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1"/>
  </p:notesMasterIdLst>
  <p:handoutMasterIdLst>
    <p:handoutMasterId r:id="rId42"/>
  </p:handoutMasterIdLst>
  <p:sldIdLst>
    <p:sldId id="294" r:id="rId2"/>
    <p:sldId id="307" r:id="rId3"/>
    <p:sldId id="309" r:id="rId4"/>
    <p:sldId id="359" r:id="rId5"/>
    <p:sldId id="312" r:id="rId6"/>
    <p:sldId id="305" r:id="rId7"/>
    <p:sldId id="306" r:id="rId8"/>
    <p:sldId id="317" r:id="rId9"/>
    <p:sldId id="339" r:id="rId10"/>
    <p:sldId id="320" r:id="rId11"/>
    <p:sldId id="334" r:id="rId12"/>
    <p:sldId id="338" r:id="rId13"/>
    <p:sldId id="341" r:id="rId14"/>
    <p:sldId id="345" r:id="rId15"/>
    <p:sldId id="348" r:id="rId16"/>
    <p:sldId id="349" r:id="rId17"/>
    <p:sldId id="351" r:id="rId18"/>
    <p:sldId id="352" r:id="rId19"/>
    <p:sldId id="301" r:id="rId20"/>
    <p:sldId id="353" r:id="rId21"/>
    <p:sldId id="362" r:id="rId22"/>
    <p:sldId id="360" r:id="rId23"/>
    <p:sldId id="354" r:id="rId24"/>
    <p:sldId id="355" r:id="rId25"/>
    <p:sldId id="356" r:id="rId26"/>
    <p:sldId id="357" r:id="rId27"/>
    <p:sldId id="358" r:id="rId28"/>
    <p:sldId id="363" r:id="rId29"/>
    <p:sldId id="364" r:id="rId30"/>
    <p:sldId id="322" r:id="rId31"/>
    <p:sldId id="361" r:id="rId32"/>
    <p:sldId id="350" r:id="rId33"/>
    <p:sldId id="333" r:id="rId34"/>
    <p:sldId id="332" r:id="rId35"/>
    <p:sldId id="337" r:id="rId36"/>
    <p:sldId id="344" r:id="rId37"/>
    <p:sldId id="343" r:id="rId38"/>
    <p:sldId id="346" r:id="rId39"/>
    <p:sldId id="347" r:id="rId4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3A5D"/>
    <a:srgbClr val="001041"/>
    <a:srgbClr val="E6E6E6"/>
    <a:srgbClr val="E9EBF5"/>
    <a:srgbClr val="203864"/>
    <a:srgbClr val="EFEEED"/>
    <a:srgbClr val="97D7EB"/>
    <a:srgbClr val="98D7EA"/>
    <a:srgbClr val="98D7EB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95226" autoAdjust="0"/>
  </p:normalViewPr>
  <p:slideViewPr>
    <p:cSldViewPr snapToGrid="0" snapToObjects="1" showGuides="1">
      <p:cViewPr varScale="1">
        <p:scale>
          <a:sx n="213" d="100"/>
          <a:sy n="213" d="100"/>
        </p:scale>
        <p:origin x="192" y="47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B\Trial%202B%20-%20Ring%20Road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A\Trail%202A%20-%20Discovery%20Road%20Route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A\Trail%202A%20-%20Discovery%20Road%20Rout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A\Trail%202A%20-%20Discovery%20Road%20Route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B\Trial%202B%20-%20Ring%20Road%20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A\Trail%202A%20-%20Discovery%20Road%20Route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B\Trial%202B%20-%20Ring%20Road%20Dat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A\Trail%202A%20-%20Discovery%20Road%20Route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B\Trial%202B%20-%20Ring%20Road%20Dat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shetty\Desktop\Detector%20Move\2B\Trial%202B%20-%20Ring%20Road%20Data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Roll Angle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'Inclinometer - TOP C'!$B$1</c:f>
              <c:strCache>
                <c:ptCount val="1"/>
                <c:pt idx="0">
                  <c:v>Roll (Degrees)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2378"/>
              <c:layout>
                <c:manualLayout>
                  <c:x val="5.7910586055130876E-3"/>
                  <c:y val="3.8431975403535837E-2"/>
                </c:manualLayout>
              </c:layout>
              <c:tx>
                <c:rich>
                  <a:bodyPr/>
                  <a:lstStyle/>
                  <a:p>
                    <a:r>
                      <a:rPr lang="en-US" b="0" dirty="0"/>
                      <a:t>- 4.13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99ED-4C5C-89EF-410D65ED44AC}"/>
                </c:ext>
              </c:extLst>
            </c:dLbl>
            <c:dLbl>
              <c:idx val="5523"/>
              <c:layout>
                <c:manualLayout>
                  <c:x val="4.0354978824294729E-2"/>
                  <c:y val="-5.339886653846809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3.88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99ED-4C5C-89EF-410D65ED44AC}"/>
                </c:ext>
              </c:extLst>
            </c:dLbl>
            <c:dLbl>
              <c:idx val="16709"/>
              <c:layout>
                <c:manualLayout>
                  <c:x val="-6.2543432939541344E-2"/>
                  <c:y val="-5.124263387138103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3.09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99ED-4C5C-89EF-410D65ED44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'Inclinometer - TOP C'!$A$2:$A$17299</c:f>
              <c:numCache>
                <c:formatCode>h:mm:ss;@</c:formatCode>
                <c:ptCount val="17298"/>
                <c:pt idx="0">
                  <c:v>44845.35832861111</c:v>
                </c:pt>
                <c:pt idx="1">
                  <c:v>44845.358332129632</c:v>
                </c:pt>
                <c:pt idx="2">
                  <c:v>44845.358335717596</c:v>
                </c:pt>
                <c:pt idx="3">
                  <c:v>44845.358339282408</c:v>
                </c:pt>
                <c:pt idx="4">
                  <c:v>44845.358342789354</c:v>
                </c:pt>
                <c:pt idx="5">
                  <c:v>44845.358346354165</c:v>
                </c:pt>
                <c:pt idx="6">
                  <c:v>44845.358349861111</c:v>
                </c:pt>
                <c:pt idx="7">
                  <c:v>44845.358353425923</c:v>
                </c:pt>
                <c:pt idx="8">
                  <c:v>44845.358356921293</c:v>
                </c:pt>
                <c:pt idx="9">
                  <c:v>44845.358360486112</c:v>
                </c:pt>
                <c:pt idx="10">
                  <c:v>44845.358363993058</c:v>
                </c:pt>
                <c:pt idx="11">
                  <c:v>44845.358367476852</c:v>
                </c:pt>
                <c:pt idx="12">
                  <c:v>44845.358370972222</c:v>
                </c:pt>
                <c:pt idx="13">
                  <c:v>44845.358374479169</c:v>
                </c:pt>
                <c:pt idx="14">
                  <c:v>44845.358378032404</c:v>
                </c:pt>
                <c:pt idx="15">
                  <c:v>44845.358381527774</c:v>
                </c:pt>
                <c:pt idx="16">
                  <c:v>44845.358385023152</c:v>
                </c:pt>
                <c:pt idx="17">
                  <c:v>44845.358388599539</c:v>
                </c:pt>
                <c:pt idx="18">
                  <c:v>44845.358392164351</c:v>
                </c:pt>
                <c:pt idx="19">
                  <c:v>44845.358395648145</c:v>
                </c:pt>
                <c:pt idx="20">
                  <c:v>44845.358399131946</c:v>
                </c:pt>
                <c:pt idx="21">
                  <c:v>44845.358402662037</c:v>
                </c:pt>
                <c:pt idx="22">
                  <c:v>44845.35840621528</c:v>
                </c:pt>
                <c:pt idx="23">
                  <c:v>44845.358409745371</c:v>
                </c:pt>
                <c:pt idx="24">
                  <c:v>44845.358413275462</c:v>
                </c:pt>
                <c:pt idx="25">
                  <c:v>44845.358416759256</c:v>
                </c:pt>
                <c:pt idx="26">
                  <c:v>44845.358420289354</c:v>
                </c:pt>
                <c:pt idx="27">
                  <c:v>44845.358423854166</c:v>
                </c:pt>
                <c:pt idx="28">
                  <c:v>44845.358427430554</c:v>
                </c:pt>
                <c:pt idx="29">
                  <c:v>44845.358430914355</c:v>
                </c:pt>
                <c:pt idx="30">
                  <c:v>44845.35843443287</c:v>
                </c:pt>
                <c:pt idx="31">
                  <c:v>44845.35843792824</c:v>
                </c:pt>
                <c:pt idx="32">
                  <c:v>44845.358441493052</c:v>
                </c:pt>
                <c:pt idx="33">
                  <c:v>44845.358445115744</c:v>
                </c:pt>
                <c:pt idx="34">
                  <c:v>44845.358448680556</c:v>
                </c:pt>
                <c:pt idx="35">
                  <c:v>44845.358452280096</c:v>
                </c:pt>
                <c:pt idx="36">
                  <c:v>44845.35845576389</c:v>
                </c:pt>
                <c:pt idx="37">
                  <c:v>44845.358459317133</c:v>
                </c:pt>
                <c:pt idx="38">
                  <c:v>44845.35846289352</c:v>
                </c:pt>
                <c:pt idx="39">
                  <c:v>44845.358466377314</c:v>
                </c:pt>
                <c:pt idx="40">
                  <c:v>44845.358469872685</c:v>
                </c:pt>
                <c:pt idx="41">
                  <c:v>44845.358473379631</c:v>
                </c:pt>
                <c:pt idx="42">
                  <c:v>44845.358476944442</c:v>
                </c:pt>
                <c:pt idx="43">
                  <c:v>44845.358480439812</c:v>
                </c:pt>
                <c:pt idx="44">
                  <c:v>44845.358483946758</c:v>
                </c:pt>
                <c:pt idx="45">
                  <c:v>44845.358487523146</c:v>
                </c:pt>
                <c:pt idx="46">
                  <c:v>44845.358491006948</c:v>
                </c:pt>
                <c:pt idx="47">
                  <c:v>44845.358494571759</c:v>
                </c:pt>
                <c:pt idx="48">
                  <c:v>44845.358498055553</c:v>
                </c:pt>
                <c:pt idx="49">
                  <c:v>44845.358501550923</c:v>
                </c:pt>
                <c:pt idx="50">
                  <c:v>44845.358505127311</c:v>
                </c:pt>
                <c:pt idx="51">
                  <c:v>44845.358508668978</c:v>
                </c:pt>
                <c:pt idx="52">
                  <c:v>44845.358512233797</c:v>
                </c:pt>
                <c:pt idx="53">
                  <c:v>44845.358515798609</c:v>
                </c:pt>
                <c:pt idx="54">
                  <c:v>44845.358519317131</c:v>
                </c:pt>
                <c:pt idx="55">
                  <c:v>44845.358522800925</c:v>
                </c:pt>
                <c:pt idx="56">
                  <c:v>44845.358526296295</c:v>
                </c:pt>
                <c:pt idx="57">
                  <c:v>44845.358529780089</c:v>
                </c:pt>
                <c:pt idx="58">
                  <c:v>44845.35853326389</c:v>
                </c:pt>
                <c:pt idx="59">
                  <c:v>44845.358536747684</c:v>
                </c:pt>
                <c:pt idx="60">
                  <c:v>44845.358540312503</c:v>
                </c:pt>
                <c:pt idx="61">
                  <c:v>44845.358543819442</c:v>
                </c:pt>
                <c:pt idx="62">
                  <c:v>44845.358547384261</c:v>
                </c:pt>
                <c:pt idx="63">
                  <c:v>44845.358550960649</c:v>
                </c:pt>
                <c:pt idx="64">
                  <c:v>44845.358554479164</c:v>
                </c:pt>
                <c:pt idx="65">
                  <c:v>44845.358558055559</c:v>
                </c:pt>
                <c:pt idx="66">
                  <c:v>44845.358561608795</c:v>
                </c:pt>
                <c:pt idx="67">
                  <c:v>44845.358565104165</c:v>
                </c:pt>
                <c:pt idx="68">
                  <c:v>44845.358568587966</c:v>
                </c:pt>
                <c:pt idx="69">
                  <c:v>44845.358572106481</c:v>
                </c:pt>
                <c:pt idx="70">
                  <c:v>44845.358575682869</c:v>
                </c:pt>
                <c:pt idx="71">
                  <c:v>44845.35857916667</c:v>
                </c:pt>
                <c:pt idx="72">
                  <c:v>44845.35858266204</c:v>
                </c:pt>
                <c:pt idx="73">
                  <c:v>44845.358586249997</c:v>
                </c:pt>
                <c:pt idx="74">
                  <c:v>44845.358589814816</c:v>
                </c:pt>
                <c:pt idx="75">
                  <c:v>44845.358593321762</c:v>
                </c:pt>
                <c:pt idx="76">
                  <c:v>44845.358596840277</c:v>
                </c:pt>
                <c:pt idx="77">
                  <c:v>44845.358600370368</c:v>
                </c:pt>
                <c:pt idx="78">
                  <c:v>44845.35860388889</c:v>
                </c:pt>
                <c:pt idx="79">
                  <c:v>44845.358607372684</c:v>
                </c:pt>
                <c:pt idx="80">
                  <c:v>44845.358610960648</c:v>
                </c:pt>
                <c:pt idx="81">
                  <c:v>44845.358614444442</c:v>
                </c:pt>
                <c:pt idx="82">
                  <c:v>44845.358617939812</c:v>
                </c:pt>
                <c:pt idx="83">
                  <c:v>44845.358621527776</c:v>
                </c:pt>
                <c:pt idx="84">
                  <c:v>44845.358625023146</c:v>
                </c:pt>
                <c:pt idx="85">
                  <c:v>44845.358628576389</c:v>
                </c:pt>
                <c:pt idx="86">
                  <c:v>44845.358632071759</c:v>
                </c:pt>
                <c:pt idx="87">
                  <c:v>44845.358635567129</c:v>
                </c:pt>
                <c:pt idx="88">
                  <c:v>44845.358639131948</c:v>
                </c:pt>
                <c:pt idx="89">
                  <c:v>44845.358642638887</c:v>
                </c:pt>
                <c:pt idx="90">
                  <c:v>44845.358646215274</c:v>
                </c:pt>
                <c:pt idx="91">
                  <c:v>44845.358649733796</c:v>
                </c:pt>
                <c:pt idx="92">
                  <c:v>44845.358653287039</c:v>
                </c:pt>
                <c:pt idx="93">
                  <c:v>44845.358656770833</c:v>
                </c:pt>
                <c:pt idx="94">
                  <c:v>44845.358660335645</c:v>
                </c:pt>
                <c:pt idx="95">
                  <c:v>44845.358663831015</c:v>
                </c:pt>
                <c:pt idx="96">
                  <c:v>44845.358667337961</c:v>
                </c:pt>
                <c:pt idx="97">
                  <c:v>44845.358670844907</c:v>
                </c:pt>
                <c:pt idx="98">
                  <c:v>44845.358674409719</c:v>
                </c:pt>
                <c:pt idx="99">
                  <c:v>44845.358677974538</c:v>
                </c:pt>
                <c:pt idx="100">
                  <c:v>44845.358681493053</c:v>
                </c:pt>
                <c:pt idx="101">
                  <c:v>44845.358684988423</c:v>
                </c:pt>
                <c:pt idx="102">
                  <c:v>44845.358688472224</c:v>
                </c:pt>
                <c:pt idx="103">
                  <c:v>44845.358691956018</c:v>
                </c:pt>
                <c:pt idx="104">
                  <c:v>44845.358695451388</c:v>
                </c:pt>
                <c:pt idx="105">
                  <c:v>44845.358699027776</c:v>
                </c:pt>
                <c:pt idx="106">
                  <c:v>44845.358702523146</c:v>
                </c:pt>
                <c:pt idx="107">
                  <c:v>44845.358706076389</c:v>
                </c:pt>
                <c:pt idx="108">
                  <c:v>44845.358709571759</c:v>
                </c:pt>
                <c:pt idx="109">
                  <c:v>44845.358713078705</c:v>
                </c:pt>
                <c:pt idx="110">
                  <c:v>44845.358716631941</c:v>
                </c:pt>
                <c:pt idx="111">
                  <c:v>44845.358720138887</c:v>
                </c:pt>
                <c:pt idx="112">
                  <c:v>44845.358723657409</c:v>
                </c:pt>
                <c:pt idx="113">
                  <c:v>44845.358727152779</c:v>
                </c:pt>
                <c:pt idx="114">
                  <c:v>44845.358730717591</c:v>
                </c:pt>
                <c:pt idx="115">
                  <c:v>44845.358734201393</c:v>
                </c:pt>
                <c:pt idx="116">
                  <c:v>44845.358737766204</c:v>
                </c:pt>
                <c:pt idx="117">
                  <c:v>44845.358741249998</c:v>
                </c:pt>
                <c:pt idx="118">
                  <c:v>44845.3587447338</c:v>
                </c:pt>
                <c:pt idx="119">
                  <c:v>44845.358748252314</c:v>
                </c:pt>
                <c:pt idx="120">
                  <c:v>44845.358751805557</c:v>
                </c:pt>
                <c:pt idx="121">
                  <c:v>44845.358755381945</c:v>
                </c:pt>
                <c:pt idx="122">
                  <c:v>44845.358758888891</c:v>
                </c:pt>
                <c:pt idx="123">
                  <c:v>44845.35876239583</c:v>
                </c:pt>
                <c:pt idx="124">
                  <c:v>44845.358765879631</c:v>
                </c:pt>
                <c:pt idx="125">
                  <c:v>44845.358769375001</c:v>
                </c:pt>
                <c:pt idx="126">
                  <c:v>44845.358772858795</c:v>
                </c:pt>
                <c:pt idx="127">
                  <c:v>44845.358776342589</c:v>
                </c:pt>
                <c:pt idx="128">
                  <c:v>44845.358779837959</c:v>
                </c:pt>
                <c:pt idx="129">
                  <c:v>44845.358783402778</c:v>
                </c:pt>
                <c:pt idx="130">
                  <c:v>44845.358786932869</c:v>
                </c:pt>
                <c:pt idx="131">
                  <c:v>44845.358790486112</c:v>
                </c:pt>
                <c:pt idx="132">
                  <c:v>44845.358793969906</c:v>
                </c:pt>
                <c:pt idx="133">
                  <c:v>44845.358797465276</c:v>
                </c:pt>
                <c:pt idx="134">
                  <c:v>44845.358801018519</c:v>
                </c:pt>
                <c:pt idx="135">
                  <c:v>44845.35880454861</c:v>
                </c:pt>
                <c:pt idx="136">
                  <c:v>44845.358808032404</c:v>
                </c:pt>
                <c:pt idx="137">
                  <c:v>44845.358811574071</c:v>
                </c:pt>
                <c:pt idx="138">
                  <c:v>44845.358815092593</c:v>
                </c:pt>
                <c:pt idx="139">
                  <c:v>44845.358818645836</c:v>
                </c:pt>
                <c:pt idx="140">
                  <c:v>44845.358822175927</c:v>
                </c:pt>
                <c:pt idx="141">
                  <c:v>44845.358825729163</c:v>
                </c:pt>
                <c:pt idx="142">
                  <c:v>44845.35882922454</c:v>
                </c:pt>
                <c:pt idx="143">
                  <c:v>44845.35883271991</c:v>
                </c:pt>
                <c:pt idx="144">
                  <c:v>44845.358836273146</c:v>
                </c:pt>
                <c:pt idx="145">
                  <c:v>44845.358839756947</c:v>
                </c:pt>
                <c:pt idx="146">
                  <c:v>44845.358843263886</c:v>
                </c:pt>
                <c:pt idx="147">
                  <c:v>44845.358846747687</c:v>
                </c:pt>
                <c:pt idx="148">
                  <c:v>44845.358850312499</c:v>
                </c:pt>
                <c:pt idx="149">
                  <c:v>44845.358853819445</c:v>
                </c:pt>
                <c:pt idx="150">
                  <c:v>44845.358857395833</c:v>
                </c:pt>
                <c:pt idx="151">
                  <c:v>44845.358860879627</c:v>
                </c:pt>
                <c:pt idx="152">
                  <c:v>44845.358864374997</c:v>
                </c:pt>
                <c:pt idx="153">
                  <c:v>44845.358867858798</c:v>
                </c:pt>
                <c:pt idx="154">
                  <c:v>44845.358871354169</c:v>
                </c:pt>
                <c:pt idx="155">
                  <c:v>44845.358874837963</c:v>
                </c:pt>
                <c:pt idx="156">
                  <c:v>44845.358878321756</c:v>
                </c:pt>
                <c:pt idx="157">
                  <c:v>44845.358881817127</c:v>
                </c:pt>
                <c:pt idx="158">
                  <c:v>44845.358885381946</c:v>
                </c:pt>
                <c:pt idx="159">
                  <c:v>44845.35888890046</c:v>
                </c:pt>
                <c:pt idx="160">
                  <c:v>44845.358892465279</c:v>
                </c:pt>
                <c:pt idx="161">
                  <c:v>44845.35889596065</c:v>
                </c:pt>
                <c:pt idx="162">
                  <c:v>44845.358899537037</c:v>
                </c:pt>
                <c:pt idx="163">
                  <c:v>44845.358903055552</c:v>
                </c:pt>
                <c:pt idx="164">
                  <c:v>44845.358906539353</c:v>
                </c:pt>
                <c:pt idx="165">
                  <c:v>44845.358910092589</c:v>
                </c:pt>
                <c:pt idx="166">
                  <c:v>44845.35891357639</c:v>
                </c:pt>
                <c:pt idx="167">
                  <c:v>44845.358917071761</c:v>
                </c:pt>
                <c:pt idx="168">
                  <c:v>44845.358920555555</c:v>
                </c:pt>
                <c:pt idx="169">
                  <c:v>44845.358924074077</c:v>
                </c:pt>
                <c:pt idx="170">
                  <c:v>44845.358927604168</c:v>
                </c:pt>
                <c:pt idx="171">
                  <c:v>44845.358931122682</c:v>
                </c:pt>
                <c:pt idx="172">
                  <c:v>44845.358934606484</c:v>
                </c:pt>
                <c:pt idx="173">
                  <c:v>44845.358938101854</c:v>
                </c:pt>
                <c:pt idx="174">
                  <c:v>44845.358941585648</c:v>
                </c:pt>
                <c:pt idx="175">
                  <c:v>44845.358945069442</c:v>
                </c:pt>
                <c:pt idx="176">
                  <c:v>44845.358948564812</c:v>
                </c:pt>
                <c:pt idx="177">
                  <c:v>44845.358952060182</c:v>
                </c:pt>
                <c:pt idx="178">
                  <c:v>44845.358955555559</c:v>
                </c:pt>
                <c:pt idx="179">
                  <c:v>44845.358959120371</c:v>
                </c:pt>
                <c:pt idx="180">
                  <c:v>44845.358962627317</c:v>
                </c:pt>
                <c:pt idx="181">
                  <c:v>44845.358966122687</c:v>
                </c:pt>
                <c:pt idx="182">
                  <c:v>44845.358969606481</c:v>
                </c:pt>
                <c:pt idx="183">
                  <c:v>44845.358973113427</c:v>
                </c:pt>
                <c:pt idx="184">
                  <c:v>44845.358976678239</c:v>
                </c:pt>
                <c:pt idx="185">
                  <c:v>44845.35898016204</c:v>
                </c:pt>
                <c:pt idx="186">
                  <c:v>44845.358983726852</c:v>
                </c:pt>
                <c:pt idx="187">
                  <c:v>44845.358987222222</c:v>
                </c:pt>
                <c:pt idx="188">
                  <c:v>44845.358990740744</c:v>
                </c:pt>
                <c:pt idx="189">
                  <c:v>44845.35899429398</c:v>
                </c:pt>
                <c:pt idx="190">
                  <c:v>44845.358997824071</c:v>
                </c:pt>
                <c:pt idx="191">
                  <c:v>44845.359001377314</c:v>
                </c:pt>
                <c:pt idx="192">
                  <c:v>44845.359004872684</c:v>
                </c:pt>
                <c:pt idx="193">
                  <c:v>44845.359008449072</c:v>
                </c:pt>
                <c:pt idx="194">
                  <c:v>44845.359011932873</c:v>
                </c:pt>
                <c:pt idx="195">
                  <c:v>44845.359015439812</c:v>
                </c:pt>
                <c:pt idx="196">
                  <c:v>44845.359018946758</c:v>
                </c:pt>
                <c:pt idx="197">
                  <c:v>44845.359022430559</c:v>
                </c:pt>
                <c:pt idx="198">
                  <c:v>44845.359026030092</c:v>
                </c:pt>
                <c:pt idx="199">
                  <c:v>44845.359029548614</c:v>
                </c:pt>
                <c:pt idx="200">
                  <c:v>44845.359033043984</c:v>
                </c:pt>
                <c:pt idx="201">
                  <c:v>44845.359036562499</c:v>
                </c:pt>
                <c:pt idx="202">
                  <c:v>44845.359040057869</c:v>
                </c:pt>
                <c:pt idx="203">
                  <c:v>44845.359043622688</c:v>
                </c:pt>
                <c:pt idx="204">
                  <c:v>44845.359047118058</c:v>
                </c:pt>
                <c:pt idx="205">
                  <c:v>44845.359050613428</c:v>
                </c:pt>
                <c:pt idx="206">
                  <c:v>44845.359054189816</c:v>
                </c:pt>
                <c:pt idx="207">
                  <c:v>44845.359057685186</c:v>
                </c:pt>
                <c:pt idx="208">
                  <c:v>44845.359061180556</c:v>
                </c:pt>
                <c:pt idx="209">
                  <c:v>44845.359064745368</c:v>
                </c:pt>
                <c:pt idx="210">
                  <c:v>44845.359068240738</c:v>
                </c:pt>
                <c:pt idx="211">
                  <c:v>44845.359071805557</c:v>
                </c:pt>
                <c:pt idx="212">
                  <c:v>44845.359075324071</c:v>
                </c:pt>
                <c:pt idx="213">
                  <c:v>44845.359078888891</c:v>
                </c:pt>
                <c:pt idx="214">
                  <c:v>44845.359082395837</c:v>
                </c:pt>
                <c:pt idx="215">
                  <c:v>44845.359085879631</c:v>
                </c:pt>
                <c:pt idx="216">
                  <c:v>44845.359089456018</c:v>
                </c:pt>
                <c:pt idx="217">
                  <c:v>44845.359092939812</c:v>
                </c:pt>
                <c:pt idx="218">
                  <c:v>44845.359096446758</c:v>
                </c:pt>
                <c:pt idx="219">
                  <c:v>44845.359099988425</c:v>
                </c:pt>
                <c:pt idx="220">
                  <c:v>44845.359103518516</c:v>
                </c:pt>
                <c:pt idx="221">
                  <c:v>44845.359107083335</c:v>
                </c:pt>
                <c:pt idx="222">
                  <c:v>44845.359110590274</c:v>
                </c:pt>
                <c:pt idx="223">
                  <c:v>44845.359114166669</c:v>
                </c:pt>
                <c:pt idx="224">
                  <c:v>44845.359117650463</c:v>
                </c:pt>
                <c:pt idx="225">
                  <c:v>44845.359121157409</c:v>
                </c:pt>
                <c:pt idx="226">
                  <c:v>44845.359124641203</c:v>
                </c:pt>
                <c:pt idx="227">
                  <c:v>44845.359128136573</c:v>
                </c:pt>
                <c:pt idx="228">
                  <c:v>44845.359131689816</c:v>
                </c:pt>
                <c:pt idx="229">
                  <c:v>44845.35913517361</c:v>
                </c:pt>
                <c:pt idx="230">
                  <c:v>44845.359138680556</c:v>
                </c:pt>
                <c:pt idx="231">
                  <c:v>44845.359142256944</c:v>
                </c:pt>
                <c:pt idx="232">
                  <c:v>44845.359145844908</c:v>
                </c:pt>
                <c:pt idx="233">
                  <c:v>44845.359149351854</c:v>
                </c:pt>
                <c:pt idx="234">
                  <c:v>44845.35915290509</c:v>
                </c:pt>
                <c:pt idx="235">
                  <c:v>44845.35915640046</c:v>
                </c:pt>
                <c:pt idx="236">
                  <c:v>44845.359159988424</c:v>
                </c:pt>
                <c:pt idx="237">
                  <c:v>44845.35916349537</c:v>
                </c:pt>
                <c:pt idx="238">
                  <c:v>44845.359166979164</c:v>
                </c:pt>
                <c:pt idx="239">
                  <c:v>44845.359170462965</c:v>
                </c:pt>
                <c:pt idx="240">
                  <c:v>44845.359173969904</c:v>
                </c:pt>
                <c:pt idx="241">
                  <c:v>44845.359177534723</c:v>
                </c:pt>
                <c:pt idx="242">
                  <c:v>44845.359181030093</c:v>
                </c:pt>
                <c:pt idx="243">
                  <c:v>44845.359184525463</c:v>
                </c:pt>
                <c:pt idx="244">
                  <c:v>44845.359188009257</c:v>
                </c:pt>
                <c:pt idx="245">
                  <c:v>44845.359191493058</c:v>
                </c:pt>
                <c:pt idx="246">
                  <c:v>44845.359194976852</c:v>
                </c:pt>
                <c:pt idx="247">
                  <c:v>44845.359198564816</c:v>
                </c:pt>
                <c:pt idx="248">
                  <c:v>44845.35920215278</c:v>
                </c:pt>
                <c:pt idx="249">
                  <c:v>44845.359205717592</c:v>
                </c:pt>
                <c:pt idx="250">
                  <c:v>44845.359209212962</c:v>
                </c:pt>
                <c:pt idx="251">
                  <c:v>44845.359212696756</c:v>
                </c:pt>
                <c:pt idx="252">
                  <c:v>44845.35921628472</c:v>
                </c:pt>
                <c:pt idx="253">
                  <c:v>44845.359219768521</c:v>
                </c:pt>
                <c:pt idx="254">
                  <c:v>44845.359223263891</c:v>
                </c:pt>
                <c:pt idx="255">
                  <c:v>44845.359226747685</c:v>
                </c:pt>
                <c:pt idx="256">
                  <c:v>44845.359230300928</c:v>
                </c:pt>
                <c:pt idx="257">
                  <c:v>44845.359233842595</c:v>
                </c:pt>
                <c:pt idx="258">
                  <c:v>44845.359237407407</c:v>
                </c:pt>
                <c:pt idx="259">
                  <c:v>44845.359240902777</c:v>
                </c:pt>
                <c:pt idx="260">
                  <c:v>44845.359244398147</c:v>
                </c:pt>
                <c:pt idx="261">
                  <c:v>44845.359247916669</c:v>
                </c:pt>
                <c:pt idx="262">
                  <c:v>44845.359251435184</c:v>
                </c:pt>
                <c:pt idx="263">
                  <c:v>44845.35925494213</c:v>
                </c:pt>
                <c:pt idx="264">
                  <c:v>44845.359258518518</c:v>
                </c:pt>
                <c:pt idx="265">
                  <c:v>44845.359262002312</c:v>
                </c:pt>
                <c:pt idx="266">
                  <c:v>44845.359265520834</c:v>
                </c:pt>
                <c:pt idx="267">
                  <c:v>44845.359269097222</c:v>
                </c:pt>
                <c:pt idx="268">
                  <c:v>44845.359272685186</c:v>
                </c:pt>
                <c:pt idx="269">
                  <c:v>44845.359276238429</c:v>
                </c:pt>
                <c:pt idx="270">
                  <c:v>44845.359279756944</c:v>
                </c:pt>
                <c:pt idx="271">
                  <c:v>44845.359283321763</c:v>
                </c:pt>
                <c:pt idx="272">
                  <c:v>44845.359286840277</c:v>
                </c:pt>
                <c:pt idx="273">
                  <c:v>44845.359290335648</c:v>
                </c:pt>
                <c:pt idx="274">
                  <c:v>44845.359293865738</c:v>
                </c:pt>
                <c:pt idx="275">
                  <c:v>44845.35929734954</c:v>
                </c:pt>
                <c:pt idx="276">
                  <c:v>44845.35930084491</c:v>
                </c:pt>
                <c:pt idx="277">
                  <c:v>44845.359304351849</c:v>
                </c:pt>
                <c:pt idx="278">
                  <c:v>44845.359307905092</c:v>
                </c:pt>
                <c:pt idx="279">
                  <c:v>44845.359311423614</c:v>
                </c:pt>
                <c:pt idx="280">
                  <c:v>44845.359315011578</c:v>
                </c:pt>
                <c:pt idx="281">
                  <c:v>44845.359318495372</c:v>
                </c:pt>
                <c:pt idx="282">
                  <c:v>44845.359321990742</c:v>
                </c:pt>
                <c:pt idx="283">
                  <c:v>44845.359325474536</c:v>
                </c:pt>
                <c:pt idx="284">
                  <c:v>44845.359328969906</c:v>
                </c:pt>
                <c:pt idx="285">
                  <c:v>44845.359332453707</c:v>
                </c:pt>
                <c:pt idx="286">
                  <c:v>44845.359335949077</c:v>
                </c:pt>
                <c:pt idx="287">
                  <c:v>44845.359339444447</c:v>
                </c:pt>
                <c:pt idx="288">
                  <c:v>44845.359342986114</c:v>
                </c:pt>
                <c:pt idx="289">
                  <c:v>44845.359346493053</c:v>
                </c:pt>
                <c:pt idx="290">
                  <c:v>44845.359350046296</c:v>
                </c:pt>
                <c:pt idx="291">
                  <c:v>44845.359353622684</c:v>
                </c:pt>
                <c:pt idx="292">
                  <c:v>44845.359357164351</c:v>
                </c:pt>
                <c:pt idx="293">
                  <c:v>44845.359360717594</c:v>
                </c:pt>
                <c:pt idx="294">
                  <c:v>44845.359364212964</c:v>
                </c:pt>
                <c:pt idx="295">
                  <c:v>44845.359367800927</c:v>
                </c:pt>
                <c:pt idx="296">
                  <c:v>44845.359371296297</c:v>
                </c:pt>
                <c:pt idx="297">
                  <c:v>44845.359374814812</c:v>
                </c:pt>
                <c:pt idx="298">
                  <c:v>44845.359378356479</c:v>
                </c:pt>
                <c:pt idx="299">
                  <c:v>44845.359381863425</c:v>
                </c:pt>
                <c:pt idx="300">
                  <c:v>44845.359385439813</c:v>
                </c:pt>
                <c:pt idx="301">
                  <c:v>44845.359389004632</c:v>
                </c:pt>
                <c:pt idx="302">
                  <c:v>44845.359392534723</c:v>
                </c:pt>
                <c:pt idx="303">
                  <c:v>44845.359396018517</c:v>
                </c:pt>
                <c:pt idx="304">
                  <c:v>44845.359399502318</c:v>
                </c:pt>
                <c:pt idx="305">
                  <c:v>44845.359402986112</c:v>
                </c:pt>
                <c:pt idx="306">
                  <c:v>44845.359406481482</c:v>
                </c:pt>
                <c:pt idx="307">
                  <c:v>44845.359410046294</c:v>
                </c:pt>
                <c:pt idx="308">
                  <c:v>44845.359413541664</c:v>
                </c:pt>
                <c:pt idx="309">
                  <c:v>44845.359417094907</c:v>
                </c:pt>
                <c:pt idx="310">
                  <c:v>44845.359420601853</c:v>
                </c:pt>
                <c:pt idx="311">
                  <c:v>44845.359424108799</c:v>
                </c:pt>
                <c:pt idx="312">
                  <c:v>44845.359427650466</c:v>
                </c:pt>
                <c:pt idx="313">
                  <c:v>44845.359431192126</c:v>
                </c:pt>
                <c:pt idx="314">
                  <c:v>44845.359434745369</c:v>
                </c:pt>
                <c:pt idx="315">
                  <c:v>44845.359438229163</c:v>
                </c:pt>
                <c:pt idx="316">
                  <c:v>44845.359441747685</c:v>
                </c:pt>
                <c:pt idx="317">
                  <c:v>44845.359445335649</c:v>
                </c:pt>
                <c:pt idx="318">
                  <c:v>44845.359448888892</c:v>
                </c:pt>
                <c:pt idx="319">
                  <c:v>44845.359452407407</c:v>
                </c:pt>
                <c:pt idx="320">
                  <c:v>44845.359455995371</c:v>
                </c:pt>
                <c:pt idx="321">
                  <c:v>44845.359459537038</c:v>
                </c:pt>
                <c:pt idx="322">
                  <c:v>44845.359463020832</c:v>
                </c:pt>
                <c:pt idx="323">
                  <c:v>44845.359466516202</c:v>
                </c:pt>
                <c:pt idx="324">
                  <c:v>44845.359470011572</c:v>
                </c:pt>
                <c:pt idx="325">
                  <c:v>44845.359473506942</c:v>
                </c:pt>
                <c:pt idx="326">
                  <c:v>44845.359477013888</c:v>
                </c:pt>
                <c:pt idx="327">
                  <c:v>44845.359480509258</c:v>
                </c:pt>
                <c:pt idx="328">
                  <c:v>44845.359484062501</c:v>
                </c:pt>
                <c:pt idx="329">
                  <c:v>44845.359487569447</c:v>
                </c:pt>
                <c:pt idx="330">
                  <c:v>44845.359491122683</c:v>
                </c:pt>
                <c:pt idx="331">
                  <c:v>44845.359494606484</c:v>
                </c:pt>
                <c:pt idx="332">
                  <c:v>44845.359498124999</c:v>
                </c:pt>
                <c:pt idx="333">
                  <c:v>44845.359501620369</c:v>
                </c:pt>
                <c:pt idx="334">
                  <c:v>44845.359505208333</c:v>
                </c:pt>
                <c:pt idx="335">
                  <c:v>44845.359508807873</c:v>
                </c:pt>
                <c:pt idx="336">
                  <c:v>44845.359512361109</c:v>
                </c:pt>
                <c:pt idx="337">
                  <c:v>44845.359515868055</c:v>
                </c:pt>
                <c:pt idx="338">
                  <c:v>44845.359519432874</c:v>
                </c:pt>
                <c:pt idx="339">
                  <c:v>44845.359522939812</c:v>
                </c:pt>
                <c:pt idx="340">
                  <c:v>44845.359526493055</c:v>
                </c:pt>
                <c:pt idx="341">
                  <c:v>44845.359529988425</c:v>
                </c:pt>
                <c:pt idx="342">
                  <c:v>44845.359533495372</c:v>
                </c:pt>
                <c:pt idx="343">
                  <c:v>44845.359536979166</c:v>
                </c:pt>
                <c:pt idx="344">
                  <c:v>44845.359540474536</c:v>
                </c:pt>
                <c:pt idx="345">
                  <c:v>44845.359544027779</c:v>
                </c:pt>
                <c:pt idx="346">
                  <c:v>44845.359547546293</c:v>
                </c:pt>
                <c:pt idx="347">
                  <c:v>44845.35955105324</c:v>
                </c:pt>
                <c:pt idx="348">
                  <c:v>44845.359554594907</c:v>
                </c:pt>
                <c:pt idx="349">
                  <c:v>44845.359558101853</c:v>
                </c:pt>
                <c:pt idx="350">
                  <c:v>44845.359561585647</c:v>
                </c:pt>
                <c:pt idx="351">
                  <c:v>44845.359565081017</c:v>
                </c:pt>
                <c:pt idx="352">
                  <c:v>44845.359568668981</c:v>
                </c:pt>
                <c:pt idx="353">
                  <c:v>44845.359572152774</c:v>
                </c:pt>
                <c:pt idx="354">
                  <c:v>44845.359575648145</c:v>
                </c:pt>
                <c:pt idx="355">
                  <c:v>44845.359579131946</c:v>
                </c:pt>
                <c:pt idx="356">
                  <c:v>44845.359582627316</c:v>
                </c:pt>
                <c:pt idx="357">
                  <c:v>44845.35958611111</c:v>
                </c:pt>
                <c:pt idx="358">
                  <c:v>44845.35958960648</c:v>
                </c:pt>
                <c:pt idx="359">
                  <c:v>44845.359593194444</c:v>
                </c:pt>
                <c:pt idx="360">
                  <c:v>44845.359596770832</c:v>
                </c:pt>
                <c:pt idx="361">
                  <c:v>44845.359600254633</c:v>
                </c:pt>
                <c:pt idx="362">
                  <c:v>44845.359603738427</c:v>
                </c:pt>
                <c:pt idx="363">
                  <c:v>44845.359607222221</c:v>
                </c:pt>
                <c:pt idx="364">
                  <c:v>44845.359610706022</c:v>
                </c:pt>
                <c:pt idx="365">
                  <c:v>44845.359614189816</c:v>
                </c:pt>
                <c:pt idx="366">
                  <c:v>44845.359617696762</c:v>
                </c:pt>
                <c:pt idx="367">
                  <c:v>44845.359621249998</c:v>
                </c:pt>
                <c:pt idx="368">
                  <c:v>44845.359624826386</c:v>
                </c:pt>
                <c:pt idx="369">
                  <c:v>44845.359628333332</c:v>
                </c:pt>
                <c:pt idx="370">
                  <c:v>44845.359631817133</c:v>
                </c:pt>
                <c:pt idx="371">
                  <c:v>44845.359635335648</c:v>
                </c:pt>
                <c:pt idx="372">
                  <c:v>44845.359638877315</c:v>
                </c:pt>
                <c:pt idx="373">
                  <c:v>44845.359642453703</c:v>
                </c:pt>
                <c:pt idx="374">
                  <c:v>44845.359645949073</c:v>
                </c:pt>
                <c:pt idx="375">
                  <c:v>44845.359649479164</c:v>
                </c:pt>
                <c:pt idx="376">
                  <c:v>44845.359653020831</c:v>
                </c:pt>
                <c:pt idx="377">
                  <c:v>44845.359656516201</c:v>
                </c:pt>
                <c:pt idx="378">
                  <c:v>44845.359660011571</c:v>
                </c:pt>
                <c:pt idx="379">
                  <c:v>44845.359663495372</c:v>
                </c:pt>
                <c:pt idx="380">
                  <c:v>44845.359667002318</c:v>
                </c:pt>
                <c:pt idx="381">
                  <c:v>44845.359670497688</c:v>
                </c:pt>
                <c:pt idx="382">
                  <c:v>44845.359673981482</c:v>
                </c:pt>
                <c:pt idx="383">
                  <c:v>44845.359677465276</c:v>
                </c:pt>
                <c:pt idx="384">
                  <c:v>44845.359680949077</c:v>
                </c:pt>
                <c:pt idx="385">
                  <c:v>44845.359684432871</c:v>
                </c:pt>
                <c:pt idx="386">
                  <c:v>44845.359687916665</c:v>
                </c:pt>
                <c:pt idx="387">
                  <c:v>44845.359691516205</c:v>
                </c:pt>
                <c:pt idx="388">
                  <c:v>44845.359695057872</c:v>
                </c:pt>
                <c:pt idx="389">
                  <c:v>44845.359698564818</c:v>
                </c:pt>
                <c:pt idx="390">
                  <c:v>44845.359702083333</c:v>
                </c:pt>
                <c:pt idx="391">
                  <c:v>44845.359705659721</c:v>
                </c:pt>
                <c:pt idx="392">
                  <c:v>44845.359709259261</c:v>
                </c:pt>
                <c:pt idx="393">
                  <c:v>44845.359712789352</c:v>
                </c:pt>
                <c:pt idx="394">
                  <c:v>44845.359716284722</c:v>
                </c:pt>
                <c:pt idx="395">
                  <c:v>44845.359719872686</c:v>
                </c:pt>
                <c:pt idx="396">
                  <c:v>44845.35972335648</c:v>
                </c:pt>
                <c:pt idx="397">
                  <c:v>44845.359726875002</c:v>
                </c:pt>
                <c:pt idx="398">
                  <c:v>44845.359730358796</c:v>
                </c:pt>
                <c:pt idx="399">
                  <c:v>44845.359733854166</c:v>
                </c:pt>
                <c:pt idx="400">
                  <c:v>44845.359737361112</c:v>
                </c:pt>
                <c:pt idx="401">
                  <c:v>44845.359740844906</c:v>
                </c:pt>
                <c:pt idx="402">
                  <c:v>44845.359744409725</c:v>
                </c:pt>
                <c:pt idx="403">
                  <c:v>44845.359747986113</c:v>
                </c:pt>
                <c:pt idx="404">
                  <c:v>44845.359751493059</c:v>
                </c:pt>
                <c:pt idx="405">
                  <c:v>44845.359754976853</c:v>
                </c:pt>
                <c:pt idx="406">
                  <c:v>44845.359758483799</c:v>
                </c:pt>
                <c:pt idx="407">
                  <c:v>44845.35976201389</c:v>
                </c:pt>
                <c:pt idx="408">
                  <c:v>44845.359765532405</c:v>
                </c:pt>
                <c:pt idx="409">
                  <c:v>44845.359769016206</c:v>
                </c:pt>
                <c:pt idx="410">
                  <c:v>44845.35977260417</c:v>
                </c:pt>
                <c:pt idx="411">
                  <c:v>44845.359776157406</c:v>
                </c:pt>
                <c:pt idx="412">
                  <c:v>44845.359779699073</c:v>
                </c:pt>
                <c:pt idx="413">
                  <c:v>44845.359783240739</c:v>
                </c:pt>
                <c:pt idx="414">
                  <c:v>44845.359786747686</c:v>
                </c:pt>
                <c:pt idx="415">
                  <c:v>44845.359790312497</c:v>
                </c:pt>
                <c:pt idx="416">
                  <c:v>44845.359793831019</c:v>
                </c:pt>
                <c:pt idx="417">
                  <c:v>44845.359797372686</c:v>
                </c:pt>
                <c:pt idx="418">
                  <c:v>44845.35980085648</c:v>
                </c:pt>
                <c:pt idx="419">
                  <c:v>44845.359804363427</c:v>
                </c:pt>
                <c:pt idx="420">
                  <c:v>44845.359807858797</c:v>
                </c:pt>
                <c:pt idx="421">
                  <c:v>44845.359811435184</c:v>
                </c:pt>
                <c:pt idx="422">
                  <c:v>44845.35981494213</c:v>
                </c:pt>
                <c:pt idx="423">
                  <c:v>44845.359818541663</c:v>
                </c:pt>
                <c:pt idx="424">
                  <c:v>44845.359822048609</c:v>
                </c:pt>
                <c:pt idx="425">
                  <c:v>44845.359825613428</c:v>
                </c:pt>
                <c:pt idx="426">
                  <c:v>44845.35982917824</c:v>
                </c:pt>
                <c:pt idx="427">
                  <c:v>44845.35983267361</c:v>
                </c:pt>
                <c:pt idx="428">
                  <c:v>44845.359836157404</c:v>
                </c:pt>
                <c:pt idx="429">
                  <c:v>44845.359839722223</c:v>
                </c:pt>
                <c:pt idx="430">
                  <c:v>44845.359843217593</c:v>
                </c:pt>
                <c:pt idx="431">
                  <c:v>44845.359846701387</c:v>
                </c:pt>
                <c:pt idx="432">
                  <c:v>44845.359850196757</c:v>
                </c:pt>
                <c:pt idx="433">
                  <c:v>44845.359853761576</c:v>
                </c:pt>
                <c:pt idx="434">
                  <c:v>44845.359857256946</c:v>
                </c:pt>
                <c:pt idx="435">
                  <c:v>44845.359860775461</c:v>
                </c:pt>
                <c:pt idx="436">
                  <c:v>44845.359864270831</c:v>
                </c:pt>
                <c:pt idx="437">
                  <c:v>44845.359867824074</c:v>
                </c:pt>
                <c:pt idx="438">
                  <c:v>44845.359871400462</c:v>
                </c:pt>
                <c:pt idx="439">
                  <c:v>44845.359874907408</c:v>
                </c:pt>
                <c:pt idx="440">
                  <c:v>44845.359878483796</c:v>
                </c:pt>
                <c:pt idx="441">
                  <c:v>44845.359882048608</c:v>
                </c:pt>
                <c:pt idx="442">
                  <c:v>44845.359885532409</c:v>
                </c:pt>
                <c:pt idx="443">
                  <c:v>44845.359889039355</c:v>
                </c:pt>
                <c:pt idx="444">
                  <c:v>44845.35989255787</c:v>
                </c:pt>
                <c:pt idx="445">
                  <c:v>44845.359896134258</c:v>
                </c:pt>
                <c:pt idx="446">
                  <c:v>44845.359899641204</c:v>
                </c:pt>
                <c:pt idx="447">
                  <c:v>44845.359903171295</c:v>
                </c:pt>
                <c:pt idx="448">
                  <c:v>44845.359906701386</c:v>
                </c:pt>
                <c:pt idx="449">
                  <c:v>44845.359910185187</c:v>
                </c:pt>
                <c:pt idx="450">
                  <c:v>44845.359913749999</c:v>
                </c:pt>
                <c:pt idx="451">
                  <c:v>44845.3599172338</c:v>
                </c:pt>
                <c:pt idx="452">
                  <c:v>44845.359920717594</c:v>
                </c:pt>
                <c:pt idx="453">
                  <c:v>44845.359924236109</c:v>
                </c:pt>
                <c:pt idx="454">
                  <c:v>44845.359927789352</c:v>
                </c:pt>
                <c:pt idx="455">
                  <c:v>44845.359931377316</c:v>
                </c:pt>
                <c:pt idx="456">
                  <c:v>44845.359934942127</c:v>
                </c:pt>
                <c:pt idx="457">
                  <c:v>44845.359938449074</c:v>
                </c:pt>
                <c:pt idx="458">
                  <c:v>44845.359941944444</c:v>
                </c:pt>
                <c:pt idx="459">
                  <c:v>44845.359945462966</c:v>
                </c:pt>
                <c:pt idx="460">
                  <c:v>44845.359949016201</c:v>
                </c:pt>
                <c:pt idx="461">
                  <c:v>44845.359952523148</c:v>
                </c:pt>
                <c:pt idx="462">
                  <c:v>44845.359956087967</c:v>
                </c:pt>
                <c:pt idx="463">
                  <c:v>44845.359959583337</c:v>
                </c:pt>
                <c:pt idx="464">
                  <c:v>44845.359963090275</c:v>
                </c:pt>
                <c:pt idx="465">
                  <c:v>44845.359966585645</c:v>
                </c:pt>
                <c:pt idx="466">
                  <c:v>44845.359970081015</c:v>
                </c:pt>
                <c:pt idx="467">
                  <c:v>44845.359973645835</c:v>
                </c:pt>
                <c:pt idx="468">
                  <c:v>44845.359977222222</c:v>
                </c:pt>
                <c:pt idx="469">
                  <c:v>44845.359980729168</c:v>
                </c:pt>
                <c:pt idx="470">
                  <c:v>44845.359984328701</c:v>
                </c:pt>
                <c:pt idx="471">
                  <c:v>44845.359987870368</c:v>
                </c:pt>
                <c:pt idx="472">
                  <c:v>44845.359991446756</c:v>
                </c:pt>
                <c:pt idx="473">
                  <c:v>44845.359994953702</c:v>
                </c:pt>
                <c:pt idx="474">
                  <c:v>44845.359998460648</c:v>
                </c:pt>
                <c:pt idx="475">
                  <c:v>44845.360002013891</c:v>
                </c:pt>
                <c:pt idx="476">
                  <c:v>44845.360005613424</c:v>
                </c:pt>
                <c:pt idx="477">
                  <c:v>44845.360009097225</c:v>
                </c:pt>
                <c:pt idx="478">
                  <c:v>44845.360012685182</c:v>
                </c:pt>
                <c:pt idx="479">
                  <c:v>44845.360016250001</c:v>
                </c:pt>
                <c:pt idx="480">
                  <c:v>44845.360019768515</c:v>
                </c:pt>
                <c:pt idx="481">
                  <c:v>44845.360023333335</c:v>
                </c:pt>
                <c:pt idx="482">
                  <c:v>44845.360026840281</c:v>
                </c:pt>
                <c:pt idx="483">
                  <c:v>44845.360030428237</c:v>
                </c:pt>
                <c:pt idx="484">
                  <c:v>44845.360033923615</c:v>
                </c:pt>
                <c:pt idx="485">
                  <c:v>44845.360037500002</c:v>
                </c:pt>
                <c:pt idx="486">
                  <c:v>44845.360041064814</c:v>
                </c:pt>
                <c:pt idx="487">
                  <c:v>44845.360044560184</c:v>
                </c:pt>
                <c:pt idx="488">
                  <c:v>44845.360048043978</c:v>
                </c:pt>
                <c:pt idx="489">
                  <c:v>44845.360051643518</c:v>
                </c:pt>
                <c:pt idx="490">
                  <c:v>44845.360055219906</c:v>
                </c:pt>
                <c:pt idx="491">
                  <c:v>44845.360058796294</c:v>
                </c:pt>
                <c:pt idx="492">
                  <c:v>44845.360062280095</c:v>
                </c:pt>
                <c:pt idx="493">
                  <c:v>44845.360065787034</c:v>
                </c:pt>
                <c:pt idx="494">
                  <c:v>44845.360069351853</c:v>
                </c:pt>
                <c:pt idx="495">
                  <c:v>44845.360072870368</c:v>
                </c:pt>
                <c:pt idx="496">
                  <c:v>44845.360076354169</c:v>
                </c:pt>
                <c:pt idx="497">
                  <c:v>44845.360079918981</c:v>
                </c:pt>
                <c:pt idx="498">
                  <c:v>44845.360083518521</c:v>
                </c:pt>
                <c:pt idx="499">
                  <c:v>44845.360087002315</c:v>
                </c:pt>
                <c:pt idx="500">
                  <c:v>44845.360090509261</c:v>
                </c:pt>
                <c:pt idx="501">
                  <c:v>44845.360094062497</c:v>
                </c:pt>
                <c:pt idx="502">
                  <c:v>44845.360097546298</c:v>
                </c:pt>
                <c:pt idx="503">
                  <c:v>44845.360101053244</c:v>
                </c:pt>
                <c:pt idx="504">
                  <c:v>44845.360104537038</c:v>
                </c:pt>
                <c:pt idx="505">
                  <c:v>44845.360108090281</c:v>
                </c:pt>
                <c:pt idx="506">
                  <c:v>44845.360111608796</c:v>
                </c:pt>
                <c:pt idx="507">
                  <c:v>44845.36011509259</c:v>
                </c:pt>
                <c:pt idx="508">
                  <c:v>44845.36011858796</c:v>
                </c:pt>
                <c:pt idx="509">
                  <c:v>44845.360122141203</c:v>
                </c:pt>
                <c:pt idx="510">
                  <c:v>44845.360125659725</c:v>
                </c:pt>
                <c:pt idx="511">
                  <c:v>44845.360129247689</c:v>
                </c:pt>
                <c:pt idx="512">
                  <c:v>44845.360132754628</c:v>
                </c:pt>
                <c:pt idx="513">
                  <c:v>44845.360136319447</c:v>
                </c:pt>
                <c:pt idx="514">
                  <c:v>44845.360139803241</c:v>
                </c:pt>
                <c:pt idx="515">
                  <c:v>44845.360143287035</c:v>
                </c:pt>
                <c:pt idx="516">
                  <c:v>44845.360146793981</c:v>
                </c:pt>
                <c:pt idx="517">
                  <c:v>44845.360150277775</c:v>
                </c:pt>
                <c:pt idx="518">
                  <c:v>44845.360153761576</c:v>
                </c:pt>
                <c:pt idx="519">
                  <c:v>44845.360157326388</c:v>
                </c:pt>
                <c:pt idx="520">
                  <c:v>44845.360160821758</c:v>
                </c:pt>
                <c:pt idx="521">
                  <c:v>44845.360164386577</c:v>
                </c:pt>
                <c:pt idx="522">
                  <c:v>44845.360167905092</c:v>
                </c:pt>
                <c:pt idx="523">
                  <c:v>44845.360171388886</c:v>
                </c:pt>
                <c:pt idx="524">
                  <c:v>44845.36017497685</c:v>
                </c:pt>
                <c:pt idx="525">
                  <c:v>44845.36017847222</c:v>
                </c:pt>
                <c:pt idx="526">
                  <c:v>44845.360182060183</c:v>
                </c:pt>
                <c:pt idx="527">
                  <c:v>44845.360185543985</c:v>
                </c:pt>
                <c:pt idx="528">
                  <c:v>44845.360189143517</c:v>
                </c:pt>
                <c:pt idx="529">
                  <c:v>44845.360192685184</c:v>
                </c:pt>
                <c:pt idx="530">
                  <c:v>44845.360196180554</c:v>
                </c:pt>
                <c:pt idx="531">
                  <c:v>44845.360199664348</c:v>
                </c:pt>
                <c:pt idx="532">
                  <c:v>44845.360203171294</c:v>
                </c:pt>
                <c:pt idx="533">
                  <c:v>44845.360206770834</c:v>
                </c:pt>
                <c:pt idx="534">
                  <c:v>44845.360210312501</c:v>
                </c:pt>
                <c:pt idx="535">
                  <c:v>44845.360213807871</c:v>
                </c:pt>
                <c:pt idx="536">
                  <c:v>44845.360217303241</c:v>
                </c:pt>
                <c:pt idx="537">
                  <c:v>44845.360220787035</c:v>
                </c:pt>
                <c:pt idx="538">
                  <c:v>44845.360224282405</c:v>
                </c:pt>
                <c:pt idx="539">
                  <c:v>44845.360227777775</c:v>
                </c:pt>
                <c:pt idx="540">
                  <c:v>44845.360231331018</c:v>
                </c:pt>
                <c:pt idx="541">
                  <c:v>44845.360234814812</c:v>
                </c:pt>
                <c:pt idx="542">
                  <c:v>44845.360238321759</c:v>
                </c:pt>
                <c:pt idx="543">
                  <c:v>44845.360241909722</c:v>
                </c:pt>
                <c:pt idx="544">
                  <c:v>44845.360245451389</c:v>
                </c:pt>
                <c:pt idx="545">
                  <c:v>44845.36024898148</c:v>
                </c:pt>
                <c:pt idx="546">
                  <c:v>44845.360252546299</c:v>
                </c:pt>
                <c:pt idx="547">
                  <c:v>44845.360256087966</c:v>
                </c:pt>
                <c:pt idx="548">
                  <c:v>44845.360259652778</c:v>
                </c:pt>
                <c:pt idx="549">
                  <c:v>44845.360263206021</c:v>
                </c:pt>
                <c:pt idx="550">
                  <c:v>44845.360266747688</c:v>
                </c:pt>
                <c:pt idx="551">
                  <c:v>44845.3602703125</c:v>
                </c:pt>
                <c:pt idx="552">
                  <c:v>44845.360273865743</c:v>
                </c:pt>
                <c:pt idx="553">
                  <c:v>44845.36027740741</c:v>
                </c:pt>
                <c:pt idx="554">
                  <c:v>44845.360280949077</c:v>
                </c:pt>
                <c:pt idx="555">
                  <c:v>44845.360284490744</c:v>
                </c:pt>
                <c:pt idx="556">
                  <c:v>44845.360288043979</c:v>
                </c:pt>
                <c:pt idx="557">
                  <c:v>44845.360291631943</c:v>
                </c:pt>
                <c:pt idx="558">
                  <c:v>44845.360295219907</c:v>
                </c:pt>
                <c:pt idx="559">
                  <c:v>44845.360298703701</c:v>
                </c:pt>
                <c:pt idx="560">
                  <c:v>44845.36030226852</c:v>
                </c:pt>
                <c:pt idx="561">
                  <c:v>44845.360305775466</c:v>
                </c:pt>
                <c:pt idx="562">
                  <c:v>44845.360309340278</c:v>
                </c:pt>
                <c:pt idx="563">
                  <c:v>44845.360312858793</c:v>
                </c:pt>
                <c:pt idx="564">
                  <c:v>44845.360316435188</c:v>
                </c:pt>
                <c:pt idx="565">
                  <c:v>44845.360320011576</c:v>
                </c:pt>
                <c:pt idx="566">
                  <c:v>44845.36032349537</c:v>
                </c:pt>
                <c:pt idx="567">
                  <c:v>44845.36032699074</c:v>
                </c:pt>
                <c:pt idx="568">
                  <c:v>44845.360330543983</c:v>
                </c:pt>
                <c:pt idx="569">
                  <c:v>44845.360334050929</c:v>
                </c:pt>
                <c:pt idx="570">
                  <c:v>44845.360337615741</c:v>
                </c:pt>
                <c:pt idx="571">
                  <c:v>44845.360341134263</c:v>
                </c:pt>
                <c:pt idx="572">
                  <c:v>44845.360344710651</c:v>
                </c:pt>
                <c:pt idx="573">
                  <c:v>44845.360348194445</c:v>
                </c:pt>
                <c:pt idx="574">
                  <c:v>44845.360351736112</c:v>
                </c:pt>
                <c:pt idx="575">
                  <c:v>44845.360355289355</c:v>
                </c:pt>
                <c:pt idx="576">
                  <c:v>44845.36035884259</c:v>
                </c:pt>
                <c:pt idx="577">
                  <c:v>44845.360362361112</c:v>
                </c:pt>
                <c:pt idx="578">
                  <c:v>44845.360365902779</c:v>
                </c:pt>
                <c:pt idx="579">
                  <c:v>44845.360369409726</c:v>
                </c:pt>
                <c:pt idx="580">
                  <c:v>44845.360372974537</c:v>
                </c:pt>
                <c:pt idx="581">
                  <c:v>44845.360376481483</c:v>
                </c:pt>
                <c:pt idx="582">
                  <c:v>44845.360379976853</c:v>
                </c:pt>
                <c:pt idx="583">
                  <c:v>44845.360383472223</c:v>
                </c:pt>
                <c:pt idx="584">
                  <c:v>44845.360386967594</c:v>
                </c:pt>
                <c:pt idx="585">
                  <c:v>44845.360390520837</c:v>
                </c:pt>
                <c:pt idx="586">
                  <c:v>44845.360394027775</c:v>
                </c:pt>
                <c:pt idx="587">
                  <c:v>44845.360397511577</c:v>
                </c:pt>
                <c:pt idx="588">
                  <c:v>44845.360401006947</c:v>
                </c:pt>
                <c:pt idx="589">
                  <c:v>44845.360404490741</c:v>
                </c:pt>
                <c:pt idx="590">
                  <c:v>44845.360407997687</c:v>
                </c:pt>
                <c:pt idx="591">
                  <c:v>44845.360411481481</c:v>
                </c:pt>
                <c:pt idx="592">
                  <c:v>44845.360415011572</c:v>
                </c:pt>
                <c:pt idx="593">
                  <c:v>44845.36041854167</c:v>
                </c:pt>
                <c:pt idx="594">
                  <c:v>44845.360422106482</c:v>
                </c:pt>
                <c:pt idx="595">
                  <c:v>44845.360425590276</c:v>
                </c:pt>
                <c:pt idx="596">
                  <c:v>44845.360429097222</c:v>
                </c:pt>
                <c:pt idx="597">
                  <c:v>44845.360432604168</c:v>
                </c:pt>
                <c:pt idx="598">
                  <c:v>44845.360436087962</c:v>
                </c:pt>
                <c:pt idx="599">
                  <c:v>44845.360439652781</c:v>
                </c:pt>
                <c:pt idx="600">
                  <c:v>44845.36044315972</c:v>
                </c:pt>
                <c:pt idx="601">
                  <c:v>44845.360446736115</c:v>
                </c:pt>
                <c:pt idx="602">
                  <c:v>44845.360450277774</c:v>
                </c:pt>
                <c:pt idx="603">
                  <c:v>44845.36045378472</c:v>
                </c:pt>
                <c:pt idx="604">
                  <c:v>44845.360457291667</c:v>
                </c:pt>
                <c:pt idx="605">
                  <c:v>44845.360460787037</c:v>
                </c:pt>
                <c:pt idx="606">
                  <c:v>44845.360464328704</c:v>
                </c:pt>
                <c:pt idx="607">
                  <c:v>44845.360467824074</c:v>
                </c:pt>
                <c:pt idx="608">
                  <c:v>44845.360471319444</c:v>
                </c:pt>
                <c:pt idx="609">
                  <c:v>44845.360474803238</c:v>
                </c:pt>
                <c:pt idx="610">
                  <c:v>44845.360478310184</c:v>
                </c:pt>
                <c:pt idx="611">
                  <c:v>44845.360481886572</c:v>
                </c:pt>
                <c:pt idx="612">
                  <c:v>44845.36048541667</c:v>
                </c:pt>
                <c:pt idx="613">
                  <c:v>44845.360488969905</c:v>
                </c:pt>
                <c:pt idx="614">
                  <c:v>44845.360492546293</c:v>
                </c:pt>
                <c:pt idx="615">
                  <c:v>44845.360496053239</c:v>
                </c:pt>
                <c:pt idx="616">
                  <c:v>44845.360499629627</c:v>
                </c:pt>
                <c:pt idx="617">
                  <c:v>44845.360503194446</c:v>
                </c:pt>
                <c:pt idx="618">
                  <c:v>44845.360506689816</c:v>
                </c:pt>
                <c:pt idx="619">
                  <c:v>44845.360510185186</c:v>
                </c:pt>
                <c:pt idx="620">
                  <c:v>44845.36051366898</c:v>
                </c:pt>
                <c:pt idx="621">
                  <c:v>44845.36051716435</c:v>
                </c:pt>
                <c:pt idx="622">
                  <c:v>44845.360520717593</c:v>
                </c:pt>
                <c:pt idx="623">
                  <c:v>44845.360524224539</c:v>
                </c:pt>
                <c:pt idx="624">
                  <c:v>44845.360527812503</c:v>
                </c:pt>
                <c:pt idx="625">
                  <c:v>44845.360531296297</c:v>
                </c:pt>
                <c:pt idx="626">
                  <c:v>44845.360534791667</c:v>
                </c:pt>
                <c:pt idx="627">
                  <c:v>44845.360538298613</c:v>
                </c:pt>
                <c:pt idx="628">
                  <c:v>44845.360541805552</c:v>
                </c:pt>
                <c:pt idx="629">
                  <c:v>44845.360545358795</c:v>
                </c:pt>
                <c:pt idx="630">
                  <c:v>44845.360548854165</c:v>
                </c:pt>
                <c:pt idx="631">
                  <c:v>44845.360552418984</c:v>
                </c:pt>
                <c:pt idx="632">
                  <c:v>44845.360555914354</c:v>
                </c:pt>
                <c:pt idx="633">
                  <c:v>44845.360559409724</c:v>
                </c:pt>
                <c:pt idx="634">
                  <c:v>44845.36056296296</c:v>
                </c:pt>
                <c:pt idx="635">
                  <c:v>44845.360566481482</c:v>
                </c:pt>
                <c:pt idx="636">
                  <c:v>44845.36057005787</c:v>
                </c:pt>
                <c:pt idx="637">
                  <c:v>44845.360573622682</c:v>
                </c:pt>
                <c:pt idx="638">
                  <c:v>44845.360577141204</c:v>
                </c:pt>
                <c:pt idx="639">
                  <c:v>44845.360580624998</c:v>
                </c:pt>
                <c:pt idx="640">
                  <c:v>44845.360584120368</c:v>
                </c:pt>
                <c:pt idx="641">
                  <c:v>44845.360587604169</c:v>
                </c:pt>
                <c:pt idx="642">
                  <c:v>44845.360591168981</c:v>
                </c:pt>
                <c:pt idx="643">
                  <c:v>44845.360594675927</c:v>
                </c:pt>
                <c:pt idx="644">
                  <c:v>44845.36059822917</c:v>
                </c:pt>
                <c:pt idx="645">
                  <c:v>44845.360601759261</c:v>
                </c:pt>
                <c:pt idx="646">
                  <c:v>44845.360605312497</c:v>
                </c:pt>
                <c:pt idx="647">
                  <c:v>44845.360608819443</c:v>
                </c:pt>
                <c:pt idx="648">
                  <c:v>44845.360612407407</c:v>
                </c:pt>
                <c:pt idx="649">
                  <c:v>44845.360615995371</c:v>
                </c:pt>
                <c:pt idx="650">
                  <c:v>44845.360619548614</c:v>
                </c:pt>
                <c:pt idx="651">
                  <c:v>44845.360623067128</c:v>
                </c:pt>
                <c:pt idx="652">
                  <c:v>44845.360626655092</c:v>
                </c:pt>
                <c:pt idx="653">
                  <c:v>44845.360630243056</c:v>
                </c:pt>
                <c:pt idx="654">
                  <c:v>44845.360633796299</c:v>
                </c:pt>
                <c:pt idx="655">
                  <c:v>44845.360637280093</c:v>
                </c:pt>
                <c:pt idx="656">
                  <c:v>44845.360640763887</c:v>
                </c:pt>
                <c:pt idx="657">
                  <c:v>44845.360644247688</c:v>
                </c:pt>
                <c:pt idx="658">
                  <c:v>44845.360647766203</c:v>
                </c:pt>
                <c:pt idx="659">
                  <c:v>44845.360651319446</c:v>
                </c:pt>
                <c:pt idx="660">
                  <c:v>44845.36065480324</c:v>
                </c:pt>
                <c:pt idx="661">
                  <c:v>44845.360658287034</c:v>
                </c:pt>
                <c:pt idx="662">
                  <c:v>44845.360661828701</c:v>
                </c:pt>
                <c:pt idx="663">
                  <c:v>44845.360665312503</c:v>
                </c:pt>
                <c:pt idx="664">
                  <c:v>44845.360668796297</c:v>
                </c:pt>
                <c:pt idx="665">
                  <c:v>44845.360672280091</c:v>
                </c:pt>
                <c:pt idx="666">
                  <c:v>44845.360675787037</c:v>
                </c:pt>
                <c:pt idx="667">
                  <c:v>44845.360679363424</c:v>
                </c:pt>
                <c:pt idx="668">
                  <c:v>44845.360682905091</c:v>
                </c:pt>
                <c:pt idx="669">
                  <c:v>44845.360686423614</c:v>
                </c:pt>
                <c:pt idx="670">
                  <c:v>44845.360689907408</c:v>
                </c:pt>
                <c:pt idx="671">
                  <c:v>44845.360693414354</c:v>
                </c:pt>
                <c:pt idx="672">
                  <c:v>44845.360696979165</c:v>
                </c:pt>
                <c:pt idx="673">
                  <c:v>44845.360700462959</c:v>
                </c:pt>
                <c:pt idx="674">
                  <c:v>44845.360703958337</c:v>
                </c:pt>
                <c:pt idx="675">
                  <c:v>44845.360707523148</c:v>
                </c:pt>
                <c:pt idx="676">
                  <c:v>44845.360711018518</c:v>
                </c:pt>
                <c:pt idx="677">
                  <c:v>44845.360714525465</c:v>
                </c:pt>
                <c:pt idx="678">
                  <c:v>44845.360718009259</c:v>
                </c:pt>
                <c:pt idx="679">
                  <c:v>44845.360721493053</c:v>
                </c:pt>
                <c:pt idx="680">
                  <c:v>44845.360725057872</c:v>
                </c:pt>
                <c:pt idx="681">
                  <c:v>44845.360728541666</c:v>
                </c:pt>
                <c:pt idx="682">
                  <c:v>44845.36073202546</c:v>
                </c:pt>
                <c:pt idx="683">
                  <c:v>44845.360735613423</c:v>
                </c:pt>
                <c:pt idx="684">
                  <c:v>44845.360739108793</c:v>
                </c:pt>
                <c:pt idx="685">
                  <c:v>44845.360742696757</c:v>
                </c:pt>
                <c:pt idx="686">
                  <c:v>44845.360746180559</c:v>
                </c:pt>
                <c:pt idx="687">
                  <c:v>44845.360749664353</c:v>
                </c:pt>
                <c:pt idx="688">
                  <c:v>44845.360753171299</c:v>
                </c:pt>
                <c:pt idx="689">
                  <c:v>44845.360756747687</c:v>
                </c:pt>
                <c:pt idx="690">
                  <c:v>44845.36076030093</c:v>
                </c:pt>
                <c:pt idx="691">
                  <c:v>44845.360763865741</c:v>
                </c:pt>
                <c:pt idx="692">
                  <c:v>44845.360767442129</c:v>
                </c:pt>
                <c:pt idx="693">
                  <c:v>44845.360770995372</c:v>
                </c:pt>
                <c:pt idx="694">
                  <c:v>44845.360774513887</c:v>
                </c:pt>
                <c:pt idx="695">
                  <c:v>44845.360778055554</c:v>
                </c:pt>
                <c:pt idx="696">
                  <c:v>44845.360781539355</c:v>
                </c:pt>
                <c:pt idx="697">
                  <c:v>44845.360785104167</c:v>
                </c:pt>
                <c:pt idx="698">
                  <c:v>44845.360788645834</c:v>
                </c:pt>
                <c:pt idx="699">
                  <c:v>44845.360792129628</c:v>
                </c:pt>
                <c:pt idx="700">
                  <c:v>44845.360795694447</c:v>
                </c:pt>
                <c:pt idx="701">
                  <c:v>44845.360799212962</c:v>
                </c:pt>
                <c:pt idx="702">
                  <c:v>44845.360802766205</c:v>
                </c:pt>
                <c:pt idx="703">
                  <c:v>44845.360806354169</c:v>
                </c:pt>
                <c:pt idx="704">
                  <c:v>44845.360809930557</c:v>
                </c:pt>
                <c:pt idx="705">
                  <c:v>44845.3608134838</c:v>
                </c:pt>
                <c:pt idx="706">
                  <c:v>44845.360817037035</c:v>
                </c:pt>
                <c:pt idx="707">
                  <c:v>44845.360820520837</c:v>
                </c:pt>
                <c:pt idx="708">
                  <c:v>44845.360824050927</c:v>
                </c:pt>
                <c:pt idx="709">
                  <c:v>44845.360827546298</c:v>
                </c:pt>
                <c:pt idx="710">
                  <c:v>44845.36083114583</c:v>
                </c:pt>
                <c:pt idx="711">
                  <c:v>44845.360834687497</c:v>
                </c:pt>
                <c:pt idx="712">
                  <c:v>44845.360838252316</c:v>
                </c:pt>
                <c:pt idx="713">
                  <c:v>44845.36084173611</c:v>
                </c:pt>
                <c:pt idx="714">
                  <c:v>44845.360845219904</c:v>
                </c:pt>
                <c:pt idx="715">
                  <c:v>44845.360848773147</c:v>
                </c:pt>
                <c:pt idx="716">
                  <c:v>44845.360852314814</c:v>
                </c:pt>
                <c:pt idx="717">
                  <c:v>44845.360855844905</c:v>
                </c:pt>
                <c:pt idx="718">
                  <c:v>44845.360859351851</c:v>
                </c:pt>
                <c:pt idx="719">
                  <c:v>44845.360862858797</c:v>
                </c:pt>
                <c:pt idx="720">
                  <c:v>44845.360866354167</c:v>
                </c:pt>
                <c:pt idx="721">
                  <c:v>44845.360869884258</c:v>
                </c:pt>
                <c:pt idx="722">
                  <c:v>44845.360873391204</c:v>
                </c:pt>
                <c:pt idx="723">
                  <c:v>44845.360876944447</c:v>
                </c:pt>
                <c:pt idx="724">
                  <c:v>44845.360880497683</c:v>
                </c:pt>
                <c:pt idx="725">
                  <c:v>44845.360883993053</c:v>
                </c:pt>
                <c:pt idx="726">
                  <c:v>44845.36088753472</c:v>
                </c:pt>
                <c:pt idx="727">
                  <c:v>44845.360891111108</c:v>
                </c:pt>
                <c:pt idx="728">
                  <c:v>44845.360894652775</c:v>
                </c:pt>
                <c:pt idx="729">
                  <c:v>44845.360898148145</c:v>
                </c:pt>
                <c:pt idx="730">
                  <c:v>44845.360901643522</c:v>
                </c:pt>
                <c:pt idx="731">
                  <c:v>44845.360905173613</c:v>
                </c:pt>
                <c:pt idx="732">
                  <c:v>44845.360908657407</c:v>
                </c:pt>
                <c:pt idx="733">
                  <c:v>44845.360912152777</c:v>
                </c:pt>
                <c:pt idx="734">
                  <c:v>44845.36091570602</c:v>
                </c:pt>
                <c:pt idx="735">
                  <c:v>44845.360919189814</c:v>
                </c:pt>
                <c:pt idx="736">
                  <c:v>44845.360922731481</c:v>
                </c:pt>
                <c:pt idx="737">
                  <c:v>44845.360926226851</c:v>
                </c:pt>
                <c:pt idx="738">
                  <c:v>44845.360929710645</c:v>
                </c:pt>
                <c:pt idx="739">
                  <c:v>44845.360933275464</c:v>
                </c:pt>
                <c:pt idx="740">
                  <c:v>44845.360936840276</c:v>
                </c:pt>
                <c:pt idx="741">
                  <c:v>44845.360940405095</c:v>
                </c:pt>
                <c:pt idx="742">
                  <c:v>44845.360943935186</c:v>
                </c:pt>
                <c:pt idx="743">
                  <c:v>44845.360947465277</c:v>
                </c:pt>
                <c:pt idx="744">
                  <c:v>44845.360951030096</c:v>
                </c:pt>
                <c:pt idx="745">
                  <c:v>44845.360954571763</c:v>
                </c:pt>
                <c:pt idx="746">
                  <c:v>44845.360958055557</c:v>
                </c:pt>
                <c:pt idx="747">
                  <c:v>44845.360961655089</c:v>
                </c:pt>
                <c:pt idx="748">
                  <c:v>44845.360965208332</c:v>
                </c:pt>
                <c:pt idx="749">
                  <c:v>44845.360968761575</c:v>
                </c:pt>
                <c:pt idx="750">
                  <c:v>44845.360972268521</c:v>
                </c:pt>
                <c:pt idx="751">
                  <c:v>44845.360975810188</c:v>
                </c:pt>
                <c:pt idx="752">
                  <c:v>44845.360979363424</c:v>
                </c:pt>
                <c:pt idx="753">
                  <c:v>44845.360982858794</c:v>
                </c:pt>
                <c:pt idx="754">
                  <c:v>44845.360986423613</c:v>
                </c:pt>
                <c:pt idx="755">
                  <c:v>44845.360989918983</c:v>
                </c:pt>
                <c:pt idx="756">
                  <c:v>44845.36099346065</c:v>
                </c:pt>
                <c:pt idx="757">
                  <c:v>44845.360997037038</c:v>
                </c:pt>
                <c:pt idx="758">
                  <c:v>44845.361000613426</c:v>
                </c:pt>
                <c:pt idx="759">
                  <c:v>44845.361004166669</c:v>
                </c:pt>
                <c:pt idx="760">
                  <c:v>44845.361007708336</c:v>
                </c:pt>
                <c:pt idx="761">
                  <c:v>44845.361011238427</c:v>
                </c:pt>
                <c:pt idx="762">
                  <c:v>44845.36101479167</c:v>
                </c:pt>
                <c:pt idx="763">
                  <c:v>44845.361018356482</c:v>
                </c:pt>
                <c:pt idx="764">
                  <c:v>44845.361021932869</c:v>
                </c:pt>
                <c:pt idx="765">
                  <c:v>44845.361025486112</c:v>
                </c:pt>
                <c:pt idx="766">
                  <c:v>44845.361028969906</c:v>
                </c:pt>
                <c:pt idx="767">
                  <c:v>44845.361032499997</c:v>
                </c:pt>
                <c:pt idx="768">
                  <c:v>44845.361036006943</c:v>
                </c:pt>
                <c:pt idx="769">
                  <c:v>44845.361039560186</c:v>
                </c:pt>
                <c:pt idx="770">
                  <c:v>44845.36104304398</c:v>
                </c:pt>
                <c:pt idx="771">
                  <c:v>44845.36104653935</c:v>
                </c:pt>
                <c:pt idx="772">
                  <c:v>44845.361050023152</c:v>
                </c:pt>
                <c:pt idx="773">
                  <c:v>44845.361053553243</c:v>
                </c:pt>
                <c:pt idx="774">
                  <c:v>44845.361057118054</c:v>
                </c:pt>
                <c:pt idx="775">
                  <c:v>44845.361060682873</c:v>
                </c:pt>
                <c:pt idx="776">
                  <c:v>44845.361064189812</c:v>
                </c:pt>
                <c:pt idx="777">
                  <c:v>44845.361067731479</c:v>
                </c:pt>
                <c:pt idx="778">
                  <c:v>44845.36107121528</c:v>
                </c:pt>
                <c:pt idx="779">
                  <c:v>44845.361074756947</c:v>
                </c:pt>
                <c:pt idx="780">
                  <c:v>44845.361078275462</c:v>
                </c:pt>
                <c:pt idx="781">
                  <c:v>44845.361081840281</c:v>
                </c:pt>
                <c:pt idx="782">
                  <c:v>44845.361085370372</c:v>
                </c:pt>
                <c:pt idx="783">
                  <c:v>44845.361088865742</c:v>
                </c:pt>
                <c:pt idx="784">
                  <c:v>44845.361092430554</c:v>
                </c:pt>
                <c:pt idx="785">
                  <c:v>44845.361095925924</c:v>
                </c:pt>
                <c:pt idx="786">
                  <c:v>44845.361099479167</c:v>
                </c:pt>
                <c:pt idx="787">
                  <c:v>44845.36110303241</c:v>
                </c:pt>
                <c:pt idx="788">
                  <c:v>44845.361106539349</c:v>
                </c:pt>
                <c:pt idx="789">
                  <c:v>44845.361110092592</c:v>
                </c:pt>
                <c:pt idx="790">
                  <c:v>44845.361113645835</c:v>
                </c:pt>
                <c:pt idx="791">
                  <c:v>44845.361117141205</c:v>
                </c:pt>
                <c:pt idx="792">
                  <c:v>44845.361120694448</c:v>
                </c:pt>
                <c:pt idx="793">
                  <c:v>44845.361124178242</c:v>
                </c:pt>
                <c:pt idx="794">
                  <c:v>44845.361127719909</c:v>
                </c:pt>
                <c:pt idx="795">
                  <c:v>44845.361131238424</c:v>
                </c:pt>
                <c:pt idx="796">
                  <c:v>44845.361134780091</c:v>
                </c:pt>
                <c:pt idx="797">
                  <c:v>44845.36113834491</c:v>
                </c:pt>
                <c:pt idx="798">
                  <c:v>44845.36114184028</c:v>
                </c:pt>
                <c:pt idx="799">
                  <c:v>44845.361145370371</c:v>
                </c:pt>
                <c:pt idx="800">
                  <c:v>44845.361148877317</c:v>
                </c:pt>
                <c:pt idx="801">
                  <c:v>44845.361152418984</c:v>
                </c:pt>
                <c:pt idx="802">
                  <c:v>44845.361155902778</c:v>
                </c:pt>
                <c:pt idx="803">
                  <c:v>44845.361159502318</c:v>
                </c:pt>
                <c:pt idx="804">
                  <c:v>44845.361163055553</c:v>
                </c:pt>
                <c:pt idx="805">
                  <c:v>44845.361166585652</c:v>
                </c:pt>
                <c:pt idx="806">
                  <c:v>44845.361170104166</c:v>
                </c:pt>
                <c:pt idx="807">
                  <c:v>44845.361173668978</c:v>
                </c:pt>
                <c:pt idx="808">
                  <c:v>44845.361177210645</c:v>
                </c:pt>
                <c:pt idx="809">
                  <c:v>44845.361180706015</c:v>
                </c:pt>
                <c:pt idx="810">
                  <c:v>44845.361184259258</c:v>
                </c:pt>
                <c:pt idx="811">
                  <c:v>44845.36118777778</c:v>
                </c:pt>
                <c:pt idx="812">
                  <c:v>44845.361191296295</c:v>
                </c:pt>
                <c:pt idx="813">
                  <c:v>44845.361194791665</c:v>
                </c:pt>
                <c:pt idx="814">
                  <c:v>44845.361198356484</c:v>
                </c:pt>
                <c:pt idx="815">
                  <c:v>44845.361201921296</c:v>
                </c:pt>
                <c:pt idx="816">
                  <c:v>44845.361205497684</c:v>
                </c:pt>
                <c:pt idx="817">
                  <c:v>44845.361209039351</c:v>
                </c:pt>
                <c:pt idx="818">
                  <c:v>44845.361212534721</c:v>
                </c:pt>
                <c:pt idx="819">
                  <c:v>44845.361216018522</c:v>
                </c:pt>
                <c:pt idx="820">
                  <c:v>44845.361219548613</c:v>
                </c:pt>
                <c:pt idx="821">
                  <c:v>44845.361223055559</c:v>
                </c:pt>
                <c:pt idx="822">
                  <c:v>44845.361226620371</c:v>
                </c:pt>
                <c:pt idx="823">
                  <c:v>44845.361230115741</c:v>
                </c:pt>
                <c:pt idx="824">
                  <c:v>44845.361233657408</c:v>
                </c:pt>
                <c:pt idx="825">
                  <c:v>44845.361237141202</c:v>
                </c:pt>
                <c:pt idx="826">
                  <c:v>44845.361240706021</c:v>
                </c:pt>
                <c:pt idx="827">
                  <c:v>44845.361244259257</c:v>
                </c:pt>
                <c:pt idx="828">
                  <c:v>44845.361247754627</c:v>
                </c:pt>
                <c:pt idx="829">
                  <c:v>44845.361251296294</c:v>
                </c:pt>
                <c:pt idx="830">
                  <c:v>44845.361254780095</c:v>
                </c:pt>
                <c:pt idx="831">
                  <c:v>44845.361258356483</c:v>
                </c:pt>
                <c:pt idx="832">
                  <c:v>44845.361261932871</c:v>
                </c:pt>
                <c:pt idx="833">
                  <c:v>44845.361265462961</c:v>
                </c:pt>
                <c:pt idx="834">
                  <c:v>44845.361269027781</c:v>
                </c:pt>
                <c:pt idx="835">
                  <c:v>44845.361272511574</c:v>
                </c:pt>
                <c:pt idx="836">
                  <c:v>44845.361276099538</c:v>
                </c:pt>
                <c:pt idx="837">
                  <c:v>44845.36127966435</c:v>
                </c:pt>
                <c:pt idx="838">
                  <c:v>44845.361283229169</c:v>
                </c:pt>
                <c:pt idx="839">
                  <c:v>44845.361286712963</c:v>
                </c:pt>
                <c:pt idx="840">
                  <c:v>44845.36129025463</c:v>
                </c:pt>
                <c:pt idx="841">
                  <c:v>44845.361293819442</c:v>
                </c:pt>
                <c:pt idx="842">
                  <c:v>44845.361297337964</c:v>
                </c:pt>
                <c:pt idx="843">
                  <c:v>44845.361300868055</c:v>
                </c:pt>
                <c:pt idx="844">
                  <c:v>44845.361304351849</c:v>
                </c:pt>
                <c:pt idx="845">
                  <c:v>44845.36130783565</c:v>
                </c:pt>
                <c:pt idx="846">
                  <c:v>44845.361311388886</c:v>
                </c:pt>
                <c:pt idx="847">
                  <c:v>44845.361314872687</c:v>
                </c:pt>
                <c:pt idx="848">
                  <c:v>44845.361318437499</c:v>
                </c:pt>
                <c:pt idx="849">
                  <c:v>44845.361321932869</c:v>
                </c:pt>
                <c:pt idx="850">
                  <c:v>44845.361325451391</c:v>
                </c:pt>
                <c:pt idx="851">
                  <c:v>44845.361328969906</c:v>
                </c:pt>
                <c:pt idx="852">
                  <c:v>44845.361332534725</c:v>
                </c:pt>
                <c:pt idx="853">
                  <c:v>44845.361336018519</c:v>
                </c:pt>
                <c:pt idx="854">
                  <c:v>44845.361339537034</c:v>
                </c:pt>
                <c:pt idx="855">
                  <c:v>44845.361343020835</c:v>
                </c:pt>
                <c:pt idx="856">
                  <c:v>44845.361346516205</c:v>
                </c:pt>
                <c:pt idx="857">
                  <c:v>44845.361350081017</c:v>
                </c:pt>
                <c:pt idx="858">
                  <c:v>44845.361353564818</c:v>
                </c:pt>
                <c:pt idx="859">
                  <c:v>44845.361357048612</c:v>
                </c:pt>
                <c:pt idx="860">
                  <c:v>44845.361360532406</c:v>
                </c:pt>
                <c:pt idx="861">
                  <c:v>44845.361364062497</c:v>
                </c:pt>
                <c:pt idx="862">
                  <c:v>44845.361367650461</c:v>
                </c:pt>
                <c:pt idx="863">
                  <c:v>44845.36137121528</c:v>
                </c:pt>
                <c:pt idx="864">
                  <c:v>44845.361374791668</c:v>
                </c:pt>
                <c:pt idx="865">
                  <c:v>44845.36137835648</c:v>
                </c:pt>
                <c:pt idx="866">
                  <c:v>44845.361381909723</c:v>
                </c:pt>
                <c:pt idx="867">
                  <c:v>44845.361385474534</c:v>
                </c:pt>
                <c:pt idx="868">
                  <c:v>44845.361389016201</c:v>
                </c:pt>
                <c:pt idx="869">
                  <c:v>44845.3613925463</c:v>
                </c:pt>
                <c:pt idx="870">
                  <c:v>44845.361396111111</c:v>
                </c:pt>
                <c:pt idx="871">
                  <c:v>44845.361399652778</c:v>
                </c:pt>
                <c:pt idx="872">
                  <c:v>44845.361403136572</c:v>
                </c:pt>
                <c:pt idx="873">
                  <c:v>44845.361406701391</c:v>
                </c:pt>
                <c:pt idx="874">
                  <c:v>44845.361410196761</c:v>
                </c:pt>
                <c:pt idx="875">
                  <c:v>44845.361413761573</c:v>
                </c:pt>
                <c:pt idx="876">
                  <c:v>44845.361417291664</c:v>
                </c:pt>
                <c:pt idx="877">
                  <c:v>44845.361420787034</c:v>
                </c:pt>
                <c:pt idx="878">
                  <c:v>44845.361424270835</c:v>
                </c:pt>
                <c:pt idx="879">
                  <c:v>44845.361427847223</c:v>
                </c:pt>
                <c:pt idx="880">
                  <c:v>44845.361431400466</c:v>
                </c:pt>
                <c:pt idx="881">
                  <c:v>44845.361434895836</c:v>
                </c:pt>
                <c:pt idx="882">
                  <c:v>44845.361438437503</c:v>
                </c:pt>
                <c:pt idx="883">
                  <c:v>44845.361442002315</c:v>
                </c:pt>
                <c:pt idx="884">
                  <c:v>44845.361445601855</c:v>
                </c:pt>
                <c:pt idx="885">
                  <c:v>44845.361449155091</c:v>
                </c:pt>
                <c:pt idx="886">
                  <c:v>44845.361452708334</c:v>
                </c:pt>
                <c:pt idx="887">
                  <c:v>44845.361456203704</c:v>
                </c:pt>
                <c:pt idx="888">
                  <c:v>44845.361459687498</c:v>
                </c:pt>
                <c:pt idx="889">
                  <c:v>44845.361463252317</c:v>
                </c:pt>
                <c:pt idx="890">
                  <c:v>44845.361466793984</c:v>
                </c:pt>
                <c:pt idx="891">
                  <c:v>44845.361470289354</c:v>
                </c:pt>
                <c:pt idx="892">
                  <c:v>44845.361473831021</c:v>
                </c:pt>
                <c:pt idx="893">
                  <c:v>44845.361477314815</c:v>
                </c:pt>
                <c:pt idx="894">
                  <c:v>44845.361480844906</c:v>
                </c:pt>
                <c:pt idx="895">
                  <c:v>44845.361484409725</c:v>
                </c:pt>
                <c:pt idx="896">
                  <c:v>44845.361487997689</c:v>
                </c:pt>
                <c:pt idx="897">
                  <c:v>44845.361491550924</c:v>
                </c:pt>
                <c:pt idx="898">
                  <c:v>44845.361495115743</c:v>
                </c:pt>
                <c:pt idx="899">
                  <c:v>44845.361498680555</c:v>
                </c:pt>
                <c:pt idx="900">
                  <c:v>44845.361502164349</c:v>
                </c:pt>
                <c:pt idx="901">
                  <c:v>44845.361505682871</c:v>
                </c:pt>
                <c:pt idx="902">
                  <c:v>44845.361509236114</c:v>
                </c:pt>
                <c:pt idx="903">
                  <c:v>44845.361512835647</c:v>
                </c:pt>
                <c:pt idx="904">
                  <c:v>44845.361516377314</c:v>
                </c:pt>
                <c:pt idx="905">
                  <c:v>44845.361519861108</c:v>
                </c:pt>
                <c:pt idx="906">
                  <c:v>44845.361523402775</c:v>
                </c:pt>
                <c:pt idx="907">
                  <c:v>44845.361526967594</c:v>
                </c:pt>
                <c:pt idx="908">
                  <c:v>44845.361530462964</c:v>
                </c:pt>
                <c:pt idx="909">
                  <c:v>44845.361534016207</c:v>
                </c:pt>
                <c:pt idx="910">
                  <c:v>44845.361537500001</c:v>
                </c:pt>
                <c:pt idx="911">
                  <c:v>44845.361540983795</c:v>
                </c:pt>
                <c:pt idx="912">
                  <c:v>44845.361544571759</c:v>
                </c:pt>
                <c:pt idx="913">
                  <c:v>44845.36154810185</c:v>
                </c:pt>
                <c:pt idx="914">
                  <c:v>44845.361551666669</c:v>
                </c:pt>
                <c:pt idx="915">
                  <c:v>44845.361555162039</c:v>
                </c:pt>
                <c:pt idx="916">
                  <c:v>44845.361558645833</c:v>
                </c:pt>
                <c:pt idx="917">
                  <c:v>44845.361562199076</c:v>
                </c:pt>
                <c:pt idx="918">
                  <c:v>44845.361565775464</c:v>
                </c:pt>
                <c:pt idx="919">
                  <c:v>44845.361569328707</c:v>
                </c:pt>
                <c:pt idx="920">
                  <c:v>44845.361572824077</c:v>
                </c:pt>
                <c:pt idx="921">
                  <c:v>44845.361576377312</c:v>
                </c:pt>
                <c:pt idx="922">
                  <c:v>44845.361579942131</c:v>
                </c:pt>
                <c:pt idx="923">
                  <c:v>44845.361583472222</c:v>
                </c:pt>
                <c:pt idx="924">
                  <c:v>44845.361586990737</c:v>
                </c:pt>
                <c:pt idx="925">
                  <c:v>44845.36159054398</c:v>
                </c:pt>
                <c:pt idx="926">
                  <c:v>44845.361594085647</c:v>
                </c:pt>
                <c:pt idx="927">
                  <c:v>44845.361597581017</c:v>
                </c:pt>
                <c:pt idx="928">
                  <c:v>44845.361601076387</c:v>
                </c:pt>
                <c:pt idx="929">
                  <c:v>44845.361604641206</c:v>
                </c:pt>
                <c:pt idx="930">
                  <c:v>44845.361608182873</c:v>
                </c:pt>
                <c:pt idx="931">
                  <c:v>44845.361611701388</c:v>
                </c:pt>
                <c:pt idx="932">
                  <c:v>44845.361615266207</c:v>
                </c:pt>
                <c:pt idx="933">
                  <c:v>44845.361618819443</c:v>
                </c:pt>
                <c:pt idx="934">
                  <c:v>44845.361622372686</c:v>
                </c:pt>
                <c:pt idx="935">
                  <c:v>44845.361625937498</c:v>
                </c:pt>
                <c:pt idx="936">
                  <c:v>44845.361629432868</c:v>
                </c:pt>
                <c:pt idx="937">
                  <c:v>44845.361632974535</c:v>
                </c:pt>
                <c:pt idx="938">
                  <c:v>44845.361636481481</c:v>
                </c:pt>
                <c:pt idx="939">
                  <c:v>44845.361640023148</c:v>
                </c:pt>
                <c:pt idx="940">
                  <c:v>44845.361643599535</c:v>
                </c:pt>
                <c:pt idx="941">
                  <c:v>44845.361647094905</c:v>
                </c:pt>
                <c:pt idx="942">
                  <c:v>44845.361650682869</c:v>
                </c:pt>
                <c:pt idx="943">
                  <c:v>44845.361654201392</c:v>
                </c:pt>
                <c:pt idx="944">
                  <c:v>44845.361657696762</c:v>
                </c:pt>
                <c:pt idx="945">
                  <c:v>44845.361661249997</c:v>
                </c:pt>
                <c:pt idx="946">
                  <c:v>44845.361664733799</c:v>
                </c:pt>
                <c:pt idx="947">
                  <c:v>44845.36166829861</c:v>
                </c:pt>
                <c:pt idx="948">
                  <c:v>44845.361671782404</c:v>
                </c:pt>
                <c:pt idx="949">
                  <c:v>44845.361675312502</c:v>
                </c:pt>
                <c:pt idx="950">
                  <c:v>44845.361678796296</c:v>
                </c:pt>
                <c:pt idx="951">
                  <c:v>44845.361682314811</c:v>
                </c:pt>
                <c:pt idx="952">
                  <c:v>44845.361685856478</c:v>
                </c:pt>
                <c:pt idx="953">
                  <c:v>44845.361689351848</c:v>
                </c:pt>
                <c:pt idx="954">
                  <c:v>44845.361692893515</c:v>
                </c:pt>
                <c:pt idx="955">
                  <c:v>44845.361696377317</c:v>
                </c:pt>
                <c:pt idx="956">
                  <c:v>44845.361699953704</c:v>
                </c:pt>
                <c:pt idx="957">
                  <c:v>44845.361703483795</c:v>
                </c:pt>
                <c:pt idx="958">
                  <c:v>44845.361706979165</c:v>
                </c:pt>
                <c:pt idx="959">
                  <c:v>44845.361710474535</c:v>
                </c:pt>
                <c:pt idx="960">
                  <c:v>44845.361714004626</c:v>
                </c:pt>
                <c:pt idx="961">
                  <c:v>44845.361717569445</c:v>
                </c:pt>
                <c:pt idx="962">
                  <c:v>44845.361721134257</c:v>
                </c:pt>
                <c:pt idx="963">
                  <c:v>44845.361724629627</c:v>
                </c:pt>
                <c:pt idx="964">
                  <c:v>44845.361728124997</c:v>
                </c:pt>
                <c:pt idx="965">
                  <c:v>44845.361731689816</c:v>
                </c:pt>
                <c:pt idx="966">
                  <c:v>44845.361735266204</c:v>
                </c:pt>
                <c:pt idx="967">
                  <c:v>44845.361738831016</c:v>
                </c:pt>
                <c:pt idx="968">
                  <c:v>44845.361742395835</c:v>
                </c:pt>
                <c:pt idx="969">
                  <c:v>44845.361745960647</c:v>
                </c:pt>
                <c:pt idx="970">
                  <c:v>44845.36174951389</c:v>
                </c:pt>
                <c:pt idx="971">
                  <c:v>44845.361752997684</c:v>
                </c:pt>
                <c:pt idx="972">
                  <c:v>44845.36175650463</c:v>
                </c:pt>
                <c:pt idx="973">
                  <c:v>44845.361760023145</c:v>
                </c:pt>
                <c:pt idx="974">
                  <c:v>44845.361763518522</c:v>
                </c:pt>
                <c:pt idx="975">
                  <c:v>44845.361767106479</c:v>
                </c:pt>
                <c:pt idx="976">
                  <c:v>44845.361770648145</c:v>
                </c:pt>
                <c:pt idx="977">
                  <c:v>44845.361774224541</c:v>
                </c:pt>
                <c:pt idx="978">
                  <c:v>44845.361777789352</c:v>
                </c:pt>
                <c:pt idx="979">
                  <c:v>44845.361781400461</c:v>
                </c:pt>
                <c:pt idx="980">
                  <c:v>44845.361784942128</c:v>
                </c:pt>
                <c:pt idx="981">
                  <c:v>44845.361788472219</c:v>
                </c:pt>
                <c:pt idx="982">
                  <c:v>44845.361791979165</c:v>
                </c:pt>
                <c:pt idx="983">
                  <c:v>44845.361795520832</c:v>
                </c:pt>
                <c:pt idx="984">
                  <c:v>44845.361799074075</c:v>
                </c:pt>
                <c:pt idx="985">
                  <c:v>44845.361802650463</c:v>
                </c:pt>
                <c:pt idx="986">
                  <c:v>44845.361806226851</c:v>
                </c:pt>
                <c:pt idx="987">
                  <c:v>44845.361809722221</c:v>
                </c:pt>
                <c:pt idx="988">
                  <c:v>44845.361813298608</c:v>
                </c:pt>
                <c:pt idx="989">
                  <c:v>44845.361816840275</c:v>
                </c:pt>
                <c:pt idx="990">
                  <c:v>44845.361820428239</c:v>
                </c:pt>
                <c:pt idx="991">
                  <c:v>44845.361823981482</c:v>
                </c:pt>
                <c:pt idx="992">
                  <c:v>44845.361827465276</c:v>
                </c:pt>
                <c:pt idx="993">
                  <c:v>44845.361831030095</c:v>
                </c:pt>
                <c:pt idx="994">
                  <c:v>44845.361834583331</c:v>
                </c:pt>
                <c:pt idx="995">
                  <c:v>44845.361838090277</c:v>
                </c:pt>
                <c:pt idx="996">
                  <c:v>44845.361841655096</c:v>
                </c:pt>
                <c:pt idx="997">
                  <c:v>44845.361845196756</c:v>
                </c:pt>
                <c:pt idx="998">
                  <c:v>44845.361848738423</c:v>
                </c:pt>
                <c:pt idx="999">
                  <c:v>44845.361852245369</c:v>
                </c:pt>
                <c:pt idx="1000">
                  <c:v>44845.361855798612</c:v>
                </c:pt>
                <c:pt idx="1001">
                  <c:v>44845.361859282406</c:v>
                </c:pt>
                <c:pt idx="1002">
                  <c:v>44845.361862766207</c:v>
                </c:pt>
                <c:pt idx="1003">
                  <c:v>44845.361866261577</c:v>
                </c:pt>
                <c:pt idx="1004">
                  <c:v>44845.361869780092</c:v>
                </c:pt>
                <c:pt idx="1005">
                  <c:v>44845.361873344904</c:v>
                </c:pt>
                <c:pt idx="1006">
                  <c:v>44845.361876828705</c:v>
                </c:pt>
                <c:pt idx="1007">
                  <c:v>44845.361880335651</c:v>
                </c:pt>
                <c:pt idx="1008">
                  <c:v>44845.361883900463</c:v>
                </c:pt>
                <c:pt idx="1009">
                  <c:v>44845.361887453706</c:v>
                </c:pt>
                <c:pt idx="1010">
                  <c:v>44845.361891053239</c:v>
                </c:pt>
                <c:pt idx="1011">
                  <c:v>44845.361894594906</c:v>
                </c:pt>
                <c:pt idx="1012">
                  <c:v>44845.361898148149</c:v>
                </c:pt>
                <c:pt idx="1013">
                  <c:v>44845.361901631943</c:v>
                </c:pt>
                <c:pt idx="1014">
                  <c:v>44845.361905115744</c:v>
                </c:pt>
                <c:pt idx="1015">
                  <c:v>44845.361908599538</c:v>
                </c:pt>
                <c:pt idx="1016">
                  <c:v>44845.361912175926</c:v>
                </c:pt>
                <c:pt idx="1017">
                  <c:v>44845.361915694448</c:v>
                </c:pt>
                <c:pt idx="1018">
                  <c:v>44845.361919201387</c:v>
                </c:pt>
                <c:pt idx="1019">
                  <c:v>44845.36192275463</c:v>
                </c:pt>
                <c:pt idx="1020">
                  <c:v>44845.361926238424</c:v>
                </c:pt>
                <c:pt idx="1021">
                  <c:v>44845.361929768522</c:v>
                </c:pt>
                <c:pt idx="1022">
                  <c:v>44845.361933287037</c:v>
                </c:pt>
                <c:pt idx="1023">
                  <c:v>44845.361936875001</c:v>
                </c:pt>
                <c:pt idx="1024">
                  <c:v>44845.361940393515</c:v>
                </c:pt>
                <c:pt idx="1025">
                  <c:v>44845.361943888885</c:v>
                </c:pt>
                <c:pt idx="1026">
                  <c:v>44845.361947372687</c:v>
                </c:pt>
                <c:pt idx="1027">
                  <c:v>44845.361950925922</c:v>
                </c:pt>
                <c:pt idx="1028">
                  <c:v>44845.361954502318</c:v>
                </c:pt>
                <c:pt idx="1029">
                  <c:v>44845.361958043984</c:v>
                </c:pt>
                <c:pt idx="1030">
                  <c:v>44845.361961550923</c:v>
                </c:pt>
                <c:pt idx="1031">
                  <c:v>44845.361965104166</c:v>
                </c:pt>
                <c:pt idx="1032">
                  <c:v>44845.361968657409</c:v>
                </c:pt>
                <c:pt idx="1033">
                  <c:v>44845.361972141203</c:v>
                </c:pt>
                <c:pt idx="1034">
                  <c:v>44845.361975706015</c:v>
                </c:pt>
                <c:pt idx="1035">
                  <c:v>44845.361979270834</c:v>
                </c:pt>
                <c:pt idx="1036">
                  <c:v>44845.361982766204</c:v>
                </c:pt>
                <c:pt idx="1037">
                  <c:v>44845.361986261574</c:v>
                </c:pt>
                <c:pt idx="1038">
                  <c:v>44845.361989826386</c:v>
                </c:pt>
                <c:pt idx="1039">
                  <c:v>44845.361993356484</c:v>
                </c:pt>
                <c:pt idx="1040">
                  <c:v>44845.361996851854</c:v>
                </c:pt>
                <c:pt idx="1041">
                  <c:v>44845.362000416666</c:v>
                </c:pt>
                <c:pt idx="1042">
                  <c:v>44845.362003969909</c:v>
                </c:pt>
                <c:pt idx="1043">
                  <c:v>44845.362007465279</c:v>
                </c:pt>
                <c:pt idx="1044">
                  <c:v>44845.362011018522</c:v>
                </c:pt>
                <c:pt idx="1045">
                  <c:v>44845.362014513892</c:v>
                </c:pt>
                <c:pt idx="1046">
                  <c:v>44845.362018043983</c:v>
                </c:pt>
                <c:pt idx="1047">
                  <c:v>44845.362021620371</c:v>
                </c:pt>
                <c:pt idx="1048">
                  <c:v>44845.362025115741</c:v>
                </c:pt>
                <c:pt idx="1049">
                  <c:v>44845.362028680553</c:v>
                </c:pt>
                <c:pt idx="1050">
                  <c:v>44845.362032245372</c:v>
                </c:pt>
                <c:pt idx="1051">
                  <c:v>44845.362035740742</c:v>
                </c:pt>
                <c:pt idx="1052">
                  <c:v>44845.362039259257</c:v>
                </c:pt>
                <c:pt idx="1053">
                  <c:v>44845.36204284722</c:v>
                </c:pt>
                <c:pt idx="1054">
                  <c:v>44845.36204634259</c:v>
                </c:pt>
                <c:pt idx="1055">
                  <c:v>44845.362049837961</c:v>
                </c:pt>
                <c:pt idx="1056">
                  <c:v>44845.362053379627</c:v>
                </c:pt>
                <c:pt idx="1057">
                  <c:v>44845.362056909726</c:v>
                </c:pt>
                <c:pt idx="1058">
                  <c:v>44845.362060405096</c:v>
                </c:pt>
                <c:pt idx="1059">
                  <c:v>44845.362063969907</c:v>
                </c:pt>
                <c:pt idx="1060">
                  <c:v>44845.362067453701</c:v>
                </c:pt>
                <c:pt idx="1061">
                  <c:v>44845.362070937503</c:v>
                </c:pt>
                <c:pt idx="1062">
                  <c:v>44845.362074502314</c:v>
                </c:pt>
                <c:pt idx="1063">
                  <c:v>44845.362077986108</c:v>
                </c:pt>
                <c:pt idx="1064">
                  <c:v>44845.362081516207</c:v>
                </c:pt>
                <c:pt idx="1065">
                  <c:v>44845.362085127315</c:v>
                </c:pt>
                <c:pt idx="1066">
                  <c:v>44845.362088680558</c:v>
                </c:pt>
                <c:pt idx="1067">
                  <c:v>44845.362092233794</c:v>
                </c:pt>
                <c:pt idx="1068">
                  <c:v>44845.362095729164</c:v>
                </c:pt>
                <c:pt idx="1069">
                  <c:v>44845.362099259262</c:v>
                </c:pt>
                <c:pt idx="1070">
                  <c:v>44845.36210283565</c:v>
                </c:pt>
                <c:pt idx="1071">
                  <c:v>44845.362106342589</c:v>
                </c:pt>
                <c:pt idx="1072">
                  <c:v>44845.362109895832</c:v>
                </c:pt>
                <c:pt idx="1073">
                  <c:v>44845.362113391202</c:v>
                </c:pt>
                <c:pt idx="1074">
                  <c:v>44845.362116956021</c:v>
                </c:pt>
                <c:pt idx="1075">
                  <c:v>44845.362120486112</c:v>
                </c:pt>
                <c:pt idx="1076">
                  <c:v>44845.362123969906</c:v>
                </c:pt>
                <c:pt idx="1077">
                  <c:v>44845.362127453707</c:v>
                </c:pt>
                <c:pt idx="1078">
                  <c:v>44845.362131030095</c:v>
                </c:pt>
                <c:pt idx="1079">
                  <c:v>44845.362134525465</c:v>
                </c:pt>
                <c:pt idx="1080">
                  <c:v>44845.362138032404</c:v>
                </c:pt>
                <c:pt idx="1081">
                  <c:v>44845.36214153935</c:v>
                </c:pt>
                <c:pt idx="1082">
                  <c:v>44845.36214503472</c:v>
                </c:pt>
                <c:pt idx="1083">
                  <c:v>44845.362148587963</c:v>
                </c:pt>
                <c:pt idx="1084">
                  <c:v>44845.362152141206</c:v>
                </c:pt>
                <c:pt idx="1085">
                  <c:v>44845.362155706018</c:v>
                </c:pt>
                <c:pt idx="1086">
                  <c:v>44845.362159270837</c:v>
                </c:pt>
                <c:pt idx="1087">
                  <c:v>44845.362162858793</c:v>
                </c:pt>
                <c:pt idx="1088">
                  <c:v>44845.362166342595</c:v>
                </c:pt>
                <c:pt idx="1089">
                  <c:v>44845.36216986111</c:v>
                </c:pt>
                <c:pt idx="1090">
                  <c:v>44845.36217335648</c:v>
                </c:pt>
                <c:pt idx="1091">
                  <c:v>44845.362176840281</c:v>
                </c:pt>
                <c:pt idx="1092">
                  <c:v>44845.362180381948</c:v>
                </c:pt>
                <c:pt idx="1093">
                  <c:v>44845.362183888887</c:v>
                </c:pt>
                <c:pt idx="1094">
                  <c:v>44845.362187430554</c:v>
                </c:pt>
                <c:pt idx="1095">
                  <c:v>44845.3621909375</c:v>
                </c:pt>
                <c:pt idx="1096">
                  <c:v>44845.362194502311</c:v>
                </c:pt>
                <c:pt idx="1097">
                  <c:v>44845.362198055554</c:v>
                </c:pt>
                <c:pt idx="1098">
                  <c:v>44845.362201608797</c:v>
                </c:pt>
                <c:pt idx="1099">
                  <c:v>44845.362205104168</c:v>
                </c:pt>
                <c:pt idx="1100">
                  <c:v>44845.362208599538</c:v>
                </c:pt>
                <c:pt idx="1101">
                  <c:v>44845.362212141205</c:v>
                </c:pt>
                <c:pt idx="1102">
                  <c:v>44845.362215624998</c:v>
                </c:pt>
                <c:pt idx="1103">
                  <c:v>44845.362219155089</c:v>
                </c:pt>
                <c:pt idx="1104">
                  <c:v>44845.362222650459</c:v>
                </c:pt>
                <c:pt idx="1105">
                  <c:v>44845.362226238423</c:v>
                </c:pt>
                <c:pt idx="1106">
                  <c:v>44845.362229768522</c:v>
                </c:pt>
                <c:pt idx="1107">
                  <c:v>44845.362233287036</c:v>
                </c:pt>
                <c:pt idx="1108">
                  <c:v>44845.362236840279</c:v>
                </c:pt>
                <c:pt idx="1109">
                  <c:v>44845.362240381946</c:v>
                </c:pt>
                <c:pt idx="1110">
                  <c:v>44845.362243888892</c:v>
                </c:pt>
                <c:pt idx="1111">
                  <c:v>44845.36224746528</c:v>
                </c:pt>
                <c:pt idx="1112">
                  <c:v>44845.362251006947</c:v>
                </c:pt>
                <c:pt idx="1113">
                  <c:v>44845.362254490741</c:v>
                </c:pt>
                <c:pt idx="1114">
                  <c:v>44845.362258032408</c:v>
                </c:pt>
                <c:pt idx="1115">
                  <c:v>44845.362261527778</c:v>
                </c:pt>
                <c:pt idx="1116">
                  <c:v>44845.362265081021</c:v>
                </c:pt>
                <c:pt idx="1117">
                  <c:v>44845.362268668985</c:v>
                </c:pt>
                <c:pt idx="1118">
                  <c:v>44845.362272210645</c:v>
                </c:pt>
                <c:pt idx="1119">
                  <c:v>44845.36227578704</c:v>
                </c:pt>
                <c:pt idx="1120">
                  <c:v>44845.362279270834</c:v>
                </c:pt>
                <c:pt idx="1121">
                  <c:v>44845.362282754628</c:v>
                </c:pt>
                <c:pt idx="1122">
                  <c:v>44845.362286249998</c:v>
                </c:pt>
                <c:pt idx="1123">
                  <c:v>44845.362289780096</c:v>
                </c:pt>
                <c:pt idx="1124">
                  <c:v>44845.362293333332</c:v>
                </c:pt>
                <c:pt idx="1125">
                  <c:v>44845.362296817133</c:v>
                </c:pt>
                <c:pt idx="1126">
                  <c:v>44845.362300393521</c:v>
                </c:pt>
                <c:pt idx="1127">
                  <c:v>44845.362303888891</c:v>
                </c:pt>
                <c:pt idx="1128">
                  <c:v>44845.362307430558</c:v>
                </c:pt>
                <c:pt idx="1129">
                  <c:v>44845.362310914352</c:v>
                </c:pt>
                <c:pt idx="1130">
                  <c:v>44845.362314398146</c:v>
                </c:pt>
                <c:pt idx="1131">
                  <c:v>44845.362317939813</c:v>
                </c:pt>
                <c:pt idx="1132">
                  <c:v>44845.362321504632</c:v>
                </c:pt>
                <c:pt idx="1133">
                  <c:v>44845.362325011571</c:v>
                </c:pt>
                <c:pt idx="1134">
                  <c:v>44845.362328553238</c:v>
                </c:pt>
                <c:pt idx="1135">
                  <c:v>44845.362332094905</c:v>
                </c:pt>
                <c:pt idx="1136">
                  <c:v>44845.362335578706</c:v>
                </c:pt>
                <c:pt idx="1137">
                  <c:v>44845.3623390625</c:v>
                </c:pt>
                <c:pt idx="1138">
                  <c:v>44845.362342546294</c:v>
                </c:pt>
                <c:pt idx="1139">
                  <c:v>44845.362346111113</c:v>
                </c:pt>
                <c:pt idx="1140">
                  <c:v>44845.362349606483</c:v>
                </c:pt>
                <c:pt idx="1141">
                  <c:v>44845.362353136574</c:v>
                </c:pt>
                <c:pt idx="1142">
                  <c:v>44845.36235664352</c:v>
                </c:pt>
                <c:pt idx="1143">
                  <c:v>44845.362360196763</c:v>
                </c:pt>
                <c:pt idx="1144">
                  <c:v>44845.362363761575</c:v>
                </c:pt>
                <c:pt idx="1145">
                  <c:v>44845.362367256945</c:v>
                </c:pt>
                <c:pt idx="1146">
                  <c:v>44845.362370810188</c:v>
                </c:pt>
                <c:pt idx="1147">
                  <c:v>44845.362374398152</c:v>
                </c:pt>
                <c:pt idx="1148">
                  <c:v>44845.362377951387</c:v>
                </c:pt>
                <c:pt idx="1149">
                  <c:v>44845.36238150463</c:v>
                </c:pt>
                <c:pt idx="1150">
                  <c:v>44845.362385011576</c:v>
                </c:pt>
                <c:pt idx="1151">
                  <c:v>44845.362388541667</c:v>
                </c:pt>
                <c:pt idx="1152">
                  <c:v>44845.362392025461</c:v>
                </c:pt>
                <c:pt idx="1153">
                  <c:v>44845.362395520831</c:v>
                </c:pt>
                <c:pt idx="1154">
                  <c:v>44845.362399074074</c:v>
                </c:pt>
                <c:pt idx="1155">
                  <c:v>44845.362402557868</c:v>
                </c:pt>
                <c:pt idx="1156">
                  <c:v>44845.362406099535</c:v>
                </c:pt>
                <c:pt idx="1157">
                  <c:v>44845.362409583337</c:v>
                </c:pt>
                <c:pt idx="1158">
                  <c:v>44845.362413067131</c:v>
                </c:pt>
                <c:pt idx="1159">
                  <c:v>44845.362416562501</c:v>
                </c:pt>
                <c:pt idx="1160">
                  <c:v>44845.362420104168</c:v>
                </c:pt>
                <c:pt idx="1161">
                  <c:v>44845.362423587962</c:v>
                </c:pt>
                <c:pt idx="1162">
                  <c:v>44845.362427141205</c:v>
                </c:pt>
                <c:pt idx="1163">
                  <c:v>44845.362430706016</c:v>
                </c:pt>
                <c:pt idx="1164">
                  <c:v>44845.362434259259</c:v>
                </c:pt>
                <c:pt idx="1165">
                  <c:v>44845.362437777774</c:v>
                </c:pt>
                <c:pt idx="1166">
                  <c:v>44845.362441331017</c:v>
                </c:pt>
                <c:pt idx="1167">
                  <c:v>44845.362444895836</c:v>
                </c:pt>
                <c:pt idx="1168">
                  <c:v>44845.362448449072</c:v>
                </c:pt>
                <c:pt idx="1169">
                  <c:v>44845.362451944442</c:v>
                </c:pt>
                <c:pt idx="1170">
                  <c:v>44845.362455486109</c:v>
                </c:pt>
                <c:pt idx="1171">
                  <c:v>44845.362459050928</c:v>
                </c:pt>
                <c:pt idx="1172">
                  <c:v>44845.362462534722</c:v>
                </c:pt>
                <c:pt idx="1173">
                  <c:v>44845.362466030092</c:v>
                </c:pt>
                <c:pt idx="1174">
                  <c:v>44845.362469583335</c:v>
                </c:pt>
                <c:pt idx="1175">
                  <c:v>44845.362473078705</c:v>
                </c:pt>
                <c:pt idx="1176">
                  <c:v>44845.362476631941</c:v>
                </c:pt>
                <c:pt idx="1177">
                  <c:v>44845.36248019676</c:v>
                </c:pt>
                <c:pt idx="1178">
                  <c:v>44845.362483750003</c:v>
                </c:pt>
                <c:pt idx="1179">
                  <c:v>44845.362487268518</c:v>
                </c:pt>
                <c:pt idx="1180">
                  <c:v>44845.362490798609</c:v>
                </c:pt>
                <c:pt idx="1181">
                  <c:v>44845.36249428241</c:v>
                </c:pt>
                <c:pt idx="1182">
                  <c:v>44845.36249777778</c:v>
                </c:pt>
                <c:pt idx="1183">
                  <c:v>44845.362501342592</c:v>
                </c:pt>
                <c:pt idx="1184">
                  <c:v>44845.362504884259</c:v>
                </c:pt>
                <c:pt idx="1185">
                  <c:v>44845.36250844907</c:v>
                </c:pt>
                <c:pt idx="1186">
                  <c:v>44845.362511932872</c:v>
                </c:pt>
                <c:pt idx="1187">
                  <c:v>44845.362515416666</c:v>
                </c:pt>
                <c:pt idx="1188">
                  <c:v>44845.362518993054</c:v>
                </c:pt>
                <c:pt idx="1189">
                  <c:v>44845.362522476855</c:v>
                </c:pt>
                <c:pt idx="1190">
                  <c:v>44845.362526018522</c:v>
                </c:pt>
                <c:pt idx="1191">
                  <c:v>44845.362529583334</c:v>
                </c:pt>
                <c:pt idx="1192">
                  <c:v>44845.362533148145</c:v>
                </c:pt>
                <c:pt idx="1193">
                  <c:v>44845.362536631947</c:v>
                </c:pt>
                <c:pt idx="1194">
                  <c:v>44845.362540127317</c:v>
                </c:pt>
                <c:pt idx="1195">
                  <c:v>44845.362543692128</c:v>
                </c:pt>
                <c:pt idx="1196">
                  <c:v>44845.362547233795</c:v>
                </c:pt>
                <c:pt idx="1197">
                  <c:v>44845.362550729165</c:v>
                </c:pt>
                <c:pt idx="1198">
                  <c:v>44845.362554317129</c:v>
                </c:pt>
                <c:pt idx="1199">
                  <c:v>44845.362557858796</c:v>
                </c:pt>
                <c:pt idx="1200">
                  <c:v>44845.362561365742</c:v>
                </c:pt>
                <c:pt idx="1201">
                  <c:v>44845.362564895833</c:v>
                </c:pt>
                <c:pt idx="1202">
                  <c:v>44845.362568379627</c:v>
                </c:pt>
                <c:pt idx="1203">
                  <c:v>44845.362571921294</c:v>
                </c:pt>
                <c:pt idx="1204">
                  <c:v>44845.362575416664</c:v>
                </c:pt>
                <c:pt idx="1205">
                  <c:v>44845.362578969907</c:v>
                </c:pt>
                <c:pt idx="1206">
                  <c:v>44845.362582534719</c:v>
                </c:pt>
                <c:pt idx="1207">
                  <c:v>44845.362586134259</c:v>
                </c:pt>
                <c:pt idx="1208">
                  <c:v>44845.362589675926</c:v>
                </c:pt>
                <c:pt idx="1209">
                  <c:v>44845.362593252314</c:v>
                </c:pt>
                <c:pt idx="1210">
                  <c:v>44845.362596840278</c:v>
                </c:pt>
                <c:pt idx="1211">
                  <c:v>44845.362600393521</c:v>
                </c:pt>
                <c:pt idx="1212">
                  <c:v>44845.362603946756</c:v>
                </c:pt>
                <c:pt idx="1213">
                  <c:v>44845.362607499999</c:v>
                </c:pt>
                <c:pt idx="1214">
                  <c:v>44845.362611006945</c:v>
                </c:pt>
                <c:pt idx="1215">
                  <c:v>44845.362614490739</c:v>
                </c:pt>
                <c:pt idx="1216">
                  <c:v>44845.362618043982</c:v>
                </c:pt>
                <c:pt idx="1217">
                  <c:v>44845.362621597225</c:v>
                </c:pt>
                <c:pt idx="1218">
                  <c:v>44845.36262511574</c:v>
                </c:pt>
                <c:pt idx="1219">
                  <c:v>44845.362628634262</c:v>
                </c:pt>
                <c:pt idx="1220">
                  <c:v>44845.362632152777</c:v>
                </c:pt>
                <c:pt idx="1221">
                  <c:v>44845.362635694444</c:v>
                </c:pt>
                <c:pt idx="1222">
                  <c:v>44845.362639259256</c:v>
                </c:pt>
                <c:pt idx="1223">
                  <c:v>44845.362642754626</c:v>
                </c:pt>
                <c:pt idx="1224">
                  <c:v>44845.362646331021</c:v>
                </c:pt>
                <c:pt idx="1225">
                  <c:v>44845.362649884257</c:v>
                </c:pt>
                <c:pt idx="1226">
                  <c:v>44845.362653449076</c:v>
                </c:pt>
                <c:pt idx="1227">
                  <c:v>44845.36265703704</c:v>
                </c:pt>
                <c:pt idx="1228">
                  <c:v>44845.362660613428</c:v>
                </c:pt>
                <c:pt idx="1229">
                  <c:v>44845.362664166663</c:v>
                </c:pt>
                <c:pt idx="1230">
                  <c:v>44845.362667696761</c:v>
                </c:pt>
                <c:pt idx="1231">
                  <c:v>44845.3626712037</c:v>
                </c:pt>
                <c:pt idx="1232">
                  <c:v>44845.362674745367</c:v>
                </c:pt>
                <c:pt idx="1233">
                  <c:v>44845.362678321762</c:v>
                </c:pt>
                <c:pt idx="1234">
                  <c:v>44845.362681886574</c:v>
                </c:pt>
                <c:pt idx="1235">
                  <c:v>44845.362685370368</c:v>
                </c:pt>
                <c:pt idx="1236">
                  <c:v>44845.362688923611</c:v>
                </c:pt>
                <c:pt idx="1237">
                  <c:v>44845.362692453702</c:v>
                </c:pt>
                <c:pt idx="1238">
                  <c:v>44845.362695972224</c:v>
                </c:pt>
                <c:pt idx="1239">
                  <c:v>44845.362699537036</c:v>
                </c:pt>
                <c:pt idx="1240">
                  <c:v>44845.36270302083</c:v>
                </c:pt>
                <c:pt idx="1241">
                  <c:v>44845.362706585649</c:v>
                </c:pt>
                <c:pt idx="1242">
                  <c:v>44845.362710069443</c:v>
                </c:pt>
                <c:pt idx="1243">
                  <c:v>44845.362713634262</c:v>
                </c:pt>
                <c:pt idx="1244">
                  <c:v>44845.362717222219</c:v>
                </c:pt>
                <c:pt idx="1245">
                  <c:v>44845.362720763886</c:v>
                </c:pt>
                <c:pt idx="1246">
                  <c:v>44845.362724340281</c:v>
                </c:pt>
                <c:pt idx="1247">
                  <c:v>44845.362727905092</c:v>
                </c:pt>
                <c:pt idx="1248">
                  <c:v>44845.362731400463</c:v>
                </c:pt>
                <c:pt idx="1249">
                  <c:v>44845.362734965274</c:v>
                </c:pt>
                <c:pt idx="1250">
                  <c:v>44845.362738530093</c:v>
                </c:pt>
                <c:pt idx="1251">
                  <c:v>44845.362742106481</c:v>
                </c:pt>
                <c:pt idx="1252">
                  <c:v>44845.362745659724</c:v>
                </c:pt>
                <c:pt idx="1253">
                  <c:v>44845.36274916667</c:v>
                </c:pt>
                <c:pt idx="1254">
                  <c:v>44845.362752685185</c:v>
                </c:pt>
                <c:pt idx="1255">
                  <c:v>44845.362756192131</c:v>
                </c:pt>
                <c:pt idx="1256">
                  <c:v>44845.362759745367</c:v>
                </c:pt>
                <c:pt idx="1257">
                  <c:v>44845.362763229168</c:v>
                </c:pt>
                <c:pt idx="1258">
                  <c:v>44845.362766782404</c:v>
                </c:pt>
                <c:pt idx="1259">
                  <c:v>44845.362770335647</c:v>
                </c:pt>
                <c:pt idx="1260">
                  <c:v>44845.362773842593</c:v>
                </c:pt>
                <c:pt idx="1261">
                  <c:v>44845.36277738426</c:v>
                </c:pt>
                <c:pt idx="1262">
                  <c:v>44845.362780868054</c:v>
                </c:pt>
                <c:pt idx="1263">
                  <c:v>44845.362784432873</c:v>
                </c:pt>
                <c:pt idx="1264">
                  <c:v>44845.362787986109</c:v>
                </c:pt>
                <c:pt idx="1265">
                  <c:v>44845.362791504631</c:v>
                </c:pt>
                <c:pt idx="1266">
                  <c:v>44845.362795034722</c:v>
                </c:pt>
                <c:pt idx="1267">
                  <c:v>44845.362798553244</c:v>
                </c:pt>
                <c:pt idx="1268">
                  <c:v>44845.36280210648</c:v>
                </c:pt>
                <c:pt idx="1269">
                  <c:v>44845.362805590281</c:v>
                </c:pt>
                <c:pt idx="1270">
                  <c:v>44845.362809120372</c:v>
                </c:pt>
                <c:pt idx="1271">
                  <c:v>44845.362812708336</c:v>
                </c:pt>
                <c:pt idx="1272">
                  <c:v>44845.36281619213</c:v>
                </c:pt>
                <c:pt idx="1273">
                  <c:v>44845.362819756941</c:v>
                </c:pt>
                <c:pt idx="1274">
                  <c:v>44845.362823252312</c:v>
                </c:pt>
                <c:pt idx="1275">
                  <c:v>44845.36282678241</c:v>
                </c:pt>
                <c:pt idx="1276">
                  <c:v>44845.362830370374</c:v>
                </c:pt>
                <c:pt idx="1277">
                  <c:v>44845.362833912041</c:v>
                </c:pt>
                <c:pt idx="1278">
                  <c:v>44845.362837488428</c:v>
                </c:pt>
                <c:pt idx="1279">
                  <c:v>44845.36284105324</c:v>
                </c:pt>
                <c:pt idx="1280">
                  <c:v>44845.36284465278</c:v>
                </c:pt>
                <c:pt idx="1281">
                  <c:v>44845.362848182871</c:v>
                </c:pt>
                <c:pt idx="1282">
                  <c:v>44845.362851666665</c:v>
                </c:pt>
                <c:pt idx="1283">
                  <c:v>44845.362855243053</c:v>
                </c:pt>
                <c:pt idx="1284">
                  <c:v>44845.362858726854</c:v>
                </c:pt>
                <c:pt idx="1285">
                  <c:v>44845.362862314818</c:v>
                </c:pt>
                <c:pt idx="1286">
                  <c:v>44845.362865833333</c:v>
                </c:pt>
                <c:pt idx="1287">
                  <c:v>44845.362869317127</c:v>
                </c:pt>
                <c:pt idx="1288">
                  <c:v>44845.362872800928</c:v>
                </c:pt>
                <c:pt idx="1289">
                  <c:v>44845.36287636574</c:v>
                </c:pt>
                <c:pt idx="1290">
                  <c:v>44845.362879953704</c:v>
                </c:pt>
                <c:pt idx="1291">
                  <c:v>44845.362883530091</c:v>
                </c:pt>
                <c:pt idx="1292">
                  <c:v>44845.362887048614</c:v>
                </c:pt>
                <c:pt idx="1293">
                  <c:v>44845.362890532408</c:v>
                </c:pt>
                <c:pt idx="1294">
                  <c:v>44845.362894085651</c:v>
                </c:pt>
                <c:pt idx="1295">
                  <c:v>44845.362897581021</c:v>
                </c:pt>
                <c:pt idx="1296">
                  <c:v>44845.362901064815</c:v>
                </c:pt>
                <c:pt idx="1297">
                  <c:v>44845.362904548609</c:v>
                </c:pt>
                <c:pt idx="1298">
                  <c:v>44845.362908113428</c:v>
                </c:pt>
                <c:pt idx="1299">
                  <c:v>44845.362911666663</c:v>
                </c:pt>
                <c:pt idx="1300">
                  <c:v>44845.362915243059</c:v>
                </c:pt>
                <c:pt idx="1301">
                  <c:v>44845.362918726853</c:v>
                </c:pt>
                <c:pt idx="1302">
                  <c:v>44845.362922268519</c:v>
                </c:pt>
                <c:pt idx="1303">
                  <c:v>44845.362925752313</c:v>
                </c:pt>
                <c:pt idx="1304">
                  <c:v>44845.362929317133</c:v>
                </c:pt>
                <c:pt idx="1305">
                  <c:v>44845.36293289352</c:v>
                </c:pt>
                <c:pt idx="1306">
                  <c:v>44845.36293638889</c:v>
                </c:pt>
                <c:pt idx="1307">
                  <c:v>44845.362939930557</c:v>
                </c:pt>
                <c:pt idx="1308">
                  <c:v>44845.362943414351</c:v>
                </c:pt>
                <c:pt idx="1309">
                  <c:v>44845.362947002315</c:v>
                </c:pt>
                <c:pt idx="1310">
                  <c:v>44845.362950555558</c:v>
                </c:pt>
                <c:pt idx="1311">
                  <c:v>44845.36295412037</c:v>
                </c:pt>
                <c:pt idx="1312">
                  <c:v>44845.362957604164</c:v>
                </c:pt>
                <c:pt idx="1313">
                  <c:v>44845.362961157407</c:v>
                </c:pt>
                <c:pt idx="1314">
                  <c:v>44845.362964722219</c:v>
                </c:pt>
                <c:pt idx="1315">
                  <c:v>44845.362968287038</c:v>
                </c:pt>
                <c:pt idx="1316">
                  <c:v>44845.362971782408</c:v>
                </c:pt>
                <c:pt idx="1317">
                  <c:v>44845.362975335651</c:v>
                </c:pt>
                <c:pt idx="1318">
                  <c:v>44845.362978831021</c:v>
                </c:pt>
                <c:pt idx="1319">
                  <c:v>44845.362982361112</c:v>
                </c:pt>
                <c:pt idx="1320">
                  <c:v>44845.3629859375</c:v>
                </c:pt>
                <c:pt idx="1321">
                  <c:v>44845.36298943287</c:v>
                </c:pt>
                <c:pt idx="1322">
                  <c:v>44845.362992916664</c:v>
                </c:pt>
                <c:pt idx="1323">
                  <c:v>44845.362996481483</c:v>
                </c:pt>
                <c:pt idx="1324">
                  <c:v>44845.36300002315</c:v>
                </c:pt>
                <c:pt idx="1325">
                  <c:v>44845.363003506944</c:v>
                </c:pt>
                <c:pt idx="1326">
                  <c:v>44845.363007060187</c:v>
                </c:pt>
                <c:pt idx="1327">
                  <c:v>44845.363010543981</c:v>
                </c:pt>
                <c:pt idx="1328">
                  <c:v>44845.363014027775</c:v>
                </c:pt>
                <c:pt idx="1329">
                  <c:v>44845.363017569442</c:v>
                </c:pt>
                <c:pt idx="1330">
                  <c:v>44845.363021134261</c:v>
                </c:pt>
                <c:pt idx="1331">
                  <c:v>44845.363024641207</c:v>
                </c:pt>
                <c:pt idx="1332">
                  <c:v>44845.363028171298</c:v>
                </c:pt>
                <c:pt idx="1333">
                  <c:v>44845.363031666668</c:v>
                </c:pt>
                <c:pt idx="1334">
                  <c:v>44845.363035254632</c:v>
                </c:pt>
                <c:pt idx="1335">
                  <c:v>44845.363038796298</c:v>
                </c:pt>
                <c:pt idx="1336">
                  <c:v>44845.363042372686</c:v>
                </c:pt>
                <c:pt idx="1337">
                  <c:v>44845.363045925929</c:v>
                </c:pt>
                <c:pt idx="1338">
                  <c:v>44845.363049421299</c:v>
                </c:pt>
                <c:pt idx="1339">
                  <c:v>44845.363052905093</c:v>
                </c:pt>
                <c:pt idx="1340">
                  <c:v>44845.36305644676</c:v>
                </c:pt>
                <c:pt idx="1341">
                  <c:v>44845.363060011572</c:v>
                </c:pt>
                <c:pt idx="1342">
                  <c:v>44845.363063518518</c:v>
                </c:pt>
                <c:pt idx="1343">
                  <c:v>44845.36306708333</c:v>
                </c:pt>
                <c:pt idx="1344">
                  <c:v>44845.363070648149</c:v>
                </c:pt>
                <c:pt idx="1345">
                  <c:v>44845.363074212961</c:v>
                </c:pt>
                <c:pt idx="1346">
                  <c:v>44845.36307777778</c:v>
                </c:pt>
                <c:pt idx="1347">
                  <c:v>44845.363081377312</c:v>
                </c:pt>
                <c:pt idx="1348">
                  <c:v>44845.363084930555</c:v>
                </c:pt>
                <c:pt idx="1349">
                  <c:v>44845.363088483798</c:v>
                </c:pt>
                <c:pt idx="1350">
                  <c:v>44845.363091979169</c:v>
                </c:pt>
                <c:pt idx="1351">
                  <c:v>44845.363095509259</c:v>
                </c:pt>
                <c:pt idx="1352">
                  <c:v>44845.363099016206</c:v>
                </c:pt>
                <c:pt idx="1353">
                  <c:v>44845.363102557872</c:v>
                </c:pt>
                <c:pt idx="1354">
                  <c:v>44845.363106053243</c:v>
                </c:pt>
                <c:pt idx="1355">
                  <c:v>44845.363109618054</c:v>
                </c:pt>
                <c:pt idx="1356">
                  <c:v>44845.363113159721</c:v>
                </c:pt>
                <c:pt idx="1357">
                  <c:v>44845.363116655091</c:v>
                </c:pt>
                <c:pt idx="1358">
                  <c:v>44845.36312021991</c:v>
                </c:pt>
                <c:pt idx="1359">
                  <c:v>44845.363123784722</c:v>
                </c:pt>
                <c:pt idx="1360">
                  <c:v>44845.363127268516</c:v>
                </c:pt>
                <c:pt idx="1361">
                  <c:v>44845.363130821759</c:v>
                </c:pt>
                <c:pt idx="1362">
                  <c:v>44845.363134375002</c:v>
                </c:pt>
                <c:pt idx="1363">
                  <c:v>44845.363137881941</c:v>
                </c:pt>
                <c:pt idx="1364">
                  <c:v>44845.363141458336</c:v>
                </c:pt>
                <c:pt idx="1365">
                  <c:v>44845.363144976851</c:v>
                </c:pt>
                <c:pt idx="1366">
                  <c:v>44845.363148483797</c:v>
                </c:pt>
                <c:pt idx="1367">
                  <c:v>44845.363151967591</c:v>
                </c:pt>
                <c:pt idx="1368">
                  <c:v>44845.363155509258</c:v>
                </c:pt>
                <c:pt idx="1369">
                  <c:v>44845.363159108798</c:v>
                </c:pt>
                <c:pt idx="1370">
                  <c:v>44845.363162650465</c:v>
                </c:pt>
                <c:pt idx="1371">
                  <c:v>44845.363166215277</c:v>
                </c:pt>
                <c:pt idx="1372">
                  <c:v>44845.363169699071</c:v>
                </c:pt>
                <c:pt idx="1373">
                  <c:v>44845.363173252314</c:v>
                </c:pt>
                <c:pt idx="1374">
                  <c:v>44845.363176747684</c:v>
                </c:pt>
                <c:pt idx="1375">
                  <c:v>44845.363180243054</c:v>
                </c:pt>
                <c:pt idx="1376">
                  <c:v>44845.363183773145</c:v>
                </c:pt>
                <c:pt idx="1377">
                  <c:v>44845.363187280091</c:v>
                </c:pt>
                <c:pt idx="1378">
                  <c:v>44845.36319084491</c:v>
                </c:pt>
                <c:pt idx="1379">
                  <c:v>44845.363194398145</c:v>
                </c:pt>
                <c:pt idx="1380">
                  <c:v>44845.363197962964</c:v>
                </c:pt>
                <c:pt idx="1381">
                  <c:v>44845.363201446758</c:v>
                </c:pt>
                <c:pt idx="1382">
                  <c:v>44845.363204930552</c:v>
                </c:pt>
                <c:pt idx="1383">
                  <c:v>44845.363208495372</c:v>
                </c:pt>
                <c:pt idx="1384">
                  <c:v>44845.363212048615</c:v>
                </c:pt>
                <c:pt idx="1385">
                  <c:v>44845.36321560185</c:v>
                </c:pt>
                <c:pt idx="1386">
                  <c:v>44845.363219085652</c:v>
                </c:pt>
                <c:pt idx="1387">
                  <c:v>44845.363222569445</c:v>
                </c:pt>
                <c:pt idx="1388">
                  <c:v>44845.363226122689</c:v>
                </c:pt>
                <c:pt idx="1389">
                  <c:v>44845.363229699076</c:v>
                </c:pt>
                <c:pt idx="1390">
                  <c:v>44845.36323318287</c:v>
                </c:pt>
                <c:pt idx="1391">
                  <c:v>44845.363236747682</c:v>
                </c:pt>
                <c:pt idx="1392">
                  <c:v>44845.363240231483</c:v>
                </c:pt>
                <c:pt idx="1393">
                  <c:v>44845.363243784719</c:v>
                </c:pt>
                <c:pt idx="1394">
                  <c:v>44845.36324726852</c:v>
                </c:pt>
                <c:pt idx="1395">
                  <c:v>44845.363250833332</c:v>
                </c:pt>
                <c:pt idx="1396">
                  <c:v>44845.363254374999</c:v>
                </c:pt>
                <c:pt idx="1397">
                  <c:v>44845.363257870369</c:v>
                </c:pt>
                <c:pt idx="1398">
                  <c:v>44845.36326140046</c:v>
                </c:pt>
                <c:pt idx="1399">
                  <c:v>44845.363264907406</c:v>
                </c:pt>
                <c:pt idx="1400">
                  <c:v>44845.363268402776</c:v>
                </c:pt>
                <c:pt idx="1401">
                  <c:v>44845.363271944443</c:v>
                </c:pt>
                <c:pt idx="1402">
                  <c:v>44845.363275439813</c:v>
                </c:pt>
                <c:pt idx="1403">
                  <c:v>44845.363278993056</c:v>
                </c:pt>
                <c:pt idx="1404">
                  <c:v>44845.363282488426</c:v>
                </c:pt>
                <c:pt idx="1405">
                  <c:v>44845.363286041669</c:v>
                </c:pt>
                <c:pt idx="1406">
                  <c:v>44845.363289594905</c:v>
                </c:pt>
                <c:pt idx="1407">
                  <c:v>44845.363293078706</c:v>
                </c:pt>
                <c:pt idx="1408">
                  <c:v>44845.363296643518</c:v>
                </c:pt>
                <c:pt idx="1409">
                  <c:v>44845.36330020833</c:v>
                </c:pt>
                <c:pt idx="1410">
                  <c:v>44845.363303692131</c:v>
                </c:pt>
                <c:pt idx="1411">
                  <c:v>44845.363307256943</c:v>
                </c:pt>
                <c:pt idx="1412">
                  <c:v>44845.363310752313</c:v>
                </c:pt>
                <c:pt idx="1413">
                  <c:v>44845.36331429398</c:v>
                </c:pt>
                <c:pt idx="1414">
                  <c:v>44845.363317777781</c:v>
                </c:pt>
                <c:pt idx="1415">
                  <c:v>44845.363321261575</c:v>
                </c:pt>
                <c:pt idx="1416">
                  <c:v>44845.363324803242</c:v>
                </c:pt>
                <c:pt idx="1417">
                  <c:v>44845.363328344909</c:v>
                </c:pt>
                <c:pt idx="1418">
                  <c:v>44845.363331851855</c:v>
                </c:pt>
                <c:pt idx="1419">
                  <c:v>44845.363335347225</c:v>
                </c:pt>
                <c:pt idx="1420">
                  <c:v>44845.363338900461</c:v>
                </c:pt>
                <c:pt idx="1421">
                  <c:v>44845.363342453704</c:v>
                </c:pt>
                <c:pt idx="1422">
                  <c:v>44845.36334596065</c:v>
                </c:pt>
                <c:pt idx="1423">
                  <c:v>44845.363349513886</c:v>
                </c:pt>
                <c:pt idx="1424">
                  <c:v>44845.363353067129</c:v>
                </c:pt>
                <c:pt idx="1425">
                  <c:v>44845.363356550923</c:v>
                </c:pt>
                <c:pt idx="1426">
                  <c:v>44845.363360104166</c:v>
                </c:pt>
                <c:pt idx="1427">
                  <c:v>44845.36336358796</c:v>
                </c:pt>
                <c:pt idx="1428">
                  <c:v>44845.363367152779</c:v>
                </c:pt>
                <c:pt idx="1429">
                  <c:v>44845.363370636573</c:v>
                </c:pt>
                <c:pt idx="1430">
                  <c:v>44845.363374189816</c:v>
                </c:pt>
                <c:pt idx="1431">
                  <c:v>44845.36337767361</c:v>
                </c:pt>
                <c:pt idx="1432">
                  <c:v>44845.363381157411</c:v>
                </c:pt>
                <c:pt idx="1433">
                  <c:v>44845.363384710647</c:v>
                </c:pt>
                <c:pt idx="1434">
                  <c:v>44845.363388298611</c:v>
                </c:pt>
                <c:pt idx="1435">
                  <c:v>44845.363391840277</c:v>
                </c:pt>
                <c:pt idx="1436">
                  <c:v>44845.363395324071</c:v>
                </c:pt>
                <c:pt idx="1437">
                  <c:v>44845.363398807873</c:v>
                </c:pt>
                <c:pt idx="1438">
                  <c:v>44845.363402337964</c:v>
                </c:pt>
                <c:pt idx="1439">
                  <c:v>44845.36340584491</c:v>
                </c:pt>
                <c:pt idx="1440">
                  <c:v>44845.363409421298</c:v>
                </c:pt>
                <c:pt idx="1441">
                  <c:v>44845.363412905092</c:v>
                </c:pt>
                <c:pt idx="1442">
                  <c:v>44845.363416435182</c:v>
                </c:pt>
                <c:pt idx="1443">
                  <c:v>44845.363419976849</c:v>
                </c:pt>
                <c:pt idx="1444">
                  <c:v>44845.363423495372</c:v>
                </c:pt>
                <c:pt idx="1445">
                  <c:v>44845.363427060183</c:v>
                </c:pt>
                <c:pt idx="1446">
                  <c:v>44845.363430543985</c:v>
                </c:pt>
                <c:pt idx="1447">
                  <c:v>44845.363434085652</c:v>
                </c:pt>
                <c:pt idx="1448">
                  <c:v>44845.363437604166</c:v>
                </c:pt>
                <c:pt idx="1449">
                  <c:v>44845.363441157409</c:v>
                </c:pt>
                <c:pt idx="1450">
                  <c:v>44845.3634446875</c:v>
                </c:pt>
                <c:pt idx="1451">
                  <c:v>44845.363448194446</c:v>
                </c:pt>
                <c:pt idx="1452">
                  <c:v>44845.363451759258</c:v>
                </c:pt>
                <c:pt idx="1453">
                  <c:v>44845.363455289349</c:v>
                </c:pt>
                <c:pt idx="1454">
                  <c:v>44845.363458807871</c:v>
                </c:pt>
                <c:pt idx="1455">
                  <c:v>44845.363462361114</c:v>
                </c:pt>
                <c:pt idx="1456">
                  <c:v>44845.363465925926</c:v>
                </c:pt>
                <c:pt idx="1457">
                  <c:v>44845.363469502314</c:v>
                </c:pt>
                <c:pt idx="1458">
                  <c:v>44845.363473067133</c:v>
                </c:pt>
                <c:pt idx="1459">
                  <c:v>44845.363476620369</c:v>
                </c:pt>
                <c:pt idx="1460">
                  <c:v>44845.36348010417</c:v>
                </c:pt>
                <c:pt idx="1461">
                  <c:v>44845.36348359954</c:v>
                </c:pt>
                <c:pt idx="1462">
                  <c:v>44845.363487083334</c:v>
                </c:pt>
                <c:pt idx="1463">
                  <c:v>44845.363490613425</c:v>
                </c:pt>
                <c:pt idx="1464">
                  <c:v>44845.363494166668</c:v>
                </c:pt>
                <c:pt idx="1465">
                  <c:v>44845.363497662038</c:v>
                </c:pt>
                <c:pt idx="1466">
                  <c:v>44845.363501145832</c:v>
                </c:pt>
                <c:pt idx="1467">
                  <c:v>44845.363504733796</c:v>
                </c:pt>
                <c:pt idx="1468">
                  <c:v>44845.363508298607</c:v>
                </c:pt>
                <c:pt idx="1469">
                  <c:v>44845.363511840274</c:v>
                </c:pt>
                <c:pt idx="1470">
                  <c:v>44845.363515381941</c:v>
                </c:pt>
                <c:pt idx="1471">
                  <c:v>44845.363518877311</c:v>
                </c:pt>
                <c:pt idx="1472">
                  <c:v>44845.363522361113</c:v>
                </c:pt>
                <c:pt idx="1473">
                  <c:v>44845.363525844907</c:v>
                </c:pt>
                <c:pt idx="1474">
                  <c:v>44845.36352939815</c:v>
                </c:pt>
                <c:pt idx="1475">
                  <c:v>44845.363532881944</c:v>
                </c:pt>
                <c:pt idx="1476">
                  <c:v>44845.363536446763</c:v>
                </c:pt>
                <c:pt idx="1477">
                  <c:v>44845.363539988422</c:v>
                </c:pt>
                <c:pt idx="1478">
                  <c:v>44845.3635434838</c:v>
                </c:pt>
                <c:pt idx="1479">
                  <c:v>44845.363547037035</c:v>
                </c:pt>
                <c:pt idx="1480">
                  <c:v>44845.363550601855</c:v>
                </c:pt>
                <c:pt idx="1481">
                  <c:v>44845.363554085649</c:v>
                </c:pt>
                <c:pt idx="1482">
                  <c:v>44845.363557662036</c:v>
                </c:pt>
                <c:pt idx="1483">
                  <c:v>44845.36356125</c:v>
                </c:pt>
                <c:pt idx="1484">
                  <c:v>44845.363564814812</c:v>
                </c:pt>
                <c:pt idx="1485">
                  <c:v>44845.363568391207</c:v>
                </c:pt>
                <c:pt idx="1486">
                  <c:v>44845.363571932867</c:v>
                </c:pt>
                <c:pt idx="1487">
                  <c:v>44845.363575416668</c:v>
                </c:pt>
                <c:pt idx="1488">
                  <c:v>44845.36357898148</c:v>
                </c:pt>
                <c:pt idx="1489">
                  <c:v>44845.363582534723</c:v>
                </c:pt>
                <c:pt idx="1490">
                  <c:v>44845.363586041669</c:v>
                </c:pt>
                <c:pt idx="1491">
                  <c:v>44845.36358957176</c:v>
                </c:pt>
                <c:pt idx="1492">
                  <c:v>44845.363593055554</c:v>
                </c:pt>
                <c:pt idx="1493">
                  <c:v>44845.363596539355</c:v>
                </c:pt>
                <c:pt idx="1494">
                  <c:v>44845.363600092591</c:v>
                </c:pt>
                <c:pt idx="1495">
                  <c:v>44845.363603576392</c:v>
                </c:pt>
                <c:pt idx="1496">
                  <c:v>44845.363607060186</c:v>
                </c:pt>
                <c:pt idx="1497">
                  <c:v>44845.363610601853</c:v>
                </c:pt>
                <c:pt idx="1498">
                  <c:v>44845.363614085647</c:v>
                </c:pt>
                <c:pt idx="1499">
                  <c:v>44845.363617569441</c:v>
                </c:pt>
                <c:pt idx="1500">
                  <c:v>44845.363621122684</c:v>
                </c:pt>
                <c:pt idx="1501">
                  <c:v>44845.363624618054</c:v>
                </c:pt>
                <c:pt idx="1502">
                  <c:v>44845.363628194442</c:v>
                </c:pt>
                <c:pt idx="1503">
                  <c:v>44845.363631736109</c:v>
                </c:pt>
                <c:pt idx="1504">
                  <c:v>44845.363635231479</c:v>
                </c:pt>
                <c:pt idx="1505">
                  <c:v>44845.363638773146</c:v>
                </c:pt>
                <c:pt idx="1506">
                  <c:v>44845.363642280092</c:v>
                </c:pt>
                <c:pt idx="1507">
                  <c:v>44845.363645868056</c:v>
                </c:pt>
                <c:pt idx="1508">
                  <c:v>44845.363649375002</c:v>
                </c:pt>
                <c:pt idx="1509">
                  <c:v>44845.363652905093</c:v>
                </c:pt>
                <c:pt idx="1510">
                  <c:v>44845.363656423608</c:v>
                </c:pt>
                <c:pt idx="1511">
                  <c:v>44845.363660023148</c:v>
                </c:pt>
                <c:pt idx="1512">
                  <c:v>44845.363663587967</c:v>
                </c:pt>
                <c:pt idx="1513">
                  <c:v>44845.363667141202</c:v>
                </c:pt>
                <c:pt idx="1514">
                  <c:v>44845.363670648148</c:v>
                </c:pt>
                <c:pt idx="1515">
                  <c:v>44845.363674166663</c:v>
                </c:pt>
                <c:pt idx="1516">
                  <c:v>44845.363677650465</c:v>
                </c:pt>
                <c:pt idx="1517">
                  <c:v>44845.363681134259</c:v>
                </c:pt>
                <c:pt idx="1518">
                  <c:v>44845.363684687502</c:v>
                </c:pt>
                <c:pt idx="1519">
                  <c:v>44845.363688171296</c:v>
                </c:pt>
                <c:pt idx="1520">
                  <c:v>44845.363691724539</c:v>
                </c:pt>
                <c:pt idx="1521">
                  <c:v>44845.363695312502</c:v>
                </c:pt>
                <c:pt idx="1522">
                  <c:v>44845.36369888889</c:v>
                </c:pt>
                <c:pt idx="1523">
                  <c:v>44845.363702465278</c:v>
                </c:pt>
                <c:pt idx="1524">
                  <c:v>44845.363706018521</c:v>
                </c:pt>
                <c:pt idx="1525">
                  <c:v>44845.363709571757</c:v>
                </c:pt>
                <c:pt idx="1526">
                  <c:v>44845.363713055558</c:v>
                </c:pt>
                <c:pt idx="1527">
                  <c:v>44845.363716539352</c:v>
                </c:pt>
                <c:pt idx="1528">
                  <c:v>44845.363720104164</c:v>
                </c:pt>
                <c:pt idx="1529">
                  <c:v>44845.363723657407</c:v>
                </c:pt>
                <c:pt idx="1530">
                  <c:v>44845.363727164353</c:v>
                </c:pt>
                <c:pt idx="1531">
                  <c:v>44845.363730659723</c:v>
                </c:pt>
                <c:pt idx="1532">
                  <c:v>44845.363734178238</c:v>
                </c:pt>
                <c:pt idx="1533">
                  <c:v>44845.363737662039</c:v>
                </c:pt>
                <c:pt idx="1534">
                  <c:v>44845.363741157409</c:v>
                </c:pt>
                <c:pt idx="1535">
                  <c:v>44845.363744733797</c:v>
                </c:pt>
                <c:pt idx="1536">
                  <c:v>44845.36374828704</c:v>
                </c:pt>
                <c:pt idx="1537">
                  <c:v>44845.363751817131</c:v>
                </c:pt>
                <c:pt idx="1538">
                  <c:v>44845.363755312501</c:v>
                </c:pt>
                <c:pt idx="1539">
                  <c:v>44845.363758796295</c:v>
                </c:pt>
                <c:pt idx="1540">
                  <c:v>44845.363762291665</c:v>
                </c:pt>
                <c:pt idx="1541">
                  <c:v>44845.363765868053</c:v>
                </c:pt>
                <c:pt idx="1542">
                  <c:v>44845.363769421296</c:v>
                </c:pt>
                <c:pt idx="1543">
                  <c:v>44845.363772951387</c:v>
                </c:pt>
                <c:pt idx="1544">
                  <c:v>44845.363776435188</c:v>
                </c:pt>
                <c:pt idx="1545">
                  <c:v>44845.36378</c:v>
                </c:pt>
                <c:pt idx="1546">
                  <c:v>44845.363783530091</c:v>
                </c:pt>
                <c:pt idx="1547">
                  <c:v>44845.363787037037</c:v>
                </c:pt>
                <c:pt idx="1548">
                  <c:v>44845.363790520831</c:v>
                </c:pt>
                <c:pt idx="1549">
                  <c:v>44845.363794016201</c:v>
                </c:pt>
                <c:pt idx="1550">
                  <c:v>44845.363797569444</c:v>
                </c:pt>
                <c:pt idx="1551">
                  <c:v>44845.363801145832</c:v>
                </c:pt>
                <c:pt idx="1552">
                  <c:v>44845.363804675922</c:v>
                </c:pt>
                <c:pt idx="1553">
                  <c:v>44845.363808159724</c:v>
                </c:pt>
                <c:pt idx="1554">
                  <c:v>44845.36381166667</c:v>
                </c:pt>
                <c:pt idx="1555">
                  <c:v>44845.363815231482</c:v>
                </c:pt>
                <c:pt idx="1556">
                  <c:v>44845.363818715276</c:v>
                </c:pt>
                <c:pt idx="1557">
                  <c:v>44845.363822280095</c:v>
                </c:pt>
                <c:pt idx="1558">
                  <c:v>44845.363825810186</c:v>
                </c:pt>
                <c:pt idx="1559">
                  <c:v>44845.3638293287</c:v>
                </c:pt>
                <c:pt idx="1560">
                  <c:v>44845.363832870367</c:v>
                </c:pt>
                <c:pt idx="1561">
                  <c:v>44845.363836458331</c:v>
                </c:pt>
                <c:pt idx="1562">
                  <c:v>44845.36384002315</c:v>
                </c:pt>
                <c:pt idx="1563">
                  <c:v>44845.363843564817</c:v>
                </c:pt>
                <c:pt idx="1564">
                  <c:v>44845.363847141205</c:v>
                </c:pt>
                <c:pt idx="1565">
                  <c:v>44845.363850624999</c:v>
                </c:pt>
                <c:pt idx="1566">
                  <c:v>44845.363854108793</c:v>
                </c:pt>
                <c:pt idx="1567">
                  <c:v>44845.363857685188</c:v>
                </c:pt>
                <c:pt idx="1568">
                  <c:v>44845.363861215279</c:v>
                </c:pt>
                <c:pt idx="1569">
                  <c:v>44845.363864733794</c:v>
                </c:pt>
                <c:pt idx="1570">
                  <c:v>44845.363868263892</c:v>
                </c:pt>
                <c:pt idx="1571">
                  <c:v>44845.363871770831</c:v>
                </c:pt>
                <c:pt idx="1572">
                  <c:v>44845.363875266201</c:v>
                </c:pt>
                <c:pt idx="1573">
                  <c:v>44845.363878773147</c:v>
                </c:pt>
                <c:pt idx="1574">
                  <c:v>44845.363882268517</c:v>
                </c:pt>
                <c:pt idx="1575">
                  <c:v>44845.363885810184</c:v>
                </c:pt>
                <c:pt idx="1576">
                  <c:v>44845.363889293978</c:v>
                </c:pt>
                <c:pt idx="1577">
                  <c:v>44845.363892800924</c:v>
                </c:pt>
                <c:pt idx="1578">
                  <c:v>44845.363896365743</c:v>
                </c:pt>
                <c:pt idx="1579">
                  <c:v>44845.363899930555</c:v>
                </c:pt>
                <c:pt idx="1580">
                  <c:v>44845.363903495374</c:v>
                </c:pt>
                <c:pt idx="1581">
                  <c:v>44845.36390704861</c:v>
                </c:pt>
                <c:pt idx="1582">
                  <c:v>44845.363910532411</c:v>
                </c:pt>
                <c:pt idx="1583">
                  <c:v>44845.363914108799</c:v>
                </c:pt>
                <c:pt idx="1584">
                  <c:v>44845.363917592593</c:v>
                </c:pt>
                <c:pt idx="1585">
                  <c:v>44845.363921145836</c:v>
                </c:pt>
                <c:pt idx="1586">
                  <c:v>44845.363924699072</c:v>
                </c:pt>
                <c:pt idx="1587">
                  <c:v>44845.363928206018</c:v>
                </c:pt>
                <c:pt idx="1588">
                  <c:v>44845.363931747685</c:v>
                </c:pt>
                <c:pt idx="1589">
                  <c:v>44845.363935324072</c:v>
                </c:pt>
                <c:pt idx="1590">
                  <c:v>44845.363938888891</c:v>
                </c:pt>
                <c:pt idx="1591">
                  <c:v>44845.363942465279</c:v>
                </c:pt>
                <c:pt idx="1592">
                  <c:v>44845.363946030091</c:v>
                </c:pt>
                <c:pt idx="1593">
                  <c:v>44845.36394959491</c:v>
                </c:pt>
                <c:pt idx="1594">
                  <c:v>44845.363953078704</c:v>
                </c:pt>
                <c:pt idx="1595">
                  <c:v>44845.363956643516</c:v>
                </c:pt>
                <c:pt idx="1596">
                  <c:v>44845.36396023148</c:v>
                </c:pt>
                <c:pt idx="1597">
                  <c:v>44845.363963715281</c:v>
                </c:pt>
                <c:pt idx="1598">
                  <c:v>44845.363967256948</c:v>
                </c:pt>
                <c:pt idx="1599">
                  <c:v>44845.363970740742</c:v>
                </c:pt>
                <c:pt idx="1600">
                  <c:v>44845.363974224536</c:v>
                </c:pt>
                <c:pt idx="1601">
                  <c:v>44845.363977754627</c:v>
                </c:pt>
                <c:pt idx="1602">
                  <c:v>44845.363981331022</c:v>
                </c:pt>
                <c:pt idx="1603">
                  <c:v>44845.363984826392</c:v>
                </c:pt>
                <c:pt idx="1604">
                  <c:v>44845.363988391204</c:v>
                </c:pt>
                <c:pt idx="1605">
                  <c:v>44845.363991956016</c:v>
                </c:pt>
                <c:pt idx="1606">
                  <c:v>44845.363995439817</c:v>
                </c:pt>
                <c:pt idx="1607">
                  <c:v>44845.363999004629</c:v>
                </c:pt>
                <c:pt idx="1608">
                  <c:v>44845.364002581016</c:v>
                </c:pt>
                <c:pt idx="1609">
                  <c:v>44845.364006122683</c:v>
                </c:pt>
                <c:pt idx="1610">
                  <c:v>44845.364009606485</c:v>
                </c:pt>
                <c:pt idx="1611">
                  <c:v>44845.36401315972</c:v>
                </c:pt>
                <c:pt idx="1612">
                  <c:v>44845.364016643522</c:v>
                </c:pt>
                <c:pt idx="1613">
                  <c:v>44845.364020138892</c:v>
                </c:pt>
                <c:pt idx="1614">
                  <c:v>44845.364023668983</c:v>
                </c:pt>
                <c:pt idx="1615">
                  <c:v>44845.364027175929</c:v>
                </c:pt>
                <c:pt idx="1616">
                  <c:v>44845.364030717596</c:v>
                </c:pt>
                <c:pt idx="1617">
                  <c:v>44845.36403420139</c:v>
                </c:pt>
                <c:pt idx="1618">
                  <c:v>44845.364037777777</c:v>
                </c:pt>
                <c:pt idx="1619">
                  <c:v>44845.364041307868</c:v>
                </c:pt>
                <c:pt idx="1620">
                  <c:v>44845.364044837967</c:v>
                </c:pt>
                <c:pt idx="1621">
                  <c:v>44845.364048391202</c:v>
                </c:pt>
                <c:pt idx="1622">
                  <c:v>44845.364051875003</c:v>
                </c:pt>
                <c:pt idx="1623">
                  <c:v>44845.364055451391</c:v>
                </c:pt>
                <c:pt idx="1624">
                  <c:v>44845.364058981482</c:v>
                </c:pt>
                <c:pt idx="1625">
                  <c:v>44845.364062499997</c:v>
                </c:pt>
                <c:pt idx="1626">
                  <c:v>44845.364066018519</c:v>
                </c:pt>
                <c:pt idx="1627">
                  <c:v>44845.364069525465</c:v>
                </c:pt>
                <c:pt idx="1628">
                  <c:v>44845.364073078701</c:v>
                </c:pt>
                <c:pt idx="1629">
                  <c:v>44845.36407664352</c:v>
                </c:pt>
                <c:pt idx="1630">
                  <c:v>44845.364080127314</c:v>
                </c:pt>
                <c:pt idx="1631">
                  <c:v>44845.364083692133</c:v>
                </c:pt>
                <c:pt idx="1632">
                  <c:v>44845.364087175927</c:v>
                </c:pt>
                <c:pt idx="1633">
                  <c:v>44845.364090752315</c:v>
                </c:pt>
                <c:pt idx="1634">
                  <c:v>44845.364094282406</c:v>
                </c:pt>
                <c:pt idx="1635">
                  <c:v>44845.364097789352</c:v>
                </c:pt>
                <c:pt idx="1636">
                  <c:v>44845.364101331019</c:v>
                </c:pt>
                <c:pt idx="1637">
                  <c:v>44845.364104895831</c:v>
                </c:pt>
                <c:pt idx="1638">
                  <c:v>44845.364108402777</c:v>
                </c:pt>
                <c:pt idx="1639">
                  <c:v>44845.364111967596</c:v>
                </c:pt>
                <c:pt idx="1640">
                  <c:v>44845.364115543984</c:v>
                </c:pt>
                <c:pt idx="1641">
                  <c:v>44845.364119108795</c:v>
                </c:pt>
                <c:pt idx="1642">
                  <c:v>44845.364122673614</c:v>
                </c:pt>
                <c:pt idx="1643">
                  <c:v>44845.364126250002</c:v>
                </c:pt>
                <c:pt idx="1644">
                  <c:v>44845.364129814814</c:v>
                </c:pt>
                <c:pt idx="1645">
                  <c:v>44845.364133356481</c:v>
                </c:pt>
                <c:pt idx="1646">
                  <c:v>44845.364136851851</c:v>
                </c:pt>
                <c:pt idx="1647">
                  <c:v>44845.364140381942</c:v>
                </c:pt>
                <c:pt idx="1648">
                  <c:v>44845.364143888888</c:v>
                </c:pt>
                <c:pt idx="1649">
                  <c:v>44845.364147465276</c:v>
                </c:pt>
                <c:pt idx="1650">
                  <c:v>44845.364150960646</c:v>
                </c:pt>
                <c:pt idx="1651">
                  <c:v>44845.364154502313</c:v>
                </c:pt>
                <c:pt idx="1652">
                  <c:v>44845.364158055556</c:v>
                </c:pt>
                <c:pt idx="1653">
                  <c:v>44845.364161550926</c:v>
                </c:pt>
                <c:pt idx="1654">
                  <c:v>44845.364165115738</c:v>
                </c:pt>
                <c:pt idx="1655">
                  <c:v>44845.364168599539</c:v>
                </c:pt>
                <c:pt idx="1656">
                  <c:v>44845.364172118054</c:v>
                </c:pt>
                <c:pt idx="1657">
                  <c:v>44845.364175625</c:v>
                </c:pt>
                <c:pt idx="1658">
                  <c:v>44845.364179178243</c:v>
                </c:pt>
                <c:pt idx="1659">
                  <c:v>44845.364182685182</c:v>
                </c:pt>
                <c:pt idx="1660">
                  <c:v>44845.364186168983</c:v>
                </c:pt>
                <c:pt idx="1661">
                  <c:v>44845.36418971065</c:v>
                </c:pt>
                <c:pt idx="1662">
                  <c:v>44845.364193194444</c:v>
                </c:pt>
                <c:pt idx="1663">
                  <c:v>44845.364196759256</c:v>
                </c:pt>
                <c:pt idx="1664">
                  <c:v>44845.364200254633</c:v>
                </c:pt>
                <c:pt idx="1665">
                  <c:v>44845.364203796293</c:v>
                </c:pt>
                <c:pt idx="1666">
                  <c:v>44845.364207280094</c:v>
                </c:pt>
                <c:pt idx="1667">
                  <c:v>44845.364210810185</c:v>
                </c:pt>
                <c:pt idx="1668">
                  <c:v>44845.364214293979</c:v>
                </c:pt>
                <c:pt idx="1669">
                  <c:v>44845.36421777778</c:v>
                </c:pt>
                <c:pt idx="1670">
                  <c:v>44845.364221319447</c:v>
                </c:pt>
                <c:pt idx="1671">
                  <c:v>44845.364224837962</c:v>
                </c:pt>
                <c:pt idx="1672">
                  <c:v>44845.364228402781</c:v>
                </c:pt>
                <c:pt idx="1673">
                  <c:v>44845.364231979169</c:v>
                </c:pt>
                <c:pt idx="1674">
                  <c:v>44845.364235532405</c:v>
                </c:pt>
                <c:pt idx="1675">
                  <c:v>44845.364239085648</c:v>
                </c:pt>
                <c:pt idx="1676">
                  <c:v>44845.364242569442</c:v>
                </c:pt>
                <c:pt idx="1677">
                  <c:v>44845.364246064812</c:v>
                </c:pt>
                <c:pt idx="1678">
                  <c:v>44845.364249583334</c:v>
                </c:pt>
                <c:pt idx="1679">
                  <c:v>44845.364253067128</c:v>
                </c:pt>
                <c:pt idx="1680">
                  <c:v>44845.364256574074</c:v>
                </c:pt>
                <c:pt idx="1681">
                  <c:v>44845.364260150462</c:v>
                </c:pt>
                <c:pt idx="1682">
                  <c:v>44845.364263680553</c:v>
                </c:pt>
                <c:pt idx="1683">
                  <c:v>44845.364267187499</c:v>
                </c:pt>
                <c:pt idx="1684">
                  <c:v>44845.3642706713</c:v>
                </c:pt>
                <c:pt idx="1685">
                  <c:v>44845.364274224536</c:v>
                </c:pt>
                <c:pt idx="1686">
                  <c:v>44845.364277708337</c:v>
                </c:pt>
                <c:pt idx="1687">
                  <c:v>44845.364281249997</c:v>
                </c:pt>
                <c:pt idx="1688">
                  <c:v>44845.36428483796</c:v>
                </c:pt>
                <c:pt idx="1689">
                  <c:v>44845.364288391203</c:v>
                </c:pt>
                <c:pt idx="1690">
                  <c:v>44845.364291956015</c:v>
                </c:pt>
                <c:pt idx="1691">
                  <c:v>44845.364295451385</c:v>
                </c:pt>
                <c:pt idx="1692">
                  <c:v>44845.364298981483</c:v>
                </c:pt>
                <c:pt idx="1693">
                  <c:v>44845.364302557871</c:v>
                </c:pt>
                <c:pt idx="1694">
                  <c:v>44845.364306134259</c:v>
                </c:pt>
                <c:pt idx="1695">
                  <c:v>44845.364309699071</c:v>
                </c:pt>
                <c:pt idx="1696">
                  <c:v>44845.364313206017</c:v>
                </c:pt>
                <c:pt idx="1697">
                  <c:v>44845.364316736108</c:v>
                </c:pt>
                <c:pt idx="1698">
                  <c:v>44845.364320231478</c:v>
                </c:pt>
                <c:pt idx="1699">
                  <c:v>44845.364323784721</c:v>
                </c:pt>
                <c:pt idx="1700">
                  <c:v>44845.364327280091</c:v>
                </c:pt>
                <c:pt idx="1701">
                  <c:v>44845.364330775461</c:v>
                </c:pt>
                <c:pt idx="1702">
                  <c:v>44845.364334317128</c:v>
                </c:pt>
                <c:pt idx="1703">
                  <c:v>44845.364337847219</c:v>
                </c:pt>
                <c:pt idx="1704">
                  <c:v>44845.36434133102</c:v>
                </c:pt>
                <c:pt idx="1705">
                  <c:v>44845.36434482639</c:v>
                </c:pt>
                <c:pt idx="1706">
                  <c:v>44845.364348391202</c:v>
                </c:pt>
                <c:pt idx="1707">
                  <c:v>44845.36435196759</c:v>
                </c:pt>
                <c:pt idx="1708">
                  <c:v>44845.364355451391</c:v>
                </c:pt>
                <c:pt idx="1709">
                  <c:v>44845.364358993058</c:v>
                </c:pt>
                <c:pt idx="1710">
                  <c:v>44845.364362488428</c:v>
                </c:pt>
                <c:pt idx="1711">
                  <c:v>44845.364366030095</c:v>
                </c:pt>
                <c:pt idx="1712">
                  <c:v>44845.364369513889</c:v>
                </c:pt>
                <c:pt idx="1713">
                  <c:v>44845.364373020835</c:v>
                </c:pt>
                <c:pt idx="1714">
                  <c:v>44845.364376562502</c:v>
                </c:pt>
                <c:pt idx="1715">
                  <c:v>44845.36438013889</c:v>
                </c:pt>
                <c:pt idx="1716">
                  <c:v>44845.364383692133</c:v>
                </c:pt>
                <c:pt idx="1717">
                  <c:v>44845.364387175927</c:v>
                </c:pt>
                <c:pt idx="1718">
                  <c:v>44845.36439072917</c:v>
                </c:pt>
                <c:pt idx="1719">
                  <c:v>44845.364394212964</c:v>
                </c:pt>
                <c:pt idx="1720">
                  <c:v>44845.364397708334</c:v>
                </c:pt>
                <c:pt idx="1721">
                  <c:v>44845.364401250001</c:v>
                </c:pt>
                <c:pt idx="1722">
                  <c:v>44845.364404768516</c:v>
                </c:pt>
                <c:pt idx="1723">
                  <c:v>44845.364408298614</c:v>
                </c:pt>
                <c:pt idx="1724">
                  <c:v>44845.364411782408</c:v>
                </c:pt>
                <c:pt idx="1725">
                  <c:v>44845.364415358796</c:v>
                </c:pt>
                <c:pt idx="1726">
                  <c:v>44845.364418923615</c:v>
                </c:pt>
                <c:pt idx="1727">
                  <c:v>44845.364422465274</c:v>
                </c:pt>
                <c:pt idx="1728">
                  <c:v>44845.36442597222</c:v>
                </c:pt>
                <c:pt idx="1729">
                  <c:v>44845.364429502311</c:v>
                </c:pt>
                <c:pt idx="1730">
                  <c:v>44845.36443306713</c:v>
                </c:pt>
                <c:pt idx="1731">
                  <c:v>44845.3644365625</c:v>
                </c:pt>
                <c:pt idx="1732">
                  <c:v>44845.364440057871</c:v>
                </c:pt>
                <c:pt idx="1733">
                  <c:v>44845.364443622682</c:v>
                </c:pt>
                <c:pt idx="1734">
                  <c:v>44845.364447187501</c:v>
                </c:pt>
                <c:pt idx="1735">
                  <c:v>44845.364450671295</c:v>
                </c:pt>
                <c:pt idx="1736">
                  <c:v>44845.364454236114</c:v>
                </c:pt>
                <c:pt idx="1737">
                  <c:v>44845.364457766205</c:v>
                </c:pt>
                <c:pt idx="1738">
                  <c:v>44845.364461249999</c:v>
                </c:pt>
                <c:pt idx="1739">
                  <c:v>44845.364464826387</c:v>
                </c:pt>
                <c:pt idx="1740">
                  <c:v>44845.364468321757</c:v>
                </c:pt>
                <c:pt idx="1741">
                  <c:v>44845.364471886576</c:v>
                </c:pt>
                <c:pt idx="1742">
                  <c:v>44845.364475439812</c:v>
                </c:pt>
                <c:pt idx="1743">
                  <c:v>44845.364478923613</c:v>
                </c:pt>
                <c:pt idx="1744">
                  <c:v>44845.364482453704</c:v>
                </c:pt>
                <c:pt idx="1745">
                  <c:v>44845.364485937498</c:v>
                </c:pt>
                <c:pt idx="1746">
                  <c:v>44845.364489444444</c:v>
                </c:pt>
                <c:pt idx="1747">
                  <c:v>44845.364492928238</c:v>
                </c:pt>
                <c:pt idx="1748">
                  <c:v>44845.364496469905</c:v>
                </c:pt>
                <c:pt idx="1749">
                  <c:v>44845.364500046293</c:v>
                </c:pt>
                <c:pt idx="1750">
                  <c:v>44845.364503622688</c:v>
                </c:pt>
                <c:pt idx="1751">
                  <c:v>44845.364507210645</c:v>
                </c:pt>
                <c:pt idx="1752">
                  <c:v>44845.364510694446</c:v>
                </c:pt>
                <c:pt idx="1753">
                  <c:v>44845.364514236113</c:v>
                </c:pt>
                <c:pt idx="1754">
                  <c:v>44845.36451777778</c:v>
                </c:pt>
                <c:pt idx="1755">
                  <c:v>44845.364521284719</c:v>
                </c:pt>
                <c:pt idx="1756">
                  <c:v>44845.364524849538</c:v>
                </c:pt>
                <c:pt idx="1757">
                  <c:v>44845.364528379629</c:v>
                </c:pt>
                <c:pt idx="1758">
                  <c:v>44845.364531886575</c:v>
                </c:pt>
                <c:pt idx="1759">
                  <c:v>44845.364535462963</c:v>
                </c:pt>
                <c:pt idx="1760">
                  <c:v>44845.364539016206</c:v>
                </c:pt>
                <c:pt idx="1761">
                  <c:v>44845.364542581017</c:v>
                </c:pt>
                <c:pt idx="1762">
                  <c:v>44845.364546145836</c:v>
                </c:pt>
                <c:pt idx="1763">
                  <c:v>44845.364549722224</c:v>
                </c:pt>
                <c:pt idx="1764">
                  <c:v>44845.364553298612</c:v>
                </c:pt>
                <c:pt idx="1765">
                  <c:v>44845.364556840279</c:v>
                </c:pt>
                <c:pt idx="1766">
                  <c:v>44845.364560335649</c:v>
                </c:pt>
                <c:pt idx="1767">
                  <c:v>44845.364563912037</c:v>
                </c:pt>
                <c:pt idx="1768">
                  <c:v>44845.364567453704</c:v>
                </c:pt>
                <c:pt idx="1769">
                  <c:v>44845.364570972219</c:v>
                </c:pt>
                <c:pt idx="1770">
                  <c:v>44845.364574490741</c:v>
                </c:pt>
                <c:pt idx="1771">
                  <c:v>44845.364578067129</c:v>
                </c:pt>
                <c:pt idx="1772">
                  <c:v>44845.364581562499</c:v>
                </c:pt>
                <c:pt idx="1773">
                  <c:v>44845.364585104166</c:v>
                </c:pt>
                <c:pt idx="1774">
                  <c:v>44845.364588611112</c:v>
                </c:pt>
                <c:pt idx="1775">
                  <c:v>44845.3645921875</c:v>
                </c:pt>
                <c:pt idx="1776">
                  <c:v>44845.36459571759</c:v>
                </c:pt>
                <c:pt idx="1777">
                  <c:v>44845.364599282409</c:v>
                </c:pt>
                <c:pt idx="1778">
                  <c:v>44845.364602789348</c:v>
                </c:pt>
                <c:pt idx="1779">
                  <c:v>44845.36460627315</c:v>
                </c:pt>
                <c:pt idx="1780">
                  <c:v>44845.364609814817</c:v>
                </c:pt>
                <c:pt idx="1781">
                  <c:v>44845.364613310187</c:v>
                </c:pt>
                <c:pt idx="1782">
                  <c:v>44845.364616886574</c:v>
                </c:pt>
                <c:pt idx="1783">
                  <c:v>44845.364620428241</c:v>
                </c:pt>
                <c:pt idx="1784">
                  <c:v>44845.364624016205</c:v>
                </c:pt>
                <c:pt idx="1785">
                  <c:v>44845.364627581017</c:v>
                </c:pt>
                <c:pt idx="1786">
                  <c:v>44845.364631111108</c:v>
                </c:pt>
                <c:pt idx="1787">
                  <c:v>44845.36463462963</c:v>
                </c:pt>
                <c:pt idx="1788">
                  <c:v>44845.364638148145</c:v>
                </c:pt>
                <c:pt idx="1789">
                  <c:v>44845.364641631946</c:v>
                </c:pt>
                <c:pt idx="1790">
                  <c:v>44845.36464511574</c:v>
                </c:pt>
                <c:pt idx="1791">
                  <c:v>44845.364648692128</c:v>
                </c:pt>
                <c:pt idx="1792">
                  <c:v>44845.364652175929</c:v>
                </c:pt>
                <c:pt idx="1793">
                  <c:v>44845.364655717596</c:v>
                </c:pt>
                <c:pt idx="1794">
                  <c:v>44845.364659282408</c:v>
                </c:pt>
                <c:pt idx="1795">
                  <c:v>44845.364662789354</c:v>
                </c:pt>
                <c:pt idx="1796">
                  <c:v>44845.36466634259</c:v>
                </c:pt>
                <c:pt idx="1797">
                  <c:v>44845.36466983796</c:v>
                </c:pt>
                <c:pt idx="1798">
                  <c:v>44845.364673391203</c:v>
                </c:pt>
                <c:pt idx="1799">
                  <c:v>44845.364676898149</c:v>
                </c:pt>
                <c:pt idx="1800">
                  <c:v>44845.364680439816</c:v>
                </c:pt>
                <c:pt idx="1801">
                  <c:v>44845.364683993059</c:v>
                </c:pt>
                <c:pt idx="1802">
                  <c:v>44845.364687581015</c:v>
                </c:pt>
                <c:pt idx="1803">
                  <c:v>44845.364691134258</c:v>
                </c:pt>
                <c:pt idx="1804">
                  <c:v>44845.364694629629</c:v>
                </c:pt>
                <c:pt idx="1805">
                  <c:v>44845.364698182872</c:v>
                </c:pt>
                <c:pt idx="1806">
                  <c:v>44845.364701736115</c:v>
                </c:pt>
                <c:pt idx="1807">
                  <c:v>44845.364705254629</c:v>
                </c:pt>
                <c:pt idx="1808">
                  <c:v>44845.364708796296</c:v>
                </c:pt>
                <c:pt idx="1809">
                  <c:v>44845.364712337963</c:v>
                </c:pt>
                <c:pt idx="1810">
                  <c:v>44845.364715833333</c:v>
                </c:pt>
                <c:pt idx="1811">
                  <c:v>44845.364719386576</c:v>
                </c:pt>
                <c:pt idx="1812">
                  <c:v>44845.364722881946</c:v>
                </c:pt>
                <c:pt idx="1813">
                  <c:v>44845.364726458334</c:v>
                </c:pt>
                <c:pt idx="1814">
                  <c:v>44845.364729953704</c:v>
                </c:pt>
                <c:pt idx="1815">
                  <c:v>44845.364733506947</c:v>
                </c:pt>
                <c:pt idx="1816">
                  <c:v>44845.364736990741</c:v>
                </c:pt>
                <c:pt idx="1817">
                  <c:v>44845.364740555553</c:v>
                </c:pt>
                <c:pt idx="1818">
                  <c:v>44845.36474409722</c:v>
                </c:pt>
                <c:pt idx="1819">
                  <c:v>44845.364747662039</c:v>
                </c:pt>
                <c:pt idx="1820">
                  <c:v>44845.364751157409</c:v>
                </c:pt>
                <c:pt idx="1821">
                  <c:v>44845.364754699076</c:v>
                </c:pt>
                <c:pt idx="1822">
                  <c:v>44845.364758217591</c:v>
                </c:pt>
                <c:pt idx="1823">
                  <c:v>44845.364761747682</c:v>
                </c:pt>
                <c:pt idx="1824">
                  <c:v>44845.364765300925</c:v>
                </c:pt>
                <c:pt idx="1825">
                  <c:v>44845.364768784719</c:v>
                </c:pt>
                <c:pt idx="1826">
                  <c:v>44845.36477226852</c:v>
                </c:pt>
                <c:pt idx="1827">
                  <c:v>44845.364775752314</c:v>
                </c:pt>
                <c:pt idx="1828">
                  <c:v>44845.364779317133</c:v>
                </c:pt>
                <c:pt idx="1829">
                  <c:v>44845.364782870369</c:v>
                </c:pt>
                <c:pt idx="1830">
                  <c:v>44845.364786365739</c:v>
                </c:pt>
                <c:pt idx="1831">
                  <c:v>44845.364789907406</c:v>
                </c:pt>
                <c:pt idx="1832">
                  <c:v>44845.364793391207</c:v>
                </c:pt>
                <c:pt idx="1833">
                  <c:v>44845.364796956019</c:v>
                </c:pt>
                <c:pt idx="1834">
                  <c:v>44845.364800555559</c:v>
                </c:pt>
                <c:pt idx="1835">
                  <c:v>44845.36480408565</c:v>
                </c:pt>
                <c:pt idx="1836">
                  <c:v>44845.364807638885</c:v>
                </c:pt>
                <c:pt idx="1837">
                  <c:v>44845.364811134263</c:v>
                </c:pt>
                <c:pt idx="1838">
                  <c:v>44845.364814629633</c:v>
                </c:pt>
                <c:pt idx="1839">
                  <c:v>44845.364818159724</c:v>
                </c:pt>
                <c:pt idx="1840">
                  <c:v>44845.36482166667</c:v>
                </c:pt>
                <c:pt idx="1841">
                  <c:v>44845.364825208337</c:v>
                </c:pt>
                <c:pt idx="1842">
                  <c:v>44845.364828692131</c:v>
                </c:pt>
                <c:pt idx="1843">
                  <c:v>44845.364832245374</c:v>
                </c:pt>
                <c:pt idx="1844">
                  <c:v>44845.364835729168</c:v>
                </c:pt>
                <c:pt idx="1845">
                  <c:v>44845.364839224538</c:v>
                </c:pt>
                <c:pt idx="1846">
                  <c:v>44845.364842777781</c:v>
                </c:pt>
                <c:pt idx="1847">
                  <c:v>44845.364846319448</c:v>
                </c:pt>
                <c:pt idx="1848">
                  <c:v>44845.364849814818</c:v>
                </c:pt>
                <c:pt idx="1849">
                  <c:v>44845.364853310188</c:v>
                </c:pt>
                <c:pt idx="1850">
                  <c:v>44845.364856840279</c:v>
                </c:pt>
                <c:pt idx="1851">
                  <c:v>44845.364860324073</c:v>
                </c:pt>
                <c:pt idx="1852">
                  <c:v>44845.364863807874</c:v>
                </c:pt>
                <c:pt idx="1853">
                  <c:v>44845.364867349534</c:v>
                </c:pt>
                <c:pt idx="1854">
                  <c:v>44845.364870868056</c:v>
                </c:pt>
                <c:pt idx="1855">
                  <c:v>44845.364874421299</c:v>
                </c:pt>
                <c:pt idx="1856">
                  <c:v>44845.364877905093</c:v>
                </c:pt>
                <c:pt idx="1857">
                  <c:v>44845.364881481481</c:v>
                </c:pt>
                <c:pt idx="1858">
                  <c:v>44845.364885011571</c:v>
                </c:pt>
                <c:pt idx="1859">
                  <c:v>44845.364888495373</c:v>
                </c:pt>
                <c:pt idx="1860">
                  <c:v>44845.364892094905</c:v>
                </c:pt>
                <c:pt idx="1861">
                  <c:v>44845.364895671293</c:v>
                </c:pt>
                <c:pt idx="1862">
                  <c:v>44845.364899189815</c:v>
                </c:pt>
                <c:pt idx="1863">
                  <c:v>44845.364902685185</c:v>
                </c:pt>
                <c:pt idx="1864">
                  <c:v>44845.364906168979</c:v>
                </c:pt>
                <c:pt idx="1865">
                  <c:v>44845.364909722222</c:v>
                </c:pt>
                <c:pt idx="1866">
                  <c:v>44845.364913287034</c:v>
                </c:pt>
                <c:pt idx="1867">
                  <c:v>44845.36491679398</c:v>
                </c:pt>
                <c:pt idx="1868">
                  <c:v>44845.364920324071</c:v>
                </c:pt>
                <c:pt idx="1869">
                  <c:v>44845.364923831017</c:v>
                </c:pt>
                <c:pt idx="1870">
                  <c:v>44845.364927361108</c:v>
                </c:pt>
                <c:pt idx="1871">
                  <c:v>44845.36493087963</c:v>
                </c:pt>
                <c:pt idx="1872">
                  <c:v>44845.364934421297</c:v>
                </c:pt>
                <c:pt idx="1873">
                  <c:v>44845.364937986109</c:v>
                </c:pt>
                <c:pt idx="1874">
                  <c:v>44845.364941481479</c:v>
                </c:pt>
                <c:pt idx="1875">
                  <c:v>44845.364945034722</c:v>
                </c:pt>
                <c:pt idx="1876">
                  <c:v>44845.364948576389</c:v>
                </c:pt>
                <c:pt idx="1877">
                  <c:v>44845.364952094904</c:v>
                </c:pt>
                <c:pt idx="1878">
                  <c:v>44845.364955636571</c:v>
                </c:pt>
                <c:pt idx="1879">
                  <c:v>44845.364959131941</c:v>
                </c:pt>
                <c:pt idx="1880">
                  <c:v>44845.364962719905</c:v>
                </c:pt>
                <c:pt idx="1881">
                  <c:v>44845.364966261572</c:v>
                </c:pt>
                <c:pt idx="1882">
                  <c:v>44845.364969814815</c:v>
                </c:pt>
                <c:pt idx="1883">
                  <c:v>44845.364973333337</c:v>
                </c:pt>
                <c:pt idx="1884">
                  <c:v>44845.364976898149</c:v>
                </c:pt>
                <c:pt idx="1885">
                  <c:v>44845.364980439816</c:v>
                </c:pt>
                <c:pt idx="1886">
                  <c:v>44845.364983981483</c:v>
                </c:pt>
                <c:pt idx="1887">
                  <c:v>44845.364987499997</c:v>
                </c:pt>
                <c:pt idx="1888">
                  <c:v>44845.364991041664</c:v>
                </c:pt>
                <c:pt idx="1889">
                  <c:v>44845.364994537034</c:v>
                </c:pt>
                <c:pt idx="1890">
                  <c:v>44845.364998113429</c:v>
                </c:pt>
                <c:pt idx="1891">
                  <c:v>44845.365001655089</c:v>
                </c:pt>
                <c:pt idx="1892">
                  <c:v>44845.365005150466</c:v>
                </c:pt>
                <c:pt idx="1893">
                  <c:v>44845.365008692126</c:v>
                </c:pt>
                <c:pt idx="1894">
                  <c:v>44845.365012187503</c:v>
                </c:pt>
                <c:pt idx="1895">
                  <c:v>44845.365015740739</c:v>
                </c:pt>
                <c:pt idx="1896">
                  <c:v>44845.36501922454</c:v>
                </c:pt>
                <c:pt idx="1897">
                  <c:v>44845.365022754631</c:v>
                </c:pt>
                <c:pt idx="1898">
                  <c:v>44845.365026250001</c:v>
                </c:pt>
                <c:pt idx="1899">
                  <c:v>44845.365029756947</c:v>
                </c:pt>
                <c:pt idx="1900">
                  <c:v>44845.365033287038</c:v>
                </c:pt>
                <c:pt idx="1901">
                  <c:v>44845.36503685185</c:v>
                </c:pt>
                <c:pt idx="1902">
                  <c:v>44845.365040358796</c:v>
                </c:pt>
                <c:pt idx="1903">
                  <c:v>44845.365043912039</c:v>
                </c:pt>
                <c:pt idx="1904">
                  <c:v>44845.365047488427</c:v>
                </c:pt>
                <c:pt idx="1905">
                  <c:v>44845.365051064815</c:v>
                </c:pt>
                <c:pt idx="1906">
                  <c:v>44845.365054594906</c:v>
                </c:pt>
                <c:pt idx="1907">
                  <c:v>44845.365058113428</c:v>
                </c:pt>
                <c:pt idx="1908">
                  <c:v>44845.36506167824</c:v>
                </c:pt>
                <c:pt idx="1909">
                  <c:v>44845.365065208331</c:v>
                </c:pt>
                <c:pt idx="1910">
                  <c:v>44845.365068703701</c:v>
                </c:pt>
                <c:pt idx="1911">
                  <c:v>44845.365072199071</c:v>
                </c:pt>
                <c:pt idx="1912">
                  <c:v>44845.365075752314</c:v>
                </c:pt>
                <c:pt idx="1913">
                  <c:v>44845.365079305557</c:v>
                </c:pt>
                <c:pt idx="1914">
                  <c:v>44845.365082800927</c:v>
                </c:pt>
                <c:pt idx="1915">
                  <c:v>44845.365086284721</c:v>
                </c:pt>
                <c:pt idx="1916">
                  <c:v>44845.36508984954</c:v>
                </c:pt>
                <c:pt idx="1917">
                  <c:v>44845.365093391207</c:v>
                </c:pt>
                <c:pt idx="1918">
                  <c:v>44845.365096956019</c:v>
                </c:pt>
                <c:pt idx="1919">
                  <c:v>44845.365100462965</c:v>
                </c:pt>
                <c:pt idx="1920">
                  <c:v>44845.365104027776</c:v>
                </c:pt>
                <c:pt idx="1921">
                  <c:v>44845.365107569443</c:v>
                </c:pt>
                <c:pt idx="1922">
                  <c:v>44845.365111064813</c:v>
                </c:pt>
                <c:pt idx="1923">
                  <c:v>44845.365114618056</c:v>
                </c:pt>
                <c:pt idx="1924">
                  <c:v>44845.365118171299</c:v>
                </c:pt>
                <c:pt idx="1925">
                  <c:v>44845.365121666669</c:v>
                </c:pt>
                <c:pt idx="1926">
                  <c:v>44845.365125254626</c:v>
                </c:pt>
                <c:pt idx="1927">
                  <c:v>44845.365128831021</c:v>
                </c:pt>
                <c:pt idx="1928">
                  <c:v>44845.365132349536</c:v>
                </c:pt>
                <c:pt idx="1929">
                  <c:v>44845.3651359375</c:v>
                </c:pt>
                <c:pt idx="1930">
                  <c:v>44845.36513943287</c:v>
                </c:pt>
                <c:pt idx="1931">
                  <c:v>44845.365142997682</c:v>
                </c:pt>
                <c:pt idx="1932">
                  <c:v>44845.365146562501</c:v>
                </c:pt>
                <c:pt idx="1933">
                  <c:v>44845.365150046295</c:v>
                </c:pt>
                <c:pt idx="1934">
                  <c:v>44845.365153611114</c:v>
                </c:pt>
                <c:pt idx="1935">
                  <c:v>44845.365157175926</c:v>
                </c:pt>
                <c:pt idx="1936">
                  <c:v>44845.365160752313</c:v>
                </c:pt>
                <c:pt idx="1937">
                  <c:v>44845.365164270836</c:v>
                </c:pt>
                <c:pt idx="1938">
                  <c:v>44845.365167858799</c:v>
                </c:pt>
                <c:pt idx="1939">
                  <c:v>44845.365171435187</c:v>
                </c:pt>
                <c:pt idx="1940">
                  <c:v>44845.365174918981</c:v>
                </c:pt>
                <c:pt idx="1941">
                  <c:v>44845.365178414351</c:v>
                </c:pt>
                <c:pt idx="1942">
                  <c:v>44845.365181921297</c:v>
                </c:pt>
                <c:pt idx="1943">
                  <c:v>44845.365185416667</c:v>
                </c:pt>
                <c:pt idx="1944">
                  <c:v>44845.365188993055</c:v>
                </c:pt>
                <c:pt idx="1945">
                  <c:v>44845.365192557867</c:v>
                </c:pt>
                <c:pt idx="1946">
                  <c:v>44845.365196053244</c:v>
                </c:pt>
                <c:pt idx="1947">
                  <c:v>44845.36519960648</c:v>
                </c:pt>
                <c:pt idx="1948">
                  <c:v>44845.365203148147</c:v>
                </c:pt>
                <c:pt idx="1949">
                  <c:v>44845.365206643517</c:v>
                </c:pt>
                <c:pt idx="1950">
                  <c:v>44845.36521019676</c:v>
                </c:pt>
                <c:pt idx="1951">
                  <c:v>44845.36521369213</c:v>
                </c:pt>
                <c:pt idx="1952">
                  <c:v>44845.365217199076</c:v>
                </c:pt>
                <c:pt idx="1953">
                  <c:v>44845.365220752312</c:v>
                </c:pt>
                <c:pt idx="1954">
                  <c:v>44845.365224305555</c:v>
                </c:pt>
                <c:pt idx="1955">
                  <c:v>44845.365227789349</c:v>
                </c:pt>
                <c:pt idx="1956">
                  <c:v>44845.365231365744</c:v>
                </c:pt>
                <c:pt idx="1957">
                  <c:v>44845.365234861114</c:v>
                </c:pt>
                <c:pt idx="1958">
                  <c:v>44845.365238368053</c:v>
                </c:pt>
                <c:pt idx="1959">
                  <c:v>44845.365241851854</c:v>
                </c:pt>
                <c:pt idx="1960">
                  <c:v>44845.365245335648</c:v>
                </c:pt>
                <c:pt idx="1961">
                  <c:v>44845.365248888891</c:v>
                </c:pt>
                <c:pt idx="1962">
                  <c:v>44845.365252465279</c:v>
                </c:pt>
                <c:pt idx="1963">
                  <c:v>44845.365256018522</c:v>
                </c:pt>
                <c:pt idx="1964">
                  <c:v>44845.365259618055</c:v>
                </c:pt>
                <c:pt idx="1965">
                  <c:v>44845.365263148145</c:v>
                </c:pt>
                <c:pt idx="1966">
                  <c:v>44845.365266666668</c:v>
                </c:pt>
                <c:pt idx="1967">
                  <c:v>44845.365270219911</c:v>
                </c:pt>
                <c:pt idx="1968">
                  <c:v>44845.365273796298</c:v>
                </c:pt>
                <c:pt idx="1969">
                  <c:v>44845.365277372686</c:v>
                </c:pt>
                <c:pt idx="1970">
                  <c:v>44845.365280902777</c:v>
                </c:pt>
                <c:pt idx="1971">
                  <c:v>44845.365284409723</c:v>
                </c:pt>
                <c:pt idx="1972">
                  <c:v>44845.365287986111</c:v>
                </c:pt>
                <c:pt idx="1973">
                  <c:v>44845.365291539354</c:v>
                </c:pt>
                <c:pt idx="1974">
                  <c:v>44845.365295115742</c:v>
                </c:pt>
                <c:pt idx="1975">
                  <c:v>44845.365298657409</c:v>
                </c:pt>
                <c:pt idx="1976">
                  <c:v>44845.365302152779</c:v>
                </c:pt>
                <c:pt idx="1977">
                  <c:v>44845.365305636573</c:v>
                </c:pt>
                <c:pt idx="1978">
                  <c:v>44845.365309189816</c:v>
                </c:pt>
                <c:pt idx="1979">
                  <c:v>44845.365312685186</c:v>
                </c:pt>
                <c:pt idx="1980">
                  <c:v>44845.365316215277</c:v>
                </c:pt>
                <c:pt idx="1981">
                  <c:v>44845.365319733799</c:v>
                </c:pt>
                <c:pt idx="1982">
                  <c:v>44845.365323287035</c:v>
                </c:pt>
                <c:pt idx="1983">
                  <c:v>44845.365326793981</c:v>
                </c:pt>
                <c:pt idx="1984">
                  <c:v>44845.365330324072</c:v>
                </c:pt>
                <c:pt idx="1985">
                  <c:v>44845.365333888891</c:v>
                </c:pt>
                <c:pt idx="1986">
                  <c:v>44845.365337395837</c:v>
                </c:pt>
                <c:pt idx="1987">
                  <c:v>44845.365340960649</c:v>
                </c:pt>
                <c:pt idx="1988">
                  <c:v>44845.365344513892</c:v>
                </c:pt>
                <c:pt idx="1989">
                  <c:v>44845.365347997686</c:v>
                </c:pt>
                <c:pt idx="1990">
                  <c:v>44845.365351539353</c:v>
                </c:pt>
                <c:pt idx="1991">
                  <c:v>44845.365355023147</c:v>
                </c:pt>
                <c:pt idx="1992">
                  <c:v>44845.365358599534</c:v>
                </c:pt>
                <c:pt idx="1993">
                  <c:v>44845.365362152777</c:v>
                </c:pt>
                <c:pt idx="1994">
                  <c:v>44845.365365740741</c:v>
                </c:pt>
                <c:pt idx="1995">
                  <c:v>44845.365369317129</c:v>
                </c:pt>
                <c:pt idx="1996">
                  <c:v>44845.365372835651</c:v>
                </c:pt>
                <c:pt idx="1997">
                  <c:v>44845.36537634259</c:v>
                </c:pt>
                <c:pt idx="1998">
                  <c:v>44845.365379884257</c:v>
                </c:pt>
                <c:pt idx="1999">
                  <c:v>44845.365383368058</c:v>
                </c:pt>
                <c:pt idx="2000">
                  <c:v>44845.365386944446</c:v>
                </c:pt>
                <c:pt idx="2001">
                  <c:v>44845.365390486113</c:v>
                </c:pt>
                <c:pt idx="2002">
                  <c:v>44845.365394004628</c:v>
                </c:pt>
                <c:pt idx="2003">
                  <c:v>44845.365397592592</c:v>
                </c:pt>
                <c:pt idx="2004">
                  <c:v>44845.365401099538</c:v>
                </c:pt>
                <c:pt idx="2005">
                  <c:v>44845.365404641205</c:v>
                </c:pt>
                <c:pt idx="2006">
                  <c:v>44845.365408148151</c:v>
                </c:pt>
                <c:pt idx="2007">
                  <c:v>44845.365411643521</c:v>
                </c:pt>
                <c:pt idx="2008">
                  <c:v>44845.365415185188</c:v>
                </c:pt>
                <c:pt idx="2009">
                  <c:v>44845.365418668982</c:v>
                </c:pt>
                <c:pt idx="2010">
                  <c:v>44845.365422280091</c:v>
                </c:pt>
                <c:pt idx="2011">
                  <c:v>44845.365425810189</c:v>
                </c:pt>
                <c:pt idx="2012">
                  <c:v>44845.365429363424</c:v>
                </c:pt>
                <c:pt idx="2013">
                  <c:v>44845.365432858795</c:v>
                </c:pt>
                <c:pt idx="2014">
                  <c:v>44845.365436342596</c:v>
                </c:pt>
                <c:pt idx="2015">
                  <c:v>44845.365439907408</c:v>
                </c:pt>
                <c:pt idx="2016">
                  <c:v>44845.365443472219</c:v>
                </c:pt>
                <c:pt idx="2017">
                  <c:v>44845.365447094904</c:v>
                </c:pt>
                <c:pt idx="2018">
                  <c:v>44845.365450613426</c:v>
                </c:pt>
                <c:pt idx="2019">
                  <c:v>44845.365454155093</c:v>
                </c:pt>
                <c:pt idx="2020">
                  <c:v>44845.365457719905</c:v>
                </c:pt>
                <c:pt idx="2021">
                  <c:v>44845.365461215275</c:v>
                </c:pt>
                <c:pt idx="2022">
                  <c:v>44845.365464710645</c:v>
                </c:pt>
                <c:pt idx="2023">
                  <c:v>44845.365468252312</c:v>
                </c:pt>
                <c:pt idx="2024">
                  <c:v>44845.365471817131</c:v>
                </c:pt>
                <c:pt idx="2025">
                  <c:v>44845.365475324077</c:v>
                </c:pt>
                <c:pt idx="2026">
                  <c:v>44845.365478807871</c:v>
                </c:pt>
                <c:pt idx="2027">
                  <c:v>44845.365482337962</c:v>
                </c:pt>
                <c:pt idx="2028">
                  <c:v>44845.365485925926</c:v>
                </c:pt>
                <c:pt idx="2029">
                  <c:v>44845.365489502314</c:v>
                </c:pt>
                <c:pt idx="2030">
                  <c:v>44845.365493101854</c:v>
                </c:pt>
                <c:pt idx="2031">
                  <c:v>44845.365496643521</c:v>
                </c:pt>
                <c:pt idx="2032">
                  <c:v>44845.365500196756</c:v>
                </c:pt>
                <c:pt idx="2033">
                  <c:v>44845.365503680558</c:v>
                </c:pt>
                <c:pt idx="2034">
                  <c:v>44845.365507164352</c:v>
                </c:pt>
                <c:pt idx="2035">
                  <c:v>44845.365510694442</c:v>
                </c:pt>
                <c:pt idx="2036">
                  <c:v>44845.365514212965</c:v>
                </c:pt>
                <c:pt idx="2037">
                  <c:v>44845.365517719911</c:v>
                </c:pt>
                <c:pt idx="2038">
                  <c:v>44845.365521238426</c:v>
                </c:pt>
                <c:pt idx="2039">
                  <c:v>44845.365524791669</c:v>
                </c:pt>
                <c:pt idx="2040">
                  <c:v>44845.365528275463</c:v>
                </c:pt>
                <c:pt idx="2041">
                  <c:v>44845.36553181713</c:v>
                </c:pt>
                <c:pt idx="2042">
                  <c:v>44845.365535324076</c:v>
                </c:pt>
                <c:pt idx="2043">
                  <c:v>44845.365538877311</c:v>
                </c:pt>
                <c:pt idx="2044">
                  <c:v>44845.365542453706</c:v>
                </c:pt>
                <c:pt idx="2045">
                  <c:v>44845.365545995373</c:v>
                </c:pt>
                <c:pt idx="2046">
                  <c:v>44845.365549513888</c:v>
                </c:pt>
                <c:pt idx="2047">
                  <c:v>44845.365553067131</c:v>
                </c:pt>
                <c:pt idx="2048">
                  <c:v>44845.365556631943</c:v>
                </c:pt>
                <c:pt idx="2049">
                  <c:v>44845.365560196762</c:v>
                </c:pt>
                <c:pt idx="2050">
                  <c:v>44845.365563761574</c:v>
                </c:pt>
                <c:pt idx="2051">
                  <c:v>44845.365567314817</c:v>
                </c:pt>
                <c:pt idx="2052">
                  <c:v>44845.365570902781</c:v>
                </c:pt>
                <c:pt idx="2053">
                  <c:v>44845.365574386575</c:v>
                </c:pt>
                <c:pt idx="2054">
                  <c:v>44845.365577951387</c:v>
                </c:pt>
                <c:pt idx="2055">
                  <c:v>44845.365581527774</c:v>
                </c:pt>
                <c:pt idx="2056">
                  <c:v>44845.365585092593</c:v>
                </c:pt>
                <c:pt idx="2057">
                  <c:v>44845.36558863426</c:v>
                </c:pt>
                <c:pt idx="2058">
                  <c:v>44845.365592118054</c:v>
                </c:pt>
                <c:pt idx="2059">
                  <c:v>44845.365595625</c:v>
                </c:pt>
                <c:pt idx="2060">
                  <c:v>44845.365599189812</c:v>
                </c:pt>
                <c:pt idx="2061">
                  <c:v>44845.36560271991</c:v>
                </c:pt>
                <c:pt idx="2062">
                  <c:v>44845.365606226849</c:v>
                </c:pt>
                <c:pt idx="2063">
                  <c:v>44845.365609780092</c:v>
                </c:pt>
                <c:pt idx="2064">
                  <c:v>44845.365613263886</c:v>
                </c:pt>
                <c:pt idx="2065">
                  <c:v>44845.365616805553</c:v>
                </c:pt>
                <c:pt idx="2066">
                  <c:v>44845.365620358796</c:v>
                </c:pt>
                <c:pt idx="2067">
                  <c:v>44845.365623877318</c:v>
                </c:pt>
                <c:pt idx="2068">
                  <c:v>44845.36562744213</c:v>
                </c:pt>
                <c:pt idx="2069">
                  <c:v>44845.365630995373</c:v>
                </c:pt>
                <c:pt idx="2070">
                  <c:v>44845.365634560185</c:v>
                </c:pt>
                <c:pt idx="2071">
                  <c:v>44845.365638136573</c:v>
                </c:pt>
                <c:pt idx="2072">
                  <c:v>44845.365641701392</c:v>
                </c:pt>
                <c:pt idx="2073">
                  <c:v>44845.36564527778</c:v>
                </c:pt>
                <c:pt idx="2074">
                  <c:v>44845.365648888888</c:v>
                </c:pt>
                <c:pt idx="2075">
                  <c:v>44845.365652442131</c:v>
                </c:pt>
                <c:pt idx="2076">
                  <c:v>44845.365655949077</c:v>
                </c:pt>
                <c:pt idx="2077">
                  <c:v>44845.365659479168</c:v>
                </c:pt>
                <c:pt idx="2078">
                  <c:v>44845.365663032404</c:v>
                </c:pt>
                <c:pt idx="2079">
                  <c:v>44845.365666585647</c:v>
                </c:pt>
                <c:pt idx="2080">
                  <c:v>44845.365670069441</c:v>
                </c:pt>
                <c:pt idx="2081">
                  <c:v>44845.36567363426</c:v>
                </c:pt>
                <c:pt idx="2082">
                  <c:v>44845.365677210648</c:v>
                </c:pt>
                <c:pt idx="2083">
                  <c:v>44845.365680694442</c:v>
                </c:pt>
                <c:pt idx="2084">
                  <c:v>44845.365684259261</c:v>
                </c:pt>
                <c:pt idx="2085">
                  <c:v>44845.365687766207</c:v>
                </c:pt>
                <c:pt idx="2086">
                  <c:v>44845.365691273146</c:v>
                </c:pt>
                <c:pt idx="2087">
                  <c:v>44845.365694768516</c:v>
                </c:pt>
                <c:pt idx="2088">
                  <c:v>44845.365698263886</c:v>
                </c:pt>
                <c:pt idx="2089">
                  <c:v>44845.365701828705</c:v>
                </c:pt>
                <c:pt idx="2090">
                  <c:v>44845.365705405093</c:v>
                </c:pt>
                <c:pt idx="2091">
                  <c:v>44845.365708935184</c:v>
                </c:pt>
                <c:pt idx="2092">
                  <c:v>44845.365712488427</c:v>
                </c:pt>
                <c:pt idx="2093">
                  <c:v>44845.365715972221</c:v>
                </c:pt>
                <c:pt idx="2094">
                  <c:v>44845.365719456022</c:v>
                </c:pt>
                <c:pt idx="2095">
                  <c:v>44845.365722951392</c:v>
                </c:pt>
                <c:pt idx="2096">
                  <c:v>44845.365726516204</c:v>
                </c:pt>
                <c:pt idx="2097">
                  <c:v>44845.365730081015</c:v>
                </c:pt>
                <c:pt idx="2098">
                  <c:v>44845.365733634259</c:v>
                </c:pt>
                <c:pt idx="2099">
                  <c:v>44845.365737118052</c:v>
                </c:pt>
                <c:pt idx="2100">
                  <c:v>44845.365740601854</c:v>
                </c:pt>
                <c:pt idx="2101">
                  <c:v>44845.365744166666</c:v>
                </c:pt>
                <c:pt idx="2102">
                  <c:v>44845.365747731485</c:v>
                </c:pt>
                <c:pt idx="2103">
                  <c:v>44845.365751307872</c:v>
                </c:pt>
                <c:pt idx="2104">
                  <c:v>44845.365754895836</c:v>
                </c:pt>
                <c:pt idx="2105">
                  <c:v>44845.365758414351</c:v>
                </c:pt>
                <c:pt idx="2106">
                  <c:v>44845.365761921297</c:v>
                </c:pt>
                <c:pt idx="2107">
                  <c:v>44845.36576547454</c:v>
                </c:pt>
                <c:pt idx="2108">
                  <c:v>44845.365769050928</c:v>
                </c:pt>
                <c:pt idx="2109">
                  <c:v>44845.365772546298</c:v>
                </c:pt>
                <c:pt idx="2110">
                  <c:v>44845.365776099534</c:v>
                </c:pt>
                <c:pt idx="2111">
                  <c:v>44845.365779641201</c:v>
                </c:pt>
                <c:pt idx="2112">
                  <c:v>44845.36578320602</c:v>
                </c:pt>
                <c:pt idx="2113">
                  <c:v>44845.36578670139</c:v>
                </c:pt>
                <c:pt idx="2114">
                  <c:v>44845.365790243057</c:v>
                </c:pt>
                <c:pt idx="2115">
                  <c:v>44845.365793726851</c:v>
                </c:pt>
                <c:pt idx="2116">
                  <c:v>44845.365797210645</c:v>
                </c:pt>
                <c:pt idx="2117">
                  <c:v>44845.36580078704</c:v>
                </c:pt>
                <c:pt idx="2118">
                  <c:v>44845.365804363428</c:v>
                </c:pt>
                <c:pt idx="2119">
                  <c:v>44845.365807916663</c:v>
                </c:pt>
                <c:pt idx="2120">
                  <c:v>44845.365811493059</c:v>
                </c:pt>
                <c:pt idx="2121">
                  <c:v>44845.365814976853</c:v>
                </c:pt>
                <c:pt idx="2122">
                  <c:v>44845.36581851852</c:v>
                </c:pt>
                <c:pt idx="2123">
                  <c:v>44845.365822071763</c:v>
                </c:pt>
                <c:pt idx="2124">
                  <c:v>44845.365825567133</c:v>
                </c:pt>
                <c:pt idx="2125">
                  <c:v>44845.365829062503</c:v>
                </c:pt>
                <c:pt idx="2126">
                  <c:v>44845.365832592594</c:v>
                </c:pt>
                <c:pt idx="2127">
                  <c:v>44845.365836087964</c:v>
                </c:pt>
                <c:pt idx="2128">
                  <c:v>44845.36583962963</c:v>
                </c:pt>
                <c:pt idx="2129">
                  <c:v>44845.365843125001</c:v>
                </c:pt>
                <c:pt idx="2130">
                  <c:v>44845.365846620371</c:v>
                </c:pt>
                <c:pt idx="2131">
                  <c:v>44845.365850208334</c:v>
                </c:pt>
                <c:pt idx="2132">
                  <c:v>44845.365853726849</c:v>
                </c:pt>
                <c:pt idx="2133">
                  <c:v>44845.365857210651</c:v>
                </c:pt>
                <c:pt idx="2134">
                  <c:v>44845.365860775462</c:v>
                </c:pt>
                <c:pt idx="2135">
                  <c:v>44845.365864259256</c:v>
                </c:pt>
                <c:pt idx="2136">
                  <c:v>44845.365867800923</c:v>
                </c:pt>
                <c:pt idx="2137">
                  <c:v>44845.365871307869</c:v>
                </c:pt>
                <c:pt idx="2138">
                  <c:v>44845.365874791663</c:v>
                </c:pt>
                <c:pt idx="2139">
                  <c:v>44845.365878344906</c:v>
                </c:pt>
                <c:pt idx="2140">
                  <c:v>44845.365881909725</c:v>
                </c:pt>
                <c:pt idx="2141">
                  <c:v>44845.365885393519</c:v>
                </c:pt>
                <c:pt idx="2142">
                  <c:v>44845.365888935186</c:v>
                </c:pt>
                <c:pt idx="2143">
                  <c:v>44845.365892430556</c:v>
                </c:pt>
                <c:pt idx="2144">
                  <c:v>44845.365895983799</c:v>
                </c:pt>
                <c:pt idx="2145">
                  <c:v>44845.365899548611</c:v>
                </c:pt>
                <c:pt idx="2146">
                  <c:v>44845.365903043981</c:v>
                </c:pt>
                <c:pt idx="2147">
                  <c:v>44845.365906620369</c:v>
                </c:pt>
                <c:pt idx="2148">
                  <c:v>44845.365910173612</c:v>
                </c:pt>
                <c:pt idx="2149">
                  <c:v>44845.365913761576</c:v>
                </c:pt>
                <c:pt idx="2150">
                  <c:v>44845.365917326388</c:v>
                </c:pt>
                <c:pt idx="2151">
                  <c:v>44845.365920810182</c:v>
                </c:pt>
                <c:pt idx="2152">
                  <c:v>44845.36592434028</c:v>
                </c:pt>
                <c:pt idx="2153">
                  <c:v>44845.365927824074</c:v>
                </c:pt>
                <c:pt idx="2154">
                  <c:v>44845.365931400462</c:v>
                </c:pt>
                <c:pt idx="2155">
                  <c:v>44845.36593497685</c:v>
                </c:pt>
                <c:pt idx="2156">
                  <c:v>44845.365938460651</c:v>
                </c:pt>
                <c:pt idx="2157">
                  <c:v>44845.365942013887</c:v>
                </c:pt>
                <c:pt idx="2158">
                  <c:v>44845.365945509257</c:v>
                </c:pt>
                <c:pt idx="2159">
                  <c:v>44845.3659490625</c:v>
                </c:pt>
                <c:pt idx="2160">
                  <c:v>44845.365952627311</c:v>
                </c:pt>
                <c:pt idx="2161">
                  <c:v>44845.365956122689</c:v>
                </c:pt>
                <c:pt idx="2162">
                  <c:v>44845.365959629627</c:v>
                </c:pt>
                <c:pt idx="2163">
                  <c:v>44845.365963252312</c:v>
                </c:pt>
                <c:pt idx="2164">
                  <c:v>44845.365966805555</c:v>
                </c:pt>
                <c:pt idx="2165">
                  <c:v>44845.365970393519</c:v>
                </c:pt>
                <c:pt idx="2166">
                  <c:v>44845.365973935186</c:v>
                </c:pt>
                <c:pt idx="2167">
                  <c:v>44845.365977488429</c:v>
                </c:pt>
                <c:pt idx="2168">
                  <c:v>44845.365980972223</c:v>
                </c:pt>
                <c:pt idx="2169">
                  <c:v>44845.365984537035</c:v>
                </c:pt>
                <c:pt idx="2170">
                  <c:v>44845.365988113423</c:v>
                </c:pt>
                <c:pt idx="2171">
                  <c:v>44845.365991666666</c:v>
                </c:pt>
                <c:pt idx="2172">
                  <c:v>44845.365995173612</c:v>
                </c:pt>
                <c:pt idx="2173">
                  <c:v>44845.365998703703</c:v>
                </c:pt>
                <c:pt idx="2174">
                  <c:v>44845.366002199073</c:v>
                </c:pt>
                <c:pt idx="2175">
                  <c:v>44845.366005682874</c:v>
                </c:pt>
                <c:pt idx="2176">
                  <c:v>44845.366009224534</c:v>
                </c:pt>
                <c:pt idx="2177">
                  <c:v>44845.366012766201</c:v>
                </c:pt>
                <c:pt idx="2178">
                  <c:v>44845.366016307868</c:v>
                </c:pt>
                <c:pt idx="2179">
                  <c:v>44845.366019884263</c:v>
                </c:pt>
                <c:pt idx="2180">
                  <c:v>44845.366023425922</c:v>
                </c:pt>
                <c:pt idx="2181">
                  <c:v>44845.366026956021</c:v>
                </c:pt>
                <c:pt idx="2182">
                  <c:v>44845.366030497687</c:v>
                </c:pt>
                <c:pt idx="2183">
                  <c:v>44845.366034039354</c:v>
                </c:pt>
                <c:pt idx="2184">
                  <c:v>44845.366037523148</c:v>
                </c:pt>
                <c:pt idx="2185">
                  <c:v>44845.366041018518</c:v>
                </c:pt>
                <c:pt idx="2186">
                  <c:v>44845.366044571761</c:v>
                </c:pt>
                <c:pt idx="2187">
                  <c:v>44845.366048136573</c:v>
                </c:pt>
                <c:pt idx="2188">
                  <c:v>44845.366051689816</c:v>
                </c:pt>
                <c:pt idx="2189">
                  <c:v>44845.366055243052</c:v>
                </c:pt>
                <c:pt idx="2190">
                  <c:v>44845.366058819447</c:v>
                </c:pt>
                <c:pt idx="2191">
                  <c:v>44845.366062303241</c:v>
                </c:pt>
                <c:pt idx="2192">
                  <c:v>44845.366065879629</c:v>
                </c:pt>
                <c:pt idx="2193">
                  <c:v>44845.366069456017</c:v>
                </c:pt>
                <c:pt idx="2194">
                  <c:v>44845.366072997684</c:v>
                </c:pt>
                <c:pt idx="2195">
                  <c:v>44845.366076562503</c:v>
                </c:pt>
                <c:pt idx="2196">
                  <c:v>44845.366080127314</c:v>
                </c:pt>
                <c:pt idx="2197">
                  <c:v>44845.366083622685</c:v>
                </c:pt>
                <c:pt idx="2198">
                  <c:v>44845.366087199072</c:v>
                </c:pt>
                <c:pt idx="2199">
                  <c:v>44845.366090752315</c:v>
                </c:pt>
                <c:pt idx="2200">
                  <c:v>44845.366094328703</c:v>
                </c:pt>
                <c:pt idx="2201">
                  <c:v>44845.366097893515</c:v>
                </c:pt>
                <c:pt idx="2202">
                  <c:v>44845.366101458334</c:v>
                </c:pt>
                <c:pt idx="2203">
                  <c:v>44845.366105011577</c:v>
                </c:pt>
                <c:pt idx="2204">
                  <c:v>44845.366108518516</c:v>
                </c:pt>
                <c:pt idx="2205">
                  <c:v>44845.366112037038</c:v>
                </c:pt>
                <c:pt idx="2206">
                  <c:v>44845.366115567129</c:v>
                </c:pt>
                <c:pt idx="2207">
                  <c:v>44845.366119131948</c:v>
                </c:pt>
                <c:pt idx="2208">
                  <c:v>44845.366122708336</c:v>
                </c:pt>
                <c:pt idx="2209">
                  <c:v>44845.366126226851</c:v>
                </c:pt>
                <c:pt idx="2210">
                  <c:v>44845.366129710645</c:v>
                </c:pt>
                <c:pt idx="2211">
                  <c:v>44845.366133194446</c:v>
                </c:pt>
                <c:pt idx="2212">
                  <c:v>44845.366136747682</c:v>
                </c:pt>
                <c:pt idx="2213">
                  <c:v>44845.366140231483</c:v>
                </c:pt>
                <c:pt idx="2214">
                  <c:v>44845.366143819447</c:v>
                </c:pt>
                <c:pt idx="2215">
                  <c:v>44845.366147372682</c:v>
                </c:pt>
                <c:pt idx="2216">
                  <c:v>44845.366150995367</c:v>
                </c:pt>
                <c:pt idx="2217">
                  <c:v>44845.366154502313</c:v>
                </c:pt>
                <c:pt idx="2218">
                  <c:v>44845.366158009259</c:v>
                </c:pt>
                <c:pt idx="2219">
                  <c:v>44845.366161562502</c:v>
                </c:pt>
                <c:pt idx="2220">
                  <c:v>44845.366165057872</c:v>
                </c:pt>
                <c:pt idx="2221">
                  <c:v>44845.366168611108</c:v>
                </c:pt>
                <c:pt idx="2222">
                  <c:v>44845.366172175927</c:v>
                </c:pt>
                <c:pt idx="2223">
                  <c:v>44845.366175682873</c:v>
                </c:pt>
                <c:pt idx="2224">
                  <c:v>44845.366179178243</c:v>
                </c:pt>
                <c:pt idx="2225">
                  <c:v>44845.366182685182</c:v>
                </c:pt>
                <c:pt idx="2226">
                  <c:v>44845.366186180552</c:v>
                </c:pt>
                <c:pt idx="2227">
                  <c:v>44845.366189733795</c:v>
                </c:pt>
                <c:pt idx="2228">
                  <c:v>44845.366193287038</c:v>
                </c:pt>
                <c:pt idx="2229">
                  <c:v>44845.36619685185</c:v>
                </c:pt>
                <c:pt idx="2230">
                  <c:v>44845.36620045139</c:v>
                </c:pt>
                <c:pt idx="2231">
                  <c:v>44845.366203993057</c:v>
                </c:pt>
                <c:pt idx="2232">
                  <c:v>44845.366207488427</c:v>
                </c:pt>
                <c:pt idx="2233">
                  <c:v>44845.366211053239</c:v>
                </c:pt>
                <c:pt idx="2234">
                  <c:v>44845.366214629626</c:v>
                </c:pt>
                <c:pt idx="2235">
                  <c:v>44845.366218182869</c:v>
                </c:pt>
                <c:pt idx="2236">
                  <c:v>44845.366221747689</c:v>
                </c:pt>
                <c:pt idx="2237">
                  <c:v>44845.366225289348</c:v>
                </c:pt>
                <c:pt idx="2238">
                  <c:v>44845.366228784726</c:v>
                </c:pt>
                <c:pt idx="2239">
                  <c:v>44845.366232280096</c:v>
                </c:pt>
                <c:pt idx="2240">
                  <c:v>44845.366235833331</c:v>
                </c:pt>
                <c:pt idx="2241">
                  <c:v>44845.366239317133</c:v>
                </c:pt>
                <c:pt idx="2242">
                  <c:v>44845.3662428588</c:v>
                </c:pt>
                <c:pt idx="2243">
                  <c:v>44845.366246365738</c:v>
                </c:pt>
                <c:pt idx="2244">
                  <c:v>44845.366249861108</c:v>
                </c:pt>
                <c:pt idx="2245">
                  <c:v>44845.366253379631</c:v>
                </c:pt>
                <c:pt idx="2246">
                  <c:v>44845.366256967594</c:v>
                </c:pt>
                <c:pt idx="2247">
                  <c:v>44845.366260532406</c:v>
                </c:pt>
                <c:pt idx="2248">
                  <c:v>44845.366264108794</c:v>
                </c:pt>
                <c:pt idx="2249">
                  <c:v>44845.366267673613</c:v>
                </c:pt>
                <c:pt idx="2250">
                  <c:v>44845.366271157407</c:v>
                </c:pt>
                <c:pt idx="2251">
                  <c:v>44845.366274641201</c:v>
                </c:pt>
                <c:pt idx="2252">
                  <c:v>44845.366278159723</c:v>
                </c:pt>
                <c:pt idx="2253">
                  <c:v>44845.366281724535</c:v>
                </c:pt>
                <c:pt idx="2254">
                  <c:v>44845.366285208336</c:v>
                </c:pt>
                <c:pt idx="2255">
                  <c:v>44845.366288703706</c:v>
                </c:pt>
                <c:pt idx="2256">
                  <c:v>44845.366292256942</c:v>
                </c:pt>
                <c:pt idx="2257">
                  <c:v>44845.366295821761</c:v>
                </c:pt>
                <c:pt idx="2258">
                  <c:v>44845.366299305555</c:v>
                </c:pt>
                <c:pt idx="2259">
                  <c:v>44845.366302858798</c:v>
                </c:pt>
                <c:pt idx="2260">
                  <c:v>44845.366306354168</c:v>
                </c:pt>
                <c:pt idx="2261">
                  <c:v>44845.366309895835</c:v>
                </c:pt>
                <c:pt idx="2262">
                  <c:v>44845.366313391205</c:v>
                </c:pt>
                <c:pt idx="2263">
                  <c:v>44845.366316874999</c:v>
                </c:pt>
                <c:pt idx="2264">
                  <c:v>44845.366320439818</c:v>
                </c:pt>
                <c:pt idx="2265">
                  <c:v>44845.366324016206</c:v>
                </c:pt>
                <c:pt idx="2266">
                  <c:v>44845.366327557873</c:v>
                </c:pt>
                <c:pt idx="2267">
                  <c:v>44845.366331122685</c:v>
                </c:pt>
                <c:pt idx="2268">
                  <c:v>44845.366334618055</c:v>
                </c:pt>
                <c:pt idx="2269">
                  <c:v>44845.366338182874</c:v>
                </c:pt>
                <c:pt idx="2270">
                  <c:v>44845.366341759262</c:v>
                </c:pt>
                <c:pt idx="2271">
                  <c:v>44845.366345324073</c:v>
                </c:pt>
                <c:pt idx="2272">
                  <c:v>44845.366348819443</c:v>
                </c:pt>
                <c:pt idx="2273">
                  <c:v>44845.366352337966</c:v>
                </c:pt>
                <c:pt idx="2274">
                  <c:v>44845.366355821759</c:v>
                </c:pt>
                <c:pt idx="2275">
                  <c:v>44845.366359328706</c:v>
                </c:pt>
                <c:pt idx="2276">
                  <c:v>44845.366362870373</c:v>
                </c:pt>
                <c:pt idx="2277">
                  <c:v>44845.366366435184</c:v>
                </c:pt>
                <c:pt idx="2278">
                  <c:v>44845.366369930554</c:v>
                </c:pt>
                <c:pt idx="2279">
                  <c:v>44845.366373495373</c:v>
                </c:pt>
                <c:pt idx="2280">
                  <c:v>44845.36637703704</c:v>
                </c:pt>
                <c:pt idx="2281">
                  <c:v>44845.366380520834</c:v>
                </c:pt>
                <c:pt idx="2282">
                  <c:v>44845.366384097222</c:v>
                </c:pt>
                <c:pt idx="2283">
                  <c:v>44845.36638767361</c:v>
                </c:pt>
                <c:pt idx="2284">
                  <c:v>44845.366391215277</c:v>
                </c:pt>
                <c:pt idx="2285">
                  <c:v>44845.366394710647</c:v>
                </c:pt>
                <c:pt idx="2286">
                  <c:v>44845.366398194441</c:v>
                </c:pt>
                <c:pt idx="2287">
                  <c:v>44845.366401689818</c:v>
                </c:pt>
                <c:pt idx="2288">
                  <c:v>44845.366405219909</c:v>
                </c:pt>
                <c:pt idx="2289">
                  <c:v>44845.366408761576</c:v>
                </c:pt>
                <c:pt idx="2290">
                  <c:v>44845.366412280091</c:v>
                </c:pt>
                <c:pt idx="2291">
                  <c:v>44845.36641584491</c:v>
                </c:pt>
                <c:pt idx="2292">
                  <c:v>44845.366419398146</c:v>
                </c:pt>
                <c:pt idx="2293">
                  <c:v>44845.366422881947</c:v>
                </c:pt>
                <c:pt idx="2294">
                  <c:v>44845.366426423614</c:v>
                </c:pt>
                <c:pt idx="2295">
                  <c:v>44845.366430011571</c:v>
                </c:pt>
                <c:pt idx="2296">
                  <c:v>44845.366433587966</c:v>
                </c:pt>
                <c:pt idx="2297">
                  <c:v>44845.366437141201</c:v>
                </c:pt>
                <c:pt idx="2298">
                  <c:v>44845.366440694444</c:v>
                </c:pt>
                <c:pt idx="2299">
                  <c:v>44845.366444212967</c:v>
                </c:pt>
                <c:pt idx="2300">
                  <c:v>44845.366447754626</c:v>
                </c:pt>
                <c:pt idx="2301">
                  <c:v>44845.366451296293</c:v>
                </c:pt>
                <c:pt idx="2302">
                  <c:v>44845.366454803239</c:v>
                </c:pt>
                <c:pt idx="2303">
                  <c:v>44845.366458287041</c:v>
                </c:pt>
                <c:pt idx="2304">
                  <c:v>44845.3664618287</c:v>
                </c:pt>
                <c:pt idx="2305">
                  <c:v>44845.366465324078</c:v>
                </c:pt>
                <c:pt idx="2306">
                  <c:v>44845.366468807872</c:v>
                </c:pt>
                <c:pt idx="2307">
                  <c:v>44845.366472361115</c:v>
                </c:pt>
                <c:pt idx="2308">
                  <c:v>44845.366475844909</c:v>
                </c:pt>
                <c:pt idx="2309">
                  <c:v>44845.366479386576</c:v>
                </c:pt>
                <c:pt idx="2310">
                  <c:v>44845.366482881946</c:v>
                </c:pt>
                <c:pt idx="2311">
                  <c:v>44845.366486435189</c:v>
                </c:pt>
                <c:pt idx="2312">
                  <c:v>44845.366489976848</c:v>
                </c:pt>
                <c:pt idx="2313">
                  <c:v>44845.36649349537</c:v>
                </c:pt>
                <c:pt idx="2314">
                  <c:v>44845.366497037037</c:v>
                </c:pt>
                <c:pt idx="2315">
                  <c:v>44845.366500613425</c:v>
                </c:pt>
                <c:pt idx="2316">
                  <c:v>44845.366504155092</c:v>
                </c:pt>
                <c:pt idx="2317">
                  <c:v>44845.366507662038</c:v>
                </c:pt>
                <c:pt idx="2318">
                  <c:v>44845.366511157408</c:v>
                </c:pt>
                <c:pt idx="2319">
                  <c:v>44845.366514699075</c:v>
                </c:pt>
                <c:pt idx="2320">
                  <c:v>44845.366518252318</c:v>
                </c:pt>
                <c:pt idx="2321">
                  <c:v>44845.366521759257</c:v>
                </c:pt>
                <c:pt idx="2322">
                  <c:v>44845.366525324076</c:v>
                </c:pt>
                <c:pt idx="2323">
                  <c:v>44845.366528865743</c:v>
                </c:pt>
                <c:pt idx="2324">
                  <c:v>44845.366532361113</c:v>
                </c:pt>
                <c:pt idx="2325">
                  <c:v>44845.36653590278</c:v>
                </c:pt>
                <c:pt idx="2326">
                  <c:v>44845.366539409719</c:v>
                </c:pt>
                <c:pt idx="2327">
                  <c:v>44845.36654289352</c:v>
                </c:pt>
                <c:pt idx="2328">
                  <c:v>44845.366546446756</c:v>
                </c:pt>
                <c:pt idx="2329">
                  <c:v>44845.36655003472</c:v>
                </c:pt>
                <c:pt idx="2330">
                  <c:v>44845.366553553242</c:v>
                </c:pt>
                <c:pt idx="2331">
                  <c:v>44845.366557048612</c:v>
                </c:pt>
                <c:pt idx="2332">
                  <c:v>44845.366560532406</c:v>
                </c:pt>
                <c:pt idx="2333">
                  <c:v>44845.366564062497</c:v>
                </c:pt>
                <c:pt idx="2334">
                  <c:v>44845.366567662037</c:v>
                </c:pt>
                <c:pt idx="2335">
                  <c:v>44845.366571203704</c:v>
                </c:pt>
                <c:pt idx="2336">
                  <c:v>44845.366574687498</c:v>
                </c:pt>
                <c:pt idx="2337">
                  <c:v>44845.366578240741</c:v>
                </c:pt>
                <c:pt idx="2338">
                  <c:v>44845.366581805552</c:v>
                </c:pt>
                <c:pt idx="2339">
                  <c:v>44845.366585324075</c:v>
                </c:pt>
                <c:pt idx="2340">
                  <c:v>44845.366588865742</c:v>
                </c:pt>
                <c:pt idx="2341">
                  <c:v>44845.36659247685</c:v>
                </c:pt>
                <c:pt idx="2342">
                  <c:v>44845.366596030093</c:v>
                </c:pt>
                <c:pt idx="2343">
                  <c:v>44845.36659957176</c:v>
                </c:pt>
                <c:pt idx="2344">
                  <c:v>44845.366603136572</c:v>
                </c:pt>
                <c:pt idx="2345">
                  <c:v>44845.366606643518</c:v>
                </c:pt>
                <c:pt idx="2346">
                  <c:v>44845.366610138888</c:v>
                </c:pt>
                <c:pt idx="2347">
                  <c:v>44845.366613692131</c:v>
                </c:pt>
                <c:pt idx="2348">
                  <c:v>44845.366617222222</c:v>
                </c:pt>
                <c:pt idx="2349">
                  <c:v>44845.366620717592</c:v>
                </c:pt>
                <c:pt idx="2350">
                  <c:v>44845.366624317132</c:v>
                </c:pt>
                <c:pt idx="2351">
                  <c:v>44845.366627835647</c:v>
                </c:pt>
                <c:pt idx="2352">
                  <c:v>44845.366631435187</c:v>
                </c:pt>
                <c:pt idx="2353">
                  <c:v>44845.366634965278</c:v>
                </c:pt>
                <c:pt idx="2354">
                  <c:v>44845.366638472224</c:v>
                </c:pt>
                <c:pt idx="2355">
                  <c:v>44845.366641956018</c:v>
                </c:pt>
                <c:pt idx="2356">
                  <c:v>44845.366645509261</c:v>
                </c:pt>
                <c:pt idx="2357">
                  <c:v>44845.366648993055</c:v>
                </c:pt>
                <c:pt idx="2358">
                  <c:v>44845.366652534722</c:v>
                </c:pt>
                <c:pt idx="2359">
                  <c:v>44845.366656018516</c:v>
                </c:pt>
                <c:pt idx="2360">
                  <c:v>44845.36665960648</c:v>
                </c:pt>
                <c:pt idx="2361">
                  <c:v>44845.366663136578</c:v>
                </c:pt>
                <c:pt idx="2362">
                  <c:v>44845.366666643517</c:v>
                </c:pt>
                <c:pt idx="2363">
                  <c:v>44845.36667023148</c:v>
                </c:pt>
                <c:pt idx="2364">
                  <c:v>44845.366673773147</c:v>
                </c:pt>
                <c:pt idx="2365">
                  <c:v>44845.366677337966</c:v>
                </c:pt>
                <c:pt idx="2366">
                  <c:v>44845.36668082176</c:v>
                </c:pt>
                <c:pt idx="2367">
                  <c:v>44845.366684386572</c:v>
                </c:pt>
                <c:pt idx="2368">
                  <c:v>44845.366687939815</c:v>
                </c:pt>
                <c:pt idx="2369">
                  <c:v>44845.366691516203</c:v>
                </c:pt>
                <c:pt idx="2370">
                  <c:v>44845.366694999997</c:v>
                </c:pt>
                <c:pt idx="2371">
                  <c:v>44845.366698530095</c:v>
                </c:pt>
                <c:pt idx="2372">
                  <c:v>44845.366702025465</c:v>
                </c:pt>
                <c:pt idx="2373">
                  <c:v>44845.366705509259</c:v>
                </c:pt>
                <c:pt idx="2374">
                  <c:v>44845.366708993053</c:v>
                </c:pt>
                <c:pt idx="2375">
                  <c:v>44845.366712557872</c:v>
                </c:pt>
                <c:pt idx="2376">
                  <c:v>44845.366716111108</c:v>
                </c:pt>
                <c:pt idx="2377">
                  <c:v>44845.366719594909</c:v>
                </c:pt>
                <c:pt idx="2378">
                  <c:v>44845.366723148145</c:v>
                </c:pt>
                <c:pt idx="2379">
                  <c:v>44845.366726689812</c:v>
                </c:pt>
                <c:pt idx="2380">
                  <c:v>44845.366730196758</c:v>
                </c:pt>
                <c:pt idx="2381">
                  <c:v>44845.366733680552</c:v>
                </c:pt>
                <c:pt idx="2382">
                  <c:v>44845.36673721065</c:v>
                </c:pt>
                <c:pt idx="2383">
                  <c:v>44845.366740775462</c:v>
                </c:pt>
                <c:pt idx="2384">
                  <c:v>44845.366744259256</c:v>
                </c:pt>
                <c:pt idx="2385">
                  <c:v>44845.366747766202</c:v>
                </c:pt>
                <c:pt idx="2386">
                  <c:v>44845.366751319445</c:v>
                </c:pt>
                <c:pt idx="2387">
                  <c:v>44845.366754872688</c:v>
                </c:pt>
                <c:pt idx="2388">
                  <c:v>44845.366758368058</c:v>
                </c:pt>
                <c:pt idx="2389">
                  <c:v>44845.36676193287</c:v>
                </c:pt>
                <c:pt idx="2390">
                  <c:v>44845.366765416664</c:v>
                </c:pt>
                <c:pt idx="2391">
                  <c:v>44845.366768981483</c:v>
                </c:pt>
                <c:pt idx="2392">
                  <c:v>44845.36677252315</c:v>
                </c:pt>
                <c:pt idx="2393">
                  <c:v>44845.366776041665</c:v>
                </c:pt>
                <c:pt idx="2394">
                  <c:v>44845.366779548611</c:v>
                </c:pt>
                <c:pt idx="2395">
                  <c:v>44845.366783078702</c:v>
                </c:pt>
                <c:pt idx="2396">
                  <c:v>44845.3667866088</c:v>
                </c:pt>
                <c:pt idx="2397">
                  <c:v>44845.366790185188</c:v>
                </c:pt>
                <c:pt idx="2398">
                  <c:v>44845.366793668982</c:v>
                </c:pt>
                <c:pt idx="2399">
                  <c:v>44845.366797210649</c:v>
                </c:pt>
                <c:pt idx="2400">
                  <c:v>44845.366800706019</c:v>
                </c:pt>
                <c:pt idx="2401">
                  <c:v>44845.366804259262</c:v>
                </c:pt>
                <c:pt idx="2402">
                  <c:v>44845.366807766201</c:v>
                </c:pt>
                <c:pt idx="2403">
                  <c:v>44845.366811296299</c:v>
                </c:pt>
                <c:pt idx="2404">
                  <c:v>44845.366814803238</c:v>
                </c:pt>
                <c:pt idx="2405">
                  <c:v>44845.366818402777</c:v>
                </c:pt>
                <c:pt idx="2406">
                  <c:v>44845.366821944444</c:v>
                </c:pt>
                <c:pt idx="2407">
                  <c:v>44845.366825486111</c:v>
                </c:pt>
                <c:pt idx="2408">
                  <c:v>44845.366829062499</c:v>
                </c:pt>
                <c:pt idx="2409">
                  <c:v>44845.366832627318</c:v>
                </c:pt>
                <c:pt idx="2410">
                  <c:v>44845.366836226851</c:v>
                </c:pt>
                <c:pt idx="2411">
                  <c:v>44845.366839780094</c:v>
                </c:pt>
                <c:pt idx="2412">
                  <c:v>44845.366843344906</c:v>
                </c:pt>
                <c:pt idx="2413">
                  <c:v>44845.366846909725</c:v>
                </c:pt>
                <c:pt idx="2414">
                  <c:v>44845.366850451392</c:v>
                </c:pt>
                <c:pt idx="2415">
                  <c:v>44845.366853935186</c:v>
                </c:pt>
                <c:pt idx="2416">
                  <c:v>44845.366857442132</c:v>
                </c:pt>
                <c:pt idx="2417">
                  <c:v>44845.366860995367</c:v>
                </c:pt>
                <c:pt idx="2418">
                  <c:v>44845.366864490737</c:v>
                </c:pt>
                <c:pt idx="2419">
                  <c:v>44845.36686800926</c:v>
                </c:pt>
                <c:pt idx="2420">
                  <c:v>44845.366871493054</c:v>
                </c:pt>
                <c:pt idx="2421">
                  <c:v>44845.366875023145</c:v>
                </c:pt>
                <c:pt idx="2422">
                  <c:v>44845.366878541667</c:v>
                </c:pt>
                <c:pt idx="2423">
                  <c:v>44845.366882037037</c:v>
                </c:pt>
                <c:pt idx="2424">
                  <c:v>44845.366885520831</c:v>
                </c:pt>
                <c:pt idx="2425">
                  <c:v>44845.366889074074</c:v>
                </c:pt>
                <c:pt idx="2426">
                  <c:v>44845.366892650462</c:v>
                </c:pt>
                <c:pt idx="2427">
                  <c:v>44845.366896192128</c:v>
                </c:pt>
                <c:pt idx="2428">
                  <c:v>44845.366899687499</c:v>
                </c:pt>
                <c:pt idx="2429">
                  <c:v>44845.366903194445</c:v>
                </c:pt>
                <c:pt idx="2430">
                  <c:v>44845.366906689815</c:v>
                </c:pt>
                <c:pt idx="2431">
                  <c:v>44845.366910185185</c:v>
                </c:pt>
                <c:pt idx="2432">
                  <c:v>44845.366913668979</c:v>
                </c:pt>
                <c:pt idx="2433">
                  <c:v>44845.366917245374</c:v>
                </c:pt>
                <c:pt idx="2434">
                  <c:v>44845.366920810186</c:v>
                </c:pt>
                <c:pt idx="2435">
                  <c:v>44845.366924386573</c:v>
                </c:pt>
                <c:pt idx="2436">
                  <c:v>44845.366927951392</c:v>
                </c:pt>
                <c:pt idx="2437">
                  <c:v>44845.36693152778</c:v>
                </c:pt>
                <c:pt idx="2438">
                  <c:v>44845.366935057871</c:v>
                </c:pt>
                <c:pt idx="2439">
                  <c:v>44845.366938564817</c:v>
                </c:pt>
                <c:pt idx="2440">
                  <c:v>44845.366942106484</c:v>
                </c:pt>
                <c:pt idx="2441">
                  <c:v>44845.366945671296</c:v>
                </c:pt>
                <c:pt idx="2442">
                  <c:v>44845.366949178242</c:v>
                </c:pt>
                <c:pt idx="2443">
                  <c:v>44845.366952708333</c:v>
                </c:pt>
                <c:pt idx="2444">
                  <c:v>44845.366956226855</c:v>
                </c:pt>
                <c:pt idx="2445">
                  <c:v>44845.366959780091</c:v>
                </c:pt>
                <c:pt idx="2446">
                  <c:v>44845.366963333334</c:v>
                </c:pt>
                <c:pt idx="2447">
                  <c:v>44845.366966828704</c:v>
                </c:pt>
                <c:pt idx="2448">
                  <c:v>44845.366970358795</c:v>
                </c:pt>
                <c:pt idx="2449">
                  <c:v>44845.366973888886</c:v>
                </c:pt>
                <c:pt idx="2450">
                  <c:v>44845.366977442129</c:v>
                </c:pt>
                <c:pt idx="2451">
                  <c:v>44845.36698097222</c:v>
                </c:pt>
                <c:pt idx="2452">
                  <c:v>44845.366984525463</c:v>
                </c:pt>
                <c:pt idx="2453">
                  <c:v>44845.366988020833</c:v>
                </c:pt>
                <c:pt idx="2454">
                  <c:v>44845.366991516203</c:v>
                </c:pt>
                <c:pt idx="2455">
                  <c:v>44845.366995092591</c:v>
                </c:pt>
                <c:pt idx="2456">
                  <c:v>44845.366998645834</c:v>
                </c:pt>
                <c:pt idx="2457">
                  <c:v>44845.36700215278</c:v>
                </c:pt>
                <c:pt idx="2458">
                  <c:v>44845.367005659726</c:v>
                </c:pt>
                <c:pt idx="2459">
                  <c:v>44845.367009155096</c:v>
                </c:pt>
                <c:pt idx="2460">
                  <c:v>44845.36701263889</c:v>
                </c:pt>
                <c:pt idx="2461">
                  <c:v>44845.367016192133</c:v>
                </c:pt>
                <c:pt idx="2462">
                  <c:v>44845.367019687503</c:v>
                </c:pt>
                <c:pt idx="2463">
                  <c:v>44845.36702322917</c:v>
                </c:pt>
                <c:pt idx="2464">
                  <c:v>44845.367026747685</c:v>
                </c:pt>
                <c:pt idx="2465">
                  <c:v>44845.367030312504</c:v>
                </c:pt>
                <c:pt idx="2466">
                  <c:v>44845.367033831018</c:v>
                </c:pt>
                <c:pt idx="2467">
                  <c:v>44845.367037326389</c:v>
                </c:pt>
                <c:pt idx="2468">
                  <c:v>44845.3670408912</c:v>
                </c:pt>
                <c:pt idx="2469">
                  <c:v>44845.367044386578</c:v>
                </c:pt>
                <c:pt idx="2470">
                  <c:v>44845.367047916669</c:v>
                </c:pt>
                <c:pt idx="2471">
                  <c:v>44845.367051412039</c:v>
                </c:pt>
                <c:pt idx="2472">
                  <c:v>44845.367054965274</c:v>
                </c:pt>
                <c:pt idx="2473">
                  <c:v>44845.367058530093</c:v>
                </c:pt>
                <c:pt idx="2474">
                  <c:v>44845.367062025463</c:v>
                </c:pt>
                <c:pt idx="2475">
                  <c:v>44845.36706556713</c:v>
                </c:pt>
                <c:pt idx="2476">
                  <c:v>44845.3670690625</c:v>
                </c:pt>
                <c:pt idx="2477">
                  <c:v>44845.367072546294</c:v>
                </c:pt>
                <c:pt idx="2478">
                  <c:v>44845.367076122682</c:v>
                </c:pt>
                <c:pt idx="2479">
                  <c:v>44845.367079687501</c:v>
                </c:pt>
                <c:pt idx="2480">
                  <c:v>44845.367083229168</c:v>
                </c:pt>
                <c:pt idx="2481">
                  <c:v>44845.367086724538</c:v>
                </c:pt>
                <c:pt idx="2482">
                  <c:v>44845.36709028935</c:v>
                </c:pt>
                <c:pt idx="2483">
                  <c:v>44845.367093773151</c:v>
                </c:pt>
                <c:pt idx="2484">
                  <c:v>44845.367097303242</c:v>
                </c:pt>
                <c:pt idx="2485">
                  <c:v>44845.367100868054</c:v>
                </c:pt>
                <c:pt idx="2486">
                  <c:v>44845.367104444442</c:v>
                </c:pt>
                <c:pt idx="2487">
                  <c:v>44845.36710797454</c:v>
                </c:pt>
                <c:pt idx="2488">
                  <c:v>44845.367111481479</c:v>
                </c:pt>
                <c:pt idx="2489">
                  <c:v>44845.367115092595</c:v>
                </c:pt>
                <c:pt idx="2490">
                  <c:v>44845.367118576389</c:v>
                </c:pt>
                <c:pt idx="2491">
                  <c:v>44845.367122129632</c:v>
                </c:pt>
                <c:pt idx="2492">
                  <c:v>44845.367125659723</c:v>
                </c:pt>
                <c:pt idx="2493">
                  <c:v>44845.367129166669</c:v>
                </c:pt>
                <c:pt idx="2494">
                  <c:v>44845.367132719904</c:v>
                </c:pt>
                <c:pt idx="2495">
                  <c:v>44845.367136284724</c:v>
                </c:pt>
                <c:pt idx="2496">
                  <c:v>44845.367139768518</c:v>
                </c:pt>
                <c:pt idx="2497">
                  <c:v>44845.367143333337</c:v>
                </c:pt>
                <c:pt idx="2498">
                  <c:v>44845.367146828707</c:v>
                </c:pt>
                <c:pt idx="2499">
                  <c:v>44845.367150358798</c:v>
                </c:pt>
                <c:pt idx="2500">
                  <c:v>44845.367153842592</c:v>
                </c:pt>
                <c:pt idx="2501">
                  <c:v>44845.367157326385</c:v>
                </c:pt>
                <c:pt idx="2502">
                  <c:v>44845.367160879628</c:v>
                </c:pt>
                <c:pt idx="2503">
                  <c:v>44845.367164386575</c:v>
                </c:pt>
                <c:pt idx="2504">
                  <c:v>44845.367167939818</c:v>
                </c:pt>
                <c:pt idx="2505">
                  <c:v>44845.367171504629</c:v>
                </c:pt>
                <c:pt idx="2506">
                  <c:v>44845.367175081017</c:v>
                </c:pt>
                <c:pt idx="2507">
                  <c:v>44845.367178657405</c:v>
                </c:pt>
                <c:pt idx="2508">
                  <c:v>44845.367182222224</c:v>
                </c:pt>
                <c:pt idx="2509">
                  <c:v>44845.367185787036</c:v>
                </c:pt>
                <c:pt idx="2510">
                  <c:v>44845.367189340279</c:v>
                </c:pt>
                <c:pt idx="2511">
                  <c:v>44845.367192893522</c:v>
                </c:pt>
                <c:pt idx="2512">
                  <c:v>44845.367196400461</c:v>
                </c:pt>
                <c:pt idx="2513">
                  <c:v>44845.367199953704</c:v>
                </c:pt>
                <c:pt idx="2514">
                  <c:v>44845.367203449074</c:v>
                </c:pt>
                <c:pt idx="2515">
                  <c:v>44845.367206990741</c:v>
                </c:pt>
                <c:pt idx="2516">
                  <c:v>44845.367210555552</c:v>
                </c:pt>
                <c:pt idx="2517">
                  <c:v>44845.367214074075</c:v>
                </c:pt>
                <c:pt idx="2518">
                  <c:v>44845.367217581021</c:v>
                </c:pt>
                <c:pt idx="2519">
                  <c:v>44845.367221076391</c:v>
                </c:pt>
                <c:pt idx="2520">
                  <c:v>44845.367224560185</c:v>
                </c:pt>
                <c:pt idx="2521">
                  <c:v>44845.367228124996</c:v>
                </c:pt>
                <c:pt idx="2522">
                  <c:v>44845.367231608798</c:v>
                </c:pt>
                <c:pt idx="2523">
                  <c:v>44845.367235185186</c:v>
                </c:pt>
                <c:pt idx="2524">
                  <c:v>44845.36723866898</c:v>
                </c:pt>
                <c:pt idx="2525">
                  <c:v>44845.36724219907</c:v>
                </c:pt>
                <c:pt idx="2526">
                  <c:v>44845.367245682872</c:v>
                </c:pt>
                <c:pt idx="2527">
                  <c:v>44845.367249236115</c:v>
                </c:pt>
                <c:pt idx="2528">
                  <c:v>44845.367252743054</c:v>
                </c:pt>
                <c:pt idx="2529">
                  <c:v>44845.36725628472</c:v>
                </c:pt>
                <c:pt idx="2530">
                  <c:v>44845.367259837964</c:v>
                </c:pt>
                <c:pt idx="2531">
                  <c:v>44845.36726334491</c:v>
                </c:pt>
                <c:pt idx="2532">
                  <c:v>44845.367266932873</c:v>
                </c:pt>
                <c:pt idx="2533">
                  <c:v>44845.367270451388</c:v>
                </c:pt>
                <c:pt idx="2534">
                  <c:v>44845.367273958334</c:v>
                </c:pt>
                <c:pt idx="2535">
                  <c:v>44845.367277523146</c:v>
                </c:pt>
                <c:pt idx="2536">
                  <c:v>44845.367281087965</c:v>
                </c:pt>
                <c:pt idx="2537">
                  <c:v>44845.367284641201</c:v>
                </c:pt>
                <c:pt idx="2538">
                  <c:v>44845.367288217596</c:v>
                </c:pt>
                <c:pt idx="2539">
                  <c:v>44845.367291805553</c:v>
                </c:pt>
                <c:pt idx="2540">
                  <c:v>44845.36729534722</c:v>
                </c:pt>
                <c:pt idx="2541">
                  <c:v>44845.367298831021</c:v>
                </c:pt>
                <c:pt idx="2542">
                  <c:v>44845.36730233796</c:v>
                </c:pt>
                <c:pt idx="2543">
                  <c:v>44845.367305891203</c:v>
                </c:pt>
                <c:pt idx="2544">
                  <c:v>44845.367309479167</c:v>
                </c:pt>
                <c:pt idx="2545">
                  <c:v>44845.367312997689</c:v>
                </c:pt>
                <c:pt idx="2546">
                  <c:v>44845.367316481483</c:v>
                </c:pt>
                <c:pt idx="2547">
                  <c:v>44845.367319976853</c:v>
                </c:pt>
                <c:pt idx="2548">
                  <c:v>44845.367323564817</c:v>
                </c:pt>
                <c:pt idx="2549">
                  <c:v>44845.367327106484</c:v>
                </c:pt>
                <c:pt idx="2550">
                  <c:v>44845.367330636574</c:v>
                </c:pt>
                <c:pt idx="2551">
                  <c:v>44845.367334131945</c:v>
                </c:pt>
                <c:pt idx="2552">
                  <c:v>44845.367337696756</c:v>
                </c:pt>
                <c:pt idx="2553">
                  <c:v>44845.367341203702</c:v>
                </c:pt>
                <c:pt idx="2554">
                  <c:v>44845.367344733793</c:v>
                </c:pt>
                <c:pt idx="2555">
                  <c:v>44845.367348240739</c:v>
                </c:pt>
                <c:pt idx="2556">
                  <c:v>44845.367351782406</c:v>
                </c:pt>
                <c:pt idx="2557">
                  <c:v>44845.3673552662</c:v>
                </c:pt>
                <c:pt idx="2558">
                  <c:v>44845.367358854164</c:v>
                </c:pt>
                <c:pt idx="2559">
                  <c:v>44845.367362418983</c:v>
                </c:pt>
                <c:pt idx="2560">
                  <c:v>44845.367365972219</c:v>
                </c:pt>
                <c:pt idx="2561">
                  <c:v>44845.367369513886</c:v>
                </c:pt>
                <c:pt idx="2562">
                  <c:v>44845.367373043984</c:v>
                </c:pt>
                <c:pt idx="2563">
                  <c:v>44845.367376585651</c:v>
                </c:pt>
                <c:pt idx="2564">
                  <c:v>44845.367380138887</c:v>
                </c:pt>
                <c:pt idx="2565">
                  <c:v>44845.367383622688</c:v>
                </c:pt>
                <c:pt idx="2566">
                  <c:v>44845.3673871875</c:v>
                </c:pt>
                <c:pt idx="2567">
                  <c:v>44845.36739068287</c:v>
                </c:pt>
                <c:pt idx="2568">
                  <c:v>44845.367394247682</c:v>
                </c:pt>
                <c:pt idx="2569">
                  <c:v>44845.367397789349</c:v>
                </c:pt>
                <c:pt idx="2570">
                  <c:v>44845.367401377312</c:v>
                </c:pt>
                <c:pt idx="2571">
                  <c:v>44845.367404861114</c:v>
                </c:pt>
                <c:pt idx="2572">
                  <c:v>44845.367408391205</c:v>
                </c:pt>
                <c:pt idx="2573">
                  <c:v>44845.367411874999</c:v>
                </c:pt>
                <c:pt idx="2574">
                  <c:v>44845.367415381945</c:v>
                </c:pt>
                <c:pt idx="2575">
                  <c:v>44845.367418946757</c:v>
                </c:pt>
                <c:pt idx="2576">
                  <c:v>44845.367422488423</c:v>
                </c:pt>
                <c:pt idx="2577">
                  <c:v>44845.367426053243</c:v>
                </c:pt>
                <c:pt idx="2578">
                  <c:v>44845.367429571757</c:v>
                </c:pt>
                <c:pt idx="2579">
                  <c:v>44845.367433125</c:v>
                </c:pt>
                <c:pt idx="2580">
                  <c:v>44845.367436701388</c:v>
                </c:pt>
                <c:pt idx="2581">
                  <c:v>44845.367440266207</c:v>
                </c:pt>
                <c:pt idx="2582">
                  <c:v>44845.367443831019</c:v>
                </c:pt>
                <c:pt idx="2583">
                  <c:v>44845.367447395831</c:v>
                </c:pt>
                <c:pt idx="2584">
                  <c:v>44845.36745096065</c:v>
                </c:pt>
                <c:pt idx="2585">
                  <c:v>44845.367454502317</c:v>
                </c:pt>
                <c:pt idx="2586">
                  <c:v>44845.367457997687</c:v>
                </c:pt>
                <c:pt idx="2587">
                  <c:v>44845.367461539354</c:v>
                </c:pt>
                <c:pt idx="2588">
                  <c:v>44845.367465057869</c:v>
                </c:pt>
                <c:pt idx="2589">
                  <c:v>44845.367468611112</c:v>
                </c:pt>
                <c:pt idx="2590">
                  <c:v>44845.367472094906</c:v>
                </c:pt>
                <c:pt idx="2591">
                  <c:v>44845.367475659725</c:v>
                </c:pt>
                <c:pt idx="2592">
                  <c:v>44845.36747921296</c:v>
                </c:pt>
                <c:pt idx="2593">
                  <c:v>44845.36748277778</c:v>
                </c:pt>
                <c:pt idx="2594">
                  <c:v>44845.367486365743</c:v>
                </c:pt>
                <c:pt idx="2595">
                  <c:v>44845.367489861113</c:v>
                </c:pt>
                <c:pt idx="2596">
                  <c:v>44845.367493414349</c:v>
                </c:pt>
                <c:pt idx="2597">
                  <c:v>44845.367496932871</c:v>
                </c:pt>
                <c:pt idx="2598">
                  <c:v>44845.367500439817</c:v>
                </c:pt>
                <c:pt idx="2599">
                  <c:v>44845.367503981484</c:v>
                </c:pt>
                <c:pt idx="2600">
                  <c:v>44845.367507488423</c:v>
                </c:pt>
                <c:pt idx="2601">
                  <c:v>44845.367510972224</c:v>
                </c:pt>
                <c:pt idx="2602">
                  <c:v>44845.367514537036</c:v>
                </c:pt>
                <c:pt idx="2603">
                  <c:v>44845.367518101855</c:v>
                </c:pt>
                <c:pt idx="2604">
                  <c:v>44845.367521643515</c:v>
                </c:pt>
                <c:pt idx="2605">
                  <c:v>44845.367525127316</c:v>
                </c:pt>
                <c:pt idx="2606">
                  <c:v>44845.367528680559</c:v>
                </c:pt>
                <c:pt idx="2607">
                  <c:v>44845.367532187498</c:v>
                </c:pt>
                <c:pt idx="2608">
                  <c:v>44845.367535729165</c:v>
                </c:pt>
                <c:pt idx="2609">
                  <c:v>44845.367539224535</c:v>
                </c:pt>
                <c:pt idx="2610">
                  <c:v>44845.367542719905</c:v>
                </c:pt>
                <c:pt idx="2611">
                  <c:v>44845.367546273148</c:v>
                </c:pt>
                <c:pt idx="2612">
                  <c:v>44845.367549814815</c:v>
                </c:pt>
                <c:pt idx="2613">
                  <c:v>44845.367553321761</c:v>
                </c:pt>
                <c:pt idx="2614">
                  <c:v>44845.367556840276</c:v>
                </c:pt>
                <c:pt idx="2615">
                  <c:v>44845.367560335646</c:v>
                </c:pt>
                <c:pt idx="2616">
                  <c:v>44845.367563888889</c:v>
                </c:pt>
                <c:pt idx="2617">
                  <c:v>44845.367567395835</c:v>
                </c:pt>
                <c:pt idx="2618">
                  <c:v>44845.367570949071</c:v>
                </c:pt>
                <c:pt idx="2619">
                  <c:v>44845.367574444441</c:v>
                </c:pt>
                <c:pt idx="2620">
                  <c:v>44845.367577986108</c:v>
                </c:pt>
                <c:pt idx="2621">
                  <c:v>44845.367581469909</c:v>
                </c:pt>
                <c:pt idx="2622">
                  <c:v>44845.367585023145</c:v>
                </c:pt>
                <c:pt idx="2623">
                  <c:v>44845.367588506946</c:v>
                </c:pt>
                <c:pt idx="2624">
                  <c:v>44845.367592071758</c:v>
                </c:pt>
                <c:pt idx="2625">
                  <c:v>44845.367595555559</c:v>
                </c:pt>
                <c:pt idx="2626">
                  <c:v>44845.367599039353</c:v>
                </c:pt>
                <c:pt idx="2627">
                  <c:v>44845.367602604165</c:v>
                </c:pt>
                <c:pt idx="2628">
                  <c:v>44845.367606134256</c:v>
                </c:pt>
                <c:pt idx="2629">
                  <c:v>44845.367609629633</c:v>
                </c:pt>
                <c:pt idx="2630">
                  <c:v>44845.367613125003</c:v>
                </c:pt>
                <c:pt idx="2631">
                  <c:v>44845.367616678239</c:v>
                </c:pt>
                <c:pt idx="2632">
                  <c:v>44845.367620173609</c:v>
                </c:pt>
                <c:pt idx="2633">
                  <c:v>44845.367623726852</c:v>
                </c:pt>
                <c:pt idx="2634">
                  <c:v>44845.367627291664</c:v>
                </c:pt>
                <c:pt idx="2635">
                  <c:v>44845.367630787034</c:v>
                </c:pt>
                <c:pt idx="2636">
                  <c:v>44845.367634317132</c:v>
                </c:pt>
                <c:pt idx="2637">
                  <c:v>44845.367637812502</c:v>
                </c:pt>
                <c:pt idx="2638">
                  <c:v>44845.367641365738</c:v>
                </c:pt>
                <c:pt idx="2639">
                  <c:v>44845.367644849539</c:v>
                </c:pt>
                <c:pt idx="2640">
                  <c:v>44845.367648414351</c:v>
                </c:pt>
                <c:pt idx="2641">
                  <c:v>44845.367651990739</c:v>
                </c:pt>
                <c:pt idx="2642">
                  <c:v>44845.367655567126</c:v>
                </c:pt>
                <c:pt idx="2643">
                  <c:v>44845.367659085648</c:v>
                </c:pt>
                <c:pt idx="2644">
                  <c:v>44845.367662569442</c:v>
                </c:pt>
                <c:pt idx="2645">
                  <c:v>44845.367666076389</c:v>
                </c:pt>
                <c:pt idx="2646">
                  <c:v>44845.3676696412</c:v>
                </c:pt>
                <c:pt idx="2647">
                  <c:v>44845.367673206019</c:v>
                </c:pt>
                <c:pt idx="2648">
                  <c:v>44845.367676782407</c:v>
                </c:pt>
                <c:pt idx="2649">
                  <c:v>44845.367680347219</c:v>
                </c:pt>
                <c:pt idx="2650">
                  <c:v>44845.367683900462</c:v>
                </c:pt>
                <c:pt idx="2651">
                  <c:v>44845.367687500002</c:v>
                </c:pt>
                <c:pt idx="2652">
                  <c:v>44845.367691053238</c:v>
                </c:pt>
                <c:pt idx="2653">
                  <c:v>44845.367694641202</c:v>
                </c:pt>
                <c:pt idx="2654">
                  <c:v>44845.367698182868</c:v>
                </c:pt>
                <c:pt idx="2655">
                  <c:v>44845.367701747688</c:v>
                </c:pt>
                <c:pt idx="2656">
                  <c:v>44845.367705289354</c:v>
                </c:pt>
                <c:pt idx="2657">
                  <c:v>44845.367708796293</c:v>
                </c:pt>
                <c:pt idx="2658">
                  <c:v>44845.367712349536</c:v>
                </c:pt>
                <c:pt idx="2659">
                  <c:v>44845.36771583333</c:v>
                </c:pt>
                <c:pt idx="2660">
                  <c:v>44845.367719398149</c:v>
                </c:pt>
                <c:pt idx="2661">
                  <c:v>44845.367722893519</c:v>
                </c:pt>
                <c:pt idx="2662">
                  <c:v>44845.367726458331</c:v>
                </c:pt>
                <c:pt idx="2663">
                  <c:v>44845.367730011574</c:v>
                </c:pt>
                <c:pt idx="2664">
                  <c:v>44845.367733599538</c:v>
                </c:pt>
                <c:pt idx="2665">
                  <c:v>44845.367737083332</c:v>
                </c:pt>
                <c:pt idx="2666">
                  <c:v>44845.367740648151</c:v>
                </c:pt>
                <c:pt idx="2667">
                  <c:v>44845.367744201387</c:v>
                </c:pt>
                <c:pt idx="2668">
                  <c:v>44845.367747777775</c:v>
                </c:pt>
                <c:pt idx="2669">
                  <c:v>44845.367751319442</c:v>
                </c:pt>
                <c:pt idx="2670">
                  <c:v>44845.367754884261</c:v>
                </c:pt>
                <c:pt idx="2671">
                  <c:v>44845.367758368055</c:v>
                </c:pt>
                <c:pt idx="2672">
                  <c:v>44845.367761944442</c:v>
                </c:pt>
                <c:pt idx="2673">
                  <c:v>44845.367765509262</c:v>
                </c:pt>
                <c:pt idx="2674">
                  <c:v>44845.367768993056</c:v>
                </c:pt>
                <c:pt idx="2675">
                  <c:v>44845.367772476849</c:v>
                </c:pt>
                <c:pt idx="2676">
                  <c:v>44845.367776041669</c:v>
                </c:pt>
                <c:pt idx="2677">
                  <c:v>44845.367779583336</c:v>
                </c:pt>
                <c:pt idx="2678">
                  <c:v>44845.36778310185</c:v>
                </c:pt>
                <c:pt idx="2679">
                  <c:v>44845.367786643517</c:v>
                </c:pt>
                <c:pt idx="2680">
                  <c:v>44845.367790127311</c:v>
                </c:pt>
                <c:pt idx="2681">
                  <c:v>44845.367793668978</c:v>
                </c:pt>
                <c:pt idx="2682">
                  <c:v>44845.367797175924</c:v>
                </c:pt>
                <c:pt idx="2683">
                  <c:v>44845.367800740743</c:v>
                </c:pt>
                <c:pt idx="2684">
                  <c:v>44845.367804293979</c:v>
                </c:pt>
                <c:pt idx="2685">
                  <c:v>44845.367807847222</c:v>
                </c:pt>
                <c:pt idx="2686">
                  <c:v>44845.367811342592</c:v>
                </c:pt>
                <c:pt idx="2687">
                  <c:v>44845.367814837962</c:v>
                </c:pt>
                <c:pt idx="2688">
                  <c:v>44845.367818379629</c:v>
                </c:pt>
                <c:pt idx="2689">
                  <c:v>44845.367821944441</c:v>
                </c:pt>
                <c:pt idx="2690">
                  <c:v>44845.36782550926</c:v>
                </c:pt>
                <c:pt idx="2691">
                  <c:v>44845.367829062503</c:v>
                </c:pt>
                <c:pt idx="2692">
                  <c:v>44845.367832638891</c:v>
                </c:pt>
                <c:pt idx="2693">
                  <c:v>44845.367836215279</c:v>
                </c:pt>
                <c:pt idx="2694">
                  <c:v>44845.367839710649</c:v>
                </c:pt>
                <c:pt idx="2695">
                  <c:v>44845.36784327546</c:v>
                </c:pt>
                <c:pt idx="2696">
                  <c:v>44845.367846828703</c:v>
                </c:pt>
                <c:pt idx="2697">
                  <c:v>44845.367850312497</c:v>
                </c:pt>
                <c:pt idx="2698">
                  <c:v>44845.367853854164</c:v>
                </c:pt>
                <c:pt idx="2699">
                  <c:v>44845.367857418983</c:v>
                </c:pt>
                <c:pt idx="2700">
                  <c:v>44845.367860925922</c:v>
                </c:pt>
                <c:pt idx="2701">
                  <c:v>44845.367864467589</c:v>
                </c:pt>
                <c:pt idx="2702">
                  <c:v>44845.367867974535</c:v>
                </c:pt>
                <c:pt idx="2703">
                  <c:v>44845.367871527778</c:v>
                </c:pt>
                <c:pt idx="2704">
                  <c:v>44845.367875011572</c:v>
                </c:pt>
                <c:pt idx="2705">
                  <c:v>44845.367878599536</c:v>
                </c:pt>
                <c:pt idx="2706">
                  <c:v>44845.367882129627</c:v>
                </c:pt>
                <c:pt idx="2707">
                  <c:v>44845.367885624997</c:v>
                </c:pt>
                <c:pt idx="2708">
                  <c:v>44845.36788917824</c:v>
                </c:pt>
                <c:pt idx="2709">
                  <c:v>44845.367892662034</c:v>
                </c:pt>
                <c:pt idx="2710">
                  <c:v>44845.367896145835</c:v>
                </c:pt>
                <c:pt idx="2711">
                  <c:v>44845.367899675926</c:v>
                </c:pt>
                <c:pt idx="2712">
                  <c:v>44845.36790315972</c:v>
                </c:pt>
                <c:pt idx="2713">
                  <c:v>44845.367906701387</c:v>
                </c:pt>
                <c:pt idx="2714">
                  <c:v>44845.367910208333</c:v>
                </c:pt>
                <c:pt idx="2715">
                  <c:v>44845.367913773145</c:v>
                </c:pt>
                <c:pt idx="2716">
                  <c:v>44845.367917256946</c:v>
                </c:pt>
                <c:pt idx="2717">
                  <c:v>44845.367920798613</c:v>
                </c:pt>
                <c:pt idx="2718">
                  <c:v>44845.367924305552</c:v>
                </c:pt>
                <c:pt idx="2719">
                  <c:v>44845.367927858795</c:v>
                </c:pt>
                <c:pt idx="2720">
                  <c:v>44845.367931423614</c:v>
                </c:pt>
                <c:pt idx="2721">
                  <c:v>44845.367935011571</c:v>
                </c:pt>
                <c:pt idx="2722">
                  <c:v>44845.367938553238</c:v>
                </c:pt>
                <c:pt idx="2723">
                  <c:v>44845.367942037039</c:v>
                </c:pt>
                <c:pt idx="2724">
                  <c:v>44845.367945625003</c:v>
                </c:pt>
                <c:pt idx="2725">
                  <c:v>44845.367949178239</c:v>
                </c:pt>
                <c:pt idx="2726">
                  <c:v>44845.367952743058</c:v>
                </c:pt>
                <c:pt idx="2727">
                  <c:v>44845.367956284725</c:v>
                </c:pt>
                <c:pt idx="2728">
                  <c:v>44845.367959849536</c:v>
                </c:pt>
                <c:pt idx="2729">
                  <c:v>44845.367963368059</c:v>
                </c:pt>
                <c:pt idx="2730">
                  <c:v>44845.367966956015</c:v>
                </c:pt>
                <c:pt idx="2731">
                  <c:v>44845.367970497682</c:v>
                </c:pt>
                <c:pt idx="2732">
                  <c:v>44845.367974039349</c:v>
                </c:pt>
                <c:pt idx="2733">
                  <c:v>44845.367977569447</c:v>
                </c:pt>
                <c:pt idx="2734">
                  <c:v>44845.367981099538</c:v>
                </c:pt>
                <c:pt idx="2735">
                  <c:v>44845.367984583332</c:v>
                </c:pt>
                <c:pt idx="2736">
                  <c:v>44845.367988124999</c:v>
                </c:pt>
                <c:pt idx="2737">
                  <c:v>44845.367991631945</c:v>
                </c:pt>
                <c:pt idx="2738">
                  <c:v>44845.367995196757</c:v>
                </c:pt>
                <c:pt idx="2739">
                  <c:v>44845.367998773145</c:v>
                </c:pt>
                <c:pt idx="2740">
                  <c:v>44845.368002337964</c:v>
                </c:pt>
                <c:pt idx="2741">
                  <c:v>44845.368005868055</c:v>
                </c:pt>
                <c:pt idx="2742">
                  <c:v>44845.368009386577</c:v>
                </c:pt>
                <c:pt idx="2743">
                  <c:v>44845.368012928244</c:v>
                </c:pt>
                <c:pt idx="2744">
                  <c:v>44845.368016423614</c:v>
                </c:pt>
                <c:pt idx="2745">
                  <c:v>44845.368019988426</c:v>
                </c:pt>
                <c:pt idx="2746">
                  <c:v>44845.368023495372</c:v>
                </c:pt>
                <c:pt idx="2747">
                  <c:v>44845.368027013887</c:v>
                </c:pt>
                <c:pt idx="2748">
                  <c:v>44845.36803056713</c:v>
                </c:pt>
                <c:pt idx="2749">
                  <c:v>44845.3680340625</c:v>
                </c:pt>
                <c:pt idx="2750">
                  <c:v>44845.368037546294</c:v>
                </c:pt>
                <c:pt idx="2751">
                  <c:v>44845.368041087961</c:v>
                </c:pt>
                <c:pt idx="2752">
                  <c:v>44845.368044571762</c:v>
                </c:pt>
                <c:pt idx="2753">
                  <c:v>44845.368048067132</c:v>
                </c:pt>
                <c:pt idx="2754">
                  <c:v>44845.368051620368</c:v>
                </c:pt>
                <c:pt idx="2755">
                  <c:v>44845.368055162035</c:v>
                </c:pt>
                <c:pt idx="2756">
                  <c:v>44845.368058738422</c:v>
                </c:pt>
                <c:pt idx="2757">
                  <c:v>44845.368062222224</c:v>
                </c:pt>
                <c:pt idx="2758">
                  <c:v>44845.368065717594</c:v>
                </c:pt>
                <c:pt idx="2759">
                  <c:v>44845.368069270837</c:v>
                </c:pt>
                <c:pt idx="2760">
                  <c:v>44845.368072754631</c:v>
                </c:pt>
                <c:pt idx="2761">
                  <c:v>44845.368076331019</c:v>
                </c:pt>
                <c:pt idx="2762">
                  <c:v>44845.368079872685</c:v>
                </c:pt>
                <c:pt idx="2763">
                  <c:v>44845.368083437497</c:v>
                </c:pt>
                <c:pt idx="2764">
                  <c:v>44845.368087002316</c:v>
                </c:pt>
                <c:pt idx="2765">
                  <c:v>44845.368090567128</c:v>
                </c:pt>
                <c:pt idx="2766">
                  <c:v>44845.368094131947</c:v>
                </c:pt>
                <c:pt idx="2767">
                  <c:v>44845.368097650462</c:v>
                </c:pt>
                <c:pt idx="2768">
                  <c:v>44845.368101215281</c:v>
                </c:pt>
                <c:pt idx="2769">
                  <c:v>44845.368104745372</c:v>
                </c:pt>
                <c:pt idx="2770">
                  <c:v>44845.368108252318</c:v>
                </c:pt>
                <c:pt idx="2771">
                  <c:v>44845.368111782409</c:v>
                </c:pt>
                <c:pt idx="2772">
                  <c:v>44845.368115289355</c:v>
                </c:pt>
                <c:pt idx="2773">
                  <c:v>44845.368118865743</c:v>
                </c:pt>
                <c:pt idx="2774">
                  <c:v>44845.368122418979</c:v>
                </c:pt>
                <c:pt idx="2775">
                  <c:v>44845.368125995374</c:v>
                </c:pt>
                <c:pt idx="2776">
                  <c:v>44845.36812958333</c:v>
                </c:pt>
                <c:pt idx="2777">
                  <c:v>44845.368133124997</c:v>
                </c:pt>
                <c:pt idx="2778">
                  <c:v>44845.368136724537</c:v>
                </c:pt>
                <c:pt idx="2779">
                  <c:v>44845.368140289349</c:v>
                </c:pt>
                <c:pt idx="2780">
                  <c:v>44845.368143842592</c:v>
                </c:pt>
                <c:pt idx="2781">
                  <c:v>44845.368147372683</c:v>
                </c:pt>
                <c:pt idx="2782">
                  <c:v>44845.368150891205</c:v>
                </c:pt>
                <c:pt idx="2783">
                  <c:v>44845.368154456017</c:v>
                </c:pt>
                <c:pt idx="2784">
                  <c:v>44845.368157997684</c:v>
                </c:pt>
                <c:pt idx="2785">
                  <c:v>44845.368161562503</c:v>
                </c:pt>
                <c:pt idx="2786">
                  <c:v>44845.368165057873</c:v>
                </c:pt>
                <c:pt idx="2787">
                  <c:v>44845.368168634261</c:v>
                </c:pt>
                <c:pt idx="2788">
                  <c:v>44845.368172199072</c:v>
                </c:pt>
                <c:pt idx="2789">
                  <c:v>44845.368175752315</c:v>
                </c:pt>
                <c:pt idx="2790">
                  <c:v>44845.36817927083</c:v>
                </c:pt>
                <c:pt idx="2791">
                  <c:v>44845.368182789352</c:v>
                </c:pt>
                <c:pt idx="2792">
                  <c:v>44845.368186284722</c:v>
                </c:pt>
                <c:pt idx="2793">
                  <c:v>44845.36818986111</c:v>
                </c:pt>
                <c:pt idx="2794">
                  <c:v>44845.368193414353</c:v>
                </c:pt>
                <c:pt idx="2795">
                  <c:v>44845.368197002317</c:v>
                </c:pt>
                <c:pt idx="2796">
                  <c:v>44845.368200543984</c:v>
                </c:pt>
                <c:pt idx="2797">
                  <c:v>44845.368204039354</c:v>
                </c:pt>
                <c:pt idx="2798">
                  <c:v>44845.368207581021</c:v>
                </c:pt>
                <c:pt idx="2799">
                  <c:v>44845.368211064815</c:v>
                </c:pt>
                <c:pt idx="2800">
                  <c:v>44845.368214629627</c:v>
                </c:pt>
                <c:pt idx="2801">
                  <c:v>44845.368218171294</c:v>
                </c:pt>
                <c:pt idx="2802">
                  <c:v>44845.36822167824</c:v>
                </c:pt>
                <c:pt idx="2803">
                  <c:v>44845.368225243059</c:v>
                </c:pt>
                <c:pt idx="2804">
                  <c:v>44845.368228726853</c:v>
                </c:pt>
                <c:pt idx="2805">
                  <c:v>44845.368232291665</c:v>
                </c:pt>
                <c:pt idx="2806">
                  <c:v>44845.368235844908</c:v>
                </c:pt>
                <c:pt idx="2807">
                  <c:v>44845.368239351854</c:v>
                </c:pt>
                <c:pt idx="2808">
                  <c:v>44845.368242881945</c:v>
                </c:pt>
                <c:pt idx="2809">
                  <c:v>44845.368246377315</c:v>
                </c:pt>
                <c:pt idx="2810">
                  <c:v>44845.368249942127</c:v>
                </c:pt>
                <c:pt idx="2811">
                  <c:v>44845.368253518522</c:v>
                </c:pt>
                <c:pt idx="2812">
                  <c:v>44845.368257048613</c:v>
                </c:pt>
                <c:pt idx="2813">
                  <c:v>44845.368260543983</c:v>
                </c:pt>
                <c:pt idx="2814">
                  <c:v>44845.368264155091</c:v>
                </c:pt>
                <c:pt idx="2815">
                  <c:v>44845.368267696758</c:v>
                </c:pt>
                <c:pt idx="2816">
                  <c:v>44845.368271238425</c:v>
                </c:pt>
                <c:pt idx="2817">
                  <c:v>44845.368274745371</c:v>
                </c:pt>
                <c:pt idx="2818">
                  <c:v>44845.368278287038</c:v>
                </c:pt>
                <c:pt idx="2819">
                  <c:v>44845.368281863426</c:v>
                </c:pt>
                <c:pt idx="2820">
                  <c:v>44845.36828534722</c:v>
                </c:pt>
                <c:pt idx="2821">
                  <c:v>44845.368288877318</c:v>
                </c:pt>
                <c:pt idx="2822">
                  <c:v>44845.368292384257</c:v>
                </c:pt>
                <c:pt idx="2823">
                  <c:v>44845.3682959375</c:v>
                </c:pt>
                <c:pt idx="2824">
                  <c:v>44845.368299502312</c:v>
                </c:pt>
                <c:pt idx="2825">
                  <c:v>44845.368302986113</c:v>
                </c:pt>
                <c:pt idx="2826">
                  <c:v>44845.368306469907</c:v>
                </c:pt>
                <c:pt idx="2827">
                  <c:v>44845.368310034719</c:v>
                </c:pt>
                <c:pt idx="2828">
                  <c:v>44845.36831351852</c:v>
                </c:pt>
                <c:pt idx="2829">
                  <c:v>44845.368317071756</c:v>
                </c:pt>
                <c:pt idx="2830">
                  <c:v>44845.368320567133</c:v>
                </c:pt>
                <c:pt idx="2831">
                  <c:v>44845.368324108793</c:v>
                </c:pt>
                <c:pt idx="2832">
                  <c:v>44845.36832760417</c:v>
                </c:pt>
                <c:pt idx="2833">
                  <c:v>44845.368331168982</c:v>
                </c:pt>
                <c:pt idx="2834">
                  <c:v>44845.368334722225</c:v>
                </c:pt>
                <c:pt idx="2835">
                  <c:v>44845.368338310182</c:v>
                </c:pt>
                <c:pt idx="2836">
                  <c:v>44845.368341828704</c:v>
                </c:pt>
                <c:pt idx="2837">
                  <c:v>44845.368345347226</c:v>
                </c:pt>
                <c:pt idx="2838">
                  <c:v>44845.368348877317</c:v>
                </c:pt>
                <c:pt idx="2839">
                  <c:v>44845.368352384263</c:v>
                </c:pt>
                <c:pt idx="2840">
                  <c:v>44845.368355879633</c:v>
                </c:pt>
                <c:pt idx="2841">
                  <c:v>44845.368359409724</c:v>
                </c:pt>
                <c:pt idx="2842">
                  <c:v>44845.36836291667</c:v>
                </c:pt>
                <c:pt idx="2843">
                  <c:v>44845.368366481482</c:v>
                </c:pt>
                <c:pt idx="2844">
                  <c:v>44845.368370023149</c:v>
                </c:pt>
                <c:pt idx="2845">
                  <c:v>44845.36837358796</c:v>
                </c:pt>
                <c:pt idx="2846">
                  <c:v>44845.368377094906</c:v>
                </c:pt>
                <c:pt idx="2847">
                  <c:v>44845.368380624997</c:v>
                </c:pt>
                <c:pt idx="2848">
                  <c:v>44845.368384131943</c:v>
                </c:pt>
                <c:pt idx="2849">
                  <c:v>44845.368387696763</c:v>
                </c:pt>
                <c:pt idx="2850">
                  <c:v>44845.368391180557</c:v>
                </c:pt>
                <c:pt idx="2851">
                  <c:v>44845.368394710647</c:v>
                </c:pt>
                <c:pt idx="2852">
                  <c:v>44845.368398194441</c:v>
                </c:pt>
                <c:pt idx="2853">
                  <c:v>44845.368401782405</c:v>
                </c:pt>
                <c:pt idx="2854">
                  <c:v>44845.368405347224</c:v>
                </c:pt>
                <c:pt idx="2855">
                  <c:v>44845.368408831018</c:v>
                </c:pt>
                <c:pt idx="2856">
                  <c:v>44845.368412372685</c:v>
                </c:pt>
                <c:pt idx="2857">
                  <c:v>44845.368415937497</c:v>
                </c:pt>
                <c:pt idx="2858">
                  <c:v>44845.368419432867</c:v>
                </c:pt>
                <c:pt idx="2859">
                  <c:v>44845.368422916668</c:v>
                </c:pt>
                <c:pt idx="2860">
                  <c:v>44845.368426469904</c:v>
                </c:pt>
                <c:pt idx="2861">
                  <c:v>44845.368429953705</c:v>
                </c:pt>
                <c:pt idx="2862">
                  <c:v>44845.368433449075</c:v>
                </c:pt>
                <c:pt idx="2863">
                  <c:v>44845.368436956021</c:v>
                </c:pt>
                <c:pt idx="2864">
                  <c:v>44845.36844046296</c:v>
                </c:pt>
                <c:pt idx="2865">
                  <c:v>44845.368444027779</c:v>
                </c:pt>
                <c:pt idx="2866">
                  <c:v>44845.368447569446</c:v>
                </c:pt>
                <c:pt idx="2867">
                  <c:v>44845.36845105324</c:v>
                </c:pt>
                <c:pt idx="2868">
                  <c:v>44845.36845454861</c:v>
                </c:pt>
                <c:pt idx="2869">
                  <c:v>44845.368458113429</c:v>
                </c:pt>
                <c:pt idx="2870">
                  <c:v>44845.368461701386</c:v>
                </c:pt>
                <c:pt idx="2871">
                  <c:v>44845.368465266205</c:v>
                </c:pt>
                <c:pt idx="2872">
                  <c:v>44845.368468796296</c:v>
                </c:pt>
                <c:pt idx="2873">
                  <c:v>44845.36847238426</c:v>
                </c:pt>
                <c:pt idx="2874">
                  <c:v>44845.368475925927</c:v>
                </c:pt>
                <c:pt idx="2875">
                  <c:v>44845.368479421297</c:v>
                </c:pt>
                <c:pt idx="2876">
                  <c:v>44845.368482905091</c:v>
                </c:pt>
                <c:pt idx="2877">
                  <c:v>44845.368486458334</c:v>
                </c:pt>
                <c:pt idx="2878">
                  <c:v>44845.368490057874</c:v>
                </c:pt>
                <c:pt idx="2879">
                  <c:v>44845.368493587965</c:v>
                </c:pt>
                <c:pt idx="2880">
                  <c:v>44845.3684971412</c:v>
                </c:pt>
                <c:pt idx="2881">
                  <c:v>44845.368500636578</c:v>
                </c:pt>
                <c:pt idx="2882">
                  <c:v>44845.368504155093</c:v>
                </c:pt>
                <c:pt idx="2883">
                  <c:v>44845.368507685183</c:v>
                </c:pt>
                <c:pt idx="2884">
                  <c:v>44845.368511168985</c:v>
                </c:pt>
                <c:pt idx="2885">
                  <c:v>44845.368514745373</c:v>
                </c:pt>
                <c:pt idx="2886">
                  <c:v>44845.368518229167</c:v>
                </c:pt>
                <c:pt idx="2887">
                  <c:v>44845.368521747689</c:v>
                </c:pt>
                <c:pt idx="2888">
                  <c:v>44845.368525243059</c:v>
                </c:pt>
                <c:pt idx="2889">
                  <c:v>44845.36852880787</c:v>
                </c:pt>
                <c:pt idx="2890">
                  <c:v>44845.368532361113</c:v>
                </c:pt>
                <c:pt idx="2891">
                  <c:v>44845.368535937501</c:v>
                </c:pt>
                <c:pt idx="2892">
                  <c:v>44845.368539432871</c:v>
                </c:pt>
                <c:pt idx="2893">
                  <c:v>44845.368542997683</c:v>
                </c:pt>
                <c:pt idx="2894">
                  <c:v>44845.368546550926</c:v>
                </c:pt>
                <c:pt idx="2895">
                  <c:v>44845.36855003472</c:v>
                </c:pt>
                <c:pt idx="2896">
                  <c:v>44845.368553599539</c:v>
                </c:pt>
                <c:pt idx="2897">
                  <c:v>44845.368557141206</c:v>
                </c:pt>
                <c:pt idx="2898">
                  <c:v>44845.368560636576</c:v>
                </c:pt>
                <c:pt idx="2899">
                  <c:v>44845.368564143515</c:v>
                </c:pt>
                <c:pt idx="2900">
                  <c:v>44845.368567696758</c:v>
                </c:pt>
                <c:pt idx="2901">
                  <c:v>44845.368571261577</c:v>
                </c:pt>
                <c:pt idx="2902">
                  <c:v>44845.368574814813</c:v>
                </c:pt>
                <c:pt idx="2903">
                  <c:v>44845.368578310183</c:v>
                </c:pt>
                <c:pt idx="2904">
                  <c:v>44845.368581863426</c:v>
                </c:pt>
                <c:pt idx="2905">
                  <c:v>44845.36858545139</c:v>
                </c:pt>
                <c:pt idx="2906">
                  <c:v>44845.368588981481</c:v>
                </c:pt>
                <c:pt idx="2907">
                  <c:v>44845.368592488427</c:v>
                </c:pt>
                <c:pt idx="2908">
                  <c:v>44845.368596087967</c:v>
                </c:pt>
                <c:pt idx="2909">
                  <c:v>44845.368599606481</c:v>
                </c:pt>
                <c:pt idx="2910">
                  <c:v>44845.368603148148</c:v>
                </c:pt>
                <c:pt idx="2911">
                  <c:v>44845.368606666663</c:v>
                </c:pt>
                <c:pt idx="2912">
                  <c:v>44845.368610254627</c:v>
                </c:pt>
                <c:pt idx="2913">
                  <c:v>44845.368613761573</c:v>
                </c:pt>
                <c:pt idx="2914">
                  <c:v>44845.368617280095</c:v>
                </c:pt>
                <c:pt idx="2915">
                  <c:v>44845.368620833331</c:v>
                </c:pt>
                <c:pt idx="2916">
                  <c:v>44845.36862439815</c:v>
                </c:pt>
                <c:pt idx="2917">
                  <c:v>44845.368627951386</c:v>
                </c:pt>
                <c:pt idx="2918">
                  <c:v>44845.368631446756</c:v>
                </c:pt>
                <c:pt idx="2919">
                  <c:v>44845.368635011575</c:v>
                </c:pt>
                <c:pt idx="2920">
                  <c:v>44845.368638506945</c:v>
                </c:pt>
                <c:pt idx="2921">
                  <c:v>44845.368642071757</c:v>
                </c:pt>
                <c:pt idx="2922">
                  <c:v>44845.368645636576</c:v>
                </c:pt>
                <c:pt idx="2923">
                  <c:v>44845.368649212964</c:v>
                </c:pt>
                <c:pt idx="2924">
                  <c:v>44845.368652789351</c:v>
                </c:pt>
                <c:pt idx="2925">
                  <c:v>44845.368656354163</c:v>
                </c:pt>
                <c:pt idx="2926">
                  <c:v>44845.368659907406</c:v>
                </c:pt>
                <c:pt idx="2927">
                  <c:v>44845.36866349537</c:v>
                </c:pt>
                <c:pt idx="2928">
                  <c:v>44845.368667048613</c:v>
                </c:pt>
                <c:pt idx="2929">
                  <c:v>44845.368670613425</c:v>
                </c:pt>
                <c:pt idx="2930">
                  <c:v>44845.368674143516</c:v>
                </c:pt>
                <c:pt idx="2931">
                  <c:v>44845.368677627317</c:v>
                </c:pt>
                <c:pt idx="2932">
                  <c:v>44845.368681134256</c:v>
                </c:pt>
                <c:pt idx="2933">
                  <c:v>44845.368684618057</c:v>
                </c:pt>
                <c:pt idx="2934">
                  <c:v>44845.368688182869</c:v>
                </c:pt>
                <c:pt idx="2935">
                  <c:v>44845.368691701391</c:v>
                </c:pt>
                <c:pt idx="2936">
                  <c:v>44845.36869520833</c:v>
                </c:pt>
                <c:pt idx="2937">
                  <c:v>44845.368698784725</c:v>
                </c:pt>
                <c:pt idx="2938">
                  <c:v>44845.368702349537</c:v>
                </c:pt>
                <c:pt idx="2939">
                  <c:v>44845.368705914349</c:v>
                </c:pt>
                <c:pt idx="2940">
                  <c:v>44845.36870939815</c:v>
                </c:pt>
                <c:pt idx="2941">
                  <c:v>44845.368712962962</c:v>
                </c:pt>
                <c:pt idx="2942">
                  <c:v>44845.368716550925</c:v>
                </c:pt>
                <c:pt idx="2943">
                  <c:v>44845.368720069448</c:v>
                </c:pt>
                <c:pt idx="2944">
                  <c:v>44845.368723634259</c:v>
                </c:pt>
                <c:pt idx="2945">
                  <c:v>44845.368727141205</c:v>
                </c:pt>
                <c:pt idx="2946">
                  <c:v>44845.368730624999</c:v>
                </c:pt>
                <c:pt idx="2947">
                  <c:v>44845.36873415509</c:v>
                </c:pt>
                <c:pt idx="2948">
                  <c:v>44845.368737662036</c:v>
                </c:pt>
                <c:pt idx="2949">
                  <c:v>44845.368741192127</c:v>
                </c:pt>
                <c:pt idx="2950">
                  <c:v>44845.368744675929</c:v>
                </c:pt>
                <c:pt idx="2951">
                  <c:v>44845.368748159723</c:v>
                </c:pt>
                <c:pt idx="2952">
                  <c:v>44845.368751747686</c:v>
                </c:pt>
                <c:pt idx="2953">
                  <c:v>44845.36875523148</c:v>
                </c:pt>
                <c:pt idx="2954">
                  <c:v>44845.368758784723</c:v>
                </c:pt>
                <c:pt idx="2955">
                  <c:v>44845.368762349535</c:v>
                </c:pt>
                <c:pt idx="2956">
                  <c:v>44845.368765833337</c:v>
                </c:pt>
                <c:pt idx="2957">
                  <c:v>44845.368769409724</c:v>
                </c:pt>
                <c:pt idx="2958">
                  <c:v>44845.368772939815</c:v>
                </c:pt>
                <c:pt idx="2959">
                  <c:v>44845.368776435185</c:v>
                </c:pt>
                <c:pt idx="2960">
                  <c:v>44845.368779999997</c:v>
                </c:pt>
                <c:pt idx="2961">
                  <c:v>44845.368783576392</c:v>
                </c:pt>
                <c:pt idx="2962">
                  <c:v>44845.368787164349</c:v>
                </c:pt>
                <c:pt idx="2963">
                  <c:v>44845.368790694447</c:v>
                </c:pt>
                <c:pt idx="2964">
                  <c:v>44845.368794189817</c:v>
                </c:pt>
                <c:pt idx="2965">
                  <c:v>44845.368797731484</c:v>
                </c:pt>
                <c:pt idx="2966">
                  <c:v>44845.368801226854</c:v>
                </c:pt>
                <c:pt idx="2967">
                  <c:v>44845.36880478009</c:v>
                </c:pt>
                <c:pt idx="2968">
                  <c:v>44845.36880827546</c:v>
                </c:pt>
                <c:pt idx="2969">
                  <c:v>44845.368811805558</c:v>
                </c:pt>
                <c:pt idx="2970">
                  <c:v>44845.368815289352</c:v>
                </c:pt>
                <c:pt idx="2971">
                  <c:v>44845.368818784722</c:v>
                </c:pt>
                <c:pt idx="2972">
                  <c:v>44845.368822349534</c:v>
                </c:pt>
                <c:pt idx="2973">
                  <c:v>44845.368825844911</c:v>
                </c:pt>
                <c:pt idx="2974">
                  <c:v>44845.368829409723</c:v>
                </c:pt>
                <c:pt idx="2975">
                  <c:v>44845.368832974535</c:v>
                </c:pt>
                <c:pt idx="2976">
                  <c:v>44845.368836539354</c:v>
                </c:pt>
                <c:pt idx="2977">
                  <c:v>44845.368840081021</c:v>
                </c:pt>
                <c:pt idx="2978">
                  <c:v>44845.368843587959</c:v>
                </c:pt>
                <c:pt idx="2979">
                  <c:v>44845.368847129626</c:v>
                </c:pt>
                <c:pt idx="2980">
                  <c:v>44845.368850682869</c:v>
                </c:pt>
                <c:pt idx="2981">
                  <c:v>44845.368854189815</c:v>
                </c:pt>
                <c:pt idx="2982">
                  <c:v>44845.368857754627</c:v>
                </c:pt>
                <c:pt idx="2983">
                  <c:v>44845.368861331015</c:v>
                </c:pt>
                <c:pt idx="2984">
                  <c:v>44845.368864884258</c:v>
                </c:pt>
                <c:pt idx="2985">
                  <c:v>44845.368868437501</c:v>
                </c:pt>
                <c:pt idx="2986">
                  <c:v>44845.368871921295</c:v>
                </c:pt>
                <c:pt idx="2987">
                  <c:v>44845.368875416665</c:v>
                </c:pt>
                <c:pt idx="2988">
                  <c:v>44845.368878981484</c:v>
                </c:pt>
                <c:pt idx="2989">
                  <c:v>44845.368882546296</c:v>
                </c:pt>
                <c:pt idx="2990">
                  <c:v>44845.368886111108</c:v>
                </c:pt>
                <c:pt idx="2991">
                  <c:v>44845.368889664351</c:v>
                </c:pt>
                <c:pt idx="2992">
                  <c:v>44845.368893148145</c:v>
                </c:pt>
                <c:pt idx="2993">
                  <c:v>44845.368896712964</c:v>
                </c:pt>
                <c:pt idx="2994">
                  <c:v>44845.368900289352</c:v>
                </c:pt>
                <c:pt idx="2995">
                  <c:v>44845.368903773146</c:v>
                </c:pt>
                <c:pt idx="2996">
                  <c:v>44845.368907303244</c:v>
                </c:pt>
                <c:pt idx="2997">
                  <c:v>44845.368910810183</c:v>
                </c:pt>
                <c:pt idx="2998">
                  <c:v>44845.368914375002</c:v>
                </c:pt>
                <c:pt idx="2999">
                  <c:v>44845.368917916669</c:v>
                </c:pt>
                <c:pt idx="3000">
                  <c:v>44845.368921412039</c:v>
                </c:pt>
                <c:pt idx="3001">
                  <c:v>44845.368924895833</c:v>
                </c:pt>
                <c:pt idx="3002">
                  <c:v>44845.368928425924</c:v>
                </c:pt>
                <c:pt idx="3003">
                  <c:v>44845.368932002311</c:v>
                </c:pt>
                <c:pt idx="3004">
                  <c:v>44845.368935497689</c:v>
                </c:pt>
                <c:pt idx="3005">
                  <c:v>44845.368938993059</c:v>
                </c:pt>
                <c:pt idx="3006">
                  <c:v>44845.368942546294</c:v>
                </c:pt>
                <c:pt idx="3007">
                  <c:v>44845.368946111113</c:v>
                </c:pt>
                <c:pt idx="3008">
                  <c:v>44845.368949675925</c:v>
                </c:pt>
                <c:pt idx="3009">
                  <c:v>44845.368953159719</c:v>
                </c:pt>
                <c:pt idx="3010">
                  <c:v>44845.368956701386</c:v>
                </c:pt>
                <c:pt idx="3011">
                  <c:v>44845.368960196756</c:v>
                </c:pt>
                <c:pt idx="3012">
                  <c:v>44845.368963680557</c:v>
                </c:pt>
                <c:pt idx="3013">
                  <c:v>44845.368967233793</c:v>
                </c:pt>
                <c:pt idx="3014">
                  <c:v>44845.368970798612</c:v>
                </c:pt>
                <c:pt idx="3015">
                  <c:v>44845.368974351855</c:v>
                </c:pt>
                <c:pt idx="3016">
                  <c:v>44845.36897787037</c:v>
                </c:pt>
                <c:pt idx="3017">
                  <c:v>44845.368981388892</c:v>
                </c:pt>
                <c:pt idx="3018">
                  <c:v>44845.368984976849</c:v>
                </c:pt>
                <c:pt idx="3019">
                  <c:v>44845.368988472219</c:v>
                </c:pt>
                <c:pt idx="3020">
                  <c:v>44845.368992025462</c:v>
                </c:pt>
                <c:pt idx="3021">
                  <c:v>44845.368995590281</c:v>
                </c:pt>
                <c:pt idx="3022">
                  <c:v>44845.368999155093</c:v>
                </c:pt>
                <c:pt idx="3023">
                  <c:v>44845.369002638887</c:v>
                </c:pt>
                <c:pt idx="3024">
                  <c:v>44845.369006122688</c:v>
                </c:pt>
                <c:pt idx="3025">
                  <c:v>44845.369009664355</c:v>
                </c:pt>
                <c:pt idx="3026">
                  <c:v>44845.369013240743</c:v>
                </c:pt>
                <c:pt idx="3027">
                  <c:v>44845.369016793979</c:v>
                </c:pt>
                <c:pt idx="3028">
                  <c:v>44845.369020358798</c:v>
                </c:pt>
                <c:pt idx="3029">
                  <c:v>44845.369023865744</c:v>
                </c:pt>
                <c:pt idx="3030">
                  <c:v>44845.369027418979</c:v>
                </c:pt>
                <c:pt idx="3031">
                  <c:v>44845.369030960646</c:v>
                </c:pt>
                <c:pt idx="3032">
                  <c:v>44845.369034467592</c:v>
                </c:pt>
                <c:pt idx="3033">
                  <c:v>44845.36903804398</c:v>
                </c:pt>
                <c:pt idx="3034">
                  <c:v>44845.369041585647</c:v>
                </c:pt>
                <c:pt idx="3035">
                  <c:v>44845.36904513889</c:v>
                </c:pt>
                <c:pt idx="3036">
                  <c:v>44845.369048645836</c:v>
                </c:pt>
                <c:pt idx="3037">
                  <c:v>44845.36905212963</c:v>
                </c:pt>
                <c:pt idx="3038">
                  <c:v>44845.369055694442</c:v>
                </c:pt>
                <c:pt idx="3039">
                  <c:v>44845.36905922454</c:v>
                </c:pt>
                <c:pt idx="3040">
                  <c:v>44845.369062743055</c:v>
                </c:pt>
                <c:pt idx="3041">
                  <c:v>44845.369066319443</c:v>
                </c:pt>
                <c:pt idx="3042">
                  <c:v>44845.36906986111</c:v>
                </c:pt>
                <c:pt idx="3043">
                  <c:v>44845.369073344904</c:v>
                </c:pt>
                <c:pt idx="3044">
                  <c:v>44845.369076921299</c:v>
                </c:pt>
                <c:pt idx="3045">
                  <c:v>44845.36908045139</c:v>
                </c:pt>
                <c:pt idx="3046">
                  <c:v>44845.369083935184</c:v>
                </c:pt>
                <c:pt idx="3047">
                  <c:v>44845.369087418978</c:v>
                </c:pt>
                <c:pt idx="3048">
                  <c:v>44845.369090983797</c:v>
                </c:pt>
                <c:pt idx="3049">
                  <c:v>44845.369094548609</c:v>
                </c:pt>
                <c:pt idx="3050">
                  <c:v>44845.369098113428</c:v>
                </c:pt>
                <c:pt idx="3051">
                  <c:v>44845.369101597222</c:v>
                </c:pt>
                <c:pt idx="3052">
                  <c:v>44845.369105196762</c:v>
                </c:pt>
                <c:pt idx="3053">
                  <c:v>44845.369108715277</c:v>
                </c:pt>
                <c:pt idx="3054">
                  <c:v>44845.369112199071</c:v>
                </c:pt>
                <c:pt idx="3055">
                  <c:v>44845.369115775466</c:v>
                </c:pt>
                <c:pt idx="3056">
                  <c:v>44845.369119270836</c:v>
                </c:pt>
                <c:pt idx="3057">
                  <c:v>44845.369122800927</c:v>
                </c:pt>
                <c:pt idx="3058">
                  <c:v>44845.369126307873</c:v>
                </c:pt>
                <c:pt idx="3059">
                  <c:v>44845.369129872684</c:v>
                </c:pt>
                <c:pt idx="3060">
                  <c:v>44845.369133437503</c:v>
                </c:pt>
                <c:pt idx="3061">
                  <c:v>44845.369137013891</c:v>
                </c:pt>
                <c:pt idx="3062">
                  <c:v>44845.369140543982</c:v>
                </c:pt>
                <c:pt idx="3063">
                  <c:v>44845.369144027776</c:v>
                </c:pt>
                <c:pt idx="3064">
                  <c:v>44845.369147511577</c:v>
                </c:pt>
                <c:pt idx="3065">
                  <c:v>44845.369150995371</c:v>
                </c:pt>
                <c:pt idx="3066">
                  <c:v>44845.369154479165</c:v>
                </c:pt>
                <c:pt idx="3067">
                  <c:v>44845.369158032408</c:v>
                </c:pt>
                <c:pt idx="3068">
                  <c:v>44845.369161516202</c:v>
                </c:pt>
                <c:pt idx="3069">
                  <c:v>44845.369165127318</c:v>
                </c:pt>
                <c:pt idx="3070">
                  <c:v>44845.369168611112</c:v>
                </c:pt>
                <c:pt idx="3071">
                  <c:v>44845.369172129627</c:v>
                </c:pt>
                <c:pt idx="3072">
                  <c:v>44845.369175671294</c:v>
                </c:pt>
                <c:pt idx="3073">
                  <c:v>44845.369179236113</c:v>
                </c:pt>
                <c:pt idx="3074">
                  <c:v>44845.369182719907</c:v>
                </c:pt>
                <c:pt idx="3075">
                  <c:v>44845.369186284719</c:v>
                </c:pt>
                <c:pt idx="3076">
                  <c:v>44845.36918976852</c:v>
                </c:pt>
                <c:pt idx="3077">
                  <c:v>44845.369193333332</c:v>
                </c:pt>
                <c:pt idx="3078">
                  <c:v>44845.369196886575</c:v>
                </c:pt>
                <c:pt idx="3079">
                  <c:v>44845.369200439818</c:v>
                </c:pt>
                <c:pt idx="3080">
                  <c:v>44845.369203946757</c:v>
                </c:pt>
                <c:pt idx="3081">
                  <c:v>44845.3692075</c:v>
                </c:pt>
                <c:pt idx="3082">
                  <c:v>44845.369211018522</c:v>
                </c:pt>
                <c:pt idx="3083">
                  <c:v>44845.369214548613</c:v>
                </c:pt>
                <c:pt idx="3084">
                  <c:v>44845.369218032407</c:v>
                </c:pt>
                <c:pt idx="3085">
                  <c:v>44845.369221562498</c:v>
                </c:pt>
                <c:pt idx="3086">
                  <c:v>44845.369225057868</c:v>
                </c:pt>
                <c:pt idx="3087">
                  <c:v>44845.369228564814</c:v>
                </c:pt>
                <c:pt idx="3088">
                  <c:v>44845.369232118057</c:v>
                </c:pt>
                <c:pt idx="3089">
                  <c:v>44845.369235671293</c:v>
                </c:pt>
                <c:pt idx="3090">
                  <c:v>44845.369239224536</c:v>
                </c:pt>
                <c:pt idx="3091">
                  <c:v>44845.369242789355</c:v>
                </c:pt>
                <c:pt idx="3092">
                  <c:v>44845.369246296294</c:v>
                </c:pt>
                <c:pt idx="3093">
                  <c:v>44845.369249837961</c:v>
                </c:pt>
                <c:pt idx="3094">
                  <c:v>44845.369253321762</c:v>
                </c:pt>
                <c:pt idx="3095">
                  <c:v>44845.369256874998</c:v>
                </c:pt>
                <c:pt idx="3096">
                  <c:v>44845.369260358799</c:v>
                </c:pt>
                <c:pt idx="3097">
                  <c:v>44845.369263854169</c:v>
                </c:pt>
                <c:pt idx="3098">
                  <c:v>44845.369267430557</c:v>
                </c:pt>
                <c:pt idx="3099">
                  <c:v>44845.369270960648</c:v>
                </c:pt>
                <c:pt idx="3100">
                  <c:v>44845.369274548611</c:v>
                </c:pt>
                <c:pt idx="3101">
                  <c:v>44845.369278124999</c:v>
                </c:pt>
                <c:pt idx="3102">
                  <c:v>44845.369281666666</c:v>
                </c:pt>
                <c:pt idx="3103">
                  <c:v>44845.369285173612</c:v>
                </c:pt>
                <c:pt idx="3104">
                  <c:v>44845.36928875</c:v>
                </c:pt>
                <c:pt idx="3105">
                  <c:v>44845.369292303243</c:v>
                </c:pt>
                <c:pt idx="3106">
                  <c:v>44845.36929584491</c:v>
                </c:pt>
                <c:pt idx="3107">
                  <c:v>44845.369299351849</c:v>
                </c:pt>
                <c:pt idx="3108">
                  <c:v>44845.369302893516</c:v>
                </c:pt>
                <c:pt idx="3109">
                  <c:v>44845.369306469911</c:v>
                </c:pt>
                <c:pt idx="3110">
                  <c:v>44845.36930997685</c:v>
                </c:pt>
                <c:pt idx="3111">
                  <c:v>44845.369313530093</c:v>
                </c:pt>
                <c:pt idx="3112">
                  <c:v>44845.369317013887</c:v>
                </c:pt>
                <c:pt idx="3113">
                  <c:v>44845.369320543985</c:v>
                </c:pt>
                <c:pt idx="3114">
                  <c:v>44845.369324039355</c:v>
                </c:pt>
                <c:pt idx="3115">
                  <c:v>44845.369327604167</c:v>
                </c:pt>
                <c:pt idx="3116">
                  <c:v>44845.369331180555</c:v>
                </c:pt>
                <c:pt idx="3117">
                  <c:v>44845.369334733798</c:v>
                </c:pt>
                <c:pt idx="3118">
                  <c:v>44845.369338217592</c:v>
                </c:pt>
                <c:pt idx="3119">
                  <c:v>44845.369341701386</c:v>
                </c:pt>
                <c:pt idx="3120">
                  <c:v>44845.369345243053</c:v>
                </c:pt>
                <c:pt idx="3121">
                  <c:v>44845.369348819448</c:v>
                </c:pt>
                <c:pt idx="3122">
                  <c:v>44845.369352395835</c:v>
                </c:pt>
                <c:pt idx="3123">
                  <c:v>44845.369355960647</c:v>
                </c:pt>
                <c:pt idx="3124">
                  <c:v>44845.369359525466</c:v>
                </c:pt>
                <c:pt idx="3125">
                  <c:v>44845.369363032405</c:v>
                </c:pt>
                <c:pt idx="3126">
                  <c:v>44845.369366597224</c:v>
                </c:pt>
                <c:pt idx="3127">
                  <c:v>44845.369370138891</c:v>
                </c:pt>
                <c:pt idx="3128">
                  <c:v>44845.369373634261</c:v>
                </c:pt>
                <c:pt idx="3129">
                  <c:v>44845.369377199073</c:v>
                </c:pt>
                <c:pt idx="3130">
                  <c:v>44845.369380787037</c:v>
                </c:pt>
                <c:pt idx="3131">
                  <c:v>44845.36938434028</c:v>
                </c:pt>
                <c:pt idx="3132">
                  <c:v>44845.369387881947</c:v>
                </c:pt>
                <c:pt idx="3133">
                  <c:v>44845.369391377317</c:v>
                </c:pt>
                <c:pt idx="3134">
                  <c:v>44845.369394965281</c:v>
                </c:pt>
                <c:pt idx="3135">
                  <c:v>44845.369398530092</c:v>
                </c:pt>
                <c:pt idx="3136">
                  <c:v>44845.36940210648</c:v>
                </c:pt>
                <c:pt idx="3137">
                  <c:v>44845.369405625002</c:v>
                </c:pt>
                <c:pt idx="3138">
                  <c:v>44845.369409108796</c:v>
                </c:pt>
                <c:pt idx="3139">
                  <c:v>44845.369412685184</c:v>
                </c:pt>
                <c:pt idx="3140">
                  <c:v>44845.369416168978</c:v>
                </c:pt>
                <c:pt idx="3141">
                  <c:v>44845.369419722221</c:v>
                </c:pt>
                <c:pt idx="3142">
                  <c:v>44845.369423206015</c:v>
                </c:pt>
                <c:pt idx="3143">
                  <c:v>44845.369426747682</c:v>
                </c:pt>
                <c:pt idx="3144">
                  <c:v>44845.369430254628</c:v>
                </c:pt>
                <c:pt idx="3145">
                  <c:v>44845.36943373843</c:v>
                </c:pt>
                <c:pt idx="3146">
                  <c:v>44845.369437314817</c:v>
                </c:pt>
                <c:pt idx="3147">
                  <c:v>44845.369440879629</c:v>
                </c:pt>
                <c:pt idx="3148">
                  <c:v>44845.369444421296</c:v>
                </c:pt>
                <c:pt idx="3149">
                  <c:v>44845.36944800926</c:v>
                </c:pt>
                <c:pt idx="3150">
                  <c:v>44845.369451574072</c:v>
                </c:pt>
                <c:pt idx="3151">
                  <c:v>44845.36945515046</c:v>
                </c:pt>
                <c:pt idx="3152">
                  <c:v>44845.369458715279</c:v>
                </c:pt>
                <c:pt idx="3153">
                  <c:v>44845.36946228009</c:v>
                </c:pt>
                <c:pt idx="3154">
                  <c:v>44845.369465821757</c:v>
                </c:pt>
                <c:pt idx="3155">
                  <c:v>44845.369469328703</c:v>
                </c:pt>
                <c:pt idx="3156">
                  <c:v>44845.369472858794</c:v>
                </c:pt>
                <c:pt idx="3157">
                  <c:v>44845.369476354164</c:v>
                </c:pt>
                <c:pt idx="3158">
                  <c:v>44845.369479918983</c:v>
                </c:pt>
                <c:pt idx="3159">
                  <c:v>44845.369483506947</c:v>
                </c:pt>
                <c:pt idx="3160">
                  <c:v>44845.369486990741</c:v>
                </c:pt>
                <c:pt idx="3161">
                  <c:v>44845.369490509256</c:v>
                </c:pt>
                <c:pt idx="3162">
                  <c:v>44845.369493993057</c:v>
                </c:pt>
                <c:pt idx="3163">
                  <c:v>44845.369497546293</c:v>
                </c:pt>
                <c:pt idx="3164">
                  <c:v>44845.369501041663</c:v>
                </c:pt>
                <c:pt idx="3165">
                  <c:v>44845.369504618058</c:v>
                </c:pt>
                <c:pt idx="3166">
                  <c:v>44845.369508194446</c:v>
                </c:pt>
                <c:pt idx="3167">
                  <c:v>44845.369511736113</c:v>
                </c:pt>
                <c:pt idx="3168">
                  <c:v>44845.369515335646</c:v>
                </c:pt>
                <c:pt idx="3169">
                  <c:v>44845.369518900465</c:v>
                </c:pt>
                <c:pt idx="3170">
                  <c:v>44845.369522465277</c:v>
                </c:pt>
                <c:pt idx="3171">
                  <c:v>44845.369525995367</c:v>
                </c:pt>
                <c:pt idx="3172">
                  <c:v>44845.369529560186</c:v>
                </c:pt>
                <c:pt idx="3173">
                  <c:v>44845.369533090277</c:v>
                </c:pt>
                <c:pt idx="3174">
                  <c:v>44845.3695366088</c:v>
                </c:pt>
                <c:pt idx="3175">
                  <c:v>44845.36954013889</c:v>
                </c:pt>
                <c:pt idx="3176">
                  <c:v>44845.369543680557</c:v>
                </c:pt>
                <c:pt idx="3177">
                  <c:v>44845.369547164351</c:v>
                </c:pt>
                <c:pt idx="3178">
                  <c:v>44845.369550752315</c:v>
                </c:pt>
                <c:pt idx="3179">
                  <c:v>44845.369554317127</c:v>
                </c:pt>
                <c:pt idx="3180">
                  <c:v>44845.369557893522</c:v>
                </c:pt>
                <c:pt idx="3181">
                  <c:v>44845.369561412037</c:v>
                </c:pt>
                <c:pt idx="3182">
                  <c:v>44845.369564918983</c:v>
                </c:pt>
                <c:pt idx="3183">
                  <c:v>44845.36956846065</c:v>
                </c:pt>
                <c:pt idx="3184">
                  <c:v>44845.36957195602</c:v>
                </c:pt>
                <c:pt idx="3185">
                  <c:v>44845.369575497687</c:v>
                </c:pt>
                <c:pt idx="3186">
                  <c:v>44845.369579016202</c:v>
                </c:pt>
                <c:pt idx="3187">
                  <c:v>44845.369582569445</c:v>
                </c:pt>
                <c:pt idx="3188">
                  <c:v>44845.369586099536</c:v>
                </c:pt>
                <c:pt idx="3189">
                  <c:v>44845.369589618058</c:v>
                </c:pt>
                <c:pt idx="3190">
                  <c:v>44845.369593171294</c:v>
                </c:pt>
                <c:pt idx="3191">
                  <c:v>44845.369596655095</c:v>
                </c:pt>
                <c:pt idx="3192">
                  <c:v>44845.369600185186</c:v>
                </c:pt>
                <c:pt idx="3193">
                  <c:v>44845.369603680556</c:v>
                </c:pt>
                <c:pt idx="3194">
                  <c:v>44845.369607233799</c:v>
                </c:pt>
                <c:pt idx="3195">
                  <c:v>44845.369610775466</c:v>
                </c:pt>
                <c:pt idx="3196">
                  <c:v>44845.369614282405</c:v>
                </c:pt>
                <c:pt idx="3197">
                  <c:v>44845.369617870369</c:v>
                </c:pt>
                <c:pt idx="3198">
                  <c:v>44845.369621400459</c:v>
                </c:pt>
                <c:pt idx="3199">
                  <c:v>44845.369624907406</c:v>
                </c:pt>
                <c:pt idx="3200">
                  <c:v>44845.369628506945</c:v>
                </c:pt>
                <c:pt idx="3201">
                  <c:v>44845.369632048612</c:v>
                </c:pt>
                <c:pt idx="3202">
                  <c:v>44845.369635601855</c:v>
                </c:pt>
                <c:pt idx="3203">
                  <c:v>44845.369639085649</c:v>
                </c:pt>
                <c:pt idx="3204">
                  <c:v>44845.369642569443</c:v>
                </c:pt>
                <c:pt idx="3205">
                  <c:v>44845.369646145831</c:v>
                </c:pt>
                <c:pt idx="3206">
                  <c:v>44845.369649675929</c:v>
                </c:pt>
                <c:pt idx="3207">
                  <c:v>44845.369653240741</c:v>
                </c:pt>
                <c:pt idx="3208">
                  <c:v>44845.369656736111</c:v>
                </c:pt>
                <c:pt idx="3209">
                  <c:v>44845.369660219905</c:v>
                </c:pt>
                <c:pt idx="3210">
                  <c:v>44845.369663784724</c:v>
                </c:pt>
                <c:pt idx="3211">
                  <c:v>44845.369667280094</c:v>
                </c:pt>
                <c:pt idx="3212">
                  <c:v>44845.369670844906</c:v>
                </c:pt>
                <c:pt idx="3213">
                  <c:v>44845.369674398149</c:v>
                </c:pt>
                <c:pt idx="3214">
                  <c:v>44845.369677951392</c:v>
                </c:pt>
                <c:pt idx="3215">
                  <c:v>44845.369681504628</c:v>
                </c:pt>
                <c:pt idx="3216">
                  <c:v>44845.369684988429</c:v>
                </c:pt>
                <c:pt idx="3217">
                  <c:v>44845.369688564817</c:v>
                </c:pt>
                <c:pt idx="3218">
                  <c:v>44845.369692129629</c:v>
                </c:pt>
                <c:pt idx="3219">
                  <c:v>44845.369695636575</c:v>
                </c:pt>
                <c:pt idx="3220">
                  <c:v>44845.36969915509</c:v>
                </c:pt>
                <c:pt idx="3221">
                  <c:v>44845.369702638891</c:v>
                </c:pt>
                <c:pt idx="3222">
                  <c:v>44845.369706226855</c:v>
                </c:pt>
                <c:pt idx="3223">
                  <c:v>44845.369709803243</c:v>
                </c:pt>
                <c:pt idx="3224">
                  <c:v>44845.369713368054</c:v>
                </c:pt>
                <c:pt idx="3225">
                  <c:v>44845.369716921297</c:v>
                </c:pt>
                <c:pt idx="3226">
                  <c:v>44845.369720497685</c:v>
                </c:pt>
                <c:pt idx="3227">
                  <c:v>44845.369724039352</c:v>
                </c:pt>
                <c:pt idx="3228">
                  <c:v>44845.369727592595</c:v>
                </c:pt>
                <c:pt idx="3229">
                  <c:v>44845.369731099534</c:v>
                </c:pt>
                <c:pt idx="3230">
                  <c:v>44845.369734699074</c:v>
                </c:pt>
                <c:pt idx="3231">
                  <c:v>44845.369738252317</c:v>
                </c:pt>
                <c:pt idx="3232">
                  <c:v>44845.369741817129</c:v>
                </c:pt>
                <c:pt idx="3233">
                  <c:v>44845.369745393516</c:v>
                </c:pt>
                <c:pt idx="3234">
                  <c:v>44845.369748958336</c:v>
                </c:pt>
                <c:pt idx="3235">
                  <c:v>44845.369752453706</c:v>
                </c:pt>
                <c:pt idx="3236">
                  <c:v>44845.369755983796</c:v>
                </c:pt>
                <c:pt idx="3237">
                  <c:v>44845.36975946759</c:v>
                </c:pt>
                <c:pt idx="3238">
                  <c:v>44845.36976306713</c:v>
                </c:pt>
                <c:pt idx="3239">
                  <c:v>44845.369766597221</c:v>
                </c:pt>
                <c:pt idx="3240">
                  <c:v>44845.369770092591</c:v>
                </c:pt>
                <c:pt idx="3241">
                  <c:v>44845.369773645834</c:v>
                </c:pt>
                <c:pt idx="3242">
                  <c:v>44845.369777141204</c:v>
                </c:pt>
                <c:pt idx="3243">
                  <c:v>44845.369780659719</c:v>
                </c:pt>
                <c:pt idx="3244">
                  <c:v>44845.369784166665</c:v>
                </c:pt>
                <c:pt idx="3245">
                  <c:v>44845.369787731484</c:v>
                </c:pt>
                <c:pt idx="3246">
                  <c:v>44845.369791296296</c:v>
                </c:pt>
                <c:pt idx="3247">
                  <c:v>44845.369794837963</c:v>
                </c:pt>
                <c:pt idx="3248">
                  <c:v>44845.369798321757</c:v>
                </c:pt>
                <c:pt idx="3249">
                  <c:v>44845.369801817127</c:v>
                </c:pt>
                <c:pt idx="3250">
                  <c:v>44845.369805358794</c:v>
                </c:pt>
                <c:pt idx="3251">
                  <c:v>44845.369808935182</c:v>
                </c:pt>
                <c:pt idx="3252">
                  <c:v>44845.369812430552</c:v>
                </c:pt>
                <c:pt idx="3253">
                  <c:v>44845.369815995371</c:v>
                </c:pt>
                <c:pt idx="3254">
                  <c:v>44845.369819490741</c:v>
                </c:pt>
                <c:pt idx="3255">
                  <c:v>44845.369823020832</c:v>
                </c:pt>
                <c:pt idx="3256">
                  <c:v>44845.369826585651</c:v>
                </c:pt>
                <c:pt idx="3257">
                  <c:v>44845.369830069445</c:v>
                </c:pt>
                <c:pt idx="3258">
                  <c:v>44845.369833622688</c:v>
                </c:pt>
                <c:pt idx="3259">
                  <c:v>44845.369837129627</c:v>
                </c:pt>
                <c:pt idx="3260">
                  <c:v>44845.36984068287</c:v>
                </c:pt>
                <c:pt idx="3261">
                  <c:v>44845.369844166664</c:v>
                </c:pt>
                <c:pt idx="3262">
                  <c:v>44845.369847650465</c:v>
                </c:pt>
                <c:pt idx="3263">
                  <c:v>44845.369851215277</c:v>
                </c:pt>
                <c:pt idx="3264">
                  <c:v>44845.369854756944</c:v>
                </c:pt>
                <c:pt idx="3265">
                  <c:v>44845.369858252314</c:v>
                </c:pt>
                <c:pt idx="3266">
                  <c:v>44845.369861840278</c:v>
                </c:pt>
                <c:pt idx="3267">
                  <c:v>44845.369865393521</c:v>
                </c:pt>
                <c:pt idx="3268">
                  <c:v>44845.369868923612</c:v>
                </c:pt>
                <c:pt idx="3269">
                  <c:v>44845.369872442127</c:v>
                </c:pt>
                <c:pt idx="3270">
                  <c:v>44845.369875972225</c:v>
                </c:pt>
                <c:pt idx="3271">
                  <c:v>44845.369879537036</c:v>
                </c:pt>
                <c:pt idx="3272">
                  <c:v>44845.36988302083</c:v>
                </c:pt>
                <c:pt idx="3273">
                  <c:v>44845.369886608794</c:v>
                </c:pt>
                <c:pt idx="3274">
                  <c:v>44845.369890185182</c:v>
                </c:pt>
                <c:pt idx="3275">
                  <c:v>44845.369893761577</c:v>
                </c:pt>
                <c:pt idx="3276">
                  <c:v>44845.369897291668</c:v>
                </c:pt>
                <c:pt idx="3277">
                  <c:v>44845.369900868056</c:v>
                </c:pt>
                <c:pt idx="3278">
                  <c:v>44845.369904375002</c:v>
                </c:pt>
                <c:pt idx="3279">
                  <c:v>44845.369907905093</c:v>
                </c:pt>
                <c:pt idx="3280">
                  <c:v>44845.369911400463</c:v>
                </c:pt>
                <c:pt idx="3281">
                  <c:v>44845.369914965275</c:v>
                </c:pt>
                <c:pt idx="3282">
                  <c:v>44845.36991854167</c:v>
                </c:pt>
                <c:pt idx="3283">
                  <c:v>44845.369922106482</c:v>
                </c:pt>
                <c:pt idx="3284">
                  <c:v>44845.369925659725</c:v>
                </c:pt>
                <c:pt idx="3285">
                  <c:v>44845.369929247689</c:v>
                </c:pt>
                <c:pt idx="3286">
                  <c:v>44845.3699328125</c:v>
                </c:pt>
                <c:pt idx="3287">
                  <c:v>44845.369936377312</c:v>
                </c:pt>
                <c:pt idx="3288">
                  <c:v>44845.369939953707</c:v>
                </c:pt>
                <c:pt idx="3289">
                  <c:v>44845.369943541664</c:v>
                </c:pt>
                <c:pt idx="3290">
                  <c:v>44845.369947060186</c:v>
                </c:pt>
                <c:pt idx="3291">
                  <c:v>44845.369950624998</c:v>
                </c:pt>
                <c:pt idx="3292">
                  <c:v>44845.369954131944</c:v>
                </c:pt>
                <c:pt idx="3293">
                  <c:v>44845.369957708332</c:v>
                </c:pt>
                <c:pt idx="3294">
                  <c:v>44845.369961261575</c:v>
                </c:pt>
                <c:pt idx="3295">
                  <c:v>44845.369964826386</c:v>
                </c:pt>
                <c:pt idx="3296">
                  <c:v>44845.369968425926</c:v>
                </c:pt>
                <c:pt idx="3297">
                  <c:v>44845.369971932872</c:v>
                </c:pt>
                <c:pt idx="3298">
                  <c:v>44845.369975416666</c:v>
                </c:pt>
                <c:pt idx="3299">
                  <c:v>44845.36997890046</c:v>
                </c:pt>
                <c:pt idx="3300">
                  <c:v>44845.36998239583</c:v>
                </c:pt>
                <c:pt idx="3301">
                  <c:v>44845.369985972226</c:v>
                </c:pt>
                <c:pt idx="3302">
                  <c:v>44845.369989525461</c:v>
                </c:pt>
                <c:pt idx="3303">
                  <c:v>44845.36999309028</c:v>
                </c:pt>
                <c:pt idx="3304">
                  <c:v>44845.369996643516</c:v>
                </c:pt>
                <c:pt idx="3305">
                  <c:v>44845.370000208335</c:v>
                </c:pt>
                <c:pt idx="3306">
                  <c:v>44845.370003784723</c:v>
                </c:pt>
                <c:pt idx="3307">
                  <c:v>44845.370007349535</c:v>
                </c:pt>
                <c:pt idx="3308">
                  <c:v>44845.370010868057</c:v>
                </c:pt>
                <c:pt idx="3309">
                  <c:v>44845.3700144213</c:v>
                </c:pt>
                <c:pt idx="3310">
                  <c:v>44845.370017905094</c:v>
                </c:pt>
                <c:pt idx="3311">
                  <c:v>44845.370021435185</c:v>
                </c:pt>
                <c:pt idx="3312">
                  <c:v>44845.370024918979</c:v>
                </c:pt>
                <c:pt idx="3313">
                  <c:v>44845.37002840278</c:v>
                </c:pt>
                <c:pt idx="3314">
                  <c:v>44845.370031979168</c:v>
                </c:pt>
                <c:pt idx="3315">
                  <c:v>44845.370035520835</c:v>
                </c:pt>
                <c:pt idx="3316">
                  <c:v>44845.370039108799</c:v>
                </c:pt>
                <c:pt idx="3317">
                  <c:v>44845.370042662034</c:v>
                </c:pt>
                <c:pt idx="3318">
                  <c:v>44845.370046238429</c:v>
                </c:pt>
                <c:pt idx="3319">
                  <c:v>44845.370049722223</c:v>
                </c:pt>
                <c:pt idx="3320">
                  <c:v>44845.370053252314</c:v>
                </c:pt>
                <c:pt idx="3321">
                  <c:v>44845.370056736108</c:v>
                </c:pt>
                <c:pt idx="3322">
                  <c:v>44845.370060231478</c:v>
                </c:pt>
                <c:pt idx="3323">
                  <c:v>44845.370063726848</c:v>
                </c:pt>
                <c:pt idx="3324">
                  <c:v>44845.370067245371</c:v>
                </c:pt>
                <c:pt idx="3325">
                  <c:v>44845.370070752317</c:v>
                </c:pt>
                <c:pt idx="3326">
                  <c:v>44845.370074317128</c:v>
                </c:pt>
                <c:pt idx="3327">
                  <c:v>44845.370077893516</c:v>
                </c:pt>
                <c:pt idx="3328">
                  <c:v>44845.370081435183</c:v>
                </c:pt>
                <c:pt idx="3329">
                  <c:v>44845.370084930553</c:v>
                </c:pt>
                <c:pt idx="3330">
                  <c:v>44845.370088483796</c:v>
                </c:pt>
                <c:pt idx="3331">
                  <c:v>44845.37009196759</c:v>
                </c:pt>
                <c:pt idx="3332">
                  <c:v>44845.37009546296</c:v>
                </c:pt>
                <c:pt idx="3333">
                  <c:v>44845.370098981482</c:v>
                </c:pt>
                <c:pt idx="3334">
                  <c:v>44845.370102476852</c:v>
                </c:pt>
                <c:pt idx="3335">
                  <c:v>44845.370105972223</c:v>
                </c:pt>
                <c:pt idx="3336">
                  <c:v>44845.370109537034</c:v>
                </c:pt>
                <c:pt idx="3337">
                  <c:v>44845.370113113429</c:v>
                </c:pt>
                <c:pt idx="3338">
                  <c:v>44845.37011664352</c:v>
                </c:pt>
                <c:pt idx="3339">
                  <c:v>44845.370120208332</c:v>
                </c:pt>
                <c:pt idx="3340">
                  <c:v>44845.370123761575</c:v>
                </c:pt>
                <c:pt idx="3341">
                  <c:v>44845.37012728009</c:v>
                </c:pt>
                <c:pt idx="3342">
                  <c:v>44845.370130821757</c:v>
                </c:pt>
                <c:pt idx="3343">
                  <c:v>44845.370134317127</c:v>
                </c:pt>
                <c:pt idx="3344">
                  <c:v>44845.370137800928</c:v>
                </c:pt>
                <c:pt idx="3345">
                  <c:v>44845.370141354164</c:v>
                </c:pt>
                <c:pt idx="3346">
                  <c:v>44845.370144837965</c:v>
                </c:pt>
                <c:pt idx="3347">
                  <c:v>44845.370148379632</c:v>
                </c:pt>
                <c:pt idx="3348">
                  <c:v>44845.370151875002</c:v>
                </c:pt>
                <c:pt idx="3349">
                  <c:v>44845.370155462966</c:v>
                </c:pt>
                <c:pt idx="3350">
                  <c:v>44845.370159004633</c:v>
                </c:pt>
                <c:pt idx="3351">
                  <c:v>44845.370162488427</c:v>
                </c:pt>
                <c:pt idx="3352">
                  <c:v>44845.370166030094</c:v>
                </c:pt>
                <c:pt idx="3353">
                  <c:v>44845.37016953704</c:v>
                </c:pt>
                <c:pt idx="3354">
                  <c:v>44845.370173090276</c:v>
                </c:pt>
                <c:pt idx="3355">
                  <c:v>44845.370176643519</c:v>
                </c:pt>
                <c:pt idx="3356">
                  <c:v>44845.370180127313</c:v>
                </c:pt>
                <c:pt idx="3357">
                  <c:v>44845.370183611114</c:v>
                </c:pt>
                <c:pt idx="3358">
                  <c:v>44845.370187175926</c:v>
                </c:pt>
                <c:pt idx="3359">
                  <c:v>44845.37019076389</c:v>
                </c:pt>
                <c:pt idx="3360">
                  <c:v>44845.370194305557</c:v>
                </c:pt>
                <c:pt idx="3361">
                  <c:v>44845.3701978588</c:v>
                </c:pt>
                <c:pt idx="3362">
                  <c:v>44845.37020135417</c:v>
                </c:pt>
                <c:pt idx="3363">
                  <c:v>44845.370204837964</c:v>
                </c:pt>
                <c:pt idx="3364">
                  <c:v>44845.370208414352</c:v>
                </c:pt>
                <c:pt idx="3365">
                  <c:v>44845.370211956018</c:v>
                </c:pt>
                <c:pt idx="3366">
                  <c:v>44845.370215439812</c:v>
                </c:pt>
                <c:pt idx="3367">
                  <c:v>44845.370219027776</c:v>
                </c:pt>
                <c:pt idx="3368">
                  <c:v>44845.370222557867</c:v>
                </c:pt>
                <c:pt idx="3369">
                  <c:v>44845.37022611111</c:v>
                </c:pt>
                <c:pt idx="3370">
                  <c:v>44845.370229618056</c:v>
                </c:pt>
                <c:pt idx="3371">
                  <c:v>44845.370233194444</c:v>
                </c:pt>
                <c:pt idx="3372">
                  <c:v>44845.370236747687</c:v>
                </c:pt>
                <c:pt idx="3373">
                  <c:v>44845.370240231481</c:v>
                </c:pt>
                <c:pt idx="3374">
                  <c:v>44845.370243715275</c:v>
                </c:pt>
                <c:pt idx="3375">
                  <c:v>44845.370247245373</c:v>
                </c:pt>
                <c:pt idx="3376">
                  <c:v>44845.370250821761</c:v>
                </c:pt>
                <c:pt idx="3377">
                  <c:v>44845.370254317131</c:v>
                </c:pt>
                <c:pt idx="3378">
                  <c:v>44845.370257800925</c:v>
                </c:pt>
                <c:pt idx="3379">
                  <c:v>44845.370261365744</c:v>
                </c:pt>
                <c:pt idx="3380">
                  <c:v>44845.37026491898</c:v>
                </c:pt>
                <c:pt idx="3381">
                  <c:v>44845.370268483799</c:v>
                </c:pt>
                <c:pt idx="3382">
                  <c:v>44845.370271967593</c:v>
                </c:pt>
                <c:pt idx="3383">
                  <c:v>44845.370275543981</c:v>
                </c:pt>
                <c:pt idx="3384">
                  <c:v>44845.370279085648</c:v>
                </c:pt>
                <c:pt idx="3385">
                  <c:v>44845.370282581018</c:v>
                </c:pt>
                <c:pt idx="3386">
                  <c:v>44845.370286168982</c:v>
                </c:pt>
                <c:pt idx="3387">
                  <c:v>44845.370289710649</c:v>
                </c:pt>
                <c:pt idx="3388">
                  <c:v>44845.370293194443</c:v>
                </c:pt>
                <c:pt idx="3389">
                  <c:v>44845.370296747686</c:v>
                </c:pt>
                <c:pt idx="3390">
                  <c:v>44845.370300324073</c:v>
                </c:pt>
                <c:pt idx="3391">
                  <c:v>44845.370303807867</c:v>
                </c:pt>
                <c:pt idx="3392">
                  <c:v>44845.370307372687</c:v>
                </c:pt>
                <c:pt idx="3393">
                  <c:v>44845.370310949074</c:v>
                </c:pt>
                <c:pt idx="3394">
                  <c:v>44845.370314490741</c:v>
                </c:pt>
                <c:pt idx="3395">
                  <c:v>44845.370318055553</c:v>
                </c:pt>
                <c:pt idx="3396">
                  <c:v>44845.370321631941</c:v>
                </c:pt>
                <c:pt idx="3397">
                  <c:v>44845.370325185184</c:v>
                </c:pt>
                <c:pt idx="3398">
                  <c:v>44845.370328680554</c:v>
                </c:pt>
                <c:pt idx="3399">
                  <c:v>44845.370332164355</c:v>
                </c:pt>
                <c:pt idx="3400">
                  <c:v>44845.370335694446</c:v>
                </c:pt>
                <c:pt idx="3401">
                  <c:v>44845.370339189816</c:v>
                </c:pt>
                <c:pt idx="3402">
                  <c:v>44845.370342696762</c:v>
                </c:pt>
                <c:pt idx="3403">
                  <c:v>44845.370346226853</c:v>
                </c:pt>
                <c:pt idx="3404">
                  <c:v>44845.370349780096</c:v>
                </c:pt>
                <c:pt idx="3405">
                  <c:v>44845.370353275466</c:v>
                </c:pt>
                <c:pt idx="3406">
                  <c:v>44845.370356817133</c:v>
                </c:pt>
                <c:pt idx="3407">
                  <c:v>44845.370360312503</c:v>
                </c:pt>
                <c:pt idx="3408">
                  <c:v>44845.370363877315</c:v>
                </c:pt>
                <c:pt idx="3409">
                  <c:v>44845.370367453703</c:v>
                </c:pt>
                <c:pt idx="3410">
                  <c:v>44845.370371018522</c:v>
                </c:pt>
                <c:pt idx="3411">
                  <c:v>44845.370374502316</c:v>
                </c:pt>
                <c:pt idx="3412">
                  <c:v>44845.370378055559</c:v>
                </c:pt>
                <c:pt idx="3413">
                  <c:v>44845.370381620371</c:v>
                </c:pt>
                <c:pt idx="3414">
                  <c:v>44845.370385115741</c:v>
                </c:pt>
                <c:pt idx="3415">
                  <c:v>44845.370388680552</c:v>
                </c:pt>
                <c:pt idx="3416">
                  <c:v>44845.370392233795</c:v>
                </c:pt>
                <c:pt idx="3417">
                  <c:v>44845.370395798614</c:v>
                </c:pt>
                <c:pt idx="3418">
                  <c:v>44845.370399282408</c:v>
                </c:pt>
                <c:pt idx="3419">
                  <c:v>44845.370402766202</c:v>
                </c:pt>
                <c:pt idx="3420">
                  <c:v>44845.370406331022</c:v>
                </c:pt>
                <c:pt idx="3421">
                  <c:v>44845.370409826392</c:v>
                </c:pt>
                <c:pt idx="3422">
                  <c:v>44845.370413391203</c:v>
                </c:pt>
                <c:pt idx="3423">
                  <c:v>44845.370416944446</c:v>
                </c:pt>
                <c:pt idx="3424">
                  <c:v>44845.370420497682</c:v>
                </c:pt>
                <c:pt idx="3425">
                  <c:v>44845.370424074077</c:v>
                </c:pt>
                <c:pt idx="3426">
                  <c:v>44845.370427569447</c:v>
                </c:pt>
                <c:pt idx="3427">
                  <c:v>44845.370431111114</c:v>
                </c:pt>
                <c:pt idx="3428">
                  <c:v>44845.370434606484</c:v>
                </c:pt>
                <c:pt idx="3429">
                  <c:v>44845.370438136575</c:v>
                </c:pt>
                <c:pt idx="3430">
                  <c:v>44845.370441643521</c:v>
                </c:pt>
                <c:pt idx="3431">
                  <c:v>44845.370445208333</c:v>
                </c:pt>
                <c:pt idx="3432">
                  <c:v>44845.370448703703</c:v>
                </c:pt>
                <c:pt idx="3433">
                  <c:v>44845.370452222225</c:v>
                </c:pt>
                <c:pt idx="3434">
                  <c:v>44845.370455729164</c:v>
                </c:pt>
                <c:pt idx="3435">
                  <c:v>44845.370459212965</c:v>
                </c:pt>
                <c:pt idx="3436">
                  <c:v>44845.370462743056</c:v>
                </c:pt>
                <c:pt idx="3437">
                  <c:v>44845.370466238426</c:v>
                </c:pt>
                <c:pt idx="3438">
                  <c:v>44845.37046972222</c:v>
                </c:pt>
                <c:pt idx="3439">
                  <c:v>44845.370473252318</c:v>
                </c:pt>
                <c:pt idx="3440">
                  <c:v>44845.370476736112</c:v>
                </c:pt>
                <c:pt idx="3441">
                  <c:v>44845.370480231482</c:v>
                </c:pt>
                <c:pt idx="3442">
                  <c:v>44845.370483715276</c:v>
                </c:pt>
                <c:pt idx="3443">
                  <c:v>44845.370487268519</c:v>
                </c:pt>
                <c:pt idx="3444">
                  <c:v>44845.370490763889</c:v>
                </c:pt>
                <c:pt idx="3445">
                  <c:v>44845.370494317132</c:v>
                </c:pt>
                <c:pt idx="3446">
                  <c:v>44845.370497858799</c:v>
                </c:pt>
                <c:pt idx="3447">
                  <c:v>44845.370501412035</c:v>
                </c:pt>
                <c:pt idx="3448">
                  <c:v>44845.370504918981</c:v>
                </c:pt>
                <c:pt idx="3449">
                  <c:v>44845.370508483793</c:v>
                </c:pt>
                <c:pt idx="3450">
                  <c:v>44845.370511967594</c:v>
                </c:pt>
                <c:pt idx="3451">
                  <c:v>44845.370515462964</c:v>
                </c:pt>
                <c:pt idx="3452">
                  <c:v>44845.370519016207</c:v>
                </c:pt>
                <c:pt idx="3453">
                  <c:v>44845.370522581019</c:v>
                </c:pt>
                <c:pt idx="3454">
                  <c:v>44845.37052611111</c:v>
                </c:pt>
                <c:pt idx="3455">
                  <c:v>44845.37052960648</c:v>
                </c:pt>
                <c:pt idx="3456">
                  <c:v>44845.370533090281</c:v>
                </c:pt>
                <c:pt idx="3457">
                  <c:v>44845.370536585651</c:v>
                </c:pt>
                <c:pt idx="3458">
                  <c:v>44845.370540138887</c:v>
                </c:pt>
                <c:pt idx="3459">
                  <c:v>44845.370543703706</c:v>
                </c:pt>
                <c:pt idx="3460">
                  <c:v>44845.370547280094</c:v>
                </c:pt>
                <c:pt idx="3461">
                  <c:v>44845.370550856482</c:v>
                </c:pt>
                <c:pt idx="3462">
                  <c:v>44845.370554386573</c:v>
                </c:pt>
                <c:pt idx="3463">
                  <c:v>44845.370557881943</c:v>
                </c:pt>
                <c:pt idx="3464">
                  <c:v>44845.370561377313</c:v>
                </c:pt>
                <c:pt idx="3465">
                  <c:v>44845.370564942132</c:v>
                </c:pt>
                <c:pt idx="3466">
                  <c:v>44845.370568506944</c:v>
                </c:pt>
                <c:pt idx="3467">
                  <c:v>44845.37057204861</c:v>
                </c:pt>
                <c:pt idx="3468">
                  <c:v>44845.370575543981</c:v>
                </c:pt>
                <c:pt idx="3469">
                  <c:v>44845.370579085647</c:v>
                </c:pt>
                <c:pt idx="3470">
                  <c:v>44845.370582569441</c:v>
                </c:pt>
                <c:pt idx="3471">
                  <c:v>44845.370586053243</c:v>
                </c:pt>
                <c:pt idx="3472">
                  <c:v>44845.370589618055</c:v>
                </c:pt>
                <c:pt idx="3473">
                  <c:v>44845.370593159721</c:v>
                </c:pt>
                <c:pt idx="3474">
                  <c:v>44845.370596655092</c:v>
                </c:pt>
                <c:pt idx="3475">
                  <c:v>44845.370600185182</c:v>
                </c:pt>
                <c:pt idx="3476">
                  <c:v>44845.370603703705</c:v>
                </c:pt>
                <c:pt idx="3477">
                  <c:v>44845.370607280092</c:v>
                </c:pt>
                <c:pt idx="3478">
                  <c:v>44845.370610844904</c:v>
                </c:pt>
                <c:pt idx="3479">
                  <c:v>44845.370614398147</c:v>
                </c:pt>
                <c:pt idx="3480">
                  <c:v>44845.370617974535</c:v>
                </c:pt>
                <c:pt idx="3481">
                  <c:v>44845.370621527778</c:v>
                </c:pt>
                <c:pt idx="3482">
                  <c:v>44845.37062509259</c:v>
                </c:pt>
                <c:pt idx="3483">
                  <c:v>44845.37062858796</c:v>
                </c:pt>
                <c:pt idx="3484">
                  <c:v>44845.370632071761</c:v>
                </c:pt>
                <c:pt idx="3485">
                  <c:v>44845.370635636573</c:v>
                </c:pt>
                <c:pt idx="3486">
                  <c:v>44845.370639189816</c:v>
                </c:pt>
                <c:pt idx="3487">
                  <c:v>44845.37064267361</c:v>
                </c:pt>
                <c:pt idx="3488">
                  <c:v>44845.370646203701</c:v>
                </c:pt>
                <c:pt idx="3489">
                  <c:v>44845.370649687502</c:v>
                </c:pt>
                <c:pt idx="3490">
                  <c:v>44845.37065326389</c:v>
                </c:pt>
                <c:pt idx="3491">
                  <c:v>44845.37065675926</c:v>
                </c:pt>
                <c:pt idx="3492">
                  <c:v>44845.370660324072</c:v>
                </c:pt>
                <c:pt idx="3493">
                  <c:v>44845.370663807873</c:v>
                </c:pt>
                <c:pt idx="3494">
                  <c:v>44845.370667337964</c:v>
                </c:pt>
                <c:pt idx="3495">
                  <c:v>44845.370670821758</c:v>
                </c:pt>
                <c:pt idx="3496">
                  <c:v>44845.370674317128</c:v>
                </c:pt>
                <c:pt idx="3497">
                  <c:v>44845.370677847219</c:v>
                </c:pt>
                <c:pt idx="3498">
                  <c:v>44845.370681423614</c:v>
                </c:pt>
                <c:pt idx="3499">
                  <c:v>44845.370684930553</c:v>
                </c:pt>
                <c:pt idx="3500">
                  <c:v>44845.370688414354</c:v>
                </c:pt>
                <c:pt idx="3501">
                  <c:v>44845.370691932869</c:v>
                </c:pt>
                <c:pt idx="3502">
                  <c:v>44845.370695428239</c:v>
                </c:pt>
                <c:pt idx="3503">
                  <c:v>44845.370698981482</c:v>
                </c:pt>
                <c:pt idx="3504">
                  <c:v>44845.370702465276</c:v>
                </c:pt>
                <c:pt idx="3505">
                  <c:v>44845.370706018519</c:v>
                </c:pt>
                <c:pt idx="3506">
                  <c:v>44845.370709525465</c:v>
                </c:pt>
                <c:pt idx="3507">
                  <c:v>44845.370713055556</c:v>
                </c:pt>
                <c:pt idx="3508">
                  <c:v>44845.370716562502</c:v>
                </c:pt>
                <c:pt idx="3509">
                  <c:v>44845.370720150466</c:v>
                </c:pt>
                <c:pt idx="3510">
                  <c:v>44845.370723692133</c:v>
                </c:pt>
                <c:pt idx="3511">
                  <c:v>44845.3707272338</c:v>
                </c:pt>
                <c:pt idx="3512">
                  <c:v>44845.370730740739</c:v>
                </c:pt>
                <c:pt idx="3513">
                  <c:v>44845.370734317126</c:v>
                </c:pt>
                <c:pt idx="3514">
                  <c:v>44845.370737870369</c:v>
                </c:pt>
                <c:pt idx="3515">
                  <c:v>44845.370741354163</c:v>
                </c:pt>
                <c:pt idx="3516">
                  <c:v>44845.370744918982</c:v>
                </c:pt>
                <c:pt idx="3517">
                  <c:v>44845.37074849537</c:v>
                </c:pt>
                <c:pt idx="3518">
                  <c:v>44845.370752025461</c:v>
                </c:pt>
                <c:pt idx="3519">
                  <c:v>44845.370755532407</c:v>
                </c:pt>
                <c:pt idx="3520">
                  <c:v>44845.370759016201</c:v>
                </c:pt>
                <c:pt idx="3521">
                  <c:v>44845.370762557868</c:v>
                </c:pt>
                <c:pt idx="3522">
                  <c:v>44845.370766053238</c:v>
                </c:pt>
                <c:pt idx="3523">
                  <c:v>44845.370769606481</c:v>
                </c:pt>
                <c:pt idx="3524">
                  <c:v>44845.370773159724</c:v>
                </c:pt>
                <c:pt idx="3525">
                  <c:v>44845.37077671296</c:v>
                </c:pt>
                <c:pt idx="3526">
                  <c:v>44845.37078020833</c:v>
                </c:pt>
                <c:pt idx="3527">
                  <c:v>44845.370783761573</c:v>
                </c:pt>
                <c:pt idx="3528">
                  <c:v>44845.370787268519</c:v>
                </c:pt>
                <c:pt idx="3529">
                  <c:v>44845.370790752313</c:v>
                </c:pt>
                <c:pt idx="3530">
                  <c:v>44845.370794317132</c:v>
                </c:pt>
                <c:pt idx="3531">
                  <c:v>44845.370797812502</c:v>
                </c:pt>
                <c:pt idx="3532">
                  <c:v>44845.370801365738</c:v>
                </c:pt>
                <c:pt idx="3533">
                  <c:v>44845.370804918981</c:v>
                </c:pt>
                <c:pt idx="3534">
                  <c:v>44845.370808402775</c:v>
                </c:pt>
                <c:pt idx="3535">
                  <c:v>44845.370811932873</c:v>
                </c:pt>
                <c:pt idx="3536">
                  <c:v>44845.370815439812</c:v>
                </c:pt>
                <c:pt idx="3537">
                  <c:v>44845.370818993055</c:v>
                </c:pt>
                <c:pt idx="3538">
                  <c:v>44845.370822476849</c:v>
                </c:pt>
                <c:pt idx="3539">
                  <c:v>44845.370826053244</c:v>
                </c:pt>
                <c:pt idx="3540">
                  <c:v>44845.370829594911</c:v>
                </c:pt>
                <c:pt idx="3541">
                  <c:v>44845.370833113426</c:v>
                </c:pt>
                <c:pt idx="3542">
                  <c:v>44845.370836631948</c:v>
                </c:pt>
                <c:pt idx="3543">
                  <c:v>44845.370840127318</c:v>
                </c:pt>
                <c:pt idx="3544">
                  <c:v>44845.37084369213</c:v>
                </c:pt>
                <c:pt idx="3545">
                  <c:v>44845.3708471875</c:v>
                </c:pt>
                <c:pt idx="3546">
                  <c:v>44845.370850740743</c:v>
                </c:pt>
                <c:pt idx="3547">
                  <c:v>44845.37085428241</c:v>
                </c:pt>
                <c:pt idx="3548">
                  <c:v>44845.37085777778</c:v>
                </c:pt>
                <c:pt idx="3549">
                  <c:v>44845.370861331015</c:v>
                </c:pt>
                <c:pt idx="3550">
                  <c:v>44845.370864884258</c:v>
                </c:pt>
                <c:pt idx="3551">
                  <c:v>44845.370868368052</c:v>
                </c:pt>
                <c:pt idx="3552">
                  <c:v>44845.370871874999</c:v>
                </c:pt>
                <c:pt idx="3553">
                  <c:v>44845.370875439818</c:v>
                </c:pt>
                <c:pt idx="3554">
                  <c:v>44845.370878969909</c:v>
                </c:pt>
                <c:pt idx="3555">
                  <c:v>44845.370882465279</c:v>
                </c:pt>
                <c:pt idx="3556">
                  <c:v>44845.370885960649</c:v>
                </c:pt>
                <c:pt idx="3557">
                  <c:v>44845.370889513892</c:v>
                </c:pt>
                <c:pt idx="3558">
                  <c:v>44845.370892997686</c:v>
                </c:pt>
                <c:pt idx="3559">
                  <c:v>44845.370896539353</c:v>
                </c:pt>
                <c:pt idx="3560">
                  <c:v>44845.370900034723</c:v>
                </c:pt>
                <c:pt idx="3561">
                  <c:v>44845.370903518517</c:v>
                </c:pt>
                <c:pt idx="3562">
                  <c:v>44845.370907048607</c:v>
                </c:pt>
                <c:pt idx="3563">
                  <c:v>44845.370910636571</c:v>
                </c:pt>
                <c:pt idx="3564">
                  <c:v>44845.370914120373</c:v>
                </c:pt>
                <c:pt idx="3565">
                  <c:v>44845.370917685184</c:v>
                </c:pt>
                <c:pt idx="3566">
                  <c:v>44845.370921238427</c:v>
                </c:pt>
                <c:pt idx="3567">
                  <c:v>44845.370924722221</c:v>
                </c:pt>
                <c:pt idx="3568">
                  <c:v>44845.370928275464</c:v>
                </c:pt>
                <c:pt idx="3569">
                  <c:v>44845.370931840276</c:v>
                </c:pt>
                <c:pt idx="3570">
                  <c:v>44845.370935335646</c:v>
                </c:pt>
                <c:pt idx="3571">
                  <c:v>44845.370938831016</c:v>
                </c:pt>
                <c:pt idx="3572">
                  <c:v>44845.370942372683</c:v>
                </c:pt>
                <c:pt idx="3573">
                  <c:v>44845.37094591435</c:v>
                </c:pt>
                <c:pt idx="3574">
                  <c:v>44845.370949432872</c:v>
                </c:pt>
                <c:pt idx="3575">
                  <c:v>44845.370952951387</c:v>
                </c:pt>
                <c:pt idx="3576">
                  <c:v>44845.370956458333</c:v>
                </c:pt>
                <c:pt idx="3577">
                  <c:v>44845.370960011576</c:v>
                </c:pt>
                <c:pt idx="3578">
                  <c:v>44845.370963506946</c:v>
                </c:pt>
                <c:pt idx="3579">
                  <c:v>44845.370967060182</c:v>
                </c:pt>
                <c:pt idx="3580">
                  <c:v>44845.370970543983</c:v>
                </c:pt>
                <c:pt idx="3581">
                  <c:v>44845.370974039353</c:v>
                </c:pt>
                <c:pt idx="3582">
                  <c:v>44845.370977592589</c:v>
                </c:pt>
                <c:pt idx="3583">
                  <c:v>44845.370981157408</c:v>
                </c:pt>
                <c:pt idx="3584">
                  <c:v>44845.37098472222</c:v>
                </c:pt>
                <c:pt idx="3585">
                  <c:v>44845.370988206021</c:v>
                </c:pt>
                <c:pt idx="3586">
                  <c:v>44845.370991770833</c:v>
                </c:pt>
                <c:pt idx="3587">
                  <c:v>44845.370995324076</c:v>
                </c:pt>
                <c:pt idx="3588">
                  <c:v>44845.370998888888</c:v>
                </c:pt>
                <c:pt idx="3589">
                  <c:v>44845.371002384258</c:v>
                </c:pt>
                <c:pt idx="3590">
                  <c:v>44845.371005868059</c:v>
                </c:pt>
                <c:pt idx="3591">
                  <c:v>44845.37100939815</c:v>
                </c:pt>
                <c:pt idx="3592">
                  <c:v>44845.371012951386</c:v>
                </c:pt>
                <c:pt idx="3593">
                  <c:v>44845.371016527781</c:v>
                </c:pt>
                <c:pt idx="3594">
                  <c:v>44845.371020011575</c:v>
                </c:pt>
                <c:pt idx="3595">
                  <c:v>44845.371023506945</c:v>
                </c:pt>
                <c:pt idx="3596">
                  <c:v>44845.371027060188</c:v>
                </c:pt>
                <c:pt idx="3597">
                  <c:v>44845.371030555558</c:v>
                </c:pt>
                <c:pt idx="3598">
                  <c:v>44845.371034085649</c:v>
                </c:pt>
                <c:pt idx="3599">
                  <c:v>44845.371037569443</c:v>
                </c:pt>
                <c:pt idx="3600">
                  <c:v>44845.371041076389</c:v>
                </c:pt>
                <c:pt idx="3601">
                  <c:v>44845.371044629632</c:v>
                </c:pt>
                <c:pt idx="3602">
                  <c:v>44845.371048194444</c:v>
                </c:pt>
                <c:pt idx="3603">
                  <c:v>44845.371051736111</c:v>
                </c:pt>
                <c:pt idx="3604">
                  <c:v>44845.371055243057</c:v>
                </c:pt>
                <c:pt idx="3605">
                  <c:v>44845.371058726851</c:v>
                </c:pt>
                <c:pt idx="3606">
                  <c:v>44845.371062256942</c:v>
                </c:pt>
                <c:pt idx="3607">
                  <c:v>44845.371065752312</c:v>
                </c:pt>
                <c:pt idx="3608">
                  <c:v>44845.371069305555</c:v>
                </c:pt>
                <c:pt idx="3609">
                  <c:v>44845.371072789349</c:v>
                </c:pt>
                <c:pt idx="3610">
                  <c:v>44845.37107627315</c:v>
                </c:pt>
                <c:pt idx="3611">
                  <c:v>44845.371079837962</c:v>
                </c:pt>
                <c:pt idx="3612">
                  <c:v>44845.371083402781</c:v>
                </c:pt>
                <c:pt idx="3613">
                  <c:v>44845.371086898151</c:v>
                </c:pt>
                <c:pt idx="3614">
                  <c:v>44845.371090439818</c:v>
                </c:pt>
                <c:pt idx="3615">
                  <c:v>44845.371093923612</c:v>
                </c:pt>
                <c:pt idx="3616">
                  <c:v>44845.371097488423</c:v>
                </c:pt>
                <c:pt idx="3617">
                  <c:v>44845.371100972225</c:v>
                </c:pt>
                <c:pt idx="3618">
                  <c:v>44845.371104537036</c:v>
                </c:pt>
                <c:pt idx="3619">
                  <c:v>44845.371108055559</c:v>
                </c:pt>
                <c:pt idx="3620">
                  <c:v>44845.371111562497</c:v>
                </c:pt>
                <c:pt idx="3621">
                  <c:v>44845.371115104164</c:v>
                </c:pt>
                <c:pt idx="3622">
                  <c:v>44845.371118668983</c:v>
                </c:pt>
                <c:pt idx="3623">
                  <c:v>44845.371122245371</c:v>
                </c:pt>
                <c:pt idx="3624">
                  <c:v>44845.371125821759</c:v>
                </c:pt>
                <c:pt idx="3625">
                  <c:v>44845.371129398147</c:v>
                </c:pt>
                <c:pt idx="3626">
                  <c:v>44845.37113295139</c:v>
                </c:pt>
                <c:pt idx="3627">
                  <c:v>44845.371136516202</c:v>
                </c:pt>
                <c:pt idx="3628">
                  <c:v>44845.371140034724</c:v>
                </c:pt>
                <c:pt idx="3629">
                  <c:v>44845.371143576391</c:v>
                </c:pt>
                <c:pt idx="3630">
                  <c:v>44845.371147071761</c:v>
                </c:pt>
                <c:pt idx="3631">
                  <c:v>44845.371150624997</c:v>
                </c:pt>
                <c:pt idx="3632">
                  <c:v>44845.371154166663</c:v>
                </c:pt>
                <c:pt idx="3633">
                  <c:v>44845.37115767361</c:v>
                </c:pt>
                <c:pt idx="3634">
                  <c:v>44845.371161226853</c:v>
                </c:pt>
                <c:pt idx="3635">
                  <c:v>44845.371164710647</c:v>
                </c:pt>
                <c:pt idx="3636">
                  <c:v>44845.371168275466</c:v>
                </c:pt>
                <c:pt idx="3637">
                  <c:v>44845.371171840277</c:v>
                </c:pt>
                <c:pt idx="3638">
                  <c:v>44845.371175416665</c:v>
                </c:pt>
                <c:pt idx="3639">
                  <c:v>44845.371178981484</c:v>
                </c:pt>
                <c:pt idx="3640">
                  <c:v>44845.371182465278</c:v>
                </c:pt>
                <c:pt idx="3641">
                  <c:v>44845.371186018521</c:v>
                </c:pt>
                <c:pt idx="3642">
                  <c:v>44845.371189502315</c:v>
                </c:pt>
                <c:pt idx="3643">
                  <c:v>44845.371192997685</c:v>
                </c:pt>
                <c:pt idx="3644">
                  <c:v>44845.371196539352</c:v>
                </c:pt>
                <c:pt idx="3645">
                  <c:v>44845.371200023146</c:v>
                </c:pt>
                <c:pt idx="3646">
                  <c:v>44845.371203599534</c:v>
                </c:pt>
                <c:pt idx="3647">
                  <c:v>44845.371207141201</c:v>
                </c:pt>
                <c:pt idx="3648">
                  <c:v>44845.371210625002</c:v>
                </c:pt>
                <c:pt idx="3649">
                  <c:v>44845.371214212966</c:v>
                </c:pt>
                <c:pt idx="3650">
                  <c:v>44845.371217766202</c:v>
                </c:pt>
                <c:pt idx="3651">
                  <c:v>44845.371221250003</c:v>
                </c:pt>
                <c:pt idx="3652">
                  <c:v>44845.371224814815</c:v>
                </c:pt>
                <c:pt idx="3653">
                  <c:v>44845.371228391203</c:v>
                </c:pt>
                <c:pt idx="3654">
                  <c:v>44845.37123193287</c:v>
                </c:pt>
                <c:pt idx="3655">
                  <c:v>44845.371235509258</c:v>
                </c:pt>
                <c:pt idx="3656">
                  <c:v>44845.371239097221</c:v>
                </c:pt>
                <c:pt idx="3657">
                  <c:v>44845.37124266204</c:v>
                </c:pt>
                <c:pt idx="3658">
                  <c:v>44845.371246192131</c:v>
                </c:pt>
                <c:pt idx="3659">
                  <c:v>44845.371249756943</c:v>
                </c:pt>
                <c:pt idx="3660">
                  <c:v>44845.371253263889</c:v>
                </c:pt>
                <c:pt idx="3661">
                  <c:v>44845.371256817132</c:v>
                </c:pt>
                <c:pt idx="3662">
                  <c:v>44845.371260335647</c:v>
                </c:pt>
                <c:pt idx="3663">
                  <c:v>44845.37126388889</c:v>
                </c:pt>
                <c:pt idx="3664">
                  <c:v>44845.371267453702</c:v>
                </c:pt>
                <c:pt idx="3665">
                  <c:v>44845.37127103009</c:v>
                </c:pt>
                <c:pt idx="3666">
                  <c:v>44845.371274583333</c:v>
                </c:pt>
                <c:pt idx="3667">
                  <c:v>44845.371278136576</c:v>
                </c:pt>
                <c:pt idx="3668">
                  <c:v>44845.371281689811</c:v>
                </c:pt>
                <c:pt idx="3669">
                  <c:v>44845.371285185189</c:v>
                </c:pt>
                <c:pt idx="3670">
                  <c:v>44845.371288680559</c:v>
                </c:pt>
                <c:pt idx="3671">
                  <c:v>44845.371292164353</c:v>
                </c:pt>
                <c:pt idx="3672">
                  <c:v>44845.37129570602</c:v>
                </c:pt>
                <c:pt idx="3673">
                  <c:v>44845.371299270832</c:v>
                </c:pt>
                <c:pt idx="3674">
                  <c:v>44845.371302847219</c:v>
                </c:pt>
                <c:pt idx="3675">
                  <c:v>44845.371306423614</c:v>
                </c:pt>
                <c:pt idx="3676">
                  <c:v>44845.371309907408</c:v>
                </c:pt>
                <c:pt idx="3677">
                  <c:v>44845.371313483796</c:v>
                </c:pt>
                <c:pt idx="3678">
                  <c:v>44845.371317037039</c:v>
                </c:pt>
                <c:pt idx="3679">
                  <c:v>44845.371320613427</c:v>
                </c:pt>
                <c:pt idx="3680">
                  <c:v>44845.371324178239</c:v>
                </c:pt>
                <c:pt idx="3681">
                  <c:v>44845.371327719906</c:v>
                </c:pt>
                <c:pt idx="3682">
                  <c:v>44845.371331203707</c:v>
                </c:pt>
                <c:pt idx="3683">
                  <c:v>44845.371334687501</c:v>
                </c:pt>
                <c:pt idx="3684">
                  <c:v>44845.371338229168</c:v>
                </c:pt>
                <c:pt idx="3685">
                  <c:v>44845.371341724538</c:v>
                </c:pt>
                <c:pt idx="3686">
                  <c:v>44845.37134528935</c:v>
                </c:pt>
                <c:pt idx="3687">
                  <c:v>44845.37134878472</c:v>
                </c:pt>
                <c:pt idx="3688">
                  <c:v>44845.371352361108</c:v>
                </c:pt>
                <c:pt idx="3689">
                  <c:v>44845.371355902775</c:v>
                </c:pt>
                <c:pt idx="3690">
                  <c:v>44845.37135947917</c:v>
                </c:pt>
                <c:pt idx="3691">
                  <c:v>44845.371363055558</c:v>
                </c:pt>
                <c:pt idx="3692">
                  <c:v>44845.371366597225</c:v>
                </c:pt>
                <c:pt idx="3693">
                  <c:v>44845.371370162036</c:v>
                </c:pt>
                <c:pt idx="3694">
                  <c:v>44845.37137375</c:v>
                </c:pt>
                <c:pt idx="3695">
                  <c:v>44845.371377303243</c:v>
                </c:pt>
                <c:pt idx="3696">
                  <c:v>44845.371380798613</c:v>
                </c:pt>
                <c:pt idx="3697">
                  <c:v>44845.371384282407</c:v>
                </c:pt>
                <c:pt idx="3698">
                  <c:v>44845.371387824074</c:v>
                </c:pt>
                <c:pt idx="3699">
                  <c:v>44845.371391400462</c:v>
                </c:pt>
                <c:pt idx="3700">
                  <c:v>44845.371394884256</c:v>
                </c:pt>
                <c:pt idx="3701">
                  <c:v>44845.371398425923</c:v>
                </c:pt>
                <c:pt idx="3702">
                  <c:v>44845.371402002318</c:v>
                </c:pt>
                <c:pt idx="3703">
                  <c:v>44845.371405497688</c:v>
                </c:pt>
                <c:pt idx="3704">
                  <c:v>44845.3714090625</c:v>
                </c:pt>
                <c:pt idx="3705">
                  <c:v>44845.371412650464</c:v>
                </c:pt>
                <c:pt idx="3706">
                  <c:v>44845.371416192131</c:v>
                </c:pt>
                <c:pt idx="3707">
                  <c:v>44845.371419733798</c:v>
                </c:pt>
                <c:pt idx="3708">
                  <c:v>44845.371423321762</c:v>
                </c:pt>
                <c:pt idx="3709">
                  <c:v>44845.371426886573</c:v>
                </c:pt>
                <c:pt idx="3710">
                  <c:v>44845.371430381943</c:v>
                </c:pt>
                <c:pt idx="3711">
                  <c:v>44845.371433946762</c:v>
                </c:pt>
                <c:pt idx="3712">
                  <c:v>44845.371437511574</c:v>
                </c:pt>
                <c:pt idx="3713">
                  <c:v>44845.371440995368</c:v>
                </c:pt>
                <c:pt idx="3714">
                  <c:v>44845.371444525466</c:v>
                </c:pt>
                <c:pt idx="3715">
                  <c:v>44845.37144800926</c:v>
                </c:pt>
                <c:pt idx="3716">
                  <c:v>44845.371451585648</c:v>
                </c:pt>
                <c:pt idx="3717">
                  <c:v>44845.371455138891</c:v>
                </c:pt>
                <c:pt idx="3718">
                  <c:v>44845.37145864583</c:v>
                </c:pt>
                <c:pt idx="3719">
                  <c:v>44845.371462210649</c:v>
                </c:pt>
                <c:pt idx="3720">
                  <c:v>44845.371465706019</c:v>
                </c:pt>
                <c:pt idx="3721">
                  <c:v>44845.371469259262</c:v>
                </c:pt>
                <c:pt idx="3722">
                  <c:v>44845.371472743056</c:v>
                </c:pt>
                <c:pt idx="3723">
                  <c:v>44845.371476273147</c:v>
                </c:pt>
                <c:pt idx="3724">
                  <c:v>44845.371479756941</c:v>
                </c:pt>
                <c:pt idx="3725">
                  <c:v>44845.371483240742</c:v>
                </c:pt>
                <c:pt idx="3726">
                  <c:v>44845.371486782409</c:v>
                </c:pt>
                <c:pt idx="3727">
                  <c:v>44845.371490300924</c:v>
                </c:pt>
                <c:pt idx="3728">
                  <c:v>44845.371493865743</c:v>
                </c:pt>
                <c:pt idx="3729">
                  <c:v>44845.37149740741</c:v>
                </c:pt>
                <c:pt idx="3730">
                  <c:v>44845.371500949077</c:v>
                </c:pt>
                <c:pt idx="3731">
                  <c:v>44845.371504444447</c:v>
                </c:pt>
                <c:pt idx="3732">
                  <c:v>44845.371507997683</c:v>
                </c:pt>
                <c:pt idx="3733">
                  <c:v>44845.371511504629</c:v>
                </c:pt>
                <c:pt idx="3734">
                  <c:v>44845.371515057872</c:v>
                </c:pt>
                <c:pt idx="3735">
                  <c:v>44845.371518564818</c:v>
                </c:pt>
                <c:pt idx="3736">
                  <c:v>44845.371522094909</c:v>
                </c:pt>
                <c:pt idx="3737">
                  <c:v>44845.371525578703</c:v>
                </c:pt>
                <c:pt idx="3738">
                  <c:v>44845.371529131946</c:v>
                </c:pt>
                <c:pt idx="3739">
                  <c:v>44845.371532638892</c:v>
                </c:pt>
                <c:pt idx="3740">
                  <c:v>44845.371536157407</c:v>
                </c:pt>
                <c:pt idx="3741">
                  <c:v>44845.371539664353</c:v>
                </c:pt>
                <c:pt idx="3742">
                  <c:v>44845.371543148147</c:v>
                </c:pt>
                <c:pt idx="3743">
                  <c:v>44845.371546666669</c:v>
                </c:pt>
                <c:pt idx="3744">
                  <c:v>44845.371550173608</c:v>
                </c:pt>
                <c:pt idx="3745">
                  <c:v>44845.371553738427</c:v>
                </c:pt>
                <c:pt idx="3746">
                  <c:v>44845.371557314815</c:v>
                </c:pt>
                <c:pt idx="3747">
                  <c:v>44845.371560879626</c:v>
                </c:pt>
                <c:pt idx="3748">
                  <c:v>44845.371564432869</c:v>
                </c:pt>
                <c:pt idx="3749">
                  <c:v>44845.371567997689</c:v>
                </c:pt>
                <c:pt idx="3750">
                  <c:v>44845.371571504627</c:v>
                </c:pt>
                <c:pt idx="3751">
                  <c:v>44845.37157505787</c:v>
                </c:pt>
                <c:pt idx="3752">
                  <c:v>44845.371578622682</c:v>
                </c:pt>
                <c:pt idx="3753">
                  <c:v>44845.371582187501</c:v>
                </c:pt>
                <c:pt idx="3754">
                  <c:v>44845.371585752313</c:v>
                </c:pt>
                <c:pt idx="3755">
                  <c:v>44845.371589259259</c:v>
                </c:pt>
                <c:pt idx="3756">
                  <c:v>44845.371592800926</c:v>
                </c:pt>
                <c:pt idx="3757">
                  <c:v>44845.371596365738</c:v>
                </c:pt>
                <c:pt idx="3758">
                  <c:v>44845.371599930557</c:v>
                </c:pt>
                <c:pt idx="3759">
                  <c:v>44845.371603506945</c:v>
                </c:pt>
                <c:pt idx="3760">
                  <c:v>44845.371607094909</c:v>
                </c:pt>
                <c:pt idx="3761">
                  <c:v>44845.37161065972</c:v>
                </c:pt>
                <c:pt idx="3762">
                  <c:v>44845.371614236108</c:v>
                </c:pt>
                <c:pt idx="3763">
                  <c:v>44845.371617719909</c:v>
                </c:pt>
                <c:pt idx="3764">
                  <c:v>44845.371621203703</c:v>
                </c:pt>
                <c:pt idx="3765">
                  <c:v>44845.371624722226</c:v>
                </c:pt>
                <c:pt idx="3766">
                  <c:v>44845.371628229164</c:v>
                </c:pt>
                <c:pt idx="3767">
                  <c:v>44845.371631759263</c:v>
                </c:pt>
                <c:pt idx="3768">
                  <c:v>44845.371635277777</c:v>
                </c:pt>
                <c:pt idx="3769">
                  <c:v>44845.371638819444</c:v>
                </c:pt>
                <c:pt idx="3770">
                  <c:v>44845.371642395832</c:v>
                </c:pt>
                <c:pt idx="3771">
                  <c:v>44845.371645949075</c:v>
                </c:pt>
                <c:pt idx="3772">
                  <c:v>44845.371649525463</c:v>
                </c:pt>
                <c:pt idx="3773">
                  <c:v>44845.371653078706</c:v>
                </c:pt>
                <c:pt idx="3774">
                  <c:v>44845.371656585645</c:v>
                </c:pt>
                <c:pt idx="3775">
                  <c:v>44845.371660138888</c:v>
                </c:pt>
                <c:pt idx="3776">
                  <c:v>44845.371663715276</c:v>
                </c:pt>
                <c:pt idx="3777">
                  <c:v>44845.371667268519</c:v>
                </c:pt>
                <c:pt idx="3778">
                  <c:v>44845.371670856483</c:v>
                </c:pt>
                <c:pt idx="3779">
                  <c:v>44845.371674340277</c:v>
                </c:pt>
                <c:pt idx="3780">
                  <c:v>44845.371677916664</c:v>
                </c:pt>
                <c:pt idx="3781">
                  <c:v>44845.371681458331</c:v>
                </c:pt>
                <c:pt idx="3782">
                  <c:v>44845.37168502315</c:v>
                </c:pt>
                <c:pt idx="3783">
                  <c:v>44845.371688506944</c:v>
                </c:pt>
                <c:pt idx="3784">
                  <c:v>44845.371692002314</c:v>
                </c:pt>
                <c:pt idx="3785">
                  <c:v>44845.371695543981</c:v>
                </c:pt>
                <c:pt idx="3786">
                  <c:v>44845.371699027775</c:v>
                </c:pt>
                <c:pt idx="3787">
                  <c:v>44845.371702592594</c:v>
                </c:pt>
                <c:pt idx="3788">
                  <c:v>44845.371706076388</c:v>
                </c:pt>
                <c:pt idx="3789">
                  <c:v>44845.371709618055</c:v>
                </c:pt>
                <c:pt idx="3790">
                  <c:v>44845.371713113425</c:v>
                </c:pt>
                <c:pt idx="3791">
                  <c:v>44845.371716655092</c:v>
                </c:pt>
                <c:pt idx="3792">
                  <c:v>44845.371720219904</c:v>
                </c:pt>
                <c:pt idx="3793">
                  <c:v>44845.371723703705</c:v>
                </c:pt>
                <c:pt idx="3794">
                  <c:v>44845.371727199075</c:v>
                </c:pt>
                <c:pt idx="3795">
                  <c:v>44845.371730729166</c:v>
                </c:pt>
                <c:pt idx="3796">
                  <c:v>44845.371734236112</c:v>
                </c:pt>
                <c:pt idx="3797">
                  <c:v>44845.3717378125</c:v>
                </c:pt>
                <c:pt idx="3798">
                  <c:v>44845.371741365743</c:v>
                </c:pt>
                <c:pt idx="3799">
                  <c:v>44845.371744930555</c:v>
                </c:pt>
                <c:pt idx="3800">
                  <c:v>44845.371748495367</c:v>
                </c:pt>
                <c:pt idx="3801">
                  <c:v>44845.371752002313</c:v>
                </c:pt>
                <c:pt idx="3802">
                  <c:v>44845.371755555556</c:v>
                </c:pt>
                <c:pt idx="3803">
                  <c:v>44845.371759050926</c:v>
                </c:pt>
                <c:pt idx="3804">
                  <c:v>44845.371762569448</c:v>
                </c:pt>
                <c:pt idx="3805">
                  <c:v>44845.371766145836</c:v>
                </c:pt>
                <c:pt idx="3806">
                  <c:v>44845.371769699072</c:v>
                </c:pt>
                <c:pt idx="3807">
                  <c:v>44845.371773206018</c:v>
                </c:pt>
                <c:pt idx="3808">
                  <c:v>44845.371776759261</c:v>
                </c:pt>
                <c:pt idx="3809">
                  <c:v>44845.371780243055</c:v>
                </c:pt>
                <c:pt idx="3810">
                  <c:v>44845.371783796298</c:v>
                </c:pt>
                <c:pt idx="3811">
                  <c:v>44845.371787361109</c:v>
                </c:pt>
                <c:pt idx="3812">
                  <c:v>44845.371790914352</c:v>
                </c:pt>
                <c:pt idx="3813">
                  <c:v>44845.371794409722</c:v>
                </c:pt>
                <c:pt idx="3814">
                  <c:v>44845.371797974534</c:v>
                </c:pt>
                <c:pt idx="3815">
                  <c:v>44845.371801539353</c:v>
                </c:pt>
                <c:pt idx="3816">
                  <c:v>44845.371805104165</c:v>
                </c:pt>
                <c:pt idx="3817">
                  <c:v>44845.371808634256</c:v>
                </c:pt>
                <c:pt idx="3818">
                  <c:v>44845.371812175923</c:v>
                </c:pt>
                <c:pt idx="3819">
                  <c:v>44845.371815729166</c:v>
                </c:pt>
                <c:pt idx="3820">
                  <c:v>44845.371819282409</c:v>
                </c:pt>
                <c:pt idx="3821">
                  <c:v>44845.371822789355</c:v>
                </c:pt>
                <c:pt idx="3822">
                  <c:v>44845.371826319446</c:v>
                </c:pt>
                <c:pt idx="3823">
                  <c:v>44845.371829814816</c:v>
                </c:pt>
                <c:pt idx="3824">
                  <c:v>44845.371833379628</c:v>
                </c:pt>
                <c:pt idx="3825">
                  <c:v>44845.371836921295</c:v>
                </c:pt>
                <c:pt idx="3826">
                  <c:v>44845.371840520835</c:v>
                </c:pt>
                <c:pt idx="3827">
                  <c:v>44845.371844074078</c:v>
                </c:pt>
                <c:pt idx="3828">
                  <c:v>44845.371847569448</c:v>
                </c:pt>
                <c:pt idx="3829">
                  <c:v>44845.371851053242</c:v>
                </c:pt>
                <c:pt idx="3830">
                  <c:v>44845.371854618053</c:v>
                </c:pt>
                <c:pt idx="3831">
                  <c:v>44845.371858125</c:v>
                </c:pt>
                <c:pt idx="3832">
                  <c:v>44845.371861643522</c:v>
                </c:pt>
                <c:pt idx="3833">
                  <c:v>44845.371865127316</c:v>
                </c:pt>
                <c:pt idx="3834">
                  <c:v>44845.371868680559</c:v>
                </c:pt>
                <c:pt idx="3835">
                  <c:v>44845.371872268515</c:v>
                </c:pt>
                <c:pt idx="3836">
                  <c:v>44845.371875833334</c:v>
                </c:pt>
                <c:pt idx="3837">
                  <c:v>44845.371879317128</c:v>
                </c:pt>
                <c:pt idx="3838">
                  <c:v>44845.371882881947</c:v>
                </c:pt>
                <c:pt idx="3839">
                  <c:v>44845.371886446759</c:v>
                </c:pt>
                <c:pt idx="3840">
                  <c:v>44845.371890011571</c:v>
                </c:pt>
                <c:pt idx="3841">
                  <c:v>44845.37189357639</c:v>
                </c:pt>
                <c:pt idx="3842">
                  <c:v>44845.37189707176</c:v>
                </c:pt>
                <c:pt idx="3843">
                  <c:v>44845.371900625003</c:v>
                </c:pt>
                <c:pt idx="3844">
                  <c:v>44845.371904108797</c:v>
                </c:pt>
                <c:pt idx="3845">
                  <c:v>44845.371907673609</c:v>
                </c:pt>
                <c:pt idx="3846">
                  <c:v>44845.371911238428</c:v>
                </c:pt>
                <c:pt idx="3847">
                  <c:v>44845.371914780095</c:v>
                </c:pt>
                <c:pt idx="3848">
                  <c:v>44845.371918368059</c:v>
                </c:pt>
                <c:pt idx="3849">
                  <c:v>44845.371921956015</c:v>
                </c:pt>
                <c:pt idx="3850">
                  <c:v>44845.371925520834</c:v>
                </c:pt>
                <c:pt idx="3851">
                  <c:v>44845.371929062501</c:v>
                </c:pt>
                <c:pt idx="3852">
                  <c:v>44845.371932638889</c:v>
                </c:pt>
                <c:pt idx="3853">
                  <c:v>44845.371936226853</c:v>
                </c:pt>
                <c:pt idx="3854">
                  <c:v>44845.371939780096</c:v>
                </c:pt>
                <c:pt idx="3855">
                  <c:v>44845.371943333332</c:v>
                </c:pt>
                <c:pt idx="3856">
                  <c:v>44845.371946840278</c:v>
                </c:pt>
                <c:pt idx="3857">
                  <c:v>44845.371950324072</c:v>
                </c:pt>
                <c:pt idx="3858">
                  <c:v>44845.371953877315</c:v>
                </c:pt>
                <c:pt idx="3859">
                  <c:v>44845.371957430558</c:v>
                </c:pt>
                <c:pt idx="3860">
                  <c:v>44845.371960949073</c:v>
                </c:pt>
                <c:pt idx="3861">
                  <c:v>44845.371964456019</c:v>
                </c:pt>
                <c:pt idx="3862">
                  <c:v>44845.371967974534</c:v>
                </c:pt>
                <c:pt idx="3863">
                  <c:v>44845.371971539353</c:v>
                </c:pt>
                <c:pt idx="3864">
                  <c:v>44845.371975104164</c:v>
                </c:pt>
                <c:pt idx="3865">
                  <c:v>44845.371978668984</c:v>
                </c:pt>
                <c:pt idx="3866">
                  <c:v>44845.371982222219</c:v>
                </c:pt>
                <c:pt idx="3867">
                  <c:v>44845.371985763886</c:v>
                </c:pt>
                <c:pt idx="3868">
                  <c:v>44845.371989247687</c:v>
                </c:pt>
                <c:pt idx="3869">
                  <c:v>44845.371992754626</c:v>
                </c:pt>
                <c:pt idx="3870">
                  <c:v>44845.371996319445</c:v>
                </c:pt>
                <c:pt idx="3871">
                  <c:v>44845.371999803239</c:v>
                </c:pt>
                <c:pt idx="3872">
                  <c:v>44845.372003344906</c:v>
                </c:pt>
                <c:pt idx="3873">
                  <c:v>44845.3720068287</c:v>
                </c:pt>
                <c:pt idx="3874">
                  <c:v>44845.372010405095</c:v>
                </c:pt>
                <c:pt idx="3875">
                  <c:v>44845.372013935186</c:v>
                </c:pt>
                <c:pt idx="3876">
                  <c:v>44845.372017442132</c:v>
                </c:pt>
                <c:pt idx="3877">
                  <c:v>44845.37202101852</c:v>
                </c:pt>
                <c:pt idx="3878">
                  <c:v>44845.372024583332</c:v>
                </c:pt>
                <c:pt idx="3879">
                  <c:v>44845.37202815972</c:v>
                </c:pt>
                <c:pt idx="3880">
                  <c:v>44845.372031712963</c:v>
                </c:pt>
                <c:pt idx="3881">
                  <c:v>44845.372035219909</c:v>
                </c:pt>
                <c:pt idx="3882">
                  <c:v>44845.372038726855</c:v>
                </c:pt>
                <c:pt idx="3883">
                  <c:v>44845.372042256946</c:v>
                </c:pt>
                <c:pt idx="3884">
                  <c:v>44845.372045787037</c:v>
                </c:pt>
                <c:pt idx="3885">
                  <c:v>44845.372049351849</c:v>
                </c:pt>
                <c:pt idx="3886">
                  <c:v>44845.37205283565</c:v>
                </c:pt>
                <c:pt idx="3887">
                  <c:v>44845.372056342596</c:v>
                </c:pt>
                <c:pt idx="3888">
                  <c:v>44845.372059861111</c:v>
                </c:pt>
                <c:pt idx="3889">
                  <c:v>44845.372063414354</c:v>
                </c:pt>
                <c:pt idx="3890">
                  <c:v>44845.372066932869</c:v>
                </c:pt>
                <c:pt idx="3891">
                  <c:v>44845.372070497688</c:v>
                </c:pt>
                <c:pt idx="3892">
                  <c:v>44845.372074050923</c:v>
                </c:pt>
                <c:pt idx="3893">
                  <c:v>44845.372077534725</c:v>
                </c:pt>
                <c:pt idx="3894">
                  <c:v>44845.372081111112</c:v>
                </c:pt>
                <c:pt idx="3895">
                  <c:v>44845.372084652779</c:v>
                </c:pt>
                <c:pt idx="3896">
                  <c:v>44845.372088136573</c:v>
                </c:pt>
                <c:pt idx="3897">
                  <c:v>44845.37209167824</c:v>
                </c:pt>
                <c:pt idx="3898">
                  <c:v>44845.372095162034</c:v>
                </c:pt>
                <c:pt idx="3899">
                  <c:v>44845.37209866898</c:v>
                </c:pt>
                <c:pt idx="3900">
                  <c:v>44845.3721022338</c:v>
                </c:pt>
                <c:pt idx="3901">
                  <c:v>44845.372105775466</c:v>
                </c:pt>
                <c:pt idx="3902">
                  <c:v>44845.372109282405</c:v>
                </c:pt>
                <c:pt idx="3903">
                  <c:v>44845.372112812503</c:v>
                </c:pt>
                <c:pt idx="3904">
                  <c:v>44845.372116388891</c:v>
                </c:pt>
                <c:pt idx="3905">
                  <c:v>44845.372119884261</c:v>
                </c:pt>
                <c:pt idx="3906">
                  <c:v>44845.372123425928</c:v>
                </c:pt>
                <c:pt idx="3907">
                  <c:v>44845.372126944443</c:v>
                </c:pt>
                <c:pt idx="3908">
                  <c:v>44845.372130497686</c:v>
                </c:pt>
                <c:pt idx="3909">
                  <c:v>44845.372134074074</c:v>
                </c:pt>
                <c:pt idx="3910">
                  <c:v>44845.372137627317</c:v>
                </c:pt>
                <c:pt idx="3911">
                  <c:v>44845.372141111111</c:v>
                </c:pt>
                <c:pt idx="3912">
                  <c:v>44845.372144675923</c:v>
                </c:pt>
                <c:pt idx="3913">
                  <c:v>44845.372148240742</c:v>
                </c:pt>
                <c:pt idx="3914">
                  <c:v>44845.372151782409</c:v>
                </c:pt>
                <c:pt idx="3915">
                  <c:v>44845.372155266203</c:v>
                </c:pt>
                <c:pt idx="3916">
                  <c:v>44845.372158761573</c:v>
                </c:pt>
                <c:pt idx="3917">
                  <c:v>44845.372162314816</c:v>
                </c:pt>
                <c:pt idx="3918">
                  <c:v>44845.372165868059</c:v>
                </c:pt>
                <c:pt idx="3919">
                  <c:v>44845.372169351853</c:v>
                </c:pt>
                <c:pt idx="3920">
                  <c:v>44845.372172835647</c:v>
                </c:pt>
                <c:pt idx="3921">
                  <c:v>44845.372176458332</c:v>
                </c:pt>
                <c:pt idx="3922">
                  <c:v>44845.372179953702</c:v>
                </c:pt>
                <c:pt idx="3923">
                  <c:v>44845.372183449072</c:v>
                </c:pt>
                <c:pt idx="3924">
                  <c:v>44845.372186944442</c:v>
                </c:pt>
                <c:pt idx="3925">
                  <c:v>44845.372190462964</c:v>
                </c:pt>
                <c:pt idx="3926">
                  <c:v>44845.372194050928</c:v>
                </c:pt>
                <c:pt idx="3927">
                  <c:v>44845.372197534722</c:v>
                </c:pt>
                <c:pt idx="3928">
                  <c:v>44845.372201076389</c:v>
                </c:pt>
                <c:pt idx="3929">
                  <c:v>44845.372204583335</c:v>
                </c:pt>
                <c:pt idx="3930">
                  <c:v>44845.372208067129</c:v>
                </c:pt>
                <c:pt idx="3931">
                  <c:v>44845.37221159722</c:v>
                </c:pt>
                <c:pt idx="3932">
                  <c:v>44845.372215081021</c:v>
                </c:pt>
                <c:pt idx="3933">
                  <c:v>44845.372218564815</c:v>
                </c:pt>
                <c:pt idx="3934">
                  <c:v>44845.372222118058</c:v>
                </c:pt>
                <c:pt idx="3935">
                  <c:v>44845.372225601852</c:v>
                </c:pt>
                <c:pt idx="3936">
                  <c:v>44845.372229085646</c:v>
                </c:pt>
                <c:pt idx="3937">
                  <c:v>44845.372232638889</c:v>
                </c:pt>
                <c:pt idx="3938">
                  <c:v>44845.372236122683</c:v>
                </c:pt>
                <c:pt idx="3939">
                  <c:v>44845.372239699071</c:v>
                </c:pt>
                <c:pt idx="3940">
                  <c:v>44845.372243229169</c:v>
                </c:pt>
                <c:pt idx="3941">
                  <c:v>44845.372246736108</c:v>
                </c:pt>
                <c:pt idx="3942">
                  <c:v>44845.372250277775</c:v>
                </c:pt>
                <c:pt idx="3943">
                  <c:v>44845.372253831018</c:v>
                </c:pt>
                <c:pt idx="3944">
                  <c:v>44845.372257337964</c:v>
                </c:pt>
                <c:pt idx="3945">
                  <c:v>44845.372260902775</c:v>
                </c:pt>
                <c:pt idx="3946">
                  <c:v>44845.372264467595</c:v>
                </c:pt>
                <c:pt idx="3947">
                  <c:v>44845.372268055558</c:v>
                </c:pt>
                <c:pt idx="3948">
                  <c:v>44845.372271631946</c:v>
                </c:pt>
                <c:pt idx="3949">
                  <c:v>44845.372275173613</c:v>
                </c:pt>
                <c:pt idx="3950">
                  <c:v>44845.372278726849</c:v>
                </c:pt>
                <c:pt idx="3951">
                  <c:v>44845.372282222219</c:v>
                </c:pt>
                <c:pt idx="3952">
                  <c:v>44845.372285717589</c:v>
                </c:pt>
                <c:pt idx="3953">
                  <c:v>44845.372289270832</c:v>
                </c:pt>
                <c:pt idx="3954">
                  <c:v>44845.372292789354</c:v>
                </c:pt>
                <c:pt idx="3955">
                  <c:v>44845.372296319445</c:v>
                </c:pt>
                <c:pt idx="3956">
                  <c:v>44845.372299849536</c:v>
                </c:pt>
                <c:pt idx="3957">
                  <c:v>44845.372303368058</c:v>
                </c:pt>
                <c:pt idx="3958">
                  <c:v>44845.372306909725</c:v>
                </c:pt>
                <c:pt idx="3959">
                  <c:v>44845.372310405095</c:v>
                </c:pt>
                <c:pt idx="3960">
                  <c:v>44845.372313958331</c:v>
                </c:pt>
                <c:pt idx="3961">
                  <c:v>44845.37231752315</c:v>
                </c:pt>
                <c:pt idx="3962">
                  <c:v>44845.372321099538</c:v>
                </c:pt>
                <c:pt idx="3963">
                  <c:v>44845.372324652781</c:v>
                </c:pt>
                <c:pt idx="3964">
                  <c:v>44845.372328148151</c:v>
                </c:pt>
                <c:pt idx="3965">
                  <c:v>44845.372331678242</c:v>
                </c:pt>
                <c:pt idx="3966">
                  <c:v>44845.372335185188</c:v>
                </c:pt>
                <c:pt idx="3967">
                  <c:v>44845.372338738423</c:v>
                </c:pt>
                <c:pt idx="3968">
                  <c:v>44845.372342314811</c:v>
                </c:pt>
                <c:pt idx="3969">
                  <c:v>44845.372345902775</c:v>
                </c:pt>
                <c:pt idx="3970">
                  <c:v>44845.372349432873</c:v>
                </c:pt>
                <c:pt idx="3971">
                  <c:v>44845.372352939812</c:v>
                </c:pt>
                <c:pt idx="3972">
                  <c:v>44845.372356493055</c:v>
                </c:pt>
                <c:pt idx="3973">
                  <c:v>44845.372360046298</c:v>
                </c:pt>
                <c:pt idx="3974">
                  <c:v>44845.372363541668</c:v>
                </c:pt>
                <c:pt idx="3975">
                  <c:v>44845.372367094904</c:v>
                </c:pt>
                <c:pt idx="3976">
                  <c:v>44845.372370578705</c:v>
                </c:pt>
                <c:pt idx="3977">
                  <c:v>44845.372374074075</c:v>
                </c:pt>
                <c:pt idx="3978">
                  <c:v>44845.372377615742</c:v>
                </c:pt>
                <c:pt idx="3979">
                  <c:v>44845.372381168978</c:v>
                </c:pt>
                <c:pt idx="3980">
                  <c:v>44845.372384675924</c:v>
                </c:pt>
                <c:pt idx="3981">
                  <c:v>44845.372388252312</c:v>
                </c:pt>
                <c:pt idx="3982">
                  <c:v>44845.372391770834</c:v>
                </c:pt>
                <c:pt idx="3983">
                  <c:v>44845.372395289349</c:v>
                </c:pt>
                <c:pt idx="3984">
                  <c:v>44845.372398842592</c:v>
                </c:pt>
                <c:pt idx="3985">
                  <c:v>44845.37240241898</c:v>
                </c:pt>
                <c:pt idx="3986">
                  <c:v>44845.372405949071</c:v>
                </c:pt>
                <c:pt idx="3987">
                  <c:v>44845.372409432872</c:v>
                </c:pt>
                <c:pt idx="3988">
                  <c:v>44845.37241300926</c:v>
                </c:pt>
                <c:pt idx="3989">
                  <c:v>44845.372416550927</c:v>
                </c:pt>
                <c:pt idx="3990">
                  <c:v>44845.372420069441</c:v>
                </c:pt>
                <c:pt idx="3991">
                  <c:v>44845.372423611108</c:v>
                </c:pt>
                <c:pt idx="3992">
                  <c:v>44845.372427141207</c:v>
                </c:pt>
                <c:pt idx="3993">
                  <c:v>44845.372430659721</c:v>
                </c:pt>
                <c:pt idx="3994">
                  <c:v>44845.372434155091</c:v>
                </c:pt>
                <c:pt idx="3995">
                  <c:v>44845.372437650462</c:v>
                </c:pt>
                <c:pt idx="3996">
                  <c:v>44845.372441192128</c:v>
                </c:pt>
                <c:pt idx="3997">
                  <c:v>44845.372444733795</c:v>
                </c:pt>
                <c:pt idx="3998">
                  <c:v>44845.372448229165</c:v>
                </c:pt>
                <c:pt idx="3999">
                  <c:v>44845.372451712959</c:v>
                </c:pt>
                <c:pt idx="4000">
                  <c:v>44845.372455289355</c:v>
                </c:pt>
                <c:pt idx="4001">
                  <c:v>44845.372458854166</c:v>
                </c:pt>
                <c:pt idx="4002">
                  <c:v>44845.372462395833</c:v>
                </c:pt>
                <c:pt idx="4003">
                  <c:v>44845.372465879627</c:v>
                </c:pt>
                <c:pt idx="4004">
                  <c:v>44845.372469444446</c:v>
                </c:pt>
                <c:pt idx="4005">
                  <c:v>44845.372472939816</c:v>
                </c:pt>
                <c:pt idx="4006">
                  <c:v>44845.372476481483</c:v>
                </c:pt>
                <c:pt idx="4007">
                  <c:v>44845.372479976853</c:v>
                </c:pt>
                <c:pt idx="4008">
                  <c:v>44845.372483541665</c:v>
                </c:pt>
                <c:pt idx="4009">
                  <c:v>44845.372487129629</c:v>
                </c:pt>
                <c:pt idx="4010">
                  <c:v>44845.372490648151</c:v>
                </c:pt>
                <c:pt idx="4011">
                  <c:v>44845.372494143521</c:v>
                </c:pt>
                <c:pt idx="4012">
                  <c:v>44845.372497627315</c:v>
                </c:pt>
                <c:pt idx="4013">
                  <c:v>44845.372501111109</c:v>
                </c:pt>
                <c:pt idx="4014">
                  <c:v>44845.37250459491</c:v>
                </c:pt>
                <c:pt idx="4015">
                  <c:v>44845.372508113425</c:v>
                </c:pt>
                <c:pt idx="4016">
                  <c:v>44845.372511631947</c:v>
                </c:pt>
                <c:pt idx="4017">
                  <c:v>44845.372515185183</c:v>
                </c:pt>
                <c:pt idx="4018">
                  <c:v>44845.37251872685</c:v>
                </c:pt>
                <c:pt idx="4019">
                  <c:v>44845.37252222222</c:v>
                </c:pt>
                <c:pt idx="4020">
                  <c:v>44845.372525775463</c:v>
                </c:pt>
                <c:pt idx="4021">
                  <c:v>44845.372529259257</c:v>
                </c:pt>
                <c:pt idx="4022">
                  <c:v>44845.372532824076</c:v>
                </c:pt>
                <c:pt idx="4023">
                  <c:v>44845.372536377312</c:v>
                </c:pt>
                <c:pt idx="4024">
                  <c:v>44845.372539861113</c:v>
                </c:pt>
                <c:pt idx="4025">
                  <c:v>44845.372543414349</c:v>
                </c:pt>
                <c:pt idx="4026">
                  <c:v>44845.372546990744</c:v>
                </c:pt>
                <c:pt idx="4027">
                  <c:v>44845.372550486114</c:v>
                </c:pt>
                <c:pt idx="4028">
                  <c:v>44845.372554016205</c:v>
                </c:pt>
                <c:pt idx="4029">
                  <c:v>44845.372557581017</c:v>
                </c:pt>
                <c:pt idx="4030">
                  <c:v>44845.372561064818</c:v>
                </c:pt>
                <c:pt idx="4031">
                  <c:v>44845.37256462963</c:v>
                </c:pt>
                <c:pt idx="4032">
                  <c:v>44845.372568125</c:v>
                </c:pt>
                <c:pt idx="4033">
                  <c:v>44845.37257162037</c:v>
                </c:pt>
                <c:pt idx="4034">
                  <c:v>44845.372575185182</c:v>
                </c:pt>
                <c:pt idx="4035">
                  <c:v>44845.372578750001</c:v>
                </c:pt>
                <c:pt idx="4036">
                  <c:v>44845.372582303244</c:v>
                </c:pt>
                <c:pt idx="4037">
                  <c:v>44845.372585798614</c:v>
                </c:pt>
                <c:pt idx="4038">
                  <c:v>44845.372589328705</c:v>
                </c:pt>
                <c:pt idx="4039">
                  <c:v>44845.372592812499</c:v>
                </c:pt>
                <c:pt idx="4040">
                  <c:v>44845.372596354166</c:v>
                </c:pt>
                <c:pt idx="4041">
                  <c:v>44845.372599872688</c:v>
                </c:pt>
                <c:pt idx="4042">
                  <c:v>44845.372603449076</c:v>
                </c:pt>
                <c:pt idx="4043">
                  <c:v>44845.372607025463</c:v>
                </c:pt>
                <c:pt idx="4044">
                  <c:v>44845.372610509257</c:v>
                </c:pt>
                <c:pt idx="4045">
                  <c:v>44845.372614027779</c:v>
                </c:pt>
                <c:pt idx="4046">
                  <c:v>44845.37261752315</c:v>
                </c:pt>
                <c:pt idx="4047">
                  <c:v>44845.372621099537</c:v>
                </c:pt>
                <c:pt idx="4048">
                  <c:v>44845.372624641204</c:v>
                </c:pt>
                <c:pt idx="4049">
                  <c:v>44845.372628136574</c:v>
                </c:pt>
                <c:pt idx="4050">
                  <c:v>44845.372631701386</c:v>
                </c:pt>
                <c:pt idx="4051">
                  <c:v>44845.372635266205</c:v>
                </c:pt>
                <c:pt idx="4052">
                  <c:v>44845.372638842593</c:v>
                </c:pt>
                <c:pt idx="4053">
                  <c:v>44845.37264238426</c:v>
                </c:pt>
                <c:pt idx="4054">
                  <c:v>44845.372645960648</c:v>
                </c:pt>
                <c:pt idx="4055">
                  <c:v>44845.372649456018</c:v>
                </c:pt>
                <c:pt idx="4056">
                  <c:v>44845.372653009261</c:v>
                </c:pt>
                <c:pt idx="4057">
                  <c:v>44845.372656585649</c:v>
                </c:pt>
                <c:pt idx="4058">
                  <c:v>44845.372660069443</c:v>
                </c:pt>
                <c:pt idx="4059">
                  <c:v>44845.372663622686</c:v>
                </c:pt>
                <c:pt idx="4060">
                  <c:v>44845.372667187497</c:v>
                </c:pt>
                <c:pt idx="4061">
                  <c:v>44845.372670775461</c:v>
                </c:pt>
                <c:pt idx="4062">
                  <c:v>44845.372674328704</c:v>
                </c:pt>
                <c:pt idx="4063">
                  <c:v>44845.372677824074</c:v>
                </c:pt>
                <c:pt idx="4064">
                  <c:v>44845.372681365741</c:v>
                </c:pt>
                <c:pt idx="4065">
                  <c:v>44845.372684918984</c:v>
                </c:pt>
                <c:pt idx="4066">
                  <c:v>44845.372688402778</c:v>
                </c:pt>
                <c:pt idx="4067">
                  <c:v>44845.372691886572</c:v>
                </c:pt>
                <c:pt idx="4068">
                  <c:v>44845.372695451391</c:v>
                </c:pt>
                <c:pt idx="4069">
                  <c:v>44845.372698935185</c:v>
                </c:pt>
                <c:pt idx="4070">
                  <c:v>44845.372702499997</c:v>
                </c:pt>
                <c:pt idx="4071">
                  <c:v>44845.372706099537</c:v>
                </c:pt>
                <c:pt idx="4072">
                  <c:v>44845.372709641204</c:v>
                </c:pt>
                <c:pt idx="4073">
                  <c:v>44845.372713240744</c:v>
                </c:pt>
                <c:pt idx="4074">
                  <c:v>44845.372716759259</c:v>
                </c:pt>
                <c:pt idx="4075">
                  <c:v>44845.372720312502</c:v>
                </c:pt>
                <c:pt idx="4076">
                  <c:v>44845.372723796296</c:v>
                </c:pt>
                <c:pt idx="4077">
                  <c:v>44845.372727361108</c:v>
                </c:pt>
                <c:pt idx="4078">
                  <c:v>44845.372730925927</c:v>
                </c:pt>
                <c:pt idx="4079">
                  <c:v>44845.372734432873</c:v>
                </c:pt>
                <c:pt idx="4080">
                  <c:v>44845.37273797454</c:v>
                </c:pt>
                <c:pt idx="4081">
                  <c:v>44845.372741458334</c:v>
                </c:pt>
                <c:pt idx="4082">
                  <c:v>44845.372744953704</c:v>
                </c:pt>
                <c:pt idx="4083">
                  <c:v>44845.372748518515</c:v>
                </c:pt>
                <c:pt idx="4084">
                  <c:v>44845.372752094911</c:v>
                </c:pt>
                <c:pt idx="4085">
                  <c:v>44845.372755648146</c:v>
                </c:pt>
                <c:pt idx="4086">
                  <c:v>44845.372759201389</c:v>
                </c:pt>
                <c:pt idx="4087">
                  <c:v>44845.372762766201</c:v>
                </c:pt>
                <c:pt idx="4088">
                  <c:v>44845.372766342596</c:v>
                </c:pt>
                <c:pt idx="4089">
                  <c:v>44845.37276982639</c:v>
                </c:pt>
                <c:pt idx="4090">
                  <c:v>44845.372773414354</c:v>
                </c:pt>
                <c:pt idx="4091">
                  <c:v>44845.372777002318</c:v>
                </c:pt>
                <c:pt idx="4092">
                  <c:v>44845.372780555554</c:v>
                </c:pt>
                <c:pt idx="4093">
                  <c:v>44845.372784097221</c:v>
                </c:pt>
                <c:pt idx="4094">
                  <c:v>44845.372787581022</c:v>
                </c:pt>
                <c:pt idx="4095">
                  <c:v>44845.372791064816</c:v>
                </c:pt>
                <c:pt idx="4096">
                  <c:v>44845.37279454861</c:v>
                </c:pt>
                <c:pt idx="4097">
                  <c:v>44845.372798067132</c:v>
                </c:pt>
                <c:pt idx="4098">
                  <c:v>44845.372801585647</c:v>
                </c:pt>
                <c:pt idx="4099">
                  <c:v>44845.37280513889</c:v>
                </c:pt>
                <c:pt idx="4100">
                  <c:v>44845.372808703702</c:v>
                </c:pt>
                <c:pt idx="4101">
                  <c:v>44845.372812326386</c:v>
                </c:pt>
                <c:pt idx="4102">
                  <c:v>44845.372815821756</c:v>
                </c:pt>
                <c:pt idx="4103">
                  <c:v>44845.372819444441</c:v>
                </c:pt>
                <c:pt idx="4104">
                  <c:v>44845.37282300926</c:v>
                </c:pt>
                <c:pt idx="4105">
                  <c:v>44845.372826550927</c:v>
                </c:pt>
                <c:pt idx="4106">
                  <c:v>44845.372830034721</c:v>
                </c:pt>
                <c:pt idx="4107">
                  <c:v>44845.372833587964</c:v>
                </c:pt>
                <c:pt idx="4108">
                  <c:v>44845.372837141207</c:v>
                </c:pt>
                <c:pt idx="4109">
                  <c:v>44845.372840659722</c:v>
                </c:pt>
                <c:pt idx="4110">
                  <c:v>44845.372844178244</c:v>
                </c:pt>
                <c:pt idx="4111">
                  <c:v>44845.372847696759</c:v>
                </c:pt>
                <c:pt idx="4112">
                  <c:v>44845.372851261571</c:v>
                </c:pt>
                <c:pt idx="4113">
                  <c:v>44845.372854745372</c:v>
                </c:pt>
                <c:pt idx="4114">
                  <c:v>44845.372858263887</c:v>
                </c:pt>
                <c:pt idx="4115">
                  <c:v>44845.372861840275</c:v>
                </c:pt>
                <c:pt idx="4116">
                  <c:v>44845.372865347221</c:v>
                </c:pt>
                <c:pt idx="4117">
                  <c:v>44845.372868900464</c:v>
                </c:pt>
                <c:pt idx="4118">
                  <c:v>44845.372872430555</c:v>
                </c:pt>
                <c:pt idx="4119">
                  <c:v>44845.372875960646</c:v>
                </c:pt>
                <c:pt idx="4120">
                  <c:v>44845.372879513889</c:v>
                </c:pt>
                <c:pt idx="4121">
                  <c:v>44845.372883055556</c:v>
                </c:pt>
                <c:pt idx="4122">
                  <c:v>44845.37288653935</c:v>
                </c:pt>
                <c:pt idx="4123">
                  <c:v>44845.372890092593</c:v>
                </c:pt>
                <c:pt idx="4124">
                  <c:v>44845.37289366898</c:v>
                </c:pt>
                <c:pt idx="4125">
                  <c:v>44845.372897175926</c:v>
                </c:pt>
                <c:pt idx="4126">
                  <c:v>44845.372900740738</c:v>
                </c:pt>
                <c:pt idx="4127">
                  <c:v>44845.372904305557</c:v>
                </c:pt>
                <c:pt idx="4128">
                  <c:v>44845.372907881945</c:v>
                </c:pt>
                <c:pt idx="4129">
                  <c:v>44845.372911435188</c:v>
                </c:pt>
                <c:pt idx="4130">
                  <c:v>44845.372914988424</c:v>
                </c:pt>
                <c:pt idx="4131">
                  <c:v>44845.372918564812</c:v>
                </c:pt>
                <c:pt idx="4132">
                  <c:v>44845.372922141207</c:v>
                </c:pt>
                <c:pt idx="4133">
                  <c:v>44845.372925717595</c:v>
                </c:pt>
                <c:pt idx="4134">
                  <c:v>44845.37292927083</c:v>
                </c:pt>
                <c:pt idx="4135">
                  <c:v>44845.372932824073</c:v>
                </c:pt>
                <c:pt idx="4136">
                  <c:v>44845.372936307867</c:v>
                </c:pt>
                <c:pt idx="4137">
                  <c:v>44845.37293986111</c:v>
                </c:pt>
                <c:pt idx="4138">
                  <c:v>44845.372943437498</c:v>
                </c:pt>
                <c:pt idx="4139">
                  <c:v>44845.372947002317</c:v>
                </c:pt>
                <c:pt idx="4140">
                  <c:v>44845.372950567129</c:v>
                </c:pt>
                <c:pt idx="4141">
                  <c:v>44845.372954155093</c:v>
                </c:pt>
                <c:pt idx="4142">
                  <c:v>44845.372957708336</c:v>
                </c:pt>
                <c:pt idx="4143">
                  <c:v>44845.372961273148</c:v>
                </c:pt>
                <c:pt idx="4144">
                  <c:v>44845.372964780094</c:v>
                </c:pt>
                <c:pt idx="4145">
                  <c:v>44845.372968321761</c:v>
                </c:pt>
                <c:pt idx="4146">
                  <c:v>44845.372971886572</c:v>
                </c:pt>
                <c:pt idx="4147">
                  <c:v>44845.37297546296</c:v>
                </c:pt>
                <c:pt idx="4148">
                  <c:v>44845.372978946762</c:v>
                </c:pt>
                <c:pt idx="4149">
                  <c:v>44845.372982442132</c:v>
                </c:pt>
                <c:pt idx="4150">
                  <c:v>44845.372985960646</c:v>
                </c:pt>
                <c:pt idx="4151">
                  <c:v>44845.372989467593</c:v>
                </c:pt>
                <c:pt idx="4152">
                  <c:v>44845.372993032404</c:v>
                </c:pt>
                <c:pt idx="4153">
                  <c:v>44845.372996585647</c:v>
                </c:pt>
                <c:pt idx="4154">
                  <c:v>44845.373000162035</c:v>
                </c:pt>
                <c:pt idx="4155">
                  <c:v>44845.373003738423</c:v>
                </c:pt>
                <c:pt idx="4156">
                  <c:v>44845.373007222224</c:v>
                </c:pt>
                <c:pt idx="4157">
                  <c:v>44845.37301077546</c:v>
                </c:pt>
                <c:pt idx="4158">
                  <c:v>44845.373014328703</c:v>
                </c:pt>
                <c:pt idx="4159">
                  <c:v>44845.373017835649</c:v>
                </c:pt>
                <c:pt idx="4160">
                  <c:v>44845.373021412037</c:v>
                </c:pt>
                <c:pt idx="4161">
                  <c:v>44845.373024976849</c:v>
                </c:pt>
                <c:pt idx="4162">
                  <c:v>44845.373028518516</c:v>
                </c:pt>
                <c:pt idx="4163">
                  <c:v>44845.373032013886</c:v>
                </c:pt>
                <c:pt idx="4164">
                  <c:v>44845.373035497687</c:v>
                </c:pt>
                <c:pt idx="4165">
                  <c:v>44845.373039050923</c:v>
                </c:pt>
                <c:pt idx="4166">
                  <c:v>44845.373042546293</c:v>
                </c:pt>
                <c:pt idx="4167">
                  <c:v>44845.373046099536</c:v>
                </c:pt>
                <c:pt idx="4168">
                  <c:v>44845.373049675924</c:v>
                </c:pt>
                <c:pt idx="4169">
                  <c:v>44845.373053229167</c:v>
                </c:pt>
                <c:pt idx="4170">
                  <c:v>44845.373056793978</c:v>
                </c:pt>
                <c:pt idx="4171">
                  <c:v>44845.373060289348</c:v>
                </c:pt>
                <c:pt idx="4172">
                  <c:v>44845.373063819447</c:v>
                </c:pt>
                <c:pt idx="4173">
                  <c:v>44845.373067326385</c:v>
                </c:pt>
                <c:pt idx="4174">
                  <c:v>44845.373070891204</c:v>
                </c:pt>
                <c:pt idx="4175">
                  <c:v>44845.373074467592</c:v>
                </c:pt>
                <c:pt idx="4176">
                  <c:v>44845.373078009259</c:v>
                </c:pt>
                <c:pt idx="4177">
                  <c:v>44845.373081493053</c:v>
                </c:pt>
                <c:pt idx="4178">
                  <c:v>44845.373084976854</c:v>
                </c:pt>
                <c:pt idx="4179">
                  <c:v>44845.373088518521</c:v>
                </c:pt>
                <c:pt idx="4180">
                  <c:v>44845.37309202546</c:v>
                </c:pt>
                <c:pt idx="4181">
                  <c:v>44845.373095509261</c:v>
                </c:pt>
                <c:pt idx="4182">
                  <c:v>44845.373099062497</c:v>
                </c:pt>
                <c:pt idx="4183">
                  <c:v>44845.373102604164</c:v>
                </c:pt>
                <c:pt idx="4184">
                  <c:v>44845.373106099534</c:v>
                </c:pt>
                <c:pt idx="4185">
                  <c:v>44845.373109583335</c:v>
                </c:pt>
                <c:pt idx="4186">
                  <c:v>44845.373113125002</c:v>
                </c:pt>
                <c:pt idx="4187">
                  <c:v>44845.373116620372</c:v>
                </c:pt>
                <c:pt idx="4188">
                  <c:v>44845.373120173608</c:v>
                </c:pt>
                <c:pt idx="4189">
                  <c:v>44845.373123657409</c:v>
                </c:pt>
                <c:pt idx="4190">
                  <c:v>44845.373127210645</c:v>
                </c:pt>
                <c:pt idx="4191">
                  <c:v>44845.373130798609</c:v>
                </c:pt>
                <c:pt idx="4192">
                  <c:v>44845.373134340276</c:v>
                </c:pt>
                <c:pt idx="4193">
                  <c:v>44845.373137847222</c:v>
                </c:pt>
                <c:pt idx="4194">
                  <c:v>44845.373141412034</c:v>
                </c:pt>
                <c:pt idx="4195">
                  <c:v>44845.373144942132</c:v>
                </c:pt>
                <c:pt idx="4196">
                  <c:v>44845.373148437502</c:v>
                </c:pt>
                <c:pt idx="4197">
                  <c:v>44845.373151921296</c:v>
                </c:pt>
                <c:pt idx="4198">
                  <c:v>44845.373155451387</c:v>
                </c:pt>
                <c:pt idx="4199">
                  <c:v>44845.373158935188</c:v>
                </c:pt>
                <c:pt idx="4200">
                  <c:v>44845.373162430558</c:v>
                </c:pt>
                <c:pt idx="4201">
                  <c:v>44845.37316599537</c:v>
                </c:pt>
                <c:pt idx="4202">
                  <c:v>44845.373169548613</c:v>
                </c:pt>
                <c:pt idx="4203">
                  <c:v>44845.373173055559</c:v>
                </c:pt>
                <c:pt idx="4204">
                  <c:v>44845.373176643516</c:v>
                </c:pt>
                <c:pt idx="4205">
                  <c:v>44845.373180173614</c:v>
                </c:pt>
                <c:pt idx="4206">
                  <c:v>44845.373183738426</c:v>
                </c:pt>
                <c:pt idx="4207">
                  <c:v>44845.373187291669</c:v>
                </c:pt>
                <c:pt idx="4208">
                  <c:v>44845.373190775463</c:v>
                </c:pt>
                <c:pt idx="4209">
                  <c:v>44845.373194259257</c:v>
                </c:pt>
                <c:pt idx="4210">
                  <c:v>44845.373197743058</c:v>
                </c:pt>
                <c:pt idx="4211">
                  <c:v>44845.37320130787</c:v>
                </c:pt>
                <c:pt idx="4212">
                  <c:v>44845.373204849537</c:v>
                </c:pt>
                <c:pt idx="4213">
                  <c:v>44845.373208333331</c:v>
                </c:pt>
                <c:pt idx="4214">
                  <c:v>44845.37321189815</c:v>
                </c:pt>
                <c:pt idx="4215">
                  <c:v>44845.373215405096</c:v>
                </c:pt>
                <c:pt idx="4216">
                  <c:v>44845.373218935187</c:v>
                </c:pt>
                <c:pt idx="4217">
                  <c:v>44845.373222418981</c:v>
                </c:pt>
                <c:pt idx="4218">
                  <c:v>44845.373225972224</c:v>
                </c:pt>
                <c:pt idx="4219">
                  <c:v>44845.373229456018</c:v>
                </c:pt>
                <c:pt idx="4220">
                  <c:v>44845.373233043982</c:v>
                </c:pt>
                <c:pt idx="4221">
                  <c:v>44845.373236585649</c:v>
                </c:pt>
                <c:pt idx="4222">
                  <c:v>44845.373240104163</c:v>
                </c:pt>
                <c:pt idx="4223">
                  <c:v>44845.373243680559</c:v>
                </c:pt>
                <c:pt idx="4224">
                  <c:v>44845.373247222225</c:v>
                </c:pt>
                <c:pt idx="4225">
                  <c:v>44845.373250775461</c:v>
                </c:pt>
                <c:pt idx="4226">
                  <c:v>44845.37325434028</c:v>
                </c:pt>
                <c:pt idx="4227">
                  <c:v>44845.37325783565</c:v>
                </c:pt>
                <c:pt idx="4228">
                  <c:v>44845.373261319444</c:v>
                </c:pt>
                <c:pt idx="4229">
                  <c:v>44845.373264849535</c:v>
                </c:pt>
                <c:pt idx="4230">
                  <c:v>44845.373268368057</c:v>
                </c:pt>
                <c:pt idx="4231">
                  <c:v>44845.373271898148</c:v>
                </c:pt>
                <c:pt idx="4232">
                  <c:v>44845.373275381942</c:v>
                </c:pt>
                <c:pt idx="4233">
                  <c:v>44845.373278946761</c:v>
                </c:pt>
                <c:pt idx="4234">
                  <c:v>44845.373282430555</c:v>
                </c:pt>
                <c:pt idx="4235">
                  <c:v>44845.373285995367</c:v>
                </c:pt>
                <c:pt idx="4236">
                  <c:v>44845.373289502313</c:v>
                </c:pt>
                <c:pt idx="4237">
                  <c:v>44845.373293067132</c:v>
                </c:pt>
                <c:pt idx="4238">
                  <c:v>44845.373296631944</c:v>
                </c:pt>
                <c:pt idx="4239">
                  <c:v>44845.373300196756</c:v>
                </c:pt>
                <c:pt idx="4240">
                  <c:v>44845.373303726854</c:v>
                </c:pt>
                <c:pt idx="4241">
                  <c:v>44845.373307303242</c:v>
                </c:pt>
                <c:pt idx="4242">
                  <c:v>44845.373310787036</c:v>
                </c:pt>
                <c:pt idx="4243">
                  <c:v>44845.373314351855</c:v>
                </c:pt>
                <c:pt idx="4244">
                  <c:v>44845.373317835649</c:v>
                </c:pt>
                <c:pt idx="4245">
                  <c:v>44845.373321377316</c:v>
                </c:pt>
                <c:pt idx="4246">
                  <c:v>44845.373324953704</c:v>
                </c:pt>
                <c:pt idx="4247">
                  <c:v>44845.373328518515</c:v>
                </c:pt>
                <c:pt idx="4248">
                  <c:v>44845.373332118055</c:v>
                </c:pt>
                <c:pt idx="4249">
                  <c:v>44845.373335671298</c:v>
                </c:pt>
                <c:pt idx="4250">
                  <c:v>44845.373339259262</c:v>
                </c:pt>
                <c:pt idx="4251">
                  <c:v>44845.373342789353</c:v>
                </c:pt>
                <c:pt idx="4252">
                  <c:v>44845.373346296299</c:v>
                </c:pt>
                <c:pt idx="4253">
                  <c:v>44845.37334982639</c:v>
                </c:pt>
                <c:pt idx="4254">
                  <c:v>44845.373353414354</c:v>
                </c:pt>
                <c:pt idx="4255">
                  <c:v>44845.373356898148</c:v>
                </c:pt>
                <c:pt idx="4256">
                  <c:v>44845.373360405094</c:v>
                </c:pt>
                <c:pt idx="4257">
                  <c:v>44845.37336395833</c:v>
                </c:pt>
                <c:pt idx="4258">
                  <c:v>44845.373367523149</c:v>
                </c:pt>
                <c:pt idx="4259">
                  <c:v>44845.373371064816</c:v>
                </c:pt>
                <c:pt idx="4260">
                  <c:v>44845.373374560186</c:v>
                </c:pt>
                <c:pt idx="4261">
                  <c:v>44845.373378090277</c:v>
                </c:pt>
                <c:pt idx="4262">
                  <c:v>44845.373381597223</c:v>
                </c:pt>
                <c:pt idx="4263">
                  <c:v>44845.373385162035</c:v>
                </c:pt>
                <c:pt idx="4264">
                  <c:v>44845.373388715278</c:v>
                </c:pt>
                <c:pt idx="4265">
                  <c:v>44845.373392199072</c:v>
                </c:pt>
                <c:pt idx="4266">
                  <c:v>44845.373395706018</c:v>
                </c:pt>
                <c:pt idx="4267">
                  <c:v>44845.37339922454</c:v>
                </c:pt>
                <c:pt idx="4268">
                  <c:v>44845.373402789352</c:v>
                </c:pt>
                <c:pt idx="4269">
                  <c:v>44845.373406284722</c:v>
                </c:pt>
                <c:pt idx="4270">
                  <c:v>44845.373409872685</c:v>
                </c:pt>
                <c:pt idx="4271">
                  <c:v>44845.373413425928</c:v>
                </c:pt>
                <c:pt idx="4272">
                  <c:v>44845.373416921298</c:v>
                </c:pt>
                <c:pt idx="4273">
                  <c:v>44845.373420439813</c:v>
                </c:pt>
                <c:pt idx="4274">
                  <c:v>44845.373423935183</c:v>
                </c:pt>
                <c:pt idx="4275">
                  <c:v>44845.373427488426</c:v>
                </c:pt>
                <c:pt idx="4276">
                  <c:v>44845.37343097222</c:v>
                </c:pt>
                <c:pt idx="4277">
                  <c:v>44845.373434560184</c:v>
                </c:pt>
                <c:pt idx="4278">
                  <c:v>44845.373438125003</c:v>
                </c:pt>
                <c:pt idx="4279">
                  <c:v>44845.373441689815</c:v>
                </c:pt>
                <c:pt idx="4280">
                  <c:v>44845.373445173609</c:v>
                </c:pt>
                <c:pt idx="4281">
                  <c:v>44845.373448738428</c:v>
                </c:pt>
                <c:pt idx="4282">
                  <c:v>44845.373452268519</c:v>
                </c:pt>
                <c:pt idx="4283">
                  <c:v>44845.373455752313</c:v>
                </c:pt>
                <c:pt idx="4284">
                  <c:v>44845.373459236114</c:v>
                </c:pt>
                <c:pt idx="4285">
                  <c:v>44845.373462731484</c:v>
                </c:pt>
                <c:pt idx="4286">
                  <c:v>44845.373466307872</c:v>
                </c:pt>
                <c:pt idx="4287">
                  <c:v>44845.373469837963</c:v>
                </c:pt>
                <c:pt idx="4288">
                  <c:v>44845.373473402775</c:v>
                </c:pt>
                <c:pt idx="4289">
                  <c:v>44845.373476898145</c:v>
                </c:pt>
                <c:pt idx="4290">
                  <c:v>44845.373480439812</c:v>
                </c:pt>
                <c:pt idx="4291">
                  <c:v>44845.373483935182</c:v>
                </c:pt>
                <c:pt idx="4292">
                  <c:v>44845.373487500001</c:v>
                </c:pt>
                <c:pt idx="4293">
                  <c:v>44845.373490995371</c:v>
                </c:pt>
                <c:pt idx="4294">
                  <c:v>44845.373494560183</c:v>
                </c:pt>
                <c:pt idx="4295">
                  <c:v>44845.373498113426</c:v>
                </c:pt>
                <c:pt idx="4296">
                  <c:v>44845.373501666669</c:v>
                </c:pt>
                <c:pt idx="4297">
                  <c:v>44845.373505243057</c:v>
                </c:pt>
                <c:pt idx="4298">
                  <c:v>44845.373508738427</c:v>
                </c:pt>
                <c:pt idx="4299">
                  <c:v>44845.373512314814</c:v>
                </c:pt>
                <c:pt idx="4300">
                  <c:v>44845.373515891202</c:v>
                </c:pt>
                <c:pt idx="4301">
                  <c:v>44845.373519421293</c:v>
                </c:pt>
                <c:pt idx="4302">
                  <c:v>44845.373522974536</c:v>
                </c:pt>
                <c:pt idx="4303">
                  <c:v>44845.373526481482</c:v>
                </c:pt>
                <c:pt idx="4304">
                  <c:v>44845.37353005787</c:v>
                </c:pt>
                <c:pt idx="4305">
                  <c:v>44845.373533622682</c:v>
                </c:pt>
                <c:pt idx="4306">
                  <c:v>44845.373537164349</c:v>
                </c:pt>
                <c:pt idx="4307">
                  <c:v>44845.37354064815</c:v>
                </c:pt>
                <c:pt idx="4308">
                  <c:v>44845.373544212962</c:v>
                </c:pt>
                <c:pt idx="4309">
                  <c:v>44845.373547777781</c:v>
                </c:pt>
                <c:pt idx="4310">
                  <c:v>44845.373551354169</c:v>
                </c:pt>
                <c:pt idx="4311">
                  <c:v>44845.373554837963</c:v>
                </c:pt>
                <c:pt idx="4312">
                  <c:v>44845.373558402775</c:v>
                </c:pt>
                <c:pt idx="4313">
                  <c:v>44845.373561990738</c:v>
                </c:pt>
                <c:pt idx="4314">
                  <c:v>44845.373565520837</c:v>
                </c:pt>
                <c:pt idx="4315">
                  <c:v>44845.373569016207</c:v>
                </c:pt>
                <c:pt idx="4316">
                  <c:v>44845.373572557874</c:v>
                </c:pt>
                <c:pt idx="4317">
                  <c:v>44845.373576041668</c:v>
                </c:pt>
                <c:pt idx="4318">
                  <c:v>44845.373579548614</c:v>
                </c:pt>
                <c:pt idx="4319">
                  <c:v>44845.373583113425</c:v>
                </c:pt>
                <c:pt idx="4320">
                  <c:v>44845.373586678237</c:v>
                </c:pt>
                <c:pt idx="4321">
                  <c:v>44845.373590208335</c:v>
                </c:pt>
                <c:pt idx="4322">
                  <c:v>44845.373593703705</c:v>
                </c:pt>
                <c:pt idx="4323">
                  <c:v>44845.373597256941</c:v>
                </c:pt>
                <c:pt idx="4324">
                  <c:v>44845.37360082176</c:v>
                </c:pt>
                <c:pt idx="4325">
                  <c:v>44845.37360431713</c:v>
                </c:pt>
                <c:pt idx="4326">
                  <c:v>44845.373607858797</c:v>
                </c:pt>
                <c:pt idx="4327">
                  <c:v>44845.373611377312</c:v>
                </c:pt>
                <c:pt idx="4328">
                  <c:v>44845.373614942131</c:v>
                </c:pt>
                <c:pt idx="4329">
                  <c:v>44845.373618460646</c:v>
                </c:pt>
                <c:pt idx="4330">
                  <c:v>44845.373621956016</c:v>
                </c:pt>
                <c:pt idx="4331">
                  <c:v>44845.373625451386</c:v>
                </c:pt>
                <c:pt idx="4332">
                  <c:v>44845.373629004629</c:v>
                </c:pt>
                <c:pt idx="4333">
                  <c:v>44845.373632557872</c:v>
                </c:pt>
                <c:pt idx="4334">
                  <c:v>44845.373636041666</c:v>
                </c:pt>
                <c:pt idx="4335">
                  <c:v>44845.37363952546</c:v>
                </c:pt>
                <c:pt idx="4336">
                  <c:v>44845.373643009261</c:v>
                </c:pt>
                <c:pt idx="4337">
                  <c:v>44845.373646585649</c:v>
                </c:pt>
                <c:pt idx="4338">
                  <c:v>44845.373650127316</c:v>
                </c:pt>
                <c:pt idx="4339">
                  <c:v>44845.37365361111</c:v>
                </c:pt>
                <c:pt idx="4340">
                  <c:v>44845.373657152777</c:v>
                </c:pt>
                <c:pt idx="4341">
                  <c:v>44845.373660671299</c:v>
                </c:pt>
                <c:pt idx="4342">
                  <c:v>44845.373664224535</c:v>
                </c:pt>
                <c:pt idx="4343">
                  <c:v>44845.373667708336</c:v>
                </c:pt>
                <c:pt idx="4344">
                  <c:v>44845.373671284724</c:v>
                </c:pt>
                <c:pt idx="4345">
                  <c:v>44845.373674849536</c:v>
                </c:pt>
                <c:pt idx="4346">
                  <c:v>44845.373678391203</c:v>
                </c:pt>
                <c:pt idx="4347">
                  <c:v>44845.373681944446</c:v>
                </c:pt>
                <c:pt idx="4348">
                  <c:v>44845.373685462961</c:v>
                </c:pt>
                <c:pt idx="4349">
                  <c:v>44845.373688981483</c:v>
                </c:pt>
                <c:pt idx="4350">
                  <c:v>44845.373692488429</c:v>
                </c:pt>
                <c:pt idx="4351">
                  <c:v>44845.373696064817</c:v>
                </c:pt>
                <c:pt idx="4352">
                  <c:v>44845.373699629628</c:v>
                </c:pt>
                <c:pt idx="4353">
                  <c:v>44845.373703159719</c:v>
                </c:pt>
                <c:pt idx="4354">
                  <c:v>44845.373706643521</c:v>
                </c:pt>
                <c:pt idx="4355">
                  <c:v>44845.373710219908</c:v>
                </c:pt>
                <c:pt idx="4356">
                  <c:v>44845.373713703702</c:v>
                </c:pt>
                <c:pt idx="4357">
                  <c:v>44845.373717187496</c:v>
                </c:pt>
                <c:pt idx="4358">
                  <c:v>44845.373720717595</c:v>
                </c:pt>
                <c:pt idx="4359">
                  <c:v>44845.373724224541</c:v>
                </c:pt>
                <c:pt idx="4360">
                  <c:v>44845.373727731479</c:v>
                </c:pt>
                <c:pt idx="4361">
                  <c:v>44845.373731250002</c:v>
                </c:pt>
                <c:pt idx="4362">
                  <c:v>44845.373734837965</c:v>
                </c:pt>
                <c:pt idx="4363">
                  <c:v>44845.373738321759</c:v>
                </c:pt>
                <c:pt idx="4364">
                  <c:v>44845.373741886571</c:v>
                </c:pt>
                <c:pt idx="4365">
                  <c:v>44845.373745370372</c:v>
                </c:pt>
                <c:pt idx="4366">
                  <c:v>44845.373748888887</c:v>
                </c:pt>
                <c:pt idx="4367">
                  <c:v>44845.373752407409</c:v>
                </c:pt>
                <c:pt idx="4368">
                  <c:v>44845.373755949076</c:v>
                </c:pt>
                <c:pt idx="4369">
                  <c:v>44845.37375943287</c:v>
                </c:pt>
                <c:pt idx="4370">
                  <c:v>44845.37376292824</c:v>
                </c:pt>
                <c:pt idx="4371">
                  <c:v>44845.373766493052</c:v>
                </c:pt>
                <c:pt idx="4372">
                  <c:v>44845.37377002315</c:v>
                </c:pt>
                <c:pt idx="4373">
                  <c:v>44845.37377351852</c:v>
                </c:pt>
                <c:pt idx="4374">
                  <c:v>44845.373777083332</c:v>
                </c:pt>
                <c:pt idx="4375">
                  <c:v>44845.373780636575</c:v>
                </c:pt>
                <c:pt idx="4376">
                  <c:v>44845.373784131945</c:v>
                </c:pt>
                <c:pt idx="4377">
                  <c:v>44845.373787615739</c:v>
                </c:pt>
                <c:pt idx="4378">
                  <c:v>44845.373791099541</c:v>
                </c:pt>
                <c:pt idx="4379">
                  <c:v>44845.373794618055</c:v>
                </c:pt>
                <c:pt idx="4380">
                  <c:v>44845.373798125001</c:v>
                </c:pt>
                <c:pt idx="4381">
                  <c:v>44845.373801655092</c:v>
                </c:pt>
                <c:pt idx="4382">
                  <c:v>44845.373805138886</c:v>
                </c:pt>
                <c:pt idx="4383">
                  <c:v>44845.373808715274</c:v>
                </c:pt>
                <c:pt idx="4384">
                  <c:v>44845.373812210652</c:v>
                </c:pt>
                <c:pt idx="4385">
                  <c:v>44845.373815775463</c:v>
                </c:pt>
                <c:pt idx="4386">
                  <c:v>44845.37381931713</c:v>
                </c:pt>
                <c:pt idx="4387">
                  <c:v>44845.373822835645</c:v>
                </c:pt>
                <c:pt idx="4388">
                  <c:v>44845.373826400464</c:v>
                </c:pt>
                <c:pt idx="4389">
                  <c:v>44845.373829942131</c:v>
                </c:pt>
                <c:pt idx="4390">
                  <c:v>44845.373833425925</c:v>
                </c:pt>
                <c:pt idx="4391">
                  <c:v>44845.373837013889</c:v>
                </c:pt>
                <c:pt idx="4392">
                  <c:v>44845.373840578701</c:v>
                </c:pt>
                <c:pt idx="4393">
                  <c:v>44845.373844108799</c:v>
                </c:pt>
                <c:pt idx="4394">
                  <c:v>44845.373847627314</c:v>
                </c:pt>
                <c:pt idx="4395">
                  <c:v>44845.373851157405</c:v>
                </c:pt>
                <c:pt idx="4396">
                  <c:v>44845.373854641206</c:v>
                </c:pt>
                <c:pt idx="4397">
                  <c:v>44845.373858217594</c:v>
                </c:pt>
                <c:pt idx="4398">
                  <c:v>44845.373861701388</c:v>
                </c:pt>
                <c:pt idx="4399">
                  <c:v>44845.373865266207</c:v>
                </c:pt>
                <c:pt idx="4400">
                  <c:v>44845.373868807874</c:v>
                </c:pt>
                <c:pt idx="4401">
                  <c:v>44845.373872372686</c:v>
                </c:pt>
                <c:pt idx="4402">
                  <c:v>44845.373875937497</c:v>
                </c:pt>
                <c:pt idx="4403">
                  <c:v>44845.373879444443</c:v>
                </c:pt>
                <c:pt idx="4404">
                  <c:v>44845.373882997686</c:v>
                </c:pt>
                <c:pt idx="4405">
                  <c:v>44845.373886504633</c:v>
                </c:pt>
                <c:pt idx="4406">
                  <c:v>44845.373890069444</c:v>
                </c:pt>
                <c:pt idx="4407">
                  <c:v>44845.373893634256</c:v>
                </c:pt>
                <c:pt idx="4408">
                  <c:v>44845.373897175923</c:v>
                </c:pt>
                <c:pt idx="4409">
                  <c:v>44845.373900775463</c:v>
                </c:pt>
                <c:pt idx="4410">
                  <c:v>44845.37390431713</c:v>
                </c:pt>
                <c:pt idx="4411">
                  <c:v>44845.373907800924</c:v>
                </c:pt>
                <c:pt idx="4412">
                  <c:v>44845.373911365743</c:v>
                </c:pt>
                <c:pt idx="4413">
                  <c:v>44845.373914930555</c:v>
                </c:pt>
                <c:pt idx="4414">
                  <c:v>44845.373918495374</c:v>
                </c:pt>
                <c:pt idx="4415">
                  <c:v>44845.37392204861</c:v>
                </c:pt>
                <c:pt idx="4416">
                  <c:v>44845.373925532411</c:v>
                </c:pt>
                <c:pt idx="4417">
                  <c:v>44845.373929016205</c:v>
                </c:pt>
                <c:pt idx="4418">
                  <c:v>44845.373932499999</c:v>
                </c:pt>
                <c:pt idx="4419">
                  <c:v>44845.373935995369</c:v>
                </c:pt>
                <c:pt idx="4420">
                  <c:v>44845.373939548612</c:v>
                </c:pt>
                <c:pt idx="4421">
                  <c:v>44845.373943032406</c:v>
                </c:pt>
                <c:pt idx="4422">
                  <c:v>44845.373946562497</c:v>
                </c:pt>
                <c:pt idx="4423">
                  <c:v>44845.373950069443</c:v>
                </c:pt>
                <c:pt idx="4424">
                  <c:v>44845.373953622686</c:v>
                </c:pt>
                <c:pt idx="4425">
                  <c:v>44845.373957118056</c:v>
                </c:pt>
                <c:pt idx="4426">
                  <c:v>44845.373960659723</c:v>
                </c:pt>
                <c:pt idx="4427">
                  <c:v>44845.373964155093</c:v>
                </c:pt>
                <c:pt idx="4428">
                  <c:v>44845.373967638887</c:v>
                </c:pt>
                <c:pt idx="4429">
                  <c:v>44845.37397119213</c:v>
                </c:pt>
                <c:pt idx="4430">
                  <c:v>44845.3739746875</c:v>
                </c:pt>
                <c:pt idx="4431">
                  <c:v>44845.373978217591</c:v>
                </c:pt>
                <c:pt idx="4432">
                  <c:v>44845.373981793979</c:v>
                </c:pt>
                <c:pt idx="4433">
                  <c:v>44845.373985358798</c:v>
                </c:pt>
                <c:pt idx="4434">
                  <c:v>44845.373988900465</c:v>
                </c:pt>
                <c:pt idx="4435">
                  <c:v>44845.373992407411</c:v>
                </c:pt>
                <c:pt idx="4436">
                  <c:v>44845.373995891205</c:v>
                </c:pt>
                <c:pt idx="4437">
                  <c:v>44845.373999432872</c:v>
                </c:pt>
                <c:pt idx="4438">
                  <c:v>44845.374002928242</c:v>
                </c:pt>
                <c:pt idx="4439">
                  <c:v>44845.374006423612</c:v>
                </c:pt>
                <c:pt idx="4440">
                  <c:v>44845.374009965279</c:v>
                </c:pt>
                <c:pt idx="4441">
                  <c:v>44845.374013518522</c:v>
                </c:pt>
                <c:pt idx="4442">
                  <c:v>44845.37401702546</c:v>
                </c:pt>
                <c:pt idx="4443">
                  <c:v>44845.374020578703</c:v>
                </c:pt>
                <c:pt idx="4444">
                  <c:v>44845.374024178243</c:v>
                </c:pt>
                <c:pt idx="4445">
                  <c:v>44845.374027696758</c:v>
                </c:pt>
                <c:pt idx="4446">
                  <c:v>44845.374031261577</c:v>
                </c:pt>
                <c:pt idx="4447">
                  <c:v>44845.374034756947</c:v>
                </c:pt>
                <c:pt idx="4448">
                  <c:v>44845.374038298614</c:v>
                </c:pt>
                <c:pt idx="4449">
                  <c:v>44845.374041805553</c:v>
                </c:pt>
                <c:pt idx="4450">
                  <c:v>44845.374045289354</c:v>
                </c:pt>
                <c:pt idx="4451">
                  <c:v>44845.374048877318</c:v>
                </c:pt>
                <c:pt idx="4452">
                  <c:v>44845.374052361112</c:v>
                </c:pt>
                <c:pt idx="4453">
                  <c:v>44845.374055891203</c:v>
                </c:pt>
                <c:pt idx="4454">
                  <c:v>44845.374059421294</c:v>
                </c:pt>
                <c:pt idx="4455">
                  <c:v>44845.374062939816</c:v>
                </c:pt>
                <c:pt idx="4456">
                  <c:v>44845.374066516204</c:v>
                </c:pt>
                <c:pt idx="4457">
                  <c:v>44845.374070069447</c:v>
                </c:pt>
                <c:pt idx="4458">
                  <c:v>44845.374073564817</c:v>
                </c:pt>
                <c:pt idx="4459">
                  <c:v>44845.374077106484</c:v>
                </c:pt>
                <c:pt idx="4460">
                  <c:v>44845.37408065972</c:v>
                </c:pt>
                <c:pt idx="4461">
                  <c:v>44845.374084247684</c:v>
                </c:pt>
                <c:pt idx="4462">
                  <c:v>44845.374087731485</c:v>
                </c:pt>
                <c:pt idx="4463">
                  <c:v>44845.374091273145</c:v>
                </c:pt>
                <c:pt idx="4464">
                  <c:v>44845.374094768522</c:v>
                </c:pt>
                <c:pt idx="4465">
                  <c:v>44845.374098321758</c:v>
                </c:pt>
                <c:pt idx="4466">
                  <c:v>44845.374101886577</c:v>
                </c:pt>
                <c:pt idx="4467">
                  <c:v>44845.374105439812</c:v>
                </c:pt>
                <c:pt idx="4468">
                  <c:v>44845.374108923614</c:v>
                </c:pt>
                <c:pt idx="4469">
                  <c:v>44845.374112430552</c:v>
                </c:pt>
                <c:pt idx="4470">
                  <c:v>44845.374115914354</c:v>
                </c:pt>
                <c:pt idx="4471">
                  <c:v>44845.374119432869</c:v>
                </c:pt>
                <c:pt idx="4472">
                  <c:v>44845.374122997688</c:v>
                </c:pt>
                <c:pt idx="4473">
                  <c:v>44845.374126493058</c:v>
                </c:pt>
                <c:pt idx="4474">
                  <c:v>44845.374129976852</c:v>
                </c:pt>
                <c:pt idx="4475">
                  <c:v>44845.374133506943</c:v>
                </c:pt>
                <c:pt idx="4476">
                  <c:v>44845.374137002313</c:v>
                </c:pt>
                <c:pt idx="4477">
                  <c:v>44845.374140590277</c:v>
                </c:pt>
                <c:pt idx="4478">
                  <c:v>44845.374144131943</c:v>
                </c:pt>
                <c:pt idx="4479">
                  <c:v>44845.37414763889</c:v>
                </c:pt>
                <c:pt idx="4480">
                  <c:v>44845.374151215277</c:v>
                </c:pt>
                <c:pt idx="4481">
                  <c:v>44845.3741547338</c:v>
                </c:pt>
                <c:pt idx="4482">
                  <c:v>44845.374158240738</c:v>
                </c:pt>
                <c:pt idx="4483">
                  <c:v>44845.374161793981</c:v>
                </c:pt>
                <c:pt idx="4484">
                  <c:v>44845.374165289351</c:v>
                </c:pt>
                <c:pt idx="4485">
                  <c:v>44845.374168865739</c:v>
                </c:pt>
                <c:pt idx="4486">
                  <c:v>44845.37417239583</c:v>
                </c:pt>
                <c:pt idx="4487">
                  <c:v>44845.3741758912</c:v>
                </c:pt>
                <c:pt idx="4488">
                  <c:v>44845.374179456019</c:v>
                </c:pt>
                <c:pt idx="4489">
                  <c:v>44845.374183020831</c:v>
                </c:pt>
                <c:pt idx="4490">
                  <c:v>44845.374186562498</c:v>
                </c:pt>
                <c:pt idx="4491">
                  <c:v>44845.37419008102</c:v>
                </c:pt>
                <c:pt idx="4492">
                  <c:v>44845.374193634256</c:v>
                </c:pt>
                <c:pt idx="4493">
                  <c:v>44845.374197199075</c:v>
                </c:pt>
                <c:pt idx="4494">
                  <c:v>44845.374200798607</c:v>
                </c:pt>
                <c:pt idx="4495">
                  <c:v>44845.37420435185</c:v>
                </c:pt>
                <c:pt idx="4496">
                  <c:v>44845.374207847221</c:v>
                </c:pt>
                <c:pt idx="4497">
                  <c:v>44845.374211388887</c:v>
                </c:pt>
                <c:pt idx="4498">
                  <c:v>44845.374214953707</c:v>
                </c:pt>
                <c:pt idx="4499">
                  <c:v>44845.374218449077</c:v>
                </c:pt>
                <c:pt idx="4500">
                  <c:v>44845.374222013888</c:v>
                </c:pt>
                <c:pt idx="4501">
                  <c:v>44845.3742255787</c:v>
                </c:pt>
                <c:pt idx="4502">
                  <c:v>44845.374229074077</c:v>
                </c:pt>
                <c:pt idx="4503">
                  <c:v>44845.374232581016</c:v>
                </c:pt>
                <c:pt idx="4504">
                  <c:v>44845.374236076386</c:v>
                </c:pt>
                <c:pt idx="4505">
                  <c:v>44845.374239560188</c:v>
                </c:pt>
                <c:pt idx="4506">
                  <c:v>44845.374243043982</c:v>
                </c:pt>
                <c:pt idx="4507">
                  <c:v>44845.374246597225</c:v>
                </c:pt>
                <c:pt idx="4508">
                  <c:v>44845.374250092595</c:v>
                </c:pt>
                <c:pt idx="4509">
                  <c:v>44845.374253622686</c:v>
                </c:pt>
                <c:pt idx="4510">
                  <c:v>44845.374257118056</c:v>
                </c:pt>
                <c:pt idx="4511">
                  <c:v>44845.374260659722</c:v>
                </c:pt>
                <c:pt idx="4512">
                  <c:v>44845.374264155093</c:v>
                </c:pt>
                <c:pt idx="4513">
                  <c:v>44845.374267696759</c:v>
                </c:pt>
                <c:pt idx="4514">
                  <c:v>44845.374271215274</c:v>
                </c:pt>
                <c:pt idx="4515">
                  <c:v>44845.374274803238</c:v>
                </c:pt>
                <c:pt idx="4516">
                  <c:v>44845.374278356481</c:v>
                </c:pt>
                <c:pt idx="4517">
                  <c:v>44845.374281840275</c:v>
                </c:pt>
                <c:pt idx="4518">
                  <c:v>44845.374285324076</c:v>
                </c:pt>
                <c:pt idx="4519">
                  <c:v>44845.374288842591</c:v>
                </c:pt>
                <c:pt idx="4520">
                  <c:v>44845.374292430555</c:v>
                </c:pt>
                <c:pt idx="4521">
                  <c:v>44845.374295983798</c:v>
                </c:pt>
                <c:pt idx="4522">
                  <c:v>44845.374299467592</c:v>
                </c:pt>
                <c:pt idx="4523">
                  <c:v>44845.374303032404</c:v>
                </c:pt>
                <c:pt idx="4524">
                  <c:v>44845.374306597223</c:v>
                </c:pt>
                <c:pt idx="4525">
                  <c:v>44845.374310081017</c:v>
                </c:pt>
                <c:pt idx="4526">
                  <c:v>44845.374313622684</c:v>
                </c:pt>
                <c:pt idx="4527">
                  <c:v>44845.374317118054</c:v>
                </c:pt>
                <c:pt idx="4528">
                  <c:v>44845.374320613424</c:v>
                </c:pt>
                <c:pt idx="4529">
                  <c:v>44845.374324155091</c:v>
                </c:pt>
                <c:pt idx="4530">
                  <c:v>44845.374327638892</c:v>
                </c:pt>
                <c:pt idx="4531">
                  <c:v>44845.374331203704</c:v>
                </c:pt>
                <c:pt idx="4532">
                  <c:v>44845.374334687498</c:v>
                </c:pt>
                <c:pt idx="4533">
                  <c:v>44845.374338217589</c:v>
                </c:pt>
                <c:pt idx="4534">
                  <c:v>44845.374341724535</c:v>
                </c:pt>
                <c:pt idx="4535">
                  <c:v>44845.374345208336</c:v>
                </c:pt>
                <c:pt idx="4536">
                  <c:v>44845.374348750003</c:v>
                </c:pt>
                <c:pt idx="4537">
                  <c:v>44845.374352233797</c:v>
                </c:pt>
                <c:pt idx="4538">
                  <c:v>44845.374355798609</c:v>
                </c:pt>
                <c:pt idx="4539">
                  <c:v>44845.374359293979</c:v>
                </c:pt>
                <c:pt idx="4540">
                  <c:v>44845.374362858798</c:v>
                </c:pt>
                <c:pt idx="4541">
                  <c:v>44845.374366400465</c:v>
                </c:pt>
                <c:pt idx="4542">
                  <c:v>44845.374369907404</c:v>
                </c:pt>
                <c:pt idx="4543">
                  <c:v>44845.374373437502</c:v>
                </c:pt>
                <c:pt idx="4544">
                  <c:v>44845.374376944441</c:v>
                </c:pt>
                <c:pt idx="4545">
                  <c:v>44845.37438050926</c:v>
                </c:pt>
                <c:pt idx="4546">
                  <c:v>44845.374384085648</c:v>
                </c:pt>
                <c:pt idx="4547">
                  <c:v>44845.37438765046</c:v>
                </c:pt>
                <c:pt idx="4548">
                  <c:v>44845.374391192126</c:v>
                </c:pt>
                <c:pt idx="4549">
                  <c:v>44845.374394675928</c:v>
                </c:pt>
                <c:pt idx="4550">
                  <c:v>44845.37439824074</c:v>
                </c:pt>
                <c:pt idx="4551">
                  <c:v>44845.374401747686</c:v>
                </c:pt>
                <c:pt idx="4552">
                  <c:v>44845.374405312497</c:v>
                </c:pt>
                <c:pt idx="4553">
                  <c:v>44845.374408877316</c:v>
                </c:pt>
                <c:pt idx="4554">
                  <c:v>44845.374412418983</c:v>
                </c:pt>
                <c:pt idx="4555">
                  <c:v>44845.374415983795</c:v>
                </c:pt>
                <c:pt idx="4556">
                  <c:v>44845.374419490741</c:v>
                </c:pt>
                <c:pt idx="4557">
                  <c:v>44845.374423055553</c:v>
                </c:pt>
                <c:pt idx="4558">
                  <c:v>44845.374426631941</c:v>
                </c:pt>
                <c:pt idx="4559">
                  <c:v>44845.374430185184</c:v>
                </c:pt>
                <c:pt idx="4560">
                  <c:v>44845.374433750003</c:v>
                </c:pt>
                <c:pt idx="4561">
                  <c:v>44845.37443729167</c:v>
                </c:pt>
                <c:pt idx="4562">
                  <c:v>44845.374440833337</c:v>
                </c:pt>
                <c:pt idx="4563">
                  <c:v>44845.374444363428</c:v>
                </c:pt>
                <c:pt idx="4564">
                  <c:v>44845.374447847222</c:v>
                </c:pt>
                <c:pt idx="4565">
                  <c:v>44845.374451388889</c:v>
                </c:pt>
                <c:pt idx="4566">
                  <c:v>44845.374454895835</c:v>
                </c:pt>
                <c:pt idx="4567">
                  <c:v>44845.374458460647</c:v>
                </c:pt>
                <c:pt idx="4568">
                  <c:v>44845.374461990737</c:v>
                </c:pt>
                <c:pt idx="4569">
                  <c:v>44845.374465497684</c:v>
                </c:pt>
                <c:pt idx="4570">
                  <c:v>44845.374469050927</c:v>
                </c:pt>
                <c:pt idx="4571">
                  <c:v>44845.374472546297</c:v>
                </c:pt>
                <c:pt idx="4572">
                  <c:v>44845.374476076388</c:v>
                </c:pt>
                <c:pt idx="4573">
                  <c:v>44845.374479641207</c:v>
                </c:pt>
                <c:pt idx="4574">
                  <c:v>44845.374483148145</c:v>
                </c:pt>
                <c:pt idx="4575">
                  <c:v>44845.374486701388</c:v>
                </c:pt>
                <c:pt idx="4576">
                  <c:v>44845.374490196758</c:v>
                </c:pt>
                <c:pt idx="4577">
                  <c:v>44845.374493773146</c:v>
                </c:pt>
                <c:pt idx="4578">
                  <c:v>44845.374497337965</c:v>
                </c:pt>
                <c:pt idx="4579">
                  <c:v>44845.374500879632</c:v>
                </c:pt>
                <c:pt idx="4580">
                  <c:v>44845.374504444444</c:v>
                </c:pt>
                <c:pt idx="4581">
                  <c:v>44845.374507939814</c:v>
                </c:pt>
                <c:pt idx="4582">
                  <c:v>44845.374511493057</c:v>
                </c:pt>
                <c:pt idx="4583">
                  <c:v>44845.374514988427</c:v>
                </c:pt>
                <c:pt idx="4584">
                  <c:v>44845.374518483797</c:v>
                </c:pt>
                <c:pt idx="4585">
                  <c:v>44845.374522002312</c:v>
                </c:pt>
                <c:pt idx="4586">
                  <c:v>44845.374525497682</c:v>
                </c:pt>
                <c:pt idx="4587">
                  <c:v>44845.374529074077</c:v>
                </c:pt>
                <c:pt idx="4588">
                  <c:v>44845.374532627313</c:v>
                </c:pt>
                <c:pt idx="4589">
                  <c:v>44845.374536111114</c:v>
                </c:pt>
                <c:pt idx="4590">
                  <c:v>44845.37453966435</c:v>
                </c:pt>
                <c:pt idx="4591">
                  <c:v>44845.374543171296</c:v>
                </c:pt>
                <c:pt idx="4592">
                  <c:v>44845.374546701387</c:v>
                </c:pt>
                <c:pt idx="4593">
                  <c:v>44845.374550312503</c:v>
                </c:pt>
                <c:pt idx="4594">
                  <c:v>44845.374553865739</c:v>
                </c:pt>
                <c:pt idx="4595">
                  <c:v>44845.374557395837</c:v>
                </c:pt>
                <c:pt idx="4596">
                  <c:v>44845.374560879631</c:v>
                </c:pt>
                <c:pt idx="4597">
                  <c:v>44845.374564432874</c:v>
                </c:pt>
                <c:pt idx="4598">
                  <c:v>44845.374567939813</c:v>
                </c:pt>
                <c:pt idx="4599">
                  <c:v>44845.374571423614</c:v>
                </c:pt>
                <c:pt idx="4600">
                  <c:v>44845.374575000002</c:v>
                </c:pt>
                <c:pt idx="4601">
                  <c:v>44845.374578553237</c:v>
                </c:pt>
                <c:pt idx="4602">
                  <c:v>44845.37458210648</c:v>
                </c:pt>
                <c:pt idx="4603">
                  <c:v>44845.374585682868</c:v>
                </c:pt>
                <c:pt idx="4604">
                  <c:v>44845.374589270832</c:v>
                </c:pt>
                <c:pt idx="4605">
                  <c:v>44845.374592835651</c:v>
                </c:pt>
                <c:pt idx="4606">
                  <c:v>44845.374596400463</c:v>
                </c:pt>
                <c:pt idx="4607">
                  <c:v>44845.374599895833</c:v>
                </c:pt>
                <c:pt idx="4608">
                  <c:v>44845.374603425924</c:v>
                </c:pt>
                <c:pt idx="4609">
                  <c:v>44845.374607048609</c:v>
                </c:pt>
                <c:pt idx="4610">
                  <c:v>44845.374610555555</c:v>
                </c:pt>
                <c:pt idx="4611">
                  <c:v>44845.374614050925</c:v>
                </c:pt>
                <c:pt idx="4612">
                  <c:v>44845.374617534719</c:v>
                </c:pt>
                <c:pt idx="4613">
                  <c:v>44845.374621099538</c:v>
                </c:pt>
                <c:pt idx="4614">
                  <c:v>44845.374624675926</c:v>
                </c:pt>
                <c:pt idx="4615">
                  <c:v>44845.374628229169</c:v>
                </c:pt>
                <c:pt idx="4616">
                  <c:v>44845.37463179398</c:v>
                </c:pt>
                <c:pt idx="4617">
                  <c:v>44845.374635358799</c:v>
                </c:pt>
                <c:pt idx="4618">
                  <c:v>44845.374638935187</c:v>
                </c:pt>
                <c:pt idx="4619">
                  <c:v>44845.374642499999</c:v>
                </c:pt>
                <c:pt idx="4620">
                  <c:v>44845.374645983793</c:v>
                </c:pt>
                <c:pt idx="4621">
                  <c:v>44845.37464952546</c:v>
                </c:pt>
                <c:pt idx="4622">
                  <c:v>44845.374653101855</c:v>
                </c:pt>
                <c:pt idx="4623">
                  <c:v>44845.374656655091</c:v>
                </c:pt>
                <c:pt idx="4624">
                  <c:v>44845.374660173613</c:v>
                </c:pt>
                <c:pt idx="4625">
                  <c:v>44845.374663726849</c:v>
                </c:pt>
                <c:pt idx="4626">
                  <c:v>44845.374667222219</c:v>
                </c:pt>
                <c:pt idx="4627">
                  <c:v>44845.374670763886</c:v>
                </c:pt>
                <c:pt idx="4628">
                  <c:v>44845.374674247687</c:v>
                </c:pt>
                <c:pt idx="4629">
                  <c:v>44845.374677789354</c:v>
                </c:pt>
                <c:pt idx="4630">
                  <c:v>44845.374681296293</c:v>
                </c:pt>
                <c:pt idx="4631">
                  <c:v>44845.374684861112</c:v>
                </c:pt>
                <c:pt idx="4632">
                  <c:v>44845.374688344906</c:v>
                </c:pt>
                <c:pt idx="4633">
                  <c:v>44845.374691886573</c:v>
                </c:pt>
                <c:pt idx="4634">
                  <c:v>44845.374695370374</c:v>
                </c:pt>
                <c:pt idx="4635">
                  <c:v>44845.374698854168</c:v>
                </c:pt>
                <c:pt idx="4636">
                  <c:v>44845.374702337962</c:v>
                </c:pt>
                <c:pt idx="4637">
                  <c:v>44845.37470591435</c:v>
                </c:pt>
                <c:pt idx="4638">
                  <c:v>44845.374709432872</c:v>
                </c:pt>
                <c:pt idx="4639">
                  <c:v>44845.374712916666</c:v>
                </c:pt>
                <c:pt idx="4640">
                  <c:v>44845.374716412036</c:v>
                </c:pt>
                <c:pt idx="4641">
                  <c:v>44845.374719965279</c:v>
                </c:pt>
                <c:pt idx="4642">
                  <c:v>44845.374723472225</c:v>
                </c:pt>
                <c:pt idx="4643">
                  <c:v>44845.374727025461</c:v>
                </c:pt>
                <c:pt idx="4644">
                  <c:v>44845.374730567128</c:v>
                </c:pt>
                <c:pt idx="4645">
                  <c:v>44845.374734074074</c:v>
                </c:pt>
                <c:pt idx="4646">
                  <c:v>44845.374737557868</c:v>
                </c:pt>
                <c:pt idx="4647">
                  <c:v>44845.374741134263</c:v>
                </c:pt>
                <c:pt idx="4648">
                  <c:v>44845.374744675923</c:v>
                </c:pt>
                <c:pt idx="4649">
                  <c:v>44845.374748240742</c:v>
                </c:pt>
                <c:pt idx="4650">
                  <c:v>44845.374751817129</c:v>
                </c:pt>
                <c:pt idx="4651">
                  <c:v>44845.374755370372</c:v>
                </c:pt>
                <c:pt idx="4652">
                  <c:v>44845.374758912039</c:v>
                </c:pt>
                <c:pt idx="4653">
                  <c:v>44845.374762395833</c:v>
                </c:pt>
                <c:pt idx="4654">
                  <c:v>44845.374765983797</c:v>
                </c:pt>
                <c:pt idx="4655">
                  <c:v>44845.374769479167</c:v>
                </c:pt>
                <c:pt idx="4656">
                  <c:v>44845.374773020834</c:v>
                </c:pt>
                <c:pt idx="4657">
                  <c:v>44845.374776504628</c:v>
                </c:pt>
                <c:pt idx="4658">
                  <c:v>44845.374780069447</c:v>
                </c:pt>
                <c:pt idx="4659">
                  <c:v>44845.374783553241</c:v>
                </c:pt>
                <c:pt idx="4660">
                  <c:v>44845.374787083332</c:v>
                </c:pt>
                <c:pt idx="4661">
                  <c:v>44845.374790601854</c:v>
                </c:pt>
                <c:pt idx="4662">
                  <c:v>44845.374794131945</c:v>
                </c:pt>
                <c:pt idx="4663">
                  <c:v>44845.374797696757</c:v>
                </c:pt>
                <c:pt idx="4664">
                  <c:v>44845.374801215279</c:v>
                </c:pt>
                <c:pt idx="4665">
                  <c:v>44845.37480474537</c:v>
                </c:pt>
                <c:pt idx="4666">
                  <c:v>44845.374808229164</c:v>
                </c:pt>
                <c:pt idx="4667">
                  <c:v>44845.374811782407</c:v>
                </c:pt>
                <c:pt idx="4668">
                  <c:v>44845.374815266201</c:v>
                </c:pt>
                <c:pt idx="4669">
                  <c:v>44845.374818750002</c:v>
                </c:pt>
                <c:pt idx="4670">
                  <c:v>44845.374822314814</c:v>
                </c:pt>
                <c:pt idx="4671">
                  <c:v>44845.374825798608</c:v>
                </c:pt>
                <c:pt idx="4672">
                  <c:v>44845.374829282409</c:v>
                </c:pt>
                <c:pt idx="4673">
                  <c:v>44845.374832835645</c:v>
                </c:pt>
                <c:pt idx="4674">
                  <c:v>44845.374836377312</c:v>
                </c:pt>
                <c:pt idx="4675">
                  <c:v>44845.374839861113</c:v>
                </c:pt>
                <c:pt idx="4676">
                  <c:v>44845.374843344907</c:v>
                </c:pt>
                <c:pt idx="4677">
                  <c:v>44845.374846828701</c:v>
                </c:pt>
                <c:pt idx="4678">
                  <c:v>44845.37485039352</c:v>
                </c:pt>
                <c:pt idx="4679">
                  <c:v>44845.374853969908</c:v>
                </c:pt>
                <c:pt idx="4680">
                  <c:v>44845.374857615738</c:v>
                </c:pt>
                <c:pt idx="4681">
                  <c:v>44845.374861099539</c:v>
                </c:pt>
                <c:pt idx="4682">
                  <c:v>44845.374864641206</c:v>
                </c:pt>
                <c:pt idx="4683">
                  <c:v>44845.374868148145</c:v>
                </c:pt>
                <c:pt idx="4684">
                  <c:v>44845.374871689812</c:v>
                </c:pt>
                <c:pt idx="4685">
                  <c:v>44845.374875254631</c:v>
                </c:pt>
                <c:pt idx="4686">
                  <c:v>44845.374878773146</c:v>
                </c:pt>
                <c:pt idx="4687">
                  <c:v>44845.374882303244</c:v>
                </c:pt>
                <c:pt idx="4688">
                  <c:v>44845.374885798614</c:v>
                </c:pt>
                <c:pt idx="4689">
                  <c:v>44845.374889328705</c:v>
                </c:pt>
                <c:pt idx="4690">
                  <c:v>44845.374892881948</c:v>
                </c:pt>
                <c:pt idx="4691">
                  <c:v>44845.374896412039</c:v>
                </c:pt>
                <c:pt idx="4692">
                  <c:v>44845.374899988426</c:v>
                </c:pt>
                <c:pt idx="4693">
                  <c:v>44845.374903564814</c:v>
                </c:pt>
                <c:pt idx="4694">
                  <c:v>44845.374907118057</c:v>
                </c:pt>
                <c:pt idx="4695">
                  <c:v>44845.374910648148</c:v>
                </c:pt>
                <c:pt idx="4696">
                  <c:v>44845.374914224536</c:v>
                </c:pt>
                <c:pt idx="4697">
                  <c:v>44845.374917731482</c:v>
                </c:pt>
                <c:pt idx="4698">
                  <c:v>44845.374921273149</c:v>
                </c:pt>
                <c:pt idx="4699">
                  <c:v>44845.374924837961</c:v>
                </c:pt>
                <c:pt idx="4700">
                  <c:v>44845.374928356483</c:v>
                </c:pt>
                <c:pt idx="4701">
                  <c:v>44845.37493189815</c:v>
                </c:pt>
                <c:pt idx="4702">
                  <c:v>44845.374935405096</c:v>
                </c:pt>
                <c:pt idx="4703">
                  <c:v>44845.374938912035</c:v>
                </c:pt>
                <c:pt idx="4704">
                  <c:v>44845.374942430557</c:v>
                </c:pt>
                <c:pt idx="4705">
                  <c:v>44845.374945995369</c:v>
                </c:pt>
                <c:pt idx="4706">
                  <c:v>44845.374949513891</c:v>
                </c:pt>
                <c:pt idx="4707">
                  <c:v>44845.374953032406</c:v>
                </c:pt>
                <c:pt idx="4708">
                  <c:v>44845.374956597225</c:v>
                </c:pt>
                <c:pt idx="4709">
                  <c:v>44845.374960150461</c:v>
                </c:pt>
                <c:pt idx="4710">
                  <c:v>44845.374963703704</c:v>
                </c:pt>
                <c:pt idx="4711">
                  <c:v>44845.374967199074</c:v>
                </c:pt>
                <c:pt idx="4712">
                  <c:v>44845.374970763885</c:v>
                </c:pt>
                <c:pt idx="4713">
                  <c:v>44845.374974259263</c:v>
                </c:pt>
                <c:pt idx="4714">
                  <c:v>44845.374977789354</c:v>
                </c:pt>
                <c:pt idx="4715">
                  <c:v>44845.3749812963</c:v>
                </c:pt>
                <c:pt idx="4716">
                  <c:v>44845.374984849535</c:v>
                </c:pt>
                <c:pt idx="4717">
                  <c:v>44845.374988414354</c:v>
                </c:pt>
                <c:pt idx="4718">
                  <c:v>44845.374991898148</c:v>
                </c:pt>
                <c:pt idx="4719">
                  <c:v>44845.374995381942</c:v>
                </c:pt>
                <c:pt idx="4720">
                  <c:v>44845.374998946761</c:v>
                </c:pt>
                <c:pt idx="4721">
                  <c:v>44845.375002511573</c:v>
                </c:pt>
                <c:pt idx="4722">
                  <c:v>44845.375005995367</c:v>
                </c:pt>
                <c:pt idx="4723">
                  <c:v>44845.375009537034</c:v>
                </c:pt>
                <c:pt idx="4724">
                  <c:v>44845.375013020835</c:v>
                </c:pt>
                <c:pt idx="4725">
                  <c:v>44845.375016585647</c:v>
                </c:pt>
                <c:pt idx="4726">
                  <c:v>44845.375020162035</c:v>
                </c:pt>
                <c:pt idx="4727">
                  <c:v>44845.375023715278</c:v>
                </c:pt>
                <c:pt idx="4728">
                  <c:v>44845.375027268521</c:v>
                </c:pt>
                <c:pt idx="4729">
                  <c:v>44845.375030844909</c:v>
                </c:pt>
                <c:pt idx="4730">
                  <c:v>44845.375034363424</c:v>
                </c:pt>
                <c:pt idx="4731">
                  <c:v>44845.375037905091</c:v>
                </c:pt>
                <c:pt idx="4732">
                  <c:v>44845.375041388892</c:v>
                </c:pt>
                <c:pt idx="4733">
                  <c:v>44845.375044953704</c:v>
                </c:pt>
                <c:pt idx="4734">
                  <c:v>44845.375048437498</c:v>
                </c:pt>
                <c:pt idx="4735">
                  <c:v>44845.375052002317</c:v>
                </c:pt>
                <c:pt idx="4736">
                  <c:v>44845.375055543984</c:v>
                </c:pt>
                <c:pt idx="4737">
                  <c:v>44845.375059039354</c:v>
                </c:pt>
                <c:pt idx="4738">
                  <c:v>44845.375062581021</c:v>
                </c:pt>
                <c:pt idx="4739">
                  <c:v>44845.375066157409</c:v>
                </c:pt>
                <c:pt idx="4740">
                  <c:v>44845.375069652779</c:v>
                </c:pt>
                <c:pt idx="4741">
                  <c:v>44845.37507321759</c:v>
                </c:pt>
                <c:pt idx="4742">
                  <c:v>44845.375076701392</c:v>
                </c:pt>
                <c:pt idx="4743">
                  <c:v>44845.375080185186</c:v>
                </c:pt>
                <c:pt idx="4744">
                  <c:v>44845.375083715277</c:v>
                </c:pt>
                <c:pt idx="4745">
                  <c:v>44845.37508726852</c:v>
                </c:pt>
                <c:pt idx="4746">
                  <c:v>44845.375090856483</c:v>
                </c:pt>
                <c:pt idx="4747">
                  <c:v>44845.375094409719</c:v>
                </c:pt>
                <c:pt idx="4748">
                  <c:v>44845.37509789352</c:v>
                </c:pt>
                <c:pt idx="4749">
                  <c:v>44845.375101400467</c:v>
                </c:pt>
                <c:pt idx="4750">
                  <c:v>44845.375104930557</c:v>
                </c:pt>
                <c:pt idx="4751">
                  <c:v>44845.375108425927</c:v>
                </c:pt>
                <c:pt idx="4752">
                  <c:v>44845.375111921298</c:v>
                </c:pt>
                <c:pt idx="4753">
                  <c:v>44845.375115462964</c:v>
                </c:pt>
                <c:pt idx="4754">
                  <c:v>44845.375119039352</c:v>
                </c:pt>
                <c:pt idx="4755">
                  <c:v>44845.375122604164</c:v>
                </c:pt>
                <c:pt idx="4756">
                  <c:v>44845.375126087965</c:v>
                </c:pt>
                <c:pt idx="4757">
                  <c:v>44845.375129652777</c:v>
                </c:pt>
                <c:pt idx="4758">
                  <c:v>44845.375133229165</c:v>
                </c:pt>
                <c:pt idx="4759">
                  <c:v>44845.375136782408</c:v>
                </c:pt>
                <c:pt idx="4760">
                  <c:v>44845.37514034722</c:v>
                </c:pt>
                <c:pt idx="4761">
                  <c:v>44845.375143831021</c:v>
                </c:pt>
                <c:pt idx="4762">
                  <c:v>44845.375147361112</c:v>
                </c:pt>
                <c:pt idx="4763">
                  <c:v>44845.375150868058</c:v>
                </c:pt>
                <c:pt idx="4764">
                  <c:v>44845.375154409725</c:v>
                </c:pt>
                <c:pt idx="4765">
                  <c:v>44845.375157916664</c:v>
                </c:pt>
                <c:pt idx="4766">
                  <c:v>44845.375161458331</c:v>
                </c:pt>
                <c:pt idx="4767">
                  <c:v>44845.375165034726</c:v>
                </c:pt>
                <c:pt idx="4768">
                  <c:v>44845.375168611114</c:v>
                </c:pt>
                <c:pt idx="4769">
                  <c:v>44845.375172164349</c:v>
                </c:pt>
                <c:pt idx="4770">
                  <c:v>44845.375175648151</c:v>
                </c:pt>
                <c:pt idx="4771">
                  <c:v>44845.375179131945</c:v>
                </c:pt>
                <c:pt idx="4772">
                  <c:v>44845.375182708332</c:v>
                </c:pt>
                <c:pt idx="4773">
                  <c:v>44845.375186261575</c:v>
                </c:pt>
                <c:pt idx="4774">
                  <c:v>44845.375189814818</c:v>
                </c:pt>
                <c:pt idx="4775">
                  <c:v>44845.375193298612</c:v>
                </c:pt>
                <c:pt idx="4776">
                  <c:v>44845.375196863424</c:v>
                </c:pt>
                <c:pt idx="4777">
                  <c:v>44845.375200347225</c:v>
                </c:pt>
                <c:pt idx="4778">
                  <c:v>44845.375203831019</c:v>
                </c:pt>
                <c:pt idx="4779">
                  <c:v>44845.375207372686</c:v>
                </c:pt>
                <c:pt idx="4780">
                  <c:v>44845.375210868056</c:v>
                </c:pt>
                <c:pt idx="4781">
                  <c:v>44845.375214421299</c:v>
                </c:pt>
                <c:pt idx="4782">
                  <c:v>44845.375217916669</c:v>
                </c:pt>
                <c:pt idx="4783">
                  <c:v>44845.375221481481</c:v>
                </c:pt>
                <c:pt idx="4784">
                  <c:v>44845.375225034724</c:v>
                </c:pt>
                <c:pt idx="4785">
                  <c:v>44845.37522858796</c:v>
                </c:pt>
                <c:pt idx="4786">
                  <c:v>44845.3752321875</c:v>
                </c:pt>
                <c:pt idx="4787">
                  <c:v>44845.375235740743</c:v>
                </c:pt>
                <c:pt idx="4788">
                  <c:v>44845.375239328707</c:v>
                </c:pt>
                <c:pt idx="4789">
                  <c:v>44845.375242812501</c:v>
                </c:pt>
                <c:pt idx="4790">
                  <c:v>44845.375246354168</c:v>
                </c:pt>
                <c:pt idx="4791">
                  <c:v>44845.375249895835</c:v>
                </c:pt>
                <c:pt idx="4792">
                  <c:v>44845.37525341435</c:v>
                </c:pt>
                <c:pt idx="4793">
                  <c:v>44845.375256979169</c:v>
                </c:pt>
                <c:pt idx="4794">
                  <c:v>44845.375260520836</c:v>
                </c:pt>
                <c:pt idx="4795">
                  <c:v>44845.375264062503</c:v>
                </c:pt>
                <c:pt idx="4796">
                  <c:v>44845.375267581017</c:v>
                </c:pt>
                <c:pt idx="4797">
                  <c:v>44845.375271168981</c:v>
                </c:pt>
                <c:pt idx="4798">
                  <c:v>44845.375274687503</c:v>
                </c:pt>
                <c:pt idx="4799">
                  <c:v>44845.375278217594</c:v>
                </c:pt>
                <c:pt idx="4800">
                  <c:v>44845.375281759261</c:v>
                </c:pt>
                <c:pt idx="4801">
                  <c:v>44845.375285312497</c:v>
                </c:pt>
                <c:pt idx="4802">
                  <c:v>44845.375288900461</c:v>
                </c:pt>
                <c:pt idx="4803">
                  <c:v>44845.37529246528</c:v>
                </c:pt>
                <c:pt idx="4804">
                  <c:v>44845.375296030092</c:v>
                </c:pt>
                <c:pt idx="4805">
                  <c:v>44845.375299629632</c:v>
                </c:pt>
                <c:pt idx="4806">
                  <c:v>44845.375303159723</c:v>
                </c:pt>
                <c:pt idx="4807">
                  <c:v>44845.375306724534</c:v>
                </c:pt>
                <c:pt idx="4808">
                  <c:v>44845.375310208336</c:v>
                </c:pt>
                <c:pt idx="4809">
                  <c:v>44845.37531369213</c:v>
                </c:pt>
                <c:pt idx="4810">
                  <c:v>44845.375317175924</c:v>
                </c:pt>
                <c:pt idx="4811">
                  <c:v>44845.375320706022</c:v>
                </c:pt>
                <c:pt idx="4812">
                  <c:v>44845.375324189816</c:v>
                </c:pt>
                <c:pt idx="4813">
                  <c:v>44845.375327696762</c:v>
                </c:pt>
                <c:pt idx="4814">
                  <c:v>44845.375331215277</c:v>
                </c:pt>
                <c:pt idx="4815">
                  <c:v>44845.375334699071</c:v>
                </c:pt>
                <c:pt idx="4816">
                  <c:v>44845.375338194448</c:v>
                </c:pt>
                <c:pt idx="4817">
                  <c:v>44845.375341770836</c:v>
                </c:pt>
                <c:pt idx="4818">
                  <c:v>44845.375345266206</c:v>
                </c:pt>
                <c:pt idx="4819">
                  <c:v>44845.375348784721</c:v>
                </c:pt>
                <c:pt idx="4820">
                  <c:v>44845.375352268522</c:v>
                </c:pt>
                <c:pt idx="4821">
                  <c:v>44845.375355833334</c:v>
                </c:pt>
                <c:pt idx="4822">
                  <c:v>44845.375359328704</c:v>
                </c:pt>
                <c:pt idx="4823">
                  <c:v>44845.375362858795</c:v>
                </c:pt>
                <c:pt idx="4824">
                  <c:v>44845.375366412038</c:v>
                </c:pt>
                <c:pt idx="4825">
                  <c:v>44845.375369907408</c:v>
                </c:pt>
                <c:pt idx="4826">
                  <c:v>44845.375373402778</c:v>
                </c:pt>
                <c:pt idx="4827">
                  <c:v>44845.375376990742</c:v>
                </c:pt>
                <c:pt idx="4828">
                  <c:v>44845.375380509257</c:v>
                </c:pt>
                <c:pt idx="4829">
                  <c:v>44845.375384004627</c:v>
                </c:pt>
                <c:pt idx="4830">
                  <c:v>44845.375387488428</c:v>
                </c:pt>
                <c:pt idx="4831">
                  <c:v>44845.375391041664</c:v>
                </c:pt>
                <c:pt idx="4832">
                  <c:v>44845.375394525465</c:v>
                </c:pt>
                <c:pt idx="4833">
                  <c:v>44845.375398078701</c:v>
                </c:pt>
                <c:pt idx="4834">
                  <c:v>44845.375401574071</c:v>
                </c:pt>
                <c:pt idx="4835">
                  <c:v>44845.375405162034</c:v>
                </c:pt>
                <c:pt idx="4836">
                  <c:v>44845.375408680557</c:v>
                </c:pt>
                <c:pt idx="4837">
                  <c:v>44845.375412164351</c:v>
                </c:pt>
                <c:pt idx="4838">
                  <c:v>44845.37541572917</c:v>
                </c:pt>
                <c:pt idx="4839">
                  <c:v>44845.37541922454</c:v>
                </c:pt>
                <c:pt idx="4840">
                  <c:v>44845.375422800927</c:v>
                </c:pt>
                <c:pt idx="4841">
                  <c:v>44845.375426331018</c:v>
                </c:pt>
                <c:pt idx="4842">
                  <c:v>44845.375429849541</c:v>
                </c:pt>
                <c:pt idx="4843">
                  <c:v>44845.375433402776</c:v>
                </c:pt>
                <c:pt idx="4844">
                  <c:v>44845.375436886578</c:v>
                </c:pt>
                <c:pt idx="4845">
                  <c:v>44845.375440416668</c:v>
                </c:pt>
                <c:pt idx="4846">
                  <c:v>44845.375443900462</c:v>
                </c:pt>
                <c:pt idx="4847">
                  <c:v>44845.375447453705</c:v>
                </c:pt>
                <c:pt idx="4848">
                  <c:v>44845.375450937499</c:v>
                </c:pt>
                <c:pt idx="4849">
                  <c:v>44845.375454432869</c:v>
                </c:pt>
                <c:pt idx="4850">
                  <c:v>44845.375458009257</c:v>
                </c:pt>
                <c:pt idx="4851">
                  <c:v>44845.3754615625</c:v>
                </c:pt>
                <c:pt idx="4852">
                  <c:v>44845.37546505787</c:v>
                </c:pt>
                <c:pt idx="4853">
                  <c:v>44845.375468611113</c:v>
                </c:pt>
                <c:pt idx="4854">
                  <c:v>44845.375472175925</c:v>
                </c:pt>
                <c:pt idx="4855">
                  <c:v>44845.375475752313</c:v>
                </c:pt>
                <c:pt idx="4856">
                  <c:v>44845.375479317132</c:v>
                </c:pt>
                <c:pt idx="4857">
                  <c:v>44845.375482858799</c:v>
                </c:pt>
                <c:pt idx="4858">
                  <c:v>44845.375486354169</c:v>
                </c:pt>
                <c:pt idx="4859">
                  <c:v>44845.375489907405</c:v>
                </c:pt>
                <c:pt idx="4860">
                  <c:v>44845.375493402775</c:v>
                </c:pt>
                <c:pt idx="4861">
                  <c:v>44845.375496932873</c:v>
                </c:pt>
                <c:pt idx="4862">
                  <c:v>44845.375500428243</c:v>
                </c:pt>
                <c:pt idx="4863">
                  <c:v>44845.375503923613</c:v>
                </c:pt>
                <c:pt idx="4864">
                  <c:v>44845.375507476849</c:v>
                </c:pt>
                <c:pt idx="4865">
                  <c:v>44845.375511030092</c:v>
                </c:pt>
                <c:pt idx="4866">
                  <c:v>44845.375514513886</c:v>
                </c:pt>
                <c:pt idx="4867">
                  <c:v>44845.37551810185</c:v>
                </c:pt>
                <c:pt idx="4868">
                  <c:v>44845.375521666669</c:v>
                </c:pt>
                <c:pt idx="4869">
                  <c:v>44845.37552519676</c:v>
                </c:pt>
                <c:pt idx="4870">
                  <c:v>44845.375528703706</c:v>
                </c:pt>
                <c:pt idx="4871">
                  <c:v>44845.375532245373</c:v>
                </c:pt>
                <c:pt idx="4872">
                  <c:v>44845.375535729167</c:v>
                </c:pt>
                <c:pt idx="4873">
                  <c:v>44845.37553928241</c:v>
                </c:pt>
                <c:pt idx="4874">
                  <c:v>44845.375542766204</c:v>
                </c:pt>
                <c:pt idx="4875">
                  <c:v>44845.375546342591</c:v>
                </c:pt>
                <c:pt idx="4876">
                  <c:v>44845.37554990741</c:v>
                </c:pt>
                <c:pt idx="4877">
                  <c:v>44845.37555340278</c:v>
                </c:pt>
                <c:pt idx="4878">
                  <c:v>44845.375556967592</c:v>
                </c:pt>
                <c:pt idx="4879">
                  <c:v>44845.375560520835</c:v>
                </c:pt>
                <c:pt idx="4880">
                  <c:v>44845.375564062502</c:v>
                </c:pt>
                <c:pt idx="4881">
                  <c:v>44845.375567581017</c:v>
                </c:pt>
                <c:pt idx="4882">
                  <c:v>44845.375571157405</c:v>
                </c:pt>
                <c:pt idx="4883">
                  <c:v>44845.375574699072</c:v>
                </c:pt>
                <c:pt idx="4884">
                  <c:v>44845.37557827546</c:v>
                </c:pt>
                <c:pt idx="4885">
                  <c:v>44845.375581851855</c:v>
                </c:pt>
                <c:pt idx="4886">
                  <c:v>44845.375585347225</c:v>
                </c:pt>
                <c:pt idx="4887">
                  <c:v>44845.37558886574</c:v>
                </c:pt>
                <c:pt idx="4888">
                  <c:v>44845.375592453704</c:v>
                </c:pt>
                <c:pt idx="4889">
                  <c:v>44845.375595949074</c:v>
                </c:pt>
                <c:pt idx="4890">
                  <c:v>44845.375599513885</c:v>
                </c:pt>
                <c:pt idx="4891">
                  <c:v>44845.375603055552</c:v>
                </c:pt>
                <c:pt idx="4892">
                  <c:v>44845.375606655092</c:v>
                </c:pt>
                <c:pt idx="4893">
                  <c:v>44845.375610185183</c:v>
                </c:pt>
                <c:pt idx="4894">
                  <c:v>44845.375613761571</c:v>
                </c:pt>
                <c:pt idx="4895">
                  <c:v>44845.375617268517</c:v>
                </c:pt>
                <c:pt idx="4896">
                  <c:v>44845.375620844905</c:v>
                </c:pt>
                <c:pt idx="4897">
                  <c:v>44845.375624386572</c:v>
                </c:pt>
                <c:pt idx="4898">
                  <c:v>44845.375627870373</c:v>
                </c:pt>
                <c:pt idx="4899">
                  <c:v>44845.375631446761</c:v>
                </c:pt>
                <c:pt idx="4900">
                  <c:v>44845.375634988428</c:v>
                </c:pt>
                <c:pt idx="4901">
                  <c:v>44845.37563855324</c:v>
                </c:pt>
                <c:pt idx="4902">
                  <c:v>44845.375642037034</c:v>
                </c:pt>
                <c:pt idx="4903">
                  <c:v>44845.375645520835</c:v>
                </c:pt>
                <c:pt idx="4904">
                  <c:v>44845.375649097223</c:v>
                </c:pt>
                <c:pt idx="4905">
                  <c:v>44845.37565263889</c:v>
                </c:pt>
                <c:pt idx="4906">
                  <c:v>44845.375656122684</c:v>
                </c:pt>
                <c:pt idx="4907">
                  <c:v>44845.375659606485</c:v>
                </c:pt>
                <c:pt idx="4908">
                  <c:v>44845.375663090279</c:v>
                </c:pt>
                <c:pt idx="4909">
                  <c:v>44845.375666643522</c:v>
                </c:pt>
                <c:pt idx="4910">
                  <c:v>44845.375670185182</c:v>
                </c:pt>
                <c:pt idx="4911">
                  <c:v>44845.375673703704</c:v>
                </c:pt>
                <c:pt idx="4912">
                  <c:v>44845.375677268516</c:v>
                </c:pt>
                <c:pt idx="4913">
                  <c:v>44845.375680752317</c:v>
                </c:pt>
                <c:pt idx="4914">
                  <c:v>44845.375684293984</c:v>
                </c:pt>
                <c:pt idx="4915">
                  <c:v>44845.375687789354</c:v>
                </c:pt>
                <c:pt idx="4916">
                  <c:v>44845.375691319445</c:v>
                </c:pt>
                <c:pt idx="4917">
                  <c:v>44845.375694872688</c:v>
                </c:pt>
                <c:pt idx="4918">
                  <c:v>44845.375698356482</c:v>
                </c:pt>
                <c:pt idx="4919">
                  <c:v>44845.375701956022</c:v>
                </c:pt>
                <c:pt idx="4920">
                  <c:v>44845.375705486113</c:v>
                </c:pt>
                <c:pt idx="4921">
                  <c:v>44845.375709074076</c:v>
                </c:pt>
                <c:pt idx="4922">
                  <c:v>44845.375712650464</c:v>
                </c:pt>
                <c:pt idx="4923">
                  <c:v>44845.375716215276</c:v>
                </c:pt>
                <c:pt idx="4924">
                  <c:v>44845.37571980324</c:v>
                </c:pt>
                <c:pt idx="4925">
                  <c:v>44845.375723344907</c:v>
                </c:pt>
                <c:pt idx="4926">
                  <c:v>44845.375726944447</c:v>
                </c:pt>
                <c:pt idx="4927">
                  <c:v>44845.375730509259</c:v>
                </c:pt>
                <c:pt idx="4928">
                  <c:v>44845.375734062502</c:v>
                </c:pt>
                <c:pt idx="4929">
                  <c:v>44845.375737615737</c:v>
                </c:pt>
                <c:pt idx="4930">
                  <c:v>44845.375741099539</c:v>
                </c:pt>
                <c:pt idx="4931">
                  <c:v>44845.375744594909</c:v>
                </c:pt>
                <c:pt idx="4932">
                  <c:v>44845.375748148152</c:v>
                </c:pt>
                <c:pt idx="4933">
                  <c:v>44845.375751643522</c:v>
                </c:pt>
                <c:pt idx="4934">
                  <c:v>44845.375755208333</c:v>
                </c:pt>
                <c:pt idx="4935">
                  <c:v>44845.37575875</c:v>
                </c:pt>
                <c:pt idx="4936">
                  <c:v>44845.375762314812</c:v>
                </c:pt>
                <c:pt idx="4937">
                  <c:v>44845.375765798613</c:v>
                </c:pt>
                <c:pt idx="4938">
                  <c:v>44845.375769293983</c:v>
                </c:pt>
                <c:pt idx="4939">
                  <c:v>44845.375772858795</c:v>
                </c:pt>
                <c:pt idx="4940">
                  <c:v>44845.375776342589</c:v>
                </c:pt>
                <c:pt idx="4941">
                  <c:v>44845.375779884256</c:v>
                </c:pt>
                <c:pt idx="4942">
                  <c:v>44845.375783449075</c:v>
                </c:pt>
                <c:pt idx="4943">
                  <c:v>44845.375787002318</c:v>
                </c:pt>
                <c:pt idx="4944">
                  <c:v>44845.375790486112</c:v>
                </c:pt>
                <c:pt idx="4945">
                  <c:v>44845.375793969906</c:v>
                </c:pt>
                <c:pt idx="4946">
                  <c:v>44845.3757974537</c:v>
                </c:pt>
                <c:pt idx="4947">
                  <c:v>44845.375801018519</c:v>
                </c:pt>
                <c:pt idx="4948">
                  <c:v>44845.375804594907</c:v>
                </c:pt>
                <c:pt idx="4949">
                  <c:v>44845.375808136574</c:v>
                </c:pt>
                <c:pt idx="4950">
                  <c:v>44845.375811631944</c:v>
                </c:pt>
                <c:pt idx="4951">
                  <c:v>44845.375815173611</c:v>
                </c:pt>
                <c:pt idx="4952">
                  <c:v>44845.375818749999</c:v>
                </c:pt>
                <c:pt idx="4953">
                  <c:v>44845.375822303242</c:v>
                </c:pt>
                <c:pt idx="4954">
                  <c:v>44845.375825787036</c:v>
                </c:pt>
                <c:pt idx="4955">
                  <c:v>44845.375829351855</c:v>
                </c:pt>
                <c:pt idx="4956">
                  <c:v>44845.375832847225</c:v>
                </c:pt>
                <c:pt idx="4957">
                  <c:v>44845.375836435182</c:v>
                </c:pt>
                <c:pt idx="4958">
                  <c:v>44845.375839953704</c:v>
                </c:pt>
                <c:pt idx="4959">
                  <c:v>44845.375843437498</c:v>
                </c:pt>
                <c:pt idx="4960">
                  <c:v>44845.375846932868</c:v>
                </c:pt>
                <c:pt idx="4961">
                  <c:v>44845.375850497687</c:v>
                </c:pt>
                <c:pt idx="4962">
                  <c:v>44845.375853993057</c:v>
                </c:pt>
                <c:pt idx="4963">
                  <c:v>44845.375857523148</c:v>
                </c:pt>
                <c:pt idx="4964">
                  <c:v>44845.375861076391</c:v>
                </c:pt>
                <c:pt idx="4965">
                  <c:v>44845.375864652779</c:v>
                </c:pt>
                <c:pt idx="4966">
                  <c:v>44845.37586821759</c:v>
                </c:pt>
                <c:pt idx="4967">
                  <c:v>44845.37587171296</c:v>
                </c:pt>
                <c:pt idx="4968">
                  <c:v>44845.375875196762</c:v>
                </c:pt>
                <c:pt idx="4969">
                  <c:v>44845.375878773149</c:v>
                </c:pt>
                <c:pt idx="4970">
                  <c:v>44845.375882314816</c:v>
                </c:pt>
                <c:pt idx="4971">
                  <c:v>44845.375885868052</c:v>
                </c:pt>
                <c:pt idx="4972">
                  <c:v>44845.375889351853</c:v>
                </c:pt>
                <c:pt idx="4973">
                  <c:v>44845.375892905089</c:v>
                </c:pt>
                <c:pt idx="4974">
                  <c:v>44845.37589638889</c:v>
                </c:pt>
                <c:pt idx="4975">
                  <c:v>44845.37589988426</c:v>
                </c:pt>
                <c:pt idx="4976">
                  <c:v>44845.375903414351</c:v>
                </c:pt>
                <c:pt idx="4977">
                  <c:v>44845.375906921297</c:v>
                </c:pt>
                <c:pt idx="4978">
                  <c:v>44845.37591052083</c:v>
                </c:pt>
                <c:pt idx="4979">
                  <c:v>44845.375914050928</c:v>
                </c:pt>
                <c:pt idx="4980">
                  <c:v>44845.375917650461</c:v>
                </c:pt>
                <c:pt idx="4981">
                  <c:v>44845.375921192128</c:v>
                </c:pt>
                <c:pt idx="4982">
                  <c:v>44845.375924687498</c:v>
                </c:pt>
                <c:pt idx="4983">
                  <c:v>44845.375928229165</c:v>
                </c:pt>
                <c:pt idx="4984">
                  <c:v>44845.375931805553</c:v>
                </c:pt>
                <c:pt idx="4985">
                  <c:v>44845.375935370372</c:v>
                </c:pt>
                <c:pt idx="4986">
                  <c:v>44845.375938877318</c:v>
                </c:pt>
                <c:pt idx="4987">
                  <c:v>44845.375942395833</c:v>
                </c:pt>
                <c:pt idx="4988">
                  <c:v>44845.375945983797</c:v>
                </c:pt>
                <c:pt idx="4989">
                  <c:v>44845.375949548608</c:v>
                </c:pt>
                <c:pt idx="4990">
                  <c:v>44845.375953043978</c:v>
                </c:pt>
                <c:pt idx="4991">
                  <c:v>44845.375956539348</c:v>
                </c:pt>
                <c:pt idx="4992">
                  <c:v>44845.375960081015</c:v>
                </c:pt>
                <c:pt idx="4993">
                  <c:v>44845.375963611114</c:v>
                </c:pt>
                <c:pt idx="4994">
                  <c:v>44845.375967199077</c:v>
                </c:pt>
                <c:pt idx="4995">
                  <c:v>44845.375970740744</c:v>
                </c:pt>
                <c:pt idx="4996">
                  <c:v>44845.375974259259</c:v>
                </c:pt>
                <c:pt idx="4997">
                  <c:v>44845.375977743053</c:v>
                </c:pt>
                <c:pt idx="4998">
                  <c:v>44845.375981307872</c:v>
                </c:pt>
                <c:pt idx="4999">
                  <c:v>44845.375984861108</c:v>
                </c:pt>
                <c:pt idx="5000">
                  <c:v>44845.375988449072</c:v>
                </c:pt>
                <c:pt idx="5001">
                  <c:v>44845.37599197917</c:v>
                </c:pt>
                <c:pt idx="5002">
                  <c:v>44845.375995486109</c:v>
                </c:pt>
                <c:pt idx="5003">
                  <c:v>44845.375999027776</c:v>
                </c:pt>
                <c:pt idx="5004">
                  <c:v>44845.376002523146</c:v>
                </c:pt>
                <c:pt idx="5005">
                  <c:v>44845.376006099534</c:v>
                </c:pt>
                <c:pt idx="5006">
                  <c:v>44845.376009652777</c:v>
                </c:pt>
                <c:pt idx="5007">
                  <c:v>44845.37601320602</c:v>
                </c:pt>
                <c:pt idx="5008">
                  <c:v>44845.376016689814</c:v>
                </c:pt>
                <c:pt idx="5009">
                  <c:v>44845.376020231481</c:v>
                </c:pt>
                <c:pt idx="5010">
                  <c:v>44845.376023715275</c:v>
                </c:pt>
                <c:pt idx="5011">
                  <c:v>44845.376027280094</c:v>
                </c:pt>
                <c:pt idx="5012">
                  <c:v>44845.37603078704</c:v>
                </c:pt>
                <c:pt idx="5013">
                  <c:v>44845.376034270834</c:v>
                </c:pt>
                <c:pt idx="5014">
                  <c:v>44845.376037766204</c:v>
                </c:pt>
                <c:pt idx="5015">
                  <c:v>44845.376041296295</c:v>
                </c:pt>
                <c:pt idx="5016">
                  <c:v>44845.376044872683</c:v>
                </c:pt>
                <c:pt idx="5017">
                  <c:v>44845.376048472222</c:v>
                </c:pt>
                <c:pt idx="5018">
                  <c:v>44845.376052002313</c:v>
                </c:pt>
                <c:pt idx="5019">
                  <c:v>44845.376055567132</c:v>
                </c:pt>
                <c:pt idx="5020">
                  <c:v>44845.376059074071</c:v>
                </c:pt>
                <c:pt idx="5021">
                  <c:v>44845.376062627314</c:v>
                </c:pt>
                <c:pt idx="5022">
                  <c:v>44845.376066157405</c:v>
                </c:pt>
                <c:pt idx="5023">
                  <c:v>44845.376069745369</c:v>
                </c:pt>
                <c:pt idx="5024">
                  <c:v>44845.376073310188</c:v>
                </c:pt>
                <c:pt idx="5025">
                  <c:v>44845.376076805558</c:v>
                </c:pt>
                <c:pt idx="5026">
                  <c:v>44845.37608037037</c:v>
                </c:pt>
                <c:pt idx="5027">
                  <c:v>44845.376083912037</c:v>
                </c:pt>
                <c:pt idx="5028">
                  <c:v>44845.376087476849</c:v>
                </c:pt>
                <c:pt idx="5029">
                  <c:v>44845.376091064812</c:v>
                </c:pt>
                <c:pt idx="5030">
                  <c:v>44845.376094548614</c:v>
                </c:pt>
                <c:pt idx="5031">
                  <c:v>44845.376098113426</c:v>
                </c:pt>
                <c:pt idx="5032">
                  <c:v>44845.376101643516</c:v>
                </c:pt>
                <c:pt idx="5033">
                  <c:v>44845.376105138886</c:v>
                </c:pt>
                <c:pt idx="5034">
                  <c:v>44845.376108645833</c:v>
                </c:pt>
                <c:pt idx="5035">
                  <c:v>44845.3761121875</c:v>
                </c:pt>
                <c:pt idx="5036">
                  <c:v>44845.376115752311</c:v>
                </c:pt>
                <c:pt idx="5037">
                  <c:v>44845.376119305554</c:v>
                </c:pt>
                <c:pt idx="5038">
                  <c:v>44845.3761228125</c:v>
                </c:pt>
                <c:pt idx="5039">
                  <c:v>44845.376126377312</c:v>
                </c:pt>
                <c:pt idx="5040">
                  <c:v>44845.376129884258</c:v>
                </c:pt>
                <c:pt idx="5041">
                  <c:v>44845.376133414349</c:v>
                </c:pt>
                <c:pt idx="5042">
                  <c:v>44845.376136956016</c:v>
                </c:pt>
                <c:pt idx="5043">
                  <c:v>44845.376140462962</c:v>
                </c:pt>
                <c:pt idx="5044">
                  <c:v>44845.376144004629</c:v>
                </c:pt>
                <c:pt idx="5045">
                  <c:v>44845.376147499999</c:v>
                </c:pt>
                <c:pt idx="5046">
                  <c:v>44845.376150983793</c:v>
                </c:pt>
                <c:pt idx="5047">
                  <c:v>44845.376154537036</c:v>
                </c:pt>
                <c:pt idx="5048">
                  <c:v>44845.37615802083</c:v>
                </c:pt>
                <c:pt idx="5049">
                  <c:v>44845.376161562497</c:v>
                </c:pt>
                <c:pt idx="5050">
                  <c:v>44845.376165127316</c:v>
                </c:pt>
                <c:pt idx="5051">
                  <c:v>44845.376168622686</c:v>
                </c:pt>
                <c:pt idx="5052">
                  <c:v>44845.37617210648</c:v>
                </c:pt>
                <c:pt idx="5053">
                  <c:v>44845.376175682868</c:v>
                </c:pt>
                <c:pt idx="5054">
                  <c:v>44845.376179247687</c:v>
                </c:pt>
                <c:pt idx="5055">
                  <c:v>44845.376182812499</c:v>
                </c:pt>
                <c:pt idx="5056">
                  <c:v>44845.376186354166</c:v>
                </c:pt>
                <c:pt idx="5057">
                  <c:v>44845.376189930554</c:v>
                </c:pt>
                <c:pt idx="5058">
                  <c:v>44845.3761934375</c:v>
                </c:pt>
                <c:pt idx="5059">
                  <c:v>44845.376196956022</c:v>
                </c:pt>
                <c:pt idx="5060">
                  <c:v>44845.376200520834</c:v>
                </c:pt>
                <c:pt idx="5061">
                  <c:v>44845.37620402778</c:v>
                </c:pt>
                <c:pt idx="5062">
                  <c:v>44845.376207511574</c:v>
                </c:pt>
                <c:pt idx="5063">
                  <c:v>44845.376211064817</c:v>
                </c:pt>
                <c:pt idx="5064">
                  <c:v>44845.376214548611</c:v>
                </c:pt>
                <c:pt idx="5065">
                  <c:v>44845.376218101854</c:v>
                </c:pt>
                <c:pt idx="5066">
                  <c:v>44845.376221585648</c:v>
                </c:pt>
                <c:pt idx="5067">
                  <c:v>44845.376225138891</c:v>
                </c:pt>
                <c:pt idx="5068">
                  <c:v>44845.376228692126</c:v>
                </c:pt>
                <c:pt idx="5069">
                  <c:v>44845.376232245369</c:v>
                </c:pt>
                <c:pt idx="5070">
                  <c:v>44845.37623577546</c:v>
                </c:pt>
                <c:pt idx="5071">
                  <c:v>44845.376239305559</c:v>
                </c:pt>
                <c:pt idx="5072">
                  <c:v>44845.376242789353</c:v>
                </c:pt>
                <c:pt idx="5073">
                  <c:v>44845.37624636574</c:v>
                </c:pt>
                <c:pt idx="5074">
                  <c:v>44845.37624986111</c:v>
                </c:pt>
                <c:pt idx="5075">
                  <c:v>44845.376253391201</c:v>
                </c:pt>
                <c:pt idx="5076">
                  <c:v>44845.376256886571</c:v>
                </c:pt>
                <c:pt idx="5077">
                  <c:v>44845.376260370373</c:v>
                </c:pt>
                <c:pt idx="5078">
                  <c:v>44845.376263923608</c:v>
                </c:pt>
                <c:pt idx="5079">
                  <c:v>44845.37626740741</c:v>
                </c:pt>
                <c:pt idx="5080">
                  <c:v>44845.376270972221</c:v>
                </c:pt>
                <c:pt idx="5081">
                  <c:v>44845.37627453704</c:v>
                </c:pt>
                <c:pt idx="5082">
                  <c:v>44845.376278090276</c:v>
                </c:pt>
                <c:pt idx="5083">
                  <c:v>44845.376281655095</c:v>
                </c:pt>
                <c:pt idx="5084">
                  <c:v>44845.376285150465</c:v>
                </c:pt>
                <c:pt idx="5085">
                  <c:v>44845.376288634259</c:v>
                </c:pt>
                <c:pt idx="5086">
                  <c:v>44845.376292187502</c:v>
                </c:pt>
                <c:pt idx="5087">
                  <c:v>44845.376295682872</c:v>
                </c:pt>
                <c:pt idx="5088">
                  <c:v>44845.376299247684</c:v>
                </c:pt>
                <c:pt idx="5089">
                  <c:v>44845.376302812503</c:v>
                </c:pt>
                <c:pt idx="5090">
                  <c:v>44845.376306365739</c:v>
                </c:pt>
                <c:pt idx="5091">
                  <c:v>44845.376309861109</c:v>
                </c:pt>
                <c:pt idx="5092">
                  <c:v>44845.376313402776</c:v>
                </c:pt>
                <c:pt idx="5093">
                  <c:v>44845.376316886577</c:v>
                </c:pt>
                <c:pt idx="5094">
                  <c:v>44845.376320428244</c:v>
                </c:pt>
                <c:pt idx="5095">
                  <c:v>44845.376323935183</c:v>
                </c:pt>
                <c:pt idx="5096">
                  <c:v>44845.376327500002</c:v>
                </c:pt>
                <c:pt idx="5097">
                  <c:v>44845.376330983796</c:v>
                </c:pt>
                <c:pt idx="5098">
                  <c:v>44845.376334525463</c:v>
                </c:pt>
                <c:pt idx="5099">
                  <c:v>44845.376338090275</c:v>
                </c:pt>
                <c:pt idx="5100">
                  <c:v>44845.376341574076</c:v>
                </c:pt>
                <c:pt idx="5101">
                  <c:v>44845.37634505787</c:v>
                </c:pt>
                <c:pt idx="5102">
                  <c:v>44845.376348634258</c:v>
                </c:pt>
                <c:pt idx="5103">
                  <c:v>44845.37635215278</c:v>
                </c:pt>
                <c:pt idx="5104">
                  <c:v>44845.37635564815</c:v>
                </c:pt>
                <c:pt idx="5105">
                  <c:v>44845.376359155096</c:v>
                </c:pt>
                <c:pt idx="5106">
                  <c:v>44845.376362685187</c:v>
                </c:pt>
                <c:pt idx="5107">
                  <c:v>44845.376366168981</c:v>
                </c:pt>
                <c:pt idx="5108">
                  <c:v>44845.376369745369</c:v>
                </c:pt>
                <c:pt idx="5109">
                  <c:v>44845.376373240739</c:v>
                </c:pt>
                <c:pt idx="5110">
                  <c:v>44845.376376793982</c:v>
                </c:pt>
                <c:pt idx="5111">
                  <c:v>44845.376380277776</c:v>
                </c:pt>
                <c:pt idx="5112">
                  <c:v>44845.376383842595</c:v>
                </c:pt>
                <c:pt idx="5113">
                  <c:v>44845.376387384262</c:v>
                </c:pt>
                <c:pt idx="5114">
                  <c:v>44845.376390879632</c:v>
                </c:pt>
                <c:pt idx="5115">
                  <c:v>44845.376394432868</c:v>
                </c:pt>
                <c:pt idx="5116">
                  <c:v>44845.376397939814</c:v>
                </c:pt>
                <c:pt idx="5117">
                  <c:v>44845.376401458336</c:v>
                </c:pt>
                <c:pt idx="5118">
                  <c:v>44845.376404965275</c:v>
                </c:pt>
                <c:pt idx="5119">
                  <c:v>44845.376408449076</c:v>
                </c:pt>
                <c:pt idx="5120">
                  <c:v>44845.376411979167</c:v>
                </c:pt>
                <c:pt idx="5121">
                  <c:v>44845.376415474537</c:v>
                </c:pt>
                <c:pt idx="5122">
                  <c:v>44845.376419016204</c:v>
                </c:pt>
                <c:pt idx="5123">
                  <c:v>44845.37642252315</c:v>
                </c:pt>
                <c:pt idx="5124">
                  <c:v>44845.376426099538</c:v>
                </c:pt>
                <c:pt idx="5125">
                  <c:v>44845.376429652781</c:v>
                </c:pt>
                <c:pt idx="5126">
                  <c:v>44845.376433229168</c:v>
                </c:pt>
                <c:pt idx="5127">
                  <c:v>44845.376436770835</c:v>
                </c:pt>
                <c:pt idx="5128">
                  <c:v>44845.376440254629</c:v>
                </c:pt>
                <c:pt idx="5129">
                  <c:v>44845.376443807872</c:v>
                </c:pt>
                <c:pt idx="5130">
                  <c:v>44845.376447337963</c:v>
                </c:pt>
                <c:pt idx="5131">
                  <c:v>44845.376450844909</c:v>
                </c:pt>
                <c:pt idx="5132">
                  <c:v>44845.376454340279</c:v>
                </c:pt>
                <c:pt idx="5133">
                  <c:v>44845.376457824073</c:v>
                </c:pt>
                <c:pt idx="5134">
                  <c:v>44845.376461388892</c:v>
                </c:pt>
                <c:pt idx="5135">
                  <c:v>44845.376464872686</c:v>
                </c:pt>
                <c:pt idx="5136">
                  <c:v>44845.376468391201</c:v>
                </c:pt>
                <c:pt idx="5137">
                  <c:v>44845.376471909723</c:v>
                </c:pt>
                <c:pt idx="5138">
                  <c:v>44845.376475497687</c:v>
                </c:pt>
                <c:pt idx="5139">
                  <c:v>44845.376479016202</c:v>
                </c:pt>
                <c:pt idx="5140">
                  <c:v>44845.376482604166</c:v>
                </c:pt>
                <c:pt idx="5141">
                  <c:v>44845.376486157409</c:v>
                </c:pt>
                <c:pt idx="5142">
                  <c:v>44845.376489641203</c:v>
                </c:pt>
                <c:pt idx="5143">
                  <c:v>44845.376493159725</c:v>
                </c:pt>
                <c:pt idx="5144">
                  <c:v>44845.376496689816</c:v>
                </c:pt>
                <c:pt idx="5145">
                  <c:v>44845.376500185186</c:v>
                </c:pt>
                <c:pt idx="5146">
                  <c:v>44845.37650366898</c:v>
                </c:pt>
                <c:pt idx="5147">
                  <c:v>44845.376507199071</c:v>
                </c:pt>
                <c:pt idx="5148">
                  <c:v>44845.376510682872</c:v>
                </c:pt>
                <c:pt idx="5149">
                  <c:v>44845.376514270836</c:v>
                </c:pt>
                <c:pt idx="5150">
                  <c:v>44845.376517789351</c:v>
                </c:pt>
                <c:pt idx="5151">
                  <c:v>44845.376521273145</c:v>
                </c:pt>
                <c:pt idx="5152">
                  <c:v>44845.376524884261</c:v>
                </c:pt>
                <c:pt idx="5153">
                  <c:v>44845.376528402776</c:v>
                </c:pt>
                <c:pt idx="5154">
                  <c:v>44845.376531909722</c:v>
                </c:pt>
                <c:pt idx="5155">
                  <c:v>44845.376535451389</c:v>
                </c:pt>
                <c:pt idx="5156">
                  <c:v>44845.376538935183</c:v>
                </c:pt>
                <c:pt idx="5157">
                  <c:v>44845.376542442129</c:v>
                </c:pt>
                <c:pt idx="5158">
                  <c:v>44845.376545983796</c:v>
                </c:pt>
                <c:pt idx="5159">
                  <c:v>44845.37654946759</c:v>
                </c:pt>
                <c:pt idx="5160">
                  <c:v>44845.376552986112</c:v>
                </c:pt>
                <c:pt idx="5161">
                  <c:v>44845.376556481482</c:v>
                </c:pt>
                <c:pt idx="5162">
                  <c:v>44845.376559976852</c:v>
                </c:pt>
                <c:pt idx="5163">
                  <c:v>44845.376563541664</c:v>
                </c:pt>
                <c:pt idx="5164">
                  <c:v>44845.376567025465</c:v>
                </c:pt>
                <c:pt idx="5165">
                  <c:v>44845.376570509259</c:v>
                </c:pt>
                <c:pt idx="5166">
                  <c:v>44845.376574027781</c:v>
                </c:pt>
                <c:pt idx="5167">
                  <c:v>44845.376577523151</c:v>
                </c:pt>
                <c:pt idx="5168">
                  <c:v>44845.376581006945</c:v>
                </c:pt>
                <c:pt idx="5169">
                  <c:v>44845.376584583333</c:v>
                </c:pt>
                <c:pt idx="5170">
                  <c:v>44845.376588148145</c:v>
                </c:pt>
                <c:pt idx="5171">
                  <c:v>44845.376591712964</c:v>
                </c:pt>
                <c:pt idx="5172">
                  <c:v>44845.376595289352</c:v>
                </c:pt>
                <c:pt idx="5173">
                  <c:v>44845.376598842595</c:v>
                </c:pt>
                <c:pt idx="5174">
                  <c:v>44845.376602395831</c:v>
                </c:pt>
                <c:pt idx="5175">
                  <c:v>44845.376605902777</c:v>
                </c:pt>
                <c:pt idx="5176">
                  <c:v>44845.376609444444</c:v>
                </c:pt>
                <c:pt idx="5177">
                  <c:v>44845.376612928238</c:v>
                </c:pt>
                <c:pt idx="5178">
                  <c:v>44845.376616469905</c:v>
                </c:pt>
                <c:pt idx="5179">
                  <c:v>44845.376619965275</c:v>
                </c:pt>
                <c:pt idx="5180">
                  <c:v>44845.376623495373</c:v>
                </c:pt>
                <c:pt idx="5181">
                  <c:v>44845.376626979167</c:v>
                </c:pt>
                <c:pt idx="5182">
                  <c:v>44845.376630474537</c:v>
                </c:pt>
                <c:pt idx="5183">
                  <c:v>44845.376634050925</c:v>
                </c:pt>
                <c:pt idx="5184">
                  <c:v>44845.376637546295</c:v>
                </c:pt>
                <c:pt idx="5185">
                  <c:v>44845.376641099538</c:v>
                </c:pt>
                <c:pt idx="5186">
                  <c:v>44845.376644664349</c:v>
                </c:pt>
                <c:pt idx="5187">
                  <c:v>44845.376648217592</c:v>
                </c:pt>
                <c:pt idx="5188">
                  <c:v>44845.376651770835</c:v>
                </c:pt>
                <c:pt idx="5189">
                  <c:v>44845.376655266205</c:v>
                </c:pt>
                <c:pt idx="5190">
                  <c:v>44845.376658761576</c:v>
                </c:pt>
                <c:pt idx="5191">
                  <c:v>44845.376662303242</c:v>
                </c:pt>
                <c:pt idx="5192">
                  <c:v>44845.376665868054</c:v>
                </c:pt>
                <c:pt idx="5193">
                  <c:v>44845.376669421297</c:v>
                </c:pt>
                <c:pt idx="5194">
                  <c:v>44845.376672939812</c:v>
                </c:pt>
                <c:pt idx="5195">
                  <c:v>44845.37667646991</c:v>
                </c:pt>
                <c:pt idx="5196">
                  <c:v>44845.376679976849</c:v>
                </c:pt>
                <c:pt idx="5197">
                  <c:v>44845.376683541668</c:v>
                </c:pt>
                <c:pt idx="5198">
                  <c:v>44845.37668710648</c:v>
                </c:pt>
                <c:pt idx="5199">
                  <c:v>44845.376690694444</c:v>
                </c:pt>
                <c:pt idx="5200">
                  <c:v>44845.376694224535</c:v>
                </c:pt>
                <c:pt idx="5201">
                  <c:v>44845.376697777778</c:v>
                </c:pt>
                <c:pt idx="5202">
                  <c:v>44845.3767012963</c:v>
                </c:pt>
                <c:pt idx="5203">
                  <c:v>44845.37670483796</c:v>
                </c:pt>
                <c:pt idx="5204">
                  <c:v>44845.376708333337</c:v>
                </c:pt>
                <c:pt idx="5205">
                  <c:v>44845.376711886573</c:v>
                </c:pt>
                <c:pt idx="5206">
                  <c:v>44845.376715474536</c:v>
                </c:pt>
                <c:pt idx="5207">
                  <c:v>44845.376719039348</c:v>
                </c:pt>
                <c:pt idx="5208">
                  <c:v>44845.376722581015</c:v>
                </c:pt>
                <c:pt idx="5209">
                  <c:v>44845.376726064816</c:v>
                </c:pt>
                <c:pt idx="5210">
                  <c:v>44845.37672954861</c:v>
                </c:pt>
                <c:pt idx="5211">
                  <c:v>44845.376733090277</c:v>
                </c:pt>
                <c:pt idx="5212">
                  <c:v>44845.376736585647</c:v>
                </c:pt>
                <c:pt idx="5213">
                  <c:v>44845.376740081017</c:v>
                </c:pt>
                <c:pt idx="5214">
                  <c:v>44845.376743611108</c:v>
                </c:pt>
                <c:pt idx="5215">
                  <c:v>44845.37674709491</c:v>
                </c:pt>
                <c:pt idx="5216">
                  <c:v>44845.376750659721</c:v>
                </c:pt>
                <c:pt idx="5217">
                  <c:v>44845.37675422454</c:v>
                </c:pt>
                <c:pt idx="5218">
                  <c:v>44845.376757800928</c:v>
                </c:pt>
                <c:pt idx="5219">
                  <c:v>44845.376761377316</c:v>
                </c:pt>
                <c:pt idx="5220">
                  <c:v>44845.376764884262</c:v>
                </c:pt>
                <c:pt idx="5221">
                  <c:v>44845.376768425929</c:v>
                </c:pt>
                <c:pt idx="5222">
                  <c:v>44845.376771909723</c:v>
                </c:pt>
                <c:pt idx="5223">
                  <c:v>44845.376775439814</c:v>
                </c:pt>
                <c:pt idx="5224">
                  <c:v>44845.376779004633</c:v>
                </c:pt>
                <c:pt idx="5225">
                  <c:v>44845.376782500003</c:v>
                </c:pt>
                <c:pt idx="5226">
                  <c:v>44845.376785983797</c:v>
                </c:pt>
                <c:pt idx="5227">
                  <c:v>44845.376789467591</c:v>
                </c:pt>
                <c:pt idx="5228">
                  <c:v>44845.376792997682</c:v>
                </c:pt>
                <c:pt idx="5229">
                  <c:v>44845.376796574077</c:v>
                </c:pt>
                <c:pt idx="5230">
                  <c:v>44845.376800127313</c:v>
                </c:pt>
                <c:pt idx="5231">
                  <c:v>44845.376803645835</c:v>
                </c:pt>
                <c:pt idx="5232">
                  <c:v>44845.376807199071</c:v>
                </c:pt>
                <c:pt idx="5233">
                  <c:v>44845.376810682872</c:v>
                </c:pt>
                <c:pt idx="5234">
                  <c:v>44845.376814236108</c:v>
                </c:pt>
                <c:pt idx="5235">
                  <c:v>44845.376817719909</c:v>
                </c:pt>
                <c:pt idx="5236">
                  <c:v>44845.376821296297</c:v>
                </c:pt>
                <c:pt idx="5237">
                  <c:v>44845.376824837964</c:v>
                </c:pt>
                <c:pt idx="5238">
                  <c:v>44845.376828414352</c:v>
                </c:pt>
                <c:pt idx="5239">
                  <c:v>44845.376831967595</c:v>
                </c:pt>
                <c:pt idx="5240">
                  <c:v>44845.376835474533</c:v>
                </c:pt>
                <c:pt idx="5241">
                  <c:v>44845.376839039352</c:v>
                </c:pt>
                <c:pt idx="5242">
                  <c:v>44845.376842627316</c:v>
                </c:pt>
                <c:pt idx="5243">
                  <c:v>44845.376846122686</c:v>
                </c:pt>
                <c:pt idx="5244">
                  <c:v>44845.376849641201</c:v>
                </c:pt>
                <c:pt idx="5245">
                  <c:v>44845.376853125003</c:v>
                </c:pt>
                <c:pt idx="5246">
                  <c:v>44845.37685670139</c:v>
                </c:pt>
                <c:pt idx="5247">
                  <c:v>44845.376860219905</c:v>
                </c:pt>
                <c:pt idx="5248">
                  <c:v>44845.376863726851</c:v>
                </c:pt>
                <c:pt idx="5249">
                  <c:v>44845.376867210645</c:v>
                </c:pt>
                <c:pt idx="5250">
                  <c:v>44845.376870775464</c:v>
                </c:pt>
                <c:pt idx="5251">
                  <c:v>44845.376874259258</c:v>
                </c:pt>
                <c:pt idx="5252">
                  <c:v>44845.37687777778</c:v>
                </c:pt>
                <c:pt idx="5253">
                  <c:v>44845.376881273151</c:v>
                </c:pt>
                <c:pt idx="5254">
                  <c:v>44845.376884756944</c:v>
                </c:pt>
                <c:pt idx="5255">
                  <c:v>44845.376888344908</c:v>
                </c:pt>
                <c:pt idx="5256">
                  <c:v>44845.376891874999</c:v>
                </c:pt>
                <c:pt idx="5257">
                  <c:v>44845.376895486108</c:v>
                </c:pt>
                <c:pt idx="5258">
                  <c:v>44845.376899016206</c:v>
                </c:pt>
                <c:pt idx="5259">
                  <c:v>44845.3769025</c:v>
                </c:pt>
                <c:pt idx="5260">
                  <c:v>44845.376906041667</c:v>
                </c:pt>
                <c:pt idx="5261">
                  <c:v>44845.376909560182</c:v>
                </c:pt>
                <c:pt idx="5262">
                  <c:v>44845.376913125001</c:v>
                </c:pt>
                <c:pt idx="5263">
                  <c:v>44845.376916666668</c:v>
                </c:pt>
                <c:pt idx="5264">
                  <c:v>44845.376920173614</c:v>
                </c:pt>
                <c:pt idx="5265">
                  <c:v>44845.376923703705</c:v>
                </c:pt>
                <c:pt idx="5266">
                  <c:v>44845.376927291669</c:v>
                </c:pt>
                <c:pt idx="5267">
                  <c:v>44845.376930775463</c:v>
                </c:pt>
                <c:pt idx="5268">
                  <c:v>44845.376934351851</c:v>
                </c:pt>
                <c:pt idx="5269">
                  <c:v>44845.376937893518</c:v>
                </c:pt>
                <c:pt idx="5270">
                  <c:v>44845.376941458337</c:v>
                </c:pt>
                <c:pt idx="5271">
                  <c:v>44845.376944965275</c:v>
                </c:pt>
                <c:pt idx="5272">
                  <c:v>44845.376948495374</c:v>
                </c:pt>
                <c:pt idx="5273">
                  <c:v>44845.376952002312</c:v>
                </c:pt>
                <c:pt idx="5274">
                  <c:v>44845.376955543979</c:v>
                </c:pt>
                <c:pt idx="5275">
                  <c:v>44845.376959131943</c:v>
                </c:pt>
                <c:pt idx="5276">
                  <c:v>44845.376962696762</c:v>
                </c:pt>
                <c:pt idx="5277">
                  <c:v>44845.376966180556</c:v>
                </c:pt>
                <c:pt idx="5278">
                  <c:v>44845.376969722223</c:v>
                </c:pt>
                <c:pt idx="5279">
                  <c:v>44845.376973287035</c:v>
                </c:pt>
                <c:pt idx="5280">
                  <c:v>44845.376976770836</c:v>
                </c:pt>
                <c:pt idx="5281">
                  <c:v>44845.37698025463</c:v>
                </c:pt>
                <c:pt idx="5282">
                  <c:v>44845.376983831018</c:v>
                </c:pt>
                <c:pt idx="5283">
                  <c:v>44845.376987361109</c:v>
                </c:pt>
                <c:pt idx="5284">
                  <c:v>44845.376990879631</c:v>
                </c:pt>
                <c:pt idx="5285">
                  <c:v>44845.376994421298</c:v>
                </c:pt>
                <c:pt idx="5286">
                  <c:v>44845.376997905092</c:v>
                </c:pt>
                <c:pt idx="5287">
                  <c:v>44845.377001469904</c:v>
                </c:pt>
                <c:pt idx="5288">
                  <c:v>44845.377004965281</c:v>
                </c:pt>
                <c:pt idx="5289">
                  <c:v>44845.377008518517</c:v>
                </c:pt>
                <c:pt idx="5290">
                  <c:v>44845.377012060184</c:v>
                </c:pt>
                <c:pt idx="5291">
                  <c:v>44845.377015555554</c:v>
                </c:pt>
                <c:pt idx="5292">
                  <c:v>44845.377019131942</c:v>
                </c:pt>
                <c:pt idx="5293">
                  <c:v>44845.377022673609</c:v>
                </c:pt>
                <c:pt idx="5294">
                  <c:v>44845.377026180555</c:v>
                </c:pt>
                <c:pt idx="5295">
                  <c:v>44845.377029756943</c:v>
                </c:pt>
                <c:pt idx="5296">
                  <c:v>44845.377033310186</c:v>
                </c:pt>
                <c:pt idx="5297">
                  <c:v>44845.377036863429</c:v>
                </c:pt>
                <c:pt idx="5298">
                  <c:v>44845.377040347223</c:v>
                </c:pt>
                <c:pt idx="5299">
                  <c:v>44845.37704388889</c:v>
                </c:pt>
                <c:pt idx="5300">
                  <c:v>44845.377047372684</c:v>
                </c:pt>
                <c:pt idx="5301">
                  <c:v>44845.377050949071</c:v>
                </c:pt>
                <c:pt idx="5302">
                  <c:v>44845.37705451389</c:v>
                </c:pt>
                <c:pt idx="5303">
                  <c:v>44845.377058113423</c:v>
                </c:pt>
                <c:pt idx="5304">
                  <c:v>44845.377061631945</c:v>
                </c:pt>
                <c:pt idx="5305">
                  <c:v>44845.37706515046</c:v>
                </c:pt>
                <c:pt idx="5306">
                  <c:v>44845.377068692127</c:v>
                </c:pt>
                <c:pt idx="5307">
                  <c:v>44845.377072187497</c:v>
                </c:pt>
                <c:pt idx="5308">
                  <c:v>44845.377075775461</c:v>
                </c:pt>
                <c:pt idx="5309">
                  <c:v>44845.377079317128</c:v>
                </c:pt>
                <c:pt idx="5310">
                  <c:v>44845.377082800929</c:v>
                </c:pt>
                <c:pt idx="5311">
                  <c:v>44845.377086377317</c:v>
                </c:pt>
                <c:pt idx="5312">
                  <c:v>44845.377089918984</c:v>
                </c:pt>
                <c:pt idx="5313">
                  <c:v>44845.377093414354</c:v>
                </c:pt>
                <c:pt idx="5314">
                  <c:v>44845.377096956021</c:v>
                </c:pt>
                <c:pt idx="5315">
                  <c:v>44845.377100451391</c:v>
                </c:pt>
                <c:pt idx="5316">
                  <c:v>44845.377103935185</c:v>
                </c:pt>
                <c:pt idx="5317">
                  <c:v>44845.377107488428</c:v>
                </c:pt>
                <c:pt idx="5318">
                  <c:v>44845.377111041664</c:v>
                </c:pt>
                <c:pt idx="5319">
                  <c:v>44845.37711454861</c:v>
                </c:pt>
                <c:pt idx="5320">
                  <c:v>44845.377118113429</c:v>
                </c:pt>
                <c:pt idx="5321">
                  <c:v>44845.37712164352</c:v>
                </c:pt>
                <c:pt idx="5322">
                  <c:v>44845.377125208332</c:v>
                </c:pt>
                <c:pt idx="5323">
                  <c:v>44845.377128692133</c:v>
                </c:pt>
                <c:pt idx="5324">
                  <c:v>44845.377132187503</c:v>
                </c:pt>
                <c:pt idx="5325">
                  <c:v>44845.37713572917</c:v>
                </c:pt>
                <c:pt idx="5326">
                  <c:v>44845.37713922454</c:v>
                </c:pt>
                <c:pt idx="5327">
                  <c:v>44845.377142708334</c:v>
                </c:pt>
                <c:pt idx="5328">
                  <c:v>44845.377146192128</c:v>
                </c:pt>
                <c:pt idx="5329">
                  <c:v>44845.377149722219</c:v>
                </c:pt>
                <c:pt idx="5330">
                  <c:v>44845.377153287038</c:v>
                </c:pt>
                <c:pt idx="5331">
                  <c:v>44845.377156770832</c:v>
                </c:pt>
                <c:pt idx="5332">
                  <c:v>44845.377160266202</c:v>
                </c:pt>
                <c:pt idx="5333">
                  <c:v>44845.377163819445</c:v>
                </c:pt>
                <c:pt idx="5334">
                  <c:v>44845.377167372688</c:v>
                </c:pt>
                <c:pt idx="5335">
                  <c:v>44845.377170868058</c:v>
                </c:pt>
                <c:pt idx="5336">
                  <c:v>44845.377174409725</c:v>
                </c:pt>
                <c:pt idx="5337">
                  <c:v>44845.377177974537</c:v>
                </c:pt>
                <c:pt idx="5338">
                  <c:v>44845.377181481483</c:v>
                </c:pt>
                <c:pt idx="5339">
                  <c:v>44845.377185057871</c:v>
                </c:pt>
                <c:pt idx="5340">
                  <c:v>44845.377188622682</c:v>
                </c:pt>
                <c:pt idx="5341">
                  <c:v>44845.377192199077</c:v>
                </c:pt>
                <c:pt idx="5342">
                  <c:v>44845.377195729168</c:v>
                </c:pt>
                <c:pt idx="5343">
                  <c:v>44845.377199212962</c:v>
                </c:pt>
                <c:pt idx="5344">
                  <c:v>44845.377202777781</c:v>
                </c:pt>
                <c:pt idx="5345">
                  <c:v>44845.37720628472</c:v>
                </c:pt>
                <c:pt idx="5346">
                  <c:v>44845.377209803242</c:v>
                </c:pt>
                <c:pt idx="5347">
                  <c:v>44845.377213321757</c:v>
                </c:pt>
                <c:pt idx="5348">
                  <c:v>44845.377216805558</c:v>
                </c:pt>
                <c:pt idx="5349">
                  <c:v>44845.377220347225</c:v>
                </c:pt>
                <c:pt idx="5350">
                  <c:v>44845.377223877316</c:v>
                </c:pt>
                <c:pt idx="5351">
                  <c:v>44845.37722736111</c:v>
                </c:pt>
                <c:pt idx="5352">
                  <c:v>44845.377230868056</c:v>
                </c:pt>
                <c:pt idx="5353">
                  <c:v>44845.377234432868</c:v>
                </c:pt>
                <c:pt idx="5354">
                  <c:v>44845.377238020832</c:v>
                </c:pt>
                <c:pt idx="5355">
                  <c:v>44845.377241574075</c:v>
                </c:pt>
                <c:pt idx="5356">
                  <c:v>44845.377245115742</c:v>
                </c:pt>
                <c:pt idx="5357">
                  <c:v>44845.377248622688</c:v>
                </c:pt>
                <c:pt idx="5358">
                  <c:v>44845.377252164355</c:v>
                </c:pt>
                <c:pt idx="5359">
                  <c:v>44845.377255648149</c:v>
                </c:pt>
                <c:pt idx="5360">
                  <c:v>44845.37725917824</c:v>
                </c:pt>
                <c:pt idx="5361">
                  <c:v>44845.37726267361</c:v>
                </c:pt>
                <c:pt idx="5362">
                  <c:v>44845.37726616898</c:v>
                </c:pt>
                <c:pt idx="5363">
                  <c:v>44845.377269652781</c:v>
                </c:pt>
                <c:pt idx="5364">
                  <c:v>44845.377273206017</c:v>
                </c:pt>
                <c:pt idx="5365">
                  <c:v>44845.377276747684</c:v>
                </c:pt>
                <c:pt idx="5366">
                  <c:v>44845.377280266206</c:v>
                </c:pt>
                <c:pt idx="5367">
                  <c:v>44845.377283796297</c:v>
                </c:pt>
                <c:pt idx="5368">
                  <c:v>44845.377287291667</c:v>
                </c:pt>
                <c:pt idx="5369">
                  <c:v>44845.377290775461</c:v>
                </c:pt>
                <c:pt idx="5370">
                  <c:v>44845.377294351849</c:v>
                </c:pt>
                <c:pt idx="5371">
                  <c:v>44845.377297916668</c:v>
                </c:pt>
                <c:pt idx="5372">
                  <c:v>44845.377301458335</c:v>
                </c:pt>
                <c:pt idx="5373">
                  <c:v>44845.377305034723</c:v>
                </c:pt>
                <c:pt idx="5374">
                  <c:v>44845.377308587966</c:v>
                </c:pt>
                <c:pt idx="5375">
                  <c:v>44845.377312083336</c:v>
                </c:pt>
                <c:pt idx="5376">
                  <c:v>44845.377315648147</c:v>
                </c:pt>
                <c:pt idx="5377">
                  <c:v>44845.377319212967</c:v>
                </c:pt>
                <c:pt idx="5378">
                  <c:v>44845.377322719905</c:v>
                </c:pt>
                <c:pt idx="5379">
                  <c:v>44845.377326250004</c:v>
                </c:pt>
                <c:pt idx="5380">
                  <c:v>44845.377329826391</c:v>
                </c:pt>
                <c:pt idx="5381">
                  <c:v>44845.377333402779</c:v>
                </c:pt>
                <c:pt idx="5382">
                  <c:v>44845.377336967591</c:v>
                </c:pt>
                <c:pt idx="5383">
                  <c:v>44845.377340462961</c:v>
                </c:pt>
                <c:pt idx="5384">
                  <c:v>44845.377343981483</c:v>
                </c:pt>
                <c:pt idx="5385">
                  <c:v>44845.377347465277</c:v>
                </c:pt>
                <c:pt idx="5386">
                  <c:v>44845.377351030096</c:v>
                </c:pt>
                <c:pt idx="5387">
                  <c:v>44845.377354525466</c:v>
                </c:pt>
                <c:pt idx="5388">
                  <c:v>44845.377358055557</c:v>
                </c:pt>
                <c:pt idx="5389">
                  <c:v>44845.377361574072</c:v>
                </c:pt>
                <c:pt idx="5390">
                  <c:v>44845.377365162036</c:v>
                </c:pt>
                <c:pt idx="5391">
                  <c:v>44845.377368715279</c:v>
                </c:pt>
                <c:pt idx="5392">
                  <c:v>44845.377372268522</c:v>
                </c:pt>
                <c:pt idx="5393">
                  <c:v>44845.377375752316</c:v>
                </c:pt>
                <c:pt idx="5394">
                  <c:v>44845.377379328704</c:v>
                </c:pt>
                <c:pt idx="5395">
                  <c:v>44845.377382847226</c:v>
                </c:pt>
                <c:pt idx="5396">
                  <c:v>44845.377386354165</c:v>
                </c:pt>
                <c:pt idx="5397">
                  <c:v>44845.377389918984</c:v>
                </c:pt>
                <c:pt idx="5398">
                  <c:v>44845.377393414354</c:v>
                </c:pt>
                <c:pt idx="5399">
                  <c:v>44845.377396979165</c:v>
                </c:pt>
                <c:pt idx="5400">
                  <c:v>44845.377400543985</c:v>
                </c:pt>
                <c:pt idx="5401">
                  <c:v>44845.377404143517</c:v>
                </c:pt>
                <c:pt idx="5402">
                  <c:v>44845.377407673608</c:v>
                </c:pt>
                <c:pt idx="5403">
                  <c:v>44845.377411250003</c:v>
                </c:pt>
                <c:pt idx="5404">
                  <c:v>44845.37741483796</c:v>
                </c:pt>
                <c:pt idx="5405">
                  <c:v>44845.377418344906</c:v>
                </c:pt>
                <c:pt idx="5406">
                  <c:v>44845.377421863428</c:v>
                </c:pt>
                <c:pt idx="5407">
                  <c:v>44845.377425451392</c:v>
                </c:pt>
                <c:pt idx="5408">
                  <c:v>44845.377428969907</c:v>
                </c:pt>
                <c:pt idx="5409">
                  <c:v>44845.377432476853</c:v>
                </c:pt>
                <c:pt idx="5410">
                  <c:v>44845.377436041665</c:v>
                </c:pt>
                <c:pt idx="5411">
                  <c:v>44845.377439606484</c:v>
                </c:pt>
                <c:pt idx="5412">
                  <c:v>44845.377443171295</c:v>
                </c:pt>
                <c:pt idx="5413">
                  <c:v>44845.377446736115</c:v>
                </c:pt>
                <c:pt idx="5414">
                  <c:v>44845.37745028935</c:v>
                </c:pt>
                <c:pt idx="5415">
                  <c:v>44845.377453773152</c:v>
                </c:pt>
                <c:pt idx="5416">
                  <c:v>44845.377457268522</c:v>
                </c:pt>
                <c:pt idx="5417">
                  <c:v>44845.377460833333</c:v>
                </c:pt>
                <c:pt idx="5418">
                  <c:v>44845.377464398145</c:v>
                </c:pt>
                <c:pt idx="5419">
                  <c:v>44845.377467881946</c:v>
                </c:pt>
                <c:pt idx="5420">
                  <c:v>44845.377471400461</c:v>
                </c:pt>
                <c:pt idx="5421">
                  <c:v>44845.377474884262</c:v>
                </c:pt>
                <c:pt idx="5422">
                  <c:v>44845.377478437498</c:v>
                </c:pt>
                <c:pt idx="5423">
                  <c:v>44845.377481979165</c:v>
                </c:pt>
                <c:pt idx="5424">
                  <c:v>44845.377485532408</c:v>
                </c:pt>
                <c:pt idx="5425">
                  <c:v>44845.377489062499</c:v>
                </c:pt>
                <c:pt idx="5426">
                  <c:v>44845.377492557869</c:v>
                </c:pt>
                <c:pt idx="5427">
                  <c:v>44845.377496099536</c:v>
                </c:pt>
                <c:pt idx="5428">
                  <c:v>44845.377499618058</c:v>
                </c:pt>
                <c:pt idx="5429">
                  <c:v>44845.377503148149</c:v>
                </c:pt>
                <c:pt idx="5430">
                  <c:v>44845.377506666664</c:v>
                </c:pt>
                <c:pt idx="5431">
                  <c:v>44845.377510219907</c:v>
                </c:pt>
                <c:pt idx="5432">
                  <c:v>44845.377513761574</c:v>
                </c:pt>
                <c:pt idx="5433">
                  <c:v>44845.377517326386</c:v>
                </c:pt>
                <c:pt idx="5434">
                  <c:v>44845.377520902781</c:v>
                </c:pt>
                <c:pt idx="5435">
                  <c:v>44845.377524386575</c:v>
                </c:pt>
                <c:pt idx="5436">
                  <c:v>44845.377527951387</c:v>
                </c:pt>
                <c:pt idx="5437">
                  <c:v>44845.377531493054</c:v>
                </c:pt>
                <c:pt idx="5438">
                  <c:v>44845.377535011576</c:v>
                </c:pt>
                <c:pt idx="5439">
                  <c:v>44845.377538564811</c:v>
                </c:pt>
                <c:pt idx="5440">
                  <c:v>44845.377542118054</c:v>
                </c:pt>
                <c:pt idx="5441">
                  <c:v>44845.377545613424</c:v>
                </c:pt>
                <c:pt idx="5442">
                  <c:v>44845.377549120371</c:v>
                </c:pt>
                <c:pt idx="5443">
                  <c:v>44845.377552604165</c:v>
                </c:pt>
                <c:pt idx="5444">
                  <c:v>44845.377556122687</c:v>
                </c:pt>
                <c:pt idx="5445">
                  <c:v>44845.377559618057</c:v>
                </c:pt>
                <c:pt idx="5446">
                  <c:v>44845.377563194445</c:v>
                </c:pt>
                <c:pt idx="5447">
                  <c:v>44845.377566770832</c:v>
                </c:pt>
                <c:pt idx="5448">
                  <c:v>44845.377570324075</c:v>
                </c:pt>
                <c:pt idx="5449">
                  <c:v>44845.377573888887</c:v>
                </c:pt>
                <c:pt idx="5450">
                  <c:v>44845.377577418978</c:v>
                </c:pt>
                <c:pt idx="5451">
                  <c:v>44845.377580925924</c:v>
                </c:pt>
                <c:pt idx="5452">
                  <c:v>44845.377584479167</c:v>
                </c:pt>
                <c:pt idx="5453">
                  <c:v>44845.377587974537</c:v>
                </c:pt>
                <c:pt idx="5454">
                  <c:v>44845.377591504628</c:v>
                </c:pt>
                <c:pt idx="5455">
                  <c:v>44845.377594999998</c:v>
                </c:pt>
                <c:pt idx="5456">
                  <c:v>44845.377598495368</c:v>
                </c:pt>
                <c:pt idx="5457">
                  <c:v>44845.377602037035</c:v>
                </c:pt>
                <c:pt idx="5458">
                  <c:v>44845.377605613423</c:v>
                </c:pt>
                <c:pt idx="5459">
                  <c:v>44845.377609097224</c:v>
                </c:pt>
                <c:pt idx="5460">
                  <c:v>44845.377612627315</c:v>
                </c:pt>
                <c:pt idx="5461">
                  <c:v>44845.377616134261</c:v>
                </c:pt>
                <c:pt idx="5462">
                  <c:v>44845.377619710649</c:v>
                </c:pt>
                <c:pt idx="5463">
                  <c:v>44845.377623194443</c:v>
                </c:pt>
                <c:pt idx="5464">
                  <c:v>44845.377626747686</c:v>
                </c:pt>
                <c:pt idx="5465">
                  <c:v>44845.377630300929</c:v>
                </c:pt>
                <c:pt idx="5466">
                  <c:v>44845.377633900462</c:v>
                </c:pt>
                <c:pt idx="5467">
                  <c:v>44845.377637442129</c:v>
                </c:pt>
                <c:pt idx="5468">
                  <c:v>44845.377640925923</c:v>
                </c:pt>
                <c:pt idx="5469">
                  <c:v>44845.377644490742</c:v>
                </c:pt>
                <c:pt idx="5470">
                  <c:v>44845.377647986112</c:v>
                </c:pt>
                <c:pt idx="5471">
                  <c:v>44845.377651527779</c:v>
                </c:pt>
                <c:pt idx="5472">
                  <c:v>44845.377655081022</c:v>
                </c:pt>
                <c:pt idx="5473">
                  <c:v>44845.377658645833</c:v>
                </c:pt>
                <c:pt idx="5474">
                  <c:v>44845.37766215278</c:v>
                </c:pt>
                <c:pt idx="5475">
                  <c:v>44845.377665717591</c:v>
                </c:pt>
                <c:pt idx="5476">
                  <c:v>44845.377669293979</c:v>
                </c:pt>
                <c:pt idx="5477">
                  <c:v>44845.377672824077</c:v>
                </c:pt>
                <c:pt idx="5478">
                  <c:v>44845.377676388889</c:v>
                </c:pt>
                <c:pt idx="5479">
                  <c:v>44845.377679884259</c:v>
                </c:pt>
                <c:pt idx="5480">
                  <c:v>44845.377683460647</c:v>
                </c:pt>
                <c:pt idx="5481">
                  <c:v>44845.37768701389</c:v>
                </c:pt>
                <c:pt idx="5482">
                  <c:v>44845.377690497684</c:v>
                </c:pt>
                <c:pt idx="5483">
                  <c:v>44845.377694074072</c:v>
                </c:pt>
                <c:pt idx="5484">
                  <c:v>44845.377697638891</c:v>
                </c:pt>
                <c:pt idx="5485">
                  <c:v>44845.377701180558</c:v>
                </c:pt>
                <c:pt idx="5486">
                  <c:v>44845.377704664352</c:v>
                </c:pt>
                <c:pt idx="5487">
                  <c:v>44845.37770824074</c:v>
                </c:pt>
                <c:pt idx="5488">
                  <c:v>44845.377711817127</c:v>
                </c:pt>
                <c:pt idx="5489">
                  <c:v>44845.377715393515</c:v>
                </c:pt>
                <c:pt idx="5490">
                  <c:v>44845.377718877317</c:v>
                </c:pt>
                <c:pt idx="5491">
                  <c:v>44845.377722418983</c:v>
                </c:pt>
                <c:pt idx="5492">
                  <c:v>44845.37772596065</c:v>
                </c:pt>
                <c:pt idx="5493">
                  <c:v>44845.377729479165</c:v>
                </c:pt>
                <c:pt idx="5494">
                  <c:v>44845.377733043984</c:v>
                </c:pt>
                <c:pt idx="5495">
                  <c:v>44845.377736527778</c:v>
                </c:pt>
                <c:pt idx="5496">
                  <c:v>44845.377740046293</c:v>
                </c:pt>
                <c:pt idx="5497">
                  <c:v>44845.377743611112</c:v>
                </c:pt>
                <c:pt idx="5498">
                  <c:v>44845.377747106482</c:v>
                </c:pt>
                <c:pt idx="5499">
                  <c:v>44845.377750659725</c:v>
                </c:pt>
                <c:pt idx="5500">
                  <c:v>44845.37775417824</c:v>
                </c:pt>
                <c:pt idx="5501">
                  <c:v>44845.377757743059</c:v>
                </c:pt>
                <c:pt idx="5502">
                  <c:v>44845.377761238429</c:v>
                </c:pt>
                <c:pt idx="5503">
                  <c:v>44845.377764745368</c:v>
                </c:pt>
                <c:pt idx="5504">
                  <c:v>44845.377768252314</c:v>
                </c:pt>
                <c:pt idx="5505">
                  <c:v>44845.377771840278</c:v>
                </c:pt>
                <c:pt idx="5506">
                  <c:v>44845.377775370369</c:v>
                </c:pt>
                <c:pt idx="5507">
                  <c:v>44845.377778969909</c:v>
                </c:pt>
                <c:pt idx="5508">
                  <c:v>44845.377782534721</c:v>
                </c:pt>
                <c:pt idx="5509">
                  <c:v>44845.377786053243</c:v>
                </c:pt>
                <c:pt idx="5510">
                  <c:v>44845.377789548613</c:v>
                </c:pt>
                <c:pt idx="5511">
                  <c:v>44845.377793101849</c:v>
                </c:pt>
                <c:pt idx="5512">
                  <c:v>44845.377796608795</c:v>
                </c:pt>
                <c:pt idx="5513">
                  <c:v>44845.377800150462</c:v>
                </c:pt>
                <c:pt idx="5514">
                  <c:v>44845.377803634263</c:v>
                </c:pt>
                <c:pt idx="5515">
                  <c:v>44845.377807199075</c:v>
                </c:pt>
                <c:pt idx="5516">
                  <c:v>44845.377810682869</c:v>
                </c:pt>
                <c:pt idx="5517">
                  <c:v>44845.377814224536</c:v>
                </c:pt>
                <c:pt idx="5518">
                  <c:v>44845.377817754626</c:v>
                </c:pt>
                <c:pt idx="5519">
                  <c:v>44845.377821296293</c:v>
                </c:pt>
                <c:pt idx="5520">
                  <c:v>44845.377824849536</c:v>
                </c:pt>
                <c:pt idx="5521">
                  <c:v>44845.377828344906</c:v>
                </c:pt>
                <c:pt idx="5522">
                  <c:v>44845.377831921294</c:v>
                </c:pt>
                <c:pt idx="5523">
                  <c:v>44845.377835474537</c:v>
                </c:pt>
                <c:pt idx="5524">
                  <c:v>44845.377838958331</c:v>
                </c:pt>
                <c:pt idx="5525">
                  <c:v>44845.377842453701</c:v>
                </c:pt>
                <c:pt idx="5526">
                  <c:v>44845.377845960647</c:v>
                </c:pt>
                <c:pt idx="5527">
                  <c:v>44845.377849456017</c:v>
                </c:pt>
                <c:pt idx="5528">
                  <c:v>44845.37785300926</c:v>
                </c:pt>
                <c:pt idx="5529">
                  <c:v>44845.377856516207</c:v>
                </c:pt>
                <c:pt idx="5530">
                  <c:v>44845.377860011577</c:v>
                </c:pt>
                <c:pt idx="5531">
                  <c:v>44845.377863530091</c:v>
                </c:pt>
                <c:pt idx="5532">
                  <c:v>44845.377867106479</c:v>
                </c:pt>
                <c:pt idx="5533">
                  <c:v>44845.377870601849</c:v>
                </c:pt>
                <c:pt idx="5534">
                  <c:v>44845.377874166668</c:v>
                </c:pt>
                <c:pt idx="5535">
                  <c:v>44845.377877708335</c:v>
                </c:pt>
                <c:pt idx="5536">
                  <c:v>44845.377881192129</c:v>
                </c:pt>
                <c:pt idx="5537">
                  <c:v>44845.377884699075</c:v>
                </c:pt>
                <c:pt idx="5538">
                  <c:v>44845.377888275463</c:v>
                </c:pt>
                <c:pt idx="5539">
                  <c:v>44845.37789181713</c:v>
                </c:pt>
                <c:pt idx="5540">
                  <c:v>44845.377895393518</c:v>
                </c:pt>
                <c:pt idx="5541">
                  <c:v>44845.37789895833</c:v>
                </c:pt>
                <c:pt idx="5542">
                  <c:v>44845.377902488428</c:v>
                </c:pt>
                <c:pt idx="5543">
                  <c:v>44845.377905983798</c:v>
                </c:pt>
                <c:pt idx="5544">
                  <c:v>44845.377909467592</c:v>
                </c:pt>
                <c:pt idx="5545">
                  <c:v>44845.377913032411</c:v>
                </c:pt>
                <c:pt idx="5546">
                  <c:v>44845.377916516205</c:v>
                </c:pt>
                <c:pt idx="5547">
                  <c:v>44845.377920046296</c:v>
                </c:pt>
                <c:pt idx="5548">
                  <c:v>44845.37792353009</c:v>
                </c:pt>
                <c:pt idx="5549">
                  <c:v>44845.377927013891</c:v>
                </c:pt>
                <c:pt idx="5550">
                  <c:v>44845.377930590279</c:v>
                </c:pt>
                <c:pt idx="5551">
                  <c:v>44845.377934074073</c:v>
                </c:pt>
                <c:pt idx="5552">
                  <c:v>44845.377937650461</c:v>
                </c:pt>
                <c:pt idx="5553">
                  <c:v>44845.377941203704</c:v>
                </c:pt>
                <c:pt idx="5554">
                  <c:v>44845.377944745371</c:v>
                </c:pt>
                <c:pt idx="5555">
                  <c:v>44845.377948229165</c:v>
                </c:pt>
                <c:pt idx="5556">
                  <c:v>44845.377951724535</c:v>
                </c:pt>
                <c:pt idx="5557">
                  <c:v>44845.377955277778</c:v>
                </c:pt>
                <c:pt idx="5558">
                  <c:v>44845.377958877318</c:v>
                </c:pt>
                <c:pt idx="5559">
                  <c:v>44845.37796244213</c:v>
                </c:pt>
                <c:pt idx="5560">
                  <c:v>44845.377965983796</c:v>
                </c:pt>
                <c:pt idx="5561">
                  <c:v>44845.37796946759</c:v>
                </c:pt>
                <c:pt idx="5562">
                  <c:v>44845.377973020833</c:v>
                </c:pt>
                <c:pt idx="5563">
                  <c:v>44845.377976597221</c:v>
                </c:pt>
                <c:pt idx="5564">
                  <c:v>44845.377980185185</c:v>
                </c:pt>
                <c:pt idx="5565">
                  <c:v>44845.377983726852</c:v>
                </c:pt>
                <c:pt idx="5566">
                  <c:v>44845.377987222222</c:v>
                </c:pt>
                <c:pt idx="5567">
                  <c:v>44845.377990787034</c:v>
                </c:pt>
                <c:pt idx="5568">
                  <c:v>44845.377994328701</c:v>
                </c:pt>
                <c:pt idx="5569">
                  <c:v>44845.377997905096</c:v>
                </c:pt>
                <c:pt idx="5570">
                  <c:v>44845.37800138889</c:v>
                </c:pt>
                <c:pt idx="5571">
                  <c:v>44845.378004872684</c:v>
                </c:pt>
                <c:pt idx="5572">
                  <c:v>44845.378008449072</c:v>
                </c:pt>
                <c:pt idx="5573">
                  <c:v>44845.378012002315</c:v>
                </c:pt>
                <c:pt idx="5574">
                  <c:v>44845.378015578703</c:v>
                </c:pt>
                <c:pt idx="5575">
                  <c:v>44845.378019074073</c:v>
                </c:pt>
                <c:pt idx="5576">
                  <c:v>44845.378022592595</c:v>
                </c:pt>
                <c:pt idx="5577">
                  <c:v>44845.378026087965</c:v>
                </c:pt>
                <c:pt idx="5578">
                  <c:v>44845.378029664353</c:v>
                </c:pt>
                <c:pt idx="5579">
                  <c:v>44845.378033148147</c:v>
                </c:pt>
                <c:pt idx="5580">
                  <c:v>44845.378036712966</c:v>
                </c:pt>
                <c:pt idx="5581">
                  <c:v>44845.37804019676</c:v>
                </c:pt>
                <c:pt idx="5582">
                  <c:v>44845.378043738427</c:v>
                </c:pt>
                <c:pt idx="5583">
                  <c:v>44845.378047233797</c:v>
                </c:pt>
                <c:pt idx="5584">
                  <c:v>44845.378050763888</c:v>
                </c:pt>
                <c:pt idx="5585">
                  <c:v>44845.378054259258</c:v>
                </c:pt>
                <c:pt idx="5586">
                  <c:v>44845.378057743059</c:v>
                </c:pt>
                <c:pt idx="5587">
                  <c:v>44845.378061284726</c:v>
                </c:pt>
                <c:pt idx="5588">
                  <c:v>44845.378064780096</c:v>
                </c:pt>
                <c:pt idx="5589">
                  <c:v>44845.378068310187</c:v>
                </c:pt>
                <c:pt idx="5590">
                  <c:v>44845.378071828702</c:v>
                </c:pt>
                <c:pt idx="5591">
                  <c:v>44845.3780753588</c:v>
                </c:pt>
                <c:pt idx="5592">
                  <c:v>44845.378078842594</c:v>
                </c:pt>
                <c:pt idx="5593">
                  <c:v>44845.378082337964</c:v>
                </c:pt>
                <c:pt idx="5594">
                  <c:v>44845.378085891207</c:v>
                </c:pt>
                <c:pt idx="5595">
                  <c:v>44845.378089386577</c:v>
                </c:pt>
                <c:pt idx="5596">
                  <c:v>44845.378092939813</c:v>
                </c:pt>
                <c:pt idx="5597">
                  <c:v>44845.378096435183</c:v>
                </c:pt>
                <c:pt idx="5598">
                  <c:v>44845.378099988426</c:v>
                </c:pt>
                <c:pt idx="5599">
                  <c:v>44845.378103530093</c:v>
                </c:pt>
                <c:pt idx="5600">
                  <c:v>44845.378107037039</c:v>
                </c:pt>
                <c:pt idx="5601">
                  <c:v>44845.37811060185</c:v>
                </c:pt>
                <c:pt idx="5602">
                  <c:v>44845.378114143517</c:v>
                </c:pt>
                <c:pt idx="5603">
                  <c:v>44845.378117650464</c:v>
                </c:pt>
                <c:pt idx="5604">
                  <c:v>44845.378121215275</c:v>
                </c:pt>
                <c:pt idx="5605">
                  <c:v>44845.378124780094</c:v>
                </c:pt>
                <c:pt idx="5606">
                  <c:v>44845.378128321761</c:v>
                </c:pt>
                <c:pt idx="5607">
                  <c:v>44845.378131805555</c:v>
                </c:pt>
                <c:pt idx="5608">
                  <c:v>44845.378135405095</c:v>
                </c:pt>
                <c:pt idx="5609">
                  <c:v>44845.378138958331</c:v>
                </c:pt>
                <c:pt idx="5610">
                  <c:v>44845.378142511574</c:v>
                </c:pt>
                <c:pt idx="5611">
                  <c:v>44845.378146006944</c:v>
                </c:pt>
                <c:pt idx="5612">
                  <c:v>44845.378149490738</c:v>
                </c:pt>
                <c:pt idx="5613">
                  <c:v>44845.378153032405</c:v>
                </c:pt>
                <c:pt idx="5614">
                  <c:v>44845.378156562503</c:v>
                </c:pt>
                <c:pt idx="5615">
                  <c:v>44845.378160069442</c:v>
                </c:pt>
                <c:pt idx="5616">
                  <c:v>44845.37816364583</c:v>
                </c:pt>
                <c:pt idx="5617">
                  <c:v>44845.378167129631</c:v>
                </c:pt>
                <c:pt idx="5618">
                  <c:v>44845.378170625001</c:v>
                </c:pt>
                <c:pt idx="5619">
                  <c:v>44845.378174178244</c:v>
                </c:pt>
                <c:pt idx="5620">
                  <c:v>44845.378177754632</c:v>
                </c:pt>
                <c:pt idx="5621">
                  <c:v>44845.378181273147</c:v>
                </c:pt>
                <c:pt idx="5622">
                  <c:v>44845.378184791669</c:v>
                </c:pt>
                <c:pt idx="5623">
                  <c:v>44845.378188333336</c:v>
                </c:pt>
                <c:pt idx="5624">
                  <c:v>44845.378191828706</c:v>
                </c:pt>
                <c:pt idx="5625">
                  <c:v>44845.378195370373</c:v>
                </c:pt>
                <c:pt idx="5626">
                  <c:v>44845.378198865743</c:v>
                </c:pt>
                <c:pt idx="5627">
                  <c:v>44845.378202418979</c:v>
                </c:pt>
                <c:pt idx="5628">
                  <c:v>44845.378205983798</c:v>
                </c:pt>
                <c:pt idx="5629">
                  <c:v>44845.378209479168</c:v>
                </c:pt>
                <c:pt idx="5630">
                  <c:v>44845.378213043979</c:v>
                </c:pt>
                <c:pt idx="5631">
                  <c:v>44845.378216608799</c:v>
                </c:pt>
                <c:pt idx="5632">
                  <c:v>44845.378220185186</c:v>
                </c:pt>
                <c:pt idx="5633">
                  <c:v>44845.378223726853</c:v>
                </c:pt>
                <c:pt idx="5634">
                  <c:v>44845.378227233799</c:v>
                </c:pt>
                <c:pt idx="5635">
                  <c:v>44845.378230752314</c:v>
                </c:pt>
                <c:pt idx="5636">
                  <c:v>44845.378234247684</c:v>
                </c:pt>
                <c:pt idx="5637">
                  <c:v>44845.378237800927</c:v>
                </c:pt>
                <c:pt idx="5638">
                  <c:v>44845.378241296297</c:v>
                </c:pt>
                <c:pt idx="5639">
                  <c:v>44845.378244861109</c:v>
                </c:pt>
                <c:pt idx="5640">
                  <c:v>44845.378248437497</c:v>
                </c:pt>
                <c:pt idx="5641">
                  <c:v>44845.378252037037</c:v>
                </c:pt>
                <c:pt idx="5642">
                  <c:v>44845.378255567128</c:v>
                </c:pt>
                <c:pt idx="5643">
                  <c:v>44845.378259062498</c:v>
                </c:pt>
                <c:pt idx="5644">
                  <c:v>44845.378262627317</c:v>
                </c:pt>
                <c:pt idx="5645">
                  <c:v>44845.378266192129</c:v>
                </c:pt>
                <c:pt idx="5646">
                  <c:v>44845.378269675923</c:v>
                </c:pt>
                <c:pt idx="5647">
                  <c:v>44845.378273252318</c:v>
                </c:pt>
                <c:pt idx="5648">
                  <c:v>44845.378276805553</c:v>
                </c:pt>
                <c:pt idx="5649">
                  <c:v>44845.378280358796</c:v>
                </c:pt>
                <c:pt idx="5650">
                  <c:v>44845.378283900463</c:v>
                </c:pt>
                <c:pt idx="5651">
                  <c:v>44845.378287384257</c:v>
                </c:pt>
                <c:pt idx="5652">
                  <c:v>44845.378290879627</c:v>
                </c:pt>
                <c:pt idx="5653">
                  <c:v>44845.37829443287</c:v>
                </c:pt>
                <c:pt idx="5654">
                  <c:v>44845.378297916664</c:v>
                </c:pt>
                <c:pt idx="5655">
                  <c:v>44845.378301481484</c:v>
                </c:pt>
                <c:pt idx="5656">
                  <c:v>44845.378305046295</c:v>
                </c:pt>
                <c:pt idx="5657">
                  <c:v>44845.378308611114</c:v>
                </c:pt>
                <c:pt idx="5658">
                  <c:v>44845.378312094908</c:v>
                </c:pt>
                <c:pt idx="5659">
                  <c:v>44845.378315578702</c:v>
                </c:pt>
                <c:pt idx="5660">
                  <c:v>44845.378319074072</c:v>
                </c:pt>
                <c:pt idx="5661">
                  <c:v>44845.378322615739</c:v>
                </c:pt>
                <c:pt idx="5662">
                  <c:v>44845.378326203703</c:v>
                </c:pt>
                <c:pt idx="5663">
                  <c:v>44845.378329733794</c:v>
                </c:pt>
                <c:pt idx="5664">
                  <c:v>44845.378333217595</c:v>
                </c:pt>
                <c:pt idx="5665">
                  <c:v>44845.378336805552</c:v>
                </c:pt>
                <c:pt idx="5666">
                  <c:v>44845.378340289353</c:v>
                </c:pt>
                <c:pt idx="5667">
                  <c:v>44845.378343854165</c:v>
                </c:pt>
                <c:pt idx="5668">
                  <c:v>44845.378347372687</c:v>
                </c:pt>
                <c:pt idx="5669">
                  <c:v>44845.378350879633</c:v>
                </c:pt>
                <c:pt idx="5670">
                  <c:v>44845.378354421293</c:v>
                </c:pt>
                <c:pt idx="5671">
                  <c:v>44845.378357928239</c:v>
                </c:pt>
                <c:pt idx="5672">
                  <c:v>44845.378361493058</c:v>
                </c:pt>
                <c:pt idx="5673">
                  <c:v>44845.378365023149</c:v>
                </c:pt>
                <c:pt idx="5674">
                  <c:v>44845.37836855324</c:v>
                </c:pt>
                <c:pt idx="5675">
                  <c:v>44845.378372094907</c:v>
                </c:pt>
                <c:pt idx="5676">
                  <c:v>44845.378375590277</c:v>
                </c:pt>
                <c:pt idx="5677">
                  <c:v>44845.378379108799</c:v>
                </c:pt>
                <c:pt idx="5678">
                  <c:v>44845.378382627314</c:v>
                </c:pt>
                <c:pt idx="5679">
                  <c:v>44845.378386192133</c:v>
                </c:pt>
                <c:pt idx="5680">
                  <c:v>44845.378389745369</c:v>
                </c:pt>
                <c:pt idx="5681">
                  <c:v>44845.378393240739</c:v>
                </c:pt>
                <c:pt idx="5682">
                  <c:v>44845.378396805558</c:v>
                </c:pt>
                <c:pt idx="5683">
                  <c:v>44845.378400335649</c:v>
                </c:pt>
                <c:pt idx="5684">
                  <c:v>44845.378403831019</c:v>
                </c:pt>
                <c:pt idx="5685">
                  <c:v>44845.378407407406</c:v>
                </c:pt>
                <c:pt idx="5686">
                  <c:v>44845.378410949073</c:v>
                </c:pt>
                <c:pt idx="5687">
                  <c:v>44845.378414467596</c:v>
                </c:pt>
                <c:pt idx="5688">
                  <c:v>44845.378418020831</c:v>
                </c:pt>
                <c:pt idx="5689">
                  <c:v>44845.378421597219</c:v>
                </c:pt>
                <c:pt idx="5690">
                  <c:v>44845.378425150462</c:v>
                </c:pt>
                <c:pt idx="5691">
                  <c:v>44845.378428715281</c:v>
                </c:pt>
                <c:pt idx="5692">
                  <c:v>44845.378432210651</c:v>
                </c:pt>
                <c:pt idx="5693">
                  <c:v>44845.378435752318</c:v>
                </c:pt>
                <c:pt idx="5694">
                  <c:v>44845.378439236112</c:v>
                </c:pt>
                <c:pt idx="5695">
                  <c:v>44845.378442731482</c:v>
                </c:pt>
                <c:pt idx="5696">
                  <c:v>44845.378446284725</c:v>
                </c:pt>
                <c:pt idx="5697">
                  <c:v>44845.378449768519</c:v>
                </c:pt>
                <c:pt idx="5698">
                  <c:v>44845.378453310186</c:v>
                </c:pt>
                <c:pt idx="5699">
                  <c:v>44845.378456921295</c:v>
                </c:pt>
                <c:pt idx="5700">
                  <c:v>44845.378460462962</c:v>
                </c:pt>
                <c:pt idx="5701">
                  <c:v>44845.378463958332</c:v>
                </c:pt>
                <c:pt idx="5702">
                  <c:v>44845.378467488423</c:v>
                </c:pt>
                <c:pt idx="5703">
                  <c:v>44845.378470972224</c:v>
                </c:pt>
                <c:pt idx="5704">
                  <c:v>44845.378474456018</c:v>
                </c:pt>
                <c:pt idx="5705">
                  <c:v>44845.378477997685</c:v>
                </c:pt>
                <c:pt idx="5706">
                  <c:v>44845.378481504631</c:v>
                </c:pt>
                <c:pt idx="5707">
                  <c:v>44845.378485057867</c:v>
                </c:pt>
                <c:pt idx="5708">
                  <c:v>44845.378488553244</c:v>
                </c:pt>
                <c:pt idx="5709">
                  <c:v>44845.378492060183</c:v>
                </c:pt>
                <c:pt idx="5710">
                  <c:v>44845.378495567129</c:v>
                </c:pt>
                <c:pt idx="5711">
                  <c:v>44845.378499050923</c:v>
                </c:pt>
                <c:pt idx="5712">
                  <c:v>44845.378502604166</c:v>
                </c:pt>
                <c:pt idx="5713">
                  <c:v>44845.378506168985</c:v>
                </c:pt>
                <c:pt idx="5714">
                  <c:v>44845.378509745373</c:v>
                </c:pt>
                <c:pt idx="5715">
                  <c:v>44845.378513229167</c:v>
                </c:pt>
                <c:pt idx="5716">
                  <c:v>44845.37851678241</c:v>
                </c:pt>
                <c:pt idx="5717">
                  <c:v>44845.378520370374</c:v>
                </c:pt>
                <c:pt idx="5718">
                  <c:v>44845.378523865744</c:v>
                </c:pt>
                <c:pt idx="5719">
                  <c:v>44845.37852741898</c:v>
                </c:pt>
                <c:pt idx="5720">
                  <c:v>44845.378530972223</c:v>
                </c:pt>
                <c:pt idx="5721">
                  <c:v>44845.378534525466</c:v>
                </c:pt>
                <c:pt idx="5722">
                  <c:v>44845.378538020836</c:v>
                </c:pt>
                <c:pt idx="5723">
                  <c:v>44845.378541585647</c:v>
                </c:pt>
                <c:pt idx="5724">
                  <c:v>44845.378545127314</c:v>
                </c:pt>
                <c:pt idx="5725">
                  <c:v>44845.378548611108</c:v>
                </c:pt>
                <c:pt idx="5726">
                  <c:v>44845.378552118054</c:v>
                </c:pt>
                <c:pt idx="5727">
                  <c:v>44845.378555659721</c:v>
                </c:pt>
                <c:pt idx="5728">
                  <c:v>44845.378559155091</c:v>
                </c:pt>
                <c:pt idx="5729">
                  <c:v>44845.378562696758</c:v>
                </c:pt>
                <c:pt idx="5730">
                  <c:v>44845.378566192128</c:v>
                </c:pt>
                <c:pt idx="5731">
                  <c:v>44845.378569733795</c:v>
                </c:pt>
                <c:pt idx="5732">
                  <c:v>44845.378573275462</c:v>
                </c:pt>
                <c:pt idx="5733">
                  <c:v>44845.378576782408</c:v>
                </c:pt>
                <c:pt idx="5734">
                  <c:v>44845.378580266202</c:v>
                </c:pt>
                <c:pt idx="5735">
                  <c:v>44845.37858384259</c:v>
                </c:pt>
                <c:pt idx="5736">
                  <c:v>44845.378587395833</c:v>
                </c:pt>
                <c:pt idx="5737">
                  <c:v>44845.378590960645</c:v>
                </c:pt>
                <c:pt idx="5738">
                  <c:v>44845.37859453704</c:v>
                </c:pt>
                <c:pt idx="5739">
                  <c:v>44845.378598020834</c:v>
                </c:pt>
                <c:pt idx="5740">
                  <c:v>44845.378601574077</c:v>
                </c:pt>
                <c:pt idx="5741">
                  <c:v>44845.378605057871</c:v>
                </c:pt>
                <c:pt idx="5742">
                  <c:v>44845.378608634259</c:v>
                </c:pt>
                <c:pt idx="5743">
                  <c:v>44845.378612187502</c:v>
                </c:pt>
                <c:pt idx="5744">
                  <c:v>44845.378615752314</c:v>
                </c:pt>
                <c:pt idx="5745">
                  <c:v>44845.378619305557</c:v>
                </c:pt>
                <c:pt idx="5746">
                  <c:v>44845.378622870368</c:v>
                </c:pt>
                <c:pt idx="5747">
                  <c:v>44845.378626365738</c:v>
                </c:pt>
                <c:pt idx="5748">
                  <c:v>44845.378629918981</c:v>
                </c:pt>
                <c:pt idx="5749">
                  <c:v>44845.378633414351</c:v>
                </c:pt>
                <c:pt idx="5750">
                  <c:v>44845.378636898145</c:v>
                </c:pt>
                <c:pt idx="5751">
                  <c:v>44845.378640462965</c:v>
                </c:pt>
                <c:pt idx="5752">
                  <c:v>44845.378644027776</c:v>
                </c:pt>
                <c:pt idx="5753">
                  <c:v>44845.378647581019</c:v>
                </c:pt>
                <c:pt idx="5754">
                  <c:v>44845.378651134262</c:v>
                </c:pt>
                <c:pt idx="5755">
                  <c:v>44845.378654629632</c:v>
                </c:pt>
                <c:pt idx="5756">
                  <c:v>44845.378658113426</c:v>
                </c:pt>
                <c:pt idx="5757">
                  <c:v>44845.378661655093</c:v>
                </c:pt>
                <c:pt idx="5758">
                  <c:v>44845.378665162039</c:v>
                </c:pt>
                <c:pt idx="5759">
                  <c:v>44845.378668703706</c:v>
                </c:pt>
                <c:pt idx="5760">
                  <c:v>44845.3786721875</c:v>
                </c:pt>
                <c:pt idx="5761">
                  <c:v>44845.378675671294</c:v>
                </c:pt>
                <c:pt idx="5762">
                  <c:v>44845.378679224537</c:v>
                </c:pt>
                <c:pt idx="5763">
                  <c:v>44845.37868277778</c:v>
                </c:pt>
                <c:pt idx="5764">
                  <c:v>44845.37868627315</c:v>
                </c:pt>
                <c:pt idx="5765">
                  <c:v>44845.378689837962</c:v>
                </c:pt>
                <c:pt idx="5766">
                  <c:v>44845.378693379629</c:v>
                </c:pt>
                <c:pt idx="5767">
                  <c:v>44845.37869690972</c:v>
                </c:pt>
                <c:pt idx="5768">
                  <c:v>44845.378700416666</c:v>
                </c:pt>
                <c:pt idx="5769">
                  <c:v>44845.37870390046</c:v>
                </c:pt>
                <c:pt idx="5770">
                  <c:v>44845.378707488424</c:v>
                </c:pt>
                <c:pt idx="5771">
                  <c:v>44845.378710972225</c:v>
                </c:pt>
                <c:pt idx="5772">
                  <c:v>44845.378714525461</c:v>
                </c:pt>
                <c:pt idx="5773">
                  <c:v>44845.378718078704</c:v>
                </c:pt>
                <c:pt idx="5774">
                  <c:v>44845.378721562498</c:v>
                </c:pt>
                <c:pt idx="5775">
                  <c:v>44845.378725057868</c:v>
                </c:pt>
                <c:pt idx="5776">
                  <c:v>44845.378728599535</c:v>
                </c:pt>
                <c:pt idx="5777">
                  <c:v>44845.378732094905</c:v>
                </c:pt>
                <c:pt idx="5778">
                  <c:v>44845.378735659724</c:v>
                </c:pt>
                <c:pt idx="5779">
                  <c:v>44845.378739155094</c:v>
                </c:pt>
                <c:pt idx="5780">
                  <c:v>44845.378742685185</c:v>
                </c:pt>
                <c:pt idx="5781">
                  <c:v>44845.378746180555</c:v>
                </c:pt>
                <c:pt idx="5782">
                  <c:v>44845.378749756943</c:v>
                </c:pt>
                <c:pt idx="5783">
                  <c:v>44845.378753321762</c:v>
                </c:pt>
                <c:pt idx="5784">
                  <c:v>44845.37875689815</c:v>
                </c:pt>
                <c:pt idx="5785">
                  <c:v>44845.378760451385</c:v>
                </c:pt>
                <c:pt idx="5786">
                  <c:v>44845.378763935187</c:v>
                </c:pt>
                <c:pt idx="5787">
                  <c:v>44845.378767418981</c:v>
                </c:pt>
                <c:pt idx="5788">
                  <c:v>44845.378770972224</c:v>
                </c:pt>
                <c:pt idx="5789">
                  <c:v>44845.378774525459</c:v>
                </c:pt>
                <c:pt idx="5790">
                  <c:v>44845.378778090279</c:v>
                </c:pt>
                <c:pt idx="5791">
                  <c:v>44845.378781631945</c:v>
                </c:pt>
                <c:pt idx="5792">
                  <c:v>44845.378785138892</c:v>
                </c:pt>
                <c:pt idx="5793">
                  <c:v>44845.378788715279</c:v>
                </c:pt>
                <c:pt idx="5794">
                  <c:v>44845.378792291667</c:v>
                </c:pt>
                <c:pt idx="5795">
                  <c:v>44845.378795868055</c:v>
                </c:pt>
                <c:pt idx="5796">
                  <c:v>44845.378799444443</c:v>
                </c:pt>
                <c:pt idx="5797">
                  <c:v>44845.378802974534</c:v>
                </c:pt>
                <c:pt idx="5798">
                  <c:v>44845.378806550929</c:v>
                </c:pt>
                <c:pt idx="5799">
                  <c:v>44845.378810115741</c:v>
                </c:pt>
                <c:pt idx="5800">
                  <c:v>44845.378813599535</c:v>
                </c:pt>
                <c:pt idx="5801">
                  <c:v>44845.378817083336</c:v>
                </c:pt>
                <c:pt idx="5802">
                  <c:v>44845.378820625003</c:v>
                </c:pt>
                <c:pt idx="5803">
                  <c:v>44845.378824189815</c:v>
                </c:pt>
                <c:pt idx="5804">
                  <c:v>44845.378827754626</c:v>
                </c:pt>
                <c:pt idx="5805">
                  <c:v>44845.378831261572</c:v>
                </c:pt>
                <c:pt idx="5806">
                  <c:v>44845.37883483796</c:v>
                </c:pt>
                <c:pt idx="5807">
                  <c:v>44845.378838391203</c:v>
                </c:pt>
                <c:pt idx="5808">
                  <c:v>44845.378841990743</c:v>
                </c:pt>
                <c:pt idx="5809">
                  <c:v>44845.37884553241</c:v>
                </c:pt>
                <c:pt idx="5810">
                  <c:v>44845.378849085646</c:v>
                </c:pt>
                <c:pt idx="5811">
                  <c:v>44845.378852650465</c:v>
                </c:pt>
                <c:pt idx="5812">
                  <c:v>44845.378856145835</c:v>
                </c:pt>
                <c:pt idx="5813">
                  <c:v>44845.378859710647</c:v>
                </c:pt>
                <c:pt idx="5814">
                  <c:v>44845.378863206017</c:v>
                </c:pt>
                <c:pt idx="5815">
                  <c:v>44845.37886675926</c:v>
                </c:pt>
                <c:pt idx="5816">
                  <c:v>44845.378870289351</c:v>
                </c:pt>
                <c:pt idx="5817">
                  <c:v>44845.378873773145</c:v>
                </c:pt>
                <c:pt idx="5818">
                  <c:v>44845.378877256946</c:v>
                </c:pt>
                <c:pt idx="5819">
                  <c:v>44845.378880752316</c:v>
                </c:pt>
                <c:pt idx="5820">
                  <c:v>44845.378884282407</c:v>
                </c:pt>
                <c:pt idx="5821">
                  <c:v>44845.378887789353</c:v>
                </c:pt>
                <c:pt idx="5822">
                  <c:v>44845.378891365741</c:v>
                </c:pt>
                <c:pt idx="5823">
                  <c:v>44845.378894953705</c:v>
                </c:pt>
                <c:pt idx="5824">
                  <c:v>44845.378898495372</c:v>
                </c:pt>
                <c:pt idx="5825">
                  <c:v>44845.378902037039</c:v>
                </c:pt>
                <c:pt idx="5826">
                  <c:v>44845.378905520833</c:v>
                </c:pt>
                <c:pt idx="5827">
                  <c:v>44845.378909085652</c:v>
                </c:pt>
                <c:pt idx="5828">
                  <c:v>44845.378912581022</c:v>
                </c:pt>
                <c:pt idx="5829">
                  <c:v>44845.378916168978</c:v>
                </c:pt>
                <c:pt idx="5830">
                  <c:v>44845.378919699077</c:v>
                </c:pt>
                <c:pt idx="5831">
                  <c:v>44845.378923275464</c:v>
                </c:pt>
                <c:pt idx="5832">
                  <c:v>44845.378926840276</c:v>
                </c:pt>
                <c:pt idx="5833">
                  <c:v>44845.37893042824</c:v>
                </c:pt>
                <c:pt idx="5834">
                  <c:v>44845.378933981483</c:v>
                </c:pt>
                <c:pt idx="5835">
                  <c:v>44845.378937534719</c:v>
                </c:pt>
                <c:pt idx="5836">
                  <c:v>44845.378941041665</c:v>
                </c:pt>
                <c:pt idx="5837">
                  <c:v>44845.378944525466</c:v>
                </c:pt>
                <c:pt idx="5838">
                  <c:v>44845.378948078702</c:v>
                </c:pt>
                <c:pt idx="5839">
                  <c:v>44845.378951631945</c:v>
                </c:pt>
                <c:pt idx="5840">
                  <c:v>44845.378955185188</c:v>
                </c:pt>
                <c:pt idx="5841">
                  <c:v>44845.378958680558</c:v>
                </c:pt>
                <c:pt idx="5842">
                  <c:v>44845.378962268522</c:v>
                </c:pt>
                <c:pt idx="5843">
                  <c:v>44845.378965821757</c:v>
                </c:pt>
                <c:pt idx="5844">
                  <c:v>44845.378969398145</c:v>
                </c:pt>
                <c:pt idx="5845">
                  <c:v>44845.378972951388</c:v>
                </c:pt>
                <c:pt idx="5846">
                  <c:v>44845.378976504631</c:v>
                </c:pt>
                <c:pt idx="5847">
                  <c:v>44845.378980000001</c:v>
                </c:pt>
                <c:pt idx="5848">
                  <c:v>44845.378983576389</c:v>
                </c:pt>
                <c:pt idx="5849">
                  <c:v>44845.378987094904</c:v>
                </c:pt>
                <c:pt idx="5850">
                  <c:v>44845.378990613426</c:v>
                </c:pt>
                <c:pt idx="5851">
                  <c:v>44845.37899409722</c:v>
                </c:pt>
                <c:pt idx="5852">
                  <c:v>44845.378997581021</c:v>
                </c:pt>
                <c:pt idx="5853">
                  <c:v>44845.379001099536</c:v>
                </c:pt>
                <c:pt idx="5854">
                  <c:v>44845.379004675924</c:v>
                </c:pt>
                <c:pt idx="5855">
                  <c:v>44845.379008171294</c:v>
                </c:pt>
                <c:pt idx="5856">
                  <c:v>44845.379011655095</c:v>
                </c:pt>
                <c:pt idx="5857">
                  <c:v>44845.379015196762</c:v>
                </c:pt>
                <c:pt idx="5858">
                  <c:v>44845.37901877315</c:v>
                </c:pt>
                <c:pt idx="5859">
                  <c:v>44845.379022337962</c:v>
                </c:pt>
                <c:pt idx="5860">
                  <c:v>44845.379025925926</c:v>
                </c:pt>
                <c:pt idx="5861">
                  <c:v>44845.379029490738</c:v>
                </c:pt>
                <c:pt idx="5862">
                  <c:v>44845.379033043981</c:v>
                </c:pt>
                <c:pt idx="5863">
                  <c:v>44845.379036527775</c:v>
                </c:pt>
                <c:pt idx="5864">
                  <c:v>44845.379040092594</c:v>
                </c:pt>
                <c:pt idx="5865">
                  <c:v>44845.37904359954</c:v>
                </c:pt>
                <c:pt idx="5866">
                  <c:v>44845.379047129631</c:v>
                </c:pt>
                <c:pt idx="5867">
                  <c:v>44845.379050694442</c:v>
                </c:pt>
                <c:pt idx="5868">
                  <c:v>44845.379054259261</c:v>
                </c:pt>
                <c:pt idx="5869">
                  <c:v>44845.379057754632</c:v>
                </c:pt>
                <c:pt idx="5870">
                  <c:v>44845.379061331019</c:v>
                </c:pt>
                <c:pt idx="5871">
                  <c:v>44845.379064895831</c:v>
                </c:pt>
                <c:pt idx="5872">
                  <c:v>44845.379068472219</c:v>
                </c:pt>
                <c:pt idx="5873">
                  <c:v>44845.379072013886</c:v>
                </c:pt>
                <c:pt idx="5874">
                  <c:v>44845.379075509256</c:v>
                </c:pt>
                <c:pt idx="5875">
                  <c:v>44845.379079074075</c:v>
                </c:pt>
                <c:pt idx="5876">
                  <c:v>44845.379082638887</c:v>
                </c:pt>
                <c:pt idx="5877">
                  <c:v>44845.379086226851</c:v>
                </c:pt>
                <c:pt idx="5878">
                  <c:v>44845.379089780094</c:v>
                </c:pt>
                <c:pt idx="5879">
                  <c:v>44845.379093344905</c:v>
                </c:pt>
                <c:pt idx="5880">
                  <c:v>44845.379096921293</c:v>
                </c:pt>
                <c:pt idx="5881">
                  <c:v>44845.37910046296</c:v>
                </c:pt>
                <c:pt idx="5882">
                  <c:v>44845.37910395833</c:v>
                </c:pt>
                <c:pt idx="5883">
                  <c:v>44845.3791074537</c:v>
                </c:pt>
                <c:pt idx="5884">
                  <c:v>44845.379110995367</c:v>
                </c:pt>
                <c:pt idx="5885">
                  <c:v>44845.379114537034</c:v>
                </c:pt>
                <c:pt idx="5886">
                  <c:v>44845.37911804398</c:v>
                </c:pt>
                <c:pt idx="5887">
                  <c:v>44845.379121527774</c:v>
                </c:pt>
                <c:pt idx="5888">
                  <c:v>44845.379125092593</c:v>
                </c:pt>
                <c:pt idx="5889">
                  <c:v>44845.379128622684</c:v>
                </c:pt>
                <c:pt idx="5890">
                  <c:v>44845.379132118054</c:v>
                </c:pt>
                <c:pt idx="5891">
                  <c:v>44845.379135659721</c:v>
                </c:pt>
                <c:pt idx="5892">
                  <c:v>44845.379139155091</c:v>
                </c:pt>
                <c:pt idx="5893">
                  <c:v>44845.379142696758</c:v>
                </c:pt>
                <c:pt idx="5894">
                  <c:v>44845.379146192128</c:v>
                </c:pt>
                <c:pt idx="5895">
                  <c:v>44845.37914967593</c:v>
                </c:pt>
                <c:pt idx="5896">
                  <c:v>44845.379153252317</c:v>
                </c:pt>
                <c:pt idx="5897">
                  <c:v>44845.379156793984</c:v>
                </c:pt>
                <c:pt idx="5898">
                  <c:v>44845.379160289354</c:v>
                </c:pt>
                <c:pt idx="5899">
                  <c:v>44845.379163773148</c:v>
                </c:pt>
                <c:pt idx="5900">
                  <c:v>44845.379167303239</c:v>
                </c:pt>
                <c:pt idx="5901">
                  <c:v>44845.379170891203</c:v>
                </c:pt>
                <c:pt idx="5902">
                  <c:v>44845.379174444446</c:v>
                </c:pt>
                <c:pt idx="5903">
                  <c:v>44845.37917792824</c:v>
                </c:pt>
                <c:pt idx="5904">
                  <c:v>44845.37918142361</c:v>
                </c:pt>
                <c:pt idx="5905">
                  <c:v>44845.379184988429</c:v>
                </c:pt>
                <c:pt idx="5906">
                  <c:v>44845.379188506944</c:v>
                </c:pt>
                <c:pt idx="5907">
                  <c:v>44845.379192025466</c:v>
                </c:pt>
                <c:pt idx="5908">
                  <c:v>44845.379195590278</c:v>
                </c:pt>
                <c:pt idx="5909">
                  <c:v>44845.379199143521</c:v>
                </c:pt>
                <c:pt idx="5910">
                  <c:v>44845.379202662036</c:v>
                </c:pt>
                <c:pt idx="5911">
                  <c:v>44845.379206203703</c:v>
                </c:pt>
                <c:pt idx="5912">
                  <c:v>44845.379209733794</c:v>
                </c:pt>
                <c:pt idx="5913">
                  <c:v>44845.379213252316</c:v>
                </c:pt>
                <c:pt idx="5914">
                  <c:v>44845.37921673611</c:v>
                </c:pt>
                <c:pt idx="5915">
                  <c:v>44845.379220243056</c:v>
                </c:pt>
                <c:pt idx="5916">
                  <c:v>44845.379223738426</c:v>
                </c:pt>
                <c:pt idx="5917">
                  <c:v>44845.379227303238</c:v>
                </c:pt>
                <c:pt idx="5918">
                  <c:v>44845.379230810184</c:v>
                </c:pt>
                <c:pt idx="5919">
                  <c:v>44845.379234375003</c:v>
                </c:pt>
                <c:pt idx="5920">
                  <c:v>44845.379237858797</c:v>
                </c:pt>
                <c:pt idx="5921">
                  <c:v>44845.37924141204</c:v>
                </c:pt>
                <c:pt idx="5922">
                  <c:v>44845.379244988428</c:v>
                </c:pt>
                <c:pt idx="5923">
                  <c:v>44845.379248530095</c:v>
                </c:pt>
                <c:pt idx="5924">
                  <c:v>44845.379252025465</c:v>
                </c:pt>
                <c:pt idx="5925">
                  <c:v>44845.379255567132</c:v>
                </c:pt>
                <c:pt idx="5926">
                  <c:v>44845.379259074078</c:v>
                </c:pt>
                <c:pt idx="5927">
                  <c:v>44845.379262615737</c:v>
                </c:pt>
                <c:pt idx="5928">
                  <c:v>44845.379266111115</c:v>
                </c:pt>
                <c:pt idx="5929">
                  <c:v>44845.379269675926</c:v>
                </c:pt>
                <c:pt idx="5930">
                  <c:v>44845.379273217593</c:v>
                </c:pt>
                <c:pt idx="5931">
                  <c:v>44845.379276712963</c:v>
                </c:pt>
                <c:pt idx="5932">
                  <c:v>44845.379280277775</c:v>
                </c:pt>
                <c:pt idx="5933">
                  <c:v>44845.379283761577</c:v>
                </c:pt>
                <c:pt idx="5934">
                  <c:v>44845.379287337964</c:v>
                </c:pt>
                <c:pt idx="5935">
                  <c:v>44845.379290856479</c:v>
                </c:pt>
                <c:pt idx="5936">
                  <c:v>44845.379294363425</c:v>
                </c:pt>
                <c:pt idx="5937">
                  <c:v>44845.379297916668</c:v>
                </c:pt>
                <c:pt idx="5938">
                  <c:v>44845.379301435183</c:v>
                </c:pt>
                <c:pt idx="5939">
                  <c:v>44845.379304965281</c:v>
                </c:pt>
                <c:pt idx="5940">
                  <c:v>44845.379308518517</c:v>
                </c:pt>
                <c:pt idx="5941">
                  <c:v>44845.379312037039</c:v>
                </c:pt>
                <c:pt idx="5942">
                  <c:v>44845.379315578706</c:v>
                </c:pt>
                <c:pt idx="5943">
                  <c:v>44845.3793190625</c:v>
                </c:pt>
                <c:pt idx="5944">
                  <c:v>44845.379322604167</c:v>
                </c:pt>
                <c:pt idx="5945">
                  <c:v>44845.379326180555</c:v>
                </c:pt>
                <c:pt idx="5946">
                  <c:v>44845.379329675925</c:v>
                </c:pt>
                <c:pt idx="5947">
                  <c:v>44845.379333252313</c:v>
                </c:pt>
                <c:pt idx="5948">
                  <c:v>44845.379336782411</c:v>
                </c:pt>
                <c:pt idx="5949">
                  <c:v>44845.379340266205</c:v>
                </c:pt>
                <c:pt idx="5950">
                  <c:v>44845.379343761575</c:v>
                </c:pt>
                <c:pt idx="5951">
                  <c:v>44845.379347303242</c:v>
                </c:pt>
                <c:pt idx="5952">
                  <c:v>44845.379350891206</c:v>
                </c:pt>
                <c:pt idx="5953">
                  <c:v>44845.379354444442</c:v>
                </c:pt>
                <c:pt idx="5954">
                  <c:v>44845.379357939812</c:v>
                </c:pt>
                <c:pt idx="5955">
                  <c:v>44845.379361504631</c:v>
                </c:pt>
                <c:pt idx="5956">
                  <c:v>44845.379365046298</c:v>
                </c:pt>
                <c:pt idx="5957">
                  <c:v>44845.379368530092</c:v>
                </c:pt>
                <c:pt idx="5958">
                  <c:v>44845.379372013886</c:v>
                </c:pt>
                <c:pt idx="5959">
                  <c:v>44845.379375555553</c:v>
                </c:pt>
                <c:pt idx="5960">
                  <c:v>44845.379379062499</c:v>
                </c:pt>
                <c:pt idx="5961">
                  <c:v>44845.379382627318</c:v>
                </c:pt>
                <c:pt idx="5962">
                  <c:v>44845.379386192129</c:v>
                </c:pt>
                <c:pt idx="5963">
                  <c:v>44845.379389687499</c:v>
                </c:pt>
                <c:pt idx="5964">
                  <c:v>44845.379393240743</c:v>
                </c:pt>
                <c:pt idx="5965">
                  <c:v>44845.379396793978</c:v>
                </c:pt>
                <c:pt idx="5966">
                  <c:v>44845.379400347221</c:v>
                </c:pt>
                <c:pt idx="5967">
                  <c:v>44845.379403842591</c:v>
                </c:pt>
                <c:pt idx="5968">
                  <c:v>44845.37940740741</c:v>
                </c:pt>
                <c:pt idx="5969">
                  <c:v>44845.379410891204</c:v>
                </c:pt>
                <c:pt idx="5970">
                  <c:v>44845.379414479168</c:v>
                </c:pt>
                <c:pt idx="5971">
                  <c:v>44845.379417997683</c:v>
                </c:pt>
                <c:pt idx="5972">
                  <c:v>44845.379421504629</c:v>
                </c:pt>
                <c:pt idx="5973">
                  <c:v>44845.379425057872</c:v>
                </c:pt>
                <c:pt idx="5974">
                  <c:v>44845.379428541666</c:v>
                </c:pt>
                <c:pt idx="5975">
                  <c:v>44845.37943202546</c:v>
                </c:pt>
                <c:pt idx="5976">
                  <c:v>44845.379435567127</c:v>
                </c:pt>
                <c:pt idx="5977">
                  <c:v>44845.379439062497</c:v>
                </c:pt>
                <c:pt idx="5978">
                  <c:v>44845.37944261574</c:v>
                </c:pt>
                <c:pt idx="5979">
                  <c:v>44845.379446180559</c:v>
                </c:pt>
                <c:pt idx="5980">
                  <c:v>44845.379449745371</c:v>
                </c:pt>
                <c:pt idx="5981">
                  <c:v>44845.379453321759</c:v>
                </c:pt>
                <c:pt idx="5982">
                  <c:v>44845.379456875002</c:v>
                </c:pt>
                <c:pt idx="5983">
                  <c:v>44845.379460381948</c:v>
                </c:pt>
                <c:pt idx="5984">
                  <c:v>44845.37946394676</c:v>
                </c:pt>
                <c:pt idx="5985">
                  <c:v>44845.379467511571</c:v>
                </c:pt>
                <c:pt idx="5986">
                  <c:v>44845.379471064814</c:v>
                </c:pt>
                <c:pt idx="5987">
                  <c:v>44845.379474560184</c:v>
                </c:pt>
                <c:pt idx="5988">
                  <c:v>44845.379478113427</c:v>
                </c:pt>
                <c:pt idx="5989">
                  <c:v>44845.379481597221</c:v>
                </c:pt>
                <c:pt idx="5990">
                  <c:v>44845.379485173609</c:v>
                </c:pt>
                <c:pt idx="5991">
                  <c:v>44845.379488738428</c:v>
                </c:pt>
                <c:pt idx="5992">
                  <c:v>44845.379492280095</c:v>
                </c:pt>
                <c:pt idx="5993">
                  <c:v>44845.379495833331</c:v>
                </c:pt>
                <c:pt idx="5994">
                  <c:v>44845.379499421295</c:v>
                </c:pt>
                <c:pt idx="5995">
                  <c:v>44845.379502905096</c:v>
                </c:pt>
                <c:pt idx="5996">
                  <c:v>44845.379506469908</c:v>
                </c:pt>
                <c:pt idx="5997">
                  <c:v>44845.379510046296</c:v>
                </c:pt>
                <c:pt idx="5998">
                  <c:v>44845.379513611108</c:v>
                </c:pt>
                <c:pt idx="5999">
                  <c:v>44845.379517187503</c:v>
                </c:pt>
                <c:pt idx="6000">
                  <c:v>44845.379520740738</c:v>
                </c:pt>
                <c:pt idx="6001">
                  <c:v>44845.379524236108</c:v>
                </c:pt>
                <c:pt idx="6002">
                  <c:v>44845.379527824072</c:v>
                </c:pt>
                <c:pt idx="6003">
                  <c:v>44845.379531354163</c:v>
                </c:pt>
                <c:pt idx="6004">
                  <c:v>44845.379534849541</c:v>
                </c:pt>
                <c:pt idx="6005">
                  <c:v>44845.379538414352</c:v>
                </c:pt>
                <c:pt idx="6006">
                  <c:v>44845.379541956019</c:v>
                </c:pt>
                <c:pt idx="6007">
                  <c:v>44845.379545509262</c:v>
                </c:pt>
                <c:pt idx="6008">
                  <c:v>44845.379549016201</c:v>
                </c:pt>
                <c:pt idx="6009">
                  <c:v>44845.379552500002</c:v>
                </c:pt>
                <c:pt idx="6010">
                  <c:v>44845.379556064814</c:v>
                </c:pt>
                <c:pt idx="6011">
                  <c:v>44845.379559618057</c:v>
                </c:pt>
                <c:pt idx="6012">
                  <c:v>44845.379563113427</c:v>
                </c:pt>
                <c:pt idx="6013">
                  <c:v>44845.379566678239</c:v>
                </c:pt>
                <c:pt idx="6014">
                  <c:v>44845.379570231482</c:v>
                </c:pt>
                <c:pt idx="6015">
                  <c:v>44845.379573726852</c:v>
                </c:pt>
                <c:pt idx="6016">
                  <c:v>44845.379577268519</c:v>
                </c:pt>
                <c:pt idx="6017">
                  <c:v>44845.379580763889</c:v>
                </c:pt>
                <c:pt idx="6018">
                  <c:v>44845.379584363429</c:v>
                </c:pt>
                <c:pt idx="6019">
                  <c:v>44845.379587881944</c:v>
                </c:pt>
                <c:pt idx="6020">
                  <c:v>44845.379591446763</c:v>
                </c:pt>
                <c:pt idx="6021">
                  <c:v>44845.379594930557</c:v>
                </c:pt>
                <c:pt idx="6022">
                  <c:v>44845.379598414351</c:v>
                </c:pt>
                <c:pt idx="6023">
                  <c:v>44845.379601990739</c:v>
                </c:pt>
                <c:pt idx="6024">
                  <c:v>44845.379605532406</c:v>
                </c:pt>
                <c:pt idx="6025">
                  <c:v>44845.379609131945</c:v>
                </c:pt>
                <c:pt idx="6026">
                  <c:v>44845.379612662036</c:v>
                </c:pt>
                <c:pt idx="6027">
                  <c:v>44845.379616157406</c:v>
                </c:pt>
                <c:pt idx="6028">
                  <c:v>44845.379619699073</c:v>
                </c:pt>
                <c:pt idx="6029">
                  <c:v>44845.379623206019</c:v>
                </c:pt>
                <c:pt idx="6030">
                  <c:v>44845.379626759262</c:v>
                </c:pt>
                <c:pt idx="6031">
                  <c:v>44845.379630254633</c:v>
                </c:pt>
                <c:pt idx="6032">
                  <c:v>44845.37963383102</c:v>
                </c:pt>
                <c:pt idx="6033">
                  <c:v>44845.379637384256</c:v>
                </c:pt>
                <c:pt idx="6034">
                  <c:v>44845.379640879626</c:v>
                </c:pt>
                <c:pt idx="6035">
                  <c:v>44845.379644398148</c:v>
                </c:pt>
                <c:pt idx="6036">
                  <c:v>44845.379647893518</c:v>
                </c:pt>
                <c:pt idx="6037">
                  <c:v>44845.379651469906</c:v>
                </c:pt>
                <c:pt idx="6038">
                  <c:v>44845.379655011573</c:v>
                </c:pt>
                <c:pt idx="6039">
                  <c:v>44845.379658611113</c:v>
                </c:pt>
                <c:pt idx="6040">
                  <c:v>44845.379662187501</c:v>
                </c:pt>
                <c:pt idx="6041">
                  <c:v>44845.379665740744</c:v>
                </c:pt>
                <c:pt idx="6042">
                  <c:v>44845.37966929398</c:v>
                </c:pt>
                <c:pt idx="6043">
                  <c:v>44845.379672858799</c:v>
                </c:pt>
                <c:pt idx="6044">
                  <c:v>44845.37967642361</c:v>
                </c:pt>
                <c:pt idx="6045">
                  <c:v>44845.379680011574</c:v>
                </c:pt>
                <c:pt idx="6046">
                  <c:v>44845.379683553241</c:v>
                </c:pt>
                <c:pt idx="6047">
                  <c:v>44845.379687129629</c:v>
                </c:pt>
                <c:pt idx="6048">
                  <c:v>44845.379690624999</c:v>
                </c:pt>
                <c:pt idx="6049">
                  <c:v>44845.379694166666</c:v>
                </c:pt>
                <c:pt idx="6050">
                  <c:v>44845.379697673612</c:v>
                </c:pt>
                <c:pt idx="6051">
                  <c:v>44845.37970125</c:v>
                </c:pt>
                <c:pt idx="6052">
                  <c:v>44845.379704803243</c:v>
                </c:pt>
                <c:pt idx="6053">
                  <c:v>44845.379708379631</c:v>
                </c:pt>
                <c:pt idx="6054">
                  <c:v>44845.379711944443</c:v>
                </c:pt>
                <c:pt idx="6055">
                  <c:v>44845.379715428244</c:v>
                </c:pt>
                <c:pt idx="6056">
                  <c:v>44845.379718958335</c:v>
                </c:pt>
                <c:pt idx="6057">
                  <c:v>44845.37972247685</c:v>
                </c:pt>
                <c:pt idx="6058">
                  <c:v>44845.379726018517</c:v>
                </c:pt>
                <c:pt idx="6059">
                  <c:v>44845.379729513887</c:v>
                </c:pt>
                <c:pt idx="6060">
                  <c:v>44845.379733043985</c:v>
                </c:pt>
                <c:pt idx="6061">
                  <c:v>44845.379736539355</c:v>
                </c:pt>
                <c:pt idx="6062">
                  <c:v>44845.379740081022</c:v>
                </c:pt>
                <c:pt idx="6063">
                  <c:v>44845.379743645834</c:v>
                </c:pt>
                <c:pt idx="6064">
                  <c:v>44845.379747164348</c:v>
                </c:pt>
                <c:pt idx="6065">
                  <c:v>44845.379750740743</c:v>
                </c:pt>
                <c:pt idx="6066">
                  <c:v>44845.379754293979</c:v>
                </c:pt>
                <c:pt idx="6067">
                  <c:v>44845.379757881943</c:v>
                </c:pt>
                <c:pt idx="6068">
                  <c:v>44845.379761400465</c:v>
                </c:pt>
                <c:pt idx="6069">
                  <c:v>44845.379764895835</c:v>
                </c:pt>
                <c:pt idx="6070">
                  <c:v>44845.379768391205</c:v>
                </c:pt>
                <c:pt idx="6071">
                  <c:v>44845.379771944441</c:v>
                </c:pt>
                <c:pt idx="6072">
                  <c:v>44845.379775532405</c:v>
                </c:pt>
                <c:pt idx="6073">
                  <c:v>44845.379779108793</c:v>
                </c:pt>
                <c:pt idx="6074">
                  <c:v>44845.379782638891</c:v>
                </c:pt>
                <c:pt idx="6075">
                  <c:v>44845.379786122685</c:v>
                </c:pt>
                <c:pt idx="6076">
                  <c:v>44845.379789687497</c:v>
                </c:pt>
                <c:pt idx="6077">
                  <c:v>44845.37979324074</c:v>
                </c:pt>
                <c:pt idx="6078">
                  <c:v>44845.37979673611</c:v>
                </c:pt>
                <c:pt idx="6079">
                  <c:v>44845.379800312498</c:v>
                </c:pt>
                <c:pt idx="6080">
                  <c:v>44845.379803877317</c:v>
                </c:pt>
                <c:pt idx="6081">
                  <c:v>44845.37980746528</c:v>
                </c:pt>
                <c:pt idx="6082">
                  <c:v>44845.379810972219</c:v>
                </c:pt>
                <c:pt idx="6083">
                  <c:v>44845.379814479165</c:v>
                </c:pt>
                <c:pt idx="6084">
                  <c:v>44845.379818043984</c:v>
                </c:pt>
                <c:pt idx="6085">
                  <c:v>44845.379821527778</c:v>
                </c:pt>
                <c:pt idx="6086">
                  <c:v>44845.379825115742</c:v>
                </c:pt>
                <c:pt idx="6087">
                  <c:v>44845.379828634257</c:v>
                </c:pt>
                <c:pt idx="6088">
                  <c:v>44845.379832199076</c:v>
                </c:pt>
                <c:pt idx="6089">
                  <c:v>44845.37983568287</c:v>
                </c:pt>
                <c:pt idx="6090">
                  <c:v>44845.37983917824</c:v>
                </c:pt>
                <c:pt idx="6091">
                  <c:v>44845.379842719907</c:v>
                </c:pt>
                <c:pt idx="6092">
                  <c:v>44845.379846284719</c:v>
                </c:pt>
                <c:pt idx="6093">
                  <c:v>44845.37984976852</c:v>
                </c:pt>
                <c:pt idx="6094">
                  <c:v>44845.379853333332</c:v>
                </c:pt>
                <c:pt idx="6095">
                  <c:v>44845.379856840278</c:v>
                </c:pt>
                <c:pt idx="6096">
                  <c:v>44845.379860381945</c:v>
                </c:pt>
                <c:pt idx="6097">
                  <c:v>44845.379863969909</c:v>
                </c:pt>
                <c:pt idx="6098">
                  <c:v>44845.379867534721</c:v>
                </c:pt>
                <c:pt idx="6099">
                  <c:v>44845.379871087964</c:v>
                </c:pt>
                <c:pt idx="6100">
                  <c:v>44845.379874583334</c:v>
                </c:pt>
                <c:pt idx="6101">
                  <c:v>44845.379878136577</c:v>
                </c:pt>
                <c:pt idx="6102">
                  <c:v>44845.379881643516</c:v>
                </c:pt>
                <c:pt idx="6103">
                  <c:v>44845.379885173614</c:v>
                </c:pt>
                <c:pt idx="6104">
                  <c:v>44845.379888668984</c:v>
                </c:pt>
                <c:pt idx="6105">
                  <c:v>44845.379892210651</c:v>
                </c:pt>
                <c:pt idx="6106">
                  <c:v>44845.379895694445</c:v>
                </c:pt>
                <c:pt idx="6107">
                  <c:v>44845.379899201391</c:v>
                </c:pt>
                <c:pt idx="6108">
                  <c:v>44845.379902743058</c:v>
                </c:pt>
                <c:pt idx="6109">
                  <c:v>44845.37990630787</c:v>
                </c:pt>
                <c:pt idx="6110">
                  <c:v>44845.379909861113</c:v>
                </c:pt>
                <c:pt idx="6111">
                  <c:v>44845.379913368059</c:v>
                </c:pt>
                <c:pt idx="6112">
                  <c:v>44845.37991693287</c:v>
                </c:pt>
                <c:pt idx="6113">
                  <c:v>44845.379920474537</c:v>
                </c:pt>
                <c:pt idx="6114">
                  <c:v>44845.379923969907</c:v>
                </c:pt>
                <c:pt idx="6115">
                  <c:v>44845.37992752315</c:v>
                </c:pt>
                <c:pt idx="6116">
                  <c:v>44845.379931099538</c:v>
                </c:pt>
                <c:pt idx="6117">
                  <c:v>44845.37993466435</c:v>
                </c:pt>
                <c:pt idx="6118">
                  <c:v>44845.379938229169</c:v>
                </c:pt>
                <c:pt idx="6119">
                  <c:v>44845.379941724539</c:v>
                </c:pt>
                <c:pt idx="6120">
                  <c:v>44845.379945289351</c:v>
                </c:pt>
                <c:pt idx="6121">
                  <c:v>44845.379948773145</c:v>
                </c:pt>
                <c:pt idx="6122">
                  <c:v>44845.379952326388</c:v>
                </c:pt>
                <c:pt idx="6123">
                  <c:v>44845.379955891207</c:v>
                </c:pt>
                <c:pt idx="6124">
                  <c:v>44845.379959444443</c:v>
                </c:pt>
                <c:pt idx="6125">
                  <c:v>44845.379962928244</c:v>
                </c:pt>
                <c:pt idx="6126">
                  <c:v>44845.379966412038</c:v>
                </c:pt>
                <c:pt idx="6127">
                  <c:v>44845.379969965281</c:v>
                </c:pt>
                <c:pt idx="6128">
                  <c:v>44845.37997357639</c:v>
                </c:pt>
                <c:pt idx="6129">
                  <c:v>44845.379977118057</c:v>
                </c:pt>
                <c:pt idx="6130">
                  <c:v>44845.379980659724</c:v>
                </c:pt>
                <c:pt idx="6131">
                  <c:v>44845.379984155094</c:v>
                </c:pt>
                <c:pt idx="6132">
                  <c:v>44845.379987638888</c:v>
                </c:pt>
                <c:pt idx="6133">
                  <c:v>44845.379991226851</c:v>
                </c:pt>
                <c:pt idx="6134">
                  <c:v>44845.379994780094</c:v>
                </c:pt>
                <c:pt idx="6135">
                  <c:v>44845.379998321761</c:v>
                </c:pt>
                <c:pt idx="6136">
                  <c:v>44845.380001817131</c:v>
                </c:pt>
                <c:pt idx="6137">
                  <c:v>44845.380005358798</c:v>
                </c:pt>
                <c:pt idx="6138">
                  <c:v>44845.380008842592</c:v>
                </c:pt>
                <c:pt idx="6139">
                  <c:v>44845.380012442132</c:v>
                </c:pt>
                <c:pt idx="6140">
                  <c:v>44845.380015995368</c:v>
                </c:pt>
                <c:pt idx="6141">
                  <c:v>44845.380019548611</c:v>
                </c:pt>
                <c:pt idx="6142">
                  <c:v>44845.380023032405</c:v>
                </c:pt>
                <c:pt idx="6143">
                  <c:v>44845.380026516206</c:v>
                </c:pt>
                <c:pt idx="6144">
                  <c:v>44845.380030069442</c:v>
                </c:pt>
                <c:pt idx="6145">
                  <c:v>44845.38003364583</c:v>
                </c:pt>
                <c:pt idx="6146">
                  <c:v>44845.380037152776</c:v>
                </c:pt>
                <c:pt idx="6147">
                  <c:v>44845.380040706019</c:v>
                </c:pt>
                <c:pt idx="6148">
                  <c:v>44845.380044259262</c:v>
                </c:pt>
                <c:pt idx="6149">
                  <c:v>44845.380047824074</c:v>
                </c:pt>
                <c:pt idx="6150">
                  <c:v>44845.380051377317</c:v>
                </c:pt>
                <c:pt idx="6151">
                  <c:v>44845.380054930552</c:v>
                </c:pt>
                <c:pt idx="6152">
                  <c:v>44845.380058437499</c:v>
                </c:pt>
                <c:pt idx="6153">
                  <c:v>44845.380061932869</c:v>
                </c:pt>
                <c:pt idx="6154">
                  <c:v>44845.380065486112</c:v>
                </c:pt>
                <c:pt idx="6155">
                  <c:v>44845.380069050923</c:v>
                </c:pt>
                <c:pt idx="6156">
                  <c:v>44845.380072581022</c:v>
                </c:pt>
                <c:pt idx="6157">
                  <c:v>44845.380076076392</c:v>
                </c:pt>
                <c:pt idx="6158">
                  <c:v>44845.380079641203</c:v>
                </c:pt>
                <c:pt idx="6159">
                  <c:v>44845.380083136573</c:v>
                </c:pt>
                <c:pt idx="6160">
                  <c:v>44845.380086712961</c:v>
                </c:pt>
                <c:pt idx="6161">
                  <c:v>44845.38009027778</c:v>
                </c:pt>
                <c:pt idx="6162">
                  <c:v>44845.380093831016</c:v>
                </c:pt>
                <c:pt idx="6163">
                  <c:v>44845.380097314817</c:v>
                </c:pt>
                <c:pt idx="6164">
                  <c:v>44845.380100856484</c:v>
                </c:pt>
                <c:pt idx="6165">
                  <c:v>44845.380104351854</c:v>
                </c:pt>
                <c:pt idx="6166">
                  <c:v>44845.380107835648</c:v>
                </c:pt>
                <c:pt idx="6167">
                  <c:v>44845.380111319442</c:v>
                </c:pt>
                <c:pt idx="6168">
                  <c:v>44845.380114837964</c:v>
                </c:pt>
                <c:pt idx="6169">
                  <c:v>44845.380118356479</c:v>
                </c:pt>
                <c:pt idx="6170">
                  <c:v>44845.380121898146</c:v>
                </c:pt>
                <c:pt idx="6171">
                  <c:v>44845.380125381947</c:v>
                </c:pt>
                <c:pt idx="6172">
                  <c:v>44845.380128946759</c:v>
                </c:pt>
                <c:pt idx="6173">
                  <c:v>44845.380132511571</c:v>
                </c:pt>
                <c:pt idx="6174">
                  <c:v>44845.380135995372</c:v>
                </c:pt>
                <c:pt idx="6175">
                  <c:v>44845.380139548608</c:v>
                </c:pt>
                <c:pt idx="6176">
                  <c:v>44845.380143136572</c:v>
                </c:pt>
                <c:pt idx="6177">
                  <c:v>44845.38014666667</c:v>
                </c:pt>
                <c:pt idx="6178">
                  <c:v>44845.380150266203</c:v>
                </c:pt>
                <c:pt idx="6179">
                  <c:v>44845.380153761573</c:v>
                </c:pt>
                <c:pt idx="6180">
                  <c:v>44845.380157280095</c:v>
                </c:pt>
                <c:pt idx="6181">
                  <c:v>44845.380160868059</c:v>
                </c:pt>
                <c:pt idx="6182">
                  <c:v>44845.380164432871</c:v>
                </c:pt>
                <c:pt idx="6183">
                  <c:v>44845.380167986114</c:v>
                </c:pt>
                <c:pt idx="6184">
                  <c:v>44845.380171469908</c:v>
                </c:pt>
                <c:pt idx="6185">
                  <c:v>44845.380174976854</c:v>
                </c:pt>
                <c:pt idx="6186">
                  <c:v>44845.380178553241</c:v>
                </c:pt>
                <c:pt idx="6187">
                  <c:v>44845.380182060188</c:v>
                </c:pt>
                <c:pt idx="6188">
                  <c:v>44845.380185567126</c:v>
                </c:pt>
                <c:pt idx="6189">
                  <c:v>44845.380189143521</c:v>
                </c:pt>
                <c:pt idx="6190">
                  <c:v>44845.380192685188</c:v>
                </c:pt>
                <c:pt idx="6191">
                  <c:v>44845.380196261576</c:v>
                </c:pt>
                <c:pt idx="6192">
                  <c:v>44845.380199768515</c:v>
                </c:pt>
                <c:pt idx="6193">
                  <c:v>44845.380203310182</c:v>
                </c:pt>
                <c:pt idx="6194">
                  <c:v>44845.380206863425</c:v>
                </c:pt>
                <c:pt idx="6195">
                  <c:v>44845.380210358795</c:v>
                </c:pt>
                <c:pt idx="6196">
                  <c:v>44845.380213912038</c:v>
                </c:pt>
                <c:pt idx="6197">
                  <c:v>44845.380217395832</c:v>
                </c:pt>
                <c:pt idx="6198">
                  <c:v>44845.380220960651</c:v>
                </c:pt>
                <c:pt idx="6199">
                  <c:v>44845.380224444445</c:v>
                </c:pt>
                <c:pt idx="6200">
                  <c:v>44845.380228009257</c:v>
                </c:pt>
                <c:pt idx="6201">
                  <c:v>44845.380231574076</c:v>
                </c:pt>
                <c:pt idx="6202">
                  <c:v>44845.380235069446</c:v>
                </c:pt>
                <c:pt idx="6203">
                  <c:v>44845.380238622682</c:v>
                </c:pt>
                <c:pt idx="6204">
                  <c:v>44845.380242106483</c:v>
                </c:pt>
                <c:pt idx="6205">
                  <c:v>44845.380245659719</c:v>
                </c:pt>
                <c:pt idx="6206">
                  <c:v>44845.38024914352</c:v>
                </c:pt>
                <c:pt idx="6207">
                  <c:v>44845.380252708332</c:v>
                </c:pt>
                <c:pt idx="6208">
                  <c:v>44845.38025628472</c:v>
                </c:pt>
                <c:pt idx="6209">
                  <c:v>44845.380259814818</c:v>
                </c:pt>
                <c:pt idx="6210">
                  <c:v>44845.380263310188</c:v>
                </c:pt>
                <c:pt idx="6211">
                  <c:v>44845.380266851855</c:v>
                </c:pt>
                <c:pt idx="6212">
                  <c:v>44845.380270381946</c:v>
                </c:pt>
                <c:pt idx="6213">
                  <c:v>44845.380273935189</c:v>
                </c:pt>
                <c:pt idx="6214">
                  <c:v>44845.380277511576</c:v>
                </c:pt>
                <c:pt idx="6215">
                  <c:v>44845.380281087964</c:v>
                </c:pt>
                <c:pt idx="6216">
                  <c:v>44845.380284641207</c:v>
                </c:pt>
                <c:pt idx="6217">
                  <c:v>44845.380288229164</c:v>
                </c:pt>
                <c:pt idx="6218">
                  <c:v>44845.380291770831</c:v>
                </c:pt>
                <c:pt idx="6219">
                  <c:v>44845.380295324074</c:v>
                </c:pt>
                <c:pt idx="6220">
                  <c:v>44845.380298888886</c:v>
                </c:pt>
                <c:pt idx="6221">
                  <c:v>44845.380302384256</c:v>
                </c:pt>
                <c:pt idx="6222">
                  <c:v>44845.380305891202</c:v>
                </c:pt>
                <c:pt idx="6223">
                  <c:v>44845.380309409724</c:v>
                </c:pt>
                <c:pt idx="6224">
                  <c:v>44845.380312905094</c:v>
                </c:pt>
                <c:pt idx="6225">
                  <c:v>44845.380316469906</c:v>
                </c:pt>
                <c:pt idx="6226">
                  <c:v>44845.380320011573</c:v>
                </c:pt>
                <c:pt idx="6227">
                  <c:v>44845.380323518519</c:v>
                </c:pt>
                <c:pt idx="6228">
                  <c:v>44845.38032708333</c:v>
                </c:pt>
                <c:pt idx="6229">
                  <c:v>44845.38033064815</c:v>
                </c:pt>
                <c:pt idx="6230">
                  <c:v>44845.38033417824</c:v>
                </c:pt>
                <c:pt idx="6231">
                  <c:v>44845.380337696763</c:v>
                </c:pt>
                <c:pt idx="6232">
                  <c:v>44845.38034127315</c:v>
                </c:pt>
                <c:pt idx="6233">
                  <c:v>44845.380344826386</c:v>
                </c:pt>
                <c:pt idx="6234">
                  <c:v>44845.380348391205</c:v>
                </c:pt>
                <c:pt idx="6235">
                  <c:v>44845.380351967593</c:v>
                </c:pt>
                <c:pt idx="6236">
                  <c:v>44845.380355497684</c:v>
                </c:pt>
                <c:pt idx="6237">
                  <c:v>44845.380359027775</c:v>
                </c:pt>
                <c:pt idx="6238">
                  <c:v>44845.380362511576</c:v>
                </c:pt>
                <c:pt idx="6239">
                  <c:v>44845.380366053243</c:v>
                </c:pt>
                <c:pt idx="6240">
                  <c:v>44845.380369537037</c:v>
                </c:pt>
                <c:pt idx="6241">
                  <c:v>44845.380373032407</c:v>
                </c:pt>
                <c:pt idx="6242">
                  <c:v>44845.38037658565</c:v>
                </c:pt>
                <c:pt idx="6243">
                  <c:v>44845.380380115741</c:v>
                </c:pt>
                <c:pt idx="6244">
                  <c:v>44845.380383634256</c:v>
                </c:pt>
                <c:pt idx="6245">
                  <c:v>44845.380387187499</c:v>
                </c:pt>
                <c:pt idx="6246">
                  <c:v>44845.38039071759</c:v>
                </c:pt>
                <c:pt idx="6247">
                  <c:v>44845.38039421296</c:v>
                </c:pt>
                <c:pt idx="6248">
                  <c:v>44845.380397777779</c:v>
                </c:pt>
                <c:pt idx="6249">
                  <c:v>44845.380401261573</c:v>
                </c:pt>
                <c:pt idx="6250">
                  <c:v>44845.380404745367</c:v>
                </c:pt>
                <c:pt idx="6251">
                  <c:v>44845.38040829861</c:v>
                </c:pt>
                <c:pt idx="6252">
                  <c:v>44845.380411782404</c:v>
                </c:pt>
                <c:pt idx="6253">
                  <c:v>44845.380415347223</c:v>
                </c:pt>
                <c:pt idx="6254">
                  <c:v>44845.380418912035</c:v>
                </c:pt>
                <c:pt idx="6255">
                  <c:v>44845.380422488422</c:v>
                </c:pt>
                <c:pt idx="6256">
                  <c:v>44845.380426064818</c:v>
                </c:pt>
                <c:pt idx="6257">
                  <c:v>44845.380429606485</c:v>
                </c:pt>
                <c:pt idx="6258">
                  <c:v>44845.38043315972</c:v>
                </c:pt>
                <c:pt idx="6259">
                  <c:v>44845.380436736108</c:v>
                </c:pt>
                <c:pt idx="6260">
                  <c:v>44845.380440219909</c:v>
                </c:pt>
                <c:pt idx="6261">
                  <c:v>44845.380443773145</c:v>
                </c:pt>
                <c:pt idx="6262">
                  <c:v>44845.380447280091</c:v>
                </c:pt>
                <c:pt idx="6263">
                  <c:v>44845.380450833334</c:v>
                </c:pt>
                <c:pt idx="6264">
                  <c:v>44845.380454317128</c:v>
                </c:pt>
                <c:pt idx="6265">
                  <c:v>44845.380457881947</c:v>
                </c:pt>
                <c:pt idx="6266">
                  <c:v>44845.380461446759</c:v>
                </c:pt>
                <c:pt idx="6267">
                  <c:v>44845.380465000002</c:v>
                </c:pt>
                <c:pt idx="6268">
                  <c:v>44845.380468483796</c:v>
                </c:pt>
                <c:pt idx="6269">
                  <c:v>44845.380472037039</c:v>
                </c:pt>
                <c:pt idx="6270">
                  <c:v>44845.380475520833</c:v>
                </c:pt>
                <c:pt idx="6271">
                  <c:v>44845.380479016203</c:v>
                </c:pt>
                <c:pt idx="6272">
                  <c:v>44845.38048255787</c:v>
                </c:pt>
                <c:pt idx="6273">
                  <c:v>44845.380486041664</c:v>
                </c:pt>
                <c:pt idx="6274">
                  <c:v>44845.380489606483</c:v>
                </c:pt>
                <c:pt idx="6275">
                  <c:v>44845.380493182871</c:v>
                </c:pt>
                <c:pt idx="6276">
                  <c:v>44845.380496666665</c:v>
                </c:pt>
                <c:pt idx="6277">
                  <c:v>44845.380500196756</c:v>
                </c:pt>
                <c:pt idx="6278">
                  <c:v>44845.380503819448</c:v>
                </c:pt>
                <c:pt idx="6279">
                  <c:v>44845.380507372683</c:v>
                </c:pt>
                <c:pt idx="6280">
                  <c:v>44845.380510937503</c:v>
                </c:pt>
                <c:pt idx="6281">
                  <c:v>44845.380514421297</c:v>
                </c:pt>
                <c:pt idx="6282">
                  <c:v>44845.380517962963</c:v>
                </c:pt>
                <c:pt idx="6283">
                  <c:v>44845.380521446757</c:v>
                </c:pt>
                <c:pt idx="6284">
                  <c:v>44845.380524930559</c:v>
                </c:pt>
                <c:pt idx="6285">
                  <c:v>44845.380528483794</c:v>
                </c:pt>
                <c:pt idx="6286">
                  <c:v>44845.380532037037</c:v>
                </c:pt>
                <c:pt idx="6287">
                  <c:v>44845.380535613425</c:v>
                </c:pt>
                <c:pt idx="6288">
                  <c:v>44845.380539178244</c:v>
                </c:pt>
                <c:pt idx="6289">
                  <c:v>44845.380542673614</c:v>
                </c:pt>
                <c:pt idx="6290">
                  <c:v>44845.380546250002</c:v>
                </c:pt>
                <c:pt idx="6291">
                  <c:v>44845.380549814814</c:v>
                </c:pt>
                <c:pt idx="6292">
                  <c:v>44845.380553368057</c:v>
                </c:pt>
                <c:pt idx="6293">
                  <c:v>44845.380556956021</c:v>
                </c:pt>
                <c:pt idx="6294">
                  <c:v>44845.380560532409</c:v>
                </c:pt>
                <c:pt idx="6295">
                  <c:v>44845.3805640625</c:v>
                </c:pt>
                <c:pt idx="6296">
                  <c:v>44845.38056755787</c:v>
                </c:pt>
                <c:pt idx="6297">
                  <c:v>44845.380571111113</c:v>
                </c:pt>
                <c:pt idx="6298">
                  <c:v>44845.380574594907</c:v>
                </c:pt>
                <c:pt idx="6299">
                  <c:v>44845.380578159726</c:v>
                </c:pt>
                <c:pt idx="6300">
                  <c:v>44845.38058164352</c:v>
                </c:pt>
                <c:pt idx="6301">
                  <c:v>44845.380585231484</c:v>
                </c:pt>
                <c:pt idx="6302">
                  <c:v>44845.380588761574</c:v>
                </c:pt>
                <c:pt idx="6303">
                  <c:v>44845.380592256945</c:v>
                </c:pt>
                <c:pt idx="6304">
                  <c:v>44845.380595810188</c:v>
                </c:pt>
                <c:pt idx="6305">
                  <c:v>44845.380599305558</c:v>
                </c:pt>
                <c:pt idx="6306">
                  <c:v>44845.380602835648</c:v>
                </c:pt>
                <c:pt idx="6307">
                  <c:v>44845.380606342595</c:v>
                </c:pt>
                <c:pt idx="6308">
                  <c:v>44845.380609918982</c:v>
                </c:pt>
                <c:pt idx="6309">
                  <c:v>44845.380613437497</c:v>
                </c:pt>
                <c:pt idx="6310">
                  <c:v>44845.380616932867</c:v>
                </c:pt>
                <c:pt idx="6311">
                  <c:v>44845.380620416669</c:v>
                </c:pt>
                <c:pt idx="6312">
                  <c:v>44845.380623969904</c:v>
                </c:pt>
                <c:pt idx="6313">
                  <c:v>44845.380627453706</c:v>
                </c:pt>
                <c:pt idx="6314">
                  <c:v>44845.380631006941</c:v>
                </c:pt>
                <c:pt idx="6315">
                  <c:v>44845.380634490743</c:v>
                </c:pt>
                <c:pt idx="6316">
                  <c:v>44845.380637974537</c:v>
                </c:pt>
                <c:pt idx="6317">
                  <c:v>44845.380641550924</c:v>
                </c:pt>
                <c:pt idx="6318">
                  <c:v>44845.380645092591</c:v>
                </c:pt>
                <c:pt idx="6319">
                  <c:v>44845.380648587961</c:v>
                </c:pt>
                <c:pt idx="6320">
                  <c:v>44845.380652083331</c:v>
                </c:pt>
                <c:pt idx="6321">
                  <c:v>44845.380655601854</c:v>
                </c:pt>
                <c:pt idx="6322">
                  <c:v>44845.380659085647</c:v>
                </c:pt>
                <c:pt idx="6323">
                  <c:v>44845.380662592594</c:v>
                </c:pt>
                <c:pt idx="6324">
                  <c:v>44845.380666122684</c:v>
                </c:pt>
                <c:pt idx="6325">
                  <c:v>44845.380669699072</c:v>
                </c:pt>
                <c:pt idx="6326">
                  <c:v>44845.380673182874</c:v>
                </c:pt>
                <c:pt idx="6327">
                  <c:v>44845.380676759261</c:v>
                </c:pt>
                <c:pt idx="6328">
                  <c:v>44845.380680324073</c:v>
                </c:pt>
                <c:pt idx="6329">
                  <c:v>44845.380683900461</c:v>
                </c:pt>
                <c:pt idx="6330">
                  <c:v>44845.380687442128</c:v>
                </c:pt>
                <c:pt idx="6331">
                  <c:v>44845.38069096065</c:v>
                </c:pt>
                <c:pt idx="6332">
                  <c:v>44845.380694513886</c:v>
                </c:pt>
                <c:pt idx="6333">
                  <c:v>44845.380698043984</c:v>
                </c:pt>
                <c:pt idx="6334">
                  <c:v>44845.380701550923</c:v>
                </c:pt>
                <c:pt idx="6335">
                  <c:v>44845.38070509259</c:v>
                </c:pt>
                <c:pt idx="6336">
                  <c:v>44845.38070858796</c:v>
                </c:pt>
                <c:pt idx="6337">
                  <c:v>44845.380712175924</c:v>
                </c:pt>
                <c:pt idx="6338">
                  <c:v>44845.380715729167</c:v>
                </c:pt>
                <c:pt idx="6339">
                  <c:v>44845.38071928241</c:v>
                </c:pt>
                <c:pt idx="6340">
                  <c:v>44845.380722858798</c:v>
                </c:pt>
                <c:pt idx="6341">
                  <c:v>44845.380726342592</c:v>
                </c:pt>
                <c:pt idx="6342">
                  <c:v>44845.380729884258</c:v>
                </c:pt>
                <c:pt idx="6343">
                  <c:v>44845.380733460646</c:v>
                </c:pt>
                <c:pt idx="6344">
                  <c:v>44845.380737013889</c:v>
                </c:pt>
                <c:pt idx="6345">
                  <c:v>44845.380740497683</c:v>
                </c:pt>
                <c:pt idx="6346">
                  <c:v>44845.380744004629</c:v>
                </c:pt>
                <c:pt idx="6347">
                  <c:v>44845.380747546296</c:v>
                </c:pt>
                <c:pt idx="6348">
                  <c:v>44845.380751111108</c:v>
                </c:pt>
                <c:pt idx="6349">
                  <c:v>44845.380754664351</c:v>
                </c:pt>
                <c:pt idx="6350">
                  <c:v>44845.380758194442</c:v>
                </c:pt>
                <c:pt idx="6351">
                  <c:v>44845.380761747685</c:v>
                </c:pt>
                <c:pt idx="6352">
                  <c:v>44845.380765324073</c:v>
                </c:pt>
                <c:pt idx="6353">
                  <c:v>44845.380768854164</c:v>
                </c:pt>
                <c:pt idx="6354">
                  <c:v>44845.380772418983</c:v>
                </c:pt>
                <c:pt idx="6355">
                  <c:v>44845.380775902777</c:v>
                </c:pt>
                <c:pt idx="6356">
                  <c:v>44845.38077945602</c:v>
                </c:pt>
                <c:pt idx="6357">
                  <c:v>44845.38078295139</c:v>
                </c:pt>
                <c:pt idx="6358">
                  <c:v>44845.380786539354</c:v>
                </c:pt>
                <c:pt idx="6359">
                  <c:v>44845.380790092589</c:v>
                </c:pt>
                <c:pt idx="6360">
                  <c:v>44845.380793668985</c:v>
                </c:pt>
                <c:pt idx="6361">
                  <c:v>44845.380797199075</c:v>
                </c:pt>
                <c:pt idx="6362">
                  <c:v>44845.380800694445</c:v>
                </c:pt>
                <c:pt idx="6363">
                  <c:v>44845.380804259257</c:v>
                </c:pt>
                <c:pt idx="6364">
                  <c:v>44845.380807754627</c:v>
                </c:pt>
                <c:pt idx="6365">
                  <c:v>44845.38081130787</c:v>
                </c:pt>
                <c:pt idx="6366">
                  <c:v>44845.38081480324</c:v>
                </c:pt>
                <c:pt idx="6367">
                  <c:v>44845.380818333331</c:v>
                </c:pt>
                <c:pt idx="6368">
                  <c:v>44845.380821840277</c:v>
                </c:pt>
                <c:pt idx="6369">
                  <c:v>44845.380825381944</c:v>
                </c:pt>
                <c:pt idx="6370">
                  <c:v>44845.380828946756</c:v>
                </c:pt>
                <c:pt idx="6371">
                  <c:v>44845.380832511575</c:v>
                </c:pt>
                <c:pt idx="6372">
                  <c:v>44845.380836006945</c:v>
                </c:pt>
                <c:pt idx="6373">
                  <c:v>44845.380839490739</c:v>
                </c:pt>
                <c:pt idx="6374">
                  <c:v>44845.38084302083</c:v>
                </c:pt>
                <c:pt idx="6375">
                  <c:v>44845.380846539352</c:v>
                </c:pt>
                <c:pt idx="6376">
                  <c:v>44845.380850081019</c:v>
                </c:pt>
                <c:pt idx="6377">
                  <c:v>44845.380853668983</c:v>
                </c:pt>
                <c:pt idx="6378">
                  <c:v>44845.380857222219</c:v>
                </c:pt>
                <c:pt idx="6379">
                  <c:v>44845.380860798614</c:v>
                </c:pt>
                <c:pt idx="6380">
                  <c:v>44845.380864375002</c:v>
                </c:pt>
                <c:pt idx="6381">
                  <c:v>44845.38086795139</c:v>
                </c:pt>
                <c:pt idx="6382">
                  <c:v>44845.380871527777</c:v>
                </c:pt>
                <c:pt idx="6383">
                  <c:v>44845.38087508102</c:v>
                </c:pt>
                <c:pt idx="6384">
                  <c:v>44845.380878645832</c:v>
                </c:pt>
                <c:pt idx="6385">
                  <c:v>44845.380882129626</c:v>
                </c:pt>
                <c:pt idx="6386">
                  <c:v>44845.380885682869</c:v>
                </c:pt>
                <c:pt idx="6387">
                  <c:v>44845.380889247688</c:v>
                </c:pt>
                <c:pt idx="6388">
                  <c:v>44845.380892731482</c:v>
                </c:pt>
                <c:pt idx="6389">
                  <c:v>44845.380896215276</c:v>
                </c:pt>
                <c:pt idx="6390">
                  <c:v>44845.380899768519</c:v>
                </c:pt>
                <c:pt idx="6391">
                  <c:v>44845.380903321762</c:v>
                </c:pt>
                <c:pt idx="6392">
                  <c:v>44845.38090689815</c:v>
                </c:pt>
                <c:pt idx="6393">
                  <c:v>44845.380910405096</c:v>
                </c:pt>
                <c:pt idx="6394">
                  <c:v>44845.380913969908</c:v>
                </c:pt>
                <c:pt idx="6395">
                  <c:v>44845.380917523151</c:v>
                </c:pt>
                <c:pt idx="6396">
                  <c:v>44845.380921064818</c:v>
                </c:pt>
                <c:pt idx="6397">
                  <c:v>44845.380924548612</c:v>
                </c:pt>
                <c:pt idx="6398">
                  <c:v>44845.380928055558</c:v>
                </c:pt>
                <c:pt idx="6399">
                  <c:v>44845.380931608794</c:v>
                </c:pt>
                <c:pt idx="6400">
                  <c:v>44845.380935173613</c:v>
                </c:pt>
                <c:pt idx="6401">
                  <c:v>44845.380938657407</c:v>
                </c:pt>
                <c:pt idx="6402">
                  <c:v>44845.380942141201</c:v>
                </c:pt>
                <c:pt idx="6403">
                  <c:v>44845.380945671299</c:v>
                </c:pt>
                <c:pt idx="6404">
                  <c:v>44845.380949224535</c:v>
                </c:pt>
                <c:pt idx="6405">
                  <c:v>44845.380952743057</c:v>
                </c:pt>
                <c:pt idx="6406">
                  <c:v>44845.3809562963</c:v>
                </c:pt>
                <c:pt idx="6407">
                  <c:v>44845.380959861111</c:v>
                </c:pt>
                <c:pt idx="6408">
                  <c:v>44845.380963344905</c:v>
                </c:pt>
                <c:pt idx="6409">
                  <c:v>44845.380966909725</c:v>
                </c:pt>
                <c:pt idx="6410">
                  <c:v>44845.380970393519</c:v>
                </c:pt>
                <c:pt idx="6411">
                  <c:v>44845.380973935185</c:v>
                </c:pt>
                <c:pt idx="6412">
                  <c:v>44845.380977488428</c:v>
                </c:pt>
                <c:pt idx="6413">
                  <c:v>44845.380980995367</c:v>
                </c:pt>
                <c:pt idx="6414">
                  <c:v>44845.380984525465</c:v>
                </c:pt>
                <c:pt idx="6415">
                  <c:v>44845.380988032404</c:v>
                </c:pt>
                <c:pt idx="6416">
                  <c:v>44845.380991585647</c:v>
                </c:pt>
                <c:pt idx="6417">
                  <c:v>44845.380995081017</c:v>
                </c:pt>
                <c:pt idx="6418">
                  <c:v>44845.380998587963</c:v>
                </c:pt>
                <c:pt idx="6419">
                  <c:v>44845.381002094909</c:v>
                </c:pt>
                <c:pt idx="6420">
                  <c:v>44845.381005706018</c:v>
                </c:pt>
                <c:pt idx="6421">
                  <c:v>44845.38100927083</c:v>
                </c:pt>
                <c:pt idx="6422">
                  <c:v>44845.381012800928</c:v>
                </c:pt>
                <c:pt idx="6423">
                  <c:v>44845.381016377316</c:v>
                </c:pt>
                <c:pt idx="6424">
                  <c:v>44845.381019942128</c:v>
                </c:pt>
                <c:pt idx="6425">
                  <c:v>44845.381023530092</c:v>
                </c:pt>
                <c:pt idx="6426">
                  <c:v>44845.381027094911</c:v>
                </c:pt>
                <c:pt idx="6427">
                  <c:v>44845.381030671299</c:v>
                </c:pt>
                <c:pt idx="6428">
                  <c:v>44845.381034212965</c:v>
                </c:pt>
                <c:pt idx="6429">
                  <c:v>44845.381037789353</c:v>
                </c:pt>
                <c:pt idx="6430">
                  <c:v>44845.381041273147</c:v>
                </c:pt>
                <c:pt idx="6431">
                  <c:v>44845.381044814814</c:v>
                </c:pt>
                <c:pt idx="6432">
                  <c:v>44845.381048310184</c:v>
                </c:pt>
                <c:pt idx="6433">
                  <c:v>44845.381051793978</c:v>
                </c:pt>
                <c:pt idx="6434">
                  <c:v>44845.381055358797</c:v>
                </c:pt>
                <c:pt idx="6435">
                  <c:v>44845.38105891204</c:v>
                </c:pt>
                <c:pt idx="6436">
                  <c:v>44845.381062395834</c:v>
                </c:pt>
                <c:pt idx="6437">
                  <c:v>44845.381065960646</c:v>
                </c:pt>
                <c:pt idx="6438">
                  <c:v>44845.381069502313</c:v>
                </c:pt>
                <c:pt idx="6439">
                  <c:v>44845.381072997683</c:v>
                </c:pt>
                <c:pt idx="6440">
                  <c:v>44845.381076481484</c:v>
                </c:pt>
                <c:pt idx="6441">
                  <c:v>44845.381080057872</c:v>
                </c:pt>
                <c:pt idx="6442">
                  <c:v>44845.381083611108</c:v>
                </c:pt>
                <c:pt idx="6443">
                  <c:v>44845.38108712963</c:v>
                </c:pt>
                <c:pt idx="6444">
                  <c:v>44845.381090648145</c:v>
                </c:pt>
                <c:pt idx="6445">
                  <c:v>44845.381094166667</c:v>
                </c:pt>
                <c:pt idx="6446">
                  <c:v>44845.381097673613</c:v>
                </c:pt>
                <c:pt idx="6447">
                  <c:v>44845.381101168983</c:v>
                </c:pt>
                <c:pt idx="6448">
                  <c:v>44845.381104664353</c:v>
                </c:pt>
                <c:pt idx="6449">
                  <c:v>44845.381108240741</c:v>
                </c:pt>
                <c:pt idx="6450">
                  <c:v>44845.381111805553</c:v>
                </c:pt>
                <c:pt idx="6451">
                  <c:v>44845.381115370372</c:v>
                </c:pt>
                <c:pt idx="6452">
                  <c:v>44845.381118854166</c:v>
                </c:pt>
                <c:pt idx="6453">
                  <c:v>44845.381122372688</c:v>
                </c:pt>
                <c:pt idx="6454">
                  <c:v>44845.381125949076</c:v>
                </c:pt>
                <c:pt idx="6455">
                  <c:v>44845.381129444446</c:v>
                </c:pt>
                <c:pt idx="6456">
                  <c:v>44845.381133020834</c:v>
                </c:pt>
                <c:pt idx="6457">
                  <c:v>44845.381136562501</c:v>
                </c:pt>
                <c:pt idx="6458">
                  <c:v>44845.381140057871</c:v>
                </c:pt>
                <c:pt idx="6459">
                  <c:v>44845.381143599538</c:v>
                </c:pt>
                <c:pt idx="6460">
                  <c:v>44845.381147083332</c:v>
                </c:pt>
                <c:pt idx="6461">
                  <c:v>44845.381150636575</c:v>
                </c:pt>
                <c:pt idx="6462">
                  <c:v>44845.381154189818</c:v>
                </c:pt>
                <c:pt idx="6463">
                  <c:v>44845.381157708332</c:v>
                </c:pt>
                <c:pt idx="6464">
                  <c:v>44845.381161296296</c:v>
                </c:pt>
                <c:pt idx="6465">
                  <c:v>44845.381164814811</c:v>
                </c:pt>
                <c:pt idx="6466">
                  <c:v>44845.381168310189</c:v>
                </c:pt>
                <c:pt idx="6467">
                  <c:v>44845.381171863424</c:v>
                </c:pt>
                <c:pt idx="6468">
                  <c:v>44845.381175358794</c:v>
                </c:pt>
                <c:pt idx="6469">
                  <c:v>44845.381178842596</c:v>
                </c:pt>
                <c:pt idx="6470">
                  <c:v>44845.381182395831</c:v>
                </c:pt>
                <c:pt idx="6471">
                  <c:v>44845.381185949074</c:v>
                </c:pt>
                <c:pt idx="6472">
                  <c:v>44845.381189432868</c:v>
                </c:pt>
                <c:pt idx="6473">
                  <c:v>44845.381192997687</c:v>
                </c:pt>
                <c:pt idx="6474">
                  <c:v>44845.381196574075</c:v>
                </c:pt>
                <c:pt idx="6475">
                  <c:v>44845.381200138887</c:v>
                </c:pt>
                <c:pt idx="6476">
                  <c:v>44845.381203715275</c:v>
                </c:pt>
                <c:pt idx="6477">
                  <c:v>44845.381207280094</c:v>
                </c:pt>
                <c:pt idx="6478">
                  <c:v>44845.381210775464</c:v>
                </c:pt>
                <c:pt idx="6479">
                  <c:v>44845.381214317131</c:v>
                </c:pt>
                <c:pt idx="6480">
                  <c:v>44845.381217870374</c:v>
                </c:pt>
                <c:pt idx="6481">
                  <c:v>44845.381221365744</c:v>
                </c:pt>
                <c:pt idx="6482">
                  <c:v>44845.381224907411</c:v>
                </c:pt>
                <c:pt idx="6483">
                  <c:v>44845.381228495367</c:v>
                </c:pt>
                <c:pt idx="6484">
                  <c:v>44845.381232083331</c:v>
                </c:pt>
                <c:pt idx="6485">
                  <c:v>44845.381235636574</c:v>
                </c:pt>
                <c:pt idx="6486">
                  <c:v>44845.381239212962</c:v>
                </c:pt>
                <c:pt idx="6487">
                  <c:v>44845.381242743053</c:v>
                </c:pt>
                <c:pt idx="6488">
                  <c:v>44845.381246226854</c:v>
                </c:pt>
                <c:pt idx="6489">
                  <c:v>44845.381249814818</c:v>
                </c:pt>
                <c:pt idx="6490">
                  <c:v>44845.38125337963</c:v>
                </c:pt>
                <c:pt idx="6491">
                  <c:v>44845.381256886576</c:v>
                </c:pt>
                <c:pt idx="6492">
                  <c:v>44845.381260439812</c:v>
                </c:pt>
                <c:pt idx="6493">
                  <c:v>44845.381264004631</c:v>
                </c:pt>
                <c:pt idx="6494">
                  <c:v>44845.381267546298</c:v>
                </c:pt>
                <c:pt idx="6495">
                  <c:v>44845.381271030092</c:v>
                </c:pt>
                <c:pt idx="6496">
                  <c:v>44845.381274618056</c:v>
                </c:pt>
                <c:pt idx="6497">
                  <c:v>44845.381278182867</c:v>
                </c:pt>
                <c:pt idx="6498">
                  <c:v>44845.381281666669</c:v>
                </c:pt>
                <c:pt idx="6499">
                  <c:v>44845.381285254633</c:v>
                </c:pt>
                <c:pt idx="6500">
                  <c:v>44845.381288784723</c:v>
                </c:pt>
                <c:pt idx="6501">
                  <c:v>44845.381292337966</c:v>
                </c:pt>
                <c:pt idx="6502">
                  <c:v>44845.381295914354</c:v>
                </c:pt>
                <c:pt idx="6503">
                  <c:v>44845.381299432869</c:v>
                </c:pt>
                <c:pt idx="6504">
                  <c:v>44845.381302974536</c:v>
                </c:pt>
                <c:pt idx="6505">
                  <c:v>44845.381306539355</c:v>
                </c:pt>
                <c:pt idx="6506">
                  <c:v>44845.381310104167</c:v>
                </c:pt>
                <c:pt idx="6507">
                  <c:v>44845.381313645834</c:v>
                </c:pt>
                <c:pt idx="6508">
                  <c:v>44845.381317129628</c:v>
                </c:pt>
                <c:pt idx="6509">
                  <c:v>44845.381320636574</c:v>
                </c:pt>
                <c:pt idx="6510">
                  <c:v>44845.381324178241</c:v>
                </c:pt>
                <c:pt idx="6511">
                  <c:v>44845.381327743053</c:v>
                </c:pt>
                <c:pt idx="6512">
                  <c:v>44845.381331319448</c:v>
                </c:pt>
                <c:pt idx="6513">
                  <c:v>44845.381334814818</c:v>
                </c:pt>
                <c:pt idx="6514">
                  <c:v>44845.381338356485</c:v>
                </c:pt>
                <c:pt idx="6515">
                  <c:v>44845.381341840279</c:v>
                </c:pt>
                <c:pt idx="6516">
                  <c:v>44845.381345324073</c:v>
                </c:pt>
                <c:pt idx="6517">
                  <c:v>44845.381348877316</c:v>
                </c:pt>
                <c:pt idx="6518">
                  <c:v>44845.381352430559</c:v>
                </c:pt>
                <c:pt idx="6519">
                  <c:v>44845.381355937498</c:v>
                </c:pt>
                <c:pt idx="6520">
                  <c:v>44845.381359513885</c:v>
                </c:pt>
                <c:pt idx="6521">
                  <c:v>44845.381363067128</c:v>
                </c:pt>
                <c:pt idx="6522">
                  <c:v>44845.381366620371</c:v>
                </c:pt>
                <c:pt idx="6523">
                  <c:v>44845.381370104165</c:v>
                </c:pt>
                <c:pt idx="6524">
                  <c:v>44845.381373587959</c:v>
                </c:pt>
                <c:pt idx="6525">
                  <c:v>44845.381377152778</c:v>
                </c:pt>
                <c:pt idx="6526">
                  <c:v>44845.381380729166</c:v>
                </c:pt>
                <c:pt idx="6527">
                  <c:v>44845.381384282409</c:v>
                </c:pt>
                <c:pt idx="6528">
                  <c:v>44845.381387766203</c:v>
                </c:pt>
                <c:pt idx="6529">
                  <c:v>44845.381391296294</c:v>
                </c:pt>
                <c:pt idx="6530">
                  <c:v>44845.381394791664</c:v>
                </c:pt>
                <c:pt idx="6531">
                  <c:v>44845.381398287034</c:v>
                </c:pt>
                <c:pt idx="6532">
                  <c:v>44845.381401863429</c:v>
                </c:pt>
                <c:pt idx="6533">
                  <c:v>44845.38140539352</c:v>
                </c:pt>
                <c:pt idx="6534">
                  <c:v>44845.381408946756</c:v>
                </c:pt>
                <c:pt idx="6535">
                  <c:v>44845.381412465278</c:v>
                </c:pt>
                <c:pt idx="6536">
                  <c:v>44845.38141603009</c:v>
                </c:pt>
                <c:pt idx="6537">
                  <c:v>44845.381419594909</c:v>
                </c:pt>
                <c:pt idx="6538">
                  <c:v>44845.381423171297</c:v>
                </c:pt>
                <c:pt idx="6539">
                  <c:v>44845.381426666667</c:v>
                </c:pt>
                <c:pt idx="6540">
                  <c:v>44845.38143021991</c:v>
                </c:pt>
                <c:pt idx="6541">
                  <c:v>44845.381433761577</c:v>
                </c:pt>
                <c:pt idx="6542">
                  <c:v>44845.381437256947</c:v>
                </c:pt>
                <c:pt idx="6543">
                  <c:v>44845.381440787038</c:v>
                </c:pt>
                <c:pt idx="6544">
                  <c:v>44845.381444270832</c:v>
                </c:pt>
                <c:pt idx="6545">
                  <c:v>44845.381447789354</c:v>
                </c:pt>
                <c:pt idx="6546">
                  <c:v>44845.381451354166</c:v>
                </c:pt>
                <c:pt idx="6547">
                  <c:v>44845.381454872688</c:v>
                </c:pt>
                <c:pt idx="6548">
                  <c:v>44845.381458391203</c:v>
                </c:pt>
                <c:pt idx="6549">
                  <c:v>44845.381461956022</c:v>
                </c:pt>
                <c:pt idx="6550">
                  <c:v>44845.381465439816</c:v>
                </c:pt>
                <c:pt idx="6551">
                  <c:v>44845.381468981483</c:v>
                </c:pt>
                <c:pt idx="6552">
                  <c:v>44845.381472534726</c:v>
                </c:pt>
                <c:pt idx="6553">
                  <c:v>44845.381476030096</c:v>
                </c:pt>
                <c:pt idx="6554">
                  <c:v>44845.381479594907</c:v>
                </c:pt>
                <c:pt idx="6555">
                  <c:v>44845.381483078701</c:v>
                </c:pt>
                <c:pt idx="6556">
                  <c:v>44845.381486655089</c:v>
                </c:pt>
                <c:pt idx="6557">
                  <c:v>44845.381490185187</c:v>
                </c:pt>
                <c:pt idx="6558">
                  <c:v>44845.381493761575</c:v>
                </c:pt>
                <c:pt idx="6559">
                  <c:v>44845.381497256945</c:v>
                </c:pt>
                <c:pt idx="6560">
                  <c:v>44845.381500844909</c:v>
                </c:pt>
                <c:pt idx="6561">
                  <c:v>44845.381504363424</c:v>
                </c:pt>
                <c:pt idx="6562">
                  <c:v>44845.381507847225</c:v>
                </c:pt>
                <c:pt idx="6563">
                  <c:v>44845.381511342595</c:v>
                </c:pt>
                <c:pt idx="6564">
                  <c:v>44845.381514872686</c:v>
                </c:pt>
                <c:pt idx="6565">
                  <c:v>44845.381518379632</c:v>
                </c:pt>
                <c:pt idx="6566">
                  <c:v>44845.381521944444</c:v>
                </c:pt>
                <c:pt idx="6567">
                  <c:v>44845.381525428238</c:v>
                </c:pt>
                <c:pt idx="6568">
                  <c:v>44845.381528969905</c:v>
                </c:pt>
                <c:pt idx="6569">
                  <c:v>44845.381532465275</c:v>
                </c:pt>
                <c:pt idx="6570">
                  <c:v>44845.381535995373</c:v>
                </c:pt>
                <c:pt idx="6571">
                  <c:v>44845.38153953704</c:v>
                </c:pt>
                <c:pt idx="6572">
                  <c:v>44845.381543055555</c:v>
                </c:pt>
                <c:pt idx="6573">
                  <c:v>44845.381546539349</c:v>
                </c:pt>
                <c:pt idx="6574">
                  <c:v>44845.38155002315</c:v>
                </c:pt>
                <c:pt idx="6575">
                  <c:v>44845.381553587962</c:v>
                </c:pt>
                <c:pt idx="6576">
                  <c:v>44845.38155716435</c:v>
                </c:pt>
                <c:pt idx="6577">
                  <c:v>44845.381560706017</c:v>
                </c:pt>
                <c:pt idx="6578">
                  <c:v>44845.381564224539</c:v>
                </c:pt>
                <c:pt idx="6579">
                  <c:v>44845.381567743054</c:v>
                </c:pt>
                <c:pt idx="6580">
                  <c:v>44845.381571319442</c:v>
                </c:pt>
                <c:pt idx="6581">
                  <c:v>44845.381574826388</c:v>
                </c:pt>
                <c:pt idx="6582">
                  <c:v>44845.38157834491</c:v>
                </c:pt>
                <c:pt idx="6583">
                  <c:v>44845.381581851849</c:v>
                </c:pt>
                <c:pt idx="6584">
                  <c:v>44845.38158533565</c:v>
                </c:pt>
                <c:pt idx="6585">
                  <c:v>44845.381588888886</c:v>
                </c:pt>
                <c:pt idx="6586">
                  <c:v>44845.381592418984</c:v>
                </c:pt>
                <c:pt idx="6587">
                  <c:v>44845.381595914354</c:v>
                </c:pt>
                <c:pt idx="6588">
                  <c:v>44845.381599409724</c:v>
                </c:pt>
                <c:pt idx="6589">
                  <c:v>44845.381602893518</c:v>
                </c:pt>
                <c:pt idx="6590">
                  <c:v>44845.381606423609</c:v>
                </c:pt>
                <c:pt idx="6591">
                  <c:v>44845.381609988428</c:v>
                </c:pt>
                <c:pt idx="6592">
                  <c:v>44845.381613483798</c:v>
                </c:pt>
                <c:pt idx="6593">
                  <c:v>44845.381616967592</c:v>
                </c:pt>
                <c:pt idx="6594">
                  <c:v>44845.381620520835</c:v>
                </c:pt>
                <c:pt idx="6595">
                  <c:v>44845.381624085647</c:v>
                </c:pt>
                <c:pt idx="6596">
                  <c:v>44845.381627673611</c:v>
                </c:pt>
                <c:pt idx="6597">
                  <c:v>44845.381631261575</c:v>
                </c:pt>
                <c:pt idx="6598">
                  <c:v>44845.381634826386</c:v>
                </c:pt>
                <c:pt idx="6599">
                  <c:v>44845.381638344908</c:v>
                </c:pt>
                <c:pt idx="6600">
                  <c:v>44845.381641828702</c:v>
                </c:pt>
                <c:pt idx="6601">
                  <c:v>44845.381645381945</c:v>
                </c:pt>
                <c:pt idx="6602">
                  <c:v>44845.381648888892</c:v>
                </c:pt>
                <c:pt idx="6603">
                  <c:v>44845.381652442127</c:v>
                </c:pt>
                <c:pt idx="6604">
                  <c:v>44845.381655925928</c:v>
                </c:pt>
                <c:pt idx="6605">
                  <c:v>44845.381659421299</c:v>
                </c:pt>
                <c:pt idx="6606">
                  <c:v>44845.381662974534</c:v>
                </c:pt>
                <c:pt idx="6607">
                  <c:v>44845.381666516201</c:v>
                </c:pt>
                <c:pt idx="6608">
                  <c:v>44845.381670092589</c:v>
                </c:pt>
                <c:pt idx="6609">
                  <c:v>44845.381673587966</c:v>
                </c:pt>
                <c:pt idx="6610">
                  <c:v>44845.381677141202</c:v>
                </c:pt>
                <c:pt idx="6611">
                  <c:v>44845.38168071759</c:v>
                </c:pt>
                <c:pt idx="6612">
                  <c:v>44845.381684293985</c:v>
                </c:pt>
                <c:pt idx="6613">
                  <c:v>44845.381687858797</c:v>
                </c:pt>
                <c:pt idx="6614">
                  <c:v>44845.381691400464</c:v>
                </c:pt>
                <c:pt idx="6615">
                  <c:v>44845.381694884258</c:v>
                </c:pt>
                <c:pt idx="6616">
                  <c:v>44845.381698437501</c:v>
                </c:pt>
                <c:pt idx="6617">
                  <c:v>44845.381701921295</c:v>
                </c:pt>
                <c:pt idx="6618">
                  <c:v>44845.381705428241</c:v>
                </c:pt>
                <c:pt idx="6619">
                  <c:v>44845.381708981484</c:v>
                </c:pt>
                <c:pt idx="6620">
                  <c:v>44845.381712546296</c:v>
                </c:pt>
                <c:pt idx="6621">
                  <c:v>44845.381716122683</c:v>
                </c:pt>
                <c:pt idx="6622">
                  <c:v>44845.38171966435</c:v>
                </c:pt>
                <c:pt idx="6623">
                  <c:v>44845.381723252314</c:v>
                </c:pt>
                <c:pt idx="6624">
                  <c:v>44845.381726828702</c:v>
                </c:pt>
                <c:pt idx="6625">
                  <c:v>44845.381730416666</c:v>
                </c:pt>
                <c:pt idx="6626">
                  <c:v>44845.381733946757</c:v>
                </c:pt>
                <c:pt idx="6627">
                  <c:v>44845.381737523145</c:v>
                </c:pt>
                <c:pt idx="6628">
                  <c:v>44845.381741064812</c:v>
                </c:pt>
                <c:pt idx="6629">
                  <c:v>44845.381744548613</c:v>
                </c:pt>
                <c:pt idx="6630">
                  <c:v>44845.381748032407</c:v>
                </c:pt>
                <c:pt idx="6631">
                  <c:v>44845.381751516201</c:v>
                </c:pt>
                <c:pt idx="6632">
                  <c:v>44845.381755069444</c:v>
                </c:pt>
                <c:pt idx="6633">
                  <c:v>44845.381758634256</c:v>
                </c:pt>
                <c:pt idx="6634">
                  <c:v>44845.381762152778</c:v>
                </c:pt>
                <c:pt idx="6635">
                  <c:v>44845.381765682869</c:v>
                </c:pt>
                <c:pt idx="6636">
                  <c:v>44845.381769259257</c:v>
                </c:pt>
                <c:pt idx="6637">
                  <c:v>44845.381772754627</c:v>
                </c:pt>
                <c:pt idx="6638">
                  <c:v>44845.381776319446</c:v>
                </c:pt>
                <c:pt idx="6639">
                  <c:v>44845.381779884257</c:v>
                </c:pt>
                <c:pt idx="6640">
                  <c:v>44845.381783379627</c:v>
                </c:pt>
                <c:pt idx="6641">
                  <c:v>44845.38178693287</c:v>
                </c:pt>
                <c:pt idx="6642">
                  <c:v>44845.381790474537</c:v>
                </c:pt>
                <c:pt idx="6643">
                  <c:v>44845.381794074077</c:v>
                </c:pt>
                <c:pt idx="6644">
                  <c:v>44845.381797627313</c:v>
                </c:pt>
                <c:pt idx="6645">
                  <c:v>44845.381801122683</c:v>
                </c:pt>
                <c:pt idx="6646">
                  <c:v>44845.381804641205</c:v>
                </c:pt>
                <c:pt idx="6647">
                  <c:v>44845.38180815972</c:v>
                </c:pt>
                <c:pt idx="6648">
                  <c:v>44845.381811701387</c:v>
                </c:pt>
                <c:pt idx="6649">
                  <c:v>44845.38181525463</c:v>
                </c:pt>
                <c:pt idx="6650">
                  <c:v>44845.381818842594</c:v>
                </c:pt>
                <c:pt idx="6651">
                  <c:v>44845.381822326388</c:v>
                </c:pt>
                <c:pt idx="6652">
                  <c:v>44845.381825868055</c:v>
                </c:pt>
                <c:pt idx="6653">
                  <c:v>44845.381829363425</c:v>
                </c:pt>
                <c:pt idx="6654">
                  <c:v>44845.381832916668</c:v>
                </c:pt>
                <c:pt idx="6655">
                  <c:v>44845.381836400462</c:v>
                </c:pt>
                <c:pt idx="6656">
                  <c:v>44845.381839953705</c:v>
                </c:pt>
                <c:pt idx="6657">
                  <c:v>44845.381843449075</c:v>
                </c:pt>
                <c:pt idx="6658">
                  <c:v>44845.381847025463</c:v>
                </c:pt>
                <c:pt idx="6659">
                  <c:v>44845.381850509257</c:v>
                </c:pt>
                <c:pt idx="6660">
                  <c:v>44845.3818540625</c:v>
                </c:pt>
                <c:pt idx="6661">
                  <c:v>44845.381857650464</c:v>
                </c:pt>
                <c:pt idx="6662">
                  <c:v>44845.381861203707</c:v>
                </c:pt>
                <c:pt idx="6663">
                  <c:v>44845.381864733798</c:v>
                </c:pt>
                <c:pt idx="6664">
                  <c:v>44845.381868229168</c:v>
                </c:pt>
                <c:pt idx="6665">
                  <c:v>44845.381871770835</c:v>
                </c:pt>
                <c:pt idx="6666">
                  <c:v>44845.381875254629</c:v>
                </c:pt>
                <c:pt idx="6667">
                  <c:v>44845.381878761575</c:v>
                </c:pt>
                <c:pt idx="6668">
                  <c:v>44845.381882291666</c:v>
                </c:pt>
                <c:pt idx="6669">
                  <c:v>44845.38188577546</c:v>
                </c:pt>
                <c:pt idx="6670">
                  <c:v>44845.381889328703</c:v>
                </c:pt>
                <c:pt idx="6671">
                  <c:v>44845.38189290509</c:v>
                </c:pt>
                <c:pt idx="6672">
                  <c:v>44845.381896412036</c:v>
                </c:pt>
                <c:pt idx="6673">
                  <c:v>44845.381899965279</c:v>
                </c:pt>
                <c:pt idx="6674">
                  <c:v>44845.381903449073</c:v>
                </c:pt>
                <c:pt idx="6675">
                  <c:v>44845.381907025461</c:v>
                </c:pt>
                <c:pt idx="6676">
                  <c:v>44845.381910555552</c:v>
                </c:pt>
                <c:pt idx="6677">
                  <c:v>44845.381914143516</c:v>
                </c:pt>
                <c:pt idx="6678">
                  <c:v>44845.381917708335</c:v>
                </c:pt>
                <c:pt idx="6679">
                  <c:v>44845.381921192129</c:v>
                </c:pt>
                <c:pt idx="6680">
                  <c:v>44845.381924768517</c:v>
                </c:pt>
                <c:pt idx="6681">
                  <c:v>44845.381928344905</c:v>
                </c:pt>
                <c:pt idx="6682">
                  <c:v>44845.381931898148</c:v>
                </c:pt>
                <c:pt idx="6683">
                  <c:v>44845.38193546296</c:v>
                </c:pt>
                <c:pt idx="6684">
                  <c:v>44845.381939004626</c:v>
                </c:pt>
                <c:pt idx="6685">
                  <c:v>44845.381942488428</c:v>
                </c:pt>
                <c:pt idx="6686">
                  <c:v>44845.381945983798</c:v>
                </c:pt>
                <c:pt idx="6687">
                  <c:v>44845.381949537034</c:v>
                </c:pt>
                <c:pt idx="6688">
                  <c:v>44845.381953020835</c:v>
                </c:pt>
                <c:pt idx="6689">
                  <c:v>44845.381956585647</c:v>
                </c:pt>
                <c:pt idx="6690">
                  <c:v>44845.381960069448</c:v>
                </c:pt>
                <c:pt idx="6691">
                  <c:v>44845.381963611107</c:v>
                </c:pt>
                <c:pt idx="6692">
                  <c:v>44845.381967094909</c:v>
                </c:pt>
                <c:pt idx="6693">
                  <c:v>44845.381970659721</c:v>
                </c:pt>
                <c:pt idx="6694">
                  <c:v>44845.381974143522</c:v>
                </c:pt>
                <c:pt idx="6695">
                  <c:v>44845.38197771991</c:v>
                </c:pt>
                <c:pt idx="6696">
                  <c:v>44845.381981273145</c:v>
                </c:pt>
                <c:pt idx="6697">
                  <c:v>44845.381984837964</c:v>
                </c:pt>
                <c:pt idx="6698">
                  <c:v>44845.381988321758</c:v>
                </c:pt>
                <c:pt idx="6699">
                  <c:v>44845.381991886577</c:v>
                </c:pt>
                <c:pt idx="6700">
                  <c:v>44845.381995462965</c:v>
                </c:pt>
                <c:pt idx="6701">
                  <c:v>44845.381999004632</c:v>
                </c:pt>
                <c:pt idx="6702">
                  <c:v>44845.382002500002</c:v>
                </c:pt>
                <c:pt idx="6703">
                  <c:v>44845.382005983796</c:v>
                </c:pt>
                <c:pt idx="6704">
                  <c:v>44845.382009525463</c:v>
                </c:pt>
                <c:pt idx="6705">
                  <c:v>44845.382013020833</c:v>
                </c:pt>
                <c:pt idx="6706">
                  <c:v>44845.3820165625</c:v>
                </c:pt>
                <c:pt idx="6707">
                  <c:v>44845.38202005787</c:v>
                </c:pt>
                <c:pt idx="6708">
                  <c:v>44845.38202365741</c:v>
                </c:pt>
                <c:pt idx="6709">
                  <c:v>44845.382027187501</c:v>
                </c:pt>
                <c:pt idx="6710">
                  <c:v>44845.382030682871</c:v>
                </c:pt>
                <c:pt idx="6711">
                  <c:v>44845.382034224538</c:v>
                </c:pt>
                <c:pt idx="6712">
                  <c:v>44845.382037719908</c:v>
                </c:pt>
                <c:pt idx="6713">
                  <c:v>44845.38204128472</c:v>
                </c:pt>
                <c:pt idx="6714">
                  <c:v>44845.382044768521</c:v>
                </c:pt>
                <c:pt idx="6715">
                  <c:v>44845.382048321757</c:v>
                </c:pt>
                <c:pt idx="6716">
                  <c:v>44845.382051805558</c:v>
                </c:pt>
                <c:pt idx="6717">
                  <c:v>44845.382055393522</c:v>
                </c:pt>
                <c:pt idx="6718">
                  <c:v>44845.382058912037</c:v>
                </c:pt>
                <c:pt idx="6719">
                  <c:v>44845.382062395831</c:v>
                </c:pt>
                <c:pt idx="6720">
                  <c:v>44845.382065879632</c:v>
                </c:pt>
                <c:pt idx="6721">
                  <c:v>44845.382069444444</c:v>
                </c:pt>
                <c:pt idx="6722">
                  <c:v>44845.382073043984</c:v>
                </c:pt>
                <c:pt idx="6723">
                  <c:v>44845.38207659722</c:v>
                </c:pt>
                <c:pt idx="6724">
                  <c:v>44845.382080127318</c:v>
                </c:pt>
                <c:pt idx="6725">
                  <c:v>44845.382083703706</c:v>
                </c:pt>
                <c:pt idx="6726">
                  <c:v>44845.382087199076</c:v>
                </c:pt>
                <c:pt idx="6727">
                  <c:v>44845.382090752311</c:v>
                </c:pt>
                <c:pt idx="6728">
                  <c:v>44845.382094247689</c:v>
                </c:pt>
                <c:pt idx="6729">
                  <c:v>44845.382097743059</c:v>
                </c:pt>
                <c:pt idx="6730">
                  <c:v>44845.38210127315</c:v>
                </c:pt>
                <c:pt idx="6731">
                  <c:v>44845.382104849537</c:v>
                </c:pt>
                <c:pt idx="6732">
                  <c:v>44845.382108344907</c:v>
                </c:pt>
                <c:pt idx="6733">
                  <c:v>44845.382111863422</c:v>
                </c:pt>
                <c:pt idx="6734">
                  <c:v>44845.382115428241</c:v>
                </c:pt>
                <c:pt idx="6735">
                  <c:v>44845.382118935187</c:v>
                </c:pt>
                <c:pt idx="6736">
                  <c:v>44845.382122418981</c:v>
                </c:pt>
                <c:pt idx="6737">
                  <c:v>44845.382125937504</c:v>
                </c:pt>
                <c:pt idx="6738">
                  <c:v>44845.382129456018</c:v>
                </c:pt>
                <c:pt idx="6739">
                  <c:v>44845.382132939812</c:v>
                </c:pt>
                <c:pt idx="6740">
                  <c:v>44845.382136469911</c:v>
                </c:pt>
                <c:pt idx="6741">
                  <c:v>44845.382140000002</c:v>
                </c:pt>
                <c:pt idx="6742">
                  <c:v>44845.382143530092</c:v>
                </c:pt>
                <c:pt idx="6743">
                  <c:v>44845.382147083335</c:v>
                </c:pt>
                <c:pt idx="6744">
                  <c:v>44845.382150578705</c:v>
                </c:pt>
                <c:pt idx="6745">
                  <c:v>44845.382154155093</c:v>
                </c:pt>
                <c:pt idx="6746">
                  <c:v>44845.38215769676</c:v>
                </c:pt>
                <c:pt idx="6747">
                  <c:v>44845.382161273148</c:v>
                </c:pt>
                <c:pt idx="6748">
                  <c:v>44845.382164756942</c:v>
                </c:pt>
                <c:pt idx="6749">
                  <c:v>44845.382168310185</c:v>
                </c:pt>
                <c:pt idx="6750">
                  <c:v>44845.382171898149</c:v>
                </c:pt>
                <c:pt idx="6751">
                  <c:v>44845.382175462961</c:v>
                </c:pt>
                <c:pt idx="6752">
                  <c:v>44845.38217902778</c:v>
                </c:pt>
                <c:pt idx="6753">
                  <c:v>44845.382182604168</c:v>
                </c:pt>
                <c:pt idx="6754">
                  <c:v>44845.382186157411</c:v>
                </c:pt>
                <c:pt idx="6755">
                  <c:v>44845.382189722222</c:v>
                </c:pt>
                <c:pt idx="6756">
                  <c:v>44845.382193263889</c:v>
                </c:pt>
                <c:pt idx="6757">
                  <c:v>44845.38219679398</c:v>
                </c:pt>
                <c:pt idx="6758">
                  <c:v>44845.382200358799</c:v>
                </c:pt>
                <c:pt idx="6759">
                  <c:v>44845.382203923611</c:v>
                </c:pt>
                <c:pt idx="6760">
                  <c:v>44845.382207442133</c:v>
                </c:pt>
                <c:pt idx="6761">
                  <c:v>44845.382210960648</c:v>
                </c:pt>
                <c:pt idx="6762">
                  <c:v>44845.382214502315</c:v>
                </c:pt>
                <c:pt idx="6763">
                  <c:v>44845.382218009261</c:v>
                </c:pt>
                <c:pt idx="6764">
                  <c:v>44845.382221574073</c:v>
                </c:pt>
                <c:pt idx="6765">
                  <c:v>44845.38222511574</c:v>
                </c:pt>
                <c:pt idx="6766">
                  <c:v>44845.38222861111</c:v>
                </c:pt>
                <c:pt idx="6767">
                  <c:v>44845.382232187498</c:v>
                </c:pt>
                <c:pt idx="6768">
                  <c:v>44845.382235729165</c:v>
                </c:pt>
                <c:pt idx="6769">
                  <c:v>44845.382239293984</c:v>
                </c:pt>
                <c:pt idx="6770">
                  <c:v>44845.382242812499</c:v>
                </c:pt>
                <c:pt idx="6771">
                  <c:v>44845.382246365742</c:v>
                </c:pt>
                <c:pt idx="6772">
                  <c:v>44845.382249849536</c:v>
                </c:pt>
                <c:pt idx="6773">
                  <c:v>44845.382253368058</c:v>
                </c:pt>
                <c:pt idx="6774">
                  <c:v>44845.382256886573</c:v>
                </c:pt>
                <c:pt idx="6775">
                  <c:v>44845.382260416663</c:v>
                </c:pt>
                <c:pt idx="6776">
                  <c:v>44845.382263912034</c:v>
                </c:pt>
                <c:pt idx="6777">
                  <c:v>44845.38226741898</c:v>
                </c:pt>
                <c:pt idx="6778">
                  <c:v>44845.382270925926</c:v>
                </c:pt>
                <c:pt idx="6779">
                  <c:v>44845.382274444448</c:v>
                </c:pt>
                <c:pt idx="6780">
                  <c:v>44845.38227800926</c:v>
                </c:pt>
                <c:pt idx="6781">
                  <c:v>44845.382281562503</c:v>
                </c:pt>
                <c:pt idx="6782">
                  <c:v>44845.382285046297</c:v>
                </c:pt>
                <c:pt idx="6783">
                  <c:v>44845.382288564811</c:v>
                </c:pt>
                <c:pt idx="6784">
                  <c:v>44845.382292060189</c:v>
                </c:pt>
                <c:pt idx="6785">
                  <c:v>44845.382295636577</c:v>
                </c:pt>
                <c:pt idx="6786">
                  <c:v>44845.382299178244</c:v>
                </c:pt>
                <c:pt idx="6787">
                  <c:v>44845.382302696758</c:v>
                </c:pt>
                <c:pt idx="6788">
                  <c:v>44845.382306284722</c:v>
                </c:pt>
                <c:pt idx="6789">
                  <c:v>44845.382309826389</c:v>
                </c:pt>
                <c:pt idx="6790">
                  <c:v>44845.382313379632</c:v>
                </c:pt>
                <c:pt idx="6791">
                  <c:v>44845.382316863426</c:v>
                </c:pt>
                <c:pt idx="6792">
                  <c:v>44845.382320416669</c:v>
                </c:pt>
                <c:pt idx="6793">
                  <c:v>44845.382323923608</c:v>
                </c:pt>
                <c:pt idx="6794">
                  <c:v>44845.382327488427</c:v>
                </c:pt>
                <c:pt idx="6795">
                  <c:v>44845.382331053239</c:v>
                </c:pt>
                <c:pt idx="6796">
                  <c:v>44845.38233458333</c:v>
                </c:pt>
                <c:pt idx="6797">
                  <c:v>44845.382338067131</c:v>
                </c:pt>
                <c:pt idx="6798">
                  <c:v>44845.382341562501</c:v>
                </c:pt>
                <c:pt idx="6799">
                  <c:v>44845.382345046295</c:v>
                </c:pt>
                <c:pt idx="6800">
                  <c:v>44845.382348599538</c:v>
                </c:pt>
                <c:pt idx="6801">
                  <c:v>44845.382352175926</c:v>
                </c:pt>
                <c:pt idx="6802">
                  <c:v>44845.38235565972</c:v>
                </c:pt>
                <c:pt idx="6803">
                  <c:v>44845.382359224539</c:v>
                </c:pt>
                <c:pt idx="6804">
                  <c:v>44845.382362800927</c:v>
                </c:pt>
                <c:pt idx="6805">
                  <c:v>44845.38236635417</c:v>
                </c:pt>
                <c:pt idx="6806">
                  <c:v>44845.38236984954</c:v>
                </c:pt>
                <c:pt idx="6807">
                  <c:v>44845.382373402776</c:v>
                </c:pt>
                <c:pt idx="6808">
                  <c:v>44845.382376886577</c:v>
                </c:pt>
                <c:pt idx="6809">
                  <c:v>44845.382380439813</c:v>
                </c:pt>
                <c:pt idx="6810">
                  <c:v>44845.382383993056</c:v>
                </c:pt>
                <c:pt idx="6811">
                  <c:v>44845.38238747685</c:v>
                </c:pt>
                <c:pt idx="6812">
                  <c:v>44845.382390960651</c:v>
                </c:pt>
                <c:pt idx="6813">
                  <c:v>44845.382394537039</c:v>
                </c:pt>
                <c:pt idx="6814">
                  <c:v>44845.38239810185</c:v>
                </c:pt>
                <c:pt idx="6815">
                  <c:v>44845.382401666669</c:v>
                </c:pt>
                <c:pt idx="6816">
                  <c:v>44845.382405243057</c:v>
                </c:pt>
                <c:pt idx="6817">
                  <c:v>44845.382408773148</c:v>
                </c:pt>
                <c:pt idx="6818">
                  <c:v>44845.382412349536</c:v>
                </c:pt>
                <c:pt idx="6819">
                  <c:v>44845.382415925924</c:v>
                </c:pt>
                <c:pt idx="6820">
                  <c:v>44845.382419409725</c:v>
                </c:pt>
                <c:pt idx="6821">
                  <c:v>44845.382422951392</c:v>
                </c:pt>
                <c:pt idx="6822">
                  <c:v>44845.382426469907</c:v>
                </c:pt>
                <c:pt idx="6823">
                  <c:v>44845.382429999998</c:v>
                </c:pt>
                <c:pt idx="6824">
                  <c:v>44845.38243351852</c:v>
                </c:pt>
                <c:pt idx="6825">
                  <c:v>44845.382437037035</c:v>
                </c:pt>
                <c:pt idx="6826">
                  <c:v>44845.382440520836</c:v>
                </c:pt>
                <c:pt idx="6827">
                  <c:v>44845.38244400463</c:v>
                </c:pt>
                <c:pt idx="6828">
                  <c:v>44845.382447569442</c:v>
                </c:pt>
                <c:pt idx="6829">
                  <c:v>44845.38245109954</c:v>
                </c:pt>
                <c:pt idx="6830">
                  <c:v>44845.382454606479</c:v>
                </c:pt>
                <c:pt idx="6831">
                  <c:v>44845.382458113425</c:v>
                </c:pt>
                <c:pt idx="6832">
                  <c:v>44845.382461643516</c:v>
                </c:pt>
                <c:pt idx="6833">
                  <c:v>44845.382465196759</c:v>
                </c:pt>
                <c:pt idx="6834">
                  <c:v>44845.382468680553</c:v>
                </c:pt>
                <c:pt idx="6835">
                  <c:v>44845.382472199075</c:v>
                </c:pt>
                <c:pt idx="6836">
                  <c:v>44845.38247571759</c:v>
                </c:pt>
                <c:pt idx="6837">
                  <c:v>44845.382479224536</c:v>
                </c:pt>
                <c:pt idx="6838">
                  <c:v>44845.382482789355</c:v>
                </c:pt>
                <c:pt idx="6839">
                  <c:v>44845.382486354167</c:v>
                </c:pt>
                <c:pt idx="6840">
                  <c:v>44845.382489918979</c:v>
                </c:pt>
                <c:pt idx="6841">
                  <c:v>44845.382493495374</c:v>
                </c:pt>
                <c:pt idx="6842">
                  <c:v>44845.382497048609</c:v>
                </c:pt>
                <c:pt idx="6843">
                  <c:v>44845.382500532411</c:v>
                </c:pt>
                <c:pt idx="6844">
                  <c:v>44845.382504108798</c:v>
                </c:pt>
                <c:pt idx="6845">
                  <c:v>44845.382507685186</c:v>
                </c:pt>
                <c:pt idx="6846">
                  <c:v>44845.382511226853</c:v>
                </c:pt>
                <c:pt idx="6847">
                  <c:v>44845.382514791665</c:v>
                </c:pt>
                <c:pt idx="6848">
                  <c:v>44845.382518356484</c:v>
                </c:pt>
                <c:pt idx="6849">
                  <c:v>44845.382521851854</c:v>
                </c:pt>
                <c:pt idx="6850">
                  <c:v>44845.382525335648</c:v>
                </c:pt>
                <c:pt idx="6851">
                  <c:v>44845.38252890046</c:v>
                </c:pt>
                <c:pt idx="6852">
                  <c:v>44845.382532442127</c:v>
                </c:pt>
                <c:pt idx="6853">
                  <c:v>44845.382536041667</c:v>
                </c:pt>
                <c:pt idx="6854">
                  <c:v>44845.382539571758</c:v>
                </c:pt>
                <c:pt idx="6855">
                  <c:v>44845.382543148145</c:v>
                </c:pt>
                <c:pt idx="6856">
                  <c:v>44845.382546643516</c:v>
                </c:pt>
                <c:pt idx="6857">
                  <c:v>44845.382550127317</c:v>
                </c:pt>
                <c:pt idx="6858">
                  <c:v>44845.382553668984</c:v>
                </c:pt>
                <c:pt idx="6859">
                  <c:v>44845.382557175923</c:v>
                </c:pt>
                <c:pt idx="6860">
                  <c:v>44845.382560706021</c:v>
                </c:pt>
                <c:pt idx="6861">
                  <c:v>44845.382564259256</c:v>
                </c:pt>
                <c:pt idx="6862">
                  <c:v>44845.382567777779</c:v>
                </c:pt>
                <c:pt idx="6863">
                  <c:v>44845.382571331022</c:v>
                </c:pt>
                <c:pt idx="6864">
                  <c:v>44845.382574814816</c:v>
                </c:pt>
                <c:pt idx="6865">
                  <c:v>44845.382578368059</c:v>
                </c:pt>
                <c:pt idx="6866">
                  <c:v>44845.382581851853</c:v>
                </c:pt>
                <c:pt idx="6867">
                  <c:v>44845.38258542824</c:v>
                </c:pt>
                <c:pt idx="6868">
                  <c:v>44845.382588993052</c:v>
                </c:pt>
                <c:pt idx="6869">
                  <c:v>44845.382592557871</c:v>
                </c:pt>
                <c:pt idx="6870">
                  <c:v>44845.382596145835</c:v>
                </c:pt>
                <c:pt idx="6871">
                  <c:v>44845.382599699071</c:v>
                </c:pt>
                <c:pt idx="6872">
                  <c:v>44845.382603252314</c:v>
                </c:pt>
                <c:pt idx="6873">
                  <c:v>44845.382606736108</c:v>
                </c:pt>
                <c:pt idx="6874">
                  <c:v>44845.382610277775</c:v>
                </c:pt>
                <c:pt idx="6875">
                  <c:v>44845.382613842594</c:v>
                </c:pt>
                <c:pt idx="6876">
                  <c:v>44845.382617326388</c:v>
                </c:pt>
                <c:pt idx="6877">
                  <c:v>44845.382620833334</c:v>
                </c:pt>
                <c:pt idx="6878">
                  <c:v>44845.382624375001</c:v>
                </c:pt>
                <c:pt idx="6879">
                  <c:v>44845.382627870371</c:v>
                </c:pt>
                <c:pt idx="6880">
                  <c:v>44845.382631435183</c:v>
                </c:pt>
                <c:pt idx="6881">
                  <c:v>44845.382634918984</c:v>
                </c:pt>
                <c:pt idx="6882">
                  <c:v>44845.382638483796</c:v>
                </c:pt>
                <c:pt idx="6883">
                  <c:v>44845.382642025463</c:v>
                </c:pt>
                <c:pt idx="6884">
                  <c:v>44845.382645509257</c:v>
                </c:pt>
                <c:pt idx="6885">
                  <c:v>44845.382649085645</c:v>
                </c:pt>
                <c:pt idx="6886">
                  <c:v>44845.38265266204</c:v>
                </c:pt>
                <c:pt idx="6887">
                  <c:v>44845.382656192131</c:v>
                </c:pt>
                <c:pt idx="6888">
                  <c:v>44845.382659699077</c:v>
                </c:pt>
                <c:pt idx="6889">
                  <c:v>44845.382663263888</c:v>
                </c:pt>
                <c:pt idx="6890">
                  <c:v>44845.382666840276</c:v>
                </c:pt>
                <c:pt idx="6891">
                  <c:v>44845.382670381943</c:v>
                </c:pt>
                <c:pt idx="6892">
                  <c:v>44845.382673888889</c:v>
                </c:pt>
                <c:pt idx="6893">
                  <c:v>44845.382677407404</c:v>
                </c:pt>
                <c:pt idx="6894">
                  <c:v>44845.38268091435</c:v>
                </c:pt>
                <c:pt idx="6895">
                  <c:v>44845.382684479169</c:v>
                </c:pt>
                <c:pt idx="6896">
                  <c:v>44845.382687962963</c:v>
                </c:pt>
                <c:pt idx="6897">
                  <c:v>44845.382691458333</c:v>
                </c:pt>
                <c:pt idx="6898">
                  <c:v>44845.382694988424</c:v>
                </c:pt>
                <c:pt idx="6899">
                  <c:v>44845.382698553243</c:v>
                </c:pt>
                <c:pt idx="6900">
                  <c:v>44845.382702048613</c:v>
                </c:pt>
                <c:pt idx="6901">
                  <c:v>44845.382705625001</c:v>
                </c:pt>
                <c:pt idx="6902">
                  <c:v>44845.382709178244</c:v>
                </c:pt>
                <c:pt idx="6903">
                  <c:v>44845.382712754632</c:v>
                </c:pt>
                <c:pt idx="6904">
                  <c:v>44845.382716307868</c:v>
                </c:pt>
                <c:pt idx="6905">
                  <c:v>44845.382719861111</c:v>
                </c:pt>
                <c:pt idx="6906">
                  <c:v>44845.382723356481</c:v>
                </c:pt>
                <c:pt idx="6907">
                  <c:v>44845.382726851851</c:v>
                </c:pt>
                <c:pt idx="6908">
                  <c:v>44845.382730381942</c:v>
                </c:pt>
                <c:pt idx="6909">
                  <c:v>44845.382733865743</c:v>
                </c:pt>
                <c:pt idx="6910">
                  <c:v>44845.382737418979</c:v>
                </c:pt>
                <c:pt idx="6911">
                  <c:v>44845.382740925925</c:v>
                </c:pt>
                <c:pt idx="6912">
                  <c:v>44845.382744456016</c:v>
                </c:pt>
                <c:pt idx="6913">
                  <c:v>44845.382747974538</c:v>
                </c:pt>
                <c:pt idx="6914">
                  <c:v>44845.382751516205</c:v>
                </c:pt>
                <c:pt idx="6915">
                  <c:v>44845.382755057872</c:v>
                </c:pt>
                <c:pt idx="6916">
                  <c:v>44845.382758564818</c:v>
                </c:pt>
                <c:pt idx="6917">
                  <c:v>44845.382762141206</c:v>
                </c:pt>
                <c:pt idx="6918">
                  <c:v>44845.382765717593</c:v>
                </c:pt>
                <c:pt idx="6919">
                  <c:v>44845.382769201387</c:v>
                </c:pt>
                <c:pt idx="6920">
                  <c:v>44845.382772777775</c:v>
                </c:pt>
                <c:pt idx="6921">
                  <c:v>44845.382776342594</c:v>
                </c:pt>
                <c:pt idx="6922">
                  <c:v>44845.382779884261</c:v>
                </c:pt>
                <c:pt idx="6923">
                  <c:v>44845.382783437497</c:v>
                </c:pt>
                <c:pt idx="6924">
                  <c:v>44845.382786921298</c:v>
                </c:pt>
                <c:pt idx="6925">
                  <c:v>44845.382790405092</c:v>
                </c:pt>
                <c:pt idx="6926">
                  <c:v>44845.382793969904</c:v>
                </c:pt>
                <c:pt idx="6927">
                  <c:v>44845.382797511571</c:v>
                </c:pt>
                <c:pt idx="6928">
                  <c:v>44845.382801018517</c:v>
                </c:pt>
                <c:pt idx="6929">
                  <c:v>44845.382804548608</c:v>
                </c:pt>
                <c:pt idx="6930">
                  <c:v>44845.38280806713</c:v>
                </c:pt>
                <c:pt idx="6931">
                  <c:v>44845.382811631942</c:v>
                </c:pt>
                <c:pt idx="6932">
                  <c:v>44845.382815196761</c:v>
                </c:pt>
                <c:pt idx="6933">
                  <c:v>44845.382818761573</c:v>
                </c:pt>
                <c:pt idx="6934">
                  <c:v>44845.382822314816</c:v>
                </c:pt>
                <c:pt idx="6935">
                  <c:v>44845.382825810186</c:v>
                </c:pt>
                <c:pt idx="6936">
                  <c:v>44845.38282929398</c:v>
                </c:pt>
                <c:pt idx="6937">
                  <c:v>44845.382832835647</c:v>
                </c:pt>
                <c:pt idx="6938">
                  <c:v>44845.382836435187</c:v>
                </c:pt>
                <c:pt idx="6939">
                  <c:v>44845.382839976854</c:v>
                </c:pt>
                <c:pt idx="6940">
                  <c:v>44845.382843460648</c:v>
                </c:pt>
                <c:pt idx="6941">
                  <c:v>44845.382847002315</c:v>
                </c:pt>
                <c:pt idx="6942">
                  <c:v>44845.382850520837</c:v>
                </c:pt>
                <c:pt idx="6943">
                  <c:v>44845.382854074072</c:v>
                </c:pt>
                <c:pt idx="6944">
                  <c:v>44845.382857662036</c:v>
                </c:pt>
                <c:pt idx="6945">
                  <c:v>44845.382861215279</c:v>
                </c:pt>
                <c:pt idx="6946">
                  <c:v>44845.382864699073</c:v>
                </c:pt>
                <c:pt idx="6947">
                  <c:v>44845.382868252316</c:v>
                </c:pt>
                <c:pt idx="6948">
                  <c:v>44845.382871782407</c:v>
                </c:pt>
                <c:pt idx="6949">
                  <c:v>44845.382875300929</c:v>
                </c:pt>
                <c:pt idx="6950">
                  <c:v>44845.38287883102</c:v>
                </c:pt>
                <c:pt idx="6951">
                  <c:v>44845.382882384256</c:v>
                </c:pt>
                <c:pt idx="6952">
                  <c:v>44845.382885891202</c:v>
                </c:pt>
                <c:pt idx="6953">
                  <c:v>44845.382889490742</c:v>
                </c:pt>
                <c:pt idx="6954">
                  <c:v>44845.382893032409</c:v>
                </c:pt>
                <c:pt idx="6955">
                  <c:v>44845.382896516203</c:v>
                </c:pt>
                <c:pt idx="6956">
                  <c:v>44845.382899999997</c:v>
                </c:pt>
                <c:pt idx="6957">
                  <c:v>44845.382903530095</c:v>
                </c:pt>
                <c:pt idx="6958">
                  <c:v>44845.38290704861</c:v>
                </c:pt>
                <c:pt idx="6959">
                  <c:v>44845.382910567132</c:v>
                </c:pt>
                <c:pt idx="6960">
                  <c:v>44845.382914074071</c:v>
                </c:pt>
                <c:pt idx="6961">
                  <c:v>44845.382917604169</c:v>
                </c:pt>
                <c:pt idx="6962">
                  <c:v>44845.38292113426</c:v>
                </c:pt>
                <c:pt idx="6963">
                  <c:v>44845.382924664351</c:v>
                </c:pt>
                <c:pt idx="6964">
                  <c:v>44845.382928159721</c:v>
                </c:pt>
                <c:pt idx="6965">
                  <c:v>44845.382931712964</c:v>
                </c:pt>
                <c:pt idx="6966">
                  <c:v>44845.382935277776</c:v>
                </c:pt>
                <c:pt idx="6967">
                  <c:v>44845.382938819443</c:v>
                </c:pt>
                <c:pt idx="6968">
                  <c:v>44845.382942337965</c:v>
                </c:pt>
                <c:pt idx="6969">
                  <c:v>44845.382945902777</c:v>
                </c:pt>
                <c:pt idx="6970">
                  <c:v>44845.382949386571</c:v>
                </c:pt>
                <c:pt idx="6971">
                  <c:v>44845.38295295139</c:v>
                </c:pt>
                <c:pt idx="6972">
                  <c:v>44845.382956481481</c:v>
                </c:pt>
                <c:pt idx="6973">
                  <c:v>44845.382960057868</c:v>
                </c:pt>
                <c:pt idx="6974">
                  <c:v>44845.382963564814</c:v>
                </c:pt>
                <c:pt idx="6975">
                  <c:v>44845.382967106481</c:v>
                </c:pt>
                <c:pt idx="6976">
                  <c:v>44845.382970590275</c:v>
                </c:pt>
                <c:pt idx="6977">
                  <c:v>44845.382974131942</c:v>
                </c:pt>
                <c:pt idx="6978">
                  <c:v>44845.382977615744</c:v>
                </c:pt>
                <c:pt idx="6979">
                  <c:v>44845.382981122682</c:v>
                </c:pt>
                <c:pt idx="6980">
                  <c:v>44845.382984652781</c:v>
                </c:pt>
                <c:pt idx="6981">
                  <c:v>44845.382988217592</c:v>
                </c:pt>
                <c:pt idx="6982">
                  <c:v>44845.382991724538</c:v>
                </c:pt>
                <c:pt idx="6983">
                  <c:v>44845.382995219908</c:v>
                </c:pt>
                <c:pt idx="6984">
                  <c:v>44845.382998761575</c:v>
                </c:pt>
                <c:pt idx="6985">
                  <c:v>44845.383002326387</c:v>
                </c:pt>
                <c:pt idx="6986">
                  <c:v>44845.383005868054</c:v>
                </c:pt>
                <c:pt idx="6987">
                  <c:v>44845.383009363424</c:v>
                </c:pt>
                <c:pt idx="6988">
                  <c:v>44845.383012928243</c:v>
                </c:pt>
                <c:pt idx="6989">
                  <c:v>44845.383016423613</c:v>
                </c:pt>
                <c:pt idx="6990">
                  <c:v>44845.383019988425</c:v>
                </c:pt>
                <c:pt idx="6991">
                  <c:v>44845.383023553244</c:v>
                </c:pt>
                <c:pt idx="6992">
                  <c:v>44845.383027141201</c:v>
                </c:pt>
                <c:pt idx="6993">
                  <c:v>44845.383030671299</c:v>
                </c:pt>
                <c:pt idx="6994">
                  <c:v>44845.383034259263</c:v>
                </c:pt>
                <c:pt idx="6995">
                  <c:v>44845.383037743057</c:v>
                </c:pt>
                <c:pt idx="6996">
                  <c:v>44845.383041319445</c:v>
                </c:pt>
                <c:pt idx="6997">
                  <c:v>44845.383044803239</c:v>
                </c:pt>
                <c:pt idx="6998">
                  <c:v>44845.383048333337</c:v>
                </c:pt>
                <c:pt idx="6999">
                  <c:v>44845.383051817131</c:v>
                </c:pt>
                <c:pt idx="7000">
                  <c:v>44845.383055393519</c:v>
                </c:pt>
                <c:pt idx="7001">
                  <c:v>44845.383058923609</c:v>
                </c:pt>
                <c:pt idx="7002">
                  <c:v>44845.383062442132</c:v>
                </c:pt>
                <c:pt idx="7003">
                  <c:v>44845.383065995367</c:v>
                </c:pt>
                <c:pt idx="7004">
                  <c:v>44845.383069537034</c:v>
                </c:pt>
                <c:pt idx="7005">
                  <c:v>44845.38307304398</c:v>
                </c:pt>
                <c:pt idx="7006">
                  <c:v>44845.383076608799</c:v>
                </c:pt>
                <c:pt idx="7007">
                  <c:v>44845.383080162035</c:v>
                </c:pt>
                <c:pt idx="7008">
                  <c:v>44845.383083715278</c:v>
                </c:pt>
                <c:pt idx="7009">
                  <c:v>44845.383087303242</c:v>
                </c:pt>
                <c:pt idx="7010">
                  <c:v>44845.383090787036</c:v>
                </c:pt>
                <c:pt idx="7011">
                  <c:v>44845.383094363424</c:v>
                </c:pt>
                <c:pt idx="7012">
                  <c:v>44845.383097928243</c:v>
                </c:pt>
                <c:pt idx="7013">
                  <c:v>44845.38310146991</c:v>
                </c:pt>
                <c:pt idx="7014">
                  <c:v>44845.38310496528</c:v>
                </c:pt>
                <c:pt idx="7015">
                  <c:v>44845.383108530092</c:v>
                </c:pt>
                <c:pt idx="7016">
                  <c:v>44845.383112118056</c:v>
                </c:pt>
                <c:pt idx="7017">
                  <c:v>44845.383115671299</c:v>
                </c:pt>
                <c:pt idx="7018">
                  <c:v>44845.383119247686</c:v>
                </c:pt>
                <c:pt idx="7019">
                  <c:v>44845.383122800929</c:v>
                </c:pt>
                <c:pt idx="7020">
                  <c:v>44845.383126354165</c:v>
                </c:pt>
                <c:pt idx="7021">
                  <c:v>44845.383129918984</c:v>
                </c:pt>
                <c:pt idx="7022">
                  <c:v>44845.383133483796</c:v>
                </c:pt>
                <c:pt idx="7023">
                  <c:v>44845.383137060184</c:v>
                </c:pt>
                <c:pt idx="7024">
                  <c:v>44845.383140578706</c:v>
                </c:pt>
                <c:pt idx="7025">
                  <c:v>44845.383144120373</c:v>
                </c:pt>
                <c:pt idx="7026">
                  <c:v>44845.383147615743</c:v>
                </c:pt>
                <c:pt idx="7027">
                  <c:v>44845.383151168979</c:v>
                </c:pt>
                <c:pt idx="7028">
                  <c:v>44845.383154745374</c:v>
                </c:pt>
                <c:pt idx="7029">
                  <c:v>44845.383158275465</c:v>
                </c:pt>
                <c:pt idx="7030">
                  <c:v>44845.383161770835</c:v>
                </c:pt>
                <c:pt idx="7031">
                  <c:v>44845.383165347223</c:v>
                </c:pt>
                <c:pt idx="7032">
                  <c:v>44845.383168842593</c:v>
                </c:pt>
                <c:pt idx="7033">
                  <c:v>44845.383172395836</c:v>
                </c:pt>
                <c:pt idx="7034">
                  <c:v>44845.38317587963</c:v>
                </c:pt>
                <c:pt idx="7035">
                  <c:v>44845.383179398152</c:v>
                </c:pt>
                <c:pt idx="7036">
                  <c:v>44845.383182916667</c:v>
                </c:pt>
                <c:pt idx="7037">
                  <c:v>44845.38318646991</c:v>
                </c:pt>
                <c:pt idx="7038">
                  <c:v>44845.383190034721</c:v>
                </c:pt>
                <c:pt idx="7039">
                  <c:v>44845.38319359954</c:v>
                </c:pt>
                <c:pt idx="7040">
                  <c:v>44845.38319709491</c:v>
                </c:pt>
                <c:pt idx="7041">
                  <c:v>44845.383200648146</c:v>
                </c:pt>
                <c:pt idx="7042">
                  <c:v>44845.383204212965</c:v>
                </c:pt>
                <c:pt idx="7043">
                  <c:v>44845.383207789353</c:v>
                </c:pt>
                <c:pt idx="7044">
                  <c:v>44845.383211365741</c:v>
                </c:pt>
                <c:pt idx="7045">
                  <c:v>44845.383214895832</c:v>
                </c:pt>
                <c:pt idx="7046">
                  <c:v>44845.383218391202</c:v>
                </c:pt>
                <c:pt idx="7047">
                  <c:v>44845.383221875003</c:v>
                </c:pt>
                <c:pt idx="7048">
                  <c:v>44845.383225405094</c:v>
                </c:pt>
                <c:pt idx="7049">
                  <c:v>44845.383228888888</c:v>
                </c:pt>
                <c:pt idx="7050">
                  <c:v>44845.383232372682</c:v>
                </c:pt>
                <c:pt idx="7051">
                  <c:v>44845.383235937501</c:v>
                </c:pt>
                <c:pt idx="7052">
                  <c:v>44845.383239513889</c:v>
                </c:pt>
                <c:pt idx="7053">
                  <c:v>44845.383243009259</c:v>
                </c:pt>
                <c:pt idx="7054">
                  <c:v>44845.383246550926</c:v>
                </c:pt>
                <c:pt idx="7055">
                  <c:v>44845.38325003472</c:v>
                </c:pt>
                <c:pt idx="7056">
                  <c:v>44845.383253611108</c:v>
                </c:pt>
                <c:pt idx="7057">
                  <c:v>44845.383257164351</c:v>
                </c:pt>
                <c:pt idx="7058">
                  <c:v>44845.383260706018</c:v>
                </c:pt>
                <c:pt idx="7059">
                  <c:v>44845.383264212964</c:v>
                </c:pt>
                <c:pt idx="7060">
                  <c:v>44845.383267766207</c:v>
                </c:pt>
                <c:pt idx="7061">
                  <c:v>44845.383271273146</c:v>
                </c:pt>
                <c:pt idx="7062">
                  <c:v>44845.383274837965</c:v>
                </c:pt>
                <c:pt idx="7063">
                  <c:v>44845.383278368055</c:v>
                </c:pt>
                <c:pt idx="7064">
                  <c:v>44845.383281956019</c:v>
                </c:pt>
                <c:pt idx="7065">
                  <c:v>44845.383285451389</c:v>
                </c:pt>
                <c:pt idx="7066">
                  <c:v>44845.383288993056</c:v>
                </c:pt>
                <c:pt idx="7067">
                  <c:v>44845.383292488426</c:v>
                </c:pt>
                <c:pt idx="7068">
                  <c:v>44845.383295983796</c:v>
                </c:pt>
                <c:pt idx="7069">
                  <c:v>44845.383299537039</c:v>
                </c:pt>
                <c:pt idx="7070">
                  <c:v>44845.383303113427</c:v>
                </c:pt>
                <c:pt idx="7071">
                  <c:v>44845.383306631942</c:v>
                </c:pt>
                <c:pt idx="7072">
                  <c:v>44845.383310115743</c:v>
                </c:pt>
                <c:pt idx="7073">
                  <c:v>44845.383313703707</c:v>
                </c:pt>
                <c:pt idx="7074">
                  <c:v>44845.383317268519</c:v>
                </c:pt>
                <c:pt idx="7075">
                  <c:v>44845.383320752313</c:v>
                </c:pt>
                <c:pt idx="7076">
                  <c:v>44845.383324317132</c:v>
                </c:pt>
                <c:pt idx="7077">
                  <c:v>44845.383327847223</c:v>
                </c:pt>
                <c:pt idx="7078">
                  <c:v>44845.383331331017</c:v>
                </c:pt>
                <c:pt idx="7079">
                  <c:v>44845.383334814818</c:v>
                </c:pt>
                <c:pt idx="7080">
                  <c:v>44845.383338391206</c:v>
                </c:pt>
                <c:pt idx="7081">
                  <c:v>44845.38334197917</c:v>
                </c:pt>
                <c:pt idx="7082">
                  <c:v>44845.383345462964</c:v>
                </c:pt>
                <c:pt idx="7083">
                  <c:v>44845.383349016207</c:v>
                </c:pt>
                <c:pt idx="7084">
                  <c:v>44845.383352557874</c:v>
                </c:pt>
                <c:pt idx="7085">
                  <c:v>44845.383356134262</c:v>
                </c:pt>
                <c:pt idx="7086">
                  <c:v>44845.383359641201</c:v>
                </c:pt>
                <c:pt idx="7087">
                  <c:v>44845.38336320602</c:v>
                </c:pt>
                <c:pt idx="7088">
                  <c:v>44845.383366747687</c:v>
                </c:pt>
                <c:pt idx="7089">
                  <c:v>44845.383370243057</c:v>
                </c:pt>
                <c:pt idx="7090">
                  <c:v>44845.383373784724</c:v>
                </c:pt>
                <c:pt idx="7091">
                  <c:v>44845.383377280094</c:v>
                </c:pt>
                <c:pt idx="7092">
                  <c:v>44845.383380844905</c:v>
                </c:pt>
                <c:pt idx="7093">
                  <c:v>44845.383384409724</c:v>
                </c:pt>
                <c:pt idx="7094">
                  <c:v>44845.383387939815</c:v>
                </c:pt>
                <c:pt idx="7095">
                  <c:v>44845.383391469906</c:v>
                </c:pt>
                <c:pt idx="7096">
                  <c:v>44845.383394976852</c:v>
                </c:pt>
                <c:pt idx="7097">
                  <c:v>44845.383398472222</c:v>
                </c:pt>
                <c:pt idx="7098">
                  <c:v>44845.383402037034</c:v>
                </c:pt>
                <c:pt idx="7099">
                  <c:v>44845.383405636574</c:v>
                </c:pt>
                <c:pt idx="7100">
                  <c:v>44845.383409189817</c:v>
                </c:pt>
                <c:pt idx="7101">
                  <c:v>44845.383412685187</c:v>
                </c:pt>
                <c:pt idx="7102">
                  <c:v>44845.383416249999</c:v>
                </c:pt>
                <c:pt idx="7103">
                  <c:v>44845.383419733793</c:v>
                </c:pt>
                <c:pt idx="7104">
                  <c:v>44845.383423287036</c:v>
                </c:pt>
                <c:pt idx="7105">
                  <c:v>44845.383426828703</c:v>
                </c:pt>
                <c:pt idx="7106">
                  <c:v>44845.383430439811</c:v>
                </c:pt>
                <c:pt idx="7107">
                  <c:v>44845.38343396991</c:v>
                </c:pt>
                <c:pt idx="7108">
                  <c:v>44845.383437476848</c:v>
                </c:pt>
                <c:pt idx="7109">
                  <c:v>44845.383441041668</c:v>
                </c:pt>
                <c:pt idx="7110">
                  <c:v>44845.383444606479</c:v>
                </c:pt>
                <c:pt idx="7111">
                  <c:v>44845.383448159722</c:v>
                </c:pt>
                <c:pt idx="7112">
                  <c:v>44845.383451712965</c:v>
                </c:pt>
                <c:pt idx="7113">
                  <c:v>44845.383455219904</c:v>
                </c:pt>
                <c:pt idx="7114">
                  <c:v>44845.383458784723</c:v>
                </c:pt>
                <c:pt idx="7115">
                  <c:v>44845.383462337966</c:v>
                </c:pt>
                <c:pt idx="7116">
                  <c:v>44845.383465833336</c:v>
                </c:pt>
                <c:pt idx="7117">
                  <c:v>44845.383469398148</c:v>
                </c:pt>
                <c:pt idx="7118">
                  <c:v>44845.383472974536</c:v>
                </c:pt>
                <c:pt idx="7119">
                  <c:v>44845.383476493058</c:v>
                </c:pt>
                <c:pt idx="7120">
                  <c:v>44845.383479999997</c:v>
                </c:pt>
                <c:pt idx="7121">
                  <c:v>44845.383483564816</c:v>
                </c:pt>
                <c:pt idx="7122">
                  <c:v>44845.383487060186</c:v>
                </c:pt>
                <c:pt idx="7123">
                  <c:v>44845.383490613429</c:v>
                </c:pt>
                <c:pt idx="7124">
                  <c:v>44845.383494108799</c:v>
                </c:pt>
                <c:pt idx="7125">
                  <c:v>44845.38349763889</c:v>
                </c:pt>
                <c:pt idx="7126">
                  <c:v>44845.383501168981</c:v>
                </c:pt>
                <c:pt idx="7127">
                  <c:v>44845.383504675927</c:v>
                </c:pt>
                <c:pt idx="7128">
                  <c:v>44845.383508159721</c:v>
                </c:pt>
                <c:pt idx="7129">
                  <c:v>44845.383511701388</c:v>
                </c:pt>
                <c:pt idx="7130">
                  <c:v>44845.383515277776</c:v>
                </c:pt>
                <c:pt idx="7131">
                  <c:v>44845.383518784722</c:v>
                </c:pt>
                <c:pt idx="7132">
                  <c:v>44845.383522268516</c:v>
                </c:pt>
                <c:pt idx="7133">
                  <c:v>44845.383525868056</c:v>
                </c:pt>
                <c:pt idx="7134">
                  <c:v>44845.383529398146</c:v>
                </c:pt>
                <c:pt idx="7135">
                  <c:v>44845.383532951389</c:v>
                </c:pt>
                <c:pt idx="7136">
                  <c:v>44845.383536516201</c:v>
                </c:pt>
                <c:pt idx="7137">
                  <c:v>44845.383540011571</c:v>
                </c:pt>
                <c:pt idx="7138">
                  <c:v>44845.383543564814</c:v>
                </c:pt>
                <c:pt idx="7139">
                  <c:v>44845.383547175923</c:v>
                </c:pt>
                <c:pt idx="7140">
                  <c:v>44845.383550694445</c:v>
                </c:pt>
                <c:pt idx="7141">
                  <c:v>44845.383554259257</c:v>
                </c:pt>
                <c:pt idx="7142">
                  <c:v>44845.383557743058</c:v>
                </c:pt>
                <c:pt idx="7143">
                  <c:v>44845.383561226852</c:v>
                </c:pt>
                <c:pt idx="7144">
                  <c:v>44845.383564791664</c:v>
                </c:pt>
                <c:pt idx="7145">
                  <c:v>44845.383568344907</c:v>
                </c:pt>
                <c:pt idx="7146">
                  <c:v>44845.383571840277</c:v>
                </c:pt>
                <c:pt idx="7147">
                  <c:v>44845.383575370368</c:v>
                </c:pt>
                <c:pt idx="7148">
                  <c:v>44845.383578865738</c:v>
                </c:pt>
                <c:pt idx="7149">
                  <c:v>44845.383582349539</c:v>
                </c:pt>
                <c:pt idx="7150">
                  <c:v>44845.383585914351</c:v>
                </c:pt>
                <c:pt idx="7151">
                  <c:v>44845.38358947917</c:v>
                </c:pt>
                <c:pt idx="7152">
                  <c:v>44845.383592962964</c:v>
                </c:pt>
                <c:pt idx="7153">
                  <c:v>44845.383596504631</c:v>
                </c:pt>
                <c:pt idx="7154">
                  <c:v>44845.383600069443</c:v>
                </c:pt>
                <c:pt idx="7155">
                  <c:v>44845.383603645831</c:v>
                </c:pt>
                <c:pt idx="7156">
                  <c:v>44845.383607141201</c:v>
                </c:pt>
                <c:pt idx="7157">
                  <c:v>44845.383610671299</c:v>
                </c:pt>
                <c:pt idx="7158">
                  <c:v>44845.383614155093</c:v>
                </c:pt>
                <c:pt idx="7159">
                  <c:v>44845.383617662039</c:v>
                </c:pt>
                <c:pt idx="7160">
                  <c:v>44845.38362119213</c:v>
                </c:pt>
                <c:pt idx="7161">
                  <c:v>44845.3836246875</c:v>
                </c:pt>
                <c:pt idx="7162">
                  <c:v>44845.383628240743</c:v>
                </c:pt>
                <c:pt idx="7163">
                  <c:v>44845.383631736113</c:v>
                </c:pt>
                <c:pt idx="7164">
                  <c:v>44845.38363527778</c:v>
                </c:pt>
                <c:pt idx="7165">
                  <c:v>44845.38363877315</c:v>
                </c:pt>
                <c:pt idx="7166">
                  <c:v>44845.383642256944</c:v>
                </c:pt>
                <c:pt idx="7167">
                  <c:v>44845.383645810187</c:v>
                </c:pt>
                <c:pt idx="7168">
                  <c:v>44845.383649305557</c:v>
                </c:pt>
                <c:pt idx="7169">
                  <c:v>44845.383652847224</c:v>
                </c:pt>
                <c:pt idx="7170">
                  <c:v>44845.383656412036</c:v>
                </c:pt>
                <c:pt idx="7171">
                  <c:v>44845.383659953703</c:v>
                </c:pt>
                <c:pt idx="7172">
                  <c:v>44845.383663449073</c:v>
                </c:pt>
                <c:pt idx="7173">
                  <c:v>44845.383667060189</c:v>
                </c:pt>
                <c:pt idx="7174">
                  <c:v>44845.383670625</c:v>
                </c:pt>
                <c:pt idx="7175">
                  <c:v>44845.383674166667</c:v>
                </c:pt>
                <c:pt idx="7176">
                  <c:v>44845.383677743055</c:v>
                </c:pt>
                <c:pt idx="7177">
                  <c:v>44845.383681226849</c:v>
                </c:pt>
                <c:pt idx="7178">
                  <c:v>44845.383684768516</c:v>
                </c:pt>
                <c:pt idx="7179">
                  <c:v>44845.383688252317</c:v>
                </c:pt>
                <c:pt idx="7180">
                  <c:v>44845.383691817129</c:v>
                </c:pt>
                <c:pt idx="7181">
                  <c:v>44845.383695300923</c:v>
                </c:pt>
                <c:pt idx="7182">
                  <c:v>44845.383698854166</c:v>
                </c:pt>
                <c:pt idx="7183">
                  <c:v>44845.38370233796</c:v>
                </c:pt>
                <c:pt idx="7184">
                  <c:v>44845.383705821761</c:v>
                </c:pt>
                <c:pt idx="7185">
                  <c:v>44845.383709398149</c:v>
                </c:pt>
                <c:pt idx="7186">
                  <c:v>44845.383712951392</c:v>
                </c:pt>
                <c:pt idx="7187">
                  <c:v>44845.383716446762</c:v>
                </c:pt>
                <c:pt idx="7188">
                  <c:v>44845.383719976853</c:v>
                </c:pt>
                <c:pt idx="7189">
                  <c:v>44845.383723530096</c:v>
                </c:pt>
                <c:pt idx="7190">
                  <c:v>44845.383727025466</c:v>
                </c:pt>
                <c:pt idx="7191">
                  <c:v>44845.383730601854</c:v>
                </c:pt>
                <c:pt idx="7192">
                  <c:v>44845.38373415509</c:v>
                </c:pt>
                <c:pt idx="7193">
                  <c:v>44845.38373765046</c:v>
                </c:pt>
                <c:pt idx="7194">
                  <c:v>44845.383741134261</c:v>
                </c:pt>
                <c:pt idx="7195">
                  <c:v>44845.383744664352</c:v>
                </c:pt>
                <c:pt idx="7196">
                  <c:v>44845.383748148146</c:v>
                </c:pt>
                <c:pt idx="7197">
                  <c:v>44845.383751631947</c:v>
                </c:pt>
                <c:pt idx="7198">
                  <c:v>44845.383755173614</c:v>
                </c:pt>
                <c:pt idx="7199">
                  <c:v>44845.383758668984</c:v>
                </c:pt>
                <c:pt idx="7200">
                  <c:v>44845.383762164354</c:v>
                </c:pt>
                <c:pt idx="7201">
                  <c:v>44845.383765729166</c:v>
                </c:pt>
                <c:pt idx="7202">
                  <c:v>44845.383769305554</c:v>
                </c:pt>
                <c:pt idx="7203">
                  <c:v>44845.383772858797</c:v>
                </c:pt>
                <c:pt idx="7204">
                  <c:v>44845.383776435185</c:v>
                </c:pt>
                <c:pt idx="7205">
                  <c:v>44845.383779988428</c:v>
                </c:pt>
                <c:pt idx="7206">
                  <c:v>44845.383783472222</c:v>
                </c:pt>
                <c:pt idx="7207">
                  <c:v>44845.38378704861</c:v>
                </c:pt>
                <c:pt idx="7208">
                  <c:v>44845.383790601853</c:v>
                </c:pt>
                <c:pt idx="7209">
                  <c:v>44845.383794166664</c:v>
                </c:pt>
                <c:pt idx="7210">
                  <c:v>44845.383797650466</c:v>
                </c:pt>
                <c:pt idx="7211">
                  <c:v>44845.383801203701</c:v>
                </c:pt>
                <c:pt idx="7212">
                  <c:v>44845.383804756944</c:v>
                </c:pt>
                <c:pt idx="7213">
                  <c:v>44845.38380826389</c:v>
                </c:pt>
                <c:pt idx="7214">
                  <c:v>44845.383811828702</c:v>
                </c:pt>
                <c:pt idx="7215">
                  <c:v>44845.383815393521</c:v>
                </c:pt>
                <c:pt idx="7216">
                  <c:v>44845.383818946757</c:v>
                </c:pt>
                <c:pt idx="7217">
                  <c:v>44845.383822511576</c:v>
                </c:pt>
                <c:pt idx="7218">
                  <c:v>44845.383826006946</c:v>
                </c:pt>
                <c:pt idx="7219">
                  <c:v>44845.383829583334</c:v>
                </c:pt>
                <c:pt idx="7220">
                  <c:v>44845.383833182874</c:v>
                </c:pt>
                <c:pt idx="7221">
                  <c:v>44845.383836712965</c:v>
                </c:pt>
                <c:pt idx="7222">
                  <c:v>44845.383840324073</c:v>
                </c:pt>
                <c:pt idx="7223">
                  <c:v>44845.383843842596</c:v>
                </c:pt>
                <c:pt idx="7224">
                  <c:v>44845.383847430552</c:v>
                </c:pt>
                <c:pt idx="7225">
                  <c:v>44845.38385096065</c:v>
                </c:pt>
                <c:pt idx="7226">
                  <c:v>44845.383854467589</c:v>
                </c:pt>
                <c:pt idx="7227">
                  <c:v>44845.383858032408</c:v>
                </c:pt>
                <c:pt idx="7228">
                  <c:v>44845.383861608796</c:v>
                </c:pt>
                <c:pt idx="7229">
                  <c:v>44845.383865104166</c:v>
                </c:pt>
                <c:pt idx="7230">
                  <c:v>44845.383868657409</c:v>
                </c:pt>
                <c:pt idx="7231">
                  <c:v>44845.383872256942</c:v>
                </c:pt>
                <c:pt idx="7232">
                  <c:v>44845.383875775464</c:v>
                </c:pt>
                <c:pt idx="7233">
                  <c:v>44845.383879351852</c:v>
                </c:pt>
                <c:pt idx="7234">
                  <c:v>44845.383882835646</c:v>
                </c:pt>
                <c:pt idx="7235">
                  <c:v>44845.383886400465</c:v>
                </c:pt>
                <c:pt idx="7236">
                  <c:v>44845.383889930556</c:v>
                </c:pt>
                <c:pt idx="7237">
                  <c:v>44845.383893425926</c:v>
                </c:pt>
                <c:pt idx="7238">
                  <c:v>44845.383896979169</c:v>
                </c:pt>
                <c:pt idx="7239">
                  <c:v>44845.38390054398</c:v>
                </c:pt>
                <c:pt idx="7240">
                  <c:v>44845.383904050927</c:v>
                </c:pt>
                <c:pt idx="7241">
                  <c:v>44845.38390753472</c:v>
                </c:pt>
                <c:pt idx="7242">
                  <c:v>44845.383911064811</c:v>
                </c:pt>
                <c:pt idx="7243">
                  <c:v>44845.383914548613</c:v>
                </c:pt>
                <c:pt idx="7244">
                  <c:v>44845.383918101848</c:v>
                </c:pt>
                <c:pt idx="7245">
                  <c:v>44845.383921608794</c:v>
                </c:pt>
                <c:pt idx="7246">
                  <c:v>44845.383925162037</c:v>
                </c:pt>
                <c:pt idx="7247">
                  <c:v>44845.383928645831</c:v>
                </c:pt>
                <c:pt idx="7248">
                  <c:v>44845.383932187498</c:v>
                </c:pt>
                <c:pt idx="7249">
                  <c:v>44845.383935682868</c:v>
                </c:pt>
                <c:pt idx="7250">
                  <c:v>44845.383939178239</c:v>
                </c:pt>
                <c:pt idx="7251">
                  <c:v>44845.383942708337</c:v>
                </c:pt>
                <c:pt idx="7252">
                  <c:v>44845.383946203707</c:v>
                </c:pt>
                <c:pt idx="7253">
                  <c:v>44845.383949745374</c:v>
                </c:pt>
                <c:pt idx="7254">
                  <c:v>44845.383953310185</c:v>
                </c:pt>
                <c:pt idx="7255">
                  <c:v>44845.383956793979</c:v>
                </c:pt>
                <c:pt idx="7256">
                  <c:v>44845.383960277781</c:v>
                </c:pt>
                <c:pt idx="7257">
                  <c:v>44845.383963761575</c:v>
                </c:pt>
                <c:pt idx="7258">
                  <c:v>44845.383967245369</c:v>
                </c:pt>
                <c:pt idx="7259">
                  <c:v>44845.383970798612</c:v>
                </c:pt>
                <c:pt idx="7260">
                  <c:v>44845.383974375</c:v>
                </c:pt>
                <c:pt idx="7261">
                  <c:v>44845.383977916666</c:v>
                </c:pt>
                <c:pt idx="7262">
                  <c:v>44845.383981493054</c:v>
                </c:pt>
                <c:pt idx="7263">
                  <c:v>44845.383984976848</c:v>
                </c:pt>
                <c:pt idx="7264">
                  <c:v>44845.38398846065</c:v>
                </c:pt>
                <c:pt idx="7265">
                  <c:v>44845.383992025461</c:v>
                </c:pt>
                <c:pt idx="7266">
                  <c:v>44845.38399559028</c:v>
                </c:pt>
                <c:pt idx="7267">
                  <c:v>44845.383999155092</c:v>
                </c:pt>
                <c:pt idx="7268">
                  <c:v>44845.384002638886</c:v>
                </c:pt>
                <c:pt idx="7269">
                  <c:v>44845.384006168984</c:v>
                </c:pt>
                <c:pt idx="7270">
                  <c:v>44845.384009652778</c:v>
                </c:pt>
                <c:pt idx="7271">
                  <c:v>44845.384013252318</c:v>
                </c:pt>
                <c:pt idx="7272">
                  <c:v>44845.38401681713</c:v>
                </c:pt>
                <c:pt idx="7273">
                  <c:v>44845.384020358797</c:v>
                </c:pt>
                <c:pt idx="7274">
                  <c:v>44845.384023935185</c:v>
                </c:pt>
                <c:pt idx="7275">
                  <c:v>44845.384027488428</c:v>
                </c:pt>
                <c:pt idx="7276">
                  <c:v>44845.384030972222</c:v>
                </c:pt>
                <c:pt idx="7277">
                  <c:v>44845.384034525465</c:v>
                </c:pt>
                <c:pt idx="7278">
                  <c:v>44845.384038032411</c:v>
                </c:pt>
                <c:pt idx="7279">
                  <c:v>44845.384041516205</c:v>
                </c:pt>
                <c:pt idx="7280">
                  <c:v>44845.384045046296</c:v>
                </c:pt>
                <c:pt idx="7281">
                  <c:v>44845.38404853009</c:v>
                </c:pt>
                <c:pt idx="7282">
                  <c:v>44845.384052106485</c:v>
                </c:pt>
                <c:pt idx="7283">
                  <c:v>44845.384055682873</c:v>
                </c:pt>
                <c:pt idx="7284">
                  <c:v>44845.384059212964</c:v>
                </c:pt>
                <c:pt idx="7285">
                  <c:v>44845.384062731478</c:v>
                </c:pt>
                <c:pt idx="7286">
                  <c:v>44845.384066296298</c:v>
                </c:pt>
                <c:pt idx="7287">
                  <c:v>44845.384069780092</c:v>
                </c:pt>
                <c:pt idx="7288">
                  <c:v>44845.384073333335</c:v>
                </c:pt>
                <c:pt idx="7289">
                  <c:v>44845.384076817129</c:v>
                </c:pt>
                <c:pt idx="7290">
                  <c:v>44845.384080370372</c:v>
                </c:pt>
                <c:pt idx="7291">
                  <c:v>44845.384083935183</c:v>
                </c:pt>
                <c:pt idx="7292">
                  <c:v>44845.384087418985</c:v>
                </c:pt>
                <c:pt idx="7293">
                  <c:v>44845.384091006941</c:v>
                </c:pt>
                <c:pt idx="7294">
                  <c:v>44845.384094548608</c:v>
                </c:pt>
                <c:pt idx="7295">
                  <c:v>44845.384098113427</c:v>
                </c:pt>
                <c:pt idx="7296">
                  <c:v>44845.384101608797</c:v>
                </c:pt>
                <c:pt idx="7297">
                  <c:v>44845.384105138888</c:v>
                </c:pt>
                <c:pt idx="7298">
                  <c:v>44845.384108645834</c:v>
                </c:pt>
                <c:pt idx="7299">
                  <c:v>44845.384112129628</c:v>
                </c:pt>
                <c:pt idx="7300">
                  <c:v>44845.384115659719</c:v>
                </c:pt>
                <c:pt idx="7301">
                  <c:v>44845.384119155089</c:v>
                </c:pt>
                <c:pt idx="7302">
                  <c:v>44845.384122731484</c:v>
                </c:pt>
                <c:pt idx="7303">
                  <c:v>44845.384126273151</c:v>
                </c:pt>
                <c:pt idx="7304">
                  <c:v>44845.384129756945</c:v>
                </c:pt>
                <c:pt idx="7305">
                  <c:v>44845.384133321757</c:v>
                </c:pt>
                <c:pt idx="7306">
                  <c:v>44845.384136817127</c:v>
                </c:pt>
                <c:pt idx="7307">
                  <c:v>44845.384140358794</c:v>
                </c:pt>
                <c:pt idx="7308">
                  <c:v>44845.384143854164</c:v>
                </c:pt>
                <c:pt idx="7309">
                  <c:v>44845.384147418983</c:v>
                </c:pt>
                <c:pt idx="7310">
                  <c:v>44845.38415096065</c:v>
                </c:pt>
                <c:pt idx="7311">
                  <c:v>44845.384154525462</c:v>
                </c:pt>
                <c:pt idx="7312">
                  <c:v>44845.384158020832</c:v>
                </c:pt>
                <c:pt idx="7313">
                  <c:v>44845.384161527778</c:v>
                </c:pt>
                <c:pt idx="7314">
                  <c:v>44845.384165081021</c:v>
                </c:pt>
                <c:pt idx="7315">
                  <c:v>44845.384168668985</c:v>
                </c:pt>
                <c:pt idx="7316">
                  <c:v>44845.384172210652</c:v>
                </c:pt>
                <c:pt idx="7317">
                  <c:v>44845.384175798608</c:v>
                </c:pt>
                <c:pt idx="7318">
                  <c:v>44845.384179328707</c:v>
                </c:pt>
                <c:pt idx="7319">
                  <c:v>44845.384182824077</c:v>
                </c:pt>
                <c:pt idx="7320">
                  <c:v>44845.384186365744</c:v>
                </c:pt>
                <c:pt idx="7321">
                  <c:v>44845.384189942131</c:v>
                </c:pt>
                <c:pt idx="7322">
                  <c:v>44845.384193437501</c:v>
                </c:pt>
                <c:pt idx="7323">
                  <c:v>44845.384197013889</c:v>
                </c:pt>
                <c:pt idx="7324">
                  <c:v>44845.38420054398</c:v>
                </c:pt>
                <c:pt idx="7325">
                  <c:v>44845.384204027781</c:v>
                </c:pt>
                <c:pt idx="7326">
                  <c:v>44845.384207604169</c:v>
                </c:pt>
                <c:pt idx="7327">
                  <c:v>44845.384211168981</c:v>
                </c:pt>
                <c:pt idx="7328">
                  <c:v>44845.384214745369</c:v>
                </c:pt>
                <c:pt idx="7329">
                  <c:v>44845.384218298612</c:v>
                </c:pt>
                <c:pt idx="7330">
                  <c:v>44845.384221793982</c:v>
                </c:pt>
                <c:pt idx="7331">
                  <c:v>44845.384225381946</c:v>
                </c:pt>
                <c:pt idx="7332">
                  <c:v>44845.384228912037</c:v>
                </c:pt>
                <c:pt idx="7333">
                  <c:v>44845.384232395831</c:v>
                </c:pt>
                <c:pt idx="7334">
                  <c:v>44845.384235891201</c:v>
                </c:pt>
                <c:pt idx="7335">
                  <c:v>44845.384239467596</c:v>
                </c:pt>
                <c:pt idx="7336">
                  <c:v>44845.384243032408</c:v>
                </c:pt>
                <c:pt idx="7337">
                  <c:v>44845.384246585651</c:v>
                </c:pt>
                <c:pt idx="7338">
                  <c:v>44845.384250069445</c:v>
                </c:pt>
                <c:pt idx="7339">
                  <c:v>44845.384253599535</c:v>
                </c:pt>
                <c:pt idx="7340">
                  <c:v>44845.384257152778</c:v>
                </c:pt>
                <c:pt idx="7341">
                  <c:v>44845.384260636572</c:v>
                </c:pt>
                <c:pt idx="7342">
                  <c:v>44845.384264143519</c:v>
                </c:pt>
                <c:pt idx="7343">
                  <c:v>44845.384267673609</c:v>
                </c:pt>
                <c:pt idx="7344">
                  <c:v>44845.384271168979</c:v>
                </c:pt>
                <c:pt idx="7345">
                  <c:v>44845.384274745367</c:v>
                </c:pt>
                <c:pt idx="7346">
                  <c:v>44845.38427829861</c:v>
                </c:pt>
                <c:pt idx="7347">
                  <c:v>44845.384281782404</c:v>
                </c:pt>
                <c:pt idx="7348">
                  <c:v>44845.384285347223</c:v>
                </c:pt>
                <c:pt idx="7349">
                  <c:v>44845.384288842593</c:v>
                </c:pt>
                <c:pt idx="7350">
                  <c:v>44845.384292395836</c:v>
                </c:pt>
                <c:pt idx="7351">
                  <c:v>44845.38429587963</c:v>
                </c:pt>
                <c:pt idx="7352">
                  <c:v>44845.384299421297</c:v>
                </c:pt>
                <c:pt idx="7353">
                  <c:v>44845.38430302083</c:v>
                </c:pt>
                <c:pt idx="7354">
                  <c:v>44845.384306562497</c:v>
                </c:pt>
                <c:pt idx="7355">
                  <c:v>44845.384310046298</c:v>
                </c:pt>
                <c:pt idx="7356">
                  <c:v>44845.384313587965</c:v>
                </c:pt>
                <c:pt idx="7357">
                  <c:v>44845.38431710648</c:v>
                </c:pt>
                <c:pt idx="7358">
                  <c:v>44845.384320671299</c:v>
                </c:pt>
                <c:pt idx="7359">
                  <c:v>44845.384324224535</c:v>
                </c:pt>
                <c:pt idx="7360">
                  <c:v>44845.384327777778</c:v>
                </c:pt>
                <c:pt idx="7361">
                  <c:v>44845.384331261572</c:v>
                </c:pt>
                <c:pt idx="7362">
                  <c:v>44845.384334803239</c:v>
                </c:pt>
                <c:pt idx="7363">
                  <c:v>44845.384338321761</c:v>
                </c:pt>
                <c:pt idx="7364">
                  <c:v>44845.384341874997</c:v>
                </c:pt>
                <c:pt idx="7365">
                  <c:v>44845.38434546296</c:v>
                </c:pt>
                <c:pt idx="7366">
                  <c:v>44845.3843490625</c:v>
                </c:pt>
                <c:pt idx="7367">
                  <c:v>44845.384352569446</c:v>
                </c:pt>
                <c:pt idx="7368">
                  <c:v>44845.384356122682</c:v>
                </c:pt>
                <c:pt idx="7369">
                  <c:v>44845.384359641204</c:v>
                </c:pt>
                <c:pt idx="7370">
                  <c:v>44845.384363206016</c:v>
                </c:pt>
                <c:pt idx="7371">
                  <c:v>44845.38436679398</c:v>
                </c:pt>
                <c:pt idx="7372">
                  <c:v>44845.384370335647</c:v>
                </c:pt>
                <c:pt idx="7373">
                  <c:v>44845.384373831017</c:v>
                </c:pt>
                <c:pt idx="7374">
                  <c:v>44845.384377349539</c:v>
                </c:pt>
                <c:pt idx="7375">
                  <c:v>44845.384380844909</c:v>
                </c:pt>
                <c:pt idx="7376">
                  <c:v>44845.384384432873</c:v>
                </c:pt>
                <c:pt idx="7377">
                  <c:v>44845.384387997685</c:v>
                </c:pt>
                <c:pt idx="7378">
                  <c:v>44845.384391562497</c:v>
                </c:pt>
                <c:pt idx="7379">
                  <c:v>44845.384395092595</c:v>
                </c:pt>
                <c:pt idx="7380">
                  <c:v>44845.384398587965</c:v>
                </c:pt>
                <c:pt idx="7381">
                  <c:v>44845.384402164353</c:v>
                </c:pt>
                <c:pt idx="7382">
                  <c:v>44845.384405717596</c:v>
                </c:pt>
                <c:pt idx="7383">
                  <c:v>44845.384409212966</c:v>
                </c:pt>
                <c:pt idx="7384">
                  <c:v>44845.38441269676</c:v>
                </c:pt>
                <c:pt idx="7385">
                  <c:v>44845.384416273148</c:v>
                </c:pt>
                <c:pt idx="7386">
                  <c:v>44845.384419837967</c:v>
                </c:pt>
                <c:pt idx="7387">
                  <c:v>44845.384423368057</c:v>
                </c:pt>
                <c:pt idx="7388">
                  <c:v>44845.384426944445</c:v>
                </c:pt>
                <c:pt idx="7389">
                  <c:v>44845.384430439815</c:v>
                </c:pt>
                <c:pt idx="7390">
                  <c:v>44845.384434004627</c:v>
                </c:pt>
                <c:pt idx="7391">
                  <c:v>44845.384437569446</c:v>
                </c:pt>
                <c:pt idx="7392">
                  <c:v>44845.384441122682</c:v>
                </c:pt>
                <c:pt idx="7393">
                  <c:v>44845.384444618052</c:v>
                </c:pt>
                <c:pt idx="7394">
                  <c:v>44845.384448101853</c:v>
                </c:pt>
                <c:pt idx="7395">
                  <c:v>44845.384451631944</c:v>
                </c:pt>
                <c:pt idx="7396">
                  <c:v>44845.38445513889</c:v>
                </c:pt>
                <c:pt idx="7397">
                  <c:v>44845.384458703702</c:v>
                </c:pt>
                <c:pt idx="7398">
                  <c:v>44845.384462233793</c:v>
                </c:pt>
                <c:pt idx="7399">
                  <c:v>44845.384465752315</c:v>
                </c:pt>
                <c:pt idx="7400">
                  <c:v>44845.384469282406</c:v>
                </c:pt>
                <c:pt idx="7401">
                  <c:v>44845.384472800928</c:v>
                </c:pt>
                <c:pt idx="7402">
                  <c:v>44845.384476307867</c:v>
                </c:pt>
                <c:pt idx="7403">
                  <c:v>44845.384479826389</c:v>
                </c:pt>
                <c:pt idx="7404">
                  <c:v>44845.384483368056</c:v>
                </c:pt>
                <c:pt idx="7405">
                  <c:v>44845.384486875002</c:v>
                </c:pt>
                <c:pt idx="7406">
                  <c:v>44845.384490439814</c:v>
                </c:pt>
                <c:pt idx="7407">
                  <c:v>44845.384493981481</c:v>
                </c:pt>
                <c:pt idx="7408">
                  <c:v>44845.3844975463</c:v>
                </c:pt>
                <c:pt idx="7409">
                  <c:v>44845.384501111112</c:v>
                </c:pt>
                <c:pt idx="7410">
                  <c:v>44845.384504618058</c:v>
                </c:pt>
                <c:pt idx="7411">
                  <c:v>44845.384508148149</c:v>
                </c:pt>
                <c:pt idx="7412">
                  <c:v>44845.384511643519</c:v>
                </c:pt>
                <c:pt idx="7413">
                  <c:v>44845.384515150465</c:v>
                </c:pt>
                <c:pt idx="7414">
                  <c:v>44845.384518680556</c:v>
                </c:pt>
                <c:pt idx="7415">
                  <c:v>44845.384522245367</c:v>
                </c:pt>
                <c:pt idx="7416">
                  <c:v>44845.38452579861</c:v>
                </c:pt>
                <c:pt idx="7417">
                  <c:v>44845.384529282404</c:v>
                </c:pt>
                <c:pt idx="7418">
                  <c:v>44845.38453278935</c:v>
                </c:pt>
                <c:pt idx="7419">
                  <c:v>44845.384536365738</c:v>
                </c:pt>
                <c:pt idx="7420">
                  <c:v>44845.384539895836</c:v>
                </c:pt>
                <c:pt idx="7421">
                  <c:v>44845.384543391207</c:v>
                </c:pt>
                <c:pt idx="7422">
                  <c:v>44845.384546967594</c:v>
                </c:pt>
                <c:pt idx="7423">
                  <c:v>44845.384550497685</c:v>
                </c:pt>
                <c:pt idx="7424">
                  <c:v>44845.384553981479</c:v>
                </c:pt>
                <c:pt idx="7425">
                  <c:v>44845.384557465281</c:v>
                </c:pt>
                <c:pt idx="7426">
                  <c:v>44845.384561030092</c:v>
                </c:pt>
                <c:pt idx="7427">
                  <c:v>44845.384564513886</c:v>
                </c:pt>
                <c:pt idx="7428">
                  <c:v>44845.384568067129</c:v>
                </c:pt>
                <c:pt idx="7429">
                  <c:v>44845.384571550923</c:v>
                </c:pt>
                <c:pt idx="7430">
                  <c:v>44845.384575034725</c:v>
                </c:pt>
                <c:pt idx="7431">
                  <c:v>44845.384578576392</c:v>
                </c:pt>
                <c:pt idx="7432">
                  <c:v>44845.384582071762</c:v>
                </c:pt>
                <c:pt idx="7433">
                  <c:v>44845.384585659725</c:v>
                </c:pt>
                <c:pt idx="7434">
                  <c:v>44845.384589224537</c:v>
                </c:pt>
                <c:pt idx="7435">
                  <c:v>44845.384592754628</c:v>
                </c:pt>
                <c:pt idx="7436">
                  <c:v>44845.384596238429</c:v>
                </c:pt>
                <c:pt idx="7437">
                  <c:v>44845.384599733799</c:v>
                </c:pt>
                <c:pt idx="7438">
                  <c:v>44845.384603252314</c:v>
                </c:pt>
                <c:pt idx="7439">
                  <c:v>44845.384606747684</c:v>
                </c:pt>
                <c:pt idx="7440">
                  <c:v>44845.384610243054</c:v>
                </c:pt>
                <c:pt idx="7441">
                  <c:v>44845.384613726848</c:v>
                </c:pt>
                <c:pt idx="7442">
                  <c:v>44845.384617291667</c:v>
                </c:pt>
                <c:pt idx="7443">
                  <c:v>44845.38462084491</c:v>
                </c:pt>
                <c:pt idx="7444">
                  <c:v>44845.38462434028</c:v>
                </c:pt>
                <c:pt idx="7445">
                  <c:v>44845.384627928244</c:v>
                </c:pt>
                <c:pt idx="7446">
                  <c:v>44845.384631435183</c:v>
                </c:pt>
                <c:pt idx="7447">
                  <c:v>44845.384634930553</c:v>
                </c:pt>
                <c:pt idx="7448">
                  <c:v>44845.384638414354</c:v>
                </c:pt>
                <c:pt idx="7449">
                  <c:v>44845.384641898148</c:v>
                </c:pt>
                <c:pt idx="7450">
                  <c:v>44845.384645428239</c:v>
                </c:pt>
                <c:pt idx="7451">
                  <c:v>44845.384648981482</c:v>
                </c:pt>
                <c:pt idx="7452">
                  <c:v>44845.384652488428</c:v>
                </c:pt>
                <c:pt idx="7453">
                  <c:v>44845.384656018519</c:v>
                </c:pt>
                <c:pt idx="7454">
                  <c:v>44845.384659502313</c:v>
                </c:pt>
                <c:pt idx="7455">
                  <c:v>44845.384663055556</c:v>
                </c:pt>
                <c:pt idx="7456">
                  <c:v>44845.384666620368</c:v>
                </c:pt>
                <c:pt idx="7457">
                  <c:v>44845.384670104169</c:v>
                </c:pt>
                <c:pt idx="7458">
                  <c:v>44845.384673668981</c:v>
                </c:pt>
                <c:pt idx="7459">
                  <c:v>44845.384677164351</c:v>
                </c:pt>
                <c:pt idx="7460">
                  <c:v>44845.384680740739</c:v>
                </c:pt>
                <c:pt idx="7461">
                  <c:v>44845.384684282406</c:v>
                </c:pt>
                <c:pt idx="7462">
                  <c:v>44845.384687766207</c:v>
                </c:pt>
                <c:pt idx="7463">
                  <c:v>44845.384691250001</c:v>
                </c:pt>
                <c:pt idx="7464">
                  <c:v>44845.384694803244</c:v>
                </c:pt>
                <c:pt idx="7465">
                  <c:v>44845.384698368056</c:v>
                </c:pt>
                <c:pt idx="7466">
                  <c:v>44845.384701967596</c:v>
                </c:pt>
                <c:pt idx="7467">
                  <c:v>44845.384705509263</c:v>
                </c:pt>
                <c:pt idx="7468">
                  <c:v>44845.384708993057</c:v>
                </c:pt>
                <c:pt idx="7469">
                  <c:v>44845.384712488427</c:v>
                </c:pt>
                <c:pt idx="7470">
                  <c:v>44845.384716053239</c:v>
                </c:pt>
                <c:pt idx="7471">
                  <c:v>44845.38471953704</c:v>
                </c:pt>
                <c:pt idx="7472">
                  <c:v>44845.384723020834</c:v>
                </c:pt>
                <c:pt idx="7473">
                  <c:v>44845.384726574077</c:v>
                </c:pt>
                <c:pt idx="7474">
                  <c:v>44845.384730104168</c:v>
                </c:pt>
                <c:pt idx="7475">
                  <c:v>44845.38473366898</c:v>
                </c:pt>
                <c:pt idx="7476">
                  <c:v>44845.384737175926</c:v>
                </c:pt>
                <c:pt idx="7477">
                  <c:v>44845.384740740737</c:v>
                </c:pt>
                <c:pt idx="7478">
                  <c:v>44845.384744305557</c:v>
                </c:pt>
                <c:pt idx="7479">
                  <c:v>44845.384747789351</c:v>
                </c:pt>
                <c:pt idx="7480">
                  <c:v>44845.384751273152</c:v>
                </c:pt>
                <c:pt idx="7481">
                  <c:v>44845.384754814811</c:v>
                </c:pt>
                <c:pt idx="7482">
                  <c:v>44845.384758298613</c:v>
                </c:pt>
                <c:pt idx="7483">
                  <c:v>44845.38476184028</c:v>
                </c:pt>
                <c:pt idx="7484">
                  <c:v>44845.384765405091</c:v>
                </c:pt>
                <c:pt idx="7485">
                  <c:v>44845.384768900461</c:v>
                </c:pt>
                <c:pt idx="7486">
                  <c:v>44845.384772384263</c:v>
                </c:pt>
                <c:pt idx="7487">
                  <c:v>44845.384775972219</c:v>
                </c:pt>
                <c:pt idx="7488">
                  <c:v>44845.384779502318</c:v>
                </c:pt>
                <c:pt idx="7489">
                  <c:v>44845.384782997688</c:v>
                </c:pt>
                <c:pt idx="7490">
                  <c:v>44845.384786562499</c:v>
                </c:pt>
                <c:pt idx="7491">
                  <c:v>44845.384790104166</c:v>
                </c:pt>
                <c:pt idx="7492">
                  <c:v>44845.384793611112</c:v>
                </c:pt>
                <c:pt idx="7493">
                  <c:v>44845.3847971875</c:v>
                </c:pt>
                <c:pt idx="7494">
                  <c:v>44845.384800740743</c:v>
                </c:pt>
                <c:pt idx="7495">
                  <c:v>44845.384804305555</c:v>
                </c:pt>
                <c:pt idx="7496">
                  <c:v>44845.384807789349</c:v>
                </c:pt>
                <c:pt idx="7497">
                  <c:v>44845.384811331016</c:v>
                </c:pt>
                <c:pt idx="7498">
                  <c:v>44845.384814814817</c:v>
                </c:pt>
                <c:pt idx="7499">
                  <c:v>44845.384818368053</c:v>
                </c:pt>
                <c:pt idx="7500">
                  <c:v>44845.384821874999</c:v>
                </c:pt>
                <c:pt idx="7501">
                  <c:v>44845.38482540509</c:v>
                </c:pt>
                <c:pt idx="7502">
                  <c:v>44845.384828912036</c:v>
                </c:pt>
                <c:pt idx="7503">
                  <c:v>44845.384832488424</c:v>
                </c:pt>
                <c:pt idx="7504">
                  <c:v>44845.384836018522</c:v>
                </c:pt>
                <c:pt idx="7505">
                  <c:v>44845.384839525461</c:v>
                </c:pt>
                <c:pt idx="7506">
                  <c:v>44845.384843113425</c:v>
                </c:pt>
                <c:pt idx="7507">
                  <c:v>44845.384846643516</c:v>
                </c:pt>
                <c:pt idx="7508">
                  <c:v>44845.384850138886</c:v>
                </c:pt>
                <c:pt idx="7509">
                  <c:v>44845.384853680553</c:v>
                </c:pt>
                <c:pt idx="7510">
                  <c:v>44845.384857199075</c:v>
                </c:pt>
                <c:pt idx="7511">
                  <c:v>44845.384860729166</c:v>
                </c:pt>
                <c:pt idx="7512">
                  <c:v>44845.38486421296</c:v>
                </c:pt>
                <c:pt idx="7513">
                  <c:v>44845.384867696761</c:v>
                </c:pt>
                <c:pt idx="7514">
                  <c:v>44845.384871273149</c:v>
                </c:pt>
                <c:pt idx="7515">
                  <c:v>44845.384874814816</c:v>
                </c:pt>
                <c:pt idx="7516">
                  <c:v>44845.384878310186</c:v>
                </c:pt>
                <c:pt idx="7517">
                  <c:v>44845.384881863429</c:v>
                </c:pt>
                <c:pt idx="7518">
                  <c:v>44845.384885347223</c:v>
                </c:pt>
                <c:pt idx="7519">
                  <c:v>44845.38488888889</c:v>
                </c:pt>
                <c:pt idx="7520">
                  <c:v>44845.384892465278</c:v>
                </c:pt>
                <c:pt idx="7521">
                  <c:v>44845.384895960648</c:v>
                </c:pt>
                <c:pt idx="7522">
                  <c:v>44845.384899502315</c:v>
                </c:pt>
                <c:pt idx="7523">
                  <c:v>44845.384902997685</c:v>
                </c:pt>
                <c:pt idx="7524">
                  <c:v>44845.384906481479</c:v>
                </c:pt>
                <c:pt idx="7525">
                  <c:v>44845.384910046298</c:v>
                </c:pt>
                <c:pt idx="7526">
                  <c:v>44845.384913611109</c:v>
                </c:pt>
                <c:pt idx="7527">
                  <c:v>44845.384917175928</c:v>
                </c:pt>
                <c:pt idx="7528">
                  <c:v>44845.38492074074</c:v>
                </c:pt>
                <c:pt idx="7529">
                  <c:v>44845.384924317128</c:v>
                </c:pt>
                <c:pt idx="7530">
                  <c:v>44845.384927881947</c:v>
                </c:pt>
                <c:pt idx="7531">
                  <c:v>44845.384931423614</c:v>
                </c:pt>
                <c:pt idx="7532">
                  <c:v>44845.384934988426</c:v>
                </c:pt>
                <c:pt idx="7533">
                  <c:v>44845.384938483796</c:v>
                </c:pt>
                <c:pt idx="7534">
                  <c:v>44845.384942025463</c:v>
                </c:pt>
                <c:pt idx="7535">
                  <c:v>44845.384945520833</c:v>
                </c:pt>
                <c:pt idx="7536">
                  <c:v>44845.384949074076</c:v>
                </c:pt>
                <c:pt idx="7537">
                  <c:v>44845.384952615743</c:v>
                </c:pt>
                <c:pt idx="7538">
                  <c:v>44845.384956134258</c:v>
                </c:pt>
                <c:pt idx="7539">
                  <c:v>44845.384959675925</c:v>
                </c:pt>
                <c:pt idx="7540">
                  <c:v>44845.384963159719</c:v>
                </c:pt>
                <c:pt idx="7541">
                  <c:v>44845.384966666665</c:v>
                </c:pt>
                <c:pt idx="7542">
                  <c:v>44845.384970219908</c:v>
                </c:pt>
                <c:pt idx="7543">
                  <c:v>44845.384973749999</c:v>
                </c:pt>
                <c:pt idx="7544">
                  <c:v>44845.384977268521</c:v>
                </c:pt>
                <c:pt idx="7545">
                  <c:v>44845.384980810188</c:v>
                </c:pt>
                <c:pt idx="7546">
                  <c:v>44845.384984293982</c:v>
                </c:pt>
                <c:pt idx="7547">
                  <c:v>44845.384987847225</c:v>
                </c:pt>
                <c:pt idx="7548">
                  <c:v>44845.384991331019</c:v>
                </c:pt>
                <c:pt idx="7549">
                  <c:v>44845.384994907407</c:v>
                </c:pt>
                <c:pt idx="7550">
                  <c:v>44845.3849983912</c:v>
                </c:pt>
                <c:pt idx="7551">
                  <c:v>44845.385001979164</c:v>
                </c:pt>
                <c:pt idx="7552">
                  <c:v>44845.385005532407</c:v>
                </c:pt>
                <c:pt idx="7553">
                  <c:v>44845.385009074074</c:v>
                </c:pt>
                <c:pt idx="7554">
                  <c:v>44845.385012569444</c:v>
                </c:pt>
                <c:pt idx="7555">
                  <c:v>44845.385016053238</c:v>
                </c:pt>
                <c:pt idx="7556">
                  <c:v>44845.385019594905</c:v>
                </c:pt>
                <c:pt idx="7557">
                  <c:v>44845.385023148148</c:v>
                </c:pt>
                <c:pt idx="7558">
                  <c:v>44845.385026643518</c:v>
                </c:pt>
                <c:pt idx="7559">
                  <c:v>44845.385030138888</c:v>
                </c:pt>
                <c:pt idx="7560">
                  <c:v>44845.385033692131</c:v>
                </c:pt>
                <c:pt idx="7561">
                  <c:v>44845.385037175925</c:v>
                </c:pt>
                <c:pt idx="7562">
                  <c:v>44845.385040740737</c:v>
                </c:pt>
                <c:pt idx="7563">
                  <c:v>44845.385044224538</c:v>
                </c:pt>
                <c:pt idx="7564">
                  <c:v>44845.385047777774</c:v>
                </c:pt>
                <c:pt idx="7565">
                  <c:v>44845.385051319441</c:v>
                </c:pt>
                <c:pt idx="7566">
                  <c:v>44845.385054895836</c:v>
                </c:pt>
                <c:pt idx="7567">
                  <c:v>44845.385058449072</c:v>
                </c:pt>
                <c:pt idx="7568">
                  <c:v>44845.385061932873</c:v>
                </c:pt>
                <c:pt idx="7569">
                  <c:v>44845.385065497685</c:v>
                </c:pt>
                <c:pt idx="7570">
                  <c:v>44845.385069004631</c:v>
                </c:pt>
                <c:pt idx="7571">
                  <c:v>44845.385072569443</c:v>
                </c:pt>
                <c:pt idx="7572">
                  <c:v>44845.385076157407</c:v>
                </c:pt>
                <c:pt idx="7573">
                  <c:v>44845.385079699074</c:v>
                </c:pt>
                <c:pt idx="7574">
                  <c:v>44845.385083182868</c:v>
                </c:pt>
                <c:pt idx="7575">
                  <c:v>44845.385086736111</c:v>
                </c:pt>
                <c:pt idx="7576">
                  <c:v>44845.385090289354</c:v>
                </c:pt>
                <c:pt idx="7577">
                  <c:v>44845.385093807869</c:v>
                </c:pt>
                <c:pt idx="7578">
                  <c:v>44845.385097361112</c:v>
                </c:pt>
                <c:pt idx="7579">
                  <c:v>44845.385100891202</c:v>
                </c:pt>
                <c:pt idx="7580">
                  <c:v>44845.385104398149</c:v>
                </c:pt>
                <c:pt idx="7581">
                  <c:v>44845.385107881943</c:v>
                </c:pt>
                <c:pt idx="7582">
                  <c:v>44845.385111412033</c:v>
                </c:pt>
                <c:pt idx="7583">
                  <c:v>44845.385114907411</c:v>
                </c:pt>
                <c:pt idx="7584">
                  <c:v>44845.385118483799</c:v>
                </c:pt>
                <c:pt idx="7585">
                  <c:v>44845.385121979169</c:v>
                </c:pt>
                <c:pt idx="7586">
                  <c:v>44845.385125532404</c:v>
                </c:pt>
                <c:pt idx="7587">
                  <c:v>44845.385129108799</c:v>
                </c:pt>
                <c:pt idx="7588">
                  <c:v>44845.385132662035</c:v>
                </c:pt>
                <c:pt idx="7589">
                  <c:v>44845.385136203702</c:v>
                </c:pt>
                <c:pt idx="7590">
                  <c:v>44845.385139768521</c:v>
                </c:pt>
                <c:pt idx="7591">
                  <c:v>44845.38514327546</c:v>
                </c:pt>
                <c:pt idx="7592">
                  <c:v>44845.385146759261</c:v>
                </c:pt>
                <c:pt idx="7593">
                  <c:v>44845.385150335649</c:v>
                </c:pt>
                <c:pt idx="7594">
                  <c:v>44845.385153888892</c:v>
                </c:pt>
                <c:pt idx="7595">
                  <c:v>44845.385157372686</c:v>
                </c:pt>
                <c:pt idx="7596">
                  <c:v>44845.385160925929</c:v>
                </c:pt>
                <c:pt idx="7597">
                  <c:v>44845.385164513886</c:v>
                </c:pt>
                <c:pt idx="7598">
                  <c:v>44845.385168043984</c:v>
                </c:pt>
                <c:pt idx="7599">
                  <c:v>44845.385171562499</c:v>
                </c:pt>
                <c:pt idx="7600">
                  <c:v>44845.385175104166</c:v>
                </c:pt>
                <c:pt idx="7601">
                  <c:v>44845.38517858796</c:v>
                </c:pt>
                <c:pt idx="7602">
                  <c:v>44845.385182141203</c:v>
                </c:pt>
                <c:pt idx="7603">
                  <c:v>44845.385185694446</c:v>
                </c:pt>
                <c:pt idx="7604">
                  <c:v>44845.38518917824</c:v>
                </c:pt>
                <c:pt idx="7605">
                  <c:v>44845.385192743059</c:v>
                </c:pt>
                <c:pt idx="7606">
                  <c:v>44845.385196331015</c:v>
                </c:pt>
                <c:pt idx="7607">
                  <c:v>44845.385199814817</c:v>
                </c:pt>
                <c:pt idx="7608">
                  <c:v>44845.385203344907</c:v>
                </c:pt>
                <c:pt idx="7609">
                  <c:v>44845.385206921295</c:v>
                </c:pt>
                <c:pt idx="7610">
                  <c:v>44845.385210416665</c:v>
                </c:pt>
                <c:pt idx="7611">
                  <c:v>44845.385213981484</c:v>
                </c:pt>
                <c:pt idx="7612">
                  <c:v>44845.38521753472</c:v>
                </c:pt>
                <c:pt idx="7613">
                  <c:v>44845.38522103009</c:v>
                </c:pt>
                <c:pt idx="7614">
                  <c:v>44845.385224606478</c:v>
                </c:pt>
                <c:pt idx="7615">
                  <c:v>44845.385228136576</c:v>
                </c:pt>
                <c:pt idx="7616">
                  <c:v>44845.385231631946</c:v>
                </c:pt>
                <c:pt idx="7617">
                  <c:v>44845.38523511574</c:v>
                </c:pt>
                <c:pt idx="7618">
                  <c:v>44845.385238680552</c:v>
                </c:pt>
                <c:pt idx="7619">
                  <c:v>44845.385242164353</c:v>
                </c:pt>
                <c:pt idx="7620">
                  <c:v>44845.385245729165</c:v>
                </c:pt>
                <c:pt idx="7621">
                  <c:v>44845.385249293984</c:v>
                </c:pt>
                <c:pt idx="7622">
                  <c:v>44845.385252858796</c:v>
                </c:pt>
                <c:pt idx="7623">
                  <c:v>44845.385256400463</c:v>
                </c:pt>
                <c:pt idx="7624">
                  <c:v>44845.385259884257</c:v>
                </c:pt>
                <c:pt idx="7625">
                  <c:v>44845.385263472221</c:v>
                </c:pt>
                <c:pt idx="7626">
                  <c:v>44845.385266956022</c:v>
                </c:pt>
                <c:pt idx="7627">
                  <c:v>44845.385270509258</c:v>
                </c:pt>
                <c:pt idx="7628">
                  <c:v>44845.385274062501</c:v>
                </c:pt>
                <c:pt idx="7629">
                  <c:v>44845.385277557871</c:v>
                </c:pt>
                <c:pt idx="7630">
                  <c:v>44845.385281041665</c:v>
                </c:pt>
                <c:pt idx="7631">
                  <c:v>44845.385284537035</c:v>
                </c:pt>
                <c:pt idx="7632">
                  <c:v>44845.385288043981</c:v>
                </c:pt>
                <c:pt idx="7633">
                  <c:v>44845.385291550927</c:v>
                </c:pt>
                <c:pt idx="7634">
                  <c:v>44845.385295092594</c:v>
                </c:pt>
                <c:pt idx="7635">
                  <c:v>44845.385298668982</c:v>
                </c:pt>
                <c:pt idx="7636">
                  <c:v>44845.385302152776</c:v>
                </c:pt>
                <c:pt idx="7637">
                  <c:v>44845.385305636577</c:v>
                </c:pt>
                <c:pt idx="7638">
                  <c:v>44845.385309155092</c:v>
                </c:pt>
                <c:pt idx="7639">
                  <c:v>44845.385312650462</c:v>
                </c:pt>
                <c:pt idx="7640">
                  <c:v>44845.38531622685</c:v>
                </c:pt>
                <c:pt idx="7641">
                  <c:v>44845.385319780093</c:v>
                </c:pt>
                <c:pt idx="7642">
                  <c:v>44845.385323263887</c:v>
                </c:pt>
                <c:pt idx="7643">
                  <c:v>44845.385326747688</c:v>
                </c:pt>
                <c:pt idx="7644">
                  <c:v>44845.385330289355</c:v>
                </c:pt>
                <c:pt idx="7645">
                  <c:v>44845.385333784725</c:v>
                </c:pt>
                <c:pt idx="7646">
                  <c:v>44845.385337291664</c:v>
                </c:pt>
                <c:pt idx="7647">
                  <c:v>44845.385340833331</c:v>
                </c:pt>
                <c:pt idx="7648">
                  <c:v>44845.385344409726</c:v>
                </c:pt>
                <c:pt idx="7649">
                  <c:v>44845.385347974538</c:v>
                </c:pt>
                <c:pt idx="7650">
                  <c:v>44845.385351458332</c:v>
                </c:pt>
                <c:pt idx="7651">
                  <c:v>44845.385354976854</c:v>
                </c:pt>
                <c:pt idx="7652">
                  <c:v>44845.385358460648</c:v>
                </c:pt>
                <c:pt idx="7653">
                  <c:v>44845.385361944442</c:v>
                </c:pt>
                <c:pt idx="7654">
                  <c:v>44845.385365509261</c:v>
                </c:pt>
                <c:pt idx="7655">
                  <c:v>44845.385369016207</c:v>
                </c:pt>
                <c:pt idx="7656">
                  <c:v>44845.385372534722</c:v>
                </c:pt>
                <c:pt idx="7657">
                  <c:v>44845.385376053244</c:v>
                </c:pt>
                <c:pt idx="7658">
                  <c:v>44845.385379583335</c:v>
                </c:pt>
                <c:pt idx="7659">
                  <c:v>44845.385383078705</c:v>
                </c:pt>
                <c:pt idx="7660">
                  <c:v>44845.385386643517</c:v>
                </c:pt>
                <c:pt idx="7661">
                  <c:v>44845.385390185183</c:v>
                </c:pt>
                <c:pt idx="7662">
                  <c:v>44845.38539369213</c:v>
                </c:pt>
                <c:pt idx="7663">
                  <c:v>44845.385397268517</c:v>
                </c:pt>
                <c:pt idx="7664">
                  <c:v>44845.38540082176</c:v>
                </c:pt>
                <c:pt idx="7665">
                  <c:v>44845.385404305554</c:v>
                </c:pt>
                <c:pt idx="7666">
                  <c:v>44845.385407847221</c:v>
                </c:pt>
                <c:pt idx="7667">
                  <c:v>44845.385411354167</c:v>
                </c:pt>
                <c:pt idx="7668">
                  <c:v>44845.385414895834</c:v>
                </c:pt>
                <c:pt idx="7669">
                  <c:v>44845.385418472222</c:v>
                </c:pt>
                <c:pt idx="7670">
                  <c:v>44845.385421967592</c:v>
                </c:pt>
                <c:pt idx="7671">
                  <c:v>44845.38542554398</c:v>
                </c:pt>
                <c:pt idx="7672">
                  <c:v>44845.385429097223</c:v>
                </c:pt>
                <c:pt idx="7673">
                  <c:v>44845.385432696756</c:v>
                </c:pt>
                <c:pt idx="7674">
                  <c:v>44845.385436203702</c:v>
                </c:pt>
                <c:pt idx="7675">
                  <c:v>44845.385439768521</c:v>
                </c:pt>
                <c:pt idx="7676">
                  <c:v>44845.38544327546</c:v>
                </c:pt>
                <c:pt idx="7677">
                  <c:v>44845.385446759261</c:v>
                </c:pt>
                <c:pt idx="7678">
                  <c:v>44845.385450300928</c:v>
                </c:pt>
                <c:pt idx="7679">
                  <c:v>44845.385453796298</c:v>
                </c:pt>
                <c:pt idx="7680">
                  <c:v>44845.385457337965</c:v>
                </c:pt>
                <c:pt idx="7681">
                  <c:v>44845.385460821759</c:v>
                </c:pt>
                <c:pt idx="7682">
                  <c:v>44845.385464398147</c:v>
                </c:pt>
                <c:pt idx="7683">
                  <c:v>44845.38546795139</c:v>
                </c:pt>
                <c:pt idx="7684">
                  <c:v>44845.385471516202</c:v>
                </c:pt>
                <c:pt idx="7685">
                  <c:v>44845.385475023148</c:v>
                </c:pt>
                <c:pt idx="7686">
                  <c:v>44845.385478506942</c:v>
                </c:pt>
                <c:pt idx="7687">
                  <c:v>44845.385482048609</c:v>
                </c:pt>
                <c:pt idx="7688">
                  <c:v>44845.385485590275</c:v>
                </c:pt>
                <c:pt idx="7689">
                  <c:v>44845.385489155095</c:v>
                </c:pt>
                <c:pt idx="7690">
                  <c:v>44845.385492743058</c:v>
                </c:pt>
                <c:pt idx="7691">
                  <c:v>44845.385496342591</c:v>
                </c:pt>
                <c:pt idx="7692">
                  <c:v>44845.385499884258</c:v>
                </c:pt>
                <c:pt idx="7693">
                  <c:v>44845.385503425925</c:v>
                </c:pt>
                <c:pt idx="7694">
                  <c:v>44845.385506944447</c:v>
                </c:pt>
                <c:pt idx="7695">
                  <c:v>44845.385510497683</c:v>
                </c:pt>
                <c:pt idx="7696">
                  <c:v>44845.385514062502</c:v>
                </c:pt>
                <c:pt idx="7697">
                  <c:v>44845.385517592593</c:v>
                </c:pt>
                <c:pt idx="7698">
                  <c:v>44845.385521111108</c:v>
                </c:pt>
                <c:pt idx="7699">
                  <c:v>44845.385524664351</c:v>
                </c:pt>
                <c:pt idx="7700">
                  <c:v>44845.385528159721</c:v>
                </c:pt>
                <c:pt idx="7701">
                  <c:v>44845.385531759261</c:v>
                </c:pt>
                <c:pt idx="7702">
                  <c:v>44845.385535300928</c:v>
                </c:pt>
                <c:pt idx="7703">
                  <c:v>44845.385538854163</c:v>
                </c:pt>
                <c:pt idx="7704">
                  <c:v>44845.385542337965</c:v>
                </c:pt>
                <c:pt idx="7705">
                  <c:v>44845.385545833335</c:v>
                </c:pt>
                <c:pt idx="7706">
                  <c:v>44845.385549351849</c:v>
                </c:pt>
                <c:pt idx="7707">
                  <c:v>44845.385552858796</c:v>
                </c:pt>
                <c:pt idx="7708">
                  <c:v>44845.385556435183</c:v>
                </c:pt>
                <c:pt idx="7709">
                  <c:v>44845.385560000002</c:v>
                </c:pt>
                <c:pt idx="7710">
                  <c:v>44845.385563530093</c:v>
                </c:pt>
                <c:pt idx="7711">
                  <c:v>44845.385567048608</c:v>
                </c:pt>
                <c:pt idx="7712">
                  <c:v>44845.385570613427</c:v>
                </c:pt>
                <c:pt idx="7713">
                  <c:v>44845.385574155094</c:v>
                </c:pt>
                <c:pt idx="7714">
                  <c:v>44845.385577650464</c:v>
                </c:pt>
                <c:pt idx="7715">
                  <c:v>44845.385581192131</c:v>
                </c:pt>
                <c:pt idx="7716">
                  <c:v>44845.385584675925</c:v>
                </c:pt>
                <c:pt idx="7717">
                  <c:v>44845.385588171295</c:v>
                </c:pt>
                <c:pt idx="7718">
                  <c:v>44845.385591747683</c:v>
                </c:pt>
                <c:pt idx="7719">
                  <c:v>44845.385595300926</c:v>
                </c:pt>
                <c:pt idx="7720">
                  <c:v>44845.38559878472</c:v>
                </c:pt>
                <c:pt idx="7721">
                  <c:v>44845.385602361108</c:v>
                </c:pt>
                <c:pt idx="7722">
                  <c:v>44845.385605902775</c:v>
                </c:pt>
                <c:pt idx="7723">
                  <c:v>44845.385609490739</c:v>
                </c:pt>
                <c:pt idx="7724">
                  <c:v>44845.385613009261</c:v>
                </c:pt>
                <c:pt idx="7725">
                  <c:v>44845.385616504631</c:v>
                </c:pt>
                <c:pt idx="7726">
                  <c:v>44845.385620000001</c:v>
                </c:pt>
                <c:pt idx="7727">
                  <c:v>44845.385623564813</c:v>
                </c:pt>
                <c:pt idx="7728">
                  <c:v>44845.385627129632</c:v>
                </c:pt>
                <c:pt idx="7729">
                  <c:v>44845.385630694444</c:v>
                </c:pt>
                <c:pt idx="7730">
                  <c:v>44845.385634178238</c:v>
                </c:pt>
                <c:pt idx="7731">
                  <c:v>44845.385637731481</c:v>
                </c:pt>
                <c:pt idx="7732">
                  <c:v>44845.3856412963</c:v>
                </c:pt>
                <c:pt idx="7733">
                  <c:v>44845.385644861111</c:v>
                </c:pt>
                <c:pt idx="7734">
                  <c:v>44845.385648356481</c:v>
                </c:pt>
                <c:pt idx="7735">
                  <c:v>44845.385651921293</c:v>
                </c:pt>
                <c:pt idx="7736">
                  <c:v>44845.385655405094</c:v>
                </c:pt>
                <c:pt idx="7737">
                  <c:v>44845.385658969906</c:v>
                </c:pt>
                <c:pt idx="7738">
                  <c:v>44845.385662511573</c:v>
                </c:pt>
                <c:pt idx="7739">
                  <c:v>44845.385666006943</c:v>
                </c:pt>
                <c:pt idx="7740">
                  <c:v>44845.385669560186</c:v>
                </c:pt>
                <c:pt idx="7741">
                  <c:v>44845.385673055556</c:v>
                </c:pt>
                <c:pt idx="7742">
                  <c:v>44845.385676597223</c:v>
                </c:pt>
                <c:pt idx="7743">
                  <c:v>44845.385680092593</c:v>
                </c:pt>
                <c:pt idx="7744">
                  <c:v>44845.385683657405</c:v>
                </c:pt>
                <c:pt idx="7745">
                  <c:v>44845.385687222224</c:v>
                </c:pt>
                <c:pt idx="7746">
                  <c:v>44845.38569077546</c:v>
                </c:pt>
                <c:pt idx="7747">
                  <c:v>44845.385694259261</c:v>
                </c:pt>
                <c:pt idx="7748">
                  <c:v>44845.385697812497</c:v>
                </c:pt>
                <c:pt idx="7749">
                  <c:v>44845.385701307867</c:v>
                </c:pt>
                <c:pt idx="7750">
                  <c:v>44845.385704872686</c:v>
                </c:pt>
                <c:pt idx="7751">
                  <c:v>44845.385708449074</c:v>
                </c:pt>
                <c:pt idx="7752">
                  <c:v>44845.385711990741</c:v>
                </c:pt>
                <c:pt idx="7753">
                  <c:v>44845.385715497687</c:v>
                </c:pt>
                <c:pt idx="7754">
                  <c:v>44845.385718981481</c:v>
                </c:pt>
                <c:pt idx="7755">
                  <c:v>44845.385722534724</c:v>
                </c:pt>
                <c:pt idx="7756">
                  <c:v>44845.385726064815</c:v>
                </c:pt>
                <c:pt idx="7757">
                  <c:v>44845.385729594906</c:v>
                </c:pt>
                <c:pt idx="7758">
                  <c:v>44845.385733124996</c:v>
                </c:pt>
                <c:pt idx="7759">
                  <c:v>44845.385736620374</c:v>
                </c:pt>
                <c:pt idx="7760">
                  <c:v>44845.385740162033</c:v>
                </c:pt>
                <c:pt idx="7761">
                  <c:v>44845.385743657411</c:v>
                </c:pt>
                <c:pt idx="7762">
                  <c:v>44845.38574719907</c:v>
                </c:pt>
                <c:pt idx="7763">
                  <c:v>44845.38575076389</c:v>
                </c:pt>
                <c:pt idx="7764">
                  <c:v>44845.385754247684</c:v>
                </c:pt>
                <c:pt idx="7765">
                  <c:v>44845.385757731485</c:v>
                </c:pt>
                <c:pt idx="7766">
                  <c:v>44845.385761226855</c:v>
                </c:pt>
                <c:pt idx="7767">
                  <c:v>44845.385764756946</c:v>
                </c:pt>
                <c:pt idx="7768">
                  <c:v>44845.38576824074</c:v>
                </c:pt>
                <c:pt idx="7769">
                  <c:v>44845.385771724534</c:v>
                </c:pt>
                <c:pt idx="7770">
                  <c:v>44845.385775219911</c:v>
                </c:pt>
                <c:pt idx="7771">
                  <c:v>44845.385778761571</c:v>
                </c:pt>
                <c:pt idx="7772">
                  <c:v>44845.385782314814</c:v>
                </c:pt>
                <c:pt idx="7773">
                  <c:v>44845.385785810184</c:v>
                </c:pt>
                <c:pt idx="7774">
                  <c:v>44845.385789293985</c:v>
                </c:pt>
                <c:pt idx="7775">
                  <c:v>44845.385792824076</c:v>
                </c:pt>
                <c:pt idx="7776">
                  <c:v>44845.385796342591</c:v>
                </c:pt>
                <c:pt idx="7777">
                  <c:v>44845.385799884258</c:v>
                </c:pt>
                <c:pt idx="7778">
                  <c:v>44845.385803472222</c:v>
                </c:pt>
                <c:pt idx="7779">
                  <c:v>44845.385806990744</c:v>
                </c:pt>
                <c:pt idx="7780">
                  <c:v>44845.385810509259</c:v>
                </c:pt>
                <c:pt idx="7781">
                  <c:v>44845.385814050926</c:v>
                </c:pt>
                <c:pt idx="7782">
                  <c:v>44845.385817604169</c:v>
                </c:pt>
                <c:pt idx="7783">
                  <c:v>44845.385821087963</c:v>
                </c:pt>
                <c:pt idx="7784">
                  <c:v>44845.385824594909</c:v>
                </c:pt>
                <c:pt idx="7785">
                  <c:v>44845.385828171296</c:v>
                </c:pt>
                <c:pt idx="7786">
                  <c:v>44845.385831724539</c:v>
                </c:pt>
                <c:pt idx="7787">
                  <c:v>44845.385835219909</c:v>
                </c:pt>
                <c:pt idx="7788">
                  <c:v>44845.385838738424</c:v>
                </c:pt>
                <c:pt idx="7789">
                  <c:v>44845.385842222226</c:v>
                </c:pt>
                <c:pt idx="7790">
                  <c:v>44845.385845798613</c:v>
                </c:pt>
                <c:pt idx="7791">
                  <c:v>44845.385849386577</c:v>
                </c:pt>
                <c:pt idx="7792">
                  <c:v>44845.385852916668</c:v>
                </c:pt>
                <c:pt idx="7793">
                  <c:v>44845.38585648148</c:v>
                </c:pt>
                <c:pt idx="7794">
                  <c:v>44845.385860000002</c:v>
                </c:pt>
                <c:pt idx="7795">
                  <c:v>44845.385863541669</c:v>
                </c:pt>
                <c:pt idx="7796">
                  <c:v>44845.385867094905</c:v>
                </c:pt>
                <c:pt idx="7797">
                  <c:v>44845.385870601851</c:v>
                </c:pt>
                <c:pt idx="7798">
                  <c:v>44845.385874155094</c:v>
                </c:pt>
                <c:pt idx="7799">
                  <c:v>44845.385877650464</c:v>
                </c:pt>
                <c:pt idx="7800">
                  <c:v>44845.385881192131</c:v>
                </c:pt>
                <c:pt idx="7801">
                  <c:v>44845.385884768519</c:v>
                </c:pt>
                <c:pt idx="7802">
                  <c:v>44845.385888333331</c:v>
                </c:pt>
                <c:pt idx="7803">
                  <c:v>44845.38589193287</c:v>
                </c:pt>
                <c:pt idx="7804">
                  <c:v>44845.385895462961</c:v>
                </c:pt>
                <c:pt idx="7805">
                  <c:v>44845.385898946763</c:v>
                </c:pt>
                <c:pt idx="7806">
                  <c:v>44845.385902442133</c:v>
                </c:pt>
                <c:pt idx="7807">
                  <c:v>44845.385905972224</c:v>
                </c:pt>
                <c:pt idx="7808">
                  <c:v>44845.385909467594</c:v>
                </c:pt>
                <c:pt idx="7809">
                  <c:v>44845.385912962964</c:v>
                </c:pt>
                <c:pt idx="7810">
                  <c:v>44845.385916504631</c:v>
                </c:pt>
                <c:pt idx="7811">
                  <c:v>44845.385920081018</c:v>
                </c:pt>
                <c:pt idx="7812">
                  <c:v>44845.385923564812</c:v>
                </c:pt>
                <c:pt idx="7813">
                  <c:v>44845.385927106479</c:v>
                </c:pt>
                <c:pt idx="7814">
                  <c:v>44845.385930601849</c:v>
                </c:pt>
                <c:pt idx="7815">
                  <c:v>44845.385934143516</c:v>
                </c:pt>
                <c:pt idx="7816">
                  <c:v>44845.385937638886</c:v>
                </c:pt>
                <c:pt idx="7817">
                  <c:v>44845.385941192129</c:v>
                </c:pt>
                <c:pt idx="7818">
                  <c:v>44845.385944780093</c:v>
                </c:pt>
                <c:pt idx="7819">
                  <c:v>44845.385948333336</c:v>
                </c:pt>
                <c:pt idx="7820">
                  <c:v>44845.38595181713</c:v>
                </c:pt>
                <c:pt idx="7821">
                  <c:v>44845.385955347221</c:v>
                </c:pt>
                <c:pt idx="7822">
                  <c:v>44845.385958854167</c:v>
                </c:pt>
                <c:pt idx="7823">
                  <c:v>44845.38596240741</c:v>
                </c:pt>
                <c:pt idx="7824">
                  <c:v>44845.385965891204</c:v>
                </c:pt>
                <c:pt idx="7825">
                  <c:v>44845.385969456016</c:v>
                </c:pt>
                <c:pt idx="7826">
                  <c:v>44845.385972951386</c:v>
                </c:pt>
                <c:pt idx="7827">
                  <c:v>44845.385976493053</c:v>
                </c:pt>
                <c:pt idx="7828">
                  <c:v>44845.385979976854</c:v>
                </c:pt>
                <c:pt idx="7829">
                  <c:v>44845.385983553242</c:v>
                </c:pt>
                <c:pt idx="7830">
                  <c:v>44845.385987106478</c:v>
                </c:pt>
                <c:pt idx="7831">
                  <c:v>44845.385990659721</c:v>
                </c:pt>
                <c:pt idx="7832">
                  <c:v>44845.385994178243</c:v>
                </c:pt>
                <c:pt idx="7833">
                  <c:v>44845.385997743055</c:v>
                </c:pt>
                <c:pt idx="7834">
                  <c:v>44845.386001307874</c:v>
                </c:pt>
                <c:pt idx="7835">
                  <c:v>44845.386004872686</c:v>
                </c:pt>
                <c:pt idx="7836">
                  <c:v>44845.3860083912</c:v>
                </c:pt>
                <c:pt idx="7837">
                  <c:v>44845.386011909723</c:v>
                </c:pt>
                <c:pt idx="7838">
                  <c:v>44845.386015439813</c:v>
                </c:pt>
                <c:pt idx="7839">
                  <c:v>44845.38601894676</c:v>
                </c:pt>
                <c:pt idx="7840">
                  <c:v>44845.386022511571</c:v>
                </c:pt>
                <c:pt idx="7841">
                  <c:v>44845.386026087966</c:v>
                </c:pt>
                <c:pt idx="7842">
                  <c:v>44845.386029664354</c:v>
                </c:pt>
                <c:pt idx="7843">
                  <c:v>44845.386033148148</c:v>
                </c:pt>
                <c:pt idx="7844">
                  <c:v>44845.386036701391</c:v>
                </c:pt>
                <c:pt idx="7845">
                  <c:v>44845.386040277779</c:v>
                </c:pt>
                <c:pt idx="7846">
                  <c:v>44845.386043842591</c:v>
                </c:pt>
                <c:pt idx="7847">
                  <c:v>44845.386047349537</c:v>
                </c:pt>
                <c:pt idx="7848">
                  <c:v>44845.386050891204</c:v>
                </c:pt>
                <c:pt idx="7849">
                  <c:v>44845.386054479168</c:v>
                </c:pt>
                <c:pt idx="7850">
                  <c:v>44845.386057997683</c:v>
                </c:pt>
                <c:pt idx="7851">
                  <c:v>44845.386061550926</c:v>
                </c:pt>
                <c:pt idx="7852">
                  <c:v>44845.38606503472</c:v>
                </c:pt>
                <c:pt idx="7853">
                  <c:v>44845.386068611107</c:v>
                </c:pt>
                <c:pt idx="7854">
                  <c:v>44845.38607216435</c:v>
                </c:pt>
                <c:pt idx="7855">
                  <c:v>44845.386075671297</c:v>
                </c:pt>
                <c:pt idx="7856">
                  <c:v>44845.38607922454</c:v>
                </c:pt>
                <c:pt idx="7857">
                  <c:v>44845.386082789351</c:v>
                </c:pt>
                <c:pt idx="7858">
                  <c:v>44845.386086354163</c:v>
                </c:pt>
                <c:pt idx="7859">
                  <c:v>44845.386089837964</c:v>
                </c:pt>
                <c:pt idx="7860">
                  <c:v>44845.386093321758</c:v>
                </c:pt>
                <c:pt idx="7861">
                  <c:v>44845.386096898146</c:v>
                </c:pt>
                <c:pt idx="7862">
                  <c:v>44845.386100439813</c:v>
                </c:pt>
                <c:pt idx="7863">
                  <c:v>44845.386103923614</c:v>
                </c:pt>
                <c:pt idx="7864">
                  <c:v>44845.386107488426</c:v>
                </c:pt>
                <c:pt idx="7865">
                  <c:v>44845.386110983796</c:v>
                </c:pt>
                <c:pt idx="7866">
                  <c:v>44845.386114513887</c:v>
                </c:pt>
                <c:pt idx="7867">
                  <c:v>44845.386118020833</c:v>
                </c:pt>
                <c:pt idx="7868">
                  <c:v>44845.386121597221</c:v>
                </c:pt>
                <c:pt idx="7869">
                  <c:v>44845.38612516204</c:v>
                </c:pt>
                <c:pt idx="7870">
                  <c:v>44845.386128738428</c:v>
                </c:pt>
                <c:pt idx="7871">
                  <c:v>44845.386132291664</c:v>
                </c:pt>
                <c:pt idx="7872">
                  <c:v>44845.386135833331</c:v>
                </c:pt>
                <c:pt idx="7873">
                  <c:v>44845.386139328701</c:v>
                </c:pt>
                <c:pt idx="7874">
                  <c:v>44845.386142881944</c:v>
                </c:pt>
                <c:pt idx="7875">
                  <c:v>44845.386146377314</c:v>
                </c:pt>
                <c:pt idx="7876">
                  <c:v>44845.386149953702</c:v>
                </c:pt>
                <c:pt idx="7877">
                  <c:v>44845.386153518521</c:v>
                </c:pt>
                <c:pt idx="7878">
                  <c:v>44845.386157094908</c:v>
                </c:pt>
                <c:pt idx="7879">
                  <c:v>44845.386160624999</c:v>
                </c:pt>
                <c:pt idx="7880">
                  <c:v>44845.386164143521</c:v>
                </c:pt>
                <c:pt idx="7881">
                  <c:v>44845.386167638891</c:v>
                </c:pt>
                <c:pt idx="7882">
                  <c:v>44845.386171168982</c:v>
                </c:pt>
                <c:pt idx="7883">
                  <c:v>44845.386174699073</c:v>
                </c:pt>
                <c:pt idx="7884">
                  <c:v>44845.386178182867</c:v>
                </c:pt>
                <c:pt idx="7885">
                  <c:v>44845.386181678237</c:v>
                </c:pt>
                <c:pt idx="7886">
                  <c:v>44845.38618523148</c:v>
                </c:pt>
                <c:pt idx="7887">
                  <c:v>44845.386188796299</c:v>
                </c:pt>
                <c:pt idx="7888">
                  <c:v>44845.386192280093</c:v>
                </c:pt>
                <c:pt idx="7889">
                  <c:v>44845.38619582176</c:v>
                </c:pt>
                <c:pt idx="7890">
                  <c:v>44845.38619931713</c:v>
                </c:pt>
                <c:pt idx="7891">
                  <c:v>44845.3862028125</c:v>
                </c:pt>
                <c:pt idx="7892">
                  <c:v>44845.386206388888</c:v>
                </c:pt>
                <c:pt idx="7893">
                  <c:v>44845.386209918979</c:v>
                </c:pt>
                <c:pt idx="7894">
                  <c:v>44845.386213414349</c:v>
                </c:pt>
                <c:pt idx="7895">
                  <c:v>44845.386216956016</c:v>
                </c:pt>
                <c:pt idx="7896">
                  <c:v>44845.386220439817</c:v>
                </c:pt>
                <c:pt idx="7897">
                  <c:v>44845.386223923611</c:v>
                </c:pt>
                <c:pt idx="7898">
                  <c:v>44845.386227488423</c:v>
                </c:pt>
                <c:pt idx="7899">
                  <c:v>44845.386231053242</c:v>
                </c:pt>
                <c:pt idx="7900">
                  <c:v>44845.386234537036</c:v>
                </c:pt>
                <c:pt idx="7901">
                  <c:v>44845.386238101855</c:v>
                </c:pt>
                <c:pt idx="7902">
                  <c:v>44845.386241678243</c:v>
                </c:pt>
                <c:pt idx="7903">
                  <c:v>44845.38624521991</c:v>
                </c:pt>
                <c:pt idx="7904">
                  <c:v>44845.386248726849</c:v>
                </c:pt>
                <c:pt idx="7905">
                  <c:v>44845.386252280092</c:v>
                </c:pt>
                <c:pt idx="7906">
                  <c:v>44845.386255775462</c:v>
                </c:pt>
                <c:pt idx="7907">
                  <c:v>44845.38625935185</c:v>
                </c:pt>
                <c:pt idx="7908">
                  <c:v>44845.386262881948</c:v>
                </c:pt>
                <c:pt idx="7909">
                  <c:v>44845.386266388887</c:v>
                </c:pt>
                <c:pt idx="7910">
                  <c:v>44845.386269907409</c:v>
                </c:pt>
                <c:pt idx="7911">
                  <c:v>44845.386273414355</c:v>
                </c:pt>
                <c:pt idx="7912">
                  <c:v>44845.386276990743</c:v>
                </c:pt>
                <c:pt idx="7913">
                  <c:v>44845.386280474537</c:v>
                </c:pt>
                <c:pt idx="7914">
                  <c:v>44845.386284050925</c:v>
                </c:pt>
                <c:pt idx="7915">
                  <c:v>44845.386287592592</c:v>
                </c:pt>
                <c:pt idx="7916">
                  <c:v>44845.386291076386</c:v>
                </c:pt>
                <c:pt idx="7917">
                  <c:v>44845.386294641205</c:v>
                </c:pt>
                <c:pt idx="7918">
                  <c:v>44845.386298182872</c:v>
                </c:pt>
                <c:pt idx="7919">
                  <c:v>44845.386301666666</c:v>
                </c:pt>
                <c:pt idx="7920">
                  <c:v>44845.386305162036</c:v>
                </c:pt>
                <c:pt idx="7921">
                  <c:v>44845.386308703703</c:v>
                </c:pt>
                <c:pt idx="7922">
                  <c:v>44845.386312187497</c:v>
                </c:pt>
                <c:pt idx="7923">
                  <c:v>44845.38631577546</c:v>
                </c:pt>
                <c:pt idx="7924">
                  <c:v>44845.386319259262</c:v>
                </c:pt>
                <c:pt idx="7925">
                  <c:v>44845.386322812497</c:v>
                </c:pt>
                <c:pt idx="7926">
                  <c:v>44845.386326354164</c:v>
                </c:pt>
                <c:pt idx="7927">
                  <c:v>44845.386329849534</c:v>
                </c:pt>
                <c:pt idx="7928">
                  <c:v>44845.386333391201</c:v>
                </c:pt>
                <c:pt idx="7929">
                  <c:v>44845.386336909723</c:v>
                </c:pt>
                <c:pt idx="7930">
                  <c:v>44845.386340428238</c:v>
                </c:pt>
                <c:pt idx="7931">
                  <c:v>44845.386343935184</c:v>
                </c:pt>
                <c:pt idx="7932">
                  <c:v>44845.386347500003</c:v>
                </c:pt>
                <c:pt idx="7933">
                  <c:v>44845.386351030094</c:v>
                </c:pt>
                <c:pt idx="7934">
                  <c:v>44845.38635453704</c:v>
                </c:pt>
                <c:pt idx="7935">
                  <c:v>44845.386358020834</c:v>
                </c:pt>
                <c:pt idx="7936">
                  <c:v>44845.386361550925</c:v>
                </c:pt>
                <c:pt idx="7937">
                  <c:v>44845.386365115737</c:v>
                </c:pt>
                <c:pt idx="7938">
                  <c:v>44845.386368599538</c:v>
                </c:pt>
                <c:pt idx="7939">
                  <c:v>44845.386372106484</c:v>
                </c:pt>
                <c:pt idx="7940">
                  <c:v>44845.386375636575</c:v>
                </c:pt>
                <c:pt idx="7941">
                  <c:v>44845.386379143521</c:v>
                </c:pt>
                <c:pt idx="7942">
                  <c:v>44845.386382708333</c:v>
                </c:pt>
                <c:pt idx="7943">
                  <c:v>44845.386386261576</c:v>
                </c:pt>
                <c:pt idx="7944">
                  <c:v>44845.38638974537</c:v>
                </c:pt>
                <c:pt idx="7945">
                  <c:v>44845.386393321758</c:v>
                </c:pt>
                <c:pt idx="7946">
                  <c:v>44845.386396875001</c:v>
                </c:pt>
                <c:pt idx="7947">
                  <c:v>44845.386400358795</c:v>
                </c:pt>
                <c:pt idx="7948">
                  <c:v>44845.386403854165</c:v>
                </c:pt>
                <c:pt idx="7949">
                  <c:v>44845.386407418984</c:v>
                </c:pt>
                <c:pt idx="7950">
                  <c:v>44845.38641097222</c:v>
                </c:pt>
                <c:pt idx="7951">
                  <c:v>44845.386414513887</c:v>
                </c:pt>
                <c:pt idx="7952">
                  <c:v>44845.386417997688</c:v>
                </c:pt>
                <c:pt idx="7953">
                  <c:v>44845.3864215625</c:v>
                </c:pt>
                <c:pt idx="7954">
                  <c:v>44845.38642505787</c:v>
                </c:pt>
                <c:pt idx="7955">
                  <c:v>44845.386428622682</c:v>
                </c:pt>
                <c:pt idx="7956">
                  <c:v>44845.38643215278</c:v>
                </c:pt>
                <c:pt idx="7957">
                  <c:v>44845.386435682871</c:v>
                </c:pt>
                <c:pt idx="7958">
                  <c:v>44845.386439166665</c:v>
                </c:pt>
                <c:pt idx="7959">
                  <c:v>44845.386442685187</c:v>
                </c:pt>
                <c:pt idx="7960">
                  <c:v>44845.386446238423</c:v>
                </c:pt>
                <c:pt idx="7961">
                  <c:v>44845.386449756945</c:v>
                </c:pt>
                <c:pt idx="7962">
                  <c:v>44845.386453298612</c:v>
                </c:pt>
                <c:pt idx="7963">
                  <c:v>44845.386456793982</c:v>
                </c:pt>
                <c:pt idx="7964">
                  <c:v>44845.386460358794</c:v>
                </c:pt>
                <c:pt idx="7965">
                  <c:v>44845.386463935189</c:v>
                </c:pt>
                <c:pt idx="7966">
                  <c:v>44845.386467488424</c:v>
                </c:pt>
                <c:pt idx="7967">
                  <c:v>44845.386471076388</c:v>
                </c:pt>
                <c:pt idx="7968">
                  <c:v>44845.386474641207</c:v>
                </c:pt>
                <c:pt idx="7969">
                  <c:v>44845.386478171298</c:v>
                </c:pt>
                <c:pt idx="7970">
                  <c:v>44845.386481678244</c:v>
                </c:pt>
                <c:pt idx="7971">
                  <c:v>44845.386485243056</c:v>
                </c:pt>
                <c:pt idx="7972">
                  <c:v>44845.386488819444</c:v>
                </c:pt>
                <c:pt idx="7973">
                  <c:v>44845.386492303238</c:v>
                </c:pt>
                <c:pt idx="7974">
                  <c:v>44845.386495891202</c:v>
                </c:pt>
                <c:pt idx="7975">
                  <c:v>44845.386499409724</c:v>
                </c:pt>
                <c:pt idx="7976">
                  <c:v>44845.386502893518</c:v>
                </c:pt>
                <c:pt idx="7977">
                  <c:v>44845.386506458337</c:v>
                </c:pt>
                <c:pt idx="7978">
                  <c:v>44845.386509942131</c:v>
                </c:pt>
                <c:pt idx="7979">
                  <c:v>44845.386513495374</c:v>
                </c:pt>
                <c:pt idx="7980">
                  <c:v>44845.386517060186</c:v>
                </c:pt>
                <c:pt idx="7981">
                  <c:v>44845.386520555556</c:v>
                </c:pt>
                <c:pt idx="7982">
                  <c:v>44845.386524108799</c:v>
                </c:pt>
                <c:pt idx="7983">
                  <c:v>44845.386527592593</c:v>
                </c:pt>
                <c:pt idx="7984">
                  <c:v>44845.386531157405</c:v>
                </c:pt>
                <c:pt idx="7985">
                  <c:v>44845.386534710648</c:v>
                </c:pt>
                <c:pt idx="7986">
                  <c:v>44845.386538298611</c:v>
                </c:pt>
                <c:pt idx="7987">
                  <c:v>44845.386541840278</c:v>
                </c:pt>
                <c:pt idx="7988">
                  <c:v>44845.386545335648</c:v>
                </c:pt>
                <c:pt idx="7989">
                  <c:v>44845.386548912036</c:v>
                </c:pt>
                <c:pt idx="7990">
                  <c:v>44845.386552465279</c:v>
                </c:pt>
                <c:pt idx="7991">
                  <c:v>44845.386555960649</c:v>
                </c:pt>
                <c:pt idx="7992">
                  <c:v>44845.386559502316</c:v>
                </c:pt>
                <c:pt idx="7993">
                  <c:v>44845.386563067128</c:v>
                </c:pt>
                <c:pt idx="7994">
                  <c:v>44845.386566562498</c:v>
                </c:pt>
                <c:pt idx="7995">
                  <c:v>44845.386570138886</c:v>
                </c:pt>
                <c:pt idx="7996">
                  <c:v>44845.386573680553</c:v>
                </c:pt>
                <c:pt idx="7997">
                  <c:v>44845.386577245372</c:v>
                </c:pt>
                <c:pt idx="7998">
                  <c:v>44845.386580740742</c:v>
                </c:pt>
                <c:pt idx="7999">
                  <c:v>44845.38658431713</c:v>
                </c:pt>
                <c:pt idx="8000">
                  <c:v>44845.386587870373</c:v>
                </c:pt>
                <c:pt idx="8001">
                  <c:v>44845.386591354167</c:v>
                </c:pt>
                <c:pt idx="8002">
                  <c:v>44845.386594884258</c:v>
                </c:pt>
                <c:pt idx="8003">
                  <c:v>44845.386598379628</c:v>
                </c:pt>
                <c:pt idx="8004">
                  <c:v>44845.386601863429</c:v>
                </c:pt>
                <c:pt idx="8005">
                  <c:v>44845.38660539352</c:v>
                </c:pt>
                <c:pt idx="8006">
                  <c:v>44845.38660888889</c:v>
                </c:pt>
                <c:pt idx="8007">
                  <c:v>44845.386612372684</c:v>
                </c:pt>
                <c:pt idx="8008">
                  <c:v>44845.386615937503</c:v>
                </c:pt>
                <c:pt idx="8009">
                  <c:v>44845.386619490739</c:v>
                </c:pt>
                <c:pt idx="8010">
                  <c:v>44845.386622997685</c:v>
                </c:pt>
                <c:pt idx="8011">
                  <c:v>44845.386626562497</c:v>
                </c:pt>
                <c:pt idx="8012">
                  <c:v>44845.386630057874</c:v>
                </c:pt>
                <c:pt idx="8013">
                  <c:v>44845.386633599534</c:v>
                </c:pt>
                <c:pt idx="8014">
                  <c:v>44845.3866371412</c:v>
                </c:pt>
                <c:pt idx="8015">
                  <c:v>44845.386640625002</c:v>
                </c:pt>
                <c:pt idx="8016">
                  <c:v>44845.386644120372</c:v>
                </c:pt>
                <c:pt idx="8017">
                  <c:v>44845.386647662039</c:v>
                </c:pt>
                <c:pt idx="8018">
                  <c:v>44845.386651157409</c:v>
                </c:pt>
                <c:pt idx="8019">
                  <c:v>44845.386654722221</c:v>
                </c:pt>
                <c:pt idx="8020">
                  <c:v>44845.386658275464</c:v>
                </c:pt>
                <c:pt idx="8021">
                  <c:v>44845.386661759258</c:v>
                </c:pt>
                <c:pt idx="8022">
                  <c:v>44845.386665324077</c:v>
                </c:pt>
                <c:pt idx="8023">
                  <c:v>44845.386668831015</c:v>
                </c:pt>
                <c:pt idx="8024">
                  <c:v>44845.386672395834</c:v>
                </c:pt>
                <c:pt idx="8025">
                  <c:v>44845.386675949077</c:v>
                </c:pt>
                <c:pt idx="8026">
                  <c:v>44845.386679513889</c:v>
                </c:pt>
                <c:pt idx="8027">
                  <c:v>44845.386683067132</c:v>
                </c:pt>
                <c:pt idx="8028">
                  <c:v>44845.386686620368</c:v>
                </c:pt>
                <c:pt idx="8029">
                  <c:v>44845.386690196756</c:v>
                </c:pt>
                <c:pt idx="8030">
                  <c:v>44845.386693680557</c:v>
                </c:pt>
                <c:pt idx="8031">
                  <c:v>44845.386697187503</c:v>
                </c:pt>
                <c:pt idx="8032">
                  <c:v>44845.386700740739</c:v>
                </c:pt>
                <c:pt idx="8033">
                  <c:v>44845.386704328703</c:v>
                </c:pt>
                <c:pt idx="8034">
                  <c:v>44845.38670787037</c:v>
                </c:pt>
                <c:pt idx="8035">
                  <c:v>44845.386711400461</c:v>
                </c:pt>
                <c:pt idx="8036">
                  <c:v>44845.386714907407</c:v>
                </c:pt>
                <c:pt idx="8037">
                  <c:v>44845.386718449074</c:v>
                </c:pt>
                <c:pt idx="8038">
                  <c:v>44845.38672195602</c:v>
                </c:pt>
                <c:pt idx="8039">
                  <c:v>44845.386725439814</c:v>
                </c:pt>
                <c:pt idx="8040">
                  <c:v>44845.386728981481</c:v>
                </c:pt>
                <c:pt idx="8041">
                  <c:v>44845.386732465275</c:v>
                </c:pt>
                <c:pt idx="8042">
                  <c:v>44845.38673604167</c:v>
                </c:pt>
                <c:pt idx="8043">
                  <c:v>44845.386739583337</c:v>
                </c:pt>
                <c:pt idx="8044">
                  <c:v>44845.386743090276</c:v>
                </c:pt>
                <c:pt idx="8045">
                  <c:v>44845.386746620374</c:v>
                </c:pt>
                <c:pt idx="8046">
                  <c:v>44845.386750104168</c:v>
                </c:pt>
                <c:pt idx="8047">
                  <c:v>44845.386753599538</c:v>
                </c:pt>
                <c:pt idx="8048">
                  <c:v>44845.38675716435</c:v>
                </c:pt>
                <c:pt idx="8049">
                  <c:v>44845.386760717593</c:v>
                </c:pt>
                <c:pt idx="8050">
                  <c:v>44845.386764282404</c:v>
                </c:pt>
                <c:pt idx="8051">
                  <c:v>44845.386767858799</c:v>
                </c:pt>
                <c:pt idx="8052">
                  <c:v>44845.386771446756</c:v>
                </c:pt>
                <c:pt idx="8053">
                  <c:v>44845.386775011575</c:v>
                </c:pt>
                <c:pt idx="8054">
                  <c:v>44845.386778553242</c:v>
                </c:pt>
                <c:pt idx="8055">
                  <c:v>44845.386782118054</c:v>
                </c:pt>
                <c:pt idx="8056">
                  <c:v>44845.386785682873</c:v>
                </c:pt>
                <c:pt idx="8057">
                  <c:v>44845.386789201388</c:v>
                </c:pt>
                <c:pt idx="8058">
                  <c:v>44845.386792743055</c:v>
                </c:pt>
                <c:pt idx="8059">
                  <c:v>44845.386796238425</c:v>
                </c:pt>
                <c:pt idx="8060">
                  <c:v>44845.386799803244</c:v>
                </c:pt>
                <c:pt idx="8061">
                  <c:v>44845.386803368056</c:v>
                </c:pt>
                <c:pt idx="8062">
                  <c:v>44845.386806921299</c:v>
                </c:pt>
                <c:pt idx="8063">
                  <c:v>44845.38681048611</c:v>
                </c:pt>
                <c:pt idx="8064">
                  <c:v>44845.386814050929</c:v>
                </c:pt>
                <c:pt idx="8065">
                  <c:v>44845.386817557868</c:v>
                </c:pt>
                <c:pt idx="8066">
                  <c:v>44845.386821111111</c:v>
                </c:pt>
                <c:pt idx="8067">
                  <c:v>44845.386824594905</c:v>
                </c:pt>
                <c:pt idx="8068">
                  <c:v>44845.386828148148</c:v>
                </c:pt>
                <c:pt idx="8069">
                  <c:v>44845.386831724536</c:v>
                </c:pt>
                <c:pt idx="8070">
                  <c:v>44845.386835289355</c:v>
                </c:pt>
                <c:pt idx="8071">
                  <c:v>44845.386838865743</c:v>
                </c:pt>
                <c:pt idx="8072">
                  <c:v>44845.386842430555</c:v>
                </c:pt>
                <c:pt idx="8073">
                  <c:v>44845.386846018519</c:v>
                </c:pt>
                <c:pt idx="8074">
                  <c:v>44845.386849571762</c:v>
                </c:pt>
                <c:pt idx="8075">
                  <c:v>44845.386853124997</c:v>
                </c:pt>
                <c:pt idx="8076">
                  <c:v>44845.386856689816</c:v>
                </c:pt>
                <c:pt idx="8077">
                  <c:v>44845.386860243052</c:v>
                </c:pt>
                <c:pt idx="8078">
                  <c:v>44845.386863749998</c:v>
                </c:pt>
                <c:pt idx="8079">
                  <c:v>44845.386867326386</c:v>
                </c:pt>
                <c:pt idx="8080">
                  <c:v>44845.386870868053</c:v>
                </c:pt>
                <c:pt idx="8081">
                  <c:v>44845.386874351854</c:v>
                </c:pt>
                <c:pt idx="8082">
                  <c:v>44845.386877847224</c:v>
                </c:pt>
                <c:pt idx="8083">
                  <c:v>44845.386881354163</c:v>
                </c:pt>
                <c:pt idx="8084">
                  <c:v>44845.386884861109</c:v>
                </c:pt>
                <c:pt idx="8085">
                  <c:v>44845.386888414352</c:v>
                </c:pt>
                <c:pt idx="8086">
                  <c:v>44845.386891979164</c:v>
                </c:pt>
                <c:pt idx="8087">
                  <c:v>44845.386895497686</c:v>
                </c:pt>
                <c:pt idx="8088">
                  <c:v>44845.386899039353</c:v>
                </c:pt>
                <c:pt idx="8089">
                  <c:v>44845.386902523147</c:v>
                </c:pt>
                <c:pt idx="8090">
                  <c:v>44845.38690607639</c:v>
                </c:pt>
                <c:pt idx="8091">
                  <c:v>44845.386909629633</c:v>
                </c:pt>
                <c:pt idx="8092">
                  <c:v>44845.386913113427</c:v>
                </c:pt>
                <c:pt idx="8093">
                  <c:v>44845.386916620373</c:v>
                </c:pt>
                <c:pt idx="8094">
                  <c:v>44845.386920185185</c:v>
                </c:pt>
                <c:pt idx="8095">
                  <c:v>44845.386923749997</c:v>
                </c:pt>
                <c:pt idx="8096">
                  <c:v>44845.38692730324</c:v>
                </c:pt>
                <c:pt idx="8097">
                  <c:v>44845.386930891204</c:v>
                </c:pt>
                <c:pt idx="8098">
                  <c:v>44845.386934456015</c:v>
                </c:pt>
                <c:pt idx="8099">
                  <c:v>44845.386937951385</c:v>
                </c:pt>
                <c:pt idx="8100">
                  <c:v>44845.386941481484</c:v>
                </c:pt>
                <c:pt idx="8101">
                  <c:v>44845.386944976854</c:v>
                </c:pt>
                <c:pt idx="8102">
                  <c:v>44845.386948530089</c:v>
                </c:pt>
                <c:pt idx="8103">
                  <c:v>44845.386952025467</c:v>
                </c:pt>
                <c:pt idx="8104">
                  <c:v>44845.386955555558</c:v>
                </c:pt>
                <c:pt idx="8105">
                  <c:v>44845.386959050928</c:v>
                </c:pt>
                <c:pt idx="8106">
                  <c:v>44845.386962604163</c:v>
                </c:pt>
                <c:pt idx="8107">
                  <c:v>44845.386966111109</c:v>
                </c:pt>
                <c:pt idx="8108">
                  <c:v>44845.386969675928</c:v>
                </c:pt>
                <c:pt idx="8109">
                  <c:v>44845.386973217595</c:v>
                </c:pt>
                <c:pt idx="8110">
                  <c:v>44845.386976793983</c:v>
                </c:pt>
                <c:pt idx="8111">
                  <c:v>44845.386980358795</c:v>
                </c:pt>
                <c:pt idx="8112">
                  <c:v>44845.386983923614</c:v>
                </c:pt>
                <c:pt idx="8113">
                  <c:v>44845.38698747685</c:v>
                </c:pt>
                <c:pt idx="8114">
                  <c:v>44845.386991064814</c:v>
                </c:pt>
                <c:pt idx="8115">
                  <c:v>44845.386994548608</c:v>
                </c:pt>
                <c:pt idx="8116">
                  <c:v>44845.386998125003</c:v>
                </c:pt>
                <c:pt idx="8117">
                  <c:v>44845.387001655094</c:v>
                </c:pt>
                <c:pt idx="8118">
                  <c:v>44845.387005138888</c:v>
                </c:pt>
                <c:pt idx="8119">
                  <c:v>44845.387008634258</c:v>
                </c:pt>
                <c:pt idx="8120">
                  <c:v>44845.387012187501</c:v>
                </c:pt>
                <c:pt idx="8121">
                  <c:v>44845.387015740744</c:v>
                </c:pt>
                <c:pt idx="8122">
                  <c:v>44845.387019236114</c:v>
                </c:pt>
                <c:pt idx="8123">
                  <c:v>44845.387022731484</c:v>
                </c:pt>
                <c:pt idx="8124">
                  <c:v>44845.387026284719</c:v>
                </c:pt>
                <c:pt idx="8125">
                  <c:v>44845.387029861115</c:v>
                </c:pt>
                <c:pt idx="8126">
                  <c:v>44845.387033402774</c:v>
                </c:pt>
                <c:pt idx="8127">
                  <c:v>44845.387036898152</c:v>
                </c:pt>
                <c:pt idx="8128">
                  <c:v>44845.387040474539</c:v>
                </c:pt>
                <c:pt idx="8129">
                  <c:v>44845.387044039351</c:v>
                </c:pt>
                <c:pt idx="8130">
                  <c:v>44845.387047523145</c:v>
                </c:pt>
                <c:pt idx="8131">
                  <c:v>44845.387051076388</c:v>
                </c:pt>
                <c:pt idx="8132">
                  <c:v>44845.387054560182</c:v>
                </c:pt>
                <c:pt idx="8133">
                  <c:v>44845.38705809028</c:v>
                </c:pt>
                <c:pt idx="8134">
                  <c:v>44845.387061597219</c:v>
                </c:pt>
                <c:pt idx="8135">
                  <c:v>44845.387065173614</c:v>
                </c:pt>
                <c:pt idx="8136">
                  <c:v>44845.387068703705</c:v>
                </c:pt>
                <c:pt idx="8137">
                  <c:v>44845.387072210651</c:v>
                </c:pt>
                <c:pt idx="8138">
                  <c:v>44845.387075775463</c:v>
                </c:pt>
                <c:pt idx="8139">
                  <c:v>44845.387079363427</c:v>
                </c:pt>
                <c:pt idx="8140">
                  <c:v>44845.387082905094</c:v>
                </c:pt>
                <c:pt idx="8141">
                  <c:v>44845.387086469906</c:v>
                </c:pt>
                <c:pt idx="8142">
                  <c:v>44845.387089953707</c:v>
                </c:pt>
                <c:pt idx="8143">
                  <c:v>44845.387093437501</c:v>
                </c:pt>
                <c:pt idx="8144">
                  <c:v>44845.387096990744</c:v>
                </c:pt>
                <c:pt idx="8145">
                  <c:v>44845.387100532411</c:v>
                </c:pt>
                <c:pt idx="8146">
                  <c:v>44845.38710403935</c:v>
                </c:pt>
                <c:pt idx="8147">
                  <c:v>44845.387107615737</c:v>
                </c:pt>
                <c:pt idx="8148">
                  <c:v>44845.38711116898</c:v>
                </c:pt>
                <c:pt idx="8149">
                  <c:v>44845.387114710647</c:v>
                </c:pt>
                <c:pt idx="8150">
                  <c:v>44845.387118298611</c:v>
                </c:pt>
                <c:pt idx="8151">
                  <c:v>44845.387121863423</c:v>
                </c:pt>
                <c:pt idx="8152">
                  <c:v>44845.387125347224</c:v>
                </c:pt>
                <c:pt idx="8153">
                  <c:v>44845.387128888891</c:v>
                </c:pt>
                <c:pt idx="8154">
                  <c:v>44845.387132453703</c:v>
                </c:pt>
                <c:pt idx="8155">
                  <c:v>44845.387135972225</c:v>
                </c:pt>
                <c:pt idx="8156">
                  <c:v>44845.387139537037</c:v>
                </c:pt>
                <c:pt idx="8157">
                  <c:v>44845.387143101849</c:v>
                </c:pt>
                <c:pt idx="8158">
                  <c:v>44845.38714658565</c:v>
                </c:pt>
                <c:pt idx="8159">
                  <c:v>44845.387150138886</c:v>
                </c:pt>
                <c:pt idx="8160">
                  <c:v>44845.387153680553</c:v>
                </c:pt>
                <c:pt idx="8161">
                  <c:v>44845.387157268517</c:v>
                </c:pt>
                <c:pt idx="8162">
                  <c:v>44845.387160763887</c:v>
                </c:pt>
                <c:pt idx="8163">
                  <c:v>44845.387164293985</c:v>
                </c:pt>
                <c:pt idx="8164">
                  <c:v>44845.387167800924</c:v>
                </c:pt>
                <c:pt idx="8165">
                  <c:v>44845.387171354167</c:v>
                </c:pt>
                <c:pt idx="8166">
                  <c:v>44845.387174930554</c:v>
                </c:pt>
                <c:pt idx="8167">
                  <c:v>44845.387178483797</c:v>
                </c:pt>
                <c:pt idx="8168">
                  <c:v>44845.387181967591</c:v>
                </c:pt>
                <c:pt idx="8169">
                  <c:v>44845.387185520834</c:v>
                </c:pt>
                <c:pt idx="8170">
                  <c:v>44845.387189004628</c:v>
                </c:pt>
                <c:pt idx="8171">
                  <c:v>44845.387192557871</c:v>
                </c:pt>
                <c:pt idx="8172">
                  <c:v>44845.38719616898</c:v>
                </c:pt>
                <c:pt idx="8173">
                  <c:v>44845.387199722223</c:v>
                </c:pt>
                <c:pt idx="8174">
                  <c:v>44845.38720326389</c:v>
                </c:pt>
                <c:pt idx="8175">
                  <c:v>44845.387206828702</c:v>
                </c:pt>
                <c:pt idx="8176">
                  <c:v>44845.387210347224</c:v>
                </c:pt>
                <c:pt idx="8177">
                  <c:v>44845.387213888891</c:v>
                </c:pt>
                <c:pt idx="8178">
                  <c:v>44845.387217384261</c:v>
                </c:pt>
                <c:pt idx="8179">
                  <c:v>44845.387220879631</c:v>
                </c:pt>
                <c:pt idx="8180">
                  <c:v>44845.387224409722</c:v>
                </c:pt>
                <c:pt idx="8181">
                  <c:v>44845.38722798611</c:v>
                </c:pt>
                <c:pt idx="8182">
                  <c:v>44845.387231516201</c:v>
                </c:pt>
                <c:pt idx="8183">
                  <c:v>44845.387235011571</c:v>
                </c:pt>
                <c:pt idx="8184">
                  <c:v>44845.38723857639</c:v>
                </c:pt>
                <c:pt idx="8185">
                  <c:v>44845.387242129633</c:v>
                </c:pt>
                <c:pt idx="8186">
                  <c:v>44845.387245648148</c:v>
                </c:pt>
                <c:pt idx="8187">
                  <c:v>44845.387249212959</c:v>
                </c:pt>
                <c:pt idx="8188">
                  <c:v>44845.387252743058</c:v>
                </c:pt>
                <c:pt idx="8189">
                  <c:v>44845.387256249996</c:v>
                </c:pt>
                <c:pt idx="8190">
                  <c:v>44845.387259803239</c:v>
                </c:pt>
                <c:pt idx="8191">
                  <c:v>44845.387263298609</c:v>
                </c:pt>
                <c:pt idx="8192">
                  <c:v>44845.387266840276</c:v>
                </c:pt>
                <c:pt idx="8193">
                  <c:v>44845.387270335646</c:v>
                </c:pt>
                <c:pt idx="8194">
                  <c:v>44845.387273912034</c:v>
                </c:pt>
                <c:pt idx="8195">
                  <c:v>44845.387277465277</c:v>
                </c:pt>
                <c:pt idx="8196">
                  <c:v>44845.387281041665</c:v>
                </c:pt>
                <c:pt idx="8197">
                  <c:v>44845.387284606484</c:v>
                </c:pt>
                <c:pt idx="8198">
                  <c:v>44845.387288148151</c:v>
                </c:pt>
                <c:pt idx="8199">
                  <c:v>44845.387291643521</c:v>
                </c:pt>
                <c:pt idx="8200">
                  <c:v>44845.387295162036</c:v>
                </c:pt>
                <c:pt idx="8201">
                  <c:v>44845.387298703703</c:v>
                </c:pt>
                <c:pt idx="8202">
                  <c:v>44845.38730224537</c:v>
                </c:pt>
                <c:pt idx="8203">
                  <c:v>44845.38730584491</c:v>
                </c:pt>
                <c:pt idx="8204">
                  <c:v>44845.387309398146</c:v>
                </c:pt>
                <c:pt idx="8205">
                  <c:v>44845.387312951389</c:v>
                </c:pt>
                <c:pt idx="8206">
                  <c:v>44845.387316435183</c:v>
                </c:pt>
                <c:pt idx="8207">
                  <c:v>44845.387319918984</c:v>
                </c:pt>
                <c:pt idx="8208">
                  <c:v>44845.38732347222</c:v>
                </c:pt>
                <c:pt idx="8209">
                  <c:v>44845.387327048615</c:v>
                </c:pt>
                <c:pt idx="8210">
                  <c:v>44845.387330613426</c:v>
                </c:pt>
                <c:pt idx="8211">
                  <c:v>44845.387334166669</c:v>
                </c:pt>
                <c:pt idx="8212">
                  <c:v>44845.387337662039</c:v>
                </c:pt>
                <c:pt idx="8213">
                  <c:v>44845.387341238427</c:v>
                </c:pt>
                <c:pt idx="8214">
                  <c:v>44845.387344791663</c:v>
                </c:pt>
                <c:pt idx="8215">
                  <c:v>44845.387348344906</c:v>
                </c:pt>
                <c:pt idx="8216">
                  <c:v>44845.387351828707</c:v>
                </c:pt>
                <c:pt idx="8217">
                  <c:v>44845.387355324077</c:v>
                </c:pt>
                <c:pt idx="8218">
                  <c:v>44845.387358865744</c:v>
                </c:pt>
                <c:pt idx="8219">
                  <c:v>44845.387362361114</c:v>
                </c:pt>
                <c:pt idx="8220">
                  <c:v>44845.387365844908</c:v>
                </c:pt>
                <c:pt idx="8221">
                  <c:v>44845.387369363423</c:v>
                </c:pt>
                <c:pt idx="8222">
                  <c:v>44845.387372881945</c:v>
                </c:pt>
                <c:pt idx="8223">
                  <c:v>44845.387376412036</c:v>
                </c:pt>
                <c:pt idx="8224">
                  <c:v>44845.387379930558</c:v>
                </c:pt>
                <c:pt idx="8225">
                  <c:v>44845.387383472225</c:v>
                </c:pt>
                <c:pt idx="8226">
                  <c:v>44845.387386956019</c:v>
                </c:pt>
                <c:pt idx="8227">
                  <c:v>44845.387390532407</c:v>
                </c:pt>
                <c:pt idx="8228">
                  <c:v>44845.387394016201</c:v>
                </c:pt>
                <c:pt idx="8229">
                  <c:v>44845.387397569444</c:v>
                </c:pt>
                <c:pt idx="8230">
                  <c:v>44845.387401099535</c:v>
                </c:pt>
                <c:pt idx="8231">
                  <c:v>44845.387404594905</c:v>
                </c:pt>
                <c:pt idx="8232">
                  <c:v>44845.387408159724</c:v>
                </c:pt>
                <c:pt idx="8233">
                  <c:v>44845.38741166667</c:v>
                </c:pt>
                <c:pt idx="8234">
                  <c:v>44845.387415231482</c:v>
                </c:pt>
                <c:pt idx="8235">
                  <c:v>44845.387418796294</c:v>
                </c:pt>
                <c:pt idx="8236">
                  <c:v>44845.387422337961</c:v>
                </c:pt>
                <c:pt idx="8237">
                  <c:v>44845.387425844907</c:v>
                </c:pt>
                <c:pt idx="8238">
                  <c:v>44845.387429409719</c:v>
                </c:pt>
                <c:pt idx="8239">
                  <c:v>44845.38743289352</c:v>
                </c:pt>
                <c:pt idx="8240">
                  <c:v>44845.387436412035</c:v>
                </c:pt>
                <c:pt idx="8241">
                  <c:v>44845.387439930557</c:v>
                </c:pt>
                <c:pt idx="8242">
                  <c:v>44845.387443472224</c:v>
                </c:pt>
                <c:pt idx="8243">
                  <c:v>44845.387446956018</c:v>
                </c:pt>
                <c:pt idx="8244">
                  <c:v>44845.387450486109</c:v>
                </c:pt>
                <c:pt idx="8245">
                  <c:v>44845.38745396991</c:v>
                </c:pt>
                <c:pt idx="8246">
                  <c:v>44845.387457488425</c:v>
                </c:pt>
                <c:pt idx="8247">
                  <c:v>44845.387461018516</c:v>
                </c:pt>
                <c:pt idx="8248">
                  <c:v>44845.387464513886</c:v>
                </c:pt>
                <c:pt idx="8249">
                  <c:v>44845.387468078705</c:v>
                </c:pt>
                <c:pt idx="8250">
                  <c:v>44845.387471562499</c:v>
                </c:pt>
                <c:pt idx="8251">
                  <c:v>44845.387475115742</c:v>
                </c:pt>
                <c:pt idx="8252">
                  <c:v>44845.387478668985</c:v>
                </c:pt>
                <c:pt idx="8253">
                  <c:v>44845.387482175924</c:v>
                </c:pt>
                <c:pt idx="8254">
                  <c:v>44845.387485706022</c:v>
                </c:pt>
                <c:pt idx="8255">
                  <c:v>44845.387489201392</c:v>
                </c:pt>
                <c:pt idx="8256">
                  <c:v>44845.387492685186</c:v>
                </c:pt>
                <c:pt idx="8257">
                  <c:v>44845.387496238429</c:v>
                </c:pt>
                <c:pt idx="8258">
                  <c:v>44845.387499826385</c:v>
                </c:pt>
                <c:pt idx="8259">
                  <c:v>44845.387503344908</c:v>
                </c:pt>
                <c:pt idx="8260">
                  <c:v>44845.387506828702</c:v>
                </c:pt>
                <c:pt idx="8261">
                  <c:v>44845.387510312503</c:v>
                </c:pt>
                <c:pt idx="8262">
                  <c:v>44845.387513807873</c:v>
                </c:pt>
                <c:pt idx="8263">
                  <c:v>44845.387517384261</c:v>
                </c:pt>
                <c:pt idx="8264">
                  <c:v>44845.387520960649</c:v>
                </c:pt>
                <c:pt idx="8265">
                  <c:v>44845.387524502316</c:v>
                </c:pt>
                <c:pt idx="8266">
                  <c:v>44845.387528009262</c:v>
                </c:pt>
                <c:pt idx="8267">
                  <c:v>44845.3875315162</c:v>
                </c:pt>
                <c:pt idx="8268">
                  <c:v>44845.387535034723</c:v>
                </c:pt>
                <c:pt idx="8269">
                  <c:v>44845.387538564813</c:v>
                </c:pt>
                <c:pt idx="8270">
                  <c:v>44845.38754207176</c:v>
                </c:pt>
                <c:pt idx="8271">
                  <c:v>44845.387545636571</c:v>
                </c:pt>
                <c:pt idx="8272">
                  <c:v>44845.38754920139</c:v>
                </c:pt>
                <c:pt idx="8273">
                  <c:v>44845.387552743057</c:v>
                </c:pt>
                <c:pt idx="8274">
                  <c:v>44845.387556238427</c:v>
                </c:pt>
                <c:pt idx="8275">
                  <c:v>44845.387559722221</c:v>
                </c:pt>
                <c:pt idx="8276">
                  <c:v>44845.387563206015</c:v>
                </c:pt>
                <c:pt idx="8277">
                  <c:v>44845.387566759258</c:v>
                </c:pt>
                <c:pt idx="8278">
                  <c:v>44845.387570254628</c:v>
                </c:pt>
                <c:pt idx="8279">
                  <c:v>44845.387573784719</c:v>
                </c:pt>
                <c:pt idx="8280">
                  <c:v>44845.387577337962</c:v>
                </c:pt>
                <c:pt idx="8281">
                  <c:v>44845.387580844908</c:v>
                </c:pt>
                <c:pt idx="8282">
                  <c:v>44845.387584398151</c:v>
                </c:pt>
                <c:pt idx="8283">
                  <c:v>44845.387587951387</c:v>
                </c:pt>
                <c:pt idx="8284">
                  <c:v>44845.387591458333</c:v>
                </c:pt>
                <c:pt idx="8285">
                  <c:v>44845.387595023145</c:v>
                </c:pt>
                <c:pt idx="8286">
                  <c:v>44845.387598506946</c:v>
                </c:pt>
                <c:pt idx="8287">
                  <c:v>44845.387602048613</c:v>
                </c:pt>
                <c:pt idx="8288">
                  <c:v>44845.387605532407</c:v>
                </c:pt>
                <c:pt idx="8289">
                  <c:v>44845.38760908565</c:v>
                </c:pt>
                <c:pt idx="8290">
                  <c:v>44845.387612650462</c:v>
                </c:pt>
                <c:pt idx="8291">
                  <c:v>44845.387616157408</c:v>
                </c:pt>
                <c:pt idx="8292">
                  <c:v>44845.387619733796</c:v>
                </c:pt>
                <c:pt idx="8293">
                  <c:v>44845.387623287039</c:v>
                </c:pt>
                <c:pt idx="8294">
                  <c:v>44845.38762681713</c:v>
                </c:pt>
                <c:pt idx="8295">
                  <c:v>44845.387630381942</c:v>
                </c:pt>
                <c:pt idx="8296">
                  <c:v>44845.387633900464</c:v>
                </c:pt>
                <c:pt idx="8297">
                  <c:v>44845.387637465275</c:v>
                </c:pt>
                <c:pt idx="8298">
                  <c:v>44845.387641030095</c:v>
                </c:pt>
                <c:pt idx="8299">
                  <c:v>44845.387644525465</c:v>
                </c:pt>
                <c:pt idx="8300">
                  <c:v>44845.3876480787</c:v>
                </c:pt>
                <c:pt idx="8301">
                  <c:v>44845.387651631943</c:v>
                </c:pt>
                <c:pt idx="8302">
                  <c:v>44845.38765517361</c:v>
                </c:pt>
                <c:pt idx="8303">
                  <c:v>44845.387658738429</c:v>
                </c:pt>
                <c:pt idx="8304">
                  <c:v>44845.387662256944</c:v>
                </c:pt>
                <c:pt idx="8305">
                  <c:v>44845.387665833332</c:v>
                </c:pt>
                <c:pt idx="8306">
                  <c:v>44845.387669386575</c:v>
                </c:pt>
                <c:pt idx="8307">
                  <c:v>44845.387672870369</c:v>
                </c:pt>
                <c:pt idx="8308">
                  <c:v>44845.38767640046</c:v>
                </c:pt>
                <c:pt idx="8309">
                  <c:v>44845.38767989583</c:v>
                </c:pt>
                <c:pt idx="8310">
                  <c:v>44845.387683402776</c:v>
                </c:pt>
                <c:pt idx="8311">
                  <c:v>44845.387686932867</c:v>
                </c:pt>
                <c:pt idx="8312">
                  <c:v>44845.387690416668</c:v>
                </c:pt>
                <c:pt idx="8313">
                  <c:v>44845.38769398148</c:v>
                </c:pt>
                <c:pt idx="8314">
                  <c:v>44845.387697465281</c:v>
                </c:pt>
                <c:pt idx="8315">
                  <c:v>44845.387700949075</c:v>
                </c:pt>
                <c:pt idx="8316">
                  <c:v>44845.387704456021</c:v>
                </c:pt>
                <c:pt idx="8317">
                  <c:v>44845.387707951391</c:v>
                </c:pt>
                <c:pt idx="8318">
                  <c:v>44845.387711446761</c:v>
                </c:pt>
                <c:pt idx="8319">
                  <c:v>44845.387714930555</c:v>
                </c:pt>
                <c:pt idx="8320">
                  <c:v>44845.387718495367</c:v>
                </c:pt>
                <c:pt idx="8321">
                  <c:v>44845.387721979168</c:v>
                </c:pt>
                <c:pt idx="8322">
                  <c:v>44845.387725532404</c:v>
                </c:pt>
                <c:pt idx="8323">
                  <c:v>44845.387729108799</c:v>
                </c:pt>
                <c:pt idx="8324">
                  <c:v>44845.38773263889</c:v>
                </c:pt>
                <c:pt idx="8325">
                  <c:v>44845.387736168981</c:v>
                </c:pt>
                <c:pt idx="8326">
                  <c:v>44845.387739675927</c:v>
                </c:pt>
                <c:pt idx="8327">
                  <c:v>44845.387743182873</c:v>
                </c:pt>
                <c:pt idx="8328">
                  <c:v>44845.387746666667</c:v>
                </c:pt>
                <c:pt idx="8329">
                  <c:v>44845.387750231479</c:v>
                </c:pt>
                <c:pt idx="8330">
                  <c:v>44845.387753773146</c:v>
                </c:pt>
                <c:pt idx="8331">
                  <c:v>44845.387757280092</c:v>
                </c:pt>
                <c:pt idx="8332">
                  <c:v>44845.387760844904</c:v>
                </c:pt>
                <c:pt idx="8333">
                  <c:v>44845.387764409723</c:v>
                </c:pt>
                <c:pt idx="8334">
                  <c:v>44845.38776795139</c:v>
                </c:pt>
                <c:pt idx="8335">
                  <c:v>44845.387771435184</c:v>
                </c:pt>
                <c:pt idx="8336">
                  <c:v>44845.387774930554</c:v>
                </c:pt>
                <c:pt idx="8337">
                  <c:v>44845.387778460645</c:v>
                </c:pt>
                <c:pt idx="8338">
                  <c:v>44845.387782048609</c:v>
                </c:pt>
                <c:pt idx="8339">
                  <c:v>44845.387785613428</c:v>
                </c:pt>
                <c:pt idx="8340">
                  <c:v>44845.387789108798</c:v>
                </c:pt>
                <c:pt idx="8341">
                  <c:v>44845.38779267361</c:v>
                </c:pt>
                <c:pt idx="8342">
                  <c:v>44845.387796249997</c:v>
                </c:pt>
                <c:pt idx="8343">
                  <c:v>44845.387799826392</c:v>
                </c:pt>
                <c:pt idx="8344">
                  <c:v>44845.387803391204</c:v>
                </c:pt>
                <c:pt idx="8345">
                  <c:v>44845.387806921295</c:v>
                </c:pt>
                <c:pt idx="8346">
                  <c:v>44845.387810428241</c:v>
                </c:pt>
                <c:pt idx="8347">
                  <c:v>44845.387813993053</c:v>
                </c:pt>
                <c:pt idx="8348">
                  <c:v>44845.387817557872</c:v>
                </c:pt>
                <c:pt idx="8349">
                  <c:v>44845.38782113426</c:v>
                </c:pt>
                <c:pt idx="8350">
                  <c:v>44845.387824687503</c:v>
                </c:pt>
                <c:pt idx="8351">
                  <c:v>44845.387828252315</c:v>
                </c:pt>
                <c:pt idx="8352">
                  <c:v>44845.387831817126</c:v>
                </c:pt>
                <c:pt idx="8353">
                  <c:v>44845.387835370369</c:v>
                </c:pt>
                <c:pt idx="8354">
                  <c:v>44845.387838877316</c:v>
                </c:pt>
                <c:pt idx="8355">
                  <c:v>44845.387842453703</c:v>
                </c:pt>
                <c:pt idx="8356">
                  <c:v>44845.387846018515</c:v>
                </c:pt>
                <c:pt idx="8357">
                  <c:v>44845.387849606479</c:v>
                </c:pt>
                <c:pt idx="8358">
                  <c:v>44845.387853136577</c:v>
                </c:pt>
                <c:pt idx="8359">
                  <c:v>44845.387856620371</c:v>
                </c:pt>
                <c:pt idx="8360">
                  <c:v>44845.387860185183</c:v>
                </c:pt>
                <c:pt idx="8361">
                  <c:v>44845.387863668984</c:v>
                </c:pt>
                <c:pt idx="8362">
                  <c:v>44845.387867210651</c:v>
                </c:pt>
                <c:pt idx="8363">
                  <c:v>44845.387870694445</c:v>
                </c:pt>
                <c:pt idx="8364">
                  <c:v>44845.387874236112</c:v>
                </c:pt>
                <c:pt idx="8365">
                  <c:v>44845.387877719906</c:v>
                </c:pt>
                <c:pt idx="8366">
                  <c:v>44845.387881319446</c:v>
                </c:pt>
                <c:pt idx="8367">
                  <c:v>44845.387884884258</c:v>
                </c:pt>
                <c:pt idx="8368">
                  <c:v>44845.387888368059</c:v>
                </c:pt>
                <c:pt idx="8369">
                  <c:v>44845.387891921295</c:v>
                </c:pt>
                <c:pt idx="8370">
                  <c:v>44845.387895405096</c:v>
                </c:pt>
                <c:pt idx="8371">
                  <c:v>44845.387898969908</c:v>
                </c:pt>
                <c:pt idx="8372">
                  <c:v>44845.387902523151</c:v>
                </c:pt>
                <c:pt idx="8373">
                  <c:v>44845.38790603009</c:v>
                </c:pt>
                <c:pt idx="8374">
                  <c:v>44845.387909560188</c:v>
                </c:pt>
                <c:pt idx="8375">
                  <c:v>44845.387913136576</c:v>
                </c:pt>
                <c:pt idx="8376">
                  <c:v>44845.38791662037</c:v>
                </c:pt>
                <c:pt idx="8377">
                  <c:v>44845.387920208334</c:v>
                </c:pt>
                <c:pt idx="8378">
                  <c:v>44845.387923761577</c:v>
                </c:pt>
                <c:pt idx="8379">
                  <c:v>44845.387927303243</c:v>
                </c:pt>
                <c:pt idx="8380">
                  <c:v>44845.387930879631</c:v>
                </c:pt>
                <c:pt idx="8381">
                  <c:v>44845.387934375001</c:v>
                </c:pt>
                <c:pt idx="8382">
                  <c:v>44845.387937939813</c:v>
                </c:pt>
                <c:pt idx="8383">
                  <c:v>44845.387941435183</c:v>
                </c:pt>
                <c:pt idx="8384">
                  <c:v>44845.387944988426</c:v>
                </c:pt>
                <c:pt idx="8385">
                  <c:v>44845.387948541669</c:v>
                </c:pt>
                <c:pt idx="8386">
                  <c:v>44845.387952118057</c:v>
                </c:pt>
                <c:pt idx="8387">
                  <c:v>44845.387955694445</c:v>
                </c:pt>
                <c:pt idx="8388">
                  <c:v>44845.387959247688</c:v>
                </c:pt>
                <c:pt idx="8389">
                  <c:v>44845.387962766203</c:v>
                </c:pt>
                <c:pt idx="8390">
                  <c:v>44845.387966273149</c:v>
                </c:pt>
                <c:pt idx="8391">
                  <c:v>44845.387969756943</c:v>
                </c:pt>
                <c:pt idx="8392">
                  <c:v>44845.387973356483</c:v>
                </c:pt>
                <c:pt idx="8393">
                  <c:v>44845.387976886574</c:v>
                </c:pt>
                <c:pt idx="8394">
                  <c:v>44845.387980451385</c:v>
                </c:pt>
                <c:pt idx="8395">
                  <c:v>44845.387983946763</c:v>
                </c:pt>
                <c:pt idx="8396">
                  <c:v>44845.387987499998</c:v>
                </c:pt>
                <c:pt idx="8397">
                  <c:v>44845.387991041665</c:v>
                </c:pt>
                <c:pt idx="8398">
                  <c:v>44845.387994537035</c:v>
                </c:pt>
                <c:pt idx="8399">
                  <c:v>44845.387998043981</c:v>
                </c:pt>
                <c:pt idx="8400">
                  <c:v>44845.388001585648</c:v>
                </c:pt>
                <c:pt idx="8401">
                  <c:v>44845.388005138891</c:v>
                </c:pt>
                <c:pt idx="8402">
                  <c:v>44845.388008622685</c:v>
                </c:pt>
                <c:pt idx="8403">
                  <c:v>44845.3880121412</c:v>
                </c:pt>
                <c:pt idx="8404">
                  <c:v>44845.388015682867</c:v>
                </c:pt>
                <c:pt idx="8405">
                  <c:v>44845.38801923611</c:v>
                </c:pt>
                <c:pt idx="8406">
                  <c:v>44845.38802273148</c:v>
                </c:pt>
                <c:pt idx="8407">
                  <c:v>44845.388026284723</c:v>
                </c:pt>
                <c:pt idx="8408">
                  <c:v>44845.38802982639</c:v>
                </c:pt>
                <c:pt idx="8409">
                  <c:v>44845.388033333336</c:v>
                </c:pt>
                <c:pt idx="8410">
                  <c:v>44845.388036909724</c:v>
                </c:pt>
                <c:pt idx="8411">
                  <c:v>44845.388040451391</c:v>
                </c:pt>
                <c:pt idx="8412">
                  <c:v>44845.388043969906</c:v>
                </c:pt>
                <c:pt idx="8413">
                  <c:v>44845.388047499997</c:v>
                </c:pt>
                <c:pt idx="8414">
                  <c:v>44845.388051064816</c:v>
                </c:pt>
                <c:pt idx="8415">
                  <c:v>44845.388054560186</c:v>
                </c:pt>
                <c:pt idx="8416">
                  <c:v>44845.388058136574</c:v>
                </c:pt>
                <c:pt idx="8417">
                  <c:v>44845.388061701386</c:v>
                </c:pt>
                <c:pt idx="8418">
                  <c:v>44845.388065266205</c:v>
                </c:pt>
                <c:pt idx="8419">
                  <c:v>44845.388068831016</c:v>
                </c:pt>
                <c:pt idx="8420">
                  <c:v>44845.388072407404</c:v>
                </c:pt>
                <c:pt idx="8421">
                  <c:v>44845.388075972223</c:v>
                </c:pt>
                <c:pt idx="8422">
                  <c:v>44845.38807951389</c:v>
                </c:pt>
                <c:pt idx="8423">
                  <c:v>44845.38808300926</c:v>
                </c:pt>
                <c:pt idx="8424">
                  <c:v>44845.388086493054</c:v>
                </c:pt>
                <c:pt idx="8425">
                  <c:v>44845.388089976848</c:v>
                </c:pt>
                <c:pt idx="8426">
                  <c:v>44845.388093506946</c:v>
                </c:pt>
                <c:pt idx="8427">
                  <c:v>44845.388097002316</c:v>
                </c:pt>
                <c:pt idx="8428">
                  <c:v>44845.388100543983</c:v>
                </c:pt>
                <c:pt idx="8429">
                  <c:v>44845.38810405093</c:v>
                </c:pt>
                <c:pt idx="8430">
                  <c:v>44845.388107627317</c:v>
                </c:pt>
                <c:pt idx="8431">
                  <c:v>44845.388111180553</c:v>
                </c:pt>
                <c:pt idx="8432">
                  <c:v>44845.388114745372</c:v>
                </c:pt>
                <c:pt idx="8433">
                  <c:v>44845.388118229166</c:v>
                </c:pt>
                <c:pt idx="8434">
                  <c:v>44845.388121759257</c:v>
                </c:pt>
                <c:pt idx="8435">
                  <c:v>44845.388125243058</c:v>
                </c:pt>
                <c:pt idx="8436">
                  <c:v>44845.38812880787</c:v>
                </c:pt>
                <c:pt idx="8437">
                  <c:v>44845.388132314816</c:v>
                </c:pt>
                <c:pt idx="8438">
                  <c:v>44845.388135879628</c:v>
                </c:pt>
                <c:pt idx="8439">
                  <c:v>44845.388139363429</c:v>
                </c:pt>
                <c:pt idx="8440">
                  <c:v>44845.388142905096</c:v>
                </c:pt>
                <c:pt idx="8441">
                  <c:v>44845.38814638889</c:v>
                </c:pt>
                <c:pt idx="8442">
                  <c:v>44845.388149942133</c:v>
                </c:pt>
                <c:pt idx="8443">
                  <c:v>44845.388153506945</c:v>
                </c:pt>
                <c:pt idx="8444">
                  <c:v>44845.388157002315</c:v>
                </c:pt>
                <c:pt idx="8445">
                  <c:v>44845.388160543982</c:v>
                </c:pt>
                <c:pt idx="8446">
                  <c:v>44845.388164039352</c:v>
                </c:pt>
                <c:pt idx="8447">
                  <c:v>44845.388167581019</c:v>
                </c:pt>
                <c:pt idx="8448">
                  <c:v>44845.388171145831</c:v>
                </c:pt>
                <c:pt idx="8449">
                  <c:v>44845.38817471065</c:v>
                </c:pt>
                <c:pt idx="8450">
                  <c:v>44845.388178194444</c:v>
                </c:pt>
                <c:pt idx="8451">
                  <c:v>44845.388181747687</c:v>
                </c:pt>
                <c:pt idx="8452">
                  <c:v>44845.388185243057</c:v>
                </c:pt>
                <c:pt idx="8453">
                  <c:v>44845.388188807869</c:v>
                </c:pt>
                <c:pt idx="8454">
                  <c:v>44845.388192361112</c:v>
                </c:pt>
                <c:pt idx="8455">
                  <c:v>44845.388195925923</c:v>
                </c:pt>
                <c:pt idx="8456">
                  <c:v>44845.388199513887</c:v>
                </c:pt>
                <c:pt idx="8457">
                  <c:v>44845.38820306713</c:v>
                </c:pt>
                <c:pt idx="8458">
                  <c:v>44845.388206643518</c:v>
                </c:pt>
                <c:pt idx="8459">
                  <c:v>44845.388210219906</c:v>
                </c:pt>
                <c:pt idx="8460">
                  <c:v>44845.388213784725</c:v>
                </c:pt>
                <c:pt idx="8461">
                  <c:v>44845.388217361113</c:v>
                </c:pt>
                <c:pt idx="8462">
                  <c:v>44845.388220925925</c:v>
                </c:pt>
                <c:pt idx="8463">
                  <c:v>44845.388224479168</c:v>
                </c:pt>
                <c:pt idx="8464">
                  <c:v>44845.388228055555</c:v>
                </c:pt>
                <c:pt idx="8465">
                  <c:v>44845.388231631943</c:v>
                </c:pt>
                <c:pt idx="8466">
                  <c:v>44845.388235185186</c:v>
                </c:pt>
                <c:pt idx="8467">
                  <c:v>44845.388238761574</c:v>
                </c:pt>
                <c:pt idx="8468">
                  <c:v>44845.388242245368</c:v>
                </c:pt>
                <c:pt idx="8469">
                  <c:v>44845.388245798611</c:v>
                </c:pt>
                <c:pt idx="8470">
                  <c:v>44845.388249374999</c:v>
                </c:pt>
                <c:pt idx="8471">
                  <c:v>44845.388252928242</c:v>
                </c:pt>
                <c:pt idx="8472">
                  <c:v>44845.388256412036</c:v>
                </c:pt>
                <c:pt idx="8473">
                  <c:v>44845.388259988424</c:v>
                </c:pt>
                <c:pt idx="8474">
                  <c:v>44845.388263564811</c:v>
                </c:pt>
                <c:pt idx="8475">
                  <c:v>44845.388267129631</c:v>
                </c:pt>
                <c:pt idx="8476">
                  <c:v>44845.388270625001</c:v>
                </c:pt>
                <c:pt idx="8477">
                  <c:v>44845.388274155091</c:v>
                </c:pt>
                <c:pt idx="8478">
                  <c:v>44845.388277650462</c:v>
                </c:pt>
                <c:pt idx="8479">
                  <c:v>44845.388281238425</c:v>
                </c:pt>
                <c:pt idx="8480">
                  <c:v>44845.388284780092</c:v>
                </c:pt>
                <c:pt idx="8481">
                  <c:v>44845.388288344904</c:v>
                </c:pt>
                <c:pt idx="8482">
                  <c:v>44845.388291828705</c:v>
                </c:pt>
                <c:pt idx="8483">
                  <c:v>44845.388295381941</c:v>
                </c:pt>
                <c:pt idx="8484">
                  <c:v>44845.388298900463</c:v>
                </c:pt>
                <c:pt idx="8485">
                  <c:v>44845.388302430554</c:v>
                </c:pt>
                <c:pt idx="8486">
                  <c:v>44845.388305925924</c:v>
                </c:pt>
                <c:pt idx="8487">
                  <c:v>44845.388309490743</c:v>
                </c:pt>
                <c:pt idx="8488">
                  <c:v>44845.388313078707</c:v>
                </c:pt>
                <c:pt idx="8489">
                  <c:v>44845.388316620367</c:v>
                </c:pt>
                <c:pt idx="8490">
                  <c:v>44845.388320185186</c:v>
                </c:pt>
                <c:pt idx="8491">
                  <c:v>44845.38832366898</c:v>
                </c:pt>
                <c:pt idx="8492">
                  <c:v>44845.388327175926</c:v>
                </c:pt>
                <c:pt idx="8493">
                  <c:v>44845.388330706017</c:v>
                </c:pt>
                <c:pt idx="8494">
                  <c:v>44845.388334293981</c:v>
                </c:pt>
                <c:pt idx="8495">
                  <c:v>44845.388337824072</c:v>
                </c:pt>
                <c:pt idx="8496">
                  <c:v>44845.388341400459</c:v>
                </c:pt>
                <c:pt idx="8497">
                  <c:v>44845.388344884261</c:v>
                </c:pt>
                <c:pt idx="8498">
                  <c:v>44845.388348483793</c:v>
                </c:pt>
                <c:pt idx="8499">
                  <c:v>44845.38835202546</c:v>
                </c:pt>
                <c:pt idx="8500">
                  <c:v>44845.388355532406</c:v>
                </c:pt>
                <c:pt idx="8501">
                  <c:v>44845.388359050929</c:v>
                </c:pt>
                <c:pt idx="8502">
                  <c:v>44845.38836261574</c:v>
                </c:pt>
                <c:pt idx="8503">
                  <c:v>44845.388366134262</c:v>
                </c:pt>
                <c:pt idx="8504">
                  <c:v>44845.388369641201</c:v>
                </c:pt>
                <c:pt idx="8505">
                  <c:v>44845.388373148147</c:v>
                </c:pt>
                <c:pt idx="8506">
                  <c:v>44845.388376724535</c:v>
                </c:pt>
                <c:pt idx="8507">
                  <c:v>44845.388380312499</c:v>
                </c:pt>
                <c:pt idx="8508">
                  <c:v>44845.388383865742</c:v>
                </c:pt>
                <c:pt idx="8509">
                  <c:v>44845.388387418985</c:v>
                </c:pt>
                <c:pt idx="8510">
                  <c:v>44845.388390914355</c:v>
                </c:pt>
                <c:pt idx="8511">
                  <c:v>44845.388394456022</c:v>
                </c:pt>
                <c:pt idx="8512">
                  <c:v>44845.388398009258</c:v>
                </c:pt>
                <c:pt idx="8513">
                  <c:v>44845.388401493059</c:v>
                </c:pt>
                <c:pt idx="8514">
                  <c:v>44845.388404999998</c:v>
                </c:pt>
                <c:pt idx="8515">
                  <c:v>44845.388408564817</c:v>
                </c:pt>
                <c:pt idx="8516">
                  <c:v>44845.388412094908</c:v>
                </c:pt>
                <c:pt idx="8517">
                  <c:v>44845.388415601854</c:v>
                </c:pt>
                <c:pt idx="8518">
                  <c:v>44845.388419143521</c:v>
                </c:pt>
                <c:pt idx="8519">
                  <c:v>44845.388422696757</c:v>
                </c:pt>
                <c:pt idx="8520">
                  <c:v>44845.388426192127</c:v>
                </c:pt>
                <c:pt idx="8521">
                  <c:v>44845.388429687497</c:v>
                </c:pt>
                <c:pt idx="8522">
                  <c:v>44845.388433263892</c:v>
                </c:pt>
                <c:pt idx="8523">
                  <c:v>44845.388436747686</c:v>
                </c:pt>
                <c:pt idx="8524">
                  <c:v>44845.388440266201</c:v>
                </c:pt>
                <c:pt idx="8525">
                  <c:v>44845.38844383102</c:v>
                </c:pt>
                <c:pt idx="8526">
                  <c:v>44845.388447395831</c:v>
                </c:pt>
                <c:pt idx="8527">
                  <c:v>44845.388450902778</c:v>
                </c:pt>
                <c:pt idx="8528">
                  <c:v>44845.388454444445</c:v>
                </c:pt>
                <c:pt idx="8529">
                  <c:v>44845.388457951391</c:v>
                </c:pt>
                <c:pt idx="8530">
                  <c:v>44845.388461446761</c:v>
                </c:pt>
                <c:pt idx="8531">
                  <c:v>44845.388464965275</c:v>
                </c:pt>
                <c:pt idx="8532">
                  <c:v>44845.388468506942</c:v>
                </c:pt>
                <c:pt idx="8533">
                  <c:v>44845.388472025465</c:v>
                </c:pt>
                <c:pt idx="8534">
                  <c:v>44845.388475590276</c:v>
                </c:pt>
                <c:pt idx="8535">
                  <c:v>44845.388479155095</c:v>
                </c:pt>
                <c:pt idx="8536">
                  <c:v>44845.388482650465</c:v>
                </c:pt>
                <c:pt idx="8537">
                  <c:v>44845.388486215277</c:v>
                </c:pt>
                <c:pt idx="8538">
                  <c:v>44845.388489756944</c:v>
                </c:pt>
                <c:pt idx="8539">
                  <c:v>44845.388493240738</c:v>
                </c:pt>
                <c:pt idx="8540">
                  <c:v>44845.388496817126</c:v>
                </c:pt>
                <c:pt idx="8541">
                  <c:v>44845.388500300927</c:v>
                </c:pt>
                <c:pt idx="8542">
                  <c:v>44845.388503842594</c:v>
                </c:pt>
                <c:pt idx="8543">
                  <c:v>44845.388507407406</c:v>
                </c:pt>
                <c:pt idx="8544">
                  <c:v>44845.388510914352</c:v>
                </c:pt>
                <c:pt idx="8545">
                  <c:v>44845.388514421298</c:v>
                </c:pt>
                <c:pt idx="8546">
                  <c:v>44845.388517916668</c:v>
                </c:pt>
                <c:pt idx="8547">
                  <c:v>44845.388521504632</c:v>
                </c:pt>
                <c:pt idx="8548">
                  <c:v>44845.388525069444</c:v>
                </c:pt>
                <c:pt idx="8549">
                  <c:v>44845.388528564814</c:v>
                </c:pt>
                <c:pt idx="8550">
                  <c:v>44845.388532129633</c:v>
                </c:pt>
                <c:pt idx="8551">
                  <c:v>44845.38853571759</c:v>
                </c:pt>
                <c:pt idx="8552">
                  <c:v>44845.388539270833</c:v>
                </c:pt>
                <c:pt idx="8553">
                  <c:v>44845.388542824076</c:v>
                </c:pt>
                <c:pt idx="8554">
                  <c:v>44845.388546400463</c:v>
                </c:pt>
                <c:pt idx="8555">
                  <c:v>44845.388549930554</c:v>
                </c:pt>
                <c:pt idx="8556">
                  <c:v>44845.388553425924</c:v>
                </c:pt>
                <c:pt idx="8557">
                  <c:v>44845.388557002312</c:v>
                </c:pt>
                <c:pt idx="8558">
                  <c:v>44845.388560543979</c:v>
                </c:pt>
                <c:pt idx="8559">
                  <c:v>44845.388564062501</c:v>
                </c:pt>
                <c:pt idx="8560">
                  <c:v>44845.388567592592</c:v>
                </c:pt>
                <c:pt idx="8561">
                  <c:v>44845.388571076386</c:v>
                </c:pt>
                <c:pt idx="8562">
                  <c:v>44845.388574571756</c:v>
                </c:pt>
                <c:pt idx="8563">
                  <c:v>44845.388578124999</c:v>
                </c:pt>
                <c:pt idx="8564">
                  <c:v>44845.388581678242</c:v>
                </c:pt>
                <c:pt idx="8565">
                  <c:v>44845.388585185188</c:v>
                </c:pt>
                <c:pt idx="8566">
                  <c:v>44845.388588668982</c:v>
                </c:pt>
                <c:pt idx="8567">
                  <c:v>44845.388592210649</c:v>
                </c:pt>
                <c:pt idx="8568">
                  <c:v>44845.388595752316</c:v>
                </c:pt>
                <c:pt idx="8569">
                  <c:v>44845.388599259262</c:v>
                </c:pt>
                <c:pt idx="8570">
                  <c:v>44845.388602800929</c:v>
                </c:pt>
                <c:pt idx="8571">
                  <c:v>44845.388606307868</c:v>
                </c:pt>
                <c:pt idx="8572">
                  <c:v>44845.388609872687</c:v>
                </c:pt>
                <c:pt idx="8573">
                  <c:v>44845.38861347222</c:v>
                </c:pt>
                <c:pt idx="8574">
                  <c:v>44845.388617025463</c:v>
                </c:pt>
                <c:pt idx="8575">
                  <c:v>44845.388620578706</c:v>
                </c:pt>
                <c:pt idx="8576">
                  <c:v>44845.388624143518</c:v>
                </c:pt>
                <c:pt idx="8577">
                  <c:v>44845.388627627312</c:v>
                </c:pt>
                <c:pt idx="8578">
                  <c:v>44845.388631145834</c:v>
                </c:pt>
                <c:pt idx="8579">
                  <c:v>44845.38863465278</c:v>
                </c:pt>
                <c:pt idx="8580">
                  <c:v>44845.38863814815</c:v>
                </c:pt>
                <c:pt idx="8581">
                  <c:v>44845.388641689817</c:v>
                </c:pt>
                <c:pt idx="8582">
                  <c:v>44845.388645254628</c:v>
                </c:pt>
                <c:pt idx="8583">
                  <c:v>44845.388648749999</c:v>
                </c:pt>
                <c:pt idx="8584">
                  <c:v>44845.388652326386</c:v>
                </c:pt>
                <c:pt idx="8585">
                  <c:v>44845.388655810188</c:v>
                </c:pt>
                <c:pt idx="8586">
                  <c:v>44845.388659340279</c:v>
                </c:pt>
                <c:pt idx="8587">
                  <c:v>44845.388662847225</c:v>
                </c:pt>
                <c:pt idx="8588">
                  <c:v>44845.388666377316</c:v>
                </c:pt>
                <c:pt idx="8589">
                  <c:v>44845.38866986111</c:v>
                </c:pt>
                <c:pt idx="8590">
                  <c:v>44845.388673344911</c:v>
                </c:pt>
                <c:pt idx="8591">
                  <c:v>44845.388676909723</c:v>
                </c:pt>
                <c:pt idx="8592">
                  <c:v>44845.388680393517</c:v>
                </c:pt>
                <c:pt idx="8593">
                  <c:v>44845.388683969904</c:v>
                </c:pt>
                <c:pt idx="8594">
                  <c:v>44845.388687511571</c:v>
                </c:pt>
                <c:pt idx="8595">
                  <c:v>44845.388691006941</c:v>
                </c:pt>
                <c:pt idx="8596">
                  <c:v>44845.388694548608</c:v>
                </c:pt>
                <c:pt idx="8597">
                  <c:v>44845.388698090275</c:v>
                </c:pt>
                <c:pt idx="8598">
                  <c:v>44845.388701608797</c:v>
                </c:pt>
                <c:pt idx="8599">
                  <c:v>44845.388705185185</c:v>
                </c:pt>
                <c:pt idx="8600">
                  <c:v>44845.388708726852</c:v>
                </c:pt>
                <c:pt idx="8601">
                  <c:v>44845.38871230324</c:v>
                </c:pt>
                <c:pt idx="8602">
                  <c:v>44845.388715787034</c:v>
                </c:pt>
                <c:pt idx="8603">
                  <c:v>44845.388719363429</c:v>
                </c:pt>
                <c:pt idx="8604">
                  <c:v>44845.388722905096</c:v>
                </c:pt>
                <c:pt idx="8605">
                  <c:v>44845.388726412035</c:v>
                </c:pt>
                <c:pt idx="8606">
                  <c:v>44845.388729965278</c:v>
                </c:pt>
                <c:pt idx="8607">
                  <c:v>44845.388733449072</c:v>
                </c:pt>
                <c:pt idx="8608">
                  <c:v>44845.388737002315</c:v>
                </c:pt>
                <c:pt idx="8609">
                  <c:v>44845.388740486109</c:v>
                </c:pt>
                <c:pt idx="8610">
                  <c:v>44845.388744027776</c:v>
                </c:pt>
                <c:pt idx="8611">
                  <c:v>44845.388747592595</c:v>
                </c:pt>
                <c:pt idx="8612">
                  <c:v>44845.388751087965</c:v>
                </c:pt>
                <c:pt idx="8613">
                  <c:v>44845.388754664353</c:v>
                </c:pt>
                <c:pt idx="8614">
                  <c:v>44845.388758159723</c:v>
                </c:pt>
                <c:pt idx="8615">
                  <c:v>44845.388761666669</c:v>
                </c:pt>
                <c:pt idx="8616">
                  <c:v>44845.388765185184</c:v>
                </c:pt>
                <c:pt idx="8617">
                  <c:v>44845.388768715275</c:v>
                </c:pt>
                <c:pt idx="8618">
                  <c:v>44845.388772314815</c:v>
                </c:pt>
                <c:pt idx="8619">
                  <c:v>44845.388775868058</c:v>
                </c:pt>
                <c:pt idx="8620">
                  <c:v>44845.388779351852</c:v>
                </c:pt>
                <c:pt idx="8621">
                  <c:v>44845.388782835646</c:v>
                </c:pt>
                <c:pt idx="8622">
                  <c:v>44845.388786365744</c:v>
                </c:pt>
                <c:pt idx="8623">
                  <c:v>44845.388789861114</c:v>
                </c:pt>
                <c:pt idx="8624">
                  <c:v>44845.388793449078</c:v>
                </c:pt>
                <c:pt idx="8625">
                  <c:v>44845.388797002313</c:v>
                </c:pt>
                <c:pt idx="8626">
                  <c:v>44845.388800509259</c:v>
                </c:pt>
                <c:pt idx="8627">
                  <c:v>44845.388804050926</c:v>
                </c:pt>
                <c:pt idx="8628">
                  <c:v>44845.388807615738</c:v>
                </c:pt>
                <c:pt idx="8629">
                  <c:v>44845.388811099539</c:v>
                </c:pt>
                <c:pt idx="8630">
                  <c:v>44845.388814641206</c:v>
                </c:pt>
                <c:pt idx="8631">
                  <c:v>44845.388818136576</c:v>
                </c:pt>
                <c:pt idx="8632">
                  <c:v>44845.388821678243</c:v>
                </c:pt>
                <c:pt idx="8633">
                  <c:v>44845.388825185182</c:v>
                </c:pt>
                <c:pt idx="8634">
                  <c:v>44845.388828668983</c:v>
                </c:pt>
                <c:pt idx="8635">
                  <c:v>44845.388832233795</c:v>
                </c:pt>
                <c:pt idx="8636">
                  <c:v>44845.388835798614</c:v>
                </c:pt>
                <c:pt idx="8637">
                  <c:v>44845.388839317129</c:v>
                </c:pt>
                <c:pt idx="8638">
                  <c:v>44845.388842800923</c:v>
                </c:pt>
                <c:pt idx="8639">
                  <c:v>44845.388846296293</c:v>
                </c:pt>
                <c:pt idx="8640">
                  <c:v>44845.38884983796</c:v>
                </c:pt>
                <c:pt idx="8641">
                  <c:v>44845.38885333333</c:v>
                </c:pt>
                <c:pt idx="8642">
                  <c:v>44845.388856840276</c:v>
                </c:pt>
                <c:pt idx="8643">
                  <c:v>44845.388860381943</c:v>
                </c:pt>
                <c:pt idx="8644">
                  <c:v>44845.38886392361</c:v>
                </c:pt>
                <c:pt idx="8645">
                  <c:v>44845.38886741898</c:v>
                </c:pt>
                <c:pt idx="8646">
                  <c:v>44845.388870972223</c:v>
                </c:pt>
                <c:pt idx="8647">
                  <c:v>44845.388874537035</c:v>
                </c:pt>
                <c:pt idx="8648">
                  <c:v>44845.388878101854</c:v>
                </c:pt>
                <c:pt idx="8649">
                  <c:v>44845.388881608793</c:v>
                </c:pt>
                <c:pt idx="8650">
                  <c:v>44845.388885162036</c:v>
                </c:pt>
                <c:pt idx="8651">
                  <c:v>44845.388888726855</c:v>
                </c:pt>
                <c:pt idx="8652">
                  <c:v>44845.388892210649</c:v>
                </c:pt>
                <c:pt idx="8653">
                  <c:v>44845.388895763892</c:v>
                </c:pt>
                <c:pt idx="8654">
                  <c:v>44845.388899259262</c:v>
                </c:pt>
                <c:pt idx="8655">
                  <c:v>44845.38890283565</c:v>
                </c:pt>
                <c:pt idx="8656">
                  <c:v>44845.388906400462</c:v>
                </c:pt>
                <c:pt idx="8657">
                  <c:v>44845.388909965281</c:v>
                </c:pt>
                <c:pt idx="8658">
                  <c:v>44845.388913541668</c:v>
                </c:pt>
                <c:pt idx="8659">
                  <c:v>44845.388917025462</c:v>
                </c:pt>
                <c:pt idx="8660">
                  <c:v>44845.388920555553</c:v>
                </c:pt>
                <c:pt idx="8661">
                  <c:v>44845.388924131941</c:v>
                </c:pt>
                <c:pt idx="8662">
                  <c:v>44845.388927615742</c:v>
                </c:pt>
                <c:pt idx="8663">
                  <c:v>44845.388931168978</c:v>
                </c:pt>
                <c:pt idx="8664">
                  <c:v>44845.388934652779</c:v>
                </c:pt>
                <c:pt idx="8665">
                  <c:v>44845.38893818287</c:v>
                </c:pt>
                <c:pt idx="8666">
                  <c:v>44845.388941701392</c:v>
                </c:pt>
                <c:pt idx="8667">
                  <c:v>44845.38894527778</c:v>
                </c:pt>
                <c:pt idx="8668">
                  <c:v>44845.388948796295</c:v>
                </c:pt>
                <c:pt idx="8669">
                  <c:v>44845.388952314817</c:v>
                </c:pt>
                <c:pt idx="8670">
                  <c:v>44845.388955879629</c:v>
                </c:pt>
                <c:pt idx="8671">
                  <c:v>44845.388959444441</c:v>
                </c:pt>
                <c:pt idx="8672">
                  <c:v>44845.38896300926</c:v>
                </c:pt>
                <c:pt idx="8673">
                  <c:v>44845.388966550927</c:v>
                </c:pt>
                <c:pt idx="8674">
                  <c:v>44845.388970057873</c:v>
                </c:pt>
                <c:pt idx="8675">
                  <c:v>44845.388973611109</c:v>
                </c:pt>
                <c:pt idx="8676">
                  <c:v>44845.38897709491</c:v>
                </c:pt>
                <c:pt idx="8677">
                  <c:v>44845.388980578704</c:v>
                </c:pt>
                <c:pt idx="8678">
                  <c:v>44845.388984143516</c:v>
                </c:pt>
                <c:pt idx="8679">
                  <c:v>44845.388987696759</c:v>
                </c:pt>
                <c:pt idx="8680">
                  <c:v>44845.388991180553</c:v>
                </c:pt>
                <c:pt idx="8681">
                  <c:v>44845.388994664354</c:v>
                </c:pt>
                <c:pt idx="8682">
                  <c:v>44845.388998194445</c:v>
                </c:pt>
                <c:pt idx="8683">
                  <c:v>44845.389001759257</c:v>
                </c:pt>
                <c:pt idx="8684">
                  <c:v>44845.389005266203</c:v>
                </c:pt>
                <c:pt idx="8685">
                  <c:v>44845.38900880787</c:v>
                </c:pt>
                <c:pt idx="8686">
                  <c:v>44845.389012314816</c:v>
                </c:pt>
                <c:pt idx="8687">
                  <c:v>44845.389015844907</c:v>
                </c:pt>
                <c:pt idx="8688">
                  <c:v>44845.389019351853</c:v>
                </c:pt>
                <c:pt idx="8689">
                  <c:v>44845.38902289352</c:v>
                </c:pt>
                <c:pt idx="8690">
                  <c:v>44845.389026377314</c:v>
                </c:pt>
                <c:pt idx="8691">
                  <c:v>44845.38902988426</c:v>
                </c:pt>
                <c:pt idx="8692">
                  <c:v>44845.389033414351</c:v>
                </c:pt>
                <c:pt idx="8693">
                  <c:v>44845.389036909721</c:v>
                </c:pt>
                <c:pt idx="8694">
                  <c:v>44845.38904047454</c:v>
                </c:pt>
                <c:pt idx="8695">
                  <c:v>44845.389043958334</c:v>
                </c:pt>
                <c:pt idx="8696">
                  <c:v>44845.389047488425</c:v>
                </c:pt>
                <c:pt idx="8697">
                  <c:v>44845.389051041668</c:v>
                </c:pt>
                <c:pt idx="8698">
                  <c:v>44845.389054525462</c:v>
                </c:pt>
                <c:pt idx="8699">
                  <c:v>44845.389058032408</c:v>
                </c:pt>
                <c:pt idx="8700">
                  <c:v>44845.38906159722</c:v>
                </c:pt>
                <c:pt idx="8701">
                  <c:v>44845.389065150463</c:v>
                </c:pt>
                <c:pt idx="8702">
                  <c:v>44845.389068645833</c:v>
                </c:pt>
                <c:pt idx="8703">
                  <c:v>44845.3890721875</c:v>
                </c:pt>
                <c:pt idx="8704">
                  <c:v>44845.389075671294</c:v>
                </c:pt>
                <c:pt idx="8705">
                  <c:v>44845.389079166664</c:v>
                </c:pt>
                <c:pt idx="8706">
                  <c:v>44845.389082696762</c:v>
                </c:pt>
                <c:pt idx="8707">
                  <c:v>44845.389086203701</c:v>
                </c:pt>
                <c:pt idx="8708">
                  <c:v>44845.38908976852</c:v>
                </c:pt>
                <c:pt idx="8709">
                  <c:v>44845.389093321763</c:v>
                </c:pt>
                <c:pt idx="8710">
                  <c:v>44845.389096817133</c:v>
                </c:pt>
                <c:pt idx="8711">
                  <c:v>44845.389100370368</c:v>
                </c:pt>
                <c:pt idx="8712">
                  <c:v>44845.389103912035</c:v>
                </c:pt>
                <c:pt idx="8713">
                  <c:v>44845.389107407405</c:v>
                </c:pt>
                <c:pt idx="8714">
                  <c:v>44845.389110995369</c:v>
                </c:pt>
                <c:pt idx="8715">
                  <c:v>44845.389114560188</c:v>
                </c:pt>
                <c:pt idx="8716">
                  <c:v>44845.389118148145</c:v>
                </c:pt>
                <c:pt idx="8717">
                  <c:v>44845.389121689812</c:v>
                </c:pt>
                <c:pt idx="8718">
                  <c:v>44845.389125173613</c:v>
                </c:pt>
                <c:pt idx="8719">
                  <c:v>44845.389128692128</c:v>
                </c:pt>
                <c:pt idx="8720">
                  <c:v>44845.389132233795</c:v>
                </c:pt>
                <c:pt idx="8721">
                  <c:v>44845.389135775462</c:v>
                </c:pt>
                <c:pt idx="8722">
                  <c:v>44845.389139259256</c:v>
                </c:pt>
                <c:pt idx="8723">
                  <c:v>44845.389142824075</c:v>
                </c:pt>
                <c:pt idx="8724">
                  <c:v>44845.389146365742</c:v>
                </c:pt>
                <c:pt idx="8725">
                  <c:v>44845.389149861112</c:v>
                </c:pt>
                <c:pt idx="8726">
                  <c:v>44845.389153414355</c:v>
                </c:pt>
                <c:pt idx="8727">
                  <c:v>44845.38915693287</c:v>
                </c:pt>
                <c:pt idx="8728">
                  <c:v>44845.389160474537</c:v>
                </c:pt>
                <c:pt idx="8729">
                  <c:v>44845.389164039349</c:v>
                </c:pt>
                <c:pt idx="8730">
                  <c:v>44845.389167615744</c:v>
                </c:pt>
                <c:pt idx="8731">
                  <c:v>44845.389171111114</c:v>
                </c:pt>
                <c:pt idx="8732">
                  <c:v>44845.389174618052</c:v>
                </c:pt>
                <c:pt idx="8733">
                  <c:v>44845.389178182872</c:v>
                </c:pt>
                <c:pt idx="8734">
                  <c:v>44845.389181712962</c:v>
                </c:pt>
                <c:pt idx="8735">
                  <c:v>44845.389185243053</c:v>
                </c:pt>
                <c:pt idx="8736">
                  <c:v>44845.389188738423</c:v>
                </c:pt>
                <c:pt idx="8737">
                  <c:v>44845.389192291666</c:v>
                </c:pt>
                <c:pt idx="8738">
                  <c:v>44845.389195787036</c:v>
                </c:pt>
                <c:pt idx="8739">
                  <c:v>44845.38919927083</c:v>
                </c:pt>
                <c:pt idx="8740">
                  <c:v>44845.389202800929</c:v>
                </c:pt>
                <c:pt idx="8741">
                  <c:v>44845.38920636574</c:v>
                </c:pt>
                <c:pt idx="8742">
                  <c:v>44845.38920996528</c:v>
                </c:pt>
                <c:pt idx="8743">
                  <c:v>44845.38921346065</c:v>
                </c:pt>
                <c:pt idx="8744">
                  <c:v>44845.389216990741</c:v>
                </c:pt>
                <c:pt idx="8745">
                  <c:v>44845.389220474535</c:v>
                </c:pt>
                <c:pt idx="8746">
                  <c:v>44845.389224027778</c:v>
                </c:pt>
                <c:pt idx="8747">
                  <c:v>44845.389227581021</c:v>
                </c:pt>
                <c:pt idx="8748">
                  <c:v>44845.389231064815</c:v>
                </c:pt>
                <c:pt idx="8749">
                  <c:v>44845.389234629627</c:v>
                </c:pt>
                <c:pt idx="8750">
                  <c:v>44845.389238229167</c:v>
                </c:pt>
                <c:pt idx="8751">
                  <c:v>44845.389241793979</c:v>
                </c:pt>
                <c:pt idx="8752">
                  <c:v>44845.389245370374</c:v>
                </c:pt>
                <c:pt idx="8753">
                  <c:v>44845.389248946762</c:v>
                </c:pt>
                <c:pt idx="8754">
                  <c:v>44845.389252476853</c:v>
                </c:pt>
                <c:pt idx="8755">
                  <c:v>44845.38925601852</c:v>
                </c:pt>
                <c:pt idx="8756">
                  <c:v>44845.38925954861</c:v>
                </c:pt>
                <c:pt idx="8757">
                  <c:v>44845.389263078701</c:v>
                </c:pt>
                <c:pt idx="8758">
                  <c:v>44845.389266585647</c:v>
                </c:pt>
                <c:pt idx="8759">
                  <c:v>44845.389270115738</c:v>
                </c:pt>
                <c:pt idx="8760">
                  <c:v>44845.389273622684</c:v>
                </c:pt>
                <c:pt idx="8761">
                  <c:v>44845.389277175927</c:v>
                </c:pt>
                <c:pt idx="8762">
                  <c:v>44845.389280752315</c:v>
                </c:pt>
                <c:pt idx="8763">
                  <c:v>44845.389284340279</c:v>
                </c:pt>
                <c:pt idx="8764">
                  <c:v>44845.38928787037</c:v>
                </c:pt>
                <c:pt idx="8765">
                  <c:v>44845.389291377316</c:v>
                </c:pt>
                <c:pt idx="8766">
                  <c:v>44845.38929486111</c:v>
                </c:pt>
                <c:pt idx="8767">
                  <c:v>44845.389298391201</c:v>
                </c:pt>
                <c:pt idx="8768">
                  <c:v>44845.389301886571</c:v>
                </c:pt>
                <c:pt idx="8769">
                  <c:v>44845.38930545139</c:v>
                </c:pt>
                <c:pt idx="8770">
                  <c:v>44845.389309016202</c:v>
                </c:pt>
                <c:pt idx="8771">
                  <c:v>44845.389312500003</c:v>
                </c:pt>
                <c:pt idx="8772">
                  <c:v>44845.389316064815</c:v>
                </c:pt>
                <c:pt idx="8773">
                  <c:v>44845.389319571761</c:v>
                </c:pt>
                <c:pt idx="8774">
                  <c:v>44845.389323113428</c:v>
                </c:pt>
                <c:pt idx="8775">
                  <c:v>44845.389326655095</c:v>
                </c:pt>
                <c:pt idx="8776">
                  <c:v>44845.389330150465</c:v>
                </c:pt>
                <c:pt idx="8777">
                  <c:v>44845.389333715277</c:v>
                </c:pt>
                <c:pt idx="8778">
                  <c:v>44845.389337245368</c:v>
                </c:pt>
                <c:pt idx="8779">
                  <c:v>44845.389340752314</c:v>
                </c:pt>
                <c:pt idx="8780">
                  <c:v>44845.38934425926</c:v>
                </c:pt>
                <c:pt idx="8781">
                  <c:v>44845.389347777775</c:v>
                </c:pt>
                <c:pt idx="8782">
                  <c:v>44845.389351261576</c:v>
                </c:pt>
                <c:pt idx="8783">
                  <c:v>44845.389354814812</c:v>
                </c:pt>
                <c:pt idx="8784">
                  <c:v>44845.389358321758</c:v>
                </c:pt>
                <c:pt idx="8785">
                  <c:v>44845.389361851849</c:v>
                </c:pt>
                <c:pt idx="8786">
                  <c:v>44845.389365358795</c:v>
                </c:pt>
                <c:pt idx="8787">
                  <c:v>44845.389368842596</c:v>
                </c:pt>
                <c:pt idx="8788">
                  <c:v>44845.389372407408</c:v>
                </c:pt>
                <c:pt idx="8789">
                  <c:v>44845.38937597222</c:v>
                </c:pt>
                <c:pt idx="8790">
                  <c:v>44845.389379502318</c:v>
                </c:pt>
                <c:pt idx="8791">
                  <c:v>44845.389382997688</c:v>
                </c:pt>
                <c:pt idx="8792">
                  <c:v>44845.389386539355</c:v>
                </c:pt>
                <c:pt idx="8793">
                  <c:v>44845.389390023149</c:v>
                </c:pt>
                <c:pt idx="8794">
                  <c:v>44845.389393599537</c:v>
                </c:pt>
                <c:pt idx="8795">
                  <c:v>44845.389397094907</c:v>
                </c:pt>
                <c:pt idx="8796">
                  <c:v>44845.389400636574</c:v>
                </c:pt>
                <c:pt idx="8797">
                  <c:v>44845.389404120368</c:v>
                </c:pt>
                <c:pt idx="8798">
                  <c:v>44845.389407673611</c:v>
                </c:pt>
                <c:pt idx="8799">
                  <c:v>44845.389411180557</c:v>
                </c:pt>
                <c:pt idx="8800">
                  <c:v>44845.389414745368</c:v>
                </c:pt>
                <c:pt idx="8801">
                  <c:v>44845.389418333332</c:v>
                </c:pt>
                <c:pt idx="8802">
                  <c:v>44845.389421886575</c:v>
                </c:pt>
                <c:pt idx="8803">
                  <c:v>44845.389425474539</c:v>
                </c:pt>
                <c:pt idx="8804">
                  <c:v>44845.389428981478</c:v>
                </c:pt>
                <c:pt idx="8805">
                  <c:v>44845.389432546297</c:v>
                </c:pt>
                <c:pt idx="8806">
                  <c:v>44845.389436064812</c:v>
                </c:pt>
                <c:pt idx="8807">
                  <c:v>44845.389439629631</c:v>
                </c:pt>
                <c:pt idx="8808">
                  <c:v>44845.389443171298</c:v>
                </c:pt>
                <c:pt idx="8809">
                  <c:v>44845.389446666668</c:v>
                </c:pt>
                <c:pt idx="8810">
                  <c:v>44845.389450208335</c:v>
                </c:pt>
                <c:pt idx="8811">
                  <c:v>44845.389453692129</c:v>
                </c:pt>
                <c:pt idx="8812">
                  <c:v>44845.389457268517</c:v>
                </c:pt>
                <c:pt idx="8813">
                  <c:v>44845.389460752318</c:v>
                </c:pt>
                <c:pt idx="8814">
                  <c:v>44845.389464282409</c:v>
                </c:pt>
                <c:pt idx="8815">
                  <c:v>44845.389467800924</c:v>
                </c:pt>
                <c:pt idx="8816">
                  <c:v>44845.389471331022</c:v>
                </c:pt>
                <c:pt idx="8817">
                  <c:v>44845.38947490741</c:v>
                </c:pt>
                <c:pt idx="8818">
                  <c:v>44845.389478449077</c:v>
                </c:pt>
                <c:pt idx="8819">
                  <c:v>44845.389481967592</c:v>
                </c:pt>
                <c:pt idx="8820">
                  <c:v>44845.389485532411</c:v>
                </c:pt>
                <c:pt idx="8821">
                  <c:v>44845.389489143519</c:v>
                </c:pt>
                <c:pt idx="8822">
                  <c:v>44845.389492685186</c:v>
                </c:pt>
                <c:pt idx="8823">
                  <c:v>44845.389496249998</c:v>
                </c:pt>
                <c:pt idx="8824">
                  <c:v>44845.389499826386</c:v>
                </c:pt>
                <c:pt idx="8825">
                  <c:v>44845.389503356484</c:v>
                </c:pt>
                <c:pt idx="8826">
                  <c:v>44845.389506874999</c:v>
                </c:pt>
                <c:pt idx="8827">
                  <c:v>44845.389510428242</c:v>
                </c:pt>
                <c:pt idx="8828">
                  <c:v>44845.389513993054</c:v>
                </c:pt>
                <c:pt idx="8829">
                  <c:v>44845.389517546297</c:v>
                </c:pt>
                <c:pt idx="8830">
                  <c:v>44845.389521041667</c:v>
                </c:pt>
                <c:pt idx="8831">
                  <c:v>44845.389524537037</c:v>
                </c:pt>
                <c:pt idx="8832">
                  <c:v>44845.389528067128</c:v>
                </c:pt>
                <c:pt idx="8833">
                  <c:v>44845.389531562498</c:v>
                </c:pt>
                <c:pt idx="8834">
                  <c:v>44845.389535092596</c:v>
                </c:pt>
                <c:pt idx="8835">
                  <c:v>44845.389538680553</c:v>
                </c:pt>
                <c:pt idx="8836">
                  <c:v>44845.389542233796</c:v>
                </c:pt>
                <c:pt idx="8837">
                  <c:v>44845.389545729166</c:v>
                </c:pt>
                <c:pt idx="8838">
                  <c:v>44845.38954921296</c:v>
                </c:pt>
                <c:pt idx="8839">
                  <c:v>44845.389552766203</c:v>
                </c:pt>
                <c:pt idx="8840">
                  <c:v>44845.389556319446</c:v>
                </c:pt>
                <c:pt idx="8841">
                  <c:v>44845.389559826392</c:v>
                </c:pt>
                <c:pt idx="8842">
                  <c:v>44845.389563391203</c:v>
                </c:pt>
                <c:pt idx="8843">
                  <c:v>44845.389566967591</c:v>
                </c:pt>
                <c:pt idx="8844">
                  <c:v>44845.389570497682</c:v>
                </c:pt>
                <c:pt idx="8845">
                  <c:v>44845.389573981483</c:v>
                </c:pt>
                <c:pt idx="8846">
                  <c:v>44845.389577546295</c:v>
                </c:pt>
                <c:pt idx="8847">
                  <c:v>44845.389581111114</c:v>
                </c:pt>
                <c:pt idx="8848">
                  <c:v>44845.389584606484</c:v>
                </c:pt>
                <c:pt idx="8849">
                  <c:v>44845.389588090278</c:v>
                </c:pt>
                <c:pt idx="8850">
                  <c:v>44845.389591608793</c:v>
                </c:pt>
                <c:pt idx="8851">
                  <c:v>44845.389595138891</c:v>
                </c:pt>
                <c:pt idx="8852">
                  <c:v>44845.389598692127</c:v>
                </c:pt>
                <c:pt idx="8853">
                  <c:v>44845.389602233794</c:v>
                </c:pt>
                <c:pt idx="8854">
                  <c:v>44845.389605798613</c:v>
                </c:pt>
                <c:pt idx="8855">
                  <c:v>44845.389609386577</c:v>
                </c:pt>
                <c:pt idx="8856">
                  <c:v>44845.389612870371</c:v>
                </c:pt>
                <c:pt idx="8857">
                  <c:v>44845.389616458335</c:v>
                </c:pt>
                <c:pt idx="8858">
                  <c:v>44845.38961997685</c:v>
                </c:pt>
                <c:pt idx="8859">
                  <c:v>44845.389623460651</c:v>
                </c:pt>
                <c:pt idx="8860">
                  <c:v>44845.389627048608</c:v>
                </c:pt>
                <c:pt idx="8861">
                  <c:v>44845.389630601851</c:v>
                </c:pt>
                <c:pt idx="8862">
                  <c:v>44845.389634108797</c:v>
                </c:pt>
                <c:pt idx="8863">
                  <c:v>44845.389637650464</c:v>
                </c:pt>
                <c:pt idx="8864">
                  <c:v>44845.389641203707</c:v>
                </c:pt>
                <c:pt idx="8865">
                  <c:v>44845.389644780094</c:v>
                </c:pt>
                <c:pt idx="8866">
                  <c:v>44845.389648344906</c:v>
                </c:pt>
                <c:pt idx="8867">
                  <c:v>44845.389651851852</c:v>
                </c:pt>
                <c:pt idx="8868">
                  <c:v>44845.389655335646</c:v>
                </c:pt>
                <c:pt idx="8869">
                  <c:v>44845.389658888889</c:v>
                </c:pt>
                <c:pt idx="8870">
                  <c:v>44845.389662453701</c:v>
                </c:pt>
                <c:pt idx="8871">
                  <c:v>44845.389666030096</c:v>
                </c:pt>
                <c:pt idx="8872">
                  <c:v>44845.389669583332</c:v>
                </c:pt>
                <c:pt idx="8873">
                  <c:v>44845.389673136575</c:v>
                </c:pt>
                <c:pt idx="8874">
                  <c:v>44845.389676620369</c:v>
                </c:pt>
                <c:pt idx="8875">
                  <c:v>44845.38968010417</c:v>
                </c:pt>
                <c:pt idx="8876">
                  <c:v>44845.389683680558</c:v>
                </c:pt>
                <c:pt idx="8877">
                  <c:v>44845.38968724537</c:v>
                </c:pt>
                <c:pt idx="8878">
                  <c:v>44845.389690833334</c:v>
                </c:pt>
                <c:pt idx="8879">
                  <c:v>44845.389694375001</c:v>
                </c:pt>
                <c:pt idx="8880">
                  <c:v>44845.389697916668</c:v>
                </c:pt>
                <c:pt idx="8881">
                  <c:v>44845.389701412038</c:v>
                </c:pt>
                <c:pt idx="8882">
                  <c:v>44845.389704976849</c:v>
                </c:pt>
                <c:pt idx="8883">
                  <c:v>44845.389708530092</c:v>
                </c:pt>
                <c:pt idx="8884">
                  <c:v>44845.389712037038</c:v>
                </c:pt>
                <c:pt idx="8885">
                  <c:v>44845.389715520832</c:v>
                </c:pt>
                <c:pt idx="8886">
                  <c:v>44845.389719062499</c:v>
                </c:pt>
                <c:pt idx="8887">
                  <c:v>44845.389722557869</c:v>
                </c:pt>
                <c:pt idx="8888">
                  <c:v>44845.389726111112</c:v>
                </c:pt>
                <c:pt idx="8889">
                  <c:v>44845.389729594906</c:v>
                </c:pt>
                <c:pt idx="8890">
                  <c:v>44845.389733171294</c:v>
                </c:pt>
                <c:pt idx="8891">
                  <c:v>44845.389736736113</c:v>
                </c:pt>
                <c:pt idx="8892">
                  <c:v>44845.389740300925</c:v>
                </c:pt>
                <c:pt idx="8893">
                  <c:v>44845.389743842592</c:v>
                </c:pt>
                <c:pt idx="8894">
                  <c:v>44845.389747407404</c:v>
                </c:pt>
                <c:pt idx="8895">
                  <c:v>44845.389750983799</c:v>
                </c:pt>
                <c:pt idx="8896">
                  <c:v>44845.389754479169</c:v>
                </c:pt>
                <c:pt idx="8897">
                  <c:v>44845.389758043981</c:v>
                </c:pt>
                <c:pt idx="8898">
                  <c:v>44845.389761527775</c:v>
                </c:pt>
                <c:pt idx="8899">
                  <c:v>44845.389765057873</c:v>
                </c:pt>
                <c:pt idx="8900">
                  <c:v>44845.389768564812</c:v>
                </c:pt>
                <c:pt idx="8901">
                  <c:v>44845.389772048613</c:v>
                </c:pt>
                <c:pt idx="8902">
                  <c:v>44845.389775613425</c:v>
                </c:pt>
                <c:pt idx="8903">
                  <c:v>44845.389779143516</c:v>
                </c:pt>
                <c:pt idx="8904">
                  <c:v>44845.389782650462</c:v>
                </c:pt>
                <c:pt idx="8905">
                  <c:v>44845.389786215281</c:v>
                </c:pt>
                <c:pt idx="8906">
                  <c:v>44845.389789710651</c:v>
                </c:pt>
                <c:pt idx="8907">
                  <c:v>44845.389793229166</c:v>
                </c:pt>
                <c:pt idx="8908">
                  <c:v>44845.38979671296</c:v>
                </c:pt>
                <c:pt idx="8909">
                  <c:v>44845.3898003125</c:v>
                </c:pt>
                <c:pt idx="8910">
                  <c:v>44845.389803877311</c:v>
                </c:pt>
                <c:pt idx="8911">
                  <c:v>44845.389807418978</c:v>
                </c:pt>
                <c:pt idx="8912">
                  <c:v>44845.389810914348</c:v>
                </c:pt>
                <c:pt idx="8913">
                  <c:v>44845.389814467591</c:v>
                </c:pt>
                <c:pt idx="8914">
                  <c:v>44845.389817962961</c:v>
                </c:pt>
                <c:pt idx="8915">
                  <c:v>44845.389821458331</c:v>
                </c:pt>
                <c:pt idx="8916">
                  <c:v>44845.389824976854</c:v>
                </c:pt>
                <c:pt idx="8917">
                  <c:v>44845.389828553241</c:v>
                </c:pt>
                <c:pt idx="8918">
                  <c:v>44845.389832037035</c:v>
                </c:pt>
                <c:pt idx="8919">
                  <c:v>44845.389835613423</c:v>
                </c:pt>
                <c:pt idx="8920">
                  <c:v>44845.389839166666</c:v>
                </c:pt>
                <c:pt idx="8921">
                  <c:v>44845.389842731478</c:v>
                </c:pt>
                <c:pt idx="8922">
                  <c:v>44845.389846273145</c:v>
                </c:pt>
                <c:pt idx="8923">
                  <c:v>44845.389849780091</c:v>
                </c:pt>
                <c:pt idx="8924">
                  <c:v>44845.389853368055</c:v>
                </c:pt>
                <c:pt idx="8925">
                  <c:v>44845.389856886577</c:v>
                </c:pt>
                <c:pt idx="8926">
                  <c:v>44845.389860381947</c:v>
                </c:pt>
                <c:pt idx="8927">
                  <c:v>44845.389863935183</c:v>
                </c:pt>
                <c:pt idx="8928">
                  <c:v>44845.389867418984</c:v>
                </c:pt>
                <c:pt idx="8929">
                  <c:v>44845.389870983796</c:v>
                </c:pt>
                <c:pt idx="8930">
                  <c:v>44845.389874560184</c:v>
                </c:pt>
                <c:pt idx="8931">
                  <c:v>44845.389878125003</c:v>
                </c:pt>
                <c:pt idx="8932">
                  <c:v>44845.389881620373</c:v>
                </c:pt>
                <c:pt idx="8933">
                  <c:v>44845.389885196761</c:v>
                </c:pt>
                <c:pt idx="8934">
                  <c:v>44845.389888854166</c:v>
                </c:pt>
                <c:pt idx="8935">
                  <c:v>44845.389892384257</c:v>
                </c:pt>
                <c:pt idx="8936">
                  <c:v>44845.389895879627</c:v>
                </c:pt>
                <c:pt idx="8937">
                  <c:v>44845.389899456015</c:v>
                </c:pt>
                <c:pt idx="8938">
                  <c:v>44845.389903020834</c:v>
                </c:pt>
                <c:pt idx="8939">
                  <c:v>44845.389906597222</c:v>
                </c:pt>
                <c:pt idx="8940">
                  <c:v>44845.389910138889</c:v>
                </c:pt>
                <c:pt idx="8941">
                  <c:v>44845.389913622683</c:v>
                </c:pt>
                <c:pt idx="8942">
                  <c:v>44845.389917118053</c:v>
                </c:pt>
                <c:pt idx="8943">
                  <c:v>44845.389920636575</c:v>
                </c:pt>
                <c:pt idx="8944">
                  <c:v>44845.389924143521</c:v>
                </c:pt>
                <c:pt idx="8945">
                  <c:v>44845.389927708333</c:v>
                </c:pt>
                <c:pt idx="8946">
                  <c:v>44845.389931273145</c:v>
                </c:pt>
                <c:pt idx="8947">
                  <c:v>44845.389934837964</c:v>
                </c:pt>
                <c:pt idx="8948">
                  <c:v>44845.389938414351</c:v>
                </c:pt>
                <c:pt idx="8949">
                  <c:v>44845.389941898145</c:v>
                </c:pt>
                <c:pt idx="8950">
                  <c:v>44845.389945439812</c:v>
                </c:pt>
                <c:pt idx="8951">
                  <c:v>44845.389948946759</c:v>
                </c:pt>
                <c:pt idx="8952">
                  <c:v>44845.389952511578</c:v>
                </c:pt>
                <c:pt idx="8953">
                  <c:v>44845.389956099534</c:v>
                </c:pt>
                <c:pt idx="8954">
                  <c:v>44845.389959629632</c:v>
                </c:pt>
                <c:pt idx="8955">
                  <c:v>44845.389963217589</c:v>
                </c:pt>
                <c:pt idx="8956">
                  <c:v>44845.389966759256</c:v>
                </c:pt>
                <c:pt idx="8957">
                  <c:v>44845.389970254633</c:v>
                </c:pt>
                <c:pt idx="8958">
                  <c:v>44845.389973807869</c:v>
                </c:pt>
                <c:pt idx="8959">
                  <c:v>44845.38997729167</c:v>
                </c:pt>
                <c:pt idx="8960">
                  <c:v>44845.389980844906</c:v>
                </c:pt>
                <c:pt idx="8961">
                  <c:v>44845.389984340276</c:v>
                </c:pt>
                <c:pt idx="8962">
                  <c:v>44845.389987893519</c:v>
                </c:pt>
                <c:pt idx="8963">
                  <c:v>44845.389991458331</c:v>
                </c:pt>
                <c:pt idx="8964">
                  <c:v>44845.389994942132</c:v>
                </c:pt>
                <c:pt idx="8965">
                  <c:v>44845.389998425926</c:v>
                </c:pt>
                <c:pt idx="8966">
                  <c:v>44845.390002002314</c:v>
                </c:pt>
                <c:pt idx="8967">
                  <c:v>44845.390005578702</c:v>
                </c:pt>
                <c:pt idx="8968">
                  <c:v>44845.390009143521</c:v>
                </c:pt>
                <c:pt idx="8969">
                  <c:v>44845.390012708333</c:v>
                </c:pt>
                <c:pt idx="8970">
                  <c:v>44845.390016249999</c:v>
                </c:pt>
                <c:pt idx="8971">
                  <c:v>44845.390019803242</c:v>
                </c:pt>
                <c:pt idx="8972">
                  <c:v>44845.390023310189</c:v>
                </c:pt>
                <c:pt idx="8973">
                  <c:v>44845.390026851848</c:v>
                </c:pt>
                <c:pt idx="8974">
                  <c:v>44845.390030358794</c:v>
                </c:pt>
                <c:pt idx="8975">
                  <c:v>44845.390033935182</c:v>
                </c:pt>
                <c:pt idx="8976">
                  <c:v>44845.390037511577</c:v>
                </c:pt>
                <c:pt idx="8977">
                  <c:v>44845.390041030092</c:v>
                </c:pt>
                <c:pt idx="8978">
                  <c:v>44845.390044618056</c:v>
                </c:pt>
                <c:pt idx="8979">
                  <c:v>44845.39004810185</c:v>
                </c:pt>
                <c:pt idx="8980">
                  <c:v>44845.390051678238</c:v>
                </c:pt>
                <c:pt idx="8981">
                  <c:v>44845.390055219905</c:v>
                </c:pt>
                <c:pt idx="8982">
                  <c:v>44845.3900587963</c:v>
                </c:pt>
                <c:pt idx="8983">
                  <c:v>44845.39006229167</c:v>
                </c:pt>
                <c:pt idx="8984">
                  <c:v>44845.390065821761</c:v>
                </c:pt>
                <c:pt idx="8985">
                  <c:v>44845.390069328707</c:v>
                </c:pt>
                <c:pt idx="8986">
                  <c:v>44845.390072858798</c:v>
                </c:pt>
                <c:pt idx="8987">
                  <c:v>44845.390076354168</c:v>
                </c:pt>
                <c:pt idx="8988">
                  <c:v>44845.390079849538</c:v>
                </c:pt>
                <c:pt idx="8989">
                  <c:v>44845.390083391205</c:v>
                </c:pt>
                <c:pt idx="8990">
                  <c:v>44845.390086898151</c:v>
                </c:pt>
                <c:pt idx="8991">
                  <c:v>44845.390090416666</c:v>
                </c:pt>
                <c:pt idx="8992">
                  <c:v>44845.39009390046</c:v>
                </c:pt>
                <c:pt idx="8993">
                  <c:v>44845.39009739583</c:v>
                </c:pt>
                <c:pt idx="8994">
                  <c:v>44845.390100925928</c:v>
                </c:pt>
                <c:pt idx="8995">
                  <c:v>44845.390104444443</c:v>
                </c:pt>
                <c:pt idx="8996">
                  <c:v>44845.390107997686</c:v>
                </c:pt>
                <c:pt idx="8997">
                  <c:v>44845.390111504632</c:v>
                </c:pt>
                <c:pt idx="8998">
                  <c:v>44845.390115046299</c:v>
                </c:pt>
                <c:pt idx="8999">
                  <c:v>44845.390118611111</c:v>
                </c:pt>
                <c:pt idx="9000">
                  <c:v>44845.390122199075</c:v>
                </c:pt>
                <c:pt idx="9001">
                  <c:v>44845.390125682869</c:v>
                </c:pt>
                <c:pt idx="9002">
                  <c:v>44845.390129224535</c:v>
                </c:pt>
                <c:pt idx="9003">
                  <c:v>44845.390132766202</c:v>
                </c:pt>
                <c:pt idx="9004">
                  <c:v>44845.390136273149</c:v>
                </c:pt>
                <c:pt idx="9005">
                  <c:v>44845.390139826392</c:v>
                </c:pt>
                <c:pt idx="9006">
                  <c:v>44845.390143379627</c:v>
                </c:pt>
                <c:pt idx="9007">
                  <c:v>44845.390146944446</c:v>
                </c:pt>
                <c:pt idx="9008">
                  <c:v>44845.39015042824</c:v>
                </c:pt>
                <c:pt idx="9009">
                  <c:v>44845.39015392361</c:v>
                </c:pt>
                <c:pt idx="9010">
                  <c:v>44845.390157499998</c:v>
                </c:pt>
                <c:pt idx="9011">
                  <c:v>44845.390161064817</c:v>
                </c:pt>
                <c:pt idx="9012">
                  <c:v>44845.390164606484</c:v>
                </c:pt>
                <c:pt idx="9013">
                  <c:v>44845.390168101854</c:v>
                </c:pt>
                <c:pt idx="9014">
                  <c:v>44845.390171666666</c:v>
                </c:pt>
                <c:pt idx="9015">
                  <c:v>44845.390175219909</c:v>
                </c:pt>
                <c:pt idx="9016">
                  <c:v>44845.390178715279</c:v>
                </c:pt>
                <c:pt idx="9017">
                  <c:v>44845.39018224537</c:v>
                </c:pt>
                <c:pt idx="9018">
                  <c:v>44845.39018574074</c:v>
                </c:pt>
                <c:pt idx="9019">
                  <c:v>44845.390189247686</c:v>
                </c:pt>
                <c:pt idx="9020">
                  <c:v>44845.390192766201</c:v>
                </c:pt>
                <c:pt idx="9021">
                  <c:v>44845.390196273147</c:v>
                </c:pt>
                <c:pt idx="9022">
                  <c:v>44845.390199768517</c:v>
                </c:pt>
                <c:pt idx="9023">
                  <c:v>44845.39020332176</c:v>
                </c:pt>
                <c:pt idx="9024">
                  <c:v>44845.390206875003</c:v>
                </c:pt>
                <c:pt idx="9025">
                  <c:v>44845.390210358797</c:v>
                </c:pt>
                <c:pt idx="9026">
                  <c:v>44845.390213935185</c:v>
                </c:pt>
                <c:pt idx="9027">
                  <c:v>44845.390217488428</c:v>
                </c:pt>
                <c:pt idx="9028">
                  <c:v>44845.390220972222</c:v>
                </c:pt>
                <c:pt idx="9029">
                  <c:v>44845.390224571762</c:v>
                </c:pt>
                <c:pt idx="9030">
                  <c:v>44845.390228078701</c:v>
                </c:pt>
                <c:pt idx="9031">
                  <c:v>44845.390231585647</c:v>
                </c:pt>
                <c:pt idx="9032">
                  <c:v>44845.390235150466</c:v>
                </c:pt>
                <c:pt idx="9033">
                  <c:v>44845.39023863426</c:v>
                </c:pt>
                <c:pt idx="9034">
                  <c:v>44845.390242175927</c:v>
                </c:pt>
                <c:pt idx="9035">
                  <c:v>44845.390245740738</c:v>
                </c:pt>
                <c:pt idx="9036">
                  <c:v>44845.390249236109</c:v>
                </c:pt>
                <c:pt idx="9037">
                  <c:v>44845.39025271991</c:v>
                </c:pt>
                <c:pt idx="9038">
                  <c:v>44845.390256250001</c:v>
                </c:pt>
                <c:pt idx="9039">
                  <c:v>44845.390259814812</c:v>
                </c:pt>
                <c:pt idx="9040">
                  <c:v>44845.390263310182</c:v>
                </c:pt>
                <c:pt idx="9041">
                  <c:v>44845.390266863425</c:v>
                </c:pt>
                <c:pt idx="9042">
                  <c:v>44845.390270451389</c:v>
                </c:pt>
                <c:pt idx="9043">
                  <c:v>44845.390273935183</c:v>
                </c:pt>
                <c:pt idx="9044">
                  <c:v>44845.390277500002</c:v>
                </c:pt>
                <c:pt idx="9045">
                  <c:v>44845.390280983796</c:v>
                </c:pt>
                <c:pt idx="9046">
                  <c:v>44845.390284548608</c:v>
                </c:pt>
                <c:pt idx="9047">
                  <c:v>44845.390288113427</c:v>
                </c:pt>
                <c:pt idx="9048">
                  <c:v>44845.390291643518</c:v>
                </c:pt>
                <c:pt idx="9049">
                  <c:v>44845.390295127312</c:v>
                </c:pt>
                <c:pt idx="9050">
                  <c:v>44845.390298634258</c:v>
                </c:pt>
                <c:pt idx="9051">
                  <c:v>44845.390302187501</c:v>
                </c:pt>
                <c:pt idx="9052">
                  <c:v>44845.390305775465</c:v>
                </c:pt>
                <c:pt idx="9053">
                  <c:v>44845.390309305556</c:v>
                </c:pt>
                <c:pt idx="9054">
                  <c:v>44845.390312812502</c:v>
                </c:pt>
                <c:pt idx="9055">
                  <c:v>44845.390316365738</c:v>
                </c:pt>
                <c:pt idx="9056">
                  <c:v>44845.390319953702</c:v>
                </c:pt>
                <c:pt idx="9057">
                  <c:v>44845.390323518521</c:v>
                </c:pt>
                <c:pt idx="9058">
                  <c:v>44845.390327071756</c:v>
                </c:pt>
                <c:pt idx="9059">
                  <c:v>44845.390330555558</c:v>
                </c:pt>
                <c:pt idx="9060">
                  <c:v>44845.390334097225</c:v>
                </c:pt>
                <c:pt idx="9061">
                  <c:v>44845.390337685189</c:v>
                </c:pt>
                <c:pt idx="9062">
                  <c:v>44845.390341180559</c:v>
                </c:pt>
                <c:pt idx="9063">
                  <c:v>44845.390344756946</c:v>
                </c:pt>
                <c:pt idx="9064">
                  <c:v>44845.390348310182</c:v>
                </c:pt>
                <c:pt idx="9065">
                  <c:v>44845.390351886577</c:v>
                </c:pt>
                <c:pt idx="9066">
                  <c:v>44845.390355416668</c:v>
                </c:pt>
                <c:pt idx="9067">
                  <c:v>44845.390358912038</c:v>
                </c:pt>
                <c:pt idx="9068">
                  <c:v>44845.390362407408</c:v>
                </c:pt>
                <c:pt idx="9069">
                  <c:v>44845.390365983796</c:v>
                </c:pt>
                <c:pt idx="9070">
                  <c:v>44845.390369537039</c:v>
                </c:pt>
                <c:pt idx="9071">
                  <c:v>44845.390373101851</c:v>
                </c:pt>
                <c:pt idx="9072">
                  <c:v>44845.390376631942</c:v>
                </c:pt>
                <c:pt idx="9073">
                  <c:v>44845.39038016204</c:v>
                </c:pt>
                <c:pt idx="9074">
                  <c:v>44845.390383703707</c:v>
                </c:pt>
                <c:pt idx="9075">
                  <c:v>44845.390387291664</c:v>
                </c:pt>
                <c:pt idx="9076">
                  <c:v>44845.390390856483</c:v>
                </c:pt>
                <c:pt idx="9077">
                  <c:v>44845.39039439815</c:v>
                </c:pt>
                <c:pt idx="9078">
                  <c:v>44845.390397881943</c:v>
                </c:pt>
                <c:pt idx="9079">
                  <c:v>44845.390401365737</c:v>
                </c:pt>
                <c:pt idx="9080">
                  <c:v>44845.390404953701</c:v>
                </c:pt>
                <c:pt idx="9081">
                  <c:v>44845.390408506944</c:v>
                </c:pt>
                <c:pt idx="9082">
                  <c:v>44845.390412002314</c:v>
                </c:pt>
                <c:pt idx="9083">
                  <c:v>44845.390415567126</c:v>
                </c:pt>
                <c:pt idx="9084">
                  <c:v>44845.390419108793</c:v>
                </c:pt>
                <c:pt idx="9085">
                  <c:v>44845.390422696757</c:v>
                </c:pt>
                <c:pt idx="9086">
                  <c:v>44845.39042625</c:v>
                </c:pt>
                <c:pt idx="9087">
                  <c:v>44845.390429803243</c:v>
                </c:pt>
                <c:pt idx="9088">
                  <c:v>44845.390433287037</c:v>
                </c:pt>
                <c:pt idx="9089">
                  <c:v>44845.390436875001</c:v>
                </c:pt>
                <c:pt idx="9090">
                  <c:v>44845.390440428244</c:v>
                </c:pt>
                <c:pt idx="9091">
                  <c:v>44845.390443993056</c:v>
                </c:pt>
                <c:pt idx="9092">
                  <c:v>44845.390447488426</c:v>
                </c:pt>
                <c:pt idx="9093">
                  <c:v>44845.390451018517</c:v>
                </c:pt>
                <c:pt idx="9094">
                  <c:v>44845.390454513887</c:v>
                </c:pt>
                <c:pt idx="9095">
                  <c:v>44845.390458055554</c:v>
                </c:pt>
                <c:pt idx="9096">
                  <c:v>44845.390461631941</c:v>
                </c:pt>
                <c:pt idx="9097">
                  <c:v>44845.390465138888</c:v>
                </c:pt>
                <c:pt idx="9098">
                  <c:v>44845.390468703707</c:v>
                </c:pt>
                <c:pt idx="9099">
                  <c:v>44845.390472268518</c:v>
                </c:pt>
                <c:pt idx="9100">
                  <c:v>44845.390475752312</c:v>
                </c:pt>
                <c:pt idx="9101">
                  <c:v>44845.390479317131</c:v>
                </c:pt>
                <c:pt idx="9102">
                  <c:v>44845.390482858798</c:v>
                </c:pt>
                <c:pt idx="9103">
                  <c:v>44845.390486435186</c:v>
                </c:pt>
                <c:pt idx="9104">
                  <c:v>44845.390489930556</c:v>
                </c:pt>
                <c:pt idx="9105">
                  <c:v>44845.390493483799</c:v>
                </c:pt>
                <c:pt idx="9106">
                  <c:v>44845.390497037035</c:v>
                </c:pt>
                <c:pt idx="9107">
                  <c:v>44845.390500543981</c:v>
                </c:pt>
                <c:pt idx="9108">
                  <c:v>44845.390504108793</c:v>
                </c:pt>
                <c:pt idx="9109">
                  <c:v>44845.390507638891</c:v>
                </c:pt>
                <c:pt idx="9110">
                  <c:v>44845.390511168982</c:v>
                </c:pt>
                <c:pt idx="9111">
                  <c:v>44845.390514722225</c:v>
                </c:pt>
                <c:pt idx="9112">
                  <c:v>44845.390518287037</c:v>
                </c:pt>
                <c:pt idx="9113">
                  <c:v>44845.390521875001</c:v>
                </c:pt>
                <c:pt idx="9114">
                  <c:v>44845.390525405091</c:v>
                </c:pt>
                <c:pt idx="9115">
                  <c:v>44845.390529004631</c:v>
                </c:pt>
                <c:pt idx="9116">
                  <c:v>44845.390532523146</c:v>
                </c:pt>
                <c:pt idx="9117">
                  <c:v>44845.390536053237</c:v>
                </c:pt>
                <c:pt idx="9118">
                  <c:v>44845.390539571759</c:v>
                </c:pt>
                <c:pt idx="9119">
                  <c:v>44845.390543148147</c:v>
                </c:pt>
                <c:pt idx="9120">
                  <c:v>44845.390546655093</c:v>
                </c:pt>
                <c:pt idx="9121">
                  <c:v>44845.390550208336</c:v>
                </c:pt>
                <c:pt idx="9122">
                  <c:v>44845.39055369213</c:v>
                </c:pt>
                <c:pt idx="9123">
                  <c:v>44845.390557222221</c:v>
                </c:pt>
                <c:pt idx="9124">
                  <c:v>44845.390560717591</c:v>
                </c:pt>
                <c:pt idx="9125">
                  <c:v>44845.390564201392</c:v>
                </c:pt>
                <c:pt idx="9126">
                  <c:v>44845.39056777778</c:v>
                </c:pt>
                <c:pt idx="9127">
                  <c:v>44845.390571342592</c:v>
                </c:pt>
                <c:pt idx="9128">
                  <c:v>44845.390574826386</c:v>
                </c:pt>
                <c:pt idx="9129">
                  <c:v>44845.390578368053</c:v>
                </c:pt>
                <c:pt idx="9130">
                  <c:v>44845.390581921296</c:v>
                </c:pt>
                <c:pt idx="9131">
                  <c:v>44845.390585497684</c:v>
                </c:pt>
                <c:pt idx="9132">
                  <c:v>44845.390588981485</c:v>
                </c:pt>
                <c:pt idx="9133">
                  <c:v>44845.390592476855</c:v>
                </c:pt>
                <c:pt idx="9134">
                  <c:v>44845.390596018522</c:v>
                </c:pt>
                <c:pt idx="9135">
                  <c:v>44845.390599525461</c:v>
                </c:pt>
                <c:pt idx="9136">
                  <c:v>44845.39060309028</c:v>
                </c:pt>
                <c:pt idx="9137">
                  <c:v>44845.390606643516</c:v>
                </c:pt>
                <c:pt idx="9138">
                  <c:v>44845.390610185183</c:v>
                </c:pt>
                <c:pt idx="9139">
                  <c:v>44845.390613680553</c:v>
                </c:pt>
                <c:pt idx="9140">
                  <c:v>44845.390617175923</c:v>
                </c:pt>
                <c:pt idx="9141">
                  <c:v>44845.390620729166</c:v>
                </c:pt>
                <c:pt idx="9142">
                  <c:v>44845.390624224536</c:v>
                </c:pt>
                <c:pt idx="9143">
                  <c:v>44845.390627800924</c:v>
                </c:pt>
                <c:pt idx="9144">
                  <c:v>44845.390631354167</c:v>
                </c:pt>
                <c:pt idx="9145">
                  <c:v>44845.390634918978</c:v>
                </c:pt>
                <c:pt idx="9146">
                  <c:v>44845.390638483797</c:v>
                </c:pt>
                <c:pt idx="9147">
                  <c:v>44845.390642048609</c:v>
                </c:pt>
                <c:pt idx="9148">
                  <c:v>44845.39064553241</c:v>
                </c:pt>
                <c:pt idx="9149">
                  <c:v>44845.390649097222</c:v>
                </c:pt>
                <c:pt idx="9150">
                  <c:v>44845.390652638889</c:v>
                </c:pt>
                <c:pt idx="9151">
                  <c:v>44845.39065616898</c:v>
                </c:pt>
                <c:pt idx="9152">
                  <c:v>44845.390659722223</c:v>
                </c:pt>
                <c:pt idx="9153">
                  <c:v>44845.390663275466</c:v>
                </c:pt>
                <c:pt idx="9154">
                  <c:v>44845.390666817133</c:v>
                </c:pt>
                <c:pt idx="9155">
                  <c:v>44845.390670393521</c:v>
                </c:pt>
                <c:pt idx="9156">
                  <c:v>44845.390673958333</c:v>
                </c:pt>
                <c:pt idx="9157">
                  <c:v>44845.390677557873</c:v>
                </c:pt>
                <c:pt idx="9158">
                  <c:v>44845.39068109954</c:v>
                </c:pt>
                <c:pt idx="9159">
                  <c:v>44845.39068459491</c:v>
                </c:pt>
                <c:pt idx="9160">
                  <c:v>44845.390688078704</c:v>
                </c:pt>
                <c:pt idx="9161">
                  <c:v>44845.390691643515</c:v>
                </c:pt>
                <c:pt idx="9162">
                  <c:v>44845.39069521991</c:v>
                </c:pt>
                <c:pt idx="9163">
                  <c:v>44845.390698750001</c:v>
                </c:pt>
                <c:pt idx="9164">
                  <c:v>44845.390702314813</c:v>
                </c:pt>
                <c:pt idx="9165">
                  <c:v>44845.390705821759</c:v>
                </c:pt>
                <c:pt idx="9166">
                  <c:v>44845.390709386571</c:v>
                </c:pt>
                <c:pt idx="9167">
                  <c:v>44845.390712881941</c:v>
                </c:pt>
                <c:pt idx="9168">
                  <c:v>44845.39071644676</c:v>
                </c:pt>
                <c:pt idx="9169">
                  <c:v>44845.390719930554</c:v>
                </c:pt>
                <c:pt idx="9170">
                  <c:v>44845.390723460645</c:v>
                </c:pt>
                <c:pt idx="9171">
                  <c:v>44845.390727002312</c:v>
                </c:pt>
                <c:pt idx="9172">
                  <c:v>44845.390730497682</c:v>
                </c:pt>
                <c:pt idx="9173">
                  <c:v>44845.390733993052</c:v>
                </c:pt>
                <c:pt idx="9174">
                  <c:v>44845.390737511574</c:v>
                </c:pt>
                <c:pt idx="9175">
                  <c:v>44845.390741006944</c:v>
                </c:pt>
                <c:pt idx="9176">
                  <c:v>44845.390744490738</c:v>
                </c:pt>
                <c:pt idx="9177">
                  <c:v>44845.390748067133</c:v>
                </c:pt>
                <c:pt idx="9178">
                  <c:v>44845.390751608793</c:v>
                </c:pt>
                <c:pt idx="9179">
                  <c:v>44845.390755185188</c:v>
                </c:pt>
                <c:pt idx="9180">
                  <c:v>44845.390758680558</c:v>
                </c:pt>
                <c:pt idx="9181">
                  <c:v>44845.390762256946</c:v>
                </c:pt>
                <c:pt idx="9182">
                  <c:v>44845.390765787037</c:v>
                </c:pt>
                <c:pt idx="9183">
                  <c:v>44845.390769305559</c:v>
                </c:pt>
                <c:pt idx="9184">
                  <c:v>44845.390772858795</c:v>
                </c:pt>
                <c:pt idx="9185">
                  <c:v>44845.390776354165</c:v>
                </c:pt>
                <c:pt idx="9186">
                  <c:v>44845.390779895832</c:v>
                </c:pt>
                <c:pt idx="9187">
                  <c:v>44845.390783379633</c:v>
                </c:pt>
                <c:pt idx="9188">
                  <c:v>44845.3907869213</c:v>
                </c:pt>
                <c:pt idx="9189">
                  <c:v>44845.390790428239</c:v>
                </c:pt>
                <c:pt idx="9190">
                  <c:v>44845.390794016203</c:v>
                </c:pt>
                <c:pt idx="9191">
                  <c:v>44845.390797546293</c:v>
                </c:pt>
                <c:pt idx="9192">
                  <c:v>44845.390801111113</c:v>
                </c:pt>
                <c:pt idx="9193">
                  <c:v>44845.390804675924</c:v>
                </c:pt>
                <c:pt idx="9194">
                  <c:v>44845.390808171294</c:v>
                </c:pt>
                <c:pt idx="9195">
                  <c:v>44845.390811724537</c:v>
                </c:pt>
                <c:pt idx="9196">
                  <c:v>44845.390815324077</c:v>
                </c:pt>
                <c:pt idx="9197">
                  <c:v>44845.390818842592</c:v>
                </c:pt>
                <c:pt idx="9198">
                  <c:v>44845.390822442132</c:v>
                </c:pt>
                <c:pt idx="9199">
                  <c:v>44845.390825983799</c:v>
                </c:pt>
                <c:pt idx="9200">
                  <c:v>44845.390829467593</c:v>
                </c:pt>
                <c:pt idx="9201">
                  <c:v>44845.390832962963</c:v>
                </c:pt>
                <c:pt idx="9202">
                  <c:v>44845.39083650463</c:v>
                </c:pt>
                <c:pt idx="9203">
                  <c:v>44845.39084</c:v>
                </c:pt>
                <c:pt idx="9204">
                  <c:v>44845.390843530091</c:v>
                </c:pt>
                <c:pt idx="9205">
                  <c:v>44845.390847025461</c:v>
                </c:pt>
                <c:pt idx="9206">
                  <c:v>44845.390850532407</c:v>
                </c:pt>
                <c:pt idx="9207">
                  <c:v>44845.390854074074</c:v>
                </c:pt>
                <c:pt idx="9208">
                  <c:v>44845.390857557868</c:v>
                </c:pt>
                <c:pt idx="9209">
                  <c:v>44845.390861157408</c:v>
                </c:pt>
                <c:pt idx="9210">
                  <c:v>44845.390864675923</c:v>
                </c:pt>
                <c:pt idx="9211">
                  <c:v>44845.390868240742</c:v>
                </c:pt>
                <c:pt idx="9212">
                  <c:v>44845.39087181713</c:v>
                </c:pt>
                <c:pt idx="9213">
                  <c:v>44845.390875370373</c:v>
                </c:pt>
                <c:pt idx="9214">
                  <c:v>44845.390878877311</c:v>
                </c:pt>
                <c:pt idx="9215">
                  <c:v>44845.390882453707</c:v>
                </c:pt>
                <c:pt idx="9216">
                  <c:v>44845.390886018518</c:v>
                </c:pt>
                <c:pt idx="9217">
                  <c:v>44845.390889594906</c:v>
                </c:pt>
                <c:pt idx="9218">
                  <c:v>44845.390893148149</c:v>
                </c:pt>
                <c:pt idx="9219">
                  <c:v>44845.390896712961</c:v>
                </c:pt>
                <c:pt idx="9220">
                  <c:v>44845.390900196762</c:v>
                </c:pt>
                <c:pt idx="9221">
                  <c:v>44845.390903680556</c:v>
                </c:pt>
                <c:pt idx="9222">
                  <c:v>44845.390907210647</c:v>
                </c:pt>
                <c:pt idx="9223">
                  <c:v>44845.390910694441</c:v>
                </c:pt>
                <c:pt idx="9224">
                  <c:v>44845.390914178242</c:v>
                </c:pt>
                <c:pt idx="9225">
                  <c:v>44845.390917743054</c:v>
                </c:pt>
                <c:pt idx="9226">
                  <c:v>44845.390921319442</c:v>
                </c:pt>
                <c:pt idx="9227">
                  <c:v>44845.390924861109</c:v>
                </c:pt>
                <c:pt idx="9228">
                  <c:v>44845.39092834491</c:v>
                </c:pt>
                <c:pt idx="9229">
                  <c:v>44845.390931828704</c:v>
                </c:pt>
                <c:pt idx="9230">
                  <c:v>44845.390935370371</c:v>
                </c:pt>
                <c:pt idx="9231">
                  <c:v>44845.390938877317</c:v>
                </c:pt>
                <c:pt idx="9232">
                  <c:v>44845.390942361111</c:v>
                </c:pt>
                <c:pt idx="9233">
                  <c:v>44845.390945879626</c:v>
                </c:pt>
                <c:pt idx="9234">
                  <c:v>44845.390949456021</c:v>
                </c:pt>
                <c:pt idx="9235">
                  <c:v>44845.39095296296</c:v>
                </c:pt>
                <c:pt idx="9236">
                  <c:v>44845.390956527779</c:v>
                </c:pt>
                <c:pt idx="9237">
                  <c:v>44845.390960011573</c:v>
                </c:pt>
                <c:pt idx="9238">
                  <c:v>44845.390963495367</c:v>
                </c:pt>
                <c:pt idx="9239">
                  <c:v>44845.390966979168</c:v>
                </c:pt>
                <c:pt idx="9240">
                  <c:v>44845.390970486114</c:v>
                </c:pt>
                <c:pt idx="9241">
                  <c:v>44845.390973969908</c:v>
                </c:pt>
                <c:pt idx="9242">
                  <c:v>44845.390977476854</c:v>
                </c:pt>
                <c:pt idx="9243">
                  <c:v>44845.39098103009</c:v>
                </c:pt>
                <c:pt idx="9244">
                  <c:v>44845.390984606478</c:v>
                </c:pt>
                <c:pt idx="9245">
                  <c:v>44845.390988171297</c:v>
                </c:pt>
                <c:pt idx="9246">
                  <c:v>44845.390991712964</c:v>
                </c:pt>
                <c:pt idx="9247">
                  <c:v>44845.390995277776</c:v>
                </c:pt>
                <c:pt idx="9248">
                  <c:v>44845.390998784722</c:v>
                </c:pt>
                <c:pt idx="9249">
                  <c:v>44845.391002326389</c:v>
                </c:pt>
                <c:pt idx="9250">
                  <c:v>44845.391005891201</c:v>
                </c:pt>
                <c:pt idx="9251">
                  <c:v>44845.391009386571</c:v>
                </c:pt>
                <c:pt idx="9252">
                  <c:v>44845.391012870372</c:v>
                </c:pt>
                <c:pt idx="9253">
                  <c:v>44845.391016435184</c:v>
                </c:pt>
                <c:pt idx="9254">
                  <c:v>44845.391019976851</c:v>
                </c:pt>
                <c:pt idx="9255">
                  <c:v>44845.391023472221</c:v>
                </c:pt>
                <c:pt idx="9256">
                  <c:v>44845.391027025464</c:v>
                </c:pt>
                <c:pt idx="9257">
                  <c:v>44845.391030625004</c:v>
                </c:pt>
                <c:pt idx="9258">
                  <c:v>44845.391034189815</c:v>
                </c:pt>
                <c:pt idx="9259">
                  <c:v>44845.391037766203</c:v>
                </c:pt>
                <c:pt idx="9260">
                  <c:v>44845.391041319446</c:v>
                </c:pt>
                <c:pt idx="9261">
                  <c:v>44845.391044872682</c:v>
                </c:pt>
                <c:pt idx="9262">
                  <c:v>44845.391048368052</c:v>
                </c:pt>
                <c:pt idx="9263">
                  <c:v>44845.391051909719</c:v>
                </c:pt>
                <c:pt idx="9264">
                  <c:v>44845.391055416665</c:v>
                </c:pt>
                <c:pt idx="9265">
                  <c:v>44845.391058981484</c:v>
                </c:pt>
                <c:pt idx="9266">
                  <c:v>44845.391062546296</c:v>
                </c:pt>
                <c:pt idx="9267">
                  <c:v>44845.391066111108</c:v>
                </c:pt>
                <c:pt idx="9268">
                  <c:v>44845.391069664351</c:v>
                </c:pt>
                <c:pt idx="9269">
                  <c:v>44845.391073217594</c:v>
                </c:pt>
                <c:pt idx="9270">
                  <c:v>44845.391076712964</c:v>
                </c:pt>
                <c:pt idx="9271">
                  <c:v>44845.391080196758</c:v>
                </c:pt>
                <c:pt idx="9272">
                  <c:v>44845.391083692128</c:v>
                </c:pt>
                <c:pt idx="9273">
                  <c:v>44845.391087256947</c:v>
                </c:pt>
                <c:pt idx="9274">
                  <c:v>44845.391090775462</c:v>
                </c:pt>
                <c:pt idx="9275">
                  <c:v>44845.391094282408</c:v>
                </c:pt>
                <c:pt idx="9276">
                  <c:v>44845.391097835651</c:v>
                </c:pt>
                <c:pt idx="9277">
                  <c:v>44845.391101388886</c:v>
                </c:pt>
                <c:pt idx="9278">
                  <c:v>44845.391104884256</c:v>
                </c:pt>
                <c:pt idx="9279">
                  <c:v>44845.391108449076</c:v>
                </c:pt>
                <c:pt idx="9280">
                  <c:v>44845.391112025463</c:v>
                </c:pt>
                <c:pt idx="9281">
                  <c:v>44845.39111556713</c:v>
                </c:pt>
                <c:pt idx="9282">
                  <c:v>44845.3911190625</c:v>
                </c:pt>
                <c:pt idx="9283">
                  <c:v>44845.391122650464</c:v>
                </c:pt>
                <c:pt idx="9284">
                  <c:v>44845.391126180555</c:v>
                </c:pt>
                <c:pt idx="9285">
                  <c:v>44845.391129675925</c:v>
                </c:pt>
                <c:pt idx="9286">
                  <c:v>44845.391133159719</c:v>
                </c:pt>
                <c:pt idx="9287">
                  <c:v>44845.391136701386</c:v>
                </c:pt>
                <c:pt idx="9288">
                  <c:v>44845.391140196756</c:v>
                </c:pt>
                <c:pt idx="9289">
                  <c:v>44845.391143680557</c:v>
                </c:pt>
                <c:pt idx="9290">
                  <c:v>44845.391147222224</c:v>
                </c:pt>
                <c:pt idx="9291">
                  <c:v>44845.391150706018</c:v>
                </c:pt>
                <c:pt idx="9292">
                  <c:v>44845.391154236109</c:v>
                </c:pt>
                <c:pt idx="9293">
                  <c:v>44845.391157754631</c:v>
                </c:pt>
                <c:pt idx="9294">
                  <c:v>44845.391161296298</c:v>
                </c:pt>
                <c:pt idx="9295">
                  <c:v>44845.391164791668</c:v>
                </c:pt>
                <c:pt idx="9296">
                  <c:v>44845.391168379632</c:v>
                </c:pt>
                <c:pt idx="9297">
                  <c:v>44845.391171921299</c:v>
                </c:pt>
                <c:pt idx="9298">
                  <c:v>44845.391175439814</c:v>
                </c:pt>
                <c:pt idx="9299">
                  <c:v>44845.39117894676</c:v>
                </c:pt>
                <c:pt idx="9300">
                  <c:v>44845.391182430554</c:v>
                </c:pt>
                <c:pt idx="9301">
                  <c:v>44845.391185925924</c:v>
                </c:pt>
                <c:pt idx="9302">
                  <c:v>44845.391189490743</c:v>
                </c:pt>
                <c:pt idx="9303">
                  <c:v>44845.391193078707</c:v>
                </c:pt>
                <c:pt idx="9304">
                  <c:v>44845.391196597222</c:v>
                </c:pt>
                <c:pt idx="9305">
                  <c:v>44845.391200162034</c:v>
                </c:pt>
                <c:pt idx="9306">
                  <c:v>44845.39120366898</c:v>
                </c:pt>
                <c:pt idx="9307">
                  <c:v>44845.391207210647</c:v>
                </c:pt>
                <c:pt idx="9308">
                  <c:v>44845.391210706017</c:v>
                </c:pt>
                <c:pt idx="9309">
                  <c:v>44845.391214270836</c:v>
                </c:pt>
                <c:pt idx="9310">
                  <c:v>44845.391217835648</c:v>
                </c:pt>
                <c:pt idx="9311">
                  <c:v>44845.391221319442</c:v>
                </c:pt>
                <c:pt idx="9312">
                  <c:v>44845.391224872685</c:v>
                </c:pt>
                <c:pt idx="9313">
                  <c:v>44845.391228425928</c:v>
                </c:pt>
                <c:pt idx="9314">
                  <c:v>44845.391231909722</c:v>
                </c:pt>
                <c:pt idx="9315">
                  <c:v>44845.39123548611</c:v>
                </c:pt>
                <c:pt idx="9316">
                  <c:v>44845.391238969911</c:v>
                </c:pt>
                <c:pt idx="9317">
                  <c:v>44845.391242546299</c:v>
                </c:pt>
                <c:pt idx="9318">
                  <c:v>44845.391246099534</c:v>
                </c:pt>
                <c:pt idx="9319">
                  <c:v>44845.391249664353</c:v>
                </c:pt>
                <c:pt idx="9320">
                  <c:v>44845.391253159723</c:v>
                </c:pt>
                <c:pt idx="9321">
                  <c:v>44845.39125670139</c:v>
                </c:pt>
                <c:pt idx="9322">
                  <c:v>44845.391260208336</c:v>
                </c:pt>
                <c:pt idx="9323">
                  <c:v>44845.391263773148</c:v>
                </c:pt>
                <c:pt idx="9324">
                  <c:v>44845.391267314815</c:v>
                </c:pt>
                <c:pt idx="9325">
                  <c:v>44845.391270821761</c:v>
                </c:pt>
                <c:pt idx="9326">
                  <c:v>44845.391274363428</c:v>
                </c:pt>
                <c:pt idx="9327">
                  <c:v>44845.39127792824</c:v>
                </c:pt>
                <c:pt idx="9328">
                  <c:v>44845.391281481483</c:v>
                </c:pt>
                <c:pt idx="9329">
                  <c:v>44845.391284976853</c:v>
                </c:pt>
                <c:pt idx="9330">
                  <c:v>44845.391288495368</c:v>
                </c:pt>
                <c:pt idx="9331">
                  <c:v>44845.391292025466</c:v>
                </c:pt>
                <c:pt idx="9332">
                  <c:v>44845.39129550926</c:v>
                </c:pt>
                <c:pt idx="9333">
                  <c:v>44845.391299016206</c:v>
                </c:pt>
                <c:pt idx="9334">
                  <c:v>44845.391302557873</c:v>
                </c:pt>
                <c:pt idx="9335">
                  <c:v>44845.391306111109</c:v>
                </c:pt>
                <c:pt idx="9336">
                  <c:v>44845.39130959491</c:v>
                </c:pt>
                <c:pt idx="9337">
                  <c:v>44845.391313171298</c:v>
                </c:pt>
                <c:pt idx="9338">
                  <c:v>44845.39131673611</c:v>
                </c:pt>
                <c:pt idx="9339">
                  <c:v>44845.391320277777</c:v>
                </c:pt>
                <c:pt idx="9340">
                  <c:v>44845.391323761571</c:v>
                </c:pt>
                <c:pt idx="9341">
                  <c:v>44845.391327314814</c:v>
                </c:pt>
                <c:pt idx="9342">
                  <c:v>44845.391330914354</c:v>
                </c:pt>
                <c:pt idx="9343">
                  <c:v>44845.391334490741</c:v>
                </c:pt>
                <c:pt idx="9344">
                  <c:v>44845.391338020832</c:v>
                </c:pt>
                <c:pt idx="9345">
                  <c:v>44845.391341516202</c:v>
                </c:pt>
                <c:pt idx="9346">
                  <c:v>44845.391344999996</c:v>
                </c:pt>
                <c:pt idx="9347">
                  <c:v>44845.391348541663</c:v>
                </c:pt>
                <c:pt idx="9348">
                  <c:v>44845.391352025465</c:v>
                </c:pt>
                <c:pt idx="9349">
                  <c:v>44845.391355567132</c:v>
                </c:pt>
                <c:pt idx="9350">
                  <c:v>44845.391359085646</c:v>
                </c:pt>
                <c:pt idx="9351">
                  <c:v>44845.391362604169</c:v>
                </c:pt>
                <c:pt idx="9352">
                  <c:v>44845.391366122683</c:v>
                </c:pt>
                <c:pt idx="9353">
                  <c:v>44845.391369699071</c:v>
                </c:pt>
                <c:pt idx="9354">
                  <c:v>44845.391373275466</c:v>
                </c:pt>
                <c:pt idx="9355">
                  <c:v>44845.391376828702</c:v>
                </c:pt>
                <c:pt idx="9356">
                  <c:v>44845.391380312503</c:v>
                </c:pt>
                <c:pt idx="9357">
                  <c:v>44845.391383842594</c:v>
                </c:pt>
                <c:pt idx="9358">
                  <c:v>44845.39138734954</c:v>
                </c:pt>
                <c:pt idx="9359">
                  <c:v>44845.391390914352</c:v>
                </c:pt>
                <c:pt idx="9360">
                  <c:v>44845.391394456019</c:v>
                </c:pt>
                <c:pt idx="9361">
                  <c:v>44845.391398032407</c:v>
                </c:pt>
                <c:pt idx="9362">
                  <c:v>44845.391401527777</c:v>
                </c:pt>
                <c:pt idx="9363">
                  <c:v>44845.391405069444</c:v>
                </c:pt>
                <c:pt idx="9364">
                  <c:v>44845.391408622687</c:v>
                </c:pt>
                <c:pt idx="9365">
                  <c:v>44845.391412141202</c:v>
                </c:pt>
                <c:pt idx="9366">
                  <c:v>44845.391415729166</c:v>
                </c:pt>
                <c:pt idx="9367">
                  <c:v>44845.391419293985</c:v>
                </c:pt>
                <c:pt idx="9368">
                  <c:v>44845.391422835652</c:v>
                </c:pt>
                <c:pt idx="9369">
                  <c:v>44845.391426377311</c:v>
                </c:pt>
                <c:pt idx="9370">
                  <c:v>44845.391429872689</c:v>
                </c:pt>
                <c:pt idx="9371">
                  <c:v>44845.391433449076</c:v>
                </c:pt>
                <c:pt idx="9372">
                  <c:v>44845.391437013888</c:v>
                </c:pt>
                <c:pt idx="9373">
                  <c:v>44845.391440497682</c:v>
                </c:pt>
                <c:pt idx="9374">
                  <c:v>44845.391444062501</c:v>
                </c:pt>
                <c:pt idx="9375">
                  <c:v>44845.391447638889</c:v>
                </c:pt>
                <c:pt idx="9376">
                  <c:v>44845.391451192132</c:v>
                </c:pt>
                <c:pt idx="9377">
                  <c:v>44845.391454756944</c:v>
                </c:pt>
                <c:pt idx="9378">
                  <c:v>44845.391458252314</c:v>
                </c:pt>
                <c:pt idx="9379">
                  <c:v>44845.391461828702</c:v>
                </c:pt>
                <c:pt idx="9380">
                  <c:v>44845.391465381945</c:v>
                </c:pt>
                <c:pt idx="9381">
                  <c:v>44845.391468865739</c:v>
                </c:pt>
                <c:pt idx="9382">
                  <c:v>44845.391472395837</c:v>
                </c:pt>
                <c:pt idx="9383">
                  <c:v>44845.391475960649</c:v>
                </c:pt>
                <c:pt idx="9384">
                  <c:v>44845.391479456019</c:v>
                </c:pt>
                <c:pt idx="9385">
                  <c:v>44845.391482997686</c:v>
                </c:pt>
                <c:pt idx="9386">
                  <c:v>44845.391486493056</c:v>
                </c:pt>
                <c:pt idx="9387">
                  <c:v>44845.391490046299</c:v>
                </c:pt>
                <c:pt idx="9388">
                  <c:v>44845.39149361111</c:v>
                </c:pt>
                <c:pt idx="9389">
                  <c:v>44845.391497118057</c:v>
                </c:pt>
                <c:pt idx="9390">
                  <c:v>44845.391500659724</c:v>
                </c:pt>
                <c:pt idx="9391">
                  <c:v>44845.391504236111</c:v>
                </c:pt>
                <c:pt idx="9392">
                  <c:v>44845.391507731481</c:v>
                </c:pt>
                <c:pt idx="9393">
                  <c:v>44845.391511273148</c:v>
                </c:pt>
                <c:pt idx="9394">
                  <c:v>44845.391514756942</c:v>
                </c:pt>
                <c:pt idx="9395">
                  <c:v>44845.391518240744</c:v>
                </c:pt>
                <c:pt idx="9396">
                  <c:v>44845.391521782411</c:v>
                </c:pt>
                <c:pt idx="9397">
                  <c:v>44845.391525300925</c:v>
                </c:pt>
                <c:pt idx="9398">
                  <c:v>44845.391528842592</c:v>
                </c:pt>
                <c:pt idx="9399">
                  <c:v>44845.391532337962</c:v>
                </c:pt>
                <c:pt idx="9400">
                  <c:v>44845.391535868053</c:v>
                </c:pt>
                <c:pt idx="9401">
                  <c:v>44845.391539456017</c:v>
                </c:pt>
                <c:pt idx="9402">
                  <c:v>44845.391542997684</c:v>
                </c:pt>
                <c:pt idx="9403">
                  <c:v>44845.39154650463</c:v>
                </c:pt>
                <c:pt idx="9404">
                  <c:v>44845.39155</c:v>
                </c:pt>
                <c:pt idx="9405">
                  <c:v>44845.391553530091</c:v>
                </c:pt>
                <c:pt idx="9406">
                  <c:v>44845.391557025461</c:v>
                </c:pt>
                <c:pt idx="9407">
                  <c:v>44845.391560601849</c:v>
                </c:pt>
                <c:pt idx="9408">
                  <c:v>44845.391564155092</c:v>
                </c:pt>
                <c:pt idx="9409">
                  <c:v>44845.391567754632</c:v>
                </c:pt>
                <c:pt idx="9410">
                  <c:v>44845.391571307868</c:v>
                </c:pt>
                <c:pt idx="9411">
                  <c:v>44845.391574849535</c:v>
                </c:pt>
                <c:pt idx="9412">
                  <c:v>44845.391578402778</c:v>
                </c:pt>
                <c:pt idx="9413">
                  <c:v>44845.391581909724</c:v>
                </c:pt>
                <c:pt idx="9414">
                  <c:v>44845.391585509256</c:v>
                </c:pt>
                <c:pt idx="9415">
                  <c:v>44845.391589050923</c:v>
                </c:pt>
                <c:pt idx="9416">
                  <c:v>44845.391592534725</c:v>
                </c:pt>
                <c:pt idx="9417">
                  <c:v>44845.39159608796</c:v>
                </c:pt>
                <c:pt idx="9418">
                  <c:v>44845.391599641203</c:v>
                </c:pt>
                <c:pt idx="9419">
                  <c:v>44845.391603124997</c:v>
                </c:pt>
                <c:pt idx="9420">
                  <c:v>44845.391606631943</c:v>
                </c:pt>
                <c:pt idx="9421">
                  <c:v>44845.391610150466</c:v>
                </c:pt>
                <c:pt idx="9422">
                  <c:v>44845.391613738429</c:v>
                </c:pt>
                <c:pt idx="9423">
                  <c:v>44845.391617291665</c:v>
                </c:pt>
                <c:pt idx="9424">
                  <c:v>44845.391620775466</c:v>
                </c:pt>
                <c:pt idx="9425">
                  <c:v>44845.391624328702</c:v>
                </c:pt>
                <c:pt idx="9426">
                  <c:v>44845.391627812503</c:v>
                </c:pt>
                <c:pt idx="9427">
                  <c:v>44845.391631412036</c:v>
                </c:pt>
                <c:pt idx="9428">
                  <c:v>44845.391634965279</c:v>
                </c:pt>
                <c:pt idx="9429">
                  <c:v>44845.391638541667</c:v>
                </c:pt>
                <c:pt idx="9430">
                  <c:v>44845.391642106479</c:v>
                </c:pt>
                <c:pt idx="9431">
                  <c:v>44845.391645682874</c:v>
                </c:pt>
                <c:pt idx="9432">
                  <c:v>44845.391649212965</c:v>
                </c:pt>
                <c:pt idx="9433">
                  <c:v>44845.391652696759</c:v>
                </c:pt>
                <c:pt idx="9434">
                  <c:v>44845.391656203705</c:v>
                </c:pt>
                <c:pt idx="9435">
                  <c:v>44845.39165972222</c:v>
                </c:pt>
                <c:pt idx="9436">
                  <c:v>44845.391663298615</c:v>
                </c:pt>
                <c:pt idx="9437">
                  <c:v>44845.391666863427</c:v>
                </c:pt>
                <c:pt idx="9438">
                  <c:v>44845.39167034722</c:v>
                </c:pt>
                <c:pt idx="9439">
                  <c:v>44845.391673900464</c:v>
                </c:pt>
                <c:pt idx="9440">
                  <c:v>44845.39167740741</c:v>
                </c:pt>
                <c:pt idx="9441">
                  <c:v>44845.391680972221</c:v>
                </c:pt>
                <c:pt idx="9442">
                  <c:v>44845.391684456015</c:v>
                </c:pt>
                <c:pt idx="9443">
                  <c:v>44845.391688020834</c:v>
                </c:pt>
                <c:pt idx="9444">
                  <c:v>44845.391691597222</c:v>
                </c:pt>
                <c:pt idx="9445">
                  <c:v>44845.39169517361</c:v>
                </c:pt>
                <c:pt idx="9446">
                  <c:v>44845.391698726853</c:v>
                </c:pt>
                <c:pt idx="9447">
                  <c:v>44845.391702210647</c:v>
                </c:pt>
                <c:pt idx="9448">
                  <c:v>44845.39170576389</c:v>
                </c:pt>
                <c:pt idx="9449">
                  <c:v>44845.391709317133</c:v>
                </c:pt>
                <c:pt idx="9450">
                  <c:v>44845.391712824072</c:v>
                </c:pt>
                <c:pt idx="9451">
                  <c:v>44845.391716388891</c:v>
                </c:pt>
                <c:pt idx="9452">
                  <c:v>44845.391719942127</c:v>
                </c:pt>
                <c:pt idx="9453">
                  <c:v>44845.391723541667</c:v>
                </c:pt>
                <c:pt idx="9454">
                  <c:v>44845.391727083334</c:v>
                </c:pt>
                <c:pt idx="9455">
                  <c:v>44845.391730578704</c:v>
                </c:pt>
                <c:pt idx="9456">
                  <c:v>44845.391734120371</c:v>
                </c:pt>
                <c:pt idx="9457">
                  <c:v>44845.391737615741</c:v>
                </c:pt>
                <c:pt idx="9458">
                  <c:v>44845.391741180552</c:v>
                </c:pt>
                <c:pt idx="9459">
                  <c:v>44845.391744722219</c:v>
                </c:pt>
                <c:pt idx="9460">
                  <c:v>44845.391748217589</c:v>
                </c:pt>
                <c:pt idx="9461">
                  <c:v>44845.391751770832</c:v>
                </c:pt>
                <c:pt idx="9462">
                  <c:v>44845.391755266202</c:v>
                </c:pt>
                <c:pt idx="9463">
                  <c:v>44845.391758831021</c:v>
                </c:pt>
                <c:pt idx="9464">
                  <c:v>44845.391762372688</c:v>
                </c:pt>
                <c:pt idx="9465">
                  <c:v>44845.391765879627</c:v>
                </c:pt>
                <c:pt idx="9466">
                  <c:v>44845.391769456015</c:v>
                </c:pt>
                <c:pt idx="9467">
                  <c:v>44845.39177303241</c:v>
                </c:pt>
                <c:pt idx="9468">
                  <c:v>44845.391776585646</c:v>
                </c:pt>
                <c:pt idx="9469">
                  <c:v>44845.391780162034</c:v>
                </c:pt>
                <c:pt idx="9470">
                  <c:v>44845.391783715277</c:v>
                </c:pt>
                <c:pt idx="9471">
                  <c:v>44845.391787210647</c:v>
                </c:pt>
                <c:pt idx="9472">
                  <c:v>44845.391790740738</c:v>
                </c:pt>
                <c:pt idx="9473">
                  <c:v>44845.391794236108</c:v>
                </c:pt>
                <c:pt idx="9474">
                  <c:v>44845.391797719909</c:v>
                </c:pt>
                <c:pt idx="9475">
                  <c:v>44845.391801203703</c:v>
                </c:pt>
                <c:pt idx="9476">
                  <c:v>44845.39180474537</c:v>
                </c:pt>
                <c:pt idx="9477">
                  <c:v>44845.391808229164</c:v>
                </c:pt>
                <c:pt idx="9478">
                  <c:v>44845.391811712965</c:v>
                </c:pt>
                <c:pt idx="9479">
                  <c:v>44845.391815243056</c:v>
                </c:pt>
                <c:pt idx="9480">
                  <c:v>44845.391818796299</c:v>
                </c:pt>
                <c:pt idx="9481">
                  <c:v>44845.391822280093</c:v>
                </c:pt>
                <c:pt idx="9482">
                  <c:v>44845.391825856481</c:v>
                </c:pt>
                <c:pt idx="9483">
                  <c:v>44845.391829351851</c:v>
                </c:pt>
                <c:pt idx="9484">
                  <c:v>44845.391832905094</c:v>
                </c:pt>
                <c:pt idx="9485">
                  <c:v>44845.391836388888</c:v>
                </c:pt>
                <c:pt idx="9486">
                  <c:v>44845.391839872682</c:v>
                </c:pt>
                <c:pt idx="9487">
                  <c:v>44845.391843425925</c:v>
                </c:pt>
                <c:pt idx="9488">
                  <c:v>44845.391847002313</c:v>
                </c:pt>
                <c:pt idx="9489">
                  <c:v>44845.391850555556</c:v>
                </c:pt>
                <c:pt idx="9490">
                  <c:v>44845.39185403935</c:v>
                </c:pt>
                <c:pt idx="9491">
                  <c:v>44845.391857523151</c:v>
                </c:pt>
                <c:pt idx="9492">
                  <c:v>44845.391861053242</c:v>
                </c:pt>
                <c:pt idx="9493">
                  <c:v>44845.391864560188</c:v>
                </c:pt>
                <c:pt idx="9494">
                  <c:v>44845.391868113424</c:v>
                </c:pt>
                <c:pt idx="9495">
                  <c:v>44845.391871655091</c:v>
                </c:pt>
                <c:pt idx="9496">
                  <c:v>44845.391875138892</c:v>
                </c:pt>
                <c:pt idx="9497">
                  <c:v>44845.391878703704</c:v>
                </c:pt>
                <c:pt idx="9498">
                  <c:v>44845.391882187498</c:v>
                </c:pt>
                <c:pt idx="9499">
                  <c:v>44845.391885763886</c:v>
                </c:pt>
                <c:pt idx="9500">
                  <c:v>44845.391889247687</c:v>
                </c:pt>
                <c:pt idx="9501">
                  <c:v>44845.391892789354</c:v>
                </c:pt>
                <c:pt idx="9502">
                  <c:v>44845.391896273148</c:v>
                </c:pt>
                <c:pt idx="9503">
                  <c:v>44845.391899756942</c:v>
                </c:pt>
                <c:pt idx="9504">
                  <c:v>44845.391903310185</c:v>
                </c:pt>
                <c:pt idx="9505">
                  <c:v>44845.391906793979</c:v>
                </c:pt>
                <c:pt idx="9506">
                  <c:v>44845.39191027778</c:v>
                </c:pt>
                <c:pt idx="9507">
                  <c:v>44845.391913761574</c:v>
                </c:pt>
                <c:pt idx="9508">
                  <c:v>44845.391917291665</c:v>
                </c:pt>
                <c:pt idx="9509">
                  <c:v>44845.391920798611</c:v>
                </c:pt>
                <c:pt idx="9510">
                  <c:v>44845.391924363423</c:v>
                </c:pt>
                <c:pt idx="9511">
                  <c:v>44845.391927928242</c:v>
                </c:pt>
                <c:pt idx="9512">
                  <c:v>44845.391931481485</c:v>
                </c:pt>
                <c:pt idx="9513">
                  <c:v>44845.391934976855</c:v>
                </c:pt>
                <c:pt idx="9514">
                  <c:v>44845.391938472225</c:v>
                </c:pt>
                <c:pt idx="9515">
                  <c:v>44845.391942013892</c:v>
                </c:pt>
                <c:pt idx="9516">
                  <c:v>44845.391945555559</c:v>
                </c:pt>
                <c:pt idx="9517">
                  <c:v>44845.391949062498</c:v>
                </c:pt>
                <c:pt idx="9518">
                  <c:v>44845.391952604165</c:v>
                </c:pt>
                <c:pt idx="9519">
                  <c:v>44845.391956180552</c:v>
                </c:pt>
                <c:pt idx="9520">
                  <c:v>44845.391959791668</c:v>
                </c:pt>
                <c:pt idx="9521">
                  <c:v>44845.391963333335</c:v>
                </c:pt>
                <c:pt idx="9522">
                  <c:v>44845.391966909723</c:v>
                </c:pt>
                <c:pt idx="9523">
                  <c:v>44845.391970393517</c:v>
                </c:pt>
                <c:pt idx="9524">
                  <c:v>44845.391973923608</c:v>
                </c:pt>
                <c:pt idx="9525">
                  <c:v>44845.391977407409</c:v>
                </c:pt>
                <c:pt idx="9526">
                  <c:v>44845.391980983797</c:v>
                </c:pt>
                <c:pt idx="9527">
                  <c:v>44845.391984467591</c:v>
                </c:pt>
                <c:pt idx="9528">
                  <c:v>44845.39198803241</c:v>
                </c:pt>
                <c:pt idx="9529">
                  <c:v>44845.39199152778</c:v>
                </c:pt>
                <c:pt idx="9530">
                  <c:v>44845.391995069447</c:v>
                </c:pt>
                <c:pt idx="9531">
                  <c:v>44845.391998634259</c:v>
                </c:pt>
                <c:pt idx="9532">
                  <c:v>44845.392002141205</c:v>
                </c:pt>
                <c:pt idx="9533">
                  <c:v>44845.392005648151</c:v>
                </c:pt>
                <c:pt idx="9534">
                  <c:v>44845.392009236108</c:v>
                </c:pt>
                <c:pt idx="9535">
                  <c:v>44845.392012731485</c:v>
                </c:pt>
                <c:pt idx="9536">
                  <c:v>44845.392016215279</c:v>
                </c:pt>
                <c:pt idx="9537">
                  <c:v>44845.392019780091</c:v>
                </c:pt>
                <c:pt idx="9538">
                  <c:v>44845.392023310182</c:v>
                </c:pt>
                <c:pt idx="9539">
                  <c:v>44845.392026828704</c:v>
                </c:pt>
                <c:pt idx="9540">
                  <c:v>44845.392030358795</c:v>
                </c:pt>
                <c:pt idx="9541">
                  <c:v>44845.392033912038</c:v>
                </c:pt>
                <c:pt idx="9542">
                  <c:v>44845.392037395832</c:v>
                </c:pt>
                <c:pt idx="9543">
                  <c:v>44845.392040902778</c:v>
                </c:pt>
                <c:pt idx="9544">
                  <c:v>44845.392044479166</c:v>
                </c:pt>
                <c:pt idx="9545">
                  <c:v>44845.392048032409</c:v>
                </c:pt>
                <c:pt idx="9546">
                  <c:v>44845.39205159722</c:v>
                </c:pt>
                <c:pt idx="9547">
                  <c:v>44845.392055150463</c:v>
                </c:pt>
                <c:pt idx="9548">
                  <c:v>44845.392058703706</c:v>
                </c:pt>
                <c:pt idx="9549">
                  <c:v>44845.392062199076</c:v>
                </c:pt>
                <c:pt idx="9550">
                  <c:v>44845.392065694447</c:v>
                </c:pt>
                <c:pt idx="9551">
                  <c:v>44845.392069247682</c:v>
                </c:pt>
                <c:pt idx="9552">
                  <c:v>44845.392072754628</c:v>
                </c:pt>
                <c:pt idx="9553">
                  <c:v>44845.392076296295</c:v>
                </c:pt>
                <c:pt idx="9554">
                  <c:v>44845.392079803241</c:v>
                </c:pt>
                <c:pt idx="9555">
                  <c:v>44845.392083344908</c:v>
                </c:pt>
                <c:pt idx="9556">
                  <c:v>44845.392086840278</c:v>
                </c:pt>
                <c:pt idx="9557">
                  <c:v>44845.392090381945</c:v>
                </c:pt>
                <c:pt idx="9558">
                  <c:v>44845.392093865739</c:v>
                </c:pt>
                <c:pt idx="9559">
                  <c:v>44845.392097418982</c:v>
                </c:pt>
                <c:pt idx="9560">
                  <c:v>44845.392100902776</c:v>
                </c:pt>
                <c:pt idx="9561">
                  <c:v>44845.392104467595</c:v>
                </c:pt>
                <c:pt idx="9562">
                  <c:v>44845.392107997686</c:v>
                </c:pt>
                <c:pt idx="9563">
                  <c:v>44845.392111493056</c:v>
                </c:pt>
                <c:pt idx="9564">
                  <c:v>44845.392115057868</c:v>
                </c:pt>
                <c:pt idx="9565">
                  <c:v>44845.392118564814</c:v>
                </c:pt>
                <c:pt idx="9566">
                  <c:v>44845.392122118057</c:v>
                </c:pt>
                <c:pt idx="9567">
                  <c:v>44845.392125682869</c:v>
                </c:pt>
                <c:pt idx="9568">
                  <c:v>44845.392129178239</c:v>
                </c:pt>
                <c:pt idx="9569">
                  <c:v>44845.392132719906</c:v>
                </c:pt>
                <c:pt idx="9570">
                  <c:v>44845.392136215276</c:v>
                </c:pt>
                <c:pt idx="9571">
                  <c:v>44845.392139768519</c:v>
                </c:pt>
                <c:pt idx="9572">
                  <c:v>44845.392143252313</c:v>
                </c:pt>
                <c:pt idx="9573">
                  <c:v>44845.392146782404</c:v>
                </c:pt>
                <c:pt idx="9574">
                  <c:v>44845.39215028935</c:v>
                </c:pt>
                <c:pt idx="9575">
                  <c:v>44845.392153877314</c:v>
                </c:pt>
                <c:pt idx="9576">
                  <c:v>44845.392157418981</c:v>
                </c:pt>
                <c:pt idx="9577">
                  <c:v>44845.392160960648</c:v>
                </c:pt>
                <c:pt idx="9578">
                  <c:v>44845.39216447917</c:v>
                </c:pt>
                <c:pt idx="9579">
                  <c:v>44845.392168032406</c:v>
                </c:pt>
                <c:pt idx="9580">
                  <c:v>44845.392171608793</c:v>
                </c:pt>
                <c:pt idx="9581">
                  <c:v>44845.392175185189</c:v>
                </c:pt>
                <c:pt idx="9582">
                  <c:v>44845.392178668983</c:v>
                </c:pt>
                <c:pt idx="9583">
                  <c:v>44845.392182187497</c:v>
                </c:pt>
                <c:pt idx="9584">
                  <c:v>44845.392185682867</c:v>
                </c:pt>
                <c:pt idx="9585">
                  <c:v>44845.392189166669</c:v>
                </c:pt>
                <c:pt idx="9586">
                  <c:v>44845.39219269676</c:v>
                </c:pt>
                <c:pt idx="9587">
                  <c:v>44845.392196203706</c:v>
                </c:pt>
                <c:pt idx="9588">
                  <c:v>44845.39219982639</c:v>
                </c:pt>
                <c:pt idx="9589">
                  <c:v>44845.392203391202</c:v>
                </c:pt>
                <c:pt idx="9590">
                  <c:v>44845.392206886572</c:v>
                </c:pt>
                <c:pt idx="9591">
                  <c:v>44845.392210370374</c:v>
                </c:pt>
                <c:pt idx="9592">
                  <c:v>44845.392213865744</c:v>
                </c:pt>
                <c:pt idx="9593">
                  <c:v>44845.3922174537</c:v>
                </c:pt>
                <c:pt idx="9594">
                  <c:v>44845.392220995367</c:v>
                </c:pt>
                <c:pt idx="9595">
                  <c:v>44845.392224583331</c:v>
                </c:pt>
                <c:pt idx="9596">
                  <c:v>44845.392228113429</c:v>
                </c:pt>
                <c:pt idx="9597">
                  <c:v>44845.392231724538</c:v>
                </c:pt>
                <c:pt idx="9598">
                  <c:v>44845.39223528935</c:v>
                </c:pt>
                <c:pt idx="9599">
                  <c:v>44845.392238854169</c:v>
                </c:pt>
                <c:pt idx="9600">
                  <c:v>44845.392242395836</c:v>
                </c:pt>
                <c:pt idx="9601">
                  <c:v>44845.392245891206</c:v>
                </c:pt>
                <c:pt idx="9602">
                  <c:v>44845.392249444441</c:v>
                </c:pt>
                <c:pt idx="9603">
                  <c:v>44845.392252986108</c:v>
                </c:pt>
                <c:pt idx="9604">
                  <c:v>44845.392256516207</c:v>
                </c:pt>
                <c:pt idx="9605">
                  <c:v>44845.392260046297</c:v>
                </c:pt>
                <c:pt idx="9606">
                  <c:v>44845.392263553244</c:v>
                </c:pt>
                <c:pt idx="9607">
                  <c:v>44845.39226709491</c:v>
                </c:pt>
                <c:pt idx="9608">
                  <c:v>44845.392270590281</c:v>
                </c:pt>
                <c:pt idx="9609">
                  <c:v>44845.392274131947</c:v>
                </c:pt>
                <c:pt idx="9610">
                  <c:v>44845.392277615741</c:v>
                </c:pt>
                <c:pt idx="9611">
                  <c:v>44845.392281168984</c:v>
                </c:pt>
                <c:pt idx="9612">
                  <c:v>44845.392284745372</c:v>
                </c:pt>
                <c:pt idx="9613">
                  <c:v>44845.392288287039</c:v>
                </c:pt>
                <c:pt idx="9614">
                  <c:v>44845.392291828706</c:v>
                </c:pt>
                <c:pt idx="9615">
                  <c:v>44845.392295370373</c:v>
                </c:pt>
                <c:pt idx="9616">
                  <c:v>44845.392298935185</c:v>
                </c:pt>
                <c:pt idx="9617">
                  <c:v>44845.392302418979</c:v>
                </c:pt>
                <c:pt idx="9618">
                  <c:v>44845.392305960646</c:v>
                </c:pt>
                <c:pt idx="9619">
                  <c:v>44845.392309456016</c:v>
                </c:pt>
                <c:pt idx="9620">
                  <c:v>44845.392312951386</c:v>
                </c:pt>
                <c:pt idx="9621">
                  <c:v>44845.392316493053</c:v>
                </c:pt>
                <c:pt idx="9622">
                  <c:v>44845.392319976854</c:v>
                </c:pt>
                <c:pt idx="9623">
                  <c:v>44845.392323518521</c:v>
                </c:pt>
                <c:pt idx="9624">
                  <c:v>44845.392327013891</c:v>
                </c:pt>
                <c:pt idx="9625">
                  <c:v>44845.392330543982</c:v>
                </c:pt>
                <c:pt idx="9626">
                  <c:v>44845.392334039352</c:v>
                </c:pt>
                <c:pt idx="9627">
                  <c:v>44845.392337534722</c:v>
                </c:pt>
                <c:pt idx="9628">
                  <c:v>44845.392341087965</c:v>
                </c:pt>
                <c:pt idx="9629">
                  <c:v>44845.392344571759</c:v>
                </c:pt>
                <c:pt idx="9630">
                  <c:v>44845.392348159723</c:v>
                </c:pt>
                <c:pt idx="9631">
                  <c:v>44845.392351724535</c:v>
                </c:pt>
                <c:pt idx="9632">
                  <c:v>44845.392355243057</c:v>
                </c:pt>
                <c:pt idx="9633">
                  <c:v>44845.392358726851</c:v>
                </c:pt>
                <c:pt idx="9634">
                  <c:v>44845.392362222221</c:v>
                </c:pt>
                <c:pt idx="9635">
                  <c:v>44845.392365810185</c:v>
                </c:pt>
                <c:pt idx="9636">
                  <c:v>44845.392369328707</c:v>
                </c:pt>
                <c:pt idx="9637">
                  <c:v>44845.392372858798</c:v>
                </c:pt>
                <c:pt idx="9638">
                  <c:v>44845.392376412034</c:v>
                </c:pt>
                <c:pt idx="9639">
                  <c:v>44845.392379895835</c:v>
                </c:pt>
                <c:pt idx="9640">
                  <c:v>44845.392383425926</c:v>
                </c:pt>
                <c:pt idx="9641">
                  <c:v>44845.39238690972</c:v>
                </c:pt>
                <c:pt idx="9642">
                  <c:v>44845.392390393521</c:v>
                </c:pt>
                <c:pt idx="9643">
                  <c:v>44845.392393958333</c:v>
                </c:pt>
                <c:pt idx="9644">
                  <c:v>44845.392397442127</c:v>
                </c:pt>
                <c:pt idx="9645">
                  <c:v>44845.39240099537</c:v>
                </c:pt>
                <c:pt idx="9646">
                  <c:v>44845.392404479164</c:v>
                </c:pt>
                <c:pt idx="9647">
                  <c:v>44845.392407974534</c:v>
                </c:pt>
                <c:pt idx="9648">
                  <c:v>44845.39241148148</c:v>
                </c:pt>
                <c:pt idx="9649">
                  <c:v>44845.392415069444</c:v>
                </c:pt>
                <c:pt idx="9650">
                  <c:v>44845.392418564814</c:v>
                </c:pt>
                <c:pt idx="9651">
                  <c:v>44845.392422141202</c:v>
                </c:pt>
                <c:pt idx="9652">
                  <c:v>44845.392425659724</c:v>
                </c:pt>
                <c:pt idx="9653">
                  <c:v>44845.392429155094</c:v>
                </c:pt>
                <c:pt idx="9654">
                  <c:v>44845.392432638888</c:v>
                </c:pt>
                <c:pt idx="9655">
                  <c:v>44845.392436180555</c:v>
                </c:pt>
                <c:pt idx="9656">
                  <c:v>44845.392439664349</c:v>
                </c:pt>
                <c:pt idx="9657">
                  <c:v>44845.392443182871</c:v>
                </c:pt>
                <c:pt idx="9658">
                  <c:v>44845.392446701386</c:v>
                </c:pt>
                <c:pt idx="9659">
                  <c:v>44845.392450266205</c:v>
                </c:pt>
                <c:pt idx="9660">
                  <c:v>44845.39245378472</c:v>
                </c:pt>
                <c:pt idx="9661">
                  <c:v>44845.392457314818</c:v>
                </c:pt>
                <c:pt idx="9662">
                  <c:v>44845.392460798612</c:v>
                </c:pt>
                <c:pt idx="9663">
                  <c:v>44845.392464386576</c:v>
                </c:pt>
                <c:pt idx="9664">
                  <c:v>44845.392467951388</c:v>
                </c:pt>
                <c:pt idx="9665">
                  <c:v>44845.392471527775</c:v>
                </c:pt>
                <c:pt idx="9666">
                  <c:v>44845.392475069442</c:v>
                </c:pt>
                <c:pt idx="9667">
                  <c:v>44845.392478553244</c:v>
                </c:pt>
                <c:pt idx="9668">
                  <c:v>44845.392482118055</c:v>
                </c:pt>
                <c:pt idx="9669">
                  <c:v>44845.392485601849</c:v>
                </c:pt>
                <c:pt idx="9670">
                  <c:v>44845.392489189813</c:v>
                </c:pt>
                <c:pt idx="9671">
                  <c:v>44845.392492743056</c:v>
                </c:pt>
                <c:pt idx="9672">
                  <c:v>44845.392496296299</c:v>
                </c:pt>
                <c:pt idx="9673">
                  <c:v>44845.392499861111</c:v>
                </c:pt>
                <c:pt idx="9674">
                  <c:v>44845.392503356481</c:v>
                </c:pt>
                <c:pt idx="9675">
                  <c:v>44845.392506944445</c:v>
                </c:pt>
                <c:pt idx="9676">
                  <c:v>44845.39251046296</c:v>
                </c:pt>
                <c:pt idx="9677">
                  <c:v>44845.392513946761</c:v>
                </c:pt>
                <c:pt idx="9678">
                  <c:v>44845.392517442131</c:v>
                </c:pt>
                <c:pt idx="9679">
                  <c:v>44845.392520925925</c:v>
                </c:pt>
                <c:pt idx="9680">
                  <c:v>44845.392524479168</c:v>
                </c:pt>
                <c:pt idx="9681">
                  <c:v>44845.392527962962</c:v>
                </c:pt>
                <c:pt idx="9682">
                  <c:v>44845.392531481484</c:v>
                </c:pt>
                <c:pt idx="9683">
                  <c:v>44845.392534976854</c:v>
                </c:pt>
                <c:pt idx="9684">
                  <c:v>44845.392538518521</c:v>
                </c:pt>
                <c:pt idx="9685">
                  <c:v>44845.39254202546</c:v>
                </c:pt>
                <c:pt idx="9686">
                  <c:v>44845.392545509261</c:v>
                </c:pt>
                <c:pt idx="9687">
                  <c:v>44845.392549074073</c:v>
                </c:pt>
                <c:pt idx="9688">
                  <c:v>44845.392552569443</c:v>
                </c:pt>
                <c:pt idx="9689">
                  <c:v>44845.39255611111</c:v>
                </c:pt>
                <c:pt idx="9690">
                  <c:v>44845.392559594904</c:v>
                </c:pt>
                <c:pt idx="9691">
                  <c:v>44845.392563182868</c:v>
                </c:pt>
                <c:pt idx="9692">
                  <c:v>44845.392566736111</c:v>
                </c:pt>
                <c:pt idx="9693">
                  <c:v>44845.392570277778</c:v>
                </c:pt>
                <c:pt idx="9694">
                  <c:v>44845.392573865742</c:v>
                </c:pt>
                <c:pt idx="9695">
                  <c:v>44845.392577418985</c:v>
                </c:pt>
                <c:pt idx="9696">
                  <c:v>44845.392580902779</c:v>
                </c:pt>
                <c:pt idx="9697">
                  <c:v>44845.392584444446</c:v>
                </c:pt>
                <c:pt idx="9698">
                  <c:v>44845.392587951392</c:v>
                </c:pt>
                <c:pt idx="9699">
                  <c:v>44845.392591435186</c:v>
                </c:pt>
                <c:pt idx="9700">
                  <c:v>44845.392594988429</c:v>
                </c:pt>
                <c:pt idx="9701">
                  <c:v>44845.392598564817</c:v>
                </c:pt>
                <c:pt idx="9702">
                  <c:v>44845.392602129628</c:v>
                </c:pt>
                <c:pt idx="9703">
                  <c:v>44845.392605613422</c:v>
                </c:pt>
                <c:pt idx="9704">
                  <c:v>44845.392609097224</c:v>
                </c:pt>
                <c:pt idx="9705">
                  <c:v>44845.392612615738</c:v>
                </c:pt>
                <c:pt idx="9706">
                  <c:v>44845.392616122685</c:v>
                </c:pt>
                <c:pt idx="9707">
                  <c:v>44845.392619699072</c:v>
                </c:pt>
                <c:pt idx="9708">
                  <c:v>44845.392623229163</c:v>
                </c:pt>
                <c:pt idx="9709">
                  <c:v>44845.392626736109</c:v>
                </c:pt>
                <c:pt idx="9710">
                  <c:v>44845.392630219911</c:v>
                </c:pt>
                <c:pt idx="9711">
                  <c:v>44845.392633773146</c:v>
                </c:pt>
                <c:pt idx="9712">
                  <c:v>44845.392637337965</c:v>
                </c:pt>
                <c:pt idx="9713">
                  <c:v>44845.392640902777</c:v>
                </c:pt>
                <c:pt idx="9714">
                  <c:v>44845.392644502317</c:v>
                </c:pt>
                <c:pt idx="9715">
                  <c:v>44845.392648055553</c:v>
                </c:pt>
                <c:pt idx="9716">
                  <c:v>44845.392651608796</c:v>
                </c:pt>
                <c:pt idx="9717">
                  <c:v>44845.392655173608</c:v>
                </c:pt>
                <c:pt idx="9718">
                  <c:v>44845.392658726851</c:v>
                </c:pt>
                <c:pt idx="9719">
                  <c:v>44845.392662314815</c:v>
                </c:pt>
                <c:pt idx="9720">
                  <c:v>44845.392665879626</c:v>
                </c:pt>
                <c:pt idx="9721">
                  <c:v>44845.392669375004</c:v>
                </c:pt>
                <c:pt idx="9722">
                  <c:v>44845.392672951391</c:v>
                </c:pt>
                <c:pt idx="9723">
                  <c:v>44845.392676435185</c:v>
                </c:pt>
                <c:pt idx="9724">
                  <c:v>44845.392679976852</c:v>
                </c:pt>
                <c:pt idx="9725">
                  <c:v>44845.392683518519</c:v>
                </c:pt>
                <c:pt idx="9726">
                  <c:v>44845.392687106483</c:v>
                </c:pt>
                <c:pt idx="9727">
                  <c:v>44845.392690659719</c:v>
                </c:pt>
                <c:pt idx="9728">
                  <c:v>44845.392694166665</c:v>
                </c:pt>
                <c:pt idx="9729">
                  <c:v>44845.392697731484</c:v>
                </c:pt>
                <c:pt idx="9730">
                  <c:v>44845.392701215278</c:v>
                </c:pt>
                <c:pt idx="9731">
                  <c:v>44845.392704768521</c:v>
                </c:pt>
                <c:pt idx="9732">
                  <c:v>44845.392708252315</c:v>
                </c:pt>
                <c:pt idx="9733">
                  <c:v>44845.392711782406</c:v>
                </c:pt>
                <c:pt idx="9734">
                  <c:v>44845.392715277776</c:v>
                </c:pt>
                <c:pt idx="9735">
                  <c:v>44845.392718761577</c:v>
                </c:pt>
                <c:pt idx="9736">
                  <c:v>44845.392722303244</c:v>
                </c:pt>
                <c:pt idx="9737">
                  <c:v>44845.392725798614</c:v>
                </c:pt>
                <c:pt idx="9738">
                  <c:v>44845.392729398147</c:v>
                </c:pt>
                <c:pt idx="9739">
                  <c:v>44845.392732928238</c:v>
                </c:pt>
                <c:pt idx="9740">
                  <c:v>44845.392736493057</c:v>
                </c:pt>
                <c:pt idx="9741">
                  <c:v>44845.3927400463</c:v>
                </c:pt>
                <c:pt idx="9742">
                  <c:v>44845.392743530094</c:v>
                </c:pt>
                <c:pt idx="9743">
                  <c:v>44845.392747094906</c:v>
                </c:pt>
                <c:pt idx="9744">
                  <c:v>44845.392750601852</c:v>
                </c:pt>
                <c:pt idx="9745">
                  <c:v>44845.39275417824</c:v>
                </c:pt>
                <c:pt idx="9746">
                  <c:v>44845.392757731483</c:v>
                </c:pt>
                <c:pt idx="9747">
                  <c:v>44845.392761215277</c:v>
                </c:pt>
                <c:pt idx="9748">
                  <c:v>44845.392764745367</c:v>
                </c:pt>
                <c:pt idx="9749">
                  <c:v>44845.392768240737</c:v>
                </c:pt>
                <c:pt idx="9750">
                  <c:v>44845.392771782404</c:v>
                </c:pt>
                <c:pt idx="9751">
                  <c:v>44845.392775300927</c:v>
                </c:pt>
                <c:pt idx="9752">
                  <c:v>44845.392778865738</c:v>
                </c:pt>
                <c:pt idx="9753">
                  <c:v>44845.392782395837</c:v>
                </c:pt>
                <c:pt idx="9754">
                  <c:v>44845.392785879631</c:v>
                </c:pt>
                <c:pt idx="9755">
                  <c:v>44845.392789375001</c:v>
                </c:pt>
                <c:pt idx="9756">
                  <c:v>44845.392792870371</c:v>
                </c:pt>
                <c:pt idx="9757">
                  <c:v>44845.392796400462</c:v>
                </c:pt>
                <c:pt idx="9758">
                  <c:v>44845.392799895832</c:v>
                </c:pt>
                <c:pt idx="9759">
                  <c:v>44845.392803483795</c:v>
                </c:pt>
                <c:pt idx="9760">
                  <c:v>44845.392807013886</c:v>
                </c:pt>
                <c:pt idx="9761">
                  <c:v>44845.392810509256</c:v>
                </c:pt>
                <c:pt idx="9762">
                  <c:v>44845.392814039355</c:v>
                </c:pt>
                <c:pt idx="9763">
                  <c:v>44845.392817557869</c:v>
                </c:pt>
                <c:pt idx="9764">
                  <c:v>44845.39282108796</c:v>
                </c:pt>
                <c:pt idx="9765">
                  <c:v>44845.39282458333</c:v>
                </c:pt>
                <c:pt idx="9766">
                  <c:v>44845.392828136573</c:v>
                </c:pt>
                <c:pt idx="9767">
                  <c:v>44845.392831724537</c:v>
                </c:pt>
                <c:pt idx="9768">
                  <c:v>44845.392835300925</c:v>
                </c:pt>
                <c:pt idx="9769">
                  <c:v>44845.392838842592</c:v>
                </c:pt>
                <c:pt idx="9770">
                  <c:v>44845.392842326386</c:v>
                </c:pt>
                <c:pt idx="9771">
                  <c:v>44845.392845810187</c:v>
                </c:pt>
                <c:pt idx="9772">
                  <c:v>44845.392849386575</c:v>
                </c:pt>
                <c:pt idx="9773">
                  <c:v>44845.392852939818</c:v>
                </c:pt>
                <c:pt idx="9774">
                  <c:v>44845.392856527775</c:v>
                </c:pt>
                <c:pt idx="9775">
                  <c:v>44845.392860092594</c:v>
                </c:pt>
                <c:pt idx="9776">
                  <c:v>44845.392863634261</c:v>
                </c:pt>
                <c:pt idx="9777">
                  <c:v>44845.392867187496</c:v>
                </c:pt>
                <c:pt idx="9778">
                  <c:v>44845.392870694443</c:v>
                </c:pt>
                <c:pt idx="9779">
                  <c:v>44845.392874178244</c:v>
                </c:pt>
                <c:pt idx="9780">
                  <c:v>44845.392877708335</c:v>
                </c:pt>
                <c:pt idx="9781">
                  <c:v>44845.392881273146</c:v>
                </c:pt>
                <c:pt idx="9782">
                  <c:v>44845.392884768517</c:v>
                </c:pt>
                <c:pt idx="9783">
                  <c:v>44845.39288832176</c:v>
                </c:pt>
                <c:pt idx="9784">
                  <c:v>44845.392891828706</c:v>
                </c:pt>
                <c:pt idx="9785">
                  <c:v>44845.392895393517</c:v>
                </c:pt>
                <c:pt idx="9786">
                  <c:v>44845.392898958336</c:v>
                </c:pt>
                <c:pt idx="9787">
                  <c:v>44845.392902500003</c:v>
                </c:pt>
                <c:pt idx="9788">
                  <c:v>44845.392906006942</c:v>
                </c:pt>
                <c:pt idx="9789">
                  <c:v>44845.392909490743</c:v>
                </c:pt>
                <c:pt idx="9790">
                  <c:v>44845.39291303241</c:v>
                </c:pt>
                <c:pt idx="9791">
                  <c:v>44845.392916620367</c:v>
                </c:pt>
                <c:pt idx="9792">
                  <c:v>44845.392920104168</c:v>
                </c:pt>
                <c:pt idx="9793">
                  <c:v>44845.392923622683</c:v>
                </c:pt>
                <c:pt idx="9794">
                  <c:v>44845.392927141205</c:v>
                </c:pt>
                <c:pt idx="9795">
                  <c:v>44845.392930706017</c:v>
                </c:pt>
                <c:pt idx="9796">
                  <c:v>44845.392934270836</c:v>
                </c:pt>
                <c:pt idx="9797">
                  <c:v>44845.392937835648</c:v>
                </c:pt>
                <c:pt idx="9798">
                  <c:v>44845.39294140046</c:v>
                </c:pt>
                <c:pt idx="9799">
                  <c:v>44845.392944965279</c:v>
                </c:pt>
                <c:pt idx="9800">
                  <c:v>44845.392948506946</c:v>
                </c:pt>
                <c:pt idx="9801">
                  <c:v>44845.392952002316</c:v>
                </c:pt>
                <c:pt idx="9802">
                  <c:v>44845.392955509262</c:v>
                </c:pt>
                <c:pt idx="9803">
                  <c:v>44845.392959062498</c:v>
                </c:pt>
                <c:pt idx="9804">
                  <c:v>44845.392962604164</c:v>
                </c:pt>
                <c:pt idx="9805">
                  <c:v>44845.392966111111</c:v>
                </c:pt>
                <c:pt idx="9806">
                  <c:v>44845.392969687498</c:v>
                </c:pt>
                <c:pt idx="9807">
                  <c:v>44845.392973240741</c:v>
                </c:pt>
                <c:pt idx="9808">
                  <c:v>44845.392976805553</c:v>
                </c:pt>
                <c:pt idx="9809">
                  <c:v>44845.392980289354</c:v>
                </c:pt>
                <c:pt idx="9810">
                  <c:v>44845.392983854166</c:v>
                </c:pt>
                <c:pt idx="9811">
                  <c:v>44845.392987407409</c:v>
                </c:pt>
                <c:pt idx="9812">
                  <c:v>44845.392990995373</c:v>
                </c:pt>
                <c:pt idx="9813">
                  <c:v>44845.392994525464</c:v>
                </c:pt>
                <c:pt idx="9814">
                  <c:v>44845.392998101852</c:v>
                </c:pt>
                <c:pt idx="9815">
                  <c:v>44845.393001655095</c:v>
                </c:pt>
                <c:pt idx="9816">
                  <c:v>44845.39300517361</c:v>
                </c:pt>
                <c:pt idx="9817">
                  <c:v>44845.393008738429</c:v>
                </c:pt>
                <c:pt idx="9818">
                  <c:v>44845.393012291664</c:v>
                </c:pt>
                <c:pt idx="9819">
                  <c:v>44845.393015787035</c:v>
                </c:pt>
                <c:pt idx="9820">
                  <c:v>44845.393019340278</c:v>
                </c:pt>
                <c:pt idx="9821">
                  <c:v>44845.393022824072</c:v>
                </c:pt>
                <c:pt idx="9822">
                  <c:v>44845.393026388891</c:v>
                </c:pt>
                <c:pt idx="9823">
                  <c:v>44845.393029965278</c:v>
                </c:pt>
                <c:pt idx="9824">
                  <c:v>44845.39303353009</c:v>
                </c:pt>
                <c:pt idx="9825">
                  <c:v>44845.393037118054</c:v>
                </c:pt>
                <c:pt idx="9826">
                  <c:v>44845.393040636576</c:v>
                </c:pt>
                <c:pt idx="9827">
                  <c:v>44845.393044131946</c:v>
                </c:pt>
                <c:pt idx="9828">
                  <c:v>44845.39304761574</c:v>
                </c:pt>
                <c:pt idx="9829">
                  <c:v>44845.393051192128</c:v>
                </c:pt>
                <c:pt idx="9830">
                  <c:v>44845.393054722219</c:v>
                </c:pt>
                <c:pt idx="9831">
                  <c:v>44845.393058229165</c:v>
                </c:pt>
                <c:pt idx="9832">
                  <c:v>44845.393061770832</c:v>
                </c:pt>
                <c:pt idx="9833">
                  <c:v>44845.393065254633</c:v>
                </c:pt>
                <c:pt idx="9834">
                  <c:v>44845.393068738427</c:v>
                </c:pt>
                <c:pt idx="9835">
                  <c:v>44845.393072314815</c:v>
                </c:pt>
                <c:pt idx="9836">
                  <c:v>44845.393075879627</c:v>
                </c:pt>
                <c:pt idx="9837">
                  <c:v>44845.393079444446</c:v>
                </c:pt>
                <c:pt idx="9838">
                  <c:v>44845.39308292824</c:v>
                </c:pt>
                <c:pt idx="9839">
                  <c:v>44845.393086458331</c:v>
                </c:pt>
                <c:pt idx="9840">
                  <c:v>44845.393089953701</c:v>
                </c:pt>
                <c:pt idx="9841">
                  <c:v>44845.393093530096</c:v>
                </c:pt>
                <c:pt idx="9842">
                  <c:v>44845.393097106484</c:v>
                </c:pt>
                <c:pt idx="9843">
                  <c:v>44845.393100648151</c:v>
                </c:pt>
                <c:pt idx="9844">
                  <c:v>44845.393104143521</c:v>
                </c:pt>
                <c:pt idx="9845">
                  <c:v>44845.393107731485</c:v>
                </c:pt>
                <c:pt idx="9846">
                  <c:v>44845.393111261576</c:v>
                </c:pt>
                <c:pt idx="9847">
                  <c:v>44845.393114826387</c:v>
                </c:pt>
                <c:pt idx="9848">
                  <c:v>44845.393118321757</c:v>
                </c:pt>
                <c:pt idx="9849">
                  <c:v>44845.393121863424</c:v>
                </c:pt>
                <c:pt idx="9850">
                  <c:v>44845.393125347226</c:v>
                </c:pt>
                <c:pt idx="9851">
                  <c:v>44845.393128842596</c:v>
                </c:pt>
                <c:pt idx="9852">
                  <c:v>44845.393132384263</c:v>
                </c:pt>
                <c:pt idx="9853">
                  <c:v>44845.39313596065</c:v>
                </c:pt>
                <c:pt idx="9854">
                  <c:v>44845.393139525462</c:v>
                </c:pt>
                <c:pt idx="9855">
                  <c:v>44845.393143032408</c:v>
                </c:pt>
                <c:pt idx="9856">
                  <c:v>44845.39314659722</c:v>
                </c:pt>
                <c:pt idx="9857">
                  <c:v>44845.393150173608</c:v>
                </c:pt>
                <c:pt idx="9858">
                  <c:v>44845.393153726851</c:v>
                </c:pt>
                <c:pt idx="9859">
                  <c:v>44845.393157268518</c:v>
                </c:pt>
                <c:pt idx="9860">
                  <c:v>44845.393160763888</c:v>
                </c:pt>
                <c:pt idx="9861">
                  <c:v>44845.393164259258</c:v>
                </c:pt>
                <c:pt idx="9862">
                  <c:v>44845.393167789349</c:v>
                </c:pt>
                <c:pt idx="9863">
                  <c:v>44845.393171296295</c:v>
                </c:pt>
                <c:pt idx="9864">
                  <c:v>44845.393174861114</c:v>
                </c:pt>
                <c:pt idx="9865">
                  <c:v>44845.393178402781</c:v>
                </c:pt>
                <c:pt idx="9866">
                  <c:v>44845.393181898151</c:v>
                </c:pt>
                <c:pt idx="9867">
                  <c:v>44845.393185439818</c:v>
                </c:pt>
                <c:pt idx="9868">
                  <c:v>44845.393188946757</c:v>
                </c:pt>
                <c:pt idx="9869">
                  <c:v>44845.393192488424</c:v>
                </c:pt>
                <c:pt idx="9870">
                  <c:v>44845.393195972225</c:v>
                </c:pt>
                <c:pt idx="9871">
                  <c:v>44845.393199456019</c:v>
                </c:pt>
                <c:pt idx="9872">
                  <c:v>44845.39320298611</c:v>
                </c:pt>
                <c:pt idx="9873">
                  <c:v>44845.393206493056</c:v>
                </c:pt>
                <c:pt idx="9874">
                  <c:v>44845.393209988426</c:v>
                </c:pt>
                <c:pt idx="9875">
                  <c:v>44845.393213541669</c:v>
                </c:pt>
                <c:pt idx="9876">
                  <c:v>44845.393217094905</c:v>
                </c:pt>
                <c:pt idx="9877">
                  <c:v>44845.3932206713</c:v>
                </c:pt>
                <c:pt idx="9878">
                  <c:v>44845.393224259256</c:v>
                </c:pt>
                <c:pt idx="9879">
                  <c:v>44845.393227743058</c:v>
                </c:pt>
                <c:pt idx="9880">
                  <c:v>44845.393231296293</c:v>
                </c:pt>
                <c:pt idx="9881">
                  <c:v>44845.39323483796</c:v>
                </c:pt>
                <c:pt idx="9882">
                  <c:v>44845.393238321762</c:v>
                </c:pt>
                <c:pt idx="9883">
                  <c:v>44845.393241805556</c:v>
                </c:pt>
                <c:pt idx="9884">
                  <c:v>44845.393245370367</c:v>
                </c:pt>
                <c:pt idx="9885">
                  <c:v>44845.393248912034</c:v>
                </c:pt>
                <c:pt idx="9886">
                  <c:v>44845.39325241898</c:v>
                </c:pt>
                <c:pt idx="9887">
                  <c:v>44845.393255995368</c:v>
                </c:pt>
                <c:pt idx="9888">
                  <c:v>44845.393259548611</c:v>
                </c:pt>
                <c:pt idx="9889">
                  <c:v>44845.393263124999</c:v>
                </c:pt>
                <c:pt idx="9890">
                  <c:v>44845.393266689818</c:v>
                </c:pt>
                <c:pt idx="9891">
                  <c:v>44845.393270185188</c:v>
                </c:pt>
                <c:pt idx="9892">
                  <c:v>44845.393273738424</c:v>
                </c:pt>
                <c:pt idx="9893">
                  <c:v>44845.393277303243</c:v>
                </c:pt>
                <c:pt idx="9894">
                  <c:v>44845.393280879631</c:v>
                </c:pt>
                <c:pt idx="9895">
                  <c:v>44845.393284421298</c:v>
                </c:pt>
                <c:pt idx="9896">
                  <c:v>44845.393287916668</c:v>
                </c:pt>
                <c:pt idx="9897">
                  <c:v>44845.393291458335</c:v>
                </c:pt>
                <c:pt idx="9898">
                  <c:v>44845.393294965281</c:v>
                </c:pt>
                <c:pt idx="9899">
                  <c:v>44845.393298518517</c:v>
                </c:pt>
                <c:pt idx="9900">
                  <c:v>44845.393302060183</c:v>
                </c:pt>
                <c:pt idx="9901">
                  <c:v>44845.39330556713</c:v>
                </c:pt>
                <c:pt idx="9902">
                  <c:v>44845.393309120373</c:v>
                </c:pt>
                <c:pt idx="9903">
                  <c:v>44845.393312604167</c:v>
                </c:pt>
                <c:pt idx="9904">
                  <c:v>44845.393316145834</c:v>
                </c:pt>
                <c:pt idx="9905">
                  <c:v>44845.39331965278</c:v>
                </c:pt>
                <c:pt idx="9906">
                  <c:v>44845.393323206015</c:v>
                </c:pt>
                <c:pt idx="9907">
                  <c:v>44845.393326689817</c:v>
                </c:pt>
                <c:pt idx="9908">
                  <c:v>44845.393330243052</c:v>
                </c:pt>
                <c:pt idx="9909">
                  <c:v>44845.393333749998</c:v>
                </c:pt>
                <c:pt idx="9910">
                  <c:v>44845.393337326386</c:v>
                </c:pt>
                <c:pt idx="9911">
                  <c:v>44845.393340879629</c:v>
                </c:pt>
                <c:pt idx="9912">
                  <c:v>44845.393344432872</c:v>
                </c:pt>
                <c:pt idx="9913">
                  <c:v>44845.393347928242</c:v>
                </c:pt>
                <c:pt idx="9914">
                  <c:v>44845.393351481478</c:v>
                </c:pt>
                <c:pt idx="9915">
                  <c:v>44845.393355034721</c:v>
                </c:pt>
                <c:pt idx="9916">
                  <c:v>44845.393358530091</c:v>
                </c:pt>
                <c:pt idx="9917">
                  <c:v>44845.393362083334</c:v>
                </c:pt>
                <c:pt idx="9918">
                  <c:v>44845.393365567128</c:v>
                </c:pt>
                <c:pt idx="9919">
                  <c:v>44845.393369062498</c:v>
                </c:pt>
                <c:pt idx="9920">
                  <c:v>44845.393372615741</c:v>
                </c:pt>
                <c:pt idx="9921">
                  <c:v>44845.393376192129</c:v>
                </c:pt>
                <c:pt idx="9922">
                  <c:v>44845.39337972222</c:v>
                </c:pt>
                <c:pt idx="9923">
                  <c:v>44845.393383240742</c:v>
                </c:pt>
                <c:pt idx="9924">
                  <c:v>44845.393386793985</c:v>
                </c:pt>
                <c:pt idx="9925">
                  <c:v>44845.393390347221</c:v>
                </c:pt>
                <c:pt idx="9926">
                  <c:v>44845.393393831022</c:v>
                </c:pt>
                <c:pt idx="9927">
                  <c:v>44845.39339740741</c:v>
                </c:pt>
                <c:pt idx="9928">
                  <c:v>44845.393400972222</c:v>
                </c:pt>
                <c:pt idx="9929">
                  <c:v>44845.393404513889</c:v>
                </c:pt>
                <c:pt idx="9930">
                  <c:v>44845.393408009259</c:v>
                </c:pt>
                <c:pt idx="9931">
                  <c:v>44845.393411574078</c:v>
                </c:pt>
                <c:pt idx="9932">
                  <c:v>44845.393415150465</c:v>
                </c:pt>
                <c:pt idx="9933">
                  <c:v>44845.393418726853</c:v>
                </c:pt>
                <c:pt idx="9934">
                  <c:v>44845.39342226852</c:v>
                </c:pt>
                <c:pt idx="9935">
                  <c:v>44845.393425775466</c:v>
                </c:pt>
                <c:pt idx="9936">
                  <c:v>44845.393429328702</c:v>
                </c:pt>
                <c:pt idx="9937">
                  <c:v>44845.393432870369</c:v>
                </c:pt>
                <c:pt idx="9938">
                  <c:v>44845.39343635417</c:v>
                </c:pt>
                <c:pt idx="9939">
                  <c:v>44845.393439872685</c:v>
                </c:pt>
                <c:pt idx="9940">
                  <c:v>44845.393443356479</c:v>
                </c:pt>
                <c:pt idx="9941">
                  <c:v>44845.393446886577</c:v>
                </c:pt>
                <c:pt idx="9942">
                  <c:v>44845.393450370371</c:v>
                </c:pt>
                <c:pt idx="9943">
                  <c:v>44845.393453900462</c:v>
                </c:pt>
                <c:pt idx="9944">
                  <c:v>44845.393457465281</c:v>
                </c:pt>
                <c:pt idx="9945">
                  <c:v>44845.393460960651</c:v>
                </c:pt>
                <c:pt idx="9946">
                  <c:v>44845.393464560184</c:v>
                </c:pt>
                <c:pt idx="9947">
                  <c:v>44845.393468113427</c:v>
                </c:pt>
                <c:pt idx="9948">
                  <c:v>44845.393471597221</c:v>
                </c:pt>
                <c:pt idx="9949">
                  <c:v>44845.393475138888</c:v>
                </c:pt>
                <c:pt idx="9950">
                  <c:v>44845.393478634258</c:v>
                </c:pt>
                <c:pt idx="9951">
                  <c:v>44845.393482222222</c:v>
                </c:pt>
                <c:pt idx="9952">
                  <c:v>44845.393485740744</c:v>
                </c:pt>
                <c:pt idx="9953">
                  <c:v>44845.393489236114</c:v>
                </c:pt>
                <c:pt idx="9954">
                  <c:v>44845.393492812502</c:v>
                </c:pt>
                <c:pt idx="9955">
                  <c:v>44845.393496296296</c:v>
                </c:pt>
                <c:pt idx="9956">
                  <c:v>44845.393499837963</c:v>
                </c:pt>
                <c:pt idx="9957">
                  <c:v>44845.393503425927</c:v>
                </c:pt>
                <c:pt idx="9958">
                  <c:v>44845.393506967594</c:v>
                </c:pt>
                <c:pt idx="9959">
                  <c:v>44845.393510462964</c:v>
                </c:pt>
                <c:pt idx="9960">
                  <c:v>44845.393513981478</c:v>
                </c:pt>
                <c:pt idx="9961">
                  <c:v>44845.393517500001</c:v>
                </c:pt>
                <c:pt idx="9962">
                  <c:v>44845.393521041668</c:v>
                </c:pt>
                <c:pt idx="9963">
                  <c:v>44845.393524537038</c:v>
                </c:pt>
                <c:pt idx="9964">
                  <c:v>44845.393528113425</c:v>
                </c:pt>
                <c:pt idx="9965">
                  <c:v>44845.393531666668</c:v>
                </c:pt>
                <c:pt idx="9966">
                  <c:v>44845.393535243056</c:v>
                </c:pt>
                <c:pt idx="9967">
                  <c:v>44845.393538807868</c:v>
                </c:pt>
                <c:pt idx="9968">
                  <c:v>44845.393542291669</c:v>
                </c:pt>
                <c:pt idx="9969">
                  <c:v>44845.393545775463</c:v>
                </c:pt>
                <c:pt idx="9970">
                  <c:v>44845.393549259257</c:v>
                </c:pt>
                <c:pt idx="9971">
                  <c:v>44845.393552800924</c:v>
                </c:pt>
                <c:pt idx="9972">
                  <c:v>44845.39355630787</c:v>
                </c:pt>
                <c:pt idx="9973">
                  <c:v>44845.393559826392</c:v>
                </c:pt>
                <c:pt idx="9974">
                  <c:v>44845.393563321762</c:v>
                </c:pt>
                <c:pt idx="9975">
                  <c:v>44845.393566874998</c:v>
                </c:pt>
                <c:pt idx="9976">
                  <c:v>44845.393570439817</c:v>
                </c:pt>
                <c:pt idx="9977">
                  <c:v>44845.393573958332</c:v>
                </c:pt>
                <c:pt idx="9978">
                  <c:v>44845.393577488423</c:v>
                </c:pt>
                <c:pt idx="9979">
                  <c:v>44845.393581041666</c:v>
                </c:pt>
                <c:pt idx="9980">
                  <c:v>44845.393584618054</c:v>
                </c:pt>
                <c:pt idx="9981">
                  <c:v>44845.393588113424</c:v>
                </c:pt>
                <c:pt idx="9982">
                  <c:v>44845.393591597225</c:v>
                </c:pt>
                <c:pt idx="9983">
                  <c:v>44845.393595162037</c:v>
                </c:pt>
                <c:pt idx="9984">
                  <c:v>44845.393598645831</c:v>
                </c:pt>
                <c:pt idx="9985">
                  <c:v>44845.393602199074</c:v>
                </c:pt>
                <c:pt idx="9986">
                  <c:v>44845.393605682868</c:v>
                </c:pt>
                <c:pt idx="9987">
                  <c:v>44845.393609224535</c:v>
                </c:pt>
                <c:pt idx="9988">
                  <c:v>44845.393612777778</c:v>
                </c:pt>
                <c:pt idx="9989">
                  <c:v>44845.393616273148</c:v>
                </c:pt>
                <c:pt idx="9990">
                  <c:v>44845.393619756942</c:v>
                </c:pt>
                <c:pt idx="9991">
                  <c:v>44845.393623310185</c:v>
                </c:pt>
                <c:pt idx="9992">
                  <c:v>44845.393626793979</c:v>
                </c:pt>
                <c:pt idx="9993">
                  <c:v>44845.39363027778</c:v>
                </c:pt>
                <c:pt idx="9994">
                  <c:v>44845.393633831016</c:v>
                </c:pt>
                <c:pt idx="9995">
                  <c:v>44845.393637395835</c:v>
                </c:pt>
                <c:pt idx="9996">
                  <c:v>44845.393640891205</c:v>
                </c:pt>
                <c:pt idx="9997">
                  <c:v>44845.393644444448</c:v>
                </c:pt>
                <c:pt idx="9998">
                  <c:v>44845.393648020836</c:v>
                </c:pt>
                <c:pt idx="9999">
                  <c:v>44845.39365150463</c:v>
                </c:pt>
                <c:pt idx="10000">
                  <c:v>44845.393655069442</c:v>
                </c:pt>
                <c:pt idx="10001">
                  <c:v>44845.393658622685</c:v>
                </c:pt>
                <c:pt idx="10002">
                  <c:v>44845.393662175928</c:v>
                </c:pt>
                <c:pt idx="10003">
                  <c:v>44845.393665740739</c:v>
                </c:pt>
                <c:pt idx="10004">
                  <c:v>44845.393669224541</c:v>
                </c:pt>
                <c:pt idx="10005">
                  <c:v>44845.393672719911</c:v>
                </c:pt>
                <c:pt idx="10006">
                  <c:v>44845.393676284722</c:v>
                </c:pt>
                <c:pt idx="10007">
                  <c:v>44845.393679872686</c:v>
                </c:pt>
                <c:pt idx="10008">
                  <c:v>44845.393683414353</c:v>
                </c:pt>
                <c:pt idx="10009">
                  <c:v>44845.393686979165</c:v>
                </c:pt>
                <c:pt idx="10010">
                  <c:v>44845.393690567129</c:v>
                </c:pt>
                <c:pt idx="10011">
                  <c:v>44845.393694120372</c:v>
                </c:pt>
                <c:pt idx="10012">
                  <c:v>44845.393697604166</c:v>
                </c:pt>
                <c:pt idx="10013">
                  <c:v>44845.393701180554</c:v>
                </c:pt>
                <c:pt idx="10014">
                  <c:v>44845.393704710645</c:v>
                </c:pt>
                <c:pt idx="10015">
                  <c:v>44845.393708217591</c:v>
                </c:pt>
                <c:pt idx="10016">
                  <c:v>44845.393711759258</c:v>
                </c:pt>
                <c:pt idx="10017">
                  <c:v>44845.393715335646</c:v>
                </c:pt>
                <c:pt idx="10018">
                  <c:v>44845.393718819447</c:v>
                </c:pt>
                <c:pt idx="10019">
                  <c:v>44845.393722407411</c:v>
                </c:pt>
                <c:pt idx="10020">
                  <c:v>44845.393725937502</c:v>
                </c:pt>
                <c:pt idx="10021">
                  <c:v>44845.393729444448</c:v>
                </c:pt>
                <c:pt idx="10022">
                  <c:v>44845.393733009259</c:v>
                </c:pt>
                <c:pt idx="10023">
                  <c:v>44845.39373653935</c:v>
                </c:pt>
                <c:pt idx="10024">
                  <c:v>44845.393740057872</c:v>
                </c:pt>
                <c:pt idx="10025">
                  <c:v>44845.393743541666</c:v>
                </c:pt>
                <c:pt idx="10026">
                  <c:v>44845.393747083333</c:v>
                </c:pt>
                <c:pt idx="10027">
                  <c:v>44845.393750613424</c:v>
                </c:pt>
                <c:pt idx="10028">
                  <c:v>44845.393754097226</c:v>
                </c:pt>
                <c:pt idx="10029">
                  <c:v>44845.393757604164</c:v>
                </c:pt>
                <c:pt idx="10030">
                  <c:v>44845.393761168983</c:v>
                </c:pt>
                <c:pt idx="10031">
                  <c:v>44845.393764745371</c:v>
                </c:pt>
                <c:pt idx="10032">
                  <c:v>44845.393768321759</c:v>
                </c:pt>
                <c:pt idx="10033">
                  <c:v>44845.393771886571</c:v>
                </c:pt>
                <c:pt idx="10034">
                  <c:v>44845.39377545139</c:v>
                </c:pt>
                <c:pt idx="10035">
                  <c:v>44845.393778993057</c:v>
                </c:pt>
                <c:pt idx="10036">
                  <c:v>44845.393782523148</c:v>
                </c:pt>
                <c:pt idx="10037">
                  <c:v>44845.39378604167</c:v>
                </c:pt>
                <c:pt idx="10038">
                  <c:v>44845.39378953704</c:v>
                </c:pt>
                <c:pt idx="10039">
                  <c:v>44845.393793055555</c:v>
                </c:pt>
                <c:pt idx="10040">
                  <c:v>44845.393796562501</c:v>
                </c:pt>
                <c:pt idx="10041">
                  <c:v>44845.393800057871</c:v>
                </c:pt>
                <c:pt idx="10042">
                  <c:v>44845.393803611114</c:v>
                </c:pt>
                <c:pt idx="10043">
                  <c:v>44845.393807106484</c:v>
                </c:pt>
                <c:pt idx="10044">
                  <c:v>44845.393810636575</c:v>
                </c:pt>
                <c:pt idx="10045">
                  <c:v>44845.393814201387</c:v>
                </c:pt>
                <c:pt idx="10046">
                  <c:v>44845.393817685188</c:v>
                </c:pt>
                <c:pt idx="10047">
                  <c:v>44845.393821238424</c:v>
                </c:pt>
                <c:pt idx="10048">
                  <c:v>44845.39382474537</c:v>
                </c:pt>
                <c:pt idx="10049">
                  <c:v>44845.393828298613</c:v>
                </c:pt>
                <c:pt idx="10050">
                  <c:v>44845.393831782407</c:v>
                </c:pt>
                <c:pt idx="10051">
                  <c:v>44845.393835347226</c:v>
                </c:pt>
                <c:pt idx="10052">
                  <c:v>44845.39383883102</c:v>
                </c:pt>
                <c:pt idx="10053">
                  <c:v>44845.393842372687</c:v>
                </c:pt>
                <c:pt idx="10054">
                  <c:v>44845.393845879633</c:v>
                </c:pt>
                <c:pt idx="10055">
                  <c:v>44845.393849444445</c:v>
                </c:pt>
                <c:pt idx="10056">
                  <c:v>44845.393853009256</c:v>
                </c:pt>
                <c:pt idx="10057">
                  <c:v>44845.393856574075</c:v>
                </c:pt>
                <c:pt idx="10058">
                  <c:v>44845.393860138887</c:v>
                </c:pt>
                <c:pt idx="10059">
                  <c:v>44845.39386369213</c:v>
                </c:pt>
                <c:pt idx="10060">
                  <c:v>44845.393867199076</c:v>
                </c:pt>
                <c:pt idx="10061">
                  <c:v>44845.393870729167</c:v>
                </c:pt>
                <c:pt idx="10062">
                  <c:v>44845.393874340276</c:v>
                </c:pt>
                <c:pt idx="10063">
                  <c:v>44845.393877893519</c:v>
                </c:pt>
                <c:pt idx="10064">
                  <c:v>44845.393881469907</c:v>
                </c:pt>
                <c:pt idx="10065">
                  <c:v>44845.393884953701</c:v>
                </c:pt>
                <c:pt idx="10066">
                  <c:v>44845.393888483799</c:v>
                </c:pt>
                <c:pt idx="10067">
                  <c:v>44845.393891979169</c:v>
                </c:pt>
                <c:pt idx="10068">
                  <c:v>44845.393895462963</c:v>
                </c:pt>
                <c:pt idx="10069">
                  <c:v>44845.393898958333</c:v>
                </c:pt>
                <c:pt idx="10070">
                  <c:v>44845.3939025</c:v>
                </c:pt>
                <c:pt idx="10071">
                  <c:v>44845.393906064812</c:v>
                </c:pt>
                <c:pt idx="10072">
                  <c:v>44845.393909548613</c:v>
                </c:pt>
                <c:pt idx="10073">
                  <c:v>44845.393913078704</c:v>
                </c:pt>
                <c:pt idx="10074">
                  <c:v>44845.393916562498</c:v>
                </c:pt>
                <c:pt idx="10075">
                  <c:v>44845.393920046299</c:v>
                </c:pt>
                <c:pt idx="10076">
                  <c:v>44845.393923622687</c:v>
                </c:pt>
                <c:pt idx="10077">
                  <c:v>44845.393927164354</c:v>
                </c:pt>
                <c:pt idx="10078">
                  <c:v>44845.393930648148</c:v>
                </c:pt>
                <c:pt idx="10079">
                  <c:v>44845.39393421296</c:v>
                </c:pt>
                <c:pt idx="10080">
                  <c:v>44845.393937766203</c:v>
                </c:pt>
                <c:pt idx="10081">
                  <c:v>44845.393941273149</c:v>
                </c:pt>
                <c:pt idx="10082">
                  <c:v>44845.393944756943</c:v>
                </c:pt>
                <c:pt idx="10083">
                  <c:v>44845.393948287034</c:v>
                </c:pt>
                <c:pt idx="10084">
                  <c:v>44845.393951782411</c:v>
                </c:pt>
                <c:pt idx="10085">
                  <c:v>44845.393955266205</c:v>
                </c:pt>
                <c:pt idx="10086">
                  <c:v>44845.393958796296</c:v>
                </c:pt>
                <c:pt idx="10087">
                  <c:v>44845.39396228009</c:v>
                </c:pt>
                <c:pt idx="10088">
                  <c:v>44845.393965856485</c:v>
                </c:pt>
                <c:pt idx="10089">
                  <c:v>44845.393969340279</c:v>
                </c:pt>
                <c:pt idx="10090">
                  <c:v>44845.393972824073</c:v>
                </c:pt>
                <c:pt idx="10091">
                  <c:v>44845.393976377316</c:v>
                </c:pt>
                <c:pt idx="10092">
                  <c:v>44845.393979872686</c:v>
                </c:pt>
                <c:pt idx="10093">
                  <c:v>44845.393983437498</c:v>
                </c:pt>
                <c:pt idx="10094">
                  <c:v>44845.393986967596</c:v>
                </c:pt>
                <c:pt idx="10095">
                  <c:v>44845.39399045139</c:v>
                </c:pt>
                <c:pt idx="10096">
                  <c:v>44845.393994016202</c:v>
                </c:pt>
                <c:pt idx="10097">
                  <c:v>44845.393997523148</c:v>
                </c:pt>
                <c:pt idx="10098">
                  <c:v>44845.394001099536</c:v>
                </c:pt>
                <c:pt idx="10099">
                  <c:v>44845.394004652779</c:v>
                </c:pt>
                <c:pt idx="10100">
                  <c:v>44845.394008194446</c:v>
                </c:pt>
                <c:pt idx="10101">
                  <c:v>44845.394011770833</c:v>
                </c:pt>
                <c:pt idx="10102">
                  <c:v>44845.394015266203</c:v>
                </c:pt>
                <c:pt idx="10103">
                  <c:v>44845.394018831015</c:v>
                </c:pt>
                <c:pt idx="10104">
                  <c:v>44845.394022384258</c:v>
                </c:pt>
                <c:pt idx="10105">
                  <c:v>44845.394025868052</c:v>
                </c:pt>
                <c:pt idx="10106">
                  <c:v>44845.394029351854</c:v>
                </c:pt>
                <c:pt idx="10107">
                  <c:v>44845.394032928241</c:v>
                </c:pt>
                <c:pt idx="10108">
                  <c:v>44845.394036493053</c:v>
                </c:pt>
                <c:pt idx="10109">
                  <c:v>44845.394040023151</c:v>
                </c:pt>
                <c:pt idx="10110">
                  <c:v>44845.394043518521</c:v>
                </c:pt>
                <c:pt idx="10111">
                  <c:v>44845.394047002315</c:v>
                </c:pt>
                <c:pt idx="10112">
                  <c:v>44845.394050543982</c:v>
                </c:pt>
                <c:pt idx="10113">
                  <c:v>44845.394054097225</c:v>
                </c:pt>
                <c:pt idx="10114">
                  <c:v>44845.394057592595</c:v>
                </c:pt>
                <c:pt idx="10115">
                  <c:v>44845.394061087965</c:v>
                </c:pt>
                <c:pt idx="10116">
                  <c:v>44845.394064641201</c:v>
                </c:pt>
                <c:pt idx="10117">
                  <c:v>44845.394068136571</c:v>
                </c:pt>
                <c:pt idx="10118">
                  <c:v>44845.39407170139</c:v>
                </c:pt>
                <c:pt idx="10119">
                  <c:v>44845.394075254633</c:v>
                </c:pt>
                <c:pt idx="10120">
                  <c:v>44845.394078738427</c:v>
                </c:pt>
                <c:pt idx="10121">
                  <c:v>44845.394082268518</c:v>
                </c:pt>
                <c:pt idx="10122">
                  <c:v>44845.394085775464</c:v>
                </c:pt>
                <c:pt idx="10123">
                  <c:v>44845.394089259258</c:v>
                </c:pt>
                <c:pt idx="10124">
                  <c:v>44845.394092812501</c:v>
                </c:pt>
                <c:pt idx="10125">
                  <c:v>44845.394096377313</c:v>
                </c:pt>
                <c:pt idx="10126">
                  <c:v>44845.39409991898</c:v>
                </c:pt>
                <c:pt idx="10127">
                  <c:v>44845.394103402781</c:v>
                </c:pt>
                <c:pt idx="10128">
                  <c:v>44845.394106898151</c:v>
                </c:pt>
                <c:pt idx="10129">
                  <c:v>44845.394110381945</c:v>
                </c:pt>
                <c:pt idx="10130">
                  <c:v>44845.394113877315</c:v>
                </c:pt>
                <c:pt idx="10131">
                  <c:v>44845.394117407406</c:v>
                </c:pt>
                <c:pt idx="10132">
                  <c:v>44845.394120949073</c:v>
                </c:pt>
                <c:pt idx="10133">
                  <c:v>44845.394124467595</c:v>
                </c:pt>
                <c:pt idx="10134">
                  <c:v>44845.394128032407</c:v>
                </c:pt>
                <c:pt idx="10135">
                  <c:v>44845.394131516201</c:v>
                </c:pt>
                <c:pt idx="10136">
                  <c:v>44845.394135000002</c:v>
                </c:pt>
                <c:pt idx="10137">
                  <c:v>44845.394138541669</c:v>
                </c:pt>
                <c:pt idx="10138">
                  <c:v>44845.394142106481</c:v>
                </c:pt>
                <c:pt idx="10139">
                  <c:v>44845.394145659724</c:v>
                </c:pt>
                <c:pt idx="10140">
                  <c:v>44845.39414921296</c:v>
                </c:pt>
                <c:pt idx="10141">
                  <c:v>44845.39415270833</c:v>
                </c:pt>
                <c:pt idx="10142">
                  <c:v>44845.394156203707</c:v>
                </c:pt>
                <c:pt idx="10143">
                  <c:v>44845.394159756943</c:v>
                </c:pt>
                <c:pt idx="10144">
                  <c:v>44845.394163310186</c:v>
                </c:pt>
                <c:pt idx="10145">
                  <c:v>44845.39416679398</c:v>
                </c:pt>
                <c:pt idx="10146">
                  <c:v>44845.394170358799</c:v>
                </c:pt>
                <c:pt idx="10147">
                  <c:v>44845.394173935187</c:v>
                </c:pt>
                <c:pt idx="10148">
                  <c:v>44845.394177430557</c:v>
                </c:pt>
                <c:pt idx="10149">
                  <c:v>44845.394181006945</c:v>
                </c:pt>
                <c:pt idx="10150">
                  <c:v>44845.394184525459</c:v>
                </c:pt>
                <c:pt idx="10151">
                  <c:v>44845.394188009261</c:v>
                </c:pt>
                <c:pt idx="10152">
                  <c:v>44845.394191631945</c:v>
                </c:pt>
                <c:pt idx="10153">
                  <c:v>44845.394195173612</c:v>
                </c:pt>
                <c:pt idx="10154">
                  <c:v>44845.394198715279</c:v>
                </c:pt>
                <c:pt idx="10155">
                  <c:v>44845.394202222225</c:v>
                </c:pt>
                <c:pt idx="10156">
                  <c:v>44845.394205706019</c:v>
                </c:pt>
                <c:pt idx="10157">
                  <c:v>44845.394209189813</c:v>
                </c:pt>
                <c:pt idx="10158">
                  <c:v>44845.394212719904</c:v>
                </c:pt>
                <c:pt idx="10159">
                  <c:v>44845.394216203706</c:v>
                </c:pt>
                <c:pt idx="10160">
                  <c:v>44845.394219756941</c:v>
                </c:pt>
                <c:pt idx="10161">
                  <c:v>44845.39422332176</c:v>
                </c:pt>
                <c:pt idx="10162">
                  <c:v>44845.394226805554</c:v>
                </c:pt>
                <c:pt idx="10163">
                  <c:v>44845.394230289348</c:v>
                </c:pt>
                <c:pt idx="10164">
                  <c:v>44845.394233865743</c:v>
                </c:pt>
                <c:pt idx="10165">
                  <c:v>44845.394237430555</c:v>
                </c:pt>
                <c:pt idx="10166">
                  <c:v>44845.394240983798</c:v>
                </c:pt>
                <c:pt idx="10167">
                  <c:v>44845.394244525465</c:v>
                </c:pt>
                <c:pt idx="10168">
                  <c:v>44845.394248009259</c:v>
                </c:pt>
                <c:pt idx="10169">
                  <c:v>44845.394251504629</c:v>
                </c:pt>
                <c:pt idx="10170">
                  <c:v>44845.394255069441</c:v>
                </c:pt>
                <c:pt idx="10171">
                  <c:v>44845.394258576387</c:v>
                </c:pt>
                <c:pt idx="10172">
                  <c:v>44845.394262118054</c:v>
                </c:pt>
                <c:pt idx="10173">
                  <c:v>44845.394265659721</c:v>
                </c:pt>
                <c:pt idx="10174">
                  <c:v>44845.394269155091</c:v>
                </c:pt>
                <c:pt idx="10175">
                  <c:v>44845.394272696758</c:v>
                </c:pt>
                <c:pt idx="10176">
                  <c:v>44845.394276192128</c:v>
                </c:pt>
                <c:pt idx="10177">
                  <c:v>44845.394279745371</c:v>
                </c:pt>
                <c:pt idx="10178">
                  <c:v>44845.394283240741</c:v>
                </c:pt>
                <c:pt idx="10179">
                  <c:v>44845.394286782408</c:v>
                </c:pt>
                <c:pt idx="10180">
                  <c:v>44845.394290300923</c:v>
                </c:pt>
                <c:pt idx="10181">
                  <c:v>44845.39429384259</c:v>
                </c:pt>
                <c:pt idx="10182">
                  <c:v>44845.394297395833</c:v>
                </c:pt>
                <c:pt idx="10183">
                  <c:v>44845.394300902779</c:v>
                </c:pt>
                <c:pt idx="10184">
                  <c:v>44845.394304467591</c:v>
                </c:pt>
                <c:pt idx="10185">
                  <c:v>44845.394308009258</c:v>
                </c:pt>
                <c:pt idx="10186">
                  <c:v>44845.394311504628</c:v>
                </c:pt>
                <c:pt idx="10187">
                  <c:v>44845.394314988429</c:v>
                </c:pt>
                <c:pt idx="10188">
                  <c:v>44845.394318530096</c:v>
                </c:pt>
                <c:pt idx="10189">
                  <c:v>44845.394322025466</c:v>
                </c:pt>
                <c:pt idx="10190">
                  <c:v>44845.394325555557</c:v>
                </c:pt>
                <c:pt idx="10191">
                  <c:v>44845.394329062503</c:v>
                </c:pt>
                <c:pt idx="10192">
                  <c:v>44845.394332638891</c:v>
                </c:pt>
                <c:pt idx="10193">
                  <c:v>44845.394336168982</c:v>
                </c:pt>
                <c:pt idx="10194">
                  <c:v>44845.394339675928</c:v>
                </c:pt>
                <c:pt idx="10195">
                  <c:v>44845.394343159722</c:v>
                </c:pt>
                <c:pt idx="10196">
                  <c:v>44845.394346712965</c:v>
                </c:pt>
                <c:pt idx="10197">
                  <c:v>44845.394350277777</c:v>
                </c:pt>
                <c:pt idx="10198">
                  <c:v>44845.394353773147</c:v>
                </c:pt>
                <c:pt idx="10199">
                  <c:v>44845.394357349534</c:v>
                </c:pt>
                <c:pt idx="10200">
                  <c:v>44845.394360891201</c:v>
                </c:pt>
                <c:pt idx="10201">
                  <c:v>44845.39436445602</c:v>
                </c:pt>
                <c:pt idx="10202">
                  <c:v>44845.394367939814</c:v>
                </c:pt>
                <c:pt idx="10203">
                  <c:v>44845.394371469905</c:v>
                </c:pt>
                <c:pt idx="10204">
                  <c:v>44845.394374965275</c:v>
                </c:pt>
                <c:pt idx="10205">
                  <c:v>44845.394378460645</c:v>
                </c:pt>
                <c:pt idx="10206">
                  <c:v>44845.39438203704</c:v>
                </c:pt>
                <c:pt idx="10207">
                  <c:v>44845.394385613428</c:v>
                </c:pt>
                <c:pt idx="10208">
                  <c:v>44845.394389131943</c:v>
                </c:pt>
                <c:pt idx="10209">
                  <c:v>44845.394392638889</c:v>
                </c:pt>
                <c:pt idx="10210">
                  <c:v>44845.394396192132</c:v>
                </c:pt>
                <c:pt idx="10211">
                  <c:v>44845.394399675926</c:v>
                </c:pt>
                <c:pt idx="10212">
                  <c:v>44845.394403252314</c:v>
                </c:pt>
                <c:pt idx="10213">
                  <c:v>44845.394406747684</c:v>
                </c:pt>
                <c:pt idx="10214">
                  <c:v>44845.394410277775</c:v>
                </c:pt>
                <c:pt idx="10215">
                  <c:v>44845.39441385417</c:v>
                </c:pt>
                <c:pt idx="10216">
                  <c:v>44845.394417337964</c:v>
                </c:pt>
                <c:pt idx="10217">
                  <c:v>44845.394420868055</c:v>
                </c:pt>
                <c:pt idx="10218">
                  <c:v>44845.394424351849</c:v>
                </c:pt>
                <c:pt idx="10219">
                  <c:v>44845.394427905092</c:v>
                </c:pt>
                <c:pt idx="10220">
                  <c:v>44845.394431458335</c:v>
                </c:pt>
                <c:pt idx="10221">
                  <c:v>44845.39443497685</c:v>
                </c:pt>
                <c:pt idx="10222">
                  <c:v>44845.39443847222</c:v>
                </c:pt>
                <c:pt idx="10223">
                  <c:v>44845.394441956021</c:v>
                </c:pt>
                <c:pt idx="10224">
                  <c:v>44845.394445486112</c:v>
                </c:pt>
                <c:pt idx="10225">
                  <c:v>44845.394448981482</c:v>
                </c:pt>
                <c:pt idx="10226">
                  <c:v>44845.394452511573</c:v>
                </c:pt>
                <c:pt idx="10227">
                  <c:v>44845.394456006943</c:v>
                </c:pt>
                <c:pt idx="10228">
                  <c:v>44845.394459560186</c:v>
                </c:pt>
                <c:pt idx="10229">
                  <c:v>44845.394463055556</c:v>
                </c:pt>
                <c:pt idx="10230">
                  <c:v>44845.39446653935</c:v>
                </c:pt>
                <c:pt idx="10231">
                  <c:v>44845.394470092593</c:v>
                </c:pt>
                <c:pt idx="10232">
                  <c:v>44845.394473680557</c:v>
                </c:pt>
                <c:pt idx="10233">
                  <c:v>44845.394477222224</c:v>
                </c:pt>
                <c:pt idx="10234">
                  <c:v>44845.394480833333</c:v>
                </c:pt>
                <c:pt idx="10235">
                  <c:v>44845.394484386576</c:v>
                </c:pt>
                <c:pt idx="10236">
                  <c:v>44845.394487951387</c:v>
                </c:pt>
                <c:pt idx="10237">
                  <c:v>44845.394491435189</c:v>
                </c:pt>
                <c:pt idx="10238">
                  <c:v>44845.394495</c:v>
                </c:pt>
                <c:pt idx="10239">
                  <c:v>44845.394498530091</c:v>
                </c:pt>
                <c:pt idx="10240">
                  <c:v>44845.394502141207</c:v>
                </c:pt>
                <c:pt idx="10241">
                  <c:v>44845.394505671298</c:v>
                </c:pt>
                <c:pt idx="10242">
                  <c:v>44845.394509155092</c:v>
                </c:pt>
                <c:pt idx="10243">
                  <c:v>44845.394512638886</c:v>
                </c:pt>
                <c:pt idx="10244">
                  <c:v>44845.394516215281</c:v>
                </c:pt>
                <c:pt idx="10245">
                  <c:v>44845.394519745372</c:v>
                </c:pt>
                <c:pt idx="10246">
                  <c:v>44845.394523252318</c:v>
                </c:pt>
                <c:pt idx="10247">
                  <c:v>44845.394526793978</c:v>
                </c:pt>
                <c:pt idx="10248">
                  <c:v>44845.394530381942</c:v>
                </c:pt>
                <c:pt idx="10249">
                  <c:v>44845.39453395833</c:v>
                </c:pt>
                <c:pt idx="10250">
                  <c:v>44845.394537442131</c:v>
                </c:pt>
                <c:pt idx="10251">
                  <c:v>44845.394541006943</c:v>
                </c:pt>
                <c:pt idx="10252">
                  <c:v>44845.394544502313</c:v>
                </c:pt>
                <c:pt idx="10253">
                  <c:v>44845.394548032411</c:v>
                </c:pt>
                <c:pt idx="10254">
                  <c:v>44845.394551597223</c:v>
                </c:pt>
                <c:pt idx="10255">
                  <c:v>44845.394555092593</c:v>
                </c:pt>
                <c:pt idx="10256">
                  <c:v>44845.394558657405</c:v>
                </c:pt>
                <c:pt idx="10257">
                  <c:v>44845.394562222224</c:v>
                </c:pt>
                <c:pt idx="10258">
                  <c:v>44845.394565798611</c:v>
                </c:pt>
                <c:pt idx="10259">
                  <c:v>44845.394569340278</c:v>
                </c:pt>
                <c:pt idx="10260">
                  <c:v>44845.394572858793</c:v>
                </c:pt>
                <c:pt idx="10261">
                  <c:v>44845.394576412036</c:v>
                </c:pt>
                <c:pt idx="10262">
                  <c:v>44845.394579942127</c:v>
                </c:pt>
                <c:pt idx="10263">
                  <c:v>44845.394583449073</c:v>
                </c:pt>
                <c:pt idx="10264">
                  <c:v>44845.394586932867</c:v>
                </c:pt>
                <c:pt idx="10265">
                  <c:v>44845.394590462965</c:v>
                </c:pt>
                <c:pt idx="10266">
                  <c:v>44845.394593958335</c:v>
                </c:pt>
                <c:pt idx="10267">
                  <c:v>44845.394597511571</c:v>
                </c:pt>
                <c:pt idx="10268">
                  <c:v>44845.39460107639</c:v>
                </c:pt>
                <c:pt idx="10269">
                  <c:v>44845.394604583336</c:v>
                </c:pt>
                <c:pt idx="10270">
                  <c:v>44845.394608136572</c:v>
                </c:pt>
                <c:pt idx="10271">
                  <c:v>44845.394611620373</c:v>
                </c:pt>
                <c:pt idx="10272">
                  <c:v>44845.394615173609</c:v>
                </c:pt>
                <c:pt idx="10273">
                  <c:v>44845.39461865741</c:v>
                </c:pt>
                <c:pt idx="10274">
                  <c:v>44845.394622210646</c:v>
                </c:pt>
                <c:pt idx="10275">
                  <c:v>44845.394625787034</c:v>
                </c:pt>
                <c:pt idx="10276">
                  <c:v>44845.394629340277</c:v>
                </c:pt>
                <c:pt idx="10277">
                  <c:v>44845.394632916665</c:v>
                </c:pt>
                <c:pt idx="10278">
                  <c:v>44845.394636400466</c:v>
                </c:pt>
                <c:pt idx="10279">
                  <c:v>44845.39463988426</c:v>
                </c:pt>
                <c:pt idx="10280">
                  <c:v>44845.394643449072</c:v>
                </c:pt>
                <c:pt idx="10281">
                  <c:v>44845.394647037036</c:v>
                </c:pt>
                <c:pt idx="10282">
                  <c:v>44845.394650555558</c:v>
                </c:pt>
                <c:pt idx="10283">
                  <c:v>44845.394654062497</c:v>
                </c:pt>
                <c:pt idx="10284">
                  <c:v>44845.394657627316</c:v>
                </c:pt>
                <c:pt idx="10285">
                  <c:v>44845.394661157407</c:v>
                </c:pt>
                <c:pt idx="10286">
                  <c:v>44845.394664652777</c:v>
                </c:pt>
                <c:pt idx="10287">
                  <c:v>44845.394668229164</c:v>
                </c:pt>
                <c:pt idx="10288">
                  <c:v>44845.394671817128</c:v>
                </c:pt>
                <c:pt idx="10289">
                  <c:v>44845.394675381947</c:v>
                </c:pt>
                <c:pt idx="10290">
                  <c:v>44845.394678946759</c:v>
                </c:pt>
                <c:pt idx="10291">
                  <c:v>44845.394682430553</c:v>
                </c:pt>
                <c:pt idx="10292">
                  <c:v>44845.394685914354</c:v>
                </c:pt>
                <c:pt idx="10293">
                  <c:v>44845.394689502318</c:v>
                </c:pt>
                <c:pt idx="10294">
                  <c:v>44845.394693032409</c:v>
                </c:pt>
                <c:pt idx="10295">
                  <c:v>44845.394696516203</c:v>
                </c:pt>
                <c:pt idx="10296">
                  <c:v>44845.39470005787</c:v>
                </c:pt>
                <c:pt idx="10297">
                  <c:v>44845.394703541664</c:v>
                </c:pt>
                <c:pt idx="10298">
                  <c:v>44845.394707025465</c:v>
                </c:pt>
                <c:pt idx="10299">
                  <c:v>44845.394710555556</c:v>
                </c:pt>
                <c:pt idx="10300">
                  <c:v>44845.394714050926</c:v>
                </c:pt>
                <c:pt idx="10301">
                  <c:v>44845.394717546296</c:v>
                </c:pt>
                <c:pt idx="10302">
                  <c:v>44845.394721111108</c:v>
                </c:pt>
                <c:pt idx="10303">
                  <c:v>44845.394724664351</c:v>
                </c:pt>
                <c:pt idx="10304">
                  <c:v>44845.39472822917</c:v>
                </c:pt>
                <c:pt idx="10305">
                  <c:v>44845.39473172454</c:v>
                </c:pt>
                <c:pt idx="10306">
                  <c:v>44845.394735277776</c:v>
                </c:pt>
                <c:pt idx="10307">
                  <c:v>44845.394738761577</c:v>
                </c:pt>
                <c:pt idx="10308">
                  <c:v>44845.394742291668</c:v>
                </c:pt>
                <c:pt idx="10309">
                  <c:v>44845.394745787038</c:v>
                </c:pt>
                <c:pt idx="10310">
                  <c:v>44845.39474935185</c:v>
                </c:pt>
                <c:pt idx="10311">
                  <c:v>44845.39475295139</c:v>
                </c:pt>
                <c:pt idx="10312">
                  <c:v>44845.394756504633</c:v>
                </c:pt>
                <c:pt idx="10313">
                  <c:v>44845.394760069445</c:v>
                </c:pt>
                <c:pt idx="10314">
                  <c:v>44845.394763622688</c:v>
                </c:pt>
                <c:pt idx="10315">
                  <c:v>44845.394767210651</c:v>
                </c:pt>
                <c:pt idx="10316">
                  <c:v>44845.394770775463</c:v>
                </c:pt>
                <c:pt idx="10317">
                  <c:v>44845.394774375003</c:v>
                </c:pt>
                <c:pt idx="10318">
                  <c:v>44845.394777893518</c:v>
                </c:pt>
                <c:pt idx="10319">
                  <c:v>44845.394781388888</c:v>
                </c:pt>
                <c:pt idx="10320">
                  <c:v>44845.394784872682</c:v>
                </c:pt>
                <c:pt idx="10321">
                  <c:v>44845.39478840278</c:v>
                </c:pt>
                <c:pt idx="10322">
                  <c:v>44845.394791909719</c:v>
                </c:pt>
                <c:pt idx="10323">
                  <c:v>44845.394795462962</c:v>
                </c:pt>
                <c:pt idx="10324">
                  <c:v>44845.39479903935</c:v>
                </c:pt>
                <c:pt idx="10325">
                  <c:v>44845.394802592593</c:v>
                </c:pt>
                <c:pt idx="10326">
                  <c:v>44845.394806099539</c:v>
                </c:pt>
                <c:pt idx="10327">
                  <c:v>44845.39480962963</c:v>
                </c:pt>
                <c:pt idx="10328">
                  <c:v>44845.394813136576</c:v>
                </c:pt>
                <c:pt idx="10329">
                  <c:v>44845.394816701388</c:v>
                </c:pt>
                <c:pt idx="10330">
                  <c:v>44845.394820196758</c:v>
                </c:pt>
                <c:pt idx="10331">
                  <c:v>44845.394823750001</c:v>
                </c:pt>
                <c:pt idx="10332">
                  <c:v>44845.394827349533</c:v>
                </c:pt>
                <c:pt idx="10333">
                  <c:v>44845.394830879632</c:v>
                </c:pt>
                <c:pt idx="10334">
                  <c:v>44845.394834432867</c:v>
                </c:pt>
                <c:pt idx="10335">
                  <c:v>44845.394837916669</c:v>
                </c:pt>
                <c:pt idx="10336">
                  <c:v>44845.394841400463</c:v>
                </c:pt>
                <c:pt idx="10337">
                  <c:v>44845.39484494213</c:v>
                </c:pt>
                <c:pt idx="10338">
                  <c:v>44845.394848425924</c:v>
                </c:pt>
                <c:pt idx="10339">
                  <c:v>44845.394851921294</c:v>
                </c:pt>
                <c:pt idx="10340">
                  <c:v>44845.394855497689</c:v>
                </c:pt>
                <c:pt idx="10341">
                  <c:v>44845.394859039348</c:v>
                </c:pt>
                <c:pt idx="10342">
                  <c:v>44845.394862546294</c:v>
                </c:pt>
                <c:pt idx="10343">
                  <c:v>44845.394866064817</c:v>
                </c:pt>
                <c:pt idx="10344">
                  <c:v>44845.394869629628</c:v>
                </c:pt>
                <c:pt idx="10345">
                  <c:v>44845.394873124998</c:v>
                </c:pt>
                <c:pt idx="10346">
                  <c:v>44845.394876620368</c:v>
                </c:pt>
                <c:pt idx="10347">
                  <c:v>44845.394880173611</c:v>
                </c:pt>
                <c:pt idx="10348">
                  <c:v>44845.394883657405</c:v>
                </c:pt>
                <c:pt idx="10349">
                  <c:v>44845.394887199072</c:v>
                </c:pt>
                <c:pt idx="10350">
                  <c:v>44845.394890706018</c:v>
                </c:pt>
                <c:pt idx="10351">
                  <c:v>44845.39489427083</c:v>
                </c:pt>
                <c:pt idx="10352">
                  <c:v>44845.394897800928</c:v>
                </c:pt>
                <c:pt idx="10353">
                  <c:v>44845.394901284722</c:v>
                </c:pt>
                <c:pt idx="10354">
                  <c:v>44845.394904768516</c:v>
                </c:pt>
                <c:pt idx="10355">
                  <c:v>44845.394908344904</c:v>
                </c:pt>
                <c:pt idx="10356">
                  <c:v>44845.394911828706</c:v>
                </c:pt>
                <c:pt idx="10357">
                  <c:v>44845.394915370372</c:v>
                </c:pt>
                <c:pt idx="10358">
                  <c:v>44845.394918923608</c:v>
                </c:pt>
                <c:pt idx="10359">
                  <c:v>44845.394922418978</c:v>
                </c:pt>
                <c:pt idx="10360">
                  <c:v>44845.394925972221</c:v>
                </c:pt>
                <c:pt idx="10361">
                  <c:v>44845.394929479167</c:v>
                </c:pt>
                <c:pt idx="10362">
                  <c:v>44845.394933043979</c:v>
                </c:pt>
                <c:pt idx="10363">
                  <c:v>44845.394936608798</c:v>
                </c:pt>
                <c:pt idx="10364">
                  <c:v>44845.394940092592</c:v>
                </c:pt>
                <c:pt idx="10365">
                  <c:v>44845.394943576386</c:v>
                </c:pt>
                <c:pt idx="10366">
                  <c:v>44845.394947094908</c:v>
                </c:pt>
                <c:pt idx="10367">
                  <c:v>44845.394950671296</c:v>
                </c:pt>
                <c:pt idx="10368">
                  <c:v>44845.39495425926</c:v>
                </c:pt>
                <c:pt idx="10369">
                  <c:v>44845.394957743054</c:v>
                </c:pt>
                <c:pt idx="10370">
                  <c:v>44845.394961296297</c:v>
                </c:pt>
                <c:pt idx="10371">
                  <c:v>44845.394964884261</c:v>
                </c:pt>
                <c:pt idx="10372">
                  <c:v>44845.394968449073</c:v>
                </c:pt>
                <c:pt idx="10373">
                  <c:v>44845.394972002316</c:v>
                </c:pt>
                <c:pt idx="10374">
                  <c:v>44845.394975555559</c:v>
                </c:pt>
                <c:pt idx="10375">
                  <c:v>44845.394979062497</c:v>
                </c:pt>
                <c:pt idx="10376">
                  <c:v>44845.394982638885</c:v>
                </c:pt>
                <c:pt idx="10377">
                  <c:v>44845.394986203704</c:v>
                </c:pt>
                <c:pt idx="10378">
                  <c:v>44845.394989687498</c:v>
                </c:pt>
                <c:pt idx="10379">
                  <c:v>44845.394993240741</c:v>
                </c:pt>
                <c:pt idx="10380">
                  <c:v>44845.394996770832</c:v>
                </c:pt>
                <c:pt idx="10381">
                  <c:v>44845.395000254626</c:v>
                </c:pt>
                <c:pt idx="10382">
                  <c:v>44845.395003761572</c:v>
                </c:pt>
                <c:pt idx="10383">
                  <c:v>44845.395007314815</c:v>
                </c:pt>
                <c:pt idx="10384">
                  <c:v>44845.395010798609</c:v>
                </c:pt>
                <c:pt idx="10385">
                  <c:v>44845.395014282411</c:v>
                </c:pt>
                <c:pt idx="10386">
                  <c:v>44845.395017847222</c:v>
                </c:pt>
                <c:pt idx="10387">
                  <c:v>44845.395021388889</c:v>
                </c:pt>
                <c:pt idx="10388">
                  <c:v>44845.395024953701</c:v>
                </c:pt>
                <c:pt idx="10389">
                  <c:v>44845.395028460647</c:v>
                </c:pt>
                <c:pt idx="10390">
                  <c:v>44845.395032025466</c:v>
                </c:pt>
                <c:pt idx="10391">
                  <c:v>44845.395035578702</c:v>
                </c:pt>
                <c:pt idx="10392">
                  <c:v>44845.395039062503</c:v>
                </c:pt>
                <c:pt idx="10393">
                  <c:v>44845.395042627315</c:v>
                </c:pt>
                <c:pt idx="10394">
                  <c:v>44845.395046122685</c:v>
                </c:pt>
                <c:pt idx="10395">
                  <c:v>44845.395049641207</c:v>
                </c:pt>
                <c:pt idx="10396">
                  <c:v>44845.395053217595</c:v>
                </c:pt>
                <c:pt idx="10397">
                  <c:v>44845.395056724534</c:v>
                </c:pt>
                <c:pt idx="10398">
                  <c:v>44845.395060277777</c:v>
                </c:pt>
                <c:pt idx="10399">
                  <c:v>44845.395063819444</c:v>
                </c:pt>
                <c:pt idx="10400">
                  <c:v>44845.39506732639</c:v>
                </c:pt>
                <c:pt idx="10401">
                  <c:v>44845.395070879633</c:v>
                </c:pt>
                <c:pt idx="10402">
                  <c:v>44845.395074479165</c:v>
                </c:pt>
                <c:pt idx="10403">
                  <c:v>44845.395078009256</c:v>
                </c:pt>
                <c:pt idx="10404">
                  <c:v>44845.395081516202</c:v>
                </c:pt>
                <c:pt idx="10405">
                  <c:v>44845.395085057869</c:v>
                </c:pt>
                <c:pt idx="10406">
                  <c:v>44845.395088611112</c:v>
                </c:pt>
                <c:pt idx="10407">
                  <c:v>44845.395092094906</c:v>
                </c:pt>
                <c:pt idx="10408">
                  <c:v>44845.395095601853</c:v>
                </c:pt>
                <c:pt idx="10409">
                  <c:v>44845.395099155096</c:v>
                </c:pt>
                <c:pt idx="10410">
                  <c:v>44845.39510263889</c:v>
                </c:pt>
                <c:pt idx="10411">
                  <c:v>44845.395106180556</c:v>
                </c:pt>
                <c:pt idx="10412">
                  <c:v>44845.395109675927</c:v>
                </c:pt>
                <c:pt idx="10413">
                  <c:v>44845.395113252314</c:v>
                </c:pt>
                <c:pt idx="10414">
                  <c:v>44845.395116793981</c:v>
                </c:pt>
                <c:pt idx="10415">
                  <c:v>44845.395120289351</c:v>
                </c:pt>
                <c:pt idx="10416">
                  <c:v>44845.395123819442</c:v>
                </c:pt>
                <c:pt idx="10417">
                  <c:v>44845.39512734954</c:v>
                </c:pt>
                <c:pt idx="10418">
                  <c:v>44845.395130856479</c:v>
                </c:pt>
                <c:pt idx="10419">
                  <c:v>44845.395134363425</c:v>
                </c:pt>
                <c:pt idx="10420">
                  <c:v>44845.395137939813</c:v>
                </c:pt>
                <c:pt idx="10421">
                  <c:v>44845.39514148148</c:v>
                </c:pt>
                <c:pt idx="10422">
                  <c:v>44845.39514497685</c:v>
                </c:pt>
                <c:pt idx="10423">
                  <c:v>44845.395148460651</c:v>
                </c:pt>
                <c:pt idx="10424">
                  <c:v>44845.395152025463</c:v>
                </c:pt>
                <c:pt idx="10425">
                  <c:v>44845.39515556713</c:v>
                </c:pt>
                <c:pt idx="10426">
                  <c:v>44845.395159131942</c:v>
                </c:pt>
                <c:pt idx="10427">
                  <c:v>44845.395162638888</c:v>
                </c:pt>
                <c:pt idx="10428">
                  <c:v>44845.395166203707</c:v>
                </c:pt>
                <c:pt idx="10429">
                  <c:v>44845.395169687501</c:v>
                </c:pt>
                <c:pt idx="10430">
                  <c:v>44845.395173229168</c:v>
                </c:pt>
                <c:pt idx="10431">
                  <c:v>44845.395176712962</c:v>
                </c:pt>
                <c:pt idx="10432">
                  <c:v>44845.395180277781</c:v>
                </c:pt>
                <c:pt idx="10433">
                  <c:v>44845.395183854169</c:v>
                </c:pt>
                <c:pt idx="10434">
                  <c:v>44845.395187430557</c:v>
                </c:pt>
                <c:pt idx="10435">
                  <c:v>44845.395190995368</c:v>
                </c:pt>
                <c:pt idx="10436">
                  <c:v>44845.395194548611</c:v>
                </c:pt>
                <c:pt idx="10437">
                  <c:v>44845.395198055558</c:v>
                </c:pt>
                <c:pt idx="10438">
                  <c:v>44845.395201585648</c:v>
                </c:pt>
                <c:pt idx="10439">
                  <c:v>44845.395205138891</c:v>
                </c:pt>
                <c:pt idx="10440">
                  <c:v>44845.395208703703</c:v>
                </c:pt>
                <c:pt idx="10441">
                  <c:v>44845.395212187497</c:v>
                </c:pt>
                <c:pt idx="10442">
                  <c:v>44845.395215694443</c:v>
                </c:pt>
                <c:pt idx="10443">
                  <c:v>44845.395219259262</c:v>
                </c:pt>
                <c:pt idx="10444">
                  <c:v>44845.395222824074</c:v>
                </c:pt>
                <c:pt idx="10445">
                  <c:v>44845.395226377317</c:v>
                </c:pt>
                <c:pt idx="10446">
                  <c:v>44845.395229942129</c:v>
                </c:pt>
                <c:pt idx="10447">
                  <c:v>44845.395233425923</c:v>
                </c:pt>
                <c:pt idx="10448">
                  <c:v>44845.395236921293</c:v>
                </c:pt>
                <c:pt idx="10449">
                  <c:v>44845.395240486112</c:v>
                </c:pt>
                <c:pt idx="10450">
                  <c:v>44845.395244039355</c:v>
                </c:pt>
                <c:pt idx="10451">
                  <c:v>44845.395247523149</c:v>
                </c:pt>
                <c:pt idx="10452">
                  <c:v>44845.395251064816</c:v>
                </c:pt>
                <c:pt idx="10453">
                  <c:v>44845.395254675925</c:v>
                </c:pt>
                <c:pt idx="10454">
                  <c:v>44845.395258229168</c:v>
                </c:pt>
                <c:pt idx="10455">
                  <c:v>44845.395261770835</c:v>
                </c:pt>
                <c:pt idx="10456">
                  <c:v>44845.395265289349</c:v>
                </c:pt>
                <c:pt idx="10457">
                  <c:v>44845.395268854169</c:v>
                </c:pt>
                <c:pt idx="10458">
                  <c:v>44845.395272384259</c:v>
                </c:pt>
                <c:pt idx="10459">
                  <c:v>44845.395275925926</c:v>
                </c:pt>
                <c:pt idx="10460">
                  <c:v>44845.395279432872</c:v>
                </c:pt>
                <c:pt idx="10461">
                  <c:v>44845.395282916666</c:v>
                </c:pt>
                <c:pt idx="10462">
                  <c:v>44845.395286493054</c:v>
                </c:pt>
                <c:pt idx="10463">
                  <c:v>44845.395289988424</c:v>
                </c:pt>
                <c:pt idx="10464">
                  <c:v>44845.395293541667</c:v>
                </c:pt>
                <c:pt idx="10465">
                  <c:v>44845.395297106479</c:v>
                </c:pt>
                <c:pt idx="10466">
                  <c:v>44845.395300659722</c:v>
                </c:pt>
                <c:pt idx="10467">
                  <c:v>44845.395304212965</c:v>
                </c:pt>
                <c:pt idx="10468">
                  <c:v>44845.395307719904</c:v>
                </c:pt>
                <c:pt idx="10469">
                  <c:v>44845.395311261571</c:v>
                </c:pt>
                <c:pt idx="10470">
                  <c:v>44845.395314780093</c:v>
                </c:pt>
                <c:pt idx="10471">
                  <c:v>44845.39531832176</c:v>
                </c:pt>
                <c:pt idx="10472">
                  <c:v>44845.39532181713</c:v>
                </c:pt>
                <c:pt idx="10473">
                  <c:v>44845.395325335645</c:v>
                </c:pt>
                <c:pt idx="10474">
                  <c:v>44845.395328842591</c:v>
                </c:pt>
                <c:pt idx="10475">
                  <c:v>44845.395332384258</c:v>
                </c:pt>
                <c:pt idx="10476">
                  <c:v>44845.395335949077</c:v>
                </c:pt>
                <c:pt idx="10477">
                  <c:v>44845.395339467592</c:v>
                </c:pt>
                <c:pt idx="10478">
                  <c:v>44845.395342997683</c:v>
                </c:pt>
                <c:pt idx="10479">
                  <c:v>44845.395346527781</c:v>
                </c:pt>
                <c:pt idx="10480">
                  <c:v>44845.395350057872</c:v>
                </c:pt>
                <c:pt idx="10481">
                  <c:v>44845.395353611108</c:v>
                </c:pt>
                <c:pt idx="10482">
                  <c:v>44845.395357199071</c:v>
                </c:pt>
                <c:pt idx="10483">
                  <c:v>44845.395360694441</c:v>
                </c:pt>
                <c:pt idx="10484">
                  <c:v>44845.395364247684</c:v>
                </c:pt>
                <c:pt idx="10485">
                  <c:v>44845.395367812504</c:v>
                </c:pt>
                <c:pt idx="10486">
                  <c:v>44845.395371377315</c:v>
                </c:pt>
                <c:pt idx="10487">
                  <c:v>44845.395374942127</c:v>
                </c:pt>
                <c:pt idx="10488">
                  <c:v>44845.39537849537</c:v>
                </c:pt>
                <c:pt idx="10489">
                  <c:v>44845.395382002316</c:v>
                </c:pt>
                <c:pt idx="10490">
                  <c:v>44845.395385555559</c:v>
                </c:pt>
                <c:pt idx="10491">
                  <c:v>44845.395389143516</c:v>
                </c:pt>
                <c:pt idx="10492">
                  <c:v>44845.395392685183</c:v>
                </c:pt>
                <c:pt idx="10493">
                  <c:v>44845.395396168984</c:v>
                </c:pt>
                <c:pt idx="10494">
                  <c:v>44845.395399710651</c:v>
                </c:pt>
                <c:pt idx="10495">
                  <c:v>44845.395403206021</c:v>
                </c:pt>
                <c:pt idx="10496">
                  <c:v>44845.395406782409</c:v>
                </c:pt>
                <c:pt idx="10497">
                  <c:v>44845.395410358797</c:v>
                </c:pt>
                <c:pt idx="10498">
                  <c:v>44845.395413946761</c:v>
                </c:pt>
                <c:pt idx="10499">
                  <c:v>44845.395417500004</c:v>
                </c:pt>
                <c:pt idx="10500">
                  <c:v>44845.395421041663</c:v>
                </c:pt>
                <c:pt idx="10501">
                  <c:v>44845.395424606482</c:v>
                </c:pt>
                <c:pt idx="10502">
                  <c:v>44845.395428090276</c:v>
                </c:pt>
                <c:pt idx="10503">
                  <c:v>44845.395431666664</c:v>
                </c:pt>
                <c:pt idx="10504">
                  <c:v>44845.395435219907</c:v>
                </c:pt>
                <c:pt idx="10505">
                  <c:v>44845.395438738429</c:v>
                </c:pt>
                <c:pt idx="10506">
                  <c:v>44845.395442291665</c:v>
                </c:pt>
                <c:pt idx="10507">
                  <c:v>44845.395445833332</c:v>
                </c:pt>
                <c:pt idx="10508">
                  <c:v>44845.395449317133</c:v>
                </c:pt>
                <c:pt idx="10509">
                  <c:v>44845.395452881945</c:v>
                </c:pt>
                <c:pt idx="10510">
                  <c:v>44845.395456365739</c:v>
                </c:pt>
                <c:pt idx="10511">
                  <c:v>44845.395459918982</c:v>
                </c:pt>
                <c:pt idx="10512">
                  <c:v>44845.395463425928</c:v>
                </c:pt>
                <c:pt idx="10513">
                  <c:v>44845.395466967595</c:v>
                </c:pt>
                <c:pt idx="10514">
                  <c:v>44845.395470532407</c:v>
                </c:pt>
                <c:pt idx="10515">
                  <c:v>44845.395474016201</c:v>
                </c:pt>
                <c:pt idx="10516">
                  <c:v>44845.395477615741</c:v>
                </c:pt>
                <c:pt idx="10517">
                  <c:v>44845.395481157408</c:v>
                </c:pt>
                <c:pt idx="10518">
                  <c:v>44845.395484722219</c:v>
                </c:pt>
                <c:pt idx="10519">
                  <c:v>44845.395488206021</c:v>
                </c:pt>
                <c:pt idx="10520">
                  <c:v>44845.395491759256</c:v>
                </c:pt>
                <c:pt idx="10521">
                  <c:v>44845.395495335652</c:v>
                </c:pt>
                <c:pt idx="10522">
                  <c:v>44845.39549884259</c:v>
                </c:pt>
                <c:pt idx="10523">
                  <c:v>44845.395502407409</c:v>
                </c:pt>
                <c:pt idx="10524">
                  <c:v>44845.395505914355</c:v>
                </c:pt>
                <c:pt idx="10525">
                  <c:v>44845.395509421294</c:v>
                </c:pt>
                <c:pt idx="10526">
                  <c:v>44845.395512905096</c:v>
                </c:pt>
                <c:pt idx="10527">
                  <c:v>44845.395516446762</c:v>
                </c:pt>
                <c:pt idx="10528">
                  <c:v>44845.395519953701</c:v>
                </c:pt>
                <c:pt idx="10529">
                  <c:v>44845.395523506944</c:v>
                </c:pt>
                <c:pt idx="10530">
                  <c:v>44845.395527094908</c:v>
                </c:pt>
                <c:pt idx="10531">
                  <c:v>44845.395530648151</c:v>
                </c:pt>
                <c:pt idx="10532">
                  <c:v>44845.395534236108</c:v>
                </c:pt>
                <c:pt idx="10533">
                  <c:v>44845.395537766206</c:v>
                </c:pt>
                <c:pt idx="10534">
                  <c:v>44845.395541261576</c:v>
                </c:pt>
                <c:pt idx="10535">
                  <c:v>44845.395544803243</c:v>
                </c:pt>
                <c:pt idx="10536">
                  <c:v>44845.395548287037</c:v>
                </c:pt>
                <c:pt idx="10537">
                  <c:v>44845.395551851849</c:v>
                </c:pt>
                <c:pt idx="10538">
                  <c:v>44845.395555347219</c:v>
                </c:pt>
                <c:pt idx="10539">
                  <c:v>44845.395558888886</c:v>
                </c:pt>
                <c:pt idx="10540">
                  <c:v>44845.395562384256</c:v>
                </c:pt>
                <c:pt idx="10541">
                  <c:v>44845.39556597222</c:v>
                </c:pt>
                <c:pt idx="10542">
                  <c:v>44845.395569490742</c:v>
                </c:pt>
                <c:pt idx="10543">
                  <c:v>44845.395572974536</c:v>
                </c:pt>
                <c:pt idx="10544">
                  <c:v>44845.395576539355</c:v>
                </c:pt>
                <c:pt idx="10545">
                  <c:v>44845.395580046294</c:v>
                </c:pt>
                <c:pt idx="10546">
                  <c:v>44845.395583611113</c:v>
                </c:pt>
                <c:pt idx="10547">
                  <c:v>44845.39558715278</c:v>
                </c:pt>
                <c:pt idx="10548">
                  <c:v>44845.395590717591</c:v>
                </c:pt>
                <c:pt idx="10549">
                  <c:v>44845.395594224537</c:v>
                </c:pt>
                <c:pt idx="10550">
                  <c:v>44845.39559777778</c:v>
                </c:pt>
                <c:pt idx="10551">
                  <c:v>44845.395601354168</c:v>
                </c:pt>
                <c:pt idx="10552">
                  <c:v>44845.395604907404</c:v>
                </c:pt>
                <c:pt idx="10553">
                  <c:v>44845.395608402781</c:v>
                </c:pt>
                <c:pt idx="10554">
                  <c:v>44845.395611967593</c:v>
                </c:pt>
                <c:pt idx="10555">
                  <c:v>44845.39561550926</c:v>
                </c:pt>
                <c:pt idx="10556">
                  <c:v>44845.395619027775</c:v>
                </c:pt>
                <c:pt idx="10557">
                  <c:v>44845.395622546297</c:v>
                </c:pt>
                <c:pt idx="10558">
                  <c:v>44845.395626030091</c:v>
                </c:pt>
                <c:pt idx="10559">
                  <c:v>44845.395629537037</c:v>
                </c:pt>
                <c:pt idx="10560">
                  <c:v>44845.395633067128</c:v>
                </c:pt>
                <c:pt idx="10561">
                  <c:v>44845.395636550929</c:v>
                </c:pt>
                <c:pt idx="10562">
                  <c:v>44845.395640162038</c:v>
                </c:pt>
                <c:pt idx="10563">
                  <c:v>44845.395643692129</c:v>
                </c:pt>
                <c:pt idx="10564">
                  <c:v>44845.395647199075</c:v>
                </c:pt>
                <c:pt idx="10565">
                  <c:v>44845.395650729166</c:v>
                </c:pt>
                <c:pt idx="10566">
                  <c:v>44845.395654224536</c:v>
                </c:pt>
                <c:pt idx="10567">
                  <c:v>44845.395657766203</c:v>
                </c:pt>
                <c:pt idx="10568">
                  <c:v>44845.395661354167</c:v>
                </c:pt>
                <c:pt idx="10569">
                  <c:v>44845.39566490741</c:v>
                </c:pt>
                <c:pt idx="10570">
                  <c:v>44845.395668414349</c:v>
                </c:pt>
                <c:pt idx="10571">
                  <c:v>44845.39567189815</c:v>
                </c:pt>
                <c:pt idx="10572">
                  <c:v>44845.395675416665</c:v>
                </c:pt>
                <c:pt idx="10573">
                  <c:v>44845.395678981484</c:v>
                </c:pt>
                <c:pt idx="10574">
                  <c:v>44845.395682488423</c:v>
                </c:pt>
                <c:pt idx="10575">
                  <c:v>44845.395686064818</c:v>
                </c:pt>
                <c:pt idx="10576">
                  <c:v>44845.395689629629</c:v>
                </c:pt>
                <c:pt idx="10577">
                  <c:v>44845.395693194441</c:v>
                </c:pt>
                <c:pt idx="10578">
                  <c:v>44845.395696736108</c:v>
                </c:pt>
                <c:pt idx="10579">
                  <c:v>44845.395700324072</c:v>
                </c:pt>
                <c:pt idx="10580">
                  <c:v>44845.395703807873</c:v>
                </c:pt>
                <c:pt idx="10581">
                  <c:v>44845.395707384261</c:v>
                </c:pt>
                <c:pt idx="10582">
                  <c:v>44845.395710949073</c:v>
                </c:pt>
                <c:pt idx="10583">
                  <c:v>44845.39571449074</c:v>
                </c:pt>
                <c:pt idx="10584">
                  <c:v>44845.395718078704</c:v>
                </c:pt>
                <c:pt idx="10585">
                  <c:v>44845.395721608795</c:v>
                </c:pt>
                <c:pt idx="10586">
                  <c:v>44845.395725115741</c:v>
                </c:pt>
                <c:pt idx="10587">
                  <c:v>44845.395728599535</c:v>
                </c:pt>
                <c:pt idx="10588">
                  <c:v>44845.395732129633</c:v>
                </c:pt>
                <c:pt idx="10589">
                  <c:v>44845.395735636572</c:v>
                </c:pt>
                <c:pt idx="10590">
                  <c:v>44845.395739120373</c:v>
                </c:pt>
                <c:pt idx="10591">
                  <c:v>44845.395742673609</c:v>
                </c:pt>
                <c:pt idx="10592">
                  <c:v>44845.395746192131</c:v>
                </c:pt>
                <c:pt idx="10593">
                  <c:v>44845.395749699077</c:v>
                </c:pt>
                <c:pt idx="10594">
                  <c:v>44845.395753263889</c:v>
                </c:pt>
                <c:pt idx="10595">
                  <c:v>44845.395756782411</c:v>
                </c:pt>
                <c:pt idx="10596">
                  <c:v>44845.395760300926</c:v>
                </c:pt>
                <c:pt idx="10597">
                  <c:v>44845.395763819448</c:v>
                </c:pt>
                <c:pt idx="10598">
                  <c:v>44845.395767349539</c:v>
                </c:pt>
                <c:pt idx="10599">
                  <c:v>44845.395770925927</c:v>
                </c:pt>
                <c:pt idx="10600">
                  <c:v>44845.395774502314</c:v>
                </c:pt>
                <c:pt idx="10601">
                  <c:v>44845.395777986108</c:v>
                </c:pt>
                <c:pt idx="10602">
                  <c:v>44845.395781539351</c:v>
                </c:pt>
                <c:pt idx="10603">
                  <c:v>44845.395785023145</c:v>
                </c:pt>
                <c:pt idx="10604">
                  <c:v>44845.395788506947</c:v>
                </c:pt>
                <c:pt idx="10605">
                  <c:v>44845.395792048614</c:v>
                </c:pt>
                <c:pt idx="10606">
                  <c:v>44845.395795543984</c:v>
                </c:pt>
                <c:pt idx="10607">
                  <c:v>44845.395799085651</c:v>
                </c:pt>
                <c:pt idx="10608">
                  <c:v>44845.395802581021</c:v>
                </c:pt>
                <c:pt idx="10609">
                  <c:v>44845.395806064815</c:v>
                </c:pt>
                <c:pt idx="10610">
                  <c:v>44845.395809629626</c:v>
                </c:pt>
                <c:pt idx="10611">
                  <c:v>44845.395813194446</c:v>
                </c:pt>
                <c:pt idx="10612">
                  <c:v>44845.395816678239</c:v>
                </c:pt>
                <c:pt idx="10613">
                  <c:v>44845.395820231483</c:v>
                </c:pt>
                <c:pt idx="10614">
                  <c:v>44845.395823784726</c:v>
                </c:pt>
                <c:pt idx="10615">
                  <c:v>44845.395827280096</c:v>
                </c:pt>
                <c:pt idx="10616">
                  <c:v>44845.395830844907</c:v>
                </c:pt>
                <c:pt idx="10617">
                  <c:v>44845.395834409719</c:v>
                </c:pt>
                <c:pt idx="10618">
                  <c:v>44845.395837986114</c:v>
                </c:pt>
                <c:pt idx="10619">
                  <c:v>44845.395841527781</c:v>
                </c:pt>
                <c:pt idx="10620">
                  <c:v>44845.395845011575</c:v>
                </c:pt>
                <c:pt idx="10621">
                  <c:v>44845.395848564818</c:v>
                </c:pt>
                <c:pt idx="10622">
                  <c:v>44845.395852094909</c:v>
                </c:pt>
                <c:pt idx="10623">
                  <c:v>44845.395855648145</c:v>
                </c:pt>
                <c:pt idx="10624">
                  <c:v>44845.395859178243</c:v>
                </c:pt>
                <c:pt idx="10625">
                  <c:v>44845.395862662037</c:v>
                </c:pt>
                <c:pt idx="10626">
                  <c:v>44845.395866145831</c:v>
                </c:pt>
                <c:pt idx="10627">
                  <c:v>44845.395869722219</c:v>
                </c:pt>
                <c:pt idx="10628">
                  <c:v>44845.395873263886</c:v>
                </c:pt>
                <c:pt idx="10629">
                  <c:v>44845.395876747687</c:v>
                </c:pt>
                <c:pt idx="10630">
                  <c:v>44845.395880312499</c:v>
                </c:pt>
                <c:pt idx="10631">
                  <c:v>44845.395883888887</c:v>
                </c:pt>
                <c:pt idx="10632">
                  <c:v>44845.395887372688</c:v>
                </c:pt>
                <c:pt idx="10633">
                  <c:v>44845.395890856482</c:v>
                </c:pt>
                <c:pt idx="10634">
                  <c:v>44845.395894421294</c:v>
                </c:pt>
                <c:pt idx="10635">
                  <c:v>44845.395897962961</c:v>
                </c:pt>
                <c:pt idx="10636">
                  <c:v>44845.395901458331</c:v>
                </c:pt>
                <c:pt idx="10637">
                  <c:v>44845.395904942132</c:v>
                </c:pt>
                <c:pt idx="10638">
                  <c:v>44845.395908472223</c:v>
                </c:pt>
                <c:pt idx="10639">
                  <c:v>44845.395911979169</c:v>
                </c:pt>
                <c:pt idx="10640">
                  <c:v>44845.395915520836</c:v>
                </c:pt>
                <c:pt idx="10641">
                  <c:v>44845.3959191088</c:v>
                </c:pt>
                <c:pt idx="10642">
                  <c:v>44845.395922650459</c:v>
                </c:pt>
                <c:pt idx="10643">
                  <c:v>44845.395926273151</c:v>
                </c:pt>
                <c:pt idx="10644">
                  <c:v>44845.395929791666</c:v>
                </c:pt>
                <c:pt idx="10645">
                  <c:v>44845.395933368054</c:v>
                </c:pt>
                <c:pt idx="10646">
                  <c:v>44845.395936863424</c:v>
                </c:pt>
                <c:pt idx="10647">
                  <c:v>44845.395940358794</c:v>
                </c:pt>
                <c:pt idx="10648">
                  <c:v>44845.395943888892</c:v>
                </c:pt>
                <c:pt idx="10649">
                  <c:v>44845.395947372686</c:v>
                </c:pt>
                <c:pt idx="10650">
                  <c:v>44845.395950937498</c:v>
                </c:pt>
                <c:pt idx="10651">
                  <c:v>44845.395954432868</c:v>
                </c:pt>
                <c:pt idx="10652">
                  <c:v>44845.395957986111</c:v>
                </c:pt>
                <c:pt idx="10653">
                  <c:v>44845.395961574075</c:v>
                </c:pt>
                <c:pt idx="10654">
                  <c:v>44845.395965104166</c:v>
                </c:pt>
                <c:pt idx="10655">
                  <c:v>44845.39596858796</c:v>
                </c:pt>
                <c:pt idx="10656">
                  <c:v>44845.39597208333</c:v>
                </c:pt>
                <c:pt idx="10657">
                  <c:v>44845.395975636573</c:v>
                </c:pt>
                <c:pt idx="10658">
                  <c:v>44845.395979224537</c:v>
                </c:pt>
                <c:pt idx="10659">
                  <c:v>44845.395982766204</c:v>
                </c:pt>
                <c:pt idx="10660">
                  <c:v>44845.395986261574</c:v>
                </c:pt>
                <c:pt idx="10661">
                  <c:v>44845.395989814817</c:v>
                </c:pt>
                <c:pt idx="10662">
                  <c:v>44845.395993310187</c:v>
                </c:pt>
                <c:pt idx="10663">
                  <c:v>44845.395996863423</c:v>
                </c:pt>
                <c:pt idx="10664">
                  <c:v>44845.39600040509</c:v>
                </c:pt>
                <c:pt idx="10665">
                  <c:v>44845.396003888891</c:v>
                </c:pt>
                <c:pt idx="10666">
                  <c:v>44845.396007465279</c:v>
                </c:pt>
                <c:pt idx="10667">
                  <c:v>44845.396010972225</c:v>
                </c:pt>
                <c:pt idx="10668">
                  <c:v>44845.39601452546</c:v>
                </c:pt>
                <c:pt idx="10669">
                  <c:v>44845.396018078703</c:v>
                </c:pt>
                <c:pt idx="10670">
                  <c:v>44845.396021666667</c:v>
                </c:pt>
                <c:pt idx="10671">
                  <c:v>44845.396025231479</c:v>
                </c:pt>
                <c:pt idx="10672">
                  <c:v>44845.396028738425</c:v>
                </c:pt>
                <c:pt idx="10673">
                  <c:v>44845.396032268516</c:v>
                </c:pt>
                <c:pt idx="10674">
                  <c:v>44845.396035763886</c:v>
                </c:pt>
                <c:pt idx="10675">
                  <c:v>44845.396039317129</c:v>
                </c:pt>
                <c:pt idx="10676">
                  <c:v>44845.39604284722</c:v>
                </c:pt>
                <c:pt idx="10677">
                  <c:v>44845.396046354166</c:v>
                </c:pt>
                <c:pt idx="10678">
                  <c:v>44845.396049884257</c:v>
                </c:pt>
                <c:pt idx="10679">
                  <c:v>44845.396053391203</c:v>
                </c:pt>
                <c:pt idx="10680">
                  <c:v>44845.396056874997</c:v>
                </c:pt>
                <c:pt idx="10681">
                  <c:v>44845.396060474537</c:v>
                </c:pt>
                <c:pt idx="10682">
                  <c:v>44845.396064004628</c:v>
                </c:pt>
                <c:pt idx="10683">
                  <c:v>44845.396067581016</c:v>
                </c:pt>
                <c:pt idx="10684">
                  <c:v>44845.396071145835</c:v>
                </c:pt>
                <c:pt idx="10685">
                  <c:v>44845.396074629629</c:v>
                </c:pt>
                <c:pt idx="10686">
                  <c:v>44845.396078113423</c:v>
                </c:pt>
                <c:pt idx="10687">
                  <c:v>44845.396081631945</c:v>
                </c:pt>
                <c:pt idx="10688">
                  <c:v>44845.396085196757</c:v>
                </c:pt>
                <c:pt idx="10689">
                  <c:v>44845.396088692127</c:v>
                </c:pt>
                <c:pt idx="10690">
                  <c:v>44845.396092268522</c:v>
                </c:pt>
                <c:pt idx="10691">
                  <c:v>44845.396095810182</c:v>
                </c:pt>
                <c:pt idx="10692">
                  <c:v>44845.396099293983</c:v>
                </c:pt>
                <c:pt idx="10693">
                  <c:v>44845.396102928244</c:v>
                </c:pt>
                <c:pt idx="10694">
                  <c:v>44845.396106435182</c:v>
                </c:pt>
                <c:pt idx="10695">
                  <c:v>44845.396109953705</c:v>
                </c:pt>
                <c:pt idx="10696">
                  <c:v>44845.396113495372</c:v>
                </c:pt>
                <c:pt idx="10697">
                  <c:v>44845.396116979166</c:v>
                </c:pt>
                <c:pt idx="10698">
                  <c:v>44845.396120543985</c:v>
                </c:pt>
                <c:pt idx="10699">
                  <c:v>44845.396124108796</c:v>
                </c:pt>
                <c:pt idx="10700">
                  <c:v>44845.396127673608</c:v>
                </c:pt>
                <c:pt idx="10701">
                  <c:v>44845.396131226851</c:v>
                </c:pt>
                <c:pt idx="10702">
                  <c:v>44845.396134814815</c:v>
                </c:pt>
                <c:pt idx="10703">
                  <c:v>44845.396138298609</c:v>
                </c:pt>
                <c:pt idx="10704">
                  <c:v>44845.396141840276</c:v>
                </c:pt>
                <c:pt idx="10705">
                  <c:v>44845.396145324077</c:v>
                </c:pt>
                <c:pt idx="10706">
                  <c:v>44845.396148912034</c:v>
                </c:pt>
                <c:pt idx="10707">
                  <c:v>44845.396152476853</c:v>
                </c:pt>
                <c:pt idx="10708">
                  <c:v>44845.396156064817</c:v>
                </c:pt>
                <c:pt idx="10709">
                  <c:v>44845.396159594908</c:v>
                </c:pt>
                <c:pt idx="10710">
                  <c:v>44845.396163090278</c:v>
                </c:pt>
                <c:pt idx="10711">
                  <c:v>44845.396166631945</c:v>
                </c:pt>
                <c:pt idx="10712">
                  <c:v>44845.396170115739</c:v>
                </c:pt>
                <c:pt idx="10713">
                  <c:v>44845.396173715279</c:v>
                </c:pt>
                <c:pt idx="10714">
                  <c:v>44845.396177233793</c:v>
                </c:pt>
                <c:pt idx="10715">
                  <c:v>44845.396180729163</c:v>
                </c:pt>
                <c:pt idx="10716">
                  <c:v>44845.396184212965</c:v>
                </c:pt>
                <c:pt idx="10717">
                  <c:v>44845.396187743056</c:v>
                </c:pt>
                <c:pt idx="10718">
                  <c:v>44845.39619126157</c:v>
                </c:pt>
                <c:pt idx="10719">
                  <c:v>44845.396194849534</c:v>
                </c:pt>
                <c:pt idx="10720">
                  <c:v>44845.39619835648</c:v>
                </c:pt>
                <c:pt idx="10721">
                  <c:v>44845.396201863427</c:v>
                </c:pt>
                <c:pt idx="10722">
                  <c:v>44845.396205347221</c:v>
                </c:pt>
                <c:pt idx="10723">
                  <c:v>44845.396208831022</c:v>
                </c:pt>
                <c:pt idx="10724">
                  <c:v>44845.396212372689</c:v>
                </c:pt>
                <c:pt idx="10725">
                  <c:v>44845.396215925924</c:v>
                </c:pt>
                <c:pt idx="10726">
                  <c:v>44845.396219502312</c:v>
                </c:pt>
                <c:pt idx="10727">
                  <c:v>44845.396223055555</c:v>
                </c:pt>
                <c:pt idx="10728">
                  <c:v>44845.396226562501</c:v>
                </c:pt>
                <c:pt idx="10729">
                  <c:v>44845.396230092592</c:v>
                </c:pt>
                <c:pt idx="10730">
                  <c:v>44845.396233599538</c:v>
                </c:pt>
                <c:pt idx="10731">
                  <c:v>44845.396237175926</c:v>
                </c:pt>
                <c:pt idx="10732">
                  <c:v>44845.39624065972</c:v>
                </c:pt>
                <c:pt idx="10733">
                  <c:v>44845.396244212963</c:v>
                </c:pt>
                <c:pt idx="10734">
                  <c:v>44845.39624775463</c:v>
                </c:pt>
                <c:pt idx="10735">
                  <c:v>44845.396251342594</c:v>
                </c:pt>
                <c:pt idx="10736">
                  <c:v>44845.396254826388</c:v>
                </c:pt>
                <c:pt idx="10737">
                  <c:v>44845.396258356479</c:v>
                </c:pt>
                <c:pt idx="10738">
                  <c:v>44845.396261875001</c:v>
                </c:pt>
                <c:pt idx="10739">
                  <c:v>44845.396265439813</c:v>
                </c:pt>
                <c:pt idx="10740">
                  <c:v>44845.396268969911</c:v>
                </c:pt>
                <c:pt idx="10741">
                  <c:v>44845.396272465281</c:v>
                </c:pt>
                <c:pt idx="10742">
                  <c:v>44845.396276064814</c:v>
                </c:pt>
                <c:pt idx="10743">
                  <c:v>44845.396279606481</c:v>
                </c:pt>
                <c:pt idx="10744">
                  <c:v>44845.396283206021</c:v>
                </c:pt>
                <c:pt idx="10745">
                  <c:v>44845.396286759256</c:v>
                </c:pt>
                <c:pt idx="10746">
                  <c:v>44845.396290289355</c:v>
                </c:pt>
                <c:pt idx="10747">
                  <c:v>44845.39629384259</c:v>
                </c:pt>
                <c:pt idx="10748">
                  <c:v>44845.396297361112</c:v>
                </c:pt>
                <c:pt idx="10749">
                  <c:v>44845.396300925924</c:v>
                </c:pt>
                <c:pt idx="10750">
                  <c:v>44845.396304467591</c:v>
                </c:pt>
                <c:pt idx="10751">
                  <c:v>44845.396307974537</c:v>
                </c:pt>
                <c:pt idx="10752">
                  <c:v>44845.396311458331</c:v>
                </c:pt>
                <c:pt idx="10753">
                  <c:v>44845.396314953701</c:v>
                </c:pt>
                <c:pt idx="10754">
                  <c:v>44845.396318495368</c:v>
                </c:pt>
                <c:pt idx="10755">
                  <c:v>44845.396322037035</c:v>
                </c:pt>
                <c:pt idx="10756">
                  <c:v>44845.396325590278</c:v>
                </c:pt>
                <c:pt idx="10757">
                  <c:v>44845.396329108793</c:v>
                </c:pt>
                <c:pt idx="10758">
                  <c:v>44845.396332662036</c:v>
                </c:pt>
                <c:pt idx="10759">
                  <c:v>44845.396336238424</c:v>
                </c:pt>
                <c:pt idx="10760">
                  <c:v>44845.396339814812</c:v>
                </c:pt>
                <c:pt idx="10761">
                  <c:v>44845.396343356479</c:v>
                </c:pt>
                <c:pt idx="10762">
                  <c:v>44845.396346851849</c:v>
                </c:pt>
                <c:pt idx="10763">
                  <c:v>44845.396350428244</c:v>
                </c:pt>
                <c:pt idx="10764">
                  <c:v>44845.396353981479</c:v>
                </c:pt>
                <c:pt idx="10765">
                  <c:v>44845.396357465281</c:v>
                </c:pt>
                <c:pt idx="10766">
                  <c:v>44845.396361030093</c:v>
                </c:pt>
                <c:pt idx="10767">
                  <c:v>44845.39636460648</c:v>
                </c:pt>
                <c:pt idx="10768">
                  <c:v>44845.396368148147</c:v>
                </c:pt>
                <c:pt idx="10769">
                  <c:v>44845.396371643517</c:v>
                </c:pt>
                <c:pt idx="10770">
                  <c:v>44845.396375219905</c:v>
                </c:pt>
                <c:pt idx="10771">
                  <c:v>44845.396378761572</c:v>
                </c:pt>
                <c:pt idx="10772">
                  <c:v>44845.396382256942</c:v>
                </c:pt>
                <c:pt idx="10773">
                  <c:v>44845.396385798609</c:v>
                </c:pt>
                <c:pt idx="10774">
                  <c:v>44845.396389409725</c:v>
                </c:pt>
                <c:pt idx="10775">
                  <c:v>44845.396392962961</c:v>
                </c:pt>
                <c:pt idx="10776">
                  <c:v>44845.396396539349</c:v>
                </c:pt>
                <c:pt idx="10777">
                  <c:v>44845.396400104168</c:v>
                </c:pt>
                <c:pt idx="10778">
                  <c:v>44845.396403680556</c:v>
                </c:pt>
                <c:pt idx="10779">
                  <c:v>44845.396407233799</c:v>
                </c:pt>
                <c:pt idx="10780">
                  <c:v>44845.396410729169</c:v>
                </c:pt>
                <c:pt idx="10781">
                  <c:v>44845.396414270836</c:v>
                </c:pt>
                <c:pt idx="10782">
                  <c:v>44845.396417824071</c:v>
                </c:pt>
                <c:pt idx="10783">
                  <c:v>44845.396421319441</c:v>
                </c:pt>
                <c:pt idx="10784">
                  <c:v>44845.396424895836</c:v>
                </c:pt>
                <c:pt idx="10785">
                  <c:v>44845.396428472224</c:v>
                </c:pt>
                <c:pt idx="10786">
                  <c:v>44845.396431990739</c:v>
                </c:pt>
                <c:pt idx="10787">
                  <c:v>44845.396435486109</c:v>
                </c:pt>
                <c:pt idx="10788">
                  <c:v>44845.396438981479</c:v>
                </c:pt>
                <c:pt idx="10789">
                  <c:v>44845.396442511577</c:v>
                </c:pt>
                <c:pt idx="10790">
                  <c:v>44845.396446018516</c:v>
                </c:pt>
                <c:pt idx="10791">
                  <c:v>44845.396449560183</c:v>
                </c:pt>
                <c:pt idx="10792">
                  <c:v>44845.396453067129</c:v>
                </c:pt>
                <c:pt idx="10793">
                  <c:v>44845.396456620372</c:v>
                </c:pt>
                <c:pt idx="10794">
                  <c:v>44845.396460173608</c:v>
                </c:pt>
                <c:pt idx="10795">
                  <c:v>44845.39646369213</c:v>
                </c:pt>
                <c:pt idx="10796">
                  <c:v>44845.396467222221</c:v>
                </c:pt>
                <c:pt idx="10797">
                  <c:v>44845.396470706015</c:v>
                </c:pt>
                <c:pt idx="10798">
                  <c:v>44845.396474259258</c:v>
                </c:pt>
                <c:pt idx="10799">
                  <c:v>44845.39647777778</c:v>
                </c:pt>
                <c:pt idx="10800">
                  <c:v>44845.396481319447</c:v>
                </c:pt>
                <c:pt idx="10801">
                  <c:v>44845.396484884259</c:v>
                </c:pt>
                <c:pt idx="10802">
                  <c:v>44845.396488425926</c:v>
                </c:pt>
                <c:pt idx="10803">
                  <c:v>44845.39649190972</c:v>
                </c:pt>
                <c:pt idx="10804">
                  <c:v>44845.396495393521</c:v>
                </c:pt>
                <c:pt idx="10805">
                  <c:v>44845.396498969909</c:v>
                </c:pt>
                <c:pt idx="10806">
                  <c:v>44845.396502557873</c:v>
                </c:pt>
                <c:pt idx="10807">
                  <c:v>44845.396506111108</c:v>
                </c:pt>
                <c:pt idx="10808">
                  <c:v>44845.396509675928</c:v>
                </c:pt>
                <c:pt idx="10809">
                  <c:v>44845.396513263891</c:v>
                </c:pt>
                <c:pt idx="10810">
                  <c:v>44845.396516782406</c:v>
                </c:pt>
                <c:pt idx="10811">
                  <c:v>44845.396520277776</c:v>
                </c:pt>
                <c:pt idx="10812">
                  <c:v>44845.396523773146</c:v>
                </c:pt>
                <c:pt idx="10813">
                  <c:v>44845.396527326389</c:v>
                </c:pt>
                <c:pt idx="10814">
                  <c:v>44845.396530810183</c:v>
                </c:pt>
                <c:pt idx="10815">
                  <c:v>44845.396534293985</c:v>
                </c:pt>
                <c:pt idx="10816">
                  <c:v>44845.396537858796</c:v>
                </c:pt>
                <c:pt idx="10817">
                  <c:v>44845.396541388887</c:v>
                </c:pt>
                <c:pt idx="10818">
                  <c:v>44845.396544872689</c:v>
                </c:pt>
                <c:pt idx="10819">
                  <c:v>44845.396548356483</c:v>
                </c:pt>
                <c:pt idx="10820">
                  <c:v>44845.396551921294</c:v>
                </c:pt>
                <c:pt idx="10821">
                  <c:v>44845.396555405096</c:v>
                </c:pt>
                <c:pt idx="10822">
                  <c:v>44845.396558900466</c:v>
                </c:pt>
                <c:pt idx="10823">
                  <c:v>44845.396562453701</c:v>
                </c:pt>
                <c:pt idx="10824">
                  <c:v>44845.3965659838</c:v>
                </c:pt>
                <c:pt idx="10825">
                  <c:v>44845.39656947917</c:v>
                </c:pt>
                <c:pt idx="10826">
                  <c:v>44845.396572962964</c:v>
                </c:pt>
                <c:pt idx="10827">
                  <c:v>44845.396576516207</c:v>
                </c:pt>
                <c:pt idx="10828">
                  <c:v>44845.396580000001</c:v>
                </c:pt>
                <c:pt idx="10829">
                  <c:v>44845.396583483795</c:v>
                </c:pt>
                <c:pt idx="10830">
                  <c:v>44845.396587025461</c:v>
                </c:pt>
                <c:pt idx="10831">
                  <c:v>44845.396590520832</c:v>
                </c:pt>
                <c:pt idx="10832">
                  <c:v>44845.396594050922</c:v>
                </c:pt>
                <c:pt idx="10833">
                  <c:v>44845.396597569445</c:v>
                </c:pt>
                <c:pt idx="10834">
                  <c:v>44845.396601134256</c:v>
                </c:pt>
                <c:pt idx="10835">
                  <c:v>44845.396604687499</c:v>
                </c:pt>
                <c:pt idx="10836">
                  <c:v>44845.396608252318</c:v>
                </c:pt>
                <c:pt idx="10837">
                  <c:v>44845.396611736112</c:v>
                </c:pt>
                <c:pt idx="10838">
                  <c:v>44845.396615231482</c:v>
                </c:pt>
                <c:pt idx="10839">
                  <c:v>44845.396618773149</c:v>
                </c:pt>
                <c:pt idx="10840">
                  <c:v>44845.396622326392</c:v>
                </c:pt>
                <c:pt idx="10841">
                  <c:v>44845.396625821762</c:v>
                </c:pt>
                <c:pt idx="10842">
                  <c:v>44845.396629363429</c:v>
                </c:pt>
                <c:pt idx="10843">
                  <c:v>44845.396632928241</c:v>
                </c:pt>
                <c:pt idx="10844">
                  <c:v>44845.396636504629</c:v>
                </c:pt>
                <c:pt idx="10845">
                  <c:v>44845.396640057872</c:v>
                </c:pt>
                <c:pt idx="10846">
                  <c:v>44845.396643541666</c:v>
                </c:pt>
                <c:pt idx="10847">
                  <c:v>44845.396647118054</c:v>
                </c:pt>
                <c:pt idx="10848">
                  <c:v>44845.396650601855</c:v>
                </c:pt>
                <c:pt idx="10849">
                  <c:v>44845.396654178243</c:v>
                </c:pt>
                <c:pt idx="10850">
                  <c:v>44845.396657708334</c:v>
                </c:pt>
                <c:pt idx="10851">
                  <c:v>44845.396661226849</c:v>
                </c:pt>
                <c:pt idx="10852">
                  <c:v>44845.396664780092</c:v>
                </c:pt>
                <c:pt idx="10853">
                  <c:v>44845.396668379632</c:v>
                </c:pt>
                <c:pt idx="10854">
                  <c:v>44845.396671909722</c:v>
                </c:pt>
                <c:pt idx="10855">
                  <c:v>44845.396675416669</c:v>
                </c:pt>
                <c:pt idx="10856">
                  <c:v>44845.39667898148</c:v>
                </c:pt>
                <c:pt idx="10857">
                  <c:v>44845.396682465274</c:v>
                </c:pt>
                <c:pt idx="10858">
                  <c:v>44845.396686006941</c:v>
                </c:pt>
                <c:pt idx="10859">
                  <c:v>44845.396689583336</c:v>
                </c:pt>
                <c:pt idx="10860">
                  <c:v>44845.396693159724</c:v>
                </c:pt>
                <c:pt idx="10861">
                  <c:v>44845.39669671296</c:v>
                </c:pt>
                <c:pt idx="10862">
                  <c:v>44845.396700277779</c:v>
                </c:pt>
                <c:pt idx="10863">
                  <c:v>44845.396703773149</c:v>
                </c:pt>
                <c:pt idx="10864">
                  <c:v>44845.396707326392</c:v>
                </c:pt>
                <c:pt idx="10865">
                  <c:v>44845.396710891204</c:v>
                </c:pt>
                <c:pt idx="10866">
                  <c:v>44845.396714374998</c:v>
                </c:pt>
                <c:pt idx="10867">
                  <c:v>44845.396717905096</c:v>
                </c:pt>
                <c:pt idx="10868">
                  <c:v>44845.396721481484</c:v>
                </c:pt>
                <c:pt idx="10869">
                  <c:v>44845.396724988423</c:v>
                </c:pt>
                <c:pt idx="10870">
                  <c:v>44845.396728506945</c:v>
                </c:pt>
                <c:pt idx="10871">
                  <c:v>44845.396732002315</c:v>
                </c:pt>
                <c:pt idx="10872">
                  <c:v>44845.396735497685</c:v>
                </c:pt>
                <c:pt idx="10873">
                  <c:v>44845.396739074073</c:v>
                </c:pt>
                <c:pt idx="10874">
                  <c:v>44845.396742604164</c:v>
                </c:pt>
                <c:pt idx="10875">
                  <c:v>44845.396746168983</c:v>
                </c:pt>
                <c:pt idx="10876">
                  <c:v>44845.396749675929</c:v>
                </c:pt>
                <c:pt idx="10877">
                  <c:v>44845.396753252317</c:v>
                </c:pt>
                <c:pt idx="10878">
                  <c:v>44845.396756747687</c:v>
                </c:pt>
                <c:pt idx="10879">
                  <c:v>44845.396760300922</c:v>
                </c:pt>
                <c:pt idx="10880">
                  <c:v>44845.396763854165</c:v>
                </c:pt>
                <c:pt idx="10881">
                  <c:v>44845.396767395832</c:v>
                </c:pt>
                <c:pt idx="10882">
                  <c:v>44845.396770902778</c:v>
                </c:pt>
                <c:pt idx="10883">
                  <c:v>44845.396774479166</c:v>
                </c:pt>
                <c:pt idx="10884">
                  <c:v>44845.396778009257</c:v>
                </c:pt>
                <c:pt idx="10885">
                  <c:v>44845.396781516203</c:v>
                </c:pt>
                <c:pt idx="10886">
                  <c:v>44845.39678505787</c:v>
                </c:pt>
                <c:pt idx="10887">
                  <c:v>44845.396788541664</c:v>
                </c:pt>
                <c:pt idx="10888">
                  <c:v>44845.396792129628</c:v>
                </c:pt>
                <c:pt idx="10889">
                  <c:v>44845.396795659719</c:v>
                </c:pt>
                <c:pt idx="10890">
                  <c:v>44845.396799178241</c:v>
                </c:pt>
                <c:pt idx="10891">
                  <c:v>44845.396802731484</c:v>
                </c:pt>
                <c:pt idx="10892">
                  <c:v>44845.396806307872</c:v>
                </c:pt>
                <c:pt idx="10893">
                  <c:v>44845.396809791666</c:v>
                </c:pt>
                <c:pt idx="10894">
                  <c:v>44845.396813333333</c:v>
                </c:pt>
                <c:pt idx="10895">
                  <c:v>44845.396816817127</c:v>
                </c:pt>
                <c:pt idx="10896">
                  <c:v>44845.39682037037</c:v>
                </c:pt>
                <c:pt idx="10897">
                  <c:v>44845.396823854164</c:v>
                </c:pt>
                <c:pt idx="10898">
                  <c:v>44845.396827337965</c:v>
                </c:pt>
                <c:pt idx="10899">
                  <c:v>44845.396830891201</c:v>
                </c:pt>
                <c:pt idx="10900">
                  <c:v>44845.396834375002</c:v>
                </c:pt>
                <c:pt idx="10901">
                  <c:v>44845.396837905093</c:v>
                </c:pt>
                <c:pt idx="10902">
                  <c:v>44845.396841412039</c:v>
                </c:pt>
                <c:pt idx="10903">
                  <c:v>44845.396844976851</c:v>
                </c:pt>
                <c:pt idx="10904">
                  <c:v>44845.396848518518</c:v>
                </c:pt>
                <c:pt idx="10905">
                  <c:v>44845.396852013888</c:v>
                </c:pt>
                <c:pt idx="10906">
                  <c:v>44845.396855509258</c:v>
                </c:pt>
                <c:pt idx="10907">
                  <c:v>44845.396859074077</c:v>
                </c:pt>
                <c:pt idx="10908">
                  <c:v>44845.396862604168</c:v>
                </c:pt>
                <c:pt idx="10909">
                  <c:v>44845.396866099538</c:v>
                </c:pt>
                <c:pt idx="10910">
                  <c:v>44845.396869652781</c:v>
                </c:pt>
                <c:pt idx="10911">
                  <c:v>44845.396873240737</c:v>
                </c:pt>
                <c:pt idx="10912">
                  <c:v>44845.396876805557</c:v>
                </c:pt>
                <c:pt idx="10913">
                  <c:v>44845.396880289351</c:v>
                </c:pt>
                <c:pt idx="10914">
                  <c:v>44845.396883865738</c:v>
                </c:pt>
                <c:pt idx="10915">
                  <c:v>44845.396887407405</c:v>
                </c:pt>
                <c:pt idx="10916">
                  <c:v>44845.396890902775</c:v>
                </c:pt>
                <c:pt idx="10917">
                  <c:v>44845.396894467594</c:v>
                </c:pt>
                <c:pt idx="10918">
                  <c:v>44845.39689802083</c:v>
                </c:pt>
                <c:pt idx="10919">
                  <c:v>44845.396901562497</c:v>
                </c:pt>
                <c:pt idx="10920">
                  <c:v>44845.396905057867</c:v>
                </c:pt>
                <c:pt idx="10921">
                  <c:v>44845.396908657407</c:v>
                </c:pt>
                <c:pt idx="10922">
                  <c:v>44845.396912187498</c:v>
                </c:pt>
                <c:pt idx="10923">
                  <c:v>44845.396915694444</c:v>
                </c:pt>
                <c:pt idx="10924">
                  <c:v>44845.396919189814</c:v>
                </c:pt>
                <c:pt idx="10925">
                  <c:v>44845.396922708336</c:v>
                </c:pt>
                <c:pt idx="10926">
                  <c:v>44845.396926215275</c:v>
                </c:pt>
                <c:pt idx="10927">
                  <c:v>44845.396929756942</c:v>
                </c:pt>
                <c:pt idx="10928">
                  <c:v>44845.396933252312</c:v>
                </c:pt>
                <c:pt idx="10929">
                  <c:v>44845.39693678241</c:v>
                </c:pt>
                <c:pt idx="10930">
                  <c:v>44845.396940266204</c:v>
                </c:pt>
                <c:pt idx="10931">
                  <c:v>44845.396943761574</c:v>
                </c:pt>
                <c:pt idx="10932">
                  <c:v>44845.396947291665</c:v>
                </c:pt>
                <c:pt idx="10933">
                  <c:v>44845.396950821756</c:v>
                </c:pt>
                <c:pt idx="10934">
                  <c:v>44845.396954340278</c:v>
                </c:pt>
                <c:pt idx="10935">
                  <c:v>44845.39695790509</c:v>
                </c:pt>
                <c:pt idx="10936">
                  <c:v>44845.396961412036</c:v>
                </c:pt>
                <c:pt idx="10937">
                  <c:v>44845.396964976855</c:v>
                </c:pt>
                <c:pt idx="10938">
                  <c:v>44845.396968553243</c:v>
                </c:pt>
                <c:pt idx="10939">
                  <c:v>44845.396972083334</c:v>
                </c:pt>
                <c:pt idx="10940">
                  <c:v>44845.396975659722</c:v>
                </c:pt>
                <c:pt idx="10941">
                  <c:v>44845.396979155092</c:v>
                </c:pt>
                <c:pt idx="10942">
                  <c:v>44845.396982650462</c:v>
                </c:pt>
                <c:pt idx="10943">
                  <c:v>44845.396986157408</c:v>
                </c:pt>
                <c:pt idx="10944">
                  <c:v>44845.396989710651</c:v>
                </c:pt>
                <c:pt idx="10945">
                  <c:v>44845.396993252318</c:v>
                </c:pt>
                <c:pt idx="10946">
                  <c:v>44845.396996805553</c:v>
                </c:pt>
                <c:pt idx="10947">
                  <c:v>44845.39700034722</c:v>
                </c:pt>
                <c:pt idx="10948">
                  <c:v>44845.397003854167</c:v>
                </c:pt>
                <c:pt idx="10949">
                  <c:v>44845.39700740741</c:v>
                </c:pt>
                <c:pt idx="10950">
                  <c:v>44845.397010972221</c:v>
                </c:pt>
                <c:pt idx="10951">
                  <c:v>44845.397014548609</c:v>
                </c:pt>
                <c:pt idx="10952">
                  <c:v>44845.397018101852</c:v>
                </c:pt>
                <c:pt idx="10953">
                  <c:v>44845.39702167824</c:v>
                </c:pt>
                <c:pt idx="10954">
                  <c:v>44845.397025266204</c:v>
                </c:pt>
                <c:pt idx="10955">
                  <c:v>44845.397028819447</c:v>
                </c:pt>
                <c:pt idx="10956">
                  <c:v>44845.397032303241</c:v>
                </c:pt>
                <c:pt idx="10957">
                  <c:v>44845.397035879629</c:v>
                </c:pt>
                <c:pt idx="10958">
                  <c:v>44845.397039456017</c:v>
                </c:pt>
                <c:pt idx="10959">
                  <c:v>44845.39704300926</c:v>
                </c:pt>
                <c:pt idx="10960">
                  <c:v>44845.397046574071</c:v>
                </c:pt>
                <c:pt idx="10961">
                  <c:v>44845.397050127314</c:v>
                </c:pt>
                <c:pt idx="10962">
                  <c:v>44845.397053622684</c:v>
                </c:pt>
                <c:pt idx="10963">
                  <c:v>44845.397057175927</c:v>
                </c:pt>
                <c:pt idx="10964">
                  <c:v>44845.397060740739</c:v>
                </c:pt>
                <c:pt idx="10965">
                  <c:v>44845.39706422454</c:v>
                </c:pt>
                <c:pt idx="10966">
                  <c:v>44845.397067777776</c:v>
                </c:pt>
                <c:pt idx="10967">
                  <c:v>44845.397071261577</c:v>
                </c:pt>
                <c:pt idx="10968">
                  <c:v>44845.397074756947</c:v>
                </c:pt>
                <c:pt idx="10969">
                  <c:v>44845.397078298614</c:v>
                </c:pt>
                <c:pt idx="10970">
                  <c:v>44845.397081793984</c:v>
                </c:pt>
                <c:pt idx="10971">
                  <c:v>44845.397085358796</c:v>
                </c:pt>
                <c:pt idx="10972">
                  <c:v>44845.397088935184</c:v>
                </c:pt>
                <c:pt idx="10973">
                  <c:v>44845.397092500003</c:v>
                </c:pt>
                <c:pt idx="10974">
                  <c:v>44845.397096053239</c:v>
                </c:pt>
                <c:pt idx="10975">
                  <c:v>44845.39709953704</c:v>
                </c:pt>
                <c:pt idx="10976">
                  <c:v>44845.397103090276</c:v>
                </c:pt>
                <c:pt idx="10977">
                  <c:v>44845.397106574077</c:v>
                </c:pt>
                <c:pt idx="10978">
                  <c:v>44845.397110150465</c:v>
                </c:pt>
                <c:pt idx="10979">
                  <c:v>44845.397113634259</c:v>
                </c:pt>
                <c:pt idx="10980">
                  <c:v>44845.397117175926</c:v>
                </c:pt>
                <c:pt idx="10981">
                  <c:v>44845.397120752314</c:v>
                </c:pt>
                <c:pt idx="10982">
                  <c:v>44845.397124293981</c:v>
                </c:pt>
                <c:pt idx="10983">
                  <c:v>44845.397127812503</c:v>
                </c:pt>
                <c:pt idx="10984">
                  <c:v>44845.39713135417</c:v>
                </c:pt>
                <c:pt idx="10985">
                  <c:v>44845.397134918981</c:v>
                </c:pt>
                <c:pt idx="10986">
                  <c:v>44845.397138414352</c:v>
                </c:pt>
                <c:pt idx="10987">
                  <c:v>44845.397141956018</c:v>
                </c:pt>
                <c:pt idx="10988">
                  <c:v>44845.397145509261</c:v>
                </c:pt>
                <c:pt idx="10989">
                  <c:v>44845.397149027776</c:v>
                </c:pt>
                <c:pt idx="10990">
                  <c:v>44845.397152592595</c:v>
                </c:pt>
                <c:pt idx="10991">
                  <c:v>44845.397156157407</c:v>
                </c:pt>
                <c:pt idx="10992">
                  <c:v>44845.397159733795</c:v>
                </c:pt>
                <c:pt idx="10993">
                  <c:v>44845.397163217589</c:v>
                </c:pt>
                <c:pt idx="10994">
                  <c:v>44845.397166747687</c:v>
                </c:pt>
                <c:pt idx="10995">
                  <c:v>44845.397170231481</c:v>
                </c:pt>
                <c:pt idx="10996">
                  <c:v>44845.397173726851</c:v>
                </c:pt>
                <c:pt idx="10997">
                  <c:v>44845.39717729167</c:v>
                </c:pt>
                <c:pt idx="10998">
                  <c:v>44845.397180856482</c:v>
                </c:pt>
                <c:pt idx="10999">
                  <c:v>44845.397184421294</c:v>
                </c:pt>
                <c:pt idx="11000">
                  <c:v>44845.397187986113</c:v>
                </c:pt>
                <c:pt idx="11001">
                  <c:v>44845.397191550925</c:v>
                </c:pt>
                <c:pt idx="11002">
                  <c:v>44845.397195127312</c:v>
                </c:pt>
                <c:pt idx="11003">
                  <c:v>44845.397198611114</c:v>
                </c:pt>
                <c:pt idx="11004">
                  <c:v>44845.397202175925</c:v>
                </c:pt>
                <c:pt idx="11005">
                  <c:v>44845.397205740737</c:v>
                </c:pt>
                <c:pt idx="11006">
                  <c:v>44845.397209317132</c:v>
                </c:pt>
                <c:pt idx="11007">
                  <c:v>44845.39721289352</c:v>
                </c:pt>
                <c:pt idx="11008">
                  <c:v>44845.397216435187</c:v>
                </c:pt>
                <c:pt idx="11009">
                  <c:v>44845.397219918981</c:v>
                </c:pt>
                <c:pt idx="11010">
                  <c:v>44845.397223483793</c:v>
                </c:pt>
                <c:pt idx="11011">
                  <c:v>44845.397226967594</c:v>
                </c:pt>
                <c:pt idx="11012">
                  <c:v>44845.397230486109</c:v>
                </c:pt>
                <c:pt idx="11013">
                  <c:v>44845.397234016207</c:v>
                </c:pt>
                <c:pt idx="11014">
                  <c:v>44845.397237569443</c:v>
                </c:pt>
                <c:pt idx="11015">
                  <c:v>44845.397241145831</c:v>
                </c:pt>
                <c:pt idx="11016">
                  <c:v>44845.397244675929</c:v>
                </c:pt>
                <c:pt idx="11017">
                  <c:v>44845.397248194444</c:v>
                </c:pt>
                <c:pt idx="11018">
                  <c:v>44845.397251747687</c:v>
                </c:pt>
                <c:pt idx="11019">
                  <c:v>44845.397255358796</c:v>
                </c:pt>
                <c:pt idx="11020">
                  <c:v>44845.397258877318</c:v>
                </c:pt>
                <c:pt idx="11021">
                  <c:v>44845.397262430553</c:v>
                </c:pt>
                <c:pt idx="11022">
                  <c:v>44845.397265914355</c:v>
                </c:pt>
                <c:pt idx="11023">
                  <c:v>44845.397269409725</c:v>
                </c:pt>
                <c:pt idx="11024">
                  <c:v>44845.397272893519</c:v>
                </c:pt>
                <c:pt idx="11025">
                  <c:v>44845.397276412034</c:v>
                </c:pt>
                <c:pt idx="11026">
                  <c:v>44845.39727991898</c:v>
                </c:pt>
                <c:pt idx="11027">
                  <c:v>44845.397283449071</c:v>
                </c:pt>
                <c:pt idx="11028">
                  <c:v>44845.397286956017</c:v>
                </c:pt>
                <c:pt idx="11029">
                  <c:v>44845.397290497684</c:v>
                </c:pt>
                <c:pt idx="11030">
                  <c:v>44845.397293981485</c:v>
                </c:pt>
                <c:pt idx="11031">
                  <c:v>44845.397297476855</c:v>
                </c:pt>
                <c:pt idx="11032">
                  <c:v>44845.397300960649</c:v>
                </c:pt>
                <c:pt idx="11033">
                  <c:v>44845.397304525461</c:v>
                </c:pt>
                <c:pt idx="11034">
                  <c:v>44845.397308101848</c:v>
                </c:pt>
                <c:pt idx="11035">
                  <c:v>44845.397311643515</c:v>
                </c:pt>
                <c:pt idx="11036">
                  <c:v>44845.397315127317</c:v>
                </c:pt>
                <c:pt idx="11037">
                  <c:v>44845.397318703705</c:v>
                </c:pt>
                <c:pt idx="11038">
                  <c:v>44845.397322256948</c:v>
                </c:pt>
                <c:pt idx="11039">
                  <c:v>44845.397325798614</c:v>
                </c:pt>
                <c:pt idx="11040">
                  <c:v>44845.397329363426</c:v>
                </c:pt>
                <c:pt idx="11041">
                  <c:v>44845.397332870372</c:v>
                </c:pt>
                <c:pt idx="11042">
                  <c:v>44845.39733644676</c:v>
                </c:pt>
                <c:pt idx="11043">
                  <c:v>44845.397339988427</c:v>
                </c:pt>
                <c:pt idx="11044">
                  <c:v>44845.397343495373</c:v>
                </c:pt>
                <c:pt idx="11045">
                  <c:v>44845.397347060185</c:v>
                </c:pt>
                <c:pt idx="11046">
                  <c:v>44845.397350543979</c:v>
                </c:pt>
                <c:pt idx="11047">
                  <c:v>44845.397354074077</c:v>
                </c:pt>
                <c:pt idx="11048">
                  <c:v>44845.397357569447</c:v>
                </c:pt>
                <c:pt idx="11049">
                  <c:v>44845.397361111114</c:v>
                </c:pt>
                <c:pt idx="11050">
                  <c:v>44845.397364606484</c:v>
                </c:pt>
                <c:pt idx="11051">
                  <c:v>44845.39736815972</c:v>
                </c:pt>
                <c:pt idx="11052">
                  <c:v>44845.397371666666</c:v>
                </c:pt>
                <c:pt idx="11053">
                  <c:v>44845.397375231485</c:v>
                </c:pt>
                <c:pt idx="11054">
                  <c:v>44845.397378715279</c:v>
                </c:pt>
                <c:pt idx="11055">
                  <c:v>44845.397382268522</c:v>
                </c:pt>
                <c:pt idx="11056">
                  <c:v>44845.397385833334</c:v>
                </c:pt>
                <c:pt idx="11057">
                  <c:v>44845.397389317128</c:v>
                </c:pt>
                <c:pt idx="11058">
                  <c:v>44845.397392858795</c:v>
                </c:pt>
                <c:pt idx="11059">
                  <c:v>44845.397396377317</c:v>
                </c:pt>
                <c:pt idx="11060">
                  <c:v>44845.397399861111</c:v>
                </c:pt>
                <c:pt idx="11061">
                  <c:v>44845.397403391202</c:v>
                </c:pt>
                <c:pt idx="11062">
                  <c:v>44845.397406875003</c:v>
                </c:pt>
                <c:pt idx="11063">
                  <c:v>44845.397410451391</c:v>
                </c:pt>
                <c:pt idx="11064">
                  <c:v>44845.397414027779</c:v>
                </c:pt>
                <c:pt idx="11065">
                  <c:v>44845.397417546294</c:v>
                </c:pt>
                <c:pt idx="11066">
                  <c:v>44845.397421122689</c:v>
                </c:pt>
                <c:pt idx="11067">
                  <c:v>44845.397424629627</c:v>
                </c:pt>
                <c:pt idx="11068">
                  <c:v>44845.397428159726</c:v>
                </c:pt>
                <c:pt idx="11069">
                  <c:v>44845.39743164352</c:v>
                </c:pt>
                <c:pt idx="11070">
                  <c:v>44845.39743513889</c:v>
                </c:pt>
                <c:pt idx="11071">
                  <c:v>44845.397438680557</c:v>
                </c:pt>
                <c:pt idx="11072">
                  <c:v>44845.3974422338</c:v>
                </c:pt>
                <c:pt idx="11073">
                  <c:v>44845.397445740738</c:v>
                </c:pt>
                <c:pt idx="11074">
                  <c:v>44845.397449305558</c:v>
                </c:pt>
                <c:pt idx="11075">
                  <c:v>44845.397452858793</c:v>
                </c:pt>
                <c:pt idx="11076">
                  <c:v>44845.397456365739</c:v>
                </c:pt>
                <c:pt idx="11077">
                  <c:v>44845.397459907406</c:v>
                </c:pt>
                <c:pt idx="11078">
                  <c:v>44845.397463472225</c:v>
                </c:pt>
                <c:pt idx="11079">
                  <c:v>44845.397467037037</c:v>
                </c:pt>
                <c:pt idx="11080">
                  <c:v>44845.397470520831</c:v>
                </c:pt>
                <c:pt idx="11081">
                  <c:v>44845.397474016201</c:v>
                </c:pt>
                <c:pt idx="11082">
                  <c:v>44845.397477546299</c:v>
                </c:pt>
                <c:pt idx="11083">
                  <c:v>44845.397481030093</c:v>
                </c:pt>
                <c:pt idx="11084">
                  <c:v>44845.397484525463</c:v>
                </c:pt>
                <c:pt idx="11085">
                  <c:v>44845.397488090275</c:v>
                </c:pt>
                <c:pt idx="11086">
                  <c:v>44845.397491643518</c:v>
                </c:pt>
                <c:pt idx="11087">
                  <c:v>44845.397495127312</c:v>
                </c:pt>
                <c:pt idx="11088">
                  <c:v>44845.397498692131</c:v>
                </c:pt>
                <c:pt idx="11089">
                  <c:v>44845.397502175925</c:v>
                </c:pt>
                <c:pt idx="11090">
                  <c:v>44845.397505740744</c:v>
                </c:pt>
                <c:pt idx="11091">
                  <c:v>44845.397509305556</c:v>
                </c:pt>
                <c:pt idx="11092">
                  <c:v>44845.397512870368</c:v>
                </c:pt>
                <c:pt idx="11093">
                  <c:v>44845.397516354169</c:v>
                </c:pt>
                <c:pt idx="11094">
                  <c:v>44845.397519895836</c:v>
                </c:pt>
                <c:pt idx="11095">
                  <c:v>44845.397523402775</c:v>
                </c:pt>
                <c:pt idx="11096">
                  <c:v>44845.397526956018</c:v>
                </c:pt>
                <c:pt idx="11097">
                  <c:v>44845.397530462964</c:v>
                </c:pt>
                <c:pt idx="11098">
                  <c:v>44845.397534016207</c:v>
                </c:pt>
                <c:pt idx="11099">
                  <c:v>44845.397537500001</c:v>
                </c:pt>
                <c:pt idx="11100">
                  <c:v>44845.397541053244</c:v>
                </c:pt>
                <c:pt idx="11101">
                  <c:v>44845.397544594911</c:v>
                </c:pt>
                <c:pt idx="11102">
                  <c:v>44845.397548159723</c:v>
                </c:pt>
                <c:pt idx="11103">
                  <c:v>44845.397551655093</c:v>
                </c:pt>
                <c:pt idx="11104">
                  <c:v>44845.397555138887</c:v>
                </c:pt>
                <c:pt idx="11105">
                  <c:v>44845.397558680554</c:v>
                </c:pt>
                <c:pt idx="11106">
                  <c:v>44845.397562164355</c:v>
                </c:pt>
                <c:pt idx="11107">
                  <c:v>44845.397565659725</c:v>
                </c:pt>
                <c:pt idx="11108">
                  <c:v>44845.397569201392</c:v>
                </c:pt>
                <c:pt idx="11109">
                  <c:v>44845.397572685186</c:v>
                </c:pt>
                <c:pt idx="11110">
                  <c:v>44845.397576261574</c:v>
                </c:pt>
                <c:pt idx="11111">
                  <c:v>44845.397579745368</c:v>
                </c:pt>
                <c:pt idx="11112">
                  <c:v>44845.397583287035</c:v>
                </c:pt>
                <c:pt idx="11113">
                  <c:v>44845.397586793981</c:v>
                </c:pt>
                <c:pt idx="11114">
                  <c:v>44845.3975903588</c:v>
                </c:pt>
                <c:pt idx="11115">
                  <c:v>44845.397593888891</c:v>
                </c:pt>
                <c:pt idx="11116">
                  <c:v>44845.397597384261</c:v>
                </c:pt>
                <c:pt idx="11117">
                  <c:v>44845.397600925928</c:v>
                </c:pt>
                <c:pt idx="11118">
                  <c:v>44845.397604444443</c:v>
                </c:pt>
                <c:pt idx="11119">
                  <c:v>44845.397607928244</c:v>
                </c:pt>
                <c:pt idx="11120">
                  <c:v>44845.39761148148</c:v>
                </c:pt>
                <c:pt idx="11121">
                  <c:v>44845.39761501157</c:v>
                </c:pt>
                <c:pt idx="11122">
                  <c:v>44845.397618553237</c:v>
                </c:pt>
                <c:pt idx="11123">
                  <c:v>44845.397622083336</c:v>
                </c:pt>
                <c:pt idx="11124">
                  <c:v>44845.397625648147</c:v>
                </c:pt>
                <c:pt idx="11125">
                  <c:v>44845.397629143517</c:v>
                </c:pt>
                <c:pt idx="11126">
                  <c:v>44845.397632673608</c:v>
                </c:pt>
                <c:pt idx="11127">
                  <c:v>44845.397636168978</c:v>
                </c:pt>
                <c:pt idx="11128">
                  <c:v>44845.397639699077</c:v>
                </c:pt>
                <c:pt idx="11129">
                  <c:v>44845.397643217591</c:v>
                </c:pt>
                <c:pt idx="11130">
                  <c:v>44845.397646747682</c:v>
                </c:pt>
                <c:pt idx="11131">
                  <c:v>44845.39765027778</c:v>
                </c:pt>
                <c:pt idx="11132">
                  <c:v>44845.397653831016</c:v>
                </c:pt>
                <c:pt idx="11133">
                  <c:v>44845.397657430556</c:v>
                </c:pt>
                <c:pt idx="11134">
                  <c:v>44845.397660937502</c:v>
                </c:pt>
                <c:pt idx="11135">
                  <c:v>44845.397664456017</c:v>
                </c:pt>
                <c:pt idx="11136">
                  <c:v>44845.39766800926</c:v>
                </c:pt>
                <c:pt idx="11137">
                  <c:v>44845.397671550927</c:v>
                </c:pt>
                <c:pt idx="11138">
                  <c:v>44845.397675069442</c:v>
                </c:pt>
                <c:pt idx="11139">
                  <c:v>44845.39767859954</c:v>
                </c:pt>
                <c:pt idx="11140">
                  <c:v>44845.397682175928</c:v>
                </c:pt>
                <c:pt idx="11141">
                  <c:v>44845.397685671298</c:v>
                </c:pt>
                <c:pt idx="11142">
                  <c:v>44845.397689224534</c:v>
                </c:pt>
                <c:pt idx="11143">
                  <c:v>44845.397692777777</c:v>
                </c:pt>
                <c:pt idx="11144">
                  <c:v>44845.397696342596</c:v>
                </c:pt>
                <c:pt idx="11145">
                  <c:v>44845.397699837966</c:v>
                </c:pt>
                <c:pt idx="11146">
                  <c:v>44845.39770332176</c:v>
                </c:pt>
                <c:pt idx="11147">
                  <c:v>44845.39770681713</c:v>
                </c:pt>
                <c:pt idx="11148">
                  <c:v>44845.397710324076</c:v>
                </c:pt>
                <c:pt idx="11149">
                  <c:v>44845.397713819446</c:v>
                </c:pt>
                <c:pt idx="11150">
                  <c:v>44845.39771730324</c:v>
                </c:pt>
                <c:pt idx="11151">
                  <c:v>44845.397720868059</c:v>
                </c:pt>
                <c:pt idx="11152">
                  <c:v>44845.397724432871</c:v>
                </c:pt>
                <c:pt idx="11153">
                  <c:v>44845.397727916665</c:v>
                </c:pt>
                <c:pt idx="11154">
                  <c:v>44845.397731458332</c:v>
                </c:pt>
                <c:pt idx="11155">
                  <c:v>44845.397734965278</c:v>
                </c:pt>
                <c:pt idx="11156">
                  <c:v>44845.397738506945</c:v>
                </c:pt>
                <c:pt idx="11157">
                  <c:v>44845.397742083333</c:v>
                </c:pt>
                <c:pt idx="11158">
                  <c:v>44845.397745671296</c:v>
                </c:pt>
                <c:pt idx="11159">
                  <c:v>44845.397749212963</c:v>
                </c:pt>
                <c:pt idx="11160">
                  <c:v>44845.397752708333</c:v>
                </c:pt>
                <c:pt idx="11161">
                  <c:v>44845.397756284721</c:v>
                </c:pt>
                <c:pt idx="11162">
                  <c:v>44845.39775984954</c:v>
                </c:pt>
                <c:pt idx="11163">
                  <c:v>44845.397763333334</c:v>
                </c:pt>
                <c:pt idx="11164">
                  <c:v>44845.397766863425</c:v>
                </c:pt>
                <c:pt idx="11165">
                  <c:v>44845.397770416668</c:v>
                </c:pt>
                <c:pt idx="11166">
                  <c:v>44845.397773923614</c:v>
                </c:pt>
                <c:pt idx="11167">
                  <c:v>44845.397777488426</c:v>
                </c:pt>
                <c:pt idx="11168">
                  <c:v>44845.397781041669</c:v>
                </c:pt>
                <c:pt idx="11169">
                  <c:v>44845.397784548608</c:v>
                </c:pt>
                <c:pt idx="11170">
                  <c:v>44845.397788125003</c:v>
                </c:pt>
                <c:pt idx="11171">
                  <c:v>44845.397791678239</c:v>
                </c:pt>
                <c:pt idx="11172">
                  <c:v>44845.397795243058</c:v>
                </c:pt>
                <c:pt idx="11173">
                  <c:v>44845.397798726852</c:v>
                </c:pt>
                <c:pt idx="11174">
                  <c:v>44845.397802280095</c:v>
                </c:pt>
                <c:pt idx="11175">
                  <c:v>44845.397805775465</c:v>
                </c:pt>
                <c:pt idx="11176">
                  <c:v>44845.397809305556</c:v>
                </c:pt>
                <c:pt idx="11177">
                  <c:v>44845.397812812502</c:v>
                </c:pt>
                <c:pt idx="11178">
                  <c:v>44845.39781638889</c:v>
                </c:pt>
                <c:pt idx="11179">
                  <c:v>44845.397819872684</c:v>
                </c:pt>
                <c:pt idx="11180">
                  <c:v>44845.397823414351</c:v>
                </c:pt>
                <c:pt idx="11181">
                  <c:v>44845.39782697917</c:v>
                </c:pt>
                <c:pt idx="11182">
                  <c:v>44845.397830567126</c:v>
                </c:pt>
                <c:pt idx="11183">
                  <c:v>44845.397834131945</c:v>
                </c:pt>
                <c:pt idx="11184">
                  <c:v>44845.397837696757</c:v>
                </c:pt>
                <c:pt idx="11185">
                  <c:v>44845.397841180558</c:v>
                </c:pt>
                <c:pt idx="11186">
                  <c:v>44845.397844722225</c:v>
                </c:pt>
                <c:pt idx="11187">
                  <c:v>44845.397848217595</c:v>
                </c:pt>
                <c:pt idx="11188">
                  <c:v>44845.397851793983</c:v>
                </c:pt>
                <c:pt idx="11189">
                  <c:v>44845.397855324074</c:v>
                </c:pt>
                <c:pt idx="11190">
                  <c:v>44845.397858807868</c:v>
                </c:pt>
                <c:pt idx="11191">
                  <c:v>44845.397862314814</c:v>
                </c:pt>
                <c:pt idx="11192">
                  <c:v>44845.397865868057</c:v>
                </c:pt>
                <c:pt idx="11193">
                  <c:v>44845.397869409724</c:v>
                </c:pt>
                <c:pt idx="11194">
                  <c:v>44845.397872974536</c:v>
                </c:pt>
                <c:pt idx="11195">
                  <c:v>44845.397876481482</c:v>
                </c:pt>
                <c:pt idx="11196">
                  <c:v>44845.397880046294</c:v>
                </c:pt>
                <c:pt idx="11197">
                  <c:v>44845.397883530095</c:v>
                </c:pt>
                <c:pt idx="11198">
                  <c:v>44845.397887106483</c:v>
                </c:pt>
                <c:pt idx="11199">
                  <c:v>44845.397890659726</c:v>
                </c:pt>
                <c:pt idx="11200">
                  <c:v>44845.397894201385</c:v>
                </c:pt>
                <c:pt idx="11201">
                  <c:v>44845.397897708332</c:v>
                </c:pt>
                <c:pt idx="11202">
                  <c:v>44845.397901284719</c:v>
                </c:pt>
                <c:pt idx="11203">
                  <c:v>44845.397904861115</c:v>
                </c:pt>
                <c:pt idx="11204">
                  <c:v>44845.397908368053</c:v>
                </c:pt>
                <c:pt idx="11205">
                  <c:v>44845.397911874999</c:v>
                </c:pt>
                <c:pt idx="11206">
                  <c:v>44845.397915370369</c:v>
                </c:pt>
                <c:pt idx="11207">
                  <c:v>44845.397918923612</c:v>
                </c:pt>
                <c:pt idx="11208">
                  <c:v>44845.397922465279</c:v>
                </c:pt>
                <c:pt idx="11209">
                  <c:v>44845.397925960649</c:v>
                </c:pt>
                <c:pt idx="11210">
                  <c:v>44845.397929525461</c:v>
                </c:pt>
                <c:pt idx="11211">
                  <c:v>44845.397933125001</c:v>
                </c:pt>
                <c:pt idx="11212">
                  <c:v>44845.397936631947</c:v>
                </c:pt>
                <c:pt idx="11213">
                  <c:v>44845.397940127317</c:v>
                </c:pt>
                <c:pt idx="11214">
                  <c:v>44845.397943634256</c:v>
                </c:pt>
                <c:pt idx="11215">
                  <c:v>44845.397947141202</c:v>
                </c:pt>
                <c:pt idx="11216">
                  <c:v>44845.397950659724</c:v>
                </c:pt>
                <c:pt idx="11217">
                  <c:v>44845.397954224536</c:v>
                </c:pt>
                <c:pt idx="11218">
                  <c:v>44845.397957719906</c:v>
                </c:pt>
                <c:pt idx="11219">
                  <c:v>44845.397961273149</c:v>
                </c:pt>
                <c:pt idx="11220">
                  <c:v>44845.39796480324</c:v>
                </c:pt>
                <c:pt idx="11221">
                  <c:v>44845.397968321762</c:v>
                </c:pt>
                <c:pt idx="11222">
                  <c:v>44845.397971886574</c:v>
                </c:pt>
                <c:pt idx="11223">
                  <c:v>44845.397975462962</c:v>
                </c:pt>
                <c:pt idx="11224">
                  <c:v>44845.397979016205</c:v>
                </c:pt>
                <c:pt idx="11225">
                  <c:v>44845.397982581017</c:v>
                </c:pt>
                <c:pt idx="11226">
                  <c:v>44845.397986064818</c:v>
                </c:pt>
                <c:pt idx="11227">
                  <c:v>44845.397989618054</c:v>
                </c:pt>
                <c:pt idx="11228">
                  <c:v>44845.397993182873</c:v>
                </c:pt>
                <c:pt idx="11229">
                  <c:v>44845.397996770836</c:v>
                </c:pt>
                <c:pt idx="11230">
                  <c:v>44845.398000266207</c:v>
                </c:pt>
                <c:pt idx="11231">
                  <c:v>44845.398003784721</c:v>
                </c:pt>
                <c:pt idx="11232">
                  <c:v>44845.398007268515</c:v>
                </c:pt>
                <c:pt idx="11233">
                  <c:v>44845.398010752317</c:v>
                </c:pt>
                <c:pt idx="11234">
                  <c:v>44845.398014305552</c:v>
                </c:pt>
                <c:pt idx="11235">
                  <c:v>44845.398017824074</c:v>
                </c:pt>
                <c:pt idx="11236">
                  <c:v>44845.398021354165</c:v>
                </c:pt>
                <c:pt idx="11237">
                  <c:v>44845.398024872688</c:v>
                </c:pt>
                <c:pt idx="11238">
                  <c:v>44845.398028402778</c:v>
                </c:pt>
                <c:pt idx="11239">
                  <c:v>44845.398031979166</c:v>
                </c:pt>
                <c:pt idx="11240">
                  <c:v>44845.398035532409</c:v>
                </c:pt>
                <c:pt idx="11241">
                  <c:v>44845.398039097221</c:v>
                </c:pt>
                <c:pt idx="11242">
                  <c:v>44845.398042592591</c:v>
                </c:pt>
                <c:pt idx="11243">
                  <c:v>44845.39804615741</c:v>
                </c:pt>
                <c:pt idx="11244">
                  <c:v>44845.398049641204</c:v>
                </c:pt>
                <c:pt idx="11245">
                  <c:v>44845.398053206016</c:v>
                </c:pt>
                <c:pt idx="11246">
                  <c:v>44845.39805679398</c:v>
                </c:pt>
                <c:pt idx="11247">
                  <c:v>44845.398060312502</c:v>
                </c:pt>
                <c:pt idx="11248">
                  <c:v>44845.398063796296</c:v>
                </c:pt>
                <c:pt idx="11249">
                  <c:v>44845.398067361108</c:v>
                </c:pt>
                <c:pt idx="11250">
                  <c:v>44845.398070844909</c:v>
                </c:pt>
                <c:pt idx="11251">
                  <c:v>44845.398074328703</c:v>
                </c:pt>
                <c:pt idx="11252">
                  <c:v>44845.398077812497</c:v>
                </c:pt>
                <c:pt idx="11253">
                  <c:v>44845.398081342595</c:v>
                </c:pt>
                <c:pt idx="11254">
                  <c:v>44845.398084837965</c:v>
                </c:pt>
                <c:pt idx="11255">
                  <c:v>44845.398088391201</c:v>
                </c:pt>
                <c:pt idx="11256">
                  <c:v>44845.398091898147</c:v>
                </c:pt>
                <c:pt idx="11257">
                  <c:v>44845.398095381941</c:v>
                </c:pt>
                <c:pt idx="11258">
                  <c:v>44845.398098888887</c:v>
                </c:pt>
                <c:pt idx="11259">
                  <c:v>44845.398102384257</c:v>
                </c:pt>
                <c:pt idx="11260">
                  <c:v>44845.3981059375</c:v>
                </c:pt>
                <c:pt idx="11261">
                  <c:v>44845.398109502312</c:v>
                </c:pt>
                <c:pt idx="11262">
                  <c:v>44845.398113078707</c:v>
                </c:pt>
                <c:pt idx="11263">
                  <c:v>44845.398116655095</c:v>
                </c:pt>
                <c:pt idx="11264">
                  <c:v>44845.398120150465</c:v>
                </c:pt>
                <c:pt idx="11265">
                  <c:v>44845.398123703701</c:v>
                </c:pt>
                <c:pt idx="11266">
                  <c:v>44845.39812730324</c:v>
                </c:pt>
                <c:pt idx="11267">
                  <c:v>44845.398130868052</c:v>
                </c:pt>
                <c:pt idx="11268">
                  <c:v>44845.398134421295</c:v>
                </c:pt>
                <c:pt idx="11269">
                  <c:v>44845.398137905089</c:v>
                </c:pt>
                <c:pt idx="11270">
                  <c:v>44845.398141458332</c:v>
                </c:pt>
                <c:pt idx="11271">
                  <c:v>44845.398144999999</c:v>
                </c:pt>
                <c:pt idx="11272">
                  <c:v>44845.398148506945</c:v>
                </c:pt>
                <c:pt idx="11273">
                  <c:v>44845.398151990739</c:v>
                </c:pt>
                <c:pt idx="11274">
                  <c:v>44845.39815552083</c:v>
                </c:pt>
                <c:pt idx="11275">
                  <c:v>44845.398159062497</c:v>
                </c:pt>
                <c:pt idx="11276">
                  <c:v>44845.398162604164</c:v>
                </c:pt>
                <c:pt idx="11277">
                  <c:v>44845.398166134262</c:v>
                </c:pt>
                <c:pt idx="11278">
                  <c:v>44845.398169652777</c:v>
                </c:pt>
                <c:pt idx="11279">
                  <c:v>44845.398173171299</c:v>
                </c:pt>
                <c:pt idx="11280">
                  <c:v>44845.398176689814</c:v>
                </c:pt>
                <c:pt idx="11281">
                  <c:v>44845.398180243057</c:v>
                </c:pt>
                <c:pt idx="11282">
                  <c:v>44845.398183726851</c:v>
                </c:pt>
                <c:pt idx="11283">
                  <c:v>44845.398187303239</c:v>
                </c:pt>
                <c:pt idx="11284">
                  <c:v>44845.398190844906</c:v>
                </c:pt>
                <c:pt idx="11285">
                  <c:v>44845.398194328707</c:v>
                </c:pt>
                <c:pt idx="11286">
                  <c:v>44845.398197858798</c:v>
                </c:pt>
                <c:pt idx="11287">
                  <c:v>44845.398201365744</c:v>
                </c:pt>
                <c:pt idx="11288">
                  <c:v>44845.398204849538</c:v>
                </c:pt>
                <c:pt idx="11289">
                  <c:v>44845.398208333332</c:v>
                </c:pt>
                <c:pt idx="11290">
                  <c:v>44845.398211898151</c:v>
                </c:pt>
                <c:pt idx="11291">
                  <c:v>44845.398215462963</c:v>
                </c:pt>
                <c:pt idx="11292">
                  <c:v>44845.39821900463</c:v>
                </c:pt>
                <c:pt idx="11293">
                  <c:v>44845.398222488424</c:v>
                </c:pt>
                <c:pt idx="11294">
                  <c:v>44845.398226041667</c:v>
                </c:pt>
                <c:pt idx="11295">
                  <c:v>44845.398229525461</c:v>
                </c:pt>
                <c:pt idx="11296">
                  <c:v>44845.398233009262</c:v>
                </c:pt>
                <c:pt idx="11297">
                  <c:v>44845.398236597219</c:v>
                </c:pt>
                <c:pt idx="11298">
                  <c:v>44845.398240138886</c:v>
                </c:pt>
                <c:pt idx="11299">
                  <c:v>44845.398243703705</c:v>
                </c:pt>
                <c:pt idx="11300">
                  <c:v>44845.398247280093</c:v>
                </c:pt>
                <c:pt idx="11301">
                  <c:v>44845.39825085648</c:v>
                </c:pt>
                <c:pt idx="11302">
                  <c:v>44845.398254432868</c:v>
                </c:pt>
                <c:pt idx="11303">
                  <c:v>44845.398257997687</c:v>
                </c:pt>
                <c:pt idx="11304">
                  <c:v>44845.398261539354</c:v>
                </c:pt>
                <c:pt idx="11305">
                  <c:v>44845.398265046293</c:v>
                </c:pt>
                <c:pt idx="11306">
                  <c:v>44845.398268622688</c:v>
                </c:pt>
                <c:pt idx="11307">
                  <c:v>44845.398272152779</c:v>
                </c:pt>
                <c:pt idx="11308">
                  <c:v>44845.398275659725</c:v>
                </c:pt>
                <c:pt idx="11309">
                  <c:v>44845.398279212961</c:v>
                </c:pt>
                <c:pt idx="11310">
                  <c:v>44845.398282696762</c:v>
                </c:pt>
                <c:pt idx="11311">
                  <c:v>44845.39828627315</c:v>
                </c:pt>
                <c:pt idx="11312">
                  <c:v>44845.398289837962</c:v>
                </c:pt>
                <c:pt idx="11313">
                  <c:v>44845.398293379629</c:v>
                </c:pt>
                <c:pt idx="11314">
                  <c:v>44845.398296874999</c:v>
                </c:pt>
                <c:pt idx="11315">
                  <c:v>44845.398300439818</c:v>
                </c:pt>
                <c:pt idx="11316">
                  <c:v>44845.398303923612</c:v>
                </c:pt>
                <c:pt idx="11317">
                  <c:v>44845.398307488424</c:v>
                </c:pt>
                <c:pt idx="11318">
                  <c:v>44845.398311030091</c:v>
                </c:pt>
                <c:pt idx="11319">
                  <c:v>44845.398314537037</c:v>
                </c:pt>
                <c:pt idx="11320">
                  <c:v>44845.398318101848</c:v>
                </c:pt>
                <c:pt idx="11321">
                  <c:v>44845.398321597226</c:v>
                </c:pt>
                <c:pt idx="11322">
                  <c:v>44845.398325138885</c:v>
                </c:pt>
                <c:pt idx="11323">
                  <c:v>44845.398328703704</c:v>
                </c:pt>
                <c:pt idx="11324">
                  <c:v>44845.398332187498</c:v>
                </c:pt>
                <c:pt idx="11325">
                  <c:v>44845.398335763886</c:v>
                </c:pt>
                <c:pt idx="11326">
                  <c:v>44845.398339328705</c:v>
                </c:pt>
                <c:pt idx="11327">
                  <c:v>44845.398342858796</c:v>
                </c:pt>
                <c:pt idx="11328">
                  <c:v>44845.398346354166</c:v>
                </c:pt>
                <c:pt idx="11329">
                  <c:v>44845.398349907409</c:v>
                </c:pt>
                <c:pt idx="11330">
                  <c:v>44845.398353402779</c:v>
                </c:pt>
                <c:pt idx="11331">
                  <c:v>44845.398356886573</c:v>
                </c:pt>
                <c:pt idx="11332">
                  <c:v>44845.398360462961</c:v>
                </c:pt>
                <c:pt idx="11333">
                  <c:v>44845.398363993052</c:v>
                </c:pt>
                <c:pt idx="11334">
                  <c:v>44845.398367488429</c:v>
                </c:pt>
                <c:pt idx="11335">
                  <c:v>44845.398370972223</c:v>
                </c:pt>
                <c:pt idx="11336">
                  <c:v>44845.39837451389</c:v>
                </c:pt>
                <c:pt idx="11337">
                  <c:v>44845.398378101854</c:v>
                </c:pt>
                <c:pt idx="11338">
                  <c:v>44845.39838165509</c:v>
                </c:pt>
                <c:pt idx="11339">
                  <c:v>44845.39838515046</c:v>
                </c:pt>
                <c:pt idx="11340">
                  <c:v>44845.398388692127</c:v>
                </c:pt>
                <c:pt idx="11341">
                  <c:v>44845.398392210649</c:v>
                </c:pt>
                <c:pt idx="11342">
                  <c:v>44845.39839574074</c:v>
                </c:pt>
                <c:pt idx="11343">
                  <c:v>44845.398399432874</c:v>
                </c:pt>
                <c:pt idx="11344">
                  <c:v>44845.398402997685</c:v>
                </c:pt>
                <c:pt idx="11345">
                  <c:v>44845.398406562497</c:v>
                </c:pt>
                <c:pt idx="11346">
                  <c:v>44845.398410127316</c:v>
                </c:pt>
                <c:pt idx="11347">
                  <c:v>44845.39841361111</c:v>
                </c:pt>
                <c:pt idx="11348">
                  <c:v>44845.398417141201</c:v>
                </c:pt>
                <c:pt idx="11349">
                  <c:v>44845.398420625002</c:v>
                </c:pt>
                <c:pt idx="11350">
                  <c:v>44845.398424212966</c:v>
                </c:pt>
                <c:pt idx="11351">
                  <c:v>44845.398427789354</c:v>
                </c:pt>
                <c:pt idx="11352">
                  <c:v>44845.39843134259</c:v>
                </c:pt>
                <c:pt idx="11353">
                  <c:v>44845.398434907409</c:v>
                </c:pt>
                <c:pt idx="11354">
                  <c:v>44845.398438391203</c:v>
                </c:pt>
                <c:pt idx="11355">
                  <c:v>44845.398441874997</c:v>
                </c:pt>
                <c:pt idx="11356">
                  <c:v>44845.398445416664</c:v>
                </c:pt>
                <c:pt idx="11357">
                  <c:v>44845.398448993059</c:v>
                </c:pt>
                <c:pt idx="11358">
                  <c:v>44845.398452557871</c:v>
                </c:pt>
                <c:pt idx="11359">
                  <c:v>44845.398456041665</c:v>
                </c:pt>
                <c:pt idx="11360">
                  <c:v>44845.398459537035</c:v>
                </c:pt>
                <c:pt idx="11361">
                  <c:v>44845.398463090278</c:v>
                </c:pt>
                <c:pt idx="11362">
                  <c:v>44845.398466631945</c:v>
                </c:pt>
                <c:pt idx="11363">
                  <c:v>44845.398470196757</c:v>
                </c:pt>
                <c:pt idx="11364">
                  <c:v>44845.398473703703</c:v>
                </c:pt>
                <c:pt idx="11365">
                  <c:v>44845.398477268522</c:v>
                </c:pt>
                <c:pt idx="11366">
                  <c:v>44845.398480833333</c:v>
                </c:pt>
                <c:pt idx="11367">
                  <c:v>44845.398484328703</c:v>
                </c:pt>
                <c:pt idx="11368">
                  <c:v>44845.398487893515</c:v>
                </c:pt>
                <c:pt idx="11369">
                  <c:v>44845.39849146991</c:v>
                </c:pt>
                <c:pt idx="11370">
                  <c:v>44845.398495000001</c:v>
                </c:pt>
                <c:pt idx="11371">
                  <c:v>44845.398498483795</c:v>
                </c:pt>
                <c:pt idx="11372">
                  <c:v>44845.398502071759</c:v>
                </c:pt>
                <c:pt idx="11373">
                  <c:v>44845.398505613426</c:v>
                </c:pt>
                <c:pt idx="11374">
                  <c:v>44845.39850909722</c:v>
                </c:pt>
                <c:pt idx="11375">
                  <c:v>44845.398512581021</c:v>
                </c:pt>
                <c:pt idx="11376">
                  <c:v>44845.398516157409</c:v>
                </c:pt>
                <c:pt idx="11377">
                  <c:v>44845.398519722221</c:v>
                </c:pt>
                <c:pt idx="11378">
                  <c:v>44845.398523275464</c:v>
                </c:pt>
                <c:pt idx="11379">
                  <c:v>44845.398526817131</c:v>
                </c:pt>
                <c:pt idx="11380">
                  <c:v>44845.398530324077</c:v>
                </c:pt>
                <c:pt idx="11381">
                  <c:v>44845.398533807871</c:v>
                </c:pt>
                <c:pt idx="11382">
                  <c:v>44845.398537372683</c:v>
                </c:pt>
                <c:pt idx="11383">
                  <c:v>44845.398540856484</c:v>
                </c:pt>
                <c:pt idx="11384">
                  <c:v>44845.398544386575</c:v>
                </c:pt>
                <c:pt idx="11385">
                  <c:v>44845.398547870369</c:v>
                </c:pt>
                <c:pt idx="11386">
                  <c:v>44845.398551412036</c:v>
                </c:pt>
                <c:pt idx="11387">
                  <c:v>44845.398554918982</c:v>
                </c:pt>
                <c:pt idx="11388">
                  <c:v>44845.398558414352</c:v>
                </c:pt>
                <c:pt idx="11389">
                  <c:v>44845.398561932867</c:v>
                </c:pt>
                <c:pt idx="11390">
                  <c:v>44845.398565416668</c:v>
                </c:pt>
                <c:pt idx="11391">
                  <c:v>44845.39856898148</c:v>
                </c:pt>
                <c:pt idx="11392">
                  <c:v>44845.398572465281</c:v>
                </c:pt>
                <c:pt idx="11393">
                  <c:v>44845.398575949075</c:v>
                </c:pt>
                <c:pt idx="11394">
                  <c:v>44845.398579432869</c:v>
                </c:pt>
                <c:pt idx="11395">
                  <c:v>44845.398582974536</c:v>
                </c:pt>
                <c:pt idx="11396">
                  <c:v>44845.398586539355</c:v>
                </c:pt>
                <c:pt idx="11397">
                  <c:v>44845.398590046294</c:v>
                </c:pt>
                <c:pt idx="11398">
                  <c:v>44845.398593530095</c:v>
                </c:pt>
                <c:pt idx="11399">
                  <c:v>44845.398597083331</c:v>
                </c:pt>
                <c:pt idx="11400">
                  <c:v>44845.398600624998</c:v>
                </c:pt>
                <c:pt idx="11401">
                  <c:v>44845.398604108799</c:v>
                </c:pt>
                <c:pt idx="11402">
                  <c:v>44845.398607673611</c:v>
                </c:pt>
                <c:pt idx="11403">
                  <c:v>44845.398611180557</c:v>
                </c:pt>
                <c:pt idx="11404">
                  <c:v>44845.398614745369</c:v>
                </c:pt>
                <c:pt idx="11405">
                  <c:v>44845.398618298612</c:v>
                </c:pt>
                <c:pt idx="11406">
                  <c:v>44845.398621793982</c:v>
                </c:pt>
                <c:pt idx="11407">
                  <c:v>44845.398625324073</c:v>
                </c:pt>
                <c:pt idx="11408">
                  <c:v>44845.398628900461</c:v>
                </c:pt>
                <c:pt idx="11409">
                  <c:v>44845.398632384262</c:v>
                </c:pt>
                <c:pt idx="11410">
                  <c:v>44845.398635879632</c:v>
                </c:pt>
                <c:pt idx="11411">
                  <c:v>44845.398639398147</c:v>
                </c:pt>
                <c:pt idx="11412">
                  <c:v>44845.398642905093</c:v>
                </c:pt>
                <c:pt idx="11413">
                  <c:v>44845.398646400463</c:v>
                </c:pt>
                <c:pt idx="11414">
                  <c:v>44845.398649965275</c:v>
                </c:pt>
                <c:pt idx="11415">
                  <c:v>44845.398653495373</c:v>
                </c:pt>
                <c:pt idx="11416">
                  <c:v>44845.398656990743</c:v>
                </c:pt>
                <c:pt idx="11417">
                  <c:v>44845.39866053241</c:v>
                </c:pt>
                <c:pt idx="11418">
                  <c:v>44845.398664016204</c:v>
                </c:pt>
                <c:pt idx="11419">
                  <c:v>44845.398667499998</c:v>
                </c:pt>
                <c:pt idx="11420">
                  <c:v>44845.398670983799</c:v>
                </c:pt>
                <c:pt idx="11421">
                  <c:v>44845.398674548611</c:v>
                </c:pt>
                <c:pt idx="11422">
                  <c:v>44845.398678113423</c:v>
                </c:pt>
                <c:pt idx="11423">
                  <c:v>44845.398681666666</c:v>
                </c:pt>
                <c:pt idx="11424">
                  <c:v>44845.39868515046</c:v>
                </c:pt>
                <c:pt idx="11425">
                  <c:v>44845.398688703703</c:v>
                </c:pt>
                <c:pt idx="11426">
                  <c:v>44845.398692210649</c:v>
                </c:pt>
                <c:pt idx="11427">
                  <c:v>44845.398695775461</c:v>
                </c:pt>
                <c:pt idx="11428">
                  <c:v>44845.398699317127</c:v>
                </c:pt>
                <c:pt idx="11429">
                  <c:v>44845.398702881947</c:v>
                </c:pt>
                <c:pt idx="11430">
                  <c:v>44845.398706365741</c:v>
                </c:pt>
                <c:pt idx="11431">
                  <c:v>44845.398709861111</c:v>
                </c:pt>
                <c:pt idx="11432">
                  <c:v>44845.398713414354</c:v>
                </c:pt>
                <c:pt idx="11433">
                  <c:v>44845.398716990741</c:v>
                </c:pt>
                <c:pt idx="11434">
                  <c:v>44845.398720543984</c:v>
                </c:pt>
                <c:pt idx="11435">
                  <c:v>44845.398724027778</c:v>
                </c:pt>
                <c:pt idx="11436">
                  <c:v>44845.398727523148</c:v>
                </c:pt>
                <c:pt idx="11437">
                  <c:v>44845.398731053239</c:v>
                </c:pt>
                <c:pt idx="11438">
                  <c:v>44845.398734560185</c:v>
                </c:pt>
                <c:pt idx="11439">
                  <c:v>44845.398738124997</c:v>
                </c:pt>
                <c:pt idx="11440">
                  <c:v>44845.398741689816</c:v>
                </c:pt>
                <c:pt idx="11441">
                  <c:v>44845.39874517361</c:v>
                </c:pt>
                <c:pt idx="11442">
                  <c:v>44845.398748726853</c:v>
                </c:pt>
                <c:pt idx="11443">
                  <c:v>44845.398752280089</c:v>
                </c:pt>
                <c:pt idx="11444">
                  <c:v>44845.398755787035</c:v>
                </c:pt>
                <c:pt idx="11445">
                  <c:v>44845.398759328702</c:v>
                </c:pt>
                <c:pt idx="11446">
                  <c:v>44845.398762824072</c:v>
                </c:pt>
                <c:pt idx="11447">
                  <c:v>44845.398766388891</c:v>
                </c:pt>
                <c:pt idx="11448">
                  <c:v>44845.398769918982</c:v>
                </c:pt>
                <c:pt idx="11449">
                  <c:v>44845.398773449073</c:v>
                </c:pt>
                <c:pt idx="11450">
                  <c:v>44845.398776967595</c:v>
                </c:pt>
                <c:pt idx="11451">
                  <c:v>44845.398780543983</c:v>
                </c:pt>
                <c:pt idx="11452">
                  <c:v>44845.398784027777</c:v>
                </c:pt>
                <c:pt idx="11453">
                  <c:v>44845.398787523147</c:v>
                </c:pt>
                <c:pt idx="11454">
                  <c:v>44845.398791099535</c:v>
                </c:pt>
                <c:pt idx="11455">
                  <c:v>44845.398794641202</c:v>
                </c:pt>
                <c:pt idx="11456">
                  <c:v>44845.398798125003</c:v>
                </c:pt>
                <c:pt idx="11457">
                  <c:v>44845.398801678239</c:v>
                </c:pt>
                <c:pt idx="11458">
                  <c:v>44845.398805231482</c:v>
                </c:pt>
                <c:pt idx="11459">
                  <c:v>44845.398808738428</c:v>
                </c:pt>
                <c:pt idx="11460">
                  <c:v>44845.398812314816</c:v>
                </c:pt>
                <c:pt idx="11461">
                  <c:v>44845.398815844906</c:v>
                </c:pt>
                <c:pt idx="11462">
                  <c:v>44845.398819340277</c:v>
                </c:pt>
                <c:pt idx="11463">
                  <c:v>44845.398822824071</c:v>
                </c:pt>
                <c:pt idx="11464">
                  <c:v>44845.398826354169</c:v>
                </c:pt>
                <c:pt idx="11465">
                  <c:v>44845.39882988426</c:v>
                </c:pt>
                <c:pt idx="11466">
                  <c:v>44845.398833414351</c:v>
                </c:pt>
                <c:pt idx="11467">
                  <c:v>44845.398836898152</c:v>
                </c:pt>
                <c:pt idx="11468">
                  <c:v>44845.398840381946</c:v>
                </c:pt>
                <c:pt idx="11469">
                  <c:v>44845.398843958334</c:v>
                </c:pt>
                <c:pt idx="11470">
                  <c:v>44845.398847534721</c:v>
                </c:pt>
                <c:pt idx="11471">
                  <c:v>44845.398851064812</c:v>
                </c:pt>
                <c:pt idx="11472">
                  <c:v>44845.3988546412</c:v>
                </c:pt>
                <c:pt idx="11473">
                  <c:v>44845.398858206019</c:v>
                </c:pt>
                <c:pt idx="11474">
                  <c:v>44845.398861689813</c:v>
                </c:pt>
                <c:pt idx="11475">
                  <c:v>44845.398865254632</c:v>
                </c:pt>
                <c:pt idx="11476">
                  <c:v>44845.398868842596</c:v>
                </c:pt>
                <c:pt idx="11477">
                  <c:v>44845.398872418984</c:v>
                </c:pt>
                <c:pt idx="11478">
                  <c:v>44845.398875937499</c:v>
                </c:pt>
                <c:pt idx="11479">
                  <c:v>44845.398879421293</c:v>
                </c:pt>
                <c:pt idx="11480">
                  <c:v>44845.398882986112</c:v>
                </c:pt>
                <c:pt idx="11481">
                  <c:v>44845.398886493058</c:v>
                </c:pt>
                <c:pt idx="11482">
                  <c:v>44845.39889005787</c:v>
                </c:pt>
                <c:pt idx="11483">
                  <c:v>44845.39889355324</c:v>
                </c:pt>
                <c:pt idx="11484">
                  <c:v>44845.398897071762</c:v>
                </c:pt>
                <c:pt idx="11485">
                  <c:v>44845.398900578701</c:v>
                </c:pt>
                <c:pt idx="11486">
                  <c:v>44845.398904120368</c:v>
                </c:pt>
                <c:pt idx="11487">
                  <c:v>44845.398907615738</c:v>
                </c:pt>
                <c:pt idx="11488">
                  <c:v>44845.398911145836</c:v>
                </c:pt>
                <c:pt idx="11489">
                  <c:v>44845.398914664351</c:v>
                </c:pt>
                <c:pt idx="11490">
                  <c:v>44845.398918217594</c:v>
                </c:pt>
                <c:pt idx="11491">
                  <c:v>44845.398921759261</c:v>
                </c:pt>
                <c:pt idx="11492">
                  <c:v>44845.398925347225</c:v>
                </c:pt>
                <c:pt idx="11493">
                  <c:v>44845.39892890046</c:v>
                </c:pt>
                <c:pt idx="11494">
                  <c:v>44845.398932465279</c:v>
                </c:pt>
                <c:pt idx="11495">
                  <c:v>44845.398935972225</c:v>
                </c:pt>
                <c:pt idx="11496">
                  <c:v>44845.398939537037</c:v>
                </c:pt>
                <c:pt idx="11497">
                  <c:v>44845.398943078704</c:v>
                </c:pt>
                <c:pt idx="11498">
                  <c:v>44845.398946597219</c:v>
                </c:pt>
                <c:pt idx="11499">
                  <c:v>44845.398950127317</c:v>
                </c:pt>
                <c:pt idx="11500">
                  <c:v>44845.398953715281</c:v>
                </c:pt>
                <c:pt idx="11501">
                  <c:v>44845.398957210651</c:v>
                </c:pt>
                <c:pt idx="11502">
                  <c:v>44845.398960694445</c:v>
                </c:pt>
                <c:pt idx="11503">
                  <c:v>44845.398964236112</c:v>
                </c:pt>
                <c:pt idx="11504">
                  <c:v>44845.398967789355</c:v>
                </c:pt>
                <c:pt idx="11505">
                  <c:v>44845.398971284725</c:v>
                </c:pt>
                <c:pt idx="11506">
                  <c:v>44845.398974837961</c:v>
                </c:pt>
                <c:pt idx="11507">
                  <c:v>44845.398978379628</c:v>
                </c:pt>
                <c:pt idx="11508">
                  <c:v>44845.398981874998</c:v>
                </c:pt>
                <c:pt idx="11509">
                  <c:v>44845.398985358799</c:v>
                </c:pt>
                <c:pt idx="11510">
                  <c:v>44845.398988842593</c:v>
                </c:pt>
                <c:pt idx="11511">
                  <c:v>44845.398992418981</c:v>
                </c:pt>
                <c:pt idx="11512">
                  <c:v>44845.398995937503</c:v>
                </c:pt>
                <c:pt idx="11513">
                  <c:v>44845.398999432873</c:v>
                </c:pt>
                <c:pt idx="11514">
                  <c:v>44845.399002916667</c:v>
                </c:pt>
                <c:pt idx="11515">
                  <c:v>44845.399006458334</c:v>
                </c:pt>
                <c:pt idx="11516">
                  <c:v>44845.39900996528</c:v>
                </c:pt>
                <c:pt idx="11517">
                  <c:v>44845.399013530092</c:v>
                </c:pt>
                <c:pt idx="11518">
                  <c:v>44845.399017071759</c:v>
                </c:pt>
                <c:pt idx="11519">
                  <c:v>44845.399020659723</c:v>
                </c:pt>
                <c:pt idx="11520">
                  <c:v>44845.39902420139</c:v>
                </c:pt>
                <c:pt idx="11521">
                  <c:v>44845.399027708336</c:v>
                </c:pt>
                <c:pt idx="11522">
                  <c:v>44845.399031273148</c:v>
                </c:pt>
                <c:pt idx="11523">
                  <c:v>44845.399034826391</c:v>
                </c:pt>
                <c:pt idx="11524">
                  <c:v>44845.399038321761</c:v>
                </c:pt>
                <c:pt idx="11525">
                  <c:v>44845.399041863428</c:v>
                </c:pt>
                <c:pt idx="11526">
                  <c:v>44845.399045347222</c:v>
                </c:pt>
                <c:pt idx="11527">
                  <c:v>44845.399048900465</c:v>
                </c:pt>
                <c:pt idx="11528">
                  <c:v>44845.399052384259</c:v>
                </c:pt>
                <c:pt idx="11529">
                  <c:v>44845.399055937502</c:v>
                </c:pt>
                <c:pt idx="11530">
                  <c:v>44845.399059421296</c:v>
                </c:pt>
                <c:pt idx="11531">
                  <c:v>44845.399062916666</c:v>
                </c:pt>
                <c:pt idx="11532">
                  <c:v>44845.399066493053</c:v>
                </c:pt>
                <c:pt idx="11533">
                  <c:v>44845.399069976855</c:v>
                </c:pt>
                <c:pt idx="11534">
                  <c:v>44845.399073518522</c:v>
                </c:pt>
                <c:pt idx="11535">
                  <c:v>44845.399077002316</c:v>
                </c:pt>
                <c:pt idx="11536">
                  <c:v>44845.399080567127</c:v>
                </c:pt>
                <c:pt idx="11537">
                  <c:v>44845.399084108794</c:v>
                </c:pt>
                <c:pt idx="11538">
                  <c:v>44845.399087604164</c:v>
                </c:pt>
                <c:pt idx="11539">
                  <c:v>44845.399091180552</c:v>
                </c:pt>
                <c:pt idx="11540">
                  <c:v>44845.399094745371</c:v>
                </c:pt>
                <c:pt idx="11541">
                  <c:v>44845.399098321759</c:v>
                </c:pt>
                <c:pt idx="11542">
                  <c:v>44845.399101909723</c:v>
                </c:pt>
                <c:pt idx="11543">
                  <c:v>44845.399105439814</c:v>
                </c:pt>
                <c:pt idx="11544">
                  <c:v>44845.399109016202</c:v>
                </c:pt>
                <c:pt idx="11545">
                  <c:v>44845.39911259259</c:v>
                </c:pt>
                <c:pt idx="11546">
                  <c:v>44845.399116168985</c:v>
                </c:pt>
                <c:pt idx="11547">
                  <c:v>44845.399119756941</c:v>
                </c:pt>
                <c:pt idx="11548">
                  <c:v>44845.39912332176</c:v>
                </c:pt>
                <c:pt idx="11549">
                  <c:v>44845.399126863427</c:v>
                </c:pt>
                <c:pt idx="11550">
                  <c:v>44845.399130439815</c:v>
                </c:pt>
                <c:pt idx="11551">
                  <c:v>44845.399134039355</c:v>
                </c:pt>
                <c:pt idx="11552">
                  <c:v>44845.39913755787</c:v>
                </c:pt>
                <c:pt idx="11553">
                  <c:v>44845.399141064816</c:v>
                </c:pt>
                <c:pt idx="11554">
                  <c:v>44845.399144606483</c:v>
                </c:pt>
                <c:pt idx="11555">
                  <c:v>44845.399148182871</c:v>
                </c:pt>
                <c:pt idx="11556">
                  <c:v>44845.399151736114</c:v>
                </c:pt>
                <c:pt idx="11557">
                  <c:v>44845.399155231484</c:v>
                </c:pt>
                <c:pt idx="11558">
                  <c:v>44845.399158773151</c:v>
                </c:pt>
                <c:pt idx="11559">
                  <c:v>44845.399162303242</c:v>
                </c:pt>
                <c:pt idx="11560">
                  <c:v>44845.399165856485</c:v>
                </c:pt>
                <c:pt idx="11561">
                  <c:v>44845.399169421296</c:v>
                </c:pt>
                <c:pt idx="11562">
                  <c:v>44845.39917290509</c:v>
                </c:pt>
                <c:pt idx="11563">
                  <c:v>44845.399176435189</c:v>
                </c:pt>
                <c:pt idx="11564">
                  <c:v>44845.399180011576</c:v>
                </c:pt>
                <c:pt idx="11565">
                  <c:v>44845.39918349537</c:v>
                </c:pt>
                <c:pt idx="11566">
                  <c:v>44845.399187083334</c:v>
                </c:pt>
                <c:pt idx="11567">
                  <c:v>44845.399190567128</c:v>
                </c:pt>
                <c:pt idx="11568">
                  <c:v>44845.399194108795</c:v>
                </c:pt>
                <c:pt idx="11569">
                  <c:v>44845.399197673614</c:v>
                </c:pt>
                <c:pt idx="11570">
                  <c:v>44845.399201261571</c:v>
                </c:pt>
                <c:pt idx="11571">
                  <c:v>44845.39920482639</c:v>
                </c:pt>
                <c:pt idx="11572">
                  <c:v>44845.399208379633</c:v>
                </c:pt>
                <c:pt idx="11573">
                  <c:v>44845.399211898148</c:v>
                </c:pt>
                <c:pt idx="11574">
                  <c:v>44845.399215439815</c:v>
                </c:pt>
                <c:pt idx="11575">
                  <c:v>44845.399219016203</c:v>
                </c:pt>
                <c:pt idx="11576">
                  <c:v>44845.399222546293</c:v>
                </c:pt>
                <c:pt idx="11577">
                  <c:v>44845.399226064816</c:v>
                </c:pt>
                <c:pt idx="11578">
                  <c:v>44845.399229594907</c:v>
                </c:pt>
                <c:pt idx="11579">
                  <c:v>44845.3992330787</c:v>
                </c:pt>
                <c:pt idx="11580">
                  <c:v>44845.39923664352</c:v>
                </c:pt>
                <c:pt idx="11581">
                  <c:v>44845.399240208331</c:v>
                </c:pt>
                <c:pt idx="11582">
                  <c:v>44845.399243703701</c:v>
                </c:pt>
                <c:pt idx="11583">
                  <c:v>44845.3992472338</c:v>
                </c:pt>
                <c:pt idx="11584">
                  <c:v>44845.399250810187</c:v>
                </c:pt>
                <c:pt idx="11585">
                  <c:v>44845.399254363423</c:v>
                </c:pt>
                <c:pt idx="11586">
                  <c:v>44845.399257870369</c:v>
                </c:pt>
                <c:pt idx="11587">
                  <c:v>44845.399261458333</c:v>
                </c:pt>
                <c:pt idx="11588">
                  <c:v>44845.399264988424</c:v>
                </c:pt>
                <c:pt idx="11589">
                  <c:v>44845.399268472225</c:v>
                </c:pt>
                <c:pt idx="11590">
                  <c:v>44845.399272048613</c:v>
                </c:pt>
                <c:pt idx="11591">
                  <c:v>44845.399275555559</c:v>
                </c:pt>
                <c:pt idx="11592">
                  <c:v>44845.399279074074</c:v>
                </c:pt>
                <c:pt idx="11593">
                  <c:v>44845.399282557868</c:v>
                </c:pt>
                <c:pt idx="11594">
                  <c:v>44845.399286122687</c:v>
                </c:pt>
                <c:pt idx="11595">
                  <c:v>44845.399289618057</c:v>
                </c:pt>
                <c:pt idx="11596">
                  <c:v>44845.399293182869</c:v>
                </c:pt>
                <c:pt idx="11597">
                  <c:v>44845.39929666667</c:v>
                </c:pt>
                <c:pt idx="11598">
                  <c:v>44845.39930020833</c:v>
                </c:pt>
                <c:pt idx="11599">
                  <c:v>44845.399303703707</c:v>
                </c:pt>
                <c:pt idx="11600">
                  <c:v>44845.399307256943</c:v>
                </c:pt>
                <c:pt idx="11601">
                  <c:v>44845.399310740744</c:v>
                </c:pt>
                <c:pt idx="11602">
                  <c:v>44845.399314317132</c:v>
                </c:pt>
                <c:pt idx="11603">
                  <c:v>44845.399317847223</c:v>
                </c:pt>
                <c:pt idx="11604">
                  <c:v>44845.399321354169</c:v>
                </c:pt>
                <c:pt idx="11605">
                  <c:v>44845.399324895836</c:v>
                </c:pt>
                <c:pt idx="11606">
                  <c:v>44845.3993284838</c:v>
                </c:pt>
                <c:pt idx="11607">
                  <c:v>44845.399332071756</c:v>
                </c:pt>
                <c:pt idx="11608">
                  <c:v>44845.399335636575</c:v>
                </c:pt>
                <c:pt idx="11609">
                  <c:v>44845.399339166666</c:v>
                </c:pt>
                <c:pt idx="11610">
                  <c:v>44845.399342662036</c:v>
                </c:pt>
                <c:pt idx="11611">
                  <c:v>44845.399346215279</c:v>
                </c:pt>
                <c:pt idx="11612">
                  <c:v>44845.399349699073</c:v>
                </c:pt>
                <c:pt idx="11613">
                  <c:v>44845.399353194443</c:v>
                </c:pt>
                <c:pt idx="11614">
                  <c:v>44845.39935673611</c:v>
                </c:pt>
                <c:pt idx="11615">
                  <c:v>44845.399360300929</c:v>
                </c:pt>
                <c:pt idx="11616">
                  <c:v>44845.399363796299</c:v>
                </c:pt>
                <c:pt idx="11617">
                  <c:v>44845.399367280093</c:v>
                </c:pt>
                <c:pt idx="11618">
                  <c:v>44845.399370856481</c:v>
                </c:pt>
                <c:pt idx="11619">
                  <c:v>44845.399374386572</c:v>
                </c:pt>
                <c:pt idx="11620">
                  <c:v>44845.399377881942</c:v>
                </c:pt>
                <c:pt idx="11621">
                  <c:v>44845.39938141204</c:v>
                </c:pt>
                <c:pt idx="11622">
                  <c:v>44845.399384895834</c:v>
                </c:pt>
                <c:pt idx="11623">
                  <c:v>44845.39938840278</c:v>
                </c:pt>
                <c:pt idx="11624">
                  <c:v>44845.399391979168</c:v>
                </c:pt>
                <c:pt idx="11625">
                  <c:v>44845.39939554398</c:v>
                </c:pt>
                <c:pt idx="11626">
                  <c:v>44845.399399108799</c:v>
                </c:pt>
                <c:pt idx="11627">
                  <c:v>44845.399402673611</c:v>
                </c:pt>
                <c:pt idx="11628">
                  <c:v>44845.399406215278</c:v>
                </c:pt>
                <c:pt idx="11629">
                  <c:v>44845.399409722224</c:v>
                </c:pt>
                <c:pt idx="11630">
                  <c:v>44845.39941327546</c:v>
                </c:pt>
                <c:pt idx="11631">
                  <c:v>44845.399416828703</c:v>
                </c:pt>
                <c:pt idx="11632">
                  <c:v>44845.399420347225</c:v>
                </c:pt>
                <c:pt idx="11633">
                  <c:v>44845.399423888892</c:v>
                </c:pt>
                <c:pt idx="11634">
                  <c:v>44845.39942746528</c:v>
                </c:pt>
                <c:pt idx="11635">
                  <c:v>44845.399431018515</c:v>
                </c:pt>
                <c:pt idx="11636">
                  <c:v>44845.399434525461</c:v>
                </c:pt>
                <c:pt idx="11637">
                  <c:v>44845.39943809028</c:v>
                </c:pt>
                <c:pt idx="11638">
                  <c:v>44845.399441643516</c:v>
                </c:pt>
                <c:pt idx="11639">
                  <c:v>44845.399445185183</c:v>
                </c:pt>
                <c:pt idx="11640">
                  <c:v>44845.399448680553</c:v>
                </c:pt>
                <c:pt idx="11641">
                  <c:v>44845.399452233796</c:v>
                </c:pt>
                <c:pt idx="11642">
                  <c:v>44845.399455798608</c:v>
                </c:pt>
                <c:pt idx="11643">
                  <c:v>44845.399459305554</c:v>
                </c:pt>
                <c:pt idx="11644">
                  <c:v>44845.399462870373</c:v>
                </c:pt>
                <c:pt idx="11645">
                  <c:v>44845.399466446761</c:v>
                </c:pt>
                <c:pt idx="11646">
                  <c:v>44845.399469976852</c:v>
                </c:pt>
                <c:pt idx="11647">
                  <c:v>44845.399473483798</c:v>
                </c:pt>
                <c:pt idx="11648">
                  <c:v>44845.399477071762</c:v>
                </c:pt>
                <c:pt idx="11649">
                  <c:v>44845.399480624998</c:v>
                </c:pt>
                <c:pt idx="11650">
                  <c:v>44845.399484189817</c:v>
                </c:pt>
                <c:pt idx="11651">
                  <c:v>44845.399487743052</c:v>
                </c:pt>
                <c:pt idx="11652">
                  <c:v>44845.399491307871</c:v>
                </c:pt>
                <c:pt idx="11653">
                  <c:v>44845.399494791665</c:v>
                </c:pt>
                <c:pt idx="11654">
                  <c:v>44845.399498275459</c:v>
                </c:pt>
                <c:pt idx="11655">
                  <c:v>44845.399501851854</c:v>
                </c:pt>
                <c:pt idx="11656">
                  <c:v>44845.399505428242</c:v>
                </c:pt>
                <c:pt idx="11657">
                  <c:v>44845.399508969909</c:v>
                </c:pt>
                <c:pt idx="11658">
                  <c:v>44845.399512476855</c:v>
                </c:pt>
                <c:pt idx="11659">
                  <c:v>44845.399516018515</c:v>
                </c:pt>
                <c:pt idx="11660">
                  <c:v>44845.399519560182</c:v>
                </c:pt>
                <c:pt idx="11661">
                  <c:v>44845.399523055552</c:v>
                </c:pt>
                <c:pt idx="11662">
                  <c:v>44845.399526643516</c:v>
                </c:pt>
                <c:pt idx="11663">
                  <c:v>44845.399530219911</c:v>
                </c:pt>
                <c:pt idx="11664">
                  <c:v>44845.39953372685</c:v>
                </c:pt>
                <c:pt idx="11665">
                  <c:v>44845.399537245372</c:v>
                </c:pt>
                <c:pt idx="11666">
                  <c:v>44845.399540798608</c:v>
                </c:pt>
                <c:pt idx="11667">
                  <c:v>44845.399544282409</c:v>
                </c:pt>
                <c:pt idx="11668">
                  <c:v>44845.399547847221</c:v>
                </c:pt>
                <c:pt idx="11669">
                  <c:v>44845.399551331022</c:v>
                </c:pt>
                <c:pt idx="11670">
                  <c:v>44845.399554895834</c:v>
                </c:pt>
                <c:pt idx="11671">
                  <c:v>44845.399558460645</c:v>
                </c:pt>
                <c:pt idx="11672">
                  <c:v>44845.399562013888</c:v>
                </c:pt>
                <c:pt idx="11673">
                  <c:v>44845.399565509259</c:v>
                </c:pt>
                <c:pt idx="11674">
                  <c:v>44845.399569085646</c:v>
                </c:pt>
                <c:pt idx="11675">
                  <c:v>44845.399572638889</c:v>
                </c:pt>
                <c:pt idx="11676">
                  <c:v>44845.399576238429</c:v>
                </c:pt>
                <c:pt idx="11677">
                  <c:v>44845.399579780089</c:v>
                </c:pt>
                <c:pt idx="11678">
                  <c:v>44845.39958326389</c:v>
                </c:pt>
                <c:pt idx="11679">
                  <c:v>44845.399586793981</c:v>
                </c:pt>
                <c:pt idx="11680">
                  <c:v>44845.399590381945</c:v>
                </c:pt>
                <c:pt idx="11681">
                  <c:v>44845.399593877315</c:v>
                </c:pt>
                <c:pt idx="11682">
                  <c:v>44845.399597442127</c:v>
                </c:pt>
                <c:pt idx="11683">
                  <c:v>44845.39960099537</c:v>
                </c:pt>
                <c:pt idx="11684">
                  <c:v>44845.399604502316</c:v>
                </c:pt>
                <c:pt idx="11685">
                  <c:v>44845.399608032407</c:v>
                </c:pt>
                <c:pt idx="11686">
                  <c:v>44845.399611527777</c:v>
                </c:pt>
                <c:pt idx="11687">
                  <c:v>44845.399615057868</c:v>
                </c:pt>
                <c:pt idx="11688">
                  <c:v>44845.399618541669</c:v>
                </c:pt>
                <c:pt idx="11689">
                  <c:v>44845.399622048608</c:v>
                </c:pt>
                <c:pt idx="11690">
                  <c:v>44845.399625578706</c:v>
                </c:pt>
                <c:pt idx="11691">
                  <c:v>44845.399629085645</c:v>
                </c:pt>
                <c:pt idx="11692">
                  <c:v>44845.399632673609</c:v>
                </c:pt>
                <c:pt idx="11693">
                  <c:v>44845.399636203707</c:v>
                </c:pt>
                <c:pt idx="11694">
                  <c:v>44845.399639710646</c:v>
                </c:pt>
                <c:pt idx="11695">
                  <c:v>44845.399643252313</c:v>
                </c:pt>
                <c:pt idx="11696">
                  <c:v>44845.3996468287</c:v>
                </c:pt>
                <c:pt idx="11697">
                  <c:v>44845.399650312502</c:v>
                </c:pt>
                <c:pt idx="11698">
                  <c:v>44845.399653877314</c:v>
                </c:pt>
                <c:pt idx="11699">
                  <c:v>44845.39965741898</c:v>
                </c:pt>
                <c:pt idx="11700">
                  <c:v>44845.399660972224</c:v>
                </c:pt>
                <c:pt idx="11701">
                  <c:v>44845.39966447917</c:v>
                </c:pt>
                <c:pt idx="11702">
                  <c:v>44845.399668032405</c:v>
                </c:pt>
                <c:pt idx="11703">
                  <c:v>44845.399671539351</c:v>
                </c:pt>
                <c:pt idx="11704">
                  <c:v>44845.399675092594</c:v>
                </c:pt>
                <c:pt idx="11705">
                  <c:v>44845.399678668982</c:v>
                </c:pt>
                <c:pt idx="11706">
                  <c:v>44845.399682233794</c:v>
                </c:pt>
                <c:pt idx="11707">
                  <c:v>44845.399685787037</c:v>
                </c:pt>
                <c:pt idx="11708">
                  <c:v>44845.399689282407</c:v>
                </c:pt>
                <c:pt idx="11709">
                  <c:v>44845.39969283565</c:v>
                </c:pt>
                <c:pt idx="11710">
                  <c:v>44845.399696412038</c:v>
                </c:pt>
                <c:pt idx="11711">
                  <c:v>44845.399699953705</c:v>
                </c:pt>
                <c:pt idx="11712">
                  <c:v>44845.399703460651</c:v>
                </c:pt>
                <c:pt idx="11713">
                  <c:v>44845.399707013887</c:v>
                </c:pt>
                <c:pt idx="11714">
                  <c:v>44845.39971056713</c:v>
                </c:pt>
                <c:pt idx="11715">
                  <c:v>44845.399714050924</c:v>
                </c:pt>
                <c:pt idx="11716">
                  <c:v>44845.399717615743</c:v>
                </c:pt>
                <c:pt idx="11717">
                  <c:v>44845.399721111113</c:v>
                </c:pt>
                <c:pt idx="11718">
                  <c:v>44845.39972465278</c:v>
                </c:pt>
                <c:pt idx="11719">
                  <c:v>44845.39972814815</c:v>
                </c:pt>
                <c:pt idx="11720">
                  <c:v>44845.399731747682</c:v>
                </c:pt>
                <c:pt idx="11721">
                  <c:v>44845.399735266205</c:v>
                </c:pt>
                <c:pt idx="11722">
                  <c:v>44845.399738761575</c:v>
                </c:pt>
                <c:pt idx="11723">
                  <c:v>44845.399742291665</c:v>
                </c:pt>
                <c:pt idx="11724">
                  <c:v>44845.399745787035</c:v>
                </c:pt>
                <c:pt idx="11725">
                  <c:v>44845.399749270837</c:v>
                </c:pt>
                <c:pt idx="11726">
                  <c:v>44845.399752847225</c:v>
                </c:pt>
                <c:pt idx="11727">
                  <c:v>44845.399756331019</c:v>
                </c:pt>
                <c:pt idx="11728">
                  <c:v>44845.39975989583</c:v>
                </c:pt>
                <c:pt idx="11729">
                  <c:v>44845.399763449073</c:v>
                </c:pt>
                <c:pt idx="11730">
                  <c:v>44845.399767013892</c:v>
                </c:pt>
                <c:pt idx="11731">
                  <c:v>44845.399770509262</c:v>
                </c:pt>
                <c:pt idx="11732">
                  <c:v>44845.399773993056</c:v>
                </c:pt>
                <c:pt idx="11733">
                  <c:v>44845.399777511571</c:v>
                </c:pt>
                <c:pt idx="11734">
                  <c:v>44845.39978107639</c:v>
                </c:pt>
                <c:pt idx="11735">
                  <c:v>44845.399784641202</c:v>
                </c:pt>
                <c:pt idx="11736">
                  <c:v>44845.399788159724</c:v>
                </c:pt>
                <c:pt idx="11737">
                  <c:v>44845.399791701391</c:v>
                </c:pt>
                <c:pt idx="11738">
                  <c:v>44845.399795185185</c:v>
                </c:pt>
                <c:pt idx="11739">
                  <c:v>44845.399798668979</c:v>
                </c:pt>
                <c:pt idx="11740">
                  <c:v>44845.399802164349</c:v>
                </c:pt>
                <c:pt idx="11741">
                  <c:v>44845.399805682871</c:v>
                </c:pt>
                <c:pt idx="11742">
                  <c:v>44845.399809247683</c:v>
                </c:pt>
                <c:pt idx="11743">
                  <c:v>44845.399812754629</c:v>
                </c:pt>
                <c:pt idx="11744">
                  <c:v>44845.399816307872</c:v>
                </c:pt>
                <c:pt idx="11745">
                  <c:v>44845.399819872684</c:v>
                </c:pt>
                <c:pt idx="11746">
                  <c:v>44845.399823437503</c:v>
                </c:pt>
                <c:pt idx="11747">
                  <c:v>44845.399827002315</c:v>
                </c:pt>
                <c:pt idx="11748">
                  <c:v>44845.399830555558</c:v>
                </c:pt>
                <c:pt idx="11749">
                  <c:v>44845.399834085649</c:v>
                </c:pt>
                <c:pt idx="11750">
                  <c:v>44845.39983761574</c:v>
                </c:pt>
                <c:pt idx="11751">
                  <c:v>44845.399841168983</c:v>
                </c:pt>
                <c:pt idx="11752">
                  <c:v>44845.399844687498</c:v>
                </c:pt>
                <c:pt idx="11753">
                  <c:v>44845.399848263885</c:v>
                </c:pt>
                <c:pt idx="11754">
                  <c:v>44845.399851828704</c:v>
                </c:pt>
                <c:pt idx="11755">
                  <c:v>44845.399855358795</c:v>
                </c:pt>
                <c:pt idx="11756">
                  <c:v>44845.399858865741</c:v>
                </c:pt>
                <c:pt idx="11757">
                  <c:v>44845.399862407408</c:v>
                </c:pt>
                <c:pt idx="11758">
                  <c:v>44845.399865960651</c:v>
                </c:pt>
                <c:pt idx="11759">
                  <c:v>44845.399869537039</c:v>
                </c:pt>
                <c:pt idx="11760">
                  <c:v>44845.399873043978</c:v>
                </c:pt>
                <c:pt idx="11761">
                  <c:v>44845.399876585645</c:v>
                </c:pt>
                <c:pt idx="11762">
                  <c:v>44845.39988016204</c:v>
                </c:pt>
                <c:pt idx="11763">
                  <c:v>44845.399883784725</c:v>
                </c:pt>
                <c:pt idx="11764">
                  <c:v>44845.39988730324</c:v>
                </c:pt>
                <c:pt idx="11765">
                  <c:v>44845.399890868059</c:v>
                </c:pt>
                <c:pt idx="11766">
                  <c:v>44845.399894374998</c:v>
                </c:pt>
                <c:pt idx="11767">
                  <c:v>44845.399897951385</c:v>
                </c:pt>
                <c:pt idx="11768">
                  <c:v>44845.399901504628</c:v>
                </c:pt>
                <c:pt idx="11769">
                  <c:v>44845.399905057871</c:v>
                </c:pt>
                <c:pt idx="11770">
                  <c:v>44845.399908634259</c:v>
                </c:pt>
                <c:pt idx="11771">
                  <c:v>44845.399912175926</c:v>
                </c:pt>
                <c:pt idx="11772">
                  <c:v>44845.399915740738</c:v>
                </c:pt>
                <c:pt idx="11773">
                  <c:v>44845.39991925926</c:v>
                </c:pt>
                <c:pt idx="11774">
                  <c:v>44845.399922743054</c:v>
                </c:pt>
                <c:pt idx="11775">
                  <c:v>44845.399926296297</c:v>
                </c:pt>
                <c:pt idx="11776">
                  <c:v>44845.399929826388</c:v>
                </c:pt>
                <c:pt idx="11777">
                  <c:v>44845.39993334491</c:v>
                </c:pt>
                <c:pt idx="11778">
                  <c:v>44845.399936886577</c:v>
                </c:pt>
                <c:pt idx="11779">
                  <c:v>44845.399940370371</c:v>
                </c:pt>
                <c:pt idx="11780">
                  <c:v>44845.399943854165</c:v>
                </c:pt>
                <c:pt idx="11781">
                  <c:v>44845.399947430553</c:v>
                </c:pt>
                <c:pt idx="11782">
                  <c:v>44845.399950960651</c:v>
                </c:pt>
                <c:pt idx="11783">
                  <c:v>44845.399954444445</c:v>
                </c:pt>
                <c:pt idx="11784">
                  <c:v>44845.39995796296</c:v>
                </c:pt>
                <c:pt idx="11785">
                  <c:v>44845.399961527779</c:v>
                </c:pt>
                <c:pt idx="11786">
                  <c:v>44845.399965046294</c:v>
                </c:pt>
                <c:pt idx="11787">
                  <c:v>44845.399968541664</c:v>
                </c:pt>
                <c:pt idx="11788">
                  <c:v>44845.399972106483</c:v>
                </c:pt>
                <c:pt idx="11789">
                  <c:v>44845.399975590277</c:v>
                </c:pt>
                <c:pt idx="11790">
                  <c:v>44845.399979131944</c:v>
                </c:pt>
                <c:pt idx="11791">
                  <c:v>44845.399982708332</c:v>
                </c:pt>
                <c:pt idx="11792">
                  <c:v>44845.399986203702</c:v>
                </c:pt>
                <c:pt idx="11793">
                  <c:v>44845.3999897338</c:v>
                </c:pt>
                <c:pt idx="11794">
                  <c:v>44845.399993240739</c:v>
                </c:pt>
                <c:pt idx="11795">
                  <c:v>44845.399996782406</c:v>
                </c:pt>
                <c:pt idx="11796">
                  <c:v>44845.400000358793</c:v>
                </c:pt>
                <c:pt idx="11797">
                  <c:v>44845.400003854164</c:v>
                </c:pt>
                <c:pt idx="11798">
                  <c:v>44845.40000739583</c:v>
                </c:pt>
                <c:pt idx="11799">
                  <c:v>44845.400010914353</c:v>
                </c:pt>
                <c:pt idx="11800">
                  <c:v>44845.400014432867</c:v>
                </c:pt>
                <c:pt idx="11801">
                  <c:v>44845.400017997687</c:v>
                </c:pt>
                <c:pt idx="11802">
                  <c:v>44845.400021527777</c:v>
                </c:pt>
                <c:pt idx="11803">
                  <c:v>44845.4000250463</c:v>
                </c:pt>
                <c:pt idx="11804">
                  <c:v>44845.400028553238</c:v>
                </c:pt>
                <c:pt idx="11805">
                  <c:v>44845.40003203704</c:v>
                </c:pt>
                <c:pt idx="11806">
                  <c:v>44845.400035567131</c:v>
                </c:pt>
                <c:pt idx="11807">
                  <c:v>44845.400039050925</c:v>
                </c:pt>
                <c:pt idx="11808">
                  <c:v>44845.400042592591</c:v>
                </c:pt>
                <c:pt idx="11809">
                  <c:v>44845.400046087962</c:v>
                </c:pt>
                <c:pt idx="11810">
                  <c:v>44845.400049594908</c:v>
                </c:pt>
                <c:pt idx="11811">
                  <c:v>44845.400053136575</c:v>
                </c:pt>
                <c:pt idx="11812">
                  <c:v>44845.400056712962</c:v>
                </c:pt>
                <c:pt idx="11813">
                  <c:v>44845.400060219908</c:v>
                </c:pt>
                <c:pt idx="11814">
                  <c:v>44845.400063761575</c:v>
                </c:pt>
                <c:pt idx="11815">
                  <c:v>44845.400067291666</c:v>
                </c:pt>
                <c:pt idx="11816">
                  <c:v>44845.400070798612</c:v>
                </c:pt>
                <c:pt idx="11817">
                  <c:v>44845.400074340279</c:v>
                </c:pt>
                <c:pt idx="11818">
                  <c:v>44845.400077916667</c:v>
                </c:pt>
                <c:pt idx="11819">
                  <c:v>44845.400081412037</c:v>
                </c:pt>
                <c:pt idx="11820">
                  <c:v>44845.400084976849</c:v>
                </c:pt>
                <c:pt idx="11821">
                  <c:v>44845.400088483795</c:v>
                </c:pt>
                <c:pt idx="11822">
                  <c:v>44845.400092002317</c:v>
                </c:pt>
                <c:pt idx="11823">
                  <c:v>44845.400095555553</c:v>
                </c:pt>
                <c:pt idx="11824">
                  <c:v>44845.400099062499</c:v>
                </c:pt>
                <c:pt idx="11825">
                  <c:v>44845.400102638887</c:v>
                </c:pt>
                <c:pt idx="11826">
                  <c:v>44845.400106215275</c:v>
                </c:pt>
                <c:pt idx="11827">
                  <c:v>44845.400109768518</c:v>
                </c:pt>
                <c:pt idx="11828">
                  <c:v>44845.400113321761</c:v>
                </c:pt>
                <c:pt idx="11829">
                  <c:v>44845.400116932869</c:v>
                </c:pt>
                <c:pt idx="11830">
                  <c:v>44845.400120486112</c:v>
                </c:pt>
                <c:pt idx="11831">
                  <c:v>44845.400124016203</c:v>
                </c:pt>
                <c:pt idx="11832">
                  <c:v>44845.400127604167</c:v>
                </c:pt>
                <c:pt idx="11833">
                  <c:v>44845.40013115741</c:v>
                </c:pt>
                <c:pt idx="11834">
                  <c:v>44845.40013465278</c:v>
                </c:pt>
                <c:pt idx="11835">
                  <c:v>44845.400138206016</c:v>
                </c:pt>
                <c:pt idx="11836">
                  <c:v>44845.400141712962</c:v>
                </c:pt>
                <c:pt idx="11837">
                  <c:v>44845.400145266205</c:v>
                </c:pt>
                <c:pt idx="11838">
                  <c:v>44845.400148749999</c:v>
                </c:pt>
                <c:pt idx="11839">
                  <c:v>44845.400152326387</c:v>
                </c:pt>
                <c:pt idx="11840">
                  <c:v>44845.400155856485</c:v>
                </c:pt>
                <c:pt idx="11841">
                  <c:v>44845.400159351855</c:v>
                </c:pt>
                <c:pt idx="11842">
                  <c:v>44845.400162893522</c:v>
                </c:pt>
                <c:pt idx="11843">
                  <c:v>44845.400166377316</c:v>
                </c:pt>
                <c:pt idx="11844">
                  <c:v>44845.400169953704</c:v>
                </c:pt>
                <c:pt idx="11845">
                  <c:v>44845.400173518516</c:v>
                </c:pt>
                <c:pt idx="11846">
                  <c:v>44845.400177002317</c:v>
                </c:pt>
                <c:pt idx="11847">
                  <c:v>44845.400180486111</c:v>
                </c:pt>
                <c:pt idx="11848">
                  <c:v>44845.400184062499</c:v>
                </c:pt>
                <c:pt idx="11849">
                  <c:v>44845.400187615742</c:v>
                </c:pt>
                <c:pt idx="11850">
                  <c:v>44845.400191157409</c:v>
                </c:pt>
                <c:pt idx="11851">
                  <c:v>44845.400194664355</c:v>
                </c:pt>
                <c:pt idx="11852">
                  <c:v>44845.400198217591</c:v>
                </c:pt>
                <c:pt idx="11853">
                  <c:v>44845.400201759257</c:v>
                </c:pt>
                <c:pt idx="11854">
                  <c:v>44845.400205243059</c:v>
                </c:pt>
                <c:pt idx="11855">
                  <c:v>44845.400208761574</c:v>
                </c:pt>
                <c:pt idx="11856">
                  <c:v>44845.400212280096</c:v>
                </c:pt>
                <c:pt idx="11857">
                  <c:v>44845.400215775466</c:v>
                </c:pt>
                <c:pt idx="11858">
                  <c:v>44845.400219328701</c:v>
                </c:pt>
                <c:pt idx="11859">
                  <c:v>44845.400222812503</c:v>
                </c:pt>
                <c:pt idx="11860">
                  <c:v>44845.400226296297</c:v>
                </c:pt>
                <c:pt idx="11861">
                  <c:v>44845.400229780091</c:v>
                </c:pt>
                <c:pt idx="11862">
                  <c:v>44845.400233321758</c:v>
                </c:pt>
                <c:pt idx="11863">
                  <c:v>44845.400236817128</c:v>
                </c:pt>
                <c:pt idx="11864">
                  <c:v>44845.400240358795</c:v>
                </c:pt>
                <c:pt idx="11865">
                  <c:v>44845.400243842596</c:v>
                </c:pt>
                <c:pt idx="11866">
                  <c:v>44845.400247349535</c:v>
                </c:pt>
                <c:pt idx="11867">
                  <c:v>44845.400250879633</c:v>
                </c:pt>
                <c:pt idx="11868">
                  <c:v>44845.400254363427</c:v>
                </c:pt>
                <c:pt idx="11869">
                  <c:v>44845.400257847221</c:v>
                </c:pt>
                <c:pt idx="11870">
                  <c:v>44845.400261331015</c:v>
                </c:pt>
                <c:pt idx="11871">
                  <c:v>44845.400264895834</c:v>
                </c:pt>
                <c:pt idx="11872">
                  <c:v>44845.400268414349</c:v>
                </c:pt>
                <c:pt idx="11873">
                  <c:v>44845.400271932871</c:v>
                </c:pt>
                <c:pt idx="11874">
                  <c:v>44845.400275509259</c:v>
                </c:pt>
                <c:pt idx="11875">
                  <c:v>44845.40027903935</c:v>
                </c:pt>
                <c:pt idx="11876">
                  <c:v>44845.400282546296</c:v>
                </c:pt>
                <c:pt idx="11877">
                  <c:v>44845.400286076387</c:v>
                </c:pt>
                <c:pt idx="11878">
                  <c:v>44845.400289594909</c:v>
                </c:pt>
                <c:pt idx="11879">
                  <c:v>44845.400293125</c:v>
                </c:pt>
                <c:pt idx="11880">
                  <c:v>44845.400296608794</c:v>
                </c:pt>
                <c:pt idx="11881">
                  <c:v>44845.400300104164</c:v>
                </c:pt>
                <c:pt idx="11882">
                  <c:v>44845.400303680559</c:v>
                </c:pt>
                <c:pt idx="11883">
                  <c:v>44845.40030721065</c:v>
                </c:pt>
                <c:pt idx="11884">
                  <c:v>44845.40031070602</c:v>
                </c:pt>
                <c:pt idx="11885">
                  <c:v>44845.400314293984</c:v>
                </c:pt>
                <c:pt idx="11886">
                  <c:v>44845.400317824075</c:v>
                </c:pt>
                <c:pt idx="11887">
                  <c:v>44845.400321388886</c:v>
                </c:pt>
                <c:pt idx="11888">
                  <c:v>44845.400324965274</c:v>
                </c:pt>
                <c:pt idx="11889">
                  <c:v>44845.400328530093</c:v>
                </c:pt>
                <c:pt idx="11890">
                  <c:v>44845.400332013887</c:v>
                </c:pt>
                <c:pt idx="11891">
                  <c:v>44845.400335509257</c:v>
                </c:pt>
                <c:pt idx="11892">
                  <c:v>44845.400339085645</c:v>
                </c:pt>
                <c:pt idx="11893">
                  <c:v>44845.400342604167</c:v>
                </c:pt>
                <c:pt idx="11894">
                  <c:v>44845.400346122682</c:v>
                </c:pt>
                <c:pt idx="11895">
                  <c:v>44845.400349687501</c:v>
                </c:pt>
                <c:pt idx="11896">
                  <c:v>44845.400353252313</c:v>
                </c:pt>
                <c:pt idx="11897">
                  <c:v>44845.400356828701</c:v>
                </c:pt>
                <c:pt idx="11898">
                  <c:v>44845.400360381944</c:v>
                </c:pt>
                <c:pt idx="11899">
                  <c:v>44845.400363946763</c:v>
                </c:pt>
                <c:pt idx="11900">
                  <c:v>44845.400367430557</c:v>
                </c:pt>
                <c:pt idx="11901">
                  <c:v>44845.400371006945</c:v>
                </c:pt>
                <c:pt idx="11902">
                  <c:v>44845.400374560188</c:v>
                </c:pt>
                <c:pt idx="11903">
                  <c:v>44845.400378055558</c:v>
                </c:pt>
                <c:pt idx="11904">
                  <c:v>44845.400381585649</c:v>
                </c:pt>
                <c:pt idx="11905">
                  <c:v>44845.400385081019</c:v>
                </c:pt>
                <c:pt idx="11906">
                  <c:v>44845.400388680559</c:v>
                </c:pt>
                <c:pt idx="11907">
                  <c:v>44845.400392233794</c:v>
                </c:pt>
                <c:pt idx="11908">
                  <c:v>44845.400395775461</c:v>
                </c:pt>
                <c:pt idx="11909">
                  <c:v>44845.400399270831</c:v>
                </c:pt>
                <c:pt idx="11910">
                  <c:v>44845.400402847219</c:v>
                </c:pt>
                <c:pt idx="11911">
                  <c:v>44845.400406412038</c:v>
                </c:pt>
                <c:pt idx="11912">
                  <c:v>44845.400409988426</c:v>
                </c:pt>
                <c:pt idx="11913">
                  <c:v>44845.400413506941</c:v>
                </c:pt>
                <c:pt idx="11914">
                  <c:v>44845.400417025463</c:v>
                </c:pt>
                <c:pt idx="11915">
                  <c:v>44845.400420601851</c:v>
                </c:pt>
                <c:pt idx="11916">
                  <c:v>44845.40042416667</c:v>
                </c:pt>
                <c:pt idx="11917">
                  <c:v>44845.400427650464</c:v>
                </c:pt>
                <c:pt idx="11918">
                  <c:v>44845.400431192131</c:v>
                </c:pt>
                <c:pt idx="11919">
                  <c:v>44845.400434675925</c:v>
                </c:pt>
                <c:pt idx="11920">
                  <c:v>44845.400438182871</c:v>
                </c:pt>
                <c:pt idx="11921">
                  <c:v>44845.400441712962</c:v>
                </c:pt>
                <c:pt idx="11922">
                  <c:v>44845.400445266205</c:v>
                </c:pt>
                <c:pt idx="11923">
                  <c:v>44845.400448749999</c:v>
                </c:pt>
                <c:pt idx="11924">
                  <c:v>44845.400452326387</c:v>
                </c:pt>
                <c:pt idx="11925">
                  <c:v>44845.400455810188</c:v>
                </c:pt>
                <c:pt idx="11926">
                  <c:v>44845.400459375</c:v>
                </c:pt>
                <c:pt idx="11927">
                  <c:v>44845.400462916667</c:v>
                </c:pt>
                <c:pt idx="11928">
                  <c:v>44845.40046646991</c:v>
                </c:pt>
                <c:pt idx="11929">
                  <c:v>44845.400469988424</c:v>
                </c:pt>
                <c:pt idx="11930">
                  <c:v>44845.400473518515</c:v>
                </c:pt>
                <c:pt idx="11931">
                  <c:v>44845.400477013885</c:v>
                </c:pt>
                <c:pt idx="11932">
                  <c:v>44845.40048059028</c:v>
                </c:pt>
                <c:pt idx="11933">
                  <c:v>44845.400484074074</c:v>
                </c:pt>
                <c:pt idx="11934">
                  <c:v>44845.400487557868</c:v>
                </c:pt>
                <c:pt idx="11935">
                  <c:v>44845.400491076391</c:v>
                </c:pt>
                <c:pt idx="11936">
                  <c:v>44845.400494652778</c:v>
                </c:pt>
                <c:pt idx="11937">
                  <c:v>44845.400498229166</c:v>
                </c:pt>
                <c:pt idx="11938">
                  <c:v>44845.40050181713</c:v>
                </c:pt>
                <c:pt idx="11939">
                  <c:v>44845.400505300924</c:v>
                </c:pt>
                <c:pt idx="11940">
                  <c:v>44845.400508865743</c:v>
                </c:pt>
                <c:pt idx="11941">
                  <c:v>44845.40051240741</c:v>
                </c:pt>
                <c:pt idx="11942">
                  <c:v>44845.400516006943</c:v>
                </c:pt>
                <c:pt idx="11943">
                  <c:v>44845.400519571762</c:v>
                </c:pt>
                <c:pt idx="11944">
                  <c:v>44845.400523124998</c:v>
                </c:pt>
                <c:pt idx="11945">
                  <c:v>44845.400526620368</c:v>
                </c:pt>
                <c:pt idx="11946">
                  <c:v>44845.400530162035</c:v>
                </c:pt>
                <c:pt idx="11947">
                  <c:v>44845.400533657405</c:v>
                </c:pt>
                <c:pt idx="11948">
                  <c:v>44845.400537187503</c:v>
                </c:pt>
                <c:pt idx="11949">
                  <c:v>44845.400540752315</c:v>
                </c:pt>
                <c:pt idx="11950">
                  <c:v>44845.400544259261</c:v>
                </c:pt>
                <c:pt idx="11951">
                  <c:v>44845.400547800928</c:v>
                </c:pt>
                <c:pt idx="11952">
                  <c:v>44845.400551307874</c:v>
                </c:pt>
                <c:pt idx="11953">
                  <c:v>44845.400554872685</c:v>
                </c:pt>
                <c:pt idx="11954">
                  <c:v>44845.400558356479</c:v>
                </c:pt>
                <c:pt idx="11955">
                  <c:v>44845.400561886578</c:v>
                </c:pt>
                <c:pt idx="11956">
                  <c:v>44845.400565370372</c:v>
                </c:pt>
                <c:pt idx="11957">
                  <c:v>44845.400568854166</c:v>
                </c:pt>
                <c:pt idx="11958">
                  <c:v>44845.400572418985</c:v>
                </c:pt>
                <c:pt idx="11959">
                  <c:v>44845.400575902779</c:v>
                </c:pt>
                <c:pt idx="11960">
                  <c:v>44845.40057943287</c:v>
                </c:pt>
                <c:pt idx="11961">
                  <c:v>44845.400582939816</c:v>
                </c:pt>
                <c:pt idx="11962">
                  <c:v>44845.400586493059</c:v>
                </c:pt>
                <c:pt idx="11963">
                  <c:v>44845.40059005787</c:v>
                </c:pt>
                <c:pt idx="11964">
                  <c:v>44845.400593564817</c:v>
                </c:pt>
                <c:pt idx="11965">
                  <c:v>44845.400597094907</c:v>
                </c:pt>
                <c:pt idx="11966">
                  <c:v>44845.40060061343</c:v>
                </c:pt>
                <c:pt idx="11967">
                  <c:v>44845.400604155089</c:v>
                </c:pt>
                <c:pt idx="11968">
                  <c:v>44845.400607708332</c:v>
                </c:pt>
                <c:pt idx="11969">
                  <c:v>44845.400611203702</c:v>
                </c:pt>
                <c:pt idx="11970">
                  <c:v>44845.400614745369</c:v>
                </c:pt>
                <c:pt idx="11971">
                  <c:v>44845.400618229163</c:v>
                </c:pt>
                <c:pt idx="11972">
                  <c:v>44845.400621782406</c:v>
                </c:pt>
                <c:pt idx="11973">
                  <c:v>44845.4006252662</c:v>
                </c:pt>
                <c:pt idx="11974">
                  <c:v>44845.400628750001</c:v>
                </c:pt>
                <c:pt idx="11975">
                  <c:v>44845.400632314813</c:v>
                </c:pt>
                <c:pt idx="11976">
                  <c:v>44845.400635891201</c:v>
                </c:pt>
                <c:pt idx="11977">
                  <c:v>44845.400639375002</c:v>
                </c:pt>
                <c:pt idx="11978">
                  <c:v>44845.400642916669</c:v>
                </c:pt>
                <c:pt idx="11979">
                  <c:v>44845.400646493057</c:v>
                </c:pt>
                <c:pt idx="11980">
                  <c:v>44845.400650081021</c:v>
                </c:pt>
                <c:pt idx="11981">
                  <c:v>44845.400653668985</c:v>
                </c:pt>
                <c:pt idx="11982">
                  <c:v>44845.400657233797</c:v>
                </c:pt>
                <c:pt idx="11983">
                  <c:v>44845.400660798608</c:v>
                </c:pt>
                <c:pt idx="11984">
                  <c:v>44845.400664375004</c:v>
                </c:pt>
                <c:pt idx="11985">
                  <c:v>44845.400667893518</c:v>
                </c:pt>
                <c:pt idx="11986">
                  <c:v>44845.400671388888</c:v>
                </c:pt>
                <c:pt idx="11987">
                  <c:v>44845.4006749537</c:v>
                </c:pt>
                <c:pt idx="11988">
                  <c:v>44845.400678449078</c:v>
                </c:pt>
                <c:pt idx="11989">
                  <c:v>44845.400682002313</c:v>
                </c:pt>
                <c:pt idx="11990">
                  <c:v>44845.400685486115</c:v>
                </c:pt>
                <c:pt idx="11991">
                  <c:v>44845.400689027774</c:v>
                </c:pt>
                <c:pt idx="11992">
                  <c:v>44845.400692581017</c:v>
                </c:pt>
                <c:pt idx="11993">
                  <c:v>44845.400696087963</c:v>
                </c:pt>
                <c:pt idx="11994">
                  <c:v>44845.400699571757</c:v>
                </c:pt>
                <c:pt idx="11995">
                  <c:v>44845.400703125</c:v>
                </c:pt>
                <c:pt idx="11996">
                  <c:v>44845.40070662037</c:v>
                </c:pt>
                <c:pt idx="11997">
                  <c:v>44845.400710138892</c:v>
                </c:pt>
                <c:pt idx="11998">
                  <c:v>44845.400713657407</c:v>
                </c:pt>
                <c:pt idx="11999">
                  <c:v>44845.40071721065</c:v>
                </c:pt>
                <c:pt idx="12000">
                  <c:v>44845.400720775462</c:v>
                </c:pt>
                <c:pt idx="12001">
                  <c:v>44845.400724259256</c:v>
                </c:pt>
                <c:pt idx="12002">
                  <c:v>44845.400727812499</c:v>
                </c:pt>
                <c:pt idx="12003">
                  <c:v>44845.400731296293</c:v>
                </c:pt>
                <c:pt idx="12004">
                  <c:v>44845.400734861112</c:v>
                </c:pt>
                <c:pt idx="12005">
                  <c:v>44845.400738379627</c:v>
                </c:pt>
                <c:pt idx="12006">
                  <c:v>44845.400741886573</c:v>
                </c:pt>
                <c:pt idx="12007">
                  <c:v>44845.400745405095</c:v>
                </c:pt>
                <c:pt idx="12008">
                  <c:v>44845.400748935186</c:v>
                </c:pt>
                <c:pt idx="12009">
                  <c:v>44845.400752430556</c:v>
                </c:pt>
                <c:pt idx="12010">
                  <c:v>44845.400755983799</c:v>
                </c:pt>
                <c:pt idx="12011">
                  <c:v>44845.400759479169</c:v>
                </c:pt>
                <c:pt idx="12012">
                  <c:v>44845.400763020836</c:v>
                </c:pt>
                <c:pt idx="12013">
                  <c:v>44845.400766585648</c:v>
                </c:pt>
                <c:pt idx="12014">
                  <c:v>44845.40077010417</c:v>
                </c:pt>
                <c:pt idx="12015">
                  <c:v>44845.40077364583</c:v>
                </c:pt>
                <c:pt idx="12016">
                  <c:v>44845.400777129631</c:v>
                </c:pt>
                <c:pt idx="12017">
                  <c:v>44845.400780613425</c:v>
                </c:pt>
                <c:pt idx="12018">
                  <c:v>44845.400784166668</c:v>
                </c:pt>
                <c:pt idx="12019">
                  <c:v>44845.400787743056</c:v>
                </c:pt>
                <c:pt idx="12020">
                  <c:v>44845.400791273147</c:v>
                </c:pt>
                <c:pt idx="12021">
                  <c:v>44845.400794756948</c:v>
                </c:pt>
                <c:pt idx="12022">
                  <c:v>44845.400798263887</c:v>
                </c:pt>
                <c:pt idx="12023">
                  <c:v>44845.40080181713</c:v>
                </c:pt>
                <c:pt idx="12024">
                  <c:v>44845.400805393518</c:v>
                </c:pt>
                <c:pt idx="12025">
                  <c:v>44845.400808969905</c:v>
                </c:pt>
                <c:pt idx="12026">
                  <c:v>44845.400812546293</c:v>
                </c:pt>
                <c:pt idx="12027">
                  <c:v>44845.400816076391</c:v>
                </c:pt>
                <c:pt idx="12028">
                  <c:v>44845.400819652779</c:v>
                </c:pt>
                <c:pt idx="12029">
                  <c:v>44845.400823148149</c:v>
                </c:pt>
                <c:pt idx="12030">
                  <c:v>44845.400826712961</c:v>
                </c:pt>
                <c:pt idx="12031">
                  <c:v>44845.400830254628</c:v>
                </c:pt>
                <c:pt idx="12032">
                  <c:v>44845.400833761574</c:v>
                </c:pt>
                <c:pt idx="12033">
                  <c:v>44845.400837337962</c:v>
                </c:pt>
                <c:pt idx="12034">
                  <c:v>44845.400840879629</c:v>
                </c:pt>
                <c:pt idx="12035">
                  <c:v>44845.400844467593</c:v>
                </c:pt>
                <c:pt idx="12036">
                  <c:v>44845.40084800926</c:v>
                </c:pt>
                <c:pt idx="12037">
                  <c:v>44845.400851574072</c:v>
                </c:pt>
                <c:pt idx="12038">
                  <c:v>44845.400855069442</c:v>
                </c:pt>
                <c:pt idx="12039">
                  <c:v>44845.400858634261</c:v>
                </c:pt>
                <c:pt idx="12040">
                  <c:v>44845.400862129631</c:v>
                </c:pt>
                <c:pt idx="12041">
                  <c:v>44845.400865659722</c:v>
                </c:pt>
                <c:pt idx="12042">
                  <c:v>44845.400869155092</c:v>
                </c:pt>
                <c:pt idx="12043">
                  <c:v>44845.400872743056</c:v>
                </c:pt>
                <c:pt idx="12044">
                  <c:v>44845.400876261578</c:v>
                </c:pt>
                <c:pt idx="12045">
                  <c:v>44845.400879768516</c:v>
                </c:pt>
                <c:pt idx="12046">
                  <c:v>44845.400883333336</c:v>
                </c:pt>
                <c:pt idx="12047">
                  <c:v>44845.400886898147</c:v>
                </c:pt>
                <c:pt idx="12048">
                  <c:v>44845.400890474535</c:v>
                </c:pt>
                <c:pt idx="12049">
                  <c:v>44845.400894016202</c:v>
                </c:pt>
                <c:pt idx="12050">
                  <c:v>44845.400897581021</c:v>
                </c:pt>
                <c:pt idx="12051">
                  <c:v>44845.400901064815</c:v>
                </c:pt>
                <c:pt idx="12052">
                  <c:v>44845.400904629627</c:v>
                </c:pt>
                <c:pt idx="12053">
                  <c:v>44845.400908113428</c:v>
                </c:pt>
                <c:pt idx="12054">
                  <c:v>44845.40091167824</c:v>
                </c:pt>
                <c:pt idx="12055">
                  <c:v>44845.400915231483</c:v>
                </c:pt>
                <c:pt idx="12056">
                  <c:v>44845.400918807871</c:v>
                </c:pt>
                <c:pt idx="12057">
                  <c:v>44845.400922291665</c:v>
                </c:pt>
                <c:pt idx="12058">
                  <c:v>44845.400925844908</c:v>
                </c:pt>
                <c:pt idx="12059">
                  <c:v>44845.400929328702</c:v>
                </c:pt>
                <c:pt idx="12060">
                  <c:v>44845.400932812503</c:v>
                </c:pt>
                <c:pt idx="12061">
                  <c:v>44845.400936377315</c:v>
                </c:pt>
                <c:pt idx="12062">
                  <c:v>44845.400939942127</c:v>
                </c:pt>
                <c:pt idx="12063">
                  <c:v>44845.400943425928</c:v>
                </c:pt>
                <c:pt idx="12064">
                  <c:v>44845.40094699074</c:v>
                </c:pt>
                <c:pt idx="12065">
                  <c:v>44845.400950497686</c:v>
                </c:pt>
                <c:pt idx="12066">
                  <c:v>44845.400954039353</c:v>
                </c:pt>
                <c:pt idx="12067">
                  <c:v>44845.400957604164</c:v>
                </c:pt>
                <c:pt idx="12068">
                  <c:v>44845.400961168983</c:v>
                </c:pt>
                <c:pt idx="12069">
                  <c:v>44845.400964733795</c:v>
                </c:pt>
                <c:pt idx="12070">
                  <c:v>44845.400968298614</c:v>
                </c:pt>
                <c:pt idx="12071">
                  <c:v>44845.400971805553</c:v>
                </c:pt>
                <c:pt idx="12072">
                  <c:v>44845.400975358796</c:v>
                </c:pt>
                <c:pt idx="12073">
                  <c:v>44845.400978935184</c:v>
                </c:pt>
                <c:pt idx="12074">
                  <c:v>44845.400982488427</c:v>
                </c:pt>
                <c:pt idx="12075">
                  <c:v>44845.40098604167</c:v>
                </c:pt>
                <c:pt idx="12076">
                  <c:v>44845.40098953704</c:v>
                </c:pt>
                <c:pt idx="12077">
                  <c:v>44845.400993124997</c:v>
                </c:pt>
                <c:pt idx="12078">
                  <c:v>44845.400996701392</c:v>
                </c:pt>
                <c:pt idx="12079">
                  <c:v>44845.401000266203</c:v>
                </c:pt>
                <c:pt idx="12080">
                  <c:v>44845.40100377315</c:v>
                </c:pt>
                <c:pt idx="12081">
                  <c:v>44845.40100730324</c:v>
                </c:pt>
                <c:pt idx="12082">
                  <c:v>44845.401010833331</c:v>
                </c:pt>
                <c:pt idx="12083">
                  <c:v>44845.401014351854</c:v>
                </c:pt>
                <c:pt idx="12084">
                  <c:v>44845.401017916665</c:v>
                </c:pt>
                <c:pt idx="12085">
                  <c:v>44845.401021469908</c:v>
                </c:pt>
                <c:pt idx="12086">
                  <c:v>44845.40102503472</c:v>
                </c:pt>
                <c:pt idx="12087">
                  <c:v>44845.401028599539</c:v>
                </c:pt>
                <c:pt idx="12088">
                  <c:v>44845.401032164351</c:v>
                </c:pt>
                <c:pt idx="12089">
                  <c:v>44845.401035648145</c:v>
                </c:pt>
                <c:pt idx="12090">
                  <c:v>44845.401039131946</c:v>
                </c:pt>
                <c:pt idx="12091">
                  <c:v>44845.401042685182</c:v>
                </c:pt>
                <c:pt idx="12092">
                  <c:v>44845.401046180552</c:v>
                </c:pt>
                <c:pt idx="12093">
                  <c:v>44845.40104971065</c:v>
                </c:pt>
                <c:pt idx="12094">
                  <c:v>44845.401053194444</c:v>
                </c:pt>
                <c:pt idx="12095">
                  <c:v>44845.401056805553</c:v>
                </c:pt>
                <c:pt idx="12096">
                  <c:v>44845.401060335651</c:v>
                </c:pt>
                <c:pt idx="12097">
                  <c:v>44845.401063923608</c:v>
                </c:pt>
                <c:pt idx="12098">
                  <c:v>44845.401067407409</c:v>
                </c:pt>
                <c:pt idx="12099">
                  <c:v>44845.4010709375</c:v>
                </c:pt>
                <c:pt idx="12100">
                  <c:v>44845.40107443287</c:v>
                </c:pt>
                <c:pt idx="12101">
                  <c:v>44845.401077974537</c:v>
                </c:pt>
                <c:pt idx="12102">
                  <c:v>44845.401081469907</c:v>
                </c:pt>
                <c:pt idx="12103">
                  <c:v>44845.40108502315</c:v>
                </c:pt>
                <c:pt idx="12104">
                  <c:v>44845.40108851852</c:v>
                </c:pt>
                <c:pt idx="12105">
                  <c:v>44845.401092083332</c:v>
                </c:pt>
                <c:pt idx="12106">
                  <c:v>44845.401095567133</c:v>
                </c:pt>
                <c:pt idx="12107">
                  <c:v>44845.401099050927</c:v>
                </c:pt>
                <c:pt idx="12108">
                  <c:v>44845.401102592594</c:v>
                </c:pt>
                <c:pt idx="12109">
                  <c:v>44845.401106157406</c:v>
                </c:pt>
                <c:pt idx="12110">
                  <c:v>44845.401109722225</c:v>
                </c:pt>
                <c:pt idx="12111">
                  <c:v>44845.401113229163</c:v>
                </c:pt>
                <c:pt idx="12112">
                  <c:v>44845.401116793983</c:v>
                </c:pt>
                <c:pt idx="12113">
                  <c:v>44845.401120358794</c:v>
                </c:pt>
                <c:pt idx="12114">
                  <c:v>44845.401123912037</c:v>
                </c:pt>
                <c:pt idx="12115">
                  <c:v>44845.401127407407</c:v>
                </c:pt>
                <c:pt idx="12116">
                  <c:v>44845.401130949074</c:v>
                </c:pt>
                <c:pt idx="12117">
                  <c:v>44845.401134513886</c:v>
                </c:pt>
                <c:pt idx="12118">
                  <c:v>44845.401137997687</c:v>
                </c:pt>
                <c:pt idx="12119">
                  <c:v>44845.401141562499</c:v>
                </c:pt>
                <c:pt idx="12120">
                  <c:v>44845.401145046293</c:v>
                </c:pt>
                <c:pt idx="12121">
                  <c:v>44845.401148530094</c:v>
                </c:pt>
                <c:pt idx="12122">
                  <c:v>44845.40115208333</c:v>
                </c:pt>
                <c:pt idx="12123">
                  <c:v>44845.401155648149</c:v>
                </c:pt>
                <c:pt idx="12124">
                  <c:v>44845.401159224537</c:v>
                </c:pt>
                <c:pt idx="12125">
                  <c:v>44845.401162719907</c:v>
                </c:pt>
                <c:pt idx="12126">
                  <c:v>44845.401166249998</c:v>
                </c:pt>
                <c:pt idx="12127">
                  <c:v>44845.401169756944</c:v>
                </c:pt>
                <c:pt idx="12128">
                  <c:v>44845.401173310187</c:v>
                </c:pt>
                <c:pt idx="12129">
                  <c:v>44845.401176793981</c:v>
                </c:pt>
                <c:pt idx="12130">
                  <c:v>44845.401180358793</c:v>
                </c:pt>
                <c:pt idx="12131">
                  <c:v>44845.401183935188</c:v>
                </c:pt>
                <c:pt idx="12132">
                  <c:v>44845.401187476855</c:v>
                </c:pt>
                <c:pt idx="12133">
                  <c:v>44845.401190972225</c:v>
                </c:pt>
                <c:pt idx="12134">
                  <c:v>44845.401194548613</c:v>
                </c:pt>
                <c:pt idx="12135">
                  <c:v>44845.401198101848</c:v>
                </c:pt>
                <c:pt idx="12136">
                  <c:v>44845.401201689812</c:v>
                </c:pt>
                <c:pt idx="12137">
                  <c:v>44845.401205254631</c:v>
                </c:pt>
                <c:pt idx="12138">
                  <c:v>44845.401208807867</c:v>
                </c:pt>
                <c:pt idx="12139">
                  <c:v>44845.401212384262</c:v>
                </c:pt>
                <c:pt idx="12140">
                  <c:v>44845.401215868056</c:v>
                </c:pt>
                <c:pt idx="12141">
                  <c:v>44845.401219409723</c:v>
                </c:pt>
                <c:pt idx="12142">
                  <c:v>44845.401222986111</c:v>
                </c:pt>
                <c:pt idx="12143">
                  <c:v>44845.401226481481</c:v>
                </c:pt>
                <c:pt idx="12144">
                  <c:v>44845.401230011572</c:v>
                </c:pt>
                <c:pt idx="12145">
                  <c:v>44845.401233506942</c:v>
                </c:pt>
                <c:pt idx="12146">
                  <c:v>44845.401237094906</c:v>
                </c:pt>
                <c:pt idx="12147">
                  <c:v>44845.401240659725</c:v>
                </c:pt>
                <c:pt idx="12148">
                  <c:v>44845.401244224537</c:v>
                </c:pt>
                <c:pt idx="12149">
                  <c:v>44845.40124777778</c:v>
                </c:pt>
                <c:pt idx="12150">
                  <c:v>44845.40125127315</c:v>
                </c:pt>
                <c:pt idx="12151">
                  <c:v>44845.401254814817</c:v>
                </c:pt>
                <c:pt idx="12152">
                  <c:v>44845.401258368052</c:v>
                </c:pt>
                <c:pt idx="12153">
                  <c:v>44845.401261874998</c:v>
                </c:pt>
                <c:pt idx="12154">
                  <c:v>44845.401265416665</c:v>
                </c:pt>
                <c:pt idx="12155">
                  <c:v>44845.401268923611</c:v>
                </c:pt>
                <c:pt idx="12156">
                  <c:v>44845.401272488423</c:v>
                </c:pt>
                <c:pt idx="12157">
                  <c:v>44845.401276041666</c:v>
                </c:pt>
                <c:pt idx="12158">
                  <c:v>44845.401279618054</c:v>
                </c:pt>
                <c:pt idx="12159">
                  <c:v>44845.401283194442</c:v>
                </c:pt>
                <c:pt idx="12160">
                  <c:v>44845.401286678243</c:v>
                </c:pt>
                <c:pt idx="12161">
                  <c:v>44845.401290231479</c:v>
                </c:pt>
                <c:pt idx="12162">
                  <c:v>44845.401293796298</c:v>
                </c:pt>
                <c:pt idx="12163">
                  <c:v>44845.401297395831</c:v>
                </c:pt>
                <c:pt idx="12164">
                  <c:v>44845.401300925929</c:v>
                </c:pt>
                <c:pt idx="12165">
                  <c:v>44845.401304490741</c:v>
                </c:pt>
                <c:pt idx="12166">
                  <c:v>44845.401307997687</c:v>
                </c:pt>
                <c:pt idx="12167">
                  <c:v>44845.401311550922</c:v>
                </c:pt>
                <c:pt idx="12168">
                  <c:v>44845.401315127318</c:v>
                </c:pt>
                <c:pt idx="12169">
                  <c:v>44845.401318668984</c:v>
                </c:pt>
                <c:pt idx="12170">
                  <c:v>44845.401322233796</c:v>
                </c:pt>
                <c:pt idx="12171">
                  <c:v>44845.40132571759</c:v>
                </c:pt>
                <c:pt idx="12172">
                  <c:v>44845.401329270833</c:v>
                </c:pt>
                <c:pt idx="12173">
                  <c:v>44845.401332754627</c:v>
                </c:pt>
                <c:pt idx="12174">
                  <c:v>44845.401336354167</c:v>
                </c:pt>
                <c:pt idx="12175">
                  <c:v>44845.401339895834</c:v>
                </c:pt>
                <c:pt idx="12176">
                  <c:v>44845.401343379628</c:v>
                </c:pt>
                <c:pt idx="12177">
                  <c:v>44845.401346874998</c:v>
                </c:pt>
                <c:pt idx="12178">
                  <c:v>44845.401350405089</c:v>
                </c:pt>
                <c:pt idx="12179">
                  <c:v>44845.401353981484</c:v>
                </c:pt>
                <c:pt idx="12180">
                  <c:v>44845.401357476854</c:v>
                </c:pt>
                <c:pt idx="12181">
                  <c:v>44845.40136103009</c:v>
                </c:pt>
                <c:pt idx="12182">
                  <c:v>44845.40136462963</c:v>
                </c:pt>
                <c:pt idx="12183">
                  <c:v>44845.401368159721</c:v>
                </c:pt>
                <c:pt idx="12184">
                  <c:v>44845.401371655091</c:v>
                </c:pt>
                <c:pt idx="12185">
                  <c:v>44845.401375196758</c:v>
                </c:pt>
                <c:pt idx="12186">
                  <c:v>44845.401378761577</c:v>
                </c:pt>
                <c:pt idx="12187">
                  <c:v>44845.401382268516</c:v>
                </c:pt>
                <c:pt idx="12188">
                  <c:v>44845.401385798614</c:v>
                </c:pt>
                <c:pt idx="12189">
                  <c:v>44845.401389363426</c:v>
                </c:pt>
                <c:pt idx="12190">
                  <c:v>44845.401392893516</c:v>
                </c:pt>
                <c:pt idx="12191">
                  <c:v>44845.401396446759</c:v>
                </c:pt>
                <c:pt idx="12192">
                  <c:v>44845.401400000002</c:v>
                </c:pt>
                <c:pt idx="12193">
                  <c:v>44845.401403564814</c:v>
                </c:pt>
                <c:pt idx="12194">
                  <c:v>44845.401407141202</c:v>
                </c:pt>
                <c:pt idx="12195">
                  <c:v>44845.40141071759</c:v>
                </c:pt>
                <c:pt idx="12196">
                  <c:v>44845.401414270833</c:v>
                </c:pt>
                <c:pt idx="12197">
                  <c:v>44845.401417754627</c:v>
                </c:pt>
                <c:pt idx="12198">
                  <c:v>44845.401421238428</c:v>
                </c:pt>
                <c:pt idx="12199">
                  <c:v>44845.401424814816</c:v>
                </c:pt>
                <c:pt idx="12200">
                  <c:v>44845.401428344907</c:v>
                </c:pt>
                <c:pt idx="12201">
                  <c:v>44845.401431921295</c:v>
                </c:pt>
                <c:pt idx="12202">
                  <c:v>44845.401435416665</c:v>
                </c:pt>
                <c:pt idx="12203">
                  <c:v>44845.401438981484</c:v>
                </c:pt>
                <c:pt idx="12204">
                  <c:v>44845.40144253472</c:v>
                </c:pt>
                <c:pt idx="12205">
                  <c:v>44845.401446018521</c:v>
                </c:pt>
                <c:pt idx="12206">
                  <c:v>44845.40144952546</c:v>
                </c:pt>
                <c:pt idx="12207">
                  <c:v>44845.401453043982</c:v>
                </c:pt>
                <c:pt idx="12208">
                  <c:v>44845.401456539352</c:v>
                </c:pt>
                <c:pt idx="12209">
                  <c:v>44845.401460092595</c:v>
                </c:pt>
                <c:pt idx="12210">
                  <c:v>44845.401463587965</c:v>
                </c:pt>
                <c:pt idx="12211">
                  <c:v>44845.401467175929</c:v>
                </c:pt>
                <c:pt idx="12212">
                  <c:v>44845.401470717596</c:v>
                </c:pt>
                <c:pt idx="12213">
                  <c:v>44845.401474212966</c:v>
                </c:pt>
                <c:pt idx="12214">
                  <c:v>44845.401477731481</c:v>
                </c:pt>
                <c:pt idx="12215">
                  <c:v>44845.401481215275</c:v>
                </c:pt>
                <c:pt idx="12216">
                  <c:v>44845.401484803238</c:v>
                </c:pt>
                <c:pt idx="12217">
                  <c:v>44845.40148828704</c:v>
                </c:pt>
                <c:pt idx="12218">
                  <c:v>44845.401491840275</c:v>
                </c:pt>
                <c:pt idx="12219">
                  <c:v>44845.401495335645</c:v>
                </c:pt>
                <c:pt idx="12220">
                  <c:v>44845.401498888888</c:v>
                </c:pt>
                <c:pt idx="12221">
                  <c:v>44845.4015024537</c:v>
                </c:pt>
                <c:pt idx="12222">
                  <c:v>44845.401506018519</c:v>
                </c:pt>
                <c:pt idx="12223">
                  <c:v>44845.401509513889</c:v>
                </c:pt>
                <c:pt idx="12224">
                  <c:v>44845.40151304398</c:v>
                </c:pt>
                <c:pt idx="12225">
                  <c:v>44845.401516550926</c:v>
                </c:pt>
                <c:pt idx="12226">
                  <c:v>44845.401520115738</c:v>
                </c:pt>
                <c:pt idx="12227">
                  <c:v>44845.401523680557</c:v>
                </c:pt>
                <c:pt idx="12228">
                  <c:v>44845.401527233793</c:v>
                </c:pt>
                <c:pt idx="12229">
                  <c:v>44845.401530821757</c:v>
                </c:pt>
                <c:pt idx="12230">
                  <c:v>44845.401534317127</c:v>
                </c:pt>
                <c:pt idx="12231">
                  <c:v>44845.401537835649</c:v>
                </c:pt>
                <c:pt idx="12232">
                  <c:v>44845.401541342595</c:v>
                </c:pt>
                <c:pt idx="12233">
                  <c:v>44845.401544895831</c:v>
                </c:pt>
                <c:pt idx="12234">
                  <c:v>44845.401548379632</c:v>
                </c:pt>
                <c:pt idx="12235">
                  <c:v>44845.401551921299</c:v>
                </c:pt>
                <c:pt idx="12236">
                  <c:v>44845.401555405093</c:v>
                </c:pt>
                <c:pt idx="12237">
                  <c:v>44845.401558958336</c:v>
                </c:pt>
                <c:pt idx="12238">
                  <c:v>44845.401562476851</c:v>
                </c:pt>
                <c:pt idx="12239">
                  <c:v>44845.40156604167</c:v>
                </c:pt>
                <c:pt idx="12240">
                  <c:v>44845.401569583337</c:v>
                </c:pt>
                <c:pt idx="12241">
                  <c:v>44845.401573090276</c:v>
                </c:pt>
                <c:pt idx="12242">
                  <c:v>44845.401576631943</c:v>
                </c:pt>
                <c:pt idx="12243">
                  <c:v>44845.401580196762</c:v>
                </c:pt>
                <c:pt idx="12244">
                  <c:v>44845.401583692132</c:v>
                </c:pt>
                <c:pt idx="12245">
                  <c:v>44845.401587245367</c:v>
                </c:pt>
                <c:pt idx="12246">
                  <c:v>44845.401590729169</c:v>
                </c:pt>
                <c:pt idx="12247">
                  <c:v>44845.401594212963</c:v>
                </c:pt>
                <c:pt idx="12248">
                  <c:v>44845.401597777774</c:v>
                </c:pt>
                <c:pt idx="12249">
                  <c:v>44845.401601261576</c:v>
                </c:pt>
                <c:pt idx="12250">
                  <c:v>44845.401604814811</c:v>
                </c:pt>
                <c:pt idx="12251">
                  <c:v>44845.401608298613</c:v>
                </c:pt>
                <c:pt idx="12252">
                  <c:v>44845.401611863424</c:v>
                </c:pt>
                <c:pt idx="12253">
                  <c:v>44845.401615416667</c:v>
                </c:pt>
                <c:pt idx="12254">
                  <c:v>44845.401618900461</c:v>
                </c:pt>
                <c:pt idx="12255">
                  <c:v>44845.401622476849</c:v>
                </c:pt>
                <c:pt idx="12256">
                  <c:v>44845.401625960651</c:v>
                </c:pt>
                <c:pt idx="12257">
                  <c:v>44845.401629490741</c:v>
                </c:pt>
                <c:pt idx="12258">
                  <c:v>44845.401633078705</c:v>
                </c:pt>
                <c:pt idx="12259">
                  <c:v>44845.401636562499</c:v>
                </c:pt>
                <c:pt idx="12260">
                  <c:v>44845.401640104166</c:v>
                </c:pt>
                <c:pt idx="12261">
                  <c:v>44845.401643599536</c:v>
                </c:pt>
                <c:pt idx="12262">
                  <c:v>44845.401647175924</c:v>
                </c:pt>
                <c:pt idx="12263">
                  <c:v>44845.401650729167</c:v>
                </c:pt>
                <c:pt idx="12264">
                  <c:v>44845.401654270834</c:v>
                </c:pt>
                <c:pt idx="12265">
                  <c:v>44845.40165777778</c:v>
                </c:pt>
                <c:pt idx="12266">
                  <c:v>44845.401661354168</c:v>
                </c:pt>
                <c:pt idx="12267">
                  <c:v>44845.40166491898</c:v>
                </c:pt>
                <c:pt idx="12268">
                  <c:v>44845.401668402781</c:v>
                </c:pt>
                <c:pt idx="12269">
                  <c:v>44845.401671932872</c:v>
                </c:pt>
                <c:pt idx="12270">
                  <c:v>44845.401675428242</c:v>
                </c:pt>
                <c:pt idx="12271">
                  <c:v>44845.401678981485</c:v>
                </c:pt>
                <c:pt idx="12272">
                  <c:v>44845.401682476855</c:v>
                </c:pt>
                <c:pt idx="12273">
                  <c:v>44845.401686041667</c:v>
                </c:pt>
                <c:pt idx="12274">
                  <c:v>44845.401689525461</c:v>
                </c:pt>
                <c:pt idx="12275">
                  <c:v>44845.40169309028</c:v>
                </c:pt>
                <c:pt idx="12276">
                  <c:v>44845.401696574074</c:v>
                </c:pt>
                <c:pt idx="12277">
                  <c:v>44845.401700104165</c:v>
                </c:pt>
                <c:pt idx="12278">
                  <c:v>44845.401703599535</c:v>
                </c:pt>
                <c:pt idx="12279">
                  <c:v>44845.401707164354</c:v>
                </c:pt>
                <c:pt idx="12280">
                  <c:v>44845.401710729166</c:v>
                </c:pt>
                <c:pt idx="12281">
                  <c:v>44845.40171421296</c:v>
                </c:pt>
                <c:pt idx="12282">
                  <c:v>44845.401717777779</c:v>
                </c:pt>
                <c:pt idx="12283">
                  <c:v>44845.401721319446</c:v>
                </c:pt>
                <c:pt idx="12284">
                  <c:v>44845.40172480324</c:v>
                </c:pt>
                <c:pt idx="12285">
                  <c:v>44845.40172829861</c:v>
                </c:pt>
                <c:pt idx="12286">
                  <c:v>44845.401731851853</c:v>
                </c:pt>
                <c:pt idx="12287">
                  <c:v>44845.401735335647</c:v>
                </c:pt>
                <c:pt idx="12288">
                  <c:v>44845.401738912034</c:v>
                </c:pt>
                <c:pt idx="12289">
                  <c:v>44845.401742488422</c:v>
                </c:pt>
                <c:pt idx="12290">
                  <c:v>44845.40174601852</c:v>
                </c:pt>
                <c:pt idx="12291">
                  <c:v>44845.401749525467</c:v>
                </c:pt>
                <c:pt idx="12292">
                  <c:v>44845.401753078702</c:v>
                </c:pt>
                <c:pt idx="12293">
                  <c:v>44845.40175665509</c:v>
                </c:pt>
                <c:pt idx="12294">
                  <c:v>44845.401760231478</c:v>
                </c:pt>
                <c:pt idx="12295">
                  <c:v>44845.401763796297</c:v>
                </c:pt>
                <c:pt idx="12296">
                  <c:v>44845.40176734954</c:v>
                </c:pt>
                <c:pt idx="12297">
                  <c:v>44845.401770833334</c:v>
                </c:pt>
                <c:pt idx="12298">
                  <c:v>44845.401774409722</c:v>
                </c:pt>
                <c:pt idx="12299">
                  <c:v>44845.401777962965</c:v>
                </c:pt>
                <c:pt idx="12300">
                  <c:v>44845.401781527777</c:v>
                </c:pt>
                <c:pt idx="12301">
                  <c:v>44845.401785092596</c:v>
                </c:pt>
                <c:pt idx="12302">
                  <c:v>44845.401788587966</c:v>
                </c:pt>
                <c:pt idx="12303">
                  <c:v>44845.401792175922</c:v>
                </c:pt>
                <c:pt idx="12304">
                  <c:v>44845.401795729165</c:v>
                </c:pt>
                <c:pt idx="12305">
                  <c:v>44845.401799224535</c:v>
                </c:pt>
                <c:pt idx="12306">
                  <c:v>44845.401802743057</c:v>
                </c:pt>
                <c:pt idx="12307">
                  <c:v>44845.401806238428</c:v>
                </c:pt>
                <c:pt idx="12308">
                  <c:v>44845.401809780094</c:v>
                </c:pt>
                <c:pt idx="12309">
                  <c:v>44845.401813298609</c:v>
                </c:pt>
                <c:pt idx="12310">
                  <c:v>44845.401816851852</c:v>
                </c:pt>
                <c:pt idx="12311">
                  <c:v>44845.40182042824</c:v>
                </c:pt>
                <c:pt idx="12312">
                  <c:v>44845.401823969907</c:v>
                </c:pt>
                <c:pt idx="12313">
                  <c:v>44845.401827557871</c:v>
                </c:pt>
                <c:pt idx="12314">
                  <c:v>44845.401831157411</c:v>
                </c:pt>
                <c:pt idx="12315">
                  <c:v>44845.401834699071</c:v>
                </c:pt>
                <c:pt idx="12316">
                  <c:v>44845.401838182872</c:v>
                </c:pt>
                <c:pt idx="12317">
                  <c:v>44845.401841747684</c:v>
                </c:pt>
                <c:pt idx="12318">
                  <c:v>44845.401845335648</c:v>
                </c:pt>
                <c:pt idx="12319">
                  <c:v>44845.40184885417</c:v>
                </c:pt>
                <c:pt idx="12320">
                  <c:v>44845.401852372685</c:v>
                </c:pt>
                <c:pt idx="12321">
                  <c:v>44845.401855925928</c:v>
                </c:pt>
                <c:pt idx="12322">
                  <c:v>44845.401859490739</c:v>
                </c:pt>
                <c:pt idx="12323">
                  <c:v>44845.401863055558</c:v>
                </c:pt>
                <c:pt idx="12324">
                  <c:v>44845.401866539352</c:v>
                </c:pt>
                <c:pt idx="12325">
                  <c:v>44845.401870069443</c:v>
                </c:pt>
                <c:pt idx="12326">
                  <c:v>44845.401873553237</c:v>
                </c:pt>
                <c:pt idx="12327">
                  <c:v>44845.401877037039</c:v>
                </c:pt>
                <c:pt idx="12328">
                  <c:v>44845.401880520832</c:v>
                </c:pt>
                <c:pt idx="12329">
                  <c:v>44845.401884004626</c:v>
                </c:pt>
                <c:pt idx="12330">
                  <c:v>44845.401887569446</c:v>
                </c:pt>
                <c:pt idx="12331">
                  <c:v>44845.401891111112</c:v>
                </c:pt>
                <c:pt idx="12332">
                  <c:v>44845.401894675924</c:v>
                </c:pt>
                <c:pt idx="12333">
                  <c:v>44845.401898159726</c:v>
                </c:pt>
                <c:pt idx="12334">
                  <c:v>44845.401901712961</c:v>
                </c:pt>
                <c:pt idx="12335">
                  <c:v>44845.401905196763</c:v>
                </c:pt>
                <c:pt idx="12336">
                  <c:v>44845.40190877315</c:v>
                </c:pt>
                <c:pt idx="12337">
                  <c:v>44845.40191226852</c:v>
                </c:pt>
                <c:pt idx="12338">
                  <c:v>44845.401915810187</c:v>
                </c:pt>
                <c:pt idx="12339">
                  <c:v>44845.401919305557</c:v>
                </c:pt>
                <c:pt idx="12340">
                  <c:v>44845.401922847224</c:v>
                </c:pt>
                <c:pt idx="12341">
                  <c:v>44845.401926331018</c:v>
                </c:pt>
                <c:pt idx="12342">
                  <c:v>44845.40192989583</c:v>
                </c:pt>
                <c:pt idx="12343">
                  <c:v>44845.4019333912</c:v>
                </c:pt>
                <c:pt idx="12344">
                  <c:v>44845.401936944443</c:v>
                </c:pt>
                <c:pt idx="12345">
                  <c:v>44845.401940439813</c:v>
                </c:pt>
                <c:pt idx="12346">
                  <c:v>44845.401944004632</c:v>
                </c:pt>
                <c:pt idx="12347">
                  <c:v>44845.401947557868</c:v>
                </c:pt>
                <c:pt idx="12348">
                  <c:v>44845.401951122687</c:v>
                </c:pt>
                <c:pt idx="12349">
                  <c:v>44845.401954710651</c:v>
                </c:pt>
                <c:pt idx="12350">
                  <c:v>44845.401958263887</c:v>
                </c:pt>
                <c:pt idx="12351">
                  <c:v>44845.401961747688</c:v>
                </c:pt>
                <c:pt idx="12352">
                  <c:v>44845.401965289355</c:v>
                </c:pt>
                <c:pt idx="12353">
                  <c:v>44845.401968796294</c:v>
                </c:pt>
                <c:pt idx="12354">
                  <c:v>44845.401972361113</c:v>
                </c:pt>
                <c:pt idx="12355">
                  <c:v>44845.401975914348</c:v>
                </c:pt>
                <c:pt idx="12356">
                  <c:v>44845.401979490744</c:v>
                </c:pt>
                <c:pt idx="12357">
                  <c:v>44845.4019830787</c:v>
                </c:pt>
                <c:pt idx="12358">
                  <c:v>44845.401986597222</c:v>
                </c:pt>
                <c:pt idx="12359">
                  <c:v>44845.401990115737</c:v>
                </c:pt>
                <c:pt idx="12360">
                  <c:v>44845.401993599538</c:v>
                </c:pt>
                <c:pt idx="12361">
                  <c:v>44845.401997129629</c:v>
                </c:pt>
                <c:pt idx="12362">
                  <c:v>44845.402000624999</c:v>
                </c:pt>
                <c:pt idx="12363">
                  <c:v>44845.40200415509</c:v>
                </c:pt>
                <c:pt idx="12364">
                  <c:v>44845.40200765046</c:v>
                </c:pt>
                <c:pt idx="12365">
                  <c:v>44845.402011157406</c:v>
                </c:pt>
                <c:pt idx="12366">
                  <c:v>44845.402014675929</c:v>
                </c:pt>
                <c:pt idx="12367">
                  <c:v>44845.402018159723</c:v>
                </c:pt>
                <c:pt idx="12368">
                  <c:v>44845.402021655093</c:v>
                </c:pt>
                <c:pt idx="12369">
                  <c:v>44845.402025138887</c:v>
                </c:pt>
                <c:pt idx="12370">
                  <c:v>44845.402028738426</c:v>
                </c:pt>
                <c:pt idx="12371">
                  <c:v>44845.402032233796</c:v>
                </c:pt>
                <c:pt idx="12372">
                  <c:v>44845.402035752311</c:v>
                </c:pt>
                <c:pt idx="12373">
                  <c:v>44845.402039305554</c:v>
                </c:pt>
                <c:pt idx="12374">
                  <c:v>44845.402042870373</c:v>
                </c:pt>
                <c:pt idx="12375">
                  <c:v>44845.40204645833</c:v>
                </c:pt>
                <c:pt idx="12376">
                  <c:v>44845.402050034725</c:v>
                </c:pt>
                <c:pt idx="12377">
                  <c:v>44845.40205355324</c:v>
                </c:pt>
                <c:pt idx="12378">
                  <c:v>44845.402057118059</c:v>
                </c:pt>
                <c:pt idx="12379">
                  <c:v>44845.402060613429</c:v>
                </c:pt>
                <c:pt idx="12380">
                  <c:v>44845.402064097223</c:v>
                </c:pt>
                <c:pt idx="12381">
                  <c:v>44845.402067685187</c:v>
                </c:pt>
                <c:pt idx="12382">
                  <c:v>44845.402071238423</c:v>
                </c:pt>
                <c:pt idx="12383">
                  <c:v>44845.402074803242</c:v>
                </c:pt>
                <c:pt idx="12384">
                  <c:v>44845.402078368053</c:v>
                </c:pt>
                <c:pt idx="12385">
                  <c:v>44845.40208190972</c:v>
                </c:pt>
                <c:pt idx="12386">
                  <c:v>44845.402085416667</c:v>
                </c:pt>
                <c:pt idx="12387">
                  <c:v>44845.402088900461</c:v>
                </c:pt>
                <c:pt idx="12388">
                  <c:v>44845.40209246528</c:v>
                </c:pt>
                <c:pt idx="12389">
                  <c:v>44845.402096041667</c:v>
                </c:pt>
                <c:pt idx="12390">
                  <c:v>44845.402099583334</c:v>
                </c:pt>
                <c:pt idx="12391">
                  <c:v>44845.402103136577</c:v>
                </c:pt>
                <c:pt idx="12392">
                  <c:v>44845.40210673611</c:v>
                </c:pt>
                <c:pt idx="12393">
                  <c:v>44845.402110219904</c:v>
                </c:pt>
                <c:pt idx="12394">
                  <c:v>44845.402113761571</c:v>
                </c:pt>
                <c:pt idx="12395">
                  <c:v>44845.402117268517</c:v>
                </c:pt>
                <c:pt idx="12396">
                  <c:v>44845.402120810184</c:v>
                </c:pt>
                <c:pt idx="12397">
                  <c:v>44845.402124386572</c:v>
                </c:pt>
                <c:pt idx="12398">
                  <c:v>44845.402127939815</c:v>
                </c:pt>
                <c:pt idx="12399">
                  <c:v>44845.402131493058</c:v>
                </c:pt>
                <c:pt idx="12400">
                  <c:v>44845.402135011573</c:v>
                </c:pt>
                <c:pt idx="12401">
                  <c:v>44845.402138576392</c:v>
                </c:pt>
                <c:pt idx="12402">
                  <c:v>44845.402142129627</c:v>
                </c:pt>
                <c:pt idx="12403">
                  <c:v>44845.402145613429</c:v>
                </c:pt>
                <c:pt idx="12404">
                  <c:v>44845.402149097223</c:v>
                </c:pt>
                <c:pt idx="12405">
                  <c:v>44845.402152627314</c:v>
                </c:pt>
                <c:pt idx="12406">
                  <c:v>44845.40215613426</c:v>
                </c:pt>
                <c:pt idx="12407">
                  <c:v>44845.402159699071</c:v>
                </c:pt>
                <c:pt idx="12408">
                  <c:v>44845.402163252314</c:v>
                </c:pt>
                <c:pt idx="12409">
                  <c:v>44845.402166736108</c:v>
                </c:pt>
                <c:pt idx="12410">
                  <c:v>44845.40217021991</c:v>
                </c:pt>
                <c:pt idx="12411">
                  <c:v>44845.402173773145</c:v>
                </c:pt>
                <c:pt idx="12412">
                  <c:v>44845.402177268516</c:v>
                </c:pt>
                <c:pt idx="12413">
                  <c:v>44845.402180821759</c:v>
                </c:pt>
                <c:pt idx="12414">
                  <c:v>44845.402184351849</c:v>
                </c:pt>
                <c:pt idx="12415">
                  <c:v>44845.402187870372</c:v>
                </c:pt>
                <c:pt idx="12416">
                  <c:v>44845.402191354166</c:v>
                </c:pt>
                <c:pt idx="12417">
                  <c:v>44845.402194953705</c:v>
                </c:pt>
                <c:pt idx="12418">
                  <c:v>44845.402198495372</c:v>
                </c:pt>
                <c:pt idx="12419">
                  <c:v>44845.402202060184</c:v>
                </c:pt>
                <c:pt idx="12420">
                  <c:v>44845.402205601851</c:v>
                </c:pt>
                <c:pt idx="12421">
                  <c:v>44845.402209120373</c:v>
                </c:pt>
                <c:pt idx="12422">
                  <c:v>44845.40221266204</c:v>
                </c:pt>
                <c:pt idx="12423">
                  <c:v>44845.402216238428</c:v>
                </c:pt>
                <c:pt idx="12424">
                  <c:v>44845.402219722222</c:v>
                </c:pt>
                <c:pt idx="12425">
                  <c:v>44845.402223252313</c:v>
                </c:pt>
                <c:pt idx="12426">
                  <c:v>44845.402226759259</c:v>
                </c:pt>
                <c:pt idx="12427">
                  <c:v>44845.40223028935</c:v>
                </c:pt>
                <c:pt idx="12428">
                  <c:v>44845.402233796296</c:v>
                </c:pt>
                <c:pt idx="12429">
                  <c:v>44845.40223728009</c:v>
                </c:pt>
                <c:pt idx="12430">
                  <c:v>44845.402240798612</c:v>
                </c:pt>
                <c:pt idx="12431">
                  <c:v>44845.402244293982</c:v>
                </c:pt>
                <c:pt idx="12432">
                  <c:v>44845.402247858794</c:v>
                </c:pt>
                <c:pt idx="12433">
                  <c:v>44845.402251354164</c:v>
                </c:pt>
                <c:pt idx="12434">
                  <c:v>44845.402254884262</c:v>
                </c:pt>
                <c:pt idx="12435">
                  <c:v>44845.402258379632</c:v>
                </c:pt>
                <c:pt idx="12436">
                  <c:v>44845.402261863426</c:v>
                </c:pt>
                <c:pt idx="12437">
                  <c:v>44845.402265405093</c:v>
                </c:pt>
                <c:pt idx="12438">
                  <c:v>44845.402268912039</c:v>
                </c:pt>
                <c:pt idx="12439">
                  <c:v>44845.402272465275</c:v>
                </c:pt>
                <c:pt idx="12440">
                  <c:v>44845.402276018518</c:v>
                </c:pt>
                <c:pt idx="12441">
                  <c:v>44845.402279525464</c:v>
                </c:pt>
                <c:pt idx="12442">
                  <c:v>44845.402283078707</c:v>
                </c:pt>
                <c:pt idx="12443">
                  <c:v>44845.402286562501</c:v>
                </c:pt>
                <c:pt idx="12444">
                  <c:v>44845.402290046295</c:v>
                </c:pt>
                <c:pt idx="12445">
                  <c:v>44845.402293611114</c:v>
                </c:pt>
                <c:pt idx="12446">
                  <c:v>44845.402297175926</c:v>
                </c:pt>
                <c:pt idx="12447">
                  <c:v>44845.40230065972</c:v>
                </c:pt>
                <c:pt idx="12448">
                  <c:v>44845.402304201387</c:v>
                </c:pt>
                <c:pt idx="12449">
                  <c:v>44845.402307766206</c:v>
                </c:pt>
                <c:pt idx="12450">
                  <c:v>44845.402311331018</c:v>
                </c:pt>
                <c:pt idx="12451">
                  <c:v>44845.402314895837</c:v>
                </c:pt>
                <c:pt idx="12452">
                  <c:v>44845.402318391207</c:v>
                </c:pt>
                <c:pt idx="12453">
                  <c:v>44845.402321875001</c:v>
                </c:pt>
                <c:pt idx="12454">
                  <c:v>44845.402325405092</c:v>
                </c:pt>
                <c:pt idx="12455">
                  <c:v>44845.402328912038</c:v>
                </c:pt>
                <c:pt idx="12456">
                  <c:v>44845.402332442129</c:v>
                </c:pt>
                <c:pt idx="12457">
                  <c:v>44845.402335925923</c:v>
                </c:pt>
                <c:pt idx="12458">
                  <c:v>44845.402339490742</c:v>
                </c:pt>
                <c:pt idx="12459">
                  <c:v>44845.402342986112</c:v>
                </c:pt>
                <c:pt idx="12460">
                  <c:v>44845.402346550924</c:v>
                </c:pt>
                <c:pt idx="12461">
                  <c:v>44845.402350034725</c:v>
                </c:pt>
                <c:pt idx="12462">
                  <c:v>44845.402353518519</c:v>
                </c:pt>
                <c:pt idx="12463">
                  <c:v>44845.402357060186</c:v>
                </c:pt>
                <c:pt idx="12464">
                  <c:v>44845.402360636574</c:v>
                </c:pt>
                <c:pt idx="12465">
                  <c:v>44845.402364201385</c:v>
                </c:pt>
                <c:pt idx="12466">
                  <c:v>44845.402367766204</c:v>
                </c:pt>
                <c:pt idx="12467">
                  <c:v>44845.402371261574</c:v>
                </c:pt>
                <c:pt idx="12468">
                  <c:v>44845.402374826386</c:v>
                </c:pt>
                <c:pt idx="12469">
                  <c:v>44845.402378379629</c:v>
                </c:pt>
                <c:pt idx="12470">
                  <c:v>44845.402381944441</c:v>
                </c:pt>
                <c:pt idx="12471">
                  <c:v>44845.402385451387</c:v>
                </c:pt>
                <c:pt idx="12472">
                  <c:v>44845.402389016206</c:v>
                </c:pt>
                <c:pt idx="12473">
                  <c:v>44845.402392557873</c:v>
                </c:pt>
                <c:pt idx="12474">
                  <c:v>44845.402396053243</c:v>
                </c:pt>
                <c:pt idx="12475">
                  <c:v>44845.402399629631</c:v>
                </c:pt>
                <c:pt idx="12476">
                  <c:v>44845.402403159722</c:v>
                </c:pt>
                <c:pt idx="12477">
                  <c:v>44845.402406666668</c:v>
                </c:pt>
                <c:pt idx="12478">
                  <c:v>44845.402410243056</c:v>
                </c:pt>
                <c:pt idx="12479">
                  <c:v>44845.40241372685</c:v>
                </c:pt>
                <c:pt idx="12480">
                  <c:v>44845.402417280093</c:v>
                </c:pt>
                <c:pt idx="12481">
                  <c:v>44845.402420856481</c:v>
                </c:pt>
                <c:pt idx="12482">
                  <c:v>44845.4024244213</c:v>
                </c:pt>
                <c:pt idx="12483">
                  <c:v>44845.402427997687</c:v>
                </c:pt>
                <c:pt idx="12484">
                  <c:v>44845.402431527778</c:v>
                </c:pt>
                <c:pt idx="12485">
                  <c:v>44845.402435115742</c:v>
                </c:pt>
                <c:pt idx="12486">
                  <c:v>44845.402438668978</c:v>
                </c:pt>
                <c:pt idx="12487">
                  <c:v>44845.402442164355</c:v>
                </c:pt>
                <c:pt idx="12488">
                  <c:v>44845.402445717591</c:v>
                </c:pt>
                <c:pt idx="12489">
                  <c:v>44845.402449212961</c:v>
                </c:pt>
                <c:pt idx="12490">
                  <c:v>44845.402452708331</c:v>
                </c:pt>
                <c:pt idx="12491">
                  <c:v>44845.402456215277</c:v>
                </c:pt>
                <c:pt idx="12492">
                  <c:v>44845.402459710647</c:v>
                </c:pt>
                <c:pt idx="12493">
                  <c:v>44845.402463206017</c:v>
                </c:pt>
                <c:pt idx="12494">
                  <c:v>44845.402466747684</c:v>
                </c:pt>
                <c:pt idx="12495">
                  <c:v>44845.40247025463</c:v>
                </c:pt>
                <c:pt idx="12496">
                  <c:v>44845.402473773145</c:v>
                </c:pt>
                <c:pt idx="12497">
                  <c:v>44845.402477280091</c:v>
                </c:pt>
                <c:pt idx="12498">
                  <c:v>44845.402480856479</c:v>
                </c:pt>
                <c:pt idx="12499">
                  <c:v>44845.402484409722</c:v>
                </c:pt>
                <c:pt idx="12500">
                  <c:v>44845.402487962965</c:v>
                </c:pt>
                <c:pt idx="12501">
                  <c:v>44845.402491458335</c:v>
                </c:pt>
                <c:pt idx="12502">
                  <c:v>44845.402495023147</c:v>
                </c:pt>
                <c:pt idx="12503">
                  <c:v>44845.402498506941</c:v>
                </c:pt>
                <c:pt idx="12504">
                  <c:v>44845.402501990742</c:v>
                </c:pt>
                <c:pt idx="12505">
                  <c:v>44845.402505520833</c:v>
                </c:pt>
                <c:pt idx="12506">
                  <c:v>44845.402509108797</c:v>
                </c:pt>
                <c:pt idx="12507">
                  <c:v>44845.402512685185</c:v>
                </c:pt>
                <c:pt idx="12508">
                  <c:v>44845.402516249997</c:v>
                </c:pt>
                <c:pt idx="12509">
                  <c:v>44845.402519791664</c:v>
                </c:pt>
                <c:pt idx="12510">
                  <c:v>44845.40252329861</c:v>
                </c:pt>
                <c:pt idx="12511">
                  <c:v>44845.402526840277</c:v>
                </c:pt>
                <c:pt idx="12512">
                  <c:v>44845.402530324071</c:v>
                </c:pt>
                <c:pt idx="12513">
                  <c:v>44845.402533877314</c:v>
                </c:pt>
                <c:pt idx="12514">
                  <c:v>44845.40253738426</c:v>
                </c:pt>
                <c:pt idx="12515">
                  <c:v>44845.402540925927</c:v>
                </c:pt>
                <c:pt idx="12516">
                  <c:v>44845.402544409721</c:v>
                </c:pt>
                <c:pt idx="12517">
                  <c:v>44845.402547893522</c:v>
                </c:pt>
                <c:pt idx="12518">
                  <c:v>44845.40255146991</c:v>
                </c:pt>
                <c:pt idx="12519">
                  <c:v>44845.402554953704</c:v>
                </c:pt>
                <c:pt idx="12520">
                  <c:v>44845.402558472226</c:v>
                </c:pt>
                <c:pt idx="12521">
                  <c:v>44845.402561979165</c:v>
                </c:pt>
                <c:pt idx="12522">
                  <c:v>44845.402565543984</c:v>
                </c:pt>
                <c:pt idx="12523">
                  <c:v>44845.402569027778</c:v>
                </c:pt>
                <c:pt idx="12524">
                  <c:v>44845.402572557869</c:v>
                </c:pt>
                <c:pt idx="12525">
                  <c:v>44845.402576064815</c:v>
                </c:pt>
                <c:pt idx="12526">
                  <c:v>44845.402579618058</c:v>
                </c:pt>
                <c:pt idx="12527">
                  <c:v>44845.402583171293</c:v>
                </c:pt>
                <c:pt idx="12528">
                  <c:v>44845.402586782409</c:v>
                </c:pt>
                <c:pt idx="12529">
                  <c:v>44845.402590324076</c:v>
                </c:pt>
                <c:pt idx="12530">
                  <c:v>44845.402593888888</c:v>
                </c:pt>
                <c:pt idx="12531">
                  <c:v>44845.402597384258</c:v>
                </c:pt>
                <c:pt idx="12532">
                  <c:v>44845.40260090278</c:v>
                </c:pt>
                <c:pt idx="12533">
                  <c:v>44845.402604432871</c:v>
                </c:pt>
                <c:pt idx="12534">
                  <c:v>44845.402607951386</c:v>
                </c:pt>
                <c:pt idx="12535">
                  <c:v>44845.402611446756</c:v>
                </c:pt>
                <c:pt idx="12536">
                  <c:v>44845.402614942126</c:v>
                </c:pt>
                <c:pt idx="12537">
                  <c:v>44845.402618483793</c:v>
                </c:pt>
                <c:pt idx="12538">
                  <c:v>44845.402621979163</c:v>
                </c:pt>
                <c:pt idx="12539">
                  <c:v>44845.40262552083</c:v>
                </c:pt>
                <c:pt idx="12540">
                  <c:v>44845.4026290162</c:v>
                </c:pt>
                <c:pt idx="12541">
                  <c:v>44845.402632581019</c:v>
                </c:pt>
                <c:pt idx="12542">
                  <c:v>44845.402636076389</c:v>
                </c:pt>
                <c:pt idx="12543">
                  <c:v>44845.40263960648</c:v>
                </c:pt>
                <c:pt idx="12544">
                  <c:v>44845.402643113426</c:v>
                </c:pt>
                <c:pt idx="12545">
                  <c:v>44845.402646678238</c:v>
                </c:pt>
                <c:pt idx="12546">
                  <c:v>44845.402650243057</c:v>
                </c:pt>
                <c:pt idx="12547">
                  <c:v>44845.402653796293</c:v>
                </c:pt>
                <c:pt idx="12548">
                  <c:v>44845.40265729167</c:v>
                </c:pt>
                <c:pt idx="12549">
                  <c:v>44845.402660821761</c:v>
                </c:pt>
                <c:pt idx="12550">
                  <c:v>44845.402664409725</c:v>
                </c:pt>
                <c:pt idx="12551">
                  <c:v>44845.402667986113</c:v>
                </c:pt>
                <c:pt idx="12552">
                  <c:v>44845.402671469907</c:v>
                </c:pt>
                <c:pt idx="12553">
                  <c:v>44845.402675034726</c:v>
                </c:pt>
                <c:pt idx="12554">
                  <c:v>44845.402678530096</c:v>
                </c:pt>
                <c:pt idx="12555">
                  <c:v>44845.402682060187</c:v>
                </c:pt>
                <c:pt idx="12556">
                  <c:v>44845.402685636574</c:v>
                </c:pt>
                <c:pt idx="12557">
                  <c:v>44845.402689131944</c:v>
                </c:pt>
                <c:pt idx="12558">
                  <c:v>44845.402692685188</c:v>
                </c:pt>
                <c:pt idx="12559">
                  <c:v>44845.402696168981</c:v>
                </c:pt>
                <c:pt idx="12560">
                  <c:v>44845.402699722224</c:v>
                </c:pt>
                <c:pt idx="12561">
                  <c:v>44845.402703206018</c:v>
                </c:pt>
                <c:pt idx="12562">
                  <c:v>44845.402706782406</c:v>
                </c:pt>
                <c:pt idx="12563">
                  <c:v>44845.402710312497</c:v>
                </c:pt>
                <c:pt idx="12564">
                  <c:v>44845.402713807867</c:v>
                </c:pt>
                <c:pt idx="12565">
                  <c:v>44845.402717384262</c:v>
                </c:pt>
                <c:pt idx="12566">
                  <c:v>44845.402720937498</c:v>
                </c:pt>
                <c:pt idx="12567">
                  <c:v>44845.402724490741</c:v>
                </c:pt>
                <c:pt idx="12568">
                  <c:v>44845.402728055553</c:v>
                </c:pt>
                <c:pt idx="12569">
                  <c:v>44845.402731585651</c:v>
                </c:pt>
                <c:pt idx="12570">
                  <c:v>44845.402735115742</c:v>
                </c:pt>
                <c:pt idx="12571">
                  <c:v>44845.402738611112</c:v>
                </c:pt>
                <c:pt idx="12572">
                  <c:v>44845.402742152779</c:v>
                </c:pt>
                <c:pt idx="12573">
                  <c:v>44845.402745648149</c:v>
                </c:pt>
                <c:pt idx="12574">
                  <c:v>44845.402749224537</c:v>
                </c:pt>
                <c:pt idx="12575">
                  <c:v>44845.40275277778</c:v>
                </c:pt>
                <c:pt idx="12576">
                  <c:v>44845.402756342592</c:v>
                </c:pt>
                <c:pt idx="12577">
                  <c:v>44845.402759907411</c:v>
                </c:pt>
                <c:pt idx="12578">
                  <c:v>44845.402763460646</c:v>
                </c:pt>
                <c:pt idx="12579">
                  <c:v>44845.402766979169</c:v>
                </c:pt>
                <c:pt idx="12580">
                  <c:v>44845.402770555556</c:v>
                </c:pt>
                <c:pt idx="12581">
                  <c:v>44845.402774074071</c:v>
                </c:pt>
                <c:pt idx="12582">
                  <c:v>44845.402777592593</c:v>
                </c:pt>
                <c:pt idx="12583">
                  <c:v>44845.40278113426</c:v>
                </c:pt>
                <c:pt idx="12584">
                  <c:v>44845.402784710648</c:v>
                </c:pt>
                <c:pt idx="12585">
                  <c:v>44845.402788194442</c:v>
                </c:pt>
                <c:pt idx="12586">
                  <c:v>44845.402791759261</c:v>
                </c:pt>
                <c:pt idx="12587">
                  <c:v>44845.402795300928</c:v>
                </c:pt>
                <c:pt idx="12588">
                  <c:v>44845.402798807867</c:v>
                </c:pt>
                <c:pt idx="12589">
                  <c:v>44845.402802372686</c:v>
                </c:pt>
                <c:pt idx="12590">
                  <c:v>44845.40280585648</c:v>
                </c:pt>
                <c:pt idx="12591">
                  <c:v>44845.402809375002</c:v>
                </c:pt>
                <c:pt idx="12592">
                  <c:v>44845.402812881941</c:v>
                </c:pt>
                <c:pt idx="12593">
                  <c:v>44845.402816365742</c:v>
                </c:pt>
                <c:pt idx="12594">
                  <c:v>44845.402819849536</c:v>
                </c:pt>
                <c:pt idx="12595">
                  <c:v>44845.402823402779</c:v>
                </c:pt>
                <c:pt idx="12596">
                  <c:v>44845.402826967591</c:v>
                </c:pt>
                <c:pt idx="12597">
                  <c:v>44845.40283053241</c:v>
                </c:pt>
                <c:pt idx="12598">
                  <c:v>44845.402834074077</c:v>
                </c:pt>
                <c:pt idx="12599">
                  <c:v>44845.402837581016</c:v>
                </c:pt>
                <c:pt idx="12600">
                  <c:v>44845.402841157411</c:v>
                </c:pt>
                <c:pt idx="12601">
                  <c:v>44845.402844710647</c:v>
                </c:pt>
                <c:pt idx="12602">
                  <c:v>44845.402848287034</c:v>
                </c:pt>
                <c:pt idx="12603">
                  <c:v>44845.402851840277</c:v>
                </c:pt>
                <c:pt idx="12604">
                  <c:v>44845.40285539352</c:v>
                </c:pt>
                <c:pt idx="12605">
                  <c:v>44845.402858877314</c:v>
                </c:pt>
                <c:pt idx="12606">
                  <c:v>44845.402862361108</c:v>
                </c:pt>
                <c:pt idx="12607">
                  <c:v>44845.402865960648</c:v>
                </c:pt>
                <c:pt idx="12608">
                  <c:v>44845.402869513891</c:v>
                </c:pt>
                <c:pt idx="12609">
                  <c:v>44845.402873043982</c:v>
                </c:pt>
                <c:pt idx="12610">
                  <c:v>44845.402876539352</c:v>
                </c:pt>
                <c:pt idx="12611">
                  <c:v>44845.402880023146</c:v>
                </c:pt>
                <c:pt idx="12612">
                  <c:v>44845.402883506948</c:v>
                </c:pt>
                <c:pt idx="12613">
                  <c:v>44845.402887037038</c:v>
                </c:pt>
                <c:pt idx="12614">
                  <c:v>44845.402890532408</c:v>
                </c:pt>
                <c:pt idx="12615">
                  <c:v>44845.402894108796</c:v>
                </c:pt>
                <c:pt idx="12616">
                  <c:v>44845.40289769676</c:v>
                </c:pt>
                <c:pt idx="12617">
                  <c:v>44845.402901226851</c:v>
                </c:pt>
                <c:pt idx="12618">
                  <c:v>44845.402904710645</c:v>
                </c:pt>
                <c:pt idx="12619">
                  <c:v>44845.402908194446</c:v>
                </c:pt>
                <c:pt idx="12620">
                  <c:v>44845.402911736113</c:v>
                </c:pt>
                <c:pt idx="12621">
                  <c:v>44845.402915300925</c:v>
                </c:pt>
                <c:pt idx="12622">
                  <c:v>44845.402918796295</c:v>
                </c:pt>
                <c:pt idx="12623">
                  <c:v>44845.402922280089</c:v>
                </c:pt>
                <c:pt idx="12624">
                  <c:v>44845.402925833332</c:v>
                </c:pt>
                <c:pt idx="12625">
                  <c:v>44845.40292940972</c:v>
                </c:pt>
                <c:pt idx="12626">
                  <c:v>44845.402932916666</c:v>
                </c:pt>
                <c:pt idx="12627">
                  <c:v>44845.402936423612</c:v>
                </c:pt>
                <c:pt idx="12628">
                  <c:v>44845.402939930558</c:v>
                </c:pt>
                <c:pt idx="12629">
                  <c:v>44845.40294349537</c:v>
                </c:pt>
                <c:pt idx="12630">
                  <c:v>44845.402947071758</c:v>
                </c:pt>
                <c:pt idx="12631">
                  <c:v>44845.402950613425</c:v>
                </c:pt>
                <c:pt idx="12632">
                  <c:v>44845.402954120371</c:v>
                </c:pt>
                <c:pt idx="12633">
                  <c:v>44845.402957662038</c:v>
                </c:pt>
                <c:pt idx="12634">
                  <c:v>44845.402961215281</c:v>
                </c:pt>
                <c:pt idx="12635">
                  <c:v>44845.402964699075</c:v>
                </c:pt>
                <c:pt idx="12636">
                  <c:v>44845.402968182869</c:v>
                </c:pt>
                <c:pt idx="12637">
                  <c:v>44845.40297166667</c:v>
                </c:pt>
                <c:pt idx="12638">
                  <c:v>44845.402975231482</c:v>
                </c:pt>
                <c:pt idx="12639">
                  <c:v>44845.402978796294</c:v>
                </c:pt>
                <c:pt idx="12640">
                  <c:v>44845.402982280095</c:v>
                </c:pt>
                <c:pt idx="12641">
                  <c:v>44845.402985821762</c:v>
                </c:pt>
                <c:pt idx="12642">
                  <c:v>44845.402989328701</c:v>
                </c:pt>
                <c:pt idx="12643">
                  <c:v>44845.402992870368</c:v>
                </c:pt>
                <c:pt idx="12644">
                  <c:v>44845.402996365738</c:v>
                </c:pt>
                <c:pt idx="12645">
                  <c:v>44845.402999849539</c:v>
                </c:pt>
                <c:pt idx="12646">
                  <c:v>44845.403003356485</c:v>
                </c:pt>
                <c:pt idx="12647">
                  <c:v>44845.403006898145</c:v>
                </c:pt>
                <c:pt idx="12648">
                  <c:v>44845.403010428243</c:v>
                </c:pt>
                <c:pt idx="12649">
                  <c:v>44845.403013912037</c:v>
                </c:pt>
                <c:pt idx="12650">
                  <c:v>44845.40301746528</c:v>
                </c:pt>
                <c:pt idx="12651">
                  <c:v>44845.40302096065</c:v>
                </c:pt>
                <c:pt idx="12652">
                  <c:v>44845.403024537038</c:v>
                </c:pt>
                <c:pt idx="12653">
                  <c:v>44845.403028067129</c:v>
                </c:pt>
                <c:pt idx="12654">
                  <c:v>44845.403031574075</c:v>
                </c:pt>
                <c:pt idx="12655">
                  <c:v>44845.403035127318</c:v>
                </c:pt>
                <c:pt idx="12656">
                  <c:v>44845.403038703706</c:v>
                </c:pt>
                <c:pt idx="12657">
                  <c:v>44845.4030421875</c:v>
                </c:pt>
                <c:pt idx="12658">
                  <c:v>44845.403045671294</c:v>
                </c:pt>
                <c:pt idx="12659">
                  <c:v>44845.40304921296</c:v>
                </c:pt>
                <c:pt idx="12660">
                  <c:v>44845.403052696762</c:v>
                </c:pt>
                <c:pt idx="12661">
                  <c:v>44845.403056261574</c:v>
                </c:pt>
                <c:pt idx="12662">
                  <c:v>44845.403059826385</c:v>
                </c:pt>
                <c:pt idx="12663">
                  <c:v>44845.403063310187</c:v>
                </c:pt>
                <c:pt idx="12664">
                  <c:v>44845.40306689815</c:v>
                </c:pt>
                <c:pt idx="12665">
                  <c:v>44845.403070451386</c:v>
                </c:pt>
                <c:pt idx="12666">
                  <c:v>44845.403074016205</c:v>
                </c:pt>
                <c:pt idx="12667">
                  <c:v>44845.403077569441</c:v>
                </c:pt>
                <c:pt idx="12668">
                  <c:v>44845.403081064818</c:v>
                </c:pt>
                <c:pt idx="12669">
                  <c:v>44845.403084606478</c:v>
                </c:pt>
                <c:pt idx="12670">
                  <c:v>44845.403088090279</c:v>
                </c:pt>
                <c:pt idx="12671">
                  <c:v>44845.403091585649</c:v>
                </c:pt>
                <c:pt idx="12672">
                  <c:v>44845.40309511574</c:v>
                </c:pt>
                <c:pt idx="12673">
                  <c:v>44845.403098703704</c:v>
                </c:pt>
                <c:pt idx="12674">
                  <c:v>44845.403102187498</c:v>
                </c:pt>
                <c:pt idx="12675">
                  <c:v>44845.403105752317</c:v>
                </c:pt>
                <c:pt idx="12676">
                  <c:v>44845.403109236111</c:v>
                </c:pt>
                <c:pt idx="12677">
                  <c:v>44845.403112777778</c:v>
                </c:pt>
                <c:pt idx="12678">
                  <c:v>44845.403116365742</c:v>
                </c:pt>
                <c:pt idx="12679">
                  <c:v>44845.403119918985</c:v>
                </c:pt>
                <c:pt idx="12680">
                  <c:v>44845.403123402779</c:v>
                </c:pt>
                <c:pt idx="12681">
                  <c:v>44845.403126967591</c:v>
                </c:pt>
                <c:pt idx="12682">
                  <c:v>44845.403130451392</c:v>
                </c:pt>
                <c:pt idx="12683">
                  <c:v>44845.403133935186</c:v>
                </c:pt>
                <c:pt idx="12684">
                  <c:v>44845.403137465277</c:v>
                </c:pt>
                <c:pt idx="12685">
                  <c:v>44845.403141041665</c:v>
                </c:pt>
                <c:pt idx="12686">
                  <c:v>44845.403144537035</c:v>
                </c:pt>
                <c:pt idx="12687">
                  <c:v>44845.403148113423</c:v>
                </c:pt>
                <c:pt idx="12688">
                  <c:v>44845.403151666666</c:v>
                </c:pt>
                <c:pt idx="12689">
                  <c:v>44845.403155243053</c:v>
                </c:pt>
                <c:pt idx="12690">
                  <c:v>44845.403158796296</c:v>
                </c:pt>
                <c:pt idx="12691">
                  <c:v>44845.403162349539</c:v>
                </c:pt>
                <c:pt idx="12692">
                  <c:v>44845.403165856478</c:v>
                </c:pt>
                <c:pt idx="12693">
                  <c:v>44845.403169398145</c:v>
                </c:pt>
                <c:pt idx="12694">
                  <c:v>44845.403172893515</c:v>
                </c:pt>
                <c:pt idx="12695">
                  <c:v>44845.403176377316</c:v>
                </c:pt>
                <c:pt idx="12696">
                  <c:v>44845.403179953704</c:v>
                </c:pt>
                <c:pt idx="12697">
                  <c:v>44845.403183506947</c:v>
                </c:pt>
                <c:pt idx="12698">
                  <c:v>44845.403187048614</c:v>
                </c:pt>
                <c:pt idx="12699">
                  <c:v>44845.403190543984</c:v>
                </c:pt>
                <c:pt idx="12700">
                  <c:v>44845.403194131941</c:v>
                </c:pt>
                <c:pt idx="12701">
                  <c:v>44845.403197685184</c:v>
                </c:pt>
                <c:pt idx="12702">
                  <c:v>44845.403201261572</c:v>
                </c:pt>
                <c:pt idx="12703">
                  <c:v>44845.403204826391</c:v>
                </c:pt>
                <c:pt idx="12704">
                  <c:v>44845.403208391202</c:v>
                </c:pt>
                <c:pt idx="12705">
                  <c:v>44845.403211874996</c:v>
                </c:pt>
                <c:pt idx="12706">
                  <c:v>44845.403215428239</c:v>
                </c:pt>
                <c:pt idx="12707">
                  <c:v>44845.403218993059</c:v>
                </c:pt>
                <c:pt idx="12708">
                  <c:v>44845.403222476853</c:v>
                </c:pt>
                <c:pt idx="12709">
                  <c:v>44845.403226030096</c:v>
                </c:pt>
                <c:pt idx="12710">
                  <c:v>44845.403229525466</c:v>
                </c:pt>
                <c:pt idx="12711">
                  <c:v>44845.403233078701</c:v>
                </c:pt>
                <c:pt idx="12712">
                  <c:v>44845.403236631944</c:v>
                </c:pt>
                <c:pt idx="12713">
                  <c:v>44845.40324013889</c:v>
                </c:pt>
                <c:pt idx="12714">
                  <c:v>44845.403243703702</c:v>
                </c:pt>
                <c:pt idx="12715">
                  <c:v>44845.403247303242</c:v>
                </c:pt>
                <c:pt idx="12716">
                  <c:v>44845.403250844909</c:v>
                </c:pt>
                <c:pt idx="12717">
                  <c:v>44845.403254386576</c:v>
                </c:pt>
                <c:pt idx="12718">
                  <c:v>44845.40325787037</c:v>
                </c:pt>
                <c:pt idx="12719">
                  <c:v>44845.403261446758</c:v>
                </c:pt>
                <c:pt idx="12720">
                  <c:v>44845.403264930559</c:v>
                </c:pt>
                <c:pt idx="12721">
                  <c:v>44845.403268483795</c:v>
                </c:pt>
                <c:pt idx="12722">
                  <c:v>44845.403272025462</c:v>
                </c:pt>
                <c:pt idx="12723">
                  <c:v>44845.403275543984</c:v>
                </c:pt>
                <c:pt idx="12724">
                  <c:v>44845.403279050923</c:v>
                </c:pt>
                <c:pt idx="12725">
                  <c:v>44845.403282546293</c:v>
                </c:pt>
                <c:pt idx="12726">
                  <c:v>44845.403286122688</c:v>
                </c:pt>
                <c:pt idx="12727">
                  <c:v>44845.403289629627</c:v>
                </c:pt>
                <c:pt idx="12728">
                  <c:v>44845.403293194446</c:v>
                </c:pt>
                <c:pt idx="12729">
                  <c:v>44845.40329667824</c:v>
                </c:pt>
                <c:pt idx="12730">
                  <c:v>44845.403300243059</c:v>
                </c:pt>
                <c:pt idx="12731">
                  <c:v>44845.40330377315</c:v>
                </c:pt>
                <c:pt idx="12732">
                  <c:v>44845.403307291665</c:v>
                </c:pt>
                <c:pt idx="12733">
                  <c:v>44845.403310833331</c:v>
                </c:pt>
                <c:pt idx="12734">
                  <c:v>44845.403314317133</c:v>
                </c:pt>
                <c:pt idx="12735">
                  <c:v>44845.403317881945</c:v>
                </c:pt>
                <c:pt idx="12736">
                  <c:v>44845.403321365739</c:v>
                </c:pt>
                <c:pt idx="12737">
                  <c:v>44845.403324918982</c:v>
                </c:pt>
                <c:pt idx="12738">
                  <c:v>44845.403328402776</c:v>
                </c:pt>
                <c:pt idx="12739">
                  <c:v>44845.403331944442</c:v>
                </c:pt>
                <c:pt idx="12740">
                  <c:v>44845.403335428244</c:v>
                </c:pt>
                <c:pt idx="12741">
                  <c:v>44845.403338993056</c:v>
                </c:pt>
                <c:pt idx="12742">
                  <c:v>44845.403342488426</c:v>
                </c:pt>
                <c:pt idx="12743">
                  <c:v>44845.403346064813</c:v>
                </c:pt>
                <c:pt idx="12744">
                  <c:v>44845.403349641201</c:v>
                </c:pt>
                <c:pt idx="12745">
                  <c:v>44845.403353148147</c:v>
                </c:pt>
                <c:pt idx="12746">
                  <c:v>44845.403356655093</c:v>
                </c:pt>
                <c:pt idx="12747">
                  <c:v>44845.403360219905</c:v>
                </c:pt>
                <c:pt idx="12748">
                  <c:v>44845.403363796293</c:v>
                </c:pt>
                <c:pt idx="12749">
                  <c:v>44845.403367280094</c:v>
                </c:pt>
                <c:pt idx="12750">
                  <c:v>44845.403370856482</c:v>
                </c:pt>
                <c:pt idx="12751">
                  <c:v>44845.403374374997</c:v>
                </c:pt>
                <c:pt idx="12752">
                  <c:v>44845.403377893519</c:v>
                </c:pt>
                <c:pt idx="12753">
                  <c:v>44845.403381435186</c:v>
                </c:pt>
                <c:pt idx="12754">
                  <c:v>44845.403384999998</c:v>
                </c:pt>
                <c:pt idx="12755">
                  <c:v>44845.403388495368</c:v>
                </c:pt>
                <c:pt idx="12756">
                  <c:v>44845.403392060187</c:v>
                </c:pt>
                <c:pt idx="12757">
                  <c:v>44845.403395624999</c:v>
                </c:pt>
                <c:pt idx="12758">
                  <c:v>44845.403399166666</c:v>
                </c:pt>
                <c:pt idx="12759">
                  <c:v>44845.403402662036</c:v>
                </c:pt>
                <c:pt idx="12760">
                  <c:v>44845.403406226855</c:v>
                </c:pt>
                <c:pt idx="12761">
                  <c:v>44845.403409791666</c:v>
                </c:pt>
                <c:pt idx="12762">
                  <c:v>44845.403413298613</c:v>
                </c:pt>
                <c:pt idx="12763">
                  <c:v>44845.403416863424</c:v>
                </c:pt>
                <c:pt idx="12764">
                  <c:v>44845.403420347226</c:v>
                </c:pt>
                <c:pt idx="12765">
                  <c:v>44845.403423877317</c:v>
                </c:pt>
                <c:pt idx="12766">
                  <c:v>44845.403427372687</c:v>
                </c:pt>
                <c:pt idx="12767">
                  <c:v>44845.403430925922</c:v>
                </c:pt>
                <c:pt idx="12768">
                  <c:v>44845.403434490741</c:v>
                </c:pt>
                <c:pt idx="12769">
                  <c:v>44845.403437986111</c:v>
                </c:pt>
                <c:pt idx="12770">
                  <c:v>44845.403441469905</c:v>
                </c:pt>
                <c:pt idx="12771">
                  <c:v>44845.403445046293</c:v>
                </c:pt>
                <c:pt idx="12772">
                  <c:v>44845.403448564815</c:v>
                </c:pt>
                <c:pt idx="12773">
                  <c:v>44845.403452048609</c:v>
                </c:pt>
                <c:pt idx="12774">
                  <c:v>44845.403455543979</c:v>
                </c:pt>
                <c:pt idx="12775">
                  <c:v>44845.403459108798</c:v>
                </c:pt>
                <c:pt idx="12776">
                  <c:v>44845.403462650465</c:v>
                </c:pt>
                <c:pt idx="12777">
                  <c:v>44845.403466157404</c:v>
                </c:pt>
                <c:pt idx="12778">
                  <c:v>44845.403469687502</c:v>
                </c:pt>
                <c:pt idx="12779">
                  <c:v>44845.403473217593</c:v>
                </c:pt>
                <c:pt idx="12780">
                  <c:v>44845.403476747684</c:v>
                </c:pt>
                <c:pt idx="12781">
                  <c:v>44845.403480312503</c:v>
                </c:pt>
                <c:pt idx="12782">
                  <c:v>44845.40348390046</c:v>
                </c:pt>
                <c:pt idx="12783">
                  <c:v>44845.403487442127</c:v>
                </c:pt>
                <c:pt idx="12784">
                  <c:v>44845.403490925928</c:v>
                </c:pt>
                <c:pt idx="12785">
                  <c:v>44845.40349449074</c:v>
                </c:pt>
                <c:pt idx="12786">
                  <c:v>44845.403498055559</c:v>
                </c:pt>
                <c:pt idx="12787">
                  <c:v>44845.403501562498</c:v>
                </c:pt>
                <c:pt idx="12788">
                  <c:v>44845.403505115741</c:v>
                </c:pt>
                <c:pt idx="12789">
                  <c:v>44845.403508599535</c:v>
                </c:pt>
                <c:pt idx="12790">
                  <c:v>44845.403512141202</c:v>
                </c:pt>
                <c:pt idx="12791">
                  <c:v>44845.403515625003</c:v>
                </c:pt>
                <c:pt idx="12792">
                  <c:v>44845.40351921296</c:v>
                </c:pt>
                <c:pt idx="12793">
                  <c:v>44845.403522789355</c:v>
                </c:pt>
                <c:pt idx="12794">
                  <c:v>44845.403526273149</c:v>
                </c:pt>
                <c:pt idx="12795">
                  <c:v>44845.403529791663</c:v>
                </c:pt>
                <c:pt idx="12796">
                  <c:v>44845.403533287033</c:v>
                </c:pt>
                <c:pt idx="12797">
                  <c:v>44845.403536863429</c:v>
                </c:pt>
                <c:pt idx="12798">
                  <c:v>44845.40354042824</c:v>
                </c:pt>
                <c:pt idx="12799">
                  <c:v>44845.40354392361</c:v>
                </c:pt>
                <c:pt idx="12800">
                  <c:v>44845.403547476853</c:v>
                </c:pt>
                <c:pt idx="12801">
                  <c:v>44845.403550960647</c:v>
                </c:pt>
                <c:pt idx="12802">
                  <c:v>44845.403554502314</c:v>
                </c:pt>
                <c:pt idx="12803">
                  <c:v>44845.403558078702</c:v>
                </c:pt>
                <c:pt idx="12804">
                  <c:v>44845.403561631945</c:v>
                </c:pt>
                <c:pt idx="12805">
                  <c:v>44845.403565115739</c:v>
                </c:pt>
                <c:pt idx="12806">
                  <c:v>44845.403568611109</c:v>
                </c:pt>
                <c:pt idx="12807">
                  <c:v>44845.403572152776</c:v>
                </c:pt>
                <c:pt idx="12808">
                  <c:v>44845.403575636577</c:v>
                </c:pt>
                <c:pt idx="12809">
                  <c:v>44845.403579178237</c:v>
                </c:pt>
                <c:pt idx="12810">
                  <c:v>44845.403582685183</c:v>
                </c:pt>
                <c:pt idx="12811">
                  <c:v>44845.403586238426</c:v>
                </c:pt>
                <c:pt idx="12812">
                  <c:v>44845.403589803238</c:v>
                </c:pt>
                <c:pt idx="12813">
                  <c:v>44845.403593298608</c:v>
                </c:pt>
                <c:pt idx="12814">
                  <c:v>44845.403596863427</c:v>
                </c:pt>
                <c:pt idx="12815">
                  <c:v>44845.403600393518</c:v>
                </c:pt>
                <c:pt idx="12816">
                  <c:v>44845.40360391204</c:v>
                </c:pt>
                <c:pt idx="12817">
                  <c:v>44845.403607453707</c:v>
                </c:pt>
                <c:pt idx="12818">
                  <c:v>44845.403611018519</c:v>
                </c:pt>
                <c:pt idx="12819">
                  <c:v>44845.403614513889</c:v>
                </c:pt>
                <c:pt idx="12820">
                  <c:v>44845.403618067132</c:v>
                </c:pt>
                <c:pt idx="12821">
                  <c:v>44845.403621620368</c:v>
                </c:pt>
                <c:pt idx="12822">
                  <c:v>44845.403625185187</c:v>
                </c:pt>
                <c:pt idx="12823">
                  <c:v>44845.403628680557</c:v>
                </c:pt>
                <c:pt idx="12824">
                  <c:v>44845.403632222224</c:v>
                </c:pt>
                <c:pt idx="12825">
                  <c:v>44845.403635717594</c:v>
                </c:pt>
                <c:pt idx="12826">
                  <c:v>44845.403639293982</c:v>
                </c:pt>
                <c:pt idx="12827">
                  <c:v>44845.403642847225</c:v>
                </c:pt>
                <c:pt idx="12828">
                  <c:v>44845.403646331019</c:v>
                </c:pt>
                <c:pt idx="12829">
                  <c:v>44845.403649826389</c:v>
                </c:pt>
                <c:pt idx="12830">
                  <c:v>44845.4036533912</c:v>
                </c:pt>
                <c:pt idx="12831">
                  <c:v>44845.403656944443</c:v>
                </c:pt>
                <c:pt idx="12832">
                  <c:v>44845.403660428237</c:v>
                </c:pt>
                <c:pt idx="12833">
                  <c:v>44845.40366398148</c:v>
                </c:pt>
                <c:pt idx="12834">
                  <c:v>44845.40366747685</c:v>
                </c:pt>
                <c:pt idx="12835">
                  <c:v>44845.403671018517</c:v>
                </c:pt>
                <c:pt idx="12836">
                  <c:v>44845.403674525463</c:v>
                </c:pt>
                <c:pt idx="12837">
                  <c:v>44845.40367806713</c:v>
                </c:pt>
                <c:pt idx="12838">
                  <c:v>44845.4036815625</c:v>
                </c:pt>
                <c:pt idx="12839">
                  <c:v>44845.403685046294</c:v>
                </c:pt>
                <c:pt idx="12840">
                  <c:v>44845.403688587961</c:v>
                </c:pt>
                <c:pt idx="12841">
                  <c:v>44845.403692187501</c:v>
                </c:pt>
                <c:pt idx="12842">
                  <c:v>44845.403695729168</c:v>
                </c:pt>
                <c:pt idx="12843">
                  <c:v>44845.403699212962</c:v>
                </c:pt>
                <c:pt idx="12844">
                  <c:v>44845.403702812502</c:v>
                </c:pt>
                <c:pt idx="12845">
                  <c:v>44845.403706354169</c:v>
                </c:pt>
                <c:pt idx="12846">
                  <c:v>44845.403709895836</c:v>
                </c:pt>
                <c:pt idx="12847">
                  <c:v>44845.40371337963</c:v>
                </c:pt>
                <c:pt idx="12848">
                  <c:v>44845.403716967594</c:v>
                </c:pt>
                <c:pt idx="12849">
                  <c:v>44845.403720509261</c:v>
                </c:pt>
                <c:pt idx="12850">
                  <c:v>44845.403724004631</c:v>
                </c:pt>
                <c:pt idx="12851">
                  <c:v>44845.403727581019</c:v>
                </c:pt>
                <c:pt idx="12852">
                  <c:v>44845.403731157407</c:v>
                </c:pt>
                <c:pt idx="12853">
                  <c:v>44845.403734687497</c:v>
                </c:pt>
                <c:pt idx="12854">
                  <c:v>44845.403738298613</c:v>
                </c:pt>
                <c:pt idx="12855">
                  <c:v>44845.403741851849</c:v>
                </c:pt>
                <c:pt idx="12856">
                  <c:v>44845.403745381947</c:v>
                </c:pt>
                <c:pt idx="12857">
                  <c:v>44845.403748877317</c:v>
                </c:pt>
                <c:pt idx="12858">
                  <c:v>44845.403752372687</c:v>
                </c:pt>
                <c:pt idx="12859">
                  <c:v>44845.403755902778</c:v>
                </c:pt>
                <c:pt idx="12860">
                  <c:v>44845.40375946759</c:v>
                </c:pt>
                <c:pt idx="12861">
                  <c:v>44845.403762951391</c:v>
                </c:pt>
                <c:pt idx="12862">
                  <c:v>44845.403766446761</c:v>
                </c:pt>
                <c:pt idx="12863">
                  <c:v>44845.403769988428</c:v>
                </c:pt>
                <c:pt idx="12864">
                  <c:v>44845.403773483798</c:v>
                </c:pt>
                <c:pt idx="12865">
                  <c:v>44845.403777025465</c:v>
                </c:pt>
                <c:pt idx="12866">
                  <c:v>44845.40378054398</c:v>
                </c:pt>
                <c:pt idx="12867">
                  <c:v>44845.403784074071</c:v>
                </c:pt>
                <c:pt idx="12868">
                  <c:v>44845.403787569441</c:v>
                </c:pt>
                <c:pt idx="12869">
                  <c:v>44845.403791099539</c:v>
                </c:pt>
                <c:pt idx="12870">
                  <c:v>44845.403794618054</c:v>
                </c:pt>
                <c:pt idx="12871">
                  <c:v>44845.403798171297</c:v>
                </c:pt>
                <c:pt idx="12872">
                  <c:v>44845.403801655091</c:v>
                </c:pt>
                <c:pt idx="12873">
                  <c:v>44845.403805231479</c:v>
                </c:pt>
                <c:pt idx="12874">
                  <c:v>44845.403808819443</c:v>
                </c:pt>
                <c:pt idx="12875">
                  <c:v>44845.403812337965</c:v>
                </c:pt>
                <c:pt idx="12876">
                  <c:v>44845.403815833335</c:v>
                </c:pt>
                <c:pt idx="12877">
                  <c:v>44845.403819317129</c:v>
                </c:pt>
                <c:pt idx="12878">
                  <c:v>44845.403822881941</c:v>
                </c:pt>
                <c:pt idx="12879">
                  <c:v>44845.403826435184</c:v>
                </c:pt>
                <c:pt idx="12880">
                  <c:v>44845.403829918978</c:v>
                </c:pt>
                <c:pt idx="12881">
                  <c:v>44845.403833472221</c:v>
                </c:pt>
                <c:pt idx="12882">
                  <c:v>44845.40383703704</c:v>
                </c:pt>
                <c:pt idx="12883">
                  <c:v>44845.403840520834</c:v>
                </c:pt>
                <c:pt idx="12884">
                  <c:v>44845.403844097222</c:v>
                </c:pt>
                <c:pt idx="12885">
                  <c:v>44845.40384767361</c:v>
                </c:pt>
                <c:pt idx="12886">
                  <c:v>44845.4038512037</c:v>
                </c:pt>
                <c:pt idx="12887">
                  <c:v>44845.403854710647</c:v>
                </c:pt>
                <c:pt idx="12888">
                  <c:v>44845.403858275466</c:v>
                </c:pt>
                <c:pt idx="12889">
                  <c:v>44845.403861828701</c:v>
                </c:pt>
                <c:pt idx="12890">
                  <c:v>44845.403865335647</c:v>
                </c:pt>
                <c:pt idx="12891">
                  <c:v>44845.403868877314</c:v>
                </c:pt>
                <c:pt idx="12892">
                  <c:v>44845.403872361108</c:v>
                </c:pt>
                <c:pt idx="12893">
                  <c:v>44845.403875902775</c:v>
                </c:pt>
                <c:pt idx="12894">
                  <c:v>44845.403879490739</c:v>
                </c:pt>
                <c:pt idx="12895">
                  <c:v>44845.403882986109</c:v>
                </c:pt>
                <c:pt idx="12896">
                  <c:v>44845.4038865162</c:v>
                </c:pt>
                <c:pt idx="12897">
                  <c:v>44845.403890011577</c:v>
                </c:pt>
                <c:pt idx="12898">
                  <c:v>44845.403893587965</c:v>
                </c:pt>
                <c:pt idx="12899">
                  <c:v>44845.403897129632</c:v>
                </c:pt>
                <c:pt idx="12900">
                  <c:v>44845.403900717596</c:v>
                </c:pt>
                <c:pt idx="12901">
                  <c:v>44845.403904270832</c:v>
                </c:pt>
                <c:pt idx="12902">
                  <c:v>44845.403907835651</c:v>
                </c:pt>
                <c:pt idx="12903">
                  <c:v>44845.403911400463</c:v>
                </c:pt>
                <c:pt idx="12904">
                  <c:v>44845.403914907409</c:v>
                </c:pt>
                <c:pt idx="12905">
                  <c:v>44845.403918483797</c:v>
                </c:pt>
                <c:pt idx="12906">
                  <c:v>44845.40392203704</c:v>
                </c:pt>
                <c:pt idx="12907">
                  <c:v>44845.403925578707</c:v>
                </c:pt>
                <c:pt idx="12908">
                  <c:v>44845.403929062501</c:v>
                </c:pt>
                <c:pt idx="12909">
                  <c:v>44845.403932546295</c:v>
                </c:pt>
                <c:pt idx="12910">
                  <c:v>44845.403936030096</c:v>
                </c:pt>
                <c:pt idx="12911">
                  <c:v>44845.403939594908</c:v>
                </c:pt>
                <c:pt idx="12912">
                  <c:v>44845.403943101854</c:v>
                </c:pt>
                <c:pt idx="12913">
                  <c:v>44845.403946643521</c:v>
                </c:pt>
                <c:pt idx="12914">
                  <c:v>44845.403950196756</c:v>
                </c:pt>
                <c:pt idx="12915">
                  <c:v>44845.403953749999</c:v>
                </c:pt>
                <c:pt idx="12916">
                  <c:v>44845.403957233793</c:v>
                </c:pt>
                <c:pt idx="12917">
                  <c:v>44845.403960798612</c:v>
                </c:pt>
                <c:pt idx="12918">
                  <c:v>44845.403964351855</c:v>
                </c:pt>
                <c:pt idx="12919">
                  <c:v>44845.403967858794</c:v>
                </c:pt>
                <c:pt idx="12920">
                  <c:v>44845.403971423613</c:v>
                </c:pt>
                <c:pt idx="12921">
                  <c:v>44845.40397496528</c:v>
                </c:pt>
                <c:pt idx="12922">
                  <c:v>44845.403978472219</c:v>
                </c:pt>
                <c:pt idx="12923">
                  <c:v>44845.403982013886</c:v>
                </c:pt>
                <c:pt idx="12924">
                  <c:v>44845.403985497687</c:v>
                </c:pt>
                <c:pt idx="12925">
                  <c:v>44845.403989062499</c:v>
                </c:pt>
                <c:pt idx="12926">
                  <c:v>44845.403992604166</c:v>
                </c:pt>
                <c:pt idx="12927">
                  <c:v>44845.403996111112</c:v>
                </c:pt>
                <c:pt idx="12928">
                  <c:v>44845.403999606482</c:v>
                </c:pt>
                <c:pt idx="12929">
                  <c:v>44845.404003148149</c:v>
                </c:pt>
                <c:pt idx="12930">
                  <c:v>44845.404006631943</c:v>
                </c:pt>
                <c:pt idx="12931">
                  <c:v>44845.40401017361</c:v>
                </c:pt>
                <c:pt idx="12932">
                  <c:v>44845.40401366898</c:v>
                </c:pt>
                <c:pt idx="12933">
                  <c:v>44845.404017152781</c:v>
                </c:pt>
                <c:pt idx="12934">
                  <c:v>44845.404020648151</c:v>
                </c:pt>
                <c:pt idx="12935">
                  <c:v>44845.40402415509</c:v>
                </c:pt>
                <c:pt idx="12936">
                  <c:v>44845.404027673612</c:v>
                </c:pt>
                <c:pt idx="12937">
                  <c:v>44845.404031226855</c:v>
                </c:pt>
                <c:pt idx="12938">
                  <c:v>44845.404034710649</c:v>
                </c:pt>
                <c:pt idx="12939">
                  <c:v>44845.404038252316</c:v>
                </c:pt>
                <c:pt idx="12940">
                  <c:v>44845.404041828704</c:v>
                </c:pt>
                <c:pt idx="12941">
                  <c:v>44845.404045381947</c:v>
                </c:pt>
                <c:pt idx="12942">
                  <c:v>44845.404048877317</c:v>
                </c:pt>
                <c:pt idx="12943">
                  <c:v>44845.404052453705</c:v>
                </c:pt>
                <c:pt idx="12944">
                  <c:v>44845.404056006948</c:v>
                </c:pt>
                <c:pt idx="12945">
                  <c:v>44845.404059560184</c:v>
                </c:pt>
                <c:pt idx="12946">
                  <c:v>44845.404063043985</c:v>
                </c:pt>
                <c:pt idx="12947">
                  <c:v>44845.404066539355</c:v>
                </c:pt>
                <c:pt idx="12948">
                  <c:v>44845.404070115743</c:v>
                </c:pt>
                <c:pt idx="12949">
                  <c:v>44845.404073645834</c:v>
                </c:pt>
                <c:pt idx="12950">
                  <c:v>44845.404077164349</c:v>
                </c:pt>
                <c:pt idx="12951">
                  <c:v>44845.404080694447</c:v>
                </c:pt>
                <c:pt idx="12952">
                  <c:v>44845.404084189817</c:v>
                </c:pt>
                <c:pt idx="12953">
                  <c:v>44845.404087754629</c:v>
                </c:pt>
                <c:pt idx="12954">
                  <c:v>44845.404091354168</c:v>
                </c:pt>
                <c:pt idx="12955">
                  <c:v>44845.404094884259</c:v>
                </c:pt>
                <c:pt idx="12956">
                  <c:v>44845.404098425926</c:v>
                </c:pt>
                <c:pt idx="12957">
                  <c:v>44845.404101921296</c:v>
                </c:pt>
                <c:pt idx="12958">
                  <c:v>44845.404105462963</c:v>
                </c:pt>
                <c:pt idx="12959">
                  <c:v>44845.404108946757</c:v>
                </c:pt>
                <c:pt idx="12960">
                  <c:v>44845.404112430559</c:v>
                </c:pt>
                <c:pt idx="12961">
                  <c:v>44845.404116030091</c:v>
                </c:pt>
                <c:pt idx="12962">
                  <c:v>44845.404119571758</c:v>
                </c:pt>
                <c:pt idx="12963">
                  <c:v>44845.404123055552</c:v>
                </c:pt>
                <c:pt idx="12964">
                  <c:v>44845.404126631947</c:v>
                </c:pt>
                <c:pt idx="12965">
                  <c:v>44845.404130185183</c:v>
                </c:pt>
                <c:pt idx="12966">
                  <c:v>44845.404133750002</c:v>
                </c:pt>
                <c:pt idx="12967">
                  <c:v>44845.40413732639</c:v>
                </c:pt>
                <c:pt idx="12968">
                  <c:v>44845.404140868057</c:v>
                </c:pt>
                <c:pt idx="12969">
                  <c:v>44845.404144375003</c:v>
                </c:pt>
                <c:pt idx="12970">
                  <c:v>44845.404147951391</c:v>
                </c:pt>
                <c:pt idx="12971">
                  <c:v>44845.404151493058</c:v>
                </c:pt>
                <c:pt idx="12972">
                  <c:v>44845.404155069446</c:v>
                </c:pt>
                <c:pt idx="12973">
                  <c:v>44845.404158634257</c:v>
                </c:pt>
                <c:pt idx="12974">
                  <c:v>44845.404162118059</c:v>
                </c:pt>
                <c:pt idx="12975">
                  <c:v>44845.404165694446</c:v>
                </c:pt>
                <c:pt idx="12976">
                  <c:v>44845.404169270834</c:v>
                </c:pt>
                <c:pt idx="12977">
                  <c:v>44845.404172824077</c:v>
                </c:pt>
                <c:pt idx="12978">
                  <c:v>44845.404176307871</c:v>
                </c:pt>
                <c:pt idx="12979">
                  <c:v>44845.404179826386</c:v>
                </c:pt>
                <c:pt idx="12980">
                  <c:v>44845.404183379629</c:v>
                </c:pt>
                <c:pt idx="12981">
                  <c:v>44845.404186932872</c:v>
                </c:pt>
                <c:pt idx="12982">
                  <c:v>44845.404190497684</c:v>
                </c:pt>
                <c:pt idx="12983">
                  <c:v>44845.404194062503</c:v>
                </c:pt>
                <c:pt idx="12984">
                  <c:v>44845.404197627315</c:v>
                </c:pt>
                <c:pt idx="12985">
                  <c:v>44845.404201215279</c:v>
                </c:pt>
                <c:pt idx="12986">
                  <c:v>44845.404204768522</c:v>
                </c:pt>
                <c:pt idx="12987">
                  <c:v>44845.404208321757</c:v>
                </c:pt>
                <c:pt idx="12988">
                  <c:v>44845.404211898145</c:v>
                </c:pt>
                <c:pt idx="12989">
                  <c:v>44845.404215451388</c:v>
                </c:pt>
                <c:pt idx="12990">
                  <c:v>44845.404218946758</c:v>
                </c:pt>
                <c:pt idx="12991">
                  <c:v>44845.404222523146</c:v>
                </c:pt>
                <c:pt idx="12992">
                  <c:v>44845.404226087965</c:v>
                </c:pt>
                <c:pt idx="12993">
                  <c:v>44845.404229618056</c:v>
                </c:pt>
                <c:pt idx="12994">
                  <c:v>44845.40423310185</c:v>
                </c:pt>
                <c:pt idx="12995">
                  <c:v>44845.40423659722</c:v>
                </c:pt>
                <c:pt idx="12996">
                  <c:v>44845.404240162039</c:v>
                </c:pt>
                <c:pt idx="12997">
                  <c:v>44845.404243703706</c:v>
                </c:pt>
                <c:pt idx="12998">
                  <c:v>44845.404247199076</c:v>
                </c:pt>
                <c:pt idx="12999">
                  <c:v>44845.40425068287</c:v>
                </c:pt>
                <c:pt idx="13000">
                  <c:v>44845.404254224537</c:v>
                </c:pt>
                <c:pt idx="13001">
                  <c:v>44845.404257812501</c:v>
                </c:pt>
                <c:pt idx="13002">
                  <c:v>44845.404261296295</c:v>
                </c:pt>
                <c:pt idx="13003">
                  <c:v>44845.404264861114</c:v>
                </c:pt>
                <c:pt idx="13004">
                  <c:v>44845.404268425926</c:v>
                </c:pt>
                <c:pt idx="13005">
                  <c:v>44845.404271979169</c:v>
                </c:pt>
                <c:pt idx="13006">
                  <c:v>44845.404275486108</c:v>
                </c:pt>
                <c:pt idx="13007">
                  <c:v>44845.40427900463</c:v>
                </c:pt>
                <c:pt idx="13008">
                  <c:v>44845.4042825</c:v>
                </c:pt>
                <c:pt idx="13009">
                  <c:v>44845.404285983794</c:v>
                </c:pt>
                <c:pt idx="13010">
                  <c:v>44845.404289537037</c:v>
                </c:pt>
                <c:pt idx="13011">
                  <c:v>44845.40429309028</c:v>
                </c:pt>
                <c:pt idx="13012">
                  <c:v>44845.404296574074</c:v>
                </c:pt>
                <c:pt idx="13013">
                  <c:v>44845.404300069444</c:v>
                </c:pt>
                <c:pt idx="13014">
                  <c:v>44845.404303611111</c:v>
                </c:pt>
                <c:pt idx="13015">
                  <c:v>44845.404307175922</c:v>
                </c:pt>
                <c:pt idx="13016">
                  <c:v>44845.404310763886</c:v>
                </c:pt>
                <c:pt idx="13017">
                  <c:v>44845.404314317129</c:v>
                </c:pt>
                <c:pt idx="13018">
                  <c:v>44845.404317835651</c:v>
                </c:pt>
                <c:pt idx="13019">
                  <c:v>44845.404321377318</c:v>
                </c:pt>
                <c:pt idx="13020">
                  <c:v>44845.40432494213</c:v>
                </c:pt>
                <c:pt idx="13021">
                  <c:v>44845.404328506942</c:v>
                </c:pt>
                <c:pt idx="13022">
                  <c:v>44845.404332048609</c:v>
                </c:pt>
                <c:pt idx="13023">
                  <c:v>44845.404335555555</c:v>
                </c:pt>
                <c:pt idx="13024">
                  <c:v>44845.404339039349</c:v>
                </c:pt>
                <c:pt idx="13025">
                  <c:v>44845.404342604168</c:v>
                </c:pt>
                <c:pt idx="13026">
                  <c:v>44845.404346157404</c:v>
                </c:pt>
                <c:pt idx="13027">
                  <c:v>44845.404349722223</c:v>
                </c:pt>
                <c:pt idx="13028">
                  <c:v>44845.404353217593</c:v>
                </c:pt>
                <c:pt idx="13029">
                  <c:v>44845.404356770836</c:v>
                </c:pt>
                <c:pt idx="13030">
                  <c:v>44845.404360335648</c:v>
                </c:pt>
                <c:pt idx="13031">
                  <c:v>44845.404363831018</c:v>
                </c:pt>
                <c:pt idx="13032">
                  <c:v>44845.404367395837</c:v>
                </c:pt>
                <c:pt idx="13033">
                  <c:v>44845.404370891207</c:v>
                </c:pt>
                <c:pt idx="13034">
                  <c:v>44845.404374432874</c:v>
                </c:pt>
                <c:pt idx="13035">
                  <c:v>44845.404378032406</c:v>
                </c:pt>
                <c:pt idx="13036">
                  <c:v>44845.404381539352</c:v>
                </c:pt>
                <c:pt idx="13037">
                  <c:v>44845.404385023146</c:v>
                </c:pt>
                <c:pt idx="13038">
                  <c:v>44845.404388518516</c:v>
                </c:pt>
                <c:pt idx="13039">
                  <c:v>44845.404392083336</c:v>
                </c:pt>
                <c:pt idx="13040">
                  <c:v>44845.404395659723</c:v>
                </c:pt>
                <c:pt idx="13041">
                  <c:v>44845.40439920139</c:v>
                </c:pt>
                <c:pt idx="13042">
                  <c:v>44845.40440269676</c:v>
                </c:pt>
                <c:pt idx="13043">
                  <c:v>44845.404406250003</c:v>
                </c:pt>
                <c:pt idx="13044">
                  <c:v>44845.404409745373</c:v>
                </c:pt>
                <c:pt idx="13045">
                  <c:v>44845.40441328704</c:v>
                </c:pt>
                <c:pt idx="13046">
                  <c:v>44845.404416770834</c:v>
                </c:pt>
                <c:pt idx="13047">
                  <c:v>44845.404420335646</c:v>
                </c:pt>
                <c:pt idx="13048">
                  <c:v>44845.404423831016</c:v>
                </c:pt>
                <c:pt idx="13049">
                  <c:v>44845.404427395835</c:v>
                </c:pt>
                <c:pt idx="13050">
                  <c:v>44845.404430937502</c:v>
                </c:pt>
                <c:pt idx="13051">
                  <c:v>44845.40443451389</c:v>
                </c:pt>
                <c:pt idx="13052">
                  <c:v>44845.404437997684</c:v>
                </c:pt>
                <c:pt idx="13053">
                  <c:v>44845.404441481478</c:v>
                </c:pt>
                <c:pt idx="13054">
                  <c:v>44845.404445023145</c:v>
                </c:pt>
                <c:pt idx="13055">
                  <c:v>44845.40444859954</c:v>
                </c:pt>
                <c:pt idx="13056">
                  <c:v>44845.404452083334</c:v>
                </c:pt>
                <c:pt idx="13057">
                  <c:v>44845.404455636577</c:v>
                </c:pt>
                <c:pt idx="13058">
                  <c:v>44845.404459131947</c:v>
                </c:pt>
                <c:pt idx="13059">
                  <c:v>44845.404462696759</c:v>
                </c:pt>
                <c:pt idx="13060">
                  <c:v>44845.404466238426</c:v>
                </c:pt>
                <c:pt idx="13061">
                  <c:v>44845.404469733796</c:v>
                </c:pt>
                <c:pt idx="13062">
                  <c:v>44845.404473298608</c:v>
                </c:pt>
                <c:pt idx="13063">
                  <c:v>44845.404476782409</c:v>
                </c:pt>
                <c:pt idx="13064">
                  <c:v>44845.404480347221</c:v>
                </c:pt>
                <c:pt idx="13065">
                  <c:v>44845.404483888888</c:v>
                </c:pt>
                <c:pt idx="13066">
                  <c:v>44845.404487442131</c:v>
                </c:pt>
                <c:pt idx="13067">
                  <c:v>44845.404490960645</c:v>
                </c:pt>
                <c:pt idx="13068">
                  <c:v>44845.404494537041</c:v>
                </c:pt>
                <c:pt idx="13069">
                  <c:v>44845.404498101852</c:v>
                </c:pt>
                <c:pt idx="13070">
                  <c:v>44845.40450167824</c:v>
                </c:pt>
                <c:pt idx="13071">
                  <c:v>44845.404505196762</c:v>
                </c:pt>
                <c:pt idx="13072">
                  <c:v>44845.404508680556</c:v>
                </c:pt>
                <c:pt idx="13073">
                  <c:v>44845.404512187502</c:v>
                </c:pt>
                <c:pt idx="13074">
                  <c:v>44845.404515706017</c:v>
                </c:pt>
                <c:pt idx="13075">
                  <c:v>44845.404519224539</c:v>
                </c:pt>
                <c:pt idx="13076">
                  <c:v>44845.404522766206</c:v>
                </c:pt>
                <c:pt idx="13077">
                  <c:v>44845.404526273145</c:v>
                </c:pt>
                <c:pt idx="13078">
                  <c:v>44845.404529814812</c:v>
                </c:pt>
                <c:pt idx="13079">
                  <c:v>44845.404533298613</c:v>
                </c:pt>
                <c:pt idx="13080">
                  <c:v>44845.404536863425</c:v>
                </c:pt>
                <c:pt idx="13081">
                  <c:v>44845.404540347219</c:v>
                </c:pt>
                <c:pt idx="13082">
                  <c:v>44845.404543923614</c:v>
                </c:pt>
                <c:pt idx="13083">
                  <c:v>44845.404547488426</c:v>
                </c:pt>
                <c:pt idx="13084">
                  <c:v>44845.404551030093</c:v>
                </c:pt>
                <c:pt idx="13085">
                  <c:v>44845.404554537039</c:v>
                </c:pt>
                <c:pt idx="13086">
                  <c:v>44845.40455806713</c:v>
                </c:pt>
                <c:pt idx="13087">
                  <c:v>44845.404561643518</c:v>
                </c:pt>
                <c:pt idx="13088">
                  <c:v>44845.404565138888</c:v>
                </c:pt>
                <c:pt idx="13089">
                  <c:v>44845.404568692131</c:v>
                </c:pt>
                <c:pt idx="13090">
                  <c:v>44845.404572268519</c:v>
                </c:pt>
                <c:pt idx="13091">
                  <c:v>44845.404575810186</c:v>
                </c:pt>
                <c:pt idx="13092">
                  <c:v>44845.404579305556</c:v>
                </c:pt>
                <c:pt idx="13093">
                  <c:v>44845.404582881943</c:v>
                </c:pt>
                <c:pt idx="13094">
                  <c:v>44845.404586435187</c:v>
                </c:pt>
                <c:pt idx="13095">
                  <c:v>44845.404589942133</c:v>
                </c:pt>
                <c:pt idx="13096">
                  <c:v>44845.404593506944</c:v>
                </c:pt>
                <c:pt idx="13097">
                  <c:v>44845.404597071756</c:v>
                </c:pt>
                <c:pt idx="13098">
                  <c:v>44845.404600624999</c:v>
                </c:pt>
                <c:pt idx="13099">
                  <c:v>44845.404604143521</c:v>
                </c:pt>
                <c:pt idx="13100">
                  <c:v>44845.40460765046</c:v>
                </c:pt>
                <c:pt idx="13101">
                  <c:v>44845.404611157406</c:v>
                </c:pt>
                <c:pt idx="13102">
                  <c:v>44845.404614687497</c:v>
                </c:pt>
                <c:pt idx="13103">
                  <c:v>44845.404618194443</c:v>
                </c:pt>
                <c:pt idx="13104">
                  <c:v>44845.404621747686</c:v>
                </c:pt>
                <c:pt idx="13105">
                  <c:v>44845.40462533565</c:v>
                </c:pt>
                <c:pt idx="13106">
                  <c:v>44845.404628923614</c:v>
                </c:pt>
                <c:pt idx="13107">
                  <c:v>44845.404632430553</c:v>
                </c:pt>
                <c:pt idx="13108">
                  <c:v>44845.404635925923</c:v>
                </c:pt>
                <c:pt idx="13109">
                  <c:v>44845.404639421293</c:v>
                </c:pt>
                <c:pt idx="13110">
                  <c:v>44845.404642986112</c:v>
                </c:pt>
                <c:pt idx="13111">
                  <c:v>44845.404646539355</c:v>
                </c:pt>
                <c:pt idx="13112">
                  <c:v>44845.404650092591</c:v>
                </c:pt>
                <c:pt idx="13113">
                  <c:v>44845.404653587961</c:v>
                </c:pt>
                <c:pt idx="13114">
                  <c:v>44845.404657118059</c:v>
                </c:pt>
                <c:pt idx="13115">
                  <c:v>44845.404660624998</c:v>
                </c:pt>
                <c:pt idx="13116">
                  <c:v>44845.404664189817</c:v>
                </c:pt>
                <c:pt idx="13117">
                  <c:v>44845.404667685187</c:v>
                </c:pt>
                <c:pt idx="13118">
                  <c:v>44845.404671249999</c:v>
                </c:pt>
                <c:pt idx="13119">
                  <c:v>44845.404674791665</c:v>
                </c:pt>
                <c:pt idx="13120">
                  <c:v>44845.404678298612</c:v>
                </c:pt>
                <c:pt idx="13121">
                  <c:v>44845.404681851855</c:v>
                </c:pt>
                <c:pt idx="13122">
                  <c:v>44845.404685335649</c:v>
                </c:pt>
                <c:pt idx="13123">
                  <c:v>44845.404688912036</c:v>
                </c:pt>
                <c:pt idx="13124">
                  <c:v>44845.404692465279</c:v>
                </c:pt>
                <c:pt idx="13125">
                  <c:v>44845.404696041667</c:v>
                </c:pt>
                <c:pt idx="13126">
                  <c:v>44845.404699571758</c:v>
                </c:pt>
                <c:pt idx="13127">
                  <c:v>44845.404703055552</c:v>
                </c:pt>
                <c:pt idx="13128">
                  <c:v>44845.404706620371</c:v>
                </c:pt>
                <c:pt idx="13129">
                  <c:v>44845.404710196759</c:v>
                </c:pt>
                <c:pt idx="13130">
                  <c:v>44845.404713680553</c:v>
                </c:pt>
                <c:pt idx="13131">
                  <c:v>44845.404717164354</c:v>
                </c:pt>
                <c:pt idx="13132">
                  <c:v>44845.404720740742</c:v>
                </c:pt>
                <c:pt idx="13133">
                  <c:v>44845.404724305554</c:v>
                </c:pt>
                <c:pt idx="13134">
                  <c:v>44845.404727847221</c:v>
                </c:pt>
                <c:pt idx="13135">
                  <c:v>44845.404731423609</c:v>
                </c:pt>
                <c:pt idx="13136">
                  <c:v>44845.404735034725</c:v>
                </c:pt>
                <c:pt idx="13137">
                  <c:v>44845.404738576392</c:v>
                </c:pt>
                <c:pt idx="13138">
                  <c:v>44845.404742106482</c:v>
                </c:pt>
                <c:pt idx="13139">
                  <c:v>44845.404745636573</c:v>
                </c:pt>
                <c:pt idx="13140">
                  <c:v>44845.404749189816</c:v>
                </c:pt>
                <c:pt idx="13141">
                  <c:v>44845.40475277778</c:v>
                </c:pt>
                <c:pt idx="13142">
                  <c:v>44845.404756296295</c:v>
                </c:pt>
                <c:pt idx="13143">
                  <c:v>44845.404759803241</c:v>
                </c:pt>
                <c:pt idx="13144">
                  <c:v>44845.404763287035</c:v>
                </c:pt>
                <c:pt idx="13145">
                  <c:v>44845.404766805557</c:v>
                </c:pt>
                <c:pt idx="13146">
                  <c:v>44845.404770324072</c:v>
                </c:pt>
                <c:pt idx="13147">
                  <c:v>44845.404773888891</c:v>
                </c:pt>
                <c:pt idx="13148">
                  <c:v>44845.404777465279</c:v>
                </c:pt>
                <c:pt idx="13149">
                  <c:v>44845.404780983794</c:v>
                </c:pt>
                <c:pt idx="13150">
                  <c:v>44845.404784467595</c:v>
                </c:pt>
                <c:pt idx="13151">
                  <c:v>44845.404788032407</c:v>
                </c:pt>
                <c:pt idx="13152">
                  <c:v>44845.404791527777</c:v>
                </c:pt>
                <c:pt idx="13153">
                  <c:v>44845.404795023147</c:v>
                </c:pt>
                <c:pt idx="13154">
                  <c:v>44845.404798564814</c:v>
                </c:pt>
                <c:pt idx="13155">
                  <c:v>44845.404802141202</c:v>
                </c:pt>
                <c:pt idx="13156">
                  <c:v>44845.404805682869</c:v>
                </c:pt>
                <c:pt idx="13157">
                  <c:v>44845.404809201391</c:v>
                </c:pt>
                <c:pt idx="13158">
                  <c:v>44845.404812777779</c:v>
                </c:pt>
                <c:pt idx="13159">
                  <c:v>44845.404816284725</c:v>
                </c:pt>
                <c:pt idx="13160">
                  <c:v>44845.404819791664</c:v>
                </c:pt>
                <c:pt idx="13161">
                  <c:v>44845.404823333331</c:v>
                </c:pt>
                <c:pt idx="13162">
                  <c:v>44845.404826817132</c:v>
                </c:pt>
                <c:pt idx="13163">
                  <c:v>44845.404830300926</c:v>
                </c:pt>
                <c:pt idx="13164">
                  <c:v>44845.404833865738</c:v>
                </c:pt>
                <c:pt idx="13165">
                  <c:v>44845.404837361108</c:v>
                </c:pt>
                <c:pt idx="13166">
                  <c:v>44845.404840844909</c:v>
                </c:pt>
                <c:pt idx="13167">
                  <c:v>44845.404844386576</c:v>
                </c:pt>
                <c:pt idx="13168">
                  <c:v>44845.40484787037</c:v>
                </c:pt>
                <c:pt idx="13169">
                  <c:v>44845.404851435182</c:v>
                </c:pt>
                <c:pt idx="13170">
                  <c:v>44845.404854918983</c:v>
                </c:pt>
                <c:pt idx="13171">
                  <c:v>44845.40485846065</c:v>
                </c:pt>
                <c:pt idx="13172">
                  <c:v>44845.404862013886</c:v>
                </c:pt>
                <c:pt idx="13173">
                  <c:v>44845.404865601849</c:v>
                </c:pt>
                <c:pt idx="13174">
                  <c:v>44845.404869108796</c:v>
                </c:pt>
                <c:pt idx="13175">
                  <c:v>44845.404872662039</c:v>
                </c:pt>
                <c:pt idx="13176">
                  <c:v>44845.404876238426</c:v>
                </c:pt>
                <c:pt idx="13177">
                  <c:v>44845.40487972222</c:v>
                </c:pt>
                <c:pt idx="13178">
                  <c:v>44845.404883229166</c:v>
                </c:pt>
                <c:pt idx="13179">
                  <c:v>44845.404886759257</c:v>
                </c:pt>
                <c:pt idx="13180">
                  <c:v>44845.404890335645</c:v>
                </c:pt>
                <c:pt idx="13181">
                  <c:v>44845.404893877312</c:v>
                </c:pt>
                <c:pt idx="13182">
                  <c:v>44845.404897430555</c:v>
                </c:pt>
                <c:pt idx="13183">
                  <c:v>44845.404900925925</c:v>
                </c:pt>
                <c:pt idx="13184">
                  <c:v>44845.404904502313</c:v>
                </c:pt>
                <c:pt idx="13185">
                  <c:v>44845.40490804398</c:v>
                </c:pt>
                <c:pt idx="13186">
                  <c:v>44845.404911527781</c:v>
                </c:pt>
                <c:pt idx="13187">
                  <c:v>44845.404915011575</c:v>
                </c:pt>
                <c:pt idx="13188">
                  <c:v>44845.404918564818</c:v>
                </c:pt>
                <c:pt idx="13189">
                  <c:v>44845.404922048612</c:v>
                </c:pt>
                <c:pt idx="13190">
                  <c:v>44845.404925613424</c:v>
                </c:pt>
                <c:pt idx="13191">
                  <c:v>44845.404929097225</c:v>
                </c:pt>
                <c:pt idx="13192">
                  <c:v>44845.404932638892</c:v>
                </c:pt>
                <c:pt idx="13193">
                  <c:v>44845.404936134262</c:v>
                </c:pt>
                <c:pt idx="13194">
                  <c:v>44845.404939722219</c:v>
                </c:pt>
                <c:pt idx="13195">
                  <c:v>44845.404943275462</c:v>
                </c:pt>
                <c:pt idx="13196">
                  <c:v>44845.40494685185</c:v>
                </c:pt>
                <c:pt idx="13197">
                  <c:v>44845.404950370372</c:v>
                </c:pt>
                <c:pt idx="13198">
                  <c:v>44845.404953877318</c:v>
                </c:pt>
                <c:pt idx="13199">
                  <c:v>44845.404957430554</c:v>
                </c:pt>
                <c:pt idx="13200">
                  <c:v>44845.404960914355</c:v>
                </c:pt>
                <c:pt idx="13201">
                  <c:v>44845.404964479167</c:v>
                </c:pt>
                <c:pt idx="13202">
                  <c:v>44845.404967962961</c:v>
                </c:pt>
                <c:pt idx="13203">
                  <c:v>44845.40497152778</c:v>
                </c:pt>
                <c:pt idx="13204">
                  <c:v>44845.40497502315</c:v>
                </c:pt>
                <c:pt idx="13205">
                  <c:v>44845.404978564817</c:v>
                </c:pt>
                <c:pt idx="13206">
                  <c:v>44845.404982071763</c:v>
                </c:pt>
                <c:pt idx="13207">
                  <c:v>44845.404985601854</c:v>
                </c:pt>
                <c:pt idx="13208">
                  <c:v>44845.404989097224</c:v>
                </c:pt>
                <c:pt idx="13209">
                  <c:v>44845.404992615739</c:v>
                </c:pt>
                <c:pt idx="13210">
                  <c:v>44845.404996122685</c:v>
                </c:pt>
                <c:pt idx="13211">
                  <c:v>44845.404999687496</c:v>
                </c:pt>
                <c:pt idx="13212">
                  <c:v>44845.405003240739</c:v>
                </c:pt>
                <c:pt idx="13213">
                  <c:v>44845.405006736109</c:v>
                </c:pt>
                <c:pt idx="13214">
                  <c:v>44845.405010277776</c:v>
                </c:pt>
                <c:pt idx="13215">
                  <c:v>44845.405013784723</c:v>
                </c:pt>
                <c:pt idx="13216">
                  <c:v>44845.40501736111</c:v>
                </c:pt>
                <c:pt idx="13217">
                  <c:v>44845.405020914353</c:v>
                </c:pt>
                <c:pt idx="13218">
                  <c:v>44845.405024479165</c:v>
                </c:pt>
                <c:pt idx="13219">
                  <c:v>44845.405027962966</c:v>
                </c:pt>
                <c:pt idx="13220">
                  <c:v>44845.405031493057</c:v>
                </c:pt>
                <c:pt idx="13221">
                  <c:v>44845.405034988427</c:v>
                </c:pt>
                <c:pt idx="13222">
                  <c:v>44845.405038576391</c:v>
                </c:pt>
                <c:pt idx="13223">
                  <c:v>44845.405042152779</c:v>
                </c:pt>
                <c:pt idx="13224">
                  <c:v>44845.40504568287</c:v>
                </c:pt>
                <c:pt idx="13225">
                  <c:v>44845.40504917824</c:v>
                </c:pt>
                <c:pt idx="13226">
                  <c:v>44845.405052731483</c:v>
                </c:pt>
                <c:pt idx="13227">
                  <c:v>44845.405056215277</c:v>
                </c:pt>
                <c:pt idx="13228">
                  <c:v>44845.405059791665</c:v>
                </c:pt>
                <c:pt idx="13229">
                  <c:v>44845.405063275466</c:v>
                </c:pt>
                <c:pt idx="13230">
                  <c:v>44845.405066817133</c:v>
                </c:pt>
                <c:pt idx="13231">
                  <c:v>44845.405070312503</c:v>
                </c:pt>
                <c:pt idx="13232">
                  <c:v>44845.405073807873</c:v>
                </c:pt>
                <c:pt idx="13233">
                  <c:v>44845.405077326388</c:v>
                </c:pt>
                <c:pt idx="13234">
                  <c:v>44845.405080833334</c:v>
                </c:pt>
                <c:pt idx="13235">
                  <c:v>44845.405084363425</c:v>
                </c:pt>
                <c:pt idx="13236">
                  <c:v>44845.405087847219</c:v>
                </c:pt>
                <c:pt idx="13237">
                  <c:v>44845.405091342589</c:v>
                </c:pt>
                <c:pt idx="13238">
                  <c:v>44845.405094907408</c:v>
                </c:pt>
                <c:pt idx="13239">
                  <c:v>44845.405098483796</c:v>
                </c:pt>
                <c:pt idx="13240">
                  <c:v>44845.405102037039</c:v>
                </c:pt>
                <c:pt idx="13241">
                  <c:v>44845.405105520833</c:v>
                </c:pt>
                <c:pt idx="13242">
                  <c:v>44845.405109085645</c:v>
                </c:pt>
                <c:pt idx="13243">
                  <c:v>44845.405112615743</c:v>
                </c:pt>
                <c:pt idx="13244">
                  <c:v>44845.405116145834</c:v>
                </c:pt>
                <c:pt idx="13245">
                  <c:v>44845.405119710646</c:v>
                </c:pt>
                <c:pt idx="13246">
                  <c:v>44845.405123263889</c:v>
                </c:pt>
                <c:pt idx="13247">
                  <c:v>44845.405126747683</c:v>
                </c:pt>
                <c:pt idx="13248">
                  <c:v>44845.405130324078</c:v>
                </c:pt>
                <c:pt idx="13249">
                  <c:v>44845.405133854169</c:v>
                </c:pt>
                <c:pt idx="13250">
                  <c:v>44845.405137349539</c:v>
                </c:pt>
                <c:pt idx="13251">
                  <c:v>44845.40514091435</c:v>
                </c:pt>
                <c:pt idx="13252">
                  <c:v>44845.405144398152</c:v>
                </c:pt>
                <c:pt idx="13253">
                  <c:v>44845.405147951387</c:v>
                </c:pt>
                <c:pt idx="13254">
                  <c:v>44845.405151539351</c:v>
                </c:pt>
                <c:pt idx="13255">
                  <c:v>44845.405155092594</c:v>
                </c:pt>
                <c:pt idx="13256">
                  <c:v>44845.405158634261</c:v>
                </c:pt>
                <c:pt idx="13257">
                  <c:v>44845.405162118055</c:v>
                </c:pt>
                <c:pt idx="13258">
                  <c:v>44845.405165717595</c:v>
                </c:pt>
                <c:pt idx="13259">
                  <c:v>44845.405169259262</c:v>
                </c:pt>
                <c:pt idx="13260">
                  <c:v>44845.405172743056</c:v>
                </c:pt>
                <c:pt idx="13261">
                  <c:v>44845.405176250002</c:v>
                </c:pt>
                <c:pt idx="13262">
                  <c:v>44845.405179780093</c:v>
                </c:pt>
                <c:pt idx="13263">
                  <c:v>44845.40518332176</c:v>
                </c:pt>
                <c:pt idx="13264">
                  <c:v>44845.405186909724</c:v>
                </c:pt>
                <c:pt idx="13265">
                  <c:v>44845.405190405094</c:v>
                </c:pt>
                <c:pt idx="13266">
                  <c:v>44845.405193958337</c:v>
                </c:pt>
                <c:pt idx="13267">
                  <c:v>44845.405197511573</c:v>
                </c:pt>
                <c:pt idx="13268">
                  <c:v>44845.405201018519</c:v>
                </c:pt>
                <c:pt idx="13269">
                  <c:v>44845.40520454861</c:v>
                </c:pt>
                <c:pt idx="13270">
                  <c:v>44845.405208078701</c:v>
                </c:pt>
                <c:pt idx="13271">
                  <c:v>44845.405211597223</c:v>
                </c:pt>
                <c:pt idx="13272">
                  <c:v>44845.405215104169</c:v>
                </c:pt>
                <c:pt idx="13273">
                  <c:v>44845.405218668981</c:v>
                </c:pt>
                <c:pt idx="13274">
                  <c:v>44845.405222210647</c:v>
                </c:pt>
                <c:pt idx="13275">
                  <c:v>44845.405225706018</c:v>
                </c:pt>
                <c:pt idx="13276">
                  <c:v>44845.405229270837</c:v>
                </c:pt>
                <c:pt idx="13277">
                  <c:v>44845.405232766207</c:v>
                </c:pt>
                <c:pt idx="13278">
                  <c:v>44845.405236296298</c:v>
                </c:pt>
                <c:pt idx="13279">
                  <c:v>44845.405239849541</c:v>
                </c:pt>
                <c:pt idx="13280">
                  <c:v>44845.405243425928</c:v>
                </c:pt>
                <c:pt idx="13281">
                  <c:v>44845.405246921298</c:v>
                </c:pt>
                <c:pt idx="13282">
                  <c:v>44845.405250474534</c:v>
                </c:pt>
                <c:pt idx="13283">
                  <c:v>44845.40525398148</c:v>
                </c:pt>
                <c:pt idx="13284">
                  <c:v>44845.405257511571</c:v>
                </c:pt>
                <c:pt idx="13285">
                  <c:v>44845.405260995372</c:v>
                </c:pt>
                <c:pt idx="13286">
                  <c:v>44845.405264548608</c:v>
                </c:pt>
                <c:pt idx="13287">
                  <c:v>44845.405268055554</c:v>
                </c:pt>
                <c:pt idx="13288">
                  <c:v>44845.405271643518</c:v>
                </c:pt>
                <c:pt idx="13289">
                  <c:v>44845.40527520833</c:v>
                </c:pt>
                <c:pt idx="13290">
                  <c:v>44845.405278726852</c:v>
                </c:pt>
                <c:pt idx="13291">
                  <c:v>44845.405282210646</c:v>
                </c:pt>
                <c:pt idx="13292">
                  <c:v>44845.405285775465</c:v>
                </c:pt>
                <c:pt idx="13293">
                  <c:v>44845.405289282404</c:v>
                </c:pt>
                <c:pt idx="13294">
                  <c:v>44845.405292847223</c:v>
                </c:pt>
                <c:pt idx="13295">
                  <c:v>44845.405296412035</c:v>
                </c:pt>
                <c:pt idx="13296">
                  <c:v>44845.405299895836</c:v>
                </c:pt>
                <c:pt idx="13297">
                  <c:v>44845.405303460648</c:v>
                </c:pt>
                <c:pt idx="13298">
                  <c:v>44845.405306944442</c:v>
                </c:pt>
                <c:pt idx="13299">
                  <c:v>44845.405310451388</c:v>
                </c:pt>
                <c:pt idx="13300">
                  <c:v>44845.405313946758</c:v>
                </c:pt>
                <c:pt idx="13301">
                  <c:v>44845.405317442128</c:v>
                </c:pt>
                <c:pt idx="13302">
                  <c:v>44845.405320983795</c:v>
                </c:pt>
                <c:pt idx="13303">
                  <c:v>44845.405324479165</c:v>
                </c:pt>
                <c:pt idx="13304">
                  <c:v>44845.405328043984</c:v>
                </c:pt>
                <c:pt idx="13305">
                  <c:v>44845.405331527778</c:v>
                </c:pt>
                <c:pt idx="13306">
                  <c:v>44845.405335069445</c:v>
                </c:pt>
                <c:pt idx="13307">
                  <c:v>44845.40533869213</c:v>
                </c:pt>
                <c:pt idx="13308">
                  <c:v>44845.40534222222</c:v>
                </c:pt>
                <c:pt idx="13309">
                  <c:v>44845.405345798608</c:v>
                </c:pt>
                <c:pt idx="13310">
                  <c:v>44845.405349386572</c:v>
                </c:pt>
                <c:pt idx="13311">
                  <c:v>44845.405352939815</c:v>
                </c:pt>
                <c:pt idx="13312">
                  <c:v>44845.405356493058</c:v>
                </c:pt>
                <c:pt idx="13313">
                  <c:v>44845.40536005787</c:v>
                </c:pt>
                <c:pt idx="13314">
                  <c:v>44845.405363541664</c:v>
                </c:pt>
                <c:pt idx="13315">
                  <c:v>44845.405367083331</c:v>
                </c:pt>
                <c:pt idx="13316">
                  <c:v>44845.405370590277</c:v>
                </c:pt>
                <c:pt idx="13317">
                  <c:v>44845.405374178241</c:v>
                </c:pt>
                <c:pt idx="13318">
                  <c:v>44845.405377731484</c:v>
                </c:pt>
                <c:pt idx="13319">
                  <c:v>44845.405381215278</c:v>
                </c:pt>
                <c:pt idx="13320">
                  <c:v>44845.405384768521</c:v>
                </c:pt>
                <c:pt idx="13321">
                  <c:v>44845.405388333333</c:v>
                </c:pt>
                <c:pt idx="13322">
                  <c:v>44845.405391898152</c:v>
                </c:pt>
                <c:pt idx="13323">
                  <c:v>44845.405395381946</c:v>
                </c:pt>
                <c:pt idx="13324">
                  <c:v>44845.405398946757</c:v>
                </c:pt>
                <c:pt idx="13325">
                  <c:v>44845.405402430559</c:v>
                </c:pt>
                <c:pt idx="13326">
                  <c:v>44845.405405995371</c:v>
                </c:pt>
                <c:pt idx="13327">
                  <c:v>44845.405409560182</c:v>
                </c:pt>
                <c:pt idx="13328">
                  <c:v>44845.405413125001</c:v>
                </c:pt>
                <c:pt idx="13329">
                  <c:v>44845.405416608795</c:v>
                </c:pt>
                <c:pt idx="13330">
                  <c:v>44845.405420162038</c:v>
                </c:pt>
                <c:pt idx="13331">
                  <c:v>44845.405423668984</c:v>
                </c:pt>
                <c:pt idx="13332">
                  <c:v>44845.405427210651</c:v>
                </c:pt>
                <c:pt idx="13333">
                  <c:v>44845.405430787039</c:v>
                </c:pt>
                <c:pt idx="13334">
                  <c:v>44845.405434328706</c:v>
                </c:pt>
                <c:pt idx="13335">
                  <c:v>44845.405437824076</c:v>
                </c:pt>
                <c:pt idx="13336">
                  <c:v>44845.405441388888</c:v>
                </c:pt>
                <c:pt idx="13337">
                  <c:v>44845.405444930555</c:v>
                </c:pt>
                <c:pt idx="13338">
                  <c:v>44845.405448437501</c:v>
                </c:pt>
                <c:pt idx="13339">
                  <c:v>44845.405451921295</c:v>
                </c:pt>
                <c:pt idx="13340">
                  <c:v>44845.405455405089</c:v>
                </c:pt>
                <c:pt idx="13341">
                  <c:v>44845.405458923611</c:v>
                </c:pt>
                <c:pt idx="13342">
                  <c:v>44845.405462430557</c:v>
                </c:pt>
                <c:pt idx="13343">
                  <c:v>44845.405466006945</c:v>
                </c:pt>
                <c:pt idx="13344">
                  <c:v>44845.405469560188</c:v>
                </c:pt>
                <c:pt idx="13345">
                  <c:v>44845.405473125</c:v>
                </c:pt>
                <c:pt idx="13346">
                  <c:v>44845.40547662037</c:v>
                </c:pt>
                <c:pt idx="13347">
                  <c:v>44845.405480150461</c:v>
                </c:pt>
                <c:pt idx="13348">
                  <c:v>44845.405483657407</c:v>
                </c:pt>
                <c:pt idx="13349">
                  <c:v>44845.40548721065</c:v>
                </c:pt>
                <c:pt idx="13350">
                  <c:v>44845.40549070602</c:v>
                </c:pt>
                <c:pt idx="13351">
                  <c:v>44845.405494247687</c:v>
                </c:pt>
                <c:pt idx="13352">
                  <c:v>44845.405497743057</c:v>
                </c:pt>
                <c:pt idx="13353">
                  <c:v>44845.405501284724</c:v>
                </c:pt>
                <c:pt idx="13354">
                  <c:v>44845.40550483796</c:v>
                </c:pt>
                <c:pt idx="13355">
                  <c:v>44845.405508414355</c:v>
                </c:pt>
                <c:pt idx="13356">
                  <c:v>44845.405511909725</c:v>
                </c:pt>
                <c:pt idx="13357">
                  <c:v>44845.405515393519</c:v>
                </c:pt>
                <c:pt idx="13358">
                  <c:v>44845.405518935186</c:v>
                </c:pt>
                <c:pt idx="13359">
                  <c:v>44845.40552241898</c:v>
                </c:pt>
                <c:pt idx="13360">
                  <c:v>44845.405525983799</c:v>
                </c:pt>
                <c:pt idx="13361">
                  <c:v>44845.405529479169</c:v>
                </c:pt>
                <c:pt idx="13362">
                  <c:v>44845.405533020836</c:v>
                </c:pt>
                <c:pt idx="13363">
                  <c:v>44845.405536516206</c:v>
                </c:pt>
                <c:pt idx="13364">
                  <c:v>44845.40554</c:v>
                </c:pt>
                <c:pt idx="13365">
                  <c:v>44845.405543506946</c:v>
                </c:pt>
                <c:pt idx="13366">
                  <c:v>44845.405547013892</c:v>
                </c:pt>
                <c:pt idx="13367">
                  <c:v>44845.405550509262</c:v>
                </c:pt>
                <c:pt idx="13368">
                  <c:v>44845.405554062498</c:v>
                </c:pt>
                <c:pt idx="13369">
                  <c:v>44845.405557638886</c:v>
                </c:pt>
                <c:pt idx="13370">
                  <c:v>44845.405561180552</c:v>
                </c:pt>
                <c:pt idx="13371">
                  <c:v>44845.405564675923</c:v>
                </c:pt>
                <c:pt idx="13372">
                  <c:v>44845.405568159724</c:v>
                </c:pt>
                <c:pt idx="13373">
                  <c:v>44845.405571689815</c:v>
                </c:pt>
                <c:pt idx="13374">
                  <c:v>44845.405575254626</c:v>
                </c:pt>
                <c:pt idx="13375">
                  <c:v>44845.405578738428</c:v>
                </c:pt>
                <c:pt idx="13376">
                  <c:v>44845.405582222222</c:v>
                </c:pt>
                <c:pt idx="13377">
                  <c:v>44845.405585729168</c:v>
                </c:pt>
                <c:pt idx="13378">
                  <c:v>44845.405589259259</c:v>
                </c:pt>
                <c:pt idx="13379">
                  <c:v>44845.405592754629</c:v>
                </c:pt>
                <c:pt idx="13380">
                  <c:v>44845.405596319448</c:v>
                </c:pt>
                <c:pt idx="13381">
                  <c:v>44845.405599803242</c:v>
                </c:pt>
                <c:pt idx="13382">
                  <c:v>44845.405603333333</c:v>
                </c:pt>
                <c:pt idx="13383">
                  <c:v>44845.405606909721</c:v>
                </c:pt>
                <c:pt idx="13384">
                  <c:v>44845.405610393522</c:v>
                </c:pt>
                <c:pt idx="13385">
                  <c:v>44845.405613935189</c:v>
                </c:pt>
                <c:pt idx="13386">
                  <c:v>44845.40561746528</c:v>
                </c:pt>
                <c:pt idx="13387">
                  <c:v>44845.405620972226</c:v>
                </c:pt>
                <c:pt idx="13388">
                  <c:v>44845.405624502317</c:v>
                </c:pt>
                <c:pt idx="13389">
                  <c:v>44845.405628032408</c:v>
                </c:pt>
                <c:pt idx="13390">
                  <c:v>44845.405631608795</c:v>
                </c:pt>
                <c:pt idx="13391">
                  <c:v>44845.405635092589</c:v>
                </c:pt>
                <c:pt idx="13392">
                  <c:v>44845.405638634256</c:v>
                </c:pt>
                <c:pt idx="13393">
                  <c:v>44845.405642152778</c:v>
                </c:pt>
                <c:pt idx="13394">
                  <c:v>44845.405645682869</c:v>
                </c:pt>
                <c:pt idx="13395">
                  <c:v>44845.405649166663</c:v>
                </c:pt>
                <c:pt idx="13396">
                  <c:v>44845.405652650465</c:v>
                </c:pt>
                <c:pt idx="13397">
                  <c:v>44845.405656192132</c:v>
                </c:pt>
                <c:pt idx="13398">
                  <c:v>44845.405659699078</c:v>
                </c:pt>
                <c:pt idx="13399">
                  <c:v>44845.405663229169</c:v>
                </c:pt>
                <c:pt idx="13400">
                  <c:v>44845.405666712963</c:v>
                </c:pt>
                <c:pt idx="13401">
                  <c:v>44845.405670208333</c:v>
                </c:pt>
                <c:pt idx="13402">
                  <c:v>44845.405673703703</c:v>
                </c:pt>
                <c:pt idx="13403">
                  <c:v>44845.405677233794</c:v>
                </c:pt>
                <c:pt idx="13404">
                  <c:v>44845.405680717595</c:v>
                </c:pt>
                <c:pt idx="13405">
                  <c:v>44845.405684293983</c:v>
                </c:pt>
                <c:pt idx="13406">
                  <c:v>44845.405687824074</c:v>
                </c:pt>
                <c:pt idx="13407">
                  <c:v>44845.405691307868</c:v>
                </c:pt>
                <c:pt idx="13408">
                  <c:v>44845.405694791669</c:v>
                </c:pt>
                <c:pt idx="13409">
                  <c:v>44845.405698379633</c:v>
                </c:pt>
                <c:pt idx="13410">
                  <c:v>44845.4057019213</c:v>
                </c:pt>
                <c:pt idx="13411">
                  <c:v>44845.405705509256</c:v>
                </c:pt>
                <c:pt idx="13412">
                  <c:v>44845.40570909722</c:v>
                </c:pt>
                <c:pt idx="13413">
                  <c:v>44845.405712638887</c:v>
                </c:pt>
                <c:pt idx="13414">
                  <c:v>44845.405716215275</c:v>
                </c:pt>
                <c:pt idx="13415">
                  <c:v>44845.405719780094</c:v>
                </c:pt>
                <c:pt idx="13416">
                  <c:v>44845.405723263888</c:v>
                </c:pt>
                <c:pt idx="13417">
                  <c:v>44845.405726828707</c:v>
                </c:pt>
                <c:pt idx="13418">
                  <c:v>44845.405730416664</c:v>
                </c:pt>
                <c:pt idx="13419">
                  <c:v>44845.405733958331</c:v>
                </c:pt>
                <c:pt idx="13420">
                  <c:v>44845.405737488429</c:v>
                </c:pt>
                <c:pt idx="13421">
                  <c:v>44845.405740983799</c:v>
                </c:pt>
                <c:pt idx="13422">
                  <c:v>44845.405744490738</c:v>
                </c:pt>
                <c:pt idx="13423">
                  <c:v>44845.405748055557</c:v>
                </c:pt>
                <c:pt idx="13424">
                  <c:v>44845.405751620368</c:v>
                </c:pt>
                <c:pt idx="13425">
                  <c:v>44845.405755196756</c:v>
                </c:pt>
                <c:pt idx="13426">
                  <c:v>44845.405758726854</c:v>
                </c:pt>
                <c:pt idx="13427">
                  <c:v>44845.405762233793</c:v>
                </c:pt>
                <c:pt idx="13428">
                  <c:v>44845.40576577546</c:v>
                </c:pt>
                <c:pt idx="13429">
                  <c:v>44845.405769351855</c:v>
                </c:pt>
                <c:pt idx="13430">
                  <c:v>44845.405772928243</c:v>
                </c:pt>
                <c:pt idx="13431">
                  <c:v>44845.405776493055</c:v>
                </c:pt>
                <c:pt idx="13432">
                  <c:v>44845.405780000001</c:v>
                </c:pt>
                <c:pt idx="13433">
                  <c:v>44845.405783518516</c:v>
                </c:pt>
                <c:pt idx="13434">
                  <c:v>44845.405787002317</c:v>
                </c:pt>
                <c:pt idx="13435">
                  <c:v>44845.405790555553</c:v>
                </c:pt>
                <c:pt idx="13436">
                  <c:v>44845.405794050923</c:v>
                </c:pt>
                <c:pt idx="13437">
                  <c:v>44845.405797534724</c:v>
                </c:pt>
                <c:pt idx="13438">
                  <c:v>44845.40580108796</c:v>
                </c:pt>
                <c:pt idx="13439">
                  <c:v>44845.405804571761</c:v>
                </c:pt>
                <c:pt idx="13440">
                  <c:v>44845.405808055555</c:v>
                </c:pt>
                <c:pt idx="13441">
                  <c:v>44845.405811620367</c:v>
                </c:pt>
                <c:pt idx="13442">
                  <c:v>44845.40581517361</c:v>
                </c:pt>
                <c:pt idx="13443">
                  <c:v>44845.405818726853</c:v>
                </c:pt>
                <c:pt idx="13444">
                  <c:v>44845.405822233799</c:v>
                </c:pt>
                <c:pt idx="13445">
                  <c:v>44845.405825729169</c:v>
                </c:pt>
                <c:pt idx="13446">
                  <c:v>44845.405829247684</c:v>
                </c:pt>
                <c:pt idx="13447">
                  <c:v>44845.405832743054</c:v>
                </c:pt>
                <c:pt idx="13448">
                  <c:v>44845.405836319442</c:v>
                </c:pt>
                <c:pt idx="13449">
                  <c:v>44845.405839861109</c:v>
                </c:pt>
                <c:pt idx="13450">
                  <c:v>44845.405843425928</c:v>
                </c:pt>
                <c:pt idx="13451">
                  <c:v>44845.405846932874</c:v>
                </c:pt>
                <c:pt idx="13452">
                  <c:v>44845.405850497686</c:v>
                </c:pt>
                <c:pt idx="13453">
                  <c:v>44845.405854039353</c:v>
                </c:pt>
                <c:pt idx="13454">
                  <c:v>44845.405857546299</c:v>
                </c:pt>
                <c:pt idx="13455">
                  <c:v>44845.405861087966</c:v>
                </c:pt>
                <c:pt idx="13456">
                  <c:v>44845.40586457176</c:v>
                </c:pt>
                <c:pt idx="13457">
                  <c:v>44845.405868148147</c:v>
                </c:pt>
                <c:pt idx="13458">
                  <c:v>44845.405871712966</c:v>
                </c:pt>
                <c:pt idx="13459">
                  <c:v>44845.405875289354</c:v>
                </c:pt>
                <c:pt idx="13460">
                  <c:v>44845.405878773148</c:v>
                </c:pt>
                <c:pt idx="13461">
                  <c:v>44845.405882303239</c:v>
                </c:pt>
                <c:pt idx="13462">
                  <c:v>44845.405885879627</c:v>
                </c:pt>
                <c:pt idx="13463">
                  <c:v>44845.405889444446</c:v>
                </c:pt>
                <c:pt idx="13464">
                  <c:v>44845.405892951392</c:v>
                </c:pt>
                <c:pt idx="13465">
                  <c:v>44845.405896493059</c:v>
                </c:pt>
                <c:pt idx="13466">
                  <c:v>44845.405900069447</c:v>
                </c:pt>
                <c:pt idx="13467">
                  <c:v>44845.405903611114</c:v>
                </c:pt>
                <c:pt idx="13468">
                  <c:v>44845.405907106484</c:v>
                </c:pt>
                <c:pt idx="13469">
                  <c:v>44845.405910706017</c:v>
                </c:pt>
                <c:pt idx="13470">
                  <c:v>44845.405914236107</c:v>
                </c:pt>
                <c:pt idx="13471">
                  <c:v>44845.405917719909</c:v>
                </c:pt>
                <c:pt idx="13472">
                  <c:v>44845.405921261576</c:v>
                </c:pt>
                <c:pt idx="13473">
                  <c:v>44845.405924780091</c:v>
                </c:pt>
                <c:pt idx="13474">
                  <c:v>44845.40592834491</c:v>
                </c:pt>
                <c:pt idx="13475">
                  <c:v>44845.405931875001</c:v>
                </c:pt>
                <c:pt idx="13476">
                  <c:v>44845.405935393515</c:v>
                </c:pt>
                <c:pt idx="13477">
                  <c:v>44845.405938923614</c:v>
                </c:pt>
                <c:pt idx="13478">
                  <c:v>44845.405942407408</c:v>
                </c:pt>
                <c:pt idx="13479">
                  <c:v>44845.405945949075</c:v>
                </c:pt>
                <c:pt idx="13480">
                  <c:v>44845.405949432869</c:v>
                </c:pt>
                <c:pt idx="13481">
                  <c:v>44845.405952939815</c:v>
                </c:pt>
                <c:pt idx="13482">
                  <c:v>44845.405956516202</c:v>
                </c:pt>
                <c:pt idx="13483">
                  <c:v>44845.405959999996</c:v>
                </c:pt>
                <c:pt idx="13484">
                  <c:v>44845.405963541663</c:v>
                </c:pt>
                <c:pt idx="13485">
                  <c:v>44845.405967118058</c:v>
                </c:pt>
                <c:pt idx="13486">
                  <c:v>44845.405970601852</c:v>
                </c:pt>
                <c:pt idx="13487">
                  <c:v>44845.405974131943</c:v>
                </c:pt>
                <c:pt idx="13488">
                  <c:v>44845.405977650466</c:v>
                </c:pt>
                <c:pt idx="13489">
                  <c:v>44845.40598116898</c:v>
                </c:pt>
                <c:pt idx="13490">
                  <c:v>44845.405984675926</c:v>
                </c:pt>
                <c:pt idx="13491">
                  <c:v>44845.405988240738</c:v>
                </c:pt>
                <c:pt idx="13492">
                  <c:v>44845.405991793981</c:v>
                </c:pt>
                <c:pt idx="13493">
                  <c:v>44845.405995358793</c:v>
                </c:pt>
                <c:pt idx="13494">
                  <c:v>44845.405998865739</c:v>
                </c:pt>
                <c:pt idx="13495">
                  <c:v>44845.406002418982</c:v>
                </c:pt>
                <c:pt idx="13496">
                  <c:v>44845.406005960649</c:v>
                </c:pt>
                <c:pt idx="13497">
                  <c:v>44845.406009444443</c:v>
                </c:pt>
                <c:pt idx="13498">
                  <c:v>44845.406013032407</c:v>
                </c:pt>
                <c:pt idx="13499">
                  <c:v>44845.40601658565</c:v>
                </c:pt>
                <c:pt idx="13500">
                  <c:v>44845.406020069444</c:v>
                </c:pt>
                <c:pt idx="13501">
                  <c:v>44845.406023634256</c:v>
                </c:pt>
                <c:pt idx="13502">
                  <c:v>44845.406027187499</c:v>
                </c:pt>
                <c:pt idx="13503">
                  <c:v>44845.406030671293</c:v>
                </c:pt>
                <c:pt idx="13504">
                  <c:v>44845.406034224536</c:v>
                </c:pt>
                <c:pt idx="13505">
                  <c:v>44845.406037708337</c:v>
                </c:pt>
                <c:pt idx="13506">
                  <c:v>44845.406041261573</c:v>
                </c:pt>
                <c:pt idx="13507">
                  <c:v>44845.406044837961</c:v>
                </c:pt>
                <c:pt idx="13508">
                  <c:v>44845.406048333331</c:v>
                </c:pt>
                <c:pt idx="13509">
                  <c:v>44845.406051886574</c:v>
                </c:pt>
                <c:pt idx="13510">
                  <c:v>44845.406055451385</c:v>
                </c:pt>
                <c:pt idx="13511">
                  <c:v>44845.40605902778</c:v>
                </c:pt>
                <c:pt idx="13512">
                  <c:v>44845.406062604168</c:v>
                </c:pt>
                <c:pt idx="13513">
                  <c:v>44845.406066157404</c:v>
                </c:pt>
                <c:pt idx="13514">
                  <c:v>44845.406069733799</c:v>
                </c:pt>
                <c:pt idx="13515">
                  <c:v>44845.406073275466</c:v>
                </c:pt>
                <c:pt idx="13516">
                  <c:v>44845.406076793981</c:v>
                </c:pt>
                <c:pt idx="13517">
                  <c:v>44845.406080358793</c:v>
                </c:pt>
                <c:pt idx="13518">
                  <c:v>44845.406083842594</c:v>
                </c:pt>
                <c:pt idx="13519">
                  <c:v>44845.406087384261</c:v>
                </c:pt>
                <c:pt idx="13520">
                  <c:v>44845.406090891207</c:v>
                </c:pt>
                <c:pt idx="13521">
                  <c:v>44845.406094432874</c:v>
                </c:pt>
                <c:pt idx="13522">
                  <c:v>44845.406098009262</c:v>
                </c:pt>
                <c:pt idx="13523">
                  <c:v>44845.406101562497</c:v>
                </c:pt>
                <c:pt idx="13524">
                  <c:v>44845.406105046299</c:v>
                </c:pt>
                <c:pt idx="13525">
                  <c:v>44845.406108530093</c:v>
                </c:pt>
                <c:pt idx="13526">
                  <c:v>44845.40611207176</c:v>
                </c:pt>
                <c:pt idx="13527">
                  <c:v>44845.406115555554</c:v>
                </c:pt>
                <c:pt idx="13528">
                  <c:v>44845.406119120373</c:v>
                </c:pt>
                <c:pt idx="13529">
                  <c:v>44845.406122685185</c:v>
                </c:pt>
                <c:pt idx="13530">
                  <c:v>44845.406126168979</c:v>
                </c:pt>
                <c:pt idx="13531">
                  <c:v>44845.406129722222</c:v>
                </c:pt>
                <c:pt idx="13532">
                  <c:v>44845.406133217592</c:v>
                </c:pt>
                <c:pt idx="13533">
                  <c:v>44845.406136724538</c:v>
                </c:pt>
                <c:pt idx="13534">
                  <c:v>44845.406140254629</c:v>
                </c:pt>
                <c:pt idx="13535">
                  <c:v>44845.406143831016</c:v>
                </c:pt>
                <c:pt idx="13536">
                  <c:v>44845.406147314818</c:v>
                </c:pt>
                <c:pt idx="13537">
                  <c:v>44845.406150868053</c:v>
                </c:pt>
                <c:pt idx="13538">
                  <c:v>44845.406154444441</c:v>
                </c:pt>
                <c:pt idx="13539">
                  <c:v>44845.406157997684</c:v>
                </c:pt>
                <c:pt idx="13540">
                  <c:v>44845.406161562503</c:v>
                </c:pt>
                <c:pt idx="13541">
                  <c:v>44845.40616515046</c:v>
                </c:pt>
                <c:pt idx="13542">
                  <c:v>44845.406168703703</c:v>
                </c:pt>
                <c:pt idx="13543">
                  <c:v>44845.406172187497</c:v>
                </c:pt>
                <c:pt idx="13544">
                  <c:v>44845.40617574074</c:v>
                </c:pt>
                <c:pt idx="13545">
                  <c:v>44845.406179317128</c:v>
                </c:pt>
                <c:pt idx="13546">
                  <c:v>44845.406182893516</c:v>
                </c:pt>
                <c:pt idx="13547">
                  <c:v>44845.406186446759</c:v>
                </c:pt>
                <c:pt idx="13548">
                  <c:v>44845.406189930553</c:v>
                </c:pt>
                <c:pt idx="13549">
                  <c:v>44845.406193495372</c:v>
                </c:pt>
                <c:pt idx="13550">
                  <c:v>44845.406196979166</c:v>
                </c:pt>
                <c:pt idx="13551">
                  <c:v>44845.406200509256</c:v>
                </c:pt>
                <c:pt idx="13552">
                  <c:v>44845.406204004626</c:v>
                </c:pt>
                <c:pt idx="13553">
                  <c:v>44845.406207488428</c:v>
                </c:pt>
                <c:pt idx="13554">
                  <c:v>44845.406210972222</c:v>
                </c:pt>
                <c:pt idx="13555">
                  <c:v>44845.406214525465</c:v>
                </c:pt>
                <c:pt idx="13556">
                  <c:v>44845.406218009259</c:v>
                </c:pt>
                <c:pt idx="13557">
                  <c:v>44845.406221550926</c:v>
                </c:pt>
                <c:pt idx="13558">
                  <c:v>44845.406225057872</c:v>
                </c:pt>
                <c:pt idx="13559">
                  <c:v>44845.406228622684</c:v>
                </c:pt>
                <c:pt idx="13560">
                  <c:v>44845.406232164351</c:v>
                </c:pt>
                <c:pt idx="13561">
                  <c:v>44845.406235659721</c:v>
                </c:pt>
                <c:pt idx="13562">
                  <c:v>44845.406239212964</c:v>
                </c:pt>
                <c:pt idx="13563">
                  <c:v>44845.406242708334</c:v>
                </c:pt>
                <c:pt idx="13564">
                  <c:v>44845.406246261577</c:v>
                </c:pt>
                <c:pt idx="13565">
                  <c:v>44845.406249768515</c:v>
                </c:pt>
                <c:pt idx="13566">
                  <c:v>44845.406253310182</c:v>
                </c:pt>
                <c:pt idx="13567">
                  <c:v>44845.406256793984</c:v>
                </c:pt>
                <c:pt idx="13568">
                  <c:v>44845.406260370371</c:v>
                </c:pt>
                <c:pt idx="13569">
                  <c:v>44845.406263912038</c:v>
                </c:pt>
                <c:pt idx="13570">
                  <c:v>44845.406267407408</c:v>
                </c:pt>
                <c:pt idx="13571">
                  <c:v>44845.40627097222</c:v>
                </c:pt>
                <c:pt idx="13572">
                  <c:v>44845.40627446759</c:v>
                </c:pt>
                <c:pt idx="13573">
                  <c:v>44845.406278009257</c:v>
                </c:pt>
                <c:pt idx="13574">
                  <c:v>44845.406281539355</c:v>
                </c:pt>
                <c:pt idx="13575">
                  <c:v>44845.406285023149</c:v>
                </c:pt>
                <c:pt idx="13576">
                  <c:v>44845.406288530095</c:v>
                </c:pt>
                <c:pt idx="13577">
                  <c:v>44845.406292094907</c:v>
                </c:pt>
                <c:pt idx="13578">
                  <c:v>44845.406295636574</c:v>
                </c:pt>
                <c:pt idx="13579">
                  <c:v>44845.406299131944</c:v>
                </c:pt>
                <c:pt idx="13580">
                  <c:v>44845.406302685187</c:v>
                </c:pt>
                <c:pt idx="13581">
                  <c:v>44845.406306168981</c:v>
                </c:pt>
                <c:pt idx="13582">
                  <c:v>44845.406309768521</c:v>
                </c:pt>
                <c:pt idx="13583">
                  <c:v>44845.406313298612</c:v>
                </c:pt>
                <c:pt idx="13584">
                  <c:v>44845.406316782406</c:v>
                </c:pt>
                <c:pt idx="13585">
                  <c:v>44845.406320266207</c:v>
                </c:pt>
                <c:pt idx="13586">
                  <c:v>44845.406323807867</c:v>
                </c:pt>
                <c:pt idx="13587">
                  <c:v>44845.406327303244</c:v>
                </c:pt>
                <c:pt idx="13588">
                  <c:v>44845.406330798614</c:v>
                </c:pt>
                <c:pt idx="13589">
                  <c:v>44845.406334340281</c:v>
                </c:pt>
                <c:pt idx="13590">
                  <c:v>44845.406337824075</c:v>
                </c:pt>
                <c:pt idx="13591">
                  <c:v>44845.406341365742</c:v>
                </c:pt>
                <c:pt idx="13592">
                  <c:v>44845.406344976851</c:v>
                </c:pt>
                <c:pt idx="13593">
                  <c:v>44845.406348483797</c:v>
                </c:pt>
                <c:pt idx="13594">
                  <c:v>44845.406351990743</c:v>
                </c:pt>
                <c:pt idx="13595">
                  <c:v>44845.406355474537</c:v>
                </c:pt>
                <c:pt idx="13596">
                  <c:v>44845.406359039349</c:v>
                </c:pt>
                <c:pt idx="13597">
                  <c:v>44845.406362581016</c:v>
                </c:pt>
                <c:pt idx="13598">
                  <c:v>44845.406366134259</c:v>
                </c:pt>
                <c:pt idx="13599">
                  <c:v>44845.406369618053</c:v>
                </c:pt>
                <c:pt idx="13600">
                  <c:v>44845.406373101854</c:v>
                </c:pt>
                <c:pt idx="13601">
                  <c:v>44845.406376597224</c:v>
                </c:pt>
                <c:pt idx="13602">
                  <c:v>44845.40638015046</c:v>
                </c:pt>
                <c:pt idx="13603">
                  <c:v>44845.406383634261</c:v>
                </c:pt>
                <c:pt idx="13604">
                  <c:v>44845.406387210649</c:v>
                </c:pt>
                <c:pt idx="13605">
                  <c:v>44845.406390752316</c:v>
                </c:pt>
                <c:pt idx="13606">
                  <c:v>44845.406394328704</c:v>
                </c:pt>
                <c:pt idx="13607">
                  <c:v>44845.406397824074</c:v>
                </c:pt>
                <c:pt idx="13608">
                  <c:v>44845.406401307868</c:v>
                </c:pt>
                <c:pt idx="13609">
                  <c:v>44845.406404849535</c:v>
                </c:pt>
                <c:pt idx="13610">
                  <c:v>44845.406408414354</c:v>
                </c:pt>
                <c:pt idx="13611">
                  <c:v>44845.406411898148</c:v>
                </c:pt>
                <c:pt idx="13612">
                  <c:v>44845.406415381942</c:v>
                </c:pt>
                <c:pt idx="13613">
                  <c:v>44845.406418935185</c:v>
                </c:pt>
                <c:pt idx="13614">
                  <c:v>44845.406422418979</c:v>
                </c:pt>
                <c:pt idx="13615">
                  <c:v>44845.406425995374</c:v>
                </c:pt>
                <c:pt idx="13616">
                  <c:v>44845.40642954861</c:v>
                </c:pt>
                <c:pt idx="13617">
                  <c:v>44845.406433124997</c:v>
                </c:pt>
                <c:pt idx="13618">
                  <c:v>44845.406436701393</c:v>
                </c:pt>
                <c:pt idx="13619">
                  <c:v>44845.406440254628</c:v>
                </c:pt>
                <c:pt idx="13620">
                  <c:v>44845.406443796295</c:v>
                </c:pt>
                <c:pt idx="13621">
                  <c:v>44845.406447303241</c:v>
                </c:pt>
                <c:pt idx="13622">
                  <c:v>44845.406450868053</c:v>
                </c:pt>
                <c:pt idx="13623">
                  <c:v>44845.406454444441</c:v>
                </c:pt>
                <c:pt idx="13624">
                  <c:v>44845.406457986108</c:v>
                </c:pt>
                <c:pt idx="13625">
                  <c:v>44845.406461481478</c:v>
                </c:pt>
                <c:pt idx="13626">
                  <c:v>44845.406465023145</c:v>
                </c:pt>
                <c:pt idx="13627">
                  <c:v>44845.406468518515</c:v>
                </c:pt>
                <c:pt idx="13628">
                  <c:v>44845.40647209491</c:v>
                </c:pt>
                <c:pt idx="13629">
                  <c:v>44845.406475648146</c:v>
                </c:pt>
                <c:pt idx="13630">
                  <c:v>44845.406479224534</c:v>
                </c:pt>
                <c:pt idx="13631">
                  <c:v>44845.40648273148</c:v>
                </c:pt>
                <c:pt idx="13632">
                  <c:v>44845.406486261571</c:v>
                </c:pt>
                <c:pt idx="13633">
                  <c:v>44845.406489803237</c:v>
                </c:pt>
                <c:pt idx="13634">
                  <c:v>44845.406493368057</c:v>
                </c:pt>
                <c:pt idx="13635">
                  <c:v>44845.406496875003</c:v>
                </c:pt>
                <c:pt idx="13636">
                  <c:v>44845.40650045139</c:v>
                </c:pt>
                <c:pt idx="13637">
                  <c:v>44845.406504016202</c:v>
                </c:pt>
                <c:pt idx="13638">
                  <c:v>44845.406507511572</c:v>
                </c:pt>
                <c:pt idx="13639">
                  <c:v>44845.406511053239</c:v>
                </c:pt>
                <c:pt idx="13640">
                  <c:v>44845.406514618058</c:v>
                </c:pt>
                <c:pt idx="13641">
                  <c:v>44845.406518101852</c:v>
                </c:pt>
                <c:pt idx="13642">
                  <c:v>44845.406521597222</c:v>
                </c:pt>
                <c:pt idx="13643">
                  <c:v>44845.406525150465</c:v>
                </c:pt>
                <c:pt idx="13644">
                  <c:v>44845.406528692132</c:v>
                </c:pt>
                <c:pt idx="13645">
                  <c:v>44845.406532175926</c:v>
                </c:pt>
                <c:pt idx="13646">
                  <c:v>44845.40653565972</c:v>
                </c:pt>
                <c:pt idx="13647">
                  <c:v>44845.406539247684</c:v>
                </c:pt>
                <c:pt idx="13648">
                  <c:v>44845.406542777775</c:v>
                </c:pt>
                <c:pt idx="13649">
                  <c:v>44845.406546284721</c:v>
                </c:pt>
                <c:pt idx="13650">
                  <c:v>44845.406549837964</c:v>
                </c:pt>
                <c:pt idx="13651">
                  <c:v>44845.406553402776</c:v>
                </c:pt>
                <c:pt idx="13652">
                  <c:v>44845.406556886577</c:v>
                </c:pt>
                <c:pt idx="13653">
                  <c:v>44845.406560416668</c:v>
                </c:pt>
                <c:pt idx="13654">
                  <c:v>44845.406563923614</c:v>
                </c:pt>
                <c:pt idx="13655">
                  <c:v>44845.40656747685</c:v>
                </c:pt>
                <c:pt idx="13656">
                  <c:v>44845.406571030093</c:v>
                </c:pt>
                <c:pt idx="13657">
                  <c:v>44845.406574606481</c:v>
                </c:pt>
                <c:pt idx="13658">
                  <c:v>44845.406578101851</c:v>
                </c:pt>
                <c:pt idx="13659">
                  <c:v>44845.406581643518</c:v>
                </c:pt>
                <c:pt idx="13660">
                  <c:v>44845.406585231482</c:v>
                </c:pt>
                <c:pt idx="13661">
                  <c:v>44845.406588761572</c:v>
                </c:pt>
                <c:pt idx="13662">
                  <c:v>44845.406592256943</c:v>
                </c:pt>
                <c:pt idx="13663">
                  <c:v>44845.406595752313</c:v>
                </c:pt>
                <c:pt idx="13664">
                  <c:v>44845.406599305556</c:v>
                </c:pt>
                <c:pt idx="13665">
                  <c:v>44845.40660278935</c:v>
                </c:pt>
                <c:pt idx="13666">
                  <c:v>44845.406606377313</c:v>
                </c:pt>
                <c:pt idx="13667">
                  <c:v>44845.406609907404</c:v>
                </c:pt>
                <c:pt idx="13668">
                  <c:v>44845.40661341435</c:v>
                </c:pt>
                <c:pt idx="13669">
                  <c:v>44845.406616944441</c:v>
                </c:pt>
                <c:pt idx="13670">
                  <c:v>44845.406620428243</c:v>
                </c:pt>
                <c:pt idx="13671">
                  <c:v>44845.406623923613</c:v>
                </c:pt>
                <c:pt idx="13672">
                  <c:v>44845.406627407407</c:v>
                </c:pt>
                <c:pt idx="13673">
                  <c:v>44845.40663096065</c:v>
                </c:pt>
                <c:pt idx="13674">
                  <c:v>44845.406634444444</c:v>
                </c:pt>
                <c:pt idx="13675">
                  <c:v>44845.406638009263</c:v>
                </c:pt>
                <c:pt idx="13676">
                  <c:v>44845.406641562498</c:v>
                </c:pt>
                <c:pt idx="13677">
                  <c:v>44845.406645150462</c:v>
                </c:pt>
                <c:pt idx="13678">
                  <c:v>44845.406648715281</c:v>
                </c:pt>
                <c:pt idx="13679">
                  <c:v>44845.406652280093</c:v>
                </c:pt>
                <c:pt idx="13680">
                  <c:v>44845.406655763887</c:v>
                </c:pt>
                <c:pt idx="13681">
                  <c:v>44845.40665931713</c:v>
                </c:pt>
                <c:pt idx="13682">
                  <c:v>44845.4066628125</c:v>
                </c:pt>
                <c:pt idx="13683">
                  <c:v>44845.406666365743</c:v>
                </c:pt>
                <c:pt idx="13684">
                  <c:v>44845.40666990741</c:v>
                </c:pt>
                <c:pt idx="13685">
                  <c:v>44845.40667340278</c:v>
                </c:pt>
                <c:pt idx="13686">
                  <c:v>44845.406676944447</c:v>
                </c:pt>
                <c:pt idx="13687">
                  <c:v>44845.406680428241</c:v>
                </c:pt>
                <c:pt idx="13688">
                  <c:v>44845.406683993053</c:v>
                </c:pt>
                <c:pt idx="13689">
                  <c:v>44845.406687476854</c:v>
                </c:pt>
                <c:pt idx="13690">
                  <c:v>44845.406691053242</c:v>
                </c:pt>
                <c:pt idx="13691">
                  <c:v>44845.406694606485</c:v>
                </c:pt>
                <c:pt idx="13692">
                  <c:v>44845.406698171297</c:v>
                </c:pt>
                <c:pt idx="13693">
                  <c:v>44845.406701678243</c:v>
                </c:pt>
                <c:pt idx="13694">
                  <c:v>44845.406705231479</c:v>
                </c:pt>
                <c:pt idx="13695">
                  <c:v>44845.406708796298</c:v>
                </c:pt>
                <c:pt idx="13696">
                  <c:v>44845.406712280092</c:v>
                </c:pt>
                <c:pt idx="13697">
                  <c:v>44845.406715833335</c:v>
                </c:pt>
                <c:pt idx="13698">
                  <c:v>44845.406719386578</c:v>
                </c:pt>
                <c:pt idx="13699">
                  <c:v>44845.406722870372</c:v>
                </c:pt>
                <c:pt idx="13700">
                  <c:v>44845.406726423615</c:v>
                </c:pt>
                <c:pt idx="13701">
                  <c:v>44845.406729907409</c:v>
                </c:pt>
                <c:pt idx="13702">
                  <c:v>44845.406733414355</c:v>
                </c:pt>
                <c:pt idx="13703">
                  <c:v>44845.406736898149</c:v>
                </c:pt>
                <c:pt idx="13704">
                  <c:v>44845.406740439816</c:v>
                </c:pt>
                <c:pt idx="13705">
                  <c:v>44845.40674392361</c:v>
                </c:pt>
                <c:pt idx="13706">
                  <c:v>44845.406747476853</c:v>
                </c:pt>
                <c:pt idx="13707">
                  <c:v>44845.406750983799</c:v>
                </c:pt>
                <c:pt idx="13708">
                  <c:v>44845.406754537034</c:v>
                </c:pt>
                <c:pt idx="13709">
                  <c:v>44845.40675811343</c:v>
                </c:pt>
                <c:pt idx="13710">
                  <c:v>44845.406761678241</c:v>
                </c:pt>
                <c:pt idx="13711">
                  <c:v>44845.406765208332</c:v>
                </c:pt>
                <c:pt idx="13712">
                  <c:v>44845.406768738423</c:v>
                </c:pt>
                <c:pt idx="13713">
                  <c:v>44845.406772256945</c:v>
                </c:pt>
                <c:pt idx="13714">
                  <c:v>44845.406775763891</c:v>
                </c:pt>
                <c:pt idx="13715">
                  <c:v>44845.406779282406</c:v>
                </c:pt>
                <c:pt idx="13716">
                  <c:v>44845.4067827662</c:v>
                </c:pt>
                <c:pt idx="13717">
                  <c:v>44845.406786261578</c:v>
                </c:pt>
                <c:pt idx="13718">
                  <c:v>44845.406789803237</c:v>
                </c:pt>
                <c:pt idx="13719">
                  <c:v>44845.406793368056</c:v>
                </c:pt>
                <c:pt idx="13720">
                  <c:v>44845.40679685185</c:v>
                </c:pt>
                <c:pt idx="13721">
                  <c:v>44845.406800335651</c:v>
                </c:pt>
                <c:pt idx="13722">
                  <c:v>44845.406803900463</c:v>
                </c:pt>
                <c:pt idx="13723">
                  <c:v>44845.406807407409</c:v>
                </c:pt>
                <c:pt idx="13724">
                  <c:v>44845.406810949076</c:v>
                </c:pt>
                <c:pt idx="13725">
                  <c:v>44845.40681443287</c:v>
                </c:pt>
                <c:pt idx="13726">
                  <c:v>44845.406817974537</c:v>
                </c:pt>
                <c:pt idx="13727">
                  <c:v>44845.406821469907</c:v>
                </c:pt>
                <c:pt idx="13728">
                  <c:v>44845.406825011574</c:v>
                </c:pt>
                <c:pt idx="13729">
                  <c:v>44845.406828541665</c:v>
                </c:pt>
                <c:pt idx="13730">
                  <c:v>44845.406832094908</c:v>
                </c:pt>
                <c:pt idx="13731">
                  <c:v>44845.406835648151</c:v>
                </c:pt>
                <c:pt idx="13732">
                  <c:v>44845.406839247684</c:v>
                </c:pt>
                <c:pt idx="13733">
                  <c:v>44845.40684275463</c:v>
                </c:pt>
                <c:pt idx="13734">
                  <c:v>44845.406846238424</c:v>
                </c:pt>
                <c:pt idx="13735">
                  <c:v>44845.406849803243</c:v>
                </c:pt>
                <c:pt idx="13736">
                  <c:v>44845.406853298613</c:v>
                </c:pt>
                <c:pt idx="13737">
                  <c:v>44845.406856793983</c:v>
                </c:pt>
                <c:pt idx="13738">
                  <c:v>44845.406860312498</c:v>
                </c:pt>
                <c:pt idx="13739">
                  <c:v>44845.40686383102</c:v>
                </c:pt>
                <c:pt idx="13740">
                  <c:v>44845.406867361111</c:v>
                </c:pt>
                <c:pt idx="13741">
                  <c:v>44845.406870937499</c:v>
                </c:pt>
                <c:pt idx="13742">
                  <c:v>44845.406874513887</c:v>
                </c:pt>
                <c:pt idx="13743">
                  <c:v>44845.406878009257</c:v>
                </c:pt>
                <c:pt idx="13744">
                  <c:v>44845.4068815625</c:v>
                </c:pt>
                <c:pt idx="13745">
                  <c:v>44845.406885046294</c:v>
                </c:pt>
                <c:pt idx="13746">
                  <c:v>44845.406888599537</c:v>
                </c:pt>
                <c:pt idx="13747">
                  <c:v>44845.406892094907</c:v>
                </c:pt>
                <c:pt idx="13748">
                  <c:v>44845.406895671294</c:v>
                </c:pt>
                <c:pt idx="13749">
                  <c:v>44845.406899212961</c:v>
                </c:pt>
                <c:pt idx="13750">
                  <c:v>44845.40690277778</c:v>
                </c:pt>
                <c:pt idx="13751">
                  <c:v>44845.406906342592</c:v>
                </c:pt>
                <c:pt idx="13752">
                  <c:v>44845.406909849538</c:v>
                </c:pt>
                <c:pt idx="13753">
                  <c:v>44845.406913379629</c:v>
                </c:pt>
                <c:pt idx="13754">
                  <c:v>44845.406916886575</c:v>
                </c:pt>
                <c:pt idx="13755">
                  <c:v>44845.406920428242</c:v>
                </c:pt>
                <c:pt idx="13756">
                  <c:v>44845.406923912036</c:v>
                </c:pt>
                <c:pt idx="13757">
                  <c:v>44845.4069275</c:v>
                </c:pt>
                <c:pt idx="13758">
                  <c:v>44845.406931076388</c:v>
                </c:pt>
                <c:pt idx="13759">
                  <c:v>44845.406934560182</c:v>
                </c:pt>
                <c:pt idx="13760">
                  <c:v>44845.406938101849</c:v>
                </c:pt>
                <c:pt idx="13761">
                  <c:v>44845.406941655092</c:v>
                </c:pt>
                <c:pt idx="13762">
                  <c:v>44845.406945150462</c:v>
                </c:pt>
                <c:pt idx="13763">
                  <c:v>44845.406948680553</c:v>
                </c:pt>
                <c:pt idx="13764">
                  <c:v>44845.406952175923</c:v>
                </c:pt>
                <c:pt idx="13765">
                  <c:v>44845.406955659724</c:v>
                </c:pt>
                <c:pt idx="13766">
                  <c:v>44845.406959178239</c:v>
                </c:pt>
                <c:pt idx="13767">
                  <c:v>44845.406962696761</c:v>
                </c:pt>
                <c:pt idx="13768">
                  <c:v>44845.406966261573</c:v>
                </c:pt>
                <c:pt idx="13769">
                  <c:v>44845.40696980324</c:v>
                </c:pt>
                <c:pt idx="13770">
                  <c:v>44845.406973368059</c:v>
                </c:pt>
                <c:pt idx="13771">
                  <c:v>44845.406976851853</c:v>
                </c:pt>
                <c:pt idx="13772">
                  <c:v>44845.406980347223</c:v>
                </c:pt>
                <c:pt idx="13773">
                  <c:v>44845.406983865738</c:v>
                </c:pt>
                <c:pt idx="13774">
                  <c:v>44845.406987361108</c:v>
                </c:pt>
                <c:pt idx="13775">
                  <c:v>44845.406990949072</c:v>
                </c:pt>
                <c:pt idx="13776">
                  <c:v>44845.406994432873</c:v>
                </c:pt>
                <c:pt idx="13777">
                  <c:v>44845.406997928243</c:v>
                </c:pt>
                <c:pt idx="13778">
                  <c:v>44845.40700146991</c:v>
                </c:pt>
                <c:pt idx="13779">
                  <c:v>44845.407005023146</c:v>
                </c:pt>
                <c:pt idx="13780">
                  <c:v>44845.407008518516</c:v>
                </c:pt>
                <c:pt idx="13781">
                  <c:v>44845.407012083335</c:v>
                </c:pt>
                <c:pt idx="13782">
                  <c:v>44845.407015659723</c:v>
                </c:pt>
                <c:pt idx="13783">
                  <c:v>44845.40701920139</c:v>
                </c:pt>
                <c:pt idx="13784">
                  <c:v>44845.407022685184</c:v>
                </c:pt>
                <c:pt idx="13785">
                  <c:v>44845.407026226851</c:v>
                </c:pt>
                <c:pt idx="13786">
                  <c:v>44845.407029722221</c:v>
                </c:pt>
                <c:pt idx="13787">
                  <c:v>44845.407033275464</c:v>
                </c:pt>
                <c:pt idx="13788">
                  <c:v>44845.407036793978</c:v>
                </c:pt>
                <c:pt idx="13789">
                  <c:v>44845.407040324077</c:v>
                </c:pt>
                <c:pt idx="13790">
                  <c:v>44845.407043831015</c:v>
                </c:pt>
                <c:pt idx="13791">
                  <c:v>44845.407047395835</c:v>
                </c:pt>
                <c:pt idx="13792">
                  <c:v>44845.407050995367</c:v>
                </c:pt>
                <c:pt idx="13793">
                  <c:v>44845.407054525465</c:v>
                </c:pt>
                <c:pt idx="13794">
                  <c:v>44845.407058009259</c:v>
                </c:pt>
                <c:pt idx="13795">
                  <c:v>44845.407061574071</c:v>
                </c:pt>
                <c:pt idx="13796">
                  <c:v>44845.407065057872</c:v>
                </c:pt>
                <c:pt idx="13797">
                  <c:v>44845.407068576387</c:v>
                </c:pt>
                <c:pt idx="13798">
                  <c:v>44845.407072094909</c:v>
                </c:pt>
                <c:pt idx="13799">
                  <c:v>44845.407075625</c:v>
                </c:pt>
                <c:pt idx="13800">
                  <c:v>44845.407079108794</c:v>
                </c:pt>
                <c:pt idx="13801">
                  <c:v>44845.407082592596</c:v>
                </c:pt>
                <c:pt idx="13802">
                  <c:v>44845.407086145831</c:v>
                </c:pt>
                <c:pt idx="13803">
                  <c:v>44845.407089641201</c:v>
                </c:pt>
                <c:pt idx="13804">
                  <c:v>44845.40709320602</c:v>
                </c:pt>
                <c:pt idx="13805">
                  <c:v>44845.407096770832</c:v>
                </c:pt>
                <c:pt idx="13806">
                  <c:v>44845.407100312499</c:v>
                </c:pt>
                <c:pt idx="13807">
                  <c:v>44845.407103819445</c:v>
                </c:pt>
                <c:pt idx="13808">
                  <c:v>44845.407107395833</c:v>
                </c:pt>
                <c:pt idx="13809">
                  <c:v>44845.407110983797</c:v>
                </c:pt>
                <c:pt idx="13810">
                  <c:v>44845.407114525464</c:v>
                </c:pt>
                <c:pt idx="13811">
                  <c:v>44845.407118067131</c:v>
                </c:pt>
                <c:pt idx="13812">
                  <c:v>44845.407121562501</c:v>
                </c:pt>
                <c:pt idx="13813">
                  <c:v>44845.407125104168</c:v>
                </c:pt>
                <c:pt idx="13814">
                  <c:v>44845.407128611114</c:v>
                </c:pt>
                <c:pt idx="13815">
                  <c:v>44845.407132175926</c:v>
                </c:pt>
                <c:pt idx="13816">
                  <c:v>44845.407135740737</c:v>
                </c:pt>
                <c:pt idx="13817">
                  <c:v>44845.407139224539</c:v>
                </c:pt>
                <c:pt idx="13818">
                  <c:v>44845.40714278935</c:v>
                </c:pt>
                <c:pt idx="13819">
                  <c:v>44845.407146342593</c:v>
                </c:pt>
                <c:pt idx="13820">
                  <c:v>44845.407149837964</c:v>
                </c:pt>
                <c:pt idx="13821">
                  <c:v>44845.407153402775</c:v>
                </c:pt>
                <c:pt idx="13822">
                  <c:v>44845.407156967594</c:v>
                </c:pt>
                <c:pt idx="13823">
                  <c:v>44845.407160509261</c:v>
                </c:pt>
                <c:pt idx="13824">
                  <c:v>44845.4071640162</c:v>
                </c:pt>
                <c:pt idx="13825">
                  <c:v>44845.407167581019</c:v>
                </c:pt>
                <c:pt idx="13826">
                  <c:v>44845.407171145831</c:v>
                </c:pt>
                <c:pt idx="13827">
                  <c:v>44845.407174699074</c:v>
                </c:pt>
                <c:pt idx="13828">
                  <c:v>44845.40717820602</c:v>
                </c:pt>
                <c:pt idx="13829">
                  <c:v>44845.407181782408</c:v>
                </c:pt>
                <c:pt idx="13830">
                  <c:v>44845.407185335651</c:v>
                </c:pt>
                <c:pt idx="13831">
                  <c:v>44845.407188912039</c:v>
                </c:pt>
                <c:pt idx="13832">
                  <c:v>44845.40719244213</c:v>
                </c:pt>
                <c:pt idx="13833">
                  <c:v>44845.407196018517</c:v>
                </c:pt>
                <c:pt idx="13834">
                  <c:v>44845.407199594905</c:v>
                </c:pt>
                <c:pt idx="13835">
                  <c:v>44845.407203090275</c:v>
                </c:pt>
                <c:pt idx="13836">
                  <c:v>44845.407206643518</c:v>
                </c:pt>
                <c:pt idx="13837">
                  <c:v>44845.407210138888</c:v>
                </c:pt>
                <c:pt idx="13838">
                  <c:v>44845.407213692131</c:v>
                </c:pt>
                <c:pt idx="13839">
                  <c:v>44845.407217222222</c:v>
                </c:pt>
                <c:pt idx="13840">
                  <c:v>44845.407220810186</c:v>
                </c:pt>
                <c:pt idx="13841">
                  <c:v>44845.407224374998</c:v>
                </c:pt>
                <c:pt idx="13842">
                  <c:v>44845.407227881944</c:v>
                </c:pt>
                <c:pt idx="13843">
                  <c:v>44845.407231412035</c:v>
                </c:pt>
                <c:pt idx="13844">
                  <c:v>44845.407234918981</c:v>
                </c:pt>
                <c:pt idx="13845">
                  <c:v>44845.407238553242</c:v>
                </c:pt>
                <c:pt idx="13846">
                  <c:v>44845.407242048612</c:v>
                </c:pt>
                <c:pt idx="13847">
                  <c:v>44845.407245601855</c:v>
                </c:pt>
                <c:pt idx="13848">
                  <c:v>44845.407249166667</c:v>
                </c:pt>
                <c:pt idx="13849">
                  <c:v>44845.407252650461</c:v>
                </c:pt>
                <c:pt idx="13850">
                  <c:v>44845.407256134262</c:v>
                </c:pt>
                <c:pt idx="13851">
                  <c:v>44845.407259699074</c:v>
                </c:pt>
                <c:pt idx="13852">
                  <c:v>44845.407263252317</c:v>
                </c:pt>
                <c:pt idx="13853">
                  <c:v>44845.407266759263</c:v>
                </c:pt>
                <c:pt idx="13854">
                  <c:v>44845.407270289354</c:v>
                </c:pt>
                <c:pt idx="13855">
                  <c:v>44845.407273784724</c:v>
                </c:pt>
                <c:pt idx="13856">
                  <c:v>44845.407277349535</c:v>
                </c:pt>
                <c:pt idx="13857">
                  <c:v>44845.407280914354</c:v>
                </c:pt>
                <c:pt idx="13858">
                  <c:v>44845.407284398148</c:v>
                </c:pt>
                <c:pt idx="13859">
                  <c:v>44845.407287939815</c:v>
                </c:pt>
                <c:pt idx="13860">
                  <c:v>44845.40729145833</c:v>
                </c:pt>
                <c:pt idx="13861">
                  <c:v>44845.407294988428</c:v>
                </c:pt>
                <c:pt idx="13862">
                  <c:v>44845.407298472222</c:v>
                </c:pt>
                <c:pt idx="13863">
                  <c:v>44845.407302037034</c:v>
                </c:pt>
                <c:pt idx="13864">
                  <c:v>44845.407305601853</c:v>
                </c:pt>
                <c:pt idx="13865">
                  <c:v>44845.407309178241</c:v>
                </c:pt>
                <c:pt idx="13866">
                  <c:v>44845.407312719908</c:v>
                </c:pt>
                <c:pt idx="13867">
                  <c:v>44845.407316226854</c:v>
                </c:pt>
                <c:pt idx="13868">
                  <c:v>44845.407319791666</c:v>
                </c:pt>
                <c:pt idx="13869">
                  <c:v>44845.407323333333</c:v>
                </c:pt>
                <c:pt idx="13870">
                  <c:v>44845.407326851855</c:v>
                </c:pt>
                <c:pt idx="13871">
                  <c:v>44845.407330381946</c:v>
                </c:pt>
                <c:pt idx="13872">
                  <c:v>44845.407333877316</c:v>
                </c:pt>
                <c:pt idx="13873">
                  <c:v>44845.40733746528</c:v>
                </c:pt>
                <c:pt idx="13874">
                  <c:v>44845.407341030092</c:v>
                </c:pt>
                <c:pt idx="13875">
                  <c:v>44845.407344571759</c:v>
                </c:pt>
                <c:pt idx="13876">
                  <c:v>44845.407348067129</c:v>
                </c:pt>
                <c:pt idx="13877">
                  <c:v>44845.40735159722</c:v>
                </c:pt>
                <c:pt idx="13878">
                  <c:v>44845.407355115742</c:v>
                </c:pt>
                <c:pt idx="13879">
                  <c:v>44845.407358668985</c:v>
                </c:pt>
                <c:pt idx="13880">
                  <c:v>44845.407362210652</c:v>
                </c:pt>
                <c:pt idx="13881">
                  <c:v>44845.40736571759</c:v>
                </c:pt>
                <c:pt idx="13882">
                  <c:v>44845.407369259257</c:v>
                </c:pt>
                <c:pt idx="13883">
                  <c:v>44845.407372766203</c:v>
                </c:pt>
                <c:pt idx="13884">
                  <c:v>44845.40737630787</c:v>
                </c:pt>
                <c:pt idx="13885">
                  <c:v>44845.407379791664</c:v>
                </c:pt>
                <c:pt idx="13886">
                  <c:v>44845.407383275466</c:v>
                </c:pt>
                <c:pt idx="13887">
                  <c:v>44845.407386851854</c:v>
                </c:pt>
                <c:pt idx="13888">
                  <c:v>44845.40739039352</c:v>
                </c:pt>
                <c:pt idx="13889">
                  <c:v>44845.407393958332</c:v>
                </c:pt>
                <c:pt idx="13890">
                  <c:v>44845.407397453702</c:v>
                </c:pt>
                <c:pt idx="13891">
                  <c:v>44845.40740103009</c:v>
                </c:pt>
                <c:pt idx="13892">
                  <c:v>44845.407404513891</c:v>
                </c:pt>
                <c:pt idx="13893">
                  <c:v>44845.407408055558</c:v>
                </c:pt>
                <c:pt idx="13894">
                  <c:v>44845.407411539352</c:v>
                </c:pt>
                <c:pt idx="13895">
                  <c:v>44845.407415023146</c:v>
                </c:pt>
                <c:pt idx="13896">
                  <c:v>44845.407418587965</c:v>
                </c:pt>
                <c:pt idx="13897">
                  <c:v>44845.407422141201</c:v>
                </c:pt>
                <c:pt idx="13898">
                  <c:v>44845.407425729165</c:v>
                </c:pt>
                <c:pt idx="13899">
                  <c:v>44845.407429259256</c:v>
                </c:pt>
                <c:pt idx="13900">
                  <c:v>44845.407432754633</c:v>
                </c:pt>
                <c:pt idx="13901">
                  <c:v>44845.407436284724</c:v>
                </c:pt>
                <c:pt idx="13902">
                  <c:v>44845.407439780094</c:v>
                </c:pt>
                <c:pt idx="13903">
                  <c:v>44845.40744328704</c:v>
                </c:pt>
                <c:pt idx="13904">
                  <c:v>44845.407446817131</c:v>
                </c:pt>
                <c:pt idx="13905">
                  <c:v>44845.407450347222</c:v>
                </c:pt>
                <c:pt idx="13906">
                  <c:v>44845.407453877313</c:v>
                </c:pt>
                <c:pt idx="13907">
                  <c:v>44845.407457361114</c:v>
                </c:pt>
                <c:pt idx="13908">
                  <c:v>44845.407460902781</c:v>
                </c:pt>
                <c:pt idx="13909">
                  <c:v>44845.407464398151</c:v>
                </c:pt>
                <c:pt idx="13910">
                  <c:v>44845.407467893521</c:v>
                </c:pt>
                <c:pt idx="13911">
                  <c:v>44845.407471435188</c:v>
                </c:pt>
                <c:pt idx="13912">
                  <c:v>44845.407475011576</c:v>
                </c:pt>
                <c:pt idx="13913">
                  <c:v>44845.407478587964</c:v>
                </c:pt>
                <c:pt idx="13914">
                  <c:v>44845.407482141207</c:v>
                </c:pt>
                <c:pt idx="13915">
                  <c:v>44845.407485625001</c:v>
                </c:pt>
                <c:pt idx="13916">
                  <c:v>44845.407489212965</c:v>
                </c:pt>
                <c:pt idx="13917">
                  <c:v>44845.407492743056</c:v>
                </c:pt>
                <c:pt idx="13918">
                  <c:v>44845.407496296299</c:v>
                </c:pt>
                <c:pt idx="13919">
                  <c:v>44845.407499803237</c:v>
                </c:pt>
                <c:pt idx="13920">
                  <c:v>44845.407503402777</c:v>
                </c:pt>
                <c:pt idx="13921">
                  <c:v>44845.4075069213</c:v>
                </c:pt>
                <c:pt idx="13922">
                  <c:v>44845.40751041667</c:v>
                </c:pt>
                <c:pt idx="13923">
                  <c:v>44845.407513935184</c:v>
                </c:pt>
                <c:pt idx="13924">
                  <c:v>44845.407517465275</c:v>
                </c:pt>
                <c:pt idx="13925">
                  <c:v>44845.407521030094</c:v>
                </c:pt>
                <c:pt idx="13926">
                  <c:v>44845.40752458333</c:v>
                </c:pt>
                <c:pt idx="13927">
                  <c:v>44845.407528067131</c:v>
                </c:pt>
                <c:pt idx="13928">
                  <c:v>44845.407531655095</c:v>
                </c:pt>
                <c:pt idx="13929">
                  <c:v>44845.407535185186</c:v>
                </c:pt>
                <c:pt idx="13930">
                  <c:v>44845.407538703701</c:v>
                </c:pt>
                <c:pt idx="13931">
                  <c:v>44845.407542245368</c:v>
                </c:pt>
                <c:pt idx="13932">
                  <c:v>44845.407545821756</c:v>
                </c:pt>
                <c:pt idx="13933">
                  <c:v>44845.407549363423</c:v>
                </c:pt>
                <c:pt idx="13934">
                  <c:v>44845.407552870369</c:v>
                </c:pt>
                <c:pt idx="13935">
                  <c:v>44845.407556423612</c:v>
                </c:pt>
                <c:pt idx="13936">
                  <c:v>44845.407560023152</c:v>
                </c:pt>
                <c:pt idx="13937">
                  <c:v>44845.407563576387</c:v>
                </c:pt>
                <c:pt idx="13938">
                  <c:v>44845.40756712963</c:v>
                </c:pt>
                <c:pt idx="13939">
                  <c:v>44845.407570671297</c:v>
                </c:pt>
                <c:pt idx="13940">
                  <c:v>44845.407574166667</c:v>
                </c:pt>
                <c:pt idx="13941">
                  <c:v>44845.407577650461</c:v>
                </c:pt>
                <c:pt idx="13942">
                  <c:v>44845.407581215281</c:v>
                </c:pt>
                <c:pt idx="13943">
                  <c:v>44845.407584756947</c:v>
                </c:pt>
                <c:pt idx="13944">
                  <c:v>44845.407588263886</c:v>
                </c:pt>
                <c:pt idx="13945">
                  <c:v>44845.407591805553</c:v>
                </c:pt>
                <c:pt idx="13946">
                  <c:v>44845.407595370372</c:v>
                </c:pt>
                <c:pt idx="13947">
                  <c:v>44845.407598877318</c:v>
                </c:pt>
                <c:pt idx="13948">
                  <c:v>44845.407602361112</c:v>
                </c:pt>
                <c:pt idx="13949">
                  <c:v>44845.407605902779</c:v>
                </c:pt>
                <c:pt idx="13950">
                  <c:v>44845.407609467591</c:v>
                </c:pt>
                <c:pt idx="13951">
                  <c:v>44845.407613055555</c:v>
                </c:pt>
                <c:pt idx="13952">
                  <c:v>44845.407616608798</c:v>
                </c:pt>
                <c:pt idx="13953">
                  <c:v>44845.407620104168</c:v>
                </c:pt>
                <c:pt idx="13954">
                  <c:v>44845.407623645835</c:v>
                </c:pt>
                <c:pt idx="13955">
                  <c:v>44845.407627141205</c:v>
                </c:pt>
                <c:pt idx="13956">
                  <c:v>44845.407630706017</c:v>
                </c:pt>
                <c:pt idx="13957">
                  <c:v>44845.40763425926</c:v>
                </c:pt>
                <c:pt idx="13958">
                  <c:v>44845.407637847224</c:v>
                </c:pt>
                <c:pt idx="13959">
                  <c:v>44845.407641423611</c:v>
                </c:pt>
                <c:pt idx="13960">
                  <c:v>44845.407644965278</c:v>
                </c:pt>
                <c:pt idx="13961">
                  <c:v>44845.40764853009</c:v>
                </c:pt>
                <c:pt idx="13962">
                  <c:v>44845.407652094909</c:v>
                </c:pt>
                <c:pt idx="13963">
                  <c:v>44845.407655659721</c:v>
                </c:pt>
                <c:pt idx="13964">
                  <c:v>44845.407659155091</c:v>
                </c:pt>
                <c:pt idx="13965">
                  <c:v>44845.407662731479</c:v>
                </c:pt>
                <c:pt idx="13966">
                  <c:v>44845.407666284722</c:v>
                </c:pt>
                <c:pt idx="13967">
                  <c:v>44845.407669826389</c:v>
                </c:pt>
                <c:pt idx="13968">
                  <c:v>44845.407673310183</c:v>
                </c:pt>
                <c:pt idx="13969">
                  <c:v>44845.407676921299</c:v>
                </c:pt>
                <c:pt idx="13970">
                  <c:v>44845.40768045139</c:v>
                </c:pt>
                <c:pt idx="13971">
                  <c:v>44845.40768394676</c:v>
                </c:pt>
                <c:pt idx="13972">
                  <c:v>44845.407687476851</c:v>
                </c:pt>
                <c:pt idx="13973">
                  <c:v>44845.407690983797</c:v>
                </c:pt>
                <c:pt idx="13974">
                  <c:v>44845.407694583337</c:v>
                </c:pt>
                <c:pt idx="13975">
                  <c:v>44845.407698101852</c:v>
                </c:pt>
                <c:pt idx="13976">
                  <c:v>44845.407701597222</c:v>
                </c:pt>
                <c:pt idx="13977">
                  <c:v>44845.407705127313</c:v>
                </c:pt>
                <c:pt idx="13978">
                  <c:v>44845.407708645835</c:v>
                </c:pt>
                <c:pt idx="13979">
                  <c:v>44845.407712187502</c:v>
                </c:pt>
                <c:pt idx="13980">
                  <c:v>44845.407715671296</c:v>
                </c:pt>
                <c:pt idx="13981">
                  <c:v>44845.407719236115</c:v>
                </c:pt>
                <c:pt idx="13982">
                  <c:v>44845.407722719909</c:v>
                </c:pt>
                <c:pt idx="13983">
                  <c:v>44845.407726203703</c:v>
                </c:pt>
                <c:pt idx="13984">
                  <c:v>44845.407729756946</c:v>
                </c:pt>
                <c:pt idx="13985">
                  <c:v>44845.407733310189</c:v>
                </c:pt>
                <c:pt idx="13986">
                  <c:v>44845.407736875</c:v>
                </c:pt>
                <c:pt idx="13987">
                  <c:v>44845.407740358794</c:v>
                </c:pt>
                <c:pt idx="13988">
                  <c:v>44845.407743842596</c:v>
                </c:pt>
                <c:pt idx="13989">
                  <c:v>44845.407747395831</c:v>
                </c:pt>
                <c:pt idx="13990">
                  <c:v>44845.407750891201</c:v>
                </c:pt>
                <c:pt idx="13991">
                  <c:v>44845.407754467589</c:v>
                </c:pt>
                <c:pt idx="13992">
                  <c:v>44845.407758020832</c:v>
                </c:pt>
                <c:pt idx="13993">
                  <c:v>44845.407761562499</c:v>
                </c:pt>
                <c:pt idx="13994">
                  <c:v>44845.407765081021</c:v>
                </c:pt>
                <c:pt idx="13995">
                  <c:v>44845.407768634257</c:v>
                </c:pt>
                <c:pt idx="13996">
                  <c:v>44845.407772118058</c:v>
                </c:pt>
                <c:pt idx="13997">
                  <c:v>44845.40777568287</c:v>
                </c:pt>
                <c:pt idx="13998">
                  <c:v>44845.407779247682</c:v>
                </c:pt>
                <c:pt idx="13999">
                  <c:v>44845.407782731483</c:v>
                </c:pt>
                <c:pt idx="14000">
                  <c:v>44845.407786284719</c:v>
                </c:pt>
                <c:pt idx="14001">
                  <c:v>44845.40778976852</c:v>
                </c:pt>
                <c:pt idx="14002">
                  <c:v>44845.407793298611</c:v>
                </c:pt>
                <c:pt idx="14003">
                  <c:v>44845.407796874999</c:v>
                </c:pt>
                <c:pt idx="14004">
                  <c:v>44845.407800370369</c:v>
                </c:pt>
                <c:pt idx="14005">
                  <c:v>44845.40780385417</c:v>
                </c:pt>
                <c:pt idx="14006">
                  <c:v>44845.407807337964</c:v>
                </c:pt>
                <c:pt idx="14007">
                  <c:v>44845.407810891207</c:v>
                </c:pt>
                <c:pt idx="14008">
                  <c:v>44845.407814444443</c:v>
                </c:pt>
                <c:pt idx="14009">
                  <c:v>44845.407817939813</c:v>
                </c:pt>
                <c:pt idx="14010">
                  <c:v>44845.407821493056</c:v>
                </c:pt>
                <c:pt idx="14011">
                  <c:v>44845.407825046299</c:v>
                </c:pt>
                <c:pt idx="14012">
                  <c:v>44845.407828611111</c:v>
                </c:pt>
                <c:pt idx="14013">
                  <c:v>44845.407832187499</c:v>
                </c:pt>
                <c:pt idx="14014">
                  <c:v>44845.407835752318</c:v>
                </c:pt>
                <c:pt idx="14015">
                  <c:v>44845.40783935185</c:v>
                </c:pt>
                <c:pt idx="14016">
                  <c:v>44845.407842905093</c:v>
                </c:pt>
                <c:pt idx="14017">
                  <c:v>44845.407846388887</c:v>
                </c:pt>
                <c:pt idx="14018">
                  <c:v>44845.407849953706</c:v>
                </c:pt>
                <c:pt idx="14019">
                  <c:v>44845.407853518518</c:v>
                </c:pt>
                <c:pt idx="14020">
                  <c:v>44845.40785708333</c:v>
                </c:pt>
                <c:pt idx="14021">
                  <c:v>44845.407860567131</c:v>
                </c:pt>
                <c:pt idx="14022">
                  <c:v>44845.407864120367</c:v>
                </c:pt>
                <c:pt idx="14023">
                  <c:v>44845.407867604168</c:v>
                </c:pt>
                <c:pt idx="14024">
                  <c:v>44845.407871087962</c:v>
                </c:pt>
                <c:pt idx="14025">
                  <c:v>44845.407874641205</c:v>
                </c:pt>
                <c:pt idx="14026">
                  <c:v>44845.407878124999</c:v>
                </c:pt>
                <c:pt idx="14027">
                  <c:v>44845.40788165509</c:v>
                </c:pt>
                <c:pt idx="14028">
                  <c:v>44845.407885219909</c:v>
                </c:pt>
                <c:pt idx="14029">
                  <c:v>44845.407888703703</c:v>
                </c:pt>
                <c:pt idx="14030">
                  <c:v>44845.407892210649</c:v>
                </c:pt>
                <c:pt idx="14031">
                  <c:v>44845.40789574074</c:v>
                </c:pt>
                <c:pt idx="14032">
                  <c:v>44845.407899247686</c:v>
                </c:pt>
                <c:pt idx="14033">
                  <c:v>44845.407902789353</c:v>
                </c:pt>
                <c:pt idx="14034">
                  <c:v>44845.407906284723</c:v>
                </c:pt>
                <c:pt idx="14035">
                  <c:v>44845.40790982639</c:v>
                </c:pt>
                <c:pt idx="14036">
                  <c:v>44845.40791332176</c:v>
                </c:pt>
                <c:pt idx="14037">
                  <c:v>44845.407916805554</c:v>
                </c:pt>
                <c:pt idx="14038">
                  <c:v>44845.407920370373</c:v>
                </c:pt>
                <c:pt idx="14039">
                  <c:v>44845.40792395833</c:v>
                </c:pt>
                <c:pt idx="14040">
                  <c:v>44845.407927511573</c:v>
                </c:pt>
                <c:pt idx="14041">
                  <c:v>44845.407931076392</c:v>
                </c:pt>
                <c:pt idx="14042">
                  <c:v>44845.40793465278</c:v>
                </c:pt>
                <c:pt idx="14043">
                  <c:v>44845.407938136574</c:v>
                </c:pt>
                <c:pt idx="14044">
                  <c:v>44845.407941701385</c:v>
                </c:pt>
                <c:pt idx="14045">
                  <c:v>44845.407945231484</c:v>
                </c:pt>
                <c:pt idx="14046">
                  <c:v>44845.407948738422</c:v>
                </c:pt>
                <c:pt idx="14047">
                  <c:v>44845.407952303241</c:v>
                </c:pt>
                <c:pt idx="14048">
                  <c:v>44845.407955833332</c:v>
                </c:pt>
                <c:pt idx="14049">
                  <c:v>44845.407959317126</c:v>
                </c:pt>
                <c:pt idx="14050">
                  <c:v>44845.407962870369</c:v>
                </c:pt>
                <c:pt idx="14051">
                  <c:v>44845.407966388892</c:v>
                </c:pt>
                <c:pt idx="14052">
                  <c:v>44845.407969930558</c:v>
                </c:pt>
                <c:pt idx="14053">
                  <c:v>44845.407973425929</c:v>
                </c:pt>
                <c:pt idx="14054">
                  <c:v>44845.40797699074</c:v>
                </c:pt>
                <c:pt idx="14055">
                  <c:v>44845.407980532407</c:v>
                </c:pt>
                <c:pt idx="14056">
                  <c:v>44845.407984016201</c:v>
                </c:pt>
                <c:pt idx="14057">
                  <c:v>44845.407987592589</c:v>
                </c:pt>
                <c:pt idx="14058">
                  <c:v>44845.407991087966</c:v>
                </c:pt>
                <c:pt idx="14059">
                  <c:v>44845.407994664354</c:v>
                </c:pt>
                <c:pt idx="14060">
                  <c:v>44845.407998194445</c:v>
                </c:pt>
                <c:pt idx="14061">
                  <c:v>44845.408001689815</c:v>
                </c:pt>
                <c:pt idx="14062">
                  <c:v>44845.408005173609</c:v>
                </c:pt>
                <c:pt idx="14063">
                  <c:v>44845.408008715276</c:v>
                </c:pt>
                <c:pt idx="14064">
                  <c:v>44845.408012291664</c:v>
                </c:pt>
                <c:pt idx="14065">
                  <c:v>44845.408015775465</c:v>
                </c:pt>
                <c:pt idx="14066">
                  <c:v>44845.408019340277</c:v>
                </c:pt>
                <c:pt idx="14067">
                  <c:v>44845.408022881944</c:v>
                </c:pt>
                <c:pt idx="14068">
                  <c:v>44845.408026365738</c:v>
                </c:pt>
                <c:pt idx="14069">
                  <c:v>44845.408029965278</c:v>
                </c:pt>
                <c:pt idx="14070">
                  <c:v>44845.408033518521</c:v>
                </c:pt>
                <c:pt idx="14071">
                  <c:v>44845.408037083333</c:v>
                </c:pt>
                <c:pt idx="14072">
                  <c:v>44845.40804065972</c:v>
                </c:pt>
                <c:pt idx="14073">
                  <c:v>44845.408044201387</c:v>
                </c:pt>
                <c:pt idx="14074">
                  <c:v>44845.408047696757</c:v>
                </c:pt>
                <c:pt idx="14075">
                  <c:v>44845.408051180559</c:v>
                </c:pt>
                <c:pt idx="14076">
                  <c:v>44845.408054733794</c:v>
                </c:pt>
                <c:pt idx="14077">
                  <c:v>44845.408058275461</c:v>
                </c:pt>
                <c:pt idx="14078">
                  <c:v>44845.408061770831</c:v>
                </c:pt>
                <c:pt idx="14079">
                  <c:v>44845.408065370371</c:v>
                </c:pt>
                <c:pt idx="14080">
                  <c:v>44845.408068923614</c:v>
                </c:pt>
                <c:pt idx="14081">
                  <c:v>44845.408072488426</c:v>
                </c:pt>
                <c:pt idx="14082">
                  <c:v>44845.408076030093</c:v>
                </c:pt>
                <c:pt idx="14083">
                  <c:v>44845.408079525463</c:v>
                </c:pt>
                <c:pt idx="14084">
                  <c:v>44845.408083055554</c:v>
                </c:pt>
                <c:pt idx="14085">
                  <c:v>44845.4080865625</c:v>
                </c:pt>
                <c:pt idx="14086">
                  <c:v>44845.40809005787</c:v>
                </c:pt>
                <c:pt idx="14087">
                  <c:v>44845.408093611113</c:v>
                </c:pt>
                <c:pt idx="14088">
                  <c:v>44845.40809715278</c:v>
                </c:pt>
                <c:pt idx="14089">
                  <c:v>44845.40810064815</c:v>
                </c:pt>
                <c:pt idx="14090">
                  <c:v>44845.408104131944</c:v>
                </c:pt>
                <c:pt idx="14091">
                  <c:v>44845.408107627314</c:v>
                </c:pt>
                <c:pt idx="14092">
                  <c:v>44845.408111145836</c:v>
                </c:pt>
                <c:pt idx="14093">
                  <c:v>44845.408114641206</c:v>
                </c:pt>
                <c:pt idx="14094">
                  <c:v>44845.408118217594</c:v>
                </c:pt>
                <c:pt idx="14095">
                  <c:v>44845.408121759261</c:v>
                </c:pt>
                <c:pt idx="14096">
                  <c:v>44845.408125254631</c:v>
                </c:pt>
                <c:pt idx="14097">
                  <c:v>44845.408128831019</c:v>
                </c:pt>
                <c:pt idx="14098">
                  <c:v>44845.408132395831</c:v>
                </c:pt>
                <c:pt idx="14099">
                  <c:v>44845.408135972219</c:v>
                </c:pt>
                <c:pt idx="14100">
                  <c:v>44845.408139537038</c:v>
                </c:pt>
                <c:pt idx="14101">
                  <c:v>44845.408143067129</c:v>
                </c:pt>
                <c:pt idx="14102">
                  <c:v>44845.408146585651</c:v>
                </c:pt>
                <c:pt idx="14103">
                  <c:v>44845.408150069445</c:v>
                </c:pt>
                <c:pt idx="14104">
                  <c:v>44845.40815358796</c:v>
                </c:pt>
                <c:pt idx="14105">
                  <c:v>44845.408157152779</c:v>
                </c:pt>
                <c:pt idx="14106">
                  <c:v>44845.408160636573</c:v>
                </c:pt>
                <c:pt idx="14107">
                  <c:v>44845.408164131943</c:v>
                </c:pt>
                <c:pt idx="14108">
                  <c:v>44845.408167696762</c:v>
                </c:pt>
                <c:pt idx="14109">
                  <c:v>44845.408171284726</c:v>
                </c:pt>
                <c:pt idx="14110">
                  <c:v>44845.408174837961</c:v>
                </c:pt>
                <c:pt idx="14111">
                  <c:v>44845.408178391204</c:v>
                </c:pt>
                <c:pt idx="14112">
                  <c:v>44845.408181932871</c:v>
                </c:pt>
                <c:pt idx="14113">
                  <c:v>44845.408185416665</c:v>
                </c:pt>
                <c:pt idx="14114">
                  <c:v>44845.408188946756</c:v>
                </c:pt>
                <c:pt idx="14115">
                  <c:v>44845.408192488423</c:v>
                </c:pt>
                <c:pt idx="14116">
                  <c:v>44845.408195972224</c:v>
                </c:pt>
                <c:pt idx="14117">
                  <c:v>44845.40819952546</c:v>
                </c:pt>
                <c:pt idx="14118">
                  <c:v>44845.408203009261</c:v>
                </c:pt>
                <c:pt idx="14119">
                  <c:v>44845.408206550928</c:v>
                </c:pt>
                <c:pt idx="14120">
                  <c:v>44845.408210127316</c:v>
                </c:pt>
                <c:pt idx="14121">
                  <c:v>44845.40821361111</c:v>
                </c:pt>
                <c:pt idx="14122">
                  <c:v>44845.408217141201</c:v>
                </c:pt>
                <c:pt idx="14123">
                  <c:v>44845.408220625002</c:v>
                </c:pt>
                <c:pt idx="14124">
                  <c:v>44845.40822420139</c:v>
                </c:pt>
                <c:pt idx="14125">
                  <c:v>44845.40822769676</c:v>
                </c:pt>
                <c:pt idx="14126">
                  <c:v>44845.408231284724</c:v>
                </c:pt>
                <c:pt idx="14127">
                  <c:v>44845.408234814815</c:v>
                </c:pt>
                <c:pt idx="14128">
                  <c:v>44845.408238298609</c:v>
                </c:pt>
                <c:pt idx="14129">
                  <c:v>44845.40824178241</c:v>
                </c:pt>
                <c:pt idx="14130">
                  <c:v>44845.408245347222</c:v>
                </c:pt>
                <c:pt idx="14131">
                  <c:v>44845.408248842592</c:v>
                </c:pt>
                <c:pt idx="14132">
                  <c:v>44845.408252372683</c:v>
                </c:pt>
                <c:pt idx="14133">
                  <c:v>44845.408255960647</c:v>
                </c:pt>
                <c:pt idx="14134">
                  <c:v>44845.40825951389</c:v>
                </c:pt>
                <c:pt idx="14135">
                  <c:v>44845.408262997684</c:v>
                </c:pt>
                <c:pt idx="14136">
                  <c:v>44845.408266481485</c:v>
                </c:pt>
                <c:pt idx="14137">
                  <c:v>44845.408270046297</c:v>
                </c:pt>
                <c:pt idx="14138">
                  <c:v>44845.408273587964</c:v>
                </c:pt>
                <c:pt idx="14139">
                  <c:v>44845.40827709491</c:v>
                </c:pt>
                <c:pt idx="14140">
                  <c:v>44845.408280636577</c:v>
                </c:pt>
                <c:pt idx="14141">
                  <c:v>44845.408284120371</c:v>
                </c:pt>
                <c:pt idx="14142">
                  <c:v>44845.408287673614</c:v>
                </c:pt>
                <c:pt idx="14143">
                  <c:v>44845.408291250002</c:v>
                </c:pt>
                <c:pt idx="14144">
                  <c:v>44845.408294837966</c:v>
                </c:pt>
                <c:pt idx="14145">
                  <c:v>44845.408298391201</c:v>
                </c:pt>
                <c:pt idx="14146">
                  <c:v>44845.408301875003</c:v>
                </c:pt>
                <c:pt idx="14147">
                  <c:v>44845.40830545139</c:v>
                </c:pt>
                <c:pt idx="14148">
                  <c:v>44845.408308981481</c:v>
                </c:pt>
                <c:pt idx="14149">
                  <c:v>44845.408312488427</c:v>
                </c:pt>
                <c:pt idx="14150">
                  <c:v>44845.408315972221</c:v>
                </c:pt>
                <c:pt idx="14151">
                  <c:v>44845.408319525464</c:v>
                </c:pt>
                <c:pt idx="14152">
                  <c:v>44845.408323067131</c:v>
                </c:pt>
                <c:pt idx="14153">
                  <c:v>44845.408326631943</c:v>
                </c:pt>
                <c:pt idx="14154">
                  <c:v>44845.408330150465</c:v>
                </c:pt>
                <c:pt idx="14155">
                  <c:v>44845.40833366898</c:v>
                </c:pt>
                <c:pt idx="14156">
                  <c:v>44845.40833716435</c:v>
                </c:pt>
                <c:pt idx="14157">
                  <c:v>44845.40834065972</c:v>
                </c:pt>
                <c:pt idx="14158">
                  <c:v>44845.408344236108</c:v>
                </c:pt>
                <c:pt idx="14159">
                  <c:v>44845.408347800927</c:v>
                </c:pt>
                <c:pt idx="14160">
                  <c:v>44845.408351331018</c:v>
                </c:pt>
                <c:pt idx="14161">
                  <c:v>44845.408354837964</c:v>
                </c:pt>
                <c:pt idx="14162">
                  <c:v>44845.408358391207</c:v>
                </c:pt>
                <c:pt idx="14163">
                  <c:v>44845.408361886577</c:v>
                </c:pt>
                <c:pt idx="14164">
                  <c:v>44845.408365405092</c:v>
                </c:pt>
                <c:pt idx="14165">
                  <c:v>44845.408368912038</c:v>
                </c:pt>
                <c:pt idx="14166">
                  <c:v>44845.408372453705</c:v>
                </c:pt>
                <c:pt idx="14167">
                  <c:v>44845.408375960651</c:v>
                </c:pt>
                <c:pt idx="14168">
                  <c:v>44845.408379525463</c:v>
                </c:pt>
                <c:pt idx="14169">
                  <c:v>44845.408383020833</c:v>
                </c:pt>
                <c:pt idx="14170">
                  <c:v>44845.408386574076</c:v>
                </c:pt>
                <c:pt idx="14171">
                  <c:v>44845.408390150464</c:v>
                </c:pt>
                <c:pt idx="14172">
                  <c:v>44845.408393703707</c:v>
                </c:pt>
                <c:pt idx="14173">
                  <c:v>44845.408397187501</c:v>
                </c:pt>
                <c:pt idx="14174">
                  <c:v>44845.408400752312</c:v>
                </c:pt>
                <c:pt idx="14175">
                  <c:v>44845.408404282411</c:v>
                </c:pt>
                <c:pt idx="14176">
                  <c:v>44845.408407789349</c:v>
                </c:pt>
                <c:pt idx="14177">
                  <c:v>44845.408411307872</c:v>
                </c:pt>
                <c:pt idx="14178">
                  <c:v>44845.408414837962</c:v>
                </c:pt>
                <c:pt idx="14179">
                  <c:v>44845.408418402774</c:v>
                </c:pt>
                <c:pt idx="14180">
                  <c:v>44845.408421967593</c:v>
                </c:pt>
                <c:pt idx="14181">
                  <c:v>44845.408425543981</c:v>
                </c:pt>
                <c:pt idx="14182">
                  <c:v>44845.408429085648</c:v>
                </c:pt>
                <c:pt idx="14183">
                  <c:v>44845.408432673612</c:v>
                </c:pt>
                <c:pt idx="14184">
                  <c:v>44845.408436157406</c:v>
                </c:pt>
                <c:pt idx="14185">
                  <c:v>44845.408439641207</c:v>
                </c:pt>
                <c:pt idx="14186">
                  <c:v>44845.408443194443</c:v>
                </c:pt>
                <c:pt idx="14187">
                  <c:v>44845.40844673611</c:v>
                </c:pt>
                <c:pt idx="14188">
                  <c:v>44845.40845023148</c:v>
                </c:pt>
                <c:pt idx="14189">
                  <c:v>44845.408453796299</c:v>
                </c:pt>
                <c:pt idx="14190">
                  <c:v>44845.408457349535</c:v>
                </c:pt>
                <c:pt idx="14191">
                  <c:v>44845.408460833336</c:v>
                </c:pt>
                <c:pt idx="14192">
                  <c:v>44845.40846431713</c:v>
                </c:pt>
                <c:pt idx="14193">
                  <c:v>44845.408467893518</c:v>
                </c:pt>
                <c:pt idx="14194">
                  <c:v>44845.408471446761</c:v>
                </c:pt>
                <c:pt idx="14195">
                  <c:v>44845.408474930555</c:v>
                </c:pt>
                <c:pt idx="14196">
                  <c:v>44845.408478472222</c:v>
                </c:pt>
                <c:pt idx="14197">
                  <c:v>44845.408481956016</c:v>
                </c:pt>
                <c:pt idx="14198">
                  <c:v>44845.408485520835</c:v>
                </c:pt>
                <c:pt idx="14199">
                  <c:v>44845.408489016205</c:v>
                </c:pt>
                <c:pt idx="14200">
                  <c:v>44845.408492546296</c:v>
                </c:pt>
                <c:pt idx="14201">
                  <c:v>44845.408496122684</c:v>
                </c:pt>
                <c:pt idx="14202">
                  <c:v>44845.408499606485</c:v>
                </c:pt>
                <c:pt idx="14203">
                  <c:v>44845.408503194441</c:v>
                </c:pt>
                <c:pt idx="14204">
                  <c:v>44845.40850672454</c:v>
                </c:pt>
                <c:pt idx="14205">
                  <c:v>44845.408510208334</c:v>
                </c:pt>
                <c:pt idx="14206">
                  <c:v>44845.408513703704</c:v>
                </c:pt>
                <c:pt idx="14207">
                  <c:v>44845.408517268515</c:v>
                </c:pt>
                <c:pt idx="14208">
                  <c:v>44845.408520833334</c:v>
                </c:pt>
                <c:pt idx="14209">
                  <c:v>44845.408524328705</c:v>
                </c:pt>
                <c:pt idx="14210">
                  <c:v>44845.408527881948</c:v>
                </c:pt>
                <c:pt idx="14211">
                  <c:v>44845.408531423614</c:v>
                </c:pt>
                <c:pt idx="14212">
                  <c:v>44845.408535011571</c:v>
                </c:pt>
                <c:pt idx="14213">
                  <c:v>44845.408538541669</c:v>
                </c:pt>
                <c:pt idx="14214">
                  <c:v>44845.408542060184</c:v>
                </c:pt>
                <c:pt idx="14215">
                  <c:v>44845.408545543978</c:v>
                </c:pt>
                <c:pt idx="14216">
                  <c:v>44845.408549085645</c:v>
                </c:pt>
                <c:pt idx="14217">
                  <c:v>44845.408552650464</c:v>
                </c:pt>
                <c:pt idx="14218">
                  <c:v>44845.40855615741</c:v>
                </c:pt>
                <c:pt idx="14219">
                  <c:v>44845.408559687501</c:v>
                </c:pt>
                <c:pt idx="14220">
                  <c:v>44845.408563194447</c:v>
                </c:pt>
                <c:pt idx="14221">
                  <c:v>44845.408566759259</c:v>
                </c:pt>
                <c:pt idx="14222">
                  <c:v>44845.408570324071</c:v>
                </c:pt>
                <c:pt idx="14223">
                  <c:v>44845.408573877314</c:v>
                </c:pt>
                <c:pt idx="14224">
                  <c:v>44845.408577395836</c:v>
                </c:pt>
                <c:pt idx="14225">
                  <c:v>44845.408580914351</c:v>
                </c:pt>
                <c:pt idx="14226">
                  <c:v>44845.408584409721</c:v>
                </c:pt>
                <c:pt idx="14227">
                  <c:v>44845.40858797454</c:v>
                </c:pt>
                <c:pt idx="14228">
                  <c:v>44845.408591458334</c:v>
                </c:pt>
                <c:pt idx="14229">
                  <c:v>44845.408595034722</c:v>
                </c:pt>
                <c:pt idx="14230">
                  <c:v>44845.408598587965</c:v>
                </c:pt>
                <c:pt idx="14231">
                  <c:v>44845.408602094911</c:v>
                </c:pt>
                <c:pt idx="14232">
                  <c:v>44845.408605613426</c:v>
                </c:pt>
                <c:pt idx="14233">
                  <c:v>44845.408609178237</c:v>
                </c:pt>
                <c:pt idx="14234">
                  <c:v>44845.408612673615</c:v>
                </c:pt>
                <c:pt idx="14235">
                  <c:v>44845.408616215274</c:v>
                </c:pt>
                <c:pt idx="14236">
                  <c:v>44845.408619780093</c:v>
                </c:pt>
                <c:pt idx="14237">
                  <c:v>44845.40862328704</c:v>
                </c:pt>
                <c:pt idx="14238">
                  <c:v>44845.408626851851</c:v>
                </c:pt>
                <c:pt idx="14239">
                  <c:v>44845.408630405094</c:v>
                </c:pt>
                <c:pt idx="14240">
                  <c:v>44845.408633969906</c:v>
                </c:pt>
                <c:pt idx="14241">
                  <c:v>44845.4086374537</c:v>
                </c:pt>
                <c:pt idx="14242">
                  <c:v>44845.408640949077</c:v>
                </c:pt>
                <c:pt idx="14243">
                  <c:v>44845.408644502313</c:v>
                </c:pt>
                <c:pt idx="14244">
                  <c:v>44845.408648055556</c:v>
                </c:pt>
                <c:pt idx="14245">
                  <c:v>44845.408651631944</c:v>
                </c:pt>
                <c:pt idx="14246">
                  <c:v>44845.408655127314</c:v>
                </c:pt>
                <c:pt idx="14247">
                  <c:v>44845.408658668981</c:v>
                </c:pt>
                <c:pt idx="14248">
                  <c:v>44845.408662175927</c:v>
                </c:pt>
                <c:pt idx="14249">
                  <c:v>44845.408665694442</c:v>
                </c:pt>
                <c:pt idx="14250">
                  <c:v>44845.408669201388</c:v>
                </c:pt>
                <c:pt idx="14251">
                  <c:v>44845.408672777776</c:v>
                </c:pt>
                <c:pt idx="14252">
                  <c:v>44845.408676307874</c:v>
                </c:pt>
                <c:pt idx="14253">
                  <c:v>44845.408679814813</c:v>
                </c:pt>
                <c:pt idx="14254">
                  <c:v>44845.408683368056</c:v>
                </c:pt>
                <c:pt idx="14255">
                  <c:v>44845.408686932868</c:v>
                </c:pt>
                <c:pt idx="14256">
                  <c:v>44845.408690486111</c:v>
                </c:pt>
                <c:pt idx="14257">
                  <c:v>44845.408693981481</c:v>
                </c:pt>
                <c:pt idx="14258">
                  <c:v>44845.408697557868</c:v>
                </c:pt>
                <c:pt idx="14259">
                  <c:v>44845.408701122687</c:v>
                </c:pt>
                <c:pt idx="14260">
                  <c:v>44845.408704675923</c:v>
                </c:pt>
                <c:pt idx="14261">
                  <c:v>44845.408708171293</c:v>
                </c:pt>
                <c:pt idx="14262">
                  <c:v>44845.408711701391</c:v>
                </c:pt>
                <c:pt idx="14263">
                  <c:v>44845.408715196761</c:v>
                </c:pt>
                <c:pt idx="14264">
                  <c:v>44845.408718761573</c:v>
                </c:pt>
                <c:pt idx="14265">
                  <c:v>44845.408722361113</c:v>
                </c:pt>
                <c:pt idx="14266">
                  <c:v>44845.408725914349</c:v>
                </c:pt>
                <c:pt idx="14267">
                  <c:v>44845.408729456016</c:v>
                </c:pt>
                <c:pt idx="14268">
                  <c:v>44845.408733009259</c:v>
                </c:pt>
                <c:pt idx="14269">
                  <c:v>44845.408736516205</c:v>
                </c:pt>
                <c:pt idx="14270">
                  <c:v>44845.408740069448</c:v>
                </c:pt>
                <c:pt idx="14271">
                  <c:v>44845.408743564818</c:v>
                </c:pt>
                <c:pt idx="14272">
                  <c:v>44845.408747118054</c:v>
                </c:pt>
                <c:pt idx="14273">
                  <c:v>44845.408750613424</c:v>
                </c:pt>
                <c:pt idx="14274">
                  <c:v>44845.408754155091</c:v>
                </c:pt>
                <c:pt idx="14275">
                  <c:v>44845.408757662037</c:v>
                </c:pt>
                <c:pt idx="14276">
                  <c:v>44845.408761238425</c:v>
                </c:pt>
                <c:pt idx="14277">
                  <c:v>44845.408764791668</c:v>
                </c:pt>
                <c:pt idx="14278">
                  <c:v>44845.408768368055</c:v>
                </c:pt>
                <c:pt idx="14279">
                  <c:v>44845.408771921298</c:v>
                </c:pt>
                <c:pt idx="14280">
                  <c:v>44845.408775405092</c:v>
                </c:pt>
                <c:pt idx="14281">
                  <c:v>44845.408778946759</c:v>
                </c:pt>
                <c:pt idx="14282">
                  <c:v>44845.408782453705</c:v>
                </c:pt>
                <c:pt idx="14283">
                  <c:v>44845.408786030093</c:v>
                </c:pt>
                <c:pt idx="14284">
                  <c:v>44845.408789560184</c:v>
                </c:pt>
                <c:pt idx="14285">
                  <c:v>44845.408793136572</c:v>
                </c:pt>
                <c:pt idx="14286">
                  <c:v>44845.408796631942</c:v>
                </c:pt>
                <c:pt idx="14287">
                  <c:v>44845.408800173609</c:v>
                </c:pt>
                <c:pt idx="14288">
                  <c:v>44845.40880365741</c:v>
                </c:pt>
                <c:pt idx="14289">
                  <c:v>44845.408807141204</c:v>
                </c:pt>
                <c:pt idx="14290">
                  <c:v>44845.408810694447</c:v>
                </c:pt>
                <c:pt idx="14291">
                  <c:v>44845.408814189817</c:v>
                </c:pt>
                <c:pt idx="14292">
                  <c:v>44845.408817743053</c:v>
                </c:pt>
                <c:pt idx="14293">
                  <c:v>44845.408821238423</c:v>
                </c:pt>
                <c:pt idx="14294">
                  <c:v>44845.408824791666</c:v>
                </c:pt>
                <c:pt idx="14295">
                  <c:v>44845.408828321757</c:v>
                </c:pt>
                <c:pt idx="14296">
                  <c:v>44845.408831805558</c:v>
                </c:pt>
                <c:pt idx="14297">
                  <c:v>44845.408835324073</c:v>
                </c:pt>
                <c:pt idx="14298">
                  <c:v>44845.408838854164</c:v>
                </c:pt>
                <c:pt idx="14299">
                  <c:v>44845.408842453704</c:v>
                </c:pt>
                <c:pt idx="14300">
                  <c:v>44845.408846018516</c:v>
                </c:pt>
                <c:pt idx="14301">
                  <c:v>44845.408849548614</c:v>
                </c:pt>
                <c:pt idx="14302">
                  <c:v>44845.408853090281</c:v>
                </c:pt>
                <c:pt idx="14303">
                  <c:v>44845.408856620372</c:v>
                </c:pt>
                <c:pt idx="14304">
                  <c:v>44845.40886019676</c:v>
                </c:pt>
                <c:pt idx="14305">
                  <c:v>44845.408863750003</c:v>
                </c:pt>
                <c:pt idx="14306">
                  <c:v>44845.408867314814</c:v>
                </c:pt>
                <c:pt idx="14307">
                  <c:v>44845.408870798608</c:v>
                </c:pt>
                <c:pt idx="14308">
                  <c:v>44845.408874305554</c:v>
                </c:pt>
                <c:pt idx="14309">
                  <c:v>44845.408877824077</c:v>
                </c:pt>
                <c:pt idx="14310">
                  <c:v>44845.408881388888</c:v>
                </c:pt>
                <c:pt idx="14311">
                  <c:v>44845.408884895834</c:v>
                </c:pt>
                <c:pt idx="14312">
                  <c:v>44845.408888460646</c:v>
                </c:pt>
                <c:pt idx="14313">
                  <c:v>44845.408891944448</c:v>
                </c:pt>
                <c:pt idx="14314">
                  <c:v>44845.408895486114</c:v>
                </c:pt>
                <c:pt idx="14315">
                  <c:v>44845.408898981485</c:v>
                </c:pt>
                <c:pt idx="14316">
                  <c:v>44845.408902523151</c:v>
                </c:pt>
                <c:pt idx="14317">
                  <c:v>44845.408906087963</c:v>
                </c:pt>
                <c:pt idx="14318">
                  <c:v>44845.408909583333</c:v>
                </c:pt>
                <c:pt idx="14319">
                  <c:v>44845.408913159721</c:v>
                </c:pt>
                <c:pt idx="14320">
                  <c:v>44845.408916736109</c:v>
                </c:pt>
                <c:pt idx="14321">
                  <c:v>44845.408920254631</c:v>
                </c:pt>
                <c:pt idx="14322">
                  <c:v>44845.408923773146</c:v>
                </c:pt>
                <c:pt idx="14323">
                  <c:v>44845.408927314813</c:v>
                </c:pt>
                <c:pt idx="14324">
                  <c:v>44845.408930810183</c:v>
                </c:pt>
                <c:pt idx="14325">
                  <c:v>44845.408934293984</c:v>
                </c:pt>
                <c:pt idx="14326">
                  <c:v>44845.40893784722</c:v>
                </c:pt>
                <c:pt idx="14327">
                  <c:v>44845.408941412039</c:v>
                </c:pt>
                <c:pt idx="14328">
                  <c:v>44845.408944895833</c:v>
                </c:pt>
                <c:pt idx="14329">
                  <c:v>44845.4089484375</c:v>
                </c:pt>
                <c:pt idx="14330">
                  <c:v>44845.40895193287</c:v>
                </c:pt>
                <c:pt idx="14331">
                  <c:v>44845.408955474537</c:v>
                </c:pt>
                <c:pt idx="14332">
                  <c:v>44845.408958981483</c:v>
                </c:pt>
                <c:pt idx="14333">
                  <c:v>44845.408962511574</c:v>
                </c:pt>
                <c:pt idx="14334">
                  <c:v>44845.408966076386</c:v>
                </c:pt>
                <c:pt idx="14335">
                  <c:v>44845.408969571756</c:v>
                </c:pt>
                <c:pt idx="14336">
                  <c:v>44845.408973067133</c:v>
                </c:pt>
                <c:pt idx="14337">
                  <c:v>44845.408976643521</c:v>
                </c:pt>
                <c:pt idx="14338">
                  <c:v>44845.408980173612</c:v>
                </c:pt>
                <c:pt idx="14339">
                  <c:v>44845.408983680558</c:v>
                </c:pt>
                <c:pt idx="14340">
                  <c:v>44845.408987256946</c:v>
                </c:pt>
                <c:pt idx="14341">
                  <c:v>44845.408990787037</c:v>
                </c:pt>
                <c:pt idx="14342">
                  <c:v>44845.408994282407</c:v>
                </c:pt>
                <c:pt idx="14343">
                  <c:v>44845.408997766201</c:v>
                </c:pt>
                <c:pt idx="14344">
                  <c:v>44845.409001284723</c:v>
                </c:pt>
                <c:pt idx="14345">
                  <c:v>44845.409004861111</c:v>
                </c:pt>
                <c:pt idx="14346">
                  <c:v>44845.409008344905</c:v>
                </c:pt>
                <c:pt idx="14347">
                  <c:v>44845.409011840275</c:v>
                </c:pt>
                <c:pt idx="14348">
                  <c:v>44845.40901541667</c:v>
                </c:pt>
                <c:pt idx="14349">
                  <c:v>44845.409019004626</c:v>
                </c:pt>
                <c:pt idx="14350">
                  <c:v>44845.409022546293</c:v>
                </c:pt>
                <c:pt idx="14351">
                  <c:v>44845.409026099536</c:v>
                </c:pt>
                <c:pt idx="14352">
                  <c:v>44845.409029641203</c:v>
                </c:pt>
                <c:pt idx="14353">
                  <c:v>44845.409033148149</c:v>
                </c:pt>
                <c:pt idx="14354">
                  <c:v>44845.409036747682</c:v>
                </c:pt>
                <c:pt idx="14355">
                  <c:v>44845.409040289349</c:v>
                </c:pt>
                <c:pt idx="14356">
                  <c:v>44845.40904377315</c:v>
                </c:pt>
                <c:pt idx="14357">
                  <c:v>44845.409047303241</c:v>
                </c:pt>
                <c:pt idx="14358">
                  <c:v>44845.409050821756</c:v>
                </c:pt>
                <c:pt idx="14359">
                  <c:v>44845.409054305557</c:v>
                </c:pt>
                <c:pt idx="14360">
                  <c:v>44845.409057812503</c:v>
                </c:pt>
                <c:pt idx="14361">
                  <c:v>44845.409061307873</c:v>
                </c:pt>
                <c:pt idx="14362">
                  <c:v>44845.409064791667</c:v>
                </c:pt>
                <c:pt idx="14363">
                  <c:v>44845.409068287037</c:v>
                </c:pt>
                <c:pt idx="14364">
                  <c:v>44845.409071817128</c:v>
                </c:pt>
                <c:pt idx="14365">
                  <c:v>44845.409075324074</c:v>
                </c:pt>
                <c:pt idx="14366">
                  <c:v>44845.40907883102</c:v>
                </c:pt>
                <c:pt idx="14367">
                  <c:v>44845.40908232639</c:v>
                </c:pt>
                <c:pt idx="14368">
                  <c:v>44845.409085810184</c:v>
                </c:pt>
                <c:pt idx="14369">
                  <c:v>44845.409089409724</c:v>
                </c:pt>
                <c:pt idx="14370">
                  <c:v>44845.409092928239</c:v>
                </c:pt>
                <c:pt idx="14371">
                  <c:v>44845.409096412041</c:v>
                </c:pt>
                <c:pt idx="14372">
                  <c:v>44845.409099907411</c:v>
                </c:pt>
                <c:pt idx="14373">
                  <c:v>44845.409103472222</c:v>
                </c:pt>
                <c:pt idx="14374">
                  <c:v>44845.40910704861</c:v>
                </c:pt>
                <c:pt idx="14375">
                  <c:v>44845.409110624998</c:v>
                </c:pt>
                <c:pt idx="14376">
                  <c:v>44845.409114178241</c:v>
                </c:pt>
                <c:pt idx="14377">
                  <c:v>44845.409117743053</c:v>
                </c:pt>
                <c:pt idx="14378">
                  <c:v>44845.409121296296</c:v>
                </c:pt>
                <c:pt idx="14379">
                  <c:v>44845.409124791666</c:v>
                </c:pt>
                <c:pt idx="14380">
                  <c:v>44845.409128356485</c:v>
                </c:pt>
                <c:pt idx="14381">
                  <c:v>44845.409131898145</c:v>
                </c:pt>
                <c:pt idx="14382">
                  <c:v>44845.409135381946</c:v>
                </c:pt>
                <c:pt idx="14383">
                  <c:v>44845.409138877316</c:v>
                </c:pt>
                <c:pt idx="14384">
                  <c:v>44845.40914236111</c:v>
                </c:pt>
                <c:pt idx="14385">
                  <c:v>44845.409145937498</c:v>
                </c:pt>
                <c:pt idx="14386">
                  <c:v>44845.409149502317</c:v>
                </c:pt>
                <c:pt idx="14387">
                  <c:v>44845.409153067128</c:v>
                </c:pt>
                <c:pt idx="14388">
                  <c:v>44845.409156608795</c:v>
                </c:pt>
                <c:pt idx="14389">
                  <c:v>44845.409160219904</c:v>
                </c:pt>
                <c:pt idx="14390">
                  <c:v>44845.409163738426</c:v>
                </c:pt>
                <c:pt idx="14391">
                  <c:v>44845.409167245372</c:v>
                </c:pt>
                <c:pt idx="14392">
                  <c:v>44845.409170787039</c:v>
                </c:pt>
                <c:pt idx="14393">
                  <c:v>44845.409174386572</c:v>
                </c:pt>
                <c:pt idx="14394">
                  <c:v>44845.40917796296</c:v>
                </c:pt>
                <c:pt idx="14395">
                  <c:v>44845.409181481482</c:v>
                </c:pt>
                <c:pt idx="14396">
                  <c:v>44845.409184988428</c:v>
                </c:pt>
                <c:pt idx="14397">
                  <c:v>44845.409188564816</c:v>
                </c:pt>
                <c:pt idx="14398">
                  <c:v>44845.409192129628</c:v>
                </c:pt>
                <c:pt idx="14399">
                  <c:v>44845.409195706015</c:v>
                </c:pt>
                <c:pt idx="14400">
                  <c:v>44845.409199270835</c:v>
                </c:pt>
                <c:pt idx="14401">
                  <c:v>44845.409202777781</c:v>
                </c:pt>
                <c:pt idx="14402">
                  <c:v>44845.409206284719</c:v>
                </c:pt>
                <c:pt idx="14403">
                  <c:v>44845.409209837962</c:v>
                </c:pt>
                <c:pt idx="14404">
                  <c:v>44845.409213344908</c:v>
                </c:pt>
                <c:pt idx="14405">
                  <c:v>44845.409216840279</c:v>
                </c:pt>
                <c:pt idx="14406">
                  <c:v>44845.409220393522</c:v>
                </c:pt>
                <c:pt idx="14407">
                  <c:v>44845.409223946757</c:v>
                </c:pt>
                <c:pt idx="14408">
                  <c:v>44845.409227442127</c:v>
                </c:pt>
                <c:pt idx="14409">
                  <c:v>44845.40923099537</c:v>
                </c:pt>
                <c:pt idx="14410">
                  <c:v>44845.409234571758</c:v>
                </c:pt>
                <c:pt idx="14411">
                  <c:v>44845.409238055552</c:v>
                </c:pt>
                <c:pt idx="14412">
                  <c:v>44845.409241539353</c:v>
                </c:pt>
                <c:pt idx="14413">
                  <c:v>44845.40924508102</c:v>
                </c:pt>
                <c:pt idx="14414">
                  <c:v>44845.409248564814</c:v>
                </c:pt>
                <c:pt idx="14415">
                  <c:v>44845.409252118057</c:v>
                </c:pt>
                <c:pt idx="14416">
                  <c:v>44845.409255601851</c:v>
                </c:pt>
                <c:pt idx="14417">
                  <c:v>44845.409259155094</c:v>
                </c:pt>
                <c:pt idx="14418">
                  <c:v>44845.409262719906</c:v>
                </c:pt>
                <c:pt idx="14419">
                  <c:v>44845.409266238428</c:v>
                </c:pt>
                <c:pt idx="14420">
                  <c:v>44845.409269768519</c:v>
                </c:pt>
                <c:pt idx="14421">
                  <c:v>44845.409273368059</c:v>
                </c:pt>
                <c:pt idx="14422">
                  <c:v>44845.409276944447</c:v>
                </c:pt>
                <c:pt idx="14423">
                  <c:v>44845.409280462962</c:v>
                </c:pt>
                <c:pt idx="14424">
                  <c:v>44845.409283946756</c:v>
                </c:pt>
                <c:pt idx="14425">
                  <c:v>44845.409287442133</c:v>
                </c:pt>
                <c:pt idx="14426">
                  <c:v>44845.409290983793</c:v>
                </c:pt>
                <c:pt idx="14427">
                  <c:v>44845.409294502315</c:v>
                </c:pt>
                <c:pt idx="14428">
                  <c:v>44845.409298055558</c:v>
                </c:pt>
                <c:pt idx="14429">
                  <c:v>44845.40930162037</c:v>
                </c:pt>
                <c:pt idx="14430">
                  <c:v>44845.409305173613</c:v>
                </c:pt>
                <c:pt idx="14431">
                  <c:v>44845.409308668983</c:v>
                </c:pt>
                <c:pt idx="14432">
                  <c:v>44845.40931221065</c:v>
                </c:pt>
                <c:pt idx="14433">
                  <c:v>44845.40931570602</c:v>
                </c:pt>
                <c:pt idx="14434">
                  <c:v>44845.409319189814</c:v>
                </c:pt>
                <c:pt idx="14435">
                  <c:v>44845.409322754633</c:v>
                </c:pt>
                <c:pt idx="14436">
                  <c:v>44845.409326307868</c:v>
                </c:pt>
                <c:pt idx="14437">
                  <c:v>44845.409329803239</c:v>
                </c:pt>
                <c:pt idx="14438">
                  <c:v>44845.409333333337</c:v>
                </c:pt>
                <c:pt idx="14439">
                  <c:v>44845.409336886572</c:v>
                </c:pt>
                <c:pt idx="14440">
                  <c:v>44845.409340405095</c:v>
                </c:pt>
                <c:pt idx="14441">
                  <c:v>44845.409343935185</c:v>
                </c:pt>
                <c:pt idx="14442">
                  <c:v>44845.409347442132</c:v>
                </c:pt>
                <c:pt idx="14443">
                  <c:v>44845.409351018519</c:v>
                </c:pt>
                <c:pt idx="14444">
                  <c:v>44845.409354513889</c:v>
                </c:pt>
                <c:pt idx="14445">
                  <c:v>44845.409358009259</c:v>
                </c:pt>
                <c:pt idx="14446">
                  <c:v>44845.409361527774</c:v>
                </c:pt>
                <c:pt idx="14447">
                  <c:v>44845.409365104169</c:v>
                </c:pt>
                <c:pt idx="14448">
                  <c:v>44845.409368668981</c:v>
                </c:pt>
                <c:pt idx="14449">
                  <c:v>44845.409372210648</c:v>
                </c:pt>
                <c:pt idx="14450">
                  <c:v>44845.409375787036</c:v>
                </c:pt>
                <c:pt idx="14451">
                  <c:v>44845.409379340279</c:v>
                </c:pt>
                <c:pt idx="14452">
                  <c:v>44845.409382847225</c:v>
                </c:pt>
                <c:pt idx="14453">
                  <c:v>44845.409386400461</c:v>
                </c:pt>
                <c:pt idx="14454">
                  <c:v>44845.409389895831</c:v>
                </c:pt>
                <c:pt idx="14455">
                  <c:v>44845.40939346065</c:v>
                </c:pt>
                <c:pt idx="14456">
                  <c:v>44845.409397037038</c:v>
                </c:pt>
                <c:pt idx="14457">
                  <c:v>44845.409400567129</c:v>
                </c:pt>
                <c:pt idx="14458">
                  <c:v>44845.409404062499</c:v>
                </c:pt>
                <c:pt idx="14459">
                  <c:v>44845.4094075463</c:v>
                </c:pt>
                <c:pt idx="14460">
                  <c:v>44845.40941108796</c:v>
                </c:pt>
                <c:pt idx="14461">
                  <c:v>44845.409414571761</c:v>
                </c:pt>
                <c:pt idx="14462">
                  <c:v>44845.409418113428</c:v>
                </c:pt>
                <c:pt idx="14463">
                  <c:v>44845.409421620374</c:v>
                </c:pt>
                <c:pt idx="14464">
                  <c:v>44845.40942517361</c:v>
                </c:pt>
                <c:pt idx="14465">
                  <c:v>44845.409428784726</c:v>
                </c:pt>
                <c:pt idx="14466">
                  <c:v>44845.409432337961</c:v>
                </c:pt>
                <c:pt idx="14467">
                  <c:v>44845.40943590278</c:v>
                </c:pt>
                <c:pt idx="14468">
                  <c:v>44845.409439456016</c:v>
                </c:pt>
                <c:pt idx="14469">
                  <c:v>44845.409443020835</c:v>
                </c:pt>
                <c:pt idx="14470">
                  <c:v>44845.409446516205</c:v>
                </c:pt>
                <c:pt idx="14471">
                  <c:v>44845.409450046296</c:v>
                </c:pt>
                <c:pt idx="14472">
                  <c:v>44845.40945353009</c:v>
                </c:pt>
                <c:pt idx="14473">
                  <c:v>44845.409457106478</c:v>
                </c:pt>
                <c:pt idx="14474">
                  <c:v>44845.409460601855</c:v>
                </c:pt>
                <c:pt idx="14475">
                  <c:v>44845.409464143515</c:v>
                </c:pt>
                <c:pt idx="14476">
                  <c:v>44845.409467638892</c:v>
                </c:pt>
                <c:pt idx="14477">
                  <c:v>44845.409471192128</c:v>
                </c:pt>
                <c:pt idx="14478">
                  <c:v>44845.409474675929</c:v>
                </c:pt>
                <c:pt idx="14479">
                  <c:v>44845.409478240741</c:v>
                </c:pt>
                <c:pt idx="14480">
                  <c:v>44845.409481805553</c:v>
                </c:pt>
                <c:pt idx="14481">
                  <c:v>44845.409485300923</c:v>
                </c:pt>
                <c:pt idx="14482">
                  <c:v>44845.409488831021</c:v>
                </c:pt>
                <c:pt idx="14483">
                  <c:v>44845.409492326391</c:v>
                </c:pt>
                <c:pt idx="14484">
                  <c:v>44845.409495902779</c:v>
                </c:pt>
                <c:pt idx="14485">
                  <c:v>44845.409499467591</c:v>
                </c:pt>
                <c:pt idx="14486">
                  <c:v>44845.409503009258</c:v>
                </c:pt>
                <c:pt idx="14487">
                  <c:v>44845.409506585645</c:v>
                </c:pt>
                <c:pt idx="14488">
                  <c:v>44845.409510092592</c:v>
                </c:pt>
                <c:pt idx="14489">
                  <c:v>44845.409513657411</c:v>
                </c:pt>
                <c:pt idx="14490">
                  <c:v>44845.409517222222</c:v>
                </c:pt>
                <c:pt idx="14491">
                  <c:v>44845.409520775465</c:v>
                </c:pt>
                <c:pt idx="14492">
                  <c:v>44845.409524259259</c:v>
                </c:pt>
                <c:pt idx="14493">
                  <c:v>44845.409527835647</c:v>
                </c:pt>
                <c:pt idx="14494">
                  <c:v>44845.409531377314</c:v>
                </c:pt>
                <c:pt idx="14495">
                  <c:v>44845.409534872684</c:v>
                </c:pt>
                <c:pt idx="14496">
                  <c:v>44845.409538414351</c:v>
                </c:pt>
                <c:pt idx="14497">
                  <c:v>44845.409541909721</c:v>
                </c:pt>
                <c:pt idx="14498">
                  <c:v>44845.409545451388</c:v>
                </c:pt>
                <c:pt idx="14499">
                  <c:v>44845.409548958334</c:v>
                </c:pt>
                <c:pt idx="14500">
                  <c:v>44845.409552442128</c:v>
                </c:pt>
                <c:pt idx="14501">
                  <c:v>44845.40955596065</c:v>
                </c:pt>
                <c:pt idx="14502">
                  <c:v>44845.409559479165</c:v>
                </c:pt>
                <c:pt idx="14503">
                  <c:v>44845.409563009256</c:v>
                </c:pt>
                <c:pt idx="14504">
                  <c:v>44845.409566504626</c:v>
                </c:pt>
                <c:pt idx="14505">
                  <c:v>44845.409570000003</c:v>
                </c:pt>
                <c:pt idx="14506">
                  <c:v>44845.409573553239</c:v>
                </c:pt>
                <c:pt idx="14507">
                  <c:v>44845.409577106482</c:v>
                </c:pt>
                <c:pt idx="14508">
                  <c:v>44845.409580671294</c:v>
                </c:pt>
                <c:pt idx="14509">
                  <c:v>44845.409584155095</c:v>
                </c:pt>
                <c:pt idx="14510">
                  <c:v>44845.409587638889</c:v>
                </c:pt>
                <c:pt idx="14511">
                  <c:v>44845.409591215277</c:v>
                </c:pt>
                <c:pt idx="14512">
                  <c:v>44845.40959476852</c:v>
                </c:pt>
                <c:pt idx="14513">
                  <c:v>44845.409598333332</c:v>
                </c:pt>
                <c:pt idx="14514">
                  <c:v>44845.409601898151</c:v>
                </c:pt>
                <c:pt idx="14515">
                  <c:v>44845.409605439818</c:v>
                </c:pt>
                <c:pt idx="14516">
                  <c:v>44845.40960903935</c:v>
                </c:pt>
                <c:pt idx="14517">
                  <c:v>44845.409612523152</c:v>
                </c:pt>
                <c:pt idx="14518">
                  <c:v>44845.40961609954</c:v>
                </c:pt>
                <c:pt idx="14519">
                  <c:v>44845.409619664351</c:v>
                </c:pt>
                <c:pt idx="14520">
                  <c:v>44845.409623252315</c:v>
                </c:pt>
                <c:pt idx="14521">
                  <c:v>44845.409626782406</c:v>
                </c:pt>
                <c:pt idx="14522">
                  <c:v>44845.40963037037</c:v>
                </c:pt>
                <c:pt idx="14523">
                  <c:v>44845.409633923613</c:v>
                </c:pt>
                <c:pt idx="14524">
                  <c:v>44845.409637407407</c:v>
                </c:pt>
                <c:pt idx="14525">
                  <c:v>44845.409640995371</c:v>
                </c:pt>
                <c:pt idx="14526">
                  <c:v>44845.409644537038</c:v>
                </c:pt>
                <c:pt idx="14527">
                  <c:v>44845.409648032408</c:v>
                </c:pt>
                <c:pt idx="14528">
                  <c:v>44845.409651562499</c:v>
                </c:pt>
                <c:pt idx="14529">
                  <c:v>44845.409655046293</c:v>
                </c:pt>
                <c:pt idx="14530">
                  <c:v>44845.409658634257</c:v>
                </c:pt>
                <c:pt idx="14531">
                  <c:v>44845.409662118058</c:v>
                </c:pt>
                <c:pt idx="14532">
                  <c:v>44845.409665671294</c:v>
                </c:pt>
                <c:pt idx="14533">
                  <c:v>44845.409669247689</c:v>
                </c:pt>
                <c:pt idx="14534">
                  <c:v>44845.40967277778</c:v>
                </c:pt>
                <c:pt idx="14535">
                  <c:v>44845.409676296294</c:v>
                </c:pt>
                <c:pt idx="14536">
                  <c:v>44845.409679826385</c:v>
                </c:pt>
                <c:pt idx="14537">
                  <c:v>44845.409683321763</c:v>
                </c:pt>
                <c:pt idx="14538">
                  <c:v>44845.409686805557</c:v>
                </c:pt>
                <c:pt idx="14539">
                  <c:v>44845.409690370368</c:v>
                </c:pt>
                <c:pt idx="14540">
                  <c:v>44845.409693923611</c:v>
                </c:pt>
                <c:pt idx="14541">
                  <c:v>44845.409697418982</c:v>
                </c:pt>
                <c:pt idx="14542">
                  <c:v>44845.409700960648</c:v>
                </c:pt>
                <c:pt idx="14543">
                  <c:v>44845.40970452546</c:v>
                </c:pt>
                <c:pt idx="14544">
                  <c:v>44845.409708009262</c:v>
                </c:pt>
                <c:pt idx="14545">
                  <c:v>44845.409711493056</c:v>
                </c:pt>
                <c:pt idx="14546">
                  <c:v>44845.40971497685</c:v>
                </c:pt>
                <c:pt idx="14547">
                  <c:v>44845.409718518516</c:v>
                </c:pt>
                <c:pt idx="14548">
                  <c:v>44845.409722094904</c:v>
                </c:pt>
                <c:pt idx="14549">
                  <c:v>44845.409725671299</c:v>
                </c:pt>
                <c:pt idx="14550">
                  <c:v>44845.40972920139</c:v>
                </c:pt>
                <c:pt idx="14551">
                  <c:v>44845.40973269676</c:v>
                </c:pt>
                <c:pt idx="14552">
                  <c:v>44845.409736238427</c:v>
                </c:pt>
                <c:pt idx="14553">
                  <c:v>44845.409739768518</c:v>
                </c:pt>
                <c:pt idx="14554">
                  <c:v>44845.40974333333</c:v>
                </c:pt>
                <c:pt idx="14555">
                  <c:v>44845.409746898149</c:v>
                </c:pt>
                <c:pt idx="14556">
                  <c:v>44845.409750462961</c:v>
                </c:pt>
                <c:pt idx="14557">
                  <c:v>44845.409754004628</c:v>
                </c:pt>
                <c:pt idx="14558">
                  <c:v>44845.409757499998</c:v>
                </c:pt>
                <c:pt idx="14559">
                  <c:v>44845.409760983799</c:v>
                </c:pt>
                <c:pt idx="14560">
                  <c:v>44845.40976451389</c:v>
                </c:pt>
                <c:pt idx="14561">
                  <c:v>44845.409768020836</c:v>
                </c:pt>
                <c:pt idx="14562">
                  <c:v>44845.409771574072</c:v>
                </c:pt>
                <c:pt idx="14563">
                  <c:v>44845.409775138891</c:v>
                </c:pt>
                <c:pt idx="14564">
                  <c:v>44845.409778692127</c:v>
                </c:pt>
                <c:pt idx="14565">
                  <c:v>44845.409782187497</c:v>
                </c:pt>
                <c:pt idx="14566">
                  <c:v>44845.409785763892</c:v>
                </c:pt>
                <c:pt idx="14567">
                  <c:v>44845.40978934028</c:v>
                </c:pt>
                <c:pt idx="14568">
                  <c:v>44845.409792916667</c:v>
                </c:pt>
                <c:pt idx="14569">
                  <c:v>44845.40979646991</c:v>
                </c:pt>
                <c:pt idx="14570">
                  <c:v>44845.409800011577</c:v>
                </c:pt>
                <c:pt idx="14571">
                  <c:v>44845.409803495371</c:v>
                </c:pt>
                <c:pt idx="14572">
                  <c:v>44845.409807037038</c:v>
                </c:pt>
                <c:pt idx="14573">
                  <c:v>44845.409810543984</c:v>
                </c:pt>
                <c:pt idx="14574">
                  <c:v>44845.409814027778</c:v>
                </c:pt>
                <c:pt idx="14575">
                  <c:v>44845.40981759259</c:v>
                </c:pt>
                <c:pt idx="14576">
                  <c:v>44845.409821076391</c:v>
                </c:pt>
                <c:pt idx="14577">
                  <c:v>44845.409824664355</c:v>
                </c:pt>
                <c:pt idx="14578">
                  <c:v>44845.40982818287</c:v>
                </c:pt>
                <c:pt idx="14579">
                  <c:v>44845.409831747682</c:v>
                </c:pt>
                <c:pt idx="14580">
                  <c:v>44845.409835231483</c:v>
                </c:pt>
                <c:pt idx="14581">
                  <c:v>44845.409838726853</c:v>
                </c:pt>
                <c:pt idx="14582">
                  <c:v>44845.409842210647</c:v>
                </c:pt>
                <c:pt idx="14583">
                  <c:v>44845.409845740738</c:v>
                </c:pt>
                <c:pt idx="14584">
                  <c:v>44845.409849236108</c:v>
                </c:pt>
                <c:pt idx="14585">
                  <c:v>44845.409852824072</c:v>
                </c:pt>
                <c:pt idx="14586">
                  <c:v>44845.40985635417</c:v>
                </c:pt>
                <c:pt idx="14587">
                  <c:v>44845.409859837964</c:v>
                </c:pt>
                <c:pt idx="14588">
                  <c:v>44845.409863414352</c:v>
                </c:pt>
                <c:pt idx="14589">
                  <c:v>44845.40986699074</c:v>
                </c:pt>
                <c:pt idx="14590">
                  <c:v>44845.409870520831</c:v>
                </c:pt>
                <c:pt idx="14591">
                  <c:v>44845.409874016201</c:v>
                </c:pt>
                <c:pt idx="14592">
                  <c:v>44845.409877500002</c:v>
                </c:pt>
                <c:pt idx="14593">
                  <c:v>44845.409881030093</c:v>
                </c:pt>
                <c:pt idx="14594">
                  <c:v>44845.409884513887</c:v>
                </c:pt>
                <c:pt idx="14595">
                  <c:v>44845.409887997688</c:v>
                </c:pt>
                <c:pt idx="14596">
                  <c:v>44845.409891493058</c:v>
                </c:pt>
                <c:pt idx="14597">
                  <c:v>44845.409895046294</c:v>
                </c:pt>
                <c:pt idx="14598">
                  <c:v>44845.409898611113</c:v>
                </c:pt>
                <c:pt idx="14599">
                  <c:v>44845.409902164349</c:v>
                </c:pt>
                <c:pt idx="14600">
                  <c:v>44845.409905671295</c:v>
                </c:pt>
                <c:pt idx="14601">
                  <c:v>44845.409909201386</c:v>
                </c:pt>
                <c:pt idx="14602">
                  <c:v>44845.409912777781</c:v>
                </c:pt>
                <c:pt idx="14603">
                  <c:v>44845.409916342593</c:v>
                </c:pt>
                <c:pt idx="14604">
                  <c:v>44845.409919849539</c:v>
                </c:pt>
                <c:pt idx="14605">
                  <c:v>44845.409923402774</c:v>
                </c:pt>
                <c:pt idx="14606">
                  <c:v>44845.409926898152</c:v>
                </c:pt>
                <c:pt idx="14607">
                  <c:v>44845.409930439811</c:v>
                </c:pt>
                <c:pt idx="14608">
                  <c:v>44845.409933993054</c:v>
                </c:pt>
                <c:pt idx="14609">
                  <c:v>44845.409937488424</c:v>
                </c:pt>
                <c:pt idx="14610">
                  <c:v>44845.409940983795</c:v>
                </c:pt>
                <c:pt idx="14611">
                  <c:v>44845.409944525461</c:v>
                </c:pt>
                <c:pt idx="14612">
                  <c:v>44845.409948009263</c:v>
                </c:pt>
                <c:pt idx="14613">
                  <c:v>44845.409951574075</c:v>
                </c:pt>
                <c:pt idx="14614">
                  <c:v>44845.409955138886</c:v>
                </c:pt>
                <c:pt idx="14615">
                  <c:v>44845.409958622688</c:v>
                </c:pt>
                <c:pt idx="14616">
                  <c:v>44845.409962141202</c:v>
                </c:pt>
                <c:pt idx="14617">
                  <c:v>44845.409965659725</c:v>
                </c:pt>
                <c:pt idx="14618">
                  <c:v>44845.40996921296</c:v>
                </c:pt>
                <c:pt idx="14619">
                  <c:v>44845.409972800924</c:v>
                </c:pt>
                <c:pt idx="14620">
                  <c:v>44845.409976354167</c:v>
                </c:pt>
                <c:pt idx="14621">
                  <c:v>44845.40997990741</c:v>
                </c:pt>
                <c:pt idx="14622">
                  <c:v>44845.409983414349</c:v>
                </c:pt>
                <c:pt idx="14623">
                  <c:v>44845.409986956016</c:v>
                </c:pt>
                <c:pt idx="14624">
                  <c:v>44845.409990520835</c:v>
                </c:pt>
                <c:pt idx="14625">
                  <c:v>44845.409994016205</c:v>
                </c:pt>
                <c:pt idx="14626">
                  <c:v>44845.409997511575</c:v>
                </c:pt>
                <c:pt idx="14627">
                  <c:v>44845.410001064818</c:v>
                </c:pt>
                <c:pt idx="14628">
                  <c:v>44845.41000462963</c:v>
                </c:pt>
                <c:pt idx="14629">
                  <c:v>44845.410008171297</c:v>
                </c:pt>
                <c:pt idx="14630">
                  <c:v>44845.410011678243</c:v>
                </c:pt>
                <c:pt idx="14631">
                  <c:v>44845.410015208334</c:v>
                </c:pt>
                <c:pt idx="14632">
                  <c:v>44845.410018726849</c:v>
                </c:pt>
                <c:pt idx="14633">
                  <c:v>44845.410022268516</c:v>
                </c:pt>
                <c:pt idx="14634">
                  <c:v>44845.410025763886</c:v>
                </c:pt>
                <c:pt idx="14635">
                  <c:v>44845.410029305553</c:v>
                </c:pt>
                <c:pt idx="14636">
                  <c:v>44845.410032870372</c:v>
                </c:pt>
                <c:pt idx="14637">
                  <c:v>44845.410036446759</c:v>
                </c:pt>
                <c:pt idx="14638">
                  <c:v>44845.410040000002</c:v>
                </c:pt>
                <c:pt idx="14639">
                  <c:v>44845.410043483796</c:v>
                </c:pt>
                <c:pt idx="14640">
                  <c:v>44845.41004696759</c:v>
                </c:pt>
                <c:pt idx="14641">
                  <c:v>44845.410050451392</c:v>
                </c:pt>
                <c:pt idx="14642">
                  <c:v>44845.41005402778</c:v>
                </c:pt>
                <c:pt idx="14643">
                  <c:v>44845.410057581015</c:v>
                </c:pt>
                <c:pt idx="14644">
                  <c:v>44845.410061064817</c:v>
                </c:pt>
                <c:pt idx="14645">
                  <c:v>44845.410064641204</c:v>
                </c:pt>
                <c:pt idx="14646">
                  <c:v>44845.410068194447</c:v>
                </c:pt>
                <c:pt idx="14647">
                  <c:v>44845.410071759259</c:v>
                </c:pt>
                <c:pt idx="14648">
                  <c:v>44845.410075254629</c:v>
                </c:pt>
                <c:pt idx="14649">
                  <c:v>44845.410078819441</c:v>
                </c:pt>
                <c:pt idx="14650">
                  <c:v>44845.410082372684</c:v>
                </c:pt>
                <c:pt idx="14651">
                  <c:v>44845.410085949072</c:v>
                </c:pt>
                <c:pt idx="14652">
                  <c:v>44845.410089502315</c:v>
                </c:pt>
                <c:pt idx="14653">
                  <c:v>44845.410092986109</c:v>
                </c:pt>
                <c:pt idx="14654">
                  <c:v>44845.410096562497</c:v>
                </c:pt>
                <c:pt idx="14655">
                  <c:v>44845.410100069443</c:v>
                </c:pt>
                <c:pt idx="14656">
                  <c:v>44845.410103576389</c:v>
                </c:pt>
                <c:pt idx="14657">
                  <c:v>44845.410107141201</c:v>
                </c:pt>
                <c:pt idx="14658">
                  <c:v>44845.410110636571</c:v>
                </c:pt>
                <c:pt idx="14659">
                  <c:v>44845.410114120372</c:v>
                </c:pt>
                <c:pt idx="14660">
                  <c:v>44845.410117708336</c:v>
                </c:pt>
                <c:pt idx="14661">
                  <c:v>44845.410121238427</c:v>
                </c:pt>
                <c:pt idx="14662">
                  <c:v>44845.410124826391</c:v>
                </c:pt>
                <c:pt idx="14663">
                  <c:v>44845.410128356481</c:v>
                </c:pt>
                <c:pt idx="14664">
                  <c:v>44845.410131863428</c:v>
                </c:pt>
                <c:pt idx="14665">
                  <c:v>44845.410135393518</c:v>
                </c:pt>
                <c:pt idx="14666">
                  <c:v>44845.410138877312</c:v>
                </c:pt>
                <c:pt idx="14667">
                  <c:v>44845.410142384259</c:v>
                </c:pt>
                <c:pt idx="14668">
                  <c:v>44845.410145868052</c:v>
                </c:pt>
                <c:pt idx="14669">
                  <c:v>44845.410149432872</c:v>
                </c:pt>
                <c:pt idx="14670">
                  <c:v>44845.410152974539</c:v>
                </c:pt>
                <c:pt idx="14671">
                  <c:v>44845.410156458332</c:v>
                </c:pt>
                <c:pt idx="14672">
                  <c:v>44845.410159999999</c:v>
                </c:pt>
                <c:pt idx="14673">
                  <c:v>44845.410163506946</c:v>
                </c:pt>
                <c:pt idx="14674">
                  <c:v>44845.41016699074</c:v>
                </c:pt>
                <c:pt idx="14675">
                  <c:v>44845.41017052083</c:v>
                </c:pt>
                <c:pt idx="14676">
                  <c:v>44845.4101740162</c:v>
                </c:pt>
                <c:pt idx="14677">
                  <c:v>44845.410177569443</c:v>
                </c:pt>
                <c:pt idx="14678">
                  <c:v>44845.410181145831</c:v>
                </c:pt>
                <c:pt idx="14679">
                  <c:v>44845.410184629633</c:v>
                </c:pt>
                <c:pt idx="14680">
                  <c:v>44845.4101881713</c:v>
                </c:pt>
                <c:pt idx="14681">
                  <c:v>44845.410191689814</c:v>
                </c:pt>
                <c:pt idx="14682">
                  <c:v>44845.410195231481</c:v>
                </c:pt>
                <c:pt idx="14683">
                  <c:v>44845.410198773148</c:v>
                </c:pt>
                <c:pt idx="14684">
                  <c:v>44845.410202280094</c:v>
                </c:pt>
                <c:pt idx="14685">
                  <c:v>44845.410205856482</c:v>
                </c:pt>
                <c:pt idx="14686">
                  <c:v>44845.410209398149</c:v>
                </c:pt>
                <c:pt idx="14687">
                  <c:v>44845.410212962961</c:v>
                </c:pt>
                <c:pt idx="14688">
                  <c:v>44845.410216516204</c:v>
                </c:pt>
                <c:pt idx="14689">
                  <c:v>44845.410220011574</c:v>
                </c:pt>
                <c:pt idx="14690">
                  <c:v>44845.410223495368</c:v>
                </c:pt>
                <c:pt idx="14691">
                  <c:v>44845.410226979169</c:v>
                </c:pt>
                <c:pt idx="14692">
                  <c:v>44845.41023050926</c:v>
                </c:pt>
                <c:pt idx="14693">
                  <c:v>44845.410233993054</c:v>
                </c:pt>
                <c:pt idx="14694">
                  <c:v>44845.410237546297</c:v>
                </c:pt>
                <c:pt idx="14695">
                  <c:v>44845.410241064812</c:v>
                </c:pt>
                <c:pt idx="14696">
                  <c:v>44845.410244606479</c:v>
                </c:pt>
                <c:pt idx="14697">
                  <c:v>44845.410248101849</c:v>
                </c:pt>
                <c:pt idx="14698">
                  <c:v>44845.410251689813</c:v>
                </c:pt>
                <c:pt idx="14699">
                  <c:v>44845.410255208335</c:v>
                </c:pt>
                <c:pt idx="14700">
                  <c:v>44845.410258703705</c:v>
                </c:pt>
                <c:pt idx="14701">
                  <c:v>44845.410262245372</c:v>
                </c:pt>
                <c:pt idx="14702">
                  <c:v>44845.410265729166</c:v>
                </c:pt>
                <c:pt idx="14703">
                  <c:v>44845.410269224536</c:v>
                </c:pt>
                <c:pt idx="14704">
                  <c:v>44845.410272789355</c:v>
                </c:pt>
                <c:pt idx="14705">
                  <c:v>44845.410276342591</c:v>
                </c:pt>
                <c:pt idx="14706">
                  <c:v>44845.410279837961</c:v>
                </c:pt>
                <c:pt idx="14707">
                  <c:v>44845.410283368059</c:v>
                </c:pt>
                <c:pt idx="14708">
                  <c:v>44845.410286886574</c:v>
                </c:pt>
                <c:pt idx="14709">
                  <c:v>44845.410290416665</c:v>
                </c:pt>
                <c:pt idx="14710">
                  <c:v>44845.410293993053</c:v>
                </c:pt>
                <c:pt idx="14711">
                  <c:v>44845.410297557872</c:v>
                </c:pt>
                <c:pt idx="14712">
                  <c:v>44845.410301041666</c:v>
                </c:pt>
                <c:pt idx="14713">
                  <c:v>44845.410304606485</c:v>
                </c:pt>
                <c:pt idx="14714">
                  <c:v>44845.410308101855</c:v>
                </c:pt>
                <c:pt idx="14715">
                  <c:v>44845.41031165509</c:v>
                </c:pt>
                <c:pt idx="14716">
                  <c:v>44845.410315196757</c:v>
                </c:pt>
                <c:pt idx="14717">
                  <c:v>44845.410318692127</c:v>
                </c:pt>
                <c:pt idx="14718">
                  <c:v>44845.41032224537</c:v>
                </c:pt>
                <c:pt idx="14719">
                  <c:v>44845.410325740741</c:v>
                </c:pt>
                <c:pt idx="14720">
                  <c:v>44845.410329305552</c:v>
                </c:pt>
                <c:pt idx="14721">
                  <c:v>44845.410332870371</c:v>
                </c:pt>
                <c:pt idx="14722">
                  <c:v>44845.410336435183</c:v>
                </c:pt>
                <c:pt idx="14723">
                  <c:v>44845.410340011571</c:v>
                </c:pt>
                <c:pt idx="14724">
                  <c:v>44845.410343587966</c:v>
                </c:pt>
                <c:pt idx="14725">
                  <c:v>44845.410347164354</c:v>
                </c:pt>
                <c:pt idx="14726">
                  <c:v>44845.410350740742</c:v>
                </c:pt>
                <c:pt idx="14727">
                  <c:v>44845.410354293985</c:v>
                </c:pt>
                <c:pt idx="14728">
                  <c:v>44845.410357858796</c:v>
                </c:pt>
                <c:pt idx="14729">
                  <c:v>44845.410361400463</c:v>
                </c:pt>
                <c:pt idx="14730">
                  <c:v>44845.410364918978</c:v>
                </c:pt>
                <c:pt idx="14731">
                  <c:v>44845.410368472221</c:v>
                </c:pt>
                <c:pt idx="14732">
                  <c:v>44845.410371956015</c:v>
                </c:pt>
                <c:pt idx="14733">
                  <c:v>44845.41037553241</c:v>
                </c:pt>
                <c:pt idx="14734">
                  <c:v>44845.410379074077</c:v>
                </c:pt>
                <c:pt idx="14735">
                  <c:v>44845.410382569447</c:v>
                </c:pt>
                <c:pt idx="14736">
                  <c:v>44845.410386099538</c:v>
                </c:pt>
                <c:pt idx="14737">
                  <c:v>44845.410389675926</c:v>
                </c:pt>
                <c:pt idx="14738">
                  <c:v>44845.41039315972</c:v>
                </c:pt>
                <c:pt idx="14739">
                  <c:v>44845.410396747684</c:v>
                </c:pt>
                <c:pt idx="14740">
                  <c:v>44845.410400312503</c:v>
                </c:pt>
                <c:pt idx="14741">
                  <c:v>44845.410403796297</c:v>
                </c:pt>
                <c:pt idx="14742">
                  <c:v>44845.41040734954</c:v>
                </c:pt>
                <c:pt idx="14743">
                  <c:v>44845.410410925928</c:v>
                </c:pt>
                <c:pt idx="14744">
                  <c:v>44845.410414409722</c:v>
                </c:pt>
                <c:pt idx="14745">
                  <c:v>44845.410417962965</c:v>
                </c:pt>
                <c:pt idx="14746">
                  <c:v>44845.410421446759</c:v>
                </c:pt>
                <c:pt idx="14747">
                  <c:v>44845.410424965281</c:v>
                </c:pt>
                <c:pt idx="14748">
                  <c:v>44845.410428449075</c:v>
                </c:pt>
                <c:pt idx="14749">
                  <c:v>44845.410431956021</c:v>
                </c:pt>
                <c:pt idx="14750">
                  <c:v>44845.410435486112</c:v>
                </c:pt>
                <c:pt idx="14751">
                  <c:v>44845.410438969906</c:v>
                </c:pt>
                <c:pt idx="14752">
                  <c:v>44845.410442546294</c:v>
                </c:pt>
                <c:pt idx="14753">
                  <c:v>44845.410446041664</c:v>
                </c:pt>
                <c:pt idx="14754">
                  <c:v>44845.410449571762</c:v>
                </c:pt>
                <c:pt idx="14755">
                  <c:v>44845.410453159719</c:v>
                </c:pt>
                <c:pt idx="14756">
                  <c:v>44845.410456736114</c:v>
                </c:pt>
                <c:pt idx="14757">
                  <c:v>44845.410460277781</c:v>
                </c:pt>
                <c:pt idx="14758">
                  <c:v>44845.410463784719</c:v>
                </c:pt>
                <c:pt idx="14759">
                  <c:v>44845.410467268521</c:v>
                </c:pt>
                <c:pt idx="14760">
                  <c:v>44845.410470821756</c:v>
                </c:pt>
                <c:pt idx="14761">
                  <c:v>44845.410474374999</c:v>
                </c:pt>
                <c:pt idx="14762">
                  <c:v>44845.410477858793</c:v>
                </c:pt>
                <c:pt idx="14763">
                  <c:v>44845.410481412036</c:v>
                </c:pt>
                <c:pt idx="14764">
                  <c:v>44845.41048489583</c:v>
                </c:pt>
                <c:pt idx="14765">
                  <c:v>44845.410488449073</c:v>
                </c:pt>
                <c:pt idx="14766">
                  <c:v>44845.410492013893</c:v>
                </c:pt>
                <c:pt idx="14767">
                  <c:v>44845.410495509263</c:v>
                </c:pt>
                <c:pt idx="14768">
                  <c:v>44845.410499074074</c:v>
                </c:pt>
                <c:pt idx="14769">
                  <c:v>44845.410502638886</c:v>
                </c:pt>
                <c:pt idx="14770">
                  <c:v>44845.41050622685</c:v>
                </c:pt>
                <c:pt idx="14771">
                  <c:v>44845.410509768517</c:v>
                </c:pt>
                <c:pt idx="14772">
                  <c:v>44845.410513356481</c:v>
                </c:pt>
                <c:pt idx="14773">
                  <c:v>44845.410516840275</c:v>
                </c:pt>
                <c:pt idx="14774">
                  <c:v>44845.410520381942</c:v>
                </c:pt>
                <c:pt idx="14775">
                  <c:v>44845.410523865743</c:v>
                </c:pt>
                <c:pt idx="14776">
                  <c:v>44845.410527349537</c:v>
                </c:pt>
                <c:pt idx="14777">
                  <c:v>44845.410530879628</c:v>
                </c:pt>
                <c:pt idx="14778">
                  <c:v>44845.410534386574</c:v>
                </c:pt>
                <c:pt idx="14779">
                  <c:v>44845.410537986114</c:v>
                </c:pt>
                <c:pt idx="14780">
                  <c:v>44845.410541527781</c:v>
                </c:pt>
                <c:pt idx="14781">
                  <c:v>44845.410545011575</c:v>
                </c:pt>
                <c:pt idx="14782">
                  <c:v>44845.410548541666</c:v>
                </c:pt>
                <c:pt idx="14783">
                  <c:v>44845.410552118054</c:v>
                </c:pt>
                <c:pt idx="14784">
                  <c:v>44845.410555682873</c:v>
                </c:pt>
                <c:pt idx="14785">
                  <c:v>44845.410559178243</c:v>
                </c:pt>
                <c:pt idx="14786">
                  <c:v>44845.41056271991</c:v>
                </c:pt>
                <c:pt idx="14787">
                  <c:v>44845.410566226848</c:v>
                </c:pt>
                <c:pt idx="14788">
                  <c:v>44845.410569814812</c:v>
                </c:pt>
                <c:pt idx="14789">
                  <c:v>44845.410573368055</c:v>
                </c:pt>
                <c:pt idx="14790">
                  <c:v>44845.410576932867</c:v>
                </c:pt>
                <c:pt idx="14791">
                  <c:v>44845.410580416668</c:v>
                </c:pt>
                <c:pt idx="14792">
                  <c:v>44845.410583958335</c:v>
                </c:pt>
                <c:pt idx="14793">
                  <c:v>44845.410587511571</c:v>
                </c:pt>
                <c:pt idx="14794">
                  <c:v>44845.410591030093</c:v>
                </c:pt>
                <c:pt idx="14795">
                  <c:v>44845.410594548608</c:v>
                </c:pt>
                <c:pt idx="14796">
                  <c:v>44845.410598043978</c:v>
                </c:pt>
                <c:pt idx="14797">
                  <c:v>44845.410601527779</c:v>
                </c:pt>
                <c:pt idx="14798">
                  <c:v>44845.410605104167</c:v>
                </c:pt>
                <c:pt idx="14799">
                  <c:v>44845.410608634258</c:v>
                </c:pt>
                <c:pt idx="14800">
                  <c:v>44845.410612118052</c:v>
                </c:pt>
                <c:pt idx="14801">
                  <c:v>44845.410615613429</c:v>
                </c:pt>
                <c:pt idx="14802">
                  <c:v>44845.410619201386</c:v>
                </c:pt>
                <c:pt idx="14803">
                  <c:v>44845.410622731484</c:v>
                </c:pt>
                <c:pt idx="14804">
                  <c:v>44845.410626296296</c:v>
                </c:pt>
                <c:pt idx="14805">
                  <c:v>44845.410629803242</c:v>
                </c:pt>
                <c:pt idx="14806">
                  <c:v>44845.410633321757</c:v>
                </c:pt>
                <c:pt idx="14807">
                  <c:v>44845.410636817127</c:v>
                </c:pt>
                <c:pt idx="14808">
                  <c:v>44845.410640381946</c:v>
                </c:pt>
                <c:pt idx="14809">
                  <c:v>44845.410643877316</c:v>
                </c:pt>
                <c:pt idx="14810">
                  <c:v>44845.410647407407</c:v>
                </c:pt>
                <c:pt idx="14811">
                  <c:v>44845.410650937498</c:v>
                </c:pt>
                <c:pt idx="14812">
                  <c:v>44845.41065445602</c:v>
                </c:pt>
                <c:pt idx="14813">
                  <c:v>44845.410657974535</c:v>
                </c:pt>
                <c:pt idx="14814">
                  <c:v>44845.410661527778</c:v>
                </c:pt>
                <c:pt idx="14815">
                  <c:v>44845.410665069445</c:v>
                </c:pt>
                <c:pt idx="14816">
                  <c:v>44845.410668564815</c:v>
                </c:pt>
                <c:pt idx="14817">
                  <c:v>44845.410672060185</c:v>
                </c:pt>
                <c:pt idx="14818">
                  <c:v>44845.410675601852</c:v>
                </c:pt>
                <c:pt idx="14819">
                  <c:v>44845.410679212961</c:v>
                </c:pt>
                <c:pt idx="14820">
                  <c:v>44845.410682719907</c:v>
                </c:pt>
                <c:pt idx="14821">
                  <c:v>44845.410686203701</c:v>
                </c:pt>
                <c:pt idx="14822">
                  <c:v>44845.410689687502</c:v>
                </c:pt>
                <c:pt idx="14823">
                  <c:v>44845.41069326389</c:v>
                </c:pt>
                <c:pt idx="14824">
                  <c:v>44845.410696840278</c:v>
                </c:pt>
                <c:pt idx="14825">
                  <c:v>44845.410700381944</c:v>
                </c:pt>
                <c:pt idx="14826">
                  <c:v>44845.410703877315</c:v>
                </c:pt>
                <c:pt idx="14827">
                  <c:v>44845.410707442126</c:v>
                </c:pt>
                <c:pt idx="14828">
                  <c:v>44845.410710972224</c:v>
                </c:pt>
                <c:pt idx="14829">
                  <c:v>44845.410714456018</c:v>
                </c:pt>
                <c:pt idx="14830">
                  <c:v>44845.410717951389</c:v>
                </c:pt>
                <c:pt idx="14831">
                  <c:v>44845.410721493055</c:v>
                </c:pt>
                <c:pt idx="14832">
                  <c:v>44845.410725000002</c:v>
                </c:pt>
                <c:pt idx="14833">
                  <c:v>44845.410728564813</c:v>
                </c:pt>
                <c:pt idx="14834">
                  <c:v>44845.410732118056</c:v>
                </c:pt>
                <c:pt idx="14835">
                  <c:v>44845.41073570602</c:v>
                </c:pt>
                <c:pt idx="14836">
                  <c:v>44845.410739259256</c:v>
                </c:pt>
                <c:pt idx="14837">
                  <c:v>44845.410742824075</c:v>
                </c:pt>
                <c:pt idx="14838">
                  <c:v>44845.410746307869</c:v>
                </c:pt>
                <c:pt idx="14839">
                  <c:v>44845.410749803239</c:v>
                </c:pt>
                <c:pt idx="14840">
                  <c:v>44845.410753344906</c:v>
                </c:pt>
                <c:pt idx="14841">
                  <c:v>44845.410756898149</c:v>
                </c:pt>
                <c:pt idx="14842">
                  <c:v>44845.410760462961</c:v>
                </c:pt>
                <c:pt idx="14843">
                  <c:v>44845.410763946762</c:v>
                </c:pt>
                <c:pt idx="14844">
                  <c:v>44845.410767511574</c:v>
                </c:pt>
                <c:pt idx="14845">
                  <c:v>44845.41077101852</c:v>
                </c:pt>
                <c:pt idx="14846">
                  <c:v>44845.410774583332</c:v>
                </c:pt>
                <c:pt idx="14847">
                  <c:v>44845.410778136575</c:v>
                </c:pt>
                <c:pt idx="14848">
                  <c:v>44845.410781701386</c:v>
                </c:pt>
                <c:pt idx="14849">
                  <c:v>44845.410785185188</c:v>
                </c:pt>
                <c:pt idx="14850">
                  <c:v>44845.410788749999</c:v>
                </c:pt>
                <c:pt idx="14851">
                  <c:v>44845.410792233793</c:v>
                </c:pt>
                <c:pt idx="14852">
                  <c:v>44845.410795787036</c:v>
                </c:pt>
                <c:pt idx="14853">
                  <c:v>44845.410799351848</c:v>
                </c:pt>
                <c:pt idx="14854">
                  <c:v>44845.410802858794</c:v>
                </c:pt>
                <c:pt idx="14855">
                  <c:v>44845.410806388893</c:v>
                </c:pt>
                <c:pt idx="14856">
                  <c:v>44845.410809895831</c:v>
                </c:pt>
                <c:pt idx="14857">
                  <c:v>44845.410813449074</c:v>
                </c:pt>
                <c:pt idx="14858">
                  <c:v>44845.410816932868</c:v>
                </c:pt>
                <c:pt idx="14859">
                  <c:v>44845.410820474535</c:v>
                </c:pt>
                <c:pt idx="14860">
                  <c:v>44845.410823981481</c:v>
                </c:pt>
                <c:pt idx="14861">
                  <c:v>44845.410827557869</c:v>
                </c:pt>
                <c:pt idx="14862">
                  <c:v>44845.410831111112</c:v>
                </c:pt>
                <c:pt idx="14863">
                  <c:v>44845.410834664355</c:v>
                </c:pt>
                <c:pt idx="14864">
                  <c:v>44845.410838148149</c:v>
                </c:pt>
                <c:pt idx="14865">
                  <c:v>44845.41084167824</c:v>
                </c:pt>
                <c:pt idx="14866">
                  <c:v>44845.410845196762</c:v>
                </c:pt>
                <c:pt idx="14867">
                  <c:v>44845.410848761574</c:v>
                </c:pt>
                <c:pt idx="14868">
                  <c:v>44845.410852303241</c:v>
                </c:pt>
                <c:pt idx="14869">
                  <c:v>44845.410855810187</c:v>
                </c:pt>
                <c:pt idx="14870">
                  <c:v>44845.410859374999</c:v>
                </c:pt>
                <c:pt idx="14871">
                  <c:v>44845.410862916666</c:v>
                </c:pt>
                <c:pt idx="14872">
                  <c:v>44845.41086640046</c:v>
                </c:pt>
                <c:pt idx="14873">
                  <c:v>44845.410869988424</c:v>
                </c:pt>
                <c:pt idx="14874">
                  <c:v>44845.410873518522</c:v>
                </c:pt>
                <c:pt idx="14875">
                  <c:v>44845.410877037037</c:v>
                </c:pt>
                <c:pt idx="14876">
                  <c:v>44845.41088059028</c:v>
                </c:pt>
                <c:pt idx="14877">
                  <c:v>44845.410884074074</c:v>
                </c:pt>
                <c:pt idx="14878">
                  <c:v>44845.410887627317</c:v>
                </c:pt>
                <c:pt idx="14879">
                  <c:v>44845.410891111111</c:v>
                </c:pt>
                <c:pt idx="14880">
                  <c:v>44845.410894641202</c:v>
                </c:pt>
                <c:pt idx="14881">
                  <c:v>44845.410898148148</c:v>
                </c:pt>
                <c:pt idx="14882">
                  <c:v>44845.410901724536</c:v>
                </c:pt>
                <c:pt idx="14883">
                  <c:v>44845.410905266202</c:v>
                </c:pt>
                <c:pt idx="14884">
                  <c:v>44845.410908784725</c:v>
                </c:pt>
                <c:pt idx="14885">
                  <c:v>44845.410912291663</c:v>
                </c:pt>
                <c:pt idx="14886">
                  <c:v>44845.410915775465</c:v>
                </c:pt>
                <c:pt idx="14887">
                  <c:v>44845.410919259259</c:v>
                </c:pt>
                <c:pt idx="14888">
                  <c:v>44845.410922800926</c:v>
                </c:pt>
                <c:pt idx="14889">
                  <c:v>44845.410926307872</c:v>
                </c:pt>
                <c:pt idx="14890">
                  <c:v>44845.410929895836</c:v>
                </c:pt>
                <c:pt idx="14891">
                  <c:v>44845.410933437503</c:v>
                </c:pt>
                <c:pt idx="14892">
                  <c:v>44845.41093701389</c:v>
                </c:pt>
                <c:pt idx="14893">
                  <c:v>44845.410940497684</c:v>
                </c:pt>
                <c:pt idx="14894">
                  <c:v>44845.410944074072</c:v>
                </c:pt>
                <c:pt idx="14895">
                  <c:v>44845.410947604163</c:v>
                </c:pt>
                <c:pt idx="14896">
                  <c:v>44845.41095109954</c:v>
                </c:pt>
                <c:pt idx="14897">
                  <c:v>44845.410954583334</c:v>
                </c:pt>
                <c:pt idx="14898">
                  <c:v>44845.410958125001</c:v>
                </c:pt>
                <c:pt idx="14899">
                  <c:v>44845.410961608795</c:v>
                </c:pt>
                <c:pt idx="14900">
                  <c:v>44845.410965104165</c:v>
                </c:pt>
                <c:pt idx="14901">
                  <c:v>44845.410968634256</c:v>
                </c:pt>
                <c:pt idx="14902">
                  <c:v>44845.410972118058</c:v>
                </c:pt>
                <c:pt idx="14903">
                  <c:v>44845.410975601852</c:v>
                </c:pt>
                <c:pt idx="14904">
                  <c:v>44845.410979085646</c:v>
                </c:pt>
                <c:pt idx="14905">
                  <c:v>44845.410982638889</c:v>
                </c:pt>
                <c:pt idx="14906">
                  <c:v>44845.4109862037</c:v>
                </c:pt>
                <c:pt idx="14907">
                  <c:v>44845.410989780095</c:v>
                </c:pt>
                <c:pt idx="14908">
                  <c:v>44845.410993368052</c:v>
                </c:pt>
                <c:pt idx="14909">
                  <c:v>44845.410996921295</c:v>
                </c:pt>
                <c:pt idx="14910">
                  <c:v>44845.411000509259</c:v>
                </c:pt>
                <c:pt idx="14911">
                  <c:v>44845.411004050926</c:v>
                </c:pt>
                <c:pt idx="14912">
                  <c:v>44845.41100753472</c:v>
                </c:pt>
                <c:pt idx="14913">
                  <c:v>44845.411011111108</c:v>
                </c:pt>
                <c:pt idx="14914">
                  <c:v>44845.411014675927</c:v>
                </c:pt>
                <c:pt idx="14915">
                  <c:v>44845.411018263891</c:v>
                </c:pt>
                <c:pt idx="14916">
                  <c:v>44845.411021805558</c:v>
                </c:pt>
                <c:pt idx="14917">
                  <c:v>44845.411025358793</c:v>
                </c:pt>
                <c:pt idx="14918">
                  <c:v>44845.411028854163</c:v>
                </c:pt>
                <c:pt idx="14919">
                  <c:v>44845.411032337965</c:v>
                </c:pt>
                <c:pt idx="14920">
                  <c:v>44845.411035879632</c:v>
                </c:pt>
                <c:pt idx="14921">
                  <c:v>44845.411039363426</c:v>
                </c:pt>
                <c:pt idx="14922">
                  <c:v>44845.411042951389</c:v>
                </c:pt>
                <c:pt idx="14923">
                  <c:v>44845.411046493056</c:v>
                </c:pt>
                <c:pt idx="14924">
                  <c:v>44845.411050034723</c:v>
                </c:pt>
                <c:pt idx="14925">
                  <c:v>44845.411053564814</c:v>
                </c:pt>
                <c:pt idx="14926">
                  <c:v>44845.411057106481</c:v>
                </c:pt>
                <c:pt idx="14927">
                  <c:v>44845.411060613427</c:v>
                </c:pt>
                <c:pt idx="14928">
                  <c:v>44845.411064143518</c:v>
                </c:pt>
                <c:pt idx="14929">
                  <c:v>44845.411067627312</c:v>
                </c:pt>
                <c:pt idx="14930">
                  <c:v>44845.411071122682</c:v>
                </c:pt>
                <c:pt idx="14931">
                  <c:v>44845.411074675925</c:v>
                </c:pt>
                <c:pt idx="14932">
                  <c:v>44845.411078252313</c:v>
                </c:pt>
                <c:pt idx="14933">
                  <c:v>44845.411081736114</c:v>
                </c:pt>
                <c:pt idx="14934">
                  <c:v>44845.411085277781</c:v>
                </c:pt>
                <c:pt idx="14935">
                  <c:v>44845.411088831017</c:v>
                </c:pt>
                <c:pt idx="14936">
                  <c:v>44845.411092314818</c:v>
                </c:pt>
                <c:pt idx="14937">
                  <c:v>44845.411095798612</c:v>
                </c:pt>
                <c:pt idx="14938">
                  <c:v>44845.411099293982</c:v>
                </c:pt>
                <c:pt idx="14939">
                  <c:v>44845.411102835649</c:v>
                </c:pt>
                <c:pt idx="14940">
                  <c:v>44845.411106412037</c:v>
                </c:pt>
                <c:pt idx="14941">
                  <c:v>44845.411109895831</c:v>
                </c:pt>
                <c:pt idx="14942">
                  <c:v>44845.411113425929</c:v>
                </c:pt>
                <c:pt idx="14943">
                  <c:v>44845.411116990741</c:v>
                </c:pt>
                <c:pt idx="14944">
                  <c:v>44845.411120509256</c:v>
                </c:pt>
                <c:pt idx="14945">
                  <c:v>44845.411124050923</c:v>
                </c:pt>
                <c:pt idx="14946">
                  <c:v>44845.411127604166</c:v>
                </c:pt>
                <c:pt idx="14947">
                  <c:v>44845.411131099536</c:v>
                </c:pt>
                <c:pt idx="14948">
                  <c:v>44845.41113458333</c:v>
                </c:pt>
                <c:pt idx="14949">
                  <c:v>44845.411138136573</c:v>
                </c:pt>
                <c:pt idx="14950">
                  <c:v>44845.411141631943</c:v>
                </c:pt>
                <c:pt idx="14951">
                  <c:v>44845.411145196762</c:v>
                </c:pt>
                <c:pt idx="14952">
                  <c:v>44845.411148726853</c:v>
                </c:pt>
                <c:pt idx="14953">
                  <c:v>44845.411152222223</c:v>
                </c:pt>
                <c:pt idx="14954">
                  <c:v>44845.411155717593</c:v>
                </c:pt>
                <c:pt idx="14955">
                  <c:v>44845.411159282405</c:v>
                </c:pt>
                <c:pt idx="14956">
                  <c:v>44845.411162777775</c:v>
                </c:pt>
                <c:pt idx="14957">
                  <c:v>44845.411166296297</c:v>
                </c:pt>
                <c:pt idx="14958">
                  <c:v>44845.411169872685</c:v>
                </c:pt>
                <c:pt idx="14959">
                  <c:v>44845.411173437496</c:v>
                </c:pt>
                <c:pt idx="14960">
                  <c:v>44845.411177002316</c:v>
                </c:pt>
                <c:pt idx="14961">
                  <c:v>44845.411180625</c:v>
                </c:pt>
                <c:pt idx="14962">
                  <c:v>44845.411184166667</c:v>
                </c:pt>
                <c:pt idx="14963">
                  <c:v>44845.411187766207</c:v>
                </c:pt>
                <c:pt idx="14964">
                  <c:v>44845.411191284722</c:v>
                </c:pt>
                <c:pt idx="14965">
                  <c:v>44845.411194780092</c:v>
                </c:pt>
                <c:pt idx="14966">
                  <c:v>44845.411198321759</c:v>
                </c:pt>
                <c:pt idx="14967">
                  <c:v>44845.411201805553</c:v>
                </c:pt>
                <c:pt idx="14968">
                  <c:v>44845.411205289354</c:v>
                </c:pt>
                <c:pt idx="14969">
                  <c:v>44845.41120884259</c:v>
                </c:pt>
                <c:pt idx="14970">
                  <c:v>44845.411212418985</c:v>
                </c:pt>
                <c:pt idx="14971">
                  <c:v>44845.411215972221</c:v>
                </c:pt>
                <c:pt idx="14972">
                  <c:v>44845.411219456022</c:v>
                </c:pt>
                <c:pt idx="14973">
                  <c:v>44845.411223020834</c:v>
                </c:pt>
                <c:pt idx="14974">
                  <c:v>44845.411226574077</c:v>
                </c:pt>
                <c:pt idx="14975">
                  <c:v>44845.411230057871</c:v>
                </c:pt>
                <c:pt idx="14976">
                  <c:v>44845.411233622683</c:v>
                </c:pt>
                <c:pt idx="14977">
                  <c:v>44845.411237106484</c:v>
                </c:pt>
                <c:pt idx="14978">
                  <c:v>44845.41124065972</c:v>
                </c:pt>
                <c:pt idx="14979">
                  <c:v>44845.411244166666</c:v>
                </c:pt>
                <c:pt idx="14980">
                  <c:v>44845.411247719909</c:v>
                </c:pt>
                <c:pt idx="14981">
                  <c:v>44845.41125128472</c:v>
                </c:pt>
                <c:pt idx="14982">
                  <c:v>44845.411254768522</c:v>
                </c:pt>
                <c:pt idx="14983">
                  <c:v>44845.411258298613</c:v>
                </c:pt>
                <c:pt idx="14984">
                  <c:v>44845.411261805559</c:v>
                </c:pt>
                <c:pt idx="14985">
                  <c:v>44845.411265358794</c:v>
                </c:pt>
                <c:pt idx="14986">
                  <c:v>44845.411268935182</c:v>
                </c:pt>
                <c:pt idx="14987">
                  <c:v>44845.411272511577</c:v>
                </c:pt>
                <c:pt idx="14988">
                  <c:v>44845.411276006947</c:v>
                </c:pt>
                <c:pt idx="14989">
                  <c:v>44845.411279548614</c:v>
                </c:pt>
                <c:pt idx="14990">
                  <c:v>44845.411283032408</c:v>
                </c:pt>
                <c:pt idx="14991">
                  <c:v>44845.411286516202</c:v>
                </c:pt>
                <c:pt idx="14992">
                  <c:v>44845.411290057869</c:v>
                </c:pt>
                <c:pt idx="14993">
                  <c:v>44845.411293657409</c:v>
                </c:pt>
                <c:pt idx="14994">
                  <c:v>44845.411297210645</c:v>
                </c:pt>
                <c:pt idx="14995">
                  <c:v>44845.411300775464</c:v>
                </c:pt>
                <c:pt idx="14996">
                  <c:v>44845.411304340276</c:v>
                </c:pt>
                <c:pt idx="14997">
                  <c:v>44845.411307893519</c:v>
                </c:pt>
                <c:pt idx="14998">
                  <c:v>44845.411311377313</c:v>
                </c:pt>
                <c:pt idx="14999">
                  <c:v>44845.411314872683</c:v>
                </c:pt>
                <c:pt idx="15000">
                  <c:v>44845.411318437502</c:v>
                </c:pt>
                <c:pt idx="15001">
                  <c:v>44845.41132201389</c:v>
                </c:pt>
                <c:pt idx="15002">
                  <c:v>44845.411325578702</c:v>
                </c:pt>
                <c:pt idx="15003">
                  <c:v>44845.411329143521</c:v>
                </c:pt>
                <c:pt idx="15004">
                  <c:v>44845.411332708332</c:v>
                </c:pt>
                <c:pt idx="15005">
                  <c:v>44845.411336273151</c:v>
                </c:pt>
                <c:pt idx="15006">
                  <c:v>44845.411339861108</c:v>
                </c:pt>
                <c:pt idx="15007">
                  <c:v>44845.411343414351</c:v>
                </c:pt>
                <c:pt idx="15008">
                  <c:v>44845.411346898145</c:v>
                </c:pt>
                <c:pt idx="15009">
                  <c:v>44845.411350428243</c:v>
                </c:pt>
                <c:pt idx="15010">
                  <c:v>44845.411353912037</c:v>
                </c:pt>
                <c:pt idx="15011">
                  <c:v>44845.411357407407</c:v>
                </c:pt>
                <c:pt idx="15012">
                  <c:v>44845.411360902777</c:v>
                </c:pt>
                <c:pt idx="15013">
                  <c:v>44845.411364432868</c:v>
                </c:pt>
                <c:pt idx="15014">
                  <c:v>44845.411367997687</c:v>
                </c:pt>
                <c:pt idx="15015">
                  <c:v>44845.411371585651</c:v>
                </c:pt>
                <c:pt idx="15016">
                  <c:v>44845.411375162039</c:v>
                </c:pt>
                <c:pt idx="15017">
                  <c:v>44845.411378703706</c:v>
                </c:pt>
                <c:pt idx="15018">
                  <c:v>44845.4113821875</c:v>
                </c:pt>
                <c:pt idx="15019">
                  <c:v>44845.411385729167</c:v>
                </c:pt>
                <c:pt idx="15020">
                  <c:v>44845.411389212961</c:v>
                </c:pt>
                <c:pt idx="15021">
                  <c:v>44845.411392696762</c:v>
                </c:pt>
                <c:pt idx="15022">
                  <c:v>44845.411396203701</c:v>
                </c:pt>
                <c:pt idx="15023">
                  <c:v>44845.411399756944</c:v>
                </c:pt>
                <c:pt idx="15024">
                  <c:v>44845.411403310187</c:v>
                </c:pt>
                <c:pt idx="15025">
                  <c:v>44845.411406851854</c:v>
                </c:pt>
                <c:pt idx="15026">
                  <c:v>44845.411410370369</c:v>
                </c:pt>
                <c:pt idx="15027">
                  <c:v>44845.41141390046</c:v>
                </c:pt>
                <c:pt idx="15028">
                  <c:v>44845.411417407406</c:v>
                </c:pt>
                <c:pt idx="15029">
                  <c:v>44845.411420949073</c:v>
                </c:pt>
                <c:pt idx="15030">
                  <c:v>44845.411424467595</c:v>
                </c:pt>
                <c:pt idx="15031">
                  <c:v>44845.41142802083</c:v>
                </c:pt>
                <c:pt idx="15032">
                  <c:v>44845.411431562497</c:v>
                </c:pt>
                <c:pt idx="15033">
                  <c:v>44845.411435138885</c:v>
                </c:pt>
                <c:pt idx="15034">
                  <c:v>44845.411438703704</c:v>
                </c:pt>
                <c:pt idx="15035">
                  <c:v>44845.41144221065</c:v>
                </c:pt>
                <c:pt idx="15036">
                  <c:v>44845.411445694444</c:v>
                </c:pt>
                <c:pt idx="15037">
                  <c:v>44845.411449247687</c:v>
                </c:pt>
                <c:pt idx="15038">
                  <c:v>44845.411452789354</c:v>
                </c:pt>
                <c:pt idx="15039">
                  <c:v>44845.411456273148</c:v>
                </c:pt>
                <c:pt idx="15040">
                  <c:v>44845.411459849536</c:v>
                </c:pt>
                <c:pt idx="15041">
                  <c:v>44845.411463391203</c:v>
                </c:pt>
                <c:pt idx="15042">
                  <c:v>44845.411466956015</c:v>
                </c:pt>
                <c:pt idx="15043">
                  <c:v>44845.411470451392</c:v>
                </c:pt>
                <c:pt idx="15044">
                  <c:v>44845.411473935186</c:v>
                </c:pt>
                <c:pt idx="15045">
                  <c:v>44845.411477488429</c:v>
                </c:pt>
                <c:pt idx="15046">
                  <c:v>44845.411480983799</c:v>
                </c:pt>
                <c:pt idx="15047">
                  <c:v>44845.411484548611</c:v>
                </c:pt>
                <c:pt idx="15048">
                  <c:v>44845.411488113423</c:v>
                </c:pt>
                <c:pt idx="15049">
                  <c:v>44845.411491666666</c:v>
                </c:pt>
                <c:pt idx="15050">
                  <c:v>44845.41149515046</c:v>
                </c:pt>
                <c:pt idx="15051">
                  <c:v>44845.41149864583</c:v>
                </c:pt>
                <c:pt idx="15052">
                  <c:v>44845.411502187497</c:v>
                </c:pt>
                <c:pt idx="15053">
                  <c:v>44845.411505682867</c:v>
                </c:pt>
                <c:pt idx="15054">
                  <c:v>44845.411509224534</c:v>
                </c:pt>
                <c:pt idx="15055">
                  <c:v>44845.41151273148</c:v>
                </c:pt>
                <c:pt idx="15056">
                  <c:v>44845.411516273147</c:v>
                </c:pt>
                <c:pt idx="15057">
                  <c:v>44845.41151982639</c:v>
                </c:pt>
                <c:pt idx="15058">
                  <c:v>44845.411523402778</c:v>
                </c:pt>
                <c:pt idx="15059">
                  <c:v>44845.411526886572</c:v>
                </c:pt>
                <c:pt idx="15060">
                  <c:v>44845.411530439815</c:v>
                </c:pt>
                <c:pt idx="15061">
                  <c:v>44845.411533923609</c:v>
                </c:pt>
                <c:pt idx="15062">
                  <c:v>44845.41153740741</c:v>
                </c:pt>
                <c:pt idx="15063">
                  <c:v>44845.411540949077</c:v>
                </c:pt>
                <c:pt idx="15064">
                  <c:v>44845.411544444447</c:v>
                </c:pt>
                <c:pt idx="15065">
                  <c:v>44845.411548009259</c:v>
                </c:pt>
                <c:pt idx="15066">
                  <c:v>44845.411551493053</c:v>
                </c:pt>
                <c:pt idx="15067">
                  <c:v>44845.411554976854</c:v>
                </c:pt>
                <c:pt idx="15068">
                  <c:v>44845.411558518521</c:v>
                </c:pt>
                <c:pt idx="15069">
                  <c:v>44845.411562002315</c:v>
                </c:pt>
                <c:pt idx="15070">
                  <c:v>44845.411565567127</c:v>
                </c:pt>
                <c:pt idx="15071">
                  <c:v>44845.41156912037</c:v>
                </c:pt>
                <c:pt idx="15072">
                  <c:v>44845.411572627316</c:v>
                </c:pt>
                <c:pt idx="15073">
                  <c:v>44845.411576192128</c:v>
                </c:pt>
                <c:pt idx="15074">
                  <c:v>44845.411579675929</c:v>
                </c:pt>
                <c:pt idx="15075">
                  <c:v>44845.411583194444</c:v>
                </c:pt>
                <c:pt idx="15076">
                  <c:v>44845.411586712966</c:v>
                </c:pt>
                <c:pt idx="15077">
                  <c:v>44845.411590277778</c:v>
                </c:pt>
                <c:pt idx="15078">
                  <c:v>44845.411593807868</c:v>
                </c:pt>
                <c:pt idx="15079">
                  <c:v>44845.411597326391</c:v>
                </c:pt>
                <c:pt idx="15080">
                  <c:v>44845.411600891202</c:v>
                </c:pt>
                <c:pt idx="15081">
                  <c:v>44845.411604444445</c:v>
                </c:pt>
                <c:pt idx="15082">
                  <c:v>44845.411608020833</c:v>
                </c:pt>
                <c:pt idx="15083">
                  <c:v>44845.411611608797</c:v>
                </c:pt>
                <c:pt idx="15084">
                  <c:v>44845.411615127312</c:v>
                </c:pt>
                <c:pt idx="15085">
                  <c:v>44845.411618645834</c:v>
                </c:pt>
                <c:pt idx="15086">
                  <c:v>44845.411622199077</c:v>
                </c:pt>
                <c:pt idx="15087">
                  <c:v>44845.411625706016</c:v>
                </c:pt>
                <c:pt idx="15088">
                  <c:v>44845.411629236114</c:v>
                </c:pt>
                <c:pt idx="15089">
                  <c:v>44845.411632824071</c:v>
                </c:pt>
                <c:pt idx="15090">
                  <c:v>44845.411636354169</c:v>
                </c:pt>
                <c:pt idx="15091">
                  <c:v>44845.411639837963</c:v>
                </c:pt>
                <c:pt idx="15092">
                  <c:v>44845.411643402775</c:v>
                </c:pt>
                <c:pt idx="15093">
                  <c:v>44845.41164697917</c:v>
                </c:pt>
                <c:pt idx="15094">
                  <c:v>44845.411650543982</c:v>
                </c:pt>
                <c:pt idx="15095">
                  <c:v>44845.411654131945</c:v>
                </c:pt>
                <c:pt idx="15096">
                  <c:v>44845.411657696757</c:v>
                </c:pt>
                <c:pt idx="15097">
                  <c:v>44845.411661226855</c:v>
                </c:pt>
                <c:pt idx="15098">
                  <c:v>44845.411664733794</c:v>
                </c:pt>
                <c:pt idx="15099">
                  <c:v>44845.411668275461</c:v>
                </c:pt>
                <c:pt idx="15100">
                  <c:v>44845.411671875001</c:v>
                </c:pt>
                <c:pt idx="15101">
                  <c:v>44845.411675428244</c:v>
                </c:pt>
                <c:pt idx="15102">
                  <c:v>44845.411678912038</c:v>
                </c:pt>
                <c:pt idx="15103">
                  <c:v>44845.411682453705</c:v>
                </c:pt>
                <c:pt idx="15104">
                  <c:v>44845.411685937499</c:v>
                </c:pt>
                <c:pt idx="15105">
                  <c:v>44845.411689421293</c:v>
                </c:pt>
                <c:pt idx="15106">
                  <c:v>44845.411692905094</c:v>
                </c:pt>
                <c:pt idx="15107">
                  <c:v>44845.411696469906</c:v>
                </c:pt>
                <c:pt idx="15108">
                  <c:v>44845.411699965276</c:v>
                </c:pt>
                <c:pt idx="15109">
                  <c:v>44845.411703518519</c:v>
                </c:pt>
                <c:pt idx="15110">
                  <c:v>44845.411707060186</c:v>
                </c:pt>
                <c:pt idx="15111">
                  <c:v>44845.41171054398</c:v>
                </c:pt>
                <c:pt idx="15112">
                  <c:v>44845.411714097223</c:v>
                </c:pt>
                <c:pt idx="15113">
                  <c:v>44845.411717581017</c:v>
                </c:pt>
                <c:pt idx="15114">
                  <c:v>44845.411721145836</c:v>
                </c:pt>
                <c:pt idx="15115">
                  <c:v>44845.411724664351</c:v>
                </c:pt>
                <c:pt idx="15116">
                  <c:v>44845.411728182873</c:v>
                </c:pt>
                <c:pt idx="15117">
                  <c:v>44845.411731747685</c:v>
                </c:pt>
                <c:pt idx="15118">
                  <c:v>44845.411735254631</c:v>
                </c:pt>
                <c:pt idx="15119">
                  <c:v>44845.411738796298</c:v>
                </c:pt>
                <c:pt idx="15120">
                  <c:v>44845.411742291668</c:v>
                </c:pt>
                <c:pt idx="15121">
                  <c:v>44845.411745844911</c:v>
                </c:pt>
                <c:pt idx="15122">
                  <c:v>44845.411749409723</c:v>
                </c:pt>
                <c:pt idx="15123">
                  <c:v>44845.411752905093</c:v>
                </c:pt>
                <c:pt idx="15124">
                  <c:v>44845.411756458336</c:v>
                </c:pt>
                <c:pt idx="15125">
                  <c:v>44845.4117600463</c:v>
                </c:pt>
                <c:pt idx="15126">
                  <c:v>44845.411763576391</c:v>
                </c:pt>
                <c:pt idx="15127">
                  <c:v>44845.411767152778</c:v>
                </c:pt>
                <c:pt idx="15128">
                  <c:v>44845.411770648148</c:v>
                </c:pt>
                <c:pt idx="15129">
                  <c:v>44845.41177421296</c:v>
                </c:pt>
                <c:pt idx="15130">
                  <c:v>44845.411777696761</c:v>
                </c:pt>
                <c:pt idx="15131">
                  <c:v>44845.411781261573</c:v>
                </c:pt>
                <c:pt idx="15132">
                  <c:v>44845.41178480324</c:v>
                </c:pt>
                <c:pt idx="15133">
                  <c:v>44845.411788379628</c:v>
                </c:pt>
                <c:pt idx="15134">
                  <c:v>44845.411791886574</c:v>
                </c:pt>
                <c:pt idx="15135">
                  <c:v>44845.411795428241</c:v>
                </c:pt>
                <c:pt idx="15136">
                  <c:v>44845.411798912035</c:v>
                </c:pt>
                <c:pt idx="15137">
                  <c:v>44845.411802453702</c:v>
                </c:pt>
                <c:pt idx="15138">
                  <c:v>44845.411806006945</c:v>
                </c:pt>
                <c:pt idx="15139">
                  <c:v>44845.411809513891</c:v>
                </c:pt>
                <c:pt idx="15140">
                  <c:v>44845.411813113424</c:v>
                </c:pt>
                <c:pt idx="15141">
                  <c:v>44845.411816666667</c:v>
                </c:pt>
                <c:pt idx="15142">
                  <c:v>44845.411820231478</c:v>
                </c:pt>
                <c:pt idx="15143">
                  <c:v>44845.411823796298</c:v>
                </c:pt>
                <c:pt idx="15144">
                  <c:v>44845.411827361109</c:v>
                </c:pt>
                <c:pt idx="15145">
                  <c:v>44845.411830937497</c:v>
                </c:pt>
                <c:pt idx="15146">
                  <c:v>44845.411834479164</c:v>
                </c:pt>
                <c:pt idx="15147">
                  <c:v>44845.411837997686</c:v>
                </c:pt>
                <c:pt idx="15148">
                  <c:v>44845.411841562498</c:v>
                </c:pt>
                <c:pt idx="15149">
                  <c:v>44845.411845127317</c:v>
                </c:pt>
                <c:pt idx="15150">
                  <c:v>44845.411848645832</c:v>
                </c:pt>
                <c:pt idx="15151">
                  <c:v>44845.411852129633</c:v>
                </c:pt>
                <c:pt idx="15152">
                  <c:v>44845.411855613427</c:v>
                </c:pt>
                <c:pt idx="15153">
                  <c:v>44845.411859178239</c:v>
                </c:pt>
                <c:pt idx="15154">
                  <c:v>44845.41186266204</c:v>
                </c:pt>
                <c:pt idx="15155">
                  <c:v>44845.411866145834</c:v>
                </c:pt>
                <c:pt idx="15156">
                  <c:v>44845.411869710646</c:v>
                </c:pt>
                <c:pt idx="15157">
                  <c:v>44845.411873194447</c:v>
                </c:pt>
                <c:pt idx="15158">
                  <c:v>44845.411876747683</c:v>
                </c:pt>
                <c:pt idx="15159">
                  <c:v>44845.411880312502</c:v>
                </c:pt>
                <c:pt idx="15160">
                  <c:v>44845.411883807872</c:v>
                </c:pt>
                <c:pt idx="15161">
                  <c:v>44845.411887361108</c:v>
                </c:pt>
                <c:pt idx="15162">
                  <c:v>44845.411890925927</c:v>
                </c:pt>
                <c:pt idx="15163">
                  <c:v>44845.411894490739</c:v>
                </c:pt>
                <c:pt idx="15164">
                  <c:v>44845.411898055558</c:v>
                </c:pt>
                <c:pt idx="15165">
                  <c:v>44845.411901539352</c:v>
                </c:pt>
                <c:pt idx="15166">
                  <c:v>44845.411905023146</c:v>
                </c:pt>
                <c:pt idx="15167">
                  <c:v>44845.411908576389</c:v>
                </c:pt>
                <c:pt idx="15168">
                  <c:v>44845.411912129632</c:v>
                </c:pt>
                <c:pt idx="15169">
                  <c:v>44845.411915613426</c:v>
                </c:pt>
                <c:pt idx="15170">
                  <c:v>44845.411919166669</c:v>
                </c:pt>
                <c:pt idx="15171">
                  <c:v>44845.411922685184</c:v>
                </c:pt>
                <c:pt idx="15172">
                  <c:v>44845.41192622685</c:v>
                </c:pt>
                <c:pt idx="15173">
                  <c:v>44845.411929780093</c:v>
                </c:pt>
                <c:pt idx="15174">
                  <c:v>44845.411933344905</c:v>
                </c:pt>
                <c:pt idx="15175">
                  <c:v>44845.411936840275</c:v>
                </c:pt>
                <c:pt idx="15176">
                  <c:v>44845.411940405094</c:v>
                </c:pt>
                <c:pt idx="15177">
                  <c:v>44845.411943888888</c:v>
                </c:pt>
                <c:pt idx="15178">
                  <c:v>44845.411947465276</c:v>
                </c:pt>
                <c:pt idx="15179">
                  <c:v>44845.411951030095</c:v>
                </c:pt>
                <c:pt idx="15180">
                  <c:v>44845.411954606483</c:v>
                </c:pt>
                <c:pt idx="15181">
                  <c:v>44845.411958136574</c:v>
                </c:pt>
                <c:pt idx="15182">
                  <c:v>44845.411961666665</c:v>
                </c:pt>
                <c:pt idx="15183">
                  <c:v>44845.411965173611</c:v>
                </c:pt>
                <c:pt idx="15184">
                  <c:v>44845.411968692133</c:v>
                </c:pt>
                <c:pt idx="15185">
                  <c:v>44845.411972222224</c:v>
                </c:pt>
                <c:pt idx="15186">
                  <c:v>44845.411975787036</c:v>
                </c:pt>
                <c:pt idx="15187">
                  <c:v>44845.411979282406</c:v>
                </c:pt>
                <c:pt idx="15188">
                  <c:v>44845.411982835649</c:v>
                </c:pt>
                <c:pt idx="15189">
                  <c:v>44845.411986319443</c:v>
                </c:pt>
                <c:pt idx="15190">
                  <c:v>44845.411989884262</c:v>
                </c:pt>
                <c:pt idx="15191">
                  <c:v>44845.411993368056</c:v>
                </c:pt>
                <c:pt idx="15192">
                  <c:v>44845.411996944444</c:v>
                </c:pt>
                <c:pt idx="15193">
                  <c:v>44845.412000497687</c:v>
                </c:pt>
                <c:pt idx="15194">
                  <c:v>44845.412004050922</c:v>
                </c:pt>
                <c:pt idx="15195">
                  <c:v>44845.4120075463</c:v>
                </c:pt>
                <c:pt idx="15196">
                  <c:v>44845.412011134256</c:v>
                </c:pt>
                <c:pt idx="15197">
                  <c:v>44845.412014699075</c:v>
                </c:pt>
                <c:pt idx="15198">
                  <c:v>44845.412018263887</c:v>
                </c:pt>
                <c:pt idx="15199">
                  <c:v>44845.412021805554</c:v>
                </c:pt>
                <c:pt idx="15200">
                  <c:v>44845.4120253125</c:v>
                </c:pt>
                <c:pt idx="15201">
                  <c:v>44845.412028854167</c:v>
                </c:pt>
                <c:pt idx="15202">
                  <c:v>44845.412032337961</c:v>
                </c:pt>
                <c:pt idx="15203">
                  <c:v>44845.412035879628</c:v>
                </c:pt>
                <c:pt idx="15204">
                  <c:v>44845.412039467592</c:v>
                </c:pt>
                <c:pt idx="15205">
                  <c:v>44845.412043055556</c:v>
                </c:pt>
                <c:pt idx="15206">
                  <c:v>44845.412046620368</c:v>
                </c:pt>
                <c:pt idx="15207">
                  <c:v>44845.412050185187</c:v>
                </c:pt>
                <c:pt idx="15208">
                  <c:v>44845.412053738422</c:v>
                </c:pt>
                <c:pt idx="15209">
                  <c:v>44845.412057303241</c:v>
                </c:pt>
                <c:pt idx="15210">
                  <c:v>44845.412060810188</c:v>
                </c:pt>
                <c:pt idx="15211">
                  <c:v>44845.412064363423</c:v>
                </c:pt>
                <c:pt idx="15212">
                  <c:v>44845.412067928242</c:v>
                </c:pt>
                <c:pt idx="15213">
                  <c:v>44845.41207150463</c:v>
                </c:pt>
                <c:pt idx="15214">
                  <c:v>44845.41207510417</c:v>
                </c:pt>
                <c:pt idx="15215">
                  <c:v>44845.412078611109</c:v>
                </c:pt>
                <c:pt idx="15216">
                  <c:v>44845.412082106479</c:v>
                </c:pt>
                <c:pt idx="15217">
                  <c:v>44845.412085659722</c:v>
                </c:pt>
                <c:pt idx="15218">
                  <c:v>44845.412089166668</c:v>
                </c:pt>
                <c:pt idx="15219">
                  <c:v>44845.412092719911</c:v>
                </c:pt>
                <c:pt idx="15220">
                  <c:v>44845.412096203705</c:v>
                </c:pt>
                <c:pt idx="15221">
                  <c:v>44845.412099745372</c:v>
                </c:pt>
                <c:pt idx="15222">
                  <c:v>44845.412103310184</c:v>
                </c:pt>
                <c:pt idx="15223">
                  <c:v>44845.412106875003</c:v>
                </c:pt>
                <c:pt idx="15224">
                  <c:v>44845.412110370373</c:v>
                </c:pt>
                <c:pt idx="15225">
                  <c:v>44845.412113854167</c:v>
                </c:pt>
                <c:pt idx="15226">
                  <c:v>44845.412117395834</c:v>
                </c:pt>
                <c:pt idx="15227">
                  <c:v>44845.41212090278</c:v>
                </c:pt>
                <c:pt idx="15228">
                  <c:v>44845.412124467592</c:v>
                </c:pt>
                <c:pt idx="15229">
                  <c:v>44845.412127997683</c:v>
                </c:pt>
                <c:pt idx="15230">
                  <c:v>44845.412131493053</c:v>
                </c:pt>
                <c:pt idx="15231">
                  <c:v>44845.412135046296</c:v>
                </c:pt>
                <c:pt idx="15232">
                  <c:v>44845.412138611115</c:v>
                </c:pt>
                <c:pt idx="15233">
                  <c:v>44845.412142106485</c:v>
                </c:pt>
                <c:pt idx="15234">
                  <c:v>44845.412145682873</c:v>
                </c:pt>
                <c:pt idx="15235">
                  <c:v>44845.412149247684</c:v>
                </c:pt>
                <c:pt idx="15236">
                  <c:v>44845.412152800927</c:v>
                </c:pt>
                <c:pt idx="15237">
                  <c:v>44845.412156296297</c:v>
                </c:pt>
                <c:pt idx="15238">
                  <c:v>44845.412159791667</c:v>
                </c:pt>
                <c:pt idx="15239">
                  <c:v>44845.41216334491</c:v>
                </c:pt>
                <c:pt idx="15240">
                  <c:v>44845.412166898146</c:v>
                </c:pt>
                <c:pt idx="15241">
                  <c:v>44845.41217048611</c:v>
                </c:pt>
                <c:pt idx="15242">
                  <c:v>44845.412174039353</c:v>
                </c:pt>
                <c:pt idx="15243">
                  <c:v>44845.412177523147</c:v>
                </c:pt>
                <c:pt idx="15244">
                  <c:v>44845.412181053238</c:v>
                </c:pt>
                <c:pt idx="15245">
                  <c:v>44845.412184548608</c:v>
                </c:pt>
                <c:pt idx="15246">
                  <c:v>44845.412188101851</c:v>
                </c:pt>
                <c:pt idx="15247">
                  <c:v>44845.412191585645</c:v>
                </c:pt>
                <c:pt idx="15248">
                  <c:v>44845.41219516204</c:v>
                </c:pt>
                <c:pt idx="15249">
                  <c:v>44845.412198703707</c:v>
                </c:pt>
                <c:pt idx="15250">
                  <c:v>44845.412202187501</c:v>
                </c:pt>
                <c:pt idx="15251">
                  <c:v>44845.412205752313</c:v>
                </c:pt>
                <c:pt idx="15252">
                  <c:v>44845.412209259259</c:v>
                </c:pt>
                <c:pt idx="15253">
                  <c:v>44845.41221278935</c:v>
                </c:pt>
                <c:pt idx="15254">
                  <c:v>44845.412216296296</c:v>
                </c:pt>
                <c:pt idx="15255">
                  <c:v>44845.412219872684</c:v>
                </c:pt>
                <c:pt idx="15256">
                  <c:v>44845.412223414351</c:v>
                </c:pt>
                <c:pt idx="15257">
                  <c:v>44845.412226990738</c:v>
                </c:pt>
                <c:pt idx="15258">
                  <c:v>44845.412230543981</c:v>
                </c:pt>
                <c:pt idx="15259">
                  <c:v>44845.412234039351</c:v>
                </c:pt>
                <c:pt idx="15260">
                  <c:v>44845.412237592594</c:v>
                </c:pt>
                <c:pt idx="15261">
                  <c:v>44845.412241076388</c:v>
                </c:pt>
                <c:pt idx="15262">
                  <c:v>44845.412244629631</c:v>
                </c:pt>
                <c:pt idx="15263">
                  <c:v>44845.412248182867</c:v>
                </c:pt>
                <c:pt idx="15264">
                  <c:v>44845.412251678237</c:v>
                </c:pt>
                <c:pt idx="15265">
                  <c:v>44845.41225523148</c:v>
                </c:pt>
                <c:pt idx="15266">
                  <c:v>44845.41225872685</c:v>
                </c:pt>
                <c:pt idx="15267">
                  <c:v>44845.412262210652</c:v>
                </c:pt>
                <c:pt idx="15268">
                  <c:v>44845.412265752311</c:v>
                </c:pt>
                <c:pt idx="15269">
                  <c:v>44845.412269247689</c:v>
                </c:pt>
                <c:pt idx="15270">
                  <c:v>44845.412272731483</c:v>
                </c:pt>
                <c:pt idx="15271">
                  <c:v>44845.412276284726</c:v>
                </c:pt>
                <c:pt idx="15272">
                  <c:v>44845.412279849537</c:v>
                </c:pt>
                <c:pt idx="15273">
                  <c:v>44845.412283425925</c:v>
                </c:pt>
                <c:pt idx="15274">
                  <c:v>44845.412286979168</c:v>
                </c:pt>
                <c:pt idx="15275">
                  <c:v>44845.412290567132</c:v>
                </c:pt>
                <c:pt idx="15276">
                  <c:v>44845.412294062502</c:v>
                </c:pt>
                <c:pt idx="15277">
                  <c:v>44845.412297615738</c:v>
                </c:pt>
                <c:pt idx="15278">
                  <c:v>44845.412301111108</c:v>
                </c:pt>
                <c:pt idx="15279">
                  <c:v>44845.412304641206</c:v>
                </c:pt>
                <c:pt idx="15280">
                  <c:v>44845.412308125</c:v>
                </c:pt>
                <c:pt idx="15281">
                  <c:v>44845.412311655091</c:v>
                </c:pt>
                <c:pt idx="15282">
                  <c:v>44845.412315173613</c:v>
                </c:pt>
                <c:pt idx="15283">
                  <c:v>44845.412318738425</c:v>
                </c:pt>
                <c:pt idx="15284">
                  <c:v>44845.412322314813</c:v>
                </c:pt>
                <c:pt idx="15285">
                  <c:v>44845.412325844911</c:v>
                </c:pt>
                <c:pt idx="15286">
                  <c:v>44845.41232935185</c:v>
                </c:pt>
                <c:pt idx="15287">
                  <c:v>44845.412332928237</c:v>
                </c:pt>
                <c:pt idx="15288">
                  <c:v>44845.412336458336</c:v>
                </c:pt>
                <c:pt idx="15289">
                  <c:v>44845.412339965274</c:v>
                </c:pt>
                <c:pt idx="15290">
                  <c:v>44845.412343449076</c:v>
                </c:pt>
                <c:pt idx="15291">
                  <c:v>44845.412346979167</c:v>
                </c:pt>
                <c:pt idx="15292">
                  <c:v>44845.412350497689</c:v>
                </c:pt>
                <c:pt idx="15293">
                  <c:v>44845.412354016204</c:v>
                </c:pt>
                <c:pt idx="15294">
                  <c:v>44845.412357499998</c:v>
                </c:pt>
                <c:pt idx="15295">
                  <c:v>44845.412361099538</c:v>
                </c:pt>
                <c:pt idx="15296">
                  <c:v>44845.412364664349</c:v>
                </c:pt>
                <c:pt idx="15297">
                  <c:v>44845.412368206016</c:v>
                </c:pt>
                <c:pt idx="15298">
                  <c:v>44845.412371770835</c:v>
                </c:pt>
                <c:pt idx="15299">
                  <c:v>44845.412375266205</c:v>
                </c:pt>
                <c:pt idx="15300">
                  <c:v>44845.412378807872</c:v>
                </c:pt>
                <c:pt idx="15301">
                  <c:v>44845.412382291666</c:v>
                </c:pt>
                <c:pt idx="15302">
                  <c:v>44845.412385787036</c:v>
                </c:pt>
                <c:pt idx="15303">
                  <c:v>44845.412389328703</c:v>
                </c:pt>
                <c:pt idx="15304">
                  <c:v>44845.412392905091</c:v>
                </c:pt>
                <c:pt idx="15305">
                  <c:v>44845.412396412037</c:v>
                </c:pt>
                <c:pt idx="15306">
                  <c:v>44845.412399918983</c:v>
                </c:pt>
                <c:pt idx="15307">
                  <c:v>44845.412403414353</c:v>
                </c:pt>
                <c:pt idx="15308">
                  <c:v>44845.412406898147</c:v>
                </c:pt>
                <c:pt idx="15309">
                  <c:v>44845.412410462966</c:v>
                </c:pt>
                <c:pt idx="15310">
                  <c:v>44845.412413958336</c:v>
                </c:pt>
                <c:pt idx="15311">
                  <c:v>44845.412417476851</c:v>
                </c:pt>
                <c:pt idx="15312">
                  <c:v>44845.412420983797</c:v>
                </c:pt>
                <c:pt idx="15313">
                  <c:v>44845.412424571761</c:v>
                </c:pt>
                <c:pt idx="15314">
                  <c:v>44845.412428136573</c:v>
                </c:pt>
                <c:pt idx="15315">
                  <c:v>44845.412431666664</c:v>
                </c:pt>
                <c:pt idx="15316">
                  <c:v>44845.412435162034</c:v>
                </c:pt>
                <c:pt idx="15317">
                  <c:v>44845.412438715277</c:v>
                </c:pt>
                <c:pt idx="15318">
                  <c:v>44845.412442199071</c:v>
                </c:pt>
                <c:pt idx="15319">
                  <c:v>44845.412445775466</c:v>
                </c:pt>
                <c:pt idx="15320">
                  <c:v>44845.412449340278</c:v>
                </c:pt>
                <c:pt idx="15321">
                  <c:v>44845.412452881945</c:v>
                </c:pt>
                <c:pt idx="15322">
                  <c:v>44845.412456365739</c:v>
                </c:pt>
                <c:pt idx="15323">
                  <c:v>44845.412459930558</c:v>
                </c:pt>
                <c:pt idx="15324">
                  <c:v>44845.412463425928</c:v>
                </c:pt>
                <c:pt idx="15325">
                  <c:v>44845.412467002316</c:v>
                </c:pt>
                <c:pt idx="15326">
                  <c:v>44845.412470567127</c:v>
                </c:pt>
                <c:pt idx="15327">
                  <c:v>44845.412474131947</c:v>
                </c:pt>
                <c:pt idx="15328">
                  <c:v>44845.412477708334</c:v>
                </c:pt>
                <c:pt idx="15329">
                  <c:v>44845.412481238425</c:v>
                </c:pt>
                <c:pt idx="15330">
                  <c:v>44845.412484733795</c:v>
                </c:pt>
                <c:pt idx="15331">
                  <c:v>44845.412488240741</c:v>
                </c:pt>
                <c:pt idx="15332">
                  <c:v>44845.412491770832</c:v>
                </c:pt>
                <c:pt idx="15333">
                  <c:v>44845.412495266202</c:v>
                </c:pt>
                <c:pt idx="15334">
                  <c:v>44845.412498831021</c:v>
                </c:pt>
                <c:pt idx="15335">
                  <c:v>44845.412502314815</c:v>
                </c:pt>
                <c:pt idx="15336">
                  <c:v>44845.41250583333</c:v>
                </c:pt>
                <c:pt idx="15337">
                  <c:v>44845.412509340276</c:v>
                </c:pt>
                <c:pt idx="15338">
                  <c:v>44845.412512824078</c:v>
                </c:pt>
                <c:pt idx="15339">
                  <c:v>44845.412516388889</c:v>
                </c:pt>
                <c:pt idx="15340">
                  <c:v>44845.41251991898</c:v>
                </c:pt>
                <c:pt idx="15341">
                  <c:v>44845.412523449071</c:v>
                </c:pt>
                <c:pt idx="15342">
                  <c:v>44845.412526990738</c:v>
                </c:pt>
                <c:pt idx="15343">
                  <c:v>44845.412530543981</c:v>
                </c:pt>
                <c:pt idx="15344">
                  <c:v>44845.412534039351</c:v>
                </c:pt>
                <c:pt idx="15345">
                  <c:v>44845.412537615739</c:v>
                </c:pt>
                <c:pt idx="15346">
                  <c:v>44845.412541192127</c:v>
                </c:pt>
                <c:pt idx="15347">
                  <c:v>44845.412544699073</c:v>
                </c:pt>
                <c:pt idx="15348">
                  <c:v>44845.412548217595</c:v>
                </c:pt>
                <c:pt idx="15349">
                  <c:v>44845.412551782407</c:v>
                </c:pt>
                <c:pt idx="15350">
                  <c:v>44845.412555266201</c:v>
                </c:pt>
                <c:pt idx="15351">
                  <c:v>44845.412558807868</c:v>
                </c:pt>
                <c:pt idx="15352">
                  <c:v>44845.41256232639</c:v>
                </c:pt>
                <c:pt idx="15353">
                  <c:v>44845.412565844905</c:v>
                </c:pt>
                <c:pt idx="15354">
                  <c:v>44845.4125694213</c:v>
                </c:pt>
                <c:pt idx="15355">
                  <c:v>44845.41257291667</c:v>
                </c:pt>
                <c:pt idx="15356">
                  <c:v>44845.412576481482</c:v>
                </c:pt>
                <c:pt idx="15357">
                  <c:v>44845.412580023149</c:v>
                </c:pt>
                <c:pt idx="15358">
                  <c:v>44845.412583506943</c:v>
                </c:pt>
                <c:pt idx="15359">
                  <c:v>44845.412587002313</c:v>
                </c:pt>
                <c:pt idx="15360">
                  <c:v>44845.412590567132</c:v>
                </c:pt>
                <c:pt idx="15361">
                  <c:v>44845.412594120367</c:v>
                </c:pt>
                <c:pt idx="15362">
                  <c:v>44845.41259767361</c:v>
                </c:pt>
                <c:pt idx="15363">
                  <c:v>44845.412601157404</c:v>
                </c:pt>
                <c:pt idx="15364">
                  <c:v>44845.412604710647</c:v>
                </c:pt>
                <c:pt idx="15365">
                  <c:v>44845.412608287035</c:v>
                </c:pt>
                <c:pt idx="15366">
                  <c:v>44845.412611782405</c:v>
                </c:pt>
                <c:pt idx="15367">
                  <c:v>44845.412615266207</c:v>
                </c:pt>
                <c:pt idx="15368">
                  <c:v>44845.412618831018</c:v>
                </c:pt>
                <c:pt idx="15369">
                  <c:v>44845.41262239583</c:v>
                </c:pt>
                <c:pt idx="15370">
                  <c:v>44845.412625972225</c:v>
                </c:pt>
                <c:pt idx="15371">
                  <c:v>44845.412629513892</c:v>
                </c:pt>
                <c:pt idx="15372">
                  <c:v>44845.412633113425</c:v>
                </c:pt>
                <c:pt idx="15373">
                  <c:v>44845.412636678244</c:v>
                </c:pt>
                <c:pt idx="15374">
                  <c:v>44845.41264023148</c:v>
                </c:pt>
                <c:pt idx="15375">
                  <c:v>44845.412643796299</c:v>
                </c:pt>
                <c:pt idx="15376">
                  <c:v>44845.41264736111</c:v>
                </c:pt>
                <c:pt idx="15377">
                  <c:v>44845.412650925929</c:v>
                </c:pt>
                <c:pt idx="15378">
                  <c:v>44845.4126544213</c:v>
                </c:pt>
                <c:pt idx="15379">
                  <c:v>44845.412657905094</c:v>
                </c:pt>
                <c:pt idx="15380">
                  <c:v>44845.412661458337</c:v>
                </c:pt>
                <c:pt idx="15381">
                  <c:v>44845.412665034724</c:v>
                </c:pt>
                <c:pt idx="15382">
                  <c:v>44845.412668622688</c:v>
                </c:pt>
                <c:pt idx="15383">
                  <c:v>44845.412672141203</c:v>
                </c:pt>
                <c:pt idx="15384">
                  <c:v>44845.412675636573</c:v>
                </c:pt>
                <c:pt idx="15385">
                  <c:v>44845.412679201392</c:v>
                </c:pt>
                <c:pt idx="15386">
                  <c:v>44845.412682685186</c:v>
                </c:pt>
                <c:pt idx="15387">
                  <c:v>44845.412686238429</c:v>
                </c:pt>
                <c:pt idx="15388">
                  <c:v>44845.412689722223</c:v>
                </c:pt>
                <c:pt idx="15389">
                  <c:v>44845.412693206017</c:v>
                </c:pt>
                <c:pt idx="15390">
                  <c:v>44845.412696770836</c:v>
                </c:pt>
                <c:pt idx="15391">
                  <c:v>44845.412700335648</c:v>
                </c:pt>
                <c:pt idx="15392">
                  <c:v>44845.412703888891</c:v>
                </c:pt>
                <c:pt idx="15393">
                  <c:v>44845.412707384261</c:v>
                </c:pt>
                <c:pt idx="15394">
                  <c:v>44845.412710925928</c:v>
                </c:pt>
                <c:pt idx="15395">
                  <c:v>44845.412714421298</c:v>
                </c:pt>
                <c:pt idx="15396">
                  <c:v>44845.412717905092</c:v>
                </c:pt>
                <c:pt idx="15397">
                  <c:v>44845.412721458335</c:v>
                </c:pt>
                <c:pt idx="15398">
                  <c:v>44845.412724942129</c:v>
                </c:pt>
                <c:pt idx="15399">
                  <c:v>44845.412728495372</c:v>
                </c:pt>
                <c:pt idx="15400">
                  <c:v>44845.412732094905</c:v>
                </c:pt>
                <c:pt idx="15401">
                  <c:v>44845.412735625003</c:v>
                </c:pt>
                <c:pt idx="15402">
                  <c:v>44845.412739108797</c:v>
                </c:pt>
                <c:pt idx="15403">
                  <c:v>44845.412742592591</c:v>
                </c:pt>
                <c:pt idx="15404">
                  <c:v>44845.412746122682</c:v>
                </c:pt>
                <c:pt idx="15405">
                  <c:v>44845.412749641204</c:v>
                </c:pt>
                <c:pt idx="15406">
                  <c:v>44845.412753194447</c:v>
                </c:pt>
                <c:pt idx="15407">
                  <c:v>44845.412756736114</c:v>
                </c:pt>
                <c:pt idx="15408">
                  <c:v>44845.412760300926</c:v>
                </c:pt>
                <c:pt idx="15409">
                  <c:v>44845.412763819448</c:v>
                </c:pt>
                <c:pt idx="15410">
                  <c:v>44845.412767384259</c:v>
                </c:pt>
                <c:pt idx="15411">
                  <c:v>44845.412770937503</c:v>
                </c:pt>
                <c:pt idx="15412">
                  <c:v>44845.412774490738</c:v>
                </c:pt>
                <c:pt idx="15413">
                  <c:v>44845.412778067126</c:v>
                </c:pt>
                <c:pt idx="15414">
                  <c:v>44845.412781631945</c:v>
                </c:pt>
                <c:pt idx="15415">
                  <c:v>44845.412785138891</c:v>
                </c:pt>
                <c:pt idx="15416">
                  <c:v>44845.412788692127</c:v>
                </c:pt>
                <c:pt idx="15417">
                  <c:v>44845.412792175928</c:v>
                </c:pt>
                <c:pt idx="15418">
                  <c:v>44845.41279574074</c:v>
                </c:pt>
                <c:pt idx="15419">
                  <c:v>44845.412799328704</c:v>
                </c:pt>
                <c:pt idx="15420">
                  <c:v>44845.412802847219</c:v>
                </c:pt>
                <c:pt idx="15421">
                  <c:v>44845.412806377317</c:v>
                </c:pt>
                <c:pt idx="15422">
                  <c:v>44845.412809907408</c:v>
                </c:pt>
                <c:pt idx="15423">
                  <c:v>44845.412813506948</c:v>
                </c:pt>
                <c:pt idx="15424">
                  <c:v>44845.412817060183</c:v>
                </c:pt>
                <c:pt idx="15425">
                  <c:v>44845.412820613426</c:v>
                </c:pt>
                <c:pt idx="15426">
                  <c:v>44845.412824166669</c:v>
                </c:pt>
                <c:pt idx="15427">
                  <c:v>44845.412827650463</c:v>
                </c:pt>
                <c:pt idx="15428">
                  <c:v>44845.412831145833</c:v>
                </c:pt>
                <c:pt idx="15429">
                  <c:v>44845.412834629627</c:v>
                </c:pt>
                <c:pt idx="15430">
                  <c:v>44845.41283818287</c:v>
                </c:pt>
                <c:pt idx="15431">
                  <c:v>44845.412841712961</c:v>
                </c:pt>
                <c:pt idx="15432">
                  <c:v>44845.412845219907</c:v>
                </c:pt>
                <c:pt idx="15433">
                  <c:v>44845.412848796295</c:v>
                </c:pt>
                <c:pt idx="15434">
                  <c:v>44845.412852326386</c:v>
                </c:pt>
                <c:pt idx="15435">
                  <c:v>44845.412855810187</c:v>
                </c:pt>
                <c:pt idx="15436">
                  <c:v>44845.412859305558</c:v>
                </c:pt>
                <c:pt idx="15437">
                  <c:v>44845.412862847224</c:v>
                </c:pt>
                <c:pt idx="15438">
                  <c:v>44845.412866331018</c:v>
                </c:pt>
                <c:pt idx="15439">
                  <c:v>44845.412869826388</c:v>
                </c:pt>
                <c:pt idx="15440">
                  <c:v>44845.4128733912</c:v>
                </c:pt>
                <c:pt idx="15441">
                  <c:v>44845.412876944443</c:v>
                </c:pt>
                <c:pt idx="15442">
                  <c:v>44845.412880497686</c:v>
                </c:pt>
                <c:pt idx="15443">
                  <c:v>44845.41288398148</c:v>
                </c:pt>
                <c:pt idx="15444">
                  <c:v>44845.41288747685</c:v>
                </c:pt>
                <c:pt idx="15445">
                  <c:v>44845.412890960652</c:v>
                </c:pt>
                <c:pt idx="15446">
                  <c:v>44845.412894502311</c:v>
                </c:pt>
                <c:pt idx="15447">
                  <c:v>44845.412898043978</c:v>
                </c:pt>
                <c:pt idx="15448">
                  <c:v>44845.4129015625</c:v>
                </c:pt>
                <c:pt idx="15449">
                  <c:v>44845.412905092591</c:v>
                </c:pt>
                <c:pt idx="15450">
                  <c:v>44845.412908576393</c:v>
                </c:pt>
                <c:pt idx="15451">
                  <c:v>44845.412912071763</c:v>
                </c:pt>
                <c:pt idx="15452">
                  <c:v>44845.412915555557</c:v>
                </c:pt>
                <c:pt idx="15453">
                  <c:v>44845.412919120368</c:v>
                </c:pt>
                <c:pt idx="15454">
                  <c:v>44845.412922685187</c:v>
                </c:pt>
                <c:pt idx="15455">
                  <c:v>44845.412926168981</c:v>
                </c:pt>
                <c:pt idx="15456">
                  <c:v>44845.412929733793</c:v>
                </c:pt>
                <c:pt idx="15457">
                  <c:v>44845.412933263891</c:v>
                </c:pt>
                <c:pt idx="15458">
                  <c:v>44845.412936851855</c:v>
                </c:pt>
                <c:pt idx="15459">
                  <c:v>44845.412940347225</c:v>
                </c:pt>
                <c:pt idx="15460">
                  <c:v>44845.412943877316</c:v>
                </c:pt>
                <c:pt idx="15461">
                  <c:v>44845.412947384262</c:v>
                </c:pt>
                <c:pt idx="15462">
                  <c:v>44845.412950949074</c:v>
                </c:pt>
                <c:pt idx="15463">
                  <c:v>44845.412954513886</c:v>
                </c:pt>
                <c:pt idx="15464">
                  <c:v>44845.412958043984</c:v>
                </c:pt>
                <c:pt idx="15465">
                  <c:v>44845.412961527778</c:v>
                </c:pt>
                <c:pt idx="15466">
                  <c:v>44845.412965057869</c:v>
                </c:pt>
                <c:pt idx="15467">
                  <c:v>44845.41296858796</c:v>
                </c:pt>
                <c:pt idx="15468">
                  <c:v>44845.412972141203</c:v>
                </c:pt>
                <c:pt idx="15469">
                  <c:v>44845.412975648149</c:v>
                </c:pt>
                <c:pt idx="15470">
                  <c:v>44845.412979189816</c:v>
                </c:pt>
                <c:pt idx="15471">
                  <c:v>44845.412982754628</c:v>
                </c:pt>
                <c:pt idx="15472">
                  <c:v>44845.412986249998</c:v>
                </c:pt>
                <c:pt idx="15473">
                  <c:v>44845.412989733799</c:v>
                </c:pt>
                <c:pt idx="15474">
                  <c:v>44845.412993298611</c:v>
                </c:pt>
                <c:pt idx="15475">
                  <c:v>44845.412996874998</c:v>
                </c:pt>
                <c:pt idx="15476">
                  <c:v>44845.413000393521</c:v>
                </c:pt>
                <c:pt idx="15477">
                  <c:v>44845.413003888891</c:v>
                </c:pt>
                <c:pt idx="15478">
                  <c:v>44845.413007395837</c:v>
                </c:pt>
                <c:pt idx="15479">
                  <c:v>44845.413010937496</c:v>
                </c:pt>
                <c:pt idx="15480">
                  <c:v>44845.413014467595</c:v>
                </c:pt>
                <c:pt idx="15481">
                  <c:v>44845.413017986109</c:v>
                </c:pt>
                <c:pt idx="15482">
                  <c:v>44845.413021539352</c:v>
                </c:pt>
                <c:pt idx="15483">
                  <c:v>44845.41302511574</c:v>
                </c:pt>
                <c:pt idx="15484">
                  <c:v>44845.413028599534</c:v>
                </c:pt>
                <c:pt idx="15485">
                  <c:v>44845.413032175929</c:v>
                </c:pt>
                <c:pt idx="15486">
                  <c:v>44845.413035717589</c:v>
                </c:pt>
                <c:pt idx="15487">
                  <c:v>44845.413039224535</c:v>
                </c:pt>
                <c:pt idx="15488">
                  <c:v>44845.413042777778</c:v>
                </c:pt>
                <c:pt idx="15489">
                  <c:v>44845.413046354166</c:v>
                </c:pt>
                <c:pt idx="15490">
                  <c:v>44845.413049884257</c:v>
                </c:pt>
                <c:pt idx="15491">
                  <c:v>44845.413053391203</c:v>
                </c:pt>
                <c:pt idx="15492">
                  <c:v>44845.41305693287</c:v>
                </c:pt>
                <c:pt idx="15493">
                  <c:v>44845.413060416664</c:v>
                </c:pt>
                <c:pt idx="15494">
                  <c:v>44845.413063958331</c:v>
                </c:pt>
                <c:pt idx="15495">
                  <c:v>44845.413067488429</c:v>
                </c:pt>
                <c:pt idx="15496">
                  <c:v>44845.413071041665</c:v>
                </c:pt>
                <c:pt idx="15497">
                  <c:v>44845.413074606484</c:v>
                </c:pt>
                <c:pt idx="15498">
                  <c:v>44845.413078171296</c:v>
                </c:pt>
                <c:pt idx="15499">
                  <c:v>44845.413081666666</c:v>
                </c:pt>
                <c:pt idx="15500">
                  <c:v>44845.413085208333</c:v>
                </c:pt>
                <c:pt idx="15501">
                  <c:v>44845.413088773152</c:v>
                </c:pt>
                <c:pt idx="15502">
                  <c:v>44845.41309228009</c:v>
                </c:pt>
                <c:pt idx="15503">
                  <c:v>44845.413095787037</c:v>
                </c:pt>
                <c:pt idx="15504">
                  <c:v>44845.413099293983</c:v>
                </c:pt>
                <c:pt idx="15505">
                  <c:v>44845.413102777777</c:v>
                </c:pt>
                <c:pt idx="15506">
                  <c:v>44845.41310633102</c:v>
                </c:pt>
                <c:pt idx="15507">
                  <c:v>44845.413109814814</c:v>
                </c:pt>
                <c:pt idx="15508">
                  <c:v>44845.413113344905</c:v>
                </c:pt>
                <c:pt idx="15509">
                  <c:v>44845.413116840275</c:v>
                </c:pt>
                <c:pt idx="15510">
                  <c:v>44845.413120324076</c:v>
                </c:pt>
                <c:pt idx="15511">
                  <c:v>44845.41312391204</c:v>
                </c:pt>
                <c:pt idx="15512">
                  <c:v>44845.413127395834</c:v>
                </c:pt>
                <c:pt idx="15513">
                  <c:v>44845.413130949077</c:v>
                </c:pt>
                <c:pt idx="15514">
                  <c:v>44845.413134479168</c:v>
                </c:pt>
                <c:pt idx="15515">
                  <c:v>44845.413137962962</c:v>
                </c:pt>
                <c:pt idx="15516">
                  <c:v>44845.413141539349</c:v>
                </c:pt>
                <c:pt idx="15517">
                  <c:v>44845.413145115737</c:v>
                </c:pt>
                <c:pt idx="15518">
                  <c:v>44845.413148692132</c:v>
                </c:pt>
                <c:pt idx="15519">
                  <c:v>44845.413152256944</c:v>
                </c:pt>
                <c:pt idx="15520">
                  <c:v>44845.413155833332</c:v>
                </c:pt>
                <c:pt idx="15521">
                  <c:v>44845.413159398151</c:v>
                </c:pt>
                <c:pt idx="15522">
                  <c:v>44845.413162939818</c:v>
                </c:pt>
                <c:pt idx="15523">
                  <c:v>44845.413166446757</c:v>
                </c:pt>
                <c:pt idx="15524">
                  <c:v>44845.413170011576</c:v>
                </c:pt>
                <c:pt idx="15525">
                  <c:v>44845.41317359954</c:v>
                </c:pt>
                <c:pt idx="15526">
                  <c:v>44845.413177129631</c:v>
                </c:pt>
                <c:pt idx="15527">
                  <c:v>44845.413180625001</c:v>
                </c:pt>
                <c:pt idx="15528">
                  <c:v>44845.413184155092</c:v>
                </c:pt>
                <c:pt idx="15529">
                  <c:v>44845.413187638886</c:v>
                </c:pt>
                <c:pt idx="15530">
                  <c:v>44845.413191192129</c:v>
                </c:pt>
                <c:pt idx="15531">
                  <c:v>44845.413194768516</c:v>
                </c:pt>
                <c:pt idx="15532">
                  <c:v>44845.413198333335</c:v>
                </c:pt>
                <c:pt idx="15533">
                  <c:v>44845.413201898147</c:v>
                </c:pt>
                <c:pt idx="15534">
                  <c:v>44845.413205405093</c:v>
                </c:pt>
                <c:pt idx="15535">
                  <c:v>44845.413208888887</c:v>
                </c:pt>
                <c:pt idx="15536">
                  <c:v>44845.413212430554</c:v>
                </c:pt>
                <c:pt idx="15537">
                  <c:v>44845.413215983797</c:v>
                </c:pt>
                <c:pt idx="15538">
                  <c:v>44845.413219479167</c:v>
                </c:pt>
                <c:pt idx="15539">
                  <c:v>44845.413222962961</c:v>
                </c:pt>
                <c:pt idx="15540">
                  <c:v>44845.413226516204</c:v>
                </c:pt>
                <c:pt idx="15541">
                  <c:v>44845.413230011574</c:v>
                </c:pt>
                <c:pt idx="15542">
                  <c:v>44845.413233576386</c:v>
                </c:pt>
                <c:pt idx="15543">
                  <c:v>44845.413237141205</c:v>
                </c:pt>
                <c:pt idx="15544">
                  <c:v>44845.413240624999</c:v>
                </c:pt>
                <c:pt idx="15545">
                  <c:v>44845.413244108793</c:v>
                </c:pt>
                <c:pt idx="15546">
                  <c:v>44845.413247662036</c:v>
                </c:pt>
                <c:pt idx="15547">
                  <c:v>44845.413251238424</c:v>
                </c:pt>
                <c:pt idx="15548">
                  <c:v>44845.41325474537</c:v>
                </c:pt>
                <c:pt idx="15549">
                  <c:v>44845.413258252316</c:v>
                </c:pt>
                <c:pt idx="15550">
                  <c:v>44845.413261759262</c:v>
                </c:pt>
                <c:pt idx="15551">
                  <c:v>44845.413265300929</c:v>
                </c:pt>
                <c:pt idx="15552">
                  <c:v>44845.413268877317</c:v>
                </c:pt>
                <c:pt idx="15553">
                  <c:v>44845.413272442129</c:v>
                </c:pt>
                <c:pt idx="15554">
                  <c:v>44845.413275925923</c:v>
                </c:pt>
                <c:pt idx="15555">
                  <c:v>44845.413279456021</c:v>
                </c:pt>
                <c:pt idx="15556">
                  <c:v>44845.413282974536</c:v>
                </c:pt>
                <c:pt idx="15557">
                  <c:v>44845.413286504627</c:v>
                </c:pt>
                <c:pt idx="15558">
                  <c:v>44845.413289988428</c:v>
                </c:pt>
                <c:pt idx="15559">
                  <c:v>44845.413293599537</c:v>
                </c:pt>
                <c:pt idx="15560">
                  <c:v>44845.413297141204</c:v>
                </c:pt>
                <c:pt idx="15561">
                  <c:v>44845.413300740744</c:v>
                </c:pt>
                <c:pt idx="15562">
                  <c:v>44845.413304247682</c:v>
                </c:pt>
                <c:pt idx="15563">
                  <c:v>44845.413307754628</c:v>
                </c:pt>
                <c:pt idx="15564">
                  <c:v>44845.413311307871</c:v>
                </c:pt>
                <c:pt idx="15565">
                  <c:v>44845.413314872683</c:v>
                </c:pt>
                <c:pt idx="15566">
                  <c:v>44845.413318425926</c:v>
                </c:pt>
                <c:pt idx="15567">
                  <c:v>44845.41332190972</c:v>
                </c:pt>
                <c:pt idx="15568">
                  <c:v>44845.413325428242</c:v>
                </c:pt>
                <c:pt idx="15569">
                  <c:v>44845.413328946757</c:v>
                </c:pt>
                <c:pt idx="15570">
                  <c:v>44845.413332453703</c:v>
                </c:pt>
                <c:pt idx="15571">
                  <c:v>44845.413335983794</c:v>
                </c:pt>
                <c:pt idx="15572">
                  <c:v>44845.413339502316</c:v>
                </c:pt>
                <c:pt idx="15573">
                  <c:v>44845.413343032407</c:v>
                </c:pt>
                <c:pt idx="15574">
                  <c:v>44845.413346527777</c:v>
                </c:pt>
                <c:pt idx="15575">
                  <c:v>44845.413350011571</c:v>
                </c:pt>
                <c:pt idx="15576">
                  <c:v>44845.413353541669</c:v>
                </c:pt>
                <c:pt idx="15577">
                  <c:v>44845.413357048608</c:v>
                </c:pt>
                <c:pt idx="15578">
                  <c:v>44845.413360601851</c:v>
                </c:pt>
                <c:pt idx="15579">
                  <c:v>44845.413364143518</c:v>
                </c:pt>
                <c:pt idx="15580">
                  <c:v>44845.413367650464</c:v>
                </c:pt>
                <c:pt idx="15581">
                  <c:v>44845.413371226852</c:v>
                </c:pt>
                <c:pt idx="15582">
                  <c:v>44845.413374780095</c:v>
                </c:pt>
                <c:pt idx="15583">
                  <c:v>44845.413378368059</c:v>
                </c:pt>
                <c:pt idx="15584">
                  <c:v>44845.413381932871</c:v>
                </c:pt>
                <c:pt idx="15585">
                  <c:v>44845.413385474538</c:v>
                </c:pt>
                <c:pt idx="15586">
                  <c:v>44845.413388969908</c:v>
                </c:pt>
                <c:pt idx="15587">
                  <c:v>44845.413392465278</c:v>
                </c:pt>
                <c:pt idx="15588">
                  <c:v>44845.413395983793</c:v>
                </c:pt>
                <c:pt idx="15589">
                  <c:v>44845.413399548612</c:v>
                </c:pt>
                <c:pt idx="15590">
                  <c:v>44845.413403055558</c:v>
                </c:pt>
                <c:pt idx="15591">
                  <c:v>44845.413406539352</c:v>
                </c:pt>
                <c:pt idx="15592">
                  <c:v>44845.413410081019</c:v>
                </c:pt>
                <c:pt idx="15593">
                  <c:v>44845.413413692128</c:v>
                </c:pt>
                <c:pt idx="15594">
                  <c:v>44845.413417256947</c:v>
                </c:pt>
                <c:pt idx="15595">
                  <c:v>44845.413420810182</c:v>
                </c:pt>
                <c:pt idx="15596">
                  <c:v>44845.413424375001</c:v>
                </c:pt>
                <c:pt idx="15597">
                  <c:v>44845.413427858795</c:v>
                </c:pt>
                <c:pt idx="15598">
                  <c:v>44845.413431377317</c:v>
                </c:pt>
                <c:pt idx="15599">
                  <c:v>44845.413434884256</c:v>
                </c:pt>
                <c:pt idx="15600">
                  <c:v>44845.413438449075</c:v>
                </c:pt>
                <c:pt idx="15601">
                  <c:v>44845.413441944445</c:v>
                </c:pt>
                <c:pt idx="15602">
                  <c:v>44845.41344546296</c:v>
                </c:pt>
                <c:pt idx="15603">
                  <c:v>44845.413448981482</c:v>
                </c:pt>
                <c:pt idx="15604">
                  <c:v>44845.413452569446</c:v>
                </c:pt>
                <c:pt idx="15605">
                  <c:v>44845.413456122682</c:v>
                </c:pt>
                <c:pt idx="15606">
                  <c:v>44845.413459664349</c:v>
                </c:pt>
                <c:pt idx="15607">
                  <c:v>44845.413463240744</c:v>
                </c:pt>
                <c:pt idx="15608">
                  <c:v>44845.413466724538</c:v>
                </c:pt>
                <c:pt idx="15609">
                  <c:v>44845.413470300926</c:v>
                </c:pt>
                <c:pt idx="15610">
                  <c:v>44845.413473854169</c:v>
                </c:pt>
                <c:pt idx="15611">
                  <c:v>44845.413477337963</c:v>
                </c:pt>
                <c:pt idx="15612">
                  <c:v>44845.413480891206</c:v>
                </c:pt>
                <c:pt idx="15613">
                  <c:v>44845.413484444442</c:v>
                </c:pt>
                <c:pt idx="15614">
                  <c:v>44845.413488043981</c:v>
                </c:pt>
                <c:pt idx="15615">
                  <c:v>44845.413491597224</c:v>
                </c:pt>
                <c:pt idx="15616">
                  <c:v>44845.413495185188</c:v>
                </c:pt>
                <c:pt idx="15617">
                  <c:v>44845.41349875</c:v>
                </c:pt>
                <c:pt idx="15618">
                  <c:v>44845.413502314812</c:v>
                </c:pt>
                <c:pt idx="15619">
                  <c:v>44845.413505821758</c:v>
                </c:pt>
                <c:pt idx="15620">
                  <c:v>44845.413509328704</c:v>
                </c:pt>
                <c:pt idx="15621">
                  <c:v>44845.413512812498</c:v>
                </c:pt>
                <c:pt idx="15622">
                  <c:v>44845.413516296299</c:v>
                </c:pt>
                <c:pt idx="15623">
                  <c:v>44845.413519780093</c:v>
                </c:pt>
                <c:pt idx="15624">
                  <c:v>44845.413523333336</c:v>
                </c:pt>
                <c:pt idx="15625">
                  <c:v>44845.413526886572</c:v>
                </c:pt>
                <c:pt idx="15626">
                  <c:v>44845.41353041667</c:v>
                </c:pt>
                <c:pt idx="15627">
                  <c:v>44845.413533935185</c:v>
                </c:pt>
                <c:pt idx="15628">
                  <c:v>44845.413537430555</c:v>
                </c:pt>
                <c:pt idx="15629">
                  <c:v>44845.413540925925</c:v>
                </c:pt>
                <c:pt idx="15630">
                  <c:v>44845.413544444447</c:v>
                </c:pt>
                <c:pt idx="15631">
                  <c:v>44845.413547951386</c:v>
                </c:pt>
                <c:pt idx="15632">
                  <c:v>44845.413551493053</c:v>
                </c:pt>
                <c:pt idx="15633">
                  <c:v>44845.413554976854</c:v>
                </c:pt>
                <c:pt idx="15634">
                  <c:v>44845.413558472224</c:v>
                </c:pt>
                <c:pt idx="15635">
                  <c:v>44845.413562002315</c:v>
                </c:pt>
                <c:pt idx="15636">
                  <c:v>44845.413565590279</c:v>
                </c:pt>
                <c:pt idx="15637">
                  <c:v>44845.413569074073</c:v>
                </c:pt>
                <c:pt idx="15638">
                  <c:v>44845.413572557867</c:v>
                </c:pt>
                <c:pt idx="15639">
                  <c:v>44845.41357611111</c:v>
                </c:pt>
                <c:pt idx="15640">
                  <c:v>44845.41357960648</c:v>
                </c:pt>
                <c:pt idx="15641">
                  <c:v>44845.413583159723</c:v>
                </c:pt>
                <c:pt idx="15642">
                  <c:v>44845.41358670139</c:v>
                </c:pt>
                <c:pt idx="15643">
                  <c:v>44845.413590277778</c:v>
                </c:pt>
                <c:pt idx="15644">
                  <c:v>44845.413593773148</c:v>
                </c:pt>
                <c:pt idx="15645">
                  <c:v>44845.413597326391</c:v>
                </c:pt>
                <c:pt idx="15646">
                  <c:v>44845.413600902779</c:v>
                </c:pt>
                <c:pt idx="15647">
                  <c:v>44845.413604444446</c:v>
                </c:pt>
                <c:pt idx="15648">
                  <c:v>44845.413608020834</c:v>
                </c:pt>
                <c:pt idx="15649">
                  <c:v>44845.413611585645</c:v>
                </c:pt>
                <c:pt idx="15650">
                  <c:v>44845.413615069447</c:v>
                </c:pt>
                <c:pt idx="15651">
                  <c:v>44845.413618645835</c:v>
                </c:pt>
                <c:pt idx="15652">
                  <c:v>44845.413622199078</c:v>
                </c:pt>
                <c:pt idx="15653">
                  <c:v>44845.413625706016</c:v>
                </c:pt>
                <c:pt idx="15654">
                  <c:v>44845.413629236115</c:v>
                </c:pt>
                <c:pt idx="15655">
                  <c:v>44845.413632731485</c:v>
                </c:pt>
                <c:pt idx="15656">
                  <c:v>44845.41363628472</c:v>
                </c:pt>
                <c:pt idx="15657">
                  <c:v>44845.413639861108</c:v>
                </c:pt>
                <c:pt idx="15658">
                  <c:v>44845.413643449072</c:v>
                </c:pt>
                <c:pt idx="15659">
                  <c:v>44845.413647013891</c:v>
                </c:pt>
                <c:pt idx="15660">
                  <c:v>44845.413650578703</c:v>
                </c:pt>
                <c:pt idx="15661">
                  <c:v>44845.413654108794</c:v>
                </c:pt>
                <c:pt idx="15662">
                  <c:v>44845.413657592595</c:v>
                </c:pt>
                <c:pt idx="15663">
                  <c:v>44845.413661168983</c:v>
                </c:pt>
                <c:pt idx="15664">
                  <c:v>44845.413664756947</c:v>
                </c:pt>
                <c:pt idx="15665">
                  <c:v>44845.413668344911</c:v>
                </c:pt>
                <c:pt idx="15666">
                  <c:v>44845.413671898146</c:v>
                </c:pt>
                <c:pt idx="15667">
                  <c:v>44845.413675428237</c:v>
                </c:pt>
                <c:pt idx="15668">
                  <c:v>44845.413678923614</c:v>
                </c:pt>
                <c:pt idx="15669">
                  <c:v>44845.41368247685</c:v>
                </c:pt>
                <c:pt idx="15670">
                  <c:v>44845.413686064814</c:v>
                </c:pt>
                <c:pt idx="15671">
                  <c:v>44845.413689548608</c:v>
                </c:pt>
                <c:pt idx="15672">
                  <c:v>44845.413693113427</c:v>
                </c:pt>
                <c:pt idx="15673">
                  <c:v>44845.413696655094</c:v>
                </c:pt>
                <c:pt idx="15674">
                  <c:v>44845.413700219906</c:v>
                </c:pt>
                <c:pt idx="15675">
                  <c:v>44845.413703726852</c:v>
                </c:pt>
                <c:pt idx="15676">
                  <c:v>44845.413707291664</c:v>
                </c:pt>
                <c:pt idx="15677">
                  <c:v>44845.413710775465</c:v>
                </c:pt>
                <c:pt idx="15678">
                  <c:v>44845.413714340277</c:v>
                </c:pt>
                <c:pt idx="15679">
                  <c:v>44845.413717881944</c:v>
                </c:pt>
                <c:pt idx="15680">
                  <c:v>44845.41372138889</c:v>
                </c:pt>
                <c:pt idx="15681">
                  <c:v>44845.413724953702</c:v>
                </c:pt>
                <c:pt idx="15682">
                  <c:v>44845.413728530089</c:v>
                </c:pt>
                <c:pt idx="15683">
                  <c:v>44845.413732048612</c:v>
                </c:pt>
                <c:pt idx="15684">
                  <c:v>44845.413735613423</c:v>
                </c:pt>
                <c:pt idx="15685">
                  <c:v>44845.413739097225</c:v>
                </c:pt>
                <c:pt idx="15686">
                  <c:v>44845.413742604163</c:v>
                </c:pt>
                <c:pt idx="15687">
                  <c:v>44845.413746099533</c:v>
                </c:pt>
                <c:pt idx="15688">
                  <c:v>44845.413749618056</c:v>
                </c:pt>
                <c:pt idx="15689">
                  <c:v>44845.413753113426</c:v>
                </c:pt>
                <c:pt idx="15690">
                  <c:v>44845.413756655093</c:v>
                </c:pt>
                <c:pt idx="15691">
                  <c:v>44845.413760138887</c:v>
                </c:pt>
                <c:pt idx="15692">
                  <c:v>44845.41376372685</c:v>
                </c:pt>
                <c:pt idx="15693">
                  <c:v>44845.413767210652</c:v>
                </c:pt>
                <c:pt idx="15694">
                  <c:v>44845.413770775463</c:v>
                </c:pt>
                <c:pt idx="15695">
                  <c:v>44845.413774340275</c:v>
                </c:pt>
                <c:pt idx="15696">
                  <c:v>44845.413777905094</c:v>
                </c:pt>
                <c:pt idx="15697">
                  <c:v>44845.413781446761</c:v>
                </c:pt>
                <c:pt idx="15698">
                  <c:v>44845.413785023149</c:v>
                </c:pt>
                <c:pt idx="15699">
                  <c:v>44845.413788506943</c:v>
                </c:pt>
                <c:pt idx="15700">
                  <c:v>44845.413791990744</c:v>
                </c:pt>
                <c:pt idx="15701">
                  <c:v>44845.413795567132</c:v>
                </c:pt>
                <c:pt idx="15702">
                  <c:v>44845.413799131944</c:v>
                </c:pt>
                <c:pt idx="15703">
                  <c:v>44845.413802696756</c:v>
                </c:pt>
                <c:pt idx="15704">
                  <c:v>44845.413806238423</c:v>
                </c:pt>
                <c:pt idx="15705">
                  <c:v>44845.413809733793</c:v>
                </c:pt>
                <c:pt idx="15706">
                  <c:v>44845.41381327546</c:v>
                </c:pt>
                <c:pt idx="15707">
                  <c:v>44845.413816759261</c:v>
                </c:pt>
                <c:pt idx="15708">
                  <c:v>44845.413820347225</c:v>
                </c:pt>
                <c:pt idx="15709">
                  <c:v>44845.413823923613</c:v>
                </c:pt>
                <c:pt idx="15710">
                  <c:v>44845.413827476848</c:v>
                </c:pt>
                <c:pt idx="15711">
                  <c:v>44845.413831018515</c:v>
                </c:pt>
                <c:pt idx="15712">
                  <c:v>44845.413834525461</c:v>
                </c:pt>
                <c:pt idx="15713">
                  <c:v>44845.413838009263</c:v>
                </c:pt>
                <c:pt idx="15714">
                  <c:v>44845.413841562498</c:v>
                </c:pt>
                <c:pt idx="15715">
                  <c:v>44845.413845104165</c:v>
                </c:pt>
                <c:pt idx="15716">
                  <c:v>44845.413848611111</c:v>
                </c:pt>
                <c:pt idx="15717">
                  <c:v>44845.413852141202</c:v>
                </c:pt>
                <c:pt idx="15718">
                  <c:v>44845.413855648148</c:v>
                </c:pt>
                <c:pt idx="15719">
                  <c:v>44845.413859247688</c:v>
                </c:pt>
                <c:pt idx="15720">
                  <c:v>44845.413862789355</c:v>
                </c:pt>
                <c:pt idx="15721">
                  <c:v>44845.413866342591</c:v>
                </c:pt>
                <c:pt idx="15722">
                  <c:v>44845.413869826392</c:v>
                </c:pt>
                <c:pt idx="15723">
                  <c:v>44845.413873414349</c:v>
                </c:pt>
                <c:pt idx="15724">
                  <c:v>44845.413876967592</c:v>
                </c:pt>
                <c:pt idx="15725">
                  <c:v>44845.413880509259</c:v>
                </c:pt>
                <c:pt idx="15726">
                  <c:v>44845.413884108799</c:v>
                </c:pt>
                <c:pt idx="15727">
                  <c:v>44845.413887685187</c:v>
                </c:pt>
                <c:pt idx="15728">
                  <c:v>44845.413891249998</c:v>
                </c:pt>
                <c:pt idx="15729">
                  <c:v>44845.413894826386</c:v>
                </c:pt>
                <c:pt idx="15730">
                  <c:v>44845.413898356484</c:v>
                </c:pt>
                <c:pt idx="15731">
                  <c:v>44845.413901840278</c:v>
                </c:pt>
                <c:pt idx="15732">
                  <c:v>44845.41390540509</c:v>
                </c:pt>
                <c:pt idx="15733">
                  <c:v>44845.413908969909</c:v>
                </c:pt>
                <c:pt idx="15734">
                  <c:v>44845.413912453703</c:v>
                </c:pt>
                <c:pt idx="15735">
                  <c:v>44845.413916030091</c:v>
                </c:pt>
                <c:pt idx="15736">
                  <c:v>44845.413919606479</c:v>
                </c:pt>
                <c:pt idx="15737">
                  <c:v>44845.413923182874</c:v>
                </c:pt>
                <c:pt idx="15738">
                  <c:v>44845.413926747686</c:v>
                </c:pt>
                <c:pt idx="15739">
                  <c:v>44845.413930289353</c:v>
                </c:pt>
                <c:pt idx="15740">
                  <c:v>44845.413933784723</c:v>
                </c:pt>
                <c:pt idx="15741">
                  <c:v>44845.413937291669</c:v>
                </c:pt>
                <c:pt idx="15742">
                  <c:v>44845.413940833336</c:v>
                </c:pt>
                <c:pt idx="15743">
                  <c:v>44845.413944363427</c:v>
                </c:pt>
                <c:pt idx="15744">
                  <c:v>44845.413947858797</c:v>
                </c:pt>
                <c:pt idx="15745">
                  <c:v>44845.413951342591</c:v>
                </c:pt>
                <c:pt idx="15746">
                  <c:v>44845.413954884258</c:v>
                </c:pt>
                <c:pt idx="15747">
                  <c:v>44845.413958391204</c:v>
                </c:pt>
                <c:pt idx="15748">
                  <c:v>44845.413961956016</c:v>
                </c:pt>
                <c:pt idx="15749">
                  <c:v>44845.413965520835</c:v>
                </c:pt>
                <c:pt idx="15750">
                  <c:v>44845.413969062502</c:v>
                </c:pt>
                <c:pt idx="15751">
                  <c:v>44845.413972569448</c:v>
                </c:pt>
                <c:pt idx="15752">
                  <c:v>44845.413976145835</c:v>
                </c:pt>
                <c:pt idx="15753">
                  <c:v>44845.413979687502</c:v>
                </c:pt>
                <c:pt idx="15754">
                  <c:v>44845.413983182872</c:v>
                </c:pt>
                <c:pt idx="15755">
                  <c:v>44845.413986666666</c:v>
                </c:pt>
                <c:pt idx="15756">
                  <c:v>44845.413990196757</c:v>
                </c:pt>
                <c:pt idx="15757">
                  <c:v>44845.413993680559</c:v>
                </c:pt>
                <c:pt idx="15758">
                  <c:v>44845.41399724537</c:v>
                </c:pt>
                <c:pt idx="15759">
                  <c:v>44845.414000821758</c:v>
                </c:pt>
                <c:pt idx="15760">
                  <c:v>44845.414004363425</c:v>
                </c:pt>
                <c:pt idx="15761">
                  <c:v>44845.414007870371</c:v>
                </c:pt>
                <c:pt idx="15762">
                  <c:v>44845.414011423614</c:v>
                </c:pt>
                <c:pt idx="15763">
                  <c:v>44845.414014930553</c:v>
                </c:pt>
                <c:pt idx="15764">
                  <c:v>44845.414018483796</c:v>
                </c:pt>
                <c:pt idx="15765">
                  <c:v>44845.414022060184</c:v>
                </c:pt>
                <c:pt idx="15766">
                  <c:v>44845.414025636572</c:v>
                </c:pt>
                <c:pt idx="15767">
                  <c:v>44845.414029178239</c:v>
                </c:pt>
                <c:pt idx="15768">
                  <c:v>44845.414032754627</c:v>
                </c:pt>
                <c:pt idx="15769">
                  <c:v>44845.414036284725</c:v>
                </c:pt>
                <c:pt idx="15770">
                  <c:v>44845.414039791664</c:v>
                </c:pt>
                <c:pt idx="15771">
                  <c:v>44845.414043344907</c:v>
                </c:pt>
                <c:pt idx="15772">
                  <c:v>44845.414046840277</c:v>
                </c:pt>
                <c:pt idx="15773">
                  <c:v>44845.414050324071</c:v>
                </c:pt>
                <c:pt idx="15774">
                  <c:v>44845.414053877314</c:v>
                </c:pt>
                <c:pt idx="15775">
                  <c:v>44845.414057465277</c:v>
                </c:pt>
                <c:pt idx="15776">
                  <c:v>44845.414061030089</c:v>
                </c:pt>
                <c:pt idx="15777">
                  <c:v>44845.414064606484</c:v>
                </c:pt>
                <c:pt idx="15778">
                  <c:v>44845.414068171296</c:v>
                </c:pt>
                <c:pt idx="15779">
                  <c:v>44845.414071724539</c:v>
                </c:pt>
                <c:pt idx="15780">
                  <c:v>44845.414075266206</c:v>
                </c:pt>
                <c:pt idx="15781">
                  <c:v>44845.414078761576</c:v>
                </c:pt>
                <c:pt idx="15782">
                  <c:v>44845.414082303243</c:v>
                </c:pt>
                <c:pt idx="15783">
                  <c:v>44845.414085810182</c:v>
                </c:pt>
                <c:pt idx="15784">
                  <c:v>44845.414089386577</c:v>
                </c:pt>
                <c:pt idx="15785">
                  <c:v>44845.414092870371</c:v>
                </c:pt>
                <c:pt idx="15786">
                  <c:v>44845.414096412038</c:v>
                </c:pt>
                <c:pt idx="15787">
                  <c:v>44845.41409997685</c:v>
                </c:pt>
                <c:pt idx="15788">
                  <c:v>44845.414103460651</c:v>
                </c:pt>
                <c:pt idx="15789">
                  <c:v>44845.414107037039</c:v>
                </c:pt>
                <c:pt idx="15790">
                  <c:v>44845.414110601851</c:v>
                </c:pt>
                <c:pt idx="15791">
                  <c:v>44845.41411416667</c:v>
                </c:pt>
                <c:pt idx="15792">
                  <c:v>44845.414117743057</c:v>
                </c:pt>
                <c:pt idx="15793">
                  <c:v>44845.414121296293</c:v>
                </c:pt>
                <c:pt idx="15794">
                  <c:v>44845.414124791663</c:v>
                </c:pt>
                <c:pt idx="15795">
                  <c:v>44845.41412833333</c:v>
                </c:pt>
                <c:pt idx="15796">
                  <c:v>44845.414131886573</c:v>
                </c:pt>
                <c:pt idx="15797">
                  <c:v>44845.414135370367</c:v>
                </c:pt>
                <c:pt idx="15798">
                  <c:v>44845.414138854168</c:v>
                </c:pt>
                <c:pt idx="15799">
                  <c:v>44845.414142407404</c:v>
                </c:pt>
                <c:pt idx="15800">
                  <c:v>44845.414145902774</c:v>
                </c:pt>
                <c:pt idx="15801">
                  <c:v>44845.414149479169</c:v>
                </c:pt>
                <c:pt idx="15802">
                  <c:v>44845.414152962963</c:v>
                </c:pt>
                <c:pt idx="15803">
                  <c:v>44845.414156527775</c:v>
                </c:pt>
                <c:pt idx="15804">
                  <c:v>44845.414160092594</c:v>
                </c:pt>
                <c:pt idx="15805">
                  <c:v>44845.414163622685</c:v>
                </c:pt>
                <c:pt idx="15806">
                  <c:v>44845.414167187497</c:v>
                </c:pt>
                <c:pt idx="15807">
                  <c:v>44845.414170752316</c:v>
                </c:pt>
                <c:pt idx="15808">
                  <c:v>44845.414174247686</c:v>
                </c:pt>
                <c:pt idx="15809">
                  <c:v>44845.414177812498</c:v>
                </c:pt>
                <c:pt idx="15810">
                  <c:v>44845.414181296299</c:v>
                </c:pt>
                <c:pt idx="15811">
                  <c:v>44845.414184861111</c:v>
                </c:pt>
                <c:pt idx="15812">
                  <c:v>44845.414188402778</c:v>
                </c:pt>
                <c:pt idx="15813">
                  <c:v>44845.4141919213</c:v>
                </c:pt>
                <c:pt idx="15814">
                  <c:v>44845.414195405094</c:v>
                </c:pt>
                <c:pt idx="15815">
                  <c:v>44845.414198969906</c:v>
                </c:pt>
                <c:pt idx="15816">
                  <c:v>44845.414202488428</c:v>
                </c:pt>
                <c:pt idx="15817">
                  <c:v>44845.414205995374</c:v>
                </c:pt>
                <c:pt idx="15818">
                  <c:v>44845.414209537033</c:v>
                </c:pt>
                <c:pt idx="15819">
                  <c:v>44845.414213020835</c:v>
                </c:pt>
                <c:pt idx="15820">
                  <c:v>44845.414216527781</c:v>
                </c:pt>
                <c:pt idx="15821">
                  <c:v>44845.414220069448</c:v>
                </c:pt>
                <c:pt idx="15822">
                  <c:v>44845.414223553242</c:v>
                </c:pt>
                <c:pt idx="15823">
                  <c:v>44845.41422712963</c:v>
                </c:pt>
                <c:pt idx="15824">
                  <c:v>44845.414230694441</c:v>
                </c:pt>
                <c:pt idx="15825">
                  <c:v>44845.414234236108</c:v>
                </c:pt>
                <c:pt idx="15826">
                  <c:v>44845.414237731478</c:v>
                </c:pt>
                <c:pt idx="15827">
                  <c:v>44845.414241284721</c:v>
                </c:pt>
                <c:pt idx="15828">
                  <c:v>44845.41424484954</c:v>
                </c:pt>
                <c:pt idx="15829">
                  <c:v>44845.414248333334</c:v>
                </c:pt>
                <c:pt idx="15830">
                  <c:v>44845.414251828704</c:v>
                </c:pt>
                <c:pt idx="15831">
                  <c:v>44845.414255381947</c:v>
                </c:pt>
                <c:pt idx="15832">
                  <c:v>44845.414258877317</c:v>
                </c:pt>
                <c:pt idx="15833">
                  <c:v>44845.414262395832</c:v>
                </c:pt>
                <c:pt idx="15834">
                  <c:v>44845.414265902778</c:v>
                </c:pt>
                <c:pt idx="15835">
                  <c:v>44845.414269456021</c:v>
                </c:pt>
                <c:pt idx="15836">
                  <c:v>44845.41427296296</c:v>
                </c:pt>
                <c:pt idx="15837">
                  <c:v>44845.414276516203</c:v>
                </c:pt>
                <c:pt idx="15838">
                  <c:v>44845.414280046294</c:v>
                </c:pt>
                <c:pt idx="15839">
                  <c:v>44845.414283564816</c:v>
                </c:pt>
                <c:pt idx="15840">
                  <c:v>44845.41428704861</c:v>
                </c:pt>
                <c:pt idx="15841">
                  <c:v>44845.414290567132</c:v>
                </c:pt>
                <c:pt idx="15842">
                  <c:v>44845.414294050926</c:v>
                </c:pt>
                <c:pt idx="15843">
                  <c:v>44845.414297557872</c:v>
                </c:pt>
                <c:pt idx="15844">
                  <c:v>44845.414301099539</c:v>
                </c:pt>
                <c:pt idx="15845">
                  <c:v>44845.414304583333</c:v>
                </c:pt>
                <c:pt idx="15846">
                  <c:v>44845.414308067127</c:v>
                </c:pt>
                <c:pt idx="15847">
                  <c:v>44845.414311631946</c:v>
                </c:pt>
                <c:pt idx="15848">
                  <c:v>44845.414315196758</c:v>
                </c:pt>
                <c:pt idx="15849">
                  <c:v>44845.414318738425</c:v>
                </c:pt>
                <c:pt idx="15850">
                  <c:v>44845.414322233795</c:v>
                </c:pt>
                <c:pt idx="15851">
                  <c:v>44845.414325775462</c:v>
                </c:pt>
                <c:pt idx="15852">
                  <c:v>44845.414329270832</c:v>
                </c:pt>
                <c:pt idx="15853">
                  <c:v>44845.414332754626</c:v>
                </c:pt>
                <c:pt idx="15854">
                  <c:v>44845.414336238427</c:v>
                </c:pt>
                <c:pt idx="15855">
                  <c:v>44845.414339803239</c:v>
                </c:pt>
                <c:pt idx="15856">
                  <c:v>44845.414343321761</c:v>
                </c:pt>
                <c:pt idx="15857">
                  <c:v>44845.414346817131</c:v>
                </c:pt>
                <c:pt idx="15858">
                  <c:v>44845.414350416664</c:v>
                </c:pt>
                <c:pt idx="15859">
                  <c:v>44845.414353969907</c:v>
                </c:pt>
                <c:pt idx="15860">
                  <c:v>44845.414357534719</c:v>
                </c:pt>
                <c:pt idx="15861">
                  <c:v>44845.41436101852</c:v>
                </c:pt>
                <c:pt idx="15862">
                  <c:v>44845.414364560187</c:v>
                </c:pt>
                <c:pt idx="15863">
                  <c:v>44845.414368067133</c:v>
                </c:pt>
                <c:pt idx="15864">
                  <c:v>44845.414371585648</c:v>
                </c:pt>
                <c:pt idx="15865">
                  <c:v>44845.41437510417</c:v>
                </c:pt>
                <c:pt idx="15866">
                  <c:v>44845.414378668982</c:v>
                </c:pt>
                <c:pt idx="15867">
                  <c:v>44845.414382256946</c:v>
                </c:pt>
                <c:pt idx="15868">
                  <c:v>44845.414385798613</c:v>
                </c:pt>
                <c:pt idx="15869">
                  <c:v>44845.414389398145</c:v>
                </c:pt>
                <c:pt idx="15870">
                  <c:v>44845.414392939812</c:v>
                </c:pt>
                <c:pt idx="15871">
                  <c:v>44845.414396539352</c:v>
                </c:pt>
                <c:pt idx="15872">
                  <c:v>44845.414400092595</c:v>
                </c:pt>
                <c:pt idx="15873">
                  <c:v>44845.414403668983</c:v>
                </c:pt>
                <c:pt idx="15874">
                  <c:v>44845.414407222219</c:v>
                </c:pt>
                <c:pt idx="15875">
                  <c:v>44845.414410763886</c:v>
                </c:pt>
                <c:pt idx="15876">
                  <c:v>44845.414414328705</c:v>
                </c:pt>
                <c:pt idx="15877">
                  <c:v>44845.414417893517</c:v>
                </c:pt>
                <c:pt idx="15878">
                  <c:v>44845.414421400463</c:v>
                </c:pt>
                <c:pt idx="15879">
                  <c:v>44845.41442494213</c:v>
                </c:pt>
                <c:pt idx="15880">
                  <c:v>44845.414428449076</c:v>
                </c:pt>
                <c:pt idx="15881">
                  <c:v>44845.414432013888</c:v>
                </c:pt>
                <c:pt idx="15882">
                  <c:v>44845.414435509258</c:v>
                </c:pt>
                <c:pt idx="15883">
                  <c:v>44845.414439016204</c:v>
                </c:pt>
                <c:pt idx="15884">
                  <c:v>44845.414442581015</c:v>
                </c:pt>
                <c:pt idx="15885">
                  <c:v>44845.414446099538</c:v>
                </c:pt>
                <c:pt idx="15886">
                  <c:v>44845.414449641205</c:v>
                </c:pt>
                <c:pt idx="15887">
                  <c:v>44845.414453124999</c:v>
                </c:pt>
                <c:pt idx="15888">
                  <c:v>44845.414456620369</c:v>
                </c:pt>
                <c:pt idx="15889">
                  <c:v>44845.414460185188</c:v>
                </c:pt>
                <c:pt idx="15890">
                  <c:v>44845.414463715279</c:v>
                </c:pt>
                <c:pt idx="15891">
                  <c:v>44845.414467199073</c:v>
                </c:pt>
                <c:pt idx="15892">
                  <c:v>44845.414470752316</c:v>
                </c:pt>
                <c:pt idx="15893">
                  <c:v>44845.414474259262</c:v>
                </c:pt>
                <c:pt idx="15894">
                  <c:v>44845.414477800929</c:v>
                </c:pt>
                <c:pt idx="15895">
                  <c:v>44845.414481377316</c:v>
                </c:pt>
                <c:pt idx="15896">
                  <c:v>44845.414484872686</c:v>
                </c:pt>
                <c:pt idx="15897">
                  <c:v>44845.41448835648</c:v>
                </c:pt>
                <c:pt idx="15898">
                  <c:v>44845.414491875003</c:v>
                </c:pt>
                <c:pt idx="15899">
                  <c:v>44845.41449545139</c:v>
                </c:pt>
                <c:pt idx="15900">
                  <c:v>44845.414499004626</c:v>
                </c:pt>
                <c:pt idx="15901">
                  <c:v>44845.414502523148</c:v>
                </c:pt>
                <c:pt idx="15902">
                  <c:v>44845.41450608796</c:v>
                </c:pt>
                <c:pt idx="15903">
                  <c:v>44845.414509641203</c:v>
                </c:pt>
                <c:pt idx="15904">
                  <c:v>44845.414513194446</c:v>
                </c:pt>
                <c:pt idx="15905">
                  <c:v>44845.41451678241</c:v>
                </c:pt>
                <c:pt idx="15906">
                  <c:v>44845.414520347222</c:v>
                </c:pt>
                <c:pt idx="15907">
                  <c:v>44845.414523842592</c:v>
                </c:pt>
                <c:pt idx="15908">
                  <c:v>44845.414527407411</c:v>
                </c:pt>
                <c:pt idx="15909">
                  <c:v>44845.414530972223</c:v>
                </c:pt>
                <c:pt idx="15910">
                  <c:v>44845.414534456017</c:v>
                </c:pt>
                <c:pt idx="15911">
                  <c:v>44845.414537986115</c:v>
                </c:pt>
                <c:pt idx="15912">
                  <c:v>44845.414541469909</c:v>
                </c:pt>
                <c:pt idx="15913">
                  <c:v>44845.414545023152</c:v>
                </c:pt>
                <c:pt idx="15914">
                  <c:v>44845.414548506946</c:v>
                </c:pt>
                <c:pt idx="15915">
                  <c:v>44845.414552002316</c:v>
                </c:pt>
                <c:pt idx="15916">
                  <c:v>44845.41455548611</c:v>
                </c:pt>
                <c:pt idx="15917">
                  <c:v>44845.414558969911</c:v>
                </c:pt>
                <c:pt idx="15918">
                  <c:v>44845.414562523147</c:v>
                </c:pt>
                <c:pt idx="15919">
                  <c:v>44845.414566087966</c:v>
                </c:pt>
                <c:pt idx="15920">
                  <c:v>44845.414569629633</c:v>
                </c:pt>
                <c:pt idx="15921">
                  <c:v>44845.414573113427</c:v>
                </c:pt>
                <c:pt idx="15922">
                  <c:v>44845.414576620373</c:v>
                </c:pt>
                <c:pt idx="15923">
                  <c:v>44845.414580138888</c:v>
                </c:pt>
                <c:pt idx="15924">
                  <c:v>44845.414583715276</c:v>
                </c:pt>
                <c:pt idx="15925">
                  <c:v>44845.414587199077</c:v>
                </c:pt>
                <c:pt idx="15926">
                  <c:v>44845.414590682871</c:v>
                </c:pt>
                <c:pt idx="15927">
                  <c:v>44845.414594247683</c:v>
                </c:pt>
                <c:pt idx="15928">
                  <c:v>44845.41459778935</c:v>
                </c:pt>
                <c:pt idx="15929">
                  <c:v>44845.414601307872</c:v>
                </c:pt>
                <c:pt idx="15930">
                  <c:v>44845.414604861115</c:v>
                </c:pt>
                <c:pt idx="15931">
                  <c:v>44845.41460841435</c:v>
                </c:pt>
                <c:pt idx="15932">
                  <c:v>44845.414611898152</c:v>
                </c:pt>
                <c:pt idx="15933">
                  <c:v>44845.414615381946</c:v>
                </c:pt>
                <c:pt idx="15934">
                  <c:v>44845.414618923613</c:v>
                </c:pt>
                <c:pt idx="15935">
                  <c:v>44845.414622488424</c:v>
                </c:pt>
                <c:pt idx="15936">
                  <c:v>44845.414625983794</c:v>
                </c:pt>
                <c:pt idx="15937">
                  <c:v>44845.414629467596</c:v>
                </c:pt>
                <c:pt idx="15938">
                  <c:v>44845.414633032407</c:v>
                </c:pt>
                <c:pt idx="15939">
                  <c:v>44845.414636608795</c:v>
                </c:pt>
                <c:pt idx="15940">
                  <c:v>44845.414640173614</c:v>
                </c:pt>
                <c:pt idx="15941">
                  <c:v>44845.41464372685</c:v>
                </c:pt>
                <c:pt idx="15942">
                  <c:v>44845.414647210651</c:v>
                </c:pt>
                <c:pt idx="15943">
                  <c:v>44845.414650787039</c:v>
                </c:pt>
                <c:pt idx="15944">
                  <c:v>44845.414654340275</c:v>
                </c:pt>
                <c:pt idx="15945">
                  <c:v>44845.414657928239</c:v>
                </c:pt>
                <c:pt idx="15946">
                  <c:v>44845.414661481482</c:v>
                </c:pt>
                <c:pt idx="15947">
                  <c:v>44845.41466505787</c:v>
                </c:pt>
                <c:pt idx="15948">
                  <c:v>44845.414668599537</c:v>
                </c:pt>
                <c:pt idx="15949">
                  <c:v>44845.414672094907</c:v>
                </c:pt>
                <c:pt idx="15950">
                  <c:v>44845.41467564815</c:v>
                </c:pt>
                <c:pt idx="15951">
                  <c:v>44845.414679201385</c:v>
                </c:pt>
                <c:pt idx="15952">
                  <c:v>44845.414682719907</c:v>
                </c:pt>
                <c:pt idx="15953">
                  <c:v>44845.41468627315</c:v>
                </c:pt>
                <c:pt idx="15954">
                  <c:v>44845.414689756944</c:v>
                </c:pt>
                <c:pt idx="15955">
                  <c:v>44845.414693287035</c:v>
                </c:pt>
                <c:pt idx="15956">
                  <c:v>44845.414696770837</c:v>
                </c:pt>
                <c:pt idx="15957">
                  <c:v>44845.414700266207</c:v>
                </c:pt>
                <c:pt idx="15958">
                  <c:v>44845.414703819442</c:v>
                </c:pt>
                <c:pt idx="15959">
                  <c:v>44845.414707372685</c:v>
                </c:pt>
                <c:pt idx="15960">
                  <c:v>44845.414710879631</c:v>
                </c:pt>
                <c:pt idx="15961">
                  <c:v>44845.414714444443</c:v>
                </c:pt>
                <c:pt idx="15962">
                  <c:v>44845.414718032407</c:v>
                </c:pt>
                <c:pt idx="15963">
                  <c:v>44845.414721574074</c:v>
                </c:pt>
                <c:pt idx="15964">
                  <c:v>44845.414725115741</c:v>
                </c:pt>
                <c:pt idx="15965">
                  <c:v>44845.414728611111</c:v>
                </c:pt>
                <c:pt idx="15966">
                  <c:v>44845.414732106481</c:v>
                </c:pt>
                <c:pt idx="15967">
                  <c:v>44845.414735659724</c:v>
                </c:pt>
                <c:pt idx="15968">
                  <c:v>44845.414739155094</c:v>
                </c:pt>
                <c:pt idx="15969">
                  <c:v>44845.41474270833</c:v>
                </c:pt>
                <c:pt idx="15970">
                  <c:v>44845.414746249997</c:v>
                </c:pt>
                <c:pt idx="15971">
                  <c:v>44845.414749837961</c:v>
                </c:pt>
                <c:pt idx="15972">
                  <c:v>44845.41475340278</c:v>
                </c:pt>
                <c:pt idx="15973">
                  <c:v>44845.414756886574</c:v>
                </c:pt>
                <c:pt idx="15974">
                  <c:v>44845.414760451386</c:v>
                </c:pt>
                <c:pt idx="15975">
                  <c:v>44845.414763993052</c:v>
                </c:pt>
                <c:pt idx="15976">
                  <c:v>44845.414767476854</c:v>
                </c:pt>
                <c:pt idx="15977">
                  <c:v>44845.414771076386</c:v>
                </c:pt>
                <c:pt idx="15978">
                  <c:v>44845.414774560188</c:v>
                </c:pt>
                <c:pt idx="15979">
                  <c:v>44845.414778113423</c:v>
                </c:pt>
                <c:pt idx="15980">
                  <c:v>44845.414781678242</c:v>
                </c:pt>
                <c:pt idx="15981">
                  <c:v>44845.414785231478</c:v>
                </c:pt>
                <c:pt idx="15982">
                  <c:v>44845.414788715279</c:v>
                </c:pt>
                <c:pt idx="15983">
                  <c:v>44845.414792199073</c:v>
                </c:pt>
                <c:pt idx="15984">
                  <c:v>44845.41479574074</c:v>
                </c:pt>
                <c:pt idx="15985">
                  <c:v>44845.414799328704</c:v>
                </c:pt>
                <c:pt idx="15986">
                  <c:v>44845.414802893516</c:v>
                </c:pt>
                <c:pt idx="15987">
                  <c:v>44845.414806377317</c:v>
                </c:pt>
                <c:pt idx="15988">
                  <c:v>44845.414809953705</c:v>
                </c:pt>
                <c:pt idx="15989">
                  <c:v>44845.414813483796</c:v>
                </c:pt>
                <c:pt idx="15990">
                  <c:v>44845.414817083336</c:v>
                </c:pt>
                <c:pt idx="15991">
                  <c:v>44845.414820625003</c:v>
                </c:pt>
                <c:pt idx="15992">
                  <c:v>44845.414824120373</c:v>
                </c:pt>
                <c:pt idx="15993">
                  <c:v>44845.414827696761</c:v>
                </c:pt>
                <c:pt idx="15994">
                  <c:v>44845.414831238428</c:v>
                </c:pt>
                <c:pt idx="15995">
                  <c:v>44845.414834791663</c:v>
                </c:pt>
                <c:pt idx="15996">
                  <c:v>44845.414838310186</c:v>
                </c:pt>
                <c:pt idx="15997">
                  <c:v>44845.4148418287</c:v>
                </c:pt>
                <c:pt idx="15998">
                  <c:v>44845.414845312502</c:v>
                </c:pt>
                <c:pt idx="15999">
                  <c:v>44845.414848819448</c:v>
                </c:pt>
                <c:pt idx="16000">
                  <c:v>44845.414852372684</c:v>
                </c:pt>
                <c:pt idx="16001">
                  <c:v>44845.414855960647</c:v>
                </c:pt>
                <c:pt idx="16002">
                  <c:v>44845.414859502314</c:v>
                </c:pt>
                <c:pt idx="16003">
                  <c:v>44845.414862997684</c:v>
                </c:pt>
                <c:pt idx="16004">
                  <c:v>44845.414866562503</c:v>
                </c:pt>
                <c:pt idx="16005">
                  <c:v>44845.414870046297</c:v>
                </c:pt>
                <c:pt idx="16006">
                  <c:v>44845.414873611109</c:v>
                </c:pt>
                <c:pt idx="16007">
                  <c:v>44845.414877152776</c:v>
                </c:pt>
                <c:pt idx="16008">
                  <c:v>44845.414880729164</c:v>
                </c:pt>
                <c:pt idx="16009">
                  <c:v>44845.414884293983</c:v>
                </c:pt>
                <c:pt idx="16010">
                  <c:v>44845.414887870371</c:v>
                </c:pt>
                <c:pt idx="16011">
                  <c:v>44845.414891412038</c:v>
                </c:pt>
                <c:pt idx="16012">
                  <c:v>44845.414894907408</c:v>
                </c:pt>
                <c:pt idx="16013">
                  <c:v>44845.414898402778</c:v>
                </c:pt>
                <c:pt idx="16014">
                  <c:v>44845.41490196759</c:v>
                </c:pt>
                <c:pt idx="16015">
                  <c:v>44845.414905509257</c:v>
                </c:pt>
                <c:pt idx="16016">
                  <c:v>44845.414909074076</c:v>
                </c:pt>
                <c:pt idx="16017">
                  <c:v>44845.41491266204</c:v>
                </c:pt>
                <c:pt idx="16018">
                  <c:v>44845.414916226851</c:v>
                </c:pt>
                <c:pt idx="16019">
                  <c:v>44845.414919803239</c:v>
                </c:pt>
                <c:pt idx="16020">
                  <c:v>44845.414923391203</c:v>
                </c:pt>
                <c:pt idx="16021">
                  <c:v>44845.414926944446</c:v>
                </c:pt>
                <c:pt idx="16022">
                  <c:v>44845.41493042824</c:v>
                </c:pt>
                <c:pt idx="16023">
                  <c:v>44845.414933969907</c:v>
                </c:pt>
                <c:pt idx="16024">
                  <c:v>44845.414937453701</c:v>
                </c:pt>
                <c:pt idx="16025">
                  <c:v>44845.41494101852</c:v>
                </c:pt>
                <c:pt idx="16026">
                  <c:v>44845.414944583332</c:v>
                </c:pt>
                <c:pt idx="16027">
                  <c:v>44845.41494815972</c:v>
                </c:pt>
                <c:pt idx="16028">
                  <c:v>44845.414951643521</c:v>
                </c:pt>
                <c:pt idx="16029">
                  <c:v>44845.41495515046</c:v>
                </c:pt>
                <c:pt idx="16030">
                  <c:v>44845.414958680558</c:v>
                </c:pt>
                <c:pt idx="16031">
                  <c:v>44845.414962222225</c:v>
                </c:pt>
                <c:pt idx="16032">
                  <c:v>44845.414965798613</c:v>
                </c:pt>
                <c:pt idx="16033">
                  <c:v>44845.414969305559</c:v>
                </c:pt>
                <c:pt idx="16034">
                  <c:v>44845.414972881947</c:v>
                </c:pt>
                <c:pt idx="16035">
                  <c:v>44845.414976412038</c:v>
                </c:pt>
                <c:pt idx="16036">
                  <c:v>44845.414979895831</c:v>
                </c:pt>
                <c:pt idx="16037">
                  <c:v>44845.414983449074</c:v>
                </c:pt>
                <c:pt idx="16038">
                  <c:v>44845.414987013886</c:v>
                </c:pt>
                <c:pt idx="16039">
                  <c:v>44845.414990543984</c:v>
                </c:pt>
                <c:pt idx="16040">
                  <c:v>44845.414994085651</c:v>
                </c:pt>
                <c:pt idx="16041">
                  <c:v>44845.414997569445</c:v>
                </c:pt>
                <c:pt idx="16042">
                  <c:v>44845.415001099536</c:v>
                </c:pt>
                <c:pt idx="16043">
                  <c:v>44845.415004594906</c:v>
                </c:pt>
                <c:pt idx="16044">
                  <c:v>44845.4150080787</c:v>
                </c:pt>
                <c:pt idx="16045">
                  <c:v>44845.415011631943</c:v>
                </c:pt>
                <c:pt idx="16046">
                  <c:v>44845.415015185186</c:v>
                </c:pt>
                <c:pt idx="16047">
                  <c:v>44845.41501866898</c:v>
                </c:pt>
                <c:pt idx="16048">
                  <c:v>44845.415022245368</c:v>
                </c:pt>
                <c:pt idx="16049">
                  <c:v>44845.415025810187</c:v>
                </c:pt>
                <c:pt idx="16050">
                  <c:v>44845.415029374999</c:v>
                </c:pt>
                <c:pt idx="16051">
                  <c:v>44845.415032870369</c:v>
                </c:pt>
                <c:pt idx="16052">
                  <c:v>44845.415036423612</c:v>
                </c:pt>
                <c:pt idx="16053">
                  <c:v>44845.415039976855</c:v>
                </c:pt>
                <c:pt idx="16054">
                  <c:v>44845.415043483794</c:v>
                </c:pt>
                <c:pt idx="16055">
                  <c:v>44845.415047037037</c:v>
                </c:pt>
                <c:pt idx="16056">
                  <c:v>44845.415050520831</c:v>
                </c:pt>
                <c:pt idx="16057">
                  <c:v>44845.415054097219</c:v>
                </c:pt>
                <c:pt idx="16058">
                  <c:v>44845.415057650462</c:v>
                </c:pt>
                <c:pt idx="16059">
                  <c:v>44845.415061203705</c:v>
                </c:pt>
                <c:pt idx="16060">
                  <c:v>44845.415064745372</c:v>
                </c:pt>
                <c:pt idx="16061">
                  <c:v>44845.415068252318</c:v>
                </c:pt>
                <c:pt idx="16062">
                  <c:v>44845.415071736112</c:v>
                </c:pt>
                <c:pt idx="16063">
                  <c:v>44845.415075300923</c:v>
                </c:pt>
                <c:pt idx="16064">
                  <c:v>44845.415078888887</c:v>
                </c:pt>
                <c:pt idx="16065">
                  <c:v>44845.415082407409</c:v>
                </c:pt>
                <c:pt idx="16066">
                  <c:v>44845.415085891203</c:v>
                </c:pt>
                <c:pt idx="16067">
                  <c:v>44845.415089456015</c:v>
                </c:pt>
                <c:pt idx="16068">
                  <c:v>44845.415092962961</c:v>
                </c:pt>
                <c:pt idx="16069">
                  <c:v>44845.415096493052</c:v>
                </c:pt>
                <c:pt idx="16070">
                  <c:v>44845.415099988422</c:v>
                </c:pt>
                <c:pt idx="16071">
                  <c:v>44845.4151034838</c:v>
                </c:pt>
                <c:pt idx="16072">
                  <c:v>44845.415107025467</c:v>
                </c:pt>
                <c:pt idx="16073">
                  <c:v>44845.415110590278</c:v>
                </c:pt>
                <c:pt idx="16074">
                  <c:v>44845.41511415509</c:v>
                </c:pt>
                <c:pt idx="16075">
                  <c:v>44845.41511765046</c:v>
                </c:pt>
                <c:pt idx="16076">
                  <c:v>44845.415121134261</c:v>
                </c:pt>
                <c:pt idx="16077">
                  <c:v>44845.415124687497</c:v>
                </c:pt>
                <c:pt idx="16078">
                  <c:v>44845.415128171298</c:v>
                </c:pt>
                <c:pt idx="16079">
                  <c:v>44845.415131701389</c:v>
                </c:pt>
                <c:pt idx="16080">
                  <c:v>44845.415135208335</c:v>
                </c:pt>
                <c:pt idx="16081">
                  <c:v>44845.415138738426</c:v>
                </c:pt>
                <c:pt idx="16082">
                  <c:v>44845.41514222222</c:v>
                </c:pt>
                <c:pt idx="16083">
                  <c:v>44845.415145740742</c:v>
                </c:pt>
                <c:pt idx="16084">
                  <c:v>44845.415149293978</c:v>
                </c:pt>
                <c:pt idx="16085">
                  <c:v>44845.415152858797</c:v>
                </c:pt>
                <c:pt idx="16086">
                  <c:v>44845.41515641204</c:v>
                </c:pt>
                <c:pt idx="16087">
                  <c:v>44845.41515990741</c:v>
                </c:pt>
                <c:pt idx="16088">
                  <c:v>44845.415163449077</c:v>
                </c:pt>
                <c:pt idx="16089">
                  <c:v>44845.415166932871</c:v>
                </c:pt>
                <c:pt idx="16090">
                  <c:v>44845.415170486114</c:v>
                </c:pt>
                <c:pt idx="16091">
                  <c:v>44845.415173981484</c:v>
                </c:pt>
                <c:pt idx="16092">
                  <c:v>44845.415177465278</c:v>
                </c:pt>
                <c:pt idx="16093">
                  <c:v>44845.415181006945</c:v>
                </c:pt>
                <c:pt idx="16094">
                  <c:v>44845.415184513891</c:v>
                </c:pt>
                <c:pt idx="16095">
                  <c:v>44845.415188055558</c:v>
                </c:pt>
                <c:pt idx="16096">
                  <c:v>44845.415191608794</c:v>
                </c:pt>
                <c:pt idx="16097">
                  <c:v>44845.415195185182</c:v>
                </c:pt>
                <c:pt idx="16098">
                  <c:v>44845.415198668983</c:v>
                </c:pt>
                <c:pt idx="16099">
                  <c:v>44845.415202164353</c:v>
                </c:pt>
                <c:pt idx="16100">
                  <c:v>44845.41520570602</c:v>
                </c:pt>
                <c:pt idx="16101">
                  <c:v>44845.415209270832</c:v>
                </c:pt>
                <c:pt idx="16102">
                  <c:v>44845.415212835651</c:v>
                </c:pt>
                <c:pt idx="16103">
                  <c:v>44845.415216400463</c:v>
                </c:pt>
                <c:pt idx="16104">
                  <c:v>44845.415219884257</c:v>
                </c:pt>
                <c:pt idx="16105">
                  <c:v>44845.415223449076</c:v>
                </c:pt>
                <c:pt idx="16106">
                  <c:v>44845.415226956022</c:v>
                </c:pt>
                <c:pt idx="16107">
                  <c:v>44845.415230497689</c:v>
                </c:pt>
                <c:pt idx="16108">
                  <c:v>44845.415234050924</c:v>
                </c:pt>
                <c:pt idx="16109">
                  <c:v>44845.415237534726</c:v>
                </c:pt>
                <c:pt idx="16110">
                  <c:v>44845.415241053241</c:v>
                </c:pt>
                <c:pt idx="16111">
                  <c:v>44845.415244571763</c:v>
                </c:pt>
                <c:pt idx="16112">
                  <c:v>44845.415248078702</c:v>
                </c:pt>
                <c:pt idx="16113">
                  <c:v>44845.415251620369</c:v>
                </c:pt>
                <c:pt idx="16114">
                  <c:v>44845.415255185188</c:v>
                </c:pt>
                <c:pt idx="16115">
                  <c:v>44845.415258668982</c:v>
                </c:pt>
                <c:pt idx="16116">
                  <c:v>44845.415262210649</c:v>
                </c:pt>
                <c:pt idx="16117">
                  <c:v>44845.415265740739</c:v>
                </c:pt>
                <c:pt idx="16118">
                  <c:v>44845.41526927083</c:v>
                </c:pt>
                <c:pt idx="16119">
                  <c:v>44845.4152727662</c:v>
                </c:pt>
                <c:pt idx="16120">
                  <c:v>44845.415276331019</c:v>
                </c:pt>
                <c:pt idx="16121">
                  <c:v>44845.415279907407</c:v>
                </c:pt>
                <c:pt idx="16122">
                  <c:v>44845.415283472219</c:v>
                </c:pt>
                <c:pt idx="16123">
                  <c:v>44845.415287013886</c:v>
                </c:pt>
                <c:pt idx="16124">
                  <c:v>44845.415290520832</c:v>
                </c:pt>
                <c:pt idx="16125">
                  <c:v>44845.415294062499</c:v>
                </c:pt>
                <c:pt idx="16126">
                  <c:v>44845.415297604166</c:v>
                </c:pt>
                <c:pt idx="16127">
                  <c:v>44845.415301099536</c:v>
                </c:pt>
                <c:pt idx="16128">
                  <c:v>44845.415304594906</c:v>
                </c:pt>
                <c:pt idx="16129">
                  <c:v>44845.415308148149</c:v>
                </c:pt>
                <c:pt idx="16130">
                  <c:v>44845.415311712961</c:v>
                </c:pt>
                <c:pt idx="16131">
                  <c:v>44845.415315196762</c:v>
                </c:pt>
                <c:pt idx="16132">
                  <c:v>44845.41531877315</c:v>
                </c:pt>
                <c:pt idx="16133">
                  <c:v>44845.415322326386</c:v>
                </c:pt>
                <c:pt idx="16134">
                  <c:v>44845.415325810187</c:v>
                </c:pt>
                <c:pt idx="16135">
                  <c:v>44845.415329305557</c:v>
                </c:pt>
                <c:pt idx="16136">
                  <c:v>44845.415332835648</c:v>
                </c:pt>
                <c:pt idx="16137">
                  <c:v>44845.415336331018</c:v>
                </c:pt>
                <c:pt idx="16138">
                  <c:v>44845.415339872685</c:v>
                </c:pt>
                <c:pt idx="16139">
                  <c:v>44845.415343437497</c:v>
                </c:pt>
                <c:pt idx="16140">
                  <c:v>44845.415347025461</c:v>
                </c:pt>
                <c:pt idx="16141">
                  <c:v>44845.415350601848</c:v>
                </c:pt>
                <c:pt idx="16142">
                  <c:v>44845.415354189812</c:v>
                </c:pt>
                <c:pt idx="16143">
                  <c:v>44845.415357743055</c:v>
                </c:pt>
                <c:pt idx="16144">
                  <c:v>44845.415361307867</c:v>
                </c:pt>
                <c:pt idx="16145">
                  <c:v>44845.415364837965</c:v>
                </c:pt>
                <c:pt idx="16146">
                  <c:v>44845.415368321759</c:v>
                </c:pt>
                <c:pt idx="16147">
                  <c:v>44845.415371817129</c:v>
                </c:pt>
                <c:pt idx="16148">
                  <c:v>44845.415375300923</c:v>
                </c:pt>
                <c:pt idx="16149">
                  <c:v>44845.415378831021</c:v>
                </c:pt>
                <c:pt idx="16150">
                  <c:v>44845.415382326391</c:v>
                </c:pt>
                <c:pt idx="16151">
                  <c:v>44845.41538583333</c:v>
                </c:pt>
                <c:pt idx="16152">
                  <c:v>44845.415389398149</c:v>
                </c:pt>
                <c:pt idx="16153">
                  <c:v>44845.41539292824</c:v>
                </c:pt>
                <c:pt idx="16154">
                  <c:v>44845.415396412034</c:v>
                </c:pt>
                <c:pt idx="16155">
                  <c:v>44845.415399895835</c:v>
                </c:pt>
                <c:pt idx="16156">
                  <c:v>44845.415403472223</c:v>
                </c:pt>
                <c:pt idx="16157">
                  <c:v>44845.415407037035</c:v>
                </c:pt>
                <c:pt idx="16158">
                  <c:v>44845.415410613423</c:v>
                </c:pt>
                <c:pt idx="16159">
                  <c:v>44845.41541415509</c:v>
                </c:pt>
                <c:pt idx="16160">
                  <c:v>44845.415417638891</c:v>
                </c:pt>
                <c:pt idx="16161">
                  <c:v>44845.415421192127</c:v>
                </c:pt>
                <c:pt idx="16162">
                  <c:v>44845.41542474537</c:v>
                </c:pt>
                <c:pt idx="16163">
                  <c:v>44845.415428252316</c:v>
                </c:pt>
                <c:pt idx="16164">
                  <c:v>44845.41543173611</c:v>
                </c:pt>
                <c:pt idx="16165">
                  <c:v>44845.415435219904</c:v>
                </c:pt>
                <c:pt idx="16166">
                  <c:v>44845.415438784723</c:v>
                </c:pt>
                <c:pt idx="16167">
                  <c:v>44845.415442314814</c:v>
                </c:pt>
                <c:pt idx="16168">
                  <c:v>44845.415445810184</c:v>
                </c:pt>
                <c:pt idx="16169">
                  <c:v>44845.415449293978</c:v>
                </c:pt>
                <c:pt idx="16170">
                  <c:v>44845.415452847221</c:v>
                </c:pt>
                <c:pt idx="16171">
                  <c:v>44845.415456331022</c:v>
                </c:pt>
                <c:pt idx="16172">
                  <c:v>44845.415459872682</c:v>
                </c:pt>
                <c:pt idx="16173">
                  <c:v>44845.415463437501</c:v>
                </c:pt>
                <c:pt idx="16174">
                  <c:v>44845.415466921295</c:v>
                </c:pt>
                <c:pt idx="16175">
                  <c:v>44845.415470474538</c:v>
                </c:pt>
                <c:pt idx="16176">
                  <c:v>44845.415473981484</c:v>
                </c:pt>
                <c:pt idx="16177">
                  <c:v>44845.415477523151</c:v>
                </c:pt>
                <c:pt idx="16178">
                  <c:v>44845.41548103009</c:v>
                </c:pt>
                <c:pt idx="16179">
                  <c:v>44845.415484560188</c:v>
                </c:pt>
                <c:pt idx="16180">
                  <c:v>44845.415488055558</c:v>
                </c:pt>
                <c:pt idx="16181">
                  <c:v>44845.415491539352</c:v>
                </c:pt>
                <c:pt idx="16182">
                  <c:v>44845.41549511574</c:v>
                </c:pt>
                <c:pt idx="16183">
                  <c:v>44845.415498657407</c:v>
                </c:pt>
                <c:pt idx="16184">
                  <c:v>44845.415502152777</c:v>
                </c:pt>
                <c:pt idx="16185">
                  <c:v>44845.415505740741</c:v>
                </c:pt>
                <c:pt idx="16186">
                  <c:v>44845.415509293984</c:v>
                </c:pt>
                <c:pt idx="16187">
                  <c:v>44845.415512858795</c:v>
                </c:pt>
                <c:pt idx="16188">
                  <c:v>44845.415516388886</c:v>
                </c:pt>
                <c:pt idx="16189">
                  <c:v>44845.415519895832</c:v>
                </c:pt>
                <c:pt idx="16190">
                  <c:v>44845.415523460651</c:v>
                </c:pt>
                <c:pt idx="16191">
                  <c:v>44845.415526956021</c:v>
                </c:pt>
                <c:pt idx="16192">
                  <c:v>44845.415530509257</c:v>
                </c:pt>
                <c:pt idx="16193">
                  <c:v>44845.415534074076</c:v>
                </c:pt>
                <c:pt idx="16194">
                  <c:v>44845.415537615743</c:v>
                </c:pt>
                <c:pt idx="16195">
                  <c:v>44845.415541192131</c:v>
                </c:pt>
                <c:pt idx="16196">
                  <c:v>44845.415544675925</c:v>
                </c:pt>
                <c:pt idx="16197">
                  <c:v>44845.415548229168</c:v>
                </c:pt>
                <c:pt idx="16198">
                  <c:v>44845.415551724538</c:v>
                </c:pt>
                <c:pt idx="16199">
                  <c:v>44845.41555528935</c:v>
                </c:pt>
                <c:pt idx="16200">
                  <c:v>44845.415558773151</c:v>
                </c:pt>
                <c:pt idx="16201">
                  <c:v>44845.415562326387</c:v>
                </c:pt>
                <c:pt idx="16202">
                  <c:v>44845.415565856485</c:v>
                </c:pt>
                <c:pt idx="16203">
                  <c:v>44845.415569363424</c:v>
                </c:pt>
                <c:pt idx="16204">
                  <c:v>44845.415572847225</c:v>
                </c:pt>
                <c:pt idx="16205">
                  <c:v>44845.415576423613</c:v>
                </c:pt>
                <c:pt idx="16206">
                  <c:v>44845.415579976849</c:v>
                </c:pt>
                <c:pt idx="16207">
                  <c:v>44845.41558346065</c:v>
                </c:pt>
                <c:pt idx="16208">
                  <c:v>44845.415587002317</c:v>
                </c:pt>
                <c:pt idx="16209">
                  <c:v>44845.415590509256</c:v>
                </c:pt>
                <c:pt idx="16210">
                  <c:v>44845.415594050923</c:v>
                </c:pt>
                <c:pt idx="16211">
                  <c:v>44845.415597534724</c:v>
                </c:pt>
                <c:pt idx="16212">
                  <c:v>44845.415601018518</c:v>
                </c:pt>
                <c:pt idx="16213">
                  <c:v>44845.415604502312</c:v>
                </c:pt>
                <c:pt idx="16214">
                  <c:v>44845.415608078707</c:v>
                </c:pt>
                <c:pt idx="16215">
                  <c:v>44845.415611631943</c:v>
                </c:pt>
                <c:pt idx="16216">
                  <c:v>44845.415615208331</c:v>
                </c:pt>
                <c:pt idx="16217">
                  <c:v>44845.41561877315</c:v>
                </c:pt>
                <c:pt idx="16218">
                  <c:v>44845.415622326385</c:v>
                </c:pt>
                <c:pt idx="16219">
                  <c:v>44845.415625810187</c:v>
                </c:pt>
                <c:pt idx="16220">
                  <c:v>44845.415629351854</c:v>
                </c:pt>
                <c:pt idx="16221">
                  <c:v>44845.415632870368</c:v>
                </c:pt>
                <c:pt idx="16222">
                  <c:v>44845.415636400459</c:v>
                </c:pt>
                <c:pt idx="16223">
                  <c:v>44845.415639884261</c:v>
                </c:pt>
                <c:pt idx="16224">
                  <c:v>44845.415643437504</c:v>
                </c:pt>
                <c:pt idx="16225">
                  <c:v>44845.415646921298</c:v>
                </c:pt>
                <c:pt idx="16226">
                  <c:v>44845.415650405092</c:v>
                </c:pt>
                <c:pt idx="16227">
                  <c:v>44845.415653981479</c:v>
                </c:pt>
                <c:pt idx="16228">
                  <c:v>44845.415657546298</c:v>
                </c:pt>
                <c:pt idx="16229">
                  <c:v>44845.415661099534</c:v>
                </c:pt>
                <c:pt idx="16230">
                  <c:v>44845.41566460648</c:v>
                </c:pt>
                <c:pt idx="16231">
                  <c:v>44845.415668136571</c:v>
                </c:pt>
                <c:pt idx="16232">
                  <c:v>44845.415671689814</c:v>
                </c:pt>
                <c:pt idx="16233">
                  <c:v>44845.415675208336</c:v>
                </c:pt>
                <c:pt idx="16234">
                  <c:v>44845.415678773148</c:v>
                </c:pt>
                <c:pt idx="16235">
                  <c:v>44845.415682256942</c:v>
                </c:pt>
                <c:pt idx="16236">
                  <c:v>44845.415685810185</c:v>
                </c:pt>
                <c:pt idx="16237">
                  <c:v>44845.415689363428</c:v>
                </c:pt>
                <c:pt idx="16238">
                  <c:v>44845.415692939816</c:v>
                </c:pt>
                <c:pt idx="16239">
                  <c:v>44845.41569652778</c:v>
                </c:pt>
                <c:pt idx="16240">
                  <c:v>44845.415700069447</c:v>
                </c:pt>
                <c:pt idx="16241">
                  <c:v>44845.415703553241</c:v>
                </c:pt>
                <c:pt idx="16242">
                  <c:v>44845.415707129629</c:v>
                </c:pt>
                <c:pt idx="16243">
                  <c:v>44845.415710694448</c:v>
                </c:pt>
                <c:pt idx="16244">
                  <c:v>44845.415714236115</c:v>
                </c:pt>
                <c:pt idx="16245">
                  <c:v>44845.415717719909</c:v>
                </c:pt>
                <c:pt idx="16246">
                  <c:v>44845.415721215279</c:v>
                </c:pt>
                <c:pt idx="16247">
                  <c:v>44845.415724791666</c:v>
                </c:pt>
                <c:pt idx="16248">
                  <c:v>44845.415728310189</c:v>
                </c:pt>
                <c:pt idx="16249">
                  <c:v>44845.415731793983</c:v>
                </c:pt>
                <c:pt idx="16250">
                  <c:v>44845.415735312497</c:v>
                </c:pt>
                <c:pt idx="16251">
                  <c:v>44845.41573886574</c:v>
                </c:pt>
                <c:pt idx="16252">
                  <c:v>44845.415742418983</c:v>
                </c:pt>
                <c:pt idx="16253">
                  <c:v>44845.415745983795</c:v>
                </c:pt>
                <c:pt idx="16254">
                  <c:v>44845.415749467589</c:v>
                </c:pt>
                <c:pt idx="16255">
                  <c:v>44845.41575295139</c:v>
                </c:pt>
                <c:pt idx="16256">
                  <c:v>44845.415756527778</c:v>
                </c:pt>
                <c:pt idx="16257">
                  <c:v>44845.415760069445</c:v>
                </c:pt>
                <c:pt idx="16258">
                  <c:v>44845.415763622688</c:v>
                </c:pt>
                <c:pt idx="16259">
                  <c:v>44845.415767210645</c:v>
                </c:pt>
                <c:pt idx="16260">
                  <c:v>44845.41577078704</c:v>
                </c:pt>
                <c:pt idx="16261">
                  <c:v>44845.415774363428</c:v>
                </c:pt>
                <c:pt idx="16262">
                  <c:v>44845.41577792824</c:v>
                </c:pt>
                <c:pt idx="16263">
                  <c:v>44845.415781469907</c:v>
                </c:pt>
                <c:pt idx="16264">
                  <c:v>44845.415785069446</c:v>
                </c:pt>
                <c:pt idx="16265">
                  <c:v>44845.415788611113</c:v>
                </c:pt>
                <c:pt idx="16266">
                  <c:v>44845.415792094907</c:v>
                </c:pt>
                <c:pt idx="16267">
                  <c:v>44845.415795659719</c:v>
                </c:pt>
                <c:pt idx="16268">
                  <c:v>44845.415799155089</c:v>
                </c:pt>
                <c:pt idx="16269">
                  <c:v>44845.415802719908</c:v>
                </c:pt>
                <c:pt idx="16270">
                  <c:v>44845.41580628472</c:v>
                </c:pt>
                <c:pt idx="16271">
                  <c:v>44845.415809791666</c:v>
                </c:pt>
                <c:pt idx="16272">
                  <c:v>44845.41581327546</c:v>
                </c:pt>
                <c:pt idx="16273">
                  <c:v>44845.415816782406</c:v>
                </c:pt>
                <c:pt idx="16274">
                  <c:v>44845.41582037037</c:v>
                </c:pt>
                <c:pt idx="16275">
                  <c:v>44845.415823923613</c:v>
                </c:pt>
                <c:pt idx="16276">
                  <c:v>44845.415827407407</c:v>
                </c:pt>
                <c:pt idx="16277">
                  <c:v>44845.415830949074</c:v>
                </c:pt>
                <c:pt idx="16278">
                  <c:v>44845.415834537038</c:v>
                </c:pt>
                <c:pt idx="16279">
                  <c:v>44845.415838020832</c:v>
                </c:pt>
                <c:pt idx="16280">
                  <c:v>44845.415841562499</c:v>
                </c:pt>
                <c:pt idx="16281">
                  <c:v>44845.415845057869</c:v>
                </c:pt>
                <c:pt idx="16282">
                  <c:v>44845.415848553239</c:v>
                </c:pt>
                <c:pt idx="16283">
                  <c:v>44845.415852129627</c:v>
                </c:pt>
                <c:pt idx="16284">
                  <c:v>44845.415855659725</c:v>
                </c:pt>
                <c:pt idx="16285">
                  <c:v>44845.415859236113</c:v>
                </c:pt>
                <c:pt idx="16286">
                  <c:v>44845.415862731483</c:v>
                </c:pt>
                <c:pt idx="16287">
                  <c:v>44845.415866261574</c:v>
                </c:pt>
                <c:pt idx="16288">
                  <c:v>44845.415869745368</c:v>
                </c:pt>
                <c:pt idx="16289">
                  <c:v>44845.415873333332</c:v>
                </c:pt>
                <c:pt idx="16290">
                  <c:v>44845.415876886575</c:v>
                </c:pt>
                <c:pt idx="16291">
                  <c:v>44845.415880393521</c:v>
                </c:pt>
                <c:pt idx="16292">
                  <c:v>44845.415883935188</c:v>
                </c:pt>
                <c:pt idx="16293">
                  <c:v>44845.415887499999</c:v>
                </c:pt>
                <c:pt idx="16294">
                  <c:v>44845.415891064818</c:v>
                </c:pt>
                <c:pt idx="16295">
                  <c:v>44845.415894571757</c:v>
                </c:pt>
                <c:pt idx="16296">
                  <c:v>44845.415898101855</c:v>
                </c:pt>
                <c:pt idx="16297">
                  <c:v>44845.415901608794</c:v>
                </c:pt>
                <c:pt idx="16298">
                  <c:v>44845.415905150461</c:v>
                </c:pt>
                <c:pt idx="16299">
                  <c:v>44845.415908726849</c:v>
                </c:pt>
                <c:pt idx="16300">
                  <c:v>44845.415912268516</c:v>
                </c:pt>
                <c:pt idx="16301">
                  <c:v>44845.415915752317</c:v>
                </c:pt>
                <c:pt idx="16302">
                  <c:v>44845.415919270832</c:v>
                </c:pt>
                <c:pt idx="16303">
                  <c:v>44845.415922824075</c:v>
                </c:pt>
                <c:pt idx="16304">
                  <c:v>44845.415926388887</c:v>
                </c:pt>
                <c:pt idx="16305">
                  <c:v>44845.415929872688</c:v>
                </c:pt>
                <c:pt idx="16306">
                  <c:v>44845.415933414355</c:v>
                </c:pt>
                <c:pt idx="16307">
                  <c:v>44845.415936898149</c:v>
                </c:pt>
                <c:pt idx="16308">
                  <c:v>44845.415940451392</c:v>
                </c:pt>
                <c:pt idx="16309">
                  <c:v>44845.41594402778</c:v>
                </c:pt>
                <c:pt idx="16310">
                  <c:v>44845.415947569447</c:v>
                </c:pt>
                <c:pt idx="16311">
                  <c:v>44845.415951076386</c:v>
                </c:pt>
                <c:pt idx="16312">
                  <c:v>44845.41595466435</c:v>
                </c:pt>
                <c:pt idx="16313">
                  <c:v>44845.415958217593</c:v>
                </c:pt>
                <c:pt idx="16314">
                  <c:v>44845.415961701387</c:v>
                </c:pt>
                <c:pt idx="16315">
                  <c:v>44845.41596525463</c:v>
                </c:pt>
                <c:pt idx="16316">
                  <c:v>44845.415968807873</c:v>
                </c:pt>
                <c:pt idx="16317">
                  <c:v>44845.415972372684</c:v>
                </c:pt>
                <c:pt idx="16318">
                  <c:v>44845.41597587963</c:v>
                </c:pt>
                <c:pt idx="16319">
                  <c:v>44845.415979432873</c:v>
                </c:pt>
                <c:pt idx="16320">
                  <c:v>44845.415982916667</c:v>
                </c:pt>
                <c:pt idx="16321">
                  <c:v>44845.41598646991</c:v>
                </c:pt>
                <c:pt idx="16322">
                  <c:v>44845.415990023146</c:v>
                </c:pt>
                <c:pt idx="16323">
                  <c:v>44845.415993530092</c:v>
                </c:pt>
                <c:pt idx="16324">
                  <c:v>44845.415997071759</c:v>
                </c:pt>
                <c:pt idx="16325">
                  <c:v>44845.416000648147</c:v>
                </c:pt>
                <c:pt idx="16326">
                  <c:v>44845.416004178238</c:v>
                </c:pt>
                <c:pt idx="16327">
                  <c:v>44845.416007673608</c:v>
                </c:pt>
                <c:pt idx="16328">
                  <c:v>44845.416011157409</c:v>
                </c:pt>
                <c:pt idx="16329">
                  <c:v>44845.416014710645</c:v>
                </c:pt>
                <c:pt idx="16330">
                  <c:v>44845.416018275464</c:v>
                </c:pt>
                <c:pt idx="16331">
                  <c:v>44845.416021759258</c:v>
                </c:pt>
                <c:pt idx="16332">
                  <c:v>44845.416025335646</c:v>
                </c:pt>
                <c:pt idx="16333">
                  <c:v>44845.416028900465</c:v>
                </c:pt>
                <c:pt idx="16334">
                  <c:v>44845.416032384259</c:v>
                </c:pt>
                <c:pt idx="16335">
                  <c:v>44845.416035868053</c:v>
                </c:pt>
                <c:pt idx="16336">
                  <c:v>44845.41603940972</c:v>
                </c:pt>
                <c:pt idx="16337">
                  <c:v>44845.416042974539</c:v>
                </c:pt>
                <c:pt idx="16338">
                  <c:v>44845.416046458333</c:v>
                </c:pt>
                <c:pt idx="16339">
                  <c:v>44845.416050011576</c:v>
                </c:pt>
                <c:pt idx="16340">
                  <c:v>44845.41605349537</c:v>
                </c:pt>
                <c:pt idx="16341">
                  <c:v>44845.416057048613</c:v>
                </c:pt>
                <c:pt idx="16342">
                  <c:v>44845.416060532407</c:v>
                </c:pt>
                <c:pt idx="16343">
                  <c:v>44845.416064016201</c:v>
                </c:pt>
                <c:pt idx="16344">
                  <c:v>44845.41606758102</c:v>
                </c:pt>
                <c:pt idx="16345">
                  <c:v>44845.416071145832</c:v>
                </c:pt>
                <c:pt idx="16346">
                  <c:v>44845.416074629633</c:v>
                </c:pt>
                <c:pt idx="16347">
                  <c:v>44845.416078194445</c:v>
                </c:pt>
                <c:pt idx="16348">
                  <c:v>44845.416081747688</c:v>
                </c:pt>
                <c:pt idx="16349">
                  <c:v>44845.416085231482</c:v>
                </c:pt>
                <c:pt idx="16350">
                  <c:v>44845.416088784725</c:v>
                </c:pt>
                <c:pt idx="16351">
                  <c:v>44845.416092361113</c:v>
                </c:pt>
                <c:pt idx="16352">
                  <c:v>44845.416095856483</c:v>
                </c:pt>
                <c:pt idx="16353">
                  <c:v>44845.416099421294</c:v>
                </c:pt>
                <c:pt idx="16354">
                  <c:v>44845.416102986113</c:v>
                </c:pt>
                <c:pt idx="16355">
                  <c:v>44845.416106550925</c:v>
                </c:pt>
                <c:pt idx="16356">
                  <c:v>44845.416110104168</c:v>
                </c:pt>
                <c:pt idx="16357">
                  <c:v>44845.41611366898</c:v>
                </c:pt>
                <c:pt idx="16358">
                  <c:v>44845.416117152781</c:v>
                </c:pt>
                <c:pt idx="16359">
                  <c:v>44845.416120636575</c:v>
                </c:pt>
                <c:pt idx="16360">
                  <c:v>44845.416124201387</c:v>
                </c:pt>
                <c:pt idx="16361">
                  <c:v>44845.416127766206</c:v>
                </c:pt>
                <c:pt idx="16362">
                  <c:v>44845.416131342594</c:v>
                </c:pt>
                <c:pt idx="16363">
                  <c:v>44845.416134895837</c:v>
                </c:pt>
                <c:pt idx="16364">
                  <c:v>44845.416138483793</c:v>
                </c:pt>
                <c:pt idx="16365">
                  <c:v>44845.416141979164</c:v>
                </c:pt>
                <c:pt idx="16366">
                  <c:v>44845.416145532407</c:v>
                </c:pt>
                <c:pt idx="16367">
                  <c:v>44845.41614908565</c:v>
                </c:pt>
                <c:pt idx="16368">
                  <c:v>44845.41615258102</c:v>
                </c:pt>
                <c:pt idx="16369">
                  <c:v>44845.416156134263</c:v>
                </c:pt>
                <c:pt idx="16370">
                  <c:v>44845.416159699074</c:v>
                </c:pt>
                <c:pt idx="16371">
                  <c:v>44845.416163182868</c:v>
                </c:pt>
                <c:pt idx="16372">
                  <c:v>44845.416166747687</c:v>
                </c:pt>
                <c:pt idx="16373">
                  <c:v>44845.416170312499</c:v>
                </c:pt>
                <c:pt idx="16374">
                  <c:v>44845.416173819445</c:v>
                </c:pt>
                <c:pt idx="16375">
                  <c:v>44845.416177361112</c:v>
                </c:pt>
                <c:pt idx="16376">
                  <c:v>44845.4161809375</c:v>
                </c:pt>
                <c:pt idx="16377">
                  <c:v>44845.416184502312</c:v>
                </c:pt>
                <c:pt idx="16378">
                  <c:v>44845.416188067131</c:v>
                </c:pt>
                <c:pt idx="16379">
                  <c:v>44845.416191550925</c:v>
                </c:pt>
                <c:pt idx="16380">
                  <c:v>44845.416195034719</c:v>
                </c:pt>
                <c:pt idx="16381">
                  <c:v>44845.416198576386</c:v>
                </c:pt>
                <c:pt idx="16382">
                  <c:v>44845.416202141205</c:v>
                </c:pt>
                <c:pt idx="16383">
                  <c:v>44845.416205648151</c:v>
                </c:pt>
                <c:pt idx="16384">
                  <c:v>44845.416209178242</c:v>
                </c:pt>
                <c:pt idx="16385">
                  <c:v>44845.416212673612</c:v>
                </c:pt>
                <c:pt idx="16386">
                  <c:v>44845.416216238424</c:v>
                </c:pt>
                <c:pt idx="16387">
                  <c:v>44845.416219791667</c:v>
                </c:pt>
                <c:pt idx="16388">
                  <c:v>44845.416223356478</c:v>
                </c:pt>
                <c:pt idx="16389">
                  <c:v>44845.416226932874</c:v>
                </c:pt>
                <c:pt idx="16390">
                  <c:v>44845.416230428244</c:v>
                </c:pt>
                <c:pt idx="16391">
                  <c:v>44845.416233981479</c:v>
                </c:pt>
                <c:pt idx="16392">
                  <c:v>44845.416237534722</c:v>
                </c:pt>
                <c:pt idx="16393">
                  <c:v>44845.416241018516</c:v>
                </c:pt>
                <c:pt idx="16394">
                  <c:v>44845.416244525462</c:v>
                </c:pt>
                <c:pt idx="16395">
                  <c:v>44845.416248055553</c:v>
                </c:pt>
                <c:pt idx="16396">
                  <c:v>44845.416251631941</c:v>
                </c:pt>
                <c:pt idx="16397">
                  <c:v>44845.416255115742</c:v>
                </c:pt>
                <c:pt idx="16398">
                  <c:v>44845.416258668978</c:v>
                </c:pt>
                <c:pt idx="16399">
                  <c:v>44845.416262256942</c:v>
                </c:pt>
                <c:pt idx="16400">
                  <c:v>44845.416265740743</c:v>
                </c:pt>
                <c:pt idx="16401">
                  <c:v>44845.416269293979</c:v>
                </c:pt>
                <c:pt idx="16402">
                  <c:v>44845.416272858798</c:v>
                </c:pt>
                <c:pt idx="16403">
                  <c:v>44845.416276412034</c:v>
                </c:pt>
                <c:pt idx="16404">
                  <c:v>44845.416279907404</c:v>
                </c:pt>
                <c:pt idx="16405">
                  <c:v>44845.416283472223</c:v>
                </c:pt>
                <c:pt idx="16406">
                  <c:v>44845.416287037035</c:v>
                </c:pt>
                <c:pt idx="16407">
                  <c:v>44845.416290532405</c:v>
                </c:pt>
                <c:pt idx="16408">
                  <c:v>44845.416294097224</c:v>
                </c:pt>
                <c:pt idx="16409">
                  <c:v>44845.416297662036</c:v>
                </c:pt>
                <c:pt idx="16410">
                  <c:v>44845.416301238423</c:v>
                </c:pt>
                <c:pt idx="16411">
                  <c:v>44845.416304756945</c:v>
                </c:pt>
                <c:pt idx="16412">
                  <c:v>44845.416308252316</c:v>
                </c:pt>
                <c:pt idx="16413">
                  <c:v>44845.416311736109</c:v>
                </c:pt>
                <c:pt idx="16414">
                  <c:v>44845.416315289352</c:v>
                </c:pt>
                <c:pt idx="16415">
                  <c:v>44845.416318784723</c:v>
                </c:pt>
                <c:pt idx="16416">
                  <c:v>44845.416322268517</c:v>
                </c:pt>
                <c:pt idx="16417">
                  <c:v>44845.416325844904</c:v>
                </c:pt>
                <c:pt idx="16418">
                  <c:v>44845.416329363426</c:v>
                </c:pt>
                <c:pt idx="16419">
                  <c:v>44845.41633284722</c:v>
                </c:pt>
                <c:pt idx="16420">
                  <c:v>44845.416336365743</c:v>
                </c:pt>
                <c:pt idx="16421">
                  <c:v>44845.416339930554</c:v>
                </c:pt>
                <c:pt idx="16422">
                  <c:v>44845.416343449077</c:v>
                </c:pt>
                <c:pt idx="16423">
                  <c:v>44845.416346956015</c:v>
                </c:pt>
                <c:pt idx="16424">
                  <c:v>44845.416350509258</c:v>
                </c:pt>
                <c:pt idx="16425">
                  <c:v>44845.416354062501</c:v>
                </c:pt>
                <c:pt idx="16426">
                  <c:v>44845.416357546295</c:v>
                </c:pt>
                <c:pt idx="16427">
                  <c:v>44845.416361030089</c:v>
                </c:pt>
                <c:pt idx="16428">
                  <c:v>44845.416364629629</c:v>
                </c:pt>
                <c:pt idx="16429">
                  <c:v>44845.416368148151</c:v>
                </c:pt>
                <c:pt idx="16430">
                  <c:v>44845.416371666666</c:v>
                </c:pt>
                <c:pt idx="16431">
                  <c:v>44845.416375219909</c:v>
                </c:pt>
                <c:pt idx="16432">
                  <c:v>44845.416378807873</c:v>
                </c:pt>
                <c:pt idx="16433">
                  <c:v>44845.416382326388</c:v>
                </c:pt>
                <c:pt idx="16434">
                  <c:v>44845.416385902776</c:v>
                </c:pt>
                <c:pt idx="16435">
                  <c:v>44845.41638949074</c:v>
                </c:pt>
                <c:pt idx="16436">
                  <c:v>44845.416393032407</c:v>
                </c:pt>
                <c:pt idx="16437">
                  <c:v>44845.416396539353</c:v>
                </c:pt>
                <c:pt idx="16438">
                  <c:v>44845.416400115741</c:v>
                </c:pt>
                <c:pt idx="16439">
                  <c:v>44845.416403668984</c:v>
                </c:pt>
                <c:pt idx="16440">
                  <c:v>44845.416407152778</c:v>
                </c:pt>
                <c:pt idx="16441">
                  <c:v>44845.416410706021</c:v>
                </c:pt>
                <c:pt idx="16442">
                  <c:v>44845.416414282408</c:v>
                </c:pt>
                <c:pt idx="16443">
                  <c:v>44845.41641784722</c:v>
                </c:pt>
                <c:pt idx="16444">
                  <c:v>44845.416421388887</c:v>
                </c:pt>
                <c:pt idx="16445">
                  <c:v>44845.416424895833</c:v>
                </c:pt>
                <c:pt idx="16446">
                  <c:v>44845.416428425924</c:v>
                </c:pt>
                <c:pt idx="16447">
                  <c:v>44845.416431990743</c:v>
                </c:pt>
                <c:pt idx="16448">
                  <c:v>44845.416435509258</c:v>
                </c:pt>
                <c:pt idx="16449">
                  <c:v>44845.416439062501</c:v>
                </c:pt>
                <c:pt idx="16450">
                  <c:v>44845.416442546295</c:v>
                </c:pt>
                <c:pt idx="16451">
                  <c:v>44845.416446134259</c:v>
                </c:pt>
                <c:pt idx="16452">
                  <c:v>44845.416449652781</c:v>
                </c:pt>
                <c:pt idx="16453">
                  <c:v>44845.41645315972</c:v>
                </c:pt>
                <c:pt idx="16454">
                  <c:v>44845.416456689818</c:v>
                </c:pt>
                <c:pt idx="16455">
                  <c:v>44845.416460196757</c:v>
                </c:pt>
                <c:pt idx="16456">
                  <c:v>44845.416463773145</c:v>
                </c:pt>
                <c:pt idx="16457">
                  <c:v>44845.416467326388</c:v>
                </c:pt>
                <c:pt idx="16458">
                  <c:v>44845.416470821758</c:v>
                </c:pt>
                <c:pt idx="16459">
                  <c:v>44845.416474386577</c:v>
                </c:pt>
                <c:pt idx="16460">
                  <c:v>44845.416477928244</c:v>
                </c:pt>
                <c:pt idx="16461">
                  <c:v>44845.416481493055</c:v>
                </c:pt>
                <c:pt idx="16462">
                  <c:v>44845.416484988426</c:v>
                </c:pt>
                <c:pt idx="16463">
                  <c:v>44845.416488472219</c:v>
                </c:pt>
                <c:pt idx="16464">
                  <c:v>44845.416492037039</c:v>
                </c:pt>
                <c:pt idx="16465">
                  <c:v>44845.416495578706</c:v>
                </c:pt>
                <c:pt idx="16466">
                  <c:v>44845.416499074076</c:v>
                </c:pt>
                <c:pt idx="16467">
                  <c:v>44845.416502627311</c:v>
                </c:pt>
                <c:pt idx="16468">
                  <c:v>44845.416506180554</c:v>
                </c:pt>
                <c:pt idx="16469">
                  <c:v>44845.416509675924</c:v>
                </c:pt>
                <c:pt idx="16470">
                  <c:v>44845.416513159726</c:v>
                </c:pt>
                <c:pt idx="16471">
                  <c:v>44845.41651664352</c:v>
                </c:pt>
                <c:pt idx="16472">
                  <c:v>44845.416520185187</c:v>
                </c:pt>
                <c:pt idx="16473">
                  <c:v>44845.416523692133</c:v>
                </c:pt>
                <c:pt idx="16474">
                  <c:v>44845.416527199071</c:v>
                </c:pt>
                <c:pt idx="16475">
                  <c:v>44845.416530682873</c:v>
                </c:pt>
                <c:pt idx="16476">
                  <c:v>44845.416534201388</c:v>
                </c:pt>
                <c:pt idx="16477">
                  <c:v>44845.416537743055</c:v>
                </c:pt>
                <c:pt idx="16478">
                  <c:v>44845.416541226848</c:v>
                </c:pt>
                <c:pt idx="16479">
                  <c:v>44845.416544803244</c:v>
                </c:pt>
                <c:pt idx="16480">
                  <c:v>44845.416548379631</c:v>
                </c:pt>
                <c:pt idx="16481">
                  <c:v>44845.416551898146</c:v>
                </c:pt>
                <c:pt idx="16482">
                  <c:v>44845.416555381948</c:v>
                </c:pt>
                <c:pt idx="16483">
                  <c:v>44845.416558946759</c:v>
                </c:pt>
                <c:pt idx="16484">
                  <c:v>44845.416562430553</c:v>
                </c:pt>
                <c:pt idx="16485">
                  <c:v>44845.416565914355</c:v>
                </c:pt>
                <c:pt idx="16486">
                  <c:v>44845.416569398149</c:v>
                </c:pt>
                <c:pt idx="16487">
                  <c:v>44845.416572974536</c:v>
                </c:pt>
                <c:pt idx="16488">
                  <c:v>44845.416576527779</c:v>
                </c:pt>
                <c:pt idx="16489">
                  <c:v>44845.416580104167</c:v>
                </c:pt>
                <c:pt idx="16490">
                  <c:v>44845.416583645834</c:v>
                </c:pt>
                <c:pt idx="16491">
                  <c:v>44845.416587210646</c:v>
                </c:pt>
                <c:pt idx="16492">
                  <c:v>44845.416590775465</c:v>
                </c:pt>
                <c:pt idx="16493">
                  <c:v>44845.416594340277</c:v>
                </c:pt>
                <c:pt idx="16494">
                  <c:v>44845.416597835647</c:v>
                </c:pt>
                <c:pt idx="16495">
                  <c:v>44845.416601319441</c:v>
                </c:pt>
                <c:pt idx="16496">
                  <c:v>44845.416604849539</c:v>
                </c:pt>
                <c:pt idx="16497">
                  <c:v>44845.416608344909</c:v>
                </c:pt>
                <c:pt idx="16498">
                  <c:v>44845.416611909721</c:v>
                </c:pt>
                <c:pt idx="16499">
                  <c:v>44845.416615405091</c:v>
                </c:pt>
                <c:pt idx="16500">
                  <c:v>44845.416618946758</c:v>
                </c:pt>
                <c:pt idx="16501">
                  <c:v>44845.416622442128</c:v>
                </c:pt>
                <c:pt idx="16502">
                  <c:v>44845.416625925929</c:v>
                </c:pt>
                <c:pt idx="16503">
                  <c:v>44845.416629409723</c:v>
                </c:pt>
                <c:pt idx="16504">
                  <c:v>44845.416632928238</c:v>
                </c:pt>
                <c:pt idx="16505">
                  <c:v>44845.416636412039</c:v>
                </c:pt>
                <c:pt idx="16506">
                  <c:v>44845.416639895833</c:v>
                </c:pt>
                <c:pt idx="16507">
                  <c:v>44845.416643379627</c:v>
                </c:pt>
                <c:pt idx="16508">
                  <c:v>44845.41664693287</c:v>
                </c:pt>
                <c:pt idx="16509">
                  <c:v>44845.416650416664</c:v>
                </c:pt>
                <c:pt idx="16510">
                  <c:v>44845.416653946762</c:v>
                </c:pt>
                <c:pt idx="16511">
                  <c:v>44845.416657430556</c:v>
                </c:pt>
                <c:pt idx="16512">
                  <c:v>44845.416660937502</c:v>
                </c:pt>
                <c:pt idx="16513">
                  <c:v>44845.416664490738</c:v>
                </c:pt>
                <c:pt idx="16514">
                  <c:v>44845.416668055557</c:v>
                </c:pt>
                <c:pt idx="16515">
                  <c:v>44845.416671631945</c:v>
                </c:pt>
                <c:pt idx="16516">
                  <c:v>44845.416675185188</c:v>
                </c:pt>
                <c:pt idx="16517">
                  <c:v>44845.416678668982</c:v>
                </c:pt>
                <c:pt idx="16518">
                  <c:v>44845.41668224537</c:v>
                </c:pt>
                <c:pt idx="16519">
                  <c:v>44845.416685787037</c:v>
                </c:pt>
                <c:pt idx="16520">
                  <c:v>44845.416689293983</c:v>
                </c:pt>
                <c:pt idx="16521">
                  <c:v>44845.416692847219</c:v>
                </c:pt>
                <c:pt idx="16522">
                  <c:v>44845.416696435183</c:v>
                </c:pt>
                <c:pt idx="16523">
                  <c:v>44845.416699976849</c:v>
                </c:pt>
                <c:pt idx="16524">
                  <c:v>44845.416703541669</c:v>
                </c:pt>
                <c:pt idx="16525">
                  <c:v>44845.416707118056</c:v>
                </c:pt>
                <c:pt idx="16526">
                  <c:v>44845.416710694444</c:v>
                </c:pt>
                <c:pt idx="16527">
                  <c:v>44845.416714189814</c:v>
                </c:pt>
                <c:pt idx="16528">
                  <c:v>44845.416717731481</c:v>
                </c:pt>
                <c:pt idx="16529">
                  <c:v>44845.416721273148</c:v>
                </c:pt>
                <c:pt idx="16530">
                  <c:v>44845.416724803239</c:v>
                </c:pt>
                <c:pt idx="16531">
                  <c:v>44845.416728344906</c:v>
                </c:pt>
                <c:pt idx="16532">
                  <c:v>44845.416731909725</c:v>
                </c:pt>
                <c:pt idx="16533">
                  <c:v>44845.416735393519</c:v>
                </c:pt>
                <c:pt idx="16534">
                  <c:v>44845.416738946762</c:v>
                </c:pt>
                <c:pt idx="16535">
                  <c:v>44845.416742453701</c:v>
                </c:pt>
                <c:pt idx="16536">
                  <c:v>44845.416745983799</c:v>
                </c:pt>
                <c:pt idx="16537">
                  <c:v>44845.416749490738</c:v>
                </c:pt>
                <c:pt idx="16538">
                  <c:v>44845.416753055557</c:v>
                </c:pt>
                <c:pt idx="16539">
                  <c:v>44845.416756620369</c:v>
                </c:pt>
                <c:pt idx="16540">
                  <c:v>44845.416760173612</c:v>
                </c:pt>
                <c:pt idx="16541">
                  <c:v>44845.416763657406</c:v>
                </c:pt>
                <c:pt idx="16542">
                  <c:v>44845.416767210649</c:v>
                </c:pt>
                <c:pt idx="16543">
                  <c:v>44845.416770787037</c:v>
                </c:pt>
                <c:pt idx="16544">
                  <c:v>44845.416774375</c:v>
                </c:pt>
                <c:pt idx="16545">
                  <c:v>44845.416777916667</c:v>
                </c:pt>
                <c:pt idx="16546">
                  <c:v>44845.416781412037</c:v>
                </c:pt>
                <c:pt idx="16547">
                  <c:v>44845.416784953704</c:v>
                </c:pt>
                <c:pt idx="16548">
                  <c:v>44845.416788437498</c:v>
                </c:pt>
                <c:pt idx="16549">
                  <c:v>44845.416791944444</c:v>
                </c:pt>
                <c:pt idx="16550">
                  <c:v>44845.416795462967</c:v>
                </c:pt>
                <c:pt idx="16551">
                  <c:v>44845.416798981481</c:v>
                </c:pt>
                <c:pt idx="16552">
                  <c:v>44845.416802511572</c:v>
                </c:pt>
                <c:pt idx="16553">
                  <c:v>44845.416805995374</c:v>
                </c:pt>
                <c:pt idx="16554">
                  <c:v>44845.41680958333</c:v>
                </c:pt>
                <c:pt idx="16555">
                  <c:v>44845.416813148149</c:v>
                </c:pt>
                <c:pt idx="16556">
                  <c:v>44845.416816631943</c:v>
                </c:pt>
                <c:pt idx="16557">
                  <c:v>44845.416820185186</c:v>
                </c:pt>
                <c:pt idx="16558">
                  <c:v>44845.416823726853</c:v>
                </c:pt>
                <c:pt idx="16559">
                  <c:v>44845.416827210647</c:v>
                </c:pt>
                <c:pt idx="16560">
                  <c:v>44845.416830694441</c:v>
                </c:pt>
                <c:pt idx="16561">
                  <c:v>44845.416834247684</c:v>
                </c:pt>
                <c:pt idx="16562">
                  <c:v>44845.416837743054</c:v>
                </c:pt>
                <c:pt idx="16563">
                  <c:v>44845.416841331018</c:v>
                </c:pt>
                <c:pt idx="16564">
                  <c:v>44845.416844884261</c:v>
                </c:pt>
                <c:pt idx="16565">
                  <c:v>44845.416848425928</c:v>
                </c:pt>
                <c:pt idx="16566">
                  <c:v>44845.41685199074</c:v>
                </c:pt>
                <c:pt idx="16567">
                  <c:v>44845.416855474534</c:v>
                </c:pt>
                <c:pt idx="16568">
                  <c:v>44845.416859050929</c:v>
                </c:pt>
                <c:pt idx="16569">
                  <c:v>44845.416862604165</c:v>
                </c:pt>
                <c:pt idx="16570">
                  <c:v>44845.416866099535</c:v>
                </c:pt>
                <c:pt idx="16571">
                  <c:v>44845.416869583336</c:v>
                </c:pt>
                <c:pt idx="16572">
                  <c:v>44845.416873125003</c:v>
                </c:pt>
                <c:pt idx="16573">
                  <c:v>44845.416876678239</c:v>
                </c:pt>
                <c:pt idx="16574">
                  <c:v>44845.41688016204</c:v>
                </c:pt>
                <c:pt idx="16575">
                  <c:v>44845.416883645834</c:v>
                </c:pt>
                <c:pt idx="16576">
                  <c:v>44845.416887222222</c:v>
                </c:pt>
                <c:pt idx="16577">
                  <c:v>44845.416890775465</c:v>
                </c:pt>
                <c:pt idx="16578">
                  <c:v>44845.416894270835</c:v>
                </c:pt>
                <c:pt idx="16579">
                  <c:v>44845.416897800926</c:v>
                </c:pt>
                <c:pt idx="16580">
                  <c:v>44845.416901307872</c:v>
                </c:pt>
                <c:pt idx="16581">
                  <c:v>44845.416904895836</c:v>
                </c:pt>
                <c:pt idx="16582">
                  <c:v>44845.416908472223</c:v>
                </c:pt>
                <c:pt idx="16583">
                  <c:v>44845.416912002314</c:v>
                </c:pt>
                <c:pt idx="16584">
                  <c:v>44845.416915486108</c:v>
                </c:pt>
                <c:pt idx="16585">
                  <c:v>44845.416919062503</c:v>
                </c:pt>
                <c:pt idx="16586">
                  <c:v>44845.416922627315</c:v>
                </c:pt>
                <c:pt idx="16587">
                  <c:v>44845.416926203703</c:v>
                </c:pt>
                <c:pt idx="16588">
                  <c:v>44845.41692974537</c:v>
                </c:pt>
                <c:pt idx="16589">
                  <c:v>44845.416933310182</c:v>
                </c:pt>
                <c:pt idx="16590">
                  <c:v>44845.416936793983</c:v>
                </c:pt>
                <c:pt idx="16591">
                  <c:v>44845.416940347219</c:v>
                </c:pt>
                <c:pt idx="16592">
                  <c:v>44845.416943935183</c:v>
                </c:pt>
                <c:pt idx="16593">
                  <c:v>44845.416947418984</c:v>
                </c:pt>
                <c:pt idx="16594">
                  <c:v>44845.416950983796</c:v>
                </c:pt>
                <c:pt idx="16595">
                  <c:v>44845.41695446759</c:v>
                </c:pt>
                <c:pt idx="16596">
                  <c:v>44845.416958009257</c:v>
                </c:pt>
                <c:pt idx="16597">
                  <c:v>44845.416961574076</c:v>
                </c:pt>
                <c:pt idx="16598">
                  <c:v>44845.416965081022</c:v>
                </c:pt>
                <c:pt idx="16599">
                  <c:v>44845.41696865741</c:v>
                </c:pt>
                <c:pt idx="16600">
                  <c:v>44845.416972175924</c:v>
                </c:pt>
                <c:pt idx="16601">
                  <c:v>44845.416975671294</c:v>
                </c:pt>
                <c:pt idx="16602">
                  <c:v>44845.416979259258</c:v>
                </c:pt>
                <c:pt idx="16603">
                  <c:v>44845.416982800925</c:v>
                </c:pt>
                <c:pt idx="16604">
                  <c:v>44845.416986284719</c:v>
                </c:pt>
                <c:pt idx="16605">
                  <c:v>44845.416989768521</c:v>
                </c:pt>
                <c:pt idx="16606">
                  <c:v>44845.416993321756</c:v>
                </c:pt>
                <c:pt idx="16607">
                  <c:v>44845.416996898151</c:v>
                </c:pt>
                <c:pt idx="16608">
                  <c:v>44845.417000486108</c:v>
                </c:pt>
                <c:pt idx="16609">
                  <c:v>44845.417004027775</c:v>
                </c:pt>
                <c:pt idx="16610">
                  <c:v>44845.417007581018</c:v>
                </c:pt>
                <c:pt idx="16611">
                  <c:v>44845.417011168982</c:v>
                </c:pt>
                <c:pt idx="16612">
                  <c:v>44845.417014664352</c:v>
                </c:pt>
                <c:pt idx="16613">
                  <c:v>44845.417018217595</c:v>
                </c:pt>
                <c:pt idx="16614">
                  <c:v>44845.417021782407</c:v>
                </c:pt>
                <c:pt idx="16615">
                  <c:v>44845.417025266201</c:v>
                </c:pt>
                <c:pt idx="16616">
                  <c:v>44845.417028761571</c:v>
                </c:pt>
                <c:pt idx="16617">
                  <c:v>44845.417032268517</c:v>
                </c:pt>
                <c:pt idx="16618">
                  <c:v>44845.417035787039</c:v>
                </c:pt>
                <c:pt idx="16619">
                  <c:v>44845.417039351851</c:v>
                </c:pt>
                <c:pt idx="16620">
                  <c:v>44845.41704291667</c:v>
                </c:pt>
                <c:pt idx="16621">
                  <c:v>44845.417046493058</c:v>
                </c:pt>
                <c:pt idx="16622">
                  <c:v>44845.417050046293</c:v>
                </c:pt>
                <c:pt idx="16623">
                  <c:v>44845.417053599536</c:v>
                </c:pt>
                <c:pt idx="16624">
                  <c:v>44845.417057175924</c:v>
                </c:pt>
                <c:pt idx="16625">
                  <c:v>44845.417060729167</c:v>
                </c:pt>
                <c:pt idx="16626">
                  <c:v>44845.417064236113</c:v>
                </c:pt>
                <c:pt idx="16627">
                  <c:v>44845.417067812501</c:v>
                </c:pt>
                <c:pt idx="16628">
                  <c:v>44845.417071377313</c:v>
                </c:pt>
                <c:pt idx="16629">
                  <c:v>44845.41707491898</c:v>
                </c:pt>
                <c:pt idx="16630">
                  <c:v>44845.417078495368</c:v>
                </c:pt>
                <c:pt idx="16631">
                  <c:v>44845.417082071763</c:v>
                </c:pt>
                <c:pt idx="16632">
                  <c:v>44845.417085555557</c:v>
                </c:pt>
                <c:pt idx="16633">
                  <c:v>44845.4170891088</c:v>
                </c:pt>
                <c:pt idx="16634">
                  <c:v>44845.417092696756</c:v>
                </c:pt>
                <c:pt idx="16635">
                  <c:v>44845.417096180558</c:v>
                </c:pt>
                <c:pt idx="16636">
                  <c:v>44845.417099768521</c:v>
                </c:pt>
                <c:pt idx="16637">
                  <c:v>44845.417103252315</c:v>
                </c:pt>
                <c:pt idx="16638">
                  <c:v>44845.417106747685</c:v>
                </c:pt>
                <c:pt idx="16639">
                  <c:v>44845.417110312497</c:v>
                </c:pt>
                <c:pt idx="16640">
                  <c:v>44845.417113888892</c:v>
                </c:pt>
                <c:pt idx="16641">
                  <c:v>44845.417117384262</c:v>
                </c:pt>
                <c:pt idx="16642">
                  <c:v>44845.417120868056</c:v>
                </c:pt>
                <c:pt idx="16643">
                  <c:v>44845.417124421299</c:v>
                </c:pt>
                <c:pt idx="16644">
                  <c:v>44845.417127974535</c:v>
                </c:pt>
                <c:pt idx="16645">
                  <c:v>44845.417131458336</c:v>
                </c:pt>
                <c:pt idx="16646">
                  <c:v>44845.417135034724</c:v>
                </c:pt>
                <c:pt idx="16647">
                  <c:v>44845.417138576391</c:v>
                </c:pt>
                <c:pt idx="16648">
                  <c:v>44845.417142060185</c:v>
                </c:pt>
                <c:pt idx="16649">
                  <c:v>44845.417145543979</c:v>
                </c:pt>
                <c:pt idx="16650">
                  <c:v>44845.417149108798</c:v>
                </c:pt>
                <c:pt idx="16651">
                  <c:v>44845.417152719907</c:v>
                </c:pt>
                <c:pt idx="16652">
                  <c:v>44845.417156215277</c:v>
                </c:pt>
                <c:pt idx="16653">
                  <c:v>44845.417159733799</c:v>
                </c:pt>
                <c:pt idx="16654">
                  <c:v>44845.417163298611</c:v>
                </c:pt>
                <c:pt idx="16655">
                  <c:v>44845.417166874999</c:v>
                </c:pt>
                <c:pt idx="16656">
                  <c:v>44845.417170416666</c:v>
                </c:pt>
                <c:pt idx="16657">
                  <c:v>44845.417173923612</c:v>
                </c:pt>
                <c:pt idx="16658">
                  <c:v>44845.417177442127</c:v>
                </c:pt>
                <c:pt idx="16659">
                  <c:v>44845.417180937497</c:v>
                </c:pt>
                <c:pt idx="16660">
                  <c:v>44845.417184513892</c:v>
                </c:pt>
                <c:pt idx="16661">
                  <c:v>44845.417188067127</c:v>
                </c:pt>
                <c:pt idx="16662">
                  <c:v>44845.417191550929</c:v>
                </c:pt>
                <c:pt idx="16663">
                  <c:v>44845.41719511574</c:v>
                </c:pt>
                <c:pt idx="16664">
                  <c:v>44845.417198599534</c:v>
                </c:pt>
                <c:pt idx="16665">
                  <c:v>44845.417202152777</c:v>
                </c:pt>
                <c:pt idx="16666">
                  <c:v>44845.417205717589</c:v>
                </c:pt>
                <c:pt idx="16667">
                  <c:v>44845.417209212967</c:v>
                </c:pt>
                <c:pt idx="16668">
                  <c:v>44845.417212789354</c:v>
                </c:pt>
                <c:pt idx="16669">
                  <c:v>44845.41721634259</c:v>
                </c:pt>
                <c:pt idx="16670">
                  <c:v>44845.417219826391</c:v>
                </c:pt>
                <c:pt idx="16671">
                  <c:v>44845.417223356482</c:v>
                </c:pt>
                <c:pt idx="16672">
                  <c:v>44845.41722693287</c:v>
                </c:pt>
                <c:pt idx="16673">
                  <c:v>44845.417230497682</c:v>
                </c:pt>
                <c:pt idx="16674">
                  <c:v>44845.417234074077</c:v>
                </c:pt>
                <c:pt idx="16675">
                  <c:v>44845.417237557871</c:v>
                </c:pt>
                <c:pt idx="16676">
                  <c:v>44845.417241157411</c:v>
                </c:pt>
                <c:pt idx="16677">
                  <c:v>44845.417244710647</c:v>
                </c:pt>
                <c:pt idx="16678">
                  <c:v>44845.417248252314</c:v>
                </c:pt>
                <c:pt idx="16679">
                  <c:v>44845.417251840277</c:v>
                </c:pt>
                <c:pt idx="16680">
                  <c:v>44845.417255416665</c:v>
                </c:pt>
                <c:pt idx="16681">
                  <c:v>44845.417258993053</c:v>
                </c:pt>
                <c:pt idx="16682">
                  <c:v>44845.417262546296</c:v>
                </c:pt>
                <c:pt idx="16683">
                  <c:v>44845.41726603009</c:v>
                </c:pt>
                <c:pt idx="16684">
                  <c:v>44845.417269583333</c:v>
                </c:pt>
                <c:pt idx="16685">
                  <c:v>44845.417273101855</c:v>
                </c:pt>
                <c:pt idx="16686">
                  <c:v>44845.417276608794</c:v>
                </c:pt>
                <c:pt idx="16687">
                  <c:v>44845.417280104164</c:v>
                </c:pt>
                <c:pt idx="16688">
                  <c:v>44845.417283668983</c:v>
                </c:pt>
                <c:pt idx="16689">
                  <c:v>44845.417287152777</c:v>
                </c:pt>
                <c:pt idx="16690">
                  <c:v>44845.41729070602</c:v>
                </c:pt>
                <c:pt idx="16691">
                  <c:v>44845.417294270832</c:v>
                </c:pt>
                <c:pt idx="16692">
                  <c:v>44845.417297766202</c:v>
                </c:pt>
                <c:pt idx="16693">
                  <c:v>44845.417301296293</c:v>
                </c:pt>
                <c:pt idx="16694">
                  <c:v>44845.41730479167</c:v>
                </c:pt>
                <c:pt idx="16695">
                  <c:v>44845.417308275464</c:v>
                </c:pt>
                <c:pt idx="16696">
                  <c:v>44845.417311851852</c:v>
                </c:pt>
                <c:pt idx="16697">
                  <c:v>44845.417315416664</c:v>
                </c:pt>
                <c:pt idx="16698">
                  <c:v>44845.417318969907</c:v>
                </c:pt>
                <c:pt idx="16699">
                  <c:v>44845.417322465277</c:v>
                </c:pt>
                <c:pt idx="16700">
                  <c:v>44845.417326006944</c:v>
                </c:pt>
                <c:pt idx="16701">
                  <c:v>44845.417329571763</c:v>
                </c:pt>
                <c:pt idx="16702">
                  <c:v>44845.417333078702</c:v>
                </c:pt>
                <c:pt idx="16703">
                  <c:v>44845.417336655089</c:v>
                </c:pt>
                <c:pt idx="16704">
                  <c:v>44845.417340185188</c:v>
                </c:pt>
                <c:pt idx="16705">
                  <c:v>44845.417343761575</c:v>
                </c:pt>
                <c:pt idx="16706">
                  <c:v>44845.417347337963</c:v>
                </c:pt>
                <c:pt idx="16707">
                  <c:v>44845.417350902775</c:v>
                </c:pt>
                <c:pt idx="16708">
                  <c:v>44845.417354502315</c:v>
                </c:pt>
                <c:pt idx="16709">
                  <c:v>44845.417358032406</c:v>
                </c:pt>
                <c:pt idx="16710">
                  <c:v>44845.417361597225</c:v>
                </c:pt>
                <c:pt idx="16711">
                  <c:v>44845.417365081019</c:v>
                </c:pt>
                <c:pt idx="16712">
                  <c:v>44845.417368657407</c:v>
                </c:pt>
                <c:pt idx="16713">
                  <c:v>44845.41737221065</c:v>
                </c:pt>
                <c:pt idx="16714">
                  <c:v>44845.417375798614</c:v>
                </c:pt>
                <c:pt idx="16715">
                  <c:v>44845.417379305552</c:v>
                </c:pt>
                <c:pt idx="16716">
                  <c:v>44845.417382800922</c:v>
                </c:pt>
                <c:pt idx="16717">
                  <c:v>44845.4173862963</c:v>
                </c:pt>
                <c:pt idx="16718">
                  <c:v>44845.417389803239</c:v>
                </c:pt>
                <c:pt idx="16719">
                  <c:v>44845.417393368058</c:v>
                </c:pt>
                <c:pt idx="16720">
                  <c:v>44845.417396909725</c:v>
                </c:pt>
                <c:pt idx="16721">
                  <c:v>44845.417400474536</c:v>
                </c:pt>
                <c:pt idx="16722">
                  <c:v>44845.417404027779</c:v>
                </c:pt>
                <c:pt idx="16723">
                  <c:v>44845.417407523149</c:v>
                </c:pt>
                <c:pt idx="16724">
                  <c:v>44845.417411087961</c:v>
                </c:pt>
                <c:pt idx="16725">
                  <c:v>44845.417414571762</c:v>
                </c:pt>
                <c:pt idx="16726">
                  <c:v>44845.417418124998</c:v>
                </c:pt>
                <c:pt idx="16727">
                  <c:v>44845.417421608799</c:v>
                </c:pt>
                <c:pt idx="16728">
                  <c:v>44845.417425162035</c:v>
                </c:pt>
                <c:pt idx="16729">
                  <c:v>44845.417428657405</c:v>
                </c:pt>
                <c:pt idx="16730">
                  <c:v>44845.417432222224</c:v>
                </c:pt>
                <c:pt idx="16731">
                  <c:v>44845.417435798612</c:v>
                </c:pt>
                <c:pt idx="16732">
                  <c:v>44845.417439340279</c:v>
                </c:pt>
                <c:pt idx="16733">
                  <c:v>44845.417442916667</c:v>
                </c:pt>
                <c:pt idx="16734">
                  <c:v>44845.41744646991</c:v>
                </c:pt>
                <c:pt idx="16735">
                  <c:v>44845.417449953704</c:v>
                </c:pt>
                <c:pt idx="16736">
                  <c:v>44845.41745346065</c:v>
                </c:pt>
                <c:pt idx="16737">
                  <c:v>44845.417457025462</c:v>
                </c:pt>
                <c:pt idx="16738">
                  <c:v>44845.417460590281</c:v>
                </c:pt>
                <c:pt idx="16739">
                  <c:v>44845.417464155093</c:v>
                </c:pt>
                <c:pt idx="16740">
                  <c:v>44845.41746769676</c:v>
                </c:pt>
                <c:pt idx="16741">
                  <c:v>44845.417471273147</c:v>
                </c:pt>
                <c:pt idx="16742">
                  <c:v>44845.417474768517</c:v>
                </c:pt>
                <c:pt idx="16743">
                  <c:v>44845.417478333336</c:v>
                </c:pt>
                <c:pt idx="16744">
                  <c:v>44845.41748181713</c:v>
                </c:pt>
                <c:pt idx="16745">
                  <c:v>44845.417485347221</c:v>
                </c:pt>
                <c:pt idx="16746">
                  <c:v>44845.417488854167</c:v>
                </c:pt>
                <c:pt idx="16747">
                  <c:v>44845.417492418979</c:v>
                </c:pt>
                <c:pt idx="16748">
                  <c:v>44845.417495949077</c:v>
                </c:pt>
                <c:pt idx="16749">
                  <c:v>44845.417499456016</c:v>
                </c:pt>
                <c:pt idx="16750">
                  <c:v>44845.417503020835</c:v>
                </c:pt>
                <c:pt idx="16751">
                  <c:v>44845.417506574071</c:v>
                </c:pt>
                <c:pt idx="16752">
                  <c:v>44845.417510069441</c:v>
                </c:pt>
                <c:pt idx="16753">
                  <c:v>44845.417513553242</c:v>
                </c:pt>
                <c:pt idx="16754">
                  <c:v>44845.417517094909</c:v>
                </c:pt>
                <c:pt idx="16755">
                  <c:v>44845.417520659721</c:v>
                </c:pt>
                <c:pt idx="16756">
                  <c:v>44845.417524143515</c:v>
                </c:pt>
                <c:pt idx="16757">
                  <c:v>44845.417527685182</c:v>
                </c:pt>
                <c:pt idx="16758">
                  <c:v>44845.417531168983</c:v>
                </c:pt>
                <c:pt idx="16759">
                  <c:v>44845.417534652777</c:v>
                </c:pt>
                <c:pt idx="16760">
                  <c:v>44845.41753820602</c:v>
                </c:pt>
                <c:pt idx="16761">
                  <c:v>44845.41754170139</c:v>
                </c:pt>
                <c:pt idx="16762">
                  <c:v>44845.417545185184</c:v>
                </c:pt>
                <c:pt idx="16763">
                  <c:v>44845.41754869213</c:v>
                </c:pt>
                <c:pt idx="16764">
                  <c:v>44845.417552199076</c:v>
                </c:pt>
                <c:pt idx="16765">
                  <c:v>44845.417555706015</c:v>
                </c:pt>
                <c:pt idx="16766">
                  <c:v>44845.417559270834</c:v>
                </c:pt>
                <c:pt idx="16767">
                  <c:v>44845.417562812501</c:v>
                </c:pt>
                <c:pt idx="16768">
                  <c:v>44845.417566296295</c:v>
                </c:pt>
                <c:pt idx="16769">
                  <c:v>44845.417569780089</c:v>
                </c:pt>
                <c:pt idx="16770">
                  <c:v>44845.417573333332</c:v>
                </c:pt>
                <c:pt idx="16771">
                  <c:v>44845.417576898151</c:v>
                </c:pt>
                <c:pt idx="16772">
                  <c:v>44845.41758040509</c:v>
                </c:pt>
                <c:pt idx="16773">
                  <c:v>44845.417583946757</c:v>
                </c:pt>
                <c:pt idx="16774">
                  <c:v>44845.417587430558</c:v>
                </c:pt>
                <c:pt idx="16775">
                  <c:v>44845.417590960649</c:v>
                </c:pt>
                <c:pt idx="16776">
                  <c:v>44845.417594456019</c:v>
                </c:pt>
                <c:pt idx="16777">
                  <c:v>44845.417598020831</c:v>
                </c:pt>
                <c:pt idx="16778">
                  <c:v>44845.417601574074</c:v>
                </c:pt>
                <c:pt idx="16779">
                  <c:v>44845.417605150462</c:v>
                </c:pt>
                <c:pt idx="16780">
                  <c:v>44845.41760872685</c:v>
                </c:pt>
                <c:pt idx="16781">
                  <c:v>44845.417612291669</c:v>
                </c:pt>
                <c:pt idx="16782">
                  <c:v>44845.417615868057</c:v>
                </c:pt>
                <c:pt idx="16783">
                  <c:v>44845.4176194213</c:v>
                </c:pt>
                <c:pt idx="16784">
                  <c:v>44845.417622986111</c:v>
                </c:pt>
                <c:pt idx="16785">
                  <c:v>44845.417626562499</c:v>
                </c:pt>
                <c:pt idx="16786">
                  <c:v>44845.417630069445</c:v>
                </c:pt>
                <c:pt idx="16787">
                  <c:v>44845.417633611112</c:v>
                </c:pt>
                <c:pt idx="16788">
                  <c:v>44845.417637094906</c:v>
                </c:pt>
                <c:pt idx="16789">
                  <c:v>44845.417640601852</c:v>
                </c:pt>
                <c:pt idx="16790">
                  <c:v>44845.417644131943</c:v>
                </c:pt>
                <c:pt idx="16791">
                  <c:v>44845.417647696762</c:v>
                </c:pt>
                <c:pt idx="16792">
                  <c:v>44845.417651249998</c:v>
                </c:pt>
                <c:pt idx="16793">
                  <c:v>44845.417654733799</c:v>
                </c:pt>
                <c:pt idx="16794">
                  <c:v>44845.417658217593</c:v>
                </c:pt>
                <c:pt idx="16795">
                  <c:v>44845.417661782405</c:v>
                </c:pt>
                <c:pt idx="16796">
                  <c:v>44845.417665277775</c:v>
                </c:pt>
                <c:pt idx="16797">
                  <c:v>44845.417668807873</c:v>
                </c:pt>
                <c:pt idx="16798">
                  <c:v>44845.417672326388</c:v>
                </c:pt>
                <c:pt idx="16799">
                  <c:v>44845.41767584491</c:v>
                </c:pt>
                <c:pt idx="16800">
                  <c:v>44845.417679328704</c:v>
                </c:pt>
                <c:pt idx="16801">
                  <c:v>44845.417682905092</c:v>
                </c:pt>
                <c:pt idx="16802">
                  <c:v>44845.417686469904</c:v>
                </c:pt>
                <c:pt idx="16803">
                  <c:v>44845.417690046299</c:v>
                </c:pt>
                <c:pt idx="16804">
                  <c:v>44845.417693611111</c:v>
                </c:pt>
                <c:pt idx="16805">
                  <c:v>44845.417697152778</c:v>
                </c:pt>
                <c:pt idx="16806">
                  <c:v>44845.417700659724</c:v>
                </c:pt>
                <c:pt idx="16807">
                  <c:v>44845.417704143518</c:v>
                </c:pt>
                <c:pt idx="16808">
                  <c:v>44845.417707696761</c:v>
                </c:pt>
                <c:pt idx="16809">
                  <c:v>44845.417711261573</c:v>
                </c:pt>
                <c:pt idx="16810">
                  <c:v>44845.41771483796</c:v>
                </c:pt>
                <c:pt idx="16811">
                  <c:v>44845.417718391203</c:v>
                </c:pt>
                <c:pt idx="16812">
                  <c:v>44845.417721956015</c:v>
                </c:pt>
                <c:pt idx="16813">
                  <c:v>44845.417725439816</c:v>
                </c:pt>
                <c:pt idx="16814">
                  <c:v>44845.417729016204</c:v>
                </c:pt>
                <c:pt idx="16815">
                  <c:v>44845.417732581016</c:v>
                </c:pt>
                <c:pt idx="16816">
                  <c:v>44845.417736145835</c:v>
                </c:pt>
                <c:pt idx="16817">
                  <c:v>44845.417739699071</c:v>
                </c:pt>
                <c:pt idx="16818">
                  <c:v>44845.417743182872</c:v>
                </c:pt>
                <c:pt idx="16819">
                  <c:v>44845.417746666666</c:v>
                </c:pt>
                <c:pt idx="16820">
                  <c:v>44845.41775015046</c:v>
                </c:pt>
                <c:pt idx="16821">
                  <c:v>44845.417753634261</c:v>
                </c:pt>
                <c:pt idx="16822">
                  <c:v>44845.417757175928</c:v>
                </c:pt>
                <c:pt idx="16823">
                  <c:v>44845.41776074074</c:v>
                </c:pt>
                <c:pt idx="16824">
                  <c:v>44845.417764224534</c:v>
                </c:pt>
                <c:pt idx="16825">
                  <c:v>44845.417767777777</c:v>
                </c:pt>
                <c:pt idx="16826">
                  <c:v>44845.417771342596</c:v>
                </c:pt>
                <c:pt idx="16827">
                  <c:v>44845.41777482639</c:v>
                </c:pt>
                <c:pt idx="16828">
                  <c:v>44845.417778310184</c:v>
                </c:pt>
                <c:pt idx="16829">
                  <c:v>44845.417781863427</c:v>
                </c:pt>
                <c:pt idx="16830">
                  <c:v>44845.417785347221</c:v>
                </c:pt>
                <c:pt idx="16831">
                  <c:v>44845.417788935185</c:v>
                </c:pt>
                <c:pt idx="16832">
                  <c:v>44845.417792476852</c:v>
                </c:pt>
                <c:pt idx="16833">
                  <c:v>44845.417796030095</c:v>
                </c:pt>
                <c:pt idx="16834">
                  <c:v>44845.417799513889</c:v>
                </c:pt>
                <c:pt idx="16835">
                  <c:v>44845.417803090277</c:v>
                </c:pt>
                <c:pt idx="16836">
                  <c:v>44845.417806655096</c:v>
                </c:pt>
                <c:pt idx="16837">
                  <c:v>44845.417810231484</c:v>
                </c:pt>
                <c:pt idx="16838">
                  <c:v>44845.417813796295</c:v>
                </c:pt>
                <c:pt idx="16839">
                  <c:v>44845.417817372683</c:v>
                </c:pt>
                <c:pt idx="16840">
                  <c:v>44845.41782091435</c:v>
                </c:pt>
                <c:pt idx="16841">
                  <c:v>44845.417824398151</c:v>
                </c:pt>
                <c:pt idx="16842">
                  <c:v>44845.417827881945</c:v>
                </c:pt>
                <c:pt idx="16843">
                  <c:v>44845.417831458333</c:v>
                </c:pt>
                <c:pt idx="16844">
                  <c:v>44845.417835034721</c:v>
                </c:pt>
                <c:pt idx="16845">
                  <c:v>44845.417838587964</c:v>
                </c:pt>
                <c:pt idx="16846">
                  <c:v>44845.417842083334</c:v>
                </c:pt>
                <c:pt idx="16847">
                  <c:v>44845.417845613425</c:v>
                </c:pt>
                <c:pt idx="16848">
                  <c:v>44845.417849097219</c:v>
                </c:pt>
                <c:pt idx="16849">
                  <c:v>44845.417852662038</c:v>
                </c:pt>
                <c:pt idx="16850">
                  <c:v>44845.41785622685</c:v>
                </c:pt>
                <c:pt idx="16851">
                  <c:v>44845.417859710651</c:v>
                </c:pt>
                <c:pt idx="16852">
                  <c:v>44845.417863194445</c:v>
                </c:pt>
                <c:pt idx="16853">
                  <c:v>44845.417866747688</c:v>
                </c:pt>
                <c:pt idx="16854">
                  <c:v>44845.4178703125</c:v>
                </c:pt>
                <c:pt idx="16855">
                  <c:v>44845.417873888888</c:v>
                </c:pt>
                <c:pt idx="16856">
                  <c:v>44845.417877372682</c:v>
                </c:pt>
                <c:pt idx="16857">
                  <c:v>44845.417880937501</c:v>
                </c:pt>
                <c:pt idx="16858">
                  <c:v>44845.417884513889</c:v>
                </c:pt>
                <c:pt idx="16859">
                  <c:v>44845.417888055556</c:v>
                </c:pt>
                <c:pt idx="16860">
                  <c:v>44845.41789153935</c:v>
                </c:pt>
                <c:pt idx="16861">
                  <c:v>44845.417895092593</c:v>
                </c:pt>
                <c:pt idx="16862">
                  <c:v>44845.417898576387</c:v>
                </c:pt>
                <c:pt idx="16863">
                  <c:v>44845.417902141206</c:v>
                </c:pt>
                <c:pt idx="16864">
                  <c:v>44845.417905636576</c:v>
                </c:pt>
                <c:pt idx="16865">
                  <c:v>44845.41790912037</c:v>
                </c:pt>
                <c:pt idx="16866">
                  <c:v>44845.417912673613</c:v>
                </c:pt>
                <c:pt idx="16867">
                  <c:v>44845.417916157407</c:v>
                </c:pt>
                <c:pt idx="16868">
                  <c:v>44845.417919699074</c:v>
                </c:pt>
                <c:pt idx="16869">
                  <c:v>44845.417923194444</c:v>
                </c:pt>
                <c:pt idx="16870">
                  <c:v>44845.417926759263</c:v>
                </c:pt>
                <c:pt idx="16871">
                  <c:v>44845.417930243057</c:v>
                </c:pt>
                <c:pt idx="16872">
                  <c:v>44845.417933819444</c:v>
                </c:pt>
                <c:pt idx="16873">
                  <c:v>44845.417937384256</c:v>
                </c:pt>
                <c:pt idx="16874">
                  <c:v>44845.417940879626</c:v>
                </c:pt>
                <c:pt idx="16875">
                  <c:v>44845.417944409724</c:v>
                </c:pt>
                <c:pt idx="16876">
                  <c:v>44845.417947905094</c:v>
                </c:pt>
                <c:pt idx="16877">
                  <c:v>44845.417951446761</c:v>
                </c:pt>
                <c:pt idx="16878">
                  <c:v>44845.417955023149</c:v>
                </c:pt>
                <c:pt idx="16879">
                  <c:v>44845.417958518519</c:v>
                </c:pt>
                <c:pt idx="16880">
                  <c:v>44845.417962094907</c:v>
                </c:pt>
                <c:pt idx="16881">
                  <c:v>44845.417965624998</c:v>
                </c:pt>
                <c:pt idx="16882">
                  <c:v>44845.417969120368</c:v>
                </c:pt>
                <c:pt idx="16883">
                  <c:v>44845.417972673611</c:v>
                </c:pt>
                <c:pt idx="16884">
                  <c:v>44845.417976180557</c:v>
                </c:pt>
                <c:pt idx="16885">
                  <c:v>44845.417979733793</c:v>
                </c:pt>
                <c:pt idx="16886">
                  <c:v>44845.417983263891</c:v>
                </c:pt>
                <c:pt idx="16887">
                  <c:v>44845.417986747685</c:v>
                </c:pt>
                <c:pt idx="16888">
                  <c:v>44845.417990324073</c:v>
                </c:pt>
                <c:pt idx="16889">
                  <c:v>44845.417993819443</c:v>
                </c:pt>
                <c:pt idx="16890">
                  <c:v>44845.417997372686</c:v>
                </c:pt>
                <c:pt idx="16891">
                  <c:v>44845.418000868056</c:v>
                </c:pt>
                <c:pt idx="16892">
                  <c:v>44845.418004432868</c:v>
                </c:pt>
                <c:pt idx="16893">
                  <c:v>44845.418007997687</c:v>
                </c:pt>
                <c:pt idx="16894">
                  <c:v>44845.418011562499</c:v>
                </c:pt>
                <c:pt idx="16895">
                  <c:v>44845.4180150463</c:v>
                </c:pt>
                <c:pt idx="16896">
                  <c:v>44845.41801858796</c:v>
                </c:pt>
                <c:pt idx="16897">
                  <c:v>44845.418022152779</c:v>
                </c:pt>
                <c:pt idx="16898">
                  <c:v>44845.418025648149</c:v>
                </c:pt>
                <c:pt idx="16899">
                  <c:v>44845.41802917824</c:v>
                </c:pt>
                <c:pt idx="16900">
                  <c:v>44845.418032685186</c:v>
                </c:pt>
                <c:pt idx="16901">
                  <c:v>44845.41803616898</c:v>
                </c:pt>
                <c:pt idx="16902">
                  <c:v>44845.418039722223</c:v>
                </c:pt>
                <c:pt idx="16903">
                  <c:v>44845.41804329861</c:v>
                </c:pt>
                <c:pt idx="16904">
                  <c:v>44845.418046840277</c:v>
                </c:pt>
                <c:pt idx="16905">
                  <c:v>44845.418050324071</c:v>
                </c:pt>
                <c:pt idx="16906">
                  <c:v>44845.418053819441</c:v>
                </c:pt>
                <c:pt idx="16907">
                  <c:v>44845.41805738426</c:v>
                </c:pt>
                <c:pt idx="16908">
                  <c:v>44845.418060960648</c:v>
                </c:pt>
                <c:pt idx="16909">
                  <c:v>44845.418064502315</c:v>
                </c:pt>
                <c:pt idx="16910">
                  <c:v>44845.418067997685</c:v>
                </c:pt>
                <c:pt idx="16911">
                  <c:v>44845.418071539352</c:v>
                </c:pt>
                <c:pt idx="16912">
                  <c:v>44845.418075034722</c:v>
                </c:pt>
                <c:pt idx="16913">
                  <c:v>44845.418078518516</c:v>
                </c:pt>
                <c:pt idx="16914">
                  <c:v>44845.418082071759</c:v>
                </c:pt>
                <c:pt idx="16915">
                  <c:v>44845.418085555553</c:v>
                </c:pt>
                <c:pt idx="16916">
                  <c:v>44845.418089120372</c:v>
                </c:pt>
                <c:pt idx="16917">
                  <c:v>44845.418092685184</c:v>
                </c:pt>
                <c:pt idx="16918">
                  <c:v>44845.418096226851</c:v>
                </c:pt>
                <c:pt idx="16919">
                  <c:v>44845.41809979167</c:v>
                </c:pt>
                <c:pt idx="16920">
                  <c:v>44845.418103344906</c:v>
                </c:pt>
                <c:pt idx="16921">
                  <c:v>44845.418106863428</c:v>
                </c:pt>
                <c:pt idx="16922">
                  <c:v>44845.41811042824</c:v>
                </c:pt>
                <c:pt idx="16923">
                  <c:v>44845.418113935186</c:v>
                </c:pt>
                <c:pt idx="16924">
                  <c:v>44845.418117476853</c:v>
                </c:pt>
                <c:pt idx="16925">
                  <c:v>44845.41812101852</c:v>
                </c:pt>
                <c:pt idx="16926">
                  <c:v>44845.41812451389</c:v>
                </c:pt>
                <c:pt idx="16927">
                  <c:v>44845.418128101854</c:v>
                </c:pt>
                <c:pt idx="16928">
                  <c:v>44845.418131666665</c:v>
                </c:pt>
                <c:pt idx="16929">
                  <c:v>44845.418135196756</c:v>
                </c:pt>
                <c:pt idx="16930">
                  <c:v>44845.41813878472</c:v>
                </c:pt>
                <c:pt idx="16931">
                  <c:v>44845.418142337963</c:v>
                </c:pt>
                <c:pt idx="16932">
                  <c:v>44845.418145914351</c:v>
                </c:pt>
                <c:pt idx="16933">
                  <c:v>44845.418149398145</c:v>
                </c:pt>
                <c:pt idx="16934">
                  <c:v>44845.418152962964</c:v>
                </c:pt>
                <c:pt idx="16935">
                  <c:v>44845.418156516207</c:v>
                </c:pt>
                <c:pt idx="16936">
                  <c:v>44845.418160011577</c:v>
                </c:pt>
                <c:pt idx="16937">
                  <c:v>44845.418163587965</c:v>
                </c:pt>
                <c:pt idx="16938">
                  <c:v>44845.418167141201</c:v>
                </c:pt>
                <c:pt idx="16939">
                  <c:v>44845.41817070602</c:v>
                </c:pt>
                <c:pt idx="16940">
                  <c:v>44845.418174293984</c:v>
                </c:pt>
                <c:pt idx="16941">
                  <c:v>44845.418177870371</c:v>
                </c:pt>
                <c:pt idx="16942">
                  <c:v>44845.418181423614</c:v>
                </c:pt>
                <c:pt idx="16943">
                  <c:v>44845.41818497685</c:v>
                </c:pt>
                <c:pt idx="16944">
                  <c:v>44845.418188460651</c:v>
                </c:pt>
                <c:pt idx="16945">
                  <c:v>44845.418192025463</c:v>
                </c:pt>
                <c:pt idx="16946">
                  <c:v>44845.418195601851</c:v>
                </c:pt>
                <c:pt idx="16947">
                  <c:v>44845.418199108797</c:v>
                </c:pt>
                <c:pt idx="16948">
                  <c:v>44845.418202627312</c:v>
                </c:pt>
                <c:pt idx="16949">
                  <c:v>44845.418206111113</c:v>
                </c:pt>
                <c:pt idx="16950">
                  <c:v>44845.418209606483</c:v>
                </c:pt>
                <c:pt idx="16951">
                  <c:v>44845.418213136574</c:v>
                </c:pt>
                <c:pt idx="16952">
                  <c:v>44845.418216736114</c:v>
                </c:pt>
                <c:pt idx="16953">
                  <c:v>44845.418220312502</c:v>
                </c:pt>
                <c:pt idx="16954">
                  <c:v>44845.41822388889</c:v>
                </c:pt>
                <c:pt idx="16955">
                  <c:v>44845.418227442133</c:v>
                </c:pt>
                <c:pt idx="16956">
                  <c:v>44845.418230995369</c:v>
                </c:pt>
                <c:pt idx="16957">
                  <c:v>44845.418234594908</c:v>
                </c:pt>
                <c:pt idx="16958">
                  <c:v>44845.418238124999</c:v>
                </c:pt>
                <c:pt idx="16959">
                  <c:v>44845.418241620369</c:v>
                </c:pt>
                <c:pt idx="16960">
                  <c:v>44845.418245196757</c:v>
                </c:pt>
                <c:pt idx="16961">
                  <c:v>44845.418248761576</c:v>
                </c:pt>
                <c:pt idx="16962">
                  <c:v>44845.418252337964</c:v>
                </c:pt>
                <c:pt idx="16963">
                  <c:v>44845.418255879631</c:v>
                </c:pt>
                <c:pt idx="16964">
                  <c:v>44845.418259444443</c:v>
                </c:pt>
                <c:pt idx="16965">
                  <c:v>44845.418262951389</c:v>
                </c:pt>
                <c:pt idx="16966">
                  <c:v>44845.418266435183</c:v>
                </c:pt>
                <c:pt idx="16967">
                  <c:v>44845.41826997685</c:v>
                </c:pt>
                <c:pt idx="16968">
                  <c:v>44845.41827347222</c:v>
                </c:pt>
                <c:pt idx="16969">
                  <c:v>44845.418277013887</c:v>
                </c:pt>
                <c:pt idx="16970">
                  <c:v>44845.418280497688</c:v>
                </c:pt>
                <c:pt idx="16971">
                  <c:v>44845.418284050924</c:v>
                </c:pt>
                <c:pt idx="16972">
                  <c:v>44845.418287615743</c:v>
                </c:pt>
                <c:pt idx="16973">
                  <c:v>44845.418291180555</c:v>
                </c:pt>
                <c:pt idx="16974">
                  <c:v>44845.418294768519</c:v>
                </c:pt>
                <c:pt idx="16975">
                  <c:v>44845.41829833333</c:v>
                </c:pt>
                <c:pt idx="16976">
                  <c:v>44845.418301909725</c:v>
                </c:pt>
                <c:pt idx="16977">
                  <c:v>44845.418305462961</c:v>
                </c:pt>
                <c:pt idx="16978">
                  <c:v>44845.418308946762</c:v>
                </c:pt>
                <c:pt idx="16979">
                  <c:v>44845.418312430556</c:v>
                </c:pt>
                <c:pt idx="16980">
                  <c:v>44845.418316006944</c:v>
                </c:pt>
                <c:pt idx="16981">
                  <c:v>44845.418319537035</c:v>
                </c:pt>
                <c:pt idx="16982">
                  <c:v>44845.418323043981</c:v>
                </c:pt>
                <c:pt idx="16983">
                  <c:v>44845.418326585648</c:v>
                </c:pt>
                <c:pt idx="16984">
                  <c:v>44845.41833015046</c:v>
                </c:pt>
                <c:pt idx="16985">
                  <c:v>44845.418333715279</c:v>
                </c:pt>
                <c:pt idx="16986">
                  <c:v>44845.418337222225</c:v>
                </c:pt>
                <c:pt idx="16987">
                  <c:v>44845.418340763892</c:v>
                </c:pt>
                <c:pt idx="16988">
                  <c:v>44845.418344270831</c:v>
                </c:pt>
                <c:pt idx="16989">
                  <c:v>44845.418347800929</c:v>
                </c:pt>
                <c:pt idx="16990">
                  <c:v>44845.418351296299</c:v>
                </c:pt>
                <c:pt idx="16991">
                  <c:v>44845.418354780093</c:v>
                </c:pt>
                <c:pt idx="16992">
                  <c:v>44845.418358344905</c:v>
                </c:pt>
                <c:pt idx="16993">
                  <c:v>44845.418361898148</c:v>
                </c:pt>
                <c:pt idx="16994">
                  <c:v>44845.418365381942</c:v>
                </c:pt>
                <c:pt idx="16995">
                  <c:v>44845.418368865743</c:v>
                </c:pt>
                <c:pt idx="16996">
                  <c:v>44845.418372430555</c:v>
                </c:pt>
                <c:pt idx="16997">
                  <c:v>44845.418375983798</c:v>
                </c:pt>
                <c:pt idx="16998">
                  <c:v>44845.418379479168</c:v>
                </c:pt>
                <c:pt idx="16999">
                  <c:v>44845.418383101853</c:v>
                </c:pt>
                <c:pt idx="17000">
                  <c:v>44845.418386620368</c:v>
                </c:pt>
                <c:pt idx="17001">
                  <c:v>44845.418390173611</c:v>
                </c:pt>
                <c:pt idx="17002">
                  <c:v>44845.418393715277</c:v>
                </c:pt>
                <c:pt idx="17003">
                  <c:v>44845.418397210648</c:v>
                </c:pt>
                <c:pt idx="17004">
                  <c:v>44845.418400798611</c:v>
                </c:pt>
                <c:pt idx="17005">
                  <c:v>44845.418404328702</c:v>
                </c:pt>
                <c:pt idx="17006">
                  <c:v>44845.418407812504</c:v>
                </c:pt>
                <c:pt idx="17007">
                  <c:v>44845.418411377315</c:v>
                </c:pt>
                <c:pt idx="17008">
                  <c:v>44845.418414965279</c:v>
                </c:pt>
                <c:pt idx="17009">
                  <c:v>44845.418418506946</c:v>
                </c:pt>
                <c:pt idx="17010">
                  <c:v>44845.418422002316</c:v>
                </c:pt>
                <c:pt idx="17011">
                  <c:v>44845.418425567128</c:v>
                </c:pt>
                <c:pt idx="17012">
                  <c:v>44845.418429062498</c:v>
                </c:pt>
                <c:pt idx="17013">
                  <c:v>44845.418432546299</c:v>
                </c:pt>
                <c:pt idx="17014">
                  <c:v>44845.418436064814</c:v>
                </c:pt>
                <c:pt idx="17015">
                  <c:v>44845.418439560184</c:v>
                </c:pt>
                <c:pt idx="17016">
                  <c:v>44845.418443043978</c:v>
                </c:pt>
                <c:pt idx="17017">
                  <c:v>44845.418446620373</c:v>
                </c:pt>
                <c:pt idx="17018">
                  <c:v>44845.418450173609</c:v>
                </c:pt>
                <c:pt idx="17019">
                  <c:v>44845.418453726852</c:v>
                </c:pt>
                <c:pt idx="17020">
                  <c:v>44845.418457291664</c:v>
                </c:pt>
                <c:pt idx="17021">
                  <c:v>44845.418460844907</c:v>
                </c:pt>
                <c:pt idx="17022">
                  <c:v>44845.418464328701</c:v>
                </c:pt>
                <c:pt idx="17023">
                  <c:v>44845.418467824071</c:v>
                </c:pt>
                <c:pt idx="17024">
                  <c:v>44845.418471400466</c:v>
                </c:pt>
                <c:pt idx="17025">
                  <c:v>44845.418474953702</c:v>
                </c:pt>
                <c:pt idx="17026">
                  <c:v>44845.418478437503</c:v>
                </c:pt>
                <c:pt idx="17027">
                  <c:v>44845.418481990739</c:v>
                </c:pt>
                <c:pt idx="17028">
                  <c:v>44845.41848547454</c:v>
                </c:pt>
                <c:pt idx="17029">
                  <c:v>44845.418488958334</c:v>
                </c:pt>
                <c:pt idx="17030">
                  <c:v>44845.418492534722</c:v>
                </c:pt>
                <c:pt idx="17031">
                  <c:v>44845.418496099534</c:v>
                </c:pt>
                <c:pt idx="17032">
                  <c:v>44845.418499675929</c:v>
                </c:pt>
                <c:pt idx="17033">
                  <c:v>44845.41850324074</c:v>
                </c:pt>
                <c:pt idx="17034">
                  <c:v>44845.418506770831</c:v>
                </c:pt>
                <c:pt idx="17035">
                  <c:v>44845.41851033565</c:v>
                </c:pt>
                <c:pt idx="17036">
                  <c:v>44845.418513854165</c:v>
                </c:pt>
                <c:pt idx="17037">
                  <c:v>44845.418517384256</c:v>
                </c:pt>
                <c:pt idx="17038">
                  <c:v>44845.418520891202</c:v>
                </c:pt>
                <c:pt idx="17039">
                  <c:v>44845.418524456021</c:v>
                </c:pt>
                <c:pt idx="17040">
                  <c:v>44845.418527939815</c:v>
                </c:pt>
                <c:pt idx="17041">
                  <c:v>44845.4185315625</c:v>
                </c:pt>
                <c:pt idx="17042">
                  <c:v>44845.418535046294</c:v>
                </c:pt>
                <c:pt idx="17043">
                  <c:v>44845.418538611113</c:v>
                </c:pt>
                <c:pt idx="17044">
                  <c:v>44845.418542175925</c:v>
                </c:pt>
                <c:pt idx="17045">
                  <c:v>44845.418545752313</c:v>
                </c:pt>
                <c:pt idx="17046">
                  <c:v>44845.4185493287</c:v>
                </c:pt>
                <c:pt idx="17047">
                  <c:v>44845.418552881943</c:v>
                </c:pt>
                <c:pt idx="17048">
                  <c:v>44845.418556377314</c:v>
                </c:pt>
                <c:pt idx="17049">
                  <c:v>44845.418559965277</c:v>
                </c:pt>
                <c:pt idx="17050">
                  <c:v>44845.418563506944</c:v>
                </c:pt>
                <c:pt idx="17051">
                  <c:v>44845.418567071756</c:v>
                </c:pt>
                <c:pt idx="17052">
                  <c:v>44845.418570578702</c:v>
                </c:pt>
                <c:pt idx="17053">
                  <c:v>44845.418574108793</c:v>
                </c:pt>
                <c:pt idx="17054">
                  <c:v>44845.418577685188</c:v>
                </c:pt>
                <c:pt idx="17055">
                  <c:v>44845.418581238424</c:v>
                </c:pt>
                <c:pt idx="17056">
                  <c:v>44845.418584803243</c:v>
                </c:pt>
                <c:pt idx="17057">
                  <c:v>44845.418588298613</c:v>
                </c:pt>
                <c:pt idx="17058">
                  <c:v>44845.418591863425</c:v>
                </c:pt>
                <c:pt idx="17059">
                  <c:v>44845.418595358795</c:v>
                </c:pt>
                <c:pt idx="17060">
                  <c:v>44845.418598888886</c:v>
                </c:pt>
                <c:pt idx="17061">
                  <c:v>44845.418602372687</c:v>
                </c:pt>
                <c:pt idx="17062">
                  <c:v>44845.418605856481</c:v>
                </c:pt>
                <c:pt idx="17063">
                  <c:v>44845.418609421293</c:v>
                </c:pt>
                <c:pt idx="17064">
                  <c:v>44845.418612928239</c:v>
                </c:pt>
                <c:pt idx="17065">
                  <c:v>44845.418616469906</c:v>
                </c:pt>
                <c:pt idx="17066">
                  <c:v>44845.418620034725</c:v>
                </c:pt>
                <c:pt idx="17067">
                  <c:v>44845.418623599537</c:v>
                </c:pt>
                <c:pt idx="17068">
                  <c:v>44845.418627094907</c:v>
                </c:pt>
                <c:pt idx="17069">
                  <c:v>44845.418630659726</c:v>
                </c:pt>
                <c:pt idx="17070">
                  <c:v>44845.418634212961</c:v>
                </c:pt>
                <c:pt idx="17071">
                  <c:v>44845.418637696763</c:v>
                </c:pt>
                <c:pt idx="17072">
                  <c:v>44845.418641261575</c:v>
                </c:pt>
                <c:pt idx="17073">
                  <c:v>44845.418644837962</c:v>
                </c:pt>
                <c:pt idx="17074">
                  <c:v>44845.41864841435</c:v>
                </c:pt>
                <c:pt idx="17075">
                  <c:v>44845.418651979169</c:v>
                </c:pt>
                <c:pt idx="17076">
                  <c:v>44845.418655532405</c:v>
                </c:pt>
                <c:pt idx="17077">
                  <c:v>44845.418659097224</c:v>
                </c:pt>
                <c:pt idx="17078">
                  <c:v>44845.418662581018</c:v>
                </c:pt>
                <c:pt idx="17079">
                  <c:v>44845.418666064812</c:v>
                </c:pt>
                <c:pt idx="17080">
                  <c:v>44845.418669629631</c:v>
                </c:pt>
                <c:pt idx="17081">
                  <c:v>44845.418673194443</c:v>
                </c:pt>
                <c:pt idx="17082">
                  <c:v>44845.41867673611</c:v>
                </c:pt>
                <c:pt idx="17083">
                  <c:v>44845.418680324074</c:v>
                </c:pt>
                <c:pt idx="17084">
                  <c:v>44845.418683819444</c:v>
                </c:pt>
                <c:pt idx="17085">
                  <c:v>44845.418687361111</c:v>
                </c:pt>
                <c:pt idx="17086">
                  <c:v>44845.418690856481</c:v>
                </c:pt>
                <c:pt idx="17087">
                  <c:v>44845.418694398148</c:v>
                </c:pt>
                <c:pt idx="17088">
                  <c:v>44845.418697881942</c:v>
                </c:pt>
                <c:pt idx="17089">
                  <c:v>44845.418701446761</c:v>
                </c:pt>
                <c:pt idx="17090">
                  <c:v>44845.418705011572</c:v>
                </c:pt>
                <c:pt idx="17091">
                  <c:v>44845.418708506942</c:v>
                </c:pt>
                <c:pt idx="17092">
                  <c:v>44845.418712048609</c:v>
                </c:pt>
                <c:pt idx="17093">
                  <c:v>44845.418715543979</c:v>
                </c:pt>
                <c:pt idx="17094">
                  <c:v>44845.418719085646</c:v>
                </c:pt>
                <c:pt idx="17095">
                  <c:v>44845.418722592593</c:v>
                </c:pt>
                <c:pt idx="17096">
                  <c:v>44845.418726145836</c:v>
                </c:pt>
                <c:pt idx="17097">
                  <c:v>44845.418729699071</c:v>
                </c:pt>
                <c:pt idx="17098">
                  <c:v>44845.418733287035</c:v>
                </c:pt>
                <c:pt idx="17099">
                  <c:v>44845.418736851854</c:v>
                </c:pt>
                <c:pt idx="17100">
                  <c:v>44845.418740347224</c:v>
                </c:pt>
                <c:pt idx="17101">
                  <c:v>44845.418743877315</c:v>
                </c:pt>
                <c:pt idx="17102">
                  <c:v>44845.418747361109</c:v>
                </c:pt>
                <c:pt idx="17103">
                  <c:v>44845.418750949073</c:v>
                </c:pt>
                <c:pt idx="17104">
                  <c:v>44845.41875449074</c:v>
                </c:pt>
                <c:pt idx="17105">
                  <c:v>44845.418757997686</c:v>
                </c:pt>
                <c:pt idx="17106">
                  <c:v>44845.418761550929</c:v>
                </c:pt>
                <c:pt idx="17107">
                  <c:v>44845.418765034723</c:v>
                </c:pt>
                <c:pt idx="17108">
                  <c:v>44845.418768599535</c:v>
                </c:pt>
                <c:pt idx="17109">
                  <c:v>44845.418772083336</c:v>
                </c:pt>
                <c:pt idx="17110">
                  <c:v>44845.418775648148</c:v>
                </c:pt>
                <c:pt idx="17111">
                  <c:v>44845.418779178239</c:v>
                </c:pt>
                <c:pt idx="17112">
                  <c:v>44845.418782685185</c:v>
                </c:pt>
                <c:pt idx="17113">
                  <c:v>44845.418786226852</c:v>
                </c:pt>
                <c:pt idx="17114">
                  <c:v>44845.418789710646</c:v>
                </c:pt>
                <c:pt idx="17115">
                  <c:v>44845.418793287034</c:v>
                </c:pt>
                <c:pt idx="17116">
                  <c:v>44845.418796874997</c:v>
                </c:pt>
                <c:pt idx="17117">
                  <c:v>44845.418800405096</c:v>
                </c:pt>
                <c:pt idx="17118">
                  <c:v>44845.41880388889</c:v>
                </c:pt>
                <c:pt idx="17119">
                  <c:v>44845.418807372684</c:v>
                </c:pt>
                <c:pt idx="17120">
                  <c:v>44845.418810856485</c:v>
                </c:pt>
                <c:pt idx="17121">
                  <c:v>44845.418814386576</c:v>
                </c:pt>
                <c:pt idx="17122">
                  <c:v>44845.418817893522</c:v>
                </c:pt>
                <c:pt idx="17123">
                  <c:v>44845.418821446758</c:v>
                </c:pt>
                <c:pt idx="17124">
                  <c:v>44845.418825011577</c:v>
                </c:pt>
                <c:pt idx="17125">
                  <c:v>44845.418828518516</c:v>
                </c:pt>
                <c:pt idx="17126">
                  <c:v>44845.418832060182</c:v>
                </c:pt>
                <c:pt idx="17127">
                  <c:v>44845.418835625002</c:v>
                </c:pt>
                <c:pt idx="17128">
                  <c:v>44845.418839178237</c:v>
                </c:pt>
                <c:pt idx="17129">
                  <c:v>44845.418842662039</c:v>
                </c:pt>
                <c:pt idx="17130">
                  <c:v>44845.418846203705</c:v>
                </c:pt>
                <c:pt idx="17131">
                  <c:v>44845.41884972222</c:v>
                </c:pt>
                <c:pt idx="17132">
                  <c:v>44845.418853275463</c:v>
                </c:pt>
                <c:pt idx="17133">
                  <c:v>44845.418856759257</c:v>
                </c:pt>
                <c:pt idx="17134">
                  <c:v>44845.418860243059</c:v>
                </c:pt>
                <c:pt idx="17135">
                  <c:v>44845.41886380787</c:v>
                </c:pt>
                <c:pt idx="17136">
                  <c:v>44845.418867384258</c:v>
                </c:pt>
                <c:pt idx="17137">
                  <c:v>44845.418870925925</c:v>
                </c:pt>
                <c:pt idx="17138">
                  <c:v>44845.418874409719</c:v>
                </c:pt>
                <c:pt idx="17139">
                  <c:v>44845.418877962962</c:v>
                </c:pt>
                <c:pt idx="17140">
                  <c:v>44845.41888153935</c:v>
                </c:pt>
                <c:pt idx="17141">
                  <c:v>44845.41888503472</c:v>
                </c:pt>
                <c:pt idx="17142">
                  <c:v>44845.418888599539</c:v>
                </c:pt>
                <c:pt idx="17143">
                  <c:v>44845.418892141206</c:v>
                </c:pt>
                <c:pt idx="17144">
                  <c:v>44845.418895659721</c:v>
                </c:pt>
                <c:pt idx="17145">
                  <c:v>44845.418899212964</c:v>
                </c:pt>
                <c:pt idx="17146">
                  <c:v>44845.418902777776</c:v>
                </c:pt>
                <c:pt idx="17147">
                  <c:v>44845.418906342595</c:v>
                </c:pt>
                <c:pt idx="17148">
                  <c:v>44845.41890989583</c:v>
                </c:pt>
                <c:pt idx="17149">
                  <c:v>44845.418913460649</c:v>
                </c:pt>
                <c:pt idx="17150">
                  <c:v>44845.418917048613</c:v>
                </c:pt>
                <c:pt idx="17151">
                  <c:v>44845.418920601849</c:v>
                </c:pt>
                <c:pt idx="17152">
                  <c:v>44845.418924178244</c:v>
                </c:pt>
                <c:pt idx="17153">
                  <c:v>44845.418927754632</c:v>
                </c:pt>
                <c:pt idx="17154">
                  <c:v>44845.418931296299</c:v>
                </c:pt>
                <c:pt idx="17155">
                  <c:v>44845.418934791669</c:v>
                </c:pt>
                <c:pt idx="17156">
                  <c:v>44845.418938275463</c:v>
                </c:pt>
                <c:pt idx="17157">
                  <c:v>44845.418941851851</c:v>
                </c:pt>
                <c:pt idx="17158">
                  <c:v>44845.41894541667</c:v>
                </c:pt>
                <c:pt idx="17159">
                  <c:v>44845.418948958337</c:v>
                </c:pt>
                <c:pt idx="17160">
                  <c:v>44845.418952442131</c:v>
                </c:pt>
                <c:pt idx="17161">
                  <c:v>44845.418956006943</c:v>
                </c:pt>
                <c:pt idx="17162">
                  <c:v>44845.41895958333</c:v>
                </c:pt>
                <c:pt idx="17163">
                  <c:v>44845.4189630787</c:v>
                </c:pt>
                <c:pt idx="17164">
                  <c:v>44845.418966597223</c:v>
                </c:pt>
                <c:pt idx="17165">
                  <c:v>44845.418970092593</c:v>
                </c:pt>
                <c:pt idx="17166">
                  <c:v>44845.418973576387</c:v>
                </c:pt>
                <c:pt idx="17167">
                  <c:v>44845.418977141206</c:v>
                </c:pt>
                <c:pt idx="17168">
                  <c:v>44845.418980717594</c:v>
                </c:pt>
                <c:pt idx="17169">
                  <c:v>44845.418984282405</c:v>
                </c:pt>
                <c:pt idx="17170">
                  <c:v>44845.418987766207</c:v>
                </c:pt>
                <c:pt idx="17171">
                  <c:v>44845.418991331018</c:v>
                </c:pt>
                <c:pt idx="17172">
                  <c:v>44845.418994884261</c:v>
                </c:pt>
                <c:pt idx="17173">
                  <c:v>44845.418998368055</c:v>
                </c:pt>
                <c:pt idx="17174">
                  <c:v>44845.419001921298</c:v>
                </c:pt>
                <c:pt idx="17175">
                  <c:v>44845.419005416668</c:v>
                </c:pt>
                <c:pt idx="17176">
                  <c:v>44845.419008969904</c:v>
                </c:pt>
                <c:pt idx="17177">
                  <c:v>44845.419012488426</c:v>
                </c:pt>
                <c:pt idx="17178">
                  <c:v>44845.419015995372</c:v>
                </c:pt>
                <c:pt idx="17179">
                  <c:v>44845.419019560184</c:v>
                </c:pt>
                <c:pt idx="17180">
                  <c:v>44845.419023043978</c:v>
                </c:pt>
                <c:pt idx="17181">
                  <c:v>44845.419026608797</c:v>
                </c:pt>
                <c:pt idx="17182">
                  <c:v>44845.419030104167</c:v>
                </c:pt>
                <c:pt idx="17183">
                  <c:v>44845.419033668979</c:v>
                </c:pt>
                <c:pt idx="17184">
                  <c:v>44845.41903715278</c:v>
                </c:pt>
                <c:pt idx="17185">
                  <c:v>44845.419040717592</c:v>
                </c:pt>
                <c:pt idx="17186">
                  <c:v>44845.419044201386</c:v>
                </c:pt>
                <c:pt idx="17187">
                  <c:v>44845.419047731484</c:v>
                </c:pt>
                <c:pt idx="17188">
                  <c:v>44845.419051238423</c:v>
                </c:pt>
                <c:pt idx="17189">
                  <c:v>44845.419054768521</c:v>
                </c:pt>
                <c:pt idx="17190">
                  <c:v>44845.41905827546</c:v>
                </c:pt>
                <c:pt idx="17191">
                  <c:v>44845.419061863424</c:v>
                </c:pt>
                <c:pt idx="17192">
                  <c:v>44845.419065405091</c:v>
                </c:pt>
                <c:pt idx="17193">
                  <c:v>44845.41906896991</c:v>
                </c:pt>
                <c:pt idx="17194">
                  <c:v>44845.419072453704</c:v>
                </c:pt>
                <c:pt idx="17195">
                  <c:v>44845.419076018516</c:v>
                </c:pt>
                <c:pt idx="17196">
                  <c:v>44845.419079571759</c:v>
                </c:pt>
                <c:pt idx="17197">
                  <c:v>44845.419083125002</c:v>
                </c:pt>
                <c:pt idx="17198">
                  <c:v>44845.419086631948</c:v>
                </c:pt>
                <c:pt idx="17199">
                  <c:v>44845.419090208336</c:v>
                </c:pt>
                <c:pt idx="17200">
                  <c:v>44845.419093738426</c:v>
                </c:pt>
                <c:pt idx="17201">
                  <c:v>44845.419097233796</c:v>
                </c:pt>
                <c:pt idx="17202">
                  <c:v>44845.419100775463</c:v>
                </c:pt>
                <c:pt idx="17203">
                  <c:v>44845.41910428241</c:v>
                </c:pt>
                <c:pt idx="17204">
                  <c:v>44845.4191078125</c:v>
                </c:pt>
                <c:pt idx="17205">
                  <c:v>44845.419111296294</c:v>
                </c:pt>
                <c:pt idx="17206">
                  <c:v>44845.419114872682</c:v>
                </c:pt>
                <c:pt idx="17207">
                  <c:v>44845.419118368052</c:v>
                </c:pt>
                <c:pt idx="17208">
                  <c:v>44845.419121921295</c:v>
                </c:pt>
                <c:pt idx="17209">
                  <c:v>44845.419125405089</c:v>
                </c:pt>
                <c:pt idx="17210">
                  <c:v>44845.419128946756</c:v>
                </c:pt>
                <c:pt idx="17211">
                  <c:v>44845.419132453702</c:v>
                </c:pt>
                <c:pt idx="17212">
                  <c:v>44845.41913603009</c:v>
                </c:pt>
                <c:pt idx="17213">
                  <c:v>44845.419139594909</c:v>
                </c:pt>
                <c:pt idx="17214">
                  <c:v>44845.419143159721</c:v>
                </c:pt>
                <c:pt idx="17215">
                  <c:v>44845.419146701388</c:v>
                </c:pt>
                <c:pt idx="17216">
                  <c:v>44845.419150289352</c:v>
                </c:pt>
                <c:pt idx="17217">
                  <c:v>44845.419153773146</c:v>
                </c:pt>
                <c:pt idx="17218">
                  <c:v>44845.419157337965</c:v>
                </c:pt>
                <c:pt idx="17219">
                  <c:v>44845.419160914353</c:v>
                </c:pt>
                <c:pt idx="17220">
                  <c:v>44845.419164479164</c:v>
                </c:pt>
                <c:pt idx="17221">
                  <c:v>44845.419168032407</c:v>
                </c:pt>
                <c:pt idx="17222">
                  <c:v>44845.419171608795</c:v>
                </c:pt>
                <c:pt idx="17223">
                  <c:v>44845.419175150462</c:v>
                </c:pt>
                <c:pt idx="17224">
                  <c:v>44845.419178645832</c:v>
                </c:pt>
                <c:pt idx="17225">
                  <c:v>44845.41918222222</c:v>
                </c:pt>
                <c:pt idx="17226">
                  <c:v>44845.419185787039</c:v>
                </c:pt>
                <c:pt idx="17227">
                  <c:v>44845.419189328706</c:v>
                </c:pt>
                <c:pt idx="17228">
                  <c:v>44845.419192824076</c:v>
                </c:pt>
                <c:pt idx="17229">
                  <c:v>44845.419196388888</c:v>
                </c:pt>
                <c:pt idx="17230">
                  <c:v>44845.419199930555</c:v>
                </c:pt>
                <c:pt idx="17231">
                  <c:v>44845.419203425925</c:v>
                </c:pt>
                <c:pt idx="17232">
                  <c:v>44845.419206921295</c:v>
                </c:pt>
                <c:pt idx="17233">
                  <c:v>44845.419210497683</c:v>
                </c:pt>
                <c:pt idx="17234">
                  <c:v>44845.419214027781</c:v>
                </c:pt>
                <c:pt idx="17235">
                  <c:v>44845.419217523151</c:v>
                </c:pt>
                <c:pt idx="17236">
                  <c:v>44845.419221064818</c:v>
                </c:pt>
                <c:pt idx="17237">
                  <c:v>44845.419224571757</c:v>
                </c:pt>
                <c:pt idx="17238">
                  <c:v>44845.419228125</c:v>
                </c:pt>
                <c:pt idx="17239">
                  <c:v>44845.419231608794</c:v>
                </c:pt>
                <c:pt idx="17240">
                  <c:v>44845.419235162037</c:v>
                </c:pt>
                <c:pt idx="17241">
                  <c:v>44845.419238645831</c:v>
                </c:pt>
                <c:pt idx="17242">
                  <c:v>44845.419242187498</c:v>
                </c:pt>
                <c:pt idx="17243">
                  <c:v>44845.419245694444</c:v>
                </c:pt>
                <c:pt idx="17244">
                  <c:v>44845.419249224535</c:v>
                </c:pt>
                <c:pt idx="17245">
                  <c:v>44845.419252719905</c:v>
                </c:pt>
                <c:pt idx="17246">
                  <c:v>44845.419256273148</c:v>
                </c:pt>
                <c:pt idx="17247">
                  <c:v>44845.419259768518</c:v>
                </c:pt>
                <c:pt idx="17248">
                  <c:v>44845.419263310185</c:v>
                </c:pt>
                <c:pt idx="17249">
                  <c:v>44845.419266817131</c:v>
                </c:pt>
                <c:pt idx="17250">
                  <c:v>44845.419270381943</c:v>
                </c:pt>
                <c:pt idx="17251">
                  <c:v>44845.419273877313</c:v>
                </c:pt>
                <c:pt idx="17252">
                  <c:v>44845.419277395835</c:v>
                </c:pt>
                <c:pt idx="17253">
                  <c:v>44845.419280972223</c:v>
                </c:pt>
                <c:pt idx="17254">
                  <c:v>44845.419284479169</c:v>
                </c:pt>
                <c:pt idx="17255">
                  <c:v>44845.419288020836</c:v>
                </c:pt>
                <c:pt idx="17256">
                  <c:v>44845.419291516206</c:v>
                </c:pt>
                <c:pt idx="17257">
                  <c:v>44845.419295</c:v>
                </c:pt>
                <c:pt idx="17258">
                  <c:v>44845.419298553243</c:v>
                </c:pt>
                <c:pt idx="17259">
                  <c:v>44845.41930209491</c:v>
                </c:pt>
                <c:pt idx="17260">
                  <c:v>44845.419305578704</c:v>
                </c:pt>
                <c:pt idx="17261">
                  <c:v>44845.41930908565</c:v>
                </c:pt>
                <c:pt idx="17262">
                  <c:v>44845.419312638885</c:v>
                </c:pt>
                <c:pt idx="17263">
                  <c:v>44845.419316192128</c:v>
                </c:pt>
                <c:pt idx="17264">
                  <c:v>44845.419319675922</c:v>
                </c:pt>
                <c:pt idx="17265">
                  <c:v>44845.419323240742</c:v>
                </c:pt>
                <c:pt idx="17266">
                  <c:v>44845.419326724535</c:v>
                </c:pt>
                <c:pt idx="17267">
                  <c:v>44845.419330277778</c:v>
                </c:pt>
                <c:pt idx="17268">
                  <c:v>44845.419333761572</c:v>
                </c:pt>
                <c:pt idx="17269">
                  <c:v>44845.41933733796</c:v>
                </c:pt>
                <c:pt idx="17270">
                  <c:v>44845.419340891203</c:v>
                </c:pt>
                <c:pt idx="17271">
                  <c:v>44845.419344490743</c:v>
                </c:pt>
                <c:pt idx="17272">
                  <c:v>44845.419348055555</c:v>
                </c:pt>
                <c:pt idx="17273">
                  <c:v>44845.419351585646</c:v>
                </c:pt>
                <c:pt idx="17274">
                  <c:v>44845.419355092592</c:v>
                </c:pt>
                <c:pt idx="17275">
                  <c:v>44845.419358657404</c:v>
                </c:pt>
                <c:pt idx="17276">
                  <c:v>44845.419362233799</c:v>
                </c:pt>
                <c:pt idx="17277">
                  <c:v>44845.419365810187</c:v>
                </c:pt>
                <c:pt idx="17278">
                  <c:v>44845.419369351854</c:v>
                </c:pt>
                <c:pt idx="17279">
                  <c:v>44845.419372928242</c:v>
                </c:pt>
                <c:pt idx="17280">
                  <c:v>44845.419376481485</c:v>
                </c:pt>
                <c:pt idx="17281">
                  <c:v>44845.419380023151</c:v>
                </c:pt>
                <c:pt idx="17282">
                  <c:v>44845.41938353009</c:v>
                </c:pt>
                <c:pt idx="17283">
                  <c:v>44845.419387083333</c:v>
                </c:pt>
                <c:pt idx="17284">
                  <c:v>44845.419390578703</c:v>
                </c:pt>
                <c:pt idx="17285">
                  <c:v>44845.419394131946</c:v>
                </c:pt>
                <c:pt idx="17286">
                  <c:v>44845.419397650461</c:v>
                </c:pt>
                <c:pt idx="17287">
                  <c:v>44845.419401168983</c:v>
                </c:pt>
                <c:pt idx="17288">
                  <c:v>44845.419404652777</c:v>
                </c:pt>
                <c:pt idx="17289">
                  <c:v>44845.419408136571</c:v>
                </c:pt>
                <c:pt idx="17290">
                  <c:v>44845.41941170139</c:v>
                </c:pt>
                <c:pt idx="17291">
                  <c:v>44845.419415243057</c:v>
                </c:pt>
                <c:pt idx="17292">
                  <c:v>44845.419418750003</c:v>
                </c:pt>
                <c:pt idx="17293">
                  <c:v>44845.419422291663</c:v>
                </c:pt>
                <c:pt idx="17294">
                  <c:v>44845.419425856482</c:v>
                </c:pt>
                <c:pt idx="17295">
                  <c:v>44845.419429456022</c:v>
                </c:pt>
                <c:pt idx="17296">
                  <c:v>44845.419433020834</c:v>
                </c:pt>
                <c:pt idx="17297">
                  <c:v>44845.419436574077</c:v>
                </c:pt>
              </c:numCache>
            </c:numRef>
          </c:cat>
          <c:val>
            <c:numRef>
              <c:f>'Inclinometer - TOP C'!$B$2:$B$17299</c:f>
              <c:numCache>
                <c:formatCode>General</c:formatCode>
                <c:ptCount val="17298"/>
                <c:pt idx="0">
                  <c:v>3.0853271484375E-2</c:v>
                </c:pt>
                <c:pt idx="1">
                  <c:v>2.642822265625E-2</c:v>
                </c:pt>
                <c:pt idx="2">
                  <c:v>2.777099609375E-2</c:v>
                </c:pt>
                <c:pt idx="3">
                  <c:v>3.1982421875E-2</c:v>
                </c:pt>
                <c:pt idx="4">
                  <c:v>3.1341552734375E-2</c:v>
                </c:pt>
                <c:pt idx="5">
                  <c:v>3.1768798828125E-2</c:v>
                </c:pt>
                <c:pt idx="6">
                  <c:v>3.6529541015625E-2</c:v>
                </c:pt>
                <c:pt idx="7">
                  <c:v>3.2562255859375E-2</c:v>
                </c:pt>
                <c:pt idx="8">
                  <c:v>3.1219482421875E-2</c:v>
                </c:pt>
                <c:pt idx="9">
                  <c:v>3.228759765625E-2</c:v>
                </c:pt>
                <c:pt idx="10">
                  <c:v>3.5858154296875E-2</c:v>
                </c:pt>
                <c:pt idx="11">
                  <c:v>4.0985107421875E-2</c:v>
                </c:pt>
                <c:pt idx="12">
                  <c:v>4.095458984375E-2</c:v>
                </c:pt>
                <c:pt idx="13">
                  <c:v>4.35791015625E-2</c:v>
                </c:pt>
                <c:pt idx="14">
                  <c:v>4.16259765625E-2</c:v>
                </c:pt>
                <c:pt idx="15">
                  <c:v>4.1717529296875E-2</c:v>
                </c:pt>
                <c:pt idx="16">
                  <c:v>4.28466796875E-2</c:v>
                </c:pt>
                <c:pt idx="17">
                  <c:v>3.338623046875E-2</c:v>
                </c:pt>
                <c:pt idx="18">
                  <c:v>3.472900390625E-2</c:v>
                </c:pt>
                <c:pt idx="19">
                  <c:v>3.6865234375E-2</c:v>
                </c:pt>
                <c:pt idx="20">
                  <c:v>3.7933349609375E-2</c:v>
                </c:pt>
                <c:pt idx="21">
                  <c:v>4.3914794921875E-2</c:v>
                </c:pt>
                <c:pt idx="22">
                  <c:v>3.7353515625E-2</c:v>
                </c:pt>
                <c:pt idx="23">
                  <c:v>3.6102294921875E-2</c:v>
                </c:pt>
                <c:pt idx="24">
                  <c:v>3.3447265625E-2</c:v>
                </c:pt>
                <c:pt idx="25">
                  <c:v>3.0120849609375E-2</c:v>
                </c:pt>
                <c:pt idx="26">
                  <c:v>3.5919189453125E-2</c:v>
                </c:pt>
                <c:pt idx="27">
                  <c:v>3.289794921875E-2</c:v>
                </c:pt>
                <c:pt idx="28">
                  <c:v>3.8848876953125E-2</c:v>
                </c:pt>
                <c:pt idx="29">
                  <c:v>4.3426513671875E-2</c:v>
                </c:pt>
                <c:pt idx="30">
                  <c:v>3.67431640625E-2</c:v>
                </c:pt>
                <c:pt idx="31">
                  <c:v>3.814697265625E-2</c:v>
                </c:pt>
                <c:pt idx="32">
                  <c:v>3.2623291015625E-2</c:v>
                </c:pt>
                <c:pt idx="33">
                  <c:v>3.2806396484375E-2</c:v>
                </c:pt>
                <c:pt idx="34">
                  <c:v>3.1005859375E-2</c:v>
                </c:pt>
                <c:pt idx="35">
                  <c:v>2.8533935546875E-2</c:v>
                </c:pt>
                <c:pt idx="36">
                  <c:v>3.4515380859375E-2</c:v>
                </c:pt>
                <c:pt idx="37">
                  <c:v>3.204345703125E-2</c:v>
                </c:pt>
                <c:pt idx="38">
                  <c:v>2.8656005859375E-2</c:v>
                </c:pt>
                <c:pt idx="39">
                  <c:v>3.033447265625E-2</c:v>
                </c:pt>
                <c:pt idx="40">
                  <c:v>2.94189453125E-2</c:v>
                </c:pt>
                <c:pt idx="41">
                  <c:v>3.0120849609375E-2</c:v>
                </c:pt>
                <c:pt idx="42">
                  <c:v>3.326416015625E-2</c:v>
                </c:pt>
                <c:pt idx="43">
                  <c:v>3.2379150390625E-2</c:v>
                </c:pt>
                <c:pt idx="44">
                  <c:v>3.4271240234375E-2</c:v>
                </c:pt>
                <c:pt idx="45">
                  <c:v>2.6702880859375E-2</c:v>
                </c:pt>
                <c:pt idx="46">
                  <c:v>2.9876708984375E-2</c:v>
                </c:pt>
                <c:pt idx="47">
                  <c:v>3.594970703125E-2</c:v>
                </c:pt>
                <c:pt idx="48">
                  <c:v>3.131103515625E-2</c:v>
                </c:pt>
                <c:pt idx="49">
                  <c:v>2.4688720703125E-2</c:v>
                </c:pt>
                <c:pt idx="50">
                  <c:v>2.5146484375E-2</c:v>
                </c:pt>
                <c:pt idx="51">
                  <c:v>2.6580810546875E-2</c:v>
                </c:pt>
                <c:pt idx="52">
                  <c:v>3.0670166015625E-2</c:v>
                </c:pt>
                <c:pt idx="53">
                  <c:v>2.18505859375E-2</c:v>
                </c:pt>
                <c:pt idx="54">
                  <c:v>2.3834228515625E-2</c:v>
                </c:pt>
                <c:pt idx="55">
                  <c:v>2.74658203125E-2</c:v>
                </c:pt>
                <c:pt idx="56">
                  <c:v>2.63671875E-2</c:v>
                </c:pt>
                <c:pt idx="57">
                  <c:v>2.801513671875E-2</c:v>
                </c:pt>
                <c:pt idx="58">
                  <c:v>2.1270751953125E-2</c:v>
                </c:pt>
                <c:pt idx="59">
                  <c:v>2.3895263671875E-2</c:v>
                </c:pt>
                <c:pt idx="60">
                  <c:v>2.374267578125E-2</c:v>
                </c:pt>
                <c:pt idx="61">
                  <c:v>2.435302734375E-2</c:v>
                </c:pt>
                <c:pt idx="62">
                  <c:v>2.6947021484375E-2</c:v>
                </c:pt>
                <c:pt idx="63">
                  <c:v>2.6702880859375E-2</c:v>
                </c:pt>
                <c:pt idx="64">
                  <c:v>3.16162109375E-2</c:v>
                </c:pt>
                <c:pt idx="65">
                  <c:v>3.3111572265625E-2</c:v>
                </c:pt>
                <c:pt idx="66">
                  <c:v>3.271484375E-2</c:v>
                </c:pt>
                <c:pt idx="67">
                  <c:v>3.4271240234375E-2</c:v>
                </c:pt>
                <c:pt idx="68">
                  <c:v>2.911376953125E-2</c:v>
                </c:pt>
                <c:pt idx="69">
                  <c:v>2.67333984375E-2</c:v>
                </c:pt>
                <c:pt idx="70">
                  <c:v>2.01416015625E-2</c:v>
                </c:pt>
                <c:pt idx="71">
                  <c:v>1.4404296875E-2</c:v>
                </c:pt>
                <c:pt idx="72">
                  <c:v>1.8218994140625E-2</c:v>
                </c:pt>
                <c:pt idx="73">
                  <c:v>2.392578125E-2</c:v>
                </c:pt>
                <c:pt idx="74">
                  <c:v>2.4322509765625E-2</c:v>
                </c:pt>
                <c:pt idx="75">
                  <c:v>3.1585693359375E-2</c:v>
                </c:pt>
                <c:pt idx="76">
                  <c:v>2.679443359375E-2</c:v>
                </c:pt>
                <c:pt idx="77">
                  <c:v>3.0059814453125E-2</c:v>
                </c:pt>
                <c:pt idx="78">
                  <c:v>2.6763916015625E-2</c:v>
                </c:pt>
                <c:pt idx="79">
                  <c:v>3.509521484375E-2</c:v>
                </c:pt>
                <c:pt idx="80">
                  <c:v>2.3529052734375E-2</c:v>
                </c:pt>
                <c:pt idx="81">
                  <c:v>2.4261474609375E-2</c:v>
                </c:pt>
                <c:pt idx="82">
                  <c:v>3.0517578125E-3</c:v>
                </c:pt>
                <c:pt idx="83">
                  <c:v>2.7252197265625E-2</c:v>
                </c:pt>
                <c:pt idx="84">
                  <c:v>2.3345947265625E-2</c:v>
                </c:pt>
                <c:pt idx="85">
                  <c:v>2.11181640625E-2</c:v>
                </c:pt>
                <c:pt idx="86">
                  <c:v>2.9327392578125E-2</c:v>
                </c:pt>
                <c:pt idx="87">
                  <c:v>2.764892578125E-2</c:v>
                </c:pt>
                <c:pt idx="88">
                  <c:v>3.4515380859375E-2</c:v>
                </c:pt>
                <c:pt idx="89">
                  <c:v>2.6763916015625E-2</c:v>
                </c:pt>
                <c:pt idx="90">
                  <c:v>1.7486572265625E-2</c:v>
                </c:pt>
                <c:pt idx="91">
                  <c:v>1.30615234375E-2</c:v>
                </c:pt>
                <c:pt idx="92">
                  <c:v>1.4404296875E-2</c:v>
                </c:pt>
                <c:pt idx="93">
                  <c:v>1.5838623046875E-2</c:v>
                </c:pt>
                <c:pt idx="94">
                  <c:v>9.857177734375E-3</c:v>
                </c:pt>
                <c:pt idx="95">
                  <c:v>1.11083984375E-2</c:v>
                </c:pt>
                <c:pt idx="96">
                  <c:v>1.5045166015625E-2</c:v>
                </c:pt>
                <c:pt idx="97">
                  <c:v>1.6693115234375E-2</c:v>
                </c:pt>
                <c:pt idx="98">
                  <c:v>6.744384765625E-3</c:v>
                </c:pt>
                <c:pt idx="99">
                  <c:v>8.209228515625E-3</c:v>
                </c:pt>
                <c:pt idx="100">
                  <c:v>1.7303466796875E-2</c:v>
                </c:pt>
                <c:pt idx="101">
                  <c:v>2.484130859375E-2</c:v>
                </c:pt>
                <c:pt idx="102">
                  <c:v>2.215576171875E-2</c:v>
                </c:pt>
                <c:pt idx="103">
                  <c:v>1.9287109375E-2</c:v>
                </c:pt>
                <c:pt idx="104">
                  <c:v>2.587890625E-2</c:v>
                </c:pt>
                <c:pt idx="105">
                  <c:v>2.6580810546875E-2</c:v>
                </c:pt>
                <c:pt idx="106">
                  <c:v>2.5848388671875E-2</c:v>
                </c:pt>
                <c:pt idx="107">
                  <c:v>2.1331787109375E-2</c:v>
                </c:pt>
                <c:pt idx="108">
                  <c:v>2.86865234375E-2</c:v>
                </c:pt>
                <c:pt idx="109">
                  <c:v>3.228759765625E-2</c:v>
                </c:pt>
                <c:pt idx="110">
                  <c:v>2.4993896484375E-2</c:v>
                </c:pt>
                <c:pt idx="111">
                  <c:v>1.8707275390625E-2</c:v>
                </c:pt>
                <c:pt idx="112">
                  <c:v>2.1240234375E-2</c:v>
                </c:pt>
                <c:pt idx="113">
                  <c:v>2.81982421875E-2</c:v>
                </c:pt>
                <c:pt idx="114">
                  <c:v>2.996826171875E-2</c:v>
                </c:pt>
                <c:pt idx="115">
                  <c:v>2.8076171875E-2</c:v>
                </c:pt>
                <c:pt idx="116">
                  <c:v>2.5177001953125E-2</c:v>
                </c:pt>
                <c:pt idx="117">
                  <c:v>2.4322509765625E-2</c:v>
                </c:pt>
                <c:pt idx="118">
                  <c:v>2.618408203125E-2</c:v>
                </c:pt>
                <c:pt idx="119">
                  <c:v>2.490234375E-2</c:v>
                </c:pt>
                <c:pt idx="120">
                  <c:v>2.679443359375E-2</c:v>
                </c:pt>
                <c:pt idx="121">
                  <c:v>2.9937744140625E-2</c:v>
                </c:pt>
                <c:pt idx="122">
                  <c:v>2.7679443359375E-2</c:v>
                </c:pt>
                <c:pt idx="123">
                  <c:v>2.6336669921875E-2</c:v>
                </c:pt>
                <c:pt idx="124">
                  <c:v>2.5482177734375E-2</c:v>
                </c:pt>
                <c:pt idx="125">
                  <c:v>3.2440185546875E-2</c:v>
                </c:pt>
                <c:pt idx="126">
                  <c:v>3.8299560546875E-2</c:v>
                </c:pt>
                <c:pt idx="127">
                  <c:v>2.8289794921875E-2</c:v>
                </c:pt>
                <c:pt idx="128">
                  <c:v>1.971435546875E-2</c:v>
                </c:pt>
                <c:pt idx="129">
                  <c:v>2.4505615234375E-2</c:v>
                </c:pt>
                <c:pt idx="130">
                  <c:v>3.45458984375E-2</c:v>
                </c:pt>
                <c:pt idx="131">
                  <c:v>3.43017578125E-2</c:v>
                </c:pt>
                <c:pt idx="132">
                  <c:v>3.41796875E-2</c:v>
                </c:pt>
                <c:pt idx="133">
                  <c:v>2.8411865234375E-2</c:v>
                </c:pt>
                <c:pt idx="134">
                  <c:v>2.9510498046875E-2</c:v>
                </c:pt>
                <c:pt idx="135">
                  <c:v>2.789306640625E-2</c:v>
                </c:pt>
                <c:pt idx="136">
                  <c:v>3.0487060546875E-2</c:v>
                </c:pt>
                <c:pt idx="137">
                  <c:v>3.0914306640625E-2</c:v>
                </c:pt>
                <c:pt idx="138">
                  <c:v>3.7689208984375E-2</c:v>
                </c:pt>
                <c:pt idx="139">
                  <c:v>2.9693603515625E-2</c:v>
                </c:pt>
                <c:pt idx="140">
                  <c:v>3.2745361328125E-2</c:v>
                </c:pt>
                <c:pt idx="141">
                  <c:v>3.2989501953125E-2</c:v>
                </c:pt>
                <c:pt idx="142">
                  <c:v>2.9815673828125E-2</c:v>
                </c:pt>
                <c:pt idx="143">
                  <c:v>5.4290771484375E-2</c:v>
                </c:pt>
                <c:pt idx="144">
                  <c:v>7.04345703125E-2</c:v>
                </c:pt>
                <c:pt idx="145">
                  <c:v>8.0963134765625E-2</c:v>
                </c:pt>
                <c:pt idx="146">
                  <c:v>8.1024169921875E-2</c:v>
                </c:pt>
                <c:pt idx="147">
                  <c:v>6.93359375E-2</c:v>
                </c:pt>
                <c:pt idx="148">
                  <c:v>4.58984375E-2</c:v>
                </c:pt>
                <c:pt idx="149">
                  <c:v>3.0426025390625E-2</c:v>
                </c:pt>
                <c:pt idx="150">
                  <c:v>2.03857421875E-2</c:v>
                </c:pt>
                <c:pt idx="151">
                  <c:v>2.7374267578125E-2</c:v>
                </c:pt>
                <c:pt idx="152">
                  <c:v>2.4139404296875E-2</c:v>
                </c:pt>
                <c:pt idx="153">
                  <c:v>1.5167236328125E-2</c:v>
                </c:pt>
                <c:pt idx="154">
                  <c:v>1.5167236328125E-2</c:v>
                </c:pt>
                <c:pt idx="155">
                  <c:v>6.927490234375E-3</c:v>
                </c:pt>
                <c:pt idx="156">
                  <c:v>-2.8252135962247801E-3</c:v>
                </c:pt>
                <c:pt idx="157">
                  <c:v>-9.0486323460936494E-3</c:v>
                </c:pt>
                <c:pt idx="158" formatCode="0.00E+00">
                  <c:v>-3.4844566835090502E-4</c:v>
                </c:pt>
                <c:pt idx="159">
                  <c:v>8.1787109375E-3</c:v>
                </c:pt>
                <c:pt idx="160">
                  <c:v>7.232666015625E-3</c:v>
                </c:pt>
                <c:pt idx="161">
                  <c:v>7.476806640625E-3</c:v>
                </c:pt>
                <c:pt idx="162">
                  <c:v>1.07421875E-2</c:v>
                </c:pt>
                <c:pt idx="163">
                  <c:v>2.227783203125E-2</c:v>
                </c:pt>
                <c:pt idx="164">
                  <c:v>3.7933349609375E-2</c:v>
                </c:pt>
                <c:pt idx="165">
                  <c:v>4.0130615234375E-2</c:v>
                </c:pt>
                <c:pt idx="166">
                  <c:v>2.7099609375E-2</c:v>
                </c:pt>
                <c:pt idx="167">
                  <c:v>4.00390625E-2</c:v>
                </c:pt>
                <c:pt idx="168">
                  <c:v>5.078125E-2</c:v>
                </c:pt>
                <c:pt idx="169">
                  <c:v>5.1422119140625E-2</c:v>
                </c:pt>
                <c:pt idx="170">
                  <c:v>1.092529296875E-2</c:v>
                </c:pt>
                <c:pt idx="171">
                  <c:v>-3.7519782781600897E-2</c:v>
                </c:pt>
                <c:pt idx="172">
                  <c:v>-2.0787807181477502E-2</c:v>
                </c:pt>
                <c:pt idx="173">
                  <c:v>2.01416015625E-2</c:v>
                </c:pt>
                <c:pt idx="174">
                  <c:v>3.3355712890625E-2</c:v>
                </c:pt>
                <c:pt idx="175">
                  <c:v>-1.9557373598217902E-2</c:v>
                </c:pt>
                <c:pt idx="176">
                  <c:v>-7.7741496264934498E-2</c:v>
                </c:pt>
                <c:pt idx="177">
                  <c:v>-5.6643936783075298E-2</c:v>
                </c:pt>
                <c:pt idx="178">
                  <c:v>3.936767578125E-2</c:v>
                </c:pt>
                <c:pt idx="179">
                  <c:v>6.2347412109375E-2</c:v>
                </c:pt>
                <c:pt idx="180">
                  <c:v>-4.2072575539350503E-2</c:v>
                </c:pt>
                <c:pt idx="181">
                  <c:v>-0.15601916611194599</c:v>
                </c:pt>
                <c:pt idx="182">
                  <c:v>-0.12967856228351499</c:v>
                </c:pt>
                <c:pt idx="183">
                  <c:v>-0.103024862706661</c:v>
                </c:pt>
                <c:pt idx="184">
                  <c:v>-8.8580101728439303E-2</c:v>
                </c:pt>
                <c:pt idx="185">
                  <c:v>-0.10534621030092201</c:v>
                </c:pt>
                <c:pt idx="186">
                  <c:v>-9.3966178596019703E-2</c:v>
                </c:pt>
                <c:pt idx="187">
                  <c:v>-5.40742985904216E-2</c:v>
                </c:pt>
                <c:pt idx="188">
                  <c:v>-0.129997208714485</c:v>
                </c:pt>
                <c:pt idx="189">
                  <c:v>-0.227722063660621</c:v>
                </c:pt>
                <c:pt idx="190">
                  <c:v>-0.175486579537391</c:v>
                </c:pt>
                <c:pt idx="191">
                  <c:v>-0.15214292705058999</c:v>
                </c:pt>
                <c:pt idx="192">
                  <c:v>-0.28116339445114102</c:v>
                </c:pt>
                <c:pt idx="193">
                  <c:v>-0.35335245728492698</c:v>
                </c:pt>
                <c:pt idx="194">
                  <c:v>-0.234523445367813</c:v>
                </c:pt>
                <c:pt idx="195">
                  <c:v>-0.16453500092029499</c:v>
                </c:pt>
                <c:pt idx="196">
                  <c:v>-0.57249426841735795</c:v>
                </c:pt>
                <c:pt idx="197">
                  <c:v>-0.93180614709854104</c:v>
                </c:pt>
                <c:pt idx="198">
                  <c:v>-0.36811757087707497</c:v>
                </c:pt>
                <c:pt idx="199">
                  <c:v>0.291961669921875</c:v>
                </c:pt>
                <c:pt idx="200">
                  <c:v>-6.0766983777284601E-2</c:v>
                </c:pt>
                <c:pt idx="201">
                  <c:v>-1.1416448354721001</c:v>
                </c:pt>
                <c:pt idx="202">
                  <c:v>-1.30078136920928</c:v>
                </c:pt>
                <c:pt idx="203">
                  <c:v>-0.29596322774887002</c:v>
                </c:pt>
                <c:pt idx="204">
                  <c:v>1.50146484375E-2</c:v>
                </c:pt>
                <c:pt idx="205">
                  <c:v>-0.36755275726318298</c:v>
                </c:pt>
                <c:pt idx="206">
                  <c:v>-0.42523553967475802</c:v>
                </c:pt>
                <c:pt idx="207">
                  <c:v>-0.32316005229949901</c:v>
                </c:pt>
                <c:pt idx="208">
                  <c:v>0.200103759765625</c:v>
                </c:pt>
                <c:pt idx="209">
                  <c:v>5.7098388671875E-2</c:v>
                </c:pt>
                <c:pt idx="210">
                  <c:v>-0.59879344701766901</c:v>
                </c:pt>
                <c:pt idx="211">
                  <c:v>-0.92540913820266701</c:v>
                </c:pt>
                <c:pt idx="212">
                  <c:v>-0.83903789520263605</c:v>
                </c:pt>
                <c:pt idx="213">
                  <c:v>5.7525634765625E-2</c:v>
                </c:pt>
                <c:pt idx="214">
                  <c:v>0.354888916015625</c:v>
                </c:pt>
                <c:pt idx="215">
                  <c:v>-0.42324241995811401</c:v>
                </c:pt>
                <c:pt idx="216">
                  <c:v>-0.99615252017974798</c:v>
                </c:pt>
                <c:pt idx="217">
                  <c:v>-0.55837512016296298</c:v>
                </c:pt>
                <c:pt idx="218">
                  <c:v>3.9642333984375E-2</c:v>
                </c:pt>
                <c:pt idx="219">
                  <c:v>-2.4459930136799798E-2</c:v>
                </c:pt>
                <c:pt idx="220">
                  <c:v>-0.56299728155136097</c:v>
                </c:pt>
                <c:pt idx="221">
                  <c:v>-0.76405227184295599</c:v>
                </c:pt>
                <c:pt idx="222">
                  <c:v>-0.33185717463493303</c:v>
                </c:pt>
                <c:pt idx="223">
                  <c:v>9.7747802734375E-2</c:v>
                </c:pt>
                <c:pt idx="224">
                  <c:v>-0.12192265689373</c:v>
                </c:pt>
                <c:pt idx="225">
                  <c:v>-0.54030746221542303</c:v>
                </c:pt>
                <c:pt idx="226">
                  <c:v>-0.54937392473220803</c:v>
                </c:pt>
                <c:pt idx="227">
                  <c:v>-0.149624899029731</c:v>
                </c:pt>
                <c:pt idx="228">
                  <c:v>8.074951171875E-2</c:v>
                </c:pt>
                <c:pt idx="229">
                  <c:v>-0.183774009346961</c:v>
                </c:pt>
                <c:pt idx="230">
                  <c:v>-0.47581842541694602</c:v>
                </c:pt>
                <c:pt idx="231">
                  <c:v>-0.38443475961685097</c:v>
                </c:pt>
                <c:pt idx="232">
                  <c:v>-9.57014709711074E-2</c:v>
                </c:pt>
                <c:pt idx="233">
                  <c:v>-1.7102630808949401E-2</c:v>
                </c:pt>
                <c:pt idx="234">
                  <c:v>-0.17963247001171101</c:v>
                </c:pt>
                <c:pt idx="235">
                  <c:v>-0.29243922233581499</c:v>
                </c:pt>
                <c:pt idx="236">
                  <c:v>-0.11723625659942601</c:v>
                </c:pt>
                <c:pt idx="237">
                  <c:v>3.814697265625E-2</c:v>
                </c:pt>
                <c:pt idx="238">
                  <c:v>-2.80898511409759E-2</c:v>
                </c:pt>
                <c:pt idx="239">
                  <c:v>-0.27073210477828902</c:v>
                </c:pt>
                <c:pt idx="240">
                  <c:v>-0.23344025015830899</c:v>
                </c:pt>
                <c:pt idx="241">
                  <c:v>3.973388671875E-2</c:v>
                </c:pt>
                <c:pt idx="242">
                  <c:v>0.165435791015625</c:v>
                </c:pt>
                <c:pt idx="243">
                  <c:v>-1.9430970773100801E-2</c:v>
                </c:pt>
                <c:pt idx="244">
                  <c:v>-0.22749933600425701</c:v>
                </c:pt>
                <c:pt idx="245">
                  <c:v>-0.101993605494499</c:v>
                </c:pt>
                <c:pt idx="246">
                  <c:v>0.19683837890625</c:v>
                </c:pt>
                <c:pt idx="247">
                  <c:v>0.18231201171875</c:v>
                </c:pt>
                <c:pt idx="248">
                  <c:v>0.133209228515625</c:v>
                </c:pt>
                <c:pt idx="249">
                  <c:v>0.167266845703125</c:v>
                </c:pt>
                <c:pt idx="250">
                  <c:v>0.15655517578125</c:v>
                </c:pt>
                <c:pt idx="251">
                  <c:v>0.114532470703125</c:v>
                </c:pt>
                <c:pt idx="252">
                  <c:v>0.144256591796875</c:v>
                </c:pt>
                <c:pt idx="253">
                  <c:v>0.198089599609375</c:v>
                </c:pt>
                <c:pt idx="254">
                  <c:v>0.28863525390625</c:v>
                </c:pt>
                <c:pt idx="255">
                  <c:v>0.34759521484375</c:v>
                </c:pt>
                <c:pt idx="256">
                  <c:v>0.373992919921875</c:v>
                </c:pt>
                <c:pt idx="257">
                  <c:v>0.334564208984375</c:v>
                </c:pt>
                <c:pt idx="258">
                  <c:v>0.292938232421875</c:v>
                </c:pt>
                <c:pt idx="259">
                  <c:v>0.32415771484375</c:v>
                </c:pt>
                <c:pt idx="260">
                  <c:v>0.531097412109375</c:v>
                </c:pt>
                <c:pt idx="261">
                  <c:v>0.718292236328125</c:v>
                </c:pt>
                <c:pt idx="262">
                  <c:v>0.63897705078125</c:v>
                </c:pt>
                <c:pt idx="263">
                  <c:v>0.432342529296875</c:v>
                </c:pt>
                <c:pt idx="264">
                  <c:v>0.2957763671875</c:v>
                </c:pt>
                <c:pt idx="265">
                  <c:v>0.239227294921875</c:v>
                </c:pt>
                <c:pt idx="266">
                  <c:v>0.323333740234375</c:v>
                </c:pt>
                <c:pt idx="267">
                  <c:v>0.52777099609375</c:v>
                </c:pt>
                <c:pt idx="268">
                  <c:v>0.52679443359375</c:v>
                </c:pt>
                <c:pt idx="269">
                  <c:v>0.29107666015625</c:v>
                </c:pt>
                <c:pt idx="270">
                  <c:v>7.000732421875E-2</c:v>
                </c:pt>
                <c:pt idx="271">
                  <c:v>3.9520263671875E-2</c:v>
                </c:pt>
                <c:pt idx="272">
                  <c:v>0.220855712890625</c:v>
                </c:pt>
                <c:pt idx="273">
                  <c:v>0.356292724609375</c:v>
                </c:pt>
                <c:pt idx="274">
                  <c:v>0.328277587890625</c:v>
                </c:pt>
                <c:pt idx="275">
                  <c:v>0.139404296875</c:v>
                </c:pt>
                <c:pt idx="276">
                  <c:v>6.8634033203125E-2</c:v>
                </c:pt>
                <c:pt idx="277">
                  <c:v>2.2857666015625E-2</c:v>
                </c:pt>
                <c:pt idx="278">
                  <c:v>0.107330322265625</c:v>
                </c:pt>
                <c:pt idx="279">
                  <c:v>0.2039794921875</c:v>
                </c:pt>
                <c:pt idx="280">
                  <c:v>0.262664794921875</c:v>
                </c:pt>
                <c:pt idx="281">
                  <c:v>1.2847900390625E-2</c:v>
                </c:pt>
                <c:pt idx="282">
                  <c:v>-2.0565630868077198E-2</c:v>
                </c:pt>
                <c:pt idx="283">
                  <c:v>0.459197998046875</c:v>
                </c:pt>
                <c:pt idx="284">
                  <c:v>0.930816650390625</c:v>
                </c:pt>
                <c:pt idx="285">
                  <c:v>0.7564697265625</c:v>
                </c:pt>
                <c:pt idx="286">
                  <c:v>0.173370361328125</c:v>
                </c:pt>
                <c:pt idx="287">
                  <c:v>-0.30015715956687899</c:v>
                </c:pt>
                <c:pt idx="288">
                  <c:v>-0.130084708333015</c:v>
                </c:pt>
                <c:pt idx="289">
                  <c:v>0.551910400390625</c:v>
                </c:pt>
                <c:pt idx="290">
                  <c:v>0.8372802734375</c:v>
                </c:pt>
                <c:pt idx="291">
                  <c:v>0.689666748046875</c:v>
                </c:pt>
                <c:pt idx="292">
                  <c:v>0.397216796875</c:v>
                </c:pt>
                <c:pt idx="293">
                  <c:v>0.57373046875</c:v>
                </c:pt>
                <c:pt idx="294">
                  <c:v>1.1166076660156199</c:v>
                </c:pt>
                <c:pt idx="295">
                  <c:v>1.5074157714843699</c:v>
                </c:pt>
                <c:pt idx="296">
                  <c:v>1.2708740234375</c:v>
                </c:pt>
                <c:pt idx="297">
                  <c:v>0.77899169921875</c:v>
                </c:pt>
                <c:pt idx="298">
                  <c:v>0.651580810546875</c:v>
                </c:pt>
                <c:pt idx="299">
                  <c:v>0.93988037109375</c:v>
                </c:pt>
                <c:pt idx="300">
                  <c:v>1.1441955566406199</c:v>
                </c:pt>
                <c:pt idx="301">
                  <c:v>1.1319580078125</c:v>
                </c:pt>
                <c:pt idx="302">
                  <c:v>0.91632080078125</c:v>
                </c:pt>
                <c:pt idx="303">
                  <c:v>0.7861328125</c:v>
                </c:pt>
                <c:pt idx="304">
                  <c:v>0.915618896484375</c:v>
                </c:pt>
                <c:pt idx="305">
                  <c:v>1.0382080078125</c:v>
                </c:pt>
                <c:pt idx="306">
                  <c:v>0.87060546875</c:v>
                </c:pt>
                <c:pt idx="307">
                  <c:v>0.580047607421875</c:v>
                </c:pt>
                <c:pt idx="308">
                  <c:v>0.59881591796875</c:v>
                </c:pt>
                <c:pt idx="309">
                  <c:v>0.758087158203125</c:v>
                </c:pt>
                <c:pt idx="310">
                  <c:v>0.73883056640625</c:v>
                </c:pt>
                <c:pt idx="311">
                  <c:v>0.6131591796875</c:v>
                </c:pt>
                <c:pt idx="312">
                  <c:v>0.535614013671875</c:v>
                </c:pt>
                <c:pt idx="313">
                  <c:v>0.685333251953125</c:v>
                </c:pt>
                <c:pt idx="314">
                  <c:v>0.730316162109375</c:v>
                </c:pt>
                <c:pt idx="315">
                  <c:v>0.3687744140625</c:v>
                </c:pt>
                <c:pt idx="316">
                  <c:v>-3.12006194144487E-2</c:v>
                </c:pt>
                <c:pt idx="317">
                  <c:v>9.21630859375E-3</c:v>
                </c:pt>
                <c:pt idx="318">
                  <c:v>0.43682861328125</c:v>
                </c:pt>
                <c:pt idx="319">
                  <c:v>0.565582275390625</c:v>
                </c:pt>
                <c:pt idx="320">
                  <c:v>0.127960205078125</c:v>
                </c:pt>
                <c:pt idx="321">
                  <c:v>-0.20784598588943401</c:v>
                </c:pt>
                <c:pt idx="322">
                  <c:v>2.1453857421875E-2</c:v>
                </c:pt>
                <c:pt idx="323">
                  <c:v>0.586517333984375</c:v>
                </c:pt>
                <c:pt idx="324">
                  <c:v>0.586578369140625</c:v>
                </c:pt>
                <c:pt idx="325" formatCode="0.00E+00">
                  <c:v>-5.0601997645571795E-4</c:v>
                </c:pt>
                <c:pt idx="326">
                  <c:v>-0.36150804162025402</c:v>
                </c:pt>
                <c:pt idx="327">
                  <c:v>-8.4159910678863498E-2</c:v>
                </c:pt>
                <c:pt idx="328">
                  <c:v>0.42864990234375</c:v>
                </c:pt>
                <c:pt idx="329">
                  <c:v>0.46417236328125</c:v>
                </c:pt>
                <c:pt idx="330">
                  <c:v>-8.7598070502281106E-2</c:v>
                </c:pt>
                <c:pt idx="331">
                  <c:v>-0.40953153371810902</c:v>
                </c:pt>
                <c:pt idx="332">
                  <c:v>-0.16471196711063299</c:v>
                </c:pt>
                <c:pt idx="333">
                  <c:v>0.11083984375</c:v>
                </c:pt>
                <c:pt idx="334">
                  <c:v>-1.3647845946252299E-2</c:v>
                </c:pt>
                <c:pt idx="335">
                  <c:v>-0.38060921430587702</c:v>
                </c:pt>
                <c:pt idx="336">
                  <c:v>-0.57555824518203702</c:v>
                </c:pt>
                <c:pt idx="337">
                  <c:v>-0.369551301002502</c:v>
                </c:pt>
                <c:pt idx="338">
                  <c:v>-0.16030904650688099</c:v>
                </c:pt>
                <c:pt idx="339">
                  <c:v>-0.23702751100063299</c:v>
                </c:pt>
                <c:pt idx="340">
                  <c:v>-0.50970423221588101</c:v>
                </c:pt>
                <c:pt idx="341">
                  <c:v>-0.57274162769317605</c:v>
                </c:pt>
                <c:pt idx="342">
                  <c:v>-0.35784375667571999</c:v>
                </c:pt>
                <c:pt idx="343">
                  <c:v>-0.29574564099311801</c:v>
                </c:pt>
                <c:pt idx="344">
                  <c:v>-0.36447122693061801</c:v>
                </c:pt>
                <c:pt idx="345">
                  <c:v>-0.455734223127365</c:v>
                </c:pt>
                <c:pt idx="346">
                  <c:v>-0.50204956531524603</c:v>
                </c:pt>
                <c:pt idx="347">
                  <c:v>-0.46718886494636502</c:v>
                </c:pt>
                <c:pt idx="348">
                  <c:v>-0.46405130624771102</c:v>
                </c:pt>
                <c:pt idx="349">
                  <c:v>-0.47070252895355202</c:v>
                </c:pt>
                <c:pt idx="350">
                  <c:v>-0.49250906705856301</c:v>
                </c:pt>
                <c:pt idx="351">
                  <c:v>-0.54723137617111195</c:v>
                </c:pt>
                <c:pt idx="352">
                  <c:v>-0.51166093349456698</c:v>
                </c:pt>
                <c:pt idx="353">
                  <c:v>-0.40493395924568099</c:v>
                </c:pt>
                <c:pt idx="354">
                  <c:v>-0.35148298740386902</c:v>
                </c:pt>
                <c:pt idx="355">
                  <c:v>-0.39321950078010498</c:v>
                </c:pt>
                <c:pt idx="356">
                  <c:v>-0.44951745867729098</c:v>
                </c:pt>
                <c:pt idx="357">
                  <c:v>-0.296023249626159</c:v>
                </c:pt>
                <c:pt idx="358">
                  <c:v>-7.8730799257755196E-2</c:v>
                </c:pt>
                <c:pt idx="359">
                  <c:v>-0.11674448102712599</c:v>
                </c:pt>
                <c:pt idx="360">
                  <c:v>-0.28152370452880798</c:v>
                </c:pt>
                <c:pt idx="361">
                  <c:v>-0.220307067036628</c:v>
                </c:pt>
                <c:pt idx="362">
                  <c:v>-0.13493722677230799</c:v>
                </c:pt>
                <c:pt idx="363">
                  <c:v>-0.13525916635990101</c:v>
                </c:pt>
                <c:pt idx="364">
                  <c:v>-0.23591786623001099</c:v>
                </c:pt>
                <c:pt idx="365">
                  <c:v>-0.187325909733772</c:v>
                </c:pt>
                <c:pt idx="366">
                  <c:v>-4.4551387429237303E-2</c:v>
                </c:pt>
                <c:pt idx="367">
                  <c:v>-8.6019143462180994E-2</c:v>
                </c:pt>
                <c:pt idx="368">
                  <c:v>-0.26374423503875699</c:v>
                </c:pt>
                <c:pt idx="369">
                  <c:v>-0.20558269321918399</c:v>
                </c:pt>
                <c:pt idx="370">
                  <c:v>6.500244140625E-3</c:v>
                </c:pt>
                <c:pt idx="371">
                  <c:v>4.57763671875E-2</c:v>
                </c:pt>
                <c:pt idx="372">
                  <c:v>-0.177660778164863</c:v>
                </c:pt>
                <c:pt idx="373">
                  <c:v>-0.25546500086784302</c:v>
                </c:pt>
                <c:pt idx="374">
                  <c:v>-4.9828537739813302E-3</c:v>
                </c:pt>
                <c:pt idx="375">
                  <c:v>9.0362548828125E-2</c:v>
                </c:pt>
                <c:pt idx="376">
                  <c:v>-8.3535440266132299E-2</c:v>
                </c:pt>
                <c:pt idx="377">
                  <c:v>-6.5308377146720803E-2</c:v>
                </c:pt>
                <c:pt idx="378">
                  <c:v>0.123992919921875</c:v>
                </c:pt>
                <c:pt idx="379">
                  <c:v>0.14984130859375</c:v>
                </c:pt>
                <c:pt idx="380">
                  <c:v>5.5816650390625E-2</c:v>
                </c:pt>
                <c:pt idx="381">
                  <c:v>7.379150390625E-2</c:v>
                </c:pt>
                <c:pt idx="382">
                  <c:v>0.2020263671875</c:v>
                </c:pt>
                <c:pt idx="383">
                  <c:v>0.16802978515625</c:v>
                </c:pt>
                <c:pt idx="384">
                  <c:v>3.997802734375E-3</c:v>
                </c:pt>
                <c:pt idx="385">
                  <c:v>0.109039306640625</c:v>
                </c:pt>
                <c:pt idx="386">
                  <c:v>0.560211181640625</c:v>
                </c:pt>
                <c:pt idx="387">
                  <c:v>0.62469482421875</c:v>
                </c:pt>
                <c:pt idx="388">
                  <c:v>0.10382080078125</c:v>
                </c:pt>
                <c:pt idx="389">
                  <c:v>-4.1573807597160298E-2</c:v>
                </c:pt>
                <c:pt idx="390">
                  <c:v>0.459716796875</c:v>
                </c:pt>
                <c:pt idx="391">
                  <c:v>0.748077392578125</c:v>
                </c:pt>
                <c:pt idx="392">
                  <c:v>0.35394287109375</c:v>
                </c:pt>
                <c:pt idx="393">
                  <c:v>0.1341552734375</c:v>
                </c:pt>
                <c:pt idx="394">
                  <c:v>0.502227783203125</c:v>
                </c:pt>
                <c:pt idx="395">
                  <c:v>0.692108154296875</c:v>
                </c:pt>
                <c:pt idx="396">
                  <c:v>0.375152587890625</c:v>
                </c:pt>
                <c:pt idx="397">
                  <c:v>0.204742431640625</c:v>
                </c:pt>
                <c:pt idx="398">
                  <c:v>0.40863037109375</c:v>
                </c:pt>
                <c:pt idx="399">
                  <c:v>0.5643310546875</c:v>
                </c:pt>
                <c:pt idx="400">
                  <c:v>0.45654296875</c:v>
                </c:pt>
                <c:pt idx="401">
                  <c:v>0.364288330078125</c:v>
                </c:pt>
                <c:pt idx="402">
                  <c:v>0.4705810546875</c:v>
                </c:pt>
                <c:pt idx="403">
                  <c:v>0.395477294921875</c:v>
                </c:pt>
                <c:pt idx="404">
                  <c:v>0.269683837890625</c:v>
                </c:pt>
                <c:pt idx="405">
                  <c:v>0.353759765625</c:v>
                </c:pt>
                <c:pt idx="406">
                  <c:v>0.47552490234375</c:v>
                </c:pt>
                <c:pt idx="407">
                  <c:v>0.446319580078125</c:v>
                </c:pt>
                <c:pt idx="408">
                  <c:v>0.2960205078125</c:v>
                </c:pt>
                <c:pt idx="409">
                  <c:v>0.15032958984375</c:v>
                </c:pt>
                <c:pt idx="410">
                  <c:v>0.281280517578125</c:v>
                </c:pt>
                <c:pt idx="411">
                  <c:v>0.505706787109375</c:v>
                </c:pt>
                <c:pt idx="412">
                  <c:v>0.35009765625</c:v>
                </c:pt>
                <c:pt idx="413">
                  <c:v>0.10321044921875</c:v>
                </c:pt>
                <c:pt idx="414">
                  <c:v>0.124267578125</c:v>
                </c:pt>
                <c:pt idx="415">
                  <c:v>0.346588134765625</c:v>
                </c:pt>
                <c:pt idx="416">
                  <c:v>0.458953857421875</c:v>
                </c:pt>
                <c:pt idx="417">
                  <c:v>0.30743408203125</c:v>
                </c:pt>
                <c:pt idx="418">
                  <c:v>7.9193115234375E-2</c:v>
                </c:pt>
                <c:pt idx="419">
                  <c:v>0.1158447265625</c:v>
                </c:pt>
                <c:pt idx="420">
                  <c:v>0.39013671875</c:v>
                </c:pt>
                <c:pt idx="421">
                  <c:v>0.4283447265625</c:v>
                </c:pt>
                <c:pt idx="422">
                  <c:v>0.171875</c:v>
                </c:pt>
                <c:pt idx="423">
                  <c:v>2.4658203125E-2</c:v>
                </c:pt>
                <c:pt idx="424">
                  <c:v>6.268310546875E-2</c:v>
                </c:pt>
                <c:pt idx="425">
                  <c:v>0.275726318359375</c:v>
                </c:pt>
                <c:pt idx="426">
                  <c:v>0.447723388671875</c:v>
                </c:pt>
                <c:pt idx="427">
                  <c:v>0.177001953125</c:v>
                </c:pt>
                <c:pt idx="428">
                  <c:v>-0.13838104903697901</c:v>
                </c:pt>
                <c:pt idx="429">
                  <c:v>-5.0136689096689203E-2</c:v>
                </c:pt>
                <c:pt idx="430">
                  <c:v>0.290283203125</c:v>
                </c:pt>
                <c:pt idx="431">
                  <c:v>0.391754150390625</c:v>
                </c:pt>
                <c:pt idx="432">
                  <c:v>0.117156982421875</c:v>
                </c:pt>
                <c:pt idx="433">
                  <c:v>-0.18069970607757499</c:v>
                </c:pt>
                <c:pt idx="434">
                  <c:v>-1.9337810575962001E-2</c:v>
                </c:pt>
                <c:pt idx="435">
                  <c:v>0.306640625</c:v>
                </c:pt>
                <c:pt idx="436">
                  <c:v>0.320526123046875</c:v>
                </c:pt>
                <c:pt idx="437">
                  <c:v>-2.39729303866624E-2</c:v>
                </c:pt>
                <c:pt idx="438">
                  <c:v>-0.17398290336132</c:v>
                </c:pt>
                <c:pt idx="439">
                  <c:v>8.7921142578125E-2</c:v>
                </c:pt>
                <c:pt idx="440">
                  <c:v>0.327972412109375</c:v>
                </c:pt>
                <c:pt idx="441">
                  <c:v>5.4901123046875E-2</c:v>
                </c:pt>
                <c:pt idx="442">
                  <c:v>-0.24162945151328999</c:v>
                </c:pt>
                <c:pt idx="443">
                  <c:v>-0.16733042895793901</c:v>
                </c:pt>
                <c:pt idx="444">
                  <c:v>0.24822998046875</c:v>
                </c:pt>
                <c:pt idx="445">
                  <c:v>0.35308837890625</c:v>
                </c:pt>
                <c:pt idx="446">
                  <c:v>3.7200927734375E-2</c:v>
                </c:pt>
                <c:pt idx="447">
                  <c:v>-0.28782829642295799</c:v>
                </c:pt>
                <c:pt idx="448">
                  <c:v>-7.2296030819416005E-2</c:v>
                </c:pt>
                <c:pt idx="449">
                  <c:v>0.297393798828125</c:v>
                </c:pt>
                <c:pt idx="450">
                  <c:v>0.340423583984375</c:v>
                </c:pt>
                <c:pt idx="451">
                  <c:v>3.9337158203125E-2</c:v>
                </c:pt>
                <c:pt idx="452">
                  <c:v>-0.117180548608303</c:v>
                </c:pt>
                <c:pt idx="453">
                  <c:v>3.0242919921875E-2</c:v>
                </c:pt>
                <c:pt idx="454">
                  <c:v>0.300048828125</c:v>
                </c:pt>
                <c:pt idx="455">
                  <c:v>0.239349365234375</c:v>
                </c:pt>
                <c:pt idx="456">
                  <c:v>-8.77244397997856E-2</c:v>
                </c:pt>
                <c:pt idx="457">
                  <c:v>-0.21695831418037401</c:v>
                </c:pt>
                <c:pt idx="458">
                  <c:v>8.612060546875E-2</c:v>
                </c:pt>
                <c:pt idx="459">
                  <c:v>0.395111083984375</c:v>
                </c:pt>
                <c:pt idx="460">
                  <c:v>0.147613525390625</c:v>
                </c:pt>
                <c:pt idx="461">
                  <c:v>-0.32733544707298201</c:v>
                </c:pt>
                <c:pt idx="462">
                  <c:v>-0.26712328195571899</c:v>
                </c:pt>
                <c:pt idx="463">
                  <c:v>0.128631591796875</c:v>
                </c:pt>
                <c:pt idx="464">
                  <c:v>0.2423095703125</c:v>
                </c:pt>
                <c:pt idx="465">
                  <c:v>3.1890869140625E-2</c:v>
                </c:pt>
                <c:pt idx="466">
                  <c:v>-0.16719493269920299</c:v>
                </c:pt>
                <c:pt idx="467">
                  <c:v>-0.18694223463535301</c:v>
                </c:pt>
                <c:pt idx="468">
                  <c:v>-1.58173404633998E-2</c:v>
                </c:pt>
                <c:pt idx="469">
                  <c:v>0.164764404296875</c:v>
                </c:pt>
                <c:pt idx="470">
                  <c:v>3.3203125E-2</c:v>
                </c:pt>
                <c:pt idx="471">
                  <c:v>-0.28567489981651301</c:v>
                </c:pt>
                <c:pt idx="472">
                  <c:v>-0.25226199626922602</c:v>
                </c:pt>
                <c:pt idx="473">
                  <c:v>3.8665771484375E-2</c:v>
                </c:pt>
                <c:pt idx="474">
                  <c:v>0.1854248046875</c:v>
                </c:pt>
                <c:pt idx="475">
                  <c:v>-6.8020038306713104E-2</c:v>
                </c:pt>
                <c:pt idx="476">
                  <c:v>-0.45288518071174599</c:v>
                </c:pt>
                <c:pt idx="477">
                  <c:v>-0.38119187951087902</c:v>
                </c:pt>
                <c:pt idx="478">
                  <c:v>0.1031494140625</c:v>
                </c:pt>
                <c:pt idx="479">
                  <c:v>0.165557861328125</c:v>
                </c:pt>
                <c:pt idx="480">
                  <c:v>-0.34322899580001798</c:v>
                </c:pt>
                <c:pt idx="481">
                  <c:v>-0.60000836849212602</c:v>
                </c:pt>
                <c:pt idx="482">
                  <c:v>-0.21874772012233701</c:v>
                </c:pt>
                <c:pt idx="483">
                  <c:v>0.339111328125</c:v>
                </c:pt>
                <c:pt idx="484">
                  <c:v>0.135284423828125</c:v>
                </c:pt>
                <c:pt idx="485">
                  <c:v>-0.592518210411071</c:v>
                </c:pt>
                <c:pt idx="486">
                  <c:v>-0.767555952072143</c:v>
                </c:pt>
                <c:pt idx="487">
                  <c:v>-2.7127129957079801E-2</c:v>
                </c:pt>
                <c:pt idx="488">
                  <c:v>0.373199462890625</c:v>
                </c:pt>
                <c:pt idx="489">
                  <c:v>-0.32484957575798001</c:v>
                </c:pt>
                <c:pt idx="490">
                  <c:v>-0.85457295179366999</c:v>
                </c:pt>
                <c:pt idx="491">
                  <c:v>-0.41355937719344998</c:v>
                </c:pt>
                <c:pt idx="492">
                  <c:v>-5.2961255423724599E-3</c:v>
                </c:pt>
                <c:pt idx="493">
                  <c:v>-0.15307770669460199</c:v>
                </c:pt>
                <c:pt idx="494">
                  <c:v>-0.40865138173103299</c:v>
                </c:pt>
                <c:pt idx="495">
                  <c:v>-0.451672554016113</c:v>
                </c:pt>
                <c:pt idx="496">
                  <c:v>-0.28261393308639499</c:v>
                </c:pt>
                <c:pt idx="497">
                  <c:v>-0.128199502825737</c:v>
                </c:pt>
                <c:pt idx="498">
                  <c:v>-0.238387376070022</c:v>
                </c:pt>
                <c:pt idx="499">
                  <c:v>-0.42045718431472701</c:v>
                </c:pt>
                <c:pt idx="500">
                  <c:v>-0.45241227746009799</c:v>
                </c:pt>
                <c:pt idx="501">
                  <c:v>-0.30153200030326799</c:v>
                </c:pt>
                <c:pt idx="502">
                  <c:v>-0.23203992843627899</c:v>
                </c:pt>
                <c:pt idx="503">
                  <c:v>-0.27801591157913202</c:v>
                </c:pt>
                <c:pt idx="504">
                  <c:v>-0.269977957010269</c:v>
                </c:pt>
                <c:pt idx="505">
                  <c:v>-0.28823137283325101</c:v>
                </c:pt>
                <c:pt idx="506">
                  <c:v>-0.31073504686355502</c:v>
                </c:pt>
                <c:pt idx="507">
                  <c:v>-0.23989687860011999</c:v>
                </c:pt>
                <c:pt idx="508">
                  <c:v>-0.100386202335357</c:v>
                </c:pt>
                <c:pt idx="509">
                  <c:v>-0.101485468447208</c:v>
                </c:pt>
                <c:pt idx="510">
                  <c:v>-0.13526900112628901</c:v>
                </c:pt>
                <c:pt idx="511">
                  <c:v>-0.11147332191467201</c:v>
                </c:pt>
                <c:pt idx="512">
                  <c:v>2.6824951171875E-2</c:v>
                </c:pt>
                <c:pt idx="513">
                  <c:v>-4.5477136969566297E-2</c:v>
                </c:pt>
                <c:pt idx="514">
                  <c:v>-0.18994446098804399</c:v>
                </c:pt>
                <c:pt idx="515">
                  <c:v>-2.00258400291204E-2</c:v>
                </c:pt>
                <c:pt idx="516">
                  <c:v>-3.8030780851840897E-2</c:v>
                </c:pt>
                <c:pt idx="517">
                  <c:v>-0.40914058685302701</c:v>
                </c:pt>
                <c:pt idx="518">
                  <c:v>-0.43732702732086098</c:v>
                </c:pt>
                <c:pt idx="519">
                  <c:v>3.1097412109375E-2</c:v>
                </c:pt>
                <c:pt idx="520">
                  <c:v>6.524658203125E-2</c:v>
                </c:pt>
                <c:pt idx="521">
                  <c:v>-0.147063434123992</c:v>
                </c:pt>
                <c:pt idx="522">
                  <c:v>2.6031494140625E-2</c:v>
                </c:pt>
                <c:pt idx="523">
                  <c:v>0.139495849609375</c:v>
                </c:pt>
                <c:pt idx="524">
                  <c:v>-0.26139298081397999</c:v>
                </c:pt>
                <c:pt idx="525">
                  <c:v>-0.57452434301376298</c:v>
                </c:pt>
                <c:pt idx="526">
                  <c:v>-0.118102595210075</c:v>
                </c:pt>
                <c:pt idx="527">
                  <c:v>0.5865478515625</c:v>
                </c:pt>
                <c:pt idx="528">
                  <c:v>0.399993896484375</c:v>
                </c:pt>
                <c:pt idx="529">
                  <c:v>-0.59313565492630005</c:v>
                </c:pt>
                <c:pt idx="530">
                  <c:v>-0.76840257644653298</c:v>
                </c:pt>
                <c:pt idx="531">
                  <c:v>-7.3599703609943303E-3</c:v>
                </c:pt>
                <c:pt idx="532">
                  <c:v>0.268890380859375</c:v>
                </c:pt>
                <c:pt idx="533">
                  <c:v>-0.375328779220581</c:v>
                </c:pt>
                <c:pt idx="534">
                  <c:v>-0.745808064937591</c:v>
                </c:pt>
                <c:pt idx="535">
                  <c:v>-0.19629152119159601</c:v>
                </c:pt>
                <c:pt idx="536">
                  <c:v>0.2119140625</c:v>
                </c:pt>
                <c:pt idx="537">
                  <c:v>-0.22684630751609799</c:v>
                </c:pt>
                <c:pt idx="538">
                  <c:v>-0.88205957412719704</c:v>
                </c:pt>
                <c:pt idx="539">
                  <c:v>-0.71342980861663796</c:v>
                </c:pt>
                <c:pt idx="540">
                  <c:v>-8.0559283494949299E-2</c:v>
                </c:pt>
                <c:pt idx="541">
                  <c:v>-1.6224587336182501E-2</c:v>
                </c:pt>
                <c:pt idx="542">
                  <c:v>-0.47801002860069203</c:v>
                </c:pt>
                <c:pt idx="543">
                  <c:v>-0.62161469459533603</c:v>
                </c:pt>
                <c:pt idx="544">
                  <c:v>-0.479800105094909</c:v>
                </c:pt>
                <c:pt idx="545">
                  <c:v>-0.31361213326454102</c:v>
                </c:pt>
                <c:pt idx="546">
                  <c:v>-0.113682799041271</c:v>
                </c:pt>
                <c:pt idx="547">
                  <c:v>-0.25829061865806502</c:v>
                </c:pt>
                <c:pt idx="548">
                  <c:v>-0.51070672273635798</c:v>
                </c:pt>
                <c:pt idx="549">
                  <c:v>-0.366940647363662</c:v>
                </c:pt>
                <c:pt idx="550">
                  <c:v>-8.7214864790439606E-2</c:v>
                </c:pt>
                <c:pt idx="551">
                  <c:v>-0.179107680916786</c:v>
                </c:pt>
                <c:pt idx="552">
                  <c:v>-0.38104435801505998</c:v>
                </c:pt>
                <c:pt idx="553">
                  <c:v>-0.35791927576065002</c:v>
                </c:pt>
                <c:pt idx="554">
                  <c:v>-0.25668182969093301</c:v>
                </c:pt>
                <c:pt idx="555">
                  <c:v>-0.24136339128017401</c:v>
                </c:pt>
                <c:pt idx="556">
                  <c:v>-0.14482282102107999</c:v>
                </c:pt>
                <c:pt idx="557">
                  <c:v>-0.10060238838195799</c:v>
                </c:pt>
                <c:pt idx="558">
                  <c:v>-4.0291037410497603E-2</c:v>
                </c:pt>
                <c:pt idx="559">
                  <c:v>0.10296630859375</c:v>
                </c:pt>
                <c:pt idx="560">
                  <c:v>9.3994140625E-3</c:v>
                </c:pt>
                <c:pt idx="561">
                  <c:v>-9.2732444405555697E-2</c:v>
                </c:pt>
                <c:pt idx="562">
                  <c:v>0.1522216796875</c:v>
                </c:pt>
                <c:pt idx="563">
                  <c:v>0.252532958984375</c:v>
                </c:pt>
                <c:pt idx="564">
                  <c:v>-9.9400375038385304E-3</c:v>
                </c:pt>
                <c:pt idx="565">
                  <c:v>-4.5191220939159303E-2</c:v>
                </c:pt>
                <c:pt idx="566">
                  <c:v>7.11669921875E-2</c:v>
                </c:pt>
                <c:pt idx="567">
                  <c:v>4.6356201171875E-2</c:v>
                </c:pt>
                <c:pt idx="568">
                  <c:v>-0.17171028256416301</c:v>
                </c:pt>
                <c:pt idx="569">
                  <c:v>-0.185017094016075</c:v>
                </c:pt>
                <c:pt idx="570">
                  <c:v>-2.5580156594514802E-2</c:v>
                </c:pt>
                <c:pt idx="571">
                  <c:v>-7.3701180517673397E-3</c:v>
                </c:pt>
                <c:pt idx="572">
                  <c:v>-0.21409364044666199</c:v>
                </c:pt>
                <c:pt idx="573">
                  <c:v>-0.30403903126716603</c:v>
                </c:pt>
                <c:pt idx="574">
                  <c:v>-0.13703043758869099</c:v>
                </c:pt>
                <c:pt idx="575">
                  <c:v>-3.5299785435199703E-2</c:v>
                </c:pt>
                <c:pt idx="576">
                  <c:v>-0.167698234319686</c:v>
                </c:pt>
                <c:pt idx="577">
                  <c:v>-0.287786364555358</c:v>
                </c:pt>
                <c:pt idx="578">
                  <c:v>-0.39062443375587402</c:v>
                </c:pt>
                <c:pt idx="579">
                  <c:v>-0.45104309916496199</c:v>
                </c:pt>
                <c:pt idx="580">
                  <c:v>-0.19349427521228699</c:v>
                </c:pt>
                <c:pt idx="581">
                  <c:v>-4.1350208222866003E-2</c:v>
                </c:pt>
                <c:pt idx="582">
                  <c:v>-0.40744110941886902</c:v>
                </c:pt>
                <c:pt idx="583">
                  <c:v>-0.58579194545745805</c:v>
                </c:pt>
                <c:pt idx="584">
                  <c:v>-0.19854088127613001</c:v>
                </c:pt>
                <c:pt idx="585">
                  <c:v>1.177978515625E-2</c:v>
                </c:pt>
                <c:pt idx="586">
                  <c:v>-0.431766927242279</c:v>
                </c:pt>
                <c:pt idx="587">
                  <c:v>-0.60707175731658902</c:v>
                </c:pt>
                <c:pt idx="588">
                  <c:v>-0.170256227254867</c:v>
                </c:pt>
                <c:pt idx="589">
                  <c:v>0.11920166015625</c:v>
                </c:pt>
                <c:pt idx="590">
                  <c:v>-0.251711785793304</c:v>
                </c:pt>
                <c:pt idx="591">
                  <c:v>-0.62126064300537098</c:v>
                </c:pt>
                <c:pt idx="592">
                  <c:v>-0.39908742904663003</c:v>
                </c:pt>
                <c:pt idx="593">
                  <c:v>-5.2230171859264297E-2</c:v>
                </c:pt>
                <c:pt idx="594">
                  <c:v>-0.128231510519981</c:v>
                </c:pt>
                <c:pt idx="595">
                  <c:v>-0.45284241437911898</c:v>
                </c:pt>
                <c:pt idx="596">
                  <c:v>-0.52061253786087003</c:v>
                </c:pt>
                <c:pt idx="597">
                  <c:v>-0.12035699933767301</c:v>
                </c:pt>
                <c:pt idx="598">
                  <c:v>5.7586669921875E-2</c:v>
                </c:pt>
                <c:pt idx="599">
                  <c:v>-0.33756390213966297</c:v>
                </c:pt>
                <c:pt idx="600">
                  <c:v>-0.56328344345092696</c:v>
                </c:pt>
                <c:pt idx="601">
                  <c:v>-0.21512411534786199</c:v>
                </c:pt>
                <c:pt idx="602">
                  <c:v>0.109466552734375</c:v>
                </c:pt>
                <c:pt idx="603">
                  <c:v>-0.171299457550048</c:v>
                </c:pt>
                <c:pt idx="604">
                  <c:v>-0.62519681453704801</c:v>
                </c:pt>
                <c:pt idx="605">
                  <c:v>-0.50214636325836104</c:v>
                </c:pt>
                <c:pt idx="606">
                  <c:v>-7.7876718714833199E-3</c:v>
                </c:pt>
                <c:pt idx="607">
                  <c:v>-8.6371555924415505E-2</c:v>
                </c:pt>
                <c:pt idx="608">
                  <c:v>-0.53901016712188698</c:v>
                </c:pt>
                <c:pt idx="609">
                  <c:v>-0.48043248057365401</c:v>
                </c:pt>
                <c:pt idx="610">
                  <c:v>-2.9592236503958699E-2</c:v>
                </c:pt>
                <c:pt idx="611">
                  <c:v>-6.0334578156471197E-2</c:v>
                </c:pt>
                <c:pt idx="612">
                  <c:v>-0.36470684409141502</c:v>
                </c:pt>
                <c:pt idx="613">
                  <c:v>-0.42192465066909701</c:v>
                </c:pt>
                <c:pt idx="614">
                  <c:v>-0.20484624803066201</c:v>
                </c:pt>
                <c:pt idx="615">
                  <c:v>4.144287109375E-2</c:v>
                </c:pt>
                <c:pt idx="616">
                  <c:v>8.544921875E-2</c:v>
                </c:pt>
                <c:pt idx="617">
                  <c:v>-0.22836701571941301</c:v>
                </c:pt>
                <c:pt idx="618">
                  <c:v>-0.470740616321563</c:v>
                </c:pt>
                <c:pt idx="619">
                  <c:v>-0.196181684732437</c:v>
                </c:pt>
                <c:pt idx="620">
                  <c:v>0.181365966796875</c:v>
                </c:pt>
                <c:pt idx="621">
                  <c:v>5.126953125E-2</c:v>
                </c:pt>
                <c:pt idx="622">
                  <c:v>-0.42057570815086298</c:v>
                </c:pt>
                <c:pt idx="623">
                  <c:v>-0.51735484600067105</c:v>
                </c:pt>
                <c:pt idx="624">
                  <c:v>-1.92871559411287E-2</c:v>
                </c:pt>
                <c:pt idx="625">
                  <c:v>0.3377685546875</c:v>
                </c:pt>
                <c:pt idx="626">
                  <c:v>-8.7636262178421007E-2</c:v>
                </c:pt>
                <c:pt idx="627">
                  <c:v>-0.69022238254547097</c:v>
                </c:pt>
                <c:pt idx="628">
                  <c:v>-0.37305453419685303</c:v>
                </c:pt>
                <c:pt idx="629">
                  <c:v>0.438873291015625</c:v>
                </c:pt>
                <c:pt idx="630">
                  <c:v>0.362213134765625</c:v>
                </c:pt>
                <c:pt idx="631">
                  <c:v>-0.35981956124305697</c:v>
                </c:pt>
                <c:pt idx="632">
                  <c:v>-0.48758673667907698</c:v>
                </c:pt>
                <c:pt idx="633">
                  <c:v>3.69873046875E-2</c:v>
                </c:pt>
                <c:pt idx="634">
                  <c:v>0.4154052734375</c:v>
                </c:pt>
                <c:pt idx="635">
                  <c:v>0.20281982421875</c:v>
                </c:pt>
                <c:pt idx="636">
                  <c:v>-0.29920494556427002</c:v>
                </c:pt>
                <c:pt idx="637">
                  <c:v>-0.34387120604514998</c:v>
                </c:pt>
                <c:pt idx="638">
                  <c:v>0.26141357421875</c:v>
                </c:pt>
                <c:pt idx="639">
                  <c:v>0.5958251953125</c:v>
                </c:pt>
                <c:pt idx="640">
                  <c:v>-1.5848591923713601E-2</c:v>
                </c:pt>
                <c:pt idx="641">
                  <c:v>-0.47681525349616999</c:v>
                </c:pt>
                <c:pt idx="642">
                  <c:v>2.716064453125E-2</c:v>
                </c:pt>
                <c:pt idx="643">
                  <c:v>0.487884521484375</c:v>
                </c:pt>
                <c:pt idx="644">
                  <c:v>0.227081298828125</c:v>
                </c:pt>
                <c:pt idx="645">
                  <c:v>-0.20740833878517101</c:v>
                </c:pt>
                <c:pt idx="646">
                  <c:v>-0.20436114072799599</c:v>
                </c:pt>
                <c:pt idx="647">
                  <c:v>0.122955322265625</c:v>
                </c:pt>
                <c:pt idx="648">
                  <c:v>0.252288818359375</c:v>
                </c:pt>
                <c:pt idx="649">
                  <c:v>-3.1232088804244901E-2</c:v>
                </c:pt>
                <c:pt idx="650">
                  <c:v>-0.38552150130271901</c:v>
                </c:pt>
                <c:pt idx="651">
                  <c:v>-0.28467300534248302</c:v>
                </c:pt>
                <c:pt idx="652">
                  <c:v>0.105194091796875</c:v>
                </c:pt>
                <c:pt idx="653">
                  <c:v>6.695556640625E-2</c:v>
                </c:pt>
                <c:pt idx="654">
                  <c:v>-0.34362113475799499</c:v>
                </c:pt>
                <c:pt idx="655">
                  <c:v>-0.58329874277114802</c:v>
                </c:pt>
                <c:pt idx="656">
                  <c:v>-0.28095385432243303</c:v>
                </c:pt>
                <c:pt idx="657">
                  <c:v>6.2774658203125E-2</c:v>
                </c:pt>
                <c:pt idx="658">
                  <c:v>-8.7345823645591694E-2</c:v>
                </c:pt>
                <c:pt idx="659">
                  <c:v>-0.511618971824646</c:v>
                </c:pt>
                <c:pt idx="660">
                  <c:v>-0.48223897814750599</c:v>
                </c:pt>
                <c:pt idx="661">
                  <c:v>-0.14018505811691201</c:v>
                </c:pt>
                <c:pt idx="662">
                  <c:v>-0.17471337318420399</c:v>
                </c:pt>
                <c:pt idx="663">
                  <c:v>-0.43812638521194402</c:v>
                </c:pt>
                <c:pt idx="664">
                  <c:v>-0.35504373908042902</c:v>
                </c:pt>
                <c:pt idx="665">
                  <c:v>-0.26768139004707298</c:v>
                </c:pt>
                <c:pt idx="666">
                  <c:v>-0.37520626187324502</c:v>
                </c:pt>
                <c:pt idx="667">
                  <c:v>-0.32870203256607</c:v>
                </c:pt>
                <c:pt idx="668">
                  <c:v>-0.33849465847015298</c:v>
                </c:pt>
                <c:pt idx="669">
                  <c:v>-0.37666499614715498</c:v>
                </c:pt>
                <c:pt idx="670">
                  <c:v>-0.349781394004821</c:v>
                </c:pt>
                <c:pt idx="671">
                  <c:v>-0.30006054043769798</c:v>
                </c:pt>
                <c:pt idx="672">
                  <c:v>-0.39016780257224998</c:v>
                </c:pt>
                <c:pt idx="673">
                  <c:v>-0.44465705752372697</c:v>
                </c:pt>
                <c:pt idx="674">
                  <c:v>-0.33090513944625799</c:v>
                </c:pt>
                <c:pt idx="675">
                  <c:v>-0.28609439730644198</c:v>
                </c:pt>
                <c:pt idx="676">
                  <c:v>-0.350516498088836</c:v>
                </c:pt>
                <c:pt idx="677">
                  <c:v>-0.437089383602142</c:v>
                </c:pt>
                <c:pt idx="678">
                  <c:v>-0.51497668027877797</c:v>
                </c:pt>
                <c:pt idx="679">
                  <c:v>-0.518291056156158</c:v>
                </c:pt>
                <c:pt idx="680">
                  <c:v>-0.43497920036315901</c:v>
                </c:pt>
                <c:pt idx="681">
                  <c:v>-0.403589367866516</c:v>
                </c:pt>
                <c:pt idx="682">
                  <c:v>-0.444781243801116</c:v>
                </c:pt>
                <c:pt idx="683">
                  <c:v>-0.41207844018936102</c:v>
                </c:pt>
                <c:pt idx="684">
                  <c:v>-0.333418428897857</c:v>
                </c:pt>
                <c:pt idx="685">
                  <c:v>-0.41358533501625</c:v>
                </c:pt>
                <c:pt idx="686">
                  <c:v>-0.52074760198593095</c:v>
                </c:pt>
                <c:pt idx="687">
                  <c:v>-0.33625471591949402</c:v>
                </c:pt>
                <c:pt idx="688">
                  <c:v>-0.159093022346496</c:v>
                </c:pt>
                <c:pt idx="689">
                  <c:v>-0.35896134376525801</c:v>
                </c:pt>
                <c:pt idx="690">
                  <c:v>-0.62793487310409501</c:v>
                </c:pt>
                <c:pt idx="691">
                  <c:v>-0.45064449310302701</c:v>
                </c:pt>
                <c:pt idx="692">
                  <c:v>-0.24065239727497101</c:v>
                </c:pt>
                <c:pt idx="693">
                  <c:v>-0.40601441264152499</c:v>
                </c:pt>
                <c:pt idx="694">
                  <c:v>-0.525995314121246</c:v>
                </c:pt>
                <c:pt idx="695">
                  <c:v>-0.35879710316657998</c:v>
                </c:pt>
                <c:pt idx="696">
                  <c:v>-0.18633438646793299</c:v>
                </c:pt>
                <c:pt idx="697">
                  <c:v>-0.26616120338439903</c:v>
                </c:pt>
                <c:pt idx="698">
                  <c:v>-0.47098425030708302</c:v>
                </c:pt>
                <c:pt idx="699">
                  <c:v>-0.494128048419952</c:v>
                </c:pt>
                <c:pt idx="700">
                  <c:v>-0.192197695374488</c:v>
                </c:pt>
                <c:pt idx="701">
                  <c:v>-4.5677263289689997E-2</c:v>
                </c:pt>
                <c:pt idx="702">
                  <c:v>-0.32209688425063998</c:v>
                </c:pt>
                <c:pt idx="703">
                  <c:v>-0.571574866771698</c:v>
                </c:pt>
                <c:pt idx="704">
                  <c:v>-0.41898176074027998</c:v>
                </c:pt>
                <c:pt idx="705">
                  <c:v>-0.24315798282623199</c:v>
                </c:pt>
                <c:pt idx="706">
                  <c:v>-0.317384332418441</c:v>
                </c:pt>
                <c:pt idx="707">
                  <c:v>-0.39981311559677102</c:v>
                </c:pt>
                <c:pt idx="708">
                  <c:v>-0.375941962003707</c:v>
                </c:pt>
                <c:pt idx="709">
                  <c:v>-0.16139583289623199</c:v>
                </c:pt>
                <c:pt idx="710">
                  <c:v>0.151153564453125</c:v>
                </c:pt>
                <c:pt idx="711">
                  <c:v>9.85107421875E-2</c:v>
                </c:pt>
                <c:pt idx="712">
                  <c:v>-0.23246715962886799</c:v>
                </c:pt>
                <c:pt idx="713">
                  <c:v>-0.196212038397789</c:v>
                </c:pt>
                <c:pt idx="714">
                  <c:v>0.16748046875</c:v>
                </c:pt>
                <c:pt idx="715">
                  <c:v>0.25506591796875</c:v>
                </c:pt>
                <c:pt idx="716">
                  <c:v>6.982421875E-2</c:v>
                </c:pt>
                <c:pt idx="717">
                  <c:v>-0.18797202408313701</c:v>
                </c:pt>
                <c:pt idx="718">
                  <c:v>-0.16423533856868699</c:v>
                </c:pt>
                <c:pt idx="719">
                  <c:v>3.7200927734375E-2</c:v>
                </c:pt>
                <c:pt idx="720">
                  <c:v>-4.2431227862834903E-2</c:v>
                </c:pt>
                <c:pt idx="721">
                  <c:v>-0.210116907954216</c:v>
                </c:pt>
                <c:pt idx="722">
                  <c:v>-0.13792173564433999</c:v>
                </c:pt>
                <c:pt idx="723">
                  <c:v>8.4014892578125E-2</c:v>
                </c:pt>
                <c:pt idx="724">
                  <c:v>-6.06951043009758E-2</c:v>
                </c:pt>
                <c:pt idx="725">
                  <c:v>-0.17293095588683999</c:v>
                </c:pt>
                <c:pt idx="726">
                  <c:v>6.4697265625E-2</c:v>
                </c:pt>
                <c:pt idx="727">
                  <c:v>0.2059326171875</c:v>
                </c:pt>
                <c:pt idx="728">
                  <c:v>8.4930419921875E-2</c:v>
                </c:pt>
                <c:pt idx="729">
                  <c:v>-3.9639171212911599E-2</c:v>
                </c:pt>
                <c:pt idx="730">
                  <c:v>1.7364501953125E-2</c:v>
                </c:pt>
                <c:pt idx="731">
                  <c:v>3.8299560546875E-2</c:v>
                </c:pt>
                <c:pt idx="732">
                  <c:v>-5.0576884299516602E-2</c:v>
                </c:pt>
                <c:pt idx="733">
                  <c:v>-3.84701453149318E-2</c:v>
                </c:pt>
                <c:pt idx="734">
                  <c:v>0.105133056640625</c:v>
                </c:pt>
                <c:pt idx="735">
                  <c:v>9.466552734375E-2</c:v>
                </c:pt>
                <c:pt idx="736">
                  <c:v>-5.2972473204135798E-2</c:v>
                </c:pt>
                <c:pt idx="737">
                  <c:v>-8.9843779802322304E-2</c:v>
                </c:pt>
                <c:pt idx="738">
                  <c:v>1.3427734375E-2</c:v>
                </c:pt>
                <c:pt idx="739">
                  <c:v>0.11688232421875</c:v>
                </c:pt>
                <c:pt idx="740">
                  <c:v>0.325164794921875</c:v>
                </c:pt>
                <c:pt idx="741">
                  <c:v>0.38360595703125</c:v>
                </c:pt>
                <c:pt idx="742">
                  <c:v>0.156585693359375</c:v>
                </c:pt>
                <c:pt idx="743">
                  <c:v>0.126190185546875</c:v>
                </c:pt>
                <c:pt idx="744">
                  <c:v>0.47088623046875</c:v>
                </c:pt>
                <c:pt idx="745">
                  <c:v>0.547576904296875</c:v>
                </c:pt>
                <c:pt idx="746">
                  <c:v>0.23028564453125</c:v>
                </c:pt>
                <c:pt idx="747">
                  <c:v>0.113800048828125</c:v>
                </c:pt>
                <c:pt idx="748">
                  <c:v>0.418914794921875</c:v>
                </c:pt>
                <c:pt idx="749">
                  <c:v>0.56390380859375</c:v>
                </c:pt>
                <c:pt idx="750">
                  <c:v>0.23028564453125</c:v>
                </c:pt>
                <c:pt idx="751">
                  <c:v>-2.7387824375182299E-3</c:v>
                </c:pt>
                <c:pt idx="752">
                  <c:v>0.17681884765625</c:v>
                </c:pt>
                <c:pt idx="753">
                  <c:v>0.42962646484375</c:v>
                </c:pt>
                <c:pt idx="754">
                  <c:v>0.41058349609375</c:v>
                </c:pt>
                <c:pt idx="755">
                  <c:v>0.1392822265625</c:v>
                </c:pt>
                <c:pt idx="756">
                  <c:v>-4.4181488454341798E-2</c:v>
                </c:pt>
                <c:pt idx="757">
                  <c:v>0.255035400390625</c:v>
                </c:pt>
                <c:pt idx="758">
                  <c:v>0.55584716796875</c:v>
                </c:pt>
                <c:pt idx="759">
                  <c:v>0.239776611328125</c:v>
                </c:pt>
                <c:pt idx="760">
                  <c:v>-0.10359314084053001</c:v>
                </c:pt>
                <c:pt idx="761">
                  <c:v>8.843994140625E-2</c:v>
                </c:pt>
                <c:pt idx="762">
                  <c:v>0.330047607421875</c:v>
                </c:pt>
                <c:pt idx="763">
                  <c:v>0.2777099609375</c:v>
                </c:pt>
                <c:pt idx="764">
                  <c:v>8.6456298828125E-2</c:v>
                </c:pt>
                <c:pt idx="765">
                  <c:v>-8.3383940160274506E-2</c:v>
                </c:pt>
                <c:pt idx="766">
                  <c:v>-5.5273529142141301E-2</c:v>
                </c:pt>
                <c:pt idx="767">
                  <c:v>0.2567138671875</c:v>
                </c:pt>
                <c:pt idx="768">
                  <c:v>0.26715087890625</c:v>
                </c:pt>
                <c:pt idx="769">
                  <c:v>-3.6148644983768401E-2</c:v>
                </c:pt>
                <c:pt idx="770">
                  <c:v>-9.2172831296920693E-2</c:v>
                </c:pt>
                <c:pt idx="771">
                  <c:v>7.6080322265625E-2</c:v>
                </c:pt>
                <c:pt idx="772">
                  <c:v>0.12652587890625</c:v>
                </c:pt>
                <c:pt idx="773">
                  <c:v>7.72705078125E-2</c:v>
                </c:pt>
                <c:pt idx="774">
                  <c:v>-1.1344317346811199E-2</c:v>
                </c:pt>
                <c:pt idx="775">
                  <c:v>-3.4395702183246599E-2</c:v>
                </c:pt>
                <c:pt idx="776">
                  <c:v>0.166961669921875</c:v>
                </c:pt>
                <c:pt idx="777">
                  <c:v>0.13775634765625</c:v>
                </c:pt>
                <c:pt idx="778">
                  <c:v>-0.112246431410312</c:v>
                </c:pt>
                <c:pt idx="779">
                  <c:v>-3.9336783811449996E-3</c:v>
                </c:pt>
                <c:pt idx="780">
                  <c:v>0.325592041015625</c:v>
                </c:pt>
                <c:pt idx="781">
                  <c:v>0.33087158203125</c:v>
                </c:pt>
                <c:pt idx="782">
                  <c:v>0.19525146484375</c:v>
                </c:pt>
                <c:pt idx="783">
                  <c:v>-6.7816600203514099E-2</c:v>
                </c:pt>
                <c:pt idx="784">
                  <c:v>-7.14279860258102E-2</c:v>
                </c:pt>
                <c:pt idx="785">
                  <c:v>0.27874755859375</c:v>
                </c:pt>
                <c:pt idx="786">
                  <c:v>0.35040283203125</c:v>
                </c:pt>
                <c:pt idx="787">
                  <c:v>5.7708740234375E-2</c:v>
                </c:pt>
                <c:pt idx="788">
                  <c:v>-9.8371043801307595E-2</c:v>
                </c:pt>
                <c:pt idx="789">
                  <c:v>1.4556884765625E-2</c:v>
                </c:pt>
                <c:pt idx="790">
                  <c:v>9.3017578125E-2</c:v>
                </c:pt>
                <c:pt idx="791">
                  <c:v>-2.79255285859107E-2</c:v>
                </c:pt>
                <c:pt idx="792">
                  <c:v>-0.365464746952056</c:v>
                </c:pt>
                <c:pt idx="793">
                  <c:v>-0.250782340764999</c:v>
                </c:pt>
                <c:pt idx="794">
                  <c:v>0.23956298828125</c:v>
                </c:pt>
                <c:pt idx="795">
                  <c:v>0.242156982421875</c:v>
                </c:pt>
                <c:pt idx="796">
                  <c:v>-0.38073909282684298</c:v>
                </c:pt>
                <c:pt idx="797">
                  <c:v>-0.58648902177810602</c:v>
                </c:pt>
                <c:pt idx="798">
                  <c:v>-0.111782386898994</c:v>
                </c:pt>
                <c:pt idx="799">
                  <c:v>0.163970947265625</c:v>
                </c:pt>
                <c:pt idx="800">
                  <c:v>-0.15347333252429901</c:v>
                </c:pt>
                <c:pt idx="801">
                  <c:v>-0.47587335109710599</c:v>
                </c:pt>
                <c:pt idx="802">
                  <c:v>-0.36319929361343301</c:v>
                </c:pt>
                <c:pt idx="803">
                  <c:v>6.2286376953125E-2</c:v>
                </c:pt>
                <c:pt idx="804">
                  <c:v>3.350830078125E-2</c:v>
                </c:pt>
                <c:pt idx="805">
                  <c:v>-0.431714177131652</c:v>
                </c:pt>
                <c:pt idx="806">
                  <c:v>-0.42673623561859098</c:v>
                </c:pt>
                <c:pt idx="807">
                  <c:v>-4.8308957368135397E-2</c:v>
                </c:pt>
                <c:pt idx="808">
                  <c:v>-4.2769815772771801E-2</c:v>
                </c:pt>
                <c:pt idx="809">
                  <c:v>-0.35995435714721602</c:v>
                </c:pt>
                <c:pt idx="810">
                  <c:v>-0.419361591339111</c:v>
                </c:pt>
                <c:pt idx="811">
                  <c:v>-0.17423988878726901</c:v>
                </c:pt>
                <c:pt idx="812">
                  <c:v>-0.112535670399665</c:v>
                </c:pt>
                <c:pt idx="813">
                  <c:v>-0.29886448383331299</c:v>
                </c:pt>
                <c:pt idx="814">
                  <c:v>-0.496251970529556</c:v>
                </c:pt>
                <c:pt idx="815">
                  <c:v>-0.35714715719223</c:v>
                </c:pt>
                <c:pt idx="816">
                  <c:v>-0.1885417252779</c:v>
                </c:pt>
                <c:pt idx="817">
                  <c:v>-0.28835412859916598</c:v>
                </c:pt>
                <c:pt idx="818">
                  <c:v>-0.42669603228568997</c:v>
                </c:pt>
                <c:pt idx="819">
                  <c:v>-0.29859808087348899</c:v>
                </c:pt>
                <c:pt idx="820">
                  <c:v>-7.1775466203689506E-2</c:v>
                </c:pt>
                <c:pt idx="821">
                  <c:v>-0.16676078736781999</c:v>
                </c:pt>
                <c:pt idx="822">
                  <c:v>-0.337156921625137</c:v>
                </c:pt>
                <c:pt idx="823">
                  <c:v>-0.29827821254730202</c:v>
                </c:pt>
                <c:pt idx="824">
                  <c:v>-0.17460201680660201</c:v>
                </c:pt>
                <c:pt idx="825">
                  <c:v>-0.12960219383239699</c:v>
                </c:pt>
                <c:pt idx="826">
                  <c:v>7.196044921875E-2</c:v>
                </c:pt>
                <c:pt idx="827">
                  <c:v>3.02734375E-2</c:v>
                </c:pt>
                <c:pt idx="828">
                  <c:v>-0.13599279522895799</c:v>
                </c:pt>
                <c:pt idx="829">
                  <c:v>-4.9555394798517199E-2</c:v>
                </c:pt>
                <c:pt idx="830">
                  <c:v>0.10498046875</c:v>
                </c:pt>
                <c:pt idx="831">
                  <c:v>3.076171875E-2</c:v>
                </c:pt>
                <c:pt idx="832">
                  <c:v>4.095458984375E-2</c:v>
                </c:pt>
                <c:pt idx="833">
                  <c:v>0.25335693359375</c:v>
                </c:pt>
                <c:pt idx="834">
                  <c:v>0.1590576171875</c:v>
                </c:pt>
                <c:pt idx="835">
                  <c:v>8.3831787109375E-2</c:v>
                </c:pt>
                <c:pt idx="836">
                  <c:v>0.2916259765625</c:v>
                </c:pt>
                <c:pt idx="837">
                  <c:v>0.240386962890625</c:v>
                </c:pt>
                <c:pt idx="838">
                  <c:v>8.9996337890625E-2</c:v>
                </c:pt>
                <c:pt idx="839">
                  <c:v>0.299346923828125</c:v>
                </c:pt>
                <c:pt idx="840">
                  <c:v>0.507843017578125</c:v>
                </c:pt>
                <c:pt idx="841">
                  <c:v>0.345794677734375</c:v>
                </c:pt>
                <c:pt idx="842">
                  <c:v>0.25927734375</c:v>
                </c:pt>
                <c:pt idx="843">
                  <c:v>0.24920654296875</c:v>
                </c:pt>
                <c:pt idx="844">
                  <c:v>0.3179931640625</c:v>
                </c:pt>
                <c:pt idx="845">
                  <c:v>0.437744140625</c:v>
                </c:pt>
                <c:pt idx="846">
                  <c:v>0.419708251953125</c:v>
                </c:pt>
                <c:pt idx="847">
                  <c:v>0.17132568359375</c:v>
                </c:pt>
                <c:pt idx="848">
                  <c:v>8.85009765625E-2</c:v>
                </c:pt>
                <c:pt idx="849">
                  <c:v>0.339080810546875</c:v>
                </c:pt>
                <c:pt idx="850">
                  <c:v>0.4608154296875</c:v>
                </c:pt>
                <c:pt idx="851">
                  <c:v>0.10198974609375</c:v>
                </c:pt>
                <c:pt idx="852">
                  <c:v>6.3201904296875E-2</c:v>
                </c:pt>
                <c:pt idx="853">
                  <c:v>0.5928955078125</c:v>
                </c:pt>
                <c:pt idx="854">
                  <c:v>0.557373046875</c:v>
                </c:pt>
                <c:pt idx="855">
                  <c:v>8.9599609375E-2</c:v>
                </c:pt>
                <c:pt idx="856">
                  <c:v>3.40576171875E-2</c:v>
                </c:pt>
                <c:pt idx="857">
                  <c:v>0.33905029296875</c:v>
                </c:pt>
                <c:pt idx="858">
                  <c:v>0.4327392578125</c:v>
                </c:pt>
                <c:pt idx="859">
                  <c:v>0.3326416015625</c:v>
                </c:pt>
                <c:pt idx="860">
                  <c:v>0.2586669921875</c:v>
                </c:pt>
                <c:pt idx="861">
                  <c:v>0.166839599609375</c:v>
                </c:pt>
                <c:pt idx="862">
                  <c:v>0.24896240234375</c:v>
                </c:pt>
                <c:pt idx="863">
                  <c:v>0.329010009765625</c:v>
                </c:pt>
                <c:pt idx="864">
                  <c:v>0.167205810546875</c:v>
                </c:pt>
                <c:pt idx="865">
                  <c:v>6.1798095703125E-2</c:v>
                </c:pt>
                <c:pt idx="866">
                  <c:v>0.29205322265625</c:v>
                </c:pt>
                <c:pt idx="867">
                  <c:v>0.44964599609375</c:v>
                </c:pt>
                <c:pt idx="868">
                  <c:v>0.29437255859375</c:v>
                </c:pt>
                <c:pt idx="869">
                  <c:v>0.130462646484375</c:v>
                </c:pt>
                <c:pt idx="870">
                  <c:v>0.144500732421875</c:v>
                </c:pt>
                <c:pt idx="871">
                  <c:v>0.24322509765625</c:v>
                </c:pt>
                <c:pt idx="872">
                  <c:v>0.335052490234375</c:v>
                </c:pt>
                <c:pt idx="873">
                  <c:v>0.253173828125</c:v>
                </c:pt>
                <c:pt idx="874">
                  <c:v>8.4869384765625E-2</c:v>
                </c:pt>
                <c:pt idx="875">
                  <c:v>5.2001953125E-2</c:v>
                </c:pt>
                <c:pt idx="876">
                  <c:v>0.2498779296875</c:v>
                </c:pt>
                <c:pt idx="877">
                  <c:v>0.469696044921875</c:v>
                </c:pt>
                <c:pt idx="878">
                  <c:v>9.7625732421875E-2</c:v>
                </c:pt>
                <c:pt idx="879">
                  <c:v>-0.348001778125762</c:v>
                </c:pt>
                <c:pt idx="880">
                  <c:v>8.7127685546875E-2</c:v>
                </c:pt>
                <c:pt idx="881">
                  <c:v>0.581024169921875</c:v>
                </c:pt>
                <c:pt idx="882">
                  <c:v>0.2073974609375</c:v>
                </c:pt>
                <c:pt idx="883">
                  <c:v>-0.35985320806503202</c:v>
                </c:pt>
                <c:pt idx="884">
                  <c:v>-7.7637448906898499E-2</c:v>
                </c:pt>
                <c:pt idx="885">
                  <c:v>0.28997802734375</c:v>
                </c:pt>
                <c:pt idx="886">
                  <c:v>8.795166015625E-2</c:v>
                </c:pt>
                <c:pt idx="887">
                  <c:v>-0.133655771613121</c:v>
                </c:pt>
                <c:pt idx="888">
                  <c:v>-0.147084444761276</c:v>
                </c:pt>
                <c:pt idx="889">
                  <c:v>-6.5778106451034504E-2</c:v>
                </c:pt>
                <c:pt idx="890">
                  <c:v>9.9456787109375E-2</c:v>
                </c:pt>
                <c:pt idx="891">
                  <c:v>5.975341796875E-2</c:v>
                </c:pt>
                <c:pt idx="892">
                  <c:v>-0.31940042972564697</c:v>
                </c:pt>
                <c:pt idx="893">
                  <c:v>-0.31161174178123402</c:v>
                </c:pt>
                <c:pt idx="894">
                  <c:v>0.218170166015625</c:v>
                </c:pt>
                <c:pt idx="895">
                  <c:v>0.372283935546875</c:v>
                </c:pt>
                <c:pt idx="896">
                  <c:v>-0.120894104242324</c:v>
                </c:pt>
                <c:pt idx="897">
                  <c:v>-0.205733627080917</c:v>
                </c:pt>
                <c:pt idx="898">
                  <c:v>1.0132141113281199</c:v>
                </c:pt>
                <c:pt idx="899">
                  <c:v>0.79510498046875</c:v>
                </c:pt>
                <c:pt idx="900">
                  <c:v>0.2061767578125</c:v>
                </c:pt>
                <c:pt idx="901">
                  <c:v>-8.5911117494106196E-2</c:v>
                </c:pt>
                <c:pt idx="902">
                  <c:v>-3.3679552376270197E-2</c:v>
                </c:pt>
                <c:pt idx="903">
                  <c:v>0.104949951171875</c:v>
                </c:pt>
                <c:pt idx="904">
                  <c:v>-1.22631518170237E-2</c:v>
                </c:pt>
                <c:pt idx="905">
                  <c:v>-0.40525448322296098</c:v>
                </c:pt>
                <c:pt idx="906">
                  <c:v>-0.22367063164710899</c:v>
                </c:pt>
                <c:pt idx="907">
                  <c:v>0.3143310546875</c:v>
                </c:pt>
                <c:pt idx="908">
                  <c:v>0.20574951171875</c:v>
                </c:pt>
                <c:pt idx="909">
                  <c:v>-0.46566000580787598</c:v>
                </c:pt>
                <c:pt idx="910">
                  <c:v>-0.38758310675620999</c:v>
                </c:pt>
                <c:pt idx="911">
                  <c:v>0.227325439453125</c:v>
                </c:pt>
                <c:pt idx="912">
                  <c:v>0.244140625</c:v>
                </c:pt>
                <c:pt idx="913">
                  <c:v>-0.21075697243213601</c:v>
                </c:pt>
                <c:pt idx="914">
                  <c:v>-0.10259956121444699</c:v>
                </c:pt>
                <c:pt idx="915">
                  <c:v>0.21234130859375</c:v>
                </c:pt>
                <c:pt idx="916">
                  <c:v>9.478759765625E-2</c:v>
                </c:pt>
                <c:pt idx="917">
                  <c:v>-0.18973597884178101</c:v>
                </c:pt>
                <c:pt idx="918">
                  <c:v>-0.14345256984233801</c:v>
                </c:pt>
                <c:pt idx="919">
                  <c:v>3.1341552734375E-2</c:v>
                </c:pt>
                <c:pt idx="920">
                  <c:v>1.953125E-3</c:v>
                </c:pt>
                <c:pt idx="921">
                  <c:v>-0.115420907735824</c:v>
                </c:pt>
                <c:pt idx="922">
                  <c:v>-0.206994518637657</c:v>
                </c:pt>
                <c:pt idx="923">
                  <c:v>-9.4068795442581093E-2</c:v>
                </c:pt>
                <c:pt idx="924">
                  <c:v>-2.2082606330513899E-2</c:v>
                </c:pt>
                <c:pt idx="925">
                  <c:v>-0.119770683348178</c:v>
                </c:pt>
                <c:pt idx="926">
                  <c:v>-0.25666493177413902</c:v>
                </c:pt>
                <c:pt idx="927">
                  <c:v>-0.21065779030323001</c:v>
                </c:pt>
                <c:pt idx="928">
                  <c:v>-4.3375376611947999E-2</c:v>
                </c:pt>
                <c:pt idx="929">
                  <c:v>7.2021484375E-3</c:v>
                </c:pt>
                <c:pt idx="930">
                  <c:v>-0.170333832502365</c:v>
                </c:pt>
                <c:pt idx="931">
                  <c:v>-0.30158376693725503</c:v>
                </c:pt>
                <c:pt idx="932">
                  <c:v>-0.25287500023841802</c:v>
                </c:pt>
                <c:pt idx="933">
                  <c:v>-6.3227534294128404E-2</c:v>
                </c:pt>
                <c:pt idx="934">
                  <c:v>-4.0194332599639802E-2</c:v>
                </c:pt>
                <c:pt idx="935">
                  <c:v>-0.17588900029659199</c:v>
                </c:pt>
                <c:pt idx="936">
                  <c:v>-0.223632201552391</c:v>
                </c:pt>
                <c:pt idx="937">
                  <c:v>-0.11532267928123401</c:v>
                </c:pt>
                <c:pt idx="938">
                  <c:v>-0.12413323670625601</c:v>
                </c:pt>
                <c:pt idx="939">
                  <c:v>-0.213025793433189</c:v>
                </c:pt>
                <c:pt idx="940">
                  <c:v>-0.15349423885345401</c:v>
                </c:pt>
                <c:pt idx="941">
                  <c:v>-8.4860213100910104E-2</c:v>
                </c:pt>
                <c:pt idx="942">
                  <c:v>-0.199659779667854</c:v>
                </c:pt>
                <c:pt idx="943">
                  <c:v>-0.23513562977313901</c:v>
                </c:pt>
                <c:pt idx="944">
                  <c:v>-7.4006430804729406E-2</c:v>
                </c:pt>
                <c:pt idx="945">
                  <c:v>5.584716796875E-3</c:v>
                </c:pt>
                <c:pt idx="946">
                  <c:v>-0.23735490441322299</c:v>
                </c:pt>
                <c:pt idx="947">
                  <c:v>-0.43871277570724398</c:v>
                </c:pt>
                <c:pt idx="948">
                  <c:v>-0.30255356431007302</c:v>
                </c:pt>
                <c:pt idx="949">
                  <c:v>2.8778076171875E-2</c:v>
                </c:pt>
                <c:pt idx="950">
                  <c:v>9.356689453125E-2</c:v>
                </c:pt>
                <c:pt idx="951">
                  <c:v>-0.20813636481761899</c:v>
                </c:pt>
                <c:pt idx="952">
                  <c:v>-0.49973583221435502</c:v>
                </c:pt>
                <c:pt idx="953">
                  <c:v>-0.29122120141982999</c:v>
                </c:pt>
                <c:pt idx="954">
                  <c:v>4.67529296875E-2</c:v>
                </c:pt>
                <c:pt idx="955">
                  <c:v>-6.0166832059621797E-2</c:v>
                </c:pt>
                <c:pt idx="956">
                  <c:v>-0.33885046839714</c:v>
                </c:pt>
                <c:pt idx="957">
                  <c:v>-0.29533928632736201</c:v>
                </c:pt>
                <c:pt idx="958">
                  <c:v>-0.102649241685867</c:v>
                </c:pt>
                <c:pt idx="959">
                  <c:v>-0.230104759335517</c:v>
                </c:pt>
                <c:pt idx="960">
                  <c:v>-0.42706784605979897</c:v>
                </c:pt>
                <c:pt idx="961">
                  <c:v>-0.428551524877548</c:v>
                </c:pt>
                <c:pt idx="962">
                  <c:v>-0.32763510942459101</c:v>
                </c:pt>
                <c:pt idx="963">
                  <c:v>-0.194083586335182</c:v>
                </c:pt>
                <c:pt idx="964">
                  <c:v>-0.106595776975154</c:v>
                </c:pt>
                <c:pt idx="965">
                  <c:v>-0.280602157115936</c:v>
                </c:pt>
                <c:pt idx="966">
                  <c:v>-0.57108986377715998</c:v>
                </c:pt>
                <c:pt idx="967">
                  <c:v>-0.49802005290985102</c:v>
                </c:pt>
                <c:pt idx="968">
                  <c:v>-0.15905092656612299</c:v>
                </c:pt>
                <c:pt idx="969">
                  <c:v>-7.5298160314559895E-2</c:v>
                </c:pt>
                <c:pt idx="970">
                  <c:v>-0.34835514426231301</c:v>
                </c:pt>
                <c:pt idx="971">
                  <c:v>-0.48929780721664401</c:v>
                </c:pt>
                <c:pt idx="972">
                  <c:v>-0.25053611397743197</c:v>
                </c:pt>
                <c:pt idx="973">
                  <c:v>-0.145169958472251</c:v>
                </c:pt>
                <c:pt idx="974">
                  <c:v>-0.31538996100425698</c:v>
                </c:pt>
                <c:pt idx="975">
                  <c:v>-0.45398631691932601</c:v>
                </c:pt>
                <c:pt idx="976">
                  <c:v>-0.42301028966903598</c:v>
                </c:pt>
                <c:pt idx="977">
                  <c:v>-0.249051794409751</c:v>
                </c:pt>
                <c:pt idx="978">
                  <c:v>-0.10195556282997099</c:v>
                </c:pt>
                <c:pt idx="979">
                  <c:v>-0.301271021366119</c:v>
                </c:pt>
                <c:pt idx="980">
                  <c:v>-0.65621548891067505</c:v>
                </c:pt>
                <c:pt idx="981">
                  <c:v>-0.55806195735931396</c:v>
                </c:pt>
                <c:pt idx="982">
                  <c:v>-4.3850596994161597E-3</c:v>
                </c:pt>
                <c:pt idx="983">
                  <c:v>6.1676025390625E-2</c:v>
                </c:pt>
                <c:pt idx="984">
                  <c:v>-0.65170103311538696</c:v>
                </c:pt>
                <c:pt idx="985">
                  <c:v>-1.0097599029541</c:v>
                </c:pt>
                <c:pt idx="986">
                  <c:v>-0.27092918753623901</c:v>
                </c:pt>
                <c:pt idx="987">
                  <c:v>0.212921142578125</c:v>
                </c:pt>
                <c:pt idx="988">
                  <c:v>-0.397281944751739</c:v>
                </c:pt>
                <c:pt idx="989">
                  <c:v>-1.2074768543243399</c:v>
                </c:pt>
                <c:pt idx="990">
                  <c:v>-0.91761773824691695</c:v>
                </c:pt>
                <c:pt idx="991">
                  <c:v>-0.110886797308921</c:v>
                </c:pt>
                <c:pt idx="992">
                  <c:v>-5.2701227366924203E-2</c:v>
                </c:pt>
                <c:pt idx="993">
                  <c:v>-0.74752980470657304</c:v>
                </c:pt>
                <c:pt idx="994">
                  <c:v>-1.13988280296325</c:v>
                </c:pt>
                <c:pt idx="995">
                  <c:v>-0.66482406854629505</c:v>
                </c:pt>
                <c:pt idx="996">
                  <c:v>-0.17225480079650801</c:v>
                </c:pt>
                <c:pt idx="997">
                  <c:v>-0.40040543675422602</c:v>
                </c:pt>
                <c:pt idx="998">
                  <c:v>-0.89360755681991499</c:v>
                </c:pt>
                <c:pt idx="999">
                  <c:v>-0.82736074924468905</c:v>
                </c:pt>
                <c:pt idx="1000">
                  <c:v>-0.31864130496978699</c:v>
                </c:pt>
                <c:pt idx="1001">
                  <c:v>-0.14864294230937899</c:v>
                </c:pt>
                <c:pt idx="1002">
                  <c:v>-0.46364298462867698</c:v>
                </c:pt>
                <c:pt idx="1003">
                  <c:v>-0.86082410812377896</c:v>
                </c:pt>
                <c:pt idx="1004">
                  <c:v>-0.84954518079757602</c:v>
                </c:pt>
                <c:pt idx="1005">
                  <c:v>-0.41401472687721202</c:v>
                </c:pt>
                <c:pt idx="1006">
                  <c:v>-0.28918203711509699</c:v>
                </c:pt>
                <c:pt idx="1007">
                  <c:v>-0.65515929460525502</c:v>
                </c:pt>
                <c:pt idx="1008">
                  <c:v>-0.96918821334838801</c:v>
                </c:pt>
                <c:pt idx="1009">
                  <c:v>-0.89774048328399603</c:v>
                </c:pt>
                <c:pt idx="1010">
                  <c:v>-0.50678771734237604</c:v>
                </c:pt>
                <c:pt idx="1011">
                  <c:v>-0.47902569174766502</c:v>
                </c:pt>
                <c:pt idx="1012">
                  <c:v>-0.84483969211578303</c:v>
                </c:pt>
                <c:pt idx="1013">
                  <c:v>-0.96705752611160201</c:v>
                </c:pt>
                <c:pt idx="1014">
                  <c:v>-0.61350017786026001</c:v>
                </c:pt>
                <c:pt idx="1015">
                  <c:v>-0.53074884414672796</c:v>
                </c:pt>
                <c:pt idx="1016">
                  <c:v>-0.85995292663574197</c:v>
                </c:pt>
                <c:pt idx="1017">
                  <c:v>-1.0160764455795199</c:v>
                </c:pt>
                <c:pt idx="1018">
                  <c:v>-0.72107714414596502</c:v>
                </c:pt>
                <c:pt idx="1019">
                  <c:v>-0.51258605718612604</c:v>
                </c:pt>
                <c:pt idx="1020">
                  <c:v>-0.63483524322509699</c:v>
                </c:pt>
                <c:pt idx="1021">
                  <c:v>-0.85269564390182495</c:v>
                </c:pt>
                <c:pt idx="1022">
                  <c:v>-0.87520462274551303</c:v>
                </c:pt>
                <c:pt idx="1023">
                  <c:v>-0.79185575246810902</c:v>
                </c:pt>
                <c:pt idx="1024">
                  <c:v>-0.861450135707855</c:v>
                </c:pt>
                <c:pt idx="1025">
                  <c:v>-0.83954888582229603</c:v>
                </c:pt>
                <c:pt idx="1026">
                  <c:v>-0.64341342449188199</c:v>
                </c:pt>
                <c:pt idx="1027">
                  <c:v>-0.48325201869010898</c:v>
                </c:pt>
                <c:pt idx="1028">
                  <c:v>-0.69365543127059903</c:v>
                </c:pt>
                <c:pt idx="1029">
                  <c:v>-0.96951442956924405</c:v>
                </c:pt>
                <c:pt idx="1030">
                  <c:v>-0.78534007072448697</c:v>
                </c:pt>
                <c:pt idx="1031">
                  <c:v>-0.43121635913848799</c:v>
                </c:pt>
                <c:pt idx="1032">
                  <c:v>-0.51199835538864102</c:v>
                </c:pt>
                <c:pt idx="1033">
                  <c:v>-0.87472015619277899</c:v>
                </c:pt>
                <c:pt idx="1034">
                  <c:v>-0.78695738315582198</c:v>
                </c:pt>
                <c:pt idx="1035">
                  <c:v>-0.338742405176162</c:v>
                </c:pt>
                <c:pt idx="1036">
                  <c:v>-0.29287827014923001</c:v>
                </c:pt>
                <c:pt idx="1037">
                  <c:v>-0.70580404996871904</c:v>
                </c:pt>
                <c:pt idx="1038">
                  <c:v>-0.869462370872497</c:v>
                </c:pt>
                <c:pt idx="1039">
                  <c:v>-0.62201523780822698</c:v>
                </c:pt>
                <c:pt idx="1040">
                  <c:v>-0.33745434880256597</c:v>
                </c:pt>
                <c:pt idx="1041">
                  <c:v>-0.35831370949745101</c:v>
                </c:pt>
                <c:pt idx="1042">
                  <c:v>-0.70559555292129505</c:v>
                </c:pt>
                <c:pt idx="1043">
                  <c:v>-0.81483966112136796</c:v>
                </c:pt>
                <c:pt idx="1044">
                  <c:v>-0.51253634691238403</c:v>
                </c:pt>
                <c:pt idx="1045">
                  <c:v>-0.34024819731712302</c:v>
                </c:pt>
                <c:pt idx="1046">
                  <c:v>-0.61827081441879195</c:v>
                </c:pt>
                <c:pt idx="1047">
                  <c:v>-0.77750939130783003</c:v>
                </c:pt>
                <c:pt idx="1048">
                  <c:v>-0.59291958808898904</c:v>
                </c:pt>
                <c:pt idx="1049">
                  <c:v>-0.40860879421234098</c:v>
                </c:pt>
                <c:pt idx="1050">
                  <c:v>-0.53106456995010298</c:v>
                </c:pt>
                <c:pt idx="1051">
                  <c:v>-0.68499863147735596</c:v>
                </c:pt>
                <c:pt idx="1052">
                  <c:v>-0.69154447317123402</c:v>
                </c:pt>
                <c:pt idx="1053">
                  <c:v>-0.54427784681320102</c:v>
                </c:pt>
                <c:pt idx="1054">
                  <c:v>-0.47033485770225503</c:v>
                </c:pt>
                <c:pt idx="1055">
                  <c:v>-0.50416105985641402</c:v>
                </c:pt>
                <c:pt idx="1056">
                  <c:v>-0.43870618939399703</c:v>
                </c:pt>
                <c:pt idx="1057">
                  <c:v>-0.45153167843818598</c:v>
                </c:pt>
                <c:pt idx="1058">
                  <c:v>-0.63396710157394398</c:v>
                </c:pt>
                <c:pt idx="1059">
                  <c:v>-0.638807773590087</c:v>
                </c:pt>
                <c:pt idx="1060">
                  <c:v>-0.39481908082961997</c:v>
                </c:pt>
                <c:pt idx="1061">
                  <c:v>-0.43339630961418102</c:v>
                </c:pt>
                <c:pt idx="1062">
                  <c:v>-0.72354429960250799</c:v>
                </c:pt>
                <c:pt idx="1063">
                  <c:v>-0.71461564302444402</c:v>
                </c:pt>
                <c:pt idx="1064">
                  <c:v>-0.34821078181266701</c:v>
                </c:pt>
                <c:pt idx="1065">
                  <c:v>-0.37617158889770502</c:v>
                </c:pt>
                <c:pt idx="1066">
                  <c:v>-0.84766131639480502</c:v>
                </c:pt>
                <c:pt idx="1067">
                  <c:v>-0.96847581863403298</c:v>
                </c:pt>
                <c:pt idx="1068">
                  <c:v>-0.58751195669174106</c:v>
                </c:pt>
                <c:pt idx="1069">
                  <c:v>-0.29720035195350603</c:v>
                </c:pt>
                <c:pt idx="1070">
                  <c:v>-0.54631066322326605</c:v>
                </c:pt>
                <c:pt idx="1071">
                  <c:v>-0.88329464197158802</c:v>
                </c:pt>
                <c:pt idx="1072">
                  <c:v>-0.86273074150085405</c:v>
                </c:pt>
                <c:pt idx="1073">
                  <c:v>-0.54630833864212003</c:v>
                </c:pt>
                <c:pt idx="1074">
                  <c:v>-0.44705426692962602</c:v>
                </c:pt>
                <c:pt idx="1075">
                  <c:v>-0.83119797706604004</c:v>
                </c:pt>
                <c:pt idx="1076">
                  <c:v>-1.11900877952575</c:v>
                </c:pt>
                <c:pt idx="1077">
                  <c:v>-0.87882763147354104</c:v>
                </c:pt>
                <c:pt idx="1078">
                  <c:v>-0.48597037792205799</c:v>
                </c:pt>
                <c:pt idx="1079">
                  <c:v>-0.65097576379776001</c:v>
                </c:pt>
                <c:pt idx="1080">
                  <c:v>-1.2061618566512999</c:v>
                </c:pt>
                <c:pt idx="1081">
                  <c:v>-1.31459760665893</c:v>
                </c:pt>
                <c:pt idx="1082">
                  <c:v>-0.84401154518127397</c:v>
                </c:pt>
                <c:pt idx="1083">
                  <c:v>-0.47322419285774198</c:v>
                </c:pt>
                <c:pt idx="1084">
                  <c:v>-0.79965448379516602</c:v>
                </c:pt>
                <c:pt idx="1085">
                  <c:v>-1.12284088134765</c:v>
                </c:pt>
                <c:pt idx="1086">
                  <c:v>-0.99316310882568304</c:v>
                </c:pt>
                <c:pt idx="1087">
                  <c:v>-0.72245591878890902</c:v>
                </c:pt>
                <c:pt idx="1088">
                  <c:v>-0.67351764440536499</c:v>
                </c:pt>
                <c:pt idx="1089">
                  <c:v>-0.732510685920715</c:v>
                </c:pt>
                <c:pt idx="1090">
                  <c:v>-0.85936701297759999</c:v>
                </c:pt>
                <c:pt idx="1091">
                  <c:v>-0.93502169847488403</c:v>
                </c:pt>
                <c:pt idx="1092">
                  <c:v>-0.73666620254516602</c:v>
                </c:pt>
                <c:pt idx="1093">
                  <c:v>-0.67564833164214999</c:v>
                </c:pt>
                <c:pt idx="1094">
                  <c:v>-0.91100567579269398</c:v>
                </c:pt>
                <c:pt idx="1095">
                  <c:v>-1.0040535926818801</c:v>
                </c:pt>
                <c:pt idx="1096">
                  <c:v>-0.84641546010971003</c:v>
                </c:pt>
                <c:pt idx="1097">
                  <c:v>-0.83515411615371704</c:v>
                </c:pt>
                <c:pt idx="1098">
                  <c:v>-0.91115617752075195</c:v>
                </c:pt>
                <c:pt idx="1099">
                  <c:v>-0.810641109943389</c:v>
                </c:pt>
                <c:pt idx="1100">
                  <c:v>-0.82523095607757502</c:v>
                </c:pt>
                <c:pt idx="1101">
                  <c:v>-1.0706553459167401</c:v>
                </c:pt>
                <c:pt idx="1102">
                  <c:v>-1.05585944652557</c:v>
                </c:pt>
                <c:pt idx="1103">
                  <c:v>-0.68769234418868996</c:v>
                </c:pt>
                <c:pt idx="1104">
                  <c:v>-0.62286889553070002</c:v>
                </c:pt>
                <c:pt idx="1105">
                  <c:v>-0.97812658548355103</c:v>
                </c:pt>
                <c:pt idx="1106">
                  <c:v>-1.1269747018814</c:v>
                </c:pt>
                <c:pt idx="1107">
                  <c:v>-0.88105034828186002</c:v>
                </c:pt>
                <c:pt idx="1108">
                  <c:v>-0.72832900285720803</c:v>
                </c:pt>
                <c:pt idx="1109">
                  <c:v>-0.89947992563247603</c:v>
                </c:pt>
                <c:pt idx="1110">
                  <c:v>-1.0417119264602599</c:v>
                </c:pt>
                <c:pt idx="1111">
                  <c:v>-0.838406682014465</c:v>
                </c:pt>
                <c:pt idx="1112">
                  <c:v>-0.71243894100189198</c:v>
                </c:pt>
                <c:pt idx="1113">
                  <c:v>-0.73307347297668402</c:v>
                </c:pt>
                <c:pt idx="1114">
                  <c:v>-0.7705078125</c:v>
                </c:pt>
                <c:pt idx="1115">
                  <c:v>-0.91513442993163996</c:v>
                </c:pt>
                <c:pt idx="1116">
                  <c:v>-0.91864812374114901</c:v>
                </c:pt>
                <c:pt idx="1117">
                  <c:v>-0.64289575815200795</c:v>
                </c:pt>
                <c:pt idx="1118">
                  <c:v>-0.51273775100707997</c:v>
                </c:pt>
                <c:pt idx="1119">
                  <c:v>-0.77950721979141202</c:v>
                </c:pt>
                <c:pt idx="1120">
                  <c:v>-0.79700237512588501</c:v>
                </c:pt>
                <c:pt idx="1121">
                  <c:v>-0.76221203804016102</c:v>
                </c:pt>
                <c:pt idx="1122">
                  <c:v>-0.93245393037795998</c:v>
                </c:pt>
                <c:pt idx="1123">
                  <c:v>-0.80692464113235396</c:v>
                </c:pt>
                <c:pt idx="1124">
                  <c:v>-0.58765542507171598</c:v>
                </c:pt>
                <c:pt idx="1125">
                  <c:v>-0.868566274642944</c:v>
                </c:pt>
                <c:pt idx="1126">
                  <c:v>-1.06227350234985</c:v>
                </c:pt>
                <c:pt idx="1127">
                  <c:v>-0.73193055391311601</c:v>
                </c:pt>
                <c:pt idx="1128">
                  <c:v>-0.64427495002746504</c:v>
                </c:pt>
                <c:pt idx="1129">
                  <c:v>-1.0066058635711601</c:v>
                </c:pt>
                <c:pt idx="1130">
                  <c:v>-1.1200643777847199</c:v>
                </c:pt>
                <c:pt idx="1131">
                  <c:v>-0.72752958536148005</c:v>
                </c:pt>
                <c:pt idx="1132">
                  <c:v>-0.55117046833038297</c:v>
                </c:pt>
                <c:pt idx="1133">
                  <c:v>-0.787065088748931</c:v>
                </c:pt>
                <c:pt idx="1134">
                  <c:v>-1.04658138751983</c:v>
                </c:pt>
                <c:pt idx="1135">
                  <c:v>-0.87804937362670898</c:v>
                </c:pt>
                <c:pt idx="1136">
                  <c:v>-0.57987320423126198</c:v>
                </c:pt>
                <c:pt idx="1137">
                  <c:v>-0.59568071365356401</c:v>
                </c:pt>
                <c:pt idx="1138">
                  <c:v>-0.77780085802078203</c:v>
                </c:pt>
                <c:pt idx="1139">
                  <c:v>-0.78054952621459905</c:v>
                </c:pt>
                <c:pt idx="1140">
                  <c:v>-0.51767146587371804</c:v>
                </c:pt>
                <c:pt idx="1141">
                  <c:v>-0.51113176345825195</c:v>
                </c:pt>
                <c:pt idx="1142">
                  <c:v>-0.70130753517150801</c:v>
                </c:pt>
                <c:pt idx="1143">
                  <c:v>-0.69719833135604803</c:v>
                </c:pt>
                <c:pt idx="1144">
                  <c:v>-0.50464367866516102</c:v>
                </c:pt>
                <c:pt idx="1145">
                  <c:v>-0.36680570244789101</c:v>
                </c:pt>
                <c:pt idx="1146">
                  <c:v>-0.56975442171096802</c:v>
                </c:pt>
                <c:pt idx="1147">
                  <c:v>-0.78912687301635698</c:v>
                </c:pt>
                <c:pt idx="1148">
                  <c:v>-0.52029347419738703</c:v>
                </c:pt>
                <c:pt idx="1149">
                  <c:v>-0.31450638175010598</c:v>
                </c:pt>
                <c:pt idx="1150">
                  <c:v>-0.44520944356918302</c:v>
                </c:pt>
                <c:pt idx="1151">
                  <c:v>-0.52264505624771096</c:v>
                </c:pt>
                <c:pt idx="1152">
                  <c:v>-0.45811015367507901</c:v>
                </c:pt>
                <c:pt idx="1153">
                  <c:v>-0.42190074920654203</c:v>
                </c:pt>
                <c:pt idx="1154">
                  <c:v>-0.439694613218307</c:v>
                </c:pt>
                <c:pt idx="1155">
                  <c:v>-0.51892793178558305</c:v>
                </c:pt>
                <c:pt idx="1156">
                  <c:v>-0.59854543209075906</c:v>
                </c:pt>
                <c:pt idx="1157">
                  <c:v>-0.44455569982528598</c:v>
                </c:pt>
                <c:pt idx="1158">
                  <c:v>-0.26702415943145702</c:v>
                </c:pt>
                <c:pt idx="1159">
                  <c:v>-0.394300997257232</c:v>
                </c:pt>
                <c:pt idx="1160">
                  <c:v>-0.60975909233093195</c:v>
                </c:pt>
                <c:pt idx="1161">
                  <c:v>-0.65524345636367798</c:v>
                </c:pt>
                <c:pt idx="1162">
                  <c:v>-0.47404024004936202</c:v>
                </c:pt>
                <c:pt idx="1163">
                  <c:v>-0.22755208611488301</c:v>
                </c:pt>
                <c:pt idx="1164">
                  <c:v>-0.15990570187568601</c:v>
                </c:pt>
                <c:pt idx="1165">
                  <c:v>-0.39049673080444303</c:v>
                </c:pt>
                <c:pt idx="1166">
                  <c:v>-0.52439433336257901</c:v>
                </c:pt>
                <c:pt idx="1167">
                  <c:v>-0.19297002255916501</c:v>
                </c:pt>
                <c:pt idx="1168">
                  <c:v>-9.9583871662616702E-2</c:v>
                </c:pt>
                <c:pt idx="1169">
                  <c:v>-0.40473338961601202</c:v>
                </c:pt>
                <c:pt idx="1170">
                  <c:v>-0.47509297728538502</c:v>
                </c:pt>
                <c:pt idx="1171">
                  <c:v>-0.123566798865795</c:v>
                </c:pt>
                <c:pt idx="1172">
                  <c:v>-9.0767852962017004E-2</c:v>
                </c:pt>
                <c:pt idx="1173">
                  <c:v>-0.33580341935157698</c:v>
                </c:pt>
                <c:pt idx="1174">
                  <c:v>-0.43505340814590399</c:v>
                </c:pt>
                <c:pt idx="1175">
                  <c:v>-0.334690421819686</c:v>
                </c:pt>
                <c:pt idx="1176">
                  <c:v>-0.17567130923271099</c:v>
                </c:pt>
                <c:pt idx="1177">
                  <c:v>-0.15584881603717801</c:v>
                </c:pt>
                <c:pt idx="1178">
                  <c:v>-0.31330537796020502</c:v>
                </c:pt>
                <c:pt idx="1179">
                  <c:v>-0.35474401712417603</c:v>
                </c:pt>
                <c:pt idx="1180">
                  <c:v>-0.209881201386451</c:v>
                </c:pt>
                <c:pt idx="1181">
                  <c:v>-0.18525397777557301</c:v>
                </c:pt>
                <c:pt idx="1182">
                  <c:v>-0.311785638332366</c:v>
                </c:pt>
                <c:pt idx="1183">
                  <c:v>-0.36679196357727001</c:v>
                </c:pt>
                <c:pt idx="1184">
                  <c:v>-0.23374082148075101</c:v>
                </c:pt>
                <c:pt idx="1185">
                  <c:v>-5.7673793286085101E-2</c:v>
                </c:pt>
                <c:pt idx="1186">
                  <c:v>-5.6215241551399203E-2</c:v>
                </c:pt>
                <c:pt idx="1187">
                  <c:v>-0.25217866897583002</c:v>
                </c:pt>
                <c:pt idx="1188">
                  <c:v>-0.37788209319114602</c:v>
                </c:pt>
                <c:pt idx="1189">
                  <c:v>-0.212154686450958</c:v>
                </c:pt>
                <c:pt idx="1190">
                  <c:v>-8.3486055955290794E-3</c:v>
                </c:pt>
                <c:pt idx="1191">
                  <c:v>-6.0664530843496302E-2</c:v>
                </c:pt>
                <c:pt idx="1192">
                  <c:v>-0.16019392013549799</c:v>
                </c:pt>
                <c:pt idx="1193">
                  <c:v>-5.4216902703046799E-2</c:v>
                </c:pt>
                <c:pt idx="1194">
                  <c:v>4.1046142578125E-2</c:v>
                </c:pt>
                <c:pt idx="1195">
                  <c:v>-8.6007215082645402E-2</c:v>
                </c:pt>
                <c:pt idx="1196">
                  <c:v>-0.20202824473381001</c:v>
                </c:pt>
                <c:pt idx="1197">
                  <c:v>-0.122549287974834</c:v>
                </c:pt>
                <c:pt idx="1198" formatCode="0.00E+00">
                  <c:v>-7.9290533903986205E-4</c:v>
                </c:pt>
                <c:pt idx="1199">
                  <c:v>-6.0104474425315801E-2</c:v>
                </c:pt>
                <c:pt idx="1200">
                  <c:v>2.716064453125E-2</c:v>
                </c:pt>
                <c:pt idx="1201">
                  <c:v>0.212127685546875</c:v>
                </c:pt>
                <c:pt idx="1202">
                  <c:v>4.351806640625E-2</c:v>
                </c:pt>
                <c:pt idx="1203">
                  <c:v>-0.233519062399864</c:v>
                </c:pt>
                <c:pt idx="1204">
                  <c:v>7.354736328125E-3</c:v>
                </c:pt>
                <c:pt idx="1205">
                  <c:v>0.392822265625</c:v>
                </c:pt>
                <c:pt idx="1206">
                  <c:v>0.24365234375</c:v>
                </c:pt>
                <c:pt idx="1207">
                  <c:v>-7.4736475944519001E-2</c:v>
                </c:pt>
                <c:pt idx="1208">
                  <c:v>7.904052734375E-2</c:v>
                </c:pt>
                <c:pt idx="1209">
                  <c:v>0.3135986328125</c:v>
                </c:pt>
                <c:pt idx="1210">
                  <c:v>0.227691650390625</c:v>
                </c:pt>
                <c:pt idx="1211">
                  <c:v>0.11346435546875</c:v>
                </c:pt>
                <c:pt idx="1212">
                  <c:v>0.2222900390625</c:v>
                </c:pt>
                <c:pt idx="1213">
                  <c:v>0.287750244140625</c:v>
                </c:pt>
                <c:pt idx="1214">
                  <c:v>0.239471435546875</c:v>
                </c:pt>
                <c:pt idx="1215">
                  <c:v>0.218017578125</c:v>
                </c:pt>
                <c:pt idx="1216">
                  <c:v>0.1507568359375</c:v>
                </c:pt>
                <c:pt idx="1217">
                  <c:v>0.114044189453125</c:v>
                </c:pt>
                <c:pt idx="1218">
                  <c:v>0.23046875</c:v>
                </c:pt>
                <c:pt idx="1219">
                  <c:v>0.42608642578125</c:v>
                </c:pt>
                <c:pt idx="1220">
                  <c:v>0.271759033203125</c:v>
                </c:pt>
                <c:pt idx="1221">
                  <c:v>-3.0029222369194E-2</c:v>
                </c:pt>
                <c:pt idx="1222">
                  <c:v>0.104095458984375</c:v>
                </c:pt>
                <c:pt idx="1223">
                  <c:v>0.2791748046875</c:v>
                </c:pt>
                <c:pt idx="1224">
                  <c:v>0.1588134765625</c:v>
                </c:pt>
                <c:pt idx="1225">
                  <c:v>3.3447265625E-2</c:v>
                </c:pt>
                <c:pt idx="1226">
                  <c:v>0.172210693359375</c:v>
                </c:pt>
                <c:pt idx="1227">
                  <c:v>0.307952880859375</c:v>
                </c:pt>
                <c:pt idx="1228">
                  <c:v>0.262115478515625</c:v>
                </c:pt>
                <c:pt idx="1229">
                  <c:v>0.107757568359375</c:v>
                </c:pt>
                <c:pt idx="1230">
                  <c:v>5.2978515625E-2</c:v>
                </c:pt>
                <c:pt idx="1231">
                  <c:v>0.150146484375</c:v>
                </c:pt>
                <c:pt idx="1232">
                  <c:v>0.376373291015625</c:v>
                </c:pt>
                <c:pt idx="1233">
                  <c:v>0.46343994140625</c:v>
                </c:pt>
                <c:pt idx="1234">
                  <c:v>0.200897216796875</c:v>
                </c:pt>
                <c:pt idx="1235">
                  <c:v>6.8084716796875E-2</c:v>
                </c:pt>
                <c:pt idx="1236">
                  <c:v>0.361785888671875</c:v>
                </c:pt>
                <c:pt idx="1237">
                  <c:v>0.5126953125</c:v>
                </c:pt>
                <c:pt idx="1238">
                  <c:v>0.212249755859375</c:v>
                </c:pt>
                <c:pt idx="1239">
                  <c:v>0.107513427734375</c:v>
                </c:pt>
                <c:pt idx="1240">
                  <c:v>0.49713134765625</c:v>
                </c:pt>
                <c:pt idx="1241">
                  <c:v>0.71978759765625</c:v>
                </c:pt>
                <c:pt idx="1242">
                  <c:v>0.4073486328125</c:v>
                </c:pt>
                <c:pt idx="1243">
                  <c:v>4.010009765625E-2</c:v>
                </c:pt>
                <c:pt idx="1244">
                  <c:v>0.199554443359375</c:v>
                </c:pt>
                <c:pt idx="1245">
                  <c:v>0.62164306640625</c:v>
                </c:pt>
                <c:pt idx="1246">
                  <c:v>0.754486083984375</c:v>
                </c:pt>
                <c:pt idx="1247">
                  <c:v>0.39544677734375</c:v>
                </c:pt>
                <c:pt idx="1248">
                  <c:v>0.127410888671875</c:v>
                </c:pt>
                <c:pt idx="1249">
                  <c:v>0.378662109375</c:v>
                </c:pt>
                <c:pt idx="1250">
                  <c:v>0.694305419921875</c:v>
                </c:pt>
                <c:pt idx="1251">
                  <c:v>0.568634033203125</c:v>
                </c:pt>
                <c:pt idx="1252">
                  <c:v>0.267608642578125</c:v>
                </c:pt>
                <c:pt idx="1253">
                  <c:v>0.301361083984375</c:v>
                </c:pt>
                <c:pt idx="1254">
                  <c:v>0.53326416015625</c:v>
                </c:pt>
                <c:pt idx="1255">
                  <c:v>0.66290283203125</c:v>
                </c:pt>
                <c:pt idx="1256">
                  <c:v>0.55657958984375</c:v>
                </c:pt>
                <c:pt idx="1257">
                  <c:v>0.2994384765625</c:v>
                </c:pt>
                <c:pt idx="1258">
                  <c:v>0.17938232421875</c:v>
                </c:pt>
                <c:pt idx="1259">
                  <c:v>0.562835693359375</c:v>
                </c:pt>
                <c:pt idx="1260">
                  <c:v>0.956207275390625</c:v>
                </c:pt>
                <c:pt idx="1261">
                  <c:v>0.5604248046875</c:v>
                </c:pt>
                <c:pt idx="1262">
                  <c:v>-0.12290552258491499</c:v>
                </c:pt>
                <c:pt idx="1263">
                  <c:v>7.0770263671875E-2</c:v>
                </c:pt>
                <c:pt idx="1264">
                  <c:v>0.81768798828125</c:v>
                </c:pt>
                <c:pt idx="1265">
                  <c:v>0.920684814453125</c:v>
                </c:pt>
                <c:pt idx="1266">
                  <c:v>0.2379150390625</c:v>
                </c:pt>
                <c:pt idx="1267">
                  <c:v>-2.45203301310539E-2</c:v>
                </c:pt>
                <c:pt idx="1268">
                  <c:v>0.3175048828125</c:v>
                </c:pt>
                <c:pt idx="1269">
                  <c:v>0.681854248046875</c:v>
                </c:pt>
                <c:pt idx="1270">
                  <c:v>0.560211181640625</c:v>
                </c:pt>
                <c:pt idx="1271">
                  <c:v>0.25250244140625</c:v>
                </c:pt>
                <c:pt idx="1272">
                  <c:v>0.1982421875</c:v>
                </c:pt>
                <c:pt idx="1273">
                  <c:v>0.5460205078125</c:v>
                </c:pt>
                <c:pt idx="1274">
                  <c:v>0.84771728515625</c:v>
                </c:pt>
                <c:pt idx="1275">
                  <c:v>0.5572509765625</c:v>
                </c:pt>
                <c:pt idx="1276">
                  <c:v>9.625244140625E-2</c:v>
                </c:pt>
                <c:pt idx="1277">
                  <c:v>0.305694580078125</c:v>
                </c:pt>
                <c:pt idx="1278">
                  <c:v>0.816497802734375</c:v>
                </c:pt>
                <c:pt idx="1279">
                  <c:v>0.67205810546875</c:v>
                </c:pt>
                <c:pt idx="1280">
                  <c:v>0.1905517578125</c:v>
                </c:pt>
                <c:pt idx="1281">
                  <c:v>0.17523193359375</c:v>
                </c:pt>
                <c:pt idx="1282">
                  <c:v>0.582244873046875</c:v>
                </c:pt>
                <c:pt idx="1283">
                  <c:v>0.58203125</c:v>
                </c:pt>
                <c:pt idx="1284">
                  <c:v>0.25750732421875</c:v>
                </c:pt>
                <c:pt idx="1285">
                  <c:v>0.1510009765625</c:v>
                </c:pt>
                <c:pt idx="1286">
                  <c:v>0.2362060546875</c:v>
                </c:pt>
                <c:pt idx="1287">
                  <c:v>0.12615966796875</c:v>
                </c:pt>
                <c:pt idx="1288">
                  <c:v>8.7738037109375E-2</c:v>
                </c:pt>
                <c:pt idx="1289">
                  <c:v>0.313934326171875</c:v>
                </c:pt>
                <c:pt idx="1290">
                  <c:v>0.42919921875</c:v>
                </c:pt>
                <c:pt idx="1291">
                  <c:v>0.14935302734375</c:v>
                </c:pt>
                <c:pt idx="1292">
                  <c:v>-2.7351850643753998E-2</c:v>
                </c:pt>
                <c:pt idx="1293">
                  <c:v>7.1990966796875E-2</c:v>
                </c:pt>
                <c:pt idx="1294">
                  <c:v>0.24462890625</c:v>
                </c:pt>
                <c:pt idx="1295">
                  <c:v>0.159027099609375</c:v>
                </c:pt>
                <c:pt idx="1296">
                  <c:v>0.10003662109375</c:v>
                </c:pt>
                <c:pt idx="1297">
                  <c:v>0.178466796875</c:v>
                </c:pt>
                <c:pt idx="1298">
                  <c:v>0.276275634765625</c:v>
                </c:pt>
                <c:pt idx="1299">
                  <c:v>0.179290771484375</c:v>
                </c:pt>
                <c:pt idx="1300">
                  <c:v>-3.2375603914260799E-3</c:v>
                </c:pt>
                <c:pt idx="1301">
                  <c:v>-0.10709401965141201</c:v>
                </c:pt>
                <c:pt idx="1302">
                  <c:v>4.425048828125E-3</c:v>
                </c:pt>
                <c:pt idx="1303">
                  <c:v>0.208953857421875</c:v>
                </c:pt>
                <c:pt idx="1304">
                  <c:v>0.25872802734375</c:v>
                </c:pt>
                <c:pt idx="1305">
                  <c:v>-1.6012830659747099E-2</c:v>
                </c:pt>
                <c:pt idx="1306">
                  <c:v>-0.29250046610832198</c:v>
                </c:pt>
                <c:pt idx="1307">
                  <c:v>-0.122069999575614</c:v>
                </c:pt>
                <c:pt idx="1308">
                  <c:v>0.290771484375</c:v>
                </c:pt>
                <c:pt idx="1309">
                  <c:v>0.234710693359375</c:v>
                </c:pt>
                <c:pt idx="1310">
                  <c:v>-0.13333231210708599</c:v>
                </c:pt>
                <c:pt idx="1311">
                  <c:v>-0.15496990084648099</c:v>
                </c:pt>
                <c:pt idx="1312">
                  <c:v>0.212738037109375</c:v>
                </c:pt>
                <c:pt idx="1313">
                  <c:v>0.406524658203125</c:v>
                </c:pt>
                <c:pt idx="1314">
                  <c:v>7.4554443359375E-2</c:v>
                </c:pt>
                <c:pt idx="1315">
                  <c:v>-0.29385146498680098</c:v>
                </c:pt>
                <c:pt idx="1316">
                  <c:v>-0.17571660876274101</c:v>
                </c:pt>
                <c:pt idx="1317">
                  <c:v>0.30621337890625</c:v>
                </c:pt>
                <c:pt idx="1318">
                  <c:v>0.415069580078125</c:v>
                </c:pt>
                <c:pt idx="1319">
                  <c:v>-2.30987798422575E-2</c:v>
                </c:pt>
                <c:pt idx="1320">
                  <c:v>-0.35873049497604298</c:v>
                </c:pt>
                <c:pt idx="1321">
                  <c:v>-0.12727023661136599</c:v>
                </c:pt>
                <c:pt idx="1322">
                  <c:v>0.207061767578125</c:v>
                </c:pt>
                <c:pt idx="1323">
                  <c:v>0.273406982421875</c:v>
                </c:pt>
                <c:pt idx="1324">
                  <c:v>-7.7964574098586994E-2</c:v>
                </c:pt>
                <c:pt idx="1325">
                  <c:v>-0.32730019092559798</c:v>
                </c:pt>
                <c:pt idx="1326">
                  <c:v>-0.17692524194717399</c:v>
                </c:pt>
                <c:pt idx="1327">
                  <c:v>0.22821044921875</c:v>
                </c:pt>
                <c:pt idx="1328">
                  <c:v>0.1898193359375</c:v>
                </c:pt>
                <c:pt idx="1329">
                  <c:v>-0.34038910269737199</c:v>
                </c:pt>
                <c:pt idx="1330">
                  <c:v>-0.50506538152694702</c:v>
                </c:pt>
                <c:pt idx="1331">
                  <c:v>2.899169921875E-2</c:v>
                </c:pt>
                <c:pt idx="1332">
                  <c:v>0.355224609375</c:v>
                </c:pt>
                <c:pt idx="1333">
                  <c:v>-0.12937179207801799</c:v>
                </c:pt>
                <c:pt idx="1334">
                  <c:v>-0.62295472621917702</c:v>
                </c:pt>
                <c:pt idx="1335">
                  <c:v>-0.37010678648948597</c:v>
                </c:pt>
                <c:pt idx="1336">
                  <c:v>7.598876953125E-3</c:v>
                </c:pt>
                <c:pt idx="1337">
                  <c:v>-0.105526387691497</c:v>
                </c:pt>
                <c:pt idx="1338">
                  <c:v>-0.40172111988067599</c:v>
                </c:pt>
                <c:pt idx="1339">
                  <c:v>-0.26612082123756398</c:v>
                </c:pt>
                <c:pt idx="1340">
                  <c:v>8.3770751953125E-2</c:v>
                </c:pt>
                <c:pt idx="1341">
                  <c:v>-6.1558805406093597E-2</c:v>
                </c:pt>
                <c:pt idx="1342">
                  <c:v>-0.50524836778640703</c:v>
                </c:pt>
                <c:pt idx="1343">
                  <c:v>-0.48442736268043501</c:v>
                </c:pt>
                <c:pt idx="1344">
                  <c:v>-5.2434146404266302E-2</c:v>
                </c:pt>
                <c:pt idx="1345">
                  <c:v>2.7984619140625E-2</c:v>
                </c:pt>
                <c:pt idx="1346">
                  <c:v>-0.39766091108322099</c:v>
                </c:pt>
                <c:pt idx="1347">
                  <c:v>-0.429335057735443</c:v>
                </c:pt>
                <c:pt idx="1348">
                  <c:v>-4.78391945362091E-2</c:v>
                </c:pt>
                <c:pt idx="1349">
                  <c:v>-3.8252029567956897E-2</c:v>
                </c:pt>
                <c:pt idx="1350">
                  <c:v>-0.45771223306655801</c:v>
                </c:pt>
                <c:pt idx="1351">
                  <c:v>-0.66606307029724099</c:v>
                </c:pt>
                <c:pt idx="1352">
                  <c:v>-0.35311710834503102</c:v>
                </c:pt>
                <c:pt idx="1353">
                  <c:v>3.5064697265625E-2</c:v>
                </c:pt>
                <c:pt idx="1354">
                  <c:v>-8.3488620817661202E-2</c:v>
                </c:pt>
                <c:pt idx="1355">
                  <c:v>-0.454578787088394</c:v>
                </c:pt>
                <c:pt idx="1356">
                  <c:v>-0.45678910613059998</c:v>
                </c:pt>
                <c:pt idx="1357">
                  <c:v>-0.179632022976875</c:v>
                </c:pt>
                <c:pt idx="1358">
                  <c:v>-9.0841114521026597E-2</c:v>
                </c:pt>
                <c:pt idx="1359">
                  <c:v>-0.19451600313186601</c:v>
                </c:pt>
                <c:pt idx="1360">
                  <c:v>-0.16636021435260701</c:v>
                </c:pt>
                <c:pt idx="1361">
                  <c:v>-0.130458444356918</c:v>
                </c:pt>
                <c:pt idx="1362">
                  <c:v>-0.28282520174980103</c:v>
                </c:pt>
                <c:pt idx="1363">
                  <c:v>-0.14373186230659399</c:v>
                </c:pt>
                <c:pt idx="1364">
                  <c:v>0.126190185546875</c:v>
                </c:pt>
                <c:pt idx="1365">
                  <c:v>-9.2779353260993902E-2</c:v>
                </c:pt>
                <c:pt idx="1366">
                  <c:v>-0.42375531792640603</c:v>
                </c:pt>
                <c:pt idx="1367">
                  <c:v>-0.15388309955596899</c:v>
                </c:pt>
                <c:pt idx="1368">
                  <c:v>0.247772216796875</c:v>
                </c:pt>
                <c:pt idx="1369">
                  <c:v>1.4068603515625E-2</c:v>
                </c:pt>
                <c:pt idx="1370">
                  <c:v>-0.44679424166679299</c:v>
                </c:pt>
                <c:pt idx="1371">
                  <c:v>-0.33090385794639499</c:v>
                </c:pt>
                <c:pt idx="1372">
                  <c:v>0.108062744140625</c:v>
                </c:pt>
                <c:pt idx="1373">
                  <c:v>0.226043701171875</c:v>
                </c:pt>
                <c:pt idx="1374">
                  <c:v>-0.104980893433094</c:v>
                </c:pt>
                <c:pt idx="1375">
                  <c:v>-0.33175575733184798</c:v>
                </c:pt>
                <c:pt idx="1376">
                  <c:v>-4.5607216656207997E-2</c:v>
                </c:pt>
                <c:pt idx="1377">
                  <c:v>0.214202880859375</c:v>
                </c:pt>
                <c:pt idx="1378">
                  <c:v>0.15399169921875</c:v>
                </c:pt>
                <c:pt idx="1379">
                  <c:v>-1.4087532646954001E-2</c:v>
                </c:pt>
                <c:pt idx="1380">
                  <c:v>-2.8773333877324999E-2</c:v>
                </c:pt>
                <c:pt idx="1381">
                  <c:v>0.109527587890625</c:v>
                </c:pt>
                <c:pt idx="1382">
                  <c:v>0.312713623046875</c:v>
                </c:pt>
                <c:pt idx="1383">
                  <c:v>0.384033203125</c:v>
                </c:pt>
                <c:pt idx="1384">
                  <c:v>0.2716064453125</c:v>
                </c:pt>
                <c:pt idx="1385">
                  <c:v>0.126190185546875</c:v>
                </c:pt>
                <c:pt idx="1386">
                  <c:v>0.13165283203125</c:v>
                </c:pt>
                <c:pt idx="1387">
                  <c:v>0.26251220703125</c:v>
                </c:pt>
                <c:pt idx="1388">
                  <c:v>0.36590576171875</c:v>
                </c:pt>
                <c:pt idx="1389">
                  <c:v>0.361572265625</c:v>
                </c:pt>
                <c:pt idx="1390">
                  <c:v>0.18536376953125</c:v>
                </c:pt>
                <c:pt idx="1391">
                  <c:v>9.4329833984375E-2</c:v>
                </c:pt>
                <c:pt idx="1392">
                  <c:v>0.25665283203125</c:v>
                </c:pt>
                <c:pt idx="1393">
                  <c:v>0.501800537109375</c:v>
                </c:pt>
                <c:pt idx="1394">
                  <c:v>0.384613037109375</c:v>
                </c:pt>
                <c:pt idx="1395">
                  <c:v>4.254150390625E-2</c:v>
                </c:pt>
                <c:pt idx="1396">
                  <c:v>0.161651611328125</c:v>
                </c:pt>
                <c:pt idx="1397">
                  <c:v>0.61846923828125</c:v>
                </c:pt>
                <c:pt idx="1398">
                  <c:v>0.553741455078125</c:v>
                </c:pt>
                <c:pt idx="1399">
                  <c:v>8.4320068359375E-2</c:v>
                </c:pt>
                <c:pt idx="1400">
                  <c:v>7.427978515625E-2</c:v>
                </c:pt>
                <c:pt idx="1401">
                  <c:v>0.468536376953125</c:v>
                </c:pt>
                <c:pt idx="1402">
                  <c:v>0.612396240234375</c:v>
                </c:pt>
                <c:pt idx="1403">
                  <c:v>0.414581298828125</c:v>
                </c:pt>
                <c:pt idx="1404">
                  <c:v>0.23883056640625</c:v>
                </c:pt>
                <c:pt idx="1405">
                  <c:v>0.297332763671875</c:v>
                </c:pt>
                <c:pt idx="1406">
                  <c:v>0.39422607421875</c:v>
                </c:pt>
                <c:pt idx="1407">
                  <c:v>0.409576416015625</c:v>
                </c:pt>
                <c:pt idx="1408">
                  <c:v>0.42657470703125</c:v>
                </c:pt>
                <c:pt idx="1409">
                  <c:v>0.493682861328125</c:v>
                </c:pt>
                <c:pt idx="1410">
                  <c:v>0.515869140625</c:v>
                </c:pt>
                <c:pt idx="1411">
                  <c:v>0.400604248046875</c:v>
                </c:pt>
                <c:pt idx="1412">
                  <c:v>0.416961669921875</c:v>
                </c:pt>
                <c:pt idx="1413">
                  <c:v>0.528228759765625</c:v>
                </c:pt>
                <c:pt idx="1414">
                  <c:v>0.45361328125</c:v>
                </c:pt>
                <c:pt idx="1415">
                  <c:v>0.33795166015625</c:v>
                </c:pt>
                <c:pt idx="1416">
                  <c:v>0.523651123046875</c:v>
                </c:pt>
                <c:pt idx="1417">
                  <c:v>0.73583984375</c:v>
                </c:pt>
                <c:pt idx="1418">
                  <c:v>0.61065673828125</c:v>
                </c:pt>
                <c:pt idx="1419">
                  <c:v>0.288482666015625</c:v>
                </c:pt>
                <c:pt idx="1420">
                  <c:v>0.2762451171875</c:v>
                </c:pt>
                <c:pt idx="1421">
                  <c:v>0.657318115234375</c:v>
                </c:pt>
                <c:pt idx="1422">
                  <c:v>0.785125732421875</c:v>
                </c:pt>
                <c:pt idx="1423">
                  <c:v>0.4151611328125</c:v>
                </c:pt>
                <c:pt idx="1424">
                  <c:v>0.345672607421875</c:v>
                </c:pt>
                <c:pt idx="1425">
                  <c:v>0.70355224609375</c:v>
                </c:pt>
                <c:pt idx="1426">
                  <c:v>0.650604248046875</c:v>
                </c:pt>
                <c:pt idx="1427">
                  <c:v>0.30645751953125</c:v>
                </c:pt>
                <c:pt idx="1428">
                  <c:v>0.427734375</c:v>
                </c:pt>
                <c:pt idx="1429">
                  <c:v>0.653289794921875</c:v>
                </c:pt>
                <c:pt idx="1430">
                  <c:v>0.56781005859375</c:v>
                </c:pt>
                <c:pt idx="1431">
                  <c:v>0.4012451171875</c:v>
                </c:pt>
                <c:pt idx="1432">
                  <c:v>0.477142333984375</c:v>
                </c:pt>
                <c:pt idx="1433">
                  <c:v>0.560760498046875</c:v>
                </c:pt>
                <c:pt idx="1434">
                  <c:v>0.40118408203125</c:v>
                </c:pt>
                <c:pt idx="1435">
                  <c:v>0.265960693359375</c:v>
                </c:pt>
                <c:pt idx="1436">
                  <c:v>0.40240478515625</c:v>
                </c:pt>
                <c:pt idx="1437">
                  <c:v>0.528839111328125</c:v>
                </c:pt>
                <c:pt idx="1438">
                  <c:v>0.37408447265625</c:v>
                </c:pt>
                <c:pt idx="1439">
                  <c:v>0.2939453125</c:v>
                </c:pt>
                <c:pt idx="1440">
                  <c:v>0.4609375</c:v>
                </c:pt>
                <c:pt idx="1441">
                  <c:v>0.42669677734375</c:v>
                </c:pt>
                <c:pt idx="1442">
                  <c:v>0.2308349609375</c:v>
                </c:pt>
                <c:pt idx="1443">
                  <c:v>0.307708740234375</c:v>
                </c:pt>
                <c:pt idx="1444">
                  <c:v>0.442291259765625</c:v>
                </c:pt>
                <c:pt idx="1445">
                  <c:v>0.4364013671875</c:v>
                </c:pt>
                <c:pt idx="1446">
                  <c:v>0.385284423828125</c:v>
                </c:pt>
                <c:pt idx="1447">
                  <c:v>0.32928466796875</c:v>
                </c:pt>
                <c:pt idx="1448">
                  <c:v>0.301605224609375</c:v>
                </c:pt>
                <c:pt idx="1449">
                  <c:v>0.438201904296875</c:v>
                </c:pt>
                <c:pt idx="1450">
                  <c:v>0.487457275390625</c:v>
                </c:pt>
                <c:pt idx="1451">
                  <c:v>0.44342041015625</c:v>
                </c:pt>
                <c:pt idx="1452">
                  <c:v>0.46942138671875</c:v>
                </c:pt>
                <c:pt idx="1453">
                  <c:v>0.415496826171875</c:v>
                </c:pt>
                <c:pt idx="1454">
                  <c:v>0.30517578125</c:v>
                </c:pt>
                <c:pt idx="1455">
                  <c:v>0.455230712890625</c:v>
                </c:pt>
                <c:pt idx="1456">
                  <c:v>0.555572509765625</c:v>
                </c:pt>
                <c:pt idx="1457">
                  <c:v>0.4254150390625</c:v>
                </c:pt>
                <c:pt idx="1458">
                  <c:v>0.280517578125</c:v>
                </c:pt>
                <c:pt idx="1459">
                  <c:v>0.477752685546875</c:v>
                </c:pt>
                <c:pt idx="1460">
                  <c:v>0.626434326171875</c:v>
                </c:pt>
                <c:pt idx="1461">
                  <c:v>0.318817138671875</c:v>
                </c:pt>
                <c:pt idx="1462" formatCode="0.00E+00">
                  <c:v>5.18798828125E-4</c:v>
                </c:pt>
                <c:pt idx="1463">
                  <c:v>0.323577880859375</c:v>
                </c:pt>
                <c:pt idx="1464">
                  <c:v>0.746795654296875</c:v>
                </c:pt>
                <c:pt idx="1465">
                  <c:v>0.52423095703125</c:v>
                </c:pt>
                <c:pt idx="1466">
                  <c:v>0.181610107421875</c:v>
                </c:pt>
                <c:pt idx="1467">
                  <c:v>0.274932861328125</c:v>
                </c:pt>
                <c:pt idx="1468">
                  <c:v>0.38800048828125</c:v>
                </c:pt>
                <c:pt idx="1469">
                  <c:v>0.332611083984375</c:v>
                </c:pt>
                <c:pt idx="1470">
                  <c:v>0.39361572265625</c:v>
                </c:pt>
                <c:pt idx="1471">
                  <c:v>0.421600341796875</c:v>
                </c:pt>
                <c:pt idx="1472">
                  <c:v>0.225677490234375</c:v>
                </c:pt>
                <c:pt idx="1473">
                  <c:v>0.16082763671875</c:v>
                </c:pt>
                <c:pt idx="1474">
                  <c:v>0.375579833984375</c:v>
                </c:pt>
                <c:pt idx="1475">
                  <c:v>0.3974609375</c:v>
                </c:pt>
                <c:pt idx="1476">
                  <c:v>0.150177001953125</c:v>
                </c:pt>
                <c:pt idx="1477">
                  <c:v>-1.1001619510352599E-2</c:v>
                </c:pt>
                <c:pt idx="1478">
                  <c:v>0.168548583984375</c:v>
                </c:pt>
                <c:pt idx="1479">
                  <c:v>0.3912353515625</c:v>
                </c:pt>
                <c:pt idx="1480">
                  <c:v>0.164215087890625</c:v>
                </c:pt>
                <c:pt idx="1481">
                  <c:v>-0.14868485927581701</c:v>
                </c:pt>
                <c:pt idx="1482">
                  <c:v>-7.0146429352462196E-3</c:v>
                </c:pt>
                <c:pt idx="1483">
                  <c:v>0.31695556640625</c:v>
                </c:pt>
                <c:pt idx="1484">
                  <c:v>0.275146484375</c:v>
                </c:pt>
                <c:pt idx="1485">
                  <c:v>-2.51059010624885E-2</c:v>
                </c:pt>
                <c:pt idx="1486">
                  <c:v>-9.8336860537528895E-2</c:v>
                </c:pt>
                <c:pt idx="1487">
                  <c:v>8.8531494140625E-2</c:v>
                </c:pt>
                <c:pt idx="1488">
                  <c:v>0.11785888671875</c:v>
                </c:pt>
                <c:pt idx="1489">
                  <c:v>4.2327880859375E-2</c:v>
                </c:pt>
                <c:pt idx="1490">
                  <c:v>6.53076171875E-3</c:v>
                </c:pt>
                <c:pt idx="1491">
                  <c:v>4.7210693359375E-2</c:v>
                </c:pt>
                <c:pt idx="1492">
                  <c:v>9.5977783203125E-2</c:v>
                </c:pt>
                <c:pt idx="1493">
                  <c:v>0.102630615234375</c:v>
                </c:pt>
                <c:pt idx="1494">
                  <c:v>0.10382080078125</c:v>
                </c:pt>
                <c:pt idx="1495">
                  <c:v>3.5308837890625E-2</c:v>
                </c:pt>
                <c:pt idx="1496">
                  <c:v>-0.13670442998409199</c:v>
                </c:pt>
                <c:pt idx="1497">
                  <c:v>-8.0303654074668801E-2</c:v>
                </c:pt>
                <c:pt idx="1498">
                  <c:v>0.2528076171875</c:v>
                </c:pt>
                <c:pt idx="1499">
                  <c:v>0.39300537109375</c:v>
                </c:pt>
                <c:pt idx="1500">
                  <c:v>-1.82591415941715E-2</c:v>
                </c:pt>
                <c:pt idx="1501">
                  <c:v>-0.38139930367469699</c:v>
                </c:pt>
                <c:pt idx="1502">
                  <c:v>-7.0308789610862704E-2</c:v>
                </c:pt>
                <c:pt idx="1503">
                  <c:v>0.400726318359375</c:v>
                </c:pt>
                <c:pt idx="1504">
                  <c:v>0.282440185546875</c:v>
                </c:pt>
                <c:pt idx="1505">
                  <c:v>-0.27425897121429399</c:v>
                </c:pt>
                <c:pt idx="1506">
                  <c:v>-0.37127840518951399</c:v>
                </c:pt>
                <c:pt idx="1507">
                  <c:v>0.115997314453125</c:v>
                </c:pt>
                <c:pt idx="1508">
                  <c:v>0.42730712890625</c:v>
                </c:pt>
                <c:pt idx="1509">
                  <c:v>-4.5140858739614403E-2</c:v>
                </c:pt>
                <c:pt idx="1510">
                  <c:v>-0.53719580173492398</c:v>
                </c:pt>
                <c:pt idx="1511">
                  <c:v>-0.224199399352073</c:v>
                </c:pt>
                <c:pt idx="1512">
                  <c:v>0.411224365234375</c:v>
                </c:pt>
                <c:pt idx="1513">
                  <c:v>0.314117431640625</c:v>
                </c:pt>
                <c:pt idx="1514">
                  <c:v>-0.350375056266784</c:v>
                </c:pt>
                <c:pt idx="1515">
                  <c:v>-0.60081690549850397</c:v>
                </c:pt>
                <c:pt idx="1516">
                  <c:v>-0.14171691238880099</c:v>
                </c:pt>
                <c:pt idx="1517">
                  <c:v>0.254638671875</c:v>
                </c:pt>
                <c:pt idx="1518">
                  <c:v>-1.4363028109073601E-2</c:v>
                </c:pt>
                <c:pt idx="1519">
                  <c:v>-0.36132508516311601</c:v>
                </c:pt>
                <c:pt idx="1520">
                  <c:v>-0.197815522551536</c:v>
                </c:pt>
                <c:pt idx="1521">
                  <c:v>6.573486328125E-2</c:v>
                </c:pt>
                <c:pt idx="1522">
                  <c:v>-0.121560528874397</c:v>
                </c:pt>
                <c:pt idx="1523">
                  <c:v>-0.31525921821594199</c:v>
                </c:pt>
                <c:pt idx="1524">
                  <c:v>-0.156367853283882</c:v>
                </c:pt>
                <c:pt idx="1525">
                  <c:v>-1.4607089571654699E-2</c:v>
                </c:pt>
                <c:pt idx="1526">
                  <c:v>-3.6677379161119399E-2</c:v>
                </c:pt>
                <c:pt idx="1527">
                  <c:v>3.631591796875E-3</c:v>
                </c:pt>
                <c:pt idx="1528">
                  <c:v>-2.1130163222551301E-2</c:v>
                </c:pt>
                <c:pt idx="1529">
                  <c:v>-0.27995371818542403</c:v>
                </c:pt>
                <c:pt idx="1530">
                  <c:v>-0.30300572514533902</c:v>
                </c:pt>
                <c:pt idx="1531">
                  <c:v>0.10430908203125</c:v>
                </c:pt>
                <c:pt idx="1532">
                  <c:v>0.176055908203125</c:v>
                </c:pt>
                <c:pt idx="1533">
                  <c:v>-0.233504578471183</c:v>
                </c:pt>
                <c:pt idx="1534">
                  <c:v>-0.31268706917762701</c:v>
                </c:pt>
                <c:pt idx="1535">
                  <c:v>0.10174560546875</c:v>
                </c:pt>
                <c:pt idx="1536">
                  <c:v>0.190155029296875</c:v>
                </c:pt>
                <c:pt idx="1537">
                  <c:v>-0.142035737633705</c:v>
                </c:pt>
                <c:pt idx="1538">
                  <c:v>-0.23037567734718301</c:v>
                </c:pt>
                <c:pt idx="1539">
                  <c:v>-2.2044999524950901E-2</c:v>
                </c:pt>
                <c:pt idx="1540">
                  <c:v>9.2254638671875E-2</c:v>
                </c:pt>
                <c:pt idx="1541">
                  <c:v>4.803466796875E-2</c:v>
                </c:pt>
                <c:pt idx="1542">
                  <c:v>3.5186767578125E-2</c:v>
                </c:pt>
                <c:pt idx="1543" formatCode="0.00E+00">
                  <c:v>-1.57958114868961E-4</c:v>
                </c:pt>
                <c:pt idx="1544">
                  <c:v>-7.7240280807018197E-2</c:v>
                </c:pt>
                <c:pt idx="1545">
                  <c:v>-5.59575632214546E-2</c:v>
                </c:pt>
                <c:pt idx="1546">
                  <c:v>8.8470458984375E-2</c:v>
                </c:pt>
                <c:pt idx="1547">
                  <c:v>0.17608642578125</c:v>
                </c:pt>
                <c:pt idx="1548">
                  <c:v>7.5103759765625E-2</c:v>
                </c:pt>
                <c:pt idx="1549">
                  <c:v>-5.6456632912158897E-2</c:v>
                </c:pt>
                <c:pt idx="1550">
                  <c:v>7.03125E-2</c:v>
                </c:pt>
                <c:pt idx="1551">
                  <c:v>0.20611572265625</c:v>
                </c:pt>
                <c:pt idx="1552">
                  <c:v>0.1663818359375</c:v>
                </c:pt>
                <c:pt idx="1553">
                  <c:v>1.64794921875E-2</c:v>
                </c:pt>
                <c:pt idx="1554">
                  <c:v>3.86962890625E-2</c:v>
                </c:pt>
                <c:pt idx="1555">
                  <c:v>0.3140869140625</c:v>
                </c:pt>
                <c:pt idx="1556">
                  <c:v>0.396636962890625</c:v>
                </c:pt>
                <c:pt idx="1557">
                  <c:v>1.3092041015625E-2</c:v>
                </c:pt>
                <c:pt idx="1558">
                  <c:v>-0.25933352112769997</c:v>
                </c:pt>
                <c:pt idx="1559">
                  <c:v>0.125732421875</c:v>
                </c:pt>
                <c:pt idx="1560">
                  <c:v>0.518524169921875</c:v>
                </c:pt>
                <c:pt idx="1561">
                  <c:v>0.232421875</c:v>
                </c:pt>
                <c:pt idx="1562">
                  <c:v>-0.190733462572097</c:v>
                </c:pt>
                <c:pt idx="1563">
                  <c:v>-5.6393328122794602E-3</c:v>
                </c:pt>
                <c:pt idx="1564">
                  <c:v>0.31390380859375</c:v>
                </c:pt>
                <c:pt idx="1565">
                  <c:v>0.207122802734375</c:v>
                </c:pt>
                <c:pt idx="1566">
                  <c:v>7.0526123046875E-2</c:v>
                </c:pt>
                <c:pt idx="1567">
                  <c:v>0.125518798828125</c:v>
                </c:pt>
                <c:pt idx="1568">
                  <c:v>0.10638427734375</c:v>
                </c:pt>
                <c:pt idx="1569">
                  <c:v>7.4493408203125E-2</c:v>
                </c:pt>
                <c:pt idx="1570">
                  <c:v>0.2288818359375</c:v>
                </c:pt>
                <c:pt idx="1571">
                  <c:v>0.32275390625</c:v>
                </c:pt>
                <c:pt idx="1572">
                  <c:v>0.15936279296875</c:v>
                </c:pt>
                <c:pt idx="1573">
                  <c:v>2.5726318359375E-2</c:v>
                </c:pt>
                <c:pt idx="1574">
                  <c:v>0.128814697265625</c:v>
                </c:pt>
                <c:pt idx="1575">
                  <c:v>0.31414794921875</c:v>
                </c:pt>
                <c:pt idx="1576">
                  <c:v>0.274444580078125</c:v>
                </c:pt>
                <c:pt idx="1577">
                  <c:v>0.105194091796875</c:v>
                </c:pt>
                <c:pt idx="1578">
                  <c:v>0.140289306640625</c:v>
                </c:pt>
                <c:pt idx="1579">
                  <c:v>0.27386474609375</c:v>
                </c:pt>
                <c:pt idx="1580">
                  <c:v>0.38372802734375</c:v>
                </c:pt>
                <c:pt idx="1581">
                  <c:v>0.380035400390625</c:v>
                </c:pt>
                <c:pt idx="1582">
                  <c:v>0.212066650390625</c:v>
                </c:pt>
                <c:pt idx="1583">
                  <c:v>8.9813232421875E-2</c:v>
                </c:pt>
                <c:pt idx="1584">
                  <c:v>0.20794677734375</c:v>
                </c:pt>
                <c:pt idx="1585">
                  <c:v>0.376861572265625</c:v>
                </c:pt>
                <c:pt idx="1586">
                  <c:v>0.324859619140625</c:v>
                </c:pt>
                <c:pt idx="1587">
                  <c:v>0.1971435546875</c:v>
                </c:pt>
                <c:pt idx="1588">
                  <c:v>0.13800048828125</c:v>
                </c:pt>
                <c:pt idx="1589">
                  <c:v>0.28302001953125</c:v>
                </c:pt>
                <c:pt idx="1590">
                  <c:v>0.4102783203125</c:v>
                </c:pt>
                <c:pt idx="1591">
                  <c:v>0.314697265625</c:v>
                </c:pt>
                <c:pt idx="1592">
                  <c:v>9.576416015625E-2</c:v>
                </c:pt>
                <c:pt idx="1593">
                  <c:v>0.13323974609375</c:v>
                </c:pt>
                <c:pt idx="1594">
                  <c:v>0.3653564453125</c:v>
                </c:pt>
                <c:pt idx="1595">
                  <c:v>0.4154052734375</c:v>
                </c:pt>
                <c:pt idx="1596">
                  <c:v>0.242401123046875</c:v>
                </c:pt>
                <c:pt idx="1597">
                  <c:v>0.209320068359375</c:v>
                </c:pt>
                <c:pt idx="1598">
                  <c:v>0.31494140625</c:v>
                </c:pt>
                <c:pt idx="1599">
                  <c:v>0.2955322265625</c:v>
                </c:pt>
                <c:pt idx="1600">
                  <c:v>0.253204345703125</c:v>
                </c:pt>
                <c:pt idx="1601">
                  <c:v>0.257293701171875</c:v>
                </c:pt>
                <c:pt idx="1602">
                  <c:v>0.270416259765625</c:v>
                </c:pt>
                <c:pt idx="1603">
                  <c:v>0.2794189453125</c:v>
                </c:pt>
                <c:pt idx="1604">
                  <c:v>0.31280517578125</c:v>
                </c:pt>
                <c:pt idx="1605">
                  <c:v>0.287750244140625</c:v>
                </c:pt>
                <c:pt idx="1606">
                  <c:v>0.186737060546875</c:v>
                </c:pt>
                <c:pt idx="1607">
                  <c:v>0.172821044921875</c:v>
                </c:pt>
                <c:pt idx="1608">
                  <c:v>0.290008544921875</c:v>
                </c:pt>
                <c:pt idx="1609">
                  <c:v>0.34576416015625</c:v>
                </c:pt>
                <c:pt idx="1610">
                  <c:v>0.23455810546875</c:v>
                </c:pt>
                <c:pt idx="1611">
                  <c:v>0.135986328125</c:v>
                </c:pt>
                <c:pt idx="1612">
                  <c:v>0.183746337890625</c:v>
                </c:pt>
                <c:pt idx="1613">
                  <c:v>0.166656494140625</c:v>
                </c:pt>
                <c:pt idx="1614">
                  <c:v>0.151123046875</c:v>
                </c:pt>
                <c:pt idx="1615">
                  <c:v>0.3170166015625</c:v>
                </c:pt>
                <c:pt idx="1616">
                  <c:v>0.374481201171875</c:v>
                </c:pt>
                <c:pt idx="1617">
                  <c:v>0.155517578125</c:v>
                </c:pt>
                <c:pt idx="1618">
                  <c:v>-1.29505190998315E-2</c:v>
                </c:pt>
                <c:pt idx="1619">
                  <c:v>0.175323486328125</c:v>
                </c:pt>
                <c:pt idx="1620">
                  <c:v>0.32855224609375</c:v>
                </c:pt>
                <c:pt idx="1621">
                  <c:v>0.196990966796875</c:v>
                </c:pt>
                <c:pt idx="1622">
                  <c:v>8.697509765625E-2</c:v>
                </c:pt>
                <c:pt idx="1623">
                  <c:v>8.8409423828125E-2</c:v>
                </c:pt>
                <c:pt idx="1624">
                  <c:v>0.269012451171875</c:v>
                </c:pt>
                <c:pt idx="1625">
                  <c:v>0.336212158203125</c:v>
                </c:pt>
                <c:pt idx="1626">
                  <c:v>-7.2588488459587097E-2</c:v>
                </c:pt>
                <c:pt idx="1627">
                  <c:v>-0.389531940221786</c:v>
                </c:pt>
                <c:pt idx="1628">
                  <c:v>3.1341552734375E-2</c:v>
                </c:pt>
                <c:pt idx="1629">
                  <c:v>0.502410888671875</c:v>
                </c:pt>
                <c:pt idx="1630">
                  <c:v>0.207061767578125</c:v>
                </c:pt>
                <c:pt idx="1631">
                  <c:v>-0.34753683209419201</c:v>
                </c:pt>
                <c:pt idx="1632">
                  <c:v>-0.38478749990463201</c:v>
                </c:pt>
                <c:pt idx="1633">
                  <c:v>1.66015625E-2</c:v>
                </c:pt>
                <c:pt idx="1634">
                  <c:v>0.15643310546875</c:v>
                </c:pt>
                <c:pt idx="1635">
                  <c:v>-0.159896895289421</c:v>
                </c:pt>
                <c:pt idx="1636">
                  <c:v>-0.41722649335861201</c:v>
                </c:pt>
                <c:pt idx="1637">
                  <c:v>-0.25430971384048401</c:v>
                </c:pt>
                <c:pt idx="1638" formatCode="0.00E+00">
                  <c:v>2.74658203125E-4</c:v>
                </c:pt>
                <c:pt idx="1639">
                  <c:v>-0.15740644931793199</c:v>
                </c:pt>
                <c:pt idx="1640">
                  <c:v>-0.48498567938804599</c:v>
                </c:pt>
                <c:pt idx="1641">
                  <c:v>-0.35129636526107699</c:v>
                </c:pt>
                <c:pt idx="1642">
                  <c:v>-9.9362321197986603E-2</c:v>
                </c:pt>
                <c:pt idx="1643">
                  <c:v>-0.24339111149310999</c:v>
                </c:pt>
                <c:pt idx="1644">
                  <c:v>-0.456242084503173</c:v>
                </c:pt>
                <c:pt idx="1645">
                  <c:v>-0.38524580001830999</c:v>
                </c:pt>
                <c:pt idx="1646">
                  <c:v>-0.32680916786193798</c:v>
                </c:pt>
                <c:pt idx="1647">
                  <c:v>-0.39331835508346502</c:v>
                </c:pt>
                <c:pt idx="1648">
                  <c:v>-0.37885928153991699</c:v>
                </c:pt>
                <c:pt idx="1649">
                  <c:v>-0.347133368253707</c:v>
                </c:pt>
                <c:pt idx="1650">
                  <c:v>-0.38036394119262601</c:v>
                </c:pt>
                <c:pt idx="1651">
                  <c:v>-0.25230807065963701</c:v>
                </c:pt>
                <c:pt idx="1652">
                  <c:v>-0.196581080555915</c:v>
                </c:pt>
                <c:pt idx="1653">
                  <c:v>-0.46121942996978699</c:v>
                </c:pt>
                <c:pt idx="1654">
                  <c:v>-0.49218949675559998</c:v>
                </c:pt>
                <c:pt idx="1655">
                  <c:v>-0.110352486371994</c:v>
                </c:pt>
                <c:pt idx="1656">
                  <c:v>-2.2063041105866401E-2</c:v>
                </c:pt>
                <c:pt idx="1657">
                  <c:v>-0.37142637372016901</c:v>
                </c:pt>
                <c:pt idx="1658">
                  <c:v>-0.52466392517089799</c:v>
                </c:pt>
                <c:pt idx="1659">
                  <c:v>-0.30841773748397799</c:v>
                </c:pt>
                <c:pt idx="1660">
                  <c:v>-8.2866504788398701E-2</c:v>
                </c:pt>
                <c:pt idx="1661">
                  <c:v>-0.13315430283546401</c:v>
                </c:pt>
                <c:pt idx="1662">
                  <c:v>-0.35268181562423701</c:v>
                </c:pt>
                <c:pt idx="1663">
                  <c:v>-0.257342159748077</c:v>
                </c:pt>
                <c:pt idx="1664">
                  <c:v>-5.48748485743999E-2</c:v>
                </c:pt>
                <c:pt idx="1665">
                  <c:v>-0.14337614178657501</c:v>
                </c:pt>
                <c:pt idx="1666">
                  <c:v>-0.41053292155265803</c:v>
                </c:pt>
                <c:pt idx="1667">
                  <c:v>-0.39538812637329102</c:v>
                </c:pt>
                <c:pt idx="1668">
                  <c:v>-9.7765989601611994E-2</c:v>
                </c:pt>
                <c:pt idx="1669">
                  <c:v>3.436279296875E-2</c:v>
                </c:pt>
                <c:pt idx="1670">
                  <c:v>-0.13829788565635601</c:v>
                </c:pt>
                <c:pt idx="1671">
                  <c:v>-0.23079153895378099</c:v>
                </c:pt>
                <c:pt idx="1672">
                  <c:v>-0.13347952067852001</c:v>
                </c:pt>
                <c:pt idx="1673">
                  <c:v>-0.103933431208133</c:v>
                </c:pt>
                <c:pt idx="1674">
                  <c:v>-0.177476450800895</c:v>
                </c:pt>
                <c:pt idx="1675">
                  <c:v>-0.105709508061409</c:v>
                </c:pt>
                <c:pt idx="1676">
                  <c:v>5.45654296875E-2</c:v>
                </c:pt>
                <c:pt idx="1677">
                  <c:v>7.6568603515625E-2</c:v>
                </c:pt>
                <c:pt idx="1678">
                  <c:v>-0.120863497257232</c:v>
                </c:pt>
                <c:pt idx="1679">
                  <c:v>-0.15569196641445099</c:v>
                </c:pt>
                <c:pt idx="1680">
                  <c:v>0.175384521484375</c:v>
                </c:pt>
                <c:pt idx="1681">
                  <c:v>0.28143310546875</c:v>
                </c:pt>
                <c:pt idx="1682">
                  <c:v>-8.6321249604225103E-2</c:v>
                </c:pt>
                <c:pt idx="1683">
                  <c:v>-0.10126204043626701</c:v>
                </c:pt>
                <c:pt idx="1684">
                  <c:v>0.257781982421875</c:v>
                </c:pt>
                <c:pt idx="1685">
                  <c:v>0.1700439453125</c:v>
                </c:pt>
                <c:pt idx="1686">
                  <c:v>-0.11684296280145599</c:v>
                </c:pt>
                <c:pt idx="1687">
                  <c:v>7.71484375E-2</c:v>
                </c:pt>
                <c:pt idx="1688">
                  <c:v>0.305908203125</c:v>
                </c:pt>
                <c:pt idx="1689">
                  <c:v>0.174560546875</c:v>
                </c:pt>
                <c:pt idx="1690">
                  <c:v>5.3314208984375E-2</c:v>
                </c:pt>
                <c:pt idx="1691">
                  <c:v>7.464599609375E-2</c:v>
                </c:pt>
                <c:pt idx="1692">
                  <c:v>0.221923828125</c:v>
                </c:pt>
                <c:pt idx="1693">
                  <c:v>0.337005615234375</c:v>
                </c:pt>
                <c:pt idx="1694">
                  <c:v>0.274505615234375</c:v>
                </c:pt>
                <c:pt idx="1695">
                  <c:v>0.3331298828125</c:v>
                </c:pt>
                <c:pt idx="1696">
                  <c:v>0.465179443359375</c:v>
                </c:pt>
                <c:pt idx="1697">
                  <c:v>0.416046142578125</c:v>
                </c:pt>
                <c:pt idx="1698">
                  <c:v>0.3359375</c:v>
                </c:pt>
                <c:pt idx="1699">
                  <c:v>0.421356201171875</c:v>
                </c:pt>
                <c:pt idx="1700">
                  <c:v>0.488677978515625</c:v>
                </c:pt>
                <c:pt idx="1701">
                  <c:v>0.47509765625</c:v>
                </c:pt>
                <c:pt idx="1702">
                  <c:v>0.546661376953125</c:v>
                </c:pt>
                <c:pt idx="1703">
                  <c:v>0.5843505859375</c:v>
                </c:pt>
                <c:pt idx="1704">
                  <c:v>0.552642822265625</c:v>
                </c:pt>
                <c:pt idx="1705">
                  <c:v>0.46380615234375</c:v>
                </c:pt>
                <c:pt idx="1706">
                  <c:v>0.39984130859375</c:v>
                </c:pt>
                <c:pt idx="1707">
                  <c:v>0.492462158203125</c:v>
                </c:pt>
                <c:pt idx="1708">
                  <c:v>0.68182373046875</c:v>
                </c:pt>
                <c:pt idx="1709">
                  <c:v>0.686309814453125</c:v>
                </c:pt>
                <c:pt idx="1710">
                  <c:v>0.46405029296875</c:v>
                </c:pt>
                <c:pt idx="1711">
                  <c:v>0.426422119140625</c:v>
                </c:pt>
                <c:pt idx="1712">
                  <c:v>0.58428955078125</c:v>
                </c:pt>
                <c:pt idx="1713">
                  <c:v>0.586395263671875</c:v>
                </c:pt>
                <c:pt idx="1714">
                  <c:v>0.50799560546875</c:v>
                </c:pt>
                <c:pt idx="1715">
                  <c:v>0.6395263671875</c:v>
                </c:pt>
                <c:pt idx="1716">
                  <c:v>0.741912841796875</c:v>
                </c:pt>
                <c:pt idx="1717">
                  <c:v>0.55145263671875</c:v>
                </c:pt>
                <c:pt idx="1718">
                  <c:v>0.4637451171875</c:v>
                </c:pt>
                <c:pt idx="1719">
                  <c:v>0.60113525390625</c:v>
                </c:pt>
                <c:pt idx="1720">
                  <c:v>0.598785400390625</c:v>
                </c:pt>
                <c:pt idx="1721">
                  <c:v>0.595458984375</c:v>
                </c:pt>
                <c:pt idx="1722">
                  <c:v>0.648284912109375</c:v>
                </c:pt>
                <c:pt idx="1723">
                  <c:v>0.562164306640625</c:v>
                </c:pt>
                <c:pt idx="1724">
                  <c:v>0.544281005859375</c:v>
                </c:pt>
                <c:pt idx="1725">
                  <c:v>0.70062255859375</c:v>
                </c:pt>
                <c:pt idx="1726">
                  <c:v>0.561553955078125</c:v>
                </c:pt>
                <c:pt idx="1727">
                  <c:v>0.3861083984375</c:v>
                </c:pt>
                <c:pt idx="1728">
                  <c:v>0.644927978515625</c:v>
                </c:pt>
                <c:pt idx="1729">
                  <c:v>0.81402587890625</c:v>
                </c:pt>
                <c:pt idx="1730">
                  <c:v>0.5126953125</c:v>
                </c:pt>
                <c:pt idx="1731">
                  <c:v>0.3768310546875</c:v>
                </c:pt>
                <c:pt idx="1732">
                  <c:v>0.58233642578125</c:v>
                </c:pt>
                <c:pt idx="1733">
                  <c:v>0.65972900390625</c:v>
                </c:pt>
                <c:pt idx="1734">
                  <c:v>0.562469482421875</c:v>
                </c:pt>
                <c:pt idx="1735">
                  <c:v>0.635284423828125</c:v>
                </c:pt>
                <c:pt idx="1736">
                  <c:v>0.828399658203125</c:v>
                </c:pt>
                <c:pt idx="1737">
                  <c:v>0.730377197265625</c:v>
                </c:pt>
                <c:pt idx="1738">
                  <c:v>0.549224853515625</c:v>
                </c:pt>
                <c:pt idx="1739">
                  <c:v>0.682403564453125</c:v>
                </c:pt>
                <c:pt idx="1740">
                  <c:v>0.940582275390625</c:v>
                </c:pt>
                <c:pt idx="1741">
                  <c:v>0.944793701171875</c:v>
                </c:pt>
                <c:pt idx="1742">
                  <c:v>0.769073486328125</c:v>
                </c:pt>
                <c:pt idx="1743">
                  <c:v>0.92437744140625</c:v>
                </c:pt>
                <c:pt idx="1744">
                  <c:v>1.0428161621093699</c:v>
                </c:pt>
                <c:pt idx="1745">
                  <c:v>1.035400390625</c:v>
                </c:pt>
                <c:pt idx="1746">
                  <c:v>1.1287841796875</c:v>
                </c:pt>
                <c:pt idx="1747">
                  <c:v>1.0769958496093699</c:v>
                </c:pt>
                <c:pt idx="1748">
                  <c:v>1.0122375488281199</c:v>
                </c:pt>
                <c:pt idx="1749">
                  <c:v>1.1905212402343699</c:v>
                </c:pt>
                <c:pt idx="1750">
                  <c:v>1.30255126953125</c:v>
                </c:pt>
                <c:pt idx="1751">
                  <c:v>1.16741943359375</c:v>
                </c:pt>
                <c:pt idx="1752">
                  <c:v>1.101806640625</c:v>
                </c:pt>
                <c:pt idx="1753">
                  <c:v>1.05694580078125</c:v>
                </c:pt>
                <c:pt idx="1754">
                  <c:v>1.3012390136718699</c:v>
                </c:pt>
                <c:pt idx="1755">
                  <c:v>1.5163269042968699</c:v>
                </c:pt>
                <c:pt idx="1756">
                  <c:v>1.2641296386718699</c:v>
                </c:pt>
                <c:pt idx="1757">
                  <c:v>1.04913330078125</c:v>
                </c:pt>
                <c:pt idx="1758">
                  <c:v>1.3364562988281199</c:v>
                </c:pt>
                <c:pt idx="1759">
                  <c:v>1.5537109375</c:v>
                </c:pt>
                <c:pt idx="1760">
                  <c:v>1.4271240234375</c:v>
                </c:pt>
                <c:pt idx="1761">
                  <c:v>1.43768310546875</c:v>
                </c:pt>
                <c:pt idx="1762">
                  <c:v>1.4877014160156199</c:v>
                </c:pt>
                <c:pt idx="1763">
                  <c:v>1.40704345703125</c:v>
                </c:pt>
                <c:pt idx="1764">
                  <c:v>1.38372802734375</c:v>
                </c:pt>
                <c:pt idx="1765">
                  <c:v>1.314453125</c:v>
                </c:pt>
                <c:pt idx="1766">
                  <c:v>1.24920654296875</c:v>
                </c:pt>
                <c:pt idx="1767">
                  <c:v>1.3139343261718699</c:v>
                </c:pt>
                <c:pt idx="1768">
                  <c:v>1.36248779296875</c:v>
                </c:pt>
                <c:pt idx="1769">
                  <c:v>1.3003845214843699</c:v>
                </c:pt>
                <c:pt idx="1770">
                  <c:v>1.1266174316406199</c:v>
                </c:pt>
                <c:pt idx="1771">
                  <c:v>1.17449951171875</c:v>
                </c:pt>
                <c:pt idx="1772">
                  <c:v>1.4327697753906199</c:v>
                </c:pt>
                <c:pt idx="1773">
                  <c:v>1.5925598144531199</c:v>
                </c:pt>
                <c:pt idx="1774">
                  <c:v>1.6009826660156199</c:v>
                </c:pt>
                <c:pt idx="1775">
                  <c:v>1.4637451171875</c:v>
                </c:pt>
                <c:pt idx="1776">
                  <c:v>1.5050048828125</c:v>
                </c:pt>
                <c:pt idx="1777">
                  <c:v>1.68109130859375</c:v>
                </c:pt>
                <c:pt idx="1778">
                  <c:v>1.7534484863281199</c:v>
                </c:pt>
                <c:pt idx="1779">
                  <c:v>1.6671447753906199</c:v>
                </c:pt>
                <c:pt idx="1780">
                  <c:v>1.5303039550781199</c:v>
                </c:pt>
                <c:pt idx="1781">
                  <c:v>1.44305419921875</c:v>
                </c:pt>
                <c:pt idx="1782">
                  <c:v>1.4267578125</c:v>
                </c:pt>
                <c:pt idx="1783">
                  <c:v>1.5315856933593699</c:v>
                </c:pt>
                <c:pt idx="1784">
                  <c:v>1.5205993652343699</c:v>
                </c:pt>
                <c:pt idx="1785">
                  <c:v>1.4034729003906199</c:v>
                </c:pt>
                <c:pt idx="1786">
                  <c:v>1.32672119140625</c:v>
                </c:pt>
                <c:pt idx="1787">
                  <c:v>1.391357421875</c:v>
                </c:pt>
                <c:pt idx="1788">
                  <c:v>1.4625244140625</c:v>
                </c:pt>
                <c:pt idx="1789">
                  <c:v>1.4548645019531199</c:v>
                </c:pt>
                <c:pt idx="1790">
                  <c:v>1.4360046386718699</c:v>
                </c:pt>
                <c:pt idx="1791">
                  <c:v>1.4272155761718699</c:v>
                </c:pt>
                <c:pt idx="1792">
                  <c:v>1.4422302246093699</c:v>
                </c:pt>
                <c:pt idx="1793">
                  <c:v>1.4865417480468699</c:v>
                </c:pt>
                <c:pt idx="1794">
                  <c:v>1.4460754394531199</c:v>
                </c:pt>
                <c:pt idx="1795">
                  <c:v>1.2655029296875</c:v>
                </c:pt>
                <c:pt idx="1796">
                  <c:v>1.2170104980468699</c:v>
                </c:pt>
                <c:pt idx="1797">
                  <c:v>1.4201354980468699</c:v>
                </c:pt>
                <c:pt idx="1798">
                  <c:v>1.3852233886718699</c:v>
                </c:pt>
                <c:pt idx="1799">
                  <c:v>1.09381103515625</c:v>
                </c:pt>
                <c:pt idx="1800">
                  <c:v>1.0288391113281199</c:v>
                </c:pt>
                <c:pt idx="1801">
                  <c:v>1.29034423828125</c:v>
                </c:pt>
                <c:pt idx="1802">
                  <c:v>1.3276672363281199</c:v>
                </c:pt>
                <c:pt idx="1803">
                  <c:v>1.0662536621093699</c:v>
                </c:pt>
                <c:pt idx="1804">
                  <c:v>0.942291259765625</c:v>
                </c:pt>
                <c:pt idx="1805">
                  <c:v>0.9871826171875</c:v>
                </c:pt>
                <c:pt idx="1806">
                  <c:v>0.94903564453125</c:v>
                </c:pt>
                <c:pt idx="1807">
                  <c:v>0.880767822265625</c:v>
                </c:pt>
                <c:pt idx="1808">
                  <c:v>0.94659423828125</c:v>
                </c:pt>
                <c:pt idx="1809">
                  <c:v>0.93109130859375</c:v>
                </c:pt>
                <c:pt idx="1810">
                  <c:v>0.672149658203125</c:v>
                </c:pt>
                <c:pt idx="1811">
                  <c:v>0.593353271484375</c:v>
                </c:pt>
                <c:pt idx="1812">
                  <c:v>0.760406494140625</c:v>
                </c:pt>
                <c:pt idx="1813">
                  <c:v>0.730499267578125</c:v>
                </c:pt>
                <c:pt idx="1814">
                  <c:v>0.532196044921875</c:v>
                </c:pt>
                <c:pt idx="1815">
                  <c:v>0.579559326171875</c:v>
                </c:pt>
                <c:pt idx="1816">
                  <c:v>0.837188720703125</c:v>
                </c:pt>
                <c:pt idx="1817">
                  <c:v>0.811981201171875</c:v>
                </c:pt>
                <c:pt idx="1818">
                  <c:v>0.475982666015625</c:v>
                </c:pt>
                <c:pt idx="1819">
                  <c:v>0.3184814453125</c:v>
                </c:pt>
                <c:pt idx="1820">
                  <c:v>0.5322265625</c:v>
                </c:pt>
                <c:pt idx="1821">
                  <c:v>0.827392578125</c:v>
                </c:pt>
                <c:pt idx="1822">
                  <c:v>0.688323974609375</c:v>
                </c:pt>
                <c:pt idx="1823">
                  <c:v>0.221649169921875</c:v>
                </c:pt>
                <c:pt idx="1824">
                  <c:v>0.286529541015625</c:v>
                </c:pt>
                <c:pt idx="1825">
                  <c:v>0.726104736328125</c:v>
                </c:pt>
                <c:pt idx="1826">
                  <c:v>0.685211181640625</c:v>
                </c:pt>
                <c:pt idx="1827">
                  <c:v>0.287322998046875</c:v>
                </c:pt>
                <c:pt idx="1828">
                  <c:v>0.2291259765625</c:v>
                </c:pt>
                <c:pt idx="1829">
                  <c:v>0.569793701171875</c:v>
                </c:pt>
                <c:pt idx="1830">
                  <c:v>0.678802490234375</c:v>
                </c:pt>
                <c:pt idx="1831">
                  <c:v>0.422119140625</c:v>
                </c:pt>
                <c:pt idx="1832">
                  <c:v>0.261505126953125</c:v>
                </c:pt>
                <c:pt idx="1833">
                  <c:v>0.47998046875</c:v>
                </c:pt>
                <c:pt idx="1834">
                  <c:v>0.742523193359375</c:v>
                </c:pt>
                <c:pt idx="1835">
                  <c:v>0.6104736328125</c:v>
                </c:pt>
                <c:pt idx="1836">
                  <c:v>0.28369140625</c:v>
                </c:pt>
                <c:pt idx="1837">
                  <c:v>0.236328125</c:v>
                </c:pt>
                <c:pt idx="1838">
                  <c:v>0.3529052734375</c:v>
                </c:pt>
                <c:pt idx="1839">
                  <c:v>0.424468994140625</c:v>
                </c:pt>
                <c:pt idx="1840">
                  <c:v>0.419769287109375</c:v>
                </c:pt>
                <c:pt idx="1841">
                  <c:v>0.247314453125</c:v>
                </c:pt>
                <c:pt idx="1842">
                  <c:v>5.950927734375E-2</c:v>
                </c:pt>
                <c:pt idx="1843">
                  <c:v>0.152862548828125</c:v>
                </c:pt>
                <c:pt idx="1844">
                  <c:v>0.293060302734375</c:v>
                </c:pt>
                <c:pt idx="1845">
                  <c:v>0.131439208984375</c:v>
                </c:pt>
                <c:pt idx="1846">
                  <c:v>-0.144353598356246</c:v>
                </c:pt>
                <c:pt idx="1847">
                  <c:v>-8.3062015473842593E-2</c:v>
                </c:pt>
                <c:pt idx="1848">
                  <c:v>0.1300048828125</c:v>
                </c:pt>
                <c:pt idx="1849">
                  <c:v>0.113800048828125</c:v>
                </c:pt>
                <c:pt idx="1850">
                  <c:v>-0.11570726335048601</c:v>
                </c:pt>
                <c:pt idx="1851">
                  <c:v>-0.20467558503150901</c:v>
                </c:pt>
                <c:pt idx="1852">
                  <c:v>-4.1513692587613997E-2</c:v>
                </c:pt>
                <c:pt idx="1853">
                  <c:v>6.353759765625E-2</c:v>
                </c:pt>
                <c:pt idx="1854">
                  <c:v>-0.178988352417945</c:v>
                </c:pt>
                <c:pt idx="1855">
                  <c:v>-0.364873617887496</c:v>
                </c:pt>
                <c:pt idx="1856">
                  <c:v>-0.238177999854087</c:v>
                </c:pt>
                <c:pt idx="1857">
                  <c:v>-5.1361579447984598E-2</c:v>
                </c:pt>
                <c:pt idx="1858">
                  <c:v>-9.9948316812515203E-2</c:v>
                </c:pt>
                <c:pt idx="1859">
                  <c:v>-0.22087818384170499</c:v>
                </c:pt>
                <c:pt idx="1860">
                  <c:v>-0.23504464328288999</c:v>
                </c:pt>
                <c:pt idx="1861">
                  <c:v>-0.21554113924503299</c:v>
                </c:pt>
                <c:pt idx="1862">
                  <c:v>-0.27894222736358598</c:v>
                </c:pt>
                <c:pt idx="1863">
                  <c:v>-0.321436196565628</c:v>
                </c:pt>
                <c:pt idx="1864">
                  <c:v>-0.31228691339492798</c:v>
                </c:pt>
                <c:pt idx="1865">
                  <c:v>-0.35146009922027499</c:v>
                </c:pt>
                <c:pt idx="1866">
                  <c:v>-0.41984933614730802</c:v>
                </c:pt>
                <c:pt idx="1867">
                  <c:v>-0.18259060382843001</c:v>
                </c:pt>
                <c:pt idx="1868">
                  <c:v>4.058837890625E-3</c:v>
                </c:pt>
                <c:pt idx="1869">
                  <c:v>-0.34880584478378202</c:v>
                </c:pt>
                <c:pt idx="1870">
                  <c:v>-0.67175501585006703</c:v>
                </c:pt>
                <c:pt idx="1871">
                  <c:v>-0.33310055732727001</c:v>
                </c:pt>
                <c:pt idx="1872">
                  <c:v>3.72314453125E-2</c:v>
                </c:pt>
                <c:pt idx="1873">
                  <c:v>-0.20717036724090501</c:v>
                </c:pt>
                <c:pt idx="1874">
                  <c:v>-0.58696627616882302</c:v>
                </c:pt>
                <c:pt idx="1875">
                  <c:v>-0.57072138786315896</c:v>
                </c:pt>
                <c:pt idx="1876">
                  <c:v>-0.36453151702880798</c:v>
                </c:pt>
                <c:pt idx="1877">
                  <c:v>-0.365364760160446</c:v>
                </c:pt>
                <c:pt idx="1878">
                  <c:v>-0.63637238740920998</c:v>
                </c:pt>
                <c:pt idx="1879">
                  <c:v>-0.75246614217758101</c:v>
                </c:pt>
                <c:pt idx="1880">
                  <c:v>-0.62052452564239502</c:v>
                </c:pt>
                <c:pt idx="1881">
                  <c:v>-0.61046946048736495</c:v>
                </c:pt>
                <c:pt idx="1882">
                  <c:v>-0.73238700628280595</c:v>
                </c:pt>
                <c:pt idx="1883">
                  <c:v>-0.80871695280074996</c:v>
                </c:pt>
                <c:pt idx="1884">
                  <c:v>-0.79680931568145696</c:v>
                </c:pt>
                <c:pt idx="1885">
                  <c:v>-0.60297238826751698</c:v>
                </c:pt>
                <c:pt idx="1886">
                  <c:v>-0.45063766837120001</c:v>
                </c:pt>
                <c:pt idx="1887">
                  <c:v>-0.57880270481109597</c:v>
                </c:pt>
                <c:pt idx="1888">
                  <c:v>-0.86836552619934004</c:v>
                </c:pt>
                <c:pt idx="1889">
                  <c:v>-0.89739811420440596</c:v>
                </c:pt>
                <c:pt idx="1890">
                  <c:v>-0.73419505357742298</c:v>
                </c:pt>
                <c:pt idx="1891">
                  <c:v>-0.77093696594238204</c:v>
                </c:pt>
                <c:pt idx="1892">
                  <c:v>-0.92829531431198098</c:v>
                </c:pt>
                <c:pt idx="1893">
                  <c:v>-0.98059439659118597</c:v>
                </c:pt>
                <c:pt idx="1894">
                  <c:v>-0.950702965259552</c:v>
                </c:pt>
                <c:pt idx="1895">
                  <c:v>-0.89633846282958896</c:v>
                </c:pt>
                <c:pt idx="1896">
                  <c:v>-0.79711598157882602</c:v>
                </c:pt>
                <c:pt idx="1897">
                  <c:v>-0.850952088832855</c:v>
                </c:pt>
                <c:pt idx="1898">
                  <c:v>-1.1593048572540201</c:v>
                </c:pt>
                <c:pt idx="1899">
                  <c:v>-1.26656198501586</c:v>
                </c:pt>
                <c:pt idx="1900">
                  <c:v>-1.0001683235168399</c:v>
                </c:pt>
                <c:pt idx="1901">
                  <c:v>-0.72249221801757801</c:v>
                </c:pt>
                <c:pt idx="1902">
                  <c:v>-0.76993888616561801</c:v>
                </c:pt>
                <c:pt idx="1903">
                  <c:v>-1.1091489791870099</c:v>
                </c:pt>
                <c:pt idx="1904">
                  <c:v>-1.27712273597717</c:v>
                </c:pt>
                <c:pt idx="1905">
                  <c:v>-1.0257192850112899</c:v>
                </c:pt>
                <c:pt idx="1906">
                  <c:v>-0.95061308145523005</c:v>
                </c:pt>
                <c:pt idx="1907">
                  <c:v>-1.2558461427688501</c:v>
                </c:pt>
                <c:pt idx="1908">
                  <c:v>-1.3915148973464899</c:v>
                </c:pt>
                <c:pt idx="1909">
                  <c:v>-1.15477347373962</c:v>
                </c:pt>
                <c:pt idx="1910">
                  <c:v>-0.88392454385757402</c:v>
                </c:pt>
                <c:pt idx="1911">
                  <c:v>-0.81016379594802801</c:v>
                </c:pt>
                <c:pt idx="1912">
                  <c:v>-1.0248495340347199</c:v>
                </c:pt>
                <c:pt idx="1913">
                  <c:v>-1.2516167163848799</c:v>
                </c:pt>
                <c:pt idx="1914">
                  <c:v>-1.1834523677825901</c:v>
                </c:pt>
                <c:pt idx="1915">
                  <c:v>-0.94186371564865101</c:v>
                </c:pt>
                <c:pt idx="1916">
                  <c:v>-0.90613764524459794</c:v>
                </c:pt>
                <c:pt idx="1917">
                  <c:v>-1.13966476917266</c:v>
                </c:pt>
                <c:pt idx="1918">
                  <c:v>-1.22568106651306</c:v>
                </c:pt>
                <c:pt idx="1919">
                  <c:v>-1.1008714437484699</c:v>
                </c:pt>
                <c:pt idx="1920">
                  <c:v>-0.952470242977142</c:v>
                </c:pt>
                <c:pt idx="1921">
                  <c:v>-0.88135123252868597</c:v>
                </c:pt>
                <c:pt idx="1922">
                  <c:v>-0.99663704633712702</c:v>
                </c:pt>
                <c:pt idx="1923">
                  <c:v>-1.2572873830795199</c:v>
                </c:pt>
                <c:pt idx="1924">
                  <c:v>-1.32031738758087</c:v>
                </c:pt>
                <c:pt idx="1925">
                  <c:v>-1.0029639005661</c:v>
                </c:pt>
                <c:pt idx="1926">
                  <c:v>-0.77300786972045898</c:v>
                </c:pt>
                <c:pt idx="1927">
                  <c:v>-0.96098023653030396</c:v>
                </c:pt>
                <c:pt idx="1928">
                  <c:v>-1.1623173952102599</c:v>
                </c:pt>
                <c:pt idx="1929">
                  <c:v>-0.92409723997116</c:v>
                </c:pt>
                <c:pt idx="1930">
                  <c:v>-0.79158246517181396</c:v>
                </c:pt>
                <c:pt idx="1931">
                  <c:v>-1.0594220161437899</c:v>
                </c:pt>
                <c:pt idx="1932">
                  <c:v>-1.2721036672592101</c:v>
                </c:pt>
                <c:pt idx="1933">
                  <c:v>-1.08733010292053</c:v>
                </c:pt>
                <c:pt idx="1934">
                  <c:v>-0.80470812320709195</c:v>
                </c:pt>
                <c:pt idx="1935">
                  <c:v>-0.79634410142898504</c:v>
                </c:pt>
                <c:pt idx="1936">
                  <c:v>-0.96557098627090399</c:v>
                </c:pt>
                <c:pt idx="1937">
                  <c:v>-1.01030838489532</c:v>
                </c:pt>
                <c:pt idx="1938">
                  <c:v>-0.95306086540222101</c:v>
                </c:pt>
                <c:pt idx="1939">
                  <c:v>-0.88965624570846502</c:v>
                </c:pt>
                <c:pt idx="1940">
                  <c:v>-0.90762805938720703</c:v>
                </c:pt>
                <c:pt idx="1941">
                  <c:v>-1.0484856367111199</c:v>
                </c:pt>
                <c:pt idx="1942">
                  <c:v>-1.2242357730865401</c:v>
                </c:pt>
                <c:pt idx="1943">
                  <c:v>-1.1083837747573799</c:v>
                </c:pt>
                <c:pt idx="1944">
                  <c:v>-0.84227025508880604</c:v>
                </c:pt>
                <c:pt idx="1945">
                  <c:v>-0.95135140419006303</c:v>
                </c:pt>
                <c:pt idx="1946">
                  <c:v>-1.3972035646438501</c:v>
                </c:pt>
                <c:pt idx="1947">
                  <c:v>-1.45215857028961</c:v>
                </c:pt>
                <c:pt idx="1948">
                  <c:v>-1.0039634704589799</c:v>
                </c:pt>
                <c:pt idx="1949">
                  <c:v>-0.78050798177719105</c:v>
                </c:pt>
                <c:pt idx="1950">
                  <c:v>-1.22244477272033</c:v>
                </c:pt>
                <c:pt idx="1951">
                  <c:v>-1.59443306922912</c:v>
                </c:pt>
                <c:pt idx="1952">
                  <c:v>-1.36900210380554</c:v>
                </c:pt>
                <c:pt idx="1953">
                  <c:v>-0.95966988801956099</c:v>
                </c:pt>
                <c:pt idx="1954">
                  <c:v>-0.97011435031890803</c:v>
                </c:pt>
                <c:pt idx="1955">
                  <c:v>-1.2555731534957799</c:v>
                </c:pt>
                <c:pt idx="1956">
                  <c:v>-1.46948683261871</c:v>
                </c:pt>
                <c:pt idx="1957">
                  <c:v>-1.31155216693878</c:v>
                </c:pt>
                <c:pt idx="1958">
                  <c:v>-0.86053842306136996</c:v>
                </c:pt>
                <c:pt idx="1959">
                  <c:v>-0.90079742670059204</c:v>
                </c:pt>
                <c:pt idx="1960">
                  <c:v>-1.49799823760986</c:v>
                </c:pt>
                <c:pt idx="1961">
                  <c:v>-1.7038159370422301</c:v>
                </c:pt>
                <c:pt idx="1962">
                  <c:v>-1.15557301044464</c:v>
                </c:pt>
                <c:pt idx="1963">
                  <c:v>-0.86459791660308805</c:v>
                </c:pt>
                <c:pt idx="1964">
                  <c:v>-1.3595122098922701</c:v>
                </c:pt>
                <c:pt idx="1965">
                  <c:v>-1.63101458549499</c:v>
                </c:pt>
                <c:pt idx="1966">
                  <c:v>-1.20052301883697</c:v>
                </c:pt>
                <c:pt idx="1967">
                  <c:v>-0.93523001670837402</c:v>
                </c:pt>
                <c:pt idx="1968">
                  <c:v>-1.2625976800918499</c:v>
                </c:pt>
                <c:pt idx="1969">
                  <c:v>-1.61185073852539</c:v>
                </c:pt>
                <c:pt idx="1970">
                  <c:v>-1.39039170742034</c:v>
                </c:pt>
                <c:pt idx="1971">
                  <c:v>-1.03855264186859</c:v>
                </c:pt>
                <c:pt idx="1972">
                  <c:v>-1.1051715612411499</c:v>
                </c:pt>
                <c:pt idx="1973">
                  <c:v>-1.34761762619018</c:v>
                </c:pt>
                <c:pt idx="1974">
                  <c:v>-1.29659283161163</c:v>
                </c:pt>
                <c:pt idx="1975">
                  <c:v>-1.1995807886123599</c:v>
                </c:pt>
                <c:pt idx="1976">
                  <c:v>-1.29335069656372</c:v>
                </c:pt>
                <c:pt idx="1977">
                  <c:v>-1.15794682502746</c:v>
                </c:pt>
                <c:pt idx="1978">
                  <c:v>-0.86103063821792603</c:v>
                </c:pt>
                <c:pt idx="1979">
                  <c:v>-1.0456849336624101</c:v>
                </c:pt>
                <c:pt idx="1980">
                  <c:v>-1.5095456838607699</c:v>
                </c:pt>
                <c:pt idx="1981">
                  <c:v>-1.4015474319457999</c:v>
                </c:pt>
                <c:pt idx="1982">
                  <c:v>-0.84710168838500899</c:v>
                </c:pt>
                <c:pt idx="1983">
                  <c:v>-0.77818948030471802</c:v>
                </c:pt>
                <c:pt idx="1984">
                  <c:v>-1.30210089683532</c:v>
                </c:pt>
                <c:pt idx="1985">
                  <c:v>-1.3978190422058101</c:v>
                </c:pt>
                <c:pt idx="1986">
                  <c:v>-0.93390321731567305</c:v>
                </c:pt>
                <c:pt idx="1987">
                  <c:v>-0.65258449316024703</c:v>
                </c:pt>
                <c:pt idx="1988">
                  <c:v>-0.95848464965820301</c:v>
                </c:pt>
                <c:pt idx="1989">
                  <c:v>-1.30735743045806</c:v>
                </c:pt>
                <c:pt idx="1990">
                  <c:v>-1.1407552957534699</c:v>
                </c:pt>
                <c:pt idx="1991">
                  <c:v>-0.70961987972259499</c:v>
                </c:pt>
                <c:pt idx="1992">
                  <c:v>-0.56098634004592896</c:v>
                </c:pt>
                <c:pt idx="1993">
                  <c:v>-0.79707533121108998</c:v>
                </c:pt>
                <c:pt idx="1994">
                  <c:v>-1.00601971149444</c:v>
                </c:pt>
                <c:pt idx="1995">
                  <c:v>-0.82197296619415205</c:v>
                </c:pt>
                <c:pt idx="1996">
                  <c:v>-0.55415278673171997</c:v>
                </c:pt>
                <c:pt idx="1997">
                  <c:v>-0.58226227760314897</c:v>
                </c:pt>
                <c:pt idx="1998">
                  <c:v>-0.70257610082626298</c:v>
                </c:pt>
                <c:pt idx="1999">
                  <c:v>-0.72508692741393999</c:v>
                </c:pt>
                <c:pt idx="2000">
                  <c:v>-0.68434399366378695</c:v>
                </c:pt>
                <c:pt idx="2001">
                  <c:v>-0.59180557727813698</c:v>
                </c:pt>
                <c:pt idx="2002">
                  <c:v>-0.51972782611846902</c:v>
                </c:pt>
                <c:pt idx="2003">
                  <c:v>-0.54595649242401101</c:v>
                </c:pt>
                <c:pt idx="2004">
                  <c:v>-0.71084815263748102</c:v>
                </c:pt>
                <c:pt idx="2005">
                  <c:v>-0.73233604431152299</c:v>
                </c:pt>
                <c:pt idx="2006">
                  <c:v>-0.57101148366928101</c:v>
                </c:pt>
                <c:pt idx="2007">
                  <c:v>-0.47594174742698597</c:v>
                </c:pt>
                <c:pt idx="2008">
                  <c:v>-0.673159420490264</c:v>
                </c:pt>
                <c:pt idx="2009">
                  <c:v>-0.86305713653564398</c:v>
                </c:pt>
                <c:pt idx="2010">
                  <c:v>-0.76121562719345004</c:v>
                </c:pt>
                <c:pt idx="2011">
                  <c:v>-0.45546895265579201</c:v>
                </c:pt>
                <c:pt idx="2012">
                  <c:v>-0.34738251566886902</c:v>
                </c:pt>
                <c:pt idx="2013">
                  <c:v>-0.61349099874496404</c:v>
                </c:pt>
                <c:pt idx="2014">
                  <c:v>-0.88525211811065596</c:v>
                </c:pt>
                <c:pt idx="2015">
                  <c:v>-0.68610310554504395</c:v>
                </c:pt>
                <c:pt idx="2016">
                  <c:v>-0.38823869824409402</c:v>
                </c:pt>
                <c:pt idx="2017">
                  <c:v>-0.50984442234039296</c:v>
                </c:pt>
                <c:pt idx="2018">
                  <c:v>-0.77358770370483398</c:v>
                </c:pt>
                <c:pt idx="2019">
                  <c:v>-0.71016031503677302</c:v>
                </c:pt>
                <c:pt idx="2020">
                  <c:v>-0.48078623414039601</c:v>
                </c:pt>
                <c:pt idx="2021">
                  <c:v>-0.29366281628608698</c:v>
                </c:pt>
                <c:pt idx="2022">
                  <c:v>-0.40951073169708202</c:v>
                </c:pt>
                <c:pt idx="2023">
                  <c:v>-0.73494482040405196</c:v>
                </c:pt>
                <c:pt idx="2024">
                  <c:v>-0.78885763883590698</c:v>
                </c:pt>
                <c:pt idx="2025">
                  <c:v>-0.475706577301025</c:v>
                </c:pt>
                <c:pt idx="2026">
                  <c:v>-0.23569436371326399</c:v>
                </c:pt>
                <c:pt idx="2027">
                  <c:v>-0.357717305421829</c:v>
                </c:pt>
                <c:pt idx="2028">
                  <c:v>-0.73107886314392001</c:v>
                </c:pt>
                <c:pt idx="2029">
                  <c:v>-0.84450596570968595</c:v>
                </c:pt>
                <c:pt idx="2030">
                  <c:v>-0.66830134391784601</c:v>
                </c:pt>
                <c:pt idx="2031">
                  <c:v>-0.350866258144378</c:v>
                </c:pt>
                <c:pt idx="2032">
                  <c:v>-0.308298289775848</c:v>
                </c:pt>
                <c:pt idx="2033">
                  <c:v>-0.77688235044479304</c:v>
                </c:pt>
                <c:pt idx="2034">
                  <c:v>-1.2005690336227399</c:v>
                </c:pt>
                <c:pt idx="2035">
                  <c:v>-0.88251549005508401</c:v>
                </c:pt>
                <c:pt idx="2036">
                  <c:v>-0.25665619969367898</c:v>
                </c:pt>
                <c:pt idx="2037">
                  <c:v>-0.32851904630661</c:v>
                </c:pt>
                <c:pt idx="2038">
                  <c:v>-0.93953484296798695</c:v>
                </c:pt>
                <c:pt idx="2039">
                  <c:v>-0.96698325872421198</c:v>
                </c:pt>
                <c:pt idx="2040">
                  <c:v>-0.47041836380958502</c:v>
                </c:pt>
                <c:pt idx="2041">
                  <c:v>-0.23876616358757</c:v>
                </c:pt>
                <c:pt idx="2042">
                  <c:v>-0.46355909109115601</c:v>
                </c:pt>
                <c:pt idx="2043">
                  <c:v>-0.68424201011657704</c:v>
                </c:pt>
                <c:pt idx="2044">
                  <c:v>-0.712923884391784</c:v>
                </c:pt>
                <c:pt idx="2045">
                  <c:v>-0.56171679496765103</c:v>
                </c:pt>
                <c:pt idx="2046">
                  <c:v>-0.29014104604721003</c:v>
                </c:pt>
                <c:pt idx="2047">
                  <c:v>-0.22169746458530401</c:v>
                </c:pt>
                <c:pt idx="2048">
                  <c:v>-0.57524567842483498</c:v>
                </c:pt>
                <c:pt idx="2049">
                  <c:v>-0.74492239952087402</c:v>
                </c:pt>
                <c:pt idx="2050">
                  <c:v>-0.48283180594444203</c:v>
                </c:pt>
                <c:pt idx="2051">
                  <c:v>-0.18031483888626099</c:v>
                </c:pt>
                <c:pt idx="2052">
                  <c:v>-0.19080191850662201</c:v>
                </c:pt>
                <c:pt idx="2053">
                  <c:v>-0.544611036777496</c:v>
                </c:pt>
                <c:pt idx="2054">
                  <c:v>-0.74260318279266302</c:v>
                </c:pt>
                <c:pt idx="2055">
                  <c:v>-0.181533232331275</c:v>
                </c:pt>
                <c:pt idx="2056">
                  <c:v>0.458038330078125</c:v>
                </c:pt>
                <c:pt idx="2057">
                  <c:v>-7.0359017699956799E-3</c:v>
                </c:pt>
                <c:pt idx="2058">
                  <c:v>-0.72133880853652899</c:v>
                </c:pt>
                <c:pt idx="2059">
                  <c:v>-0.43748411536216703</c:v>
                </c:pt>
                <c:pt idx="2060">
                  <c:v>0.2952880859375</c:v>
                </c:pt>
                <c:pt idx="2061">
                  <c:v>0.182891845703125</c:v>
                </c:pt>
                <c:pt idx="2062">
                  <c:v>-0.25992545485496499</c:v>
                </c:pt>
                <c:pt idx="2063">
                  <c:v>-0.32278048992156899</c:v>
                </c:pt>
                <c:pt idx="2064">
                  <c:v>-0.11305659264326</c:v>
                </c:pt>
                <c:pt idx="2065">
                  <c:v>-2.3952340707182801E-2</c:v>
                </c:pt>
                <c:pt idx="2066">
                  <c:v>-0.10976044833660099</c:v>
                </c:pt>
                <c:pt idx="2067">
                  <c:v>-0.33982872962951599</c:v>
                </c:pt>
                <c:pt idx="2068">
                  <c:v>-0.47109541296958901</c:v>
                </c:pt>
                <c:pt idx="2069">
                  <c:v>-0.18703095614910101</c:v>
                </c:pt>
                <c:pt idx="2070">
                  <c:v>8.8134765625E-2</c:v>
                </c:pt>
                <c:pt idx="2071">
                  <c:v>-0.15825119614601099</c:v>
                </c:pt>
                <c:pt idx="2072">
                  <c:v>-0.428781628608703</c:v>
                </c:pt>
                <c:pt idx="2073">
                  <c:v>-0.26755696535110401</c:v>
                </c:pt>
                <c:pt idx="2074">
                  <c:v>0.20947265625</c:v>
                </c:pt>
                <c:pt idx="2075">
                  <c:v>0.2730712890625</c:v>
                </c:pt>
                <c:pt idx="2076">
                  <c:v>-0.21893848478794001</c:v>
                </c:pt>
                <c:pt idx="2077">
                  <c:v>-0.39978536963462802</c:v>
                </c:pt>
                <c:pt idx="2078">
                  <c:v>-3.40592451393604E-2</c:v>
                </c:pt>
                <c:pt idx="2079">
                  <c:v>0.18548583984375</c:v>
                </c:pt>
                <c:pt idx="2080">
                  <c:v>-5.4774884134531E-2</c:v>
                </c:pt>
                <c:pt idx="2081">
                  <c:v>-0.30620846152305597</c:v>
                </c:pt>
                <c:pt idx="2082">
                  <c:v>-0.15323533117771099</c:v>
                </c:pt>
                <c:pt idx="2083">
                  <c:v>7.7545166015625E-2</c:v>
                </c:pt>
                <c:pt idx="2084">
                  <c:v>5.1177978515625E-2</c:v>
                </c:pt>
                <c:pt idx="2085">
                  <c:v>-0.23518136143684301</c:v>
                </c:pt>
                <c:pt idx="2086">
                  <c:v>-0.38360655307769698</c:v>
                </c:pt>
                <c:pt idx="2087">
                  <c:v>-0.107555173337459</c:v>
                </c:pt>
                <c:pt idx="2088">
                  <c:v>0.300689697265625</c:v>
                </c:pt>
                <c:pt idx="2089">
                  <c:v>0.374237060546875</c:v>
                </c:pt>
                <c:pt idx="2090">
                  <c:v>4.443359375E-2</c:v>
                </c:pt>
                <c:pt idx="2091">
                  <c:v>-0.23323357105255099</c:v>
                </c:pt>
                <c:pt idx="2092">
                  <c:v>-8.0382093787193298E-2</c:v>
                </c:pt>
                <c:pt idx="2093">
                  <c:v>0.274810791015625</c:v>
                </c:pt>
                <c:pt idx="2094">
                  <c:v>0.331756591796875</c:v>
                </c:pt>
                <c:pt idx="2095">
                  <c:v>-7.1497812867164598E-2</c:v>
                </c:pt>
                <c:pt idx="2096">
                  <c:v>-0.37763899564742998</c:v>
                </c:pt>
                <c:pt idx="2097">
                  <c:v>-2.05422118306159E-2</c:v>
                </c:pt>
                <c:pt idx="2098">
                  <c:v>0.51226806640625</c:v>
                </c:pt>
                <c:pt idx="2099">
                  <c:v>0.298919677734375</c:v>
                </c:pt>
                <c:pt idx="2100">
                  <c:v>-0.384525775909423</c:v>
                </c:pt>
                <c:pt idx="2101">
                  <c:v>-0.42002809047698902</c:v>
                </c:pt>
                <c:pt idx="2102">
                  <c:v>0.35430908203125</c:v>
                </c:pt>
                <c:pt idx="2103">
                  <c:v>0.72772216796875</c:v>
                </c:pt>
                <c:pt idx="2104">
                  <c:v>0.139251708984375</c:v>
                </c:pt>
                <c:pt idx="2105">
                  <c:v>-0.25355044007301297</c:v>
                </c:pt>
                <c:pt idx="2106">
                  <c:v>0.165618896484375</c:v>
                </c:pt>
                <c:pt idx="2107">
                  <c:v>0.564971923828125</c:v>
                </c:pt>
                <c:pt idx="2108">
                  <c:v>0.21990966796875</c:v>
                </c:pt>
                <c:pt idx="2109">
                  <c:v>-0.13361966609954801</c:v>
                </c:pt>
                <c:pt idx="2110">
                  <c:v>3.7109375E-2</c:v>
                </c:pt>
                <c:pt idx="2111">
                  <c:v>0.249267578125</c:v>
                </c:pt>
                <c:pt idx="2112">
                  <c:v>0.203765869140625</c:v>
                </c:pt>
                <c:pt idx="2113">
                  <c:v>0.188995361328125</c:v>
                </c:pt>
                <c:pt idx="2114">
                  <c:v>0.215301513671875</c:v>
                </c:pt>
                <c:pt idx="2115">
                  <c:v>0.103424072265625</c:v>
                </c:pt>
                <c:pt idx="2116">
                  <c:v>8.72802734375E-2</c:v>
                </c:pt>
                <c:pt idx="2117">
                  <c:v>0.3052978515625</c:v>
                </c:pt>
                <c:pt idx="2118">
                  <c:v>0.425628662109375</c:v>
                </c:pt>
                <c:pt idx="2119">
                  <c:v>0.20428466796875</c:v>
                </c:pt>
                <c:pt idx="2120">
                  <c:v>0.10357666015625</c:v>
                </c:pt>
                <c:pt idx="2121">
                  <c:v>0.289337158203125</c:v>
                </c:pt>
                <c:pt idx="2122">
                  <c:v>0.390838623046875</c:v>
                </c:pt>
                <c:pt idx="2123">
                  <c:v>0.106781005859375</c:v>
                </c:pt>
                <c:pt idx="2124">
                  <c:v>-0.110439643263816</c:v>
                </c:pt>
                <c:pt idx="2125">
                  <c:v>-6.4983917400240898E-3</c:v>
                </c:pt>
                <c:pt idx="2126">
                  <c:v>0.10675048828125</c:v>
                </c:pt>
                <c:pt idx="2127">
                  <c:v>-5.60498908162117E-2</c:v>
                </c:pt>
                <c:pt idx="2128">
                  <c:v>-0.21005351841449699</c:v>
                </c:pt>
                <c:pt idx="2129">
                  <c:v>-0.16951090097427299</c:v>
                </c:pt>
                <c:pt idx="2130">
                  <c:v>-0.17919188737869199</c:v>
                </c:pt>
                <c:pt idx="2131">
                  <c:v>-0.24005500972270899</c:v>
                </c:pt>
                <c:pt idx="2132">
                  <c:v>-0.21770805120468101</c:v>
                </c:pt>
                <c:pt idx="2133">
                  <c:v>-0.32814627885818398</c:v>
                </c:pt>
                <c:pt idx="2134">
                  <c:v>-0.51497179269790605</c:v>
                </c:pt>
                <c:pt idx="2135">
                  <c:v>-0.34896183013915999</c:v>
                </c:pt>
                <c:pt idx="2136">
                  <c:v>-6.1177786439657197E-2</c:v>
                </c:pt>
                <c:pt idx="2137">
                  <c:v>-0.25017026066780002</c:v>
                </c:pt>
                <c:pt idx="2138">
                  <c:v>-0.77273035049438399</c:v>
                </c:pt>
                <c:pt idx="2139">
                  <c:v>-0.71891802549362105</c:v>
                </c:pt>
                <c:pt idx="2140">
                  <c:v>-0.192590326070785</c:v>
                </c:pt>
                <c:pt idx="2141">
                  <c:v>-6.3943535089492798E-2</c:v>
                </c:pt>
                <c:pt idx="2142">
                  <c:v>-0.55281293392181396</c:v>
                </c:pt>
                <c:pt idx="2143">
                  <c:v>-0.79812437295913696</c:v>
                </c:pt>
                <c:pt idx="2144">
                  <c:v>-0.43835505843162498</c:v>
                </c:pt>
                <c:pt idx="2145">
                  <c:v>-0.13344004750251701</c:v>
                </c:pt>
                <c:pt idx="2146">
                  <c:v>-0.64747291803359897</c:v>
                </c:pt>
                <c:pt idx="2147">
                  <c:v>-1.0977364778518599</c:v>
                </c:pt>
                <c:pt idx="2148">
                  <c:v>-0.61770117282867398</c:v>
                </c:pt>
                <c:pt idx="2149">
                  <c:v>-9.6517175436019897E-2</c:v>
                </c:pt>
                <c:pt idx="2150">
                  <c:v>-0.43982505798339799</c:v>
                </c:pt>
                <c:pt idx="2151">
                  <c:v>-1.03120613098144</c:v>
                </c:pt>
                <c:pt idx="2152">
                  <c:v>-0.89799511432647705</c:v>
                </c:pt>
                <c:pt idx="2153">
                  <c:v>-0.49261355400085399</c:v>
                </c:pt>
                <c:pt idx="2154">
                  <c:v>-0.60497647523880005</c:v>
                </c:pt>
                <c:pt idx="2155">
                  <c:v>-1.06071400642395</c:v>
                </c:pt>
                <c:pt idx="2156">
                  <c:v>-1.01601934432983</c:v>
                </c:pt>
                <c:pt idx="2157">
                  <c:v>-0.66655236482620195</c:v>
                </c:pt>
                <c:pt idx="2158">
                  <c:v>-0.645374655723571</c:v>
                </c:pt>
                <c:pt idx="2159">
                  <c:v>-0.94048678874969405</c:v>
                </c:pt>
                <c:pt idx="2160">
                  <c:v>-0.98448824882507302</c:v>
                </c:pt>
                <c:pt idx="2161">
                  <c:v>-0.82269132137298495</c:v>
                </c:pt>
                <c:pt idx="2162">
                  <c:v>-0.79539436101913397</c:v>
                </c:pt>
                <c:pt idx="2163">
                  <c:v>-1.0670206546783401</c:v>
                </c:pt>
                <c:pt idx="2164">
                  <c:v>-1.2509651184082</c:v>
                </c:pt>
                <c:pt idx="2165">
                  <c:v>-1.05572521686553</c:v>
                </c:pt>
                <c:pt idx="2166">
                  <c:v>-0.72615581750869695</c:v>
                </c:pt>
                <c:pt idx="2167">
                  <c:v>-0.80097961425781194</c:v>
                </c:pt>
                <c:pt idx="2168">
                  <c:v>-1.20999324321746</c:v>
                </c:pt>
                <c:pt idx="2169">
                  <c:v>-1.4008327722549401</c:v>
                </c:pt>
                <c:pt idx="2170">
                  <c:v>-1.1397387981414699</c:v>
                </c:pt>
                <c:pt idx="2171">
                  <c:v>-0.86446809768676702</c:v>
                </c:pt>
                <c:pt idx="2172">
                  <c:v>-1.09508252143859</c:v>
                </c:pt>
                <c:pt idx="2173">
                  <c:v>-1.4153764247894201</c:v>
                </c:pt>
                <c:pt idx="2174">
                  <c:v>-1.3132911920547401</c:v>
                </c:pt>
                <c:pt idx="2175">
                  <c:v>-0.96210211515426602</c:v>
                </c:pt>
                <c:pt idx="2176">
                  <c:v>-0.87102806568145696</c:v>
                </c:pt>
                <c:pt idx="2177">
                  <c:v>-1.1888232231140099</c:v>
                </c:pt>
                <c:pt idx="2178">
                  <c:v>-1.3610861301422099</c:v>
                </c:pt>
                <c:pt idx="2179">
                  <c:v>-1.19876980781555</c:v>
                </c:pt>
                <c:pt idx="2180">
                  <c:v>-1.0200735330581601</c:v>
                </c:pt>
                <c:pt idx="2181">
                  <c:v>-1.0290210247039699</c:v>
                </c:pt>
                <c:pt idx="2182">
                  <c:v>-1.0693063735961901</c:v>
                </c:pt>
                <c:pt idx="2183">
                  <c:v>-0.99993795156478804</c:v>
                </c:pt>
                <c:pt idx="2184">
                  <c:v>-1.0022444725036599</c:v>
                </c:pt>
                <c:pt idx="2185">
                  <c:v>-1.1063202619552599</c:v>
                </c:pt>
                <c:pt idx="2186">
                  <c:v>-1.1862863302230799</c:v>
                </c:pt>
                <c:pt idx="2187">
                  <c:v>-1.1247322559356601</c:v>
                </c:pt>
                <c:pt idx="2188">
                  <c:v>-1.0214303731918299</c:v>
                </c:pt>
                <c:pt idx="2189">
                  <c:v>-1.08424091339111</c:v>
                </c:pt>
                <c:pt idx="2190">
                  <c:v>-1.29388868808746</c:v>
                </c:pt>
                <c:pt idx="2191">
                  <c:v>-1.3921031951904199</c:v>
                </c:pt>
                <c:pt idx="2192">
                  <c:v>-1.26698923110961</c:v>
                </c:pt>
                <c:pt idx="2193">
                  <c:v>-1.1348459720611499</c:v>
                </c:pt>
                <c:pt idx="2194">
                  <c:v>-1.1094440221786499</c:v>
                </c:pt>
                <c:pt idx="2195">
                  <c:v>-1.27062451839447</c:v>
                </c:pt>
                <c:pt idx="2196">
                  <c:v>-1.51695752143859</c:v>
                </c:pt>
                <c:pt idx="2197">
                  <c:v>-1.49999511241912</c:v>
                </c:pt>
                <c:pt idx="2198">
                  <c:v>-1.3000141382217401</c:v>
                </c:pt>
                <c:pt idx="2199">
                  <c:v>-1.17103052139282</c:v>
                </c:pt>
                <c:pt idx="2200">
                  <c:v>-1.4423849582672099</c:v>
                </c:pt>
                <c:pt idx="2201">
                  <c:v>-1.7359985113143901</c:v>
                </c:pt>
                <c:pt idx="2202">
                  <c:v>-1.64287865161895</c:v>
                </c:pt>
                <c:pt idx="2203">
                  <c:v>-1.2886118888854901</c:v>
                </c:pt>
                <c:pt idx="2204">
                  <c:v>-1.2705676555633501</c:v>
                </c:pt>
                <c:pt idx="2205">
                  <c:v>-1.57568323612213</c:v>
                </c:pt>
                <c:pt idx="2206">
                  <c:v>-1.7347939014434799</c:v>
                </c:pt>
                <c:pt idx="2207">
                  <c:v>-1.5407249927520701</c:v>
                </c:pt>
                <c:pt idx="2208">
                  <c:v>-1.34565258026123</c:v>
                </c:pt>
                <c:pt idx="2209">
                  <c:v>-1.5161442756652801</c:v>
                </c:pt>
                <c:pt idx="2210">
                  <c:v>-1.7535859346389699</c:v>
                </c:pt>
                <c:pt idx="2211">
                  <c:v>-1.7526450157165501</c:v>
                </c:pt>
                <c:pt idx="2212">
                  <c:v>-1.56453073024749</c:v>
                </c:pt>
                <c:pt idx="2213">
                  <c:v>-1.5285313129425</c:v>
                </c:pt>
                <c:pt idx="2214">
                  <c:v>-1.71735620498657</c:v>
                </c:pt>
                <c:pt idx="2215">
                  <c:v>-1.82624375820159</c:v>
                </c:pt>
                <c:pt idx="2216">
                  <c:v>-1.6299196481704701</c:v>
                </c:pt>
                <c:pt idx="2217">
                  <c:v>-1.4320656061172401</c:v>
                </c:pt>
                <c:pt idx="2218">
                  <c:v>-1.4961552619934</c:v>
                </c:pt>
                <c:pt idx="2219">
                  <c:v>-1.6039386987686099</c:v>
                </c:pt>
                <c:pt idx="2220">
                  <c:v>-1.5740227699279701</c:v>
                </c:pt>
                <c:pt idx="2221">
                  <c:v>-1.47480285167694</c:v>
                </c:pt>
                <c:pt idx="2222">
                  <c:v>-1.5499136447906401</c:v>
                </c:pt>
                <c:pt idx="2223">
                  <c:v>-1.7477227449417101</c:v>
                </c:pt>
                <c:pt idx="2224">
                  <c:v>-1.7559840679168699</c:v>
                </c:pt>
                <c:pt idx="2225">
                  <c:v>-1.4458644390106199</c:v>
                </c:pt>
                <c:pt idx="2226">
                  <c:v>-1.2163497209548899</c:v>
                </c:pt>
                <c:pt idx="2227">
                  <c:v>-1.4261165857314999</c:v>
                </c:pt>
                <c:pt idx="2228">
                  <c:v>-1.9228047132492001</c:v>
                </c:pt>
                <c:pt idx="2229">
                  <c:v>-1.7408810853958101</c:v>
                </c:pt>
                <c:pt idx="2230">
                  <c:v>-1.07980000972747</c:v>
                </c:pt>
                <c:pt idx="2231">
                  <c:v>-0.71656459569930997</c:v>
                </c:pt>
                <c:pt idx="2232">
                  <c:v>-1.0199692249298</c:v>
                </c:pt>
                <c:pt idx="2233">
                  <c:v>-1.53495645523071</c:v>
                </c:pt>
                <c:pt idx="2234">
                  <c:v>-1.5841981172561601</c:v>
                </c:pt>
                <c:pt idx="2235">
                  <c:v>-1.25986492633819</c:v>
                </c:pt>
                <c:pt idx="2236">
                  <c:v>-0.906469166278839</c:v>
                </c:pt>
                <c:pt idx="2237">
                  <c:v>-0.88672327995300204</c:v>
                </c:pt>
                <c:pt idx="2238">
                  <c:v>-1.2085547447204501</c:v>
                </c:pt>
                <c:pt idx="2239">
                  <c:v>-1.1705514192581099</c:v>
                </c:pt>
                <c:pt idx="2240">
                  <c:v>-0.70654004812240601</c:v>
                </c:pt>
                <c:pt idx="2241">
                  <c:v>-0.37393075227737399</c:v>
                </c:pt>
                <c:pt idx="2242">
                  <c:v>-0.49640226364135698</c:v>
                </c:pt>
                <c:pt idx="2243">
                  <c:v>-0.72750955820083596</c:v>
                </c:pt>
                <c:pt idx="2244">
                  <c:v>-0.50107395648956299</c:v>
                </c:pt>
                <c:pt idx="2245">
                  <c:v>8.392333984375E-3</c:v>
                </c:pt>
                <c:pt idx="2246">
                  <c:v>6.866455078125E-2</c:v>
                </c:pt>
                <c:pt idx="2247">
                  <c:v>-0.222396969795227</c:v>
                </c:pt>
                <c:pt idx="2248">
                  <c:v>-0.285712450742721</c:v>
                </c:pt>
                <c:pt idx="2249">
                  <c:v>4.78515625E-2</c:v>
                </c:pt>
                <c:pt idx="2250">
                  <c:v>0.33929443359375</c:v>
                </c:pt>
                <c:pt idx="2251">
                  <c:v>0.290069580078125</c:v>
                </c:pt>
                <c:pt idx="2252">
                  <c:v>3.9764404296875E-2</c:v>
                </c:pt>
                <c:pt idx="2253">
                  <c:v>-1.5617480501532501E-2</c:v>
                </c:pt>
                <c:pt idx="2254">
                  <c:v>0.151275634765625</c:v>
                </c:pt>
                <c:pt idx="2255">
                  <c:v>0.277496337890625</c:v>
                </c:pt>
                <c:pt idx="2256">
                  <c:v>0.33251953125</c:v>
                </c:pt>
                <c:pt idx="2257">
                  <c:v>0.388275146484375</c:v>
                </c:pt>
                <c:pt idx="2258">
                  <c:v>0.3909912109375</c:v>
                </c:pt>
                <c:pt idx="2259">
                  <c:v>0.313446044921875</c:v>
                </c:pt>
                <c:pt idx="2260">
                  <c:v>0.45428466796875</c:v>
                </c:pt>
                <c:pt idx="2261">
                  <c:v>0.83111572265625</c:v>
                </c:pt>
                <c:pt idx="2262">
                  <c:v>0.9747314453125</c:v>
                </c:pt>
                <c:pt idx="2263">
                  <c:v>0.743194580078125</c:v>
                </c:pt>
                <c:pt idx="2264">
                  <c:v>0.38262939453125</c:v>
                </c:pt>
                <c:pt idx="2265">
                  <c:v>0.37420654296875</c:v>
                </c:pt>
                <c:pt idx="2266">
                  <c:v>0.73614501953125</c:v>
                </c:pt>
                <c:pt idx="2267">
                  <c:v>0.836029052734375</c:v>
                </c:pt>
                <c:pt idx="2268">
                  <c:v>0.688446044921875</c:v>
                </c:pt>
                <c:pt idx="2269">
                  <c:v>0.473785400390625</c:v>
                </c:pt>
                <c:pt idx="2270">
                  <c:v>0.485504150390625</c:v>
                </c:pt>
                <c:pt idx="2271">
                  <c:v>0.549652099609375</c:v>
                </c:pt>
                <c:pt idx="2272">
                  <c:v>0.703277587890625</c:v>
                </c:pt>
                <c:pt idx="2273">
                  <c:v>0.7349853515625</c:v>
                </c:pt>
                <c:pt idx="2274">
                  <c:v>0.732879638671875</c:v>
                </c:pt>
                <c:pt idx="2275">
                  <c:v>0.787994384765625</c:v>
                </c:pt>
                <c:pt idx="2276">
                  <c:v>0.956390380859375</c:v>
                </c:pt>
                <c:pt idx="2277">
                  <c:v>1.1188659667968699</c:v>
                </c:pt>
                <c:pt idx="2278">
                  <c:v>0.913055419921875</c:v>
                </c:pt>
                <c:pt idx="2279">
                  <c:v>0.51318359375</c:v>
                </c:pt>
                <c:pt idx="2280">
                  <c:v>0.233673095703125</c:v>
                </c:pt>
                <c:pt idx="2281">
                  <c:v>0.368011474609375</c:v>
                </c:pt>
                <c:pt idx="2282">
                  <c:v>0.629302978515625</c:v>
                </c:pt>
                <c:pt idx="2283">
                  <c:v>0.646087646484375</c:v>
                </c:pt>
                <c:pt idx="2284">
                  <c:v>0.33050537109375</c:v>
                </c:pt>
                <c:pt idx="2285">
                  <c:v>0.107452392578125</c:v>
                </c:pt>
                <c:pt idx="2286">
                  <c:v>0.23583984375</c:v>
                </c:pt>
                <c:pt idx="2287">
                  <c:v>0.47039794921875</c:v>
                </c:pt>
                <c:pt idx="2288">
                  <c:v>0.383026123046875</c:v>
                </c:pt>
                <c:pt idx="2289">
                  <c:v>7.904052734375E-3</c:v>
                </c:pt>
                <c:pt idx="2290">
                  <c:v>-6.56918585300445E-2</c:v>
                </c:pt>
                <c:pt idx="2291">
                  <c:v>0.265106201171875</c:v>
                </c:pt>
                <c:pt idx="2292">
                  <c:v>0.406341552734375</c:v>
                </c:pt>
                <c:pt idx="2293">
                  <c:v>0.28753662109375</c:v>
                </c:pt>
                <c:pt idx="2294">
                  <c:v>0.432647705078125</c:v>
                </c:pt>
                <c:pt idx="2295">
                  <c:v>0.972015380859375</c:v>
                </c:pt>
                <c:pt idx="2296">
                  <c:v>1.1403503417968699</c:v>
                </c:pt>
                <c:pt idx="2297">
                  <c:v>0.81756591796875</c:v>
                </c:pt>
                <c:pt idx="2298">
                  <c:v>0.42486572265625</c:v>
                </c:pt>
                <c:pt idx="2299">
                  <c:v>0.395721435546875</c:v>
                </c:pt>
                <c:pt idx="2300">
                  <c:v>0.6602783203125</c:v>
                </c:pt>
                <c:pt idx="2301">
                  <c:v>0.75579833984375</c:v>
                </c:pt>
                <c:pt idx="2302">
                  <c:v>0.638336181640625</c:v>
                </c:pt>
                <c:pt idx="2303">
                  <c:v>0.4752197265625</c:v>
                </c:pt>
                <c:pt idx="2304">
                  <c:v>0.764923095703125</c:v>
                </c:pt>
                <c:pt idx="2305">
                  <c:v>1</c:v>
                </c:pt>
                <c:pt idx="2306">
                  <c:v>0.82427978515625</c:v>
                </c:pt>
                <c:pt idx="2307">
                  <c:v>0.439788818359375</c:v>
                </c:pt>
                <c:pt idx="2308">
                  <c:v>0.253265380859375</c:v>
                </c:pt>
                <c:pt idx="2309">
                  <c:v>0.62396240234375</c:v>
                </c:pt>
                <c:pt idx="2310">
                  <c:v>0.878997802734375</c:v>
                </c:pt>
                <c:pt idx="2311">
                  <c:v>0.5185546875</c:v>
                </c:pt>
                <c:pt idx="2312">
                  <c:v>1.7364501953125E-2</c:v>
                </c:pt>
                <c:pt idx="2313">
                  <c:v>-6.8842798471450806E-2</c:v>
                </c:pt>
                <c:pt idx="2314">
                  <c:v>0.146209716796875</c:v>
                </c:pt>
                <c:pt idx="2315">
                  <c:v>-2.0124932751059501E-2</c:v>
                </c:pt>
                <c:pt idx="2316">
                  <c:v>-0.4766705930233</c:v>
                </c:pt>
                <c:pt idx="2317">
                  <c:v>-0.82919734716415405</c:v>
                </c:pt>
                <c:pt idx="2318">
                  <c:v>-0.73082566261291504</c:v>
                </c:pt>
                <c:pt idx="2319">
                  <c:v>-0.66839450597762995</c:v>
                </c:pt>
                <c:pt idx="2320">
                  <c:v>-1.01245248317718</c:v>
                </c:pt>
                <c:pt idx="2321">
                  <c:v>-1.52760565280914</c:v>
                </c:pt>
                <c:pt idx="2322">
                  <c:v>-1.7018029689788801</c:v>
                </c:pt>
                <c:pt idx="2323">
                  <c:v>-1.6130664348602199</c:v>
                </c:pt>
                <c:pt idx="2324">
                  <c:v>-1.68125128746032</c:v>
                </c:pt>
                <c:pt idx="2325">
                  <c:v>-2.09612941741943</c:v>
                </c:pt>
                <c:pt idx="2326">
                  <c:v>-2.4196848869323699</c:v>
                </c:pt>
                <c:pt idx="2327">
                  <c:v>-2.27976202964782</c:v>
                </c:pt>
                <c:pt idx="2328">
                  <c:v>-2.0015201568603498</c:v>
                </c:pt>
                <c:pt idx="2329">
                  <c:v>-2.2304494380950901</c:v>
                </c:pt>
                <c:pt idx="2330">
                  <c:v>-2.7766349315643302</c:v>
                </c:pt>
                <c:pt idx="2331">
                  <c:v>-2.9435062408447199</c:v>
                </c:pt>
                <c:pt idx="2332">
                  <c:v>-2.6767289638519198</c:v>
                </c:pt>
                <c:pt idx="2333">
                  <c:v>-2.5009915828704798</c:v>
                </c:pt>
                <c:pt idx="2334">
                  <c:v>-2.8058664798736501</c:v>
                </c:pt>
                <c:pt idx="2335">
                  <c:v>-3.2328798770904501</c:v>
                </c:pt>
                <c:pt idx="2336">
                  <c:v>-3.2073438167571999</c:v>
                </c:pt>
                <c:pt idx="2337">
                  <c:v>-2.9390382766723602</c:v>
                </c:pt>
                <c:pt idx="2338">
                  <c:v>-2.93385505676269</c:v>
                </c:pt>
                <c:pt idx="2339">
                  <c:v>-3.22255158424377</c:v>
                </c:pt>
                <c:pt idx="2340">
                  <c:v>-3.3862056732177699</c:v>
                </c:pt>
                <c:pt idx="2341">
                  <c:v>-3.3081319332122798</c:v>
                </c:pt>
                <c:pt idx="2342">
                  <c:v>-3.1270585060119598</c:v>
                </c:pt>
                <c:pt idx="2343">
                  <c:v>-3.22148537635803</c:v>
                </c:pt>
                <c:pt idx="2344">
                  <c:v>-3.3956875801086399</c:v>
                </c:pt>
                <c:pt idx="2345">
                  <c:v>-3.4258971214294398</c:v>
                </c:pt>
                <c:pt idx="2346">
                  <c:v>-3.32910084724426</c:v>
                </c:pt>
                <c:pt idx="2347">
                  <c:v>-3.2043383121490399</c:v>
                </c:pt>
                <c:pt idx="2348">
                  <c:v>-3.3337147235870299</c:v>
                </c:pt>
                <c:pt idx="2349">
                  <c:v>-3.5295279026031401</c:v>
                </c:pt>
                <c:pt idx="2350">
                  <c:v>-3.5470378398895201</c:v>
                </c:pt>
                <c:pt idx="2351">
                  <c:v>-3.29865145683288</c:v>
                </c:pt>
                <c:pt idx="2352">
                  <c:v>-3.2074716091156001</c:v>
                </c:pt>
                <c:pt idx="2353">
                  <c:v>-3.4548146724700901</c:v>
                </c:pt>
                <c:pt idx="2354">
                  <c:v>-3.5997631549835201</c:v>
                </c:pt>
                <c:pt idx="2355">
                  <c:v>-3.4473876953125</c:v>
                </c:pt>
                <c:pt idx="2356">
                  <c:v>-3.1848835945129301</c:v>
                </c:pt>
                <c:pt idx="2357">
                  <c:v>-3.3170275688171298</c:v>
                </c:pt>
                <c:pt idx="2358">
                  <c:v>-3.59545397758483</c:v>
                </c:pt>
                <c:pt idx="2359">
                  <c:v>-3.57415699958801</c:v>
                </c:pt>
                <c:pt idx="2360">
                  <c:v>-3.3541455268859801</c:v>
                </c:pt>
                <c:pt idx="2361">
                  <c:v>-3.3616259098052899</c:v>
                </c:pt>
                <c:pt idx="2362">
                  <c:v>-3.5442953109741202</c:v>
                </c:pt>
                <c:pt idx="2363">
                  <c:v>-3.6097450256347599</c:v>
                </c:pt>
                <c:pt idx="2364">
                  <c:v>-3.5749497413635201</c:v>
                </c:pt>
                <c:pt idx="2365">
                  <c:v>-3.53594923019409</c:v>
                </c:pt>
                <c:pt idx="2366">
                  <c:v>-3.5519573688507</c:v>
                </c:pt>
                <c:pt idx="2367">
                  <c:v>-3.63107061386108</c:v>
                </c:pt>
                <c:pt idx="2368">
                  <c:v>-3.7332262992858798</c:v>
                </c:pt>
                <c:pt idx="2369">
                  <c:v>-3.7111063003539999</c:v>
                </c:pt>
                <c:pt idx="2370">
                  <c:v>-3.6500892639160099</c:v>
                </c:pt>
                <c:pt idx="2371">
                  <c:v>-3.66324615478515</c:v>
                </c:pt>
                <c:pt idx="2372">
                  <c:v>-3.8575878143310498</c:v>
                </c:pt>
                <c:pt idx="2373">
                  <c:v>-3.9953765869140598</c:v>
                </c:pt>
                <c:pt idx="2374">
                  <c:v>-3.96164727210998</c:v>
                </c:pt>
                <c:pt idx="2375">
                  <c:v>-3.69934678077697</c:v>
                </c:pt>
                <c:pt idx="2376">
                  <c:v>-3.6790423393249498</c:v>
                </c:pt>
                <c:pt idx="2377">
                  <c:v>-3.98538947105407</c:v>
                </c:pt>
                <c:pt idx="2378">
                  <c:v>-4.1266179084777797</c:v>
                </c:pt>
                <c:pt idx="2379">
                  <c:v>-3.8554708957672101</c:v>
                </c:pt>
                <c:pt idx="2380">
                  <c:v>-3.4617838859558101</c:v>
                </c:pt>
                <c:pt idx="2381">
                  <c:v>-3.5077307224273602</c:v>
                </c:pt>
                <c:pt idx="2382">
                  <c:v>-4.0323605537414497</c:v>
                </c:pt>
                <c:pt idx="2383">
                  <c:v>-4.1117711067199698</c:v>
                </c:pt>
                <c:pt idx="2384">
                  <c:v>-3.7113964557647701</c:v>
                </c:pt>
                <c:pt idx="2385">
                  <c:v>-3.32600975036621</c:v>
                </c:pt>
                <c:pt idx="2386">
                  <c:v>-3.48273277282714</c:v>
                </c:pt>
                <c:pt idx="2387">
                  <c:v>-3.8274559974670401</c:v>
                </c:pt>
                <c:pt idx="2388">
                  <c:v>-3.7547907829284601</c:v>
                </c:pt>
                <c:pt idx="2389">
                  <c:v>-3.4585218429565399</c:v>
                </c:pt>
                <c:pt idx="2390">
                  <c:v>-3.3918693065643302</c:v>
                </c:pt>
                <c:pt idx="2391">
                  <c:v>-3.6588492393493599</c:v>
                </c:pt>
                <c:pt idx="2392">
                  <c:v>-3.73872590065002</c:v>
                </c:pt>
                <c:pt idx="2393">
                  <c:v>-3.5910348892211901</c:v>
                </c:pt>
                <c:pt idx="2394">
                  <c:v>-3.4157624244689901</c:v>
                </c:pt>
                <c:pt idx="2395">
                  <c:v>-3.5063180923461901</c:v>
                </c:pt>
                <c:pt idx="2396">
                  <c:v>-3.6729664802551198</c:v>
                </c:pt>
                <c:pt idx="2397">
                  <c:v>-3.6301250457763601</c:v>
                </c:pt>
                <c:pt idx="2398">
                  <c:v>-3.4853384494781401</c:v>
                </c:pt>
                <c:pt idx="2399">
                  <c:v>-3.4414699077606201</c:v>
                </c:pt>
                <c:pt idx="2400">
                  <c:v>-3.4449234008789</c:v>
                </c:pt>
                <c:pt idx="2401">
                  <c:v>-3.4670865535736</c:v>
                </c:pt>
                <c:pt idx="2402">
                  <c:v>-3.5313534736633301</c:v>
                </c:pt>
                <c:pt idx="2403">
                  <c:v>-3.63666820526123</c:v>
                </c:pt>
                <c:pt idx="2404">
                  <c:v>-3.7147202491760201</c:v>
                </c:pt>
                <c:pt idx="2405">
                  <c:v>-3.6584932804107599</c:v>
                </c:pt>
                <c:pt idx="2406">
                  <c:v>-3.41244316101074</c:v>
                </c:pt>
                <c:pt idx="2407">
                  <c:v>-3.1952238082885698</c:v>
                </c:pt>
                <c:pt idx="2408">
                  <c:v>-3.3176927566528298</c:v>
                </c:pt>
                <c:pt idx="2409">
                  <c:v>-3.7603189945220898</c:v>
                </c:pt>
                <c:pt idx="2410">
                  <c:v>-4.0197520256042401</c:v>
                </c:pt>
                <c:pt idx="2411">
                  <c:v>-3.7520959377288801</c:v>
                </c:pt>
                <c:pt idx="2412">
                  <c:v>-3.3245835304260201</c:v>
                </c:pt>
                <c:pt idx="2413">
                  <c:v>-3.2733962535858101</c:v>
                </c:pt>
                <c:pt idx="2414">
                  <c:v>-3.6098947525024401</c:v>
                </c:pt>
                <c:pt idx="2415">
                  <c:v>-3.79658699035644</c:v>
                </c:pt>
                <c:pt idx="2416">
                  <c:v>-3.5815880298614502</c:v>
                </c:pt>
                <c:pt idx="2417">
                  <c:v>-3.3249034881591699</c:v>
                </c:pt>
                <c:pt idx="2418">
                  <c:v>-3.3986608982086102</c:v>
                </c:pt>
                <c:pt idx="2419">
                  <c:v>-3.6607036590576101</c:v>
                </c:pt>
                <c:pt idx="2420">
                  <c:v>-3.6833820343017498</c:v>
                </c:pt>
                <c:pt idx="2421">
                  <c:v>-3.48098468780517</c:v>
                </c:pt>
                <c:pt idx="2422">
                  <c:v>-3.37017774581909</c:v>
                </c:pt>
                <c:pt idx="2423">
                  <c:v>-3.5191798210143999</c:v>
                </c:pt>
                <c:pt idx="2424">
                  <c:v>-3.6643545627593901</c:v>
                </c:pt>
                <c:pt idx="2425">
                  <c:v>-3.58870148658752</c:v>
                </c:pt>
                <c:pt idx="2426">
                  <c:v>-3.4357926845550502</c:v>
                </c:pt>
                <c:pt idx="2427">
                  <c:v>-3.4616067409515301</c:v>
                </c:pt>
                <c:pt idx="2428">
                  <c:v>-3.59744048118591</c:v>
                </c:pt>
                <c:pt idx="2429">
                  <c:v>-3.6287097930908199</c:v>
                </c:pt>
                <c:pt idx="2430">
                  <c:v>-3.5123605728149401</c:v>
                </c:pt>
                <c:pt idx="2431">
                  <c:v>-3.4460921287536599</c:v>
                </c:pt>
                <c:pt idx="2432">
                  <c:v>-3.52242827415466</c:v>
                </c:pt>
                <c:pt idx="2433">
                  <c:v>-3.6131165027618399</c:v>
                </c:pt>
                <c:pt idx="2434">
                  <c:v>-3.5733969211578298</c:v>
                </c:pt>
                <c:pt idx="2435">
                  <c:v>-3.48402619361877</c:v>
                </c:pt>
                <c:pt idx="2436">
                  <c:v>-3.4999356269836399</c:v>
                </c:pt>
                <c:pt idx="2437">
                  <c:v>-3.5801613330840998</c:v>
                </c:pt>
                <c:pt idx="2438">
                  <c:v>-3.5861465930938698</c:v>
                </c:pt>
                <c:pt idx="2439">
                  <c:v>-3.5088796615600502</c:v>
                </c:pt>
                <c:pt idx="2440">
                  <c:v>-3.4803054332733101</c:v>
                </c:pt>
                <c:pt idx="2441">
                  <c:v>-3.5468719005584699</c:v>
                </c:pt>
                <c:pt idx="2442">
                  <c:v>-3.5824193954467698</c:v>
                </c:pt>
                <c:pt idx="2443">
                  <c:v>-3.5387706756591699</c:v>
                </c:pt>
                <c:pt idx="2444">
                  <c:v>-3.4968583583831698</c:v>
                </c:pt>
                <c:pt idx="2445">
                  <c:v>-3.5279037952422998</c:v>
                </c:pt>
                <c:pt idx="2446">
                  <c:v>-3.57753133773803</c:v>
                </c:pt>
                <c:pt idx="2447">
                  <c:v>-3.5603857040405198</c:v>
                </c:pt>
                <c:pt idx="2448">
                  <c:v>-3.5115597248077299</c:v>
                </c:pt>
                <c:pt idx="2449">
                  <c:v>-3.5139172077178902</c:v>
                </c:pt>
                <c:pt idx="2450">
                  <c:v>-3.55788850784301</c:v>
                </c:pt>
                <c:pt idx="2451">
                  <c:v>-3.5663757324218701</c:v>
                </c:pt>
                <c:pt idx="2452">
                  <c:v>-3.5293345451354901</c:v>
                </c:pt>
                <c:pt idx="2453">
                  <c:v>-3.5161890983581499</c:v>
                </c:pt>
                <c:pt idx="2454">
                  <c:v>-3.5425045490264799</c:v>
                </c:pt>
                <c:pt idx="2455">
                  <c:v>-3.5646007061004599</c:v>
                </c:pt>
                <c:pt idx="2456">
                  <c:v>-3.5401337146759002</c:v>
                </c:pt>
                <c:pt idx="2457">
                  <c:v>-3.5191149711608798</c:v>
                </c:pt>
                <c:pt idx="2458">
                  <c:v>-3.5303280353546098</c:v>
                </c:pt>
                <c:pt idx="2459">
                  <c:v>-3.5447537899017298</c:v>
                </c:pt>
                <c:pt idx="2460">
                  <c:v>-3.5354077816009499</c:v>
                </c:pt>
                <c:pt idx="2461">
                  <c:v>-3.51319360733032</c:v>
                </c:pt>
                <c:pt idx="2462">
                  <c:v>-3.5260734558105402</c:v>
                </c:pt>
                <c:pt idx="2463">
                  <c:v>-3.54727935791015</c:v>
                </c:pt>
                <c:pt idx="2464">
                  <c:v>-3.5472536087036102</c:v>
                </c:pt>
                <c:pt idx="2465">
                  <c:v>-3.5254564285278298</c:v>
                </c:pt>
                <c:pt idx="2466">
                  <c:v>-3.5226585865020699</c:v>
                </c:pt>
                <c:pt idx="2467">
                  <c:v>-3.53856348991394</c:v>
                </c:pt>
                <c:pt idx="2468">
                  <c:v>-3.53800225257873</c:v>
                </c:pt>
                <c:pt idx="2469">
                  <c:v>-3.5279908180236799</c:v>
                </c:pt>
                <c:pt idx="2470">
                  <c:v>-3.5166554450988698</c:v>
                </c:pt>
                <c:pt idx="2471">
                  <c:v>-3.5305793285369802</c:v>
                </c:pt>
                <c:pt idx="2472">
                  <c:v>-3.5437760353088299</c:v>
                </c:pt>
                <c:pt idx="2473">
                  <c:v>-3.5270626544952299</c:v>
                </c:pt>
                <c:pt idx="2474">
                  <c:v>-3.5036358833312899</c:v>
                </c:pt>
                <c:pt idx="2475">
                  <c:v>-3.5106949806213299</c:v>
                </c:pt>
                <c:pt idx="2476">
                  <c:v>-3.52429151535034</c:v>
                </c:pt>
                <c:pt idx="2477">
                  <c:v>-3.5259542465209899</c:v>
                </c:pt>
                <c:pt idx="2478">
                  <c:v>-3.5134394168853702</c:v>
                </c:pt>
                <c:pt idx="2479">
                  <c:v>-3.51432204246521</c:v>
                </c:pt>
                <c:pt idx="2480">
                  <c:v>-3.5349936485290501</c:v>
                </c:pt>
                <c:pt idx="2481">
                  <c:v>-3.5381805896759002</c:v>
                </c:pt>
                <c:pt idx="2482">
                  <c:v>-3.53125667572021</c:v>
                </c:pt>
                <c:pt idx="2483">
                  <c:v>-3.5232439041137602</c:v>
                </c:pt>
                <c:pt idx="2484">
                  <c:v>-3.5270464420318599</c:v>
                </c:pt>
                <c:pt idx="2485">
                  <c:v>-3.5416302680969198</c:v>
                </c:pt>
                <c:pt idx="2486">
                  <c:v>-3.5250496864318799</c:v>
                </c:pt>
                <c:pt idx="2487">
                  <c:v>-3.52095127105712</c:v>
                </c:pt>
                <c:pt idx="2488">
                  <c:v>-3.5266346931457502</c:v>
                </c:pt>
                <c:pt idx="2489">
                  <c:v>-3.5335211753845202</c:v>
                </c:pt>
                <c:pt idx="2490">
                  <c:v>-3.5313363075256299</c:v>
                </c:pt>
                <c:pt idx="2491">
                  <c:v>-3.51875901222229</c:v>
                </c:pt>
                <c:pt idx="2492">
                  <c:v>-3.52232813835144</c:v>
                </c:pt>
                <c:pt idx="2493">
                  <c:v>-3.53075718879699</c:v>
                </c:pt>
                <c:pt idx="2494">
                  <c:v>-3.5295500755310001</c:v>
                </c:pt>
                <c:pt idx="2495">
                  <c:v>-3.5282602310180602</c:v>
                </c:pt>
                <c:pt idx="2496">
                  <c:v>-3.5262768268585201</c:v>
                </c:pt>
                <c:pt idx="2497">
                  <c:v>-3.5362255573272701</c:v>
                </c:pt>
                <c:pt idx="2498">
                  <c:v>-3.5373778343200599</c:v>
                </c:pt>
                <c:pt idx="2499">
                  <c:v>-3.5281352996826101</c:v>
                </c:pt>
                <c:pt idx="2500">
                  <c:v>-3.5277729034423801</c:v>
                </c:pt>
                <c:pt idx="2501">
                  <c:v>-3.5240943431854199</c:v>
                </c:pt>
                <c:pt idx="2502">
                  <c:v>-3.52794957160949</c:v>
                </c:pt>
                <c:pt idx="2503">
                  <c:v>-3.529718875885</c:v>
                </c:pt>
                <c:pt idx="2504">
                  <c:v>-3.5245609283447199</c:v>
                </c:pt>
                <c:pt idx="2505">
                  <c:v>-3.5255856513977002</c:v>
                </c:pt>
                <c:pt idx="2506">
                  <c:v>-3.5285558700561501</c:v>
                </c:pt>
                <c:pt idx="2507">
                  <c:v>-3.5236513614654501</c:v>
                </c:pt>
                <c:pt idx="2508">
                  <c:v>-3.5214850902557302</c:v>
                </c:pt>
                <c:pt idx="2509">
                  <c:v>-3.52629446983337</c:v>
                </c:pt>
                <c:pt idx="2510">
                  <c:v>-3.5254781246185298</c:v>
                </c:pt>
                <c:pt idx="2511">
                  <c:v>-3.5221681594848602</c:v>
                </c:pt>
                <c:pt idx="2512">
                  <c:v>-3.52431988716125</c:v>
                </c:pt>
                <c:pt idx="2513">
                  <c:v>-3.5304691791534402</c:v>
                </c:pt>
                <c:pt idx="2514">
                  <c:v>-3.53297543525695</c:v>
                </c:pt>
                <c:pt idx="2515">
                  <c:v>-3.53132820129394</c:v>
                </c:pt>
                <c:pt idx="2516">
                  <c:v>-3.5232779979705802</c:v>
                </c:pt>
                <c:pt idx="2517">
                  <c:v>-3.5233516693115199</c:v>
                </c:pt>
                <c:pt idx="2518">
                  <c:v>-3.5181314945220898</c:v>
                </c:pt>
                <c:pt idx="2519">
                  <c:v>-3.52636194229125</c:v>
                </c:pt>
                <c:pt idx="2520">
                  <c:v>-3.52756142616271</c:v>
                </c:pt>
                <c:pt idx="2521">
                  <c:v>-3.52667164802551</c:v>
                </c:pt>
                <c:pt idx="2522">
                  <c:v>-3.5232915878295898</c:v>
                </c:pt>
                <c:pt idx="2523">
                  <c:v>-3.5293650627136199</c:v>
                </c:pt>
                <c:pt idx="2524">
                  <c:v>-3.52978062629699</c:v>
                </c:pt>
                <c:pt idx="2525">
                  <c:v>-3.53505182266235</c:v>
                </c:pt>
                <c:pt idx="2526">
                  <c:v>-3.5300409793853702</c:v>
                </c:pt>
                <c:pt idx="2527">
                  <c:v>-3.5330560207366899</c:v>
                </c:pt>
                <c:pt idx="2528">
                  <c:v>-3.5330142974853498</c:v>
                </c:pt>
                <c:pt idx="2529">
                  <c:v>-3.5301983356475799</c:v>
                </c:pt>
                <c:pt idx="2530">
                  <c:v>-3.53426766395568</c:v>
                </c:pt>
                <c:pt idx="2531">
                  <c:v>-3.5277347564697199</c:v>
                </c:pt>
                <c:pt idx="2532">
                  <c:v>-3.5231306552886901</c:v>
                </c:pt>
                <c:pt idx="2533">
                  <c:v>-3.5220093727111799</c:v>
                </c:pt>
                <c:pt idx="2534">
                  <c:v>-3.52113938331604</c:v>
                </c:pt>
                <c:pt idx="2535">
                  <c:v>-3.5221698284149099</c:v>
                </c:pt>
                <c:pt idx="2536">
                  <c:v>-3.51837706565856</c:v>
                </c:pt>
                <c:pt idx="2537">
                  <c:v>-3.51592946052551</c:v>
                </c:pt>
                <c:pt idx="2538">
                  <c:v>-3.51388192176818</c:v>
                </c:pt>
                <c:pt idx="2539">
                  <c:v>-3.5116889476776101</c:v>
                </c:pt>
                <c:pt idx="2540">
                  <c:v>-3.51918196678161</c:v>
                </c:pt>
                <c:pt idx="2541">
                  <c:v>-3.52369856834411</c:v>
                </c:pt>
                <c:pt idx="2542">
                  <c:v>-3.5240123271942099</c:v>
                </c:pt>
                <c:pt idx="2543">
                  <c:v>-3.52900838851928</c:v>
                </c:pt>
                <c:pt idx="2544">
                  <c:v>-3.5279858112335201</c:v>
                </c:pt>
                <c:pt idx="2545">
                  <c:v>-3.5259695053100502</c:v>
                </c:pt>
                <c:pt idx="2546">
                  <c:v>-3.5248510837554901</c:v>
                </c:pt>
                <c:pt idx="2547">
                  <c:v>-3.5217730998992902</c:v>
                </c:pt>
                <c:pt idx="2548">
                  <c:v>-3.5246202945709202</c:v>
                </c:pt>
                <c:pt idx="2549">
                  <c:v>-3.52137231826782</c:v>
                </c:pt>
                <c:pt idx="2550">
                  <c:v>-3.5249166488647399</c:v>
                </c:pt>
                <c:pt idx="2551">
                  <c:v>-3.52811503410339</c:v>
                </c:pt>
                <c:pt idx="2552">
                  <c:v>-3.5269811153411799</c:v>
                </c:pt>
                <c:pt idx="2553">
                  <c:v>-3.53134560585021</c:v>
                </c:pt>
                <c:pt idx="2554">
                  <c:v>-3.5276396274566602</c:v>
                </c:pt>
                <c:pt idx="2555">
                  <c:v>-3.5216708183288499</c:v>
                </c:pt>
                <c:pt idx="2556">
                  <c:v>-3.5181450843811</c:v>
                </c:pt>
                <c:pt idx="2557">
                  <c:v>-3.5181460380554199</c:v>
                </c:pt>
                <c:pt idx="2558">
                  <c:v>-3.5261170864105198</c:v>
                </c:pt>
                <c:pt idx="2559">
                  <c:v>-3.52863216400146</c:v>
                </c:pt>
                <c:pt idx="2560">
                  <c:v>-3.52916359901428</c:v>
                </c:pt>
                <c:pt idx="2561">
                  <c:v>-3.5314667224884002</c:v>
                </c:pt>
                <c:pt idx="2562">
                  <c:v>-3.5258185863494802</c:v>
                </c:pt>
                <c:pt idx="2563">
                  <c:v>-3.5225813388824401</c:v>
                </c:pt>
                <c:pt idx="2564">
                  <c:v>-3.5195734500885001</c:v>
                </c:pt>
                <c:pt idx="2565">
                  <c:v>-3.5192077159881499</c:v>
                </c:pt>
                <c:pt idx="2566">
                  <c:v>-3.5213146209716699</c:v>
                </c:pt>
                <c:pt idx="2567">
                  <c:v>-3.5195074081420898</c:v>
                </c:pt>
                <c:pt idx="2568">
                  <c:v>-3.5257940292358398</c:v>
                </c:pt>
                <c:pt idx="2569">
                  <c:v>-3.5257830619811998</c:v>
                </c:pt>
                <c:pt idx="2570">
                  <c:v>-3.5267813205718901</c:v>
                </c:pt>
                <c:pt idx="2571">
                  <c:v>-3.5272085666656401</c:v>
                </c:pt>
                <c:pt idx="2572">
                  <c:v>-3.51974248886108</c:v>
                </c:pt>
                <c:pt idx="2573">
                  <c:v>-3.5229713916778498</c:v>
                </c:pt>
                <c:pt idx="2574">
                  <c:v>-3.5277004241943302</c:v>
                </c:pt>
                <c:pt idx="2575">
                  <c:v>-3.5268907546996999</c:v>
                </c:pt>
                <c:pt idx="2576">
                  <c:v>-3.5307335853576598</c:v>
                </c:pt>
                <c:pt idx="2577">
                  <c:v>-3.52888631820678</c:v>
                </c:pt>
                <c:pt idx="2578">
                  <c:v>-3.52636623382568</c:v>
                </c:pt>
                <c:pt idx="2579">
                  <c:v>-3.5302493572235099</c:v>
                </c:pt>
                <c:pt idx="2580">
                  <c:v>-3.5300436019897399</c:v>
                </c:pt>
                <c:pt idx="2581">
                  <c:v>-3.5339879989624001</c:v>
                </c:pt>
                <c:pt idx="2582">
                  <c:v>-3.5277953147888099</c:v>
                </c:pt>
                <c:pt idx="2583">
                  <c:v>-3.5323035717010498</c:v>
                </c:pt>
                <c:pt idx="2584">
                  <c:v>-3.53934121131896</c:v>
                </c:pt>
                <c:pt idx="2585">
                  <c:v>-3.5363457202911301</c:v>
                </c:pt>
                <c:pt idx="2586">
                  <c:v>-3.5385484695434499</c:v>
                </c:pt>
                <c:pt idx="2587">
                  <c:v>-3.5338780879974299</c:v>
                </c:pt>
                <c:pt idx="2588">
                  <c:v>-3.5265653133392298</c:v>
                </c:pt>
                <c:pt idx="2589">
                  <c:v>-3.5287196636199898</c:v>
                </c:pt>
                <c:pt idx="2590">
                  <c:v>-3.5232474803924498</c:v>
                </c:pt>
                <c:pt idx="2591">
                  <c:v>-3.52357721328735</c:v>
                </c:pt>
                <c:pt idx="2592">
                  <c:v>-3.52521753311157</c:v>
                </c:pt>
                <c:pt idx="2593">
                  <c:v>-3.5285480022430402</c:v>
                </c:pt>
                <c:pt idx="2594">
                  <c:v>-3.5347034931182799</c:v>
                </c:pt>
                <c:pt idx="2595">
                  <c:v>-3.52882552146911</c:v>
                </c:pt>
                <c:pt idx="2596">
                  <c:v>-3.5214490890502899</c:v>
                </c:pt>
                <c:pt idx="2597">
                  <c:v>-3.5240075588226301</c:v>
                </c:pt>
                <c:pt idx="2598">
                  <c:v>-3.5209226608276301</c:v>
                </c:pt>
                <c:pt idx="2599">
                  <c:v>-3.52862524986267</c:v>
                </c:pt>
                <c:pt idx="2600">
                  <c:v>-3.5287883281707701</c:v>
                </c:pt>
                <c:pt idx="2601">
                  <c:v>-3.5266308784484801</c:v>
                </c:pt>
                <c:pt idx="2602">
                  <c:v>-3.52530813217163</c:v>
                </c:pt>
                <c:pt idx="2603">
                  <c:v>-3.5273077487945499</c:v>
                </c:pt>
                <c:pt idx="2604">
                  <c:v>-3.5305244922637899</c:v>
                </c:pt>
                <c:pt idx="2605">
                  <c:v>-3.53195977210998</c:v>
                </c:pt>
                <c:pt idx="2606">
                  <c:v>-3.5326800346374498</c:v>
                </c:pt>
                <c:pt idx="2607">
                  <c:v>-3.53161597251892</c:v>
                </c:pt>
                <c:pt idx="2608">
                  <c:v>-3.5247416496276802</c:v>
                </c:pt>
                <c:pt idx="2609">
                  <c:v>-3.52907991409301</c:v>
                </c:pt>
                <c:pt idx="2610">
                  <c:v>-3.5253689289093</c:v>
                </c:pt>
                <c:pt idx="2611">
                  <c:v>-3.5276749134063698</c:v>
                </c:pt>
                <c:pt idx="2612">
                  <c:v>-3.5315179824829102</c:v>
                </c:pt>
                <c:pt idx="2613">
                  <c:v>-3.53107237815856</c:v>
                </c:pt>
                <c:pt idx="2614">
                  <c:v>-3.53550004959106</c:v>
                </c:pt>
                <c:pt idx="2615">
                  <c:v>-3.5402660369872998</c:v>
                </c:pt>
                <c:pt idx="2616">
                  <c:v>-3.5353491306304901</c:v>
                </c:pt>
                <c:pt idx="2617">
                  <c:v>-3.5310647487640301</c:v>
                </c:pt>
                <c:pt idx="2618">
                  <c:v>-3.52646660804748</c:v>
                </c:pt>
                <c:pt idx="2619">
                  <c:v>-3.5281612873077299</c:v>
                </c:pt>
                <c:pt idx="2620">
                  <c:v>-3.5344815254211399</c:v>
                </c:pt>
                <c:pt idx="2621">
                  <c:v>-3.5343143939971902</c:v>
                </c:pt>
                <c:pt idx="2622">
                  <c:v>-3.5355944633483798</c:v>
                </c:pt>
                <c:pt idx="2623">
                  <c:v>-3.5335509777068999</c:v>
                </c:pt>
                <c:pt idx="2624">
                  <c:v>-3.5255498886108398</c:v>
                </c:pt>
                <c:pt idx="2625">
                  <c:v>-3.52899742126464</c:v>
                </c:pt>
                <c:pt idx="2626">
                  <c:v>-3.5362570285797101</c:v>
                </c:pt>
                <c:pt idx="2627">
                  <c:v>-3.5388796329498202</c:v>
                </c:pt>
                <c:pt idx="2628">
                  <c:v>-3.5377204418182302</c:v>
                </c:pt>
                <c:pt idx="2629">
                  <c:v>-3.5300168991088801</c:v>
                </c:pt>
                <c:pt idx="2630">
                  <c:v>-3.5345268249511701</c:v>
                </c:pt>
                <c:pt idx="2631">
                  <c:v>-3.5330557823181099</c:v>
                </c:pt>
                <c:pt idx="2632">
                  <c:v>-3.5337400436401301</c:v>
                </c:pt>
                <c:pt idx="2633">
                  <c:v>-3.5359239578246999</c:v>
                </c:pt>
                <c:pt idx="2634">
                  <c:v>-3.5334939956664999</c:v>
                </c:pt>
                <c:pt idx="2635">
                  <c:v>-3.5411570072174001</c:v>
                </c:pt>
                <c:pt idx="2636">
                  <c:v>-3.5375459194183301</c:v>
                </c:pt>
                <c:pt idx="2637">
                  <c:v>-3.5380744934082</c:v>
                </c:pt>
                <c:pt idx="2638">
                  <c:v>-3.5372228622436501</c:v>
                </c:pt>
                <c:pt idx="2639">
                  <c:v>-3.5303320884704501</c:v>
                </c:pt>
                <c:pt idx="2640">
                  <c:v>-3.5322735309600799</c:v>
                </c:pt>
                <c:pt idx="2641">
                  <c:v>-3.5310761928558301</c:v>
                </c:pt>
                <c:pt idx="2642">
                  <c:v>-3.5283007621765101</c:v>
                </c:pt>
                <c:pt idx="2643">
                  <c:v>-3.5329220294952299</c:v>
                </c:pt>
                <c:pt idx="2644">
                  <c:v>-3.5293588638305602</c:v>
                </c:pt>
                <c:pt idx="2645">
                  <c:v>-3.5315706729888898</c:v>
                </c:pt>
                <c:pt idx="2646">
                  <c:v>-3.5349376201629599</c:v>
                </c:pt>
                <c:pt idx="2647">
                  <c:v>-3.5297954082489</c:v>
                </c:pt>
                <c:pt idx="2648">
                  <c:v>-3.5329320430755602</c:v>
                </c:pt>
                <c:pt idx="2649">
                  <c:v>-3.5327303409576398</c:v>
                </c:pt>
                <c:pt idx="2650">
                  <c:v>-3.5340826511382999</c:v>
                </c:pt>
                <c:pt idx="2651">
                  <c:v>-3.5303986072540199</c:v>
                </c:pt>
                <c:pt idx="2652">
                  <c:v>-3.5330743789672798</c:v>
                </c:pt>
                <c:pt idx="2653">
                  <c:v>-3.5381066799163801</c:v>
                </c:pt>
                <c:pt idx="2654">
                  <c:v>-3.5376510620117099</c:v>
                </c:pt>
                <c:pt idx="2655">
                  <c:v>-3.5394077301025302</c:v>
                </c:pt>
                <c:pt idx="2656">
                  <c:v>-3.53871345520019</c:v>
                </c:pt>
                <c:pt idx="2657">
                  <c:v>-3.52919268608093</c:v>
                </c:pt>
                <c:pt idx="2658">
                  <c:v>-3.53239893913269</c:v>
                </c:pt>
                <c:pt idx="2659">
                  <c:v>-3.5346932411193799</c:v>
                </c:pt>
                <c:pt idx="2660">
                  <c:v>-3.5342247486114502</c:v>
                </c:pt>
                <c:pt idx="2661">
                  <c:v>-3.53556084632873</c:v>
                </c:pt>
                <c:pt idx="2662">
                  <c:v>-3.53455257415771</c:v>
                </c:pt>
                <c:pt idx="2663">
                  <c:v>-3.5360038280486998</c:v>
                </c:pt>
                <c:pt idx="2664">
                  <c:v>-3.5356190204620299</c:v>
                </c:pt>
                <c:pt idx="2665">
                  <c:v>-3.5339076519012398</c:v>
                </c:pt>
                <c:pt idx="2666">
                  <c:v>-3.5363137722015301</c:v>
                </c:pt>
                <c:pt idx="2667">
                  <c:v>-3.53322005271911</c:v>
                </c:pt>
                <c:pt idx="2668">
                  <c:v>-3.5336902141571001</c:v>
                </c:pt>
                <c:pt idx="2669">
                  <c:v>-3.5326678752899099</c:v>
                </c:pt>
                <c:pt idx="2670">
                  <c:v>-3.5291297435760498</c:v>
                </c:pt>
                <c:pt idx="2671">
                  <c:v>-3.5349369049072199</c:v>
                </c:pt>
                <c:pt idx="2672">
                  <c:v>-3.5346114635467498</c:v>
                </c:pt>
                <c:pt idx="2673">
                  <c:v>-3.5367293357849099</c:v>
                </c:pt>
                <c:pt idx="2674">
                  <c:v>-3.5392222404479901</c:v>
                </c:pt>
                <c:pt idx="2675">
                  <c:v>-3.53115630149841</c:v>
                </c:pt>
                <c:pt idx="2676">
                  <c:v>-3.53193855285644</c:v>
                </c:pt>
                <c:pt idx="2677">
                  <c:v>-3.5291469097137398</c:v>
                </c:pt>
                <c:pt idx="2678">
                  <c:v>-3.5325860977172798</c:v>
                </c:pt>
                <c:pt idx="2679">
                  <c:v>-3.5358173847198402</c:v>
                </c:pt>
                <c:pt idx="2680">
                  <c:v>-3.5356891155242902</c:v>
                </c:pt>
                <c:pt idx="2681">
                  <c:v>-3.5391154289245601</c:v>
                </c:pt>
                <c:pt idx="2682">
                  <c:v>-3.53397488594055</c:v>
                </c:pt>
                <c:pt idx="2683">
                  <c:v>-3.5373511314392001</c:v>
                </c:pt>
                <c:pt idx="2684">
                  <c:v>-3.5406367778778001</c:v>
                </c:pt>
                <c:pt idx="2685">
                  <c:v>-3.5364809036254798</c:v>
                </c:pt>
                <c:pt idx="2686">
                  <c:v>-3.5334439277648899</c:v>
                </c:pt>
                <c:pt idx="2687">
                  <c:v>-3.52911376953125</c:v>
                </c:pt>
                <c:pt idx="2688">
                  <c:v>-3.5294663906097399</c:v>
                </c:pt>
                <c:pt idx="2689">
                  <c:v>-3.5383851528167698</c:v>
                </c:pt>
                <c:pt idx="2690">
                  <c:v>-3.5373787879943799</c:v>
                </c:pt>
                <c:pt idx="2691">
                  <c:v>-3.5402729511260902</c:v>
                </c:pt>
                <c:pt idx="2692">
                  <c:v>-3.5379791259765598</c:v>
                </c:pt>
                <c:pt idx="2693">
                  <c:v>-3.53857970237731</c:v>
                </c:pt>
                <c:pt idx="2694">
                  <c:v>-3.5429046154022199</c:v>
                </c:pt>
                <c:pt idx="2695">
                  <c:v>-3.53650498390197</c:v>
                </c:pt>
                <c:pt idx="2696">
                  <c:v>-3.5368754863739</c:v>
                </c:pt>
                <c:pt idx="2697">
                  <c:v>-3.5326149463653498</c:v>
                </c:pt>
                <c:pt idx="2698">
                  <c:v>-3.5319509506225502</c:v>
                </c:pt>
                <c:pt idx="2699">
                  <c:v>-3.5361201763153001</c:v>
                </c:pt>
                <c:pt idx="2700">
                  <c:v>-3.5343463420867902</c:v>
                </c:pt>
                <c:pt idx="2701">
                  <c:v>-3.5362203121185298</c:v>
                </c:pt>
                <c:pt idx="2702">
                  <c:v>-3.5429806709289502</c:v>
                </c:pt>
                <c:pt idx="2703">
                  <c:v>-3.5382628440856898</c:v>
                </c:pt>
                <c:pt idx="2704">
                  <c:v>-3.5424177646636901</c:v>
                </c:pt>
                <c:pt idx="2705">
                  <c:v>-3.53881311416625</c:v>
                </c:pt>
                <c:pt idx="2706">
                  <c:v>-3.5337884426116899</c:v>
                </c:pt>
                <c:pt idx="2707">
                  <c:v>-3.5358922481536799</c:v>
                </c:pt>
                <c:pt idx="2708">
                  <c:v>-3.53653883934021</c:v>
                </c:pt>
                <c:pt idx="2709">
                  <c:v>-3.5420398712158199</c:v>
                </c:pt>
                <c:pt idx="2710">
                  <c:v>-3.5455510616302401</c:v>
                </c:pt>
                <c:pt idx="2711">
                  <c:v>-3.54506492614746</c:v>
                </c:pt>
                <c:pt idx="2712">
                  <c:v>-3.5435090065002401</c:v>
                </c:pt>
                <c:pt idx="2713">
                  <c:v>-3.5393147468566801</c:v>
                </c:pt>
                <c:pt idx="2714">
                  <c:v>-3.53914475440979</c:v>
                </c:pt>
                <c:pt idx="2715">
                  <c:v>-3.5373799800872798</c:v>
                </c:pt>
                <c:pt idx="2716">
                  <c:v>-3.53529453277587</c:v>
                </c:pt>
                <c:pt idx="2717">
                  <c:v>-3.5386354923248202</c:v>
                </c:pt>
                <c:pt idx="2718">
                  <c:v>-3.5353910923004102</c:v>
                </c:pt>
                <c:pt idx="2719">
                  <c:v>-3.5305707454681299</c:v>
                </c:pt>
                <c:pt idx="2720">
                  <c:v>-3.5330452919006299</c:v>
                </c:pt>
                <c:pt idx="2721">
                  <c:v>-3.53416776657104</c:v>
                </c:pt>
                <c:pt idx="2722">
                  <c:v>-3.5401754379272399</c:v>
                </c:pt>
                <c:pt idx="2723">
                  <c:v>-3.5316803455352699</c:v>
                </c:pt>
                <c:pt idx="2724">
                  <c:v>-3.53725242614746</c:v>
                </c:pt>
                <c:pt idx="2725">
                  <c:v>-3.54028987884521</c:v>
                </c:pt>
                <c:pt idx="2726">
                  <c:v>-3.5346763134002601</c:v>
                </c:pt>
                <c:pt idx="2727">
                  <c:v>-3.5413787364959699</c:v>
                </c:pt>
                <c:pt idx="2728">
                  <c:v>-3.5429816246032702</c:v>
                </c:pt>
                <c:pt idx="2729">
                  <c:v>-3.5389313697814901</c:v>
                </c:pt>
                <c:pt idx="2730">
                  <c:v>-3.54003453254699</c:v>
                </c:pt>
                <c:pt idx="2731">
                  <c:v>-3.5370659828186</c:v>
                </c:pt>
                <c:pt idx="2732">
                  <c:v>-3.5390501022338801</c:v>
                </c:pt>
                <c:pt idx="2733">
                  <c:v>-3.5371611118316602</c:v>
                </c:pt>
                <c:pt idx="2734">
                  <c:v>-3.5361578464507999</c:v>
                </c:pt>
                <c:pt idx="2735">
                  <c:v>-3.5412237644195499</c:v>
                </c:pt>
                <c:pt idx="2736">
                  <c:v>-3.5382649898528999</c:v>
                </c:pt>
                <c:pt idx="2737">
                  <c:v>-3.5422275066375701</c:v>
                </c:pt>
                <c:pt idx="2738">
                  <c:v>-3.5457186698913499</c:v>
                </c:pt>
                <c:pt idx="2739">
                  <c:v>-3.5456509590148899</c:v>
                </c:pt>
                <c:pt idx="2740">
                  <c:v>-3.54730129241943</c:v>
                </c:pt>
                <c:pt idx="2741">
                  <c:v>-3.54463338851928</c:v>
                </c:pt>
                <c:pt idx="2742">
                  <c:v>-3.5450427532196001</c:v>
                </c:pt>
                <c:pt idx="2743">
                  <c:v>-3.54016733169555</c:v>
                </c:pt>
                <c:pt idx="2744">
                  <c:v>-3.5383987426757799</c:v>
                </c:pt>
                <c:pt idx="2745">
                  <c:v>-3.5446388721465998</c:v>
                </c:pt>
                <c:pt idx="2746">
                  <c:v>-3.5356330871582</c:v>
                </c:pt>
                <c:pt idx="2747">
                  <c:v>-3.5320835113525302</c:v>
                </c:pt>
                <c:pt idx="2748">
                  <c:v>-3.5312702655792201</c:v>
                </c:pt>
                <c:pt idx="2749">
                  <c:v>-3.5301234722137398</c:v>
                </c:pt>
                <c:pt idx="2750">
                  <c:v>-3.53325963020324</c:v>
                </c:pt>
                <c:pt idx="2751">
                  <c:v>-3.5326795578002899</c:v>
                </c:pt>
                <c:pt idx="2752">
                  <c:v>-3.53274321556091</c:v>
                </c:pt>
                <c:pt idx="2753">
                  <c:v>-3.5369470119476301</c:v>
                </c:pt>
                <c:pt idx="2754">
                  <c:v>-3.5342535972595202</c:v>
                </c:pt>
                <c:pt idx="2755">
                  <c:v>-3.5365529060363698</c:v>
                </c:pt>
                <c:pt idx="2756">
                  <c:v>-3.5355749130249001</c:v>
                </c:pt>
                <c:pt idx="2757">
                  <c:v>-3.53803086280822</c:v>
                </c:pt>
                <c:pt idx="2758">
                  <c:v>-3.54121589660644</c:v>
                </c:pt>
                <c:pt idx="2759">
                  <c:v>-3.5363600254058798</c:v>
                </c:pt>
                <c:pt idx="2760">
                  <c:v>-3.5393373966217001</c:v>
                </c:pt>
                <c:pt idx="2761">
                  <c:v>-3.54144883155822</c:v>
                </c:pt>
                <c:pt idx="2762">
                  <c:v>-3.53979015350341</c:v>
                </c:pt>
                <c:pt idx="2763">
                  <c:v>-3.53833651542663</c:v>
                </c:pt>
                <c:pt idx="2764">
                  <c:v>-3.5284171104431099</c:v>
                </c:pt>
                <c:pt idx="2765">
                  <c:v>-3.5233485698699898</c:v>
                </c:pt>
                <c:pt idx="2766">
                  <c:v>-3.5234532356262198</c:v>
                </c:pt>
                <c:pt idx="2767">
                  <c:v>-3.5290362834930402</c:v>
                </c:pt>
                <c:pt idx="2768">
                  <c:v>-3.5331730842590301</c:v>
                </c:pt>
                <c:pt idx="2769">
                  <c:v>-3.5337738990783598</c:v>
                </c:pt>
                <c:pt idx="2770">
                  <c:v>-3.5342023372650102</c:v>
                </c:pt>
                <c:pt idx="2771">
                  <c:v>-3.5338718891143799</c:v>
                </c:pt>
                <c:pt idx="2772">
                  <c:v>-3.5315248966217001</c:v>
                </c:pt>
                <c:pt idx="2773">
                  <c:v>-3.5369246006011901</c:v>
                </c:pt>
                <c:pt idx="2774">
                  <c:v>-3.53402423858642</c:v>
                </c:pt>
                <c:pt idx="2775">
                  <c:v>-3.5333914756774898</c:v>
                </c:pt>
                <c:pt idx="2776">
                  <c:v>-3.5343649387359601</c:v>
                </c:pt>
                <c:pt idx="2777">
                  <c:v>-3.5307302474975502</c:v>
                </c:pt>
                <c:pt idx="2778">
                  <c:v>-3.52727103233337</c:v>
                </c:pt>
                <c:pt idx="2779">
                  <c:v>-3.5233445167541499</c:v>
                </c:pt>
                <c:pt idx="2780">
                  <c:v>-3.5273864269256499</c:v>
                </c:pt>
                <c:pt idx="2781">
                  <c:v>-3.5276312828063898</c:v>
                </c:pt>
                <c:pt idx="2782">
                  <c:v>-3.5304768085479701</c:v>
                </c:pt>
                <c:pt idx="2783">
                  <c:v>-3.5404067039489702</c:v>
                </c:pt>
                <c:pt idx="2784">
                  <c:v>-3.5398790836334202</c:v>
                </c:pt>
                <c:pt idx="2785">
                  <c:v>-3.5404915809631299</c:v>
                </c:pt>
                <c:pt idx="2786">
                  <c:v>-3.5390324592590301</c:v>
                </c:pt>
                <c:pt idx="2787">
                  <c:v>-3.5384027957916202</c:v>
                </c:pt>
                <c:pt idx="2788">
                  <c:v>-3.54147744178771</c:v>
                </c:pt>
                <c:pt idx="2789">
                  <c:v>-3.5347785949707</c:v>
                </c:pt>
                <c:pt idx="2790">
                  <c:v>-3.53399229049682</c:v>
                </c:pt>
                <c:pt idx="2791">
                  <c:v>-3.5371968746185298</c:v>
                </c:pt>
                <c:pt idx="2792">
                  <c:v>-3.5355095863342201</c:v>
                </c:pt>
                <c:pt idx="2793">
                  <c:v>-3.5412187576293901</c:v>
                </c:pt>
                <c:pt idx="2794">
                  <c:v>-3.5418014526367099</c:v>
                </c:pt>
                <c:pt idx="2795">
                  <c:v>-3.5362343788146902</c:v>
                </c:pt>
                <c:pt idx="2796">
                  <c:v>-3.5343241691589302</c:v>
                </c:pt>
                <c:pt idx="2797">
                  <c:v>-3.53246617317199</c:v>
                </c:pt>
                <c:pt idx="2798">
                  <c:v>-3.54002714157104</c:v>
                </c:pt>
                <c:pt idx="2799">
                  <c:v>-3.54197001457214</c:v>
                </c:pt>
                <c:pt idx="2800">
                  <c:v>-3.5354425907135001</c:v>
                </c:pt>
                <c:pt idx="2801">
                  <c:v>-3.5379784107208199</c:v>
                </c:pt>
                <c:pt idx="2802">
                  <c:v>-3.5405380725860498</c:v>
                </c:pt>
                <c:pt idx="2803">
                  <c:v>-3.5386068820953298</c:v>
                </c:pt>
                <c:pt idx="2804">
                  <c:v>-3.53613924980163</c:v>
                </c:pt>
                <c:pt idx="2805">
                  <c:v>-3.5374226570129301</c:v>
                </c:pt>
                <c:pt idx="2806">
                  <c:v>-3.5457692146301198</c:v>
                </c:pt>
                <c:pt idx="2807">
                  <c:v>-3.5458693504333398</c:v>
                </c:pt>
                <c:pt idx="2808">
                  <c:v>-3.5430691242218</c:v>
                </c:pt>
                <c:pt idx="2809">
                  <c:v>-3.5382931232452299</c:v>
                </c:pt>
                <c:pt idx="2810">
                  <c:v>-3.53507256507873</c:v>
                </c:pt>
                <c:pt idx="2811">
                  <c:v>-3.54136061668396</c:v>
                </c:pt>
                <c:pt idx="2812">
                  <c:v>-3.5381052494049001</c:v>
                </c:pt>
                <c:pt idx="2813">
                  <c:v>-3.5337319374084402</c:v>
                </c:pt>
                <c:pt idx="2814">
                  <c:v>-3.53977942466735</c:v>
                </c:pt>
                <c:pt idx="2815">
                  <c:v>-3.5422523021697998</c:v>
                </c:pt>
                <c:pt idx="2816">
                  <c:v>-3.5431208610534601</c:v>
                </c:pt>
                <c:pt idx="2817">
                  <c:v>-3.5396385192871</c:v>
                </c:pt>
                <c:pt idx="2818">
                  <c:v>-3.5366063117980899</c:v>
                </c:pt>
                <c:pt idx="2819">
                  <c:v>-3.5424888134002601</c:v>
                </c:pt>
                <c:pt idx="2820">
                  <c:v>-3.5366737842559801</c:v>
                </c:pt>
                <c:pt idx="2821">
                  <c:v>-3.5356152057647701</c:v>
                </c:pt>
                <c:pt idx="2822">
                  <c:v>-3.53764295578002</c:v>
                </c:pt>
                <c:pt idx="2823">
                  <c:v>-3.5364325046539302</c:v>
                </c:pt>
                <c:pt idx="2824">
                  <c:v>-3.5444741249084402</c:v>
                </c:pt>
                <c:pt idx="2825">
                  <c:v>-3.5426497459411599</c:v>
                </c:pt>
                <c:pt idx="2826">
                  <c:v>-3.5375676155090301</c:v>
                </c:pt>
                <c:pt idx="2827">
                  <c:v>-3.5438785552978498</c:v>
                </c:pt>
                <c:pt idx="2828">
                  <c:v>-3.5403091907501198</c:v>
                </c:pt>
                <c:pt idx="2829">
                  <c:v>-3.5418522357940598</c:v>
                </c:pt>
                <c:pt idx="2830">
                  <c:v>-3.54333424568176</c:v>
                </c:pt>
                <c:pt idx="2831">
                  <c:v>-3.54476594924926</c:v>
                </c:pt>
                <c:pt idx="2832">
                  <c:v>-3.5438036918640101</c:v>
                </c:pt>
                <c:pt idx="2833">
                  <c:v>-3.5379283428192099</c:v>
                </c:pt>
                <c:pt idx="2834">
                  <c:v>-3.5418715476989702</c:v>
                </c:pt>
                <c:pt idx="2835">
                  <c:v>-3.5392696857452299</c:v>
                </c:pt>
                <c:pt idx="2836">
                  <c:v>-3.5430026054382302</c:v>
                </c:pt>
                <c:pt idx="2837">
                  <c:v>-3.54486727714538</c:v>
                </c:pt>
                <c:pt idx="2838">
                  <c:v>-3.5381305217742902</c:v>
                </c:pt>
                <c:pt idx="2839">
                  <c:v>-3.5424342155456499</c:v>
                </c:pt>
                <c:pt idx="2840">
                  <c:v>-3.5461497306823699</c:v>
                </c:pt>
                <c:pt idx="2841">
                  <c:v>-3.5433037281036301</c:v>
                </c:pt>
                <c:pt idx="2842">
                  <c:v>-3.54583263397216</c:v>
                </c:pt>
                <c:pt idx="2843">
                  <c:v>-3.5391895771026598</c:v>
                </c:pt>
                <c:pt idx="2844">
                  <c:v>-3.5478770732879599</c:v>
                </c:pt>
                <c:pt idx="2845">
                  <c:v>-3.5544295310974099</c:v>
                </c:pt>
                <c:pt idx="2846">
                  <c:v>-3.5463330745696999</c:v>
                </c:pt>
                <c:pt idx="2847">
                  <c:v>-3.5440144538879301</c:v>
                </c:pt>
                <c:pt idx="2848">
                  <c:v>-3.5422003269195499</c:v>
                </c:pt>
                <c:pt idx="2849">
                  <c:v>-3.5468800067901598</c:v>
                </c:pt>
                <c:pt idx="2850">
                  <c:v>-3.5476558208465501</c:v>
                </c:pt>
                <c:pt idx="2851">
                  <c:v>-3.5434691905975302</c:v>
                </c:pt>
                <c:pt idx="2852">
                  <c:v>-3.5467641353607098</c:v>
                </c:pt>
                <c:pt idx="2853">
                  <c:v>-3.55354881286621</c:v>
                </c:pt>
                <c:pt idx="2854">
                  <c:v>-3.5496449470520002</c:v>
                </c:pt>
                <c:pt idx="2855">
                  <c:v>-3.5484094619750901</c:v>
                </c:pt>
                <c:pt idx="2856">
                  <c:v>-3.54583692550659</c:v>
                </c:pt>
                <c:pt idx="2857">
                  <c:v>-3.5496730804443302</c:v>
                </c:pt>
                <c:pt idx="2858">
                  <c:v>-3.5475380420684801</c:v>
                </c:pt>
                <c:pt idx="2859">
                  <c:v>-3.54198122024536</c:v>
                </c:pt>
                <c:pt idx="2860">
                  <c:v>-3.5492773056030198</c:v>
                </c:pt>
                <c:pt idx="2861">
                  <c:v>-3.5474469661712602</c:v>
                </c:pt>
                <c:pt idx="2862">
                  <c:v>-3.5442967414855899</c:v>
                </c:pt>
                <c:pt idx="2863">
                  <c:v>-3.5406498908996502</c:v>
                </c:pt>
                <c:pt idx="2864">
                  <c:v>-3.5422935485839799</c:v>
                </c:pt>
                <c:pt idx="2865">
                  <c:v>-3.54433917999267</c:v>
                </c:pt>
                <c:pt idx="2866">
                  <c:v>-3.54377937316894</c:v>
                </c:pt>
                <c:pt idx="2867">
                  <c:v>-3.5436778068542401</c:v>
                </c:pt>
                <c:pt idx="2868">
                  <c:v>-3.5491943359375</c:v>
                </c:pt>
                <c:pt idx="2869">
                  <c:v>-3.5451028347015301</c:v>
                </c:pt>
                <c:pt idx="2870">
                  <c:v>-3.5436830520629798</c:v>
                </c:pt>
                <c:pt idx="2871">
                  <c:v>-3.5447485446929901</c:v>
                </c:pt>
                <c:pt idx="2872">
                  <c:v>-3.5503129959106401</c:v>
                </c:pt>
                <c:pt idx="2873">
                  <c:v>-3.5545082092285099</c:v>
                </c:pt>
                <c:pt idx="2874">
                  <c:v>-3.5483002662658598</c:v>
                </c:pt>
                <c:pt idx="2875">
                  <c:v>-3.5492072105407702</c:v>
                </c:pt>
                <c:pt idx="2876">
                  <c:v>-3.5497286319732599</c:v>
                </c:pt>
                <c:pt idx="2877">
                  <c:v>-3.5460960865020699</c:v>
                </c:pt>
                <c:pt idx="2878">
                  <c:v>-3.54226326942443</c:v>
                </c:pt>
                <c:pt idx="2879">
                  <c:v>-3.5342724323272701</c:v>
                </c:pt>
                <c:pt idx="2880">
                  <c:v>-3.53545022010803</c:v>
                </c:pt>
                <c:pt idx="2881">
                  <c:v>-3.5417213439941402</c:v>
                </c:pt>
                <c:pt idx="2882">
                  <c:v>-3.5428595542907702</c:v>
                </c:pt>
                <c:pt idx="2883">
                  <c:v>-3.5452172756195002</c:v>
                </c:pt>
                <c:pt idx="2884">
                  <c:v>-3.5464498996734601</c:v>
                </c:pt>
                <c:pt idx="2885">
                  <c:v>-3.5473287105560298</c:v>
                </c:pt>
                <c:pt idx="2886">
                  <c:v>-3.5417573451995801</c:v>
                </c:pt>
                <c:pt idx="2887">
                  <c:v>-3.5362255573272701</c:v>
                </c:pt>
                <c:pt idx="2888">
                  <c:v>-3.5471405982971098</c:v>
                </c:pt>
                <c:pt idx="2889">
                  <c:v>-3.5436725616454998</c:v>
                </c:pt>
                <c:pt idx="2890">
                  <c:v>-3.5430595874786301</c:v>
                </c:pt>
                <c:pt idx="2891">
                  <c:v>-3.54546689987182</c:v>
                </c:pt>
                <c:pt idx="2892">
                  <c:v>-3.5409507751464799</c:v>
                </c:pt>
                <c:pt idx="2893">
                  <c:v>-3.54481625556945</c:v>
                </c:pt>
                <c:pt idx="2894">
                  <c:v>-3.5436754226684499</c:v>
                </c:pt>
                <c:pt idx="2895">
                  <c:v>-3.5383353233337398</c:v>
                </c:pt>
                <c:pt idx="2896">
                  <c:v>-3.5438661575317298</c:v>
                </c:pt>
                <c:pt idx="2897">
                  <c:v>-3.5438463687896702</c:v>
                </c:pt>
                <c:pt idx="2898">
                  <c:v>-3.54129838943481</c:v>
                </c:pt>
                <c:pt idx="2899">
                  <c:v>-3.54261946678161</c:v>
                </c:pt>
                <c:pt idx="2900">
                  <c:v>-3.5443859100341699</c:v>
                </c:pt>
                <c:pt idx="2901">
                  <c:v>-3.5483767986297599</c:v>
                </c:pt>
                <c:pt idx="2902">
                  <c:v>-3.5429511070251398</c:v>
                </c:pt>
                <c:pt idx="2903">
                  <c:v>-3.5435118675231898</c:v>
                </c:pt>
                <c:pt idx="2904">
                  <c:v>-3.5412008762359601</c:v>
                </c:pt>
                <c:pt idx="2905">
                  <c:v>-3.5372869968414302</c:v>
                </c:pt>
                <c:pt idx="2906">
                  <c:v>-3.5472121238708398</c:v>
                </c:pt>
                <c:pt idx="2907">
                  <c:v>-3.5497345924377401</c:v>
                </c:pt>
                <c:pt idx="2908">
                  <c:v>-3.55038213729858</c:v>
                </c:pt>
                <c:pt idx="2909">
                  <c:v>-3.5485346317291202</c:v>
                </c:pt>
                <c:pt idx="2910">
                  <c:v>-3.54385018348693</c:v>
                </c:pt>
                <c:pt idx="2911">
                  <c:v>-3.5447936058044398</c:v>
                </c:pt>
                <c:pt idx="2912">
                  <c:v>-3.5427672863006499</c:v>
                </c:pt>
                <c:pt idx="2913">
                  <c:v>-3.5455563068389799</c:v>
                </c:pt>
                <c:pt idx="2914">
                  <c:v>-3.5465784072875901</c:v>
                </c:pt>
                <c:pt idx="2915">
                  <c:v>-3.5439751148223801</c:v>
                </c:pt>
                <c:pt idx="2916">
                  <c:v>-3.5466940402984601</c:v>
                </c:pt>
                <c:pt idx="2917">
                  <c:v>-3.5433700084686199</c:v>
                </c:pt>
                <c:pt idx="2918">
                  <c:v>-3.5436019897460902</c:v>
                </c:pt>
                <c:pt idx="2919">
                  <c:v>-3.5500469207763601</c:v>
                </c:pt>
                <c:pt idx="2920">
                  <c:v>-3.54391169548034</c:v>
                </c:pt>
                <c:pt idx="2921">
                  <c:v>-3.54459452629089</c:v>
                </c:pt>
                <c:pt idx="2922">
                  <c:v>-3.5508186817169101</c:v>
                </c:pt>
                <c:pt idx="2923">
                  <c:v>-3.5456838607788002</c:v>
                </c:pt>
                <c:pt idx="2924">
                  <c:v>-3.5468037128448402</c:v>
                </c:pt>
                <c:pt idx="2925">
                  <c:v>-3.5456070899963299</c:v>
                </c:pt>
                <c:pt idx="2926">
                  <c:v>-3.5413978099822998</c:v>
                </c:pt>
                <c:pt idx="2927">
                  <c:v>-3.5428054332733101</c:v>
                </c:pt>
                <c:pt idx="2928">
                  <c:v>-3.5401468276977499</c:v>
                </c:pt>
                <c:pt idx="2929">
                  <c:v>-3.5473041534423801</c:v>
                </c:pt>
                <c:pt idx="2930">
                  <c:v>-3.54725837707519</c:v>
                </c:pt>
                <c:pt idx="2931">
                  <c:v>-3.54638648033142</c:v>
                </c:pt>
                <c:pt idx="2932">
                  <c:v>-3.5466923713684002</c:v>
                </c:pt>
                <c:pt idx="2933">
                  <c:v>-3.5508348941802899</c:v>
                </c:pt>
                <c:pt idx="2934">
                  <c:v>-3.5553185939788801</c:v>
                </c:pt>
                <c:pt idx="2935">
                  <c:v>-3.5513920783996502</c:v>
                </c:pt>
                <c:pt idx="2936">
                  <c:v>-3.5423846244811998</c:v>
                </c:pt>
                <c:pt idx="2937">
                  <c:v>-3.54698514938354</c:v>
                </c:pt>
                <c:pt idx="2938">
                  <c:v>-3.5483551025390598</c:v>
                </c:pt>
                <c:pt idx="2939">
                  <c:v>-3.5521080493927002</c:v>
                </c:pt>
                <c:pt idx="2940">
                  <c:v>-3.54696297645568</c:v>
                </c:pt>
                <c:pt idx="2941">
                  <c:v>-3.53881406784057</c:v>
                </c:pt>
                <c:pt idx="2942">
                  <c:v>-3.5417394638061501</c:v>
                </c:pt>
                <c:pt idx="2943">
                  <c:v>-3.5350205898284899</c:v>
                </c:pt>
                <c:pt idx="2944">
                  <c:v>-3.5334191322326598</c:v>
                </c:pt>
                <c:pt idx="2945">
                  <c:v>-3.5349233150482098</c:v>
                </c:pt>
                <c:pt idx="2946">
                  <c:v>-3.53239893913269</c:v>
                </c:pt>
                <c:pt idx="2947">
                  <c:v>-3.5372214317321702</c:v>
                </c:pt>
                <c:pt idx="2948">
                  <c:v>-3.5354082584381099</c:v>
                </c:pt>
                <c:pt idx="2949">
                  <c:v>-3.5363676548004102</c:v>
                </c:pt>
                <c:pt idx="2950">
                  <c:v>-3.5409986972808798</c:v>
                </c:pt>
                <c:pt idx="2951">
                  <c:v>-3.5393831729888898</c:v>
                </c:pt>
                <c:pt idx="2952">
                  <c:v>-3.5396697521209699</c:v>
                </c:pt>
                <c:pt idx="2953">
                  <c:v>-3.53826475143432</c:v>
                </c:pt>
                <c:pt idx="2954">
                  <c:v>-3.53888607025146</c:v>
                </c:pt>
                <c:pt idx="2955">
                  <c:v>-3.5448369979858398</c:v>
                </c:pt>
                <c:pt idx="2956">
                  <c:v>-3.54026770591735</c:v>
                </c:pt>
                <c:pt idx="2957">
                  <c:v>-3.5400044918060298</c:v>
                </c:pt>
                <c:pt idx="2958">
                  <c:v>-3.5356366634368799</c:v>
                </c:pt>
                <c:pt idx="2959">
                  <c:v>-3.5293984413146902</c:v>
                </c:pt>
                <c:pt idx="2960">
                  <c:v>-3.5381019115447998</c:v>
                </c:pt>
                <c:pt idx="2961">
                  <c:v>-3.5375561714172301</c:v>
                </c:pt>
                <c:pt idx="2962">
                  <c:v>-3.5385720729827801</c:v>
                </c:pt>
                <c:pt idx="2963">
                  <c:v>-3.5376710891723602</c:v>
                </c:pt>
                <c:pt idx="2964">
                  <c:v>-3.53347492218017</c:v>
                </c:pt>
                <c:pt idx="2965">
                  <c:v>-3.5380756855010902</c:v>
                </c:pt>
                <c:pt idx="2966">
                  <c:v>-3.5396597385406401</c:v>
                </c:pt>
                <c:pt idx="2967">
                  <c:v>-3.5414981842040998</c:v>
                </c:pt>
                <c:pt idx="2968">
                  <c:v>-3.5423939228057799</c:v>
                </c:pt>
                <c:pt idx="2969">
                  <c:v>-3.53920197486877</c:v>
                </c:pt>
                <c:pt idx="2970">
                  <c:v>-3.5393006801605198</c:v>
                </c:pt>
                <c:pt idx="2971">
                  <c:v>-3.5398061275482098</c:v>
                </c:pt>
                <c:pt idx="2972">
                  <c:v>-3.5399823188781698</c:v>
                </c:pt>
                <c:pt idx="2973">
                  <c:v>-3.5404901504516602</c:v>
                </c:pt>
                <c:pt idx="2974">
                  <c:v>-3.5394732952117902</c:v>
                </c:pt>
                <c:pt idx="2975">
                  <c:v>-3.54694604873657</c:v>
                </c:pt>
                <c:pt idx="2976">
                  <c:v>-3.5499565601348801</c:v>
                </c:pt>
                <c:pt idx="2977">
                  <c:v>-3.5482831001281698</c:v>
                </c:pt>
                <c:pt idx="2978">
                  <c:v>-3.5466547012329102</c:v>
                </c:pt>
                <c:pt idx="2979">
                  <c:v>-3.5445528030395499</c:v>
                </c:pt>
                <c:pt idx="2980">
                  <c:v>-3.5439159870147701</c:v>
                </c:pt>
                <c:pt idx="2981">
                  <c:v>-3.5473704338073699</c:v>
                </c:pt>
                <c:pt idx="2982">
                  <c:v>-3.5489597320556601</c:v>
                </c:pt>
                <c:pt idx="2983">
                  <c:v>-3.5513389110565101</c:v>
                </c:pt>
                <c:pt idx="2984">
                  <c:v>-3.5444662570953298</c:v>
                </c:pt>
                <c:pt idx="2985">
                  <c:v>-3.5416791439056299</c:v>
                </c:pt>
                <c:pt idx="2986">
                  <c:v>-3.5454759597778298</c:v>
                </c:pt>
                <c:pt idx="2987">
                  <c:v>-3.5392296314239502</c:v>
                </c:pt>
                <c:pt idx="2988">
                  <c:v>-3.5407903194427401</c:v>
                </c:pt>
                <c:pt idx="2989">
                  <c:v>-3.5408470630645699</c:v>
                </c:pt>
                <c:pt idx="2990">
                  <c:v>-3.5425319671630802</c:v>
                </c:pt>
                <c:pt idx="2991">
                  <c:v>-3.5432162284850999</c:v>
                </c:pt>
                <c:pt idx="2992">
                  <c:v>-3.53923487663269</c:v>
                </c:pt>
                <c:pt idx="2993">
                  <c:v>-3.5419640541076598</c:v>
                </c:pt>
                <c:pt idx="2994">
                  <c:v>-3.5408935546875</c:v>
                </c:pt>
                <c:pt idx="2995">
                  <c:v>-3.5432031154632502</c:v>
                </c:pt>
                <c:pt idx="2996">
                  <c:v>-3.5474188327789302</c:v>
                </c:pt>
                <c:pt idx="2997">
                  <c:v>-3.5457406044006299</c:v>
                </c:pt>
                <c:pt idx="2998">
                  <c:v>-3.5477941036224299</c:v>
                </c:pt>
                <c:pt idx="2999">
                  <c:v>-3.5436499118804901</c:v>
                </c:pt>
                <c:pt idx="3000">
                  <c:v>-3.5383608341217001</c:v>
                </c:pt>
                <c:pt idx="3001">
                  <c:v>-3.5426661968231201</c:v>
                </c:pt>
                <c:pt idx="3002">
                  <c:v>-3.53871321678161</c:v>
                </c:pt>
                <c:pt idx="3003">
                  <c:v>-3.53572177886962</c:v>
                </c:pt>
                <c:pt idx="3004">
                  <c:v>-3.5406150817871</c:v>
                </c:pt>
                <c:pt idx="3005">
                  <c:v>-3.5380284786224299</c:v>
                </c:pt>
                <c:pt idx="3006">
                  <c:v>-3.5415701866149898</c:v>
                </c:pt>
                <c:pt idx="3007">
                  <c:v>-3.5376677513122501</c:v>
                </c:pt>
                <c:pt idx="3008">
                  <c:v>-3.5320265293121298</c:v>
                </c:pt>
                <c:pt idx="3009">
                  <c:v>-3.5338873863220202</c:v>
                </c:pt>
                <c:pt idx="3010">
                  <c:v>-3.5318801403045601</c:v>
                </c:pt>
                <c:pt idx="3011">
                  <c:v>-3.5349886417388898</c:v>
                </c:pt>
                <c:pt idx="3012">
                  <c:v>-3.5279068946838299</c:v>
                </c:pt>
                <c:pt idx="3013">
                  <c:v>-3.5319893360137899</c:v>
                </c:pt>
                <c:pt idx="3014">
                  <c:v>-3.5402750968933101</c:v>
                </c:pt>
                <c:pt idx="3015">
                  <c:v>-3.5319974422454798</c:v>
                </c:pt>
                <c:pt idx="3016">
                  <c:v>-3.5356075763702299</c:v>
                </c:pt>
                <c:pt idx="3017">
                  <c:v>-3.53762531280517</c:v>
                </c:pt>
                <c:pt idx="3018">
                  <c:v>-3.54284572601318</c:v>
                </c:pt>
                <c:pt idx="3019">
                  <c:v>-3.54411768913269</c:v>
                </c:pt>
                <c:pt idx="3020">
                  <c:v>-3.53550696372985</c:v>
                </c:pt>
                <c:pt idx="3021">
                  <c:v>-3.5327718257903999</c:v>
                </c:pt>
                <c:pt idx="3022">
                  <c:v>-3.5336623191833398</c:v>
                </c:pt>
                <c:pt idx="3023">
                  <c:v>-3.5342040061950599</c:v>
                </c:pt>
                <c:pt idx="3024">
                  <c:v>-3.5381793975829998</c:v>
                </c:pt>
                <c:pt idx="3025">
                  <c:v>-3.5397660732269198</c:v>
                </c:pt>
                <c:pt idx="3026">
                  <c:v>-3.5463869571685702</c:v>
                </c:pt>
                <c:pt idx="3027">
                  <c:v>-3.5518770217895499</c:v>
                </c:pt>
                <c:pt idx="3028">
                  <c:v>-3.55210161209106</c:v>
                </c:pt>
                <c:pt idx="3029">
                  <c:v>-3.5555119514465301</c:v>
                </c:pt>
                <c:pt idx="3030">
                  <c:v>-3.5494360923767001</c:v>
                </c:pt>
                <c:pt idx="3031">
                  <c:v>-3.5392770767211901</c:v>
                </c:pt>
                <c:pt idx="3032">
                  <c:v>-3.5359516143798801</c:v>
                </c:pt>
                <c:pt idx="3033">
                  <c:v>-3.5303082466125399</c:v>
                </c:pt>
                <c:pt idx="3034">
                  <c:v>-3.5376601219177202</c:v>
                </c:pt>
                <c:pt idx="3035">
                  <c:v>-3.54226326942443</c:v>
                </c:pt>
                <c:pt idx="3036">
                  <c:v>-3.5463583469390798</c:v>
                </c:pt>
                <c:pt idx="3037">
                  <c:v>-3.54837942123413</c:v>
                </c:pt>
                <c:pt idx="3038">
                  <c:v>-3.5436511039733798</c:v>
                </c:pt>
                <c:pt idx="3039">
                  <c:v>-3.5482861995696999</c:v>
                </c:pt>
                <c:pt idx="3040">
                  <c:v>-3.5447494983672998</c:v>
                </c:pt>
                <c:pt idx="3041">
                  <c:v>-3.54168272018432</c:v>
                </c:pt>
                <c:pt idx="3042">
                  <c:v>-3.5458281040191602</c:v>
                </c:pt>
                <c:pt idx="3043">
                  <c:v>-3.5410819053649898</c:v>
                </c:pt>
                <c:pt idx="3044">
                  <c:v>-3.5475049018859801</c:v>
                </c:pt>
                <c:pt idx="3045">
                  <c:v>-3.5476815700531001</c:v>
                </c:pt>
                <c:pt idx="3046">
                  <c:v>-3.54306817054748</c:v>
                </c:pt>
                <c:pt idx="3047">
                  <c:v>-3.5501503944396902</c:v>
                </c:pt>
                <c:pt idx="3048">
                  <c:v>-3.5504622459411599</c:v>
                </c:pt>
                <c:pt idx="3049">
                  <c:v>-3.54928421974182</c:v>
                </c:pt>
                <c:pt idx="3050">
                  <c:v>-3.5454633235931299</c:v>
                </c:pt>
                <c:pt idx="3051">
                  <c:v>-3.54584765434265</c:v>
                </c:pt>
                <c:pt idx="3052">
                  <c:v>-3.55217337608337</c:v>
                </c:pt>
                <c:pt idx="3053">
                  <c:v>-3.5468614101409899</c:v>
                </c:pt>
                <c:pt idx="3054">
                  <c:v>-3.5455408096313401</c:v>
                </c:pt>
                <c:pt idx="3055">
                  <c:v>-3.5484135150909402</c:v>
                </c:pt>
                <c:pt idx="3056">
                  <c:v>-3.5498561859130802</c:v>
                </c:pt>
                <c:pt idx="3057">
                  <c:v>-3.5490906238555899</c:v>
                </c:pt>
                <c:pt idx="3058">
                  <c:v>-3.5471735000610298</c:v>
                </c:pt>
                <c:pt idx="3059">
                  <c:v>-3.5478236675262398</c:v>
                </c:pt>
                <c:pt idx="3060">
                  <c:v>-3.54560995101928</c:v>
                </c:pt>
                <c:pt idx="3061">
                  <c:v>-3.5451745986938401</c:v>
                </c:pt>
                <c:pt idx="3062">
                  <c:v>-3.5490698814392001</c:v>
                </c:pt>
                <c:pt idx="3063">
                  <c:v>-3.5484988689422599</c:v>
                </c:pt>
                <c:pt idx="3064">
                  <c:v>-3.54791903495788</c:v>
                </c:pt>
                <c:pt idx="3065">
                  <c:v>-3.55416703224182</c:v>
                </c:pt>
                <c:pt idx="3066">
                  <c:v>-3.5534815788268999</c:v>
                </c:pt>
                <c:pt idx="3067">
                  <c:v>-3.5530195236206001</c:v>
                </c:pt>
                <c:pt idx="3068">
                  <c:v>-3.55346584320068</c:v>
                </c:pt>
                <c:pt idx="3069">
                  <c:v>-3.55426621437072</c:v>
                </c:pt>
                <c:pt idx="3070">
                  <c:v>-3.5593562126159601</c:v>
                </c:pt>
                <c:pt idx="3071">
                  <c:v>-3.5526170730590798</c:v>
                </c:pt>
                <c:pt idx="3072">
                  <c:v>-3.5511918067932098</c:v>
                </c:pt>
                <c:pt idx="3073">
                  <c:v>-3.5514380931854199</c:v>
                </c:pt>
                <c:pt idx="3074">
                  <c:v>-3.5484666824340798</c:v>
                </c:pt>
                <c:pt idx="3075">
                  <c:v>-3.54924392700195</c:v>
                </c:pt>
                <c:pt idx="3076">
                  <c:v>-3.5543758869171098</c:v>
                </c:pt>
                <c:pt idx="3077">
                  <c:v>-3.5550367832183798</c:v>
                </c:pt>
                <c:pt idx="3078">
                  <c:v>-3.55510354042053</c:v>
                </c:pt>
                <c:pt idx="3079">
                  <c:v>-3.5486605167388898</c:v>
                </c:pt>
                <c:pt idx="3080">
                  <c:v>-3.54349493980407</c:v>
                </c:pt>
                <c:pt idx="3081">
                  <c:v>-3.5428121089935298</c:v>
                </c:pt>
                <c:pt idx="3082">
                  <c:v>-3.54487109184265</c:v>
                </c:pt>
                <c:pt idx="3083">
                  <c:v>-3.5474209785461399</c:v>
                </c:pt>
                <c:pt idx="3084">
                  <c:v>-3.5519266128539999</c:v>
                </c:pt>
                <c:pt idx="3085">
                  <c:v>-3.55450367927551</c:v>
                </c:pt>
                <c:pt idx="3086">
                  <c:v>-3.5526483058929399</c:v>
                </c:pt>
                <c:pt idx="3087">
                  <c:v>-3.54870128631591</c:v>
                </c:pt>
                <c:pt idx="3088">
                  <c:v>-3.5459029674529998</c:v>
                </c:pt>
                <c:pt idx="3089">
                  <c:v>-3.5481195449829102</c:v>
                </c:pt>
                <c:pt idx="3090">
                  <c:v>-3.5528969764709402</c:v>
                </c:pt>
                <c:pt idx="3091">
                  <c:v>-3.5567493438720699</c:v>
                </c:pt>
                <c:pt idx="3092">
                  <c:v>-3.5573990345001198</c:v>
                </c:pt>
                <c:pt idx="3093">
                  <c:v>-3.5566594600677401</c:v>
                </c:pt>
                <c:pt idx="3094">
                  <c:v>-3.5556044578552202</c:v>
                </c:pt>
                <c:pt idx="3095">
                  <c:v>-3.5533778667449898</c:v>
                </c:pt>
                <c:pt idx="3096">
                  <c:v>-3.5532584190368599</c:v>
                </c:pt>
                <c:pt idx="3097">
                  <c:v>-3.5522470474243102</c:v>
                </c:pt>
                <c:pt idx="3098">
                  <c:v>-3.5587890148162802</c:v>
                </c:pt>
                <c:pt idx="3099">
                  <c:v>-3.5538752079010001</c:v>
                </c:pt>
                <c:pt idx="3100">
                  <c:v>-3.5501224994659402</c:v>
                </c:pt>
                <c:pt idx="3101">
                  <c:v>-3.5494122505187899</c:v>
                </c:pt>
                <c:pt idx="3102">
                  <c:v>-3.55618095397949</c:v>
                </c:pt>
                <c:pt idx="3103">
                  <c:v>-3.5532279014587398</c:v>
                </c:pt>
                <c:pt idx="3104">
                  <c:v>-3.5572345256805402</c:v>
                </c:pt>
                <c:pt idx="3105">
                  <c:v>-3.5542173385620099</c:v>
                </c:pt>
                <c:pt idx="3106">
                  <c:v>-3.55547022819519</c:v>
                </c:pt>
                <c:pt idx="3107">
                  <c:v>-3.5497245788574201</c:v>
                </c:pt>
                <c:pt idx="3108">
                  <c:v>-3.5515184402465798</c:v>
                </c:pt>
                <c:pt idx="3109">
                  <c:v>-3.5520496368408199</c:v>
                </c:pt>
                <c:pt idx="3110">
                  <c:v>-3.55494952201843</c:v>
                </c:pt>
                <c:pt idx="3111">
                  <c:v>-3.5542032718658398</c:v>
                </c:pt>
                <c:pt idx="3112">
                  <c:v>-3.5584535598754798</c:v>
                </c:pt>
                <c:pt idx="3113">
                  <c:v>-3.55483722686767</c:v>
                </c:pt>
                <c:pt idx="3114">
                  <c:v>-3.5517382621765101</c:v>
                </c:pt>
                <c:pt idx="3115">
                  <c:v>-3.5524401664733798</c:v>
                </c:pt>
                <c:pt idx="3116">
                  <c:v>-3.54971027374267</c:v>
                </c:pt>
                <c:pt idx="3117">
                  <c:v>-3.5511205196380602</c:v>
                </c:pt>
                <c:pt idx="3118">
                  <c:v>-3.55248546600341</c:v>
                </c:pt>
                <c:pt idx="3119">
                  <c:v>-3.5496695041656401</c:v>
                </c:pt>
                <c:pt idx="3120">
                  <c:v>-3.5493752956390301</c:v>
                </c:pt>
                <c:pt idx="3121">
                  <c:v>-3.5504167079925502</c:v>
                </c:pt>
                <c:pt idx="3122">
                  <c:v>-3.5528542995452801</c:v>
                </c:pt>
                <c:pt idx="3123">
                  <c:v>-3.5487380027770898</c:v>
                </c:pt>
                <c:pt idx="3124">
                  <c:v>-3.5418856143951398</c:v>
                </c:pt>
                <c:pt idx="3125">
                  <c:v>-3.5432929992675701</c:v>
                </c:pt>
                <c:pt idx="3126">
                  <c:v>-3.5431761741638099</c:v>
                </c:pt>
                <c:pt idx="3127">
                  <c:v>-3.5430152416229199</c:v>
                </c:pt>
                <c:pt idx="3128">
                  <c:v>-3.5422270298004102</c:v>
                </c:pt>
                <c:pt idx="3129">
                  <c:v>-3.5466940402984601</c:v>
                </c:pt>
                <c:pt idx="3130">
                  <c:v>-3.5468890666961599</c:v>
                </c:pt>
                <c:pt idx="3131">
                  <c:v>-3.54709601402282</c:v>
                </c:pt>
                <c:pt idx="3132">
                  <c:v>-3.5435476303100502</c:v>
                </c:pt>
                <c:pt idx="3133">
                  <c:v>-3.5495376586914</c:v>
                </c:pt>
                <c:pt idx="3134">
                  <c:v>-3.5477113723754798</c:v>
                </c:pt>
                <c:pt idx="3135">
                  <c:v>-3.5471327304839999</c:v>
                </c:pt>
                <c:pt idx="3136">
                  <c:v>-3.54649662971496</c:v>
                </c:pt>
                <c:pt idx="3137">
                  <c:v>-3.5447926521301198</c:v>
                </c:pt>
                <c:pt idx="3138">
                  <c:v>-3.5438439846038801</c:v>
                </c:pt>
                <c:pt idx="3139">
                  <c:v>-3.5492365360260001</c:v>
                </c:pt>
                <c:pt idx="3140">
                  <c:v>-3.5411384105682302</c:v>
                </c:pt>
                <c:pt idx="3141">
                  <c:v>-3.5419256687164302</c:v>
                </c:pt>
                <c:pt idx="3142">
                  <c:v>-3.543879032135</c:v>
                </c:pt>
                <c:pt idx="3143">
                  <c:v>-3.5449759960174498</c:v>
                </c:pt>
                <c:pt idx="3144">
                  <c:v>-3.5437474250793399</c:v>
                </c:pt>
                <c:pt idx="3145">
                  <c:v>-3.5447032451629599</c:v>
                </c:pt>
                <c:pt idx="3146">
                  <c:v>-3.5407631397247301</c:v>
                </c:pt>
                <c:pt idx="3147">
                  <c:v>-3.5390274524688698</c:v>
                </c:pt>
                <c:pt idx="3148">
                  <c:v>-3.5387763977050701</c:v>
                </c:pt>
                <c:pt idx="3149">
                  <c:v>-3.5377385616302401</c:v>
                </c:pt>
                <c:pt idx="3150">
                  <c:v>-3.5332822799682599</c:v>
                </c:pt>
                <c:pt idx="3151">
                  <c:v>-3.5351400375366202</c:v>
                </c:pt>
                <c:pt idx="3152">
                  <c:v>-3.5344345569610498</c:v>
                </c:pt>
                <c:pt idx="3153">
                  <c:v>-3.53921294212341</c:v>
                </c:pt>
                <c:pt idx="3154">
                  <c:v>-3.5396211147308301</c:v>
                </c:pt>
                <c:pt idx="3155">
                  <c:v>-3.5377395153045601</c:v>
                </c:pt>
                <c:pt idx="3156">
                  <c:v>-3.5394582748413002</c:v>
                </c:pt>
                <c:pt idx="3157">
                  <c:v>-3.5361869335174498</c:v>
                </c:pt>
                <c:pt idx="3158">
                  <c:v>-3.5337924957275302</c:v>
                </c:pt>
                <c:pt idx="3159">
                  <c:v>-3.5324621200561501</c:v>
                </c:pt>
                <c:pt idx="3160">
                  <c:v>-3.54362869262695</c:v>
                </c:pt>
                <c:pt idx="3161">
                  <c:v>-3.5463070869445801</c:v>
                </c:pt>
                <c:pt idx="3162">
                  <c:v>-3.5440673828125</c:v>
                </c:pt>
                <c:pt idx="3163">
                  <c:v>-3.5447106361389098</c:v>
                </c:pt>
                <c:pt idx="3164">
                  <c:v>-3.5451762676239</c:v>
                </c:pt>
                <c:pt idx="3165">
                  <c:v>-3.5391807556152299</c:v>
                </c:pt>
                <c:pt idx="3166">
                  <c:v>-3.5376102924346902</c:v>
                </c:pt>
                <c:pt idx="3167">
                  <c:v>-3.5422079563140798</c:v>
                </c:pt>
                <c:pt idx="3168">
                  <c:v>-3.5498356819152801</c:v>
                </c:pt>
                <c:pt idx="3169">
                  <c:v>-3.5419247150421098</c:v>
                </c:pt>
                <c:pt idx="3170">
                  <c:v>-3.5440080165863002</c:v>
                </c:pt>
                <c:pt idx="3171">
                  <c:v>-3.54619288444519</c:v>
                </c:pt>
                <c:pt idx="3172">
                  <c:v>-3.5450584888458199</c:v>
                </c:pt>
                <c:pt idx="3173">
                  <c:v>-3.5396225452422998</c:v>
                </c:pt>
                <c:pt idx="3174">
                  <c:v>-3.5404160022735498</c:v>
                </c:pt>
                <c:pt idx="3175">
                  <c:v>-3.5390231609344398</c:v>
                </c:pt>
                <c:pt idx="3176">
                  <c:v>-3.54184365272521</c:v>
                </c:pt>
                <c:pt idx="3177">
                  <c:v>-3.53781867027282</c:v>
                </c:pt>
                <c:pt idx="3178">
                  <c:v>-3.5350360870361301</c:v>
                </c:pt>
                <c:pt idx="3179">
                  <c:v>-3.53450202941894</c:v>
                </c:pt>
                <c:pt idx="3180">
                  <c:v>-3.5414040088653498</c:v>
                </c:pt>
                <c:pt idx="3181">
                  <c:v>-3.53396368026733</c:v>
                </c:pt>
                <c:pt idx="3182">
                  <c:v>-3.5372459888458199</c:v>
                </c:pt>
                <c:pt idx="3183">
                  <c:v>-3.5405409336089999</c:v>
                </c:pt>
                <c:pt idx="3184">
                  <c:v>-3.5432004928588801</c:v>
                </c:pt>
                <c:pt idx="3185">
                  <c:v>-3.5413949489593501</c:v>
                </c:pt>
                <c:pt idx="3186">
                  <c:v>-3.5385434627532901</c:v>
                </c:pt>
                <c:pt idx="3187">
                  <c:v>-3.5378642082214302</c:v>
                </c:pt>
                <c:pt idx="3188">
                  <c:v>-3.54470610618591</c:v>
                </c:pt>
                <c:pt idx="3189">
                  <c:v>-3.5399482250213601</c:v>
                </c:pt>
                <c:pt idx="3190">
                  <c:v>-3.5353922843933101</c:v>
                </c:pt>
                <c:pt idx="3191">
                  <c:v>-3.53790855407714</c:v>
                </c:pt>
                <c:pt idx="3192">
                  <c:v>-3.5427145957946702</c:v>
                </c:pt>
                <c:pt idx="3193">
                  <c:v>-3.5416958332061701</c:v>
                </c:pt>
                <c:pt idx="3194">
                  <c:v>-3.5397653579711901</c:v>
                </c:pt>
                <c:pt idx="3195">
                  <c:v>-3.5377445220947199</c:v>
                </c:pt>
                <c:pt idx="3196">
                  <c:v>-3.5455050468444802</c:v>
                </c:pt>
                <c:pt idx="3197">
                  <c:v>-3.546142578125</c:v>
                </c:pt>
                <c:pt idx="3198">
                  <c:v>-3.54464530944824</c:v>
                </c:pt>
                <c:pt idx="3199">
                  <c:v>-3.5479545593261701</c:v>
                </c:pt>
                <c:pt idx="3200">
                  <c:v>-3.5479214191436701</c:v>
                </c:pt>
                <c:pt idx="3201">
                  <c:v>-3.5413858890533398</c:v>
                </c:pt>
                <c:pt idx="3202">
                  <c:v>-3.5417375564575102</c:v>
                </c:pt>
                <c:pt idx="3203">
                  <c:v>-3.5417108535766602</c:v>
                </c:pt>
                <c:pt idx="3204">
                  <c:v>-3.5409169197082502</c:v>
                </c:pt>
                <c:pt idx="3205">
                  <c:v>-3.54029321670532</c:v>
                </c:pt>
                <c:pt idx="3206">
                  <c:v>-3.5407214164733798</c:v>
                </c:pt>
                <c:pt idx="3207">
                  <c:v>-3.5404698848724299</c:v>
                </c:pt>
                <c:pt idx="3208">
                  <c:v>-3.5379745960235498</c:v>
                </c:pt>
                <c:pt idx="3209">
                  <c:v>-3.5425455570220898</c:v>
                </c:pt>
                <c:pt idx="3210">
                  <c:v>-3.5404233932495099</c:v>
                </c:pt>
                <c:pt idx="3211">
                  <c:v>-3.5404188632964999</c:v>
                </c:pt>
                <c:pt idx="3212">
                  <c:v>-3.53833675384521</c:v>
                </c:pt>
                <c:pt idx="3213">
                  <c:v>-3.5438134670257502</c:v>
                </c:pt>
                <c:pt idx="3214">
                  <c:v>-3.5395772457122798</c:v>
                </c:pt>
                <c:pt idx="3215">
                  <c:v>-3.54127621650695</c:v>
                </c:pt>
                <c:pt idx="3216">
                  <c:v>-3.54208016395568</c:v>
                </c:pt>
                <c:pt idx="3217">
                  <c:v>-3.5491776466369598</c:v>
                </c:pt>
                <c:pt idx="3218">
                  <c:v>-3.55228447914123</c:v>
                </c:pt>
                <c:pt idx="3219">
                  <c:v>-3.5505068302154501</c:v>
                </c:pt>
                <c:pt idx="3220">
                  <c:v>-3.5402681827545099</c:v>
                </c:pt>
                <c:pt idx="3221">
                  <c:v>-3.5377712249755802</c:v>
                </c:pt>
                <c:pt idx="3222">
                  <c:v>-3.5371413230895898</c:v>
                </c:pt>
                <c:pt idx="3223">
                  <c:v>-3.5479865074157702</c:v>
                </c:pt>
                <c:pt idx="3224">
                  <c:v>-3.5379900932311998</c:v>
                </c:pt>
                <c:pt idx="3225">
                  <c:v>-3.5438330173492401</c:v>
                </c:pt>
                <c:pt idx="3226">
                  <c:v>-3.5524542331695499</c:v>
                </c:pt>
                <c:pt idx="3227">
                  <c:v>-3.5472497940063401</c:v>
                </c:pt>
                <c:pt idx="3228">
                  <c:v>-3.5404911041259699</c:v>
                </c:pt>
                <c:pt idx="3229">
                  <c:v>-3.5508837699890101</c:v>
                </c:pt>
                <c:pt idx="3230">
                  <c:v>-3.5445351600646902</c:v>
                </c:pt>
                <c:pt idx="3231">
                  <c:v>-3.5475203990936199</c:v>
                </c:pt>
                <c:pt idx="3232">
                  <c:v>-3.5396089553832999</c:v>
                </c:pt>
                <c:pt idx="3233">
                  <c:v>-3.5386042594909601</c:v>
                </c:pt>
                <c:pt idx="3234">
                  <c:v>-3.5373551845550502</c:v>
                </c:pt>
                <c:pt idx="3235">
                  <c:v>-3.5315914154052699</c:v>
                </c:pt>
                <c:pt idx="3236">
                  <c:v>-3.5458285808563201</c:v>
                </c:pt>
                <c:pt idx="3237">
                  <c:v>-3.5461757183074898</c:v>
                </c:pt>
                <c:pt idx="3238">
                  <c:v>-3.5475575923919598</c:v>
                </c:pt>
                <c:pt idx="3239">
                  <c:v>-3.5501711368560702</c:v>
                </c:pt>
                <c:pt idx="3240">
                  <c:v>-3.5477828979492099</c:v>
                </c:pt>
                <c:pt idx="3241">
                  <c:v>-3.552179813385</c:v>
                </c:pt>
                <c:pt idx="3242">
                  <c:v>-3.5497591495513898</c:v>
                </c:pt>
                <c:pt idx="3243">
                  <c:v>-3.5480594635009699</c:v>
                </c:pt>
                <c:pt idx="3244">
                  <c:v>-3.5498778820037802</c:v>
                </c:pt>
                <c:pt idx="3245">
                  <c:v>-3.5463287830352699</c:v>
                </c:pt>
                <c:pt idx="3246">
                  <c:v>-3.5492746829986501</c:v>
                </c:pt>
                <c:pt idx="3247">
                  <c:v>-3.5462224483489901</c:v>
                </c:pt>
                <c:pt idx="3248">
                  <c:v>-3.5506515502929599</c:v>
                </c:pt>
                <c:pt idx="3249">
                  <c:v>-3.54807424545288</c:v>
                </c:pt>
                <c:pt idx="3250">
                  <c:v>-3.5509338378906201</c:v>
                </c:pt>
                <c:pt idx="3251">
                  <c:v>-3.55044174194335</c:v>
                </c:pt>
                <c:pt idx="3252">
                  <c:v>-3.5490078926086399</c:v>
                </c:pt>
                <c:pt idx="3253">
                  <c:v>-3.55294466018676</c:v>
                </c:pt>
                <c:pt idx="3254">
                  <c:v>-3.55924987792968</c:v>
                </c:pt>
                <c:pt idx="3255">
                  <c:v>-3.55136895179748</c:v>
                </c:pt>
                <c:pt idx="3256">
                  <c:v>-3.5524587631225502</c:v>
                </c:pt>
                <c:pt idx="3257">
                  <c:v>-3.5547959804534899</c:v>
                </c:pt>
                <c:pt idx="3258">
                  <c:v>-3.5567543506622301</c:v>
                </c:pt>
                <c:pt idx="3259">
                  <c:v>-3.5524938106536799</c:v>
                </c:pt>
                <c:pt idx="3260">
                  <c:v>-3.5461947917938201</c:v>
                </c:pt>
                <c:pt idx="3261">
                  <c:v>-3.5414910316467201</c:v>
                </c:pt>
                <c:pt idx="3262">
                  <c:v>-3.54054379463195</c:v>
                </c:pt>
                <c:pt idx="3263">
                  <c:v>-3.5389437675475999</c:v>
                </c:pt>
                <c:pt idx="3264">
                  <c:v>-3.5463726520538299</c:v>
                </c:pt>
                <c:pt idx="3265">
                  <c:v>-3.5447080135345401</c:v>
                </c:pt>
                <c:pt idx="3266">
                  <c:v>-3.5427834987640301</c:v>
                </c:pt>
                <c:pt idx="3267">
                  <c:v>-3.5493354797363201</c:v>
                </c:pt>
                <c:pt idx="3268">
                  <c:v>-3.54876208305358</c:v>
                </c:pt>
                <c:pt idx="3269">
                  <c:v>-3.5599071979522701</c:v>
                </c:pt>
                <c:pt idx="3270">
                  <c:v>-3.5551261901855402</c:v>
                </c:pt>
                <c:pt idx="3271">
                  <c:v>-3.5473353862762398</c:v>
                </c:pt>
                <c:pt idx="3272">
                  <c:v>-3.5536036491393999</c:v>
                </c:pt>
                <c:pt idx="3273">
                  <c:v>-3.5615463256835902</c:v>
                </c:pt>
                <c:pt idx="3274">
                  <c:v>-3.5600156784057599</c:v>
                </c:pt>
                <c:pt idx="3275">
                  <c:v>-3.5595903396606401</c:v>
                </c:pt>
                <c:pt idx="3276">
                  <c:v>-3.5497734546661301</c:v>
                </c:pt>
                <c:pt idx="3277">
                  <c:v>-3.5450546741485498</c:v>
                </c:pt>
                <c:pt idx="3278">
                  <c:v>-3.5456149578094398</c:v>
                </c:pt>
                <c:pt idx="3279">
                  <c:v>-3.5483593940734801</c:v>
                </c:pt>
                <c:pt idx="3280">
                  <c:v>-3.5571644306182799</c:v>
                </c:pt>
                <c:pt idx="3281">
                  <c:v>-3.55499911308288</c:v>
                </c:pt>
                <c:pt idx="3282">
                  <c:v>-3.5554709434509202</c:v>
                </c:pt>
                <c:pt idx="3283">
                  <c:v>-3.5554933547973602</c:v>
                </c:pt>
                <c:pt idx="3284">
                  <c:v>-3.5568435192108101</c:v>
                </c:pt>
                <c:pt idx="3285">
                  <c:v>-3.5564017295837398</c:v>
                </c:pt>
                <c:pt idx="3286">
                  <c:v>-3.5456233024597101</c:v>
                </c:pt>
                <c:pt idx="3287">
                  <c:v>-3.5421013832092201</c:v>
                </c:pt>
                <c:pt idx="3288">
                  <c:v>-3.5507881641387899</c:v>
                </c:pt>
                <c:pt idx="3289">
                  <c:v>-3.5532343387603702</c:v>
                </c:pt>
                <c:pt idx="3290">
                  <c:v>-3.5477066040039</c:v>
                </c:pt>
                <c:pt idx="3291">
                  <c:v>-3.5437941551208398</c:v>
                </c:pt>
                <c:pt idx="3292">
                  <c:v>-3.5444118976593</c:v>
                </c:pt>
                <c:pt idx="3293">
                  <c:v>-3.5454130172729399</c:v>
                </c:pt>
                <c:pt idx="3294">
                  <c:v>-3.5456514358520499</c:v>
                </c:pt>
                <c:pt idx="3295">
                  <c:v>-3.5451097488403298</c:v>
                </c:pt>
                <c:pt idx="3296">
                  <c:v>-3.5533800125121999</c:v>
                </c:pt>
                <c:pt idx="3297">
                  <c:v>-3.55440020561218</c:v>
                </c:pt>
                <c:pt idx="3298">
                  <c:v>-3.5567548274993799</c:v>
                </c:pt>
                <c:pt idx="3299">
                  <c:v>-3.5532097816467201</c:v>
                </c:pt>
                <c:pt idx="3300">
                  <c:v>-3.5519218444824201</c:v>
                </c:pt>
                <c:pt idx="3301">
                  <c:v>-3.5549678802490199</c:v>
                </c:pt>
                <c:pt idx="3302">
                  <c:v>-3.55275535583496</c:v>
                </c:pt>
                <c:pt idx="3303">
                  <c:v>-3.5478355884552002</c:v>
                </c:pt>
                <c:pt idx="3304">
                  <c:v>-3.5467536449432302</c:v>
                </c:pt>
                <c:pt idx="3305">
                  <c:v>-3.5439035892486501</c:v>
                </c:pt>
                <c:pt idx="3306">
                  <c:v>-3.5440654754638601</c:v>
                </c:pt>
                <c:pt idx="3307">
                  <c:v>-3.5500178337097101</c:v>
                </c:pt>
                <c:pt idx="3308">
                  <c:v>-3.5463585853576598</c:v>
                </c:pt>
                <c:pt idx="3309">
                  <c:v>-3.5527787208557098</c:v>
                </c:pt>
                <c:pt idx="3310">
                  <c:v>-3.5567946434020898</c:v>
                </c:pt>
                <c:pt idx="3311">
                  <c:v>-3.55690264701843</c:v>
                </c:pt>
                <c:pt idx="3312">
                  <c:v>-3.5546483993530198</c:v>
                </c:pt>
                <c:pt idx="3313">
                  <c:v>-3.5620319843292201</c:v>
                </c:pt>
                <c:pt idx="3314">
                  <c:v>-3.5789301395416202</c:v>
                </c:pt>
                <c:pt idx="3315">
                  <c:v>-3.5911872386932302</c:v>
                </c:pt>
                <c:pt idx="3316">
                  <c:v>-3.5763251781463601</c:v>
                </c:pt>
                <c:pt idx="3317">
                  <c:v>-3.5495524406433101</c:v>
                </c:pt>
                <c:pt idx="3318">
                  <c:v>-3.5114970207214302</c:v>
                </c:pt>
                <c:pt idx="3319">
                  <c:v>-3.4716551303863499</c:v>
                </c:pt>
                <c:pt idx="3320">
                  <c:v>-3.3932728767395002</c:v>
                </c:pt>
                <c:pt idx="3321">
                  <c:v>-3.3548612594604399</c:v>
                </c:pt>
                <c:pt idx="3322">
                  <c:v>-3.3685593605041499</c:v>
                </c:pt>
                <c:pt idx="3323">
                  <c:v>-3.4978752136230402</c:v>
                </c:pt>
                <c:pt idx="3324">
                  <c:v>-3.6951205730438201</c:v>
                </c:pt>
                <c:pt idx="3325">
                  <c:v>-3.6579823493957502</c:v>
                </c:pt>
                <c:pt idx="3326">
                  <c:v>-3.4553866386413499</c:v>
                </c:pt>
                <c:pt idx="3327">
                  <c:v>-3.3650770187377899</c:v>
                </c:pt>
                <c:pt idx="3328">
                  <c:v>-3.4447600841522199</c:v>
                </c:pt>
                <c:pt idx="3329">
                  <c:v>-3.4894616603851301</c:v>
                </c:pt>
                <c:pt idx="3330">
                  <c:v>-3.3471603393554599</c:v>
                </c:pt>
                <c:pt idx="3331">
                  <c:v>-3.2987592220306299</c:v>
                </c:pt>
                <c:pt idx="3332">
                  <c:v>-3.4731578826904199</c:v>
                </c:pt>
                <c:pt idx="3333">
                  <c:v>-3.6052677631378098</c:v>
                </c:pt>
                <c:pt idx="3334">
                  <c:v>-3.4712069034576398</c:v>
                </c:pt>
                <c:pt idx="3335">
                  <c:v>-3.24200987815856</c:v>
                </c:pt>
                <c:pt idx="3336">
                  <c:v>-3.3097767829895002</c:v>
                </c:pt>
                <c:pt idx="3337">
                  <c:v>-3.4380865097045898</c:v>
                </c:pt>
                <c:pt idx="3338">
                  <c:v>-3.3997728824615399</c:v>
                </c:pt>
                <c:pt idx="3339">
                  <c:v>-3.3247327804565399</c:v>
                </c:pt>
                <c:pt idx="3340">
                  <c:v>-3.2659001350402801</c:v>
                </c:pt>
                <c:pt idx="3341">
                  <c:v>-3.27766561508178</c:v>
                </c:pt>
                <c:pt idx="3342">
                  <c:v>-3.3797831535339302</c:v>
                </c:pt>
                <c:pt idx="3343">
                  <c:v>-3.3185403347015301</c:v>
                </c:pt>
                <c:pt idx="3344">
                  <c:v>-3.1829931735992401</c:v>
                </c:pt>
                <c:pt idx="3345">
                  <c:v>-3.1929032802581698</c:v>
                </c:pt>
                <c:pt idx="3346">
                  <c:v>-3.31096243858337</c:v>
                </c:pt>
                <c:pt idx="3347">
                  <c:v>-3.37880182266235</c:v>
                </c:pt>
                <c:pt idx="3348">
                  <c:v>-3.1446170806884699</c:v>
                </c:pt>
                <c:pt idx="3349">
                  <c:v>-3.0442016124725302</c:v>
                </c:pt>
                <c:pt idx="3350">
                  <c:v>-3.3264961242675701</c:v>
                </c:pt>
                <c:pt idx="3351">
                  <c:v>-3.4445533752441402</c:v>
                </c:pt>
                <c:pt idx="3352">
                  <c:v>-3.28556132316589</c:v>
                </c:pt>
                <c:pt idx="3353">
                  <c:v>-2.9776256084442099</c:v>
                </c:pt>
                <c:pt idx="3354">
                  <c:v>-3.0205698013305602</c:v>
                </c:pt>
                <c:pt idx="3355">
                  <c:v>-3.4423148632049498</c:v>
                </c:pt>
                <c:pt idx="3356">
                  <c:v>-3.5365319252014098</c:v>
                </c:pt>
                <c:pt idx="3357">
                  <c:v>-3.2081174850463801</c:v>
                </c:pt>
                <c:pt idx="3358">
                  <c:v>-2.7649998664855899</c:v>
                </c:pt>
                <c:pt idx="3359">
                  <c:v>-2.9031701087951598</c:v>
                </c:pt>
                <c:pt idx="3360">
                  <c:v>-3.5099563598632799</c:v>
                </c:pt>
                <c:pt idx="3361">
                  <c:v>-3.6356129646301198</c:v>
                </c:pt>
                <c:pt idx="3362">
                  <c:v>-3.1532244682311998</c:v>
                </c:pt>
                <c:pt idx="3363">
                  <c:v>-2.6212866306304901</c:v>
                </c:pt>
                <c:pt idx="3364">
                  <c:v>-2.6887042522430402</c:v>
                </c:pt>
                <c:pt idx="3365">
                  <c:v>-3.3244967460632302</c:v>
                </c:pt>
                <c:pt idx="3366">
                  <c:v>-3.6147096157073899</c:v>
                </c:pt>
                <c:pt idx="3367">
                  <c:v>-3.0031485557556099</c:v>
                </c:pt>
                <c:pt idx="3368">
                  <c:v>-2.2451786994934002</c:v>
                </c:pt>
                <c:pt idx="3369">
                  <c:v>-2.3462340831756499</c:v>
                </c:pt>
                <c:pt idx="3370">
                  <c:v>-3.0120680332183798</c:v>
                </c:pt>
                <c:pt idx="3371">
                  <c:v>-3.4335064888000399</c:v>
                </c:pt>
                <c:pt idx="3372">
                  <c:v>-2.9316558837890598</c:v>
                </c:pt>
                <c:pt idx="3373">
                  <c:v>-2.1124594211578298</c:v>
                </c:pt>
                <c:pt idx="3374">
                  <c:v>-2.0251576900482098</c:v>
                </c:pt>
                <c:pt idx="3375">
                  <c:v>-2.6449892520904501</c:v>
                </c:pt>
                <c:pt idx="3376">
                  <c:v>-2.9795799255371</c:v>
                </c:pt>
                <c:pt idx="3377">
                  <c:v>-2.54340600967407</c:v>
                </c:pt>
                <c:pt idx="3378">
                  <c:v>-1.8168470859527499</c:v>
                </c:pt>
                <c:pt idx="3379">
                  <c:v>-1.59255743026733</c:v>
                </c:pt>
                <c:pt idx="3380">
                  <c:v>-2.2037861347198402</c:v>
                </c:pt>
                <c:pt idx="3381">
                  <c:v>-2.6050591468811</c:v>
                </c:pt>
                <c:pt idx="3382">
                  <c:v>-2.17172050476074</c:v>
                </c:pt>
                <c:pt idx="3383">
                  <c:v>-1.63682878017425</c:v>
                </c:pt>
                <c:pt idx="3384">
                  <c:v>-1.72787106037139</c:v>
                </c:pt>
                <c:pt idx="3385">
                  <c:v>-2.2091932296752899</c:v>
                </c:pt>
                <c:pt idx="3386">
                  <c:v>-2.3536562919616699</c:v>
                </c:pt>
                <c:pt idx="3387">
                  <c:v>-2.0819919109344398</c:v>
                </c:pt>
                <c:pt idx="3388">
                  <c:v>-1.7608984708786</c:v>
                </c:pt>
                <c:pt idx="3389">
                  <c:v>-1.83821702003479</c:v>
                </c:pt>
                <c:pt idx="3390">
                  <c:v>-2.12004446983337</c:v>
                </c:pt>
                <c:pt idx="3391">
                  <c:v>-2.1956834793090798</c:v>
                </c:pt>
                <c:pt idx="3392">
                  <c:v>-2.0191397666931099</c:v>
                </c:pt>
                <c:pt idx="3393">
                  <c:v>-1.8814773559570299</c:v>
                </c:pt>
                <c:pt idx="3394">
                  <c:v>-1.9195424318313501</c:v>
                </c:pt>
                <c:pt idx="3395">
                  <c:v>-2.0258924961089999</c:v>
                </c:pt>
                <c:pt idx="3396">
                  <c:v>-2.0598003864288299</c:v>
                </c:pt>
                <c:pt idx="3397">
                  <c:v>-1.9397044181823699</c:v>
                </c:pt>
                <c:pt idx="3398">
                  <c:v>-1.8640775680541899</c:v>
                </c:pt>
                <c:pt idx="3399">
                  <c:v>-1.82685887813568</c:v>
                </c:pt>
                <c:pt idx="3400">
                  <c:v>-1.8533512353896999</c:v>
                </c:pt>
                <c:pt idx="3401">
                  <c:v>-1.7960186004638601</c:v>
                </c:pt>
                <c:pt idx="3402">
                  <c:v>-1.64849305152893</c:v>
                </c:pt>
                <c:pt idx="3403">
                  <c:v>-1.8914368152618399</c:v>
                </c:pt>
                <c:pt idx="3404">
                  <c:v>-2.1465215682983398</c:v>
                </c:pt>
                <c:pt idx="3405">
                  <c:v>-2.2617709636688201</c:v>
                </c:pt>
                <c:pt idx="3406">
                  <c:v>-2.03782963752746</c:v>
                </c:pt>
                <c:pt idx="3407">
                  <c:v>-1.7141647338867101</c:v>
                </c:pt>
                <c:pt idx="3408">
                  <c:v>-1.8836128711700399</c:v>
                </c:pt>
                <c:pt idx="3409">
                  <c:v>-2.53000664710998</c:v>
                </c:pt>
                <c:pt idx="3410">
                  <c:v>-2.6924500465393</c:v>
                </c:pt>
                <c:pt idx="3411">
                  <c:v>-2.21868443489074</c:v>
                </c:pt>
                <c:pt idx="3412">
                  <c:v>-1.6465208530426001</c:v>
                </c:pt>
                <c:pt idx="3413">
                  <c:v>-1.9759943485260001</c:v>
                </c:pt>
                <c:pt idx="3414">
                  <c:v>-2.8080172538757302</c:v>
                </c:pt>
                <c:pt idx="3415">
                  <c:v>-3.0045704841613698</c:v>
                </c:pt>
                <c:pt idx="3416">
                  <c:v>-2.2651243209838801</c:v>
                </c:pt>
                <c:pt idx="3417">
                  <c:v>-1.62148773670196</c:v>
                </c:pt>
                <c:pt idx="3418">
                  <c:v>-1.9118887186050399</c:v>
                </c:pt>
                <c:pt idx="3419">
                  <c:v>-2.5501253604888898</c:v>
                </c:pt>
                <c:pt idx="3420">
                  <c:v>-2.75112605094909</c:v>
                </c:pt>
                <c:pt idx="3421">
                  <c:v>-2.2553837299346902</c:v>
                </c:pt>
                <c:pt idx="3422">
                  <c:v>-1.7765150070190401</c:v>
                </c:pt>
                <c:pt idx="3423">
                  <c:v>-1.91166675090789</c:v>
                </c:pt>
                <c:pt idx="3424">
                  <c:v>-2.4871785640716499</c:v>
                </c:pt>
                <c:pt idx="3425">
                  <c:v>-2.6718759536743102</c:v>
                </c:pt>
                <c:pt idx="3426">
                  <c:v>-2.2591052055358798</c:v>
                </c:pt>
                <c:pt idx="3427">
                  <c:v>-1.7955234050750699</c:v>
                </c:pt>
                <c:pt idx="3428">
                  <c:v>-1.88042116165161</c:v>
                </c:pt>
                <c:pt idx="3429">
                  <c:v>-2.5154974460601802</c:v>
                </c:pt>
                <c:pt idx="3430">
                  <c:v>-2.6404116153717001</c:v>
                </c:pt>
                <c:pt idx="3431">
                  <c:v>-2.0821866989135698</c:v>
                </c:pt>
                <c:pt idx="3432">
                  <c:v>-1.8043177127838099</c:v>
                </c:pt>
                <c:pt idx="3433">
                  <c:v>-2.0593554973602202</c:v>
                </c:pt>
                <c:pt idx="3434">
                  <c:v>-2.4431445598602202</c:v>
                </c:pt>
                <c:pt idx="3435">
                  <c:v>-2.4911649227142298</c:v>
                </c:pt>
                <c:pt idx="3436">
                  <c:v>-2.1208612918853702</c:v>
                </c:pt>
                <c:pt idx="3437">
                  <c:v>-1.90136682987213</c:v>
                </c:pt>
                <c:pt idx="3438">
                  <c:v>-1.9835466146469101</c:v>
                </c:pt>
                <c:pt idx="3439">
                  <c:v>-2.2767965793609601</c:v>
                </c:pt>
                <c:pt idx="3440">
                  <c:v>-2.3425889015197701</c:v>
                </c:pt>
                <c:pt idx="3441">
                  <c:v>-2.0890300273895201</c:v>
                </c:pt>
                <c:pt idx="3442">
                  <c:v>-1.9259668588638299</c:v>
                </c:pt>
                <c:pt idx="3443">
                  <c:v>-1.9746081829071001</c:v>
                </c:pt>
                <c:pt idx="3444">
                  <c:v>-2.17431163787841</c:v>
                </c:pt>
                <c:pt idx="3445">
                  <c:v>-2.3038752079010001</c:v>
                </c:pt>
                <c:pt idx="3446">
                  <c:v>-2.11241102218627</c:v>
                </c:pt>
                <c:pt idx="3447">
                  <c:v>-1.9161354303359901</c:v>
                </c:pt>
                <c:pt idx="3448">
                  <c:v>-1.9445329904556199</c:v>
                </c:pt>
                <c:pt idx="3449">
                  <c:v>-2.1384654045104901</c:v>
                </c:pt>
                <c:pt idx="3450">
                  <c:v>-2.23917531967163</c:v>
                </c:pt>
                <c:pt idx="3451">
                  <c:v>-2.14517021179199</c:v>
                </c:pt>
                <c:pt idx="3452">
                  <c:v>-1.9521050453186</c:v>
                </c:pt>
                <c:pt idx="3453">
                  <c:v>-1.9460974931716899</c:v>
                </c:pt>
                <c:pt idx="3454">
                  <c:v>-2.11748170852661</c:v>
                </c:pt>
                <c:pt idx="3455">
                  <c:v>-2.2860424518585201</c:v>
                </c:pt>
                <c:pt idx="3456">
                  <c:v>-2.3041510581970202</c:v>
                </c:pt>
                <c:pt idx="3457">
                  <c:v>-2.1347472667693999</c:v>
                </c:pt>
                <c:pt idx="3458">
                  <c:v>-1.9542585611343299</c:v>
                </c:pt>
                <c:pt idx="3459">
                  <c:v>-1.98787522315979</c:v>
                </c:pt>
                <c:pt idx="3460">
                  <c:v>-2.2190845012664702</c:v>
                </c:pt>
                <c:pt idx="3461">
                  <c:v>-2.36989974975585</c:v>
                </c:pt>
                <c:pt idx="3462">
                  <c:v>-2.2653346061706499</c:v>
                </c:pt>
                <c:pt idx="3463">
                  <c:v>-2.0757870674133301</c:v>
                </c:pt>
                <c:pt idx="3464">
                  <c:v>-1.9868899583816499</c:v>
                </c:pt>
                <c:pt idx="3465">
                  <c:v>-2.1353735923767001</c:v>
                </c:pt>
                <c:pt idx="3466">
                  <c:v>-2.1872313022613499</c:v>
                </c:pt>
                <c:pt idx="3467">
                  <c:v>-2.1210181713104199</c:v>
                </c:pt>
                <c:pt idx="3468">
                  <c:v>-2.1390860080718901</c:v>
                </c:pt>
                <c:pt idx="3469">
                  <c:v>-2.1375529766082701</c:v>
                </c:pt>
                <c:pt idx="3470">
                  <c:v>-2.09574127197265</c:v>
                </c:pt>
                <c:pt idx="3471">
                  <c:v>-2.0120480060577299</c:v>
                </c:pt>
                <c:pt idx="3472">
                  <c:v>-1.9842059612274101</c:v>
                </c:pt>
                <c:pt idx="3473">
                  <c:v>-2.1099979877471902</c:v>
                </c:pt>
                <c:pt idx="3474">
                  <c:v>-2.1352684497833199</c:v>
                </c:pt>
                <c:pt idx="3475">
                  <c:v>-2.0144891738891602</c:v>
                </c:pt>
                <c:pt idx="3476">
                  <c:v>-1.91748666763305</c:v>
                </c:pt>
                <c:pt idx="3477">
                  <c:v>-1.8881261348724301</c:v>
                </c:pt>
                <c:pt idx="3478">
                  <c:v>-1.9276050329208301</c:v>
                </c:pt>
                <c:pt idx="3479">
                  <c:v>-1.95399701595306</c:v>
                </c:pt>
                <c:pt idx="3480">
                  <c:v>-1.94523525238037</c:v>
                </c:pt>
                <c:pt idx="3481">
                  <c:v>-1.87082779407501</c:v>
                </c:pt>
                <c:pt idx="3482">
                  <c:v>-1.82118380069732</c:v>
                </c:pt>
                <c:pt idx="3483">
                  <c:v>-1.79142022132873</c:v>
                </c:pt>
                <c:pt idx="3484">
                  <c:v>-1.9133341312408401</c:v>
                </c:pt>
                <c:pt idx="3485">
                  <c:v>-1.97140789031982</c:v>
                </c:pt>
                <c:pt idx="3486">
                  <c:v>-1.7723816633224401</c:v>
                </c:pt>
                <c:pt idx="3487">
                  <c:v>-1.5561318397521899</c:v>
                </c:pt>
                <c:pt idx="3488">
                  <c:v>-1.6963595151901201</c:v>
                </c:pt>
                <c:pt idx="3489">
                  <c:v>-1.9815812110900799</c:v>
                </c:pt>
                <c:pt idx="3490">
                  <c:v>-1.9427238702773999</c:v>
                </c:pt>
                <c:pt idx="3491">
                  <c:v>-1.53862535953521</c:v>
                </c:pt>
                <c:pt idx="3492">
                  <c:v>-1.25810050964355</c:v>
                </c:pt>
                <c:pt idx="3493">
                  <c:v>-1.71777999401092</c:v>
                </c:pt>
                <c:pt idx="3494">
                  <c:v>-2.3105783462524401</c:v>
                </c:pt>
                <c:pt idx="3495">
                  <c:v>-2.03039097785949</c:v>
                </c:pt>
                <c:pt idx="3496">
                  <c:v>-1.3036187887191699</c:v>
                </c:pt>
                <c:pt idx="3497">
                  <c:v>-0.97410100698471003</c:v>
                </c:pt>
                <c:pt idx="3498">
                  <c:v>-1.6320223808288501</c:v>
                </c:pt>
                <c:pt idx="3499">
                  <c:v>-2.4403672218322701</c:v>
                </c:pt>
                <c:pt idx="3500">
                  <c:v>-2.14498567581176</c:v>
                </c:pt>
                <c:pt idx="3501">
                  <c:v>-1.13083064556121</c:v>
                </c:pt>
                <c:pt idx="3502">
                  <c:v>-0.82359343767166104</c:v>
                </c:pt>
                <c:pt idx="3503">
                  <c:v>-1.5831503868103001</c:v>
                </c:pt>
                <c:pt idx="3504">
                  <c:v>-2.27431988716125</c:v>
                </c:pt>
                <c:pt idx="3505">
                  <c:v>-1.9161592721939</c:v>
                </c:pt>
                <c:pt idx="3506">
                  <c:v>-1.0512766838073699</c:v>
                </c:pt>
                <c:pt idx="3507">
                  <c:v>-0.87009388208389205</c:v>
                </c:pt>
                <c:pt idx="3508">
                  <c:v>-1.48340427875518</c:v>
                </c:pt>
                <c:pt idx="3509">
                  <c:v>-1.90025329589843</c:v>
                </c:pt>
                <c:pt idx="3510">
                  <c:v>-1.53113293647766</c:v>
                </c:pt>
                <c:pt idx="3511">
                  <c:v>-1.0834226608276301</c:v>
                </c:pt>
                <c:pt idx="3512">
                  <c:v>-1.1450625658035201</c:v>
                </c:pt>
                <c:pt idx="3513">
                  <c:v>-1.4563796520233101</c:v>
                </c:pt>
                <c:pt idx="3514">
                  <c:v>-1.5052763223648</c:v>
                </c:pt>
                <c:pt idx="3515">
                  <c:v>-1.2404493093490601</c:v>
                </c:pt>
                <c:pt idx="3516">
                  <c:v>-1.1588112115859901</c:v>
                </c:pt>
                <c:pt idx="3517">
                  <c:v>-1.42755103111267</c:v>
                </c:pt>
                <c:pt idx="3518">
                  <c:v>-1.4668945074081401</c:v>
                </c:pt>
                <c:pt idx="3519">
                  <c:v>-1.22979724407196</c:v>
                </c:pt>
                <c:pt idx="3520">
                  <c:v>-1.2744488716125399</c:v>
                </c:pt>
                <c:pt idx="3521">
                  <c:v>-1.6882779598236</c:v>
                </c:pt>
                <c:pt idx="3522">
                  <c:v>-1.69546246528625</c:v>
                </c:pt>
                <c:pt idx="3523">
                  <c:v>-1.1221953630447301</c:v>
                </c:pt>
                <c:pt idx="3524">
                  <c:v>-0.87197560071945102</c:v>
                </c:pt>
                <c:pt idx="3525">
                  <c:v>-1.47660684585571</c:v>
                </c:pt>
                <c:pt idx="3526">
                  <c:v>-1.9636982679367001</c:v>
                </c:pt>
                <c:pt idx="3527">
                  <c:v>-1.5666354894637999</c:v>
                </c:pt>
                <c:pt idx="3528">
                  <c:v>-0.94353741407394398</c:v>
                </c:pt>
                <c:pt idx="3529">
                  <c:v>-0.93594735860824496</c:v>
                </c:pt>
                <c:pt idx="3530">
                  <c:v>-1.49295842647552</c:v>
                </c:pt>
                <c:pt idx="3531">
                  <c:v>-1.91966128349304</c:v>
                </c:pt>
                <c:pt idx="3532">
                  <c:v>-1.4908206462860101</c:v>
                </c:pt>
                <c:pt idx="3533">
                  <c:v>-0.78538668155670099</c:v>
                </c:pt>
                <c:pt idx="3534">
                  <c:v>-0.94925844669341997</c:v>
                </c:pt>
                <c:pt idx="3535">
                  <c:v>-1.5837944746017401</c:v>
                </c:pt>
                <c:pt idx="3536">
                  <c:v>-1.7393716573715201</c:v>
                </c:pt>
                <c:pt idx="3537">
                  <c:v>-1.30128097534179</c:v>
                </c:pt>
                <c:pt idx="3538">
                  <c:v>-1.01998019218444</c:v>
                </c:pt>
                <c:pt idx="3539">
                  <c:v>-1.18200695514678</c:v>
                </c:pt>
                <c:pt idx="3540">
                  <c:v>-1.55608618259429</c:v>
                </c:pt>
                <c:pt idx="3541">
                  <c:v>-1.4314147233962999</c:v>
                </c:pt>
                <c:pt idx="3542">
                  <c:v>-1.07474565505981</c:v>
                </c:pt>
                <c:pt idx="3543">
                  <c:v>-1.5617542266845701</c:v>
                </c:pt>
                <c:pt idx="3544">
                  <c:v>-2.10833668708801</c:v>
                </c:pt>
                <c:pt idx="3545">
                  <c:v>-1.59411692619323</c:v>
                </c:pt>
                <c:pt idx="3546">
                  <c:v>-1.0699150562286299</c:v>
                </c:pt>
                <c:pt idx="3547">
                  <c:v>-1.24241411685943</c:v>
                </c:pt>
                <c:pt idx="3548">
                  <c:v>-1.6411706209182699</c:v>
                </c:pt>
                <c:pt idx="3549">
                  <c:v>-1.6101678609848</c:v>
                </c:pt>
                <c:pt idx="3550">
                  <c:v>-1.14359450340271</c:v>
                </c:pt>
                <c:pt idx="3551">
                  <c:v>-0.98968869447708097</c:v>
                </c:pt>
                <c:pt idx="3552">
                  <c:v>-1.37828505039215</c:v>
                </c:pt>
                <c:pt idx="3553">
                  <c:v>-1.6321271657943699</c:v>
                </c:pt>
                <c:pt idx="3554">
                  <c:v>-1.35633969306945</c:v>
                </c:pt>
                <c:pt idx="3555">
                  <c:v>-0.96865451335906905</c:v>
                </c:pt>
                <c:pt idx="3556">
                  <c:v>-1.1179459095001201</c:v>
                </c:pt>
                <c:pt idx="3557">
                  <c:v>-1.4263172149658201</c:v>
                </c:pt>
                <c:pt idx="3558">
                  <c:v>-1.3260350227355899</c:v>
                </c:pt>
                <c:pt idx="3559">
                  <c:v>-0.99006295204162598</c:v>
                </c:pt>
                <c:pt idx="3560">
                  <c:v>-1.00023877620697</c:v>
                </c:pt>
                <c:pt idx="3561">
                  <c:v>-1.2976388931274401</c:v>
                </c:pt>
                <c:pt idx="3562">
                  <c:v>-1.3189231157302801</c:v>
                </c:pt>
                <c:pt idx="3563">
                  <c:v>-0.97700953483581499</c:v>
                </c:pt>
                <c:pt idx="3564">
                  <c:v>-0.85658633708953802</c:v>
                </c:pt>
                <c:pt idx="3565">
                  <c:v>-1.1471575498580899</c:v>
                </c:pt>
                <c:pt idx="3566">
                  <c:v>-1.27430927753448</c:v>
                </c:pt>
                <c:pt idx="3567">
                  <c:v>-0.98655623197555498</c:v>
                </c:pt>
                <c:pt idx="3568">
                  <c:v>-0.76248931884765603</c:v>
                </c:pt>
                <c:pt idx="3569">
                  <c:v>-1.0268472433090201</c:v>
                </c:pt>
                <c:pt idx="3570">
                  <c:v>-1.36697661876678</c:v>
                </c:pt>
                <c:pt idx="3571">
                  <c:v>-1.08469593524932</c:v>
                </c:pt>
                <c:pt idx="3572">
                  <c:v>-0.62929803133010798</c:v>
                </c:pt>
                <c:pt idx="3573">
                  <c:v>-0.74609255790710405</c:v>
                </c:pt>
                <c:pt idx="3574">
                  <c:v>-1.25202596187591</c:v>
                </c:pt>
                <c:pt idx="3575">
                  <c:v>-1.35566318035125</c:v>
                </c:pt>
                <c:pt idx="3576">
                  <c:v>-0.87834084033965998</c:v>
                </c:pt>
                <c:pt idx="3577">
                  <c:v>-0.62459081411361606</c:v>
                </c:pt>
                <c:pt idx="3578">
                  <c:v>-0.90343016386032104</c:v>
                </c:pt>
                <c:pt idx="3579">
                  <c:v>-1.31838190555572</c:v>
                </c:pt>
                <c:pt idx="3580">
                  <c:v>-1.17871701717376</c:v>
                </c:pt>
                <c:pt idx="3581">
                  <c:v>-0.83373504877090399</c:v>
                </c:pt>
                <c:pt idx="3582">
                  <c:v>-0.77773290872573797</c:v>
                </c:pt>
                <c:pt idx="3583">
                  <c:v>-0.96325641870498602</c:v>
                </c:pt>
                <c:pt idx="3584">
                  <c:v>-1.24210393428802</c:v>
                </c:pt>
                <c:pt idx="3585">
                  <c:v>-1.2197151184082</c:v>
                </c:pt>
                <c:pt idx="3586">
                  <c:v>-1.02380347251892</c:v>
                </c:pt>
                <c:pt idx="3587">
                  <c:v>-0.75426334142684903</c:v>
                </c:pt>
                <c:pt idx="3588">
                  <c:v>-0.90709829330444303</c:v>
                </c:pt>
                <c:pt idx="3589">
                  <c:v>-1.2345327138900699</c:v>
                </c:pt>
                <c:pt idx="3590">
                  <c:v>-1.22564244270324</c:v>
                </c:pt>
                <c:pt idx="3591">
                  <c:v>-0.99552029371261597</c:v>
                </c:pt>
                <c:pt idx="3592">
                  <c:v>-0.75578922033309903</c:v>
                </c:pt>
                <c:pt idx="3593">
                  <c:v>-0.84583497047424305</c:v>
                </c:pt>
                <c:pt idx="3594">
                  <c:v>-1.11141788959503</c:v>
                </c:pt>
                <c:pt idx="3595">
                  <c:v>-1.27769255638122</c:v>
                </c:pt>
                <c:pt idx="3596">
                  <c:v>-1.10443174839019</c:v>
                </c:pt>
                <c:pt idx="3597">
                  <c:v>-0.77656477689742998</c:v>
                </c:pt>
                <c:pt idx="3598">
                  <c:v>-0.75447005033492998</c:v>
                </c:pt>
                <c:pt idx="3599">
                  <c:v>-1.03665947914123</c:v>
                </c:pt>
                <c:pt idx="3600">
                  <c:v>-1.27240598201751</c:v>
                </c:pt>
                <c:pt idx="3601">
                  <c:v>-1.05984711647033</c:v>
                </c:pt>
                <c:pt idx="3602">
                  <c:v>-0.75127357244491499</c:v>
                </c:pt>
                <c:pt idx="3603">
                  <c:v>-0.78667080402374201</c:v>
                </c:pt>
                <c:pt idx="3604">
                  <c:v>-1.1523197889328001</c:v>
                </c:pt>
                <c:pt idx="3605">
                  <c:v>-1.30583095550537</c:v>
                </c:pt>
                <c:pt idx="3606">
                  <c:v>-0.95014041662216098</c:v>
                </c:pt>
                <c:pt idx="3607">
                  <c:v>-0.62272578477859497</c:v>
                </c:pt>
                <c:pt idx="3608">
                  <c:v>-0.8738654255867</c:v>
                </c:pt>
                <c:pt idx="3609">
                  <c:v>-1.2133085727691599</c:v>
                </c:pt>
                <c:pt idx="3610">
                  <c:v>-1.1398274898528999</c:v>
                </c:pt>
                <c:pt idx="3611">
                  <c:v>-0.76424133777618397</c:v>
                </c:pt>
                <c:pt idx="3612">
                  <c:v>-0.77054983377456598</c:v>
                </c:pt>
                <c:pt idx="3613">
                  <c:v>-1.0277906656265201</c:v>
                </c:pt>
                <c:pt idx="3614">
                  <c:v>-1.1318434476852399</c:v>
                </c:pt>
                <c:pt idx="3615">
                  <c:v>-0.95118361711501997</c:v>
                </c:pt>
                <c:pt idx="3616">
                  <c:v>-0.76757597923278797</c:v>
                </c:pt>
                <c:pt idx="3617">
                  <c:v>-0.96462798118591297</c:v>
                </c:pt>
                <c:pt idx="3618">
                  <c:v>-0.92223244905471802</c:v>
                </c:pt>
                <c:pt idx="3619">
                  <c:v>-0.78836661577224698</c:v>
                </c:pt>
                <c:pt idx="3620">
                  <c:v>-0.94236499071121205</c:v>
                </c:pt>
                <c:pt idx="3621">
                  <c:v>-1.08240282535552</c:v>
                </c:pt>
                <c:pt idx="3622">
                  <c:v>-0.91282594203948897</c:v>
                </c:pt>
                <c:pt idx="3623">
                  <c:v>-0.53429919481277399</c:v>
                </c:pt>
                <c:pt idx="3624">
                  <c:v>-0.75724214315414395</c:v>
                </c:pt>
                <c:pt idx="3625">
                  <c:v>-1.1699532270431501</c:v>
                </c:pt>
                <c:pt idx="3626">
                  <c:v>-1.1123529672622601</c:v>
                </c:pt>
                <c:pt idx="3627">
                  <c:v>-0.55086666345596302</c:v>
                </c:pt>
                <c:pt idx="3628">
                  <c:v>-0.39614981412887501</c:v>
                </c:pt>
                <c:pt idx="3629">
                  <c:v>-0.93379652500152499</c:v>
                </c:pt>
                <c:pt idx="3630">
                  <c:v>-1.2676360607147199</c:v>
                </c:pt>
                <c:pt idx="3631">
                  <c:v>-0.96396917104721003</c:v>
                </c:pt>
                <c:pt idx="3632">
                  <c:v>-0.40651875734329201</c:v>
                </c:pt>
                <c:pt idx="3633">
                  <c:v>-0.41780012845992998</c:v>
                </c:pt>
                <c:pt idx="3634">
                  <c:v>-0.95845347642898504</c:v>
                </c:pt>
                <c:pt idx="3635">
                  <c:v>-1.1980795860290501</c:v>
                </c:pt>
                <c:pt idx="3636">
                  <c:v>-0.82084381580352705</c:v>
                </c:pt>
                <c:pt idx="3637">
                  <c:v>-0.40994477272033603</c:v>
                </c:pt>
                <c:pt idx="3638">
                  <c:v>-0.55621576309204102</c:v>
                </c:pt>
                <c:pt idx="3639">
                  <c:v>-0.96122121810912997</c:v>
                </c:pt>
                <c:pt idx="3640">
                  <c:v>-1.01818346977233</c:v>
                </c:pt>
                <c:pt idx="3641">
                  <c:v>-0.54875540733337402</c:v>
                </c:pt>
                <c:pt idx="3642">
                  <c:v>-0.32399067282676602</c:v>
                </c:pt>
                <c:pt idx="3643">
                  <c:v>-0.57131850719451904</c:v>
                </c:pt>
                <c:pt idx="3644">
                  <c:v>-0.90294903516769398</c:v>
                </c:pt>
                <c:pt idx="3645">
                  <c:v>-0.81514978408813399</c:v>
                </c:pt>
                <c:pt idx="3646">
                  <c:v>-0.45431897044181802</c:v>
                </c:pt>
                <c:pt idx="3647">
                  <c:v>-0.36563742160797102</c:v>
                </c:pt>
                <c:pt idx="3648">
                  <c:v>-0.50226742029189997</c:v>
                </c:pt>
                <c:pt idx="3649">
                  <c:v>-0.65684199333190896</c:v>
                </c:pt>
                <c:pt idx="3650">
                  <c:v>-0.54625308513641302</c:v>
                </c:pt>
                <c:pt idx="3651">
                  <c:v>-0.38974058628082198</c:v>
                </c:pt>
                <c:pt idx="3652">
                  <c:v>-0.36657738685607899</c:v>
                </c:pt>
                <c:pt idx="3653">
                  <c:v>-0.39866614341735801</c:v>
                </c:pt>
                <c:pt idx="3654">
                  <c:v>-0.48240566253662098</c:v>
                </c:pt>
                <c:pt idx="3655">
                  <c:v>-0.59067481756210305</c:v>
                </c:pt>
                <c:pt idx="3656">
                  <c:v>-0.49291670322418202</c:v>
                </c:pt>
                <c:pt idx="3657">
                  <c:v>-0.187001958489418</c:v>
                </c:pt>
                <c:pt idx="3658">
                  <c:v>-7.4758164584636605E-2</c:v>
                </c:pt>
                <c:pt idx="3659">
                  <c:v>-0.326784938573837</c:v>
                </c:pt>
                <c:pt idx="3660">
                  <c:v>-0.62542319297790505</c:v>
                </c:pt>
                <c:pt idx="3661">
                  <c:v>-0.44320029020309398</c:v>
                </c:pt>
                <c:pt idx="3662">
                  <c:v>-0.139393121004104</c:v>
                </c:pt>
                <c:pt idx="3663">
                  <c:v>-8.9559644460678101E-2</c:v>
                </c:pt>
                <c:pt idx="3664">
                  <c:v>-0.256643027067184</c:v>
                </c:pt>
                <c:pt idx="3665">
                  <c:v>-0.50950866937637296</c:v>
                </c:pt>
                <c:pt idx="3666">
                  <c:v>-0.390218555927276</c:v>
                </c:pt>
                <c:pt idx="3667">
                  <c:v>-7.0382714271545396E-2</c:v>
                </c:pt>
                <c:pt idx="3668">
                  <c:v>9.2010498046875E-2</c:v>
                </c:pt>
                <c:pt idx="3669">
                  <c:v>-0.239410385489463</c:v>
                </c:pt>
                <c:pt idx="3670">
                  <c:v>-0.51942521333694402</c:v>
                </c:pt>
                <c:pt idx="3671">
                  <c:v>-0.303208887577056</c:v>
                </c:pt>
                <c:pt idx="3672">
                  <c:v>2.911376953125E-2</c:v>
                </c:pt>
                <c:pt idx="3673">
                  <c:v>2.783203125E-2</c:v>
                </c:pt>
                <c:pt idx="3674">
                  <c:v>-0.27536755800247098</c:v>
                </c:pt>
                <c:pt idx="3675">
                  <c:v>-0.38808700442314098</c:v>
                </c:pt>
                <c:pt idx="3676">
                  <c:v>-0.115749955177307</c:v>
                </c:pt>
                <c:pt idx="3677">
                  <c:v>0.108367919921875</c:v>
                </c:pt>
                <c:pt idx="3678">
                  <c:v>5.5023193359375E-2</c:v>
                </c:pt>
                <c:pt idx="3679">
                  <c:v>-0.17439222335815399</c:v>
                </c:pt>
                <c:pt idx="3680">
                  <c:v>-0.24792179465293801</c:v>
                </c:pt>
                <c:pt idx="3681">
                  <c:v>8.1817626953125E-2</c:v>
                </c:pt>
                <c:pt idx="3682">
                  <c:v>0.289154052734375</c:v>
                </c:pt>
                <c:pt idx="3683">
                  <c:v>3.7139892578125E-2</c:v>
                </c:pt>
                <c:pt idx="3684">
                  <c:v>-0.36351138353347701</c:v>
                </c:pt>
                <c:pt idx="3685">
                  <c:v>-0.122125506401062</c:v>
                </c:pt>
                <c:pt idx="3686">
                  <c:v>0.512939453125</c:v>
                </c:pt>
                <c:pt idx="3687">
                  <c:v>0.597503662109375</c:v>
                </c:pt>
                <c:pt idx="3688">
                  <c:v>1.9927978515625E-2</c:v>
                </c:pt>
                <c:pt idx="3689">
                  <c:v>-0.26938405632972701</c:v>
                </c:pt>
                <c:pt idx="3690">
                  <c:v>0.29730224609375</c:v>
                </c:pt>
                <c:pt idx="3691">
                  <c:v>0.7574462890625</c:v>
                </c:pt>
                <c:pt idx="3692">
                  <c:v>0.541107177734375</c:v>
                </c:pt>
                <c:pt idx="3693">
                  <c:v>0.162841796875</c:v>
                </c:pt>
                <c:pt idx="3694">
                  <c:v>0.227508544921875</c:v>
                </c:pt>
                <c:pt idx="3695">
                  <c:v>0.625732421875</c:v>
                </c:pt>
                <c:pt idx="3696">
                  <c:v>0.752960205078125</c:v>
                </c:pt>
                <c:pt idx="3697">
                  <c:v>0.699371337890625</c:v>
                </c:pt>
                <c:pt idx="3698">
                  <c:v>0.7630615234375</c:v>
                </c:pt>
                <c:pt idx="3699">
                  <c:v>0.56524658203125</c:v>
                </c:pt>
                <c:pt idx="3700">
                  <c:v>0.3624267578125</c:v>
                </c:pt>
                <c:pt idx="3701">
                  <c:v>0.576263427734375</c:v>
                </c:pt>
                <c:pt idx="3702">
                  <c:v>1.1937255859375</c:v>
                </c:pt>
                <c:pt idx="3703">
                  <c:v>1.231201171875</c:v>
                </c:pt>
                <c:pt idx="3704">
                  <c:v>0.54449462890625</c:v>
                </c:pt>
                <c:pt idx="3705">
                  <c:v>0.182098388671875</c:v>
                </c:pt>
                <c:pt idx="3706">
                  <c:v>0.774810791015625</c:v>
                </c:pt>
                <c:pt idx="3707">
                  <c:v>1.4059753417968699</c:v>
                </c:pt>
                <c:pt idx="3708">
                  <c:v>1.0893249511718699</c:v>
                </c:pt>
                <c:pt idx="3709">
                  <c:v>0.452667236328125</c:v>
                </c:pt>
                <c:pt idx="3710">
                  <c:v>0.40069580078125</c:v>
                </c:pt>
                <c:pt idx="3711">
                  <c:v>0.933319091796875</c:v>
                </c:pt>
                <c:pt idx="3712">
                  <c:v>1.2226867675781199</c:v>
                </c:pt>
                <c:pt idx="3713">
                  <c:v>0.902923583984375</c:v>
                </c:pt>
                <c:pt idx="3714">
                  <c:v>0.4793701171875</c:v>
                </c:pt>
                <c:pt idx="3715">
                  <c:v>0.598480224609375</c:v>
                </c:pt>
                <c:pt idx="3716">
                  <c:v>1.0985107421875</c:v>
                </c:pt>
                <c:pt idx="3717">
                  <c:v>1.1252746582031199</c:v>
                </c:pt>
                <c:pt idx="3718">
                  <c:v>0.741180419921875</c:v>
                </c:pt>
                <c:pt idx="3719">
                  <c:v>0.5843505859375</c:v>
                </c:pt>
                <c:pt idx="3720">
                  <c:v>0.839813232421875</c:v>
                </c:pt>
                <c:pt idx="3721">
                  <c:v>0.990509033203125</c:v>
                </c:pt>
                <c:pt idx="3722">
                  <c:v>0.86920166015625</c:v>
                </c:pt>
                <c:pt idx="3723">
                  <c:v>0.685272216796875</c:v>
                </c:pt>
                <c:pt idx="3724">
                  <c:v>0.796142578125</c:v>
                </c:pt>
                <c:pt idx="3725">
                  <c:v>0.969512939453125</c:v>
                </c:pt>
                <c:pt idx="3726">
                  <c:v>0.93231201171875</c:v>
                </c:pt>
                <c:pt idx="3727">
                  <c:v>0.719573974609375</c:v>
                </c:pt>
                <c:pt idx="3728">
                  <c:v>0.6087646484375</c:v>
                </c:pt>
                <c:pt idx="3729">
                  <c:v>0.839385986328125</c:v>
                </c:pt>
                <c:pt idx="3730">
                  <c:v>0.984832763671875</c:v>
                </c:pt>
                <c:pt idx="3731">
                  <c:v>0.840911865234375</c:v>
                </c:pt>
                <c:pt idx="3732">
                  <c:v>0.653045654296875</c:v>
                </c:pt>
                <c:pt idx="3733">
                  <c:v>0.775848388671875</c:v>
                </c:pt>
                <c:pt idx="3734">
                  <c:v>0.932586669921875</c:v>
                </c:pt>
                <c:pt idx="3735">
                  <c:v>0.82177734375</c:v>
                </c:pt>
                <c:pt idx="3736">
                  <c:v>0.645263671875</c:v>
                </c:pt>
                <c:pt idx="3737">
                  <c:v>0.72369384765625</c:v>
                </c:pt>
                <c:pt idx="3738">
                  <c:v>0.88201904296875</c:v>
                </c:pt>
                <c:pt idx="3739">
                  <c:v>0.95703125</c:v>
                </c:pt>
                <c:pt idx="3740">
                  <c:v>0.9049072265625</c:v>
                </c:pt>
                <c:pt idx="3741">
                  <c:v>0.713714599609375</c:v>
                </c:pt>
                <c:pt idx="3742">
                  <c:v>0.64129638671875</c:v>
                </c:pt>
                <c:pt idx="3743">
                  <c:v>0.840179443359375</c:v>
                </c:pt>
                <c:pt idx="3744">
                  <c:v>0.95111083984375</c:v>
                </c:pt>
                <c:pt idx="3745">
                  <c:v>0.836456298828125</c:v>
                </c:pt>
                <c:pt idx="3746">
                  <c:v>0.811492919921875</c:v>
                </c:pt>
                <c:pt idx="3747">
                  <c:v>0.87603759765625</c:v>
                </c:pt>
                <c:pt idx="3748">
                  <c:v>0.82867431640625</c:v>
                </c:pt>
                <c:pt idx="3749">
                  <c:v>0.812347412109375</c:v>
                </c:pt>
                <c:pt idx="3750">
                  <c:v>0.88043212890625</c:v>
                </c:pt>
                <c:pt idx="3751">
                  <c:v>0.870269775390625</c:v>
                </c:pt>
                <c:pt idx="3752">
                  <c:v>0.838165283203125</c:v>
                </c:pt>
                <c:pt idx="3753">
                  <c:v>0.94525146484375</c:v>
                </c:pt>
                <c:pt idx="3754">
                  <c:v>1.0754699707031199</c:v>
                </c:pt>
                <c:pt idx="3755">
                  <c:v>0.968017578125</c:v>
                </c:pt>
                <c:pt idx="3756">
                  <c:v>0.871124267578125</c:v>
                </c:pt>
                <c:pt idx="3757">
                  <c:v>0.92889404296875</c:v>
                </c:pt>
                <c:pt idx="3758">
                  <c:v>1.099365234375</c:v>
                </c:pt>
                <c:pt idx="3759">
                  <c:v>1.13189697265625</c:v>
                </c:pt>
                <c:pt idx="3760">
                  <c:v>1.0328369140625</c:v>
                </c:pt>
                <c:pt idx="3761">
                  <c:v>0.99542236328125</c:v>
                </c:pt>
                <c:pt idx="3762">
                  <c:v>1.1156921386718699</c:v>
                </c:pt>
                <c:pt idx="3763">
                  <c:v>1.1621398925781199</c:v>
                </c:pt>
                <c:pt idx="3764">
                  <c:v>1.02288818359375</c:v>
                </c:pt>
                <c:pt idx="3765">
                  <c:v>0.965545654296875</c:v>
                </c:pt>
                <c:pt idx="3766">
                  <c:v>1.1666564941406199</c:v>
                </c:pt>
                <c:pt idx="3767">
                  <c:v>1.237548828125</c:v>
                </c:pt>
                <c:pt idx="3768">
                  <c:v>0.982818603515625</c:v>
                </c:pt>
                <c:pt idx="3769">
                  <c:v>0.90777587890625</c:v>
                </c:pt>
                <c:pt idx="3770">
                  <c:v>1.1563720703125</c:v>
                </c:pt>
                <c:pt idx="3771">
                  <c:v>1.28216552734375</c:v>
                </c:pt>
                <c:pt idx="3772">
                  <c:v>1.07037353515625</c:v>
                </c:pt>
                <c:pt idx="3773">
                  <c:v>0.881195068359375</c:v>
                </c:pt>
                <c:pt idx="3774">
                  <c:v>1.0229187011718699</c:v>
                </c:pt>
                <c:pt idx="3775">
                  <c:v>1.2622985839843699</c:v>
                </c:pt>
                <c:pt idx="3776">
                  <c:v>1.1767883300781199</c:v>
                </c:pt>
                <c:pt idx="3777">
                  <c:v>0.829071044921875</c:v>
                </c:pt>
                <c:pt idx="3778">
                  <c:v>0.7523193359375</c:v>
                </c:pt>
                <c:pt idx="3779">
                  <c:v>1.0601501464843699</c:v>
                </c:pt>
                <c:pt idx="3780">
                  <c:v>1.21759033203125</c:v>
                </c:pt>
                <c:pt idx="3781">
                  <c:v>0.904693603515625</c:v>
                </c:pt>
                <c:pt idx="3782">
                  <c:v>0.66937255859375</c:v>
                </c:pt>
                <c:pt idx="3783">
                  <c:v>0.81060791015625</c:v>
                </c:pt>
                <c:pt idx="3784">
                  <c:v>1.0694885253906199</c:v>
                </c:pt>
                <c:pt idx="3785">
                  <c:v>1.046142578125</c:v>
                </c:pt>
                <c:pt idx="3786">
                  <c:v>0.791717529296875</c:v>
                </c:pt>
                <c:pt idx="3787">
                  <c:v>0.6956787109375</c:v>
                </c:pt>
                <c:pt idx="3788">
                  <c:v>0.86602783203125</c:v>
                </c:pt>
                <c:pt idx="3789">
                  <c:v>0.999908447265625</c:v>
                </c:pt>
                <c:pt idx="3790">
                  <c:v>0.923797607421875</c:v>
                </c:pt>
                <c:pt idx="3791">
                  <c:v>0.7607421875</c:v>
                </c:pt>
                <c:pt idx="3792">
                  <c:v>0.769927978515625</c:v>
                </c:pt>
                <c:pt idx="3793">
                  <c:v>0.8939208984375</c:v>
                </c:pt>
                <c:pt idx="3794">
                  <c:v>0.901397705078125</c:v>
                </c:pt>
                <c:pt idx="3795">
                  <c:v>0.82916259765625</c:v>
                </c:pt>
                <c:pt idx="3796">
                  <c:v>0.747711181640625</c:v>
                </c:pt>
                <c:pt idx="3797">
                  <c:v>0.70184326171875</c:v>
                </c:pt>
                <c:pt idx="3798">
                  <c:v>0.813629150390625</c:v>
                </c:pt>
                <c:pt idx="3799">
                  <c:v>0.92388916015625</c:v>
                </c:pt>
                <c:pt idx="3800">
                  <c:v>0.780364990234375</c:v>
                </c:pt>
                <c:pt idx="3801">
                  <c:v>0.50579833984375</c:v>
                </c:pt>
                <c:pt idx="3802">
                  <c:v>0.565673828125</c:v>
                </c:pt>
                <c:pt idx="3803">
                  <c:v>0.8931884765625</c:v>
                </c:pt>
                <c:pt idx="3804">
                  <c:v>0.94586181640625</c:v>
                </c:pt>
                <c:pt idx="3805">
                  <c:v>0.60150146484375</c:v>
                </c:pt>
                <c:pt idx="3806">
                  <c:v>0.4757080078125</c:v>
                </c:pt>
                <c:pt idx="3807">
                  <c:v>0.703216552734375</c:v>
                </c:pt>
                <c:pt idx="3808">
                  <c:v>0.885894775390625</c:v>
                </c:pt>
                <c:pt idx="3809">
                  <c:v>0.7322998046875</c:v>
                </c:pt>
                <c:pt idx="3810">
                  <c:v>0.518798828125</c:v>
                </c:pt>
                <c:pt idx="3811">
                  <c:v>0.57476806640625</c:v>
                </c:pt>
                <c:pt idx="3812">
                  <c:v>0.7821044921875</c:v>
                </c:pt>
                <c:pt idx="3813">
                  <c:v>0.815093994140625</c:v>
                </c:pt>
                <c:pt idx="3814">
                  <c:v>0.7628173828125</c:v>
                </c:pt>
                <c:pt idx="3815">
                  <c:v>0.6629638671875</c:v>
                </c:pt>
                <c:pt idx="3816">
                  <c:v>0.53021240234375</c:v>
                </c:pt>
                <c:pt idx="3817">
                  <c:v>0.572418212890625</c:v>
                </c:pt>
                <c:pt idx="3818">
                  <c:v>0.8392333984375</c:v>
                </c:pt>
                <c:pt idx="3819">
                  <c:v>0.962738037109375</c:v>
                </c:pt>
                <c:pt idx="3820">
                  <c:v>0.64056396484375</c:v>
                </c:pt>
                <c:pt idx="3821">
                  <c:v>0.428253173828125</c:v>
                </c:pt>
                <c:pt idx="3822">
                  <c:v>0.673614501953125</c:v>
                </c:pt>
                <c:pt idx="3823">
                  <c:v>1.02362060546875</c:v>
                </c:pt>
                <c:pt idx="3824">
                  <c:v>0.92633056640625</c:v>
                </c:pt>
                <c:pt idx="3825">
                  <c:v>0.51092529296875</c:v>
                </c:pt>
                <c:pt idx="3826">
                  <c:v>0.39764404296875</c:v>
                </c:pt>
                <c:pt idx="3827">
                  <c:v>0.799713134765625</c:v>
                </c:pt>
                <c:pt idx="3828">
                  <c:v>1.1696472167968699</c:v>
                </c:pt>
                <c:pt idx="3829">
                  <c:v>0.91339111328125</c:v>
                </c:pt>
                <c:pt idx="3830">
                  <c:v>0.374420166015625</c:v>
                </c:pt>
                <c:pt idx="3831">
                  <c:v>0.381561279296875</c:v>
                </c:pt>
                <c:pt idx="3832">
                  <c:v>0.884735107421875</c:v>
                </c:pt>
                <c:pt idx="3833">
                  <c:v>1.1418151855468699</c:v>
                </c:pt>
                <c:pt idx="3834">
                  <c:v>0.75201416015625</c:v>
                </c:pt>
                <c:pt idx="3835">
                  <c:v>0.3258056640625</c:v>
                </c:pt>
                <c:pt idx="3836">
                  <c:v>0.521728515625</c:v>
                </c:pt>
                <c:pt idx="3837">
                  <c:v>1.0332946777343699</c:v>
                </c:pt>
                <c:pt idx="3838">
                  <c:v>0.975494384765625</c:v>
                </c:pt>
                <c:pt idx="3839">
                  <c:v>0.50567626953125</c:v>
                </c:pt>
                <c:pt idx="3840">
                  <c:v>0.4683837890625</c:v>
                </c:pt>
                <c:pt idx="3841">
                  <c:v>0.881927490234375</c:v>
                </c:pt>
                <c:pt idx="3842">
                  <c:v>1.0667419433593699</c:v>
                </c:pt>
                <c:pt idx="3843">
                  <c:v>0.80889892578125</c:v>
                </c:pt>
                <c:pt idx="3844">
                  <c:v>0.500701904296875</c:v>
                </c:pt>
                <c:pt idx="3845">
                  <c:v>0.577972412109375</c:v>
                </c:pt>
                <c:pt idx="3846">
                  <c:v>0.853546142578125</c:v>
                </c:pt>
                <c:pt idx="3847">
                  <c:v>0.9158935546875</c:v>
                </c:pt>
                <c:pt idx="3848">
                  <c:v>0.77972412109375</c:v>
                </c:pt>
                <c:pt idx="3849">
                  <c:v>0.727508544921875</c:v>
                </c:pt>
                <c:pt idx="3850">
                  <c:v>0.775634765625</c:v>
                </c:pt>
                <c:pt idx="3851">
                  <c:v>0.781463623046875</c:v>
                </c:pt>
                <c:pt idx="3852">
                  <c:v>0.7032470703125</c:v>
                </c:pt>
                <c:pt idx="3853">
                  <c:v>0.704132080078125</c:v>
                </c:pt>
                <c:pt idx="3854">
                  <c:v>0.777862548828125</c:v>
                </c:pt>
                <c:pt idx="3855">
                  <c:v>0.75946044921875</c:v>
                </c:pt>
                <c:pt idx="3856">
                  <c:v>0.72283935546875</c:v>
                </c:pt>
                <c:pt idx="3857">
                  <c:v>0.79010009765625</c:v>
                </c:pt>
                <c:pt idx="3858">
                  <c:v>0.7974853515625</c:v>
                </c:pt>
                <c:pt idx="3859">
                  <c:v>0.719390869140625</c:v>
                </c:pt>
                <c:pt idx="3860">
                  <c:v>0.607757568359375</c:v>
                </c:pt>
                <c:pt idx="3861">
                  <c:v>0.5980224609375</c:v>
                </c:pt>
                <c:pt idx="3862">
                  <c:v>0.726837158203125</c:v>
                </c:pt>
                <c:pt idx="3863">
                  <c:v>0.8525390625</c:v>
                </c:pt>
                <c:pt idx="3864">
                  <c:v>0.78411865234375</c:v>
                </c:pt>
                <c:pt idx="3865">
                  <c:v>0.5888671875</c:v>
                </c:pt>
                <c:pt idx="3866">
                  <c:v>0.539459228515625</c:v>
                </c:pt>
                <c:pt idx="3867">
                  <c:v>0.849517822265625</c:v>
                </c:pt>
                <c:pt idx="3868">
                  <c:v>0.9920654296875</c:v>
                </c:pt>
                <c:pt idx="3869">
                  <c:v>0.638397216796875</c:v>
                </c:pt>
                <c:pt idx="3870">
                  <c:v>0.389373779296875</c:v>
                </c:pt>
                <c:pt idx="3871">
                  <c:v>0.734283447265625</c:v>
                </c:pt>
                <c:pt idx="3872">
                  <c:v>1.1854248046875</c:v>
                </c:pt>
                <c:pt idx="3873">
                  <c:v>0.97174072265625</c:v>
                </c:pt>
                <c:pt idx="3874">
                  <c:v>0.386322021484375</c:v>
                </c:pt>
                <c:pt idx="3875">
                  <c:v>0.4149169921875</c:v>
                </c:pt>
                <c:pt idx="3876">
                  <c:v>1.0321044921875</c:v>
                </c:pt>
                <c:pt idx="3877">
                  <c:v>1.15185546875</c:v>
                </c:pt>
                <c:pt idx="3878">
                  <c:v>0.679779052734375</c:v>
                </c:pt>
                <c:pt idx="3879">
                  <c:v>0.469085693359375</c:v>
                </c:pt>
                <c:pt idx="3880">
                  <c:v>0.84906005859375</c:v>
                </c:pt>
                <c:pt idx="3881">
                  <c:v>1.09381103515625</c:v>
                </c:pt>
                <c:pt idx="3882">
                  <c:v>0.874725341796875</c:v>
                </c:pt>
                <c:pt idx="3883">
                  <c:v>0.619293212890625</c:v>
                </c:pt>
                <c:pt idx="3884">
                  <c:v>0.792205810546875</c:v>
                </c:pt>
                <c:pt idx="3885">
                  <c:v>0.988800048828125</c:v>
                </c:pt>
                <c:pt idx="3886">
                  <c:v>0.928253173828125</c:v>
                </c:pt>
                <c:pt idx="3887">
                  <c:v>0.998382568359375</c:v>
                </c:pt>
                <c:pt idx="3888">
                  <c:v>0.9385986328125</c:v>
                </c:pt>
                <c:pt idx="3889">
                  <c:v>0.759674072265625</c:v>
                </c:pt>
                <c:pt idx="3890">
                  <c:v>0.712127685546875</c:v>
                </c:pt>
                <c:pt idx="3891">
                  <c:v>1.0088195800781199</c:v>
                </c:pt>
                <c:pt idx="3892">
                  <c:v>1.10540771484375</c:v>
                </c:pt>
                <c:pt idx="3893">
                  <c:v>0.863616943359375</c:v>
                </c:pt>
                <c:pt idx="3894">
                  <c:v>0.700347900390625</c:v>
                </c:pt>
                <c:pt idx="3895">
                  <c:v>0.907684326171875</c:v>
                </c:pt>
                <c:pt idx="3896">
                  <c:v>1.0202941894531199</c:v>
                </c:pt>
                <c:pt idx="3897">
                  <c:v>0.82257080078125</c:v>
                </c:pt>
                <c:pt idx="3898">
                  <c:v>0.711456298828125</c:v>
                </c:pt>
                <c:pt idx="3899">
                  <c:v>0.851165771484375</c:v>
                </c:pt>
                <c:pt idx="3900">
                  <c:v>0.89947509765625</c:v>
                </c:pt>
                <c:pt idx="3901">
                  <c:v>0.805206298828125</c:v>
                </c:pt>
                <c:pt idx="3902">
                  <c:v>0.778045654296875</c:v>
                </c:pt>
                <c:pt idx="3903">
                  <c:v>0.98895263671875</c:v>
                </c:pt>
                <c:pt idx="3904">
                  <c:v>0.905975341796875</c:v>
                </c:pt>
                <c:pt idx="3905">
                  <c:v>0.527496337890625</c:v>
                </c:pt>
                <c:pt idx="3906">
                  <c:v>0.431671142578125</c:v>
                </c:pt>
                <c:pt idx="3907">
                  <c:v>0.8731689453125</c:v>
                </c:pt>
                <c:pt idx="3908">
                  <c:v>1.1286315917968699</c:v>
                </c:pt>
                <c:pt idx="3909">
                  <c:v>0.6671142578125</c:v>
                </c:pt>
                <c:pt idx="3910">
                  <c:v>0.159820556640625</c:v>
                </c:pt>
                <c:pt idx="3911">
                  <c:v>0.494140625</c:v>
                </c:pt>
                <c:pt idx="3912">
                  <c:v>1.1192321777343699</c:v>
                </c:pt>
                <c:pt idx="3913">
                  <c:v>0.880706787109375</c:v>
                </c:pt>
                <c:pt idx="3914">
                  <c:v>0.19342041015625</c:v>
                </c:pt>
                <c:pt idx="3915">
                  <c:v>0.141143798828125</c:v>
                </c:pt>
                <c:pt idx="3916">
                  <c:v>0.7845458984375</c:v>
                </c:pt>
                <c:pt idx="3917">
                  <c:v>1.10736083984375</c:v>
                </c:pt>
                <c:pt idx="3918">
                  <c:v>0.68133544921875</c:v>
                </c:pt>
                <c:pt idx="3919">
                  <c:v>0.218841552734375</c:v>
                </c:pt>
                <c:pt idx="3920">
                  <c:v>0.33538818359375</c:v>
                </c:pt>
                <c:pt idx="3921">
                  <c:v>0.77606201171875</c:v>
                </c:pt>
                <c:pt idx="3922">
                  <c:v>0.808074951171875</c:v>
                </c:pt>
                <c:pt idx="3923">
                  <c:v>0.442352294921875</c:v>
                </c:pt>
                <c:pt idx="3924">
                  <c:v>0.188446044921875</c:v>
                </c:pt>
                <c:pt idx="3925">
                  <c:v>0.460357666015625</c:v>
                </c:pt>
                <c:pt idx="3926">
                  <c:v>0.795989990234375</c:v>
                </c:pt>
                <c:pt idx="3927">
                  <c:v>0.68743896484375</c:v>
                </c:pt>
                <c:pt idx="3928">
                  <c:v>0.26202392578125</c:v>
                </c:pt>
                <c:pt idx="3929">
                  <c:v>0.159637451171875</c:v>
                </c:pt>
                <c:pt idx="3930">
                  <c:v>0.484375</c:v>
                </c:pt>
                <c:pt idx="3931">
                  <c:v>0.756805419921875</c:v>
                </c:pt>
                <c:pt idx="3932">
                  <c:v>0.58721923828125</c:v>
                </c:pt>
                <c:pt idx="3933">
                  <c:v>0.24835205078125</c:v>
                </c:pt>
                <c:pt idx="3934">
                  <c:v>0.296295166015625</c:v>
                </c:pt>
                <c:pt idx="3935">
                  <c:v>0.66259765625</c:v>
                </c:pt>
                <c:pt idx="3936">
                  <c:v>0.746063232421875</c:v>
                </c:pt>
                <c:pt idx="3937">
                  <c:v>0.339080810546875</c:v>
                </c:pt>
                <c:pt idx="3938">
                  <c:v>5.9783935546875E-2</c:v>
                </c:pt>
                <c:pt idx="3939">
                  <c:v>0.355438232421875</c:v>
                </c:pt>
                <c:pt idx="3940">
                  <c:v>0.788970947265625</c:v>
                </c:pt>
                <c:pt idx="3941">
                  <c:v>0.63092041015625</c:v>
                </c:pt>
                <c:pt idx="3942">
                  <c:v>0.11029052734375</c:v>
                </c:pt>
                <c:pt idx="3943">
                  <c:v>3.3782958984375E-2</c:v>
                </c:pt>
                <c:pt idx="3944">
                  <c:v>0.485870361328125</c:v>
                </c:pt>
                <c:pt idx="3945">
                  <c:v>0.7926025390625</c:v>
                </c:pt>
                <c:pt idx="3946">
                  <c:v>0.44573974609375</c:v>
                </c:pt>
                <c:pt idx="3947">
                  <c:v>-2.4168357253074601E-2</c:v>
                </c:pt>
                <c:pt idx="3948">
                  <c:v>0.16778564453125</c:v>
                </c:pt>
                <c:pt idx="3949">
                  <c:v>0.701904296875</c:v>
                </c:pt>
                <c:pt idx="3950">
                  <c:v>0.69775390625</c:v>
                </c:pt>
                <c:pt idx="3951">
                  <c:v>0.20892333984375</c:v>
                </c:pt>
                <c:pt idx="3952">
                  <c:v>-1.6050301492214199E-2</c:v>
                </c:pt>
                <c:pt idx="3953">
                  <c:v>0.41473388671875</c:v>
                </c:pt>
                <c:pt idx="3954">
                  <c:v>0.7603759765625</c:v>
                </c:pt>
                <c:pt idx="3955">
                  <c:v>0.43505859375</c:v>
                </c:pt>
                <c:pt idx="3956">
                  <c:v>9.58251953125E-3</c:v>
                </c:pt>
                <c:pt idx="3957">
                  <c:v>0.157318115234375</c:v>
                </c:pt>
                <c:pt idx="3958">
                  <c:v>0.602508544921875</c:v>
                </c:pt>
                <c:pt idx="3959">
                  <c:v>0.581573486328125</c:v>
                </c:pt>
                <c:pt idx="3960">
                  <c:v>0.1524658203125</c:v>
                </c:pt>
                <c:pt idx="3961">
                  <c:v>1.5106201171875E-2</c:v>
                </c:pt>
                <c:pt idx="3962">
                  <c:v>0.36920166015625</c:v>
                </c:pt>
                <c:pt idx="3963">
                  <c:v>0.603973388671875</c:v>
                </c:pt>
                <c:pt idx="3964">
                  <c:v>0.36309814453125</c:v>
                </c:pt>
                <c:pt idx="3965">
                  <c:v>6.219482421875E-2</c:v>
                </c:pt>
                <c:pt idx="3966">
                  <c:v>0.109283447265625</c:v>
                </c:pt>
                <c:pt idx="3967">
                  <c:v>0.414031982421875</c:v>
                </c:pt>
                <c:pt idx="3968">
                  <c:v>0.429168701171875</c:v>
                </c:pt>
                <c:pt idx="3969">
                  <c:v>0.114227294921875</c:v>
                </c:pt>
                <c:pt idx="3970">
                  <c:v>-5.7843342423438998E-2</c:v>
                </c:pt>
                <c:pt idx="3971">
                  <c:v>0.1722412109375</c:v>
                </c:pt>
                <c:pt idx="3972">
                  <c:v>0.427215576171875</c:v>
                </c:pt>
                <c:pt idx="3973">
                  <c:v>0.249664306640625</c:v>
                </c:pt>
                <c:pt idx="3974">
                  <c:v>-2.6066964492201802E-2</c:v>
                </c:pt>
                <c:pt idx="3975">
                  <c:v>-5.5793985724449102E-2</c:v>
                </c:pt>
                <c:pt idx="3976">
                  <c:v>0.212554931640625</c:v>
                </c:pt>
                <c:pt idx="3977">
                  <c:v>0.30963134765625</c:v>
                </c:pt>
                <c:pt idx="3978">
                  <c:v>8.99658203125E-2</c:v>
                </c:pt>
                <c:pt idx="3979">
                  <c:v>-7.8099787235259996E-2</c:v>
                </c:pt>
                <c:pt idx="3980">
                  <c:v>5.74951171875E-2</c:v>
                </c:pt>
                <c:pt idx="3981">
                  <c:v>0.383697509765625</c:v>
                </c:pt>
                <c:pt idx="3982">
                  <c:v>0.377899169921875</c:v>
                </c:pt>
                <c:pt idx="3983">
                  <c:v>3.57666015625E-2</c:v>
                </c:pt>
                <c:pt idx="3984">
                  <c:v>-0.23064470291137601</c:v>
                </c:pt>
                <c:pt idx="3985">
                  <c:v>0.14678955078125</c:v>
                </c:pt>
                <c:pt idx="3986">
                  <c:v>0.6033935546875</c:v>
                </c:pt>
                <c:pt idx="3987">
                  <c:v>0.4317626953125</c:v>
                </c:pt>
                <c:pt idx="3988">
                  <c:v>-8.9804850518703405E-2</c:v>
                </c:pt>
                <c:pt idx="3989">
                  <c:v>-0.14714923501014701</c:v>
                </c:pt>
                <c:pt idx="3990">
                  <c:v>0.41229248046875</c:v>
                </c:pt>
                <c:pt idx="3991">
                  <c:v>0.678924560546875</c:v>
                </c:pt>
                <c:pt idx="3992">
                  <c:v>0.326263427734375</c:v>
                </c:pt>
                <c:pt idx="3993">
                  <c:v>-0.117877908051013</c:v>
                </c:pt>
                <c:pt idx="3994">
                  <c:v>3.2989501953125E-2</c:v>
                </c:pt>
                <c:pt idx="3995">
                  <c:v>0.501220703125</c:v>
                </c:pt>
                <c:pt idx="3996">
                  <c:v>0.680267333984375</c:v>
                </c:pt>
                <c:pt idx="3997">
                  <c:v>0.39288330078125</c:v>
                </c:pt>
                <c:pt idx="3998">
                  <c:v>0.127044677734375</c:v>
                </c:pt>
                <c:pt idx="3999">
                  <c:v>0.234588623046875</c:v>
                </c:pt>
                <c:pt idx="4000">
                  <c:v>0.4346923828125</c:v>
                </c:pt>
                <c:pt idx="4001">
                  <c:v>0.5323486328125</c:v>
                </c:pt>
                <c:pt idx="4002">
                  <c:v>0.4652099609375</c:v>
                </c:pt>
                <c:pt idx="4003">
                  <c:v>0.43182373046875</c:v>
                </c:pt>
                <c:pt idx="4004">
                  <c:v>0.400543212890625</c:v>
                </c:pt>
                <c:pt idx="4005">
                  <c:v>0.40643310546875</c:v>
                </c:pt>
                <c:pt idx="4006">
                  <c:v>0.51220703125</c:v>
                </c:pt>
                <c:pt idx="4007">
                  <c:v>0.687225341796875</c:v>
                </c:pt>
                <c:pt idx="4008">
                  <c:v>0.640228271484375</c:v>
                </c:pt>
                <c:pt idx="4009">
                  <c:v>0.358001708984375</c:v>
                </c:pt>
                <c:pt idx="4010">
                  <c:v>0.327056884765625</c:v>
                </c:pt>
                <c:pt idx="4011">
                  <c:v>0.66229248046875</c:v>
                </c:pt>
                <c:pt idx="4012">
                  <c:v>0.8892822265625</c:v>
                </c:pt>
                <c:pt idx="4013">
                  <c:v>0.719818115234375</c:v>
                </c:pt>
                <c:pt idx="4014">
                  <c:v>0.3951416015625</c:v>
                </c:pt>
                <c:pt idx="4015">
                  <c:v>0.530731201171875</c:v>
                </c:pt>
                <c:pt idx="4016">
                  <c:v>0.811920166015625</c:v>
                </c:pt>
                <c:pt idx="4017">
                  <c:v>0.805908203125</c:v>
                </c:pt>
                <c:pt idx="4018">
                  <c:v>0.514556884765625</c:v>
                </c:pt>
                <c:pt idx="4019">
                  <c:v>0.587615966796875</c:v>
                </c:pt>
                <c:pt idx="4020">
                  <c:v>0.842681884765625</c:v>
                </c:pt>
                <c:pt idx="4021">
                  <c:v>0.90411376953125</c:v>
                </c:pt>
                <c:pt idx="4022">
                  <c:v>0.669830322265625</c:v>
                </c:pt>
                <c:pt idx="4023">
                  <c:v>0.63812255859375</c:v>
                </c:pt>
                <c:pt idx="4024">
                  <c:v>0.795654296875</c:v>
                </c:pt>
                <c:pt idx="4025">
                  <c:v>0.93133544921875</c:v>
                </c:pt>
                <c:pt idx="4026">
                  <c:v>0.790283203125</c:v>
                </c:pt>
                <c:pt idx="4027">
                  <c:v>0.668243408203125</c:v>
                </c:pt>
                <c:pt idx="4028">
                  <c:v>0.807464599609375</c:v>
                </c:pt>
                <c:pt idx="4029">
                  <c:v>1.08099365234375</c:v>
                </c:pt>
                <c:pt idx="4030">
                  <c:v>0.9920654296875</c:v>
                </c:pt>
                <c:pt idx="4031">
                  <c:v>0.61346435546875</c:v>
                </c:pt>
                <c:pt idx="4032">
                  <c:v>0.55859375</c:v>
                </c:pt>
                <c:pt idx="4033">
                  <c:v>1.036376953125</c:v>
                </c:pt>
                <c:pt idx="4034">
                  <c:v>1.2562561035156199</c:v>
                </c:pt>
                <c:pt idx="4035">
                  <c:v>0.855712890625</c:v>
                </c:pt>
                <c:pt idx="4036">
                  <c:v>0.53167724609375</c:v>
                </c:pt>
                <c:pt idx="4037">
                  <c:v>0.844207763671875</c:v>
                </c:pt>
                <c:pt idx="4038">
                  <c:v>1.2342834472656199</c:v>
                </c:pt>
                <c:pt idx="4039">
                  <c:v>1.13665771484375</c:v>
                </c:pt>
                <c:pt idx="4040">
                  <c:v>0.73779296875</c:v>
                </c:pt>
                <c:pt idx="4041">
                  <c:v>0.64208984375</c:v>
                </c:pt>
                <c:pt idx="4042">
                  <c:v>1.014404296875</c:v>
                </c:pt>
                <c:pt idx="4043">
                  <c:v>1.2749328613281199</c:v>
                </c:pt>
                <c:pt idx="4044">
                  <c:v>1.0870666503906199</c:v>
                </c:pt>
                <c:pt idx="4045">
                  <c:v>0.720001220703125</c:v>
                </c:pt>
                <c:pt idx="4046">
                  <c:v>0.788299560546875</c:v>
                </c:pt>
                <c:pt idx="4047">
                  <c:v>1.1627197265625</c:v>
                </c:pt>
                <c:pt idx="4048">
                  <c:v>1.2532043457031199</c:v>
                </c:pt>
                <c:pt idx="4049">
                  <c:v>0.896728515625</c:v>
                </c:pt>
                <c:pt idx="4050">
                  <c:v>0.684814453125</c:v>
                </c:pt>
                <c:pt idx="4051">
                  <c:v>0.970977783203125</c:v>
                </c:pt>
                <c:pt idx="4052">
                  <c:v>1.2828674316406199</c:v>
                </c:pt>
                <c:pt idx="4053">
                  <c:v>1.0945739746093699</c:v>
                </c:pt>
                <c:pt idx="4054">
                  <c:v>0.7354736328125</c:v>
                </c:pt>
                <c:pt idx="4055">
                  <c:v>0.713531494140625</c:v>
                </c:pt>
                <c:pt idx="4056">
                  <c:v>0.9874267578125</c:v>
                </c:pt>
                <c:pt idx="4057">
                  <c:v>1.1104431152343699</c:v>
                </c:pt>
                <c:pt idx="4058">
                  <c:v>0.870330810546875</c:v>
                </c:pt>
                <c:pt idx="4059">
                  <c:v>0.554168701171875</c:v>
                </c:pt>
                <c:pt idx="4060">
                  <c:v>0.687469482421875</c:v>
                </c:pt>
                <c:pt idx="4061">
                  <c:v>1.0711364746093699</c:v>
                </c:pt>
                <c:pt idx="4062">
                  <c:v>1.0029602050781199</c:v>
                </c:pt>
                <c:pt idx="4063">
                  <c:v>0.57275390625</c:v>
                </c:pt>
                <c:pt idx="4064">
                  <c:v>0.343658447265625</c:v>
                </c:pt>
                <c:pt idx="4065">
                  <c:v>0.695037841796875</c:v>
                </c:pt>
                <c:pt idx="4066">
                  <c:v>0.998565673828125</c:v>
                </c:pt>
                <c:pt idx="4067">
                  <c:v>0.791717529296875</c:v>
                </c:pt>
                <c:pt idx="4068">
                  <c:v>0.44842529296875</c:v>
                </c:pt>
                <c:pt idx="4069">
                  <c:v>0.514007568359375</c:v>
                </c:pt>
                <c:pt idx="4070">
                  <c:v>0.75677490234375</c:v>
                </c:pt>
                <c:pt idx="4071">
                  <c:v>0.676544189453125</c:v>
                </c:pt>
                <c:pt idx="4072">
                  <c:v>0.441741943359375</c:v>
                </c:pt>
                <c:pt idx="4073">
                  <c:v>0.44427490234375</c:v>
                </c:pt>
                <c:pt idx="4074">
                  <c:v>0.563385009765625</c:v>
                </c:pt>
                <c:pt idx="4075">
                  <c:v>0.583892822265625</c:v>
                </c:pt>
                <c:pt idx="4076">
                  <c:v>0.418975830078125</c:v>
                </c:pt>
                <c:pt idx="4077">
                  <c:v>0.4600830078125</c:v>
                </c:pt>
                <c:pt idx="4078">
                  <c:v>0.562103271484375</c:v>
                </c:pt>
                <c:pt idx="4079">
                  <c:v>0.546875</c:v>
                </c:pt>
                <c:pt idx="4080">
                  <c:v>0.309906005859375</c:v>
                </c:pt>
                <c:pt idx="4081">
                  <c:v>0.242950439453125</c:v>
                </c:pt>
                <c:pt idx="4082">
                  <c:v>0.34381103515625</c:v>
                </c:pt>
                <c:pt idx="4083">
                  <c:v>0.398223876953125</c:v>
                </c:pt>
                <c:pt idx="4084">
                  <c:v>0.4498291015625</c:v>
                </c:pt>
                <c:pt idx="4085">
                  <c:v>0.292144775390625</c:v>
                </c:pt>
                <c:pt idx="4086">
                  <c:v>0.132354736328125</c:v>
                </c:pt>
                <c:pt idx="4087">
                  <c:v>0.1431884765625</c:v>
                </c:pt>
                <c:pt idx="4088">
                  <c:v>0.456207275390625</c:v>
                </c:pt>
                <c:pt idx="4089">
                  <c:v>0.18829345703125</c:v>
                </c:pt>
                <c:pt idx="4090">
                  <c:v>-0.15169635415077201</c:v>
                </c:pt>
                <c:pt idx="4091">
                  <c:v>-1.9795604050159399E-2</c:v>
                </c:pt>
                <c:pt idx="4092">
                  <c:v>0.362823486328125</c:v>
                </c:pt>
                <c:pt idx="4093">
                  <c:v>0.2208251953125</c:v>
                </c:pt>
                <c:pt idx="4094">
                  <c:v>-0.22420746088027901</c:v>
                </c:pt>
                <c:pt idx="4095">
                  <c:v>-0.24382834136486001</c:v>
                </c:pt>
                <c:pt idx="4096">
                  <c:v>9.2742919921875E-2</c:v>
                </c:pt>
                <c:pt idx="4097">
                  <c:v>0.189453125</c:v>
                </c:pt>
                <c:pt idx="4098">
                  <c:v>-0.248289629817008</c:v>
                </c:pt>
                <c:pt idx="4099">
                  <c:v>-0.42485344409942599</c:v>
                </c:pt>
                <c:pt idx="4100">
                  <c:v>-0.16971978545188901</c:v>
                </c:pt>
                <c:pt idx="4101">
                  <c:v>8.0047607421875E-2</c:v>
                </c:pt>
                <c:pt idx="4102">
                  <c:v>-1.9459014758467601E-2</c:v>
                </c:pt>
                <c:pt idx="4103">
                  <c:v>-0.37145337462425199</c:v>
                </c:pt>
                <c:pt idx="4104">
                  <c:v>-0.50499171018600397</c:v>
                </c:pt>
                <c:pt idx="4105">
                  <c:v>-0.32935160398483199</c:v>
                </c:pt>
                <c:pt idx="4106">
                  <c:v>-0.109291426837444</c:v>
                </c:pt>
                <c:pt idx="4107">
                  <c:v>-0.154057562351226</c:v>
                </c:pt>
                <c:pt idx="4108">
                  <c:v>-0.48435536026954601</c:v>
                </c:pt>
                <c:pt idx="4109">
                  <c:v>-0.657950699329376</c:v>
                </c:pt>
                <c:pt idx="4110">
                  <c:v>-0.36799609661102201</c:v>
                </c:pt>
                <c:pt idx="4111" formatCode="0.00E+00">
                  <c:v>5.4931640625E-4</c:v>
                </c:pt>
                <c:pt idx="4112">
                  <c:v>-0.25470483303070002</c:v>
                </c:pt>
                <c:pt idx="4113">
                  <c:v>-0.76698672771453802</c:v>
                </c:pt>
                <c:pt idx="4114">
                  <c:v>-0.83250880241393999</c:v>
                </c:pt>
                <c:pt idx="4115">
                  <c:v>-0.29658052325248702</c:v>
                </c:pt>
                <c:pt idx="4116">
                  <c:v>-0.17324382066726601</c:v>
                </c:pt>
                <c:pt idx="4117">
                  <c:v>-0.45487734675407399</c:v>
                </c:pt>
                <c:pt idx="4118">
                  <c:v>-0.83420926332473699</c:v>
                </c:pt>
                <c:pt idx="4119">
                  <c:v>-0.738270044326782</c:v>
                </c:pt>
                <c:pt idx="4120">
                  <c:v>-0.52040475606918302</c:v>
                </c:pt>
                <c:pt idx="4121">
                  <c:v>-0.447588890790939</c:v>
                </c:pt>
                <c:pt idx="4122">
                  <c:v>-0.61144173145294101</c:v>
                </c:pt>
                <c:pt idx="4123">
                  <c:v>-0.87397682666778498</c:v>
                </c:pt>
                <c:pt idx="4124">
                  <c:v>-0.86639702320098799</c:v>
                </c:pt>
                <c:pt idx="4125">
                  <c:v>-0.57890492677688599</c:v>
                </c:pt>
                <c:pt idx="4126">
                  <c:v>-0.33516532182693398</c:v>
                </c:pt>
                <c:pt idx="4127">
                  <c:v>-0.71247142553329401</c:v>
                </c:pt>
                <c:pt idx="4128">
                  <c:v>-1.11971771717071</c:v>
                </c:pt>
                <c:pt idx="4129">
                  <c:v>-0.98342114686965898</c:v>
                </c:pt>
                <c:pt idx="4130">
                  <c:v>-0.51230359077453602</c:v>
                </c:pt>
                <c:pt idx="4131">
                  <c:v>-0.55877989530563299</c:v>
                </c:pt>
                <c:pt idx="4132">
                  <c:v>-1.0103191137313801</c:v>
                </c:pt>
                <c:pt idx="4133">
                  <c:v>-1.07760822772979</c:v>
                </c:pt>
                <c:pt idx="4134">
                  <c:v>-0.63575744628906194</c:v>
                </c:pt>
                <c:pt idx="4135">
                  <c:v>-0.58837157487869196</c:v>
                </c:pt>
                <c:pt idx="4136">
                  <c:v>-0.94551306962966897</c:v>
                </c:pt>
                <c:pt idx="4137">
                  <c:v>-1.2077938318252499</c:v>
                </c:pt>
                <c:pt idx="4138">
                  <c:v>-0.96566188335418701</c:v>
                </c:pt>
                <c:pt idx="4139">
                  <c:v>-0.70919919013976995</c:v>
                </c:pt>
                <c:pt idx="4140">
                  <c:v>-0.74299782514572099</c:v>
                </c:pt>
                <c:pt idx="4141">
                  <c:v>-1.0112222433090201</c:v>
                </c:pt>
                <c:pt idx="4142">
                  <c:v>-1.0381097793579099</c:v>
                </c:pt>
                <c:pt idx="4143">
                  <c:v>-0.86123073101043701</c:v>
                </c:pt>
                <c:pt idx="4144">
                  <c:v>-0.79415363073348999</c:v>
                </c:pt>
                <c:pt idx="4145">
                  <c:v>-0.98465675115585305</c:v>
                </c:pt>
                <c:pt idx="4146">
                  <c:v>-1.1578737497329701</c:v>
                </c:pt>
                <c:pt idx="4147">
                  <c:v>-0.83642429113387995</c:v>
                </c:pt>
                <c:pt idx="4148">
                  <c:v>-0.75455200672149603</c:v>
                </c:pt>
                <c:pt idx="4149">
                  <c:v>-1.04856812953948</c:v>
                </c:pt>
                <c:pt idx="4150">
                  <c:v>-1.21324563026428</c:v>
                </c:pt>
                <c:pt idx="4151">
                  <c:v>-0.83362674713134699</c:v>
                </c:pt>
                <c:pt idx="4152">
                  <c:v>-0.66316837072372403</c:v>
                </c:pt>
                <c:pt idx="4153">
                  <c:v>-1.12305200099945</c:v>
                </c:pt>
                <c:pt idx="4154">
                  <c:v>-1.38690757751464</c:v>
                </c:pt>
                <c:pt idx="4155">
                  <c:v>-0.956104636192321</c:v>
                </c:pt>
                <c:pt idx="4156">
                  <c:v>-0.51916408538818304</c:v>
                </c:pt>
                <c:pt idx="4157">
                  <c:v>-0.87651729583740201</c:v>
                </c:pt>
                <c:pt idx="4158">
                  <c:v>-1.41670310497283</c:v>
                </c:pt>
                <c:pt idx="4159">
                  <c:v>-1.2315481901168801</c:v>
                </c:pt>
                <c:pt idx="4160">
                  <c:v>-0.71601659059524503</c:v>
                </c:pt>
                <c:pt idx="4161">
                  <c:v>-0.72072851657867398</c:v>
                </c:pt>
                <c:pt idx="4162">
                  <c:v>-1.0167936086654601</c:v>
                </c:pt>
                <c:pt idx="4163">
                  <c:v>-1.11511301994323</c:v>
                </c:pt>
                <c:pt idx="4164">
                  <c:v>-1.1044445037841699</c:v>
                </c:pt>
                <c:pt idx="4165">
                  <c:v>-1.0090626478195099</c:v>
                </c:pt>
                <c:pt idx="4166">
                  <c:v>-0.886097252368927</c:v>
                </c:pt>
                <c:pt idx="4167">
                  <c:v>-0.70702606439590399</c:v>
                </c:pt>
                <c:pt idx="4168">
                  <c:v>-0.97631305456161499</c:v>
                </c:pt>
                <c:pt idx="4169">
                  <c:v>-1.29683673381805</c:v>
                </c:pt>
                <c:pt idx="4170">
                  <c:v>-1.14454770088195</c:v>
                </c:pt>
                <c:pt idx="4171">
                  <c:v>-0.55717033147811801</c:v>
                </c:pt>
                <c:pt idx="4172">
                  <c:v>-0.64588636159896795</c:v>
                </c:pt>
                <c:pt idx="4173">
                  <c:v>-1.1020922660827599</c:v>
                </c:pt>
                <c:pt idx="4174">
                  <c:v>-1.24453449249267</c:v>
                </c:pt>
                <c:pt idx="4175">
                  <c:v>-0.90981197357177701</c:v>
                </c:pt>
                <c:pt idx="4176">
                  <c:v>-0.64915233850479104</c:v>
                </c:pt>
                <c:pt idx="4177">
                  <c:v>-0.84605860710143999</c:v>
                </c:pt>
                <c:pt idx="4178">
                  <c:v>-1.2660981416702199</c:v>
                </c:pt>
                <c:pt idx="4179">
                  <c:v>-1.1263182163238501</c:v>
                </c:pt>
                <c:pt idx="4180">
                  <c:v>-0.78628760576248102</c:v>
                </c:pt>
                <c:pt idx="4181">
                  <c:v>-0.83386921882629395</c:v>
                </c:pt>
                <c:pt idx="4182">
                  <c:v>-1.2141587734222401</c:v>
                </c:pt>
                <c:pt idx="4183">
                  <c:v>-1.2196065187454199</c:v>
                </c:pt>
                <c:pt idx="4184">
                  <c:v>-0.93997985124588002</c:v>
                </c:pt>
                <c:pt idx="4185">
                  <c:v>-1.0283888578414899</c:v>
                </c:pt>
                <c:pt idx="4186">
                  <c:v>-1.41462349891662</c:v>
                </c:pt>
                <c:pt idx="4187">
                  <c:v>-1.3590730428695601</c:v>
                </c:pt>
                <c:pt idx="4188">
                  <c:v>-0.917619109153747</c:v>
                </c:pt>
                <c:pt idx="4189">
                  <c:v>-0.94442832469940097</c:v>
                </c:pt>
                <c:pt idx="4190">
                  <c:v>-1.4394371509552</c:v>
                </c:pt>
                <c:pt idx="4191">
                  <c:v>-1.4920223951339699</c:v>
                </c:pt>
                <c:pt idx="4192">
                  <c:v>-1.1311275959014799</c:v>
                </c:pt>
                <c:pt idx="4193">
                  <c:v>-0.98938423395156805</c:v>
                </c:pt>
                <c:pt idx="4194">
                  <c:v>-1.3622686862945499</c:v>
                </c:pt>
                <c:pt idx="4195">
                  <c:v>-1.55698978900909</c:v>
                </c:pt>
                <c:pt idx="4196">
                  <c:v>-1.36003065109252</c:v>
                </c:pt>
                <c:pt idx="4197">
                  <c:v>-1.1200258731842001</c:v>
                </c:pt>
                <c:pt idx="4198">
                  <c:v>-1.1794408559799101</c:v>
                </c:pt>
                <c:pt idx="4199">
                  <c:v>-1.30837202072143</c:v>
                </c:pt>
                <c:pt idx="4200">
                  <c:v>-1.56287634372711</c:v>
                </c:pt>
                <c:pt idx="4201">
                  <c:v>-1.61689460277557</c:v>
                </c:pt>
                <c:pt idx="4202">
                  <c:v>-1.38919448852539</c:v>
                </c:pt>
                <c:pt idx="4203">
                  <c:v>-1.12278652191162</c:v>
                </c:pt>
                <c:pt idx="4204">
                  <c:v>-1.32807409763336</c:v>
                </c:pt>
                <c:pt idx="4205">
                  <c:v>-1.7028112411498999</c:v>
                </c:pt>
                <c:pt idx="4206">
                  <c:v>-1.7189354896545399</c:v>
                </c:pt>
                <c:pt idx="4207">
                  <c:v>-1.3219071626663199</c:v>
                </c:pt>
                <c:pt idx="4208">
                  <c:v>-1.13295102119445</c:v>
                </c:pt>
                <c:pt idx="4209">
                  <c:v>-1.4760667085647501</c:v>
                </c:pt>
                <c:pt idx="4210">
                  <c:v>-1.8901640176773</c:v>
                </c:pt>
                <c:pt idx="4211">
                  <c:v>-1.77452611923217</c:v>
                </c:pt>
                <c:pt idx="4212">
                  <c:v>-1.35793721675872</c:v>
                </c:pt>
                <c:pt idx="4213">
                  <c:v>-1.2198344469070399</c:v>
                </c:pt>
                <c:pt idx="4214">
                  <c:v>-1.58046698570251</c:v>
                </c:pt>
                <c:pt idx="4215">
                  <c:v>-1.84094738960266</c:v>
                </c:pt>
                <c:pt idx="4216">
                  <c:v>-1.60257887840271</c:v>
                </c:pt>
                <c:pt idx="4217">
                  <c:v>-1.4306715726852399</c:v>
                </c:pt>
                <c:pt idx="4218">
                  <c:v>-1.59074175357818</c:v>
                </c:pt>
                <c:pt idx="4219">
                  <c:v>-1.83631038665771</c:v>
                </c:pt>
                <c:pt idx="4220">
                  <c:v>-1.6800780296325599</c:v>
                </c:pt>
                <c:pt idx="4221">
                  <c:v>-1.42695748805999</c:v>
                </c:pt>
                <c:pt idx="4222">
                  <c:v>-1.56634426116943</c:v>
                </c:pt>
                <c:pt idx="4223">
                  <c:v>-1.8532464504241899</c:v>
                </c:pt>
                <c:pt idx="4224">
                  <c:v>-1.66664707660675</c:v>
                </c:pt>
                <c:pt idx="4225">
                  <c:v>-1.39085280895233</c:v>
                </c:pt>
                <c:pt idx="4226">
                  <c:v>-1.5676085948944001</c:v>
                </c:pt>
                <c:pt idx="4227">
                  <c:v>-1.9608253240585301</c:v>
                </c:pt>
                <c:pt idx="4228">
                  <c:v>-1.8665084838867101</c:v>
                </c:pt>
                <c:pt idx="4229">
                  <c:v>-1.51541996002197</c:v>
                </c:pt>
                <c:pt idx="4230">
                  <c:v>-1.4540755748748699</c:v>
                </c:pt>
                <c:pt idx="4231">
                  <c:v>-1.75904893875122</c:v>
                </c:pt>
                <c:pt idx="4232">
                  <c:v>-1.90425872802734</c:v>
                </c:pt>
                <c:pt idx="4233">
                  <c:v>-1.7956402301788299</c:v>
                </c:pt>
                <c:pt idx="4234">
                  <c:v>-1.6672166585922199</c:v>
                </c:pt>
                <c:pt idx="4235">
                  <c:v>-1.63917648792266</c:v>
                </c:pt>
                <c:pt idx="4236">
                  <c:v>-1.68621373176574</c:v>
                </c:pt>
                <c:pt idx="4237">
                  <c:v>-1.84432196617126</c:v>
                </c:pt>
                <c:pt idx="4238">
                  <c:v>-1.87717020511627</c:v>
                </c:pt>
                <c:pt idx="4239">
                  <c:v>-1.7281128168105999</c:v>
                </c:pt>
                <c:pt idx="4240">
                  <c:v>-1.5978633165359399</c:v>
                </c:pt>
                <c:pt idx="4241">
                  <c:v>-1.78062200546264</c:v>
                </c:pt>
                <c:pt idx="4242">
                  <c:v>-1.9206136465072601</c:v>
                </c:pt>
                <c:pt idx="4243">
                  <c:v>-1.76762747764587</c:v>
                </c:pt>
                <c:pt idx="4244">
                  <c:v>-1.62123274803161</c:v>
                </c:pt>
                <c:pt idx="4245">
                  <c:v>-1.62266910076141</c:v>
                </c:pt>
                <c:pt idx="4246">
                  <c:v>-1.6422855854034399</c:v>
                </c:pt>
                <c:pt idx="4247">
                  <c:v>-1.73007452487945</c:v>
                </c:pt>
                <c:pt idx="4248">
                  <c:v>-1.8041179180145199</c:v>
                </c:pt>
                <c:pt idx="4249">
                  <c:v>-1.71016013622283</c:v>
                </c:pt>
                <c:pt idx="4250">
                  <c:v>-1.6861612796783401</c:v>
                </c:pt>
                <c:pt idx="4251">
                  <c:v>-1.7231640815734801</c:v>
                </c:pt>
                <c:pt idx="4252">
                  <c:v>-1.70376372337341</c:v>
                </c:pt>
                <c:pt idx="4253">
                  <c:v>-1.64283263683319</c:v>
                </c:pt>
                <c:pt idx="4254">
                  <c:v>-1.61906850337982</c:v>
                </c:pt>
                <c:pt idx="4255">
                  <c:v>-1.7734467983245801</c:v>
                </c:pt>
                <c:pt idx="4256">
                  <c:v>-1.85560643672943</c:v>
                </c:pt>
                <c:pt idx="4257">
                  <c:v>-1.76016509532928</c:v>
                </c:pt>
                <c:pt idx="4258">
                  <c:v>-1.58787977695465</c:v>
                </c:pt>
                <c:pt idx="4259">
                  <c:v>-1.6717107295989899</c:v>
                </c:pt>
                <c:pt idx="4260">
                  <c:v>-1.8589458465576101</c:v>
                </c:pt>
                <c:pt idx="4261">
                  <c:v>-1.86491179466247</c:v>
                </c:pt>
                <c:pt idx="4262">
                  <c:v>-1.6506962776184</c:v>
                </c:pt>
                <c:pt idx="4263">
                  <c:v>-1.52923023700714</c:v>
                </c:pt>
                <c:pt idx="4264">
                  <c:v>-1.72392225265502</c:v>
                </c:pt>
                <c:pt idx="4265">
                  <c:v>-1.9727809429168699</c:v>
                </c:pt>
                <c:pt idx="4266">
                  <c:v>-1.9121066331863401</c:v>
                </c:pt>
                <c:pt idx="4267">
                  <c:v>-1.6763341426849301</c:v>
                </c:pt>
                <c:pt idx="4268">
                  <c:v>-1.5940312147140501</c:v>
                </c:pt>
                <c:pt idx="4269">
                  <c:v>-1.7648793458938501</c:v>
                </c:pt>
                <c:pt idx="4270">
                  <c:v>-1.8515532016754099</c:v>
                </c:pt>
                <c:pt idx="4271">
                  <c:v>-1.79767405986785</c:v>
                </c:pt>
                <c:pt idx="4272">
                  <c:v>-1.7521280050277701</c:v>
                </c:pt>
                <c:pt idx="4273">
                  <c:v>-1.8098937273025499</c:v>
                </c:pt>
                <c:pt idx="4274">
                  <c:v>-1.6921802759170499</c:v>
                </c:pt>
                <c:pt idx="4275">
                  <c:v>-1.5419456958770701</c:v>
                </c:pt>
                <c:pt idx="4276">
                  <c:v>-1.92809033393859</c:v>
                </c:pt>
                <c:pt idx="4277">
                  <c:v>-2.12865781784057</c:v>
                </c:pt>
                <c:pt idx="4278">
                  <c:v>-1.69059562683105</c:v>
                </c:pt>
                <c:pt idx="4279">
                  <c:v>-1.2090377807617101</c:v>
                </c:pt>
                <c:pt idx="4280">
                  <c:v>-1.7921100854873599</c:v>
                </c:pt>
                <c:pt idx="4281">
                  <c:v>-2.4855701923370299</c:v>
                </c:pt>
                <c:pt idx="4282">
                  <c:v>-2.1993370056152299</c:v>
                </c:pt>
                <c:pt idx="4283">
                  <c:v>-1.3105328083038299</c:v>
                </c:pt>
                <c:pt idx="4284">
                  <c:v>-1.3372813463211</c:v>
                </c:pt>
                <c:pt idx="4285">
                  <c:v>-2.23462581634521</c:v>
                </c:pt>
                <c:pt idx="4286">
                  <c:v>-2.5369801521301198</c:v>
                </c:pt>
                <c:pt idx="4287">
                  <c:v>-1.9151860475540099</c:v>
                </c:pt>
                <c:pt idx="4288">
                  <c:v>-1.61675012111663</c:v>
                </c:pt>
                <c:pt idx="4289">
                  <c:v>-2.0330309867858798</c:v>
                </c:pt>
                <c:pt idx="4290">
                  <c:v>-2.3320238590240399</c:v>
                </c:pt>
                <c:pt idx="4291">
                  <c:v>-2.096036195755</c:v>
                </c:pt>
                <c:pt idx="4292">
                  <c:v>-1.83259260654449</c:v>
                </c:pt>
                <c:pt idx="4293">
                  <c:v>-1.8015884160995399</c:v>
                </c:pt>
                <c:pt idx="4294">
                  <c:v>-1.9696283340454099</c:v>
                </c:pt>
                <c:pt idx="4295">
                  <c:v>-2.2079153060913002</c:v>
                </c:pt>
                <c:pt idx="4296">
                  <c:v>-2.3724374771118102</c:v>
                </c:pt>
                <c:pt idx="4297">
                  <c:v>-2.1746788024902299</c:v>
                </c:pt>
                <c:pt idx="4298">
                  <c:v>-1.7787001132964999</c:v>
                </c:pt>
                <c:pt idx="4299">
                  <c:v>-1.77392530441284</c:v>
                </c:pt>
                <c:pt idx="4300">
                  <c:v>-2.1687128543853702</c:v>
                </c:pt>
                <c:pt idx="4301">
                  <c:v>-2.3697612285614</c:v>
                </c:pt>
                <c:pt idx="4302">
                  <c:v>-2.1757833957672101</c:v>
                </c:pt>
                <c:pt idx="4303">
                  <c:v>-1.9693530797958301</c:v>
                </c:pt>
                <c:pt idx="4304">
                  <c:v>-2.0527024269103999</c:v>
                </c:pt>
                <c:pt idx="4305">
                  <c:v>-2.3101210594177202</c:v>
                </c:pt>
                <c:pt idx="4306">
                  <c:v>-2.4083018302917401</c:v>
                </c:pt>
                <c:pt idx="4307">
                  <c:v>-2.18173027038574</c:v>
                </c:pt>
                <c:pt idx="4308">
                  <c:v>-1.82101225852966</c:v>
                </c:pt>
                <c:pt idx="4309">
                  <c:v>-1.8907936811447099</c:v>
                </c:pt>
                <c:pt idx="4310">
                  <c:v>-2.4104044437408398</c:v>
                </c:pt>
                <c:pt idx="4311">
                  <c:v>-2.6788134574890101</c:v>
                </c:pt>
                <c:pt idx="4312">
                  <c:v>-2.2712500095367401</c:v>
                </c:pt>
                <c:pt idx="4313">
                  <c:v>-1.7410131692886299</c:v>
                </c:pt>
                <c:pt idx="4314">
                  <c:v>-1.9053924083709699</c:v>
                </c:pt>
                <c:pt idx="4315">
                  <c:v>-2.4277491569518999</c:v>
                </c:pt>
                <c:pt idx="4316">
                  <c:v>-2.8125207424163801</c:v>
                </c:pt>
                <c:pt idx="4317">
                  <c:v>-2.6013219356536799</c:v>
                </c:pt>
                <c:pt idx="4318">
                  <c:v>-2.0463342666625901</c:v>
                </c:pt>
                <c:pt idx="4319">
                  <c:v>-1.8347427845001201</c:v>
                </c:pt>
                <c:pt idx="4320">
                  <c:v>-2.49026179313659</c:v>
                </c:pt>
                <c:pt idx="4321">
                  <c:v>-3.12245392799377</c:v>
                </c:pt>
                <c:pt idx="4322">
                  <c:v>-2.7968583106994598</c:v>
                </c:pt>
                <c:pt idx="4323">
                  <c:v>-1.84580433368682</c:v>
                </c:pt>
                <c:pt idx="4324">
                  <c:v>-1.7535266876220701</c:v>
                </c:pt>
                <c:pt idx="4325">
                  <c:v>-2.7119777202606201</c:v>
                </c:pt>
                <c:pt idx="4326">
                  <c:v>-3.3296024799346902</c:v>
                </c:pt>
                <c:pt idx="4327">
                  <c:v>-2.7009420394897399</c:v>
                </c:pt>
                <c:pt idx="4328">
                  <c:v>-1.7328096628189</c:v>
                </c:pt>
                <c:pt idx="4329">
                  <c:v>-1.7635209560394201</c:v>
                </c:pt>
                <c:pt idx="4330">
                  <c:v>-2.6547002792358398</c:v>
                </c:pt>
                <c:pt idx="4331">
                  <c:v>-3.09209108352661</c:v>
                </c:pt>
                <c:pt idx="4332">
                  <c:v>-2.6097159385681099</c:v>
                </c:pt>
                <c:pt idx="4333">
                  <c:v>-2.0353918075561501</c:v>
                </c:pt>
                <c:pt idx="4334">
                  <c:v>-2.1891663074493399</c:v>
                </c:pt>
                <c:pt idx="4335">
                  <c:v>-2.8329508304595898</c:v>
                </c:pt>
                <c:pt idx="4336">
                  <c:v>-3.1540043354034402</c:v>
                </c:pt>
                <c:pt idx="4337">
                  <c:v>-2.7555747032165501</c:v>
                </c:pt>
                <c:pt idx="4338">
                  <c:v>-2.3002543449401802</c:v>
                </c:pt>
                <c:pt idx="4339">
                  <c:v>-2.5579352378845202</c:v>
                </c:pt>
                <c:pt idx="4340">
                  <c:v>-2.9880304336547798</c:v>
                </c:pt>
                <c:pt idx="4341">
                  <c:v>-2.9407372474670401</c:v>
                </c:pt>
                <c:pt idx="4342">
                  <c:v>-2.5514113903045601</c:v>
                </c:pt>
                <c:pt idx="4343">
                  <c:v>-2.4778857231140101</c:v>
                </c:pt>
                <c:pt idx="4344">
                  <c:v>-2.7210023403167698</c:v>
                </c:pt>
                <c:pt idx="4345">
                  <c:v>-2.86234259605407</c:v>
                </c:pt>
                <c:pt idx="4346">
                  <c:v>-2.7226524353027299</c:v>
                </c:pt>
                <c:pt idx="4347">
                  <c:v>-2.5987167358398402</c:v>
                </c:pt>
                <c:pt idx="4348">
                  <c:v>-2.7348532676696702</c:v>
                </c:pt>
                <c:pt idx="4349">
                  <c:v>-2.7712624073028498</c:v>
                </c:pt>
                <c:pt idx="4350">
                  <c:v>-2.6231186389922998</c:v>
                </c:pt>
                <c:pt idx="4351">
                  <c:v>-2.73931455612182</c:v>
                </c:pt>
                <c:pt idx="4352">
                  <c:v>-3.02183866500854</c:v>
                </c:pt>
                <c:pt idx="4353">
                  <c:v>-3.00891661643981</c:v>
                </c:pt>
                <c:pt idx="4354">
                  <c:v>-2.6213841438293399</c:v>
                </c:pt>
                <c:pt idx="4355">
                  <c:v>-2.5237898826599099</c:v>
                </c:pt>
                <c:pt idx="4356">
                  <c:v>-2.7587692737579301</c:v>
                </c:pt>
                <c:pt idx="4357">
                  <c:v>-2.96491026878356</c:v>
                </c:pt>
                <c:pt idx="4358">
                  <c:v>-2.8876955509185702</c:v>
                </c:pt>
                <c:pt idx="4359">
                  <c:v>-2.4478733539581299</c:v>
                </c:pt>
                <c:pt idx="4360">
                  <c:v>-2.2981643676757799</c:v>
                </c:pt>
                <c:pt idx="4361">
                  <c:v>-2.8172471523284899</c:v>
                </c:pt>
                <c:pt idx="4362">
                  <c:v>-3.2502732276916499</c:v>
                </c:pt>
                <c:pt idx="4363">
                  <c:v>-3.0069184303283598</c:v>
                </c:pt>
                <c:pt idx="4364">
                  <c:v>-2.5619039535522399</c:v>
                </c:pt>
                <c:pt idx="4365">
                  <c:v>-2.5890691280364901</c:v>
                </c:pt>
                <c:pt idx="4366">
                  <c:v>-3.30638122558593</c:v>
                </c:pt>
                <c:pt idx="4367">
                  <c:v>-3.7262206077575599</c:v>
                </c:pt>
                <c:pt idx="4368">
                  <c:v>-3.13892221450805</c:v>
                </c:pt>
                <c:pt idx="4369">
                  <c:v>-2.48318171501159</c:v>
                </c:pt>
                <c:pt idx="4370">
                  <c:v>-2.6963191032409601</c:v>
                </c:pt>
                <c:pt idx="4371">
                  <c:v>-3.5154068470001198</c:v>
                </c:pt>
                <c:pt idx="4372">
                  <c:v>-3.5946021080017001</c:v>
                </c:pt>
                <c:pt idx="4373">
                  <c:v>-2.9590170383453298</c:v>
                </c:pt>
                <c:pt idx="4374">
                  <c:v>-2.5170035362243599</c:v>
                </c:pt>
                <c:pt idx="4375">
                  <c:v>-2.9751958847045898</c:v>
                </c:pt>
                <c:pt idx="4376">
                  <c:v>-3.1746294498443599</c:v>
                </c:pt>
                <c:pt idx="4377">
                  <c:v>-2.7097463607788002</c:v>
                </c:pt>
                <c:pt idx="4378">
                  <c:v>-2.2940721511840798</c:v>
                </c:pt>
                <c:pt idx="4379">
                  <c:v>-2.3667457103729199</c:v>
                </c:pt>
                <c:pt idx="4380">
                  <c:v>-2.7187602519989</c:v>
                </c:pt>
                <c:pt idx="4381">
                  <c:v>-2.79494285583496</c:v>
                </c:pt>
                <c:pt idx="4382">
                  <c:v>-2.44304251670837</c:v>
                </c:pt>
                <c:pt idx="4383">
                  <c:v>-2.1210258007049498</c:v>
                </c:pt>
                <c:pt idx="4384">
                  <c:v>-2.2110726833343501</c:v>
                </c:pt>
                <c:pt idx="4385">
                  <c:v>-2.4245650768279998</c:v>
                </c:pt>
                <c:pt idx="4386">
                  <c:v>-2.5069649219512899</c:v>
                </c:pt>
                <c:pt idx="4387">
                  <c:v>-1.75527739524841</c:v>
                </c:pt>
                <c:pt idx="4388">
                  <c:v>-0.88803416490554798</c:v>
                </c:pt>
                <c:pt idx="4389">
                  <c:v>-1.01572501659393</c:v>
                </c:pt>
                <c:pt idx="4390">
                  <c:v>-1.5918378829955999</c:v>
                </c:pt>
                <c:pt idx="4391">
                  <c:v>-1.7253662347793499</c:v>
                </c:pt>
                <c:pt idx="4392">
                  <c:v>-1.37586665153503</c:v>
                </c:pt>
                <c:pt idx="4393">
                  <c:v>-0.94188541173934903</c:v>
                </c:pt>
                <c:pt idx="4394">
                  <c:v>-0.79962307214736905</c:v>
                </c:pt>
                <c:pt idx="4395">
                  <c:v>-0.78333282470703103</c:v>
                </c:pt>
                <c:pt idx="4396">
                  <c:v>-0.61450135707855202</c:v>
                </c:pt>
                <c:pt idx="4397">
                  <c:v>-0.44046655297279302</c:v>
                </c:pt>
                <c:pt idx="4398">
                  <c:v>-0.42786121368408198</c:v>
                </c:pt>
                <c:pt idx="4399">
                  <c:v>-0.60736346244812001</c:v>
                </c:pt>
                <c:pt idx="4400">
                  <c:v>-0.61565512418746904</c:v>
                </c:pt>
                <c:pt idx="4401">
                  <c:v>-0.179697304964065</c:v>
                </c:pt>
                <c:pt idx="4402">
                  <c:v>6.2652587890625E-2</c:v>
                </c:pt>
                <c:pt idx="4403">
                  <c:v>-0.155627846717834</c:v>
                </c:pt>
                <c:pt idx="4404">
                  <c:v>-0.2276251912117</c:v>
                </c:pt>
                <c:pt idx="4405">
                  <c:v>0.20904541015625</c:v>
                </c:pt>
                <c:pt idx="4406">
                  <c:v>0.727081298828125</c:v>
                </c:pt>
                <c:pt idx="4407">
                  <c:v>0.438079833984375</c:v>
                </c:pt>
                <c:pt idx="4408">
                  <c:v>5.401611328125E-3</c:v>
                </c:pt>
                <c:pt idx="4409">
                  <c:v>0.13031005859375</c:v>
                </c:pt>
                <c:pt idx="4410">
                  <c:v>0.6695556640625</c:v>
                </c:pt>
                <c:pt idx="4411">
                  <c:v>1.156982421875</c:v>
                </c:pt>
                <c:pt idx="4412">
                  <c:v>1.1201477050781199</c:v>
                </c:pt>
                <c:pt idx="4413">
                  <c:v>1.0529479980468699</c:v>
                </c:pt>
                <c:pt idx="4414">
                  <c:v>1.1348876953125</c:v>
                </c:pt>
                <c:pt idx="4415">
                  <c:v>1.4664306640625</c:v>
                </c:pt>
                <c:pt idx="4416">
                  <c:v>1.31494140625</c:v>
                </c:pt>
                <c:pt idx="4417">
                  <c:v>1.1479187011718699</c:v>
                </c:pt>
                <c:pt idx="4418">
                  <c:v>1.1072082519531199</c:v>
                </c:pt>
                <c:pt idx="4419">
                  <c:v>1.2677307128906199</c:v>
                </c:pt>
                <c:pt idx="4420">
                  <c:v>1.3365783691406199</c:v>
                </c:pt>
                <c:pt idx="4421">
                  <c:v>1.1768798828125</c:v>
                </c:pt>
                <c:pt idx="4422">
                  <c:v>1.10174560546875</c:v>
                </c:pt>
                <c:pt idx="4423">
                  <c:v>1.3049011230468699</c:v>
                </c:pt>
                <c:pt idx="4424">
                  <c:v>1.53900146484375</c:v>
                </c:pt>
                <c:pt idx="4425">
                  <c:v>1.43243408203125</c:v>
                </c:pt>
                <c:pt idx="4426">
                  <c:v>1.16766357421875</c:v>
                </c:pt>
                <c:pt idx="4427">
                  <c:v>1.0647888183593699</c:v>
                </c:pt>
                <c:pt idx="4428">
                  <c:v>1.08612060546875</c:v>
                </c:pt>
                <c:pt idx="4429">
                  <c:v>1.1990661621093699</c:v>
                </c:pt>
                <c:pt idx="4430">
                  <c:v>1.3921203613281199</c:v>
                </c:pt>
                <c:pt idx="4431">
                  <c:v>1.1749572753906199</c:v>
                </c:pt>
                <c:pt idx="4432">
                  <c:v>1.03704833984375</c:v>
                </c:pt>
                <c:pt idx="4433">
                  <c:v>1.1805419921875</c:v>
                </c:pt>
                <c:pt idx="4434">
                  <c:v>1.19879150390625</c:v>
                </c:pt>
                <c:pt idx="4435">
                  <c:v>0.97979736328125</c:v>
                </c:pt>
                <c:pt idx="4436">
                  <c:v>0.809478759765625</c:v>
                </c:pt>
                <c:pt idx="4437">
                  <c:v>1.0067443847656199</c:v>
                </c:pt>
                <c:pt idx="4438">
                  <c:v>1.32696533203125</c:v>
                </c:pt>
                <c:pt idx="4439">
                  <c:v>1.43914794921875</c:v>
                </c:pt>
                <c:pt idx="4440">
                  <c:v>1.20758056640625</c:v>
                </c:pt>
                <c:pt idx="4441">
                  <c:v>0.9798583984375</c:v>
                </c:pt>
                <c:pt idx="4442">
                  <c:v>0.95892333984375</c:v>
                </c:pt>
                <c:pt idx="4443">
                  <c:v>0.922515869140625</c:v>
                </c:pt>
                <c:pt idx="4444">
                  <c:v>0.91485595703125</c:v>
                </c:pt>
                <c:pt idx="4445">
                  <c:v>0.96221923828125</c:v>
                </c:pt>
                <c:pt idx="4446">
                  <c:v>0.87786865234375</c:v>
                </c:pt>
                <c:pt idx="4447">
                  <c:v>0.73577880859375</c:v>
                </c:pt>
                <c:pt idx="4448">
                  <c:v>0.6580810546875</c:v>
                </c:pt>
                <c:pt idx="4449">
                  <c:v>0.719696044921875</c:v>
                </c:pt>
                <c:pt idx="4450">
                  <c:v>0.84869384765625</c:v>
                </c:pt>
                <c:pt idx="4451">
                  <c:v>0.632476806640625</c:v>
                </c:pt>
                <c:pt idx="4452">
                  <c:v>0.527679443359375</c:v>
                </c:pt>
                <c:pt idx="4453">
                  <c:v>0.49322509765625</c:v>
                </c:pt>
                <c:pt idx="4454">
                  <c:v>0.221343994140625</c:v>
                </c:pt>
                <c:pt idx="4455">
                  <c:v>0.580322265625</c:v>
                </c:pt>
                <c:pt idx="4456">
                  <c:v>1.1484069824218699</c:v>
                </c:pt>
                <c:pt idx="4457">
                  <c:v>0.660003662109375</c:v>
                </c:pt>
                <c:pt idx="4458">
                  <c:v>-0.14432780444622001</c:v>
                </c:pt>
                <c:pt idx="4459">
                  <c:v>-0.31602308154106101</c:v>
                </c:pt>
                <c:pt idx="4460">
                  <c:v>0.7049560546875</c:v>
                </c:pt>
                <c:pt idx="4461">
                  <c:v>1.80889892578125</c:v>
                </c:pt>
                <c:pt idx="4462">
                  <c:v>1.2380676269531199</c:v>
                </c:pt>
                <c:pt idx="4463">
                  <c:v>9.1583251953125E-2</c:v>
                </c:pt>
                <c:pt idx="4464">
                  <c:v>-0.58743584156036299</c:v>
                </c:pt>
                <c:pt idx="4465">
                  <c:v>0.183349609375</c:v>
                </c:pt>
                <c:pt idx="4466">
                  <c:v>1.2472229003906199</c:v>
                </c:pt>
                <c:pt idx="4467">
                  <c:v>1.5221862792968699</c:v>
                </c:pt>
                <c:pt idx="4468">
                  <c:v>0.450958251953125</c:v>
                </c:pt>
                <c:pt idx="4469">
                  <c:v>-0.79383724927902199</c:v>
                </c:pt>
                <c:pt idx="4470">
                  <c:v>-0.63025826215743996</c:v>
                </c:pt>
                <c:pt idx="4471">
                  <c:v>0.679351806640625</c:v>
                </c:pt>
                <c:pt idx="4472">
                  <c:v>1.3171691894531199</c:v>
                </c:pt>
                <c:pt idx="4473">
                  <c:v>0.514984130859375</c:v>
                </c:pt>
                <c:pt idx="4474">
                  <c:v>-0.66925632953643799</c:v>
                </c:pt>
                <c:pt idx="4475">
                  <c:v>-0.70381957292556696</c:v>
                </c:pt>
                <c:pt idx="4476">
                  <c:v>0.39202880859375</c:v>
                </c:pt>
                <c:pt idx="4477">
                  <c:v>1.19342041015625</c:v>
                </c:pt>
                <c:pt idx="4478">
                  <c:v>0.611358642578125</c:v>
                </c:pt>
                <c:pt idx="4479">
                  <c:v>-0.36102950572967502</c:v>
                </c:pt>
                <c:pt idx="4480">
                  <c:v>-0.39714443683624201</c:v>
                </c:pt>
                <c:pt idx="4481">
                  <c:v>0.4073486328125</c:v>
                </c:pt>
                <c:pt idx="4482">
                  <c:v>0.92510986328125</c:v>
                </c:pt>
                <c:pt idx="4483">
                  <c:v>0.467254638671875</c:v>
                </c:pt>
                <c:pt idx="4484">
                  <c:v>-0.31171700358390803</c:v>
                </c:pt>
                <c:pt idx="4485">
                  <c:v>-0.40692499279975802</c:v>
                </c:pt>
                <c:pt idx="4486">
                  <c:v>0.1494140625</c:v>
                </c:pt>
                <c:pt idx="4487">
                  <c:v>0.495941162109375</c:v>
                </c:pt>
                <c:pt idx="4488">
                  <c:v>0.194732666015625</c:v>
                </c:pt>
                <c:pt idx="4489">
                  <c:v>-0.27952194213867099</c:v>
                </c:pt>
                <c:pt idx="4490">
                  <c:v>-0.31238144636154103</c:v>
                </c:pt>
                <c:pt idx="4491">
                  <c:v>0.108673095703125</c:v>
                </c:pt>
                <c:pt idx="4492">
                  <c:v>0.339508056640625</c:v>
                </c:pt>
                <c:pt idx="4493">
                  <c:v>6.5032958984375E-2</c:v>
                </c:pt>
                <c:pt idx="4494">
                  <c:v>-0.30109632015228199</c:v>
                </c:pt>
                <c:pt idx="4495">
                  <c:v>-0.30917733907699502</c:v>
                </c:pt>
                <c:pt idx="4496">
                  <c:v>-3.5919267684221198E-2</c:v>
                </c:pt>
                <c:pt idx="4497">
                  <c:v>9.2864990234375E-2</c:v>
                </c:pt>
                <c:pt idx="4498">
                  <c:v>-5.7060576975345598E-2</c:v>
                </c:pt>
                <c:pt idx="4499">
                  <c:v>-0.22593517601490001</c:v>
                </c:pt>
                <c:pt idx="4500">
                  <c:v>-0.161731272935867</c:v>
                </c:pt>
                <c:pt idx="4501">
                  <c:v>4.034423828125E-2</c:v>
                </c:pt>
                <c:pt idx="4502">
                  <c:v>0.109344482421875</c:v>
                </c:pt>
                <c:pt idx="4503">
                  <c:v>3.4515380859375E-2</c:v>
                </c:pt>
                <c:pt idx="4504">
                  <c:v>-5.8420352637767702E-2</c:v>
                </c:pt>
                <c:pt idx="4505">
                  <c:v>-9.1043591499328599E-2</c:v>
                </c:pt>
                <c:pt idx="4506">
                  <c:v>-0.124287076294422</c:v>
                </c:pt>
                <c:pt idx="4507">
                  <c:v>-9.1907881200313499E-2</c:v>
                </c:pt>
                <c:pt idx="4508">
                  <c:v>3.57666015625E-2</c:v>
                </c:pt>
                <c:pt idx="4509">
                  <c:v>0.120697021484375</c:v>
                </c:pt>
                <c:pt idx="4510">
                  <c:v>9.94873046875E-3</c:v>
                </c:pt>
                <c:pt idx="4511">
                  <c:v>-0.30802530050277699</c:v>
                </c:pt>
                <c:pt idx="4512">
                  <c:v>-0.46126288175582802</c:v>
                </c:pt>
                <c:pt idx="4513">
                  <c:v>6.256103515625E-2</c:v>
                </c:pt>
                <c:pt idx="4514">
                  <c:v>0.629486083984375</c:v>
                </c:pt>
                <c:pt idx="4515">
                  <c:v>0.465606689453125</c:v>
                </c:pt>
                <c:pt idx="4516">
                  <c:v>-0.30688270926475503</c:v>
                </c:pt>
                <c:pt idx="4517">
                  <c:v>-0.80803233385086004</c:v>
                </c:pt>
                <c:pt idx="4518">
                  <c:v>-0.323267042636871</c:v>
                </c:pt>
                <c:pt idx="4519">
                  <c:v>0.5792236328125</c:v>
                </c:pt>
                <c:pt idx="4520">
                  <c:v>0.802398681640625</c:v>
                </c:pt>
                <c:pt idx="4521">
                  <c:v>1.9317626953125E-2</c:v>
                </c:pt>
                <c:pt idx="4522">
                  <c:v>-0.78103446960449197</c:v>
                </c:pt>
                <c:pt idx="4523">
                  <c:v>-0.66236704587936401</c:v>
                </c:pt>
                <c:pt idx="4524">
                  <c:v>0.260467529296875</c:v>
                </c:pt>
                <c:pt idx="4525">
                  <c:v>0.733001708984375</c:v>
                </c:pt>
                <c:pt idx="4526">
                  <c:v>8.343505859375E-2</c:v>
                </c:pt>
                <c:pt idx="4527">
                  <c:v>-0.72632813453674305</c:v>
                </c:pt>
                <c:pt idx="4528">
                  <c:v>-0.72729897499084395</c:v>
                </c:pt>
                <c:pt idx="4529">
                  <c:v>-1.28128482028841E-2</c:v>
                </c:pt>
                <c:pt idx="4530">
                  <c:v>0.3681640625</c:v>
                </c:pt>
                <c:pt idx="4531">
                  <c:v>-3.6777064204216003E-2</c:v>
                </c:pt>
                <c:pt idx="4532">
                  <c:v>-0.61095005273818903</c:v>
                </c:pt>
                <c:pt idx="4533">
                  <c:v>-0.68108832836151101</c:v>
                </c:pt>
                <c:pt idx="4534">
                  <c:v>-0.12608328461647</c:v>
                </c:pt>
                <c:pt idx="4535">
                  <c:v>0.227508544921875</c:v>
                </c:pt>
                <c:pt idx="4536">
                  <c:v>-0.117918312549591</c:v>
                </c:pt>
                <c:pt idx="4537">
                  <c:v>-0.61097496747970503</c:v>
                </c:pt>
                <c:pt idx="4538">
                  <c:v>-0.55177330970764105</c:v>
                </c:pt>
                <c:pt idx="4539">
                  <c:v>-3.2711379230022403E-2</c:v>
                </c:pt>
                <c:pt idx="4540">
                  <c:v>0.206695556640625</c:v>
                </c:pt>
                <c:pt idx="4541">
                  <c:v>-0.12602740526199299</c:v>
                </c:pt>
                <c:pt idx="4542">
                  <c:v>-0.52987343072891202</c:v>
                </c:pt>
                <c:pt idx="4543">
                  <c:v>-0.49917238950729298</c:v>
                </c:pt>
                <c:pt idx="4544">
                  <c:v>-0.106712371110916</c:v>
                </c:pt>
                <c:pt idx="4545">
                  <c:v>9.6893310546875E-2</c:v>
                </c:pt>
                <c:pt idx="4546">
                  <c:v>-0.16777405142784099</c:v>
                </c:pt>
                <c:pt idx="4547">
                  <c:v>-0.45632037520408603</c:v>
                </c:pt>
                <c:pt idx="4548">
                  <c:v>-0.35545298457145602</c:v>
                </c:pt>
                <c:pt idx="4549">
                  <c:v>-2.22599115222692E-2</c:v>
                </c:pt>
                <c:pt idx="4550">
                  <c:v>0.173858642578125</c:v>
                </c:pt>
                <c:pt idx="4551">
                  <c:v>-4.7127522528171498E-2</c:v>
                </c:pt>
                <c:pt idx="4552">
                  <c:v>-0.423022240400314</c:v>
                </c:pt>
                <c:pt idx="4553">
                  <c:v>-0.41210564970970098</c:v>
                </c:pt>
                <c:pt idx="4554">
                  <c:v>-4.7712732106447199E-2</c:v>
                </c:pt>
                <c:pt idx="4555">
                  <c:v>0.24749755859375</c:v>
                </c:pt>
                <c:pt idx="4556">
                  <c:v>9.09423828125E-2</c:v>
                </c:pt>
                <c:pt idx="4557">
                  <c:v>-0.34497818350791898</c:v>
                </c:pt>
                <c:pt idx="4558">
                  <c:v>-0.43662256002426098</c:v>
                </c:pt>
                <c:pt idx="4559">
                  <c:v>-9.1316916048526695E-2</c:v>
                </c:pt>
                <c:pt idx="4560">
                  <c:v>0.271484375</c:v>
                </c:pt>
                <c:pt idx="4561">
                  <c:v>0.240509033203125</c:v>
                </c:pt>
                <c:pt idx="4562">
                  <c:v>-0.17681165039539301</c:v>
                </c:pt>
                <c:pt idx="4563">
                  <c:v>-0.46265664696693398</c:v>
                </c:pt>
                <c:pt idx="4564">
                  <c:v>-0.25049841403961098</c:v>
                </c:pt>
                <c:pt idx="4565">
                  <c:v>0.142822265625</c:v>
                </c:pt>
                <c:pt idx="4566">
                  <c:v>0.2139892578125</c:v>
                </c:pt>
                <c:pt idx="4567">
                  <c:v>-0.14706936478614799</c:v>
                </c:pt>
                <c:pt idx="4568">
                  <c:v>-0.50151723623275701</c:v>
                </c:pt>
                <c:pt idx="4569">
                  <c:v>-0.32534417510032598</c:v>
                </c:pt>
                <c:pt idx="4570">
                  <c:v>0.112396240234375</c:v>
                </c:pt>
                <c:pt idx="4571">
                  <c:v>0.194183349609375</c:v>
                </c:pt>
                <c:pt idx="4572">
                  <c:v>-0.151198670268058</c:v>
                </c:pt>
                <c:pt idx="4573">
                  <c:v>-0.50892275571823098</c:v>
                </c:pt>
                <c:pt idx="4574">
                  <c:v>-0.35327881574630698</c:v>
                </c:pt>
                <c:pt idx="4575">
                  <c:v>7.476806640625E-2</c:v>
                </c:pt>
                <c:pt idx="4576">
                  <c:v>0.111846923828125</c:v>
                </c:pt>
                <c:pt idx="4577">
                  <c:v>-0.22232866287231401</c:v>
                </c:pt>
                <c:pt idx="4578">
                  <c:v>-0.45971766114234902</c:v>
                </c:pt>
                <c:pt idx="4579">
                  <c:v>-0.216686517000198</c:v>
                </c:pt>
                <c:pt idx="4580">
                  <c:v>0.21966552734375</c:v>
                </c:pt>
                <c:pt idx="4581">
                  <c:v>0.237762451171875</c:v>
                </c:pt>
                <c:pt idx="4582">
                  <c:v>-0.149389043450355</c:v>
                </c:pt>
                <c:pt idx="4583">
                  <c:v>-0.34449887275695801</c:v>
                </c:pt>
                <c:pt idx="4584">
                  <c:v>-6.0756698250770499E-2</c:v>
                </c:pt>
                <c:pt idx="4585">
                  <c:v>0.313690185546875</c:v>
                </c:pt>
                <c:pt idx="4586">
                  <c:v>0.278167724609375</c:v>
                </c:pt>
                <c:pt idx="4587">
                  <c:v>2.4932861328125E-2</c:v>
                </c:pt>
                <c:pt idx="4588">
                  <c:v>-0.101851001381874</c:v>
                </c:pt>
                <c:pt idx="4589">
                  <c:v>2.86865234375E-2</c:v>
                </c:pt>
                <c:pt idx="4590">
                  <c:v>0.30474853515625</c:v>
                </c:pt>
                <c:pt idx="4591">
                  <c:v>0.4189453125</c:v>
                </c:pt>
                <c:pt idx="4592">
                  <c:v>0.286834716796875</c:v>
                </c:pt>
                <c:pt idx="4593">
                  <c:v>9.576416015625E-2</c:v>
                </c:pt>
                <c:pt idx="4594">
                  <c:v>0.11224365234375</c:v>
                </c:pt>
                <c:pt idx="4595">
                  <c:v>0.321807861328125</c:v>
                </c:pt>
                <c:pt idx="4596">
                  <c:v>0.446929931640625</c:v>
                </c:pt>
                <c:pt idx="4597">
                  <c:v>0.37646484375</c:v>
                </c:pt>
                <c:pt idx="4598">
                  <c:v>0.270050048828125</c:v>
                </c:pt>
                <c:pt idx="4599">
                  <c:v>0.27374267578125</c:v>
                </c:pt>
                <c:pt idx="4600">
                  <c:v>0.42474365234375</c:v>
                </c:pt>
                <c:pt idx="4601">
                  <c:v>0.48980712890625</c:v>
                </c:pt>
                <c:pt idx="4602">
                  <c:v>0.378448486328125</c:v>
                </c:pt>
                <c:pt idx="4603">
                  <c:v>0.35223388671875</c:v>
                </c:pt>
                <c:pt idx="4604">
                  <c:v>0.42718505859375</c:v>
                </c:pt>
                <c:pt idx="4605">
                  <c:v>0.49365234375</c:v>
                </c:pt>
                <c:pt idx="4606">
                  <c:v>0.439849853515625</c:v>
                </c:pt>
                <c:pt idx="4607">
                  <c:v>0.357208251953125</c:v>
                </c:pt>
                <c:pt idx="4608">
                  <c:v>0.40338134765625</c:v>
                </c:pt>
                <c:pt idx="4609">
                  <c:v>0.48126220703125</c:v>
                </c:pt>
                <c:pt idx="4610">
                  <c:v>0.51123046875</c:v>
                </c:pt>
                <c:pt idx="4611">
                  <c:v>0.413604736328125</c:v>
                </c:pt>
                <c:pt idx="4612">
                  <c:v>0.2451171875</c:v>
                </c:pt>
                <c:pt idx="4613">
                  <c:v>0.255706787109375</c:v>
                </c:pt>
                <c:pt idx="4614">
                  <c:v>0.4000244140625</c:v>
                </c:pt>
                <c:pt idx="4615">
                  <c:v>0.45367431640625</c:v>
                </c:pt>
                <c:pt idx="4616">
                  <c:v>0.230316162109375</c:v>
                </c:pt>
                <c:pt idx="4617">
                  <c:v>1.019287109375E-2</c:v>
                </c:pt>
                <c:pt idx="4618">
                  <c:v>0.168701171875</c:v>
                </c:pt>
                <c:pt idx="4619">
                  <c:v>0.395050048828125</c:v>
                </c:pt>
                <c:pt idx="4620">
                  <c:v>0.33685302734375</c:v>
                </c:pt>
                <c:pt idx="4621">
                  <c:v>6.1920166015625E-2</c:v>
                </c:pt>
                <c:pt idx="4622">
                  <c:v>-5.7737734168767901E-2</c:v>
                </c:pt>
                <c:pt idx="4623">
                  <c:v>0.1767578125</c:v>
                </c:pt>
                <c:pt idx="4624">
                  <c:v>0.39654541015625</c:v>
                </c:pt>
                <c:pt idx="4625">
                  <c:v>0.2291259765625</c:v>
                </c:pt>
                <c:pt idx="4626">
                  <c:v>-0.151218801736831</c:v>
                </c:pt>
                <c:pt idx="4627">
                  <c:v>-0.25215223431587203</c:v>
                </c:pt>
                <c:pt idx="4628">
                  <c:v>6.57958984375E-2</c:v>
                </c:pt>
                <c:pt idx="4629">
                  <c:v>0.414520263671875</c:v>
                </c:pt>
                <c:pt idx="4630">
                  <c:v>0.276702880859375</c:v>
                </c:pt>
                <c:pt idx="4631">
                  <c:v>-0.18976569175720201</c:v>
                </c:pt>
                <c:pt idx="4632">
                  <c:v>-0.37544727325439398</c:v>
                </c:pt>
                <c:pt idx="4633">
                  <c:v>-4.46050390601158E-2</c:v>
                </c:pt>
                <c:pt idx="4634">
                  <c:v>0.356414794921875</c:v>
                </c:pt>
                <c:pt idx="4635">
                  <c:v>0.2275390625</c:v>
                </c:pt>
                <c:pt idx="4636">
                  <c:v>-0.26145127415656999</c:v>
                </c:pt>
                <c:pt idx="4637">
                  <c:v>-0.42450630664825401</c:v>
                </c:pt>
                <c:pt idx="4638">
                  <c:v>-0.10556184500455799</c:v>
                </c:pt>
                <c:pt idx="4639">
                  <c:v>0.1337890625</c:v>
                </c:pt>
                <c:pt idx="4640">
                  <c:v>-1.6017647460103E-2</c:v>
                </c:pt>
                <c:pt idx="4641">
                  <c:v>-0.31666269898414601</c:v>
                </c:pt>
                <c:pt idx="4642">
                  <c:v>-0.28197661042213401</c:v>
                </c:pt>
                <c:pt idx="4643">
                  <c:v>-8.9887328445911394E-2</c:v>
                </c:pt>
                <c:pt idx="4644">
                  <c:v>-9.9491111934185E-2</c:v>
                </c:pt>
                <c:pt idx="4645">
                  <c:v>-0.257677882909774</c:v>
                </c:pt>
                <c:pt idx="4646">
                  <c:v>-0.28550887107849099</c:v>
                </c:pt>
                <c:pt idx="4647">
                  <c:v>-7.1670934557914706E-2</c:v>
                </c:pt>
                <c:pt idx="4648">
                  <c:v>-7.7173955738544395E-2</c:v>
                </c:pt>
                <c:pt idx="4649">
                  <c:v>-0.51845937967300404</c:v>
                </c:pt>
                <c:pt idx="4650">
                  <c:v>-0.71314191818237305</c:v>
                </c:pt>
                <c:pt idx="4651">
                  <c:v>-0.26600733399391102</c:v>
                </c:pt>
                <c:pt idx="4652">
                  <c:v>0.213104248046875</c:v>
                </c:pt>
                <c:pt idx="4653">
                  <c:v>-0.136516168713569</c:v>
                </c:pt>
                <c:pt idx="4654">
                  <c:v>-0.777010917663574</c:v>
                </c:pt>
                <c:pt idx="4655">
                  <c:v>-0.72253131866455</c:v>
                </c:pt>
                <c:pt idx="4656">
                  <c:v>-0.12978982925415</c:v>
                </c:pt>
                <c:pt idx="4657">
                  <c:v>3.4423828125E-2</c:v>
                </c:pt>
                <c:pt idx="4658">
                  <c:v>-0.51613885164260798</c:v>
                </c:pt>
                <c:pt idx="4659">
                  <c:v>-0.90127682685851995</c:v>
                </c:pt>
                <c:pt idx="4660">
                  <c:v>-0.62329494953155495</c:v>
                </c:pt>
                <c:pt idx="4661">
                  <c:v>-0.11388938128948201</c:v>
                </c:pt>
                <c:pt idx="4662">
                  <c:v>-7.2359070181846605E-2</c:v>
                </c:pt>
                <c:pt idx="4663">
                  <c:v>-0.56356292963027899</c:v>
                </c:pt>
                <c:pt idx="4664">
                  <c:v>-0.92841029167175204</c:v>
                </c:pt>
                <c:pt idx="4665">
                  <c:v>-0.71673071384429898</c:v>
                </c:pt>
                <c:pt idx="4666">
                  <c:v>-0.282025337219238</c:v>
                </c:pt>
                <c:pt idx="4667">
                  <c:v>-0.20871229469776101</c:v>
                </c:pt>
                <c:pt idx="4668">
                  <c:v>-0.59687370061874301</c:v>
                </c:pt>
                <c:pt idx="4669">
                  <c:v>-0.84150618314742998</c:v>
                </c:pt>
                <c:pt idx="4670">
                  <c:v>-0.59568667411804199</c:v>
                </c:pt>
                <c:pt idx="4671">
                  <c:v>-0.20195460319519001</c:v>
                </c:pt>
                <c:pt idx="4672">
                  <c:v>-0.175132662057876</c:v>
                </c:pt>
                <c:pt idx="4673">
                  <c:v>-0.519273161888122</c:v>
                </c:pt>
                <c:pt idx="4674">
                  <c:v>-0.74078571796417203</c:v>
                </c:pt>
                <c:pt idx="4675">
                  <c:v>-0.53443783521652199</c:v>
                </c:pt>
                <c:pt idx="4676">
                  <c:v>-0.19445896148681599</c:v>
                </c:pt>
                <c:pt idx="4677">
                  <c:v>-0.104255639016628</c:v>
                </c:pt>
                <c:pt idx="4678">
                  <c:v>-0.35511267185211098</c:v>
                </c:pt>
                <c:pt idx="4679">
                  <c:v>-0.63444268703460605</c:v>
                </c:pt>
                <c:pt idx="4680">
                  <c:v>-0.52552163600921598</c:v>
                </c:pt>
                <c:pt idx="4681">
                  <c:v>-0.19799305498600001</c:v>
                </c:pt>
                <c:pt idx="4682">
                  <c:v>-0.100030474364757</c:v>
                </c:pt>
                <c:pt idx="4683">
                  <c:v>-0.34870511293411199</c:v>
                </c:pt>
                <c:pt idx="4684">
                  <c:v>-0.56257373094558705</c:v>
                </c:pt>
                <c:pt idx="4685">
                  <c:v>-0.31935331225395203</c:v>
                </c:pt>
                <c:pt idx="4686">
                  <c:v>1.59912109375E-2</c:v>
                </c:pt>
                <c:pt idx="4687">
                  <c:v>-0.12145769596099799</c:v>
                </c:pt>
                <c:pt idx="4688">
                  <c:v>-0.396127969026565</c:v>
                </c:pt>
                <c:pt idx="4689">
                  <c:v>-0.37868064641952498</c:v>
                </c:pt>
                <c:pt idx="4690">
                  <c:v>-7.6282747089862796E-2</c:v>
                </c:pt>
                <c:pt idx="4691">
                  <c:v>3.192138671875E-2</c:v>
                </c:pt>
                <c:pt idx="4692">
                  <c:v>-0.19102643430232999</c:v>
                </c:pt>
                <c:pt idx="4693">
                  <c:v>-0.23967508971691101</c:v>
                </c:pt>
                <c:pt idx="4694">
                  <c:v>1.2542724609375E-2</c:v>
                </c:pt>
                <c:pt idx="4695">
                  <c:v>0.246002197265625</c:v>
                </c:pt>
                <c:pt idx="4696">
                  <c:v>7.080078125E-2</c:v>
                </c:pt>
                <c:pt idx="4697">
                  <c:v>-0.16860160231590199</c:v>
                </c:pt>
                <c:pt idx="4698">
                  <c:v>-1.3615084812045E-2</c:v>
                </c:pt>
                <c:pt idx="4699">
                  <c:v>0.327667236328125</c:v>
                </c:pt>
                <c:pt idx="4700">
                  <c:v>0.343963623046875</c:v>
                </c:pt>
                <c:pt idx="4701">
                  <c:v>0.12298583984375</c:v>
                </c:pt>
                <c:pt idx="4702">
                  <c:v>-8.1033986061811395E-3</c:v>
                </c:pt>
                <c:pt idx="4703">
                  <c:v>0.21795654296875</c:v>
                </c:pt>
                <c:pt idx="4704">
                  <c:v>0.472930908203125</c:v>
                </c:pt>
                <c:pt idx="4705">
                  <c:v>0.480682373046875</c:v>
                </c:pt>
                <c:pt idx="4706">
                  <c:v>0.12371826171875</c:v>
                </c:pt>
                <c:pt idx="4707">
                  <c:v>0.108612060546875</c:v>
                </c:pt>
                <c:pt idx="4708">
                  <c:v>0.336456298828125</c:v>
                </c:pt>
                <c:pt idx="4709">
                  <c:v>0.44769287109375</c:v>
                </c:pt>
                <c:pt idx="4710">
                  <c:v>0.390960693359375</c:v>
                </c:pt>
                <c:pt idx="4711">
                  <c:v>0.393829345703125</c:v>
                </c:pt>
                <c:pt idx="4712">
                  <c:v>0.44586181640625</c:v>
                </c:pt>
                <c:pt idx="4713">
                  <c:v>0.526153564453125</c:v>
                </c:pt>
                <c:pt idx="4714">
                  <c:v>0.5068359375</c:v>
                </c:pt>
                <c:pt idx="4715">
                  <c:v>0.470001220703125</c:v>
                </c:pt>
                <c:pt idx="4716">
                  <c:v>0.46832275390625</c:v>
                </c:pt>
                <c:pt idx="4717">
                  <c:v>0.504791259765625</c:v>
                </c:pt>
                <c:pt idx="4718">
                  <c:v>0.529327392578125</c:v>
                </c:pt>
                <c:pt idx="4719">
                  <c:v>0.49688720703125</c:v>
                </c:pt>
                <c:pt idx="4720">
                  <c:v>0.53192138671875</c:v>
                </c:pt>
                <c:pt idx="4721">
                  <c:v>0.52679443359375</c:v>
                </c:pt>
                <c:pt idx="4722">
                  <c:v>0.40936279296875</c:v>
                </c:pt>
                <c:pt idx="4723">
                  <c:v>0.221160888671875</c:v>
                </c:pt>
                <c:pt idx="4724">
                  <c:v>0.2772216796875</c:v>
                </c:pt>
                <c:pt idx="4725">
                  <c:v>0.45703125</c:v>
                </c:pt>
                <c:pt idx="4726">
                  <c:v>0.4814453125</c:v>
                </c:pt>
                <c:pt idx="4727">
                  <c:v>0.301788330078125</c:v>
                </c:pt>
                <c:pt idx="4728">
                  <c:v>0.259613037109375</c:v>
                </c:pt>
                <c:pt idx="4729">
                  <c:v>0.277923583984375</c:v>
                </c:pt>
                <c:pt idx="4730">
                  <c:v>0.34747314453125</c:v>
                </c:pt>
                <c:pt idx="4731">
                  <c:v>0.47674560546875</c:v>
                </c:pt>
                <c:pt idx="4732">
                  <c:v>0.420928955078125</c:v>
                </c:pt>
                <c:pt idx="4733">
                  <c:v>0.404693603515625</c:v>
                </c:pt>
                <c:pt idx="4734">
                  <c:v>0.4110107421875</c:v>
                </c:pt>
                <c:pt idx="4735">
                  <c:v>0.374237060546875</c:v>
                </c:pt>
                <c:pt idx="4736">
                  <c:v>3.8421630859375E-2</c:v>
                </c:pt>
                <c:pt idx="4737">
                  <c:v>-7.8263968229293795E-2</c:v>
                </c:pt>
                <c:pt idx="4738">
                  <c:v>0.333160400390625</c:v>
                </c:pt>
                <c:pt idx="4739">
                  <c:v>0.618011474609375</c:v>
                </c:pt>
                <c:pt idx="4740">
                  <c:v>0.157379150390625</c:v>
                </c:pt>
                <c:pt idx="4741">
                  <c:v>-0.33941638469696001</c:v>
                </c:pt>
                <c:pt idx="4742">
                  <c:v>2.8839111328125E-2</c:v>
                </c:pt>
                <c:pt idx="4743">
                  <c:v>0.72882080078125</c:v>
                </c:pt>
                <c:pt idx="4744">
                  <c:v>0.558502197265625</c:v>
                </c:pt>
                <c:pt idx="4745">
                  <c:v>-0.46102008223533603</c:v>
                </c:pt>
                <c:pt idx="4746">
                  <c:v>-0.67088794708251898</c:v>
                </c:pt>
                <c:pt idx="4747">
                  <c:v>0.2904052734375</c:v>
                </c:pt>
                <c:pt idx="4748">
                  <c:v>0.937225341796875</c:v>
                </c:pt>
                <c:pt idx="4749">
                  <c:v>0.4532470703125</c:v>
                </c:pt>
                <c:pt idx="4750">
                  <c:v>-0.381159007549285</c:v>
                </c:pt>
                <c:pt idx="4751">
                  <c:v>-0.45877256989478998</c:v>
                </c:pt>
                <c:pt idx="4752">
                  <c:v>0.327789306640625</c:v>
                </c:pt>
                <c:pt idx="4753">
                  <c:v>0.7264404296875</c:v>
                </c:pt>
                <c:pt idx="4754">
                  <c:v>0.12603759765625</c:v>
                </c:pt>
                <c:pt idx="4755">
                  <c:v>-0.58122539520263605</c:v>
                </c:pt>
                <c:pt idx="4756">
                  <c:v>-0.323570877313613</c:v>
                </c:pt>
                <c:pt idx="4757">
                  <c:v>0.43829345703125</c:v>
                </c:pt>
                <c:pt idx="4758">
                  <c:v>0.464111328125</c:v>
                </c:pt>
                <c:pt idx="4759">
                  <c:v>-0.11131510883569699</c:v>
                </c:pt>
                <c:pt idx="4760">
                  <c:v>-0.25873187184333801</c:v>
                </c:pt>
                <c:pt idx="4761">
                  <c:v>5.13916015625E-2</c:v>
                </c:pt>
                <c:pt idx="4762">
                  <c:v>0.108123779296875</c:v>
                </c:pt>
                <c:pt idx="4763">
                  <c:v>0.11468505859375</c:v>
                </c:pt>
                <c:pt idx="4764">
                  <c:v>0.10870361328125</c:v>
                </c:pt>
                <c:pt idx="4765">
                  <c:v>-0.11258028447628</c:v>
                </c:pt>
                <c:pt idx="4766">
                  <c:v>-0.352939933538436</c:v>
                </c:pt>
                <c:pt idx="4767">
                  <c:v>-5.7997092604637097E-2</c:v>
                </c:pt>
                <c:pt idx="4768">
                  <c:v>0.361297607421875</c:v>
                </c:pt>
                <c:pt idx="4769">
                  <c:v>0.1480712890625</c:v>
                </c:pt>
                <c:pt idx="4770">
                  <c:v>-0.46065819263458202</c:v>
                </c:pt>
                <c:pt idx="4771">
                  <c:v>-0.48846790194511402</c:v>
                </c:pt>
                <c:pt idx="4772">
                  <c:v>9.4482421875E-2</c:v>
                </c:pt>
                <c:pt idx="4773">
                  <c:v>0.320068359375</c:v>
                </c:pt>
                <c:pt idx="4774">
                  <c:v>-0.12491934746503799</c:v>
                </c:pt>
                <c:pt idx="4775">
                  <c:v>-0.40106821060180597</c:v>
                </c:pt>
                <c:pt idx="4776">
                  <c:v>-4.5528661459684303E-2</c:v>
                </c:pt>
                <c:pt idx="4777">
                  <c:v>0.30877685546875</c:v>
                </c:pt>
                <c:pt idx="4778">
                  <c:v>0.1258544921875</c:v>
                </c:pt>
                <c:pt idx="4779">
                  <c:v>-0.22710990905761699</c:v>
                </c:pt>
                <c:pt idx="4780">
                  <c:v>-0.20041257143020599</c:v>
                </c:pt>
                <c:pt idx="4781">
                  <c:v>-3.6223728209733901E-2</c:v>
                </c:pt>
                <c:pt idx="4782">
                  <c:v>3.228759765625E-2</c:v>
                </c:pt>
                <c:pt idx="4783">
                  <c:v>-4.0076114237308502E-2</c:v>
                </c:pt>
                <c:pt idx="4784">
                  <c:v>-0.16380007565021501</c:v>
                </c:pt>
                <c:pt idx="4785">
                  <c:v>-0.17252591252326899</c:v>
                </c:pt>
                <c:pt idx="4786">
                  <c:v>-4.2742792516946702E-2</c:v>
                </c:pt>
                <c:pt idx="4787">
                  <c:v>-3.3077158033847802E-2</c:v>
                </c:pt>
                <c:pt idx="4788">
                  <c:v>-0.306270331144332</c:v>
                </c:pt>
                <c:pt idx="4789">
                  <c:v>-0.72028571367263705</c:v>
                </c:pt>
                <c:pt idx="4790">
                  <c:v>-0.62811493873596103</c:v>
                </c:pt>
                <c:pt idx="4791">
                  <c:v>-8.2700476050376795E-2</c:v>
                </c:pt>
                <c:pt idx="4792">
                  <c:v>5.2734375E-2</c:v>
                </c:pt>
                <c:pt idx="4793">
                  <c:v>-0.46957600116729697</c:v>
                </c:pt>
                <c:pt idx="4794">
                  <c:v>-0.93914330005645696</c:v>
                </c:pt>
                <c:pt idx="4795">
                  <c:v>-0.62615656852722101</c:v>
                </c:pt>
                <c:pt idx="4796">
                  <c:v>-0.15033680200576699</c:v>
                </c:pt>
                <c:pt idx="4797">
                  <c:v>-0.14134587347507399</c:v>
                </c:pt>
                <c:pt idx="4798">
                  <c:v>-0.56711900234222401</c:v>
                </c:pt>
                <c:pt idx="4799">
                  <c:v>-0.91079908609390203</c:v>
                </c:pt>
                <c:pt idx="4800">
                  <c:v>-0.85666817426681496</c:v>
                </c:pt>
                <c:pt idx="4801">
                  <c:v>-0.49951434135437001</c:v>
                </c:pt>
                <c:pt idx="4802">
                  <c:v>-7.9087726771831499E-2</c:v>
                </c:pt>
                <c:pt idx="4803">
                  <c:v>-0.174615442752838</c:v>
                </c:pt>
                <c:pt idx="4804">
                  <c:v>-0.87234002351760798</c:v>
                </c:pt>
                <c:pt idx="4805">
                  <c:v>-1.3066557645797701</c:v>
                </c:pt>
                <c:pt idx="4806">
                  <c:v>-0.82614386081695501</c:v>
                </c:pt>
                <c:pt idx="4807">
                  <c:v>-4.16909605264663E-2</c:v>
                </c:pt>
                <c:pt idx="4808">
                  <c:v>-5.0188437104225103E-2</c:v>
                </c:pt>
                <c:pt idx="4809">
                  <c:v>-0.93573886156082098</c:v>
                </c:pt>
                <c:pt idx="4810">
                  <c:v>-1.50480997562408</c:v>
                </c:pt>
                <c:pt idx="4811">
                  <c:v>-0.90753924846649103</c:v>
                </c:pt>
                <c:pt idx="4812">
                  <c:v>-6.5207943320274298E-2</c:v>
                </c:pt>
                <c:pt idx="4813">
                  <c:v>-0.20144402980804399</c:v>
                </c:pt>
                <c:pt idx="4814">
                  <c:v>-1.08685231208801</c:v>
                </c:pt>
                <c:pt idx="4815">
                  <c:v>-1.45228242874145</c:v>
                </c:pt>
                <c:pt idx="4816">
                  <c:v>-0.83399718999862604</c:v>
                </c:pt>
                <c:pt idx="4817">
                  <c:v>-0.19015190005302399</c:v>
                </c:pt>
                <c:pt idx="4818">
                  <c:v>-0.44699817895889199</c:v>
                </c:pt>
                <c:pt idx="4819">
                  <c:v>-1.06411492824554</c:v>
                </c:pt>
                <c:pt idx="4820">
                  <c:v>-1.1740097999572701</c:v>
                </c:pt>
                <c:pt idx="4821">
                  <c:v>-0.76155328750610296</c:v>
                </c:pt>
                <c:pt idx="4822">
                  <c:v>-0.47955560684204102</c:v>
                </c:pt>
                <c:pt idx="4823">
                  <c:v>-0.62874621152877797</c:v>
                </c:pt>
                <c:pt idx="4824">
                  <c:v>-0.93303686380386297</c:v>
                </c:pt>
                <c:pt idx="4825">
                  <c:v>-1.0014677047729399</c:v>
                </c:pt>
                <c:pt idx="4826">
                  <c:v>-0.79098659753799405</c:v>
                </c:pt>
                <c:pt idx="4827">
                  <c:v>-0.518371641635894</c:v>
                </c:pt>
                <c:pt idx="4828">
                  <c:v>-0.43612551689147899</c:v>
                </c:pt>
                <c:pt idx="4829">
                  <c:v>-0.698566794395446</c:v>
                </c:pt>
                <c:pt idx="4830">
                  <c:v>-0.98334187269210804</c:v>
                </c:pt>
                <c:pt idx="4831">
                  <c:v>-0.78164726495742798</c:v>
                </c:pt>
                <c:pt idx="4832">
                  <c:v>-0.416867434978485</c:v>
                </c:pt>
                <c:pt idx="4833">
                  <c:v>-0.401222884654998</c:v>
                </c:pt>
                <c:pt idx="4834">
                  <c:v>-0.74500143527984597</c:v>
                </c:pt>
                <c:pt idx="4835">
                  <c:v>-0.83888453245162897</c:v>
                </c:pt>
                <c:pt idx="4836">
                  <c:v>-0.43417018651962203</c:v>
                </c:pt>
                <c:pt idx="4837">
                  <c:v>-0.160059183835983</c:v>
                </c:pt>
                <c:pt idx="4838">
                  <c:v>-0.44533780217170699</c:v>
                </c:pt>
                <c:pt idx="4839">
                  <c:v>-0.81076121330261197</c:v>
                </c:pt>
                <c:pt idx="4840">
                  <c:v>-0.68152272701263406</c:v>
                </c:pt>
                <c:pt idx="4841">
                  <c:v>-0.25185477733611999</c:v>
                </c:pt>
                <c:pt idx="4842">
                  <c:v>-0.15920551121234799</c:v>
                </c:pt>
                <c:pt idx="4843">
                  <c:v>-0.48701247572898798</c:v>
                </c:pt>
                <c:pt idx="4844">
                  <c:v>-0.79108065366744995</c:v>
                </c:pt>
                <c:pt idx="4845">
                  <c:v>-0.54689687490463201</c:v>
                </c:pt>
                <c:pt idx="4846">
                  <c:v>-0.101560398936271</c:v>
                </c:pt>
                <c:pt idx="4847">
                  <c:v>-4.70325239002704E-2</c:v>
                </c:pt>
                <c:pt idx="4848">
                  <c:v>-0.51747500896453802</c:v>
                </c:pt>
                <c:pt idx="4849">
                  <c:v>-0.74833631515502896</c:v>
                </c:pt>
                <c:pt idx="4850">
                  <c:v>-0.33557781577110202</c:v>
                </c:pt>
                <c:pt idx="4851">
                  <c:v>0.112640380859375</c:v>
                </c:pt>
                <c:pt idx="4852">
                  <c:v>4.62646484375E-2</c:v>
                </c:pt>
                <c:pt idx="4853">
                  <c:v>-0.49819189310073803</c:v>
                </c:pt>
                <c:pt idx="4854">
                  <c:v>-0.66035741567611606</c:v>
                </c:pt>
                <c:pt idx="4855">
                  <c:v>-0.16264604032039601</c:v>
                </c:pt>
                <c:pt idx="4856">
                  <c:v>0.273590087890625</c:v>
                </c:pt>
                <c:pt idx="4857">
                  <c:v>8.2275390625E-2</c:v>
                </c:pt>
                <c:pt idx="4858">
                  <c:v>-0.28661215305328303</c:v>
                </c:pt>
                <c:pt idx="4859">
                  <c:v>-0.24276295304298401</c:v>
                </c:pt>
                <c:pt idx="4860">
                  <c:v>0.116180419921875</c:v>
                </c:pt>
                <c:pt idx="4861">
                  <c:v>0.2584228515625</c:v>
                </c:pt>
                <c:pt idx="4862">
                  <c:v>7.3974609375E-2</c:v>
                </c:pt>
                <c:pt idx="4863">
                  <c:v>-3.1350348144769599E-2</c:v>
                </c:pt>
                <c:pt idx="4864">
                  <c:v>0.1202392578125</c:v>
                </c:pt>
                <c:pt idx="4865">
                  <c:v>0.24127197265625</c:v>
                </c:pt>
                <c:pt idx="4866">
                  <c:v>8.5540771484375E-2</c:v>
                </c:pt>
                <c:pt idx="4867">
                  <c:v>9.051513671875E-2</c:v>
                </c:pt>
                <c:pt idx="4868">
                  <c:v>0.356231689453125</c:v>
                </c:pt>
                <c:pt idx="4869">
                  <c:v>0.433013916015625</c:v>
                </c:pt>
                <c:pt idx="4870">
                  <c:v>0.219451904296875</c:v>
                </c:pt>
                <c:pt idx="4871">
                  <c:v>1.9683837890625E-2</c:v>
                </c:pt>
                <c:pt idx="4872">
                  <c:v>0.131195068359375</c:v>
                </c:pt>
                <c:pt idx="4873">
                  <c:v>0.359039306640625</c:v>
                </c:pt>
                <c:pt idx="4874">
                  <c:v>0.344024658203125</c:v>
                </c:pt>
                <c:pt idx="4875">
                  <c:v>8.6273193359375E-2</c:v>
                </c:pt>
                <c:pt idx="4876">
                  <c:v>-3.29954214394092E-2</c:v>
                </c:pt>
                <c:pt idx="4877">
                  <c:v>0.172882080078125</c:v>
                </c:pt>
                <c:pt idx="4878">
                  <c:v>0.3829345703125</c:v>
                </c:pt>
                <c:pt idx="4879">
                  <c:v>0.33673095703125</c:v>
                </c:pt>
                <c:pt idx="4880">
                  <c:v>8.221435546875E-2</c:v>
                </c:pt>
                <c:pt idx="4881">
                  <c:v>4.04052734375E-2</c:v>
                </c:pt>
                <c:pt idx="4882">
                  <c:v>0.23297119140625</c:v>
                </c:pt>
                <c:pt idx="4883">
                  <c:v>0.42071533203125</c:v>
                </c:pt>
                <c:pt idx="4884">
                  <c:v>0.34173583984375</c:v>
                </c:pt>
                <c:pt idx="4885">
                  <c:v>0.14434814453125</c:v>
                </c:pt>
                <c:pt idx="4886">
                  <c:v>8.3343505859375E-2</c:v>
                </c:pt>
                <c:pt idx="4887">
                  <c:v>0.266357421875</c:v>
                </c:pt>
                <c:pt idx="4888">
                  <c:v>0.37445068359375</c:v>
                </c:pt>
                <c:pt idx="4889">
                  <c:v>0.303466796875</c:v>
                </c:pt>
                <c:pt idx="4890">
                  <c:v>0.19671630859375</c:v>
                </c:pt>
                <c:pt idx="4891">
                  <c:v>0.26141357421875</c:v>
                </c:pt>
                <c:pt idx="4892">
                  <c:v>0.4161376953125</c:v>
                </c:pt>
                <c:pt idx="4893">
                  <c:v>0.418365478515625</c:v>
                </c:pt>
                <c:pt idx="4894">
                  <c:v>0.39019775390625</c:v>
                </c:pt>
                <c:pt idx="4895">
                  <c:v>0.464813232421875</c:v>
                </c:pt>
                <c:pt idx="4896">
                  <c:v>0.478118896484375</c:v>
                </c:pt>
                <c:pt idx="4897">
                  <c:v>0.363494873046875</c:v>
                </c:pt>
                <c:pt idx="4898">
                  <c:v>0.271209716796875</c:v>
                </c:pt>
                <c:pt idx="4899">
                  <c:v>0.38250732421875</c:v>
                </c:pt>
                <c:pt idx="4900">
                  <c:v>0.581085205078125</c:v>
                </c:pt>
                <c:pt idx="4901">
                  <c:v>0.63446044921875</c:v>
                </c:pt>
                <c:pt idx="4902">
                  <c:v>0.43621826171875</c:v>
                </c:pt>
                <c:pt idx="4903">
                  <c:v>0.231903076171875</c:v>
                </c:pt>
                <c:pt idx="4904">
                  <c:v>0.3228759765625</c:v>
                </c:pt>
                <c:pt idx="4905">
                  <c:v>0.600677490234375</c:v>
                </c:pt>
                <c:pt idx="4906">
                  <c:v>0.59796142578125</c:v>
                </c:pt>
                <c:pt idx="4907">
                  <c:v>0.199371337890625</c:v>
                </c:pt>
                <c:pt idx="4908">
                  <c:v>2.490234375E-2</c:v>
                </c:pt>
                <c:pt idx="4909">
                  <c:v>0.40130615234375</c:v>
                </c:pt>
                <c:pt idx="4910">
                  <c:v>0.90948486328125</c:v>
                </c:pt>
                <c:pt idx="4911">
                  <c:v>0.8062744140625</c:v>
                </c:pt>
                <c:pt idx="4912">
                  <c:v>0.148651123046875</c:v>
                </c:pt>
                <c:pt idx="4913">
                  <c:v>-2.0138101652264501E-2</c:v>
                </c:pt>
                <c:pt idx="4914">
                  <c:v>0.52545166015625</c:v>
                </c:pt>
                <c:pt idx="4915">
                  <c:v>1.0220642089843699</c:v>
                </c:pt>
                <c:pt idx="4916">
                  <c:v>0.61785888671875</c:v>
                </c:pt>
                <c:pt idx="4917">
                  <c:v>3.4637451171875E-2</c:v>
                </c:pt>
                <c:pt idx="4918">
                  <c:v>6.146240234375E-2</c:v>
                </c:pt>
                <c:pt idx="4919">
                  <c:v>0.727203369140625</c:v>
                </c:pt>
                <c:pt idx="4920">
                  <c:v>1.075927734375</c:v>
                </c:pt>
                <c:pt idx="4921">
                  <c:v>0.69384765625</c:v>
                </c:pt>
                <c:pt idx="4922">
                  <c:v>0.26885986328125</c:v>
                </c:pt>
                <c:pt idx="4923">
                  <c:v>0.318817138671875</c:v>
                </c:pt>
                <c:pt idx="4924">
                  <c:v>0.7247314453125</c:v>
                </c:pt>
                <c:pt idx="4925">
                  <c:v>1.0102844238281199</c:v>
                </c:pt>
                <c:pt idx="4926">
                  <c:v>0.834320068359375</c:v>
                </c:pt>
                <c:pt idx="4927">
                  <c:v>0.486083984375</c:v>
                </c:pt>
                <c:pt idx="4928">
                  <c:v>0.503173828125</c:v>
                </c:pt>
                <c:pt idx="4929">
                  <c:v>0.8515625</c:v>
                </c:pt>
                <c:pt idx="4930">
                  <c:v>1.0503845214843699</c:v>
                </c:pt>
                <c:pt idx="4931">
                  <c:v>0.8095703125</c:v>
                </c:pt>
                <c:pt idx="4932">
                  <c:v>0.54229736328125</c:v>
                </c:pt>
                <c:pt idx="4933">
                  <c:v>0.6046142578125</c:v>
                </c:pt>
                <c:pt idx="4934">
                  <c:v>0.87115478515625</c:v>
                </c:pt>
                <c:pt idx="4935">
                  <c:v>0.999237060546875</c:v>
                </c:pt>
                <c:pt idx="4936">
                  <c:v>0.83050537109375</c:v>
                </c:pt>
                <c:pt idx="4937">
                  <c:v>0.675689697265625</c:v>
                </c:pt>
                <c:pt idx="4938">
                  <c:v>0.7491455078125</c:v>
                </c:pt>
                <c:pt idx="4939">
                  <c:v>0.96923828125</c:v>
                </c:pt>
                <c:pt idx="4940">
                  <c:v>1.0390625</c:v>
                </c:pt>
                <c:pt idx="4941">
                  <c:v>0.944854736328125</c:v>
                </c:pt>
                <c:pt idx="4942">
                  <c:v>0.848114013671875</c:v>
                </c:pt>
                <c:pt idx="4943">
                  <c:v>0.915130615234375</c:v>
                </c:pt>
                <c:pt idx="4944">
                  <c:v>1.1593017578125</c:v>
                </c:pt>
                <c:pt idx="4945">
                  <c:v>1.192138671875</c:v>
                </c:pt>
                <c:pt idx="4946">
                  <c:v>0.861572265625</c:v>
                </c:pt>
                <c:pt idx="4947">
                  <c:v>0.688690185546875</c:v>
                </c:pt>
                <c:pt idx="4948">
                  <c:v>0.826751708984375</c:v>
                </c:pt>
                <c:pt idx="4949">
                  <c:v>0.97113037109375</c:v>
                </c:pt>
                <c:pt idx="4950">
                  <c:v>0.86279296875</c:v>
                </c:pt>
                <c:pt idx="4951">
                  <c:v>0.598663330078125</c:v>
                </c:pt>
                <c:pt idx="4952">
                  <c:v>0.624176025390625</c:v>
                </c:pt>
                <c:pt idx="4953">
                  <c:v>0.825897216796875</c:v>
                </c:pt>
                <c:pt idx="4954">
                  <c:v>0.84576416015625</c:v>
                </c:pt>
                <c:pt idx="4955">
                  <c:v>0.474151611328125</c:v>
                </c:pt>
                <c:pt idx="4956">
                  <c:v>0.21966552734375</c:v>
                </c:pt>
                <c:pt idx="4957">
                  <c:v>0.521942138671875</c:v>
                </c:pt>
                <c:pt idx="4958">
                  <c:v>0.740234375</c:v>
                </c:pt>
                <c:pt idx="4959">
                  <c:v>0.455780029296875</c:v>
                </c:pt>
                <c:pt idx="4960">
                  <c:v>0.16033935546875</c:v>
                </c:pt>
                <c:pt idx="4961">
                  <c:v>0.388671875</c:v>
                </c:pt>
                <c:pt idx="4962">
                  <c:v>0.8887939453125</c:v>
                </c:pt>
                <c:pt idx="4963">
                  <c:v>0.976654052734375</c:v>
                </c:pt>
                <c:pt idx="4964">
                  <c:v>0.438262939453125</c:v>
                </c:pt>
                <c:pt idx="4965">
                  <c:v>6.658935546875E-2</c:v>
                </c:pt>
                <c:pt idx="4966">
                  <c:v>0.3837890625</c:v>
                </c:pt>
                <c:pt idx="4967">
                  <c:v>0.922637939453125</c:v>
                </c:pt>
                <c:pt idx="4968">
                  <c:v>0.960235595703125</c:v>
                </c:pt>
                <c:pt idx="4969">
                  <c:v>0.362213134765625</c:v>
                </c:pt>
                <c:pt idx="4970">
                  <c:v>0.13134765625</c:v>
                </c:pt>
                <c:pt idx="4971">
                  <c:v>0.622222900390625</c:v>
                </c:pt>
                <c:pt idx="4972">
                  <c:v>1.0608215332031199</c:v>
                </c:pt>
                <c:pt idx="4973">
                  <c:v>0.7001953125</c:v>
                </c:pt>
                <c:pt idx="4974">
                  <c:v>4.82177734375E-3</c:v>
                </c:pt>
                <c:pt idx="4975">
                  <c:v>4.3487548828125E-2</c:v>
                </c:pt>
                <c:pt idx="4976">
                  <c:v>0.8643798828125</c:v>
                </c:pt>
                <c:pt idx="4977">
                  <c:v>1.3751220703125</c:v>
                </c:pt>
                <c:pt idx="4978">
                  <c:v>0.788909912109375</c:v>
                </c:pt>
                <c:pt idx="4979">
                  <c:v>-6.1866935342550201E-2</c:v>
                </c:pt>
                <c:pt idx="4980">
                  <c:v>0.168853759765625</c:v>
                </c:pt>
                <c:pt idx="4981">
                  <c:v>1.187255859375</c:v>
                </c:pt>
                <c:pt idx="4982">
                  <c:v>1.6647644042968699</c:v>
                </c:pt>
                <c:pt idx="4983">
                  <c:v>0.9742431640625</c:v>
                </c:pt>
                <c:pt idx="4984">
                  <c:v>-2.47546657919883E-2</c:v>
                </c:pt>
                <c:pt idx="4985">
                  <c:v>8.06884765625E-2</c:v>
                </c:pt>
                <c:pt idx="4986">
                  <c:v>1.09002685546875</c:v>
                </c:pt>
                <c:pt idx="4987">
                  <c:v>1.66143798828125</c:v>
                </c:pt>
                <c:pt idx="4988">
                  <c:v>1.07861328125</c:v>
                </c:pt>
                <c:pt idx="4989">
                  <c:v>0.169769287109375</c:v>
                </c:pt>
                <c:pt idx="4990">
                  <c:v>0.212921142578125</c:v>
                </c:pt>
                <c:pt idx="4991">
                  <c:v>0.969207763671875</c:v>
                </c:pt>
                <c:pt idx="4992">
                  <c:v>1.1928405761718699</c:v>
                </c:pt>
                <c:pt idx="4993">
                  <c:v>0.45745849609375</c:v>
                </c:pt>
                <c:pt idx="4994">
                  <c:v>-2.24202126264572E-2</c:v>
                </c:pt>
                <c:pt idx="4995">
                  <c:v>0.384246826171875</c:v>
                </c:pt>
                <c:pt idx="4996">
                  <c:v>0.95733642578125</c:v>
                </c:pt>
                <c:pt idx="4997">
                  <c:v>0.755126953125</c:v>
                </c:pt>
                <c:pt idx="4998">
                  <c:v>8.0841064453125E-2</c:v>
                </c:pt>
                <c:pt idx="4999">
                  <c:v>5.7586669921875E-2</c:v>
                </c:pt>
                <c:pt idx="5000">
                  <c:v>0.611328125</c:v>
                </c:pt>
                <c:pt idx="5001">
                  <c:v>0.705413818359375</c:v>
                </c:pt>
                <c:pt idx="5002">
                  <c:v>0.159942626953125</c:v>
                </c:pt>
                <c:pt idx="5003">
                  <c:v>-5.82395978271961E-2</c:v>
                </c:pt>
                <c:pt idx="5004">
                  <c:v>0.386077880859375</c:v>
                </c:pt>
                <c:pt idx="5005">
                  <c:v>0.576751708984375</c:v>
                </c:pt>
                <c:pt idx="5006">
                  <c:v>0.115570068359375</c:v>
                </c:pt>
                <c:pt idx="5007">
                  <c:v>-0.151380375027656</c:v>
                </c:pt>
                <c:pt idx="5008">
                  <c:v>2.05078125E-2</c:v>
                </c:pt>
                <c:pt idx="5009">
                  <c:v>0.179046630859375</c:v>
                </c:pt>
                <c:pt idx="5010">
                  <c:v>0.126678466796875</c:v>
                </c:pt>
                <c:pt idx="5011">
                  <c:v>-6.05951473116874E-2</c:v>
                </c:pt>
                <c:pt idx="5012">
                  <c:v>-0.31374043226241999</c:v>
                </c:pt>
                <c:pt idx="5013">
                  <c:v>-0.36051055788993802</c:v>
                </c:pt>
                <c:pt idx="5014">
                  <c:v>-8.4505438804626395E-2</c:v>
                </c:pt>
                <c:pt idx="5015">
                  <c:v>0.27581787109375</c:v>
                </c:pt>
                <c:pt idx="5016">
                  <c:v>7.0709228515625E-2</c:v>
                </c:pt>
                <c:pt idx="5017">
                  <c:v>-0.35304033756256098</c:v>
                </c:pt>
                <c:pt idx="5018">
                  <c:v>-0.29307383298873901</c:v>
                </c:pt>
                <c:pt idx="5019">
                  <c:v>0.18487548828125</c:v>
                </c:pt>
                <c:pt idx="5020">
                  <c:v>0.36602783203125</c:v>
                </c:pt>
                <c:pt idx="5021">
                  <c:v>-6.7688964307308197E-2</c:v>
                </c:pt>
                <c:pt idx="5022">
                  <c:v>-0.51775181293487504</c:v>
                </c:pt>
                <c:pt idx="5023">
                  <c:v>-0.43061313033103898</c:v>
                </c:pt>
                <c:pt idx="5024">
                  <c:v>-1.83342862874269E-2</c:v>
                </c:pt>
                <c:pt idx="5025">
                  <c:v>0.120513916015625</c:v>
                </c:pt>
                <c:pt idx="5026">
                  <c:v>-0.21442222595214799</c:v>
                </c:pt>
                <c:pt idx="5027">
                  <c:v>-0.52777361869812001</c:v>
                </c:pt>
                <c:pt idx="5028">
                  <c:v>-0.412771046161651</c:v>
                </c:pt>
                <c:pt idx="5029">
                  <c:v>-0.193416252732276</c:v>
                </c:pt>
                <c:pt idx="5030">
                  <c:v>-0.26504570245742798</c:v>
                </c:pt>
                <c:pt idx="5031">
                  <c:v>-0.491166621446609</c:v>
                </c:pt>
                <c:pt idx="5032">
                  <c:v>-0.617708981037139</c:v>
                </c:pt>
                <c:pt idx="5033">
                  <c:v>-0.557547748088836</c:v>
                </c:pt>
                <c:pt idx="5034">
                  <c:v>-0.26299911737442</c:v>
                </c:pt>
                <c:pt idx="5035">
                  <c:v>5.6915283203125E-2</c:v>
                </c:pt>
                <c:pt idx="5036">
                  <c:v>-3.40620689094066E-2</c:v>
                </c:pt>
                <c:pt idx="5037">
                  <c:v>-0.30848294496536199</c:v>
                </c:pt>
                <c:pt idx="5038">
                  <c:v>-0.21819128096103599</c:v>
                </c:pt>
                <c:pt idx="5039">
                  <c:v>0.195770263671875</c:v>
                </c:pt>
                <c:pt idx="5040">
                  <c:v>0.260406494140625</c:v>
                </c:pt>
                <c:pt idx="5041">
                  <c:v>-6.4298637211322701E-2</c:v>
                </c:pt>
                <c:pt idx="5042">
                  <c:v>-0.12416929751634501</c:v>
                </c:pt>
                <c:pt idx="5043">
                  <c:v>0.183013916015625</c:v>
                </c:pt>
                <c:pt idx="5044">
                  <c:v>0.42889404296875</c:v>
                </c:pt>
                <c:pt idx="5045">
                  <c:v>0.282196044921875</c:v>
                </c:pt>
                <c:pt idx="5046">
                  <c:v>4.4189453125E-2</c:v>
                </c:pt>
                <c:pt idx="5047">
                  <c:v>4.11376953125E-2</c:v>
                </c:pt>
                <c:pt idx="5048">
                  <c:v>0.2772216796875</c:v>
                </c:pt>
                <c:pt idx="5049">
                  <c:v>0.25714111328125</c:v>
                </c:pt>
                <c:pt idx="5050">
                  <c:v>5.6121826171875E-2</c:v>
                </c:pt>
                <c:pt idx="5051">
                  <c:v>6.8206787109375E-2</c:v>
                </c:pt>
                <c:pt idx="5052">
                  <c:v>0.30853271484375</c:v>
                </c:pt>
                <c:pt idx="5053">
                  <c:v>0.43096923828125</c:v>
                </c:pt>
                <c:pt idx="5054">
                  <c:v>0.367584228515625</c:v>
                </c:pt>
                <c:pt idx="5055">
                  <c:v>0.390899658203125</c:v>
                </c:pt>
                <c:pt idx="5056">
                  <c:v>0.483154296875</c:v>
                </c:pt>
                <c:pt idx="5057">
                  <c:v>0.43682861328125</c:v>
                </c:pt>
                <c:pt idx="5058">
                  <c:v>0.371490478515625</c:v>
                </c:pt>
                <c:pt idx="5059">
                  <c:v>0.4921875</c:v>
                </c:pt>
                <c:pt idx="5060">
                  <c:v>0.7481689453125</c:v>
                </c:pt>
                <c:pt idx="5061">
                  <c:v>0.671783447265625</c:v>
                </c:pt>
                <c:pt idx="5062">
                  <c:v>0.3912353515625</c:v>
                </c:pt>
                <c:pt idx="5063">
                  <c:v>0.242431640625</c:v>
                </c:pt>
                <c:pt idx="5064">
                  <c:v>0.525543212890625</c:v>
                </c:pt>
                <c:pt idx="5065">
                  <c:v>1.0164794921875</c:v>
                </c:pt>
                <c:pt idx="5066">
                  <c:v>1.04022216796875</c:v>
                </c:pt>
                <c:pt idx="5067">
                  <c:v>0.6666259765625</c:v>
                </c:pt>
                <c:pt idx="5068">
                  <c:v>0.358123779296875</c:v>
                </c:pt>
                <c:pt idx="5069">
                  <c:v>0.31719970703125</c:v>
                </c:pt>
                <c:pt idx="5070">
                  <c:v>0.613067626953125</c:v>
                </c:pt>
                <c:pt idx="5071">
                  <c:v>0.96240234375</c:v>
                </c:pt>
                <c:pt idx="5072">
                  <c:v>0.895355224609375</c:v>
                </c:pt>
                <c:pt idx="5073">
                  <c:v>0.2310791015625</c:v>
                </c:pt>
                <c:pt idx="5074">
                  <c:v>-0.10076918452978099</c:v>
                </c:pt>
                <c:pt idx="5075">
                  <c:v>0.577056884765625</c:v>
                </c:pt>
                <c:pt idx="5076">
                  <c:v>1.4512023925781199</c:v>
                </c:pt>
                <c:pt idx="5077">
                  <c:v>1.17864990234375</c:v>
                </c:pt>
                <c:pt idx="5078">
                  <c:v>0.120819091796875</c:v>
                </c:pt>
                <c:pt idx="5079">
                  <c:v>-0.20928108692169101</c:v>
                </c:pt>
                <c:pt idx="5080">
                  <c:v>0.689453125</c:v>
                </c:pt>
                <c:pt idx="5081">
                  <c:v>1.6449279785156199</c:v>
                </c:pt>
                <c:pt idx="5082">
                  <c:v>1.1812744140625</c:v>
                </c:pt>
                <c:pt idx="5083">
                  <c:v>0.158203125</c:v>
                </c:pt>
                <c:pt idx="5084">
                  <c:v>-3.6645901855081298E-3</c:v>
                </c:pt>
                <c:pt idx="5085">
                  <c:v>0.917144775390625</c:v>
                </c:pt>
                <c:pt idx="5086">
                  <c:v>1.78729248046875</c:v>
                </c:pt>
                <c:pt idx="5087">
                  <c:v>1.5400085449218699</c:v>
                </c:pt>
                <c:pt idx="5088">
                  <c:v>0.565155029296875</c:v>
                </c:pt>
                <c:pt idx="5089">
                  <c:v>5.0384521484375E-2</c:v>
                </c:pt>
                <c:pt idx="5090">
                  <c:v>0.633636474609375</c:v>
                </c:pt>
                <c:pt idx="5091">
                  <c:v>1.4779968261718699</c:v>
                </c:pt>
                <c:pt idx="5092">
                  <c:v>1.4439697265625</c:v>
                </c:pt>
                <c:pt idx="5093">
                  <c:v>0.619110107421875</c:v>
                </c:pt>
                <c:pt idx="5094">
                  <c:v>0.183380126953125</c:v>
                </c:pt>
                <c:pt idx="5095">
                  <c:v>0.65496826171875</c:v>
                </c:pt>
                <c:pt idx="5096">
                  <c:v>1.1549377441406199</c:v>
                </c:pt>
                <c:pt idx="5097">
                  <c:v>0.9580078125</c:v>
                </c:pt>
                <c:pt idx="5098">
                  <c:v>0.625732421875</c:v>
                </c:pt>
                <c:pt idx="5099">
                  <c:v>0.786712646484375</c:v>
                </c:pt>
                <c:pt idx="5100">
                  <c:v>0.969970703125</c:v>
                </c:pt>
                <c:pt idx="5101">
                  <c:v>0.8026123046875</c:v>
                </c:pt>
                <c:pt idx="5102">
                  <c:v>0.67938232421875</c:v>
                </c:pt>
                <c:pt idx="5103">
                  <c:v>1.0809631347656199</c:v>
                </c:pt>
                <c:pt idx="5104">
                  <c:v>1.54827880859375</c:v>
                </c:pt>
                <c:pt idx="5105">
                  <c:v>1.1627502441406199</c:v>
                </c:pt>
                <c:pt idx="5106">
                  <c:v>0.53875732421875</c:v>
                </c:pt>
                <c:pt idx="5107">
                  <c:v>0.652313232421875</c:v>
                </c:pt>
                <c:pt idx="5108">
                  <c:v>1.3469543457031199</c:v>
                </c:pt>
                <c:pt idx="5109">
                  <c:v>1.67474365234375</c:v>
                </c:pt>
                <c:pt idx="5110">
                  <c:v>1.1397705078125</c:v>
                </c:pt>
                <c:pt idx="5111">
                  <c:v>0.516204833984375</c:v>
                </c:pt>
                <c:pt idx="5112">
                  <c:v>0.59722900390625</c:v>
                </c:pt>
                <c:pt idx="5113">
                  <c:v>1.0768127441406199</c:v>
                </c:pt>
                <c:pt idx="5114">
                  <c:v>1.1612548828125</c:v>
                </c:pt>
                <c:pt idx="5115">
                  <c:v>0.7939453125</c:v>
                </c:pt>
                <c:pt idx="5116">
                  <c:v>0.53961181640625</c:v>
                </c:pt>
                <c:pt idx="5117">
                  <c:v>0.79669189453125</c:v>
                </c:pt>
                <c:pt idx="5118">
                  <c:v>1.1327209472656199</c:v>
                </c:pt>
                <c:pt idx="5119">
                  <c:v>0.89208984375</c:v>
                </c:pt>
                <c:pt idx="5120">
                  <c:v>0.46038818359375</c:v>
                </c:pt>
                <c:pt idx="5121">
                  <c:v>0.39227294921875</c:v>
                </c:pt>
                <c:pt idx="5122">
                  <c:v>0.758026123046875</c:v>
                </c:pt>
                <c:pt idx="5123">
                  <c:v>1.0489807128906199</c:v>
                </c:pt>
                <c:pt idx="5124">
                  <c:v>0.867767333984375</c:v>
                </c:pt>
                <c:pt idx="5125">
                  <c:v>0.59063720703125</c:v>
                </c:pt>
                <c:pt idx="5126">
                  <c:v>0.772674560546875</c:v>
                </c:pt>
                <c:pt idx="5127">
                  <c:v>1.24066162109375</c:v>
                </c:pt>
                <c:pt idx="5128">
                  <c:v>1.2816162109375</c:v>
                </c:pt>
                <c:pt idx="5129">
                  <c:v>0.88519287109375</c:v>
                </c:pt>
                <c:pt idx="5130">
                  <c:v>0.73974609375</c:v>
                </c:pt>
                <c:pt idx="5131">
                  <c:v>1.0255126953125</c:v>
                </c:pt>
                <c:pt idx="5132">
                  <c:v>1.28460693359375</c:v>
                </c:pt>
                <c:pt idx="5133">
                  <c:v>1.2312316894531199</c:v>
                </c:pt>
                <c:pt idx="5134">
                  <c:v>0.874114990234375</c:v>
                </c:pt>
                <c:pt idx="5135">
                  <c:v>0.70123291015625</c:v>
                </c:pt>
                <c:pt idx="5136">
                  <c:v>0.939697265625</c:v>
                </c:pt>
                <c:pt idx="5137">
                  <c:v>0.997467041015625</c:v>
                </c:pt>
                <c:pt idx="5138">
                  <c:v>0.698822021484375</c:v>
                </c:pt>
                <c:pt idx="5139">
                  <c:v>0.628326416015625</c:v>
                </c:pt>
                <c:pt idx="5140">
                  <c:v>0.9176025390625</c:v>
                </c:pt>
                <c:pt idx="5141">
                  <c:v>0.89044189453125</c:v>
                </c:pt>
                <c:pt idx="5142">
                  <c:v>0.606903076171875</c:v>
                </c:pt>
                <c:pt idx="5143">
                  <c:v>0.63519287109375</c:v>
                </c:pt>
                <c:pt idx="5144">
                  <c:v>0.968902587890625</c:v>
                </c:pt>
                <c:pt idx="5145">
                  <c:v>1.0028381347656199</c:v>
                </c:pt>
                <c:pt idx="5146">
                  <c:v>0.709075927734375</c:v>
                </c:pt>
                <c:pt idx="5147">
                  <c:v>0.573760986328125</c:v>
                </c:pt>
                <c:pt idx="5148">
                  <c:v>0.696685791015625</c:v>
                </c:pt>
                <c:pt idx="5149">
                  <c:v>0.919158935546875</c:v>
                </c:pt>
                <c:pt idx="5150">
                  <c:v>1.1542053222656199</c:v>
                </c:pt>
                <c:pt idx="5151">
                  <c:v>1.08746337890625</c:v>
                </c:pt>
                <c:pt idx="5152">
                  <c:v>0.744873046875</c:v>
                </c:pt>
                <c:pt idx="5153">
                  <c:v>0.6080322265625</c:v>
                </c:pt>
                <c:pt idx="5154">
                  <c:v>1.0908203125</c:v>
                </c:pt>
                <c:pt idx="5155">
                  <c:v>1.5550537109375</c:v>
                </c:pt>
                <c:pt idx="5156">
                  <c:v>1.1827087402343699</c:v>
                </c:pt>
                <c:pt idx="5157">
                  <c:v>0.498046875</c:v>
                </c:pt>
                <c:pt idx="5158">
                  <c:v>0.657867431640625</c:v>
                </c:pt>
                <c:pt idx="5159">
                  <c:v>1.4075012207031199</c:v>
                </c:pt>
                <c:pt idx="5160">
                  <c:v>1.5995178222656199</c:v>
                </c:pt>
                <c:pt idx="5161">
                  <c:v>0.999176025390625</c:v>
                </c:pt>
                <c:pt idx="5162">
                  <c:v>0.595428466796875</c:v>
                </c:pt>
                <c:pt idx="5163">
                  <c:v>1.0015869140625</c:v>
                </c:pt>
                <c:pt idx="5164">
                  <c:v>1.3946838378906199</c:v>
                </c:pt>
                <c:pt idx="5165">
                  <c:v>1.20745849609375</c:v>
                </c:pt>
                <c:pt idx="5166">
                  <c:v>0.7701416015625</c:v>
                </c:pt>
                <c:pt idx="5167">
                  <c:v>0.7132568359375</c:v>
                </c:pt>
                <c:pt idx="5168">
                  <c:v>1.0334167480468699</c:v>
                </c:pt>
                <c:pt idx="5169">
                  <c:v>1.3586730957031199</c:v>
                </c:pt>
                <c:pt idx="5170">
                  <c:v>1.26361083984375</c:v>
                </c:pt>
                <c:pt idx="5171">
                  <c:v>0.91046142578125</c:v>
                </c:pt>
                <c:pt idx="5172">
                  <c:v>0.808441162109375</c:v>
                </c:pt>
                <c:pt idx="5173">
                  <c:v>1.0646667480468699</c:v>
                </c:pt>
                <c:pt idx="5174">
                  <c:v>1.349609375</c:v>
                </c:pt>
                <c:pt idx="5175">
                  <c:v>1.2470703125</c:v>
                </c:pt>
                <c:pt idx="5176">
                  <c:v>0.808746337890625</c:v>
                </c:pt>
                <c:pt idx="5177">
                  <c:v>0.593109130859375</c:v>
                </c:pt>
                <c:pt idx="5178">
                  <c:v>0.972930908203125</c:v>
                </c:pt>
                <c:pt idx="5179">
                  <c:v>1.5296936035156199</c:v>
                </c:pt>
                <c:pt idx="5180">
                  <c:v>1.4439392089843699</c:v>
                </c:pt>
                <c:pt idx="5181">
                  <c:v>0.79510498046875</c:v>
                </c:pt>
                <c:pt idx="5182">
                  <c:v>0.464630126953125</c:v>
                </c:pt>
                <c:pt idx="5183">
                  <c:v>0.94830322265625</c:v>
                </c:pt>
                <c:pt idx="5184">
                  <c:v>1.5882873535156199</c:v>
                </c:pt>
                <c:pt idx="5185">
                  <c:v>1.3798828125</c:v>
                </c:pt>
                <c:pt idx="5186">
                  <c:v>0.581573486328125</c:v>
                </c:pt>
                <c:pt idx="5187">
                  <c:v>0.34844970703125</c:v>
                </c:pt>
                <c:pt idx="5188">
                  <c:v>1.0274353027343699</c:v>
                </c:pt>
                <c:pt idx="5189">
                  <c:v>1.62457275390625</c:v>
                </c:pt>
                <c:pt idx="5190">
                  <c:v>1.2826843261718699</c:v>
                </c:pt>
                <c:pt idx="5191">
                  <c:v>0.530548095703125</c:v>
                </c:pt>
                <c:pt idx="5192">
                  <c:v>0.35498046875</c:v>
                </c:pt>
                <c:pt idx="5193">
                  <c:v>0.84100341796875</c:v>
                </c:pt>
                <c:pt idx="5194">
                  <c:v>1.2957458496093699</c:v>
                </c:pt>
                <c:pt idx="5195">
                  <c:v>1.1495361328125</c:v>
                </c:pt>
                <c:pt idx="5196">
                  <c:v>0.52923583984375</c:v>
                </c:pt>
                <c:pt idx="5197">
                  <c:v>0.26068115234375</c:v>
                </c:pt>
                <c:pt idx="5198">
                  <c:v>0.6302490234375</c:v>
                </c:pt>
                <c:pt idx="5199">
                  <c:v>1.10791015625</c:v>
                </c:pt>
                <c:pt idx="5200">
                  <c:v>1.16314697265625</c:v>
                </c:pt>
                <c:pt idx="5201">
                  <c:v>0.707672119140625</c:v>
                </c:pt>
                <c:pt idx="5202">
                  <c:v>0.22735595703125</c:v>
                </c:pt>
                <c:pt idx="5203">
                  <c:v>0.295623779296875</c:v>
                </c:pt>
                <c:pt idx="5204">
                  <c:v>0.87518310546875</c:v>
                </c:pt>
                <c:pt idx="5205">
                  <c:v>1.2799377441406199</c:v>
                </c:pt>
                <c:pt idx="5206">
                  <c:v>0.7996826171875</c:v>
                </c:pt>
                <c:pt idx="5207">
                  <c:v>-2.4195408448576899E-2</c:v>
                </c:pt>
                <c:pt idx="5208">
                  <c:v>-4.3114475905895198E-2</c:v>
                </c:pt>
                <c:pt idx="5209">
                  <c:v>0.80645751953125</c:v>
                </c:pt>
                <c:pt idx="5210">
                  <c:v>1.4033203125</c:v>
                </c:pt>
                <c:pt idx="5211">
                  <c:v>0.84515380859375</c:v>
                </c:pt>
                <c:pt idx="5212">
                  <c:v>-9.6570901572704301E-2</c:v>
                </c:pt>
                <c:pt idx="5213">
                  <c:v>-7.9445257782936096E-2</c:v>
                </c:pt>
                <c:pt idx="5214">
                  <c:v>0.8292236328125</c:v>
                </c:pt>
                <c:pt idx="5215">
                  <c:v>1.29833984375</c:v>
                </c:pt>
                <c:pt idx="5216">
                  <c:v>0.7164306640625</c:v>
                </c:pt>
                <c:pt idx="5217">
                  <c:v>3.1005859375E-2</c:v>
                </c:pt>
                <c:pt idx="5218">
                  <c:v>0.24847412109375</c:v>
                </c:pt>
                <c:pt idx="5219">
                  <c:v>0.979766845703125</c:v>
                </c:pt>
                <c:pt idx="5220">
                  <c:v>1.13885498046875</c:v>
                </c:pt>
                <c:pt idx="5221">
                  <c:v>0.59649658203125</c:v>
                </c:pt>
                <c:pt idx="5222">
                  <c:v>0.1895751953125</c:v>
                </c:pt>
                <c:pt idx="5223">
                  <c:v>0.5289306640625</c:v>
                </c:pt>
                <c:pt idx="5224">
                  <c:v>0.997802734375</c:v>
                </c:pt>
                <c:pt idx="5225">
                  <c:v>0.86651611328125</c:v>
                </c:pt>
                <c:pt idx="5226">
                  <c:v>0.351898193359375</c:v>
                </c:pt>
                <c:pt idx="5227">
                  <c:v>0.27294921875</c:v>
                </c:pt>
                <c:pt idx="5228">
                  <c:v>0.7259521484375</c:v>
                </c:pt>
                <c:pt idx="5229">
                  <c:v>0.918182373046875</c:v>
                </c:pt>
                <c:pt idx="5230">
                  <c:v>0.625946044921875</c:v>
                </c:pt>
                <c:pt idx="5231">
                  <c:v>0.323150634765625</c:v>
                </c:pt>
                <c:pt idx="5232">
                  <c:v>0.607513427734375</c:v>
                </c:pt>
                <c:pt idx="5233">
                  <c:v>0.97161865234375</c:v>
                </c:pt>
                <c:pt idx="5234">
                  <c:v>0.83416748046875</c:v>
                </c:pt>
                <c:pt idx="5235">
                  <c:v>0.478179931640625</c:v>
                </c:pt>
                <c:pt idx="5236">
                  <c:v>0.609619140625</c:v>
                </c:pt>
                <c:pt idx="5237">
                  <c:v>0.942626953125</c:v>
                </c:pt>
                <c:pt idx="5238">
                  <c:v>0.80743408203125</c:v>
                </c:pt>
                <c:pt idx="5239">
                  <c:v>0.367431640625</c:v>
                </c:pt>
                <c:pt idx="5240">
                  <c:v>0.630126953125</c:v>
                </c:pt>
                <c:pt idx="5241">
                  <c:v>1.3143005371093699</c:v>
                </c:pt>
                <c:pt idx="5242">
                  <c:v>1.0650634765625</c:v>
                </c:pt>
                <c:pt idx="5243">
                  <c:v>5.2154541015625E-2</c:v>
                </c:pt>
                <c:pt idx="5244">
                  <c:v>-0.13869506120681699</c:v>
                </c:pt>
                <c:pt idx="5245">
                  <c:v>0.823974609375</c:v>
                </c:pt>
                <c:pt idx="5246">
                  <c:v>1.3538818359375</c:v>
                </c:pt>
                <c:pt idx="5247">
                  <c:v>0.55548095703125</c:v>
                </c:pt>
                <c:pt idx="5248">
                  <c:v>-0.23152680695056899</c:v>
                </c:pt>
                <c:pt idx="5249">
                  <c:v>0.2353515625</c:v>
                </c:pt>
                <c:pt idx="5250">
                  <c:v>1.24365234375</c:v>
                </c:pt>
                <c:pt idx="5251">
                  <c:v>1.1676025390625</c:v>
                </c:pt>
                <c:pt idx="5252">
                  <c:v>0.323272705078125</c:v>
                </c:pt>
                <c:pt idx="5253">
                  <c:v>0.100006103515625</c:v>
                </c:pt>
                <c:pt idx="5254">
                  <c:v>0.789398193359375</c:v>
                </c:pt>
                <c:pt idx="5255">
                  <c:v>1.3526916503906199</c:v>
                </c:pt>
                <c:pt idx="5256">
                  <c:v>1.0387878417968699</c:v>
                </c:pt>
                <c:pt idx="5257">
                  <c:v>0.52105712890625</c:v>
                </c:pt>
                <c:pt idx="5258">
                  <c:v>0.525848388671875</c:v>
                </c:pt>
                <c:pt idx="5259">
                  <c:v>0.95928955078125</c:v>
                </c:pt>
                <c:pt idx="5260">
                  <c:v>1.1004943847656199</c:v>
                </c:pt>
                <c:pt idx="5261">
                  <c:v>0.868927001953125</c:v>
                </c:pt>
                <c:pt idx="5262">
                  <c:v>0.641754150390625</c:v>
                </c:pt>
                <c:pt idx="5263">
                  <c:v>0.716156005859375</c:v>
                </c:pt>
                <c:pt idx="5264">
                  <c:v>0.855194091796875</c:v>
                </c:pt>
                <c:pt idx="5265">
                  <c:v>0.8563232421875</c:v>
                </c:pt>
                <c:pt idx="5266">
                  <c:v>0.7265625</c:v>
                </c:pt>
                <c:pt idx="5267">
                  <c:v>0.72412109375</c:v>
                </c:pt>
                <c:pt idx="5268">
                  <c:v>0.9476318359375</c:v>
                </c:pt>
                <c:pt idx="5269">
                  <c:v>0.994110107421875</c:v>
                </c:pt>
                <c:pt idx="5270">
                  <c:v>0.64642333984375</c:v>
                </c:pt>
                <c:pt idx="5271">
                  <c:v>0.405853271484375</c:v>
                </c:pt>
                <c:pt idx="5272">
                  <c:v>0.591552734375</c:v>
                </c:pt>
                <c:pt idx="5273">
                  <c:v>0.94464111328125</c:v>
                </c:pt>
                <c:pt idx="5274">
                  <c:v>0.9686279296875</c:v>
                </c:pt>
                <c:pt idx="5275">
                  <c:v>0.500030517578125</c:v>
                </c:pt>
                <c:pt idx="5276">
                  <c:v>0.187042236328125</c:v>
                </c:pt>
                <c:pt idx="5277">
                  <c:v>0.46221923828125</c:v>
                </c:pt>
                <c:pt idx="5278">
                  <c:v>0.93212890625</c:v>
                </c:pt>
                <c:pt idx="5279">
                  <c:v>0.92047119140625</c:v>
                </c:pt>
                <c:pt idx="5280">
                  <c:v>0.4827880859375</c:v>
                </c:pt>
                <c:pt idx="5281">
                  <c:v>0.262176513671875</c:v>
                </c:pt>
                <c:pt idx="5282">
                  <c:v>0.34051513671875</c:v>
                </c:pt>
                <c:pt idx="5283">
                  <c:v>0.73077392578125</c:v>
                </c:pt>
                <c:pt idx="5284">
                  <c:v>1.1293029785156199</c:v>
                </c:pt>
                <c:pt idx="5285">
                  <c:v>1.1052551269531199</c:v>
                </c:pt>
                <c:pt idx="5286">
                  <c:v>0.608978271484375</c:v>
                </c:pt>
                <c:pt idx="5287">
                  <c:v>0.24237060546875</c:v>
                </c:pt>
                <c:pt idx="5288">
                  <c:v>0.677459716796875</c:v>
                </c:pt>
                <c:pt idx="5289">
                  <c:v>1.30023193359375</c:v>
                </c:pt>
                <c:pt idx="5290">
                  <c:v>1.228759765625</c:v>
                </c:pt>
                <c:pt idx="5291">
                  <c:v>0.5728759765625</c:v>
                </c:pt>
                <c:pt idx="5292">
                  <c:v>6.256103515625E-2</c:v>
                </c:pt>
                <c:pt idx="5293">
                  <c:v>0.47332763671875</c:v>
                </c:pt>
                <c:pt idx="5294">
                  <c:v>1.11407470703125</c:v>
                </c:pt>
                <c:pt idx="5295">
                  <c:v>1.2522277832031199</c:v>
                </c:pt>
                <c:pt idx="5296">
                  <c:v>0.668304443359375</c:v>
                </c:pt>
                <c:pt idx="5297">
                  <c:v>0.155364990234375</c:v>
                </c:pt>
                <c:pt idx="5298">
                  <c:v>0.4498291015625</c:v>
                </c:pt>
                <c:pt idx="5299">
                  <c:v>1.05694580078125</c:v>
                </c:pt>
                <c:pt idx="5300">
                  <c:v>1.0733642578125</c:v>
                </c:pt>
                <c:pt idx="5301">
                  <c:v>0.597076416015625</c:v>
                </c:pt>
                <c:pt idx="5302">
                  <c:v>0.272308349609375</c:v>
                </c:pt>
                <c:pt idx="5303">
                  <c:v>0.645599365234375</c:v>
                </c:pt>
                <c:pt idx="5304">
                  <c:v>0.99749755859375</c:v>
                </c:pt>
                <c:pt idx="5305">
                  <c:v>0.78765869140625</c:v>
                </c:pt>
                <c:pt idx="5306">
                  <c:v>0.371307373046875</c:v>
                </c:pt>
                <c:pt idx="5307">
                  <c:v>0.36480712890625</c:v>
                </c:pt>
                <c:pt idx="5308">
                  <c:v>0.86688232421875</c:v>
                </c:pt>
                <c:pt idx="5309">
                  <c:v>1.1272888183593699</c:v>
                </c:pt>
                <c:pt idx="5310">
                  <c:v>0.666229248046875</c:v>
                </c:pt>
                <c:pt idx="5311">
                  <c:v>0.2335205078125</c:v>
                </c:pt>
                <c:pt idx="5312">
                  <c:v>0.498016357421875</c:v>
                </c:pt>
                <c:pt idx="5313">
                  <c:v>0.969024658203125</c:v>
                </c:pt>
                <c:pt idx="5314">
                  <c:v>0.99127197265625</c:v>
                </c:pt>
                <c:pt idx="5315">
                  <c:v>0.528533935546875</c:v>
                </c:pt>
                <c:pt idx="5316">
                  <c:v>0.21875</c:v>
                </c:pt>
                <c:pt idx="5317">
                  <c:v>0.637115478515625</c:v>
                </c:pt>
                <c:pt idx="5318">
                  <c:v>1.1047668457031199</c:v>
                </c:pt>
                <c:pt idx="5319">
                  <c:v>0.9522705078125</c:v>
                </c:pt>
                <c:pt idx="5320">
                  <c:v>0.67645263671875</c:v>
                </c:pt>
                <c:pt idx="5321">
                  <c:v>0.662200927734375</c:v>
                </c:pt>
                <c:pt idx="5322">
                  <c:v>1.0875549316406199</c:v>
                </c:pt>
                <c:pt idx="5323">
                  <c:v>1.3421325683593699</c:v>
                </c:pt>
                <c:pt idx="5324">
                  <c:v>0.96624755859375</c:v>
                </c:pt>
                <c:pt idx="5325">
                  <c:v>0.513397216796875</c:v>
                </c:pt>
                <c:pt idx="5326">
                  <c:v>0.783355712890625</c:v>
                </c:pt>
                <c:pt idx="5327">
                  <c:v>1.5107727050781199</c:v>
                </c:pt>
                <c:pt idx="5328">
                  <c:v>1.6832580566406199</c:v>
                </c:pt>
                <c:pt idx="5329">
                  <c:v>1.02520751953125</c:v>
                </c:pt>
                <c:pt idx="5330">
                  <c:v>0.382965087890625</c:v>
                </c:pt>
                <c:pt idx="5331">
                  <c:v>0.478240966796875</c:v>
                </c:pt>
                <c:pt idx="5332">
                  <c:v>1.4181213378906199</c:v>
                </c:pt>
                <c:pt idx="5333">
                  <c:v>2.042724609375</c:v>
                </c:pt>
                <c:pt idx="5334">
                  <c:v>1.4047546386718699</c:v>
                </c:pt>
                <c:pt idx="5335">
                  <c:v>0.4266357421875</c:v>
                </c:pt>
                <c:pt idx="5336">
                  <c:v>0.21728515625</c:v>
                </c:pt>
                <c:pt idx="5337">
                  <c:v>1.2629089355468699</c:v>
                </c:pt>
                <c:pt idx="5338">
                  <c:v>2.1761169433593701</c:v>
                </c:pt>
                <c:pt idx="5339">
                  <c:v>1.55389404296875</c:v>
                </c:pt>
                <c:pt idx="5340">
                  <c:v>0.3316650390625</c:v>
                </c:pt>
                <c:pt idx="5341">
                  <c:v>0.396240234375</c:v>
                </c:pt>
                <c:pt idx="5342">
                  <c:v>1.6646423339843699</c:v>
                </c:pt>
                <c:pt idx="5343">
                  <c:v>2.1470031738281201</c:v>
                </c:pt>
                <c:pt idx="5344">
                  <c:v>1.2405090332031199</c:v>
                </c:pt>
                <c:pt idx="5345">
                  <c:v>6.756591796875E-2</c:v>
                </c:pt>
                <c:pt idx="5346">
                  <c:v>0.258636474609375</c:v>
                </c:pt>
                <c:pt idx="5347">
                  <c:v>1.3883056640625</c:v>
                </c:pt>
                <c:pt idx="5348">
                  <c:v>1.79052734375</c:v>
                </c:pt>
                <c:pt idx="5349">
                  <c:v>0.97979736328125</c:v>
                </c:pt>
                <c:pt idx="5350">
                  <c:v>0.313079833984375</c:v>
                </c:pt>
                <c:pt idx="5351">
                  <c:v>0.539642333984375</c:v>
                </c:pt>
                <c:pt idx="5352">
                  <c:v>0.99114990234375</c:v>
                </c:pt>
                <c:pt idx="5353">
                  <c:v>0.9722900390625</c:v>
                </c:pt>
                <c:pt idx="5354">
                  <c:v>0.644256591796875</c:v>
                </c:pt>
                <c:pt idx="5355">
                  <c:v>0.664947509765625</c:v>
                </c:pt>
                <c:pt idx="5356">
                  <c:v>1.0451965332031199</c:v>
                </c:pt>
                <c:pt idx="5357">
                  <c:v>1.64794921875</c:v>
                </c:pt>
                <c:pt idx="5358">
                  <c:v>1.0232849121093699</c:v>
                </c:pt>
                <c:pt idx="5359">
                  <c:v>1.373291015625E-2</c:v>
                </c:pt>
                <c:pt idx="5360">
                  <c:v>0.10784912109375</c:v>
                </c:pt>
                <c:pt idx="5361">
                  <c:v>1.0271301269531199</c:v>
                </c:pt>
                <c:pt idx="5362">
                  <c:v>1.6999816894531199</c:v>
                </c:pt>
                <c:pt idx="5363">
                  <c:v>1.03173828125</c:v>
                </c:pt>
                <c:pt idx="5364">
                  <c:v>-4.76955845952034E-2</c:v>
                </c:pt>
                <c:pt idx="5365">
                  <c:v>8.43505859375E-2</c:v>
                </c:pt>
                <c:pt idx="5366">
                  <c:v>1.1709289550781199</c:v>
                </c:pt>
                <c:pt idx="5367">
                  <c:v>1.3074645996093699</c:v>
                </c:pt>
                <c:pt idx="5368">
                  <c:v>0.246551513671875</c:v>
                </c:pt>
                <c:pt idx="5369">
                  <c:v>-0.26680570840835499</c:v>
                </c:pt>
                <c:pt idx="5370">
                  <c:v>0.826202392578125</c:v>
                </c:pt>
                <c:pt idx="5371">
                  <c:v>1.6078186035156199</c:v>
                </c:pt>
                <c:pt idx="5372">
                  <c:v>0.715789794921875</c:v>
                </c:pt>
                <c:pt idx="5373">
                  <c:v>-0.29607343673705999</c:v>
                </c:pt>
                <c:pt idx="5374">
                  <c:v>0.12469482421875</c:v>
                </c:pt>
                <c:pt idx="5375">
                  <c:v>1.1678466796875</c:v>
                </c:pt>
                <c:pt idx="5376">
                  <c:v>1.4052429199218699</c:v>
                </c:pt>
                <c:pt idx="5377">
                  <c:v>0.590667724609375</c:v>
                </c:pt>
                <c:pt idx="5378">
                  <c:v>0.161956787109375</c:v>
                </c:pt>
                <c:pt idx="5379">
                  <c:v>0.81298828125</c:v>
                </c:pt>
                <c:pt idx="5380">
                  <c:v>1.4732971191406199</c:v>
                </c:pt>
                <c:pt idx="5381">
                  <c:v>1.0870361328125</c:v>
                </c:pt>
                <c:pt idx="5382">
                  <c:v>0.4273681640625</c:v>
                </c:pt>
                <c:pt idx="5383">
                  <c:v>0.574615478515625</c:v>
                </c:pt>
                <c:pt idx="5384">
                  <c:v>1.2080078125</c:v>
                </c:pt>
                <c:pt idx="5385">
                  <c:v>1.3788757324218699</c:v>
                </c:pt>
                <c:pt idx="5386">
                  <c:v>0.94415283203125</c:v>
                </c:pt>
                <c:pt idx="5387">
                  <c:v>0.63323974609375</c:v>
                </c:pt>
                <c:pt idx="5388">
                  <c:v>0.898773193359375</c:v>
                </c:pt>
                <c:pt idx="5389">
                  <c:v>1.4202880859375</c:v>
                </c:pt>
                <c:pt idx="5390">
                  <c:v>1.47418212890625</c:v>
                </c:pt>
                <c:pt idx="5391">
                  <c:v>0.985443115234375</c:v>
                </c:pt>
                <c:pt idx="5392">
                  <c:v>0.6976318359375</c:v>
                </c:pt>
                <c:pt idx="5393">
                  <c:v>1.0942077636718699</c:v>
                </c:pt>
                <c:pt idx="5394">
                  <c:v>1.6161804199218699</c:v>
                </c:pt>
                <c:pt idx="5395">
                  <c:v>1.4180908203125</c:v>
                </c:pt>
                <c:pt idx="5396">
                  <c:v>0.867645263671875</c:v>
                </c:pt>
                <c:pt idx="5397">
                  <c:v>0.800750732421875</c:v>
                </c:pt>
                <c:pt idx="5398">
                  <c:v>1.2014465332031199</c:v>
                </c:pt>
                <c:pt idx="5399">
                  <c:v>1.39068603515625</c:v>
                </c:pt>
                <c:pt idx="5400">
                  <c:v>1.211669921875</c:v>
                </c:pt>
                <c:pt idx="5401">
                  <c:v>1.1763916015625</c:v>
                </c:pt>
                <c:pt idx="5402">
                  <c:v>1.3404541015625</c:v>
                </c:pt>
                <c:pt idx="5403">
                  <c:v>1.2369689941406199</c:v>
                </c:pt>
                <c:pt idx="5404">
                  <c:v>0.72088623046875</c:v>
                </c:pt>
                <c:pt idx="5405">
                  <c:v>0.743804931640625</c:v>
                </c:pt>
                <c:pt idx="5406">
                  <c:v>1.5086364746093699</c:v>
                </c:pt>
                <c:pt idx="5407">
                  <c:v>1.9632568359375</c:v>
                </c:pt>
                <c:pt idx="5408">
                  <c:v>1.65692138671875</c:v>
                </c:pt>
                <c:pt idx="5409">
                  <c:v>1.3396301269531199</c:v>
                </c:pt>
                <c:pt idx="5410">
                  <c:v>1.51678466796875</c:v>
                </c:pt>
                <c:pt idx="5411">
                  <c:v>1.68731689453125</c:v>
                </c:pt>
                <c:pt idx="5412">
                  <c:v>1.3117370605468699</c:v>
                </c:pt>
                <c:pt idx="5413">
                  <c:v>1.01116943359375</c:v>
                </c:pt>
                <c:pt idx="5414">
                  <c:v>1.1697998046875</c:v>
                </c:pt>
                <c:pt idx="5415">
                  <c:v>1.4461975097656199</c:v>
                </c:pt>
                <c:pt idx="5416">
                  <c:v>1.40643310546875</c:v>
                </c:pt>
                <c:pt idx="5417">
                  <c:v>1.2154846191406199</c:v>
                </c:pt>
                <c:pt idx="5418">
                  <c:v>1.2893371582031199</c:v>
                </c:pt>
                <c:pt idx="5419">
                  <c:v>1.3586730957031199</c:v>
                </c:pt>
                <c:pt idx="5420">
                  <c:v>1.147705078125</c:v>
                </c:pt>
                <c:pt idx="5421">
                  <c:v>1.0238037109375</c:v>
                </c:pt>
                <c:pt idx="5422">
                  <c:v>1.20513916015625</c:v>
                </c:pt>
                <c:pt idx="5423">
                  <c:v>1.3494873046875</c:v>
                </c:pt>
                <c:pt idx="5424">
                  <c:v>1.2462158203125</c:v>
                </c:pt>
                <c:pt idx="5425">
                  <c:v>1.15509033203125</c:v>
                </c:pt>
                <c:pt idx="5426">
                  <c:v>1.38067626953125</c:v>
                </c:pt>
                <c:pt idx="5427">
                  <c:v>1.5531921386718699</c:v>
                </c:pt>
                <c:pt idx="5428">
                  <c:v>1.282958984375</c:v>
                </c:pt>
                <c:pt idx="5429">
                  <c:v>0.925567626953125</c:v>
                </c:pt>
                <c:pt idx="5430">
                  <c:v>0.882415771484375</c:v>
                </c:pt>
                <c:pt idx="5431">
                  <c:v>1.1022644042968699</c:v>
                </c:pt>
                <c:pt idx="5432">
                  <c:v>1.2093200683593699</c:v>
                </c:pt>
                <c:pt idx="5433">
                  <c:v>1.0993347167968699</c:v>
                </c:pt>
                <c:pt idx="5434">
                  <c:v>1.0758361816406199</c:v>
                </c:pt>
                <c:pt idx="5435">
                  <c:v>1.15301513671875</c:v>
                </c:pt>
                <c:pt idx="5436">
                  <c:v>0.904449462890625</c:v>
                </c:pt>
                <c:pt idx="5437">
                  <c:v>0.527130126953125</c:v>
                </c:pt>
                <c:pt idx="5438">
                  <c:v>0.6976318359375</c:v>
                </c:pt>
                <c:pt idx="5439">
                  <c:v>1.24530029296875</c:v>
                </c:pt>
                <c:pt idx="5440">
                  <c:v>1.2939758300781199</c:v>
                </c:pt>
                <c:pt idx="5441">
                  <c:v>0.8436279296875</c:v>
                </c:pt>
                <c:pt idx="5442">
                  <c:v>0.423553466796875</c:v>
                </c:pt>
                <c:pt idx="5443">
                  <c:v>0.435516357421875</c:v>
                </c:pt>
                <c:pt idx="5444">
                  <c:v>0.866485595703125</c:v>
                </c:pt>
                <c:pt idx="5445">
                  <c:v>1.16021728515625</c:v>
                </c:pt>
                <c:pt idx="5446">
                  <c:v>1.03033447265625</c:v>
                </c:pt>
                <c:pt idx="5447">
                  <c:v>0.36077880859375</c:v>
                </c:pt>
                <c:pt idx="5448">
                  <c:v>-7.9592734575271606E-2</c:v>
                </c:pt>
                <c:pt idx="5449">
                  <c:v>0.36236572265625</c:v>
                </c:pt>
                <c:pt idx="5450">
                  <c:v>1.16802978515625</c:v>
                </c:pt>
                <c:pt idx="5451">
                  <c:v>1.1755065917968699</c:v>
                </c:pt>
                <c:pt idx="5452">
                  <c:v>0.3719482421875</c:v>
                </c:pt>
                <c:pt idx="5453">
                  <c:v>1.5167236328125E-2</c:v>
                </c:pt>
                <c:pt idx="5454">
                  <c:v>0.714447021484375</c:v>
                </c:pt>
                <c:pt idx="5455">
                  <c:v>1.5103454589843699</c:v>
                </c:pt>
                <c:pt idx="5456">
                  <c:v>1.3131408691406199</c:v>
                </c:pt>
                <c:pt idx="5457">
                  <c:v>0.4759521484375</c:v>
                </c:pt>
                <c:pt idx="5458">
                  <c:v>0.288818359375</c:v>
                </c:pt>
                <c:pt idx="5459">
                  <c:v>1.0594177246093699</c:v>
                </c:pt>
                <c:pt idx="5460">
                  <c:v>1.6645202636718699</c:v>
                </c:pt>
                <c:pt idx="5461">
                  <c:v>1.33258056640625</c:v>
                </c:pt>
                <c:pt idx="5462">
                  <c:v>0.840850830078125</c:v>
                </c:pt>
                <c:pt idx="5463">
                  <c:v>0.9205322265625</c:v>
                </c:pt>
                <c:pt idx="5464">
                  <c:v>1.3445739746093699</c:v>
                </c:pt>
                <c:pt idx="5465">
                  <c:v>1.46484375</c:v>
                </c:pt>
                <c:pt idx="5466">
                  <c:v>1.4203796386718699</c:v>
                </c:pt>
                <c:pt idx="5467">
                  <c:v>1.6783142089843699</c:v>
                </c:pt>
                <c:pt idx="5468">
                  <c:v>2.0389404296875</c:v>
                </c:pt>
                <c:pt idx="5469">
                  <c:v>1.9156799316406199</c:v>
                </c:pt>
                <c:pt idx="5470">
                  <c:v>1.5075378417968699</c:v>
                </c:pt>
                <c:pt idx="5471">
                  <c:v>1.4014587402343699</c:v>
                </c:pt>
                <c:pt idx="5472">
                  <c:v>1.85943603515625</c:v>
                </c:pt>
                <c:pt idx="5473">
                  <c:v>2.29345703125</c:v>
                </c:pt>
                <c:pt idx="5474">
                  <c:v>2.10980224609375</c:v>
                </c:pt>
                <c:pt idx="5475">
                  <c:v>1.6450500488281199</c:v>
                </c:pt>
                <c:pt idx="5476">
                  <c:v>1.552734375</c:v>
                </c:pt>
                <c:pt idx="5477">
                  <c:v>1.987060546875</c:v>
                </c:pt>
                <c:pt idx="5478">
                  <c:v>2.49658203125</c:v>
                </c:pt>
                <c:pt idx="5479">
                  <c:v>2.6976623535156201</c:v>
                </c:pt>
                <c:pt idx="5480">
                  <c:v>2.45343017578125</c:v>
                </c:pt>
                <c:pt idx="5481">
                  <c:v>2.2678527832031201</c:v>
                </c:pt>
                <c:pt idx="5482">
                  <c:v>2.247802734375</c:v>
                </c:pt>
                <c:pt idx="5483">
                  <c:v>2.47760009765625</c:v>
                </c:pt>
                <c:pt idx="5484">
                  <c:v>2.748046875</c:v>
                </c:pt>
                <c:pt idx="5485">
                  <c:v>2.5821533203125</c:v>
                </c:pt>
                <c:pt idx="5486">
                  <c:v>2.3436584472656201</c:v>
                </c:pt>
                <c:pt idx="5487">
                  <c:v>2.0472412109375</c:v>
                </c:pt>
                <c:pt idx="5488">
                  <c:v>1.7575988769531199</c:v>
                </c:pt>
                <c:pt idx="5489">
                  <c:v>1.8277587890625</c:v>
                </c:pt>
                <c:pt idx="5490">
                  <c:v>2.3966064453125</c:v>
                </c:pt>
                <c:pt idx="5491">
                  <c:v>2.69415283203125</c:v>
                </c:pt>
                <c:pt idx="5492">
                  <c:v>2.07476806640625</c:v>
                </c:pt>
                <c:pt idx="5493">
                  <c:v>1.90277099609375</c:v>
                </c:pt>
                <c:pt idx="5494">
                  <c:v>2.4087219238281201</c:v>
                </c:pt>
                <c:pt idx="5495">
                  <c:v>2.7367248535156201</c:v>
                </c:pt>
                <c:pt idx="5496">
                  <c:v>2.26605224609375</c:v>
                </c:pt>
                <c:pt idx="5497">
                  <c:v>1.9082336425781199</c:v>
                </c:pt>
                <c:pt idx="5498">
                  <c:v>1.9337158203125</c:v>
                </c:pt>
                <c:pt idx="5499">
                  <c:v>2.3941345214843701</c:v>
                </c:pt>
                <c:pt idx="5500">
                  <c:v>2.5660400390625</c:v>
                </c:pt>
                <c:pt idx="5501">
                  <c:v>2.4950256347656201</c:v>
                </c:pt>
                <c:pt idx="5502">
                  <c:v>2.6681823730468701</c:v>
                </c:pt>
                <c:pt idx="5503">
                  <c:v>2.8092346191406201</c:v>
                </c:pt>
                <c:pt idx="5504">
                  <c:v>2.707763671875</c:v>
                </c:pt>
                <c:pt idx="5505">
                  <c:v>2.50897216796875</c:v>
                </c:pt>
                <c:pt idx="5506">
                  <c:v>2.41522216796875</c:v>
                </c:pt>
                <c:pt idx="5507">
                  <c:v>2.6092224121093701</c:v>
                </c:pt>
                <c:pt idx="5508">
                  <c:v>2.857666015625</c:v>
                </c:pt>
                <c:pt idx="5509">
                  <c:v>2.99615478515625</c:v>
                </c:pt>
                <c:pt idx="5510">
                  <c:v>3.0591735839843701</c:v>
                </c:pt>
                <c:pt idx="5511">
                  <c:v>3.08856201171875</c:v>
                </c:pt>
                <c:pt idx="5512">
                  <c:v>3.1398010253906201</c:v>
                </c:pt>
                <c:pt idx="5513">
                  <c:v>3.2647399902343701</c:v>
                </c:pt>
                <c:pt idx="5514">
                  <c:v>3.33819580078125</c:v>
                </c:pt>
                <c:pt idx="5515">
                  <c:v>3.3957214355468701</c:v>
                </c:pt>
                <c:pt idx="5516">
                  <c:v>3.3908386230468701</c:v>
                </c:pt>
                <c:pt idx="5517">
                  <c:v>3.362548828125</c:v>
                </c:pt>
                <c:pt idx="5518">
                  <c:v>3.3531799316406201</c:v>
                </c:pt>
                <c:pt idx="5519">
                  <c:v>3.3739013671875</c:v>
                </c:pt>
                <c:pt idx="5520">
                  <c:v>3.3865966796875</c:v>
                </c:pt>
                <c:pt idx="5521">
                  <c:v>3.3844909667968701</c:v>
                </c:pt>
                <c:pt idx="5522">
                  <c:v>3.62005615234375</c:v>
                </c:pt>
                <c:pt idx="5523">
                  <c:v>3.8784484863281201</c:v>
                </c:pt>
                <c:pt idx="5524">
                  <c:v>3.8185119628906201</c:v>
                </c:pt>
                <c:pt idx="5525">
                  <c:v>3.43994140625</c:v>
                </c:pt>
                <c:pt idx="5526">
                  <c:v>3.0592956542968701</c:v>
                </c:pt>
                <c:pt idx="5527">
                  <c:v>3.0968017578125</c:v>
                </c:pt>
                <c:pt idx="5528">
                  <c:v>3.3183898925781201</c:v>
                </c:pt>
                <c:pt idx="5529">
                  <c:v>3.34307861328125</c:v>
                </c:pt>
                <c:pt idx="5530">
                  <c:v>3.1424865722656201</c:v>
                </c:pt>
                <c:pt idx="5531">
                  <c:v>2.9981384277343701</c:v>
                </c:pt>
                <c:pt idx="5532">
                  <c:v>3.07391357421875</c:v>
                </c:pt>
                <c:pt idx="5533">
                  <c:v>3.2114562988281201</c:v>
                </c:pt>
                <c:pt idx="5534">
                  <c:v>3.06878662109375</c:v>
                </c:pt>
                <c:pt idx="5535">
                  <c:v>2.8248596191406201</c:v>
                </c:pt>
                <c:pt idx="5536">
                  <c:v>2.7495422363281201</c:v>
                </c:pt>
                <c:pt idx="5537">
                  <c:v>2.7992858886718701</c:v>
                </c:pt>
                <c:pt idx="5538">
                  <c:v>2.8650817871093701</c:v>
                </c:pt>
                <c:pt idx="5539">
                  <c:v>2.8565979003906201</c:v>
                </c:pt>
                <c:pt idx="5540">
                  <c:v>2.8345947265625</c:v>
                </c:pt>
                <c:pt idx="5541">
                  <c:v>2.8629455566406201</c:v>
                </c:pt>
                <c:pt idx="5542">
                  <c:v>2.9989318847656201</c:v>
                </c:pt>
                <c:pt idx="5543">
                  <c:v>3.0967712402343701</c:v>
                </c:pt>
                <c:pt idx="5544">
                  <c:v>3.0128479003906201</c:v>
                </c:pt>
                <c:pt idx="5545">
                  <c:v>2.9232482910156201</c:v>
                </c:pt>
                <c:pt idx="5546">
                  <c:v>2.8837890625</c:v>
                </c:pt>
                <c:pt idx="5547">
                  <c:v>2.93798828125</c:v>
                </c:pt>
                <c:pt idx="5548">
                  <c:v>3.0204772949218701</c:v>
                </c:pt>
                <c:pt idx="5549">
                  <c:v>3.03875732421875</c:v>
                </c:pt>
                <c:pt idx="5550">
                  <c:v>3.0998229980468701</c:v>
                </c:pt>
                <c:pt idx="5551">
                  <c:v>3.187744140625</c:v>
                </c:pt>
                <c:pt idx="5552">
                  <c:v>3.194580078125</c:v>
                </c:pt>
                <c:pt idx="5553">
                  <c:v>3.07269287109375</c:v>
                </c:pt>
                <c:pt idx="5554">
                  <c:v>2.9886169433593701</c:v>
                </c:pt>
                <c:pt idx="5555">
                  <c:v>3.0415344238281201</c:v>
                </c:pt>
                <c:pt idx="5556">
                  <c:v>3.0639343261718701</c:v>
                </c:pt>
                <c:pt idx="5557">
                  <c:v>3.0027160644531201</c:v>
                </c:pt>
                <c:pt idx="5558">
                  <c:v>2.9408264160156201</c:v>
                </c:pt>
                <c:pt idx="5559">
                  <c:v>2.8836669921875</c:v>
                </c:pt>
                <c:pt idx="5560">
                  <c:v>2.86553955078125</c:v>
                </c:pt>
                <c:pt idx="5561">
                  <c:v>2.8671569824218701</c:v>
                </c:pt>
                <c:pt idx="5562">
                  <c:v>2.41656494140625</c:v>
                </c:pt>
                <c:pt idx="5563">
                  <c:v>2.0189208984375</c:v>
                </c:pt>
                <c:pt idx="5564">
                  <c:v>2.1424255371093701</c:v>
                </c:pt>
                <c:pt idx="5565">
                  <c:v>2.2823181152343701</c:v>
                </c:pt>
                <c:pt idx="5566">
                  <c:v>2.044921875</c:v>
                </c:pt>
                <c:pt idx="5567">
                  <c:v>1.80340576171875</c:v>
                </c:pt>
                <c:pt idx="5568">
                  <c:v>1.7479248046875</c:v>
                </c:pt>
                <c:pt idx="5569">
                  <c:v>1.55859375</c:v>
                </c:pt>
                <c:pt idx="5570">
                  <c:v>1.2120056152343699</c:v>
                </c:pt>
                <c:pt idx="5571">
                  <c:v>0.860992431640625</c:v>
                </c:pt>
                <c:pt idx="5572">
                  <c:v>0.514923095703125</c:v>
                </c:pt>
                <c:pt idx="5573">
                  <c:v>0.25628662109375</c:v>
                </c:pt>
                <c:pt idx="5574">
                  <c:v>0.41363525390625</c:v>
                </c:pt>
                <c:pt idx="5575">
                  <c:v>0.653656005859375</c:v>
                </c:pt>
                <c:pt idx="5576">
                  <c:v>0.521331787109375</c:v>
                </c:pt>
                <c:pt idx="5577">
                  <c:v>-2.53560524433851E-2</c:v>
                </c:pt>
                <c:pt idx="5578">
                  <c:v>-0.420888811349868</c:v>
                </c:pt>
                <c:pt idx="5579">
                  <c:v>-0.35500338673591603</c:v>
                </c:pt>
                <c:pt idx="5580">
                  <c:v>-0.151063993573188</c:v>
                </c:pt>
                <c:pt idx="5581">
                  <c:v>-0.21641349792480399</c:v>
                </c:pt>
                <c:pt idx="5582">
                  <c:v>-0.36226287484169001</c:v>
                </c:pt>
                <c:pt idx="5583">
                  <c:v>-0.411687701940536</c:v>
                </c:pt>
                <c:pt idx="5584">
                  <c:v>-0.46195513010025002</c:v>
                </c:pt>
                <c:pt idx="5585">
                  <c:v>-0.59136801958084095</c:v>
                </c:pt>
                <c:pt idx="5586">
                  <c:v>-0.68152624368667603</c:v>
                </c:pt>
                <c:pt idx="5587">
                  <c:v>-0.72668415307998602</c:v>
                </c:pt>
                <c:pt idx="5588">
                  <c:v>-0.67307788133621205</c:v>
                </c:pt>
                <c:pt idx="5589">
                  <c:v>-0.568431496620178</c:v>
                </c:pt>
                <c:pt idx="5590">
                  <c:v>-0.73270988464355402</c:v>
                </c:pt>
                <c:pt idx="5591">
                  <c:v>-1.0692993402480999</c:v>
                </c:pt>
                <c:pt idx="5592">
                  <c:v>-1.1312679052352901</c:v>
                </c:pt>
                <c:pt idx="5593">
                  <c:v>-0.97004467248916604</c:v>
                </c:pt>
                <c:pt idx="5594">
                  <c:v>-0.90495848655700595</c:v>
                </c:pt>
                <c:pt idx="5595">
                  <c:v>-1.0592957735061601</c:v>
                </c:pt>
                <c:pt idx="5596">
                  <c:v>-1.26073706150054</c:v>
                </c:pt>
                <c:pt idx="5597">
                  <c:v>-1.29444432258605</c:v>
                </c:pt>
                <c:pt idx="5598">
                  <c:v>-1.22715198993682</c:v>
                </c:pt>
                <c:pt idx="5599">
                  <c:v>-1.2394491434097199</c:v>
                </c:pt>
                <c:pt idx="5600">
                  <c:v>-1.32328104972839</c:v>
                </c:pt>
                <c:pt idx="5601">
                  <c:v>-1.3605978488922099</c:v>
                </c:pt>
                <c:pt idx="5602">
                  <c:v>-1.1938499212264999</c:v>
                </c:pt>
                <c:pt idx="5603">
                  <c:v>-1.04426181316375</c:v>
                </c:pt>
                <c:pt idx="5604">
                  <c:v>-1.07425689697265</c:v>
                </c:pt>
                <c:pt idx="5605">
                  <c:v>-1.2214763164520199</c:v>
                </c:pt>
                <c:pt idx="5606">
                  <c:v>-1.2087388038635201</c:v>
                </c:pt>
                <c:pt idx="5607">
                  <c:v>-1.0791543722152701</c:v>
                </c:pt>
                <c:pt idx="5608">
                  <c:v>-0.99685889482498102</c:v>
                </c:pt>
                <c:pt idx="5609">
                  <c:v>-1.06053125858306</c:v>
                </c:pt>
                <c:pt idx="5610">
                  <c:v>-1.1619238853454501</c:v>
                </c:pt>
                <c:pt idx="5611">
                  <c:v>-1.09550297260284</c:v>
                </c:pt>
                <c:pt idx="5612">
                  <c:v>-0.94310331344604403</c:v>
                </c:pt>
                <c:pt idx="5613">
                  <c:v>-0.880027055740356</c:v>
                </c:pt>
                <c:pt idx="5614">
                  <c:v>-0.90019464492797796</c:v>
                </c:pt>
                <c:pt idx="5615">
                  <c:v>-0.86800628900527899</c:v>
                </c:pt>
                <c:pt idx="5616">
                  <c:v>-0.80954992771148604</c:v>
                </c:pt>
                <c:pt idx="5617">
                  <c:v>-0.791287541389465</c:v>
                </c:pt>
                <c:pt idx="5618">
                  <c:v>-0.787617146968841</c:v>
                </c:pt>
                <c:pt idx="5619">
                  <c:v>-0.62881410121917702</c:v>
                </c:pt>
                <c:pt idx="5620">
                  <c:v>-0.30785742402076699</c:v>
                </c:pt>
                <c:pt idx="5621">
                  <c:v>-0.30402803421020502</c:v>
                </c:pt>
                <c:pt idx="5622">
                  <c:v>-0.78674894571304299</c:v>
                </c:pt>
                <c:pt idx="5623">
                  <c:v>-0.98274856805801303</c:v>
                </c:pt>
                <c:pt idx="5624">
                  <c:v>-0.45337688922882002</c:v>
                </c:pt>
                <c:pt idx="5625">
                  <c:v>0.308837890625</c:v>
                </c:pt>
                <c:pt idx="5626">
                  <c:v>7.0953369140625E-2</c:v>
                </c:pt>
                <c:pt idx="5627">
                  <c:v>-0.81850969791412298</c:v>
                </c:pt>
                <c:pt idx="5628">
                  <c:v>-0.97661536931991499</c:v>
                </c:pt>
                <c:pt idx="5629">
                  <c:v>-0.206369549036026</c:v>
                </c:pt>
                <c:pt idx="5630">
                  <c:v>0.424346923828125</c:v>
                </c:pt>
                <c:pt idx="5631">
                  <c:v>0.105926513671875</c:v>
                </c:pt>
                <c:pt idx="5632">
                  <c:v>-0.50107848644256503</c:v>
                </c:pt>
                <c:pt idx="5633">
                  <c:v>-0.467294931411743</c:v>
                </c:pt>
                <c:pt idx="5634">
                  <c:v>0.105712890625</c:v>
                </c:pt>
                <c:pt idx="5635">
                  <c:v>0.360626220703125</c:v>
                </c:pt>
                <c:pt idx="5636">
                  <c:v>5.2978515625E-2</c:v>
                </c:pt>
                <c:pt idx="5637">
                  <c:v>-0.19786034524440699</c:v>
                </c:pt>
                <c:pt idx="5638">
                  <c:v>2.4169921875E-2</c:v>
                </c:pt>
                <c:pt idx="5639">
                  <c:v>0.369384765625</c:v>
                </c:pt>
                <c:pt idx="5640">
                  <c:v>0.313812255859375</c:v>
                </c:pt>
                <c:pt idx="5641">
                  <c:v>2.6519775390625E-2</c:v>
                </c:pt>
                <c:pt idx="5642">
                  <c:v>-4.11911718547344E-2</c:v>
                </c:pt>
                <c:pt idx="5643">
                  <c:v>0.1363525390625</c:v>
                </c:pt>
                <c:pt idx="5644">
                  <c:v>0.168701171875</c:v>
                </c:pt>
                <c:pt idx="5645">
                  <c:v>-1.0446956381201701E-2</c:v>
                </c:pt>
                <c:pt idx="5646">
                  <c:v>-7.1126952767372104E-2</c:v>
                </c:pt>
                <c:pt idx="5647">
                  <c:v>3.8299560546875E-2</c:v>
                </c:pt>
                <c:pt idx="5648">
                  <c:v>8.489990234375E-2</c:v>
                </c:pt>
                <c:pt idx="5649">
                  <c:v>-5.2493594586849199E-2</c:v>
                </c:pt>
                <c:pt idx="5650">
                  <c:v>-0.27074515819549499</c:v>
                </c:pt>
                <c:pt idx="5651">
                  <c:v>-0.29164695739745999</c:v>
                </c:pt>
                <c:pt idx="5652">
                  <c:v>-0.12234689295291901</c:v>
                </c:pt>
                <c:pt idx="5653">
                  <c:v>5.908203125E-2</c:v>
                </c:pt>
                <c:pt idx="5654">
                  <c:v>3.60107421875E-3</c:v>
                </c:pt>
                <c:pt idx="5655">
                  <c:v>-0.377809047698974</c:v>
                </c:pt>
                <c:pt idx="5656">
                  <c:v>-0.63201212882995605</c:v>
                </c:pt>
                <c:pt idx="5657">
                  <c:v>-0.45803239941596902</c:v>
                </c:pt>
                <c:pt idx="5658">
                  <c:v>-0.18802888691425301</c:v>
                </c:pt>
                <c:pt idx="5659">
                  <c:v>-0.195191845297813</c:v>
                </c:pt>
                <c:pt idx="5660">
                  <c:v>-0.35155037045478799</c:v>
                </c:pt>
                <c:pt idx="5661">
                  <c:v>-0.55026048421859697</c:v>
                </c:pt>
                <c:pt idx="5662">
                  <c:v>-0.72398489713668801</c:v>
                </c:pt>
                <c:pt idx="5663">
                  <c:v>-0.68903332948684604</c:v>
                </c:pt>
                <c:pt idx="5664">
                  <c:v>-0.48099133372306802</c:v>
                </c:pt>
                <c:pt idx="5665">
                  <c:v>-0.36327528953552202</c:v>
                </c:pt>
                <c:pt idx="5666">
                  <c:v>-0.44819346070289601</c:v>
                </c:pt>
                <c:pt idx="5667">
                  <c:v>-0.576890408992767</c:v>
                </c:pt>
                <c:pt idx="5668">
                  <c:v>-0.56340402364730802</c:v>
                </c:pt>
                <c:pt idx="5669">
                  <c:v>-0.43649217486381497</c:v>
                </c:pt>
                <c:pt idx="5670">
                  <c:v>-0.38383096456527699</c:v>
                </c:pt>
                <c:pt idx="5671">
                  <c:v>-0.47082594037055903</c:v>
                </c:pt>
                <c:pt idx="5672">
                  <c:v>-0.55236208438873202</c:v>
                </c:pt>
                <c:pt idx="5673">
                  <c:v>-0.49957746267318698</c:v>
                </c:pt>
                <c:pt idx="5674">
                  <c:v>-0.416928470134735</c:v>
                </c:pt>
                <c:pt idx="5675">
                  <c:v>-0.437448650598526</c:v>
                </c:pt>
                <c:pt idx="5676">
                  <c:v>-0.52292782068252497</c:v>
                </c:pt>
                <c:pt idx="5677">
                  <c:v>-0.53609025478363004</c:v>
                </c:pt>
                <c:pt idx="5678">
                  <c:v>-0.466789990663528</c:v>
                </c:pt>
                <c:pt idx="5679">
                  <c:v>-0.42659327387809698</c:v>
                </c:pt>
                <c:pt idx="5680">
                  <c:v>-0.48176324367523099</c:v>
                </c:pt>
                <c:pt idx="5681">
                  <c:v>-0.53374826908111495</c:v>
                </c:pt>
                <c:pt idx="5682">
                  <c:v>-0.50690382719039895</c:v>
                </c:pt>
                <c:pt idx="5683">
                  <c:v>-0.44173961877822798</c:v>
                </c:pt>
                <c:pt idx="5684">
                  <c:v>-0.44711267948150601</c:v>
                </c:pt>
                <c:pt idx="5685">
                  <c:v>-0.50596165657043402</c:v>
                </c:pt>
                <c:pt idx="5686">
                  <c:v>-0.51470077037811202</c:v>
                </c:pt>
                <c:pt idx="5687">
                  <c:v>-0.46513143181800798</c:v>
                </c:pt>
                <c:pt idx="5688">
                  <c:v>-0.44344508647918701</c:v>
                </c:pt>
                <c:pt idx="5689">
                  <c:v>-0.47386360168456998</c:v>
                </c:pt>
                <c:pt idx="5690">
                  <c:v>-0.50251805782318104</c:v>
                </c:pt>
                <c:pt idx="5691">
                  <c:v>-0.47870168089866599</c:v>
                </c:pt>
                <c:pt idx="5692">
                  <c:v>-0.43932235240936202</c:v>
                </c:pt>
                <c:pt idx="5693">
                  <c:v>-0.45846819877624501</c:v>
                </c:pt>
                <c:pt idx="5694">
                  <c:v>-0.48693093657493502</c:v>
                </c:pt>
                <c:pt idx="5695">
                  <c:v>-0.49301728606223999</c:v>
                </c:pt>
                <c:pt idx="5696">
                  <c:v>-0.466655403375625</c:v>
                </c:pt>
                <c:pt idx="5697">
                  <c:v>-0.46094515919685303</c:v>
                </c:pt>
                <c:pt idx="5698">
                  <c:v>-0.481567323207855</c:v>
                </c:pt>
                <c:pt idx="5699">
                  <c:v>-0.50016987323760898</c:v>
                </c:pt>
                <c:pt idx="5700">
                  <c:v>-0.47499838471412598</c:v>
                </c:pt>
                <c:pt idx="5701">
                  <c:v>-0.45502188801765397</c:v>
                </c:pt>
                <c:pt idx="5702">
                  <c:v>-0.46180710196495001</c:v>
                </c:pt>
                <c:pt idx="5703">
                  <c:v>-0.48497855663299499</c:v>
                </c:pt>
                <c:pt idx="5704">
                  <c:v>-0.46963486075401301</c:v>
                </c:pt>
                <c:pt idx="5705">
                  <c:v>-0.45418977737426702</c:v>
                </c:pt>
                <c:pt idx="5706">
                  <c:v>-0.451191216707229</c:v>
                </c:pt>
                <c:pt idx="5707">
                  <c:v>-0.47086563706397999</c:v>
                </c:pt>
                <c:pt idx="5708">
                  <c:v>-0.47765862941741899</c:v>
                </c:pt>
                <c:pt idx="5709">
                  <c:v>-0.46261769533157299</c:v>
                </c:pt>
                <c:pt idx="5710">
                  <c:v>-0.45872539281844998</c:v>
                </c:pt>
                <c:pt idx="5711">
                  <c:v>-0.46719399094581598</c:v>
                </c:pt>
                <c:pt idx="5712">
                  <c:v>-0.482525885105133</c:v>
                </c:pt>
                <c:pt idx="5713">
                  <c:v>-0.46592515707015902</c:v>
                </c:pt>
                <c:pt idx="5714">
                  <c:v>-0.454938113689422</c:v>
                </c:pt>
                <c:pt idx="5715">
                  <c:v>-0.45582821965217502</c:v>
                </c:pt>
                <c:pt idx="5716">
                  <c:v>-0.47684985399246199</c:v>
                </c:pt>
                <c:pt idx="5717">
                  <c:v>-0.47794929146766602</c:v>
                </c:pt>
                <c:pt idx="5718">
                  <c:v>-0.46413320302963201</c:v>
                </c:pt>
                <c:pt idx="5719">
                  <c:v>-0.46145796775817799</c:v>
                </c:pt>
                <c:pt idx="5720">
                  <c:v>-0.47266960144042902</c:v>
                </c:pt>
                <c:pt idx="5721">
                  <c:v>-0.48670762777328402</c:v>
                </c:pt>
                <c:pt idx="5722">
                  <c:v>-0.47620776295661899</c:v>
                </c:pt>
                <c:pt idx="5723">
                  <c:v>-0.470830678939819</c:v>
                </c:pt>
                <c:pt idx="5724">
                  <c:v>-0.474437355995178</c:v>
                </c:pt>
                <c:pt idx="5725">
                  <c:v>-0.48811224102973899</c:v>
                </c:pt>
                <c:pt idx="5726">
                  <c:v>-0.48456618189811701</c:v>
                </c:pt>
                <c:pt idx="5727">
                  <c:v>-0.47552877664566001</c:v>
                </c:pt>
                <c:pt idx="5728">
                  <c:v>-0.46993023157119701</c:v>
                </c:pt>
                <c:pt idx="5729">
                  <c:v>-0.47840508818626398</c:v>
                </c:pt>
                <c:pt idx="5730">
                  <c:v>-0.480114996433258</c:v>
                </c:pt>
                <c:pt idx="5731">
                  <c:v>-0.47254282236099199</c:v>
                </c:pt>
                <c:pt idx="5732">
                  <c:v>-0.46852651238441401</c:v>
                </c:pt>
                <c:pt idx="5733">
                  <c:v>-0.464828610420227</c:v>
                </c:pt>
                <c:pt idx="5734">
                  <c:v>-0.480937600135803</c:v>
                </c:pt>
                <c:pt idx="5735">
                  <c:v>-0.47696366906165999</c:v>
                </c:pt>
                <c:pt idx="5736">
                  <c:v>-0.474684238433837</c:v>
                </c:pt>
                <c:pt idx="5737">
                  <c:v>-0.471083253622055</c:v>
                </c:pt>
                <c:pt idx="5738">
                  <c:v>-0.48154667019844</c:v>
                </c:pt>
                <c:pt idx="5739">
                  <c:v>-0.47929760813713002</c:v>
                </c:pt>
                <c:pt idx="5740">
                  <c:v>-0.475649803876876</c:v>
                </c:pt>
                <c:pt idx="5741">
                  <c:v>-0.47608545422553999</c:v>
                </c:pt>
                <c:pt idx="5742">
                  <c:v>-0.47889947891235302</c:v>
                </c:pt>
                <c:pt idx="5743">
                  <c:v>-0.48762440681457497</c:v>
                </c:pt>
                <c:pt idx="5744">
                  <c:v>-0.47988671064376798</c:v>
                </c:pt>
                <c:pt idx="5745">
                  <c:v>-0.47624322772026001</c:v>
                </c:pt>
                <c:pt idx="5746">
                  <c:v>-0.47280353307723999</c:v>
                </c:pt>
                <c:pt idx="5747">
                  <c:v>-0.479750126600265</c:v>
                </c:pt>
                <c:pt idx="5748">
                  <c:v>-0.476346224546432</c:v>
                </c:pt>
                <c:pt idx="5749">
                  <c:v>-0.47593075037002502</c:v>
                </c:pt>
                <c:pt idx="5750">
                  <c:v>-0.47030010819435097</c:v>
                </c:pt>
                <c:pt idx="5751">
                  <c:v>-0.48219248652458102</c:v>
                </c:pt>
                <c:pt idx="5752">
                  <c:v>-0.477329552173614</c:v>
                </c:pt>
                <c:pt idx="5753">
                  <c:v>-0.476504266262054</c:v>
                </c:pt>
                <c:pt idx="5754">
                  <c:v>-0.47231864929199202</c:v>
                </c:pt>
                <c:pt idx="5755">
                  <c:v>-0.47745335102081299</c:v>
                </c:pt>
                <c:pt idx="5756">
                  <c:v>-0.484056025743484</c:v>
                </c:pt>
                <c:pt idx="5757">
                  <c:v>-0.47760522365570002</c:v>
                </c:pt>
                <c:pt idx="5758">
                  <c:v>-0.47633892297744701</c:v>
                </c:pt>
                <c:pt idx="5759">
                  <c:v>-0.47190174460411</c:v>
                </c:pt>
                <c:pt idx="5760">
                  <c:v>-0.48272499442100503</c:v>
                </c:pt>
                <c:pt idx="5761">
                  <c:v>-0.47725075483322099</c:v>
                </c:pt>
                <c:pt idx="5762">
                  <c:v>-0.476425260305404</c:v>
                </c:pt>
                <c:pt idx="5763">
                  <c:v>-0.47011479735374401</c:v>
                </c:pt>
                <c:pt idx="5764">
                  <c:v>-0.47056606411933899</c:v>
                </c:pt>
                <c:pt idx="5765">
                  <c:v>-0.47045698761940002</c:v>
                </c:pt>
                <c:pt idx="5766">
                  <c:v>-0.46592879295349099</c:v>
                </c:pt>
                <c:pt idx="5767">
                  <c:v>-0.4639393389225</c:v>
                </c:pt>
                <c:pt idx="5768">
                  <c:v>-0.46784636378288202</c:v>
                </c:pt>
                <c:pt idx="5769">
                  <c:v>-0.47544011473655701</c:v>
                </c:pt>
                <c:pt idx="5770">
                  <c:v>-0.46980199217796298</c:v>
                </c:pt>
                <c:pt idx="5771">
                  <c:v>-0.47463530302047702</c:v>
                </c:pt>
                <c:pt idx="5772">
                  <c:v>-0.47340181469917297</c:v>
                </c:pt>
                <c:pt idx="5773">
                  <c:v>-0.48095110058784402</c:v>
                </c:pt>
                <c:pt idx="5774">
                  <c:v>-0.47601890563964799</c:v>
                </c:pt>
                <c:pt idx="5775">
                  <c:v>-0.47729012370109503</c:v>
                </c:pt>
                <c:pt idx="5776">
                  <c:v>-0.47257104516029302</c:v>
                </c:pt>
                <c:pt idx="5777">
                  <c:v>-0.47549676895141602</c:v>
                </c:pt>
                <c:pt idx="5778">
                  <c:v>-0.47735419869422901</c:v>
                </c:pt>
                <c:pt idx="5779">
                  <c:v>-0.47144994139671298</c:v>
                </c:pt>
                <c:pt idx="5780">
                  <c:v>-0.471607446670532</c:v>
                </c:pt>
                <c:pt idx="5781">
                  <c:v>-0.47018027305603</c:v>
                </c:pt>
                <c:pt idx="5782">
                  <c:v>-0.47702667117118802</c:v>
                </c:pt>
                <c:pt idx="5783">
                  <c:v>-0.47150704264640803</c:v>
                </c:pt>
                <c:pt idx="5784">
                  <c:v>-0.479607373476028</c:v>
                </c:pt>
                <c:pt idx="5785">
                  <c:v>-0.47308743000030501</c:v>
                </c:pt>
                <c:pt idx="5786">
                  <c:v>-0.47582077980041498</c:v>
                </c:pt>
                <c:pt idx="5787">
                  <c:v>-0.47250825166702198</c:v>
                </c:pt>
                <c:pt idx="5788">
                  <c:v>-0.467759490013122</c:v>
                </c:pt>
                <c:pt idx="5789">
                  <c:v>-0.46662864089012102</c:v>
                </c:pt>
                <c:pt idx="5790">
                  <c:v>-0.46930387616157498</c:v>
                </c:pt>
                <c:pt idx="5791">
                  <c:v>-0.47176823019981301</c:v>
                </c:pt>
                <c:pt idx="5792">
                  <c:v>-0.46773910522460899</c:v>
                </c:pt>
                <c:pt idx="5793">
                  <c:v>-0.47120976448058999</c:v>
                </c:pt>
                <c:pt idx="5794">
                  <c:v>-0.46317186951637201</c:v>
                </c:pt>
                <c:pt idx="5795">
                  <c:v>-0.47134739160537698</c:v>
                </c:pt>
                <c:pt idx="5796">
                  <c:v>-0.47001591324806202</c:v>
                </c:pt>
                <c:pt idx="5797">
                  <c:v>-0.47629168629646301</c:v>
                </c:pt>
                <c:pt idx="5798">
                  <c:v>-0.46841028332710199</c:v>
                </c:pt>
                <c:pt idx="5799">
                  <c:v>-0.47657513618469199</c:v>
                </c:pt>
                <c:pt idx="5800">
                  <c:v>-0.47324788570403997</c:v>
                </c:pt>
                <c:pt idx="5801">
                  <c:v>-0.475003242492675</c:v>
                </c:pt>
                <c:pt idx="5802">
                  <c:v>-0.47272253036499001</c:v>
                </c:pt>
                <c:pt idx="5803">
                  <c:v>-0.46556705236434898</c:v>
                </c:pt>
                <c:pt idx="5804">
                  <c:v>-0.46775871515273998</c:v>
                </c:pt>
                <c:pt idx="5805">
                  <c:v>-0.46080663800239502</c:v>
                </c:pt>
                <c:pt idx="5806">
                  <c:v>-0.464945048093795</c:v>
                </c:pt>
                <c:pt idx="5807">
                  <c:v>-0.462735265493392</c:v>
                </c:pt>
                <c:pt idx="5808">
                  <c:v>-0.47201165556907598</c:v>
                </c:pt>
                <c:pt idx="5809">
                  <c:v>-0.46863013505935602</c:v>
                </c:pt>
                <c:pt idx="5810">
                  <c:v>-0.477428048849105</c:v>
                </c:pt>
                <c:pt idx="5811">
                  <c:v>-0.47021734714508001</c:v>
                </c:pt>
                <c:pt idx="5812">
                  <c:v>-0.468322873115539</c:v>
                </c:pt>
                <c:pt idx="5813">
                  <c:v>-0.46954101324081399</c:v>
                </c:pt>
                <c:pt idx="5814">
                  <c:v>-0.46701592206954901</c:v>
                </c:pt>
                <c:pt idx="5815">
                  <c:v>-0.46856209635734503</c:v>
                </c:pt>
                <c:pt idx="5816">
                  <c:v>-0.46454510092735202</c:v>
                </c:pt>
                <c:pt idx="5817">
                  <c:v>-0.46250206232070901</c:v>
                </c:pt>
                <c:pt idx="5818">
                  <c:v>-0.46354550123214699</c:v>
                </c:pt>
                <c:pt idx="5819">
                  <c:v>-0.47773537039756703</c:v>
                </c:pt>
                <c:pt idx="5820">
                  <c:v>-0.47812959551811202</c:v>
                </c:pt>
                <c:pt idx="5821">
                  <c:v>-0.48562663793563798</c:v>
                </c:pt>
                <c:pt idx="5822">
                  <c:v>-0.480622768402099</c:v>
                </c:pt>
                <c:pt idx="5823">
                  <c:v>-0.482612013816833</c:v>
                </c:pt>
                <c:pt idx="5824">
                  <c:v>-0.47165554761886502</c:v>
                </c:pt>
                <c:pt idx="5825">
                  <c:v>-0.46947041153907698</c:v>
                </c:pt>
                <c:pt idx="5826">
                  <c:v>-0.46889352798461897</c:v>
                </c:pt>
                <c:pt idx="5827">
                  <c:v>-0.47035714983940102</c:v>
                </c:pt>
                <c:pt idx="5828">
                  <c:v>-0.47422528266906699</c:v>
                </c:pt>
                <c:pt idx="5829">
                  <c:v>-0.47276267409324602</c:v>
                </c:pt>
                <c:pt idx="5830">
                  <c:v>-0.47763809561729398</c:v>
                </c:pt>
                <c:pt idx="5831">
                  <c:v>-0.47462970018386802</c:v>
                </c:pt>
                <c:pt idx="5832">
                  <c:v>-0.47950023412704401</c:v>
                </c:pt>
                <c:pt idx="5833">
                  <c:v>-0.47159999608993503</c:v>
                </c:pt>
                <c:pt idx="5834">
                  <c:v>-0.47409433126449502</c:v>
                </c:pt>
                <c:pt idx="5835">
                  <c:v>-0.469580918550491</c:v>
                </c:pt>
                <c:pt idx="5836">
                  <c:v>-0.47121036052703802</c:v>
                </c:pt>
                <c:pt idx="5837">
                  <c:v>-0.46439349651336598</c:v>
                </c:pt>
                <c:pt idx="5838">
                  <c:v>-0.46234950423240601</c:v>
                </c:pt>
                <c:pt idx="5839">
                  <c:v>-0.46121096611022899</c:v>
                </c:pt>
                <c:pt idx="5840">
                  <c:v>-0.46446752548217701</c:v>
                </c:pt>
                <c:pt idx="5841">
                  <c:v>-0.46956911683082497</c:v>
                </c:pt>
                <c:pt idx="5842">
                  <c:v>-0.46773079037666299</c:v>
                </c:pt>
                <c:pt idx="5843">
                  <c:v>-0.475731611251831</c:v>
                </c:pt>
                <c:pt idx="5844">
                  <c:v>-0.47186502814292902</c:v>
                </c:pt>
                <c:pt idx="5845">
                  <c:v>-0.47739818692207298</c:v>
                </c:pt>
                <c:pt idx="5846">
                  <c:v>-0.47613021731376598</c:v>
                </c:pt>
                <c:pt idx="5847">
                  <c:v>-0.480045586824417</c:v>
                </c:pt>
                <c:pt idx="5848">
                  <c:v>-0.46776190400123502</c:v>
                </c:pt>
                <c:pt idx="5849">
                  <c:v>-0.47148093581199602</c:v>
                </c:pt>
                <c:pt idx="5850">
                  <c:v>-0.47335010766982999</c:v>
                </c:pt>
                <c:pt idx="5851">
                  <c:v>-0.47202047705650302</c:v>
                </c:pt>
                <c:pt idx="5852">
                  <c:v>-0.474258482456207</c:v>
                </c:pt>
                <c:pt idx="5853">
                  <c:v>-0.47509735822677601</c:v>
                </c:pt>
                <c:pt idx="5854">
                  <c:v>-0.47981452941894498</c:v>
                </c:pt>
                <c:pt idx="5855">
                  <c:v>-0.47430506348609902</c:v>
                </c:pt>
                <c:pt idx="5856">
                  <c:v>-0.47630789875984098</c:v>
                </c:pt>
                <c:pt idx="5857">
                  <c:v>-0.46954953670501698</c:v>
                </c:pt>
                <c:pt idx="5858">
                  <c:v>-0.47573512792587203</c:v>
                </c:pt>
                <c:pt idx="5859">
                  <c:v>-0.47483462095260598</c:v>
                </c:pt>
                <c:pt idx="5860">
                  <c:v>-0.47876641154289201</c:v>
                </c:pt>
                <c:pt idx="5861">
                  <c:v>-0.48461815714836098</c:v>
                </c:pt>
                <c:pt idx="5862">
                  <c:v>-0.47997877001762301</c:v>
                </c:pt>
                <c:pt idx="5863">
                  <c:v>-0.47391098737716603</c:v>
                </c:pt>
                <c:pt idx="5864">
                  <c:v>-0.48552972078323298</c:v>
                </c:pt>
                <c:pt idx="5865">
                  <c:v>-0.478944212198257</c:v>
                </c:pt>
                <c:pt idx="5866">
                  <c:v>-0.48050430417060802</c:v>
                </c:pt>
                <c:pt idx="5867">
                  <c:v>-0.47499555349349898</c:v>
                </c:pt>
                <c:pt idx="5868">
                  <c:v>-0.482778459787368</c:v>
                </c:pt>
                <c:pt idx="5869">
                  <c:v>-0.48435509204864502</c:v>
                </c:pt>
                <c:pt idx="5870">
                  <c:v>-0.48288419842719998</c:v>
                </c:pt>
                <c:pt idx="5871">
                  <c:v>-0.47613143920898399</c:v>
                </c:pt>
                <c:pt idx="5872">
                  <c:v>-0.47944185137748702</c:v>
                </c:pt>
                <c:pt idx="5873">
                  <c:v>-0.47840791940688998</c:v>
                </c:pt>
                <c:pt idx="5874">
                  <c:v>-0.477380901575088</c:v>
                </c:pt>
                <c:pt idx="5875">
                  <c:v>-0.46818232536315901</c:v>
                </c:pt>
                <c:pt idx="5876">
                  <c:v>-0.47466465830802901</c:v>
                </c:pt>
                <c:pt idx="5877">
                  <c:v>-0.47234112024307201</c:v>
                </c:pt>
                <c:pt idx="5878">
                  <c:v>-0.474148720502853</c:v>
                </c:pt>
                <c:pt idx="5879">
                  <c:v>-0.47296905517578097</c:v>
                </c:pt>
                <c:pt idx="5880">
                  <c:v>-0.47330203652381803</c:v>
                </c:pt>
                <c:pt idx="5881">
                  <c:v>-0.47607722878456099</c:v>
                </c:pt>
                <c:pt idx="5882">
                  <c:v>-0.46859821677207902</c:v>
                </c:pt>
                <c:pt idx="5883">
                  <c:v>-0.476039439439773</c:v>
                </c:pt>
                <c:pt idx="5884">
                  <c:v>-0.477587729692459</c:v>
                </c:pt>
                <c:pt idx="5885">
                  <c:v>-0.48346754908561701</c:v>
                </c:pt>
                <c:pt idx="5886">
                  <c:v>-0.48059412837028498</c:v>
                </c:pt>
                <c:pt idx="5887">
                  <c:v>-0.47879815101623502</c:v>
                </c:pt>
                <c:pt idx="5888">
                  <c:v>-0.47494453191757202</c:v>
                </c:pt>
                <c:pt idx="5889">
                  <c:v>-0.47491759061813299</c:v>
                </c:pt>
                <c:pt idx="5890">
                  <c:v>-0.47163435816764798</c:v>
                </c:pt>
                <c:pt idx="5891">
                  <c:v>-0.471728175878524</c:v>
                </c:pt>
                <c:pt idx="5892">
                  <c:v>-0.47854846715927102</c:v>
                </c:pt>
                <c:pt idx="5893">
                  <c:v>-0.47572425007820102</c:v>
                </c:pt>
                <c:pt idx="5894">
                  <c:v>-0.47514870762825001</c:v>
                </c:pt>
                <c:pt idx="5895">
                  <c:v>-0.46511077880859297</c:v>
                </c:pt>
                <c:pt idx="5896">
                  <c:v>-0.47369140386581399</c:v>
                </c:pt>
                <c:pt idx="5897">
                  <c:v>-0.46999543905258101</c:v>
                </c:pt>
                <c:pt idx="5898">
                  <c:v>-0.47030460834503102</c:v>
                </c:pt>
                <c:pt idx="5899">
                  <c:v>-0.462520360946655</c:v>
                </c:pt>
                <c:pt idx="5900">
                  <c:v>-0.47073739767074502</c:v>
                </c:pt>
                <c:pt idx="5901">
                  <c:v>-0.46872928738594</c:v>
                </c:pt>
                <c:pt idx="5902">
                  <c:v>-0.472635567188262</c:v>
                </c:pt>
                <c:pt idx="5903">
                  <c:v>-0.47625982761383001</c:v>
                </c:pt>
                <c:pt idx="5904">
                  <c:v>-0.47358918190002403</c:v>
                </c:pt>
                <c:pt idx="5905">
                  <c:v>-0.47530093789100603</c:v>
                </c:pt>
                <c:pt idx="5906">
                  <c:v>-0.471521496772766</c:v>
                </c:pt>
                <c:pt idx="5907">
                  <c:v>-0.47458201646804798</c:v>
                </c:pt>
                <c:pt idx="5908">
                  <c:v>-0.46797987818717901</c:v>
                </c:pt>
                <c:pt idx="5909">
                  <c:v>-0.47283229231834401</c:v>
                </c:pt>
                <c:pt idx="5910">
                  <c:v>-0.47067642211914001</c:v>
                </c:pt>
                <c:pt idx="5911">
                  <c:v>-0.47302088141441301</c:v>
                </c:pt>
                <c:pt idx="5912">
                  <c:v>-0.46882885694503701</c:v>
                </c:pt>
                <c:pt idx="5913">
                  <c:v>-0.47171953320503202</c:v>
                </c:pt>
                <c:pt idx="5914">
                  <c:v>-0.47174549102783198</c:v>
                </c:pt>
                <c:pt idx="5915">
                  <c:v>-0.47118741273879999</c:v>
                </c:pt>
                <c:pt idx="5916">
                  <c:v>-0.468927681446075</c:v>
                </c:pt>
                <c:pt idx="5917">
                  <c:v>-0.46801725029945301</c:v>
                </c:pt>
                <c:pt idx="5918">
                  <c:v>-0.47526347637176503</c:v>
                </c:pt>
                <c:pt idx="5919">
                  <c:v>-0.47384753823280301</c:v>
                </c:pt>
                <c:pt idx="5920">
                  <c:v>-0.47450304031371998</c:v>
                </c:pt>
                <c:pt idx="5921">
                  <c:v>-0.46680563688278198</c:v>
                </c:pt>
                <c:pt idx="5922">
                  <c:v>-0.47247394919395402</c:v>
                </c:pt>
                <c:pt idx="5923">
                  <c:v>-0.46832847595214799</c:v>
                </c:pt>
                <c:pt idx="5924">
                  <c:v>-0.47505301237106301</c:v>
                </c:pt>
                <c:pt idx="5925">
                  <c:v>-0.46983984112739502</c:v>
                </c:pt>
                <c:pt idx="5926">
                  <c:v>-0.474409610033035</c:v>
                </c:pt>
                <c:pt idx="5927">
                  <c:v>-0.47314798831939697</c:v>
                </c:pt>
                <c:pt idx="5928">
                  <c:v>-0.47150292992591802</c:v>
                </c:pt>
                <c:pt idx="5929">
                  <c:v>-0.47089278697967502</c:v>
                </c:pt>
                <c:pt idx="5930">
                  <c:v>-0.46850138902664101</c:v>
                </c:pt>
                <c:pt idx="5931">
                  <c:v>-0.471618771553039</c:v>
                </c:pt>
                <c:pt idx="5932">
                  <c:v>-0.46436586976051297</c:v>
                </c:pt>
                <c:pt idx="5933">
                  <c:v>-0.46900632977485601</c:v>
                </c:pt>
                <c:pt idx="5934">
                  <c:v>-0.46400198340415899</c:v>
                </c:pt>
                <c:pt idx="5935">
                  <c:v>-0.46934735774993802</c:v>
                </c:pt>
                <c:pt idx="5936">
                  <c:v>-0.463140308856964</c:v>
                </c:pt>
                <c:pt idx="5937">
                  <c:v>-0.46781468391418402</c:v>
                </c:pt>
                <c:pt idx="5938">
                  <c:v>-0.47082754969596802</c:v>
                </c:pt>
                <c:pt idx="5939">
                  <c:v>-0.47161328792571999</c:v>
                </c:pt>
                <c:pt idx="5940">
                  <c:v>-0.466020107269287</c:v>
                </c:pt>
                <c:pt idx="5941">
                  <c:v>-0.46533372998237599</c:v>
                </c:pt>
                <c:pt idx="5942">
                  <c:v>-0.46590253710746699</c:v>
                </c:pt>
                <c:pt idx="5943">
                  <c:v>-0.46865320205688399</c:v>
                </c:pt>
                <c:pt idx="5944">
                  <c:v>-0.47441327571868802</c:v>
                </c:pt>
                <c:pt idx="5945">
                  <c:v>-0.46875676512718201</c:v>
                </c:pt>
                <c:pt idx="5946">
                  <c:v>-0.46728315949440002</c:v>
                </c:pt>
                <c:pt idx="5947">
                  <c:v>-0.46031695604324302</c:v>
                </c:pt>
                <c:pt idx="5948">
                  <c:v>-0.46535351872444097</c:v>
                </c:pt>
                <c:pt idx="5949">
                  <c:v>-0.46280515193939198</c:v>
                </c:pt>
                <c:pt idx="5950">
                  <c:v>-0.47341072559356601</c:v>
                </c:pt>
                <c:pt idx="5951">
                  <c:v>-0.47184139490127502</c:v>
                </c:pt>
                <c:pt idx="5952">
                  <c:v>-0.47212579846382102</c:v>
                </c:pt>
                <c:pt idx="5953">
                  <c:v>-0.471258014440536</c:v>
                </c:pt>
                <c:pt idx="5954">
                  <c:v>-0.47137239575385997</c:v>
                </c:pt>
                <c:pt idx="5955">
                  <c:v>-0.47512868046760498</c:v>
                </c:pt>
                <c:pt idx="5956">
                  <c:v>-0.47370359301567</c:v>
                </c:pt>
                <c:pt idx="5957">
                  <c:v>-0.480101287364959</c:v>
                </c:pt>
                <c:pt idx="5958">
                  <c:v>-0.475559532642364</c:v>
                </c:pt>
                <c:pt idx="5959">
                  <c:v>-0.48267048597335799</c:v>
                </c:pt>
                <c:pt idx="5960">
                  <c:v>-0.47184255719184798</c:v>
                </c:pt>
                <c:pt idx="5961">
                  <c:v>-0.47657829523086498</c:v>
                </c:pt>
                <c:pt idx="5962">
                  <c:v>-0.47356787323951699</c:v>
                </c:pt>
                <c:pt idx="5963">
                  <c:v>-0.47551283240318298</c:v>
                </c:pt>
                <c:pt idx="5964">
                  <c:v>-0.47016805410385099</c:v>
                </c:pt>
                <c:pt idx="5965">
                  <c:v>-0.46602469682693398</c:v>
                </c:pt>
                <c:pt idx="5966">
                  <c:v>-0.46882009506225503</c:v>
                </c:pt>
                <c:pt idx="5967">
                  <c:v>-0.4694145321846</c:v>
                </c:pt>
                <c:pt idx="5968">
                  <c:v>-0.47100251913070601</c:v>
                </c:pt>
                <c:pt idx="5969">
                  <c:v>-0.47110721468925398</c:v>
                </c:pt>
                <c:pt idx="5970">
                  <c:v>-0.473305344581604</c:v>
                </c:pt>
                <c:pt idx="5971">
                  <c:v>-0.46679598093032798</c:v>
                </c:pt>
                <c:pt idx="5972">
                  <c:v>-0.47209981083869901</c:v>
                </c:pt>
                <c:pt idx="5973">
                  <c:v>-0.47158563137054399</c:v>
                </c:pt>
                <c:pt idx="5974">
                  <c:v>-0.47991964221000599</c:v>
                </c:pt>
                <c:pt idx="5975">
                  <c:v>-0.47131937742233199</c:v>
                </c:pt>
                <c:pt idx="5976">
                  <c:v>-0.47049617767333901</c:v>
                </c:pt>
                <c:pt idx="5977">
                  <c:v>-0.46863871812820401</c:v>
                </c:pt>
                <c:pt idx="5978">
                  <c:v>-0.47200170159339899</c:v>
                </c:pt>
                <c:pt idx="5979">
                  <c:v>-0.46591803431510898</c:v>
                </c:pt>
                <c:pt idx="5980">
                  <c:v>-0.46359735727310097</c:v>
                </c:pt>
                <c:pt idx="5981">
                  <c:v>-0.47383069992065402</c:v>
                </c:pt>
                <c:pt idx="5982">
                  <c:v>-0.47685438394546498</c:v>
                </c:pt>
                <c:pt idx="5983">
                  <c:v>-0.47803461551666199</c:v>
                </c:pt>
                <c:pt idx="5984">
                  <c:v>-0.47074440121650601</c:v>
                </c:pt>
                <c:pt idx="5985">
                  <c:v>-0.47311347723007202</c:v>
                </c:pt>
                <c:pt idx="5986">
                  <c:v>-0.46901306509971602</c:v>
                </c:pt>
                <c:pt idx="5987">
                  <c:v>-0.47523707151412897</c:v>
                </c:pt>
                <c:pt idx="5988">
                  <c:v>-0.47165650129318198</c:v>
                </c:pt>
                <c:pt idx="5989">
                  <c:v>-0.47402423620223999</c:v>
                </c:pt>
                <c:pt idx="5990">
                  <c:v>-0.47027701139450001</c:v>
                </c:pt>
                <c:pt idx="5991">
                  <c:v>-0.47539806365966703</c:v>
                </c:pt>
                <c:pt idx="5992">
                  <c:v>-0.47224816679954501</c:v>
                </c:pt>
                <c:pt idx="5993">
                  <c:v>-0.46660086512565602</c:v>
                </c:pt>
                <c:pt idx="5994">
                  <c:v>-0.468014895915985</c:v>
                </c:pt>
                <c:pt idx="5995">
                  <c:v>-0.464576095342636</c:v>
                </c:pt>
                <c:pt idx="5996">
                  <c:v>-0.46984493732452298</c:v>
                </c:pt>
                <c:pt idx="5997">
                  <c:v>-0.46870440244674599</c:v>
                </c:pt>
                <c:pt idx="5998">
                  <c:v>-0.478356003761291</c:v>
                </c:pt>
                <c:pt idx="5999">
                  <c:v>-0.46993556618690402</c:v>
                </c:pt>
                <c:pt idx="6000">
                  <c:v>-0.47186392545700001</c:v>
                </c:pt>
                <c:pt idx="6001">
                  <c:v>-0.46297031641006398</c:v>
                </c:pt>
                <c:pt idx="6002">
                  <c:v>-0.472795009613037</c:v>
                </c:pt>
                <c:pt idx="6003">
                  <c:v>-0.47061082720756497</c:v>
                </c:pt>
                <c:pt idx="6004">
                  <c:v>-0.47116312384605402</c:v>
                </c:pt>
                <c:pt idx="6005">
                  <c:v>-0.47369110584259</c:v>
                </c:pt>
                <c:pt idx="6006">
                  <c:v>-0.47332793474197299</c:v>
                </c:pt>
                <c:pt idx="6007">
                  <c:v>-0.47742599248886097</c:v>
                </c:pt>
                <c:pt idx="6008">
                  <c:v>-0.47744807600974998</c:v>
                </c:pt>
                <c:pt idx="6009">
                  <c:v>-0.48277214169502197</c:v>
                </c:pt>
                <c:pt idx="6010">
                  <c:v>-0.48086595535278298</c:v>
                </c:pt>
                <c:pt idx="6011">
                  <c:v>-0.48376670479774397</c:v>
                </c:pt>
                <c:pt idx="6012">
                  <c:v>-0.478118926286697</c:v>
                </c:pt>
                <c:pt idx="6013">
                  <c:v>-0.48168754577636702</c:v>
                </c:pt>
                <c:pt idx="6014">
                  <c:v>-0.47399145364761303</c:v>
                </c:pt>
                <c:pt idx="6015">
                  <c:v>-0.46999675035476601</c:v>
                </c:pt>
                <c:pt idx="6016">
                  <c:v>-0.46509179472923201</c:v>
                </c:pt>
                <c:pt idx="6017">
                  <c:v>-0.46883076429366999</c:v>
                </c:pt>
                <c:pt idx="6018">
                  <c:v>-0.46842753887176503</c:v>
                </c:pt>
                <c:pt idx="6019">
                  <c:v>-0.472602099180221</c:v>
                </c:pt>
                <c:pt idx="6020">
                  <c:v>-0.47524073719978299</c:v>
                </c:pt>
                <c:pt idx="6021">
                  <c:v>-0.47500351071357699</c:v>
                </c:pt>
                <c:pt idx="6022">
                  <c:v>-0.48047310113906799</c:v>
                </c:pt>
                <c:pt idx="6023">
                  <c:v>-0.48006391525268499</c:v>
                </c:pt>
                <c:pt idx="6024">
                  <c:v>-0.48107442259788502</c:v>
                </c:pt>
                <c:pt idx="6025">
                  <c:v>-0.46791028976440402</c:v>
                </c:pt>
                <c:pt idx="6026">
                  <c:v>-0.46813639998435902</c:v>
                </c:pt>
                <c:pt idx="6027">
                  <c:v>-0.46397221088409402</c:v>
                </c:pt>
                <c:pt idx="6028">
                  <c:v>-0.47865363955497697</c:v>
                </c:pt>
                <c:pt idx="6029">
                  <c:v>-0.48168438673019398</c:v>
                </c:pt>
                <c:pt idx="6030">
                  <c:v>-0.47719737887382502</c:v>
                </c:pt>
                <c:pt idx="6031">
                  <c:v>-0.472735404968261</c:v>
                </c:pt>
                <c:pt idx="6032">
                  <c:v>-0.47389733791351302</c:v>
                </c:pt>
                <c:pt idx="6033">
                  <c:v>-0.47630384564399703</c:v>
                </c:pt>
                <c:pt idx="6034">
                  <c:v>-0.47152385115623402</c:v>
                </c:pt>
                <c:pt idx="6035">
                  <c:v>-0.47827222943305903</c:v>
                </c:pt>
                <c:pt idx="6036">
                  <c:v>-0.47620785236358598</c:v>
                </c:pt>
                <c:pt idx="6037">
                  <c:v>-0.47851401567459101</c:v>
                </c:pt>
                <c:pt idx="6038">
                  <c:v>-0.46884801983833302</c:v>
                </c:pt>
                <c:pt idx="6039">
                  <c:v>-0.479209184646606</c:v>
                </c:pt>
                <c:pt idx="6040">
                  <c:v>-0.47819411754608099</c:v>
                </c:pt>
                <c:pt idx="6041">
                  <c:v>-0.48134970664978</c:v>
                </c:pt>
                <c:pt idx="6042">
                  <c:v>-0.47979009151458701</c:v>
                </c:pt>
                <c:pt idx="6043">
                  <c:v>-0.47966581583022999</c:v>
                </c:pt>
                <c:pt idx="6044">
                  <c:v>-0.48314306139945901</c:v>
                </c:pt>
                <c:pt idx="6045">
                  <c:v>-0.47788253426551802</c:v>
                </c:pt>
                <c:pt idx="6046">
                  <c:v>-0.48199847340583801</c:v>
                </c:pt>
                <c:pt idx="6047">
                  <c:v>-0.48173540830612099</c:v>
                </c:pt>
                <c:pt idx="6048">
                  <c:v>-0.48543789982795699</c:v>
                </c:pt>
                <c:pt idx="6049">
                  <c:v>-0.47707119584083502</c:v>
                </c:pt>
                <c:pt idx="6050">
                  <c:v>-0.48055168986320401</c:v>
                </c:pt>
                <c:pt idx="6051">
                  <c:v>-0.471954315900802</c:v>
                </c:pt>
                <c:pt idx="6052">
                  <c:v>-0.47847190499305697</c:v>
                </c:pt>
                <c:pt idx="6053">
                  <c:v>-0.471912741661071</c:v>
                </c:pt>
                <c:pt idx="6054">
                  <c:v>-0.47166535258293102</c:v>
                </c:pt>
                <c:pt idx="6055">
                  <c:v>-0.47440308332443198</c:v>
                </c:pt>
                <c:pt idx="6056">
                  <c:v>-0.47579619288444502</c:v>
                </c:pt>
                <c:pt idx="6057">
                  <c:v>-0.478550344705581</c:v>
                </c:pt>
                <c:pt idx="6058">
                  <c:v>-0.47233945131301802</c:v>
                </c:pt>
                <c:pt idx="6059">
                  <c:v>-0.47763088345527599</c:v>
                </c:pt>
                <c:pt idx="6060">
                  <c:v>-0.47687369585037198</c:v>
                </c:pt>
                <c:pt idx="6061">
                  <c:v>-0.47540804743766701</c:v>
                </c:pt>
                <c:pt idx="6062">
                  <c:v>-0.465916097164154</c:v>
                </c:pt>
                <c:pt idx="6063">
                  <c:v>-0.46817171573638899</c:v>
                </c:pt>
                <c:pt idx="6064">
                  <c:v>-0.46904528141021701</c:v>
                </c:pt>
                <c:pt idx="6065">
                  <c:v>-0.47734150290489102</c:v>
                </c:pt>
                <c:pt idx="6066">
                  <c:v>-0.47266101837158198</c:v>
                </c:pt>
                <c:pt idx="6067">
                  <c:v>-0.47351539134979198</c:v>
                </c:pt>
                <c:pt idx="6068">
                  <c:v>-0.47588992118835399</c:v>
                </c:pt>
                <c:pt idx="6069">
                  <c:v>-0.476043820381164</c:v>
                </c:pt>
                <c:pt idx="6070">
                  <c:v>-0.47367614507675099</c:v>
                </c:pt>
                <c:pt idx="6071">
                  <c:v>-0.46876722574233998</c:v>
                </c:pt>
                <c:pt idx="6072">
                  <c:v>-0.47531315684318498</c:v>
                </c:pt>
                <c:pt idx="6073">
                  <c:v>-0.46952500939369202</c:v>
                </c:pt>
                <c:pt idx="6074">
                  <c:v>-0.47685161232948298</c:v>
                </c:pt>
                <c:pt idx="6075">
                  <c:v>-0.47011148929595897</c:v>
                </c:pt>
                <c:pt idx="6076">
                  <c:v>-0.46859022974967901</c:v>
                </c:pt>
                <c:pt idx="6077">
                  <c:v>-0.46706777811050398</c:v>
                </c:pt>
                <c:pt idx="6078">
                  <c:v>-0.47167208790779103</c:v>
                </c:pt>
                <c:pt idx="6079">
                  <c:v>-0.47392138838768</c:v>
                </c:pt>
                <c:pt idx="6080">
                  <c:v>-0.47489485144615101</c:v>
                </c:pt>
                <c:pt idx="6081">
                  <c:v>-0.47301191091537398</c:v>
                </c:pt>
                <c:pt idx="6082">
                  <c:v>-0.47087010741233798</c:v>
                </c:pt>
                <c:pt idx="6083">
                  <c:v>-0.47453701496124201</c:v>
                </c:pt>
                <c:pt idx="6084">
                  <c:v>-0.46891972422599698</c:v>
                </c:pt>
                <c:pt idx="6085">
                  <c:v>-0.46903601288795399</c:v>
                </c:pt>
                <c:pt idx="6086">
                  <c:v>-0.47102060914039601</c:v>
                </c:pt>
                <c:pt idx="6087">
                  <c:v>-0.47645482420921298</c:v>
                </c:pt>
                <c:pt idx="6088">
                  <c:v>-0.46484577655792197</c:v>
                </c:pt>
                <c:pt idx="6089">
                  <c:v>-0.461391001939773</c:v>
                </c:pt>
                <c:pt idx="6090">
                  <c:v>-0.46426421403884799</c:v>
                </c:pt>
                <c:pt idx="6091">
                  <c:v>-0.47617462277412398</c:v>
                </c:pt>
                <c:pt idx="6092">
                  <c:v>-0.47809639573097201</c:v>
                </c:pt>
                <c:pt idx="6093">
                  <c:v>-0.46877062320709201</c:v>
                </c:pt>
                <c:pt idx="6094">
                  <c:v>-0.46426618099212602</c:v>
                </c:pt>
                <c:pt idx="6095">
                  <c:v>-0.46403586864471402</c:v>
                </c:pt>
                <c:pt idx="6096">
                  <c:v>-0.47192010283470098</c:v>
                </c:pt>
                <c:pt idx="6097">
                  <c:v>-0.46898892521858199</c:v>
                </c:pt>
                <c:pt idx="6098">
                  <c:v>-0.46789467334747298</c:v>
                </c:pt>
                <c:pt idx="6099">
                  <c:v>-0.46595275402068997</c:v>
                </c:pt>
                <c:pt idx="6100">
                  <c:v>-0.47014012932777399</c:v>
                </c:pt>
                <c:pt idx="6101">
                  <c:v>-0.46947878599166798</c:v>
                </c:pt>
                <c:pt idx="6102">
                  <c:v>-0.47806039452552701</c:v>
                </c:pt>
                <c:pt idx="6103">
                  <c:v>-0.48104619979858398</c:v>
                </c:pt>
                <c:pt idx="6104">
                  <c:v>-0.48035809397697399</c:v>
                </c:pt>
                <c:pt idx="6105">
                  <c:v>-0.48086434602737399</c:v>
                </c:pt>
                <c:pt idx="6106">
                  <c:v>-0.47421318292617798</c:v>
                </c:pt>
                <c:pt idx="6107">
                  <c:v>-0.47338896989822299</c:v>
                </c:pt>
                <c:pt idx="6108">
                  <c:v>-0.47079548239707902</c:v>
                </c:pt>
                <c:pt idx="6109">
                  <c:v>-0.47543627023696899</c:v>
                </c:pt>
                <c:pt idx="6110">
                  <c:v>-0.46678656339645302</c:v>
                </c:pt>
                <c:pt idx="6111">
                  <c:v>-0.47309628129005399</c:v>
                </c:pt>
                <c:pt idx="6112">
                  <c:v>-0.46788245439529402</c:v>
                </c:pt>
                <c:pt idx="6113">
                  <c:v>-0.47236716747283902</c:v>
                </c:pt>
                <c:pt idx="6114">
                  <c:v>-0.47016581892967202</c:v>
                </c:pt>
                <c:pt idx="6115">
                  <c:v>-0.47862061858177102</c:v>
                </c:pt>
                <c:pt idx="6116">
                  <c:v>-0.47769838571548401</c:v>
                </c:pt>
                <c:pt idx="6117">
                  <c:v>-0.47306254506111101</c:v>
                </c:pt>
                <c:pt idx="6118">
                  <c:v>-0.47612798213958701</c:v>
                </c:pt>
                <c:pt idx="6119">
                  <c:v>-0.47393128275871199</c:v>
                </c:pt>
                <c:pt idx="6120">
                  <c:v>-0.47400373220443698</c:v>
                </c:pt>
                <c:pt idx="6121">
                  <c:v>-0.47038668394088701</c:v>
                </c:pt>
                <c:pt idx="6122">
                  <c:v>-0.474293172359466</c:v>
                </c:pt>
                <c:pt idx="6123">
                  <c:v>-0.46357887983322099</c:v>
                </c:pt>
                <c:pt idx="6124">
                  <c:v>-0.465767711400985</c:v>
                </c:pt>
                <c:pt idx="6125">
                  <c:v>-0.46808367967605502</c:v>
                </c:pt>
                <c:pt idx="6126">
                  <c:v>-0.47274392843246399</c:v>
                </c:pt>
                <c:pt idx="6127">
                  <c:v>-0.470823794603347</c:v>
                </c:pt>
                <c:pt idx="6128">
                  <c:v>-0.46855896711349398</c:v>
                </c:pt>
                <c:pt idx="6129">
                  <c:v>-0.46890601515769897</c:v>
                </c:pt>
                <c:pt idx="6130">
                  <c:v>-0.47479879856109602</c:v>
                </c:pt>
                <c:pt idx="6131">
                  <c:v>-0.47435757517814597</c:v>
                </c:pt>
                <c:pt idx="6132">
                  <c:v>-0.46713593602180398</c:v>
                </c:pt>
                <c:pt idx="6133">
                  <c:v>-0.47714227437973</c:v>
                </c:pt>
                <c:pt idx="6134">
                  <c:v>-0.46735107898712103</c:v>
                </c:pt>
                <c:pt idx="6135">
                  <c:v>-0.47137928009033198</c:v>
                </c:pt>
                <c:pt idx="6136">
                  <c:v>-0.46870478987693698</c:v>
                </c:pt>
                <c:pt idx="6137">
                  <c:v>-0.47331067919731101</c:v>
                </c:pt>
                <c:pt idx="6138">
                  <c:v>-0.47064867615699701</c:v>
                </c:pt>
                <c:pt idx="6139">
                  <c:v>-0.47616624832153298</c:v>
                </c:pt>
                <c:pt idx="6140">
                  <c:v>-0.47019797563552801</c:v>
                </c:pt>
                <c:pt idx="6141">
                  <c:v>-0.474089264869689</c:v>
                </c:pt>
                <c:pt idx="6142">
                  <c:v>-0.48015069961547802</c:v>
                </c:pt>
                <c:pt idx="6143">
                  <c:v>-0.47776946425437899</c:v>
                </c:pt>
                <c:pt idx="6144">
                  <c:v>-0.48530539870262102</c:v>
                </c:pt>
                <c:pt idx="6145">
                  <c:v>-0.47893992066383301</c:v>
                </c:pt>
                <c:pt idx="6146">
                  <c:v>-0.48158696293830799</c:v>
                </c:pt>
                <c:pt idx="6147">
                  <c:v>-0.470972150564193</c:v>
                </c:pt>
                <c:pt idx="6148">
                  <c:v>-0.473410844802856</c:v>
                </c:pt>
                <c:pt idx="6149">
                  <c:v>-0.47020557522773698</c:v>
                </c:pt>
                <c:pt idx="6150">
                  <c:v>-0.47891011834144498</c:v>
                </c:pt>
                <c:pt idx="6151">
                  <c:v>-0.47524315118789601</c:v>
                </c:pt>
                <c:pt idx="6152">
                  <c:v>-0.47456192970275801</c:v>
                </c:pt>
                <c:pt idx="6153">
                  <c:v>-0.481126248836517</c:v>
                </c:pt>
                <c:pt idx="6154">
                  <c:v>-0.47785922884941101</c:v>
                </c:pt>
                <c:pt idx="6155">
                  <c:v>-0.479469925165176</c:v>
                </c:pt>
                <c:pt idx="6156">
                  <c:v>-0.47796306014060902</c:v>
                </c:pt>
                <c:pt idx="6157">
                  <c:v>-0.48913270235061601</c:v>
                </c:pt>
                <c:pt idx="6158">
                  <c:v>-0.48564937710762002</c:v>
                </c:pt>
                <c:pt idx="6159">
                  <c:v>-0.48295801877975397</c:v>
                </c:pt>
                <c:pt idx="6160">
                  <c:v>-0.47552606463432301</c:v>
                </c:pt>
                <c:pt idx="6161">
                  <c:v>-0.48092454671859702</c:v>
                </c:pt>
                <c:pt idx="6162">
                  <c:v>-0.47982913255691501</c:v>
                </c:pt>
                <c:pt idx="6163">
                  <c:v>-0.48053559660911499</c:v>
                </c:pt>
                <c:pt idx="6164">
                  <c:v>-0.48418110609054499</c:v>
                </c:pt>
                <c:pt idx="6165">
                  <c:v>-0.48982751369476302</c:v>
                </c:pt>
                <c:pt idx="6166">
                  <c:v>-0.48654636740684498</c:v>
                </c:pt>
                <c:pt idx="6167">
                  <c:v>-0.478393524885177</c:v>
                </c:pt>
                <c:pt idx="6168">
                  <c:v>-0.48342773318290699</c:v>
                </c:pt>
                <c:pt idx="6169">
                  <c:v>-0.48076722025871199</c:v>
                </c:pt>
                <c:pt idx="6170">
                  <c:v>-0.48283267021179199</c:v>
                </c:pt>
                <c:pt idx="6171">
                  <c:v>-0.47502753138542098</c:v>
                </c:pt>
                <c:pt idx="6172">
                  <c:v>-0.47805148363113398</c:v>
                </c:pt>
                <c:pt idx="6173">
                  <c:v>-0.47578582167625399</c:v>
                </c:pt>
                <c:pt idx="6174">
                  <c:v>-0.47751647233963002</c:v>
                </c:pt>
                <c:pt idx="6175">
                  <c:v>-0.47305637598037698</c:v>
                </c:pt>
                <c:pt idx="6176">
                  <c:v>-0.47179591655731201</c:v>
                </c:pt>
                <c:pt idx="6177">
                  <c:v>-0.475286364555358</c:v>
                </c:pt>
                <c:pt idx="6178">
                  <c:v>-0.48399811983108498</c:v>
                </c:pt>
                <c:pt idx="6179">
                  <c:v>-0.48433598875999401</c:v>
                </c:pt>
                <c:pt idx="6180">
                  <c:v>-0.47285792231559698</c:v>
                </c:pt>
                <c:pt idx="6181">
                  <c:v>-0.47347098588943398</c:v>
                </c:pt>
                <c:pt idx="6182">
                  <c:v>-0.46846190094947798</c:v>
                </c:pt>
                <c:pt idx="6183">
                  <c:v>-0.47685217857360801</c:v>
                </c:pt>
                <c:pt idx="6184">
                  <c:v>-0.47706532478332497</c:v>
                </c:pt>
                <c:pt idx="6185">
                  <c:v>-0.48419764637946999</c:v>
                </c:pt>
                <c:pt idx="6186">
                  <c:v>-0.479574024677276</c:v>
                </c:pt>
                <c:pt idx="6187">
                  <c:v>-0.47806572914123502</c:v>
                </c:pt>
                <c:pt idx="6188">
                  <c:v>-0.477670758962631</c:v>
                </c:pt>
                <c:pt idx="6189">
                  <c:v>-0.48075437545776301</c:v>
                </c:pt>
                <c:pt idx="6190">
                  <c:v>-0.48156085610389698</c:v>
                </c:pt>
                <c:pt idx="6191">
                  <c:v>-0.47760531306266701</c:v>
                </c:pt>
                <c:pt idx="6192">
                  <c:v>-0.48080697655677701</c:v>
                </c:pt>
                <c:pt idx="6193">
                  <c:v>-0.473087579011917</c:v>
                </c:pt>
                <c:pt idx="6194">
                  <c:v>-0.48329499363899198</c:v>
                </c:pt>
                <c:pt idx="6195">
                  <c:v>-0.48011797666549599</c:v>
                </c:pt>
                <c:pt idx="6196">
                  <c:v>-0.48379263281822199</c:v>
                </c:pt>
                <c:pt idx="6197">
                  <c:v>-0.48248922824859602</c:v>
                </c:pt>
                <c:pt idx="6198">
                  <c:v>-0.48350399732589699</c:v>
                </c:pt>
                <c:pt idx="6199">
                  <c:v>-0.48187500238418501</c:v>
                </c:pt>
                <c:pt idx="6200">
                  <c:v>-0.476629137992858</c:v>
                </c:pt>
                <c:pt idx="6201">
                  <c:v>-0.47767454385757402</c:v>
                </c:pt>
                <c:pt idx="6202">
                  <c:v>-0.47670418024063099</c:v>
                </c:pt>
                <c:pt idx="6203">
                  <c:v>-0.48101744055747903</c:v>
                </c:pt>
                <c:pt idx="6204">
                  <c:v>-0.46987557411193798</c:v>
                </c:pt>
                <c:pt idx="6205">
                  <c:v>-0.47539734840393</c:v>
                </c:pt>
                <c:pt idx="6206">
                  <c:v>-0.46872192621231001</c:v>
                </c:pt>
                <c:pt idx="6207">
                  <c:v>-0.473954707384109</c:v>
                </c:pt>
                <c:pt idx="6208">
                  <c:v>-0.47290053963661099</c:v>
                </c:pt>
                <c:pt idx="6209">
                  <c:v>-0.47541373968124301</c:v>
                </c:pt>
                <c:pt idx="6210">
                  <c:v>-0.47115510702133101</c:v>
                </c:pt>
                <c:pt idx="6211">
                  <c:v>-0.47530499100685097</c:v>
                </c:pt>
                <c:pt idx="6212">
                  <c:v>-0.47191306948661799</c:v>
                </c:pt>
                <c:pt idx="6213">
                  <c:v>-0.46814909577369601</c:v>
                </c:pt>
                <c:pt idx="6214">
                  <c:v>-0.47616064548492398</c:v>
                </c:pt>
                <c:pt idx="6215">
                  <c:v>-0.47722944617271401</c:v>
                </c:pt>
                <c:pt idx="6216">
                  <c:v>-0.47646346688270502</c:v>
                </c:pt>
                <c:pt idx="6217">
                  <c:v>-0.47369280457496599</c:v>
                </c:pt>
                <c:pt idx="6218">
                  <c:v>-0.47977551817893899</c:v>
                </c:pt>
                <c:pt idx="6219">
                  <c:v>-0.47532984614372198</c:v>
                </c:pt>
                <c:pt idx="6220">
                  <c:v>-0.48186743259429898</c:v>
                </c:pt>
                <c:pt idx="6221">
                  <c:v>-0.47922018170356701</c:v>
                </c:pt>
                <c:pt idx="6222">
                  <c:v>-0.48490962386131198</c:v>
                </c:pt>
                <c:pt idx="6223">
                  <c:v>-0.48120719194412198</c:v>
                </c:pt>
                <c:pt idx="6224">
                  <c:v>-0.48103129863739003</c:v>
                </c:pt>
                <c:pt idx="6225">
                  <c:v>-0.47889596223831099</c:v>
                </c:pt>
                <c:pt idx="6226">
                  <c:v>-0.47329100966453502</c:v>
                </c:pt>
                <c:pt idx="6227">
                  <c:v>-0.479300826787948</c:v>
                </c:pt>
                <c:pt idx="6228">
                  <c:v>-0.47678148746490401</c:v>
                </c:pt>
                <c:pt idx="6229">
                  <c:v>-0.481632590293884</c:v>
                </c:pt>
                <c:pt idx="6230">
                  <c:v>-0.473406672477722</c:v>
                </c:pt>
                <c:pt idx="6231">
                  <c:v>-0.476681768894195</c:v>
                </c:pt>
                <c:pt idx="6232">
                  <c:v>-0.47487372159957802</c:v>
                </c:pt>
                <c:pt idx="6233">
                  <c:v>-0.48102203011512701</c:v>
                </c:pt>
                <c:pt idx="6234">
                  <c:v>-0.47868448495864802</c:v>
                </c:pt>
                <c:pt idx="6235">
                  <c:v>-0.47758525609969998</c:v>
                </c:pt>
                <c:pt idx="6236">
                  <c:v>-0.47579789161682101</c:v>
                </c:pt>
                <c:pt idx="6237">
                  <c:v>-0.47680133581161499</c:v>
                </c:pt>
                <c:pt idx="6238">
                  <c:v>-0.47535061836242598</c:v>
                </c:pt>
                <c:pt idx="6239">
                  <c:v>-0.46557399630546498</c:v>
                </c:pt>
                <c:pt idx="6240">
                  <c:v>-0.47034713625907898</c:v>
                </c:pt>
                <c:pt idx="6241">
                  <c:v>-0.46711131930351202</c:v>
                </c:pt>
                <c:pt idx="6242">
                  <c:v>-0.47609111666679299</c:v>
                </c:pt>
                <c:pt idx="6243">
                  <c:v>-0.473634153604507</c:v>
                </c:pt>
                <c:pt idx="6244">
                  <c:v>-0.48140391707420299</c:v>
                </c:pt>
                <c:pt idx="6245">
                  <c:v>-0.47557437419891302</c:v>
                </c:pt>
                <c:pt idx="6246">
                  <c:v>-0.47527164220809898</c:v>
                </c:pt>
                <c:pt idx="6247">
                  <c:v>-0.47389760613441401</c:v>
                </c:pt>
                <c:pt idx="6248">
                  <c:v>-0.47236466407775801</c:v>
                </c:pt>
                <c:pt idx="6249">
                  <c:v>-0.47786983847618097</c:v>
                </c:pt>
                <c:pt idx="6250">
                  <c:v>-0.47831743955612099</c:v>
                </c:pt>
                <c:pt idx="6251">
                  <c:v>-0.48442968726158098</c:v>
                </c:pt>
                <c:pt idx="6252">
                  <c:v>-0.47911569476127602</c:v>
                </c:pt>
                <c:pt idx="6253">
                  <c:v>-0.486435055732727</c:v>
                </c:pt>
                <c:pt idx="6254">
                  <c:v>-0.48088446259498502</c:v>
                </c:pt>
                <c:pt idx="6255">
                  <c:v>-0.48247694969177202</c:v>
                </c:pt>
                <c:pt idx="6256">
                  <c:v>-0.475651204586029</c:v>
                </c:pt>
                <c:pt idx="6257">
                  <c:v>-0.48086670041084201</c:v>
                </c:pt>
                <c:pt idx="6258">
                  <c:v>-0.47517639398574801</c:v>
                </c:pt>
                <c:pt idx="6259">
                  <c:v>-0.47642049193382202</c:v>
                </c:pt>
                <c:pt idx="6260">
                  <c:v>-0.47226107120513899</c:v>
                </c:pt>
                <c:pt idx="6261">
                  <c:v>-0.477283835411071</c:v>
                </c:pt>
                <c:pt idx="6262">
                  <c:v>-0.48396733403205799</c:v>
                </c:pt>
                <c:pt idx="6263">
                  <c:v>-0.479862660169601</c:v>
                </c:pt>
                <c:pt idx="6264">
                  <c:v>-0.480316072702407</c:v>
                </c:pt>
                <c:pt idx="6265">
                  <c:v>-0.47390788793563798</c:v>
                </c:pt>
                <c:pt idx="6266">
                  <c:v>-0.47349926829338002</c:v>
                </c:pt>
                <c:pt idx="6267">
                  <c:v>-0.46781104803085299</c:v>
                </c:pt>
                <c:pt idx="6268">
                  <c:v>-0.47325044870376498</c:v>
                </c:pt>
                <c:pt idx="6269">
                  <c:v>-0.47593432664871199</c:v>
                </c:pt>
                <c:pt idx="6270">
                  <c:v>-0.47958683967590299</c:v>
                </c:pt>
                <c:pt idx="6271">
                  <c:v>-0.47878539562225297</c:v>
                </c:pt>
                <c:pt idx="6272">
                  <c:v>-0.48372110724449102</c:v>
                </c:pt>
                <c:pt idx="6273">
                  <c:v>-0.48640286922454801</c:v>
                </c:pt>
                <c:pt idx="6274">
                  <c:v>-0.48740014433860701</c:v>
                </c:pt>
                <c:pt idx="6275">
                  <c:v>-0.48836517333984297</c:v>
                </c:pt>
                <c:pt idx="6276">
                  <c:v>-0.48007029294967601</c:v>
                </c:pt>
                <c:pt idx="6277">
                  <c:v>-0.481296986341476</c:v>
                </c:pt>
                <c:pt idx="6278">
                  <c:v>-0.480420112609863</c:v>
                </c:pt>
                <c:pt idx="6279">
                  <c:v>-0.48951840400695801</c:v>
                </c:pt>
                <c:pt idx="6280">
                  <c:v>-0.48394829034805298</c:v>
                </c:pt>
                <c:pt idx="6281">
                  <c:v>-0.49055105447769098</c:v>
                </c:pt>
                <c:pt idx="6282">
                  <c:v>-0.48551264405250499</c:v>
                </c:pt>
                <c:pt idx="6283">
                  <c:v>-0.48958954215049699</c:v>
                </c:pt>
                <c:pt idx="6284">
                  <c:v>-0.478202074766159</c:v>
                </c:pt>
                <c:pt idx="6285">
                  <c:v>-0.48031365871429399</c:v>
                </c:pt>
                <c:pt idx="6286">
                  <c:v>-0.479701548814773</c:v>
                </c:pt>
                <c:pt idx="6287">
                  <c:v>-0.4749616086483</c:v>
                </c:pt>
                <c:pt idx="6288">
                  <c:v>-0.477654248476028</c:v>
                </c:pt>
                <c:pt idx="6289">
                  <c:v>-0.47505691647529602</c:v>
                </c:pt>
                <c:pt idx="6290">
                  <c:v>-0.479564428329467</c:v>
                </c:pt>
                <c:pt idx="6291">
                  <c:v>-0.46577352285385099</c:v>
                </c:pt>
                <c:pt idx="6292">
                  <c:v>-0.47838497161865201</c:v>
                </c:pt>
                <c:pt idx="6293">
                  <c:v>-0.47104081511497498</c:v>
                </c:pt>
                <c:pt idx="6294">
                  <c:v>-0.475337535142898</c:v>
                </c:pt>
                <c:pt idx="6295">
                  <c:v>-0.47418728470802302</c:v>
                </c:pt>
                <c:pt idx="6296">
                  <c:v>-0.47642683982849099</c:v>
                </c:pt>
                <c:pt idx="6297">
                  <c:v>-0.47576394677162098</c:v>
                </c:pt>
                <c:pt idx="6298">
                  <c:v>-0.47403863072395303</c:v>
                </c:pt>
                <c:pt idx="6299">
                  <c:v>-0.47546765208244302</c:v>
                </c:pt>
                <c:pt idx="6300">
                  <c:v>-0.470789015293121</c:v>
                </c:pt>
                <c:pt idx="6301">
                  <c:v>-0.47836235165596003</c:v>
                </c:pt>
                <c:pt idx="6302">
                  <c:v>-0.471828043460845</c:v>
                </c:pt>
                <c:pt idx="6303">
                  <c:v>-0.48472079634666398</c:v>
                </c:pt>
                <c:pt idx="6304">
                  <c:v>-0.48220846056938099</c:v>
                </c:pt>
                <c:pt idx="6305">
                  <c:v>-0.48328244686126698</c:v>
                </c:pt>
                <c:pt idx="6306">
                  <c:v>-0.47312644124031</c:v>
                </c:pt>
                <c:pt idx="6307">
                  <c:v>-0.47581949830055198</c:v>
                </c:pt>
                <c:pt idx="6308">
                  <c:v>-0.4715396463871</c:v>
                </c:pt>
                <c:pt idx="6309">
                  <c:v>-0.47747209668159402</c:v>
                </c:pt>
                <c:pt idx="6310">
                  <c:v>-0.47733029723167397</c:v>
                </c:pt>
                <c:pt idx="6311">
                  <c:v>-0.47814854979514998</c:v>
                </c:pt>
                <c:pt idx="6312">
                  <c:v>-0.481470316648483</c:v>
                </c:pt>
                <c:pt idx="6313">
                  <c:v>-0.48140209913253701</c:v>
                </c:pt>
                <c:pt idx="6314">
                  <c:v>-0.48642608523368802</c:v>
                </c:pt>
                <c:pt idx="6315">
                  <c:v>-0.47773984074592502</c:v>
                </c:pt>
                <c:pt idx="6316">
                  <c:v>-0.48608243465423501</c:v>
                </c:pt>
                <c:pt idx="6317">
                  <c:v>-0.48150691390037498</c:v>
                </c:pt>
                <c:pt idx="6318">
                  <c:v>-0.48247283697128202</c:v>
                </c:pt>
                <c:pt idx="6319">
                  <c:v>-0.47493609786033603</c:v>
                </c:pt>
                <c:pt idx="6320">
                  <c:v>-0.48344811797142001</c:v>
                </c:pt>
                <c:pt idx="6321">
                  <c:v>-0.49409237504005399</c:v>
                </c:pt>
                <c:pt idx="6322">
                  <c:v>-0.49131789803504899</c:v>
                </c:pt>
                <c:pt idx="6323">
                  <c:v>-0.48588788509368802</c:v>
                </c:pt>
                <c:pt idx="6324">
                  <c:v>-0.47621217370033198</c:v>
                </c:pt>
                <c:pt idx="6325">
                  <c:v>-0.48292973637580799</c:v>
                </c:pt>
                <c:pt idx="6326">
                  <c:v>-0.48220849037170399</c:v>
                </c:pt>
                <c:pt idx="6327">
                  <c:v>-0.48295283317565901</c:v>
                </c:pt>
                <c:pt idx="6328">
                  <c:v>-0.47751930356025601</c:v>
                </c:pt>
                <c:pt idx="6329">
                  <c:v>-0.48869642615318298</c:v>
                </c:pt>
                <c:pt idx="6330">
                  <c:v>-0.48009064793586698</c:v>
                </c:pt>
                <c:pt idx="6331">
                  <c:v>-0.48230183124542197</c:v>
                </c:pt>
                <c:pt idx="6332">
                  <c:v>-0.47799599170684798</c:v>
                </c:pt>
                <c:pt idx="6333">
                  <c:v>-0.48431199789047202</c:v>
                </c:pt>
                <c:pt idx="6334">
                  <c:v>-0.48630416393280002</c:v>
                </c:pt>
                <c:pt idx="6335">
                  <c:v>-0.478379696607589</c:v>
                </c:pt>
                <c:pt idx="6336">
                  <c:v>-0.47696575522422702</c:v>
                </c:pt>
                <c:pt idx="6337">
                  <c:v>-0.46912926435470498</c:v>
                </c:pt>
                <c:pt idx="6338">
                  <c:v>-0.47531074285507202</c:v>
                </c:pt>
                <c:pt idx="6339">
                  <c:v>-0.47095853090286199</c:v>
                </c:pt>
                <c:pt idx="6340">
                  <c:v>-0.47033095359802202</c:v>
                </c:pt>
                <c:pt idx="6341">
                  <c:v>-0.463548213243484</c:v>
                </c:pt>
                <c:pt idx="6342">
                  <c:v>-0.47606211900710999</c:v>
                </c:pt>
                <c:pt idx="6343">
                  <c:v>-0.47590112686157199</c:v>
                </c:pt>
                <c:pt idx="6344">
                  <c:v>-0.47878870368003801</c:v>
                </c:pt>
                <c:pt idx="6345">
                  <c:v>-0.47580605745315502</c:v>
                </c:pt>
                <c:pt idx="6346">
                  <c:v>-0.48867198824882502</c:v>
                </c:pt>
                <c:pt idx="6347">
                  <c:v>-0.493147522211074</c:v>
                </c:pt>
                <c:pt idx="6348">
                  <c:v>-0.47942611575126598</c:v>
                </c:pt>
                <c:pt idx="6349">
                  <c:v>-0.47999930381774902</c:v>
                </c:pt>
                <c:pt idx="6350">
                  <c:v>-0.48222467303276001</c:v>
                </c:pt>
                <c:pt idx="6351">
                  <c:v>-0.484374940395355</c:v>
                </c:pt>
                <c:pt idx="6352">
                  <c:v>-0.47273907065391502</c:v>
                </c:pt>
                <c:pt idx="6353">
                  <c:v>-0.47935962677001898</c:v>
                </c:pt>
                <c:pt idx="6354">
                  <c:v>-0.479654431343078</c:v>
                </c:pt>
                <c:pt idx="6355">
                  <c:v>-0.48766180872917098</c:v>
                </c:pt>
                <c:pt idx="6356">
                  <c:v>-0.47824805974960299</c:v>
                </c:pt>
                <c:pt idx="6357">
                  <c:v>-0.473931103944778</c:v>
                </c:pt>
                <c:pt idx="6358">
                  <c:v>-0.49145525693893399</c:v>
                </c:pt>
                <c:pt idx="6359">
                  <c:v>-0.48571729660034102</c:v>
                </c:pt>
                <c:pt idx="6360">
                  <c:v>-0.48316472768783503</c:v>
                </c:pt>
                <c:pt idx="6361">
                  <c:v>-0.478521108627319</c:v>
                </c:pt>
                <c:pt idx="6362">
                  <c:v>-0.47420954704284601</c:v>
                </c:pt>
                <c:pt idx="6363">
                  <c:v>-0.48201602697372398</c:v>
                </c:pt>
                <c:pt idx="6364">
                  <c:v>-0.48331153392791698</c:v>
                </c:pt>
                <c:pt idx="6365">
                  <c:v>-0.48102110624313299</c:v>
                </c:pt>
                <c:pt idx="6366">
                  <c:v>-0.47635668516159002</c:v>
                </c:pt>
                <c:pt idx="6367">
                  <c:v>-0.47963571548461897</c:v>
                </c:pt>
                <c:pt idx="6368">
                  <c:v>-0.48050805926322898</c:v>
                </c:pt>
                <c:pt idx="6369">
                  <c:v>-0.47976464033126798</c:v>
                </c:pt>
                <c:pt idx="6370">
                  <c:v>-0.44982016086578303</c:v>
                </c:pt>
                <c:pt idx="6371">
                  <c:v>-0.47383019328117298</c:v>
                </c:pt>
                <c:pt idx="6372">
                  <c:v>-0.45938211679458602</c:v>
                </c:pt>
                <c:pt idx="6373">
                  <c:v>-0.48211830854415799</c:v>
                </c:pt>
                <c:pt idx="6374">
                  <c:v>-0.46118047833442599</c:v>
                </c:pt>
                <c:pt idx="6375">
                  <c:v>-0.46014329791068997</c:v>
                </c:pt>
                <c:pt idx="6376">
                  <c:v>-0.47978815436363198</c:v>
                </c:pt>
                <c:pt idx="6377">
                  <c:v>-0.47674125432968101</c:v>
                </c:pt>
                <c:pt idx="6378">
                  <c:v>-0.47804075479507402</c:v>
                </c:pt>
                <c:pt idx="6379">
                  <c:v>-0.46922799944877602</c:v>
                </c:pt>
                <c:pt idx="6380">
                  <c:v>-0.47140169143676702</c:v>
                </c:pt>
                <c:pt idx="6381">
                  <c:v>-0.48012578487396201</c:v>
                </c:pt>
                <c:pt idx="6382">
                  <c:v>-0.46967709064483598</c:v>
                </c:pt>
                <c:pt idx="6383">
                  <c:v>-0.45843806862831099</c:v>
                </c:pt>
                <c:pt idx="6384">
                  <c:v>-0.455523490905761</c:v>
                </c:pt>
                <c:pt idx="6385">
                  <c:v>-0.45534631609916598</c:v>
                </c:pt>
                <c:pt idx="6386">
                  <c:v>-0.45875710248947099</c:v>
                </c:pt>
                <c:pt idx="6387">
                  <c:v>-0.45306596159934998</c:v>
                </c:pt>
                <c:pt idx="6388">
                  <c:v>-0.437923163175582</c:v>
                </c:pt>
                <c:pt idx="6389">
                  <c:v>-0.43744403123855502</c:v>
                </c:pt>
                <c:pt idx="6390">
                  <c:v>-0.44004803895950301</c:v>
                </c:pt>
                <c:pt idx="6391">
                  <c:v>-0.44585376977920499</c:v>
                </c:pt>
                <c:pt idx="6392">
                  <c:v>-0.44994854927062899</c:v>
                </c:pt>
                <c:pt idx="6393">
                  <c:v>-0.45392021536826999</c:v>
                </c:pt>
                <c:pt idx="6394">
                  <c:v>-0.45721176266670199</c:v>
                </c:pt>
                <c:pt idx="6395">
                  <c:v>-0.440766900777816</c:v>
                </c:pt>
                <c:pt idx="6396">
                  <c:v>-0.42490997910499501</c:v>
                </c:pt>
                <c:pt idx="6397">
                  <c:v>-0.44845825433731001</c:v>
                </c:pt>
                <c:pt idx="6398">
                  <c:v>-0.48250716924667297</c:v>
                </c:pt>
                <c:pt idx="6399">
                  <c:v>-0.48703780770301802</c:v>
                </c:pt>
                <c:pt idx="6400">
                  <c:v>-0.46556961536407399</c:v>
                </c:pt>
                <c:pt idx="6401">
                  <c:v>-0.46127060055732699</c:v>
                </c:pt>
                <c:pt idx="6402">
                  <c:v>-0.49090486764907798</c:v>
                </c:pt>
                <c:pt idx="6403">
                  <c:v>-0.53143382072448697</c:v>
                </c:pt>
                <c:pt idx="6404">
                  <c:v>-0.53745847940444902</c:v>
                </c:pt>
                <c:pt idx="6405">
                  <c:v>-0.53922748565673795</c:v>
                </c:pt>
                <c:pt idx="6406">
                  <c:v>-0.58657717704772905</c:v>
                </c:pt>
                <c:pt idx="6407">
                  <c:v>-0.60508775711059504</c:v>
                </c:pt>
                <c:pt idx="6408">
                  <c:v>-0.54712700843811002</c:v>
                </c:pt>
                <c:pt idx="6409">
                  <c:v>-0.50845843553543002</c:v>
                </c:pt>
                <c:pt idx="6410">
                  <c:v>-0.46283841133117598</c:v>
                </c:pt>
                <c:pt idx="6411">
                  <c:v>-0.27256649732589699</c:v>
                </c:pt>
                <c:pt idx="6412">
                  <c:v>-0.14545689523220001</c:v>
                </c:pt>
                <c:pt idx="6413">
                  <c:v>-0.36788070201873702</c:v>
                </c:pt>
                <c:pt idx="6414">
                  <c:v>-0.73244321346282903</c:v>
                </c:pt>
                <c:pt idx="6415">
                  <c:v>-0.72523272037506104</c:v>
                </c:pt>
                <c:pt idx="6416">
                  <c:v>-0.32226869463920499</c:v>
                </c:pt>
                <c:pt idx="6417">
                  <c:v>-0.17010542750358501</c:v>
                </c:pt>
                <c:pt idx="6418">
                  <c:v>-0.46666684746742199</c:v>
                </c:pt>
                <c:pt idx="6419">
                  <c:v>-0.62086796760559004</c:v>
                </c:pt>
                <c:pt idx="6420">
                  <c:v>-0.22165298461913999</c:v>
                </c:pt>
                <c:pt idx="6421">
                  <c:v>0.20556640625</c:v>
                </c:pt>
                <c:pt idx="6422">
                  <c:v>7.32421875E-2</c:v>
                </c:pt>
                <c:pt idx="6423">
                  <c:v>-0.50163453817367498</c:v>
                </c:pt>
                <c:pt idx="6424">
                  <c:v>-0.78731507062911898</c:v>
                </c:pt>
                <c:pt idx="6425">
                  <c:v>-0.41618475317955</c:v>
                </c:pt>
                <c:pt idx="6426">
                  <c:v>8.929443359375E-2</c:v>
                </c:pt>
                <c:pt idx="6427">
                  <c:v>0.2530517578125</c:v>
                </c:pt>
                <c:pt idx="6428">
                  <c:v>7.928466796875E-2</c:v>
                </c:pt>
                <c:pt idx="6429">
                  <c:v>-0.41170766949653598</c:v>
                </c:pt>
                <c:pt idx="6430">
                  <c:v>-0.66398155689239502</c:v>
                </c:pt>
                <c:pt idx="6431">
                  <c:v>-0.31647855043411199</c:v>
                </c:pt>
                <c:pt idx="6432">
                  <c:v>0.189971923828125</c:v>
                </c:pt>
                <c:pt idx="6433">
                  <c:v>0.472900390625</c:v>
                </c:pt>
                <c:pt idx="6434">
                  <c:v>0.128814697265625</c:v>
                </c:pt>
                <c:pt idx="6435">
                  <c:v>-0.47718328237533503</c:v>
                </c:pt>
                <c:pt idx="6436">
                  <c:v>-0.39460813999175998</c:v>
                </c:pt>
                <c:pt idx="6437">
                  <c:v>0.153076171875</c:v>
                </c:pt>
                <c:pt idx="6438">
                  <c:v>0.34332275390625</c:v>
                </c:pt>
                <c:pt idx="6439">
                  <c:v>7.6385498046875E-2</c:v>
                </c:pt>
                <c:pt idx="6440">
                  <c:v>-0.25958907604217502</c:v>
                </c:pt>
                <c:pt idx="6441">
                  <c:v>-0.24418464303016599</c:v>
                </c:pt>
                <c:pt idx="6442">
                  <c:v>0.187744140625</c:v>
                </c:pt>
                <c:pt idx="6443">
                  <c:v>0.39764404296875</c:v>
                </c:pt>
                <c:pt idx="6444">
                  <c:v>9.58251953125E-2</c:v>
                </c:pt>
                <c:pt idx="6445">
                  <c:v>-0.172737926244735</c:v>
                </c:pt>
                <c:pt idx="6446">
                  <c:v>-6.6205821931362097E-2</c:v>
                </c:pt>
                <c:pt idx="6447">
                  <c:v>0.286865234375</c:v>
                </c:pt>
                <c:pt idx="6448">
                  <c:v>0.2691650390625</c:v>
                </c:pt>
                <c:pt idx="6449">
                  <c:v>-0.28465226292610102</c:v>
                </c:pt>
                <c:pt idx="6450">
                  <c:v>-0.59736865758895796</c:v>
                </c:pt>
                <c:pt idx="6451">
                  <c:v>0.236328125</c:v>
                </c:pt>
                <c:pt idx="6452">
                  <c:v>1.05914306640625</c:v>
                </c:pt>
                <c:pt idx="6453">
                  <c:v>0.33837890625</c:v>
                </c:pt>
                <c:pt idx="6454">
                  <c:v>-0.54342079162597601</c:v>
                </c:pt>
                <c:pt idx="6455">
                  <c:v>1.3871765136718699</c:v>
                </c:pt>
                <c:pt idx="6456">
                  <c:v>2.7022705078125</c:v>
                </c:pt>
                <c:pt idx="6457">
                  <c:v>1.7979431152343699</c:v>
                </c:pt>
                <c:pt idx="6458">
                  <c:v>0.234466552734375</c:v>
                </c:pt>
                <c:pt idx="6459">
                  <c:v>-0.65048652887344305</c:v>
                </c:pt>
                <c:pt idx="6460">
                  <c:v>-3.1460471451282501E-2</c:v>
                </c:pt>
                <c:pt idx="6461">
                  <c:v>1.1157531738281199</c:v>
                </c:pt>
                <c:pt idx="6462">
                  <c:v>0.668975830078125</c:v>
                </c:pt>
                <c:pt idx="6463">
                  <c:v>-0.75727748870849598</c:v>
                </c:pt>
                <c:pt idx="6464">
                  <c:v>-1.1986321210861199</c:v>
                </c:pt>
                <c:pt idx="6465">
                  <c:v>-8.7971948087215396E-2</c:v>
                </c:pt>
                <c:pt idx="6466">
                  <c:v>1.024169921875</c:v>
                </c:pt>
                <c:pt idx="6467">
                  <c:v>0.7811279296875</c:v>
                </c:pt>
                <c:pt idx="6468">
                  <c:v>-0.26623213291168202</c:v>
                </c:pt>
                <c:pt idx="6469">
                  <c:v>-0.71958410739898604</c:v>
                </c:pt>
                <c:pt idx="6470">
                  <c:v>-4.6279650181531899E-2</c:v>
                </c:pt>
                <c:pt idx="6471">
                  <c:v>0.738861083984375</c:v>
                </c:pt>
                <c:pt idx="6472">
                  <c:v>0.57952880859375</c:v>
                </c:pt>
                <c:pt idx="6473">
                  <c:v>-0.159791469573974</c:v>
                </c:pt>
                <c:pt idx="6474">
                  <c:v>-0.45305666327476501</c:v>
                </c:pt>
                <c:pt idx="6475">
                  <c:v>9.0576171875E-2</c:v>
                </c:pt>
                <c:pt idx="6476">
                  <c:v>0.4952392578125</c:v>
                </c:pt>
                <c:pt idx="6477">
                  <c:v>2.655029296875E-2</c:v>
                </c:pt>
                <c:pt idx="6478">
                  <c:v>-0.54341298341751099</c:v>
                </c:pt>
                <c:pt idx="6479">
                  <c:v>-0.32833060622215199</c:v>
                </c:pt>
                <c:pt idx="6480">
                  <c:v>0.40960693359375</c:v>
                </c:pt>
                <c:pt idx="6481">
                  <c:v>0.640869140625</c:v>
                </c:pt>
                <c:pt idx="6482">
                  <c:v>-5.4040852934122002E-2</c:v>
                </c:pt>
                <c:pt idx="6483">
                  <c:v>-0.80765116214752197</c:v>
                </c:pt>
                <c:pt idx="6484">
                  <c:v>-0.55243796110153198</c:v>
                </c:pt>
                <c:pt idx="6485">
                  <c:v>0.38104248046875</c:v>
                </c:pt>
                <c:pt idx="6486">
                  <c:v>0.713897705078125</c:v>
                </c:pt>
                <c:pt idx="6487">
                  <c:v>8.65478515625E-2</c:v>
                </c:pt>
                <c:pt idx="6488">
                  <c:v>-0.692332863807678</c:v>
                </c:pt>
                <c:pt idx="6489">
                  <c:v>-0.618774354457855</c:v>
                </c:pt>
                <c:pt idx="6490">
                  <c:v>0.20458984375</c:v>
                </c:pt>
                <c:pt idx="6491">
                  <c:v>0.565093994140625</c:v>
                </c:pt>
                <c:pt idx="6492">
                  <c:v>0.163116455078125</c:v>
                </c:pt>
                <c:pt idx="6493">
                  <c:v>-0.26526182889938299</c:v>
                </c:pt>
                <c:pt idx="6494">
                  <c:v>-0.19602669775485901</c:v>
                </c:pt>
                <c:pt idx="6495">
                  <c:v>0.133575439453125</c:v>
                </c:pt>
                <c:pt idx="6496">
                  <c:v>6.82373046875E-2</c:v>
                </c:pt>
                <c:pt idx="6497">
                  <c:v>-0.22185979783535001</c:v>
                </c:pt>
                <c:pt idx="6498">
                  <c:v>-0.15119332075118999</c:v>
                </c:pt>
                <c:pt idx="6499">
                  <c:v>0.218170166015625</c:v>
                </c:pt>
                <c:pt idx="6500">
                  <c:v>0.26812744140625</c:v>
                </c:pt>
                <c:pt idx="6501">
                  <c:v>-7.0145234465599005E-2</c:v>
                </c:pt>
                <c:pt idx="6502">
                  <c:v>-0.31360995769500699</c:v>
                </c:pt>
                <c:pt idx="6503">
                  <c:v>-9.5786467194557107E-2</c:v>
                </c:pt>
                <c:pt idx="6504">
                  <c:v>0.2596435546875</c:v>
                </c:pt>
                <c:pt idx="6505">
                  <c:v>0.1812744140625</c:v>
                </c:pt>
                <c:pt idx="6506">
                  <c:v>-0.311065673828125</c:v>
                </c:pt>
                <c:pt idx="6507">
                  <c:v>-0.33123558759689298</c:v>
                </c:pt>
                <c:pt idx="6508">
                  <c:v>0.18804931640625</c:v>
                </c:pt>
                <c:pt idx="6509">
                  <c:v>0.4339599609375</c:v>
                </c:pt>
                <c:pt idx="6510">
                  <c:v>2.7557373046875E-2</c:v>
                </c:pt>
                <c:pt idx="6511">
                  <c:v>-0.34334713220596302</c:v>
                </c:pt>
                <c:pt idx="6512">
                  <c:v>-0.117064356803894</c:v>
                </c:pt>
                <c:pt idx="6513">
                  <c:v>0.435028076171875</c:v>
                </c:pt>
                <c:pt idx="6514">
                  <c:v>0.534423828125</c:v>
                </c:pt>
                <c:pt idx="6515">
                  <c:v>-4.1929040104150703E-2</c:v>
                </c:pt>
                <c:pt idx="6516">
                  <c:v>-0.35896480083465498</c:v>
                </c:pt>
                <c:pt idx="6517">
                  <c:v>5.26123046875E-2</c:v>
                </c:pt>
                <c:pt idx="6518">
                  <c:v>0.540374755859375</c:v>
                </c:pt>
                <c:pt idx="6519">
                  <c:v>0.470458984375</c:v>
                </c:pt>
                <c:pt idx="6520">
                  <c:v>4.2266845703125E-2</c:v>
                </c:pt>
                <c:pt idx="6521">
                  <c:v>-0.110951527953147</c:v>
                </c:pt>
                <c:pt idx="6522">
                  <c:v>0.2032470703125</c:v>
                </c:pt>
                <c:pt idx="6523">
                  <c:v>0.323577880859375</c:v>
                </c:pt>
                <c:pt idx="6524">
                  <c:v>0.151947021484375</c:v>
                </c:pt>
                <c:pt idx="6525">
                  <c:v>0.185943603515625</c:v>
                </c:pt>
                <c:pt idx="6526">
                  <c:v>0.29693603515625</c:v>
                </c:pt>
                <c:pt idx="6527">
                  <c:v>0.16510009765625</c:v>
                </c:pt>
                <c:pt idx="6528">
                  <c:v>-5.6941784918308203E-2</c:v>
                </c:pt>
                <c:pt idx="6529">
                  <c:v>1.5167236328125E-2</c:v>
                </c:pt>
                <c:pt idx="6530">
                  <c:v>0.451507568359375</c:v>
                </c:pt>
                <c:pt idx="6531">
                  <c:v>0.5648193359375</c:v>
                </c:pt>
                <c:pt idx="6532">
                  <c:v>0.12176513671875</c:v>
                </c:pt>
                <c:pt idx="6533">
                  <c:v>-0.169491931796073</c:v>
                </c:pt>
                <c:pt idx="6534">
                  <c:v>0.1263427734375</c:v>
                </c:pt>
                <c:pt idx="6535">
                  <c:v>0.537933349609375</c:v>
                </c:pt>
                <c:pt idx="6536">
                  <c:v>0.559173583984375</c:v>
                </c:pt>
                <c:pt idx="6537">
                  <c:v>0.137542724609375</c:v>
                </c:pt>
                <c:pt idx="6538">
                  <c:v>-8.09701159596443E-3</c:v>
                </c:pt>
                <c:pt idx="6539">
                  <c:v>0.30218505859375</c:v>
                </c:pt>
                <c:pt idx="6540">
                  <c:v>0.63275146484375</c:v>
                </c:pt>
                <c:pt idx="6541">
                  <c:v>0.600921630859375</c:v>
                </c:pt>
                <c:pt idx="6542">
                  <c:v>0.323089599609375</c:v>
                </c:pt>
                <c:pt idx="6543">
                  <c:v>0.221221923828125</c:v>
                </c:pt>
                <c:pt idx="6544">
                  <c:v>0.370758056640625</c:v>
                </c:pt>
                <c:pt idx="6545">
                  <c:v>0.511993408203125</c:v>
                </c:pt>
                <c:pt idx="6546">
                  <c:v>0.55523681640625</c:v>
                </c:pt>
                <c:pt idx="6547">
                  <c:v>0.49420166015625</c:v>
                </c:pt>
                <c:pt idx="6548">
                  <c:v>0.387786865234375</c:v>
                </c:pt>
                <c:pt idx="6549">
                  <c:v>0.334686279296875</c:v>
                </c:pt>
                <c:pt idx="6550">
                  <c:v>0.41748046875</c:v>
                </c:pt>
                <c:pt idx="6551">
                  <c:v>0.63067626953125</c:v>
                </c:pt>
                <c:pt idx="6552">
                  <c:v>0.63348388671875</c:v>
                </c:pt>
                <c:pt idx="6553">
                  <c:v>0.39154052734375</c:v>
                </c:pt>
                <c:pt idx="6554">
                  <c:v>0.339111328125</c:v>
                </c:pt>
                <c:pt idx="6555">
                  <c:v>0.587066650390625</c:v>
                </c:pt>
                <c:pt idx="6556">
                  <c:v>0.903076171875</c:v>
                </c:pt>
                <c:pt idx="6557">
                  <c:v>0.81256103515625</c:v>
                </c:pt>
                <c:pt idx="6558">
                  <c:v>0.44525146484375</c:v>
                </c:pt>
                <c:pt idx="6559">
                  <c:v>0.5032958984375</c:v>
                </c:pt>
                <c:pt idx="6560">
                  <c:v>0.793243408203125</c:v>
                </c:pt>
                <c:pt idx="6561">
                  <c:v>0.858612060546875</c:v>
                </c:pt>
                <c:pt idx="6562">
                  <c:v>0.712646484375</c:v>
                </c:pt>
                <c:pt idx="6563">
                  <c:v>0.594879150390625</c:v>
                </c:pt>
                <c:pt idx="6564">
                  <c:v>0.7919921875</c:v>
                </c:pt>
                <c:pt idx="6565">
                  <c:v>1.02734375</c:v>
                </c:pt>
                <c:pt idx="6566">
                  <c:v>0.728179931640625</c:v>
                </c:pt>
                <c:pt idx="6567">
                  <c:v>0.4276123046875</c:v>
                </c:pt>
                <c:pt idx="6568">
                  <c:v>0.63543701171875</c:v>
                </c:pt>
                <c:pt idx="6569">
                  <c:v>1.11663818359375</c:v>
                </c:pt>
                <c:pt idx="6570">
                  <c:v>1.32342529296875</c:v>
                </c:pt>
                <c:pt idx="6571">
                  <c:v>0.83978271484375</c:v>
                </c:pt>
                <c:pt idx="6572">
                  <c:v>-8.8860973715782096E-2</c:v>
                </c:pt>
                <c:pt idx="6573">
                  <c:v>-0.360526233911514</c:v>
                </c:pt>
                <c:pt idx="6574">
                  <c:v>0.309814453125</c:v>
                </c:pt>
                <c:pt idx="6575">
                  <c:v>1.27764892578125</c:v>
                </c:pt>
                <c:pt idx="6576">
                  <c:v>1.4325256347656199</c:v>
                </c:pt>
                <c:pt idx="6577">
                  <c:v>0.404632568359375</c:v>
                </c:pt>
                <c:pt idx="6578">
                  <c:v>-0.51455742120742798</c:v>
                </c:pt>
                <c:pt idx="6579">
                  <c:v>-0.38718014955520602</c:v>
                </c:pt>
                <c:pt idx="6580">
                  <c:v>0.651519775390625</c:v>
                </c:pt>
                <c:pt idx="6581">
                  <c:v>1.35284423828125</c:v>
                </c:pt>
                <c:pt idx="6582">
                  <c:v>0.820892333984375</c:v>
                </c:pt>
                <c:pt idx="6583">
                  <c:v>-0.31898549199104298</c:v>
                </c:pt>
                <c:pt idx="6584">
                  <c:v>-0.81110072135925204</c:v>
                </c:pt>
                <c:pt idx="6585">
                  <c:v>9.918212890625E-2</c:v>
                </c:pt>
                <c:pt idx="6586">
                  <c:v>1.2286376953125</c:v>
                </c:pt>
                <c:pt idx="6587">
                  <c:v>1.1134033203125</c:v>
                </c:pt>
                <c:pt idx="6588">
                  <c:v>9.454345703125E-2</c:v>
                </c:pt>
                <c:pt idx="6589">
                  <c:v>-0.49927762150764399</c:v>
                </c:pt>
                <c:pt idx="6590">
                  <c:v>7.708740234375E-2</c:v>
                </c:pt>
                <c:pt idx="6591">
                  <c:v>0.944183349609375</c:v>
                </c:pt>
                <c:pt idx="6592">
                  <c:v>0.84423828125</c:v>
                </c:pt>
                <c:pt idx="6593">
                  <c:v>0.139862060546875</c:v>
                </c:pt>
                <c:pt idx="6594">
                  <c:v>-0.24596801400184601</c:v>
                </c:pt>
                <c:pt idx="6595">
                  <c:v>0.2469482421875</c:v>
                </c:pt>
                <c:pt idx="6596">
                  <c:v>0.87890625</c:v>
                </c:pt>
                <c:pt idx="6597">
                  <c:v>0.784027099609375</c:v>
                </c:pt>
                <c:pt idx="6598">
                  <c:v>0.344207763671875</c:v>
                </c:pt>
                <c:pt idx="6599">
                  <c:v>0.18853759765625</c:v>
                </c:pt>
                <c:pt idx="6600">
                  <c:v>0.298187255859375</c:v>
                </c:pt>
                <c:pt idx="6601">
                  <c:v>0.369873046875</c:v>
                </c:pt>
                <c:pt idx="6602">
                  <c:v>0.456298828125</c:v>
                </c:pt>
                <c:pt idx="6603">
                  <c:v>0.59088134765625</c:v>
                </c:pt>
                <c:pt idx="6604">
                  <c:v>0.549560546875</c:v>
                </c:pt>
                <c:pt idx="6605">
                  <c:v>0.242767333984375</c:v>
                </c:pt>
                <c:pt idx="6606">
                  <c:v>4.510498046875E-2</c:v>
                </c:pt>
                <c:pt idx="6607">
                  <c:v>0.376678466796875</c:v>
                </c:pt>
                <c:pt idx="6608">
                  <c:v>0.892120361328125</c:v>
                </c:pt>
                <c:pt idx="6609">
                  <c:v>0.687652587890625</c:v>
                </c:pt>
                <c:pt idx="6610">
                  <c:v>-5.5494800209999001E-2</c:v>
                </c:pt>
                <c:pt idx="6611">
                  <c:v>-0.316130131483078</c:v>
                </c:pt>
                <c:pt idx="6612">
                  <c:v>0.3642578125</c:v>
                </c:pt>
                <c:pt idx="6613">
                  <c:v>1.0213623046875</c:v>
                </c:pt>
                <c:pt idx="6614">
                  <c:v>0.603759765625</c:v>
                </c:pt>
                <c:pt idx="6615">
                  <c:v>-5.3336009383201599E-2</c:v>
                </c:pt>
                <c:pt idx="6616">
                  <c:v>0.148956298828125</c:v>
                </c:pt>
                <c:pt idx="6617">
                  <c:v>0.890472412109375</c:v>
                </c:pt>
                <c:pt idx="6618">
                  <c:v>0.918060302734375</c:v>
                </c:pt>
                <c:pt idx="6619">
                  <c:v>0.21051025390625</c:v>
                </c:pt>
                <c:pt idx="6620">
                  <c:v>4.58984375E-2</c:v>
                </c:pt>
                <c:pt idx="6621">
                  <c:v>0.55426025390625</c:v>
                </c:pt>
                <c:pt idx="6622">
                  <c:v>0.88531494140625</c:v>
                </c:pt>
                <c:pt idx="6623">
                  <c:v>0.5584716796875</c:v>
                </c:pt>
                <c:pt idx="6624">
                  <c:v>0.22454833984375</c:v>
                </c:pt>
                <c:pt idx="6625">
                  <c:v>0.442413330078125</c:v>
                </c:pt>
                <c:pt idx="6626">
                  <c:v>0.83245849609375</c:v>
                </c:pt>
                <c:pt idx="6627">
                  <c:v>0.71368408203125</c:v>
                </c:pt>
                <c:pt idx="6628">
                  <c:v>0.23626708984375</c:v>
                </c:pt>
                <c:pt idx="6629">
                  <c:v>7.2967529296875E-2</c:v>
                </c:pt>
                <c:pt idx="6630">
                  <c:v>0.53485107421875</c:v>
                </c:pt>
                <c:pt idx="6631">
                  <c:v>0.92645263671875</c:v>
                </c:pt>
                <c:pt idx="6632">
                  <c:v>0.55804443359375</c:v>
                </c:pt>
                <c:pt idx="6633">
                  <c:v>0.10845947265625</c:v>
                </c:pt>
                <c:pt idx="6634">
                  <c:v>0.457366943359375</c:v>
                </c:pt>
                <c:pt idx="6635">
                  <c:v>0.989959716796875</c:v>
                </c:pt>
                <c:pt idx="6636">
                  <c:v>0.74761962890625</c:v>
                </c:pt>
                <c:pt idx="6637">
                  <c:v>7.43408203125E-2</c:v>
                </c:pt>
                <c:pt idx="6638">
                  <c:v>6.4605712890625E-2</c:v>
                </c:pt>
                <c:pt idx="6639">
                  <c:v>0.6981201171875</c:v>
                </c:pt>
                <c:pt idx="6640">
                  <c:v>0.991241455078125</c:v>
                </c:pt>
                <c:pt idx="6641">
                  <c:v>0.49285888671875</c:v>
                </c:pt>
                <c:pt idx="6642">
                  <c:v>9.4024658203125E-2</c:v>
                </c:pt>
                <c:pt idx="6643">
                  <c:v>0.35699462890625</c:v>
                </c:pt>
                <c:pt idx="6644">
                  <c:v>0.752471923828125</c:v>
                </c:pt>
                <c:pt idx="6645">
                  <c:v>0.63446044921875</c:v>
                </c:pt>
                <c:pt idx="6646">
                  <c:v>0.1640625</c:v>
                </c:pt>
                <c:pt idx="6647">
                  <c:v>1.116943359375E-2</c:v>
                </c:pt>
                <c:pt idx="6648">
                  <c:v>0.357086181640625</c:v>
                </c:pt>
                <c:pt idx="6649">
                  <c:v>0.783660888671875</c:v>
                </c:pt>
                <c:pt idx="6650">
                  <c:v>0.79937744140625</c:v>
                </c:pt>
                <c:pt idx="6651">
                  <c:v>0.24969482421875</c:v>
                </c:pt>
                <c:pt idx="6652">
                  <c:v>-0.13273239135742099</c:v>
                </c:pt>
                <c:pt idx="6653">
                  <c:v>0.22314453125</c:v>
                </c:pt>
                <c:pt idx="6654">
                  <c:v>0.904815673828125</c:v>
                </c:pt>
                <c:pt idx="6655">
                  <c:v>0.89630126953125</c:v>
                </c:pt>
                <c:pt idx="6656">
                  <c:v>0.14117431640625</c:v>
                </c:pt>
                <c:pt idx="6657">
                  <c:v>-0.13236697018146501</c:v>
                </c:pt>
                <c:pt idx="6658">
                  <c:v>0.619903564453125</c:v>
                </c:pt>
                <c:pt idx="6659">
                  <c:v>1.2695007324218699</c:v>
                </c:pt>
                <c:pt idx="6660">
                  <c:v>0.80108642578125</c:v>
                </c:pt>
                <c:pt idx="6661">
                  <c:v>-7.1813456714153207E-2</c:v>
                </c:pt>
                <c:pt idx="6662">
                  <c:v>0.121063232421875</c:v>
                </c:pt>
                <c:pt idx="6663">
                  <c:v>0.923126220703125</c:v>
                </c:pt>
                <c:pt idx="6664">
                  <c:v>1.085205078125</c:v>
                </c:pt>
                <c:pt idx="6665">
                  <c:v>0.486602783203125</c:v>
                </c:pt>
                <c:pt idx="6666">
                  <c:v>0.139556884765625</c:v>
                </c:pt>
                <c:pt idx="6667">
                  <c:v>0.46875</c:v>
                </c:pt>
                <c:pt idx="6668">
                  <c:v>0.924896240234375</c:v>
                </c:pt>
                <c:pt idx="6669">
                  <c:v>0.922119140625</c:v>
                </c:pt>
                <c:pt idx="6670">
                  <c:v>0.508941650390625</c:v>
                </c:pt>
                <c:pt idx="6671">
                  <c:v>0.28289794921875</c:v>
                </c:pt>
                <c:pt idx="6672">
                  <c:v>0.5548095703125</c:v>
                </c:pt>
                <c:pt idx="6673">
                  <c:v>0.9149169921875</c:v>
                </c:pt>
                <c:pt idx="6674">
                  <c:v>0.777557373046875</c:v>
                </c:pt>
                <c:pt idx="6675">
                  <c:v>0.355621337890625</c:v>
                </c:pt>
                <c:pt idx="6676">
                  <c:v>0.53399658203125</c:v>
                </c:pt>
                <c:pt idx="6677">
                  <c:v>1.0171813964843699</c:v>
                </c:pt>
                <c:pt idx="6678">
                  <c:v>0.948883056640625</c:v>
                </c:pt>
                <c:pt idx="6679">
                  <c:v>0.432098388671875</c:v>
                </c:pt>
                <c:pt idx="6680">
                  <c:v>0.326324462890625</c:v>
                </c:pt>
                <c:pt idx="6681">
                  <c:v>0.67266845703125</c:v>
                </c:pt>
                <c:pt idx="6682">
                  <c:v>0.87744140625</c:v>
                </c:pt>
                <c:pt idx="6683">
                  <c:v>0.730804443359375</c:v>
                </c:pt>
                <c:pt idx="6684">
                  <c:v>0.40679931640625</c:v>
                </c:pt>
                <c:pt idx="6685">
                  <c:v>0.2916259765625</c:v>
                </c:pt>
                <c:pt idx="6686">
                  <c:v>0.606658935546875</c:v>
                </c:pt>
                <c:pt idx="6687">
                  <c:v>1.0533752441406199</c:v>
                </c:pt>
                <c:pt idx="6688">
                  <c:v>0.882171630859375</c:v>
                </c:pt>
                <c:pt idx="6689">
                  <c:v>0.16387939453125</c:v>
                </c:pt>
                <c:pt idx="6690">
                  <c:v>-1.6360376030206601E-2</c:v>
                </c:pt>
                <c:pt idx="6691">
                  <c:v>0.799560546875</c:v>
                </c:pt>
                <c:pt idx="6692">
                  <c:v>1.3432312011718699</c:v>
                </c:pt>
                <c:pt idx="6693">
                  <c:v>0.621429443359375</c:v>
                </c:pt>
                <c:pt idx="6694">
                  <c:v>-0.119101420044898</c:v>
                </c:pt>
                <c:pt idx="6695">
                  <c:v>0.275390625</c:v>
                </c:pt>
                <c:pt idx="6696">
                  <c:v>1.0259094238281199</c:v>
                </c:pt>
                <c:pt idx="6697">
                  <c:v>1.0195617675781199</c:v>
                </c:pt>
                <c:pt idx="6698">
                  <c:v>0.640289306640625</c:v>
                </c:pt>
                <c:pt idx="6699">
                  <c:v>0.42333984375</c:v>
                </c:pt>
                <c:pt idx="6700">
                  <c:v>0.49481201171875</c:v>
                </c:pt>
                <c:pt idx="6701">
                  <c:v>0.720947265625</c:v>
                </c:pt>
                <c:pt idx="6702">
                  <c:v>0.930511474609375</c:v>
                </c:pt>
                <c:pt idx="6703">
                  <c:v>0.830596923828125</c:v>
                </c:pt>
                <c:pt idx="6704">
                  <c:v>0.61175537109375</c:v>
                </c:pt>
                <c:pt idx="6705">
                  <c:v>0.7213134765625</c:v>
                </c:pt>
                <c:pt idx="6706">
                  <c:v>0.9117431640625</c:v>
                </c:pt>
                <c:pt idx="6707">
                  <c:v>0.75653076171875</c:v>
                </c:pt>
                <c:pt idx="6708">
                  <c:v>0.61663818359375</c:v>
                </c:pt>
                <c:pt idx="6709">
                  <c:v>0.992523193359375</c:v>
                </c:pt>
                <c:pt idx="6710">
                  <c:v>1.1546325683593699</c:v>
                </c:pt>
                <c:pt idx="6711">
                  <c:v>0.61993408203125</c:v>
                </c:pt>
                <c:pt idx="6712">
                  <c:v>0.2633056640625</c:v>
                </c:pt>
                <c:pt idx="6713">
                  <c:v>0.894134521484375</c:v>
                </c:pt>
                <c:pt idx="6714">
                  <c:v>1.47711181640625</c:v>
                </c:pt>
                <c:pt idx="6715">
                  <c:v>1.00628662109375</c:v>
                </c:pt>
                <c:pt idx="6716">
                  <c:v>0.27142333984375</c:v>
                </c:pt>
                <c:pt idx="6717">
                  <c:v>0.565399169921875</c:v>
                </c:pt>
                <c:pt idx="6718">
                  <c:v>1.287109375</c:v>
                </c:pt>
                <c:pt idx="6719">
                  <c:v>1.29498291015625</c:v>
                </c:pt>
                <c:pt idx="6720">
                  <c:v>0.68487548828125</c:v>
                </c:pt>
                <c:pt idx="6721">
                  <c:v>0.430267333984375</c:v>
                </c:pt>
                <c:pt idx="6722">
                  <c:v>0.778472900390625</c:v>
                </c:pt>
                <c:pt idx="6723">
                  <c:v>1.1315002441406199</c:v>
                </c:pt>
                <c:pt idx="6724">
                  <c:v>1.0166015625</c:v>
                </c:pt>
                <c:pt idx="6725">
                  <c:v>0.650848388671875</c:v>
                </c:pt>
                <c:pt idx="6726">
                  <c:v>0.5947265625</c:v>
                </c:pt>
                <c:pt idx="6727">
                  <c:v>0.8311767578125</c:v>
                </c:pt>
                <c:pt idx="6728">
                  <c:v>0.945831298828125</c:v>
                </c:pt>
                <c:pt idx="6729">
                  <c:v>0.843963623046875</c:v>
                </c:pt>
                <c:pt idx="6730">
                  <c:v>0.74847412109375</c:v>
                </c:pt>
                <c:pt idx="6731">
                  <c:v>0.79791259765625</c:v>
                </c:pt>
                <c:pt idx="6732">
                  <c:v>0.79974365234375</c:v>
                </c:pt>
                <c:pt idx="6733">
                  <c:v>0.8245849609375</c:v>
                </c:pt>
                <c:pt idx="6734">
                  <c:v>0.846710205078125</c:v>
                </c:pt>
                <c:pt idx="6735">
                  <c:v>0.89715576171875</c:v>
                </c:pt>
                <c:pt idx="6736">
                  <c:v>0.881500244140625</c:v>
                </c:pt>
                <c:pt idx="6737">
                  <c:v>0.8192138671875</c:v>
                </c:pt>
                <c:pt idx="6738">
                  <c:v>0.736328125</c:v>
                </c:pt>
                <c:pt idx="6739">
                  <c:v>0.712738037109375</c:v>
                </c:pt>
                <c:pt idx="6740">
                  <c:v>0.889251708984375</c:v>
                </c:pt>
                <c:pt idx="6741">
                  <c:v>0.976470947265625</c:v>
                </c:pt>
                <c:pt idx="6742">
                  <c:v>0.70404052734375</c:v>
                </c:pt>
                <c:pt idx="6743">
                  <c:v>0.455322265625</c:v>
                </c:pt>
                <c:pt idx="6744">
                  <c:v>0.641021728515625</c:v>
                </c:pt>
                <c:pt idx="6745">
                  <c:v>1.00225830078125</c:v>
                </c:pt>
                <c:pt idx="6746">
                  <c:v>0.966094970703125</c:v>
                </c:pt>
                <c:pt idx="6747">
                  <c:v>0.51348876953125</c:v>
                </c:pt>
                <c:pt idx="6748">
                  <c:v>0.2535400390625</c:v>
                </c:pt>
                <c:pt idx="6749">
                  <c:v>0.588104248046875</c:v>
                </c:pt>
                <c:pt idx="6750">
                  <c:v>1.05670166015625</c:v>
                </c:pt>
                <c:pt idx="6751">
                  <c:v>0.8568115234375</c:v>
                </c:pt>
                <c:pt idx="6752">
                  <c:v>0.239776611328125</c:v>
                </c:pt>
                <c:pt idx="6753">
                  <c:v>4.2266845703125E-2</c:v>
                </c:pt>
                <c:pt idx="6754">
                  <c:v>0.486236572265625</c:v>
                </c:pt>
                <c:pt idx="6755">
                  <c:v>0.805419921875</c:v>
                </c:pt>
                <c:pt idx="6756">
                  <c:v>0.6031494140625</c:v>
                </c:pt>
                <c:pt idx="6757">
                  <c:v>9.3780517578125E-2</c:v>
                </c:pt>
                <c:pt idx="6758">
                  <c:v>-8.6725756525993306E-2</c:v>
                </c:pt>
                <c:pt idx="6759">
                  <c:v>0.227691650390625</c:v>
                </c:pt>
                <c:pt idx="6760">
                  <c:v>0.551055908203125</c:v>
                </c:pt>
                <c:pt idx="6761">
                  <c:v>0.3580322265625</c:v>
                </c:pt>
                <c:pt idx="6762">
                  <c:v>-7.1393862366676303E-2</c:v>
                </c:pt>
                <c:pt idx="6763">
                  <c:v>-0.132851466536521</c:v>
                </c:pt>
                <c:pt idx="6764">
                  <c:v>0.2799072265625</c:v>
                </c:pt>
                <c:pt idx="6765">
                  <c:v>0.51068115234375</c:v>
                </c:pt>
                <c:pt idx="6766">
                  <c:v>0.173004150390625</c:v>
                </c:pt>
                <c:pt idx="6767">
                  <c:v>-0.19820526242256101</c:v>
                </c:pt>
                <c:pt idx="6768">
                  <c:v>-8.2851827144622803E-2</c:v>
                </c:pt>
                <c:pt idx="6769">
                  <c:v>0.23968505859375</c:v>
                </c:pt>
                <c:pt idx="6770">
                  <c:v>0.167999267578125</c:v>
                </c:pt>
                <c:pt idx="6771">
                  <c:v>8.551025390625E-2</c:v>
                </c:pt>
                <c:pt idx="6772">
                  <c:v>4.9285888671875E-2</c:v>
                </c:pt>
                <c:pt idx="6773">
                  <c:v>-5.0649594515562002E-2</c:v>
                </c:pt>
                <c:pt idx="6774">
                  <c:v>-0.173516750335693</c:v>
                </c:pt>
                <c:pt idx="6775">
                  <c:v>-4.8952628858387401E-3</c:v>
                </c:pt>
                <c:pt idx="6776">
                  <c:v>0.17913818359375</c:v>
                </c:pt>
                <c:pt idx="6777">
                  <c:v>0.12774658203125</c:v>
                </c:pt>
                <c:pt idx="6778">
                  <c:v>-0.15641805529594399</c:v>
                </c:pt>
                <c:pt idx="6779">
                  <c:v>-0.250137358903884</c:v>
                </c:pt>
                <c:pt idx="6780">
                  <c:v>-0.111716583371162</c:v>
                </c:pt>
                <c:pt idx="6781">
                  <c:v>0.347259521484375</c:v>
                </c:pt>
                <c:pt idx="6782">
                  <c:v>0.41033935546875</c:v>
                </c:pt>
                <c:pt idx="6783">
                  <c:v>-0.110144659876823</c:v>
                </c:pt>
                <c:pt idx="6784">
                  <c:v>-0.44306567311286899</c:v>
                </c:pt>
                <c:pt idx="6785">
                  <c:v>3.704833984375E-2</c:v>
                </c:pt>
                <c:pt idx="6786">
                  <c:v>0.54913330078125</c:v>
                </c:pt>
                <c:pt idx="6787">
                  <c:v>0.266021728515625</c:v>
                </c:pt>
                <c:pt idx="6788">
                  <c:v>-0.46394944190978998</c:v>
                </c:pt>
                <c:pt idx="6789">
                  <c:v>-0.46611961722373901</c:v>
                </c:pt>
                <c:pt idx="6790">
                  <c:v>9.77783203125E-2</c:v>
                </c:pt>
                <c:pt idx="6791">
                  <c:v>0.4207763671875</c:v>
                </c:pt>
                <c:pt idx="6792">
                  <c:v>0.14227294921875</c:v>
                </c:pt>
                <c:pt idx="6793">
                  <c:v>-0.35541224479675199</c:v>
                </c:pt>
                <c:pt idx="6794">
                  <c:v>-0.680791676044464</c:v>
                </c:pt>
                <c:pt idx="6795">
                  <c:v>-0.240315422415733</c:v>
                </c:pt>
                <c:pt idx="6796">
                  <c:v>0.344207763671875</c:v>
                </c:pt>
                <c:pt idx="6797">
                  <c:v>2.52685546875E-2</c:v>
                </c:pt>
                <c:pt idx="6798">
                  <c:v>-0.63971185684204102</c:v>
                </c:pt>
                <c:pt idx="6799">
                  <c:v>-0.52849620580673196</c:v>
                </c:pt>
                <c:pt idx="6800">
                  <c:v>6.79931640625E-2</c:v>
                </c:pt>
                <c:pt idx="6801">
                  <c:v>0.166534423828125</c:v>
                </c:pt>
                <c:pt idx="6802">
                  <c:v>-0.256761103868484</c:v>
                </c:pt>
                <c:pt idx="6803">
                  <c:v>-0.49645903706550598</c:v>
                </c:pt>
                <c:pt idx="6804">
                  <c:v>-0.50718516111373901</c:v>
                </c:pt>
                <c:pt idx="6805">
                  <c:v>-0.31632885336875899</c:v>
                </c:pt>
                <c:pt idx="6806">
                  <c:v>0.112640380859375</c:v>
                </c:pt>
                <c:pt idx="6807">
                  <c:v>0.147430419921875</c:v>
                </c:pt>
                <c:pt idx="6808">
                  <c:v>-0.31658935546875</c:v>
                </c:pt>
                <c:pt idx="6809">
                  <c:v>-0.783305823802948</c:v>
                </c:pt>
                <c:pt idx="6810">
                  <c:v>-0.39142891764640803</c:v>
                </c:pt>
                <c:pt idx="6811">
                  <c:v>0.315338134765625</c:v>
                </c:pt>
                <c:pt idx="6812">
                  <c:v>0.244720458984375</c:v>
                </c:pt>
                <c:pt idx="6813">
                  <c:v>-0.57630032300949097</c:v>
                </c:pt>
                <c:pt idx="6814">
                  <c:v>-0.80337864160537698</c:v>
                </c:pt>
                <c:pt idx="6815">
                  <c:v>-0.197640195488929</c:v>
                </c:pt>
                <c:pt idx="6816">
                  <c:v>0.303070068359375</c:v>
                </c:pt>
                <c:pt idx="6817">
                  <c:v>0.106781005859375</c:v>
                </c:pt>
                <c:pt idx="6818">
                  <c:v>-0.365026235580444</c:v>
                </c:pt>
                <c:pt idx="6819">
                  <c:v>-0.63143503665923995</c:v>
                </c:pt>
                <c:pt idx="6820">
                  <c:v>-0.26625043153762801</c:v>
                </c:pt>
                <c:pt idx="6821">
                  <c:v>0.40643310546875</c:v>
                </c:pt>
                <c:pt idx="6822">
                  <c:v>0.300048828125</c:v>
                </c:pt>
                <c:pt idx="6823">
                  <c:v>-0.62991851568222001</c:v>
                </c:pt>
                <c:pt idx="6824">
                  <c:v>-0.94533026218414296</c:v>
                </c:pt>
                <c:pt idx="6825">
                  <c:v>-0.115044988691806</c:v>
                </c:pt>
                <c:pt idx="6826">
                  <c:v>0.40277099609375</c:v>
                </c:pt>
                <c:pt idx="6827">
                  <c:v>-7.5088568031787803E-2</c:v>
                </c:pt>
                <c:pt idx="6828">
                  <c:v>-0.72887462377548196</c:v>
                </c:pt>
                <c:pt idx="6829">
                  <c:v>-0.62086397409438998</c:v>
                </c:pt>
                <c:pt idx="6830">
                  <c:v>-0.23634596168994901</c:v>
                </c:pt>
                <c:pt idx="6831">
                  <c:v>-9.5120660960674203E-2</c:v>
                </c:pt>
                <c:pt idx="6832">
                  <c:v>-0.46052506566047602</c:v>
                </c:pt>
                <c:pt idx="6833">
                  <c:v>-0.68973815441131503</c:v>
                </c:pt>
                <c:pt idx="6834">
                  <c:v>-0.38267391920089699</c:v>
                </c:pt>
                <c:pt idx="6835">
                  <c:v>-9.8039530217647497E-2</c:v>
                </c:pt>
                <c:pt idx="6836">
                  <c:v>-0.35706424713134699</c:v>
                </c:pt>
                <c:pt idx="6837">
                  <c:v>-0.65710073709487904</c:v>
                </c:pt>
                <c:pt idx="6838">
                  <c:v>-0.45468395948410001</c:v>
                </c:pt>
                <c:pt idx="6839">
                  <c:v>-0.34662631154060303</c:v>
                </c:pt>
                <c:pt idx="6840">
                  <c:v>-0.52060455083847001</c:v>
                </c:pt>
                <c:pt idx="6841">
                  <c:v>-0.41571989655494601</c:v>
                </c:pt>
                <c:pt idx="6842">
                  <c:v>-0.23404018580913499</c:v>
                </c:pt>
                <c:pt idx="6843">
                  <c:v>-0.58359515666961603</c:v>
                </c:pt>
                <c:pt idx="6844">
                  <c:v>-0.91111570596694902</c:v>
                </c:pt>
                <c:pt idx="6845">
                  <c:v>-0.610024094581604</c:v>
                </c:pt>
                <c:pt idx="6846">
                  <c:v>-0.22923865914344699</c:v>
                </c:pt>
                <c:pt idx="6847">
                  <c:v>-0.62510782480239802</c:v>
                </c:pt>
                <c:pt idx="6848">
                  <c:v>-1.13388276100158</c:v>
                </c:pt>
                <c:pt idx="6849">
                  <c:v>-0.78299731016159002</c:v>
                </c:pt>
                <c:pt idx="6850">
                  <c:v>-0.25935894250869701</c:v>
                </c:pt>
                <c:pt idx="6851">
                  <c:v>-0.44963005185127197</c:v>
                </c:pt>
                <c:pt idx="6852">
                  <c:v>-0.90924948453903198</c:v>
                </c:pt>
                <c:pt idx="6853">
                  <c:v>-0.71963006258010798</c:v>
                </c:pt>
                <c:pt idx="6854">
                  <c:v>-0.42157319188117898</c:v>
                </c:pt>
                <c:pt idx="6855">
                  <c:v>-0.63237774372100797</c:v>
                </c:pt>
                <c:pt idx="6856">
                  <c:v>-0.66375809907913197</c:v>
                </c:pt>
                <c:pt idx="6857">
                  <c:v>-0.33943414688110302</c:v>
                </c:pt>
                <c:pt idx="6858">
                  <c:v>-0.31373089551925598</c:v>
                </c:pt>
                <c:pt idx="6859">
                  <c:v>-0.765738666057586</c:v>
                </c:pt>
                <c:pt idx="6860">
                  <c:v>-0.79032963514328003</c:v>
                </c:pt>
                <c:pt idx="6861">
                  <c:v>-0.34348353743553101</c:v>
                </c:pt>
                <c:pt idx="6862">
                  <c:v>-0.17536886036395999</c:v>
                </c:pt>
                <c:pt idx="6863">
                  <c:v>-0.65736037492751997</c:v>
                </c:pt>
                <c:pt idx="6864">
                  <c:v>-1.1478853225707999</c:v>
                </c:pt>
                <c:pt idx="6865">
                  <c:v>-0.99774670600891102</c:v>
                </c:pt>
                <c:pt idx="6866">
                  <c:v>-0.56657606363296498</c:v>
                </c:pt>
                <c:pt idx="6867">
                  <c:v>-0.31977912783622697</c:v>
                </c:pt>
                <c:pt idx="6868">
                  <c:v>-0.73070114850997903</c:v>
                </c:pt>
                <c:pt idx="6869">
                  <c:v>-1.27330911159515</c:v>
                </c:pt>
                <c:pt idx="6870">
                  <c:v>-1.25707471370697</c:v>
                </c:pt>
                <c:pt idx="6871">
                  <c:v>-0.76698976755142201</c:v>
                </c:pt>
                <c:pt idx="6872">
                  <c:v>-0.50317913293838501</c:v>
                </c:pt>
                <c:pt idx="6873">
                  <c:v>-0.80554956197738603</c:v>
                </c:pt>
                <c:pt idx="6874">
                  <c:v>-1.24910044670104</c:v>
                </c:pt>
                <c:pt idx="6875">
                  <c:v>-1.25629723072052</c:v>
                </c:pt>
                <c:pt idx="6876">
                  <c:v>-0.85453397035598699</c:v>
                </c:pt>
                <c:pt idx="6877">
                  <c:v>-0.64838409423828103</c:v>
                </c:pt>
                <c:pt idx="6878">
                  <c:v>-0.94929754734039296</c:v>
                </c:pt>
                <c:pt idx="6879">
                  <c:v>-1.37092161178588</c:v>
                </c:pt>
                <c:pt idx="6880">
                  <c:v>-1.3903043270111</c:v>
                </c:pt>
                <c:pt idx="6881">
                  <c:v>-0.96841043233871404</c:v>
                </c:pt>
                <c:pt idx="6882">
                  <c:v>-0.82275825738906805</c:v>
                </c:pt>
                <c:pt idx="6883">
                  <c:v>-1.1472365856170601</c:v>
                </c:pt>
                <c:pt idx="6884">
                  <c:v>-1.4579219818115201</c:v>
                </c:pt>
                <c:pt idx="6885">
                  <c:v>-1.3968306779861399</c:v>
                </c:pt>
                <c:pt idx="6886">
                  <c:v>-1.2183090448379501</c:v>
                </c:pt>
                <c:pt idx="6887">
                  <c:v>-1.1764844655990601</c:v>
                </c:pt>
                <c:pt idx="6888">
                  <c:v>-1.2363095283508301</c:v>
                </c:pt>
                <c:pt idx="6889">
                  <c:v>-1.3573306798934901</c:v>
                </c:pt>
                <c:pt idx="6890">
                  <c:v>-1.38227915763854</c:v>
                </c:pt>
                <c:pt idx="6891">
                  <c:v>-1.23093593120574</c:v>
                </c:pt>
                <c:pt idx="6892">
                  <c:v>-0.99559545516967696</c:v>
                </c:pt>
                <c:pt idx="6893">
                  <c:v>-0.95446479320526101</c:v>
                </c:pt>
                <c:pt idx="6894">
                  <c:v>-1.2371008396148599</c:v>
                </c:pt>
                <c:pt idx="6895">
                  <c:v>-1.3236100673675499</c:v>
                </c:pt>
                <c:pt idx="6896">
                  <c:v>-0.91340976953506403</c:v>
                </c:pt>
                <c:pt idx="6897">
                  <c:v>-0.61431127786636297</c:v>
                </c:pt>
                <c:pt idx="6898">
                  <c:v>-0.94862484931945801</c:v>
                </c:pt>
                <c:pt idx="6899">
                  <c:v>-1.2741438150405799</c:v>
                </c:pt>
                <c:pt idx="6900">
                  <c:v>-0.99385738372802701</c:v>
                </c:pt>
                <c:pt idx="6901">
                  <c:v>-0.40952199697494501</c:v>
                </c:pt>
                <c:pt idx="6902">
                  <c:v>-0.70985293388366699</c:v>
                </c:pt>
                <c:pt idx="6903">
                  <c:v>-1.32743775844573</c:v>
                </c:pt>
                <c:pt idx="6904">
                  <c:v>-1.06526350975036</c:v>
                </c:pt>
                <c:pt idx="6905">
                  <c:v>-0.405385792255401</c:v>
                </c:pt>
                <c:pt idx="6906">
                  <c:v>-0.60046076774597101</c:v>
                </c:pt>
                <c:pt idx="6907">
                  <c:v>-1.0631617307662899</c:v>
                </c:pt>
                <c:pt idx="6908">
                  <c:v>-0.86739343404769897</c:v>
                </c:pt>
                <c:pt idx="6909">
                  <c:v>-0.44221675395965498</c:v>
                </c:pt>
                <c:pt idx="6910">
                  <c:v>-0.47399920225143399</c:v>
                </c:pt>
                <c:pt idx="6911">
                  <c:v>-0.62215167284011796</c:v>
                </c:pt>
                <c:pt idx="6912">
                  <c:v>-0.486027210950851</c:v>
                </c:pt>
                <c:pt idx="6913">
                  <c:v>-0.39828133583068798</c:v>
                </c:pt>
                <c:pt idx="6914">
                  <c:v>-0.462237238883972</c:v>
                </c:pt>
                <c:pt idx="6915">
                  <c:v>-0.44291198253631497</c:v>
                </c:pt>
                <c:pt idx="6916">
                  <c:v>-0.203113853931427</c:v>
                </c:pt>
                <c:pt idx="6917">
                  <c:v>-2.1751007065176901E-2</c:v>
                </c:pt>
                <c:pt idx="6918">
                  <c:v>-0.22353765368461601</c:v>
                </c:pt>
                <c:pt idx="6919">
                  <c:v>-0.48083317279815602</c:v>
                </c:pt>
                <c:pt idx="6920">
                  <c:v>-0.27169132232665999</c:v>
                </c:pt>
                <c:pt idx="6921">
                  <c:v>9.5733642578125E-2</c:v>
                </c:pt>
                <c:pt idx="6922" formatCode="0.00E+00">
                  <c:v>-6.8619835656136198E-4</c:v>
                </c:pt>
                <c:pt idx="6923">
                  <c:v>-0.42116114497184698</c:v>
                </c:pt>
                <c:pt idx="6924">
                  <c:v>-0.34678897261619501</c:v>
                </c:pt>
                <c:pt idx="6925">
                  <c:v>9.8419189453125E-2</c:v>
                </c:pt>
                <c:pt idx="6926">
                  <c:v>0.1754150390625</c:v>
                </c:pt>
                <c:pt idx="6927">
                  <c:v>-0.30250811576843201</c:v>
                </c:pt>
                <c:pt idx="6928">
                  <c:v>-0.48865193128585799</c:v>
                </c:pt>
                <c:pt idx="6929">
                  <c:v>-0.18599933385848999</c:v>
                </c:pt>
                <c:pt idx="6930">
                  <c:v>0.1529541015625</c:v>
                </c:pt>
                <c:pt idx="6931">
                  <c:v>7.6751708984375E-2</c:v>
                </c:pt>
                <c:pt idx="6932">
                  <c:v>-0.28013041615486101</c:v>
                </c:pt>
                <c:pt idx="6933">
                  <c:v>-0.28113281726837103</c:v>
                </c:pt>
                <c:pt idx="6934">
                  <c:v>0.164337158203125</c:v>
                </c:pt>
                <c:pt idx="6935">
                  <c:v>0.3917236328125</c:v>
                </c:pt>
                <c:pt idx="6936">
                  <c:v>4.1412353515625E-2</c:v>
                </c:pt>
                <c:pt idx="6937">
                  <c:v>-0.26996487379074002</c:v>
                </c:pt>
                <c:pt idx="6938">
                  <c:v>-1.6566352918744E-2</c:v>
                </c:pt>
                <c:pt idx="6939">
                  <c:v>0.53900146484375</c:v>
                </c:pt>
                <c:pt idx="6940">
                  <c:v>0.46337890625</c:v>
                </c:pt>
                <c:pt idx="6941">
                  <c:v>-0.105027265846729</c:v>
                </c:pt>
                <c:pt idx="6942">
                  <c:v>-0.26856192946433999</c:v>
                </c:pt>
                <c:pt idx="6943">
                  <c:v>0.280517578125</c:v>
                </c:pt>
                <c:pt idx="6944">
                  <c:v>0.60247802734375</c:v>
                </c:pt>
                <c:pt idx="6945">
                  <c:v>0.149200439453125</c:v>
                </c:pt>
                <c:pt idx="6946">
                  <c:v>-0.27435821294784501</c:v>
                </c:pt>
                <c:pt idx="6947">
                  <c:v>-3.7635624408721903E-2</c:v>
                </c:pt>
                <c:pt idx="6948">
                  <c:v>0.4163818359375</c:v>
                </c:pt>
                <c:pt idx="6949">
                  <c:v>0.36334228515625</c:v>
                </c:pt>
                <c:pt idx="6950">
                  <c:v>3.5125732421875E-2</c:v>
                </c:pt>
                <c:pt idx="6951" formatCode="0.00E+00">
                  <c:v>9.46044921875E-4</c:v>
                </c:pt>
                <c:pt idx="6952">
                  <c:v>0.366485595703125</c:v>
                </c:pt>
                <c:pt idx="6953">
                  <c:v>0.586883544921875</c:v>
                </c:pt>
                <c:pt idx="6954">
                  <c:v>0.296234130859375</c:v>
                </c:pt>
                <c:pt idx="6955">
                  <c:v>-6.7812472581863403E-2</c:v>
                </c:pt>
                <c:pt idx="6956">
                  <c:v>0.16143798828125</c:v>
                </c:pt>
                <c:pt idx="6957">
                  <c:v>0.769989013671875</c:v>
                </c:pt>
                <c:pt idx="6958">
                  <c:v>0.640380859375</c:v>
                </c:pt>
                <c:pt idx="6959">
                  <c:v>0.130584716796875</c:v>
                </c:pt>
                <c:pt idx="6960">
                  <c:v>0.16778564453125</c:v>
                </c:pt>
                <c:pt idx="6961">
                  <c:v>0.491943359375</c:v>
                </c:pt>
                <c:pt idx="6962">
                  <c:v>0.46142578125</c:v>
                </c:pt>
                <c:pt idx="6963">
                  <c:v>0.201263427734375</c:v>
                </c:pt>
                <c:pt idx="6964">
                  <c:v>7.3699951171875E-2</c:v>
                </c:pt>
                <c:pt idx="6965">
                  <c:v>0.24395751953125</c:v>
                </c:pt>
                <c:pt idx="6966">
                  <c:v>0.48760986328125</c:v>
                </c:pt>
                <c:pt idx="6967">
                  <c:v>0.466094970703125</c:v>
                </c:pt>
                <c:pt idx="6968">
                  <c:v>0.193084716796875</c:v>
                </c:pt>
                <c:pt idx="6969">
                  <c:v>8.7890625E-2</c:v>
                </c:pt>
                <c:pt idx="6970">
                  <c:v>0.28338623046875</c:v>
                </c:pt>
                <c:pt idx="6971">
                  <c:v>0.379425048828125</c:v>
                </c:pt>
                <c:pt idx="6972">
                  <c:v>0.347320556640625</c:v>
                </c:pt>
                <c:pt idx="6973">
                  <c:v>0.4200439453125</c:v>
                </c:pt>
                <c:pt idx="6974">
                  <c:v>0.440155029296875</c:v>
                </c:pt>
                <c:pt idx="6975">
                  <c:v>0.2359619140625</c:v>
                </c:pt>
                <c:pt idx="6976">
                  <c:v>0.2257080078125</c:v>
                </c:pt>
                <c:pt idx="6977">
                  <c:v>0.604461669921875</c:v>
                </c:pt>
                <c:pt idx="6978">
                  <c:v>0.744842529296875</c:v>
                </c:pt>
                <c:pt idx="6979">
                  <c:v>0.395416259765625</c:v>
                </c:pt>
                <c:pt idx="6980">
                  <c:v>2.3193359375E-2</c:v>
                </c:pt>
                <c:pt idx="6981">
                  <c:v>0.49200439453125</c:v>
                </c:pt>
                <c:pt idx="6982">
                  <c:v>1.1507263183593699</c:v>
                </c:pt>
                <c:pt idx="6983">
                  <c:v>0.999053955078125</c:v>
                </c:pt>
                <c:pt idx="6984">
                  <c:v>3.411865234375E-2</c:v>
                </c:pt>
                <c:pt idx="6985">
                  <c:v>0.19976806640625</c:v>
                </c:pt>
                <c:pt idx="6986">
                  <c:v>1.33740234375</c:v>
                </c:pt>
                <c:pt idx="6987">
                  <c:v>1.4532470703125</c:v>
                </c:pt>
                <c:pt idx="6988">
                  <c:v>0.32745361328125</c:v>
                </c:pt>
                <c:pt idx="6989">
                  <c:v>-0.27671498060226402</c:v>
                </c:pt>
                <c:pt idx="6990">
                  <c:v>0.737091064453125</c:v>
                </c:pt>
                <c:pt idx="6991">
                  <c:v>1.5476379394531199</c:v>
                </c:pt>
                <c:pt idx="6992">
                  <c:v>0.8292236328125</c:v>
                </c:pt>
                <c:pt idx="6993">
                  <c:v>-0.40296959877014099</c:v>
                </c:pt>
                <c:pt idx="6994">
                  <c:v>-0.18242187798023199</c:v>
                </c:pt>
                <c:pt idx="6995">
                  <c:v>0.998687744140625</c:v>
                </c:pt>
                <c:pt idx="6996">
                  <c:v>1.364501953125</c:v>
                </c:pt>
                <c:pt idx="6997">
                  <c:v>0.38873291015625</c:v>
                </c:pt>
                <c:pt idx="6998">
                  <c:v>-0.62460392713546697</c:v>
                </c:pt>
                <c:pt idx="6999">
                  <c:v>-0.33248466253280601</c:v>
                </c:pt>
                <c:pt idx="7000">
                  <c:v>0.6436767578125</c:v>
                </c:pt>
                <c:pt idx="7001">
                  <c:v>0.7098388671875</c:v>
                </c:pt>
                <c:pt idx="7002">
                  <c:v>-0.16827788949012701</c:v>
                </c:pt>
                <c:pt idx="7003">
                  <c:v>-0.53280854225158603</c:v>
                </c:pt>
                <c:pt idx="7004">
                  <c:v>6.280517578125E-2</c:v>
                </c:pt>
                <c:pt idx="7005">
                  <c:v>0.359344482421875</c:v>
                </c:pt>
                <c:pt idx="7006">
                  <c:v>-9.2608302831649697E-2</c:v>
                </c:pt>
                <c:pt idx="7007">
                  <c:v>-0.38196155428886402</c:v>
                </c:pt>
                <c:pt idx="7008">
                  <c:v>-0.117447562515735</c:v>
                </c:pt>
                <c:pt idx="7009">
                  <c:v>-0.10926441848278</c:v>
                </c:pt>
                <c:pt idx="7010">
                  <c:v>-0.37158733606338501</c:v>
                </c:pt>
                <c:pt idx="7011">
                  <c:v>-0.33164265751838601</c:v>
                </c:pt>
                <c:pt idx="7012">
                  <c:v>-1.5497646294534199E-2</c:v>
                </c:pt>
                <c:pt idx="7013">
                  <c:v>-6.5464735031127902E-2</c:v>
                </c:pt>
                <c:pt idx="7014">
                  <c:v>-0.268397837877273</c:v>
                </c:pt>
                <c:pt idx="7015">
                  <c:v>-0.28960579633712702</c:v>
                </c:pt>
                <c:pt idx="7016">
                  <c:v>-0.249718502163887</c:v>
                </c:pt>
                <c:pt idx="7017">
                  <c:v>-0.29098534584045399</c:v>
                </c:pt>
                <c:pt idx="7018">
                  <c:v>-0.28049886226653997</c:v>
                </c:pt>
                <c:pt idx="7019">
                  <c:v>-0.171543464064598</c:v>
                </c:pt>
                <c:pt idx="7020">
                  <c:v>-0.25284621119499201</c:v>
                </c:pt>
                <c:pt idx="7021">
                  <c:v>-0.29973164200782698</c:v>
                </c:pt>
                <c:pt idx="7022">
                  <c:v>-0.230484053492546</c:v>
                </c:pt>
                <c:pt idx="7023">
                  <c:v>-0.13693325221538499</c:v>
                </c:pt>
                <c:pt idx="7024">
                  <c:v>-0.237059876322746</c:v>
                </c:pt>
                <c:pt idx="7025">
                  <c:v>-0.28761729598045299</c:v>
                </c:pt>
                <c:pt idx="7026">
                  <c:v>-0.22871205210685699</c:v>
                </c:pt>
                <c:pt idx="7027">
                  <c:v>-0.218133315443992</c:v>
                </c:pt>
                <c:pt idx="7028">
                  <c:v>-0.27693206071853599</c:v>
                </c:pt>
                <c:pt idx="7029">
                  <c:v>-0.297063678503036</c:v>
                </c:pt>
                <c:pt idx="7030">
                  <c:v>-0.10594193637370999</c:v>
                </c:pt>
                <c:pt idx="7031">
                  <c:v>2.74658203125E-3</c:v>
                </c:pt>
                <c:pt idx="7032">
                  <c:v>-0.21808126568794201</c:v>
                </c:pt>
                <c:pt idx="7033">
                  <c:v>-0.43285799026489202</c:v>
                </c:pt>
                <c:pt idx="7034">
                  <c:v>-0.179395392537117</c:v>
                </c:pt>
                <c:pt idx="7035">
                  <c:v>0.209716796875</c:v>
                </c:pt>
                <c:pt idx="7036">
                  <c:v>8.3465576171875E-2</c:v>
                </c:pt>
                <c:pt idx="7037">
                  <c:v>-0.415169358253479</c:v>
                </c:pt>
                <c:pt idx="7038">
                  <c:v>-0.61629223823547297</c:v>
                </c:pt>
                <c:pt idx="7039">
                  <c:v>-7.1263305842876407E-2</c:v>
                </c:pt>
                <c:pt idx="7040">
                  <c:v>0.46209716796875</c:v>
                </c:pt>
                <c:pt idx="7041">
                  <c:v>0.22772216796875</c:v>
                </c:pt>
                <c:pt idx="7042">
                  <c:v>-0.42964372038841198</c:v>
                </c:pt>
                <c:pt idx="7043">
                  <c:v>-0.61921793222427302</c:v>
                </c:pt>
                <c:pt idx="7044">
                  <c:v>-6.1166074126958798E-2</c:v>
                </c:pt>
                <c:pt idx="7045">
                  <c:v>0.478912353515625</c:v>
                </c:pt>
                <c:pt idx="7046">
                  <c:v>0.207550048828125</c:v>
                </c:pt>
                <c:pt idx="7047">
                  <c:v>-0.535186886787414</c:v>
                </c:pt>
                <c:pt idx="7048">
                  <c:v>-0.58990055322647095</c:v>
                </c:pt>
                <c:pt idx="7049">
                  <c:v>0.11279296875</c:v>
                </c:pt>
                <c:pt idx="7050">
                  <c:v>0.503753662109375</c:v>
                </c:pt>
                <c:pt idx="7051">
                  <c:v>4.60205078125E-2</c:v>
                </c:pt>
                <c:pt idx="7052">
                  <c:v>-0.63600194454193104</c:v>
                </c:pt>
                <c:pt idx="7053">
                  <c:v>-0.59919208288192705</c:v>
                </c:pt>
                <c:pt idx="7054">
                  <c:v>0.25286865234375</c:v>
                </c:pt>
                <c:pt idx="7055">
                  <c:v>0.65960693359375</c:v>
                </c:pt>
                <c:pt idx="7056">
                  <c:v>6.3446044921875E-2</c:v>
                </c:pt>
                <c:pt idx="7057">
                  <c:v>-0.54308104515075595</c:v>
                </c:pt>
                <c:pt idx="7058">
                  <c:v>-8.7798886001109994E-2</c:v>
                </c:pt>
                <c:pt idx="7059">
                  <c:v>0.583221435546875</c:v>
                </c:pt>
                <c:pt idx="7060">
                  <c:v>0.51708984375</c:v>
                </c:pt>
                <c:pt idx="7061">
                  <c:v>-4.2601660825312103E-3</c:v>
                </c:pt>
                <c:pt idx="7062">
                  <c:v>-9.9615685641765594E-2</c:v>
                </c:pt>
                <c:pt idx="7063">
                  <c:v>0.165283203125</c:v>
                </c:pt>
                <c:pt idx="7064">
                  <c:v>0.349090576171875</c:v>
                </c:pt>
                <c:pt idx="7065">
                  <c:v>0.37432861328125</c:v>
                </c:pt>
                <c:pt idx="7066">
                  <c:v>0.151214599609375</c:v>
                </c:pt>
                <c:pt idx="7067">
                  <c:v>-8.5243536159396102E-3</c:v>
                </c:pt>
                <c:pt idx="7068">
                  <c:v>9.89990234375E-2</c:v>
                </c:pt>
                <c:pt idx="7069">
                  <c:v>0.209320068359375</c:v>
                </c:pt>
                <c:pt idx="7070">
                  <c:v>0.300994873046875</c:v>
                </c:pt>
                <c:pt idx="7071">
                  <c:v>0.317138671875</c:v>
                </c:pt>
                <c:pt idx="7072">
                  <c:v>0.2200927734375</c:v>
                </c:pt>
                <c:pt idx="7073">
                  <c:v>6.7962646484375E-2</c:v>
                </c:pt>
                <c:pt idx="7074">
                  <c:v>0.17974853515625</c:v>
                </c:pt>
                <c:pt idx="7075">
                  <c:v>0.503692626953125</c:v>
                </c:pt>
                <c:pt idx="7076">
                  <c:v>0.5172119140625</c:v>
                </c:pt>
                <c:pt idx="7077">
                  <c:v>0.2645263671875</c:v>
                </c:pt>
                <c:pt idx="7078">
                  <c:v>0.150909423828125</c:v>
                </c:pt>
                <c:pt idx="7079">
                  <c:v>0.226531982421875</c:v>
                </c:pt>
                <c:pt idx="7080">
                  <c:v>0.309356689453125</c:v>
                </c:pt>
                <c:pt idx="7081">
                  <c:v>0.48681640625</c:v>
                </c:pt>
                <c:pt idx="7082">
                  <c:v>0.546142578125</c:v>
                </c:pt>
                <c:pt idx="7083">
                  <c:v>0.2373046875</c:v>
                </c:pt>
                <c:pt idx="7084">
                  <c:v>-6.3378669321537004E-2</c:v>
                </c:pt>
                <c:pt idx="7085">
                  <c:v>0.23541259765625</c:v>
                </c:pt>
                <c:pt idx="7086">
                  <c:v>0.729156494140625</c:v>
                </c:pt>
                <c:pt idx="7087">
                  <c:v>0.48974609375</c:v>
                </c:pt>
                <c:pt idx="7088">
                  <c:v>3.89404296875E-2</c:v>
                </c:pt>
                <c:pt idx="7089">
                  <c:v>0.117462158203125</c:v>
                </c:pt>
                <c:pt idx="7090">
                  <c:v>0.457672119140625</c:v>
                </c:pt>
                <c:pt idx="7091">
                  <c:v>0.3919677734375</c:v>
                </c:pt>
                <c:pt idx="7092">
                  <c:v>0.4622802734375</c:v>
                </c:pt>
                <c:pt idx="7093">
                  <c:v>0.62921142578125</c:v>
                </c:pt>
                <c:pt idx="7094">
                  <c:v>0.378753662109375</c:v>
                </c:pt>
                <c:pt idx="7095">
                  <c:v>0.12939453125</c:v>
                </c:pt>
                <c:pt idx="7096">
                  <c:v>0.514434814453125</c:v>
                </c:pt>
                <c:pt idx="7097">
                  <c:v>0.939178466796875</c:v>
                </c:pt>
                <c:pt idx="7098">
                  <c:v>0.68878173828125</c:v>
                </c:pt>
                <c:pt idx="7099">
                  <c:v>0.179718017578125</c:v>
                </c:pt>
                <c:pt idx="7100">
                  <c:v>0.321258544921875</c:v>
                </c:pt>
                <c:pt idx="7101">
                  <c:v>0.83349609375</c:v>
                </c:pt>
                <c:pt idx="7102">
                  <c:v>0.886993408203125</c:v>
                </c:pt>
                <c:pt idx="7103">
                  <c:v>0.394866943359375</c:v>
                </c:pt>
                <c:pt idx="7104">
                  <c:v>-5.4018539376556804E-3</c:v>
                </c:pt>
                <c:pt idx="7105">
                  <c:v>0.329925537109375</c:v>
                </c:pt>
                <c:pt idx="7106">
                  <c:v>0.73974609375</c:v>
                </c:pt>
                <c:pt idx="7107">
                  <c:v>0.745025634765625</c:v>
                </c:pt>
                <c:pt idx="7108">
                  <c:v>0.308990478515625</c:v>
                </c:pt>
                <c:pt idx="7109">
                  <c:v>-0.112179167568683</c:v>
                </c:pt>
                <c:pt idx="7110">
                  <c:v>0.176513671875</c:v>
                </c:pt>
                <c:pt idx="7111">
                  <c:v>0.940643310546875</c:v>
                </c:pt>
                <c:pt idx="7112">
                  <c:v>0.84307861328125</c:v>
                </c:pt>
                <c:pt idx="7113">
                  <c:v>-0.156562224030494</c:v>
                </c:pt>
                <c:pt idx="7114">
                  <c:v>-0.30009999871253901</c:v>
                </c:pt>
                <c:pt idx="7115">
                  <c:v>0.69403076171875</c:v>
                </c:pt>
                <c:pt idx="7116">
                  <c:v>1.0455627441406199</c:v>
                </c:pt>
                <c:pt idx="7117">
                  <c:v>0.28729248046875</c:v>
                </c:pt>
                <c:pt idx="7118">
                  <c:v>-0.17752327024936601</c:v>
                </c:pt>
                <c:pt idx="7119">
                  <c:v>0.251068115234375</c:v>
                </c:pt>
                <c:pt idx="7120">
                  <c:v>0.629547119140625</c:v>
                </c:pt>
                <c:pt idx="7121">
                  <c:v>0.356842041015625</c:v>
                </c:pt>
                <c:pt idx="7122">
                  <c:v>5.3131103515625E-2</c:v>
                </c:pt>
                <c:pt idx="7123">
                  <c:v>9.7320556640625E-2</c:v>
                </c:pt>
                <c:pt idx="7124">
                  <c:v>0.2607421875</c:v>
                </c:pt>
                <c:pt idx="7125">
                  <c:v>0.278106689453125</c:v>
                </c:pt>
                <c:pt idx="7126">
                  <c:v>0.279144287109375</c:v>
                </c:pt>
                <c:pt idx="7127">
                  <c:v>0.256591796875</c:v>
                </c:pt>
                <c:pt idx="7128">
                  <c:v>0.3360595703125</c:v>
                </c:pt>
                <c:pt idx="7129">
                  <c:v>0.434234619140625</c:v>
                </c:pt>
                <c:pt idx="7130">
                  <c:v>0.337890625</c:v>
                </c:pt>
                <c:pt idx="7131">
                  <c:v>0.248992919921875</c:v>
                </c:pt>
                <c:pt idx="7132">
                  <c:v>0.43829345703125</c:v>
                </c:pt>
                <c:pt idx="7133">
                  <c:v>0.574432373046875</c:v>
                </c:pt>
                <c:pt idx="7134">
                  <c:v>0.44158935546875</c:v>
                </c:pt>
                <c:pt idx="7135">
                  <c:v>0.348876953125</c:v>
                </c:pt>
                <c:pt idx="7136">
                  <c:v>0.62066650390625</c:v>
                </c:pt>
                <c:pt idx="7137">
                  <c:v>0.67828369140625</c:v>
                </c:pt>
                <c:pt idx="7138">
                  <c:v>0.32757568359375</c:v>
                </c:pt>
                <c:pt idx="7139">
                  <c:v>0.166900634765625</c:v>
                </c:pt>
                <c:pt idx="7140">
                  <c:v>0.516571044921875</c:v>
                </c:pt>
                <c:pt idx="7141">
                  <c:v>0.65716552734375</c:v>
                </c:pt>
                <c:pt idx="7142">
                  <c:v>0.447845458984375</c:v>
                </c:pt>
                <c:pt idx="7143">
                  <c:v>0.27410888671875</c:v>
                </c:pt>
                <c:pt idx="7144">
                  <c:v>0.397247314453125</c:v>
                </c:pt>
                <c:pt idx="7145">
                  <c:v>0.529754638671875</c:v>
                </c:pt>
                <c:pt idx="7146">
                  <c:v>0.5482177734375</c:v>
                </c:pt>
                <c:pt idx="7147">
                  <c:v>0.410980224609375</c:v>
                </c:pt>
                <c:pt idx="7148">
                  <c:v>0.358856201171875</c:v>
                </c:pt>
                <c:pt idx="7149">
                  <c:v>0.416717529296875</c:v>
                </c:pt>
                <c:pt idx="7150">
                  <c:v>0.358856201171875</c:v>
                </c:pt>
                <c:pt idx="7151">
                  <c:v>0.416168212890625</c:v>
                </c:pt>
                <c:pt idx="7152">
                  <c:v>0.38348388671875</c:v>
                </c:pt>
                <c:pt idx="7153">
                  <c:v>0.147369384765625</c:v>
                </c:pt>
                <c:pt idx="7154">
                  <c:v>0.1553955078125</c:v>
                </c:pt>
                <c:pt idx="7155">
                  <c:v>0.358184814453125</c:v>
                </c:pt>
                <c:pt idx="7156">
                  <c:v>0.341400146484375</c:v>
                </c:pt>
                <c:pt idx="7157">
                  <c:v>0.14337158203125</c:v>
                </c:pt>
                <c:pt idx="7158">
                  <c:v>3.72314453125E-3</c:v>
                </c:pt>
                <c:pt idx="7159">
                  <c:v>-1.9489487167447801E-3</c:v>
                </c:pt>
                <c:pt idx="7160">
                  <c:v>0.1378173828125</c:v>
                </c:pt>
                <c:pt idx="7161">
                  <c:v>0.26922607421875</c:v>
                </c:pt>
                <c:pt idx="7162">
                  <c:v>4.8553466796875E-2</c:v>
                </c:pt>
                <c:pt idx="7163">
                  <c:v>-5.1666464656591402E-2</c:v>
                </c:pt>
                <c:pt idx="7164">
                  <c:v>0.14788818359375</c:v>
                </c:pt>
                <c:pt idx="7165">
                  <c:v>0.20806884765625</c:v>
                </c:pt>
                <c:pt idx="7166">
                  <c:v>1.8890380859375E-2</c:v>
                </c:pt>
                <c:pt idx="7167">
                  <c:v>0.10784912109375</c:v>
                </c:pt>
                <c:pt idx="7168">
                  <c:v>0.385498046875</c:v>
                </c:pt>
                <c:pt idx="7169">
                  <c:v>0.40972900390625</c:v>
                </c:pt>
                <c:pt idx="7170">
                  <c:v>0.19708251953125</c:v>
                </c:pt>
                <c:pt idx="7171">
                  <c:v>0.32830810546875</c:v>
                </c:pt>
                <c:pt idx="7172">
                  <c:v>0.592498779296875</c:v>
                </c:pt>
                <c:pt idx="7173">
                  <c:v>0.413818359375</c:v>
                </c:pt>
                <c:pt idx="7174">
                  <c:v>3.7872314453125E-2</c:v>
                </c:pt>
                <c:pt idx="7175">
                  <c:v>0.31640625</c:v>
                </c:pt>
                <c:pt idx="7176">
                  <c:v>0.71453857421875</c:v>
                </c:pt>
                <c:pt idx="7177">
                  <c:v>0.294281005859375</c:v>
                </c:pt>
                <c:pt idx="7178">
                  <c:v>-0.17431277036666801</c:v>
                </c:pt>
                <c:pt idx="7179">
                  <c:v>0.1024169921875</c:v>
                </c:pt>
                <c:pt idx="7180">
                  <c:v>0.43572998046875</c:v>
                </c:pt>
                <c:pt idx="7181">
                  <c:v>0.15557861328125</c:v>
                </c:pt>
                <c:pt idx="7182">
                  <c:v>-9.1136291623115498E-2</c:v>
                </c:pt>
                <c:pt idx="7183">
                  <c:v>-3.2720232848077999E-3</c:v>
                </c:pt>
                <c:pt idx="7184">
                  <c:v>-4.0096387267112697E-2</c:v>
                </c:pt>
                <c:pt idx="7185">
                  <c:v>5.328369140625E-2</c:v>
                </c:pt>
                <c:pt idx="7186">
                  <c:v>0.338134765625</c:v>
                </c:pt>
                <c:pt idx="7187">
                  <c:v>0.193572998046875</c:v>
                </c:pt>
                <c:pt idx="7188">
                  <c:v>-0.25983282923698398</c:v>
                </c:pt>
                <c:pt idx="7189">
                  <c:v>-0.131953179836273</c:v>
                </c:pt>
                <c:pt idx="7190">
                  <c:v>0.306182861328125</c:v>
                </c:pt>
                <c:pt idx="7191">
                  <c:v>0.2685546875</c:v>
                </c:pt>
                <c:pt idx="7192">
                  <c:v>-7.6133973896503407E-2</c:v>
                </c:pt>
                <c:pt idx="7193">
                  <c:v>-2.5893429294228502E-2</c:v>
                </c:pt>
                <c:pt idx="7194">
                  <c:v>0.315338134765625</c:v>
                </c:pt>
                <c:pt idx="7195">
                  <c:v>0.37554931640625</c:v>
                </c:pt>
                <c:pt idx="7196">
                  <c:v>0.1470947265625</c:v>
                </c:pt>
                <c:pt idx="7197">
                  <c:v>-0.121388919651508</c:v>
                </c:pt>
                <c:pt idx="7198">
                  <c:v>4.5166015625E-3</c:v>
                </c:pt>
                <c:pt idx="7199">
                  <c:v>0.509674072265625</c:v>
                </c:pt>
                <c:pt idx="7200">
                  <c:v>0.7484130859375</c:v>
                </c:pt>
                <c:pt idx="7201">
                  <c:v>0.320068359375</c:v>
                </c:pt>
                <c:pt idx="7202">
                  <c:v>-0.20345823466777799</c:v>
                </c:pt>
                <c:pt idx="7203">
                  <c:v>5.084228515625E-2</c:v>
                </c:pt>
                <c:pt idx="7204">
                  <c:v>0.874969482421875</c:v>
                </c:pt>
                <c:pt idx="7205">
                  <c:v>0.746795654296875</c:v>
                </c:pt>
                <c:pt idx="7206">
                  <c:v>-4.8482246696948998E-2</c:v>
                </c:pt>
                <c:pt idx="7207">
                  <c:v>-0.17539611458778301</c:v>
                </c:pt>
                <c:pt idx="7208">
                  <c:v>0.4703369140625</c:v>
                </c:pt>
                <c:pt idx="7209">
                  <c:v>0.77020263671875</c:v>
                </c:pt>
                <c:pt idx="7210">
                  <c:v>0.227752685546875</c:v>
                </c:pt>
                <c:pt idx="7211">
                  <c:v>-0.33416521549224798</c:v>
                </c:pt>
                <c:pt idx="7212">
                  <c:v>9.490966796875E-3</c:v>
                </c:pt>
                <c:pt idx="7213">
                  <c:v>0.627960205078125</c:v>
                </c:pt>
                <c:pt idx="7214">
                  <c:v>0.45220947265625</c:v>
                </c:pt>
                <c:pt idx="7215">
                  <c:v>-0.10719454288482599</c:v>
                </c:pt>
                <c:pt idx="7216">
                  <c:v>-3.47130931913852E-2</c:v>
                </c:pt>
                <c:pt idx="7217">
                  <c:v>0.444122314453125</c:v>
                </c:pt>
                <c:pt idx="7218">
                  <c:v>0.541839599609375</c:v>
                </c:pt>
                <c:pt idx="7219">
                  <c:v>0.282806396484375</c:v>
                </c:pt>
                <c:pt idx="7220">
                  <c:v>0.236907958984375</c:v>
                </c:pt>
                <c:pt idx="7221">
                  <c:v>0.38763427734375</c:v>
                </c:pt>
                <c:pt idx="7222">
                  <c:v>0.590728759765625</c:v>
                </c:pt>
                <c:pt idx="7223">
                  <c:v>0.58392333984375</c:v>
                </c:pt>
                <c:pt idx="7224">
                  <c:v>0.5084228515625</c:v>
                </c:pt>
                <c:pt idx="7225">
                  <c:v>0.46435546875</c:v>
                </c:pt>
                <c:pt idx="7226">
                  <c:v>0.468109130859375</c:v>
                </c:pt>
                <c:pt idx="7227">
                  <c:v>0.576171875</c:v>
                </c:pt>
                <c:pt idx="7228">
                  <c:v>0.53363037109375</c:v>
                </c:pt>
                <c:pt idx="7229">
                  <c:v>0.5762939453125</c:v>
                </c:pt>
                <c:pt idx="7230">
                  <c:v>0.780487060546875</c:v>
                </c:pt>
                <c:pt idx="7231">
                  <c:v>0.67718505859375</c:v>
                </c:pt>
                <c:pt idx="7232">
                  <c:v>0.231658935546875</c:v>
                </c:pt>
                <c:pt idx="7233">
                  <c:v>0.311553955078125</c:v>
                </c:pt>
                <c:pt idx="7234">
                  <c:v>0.884613037109375</c:v>
                </c:pt>
                <c:pt idx="7235">
                  <c:v>0.89654541015625</c:v>
                </c:pt>
                <c:pt idx="7236">
                  <c:v>0.319854736328125</c:v>
                </c:pt>
                <c:pt idx="7237">
                  <c:v>0.327850341796875</c:v>
                </c:pt>
                <c:pt idx="7238">
                  <c:v>0.812744140625</c:v>
                </c:pt>
                <c:pt idx="7239">
                  <c:v>0.82305908203125</c:v>
                </c:pt>
                <c:pt idx="7240">
                  <c:v>0.4757080078125</c:v>
                </c:pt>
                <c:pt idx="7241">
                  <c:v>0.323577880859375</c:v>
                </c:pt>
                <c:pt idx="7242">
                  <c:v>0.43011474609375</c:v>
                </c:pt>
                <c:pt idx="7243">
                  <c:v>0.649078369140625</c:v>
                </c:pt>
                <c:pt idx="7244">
                  <c:v>0.673095703125</c:v>
                </c:pt>
                <c:pt idx="7245">
                  <c:v>0.425079345703125</c:v>
                </c:pt>
                <c:pt idx="7246">
                  <c:v>0.2333984375</c:v>
                </c:pt>
                <c:pt idx="7247">
                  <c:v>0.32476806640625</c:v>
                </c:pt>
                <c:pt idx="7248">
                  <c:v>0.454193115234375</c:v>
                </c:pt>
                <c:pt idx="7249">
                  <c:v>0.38818359375</c:v>
                </c:pt>
                <c:pt idx="7250">
                  <c:v>0.24896240234375</c:v>
                </c:pt>
                <c:pt idx="7251">
                  <c:v>0.152557373046875</c:v>
                </c:pt>
                <c:pt idx="7252">
                  <c:v>0.195770263671875</c:v>
                </c:pt>
                <c:pt idx="7253">
                  <c:v>0.471588134765625</c:v>
                </c:pt>
                <c:pt idx="7254">
                  <c:v>0.538726806640625</c:v>
                </c:pt>
                <c:pt idx="7255">
                  <c:v>0.26214599609375</c:v>
                </c:pt>
                <c:pt idx="7256">
                  <c:v>0.200286865234375</c:v>
                </c:pt>
                <c:pt idx="7257">
                  <c:v>0.525146484375</c:v>
                </c:pt>
                <c:pt idx="7258">
                  <c:v>0.661712646484375</c:v>
                </c:pt>
                <c:pt idx="7259">
                  <c:v>0.3975830078125</c:v>
                </c:pt>
                <c:pt idx="7260">
                  <c:v>0.466705322265625</c:v>
                </c:pt>
                <c:pt idx="7261">
                  <c:v>0.717315673828125</c:v>
                </c:pt>
                <c:pt idx="7262">
                  <c:v>0.653472900390625</c:v>
                </c:pt>
                <c:pt idx="7263">
                  <c:v>0.415618896484375</c:v>
                </c:pt>
                <c:pt idx="7264">
                  <c:v>0.423858642578125</c:v>
                </c:pt>
                <c:pt idx="7265">
                  <c:v>0.66741943359375</c:v>
                </c:pt>
                <c:pt idx="7266">
                  <c:v>0.717529296875</c:v>
                </c:pt>
                <c:pt idx="7267">
                  <c:v>0.49298095703125</c:v>
                </c:pt>
                <c:pt idx="7268">
                  <c:v>0.42681884765625</c:v>
                </c:pt>
                <c:pt idx="7269">
                  <c:v>0.735198974609375</c:v>
                </c:pt>
                <c:pt idx="7270">
                  <c:v>0.853363037109375</c:v>
                </c:pt>
                <c:pt idx="7271">
                  <c:v>0.492523193359375</c:v>
                </c:pt>
                <c:pt idx="7272">
                  <c:v>0.39129638671875</c:v>
                </c:pt>
                <c:pt idx="7273">
                  <c:v>0.808349609375</c:v>
                </c:pt>
                <c:pt idx="7274">
                  <c:v>0.933349609375</c:v>
                </c:pt>
                <c:pt idx="7275">
                  <c:v>0.5692138671875</c:v>
                </c:pt>
                <c:pt idx="7276">
                  <c:v>0.4388427734375</c:v>
                </c:pt>
                <c:pt idx="7277">
                  <c:v>0.52899169921875</c:v>
                </c:pt>
                <c:pt idx="7278">
                  <c:v>0.730438232421875</c:v>
                </c:pt>
                <c:pt idx="7279">
                  <c:v>0.722869873046875</c:v>
                </c:pt>
                <c:pt idx="7280">
                  <c:v>0.37506103515625</c:v>
                </c:pt>
                <c:pt idx="7281">
                  <c:v>0.256866455078125</c:v>
                </c:pt>
                <c:pt idx="7282">
                  <c:v>0.495758056640625</c:v>
                </c:pt>
                <c:pt idx="7283">
                  <c:v>0.6851806640625</c:v>
                </c:pt>
                <c:pt idx="7284">
                  <c:v>0.42724609375</c:v>
                </c:pt>
                <c:pt idx="7285">
                  <c:v>0.329620361328125</c:v>
                </c:pt>
                <c:pt idx="7286">
                  <c:v>0.513702392578125</c:v>
                </c:pt>
                <c:pt idx="7287">
                  <c:v>0.427581787109375</c:v>
                </c:pt>
                <c:pt idx="7288">
                  <c:v>0.167999267578125</c:v>
                </c:pt>
                <c:pt idx="7289">
                  <c:v>0.342926025390625</c:v>
                </c:pt>
                <c:pt idx="7290">
                  <c:v>0.69561767578125</c:v>
                </c:pt>
                <c:pt idx="7291">
                  <c:v>0.467529296875</c:v>
                </c:pt>
                <c:pt idx="7292">
                  <c:v>4.57763671875E-2</c:v>
                </c:pt>
                <c:pt idx="7293">
                  <c:v>0.26422119140625</c:v>
                </c:pt>
                <c:pt idx="7294">
                  <c:v>0.629730224609375</c:v>
                </c:pt>
                <c:pt idx="7295">
                  <c:v>0.415771484375</c:v>
                </c:pt>
                <c:pt idx="7296">
                  <c:v>0.1246337890625</c:v>
                </c:pt>
                <c:pt idx="7297">
                  <c:v>0.211273193359375</c:v>
                </c:pt>
                <c:pt idx="7298">
                  <c:v>0.423004150390625</c:v>
                </c:pt>
                <c:pt idx="7299">
                  <c:v>0.452850341796875</c:v>
                </c:pt>
                <c:pt idx="7300">
                  <c:v>0.344512939453125</c:v>
                </c:pt>
                <c:pt idx="7301">
                  <c:v>0.23089599609375</c:v>
                </c:pt>
                <c:pt idx="7302">
                  <c:v>0.21734619140625</c:v>
                </c:pt>
                <c:pt idx="7303">
                  <c:v>0.332366943359375</c:v>
                </c:pt>
                <c:pt idx="7304">
                  <c:v>0.407745361328125</c:v>
                </c:pt>
                <c:pt idx="7305">
                  <c:v>0.314849853515625</c:v>
                </c:pt>
                <c:pt idx="7306">
                  <c:v>9.686279296875E-2</c:v>
                </c:pt>
                <c:pt idx="7307">
                  <c:v>9.771728515625E-2</c:v>
                </c:pt>
                <c:pt idx="7308">
                  <c:v>0.270294189453125</c:v>
                </c:pt>
                <c:pt idx="7309">
                  <c:v>0.499755859375</c:v>
                </c:pt>
                <c:pt idx="7310">
                  <c:v>0.476654052734375</c:v>
                </c:pt>
                <c:pt idx="7311">
                  <c:v>6.5460205078125E-2</c:v>
                </c:pt>
                <c:pt idx="7312">
                  <c:v>-0.14168949425220401</c:v>
                </c:pt>
                <c:pt idx="7313">
                  <c:v>0.25970458984375</c:v>
                </c:pt>
                <c:pt idx="7314">
                  <c:v>0.683624267578125</c:v>
                </c:pt>
                <c:pt idx="7315">
                  <c:v>0.382415771484375</c:v>
                </c:pt>
                <c:pt idx="7316">
                  <c:v>-8.8629774749278994E-2</c:v>
                </c:pt>
                <c:pt idx="7317">
                  <c:v>2.8564453125E-2</c:v>
                </c:pt>
                <c:pt idx="7318">
                  <c:v>0.467254638671875</c:v>
                </c:pt>
                <c:pt idx="7319">
                  <c:v>0.519775390625</c:v>
                </c:pt>
                <c:pt idx="7320">
                  <c:v>9.5001220703125E-2</c:v>
                </c:pt>
                <c:pt idx="7321">
                  <c:v>-1.7493855208158399E-2</c:v>
                </c:pt>
                <c:pt idx="7322">
                  <c:v>0.2059326171875</c:v>
                </c:pt>
                <c:pt idx="7323">
                  <c:v>0.1492919921875</c:v>
                </c:pt>
                <c:pt idx="7324">
                  <c:v>-4.3950226157903602E-2</c:v>
                </c:pt>
                <c:pt idx="7325">
                  <c:v>0.1656494140625</c:v>
                </c:pt>
                <c:pt idx="7326">
                  <c:v>0.394439697265625</c:v>
                </c:pt>
                <c:pt idx="7327">
                  <c:v>2.35595703125E-2</c:v>
                </c:pt>
                <c:pt idx="7328">
                  <c:v>-0.318624436855316</c:v>
                </c:pt>
                <c:pt idx="7329">
                  <c:v>0.169342041015625</c:v>
                </c:pt>
                <c:pt idx="7330">
                  <c:v>0.78277587890625</c:v>
                </c:pt>
                <c:pt idx="7331">
                  <c:v>0.470916748046875</c:v>
                </c:pt>
                <c:pt idx="7332">
                  <c:v>-0.32347035408019997</c:v>
                </c:pt>
                <c:pt idx="7333">
                  <c:v>-0.42422789335250799</c:v>
                </c:pt>
                <c:pt idx="7334">
                  <c:v>0.334014892578125</c:v>
                </c:pt>
                <c:pt idx="7335">
                  <c:v>1.0130920410156199</c:v>
                </c:pt>
                <c:pt idx="7336">
                  <c:v>0.617340087890625</c:v>
                </c:pt>
                <c:pt idx="7337">
                  <c:v>-0.25594618916511502</c:v>
                </c:pt>
                <c:pt idx="7338">
                  <c:v>-0.40731197595596302</c:v>
                </c:pt>
                <c:pt idx="7339">
                  <c:v>0.329437255859375</c:v>
                </c:pt>
                <c:pt idx="7340">
                  <c:v>0.9384765625</c:v>
                </c:pt>
                <c:pt idx="7341">
                  <c:v>0.561187744140625</c:v>
                </c:pt>
                <c:pt idx="7342">
                  <c:v>-0.19378830492496399</c:v>
                </c:pt>
                <c:pt idx="7343">
                  <c:v>-0.36196655035018899</c:v>
                </c:pt>
                <c:pt idx="7344">
                  <c:v>0.109527587890625</c:v>
                </c:pt>
                <c:pt idx="7345">
                  <c:v>0.585723876953125</c:v>
                </c:pt>
                <c:pt idx="7346">
                  <c:v>0.45465087890625</c:v>
                </c:pt>
                <c:pt idx="7347">
                  <c:v>6.34765625E-2</c:v>
                </c:pt>
                <c:pt idx="7348">
                  <c:v>-0.10034966468811</c:v>
                </c:pt>
                <c:pt idx="7349">
                  <c:v>8.7677001953125E-2</c:v>
                </c:pt>
                <c:pt idx="7350">
                  <c:v>0.3900146484375</c:v>
                </c:pt>
                <c:pt idx="7351">
                  <c:v>0.43011474609375</c:v>
                </c:pt>
                <c:pt idx="7352">
                  <c:v>0.130767822265625</c:v>
                </c:pt>
                <c:pt idx="7353">
                  <c:v>-0.252226412296295</c:v>
                </c:pt>
                <c:pt idx="7354">
                  <c:v>-0.14404420554637901</c:v>
                </c:pt>
                <c:pt idx="7355">
                  <c:v>0.352691650390625</c:v>
                </c:pt>
                <c:pt idx="7356">
                  <c:v>0.496246337890625</c:v>
                </c:pt>
                <c:pt idx="7357">
                  <c:v>0.142425537109375</c:v>
                </c:pt>
                <c:pt idx="7358">
                  <c:v>-0.30611678957939098</c:v>
                </c:pt>
                <c:pt idx="7359">
                  <c:v>-0.37177592515945401</c:v>
                </c:pt>
                <c:pt idx="7360">
                  <c:v>2.0538330078125E-2</c:v>
                </c:pt>
                <c:pt idx="7361">
                  <c:v>0.346710205078125</c:v>
                </c:pt>
                <c:pt idx="7362">
                  <c:v>0.111083984375</c:v>
                </c:pt>
                <c:pt idx="7363">
                  <c:v>-0.396356642246246</c:v>
                </c:pt>
                <c:pt idx="7364">
                  <c:v>-0.46208488941192599</c:v>
                </c:pt>
                <c:pt idx="7365">
                  <c:v>4.5257568359375E-2</c:v>
                </c:pt>
                <c:pt idx="7366">
                  <c:v>0.28558349609375</c:v>
                </c:pt>
                <c:pt idx="7367">
                  <c:v>-2.91068963706493E-2</c:v>
                </c:pt>
                <c:pt idx="7368">
                  <c:v>-0.47509735822677601</c:v>
                </c:pt>
                <c:pt idx="7369">
                  <c:v>-0.51457273960113503</c:v>
                </c:pt>
                <c:pt idx="7370">
                  <c:v>-0.172493740916252</c:v>
                </c:pt>
                <c:pt idx="7371">
                  <c:v>7.6263427734375E-2</c:v>
                </c:pt>
                <c:pt idx="7372">
                  <c:v>-9.2000275850296007E-2</c:v>
                </c:pt>
                <c:pt idx="7373">
                  <c:v>-0.49397903680801297</c:v>
                </c:pt>
                <c:pt idx="7374">
                  <c:v>-0.63204711675643899</c:v>
                </c:pt>
                <c:pt idx="7375">
                  <c:v>-0.33813256025314298</c:v>
                </c:pt>
                <c:pt idx="7376">
                  <c:v>-7.4782818555831895E-2</c:v>
                </c:pt>
                <c:pt idx="7377">
                  <c:v>-0.282463878393173</c:v>
                </c:pt>
                <c:pt idx="7378">
                  <c:v>-0.67831867933273304</c:v>
                </c:pt>
                <c:pt idx="7379">
                  <c:v>-0.72801017761230402</c:v>
                </c:pt>
                <c:pt idx="7380">
                  <c:v>-0.34639841318130399</c:v>
                </c:pt>
                <c:pt idx="7381">
                  <c:v>-8.63215997815132E-2</c:v>
                </c:pt>
                <c:pt idx="7382">
                  <c:v>-0.35010698437690702</c:v>
                </c:pt>
                <c:pt idx="7383">
                  <c:v>-0.73941981792449896</c:v>
                </c:pt>
                <c:pt idx="7384">
                  <c:v>-0.60414302349090498</c:v>
                </c:pt>
                <c:pt idx="7385">
                  <c:v>-0.178335011005401</c:v>
                </c:pt>
                <c:pt idx="7386">
                  <c:v>-5.2626479417085599E-2</c:v>
                </c:pt>
                <c:pt idx="7387">
                  <c:v>-0.300559431314468</c:v>
                </c:pt>
                <c:pt idx="7388">
                  <c:v>-0.50932556390762296</c:v>
                </c:pt>
                <c:pt idx="7389">
                  <c:v>-0.44211453199386502</c:v>
                </c:pt>
                <c:pt idx="7390">
                  <c:v>-8.9520387351512895E-2</c:v>
                </c:pt>
                <c:pt idx="7391">
                  <c:v>1.3214111328125E-2</c:v>
                </c:pt>
                <c:pt idx="7392">
                  <c:v>-0.26331767439842202</c:v>
                </c:pt>
                <c:pt idx="7393">
                  <c:v>-0.39533153176307601</c:v>
                </c:pt>
                <c:pt idx="7394">
                  <c:v>-0.18184342980384799</c:v>
                </c:pt>
                <c:pt idx="7395">
                  <c:v>-9.3104645609855596E-2</c:v>
                </c:pt>
                <c:pt idx="7396">
                  <c:v>-0.24730585515499101</c:v>
                </c:pt>
                <c:pt idx="7397">
                  <c:v>-0.28317058086395203</c:v>
                </c:pt>
                <c:pt idx="7398">
                  <c:v>-0.12565858662128401</c:v>
                </c:pt>
                <c:pt idx="7399">
                  <c:v>-0.116563320159912</c:v>
                </c:pt>
                <c:pt idx="7400">
                  <c:v>-7.63101056218147E-2</c:v>
                </c:pt>
                <c:pt idx="7401">
                  <c:v>1.800537109375E-2</c:v>
                </c:pt>
                <c:pt idx="7402">
                  <c:v>-5.7969845831394098E-2</c:v>
                </c:pt>
                <c:pt idx="7403">
                  <c:v>-0.25400695204734802</c:v>
                </c:pt>
                <c:pt idx="7404">
                  <c:v>-0.19545435905456501</c:v>
                </c:pt>
                <c:pt idx="7405">
                  <c:v>5.9722900390625E-2</c:v>
                </c:pt>
                <c:pt idx="7406">
                  <c:v>0.12286376953125</c:v>
                </c:pt>
                <c:pt idx="7407">
                  <c:v>-3.4105852246284402E-2</c:v>
                </c:pt>
                <c:pt idx="7408">
                  <c:v>-0.19955126941203999</c:v>
                </c:pt>
                <c:pt idx="7409">
                  <c:v>-0.10039991140365601</c:v>
                </c:pt>
                <c:pt idx="7410">
                  <c:v>7.2174072265625E-2</c:v>
                </c:pt>
                <c:pt idx="7411">
                  <c:v>3.1036376953125E-2</c:v>
                </c:pt>
                <c:pt idx="7412">
                  <c:v>-0.121961347758769</c:v>
                </c:pt>
                <c:pt idx="7413">
                  <c:v>-0.13298626244068101</c:v>
                </c:pt>
                <c:pt idx="7414">
                  <c:v>1.5716552734375E-2</c:v>
                </c:pt>
                <c:pt idx="7415">
                  <c:v>0.104827880859375</c:v>
                </c:pt>
                <c:pt idx="7416">
                  <c:v>5.145263671875E-2</c:v>
                </c:pt>
                <c:pt idx="7417">
                  <c:v>-3.4224741160869598E-2</c:v>
                </c:pt>
                <c:pt idx="7418">
                  <c:v>-1.06784664094448E-2</c:v>
                </c:pt>
                <c:pt idx="7419">
                  <c:v>0.185546875</c:v>
                </c:pt>
                <c:pt idx="7420">
                  <c:v>0.218505859375</c:v>
                </c:pt>
                <c:pt idx="7421">
                  <c:v>6.475830078125E-2</c:v>
                </c:pt>
                <c:pt idx="7422">
                  <c:v>2.0782470703125E-2</c:v>
                </c:pt>
                <c:pt idx="7423">
                  <c:v>0.143585205078125</c:v>
                </c:pt>
                <c:pt idx="7424">
                  <c:v>0.28466796875</c:v>
                </c:pt>
                <c:pt idx="7425">
                  <c:v>0.1361083984375</c:v>
                </c:pt>
                <c:pt idx="7426">
                  <c:v>-3.6615211516618701E-2</c:v>
                </c:pt>
                <c:pt idx="7427">
                  <c:v>6.23779296875E-2</c:v>
                </c:pt>
                <c:pt idx="7428">
                  <c:v>0.235015869140625</c:v>
                </c:pt>
                <c:pt idx="7429">
                  <c:v>0.178192138671875</c:v>
                </c:pt>
                <c:pt idx="7430">
                  <c:v>2.044677734375E-3</c:v>
                </c:pt>
                <c:pt idx="7431">
                  <c:v>-2.31319349259138E-2</c:v>
                </c:pt>
                <c:pt idx="7432">
                  <c:v>5.3924560546875E-2</c:v>
                </c:pt>
                <c:pt idx="7433">
                  <c:v>9.7503662109375E-2</c:v>
                </c:pt>
                <c:pt idx="7434">
                  <c:v>-0.12195374071598</c:v>
                </c:pt>
                <c:pt idx="7435">
                  <c:v>-5.4361049085855401E-2</c:v>
                </c:pt>
                <c:pt idx="7436">
                  <c:v>0.2064208984375</c:v>
                </c:pt>
                <c:pt idx="7437">
                  <c:v>0.12353515625</c:v>
                </c:pt>
                <c:pt idx="7438">
                  <c:v>-0.11991932988166799</c:v>
                </c:pt>
                <c:pt idx="7439">
                  <c:v>6.28662109375E-3</c:v>
                </c:pt>
                <c:pt idx="7440">
                  <c:v>0.220245361328125</c:v>
                </c:pt>
                <c:pt idx="7441">
                  <c:v>0.18896484375</c:v>
                </c:pt>
                <c:pt idx="7442">
                  <c:v>-0.118944227695465</c:v>
                </c:pt>
                <c:pt idx="7443">
                  <c:v>-1.8258761614561001E-2</c:v>
                </c:pt>
                <c:pt idx="7444">
                  <c:v>0.261932373046875</c:v>
                </c:pt>
                <c:pt idx="7445">
                  <c:v>0.1998291015625</c:v>
                </c:pt>
                <c:pt idx="7446">
                  <c:v>-5.8782838284969302E-2</c:v>
                </c:pt>
                <c:pt idx="7447">
                  <c:v>-0.14607708156108801</c:v>
                </c:pt>
                <c:pt idx="7448">
                  <c:v>0.134857177734375</c:v>
                </c:pt>
                <c:pt idx="7449">
                  <c:v>0.26080322265625</c:v>
                </c:pt>
                <c:pt idx="7450">
                  <c:v>-0.113373972475528</c:v>
                </c:pt>
                <c:pt idx="7451">
                  <c:v>-0.34786769747733998</c:v>
                </c:pt>
                <c:pt idx="7452">
                  <c:v>-3.2751675695180803E-2</c:v>
                </c:pt>
                <c:pt idx="7453">
                  <c:v>0.267120361328125</c:v>
                </c:pt>
                <c:pt idx="7454">
                  <c:v>5.9814453125E-2</c:v>
                </c:pt>
                <c:pt idx="7455">
                  <c:v>-0.13661974668502799</c:v>
                </c:pt>
                <c:pt idx="7456">
                  <c:v>2.9998779296875E-2</c:v>
                </c:pt>
                <c:pt idx="7457">
                  <c:v>0.128143310546875</c:v>
                </c:pt>
                <c:pt idx="7458">
                  <c:v>1.025390625E-2</c:v>
                </c:pt>
                <c:pt idx="7459">
                  <c:v>0.160003662109375</c:v>
                </c:pt>
                <c:pt idx="7460">
                  <c:v>0.270233154296875</c:v>
                </c:pt>
                <c:pt idx="7461">
                  <c:v>-1.12077477388083E-3</c:v>
                </c:pt>
                <c:pt idx="7462">
                  <c:v>-0.159326806664466</c:v>
                </c:pt>
                <c:pt idx="7463">
                  <c:v>0.34185791015625</c:v>
                </c:pt>
                <c:pt idx="7464">
                  <c:v>0.564727783203125</c:v>
                </c:pt>
                <c:pt idx="7465">
                  <c:v>2.6458740234375E-2</c:v>
                </c:pt>
                <c:pt idx="7466">
                  <c:v>-0.36031860113143899</c:v>
                </c:pt>
                <c:pt idx="7467">
                  <c:v>0.32330322265625</c:v>
                </c:pt>
                <c:pt idx="7468">
                  <c:v>0.75970458984375</c:v>
                </c:pt>
                <c:pt idx="7469">
                  <c:v>0.194549560546875</c:v>
                </c:pt>
                <c:pt idx="7470">
                  <c:v>-0.404989123344421</c:v>
                </c:pt>
                <c:pt idx="7471">
                  <c:v>2.62451171875E-3</c:v>
                </c:pt>
                <c:pt idx="7472">
                  <c:v>0.630035400390625</c:v>
                </c:pt>
                <c:pt idx="7473">
                  <c:v>0.58856201171875</c:v>
                </c:pt>
                <c:pt idx="7474">
                  <c:v>5.3253173828125E-2</c:v>
                </c:pt>
                <c:pt idx="7475">
                  <c:v>-0.119386240839958</c:v>
                </c:pt>
                <c:pt idx="7476">
                  <c:v>0.154449462890625</c:v>
                </c:pt>
                <c:pt idx="7477">
                  <c:v>0.563385009765625</c:v>
                </c:pt>
                <c:pt idx="7478">
                  <c:v>0.681121826171875</c:v>
                </c:pt>
                <c:pt idx="7479">
                  <c:v>0.1981201171875</c:v>
                </c:pt>
                <c:pt idx="7480">
                  <c:v>-0.24798627197742401</c:v>
                </c:pt>
                <c:pt idx="7481">
                  <c:v>0.1505126953125</c:v>
                </c:pt>
                <c:pt idx="7482">
                  <c:v>0.90179443359375</c:v>
                </c:pt>
                <c:pt idx="7483">
                  <c:v>0.840576171875</c:v>
                </c:pt>
                <c:pt idx="7484">
                  <c:v>0.22161865234375</c:v>
                </c:pt>
                <c:pt idx="7485">
                  <c:v>9.210205078125E-2</c:v>
                </c:pt>
                <c:pt idx="7486">
                  <c:v>0.477447509765625</c:v>
                </c:pt>
                <c:pt idx="7487">
                  <c:v>0.818695068359375</c:v>
                </c:pt>
                <c:pt idx="7488">
                  <c:v>0.66265869140625</c:v>
                </c:pt>
                <c:pt idx="7489">
                  <c:v>0.141357421875</c:v>
                </c:pt>
                <c:pt idx="7490">
                  <c:v>3.90625E-2</c:v>
                </c:pt>
                <c:pt idx="7491">
                  <c:v>0.933685302734375</c:v>
                </c:pt>
                <c:pt idx="7492">
                  <c:v>1.4861145019531199</c:v>
                </c:pt>
                <c:pt idx="7493">
                  <c:v>0.576385498046875</c:v>
                </c:pt>
                <c:pt idx="7494">
                  <c:v>-0.31723362207412698</c:v>
                </c:pt>
                <c:pt idx="7495">
                  <c:v>0.365386962890625</c:v>
                </c:pt>
                <c:pt idx="7496">
                  <c:v>1.4329833984375</c:v>
                </c:pt>
                <c:pt idx="7497">
                  <c:v>1.1419677734375</c:v>
                </c:pt>
                <c:pt idx="7498">
                  <c:v>0.209136962890625</c:v>
                </c:pt>
                <c:pt idx="7499">
                  <c:v>0.421661376953125</c:v>
                </c:pt>
                <c:pt idx="7500">
                  <c:v>1.2503662109375</c:v>
                </c:pt>
                <c:pt idx="7501">
                  <c:v>1.3437805175781199</c:v>
                </c:pt>
                <c:pt idx="7502">
                  <c:v>0.69024658203125</c:v>
                </c:pt>
                <c:pt idx="7503">
                  <c:v>0.496826171875</c:v>
                </c:pt>
                <c:pt idx="7504">
                  <c:v>0.934356689453125</c:v>
                </c:pt>
                <c:pt idx="7505">
                  <c:v>1.15374755859375</c:v>
                </c:pt>
                <c:pt idx="7506">
                  <c:v>1.1512756347656199</c:v>
                </c:pt>
                <c:pt idx="7507">
                  <c:v>1.13568115234375</c:v>
                </c:pt>
                <c:pt idx="7508">
                  <c:v>0.893310546875</c:v>
                </c:pt>
                <c:pt idx="7509">
                  <c:v>0.556793212890625</c:v>
                </c:pt>
                <c:pt idx="7510">
                  <c:v>0.78765869140625</c:v>
                </c:pt>
                <c:pt idx="7511">
                  <c:v>1.6341552734375</c:v>
                </c:pt>
                <c:pt idx="7512">
                  <c:v>1.4943542480468699</c:v>
                </c:pt>
                <c:pt idx="7513">
                  <c:v>0.842742919921875</c:v>
                </c:pt>
                <c:pt idx="7514">
                  <c:v>0.42059326171875</c:v>
                </c:pt>
                <c:pt idx="7515">
                  <c:v>1.15325927734375</c:v>
                </c:pt>
                <c:pt idx="7516">
                  <c:v>2.0204772949218701</c:v>
                </c:pt>
                <c:pt idx="7517">
                  <c:v>1.66693115234375</c:v>
                </c:pt>
                <c:pt idx="7518">
                  <c:v>0.52484130859375</c:v>
                </c:pt>
                <c:pt idx="7519">
                  <c:v>0.143035888671875</c:v>
                </c:pt>
                <c:pt idx="7520">
                  <c:v>0.927093505859375</c:v>
                </c:pt>
                <c:pt idx="7521">
                  <c:v>1.6102600097656199</c:v>
                </c:pt>
                <c:pt idx="7522">
                  <c:v>1.1105651855468699</c:v>
                </c:pt>
                <c:pt idx="7523">
                  <c:v>0.212310791015625</c:v>
                </c:pt>
                <c:pt idx="7524">
                  <c:v>1.9775390625E-2</c:v>
                </c:pt>
                <c:pt idx="7525">
                  <c:v>0.88665771484375</c:v>
                </c:pt>
                <c:pt idx="7526">
                  <c:v>1.61004638671875</c:v>
                </c:pt>
                <c:pt idx="7527">
                  <c:v>1.1255187988281199</c:v>
                </c:pt>
                <c:pt idx="7528">
                  <c:v>-7.6252497732639299E-2</c:v>
                </c:pt>
                <c:pt idx="7529">
                  <c:v>-0.40521577000617898</c:v>
                </c:pt>
                <c:pt idx="7530">
                  <c:v>0.54168701171875</c:v>
                </c:pt>
                <c:pt idx="7531">
                  <c:v>1.42132568359375</c:v>
                </c:pt>
                <c:pt idx="7532">
                  <c:v>0.85052490234375</c:v>
                </c:pt>
                <c:pt idx="7533">
                  <c:v>-0.34349295496940602</c:v>
                </c:pt>
                <c:pt idx="7534">
                  <c:v>-0.63487911224365201</c:v>
                </c:pt>
                <c:pt idx="7535">
                  <c:v>0.360260009765625</c:v>
                </c:pt>
                <c:pt idx="7536">
                  <c:v>1.2989196777343699</c:v>
                </c:pt>
                <c:pt idx="7537">
                  <c:v>0.89093017578125</c:v>
                </c:pt>
                <c:pt idx="7538">
                  <c:v>-0.19885973632335599</c:v>
                </c:pt>
                <c:pt idx="7539">
                  <c:v>-0.36430656909942599</c:v>
                </c:pt>
                <c:pt idx="7540">
                  <c:v>0.21185302734375</c:v>
                </c:pt>
                <c:pt idx="7541">
                  <c:v>0.371124267578125</c:v>
                </c:pt>
                <c:pt idx="7542">
                  <c:v>0.2132568359375</c:v>
                </c:pt>
                <c:pt idx="7543">
                  <c:v>0.419036865234375</c:v>
                </c:pt>
                <c:pt idx="7544">
                  <c:v>-6.8306900560855796E-2</c:v>
                </c:pt>
                <c:pt idx="7545">
                  <c:v>-0.633536696434021</c:v>
                </c:pt>
                <c:pt idx="7546">
                  <c:v>-0.242097318172454</c:v>
                </c:pt>
                <c:pt idx="7547">
                  <c:v>6.6802978515625E-2</c:v>
                </c:pt>
                <c:pt idx="7548">
                  <c:v>-6.8011172115802696E-2</c:v>
                </c:pt>
                <c:pt idx="7549">
                  <c:v>-0.34615001082420299</c:v>
                </c:pt>
                <c:pt idx="7550">
                  <c:v>-0.41468775272369301</c:v>
                </c:pt>
                <c:pt idx="7551">
                  <c:v>-3.6476958543062203E-2</c:v>
                </c:pt>
                <c:pt idx="7552">
                  <c:v>0.301177978515625</c:v>
                </c:pt>
                <c:pt idx="7553">
                  <c:v>-0.34787043929099998</c:v>
                </c:pt>
                <c:pt idx="7554">
                  <c:v>-0.80936592817306496</c:v>
                </c:pt>
                <c:pt idx="7555">
                  <c:v>-8.7918952107429504E-2</c:v>
                </c:pt>
                <c:pt idx="7556">
                  <c:v>0.846221923828125</c:v>
                </c:pt>
                <c:pt idx="7557">
                  <c:v>0.765106201171875</c:v>
                </c:pt>
                <c:pt idx="7558">
                  <c:v>0.168792724609375</c:v>
                </c:pt>
                <c:pt idx="7559">
                  <c:v>-7.6842993497848497E-2</c:v>
                </c:pt>
                <c:pt idx="7560">
                  <c:v>0.54840087890625</c:v>
                </c:pt>
                <c:pt idx="7561">
                  <c:v>1.3794250488281199</c:v>
                </c:pt>
                <c:pt idx="7562">
                  <c:v>1.32489013671875</c:v>
                </c:pt>
                <c:pt idx="7563">
                  <c:v>0.516845703125</c:v>
                </c:pt>
                <c:pt idx="7564">
                  <c:v>0.217315673828125</c:v>
                </c:pt>
                <c:pt idx="7565">
                  <c:v>0.927825927734375</c:v>
                </c:pt>
                <c:pt idx="7566">
                  <c:v>1.7887878417968699</c:v>
                </c:pt>
                <c:pt idx="7567">
                  <c:v>1.59112548828125</c:v>
                </c:pt>
                <c:pt idx="7568">
                  <c:v>0.5980224609375</c:v>
                </c:pt>
                <c:pt idx="7569">
                  <c:v>0.266632080078125</c:v>
                </c:pt>
                <c:pt idx="7570">
                  <c:v>1.3147277832031199</c:v>
                </c:pt>
                <c:pt idx="7571">
                  <c:v>2.4497375488281201</c:v>
                </c:pt>
                <c:pt idx="7572">
                  <c:v>1.8334045410156199</c:v>
                </c:pt>
                <c:pt idx="7573">
                  <c:v>0.7261962890625</c:v>
                </c:pt>
                <c:pt idx="7574">
                  <c:v>0.850830078125</c:v>
                </c:pt>
                <c:pt idx="7575">
                  <c:v>1.9728698730468699</c:v>
                </c:pt>
                <c:pt idx="7576">
                  <c:v>2.29034423828125</c:v>
                </c:pt>
                <c:pt idx="7577">
                  <c:v>1.56402587890625</c:v>
                </c:pt>
                <c:pt idx="7578">
                  <c:v>1.1386413574218699</c:v>
                </c:pt>
                <c:pt idx="7579">
                  <c:v>1.4129638671875</c:v>
                </c:pt>
                <c:pt idx="7580">
                  <c:v>1.5999755859375</c:v>
                </c:pt>
                <c:pt idx="7581">
                  <c:v>1.1978454589843699</c:v>
                </c:pt>
                <c:pt idx="7582">
                  <c:v>1.11761474609375</c:v>
                </c:pt>
                <c:pt idx="7583">
                  <c:v>1.1681823730468699</c:v>
                </c:pt>
                <c:pt idx="7584">
                  <c:v>0.834991455078125</c:v>
                </c:pt>
                <c:pt idx="7585">
                  <c:v>0.410888671875</c:v>
                </c:pt>
                <c:pt idx="7586">
                  <c:v>0.285430908203125</c:v>
                </c:pt>
                <c:pt idx="7587">
                  <c:v>0.456329345703125</c:v>
                </c:pt>
                <c:pt idx="7588">
                  <c:v>0.51727294921875</c:v>
                </c:pt>
                <c:pt idx="7589">
                  <c:v>5.218505859375E-2</c:v>
                </c:pt>
                <c:pt idx="7590">
                  <c:v>-0.29038751125335599</c:v>
                </c:pt>
                <c:pt idx="7591">
                  <c:v>-7.06361234188079E-2</c:v>
                </c:pt>
                <c:pt idx="7592">
                  <c:v>0.394012451171875</c:v>
                </c:pt>
                <c:pt idx="7593">
                  <c:v>0.247711181640625</c:v>
                </c:pt>
                <c:pt idx="7594">
                  <c:v>-0.23375464975833801</c:v>
                </c:pt>
                <c:pt idx="7595">
                  <c:v>-0.33044138550758301</c:v>
                </c:pt>
                <c:pt idx="7596">
                  <c:v>-8.0786496400833102E-2</c:v>
                </c:pt>
                <c:pt idx="7597">
                  <c:v>0.14422607421875</c:v>
                </c:pt>
                <c:pt idx="7598">
                  <c:v>0.10150146484375</c:v>
                </c:pt>
                <c:pt idx="7599">
                  <c:v>-6.7296370863914406E-2</c:v>
                </c:pt>
                <c:pt idx="7600">
                  <c:v>-3.99271883070468E-2</c:v>
                </c:pt>
                <c:pt idx="7601">
                  <c:v>5.2581787109375E-2</c:v>
                </c:pt>
                <c:pt idx="7602">
                  <c:v>-1.4949624426662899E-2</c:v>
                </c:pt>
                <c:pt idx="7603">
                  <c:v>-0.13201524317264501</c:v>
                </c:pt>
                <c:pt idx="7604">
                  <c:v>-8.74224454164505E-2</c:v>
                </c:pt>
                <c:pt idx="7605">
                  <c:v>0.156829833984375</c:v>
                </c:pt>
                <c:pt idx="7606">
                  <c:v>0.195892333984375</c:v>
                </c:pt>
                <c:pt idx="7607">
                  <c:v>-1.6397269442677401E-2</c:v>
                </c:pt>
                <c:pt idx="7608">
                  <c:v>-0.19146677851676899</c:v>
                </c:pt>
                <c:pt idx="7609">
                  <c:v>-9.0599432587623596E-2</c:v>
                </c:pt>
                <c:pt idx="7610">
                  <c:v>8.1024169921875E-2</c:v>
                </c:pt>
                <c:pt idx="7611">
                  <c:v>-8.7261550128459903E-2</c:v>
                </c:pt>
                <c:pt idx="7612">
                  <c:v>-0.32722631096839899</c:v>
                </c:pt>
                <c:pt idx="7613">
                  <c:v>-0.27788937091827298</c:v>
                </c:pt>
                <c:pt idx="7614">
                  <c:v>-0.157642617821693</c:v>
                </c:pt>
                <c:pt idx="7615">
                  <c:v>-0.36968040466308499</c:v>
                </c:pt>
                <c:pt idx="7616">
                  <c:v>-0.52283793687820401</c:v>
                </c:pt>
                <c:pt idx="7617">
                  <c:v>-0.38609668612480103</c:v>
                </c:pt>
                <c:pt idx="7618">
                  <c:v>-0.13070249557495101</c:v>
                </c:pt>
                <c:pt idx="7619">
                  <c:v>-0.16089381277561099</c:v>
                </c:pt>
                <c:pt idx="7620">
                  <c:v>-0.49849802255630399</c:v>
                </c:pt>
                <c:pt idx="7621">
                  <c:v>-0.63451260328292802</c:v>
                </c:pt>
                <c:pt idx="7622">
                  <c:v>-0.33275714516639698</c:v>
                </c:pt>
                <c:pt idx="7623">
                  <c:v>-5.4630819708108902E-2</c:v>
                </c:pt>
                <c:pt idx="7624">
                  <c:v>-0.17487004399299599</c:v>
                </c:pt>
                <c:pt idx="7625">
                  <c:v>-0.53744608163833596</c:v>
                </c:pt>
                <c:pt idx="7626">
                  <c:v>-0.55923557281494096</c:v>
                </c:pt>
                <c:pt idx="7627">
                  <c:v>-0.26186466217040999</c:v>
                </c:pt>
                <c:pt idx="7628">
                  <c:v>-0.19693098962306901</c:v>
                </c:pt>
                <c:pt idx="7629">
                  <c:v>-0.45982569456100397</c:v>
                </c:pt>
                <c:pt idx="7630">
                  <c:v>-0.51609992980956998</c:v>
                </c:pt>
                <c:pt idx="7631">
                  <c:v>-0.32270208001136702</c:v>
                </c:pt>
                <c:pt idx="7632">
                  <c:v>-0.36778563261032099</c:v>
                </c:pt>
                <c:pt idx="7633">
                  <c:v>-0.62817746400833097</c:v>
                </c:pt>
                <c:pt idx="7634">
                  <c:v>-0.53630244731902998</c:v>
                </c:pt>
                <c:pt idx="7635">
                  <c:v>-0.150874748826026</c:v>
                </c:pt>
                <c:pt idx="7636">
                  <c:v>-0.102424308657646</c:v>
                </c:pt>
                <c:pt idx="7637">
                  <c:v>-0.38070154190063399</c:v>
                </c:pt>
                <c:pt idx="7638">
                  <c:v>-0.493091881275177</c:v>
                </c:pt>
                <c:pt idx="7639">
                  <c:v>-0.29039674997329701</c:v>
                </c:pt>
                <c:pt idx="7640">
                  <c:v>-0.108664810657501</c:v>
                </c:pt>
                <c:pt idx="7641">
                  <c:v>-0.14979031682014399</c:v>
                </c:pt>
                <c:pt idx="7642">
                  <c:v>-0.366903215646743</c:v>
                </c:pt>
                <c:pt idx="7643">
                  <c:v>-0.53214466571807795</c:v>
                </c:pt>
                <c:pt idx="7644">
                  <c:v>-8.6493596434593201E-2</c:v>
                </c:pt>
                <c:pt idx="7645">
                  <c:v>0.453704833984375</c:v>
                </c:pt>
                <c:pt idx="7646">
                  <c:v>0.1822509765625</c:v>
                </c:pt>
                <c:pt idx="7647">
                  <c:v>-0.63795483112335205</c:v>
                </c:pt>
                <c:pt idx="7648">
                  <c:v>-0.70054042339324896</c:v>
                </c:pt>
                <c:pt idx="7649">
                  <c:v>-3.89257296919822E-2</c:v>
                </c:pt>
                <c:pt idx="7650">
                  <c:v>0.393218994140625</c:v>
                </c:pt>
                <c:pt idx="7651">
                  <c:v>0.20751953125</c:v>
                </c:pt>
                <c:pt idx="7652">
                  <c:v>-0.35596349835395802</c:v>
                </c:pt>
                <c:pt idx="7653">
                  <c:v>-0.726168572902679</c:v>
                </c:pt>
                <c:pt idx="7654">
                  <c:v>-0.389909237623214</c:v>
                </c:pt>
                <c:pt idx="7655">
                  <c:v>0.32061767578125</c:v>
                </c:pt>
                <c:pt idx="7656">
                  <c:v>0.563018798828125</c:v>
                </c:pt>
                <c:pt idx="7657">
                  <c:v>-0.255104809999465</c:v>
                </c:pt>
                <c:pt idx="7658">
                  <c:v>-1.1437199115753101</c:v>
                </c:pt>
                <c:pt idx="7659">
                  <c:v>-0.81525945663452104</c:v>
                </c:pt>
                <c:pt idx="7660">
                  <c:v>0.367919921875</c:v>
                </c:pt>
                <c:pt idx="7661">
                  <c:v>0.699127197265625</c:v>
                </c:pt>
                <c:pt idx="7662">
                  <c:v>-5.9670437127351698E-2</c:v>
                </c:pt>
                <c:pt idx="7663">
                  <c:v>-0.68809038400650002</c:v>
                </c:pt>
                <c:pt idx="7664">
                  <c:v>-0.452600538730621</c:v>
                </c:pt>
                <c:pt idx="7665">
                  <c:v>0.2044677734375</c:v>
                </c:pt>
                <c:pt idx="7666">
                  <c:v>0.5770263671875</c:v>
                </c:pt>
                <c:pt idx="7667">
                  <c:v>0.387298583984375</c:v>
                </c:pt>
                <c:pt idx="7668">
                  <c:v>-0.177352175116539</c:v>
                </c:pt>
                <c:pt idx="7669">
                  <c:v>-0.37680023908615101</c:v>
                </c:pt>
                <c:pt idx="7670">
                  <c:v>0.184173583984375</c:v>
                </c:pt>
                <c:pt idx="7671">
                  <c:v>0.816009521484375</c:v>
                </c:pt>
                <c:pt idx="7672">
                  <c:v>0.726043701171875</c:v>
                </c:pt>
                <c:pt idx="7673">
                  <c:v>3.60107421875E-2</c:v>
                </c:pt>
                <c:pt idx="7674">
                  <c:v>-0.41266241669654802</c:v>
                </c:pt>
                <c:pt idx="7675">
                  <c:v>4.0740966796875E-2</c:v>
                </c:pt>
                <c:pt idx="7676">
                  <c:v>0.843902587890625</c:v>
                </c:pt>
                <c:pt idx="7677">
                  <c:v>0.98663330078125</c:v>
                </c:pt>
                <c:pt idx="7678">
                  <c:v>0.172637939453125</c:v>
                </c:pt>
                <c:pt idx="7679">
                  <c:v>-0.63327461481094305</c:v>
                </c:pt>
                <c:pt idx="7680">
                  <c:v>-0.25814437866210899</c:v>
                </c:pt>
                <c:pt idx="7681">
                  <c:v>1.0378112792968699</c:v>
                </c:pt>
                <c:pt idx="7682">
                  <c:v>1.5787048339843699</c:v>
                </c:pt>
                <c:pt idx="7683">
                  <c:v>0.6051025390625</c:v>
                </c:pt>
                <c:pt idx="7684">
                  <c:v>-0.68855071067810003</c:v>
                </c:pt>
                <c:pt idx="7685">
                  <c:v>-0.498174548149108</c:v>
                </c:pt>
                <c:pt idx="7686">
                  <c:v>0.276275634765625</c:v>
                </c:pt>
                <c:pt idx="7687">
                  <c:v>1.1741943359375</c:v>
                </c:pt>
                <c:pt idx="7688">
                  <c:v>0.66168212890625</c:v>
                </c:pt>
                <c:pt idx="7689">
                  <c:v>-0.27487930655479398</c:v>
                </c:pt>
                <c:pt idx="7690">
                  <c:v>-0.23627178370952601</c:v>
                </c:pt>
                <c:pt idx="7691">
                  <c:v>0.467376708984375</c:v>
                </c:pt>
                <c:pt idx="7692">
                  <c:v>0.982574462890625</c:v>
                </c:pt>
                <c:pt idx="7693">
                  <c:v>0.388702392578125</c:v>
                </c:pt>
                <c:pt idx="7694">
                  <c:v>-0.75992286205291704</c:v>
                </c:pt>
                <c:pt idx="7695">
                  <c:v>-0.45589423179626398</c:v>
                </c:pt>
                <c:pt idx="7696">
                  <c:v>0.26141357421875</c:v>
                </c:pt>
                <c:pt idx="7697">
                  <c:v>0.624786376953125</c:v>
                </c:pt>
                <c:pt idx="7698">
                  <c:v>-0.389810860157012</c:v>
                </c:pt>
                <c:pt idx="7699">
                  <c:v>-1.2547370195388701</c:v>
                </c:pt>
                <c:pt idx="7700">
                  <c:v>-0.67662215232849099</c:v>
                </c:pt>
                <c:pt idx="7701">
                  <c:v>0.6082763671875</c:v>
                </c:pt>
                <c:pt idx="7702">
                  <c:v>1.1700439453125</c:v>
                </c:pt>
                <c:pt idx="7703">
                  <c:v>0.42303466796875</c:v>
                </c:pt>
                <c:pt idx="7704">
                  <c:v>-0.67090797424316395</c:v>
                </c:pt>
                <c:pt idx="7705">
                  <c:v>-0.61249190568923895</c:v>
                </c:pt>
                <c:pt idx="7706">
                  <c:v>0.553955078125</c:v>
                </c:pt>
                <c:pt idx="7707">
                  <c:v>1.21435546875</c:v>
                </c:pt>
                <c:pt idx="7708">
                  <c:v>0.3509521484375</c:v>
                </c:pt>
                <c:pt idx="7709">
                  <c:v>-0.66874337196350098</c:v>
                </c:pt>
                <c:pt idx="7710">
                  <c:v>-0.25955301523208602</c:v>
                </c:pt>
                <c:pt idx="7711">
                  <c:v>0.783599853515625</c:v>
                </c:pt>
                <c:pt idx="7712">
                  <c:v>0.7552490234375</c:v>
                </c:pt>
                <c:pt idx="7713">
                  <c:v>-6.9266602396964999E-2</c:v>
                </c:pt>
                <c:pt idx="7714">
                  <c:v>-0.40250223875045699</c:v>
                </c:pt>
                <c:pt idx="7715">
                  <c:v>5.74951171875E-2</c:v>
                </c:pt>
                <c:pt idx="7716">
                  <c:v>0.553131103515625</c:v>
                </c:pt>
                <c:pt idx="7717">
                  <c:v>0.56451416015625</c:v>
                </c:pt>
                <c:pt idx="7718">
                  <c:v>0.25103759765625</c:v>
                </c:pt>
                <c:pt idx="7719">
                  <c:v>-5.6911107152700403E-2</c:v>
                </c:pt>
                <c:pt idx="7720">
                  <c:v>5.01708984375E-2</c:v>
                </c:pt>
                <c:pt idx="7721">
                  <c:v>0.6715087890625</c:v>
                </c:pt>
                <c:pt idx="7722">
                  <c:v>0.814300537109375</c:v>
                </c:pt>
                <c:pt idx="7723">
                  <c:v>6.573486328125E-2</c:v>
                </c:pt>
                <c:pt idx="7724">
                  <c:v>-0.27987167239189098</c:v>
                </c:pt>
                <c:pt idx="7725">
                  <c:v>0.320159912109375</c:v>
                </c:pt>
                <c:pt idx="7726">
                  <c:v>0.750885009765625</c:v>
                </c:pt>
                <c:pt idx="7727">
                  <c:v>0.422698974609375</c:v>
                </c:pt>
                <c:pt idx="7728">
                  <c:v>7.928466796875E-2</c:v>
                </c:pt>
                <c:pt idx="7729">
                  <c:v>0.26287841796875</c:v>
                </c:pt>
                <c:pt idx="7730">
                  <c:v>0.314788818359375</c:v>
                </c:pt>
                <c:pt idx="7731">
                  <c:v>0.205596923828125</c:v>
                </c:pt>
                <c:pt idx="7732">
                  <c:v>0.125640869140625</c:v>
                </c:pt>
                <c:pt idx="7733">
                  <c:v>0.319244384765625</c:v>
                </c:pt>
                <c:pt idx="7734">
                  <c:v>0.389434814453125</c:v>
                </c:pt>
                <c:pt idx="7735">
                  <c:v>0.27490234375</c:v>
                </c:pt>
                <c:pt idx="7736">
                  <c:v>0.1727294921875</c:v>
                </c:pt>
                <c:pt idx="7737">
                  <c:v>0.292816162109375</c:v>
                </c:pt>
                <c:pt idx="7738">
                  <c:v>0.31817626953125</c:v>
                </c:pt>
                <c:pt idx="7739">
                  <c:v>0.291473388671875</c:v>
                </c:pt>
                <c:pt idx="7740">
                  <c:v>0.33831787109375</c:v>
                </c:pt>
                <c:pt idx="7741">
                  <c:v>0.26983642578125</c:v>
                </c:pt>
                <c:pt idx="7742">
                  <c:v>0.278472900390625</c:v>
                </c:pt>
                <c:pt idx="7743">
                  <c:v>0.3814697265625</c:v>
                </c:pt>
                <c:pt idx="7744">
                  <c:v>0.396728515625</c:v>
                </c:pt>
                <c:pt idx="7745">
                  <c:v>0.21490478515625</c:v>
                </c:pt>
                <c:pt idx="7746">
                  <c:v>0.16656494140625</c:v>
                </c:pt>
                <c:pt idx="7747">
                  <c:v>0.257598876953125</c:v>
                </c:pt>
                <c:pt idx="7748">
                  <c:v>0.3009033203125</c:v>
                </c:pt>
                <c:pt idx="7749">
                  <c:v>0.1387939453125</c:v>
                </c:pt>
                <c:pt idx="7750">
                  <c:v>5.0567626953125E-2</c:v>
                </c:pt>
                <c:pt idx="7751">
                  <c:v>0.111602783203125</c:v>
                </c:pt>
                <c:pt idx="7752">
                  <c:v>8.0902099609375E-2</c:v>
                </c:pt>
                <c:pt idx="7753">
                  <c:v>0.117340087890625</c:v>
                </c:pt>
                <c:pt idx="7754">
                  <c:v>3.692626953125E-2</c:v>
                </c:pt>
                <c:pt idx="7755">
                  <c:v>-0.225662961602211</c:v>
                </c:pt>
                <c:pt idx="7756">
                  <c:v>-2.2432973608374498E-2</c:v>
                </c:pt>
                <c:pt idx="7757">
                  <c:v>0.530181884765625</c:v>
                </c:pt>
                <c:pt idx="7758">
                  <c:v>0.4228515625</c:v>
                </c:pt>
                <c:pt idx="7759">
                  <c:v>-0.38467583060264499</c:v>
                </c:pt>
                <c:pt idx="7760">
                  <c:v>-0.52938824892044001</c:v>
                </c:pt>
                <c:pt idx="7761">
                  <c:v>0.25640869140625</c:v>
                </c:pt>
                <c:pt idx="7762">
                  <c:v>0.65087890625</c:v>
                </c:pt>
                <c:pt idx="7763">
                  <c:v>6.6864013671875E-2</c:v>
                </c:pt>
                <c:pt idx="7764">
                  <c:v>-0.473406732082366</c:v>
                </c:pt>
                <c:pt idx="7765">
                  <c:v>-0.166255712509155</c:v>
                </c:pt>
                <c:pt idx="7766">
                  <c:v>0.25213623046875</c:v>
                </c:pt>
                <c:pt idx="7767">
                  <c:v>0.26068115234375</c:v>
                </c:pt>
                <c:pt idx="7768">
                  <c:v>0.128753662109375</c:v>
                </c:pt>
                <c:pt idx="7769">
                  <c:v>-1.7693415284156799E-2</c:v>
                </c:pt>
                <c:pt idx="7770">
                  <c:v>-2.4959921836853E-2</c:v>
                </c:pt>
                <c:pt idx="7771">
                  <c:v>0.17181396484375</c:v>
                </c:pt>
                <c:pt idx="7772">
                  <c:v>0.381103515625</c:v>
                </c:pt>
                <c:pt idx="7773">
                  <c:v>0.358428955078125</c:v>
                </c:pt>
                <c:pt idx="7774">
                  <c:v>0.187286376953125</c:v>
                </c:pt>
                <c:pt idx="7775">
                  <c:v>0.376556396484375</c:v>
                </c:pt>
                <c:pt idx="7776">
                  <c:v>0.399139404296875</c:v>
                </c:pt>
                <c:pt idx="7777">
                  <c:v>0.125823974609375</c:v>
                </c:pt>
                <c:pt idx="7778">
                  <c:v>4.0313720703125E-2</c:v>
                </c:pt>
                <c:pt idx="7779">
                  <c:v>0.19158935546875</c:v>
                </c:pt>
                <c:pt idx="7780">
                  <c:v>0.20233154296875</c:v>
                </c:pt>
                <c:pt idx="7781">
                  <c:v>0.2880859375</c:v>
                </c:pt>
                <c:pt idx="7782">
                  <c:v>0.347442626953125</c:v>
                </c:pt>
                <c:pt idx="7783">
                  <c:v>-2.2101340815424898E-2</c:v>
                </c:pt>
                <c:pt idx="7784">
                  <c:v>-0.32044079899787897</c:v>
                </c:pt>
                <c:pt idx="7785">
                  <c:v>0.196990966796875</c:v>
                </c:pt>
                <c:pt idx="7786">
                  <c:v>0.56658935546875</c:v>
                </c:pt>
                <c:pt idx="7787">
                  <c:v>0.203277587890625</c:v>
                </c:pt>
                <c:pt idx="7788">
                  <c:v>-6.70976564288139E-3</c:v>
                </c:pt>
                <c:pt idx="7789">
                  <c:v>0.422149658203125</c:v>
                </c:pt>
                <c:pt idx="7790">
                  <c:v>0.7042236328125</c:v>
                </c:pt>
                <c:pt idx="7791">
                  <c:v>0.513336181640625</c:v>
                </c:pt>
                <c:pt idx="7792">
                  <c:v>0.22406005859375</c:v>
                </c:pt>
                <c:pt idx="7793">
                  <c:v>0.41400146484375</c:v>
                </c:pt>
                <c:pt idx="7794">
                  <c:v>0.6922607421875</c:v>
                </c:pt>
                <c:pt idx="7795">
                  <c:v>0.88800048828125</c:v>
                </c:pt>
                <c:pt idx="7796">
                  <c:v>0.6837158203125</c:v>
                </c:pt>
                <c:pt idx="7797">
                  <c:v>0.2669677734375</c:v>
                </c:pt>
                <c:pt idx="7798">
                  <c:v>0.295379638671875</c:v>
                </c:pt>
                <c:pt idx="7799">
                  <c:v>0.873046875</c:v>
                </c:pt>
                <c:pt idx="7800">
                  <c:v>0.95501708984375</c:v>
                </c:pt>
                <c:pt idx="7801">
                  <c:v>0.277435302734375</c:v>
                </c:pt>
                <c:pt idx="7802">
                  <c:v>9.2559814453125E-2</c:v>
                </c:pt>
                <c:pt idx="7803">
                  <c:v>0.813018798828125</c:v>
                </c:pt>
                <c:pt idx="7804">
                  <c:v>1.034423828125</c:v>
                </c:pt>
                <c:pt idx="7805">
                  <c:v>0.36297607421875</c:v>
                </c:pt>
                <c:pt idx="7806">
                  <c:v>8.5113525390625E-2</c:v>
                </c:pt>
                <c:pt idx="7807">
                  <c:v>0.660369873046875</c:v>
                </c:pt>
                <c:pt idx="7808">
                  <c:v>0.924041748046875</c:v>
                </c:pt>
                <c:pt idx="7809">
                  <c:v>0.44091796875</c:v>
                </c:pt>
                <c:pt idx="7810">
                  <c:v>0.2486572265625</c:v>
                </c:pt>
                <c:pt idx="7811">
                  <c:v>0.735443115234375</c:v>
                </c:pt>
                <c:pt idx="7812">
                  <c:v>0.8387451171875</c:v>
                </c:pt>
                <c:pt idx="7813">
                  <c:v>0.429168701171875</c:v>
                </c:pt>
                <c:pt idx="7814">
                  <c:v>0.348358154296875</c:v>
                </c:pt>
                <c:pt idx="7815">
                  <c:v>0.447418212890625</c:v>
                </c:pt>
                <c:pt idx="7816">
                  <c:v>0.61328125</c:v>
                </c:pt>
                <c:pt idx="7817">
                  <c:v>0.6690673828125</c:v>
                </c:pt>
                <c:pt idx="7818">
                  <c:v>0.450775146484375</c:v>
                </c:pt>
                <c:pt idx="7819">
                  <c:v>0.1495361328125</c:v>
                </c:pt>
                <c:pt idx="7820">
                  <c:v>0.26873779296875</c:v>
                </c:pt>
                <c:pt idx="7821">
                  <c:v>0.840179443359375</c:v>
                </c:pt>
                <c:pt idx="7822">
                  <c:v>0.763702392578125</c:v>
                </c:pt>
                <c:pt idx="7823">
                  <c:v>-1.0480874218046599E-2</c:v>
                </c:pt>
                <c:pt idx="7824">
                  <c:v>-0.14585509896278301</c:v>
                </c:pt>
                <c:pt idx="7825">
                  <c:v>0.551513671875</c:v>
                </c:pt>
                <c:pt idx="7826">
                  <c:v>0.797637939453125</c:v>
                </c:pt>
                <c:pt idx="7827">
                  <c:v>0.333953857421875</c:v>
                </c:pt>
                <c:pt idx="7828">
                  <c:v>5.7281494140625E-2</c:v>
                </c:pt>
                <c:pt idx="7829">
                  <c:v>0.432647705078125</c:v>
                </c:pt>
                <c:pt idx="7830">
                  <c:v>0.60406494140625</c:v>
                </c:pt>
                <c:pt idx="7831">
                  <c:v>0.49920654296875</c:v>
                </c:pt>
                <c:pt idx="7832">
                  <c:v>0.4984130859375</c:v>
                </c:pt>
                <c:pt idx="7833">
                  <c:v>0.466827392578125</c:v>
                </c:pt>
                <c:pt idx="7834">
                  <c:v>0.19720458984375</c:v>
                </c:pt>
                <c:pt idx="7835">
                  <c:v>0.305511474609375</c:v>
                </c:pt>
                <c:pt idx="7836">
                  <c:v>0.81549072265625</c:v>
                </c:pt>
                <c:pt idx="7837">
                  <c:v>0.74755859375</c:v>
                </c:pt>
                <c:pt idx="7838">
                  <c:v>2.0904541015625E-2</c:v>
                </c:pt>
                <c:pt idx="7839">
                  <c:v>9.735107421875E-3</c:v>
                </c:pt>
                <c:pt idx="7840">
                  <c:v>0.69866943359375</c:v>
                </c:pt>
                <c:pt idx="7841">
                  <c:v>0.843597412109375</c:v>
                </c:pt>
                <c:pt idx="7842">
                  <c:v>0.29302978515625</c:v>
                </c:pt>
                <c:pt idx="7843">
                  <c:v>1.79443359375E-2</c:v>
                </c:pt>
                <c:pt idx="7844">
                  <c:v>0.398284912109375</c:v>
                </c:pt>
                <c:pt idx="7845">
                  <c:v>0.743133544921875</c:v>
                </c:pt>
                <c:pt idx="7846">
                  <c:v>0.657440185546875</c:v>
                </c:pt>
                <c:pt idx="7847">
                  <c:v>0.51556396484375</c:v>
                </c:pt>
                <c:pt idx="7848">
                  <c:v>0.510345458984375</c:v>
                </c:pt>
                <c:pt idx="7849">
                  <c:v>0.4833984375</c:v>
                </c:pt>
                <c:pt idx="7850">
                  <c:v>0.408416748046875</c:v>
                </c:pt>
                <c:pt idx="7851">
                  <c:v>0.4864501953125</c:v>
                </c:pt>
                <c:pt idx="7852">
                  <c:v>0.462982177734375</c:v>
                </c:pt>
                <c:pt idx="7853">
                  <c:v>0.37896728515625</c:v>
                </c:pt>
                <c:pt idx="7854">
                  <c:v>0.37127685546875</c:v>
                </c:pt>
                <c:pt idx="7855">
                  <c:v>0.335662841796875</c:v>
                </c:pt>
                <c:pt idx="7856">
                  <c:v>0.27911376953125</c:v>
                </c:pt>
                <c:pt idx="7857">
                  <c:v>0.20697021484375</c:v>
                </c:pt>
                <c:pt idx="7858">
                  <c:v>0.43316650390625</c:v>
                </c:pt>
                <c:pt idx="7859">
                  <c:v>0.471832275390625</c:v>
                </c:pt>
                <c:pt idx="7860">
                  <c:v>0.3277587890625</c:v>
                </c:pt>
                <c:pt idx="7861">
                  <c:v>0.51800537109375</c:v>
                </c:pt>
                <c:pt idx="7862">
                  <c:v>0.6123046875</c:v>
                </c:pt>
                <c:pt idx="7863">
                  <c:v>0.40338134765625</c:v>
                </c:pt>
                <c:pt idx="7864">
                  <c:v>0.515350341796875</c:v>
                </c:pt>
                <c:pt idx="7865">
                  <c:v>0.688812255859375</c:v>
                </c:pt>
                <c:pt idx="7866">
                  <c:v>0.48748779296875</c:v>
                </c:pt>
                <c:pt idx="7867">
                  <c:v>0.42218017578125</c:v>
                </c:pt>
                <c:pt idx="7868">
                  <c:v>0.667755126953125</c:v>
                </c:pt>
                <c:pt idx="7869">
                  <c:v>0.7001953125</c:v>
                </c:pt>
                <c:pt idx="7870">
                  <c:v>0.58331298828125</c:v>
                </c:pt>
                <c:pt idx="7871">
                  <c:v>0.639007568359375</c:v>
                </c:pt>
                <c:pt idx="7872">
                  <c:v>0.533203125</c:v>
                </c:pt>
                <c:pt idx="7873">
                  <c:v>0.510009765625</c:v>
                </c:pt>
                <c:pt idx="7874">
                  <c:v>0.834320068359375</c:v>
                </c:pt>
                <c:pt idx="7875">
                  <c:v>0.9468994140625</c:v>
                </c:pt>
                <c:pt idx="7876">
                  <c:v>0.58697509765625</c:v>
                </c:pt>
                <c:pt idx="7877">
                  <c:v>0.524993896484375</c:v>
                </c:pt>
                <c:pt idx="7878">
                  <c:v>0.941253662109375</c:v>
                </c:pt>
                <c:pt idx="7879">
                  <c:v>0.92877197265625</c:v>
                </c:pt>
                <c:pt idx="7880">
                  <c:v>0.45770263671875</c:v>
                </c:pt>
                <c:pt idx="7881">
                  <c:v>0.2679443359375</c:v>
                </c:pt>
                <c:pt idx="7882">
                  <c:v>0.560882568359375</c:v>
                </c:pt>
                <c:pt idx="7883">
                  <c:v>0.93585205078125</c:v>
                </c:pt>
                <c:pt idx="7884">
                  <c:v>0.9573974609375</c:v>
                </c:pt>
                <c:pt idx="7885">
                  <c:v>0.42919921875</c:v>
                </c:pt>
                <c:pt idx="7886">
                  <c:v>1.0894775390625E-2</c:v>
                </c:pt>
                <c:pt idx="7887">
                  <c:v>0.34765625</c:v>
                </c:pt>
                <c:pt idx="7888">
                  <c:v>0.83636474609375</c:v>
                </c:pt>
                <c:pt idx="7889">
                  <c:v>0.649871826171875</c:v>
                </c:pt>
                <c:pt idx="7890">
                  <c:v>0.134124755859375</c:v>
                </c:pt>
                <c:pt idx="7891">
                  <c:v>9.3048095703125E-2</c:v>
                </c:pt>
                <c:pt idx="7892">
                  <c:v>0.570770263671875</c:v>
                </c:pt>
                <c:pt idx="7893">
                  <c:v>0.886322021484375</c:v>
                </c:pt>
                <c:pt idx="7894">
                  <c:v>0.53472900390625</c:v>
                </c:pt>
                <c:pt idx="7895">
                  <c:v>7.012939453125E-2</c:v>
                </c:pt>
                <c:pt idx="7896">
                  <c:v>0.291778564453125</c:v>
                </c:pt>
                <c:pt idx="7897">
                  <c:v>1.0019836425781199</c:v>
                </c:pt>
                <c:pt idx="7898">
                  <c:v>1.0928649902343699</c:v>
                </c:pt>
                <c:pt idx="7899">
                  <c:v>0.40789794921875</c:v>
                </c:pt>
                <c:pt idx="7900">
                  <c:v>4.0557861328125E-2</c:v>
                </c:pt>
                <c:pt idx="7901">
                  <c:v>0.60626220703125</c:v>
                </c:pt>
                <c:pt idx="7902">
                  <c:v>1.0479736328125</c:v>
                </c:pt>
                <c:pt idx="7903">
                  <c:v>0.961639404296875</c:v>
                </c:pt>
                <c:pt idx="7904">
                  <c:v>0.600616455078125</c:v>
                </c:pt>
                <c:pt idx="7905">
                  <c:v>0.2982177734375</c:v>
                </c:pt>
                <c:pt idx="7906">
                  <c:v>0.37646484375</c:v>
                </c:pt>
                <c:pt idx="7907">
                  <c:v>0.91876220703125</c:v>
                </c:pt>
                <c:pt idx="7908">
                  <c:v>0.951446533203125</c:v>
                </c:pt>
                <c:pt idx="7909">
                  <c:v>0.483428955078125</c:v>
                </c:pt>
                <c:pt idx="7910">
                  <c:v>0.28167724609375</c:v>
                </c:pt>
                <c:pt idx="7911">
                  <c:v>0.664459228515625</c:v>
                </c:pt>
                <c:pt idx="7912">
                  <c:v>1.13995361328125</c:v>
                </c:pt>
                <c:pt idx="7913">
                  <c:v>0.815826416015625</c:v>
                </c:pt>
                <c:pt idx="7914">
                  <c:v>0.255828857421875</c:v>
                </c:pt>
                <c:pt idx="7915">
                  <c:v>0.342926025390625</c:v>
                </c:pt>
                <c:pt idx="7916">
                  <c:v>0.98333740234375</c:v>
                </c:pt>
                <c:pt idx="7917">
                  <c:v>1.0008239746093699</c:v>
                </c:pt>
                <c:pt idx="7918">
                  <c:v>0.40203857421875</c:v>
                </c:pt>
                <c:pt idx="7919">
                  <c:v>0.21832275390625</c:v>
                </c:pt>
                <c:pt idx="7920">
                  <c:v>0.817596435546875</c:v>
                </c:pt>
                <c:pt idx="7921">
                  <c:v>0.94439697265625</c:v>
                </c:pt>
                <c:pt idx="7922">
                  <c:v>0.461029052734375</c:v>
                </c:pt>
                <c:pt idx="7923">
                  <c:v>0.287445068359375</c:v>
                </c:pt>
                <c:pt idx="7924">
                  <c:v>0.704803466796875</c:v>
                </c:pt>
                <c:pt idx="7925">
                  <c:v>0.760955810546875</c:v>
                </c:pt>
                <c:pt idx="7926">
                  <c:v>0.30072021484375</c:v>
                </c:pt>
                <c:pt idx="7927">
                  <c:v>0.245269775390625</c:v>
                </c:pt>
                <c:pt idx="7928">
                  <c:v>0.709930419921875</c:v>
                </c:pt>
                <c:pt idx="7929">
                  <c:v>0.880035400390625</c:v>
                </c:pt>
                <c:pt idx="7930">
                  <c:v>0.658843994140625</c:v>
                </c:pt>
                <c:pt idx="7931">
                  <c:v>0.475433349609375</c:v>
                </c:pt>
                <c:pt idx="7932">
                  <c:v>0.5447998046875</c:v>
                </c:pt>
                <c:pt idx="7933">
                  <c:v>0.782318115234375</c:v>
                </c:pt>
                <c:pt idx="7934">
                  <c:v>0.899017333984375</c:v>
                </c:pt>
                <c:pt idx="7935">
                  <c:v>0.59405517578125</c:v>
                </c:pt>
                <c:pt idx="7936">
                  <c:v>0.324615478515625</c:v>
                </c:pt>
                <c:pt idx="7937">
                  <c:v>0.778411865234375</c:v>
                </c:pt>
                <c:pt idx="7938">
                  <c:v>1.3824157714843699</c:v>
                </c:pt>
                <c:pt idx="7939">
                  <c:v>1.0369567871093699</c:v>
                </c:pt>
                <c:pt idx="7940">
                  <c:v>0.176849365234375</c:v>
                </c:pt>
                <c:pt idx="7941">
                  <c:v>9.0545654296875E-2</c:v>
                </c:pt>
                <c:pt idx="7942">
                  <c:v>0.8974609375</c:v>
                </c:pt>
                <c:pt idx="7943">
                  <c:v>1.1760559082031199</c:v>
                </c:pt>
                <c:pt idx="7944">
                  <c:v>0.626922607421875</c:v>
                </c:pt>
                <c:pt idx="7945">
                  <c:v>0.409698486328125</c:v>
                </c:pt>
                <c:pt idx="7946">
                  <c:v>0.69158935546875</c:v>
                </c:pt>
                <c:pt idx="7947">
                  <c:v>0.804351806640625</c:v>
                </c:pt>
                <c:pt idx="7948">
                  <c:v>0.7021484375</c:v>
                </c:pt>
                <c:pt idx="7949">
                  <c:v>0.81170654296875</c:v>
                </c:pt>
                <c:pt idx="7950">
                  <c:v>0.707672119140625</c:v>
                </c:pt>
                <c:pt idx="7951">
                  <c:v>0.45477294921875</c:v>
                </c:pt>
                <c:pt idx="7952">
                  <c:v>0.471527099609375</c:v>
                </c:pt>
                <c:pt idx="7953">
                  <c:v>1.0963134765625</c:v>
                </c:pt>
                <c:pt idx="7954">
                  <c:v>1.192626953125</c:v>
                </c:pt>
                <c:pt idx="7955">
                  <c:v>0.405609130859375</c:v>
                </c:pt>
                <c:pt idx="7956">
                  <c:v>-0.227100014686584</c:v>
                </c:pt>
                <c:pt idx="7957">
                  <c:v>0.32098388671875</c:v>
                </c:pt>
                <c:pt idx="7958">
                  <c:v>0.97210693359375</c:v>
                </c:pt>
                <c:pt idx="7959">
                  <c:v>0.572845458984375</c:v>
                </c:pt>
                <c:pt idx="7960">
                  <c:v>-0.50100058317184404</c:v>
                </c:pt>
                <c:pt idx="7961">
                  <c:v>-0.333454549312591</c:v>
                </c:pt>
                <c:pt idx="7962">
                  <c:v>0.599029541015625</c:v>
                </c:pt>
                <c:pt idx="7963">
                  <c:v>0.9239501953125</c:v>
                </c:pt>
                <c:pt idx="7964">
                  <c:v>0.38189697265625</c:v>
                </c:pt>
                <c:pt idx="7965">
                  <c:v>7.36083984375E-2</c:v>
                </c:pt>
                <c:pt idx="7966">
                  <c:v>0.3658447265625</c:v>
                </c:pt>
                <c:pt idx="7967">
                  <c:v>0.531097412109375</c:v>
                </c:pt>
                <c:pt idx="7968">
                  <c:v>0.341583251953125</c:v>
                </c:pt>
                <c:pt idx="7969">
                  <c:v>0.227142333984375</c:v>
                </c:pt>
                <c:pt idx="7970">
                  <c:v>0.269805908203125</c:v>
                </c:pt>
                <c:pt idx="7971">
                  <c:v>0.466156005859375</c:v>
                </c:pt>
                <c:pt idx="7972">
                  <c:v>0.63165283203125</c:v>
                </c:pt>
                <c:pt idx="7973">
                  <c:v>0.376495361328125</c:v>
                </c:pt>
                <c:pt idx="7974">
                  <c:v>8.392333984375E-3</c:v>
                </c:pt>
                <c:pt idx="7975">
                  <c:v>0.104278564453125</c:v>
                </c:pt>
                <c:pt idx="7976">
                  <c:v>0.343170166015625</c:v>
                </c:pt>
                <c:pt idx="7977">
                  <c:v>0.2462158203125</c:v>
                </c:pt>
                <c:pt idx="7978">
                  <c:v>5.4473876953125E-2</c:v>
                </c:pt>
                <c:pt idx="7979">
                  <c:v>4.608154296875E-2</c:v>
                </c:pt>
                <c:pt idx="7980">
                  <c:v>9.2529296875E-2</c:v>
                </c:pt>
                <c:pt idx="7981">
                  <c:v>-2.0155142992734899E-2</c:v>
                </c:pt>
                <c:pt idx="7982">
                  <c:v>-1.7876069992780599E-2</c:v>
                </c:pt>
                <c:pt idx="7983">
                  <c:v>0.320159912109375</c:v>
                </c:pt>
                <c:pt idx="7984">
                  <c:v>0.2960205078125</c:v>
                </c:pt>
                <c:pt idx="7985">
                  <c:v>-0.25135549902915899</c:v>
                </c:pt>
                <c:pt idx="7986">
                  <c:v>-0.21399782598018599</c:v>
                </c:pt>
                <c:pt idx="7987">
                  <c:v>0.459747314453125</c:v>
                </c:pt>
                <c:pt idx="7988">
                  <c:v>0.4791259765625</c:v>
                </c:pt>
                <c:pt idx="7989">
                  <c:v>-0.23660156130790699</c:v>
                </c:pt>
                <c:pt idx="7990">
                  <c:v>-0.36978393793106001</c:v>
                </c:pt>
                <c:pt idx="7991">
                  <c:v>0.380950927734375</c:v>
                </c:pt>
                <c:pt idx="7992">
                  <c:v>0.71075439453125</c:v>
                </c:pt>
                <c:pt idx="7993">
                  <c:v>-5.1225233823060899E-2</c:v>
                </c:pt>
                <c:pt idx="7994">
                  <c:v>-0.68977129459381104</c:v>
                </c:pt>
                <c:pt idx="7995">
                  <c:v>-0.14162744581699299</c:v>
                </c:pt>
                <c:pt idx="7996">
                  <c:v>0.595367431640625</c:v>
                </c:pt>
                <c:pt idx="7997">
                  <c:v>0.345458984375</c:v>
                </c:pt>
                <c:pt idx="7998">
                  <c:v>-0.36148932576179499</c:v>
                </c:pt>
                <c:pt idx="7999">
                  <c:v>-0.37666004896163902</c:v>
                </c:pt>
                <c:pt idx="8000">
                  <c:v>0.17645263671875</c:v>
                </c:pt>
                <c:pt idx="8001">
                  <c:v>0.37335205078125</c:v>
                </c:pt>
                <c:pt idx="8002">
                  <c:v>0.107666015625</c:v>
                </c:pt>
                <c:pt idx="8003">
                  <c:v>-0.16811916232109</c:v>
                </c:pt>
                <c:pt idx="8004">
                  <c:v>-0.12853007018566101</c:v>
                </c:pt>
                <c:pt idx="8005">
                  <c:v>0.153350830078125</c:v>
                </c:pt>
                <c:pt idx="8006">
                  <c:v>0.2962646484375</c:v>
                </c:pt>
                <c:pt idx="8007">
                  <c:v>-7.90238101035356E-3</c:v>
                </c:pt>
                <c:pt idx="8008">
                  <c:v>-0.31263333559036199</c:v>
                </c:pt>
                <c:pt idx="8009">
                  <c:v>-4.9253303557634298E-2</c:v>
                </c:pt>
                <c:pt idx="8010">
                  <c:v>0.373870849609375</c:v>
                </c:pt>
                <c:pt idx="8011">
                  <c:v>0.159881591796875</c:v>
                </c:pt>
                <c:pt idx="8012">
                  <c:v>-0.39719131588935802</c:v>
                </c:pt>
                <c:pt idx="8013">
                  <c:v>-0.108829028904438</c:v>
                </c:pt>
                <c:pt idx="8014">
                  <c:v>0.440155029296875</c:v>
                </c:pt>
                <c:pt idx="8015">
                  <c:v>0.20819091796875</c:v>
                </c:pt>
                <c:pt idx="8016">
                  <c:v>-0.43861478567123402</c:v>
                </c:pt>
                <c:pt idx="8017">
                  <c:v>-0.42587992548942499</c:v>
                </c:pt>
                <c:pt idx="8018">
                  <c:v>0.324859619140625</c:v>
                </c:pt>
                <c:pt idx="8019">
                  <c:v>0.514556884765625</c:v>
                </c:pt>
                <c:pt idx="8020">
                  <c:v>-0.219366565346717</c:v>
                </c:pt>
                <c:pt idx="8021">
                  <c:v>-0.64743059873580899</c:v>
                </c:pt>
                <c:pt idx="8022">
                  <c:v>-2.6962747797369901E-2</c:v>
                </c:pt>
                <c:pt idx="8023">
                  <c:v>0.566864013671875</c:v>
                </c:pt>
                <c:pt idx="8024">
                  <c:v>0.27783203125</c:v>
                </c:pt>
                <c:pt idx="8025">
                  <c:v>-0.229880675673484</c:v>
                </c:pt>
                <c:pt idx="8026">
                  <c:v>-0.20101004838943401</c:v>
                </c:pt>
                <c:pt idx="8027">
                  <c:v>0.24932861328125</c:v>
                </c:pt>
                <c:pt idx="8028">
                  <c:v>0.33599853515625</c:v>
                </c:pt>
                <c:pt idx="8029">
                  <c:v>0.179962158203125</c:v>
                </c:pt>
                <c:pt idx="8030">
                  <c:v>0.172698974609375</c:v>
                </c:pt>
                <c:pt idx="8031">
                  <c:v>0.2069091796875</c:v>
                </c:pt>
                <c:pt idx="8032">
                  <c:v>0.20697021484375</c:v>
                </c:pt>
                <c:pt idx="8033">
                  <c:v>0.167694091796875</c:v>
                </c:pt>
                <c:pt idx="8034">
                  <c:v>0.136444091796875</c:v>
                </c:pt>
                <c:pt idx="8035">
                  <c:v>0.113311767578125</c:v>
                </c:pt>
                <c:pt idx="8036">
                  <c:v>0.316497802734375</c:v>
                </c:pt>
                <c:pt idx="8037">
                  <c:v>0.3603515625</c:v>
                </c:pt>
                <c:pt idx="8038">
                  <c:v>4.77294921875E-2</c:v>
                </c:pt>
                <c:pt idx="8039">
                  <c:v>-9.9707931280136095E-2</c:v>
                </c:pt>
                <c:pt idx="8040">
                  <c:v>0.2760009765625</c:v>
                </c:pt>
                <c:pt idx="8041">
                  <c:v>0.574462890625</c:v>
                </c:pt>
                <c:pt idx="8042">
                  <c:v>0.1124267578125</c:v>
                </c:pt>
                <c:pt idx="8043">
                  <c:v>-0.44058966636657698</c:v>
                </c:pt>
                <c:pt idx="8044">
                  <c:v>-0.214372932910919</c:v>
                </c:pt>
                <c:pt idx="8045">
                  <c:v>0.562744140625</c:v>
                </c:pt>
                <c:pt idx="8046">
                  <c:v>0.64117431640625</c:v>
                </c:pt>
                <c:pt idx="8047">
                  <c:v>-5.70920072495937E-2</c:v>
                </c:pt>
                <c:pt idx="8048">
                  <c:v>-0.60415124893188399</c:v>
                </c:pt>
                <c:pt idx="8049">
                  <c:v>-0.120161660015583</c:v>
                </c:pt>
                <c:pt idx="8050">
                  <c:v>0.56439208984375</c:v>
                </c:pt>
                <c:pt idx="8051">
                  <c:v>0.361541748046875</c:v>
                </c:pt>
                <c:pt idx="8052">
                  <c:v>-0.34713304042816101</c:v>
                </c:pt>
                <c:pt idx="8053">
                  <c:v>-0.30668944120407099</c:v>
                </c:pt>
                <c:pt idx="8054">
                  <c:v>0.301605224609375</c:v>
                </c:pt>
                <c:pt idx="8055">
                  <c:v>0.47760009765625</c:v>
                </c:pt>
                <c:pt idx="8056">
                  <c:v>0.2093505859375</c:v>
                </c:pt>
                <c:pt idx="8057">
                  <c:v>3.1707763671875E-2</c:v>
                </c:pt>
                <c:pt idx="8058">
                  <c:v>-5.3166341036558103E-2</c:v>
                </c:pt>
                <c:pt idx="8059">
                  <c:v>-9.1942027211189201E-2</c:v>
                </c:pt>
                <c:pt idx="8060">
                  <c:v>0.2352294921875</c:v>
                </c:pt>
                <c:pt idx="8061">
                  <c:v>0.52294921875</c:v>
                </c:pt>
                <c:pt idx="8062">
                  <c:v>0.21722412109375</c:v>
                </c:pt>
                <c:pt idx="8063">
                  <c:v>-0.16861672699451399</c:v>
                </c:pt>
                <c:pt idx="8064">
                  <c:v>0.108306884765625</c:v>
                </c:pt>
                <c:pt idx="8065">
                  <c:v>0.684539794921875</c:v>
                </c:pt>
                <c:pt idx="8066">
                  <c:v>0.5859375</c:v>
                </c:pt>
                <c:pt idx="8067">
                  <c:v>9.3109130859375E-2</c:v>
                </c:pt>
                <c:pt idx="8068">
                  <c:v>7.9681396484375E-2</c:v>
                </c:pt>
                <c:pt idx="8069">
                  <c:v>0.5753173828125</c:v>
                </c:pt>
                <c:pt idx="8070">
                  <c:v>0.863433837890625</c:v>
                </c:pt>
                <c:pt idx="8071">
                  <c:v>0.65252685546875</c:v>
                </c:pt>
                <c:pt idx="8072">
                  <c:v>0.26654052734375</c:v>
                </c:pt>
                <c:pt idx="8073">
                  <c:v>0.240447998046875</c:v>
                </c:pt>
                <c:pt idx="8074">
                  <c:v>0.592132568359375</c:v>
                </c:pt>
                <c:pt idx="8075">
                  <c:v>0.90533447265625</c:v>
                </c:pt>
                <c:pt idx="8076">
                  <c:v>0.833404541015625</c:v>
                </c:pt>
                <c:pt idx="8077">
                  <c:v>0.42864990234375</c:v>
                </c:pt>
                <c:pt idx="8078">
                  <c:v>0.201690673828125</c:v>
                </c:pt>
                <c:pt idx="8079">
                  <c:v>0.36505126953125</c:v>
                </c:pt>
                <c:pt idx="8080">
                  <c:v>0.806182861328125</c:v>
                </c:pt>
                <c:pt idx="8081">
                  <c:v>0.80438232421875</c:v>
                </c:pt>
                <c:pt idx="8082">
                  <c:v>0.526397705078125</c:v>
                </c:pt>
                <c:pt idx="8083">
                  <c:v>0.39599609375</c:v>
                </c:pt>
                <c:pt idx="8084">
                  <c:v>0.74200439453125</c:v>
                </c:pt>
                <c:pt idx="8085">
                  <c:v>0.9517822265625</c:v>
                </c:pt>
                <c:pt idx="8086">
                  <c:v>0.644622802734375</c:v>
                </c:pt>
                <c:pt idx="8087">
                  <c:v>0.433746337890625</c:v>
                </c:pt>
                <c:pt idx="8088">
                  <c:v>0.75457763671875</c:v>
                </c:pt>
                <c:pt idx="8089">
                  <c:v>1.01104736328125</c:v>
                </c:pt>
                <c:pt idx="8090">
                  <c:v>0.6204833984375</c:v>
                </c:pt>
                <c:pt idx="8091">
                  <c:v>0.2867431640625</c:v>
                </c:pt>
                <c:pt idx="8092">
                  <c:v>0.640411376953125</c:v>
                </c:pt>
                <c:pt idx="8093">
                  <c:v>0.93939208984375</c:v>
                </c:pt>
                <c:pt idx="8094">
                  <c:v>0.625885009765625</c:v>
                </c:pt>
                <c:pt idx="8095">
                  <c:v>0.175933837890625</c:v>
                </c:pt>
                <c:pt idx="8096">
                  <c:v>0.392333984375</c:v>
                </c:pt>
                <c:pt idx="8097">
                  <c:v>0.786651611328125</c:v>
                </c:pt>
                <c:pt idx="8098">
                  <c:v>0.665985107421875</c:v>
                </c:pt>
                <c:pt idx="8099">
                  <c:v>0.26025390625</c:v>
                </c:pt>
                <c:pt idx="8100">
                  <c:v>5.206298828125E-2</c:v>
                </c:pt>
                <c:pt idx="8101">
                  <c:v>0.24322509765625</c:v>
                </c:pt>
                <c:pt idx="8102">
                  <c:v>0.49365234375</c:v>
                </c:pt>
                <c:pt idx="8103">
                  <c:v>0.538360595703125</c:v>
                </c:pt>
                <c:pt idx="8104">
                  <c:v>0.2762451171875</c:v>
                </c:pt>
                <c:pt idx="8105">
                  <c:v>0.10400390625</c:v>
                </c:pt>
                <c:pt idx="8106">
                  <c:v>5.2154541015625E-2</c:v>
                </c:pt>
                <c:pt idx="8107">
                  <c:v>9.814453125E-2</c:v>
                </c:pt>
                <c:pt idx="8108">
                  <c:v>0.326202392578125</c:v>
                </c:pt>
                <c:pt idx="8109">
                  <c:v>0.322296142578125</c:v>
                </c:pt>
                <c:pt idx="8110">
                  <c:v>-1.46363889798522E-2</c:v>
                </c:pt>
                <c:pt idx="8111">
                  <c:v>-0.12120286375284101</c:v>
                </c:pt>
                <c:pt idx="8112">
                  <c:v>0.29559326171875</c:v>
                </c:pt>
                <c:pt idx="8113">
                  <c:v>0.546112060546875</c:v>
                </c:pt>
                <c:pt idx="8114">
                  <c:v>0.253814697265625</c:v>
                </c:pt>
                <c:pt idx="8115">
                  <c:v>-5.7620801031589501E-2</c:v>
                </c:pt>
                <c:pt idx="8116">
                  <c:v>2.9815673828125E-2</c:v>
                </c:pt>
                <c:pt idx="8117">
                  <c:v>0.378387451171875</c:v>
                </c:pt>
                <c:pt idx="8118">
                  <c:v>0.441558837890625</c:v>
                </c:pt>
                <c:pt idx="8119">
                  <c:v>0.1871337890625</c:v>
                </c:pt>
                <c:pt idx="8120">
                  <c:v>-1.9389944151043802E-2</c:v>
                </c:pt>
                <c:pt idx="8121">
                  <c:v>0.2265625</c:v>
                </c:pt>
                <c:pt idx="8122">
                  <c:v>0.53271484375</c:v>
                </c:pt>
                <c:pt idx="8123">
                  <c:v>0.114898681640625</c:v>
                </c:pt>
                <c:pt idx="8124">
                  <c:v>-0.321130990982055</c:v>
                </c:pt>
                <c:pt idx="8125">
                  <c:v>0.1224365234375</c:v>
                </c:pt>
                <c:pt idx="8126">
                  <c:v>0.745208740234375</c:v>
                </c:pt>
                <c:pt idx="8127">
                  <c:v>0.534423828125</c:v>
                </c:pt>
                <c:pt idx="8128">
                  <c:v>-6.06141909956932E-2</c:v>
                </c:pt>
                <c:pt idx="8129">
                  <c:v>-8.8668309152126298E-2</c:v>
                </c:pt>
                <c:pt idx="8130">
                  <c:v>0.459259033203125</c:v>
                </c:pt>
                <c:pt idx="8131">
                  <c:v>0.739990234375</c:v>
                </c:pt>
                <c:pt idx="8132">
                  <c:v>0.31231689453125</c:v>
                </c:pt>
                <c:pt idx="8133">
                  <c:v>-0.320721805095672</c:v>
                </c:pt>
                <c:pt idx="8134">
                  <c:v>-0.11785668134689301</c:v>
                </c:pt>
                <c:pt idx="8135">
                  <c:v>1.1044006347656199</c:v>
                </c:pt>
                <c:pt idx="8136">
                  <c:v>1.44775390625</c:v>
                </c:pt>
                <c:pt idx="8137">
                  <c:v>0.586090087890625</c:v>
                </c:pt>
                <c:pt idx="8138">
                  <c:v>-0.14184246957301999</c:v>
                </c:pt>
                <c:pt idx="8139">
                  <c:v>0.347869873046875</c:v>
                </c:pt>
                <c:pt idx="8140">
                  <c:v>1.125732421875</c:v>
                </c:pt>
                <c:pt idx="8141">
                  <c:v>1.1482238769531199</c:v>
                </c:pt>
                <c:pt idx="8142">
                  <c:v>0.5625</c:v>
                </c:pt>
                <c:pt idx="8143">
                  <c:v>0.270416259765625</c:v>
                </c:pt>
                <c:pt idx="8144">
                  <c:v>0.618896484375</c:v>
                </c:pt>
                <c:pt idx="8145">
                  <c:v>1.077880859375</c:v>
                </c:pt>
                <c:pt idx="8146">
                  <c:v>1.3216247558593699</c:v>
                </c:pt>
                <c:pt idx="8147">
                  <c:v>1.0093688964843699</c:v>
                </c:pt>
                <c:pt idx="8148">
                  <c:v>0.54205322265625</c:v>
                </c:pt>
                <c:pt idx="8149">
                  <c:v>0.6690673828125</c:v>
                </c:pt>
                <c:pt idx="8150">
                  <c:v>1.3883056640625</c:v>
                </c:pt>
                <c:pt idx="8151">
                  <c:v>1.845703125</c:v>
                </c:pt>
                <c:pt idx="8152">
                  <c:v>1.4132080078125</c:v>
                </c:pt>
                <c:pt idx="8153">
                  <c:v>0.906707763671875</c:v>
                </c:pt>
                <c:pt idx="8154">
                  <c:v>1.2767028808593699</c:v>
                </c:pt>
                <c:pt idx="8155">
                  <c:v>2.0478820800781201</c:v>
                </c:pt>
                <c:pt idx="8156">
                  <c:v>2.1463623046875</c:v>
                </c:pt>
                <c:pt idx="8157">
                  <c:v>1.7253723144531199</c:v>
                </c:pt>
                <c:pt idx="8158">
                  <c:v>1.5723876953125</c:v>
                </c:pt>
                <c:pt idx="8159">
                  <c:v>1.8276672363281199</c:v>
                </c:pt>
                <c:pt idx="8160">
                  <c:v>1.93994140625</c:v>
                </c:pt>
                <c:pt idx="8161">
                  <c:v>1.7660217285156199</c:v>
                </c:pt>
                <c:pt idx="8162">
                  <c:v>1.7010192871093699</c:v>
                </c:pt>
                <c:pt idx="8163">
                  <c:v>1.857421875</c:v>
                </c:pt>
                <c:pt idx="8164">
                  <c:v>2.10540771484375</c:v>
                </c:pt>
                <c:pt idx="8165">
                  <c:v>2.11810302734375</c:v>
                </c:pt>
                <c:pt idx="8166">
                  <c:v>1.83209228515625</c:v>
                </c:pt>
                <c:pt idx="8167">
                  <c:v>1.6833190917968699</c:v>
                </c:pt>
                <c:pt idx="8168">
                  <c:v>1.9389953613281199</c:v>
                </c:pt>
                <c:pt idx="8169">
                  <c:v>2.197998046875</c:v>
                </c:pt>
                <c:pt idx="8170">
                  <c:v>2.0648498535156201</c:v>
                </c:pt>
                <c:pt idx="8171">
                  <c:v>1.7260437011718699</c:v>
                </c:pt>
                <c:pt idx="8172">
                  <c:v>1.5984191894531199</c:v>
                </c:pt>
                <c:pt idx="8173">
                  <c:v>1.8277893066406199</c:v>
                </c:pt>
                <c:pt idx="8174">
                  <c:v>2.0304260253906201</c:v>
                </c:pt>
                <c:pt idx="8175">
                  <c:v>1.9499816894531199</c:v>
                </c:pt>
                <c:pt idx="8176">
                  <c:v>1.6727294921875</c:v>
                </c:pt>
                <c:pt idx="8177">
                  <c:v>1.4729919433593699</c:v>
                </c:pt>
                <c:pt idx="8178">
                  <c:v>1.3638916015625</c:v>
                </c:pt>
                <c:pt idx="8179">
                  <c:v>1.3705139160156199</c:v>
                </c:pt>
                <c:pt idx="8180">
                  <c:v>1.3092346191406199</c:v>
                </c:pt>
                <c:pt idx="8181">
                  <c:v>1.04083251953125</c:v>
                </c:pt>
                <c:pt idx="8182">
                  <c:v>0.771881103515625</c:v>
                </c:pt>
                <c:pt idx="8183">
                  <c:v>0.91961669921875</c:v>
                </c:pt>
                <c:pt idx="8184">
                  <c:v>1.4294738769531199</c:v>
                </c:pt>
                <c:pt idx="8185">
                  <c:v>1.2277526855468699</c:v>
                </c:pt>
                <c:pt idx="8186">
                  <c:v>0.37054443359375</c:v>
                </c:pt>
                <c:pt idx="8187">
                  <c:v>8.3251953125E-2</c:v>
                </c:pt>
                <c:pt idx="8188">
                  <c:v>0.535552978515625</c:v>
                </c:pt>
                <c:pt idx="8189">
                  <c:v>0.858154296875</c:v>
                </c:pt>
                <c:pt idx="8190">
                  <c:v>0.818115234375</c:v>
                </c:pt>
                <c:pt idx="8191">
                  <c:v>0.71502685546875</c:v>
                </c:pt>
                <c:pt idx="8192">
                  <c:v>0.47332763671875</c:v>
                </c:pt>
                <c:pt idx="8193">
                  <c:v>0.27154541015625</c:v>
                </c:pt>
                <c:pt idx="8194">
                  <c:v>0.434814453125</c:v>
                </c:pt>
                <c:pt idx="8195">
                  <c:v>0.75006103515625</c:v>
                </c:pt>
                <c:pt idx="8196">
                  <c:v>0.502899169921875</c:v>
                </c:pt>
                <c:pt idx="8197">
                  <c:v>5.322265625E-2</c:v>
                </c:pt>
                <c:pt idx="8198">
                  <c:v>0.218780517578125</c:v>
                </c:pt>
                <c:pt idx="8199">
                  <c:v>0.635345458984375</c:v>
                </c:pt>
                <c:pt idx="8200">
                  <c:v>0.57354736328125</c:v>
                </c:pt>
                <c:pt idx="8201">
                  <c:v>0.127197265625</c:v>
                </c:pt>
                <c:pt idx="8202">
                  <c:v>-0.202682554721832</c:v>
                </c:pt>
                <c:pt idx="8203">
                  <c:v>-4.5217879116535097E-2</c:v>
                </c:pt>
                <c:pt idx="8204">
                  <c:v>0.414337158203125</c:v>
                </c:pt>
                <c:pt idx="8205">
                  <c:v>0.487274169921875</c:v>
                </c:pt>
                <c:pt idx="8206">
                  <c:v>6.1248779296875E-2</c:v>
                </c:pt>
                <c:pt idx="8207">
                  <c:v>-0.229911684989929</c:v>
                </c:pt>
                <c:pt idx="8208">
                  <c:v>-8.8858231902122498E-3</c:v>
                </c:pt>
                <c:pt idx="8209">
                  <c:v>0.352264404296875</c:v>
                </c:pt>
                <c:pt idx="8210">
                  <c:v>0.26434326171875</c:v>
                </c:pt>
                <c:pt idx="8211">
                  <c:v>0.100677490234375</c:v>
                </c:pt>
                <c:pt idx="8212">
                  <c:v>0.1405029296875</c:v>
                </c:pt>
                <c:pt idx="8213">
                  <c:v>0.2548828125</c:v>
                </c:pt>
                <c:pt idx="8214">
                  <c:v>0.116943359375</c:v>
                </c:pt>
                <c:pt idx="8215">
                  <c:v>0.292938232421875</c:v>
                </c:pt>
                <c:pt idx="8216">
                  <c:v>0.638885498046875</c:v>
                </c:pt>
                <c:pt idx="8217">
                  <c:v>0.41558837890625</c:v>
                </c:pt>
                <c:pt idx="8218">
                  <c:v>-0.17206519842147799</c:v>
                </c:pt>
                <c:pt idx="8219">
                  <c:v>-6.75650909543037E-2</c:v>
                </c:pt>
                <c:pt idx="8220">
                  <c:v>0.693511962890625</c:v>
                </c:pt>
                <c:pt idx="8221">
                  <c:v>1.0425109863281199</c:v>
                </c:pt>
                <c:pt idx="8222">
                  <c:v>0.37139892578125</c:v>
                </c:pt>
                <c:pt idx="8223">
                  <c:v>-0.33352914452552701</c:v>
                </c:pt>
                <c:pt idx="8224">
                  <c:v>4.01611328125E-2</c:v>
                </c:pt>
                <c:pt idx="8225">
                  <c:v>0.915435791015625</c:v>
                </c:pt>
                <c:pt idx="8226">
                  <c:v>1.03070068359375</c:v>
                </c:pt>
                <c:pt idx="8227">
                  <c:v>0.493072509765625</c:v>
                </c:pt>
                <c:pt idx="8228">
                  <c:v>9.89990234375E-2</c:v>
                </c:pt>
                <c:pt idx="8229">
                  <c:v>0.206390380859375</c:v>
                </c:pt>
                <c:pt idx="8230">
                  <c:v>0.4344482421875</c:v>
                </c:pt>
                <c:pt idx="8231">
                  <c:v>0.631439208984375</c:v>
                </c:pt>
                <c:pt idx="8232">
                  <c:v>0.72760009765625</c:v>
                </c:pt>
                <c:pt idx="8233">
                  <c:v>0.402679443359375</c:v>
                </c:pt>
                <c:pt idx="8234">
                  <c:v>-8.6092084646224906E-2</c:v>
                </c:pt>
                <c:pt idx="8235">
                  <c:v>0.13250732421875</c:v>
                </c:pt>
                <c:pt idx="8236">
                  <c:v>0.85968017578125</c:v>
                </c:pt>
                <c:pt idx="8237">
                  <c:v>0.936248779296875</c:v>
                </c:pt>
                <c:pt idx="8238">
                  <c:v>0.204376220703125</c:v>
                </c:pt>
                <c:pt idx="8239">
                  <c:v>-0.428970247507095</c:v>
                </c:pt>
                <c:pt idx="8240">
                  <c:v>-0.120898820459842</c:v>
                </c:pt>
                <c:pt idx="8241">
                  <c:v>0.87591552734375</c:v>
                </c:pt>
                <c:pt idx="8242">
                  <c:v>1.2265930175781199</c:v>
                </c:pt>
                <c:pt idx="8243">
                  <c:v>0.37579345703125</c:v>
                </c:pt>
                <c:pt idx="8244">
                  <c:v>-0.53352731466293302</c:v>
                </c:pt>
                <c:pt idx="8245">
                  <c:v>-0.15170750021934501</c:v>
                </c:pt>
                <c:pt idx="8246">
                  <c:v>0.91162109375</c:v>
                </c:pt>
                <c:pt idx="8247">
                  <c:v>1.06011962890625</c:v>
                </c:pt>
                <c:pt idx="8248">
                  <c:v>0.270782470703125</c:v>
                </c:pt>
                <c:pt idx="8249">
                  <c:v>-0.28502410650253202</c:v>
                </c:pt>
                <c:pt idx="8250">
                  <c:v>0.2177734375</c:v>
                </c:pt>
                <c:pt idx="8251">
                  <c:v>0.81500244140625</c:v>
                </c:pt>
                <c:pt idx="8252">
                  <c:v>0.732421875</c:v>
                </c:pt>
                <c:pt idx="8253">
                  <c:v>0.28753662109375</c:v>
                </c:pt>
                <c:pt idx="8254">
                  <c:v>0.113800048828125</c:v>
                </c:pt>
                <c:pt idx="8255">
                  <c:v>0.391082763671875</c:v>
                </c:pt>
                <c:pt idx="8256">
                  <c:v>0.66473388671875</c:v>
                </c:pt>
                <c:pt idx="8257">
                  <c:v>0.648529052734375</c:v>
                </c:pt>
                <c:pt idx="8258">
                  <c:v>0.637176513671875</c:v>
                </c:pt>
                <c:pt idx="8259">
                  <c:v>0.649871826171875</c:v>
                </c:pt>
                <c:pt idx="8260">
                  <c:v>0.309478759765625</c:v>
                </c:pt>
                <c:pt idx="8261">
                  <c:v>7.525634765625E-2</c:v>
                </c:pt>
                <c:pt idx="8262">
                  <c:v>0.576812744140625</c:v>
                </c:pt>
                <c:pt idx="8263">
                  <c:v>1.1671447753906199</c:v>
                </c:pt>
                <c:pt idx="8264">
                  <c:v>0.80291748046875</c:v>
                </c:pt>
                <c:pt idx="8265">
                  <c:v>-8.9072018861770602E-2</c:v>
                </c:pt>
                <c:pt idx="8266">
                  <c:v>-4.5802745968103402E-2</c:v>
                </c:pt>
                <c:pt idx="8267">
                  <c:v>0.91168212890625</c:v>
                </c:pt>
                <c:pt idx="8268">
                  <c:v>1.238525390625</c:v>
                </c:pt>
                <c:pt idx="8269">
                  <c:v>0.40289306640625</c:v>
                </c:pt>
                <c:pt idx="8270">
                  <c:v>-0.20220211148261999</c:v>
                </c:pt>
                <c:pt idx="8271">
                  <c:v>0.293670654296875</c:v>
                </c:pt>
                <c:pt idx="8272">
                  <c:v>1.05267333984375</c:v>
                </c:pt>
                <c:pt idx="8273">
                  <c:v>0.819854736328125</c:v>
                </c:pt>
                <c:pt idx="8274">
                  <c:v>0.204345703125</c:v>
                </c:pt>
                <c:pt idx="8275">
                  <c:v>0.111785888671875</c:v>
                </c:pt>
                <c:pt idx="8276">
                  <c:v>0.593536376953125</c:v>
                </c:pt>
                <c:pt idx="8277">
                  <c:v>0.7032470703125</c:v>
                </c:pt>
                <c:pt idx="8278">
                  <c:v>0.44647216796875</c:v>
                </c:pt>
                <c:pt idx="8279">
                  <c:v>0.27728271484375</c:v>
                </c:pt>
                <c:pt idx="8280">
                  <c:v>0.36688232421875</c:v>
                </c:pt>
                <c:pt idx="8281">
                  <c:v>0.44805908203125</c:v>
                </c:pt>
                <c:pt idx="8282">
                  <c:v>0.447784423828125</c:v>
                </c:pt>
                <c:pt idx="8283">
                  <c:v>0.3927001953125</c:v>
                </c:pt>
                <c:pt idx="8284">
                  <c:v>0.323211669921875</c:v>
                </c:pt>
                <c:pt idx="8285">
                  <c:v>0.256256103515625</c:v>
                </c:pt>
                <c:pt idx="8286">
                  <c:v>0.23602294921875</c:v>
                </c:pt>
                <c:pt idx="8287">
                  <c:v>0.5670166015625</c:v>
                </c:pt>
                <c:pt idx="8288">
                  <c:v>0.619781494140625</c:v>
                </c:pt>
                <c:pt idx="8289">
                  <c:v>0.311309814453125</c:v>
                </c:pt>
                <c:pt idx="8290">
                  <c:v>0.13232421875</c:v>
                </c:pt>
                <c:pt idx="8291">
                  <c:v>0.384002685546875</c:v>
                </c:pt>
                <c:pt idx="8292">
                  <c:v>0.578887939453125</c:v>
                </c:pt>
                <c:pt idx="8293">
                  <c:v>0.4117431640625</c:v>
                </c:pt>
                <c:pt idx="8294">
                  <c:v>0.110992431640625</c:v>
                </c:pt>
                <c:pt idx="8295">
                  <c:v>0.246612548828125</c:v>
                </c:pt>
                <c:pt idx="8296">
                  <c:v>0.566436767578125</c:v>
                </c:pt>
                <c:pt idx="8297">
                  <c:v>0.478851318359375</c:v>
                </c:pt>
                <c:pt idx="8298">
                  <c:v>0.16864013671875</c:v>
                </c:pt>
                <c:pt idx="8299">
                  <c:v>1.336669921875E-2</c:v>
                </c:pt>
                <c:pt idx="8300">
                  <c:v>0.169921875</c:v>
                </c:pt>
                <c:pt idx="8301">
                  <c:v>0.362396240234375</c:v>
                </c:pt>
                <c:pt idx="8302">
                  <c:v>0.190673828125</c:v>
                </c:pt>
                <c:pt idx="8303">
                  <c:v>-4.6009927988052299E-2</c:v>
                </c:pt>
                <c:pt idx="8304">
                  <c:v>0.15924072265625</c:v>
                </c:pt>
                <c:pt idx="8305">
                  <c:v>0.285247802734375</c:v>
                </c:pt>
                <c:pt idx="8306">
                  <c:v>7.6446533203125E-2</c:v>
                </c:pt>
                <c:pt idx="8307">
                  <c:v>-0.16503860056400299</c:v>
                </c:pt>
                <c:pt idx="8308">
                  <c:v>5.169677734375E-2</c:v>
                </c:pt>
                <c:pt idx="8309">
                  <c:v>0.325775146484375</c:v>
                </c:pt>
                <c:pt idx="8310">
                  <c:v>0.177978515625</c:v>
                </c:pt>
                <c:pt idx="8311">
                  <c:v>-0.17140223085880199</c:v>
                </c:pt>
                <c:pt idx="8312">
                  <c:v>-0.14305651187896701</c:v>
                </c:pt>
                <c:pt idx="8313">
                  <c:v>0.32958984375</c:v>
                </c:pt>
                <c:pt idx="8314">
                  <c:v>0.48516845703125</c:v>
                </c:pt>
                <c:pt idx="8315">
                  <c:v>8.9324951171875E-2</c:v>
                </c:pt>
                <c:pt idx="8316">
                  <c:v>-0.29400649666786099</c:v>
                </c:pt>
                <c:pt idx="8317">
                  <c:v>-0.13188605010509399</c:v>
                </c:pt>
                <c:pt idx="8318">
                  <c:v>0.329620361328125</c:v>
                </c:pt>
                <c:pt idx="8319">
                  <c:v>0.469329833984375</c:v>
                </c:pt>
                <c:pt idx="8320">
                  <c:v>9.814453125E-2</c:v>
                </c:pt>
                <c:pt idx="8321">
                  <c:v>-0.34591633081436102</c:v>
                </c:pt>
                <c:pt idx="8322">
                  <c:v>-0.196322456002235</c:v>
                </c:pt>
                <c:pt idx="8323">
                  <c:v>0.371673583984375</c:v>
                </c:pt>
                <c:pt idx="8324">
                  <c:v>0.476837158203125</c:v>
                </c:pt>
                <c:pt idx="8325">
                  <c:v>-3.83628206327557E-3</c:v>
                </c:pt>
                <c:pt idx="8326">
                  <c:v>-0.42094328999519298</c:v>
                </c:pt>
                <c:pt idx="8327">
                  <c:v>-0.13656443357467599</c:v>
                </c:pt>
                <c:pt idx="8328">
                  <c:v>0.43780517578125</c:v>
                </c:pt>
                <c:pt idx="8329">
                  <c:v>0.505950927734375</c:v>
                </c:pt>
                <c:pt idx="8330">
                  <c:v>-5.5564448237419101E-2</c:v>
                </c:pt>
                <c:pt idx="8331">
                  <c:v>-0.33266365528106601</c:v>
                </c:pt>
                <c:pt idx="8332">
                  <c:v>1.4251708984375E-2</c:v>
                </c:pt>
                <c:pt idx="8333">
                  <c:v>0.483154296875</c:v>
                </c:pt>
                <c:pt idx="8334">
                  <c:v>0.42919921875</c:v>
                </c:pt>
                <c:pt idx="8335">
                  <c:v>2.9541015625E-2</c:v>
                </c:pt>
                <c:pt idx="8336">
                  <c:v>-0.114601776003837</c:v>
                </c:pt>
                <c:pt idx="8337">
                  <c:v>0.25927734375</c:v>
                </c:pt>
                <c:pt idx="8338">
                  <c:v>0.672210693359375</c:v>
                </c:pt>
                <c:pt idx="8339">
                  <c:v>0.499481201171875</c:v>
                </c:pt>
                <c:pt idx="8340">
                  <c:v>1.74560546875E-2</c:v>
                </c:pt>
                <c:pt idx="8341">
                  <c:v>-0.124377883970737</c:v>
                </c:pt>
                <c:pt idx="8342">
                  <c:v>0.374420166015625</c:v>
                </c:pt>
                <c:pt idx="8343">
                  <c:v>0.76116943359375</c:v>
                </c:pt>
                <c:pt idx="8344">
                  <c:v>0.671142578125</c:v>
                </c:pt>
                <c:pt idx="8345">
                  <c:v>0.341827392578125</c:v>
                </c:pt>
                <c:pt idx="8346">
                  <c:v>0.197265625</c:v>
                </c:pt>
                <c:pt idx="8347">
                  <c:v>0.44439697265625</c:v>
                </c:pt>
                <c:pt idx="8348">
                  <c:v>0.829803466796875</c:v>
                </c:pt>
                <c:pt idx="8349">
                  <c:v>0.8983154296875</c:v>
                </c:pt>
                <c:pt idx="8350">
                  <c:v>0.590789794921875</c:v>
                </c:pt>
                <c:pt idx="8351">
                  <c:v>0.476837158203125</c:v>
                </c:pt>
                <c:pt idx="8352">
                  <c:v>0.762908935546875</c:v>
                </c:pt>
                <c:pt idx="8353">
                  <c:v>1.07861328125</c:v>
                </c:pt>
                <c:pt idx="8354">
                  <c:v>1.01885986328125</c:v>
                </c:pt>
                <c:pt idx="8355">
                  <c:v>0.852996826171875</c:v>
                </c:pt>
                <c:pt idx="8356">
                  <c:v>0.942230224609375</c:v>
                </c:pt>
                <c:pt idx="8357">
                  <c:v>1.163330078125</c:v>
                </c:pt>
                <c:pt idx="8358">
                  <c:v>1.189453125</c:v>
                </c:pt>
                <c:pt idx="8359">
                  <c:v>1.0909118652343699</c:v>
                </c:pt>
                <c:pt idx="8360">
                  <c:v>1.122314453125</c:v>
                </c:pt>
                <c:pt idx="8361">
                  <c:v>1.2450256347656199</c:v>
                </c:pt>
                <c:pt idx="8362">
                  <c:v>1.232177734375</c:v>
                </c:pt>
                <c:pt idx="8363">
                  <c:v>1.15087890625</c:v>
                </c:pt>
                <c:pt idx="8364">
                  <c:v>1.12738037109375</c:v>
                </c:pt>
                <c:pt idx="8365">
                  <c:v>1.2616882324218699</c:v>
                </c:pt>
                <c:pt idx="8366">
                  <c:v>1.2798767089843699</c:v>
                </c:pt>
                <c:pt idx="8367">
                  <c:v>1.0507507324218699</c:v>
                </c:pt>
                <c:pt idx="8368">
                  <c:v>1.00616455078125</c:v>
                </c:pt>
                <c:pt idx="8369">
                  <c:v>1.1966857910156199</c:v>
                </c:pt>
                <c:pt idx="8370">
                  <c:v>1.419677734375</c:v>
                </c:pt>
                <c:pt idx="8371">
                  <c:v>1.3738098144531199</c:v>
                </c:pt>
                <c:pt idx="8372">
                  <c:v>0.90380859375</c:v>
                </c:pt>
                <c:pt idx="8373">
                  <c:v>0.81427001953125</c:v>
                </c:pt>
                <c:pt idx="8374">
                  <c:v>1.2576904296875</c:v>
                </c:pt>
                <c:pt idx="8375">
                  <c:v>1.4857177734375</c:v>
                </c:pt>
                <c:pt idx="8376">
                  <c:v>1.2786865234375</c:v>
                </c:pt>
                <c:pt idx="8377">
                  <c:v>0.92840576171875</c:v>
                </c:pt>
                <c:pt idx="8378">
                  <c:v>0.938720703125</c:v>
                </c:pt>
                <c:pt idx="8379">
                  <c:v>1.2218322753906199</c:v>
                </c:pt>
                <c:pt idx="8380">
                  <c:v>1.35382080078125</c:v>
                </c:pt>
                <c:pt idx="8381">
                  <c:v>1.2242736816406199</c:v>
                </c:pt>
                <c:pt idx="8382">
                  <c:v>0.9569091796875</c:v>
                </c:pt>
                <c:pt idx="8383">
                  <c:v>0.90924072265625</c:v>
                </c:pt>
                <c:pt idx="8384">
                  <c:v>1.12030029296875</c:v>
                </c:pt>
                <c:pt idx="8385">
                  <c:v>1.24560546875</c:v>
                </c:pt>
                <c:pt idx="8386">
                  <c:v>1.07708740234375</c:v>
                </c:pt>
                <c:pt idx="8387">
                  <c:v>0.885101318359375</c:v>
                </c:pt>
                <c:pt idx="8388">
                  <c:v>0.87335205078125</c:v>
                </c:pt>
                <c:pt idx="8389">
                  <c:v>1.09991455078125</c:v>
                </c:pt>
                <c:pt idx="8390">
                  <c:v>1.2225036621093699</c:v>
                </c:pt>
                <c:pt idx="8391">
                  <c:v>0.923309326171875</c:v>
                </c:pt>
                <c:pt idx="8392">
                  <c:v>0.63031005859375</c:v>
                </c:pt>
                <c:pt idx="8393">
                  <c:v>0.850921630859375</c:v>
                </c:pt>
                <c:pt idx="8394">
                  <c:v>1.2957763671875</c:v>
                </c:pt>
                <c:pt idx="8395">
                  <c:v>1.29571533203125</c:v>
                </c:pt>
                <c:pt idx="8396">
                  <c:v>0.77728271484375</c:v>
                </c:pt>
                <c:pt idx="8397">
                  <c:v>0.523101806640625</c:v>
                </c:pt>
                <c:pt idx="8398">
                  <c:v>1.05029296875</c:v>
                </c:pt>
                <c:pt idx="8399">
                  <c:v>1.5143127441406199</c:v>
                </c:pt>
                <c:pt idx="8400">
                  <c:v>1.3052673339843699</c:v>
                </c:pt>
                <c:pt idx="8401">
                  <c:v>0.72064208984375</c:v>
                </c:pt>
                <c:pt idx="8402">
                  <c:v>0.6209716796875</c:v>
                </c:pt>
                <c:pt idx="8403">
                  <c:v>1.0898132324218699</c:v>
                </c:pt>
                <c:pt idx="8404">
                  <c:v>1.4681091308593699</c:v>
                </c:pt>
                <c:pt idx="8405">
                  <c:v>1.4054870605468699</c:v>
                </c:pt>
                <c:pt idx="8406">
                  <c:v>1.0409851074218699</c:v>
                </c:pt>
                <c:pt idx="8407">
                  <c:v>0.7686767578125</c:v>
                </c:pt>
                <c:pt idx="8408">
                  <c:v>1.10504150390625</c:v>
                </c:pt>
                <c:pt idx="8409">
                  <c:v>1.5074768066406199</c:v>
                </c:pt>
                <c:pt idx="8410">
                  <c:v>1.5646667480468699</c:v>
                </c:pt>
                <c:pt idx="8411">
                  <c:v>1.1430969238281199</c:v>
                </c:pt>
                <c:pt idx="8412">
                  <c:v>0.857147216796875</c:v>
                </c:pt>
                <c:pt idx="8413">
                  <c:v>1.0257873535156199</c:v>
                </c:pt>
                <c:pt idx="8414">
                  <c:v>1.4288024902343699</c:v>
                </c:pt>
                <c:pt idx="8415">
                  <c:v>1.71234130859375</c:v>
                </c:pt>
                <c:pt idx="8416">
                  <c:v>1.43182373046875</c:v>
                </c:pt>
                <c:pt idx="8417">
                  <c:v>1.0224914550781199</c:v>
                </c:pt>
                <c:pt idx="8418">
                  <c:v>1.1144714355468699</c:v>
                </c:pt>
                <c:pt idx="8419">
                  <c:v>1.53021240234375</c:v>
                </c:pt>
                <c:pt idx="8420">
                  <c:v>1.7601318359375</c:v>
                </c:pt>
                <c:pt idx="8421">
                  <c:v>1.4519348144531199</c:v>
                </c:pt>
                <c:pt idx="8422">
                  <c:v>1.1971130371093699</c:v>
                </c:pt>
                <c:pt idx="8423">
                  <c:v>1.2920227050781199</c:v>
                </c:pt>
                <c:pt idx="8424">
                  <c:v>1.60552978515625</c:v>
                </c:pt>
                <c:pt idx="8425">
                  <c:v>1.8094787597656199</c:v>
                </c:pt>
                <c:pt idx="8426">
                  <c:v>1.5890197753906199</c:v>
                </c:pt>
                <c:pt idx="8427">
                  <c:v>1.50323486328125</c:v>
                </c:pt>
                <c:pt idx="8428">
                  <c:v>1.71502685546875</c:v>
                </c:pt>
                <c:pt idx="8429">
                  <c:v>1.62255859375</c:v>
                </c:pt>
                <c:pt idx="8430">
                  <c:v>1.4552001953125</c:v>
                </c:pt>
                <c:pt idx="8431">
                  <c:v>1.53607177734375</c:v>
                </c:pt>
                <c:pt idx="8432">
                  <c:v>1.931884765625</c:v>
                </c:pt>
                <c:pt idx="8433">
                  <c:v>2.09185791015625</c:v>
                </c:pt>
                <c:pt idx="8434">
                  <c:v>1.5503845214843699</c:v>
                </c:pt>
                <c:pt idx="8435">
                  <c:v>1.18212890625</c:v>
                </c:pt>
                <c:pt idx="8436">
                  <c:v>1.5738830566406199</c:v>
                </c:pt>
                <c:pt idx="8437">
                  <c:v>2.1918640136718701</c:v>
                </c:pt>
                <c:pt idx="8438">
                  <c:v>2.165771484375</c:v>
                </c:pt>
                <c:pt idx="8439">
                  <c:v>1.39129638671875</c:v>
                </c:pt>
                <c:pt idx="8440">
                  <c:v>0.975006103515625</c:v>
                </c:pt>
                <c:pt idx="8441">
                  <c:v>1.4681701660156199</c:v>
                </c:pt>
                <c:pt idx="8442">
                  <c:v>2.2695007324218701</c:v>
                </c:pt>
                <c:pt idx="8443">
                  <c:v>2.2118225097656201</c:v>
                </c:pt>
                <c:pt idx="8444">
                  <c:v>1.42462158203125</c:v>
                </c:pt>
                <c:pt idx="8445">
                  <c:v>1.03961181640625</c:v>
                </c:pt>
                <c:pt idx="8446">
                  <c:v>1.562255859375</c:v>
                </c:pt>
                <c:pt idx="8447">
                  <c:v>2.1881103515625</c:v>
                </c:pt>
                <c:pt idx="8448">
                  <c:v>1.9551696777343699</c:v>
                </c:pt>
                <c:pt idx="8449">
                  <c:v>1.3809509277343699</c:v>
                </c:pt>
                <c:pt idx="8450">
                  <c:v>1.2456359863281199</c:v>
                </c:pt>
                <c:pt idx="8451">
                  <c:v>1.6901550292968699</c:v>
                </c:pt>
                <c:pt idx="8452">
                  <c:v>2.2284240722656201</c:v>
                </c:pt>
                <c:pt idx="8453">
                  <c:v>1.966552734375</c:v>
                </c:pt>
                <c:pt idx="8454">
                  <c:v>1.29791259765625</c:v>
                </c:pt>
                <c:pt idx="8455">
                  <c:v>1.0770263671875</c:v>
                </c:pt>
                <c:pt idx="8456">
                  <c:v>1.70660400390625</c:v>
                </c:pt>
                <c:pt idx="8457">
                  <c:v>2.23284912109375</c:v>
                </c:pt>
                <c:pt idx="8458">
                  <c:v>1.8168640136718699</c:v>
                </c:pt>
                <c:pt idx="8459">
                  <c:v>1.1114501953125</c:v>
                </c:pt>
                <c:pt idx="8460">
                  <c:v>1.0246276855468699</c:v>
                </c:pt>
                <c:pt idx="8461">
                  <c:v>1.68353271484375</c:v>
                </c:pt>
                <c:pt idx="8462">
                  <c:v>2.0240783691406201</c:v>
                </c:pt>
                <c:pt idx="8463">
                  <c:v>1.6078796386718699</c:v>
                </c:pt>
                <c:pt idx="8464">
                  <c:v>1.1261291503906199</c:v>
                </c:pt>
                <c:pt idx="8465">
                  <c:v>1.2906494140625</c:v>
                </c:pt>
                <c:pt idx="8466">
                  <c:v>1.72119140625</c:v>
                </c:pt>
                <c:pt idx="8467">
                  <c:v>1.69610595703125</c:v>
                </c:pt>
                <c:pt idx="8468">
                  <c:v>1.46221923828125</c:v>
                </c:pt>
                <c:pt idx="8469">
                  <c:v>1.38629150390625</c:v>
                </c:pt>
                <c:pt idx="8470">
                  <c:v>1.641845703125</c:v>
                </c:pt>
                <c:pt idx="8471">
                  <c:v>1.6619873046875</c:v>
                </c:pt>
                <c:pt idx="8472">
                  <c:v>1.28375244140625</c:v>
                </c:pt>
                <c:pt idx="8473">
                  <c:v>1.3266906738281199</c:v>
                </c:pt>
                <c:pt idx="8474">
                  <c:v>1.8101501464843699</c:v>
                </c:pt>
                <c:pt idx="8475">
                  <c:v>1.9545593261718699</c:v>
                </c:pt>
                <c:pt idx="8476">
                  <c:v>1.37982177734375</c:v>
                </c:pt>
                <c:pt idx="8477">
                  <c:v>0.8134765625</c:v>
                </c:pt>
                <c:pt idx="8478">
                  <c:v>1.2911682128906199</c:v>
                </c:pt>
                <c:pt idx="8479">
                  <c:v>2.1322021484375</c:v>
                </c:pt>
                <c:pt idx="8480">
                  <c:v>1.92822265625</c:v>
                </c:pt>
                <c:pt idx="8481">
                  <c:v>0.93548583984375</c:v>
                </c:pt>
                <c:pt idx="8482">
                  <c:v>0.552642822265625</c:v>
                </c:pt>
                <c:pt idx="8483">
                  <c:v>1.3881530761718699</c:v>
                </c:pt>
                <c:pt idx="8484">
                  <c:v>2.1509704589843701</c:v>
                </c:pt>
                <c:pt idx="8485">
                  <c:v>1.7704162597656199</c:v>
                </c:pt>
                <c:pt idx="8486">
                  <c:v>0.7454833984375</c:v>
                </c:pt>
                <c:pt idx="8487">
                  <c:v>0.527984619140625</c:v>
                </c:pt>
                <c:pt idx="8488">
                  <c:v>1.4989013671875</c:v>
                </c:pt>
                <c:pt idx="8489">
                  <c:v>2.2096862792968701</c:v>
                </c:pt>
                <c:pt idx="8490">
                  <c:v>1.3985290527343699</c:v>
                </c:pt>
                <c:pt idx="8491">
                  <c:v>0.373321533203125</c:v>
                </c:pt>
                <c:pt idx="8492">
                  <c:v>0.551361083984375</c:v>
                </c:pt>
                <c:pt idx="8493">
                  <c:v>1.6552429199218699</c:v>
                </c:pt>
                <c:pt idx="8494">
                  <c:v>1.8914489746093699</c:v>
                </c:pt>
                <c:pt idx="8495">
                  <c:v>1.0230712890625</c:v>
                </c:pt>
                <c:pt idx="8496">
                  <c:v>0.460296630859375</c:v>
                </c:pt>
                <c:pt idx="8497">
                  <c:v>0.931610107421875</c:v>
                </c:pt>
                <c:pt idx="8498">
                  <c:v>1.60589599609375</c:v>
                </c:pt>
                <c:pt idx="8499">
                  <c:v>1.47357177734375</c:v>
                </c:pt>
                <c:pt idx="8500">
                  <c:v>0.9522705078125</c:v>
                </c:pt>
                <c:pt idx="8501">
                  <c:v>0.706634521484375</c:v>
                </c:pt>
                <c:pt idx="8502">
                  <c:v>1.0161437988281199</c:v>
                </c:pt>
                <c:pt idx="8503">
                  <c:v>1.4043884277343699</c:v>
                </c:pt>
                <c:pt idx="8504">
                  <c:v>1.35595703125</c:v>
                </c:pt>
                <c:pt idx="8505">
                  <c:v>1.1163330078125</c:v>
                </c:pt>
                <c:pt idx="8506">
                  <c:v>0.972015380859375</c:v>
                </c:pt>
                <c:pt idx="8507">
                  <c:v>0.885345458984375</c:v>
                </c:pt>
                <c:pt idx="8508">
                  <c:v>1.0527648925781199</c:v>
                </c:pt>
                <c:pt idx="8509">
                  <c:v>1.3049011230468699</c:v>
                </c:pt>
                <c:pt idx="8510">
                  <c:v>1.3169250488281199</c:v>
                </c:pt>
                <c:pt idx="8511">
                  <c:v>0.887298583984375</c:v>
                </c:pt>
                <c:pt idx="8512">
                  <c:v>0.616668701171875</c:v>
                </c:pt>
                <c:pt idx="8513">
                  <c:v>0.899078369140625</c:v>
                </c:pt>
                <c:pt idx="8514">
                  <c:v>1.3634338378906199</c:v>
                </c:pt>
                <c:pt idx="8515">
                  <c:v>1.3205261230468699</c:v>
                </c:pt>
                <c:pt idx="8516">
                  <c:v>0.728363037109375</c:v>
                </c:pt>
                <c:pt idx="8517">
                  <c:v>0.504425048828125</c:v>
                </c:pt>
                <c:pt idx="8518">
                  <c:v>0.920562744140625</c:v>
                </c:pt>
                <c:pt idx="8519">
                  <c:v>1.4329528808593699</c:v>
                </c:pt>
                <c:pt idx="8520">
                  <c:v>1.44378662109375</c:v>
                </c:pt>
                <c:pt idx="8521">
                  <c:v>0.796783447265625</c:v>
                </c:pt>
                <c:pt idx="8522">
                  <c:v>0.32861328125</c:v>
                </c:pt>
                <c:pt idx="8523">
                  <c:v>0.696624755859375</c:v>
                </c:pt>
                <c:pt idx="8524">
                  <c:v>1.54052734375</c:v>
                </c:pt>
                <c:pt idx="8525">
                  <c:v>1.63848876953125</c:v>
                </c:pt>
                <c:pt idx="8526">
                  <c:v>0.729736328125</c:v>
                </c:pt>
                <c:pt idx="8527">
                  <c:v>0.11676025390625</c:v>
                </c:pt>
                <c:pt idx="8528">
                  <c:v>0.6846923828125</c:v>
                </c:pt>
                <c:pt idx="8529">
                  <c:v>1.57659912109375</c:v>
                </c:pt>
                <c:pt idx="8530">
                  <c:v>1.4912109375</c:v>
                </c:pt>
                <c:pt idx="8531">
                  <c:v>0.5662841796875</c:v>
                </c:pt>
                <c:pt idx="8532">
                  <c:v>0.19525146484375</c:v>
                </c:pt>
                <c:pt idx="8533">
                  <c:v>0.78314208984375</c:v>
                </c:pt>
                <c:pt idx="8534">
                  <c:v>1.29296875</c:v>
                </c:pt>
                <c:pt idx="8535">
                  <c:v>1.04443359375</c:v>
                </c:pt>
                <c:pt idx="8536">
                  <c:v>0.599395751953125</c:v>
                </c:pt>
                <c:pt idx="8537">
                  <c:v>0.568023681640625</c:v>
                </c:pt>
                <c:pt idx="8538">
                  <c:v>0.879852294921875</c:v>
                </c:pt>
                <c:pt idx="8539">
                  <c:v>0.9637451171875</c:v>
                </c:pt>
                <c:pt idx="8540">
                  <c:v>0.824859619140625</c:v>
                </c:pt>
                <c:pt idx="8541">
                  <c:v>0.6776123046875</c:v>
                </c:pt>
                <c:pt idx="8542">
                  <c:v>0.61407470703125</c:v>
                </c:pt>
                <c:pt idx="8543">
                  <c:v>0.783843994140625</c:v>
                </c:pt>
                <c:pt idx="8544">
                  <c:v>0.94439697265625</c:v>
                </c:pt>
                <c:pt idx="8545">
                  <c:v>0.811981201171875</c:v>
                </c:pt>
                <c:pt idx="8546">
                  <c:v>0.4500732421875</c:v>
                </c:pt>
                <c:pt idx="8547">
                  <c:v>0.372161865234375</c:v>
                </c:pt>
                <c:pt idx="8548">
                  <c:v>0.7960205078125</c:v>
                </c:pt>
                <c:pt idx="8549">
                  <c:v>1.0574035644531199</c:v>
                </c:pt>
                <c:pt idx="8550">
                  <c:v>0.686126708984375</c:v>
                </c:pt>
                <c:pt idx="8551">
                  <c:v>0.168914794921875</c:v>
                </c:pt>
                <c:pt idx="8552">
                  <c:v>0.354217529296875</c:v>
                </c:pt>
                <c:pt idx="8553">
                  <c:v>0.881927490234375</c:v>
                </c:pt>
                <c:pt idx="8554">
                  <c:v>0.915618896484375</c:v>
                </c:pt>
                <c:pt idx="8555">
                  <c:v>0.432464599609375</c:v>
                </c:pt>
                <c:pt idx="8556">
                  <c:v>0.228485107421875</c:v>
                </c:pt>
                <c:pt idx="8557">
                  <c:v>0.607330322265625</c:v>
                </c:pt>
                <c:pt idx="8558">
                  <c:v>0.9061279296875</c:v>
                </c:pt>
                <c:pt idx="8559">
                  <c:v>0.891815185546875</c:v>
                </c:pt>
                <c:pt idx="8560">
                  <c:v>0.60052490234375</c:v>
                </c:pt>
                <c:pt idx="8561">
                  <c:v>0.4437255859375</c:v>
                </c:pt>
                <c:pt idx="8562">
                  <c:v>0.54443359375</c:v>
                </c:pt>
                <c:pt idx="8563">
                  <c:v>0.774505615234375</c:v>
                </c:pt>
                <c:pt idx="8564">
                  <c:v>0.7445068359375</c:v>
                </c:pt>
                <c:pt idx="8565">
                  <c:v>0.615447998046875</c:v>
                </c:pt>
                <c:pt idx="8566">
                  <c:v>0.53741455078125</c:v>
                </c:pt>
                <c:pt idx="8567">
                  <c:v>0.521209716796875</c:v>
                </c:pt>
                <c:pt idx="8568">
                  <c:v>0.54071044921875</c:v>
                </c:pt>
                <c:pt idx="8569">
                  <c:v>0.542755126953125</c:v>
                </c:pt>
                <c:pt idx="8570">
                  <c:v>0.72021484375</c:v>
                </c:pt>
                <c:pt idx="8571">
                  <c:v>0.65484619140625</c:v>
                </c:pt>
                <c:pt idx="8572">
                  <c:v>0.351593017578125</c:v>
                </c:pt>
                <c:pt idx="8573">
                  <c:v>0.17059326171875</c:v>
                </c:pt>
                <c:pt idx="8574">
                  <c:v>0.5247802734375</c:v>
                </c:pt>
                <c:pt idx="8575">
                  <c:v>0.84698486328125</c:v>
                </c:pt>
                <c:pt idx="8576">
                  <c:v>0.545867919921875</c:v>
                </c:pt>
                <c:pt idx="8577">
                  <c:v>0.191864013671875</c:v>
                </c:pt>
                <c:pt idx="8578">
                  <c:v>0.219085693359375</c:v>
                </c:pt>
                <c:pt idx="8579">
                  <c:v>0.6314697265625</c:v>
                </c:pt>
                <c:pt idx="8580">
                  <c:v>0.80865478515625</c:v>
                </c:pt>
                <c:pt idx="8581">
                  <c:v>0.633880615234375</c:v>
                </c:pt>
                <c:pt idx="8582">
                  <c:v>0.292388916015625</c:v>
                </c:pt>
                <c:pt idx="8583">
                  <c:v>0.20428466796875</c:v>
                </c:pt>
                <c:pt idx="8584">
                  <c:v>0.457489013671875</c:v>
                </c:pt>
                <c:pt idx="8585">
                  <c:v>0.839324951171875</c:v>
                </c:pt>
                <c:pt idx="8586">
                  <c:v>0.8941650390625</c:v>
                </c:pt>
                <c:pt idx="8587">
                  <c:v>0.55438232421875</c:v>
                </c:pt>
                <c:pt idx="8588">
                  <c:v>0.135101318359375</c:v>
                </c:pt>
                <c:pt idx="8589">
                  <c:v>0.267364501953125</c:v>
                </c:pt>
                <c:pt idx="8590">
                  <c:v>0.98797607421875</c:v>
                </c:pt>
                <c:pt idx="8591">
                  <c:v>1.31085205078125</c:v>
                </c:pt>
                <c:pt idx="8592">
                  <c:v>0.6668701171875</c:v>
                </c:pt>
                <c:pt idx="8593">
                  <c:v>-7.2238318622112205E-2</c:v>
                </c:pt>
                <c:pt idx="8594">
                  <c:v>0.3431396484375</c:v>
                </c:pt>
                <c:pt idx="8595">
                  <c:v>1.352294921875</c:v>
                </c:pt>
                <c:pt idx="8596">
                  <c:v>1.4805908203125</c:v>
                </c:pt>
                <c:pt idx="8597">
                  <c:v>0.46441650390625</c:v>
                </c:pt>
                <c:pt idx="8598">
                  <c:v>-1.78703013807535E-2</c:v>
                </c:pt>
                <c:pt idx="8599">
                  <c:v>0.64581298828125</c:v>
                </c:pt>
                <c:pt idx="8600">
                  <c:v>1.4590148925781199</c:v>
                </c:pt>
                <c:pt idx="8601">
                  <c:v>1.2307434082031199</c:v>
                </c:pt>
                <c:pt idx="8602">
                  <c:v>0.45208740234375</c:v>
                </c:pt>
                <c:pt idx="8603">
                  <c:v>0.248565673828125</c:v>
                </c:pt>
                <c:pt idx="8604">
                  <c:v>0.883331298828125</c:v>
                </c:pt>
                <c:pt idx="8605">
                  <c:v>1.38690185546875</c:v>
                </c:pt>
                <c:pt idx="8606">
                  <c:v>0.98651123046875</c:v>
                </c:pt>
                <c:pt idx="8607">
                  <c:v>0.428009033203125</c:v>
                </c:pt>
                <c:pt idx="8608">
                  <c:v>0.554534912109375</c:v>
                </c:pt>
                <c:pt idx="8609">
                  <c:v>1.07171630859375</c:v>
                </c:pt>
                <c:pt idx="8610">
                  <c:v>1.2042541503906199</c:v>
                </c:pt>
                <c:pt idx="8611">
                  <c:v>0.86297607421875</c:v>
                </c:pt>
                <c:pt idx="8612">
                  <c:v>0.48138427734375</c:v>
                </c:pt>
                <c:pt idx="8613">
                  <c:v>0.5394287109375</c:v>
                </c:pt>
                <c:pt idx="8614">
                  <c:v>0.8729248046875</c:v>
                </c:pt>
                <c:pt idx="8615">
                  <c:v>1.0751647949218699</c:v>
                </c:pt>
                <c:pt idx="8616">
                  <c:v>0.863006591796875</c:v>
                </c:pt>
                <c:pt idx="8617">
                  <c:v>0.49163818359375</c:v>
                </c:pt>
                <c:pt idx="8618">
                  <c:v>0.54400634765625</c:v>
                </c:pt>
                <c:pt idx="8619">
                  <c:v>0.993377685546875</c:v>
                </c:pt>
                <c:pt idx="8620">
                  <c:v>1.16937255859375</c:v>
                </c:pt>
                <c:pt idx="8621">
                  <c:v>0.758819580078125</c:v>
                </c:pt>
                <c:pt idx="8622">
                  <c:v>0.49090576171875</c:v>
                </c:pt>
                <c:pt idx="8623">
                  <c:v>0.841156005859375</c:v>
                </c:pt>
                <c:pt idx="8624">
                  <c:v>1.357421875</c:v>
                </c:pt>
                <c:pt idx="8625">
                  <c:v>1.2967834472656199</c:v>
                </c:pt>
                <c:pt idx="8626">
                  <c:v>0.823211669921875</c:v>
                </c:pt>
                <c:pt idx="8627">
                  <c:v>0.6383056640625</c:v>
                </c:pt>
                <c:pt idx="8628">
                  <c:v>1.18829345703125</c:v>
                </c:pt>
                <c:pt idx="8629">
                  <c:v>1.6522216796875</c:v>
                </c:pt>
                <c:pt idx="8630">
                  <c:v>1.3157043457031199</c:v>
                </c:pt>
                <c:pt idx="8631">
                  <c:v>0.635589599609375</c:v>
                </c:pt>
                <c:pt idx="8632">
                  <c:v>0.703826904296875</c:v>
                </c:pt>
                <c:pt idx="8633">
                  <c:v>1.45562744140625</c:v>
                </c:pt>
                <c:pt idx="8634">
                  <c:v>1.8209533691406199</c:v>
                </c:pt>
                <c:pt idx="8635">
                  <c:v>1.12274169921875</c:v>
                </c:pt>
                <c:pt idx="8636">
                  <c:v>0.47064208984375</c:v>
                </c:pt>
                <c:pt idx="8637">
                  <c:v>0.79290771484375</c:v>
                </c:pt>
                <c:pt idx="8638">
                  <c:v>1.58929443359375</c:v>
                </c:pt>
                <c:pt idx="8639">
                  <c:v>1.6024169921875</c:v>
                </c:pt>
                <c:pt idx="8640">
                  <c:v>0.834716796875</c:v>
                </c:pt>
                <c:pt idx="8641">
                  <c:v>0.415771484375</c:v>
                </c:pt>
                <c:pt idx="8642">
                  <c:v>0.88861083984375</c:v>
                </c:pt>
                <c:pt idx="8643">
                  <c:v>1.5550537109375</c:v>
                </c:pt>
                <c:pt idx="8644">
                  <c:v>1.449462890625</c:v>
                </c:pt>
                <c:pt idx="8645">
                  <c:v>0.7752685546875</c:v>
                </c:pt>
                <c:pt idx="8646">
                  <c:v>0.465972900390625</c:v>
                </c:pt>
                <c:pt idx="8647">
                  <c:v>0.829620361328125</c:v>
                </c:pt>
                <c:pt idx="8648">
                  <c:v>1.4739990234375</c:v>
                </c:pt>
                <c:pt idx="8649">
                  <c:v>1.447509765625</c:v>
                </c:pt>
                <c:pt idx="8650">
                  <c:v>0.84478759765625</c:v>
                </c:pt>
                <c:pt idx="8651">
                  <c:v>0.544708251953125</c:v>
                </c:pt>
                <c:pt idx="8652">
                  <c:v>1.08935546875</c:v>
                </c:pt>
                <c:pt idx="8653">
                  <c:v>1.5519714355468699</c:v>
                </c:pt>
                <c:pt idx="8654">
                  <c:v>1.1496887207031199</c:v>
                </c:pt>
                <c:pt idx="8655">
                  <c:v>0.71221923828125</c:v>
                </c:pt>
                <c:pt idx="8656">
                  <c:v>0.9251708984375</c:v>
                </c:pt>
                <c:pt idx="8657">
                  <c:v>1.1726379394531199</c:v>
                </c:pt>
                <c:pt idx="8658">
                  <c:v>1.0052185058593699</c:v>
                </c:pt>
                <c:pt idx="8659">
                  <c:v>0.84063720703125</c:v>
                </c:pt>
                <c:pt idx="8660">
                  <c:v>0.871429443359375</c:v>
                </c:pt>
                <c:pt idx="8661">
                  <c:v>0.8931884765625</c:v>
                </c:pt>
                <c:pt idx="8662">
                  <c:v>0.968719482421875</c:v>
                </c:pt>
                <c:pt idx="8663">
                  <c:v>0.882110595703125</c:v>
                </c:pt>
                <c:pt idx="8664">
                  <c:v>0.729461669921875</c:v>
                </c:pt>
                <c:pt idx="8665">
                  <c:v>0.643707275390625</c:v>
                </c:pt>
                <c:pt idx="8666">
                  <c:v>0.745758056640625</c:v>
                </c:pt>
                <c:pt idx="8667">
                  <c:v>0.846405029296875</c:v>
                </c:pt>
                <c:pt idx="8668">
                  <c:v>0.714385986328125</c:v>
                </c:pt>
                <c:pt idx="8669">
                  <c:v>0.538848876953125</c:v>
                </c:pt>
                <c:pt idx="8670">
                  <c:v>0.71826171875</c:v>
                </c:pt>
                <c:pt idx="8671">
                  <c:v>0.830291748046875</c:v>
                </c:pt>
                <c:pt idx="8672">
                  <c:v>0.563507080078125</c:v>
                </c:pt>
                <c:pt idx="8673">
                  <c:v>0.39300537109375</c:v>
                </c:pt>
                <c:pt idx="8674">
                  <c:v>0.6204833984375</c:v>
                </c:pt>
                <c:pt idx="8675">
                  <c:v>0.94354248046875</c:v>
                </c:pt>
                <c:pt idx="8676">
                  <c:v>0.83856201171875</c:v>
                </c:pt>
                <c:pt idx="8677">
                  <c:v>0.51007080078125</c:v>
                </c:pt>
                <c:pt idx="8678">
                  <c:v>0.54931640625</c:v>
                </c:pt>
                <c:pt idx="8679">
                  <c:v>0.949462890625</c:v>
                </c:pt>
                <c:pt idx="8680">
                  <c:v>1.03875732421875</c:v>
                </c:pt>
                <c:pt idx="8681">
                  <c:v>0.810302734375</c:v>
                </c:pt>
                <c:pt idx="8682">
                  <c:v>0.74322509765625</c:v>
                </c:pt>
                <c:pt idx="8683">
                  <c:v>0.790069580078125</c:v>
                </c:pt>
                <c:pt idx="8684">
                  <c:v>0.815826416015625</c:v>
                </c:pt>
                <c:pt idx="8685">
                  <c:v>1.0667724609375</c:v>
                </c:pt>
                <c:pt idx="8686">
                  <c:v>1.2624206542968699</c:v>
                </c:pt>
                <c:pt idx="8687">
                  <c:v>0.92681884765625</c:v>
                </c:pt>
                <c:pt idx="8688">
                  <c:v>0.726043701171875</c:v>
                </c:pt>
                <c:pt idx="8689">
                  <c:v>1.13787841796875</c:v>
                </c:pt>
                <c:pt idx="8690">
                  <c:v>1.43670654296875</c:v>
                </c:pt>
                <c:pt idx="8691">
                  <c:v>1.0876770019531199</c:v>
                </c:pt>
                <c:pt idx="8692">
                  <c:v>0.455078125</c:v>
                </c:pt>
                <c:pt idx="8693">
                  <c:v>0.779388427734375</c:v>
                </c:pt>
                <c:pt idx="8694">
                  <c:v>1.4765625</c:v>
                </c:pt>
                <c:pt idx="8695">
                  <c:v>1.3566589355468699</c:v>
                </c:pt>
                <c:pt idx="8696">
                  <c:v>0.66015625</c:v>
                </c:pt>
                <c:pt idx="8697">
                  <c:v>0.215057373046875</c:v>
                </c:pt>
                <c:pt idx="8698">
                  <c:v>0.584320068359375</c:v>
                </c:pt>
                <c:pt idx="8699">
                  <c:v>1.34552001953125</c:v>
                </c:pt>
                <c:pt idx="8700">
                  <c:v>1.35528564453125</c:v>
                </c:pt>
                <c:pt idx="8701">
                  <c:v>0.653411865234375</c:v>
                </c:pt>
                <c:pt idx="8702">
                  <c:v>0.36151123046875</c:v>
                </c:pt>
                <c:pt idx="8703">
                  <c:v>0.96539306640625</c:v>
                </c:pt>
                <c:pt idx="8704">
                  <c:v>1.449462890625</c:v>
                </c:pt>
                <c:pt idx="8705">
                  <c:v>1.0176696777343699</c:v>
                </c:pt>
                <c:pt idx="8706">
                  <c:v>0.627166748046875</c:v>
                </c:pt>
                <c:pt idx="8707">
                  <c:v>0.849853515625</c:v>
                </c:pt>
                <c:pt idx="8708">
                  <c:v>1.2762756347656199</c:v>
                </c:pt>
                <c:pt idx="8709">
                  <c:v>1.29412841796875</c:v>
                </c:pt>
                <c:pt idx="8710">
                  <c:v>1.0643310546875</c:v>
                </c:pt>
                <c:pt idx="8711">
                  <c:v>0.868408203125</c:v>
                </c:pt>
                <c:pt idx="8712">
                  <c:v>0.7886962890625</c:v>
                </c:pt>
                <c:pt idx="8713">
                  <c:v>1.046630859375</c:v>
                </c:pt>
                <c:pt idx="8714">
                  <c:v>1.50628662109375</c:v>
                </c:pt>
                <c:pt idx="8715">
                  <c:v>1.479248046875</c:v>
                </c:pt>
                <c:pt idx="8716">
                  <c:v>0.804931640625</c:v>
                </c:pt>
                <c:pt idx="8717">
                  <c:v>0.68170166015625</c:v>
                </c:pt>
                <c:pt idx="8718">
                  <c:v>1.4606018066406199</c:v>
                </c:pt>
                <c:pt idx="8719">
                  <c:v>1.90478515625</c:v>
                </c:pt>
                <c:pt idx="8720">
                  <c:v>1.42950439453125</c:v>
                </c:pt>
                <c:pt idx="8721">
                  <c:v>0.81793212890625</c:v>
                </c:pt>
                <c:pt idx="8722">
                  <c:v>1.04974365234375</c:v>
                </c:pt>
                <c:pt idx="8723">
                  <c:v>1.53570556640625</c:v>
                </c:pt>
                <c:pt idx="8724">
                  <c:v>1.53631591796875</c:v>
                </c:pt>
                <c:pt idx="8725">
                  <c:v>1.3636474609375</c:v>
                </c:pt>
                <c:pt idx="8726">
                  <c:v>1.29425048828125</c:v>
                </c:pt>
                <c:pt idx="8727">
                  <c:v>1.1742248535156199</c:v>
                </c:pt>
                <c:pt idx="8728">
                  <c:v>1.03460693359375</c:v>
                </c:pt>
                <c:pt idx="8729">
                  <c:v>1.2505798339843699</c:v>
                </c:pt>
                <c:pt idx="8730">
                  <c:v>1.60546875</c:v>
                </c:pt>
                <c:pt idx="8731">
                  <c:v>1.4453430175781199</c:v>
                </c:pt>
                <c:pt idx="8732">
                  <c:v>0.7413330078125</c:v>
                </c:pt>
                <c:pt idx="8733">
                  <c:v>0.543304443359375</c:v>
                </c:pt>
                <c:pt idx="8734">
                  <c:v>1.2223205566406199</c:v>
                </c:pt>
                <c:pt idx="8735">
                  <c:v>1.6770324707031199</c:v>
                </c:pt>
                <c:pt idx="8736">
                  <c:v>1.25665283203125</c:v>
                </c:pt>
                <c:pt idx="8737">
                  <c:v>0.5576171875</c:v>
                </c:pt>
                <c:pt idx="8738">
                  <c:v>0.54833984375</c:v>
                </c:pt>
                <c:pt idx="8739">
                  <c:v>1.1571044921875</c:v>
                </c:pt>
                <c:pt idx="8740">
                  <c:v>1.4859313964843699</c:v>
                </c:pt>
                <c:pt idx="8741">
                  <c:v>1.0760498046875</c:v>
                </c:pt>
                <c:pt idx="8742">
                  <c:v>0.621124267578125</c:v>
                </c:pt>
                <c:pt idx="8743">
                  <c:v>0.69085693359375</c:v>
                </c:pt>
                <c:pt idx="8744">
                  <c:v>1.1730041503906199</c:v>
                </c:pt>
                <c:pt idx="8745">
                  <c:v>1.3053894042968699</c:v>
                </c:pt>
                <c:pt idx="8746">
                  <c:v>0.96502685546875</c:v>
                </c:pt>
                <c:pt idx="8747">
                  <c:v>0.466094970703125</c:v>
                </c:pt>
                <c:pt idx="8748">
                  <c:v>0.517181396484375</c:v>
                </c:pt>
                <c:pt idx="8749">
                  <c:v>1.0242919921875</c:v>
                </c:pt>
                <c:pt idx="8750">
                  <c:v>1.2804870605468699</c:v>
                </c:pt>
                <c:pt idx="8751">
                  <c:v>0.750457763671875</c:v>
                </c:pt>
                <c:pt idx="8752">
                  <c:v>0.313720703125</c:v>
                </c:pt>
                <c:pt idx="8753">
                  <c:v>0.640350341796875</c:v>
                </c:pt>
                <c:pt idx="8754">
                  <c:v>1.21044921875</c:v>
                </c:pt>
                <c:pt idx="8755">
                  <c:v>1.0580749511718699</c:v>
                </c:pt>
                <c:pt idx="8756">
                  <c:v>0.5380859375</c:v>
                </c:pt>
                <c:pt idx="8757">
                  <c:v>0.475189208984375</c:v>
                </c:pt>
                <c:pt idx="8758">
                  <c:v>0.82635498046875</c:v>
                </c:pt>
                <c:pt idx="8759">
                  <c:v>1.1180114746093699</c:v>
                </c:pt>
                <c:pt idx="8760">
                  <c:v>0.957550048828125</c:v>
                </c:pt>
                <c:pt idx="8761">
                  <c:v>0.63970947265625</c:v>
                </c:pt>
                <c:pt idx="8762">
                  <c:v>0.546661376953125</c:v>
                </c:pt>
                <c:pt idx="8763">
                  <c:v>0.8001708984375</c:v>
                </c:pt>
                <c:pt idx="8764">
                  <c:v>1.0257873535156199</c:v>
                </c:pt>
                <c:pt idx="8765">
                  <c:v>0.84271240234375</c:v>
                </c:pt>
                <c:pt idx="8766">
                  <c:v>0.4842529296875</c:v>
                </c:pt>
                <c:pt idx="8767">
                  <c:v>0.501922607421875</c:v>
                </c:pt>
                <c:pt idx="8768">
                  <c:v>0.819580078125</c:v>
                </c:pt>
                <c:pt idx="8769">
                  <c:v>0.93157958984375</c:v>
                </c:pt>
                <c:pt idx="8770">
                  <c:v>0.627685546875</c:v>
                </c:pt>
                <c:pt idx="8771">
                  <c:v>0.42669677734375</c:v>
                </c:pt>
                <c:pt idx="8772">
                  <c:v>0.734893798828125</c:v>
                </c:pt>
                <c:pt idx="8773">
                  <c:v>0.881256103515625</c:v>
                </c:pt>
                <c:pt idx="8774">
                  <c:v>0.807586669921875</c:v>
                </c:pt>
                <c:pt idx="8775">
                  <c:v>0.70916748046875</c:v>
                </c:pt>
                <c:pt idx="8776">
                  <c:v>0.81793212890625</c:v>
                </c:pt>
                <c:pt idx="8777">
                  <c:v>0.86920166015625</c:v>
                </c:pt>
                <c:pt idx="8778">
                  <c:v>0.8831787109375</c:v>
                </c:pt>
                <c:pt idx="8779">
                  <c:v>0.94659423828125</c:v>
                </c:pt>
                <c:pt idx="8780">
                  <c:v>1.0024108886718699</c:v>
                </c:pt>
                <c:pt idx="8781">
                  <c:v>0.97406005859375</c:v>
                </c:pt>
                <c:pt idx="8782">
                  <c:v>1.13836669921875</c:v>
                </c:pt>
                <c:pt idx="8783">
                  <c:v>1.2134094238281199</c:v>
                </c:pt>
                <c:pt idx="8784">
                  <c:v>1.0692138671875</c:v>
                </c:pt>
                <c:pt idx="8785">
                  <c:v>1.04315185546875</c:v>
                </c:pt>
                <c:pt idx="8786">
                  <c:v>1.3482666015625</c:v>
                </c:pt>
                <c:pt idx="8787">
                  <c:v>1.3670349121093699</c:v>
                </c:pt>
                <c:pt idx="8788">
                  <c:v>1.1769714355468699</c:v>
                </c:pt>
                <c:pt idx="8789">
                  <c:v>1.2710266113281199</c:v>
                </c:pt>
                <c:pt idx="8790">
                  <c:v>1.5794982910156199</c:v>
                </c:pt>
                <c:pt idx="8791">
                  <c:v>1.49005126953125</c:v>
                </c:pt>
                <c:pt idx="8792">
                  <c:v>1.37103271484375</c:v>
                </c:pt>
                <c:pt idx="8793">
                  <c:v>1.4270935058593699</c:v>
                </c:pt>
                <c:pt idx="8794">
                  <c:v>1.4903564453125</c:v>
                </c:pt>
                <c:pt idx="8795">
                  <c:v>1.5683898925781199</c:v>
                </c:pt>
                <c:pt idx="8796">
                  <c:v>1.7113952636718699</c:v>
                </c:pt>
                <c:pt idx="8797">
                  <c:v>1.64263916015625</c:v>
                </c:pt>
                <c:pt idx="8798">
                  <c:v>1.51513671875</c:v>
                </c:pt>
                <c:pt idx="8799">
                  <c:v>1.62554931640625</c:v>
                </c:pt>
                <c:pt idx="8800">
                  <c:v>1.8274230957031199</c:v>
                </c:pt>
                <c:pt idx="8801">
                  <c:v>1.73779296875</c:v>
                </c:pt>
                <c:pt idx="8802">
                  <c:v>1.4117431640625</c:v>
                </c:pt>
                <c:pt idx="8803">
                  <c:v>1.45404052734375</c:v>
                </c:pt>
                <c:pt idx="8804">
                  <c:v>1.7183532714843699</c:v>
                </c:pt>
                <c:pt idx="8805">
                  <c:v>1.7082824707031199</c:v>
                </c:pt>
                <c:pt idx="8806">
                  <c:v>1.5197448730468699</c:v>
                </c:pt>
                <c:pt idx="8807">
                  <c:v>1.5142517089843699</c:v>
                </c:pt>
                <c:pt idx="8808">
                  <c:v>1.5972595214843699</c:v>
                </c:pt>
                <c:pt idx="8809">
                  <c:v>1.6300354003906199</c:v>
                </c:pt>
                <c:pt idx="8810">
                  <c:v>1.5638427734375</c:v>
                </c:pt>
                <c:pt idx="8811">
                  <c:v>1.5611267089843699</c:v>
                </c:pt>
                <c:pt idx="8812">
                  <c:v>1.5460205078125</c:v>
                </c:pt>
                <c:pt idx="8813">
                  <c:v>1.4259033203125</c:v>
                </c:pt>
                <c:pt idx="8814">
                  <c:v>1.3692321777343699</c:v>
                </c:pt>
                <c:pt idx="8815">
                  <c:v>1.42132568359375</c:v>
                </c:pt>
                <c:pt idx="8816">
                  <c:v>1.3854064941406199</c:v>
                </c:pt>
                <c:pt idx="8817">
                  <c:v>1.2085266113281199</c:v>
                </c:pt>
                <c:pt idx="8818">
                  <c:v>1.04156494140625</c:v>
                </c:pt>
                <c:pt idx="8819">
                  <c:v>1.2293701171875</c:v>
                </c:pt>
                <c:pt idx="8820">
                  <c:v>1.192138671875</c:v>
                </c:pt>
                <c:pt idx="8821">
                  <c:v>0.780029296875</c:v>
                </c:pt>
                <c:pt idx="8822">
                  <c:v>0.6695556640625</c:v>
                </c:pt>
                <c:pt idx="8823">
                  <c:v>1.2725524902343699</c:v>
                </c:pt>
                <c:pt idx="8824">
                  <c:v>1.4590759277343699</c:v>
                </c:pt>
                <c:pt idx="8825">
                  <c:v>0.7818603515625</c:v>
                </c:pt>
                <c:pt idx="8826">
                  <c:v>0.41656494140625</c:v>
                </c:pt>
                <c:pt idx="8827">
                  <c:v>0.972320556640625</c:v>
                </c:pt>
                <c:pt idx="8828">
                  <c:v>1.4414367675781199</c:v>
                </c:pt>
                <c:pt idx="8829">
                  <c:v>0.92724609375</c:v>
                </c:pt>
                <c:pt idx="8830">
                  <c:v>0.268585205078125</c:v>
                </c:pt>
                <c:pt idx="8831">
                  <c:v>0.491180419921875</c:v>
                </c:pt>
                <c:pt idx="8832">
                  <c:v>1.13336181640625</c:v>
                </c:pt>
                <c:pt idx="8833">
                  <c:v>1.048583984375</c:v>
                </c:pt>
                <c:pt idx="8834">
                  <c:v>0.397003173828125</c:v>
                </c:pt>
                <c:pt idx="8835">
                  <c:v>0.306610107421875</c:v>
                </c:pt>
                <c:pt idx="8836">
                  <c:v>0.634765625</c:v>
                </c:pt>
                <c:pt idx="8837">
                  <c:v>0.603485107421875</c:v>
                </c:pt>
                <c:pt idx="8838">
                  <c:v>0.3609619140625</c:v>
                </c:pt>
                <c:pt idx="8839">
                  <c:v>0.215301513671875</c:v>
                </c:pt>
                <c:pt idx="8840">
                  <c:v>0.1435546875</c:v>
                </c:pt>
                <c:pt idx="8841">
                  <c:v>0.2933349609375</c:v>
                </c:pt>
                <c:pt idx="8842">
                  <c:v>0.139556884765625</c:v>
                </c:pt>
                <c:pt idx="8843">
                  <c:v>-0.21859428286552399</c:v>
                </c:pt>
                <c:pt idx="8844">
                  <c:v>-0.112731851637363</c:v>
                </c:pt>
                <c:pt idx="8845">
                  <c:v>0.199432373046875</c:v>
                </c:pt>
                <c:pt idx="8846">
                  <c:v>-1.3196589425206099E-2</c:v>
                </c:pt>
                <c:pt idx="8847">
                  <c:v>-0.336830765008926</c:v>
                </c:pt>
                <c:pt idx="8848">
                  <c:v>-0.13852925598621299</c:v>
                </c:pt>
                <c:pt idx="8849">
                  <c:v>4.8797607421875E-2</c:v>
                </c:pt>
                <c:pt idx="8850">
                  <c:v>-4.5174561440944602E-2</c:v>
                </c:pt>
                <c:pt idx="8851">
                  <c:v>-0.27085936069488498</c:v>
                </c:pt>
                <c:pt idx="8852">
                  <c:v>-0.242871478199958</c:v>
                </c:pt>
                <c:pt idx="8853">
                  <c:v>2.166748046875E-2</c:v>
                </c:pt>
                <c:pt idx="8854">
                  <c:v>0.13616943359375</c:v>
                </c:pt>
                <c:pt idx="8855">
                  <c:v>-9.8540671169757801E-2</c:v>
                </c:pt>
                <c:pt idx="8856">
                  <c:v>-0.14755497872829401</c:v>
                </c:pt>
                <c:pt idx="8857">
                  <c:v>0.23870849609375</c:v>
                </c:pt>
                <c:pt idx="8858">
                  <c:v>0.48797607421875</c:v>
                </c:pt>
                <c:pt idx="8859">
                  <c:v>0.346282958984375</c:v>
                </c:pt>
                <c:pt idx="8860">
                  <c:v>0.12286376953125</c:v>
                </c:pt>
                <c:pt idx="8861">
                  <c:v>0.137481689453125</c:v>
                </c:pt>
                <c:pt idx="8862">
                  <c:v>0.403533935546875</c:v>
                </c:pt>
                <c:pt idx="8863">
                  <c:v>0.572845458984375</c:v>
                </c:pt>
                <c:pt idx="8864">
                  <c:v>0.332489013671875</c:v>
                </c:pt>
                <c:pt idx="8865">
                  <c:v>0.157958984375</c:v>
                </c:pt>
                <c:pt idx="8866">
                  <c:v>0.2216796875</c:v>
                </c:pt>
                <c:pt idx="8867">
                  <c:v>0.136749267578125</c:v>
                </c:pt>
                <c:pt idx="8868">
                  <c:v>0.15087890625</c:v>
                </c:pt>
                <c:pt idx="8869">
                  <c:v>0.48095703125</c:v>
                </c:pt>
                <c:pt idx="8870">
                  <c:v>0.543243408203125</c:v>
                </c:pt>
                <c:pt idx="8871">
                  <c:v>0.28216552734375</c:v>
                </c:pt>
                <c:pt idx="8872">
                  <c:v>0.28204345703125</c:v>
                </c:pt>
                <c:pt idx="8873">
                  <c:v>0.739013671875</c:v>
                </c:pt>
                <c:pt idx="8874">
                  <c:v>0.8072509765625</c:v>
                </c:pt>
                <c:pt idx="8875">
                  <c:v>0.70123291015625</c:v>
                </c:pt>
                <c:pt idx="8876">
                  <c:v>0.857879638671875</c:v>
                </c:pt>
                <c:pt idx="8877">
                  <c:v>1.1181335449218699</c:v>
                </c:pt>
                <c:pt idx="8878">
                  <c:v>0.792633056640625</c:v>
                </c:pt>
                <c:pt idx="8879">
                  <c:v>0.139373779296875</c:v>
                </c:pt>
                <c:pt idx="8880">
                  <c:v>0.40936279296875</c:v>
                </c:pt>
                <c:pt idx="8881">
                  <c:v>1.33935546875</c:v>
                </c:pt>
                <c:pt idx="8882">
                  <c:v>1.6242980957031199</c:v>
                </c:pt>
                <c:pt idx="8883">
                  <c:v>0.64117431640625</c:v>
                </c:pt>
                <c:pt idx="8884">
                  <c:v>0.319183349609375</c:v>
                </c:pt>
                <c:pt idx="8885">
                  <c:v>1.0625915527343699</c:v>
                </c:pt>
                <c:pt idx="8886">
                  <c:v>1.6779479980468699</c:v>
                </c:pt>
                <c:pt idx="8887">
                  <c:v>1.1526184082031199</c:v>
                </c:pt>
                <c:pt idx="8888">
                  <c:v>0.557525634765625</c:v>
                </c:pt>
                <c:pt idx="8889">
                  <c:v>0.80047607421875</c:v>
                </c:pt>
                <c:pt idx="8890">
                  <c:v>1.2757873535156199</c:v>
                </c:pt>
                <c:pt idx="8891">
                  <c:v>1.0960693359375</c:v>
                </c:pt>
                <c:pt idx="8892">
                  <c:v>0.521575927734375</c:v>
                </c:pt>
                <c:pt idx="8893">
                  <c:v>0.458984375</c:v>
                </c:pt>
                <c:pt idx="8894">
                  <c:v>0.74798583984375</c:v>
                </c:pt>
                <c:pt idx="8895">
                  <c:v>0.738037109375</c:v>
                </c:pt>
                <c:pt idx="8896">
                  <c:v>0.58050537109375</c:v>
                </c:pt>
                <c:pt idx="8897">
                  <c:v>0.342529296875</c:v>
                </c:pt>
                <c:pt idx="8898">
                  <c:v>0.2373046875</c:v>
                </c:pt>
                <c:pt idx="8899">
                  <c:v>0.462493896484375</c:v>
                </c:pt>
                <c:pt idx="8900">
                  <c:v>0.904327392578125</c:v>
                </c:pt>
                <c:pt idx="8901">
                  <c:v>0.760223388671875</c:v>
                </c:pt>
                <c:pt idx="8902">
                  <c:v>0.3818359375</c:v>
                </c:pt>
                <c:pt idx="8903">
                  <c:v>0.42071533203125</c:v>
                </c:pt>
                <c:pt idx="8904">
                  <c:v>0.671051025390625</c:v>
                </c:pt>
                <c:pt idx="8905">
                  <c:v>0.483551025390625</c:v>
                </c:pt>
                <c:pt idx="8906">
                  <c:v>0.35931396484375</c:v>
                </c:pt>
                <c:pt idx="8907">
                  <c:v>0.541259765625</c:v>
                </c:pt>
                <c:pt idx="8908">
                  <c:v>0.477325439453125</c:v>
                </c:pt>
                <c:pt idx="8909">
                  <c:v>0.237396240234375</c:v>
                </c:pt>
                <c:pt idx="8910">
                  <c:v>0.280120849609375</c:v>
                </c:pt>
                <c:pt idx="8911">
                  <c:v>0.465301513671875</c:v>
                </c:pt>
                <c:pt idx="8912">
                  <c:v>0.3326416015625</c:v>
                </c:pt>
                <c:pt idx="8913">
                  <c:v>0.11431884765625</c:v>
                </c:pt>
                <c:pt idx="8914">
                  <c:v>0.1162109375</c:v>
                </c:pt>
                <c:pt idx="8915">
                  <c:v>0.300048828125</c:v>
                </c:pt>
                <c:pt idx="8916">
                  <c:v>0.29833984375</c:v>
                </c:pt>
                <c:pt idx="8917" formatCode="0.00E+00">
                  <c:v>-5.44328358955681E-4</c:v>
                </c:pt>
                <c:pt idx="8918">
                  <c:v>-0.25017464160919101</c:v>
                </c:pt>
                <c:pt idx="8919">
                  <c:v>-1.98375079780817E-2</c:v>
                </c:pt>
                <c:pt idx="8920">
                  <c:v>0.32147216796875</c:v>
                </c:pt>
                <c:pt idx="8921">
                  <c:v>-9.2697881162166595E-2</c:v>
                </c:pt>
                <c:pt idx="8922">
                  <c:v>-0.46631482243537897</c:v>
                </c:pt>
                <c:pt idx="8923">
                  <c:v>-0.24486444890499101</c:v>
                </c:pt>
                <c:pt idx="8924">
                  <c:v>-0.119992598891258</c:v>
                </c:pt>
                <c:pt idx="8925">
                  <c:v>-0.27088049054145802</c:v>
                </c:pt>
                <c:pt idx="8926">
                  <c:v>-0.37856304645538302</c:v>
                </c:pt>
                <c:pt idx="8927">
                  <c:v>-0.401354610919952</c:v>
                </c:pt>
                <c:pt idx="8928">
                  <c:v>-0.37480416893959001</c:v>
                </c:pt>
                <c:pt idx="8929">
                  <c:v>-0.41375714540481501</c:v>
                </c:pt>
                <c:pt idx="8930">
                  <c:v>-0.57324433326721103</c:v>
                </c:pt>
                <c:pt idx="8931">
                  <c:v>-0.65758496522903398</c:v>
                </c:pt>
                <c:pt idx="8932">
                  <c:v>-0.54350936412811202</c:v>
                </c:pt>
                <c:pt idx="8933">
                  <c:v>-0.56763088703155495</c:v>
                </c:pt>
                <c:pt idx="8934">
                  <c:v>-0.71584039926528897</c:v>
                </c:pt>
                <c:pt idx="8935">
                  <c:v>-0.77877771854400601</c:v>
                </c:pt>
                <c:pt idx="8936">
                  <c:v>-0.77776509523391701</c:v>
                </c:pt>
                <c:pt idx="8937">
                  <c:v>-0.82765567302703802</c:v>
                </c:pt>
                <c:pt idx="8938">
                  <c:v>-0.79147434234619096</c:v>
                </c:pt>
                <c:pt idx="8939">
                  <c:v>-0.82179206609725897</c:v>
                </c:pt>
                <c:pt idx="8940">
                  <c:v>-0.85765069723129195</c:v>
                </c:pt>
                <c:pt idx="8941">
                  <c:v>-0.85560172796249301</c:v>
                </c:pt>
                <c:pt idx="8942">
                  <c:v>-0.89036798477172796</c:v>
                </c:pt>
                <c:pt idx="8943">
                  <c:v>-1.00386762619018</c:v>
                </c:pt>
                <c:pt idx="8944">
                  <c:v>-1.01341688632965</c:v>
                </c:pt>
                <c:pt idx="8945">
                  <c:v>-0.88560211658477705</c:v>
                </c:pt>
                <c:pt idx="8946">
                  <c:v>-0.87590128183364802</c:v>
                </c:pt>
                <c:pt idx="8947">
                  <c:v>-1.05175137519836</c:v>
                </c:pt>
                <c:pt idx="8948">
                  <c:v>-0.984838306903839</c:v>
                </c:pt>
                <c:pt idx="8949">
                  <c:v>-0.81381851434707597</c:v>
                </c:pt>
                <c:pt idx="8950">
                  <c:v>-0.87362188100814797</c:v>
                </c:pt>
                <c:pt idx="8951">
                  <c:v>-1.07171750068664</c:v>
                </c:pt>
                <c:pt idx="8952">
                  <c:v>-1.0543223619461</c:v>
                </c:pt>
                <c:pt idx="8953">
                  <c:v>-0.88944107294082597</c:v>
                </c:pt>
                <c:pt idx="8954">
                  <c:v>-0.83513528108596802</c:v>
                </c:pt>
                <c:pt idx="8955">
                  <c:v>-0.85635262727737405</c:v>
                </c:pt>
                <c:pt idx="8956">
                  <c:v>-0.86197197437286299</c:v>
                </c:pt>
                <c:pt idx="8957">
                  <c:v>-0.91873604059219305</c:v>
                </c:pt>
                <c:pt idx="8958">
                  <c:v>-0.89851850271224898</c:v>
                </c:pt>
                <c:pt idx="8959">
                  <c:v>-0.78034937381744296</c:v>
                </c:pt>
                <c:pt idx="8960">
                  <c:v>-0.84475886821746804</c:v>
                </c:pt>
                <c:pt idx="8961">
                  <c:v>-1.1165417432785001</c:v>
                </c:pt>
                <c:pt idx="8962">
                  <c:v>-1.0230978727340601</c:v>
                </c:pt>
                <c:pt idx="8963">
                  <c:v>-0.64387840032577504</c:v>
                </c:pt>
                <c:pt idx="8964">
                  <c:v>-0.62064605951309204</c:v>
                </c:pt>
                <c:pt idx="8965">
                  <c:v>-0.92902785539626997</c:v>
                </c:pt>
                <c:pt idx="8966">
                  <c:v>-0.95003509521484297</c:v>
                </c:pt>
                <c:pt idx="8967">
                  <c:v>-0.57419478893279996</c:v>
                </c:pt>
                <c:pt idx="8968">
                  <c:v>-0.53295552730560303</c:v>
                </c:pt>
                <c:pt idx="8969">
                  <c:v>-0.813507080078125</c:v>
                </c:pt>
                <c:pt idx="8970">
                  <c:v>-0.77708196640014604</c:v>
                </c:pt>
                <c:pt idx="8971">
                  <c:v>-0.46091505885124201</c:v>
                </c:pt>
                <c:pt idx="8972">
                  <c:v>-0.41829308867454501</c:v>
                </c:pt>
                <c:pt idx="8973">
                  <c:v>-0.51675051450729304</c:v>
                </c:pt>
                <c:pt idx="8974">
                  <c:v>-0.51342236995696999</c:v>
                </c:pt>
                <c:pt idx="8975">
                  <c:v>-0.51367765665054299</c:v>
                </c:pt>
                <c:pt idx="8976">
                  <c:v>-0.55302131175994795</c:v>
                </c:pt>
                <c:pt idx="8977">
                  <c:v>-0.48423743247985801</c:v>
                </c:pt>
                <c:pt idx="8978">
                  <c:v>-0.37767639756202698</c:v>
                </c:pt>
                <c:pt idx="8979">
                  <c:v>-0.53308409452438299</c:v>
                </c:pt>
                <c:pt idx="8980">
                  <c:v>-0.47125047445297202</c:v>
                </c:pt>
                <c:pt idx="8981">
                  <c:v>-0.130155310034751</c:v>
                </c:pt>
                <c:pt idx="8982">
                  <c:v>-0.13873127102851801</c:v>
                </c:pt>
                <c:pt idx="8983">
                  <c:v>-0.366255402565002</c:v>
                </c:pt>
                <c:pt idx="8984">
                  <c:v>-0.30706253647804199</c:v>
                </c:pt>
                <c:pt idx="8985">
                  <c:v>-2.3440470919012999E-2</c:v>
                </c:pt>
                <c:pt idx="8986">
                  <c:v>3.1768798828125E-2</c:v>
                </c:pt>
                <c:pt idx="8987">
                  <c:v>2.72216796875E-2</c:v>
                </c:pt>
                <c:pt idx="8988">
                  <c:v>1.89208984375E-2</c:v>
                </c:pt>
                <c:pt idx="8989">
                  <c:v>2.838134765625E-2</c:v>
                </c:pt>
                <c:pt idx="8990">
                  <c:v>0.112518310546875</c:v>
                </c:pt>
                <c:pt idx="8991">
                  <c:v>0.1505126953125</c:v>
                </c:pt>
                <c:pt idx="8992">
                  <c:v>3.4515380859375E-2</c:v>
                </c:pt>
                <c:pt idx="8993">
                  <c:v>-2.3418141063302699E-3</c:v>
                </c:pt>
                <c:pt idx="8994">
                  <c:v>0.21209716796875</c:v>
                </c:pt>
                <c:pt idx="8995">
                  <c:v>0.36456298828125</c:v>
                </c:pt>
                <c:pt idx="8996">
                  <c:v>0.22808837890625</c:v>
                </c:pt>
                <c:pt idx="8997">
                  <c:v>0.13702392578125</c:v>
                </c:pt>
                <c:pt idx="8998">
                  <c:v>0.3016357421875</c:v>
                </c:pt>
                <c:pt idx="8999">
                  <c:v>0.5430908203125</c:v>
                </c:pt>
                <c:pt idx="9000">
                  <c:v>0.477691650390625</c:v>
                </c:pt>
                <c:pt idx="9001">
                  <c:v>0.3076171875</c:v>
                </c:pt>
                <c:pt idx="9002">
                  <c:v>0.3936767578125</c:v>
                </c:pt>
                <c:pt idx="9003">
                  <c:v>0.60443115234375</c:v>
                </c:pt>
                <c:pt idx="9004">
                  <c:v>0.566558837890625</c:v>
                </c:pt>
                <c:pt idx="9005">
                  <c:v>0.445526123046875</c:v>
                </c:pt>
                <c:pt idx="9006">
                  <c:v>0.488861083984375</c:v>
                </c:pt>
                <c:pt idx="9007">
                  <c:v>0.585906982421875</c:v>
                </c:pt>
                <c:pt idx="9008">
                  <c:v>0.51361083984375</c:v>
                </c:pt>
                <c:pt idx="9009">
                  <c:v>0.496551513671875</c:v>
                </c:pt>
                <c:pt idx="9010">
                  <c:v>0.556549072265625</c:v>
                </c:pt>
                <c:pt idx="9011">
                  <c:v>0.56329345703125</c:v>
                </c:pt>
                <c:pt idx="9012">
                  <c:v>0.49822998046875</c:v>
                </c:pt>
                <c:pt idx="9013">
                  <c:v>0.546142578125</c:v>
                </c:pt>
                <c:pt idx="9014">
                  <c:v>0.716033935546875</c:v>
                </c:pt>
                <c:pt idx="9015">
                  <c:v>0.64654541015625</c:v>
                </c:pt>
                <c:pt idx="9016">
                  <c:v>0.449554443359375</c:v>
                </c:pt>
                <c:pt idx="9017">
                  <c:v>0.62628173828125</c:v>
                </c:pt>
                <c:pt idx="9018">
                  <c:v>0.87921142578125</c:v>
                </c:pt>
                <c:pt idx="9019">
                  <c:v>0.72979736328125</c:v>
                </c:pt>
                <c:pt idx="9020">
                  <c:v>0.569061279296875</c:v>
                </c:pt>
                <c:pt idx="9021">
                  <c:v>0.799285888671875</c:v>
                </c:pt>
                <c:pt idx="9022">
                  <c:v>1.01641845703125</c:v>
                </c:pt>
                <c:pt idx="9023">
                  <c:v>0.812957763671875</c:v>
                </c:pt>
                <c:pt idx="9024">
                  <c:v>0.715301513671875</c:v>
                </c:pt>
                <c:pt idx="9025">
                  <c:v>0.833282470703125</c:v>
                </c:pt>
                <c:pt idx="9026">
                  <c:v>0.903289794921875</c:v>
                </c:pt>
                <c:pt idx="9027">
                  <c:v>0.755706787109375</c:v>
                </c:pt>
                <c:pt idx="9028">
                  <c:v>0.705047607421875</c:v>
                </c:pt>
                <c:pt idx="9029">
                  <c:v>0.77752685546875</c:v>
                </c:pt>
                <c:pt idx="9030">
                  <c:v>0.705291748046875</c:v>
                </c:pt>
                <c:pt idx="9031">
                  <c:v>0.566131591796875</c:v>
                </c:pt>
                <c:pt idx="9032">
                  <c:v>0.548431396484375</c:v>
                </c:pt>
                <c:pt idx="9033">
                  <c:v>0.5784912109375</c:v>
                </c:pt>
                <c:pt idx="9034">
                  <c:v>0.522430419921875</c:v>
                </c:pt>
                <c:pt idx="9035">
                  <c:v>0.449432373046875</c:v>
                </c:pt>
                <c:pt idx="9036">
                  <c:v>0.449005126953125</c:v>
                </c:pt>
                <c:pt idx="9037">
                  <c:v>0.40594482421875</c:v>
                </c:pt>
                <c:pt idx="9038">
                  <c:v>0.333770751953125</c:v>
                </c:pt>
                <c:pt idx="9039">
                  <c:v>0.328216552734375</c:v>
                </c:pt>
                <c:pt idx="9040">
                  <c:v>0.33184814453125</c:v>
                </c:pt>
                <c:pt idx="9041">
                  <c:v>0.249908447265625</c:v>
                </c:pt>
                <c:pt idx="9042">
                  <c:v>0.169830322265625</c:v>
                </c:pt>
                <c:pt idx="9043">
                  <c:v>0.156402587890625</c:v>
                </c:pt>
                <c:pt idx="9044">
                  <c:v>8.9202880859375E-2</c:v>
                </c:pt>
                <c:pt idx="9045">
                  <c:v>1.5899658203125E-2</c:v>
                </c:pt>
                <c:pt idx="9046">
                  <c:v>6.6619873046875E-2</c:v>
                </c:pt>
                <c:pt idx="9047">
                  <c:v>0.179779052734375</c:v>
                </c:pt>
                <c:pt idx="9048">
                  <c:v>-5.7661112397909102E-2</c:v>
                </c:pt>
                <c:pt idx="9049">
                  <c:v>-0.22721877694129899</c:v>
                </c:pt>
                <c:pt idx="9050">
                  <c:v>3.6956787109375E-2</c:v>
                </c:pt>
                <c:pt idx="9051">
                  <c:v>0.178253173828125</c:v>
                </c:pt>
                <c:pt idx="9052">
                  <c:v>-1.0938188992440701E-2</c:v>
                </c:pt>
                <c:pt idx="9053">
                  <c:v>-0.16430225968360901</c:v>
                </c:pt>
                <c:pt idx="9054">
                  <c:v>1.1505126953125E-2</c:v>
                </c:pt>
                <c:pt idx="9055">
                  <c:v>9.09423828125E-2</c:v>
                </c:pt>
                <c:pt idx="9056">
                  <c:v>-1.5995396301150301E-2</c:v>
                </c:pt>
                <c:pt idx="9057">
                  <c:v>-0.151568382978439</c:v>
                </c:pt>
                <c:pt idx="9058">
                  <c:v>-0.152658030390739</c:v>
                </c:pt>
                <c:pt idx="9059">
                  <c:v>-7.8597769141197205E-2</c:v>
                </c:pt>
                <c:pt idx="9060">
                  <c:v>-0.105290926992893</c:v>
                </c:pt>
                <c:pt idx="9061">
                  <c:v>-0.17767526209354401</c:v>
                </c:pt>
                <c:pt idx="9062">
                  <c:v>-0.20181980729103</c:v>
                </c:pt>
                <c:pt idx="9063">
                  <c:v>-0.21031554043292999</c:v>
                </c:pt>
                <c:pt idx="9064">
                  <c:v>-0.19486016035079901</c:v>
                </c:pt>
                <c:pt idx="9065">
                  <c:v>-0.14973220229148801</c:v>
                </c:pt>
                <c:pt idx="9066">
                  <c:v>-0.15798144042491899</c:v>
                </c:pt>
                <c:pt idx="9067">
                  <c:v>-0.25164175033569303</c:v>
                </c:pt>
                <c:pt idx="9068">
                  <c:v>-0.21556614339351601</c:v>
                </c:pt>
                <c:pt idx="9069">
                  <c:v>-0.103886395692825</c:v>
                </c:pt>
                <c:pt idx="9070">
                  <c:v>-0.31060031056404103</c:v>
                </c:pt>
                <c:pt idx="9071">
                  <c:v>-0.57030016183853105</c:v>
                </c:pt>
                <c:pt idx="9072">
                  <c:v>-0.42495930194854697</c:v>
                </c:pt>
                <c:pt idx="9073">
                  <c:v>-0.22417664527893</c:v>
                </c:pt>
                <c:pt idx="9074">
                  <c:v>-0.33755800127982999</c:v>
                </c:pt>
                <c:pt idx="9075">
                  <c:v>-0.55157178640365601</c:v>
                </c:pt>
                <c:pt idx="9076">
                  <c:v>-0.58183932304382302</c:v>
                </c:pt>
                <c:pt idx="9077">
                  <c:v>-0.45533165335655201</c:v>
                </c:pt>
                <c:pt idx="9078">
                  <c:v>-0.36593171954154902</c:v>
                </c:pt>
                <c:pt idx="9079">
                  <c:v>-0.449081540107727</c:v>
                </c:pt>
                <c:pt idx="9080">
                  <c:v>-0.529746294021606</c:v>
                </c:pt>
                <c:pt idx="9081">
                  <c:v>-0.44412630796432401</c:v>
                </c:pt>
                <c:pt idx="9082">
                  <c:v>-0.33711177110671903</c:v>
                </c:pt>
                <c:pt idx="9083">
                  <c:v>-0.37261608242988498</c:v>
                </c:pt>
                <c:pt idx="9084">
                  <c:v>-0.51049906015396096</c:v>
                </c:pt>
                <c:pt idx="9085">
                  <c:v>-0.530947625637054</c:v>
                </c:pt>
                <c:pt idx="9086">
                  <c:v>-0.41897514462471003</c:v>
                </c:pt>
                <c:pt idx="9087">
                  <c:v>-0.36306110024452198</c:v>
                </c:pt>
                <c:pt idx="9088">
                  <c:v>-0.44321119785308799</c:v>
                </c:pt>
                <c:pt idx="9089">
                  <c:v>-0.44080182909965498</c:v>
                </c:pt>
                <c:pt idx="9090">
                  <c:v>-0.39933454990386902</c:v>
                </c:pt>
                <c:pt idx="9091">
                  <c:v>-0.40512400865554798</c:v>
                </c:pt>
                <c:pt idx="9092">
                  <c:v>-0.38649058341979903</c:v>
                </c:pt>
                <c:pt idx="9093">
                  <c:v>-0.31856027245521501</c:v>
                </c:pt>
                <c:pt idx="9094">
                  <c:v>-0.34914717078208901</c:v>
                </c:pt>
                <c:pt idx="9095">
                  <c:v>-0.45526191592216397</c:v>
                </c:pt>
                <c:pt idx="9096">
                  <c:v>-0.35207101702690102</c:v>
                </c:pt>
                <c:pt idx="9097">
                  <c:v>-0.141607046127319</c:v>
                </c:pt>
                <c:pt idx="9098">
                  <c:v>-9.7110331058502197E-2</c:v>
                </c:pt>
                <c:pt idx="9099">
                  <c:v>-0.27971059083938599</c:v>
                </c:pt>
                <c:pt idx="9100">
                  <c:v>-0.48762616515159601</c:v>
                </c:pt>
                <c:pt idx="9101">
                  <c:v>-0.29540428519248901</c:v>
                </c:pt>
                <c:pt idx="9102">
                  <c:v>0.1146240234375</c:v>
                </c:pt>
                <c:pt idx="9103">
                  <c:v>-3.6941435188054997E-2</c:v>
                </c:pt>
                <c:pt idx="9104">
                  <c:v>-0.42559307813644398</c:v>
                </c:pt>
                <c:pt idx="9105">
                  <c:v>-0.15008172392845101</c:v>
                </c:pt>
                <c:pt idx="9106">
                  <c:v>-4.8618870787322504E-3</c:v>
                </c:pt>
                <c:pt idx="9107">
                  <c:v>-0.23777741193771301</c:v>
                </c:pt>
                <c:pt idx="9108">
                  <c:v>-0.22813454270362801</c:v>
                </c:pt>
                <c:pt idx="9109">
                  <c:v>-5.6773643940687103E-2</c:v>
                </c:pt>
                <c:pt idx="9110">
                  <c:v>-0.181422248482704</c:v>
                </c:pt>
                <c:pt idx="9111">
                  <c:v>-0.24975396692752799</c:v>
                </c:pt>
                <c:pt idx="9112">
                  <c:v>-0.17914892733096999</c:v>
                </c:pt>
                <c:pt idx="9113">
                  <c:v>-0.34994760155677701</c:v>
                </c:pt>
                <c:pt idx="9114">
                  <c:v>-0.52086520195007302</c:v>
                </c:pt>
                <c:pt idx="9115">
                  <c:v>-0.28120681643486001</c:v>
                </c:pt>
                <c:pt idx="9116">
                  <c:v>-0.115055091679096</c:v>
                </c:pt>
                <c:pt idx="9117">
                  <c:v>-0.43244838714599598</c:v>
                </c:pt>
                <c:pt idx="9118">
                  <c:v>-0.77765315771102905</c:v>
                </c:pt>
                <c:pt idx="9119">
                  <c:v>-0.40198323130607599</c:v>
                </c:pt>
                <c:pt idx="9120">
                  <c:v>-0.118740193545818</c:v>
                </c:pt>
                <c:pt idx="9121">
                  <c:v>-0.567621290683746</c:v>
                </c:pt>
                <c:pt idx="9122">
                  <c:v>-0.93929064273834195</c:v>
                </c:pt>
                <c:pt idx="9123">
                  <c:v>-0.50951951742172197</c:v>
                </c:pt>
                <c:pt idx="9124">
                  <c:v>-5.8071143925189903E-2</c:v>
                </c:pt>
                <c:pt idx="9125">
                  <c:v>-0.27914655208587602</c:v>
                </c:pt>
                <c:pt idx="9126">
                  <c:v>-0.80854427814483598</c:v>
                </c:pt>
                <c:pt idx="9127">
                  <c:v>-0.64313167333602905</c:v>
                </c:pt>
                <c:pt idx="9128">
                  <c:v>-0.29047891497612</c:v>
                </c:pt>
                <c:pt idx="9129">
                  <c:v>-0.358674377202987</c:v>
                </c:pt>
                <c:pt idx="9130">
                  <c:v>-0.58053725957870395</c:v>
                </c:pt>
                <c:pt idx="9131">
                  <c:v>-0.40489846467971802</c:v>
                </c:pt>
                <c:pt idx="9132">
                  <c:v>-0.186815559864044</c:v>
                </c:pt>
                <c:pt idx="9133">
                  <c:v>-0.27970242500305098</c:v>
                </c:pt>
                <c:pt idx="9134">
                  <c:v>-0.40979325771331698</c:v>
                </c:pt>
                <c:pt idx="9135">
                  <c:v>-0.39328300952911299</c:v>
                </c:pt>
                <c:pt idx="9136">
                  <c:v>-0.31200659275054898</c:v>
                </c:pt>
                <c:pt idx="9137">
                  <c:v>-0.165553003549575</c:v>
                </c:pt>
                <c:pt idx="9138">
                  <c:v>-0.19484941661357799</c:v>
                </c:pt>
                <c:pt idx="9139">
                  <c:v>-0.35503339767455999</c:v>
                </c:pt>
                <c:pt idx="9140">
                  <c:v>-0.32328563928604098</c:v>
                </c:pt>
                <c:pt idx="9141">
                  <c:v>-0.11436825990676799</c:v>
                </c:pt>
                <c:pt idx="9142">
                  <c:v>-9.1010548174381201E-2</c:v>
                </c:pt>
                <c:pt idx="9143">
                  <c:v>-0.38072410225868197</c:v>
                </c:pt>
                <c:pt idx="9144">
                  <c:v>-0.388391584157943</c:v>
                </c:pt>
                <c:pt idx="9145">
                  <c:v>-1.8031885847449299E-2</c:v>
                </c:pt>
                <c:pt idx="9146">
                  <c:v>0.13531494140625</c:v>
                </c:pt>
                <c:pt idx="9147">
                  <c:v>-8.7752185761928503E-2</c:v>
                </c:pt>
                <c:pt idx="9148">
                  <c:v>-0.16387838125228801</c:v>
                </c:pt>
                <c:pt idx="9149">
                  <c:v>0.105682373046875</c:v>
                </c:pt>
                <c:pt idx="9150">
                  <c:v>0.267333984375</c:v>
                </c:pt>
                <c:pt idx="9151">
                  <c:v>0.20294189453125</c:v>
                </c:pt>
                <c:pt idx="9152">
                  <c:v>0.141815185546875</c:v>
                </c:pt>
                <c:pt idx="9153">
                  <c:v>0.288604736328125</c:v>
                </c:pt>
                <c:pt idx="9154">
                  <c:v>0.51934814453125</c:v>
                </c:pt>
                <c:pt idx="9155">
                  <c:v>0.6134033203125</c:v>
                </c:pt>
                <c:pt idx="9156">
                  <c:v>0.495452880859375</c:v>
                </c:pt>
                <c:pt idx="9157">
                  <c:v>0.55108642578125</c:v>
                </c:pt>
                <c:pt idx="9158">
                  <c:v>0.652374267578125</c:v>
                </c:pt>
                <c:pt idx="9159">
                  <c:v>0.7138671875</c:v>
                </c:pt>
                <c:pt idx="9160">
                  <c:v>0.8223876953125</c:v>
                </c:pt>
                <c:pt idx="9161">
                  <c:v>0.9970703125</c:v>
                </c:pt>
                <c:pt idx="9162">
                  <c:v>0.93975830078125</c:v>
                </c:pt>
                <c:pt idx="9163">
                  <c:v>0.895843505859375</c:v>
                </c:pt>
                <c:pt idx="9164">
                  <c:v>1.0374755859375</c:v>
                </c:pt>
                <c:pt idx="9165">
                  <c:v>1.2290344238281199</c:v>
                </c:pt>
                <c:pt idx="9166">
                  <c:v>1.2113342285156199</c:v>
                </c:pt>
                <c:pt idx="9167">
                  <c:v>1.09503173828125</c:v>
                </c:pt>
                <c:pt idx="9168">
                  <c:v>1.1405029296875</c:v>
                </c:pt>
                <c:pt idx="9169">
                  <c:v>1.3126220703125</c:v>
                </c:pt>
                <c:pt idx="9170">
                  <c:v>1.43365478515625</c:v>
                </c:pt>
                <c:pt idx="9171">
                  <c:v>1.309326171875</c:v>
                </c:pt>
                <c:pt idx="9172">
                  <c:v>1.2030334472656199</c:v>
                </c:pt>
                <c:pt idx="9173">
                  <c:v>1.29351806640625</c:v>
                </c:pt>
                <c:pt idx="9174">
                  <c:v>1.4325256347656199</c:v>
                </c:pt>
                <c:pt idx="9175">
                  <c:v>1.4034423828125</c:v>
                </c:pt>
                <c:pt idx="9176">
                  <c:v>1.3520812988281199</c:v>
                </c:pt>
                <c:pt idx="9177">
                  <c:v>1.3988952636718699</c:v>
                </c:pt>
                <c:pt idx="9178">
                  <c:v>1.46429443359375</c:v>
                </c:pt>
                <c:pt idx="9179">
                  <c:v>1.3917236328125</c:v>
                </c:pt>
                <c:pt idx="9180">
                  <c:v>1.3654479980468699</c:v>
                </c:pt>
                <c:pt idx="9181">
                  <c:v>1.50921630859375</c:v>
                </c:pt>
                <c:pt idx="9182">
                  <c:v>1.5889892578125</c:v>
                </c:pt>
                <c:pt idx="9183">
                  <c:v>1.4496765136718699</c:v>
                </c:pt>
                <c:pt idx="9184">
                  <c:v>1.31488037109375</c:v>
                </c:pt>
                <c:pt idx="9185">
                  <c:v>1.4535827636718699</c:v>
                </c:pt>
                <c:pt idx="9186">
                  <c:v>1.5972595214843699</c:v>
                </c:pt>
                <c:pt idx="9187">
                  <c:v>1.585205078125</c:v>
                </c:pt>
                <c:pt idx="9188">
                  <c:v>1.4816589355468699</c:v>
                </c:pt>
                <c:pt idx="9189">
                  <c:v>1.4450378417968699</c:v>
                </c:pt>
                <c:pt idx="9190">
                  <c:v>1.660888671875</c:v>
                </c:pt>
                <c:pt idx="9191">
                  <c:v>1.6603088378906199</c:v>
                </c:pt>
                <c:pt idx="9192">
                  <c:v>1.53717041015625</c:v>
                </c:pt>
                <c:pt idx="9193">
                  <c:v>1.74761962890625</c:v>
                </c:pt>
                <c:pt idx="9194">
                  <c:v>1.9123840332031199</c:v>
                </c:pt>
                <c:pt idx="9195">
                  <c:v>1.57183837890625</c:v>
                </c:pt>
                <c:pt idx="9196">
                  <c:v>1.4813232421875</c:v>
                </c:pt>
                <c:pt idx="9197">
                  <c:v>1.9537658691406199</c:v>
                </c:pt>
                <c:pt idx="9198">
                  <c:v>2.1334533691406201</c:v>
                </c:pt>
                <c:pt idx="9199">
                  <c:v>1.7419128417968699</c:v>
                </c:pt>
                <c:pt idx="9200">
                  <c:v>1.48681640625</c:v>
                </c:pt>
                <c:pt idx="9201">
                  <c:v>1.6858825683593699</c:v>
                </c:pt>
                <c:pt idx="9202">
                  <c:v>2.0296936035156201</c:v>
                </c:pt>
                <c:pt idx="9203">
                  <c:v>1.8514709472656199</c:v>
                </c:pt>
                <c:pt idx="9204">
                  <c:v>1.6474914550781199</c:v>
                </c:pt>
                <c:pt idx="9205">
                  <c:v>1.80938720703125</c:v>
                </c:pt>
                <c:pt idx="9206">
                  <c:v>2.0432434082031201</c:v>
                </c:pt>
                <c:pt idx="9207">
                  <c:v>1.8260192871093699</c:v>
                </c:pt>
                <c:pt idx="9208">
                  <c:v>1.63360595703125</c:v>
                </c:pt>
                <c:pt idx="9209">
                  <c:v>1.8329772949218699</c:v>
                </c:pt>
                <c:pt idx="9210">
                  <c:v>2.009033203125</c:v>
                </c:pt>
                <c:pt idx="9211">
                  <c:v>1.8016357421875</c:v>
                </c:pt>
                <c:pt idx="9212">
                  <c:v>1.5492858886718699</c:v>
                </c:pt>
                <c:pt idx="9213">
                  <c:v>1.67730712890625</c:v>
                </c:pt>
                <c:pt idx="9214">
                  <c:v>1.97125244140625</c:v>
                </c:pt>
                <c:pt idx="9215">
                  <c:v>2.0195007324218701</c:v>
                </c:pt>
                <c:pt idx="9216">
                  <c:v>1.7379455566406199</c:v>
                </c:pt>
                <c:pt idx="9217">
                  <c:v>1.57354736328125</c:v>
                </c:pt>
                <c:pt idx="9218">
                  <c:v>1.6587219238281199</c:v>
                </c:pt>
                <c:pt idx="9219">
                  <c:v>1.9126892089843699</c:v>
                </c:pt>
                <c:pt idx="9220">
                  <c:v>2.0493469238281201</c:v>
                </c:pt>
                <c:pt idx="9221">
                  <c:v>1.9944152832031199</c:v>
                </c:pt>
                <c:pt idx="9222">
                  <c:v>1.52716064453125</c:v>
                </c:pt>
                <c:pt idx="9223">
                  <c:v>1.06781005859375</c:v>
                </c:pt>
                <c:pt idx="9224">
                  <c:v>1.9172058105468699</c:v>
                </c:pt>
                <c:pt idx="9225">
                  <c:v>2.9049377441406201</c:v>
                </c:pt>
                <c:pt idx="9226">
                  <c:v>2.3867492675781201</c:v>
                </c:pt>
                <c:pt idx="9227">
                  <c:v>1.55267333984375</c:v>
                </c:pt>
                <c:pt idx="9228">
                  <c:v>1.46844482421875</c:v>
                </c:pt>
                <c:pt idx="9229">
                  <c:v>1.9319152832031199</c:v>
                </c:pt>
                <c:pt idx="9230">
                  <c:v>2.4521789550781201</c:v>
                </c:pt>
                <c:pt idx="9231">
                  <c:v>1.9881591796875</c:v>
                </c:pt>
                <c:pt idx="9232">
                  <c:v>1.4539794921875</c:v>
                </c:pt>
                <c:pt idx="9233">
                  <c:v>1.7019958496093699</c:v>
                </c:pt>
                <c:pt idx="9234">
                  <c:v>2.5586242675781201</c:v>
                </c:pt>
                <c:pt idx="9235">
                  <c:v>2.5752868652343701</c:v>
                </c:pt>
                <c:pt idx="9236">
                  <c:v>1.8169860839843699</c:v>
                </c:pt>
                <c:pt idx="9237">
                  <c:v>1.3287658691406199</c:v>
                </c:pt>
                <c:pt idx="9238">
                  <c:v>1.279296875</c:v>
                </c:pt>
                <c:pt idx="9239">
                  <c:v>1.6266174316406199</c:v>
                </c:pt>
                <c:pt idx="9240">
                  <c:v>2.29931640625</c:v>
                </c:pt>
                <c:pt idx="9241">
                  <c:v>2.3896789550781201</c:v>
                </c:pt>
                <c:pt idx="9242">
                  <c:v>2.0113830566406201</c:v>
                </c:pt>
                <c:pt idx="9243">
                  <c:v>1.3467712402343699</c:v>
                </c:pt>
                <c:pt idx="9244">
                  <c:v>1.53973388671875</c:v>
                </c:pt>
                <c:pt idx="9245">
                  <c:v>1.9457702636718699</c:v>
                </c:pt>
                <c:pt idx="9246">
                  <c:v>1.8876037597656199</c:v>
                </c:pt>
                <c:pt idx="9247">
                  <c:v>1.4956359863281199</c:v>
                </c:pt>
                <c:pt idx="9248">
                  <c:v>1.0114440917968699</c:v>
                </c:pt>
                <c:pt idx="9249">
                  <c:v>1.6199035644531199</c:v>
                </c:pt>
                <c:pt idx="9250">
                  <c:v>2.3503723144531201</c:v>
                </c:pt>
                <c:pt idx="9251">
                  <c:v>1.9627380371093699</c:v>
                </c:pt>
                <c:pt idx="9252">
                  <c:v>0.93170166015625</c:v>
                </c:pt>
                <c:pt idx="9253">
                  <c:v>0.322906494140625</c:v>
                </c:pt>
                <c:pt idx="9254">
                  <c:v>0.569061279296875</c:v>
                </c:pt>
                <c:pt idx="9255">
                  <c:v>1.248779296875</c:v>
                </c:pt>
                <c:pt idx="9256">
                  <c:v>1.6049499511718699</c:v>
                </c:pt>
                <c:pt idx="9257">
                  <c:v>1.00164794921875</c:v>
                </c:pt>
                <c:pt idx="9258">
                  <c:v>0.11187744140625</c:v>
                </c:pt>
                <c:pt idx="9259">
                  <c:v>9.0789794921875E-2</c:v>
                </c:pt>
                <c:pt idx="9260">
                  <c:v>1.1153259277343699</c:v>
                </c:pt>
                <c:pt idx="9261">
                  <c:v>1.4046325683593699</c:v>
                </c:pt>
                <c:pt idx="9262">
                  <c:v>0.61444091796875</c:v>
                </c:pt>
                <c:pt idx="9263">
                  <c:v>-0.170868501067161</c:v>
                </c:pt>
                <c:pt idx="9264">
                  <c:v>0.10198974609375</c:v>
                </c:pt>
                <c:pt idx="9265">
                  <c:v>0.789459228515625</c:v>
                </c:pt>
                <c:pt idx="9266">
                  <c:v>0.93341064453125</c:v>
                </c:pt>
                <c:pt idx="9267">
                  <c:v>0.43402099609375</c:v>
                </c:pt>
                <c:pt idx="9268">
                  <c:v>0.148956298828125</c:v>
                </c:pt>
                <c:pt idx="9269">
                  <c:v>0.145843505859375</c:v>
                </c:pt>
                <c:pt idx="9270">
                  <c:v>0.26617431640625</c:v>
                </c:pt>
                <c:pt idx="9271">
                  <c:v>0.390472412109375</c:v>
                </c:pt>
                <c:pt idx="9272">
                  <c:v>0.503631591796875</c:v>
                </c:pt>
                <c:pt idx="9273">
                  <c:v>0.310302734375</c:v>
                </c:pt>
                <c:pt idx="9274">
                  <c:v>-5.7226315140724099E-2</c:v>
                </c:pt>
                <c:pt idx="9275">
                  <c:v>-8.8191218674182795E-2</c:v>
                </c:pt>
                <c:pt idx="9276">
                  <c:v>6.1065673828125E-2</c:v>
                </c:pt>
                <c:pt idx="9277">
                  <c:v>0.269805908203125</c:v>
                </c:pt>
                <c:pt idx="9278">
                  <c:v>0.19451904296875</c:v>
                </c:pt>
                <c:pt idx="9279">
                  <c:v>-8.8173814117908395E-2</c:v>
                </c:pt>
                <c:pt idx="9280">
                  <c:v>-0.30456745624542197</c:v>
                </c:pt>
                <c:pt idx="9281">
                  <c:v>-0.10213878005743</c:v>
                </c:pt>
                <c:pt idx="9282">
                  <c:v>0.23651123046875</c:v>
                </c:pt>
                <c:pt idx="9283">
                  <c:v>0.200927734375</c:v>
                </c:pt>
                <c:pt idx="9284">
                  <c:v>-0.258913934230804</c:v>
                </c:pt>
                <c:pt idx="9285">
                  <c:v>-0.58006471395492498</c:v>
                </c:pt>
                <c:pt idx="9286">
                  <c:v>-0.21616931259632099</c:v>
                </c:pt>
                <c:pt idx="9287">
                  <c:v>0.218780517578125</c:v>
                </c:pt>
                <c:pt idx="9288">
                  <c:v>-7.4327238835394296E-3</c:v>
                </c:pt>
                <c:pt idx="9289">
                  <c:v>-0.57515287399291903</c:v>
                </c:pt>
                <c:pt idx="9290">
                  <c:v>-0.61170327663421598</c:v>
                </c:pt>
                <c:pt idx="9291">
                  <c:v>-0.22389779984951</c:v>
                </c:pt>
                <c:pt idx="9292">
                  <c:v>-4.7810066491365398E-2</c:v>
                </c:pt>
                <c:pt idx="9293">
                  <c:v>-0.30479606986045799</c:v>
                </c:pt>
                <c:pt idx="9294">
                  <c:v>-0.71217703819274902</c:v>
                </c:pt>
                <c:pt idx="9295">
                  <c:v>-0.61803698539733798</c:v>
                </c:pt>
                <c:pt idx="9296">
                  <c:v>-0.37293136119842502</c:v>
                </c:pt>
                <c:pt idx="9297">
                  <c:v>-0.341909140348434</c:v>
                </c:pt>
                <c:pt idx="9298">
                  <c:v>-0.68669658899307195</c:v>
                </c:pt>
                <c:pt idx="9299">
                  <c:v>-0.84195798635482699</c:v>
                </c:pt>
                <c:pt idx="9300">
                  <c:v>-0.61440688371658303</c:v>
                </c:pt>
                <c:pt idx="9301">
                  <c:v>-0.40710988640785201</c:v>
                </c:pt>
                <c:pt idx="9302">
                  <c:v>-0.62063640356063798</c:v>
                </c:pt>
                <c:pt idx="9303">
                  <c:v>-0.77986454963684004</c:v>
                </c:pt>
                <c:pt idx="9304">
                  <c:v>-0.75933670997619596</c:v>
                </c:pt>
                <c:pt idx="9305">
                  <c:v>-0.75973170995712203</c:v>
                </c:pt>
                <c:pt idx="9306">
                  <c:v>-0.76136988401412897</c:v>
                </c:pt>
                <c:pt idx="9307">
                  <c:v>-0.78818118572235096</c:v>
                </c:pt>
                <c:pt idx="9308">
                  <c:v>-1.19874703884124</c:v>
                </c:pt>
                <c:pt idx="9309">
                  <c:v>-1.33945512771606</c:v>
                </c:pt>
                <c:pt idx="9310">
                  <c:v>-0.89647144079208296</c:v>
                </c:pt>
                <c:pt idx="9311">
                  <c:v>-0.53551852703094405</c:v>
                </c:pt>
                <c:pt idx="9312">
                  <c:v>-1.0382732152938801</c:v>
                </c:pt>
                <c:pt idx="9313">
                  <c:v>-1.4825303554534901</c:v>
                </c:pt>
                <c:pt idx="9314">
                  <c:v>-1.1381540298461901</c:v>
                </c:pt>
                <c:pt idx="9315">
                  <c:v>-0.39178991317749001</c:v>
                </c:pt>
                <c:pt idx="9316">
                  <c:v>-0.64684772491455</c:v>
                </c:pt>
                <c:pt idx="9317">
                  <c:v>-1.6279758214950499</c:v>
                </c:pt>
                <c:pt idx="9318">
                  <c:v>-1.6285098791122401</c:v>
                </c:pt>
                <c:pt idx="9319">
                  <c:v>-0.71857315301895097</c:v>
                </c:pt>
                <c:pt idx="9320">
                  <c:v>-0.31632694602012601</c:v>
                </c:pt>
                <c:pt idx="9321">
                  <c:v>-0.90748429298400801</c:v>
                </c:pt>
                <c:pt idx="9322">
                  <c:v>-1.44401323795318</c:v>
                </c:pt>
                <c:pt idx="9323">
                  <c:v>-1.1831028461456199</c:v>
                </c:pt>
                <c:pt idx="9324">
                  <c:v>-0.64423602819442705</c:v>
                </c:pt>
                <c:pt idx="9325">
                  <c:v>-0.66161054372787398</c:v>
                </c:pt>
                <c:pt idx="9326">
                  <c:v>-1.0904897451400699</c:v>
                </c:pt>
                <c:pt idx="9327">
                  <c:v>-1.2370963096618599</c:v>
                </c:pt>
                <c:pt idx="9328">
                  <c:v>-0.96789914369583097</c:v>
                </c:pt>
                <c:pt idx="9329">
                  <c:v>-0.66453593969345004</c:v>
                </c:pt>
                <c:pt idx="9330">
                  <c:v>-0.72750514745712203</c:v>
                </c:pt>
                <c:pt idx="9331">
                  <c:v>-0.97719639539718595</c:v>
                </c:pt>
                <c:pt idx="9332">
                  <c:v>-1.04680907726287</c:v>
                </c:pt>
                <c:pt idx="9333">
                  <c:v>-0.938518226146698</c:v>
                </c:pt>
                <c:pt idx="9334">
                  <c:v>-0.84347355365753096</c:v>
                </c:pt>
                <c:pt idx="9335">
                  <c:v>-0.98631674051284701</c:v>
                </c:pt>
                <c:pt idx="9336">
                  <c:v>-1.22867584228515</c:v>
                </c:pt>
                <c:pt idx="9337">
                  <c:v>-1.18564164638519</c:v>
                </c:pt>
                <c:pt idx="9338">
                  <c:v>-0.896151423454284</c:v>
                </c:pt>
                <c:pt idx="9339">
                  <c:v>-0.976079761981964</c:v>
                </c:pt>
                <c:pt idx="9340">
                  <c:v>-1.4007484912872299</c:v>
                </c:pt>
                <c:pt idx="9341">
                  <c:v>-1.3906168937683101</c:v>
                </c:pt>
                <c:pt idx="9342">
                  <c:v>-0.99055945873260498</c:v>
                </c:pt>
                <c:pt idx="9343">
                  <c:v>-0.98956513404846103</c:v>
                </c:pt>
                <c:pt idx="9344">
                  <c:v>-1.39766085147857</c:v>
                </c:pt>
                <c:pt idx="9345">
                  <c:v>-1.4105656147003101</c:v>
                </c:pt>
                <c:pt idx="9346">
                  <c:v>-1.1002129316329901</c:v>
                </c:pt>
                <c:pt idx="9347">
                  <c:v>-1.0103795528411801</c:v>
                </c:pt>
                <c:pt idx="9348">
                  <c:v>-1.1835800409317001</c:v>
                </c:pt>
                <c:pt idx="9349">
                  <c:v>-1.23647308349609</c:v>
                </c:pt>
                <c:pt idx="9350">
                  <c:v>-0.98936760425567605</c:v>
                </c:pt>
                <c:pt idx="9351">
                  <c:v>-0.90887516736984197</c:v>
                </c:pt>
                <c:pt idx="9352">
                  <c:v>-1.0115550756454399</c:v>
                </c:pt>
                <c:pt idx="9353">
                  <c:v>-1.0169874429702701</c:v>
                </c:pt>
                <c:pt idx="9354">
                  <c:v>-0.82241451740264804</c:v>
                </c:pt>
                <c:pt idx="9355">
                  <c:v>-0.76356178522109897</c:v>
                </c:pt>
                <c:pt idx="9356">
                  <c:v>-0.90149354934692305</c:v>
                </c:pt>
                <c:pt idx="9357">
                  <c:v>-1.00105416774749</c:v>
                </c:pt>
                <c:pt idx="9358">
                  <c:v>-0.92533999681472701</c:v>
                </c:pt>
                <c:pt idx="9359">
                  <c:v>-0.59634715318679798</c:v>
                </c:pt>
                <c:pt idx="9360">
                  <c:v>-0.32742753624915999</c:v>
                </c:pt>
                <c:pt idx="9361">
                  <c:v>-0.49939540028571999</c:v>
                </c:pt>
                <c:pt idx="9362">
                  <c:v>-0.88834029436111395</c:v>
                </c:pt>
                <c:pt idx="9363">
                  <c:v>-0.75808626413345304</c:v>
                </c:pt>
                <c:pt idx="9364">
                  <c:v>-0.15591198205947801</c:v>
                </c:pt>
                <c:pt idx="9365">
                  <c:v>-5.3641002625226898E-2</c:v>
                </c:pt>
                <c:pt idx="9366">
                  <c:v>-0.59975945949554399</c:v>
                </c:pt>
                <c:pt idx="9367">
                  <c:v>-0.82276159524917603</c:v>
                </c:pt>
                <c:pt idx="9368">
                  <c:v>-0.18601322174072199</c:v>
                </c:pt>
                <c:pt idx="9369">
                  <c:v>0.313873291015625</c:v>
                </c:pt>
                <c:pt idx="9370">
                  <c:v>4.095458984375E-2</c:v>
                </c:pt>
                <c:pt idx="9371">
                  <c:v>-0.43247732520103399</c:v>
                </c:pt>
                <c:pt idx="9372">
                  <c:v>-0.36900982260704002</c:v>
                </c:pt>
                <c:pt idx="9373">
                  <c:v>0.145965576171875</c:v>
                </c:pt>
                <c:pt idx="9374">
                  <c:v>0.275787353515625</c:v>
                </c:pt>
                <c:pt idx="9375">
                  <c:v>-0.24666205048560999</c:v>
                </c:pt>
                <c:pt idx="9376">
                  <c:v>-0.55436974763870195</c:v>
                </c:pt>
                <c:pt idx="9377">
                  <c:v>-9.3058785423636402E-3</c:v>
                </c:pt>
                <c:pt idx="9378">
                  <c:v>0.531524658203125</c:v>
                </c:pt>
                <c:pt idx="9379">
                  <c:v>0.25848388671875</c:v>
                </c:pt>
                <c:pt idx="9380">
                  <c:v>-0.49758282303810097</c:v>
                </c:pt>
                <c:pt idx="9381">
                  <c:v>-0.62982785701751698</c:v>
                </c:pt>
                <c:pt idx="9382">
                  <c:v>0.126556396484375</c:v>
                </c:pt>
                <c:pt idx="9383">
                  <c:v>0.700836181640625</c:v>
                </c:pt>
                <c:pt idx="9384">
                  <c:v>0.236297607421875</c:v>
                </c:pt>
                <c:pt idx="9385">
                  <c:v>-0.778861343860626</c:v>
                </c:pt>
                <c:pt idx="9386">
                  <c:v>-0.84188157320022505</c:v>
                </c:pt>
                <c:pt idx="9387">
                  <c:v>0.111480712890625</c:v>
                </c:pt>
                <c:pt idx="9388">
                  <c:v>0.669891357421875</c:v>
                </c:pt>
                <c:pt idx="9389">
                  <c:v>7.2296142578125E-2</c:v>
                </c:pt>
                <c:pt idx="9390">
                  <c:v>-0.82736229896545399</c:v>
                </c:pt>
                <c:pt idx="9391">
                  <c:v>-0.80418366193771296</c:v>
                </c:pt>
                <c:pt idx="9392">
                  <c:v>5.413818359375E-2</c:v>
                </c:pt>
                <c:pt idx="9393">
                  <c:v>0.47784423828125</c:v>
                </c:pt>
                <c:pt idx="9394">
                  <c:v>-0.11923408508300699</c:v>
                </c:pt>
                <c:pt idx="9395">
                  <c:v>-0.81125789880752497</c:v>
                </c:pt>
                <c:pt idx="9396">
                  <c:v>-0.54778879880905096</c:v>
                </c:pt>
                <c:pt idx="9397">
                  <c:v>0.149169921875</c:v>
                </c:pt>
                <c:pt idx="9398">
                  <c:v>0.314056396484375</c:v>
                </c:pt>
                <c:pt idx="9399">
                  <c:v>-0.18302333354949901</c:v>
                </c:pt>
                <c:pt idx="9400">
                  <c:v>-0.575062036514282</c:v>
                </c:pt>
                <c:pt idx="9401">
                  <c:v>-0.389651328325271</c:v>
                </c:pt>
                <c:pt idx="9402">
                  <c:v>0.110107421875</c:v>
                </c:pt>
                <c:pt idx="9403">
                  <c:v>0.3319091796875</c:v>
                </c:pt>
                <c:pt idx="9404">
                  <c:v>9.6099853515625E-2</c:v>
                </c:pt>
                <c:pt idx="9405">
                  <c:v>-0.354642033576965</c:v>
                </c:pt>
                <c:pt idx="9406">
                  <c:v>-0.43464425206184298</c:v>
                </c:pt>
                <c:pt idx="9407">
                  <c:v>-2.5759309530258099E-2</c:v>
                </c:pt>
                <c:pt idx="9408">
                  <c:v>0.33294677734375</c:v>
                </c:pt>
                <c:pt idx="9409">
                  <c:v>6.75048828125E-2</c:v>
                </c:pt>
                <c:pt idx="9410">
                  <c:v>-0.49420475959777799</c:v>
                </c:pt>
                <c:pt idx="9411">
                  <c:v>-0.56578350067138605</c:v>
                </c:pt>
                <c:pt idx="9412">
                  <c:v>3.900146484375E-2</c:v>
                </c:pt>
                <c:pt idx="9413">
                  <c:v>0.4881591796875</c:v>
                </c:pt>
                <c:pt idx="9414">
                  <c:v>6.6558837890625E-2</c:v>
                </c:pt>
                <c:pt idx="9415">
                  <c:v>-0.72646623849868697</c:v>
                </c:pt>
                <c:pt idx="9416">
                  <c:v>-0.813146412372589</c:v>
                </c:pt>
                <c:pt idx="9417">
                  <c:v>-4.50020097196102E-2</c:v>
                </c:pt>
                <c:pt idx="9418">
                  <c:v>0.447021484375</c:v>
                </c:pt>
                <c:pt idx="9419">
                  <c:v>9.857177734375E-3</c:v>
                </c:pt>
                <c:pt idx="9420">
                  <c:v>-0.91047912836074796</c:v>
                </c:pt>
                <c:pt idx="9421">
                  <c:v>-0.96593981981277399</c:v>
                </c:pt>
                <c:pt idx="9422">
                  <c:v>-6.5509207546710899E-2</c:v>
                </c:pt>
                <c:pt idx="9423">
                  <c:v>0.47259521484375</c:v>
                </c:pt>
                <c:pt idx="9424">
                  <c:v>-0.20918510854244199</c:v>
                </c:pt>
                <c:pt idx="9425">
                  <c:v>-1.0960611104965201</c:v>
                </c:pt>
                <c:pt idx="9426">
                  <c:v>-0.85072606801986606</c:v>
                </c:pt>
                <c:pt idx="9427">
                  <c:v>0.150787353515625</c:v>
                </c:pt>
                <c:pt idx="9428">
                  <c:v>0.530670166015625</c:v>
                </c:pt>
                <c:pt idx="9429">
                  <c:v>-0.30177739262580799</c:v>
                </c:pt>
                <c:pt idx="9430">
                  <c:v>-1.04313576221466</c:v>
                </c:pt>
                <c:pt idx="9431">
                  <c:v>-0.55929714441299405</c:v>
                </c:pt>
                <c:pt idx="9432">
                  <c:v>0.346435546875</c:v>
                </c:pt>
                <c:pt idx="9433">
                  <c:v>0.503997802734375</c:v>
                </c:pt>
                <c:pt idx="9434">
                  <c:v>-0.222300365567207</c:v>
                </c:pt>
                <c:pt idx="9435">
                  <c:v>-0.79429471492767301</c:v>
                </c:pt>
                <c:pt idx="9436">
                  <c:v>-0.45146527886390603</c:v>
                </c:pt>
                <c:pt idx="9437">
                  <c:v>0.265411376953125</c:v>
                </c:pt>
                <c:pt idx="9438">
                  <c:v>0.458953857421875</c:v>
                </c:pt>
                <c:pt idx="9439">
                  <c:v>-0.16479480266571001</c:v>
                </c:pt>
                <c:pt idx="9440">
                  <c:v>-0.807062208652496</c:v>
                </c:pt>
                <c:pt idx="9441">
                  <c:v>-0.66032963991165095</c:v>
                </c:pt>
                <c:pt idx="9442">
                  <c:v>8.831787109375E-2</c:v>
                </c:pt>
                <c:pt idx="9443">
                  <c:v>0.3878173828125</c:v>
                </c:pt>
                <c:pt idx="9444">
                  <c:v>-0.20750468969345001</c:v>
                </c:pt>
                <c:pt idx="9445">
                  <c:v>-0.77291685342788696</c:v>
                </c:pt>
                <c:pt idx="9446">
                  <c:v>-0.50182986259460405</c:v>
                </c:pt>
                <c:pt idx="9447">
                  <c:v>1.8890380859375E-2</c:v>
                </c:pt>
                <c:pt idx="9448">
                  <c:v>4.9560546875E-2</c:v>
                </c:pt>
                <c:pt idx="9449">
                  <c:v>-0.36361804604530301</c:v>
                </c:pt>
                <c:pt idx="9450">
                  <c:v>-0.60794842243194502</c:v>
                </c:pt>
                <c:pt idx="9451">
                  <c:v>-0.52785718441009499</c:v>
                </c:pt>
                <c:pt idx="9452">
                  <c:v>-0.23256440460681899</c:v>
                </c:pt>
                <c:pt idx="9453">
                  <c:v>-1.8866810714825901E-3</c:v>
                </c:pt>
                <c:pt idx="9454">
                  <c:v>-0.20118898153305001</c:v>
                </c:pt>
                <c:pt idx="9455">
                  <c:v>-0.65927338600158603</c:v>
                </c:pt>
                <c:pt idx="9456">
                  <c:v>-0.70832490921020497</c:v>
                </c:pt>
                <c:pt idx="9457">
                  <c:v>-0.17753088474273601</c:v>
                </c:pt>
                <c:pt idx="9458">
                  <c:v>0.17718505859375</c:v>
                </c:pt>
                <c:pt idx="9459">
                  <c:v>-0.196824520826339</c:v>
                </c:pt>
                <c:pt idx="9460">
                  <c:v>-0.709533751010894</c:v>
                </c:pt>
                <c:pt idx="9461">
                  <c:v>-0.58198702335357599</c:v>
                </c:pt>
                <c:pt idx="9462">
                  <c:v>2.593994140625E-3</c:v>
                </c:pt>
                <c:pt idx="9463">
                  <c:v>0.249420166015625</c:v>
                </c:pt>
                <c:pt idx="9464">
                  <c:v>-0.20460893213748901</c:v>
                </c:pt>
                <c:pt idx="9465">
                  <c:v>-0.61045825481414795</c:v>
                </c:pt>
                <c:pt idx="9466">
                  <c:v>-0.418382197618484</c:v>
                </c:pt>
                <c:pt idx="9467">
                  <c:v>3.3477783203125E-2</c:v>
                </c:pt>
                <c:pt idx="9468">
                  <c:v>9.063720703125E-2</c:v>
                </c:pt>
                <c:pt idx="9469">
                  <c:v>-0.27091953158378601</c:v>
                </c:pt>
                <c:pt idx="9470">
                  <c:v>-0.509235680103302</c:v>
                </c:pt>
                <c:pt idx="9471">
                  <c:v>-0.34674462676048201</c:v>
                </c:pt>
                <c:pt idx="9472">
                  <c:v>-4.1003474034368896E-3</c:v>
                </c:pt>
                <c:pt idx="9473">
                  <c:v>0.128997802734375</c:v>
                </c:pt>
                <c:pt idx="9474">
                  <c:v>-0.15803222358226701</c:v>
                </c:pt>
                <c:pt idx="9475">
                  <c:v>-0.48122763633728</c:v>
                </c:pt>
                <c:pt idx="9476">
                  <c:v>-0.41934794187545699</c:v>
                </c:pt>
                <c:pt idx="9477">
                  <c:v>1.77001953125E-3</c:v>
                </c:pt>
                <c:pt idx="9478">
                  <c:v>0.17193603515625</c:v>
                </c:pt>
                <c:pt idx="9479">
                  <c:v>1.2176513671875E-2</c:v>
                </c:pt>
                <c:pt idx="9480">
                  <c:v>-0.193051517009735</c:v>
                </c:pt>
                <c:pt idx="9481">
                  <c:v>-0.25359621644019997</c:v>
                </c:pt>
                <c:pt idx="9482">
                  <c:v>-0.20196922123432101</c:v>
                </c:pt>
                <c:pt idx="9483">
                  <c:v>4.3182373046875E-2</c:v>
                </c:pt>
                <c:pt idx="9484">
                  <c:v>0.313568115234375</c:v>
                </c:pt>
                <c:pt idx="9485">
                  <c:v>7.940673828125E-2</c:v>
                </c:pt>
                <c:pt idx="9486">
                  <c:v>-0.47853711247444097</c:v>
                </c:pt>
                <c:pt idx="9487">
                  <c:v>-0.50954055786132801</c:v>
                </c:pt>
                <c:pt idx="9488">
                  <c:v>0.257965087890625</c:v>
                </c:pt>
                <c:pt idx="9489">
                  <c:v>0.609344482421875</c:v>
                </c:pt>
                <c:pt idx="9490">
                  <c:v>7.6080322265625E-2</c:v>
                </c:pt>
                <c:pt idx="9491">
                  <c:v>-0.60948437452316195</c:v>
                </c:pt>
                <c:pt idx="9492">
                  <c:v>-0.423392564058303</c:v>
                </c:pt>
                <c:pt idx="9493">
                  <c:v>0.281280517578125</c:v>
                </c:pt>
                <c:pt idx="9494">
                  <c:v>0.583160400390625</c:v>
                </c:pt>
                <c:pt idx="9495">
                  <c:v>1.6143798828125E-2</c:v>
                </c:pt>
                <c:pt idx="9496">
                  <c:v>-0.58650887012481601</c:v>
                </c:pt>
                <c:pt idx="9497">
                  <c:v>-0.41187673807144098</c:v>
                </c:pt>
                <c:pt idx="9498">
                  <c:v>0.4024658203125</c:v>
                </c:pt>
                <c:pt idx="9499">
                  <c:v>0.629547119140625</c:v>
                </c:pt>
                <c:pt idx="9500">
                  <c:v>-0.208635449409484</c:v>
                </c:pt>
                <c:pt idx="9501">
                  <c:v>-0.91492718458175604</c:v>
                </c:pt>
                <c:pt idx="9502">
                  <c:v>-0.50991249084472601</c:v>
                </c:pt>
                <c:pt idx="9503">
                  <c:v>0.306884765625</c:v>
                </c:pt>
                <c:pt idx="9504">
                  <c:v>0.298583984375</c:v>
                </c:pt>
                <c:pt idx="9505">
                  <c:v>-0.42238518595695401</c:v>
                </c:pt>
                <c:pt idx="9506">
                  <c:v>-0.720117807388305</c:v>
                </c:pt>
                <c:pt idx="9507">
                  <c:v>-0.359738558530807</c:v>
                </c:pt>
                <c:pt idx="9508">
                  <c:v>3.4698486328125E-2</c:v>
                </c:pt>
                <c:pt idx="9509">
                  <c:v>-9.0610519051551805E-2</c:v>
                </c:pt>
                <c:pt idx="9510">
                  <c:v>-0.38962402939796398</c:v>
                </c:pt>
                <c:pt idx="9511">
                  <c:v>-0.47765213251113797</c:v>
                </c:pt>
                <c:pt idx="9512">
                  <c:v>-0.35826170444488498</c:v>
                </c:pt>
                <c:pt idx="9513">
                  <c:v>-0.169814333319664</c:v>
                </c:pt>
                <c:pt idx="9514">
                  <c:v>-7.9071633517742101E-2</c:v>
                </c:pt>
                <c:pt idx="9515">
                  <c:v>-0.25933179259300199</c:v>
                </c:pt>
                <c:pt idx="9516">
                  <c:v>-0.56388515233993497</c:v>
                </c:pt>
                <c:pt idx="9517">
                  <c:v>-0.51478409767150801</c:v>
                </c:pt>
                <c:pt idx="9518">
                  <c:v>-0.14319977164268399</c:v>
                </c:pt>
                <c:pt idx="9519">
                  <c:v>-2.98897624015808E-2</c:v>
                </c:pt>
                <c:pt idx="9520">
                  <c:v>-0.37746742367744401</c:v>
                </c:pt>
                <c:pt idx="9521">
                  <c:v>-0.58840543031692505</c:v>
                </c:pt>
                <c:pt idx="9522">
                  <c:v>-0.35675716400146401</c:v>
                </c:pt>
                <c:pt idx="9523">
                  <c:v>-0.22141656279563901</c:v>
                </c:pt>
                <c:pt idx="9524">
                  <c:v>-0.29101684689521701</c:v>
                </c:pt>
                <c:pt idx="9525">
                  <c:v>-0.35586068034172003</c:v>
                </c:pt>
                <c:pt idx="9526">
                  <c:v>-0.32295817136764499</c:v>
                </c:pt>
                <c:pt idx="9527">
                  <c:v>-0.49924549460411</c:v>
                </c:pt>
                <c:pt idx="9528">
                  <c:v>-0.52486199140548695</c:v>
                </c:pt>
                <c:pt idx="9529">
                  <c:v>-0.28250414133071899</c:v>
                </c:pt>
                <c:pt idx="9530">
                  <c:v>-0.25962370634078902</c:v>
                </c:pt>
                <c:pt idx="9531">
                  <c:v>-0.66608852148055997</c:v>
                </c:pt>
                <c:pt idx="9532">
                  <c:v>-0.82137084007263095</c:v>
                </c:pt>
                <c:pt idx="9533">
                  <c:v>-0.47281864285469</c:v>
                </c:pt>
                <c:pt idx="9534">
                  <c:v>-0.25931400060653598</c:v>
                </c:pt>
                <c:pt idx="9535">
                  <c:v>-0.55087453126907304</c:v>
                </c:pt>
                <c:pt idx="9536">
                  <c:v>-0.92757397890090898</c:v>
                </c:pt>
                <c:pt idx="9537">
                  <c:v>-0.79303604364395097</c:v>
                </c:pt>
                <c:pt idx="9538">
                  <c:v>-0.41097429394721902</c:v>
                </c:pt>
                <c:pt idx="9539">
                  <c:v>-0.411449044942855</c:v>
                </c:pt>
                <c:pt idx="9540">
                  <c:v>-0.69966578483581499</c:v>
                </c:pt>
                <c:pt idx="9541">
                  <c:v>-0.66487765312194802</c:v>
                </c:pt>
                <c:pt idx="9542">
                  <c:v>-0.54556477069854703</c:v>
                </c:pt>
                <c:pt idx="9543">
                  <c:v>-0.57994526624679499</c:v>
                </c:pt>
                <c:pt idx="9544">
                  <c:v>-0.56413239240646296</c:v>
                </c:pt>
                <c:pt idx="9545">
                  <c:v>-0.40919184684753401</c:v>
                </c:pt>
                <c:pt idx="9546">
                  <c:v>-0.44380545616149902</c:v>
                </c:pt>
                <c:pt idx="9547">
                  <c:v>-0.71483862400054898</c:v>
                </c:pt>
                <c:pt idx="9548">
                  <c:v>-0.61259382963180498</c:v>
                </c:pt>
                <c:pt idx="9549">
                  <c:v>-0.10103639960289</c:v>
                </c:pt>
                <c:pt idx="9550">
                  <c:v>3.4271240234375E-2</c:v>
                </c:pt>
                <c:pt idx="9551">
                  <c:v>-0.50688147544860795</c:v>
                </c:pt>
                <c:pt idx="9552">
                  <c:v>-0.78006154298782304</c:v>
                </c:pt>
                <c:pt idx="9553">
                  <c:v>-0.23674930632114399</c:v>
                </c:pt>
                <c:pt idx="9554">
                  <c:v>0.302337646484375</c:v>
                </c:pt>
                <c:pt idx="9555">
                  <c:v>5.9814453125E-2</c:v>
                </c:pt>
                <c:pt idx="9556">
                  <c:v>-0.55189144611358598</c:v>
                </c:pt>
                <c:pt idx="9557">
                  <c:v>-0.46953251957893299</c:v>
                </c:pt>
                <c:pt idx="9558">
                  <c:v>0.108306884765625</c:v>
                </c:pt>
                <c:pt idx="9559">
                  <c:v>0.3809814453125</c:v>
                </c:pt>
                <c:pt idx="9560">
                  <c:v>-1.43808778375387E-2</c:v>
                </c:pt>
                <c:pt idx="9561">
                  <c:v>-0.40894785523414601</c:v>
                </c:pt>
                <c:pt idx="9562">
                  <c:v>-0.18851487338542899</c:v>
                </c:pt>
                <c:pt idx="9563">
                  <c:v>0.235198974609375</c:v>
                </c:pt>
                <c:pt idx="9564">
                  <c:v>0.22705078125</c:v>
                </c:pt>
                <c:pt idx="9565">
                  <c:v>-9.4756640493869698E-2</c:v>
                </c:pt>
                <c:pt idx="9566">
                  <c:v>-5.5993162095546702E-2</c:v>
                </c:pt>
                <c:pt idx="9567">
                  <c:v>0.240753173828125</c:v>
                </c:pt>
                <c:pt idx="9568">
                  <c:v>0.2281494140625</c:v>
                </c:pt>
                <c:pt idx="9569">
                  <c:v>6.8115234375E-2</c:v>
                </c:pt>
                <c:pt idx="9570">
                  <c:v>0.186248779296875</c:v>
                </c:pt>
                <c:pt idx="9571">
                  <c:v>0.26776123046875</c:v>
                </c:pt>
                <c:pt idx="9572">
                  <c:v>9.429931640625E-2</c:v>
                </c:pt>
                <c:pt idx="9573">
                  <c:v>4.82177734375E-3</c:v>
                </c:pt>
                <c:pt idx="9574">
                  <c:v>0.241485595703125</c:v>
                </c:pt>
                <c:pt idx="9575">
                  <c:v>0.3753662109375</c:v>
                </c:pt>
                <c:pt idx="9576">
                  <c:v>0.13018798828125</c:v>
                </c:pt>
                <c:pt idx="9577">
                  <c:v>-9.1590538620948694E-2</c:v>
                </c:pt>
                <c:pt idx="9578">
                  <c:v>7.513427734375E-2</c:v>
                </c:pt>
                <c:pt idx="9579">
                  <c:v>0.348785400390625</c:v>
                </c:pt>
                <c:pt idx="9580">
                  <c:v>0.228759765625</c:v>
                </c:pt>
                <c:pt idx="9581">
                  <c:v>-0.10944346338510499</c:v>
                </c:pt>
                <c:pt idx="9582">
                  <c:v>-4.4427733868360499E-2</c:v>
                </c:pt>
                <c:pt idx="9583">
                  <c:v>0.35699462890625</c:v>
                </c:pt>
                <c:pt idx="9584">
                  <c:v>0.4853515625</c:v>
                </c:pt>
                <c:pt idx="9585">
                  <c:v>0.148529052734375</c:v>
                </c:pt>
                <c:pt idx="9586">
                  <c:v>-5.1904223859310102E-2</c:v>
                </c:pt>
                <c:pt idx="9587">
                  <c:v>0.295166015625</c:v>
                </c:pt>
                <c:pt idx="9588">
                  <c:v>0.5673828125</c:v>
                </c:pt>
                <c:pt idx="9589">
                  <c:v>0.3297119140625</c:v>
                </c:pt>
                <c:pt idx="9590">
                  <c:v>0.12762451171875</c:v>
                </c:pt>
                <c:pt idx="9591">
                  <c:v>0.364349365234375</c:v>
                </c:pt>
                <c:pt idx="9592">
                  <c:v>0.5860595703125</c:v>
                </c:pt>
                <c:pt idx="9593">
                  <c:v>0.415924072265625</c:v>
                </c:pt>
                <c:pt idx="9594">
                  <c:v>0.2529296875</c:v>
                </c:pt>
                <c:pt idx="9595">
                  <c:v>0.415985107421875</c:v>
                </c:pt>
                <c:pt idx="9596">
                  <c:v>0.501556396484375</c:v>
                </c:pt>
                <c:pt idx="9597">
                  <c:v>0.343902587890625</c:v>
                </c:pt>
                <c:pt idx="9598">
                  <c:v>0.347320556640625</c:v>
                </c:pt>
                <c:pt idx="9599">
                  <c:v>0.472747802734375</c:v>
                </c:pt>
                <c:pt idx="9600">
                  <c:v>0.47943115234375</c:v>
                </c:pt>
                <c:pt idx="9601">
                  <c:v>0.452239990234375</c:v>
                </c:pt>
                <c:pt idx="9602">
                  <c:v>0.50994873046875</c:v>
                </c:pt>
                <c:pt idx="9603">
                  <c:v>0.399658203125</c:v>
                </c:pt>
                <c:pt idx="9604">
                  <c:v>0.256439208984375</c:v>
                </c:pt>
                <c:pt idx="9605">
                  <c:v>0.61920166015625</c:v>
                </c:pt>
                <c:pt idx="9606">
                  <c:v>0.972991943359375</c:v>
                </c:pt>
                <c:pt idx="9607">
                  <c:v>0.532806396484375</c:v>
                </c:pt>
                <c:pt idx="9608">
                  <c:v>1.6357421875E-2</c:v>
                </c:pt>
                <c:pt idx="9609">
                  <c:v>0.43389892578125</c:v>
                </c:pt>
                <c:pt idx="9610">
                  <c:v>1.196044921875</c:v>
                </c:pt>
                <c:pt idx="9611">
                  <c:v>1.0272521972656199</c:v>
                </c:pt>
                <c:pt idx="9612">
                  <c:v>0.296875</c:v>
                </c:pt>
                <c:pt idx="9613">
                  <c:v>0.290985107421875</c:v>
                </c:pt>
                <c:pt idx="9614">
                  <c:v>0.919921875</c:v>
                </c:pt>
                <c:pt idx="9615">
                  <c:v>1.2323913574218699</c:v>
                </c:pt>
                <c:pt idx="9616">
                  <c:v>0.72479248046875</c:v>
                </c:pt>
                <c:pt idx="9617">
                  <c:v>0.244476318359375</c:v>
                </c:pt>
                <c:pt idx="9618">
                  <c:v>0.436676025390625</c:v>
                </c:pt>
                <c:pt idx="9619">
                  <c:v>0.980010986328125</c:v>
                </c:pt>
                <c:pt idx="9620">
                  <c:v>1.17626953125</c:v>
                </c:pt>
                <c:pt idx="9621">
                  <c:v>0.677001953125</c:v>
                </c:pt>
                <c:pt idx="9622">
                  <c:v>0.22857666015625</c:v>
                </c:pt>
                <c:pt idx="9623">
                  <c:v>0.51934814453125</c:v>
                </c:pt>
                <c:pt idx="9624">
                  <c:v>0.966705322265625</c:v>
                </c:pt>
                <c:pt idx="9625">
                  <c:v>0.881927490234375</c:v>
                </c:pt>
                <c:pt idx="9626">
                  <c:v>0.587310791015625</c:v>
                </c:pt>
                <c:pt idx="9627">
                  <c:v>0.399658203125</c:v>
                </c:pt>
                <c:pt idx="9628">
                  <c:v>0.413665771484375</c:v>
                </c:pt>
                <c:pt idx="9629">
                  <c:v>0.67694091796875</c:v>
                </c:pt>
                <c:pt idx="9630">
                  <c:v>0.866607666015625</c:v>
                </c:pt>
                <c:pt idx="9631">
                  <c:v>0.5491943359375</c:v>
                </c:pt>
                <c:pt idx="9632">
                  <c:v>0.221710205078125</c:v>
                </c:pt>
                <c:pt idx="9633">
                  <c:v>0.52001953125</c:v>
                </c:pt>
                <c:pt idx="9634">
                  <c:v>1.0457763671875</c:v>
                </c:pt>
                <c:pt idx="9635">
                  <c:v>0.856903076171875</c:v>
                </c:pt>
                <c:pt idx="9636">
                  <c:v>0.316162109375</c:v>
                </c:pt>
                <c:pt idx="9637">
                  <c:v>0.369110107421875</c:v>
                </c:pt>
                <c:pt idx="9638">
                  <c:v>0.857147216796875</c:v>
                </c:pt>
                <c:pt idx="9639">
                  <c:v>0.974365234375</c:v>
                </c:pt>
                <c:pt idx="9640">
                  <c:v>0.73760986328125</c:v>
                </c:pt>
                <c:pt idx="9641">
                  <c:v>0.649505615234375</c:v>
                </c:pt>
                <c:pt idx="9642">
                  <c:v>0.6702880859375</c:v>
                </c:pt>
                <c:pt idx="9643">
                  <c:v>0.361175537109375</c:v>
                </c:pt>
                <c:pt idx="9644">
                  <c:v>0.158447265625</c:v>
                </c:pt>
                <c:pt idx="9645">
                  <c:v>0.567108154296875</c:v>
                </c:pt>
                <c:pt idx="9646">
                  <c:v>0.98931884765625</c:v>
                </c:pt>
                <c:pt idx="9647">
                  <c:v>0.637237548828125</c:v>
                </c:pt>
                <c:pt idx="9648">
                  <c:v>-4.1457489132881102E-2</c:v>
                </c:pt>
                <c:pt idx="9649">
                  <c:v>8.8226318359375E-2</c:v>
                </c:pt>
                <c:pt idx="9650">
                  <c:v>0.953277587890625</c:v>
                </c:pt>
                <c:pt idx="9651">
                  <c:v>1.1443176269531199</c:v>
                </c:pt>
                <c:pt idx="9652">
                  <c:v>0.234771728515625</c:v>
                </c:pt>
                <c:pt idx="9653">
                  <c:v>-0.220905750989913</c:v>
                </c:pt>
                <c:pt idx="9654">
                  <c:v>0.559112548828125</c:v>
                </c:pt>
                <c:pt idx="9655">
                  <c:v>1.2936706542968699</c:v>
                </c:pt>
                <c:pt idx="9656">
                  <c:v>0.666748046875</c:v>
                </c:pt>
                <c:pt idx="9657">
                  <c:v>-0.229922264814376</c:v>
                </c:pt>
                <c:pt idx="9658">
                  <c:v>-6.5094850957393605E-2</c:v>
                </c:pt>
                <c:pt idx="9659">
                  <c:v>0.583160400390625</c:v>
                </c:pt>
                <c:pt idx="9660">
                  <c:v>0.472991943359375</c:v>
                </c:pt>
                <c:pt idx="9661">
                  <c:v>-6.6406540572643197E-2</c:v>
                </c:pt>
                <c:pt idx="9662">
                  <c:v>-0.176507353782653</c:v>
                </c:pt>
                <c:pt idx="9663">
                  <c:v>-3.4638859331607798E-2</c:v>
                </c:pt>
                <c:pt idx="9664">
                  <c:v>0.158050537109375</c:v>
                </c:pt>
                <c:pt idx="9665">
                  <c:v>0.29913330078125</c:v>
                </c:pt>
                <c:pt idx="9666">
                  <c:v>0.133148193359375</c:v>
                </c:pt>
                <c:pt idx="9667">
                  <c:v>-0.17271234095096499</c:v>
                </c:pt>
                <c:pt idx="9668">
                  <c:v>-3.28843519091606E-2</c:v>
                </c:pt>
                <c:pt idx="9669">
                  <c:v>0.36529541015625</c:v>
                </c:pt>
                <c:pt idx="9670">
                  <c:v>0.45361328125</c:v>
                </c:pt>
                <c:pt idx="9671">
                  <c:v>1.7791748046875E-2</c:v>
                </c:pt>
                <c:pt idx="9672">
                  <c:v>-0.115729719400405</c:v>
                </c:pt>
                <c:pt idx="9673">
                  <c:v>0.25970458984375</c:v>
                </c:pt>
                <c:pt idx="9674">
                  <c:v>0.547943115234375</c:v>
                </c:pt>
                <c:pt idx="9675">
                  <c:v>0.233612060546875</c:v>
                </c:pt>
                <c:pt idx="9676">
                  <c:v>-0.139147579669952</c:v>
                </c:pt>
                <c:pt idx="9677">
                  <c:v>-7.0149809122085502E-2</c:v>
                </c:pt>
                <c:pt idx="9678">
                  <c:v>0.325164794921875</c:v>
                </c:pt>
                <c:pt idx="9679">
                  <c:v>0.6378173828125</c:v>
                </c:pt>
                <c:pt idx="9680">
                  <c:v>0.31219482421875</c:v>
                </c:pt>
                <c:pt idx="9681">
                  <c:v>-0.130311578512191</c:v>
                </c:pt>
                <c:pt idx="9682">
                  <c:v>4.4036865234375E-2</c:v>
                </c:pt>
                <c:pt idx="9683">
                  <c:v>0.66656494140625</c:v>
                </c:pt>
                <c:pt idx="9684">
                  <c:v>0.673248291015625</c:v>
                </c:pt>
                <c:pt idx="9685">
                  <c:v>9.429931640625E-2</c:v>
                </c:pt>
                <c:pt idx="9686">
                  <c:v>-0.21538659930229101</c:v>
                </c:pt>
                <c:pt idx="9687">
                  <c:v>0.229705810546875</c:v>
                </c:pt>
                <c:pt idx="9688">
                  <c:v>0.576995849609375</c:v>
                </c:pt>
                <c:pt idx="9689">
                  <c:v>0.42706298828125</c:v>
                </c:pt>
                <c:pt idx="9690">
                  <c:v>6.3690185546875E-2</c:v>
                </c:pt>
                <c:pt idx="9691">
                  <c:v>-0.123497404158115</c:v>
                </c:pt>
                <c:pt idx="9692">
                  <c:v>0.102386474609375</c:v>
                </c:pt>
                <c:pt idx="9693">
                  <c:v>0.427886962890625</c:v>
                </c:pt>
                <c:pt idx="9694">
                  <c:v>0.367645263671875</c:v>
                </c:pt>
                <c:pt idx="9695">
                  <c:v>-4.4904360547661703E-3</c:v>
                </c:pt>
                <c:pt idx="9696">
                  <c:v>-0.225533261895179</c:v>
                </c:pt>
                <c:pt idx="9697">
                  <c:v>0.135589599609375</c:v>
                </c:pt>
                <c:pt idx="9698">
                  <c:v>0.603424072265625</c:v>
                </c:pt>
                <c:pt idx="9699">
                  <c:v>0.446197509765625</c:v>
                </c:pt>
                <c:pt idx="9700">
                  <c:v>-0.18677000701427399</c:v>
                </c:pt>
                <c:pt idx="9701">
                  <c:v>-0.2903373837471</c:v>
                </c:pt>
                <c:pt idx="9702">
                  <c:v>0.320343017578125</c:v>
                </c:pt>
                <c:pt idx="9703">
                  <c:v>0.590850830078125</c:v>
                </c:pt>
                <c:pt idx="9704">
                  <c:v>0.136138916015625</c:v>
                </c:pt>
                <c:pt idx="9705">
                  <c:v>-0.27668121457099898</c:v>
                </c:pt>
                <c:pt idx="9706">
                  <c:v>3.35693359375E-3</c:v>
                </c:pt>
                <c:pt idx="9707">
                  <c:v>0.4088134765625</c:v>
                </c:pt>
                <c:pt idx="9708">
                  <c:v>0.335968017578125</c:v>
                </c:pt>
                <c:pt idx="9709">
                  <c:v>-3.3274967223405803E-2</c:v>
                </c:pt>
                <c:pt idx="9710">
                  <c:v>-0.103625118732452</c:v>
                </c:pt>
                <c:pt idx="9711">
                  <c:v>8.6517333984375E-2</c:v>
                </c:pt>
                <c:pt idx="9712">
                  <c:v>0.113861083984375</c:v>
                </c:pt>
                <c:pt idx="9713">
                  <c:v>0.14141845703125</c:v>
                </c:pt>
                <c:pt idx="9714">
                  <c:v>9.7900390625E-2</c:v>
                </c:pt>
                <c:pt idx="9715">
                  <c:v>-5.2865963429212501E-2</c:v>
                </c:pt>
                <c:pt idx="9716">
                  <c:v>5.859375E-2</c:v>
                </c:pt>
                <c:pt idx="9717">
                  <c:v>0.22088623046875</c:v>
                </c:pt>
                <c:pt idx="9718">
                  <c:v>0.136077880859375</c:v>
                </c:pt>
                <c:pt idx="9719">
                  <c:v>0.135528564453125</c:v>
                </c:pt>
                <c:pt idx="9720">
                  <c:v>0.26617431640625</c:v>
                </c:pt>
                <c:pt idx="9721">
                  <c:v>0.215911865234375</c:v>
                </c:pt>
                <c:pt idx="9722">
                  <c:v>4.1595458984375E-2</c:v>
                </c:pt>
                <c:pt idx="9723">
                  <c:v>0.171142578125</c:v>
                </c:pt>
                <c:pt idx="9724">
                  <c:v>0.446685791015625</c:v>
                </c:pt>
                <c:pt idx="9725">
                  <c:v>0.3507080078125</c:v>
                </c:pt>
                <c:pt idx="9726">
                  <c:v>0.110748291015625</c:v>
                </c:pt>
                <c:pt idx="9727">
                  <c:v>0.194061279296875</c:v>
                </c:pt>
                <c:pt idx="9728">
                  <c:v>0.41290283203125</c:v>
                </c:pt>
                <c:pt idx="9729">
                  <c:v>0.399261474609375</c:v>
                </c:pt>
                <c:pt idx="9730">
                  <c:v>0.210418701171875</c:v>
                </c:pt>
                <c:pt idx="9731">
                  <c:v>0.18585205078125</c:v>
                </c:pt>
                <c:pt idx="9732">
                  <c:v>0.232635498046875</c:v>
                </c:pt>
                <c:pt idx="9733">
                  <c:v>0.390899658203125</c:v>
                </c:pt>
                <c:pt idx="9734">
                  <c:v>0.45343017578125</c:v>
                </c:pt>
                <c:pt idx="9735">
                  <c:v>0.269439697265625</c:v>
                </c:pt>
                <c:pt idx="9736">
                  <c:v>0.161468505859375</c:v>
                </c:pt>
                <c:pt idx="9737">
                  <c:v>0.269378662109375</c:v>
                </c:pt>
                <c:pt idx="9738">
                  <c:v>0.4925537109375</c:v>
                </c:pt>
                <c:pt idx="9739">
                  <c:v>0.2239990234375</c:v>
                </c:pt>
                <c:pt idx="9740">
                  <c:v>-0.40463051199913003</c:v>
                </c:pt>
                <c:pt idx="9741">
                  <c:v>-0.114573456346988</c:v>
                </c:pt>
                <c:pt idx="9742">
                  <c:v>0.72821044921875</c:v>
                </c:pt>
                <c:pt idx="9743">
                  <c:v>0.672027587890625</c:v>
                </c:pt>
                <c:pt idx="9744">
                  <c:v>-0.17085070908069599</c:v>
                </c:pt>
                <c:pt idx="9745">
                  <c:v>-0.37673431634902899</c:v>
                </c:pt>
                <c:pt idx="9746">
                  <c:v>0.250823974609375</c:v>
                </c:pt>
                <c:pt idx="9747">
                  <c:v>0.47271728515625</c:v>
                </c:pt>
                <c:pt idx="9748">
                  <c:v>0.189971923828125</c:v>
                </c:pt>
                <c:pt idx="9749">
                  <c:v>-4.3072383850812898E-2</c:v>
                </c:pt>
                <c:pt idx="9750">
                  <c:v>8.905029296875E-2</c:v>
                </c:pt>
                <c:pt idx="9751">
                  <c:v>0.328857421875</c:v>
                </c:pt>
                <c:pt idx="9752">
                  <c:v>0.418426513671875</c:v>
                </c:pt>
                <c:pt idx="9753">
                  <c:v>0.263092041015625</c:v>
                </c:pt>
                <c:pt idx="9754">
                  <c:v>4.6783447265625E-2</c:v>
                </c:pt>
                <c:pt idx="9755">
                  <c:v>4.736328125E-2</c:v>
                </c:pt>
                <c:pt idx="9756">
                  <c:v>0.349365234375</c:v>
                </c:pt>
                <c:pt idx="9757">
                  <c:v>0.58197021484375</c:v>
                </c:pt>
                <c:pt idx="9758">
                  <c:v>0.329132080078125</c:v>
                </c:pt>
                <c:pt idx="9759">
                  <c:v>4.0191650390625E-2</c:v>
                </c:pt>
                <c:pt idx="9760">
                  <c:v>0.118896484375</c:v>
                </c:pt>
                <c:pt idx="9761">
                  <c:v>0.430206298828125</c:v>
                </c:pt>
                <c:pt idx="9762">
                  <c:v>0.63079833984375</c:v>
                </c:pt>
                <c:pt idx="9763">
                  <c:v>0.45953369140625</c:v>
                </c:pt>
                <c:pt idx="9764">
                  <c:v>0.117645263671875</c:v>
                </c:pt>
                <c:pt idx="9765">
                  <c:v>0.13714599609375</c:v>
                </c:pt>
                <c:pt idx="9766">
                  <c:v>0.391845703125</c:v>
                </c:pt>
                <c:pt idx="9767">
                  <c:v>0.372802734375</c:v>
                </c:pt>
                <c:pt idx="9768">
                  <c:v>0.12152099609375</c:v>
                </c:pt>
                <c:pt idx="9769">
                  <c:v>0.23626708984375</c:v>
                </c:pt>
                <c:pt idx="9770">
                  <c:v>0.353240966796875</c:v>
                </c:pt>
                <c:pt idx="9771">
                  <c:v>0.2244873046875</c:v>
                </c:pt>
                <c:pt idx="9772">
                  <c:v>0.18505859375</c:v>
                </c:pt>
                <c:pt idx="9773">
                  <c:v>0.3463134765625</c:v>
                </c:pt>
                <c:pt idx="9774">
                  <c:v>0.294464111328125</c:v>
                </c:pt>
                <c:pt idx="9775">
                  <c:v>0.1109619140625</c:v>
                </c:pt>
                <c:pt idx="9776">
                  <c:v>0.252197265625</c:v>
                </c:pt>
                <c:pt idx="9777">
                  <c:v>0.526641845703125</c:v>
                </c:pt>
                <c:pt idx="9778">
                  <c:v>0.453521728515625</c:v>
                </c:pt>
                <c:pt idx="9779">
                  <c:v>0.24493408203125</c:v>
                </c:pt>
                <c:pt idx="9780">
                  <c:v>0.199737548828125</c:v>
                </c:pt>
                <c:pt idx="9781">
                  <c:v>0.367431640625</c:v>
                </c:pt>
                <c:pt idx="9782">
                  <c:v>0.37225341796875</c:v>
                </c:pt>
                <c:pt idx="9783">
                  <c:v>0.220489501953125</c:v>
                </c:pt>
                <c:pt idx="9784">
                  <c:v>0.215545654296875</c:v>
                </c:pt>
                <c:pt idx="9785">
                  <c:v>0.375946044921875</c:v>
                </c:pt>
                <c:pt idx="9786">
                  <c:v>0.323974609375</c:v>
                </c:pt>
                <c:pt idx="9787">
                  <c:v>0.190216064453125</c:v>
                </c:pt>
                <c:pt idx="9788">
                  <c:v>0.238311767578125</c:v>
                </c:pt>
                <c:pt idx="9789">
                  <c:v>0.3087158203125</c:v>
                </c:pt>
                <c:pt idx="9790">
                  <c:v>0.234161376953125</c:v>
                </c:pt>
                <c:pt idx="9791">
                  <c:v>0.2310791015625</c:v>
                </c:pt>
                <c:pt idx="9792">
                  <c:v>0.333251953125</c:v>
                </c:pt>
                <c:pt idx="9793">
                  <c:v>0.32086181640625</c:v>
                </c:pt>
                <c:pt idx="9794">
                  <c:v>0.18798828125</c:v>
                </c:pt>
                <c:pt idx="9795">
                  <c:v>0.1346435546875</c:v>
                </c:pt>
                <c:pt idx="9796">
                  <c:v>0.2042236328125</c:v>
                </c:pt>
                <c:pt idx="9797">
                  <c:v>0.211639404296875</c:v>
                </c:pt>
                <c:pt idx="9798">
                  <c:v>0.1033935546875</c:v>
                </c:pt>
                <c:pt idx="9799">
                  <c:v>6.549072265625E-2</c:v>
                </c:pt>
                <c:pt idx="9800">
                  <c:v>0.216400146484375</c:v>
                </c:pt>
                <c:pt idx="9801">
                  <c:v>0.310760498046875</c:v>
                </c:pt>
                <c:pt idx="9802">
                  <c:v>0.20550537109375</c:v>
                </c:pt>
                <c:pt idx="9803">
                  <c:v>6.060791015625E-2</c:v>
                </c:pt>
                <c:pt idx="9804">
                  <c:v>0.1246337890625</c:v>
                </c:pt>
                <c:pt idx="9805">
                  <c:v>0.3406982421875</c:v>
                </c:pt>
                <c:pt idx="9806">
                  <c:v>0.388885498046875</c:v>
                </c:pt>
                <c:pt idx="9807">
                  <c:v>0.29541015625</c:v>
                </c:pt>
                <c:pt idx="9808">
                  <c:v>0.2486572265625</c:v>
                </c:pt>
                <c:pt idx="9809">
                  <c:v>0.26751708984375</c:v>
                </c:pt>
                <c:pt idx="9810">
                  <c:v>0.281951904296875</c:v>
                </c:pt>
                <c:pt idx="9811">
                  <c:v>0.28448486328125</c:v>
                </c:pt>
                <c:pt idx="9812">
                  <c:v>0.244903564453125</c:v>
                </c:pt>
                <c:pt idx="9813">
                  <c:v>0.223114013671875</c:v>
                </c:pt>
                <c:pt idx="9814">
                  <c:v>0.269775390625</c:v>
                </c:pt>
                <c:pt idx="9815">
                  <c:v>0.14263916015625</c:v>
                </c:pt>
                <c:pt idx="9816">
                  <c:v>2.01416015625E-2</c:v>
                </c:pt>
                <c:pt idx="9817">
                  <c:v>0.119384765625</c:v>
                </c:pt>
                <c:pt idx="9818">
                  <c:v>0.24969482421875</c:v>
                </c:pt>
                <c:pt idx="9819">
                  <c:v>0.157989501953125</c:v>
                </c:pt>
                <c:pt idx="9820">
                  <c:v>1.9287109375E-2</c:v>
                </c:pt>
                <c:pt idx="9821">
                  <c:v>0.16278076171875</c:v>
                </c:pt>
                <c:pt idx="9822">
                  <c:v>0.232666015625</c:v>
                </c:pt>
                <c:pt idx="9823">
                  <c:v>2.313232421875E-2</c:v>
                </c:pt>
                <c:pt idx="9824">
                  <c:v>-0.122856527566909</c:v>
                </c:pt>
                <c:pt idx="9825">
                  <c:v>-5.2364155650138799E-2</c:v>
                </c:pt>
                <c:pt idx="9826">
                  <c:v>8.1695556640625E-2</c:v>
                </c:pt>
                <c:pt idx="9827">
                  <c:v>2.142333984375E-2</c:v>
                </c:pt>
                <c:pt idx="9828">
                  <c:v>-0.101198323071002</c:v>
                </c:pt>
                <c:pt idx="9829">
                  <c:v>-0.18296246230602201</c:v>
                </c:pt>
                <c:pt idx="9830">
                  <c:v>3.0853271484375E-2</c:v>
                </c:pt>
                <c:pt idx="9831">
                  <c:v>0.149505615234375</c:v>
                </c:pt>
                <c:pt idx="9832">
                  <c:v>-1.4292752370238301E-2</c:v>
                </c:pt>
                <c:pt idx="9833">
                  <c:v>-0.10985548049211501</c:v>
                </c:pt>
                <c:pt idx="9834">
                  <c:v>-8.5986526682972908E-3</c:v>
                </c:pt>
                <c:pt idx="9835">
                  <c:v>4.5196533203125E-2</c:v>
                </c:pt>
                <c:pt idx="9836">
                  <c:v>-0.100313737988471</c:v>
                </c:pt>
                <c:pt idx="9837">
                  <c:v>-0.121925674378871</c:v>
                </c:pt>
                <c:pt idx="9838">
                  <c:v>-2.6763151399791202E-3</c:v>
                </c:pt>
                <c:pt idx="9839">
                  <c:v>0.10235595703125</c:v>
                </c:pt>
                <c:pt idx="9840">
                  <c:v>-0.205762580037117</c:v>
                </c:pt>
                <c:pt idx="9841">
                  <c:v>-0.61780482530593805</c:v>
                </c:pt>
                <c:pt idx="9842">
                  <c:v>-0.53109645843505804</c:v>
                </c:pt>
                <c:pt idx="9843">
                  <c:v>-0.308350980281829</c:v>
                </c:pt>
                <c:pt idx="9844">
                  <c:v>-0.51147204637527399</c:v>
                </c:pt>
                <c:pt idx="9845">
                  <c:v>-0.55406147241592396</c:v>
                </c:pt>
                <c:pt idx="9846">
                  <c:v>-0.22088101506233199</c:v>
                </c:pt>
                <c:pt idx="9847">
                  <c:v>-0.251591086387634</c:v>
                </c:pt>
                <c:pt idx="9848">
                  <c:v>-0.82177072763442904</c:v>
                </c:pt>
                <c:pt idx="9849">
                  <c:v>-0.94940704107284501</c:v>
                </c:pt>
                <c:pt idx="9850">
                  <c:v>-0.38681900501251198</c:v>
                </c:pt>
                <c:pt idx="9851">
                  <c:v>-2.07130555063486E-2</c:v>
                </c:pt>
                <c:pt idx="9852">
                  <c:v>-0.34544351696968001</c:v>
                </c:pt>
                <c:pt idx="9853">
                  <c:v>-0.541931271553039</c:v>
                </c:pt>
                <c:pt idx="9854">
                  <c:v>-0.34663170576095498</c:v>
                </c:pt>
                <c:pt idx="9855">
                  <c:v>-0.180860370397567</c:v>
                </c:pt>
                <c:pt idx="9856">
                  <c:v>-0.19107227027416199</c:v>
                </c:pt>
                <c:pt idx="9857">
                  <c:v>-7.7395148575305897E-2</c:v>
                </c:pt>
                <c:pt idx="9858">
                  <c:v>-0.29854628443717901</c:v>
                </c:pt>
                <c:pt idx="9859">
                  <c:v>-0.24672757089138</c:v>
                </c:pt>
                <c:pt idx="9860">
                  <c:v>0.10357666015625</c:v>
                </c:pt>
                <c:pt idx="9861">
                  <c:v>0.194000244140625</c:v>
                </c:pt>
                <c:pt idx="9862">
                  <c:v>-0.150276899337768</c:v>
                </c:pt>
                <c:pt idx="9863">
                  <c:v>-0.179706335067749</c:v>
                </c:pt>
                <c:pt idx="9864">
                  <c:v>9.2498779296875E-2</c:v>
                </c:pt>
                <c:pt idx="9865">
                  <c:v>0.134307861328125</c:v>
                </c:pt>
                <c:pt idx="9866">
                  <c:v>-6.5605185925960499E-2</c:v>
                </c:pt>
                <c:pt idx="9867">
                  <c:v>-3.6770787090062998E-2</c:v>
                </c:pt>
                <c:pt idx="9868">
                  <c:v>9.9884033203125E-2</c:v>
                </c:pt>
                <c:pt idx="9869">
                  <c:v>-3.4511134028434698E-2</c:v>
                </c:pt>
                <c:pt idx="9870">
                  <c:v>5.5328369140625E-2</c:v>
                </c:pt>
                <c:pt idx="9871">
                  <c:v>0.31463623046875</c:v>
                </c:pt>
                <c:pt idx="9872">
                  <c:v>0.175323486328125</c:v>
                </c:pt>
                <c:pt idx="9873">
                  <c:v>4.339599609375E-2</c:v>
                </c:pt>
                <c:pt idx="9874">
                  <c:v>0.301116943359375</c:v>
                </c:pt>
                <c:pt idx="9875">
                  <c:v>0.2403564453125</c:v>
                </c:pt>
                <c:pt idx="9876">
                  <c:v>3.1280517578125E-2</c:v>
                </c:pt>
                <c:pt idx="9877">
                  <c:v>0.287322998046875</c:v>
                </c:pt>
                <c:pt idx="9878">
                  <c:v>0.4100341796875</c:v>
                </c:pt>
                <c:pt idx="9879">
                  <c:v>0.22357177734375</c:v>
                </c:pt>
                <c:pt idx="9880">
                  <c:v>0.186798095703125</c:v>
                </c:pt>
                <c:pt idx="9881">
                  <c:v>0.336639404296875</c:v>
                </c:pt>
                <c:pt idx="9882">
                  <c:v>0.3701171875</c:v>
                </c:pt>
                <c:pt idx="9883">
                  <c:v>0.21038818359375</c:v>
                </c:pt>
                <c:pt idx="9884">
                  <c:v>6.4971923828125E-2</c:v>
                </c:pt>
                <c:pt idx="9885">
                  <c:v>0.296966552734375</c:v>
                </c:pt>
                <c:pt idx="9886">
                  <c:v>0.513671875</c:v>
                </c:pt>
                <c:pt idx="9887">
                  <c:v>0.38189697265625</c:v>
                </c:pt>
                <c:pt idx="9888">
                  <c:v>0.18707275390625</c:v>
                </c:pt>
                <c:pt idx="9889">
                  <c:v>0.361175537109375</c:v>
                </c:pt>
                <c:pt idx="9890">
                  <c:v>0.67041015625</c:v>
                </c:pt>
                <c:pt idx="9891">
                  <c:v>0.56573486328125</c:v>
                </c:pt>
                <c:pt idx="9892">
                  <c:v>8.660888671875E-2</c:v>
                </c:pt>
                <c:pt idx="9893">
                  <c:v>0.27972412109375</c:v>
                </c:pt>
                <c:pt idx="9894">
                  <c:v>1.0678405761718699</c:v>
                </c:pt>
                <c:pt idx="9895">
                  <c:v>0.987335205078125</c:v>
                </c:pt>
                <c:pt idx="9896">
                  <c:v>0.2667236328125</c:v>
                </c:pt>
                <c:pt idx="9897">
                  <c:v>0.1981201171875</c:v>
                </c:pt>
                <c:pt idx="9898">
                  <c:v>0.600616455078125</c:v>
                </c:pt>
                <c:pt idx="9899">
                  <c:v>0.619964599609375</c:v>
                </c:pt>
                <c:pt idx="9900">
                  <c:v>0.266082763671875</c:v>
                </c:pt>
                <c:pt idx="9901">
                  <c:v>9.7503662109375E-2</c:v>
                </c:pt>
                <c:pt idx="9902">
                  <c:v>0.19989013671875</c:v>
                </c:pt>
                <c:pt idx="9903">
                  <c:v>0.430572509765625</c:v>
                </c:pt>
                <c:pt idx="9904">
                  <c:v>0.29144287109375</c:v>
                </c:pt>
                <c:pt idx="9905">
                  <c:v>-0.17690084874629899</c:v>
                </c:pt>
                <c:pt idx="9906">
                  <c:v>-0.35030108690261802</c:v>
                </c:pt>
                <c:pt idx="9907">
                  <c:v>3.5614013671875E-2</c:v>
                </c:pt>
                <c:pt idx="9908">
                  <c:v>0.279632568359375</c:v>
                </c:pt>
                <c:pt idx="9909">
                  <c:v>9.3170166015625E-2</c:v>
                </c:pt>
                <c:pt idx="9910">
                  <c:v>-0.195634424686431</c:v>
                </c:pt>
                <c:pt idx="9911">
                  <c:v>-0.158054754137992</c:v>
                </c:pt>
                <c:pt idx="9912">
                  <c:v>9.197998046875E-2</c:v>
                </c:pt>
                <c:pt idx="9913">
                  <c:v>0.15838623046875</c:v>
                </c:pt>
                <c:pt idx="9914">
                  <c:v>-0.102129898965358</c:v>
                </c:pt>
                <c:pt idx="9915">
                  <c:v>-0.27014958858489901</c:v>
                </c:pt>
                <c:pt idx="9916">
                  <c:v>-7.5943194329738603E-2</c:v>
                </c:pt>
                <c:pt idx="9917">
                  <c:v>-3.9115004241466501E-2</c:v>
                </c:pt>
                <c:pt idx="9918">
                  <c:v>-0.19983342289924599</c:v>
                </c:pt>
                <c:pt idx="9919">
                  <c:v>-0.23105429112911199</c:v>
                </c:pt>
                <c:pt idx="9920">
                  <c:v>-0.176025316119194</c:v>
                </c:pt>
                <c:pt idx="9921">
                  <c:v>-0.19287705421447701</c:v>
                </c:pt>
                <c:pt idx="9922">
                  <c:v>-0.162933930754661</c:v>
                </c:pt>
                <c:pt idx="9923">
                  <c:v>-0.23874013125896401</c:v>
                </c:pt>
                <c:pt idx="9924">
                  <c:v>-0.309068262577056</c:v>
                </c:pt>
                <c:pt idx="9925">
                  <c:v>-0.19566307961940699</c:v>
                </c:pt>
                <c:pt idx="9926">
                  <c:v>-0.191678091883659</c:v>
                </c:pt>
                <c:pt idx="9927">
                  <c:v>-0.213759660720825</c:v>
                </c:pt>
                <c:pt idx="9928">
                  <c:v>-0.101387619972229</c:v>
                </c:pt>
                <c:pt idx="9929">
                  <c:v>-0.121525548398494</c:v>
                </c:pt>
                <c:pt idx="9930">
                  <c:v>-0.28819343447685197</c:v>
                </c:pt>
                <c:pt idx="9931">
                  <c:v>-0.244213566184043</c:v>
                </c:pt>
                <c:pt idx="9932">
                  <c:v>-0.307029008865356</c:v>
                </c:pt>
                <c:pt idx="9933">
                  <c:v>-0.39209038019180298</c:v>
                </c:pt>
                <c:pt idx="9934">
                  <c:v>-8.4852293133735601E-2</c:v>
                </c:pt>
                <c:pt idx="9935">
                  <c:v>3.9825439453125E-2</c:v>
                </c:pt>
                <c:pt idx="9936">
                  <c:v>-0.300900548696517</c:v>
                </c:pt>
                <c:pt idx="9937">
                  <c:v>-0.43177971243858299</c:v>
                </c:pt>
                <c:pt idx="9938">
                  <c:v>-0.19190196692943501</c:v>
                </c:pt>
                <c:pt idx="9939">
                  <c:v>-7.3626793920993805E-2</c:v>
                </c:pt>
                <c:pt idx="9940">
                  <c:v>-0.319205433130264</c:v>
                </c:pt>
                <c:pt idx="9941">
                  <c:v>-0.41129830479621798</c:v>
                </c:pt>
                <c:pt idx="9942">
                  <c:v>-0.131482973694801</c:v>
                </c:pt>
                <c:pt idx="9943">
                  <c:v>-0.108384676277637</c:v>
                </c:pt>
                <c:pt idx="9944">
                  <c:v>-0.71878194808959905</c:v>
                </c:pt>
                <c:pt idx="9945">
                  <c:v>-0.84659540653228704</c:v>
                </c:pt>
                <c:pt idx="9946">
                  <c:v>-0.19347834587097101</c:v>
                </c:pt>
                <c:pt idx="9947">
                  <c:v>-1.04015332181006E-3</c:v>
                </c:pt>
                <c:pt idx="9948">
                  <c:v>-0.57829868793487504</c:v>
                </c:pt>
                <c:pt idx="9949">
                  <c:v>-0.83844220638275102</c:v>
                </c:pt>
                <c:pt idx="9950">
                  <c:v>-0.48051413893699602</c:v>
                </c:pt>
                <c:pt idx="9951">
                  <c:v>-0.270270735025405</c:v>
                </c:pt>
                <c:pt idx="9952">
                  <c:v>-0.26575103402137701</c:v>
                </c:pt>
                <c:pt idx="9953">
                  <c:v>-0.41493016481399497</c:v>
                </c:pt>
                <c:pt idx="9954">
                  <c:v>-0.55433177947998002</c:v>
                </c:pt>
                <c:pt idx="9955">
                  <c:v>-0.48911979794502197</c:v>
                </c:pt>
                <c:pt idx="9956">
                  <c:v>-0.34058064222335799</c:v>
                </c:pt>
                <c:pt idx="9957">
                  <c:v>-0.37205883860588002</c:v>
                </c:pt>
                <c:pt idx="9958">
                  <c:v>-0.54487609863281194</c:v>
                </c:pt>
                <c:pt idx="9959">
                  <c:v>-0.67928570508956898</c:v>
                </c:pt>
                <c:pt idx="9960">
                  <c:v>-0.60049557685851995</c:v>
                </c:pt>
                <c:pt idx="9961">
                  <c:v>-0.38880968093871998</c:v>
                </c:pt>
                <c:pt idx="9962">
                  <c:v>-0.37792605161666798</c:v>
                </c:pt>
                <c:pt idx="9963">
                  <c:v>-0.66844195127487105</c:v>
                </c:pt>
                <c:pt idx="9964">
                  <c:v>-0.70752179622650102</c:v>
                </c:pt>
                <c:pt idx="9965">
                  <c:v>-0.43609127402305597</c:v>
                </c:pt>
                <c:pt idx="9966">
                  <c:v>-0.52090978622436501</c:v>
                </c:pt>
                <c:pt idx="9967">
                  <c:v>-0.73102271556854204</c:v>
                </c:pt>
                <c:pt idx="9968">
                  <c:v>-0.58251827955245905</c:v>
                </c:pt>
                <c:pt idx="9969">
                  <c:v>-0.38216805458068798</c:v>
                </c:pt>
                <c:pt idx="9970">
                  <c:v>-0.49002090096473599</c:v>
                </c:pt>
                <c:pt idx="9971">
                  <c:v>-0.80353456735610895</c:v>
                </c:pt>
                <c:pt idx="9972">
                  <c:v>-0.90261071920394897</c:v>
                </c:pt>
                <c:pt idx="9973">
                  <c:v>-0.667289137840271</c:v>
                </c:pt>
                <c:pt idx="9974">
                  <c:v>-0.52159309387206998</c:v>
                </c:pt>
                <c:pt idx="9975">
                  <c:v>-0.73997956514358498</c:v>
                </c:pt>
                <c:pt idx="9976">
                  <c:v>-1.0568714141845701</c:v>
                </c:pt>
                <c:pt idx="9977">
                  <c:v>-0.93681418895721402</c:v>
                </c:pt>
                <c:pt idx="9978">
                  <c:v>-0.51159447431564298</c:v>
                </c:pt>
                <c:pt idx="9979">
                  <c:v>-0.63619112968444802</c:v>
                </c:pt>
                <c:pt idx="9980">
                  <c:v>-1.0077433586120601</c:v>
                </c:pt>
                <c:pt idx="9981">
                  <c:v>-0.79054224491119296</c:v>
                </c:pt>
                <c:pt idx="9982">
                  <c:v>-0.72270160913467396</c:v>
                </c:pt>
                <c:pt idx="9983">
                  <c:v>-0.98520511388778598</c:v>
                </c:pt>
                <c:pt idx="9984">
                  <c:v>-0.85151576995849598</c:v>
                </c:pt>
                <c:pt idx="9985">
                  <c:v>-0.45862439274787897</c:v>
                </c:pt>
                <c:pt idx="9986">
                  <c:v>-0.71070748567581099</c:v>
                </c:pt>
                <c:pt idx="9987">
                  <c:v>-1.2349762916564899</c:v>
                </c:pt>
                <c:pt idx="9988">
                  <c:v>-1.39544749259948</c:v>
                </c:pt>
                <c:pt idx="9989">
                  <c:v>-0.972645163536071</c:v>
                </c:pt>
                <c:pt idx="9990">
                  <c:v>-0.55771082639694203</c:v>
                </c:pt>
                <c:pt idx="9991">
                  <c:v>-0.85108870267867998</c:v>
                </c:pt>
                <c:pt idx="9992">
                  <c:v>-1.46118247509002</c:v>
                </c:pt>
                <c:pt idx="9993">
                  <c:v>-1.5062829256057699</c:v>
                </c:pt>
                <c:pt idx="9994">
                  <c:v>-0.95596772432327204</c:v>
                </c:pt>
                <c:pt idx="9995">
                  <c:v>-0.64575898647308305</c:v>
                </c:pt>
                <c:pt idx="9996">
                  <c:v>-1.1043019294738701</c:v>
                </c:pt>
                <c:pt idx="9997">
                  <c:v>-1.5367230176925599</c:v>
                </c:pt>
                <c:pt idx="9998">
                  <c:v>-1.2763427495956401</c:v>
                </c:pt>
                <c:pt idx="9999">
                  <c:v>-0.953224897384643</c:v>
                </c:pt>
                <c:pt idx="10000">
                  <c:v>-0.933333039283752</c:v>
                </c:pt>
                <c:pt idx="10001">
                  <c:v>-1.0740878582000699</c:v>
                </c:pt>
                <c:pt idx="10002">
                  <c:v>-1.1757827997207599</c:v>
                </c:pt>
                <c:pt idx="10003">
                  <c:v>-1.2457245588302599</c:v>
                </c:pt>
                <c:pt idx="10004">
                  <c:v>-1.0865069627761801</c:v>
                </c:pt>
                <c:pt idx="10005">
                  <c:v>-0.82475936412811202</c:v>
                </c:pt>
                <c:pt idx="10006">
                  <c:v>-0.99687534570693903</c:v>
                </c:pt>
                <c:pt idx="10007">
                  <c:v>-1.58956027030944</c:v>
                </c:pt>
                <c:pt idx="10008">
                  <c:v>-1.54688155651092</c:v>
                </c:pt>
                <c:pt idx="10009">
                  <c:v>-0.80220943689346302</c:v>
                </c:pt>
                <c:pt idx="10010">
                  <c:v>-0.79489594697952204</c:v>
                </c:pt>
                <c:pt idx="10011">
                  <c:v>-1.4339948892593299</c:v>
                </c:pt>
                <c:pt idx="10012">
                  <c:v>-1.3902359008789</c:v>
                </c:pt>
                <c:pt idx="10013">
                  <c:v>-1.1593487262725799</c:v>
                </c:pt>
                <c:pt idx="10014">
                  <c:v>-1.2324788570403999</c:v>
                </c:pt>
                <c:pt idx="10015">
                  <c:v>-1.1259003877639699</c:v>
                </c:pt>
                <c:pt idx="10016">
                  <c:v>-0.90333729982376099</c:v>
                </c:pt>
                <c:pt idx="10017">
                  <c:v>-0.97806018590927102</c:v>
                </c:pt>
                <c:pt idx="10018">
                  <c:v>-1.3718774318695</c:v>
                </c:pt>
                <c:pt idx="10019">
                  <c:v>-1.34246242046356</c:v>
                </c:pt>
                <c:pt idx="10020">
                  <c:v>-1.0523170232772801</c:v>
                </c:pt>
                <c:pt idx="10021">
                  <c:v>-1.07372391223907</c:v>
                </c:pt>
                <c:pt idx="10022">
                  <c:v>-1.4039627313613801</c:v>
                </c:pt>
                <c:pt idx="10023">
                  <c:v>-1.59049761295318</c:v>
                </c:pt>
                <c:pt idx="10024">
                  <c:v>-1.3565270900726301</c:v>
                </c:pt>
                <c:pt idx="10025">
                  <c:v>-1.17326760292053</c:v>
                </c:pt>
                <c:pt idx="10026">
                  <c:v>-1.3051426410675</c:v>
                </c:pt>
                <c:pt idx="10027">
                  <c:v>-1.5572248697280799</c:v>
                </c:pt>
                <c:pt idx="10028">
                  <c:v>-1.5265469551086399</c:v>
                </c:pt>
                <c:pt idx="10029">
                  <c:v>-1.22521889209747</c:v>
                </c:pt>
                <c:pt idx="10030">
                  <c:v>-1.3029540777206401</c:v>
                </c:pt>
                <c:pt idx="10031">
                  <c:v>-1.7261987924575799</c:v>
                </c:pt>
                <c:pt idx="10032">
                  <c:v>-1.56193387508392</c:v>
                </c:pt>
                <c:pt idx="10033">
                  <c:v>-1.1646882295608501</c:v>
                </c:pt>
                <c:pt idx="10034">
                  <c:v>-1.2772235870361299</c:v>
                </c:pt>
                <c:pt idx="10035">
                  <c:v>-1.60023665428161</c:v>
                </c:pt>
                <c:pt idx="10036">
                  <c:v>-1.60182774066925</c:v>
                </c:pt>
                <c:pt idx="10037">
                  <c:v>-1.3369765281677199</c:v>
                </c:pt>
                <c:pt idx="10038">
                  <c:v>-1.3088651895523</c:v>
                </c:pt>
                <c:pt idx="10039">
                  <c:v>-1.35795521736145</c:v>
                </c:pt>
                <c:pt idx="10040">
                  <c:v>-1.3392127752303999</c:v>
                </c:pt>
                <c:pt idx="10041">
                  <c:v>-1.64007639884948</c:v>
                </c:pt>
                <c:pt idx="10042">
                  <c:v>-1.8050764799118</c:v>
                </c:pt>
                <c:pt idx="10043">
                  <c:v>-1.29000687599182</c:v>
                </c:pt>
                <c:pt idx="10044">
                  <c:v>-1.06261205673217</c:v>
                </c:pt>
                <c:pt idx="10045">
                  <c:v>-1.5687623023986801</c:v>
                </c:pt>
                <c:pt idx="10046">
                  <c:v>-1.64968681335449</c:v>
                </c:pt>
                <c:pt idx="10047">
                  <c:v>-1.1474192142486499</c:v>
                </c:pt>
                <c:pt idx="10048">
                  <c:v>-1.13951611518859</c:v>
                </c:pt>
                <c:pt idx="10049">
                  <c:v>-1.6194446086883501</c:v>
                </c:pt>
                <c:pt idx="10050">
                  <c:v>-1.7536774873733501</c:v>
                </c:pt>
                <c:pt idx="10051">
                  <c:v>-1.2492960691452</c:v>
                </c:pt>
                <c:pt idx="10052">
                  <c:v>-0.81806874275207497</c:v>
                </c:pt>
                <c:pt idx="10053">
                  <c:v>-0.98929959535598699</c:v>
                </c:pt>
                <c:pt idx="10054">
                  <c:v>-1.4060630798339799</c:v>
                </c:pt>
                <c:pt idx="10055">
                  <c:v>-1.3393986225128101</c:v>
                </c:pt>
                <c:pt idx="10056">
                  <c:v>-0.87028002738952603</c:v>
                </c:pt>
                <c:pt idx="10057">
                  <c:v>-1.1330485343933101</c:v>
                </c:pt>
                <c:pt idx="10058">
                  <c:v>-1.48201739788055</c:v>
                </c:pt>
                <c:pt idx="10059">
                  <c:v>-1.02972972393035</c:v>
                </c:pt>
                <c:pt idx="10060">
                  <c:v>-0.66800034046173096</c:v>
                </c:pt>
                <c:pt idx="10061">
                  <c:v>-1.14518654346466</c:v>
                </c:pt>
                <c:pt idx="10062">
                  <c:v>-1.48345327377319</c:v>
                </c:pt>
                <c:pt idx="10063">
                  <c:v>-0.96032285690307595</c:v>
                </c:pt>
                <c:pt idx="10064">
                  <c:v>-0.68205749988555897</c:v>
                </c:pt>
                <c:pt idx="10065">
                  <c:v>-0.96167945861816395</c:v>
                </c:pt>
                <c:pt idx="10066">
                  <c:v>-1.188325881958</c:v>
                </c:pt>
                <c:pt idx="10067">
                  <c:v>-0.97869837284088101</c:v>
                </c:pt>
                <c:pt idx="10068">
                  <c:v>-0.68443369865417403</c:v>
                </c:pt>
                <c:pt idx="10069">
                  <c:v>-0.80318260192871005</c:v>
                </c:pt>
                <c:pt idx="10070">
                  <c:v>-1.0083484649658201</c:v>
                </c:pt>
                <c:pt idx="10071">
                  <c:v>-0.69666320085525502</c:v>
                </c:pt>
                <c:pt idx="10072">
                  <c:v>-0.27053534984588601</c:v>
                </c:pt>
                <c:pt idx="10073">
                  <c:v>-0.68535774946212702</c:v>
                </c:pt>
                <c:pt idx="10074">
                  <c:v>-1.1116636991500799</c:v>
                </c:pt>
                <c:pt idx="10075">
                  <c:v>-0.64104276895523005</c:v>
                </c:pt>
                <c:pt idx="10076">
                  <c:v>-9.2123664915561607E-2</c:v>
                </c:pt>
                <c:pt idx="10077">
                  <c:v>-0.53725248575210505</c:v>
                </c:pt>
                <c:pt idx="10078">
                  <c:v>-0.96454578638076705</c:v>
                </c:pt>
                <c:pt idx="10079">
                  <c:v>-0.56100958585739102</c:v>
                </c:pt>
                <c:pt idx="10080">
                  <c:v>-2.9134314507246E-2</c:v>
                </c:pt>
                <c:pt idx="10081">
                  <c:v>-0.19237914681434601</c:v>
                </c:pt>
                <c:pt idx="10082">
                  <c:v>-0.68271952867507901</c:v>
                </c:pt>
                <c:pt idx="10083">
                  <c:v>-0.75638335943222001</c:v>
                </c:pt>
                <c:pt idx="10084">
                  <c:v>-0.390580594539642</c:v>
                </c:pt>
                <c:pt idx="10085">
                  <c:v>-5.5377341806888497E-2</c:v>
                </c:pt>
                <c:pt idx="10086">
                  <c:v>-0.25352650880813599</c:v>
                </c:pt>
                <c:pt idx="10087">
                  <c:v>-0.72074121236801103</c:v>
                </c:pt>
                <c:pt idx="10088">
                  <c:v>-0.64735376834869296</c:v>
                </c:pt>
                <c:pt idx="10089">
                  <c:v>-0.100760698318481</c:v>
                </c:pt>
                <c:pt idx="10090">
                  <c:v>7.635498046875E-2</c:v>
                </c:pt>
                <c:pt idx="10091">
                  <c:v>-0.51049906015396096</c:v>
                </c:pt>
                <c:pt idx="10092">
                  <c:v>-0.93013501167297297</c:v>
                </c:pt>
                <c:pt idx="10093">
                  <c:v>-0.49796548485755898</c:v>
                </c:pt>
                <c:pt idx="10094">
                  <c:v>0.178253173828125</c:v>
                </c:pt>
                <c:pt idx="10095">
                  <c:v>3.6895751953125E-2</c:v>
                </c:pt>
                <c:pt idx="10096">
                  <c:v>-0.61812227964401201</c:v>
                </c:pt>
                <c:pt idx="10097">
                  <c:v>-0.75686258077621404</c:v>
                </c:pt>
                <c:pt idx="10098">
                  <c:v>-0.25806334614753701</c:v>
                </c:pt>
                <c:pt idx="10099">
                  <c:v>0.22552490234375</c:v>
                </c:pt>
                <c:pt idx="10100">
                  <c:v>0.176055908203125</c:v>
                </c:pt>
                <c:pt idx="10101">
                  <c:v>-0.19604103267192799</c:v>
                </c:pt>
                <c:pt idx="10102">
                  <c:v>-0.342831790447235</c:v>
                </c:pt>
                <c:pt idx="10103">
                  <c:v>6.2957763671875E-2</c:v>
                </c:pt>
                <c:pt idx="10104">
                  <c:v>0.525787353515625</c:v>
                </c:pt>
                <c:pt idx="10105">
                  <c:v>0.49822998046875</c:v>
                </c:pt>
                <c:pt idx="10106">
                  <c:v>-4.4747870415449101E-2</c:v>
                </c:pt>
                <c:pt idx="10107">
                  <c:v>-0.22441129386424999</c:v>
                </c:pt>
                <c:pt idx="10108">
                  <c:v>0.185028076171875</c:v>
                </c:pt>
                <c:pt idx="10109">
                  <c:v>0.612030029296875</c:v>
                </c:pt>
                <c:pt idx="10110">
                  <c:v>0.46551513671875</c:v>
                </c:pt>
                <c:pt idx="10111">
                  <c:v>1.4892578125E-2</c:v>
                </c:pt>
                <c:pt idx="10112">
                  <c:v>-0.10105848312377901</c:v>
                </c:pt>
                <c:pt idx="10113">
                  <c:v>0.254302978515625</c:v>
                </c:pt>
                <c:pt idx="10114">
                  <c:v>0.509674072265625</c:v>
                </c:pt>
                <c:pt idx="10115">
                  <c:v>0.3216552734375</c:v>
                </c:pt>
                <c:pt idx="10116">
                  <c:v>6.0699462890625E-2</c:v>
                </c:pt>
                <c:pt idx="10117">
                  <c:v>0.123809814453125</c:v>
                </c:pt>
                <c:pt idx="10118">
                  <c:v>0.33843994140625</c:v>
                </c:pt>
                <c:pt idx="10119">
                  <c:v>0.47125244140625</c:v>
                </c:pt>
                <c:pt idx="10120">
                  <c:v>0.404693603515625</c:v>
                </c:pt>
                <c:pt idx="10121">
                  <c:v>0.320037841796875</c:v>
                </c:pt>
                <c:pt idx="10122">
                  <c:v>0.2227783203125</c:v>
                </c:pt>
                <c:pt idx="10123">
                  <c:v>0.217620849609375</c:v>
                </c:pt>
                <c:pt idx="10124">
                  <c:v>0.43511962890625</c:v>
                </c:pt>
                <c:pt idx="10125">
                  <c:v>0.62860107421875</c:v>
                </c:pt>
                <c:pt idx="10126">
                  <c:v>0.531280517578125</c:v>
                </c:pt>
                <c:pt idx="10127">
                  <c:v>0.19830322265625</c:v>
                </c:pt>
                <c:pt idx="10128">
                  <c:v>6.1309814453125E-2</c:v>
                </c:pt>
                <c:pt idx="10129">
                  <c:v>0.348052978515625</c:v>
                </c:pt>
                <c:pt idx="10130">
                  <c:v>0.68994140625</c:v>
                </c:pt>
                <c:pt idx="10131">
                  <c:v>0.505126953125</c:v>
                </c:pt>
                <c:pt idx="10132">
                  <c:v>0.10467529296875</c:v>
                </c:pt>
                <c:pt idx="10133">
                  <c:v>8.856201171875E-2</c:v>
                </c:pt>
                <c:pt idx="10134">
                  <c:v>0.47955322265625</c:v>
                </c:pt>
                <c:pt idx="10135">
                  <c:v>0.68731689453125</c:v>
                </c:pt>
                <c:pt idx="10136">
                  <c:v>0.361297607421875</c:v>
                </c:pt>
                <c:pt idx="10137">
                  <c:v>1.4984130859375E-2</c:v>
                </c:pt>
                <c:pt idx="10138">
                  <c:v>0.189697265625</c:v>
                </c:pt>
                <c:pt idx="10139">
                  <c:v>0.53973388671875</c:v>
                </c:pt>
                <c:pt idx="10140">
                  <c:v>0.592803955078125</c:v>
                </c:pt>
                <c:pt idx="10141">
                  <c:v>0.291534423828125</c:v>
                </c:pt>
                <c:pt idx="10142">
                  <c:v>-1.6853705048560999E-2</c:v>
                </c:pt>
                <c:pt idx="10143">
                  <c:v>-1.33389895781874E-2</c:v>
                </c:pt>
                <c:pt idx="10144">
                  <c:v>0.49920654296875</c:v>
                </c:pt>
                <c:pt idx="10145">
                  <c:v>0.869964599609375</c:v>
                </c:pt>
                <c:pt idx="10146">
                  <c:v>0.59234619140625</c:v>
                </c:pt>
                <c:pt idx="10147">
                  <c:v>1.8829345703125E-2</c:v>
                </c:pt>
                <c:pt idx="10148">
                  <c:v>-0.213430181145668</c:v>
                </c:pt>
                <c:pt idx="10149">
                  <c:v>0.442169189453125</c:v>
                </c:pt>
                <c:pt idx="10150">
                  <c:v>1.08056640625</c:v>
                </c:pt>
                <c:pt idx="10151">
                  <c:v>0.907440185546875</c:v>
                </c:pt>
                <c:pt idx="10152">
                  <c:v>1.092529296875E-2</c:v>
                </c:pt>
                <c:pt idx="10153">
                  <c:v>-0.37104433774948098</c:v>
                </c:pt>
                <c:pt idx="10154">
                  <c:v>0.20648193359375</c:v>
                </c:pt>
                <c:pt idx="10155">
                  <c:v>0.921875</c:v>
                </c:pt>
                <c:pt idx="10156">
                  <c:v>0.8372802734375</c:v>
                </c:pt>
                <c:pt idx="10157">
                  <c:v>0.10101318359375</c:v>
                </c:pt>
                <c:pt idx="10158">
                  <c:v>-0.34753051400184598</c:v>
                </c:pt>
                <c:pt idx="10159">
                  <c:v>6.16455078125E-2</c:v>
                </c:pt>
                <c:pt idx="10160">
                  <c:v>0.709228515625</c:v>
                </c:pt>
                <c:pt idx="10161">
                  <c:v>0.696533203125</c:v>
                </c:pt>
                <c:pt idx="10162">
                  <c:v>3.3447265625E-2</c:v>
                </c:pt>
                <c:pt idx="10163">
                  <c:v>-0.42699173092842102</c:v>
                </c:pt>
                <c:pt idx="10164">
                  <c:v>-0.14997744560241699</c:v>
                </c:pt>
                <c:pt idx="10165">
                  <c:v>0.418121337890625</c:v>
                </c:pt>
                <c:pt idx="10166">
                  <c:v>0.5677490234375</c:v>
                </c:pt>
                <c:pt idx="10167">
                  <c:v>0.360992431640625</c:v>
                </c:pt>
                <c:pt idx="10168">
                  <c:v>1.690673828125E-2</c:v>
                </c:pt>
                <c:pt idx="10169">
                  <c:v>-0.22888787090778301</c:v>
                </c:pt>
                <c:pt idx="10170">
                  <c:v>-0.155152782797813</c:v>
                </c:pt>
                <c:pt idx="10171">
                  <c:v>0.17120361328125</c:v>
                </c:pt>
                <c:pt idx="10172">
                  <c:v>0.475921630859375</c:v>
                </c:pt>
                <c:pt idx="10173">
                  <c:v>0.500823974609375</c:v>
                </c:pt>
                <c:pt idx="10174">
                  <c:v>0.205780029296875</c:v>
                </c:pt>
                <c:pt idx="10175">
                  <c:v>-7.3852486908435794E-2</c:v>
                </c:pt>
                <c:pt idx="10176">
                  <c:v>-5.1507004536688302E-3</c:v>
                </c:pt>
                <c:pt idx="10177">
                  <c:v>0.324005126953125</c:v>
                </c:pt>
                <c:pt idx="10178">
                  <c:v>0.617156982421875</c:v>
                </c:pt>
                <c:pt idx="10179">
                  <c:v>0.614715576171875</c:v>
                </c:pt>
                <c:pt idx="10180">
                  <c:v>0.335968017578125</c:v>
                </c:pt>
                <c:pt idx="10181">
                  <c:v>0.176849365234375</c:v>
                </c:pt>
                <c:pt idx="10182">
                  <c:v>0.3427734375</c:v>
                </c:pt>
                <c:pt idx="10183">
                  <c:v>0.551483154296875</c:v>
                </c:pt>
                <c:pt idx="10184">
                  <c:v>0.5465087890625</c:v>
                </c:pt>
                <c:pt idx="10185">
                  <c:v>0.407745361328125</c:v>
                </c:pt>
                <c:pt idx="10186">
                  <c:v>0.3883056640625</c:v>
                </c:pt>
                <c:pt idx="10187">
                  <c:v>0.614898681640625</c:v>
                </c:pt>
                <c:pt idx="10188">
                  <c:v>1.21502685546875</c:v>
                </c:pt>
                <c:pt idx="10189">
                  <c:v>1.30224609375</c:v>
                </c:pt>
                <c:pt idx="10190">
                  <c:v>0.687530517578125</c:v>
                </c:pt>
                <c:pt idx="10191">
                  <c:v>0.225006103515625</c:v>
                </c:pt>
                <c:pt idx="10192">
                  <c:v>0.3702392578125</c:v>
                </c:pt>
                <c:pt idx="10193">
                  <c:v>0.90032958984375</c:v>
                </c:pt>
                <c:pt idx="10194">
                  <c:v>1.4526062011718699</c:v>
                </c:pt>
                <c:pt idx="10195">
                  <c:v>1.2880554199218699</c:v>
                </c:pt>
                <c:pt idx="10196">
                  <c:v>0.484130859375</c:v>
                </c:pt>
                <c:pt idx="10197">
                  <c:v>-3.6940623074769897E-2</c:v>
                </c:pt>
                <c:pt idx="10198">
                  <c:v>0.27655029296875</c:v>
                </c:pt>
                <c:pt idx="10199">
                  <c:v>1.0282287597656199</c:v>
                </c:pt>
                <c:pt idx="10200">
                  <c:v>1.5325927734375</c:v>
                </c:pt>
                <c:pt idx="10201">
                  <c:v>0.95947265625</c:v>
                </c:pt>
                <c:pt idx="10202">
                  <c:v>-7.9322598874568898E-2</c:v>
                </c:pt>
                <c:pt idx="10203">
                  <c:v>-0.22858126461505801</c:v>
                </c:pt>
                <c:pt idx="10204">
                  <c:v>0.688751220703125</c:v>
                </c:pt>
                <c:pt idx="10205">
                  <c:v>1.2894287109375</c:v>
                </c:pt>
                <c:pt idx="10206">
                  <c:v>0.694366455078125</c:v>
                </c:pt>
                <c:pt idx="10207">
                  <c:v>-0.14387181401252699</c:v>
                </c:pt>
                <c:pt idx="10208">
                  <c:v>2.0111083984375E-2</c:v>
                </c:pt>
                <c:pt idx="10209">
                  <c:v>0.72015380859375</c:v>
                </c:pt>
                <c:pt idx="10210">
                  <c:v>0.81060791015625</c:v>
                </c:pt>
                <c:pt idx="10211">
                  <c:v>0.263763427734375</c:v>
                </c:pt>
                <c:pt idx="10212">
                  <c:v>-2.2020319476723602E-2</c:v>
                </c:pt>
                <c:pt idx="10213">
                  <c:v>0.251068115234375</c:v>
                </c:pt>
                <c:pt idx="10214">
                  <c:v>0.50341796875</c:v>
                </c:pt>
                <c:pt idx="10215">
                  <c:v>0.337799072265625</c:v>
                </c:pt>
                <c:pt idx="10216">
                  <c:v>8.97216796875E-2</c:v>
                </c:pt>
                <c:pt idx="10217">
                  <c:v>0.120513916015625</c:v>
                </c:pt>
                <c:pt idx="10218">
                  <c:v>0.3624267578125</c:v>
                </c:pt>
                <c:pt idx="10219">
                  <c:v>0.46124267578125</c:v>
                </c:pt>
                <c:pt idx="10220">
                  <c:v>0.234527587890625</c:v>
                </c:pt>
                <c:pt idx="10221">
                  <c:v>-1.2963675893843099E-2</c:v>
                </c:pt>
                <c:pt idx="10222">
                  <c:v>0.11834716796875</c:v>
                </c:pt>
                <c:pt idx="10223">
                  <c:v>0.473968505859375</c:v>
                </c:pt>
                <c:pt idx="10224">
                  <c:v>0.611907958984375</c:v>
                </c:pt>
                <c:pt idx="10225">
                  <c:v>0.60089111328125</c:v>
                </c:pt>
                <c:pt idx="10226">
                  <c:v>0.33331298828125</c:v>
                </c:pt>
                <c:pt idx="10227">
                  <c:v>9.674072265625E-2</c:v>
                </c:pt>
                <c:pt idx="10228">
                  <c:v>0.30645751953125</c:v>
                </c:pt>
                <c:pt idx="10229">
                  <c:v>0.790069580078125</c:v>
                </c:pt>
                <c:pt idx="10230">
                  <c:v>0.776336669921875</c:v>
                </c:pt>
                <c:pt idx="10231">
                  <c:v>0.22125244140625</c:v>
                </c:pt>
                <c:pt idx="10232">
                  <c:v>-0.15569192171096799</c:v>
                </c:pt>
                <c:pt idx="10233">
                  <c:v>0.440643310546875</c:v>
                </c:pt>
                <c:pt idx="10234">
                  <c:v>1.3305969238281199</c:v>
                </c:pt>
                <c:pt idx="10235">
                  <c:v>1.0069580078125</c:v>
                </c:pt>
                <c:pt idx="10236">
                  <c:v>4.3426513671875E-2</c:v>
                </c:pt>
                <c:pt idx="10237">
                  <c:v>-6.6617257893085396E-2</c:v>
                </c:pt>
                <c:pt idx="10238">
                  <c:v>0.935516357421875</c:v>
                </c:pt>
                <c:pt idx="10239">
                  <c:v>1.01104736328125</c:v>
                </c:pt>
                <c:pt idx="10240">
                  <c:v>5.92041015625E-2</c:v>
                </c:pt>
                <c:pt idx="10241">
                  <c:v>-0.34969022870063698</c:v>
                </c:pt>
                <c:pt idx="10242">
                  <c:v>0.191497802734375</c:v>
                </c:pt>
                <c:pt idx="10243">
                  <c:v>0.479400634765625</c:v>
                </c:pt>
                <c:pt idx="10244">
                  <c:v>8.21533203125E-2</c:v>
                </c:pt>
                <c:pt idx="10245">
                  <c:v>-0.28896737098693798</c:v>
                </c:pt>
                <c:pt idx="10246">
                  <c:v>-0.26765346527099598</c:v>
                </c:pt>
                <c:pt idx="10247">
                  <c:v>-1.43112260848283E-2</c:v>
                </c:pt>
                <c:pt idx="10248">
                  <c:v>1.788330078125E-2</c:v>
                </c:pt>
                <c:pt idx="10249">
                  <c:v>-0.23884470760822199</c:v>
                </c:pt>
                <c:pt idx="10250">
                  <c:v>-0.35085123777389499</c:v>
                </c:pt>
                <c:pt idx="10251">
                  <c:v>-0.147887572646141</c:v>
                </c:pt>
                <c:pt idx="10252">
                  <c:v>-0.102899126708507</c:v>
                </c:pt>
                <c:pt idx="10253">
                  <c:v>-0.36922401189803999</c:v>
                </c:pt>
                <c:pt idx="10254">
                  <c:v>-0.44286882877349798</c:v>
                </c:pt>
                <c:pt idx="10255">
                  <c:v>-0.16841517388820601</c:v>
                </c:pt>
                <c:pt idx="10256">
                  <c:v>-1.6339875757694199E-2</c:v>
                </c:pt>
                <c:pt idx="10257">
                  <c:v>-0.27283805608749301</c:v>
                </c:pt>
                <c:pt idx="10258">
                  <c:v>-0.54176032543182295</c:v>
                </c:pt>
                <c:pt idx="10259">
                  <c:v>-0.31406921148300099</c:v>
                </c:pt>
                <c:pt idx="10260">
                  <c:v>2.069091796875E-2</c:v>
                </c:pt>
                <c:pt idx="10261">
                  <c:v>-3.3062439411878503E-2</c:v>
                </c:pt>
                <c:pt idx="10262">
                  <c:v>-0.36037430167198098</c:v>
                </c:pt>
                <c:pt idx="10263">
                  <c:v>-0.35837557911872803</c:v>
                </c:pt>
                <c:pt idx="10264">
                  <c:v>-5.2656818181276301E-2</c:v>
                </c:pt>
                <c:pt idx="10265">
                  <c:v>0.1011962890625</c:v>
                </c:pt>
                <c:pt idx="10266">
                  <c:v>-0.124471075832843</c:v>
                </c:pt>
                <c:pt idx="10267">
                  <c:v>-0.24503563344478599</c:v>
                </c:pt>
                <c:pt idx="10268">
                  <c:v>-0.125042989850044</c:v>
                </c:pt>
                <c:pt idx="10269">
                  <c:v>-3.4615937620401299E-2</c:v>
                </c:pt>
                <c:pt idx="10270">
                  <c:v>-6.8994790315627996E-2</c:v>
                </c:pt>
                <c:pt idx="10271">
                  <c:v>-6.7027159035205799E-2</c:v>
                </c:pt>
                <c:pt idx="10272">
                  <c:v>-5.6239999830722802E-2</c:v>
                </c:pt>
                <c:pt idx="10273">
                  <c:v>-0.140055000782012</c:v>
                </c:pt>
                <c:pt idx="10274">
                  <c:v>-0.15363505482673601</c:v>
                </c:pt>
                <c:pt idx="10275">
                  <c:v>-0.123717553913593</c:v>
                </c:pt>
                <c:pt idx="10276">
                  <c:v>-0.21477109193801799</c:v>
                </c:pt>
                <c:pt idx="10277">
                  <c:v>-0.30279579758644098</c:v>
                </c:pt>
                <c:pt idx="10278">
                  <c:v>-0.14831444621086101</c:v>
                </c:pt>
                <c:pt idx="10279">
                  <c:v>-4.3856920674443202E-3</c:v>
                </c:pt>
                <c:pt idx="10280">
                  <c:v>-0.13955850899219499</c:v>
                </c:pt>
                <c:pt idx="10281">
                  <c:v>-0.28265634179115201</c:v>
                </c:pt>
                <c:pt idx="10282">
                  <c:v>-0.20341590046882599</c:v>
                </c:pt>
                <c:pt idx="10283">
                  <c:v>-0.12468080222606601</c:v>
                </c:pt>
                <c:pt idx="10284">
                  <c:v>-0.18703760206699299</c:v>
                </c:pt>
                <c:pt idx="10285">
                  <c:v>-0.14253094792366</c:v>
                </c:pt>
                <c:pt idx="10286">
                  <c:v>-0.155691057443618</c:v>
                </c:pt>
                <c:pt idx="10287">
                  <c:v>-0.21419283747673001</c:v>
                </c:pt>
                <c:pt idx="10288">
                  <c:v>-0.194136783480644</c:v>
                </c:pt>
                <c:pt idx="10289">
                  <c:v>-2.0414140075445099E-2</c:v>
                </c:pt>
                <c:pt idx="10290">
                  <c:v>-7.2414502501487704E-2</c:v>
                </c:pt>
                <c:pt idx="10291">
                  <c:v>-0.34944894909858698</c:v>
                </c:pt>
                <c:pt idx="10292">
                  <c:v>-0.42444482445716802</c:v>
                </c:pt>
                <c:pt idx="10293">
                  <c:v>-0.118073247373104</c:v>
                </c:pt>
                <c:pt idx="10294">
                  <c:v>-4.0512770414352403E-2</c:v>
                </c:pt>
                <c:pt idx="10295">
                  <c:v>-0.27210795879364003</c:v>
                </c:pt>
                <c:pt idx="10296">
                  <c:v>-0.32345843315124501</c:v>
                </c:pt>
                <c:pt idx="10297">
                  <c:v>-0.19108352065086301</c:v>
                </c:pt>
                <c:pt idx="10298">
                  <c:v>-0.184428110718727</c:v>
                </c:pt>
                <c:pt idx="10299">
                  <c:v>-0.22311383485794001</c:v>
                </c:pt>
                <c:pt idx="10300">
                  <c:v>-0.12076899409294101</c:v>
                </c:pt>
                <c:pt idx="10301">
                  <c:v>-8.6132541298866203E-2</c:v>
                </c:pt>
                <c:pt idx="10302">
                  <c:v>-0.173669263720512</c:v>
                </c:pt>
                <c:pt idx="10303">
                  <c:v>-0.19598765671253199</c:v>
                </c:pt>
                <c:pt idx="10304">
                  <c:v>-3.0989030376076698E-2</c:v>
                </c:pt>
                <c:pt idx="10305">
                  <c:v>-2.0247114822268399E-2</c:v>
                </c:pt>
                <c:pt idx="10306">
                  <c:v>-0.110910721123218</c:v>
                </c:pt>
                <c:pt idx="10307">
                  <c:v>-0.28346693515777499</c:v>
                </c:pt>
                <c:pt idx="10308">
                  <c:v>-0.453235894441604</c:v>
                </c:pt>
                <c:pt idx="10309">
                  <c:v>-0.23568402230739499</c:v>
                </c:pt>
                <c:pt idx="10310">
                  <c:v>0.26641845703125</c:v>
                </c:pt>
                <c:pt idx="10311">
                  <c:v>0.2725830078125</c:v>
                </c:pt>
                <c:pt idx="10312">
                  <c:v>-0.518829405307769</c:v>
                </c:pt>
                <c:pt idx="10313">
                  <c:v>-0.90598559379577603</c:v>
                </c:pt>
                <c:pt idx="10314">
                  <c:v>-0.29180756211280801</c:v>
                </c:pt>
                <c:pt idx="10315">
                  <c:v>0.247406005859375</c:v>
                </c:pt>
                <c:pt idx="10316">
                  <c:v>-9.7964294254779802E-2</c:v>
                </c:pt>
                <c:pt idx="10317">
                  <c:v>-0.61921781301498402</c:v>
                </c:pt>
                <c:pt idx="10318">
                  <c:v>-0.44926974177360501</c:v>
                </c:pt>
                <c:pt idx="10319">
                  <c:v>3.3477783203125E-2</c:v>
                </c:pt>
                <c:pt idx="10320">
                  <c:v>0.10760498046875</c:v>
                </c:pt>
                <c:pt idx="10321">
                  <c:v>-0.166980400681495</c:v>
                </c:pt>
                <c:pt idx="10322">
                  <c:v>-0.34881648421287498</c:v>
                </c:pt>
                <c:pt idx="10323">
                  <c:v>-0.29947546124458302</c:v>
                </c:pt>
                <c:pt idx="10324">
                  <c:v>-0.14070452749729101</c:v>
                </c:pt>
                <c:pt idx="10325">
                  <c:v>3.86962890625E-2</c:v>
                </c:pt>
                <c:pt idx="10326">
                  <c:v>-2.5021808221936202E-2</c:v>
                </c:pt>
                <c:pt idx="10327">
                  <c:v>-0.22715914249420099</c:v>
                </c:pt>
                <c:pt idx="10328">
                  <c:v>-0.31679439544677701</c:v>
                </c:pt>
                <c:pt idx="10329">
                  <c:v>-0.14502565562725001</c:v>
                </c:pt>
                <c:pt idx="10330">
                  <c:v>-4.1448749601840897E-2</c:v>
                </c:pt>
                <c:pt idx="10331">
                  <c:v>-0.16401106119155801</c:v>
                </c:pt>
                <c:pt idx="10332">
                  <c:v>-0.223621025681495</c:v>
                </c:pt>
                <c:pt idx="10333">
                  <c:v>-0.139565870165824</c:v>
                </c:pt>
                <c:pt idx="10334">
                  <c:v>-0.275511384010314</c:v>
                </c:pt>
                <c:pt idx="10335">
                  <c:v>-0.51812314987182595</c:v>
                </c:pt>
                <c:pt idx="10336">
                  <c:v>-0.28605949878692599</c:v>
                </c:pt>
                <c:pt idx="10337">
                  <c:v>0.108428955078125</c:v>
                </c:pt>
                <c:pt idx="10338" formatCode="0.00E+00">
                  <c:v>-6.3078745733946497E-4</c:v>
                </c:pt>
                <c:pt idx="10339">
                  <c:v>-0.45227840542793202</c:v>
                </c:pt>
                <c:pt idx="10340">
                  <c:v>-0.405137449502944</c:v>
                </c:pt>
                <c:pt idx="10341">
                  <c:v>0.114959716796875</c:v>
                </c:pt>
                <c:pt idx="10342">
                  <c:v>0.384796142578125</c:v>
                </c:pt>
                <c:pt idx="10343">
                  <c:v>-0.21338282525539301</c:v>
                </c:pt>
                <c:pt idx="10344">
                  <c:v>-0.80946302413940396</c:v>
                </c:pt>
                <c:pt idx="10345">
                  <c:v>-0.410378187894821</c:v>
                </c:pt>
                <c:pt idx="10346">
                  <c:v>0.404937744140625</c:v>
                </c:pt>
                <c:pt idx="10347">
                  <c:v>0.447784423828125</c:v>
                </c:pt>
                <c:pt idx="10348">
                  <c:v>-0.43410864472389199</c:v>
                </c:pt>
                <c:pt idx="10349">
                  <c:v>-0.90226775407791104</c:v>
                </c:pt>
                <c:pt idx="10350">
                  <c:v>-0.33911329507827698</c:v>
                </c:pt>
                <c:pt idx="10351">
                  <c:v>0.48907470703125</c:v>
                </c:pt>
                <c:pt idx="10352">
                  <c:v>0.23419189453125</c:v>
                </c:pt>
                <c:pt idx="10353">
                  <c:v>-0.64730370044708196</c:v>
                </c:pt>
                <c:pt idx="10354">
                  <c:v>-1.0874609947204501</c:v>
                </c:pt>
                <c:pt idx="10355">
                  <c:v>-0.62059545516967696</c:v>
                </c:pt>
                <c:pt idx="10356">
                  <c:v>0.21826171875</c:v>
                </c:pt>
                <c:pt idx="10357">
                  <c:v>0.4598388671875</c:v>
                </c:pt>
                <c:pt idx="10358">
                  <c:v>-0.21210446953773399</c:v>
                </c:pt>
                <c:pt idx="10359">
                  <c:v>-1.08787453174591</c:v>
                </c:pt>
                <c:pt idx="10360">
                  <c:v>-0.889207422733306</c:v>
                </c:pt>
                <c:pt idx="10361">
                  <c:v>0.22821044921875</c:v>
                </c:pt>
                <c:pt idx="10362">
                  <c:v>0.7181396484375</c:v>
                </c:pt>
                <c:pt idx="10363">
                  <c:v>-0.29825121164321899</c:v>
                </c:pt>
                <c:pt idx="10364">
                  <c:v>-1.20135021209716</c:v>
                </c:pt>
                <c:pt idx="10365">
                  <c:v>-0.79021584987640303</c:v>
                </c:pt>
                <c:pt idx="10366">
                  <c:v>0.400543212890625</c:v>
                </c:pt>
                <c:pt idx="10367">
                  <c:v>0.626617431640625</c:v>
                </c:pt>
                <c:pt idx="10368">
                  <c:v>-0.247951090335845</c:v>
                </c:pt>
                <c:pt idx="10369">
                  <c:v>-1.04549884796142</c:v>
                </c:pt>
                <c:pt idx="10370">
                  <c:v>-0.77028155326843195</c:v>
                </c:pt>
                <c:pt idx="10371">
                  <c:v>9.0362548828125E-2</c:v>
                </c:pt>
                <c:pt idx="10372">
                  <c:v>0.195648193359375</c:v>
                </c:pt>
                <c:pt idx="10373">
                  <c:v>-0.507790207862854</c:v>
                </c:pt>
                <c:pt idx="10374">
                  <c:v>-0.92795199155807495</c:v>
                </c:pt>
                <c:pt idx="10375">
                  <c:v>-0.50770682096481301</c:v>
                </c:pt>
                <c:pt idx="10376">
                  <c:v>-1.9914299249648999E-2</c:v>
                </c:pt>
                <c:pt idx="10377">
                  <c:v>-0.25594758987426702</c:v>
                </c:pt>
                <c:pt idx="10378">
                  <c:v>-0.69640791416168202</c:v>
                </c:pt>
                <c:pt idx="10379">
                  <c:v>-0.60627287626266402</c:v>
                </c:pt>
                <c:pt idx="10380">
                  <c:v>-0.26168468594550998</c:v>
                </c:pt>
                <c:pt idx="10381">
                  <c:v>-0.270412176847457</c:v>
                </c:pt>
                <c:pt idx="10382">
                  <c:v>-0.43664565682411099</c:v>
                </c:pt>
                <c:pt idx="10383">
                  <c:v>-0.49346181750297502</c:v>
                </c:pt>
                <c:pt idx="10384">
                  <c:v>-0.40553477406501698</c:v>
                </c:pt>
                <c:pt idx="10385">
                  <c:v>-0.40168023109436002</c:v>
                </c:pt>
                <c:pt idx="10386">
                  <c:v>-0.43357232213020303</c:v>
                </c:pt>
                <c:pt idx="10387">
                  <c:v>-0.50589579343795699</c:v>
                </c:pt>
                <c:pt idx="10388">
                  <c:v>-0.398752480745315</c:v>
                </c:pt>
                <c:pt idx="10389">
                  <c:v>-0.19985634088516199</c:v>
                </c:pt>
                <c:pt idx="10390">
                  <c:v>-0.19707174599170599</c:v>
                </c:pt>
                <c:pt idx="10391">
                  <c:v>-0.68005788326263406</c:v>
                </c:pt>
                <c:pt idx="10392">
                  <c:v>-0.90096837282180697</c:v>
                </c:pt>
                <c:pt idx="10393">
                  <c:v>-0.47355139255523598</c:v>
                </c:pt>
                <c:pt idx="10394">
                  <c:v>3.43017578125E-2</c:v>
                </c:pt>
                <c:pt idx="10395">
                  <c:v>-0.26563489437103199</c:v>
                </c:pt>
                <c:pt idx="10396">
                  <c:v>-0.95150774717330899</c:v>
                </c:pt>
                <c:pt idx="10397">
                  <c:v>-0.893690526485443</c:v>
                </c:pt>
                <c:pt idx="10398">
                  <c:v>-7.0360653102397905E-2</c:v>
                </c:pt>
                <c:pt idx="10399">
                  <c:v>0.211669921875</c:v>
                </c:pt>
                <c:pt idx="10400">
                  <c:v>-0.56451159715652399</c:v>
                </c:pt>
                <c:pt idx="10401">
                  <c:v>-1.19651222229003</c:v>
                </c:pt>
                <c:pt idx="10402">
                  <c:v>-0.79756319522857599</c:v>
                </c:pt>
                <c:pt idx="10403">
                  <c:v>3.7353515625E-2</c:v>
                </c:pt>
                <c:pt idx="10404">
                  <c:v>8.58154296875E-2</c:v>
                </c:pt>
                <c:pt idx="10405">
                  <c:v>-0.72073936462402299</c:v>
                </c:pt>
                <c:pt idx="10406">
                  <c:v>-1.21711373329162</c:v>
                </c:pt>
                <c:pt idx="10407">
                  <c:v>-0.73522615432739202</c:v>
                </c:pt>
                <c:pt idx="10408">
                  <c:v>-0.13135999441146801</c:v>
                </c:pt>
                <c:pt idx="10409">
                  <c:v>-0.302950799465179</c:v>
                </c:pt>
                <c:pt idx="10410">
                  <c:v>-1.03424513339996</c:v>
                </c:pt>
                <c:pt idx="10411">
                  <c:v>-1.2891719341278001</c:v>
                </c:pt>
                <c:pt idx="10412">
                  <c:v>-0.73237580060958796</c:v>
                </c:pt>
                <c:pt idx="10413">
                  <c:v>-0.19332484900951299</c:v>
                </c:pt>
                <c:pt idx="10414">
                  <c:v>-0.39135080575942899</c:v>
                </c:pt>
                <c:pt idx="10415">
                  <c:v>-1.0087200403213501</c:v>
                </c:pt>
                <c:pt idx="10416">
                  <c:v>-1.2779473066329901</c:v>
                </c:pt>
                <c:pt idx="10417">
                  <c:v>-0.74687492847442605</c:v>
                </c:pt>
                <c:pt idx="10418">
                  <c:v>-7.4540793895721394E-2</c:v>
                </c:pt>
                <c:pt idx="10419">
                  <c:v>-0.24319362640380801</c:v>
                </c:pt>
                <c:pt idx="10420">
                  <c:v>-0.981966853141784</c:v>
                </c:pt>
                <c:pt idx="10421">
                  <c:v>-1.10574162006378</c:v>
                </c:pt>
                <c:pt idx="10422">
                  <c:v>-0.34733945131301802</c:v>
                </c:pt>
                <c:pt idx="10423">
                  <c:v>6.65283203125E-2</c:v>
                </c:pt>
                <c:pt idx="10424">
                  <c:v>-0.55922251939773504</c:v>
                </c:pt>
                <c:pt idx="10425">
                  <c:v>-1.1981680393218901</c:v>
                </c:pt>
                <c:pt idx="10426">
                  <c:v>-0.77938097715377797</c:v>
                </c:pt>
                <c:pt idx="10427">
                  <c:v>-4.7798562794923699E-2</c:v>
                </c:pt>
                <c:pt idx="10428">
                  <c:v>-0.116231739521026</c:v>
                </c:pt>
                <c:pt idx="10429">
                  <c:v>-0.76359850168228105</c:v>
                </c:pt>
                <c:pt idx="10430">
                  <c:v>-0.99186712503433205</c:v>
                </c:pt>
                <c:pt idx="10431">
                  <c:v>-0.46349635720252902</c:v>
                </c:pt>
                <c:pt idx="10432">
                  <c:v>-4.5544110238552003E-2</c:v>
                </c:pt>
                <c:pt idx="10433">
                  <c:v>-0.34400451183318997</c:v>
                </c:pt>
                <c:pt idx="10434">
                  <c:v>-1.0753973722457799</c:v>
                </c:pt>
                <c:pt idx="10435">
                  <c:v>-1.07617688179016</c:v>
                </c:pt>
                <c:pt idx="10436">
                  <c:v>-0.30237036943435602</c:v>
                </c:pt>
                <c:pt idx="10437">
                  <c:v>0.179962158203125</c:v>
                </c:pt>
                <c:pt idx="10438">
                  <c:v>-0.34140959382057101</c:v>
                </c:pt>
                <c:pt idx="10439">
                  <c:v>-1.14736127853393</c:v>
                </c:pt>
                <c:pt idx="10440">
                  <c:v>-1.01195621490478</c:v>
                </c:pt>
                <c:pt idx="10441">
                  <c:v>-0.19803442060947399</c:v>
                </c:pt>
                <c:pt idx="10442">
                  <c:v>0.108856201171875</c:v>
                </c:pt>
                <c:pt idx="10443">
                  <c:v>-0.61171734333038297</c:v>
                </c:pt>
                <c:pt idx="10444">
                  <c:v>-1.2228907346725399</c:v>
                </c:pt>
                <c:pt idx="10445">
                  <c:v>-0.81285190582275302</c:v>
                </c:pt>
                <c:pt idx="10446">
                  <c:v>-7.4309609830379403E-2</c:v>
                </c:pt>
                <c:pt idx="10447">
                  <c:v>-4.4763695448637002E-2</c:v>
                </c:pt>
                <c:pt idx="10448">
                  <c:v>-0.60971230268478305</c:v>
                </c:pt>
                <c:pt idx="10449">
                  <c:v>-0.95665097236633301</c:v>
                </c:pt>
                <c:pt idx="10450">
                  <c:v>-0.72144132852554299</c:v>
                </c:pt>
                <c:pt idx="10451">
                  <c:v>-0.47914707660674999</c:v>
                </c:pt>
                <c:pt idx="10452">
                  <c:v>-0.53361231088638295</c:v>
                </c:pt>
                <c:pt idx="10453">
                  <c:v>-0.62218445539474398</c:v>
                </c:pt>
                <c:pt idx="10454">
                  <c:v>-0.604614377021789</c:v>
                </c:pt>
                <c:pt idx="10455">
                  <c:v>-0.72415924072265603</c:v>
                </c:pt>
                <c:pt idx="10456">
                  <c:v>-0.79504734277725198</c:v>
                </c:pt>
                <c:pt idx="10457">
                  <c:v>-0.621787369251251</c:v>
                </c:pt>
                <c:pt idx="10458">
                  <c:v>-0.462208062410354</c:v>
                </c:pt>
                <c:pt idx="10459">
                  <c:v>-0.78333687782287598</c:v>
                </c:pt>
                <c:pt idx="10460">
                  <c:v>-0.98129153251647905</c:v>
                </c:pt>
                <c:pt idx="10461">
                  <c:v>-0.61989641189575195</c:v>
                </c:pt>
                <c:pt idx="10462">
                  <c:v>-0.193117901682853</c:v>
                </c:pt>
                <c:pt idx="10463">
                  <c:v>-0.41772991418838501</c:v>
                </c:pt>
                <c:pt idx="10464">
                  <c:v>-0.81324088573455799</c:v>
                </c:pt>
                <c:pt idx="10465">
                  <c:v>-0.73531442880630404</c:v>
                </c:pt>
                <c:pt idx="10466">
                  <c:v>-0.29328349232673601</c:v>
                </c:pt>
                <c:pt idx="10467">
                  <c:v>-0.194851323962211</c:v>
                </c:pt>
                <c:pt idx="10468">
                  <c:v>-0.42908924818038902</c:v>
                </c:pt>
                <c:pt idx="10469">
                  <c:v>-0.56200486421585005</c:v>
                </c:pt>
                <c:pt idx="10470">
                  <c:v>-0.27460321784019398</c:v>
                </c:pt>
                <c:pt idx="10471">
                  <c:v>-0.21525901556015001</c:v>
                </c:pt>
                <c:pt idx="10472">
                  <c:v>-0.59113270044326705</c:v>
                </c:pt>
                <c:pt idx="10473">
                  <c:v>-0.77855765819549505</c:v>
                </c:pt>
                <c:pt idx="10474">
                  <c:v>-0.44062128663062999</c:v>
                </c:pt>
                <c:pt idx="10475">
                  <c:v>-0.25804892182350098</c:v>
                </c:pt>
                <c:pt idx="10476">
                  <c:v>-0.56434577703475897</c:v>
                </c:pt>
                <c:pt idx="10477">
                  <c:v>-0.73937809467315596</c:v>
                </c:pt>
                <c:pt idx="10478">
                  <c:v>-0.46824043989181502</c:v>
                </c:pt>
                <c:pt idx="10479">
                  <c:v>-0.28096580505370999</c:v>
                </c:pt>
                <c:pt idx="10480">
                  <c:v>-0.56208211183547896</c:v>
                </c:pt>
                <c:pt idx="10481">
                  <c:v>-0.79143893718719405</c:v>
                </c:pt>
                <c:pt idx="10482">
                  <c:v>-0.58181905746459905</c:v>
                </c:pt>
                <c:pt idx="10483">
                  <c:v>-0.273241817951202</c:v>
                </c:pt>
                <c:pt idx="10484">
                  <c:v>-0.32154679298400801</c:v>
                </c:pt>
                <c:pt idx="10485">
                  <c:v>-0.54537069797515803</c:v>
                </c:pt>
                <c:pt idx="10486">
                  <c:v>-0.59469294548034601</c:v>
                </c:pt>
                <c:pt idx="10487">
                  <c:v>-0.43136405944824202</c:v>
                </c:pt>
                <c:pt idx="10488">
                  <c:v>-0.34833717346191401</c:v>
                </c:pt>
                <c:pt idx="10489">
                  <c:v>-0.43291941285133301</c:v>
                </c:pt>
                <c:pt idx="10490">
                  <c:v>-0.68843680620193404</c:v>
                </c:pt>
                <c:pt idx="10491">
                  <c:v>-0.83140295743942205</c:v>
                </c:pt>
                <c:pt idx="10492">
                  <c:v>-0.59658080339431696</c:v>
                </c:pt>
                <c:pt idx="10493">
                  <c:v>-0.26491913199424699</c:v>
                </c:pt>
                <c:pt idx="10494">
                  <c:v>-0.45811137557029702</c:v>
                </c:pt>
                <c:pt idx="10495">
                  <c:v>-0.98808264732360795</c:v>
                </c:pt>
                <c:pt idx="10496">
                  <c:v>-0.96792918443679798</c:v>
                </c:pt>
                <c:pt idx="10497">
                  <c:v>-0.457523614168167</c:v>
                </c:pt>
                <c:pt idx="10498">
                  <c:v>-0.21922408044338201</c:v>
                </c:pt>
                <c:pt idx="10499">
                  <c:v>-0.71327781677246005</c:v>
                </c:pt>
                <c:pt idx="10500">
                  <c:v>-1.0226848125457699</c:v>
                </c:pt>
                <c:pt idx="10501">
                  <c:v>-0.62722748517990101</c:v>
                </c:pt>
                <c:pt idx="10502">
                  <c:v>-0.145441830158233</c:v>
                </c:pt>
                <c:pt idx="10503">
                  <c:v>-0.37528380751609802</c:v>
                </c:pt>
                <c:pt idx="10504">
                  <c:v>-0.99045133590698198</c:v>
                </c:pt>
                <c:pt idx="10505">
                  <c:v>-1.0225260257720901</c:v>
                </c:pt>
                <c:pt idx="10506">
                  <c:v>-0.41844332218170099</c:v>
                </c:pt>
                <c:pt idx="10507">
                  <c:v>-3.9467040449380798E-2</c:v>
                </c:pt>
                <c:pt idx="10508">
                  <c:v>-0.389936983585357</c:v>
                </c:pt>
                <c:pt idx="10509">
                  <c:v>-1.09598088264465</c:v>
                </c:pt>
                <c:pt idx="10510">
                  <c:v>-1.04511725902557</c:v>
                </c:pt>
                <c:pt idx="10511">
                  <c:v>-0.356342673301696</c:v>
                </c:pt>
                <c:pt idx="10512">
                  <c:v>-8.5829578340053503E-2</c:v>
                </c:pt>
                <c:pt idx="10513">
                  <c:v>-0.61321955919265703</c:v>
                </c:pt>
                <c:pt idx="10514">
                  <c:v>-0.97976976633071899</c:v>
                </c:pt>
                <c:pt idx="10515">
                  <c:v>-0.63695615530014005</c:v>
                </c:pt>
                <c:pt idx="10516">
                  <c:v>-0.17631903290748499</c:v>
                </c:pt>
                <c:pt idx="10517">
                  <c:v>-0.28950941562652499</c:v>
                </c:pt>
                <c:pt idx="10518">
                  <c:v>-0.75234103202819802</c:v>
                </c:pt>
                <c:pt idx="10519">
                  <c:v>-0.84991872310638406</c:v>
                </c:pt>
                <c:pt idx="10520">
                  <c:v>-0.46911582350730802</c:v>
                </c:pt>
                <c:pt idx="10521">
                  <c:v>-8.3381846547126701E-2</c:v>
                </c:pt>
                <c:pt idx="10522">
                  <c:v>-0.23393782973289401</c:v>
                </c:pt>
                <c:pt idx="10523">
                  <c:v>-0.63181686401367099</c:v>
                </c:pt>
                <c:pt idx="10524">
                  <c:v>-0.638006150722503</c:v>
                </c:pt>
                <c:pt idx="10525">
                  <c:v>-0.342564046382904</c:v>
                </c:pt>
                <c:pt idx="10526">
                  <c:v>-0.15369530022144301</c:v>
                </c:pt>
                <c:pt idx="10527">
                  <c:v>-0.34011188149452198</c:v>
                </c:pt>
                <c:pt idx="10528">
                  <c:v>-0.66481584310531605</c:v>
                </c:pt>
                <c:pt idx="10529">
                  <c:v>-0.61055314540863004</c:v>
                </c:pt>
                <c:pt idx="10530">
                  <c:v>-0.25814852118492099</c:v>
                </c:pt>
                <c:pt idx="10531">
                  <c:v>-0.148622021079063</c:v>
                </c:pt>
                <c:pt idx="10532">
                  <c:v>-0.47269079089164701</c:v>
                </c:pt>
                <c:pt idx="10533">
                  <c:v>-0.81540989875793402</c:v>
                </c:pt>
                <c:pt idx="10534">
                  <c:v>-0.70976316928863503</c:v>
                </c:pt>
                <c:pt idx="10535">
                  <c:v>-0.29691201448440502</c:v>
                </c:pt>
                <c:pt idx="10536">
                  <c:v>-0.24212114512920299</c:v>
                </c:pt>
                <c:pt idx="10537">
                  <c:v>-0.77546590566635099</c:v>
                </c:pt>
                <c:pt idx="10538">
                  <c:v>-0.970445156097412</c:v>
                </c:pt>
                <c:pt idx="10539">
                  <c:v>-0.35456058382987898</c:v>
                </c:pt>
                <c:pt idx="10540">
                  <c:v>0.12432861328125</c:v>
                </c:pt>
                <c:pt idx="10541">
                  <c:v>-0.33071294426918002</c:v>
                </c:pt>
                <c:pt idx="10542">
                  <c:v>-0.90006786584854104</c:v>
                </c:pt>
                <c:pt idx="10543">
                  <c:v>-0.56244677305221502</c:v>
                </c:pt>
                <c:pt idx="10544">
                  <c:v>-5.0145938992500298E-2</c:v>
                </c:pt>
                <c:pt idx="10545">
                  <c:v>-0.11872848868370001</c:v>
                </c:pt>
                <c:pt idx="10546">
                  <c:v>-0.51365584135055498</c:v>
                </c:pt>
                <c:pt idx="10547">
                  <c:v>-0.35909318923950101</c:v>
                </c:pt>
                <c:pt idx="10548">
                  <c:v>-1.3684314675629101E-2</c:v>
                </c:pt>
                <c:pt idx="10549">
                  <c:v>-7.1356445550918496E-2</c:v>
                </c:pt>
                <c:pt idx="10550">
                  <c:v>-0.40574190020561202</c:v>
                </c:pt>
                <c:pt idx="10551">
                  <c:v>-0.47135874629020602</c:v>
                </c:pt>
                <c:pt idx="10552">
                  <c:v>-0.30012887716293302</c:v>
                </c:pt>
                <c:pt idx="10553">
                  <c:v>-0.232612639665603</c:v>
                </c:pt>
                <c:pt idx="10554">
                  <c:v>-0.31880345940589899</c:v>
                </c:pt>
                <c:pt idx="10555">
                  <c:v>-0.42717921733856201</c:v>
                </c:pt>
                <c:pt idx="10556">
                  <c:v>-0.37316429615020702</c:v>
                </c:pt>
                <c:pt idx="10557">
                  <c:v>-0.30337065458297702</c:v>
                </c:pt>
                <c:pt idx="10558">
                  <c:v>-0.28955852985382002</c:v>
                </c:pt>
                <c:pt idx="10559">
                  <c:v>-0.35505142807960499</c:v>
                </c:pt>
                <c:pt idx="10560">
                  <c:v>-0.56750184297561601</c:v>
                </c:pt>
                <c:pt idx="10561">
                  <c:v>-0.57986140251159601</c:v>
                </c:pt>
                <c:pt idx="10562">
                  <c:v>-0.340751051902771</c:v>
                </c:pt>
                <c:pt idx="10563">
                  <c:v>-0.101314216852188</c:v>
                </c:pt>
                <c:pt idx="10564">
                  <c:v>-0.230669155716896</c:v>
                </c:pt>
                <c:pt idx="10565">
                  <c:v>-0.63824248313903797</c:v>
                </c:pt>
                <c:pt idx="10566">
                  <c:v>-0.77772229909896795</c:v>
                </c:pt>
                <c:pt idx="10567">
                  <c:v>-0.44265493750572199</c:v>
                </c:pt>
                <c:pt idx="10568">
                  <c:v>-0.16819243133067999</c:v>
                </c:pt>
                <c:pt idx="10569">
                  <c:v>-0.44757309556007302</c:v>
                </c:pt>
                <c:pt idx="10570">
                  <c:v>-0.80432331562042203</c:v>
                </c:pt>
                <c:pt idx="10571">
                  <c:v>-0.65585732460021895</c:v>
                </c:pt>
                <c:pt idx="10572">
                  <c:v>-0.20714126527309401</c:v>
                </c:pt>
                <c:pt idx="10573">
                  <c:v>-0.37266722321510298</c:v>
                </c:pt>
                <c:pt idx="10574">
                  <c:v>-0.83439731597900302</c:v>
                </c:pt>
                <c:pt idx="10575">
                  <c:v>-0.81975799798965399</c:v>
                </c:pt>
                <c:pt idx="10576">
                  <c:v>-0.326030313968658</c:v>
                </c:pt>
                <c:pt idx="10577">
                  <c:v>-0.29475903511047302</c:v>
                </c:pt>
                <c:pt idx="10578">
                  <c:v>-0.70794188976287797</c:v>
                </c:pt>
                <c:pt idx="10579">
                  <c:v>-0.81808316707610995</c:v>
                </c:pt>
                <c:pt idx="10580">
                  <c:v>-0.23676800727844199</c:v>
                </c:pt>
                <c:pt idx="10581">
                  <c:v>5.035400390625E-3</c:v>
                </c:pt>
                <c:pt idx="10582">
                  <c:v>-0.54487812519073398</c:v>
                </c:pt>
                <c:pt idx="10583">
                  <c:v>-1.02129518985748</c:v>
                </c:pt>
                <c:pt idx="10584">
                  <c:v>-0.75406950712203902</c:v>
                </c:pt>
                <c:pt idx="10585">
                  <c:v>-6.5209589898586204E-2</c:v>
                </c:pt>
                <c:pt idx="10586">
                  <c:v>-4.0047824382781899E-2</c:v>
                </c:pt>
                <c:pt idx="10587">
                  <c:v>-0.56099849939346302</c:v>
                </c:pt>
                <c:pt idx="10588">
                  <c:v>-0.97711920738220204</c:v>
                </c:pt>
                <c:pt idx="10589">
                  <c:v>-0.60118633508682195</c:v>
                </c:pt>
                <c:pt idx="10590">
                  <c:v>-0.124660030007362</c:v>
                </c:pt>
                <c:pt idx="10591">
                  <c:v>-0.132679268717765</c:v>
                </c:pt>
                <c:pt idx="10592">
                  <c:v>-0.64168035984039296</c:v>
                </c:pt>
                <c:pt idx="10593">
                  <c:v>-0.91138100624084395</c:v>
                </c:pt>
                <c:pt idx="10594">
                  <c:v>-0.54935938119888295</c:v>
                </c:pt>
                <c:pt idx="10595">
                  <c:v>-8.5532672703266102E-2</c:v>
                </c:pt>
                <c:pt idx="10596">
                  <c:v>-6.1644487082958201E-2</c:v>
                </c:pt>
                <c:pt idx="10597">
                  <c:v>-0.49473527073860102</c:v>
                </c:pt>
                <c:pt idx="10598">
                  <c:v>-0.75167596340179399</c:v>
                </c:pt>
                <c:pt idx="10599">
                  <c:v>-0.54324394464492798</c:v>
                </c:pt>
                <c:pt idx="10600">
                  <c:v>-0.17567810416221599</c:v>
                </c:pt>
                <c:pt idx="10601">
                  <c:v>-5.4259445518255199E-2</c:v>
                </c:pt>
                <c:pt idx="10602">
                  <c:v>-0.26105272769927901</c:v>
                </c:pt>
                <c:pt idx="10603">
                  <c:v>-0.52307671308517401</c:v>
                </c:pt>
                <c:pt idx="10604">
                  <c:v>-0.49099746346473599</c:v>
                </c:pt>
                <c:pt idx="10605">
                  <c:v>-0.194646567106246</c:v>
                </c:pt>
                <c:pt idx="10606">
                  <c:v>-7.1162998676299993E-2</c:v>
                </c:pt>
                <c:pt idx="10607">
                  <c:v>-0.35926803946495001</c:v>
                </c:pt>
                <c:pt idx="10608">
                  <c:v>-0.68993353843688898</c:v>
                </c:pt>
                <c:pt idx="10609">
                  <c:v>-0.50377994775772095</c:v>
                </c:pt>
                <c:pt idx="10610">
                  <c:v>-9.4522126019000993E-2</c:v>
                </c:pt>
                <c:pt idx="10611">
                  <c:v>-0.14299193024635301</c:v>
                </c:pt>
                <c:pt idx="10612">
                  <c:v>-0.48339685797691301</c:v>
                </c:pt>
                <c:pt idx="10613">
                  <c:v>-0.62182950973510698</c:v>
                </c:pt>
                <c:pt idx="10614">
                  <c:v>-0.50349712371826105</c:v>
                </c:pt>
                <c:pt idx="10615">
                  <c:v>-0.33712401986122098</c:v>
                </c:pt>
                <c:pt idx="10616">
                  <c:v>-0.23611190915107699</c:v>
                </c:pt>
                <c:pt idx="10617">
                  <c:v>-0.244497701525688</c:v>
                </c:pt>
                <c:pt idx="10618">
                  <c:v>-0.51145768165588301</c:v>
                </c:pt>
                <c:pt idx="10619">
                  <c:v>-0.51376229524612405</c:v>
                </c:pt>
                <c:pt idx="10620">
                  <c:v>-0.17484666407108301</c:v>
                </c:pt>
                <c:pt idx="10621">
                  <c:v>-4.4786031357944003E-3</c:v>
                </c:pt>
                <c:pt idx="10622">
                  <c:v>-0.38884443044662398</c:v>
                </c:pt>
                <c:pt idx="10623">
                  <c:v>-0.503071248531341</c:v>
                </c:pt>
                <c:pt idx="10624">
                  <c:v>-0.203451737761497</c:v>
                </c:pt>
                <c:pt idx="10625">
                  <c:v>-0.10442826896905801</c:v>
                </c:pt>
                <c:pt idx="10626">
                  <c:v>-0.26531046628951999</c:v>
                </c:pt>
                <c:pt idx="10627">
                  <c:v>-0.27549785375594998</c:v>
                </c:pt>
                <c:pt idx="10628">
                  <c:v>-9.6117570996284402E-2</c:v>
                </c:pt>
                <c:pt idx="10629">
                  <c:v>-0.26866343617439198</c:v>
                </c:pt>
                <c:pt idx="10630">
                  <c:v>-0.42779371142387301</c:v>
                </c:pt>
                <c:pt idx="10631">
                  <c:v>-0.156137660145759</c:v>
                </c:pt>
                <c:pt idx="10632">
                  <c:v>8.074951171875E-2</c:v>
                </c:pt>
                <c:pt idx="10633">
                  <c:v>-0.28627967834472601</c:v>
                </c:pt>
                <c:pt idx="10634">
                  <c:v>-0.59607148170471103</c:v>
                </c:pt>
                <c:pt idx="10635">
                  <c:v>-0.32843059301376298</c:v>
                </c:pt>
                <c:pt idx="10636">
                  <c:v>-1.14249845501035E-3</c:v>
                </c:pt>
                <c:pt idx="10637">
                  <c:v>-0.13744258880615201</c:v>
                </c:pt>
                <c:pt idx="10638">
                  <c:v>-0.47352480888366699</c:v>
                </c:pt>
                <c:pt idx="10639">
                  <c:v>-0.457600086927413</c:v>
                </c:pt>
                <c:pt idx="10640">
                  <c:v>-0.16168527305126101</c:v>
                </c:pt>
                <c:pt idx="10641">
                  <c:v>-4.4086683541536303E-2</c:v>
                </c:pt>
                <c:pt idx="10642">
                  <c:v>-0.14436796307563701</c:v>
                </c:pt>
                <c:pt idx="10643">
                  <c:v>-0.17655414342880199</c:v>
                </c:pt>
                <c:pt idx="10644">
                  <c:v>-0.170258283615112</c:v>
                </c:pt>
                <c:pt idx="10645">
                  <c:v>-0.233550354838371</c:v>
                </c:pt>
                <c:pt idx="10646">
                  <c:v>-0.196148857474327</c:v>
                </c:pt>
                <c:pt idx="10647">
                  <c:v>0.10797119140625</c:v>
                </c:pt>
                <c:pt idx="10648">
                  <c:v>0.251495361328125</c:v>
                </c:pt>
                <c:pt idx="10649">
                  <c:v>-4.4627636671066201E-2</c:v>
                </c:pt>
                <c:pt idx="10650">
                  <c:v>-0.25448548793792702</c:v>
                </c:pt>
                <c:pt idx="10651">
                  <c:v>4.1534423828125E-2</c:v>
                </c:pt>
                <c:pt idx="10652">
                  <c:v>0.261260986328125</c:v>
                </c:pt>
                <c:pt idx="10653">
                  <c:v>-5.1500629633665002E-2</c:v>
                </c:pt>
                <c:pt idx="10654">
                  <c:v>-0.32454791665077198</c:v>
                </c:pt>
                <c:pt idx="10655">
                  <c:v>1.361083984375E-2</c:v>
                </c:pt>
                <c:pt idx="10656">
                  <c:v>0.356109619140625</c:v>
                </c:pt>
                <c:pt idx="10657">
                  <c:v>9.1278076171875E-2</c:v>
                </c:pt>
                <c:pt idx="10658">
                  <c:v>-0.38717320561408902</c:v>
                </c:pt>
                <c:pt idx="10659">
                  <c:v>-0.40910273790359403</c:v>
                </c:pt>
                <c:pt idx="10660">
                  <c:v>-6.6806398332118905E-2</c:v>
                </c:pt>
                <c:pt idx="10661">
                  <c:v>4.7943115234375E-2</c:v>
                </c:pt>
                <c:pt idx="10662">
                  <c:v>-0.256878942251205</c:v>
                </c:pt>
                <c:pt idx="10663">
                  <c:v>-0.54483622312545699</c:v>
                </c:pt>
                <c:pt idx="10664">
                  <c:v>-0.360171288251876</c:v>
                </c:pt>
                <c:pt idx="10665">
                  <c:v>-4.4710703194141298E-2</c:v>
                </c:pt>
                <c:pt idx="10666">
                  <c:v>-0.131143137812614</c:v>
                </c:pt>
                <c:pt idx="10667">
                  <c:v>-0.47987535595893799</c:v>
                </c:pt>
                <c:pt idx="10668">
                  <c:v>-0.60087794065475397</c:v>
                </c:pt>
                <c:pt idx="10669">
                  <c:v>-0.33782076835632302</c:v>
                </c:pt>
                <c:pt idx="10670">
                  <c:v>-5.3486552089452702E-2</c:v>
                </c:pt>
                <c:pt idx="10671">
                  <c:v>-0.22001661360263799</c:v>
                </c:pt>
                <c:pt idx="10672">
                  <c:v>-0.60343503952026301</c:v>
                </c:pt>
                <c:pt idx="10673">
                  <c:v>-0.70573240518569902</c:v>
                </c:pt>
                <c:pt idx="10674">
                  <c:v>-0.44823721051216098</c:v>
                </c:pt>
                <c:pt idx="10675">
                  <c:v>-0.21442013978958099</c:v>
                </c:pt>
                <c:pt idx="10676">
                  <c:v>-0.39137908816337502</c:v>
                </c:pt>
                <c:pt idx="10677">
                  <c:v>-0.63161569833755404</c:v>
                </c:pt>
                <c:pt idx="10678">
                  <c:v>-0.63769590854644698</c:v>
                </c:pt>
                <c:pt idx="10679">
                  <c:v>-0.49508723616599998</c:v>
                </c:pt>
                <c:pt idx="10680">
                  <c:v>-0.38181722164153997</c:v>
                </c:pt>
                <c:pt idx="10681">
                  <c:v>-0.40205219388008101</c:v>
                </c:pt>
                <c:pt idx="10682">
                  <c:v>-0.49014800786972001</c:v>
                </c:pt>
                <c:pt idx="10683">
                  <c:v>-0.59919637441635099</c:v>
                </c:pt>
                <c:pt idx="10684">
                  <c:v>-0.50560325384140004</c:v>
                </c:pt>
                <c:pt idx="10685">
                  <c:v>-0.28205224871635398</c:v>
                </c:pt>
                <c:pt idx="10686">
                  <c:v>-2.9616056010127002E-2</c:v>
                </c:pt>
                <c:pt idx="10687">
                  <c:v>-0.28109443187713601</c:v>
                </c:pt>
                <c:pt idx="10688">
                  <c:v>-0.83881705999374301</c:v>
                </c:pt>
                <c:pt idx="10689">
                  <c:v>-0.77335447072982699</c:v>
                </c:pt>
                <c:pt idx="10690">
                  <c:v>-6.9340772926807404E-2</c:v>
                </c:pt>
                <c:pt idx="10691">
                  <c:v>0.203857421875</c:v>
                </c:pt>
                <c:pt idx="10692">
                  <c:v>-0.42589566111564597</c:v>
                </c:pt>
                <c:pt idx="10693">
                  <c:v>-0.89388400316238403</c:v>
                </c:pt>
                <c:pt idx="10694">
                  <c:v>-0.47155293822288502</c:v>
                </c:pt>
                <c:pt idx="10695">
                  <c:v>0.1864013671875</c:v>
                </c:pt>
                <c:pt idx="10696">
                  <c:v>0.12152099609375</c:v>
                </c:pt>
                <c:pt idx="10697">
                  <c:v>-0.44471627473831099</c:v>
                </c:pt>
                <c:pt idx="10698">
                  <c:v>-0.658025503158569</c:v>
                </c:pt>
                <c:pt idx="10699">
                  <c:v>-0.28136971592903098</c:v>
                </c:pt>
                <c:pt idx="10700">
                  <c:v>0.188934326171875</c:v>
                </c:pt>
                <c:pt idx="10701">
                  <c:v>0.2191162109375</c:v>
                </c:pt>
                <c:pt idx="10702">
                  <c:v>-0.34084370732307401</c:v>
                </c:pt>
                <c:pt idx="10703">
                  <c:v>-0.68753153085708596</c:v>
                </c:pt>
                <c:pt idx="10704">
                  <c:v>-0.35233154892921398</c:v>
                </c:pt>
                <c:pt idx="10705">
                  <c:v>0.187103271484375</c:v>
                </c:pt>
                <c:pt idx="10706">
                  <c:v>7.635498046875E-2</c:v>
                </c:pt>
                <c:pt idx="10707">
                  <c:v>-0.44065701961517301</c:v>
                </c:pt>
                <c:pt idx="10708">
                  <c:v>-0.61358422040939298</c:v>
                </c:pt>
                <c:pt idx="10709">
                  <c:v>-0.16509555280208499</c:v>
                </c:pt>
                <c:pt idx="10710">
                  <c:v>0.28173828125</c:v>
                </c:pt>
                <c:pt idx="10711">
                  <c:v>0.1009521484375</c:v>
                </c:pt>
                <c:pt idx="10712">
                  <c:v>-0.52723777294158902</c:v>
                </c:pt>
                <c:pt idx="10713">
                  <c:v>-0.61486285924911499</c:v>
                </c:pt>
                <c:pt idx="10714">
                  <c:v>6.65283203125E-3</c:v>
                </c:pt>
                <c:pt idx="10715">
                  <c:v>0.482269287109375</c:v>
                </c:pt>
                <c:pt idx="10716">
                  <c:v>9.1156005859375E-2</c:v>
                </c:pt>
                <c:pt idx="10717">
                  <c:v>-0.52104800939559903</c:v>
                </c:pt>
                <c:pt idx="10718">
                  <c:v>-0.49910339713096602</c:v>
                </c:pt>
                <c:pt idx="10719">
                  <c:v>-3.5886690020561201E-3</c:v>
                </c:pt>
                <c:pt idx="10720">
                  <c:v>0.31597900390625</c:v>
                </c:pt>
                <c:pt idx="10721">
                  <c:v>-2.9869319871068001E-2</c:v>
                </c:pt>
                <c:pt idx="10722">
                  <c:v>-0.65462774038314797</c:v>
                </c:pt>
                <c:pt idx="10723">
                  <c:v>-0.56188935041427601</c:v>
                </c:pt>
                <c:pt idx="10724">
                  <c:v>0.279937744140625</c:v>
                </c:pt>
                <c:pt idx="10725">
                  <c:v>0.50433349609375</c:v>
                </c:pt>
                <c:pt idx="10726">
                  <c:v>-0.344804316759109</c:v>
                </c:pt>
                <c:pt idx="10727">
                  <c:v>-0.87699002027511597</c:v>
                </c:pt>
                <c:pt idx="10728">
                  <c:v>-0.25672009587287897</c:v>
                </c:pt>
                <c:pt idx="10729">
                  <c:v>0.573089599609375</c:v>
                </c:pt>
                <c:pt idx="10730">
                  <c:v>0.275665283203125</c:v>
                </c:pt>
                <c:pt idx="10731">
                  <c:v>-0.50787478685378995</c:v>
                </c:pt>
                <c:pt idx="10732">
                  <c:v>-0.61400204896926802</c:v>
                </c:pt>
                <c:pt idx="10733">
                  <c:v>-0.15554690361022899</c:v>
                </c:pt>
                <c:pt idx="10734">
                  <c:v>0.225189208984375</c:v>
                </c:pt>
                <c:pt idx="10735">
                  <c:v>0.113739013671875</c:v>
                </c:pt>
                <c:pt idx="10736">
                  <c:v>-0.31683275103568997</c:v>
                </c:pt>
                <c:pt idx="10737">
                  <c:v>-0.58190697431564298</c:v>
                </c:pt>
                <c:pt idx="10738">
                  <c:v>-0.27560111880302401</c:v>
                </c:pt>
                <c:pt idx="10739">
                  <c:v>0.344085693359375</c:v>
                </c:pt>
                <c:pt idx="10740">
                  <c:v>0.299072265625</c:v>
                </c:pt>
                <c:pt idx="10741">
                  <c:v>-0.456842511892318</c:v>
                </c:pt>
                <c:pt idx="10742">
                  <c:v>-0.89026087522506703</c:v>
                </c:pt>
                <c:pt idx="10743">
                  <c:v>-0.228729173541069</c:v>
                </c:pt>
                <c:pt idx="10744">
                  <c:v>0.526397705078125</c:v>
                </c:pt>
                <c:pt idx="10745">
                  <c:v>0.2164306640625</c:v>
                </c:pt>
                <c:pt idx="10746">
                  <c:v>-0.487494796514511</c:v>
                </c:pt>
                <c:pt idx="10747">
                  <c:v>-0.43604236841201699</c:v>
                </c:pt>
                <c:pt idx="10748">
                  <c:v>7.4615478515625E-2</c:v>
                </c:pt>
                <c:pt idx="10749">
                  <c:v>0.138214111328125</c:v>
                </c:pt>
                <c:pt idx="10750">
                  <c:v>-0.25299650430679299</c:v>
                </c:pt>
                <c:pt idx="10751">
                  <c:v>-0.3701753616333</c:v>
                </c:pt>
                <c:pt idx="10752">
                  <c:v>-0.113036341965198</c:v>
                </c:pt>
                <c:pt idx="10753">
                  <c:v>4.4647216796875E-2</c:v>
                </c:pt>
                <c:pt idx="10754">
                  <c:v>-7.0904254913329995E-2</c:v>
                </c:pt>
                <c:pt idx="10755">
                  <c:v>7.763671875E-2</c:v>
                </c:pt>
                <c:pt idx="10756">
                  <c:v>0.239013671875</c:v>
                </c:pt>
                <c:pt idx="10757">
                  <c:v>3.7994384765625E-2</c:v>
                </c:pt>
                <c:pt idx="10758">
                  <c:v>-0.22198049724102001</c:v>
                </c:pt>
                <c:pt idx="10759">
                  <c:v>8.8531494140625E-2</c:v>
                </c:pt>
                <c:pt idx="10760">
                  <c:v>0.5748291015625</c:v>
                </c:pt>
                <c:pt idx="10761">
                  <c:v>0.44403076171875</c:v>
                </c:pt>
                <c:pt idx="10762">
                  <c:v>3.4423828125E-2</c:v>
                </c:pt>
                <c:pt idx="10763">
                  <c:v>4.205322265625E-2</c:v>
                </c:pt>
                <c:pt idx="10764">
                  <c:v>0.489593505859375</c:v>
                </c:pt>
                <c:pt idx="10765">
                  <c:v>0.743499755859375</c:v>
                </c:pt>
                <c:pt idx="10766">
                  <c:v>0.485198974609375</c:v>
                </c:pt>
                <c:pt idx="10767">
                  <c:v>0.216766357421875</c:v>
                </c:pt>
                <c:pt idx="10768">
                  <c:v>0.42596435546875</c:v>
                </c:pt>
                <c:pt idx="10769">
                  <c:v>0.84503173828125</c:v>
                </c:pt>
                <c:pt idx="10770">
                  <c:v>0.827178955078125</c:v>
                </c:pt>
                <c:pt idx="10771">
                  <c:v>0.43902587890625</c:v>
                </c:pt>
                <c:pt idx="10772">
                  <c:v>0.317108154296875</c:v>
                </c:pt>
                <c:pt idx="10773">
                  <c:v>0.698974609375</c:v>
                </c:pt>
                <c:pt idx="10774">
                  <c:v>0.8846435546875</c:v>
                </c:pt>
                <c:pt idx="10775">
                  <c:v>0.74017333984375</c:v>
                </c:pt>
                <c:pt idx="10776">
                  <c:v>0.724395751953125</c:v>
                </c:pt>
                <c:pt idx="10777">
                  <c:v>0.75677490234375</c:v>
                </c:pt>
                <c:pt idx="10778">
                  <c:v>0.632598876953125</c:v>
                </c:pt>
                <c:pt idx="10779">
                  <c:v>0.622161865234375</c:v>
                </c:pt>
                <c:pt idx="10780">
                  <c:v>0.88067626953125</c:v>
                </c:pt>
                <c:pt idx="10781">
                  <c:v>0.903106689453125</c:v>
                </c:pt>
                <c:pt idx="10782">
                  <c:v>0.627166748046875</c:v>
                </c:pt>
                <c:pt idx="10783">
                  <c:v>0.457427978515625</c:v>
                </c:pt>
                <c:pt idx="10784">
                  <c:v>0.68560791015625</c:v>
                </c:pt>
                <c:pt idx="10785">
                  <c:v>0.85870361328125</c:v>
                </c:pt>
                <c:pt idx="10786">
                  <c:v>0.7318115234375</c:v>
                </c:pt>
                <c:pt idx="10787">
                  <c:v>0.619964599609375</c:v>
                </c:pt>
                <c:pt idx="10788">
                  <c:v>0.470062255859375</c:v>
                </c:pt>
                <c:pt idx="10789">
                  <c:v>0.254364013671875</c:v>
                </c:pt>
                <c:pt idx="10790">
                  <c:v>0.29998779296875</c:v>
                </c:pt>
                <c:pt idx="10791">
                  <c:v>0.610870361328125</c:v>
                </c:pt>
                <c:pt idx="10792">
                  <c:v>0.62890625</c:v>
                </c:pt>
                <c:pt idx="10793">
                  <c:v>0.24359130859375</c:v>
                </c:pt>
                <c:pt idx="10794">
                  <c:v>2.960205078125E-2</c:v>
                </c:pt>
                <c:pt idx="10795">
                  <c:v>0.316375732421875</c:v>
                </c:pt>
                <c:pt idx="10796">
                  <c:v>0.587738037109375</c:v>
                </c:pt>
                <c:pt idx="10797">
                  <c:v>0.259796142578125</c:v>
                </c:pt>
                <c:pt idx="10798">
                  <c:v>1.5838623046875E-2</c:v>
                </c:pt>
                <c:pt idx="10799">
                  <c:v>0.1771240234375</c:v>
                </c:pt>
                <c:pt idx="10800">
                  <c:v>0.585113525390625</c:v>
                </c:pt>
                <c:pt idx="10801">
                  <c:v>0.637054443359375</c:v>
                </c:pt>
                <c:pt idx="10802">
                  <c:v>0.362762451171875</c:v>
                </c:pt>
                <c:pt idx="10803">
                  <c:v>0.216156005859375</c:v>
                </c:pt>
                <c:pt idx="10804">
                  <c:v>0.480194091796875</c:v>
                </c:pt>
                <c:pt idx="10805">
                  <c:v>0.54388427734375</c:v>
                </c:pt>
                <c:pt idx="10806">
                  <c:v>0.44561767578125</c:v>
                </c:pt>
                <c:pt idx="10807">
                  <c:v>0.463287353515625</c:v>
                </c:pt>
                <c:pt idx="10808">
                  <c:v>0.680023193359375</c:v>
                </c:pt>
                <c:pt idx="10809">
                  <c:v>0.66619873046875</c:v>
                </c:pt>
                <c:pt idx="10810">
                  <c:v>0.503387451171875</c:v>
                </c:pt>
                <c:pt idx="10811">
                  <c:v>0.510986328125</c:v>
                </c:pt>
                <c:pt idx="10812">
                  <c:v>0.72564697265625</c:v>
                </c:pt>
                <c:pt idx="10813">
                  <c:v>0.819305419921875</c:v>
                </c:pt>
                <c:pt idx="10814">
                  <c:v>0.839752197265625</c:v>
                </c:pt>
                <c:pt idx="10815">
                  <c:v>0.7554931640625</c:v>
                </c:pt>
                <c:pt idx="10816">
                  <c:v>0.759307861328125</c:v>
                </c:pt>
                <c:pt idx="10817">
                  <c:v>0.963958740234375</c:v>
                </c:pt>
                <c:pt idx="10818">
                  <c:v>0.945281982421875</c:v>
                </c:pt>
                <c:pt idx="10819">
                  <c:v>0.646820068359375</c:v>
                </c:pt>
                <c:pt idx="10820">
                  <c:v>0.66448974609375</c:v>
                </c:pt>
                <c:pt idx="10821">
                  <c:v>1.0345764160156199</c:v>
                </c:pt>
                <c:pt idx="10822">
                  <c:v>1.148193359375</c:v>
                </c:pt>
                <c:pt idx="10823">
                  <c:v>0.647674560546875</c:v>
                </c:pt>
                <c:pt idx="10824">
                  <c:v>0.253387451171875</c:v>
                </c:pt>
                <c:pt idx="10825">
                  <c:v>0.593963623046875</c:v>
                </c:pt>
                <c:pt idx="10826">
                  <c:v>1.0846862792968699</c:v>
                </c:pt>
                <c:pt idx="10827">
                  <c:v>0.860015869140625</c:v>
                </c:pt>
                <c:pt idx="10828">
                  <c:v>0.386260986328125</c:v>
                </c:pt>
                <c:pt idx="10829">
                  <c:v>0.387542724609375</c:v>
                </c:pt>
                <c:pt idx="10830">
                  <c:v>0.72149658203125</c:v>
                </c:pt>
                <c:pt idx="10831">
                  <c:v>0.81097412109375</c:v>
                </c:pt>
                <c:pt idx="10832">
                  <c:v>0.725341796875</c:v>
                </c:pt>
                <c:pt idx="10833">
                  <c:v>0.698211669921875</c:v>
                </c:pt>
                <c:pt idx="10834">
                  <c:v>0.84356689453125</c:v>
                </c:pt>
                <c:pt idx="10835">
                  <c:v>1.0090637207031199</c:v>
                </c:pt>
                <c:pt idx="10836">
                  <c:v>1.0738220214843699</c:v>
                </c:pt>
                <c:pt idx="10837">
                  <c:v>0.937286376953125</c:v>
                </c:pt>
                <c:pt idx="10838">
                  <c:v>0.8155517578125</c:v>
                </c:pt>
                <c:pt idx="10839">
                  <c:v>0.873687744140625</c:v>
                </c:pt>
                <c:pt idx="10840">
                  <c:v>1.1061706542968699</c:v>
                </c:pt>
                <c:pt idx="10841">
                  <c:v>1.1733703613281199</c:v>
                </c:pt>
                <c:pt idx="10842">
                  <c:v>1.1039733886718699</c:v>
                </c:pt>
                <c:pt idx="10843">
                  <c:v>1.12176513671875</c:v>
                </c:pt>
                <c:pt idx="10844">
                  <c:v>1.3381652832031199</c:v>
                </c:pt>
                <c:pt idx="10845">
                  <c:v>1.24688720703125</c:v>
                </c:pt>
                <c:pt idx="10846">
                  <c:v>1.19091796875</c:v>
                </c:pt>
                <c:pt idx="10847">
                  <c:v>1.1726379394531199</c:v>
                </c:pt>
                <c:pt idx="10848">
                  <c:v>1.4526062011718699</c:v>
                </c:pt>
                <c:pt idx="10849">
                  <c:v>1.4018859863281199</c:v>
                </c:pt>
                <c:pt idx="10850">
                  <c:v>0.702850341796875</c:v>
                </c:pt>
                <c:pt idx="10851">
                  <c:v>0.59417724609375</c:v>
                </c:pt>
                <c:pt idx="10852">
                  <c:v>1.3138122558593699</c:v>
                </c:pt>
                <c:pt idx="10853">
                  <c:v>1.5153503417968699</c:v>
                </c:pt>
                <c:pt idx="10854">
                  <c:v>0.680206298828125</c:v>
                </c:pt>
                <c:pt idx="10855">
                  <c:v>0.307220458984375</c:v>
                </c:pt>
                <c:pt idx="10856">
                  <c:v>0.897308349609375</c:v>
                </c:pt>
                <c:pt idx="10857">
                  <c:v>1.3898010253906199</c:v>
                </c:pt>
                <c:pt idx="10858">
                  <c:v>1.0472717285156199</c:v>
                </c:pt>
                <c:pt idx="10859">
                  <c:v>0.538177490234375</c:v>
                </c:pt>
                <c:pt idx="10860">
                  <c:v>0.472442626953125</c:v>
                </c:pt>
                <c:pt idx="10861">
                  <c:v>0.72125244140625</c:v>
                </c:pt>
                <c:pt idx="10862">
                  <c:v>0.901763916015625</c:v>
                </c:pt>
                <c:pt idx="10863">
                  <c:v>0.865386962890625</c:v>
                </c:pt>
                <c:pt idx="10864">
                  <c:v>0.55621337890625</c:v>
                </c:pt>
                <c:pt idx="10865">
                  <c:v>0.4168701171875</c:v>
                </c:pt>
                <c:pt idx="10866">
                  <c:v>0.625457763671875</c:v>
                </c:pt>
                <c:pt idx="10867">
                  <c:v>0.969085693359375</c:v>
                </c:pt>
                <c:pt idx="10868">
                  <c:v>0.75030517578125</c:v>
                </c:pt>
                <c:pt idx="10869">
                  <c:v>0.397552490234375</c:v>
                </c:pt>
                <c:pt idx="10870">
                  <c:v>0.454833984375</c:v>
                </c:pt>
                <c:pt idx="10871">
                  <c:v>0.966094970703125</c:v>
                </c:pt>
                <c:pt idx="10872">
                  <c:v>1.09039306640625</c:v>
                </c:pt>
                <c:pt idx="10873">
                  <c:v>0.736175537109375</c:v>
                </c:pt>
                <c:pt idx="10874">
                  <c:v>0.551605224609375</c:v>
                </c:pt>
                <c:pt idx="10875">
                  <c:v>0.826263427734375</c:v>
                </c:pt>
                <c:pt idx="10876">
                  <c:v>0.969757080078125</c:v>
                </c:pt>
                <c:pt idx="10877">
                  <c:v>0.80419921875</c:v>
                </c:pt>
                <c:pt idx="10878">
                  <c:v>0.6480712890625</c:v>
                </c:pt>
                <c:pt idx="10879">
                  <c:v>0.59600830078125</c:v>
                </c:pt>
                <c:pt idx="10880">
                  <c:v>0.86553955078125</c:v>
                </c:pt>
                <c:pt idx="10881">
                  <c:v>1.0226135253906199</c:v>
                </c:pt>
                <c:pt idx="10882">
                  <c:v>0.752716064453125</c:v>
                </c:pt>
                <c:pt idx="10883">
                  <c:v>0.388671875</c:v>
                </c:pt>
                <c:pt idx="10884">
                  <c:v>0.493621826171875</c:v>
                </c:pt>
                <c:pt idx="10885">
                  <c:v>0.928985595703125</c:v>
                </c:pt>
                <c:pt idx="10886">
                  <c:v>0.74554443359375</c:v>
                </c:pt>
                <c:pt idx="10887">
                  <c:v>0.32647705078125</c:v>
                </c:pt>
                <c:pt idx="10888">
                  <c:v>0.557342529296875</c:v>
                </c:pt>
                <c:pt idx="10889">
                  <c:v>0.9959716796875</c:v>
                </c:pt>
                <c:pt idx="10890">
                  <c:v>0.705352783203125</c:v>
                </c:pt>
                <c:pt idx="10891">
                  <c:v>0.221649169921875</c:v>
                </c:pt>
                <c:pt idx="10892">
                  <c:v>0.388214111328125</c:v>
                </c:pt>
                <c:pt idx="10893">
                  <c:v>0.80645751953125</c:v>
                </c:pt>
                <c:pt idx="10894">
                  <c:v>0.712615966796875</c:v>
                </c:pt>
                <c:pt idx="10895">
                  <c:v>0.364990234375</c:v>
                </c:pt>
                <c:pt idx="10896">
                  <c:v>0.162811279296875</c:v>
                </c:pt>
                <c:pt idx="10897">
                  <c:v>0.329071044921875</c:v>
                </c:pt>
                <c:pt idx="10898">
                  <c:v>0.5892333984375</c:v>
                </c:pt>
                <c:pt idx="10899">
                  <c:v>0.55499267578125</c:v>
                </c:pt>
                <c:pt idx="10900">
                  <c:v>2.08740234375E-2</c:v>
                </c:pt>
                <c:pt idx="10901">
                  <c:v>-9.9233366549015004E-2</c:v>
                </c:pt>
                <c:pt idx="10902">
                  <c:v>0.36761474609375</c:v>
                </c:pt>
                <c:pt idx="10903">
                  <c:v>0.529052734375</c:v>
                </c:pt>
                <c:pt idx="10904">
                  <c:v>-5.3863130509853301E-2</c:v>
                </c:pt>
                <c:pt idx="10905">
                  <c:v>-0.25412508845329201</c:v>
                </c:pt>
                <c:pt idx="10906">
                  <c:v>0.1546630859375</c:v>
                </c:pt>
                <c:pt idx="10907">
                  <c:v>0.405242919921875</c:v>
                </c:pt>
                <c:pt idx="10908">
                  <c:v>0.197113037109375</c:v>
                </c:pt>
                <c:pt idx="10909">
                  <c:v>1.9439697265625E-2</c:v>
                </c:pt>
                <c:pt idx="10910">
                  <c:v>0.19427490234375</c:v>
                </c:pt>
                <c:pt idx="10911">
                  <c:v>0.146270751953125</c:v>
                </c:pt>
                <c:pt idx="10912">
                  <c:v>2.8228759765625E-2</c:v>
                </c:pt>
                <c:pt idx="10913">
                  <c:v>0.131683349609375</c:v>
                </c:pt>
                <c:pt idx="10914">
                  <c:v>0.2037353515625</c:v>
                </c:pt>
                <c:pt idx="10915">
                  <c:v>0.115631103515625</c:v>
                </c:pt>
                <c:pt idx="10916">
                  <c:v>0.106689453125</c:v>
                </c:pt>
                <c:pt idx="10917">
                  <c:v>0.118072509765625</c:v>
                </c:pt>
                <c:pt idx="10918">
                  <c:v>0.160736083984375</c:v>
                </c:pt>
                <c:pt idx="10919">
                  <c:v>0.114288330078125</c:v>
                </c:pt>
                <c:pt idx="10920">
                  <c:v>-2.13930923491716E-2</c:v>
                </c:pt>
                <c:pt idx="10921">
                  <c:v>-2.7041349560022299E-2</c:v>
                </c:pt>
                <c:pt idx="10922">
                  <c:v>1.8035888671875E-2</c:v>
                </c:pt>
                <c:pt idx="10923">
                  <c:v>0.178680419921875</c:v>
                </c:pt>
                <c:pt idx="10924">
                  <c:v>0.1793212890625</c:v>
                </c:pt>
                <c:pt idx="10925">
                  <c:v>-1.6288835555315E-2</c:v>
                </c:pt>
                <c:pt idx="10926">
                  <c:v>1.3671875E-2</c:v>
                </c:pt>
                <c:pt idx="10927">
                  <c:v>0.230377197265625</c:v>
                </c:pt>
                <c:pt idx="10928">
                  <c:v>0.178741455078125</c:v>
                </c:pt>
                <c:pt idx="10929">
                  <c:v>-2.6920279487967401E-2</c:v>
                </c:pt>
                <c:pt idx="10930">
                  <c:v>7.4005126953125E-2</c:v>
                </c:pt>
                <c:pt idx="10931">
                  <c:v>0.133270263671875</c:v>
                </c:pt>
                <c:pt idx="10932">
                  <c:v>0.265716552734375</c:v>
                </c:pt>
                <c:pt idx="10933">
                  <c:v>0.30413818359375</c:v>
                </c:pt>
                <c:pt idx="10934">
                  <c:v>0.286468505859375</c:v>
                </c:pt>
                <c:pt idx="10935">
                  <c:v>-8.2115687429904896E-2</c:v>
                </c:pt>
                <c:pt idx="10936">
                  <c:v>-0.13637907803058599</c:v>
                </c:pt>
                <c:pt idx="10937">
                  <c:v>0.2020263671875</c:v>
                </c:pt>
                <c:pt idx="10938">
                  <c:v>0.4642333984375</c:v>
                </c:pt>
                <c:pt idx="10939">
                  <c:v>2.093505859375E-2</c:v>
                </c:pt>
                <c:pt idx="10940">
                  <c:v>-0.373725295066833</c:v>
                </c:pt>
                <c:pt idx="10941">
                  <c:v>-0.18550206720828999</c:v>
                </c:pt>
                <c:pt idx="10942">
                  <c:v>0.223388671875</c:v>
                </c:pt>
                <c:pt idx="10943">
                  <c:v>0.24981689453125</c:v>
                </c:pt>
                <c:pt idx="10944">
                  <c:v>-0.18833203613758001</c:v>
                </c:pt>
                <c:pt idx="10945">
                  <c:v>-0.56536155939102095</c:v>
                </c:pt>
                <c:pt idx="10946">
                  <c:v>-0.32994842529296797</c:v>
                </c:pt>
                <c:pt idx="10947">
                  <c:v>0.323272705078125</c:v>
                </c:pt>
                <c:pt idx="10948">
                  <c:v>0.27178955078125</c:v>
                </c:pt>
                <c:pt idx="10949">
                  <c:v>-0.35708445310592601</c:v>
                </c:pt>
                <c:pt idx="10950">
                  <c:v>-0.49134916067123402</c:v>
                </c:pt>
                <c:pt idx="10951">
                  <c:v>0.135498046875</c:v>
                </c:pt>
                <c:pt idx="10952">
                  <c:v>0.220733642578125</c:v>
                </c:pt>
                <c:pt idx="10953">
                  <c:v>-0.26985660195350603</c:v>
                </c:pt>
                <c:pt idx="10954">
                  <c:v>-0.367122381925582</c:v>
                </c:pt>
                <c:pt idx="10955">
                  <c:v>-3.2392533030360898E-3</c:v>
                </c:pt>
                <c:pt idx="10956">
                  <c:v>0.114501953125</c:v>
                </c:pt>
                <c:pt idx="10957">
                  <c:v>-0.21022494137287101</c:v>
                </c:pt>
                <c:pt idx="10958">
                  <c:v>-0.44273263216018599</c:v>
                </c:pt>
                <c:pt idx="10959">
                  <c:v>-0.168205201625823</c:v>
                </c:pt>
                <c:pt idx="10960">
                  <c:v>2.4444580078125E-2</c:v>
                </c:pt>
                <c:pt idx="10961">
                  <c:v>-0.36993390321731501</c:v>
                </c:pt>
                <c:pt idx="10962">
                  <c:v>-0.62160342931747403</c:v>
                </c:pt>
                <c:pt idx="10963">
                  <c:v>-0.35219451785087502</c:v>
                </c:pt>
                <c:pt idx="10964">
                  <c:v>-0.117831252515316</c:v>
                </c:pt>
                <c:pt idx="10965">
                  <c:v>-0.362175703048706</c:v>
                </c:pt>
                <c:pt idx="10966">
                  <c:v>-0.60180360078811601</c:v>
                </c:pt>
                <c:pt idx="10967">
                  <c:v>-0.39252582192420898</c:v>
                </c:pt>
                <c:pt idx="10968">
                  <c:v>-0.101209141314029</c:v>
                </c:pt>
                <c:pt idx="10969">
                  <c:v>-0.14645729959011</c:v>
                </c:pt>
                <c:pt idx="10970">
                  <c:v>-0.35157462954521101</c:v>
                </c:pt>
                <c:pt idx="10971">
                  <c:v>-0.36391049623489302</c:v>
                </c:pt>
                <c:pt idx="10972">
                  <c:v>-0.18331126868724801</c:v>
                </c:pt>
                <c:pt idx="10973">
                  <c:v>9.58251953125E-3</c:v>
                </c:pt>
                <c:pt idx="10974" formatCode="0.00E+00">
                  <c:v>7.01904296875E-4</c:v>
                </c:pt>
                <c:pt idx="10975">
                  <c:v>-0.17187058925628601</c:v>
                </c:pt>
                <c:pt idx="10976">
                  <c:v>-0.20902623236179299</c:v>
                </c:pt>
                <c:pt idx="10977">
                  <c:v>4.8553466796875E-2</c:v>
                </c:pt>
                <c:pt idx="10978">
                  <c:v>0.24676513671875</c:v>
                </c:pt>
                <c:pt idx="10979">
                  <c:v>-3.6085423082113197E-2</c:v>
                </c:pt>
                <c:pt idx="10980">
                  <c:v>-0.31810992956161499</c:v>
                </c:pt>
                <c:pt idx="10981">
                  <c:v>-0.113561451435089</c:v>
                </c:pt>
                <c:pt idx="10982">
                  <c:v>0.27972412109375</c:v>
                </c:pt>
                <c:pt idx="10983">
                  <c:v>0.1885986328125</c:v>
                </c:pt>
                <c:pt idx="10984">
                  <c:v>-0.28685456514358498</c:v>
                </c:pt>
                <c:pt idx="10985">
                  <c:v>-0.362170040607452</c:v>
                </c:pt>
                <c:pt idx="10986">
                  <c:v>7.5836181640625E-2</c:v>
                </c:pt>
                <c:pt idx="10987">
                  <c:v>0.2838134765625</c:v>
                </c:pt>
                <c:pt idx="10988">
                  <c:v>-5.6479644030332503E-2</c:v>
                </c:pt>
                <c:pt idx="10989">
                  <c:v>-0.41841024160385099</c:v>
                </c:pt>
                <c:pt idx="10990">
                  <c:v>-0.26484975218772799</c:v>
                </c:pt>
                <c:pt idx="10991">
                  <c:v>5.33447265625E-2</c:v>
                </c:pt>
                <c:pt idx="10992">
                  <c:v>-8.1476800143718706E-2</c:v>
                </c:pt>
                <c:pt idx="10993">
                  <c:v>-0.38001161813735901</c:v>
                </c:pt>
                <c:pt idx="10994">
                  <c:v>-0.30085930228233299</c:v>
                </c:pt>
                <c:pt idx="10995">
                  <c:v>-1.1193554848432499E-2</c:v>
                </c:pt>
                <c:pt idx="10996">
                  <c:v>-0.22259470820426899</c:v>
                </c:pt>
                <c:pt idx="10997">
                  <c:v>-0.60165941715240401</c:v>
                </c:pt>
                <c:pt idx="10998">
                  <c:v>-0.50562131404876698</c:v>
                </c:pt>
                <c:pt idx="10999">
                  <c:v>-0.11080352216959</c:v>
                </c:pt>
                <c:pt idx="11000">
                  <c:v>-0.25076967477798401</c:v>
                </c:pt>
                <c:pt idx="11001">
                  <c:v>-0.75488531589508001</c:v>
                </c:pt>
                <c:pt idx="11002">
                  <c:v>-0.69130623340606601</c:v>
                </c:pt>
                <c:pt idx="11003">
                  <c:v>-0.18015831708908001</c:v>
                </c:pt>
                <c:pt idx="11004">
                  <c:v>6.9976806640625E-2</c:v>
                </c:pt>
                <c:pt idx="11005">
                  <c:v>-0.57048225402831998</c:v>
                </c:pt>
                <c:pt idx="11006">
                  <c:v>-1.01111459732055</c:v>
                </c:pt>
                <c:pt idx="11007">
                  <c:v>-0.57498234510421697</c:v>
                </c:pt>
                <c:pt idx="11008">
                  <c:v>0.144195556640625</c:v>
                </c:pt>
                <c:pt idx="11009">
                  <c:v>7.8125E-3</c:v>
                </c:pt>
                <c:pt idx="11010">
                  <c:v>-0.75209331512451105</c:v>
                </c:pt>
                <c:pt idx="11011">
                  <c:v>-0.91030162572860696</c:v>
                </c:pt>
                <c:pt idx="11012">
                  <c:v>-0.45890548825263899</c:v>
                </c:pt>
                <c:pt idx="11013">
                  <c:v>-0.20150093734264299</c:v>
                </c:pt>
                <c:pt idx="11014">
                  <c:v>-0.465051800012588</c:v>
                </c:pt>
                <c:pt idx="11015">
                  <c:v>-0.77390176057815496</c:v>
                </c:pt>
                <c:pt idx="11016">
                  <c:v>-0.669727683067321</c:v>
                </c:pt>
                <c:pt idx="11017">
                  <c:v>-0.44787788391113198</c:v>
                </c:pt>
                <c:pt idx="11018">
                  <c:v>-0.36468896269798201</c:v>
                </c:pt>
                <c:pt idx="11019">
                  <c:v>-0.64765334129333496</c:v>
                </c:pt>
                <c:pt idx="11020">
                  <c:v>-0.90518003702163696</c:v>
                </c:pt>
                <c:pt idx="11021">
                  <c:v>-0.80415254831313998</c:v>
                </c:pt>
                <c:pt idx="11022">
                  <c:v>-0.367433130741119</c:v>
                </c:pt>
                <c:pt idx="11023">
                  <c:v>-0.36941364407539301</c:v>
                </c:pt>
                <c:pt idx="11024">
                  <c:v>-0.799349725246429</c:v>
                </c:pt>
                <c:pt idx="11025">
                  <c:v>-0.84135943651199296</c:v>
                </c:pt>
                <c:pt idx="11026">
                  <c:v>-0.27810737490653897</c:v>
                </c:pt>
                <c:pt idx="11027">
                  <c:v>-0.133152961730957</c:v>
                </c:pt>
                <c:pt idx="11028">
                  <c:v>-0.89280337095260598</c:v>
                </c:pt>
                <c:pt idx="11029">
                  <c:v>-1.2311713695526101</c:v>
                </c:pt>
                <c:pt idx="11030">
                  <c:v>-0.43676218390464699</c:v>
                </c:pt>
                <c:pt idx="11031">
                  <c:v>0.319488525390625</c:v>
                </c:pt>
                <c:pt idx="11032">
                  <c:v>-0.26584905385971003</c:v>
                </c:pt>
                <c:pt idx="11033">
                  <c:v>-1.1455554962158201</c:v>
                </c:pt>
                <c:pt idx="11034">
                  <c:v>-0.76288616657257002</c:v>
                </c:pt>
                <c:pt idx="11035">
                  <c:v>0.16192626953125</c:v>
                </c:pt>
                <c:pt idx="11036">
                  <c:v>-4.31420318782329E-2</c:v>
                </c:pt>
                <c:pt idx="11037">
                  <c:v>-0.90920007228851296</c:v>
                </c:pt>
                <c:pt idx="11038">
                  <c:v>-0.83345913887023904</c:v>
                </c:pt>
                <c:pt idx="11039">
                  <c:v>-0.18507955968379899</c:v>
                </c:pt>
                <c:pt idx="11040">
                  <c:v>-1.00967185571789E-2</c:v>
                </c:pt>
                <c:pt idx="11041">
                  <c:v>-0.38892209529876698</c:v>
                </c:pt>
                <c:pt idx="11042">
                  <c:v>-0.68780219554901101</c:v>
                </c:pt>
                <c:pt idx="11043">
                  <c:v>-0.73326498270034701</c:v>
                </c:pt>
                <c:pt idx="11044">
                  <c:v>-0.49561908841133101</c:v>
                </c:pt>
                <c:pt idx="11045">
                  <c:v>-0.44947856664657498</c:v>
                </c:pt>
                <c:pt idx="11046">
                  <c:v>-0.65308082103729204</c:v>
                </c:pt>
                <c:pt idx="11047">
                  <c:v>-0.81119149923324496</c:v>
                </c:pt>
                <c:pt idx="11048">
                  <c:v>-0.64975666999816895</c:v>
                </c:pt>
                <c:pt idx="11049">
                  <c:v>-0.46968439221382102</c:v>
                </c:pt>
                <c:pt idx="11050">
                  <c:v>-0.52175360918045</c:v>
                </c:pt>
                <c:pt idx="11051">
                  <c:v>-0.74079334735870295</c:v>
                </c:pt>
                <c:pt idx="11052">
                  <c:v>-1.0355485677719101</c:v>
                </c:pt>
                <c:pt idx="11053">
                  <c:v>-0.93337315320968595</c:v>
                </c:pt>
                <c:pt idx="11054">
                  <c:v>-0.59568309783935502</c:v>
                </c:pt>
                <c:pt idx="11055">
                  <c:v>-0.43757420778274497</c:v>
                </c:pt>
                <c:pt idx="11056">
                  <c:v>-0.857094407081604</c:v>
                </c:pt>
                <c:pt idx="11057">
                  <c:v>-1.4030942916870099</c:v>
                </c:pt>
                <c:pt idx="11058">
                  <c:v>-0.99965232610702504</c:v>
                </c:pt>
                <c:pt idx="11059">
                  <c:v>-0.185255542397499</c:v>
                </c:pt>
                <c:pt idx="11060">
                  <c:v>-0.20460487902164401</c:v>
                </c:pt>
                <c:pt idx="11061">
                  <c:v>-1.28998279571533</c:v>
                </c:pt>
                <c:pt idx="11062">
                  <c:v>-1.66538214683532</c:v>
                </c:pt>
                <c:pt idx="11063">
                  <c:v>-0.70316529273986805</c:v>
                </c:pt>
                <c:pt idx="11064">
                  <c:v>-2.0706327632069501E-2</c:v>
                </c:pt>
                <c:pt idx="11065">
                  <c:v>-0.54099231958389205</c:v>
                </c:pt>
                <c:pt idx="11066">
                  <c:v>-1.2529773712158201</c:v>
                </c:pt>
                <c:pt idx="11067">
                  <c:v>-0.93262410163879395</c:v>
                </c:pt>
                <c:pt idx="11068">
                  <c:v>-0.33104246854782099</c:v>
                </c:pt>
                <c:pt idx="11069">
                  <c:v>-0.309439808130264</c:v>
                </c:pt>
                <c:pt idx="11070">
                  <c:v>-0.72716587781906095</c:v>
                </c:pt>
                <c:pt idx="11071">
                  <c:v>-0.94334578514099099</c:v>
                </c:pt>
                <c:pt idx="11072">
                  <c:v>-0.67137390375137296</c:v>
                </c:pt>
                <c:pt idx="11073">
                  <c:v>-0.349469244480133</c:v>
                </c:pt>
                <c:pt idx="11074">
                  <c:v>-0.38388180732727001</c:v>
                </c:pt>
                <c:pt idx="11075">
                  <c:v>-0.72044771909713701</c:v>
                </c:pt>
                <c:pt idx="11076">
                  <c:v>-0.77113527059554998</c:v>
                </c:pt>
                <c:pt idx="11077">
                  <c:v>-0.563371241092681</c:v>
                </c:pt>
                <c:pt idx="11078">
                  <c:v>-0.49459910392761203</c:v>
                </c:pt>
                <c:pt idx="11079">
                  <c:v>-0.66765975952148404</c:v>
                </c:pt>
                <c:pt idx="11080">
                  <c:v>-0.71704208850860596</c:v>
                </c:pt>
                <c:pt idx="11081">
                  <c:v>-0.64921027421951205</c:v>
                </c:pt>
                <c:pt idx="11082">
                  <c:v>-0.55345273017883301</c:v>
                </c:pt>
                <c:pt idx="11083">
                  <c:v>-0.68604862689971902</c:v>
                </c:pt>
                <c:pt idx="11084">
                  <c:v>-0.942174792289733</c:v>
                </c:pt>
                <c:pt idx="11085">
                  <c:v>-0.78074002265930098</c:v>
                </c:pt>
                <c:pt idx="11086">
                  <c:v>-0.36017581820487898</c:v>
                </c:pt>
                <c:pt idx="11087">
                  <c:v>-0.419973284006118</c:v>
                </c:pt>
                <c:pt idx="11088">
                  <c:v>-0.83065551519393899</c:v>
                </c:pt>
                <c:pt idx="11089">
                  <c:v>-0.77096050977706898</c:v>
                </c:pt>
                <c:pt idx="11090">
                  <c:v>-0.34934383630752502</c:v>
                </c:pt>
                <c:pt idx="11091">
                  <c:v>-0.30035138130187899</c:v>
                </c:pt>
                <c:pt idx="11092">
                  <c:v>-0.64800161123275701</c:v>
                </c:pt>
                <c:pt idx="11093">
                  <c:v>-0.69549071788787797</c:v>
                </c:pt>
                <c:pt idx="11094">
                  <c:v>-0.35982778668403598</c:v>
                </c:pt>
                <c:pt idx="11095">
                  <c:v>-0.13042683899402599</c:v>
                </c:pt>
                <c:pt idx="11096">
                  <c:v>-0.31555378437042197</c:v>
                </c:pt>
                <c:pt idx="11097">
                  <c:v>-0.722104251384735</c:v>
                </c:pt>
                <c:pt idx="11098">
                  <c:v>-0.75221931934356601</c:v>
                </c:pt>
                <c:pt idx="11099">
                  <c:v>-0.32795259356498702</c:v>
                </c:pt>
                <c:pt idx="11100">
                  <c:v>-0.27622273564338601</c:v>
                </c:pt>
                <c:pt idx="11101">
                  <c:v>-0.61097711324691695</c:v>
                </c:pt>
                <c:pt idx="11102">
                  <c:v>-0.70114177465438798</c:v>
                </c:pt>
                <c:pt idx="11103">
                  <c:v>-0.44124910235404902</c:v>
                </c:pt>
                <c:pt idx="11104">
                  <c:v>-0.36413320899009699</c:v>
                </c:pt>
                <c:pt idx="11105">
                  <c:v>-0.65766465663909901</c:v>
                </c:pt>
                <c:pt idx="11106">
                  <c:v>-0.72267514467239302</c:v>
                </c:pt>
                <c:pt idx="11107">
                  <c:v>-0.44915691018104498</c:v>
                </c:pt>
                <c:pt idx="11108">
                  <c:v>-0.27762520313262901</c:v>
                </c:pt>
                <c:pt idx="11109">
                  <c:v>-0.473251402378082</c:v>
                </c:pt>
                <c:pt idx="11110">
                  <c:v>-0.881095170974731</c:v>
                </c:pt>
                <c:pt idx="11111">
                  <c:v>-0.79706442356109597</c:v>
                </c:pt>
                <c:pt idx="11112">
                  <c:v>-0.30968153476714999</c:v>
                </c:pt>
                <c:pt idx="11113">
                  <c:v>-0.23423022031783999</c:v>
                </c:pt>
                <c:pt idx="11114">
                  <c:v>-0.810519039630889</c:v>
                </c:pt>
                <c:pt idx="11115">
                  <c:v>-1.02218437194824</c:v>
                </c:pt>
                <c:pt idx="11116">
                  <c:v>-0.518252313137054</c:v>
                </c:pt>
                <c:pt idx="11117">
                  <c:v>-1.6703775152564E-2</c:v>
                </c:pt>
                <c:pt idx="11118">
                  <c:v>-0.34604880213737399</c:v>
                </c:pt>
                <c:pt idx="11119">
                  <c:v>-0.90943908691406194</c:v>
                </c:pt>
                <c:pt idx="11120">
                  <c:v>-0.96755611896514804</c:v>
                </c:pt>
                <c:pt idx="11121">
                  <c:v>-0.32648378610610901</c:v>
                </c:pt>
                <c:pt idx="11122">
                  <c:v>6.256103515625E-2</c:v>
                </c:pt>
                <c:pt idx="11123">
                  <c:v>-0.236611887812614</c:v>
                </c:pt>
                <c:pt idx="11124">
                  <c:v>-0.66515958309173495</c:v>
                </c:pt>
                <c:pt idx="11125">
                  <c:v>-0.55459570884704501</c:v>
                </c:pt>
                <c:pt idx="11126">
                  <c:v>-1.6326176002621599E-2</c:v>
                </c:pt>
                <c:pt idx="11127">
                  <c:v>0.130126953125</c:v>
                </c:pt>
                <c:pt idx="11128">
                  <c:v>-0.48741668462753202</c:v>
                </c:pt>
                <c:pt idx="11129">
                  <c:v>-0.90820211172103804</c:v>
                </c:pt>
                <c:pt idx="11130">
                  <c:v>-0.41024401783943099</c:v>
                </c:pt>
                <c:pt idx="11131">
                  <c:v>0.2967529296875</c:v>
                </c:pt>
                <c:pt idx="11132">
                  <c:v>3.7445068359375E-2</c:v>
                </c:pt>
                <c:pt idx="11133">
                  <c:v>-0.727464079856872</c:v>
                </c:pt>
                <c:pt idx="11134">
                  <c:v>-0.77997052669525102</c:v>
                </c:pt>
                <c:pt idx="11135">
                  <c:v>-6.7452922463416998E-2</c:v>
                </c:pt>
                <c:pt idx="11136">
                  <c:v>0.25738525390625</c:v>
                </c:pt>
                <c:pt idx="11137">
                  <c:v>-0.34888696670532199</c:v>
                </c:pt>
                <c:pt idx="11138">
                  <c:v>-0.80950212478637695</c:v>
                </c:pt>
                <c:pt idx="11139">
                  <c:v>-0.47704130411147999</c:v>
                </c:pt>
                <c:pt idx="11140">
                  <c:v>4.5440673828125E-2</c:v>
                </c:pt>
                <c:pt idx="11141">
                  <c:v>2.3040771484375E-2</c:v>
                </c:pt>
                <c:pt idx="11142">
                  <c:v>-0.287126094102859</c:v>
                </c:pt>
                <c:pt idx="11143">
                  <c:v>-0.39831498265266402</c:v>
                </c:pt>
                <c:pt idx="11144">
                  <c:v>-0.31990832090377802</c:v>
                </c:pt>
                <c:pt idx="11145">
                  <c:v>-0.13134996592998499</c:v>
                </c:pt>
                <c:pt idx="11146">
                  <c:v>4.5623779296875E-2</c:v>
                </c:pt>
                <c:pt idx="11147">
                  <c:v>3.9093017578125E-2</c:v>
                </c:pt>
                <c:pt idx="11148">
                  <c:v>-0.33977621793746898</c:v>
                </c:pt>
                <c:pt idx="11149">
                  <c:v>-0.52500993013381902</c:v>
                </c:pt>
                <c:pt idx="11150">
                  <c:v>-6.2147125601768403E-2</c:v>
                </c:pt>
                <c:pt idx="11151">
                  <c:v>0.38031005859375</c:v>
                </c:pt>
                <c:pt idx="11152">
                  <c:v>1.123046875E-2</c:v>
                </c:pt>
                <c:pt idx="11153">
                  <c:v>-0.41641691327094998</c:v>
                </c:pt>
                <c:pt idx="11154">
                  <c:v>-0.28728452324867199</c:v>
                </c:pt>
                <c:pt idx="11155">
                  <c:v>0.1138916015625</c:v>
                </c:pt>
                <c:pt idx="11156">
                  <c:v>0.12725830078125</c:v>
                </c:pt>
                <c:pt idx="11157">
                  <c:v>-0.219785451889038</c:v>
                </c:pt>
                <c:pt idx="11158">
                  <c:v>-0.349069744348526</c:v>
                </c:pt>
                <c:pt idx="11159">
                  <c:v>-0.152578234672546</c:v>
                </c:pt>
                <c:pt idx="11160">
                  <c:v>5.8563232421875E-2</c:v>
                </c:pt>
                <c:pt idx="11161">
                  <c:v>1.397705078125E-2</c:v>
                </c:pt>
                <c:pt idx="11162">
                  <c:v>-0.25547546148300099</c:v>
                </c:pt>
                <c:pt idx="11163">
                  <c:v>-0.167961776256561</c:v>
                </c:pt>
                <c:pt idx="11164">
                  <c:v>7.3028564453125E-2</c:v>
                </c:pt>
                <c:pt idx="11165">
                  <c:v>4.2266845703125E-2</c:v>
                </c:pt>
                <c:pt idx="11166">
                  <c:v>-0.16351348161697299</c:v>
                </c:pt>
                <c:pt idx="11167">
                  <c:v>-0.14077173173427501</c:v>
                </c:pt>
                <c:pt idx="11168">
                  <c:v>-2.69611235707998E-2</c:v>
                </c:pt>
                <c:pt idx="11169">
                  <c:v>3.790283203125E-2</c:v>
                </c:pt>
                <c:pt idx="11170">
                  <c:v>6.77490234375E-3</c:v>
                </c:pt>
                <c:pt idx="11171">
                  <c:v>-5.6321375072002397E-2</c:v>
                </c:pt>
                <c:pt idx="11172">
                  <c:v>-0.22546356916427601</c:v>
                </c:pt>
                <c:pt idx="11173">
                  <c:v>-0.20590175688266699</c:v>
                </c:pt>
                <c:pt idx="11174">
                  <c:v>-0.13831494748592299</c:v>
                </c:pt>
                <c:pt idx="11175">
                  <c:v>-0.21993686258792799</c:v>
                </c:pt>
                <c:pt idx="11176">
                  <c:v>-0.25426951050758301</c:v>
                </c:pt>
                <c:pt idx="11177">
                  <c:v>-0.14211037755012501</c:v>
                </c:pt>
                <c:pt idx="11178">
                  <c:v>-0.110147029161453</c:v>
                </c:pt>
                <c:pt idx="11179">
                  <c:v>-0.24304623901844</c:v>
                </c:pt>
                <c:pt idx="11180">
                  <c:v>-0.34988012909889199</c:v>
                </c:pt>
                <c:pt idx="11181">
                  <c:v>-0.25292745232581998</c:v>
                </c:pt>
                <c:pt idx="11182">
                  <c:v>-0.15888714790344199</c:v>
                </c:pt>
                <c:pt idx="11183">
                  <c:v>-0.167015135288238</c:v>
                </c:pt>
                <c:pt idx="11184">
                  <c:v>-0.167782068252563</c:v>
                </c:pt>
                <c:pt idx="11185">
                  <c:v>-0.137322753667831</c:v>
                </c:pt>
                <c:pt idx="11186">
                  <c:v>-0.27821108698844899</c:v>
                </c:pt>
                <c:pt idx="11187">
                  <c:v>-0.37213343381881703</c:v>
                </c:pt>
                <c:pt idx="11188">
                  <c:v>-0.22783920168876601</c:v>
                </c:pt>
                <c:pt idx="11189">
                  <c:v>1.129150390625E-3</c:v>
                </c:pt>
                <c:pt idx="11190">
                  <c:v>-0.16974458098411499</c:v>
                </c:pt>
                <c:pt idx="11191">
                  <c:v>-0.51508384943008401</c:v>
                </c:pt>
                <c:pt idx="11192">
                  <c:v>-0.36536532640457098</c:v>
                </c:pt>
                <c:pt idx="11193">
                  <c:v>0.164093017578125</c:v>
                </c:pt>
                <c:pt idx="11194">
                  <c:v>5.7952880859375E-2</c:v>
                </c:pt>
                <c:pt idx="11195">
                  <c:v>-0.64206814765930098</c:v>
                </c:pt>
                <c:pt idx="11196">
                  <c:v>-0.69810366630554199</c:v>
                </c:pt>
                <c:pt idx="11197">
                  <c:v>-9.7892098128795606E-3</c:v>
                </c:pt>
                <c:pt idx="11198">
                  <c:v>0.308013916015625</c:v>
                </c:pt>
                <c:pt idx="11199">
                  <c:v>-0.161281913518905</c:v>
                </c:pt>
                <c:pt idx="11200">
                  <c:v>-0.51759988069534302</c:v>
                </c:pt>
                <c:pt idx="11201">
                  <c:v>-0.237977460026741</c:v>
                </c:pt>
                <c:pt idx="11202">
                  <c:v>-0.132343769073486</c:v>
                </c:pt>
                <c:pt idx="11203">
                  <c:v>-0.12348295748233699</c:v>
                </c:pt>
                <c:pt idx="11204">
                  <c:v>5.6121826171875E-2</c:v>
                </c:pt>
                <c:pt idx="11205">
                  <c:v>7.4493408203125E-2</c:v>
                </c:pt>
                <c:pt idx="11206">
                  <c:v>-0.32749032974243097</c:v>
                </c:pt>
                <c:pt idx="11207">
                  <c:v>-0.40991646051406799</c:v>
                </c:pt>
                <c:pt idx="11208">
                  <c:v>0.190093994140625</c:v>
                </c:pt>
                <c:pt idx="11209">
                  <c:v>0.50054931640625</c:v>
                </c:pt>
                <c:pt idx="11210">
                  <c:v>-0.163542434573173</c:v>
                </c:pt>
                <c:pt idx="11211">
                  <c:v>-0.71494740247726396</c:v>
                </c:pt>
                <c:pt idx="11212">
                  <c:v>-0.25364589691162098</c:v>
                </c:pt>
                <c:pt idx="11213">
                  <c:v>0.3704833984375</c:v>
                </c:pt>
                <c:pt idx="11214">
                  <c:v>0.2010498046875</c:v>
                </c:pt>
                <c:pt idx="11215">
                  <c:v>-0.45596212148666299</c:v>
                </c:pt>
                <c:pt idx="11216">
                  <c:v>-0.48705521225929199</c:v>
                </c:pt>
                <c:pt idx="11217">
                  <c:v>-4.3269384652376099E-2</c:v>
                </c:pt>
                <c:pt idx="11218">
                  <c:v>0.1866455078125</c:v>
                </c:pt>
                <c:pt idx="11219">
                  <c:v>-2.4275589734315799E-2</c:v>
                </c:pt>
                <c:pt idx="11220">
                  <c:v>-0.215293109416961</c:v>
                </c:pt>
                <c:pt idx="11221">
                  <c:v>-0.306313335895538</c:v>
                </c:pt>
                <c:pt idx="11222">
                  <c:v>-0.18151968717575001</c:v>
                </c:pt>
                <c:pt idx="11223">
                  <c:v>0.21197509765625</c:v>
                </c:pt>
                <c:pt idx="11224">
                  <c:v>0.3155517578125</c:v>
                </c:pt>
                <c:pt idx="11225">
                  <c:v>-0.15379452705383301</c:v>
                </c:pt>
                <c:pt idx="11226">
                  <c:v>-0.41047340631484902</c:v>
                </c:pt>
                <c:pt idx="11227">
                  <c:v>-5.0490591675043099E-2</c:v>
                </c:pt>
                <c:pt idx="11228">
                  <c:v>0.33819580078125</c:v>
                </c:pt>
                <c:pt idx="11229">
                  <c:v>0.103790283203125</c:v>
                </c:pt>
                <c:pt idx="11230">
                  <c:v>-0.28884035348892201</c:v>
                </c:pt>
                <c:pt idx="11231">
                  <c:v>-0.32544532418250999</c:v>
                </c:pt>
                <c:pt idx="11232">
                  <c:v>-0.101959630846977</c:v>
                </c:pt>
                <c:pt idx="11233">
                  <c:v>0.12554931640625</c:v>
                </c:pt>
                <c:pt idx="11234">
                  <c:v>9.82666015625E-2</c:v>
                </c:pt>
                <c:pt idx="11235">
                  <c:v>-0.30506730079650801</c:v>
                </c:pt>
                <c:pt idx="11236">
                  <c:v>-0.45558929443359297</c:v>
                </c:pt>
                <c:pt idx="11237">
                  <c:v>-0.12215584516525201</c:v>
                </c:pt>
                <c:pt idx="11238">
                  <c:v>0.275146484375</c:v>
                </c:pt>
                <c:pt idx="11239">
                  <c:v>2.6519775390625E-2</c:v>
                </c:pt>
                <c:pt idx="11240">
                  <c:v>-0.45630627870559598</c:v>
                </c:pt>
                <c:pt idx="11241">
                  <c:v>-0.53951400518417303</c:v>
                </c:pt>
                <c:pt idx="11242">
                  <c:v>-4.4195026159286499E-2</c:v>
                </c:pt>
                <c:pt idx="11243">
                  <c:v>0.21533203125</c:v>
                </c:pt>
                <c:pt idx="11244">
                  <c:v>-2.00895052403211E-2</c:v>
                </c:pt>
                <c:pt idx="11245">
                  <c:v>-0.49188852310180597</c:v>
                </c:pt>
                <c:pt idx="11246">
                  <c:v>-0.434996277093887</c:v>
                </c:pt>
                <c:pt idx="11247">
                  <c:v>5.9814453125E-3</c:v>
                </c:pt>
                <c:pt idx="11248">
                  <c:v>0.196136474609375</c:v>
                </c:pt>
                <c:pt idx="11249">
                  <c:v>-0.30674907565116799</c:v>
                </c:pt>
                <c:pt idx="11250">
                  <c:v>-0.72785562276840199</c:v>
                </c:pt>
                <c:pt idx="11251">
                  <c:v>-0.38269621133804299</c:v>
                </c:pt>
                <c:pt idx="11252">
                  <c:v>0.218597412109375</c:v>
                </c:pt>
                <c:pt idx="11253">
                  <c:v>0.102935791015625</c:v>
                </c:pt>
                <c:pt idx="11254">
                  <c:v>-0.55769670009613004</c:v>
                </c:pt>
                <c:pt idx="11255">
                  <c:v>-0.73484134674072199</c:v>
                </c:pt>
                <c:pt idx="11256">
                  <c:v>-0.22355054318904799</c:v>
                </c:pt>
                <c:pt idx="11257">
                  <c:v>-8.0066911876201602E-2</c:v>
                </c:pt>
                <c:pt idx="11258">
                  <c:v>-0.35671922564506497</c:v>
                </c:pt>
                <c:pt idx="11259">
                  <c:v>-0.37767150998115501</c:v>
                </c:pt>
                <c:pt idx="11260">
                  <c:v>-0.30818486213683999</c:v>
                </c:pt>
                <c:pt idx="11261">
                  <c:v>-0.50553035736083896</c:v>
                </c:pt>
                <c:pt idx="11262">
                  <c:v>-0.37176400423049899</c:v>
                </c:pt>
                <c:pt idx="11263">
                  <c:v>-7.5258731842041002E-2</c:v>
                </c:pt>
                <c:pt idx="11264">
                  <c:v>-0.29224583506584101</c:v>
                </c:pt>
                <c:pt idx="11265">
                  <c:v>-0.52624535560607899</c:v>
                </c:pt>
                <c:pt idx="11266">
                  <c:v>-0.37974226474761902</c:v>
                </c:pt>
                <c:pt idx="11267">
                  <c:v>-0.28067734837531999</c:v>
                </c:pt>
                <c:pt idx="11268">
                  <c:v>-0.46025627851486201</c:v>
                </c:pt>
                <c:pt idx="11269">
                  <c:v>-0.40112829208374001</c:v>
                </c:pt>
                <c:pt idx="11270">
                  <c:v>-0.39176681637763899</c:v>
                </c:pt>
                <c:pt idx="11271">
                  <c:v>-0.478175699710845</c:v>
                </c:pt>
                <c:pt idx="11272">
                  <c:v>-0.44681179523468001</c:v>
                </c:pt>
                <c:pt idx="11273">
                  <c:v>-0.228161200881004</c:v>
                </c:pt>
                <c:pt idx="11274">
                  <c:v>-0.34614926576614302</c:v>
                </c:pt>
                <c:pt idx="11275">
                  <c:v>-0.78845191001892001</c:v>
                </c:pt>
                <c:pt idx="11276">
                  <c:v>-0.850929975509643</c:v>
                </c:pt>
                <c:pt idx="11277">
                  <c:v>-0.22008702158927901</c:v>
                </c:pt>
                <c:pt idx="11278">
                  <c:v>0.18194580078125</c:v>
                </c:pt>
                <c:pt idx="11279">
                  <c:v>-0.38883075118064803</c:v>
                </c:pt>
                <c:pt idx="11280">
                  <c:v>-1.06599044799804</c:v>
                </c:pt>
                <c:pt idx="11281">
                  <c:v>-0.71826940774917603</c:v>
                </c:pt>
                <c:pt idx="11282">
                  <c:v>5.712890625E-2</c:v>
                </c:pt>
                <c:pt idx="11283">
                  <c:v>-0.14302225410938199</c:v>
                </c:pt>
                <c:pt idx="11284">
                  <c:v>-1.1663223505020099</c:v>
                </c:pt>
                <c:pt idx="11285">
                  <c:v>-1.22249639034271</c:v>
                </c:pt>
                <c:pt idx="11286">
                  <c:v>-0.237782001495361</c:v>
                </c:pt>
                <c:pt idx="11287">
                  <c:v>0.167999267578125</c:v>
                </c:pt>
                <c:pt idx="11288">
                  <c:v>-0.79938697814941395</c:v>
                </c:pt>
                <c:pt idx="11289">
                  <c:v>-1.4504488706588701</c:v>
                </c:pt>
                <c:pt idx="11290">
                  <c:v>-0.86562210321426303</c:v>
                </c:pt>
                <c:pt idx="11291">
                  <c:v>-0.245735228061676</c:v>
                </c:pt>
                <c:pt idx="11292">
                  <c:v>-0.59759306907653797</c:v>
                </c:pt>
                <c:pt idx="11293">
                  <c:v>-0.89616572856902998</c:v>
                </c:pt>
                <c:pt idx="11294">
                  <c:v>-0.94823563098907404</c:v>
                </c:pt>
                <c:pt idx="11295">
                  <c:v>-1.0287342071533201</c:v>
                </c:pt>
                <c:pt idx="11296">
                  <c:v>-0.71578049659729004</c:v>
                </c:pt>
                <c:pt idx="11297">
                  <c:v>-0.19384878873825001</c:v>
                </c:pt>
                <c:pt idx="11298">
                  <c:v>-0.65413707494735696</c:v>
                </c:pt>
                <c:pt idx="11299">
                  <c:v>-1.2782065868377599</c:v>
                </c:pt>
                <c:pt idx="11300">
                  <c:v>-1.12384021282196</c:v>
                </c:pt>
                <c:pt idx="11301">
                  <c:v>-0.75887000560760498</c:v>
                </c:pt>
                <c:pt idx="11302">
                  <c:v>-0.47962433099746699</c:v>
                </c:pt>
                <c:pt idx="11303">
                  <c:v>-0.79001718759536699</c:v>
                </c:pt>
                <c:pt idx="11304">
                  <c:v>-1.28394556045532</c:v>
                </c:pt>
                <c:pt idx="11305">
                  <c:v>-1.0036526918411199</c:v>
                </c:pt>
                <c:pt idx="11306">
                  <c:v>-0.26597049832344</c:v>
                </c:pt>
                <c:pt idx="11307">
                  <c:v>-0.36668410897254899</c:v>
                </c:pt>
                <c:pt idx="11308">
                  <c:v>-1.27778697013854</c:v>
                </c:pt>
                <c:pt idx="11309">
                  <c:v>-1.40546214580535</c:v>
                </c:pt>
                <c:pt idx="11310">
                  <c:v>-0.44744819402694702</c:v>
                </c:pt>
                <c:pt idx="11311">
                  <c:v>1.47705078125E-2</c:v>
                </c:pt>
                <c:pt idx="11312">
                  <c:v>-0.79101151227951005</c:v>
                </c:pt>
                <c:pt idx="11313">
                  <c:v>-1.3818814754486</c:v>
                </c:pt>
                <c:pt idx="11314">
                  <c:v>-0.85222959518432595</c:v>
                </c:pt>
                <c:pt idx="11315">
                  <c:v>-0.12618345022201499</c:v>
                </c:pt>
                <c:pt idx="11316">
                  <c:v>-0.26671227812767001</c:v>
                </c:pt>
                <c:pt idx="11317">
                  <c:v>-0.82136833667755105</c:v>
                </c:pt>
                <c:pt idx="11318">
                  <c:v>-0.88437789678573597</c:v>
                </c:pt>
                <c:pt idx="11319">
                  <c:v>-0.67728954553604104</c:v>
                </c:pt>
                <c:pt idx="11320">
                  <c:v>-0.46158736944198597</c:v>
                </c:pt>
                <c:pt idx="11321">
                  <c:v>-0.39585933089256198</c:v>
                </c:pt>
                <c:pt idx="11322">
                  <c:v>-0.52736812829971302</c:v>
                </c:pt>
                <c:pt idx="11323">
                  <c:v>-0.67913854122161799</c:v>
                </c:pt>
                <c:pt idx="11324">
                  <c:v>-0.86659789085388095</c:v>
                </c:pt>
                <c:pt idx="11325">
                  <c:v>-0.66116368770599299</c:v>
                </c:pt>
                <c:pt idx="11326">
                  <c:v>-0.28712865710258401</c:v>
                </c:pt>
                <c:pt idx="11327">
                  <c:v>-0.39044225215911799</c:v>
                </c:pt>
                <c:pt idx="11328">
                  <c:v>-1.00083816051483</c:v>
                </c:pt>
                <c:pt idx="11329">
                  <c:v>-1.11563384532928</c:v>
                </c:pt>
                <c:pt idx="11330">
                  <c:v>-0.551400005817413</c:v>
                </c:pt>
                <c:pt idx="11331">
                  <c:v>-0.274233669042587</c:v>
                </c:pt>
                <c:pt idx="11332">
                  <c:v>-0.65190386772155695</c:v>
                </c:pt>
                <c:pt idx="11333">
                  <c:v>-0.998565733432769</c:v>
                </c:pt>
                <c:pt idx="11334">
                  <c:v>-0.85395902395248402</c:v>
                </c:pt>
                <c:pt idx="11335">
                  <c:v>-0.78833246231079102</c:v>
                </c:pt>
                <c:pt idx="11336">
                  <c:v>-0.76965296268463101</c:v>
                </c:pt>
                <c:pt idx="11337">
                  <c:v>-0.59919899702072099</c:v>
                </c:pt>
                <c:pt idx="11338">
                  <c:v>-0.63926327228546098</c:v>
                </c:pt>
                <c:pt idx="11339">
                  <c:v>-1.1734770536422701</c:v>
                </c:pt>
                <c:pt idx="11340">
                  <c:v>-1.1811538934707599</c:v>
                </c:pt>
                <c:pt idx="11341">
                  <c:v>-0.59150737524032504</c:v>
                </c:pt>
                <c:pt idx="11342">
                  <c:v>-0.443672835826873</c:v>
                </c:pt>
                <c:pt idx="11343">
                  <c:v>-1.0708929300308201</c:v>
                </c:pt>
                <c:pt idx="11344">
                  <c:v>-1.3496394157409599</c:v>
                </c:pt>
                <c:pt idx="11345">
                  <c:v>-0.83514469861984197</c:v>
                </c:pt>
                <c:pt idx="11346">
                  <c:v>-0.375015288591384</c:v>
                </c:pt>
                <c:pt idx="11347">
                  <c:v>-0.88215541839599598</c:v>
                </c:pt>
                <c:pt idx="11348">
                  <c:v>-1.43347263336181</c:v>
                </c:pt>
                <c:pt idx="11349">
                  <c:v>-1.1897263526916499</c:v>
                </c:pt>
                <c:pt idx="11350">
                  <c:v>-0.56639063358306796</c:v>
                </c:pt>
                <c:pt idx="11351">
                  <c:v>-0.819924175739288</c:v>
                </c:pt>
                <c:pt idx="11352">
                  <c:v>-1.4894109964370701</c:v>
                </c:pt>
                <c:pt idx="11353">
                  <c:v>-1.3876094818115201</c:v>
                </c:pt>
                <c:pt idx="11354">
                  <c:v>-0.68513059616088801</c:v>
                </c:pt>
                <c:pt idx="11355">
                  <c:v>-0.66530054807662897</c:v>
                </c:pt>
                <c:pt idx="11356">
                  <c:v>-1.1958600282669001</c:v>
                </c:pt>
                <c:pt idx="11357">
                  <c:v>-1.32046210765838</c:v>
                </c:pt>
                <c:pt idx="11358">
                  <c:v>-1.00542593002319</c:v>
                </c:pt>
                <c:pt idx="11359">
                  <c:v>-1.00889992713928</c:v>
                </c:pt>
                <c:pt idx="11360">
                  <c:v>-1.0488801002502399</c:v>
                </c:pt>
                <c:pt idx="11361">
                  <c:v>-0.87253010272979703</c:v>
                </c:pt>
                <c:pt idx="11362">
                  <c:v>-0.92885124683380105</c:v>
                </c:pt>
                <c:pt idx="11363">
                  <c:v>-1.1509759426116899</c:v>
                </c:pt>
                <c:pt idx="11364">
                  <c:v>-1.1477748155593801</c:v>
                </c:pt>
                <c:pt idx="11365">
                  <c:v>-1.0205223560333201</c:v>
                </c:pt>
                <c:pt idx="11366">
                  <c:v>-1.1332813501357999</c:v>
                </c:pt>
                <c:pt idx="11367">
                  <c:v>-1.2367347478866499</c:v>
                </c:pt>
                <c:pt idx="11368">
                  <c:v>-1.0919599533080999</c:v>
                </c:pt>
                <c:pt idx="11369">
                  <c:v>-0.83817803859710605</c:v>
                </c:pt>
                <c:pt idx="11370">
                  <c:v>-1.01930367946624</c:v>
                </c:pt>
                <c:pt idx="11371">
                  <c:v>-1.22706115245819</c:v>
                </c:pt>
                <c:pt idx="11372">
                  <c:v>-1.0708594322204501</c:v>
                </c:pt>
                <c:pt idx="11373">
                  <c:v>-0.88147050142288197</c:v>
                </c:pt>
                <c:pt idx="11374">
                  <c:v>-0.97726076841354304</c:v>
                </c:pt>
                <c:pt idx="11375">
                  <c:v>-1.11685407161712</c:v>
                </c:pt>
                <c:pt idx="11376">
                  <c:v>-1.0065557956695499</c:v>
                </c:pt>
                <c:pt idx="11377">
                  <c:v>-0.86308497190475397</c:v>
                </c:pt>
                <c:pt idx="11378">
                  <c:v>-0.98983514308929399</c:v>
                </c:pt>
                <c:pt idx="11379">
                  <c:v>-1.07952940464019</c:v>
                </c:pt>
                <c:pt idx="11380">
                  <c:v>-0.95409947633743197</c:v>
                </c:pt>
                <c:pt idx="11381">
                  <c:v>-0.88989913463592496</c:v>
                </c:pt>
                <c:pt idx="11382">
                  <c:v>-1.0569535493850699</c:v>
                </c:pt>
                <c:pt idx="11383">
                  <c:v>-0.93028151988983099</c:v>
                </c:pt>
                <c:pt idx="11384">
                  <c:v>-0.73826688528060902</c:v>
                </c:pt>
                <c:pt idx="11385">
                  <c:v>-0.69562667608261097</c:v>
                </c:pt>
                <c:pt idx="11386">
                  <c:v>-0.95442122220992998</c:v>
                </c:pt>
                <c:pt idx="11387">
                  <c:v>-0.94932889938354403</c:v>
                </c:pt>
                <c:pt idx="11388">
                  <c:v>-0.70626950263976995</c:v>
                </c:pt>
                <c:pt idx="11389">
                  <c:v>-0.487178534269332</c:v>
                </c:pt>
                <c:pt idx="11390">
                  <c:v>-0.75991845130920399</c:v>
                </c:pt>
                <c:pt idx="11391">
                  <c:v>-0.88482707738876298</c:v>
                </c:pt>
                <c:pt idx="11392">
                  <c:v>-0.43186023831367398</c:v>
                </c:pt>
                <c:pt idx="11393" formatCode="0.00E+00">
                  <c:v>-7.5939338421449E-4</c:v>
                </c:pt>
                <c:pt idx="11394">
                  <c:v>-0.38032504916191101</c:v>
                </c:pt>
                <c:pt idx="11395">
                  <c:v>-0.969482421875</c:v>
                </c:pt>
                <c:pt idx="11396">
                  <c:v>-0.81527853012084905</c:v>
                </c:pt>
                <c:pt idx="11397">
                  <c:v>-9.7480773925781194E-2</c:v>
                </c:pt>
                <c:pt idx="11398">
                  <c:v>6.768798828125E-2</c:v>
                </c:pt>
                <c:pt idx="11399">
                  <c:v>-0.36757650971412598</c:v>
                </c:pt>
                <c:pt idx="11400">
                  <c:v>-0.572690069675445</c:v>
                </c:pt>
                <c:pt idx="11401">
                  <c:v>-0.29012736678123402</c:v>
                </c:pt>
                <c:pt idx="11402">
                  <c:v>0.125518798828125</c:v>
                </c:pt>
                <c:pt idx="11403">
                  <c:v>0.23040771484375</c:v>
                </c:pt>
                <c:pt idx="11404">
                  <c:v>-0.230172619223594</c:v>
                </c:pt>
                <c:pt idx="11405">
                  <c:v>-0.79574286937713601</c:v>
                </c:pt>
                <c:pt idx="11406">
                  <c:v>-0.41550189256668002</c:v>
                </c:pt>
                <c:pt idx="11407">
                  <c:v>0.4637451171875</c:v>
                </c:pt>
                <c:pt idx="11408">
                  <c:v>0.631103515625</c:v>
                </c:pt>
                <c:pt idx="11409">
                  <c:v>-0.13859403133392301</c:v>
                </c:pt>
                <c:pt idx="11410">
                  <c:v>-0.66406786441802901</c:v>
                </c:pt>
                <c:pt idx="11411">
                  <c:v>-3.2844383269548402E-2</c:v>
                </c:pt>
                <c:pt idx="11412">
                  <c:v>0.755645751953125</c:v>
                </c:pt>
                <c:pt idx="11413">
                  <c:v>0.5860595703125</c:v>
                </c:pt>
                <c:pt idx="11414">
                  <c:v>-0.123970128595829</c:v>
                </c:pt>
                <c:pt idx="11415">
                  <c:v>-0.15194250643253299</c:v>
                </c:pt>
                <c:pt idx="11416">
                  <c:v>0.4371337890625</c:v>
                </c:pt>
                <c:pt idx="11417">
                  <c:v>0.97100830078125</c:v>
                </c:pt>
                <c:pt idx="11418">
                  <c:v>0.826873779296875</c:v>
                </c:pt>
                <c:pt idx="11419">
                  <c:v>0.410430908203125</c:v>
                </c:pt>
                <c:pt idx="11420">
                  <c:v>0.27691650390625</c:v>
                </c:pt>
                <c:pt idx="11421">
                  <c:v>0.74505615234375</c:v>
                </c:pt>
                <c:pt idx="11422">
                  <c:v>1.1462707519531199</c:v>
                </c:pt>
                <c:pt idx="11423">
                  <c:v>1.1072998046875</c:v>
                </c:pt>
                <c:pt idx="11424">
                  <c:v>0.700836181640625</c:v>
                </c:pt>
                <c:pt idx="11425">
                  <c:v>0.38372802734375</c:v>
                </c:pt>
                <c:pt idx="11426">
                  <c:v>0.434234619140625</c:v>
                </c:pt>
                <c:pt idx="11427">
                  <c:v>1.0079650878906199</c:v>
                </c:pt>
                <c:pt idx="11428">
                  <c:v>1.3474426269531199</c:v>
                </c:pt>
                <c:pt idx="11429">
                  <c:v>0.941558837890625</c:v>
                </c:pt>
                <c:pt idx="11430">
                  <c:v>0.469207763671875</c:v>
                </c:pt>
                <c:pt idx="11431">
                  <c:v>0.68310546875</c:v>
                </c:pt>
                <c:pt idx="11432">
                  <c:v>1.3468322753906199</c:v>
                </c:pt>
                <c:pt idx="11433">
                  <c:v>1.35211181640625</c:v>
                </c:pt>
                <c:pt idx="11434">
                  <c:v>1.1001892089843699</c:v>
                </c:pt>
                <c:pt idx="11435">
                  <c:v>0.91937255859375</c:v>
                </c:pt>
                <c:pt idx="11436">
                  <c:v>1.5566101074218699</c:v>
                </c:pt>
                <c:pt idx="11437">
                  <c:v>1.976806640625</c:v>
                </c:pt>
                <c:pt idx="11438">
                  <c:v>1.7305908203125</c:v>
                </c:pt>
                <c:pt idx="11439">
                  <c:v>1.4201965332031199</c:v>
                </c:pt>
                <c:pt idx="11440">
                  <c:v>1.5609436035156199</c:v>
                </c:pt>
                <c:pt idx="11441">
                  <c:v>2.11444091796875</c:v>
                </c:pt>
                <c:pt idx="11442">
                  <c:v>1.6872863769531199</c:v>
                </c:pt>
                <c:pt idx="11443">
                  <c:v>0.945281982421875</c:v>
                </c:pt>
                <c:pt idx="11444">
                  <c:v>0.931060791015625</c:v>
                </c:pt>
                <c:pt idx="11445">
                  <c:v>1.59173583984375</c:v>
                </c:pt>
                <c:pt idx="11446">
                  <c:v>1.9134521484375</c:v>
                </c:pt>
                <c:pt idx="11447">
                  <c:v>1.63531494140625</c:v>
                </c:pt>
                <c:pt idx="11448">
                  <c:v>1.15802001953125</c:v>
                </c:pt>
                <c:pt idx="11449">
                  <c:v>1.33319091796875</c:v>
                </c:pt>
                <c:pt idx="11450">
                  <c:v>1.86138916015625</c:v>
                </c:pt>
                <c:pt idx="11451">
                  <c:v>2.2677001953125</c:v>
                </c:pt>
                <c:pt idx="11452">
                  <c:v>2.2008361816406201</c:v>
                </c:pt>
                <c:pt idx="11453">
                  <c:v>2.1735534667968701</c:v>
                </c:pt>
                <c:pt idx="11454">
                  <c:v>2.3052062988281201</c:v>
                </c:pt>
                <c:pt idx="11455">
                  <c:v>1.82879638671875</c:v>
                </c:pt>
                <c:pt idx="11456">
                  <c:v>1.5925598144531199</c:v>
                </c:pt>
                <c:pt idx="11457">
                  <c:v>2.1993103027343701</c:v>
                </c:pt>
                <c:pt idx="11458">
                  <c:v>2.8609619140625</c:v>
                </c:pt>
                <c:pt idx="11459">
                  <c:v>2.44549560546875</c:v>
                </c:pt>
                <c:pt idx="11460">
                  <c:v>1.1752014160156199</c:v>
                </c:pt>
                <c:pt idx="11461">
                  <c:v>1.13775634765625</c:v>
                </c:pt>
                <c:pt idx="11462">
                  <c:v>2.42657470703125</c:v>
                </c:pt>
                <c:pt idx="11463">
                  <c:v>3.134521484375</c:v>
                </c:pt>
                <c:pt idx="11464">
                  <c:v>2.3323974609375</c:v>
                </c:pt>
                <c:pt idx="11465">
                  <c:v>0.8670654296875</c:v>
                </c:pt>
                <c:pt idx="11466">
                  <c:v>0.691925048828125</c:v>
                </c:pt>
                <c:pt idx="11467">
                  <c:v>1.99267578125</c:v>
                </c:pt>
                <c:pt idx="11468">
                  <c:v>2.8528747558593701</c:v>
                </c:pt>
                <c:pt idx="11469">
                  <c:v>2.4193420410156201</c:v>
                </c:pt>
                <c:pt idx="11470">
                  <c:v>1.1092224121093699</c:v>
                </c:pt>
                <c:pt idx="11471">
                  <c:v>0.716796875</c:v>
                </c:pt>
                <c:pt idx="11472">
                  <c:v>1.78857421875</c:v>
                </c:pt>
                <c:pt idx="11473">
                  <c:v>2.78399658203125</c:v>
                </c:pt>
                <c:pt idx="11474">
                  <c:v>2.46600341796875</c:v>
                </c:pt>
                <c:pt idx="11475">
                  <c:v>1.3255920410156199</c:v>
                </c:pt>
                <c:pt idx="11476">
                  <c:v>1.035888671875</c:v>
                </c:pt>
                <c:pt idx="11477">
                  <c:v>1.7930603027343699</c:v>
                </c:pt>
                <c:pt idx="11478">
                  <c:v>2.4008483886718701</c:v>
                </c:pt>
                <c:pt idx="11479">
                  <c:v>2.1572570800781201</c:v>
                </c:pt>
                <c:pt idx="11480">
                  <c:v>1.47076416015625</c:v>
                </c:pt>
                <c:pt idx="11481">
                  <c:v>1.3245849609375</c:v>
                </c:pt>
                <c:pt idx="11482">
                  <c:v>1.996826171875</c:v>
                </c:pt>
                <c:pt idx="11483">
                  <c:v>2.6749572753906201</c:v>
                </c:pt>
                <c:pt idx="11484">
                  <c:v>2.47589111328125</c:v>
                </c:pt>
                <c:pt idx="11485">
                  <c:v>1.8155212402343699</c:v>
                </c:pt>
                <c:pt idx="11486">
                  <c:v>1.6549987792968699</c:v>
                </c:pt>
                <c:pt idx="11487">
                  <c:v>2.0355224609375</c:v>
                </c:pt>
                <c:pt idx="11488">
                  <c:v>2.4783630371093701</c:v>
                </c:pt>
                <c:pt idx="11489">
                  <c:v>2.4071960449218701</c:v>
                </c:pt>
                <c:pt idx="11490">
                  <c:v>1.9588928222656199</c:v>
                </c:pt>
                <c:pt idx="11491">
                  <c:v>1.83135986328125</c:v>
                </c:pt>
                <c:pt idx="11492">
                  <c:v>2.1224365234375</c:v>
                </c:pt>
                <c:pt idx="11493">
                  <c:v>2.2750549316406201</c:v>
                </c:pt>
                <c:pt idx="11494">
                  <c:v>2.074951171875</c:v>
                </c:pt>
                <c:pt idx="11495">
                  <c:v>1.88177490234375</c:v>
                </c:pt>
                <c:pt idx="11496">
                  <c:v>1.87396240234375</c:v>
                </c:pt>
                <c:pt idx="11497">
                  <c:v>2.10675048828125</c:v>
                </c:pt>
                <c:pt idx="11498">
                  <c:v>2.134765625</c:v>
                </c:pt>
                <c:pt idx="11499">
                  <c:v>1.82440185546875</c:v>
                </c:pt>
                <c:pt idx="11500">
                  <c:v>1.54644775390625</c:v>
                </c:pt>
                <c:pt idx="11501">
                  <c:v>1.5836486816406199</c:v>
                </c:pt>
                <c:pt idx="11502">
                  <c:v>1.822998046875</c:v>
                </c:pt>
                <c:pt idx="11503">
                  <c:v>1.9170837402343699</c:v>
                </c:pt>
                <c:pt idx="11504">
                  <c:v>1.76776123046875</c:v>
                </c:pt>
                <c:pt idx="11505">
                  <c:v>1.8312683105468699</c:v>
                </c:pt>
                <c:pt idx="11506">
                  <c:v>1.6059875488281199</c:v>
                </c:pt>
                <c:pt idx="11507">
                  <c:v>1.08892822265625</c:v>
                </c:pt>
                <c:pt idx="11508">
                  <c:v>1.0684814453125</c:v>
                </c:pt>
                <c:pt idx="11509">
                  <c:v>1.6357116699218699</c:v>
                </c:pt>
                <c:pt idx="11510">
                  <c:v>2.1138916015625</c:v>
                </c:pt>
                <c:pt idx="11511">
                  <c:v>2.08807373046875</c:v>
                </c:pt>
                <c:pt idx="11512">
                  <c:v>1.35693359375</c:v>
                </c:pt>
                <c:pt idx="11513">
                  <c:v>0.72601318359375</c:v>
                </c:pt>
                <c:pt idx="11514">
                  <c:v>1.0671081542968699</c:v>
                </c:pt>
                <c:pt idx="11515">
                  <c:v>1.933349609375</c:v>
                </c:pt>
                <c:pt idx="11516">
                  <c:v>2.2499084472656201</c:v>
                </c:pt>
                <c:pt idx="11517">
                  <c:v>1.99285888671875</c:v>
                </c:pt>
                <c:pt idx="11518">
                  <c:v>1.34356689453125</c:v>
                </c:pt>
                <c:pt idx="11519">
                  <c:v>0.872467041015625</c:v>
                </c:pt>
                <c:pt idx="11520">
                  <c:v>1.1790466308593699</c:v>
                </c:pt>
                <c:pt idx="11521">
                  <c:v>1.8437194824218699</c:v>
                </c:pt>
                <c:pt idx="11522">
                  <c:v>1.97454833984375</c:v>
                </c:pt>
                <c:pt idx="11523">
                  <c:v>1.63299560546875</c:v>
                </c:pt>
                <c:pt idx="11524">
                  <c:v>1.28448486328125</c:v>
                </c:pt>
                <c:pt idx="11525">
                  <c:v>1.33599853515625</c:v>
                </c:pt>
                <c:pt idx="11526">
                  <c:v>1.7342224121093699</c:v>
                </c:pt>
                <c:pt idx="11527">
                  <c:v>1.728271484375</c:v>
                </c:pt>
                <c:pt idx="11528">
                  <c:v>1.31829833984375</c:v>
                </c:pt>
                <c:pt idx="11529">
                  <c:v>1.0687255859375</c:v>
                </c:pt>
                <c:pt idx="11530">
                  <c:v>1.1329650878906199</c:v>
                </c:pt>
                <c:pt idx="11531">
                  <c:v>1.47991943359375</c:v>
                </c:pt>
                <c:pt idx="11532">
                  <c:v>1.6635437011718699</c:v>
                </c:pt>
                <c:pt idx="11533">
                  <c:v>1.32891845703125</c:v>
                </c:pt>
                <c:pt idx="11534">
                  <c:v>0.912933349609375</c:v>
                </c:pt>
                <c:pt idx="11535">
                  <c:v>0.76263427734375</c:v>
                </c:pt>
                <c:pt idx="11536">
                  <c:v>1.083740234375</c:v>
                </c:pt>
                <c:pt idx="11537">
                  <c:v>1.4913330078125</c:v>
                </c:pt>
                <c:pt idx="11538">
                  <c:v>1.5585021972656199</c:v>
                </c:pt>
                <c:pt idx="11539">
                  <c:v>1.21343994140625</c:v>
                </c:pt>
                <c:pt idx="11540">
                  <c:v>0.845794677734375</c:v>
                </c:pt>
                <c:pt idx="11541">
                  <c:v>0.690948486328125</c:v>
                </c:pt>
                <c:pt idx="11542">
                  <c:v>0.87310791015625</c:v>
                </c:pt>
                <c:pt idx="11543">
                  <c:v>1.084716796875</c:v>
                </c:pt>
                <c:pt idx="11544">
                  <c:v>1.0682067871093699</c:v>
                </c:pt>
                <c:pt idx="11545">
                  <c:v>0.761932373046875</c:v>
                </c:pt>
                <c:pt idx="11546">
                  <c:v>0.35833740234375</c:v>
                </c:pt>
                <c:pt idx="11547">
                  <c:v>0.34814453125</c:v>
                </c:pt>
                <c:pt idx="11548">
                  <c:v>0.614776611328125</c:v>
                </c:pt>
                <c:pt idx="11549">
                  <c:v>0.903350830078125</c:v>
                </c:pt>
                <c:pt idx="11550">
                  <c:v>0.69964599609375</c:v>
                </c:pt>
                <c:pt idx="11551">
                  <c:v>-0.15590064227580999</c:v>
                </c:pt>
                <c:pt idx="11552">
                  <c:v>-0.55384880304336503</c:v>
                </c:pt>
                <c:pt idx="11553">
                  <c:v>3.326416015625E-2</c:v>
                </c:pt>
                <c:pt idx="11554">
                  <c:v>0.728057861328125</c:v>
                </c:pt>
                <c:pt idx="11555">
                  <c:v>0.75738525390625</c:v>
                </c:pt>
                <c:pt idx="11556">
                  <c:v>4.1778564453125E-2</c:v>
                </c:pt>
                <c:pt idx="11557">
                  <c:v>-0.65402638912200906</c:v>
                </c:pt>
                <c:pt idx="11558">
                  <c:v>-0.51292884349822998</c:v>
                </c:pt>
                <c:pt idx="11559">
                  <c:v>0.269927978515625</c:v>
                </c:pt>
                <c:pt idx="11560">
                  <c:v>1.0174560546875</c:v>
                </c:pt>
                <c:pt idx="11561">
                  <c:v>1.03466796875</c:v>
                </c:pt>
                <c:pt idx="11562">
                  <c:v>0.527801513671875</c:v>
                </c:pt>
                <c:pt idx="11563">
                  <c:v>0.19061279296875</c:v>
                </c:pt>
                <c:pt idx="11564">
                  <c:v>0.26129150390625</c:v>
                </c:pt>
                <c:pt idx="11565">
                  <c:v>0.684722900390625</c:v>
                </c:pt>
                <c:pt idx="11566">
                  <c:v>1.2156066894531199</c:v>
                </c:pt>
                <c:pt idx="11567">
                  <c:v>1.3779602050781199</c:v>
                </c:pt>
                <c:pt idx="11568">
                  <c:v>1.1960754394531199</c:v>
                </c:pt>
                <c:pt idx="11569">
                  <c:v>0.930908203125</c:v>
                </c:pt>
                <c:pt idx="11570">
                  <c:v>0.586517333984375</c:v>
                </c:pt>
                <c:pt idx="11571">
                  <c:v>0.537017822265625</c:v>
                </c:pt>
                <c:pt idx="11572">
                  <c:v>1.0256042480468699</c:v>
                </c:pt>
                <c:pt idx="11573">
                  <c:v>1.50970458984375</c:v>
                </c:pt>
                <c:pt idx="11574">
                  <c:v>1.3628234863281199</c:v>
                </c:pt>
                <c:pt idx="11575">
                  <c:v>0.95281982421875</c:v>
                </c:pt>
                <c:pt idx="11576">
                  <c:v>0.807373046875</c:v>
                </c:pt>
                <c:pt idx="11577">
                  <c:v>0.938751220703125</c:v>
                </c:pt>
                <c:pt idx="11578">
                  <c:v>1.18243408203125</c:v>
                </c:pt>
                <c:pt idx="11579">
                  <c:v>1.1876220703125</c:v>
                </c:pt>
                <c:pt idx="11580">
                  <c:v>0.864776611328125</c:v>
                </c:pt>
                <c:pt idx="11581">
                  <c:v>0.7696533203125</c:v>
                </c:pt>
                <c:pt idx="11582">
                  <c:v>0.94244384765625</c:v>
                </c:pt>
                <c:pt idx="11583">
                  <c:v>1.0903625488281199</c:v>
                </c:pt>
                <c:pt idx="11584">
                  <c:v>1.2037658691406199</c:v>
                </c:pt>
                <c:pt idx="11585">
                  <c:v>1.1008605957031199</c:v>
                </c:pt>
                <c:pt idx="11586">
                  <c:v>0.814208984375</c:v>
                </c:pt>
                <c:pt idx="11587">
                  <c:v>0.826171875</c:v>
                </c:pt>
                <c:pt idx="11588">
                  <c:v>1.2104187011718699</c:v>
                </c:pt>
                <c:pt idx="11589">
                  <c:v>1.4975280761718699</c:v>
                </c:pt>
                <c:pt idx="11590">
                  <c:v>1.44927978515625</c:v>
                </c:pt>
                <c:pt idx="11591">
                  <c:v>1.1031494140625</c:v>
                </c:pt>
                <c:pt idx="11592">
                  <c:v>0.81011962890625</c:v>
                </c:pt>
                <c:pt idx="11593">
                  <c:v>0.9276123046875</c:v>
                </c:pt>
                <c:pt idx="11594">
                  <c:v>1.30841064453125</c:v>
                </c:pt>
                <c:pt idx="11595">
                  <c:v>1.4270935058593699</c:v>
                </c:pt>
                <c:pt idx="11596">
                  <c:v>1.270263671875</c:v>
                </c:pt>
                <c:pt idx="11597">
                  <c:v>1.0860595703125</c:v>
                </c:pt>
                <c:pt idx="11598">
                  <c:v>1.0388488769531199</c:v>
                </c:pt>
                <c:pt idx="11599">
                  <c:v>1.208740234375</c:v>
                </c:pt>
                <c:pt idx="11600">
                  <c:v>1.3711853027343699</c:v>
                </c:pt>
                <c:pt idx="11601">
                  <c:v>1.2991027832031199</c:v>
                </c:pt>
                <c:pt idx="11602">
                  <c:v>1.176025390625</c:v>
                </c:pt>
                <c:pt idx="11603">
                  <c:v>1.187744140625</c:v>
                </c:pt>
                <c:pt idx="11604">
                  <c:v>1.25836181640625</c:v>
                </c:pt>
                <c:pt idx="11605">
                  <c:v>1.2536315917968699</c:v>
                </c:pt>
                <c:pt idx="11606">
                  <c:v>1.1480407714843699</c:v>
                </c:pt>
                <c:pt idx="11607">
                  <c:v>1.1064147949218699</c:v>
                </c:pt>
                <c:pt idx="11608">
                  <c:v>1.117919921875</c:v>
                </c:pt>
                <c:pt idx="11609">
                  <c:v>1.15582275390625</c:v>
                </c:pt>
                <c:pt idx="11610">
                  <c:v>1.21337890625</c:v>
                </c:pt>
                <c:pt idx="11611">
                  <c:v>1.1430969238281199</c:v>
                </c:pt>
                <c:pt idx="11612">
                  <c:v>0.99566650390625</c:v>
                </c:pt>
                <c:pt idx="11613">
                  <c:v>0.9588623046875</c:v>
                </c:pt>
                <c:pt idx="11614">
                  <c:v>1.1177673339843699</c:v>
                </c:pt>
                <c:pt idx="11615">
                  <c:v>1.36944580078125</c:v>
                </c:pt>
                <c:pt idx="11616">
                  <c:v>1.3688049316406199</c:v>
                </c:pt>
                <c:pt idx="11617">
                  <c:v>1.10064697265625</c:v>
                </c:pt>
                <c:pt idx="11618">
                  <c:v>0.900299072265625</c:v>
                </c:pt>
                <c:pt idx="11619">
                  <c:v>1.0322570800781199</c:v>
                </c:pt>
                <c:pt idx="11620">
                  <c:v>1.31500244140625</c:v>
                </c:pt>
                <c:pt idx="11621">
                  <c:v>1.46563720703125</c:v>
                </c:pt>
                <c:pt idx="11622">
                  <c:v>1.32220458984375</c:v>
                </c:pt>
                <c:pt idx="11623">
                  <c:v>1.0689697265625</c:v>
                </c:pt>
                <c:pt idx="11624">
                  <c:v>1.0220642089843699</c:v>
                </c:pt>
                <c:pt idx="11625">
                  <c:v>1.2578125</c:v>
                </c:pt>
                <c:pt idx="11626">
                  <c:v>1.4876403808593699</c:v>
                </c:pt>
                <c:pt idx="11627">
                  <c:v>1.4093322753906199</c:v>
                </c:pt>
                <c:pt idx="11628">
                  <c:v>1.157958984375</c:v>
                </c:pt>
                <c:pt idx="11629">
                  <c:v>1.09637451171875</c:v>
                </c:pt>
                <c:pt idx="11630">
                  <c:v>1.2408752441406199</c:v>
                </c:pt>
                <c:pt idx="11631">
                  <c:v>1.423095703125</c:v>
                </c:pt>
                <c:pt idx="11632">
                  <c:v>1.4421691894531199</c:v>
                </c:pt>
                <c:pt idx="11633">
                  <c:v>1.2660827636718699</c:v>
                </c:pt>
                <c:pt idx="11634">
                  <c:v>1.2020568847656199</c:v>
                </c:pt>
                <c:pt idx="11635">
                  <c:v>1.292236328125</c:v>
                </c:pt>
                <c:pt idx="11636">
                  <c:v>1.37738037109375</c:v>
                </c:pt>
                <c:pt idx="11637">
                  <c:v>1.2636413574218699</c:v>
                </c:pt>
                <c:pt idx="11638">
                  <c:v>1.15087890625</c:v>
                </c:pt>
                <c:pt idx="11639">
                  <c:v>1.25958251953125</c:v>
                </c:pt>
                <c:pt idx="11640">
                  <c:v>1.51483154296875</c:v>
                </c:pt>
                <c:pt idx="11641">
                  <c:v>1.57513427734375</c:v>
                </c:pt>
                <c:pt idx="11642">
                  <c:v>1.23187255859375</c:v>
                </c:pt>
                <c:pt idx="11643">
                  <c:v>1.0000915527343699</c:v>
                </c:pt>
                <c:pt idx="11644">
                  <c:v>1.23480224609375</c:v>
                </c:pt>
                <c:pt idx="11645">
                  <c:v>1.6066589355468699</c:v>
                </c:pt>
                <c:pt idx="11646">
                  <c:v>1.6179504394531199</c:v>
                </c:pt>
                <c:pt idx="11647">
                  <c:v>1.2630615234375</c:v>
                </c:pt>
                <c:pt idx="11648">
                  <c:v>0.9779052734375</c:v>
                </c:pt>
                <c:pt idx="11649">
                  <c:v>0.991851806640625</c:v>
                </c:pt>
                <c:pt idx="11650">
                  <c:v>1.0878601074218699</c:v>
                </c:pt>
                <c:pt idx="11651">
                  <c:v>1.094482421875</c:v>
                </c:pt>
                <c:pt idx="11652">
                  <c:v>1.0388488769531199</c:v>
                </c:pt>
                <c:pt idx="11653">
                  <c:v>0.9774169921875</c:v>
                </c:pt>
                <c:pt idx="11654">
                  <c:v>0.96295166015625</c:v>
                </c:pt>
                <c:pt idx="11655">
                  <c:v>0.976043701171875</c:v>
                </c:pt>
                <c:pt idx="11656">
                  <c:v>0.890899658203125</c:v>
                </c:pt>
                <c:pt idx="11657">
                  <c:v>0.728515625</c:v>
                </c:pt>
                <c:pt idx="11658">
                  <c:v>0.763946533203125</c:v>
                </c:pt>
                <c:pt idx="11659">
                  <c:v>0.99346923828125</c:v>
                </c:pt>
                <c:pt idx="11660">
                  <c:v>1.0225830078125</c:v>
                </c:pt>
                <c:pt idx="11661">
                  <c:v>0.698516845703125</c:v>
                </c:pt>
                <c:pt idx="11662">
                  <c:v>0.414642333984375</c:v>
                </c:pt>
                <c:pt idx="11663">
                  <c:v>0.5313720703125</c:v>
                </c:pt>
                <c:pt idx="11664">
                  <c:v>0.92413330078125</c:v>
                </c:pt>
                <c:pt idx="11665">
                  <c:v>1.1242370605468699</c:v>
                </c:pt>
                <c:pt idx="11666">
                  <c:v>0.902099609375</c:v>
                </c:pt>
                <c:pt idx="11667">
                  <c:v>0.5584716796875</c:v>
                </c:pt>
                <c:pt idx="11668">
                  <c:v>0.5008544921875</c:v>
                </c:pt>
                <c:pt idx="11669">
                  <c:v>0.768157958984375</c:v>
                </c:pt>
                <c:pt idx="11670">
                  <c:v>1.0562744140625</c:v>
                </c:pt>
                <c:pt idx="11671">
                  <c:v>1.0233154296875</c:v>
                </c:pt>
                <c:pt idx="11672">
                  <c:v>0.61480712890625</c:v>
                </c:pt>
                <c:pt idx="11673">
                  <c:v>0.417266845703125</c:v>
                </c:pt>
                <c:pt idx="11674">
                  <c:v>0.5853271484375</c:v>
                </c:pt>
                <c:pt idx="11675">
                  <c:v>0.9183349609375</c:v>
                </c:pt>
                <c:pt idx="11676">
                  <c:v>1.0049133300781199</c:v>
                </c:pt>
                <c:pt idx="11677">
                  <c:v>0.662841796875</c:v>
                </c:pt>
                <c:pt idx="11678">
                  <c:v>0.20074462890625</c:v>
                </c:pt>
                <c:pt idx="11679">
                  <c:v>-0.24904444813728299</c:v>
                </c:pt>
                <c:pt idx="11680">
                  <c:v>0.11370849609375</c:v>
                </c:pt>
                <c:pt idx="11681">
                  <c:v>0.878509521484375</c:v>
                </c:pt>
                <c:pt idx="11682">
                  <c:v>1.02655029296875</c:v>
                </c:pt>
                <c:pt idx="11683">
                  <c:v>0.2037353515625</c:v>
                </c:pt>
                <c:pt idx="11684">
                  <c:v>-0.66323477029800404</c:v>
                </c:pt>
                <c:pt idx="11685">
                  <c:v>-0.21417190134525299</c:v>
                </c:pt>
                <c:pt idx="11686">
                  <c:v>0.981597900390625</c:v>
                </c:pt>
                <c:pt idx="11687">
                  <c:v>1.230224609375</c:v>
                </c:pt>
                <c:pt idx="11688">
                  <c:v>0.119110107421875</c:v>
                </c:pt>
                <c:pt idx="11689">
                  <c:v>-0.99528700113296498</c:v>
                </c:pt>
                <c:pt idx="11690">
                  <c:v>-0.480428636074066</c:v>
                </c:pt>
                <c:pt idx="11691">
                  <c:v>1.0369567871093699</c:v>
                </c:pt>
                <c:pt idx="11692">
                  <c:v>1.54620361328125</c:v>
                </c:pt>
                <c:pt idx="11693">
                  <c:v>0.51043701171875</c:v>
                </c:pt>
                <c:pt idx="11694">
                  <c:v>-0.52661037445068304</c:v>
                </c:pt>
                <c:pt idx="11695">
                  <c:v>-0.17518602311611101</c:v>
                </c:pt>
                <c:pt idx="11696">
                  <c:v>1.0767517089843699</c:v>
                </c:pt>
                <c:pt idx="11697">
                  <c:v>1.4654235839843699</c:v>
                </c:pt>
                <c:pt idx="11698">
                  <c:v>0.61224365234375</c:v>
                </c:pt>
                <c:pt idx="11699">
                  <c:v>-0.35122445225715598</c:v>
                </c:pt>
                <c:pt idx="11700">
                  <c:v>-0.12629029154777499</c:v>
                </c:pt>
                <c:pt idx="11701">
                  <c:v>0.910308837890625</c:v>
                </c:pt>
                <c:pt idx="11702">
                  <c:v>1.2528991699218699</c:v>
                </c:pt>
                <c:pt idx="11703">
                  <c:v>0.41973876953125</c:v>
                </c:pt>
                <c:pt idx="11704">
                  <c:v>-0.26952818036079401</c:v>
                </c:pt>
                <c:pt idx="11705">
                  <c:v>0.203399658203125</c:v>
                </c:pt>
                <c:pt idx="11706">
                  <c:v>1.0641784667968699</c:v>
                </c:pt>
                <c:pt idx="11707">
                  <c:v>0.949493408203125</c:v>
                </c:pt>
                <c:pt idx="11708">
                  <c:v>3.875732421875E-2</c:v>
                </c:pt>
                <c:pt idx="11709">
                  <c:v>-0.42975148558616599</c:v>
                </c:pt>
                <c:pt idx="11710">
                  <c:v>0.2421875</c:v>
                </c:pt>
                <c:pt idx="11711">
                  <c:v>1.05810546875</c:v>
                </c:pt>
                <c:pt idx="11712">
                  <c:v>0.893280029296875</c:v>
                </c:pt>
                <c:pt idx="11713">
                  <c:v>-3.0484523624181699E-2</c:v>
                </c:pt>
                <c:pt idx="11714">
                  <c:v>-0.45801934599876398</c:v>
                </c:pt>
                <c:pt idx="11715">
                  <c:v>0.13067626953125</c:v>
                </c:pt>
                <c:pt idx="11716">
                  <c:v>0.9261474609375</c:v>
                </c:pt>
                <c:pt idx="11717">
                  <c:v>0.865142822265625</c:v>
                </c:pt>
                <c:pt idx="11718">
                  <c:v>0.120758056640625</c:v>
                </c:pt>
                <c:pt idx="11719">
                  <c:v>-0.30569019913673401</c:v>
                </c:pt>
                <c:pt idx="11720">
                  <c:v>4.547119140625E-3</c:v>
                </c:pt>
                <c:pt idx="11721">
                  <c:v>0.5653076171875</c:v>
                </c:pt>
                <c:pt idx="11722">
                  <c:v>0.64300537109375</c:v>
                </c:pt>
                <c:pt idx="11723">
                  <c:v>0.169219970703125</c:v>
                </c:pt>
                <c:pt idx="11724">
                  <c:v>-0.200037270784378</c:v>
                </c:pt>
                <c:pt idx="11725">
                  <c:v>-1.0918284766375999E-2</c:v>
                </c:pt>
                <c:pt idx="11726">
                  <c:v>0.372528076171875</c:v>
                </c:pt>
                <c:pt idx="11727">
                  <c:v>0.252349853515625</c:v>
                </c:pt>
                <c:pt idx="11728">
                  <c:v>-0.24144260585308</c:v>
                </c:pt>
                <c:pt idx="11729">
                  <c:v>-0.29551187157630898</c:v>
                </c:pt>
                <c:pt idx="11730">
                  <c:v>0.1260986328125</c:v>
                </c:pt>
                <c:pt idx="11731">
                  <c:v>0.4659423828125</c:v>
                </c:pt>
                <c:pt idx="11732">
                  <c:v>0.157684326171875</c:v>
                </c:pt>
                <c:pt idx="11733">
                  <c:v>-0.39894780516624401</c:v>
                </c:pt>
                <c:pt idx="11734">
                  <c:v>-0.30600839853286699</c:v>
                </c:pt>
                <c:pt idx="11735">
                  <c:v>0.2919921875</c:v>
                </c:pt>
                <c:pt idx="11736">
                  <c:v>0.599639892578125</c:v>
                </c:pt>
                <c:pt idx="11737">
                  <c:v>0.12554931640625</c:v>
                </c:pt>
                <c:pt idx="11738">
                  <c:v>-0.53126144409179599</c:v>
                </c:pt>
                <c:pt idx="11739">
                  <c:v>-0.41312587261199901</c:v>
                </c:pt>
                <c:pt idx="11740">
                  <c:v>0.308135986328125</c:v>
                </c:pt>
                <c:pt idx="11741">
                  <c:v>0.728759765625</c:v>
                </c:pt>
                <c:pt idx="11742">
                  <c:v>0.296173095703125</c:v>
                </c:pt>
                <c:pt idx="11743">
                  <c:v>-0.24819993972778301</c:v>
                </c:pt>
                <c:pt idx="11744">
                  <c:v>-0.15949058532714799</c:v>
                </c:pt>
                <c:pt idx="11745">
                  <c:v>0.357513427734375</c:v>
                </c:pt>
                <c:pt idx="11746">
                  <c:v>0.43304443359375</c:v>
                </c:pt>
                <c:pt idx="11747">
                  <c:v>-3.0690513551235199E-2</c:v>
                </c:pt>
                <c:pt idx="11748">
                  <c:v>-0.24136924743652299</c:v>
                </c:pt>
                <c:pt idx="11749">
                  <c:v>7.147216796875E-2</c:v>
                </c:pt>
                <c:pt idx="11750">
                  <c:v>0.44915771484375</c:v>
                </c:pt>
                <c:pt idx="11751">
                  <c:v>0.2691650390625</c:v>
                </c:pt>
                <c:pt idx="11752">
                  <c:v>-0.21302618086337999</c:v>
                </c:pt>
                <c:pt idx="11753">
                  <c:v>-0.191940352320671</c:v>
                </c:pt>
                <c:pt idx="11754">
                  <c:v>0.30078125</c:v>
                </c:pt>
                <c:pt idx="11755">
                  <c:v>0.498992919921875</c:v>
                </c:pt>
                <c:pt idx="11756">
                  <c:v>0.135284423828125</c:v>
                </c:pt>
                <c:pt idx="11757">
                  <c:v>-0.35444405674934298</c:v>
                </c:pt>
                <c:pt idx="11758">
                  <c:v>-0.16700014472007699</c:v>
                </c:pt>
                <c:pt idx="11759">
                  <c:v>0.34814453125</c:v>
                </c:pt>
                <c:pt idx="11760">
                  <c:v>0.44085693359375</c:v>
                </c:pt>
                <c:pt idx="11761">
                  <c:v>0.10284423828125</c:v>
                </c:pt>
                <c:pt idx="11762">
                  <c:v>-9.6203252673149095E-2</c:v>
                </c:pt>
                <c:pt idx="11763">
                  <c:v>0.1541748046875</c:v>
                </c:pt>
                <c:pt idx="11764">
                  <c:v>0.40411376953125</c:v>
                </c:pt>
                <c:pt idx="11765">
                  <c:v>0.185333251953125</c:v>
                </c:pt>
                <c:pt idx="11766">
                  <c:v>-4.2535316199064199E-2</c:v>
                </c:pt>
                <c:pt idx="11767">
                  <c:v>9.7381591796875E-2</c:v>
                </c:pt>
                <c:pt idx="11768">
                  <c:v>0.42529296875</c:v>
                </c:pt>
                <c:pt idx="11769">
                  <c:v>0.41278076171875</c:v>
                </c:pt>
                <c:pt idx="11770">
                  <c:v>0.101318359375</c:v>
                </c:pt>
                <c:pt idx="11771">
                  <c:v>6.8359375E-2</c:v>
                </c:pt>
                <c:pt idx="11772">
                  <c:v>0.3819580078125</c:v>
                </c:pt>
                <c:pt idx="11773">
                  <c:v>0.62054443359375</c:v>
                </c:pt>
                <c:pt idx="11774">
                  <c:v>0.46630859375</c:v>
                </c:pt>
                <c:pt idx="11775">
                  <c:v>0.1334228515625</c:v>
                </c:pt>
                <c:pt idx="11776">
                  <c:v>0.152008056640625</c:v>
                </c:pt>
                <c:pt idx="11777">
                  <c:v>0.520294189453125</c:v>
                </c:pt>
                <c:pt idx="11778">
                  <c:v>0.78143310546875</c:v>
                </c:pt>
                <c:pt idx="11779">
                  <c:v>0.68023681640625</c:v>
                </c:pt>
                <c:pt idx="11780">
                  <c:v>0.442718505859375</c:v>
                </c:pt>
                <c:pt idx="11781">
                  <c:v>0.41461181640625</c:v>
                </c:pt>
                <c:pt idx="11782">
                  <c:v>0.6260986328125</c:v>
                </c:pt>
                <c:pt idx="11783">
                  <c:v>0.92138671875</c:v>
                </c:pt>
                <c:pt idx="11784">
                  <c:v>0.929046630859375</c:v>
                </c:pt>
                <c:pt idx="11785">
                  <c:v>0.6263427734375</c:v>
                </c:pt>
                <c:pt idx="11786">
                  <c:v>0.583526611328125</c:v>
                </c:pt>
                <c:pt idx="11787">
                  <c:v>0.968048095703125</c:v>
                </c:pt>
                <c:pt idx="11788">
                  <c:v>1.4244689941406199</c:v>
                </c:pt>
                <c:pt idx="11789">
                  <c:v>1.24700927734375</c:v>
                </c:pt>
                <c:pt idx="11790">
                  <c:v>0.802154541015625</c:v>
                </c:pt>
                <c:pt idx="11791">
                  <c:v>0.9420166015625</c:v>
                </c:pt>
                <c:pt idx="11792">
                  <c:v>1.5560302734375</c:v>
                </c:pt>
                <c:pt idx="11793">
                  <c:v>1.65008544921875</c:v>
                </c:pt>
                <c:pt idx="11794">
                  <c:v>1.2876892089843699</c:v>
                </c:pt>
                <c:pt idx="11795">
                  <c:v>1.12969970703125</c:v>
                </c:pt>
                <c:pt idx="11796">
                  <c:v>1.5118103027343699</c:v>
                </c:pt>
                <c:pt idx="11797">
                  <c:v>1.81158447265625</c:v>
                </c:pt>
                <c:pt idx="11798">
                  <c:v>1.6460876464843699</c:v>
                </c:pt>
                <c:pt idx="11799">
                  <c:v>1.4929504394531199</c:v>
                </c:pt>
                <c:pt idx="11800">
                  <c:v>1.6885070800781199</c:v>
                </c:pt>
                <c:pt idx="11801">
                  <c:v>1.8222961425781199</c:v>
                </c:pt>
                <c:pt idx="11802">
                  <c:v>1.7249450683593699</c:v>
                </c:pt>
                <c:pt idx="11803">
                  <c:v>1.5789794921875</c:v>
                </c:pt>
                <c:pt idx="11804">
                  <c:v>1.67694091796875</c:v>
                </c:pt>
                <c:pt idx="11805">
                  <c:v>1.92987060546875</c:v>
                </c:pt>
                <c:pt idx="11806">
                  <c:v>2.0389099121093701</c:v>
                </c:pt>
                <c:pt idx="11807">
                  <c:v>1.8431701660156199</c:v>
                </c:pt>
                <c:pt idx="11808">
                  <c:v>1.6097412109375</c:v>
                </c:pt>
                <c:pt idx="11809">
                  <c:v>1.7320251464843699</c:v>
                </c:pt>
                <c:pt idx="11810">
                  <c:v>2.0483703613281201</c:v>
                </c:pt>
                <c:pt idx="11811">
                  <c:v>2.052490234375</c:v>
                </c:pt>
                <c:pt idx="11812">
                  <c:v>1.574951171875</c:v>
                </c:pt>
                <c:pt idx="11813">
                  <c:v>1.33258056640625</c:v>
                </c:pt>
                <c:pt idx="11814">
                  <c:v>1.5777893066406199</c:v>
                </c:pt>
                <c:pt idx="11815">
                  <c:v>1.80126953125</c:v>
                </c:pt>
                <c:pt idx="11816">
                  <c:v>1.7962341308593699</c:v>
                </c:pt>
                <c:pt idx="11817">
                  <c:v>1.6845397949218699</c:v>
                </c:pt>
                <c:pt idx="11818">
                  <c:v>1.59063720703125</c:v>
                </c:pt>
                <c:pt idx="11819">
                  <c:v>1.53057861328125</c:v>
                </c:pt>
                <c:pt idx="11820">
                  <c:v>1.4410095214843699</c:v>
                </c:pt>
                <c:pt idx="11821">
                  <c:v>1.30865478515625</c:v>
                </c:pt>
                <c:pt idx="11822">
                  <c:v>1.0130615234375</c:v>
                </c:pt>
                <c:pt idx="11823">
                  <c:v>1.23095703125</c:v>
                </c:pt>
                <c:pt idx="11824">
                  <c:v>1.7066955566406199</c:v>
                </c:pt>
                <c:pt idx="11825">
                  <c:v>1.75347900390625</c:v>
                </c:pt>
                <c:pt idx="11826">
                  <c:v>1.18115234375</c:v>
                </c:pt>
                <c:pt idx="11827">
                  <c:v>0.59814453125</c:v>
                </c:pt>
                <c:pt idx="11828">
                  <c:v>1.0307312011718699</c:v>
                </c:pt>
                <c:pt idx="11829">
                  <c:v>1.9983215332031199</c:v>
                </c:pt>
                <c:pt idx="11830">
                  <c:v>2.12042236328125</c:v>
                </c:pt>
                <c:pt idx="11831">
                  <c:v>1.2404479980468699</c:v>
                </c:pt>
                <c:pt idx="11832">
                  <c:v>0.37908935546875</c:v>
                </c:pt>
                <c:pt idx="11833">
                  <c:v>0.73345947265625</c:v>
                </c:pt>
                <c:pt idx="11834">
                  <c:v>1.5730285644531199</c:v>
                </c:pt>
                <c:pt idx="11835">
                  <c:v>1.52044677734375</c:v>
                </c:pt>
                <c:pt idx="11836">
                  <c:v>1.0710754394531199</c:v>
                </c:pt>
                <c:pt idx="11837">
                  <c:v>1.1156921386718699</c:v>
                </c:pt>
                <c:pt idx="11838">
                  <c:v>1.5838928222656199</c:v>
                </c:pt>
                <c:pt idx="11839">
                  <c:v>1.4940185546875</c:v>
                </c:pt>
                <c:pt idx="11840">
                  <c:v>0.6895751953125</c:v>
                </c:pt>
                <c:pt idx="11841">
                  <c:v>0.610137939453125</c:v>
                </c:pt>
                <c:pt idx="11842">
                  <c:v>1.53851318359375</c:v>
                </c:pt>
                <c:pt idx="11843">
                  <c:v>2.1674499511718701</c:v>
                </c:pt>
                <c:pt idx="11844">
                  <c:v>1.5278015136718699</c:v>
                </c:pt>
                <c:pt idx="11845">
                  <c:v>0.360321044921875</c:v>
                </c:pt>
                <c:pt idx="11846">
                  <c:v>0.162750244140625</c:v>
                </c:pt>
                <c:pt idx="11847">
                  <c:v>0.753265380859375</c:v>
                </c:pt>
                <c:pt idx="11848">
                  <c:v>1.8738708496093699</c:v>
                </c:pt>
                <c:pt idx="11849">
                  <c:v>1.5658874511718699</c:v>
                </c:pt>
                <c:pt idx="11850">
                  <c:v>0.1375732421875</c:v>
                </c:pt>
                <c:pt idx="11851">
                  <c:v>-0.406051635742187</c:v>
                </c:pt>
                <c:pt idx="11852">
                  <c:v>0.56683349609375</c:v>
                </c:pt>
                <c:pt idx="11853">
                  <c:v>1.6572265625</c:v>
                </c:pt>
                <c:pt idx="11854">
                  <c:v>1.8244934082031199</c:v>
                </c:pt>
                <c:pt idx="11855">
                  <c:v>0.615203857421875</c:v>
                </c:pt>
                <c:pt idx="11856">
                  <c:v>-0.24416436254978099</c:v>
                </c:pt>
                <c:pt idx="11857">
                  <c:v>0.622039794921875</c:v>
                </c:pt>
                <c:pt idx="11858">
                  <c:v>2.0749816894531201</c:v>
                </c:pt>
                <c:pt idx="11859">
                  <c:v>2.3732604980468701</c:v>
                </c:pt>
                <c:pt idx="11860">
                  <c:v>1.28094482421875</c:v>
                </c:pt>
                <c:pt idx="11861">
                  <c:v>0.312286376953125</c:v>
                </c:pt>
                <c:pt idx="11862">
                  <c:v>1.01690673828125</c:v>
                </c:pt>
                <c:pt idx="11863">
                  <c:v>2.376953125</c:v>
                </c:pt>
                <c:pt idx="11864">
                  <c:v>2.5062561035156201</c:v>
                </c:pt>
                <c:pt idx="11865">
                  <c:v>1.1701965332031199</c:v>
                </c:pt>
                <c:pt idx="11866">
                  <c:v>0.372344970703125</c:v>
                </c:pt>
                <c:pt idx="11867">
                  <c:v>1.0733642578125</c:v>
                </c:pt>
                <c:pt idx="11868">
                  <c:v>2.14813232421875</c:v>
                </c:pt>
                <c:pt idx="11869">
                  <c:v>1.9978942871093699</c:v>
                </c:pt>
                <c:pt idx="11870">
                  <c:v>1.07421875</c:v>
                </c:pt>
                <c:pt idx="11871">
                  <c:v>0.64544677734375</c:v>
                </c:pt>
                <c:pt idx="11872">
                  <c:v>1.2138977050781199</c:v>
                </c:pt>
                <c:pt idx="11873">
                  <c:v>1.9093322753906199</c:v>
                </c:pt>
                <c:pt idx="11874">
                  <c:v>1.7586975097656199</c:v>
                </c:pt>
                <c:pt idx="11875">
                  <c:v>0.97613525390625</c:v>
                </c:pt>
                <c:pt idx="11876">
                  <c:v>0.39599609375</c:v>
                </c:pt>
                <c:pt idx="11877">
                  <c:v>0.91046142578125</c:v>
                </c:pt>
                <c:pt idx="11878">
                  <c:v>1.8562316894531199</c:v>
                </c:pt>
                <c:pt idx="11879">
                  <c:v>1.8563537597656199</c:v>
                </c:pt>
                <c:pt idx="11880">
                  <c:v>0.88580322265625</c:v>
                </c:pt>
                <c:pt idx="11881">
                  <c:v>0.356048583984375</c:v>
                </c:pt>
                <c:pt idx="11882">
                  <c:v>0.98388671875</c:v>
                </c:pt>
                <c:pt idx="11883">
                  <c:v>1.774169921875</c:v>
                </c:pt>
                <c:pt idx="11884">
                  <c:v>1.64605712890625</c:v>
                </c:pt>
                <c:pt idx="11885">
                  <c:v>0.8895263671875</c:v>
                </c:pt>
                <c:pt idx="11886">
                  <c:v>0.702239990234375</c:v>
                </c:pt>
                <c:pt idx="11887">
                  <c:v>1.324462890625</c:v>
                </c:pt>
                <c:pt idx="11888">
                  <c:v>1.8662109375</c:v>
                </c:pt>
                <c:pt idx="11889">
                  <c:v>1.58074951171875</c:v>
                </c:pt>
                <c:pt idx="11890">
                  <c:v>0.94305419921875</c:v>
                </c:pt>
                <c:pt idx="11891">
                  <c:v>0.73687744140625</c:v>
                </c:pt>
                <c:pt idx="11892">
                  <c:v>1.19384765625</c:v>
                </c:pt>
                <c:pt idx="11893">
                  <c:v>1.64788818359375</c:v>
                </c:pt>
                <c:pt idx="11894">
                  <c:v>1.5151672363281199</c:v>
                </c:pt>
                <c:pt idx="11895">
                  <c:v>1.0189514160156199</c:v>
                </c:pt>
                <c:pt idx="11896">
                  <c:v>0.84075927734375</c:v>
                </c:pt>
                <c:pt idx="11897">
                  <c:v>1.234375</c:v>
                </c:pt>
                <c:pt idx="11898">
                  <c:v>1.58984375</c:v>
                </c:pt>
                <c:pt idx="11899">
                  <c:v>1.3908996582031199</c:v>
                </c:pt>
                <c:pt idx="11900">
                  <c:v>0.94696044921875</c:v>
                </c:pt>
                <c:pt idx="11901">
                  <c:v>0.801544189453125</c:v>
                </c:pt>
                <c:pt idx="11902">
                  <c:v>1.23968505859375</c:v>
                </c:pt>
                <c:pt idx="11903">
                  <c:v>1.5350646972656199</c:v>
                </c:pt>
                <c:pt idx="11904">
                  <c:v>1.2217712402343699</c:v>
                </c:pt>
                <c:pt idx="11905">
                  <c:v>0.82440185546875</c:v>
                </c:pt>
                <c:pt idx="11906">
                  <c:v>0.942962646484375</c:v>
                </c:pt>
                <c:pt idx="11907">
                  <c:v>1.27752685546875</c:v>
                </c:pt>
                <c:pt idx="11908">
                  <c:v>1.11224365234375</c:v>
                </c:pt>
                <c:pt idx="11909">
                  <c:v>0.71563720703125</c:v>
                </c:pt>
                <c:pt idx="11910">
                  <c:v>0.61004638671875</c:v>
                </c:pt>
                <c:pt idx="11911">
                  <c:v>0.852325439453125</c:v>
                </c:pt>
                <c:pt idx="11912">
                  <c:v>0.470733642578125</c:v>
                </c:pt>
                <c:pt idx="11913">
                  <c:v>0.124969482421875</c:v>
                </c:pt>
                <c:pt idx="11914">
                  <c:v>0.557891845703125</c:v>
                </c:pt>
                <c:pt idx="11915">
                  <c:v>1.1352844238281199</c:v>
                </c:pt>
                <c:pt idx="11916">
                  <c:v>0.60211181640625</c:v>
                </c:pt>
                <c:pt idx="11917">
                  <c:v>-0.24321034550666801</c:v>
                </c:pt>
                <c:pt idx="11918">
                  <c:v>2.44140625E-3</c:v>
                </c:pt>
                <c:pt idx="11919">
                  <c:v>1.025146484375</c:v>
                </c:pt>
                <c:pt idx="11920">
                  <c:v>1.234375</c:v>
                </c:pt>
                <c:pt idx="11921">
                  <c:v>0.243255615234375</c:v>
                </c:pt>
                <c:pt idx="11922">
                  <c:v>-0.24939335882663699</c:v>
                </c:pt>
                <c:pt idx="11923">
                  <c:v>0.397613525390625</c:v>
                </c:pt>
                <c:pt idx="11924">
                  <c:v>1.2252197265625</c:v>
                </c:pt>
                <c:pt idx="11925">
                  <c:v>1.09832763671875</c:v>
                </c:pt>
                <c:pt idx="11926">
                  <c:v>0.2978515625</c:v>
                </c:pt>
                <c:pt idx="11927">
                  <c:v>-4.9226019531488398E-2</c:v>
                </c:pt>
                <c:pt idx="11928">
                  <c:v>0.498077392578125</c:v>
                </c:pt>
                <c:pt idx="11929">
                  <c:v>1.0590515136718699</c:v>
                </c:pt>
                <c:pt idx="11930">
                  <c:v>0.90814208984375</c:v>
                </c:pt>
                <c:pt idx="11931">
                  <c:v>0.37542724609375</c:v>
                </c:pt>
                <c:pt idx="11932">
                  <c:v>0.28466796875</c:v>
                </c:pt>
                <c:pt idx="11933">
                  <c:v>0.594146728515625</c:v>
                </c:pt>
                <c:pt idx="11934">
                  <c:v>0.92425537109375</c:v>
                </c:pt>
                <c:pt idx="11935">
                  <c:v>1.0343933105468699</c:v>
                </c:pt>
                <c:pt idx="11936">
                  <c:v>0.6448974609375</c:v>
                </c:pt>
                <c:pt idx="11937">
                  <c:v>0.21673583984375</c:v>
                </c:pt>
                <c:pt idx="11938">
                  <c:v>0.44268798828125</c:v>
                </c:pt>
                <c:pt idx="11939">
                  <c:v>1.1859130859375</c:v>
                </c:pt>
                <c:pt idx="11940">
                  <c:v>1.24163818359375</c:v>
                </c:pt>
                <c:pt idx="11941">
                  <c:v>0.358184814453125</c:v>
                </c:pt>
                <c:pt idx="11942">
                  <c:v>-2.36283261328935E-2</c:v>
                </c:pt>
                <c:pt idx="11943">
                  <c:v>0.8216552734375</c:v>
                </c:pt>
                <c:pt idx="11944">
                  <c:v>1.401611328125</c:v>
                </c:pt>
                <c:pt idx="11945">
                  <c:v>0.8758544921875</c:v>
                </c:pt>
                <c:pt idx="11946">
                  <c:v>0.164215087890625</c:v>
                </c:pt>
                <c:pt idx="11947">
                  <c:v>0.251861572265625</c:v>
                </c:pt>
                <c:pt idx="11948">
                  <c:v>0.849639892578125</c:v>
                </c:pt>
                <c:pt idx="11949">
                  <c:v>1.06524658203125</c:v>
                </c:pt>
                <c:pt idx="11950">
                  <c:v>0.59881591796875</c:v>
                </c:pt>
                <c:pt idx="11951">
                  <c:v>0.18426513671875</c:v>
                </c:pt>
                <c:pt idx="11952">
                  <c:v>0.366180419921875</c:v>
                </c:pt>
                <c:pt idx="11953">
                  <c:v>0.8912353515625</c:v>
                </c:pt>
                <c:pt idx="11954">
                  <c:v>0.7943115234375</c:v>
                </c:pt>
                <c:pt idx="11955">
                  <c:v>7.0526123046875E-2</c:v>
                </c:pt>
                <c:pt idx="11956">
                  <c:v>-0.105431400239467</c:v>
                </c:pt>
                <c:pt idx="11957">
                  <c:v>0.505706787109375</c:v>
                </c:pt>
                <c:pt idx="11958">
                  <c:v>1.1045837402343699</c:v>
                </c:pt>
                <c:pt idx="11959">
                  <c:v>0.618316650390625</c:v>
                </c:pt>
                <c:pt idx="11960">
                  <c:v>-4.2194228619336999E-2</c:v>
                </c:pt>
                <c:pt idx="11961">
                  <c:v>0.116058349609375</c:v>
                </c:pt>
                <c:pt idx="11962">
                  <c:v>0.876739501953125</c:v>
                </c:pt>
                <c:pt idx="11963">
                  <c:v>0.873992919921875</c:v>
                </c:pt>
                <c:pt idx="11964">
                  <c:v>0.26019287109375</c:v>
                </c:pt>
                <c:pt idx="11965">
                  <c:v>-8.1292707473039592E-3</c:v>
                </c:pt>
                <c:pt idx="11966">
                  <c:v>0.47564697265625</c:v>
                </c:pt>
                <c:pt idx="11967">
                  <c:v>0.945770263671875</c:v>
                </c:pt>
                <c:pt idx="11968">
                  <c:v>0.730072021484375</c:v>
                </c:pt>
                <c:pt idx="11969">
                  <c:v>-3.9831764996051698E-2</c:v>
                </c:pt>
                <c:pt idx="11970">
                  <c:v>-0.29497390985488797</c:v>
                </c:pt>
                <c:pt idx="11971">
                  <c:v>0.250457763671875</c:v>
                </c:pt>
                <c:pt idx="11972">
                  <c:v>0.8466796875</c:v>
                </c:pt>
                <c:pt idx="11973">
                  <c:v>0.429779052734375</c:v>
                </c:pt>
                <c:pt idx="11974">
                  <c:v>-0.39354556798934898</c:v>
                </c:pt>
                <c:pt idx="11975">
                  <c:v>-0.28929364681243802</c:v>
                </c:pt>
                <c:pt idx="11976">
                  <c:v>0.669189453125</c:v>
                </c:pt>
                <c:pt idx="11977">
                  <c:v>1.0698547363281199</c:v>
                </c:pt>
                <c:pt idx="11978">
                  <c:v>0.256744384765625</c:v>
                </c:pt>
                <c:pt idx="11979">
                  <c:v>-0.56560093164443903</c:v>
                </c:pt>
                <c:pt idx="11980">
                  <c:v>-0.193876102566719</c:v>
                </c:pt>
                <c:pt idx="11981">
                  <c:v>0.754974365234375</c:v>
                </c:pt>
                <c:pt idx="11982">
                  <c:v>0.93780517578125</c:v>
                </c:pt>
                <c:pt idx="11983">
                  <c:v>-2.6047583669424001E-2</c:v>
                </c:pt>
                <c:pt idx="11984">
                  <c:v>-0.643590867519378</c:v>
                </c:pt>
                <c:pt idx="11985">
                  <c:v>-0.101222656667232</c:v>
                </c:pt>
                <c:pt idx="11986">
                  <c:v>0.74493408203125</c:v>
                </c:pt>
                <c:pt idx="11987">
                  <c:v>0.661285400390625</c:v>
                </c:pt>
                <c:pt idx="11988">
                  <c:v>-0.25091585516929599</c:v>
                </c:pt>
                <c:pt idx="11989">
                  <c:v>-0.79674506187438898</c:v>
                </c:pt>
                <c:pt idx="11990">
                  <c:v>-0.208342716097831</c:v>
                </c:pt>
                <c:pt idx="11991">
                  <c:v>0.523712158203125</c:v>
                </c:pt>
                <c:pt idx="11992">
                  <c:v>0.279022216796875</c:v>
                </c:pt>
                <c:pt idx="11993">
                  <c:v>-0.52319937944412198</c:v>
                </c:pt>
                <c:pt idx="11994">
                  <c:v>-0.63096255064010598</c:v>
                </c:pt>
                <c:pt idx="11995">
                  <c:v>-3.8788744714110999E-3</c:v>
                </c:pt>
                <c:pt idx="11996">
                  <c:v>0.37994384765625</c:v>
                </c:pt>
                <c:pt idx="11997">
                  <c:v>1.4801025390625E-2</c:v>
                </c:pt>
                <c:pt idx="11998">
                  <c:v>-0.208692476153373</c:v>
                </c:pt>
                <c:pt idx="11999">
                  <c:v>-0.217531293630599</c:v>
                </c:pt>
                <c:pt idx="12000">
                  <c:v>-0.30235478281974698</c:v>
                </c:pt>
                <c:pt idx="12001">
                  <c:v>-0.421088516712188</c:v>
                </c:pt>
                <c:pt idx="12002">
                  <c:v>-0.28074565529823298</c:v>
                </c:pt>
                <c:pt idx="12003">
                  <c:v>0.132781982421875</c:v>
                </c:pt>
                <c:pt idx="12004">
                  <c:v>-8.27065855264663E-2</c:v>
                </c:pt>
                <c:pt idx="12005">
                  <c:v>-0.68507921695709195</c:v>
                </c:pt>
                <c:pt idx="12006">
                  <c:v>-0.95748287439346302</c:v>
                </c:pt>
                <c:pt idx="12007">
                  <c:v>-0.207349628210067</c:v>
                </c:pt>
                <c:pt idx="12008">
                  <c:v>0.409423828125</c:v>
                </c:pt>
                <c:pt idx="12009">
                  <c:v>3.680419921875E-2</c:v>
                </c:pt>
                <c:pt idx="12010">
                  <c:v>-0.89348918199539096</c:v>
                </c:pt>
                <c:pt idx="12011">
                  <c:v>-1.2306089401245099</c:v>
                </c:pt>
                <c:pt idx="12012">
                  <c:v>-0.45156645774841297</c:v>
                </c:pt>
                <c:pt idx="12013">
                  <c:v>0.505706787109375</c:v>
                </c:pt>
                <c:pt idx="12014">
                  <c:v>0.473480224609375</c:v>
                </c:pt>
                <c:pt idx="12015">
                  <c:v>-0.43563079833984297</c:v>
                </c:pt>
                <c:pt idx="12016">
                  <c:v>-1.00413846969604</c:v>
                </c:pt>
                <c:pt idx="12017">
                  <c:v>-0.52267879247665405</c:v>
                </c:pt>
                <c:pt idx="12018">
                  <c:v>0.438690185546875</c:v>
                </c:pt>
                <c:pt idx="12019">
                  <c:v>0.65631103515625</c:v>
                </c:pt>
                <c:pt idx="12020">
                  <c:v>-0.194867253303527</c:v>
                </c:pt>
                <c:pt idx="12021">
                  <c:v>-0.90068608522415095</c:v>
                </c:pt>
                <c:pt idx="12022">
                  <c:v>-0.53446632623672397</c:v>
                </c:pt>
                <c:pt idx="12023">
                  <c:v>0.54443359375</c:v>
                </c:pt>
                <c:pt idx="12024">
                  <c:v>0.714019775390625</c:v>
                </c:pt>
                <c:pt idx="12025">
                  <c:v>-0.31143310666084201</c:v>
                </c:pt>
                <c:pt idx="12026">
                  <c:v>-1.1547001600265501</c:v>
                </c:pt>
                <c:pt idx="12027">
                  <c:v>-0.55960726737975997</c:v>
                </c:pt>
                <c:pt idx="12028">
                  <c:v>0.500274658203125</c:v>
                </c:pt>
                <c:pt idx="12029">
                  <c:v>0.46710205078125</c:v>
                </c:pt>
                <c:pt idx="12030">
                  <c:v>-0.30945712327957098</c:v>
                </c:pt>
                <c:pt idx="12031">
                  <c:v>-0.59814959764480502</c:v>
                </c:pt>
                <c:pt idx="12032">
                  <c:v>-0.24177370965480799</c:v>
                </c:pt>
                <c:pt idx="12033">
                  <c:v>-8.3872266113758004E-2</c:v>
                </c:pt>
                <c:pt idx="12034">
                  <c:v>-0.19986504316329901</c:v>
                </c:pt>
                <c:pt idx="12035">
                  <c:v>-0.19970382750034299</c:v>
                </c:pt>
                <c:pt idx="12036">
                  <c:v>-0.18756899237632699</c:v>
                </c:pt>
                <c:pt idx="12037">
                  <c:v>-0.27576193213462802</c:v>
                </c:pt>
                <c:pt idx="12038">
                  <c:v>-0.188038095831871</c:v>
                </c:pt>
                <c:pt idx="12039">
                  <c:v>-1.31028993055224E-2</c:v>
                </c:pt>
                <c:pt idx="12040">
                  <c:v>-0.194600105285644</c:v>
                </c:pt>
                <c:pt idx="12041">
                  <c:v>-0.57497996091842596</c:v>
                </c:pt>
                <c:pt idx="12042">
                  <c:v>-0.60270255804061801</c:v>
                </c:pt>
                <c:pt idx="12043">
                  <c:v>-0.10483880341052999</c:v>
                </c:pt>
                <c:pt idx="12044">
                  <c:v>5.77392578125E-2</c:v>
                </c:pt>
                <c:pt idx="12045">
                  <c:v>-0.15412794053554499</c:v>
                </c:pt>
                <c:pt idx="12046">
                  <c:v>-0.30061924457549999</c:v>
                </c:pt>
                <c:pt idx="12047">
                  <c:v>-4.1464630514383302E-2</c:v>
                </c:pt>
                <c:pt idx="12048">
                  <c:v>3.192138671875E-2</c:v>
                </c:pt>
                <c:pt idx="12049">
                  <c:v>-2.8293734416365599E-2</c:v>
                </c:pt>
                <c:pt idx="12050">
                  <c:v>-1.8366474658250798E-2</c:v>
                </c:pt>
                <c:pt idx="12051">
                  <c:v>0.1124267578125</c:v>
                </c:pt>
                <c:pt idx="12052">
                  <c:v>-0.27671575546264598</c:v>
                </c:pt>
                <c:pt idx="12053">
                  <c:v>-0.57878947257995605</c:v>
                </c:pt>
                <c:pt idx="12054">
                  <c:v>-0.19115424156188901</c:v>
                </c:pt>
                <c:pt idx="12055">
                  <c:v>0.442352294921875</c:v>
                </c:pt>
                <c:pt idx="12056">
                  <c:v>0.193939208984375</c:v>
                </c:pt>
                <c:pt idx="12057">
                  <c:v>-0.663202404975891</c:v>
                </c:pt>
                <c:pt idx="12058">
                  <c:v>-1.0373274087905799</c:v>
                </c:pt>
                <c:pt idx="12059">
                  <c:v>-0.35814419388771002</c:v>
                </c:pt>
                <c:pt idx="12060">
                  <c:v>0.45037841796875</c:v>
                </c:pt>
                <c:pt idx="12061">
                  <c:v>0.19073486328125</c:v>
                </c:pt>
                <c:pt idx="12062">
                  <c:v>-0.87493145465850797</c:v>
                </c:pt>
                <c:pt idx="12063">
                  <c:v>-1.2523045539855899</c:v>
                </c:pt>
                <c:pt idx="12064">
                  <c:v>-0.495489001274108</c:v>
                </c:pt>
                <c:pt idx="12065">
                  <c:v>0.371002197265625</c:v>
                </c:pt>
                <c:pt idx="12066">
                  <c:v>0.270050048828125</c:v>
                </c:pt>
                <c:pt idx="12067">
                  <c:v>-0.70535230636596602</c:v>
                </c:pt>
                <c:pt idx="12068">
                  <c:v>-1.3251246213912899</c:v>
                </c:pt>
                <c:pt idx="12069">
                  <c:v>-0.82989102602005005</c:v>
                </c:pt>
                <c:pt idx="12070">
                  <c:v>-7.9352483153343201E-2</c:v>
                </c:pt>
                <c:pt idx="12071">
                  <c:v>-0.145878091454505</c:v>
                </c:pt>
                <c:pt idx="12072">
                  <c:v>-0.950567066669464</c:v>
                </c:pt>
                <c:pt idx="12073">
                  <c:v>-1.5994504690170199</c:v>
                </c:pt>
                <c:pt idx="12074">
                  <c:v>-1.38655149936676</c:v>
                </c:pt>
                <c:pt idx="12075">
                  <c:v>-0.62247836589813199</c:v>
                </c:pt>
                <c:pt idx="12076">
                  <c:v>-9.7956106066703796E-2</c:v>
                </c:pt>
                <c:pt idx="12077">
                  <c:v>-0.45500978827476501</c:v>
                </c:pt>
                <c:pt idx="12078">
                  <c:v>-1.46788382530212</c:v>
                </c:pt>
                <c:pt idx="12079">
                  <c:v>-1.5363074541091899</c:v>
                </c:pt>
                <c:pt idx="12080">
                  <c:v>-0.47973427176475503</c:v>
                </c:pt>
                <c:pt idx="12081">
                  <c:v>0.396575927734375</c:v>
                </c:pt>
                <c:pt idx="12082">
                  <c:v>-0.19017963111400599</c:v>
                </c:pt>
                <c:pt idx="12083">
                  <c:v>-1.33168637752532</c:v>
                </c:pt>
                <c:pt idx="12084">
                  <c:v>-1.3280953168869001</c:v>
                </c:pt>
                <c:pt idx="12085">
                  <c:v>-0.24509266018867401</c:v>
                </c:pt>
                <c:pt idx="12086">
                  <c:v>0.338287353515625</c:v>
                </c:pt>
                <c:pt idx="12087">
                  <c:v>-0.46062749624252303</c:v>
                </c:pt>
                <c:pt idx="12088">
                  <c:v>-1.4006203413009599</c:v>
                </c:pt>
                <c:pt idx="12089">
                  <c:v>-1.1383098363876301</c:v>
                </c:pt>
                <c:pt idx="12090">
                  <c:v>-0.26739591360092102</c:v>
                </c:pt>
                <c:pt idx="12091">
                  <c:v>-0.247649356722831</c:v>
                </c:pt>
                <c:pt idx="12092">
                  <c:v>-1.2544201612472501</c:v>
                </c:pt>
                <c:pt idx="12093">
                  <c:v>-1.73136246204376</c:v>
                </c:pt>
                <c:pt idx="12094">
                  <c:v>-1.10989129543304</c:v>
                </c:pt>
                <c:pt idx="12095">
                  <c:v>-0.20609775185585</c:v>
                </c:pt>
                <c:pt idx="12096">
                  <c:v>1.1566162109375E-2</c:v>
                </c:pt>
                <c:pt idx="12097">
                  <c:v>-0.83229553699493397</c:v>
                </c:pt>
                <c:pt idx="12098">
                  <c:v>-1.5368527173995901</c:v>
                </c:pt>
                <c:pt idx="12099">
                  <c:v>-1.25655233860015</c:v>
                </c:pt>
                <c:pt idx="12100">
                  <c:v>-0.36528655886650002</c:v>
                </c:pt>
                <c:pt idx="12101">
                  <c:v>0.24127197265625</c:v>
                </c:pt>
                <c:pt idx="12102">
                  <c:v>-0.13718715310096699</c:v>
                </c:pt>
                <c:pt idx="12103">
                  <c:v>-1.04165482521057</c:v>
                </c:pt>
                <c:pt idx="12104">
                  <c:v>-1.45647764205932</c:v>
                </c:pt>
                <c:pt idx="12105">
                  <c:v>-0.82457494735717696</c:v>
                </c:pt>
                <c:pt idx="12106">
                  <c:v>0.45458984375</c:v>
                </c:pt>
                <c:pt idx="12107">
                  <c:v>0.922698974609375</c:v>
                </c:pt>
                <c:pt idx="12108">
                  <c:v>5.584716796875E-3</c:v>
                </c:pt>
                <c:pt idx="12109">
                  <c:v>-1.0287460088729801</c:v>
                </c:pt>
                <c:pt idx="12110">
                  <c:v>-0.73452669382095304</c:v>
                </c:pt>
                <c:pt idx="12111">
                  <c:v>0.32086181640625</c:v>
                </c:pt>
                <c:pt idx="12112">
                  <c:v>0.665252685546875</c:v>
                </c:pt>
                <c:pt idx="12113">
                  <c:v>-6.5402820706367396E-2</c:v>
                </c:pt>
                <c:pt idx="12114">
                  <c:v>-0.69699752330779996</c:v>
                </c:pt>
                <c:pt idx="12115">
                  <c:v>-0.34783896803855802</c:v>
                </c:pt>
                <c:pt idx="12116">
                  <c:v>0.232025146484375</c:v>
                </c:pt>
                <c:pt idx="12117">
                  <c:v>0.315673828125</c:v>
                </c:pt>
                <c:pt idx="12118">
                  <c:v>9.222412109375E-2</c:v>
                </c:pt>
                <c:pt idx="12119">
                  <c:v>2.423095703125E-2</c:v>
                </c:pt>
                <c:pt idx="12120">
                  <c:v>0.363433837890625</c:v>
                </c:pt>
                <c:pt idx="12121">
                  <c:v>0.75958251953125</c:v>
                </c:pt>
                <c:pt idx="12122">
                  <c:v>0.44329833984375</c:v>
                </c:pt>
                <c:pt idx="12123">
                  <c:v>-4.03086654841899E-3</c:v>
                </c:pt>
                <c:pt idx="12124">
                  <c:v>0.19000244140625</c:v>
                </c:pt>
                <c:pt idx="12125">
                  <c:v>0.792144775390625</c:v>
                </c:pt>
                <c:pt idx="12126">
                  <c:v>0.999908447265625</c:v>
                </c:pt>
                <c:pt idx="12127">
                  <c:v>0.58343505859375</c:v>
                </c:pt>
                <c:pt idx="12128">
                  <c:v>0.203643798828125</c:v>
                </c:pt>
                <c:pt idx="12129">
                  <c:v>0.619476318359375</c:v>
                </c:pt>
                <c:pt idx="12130">
                  <c:v>1.37738037109375</c:v>
                </c:pt>
                <c:pt idx="12131">
                  <c:v>1.3439636230468699</c:v>
                </c:pt>
                <c:pt idx="12132">
                  <c:v>0.676483154296875</c:v>
                </c:pt>
                <c:pt idx="12133">
                  <c:v>0.356658935546875</c:v>
                </c:pt>
                <c:pt idx="12134">
                  <c:v>0.775390625</c:v>
                </c:pt>
                <c:pt idx="12135">
                  <c:v>1.44842529296875</c:v>
                </c:pt>
                <c:pt idx="12136">
                  <c:v>1.4219055175781199</c:v>
                </c:pt>
                <c:pt idx="12137">
                  <c:v>0.7662353515625</c:v>
                </c:pt>
                <c:pt idx="12138">
                  <c:v>0.261810302734375</c:v>
                </c:pt>
                <c:pt idx="12139">
                  <c:v>0.65679931640625</c:v>
                </c:pt>
                <c:pt idx="12140">
                  <c:v>1.2491149902343699</c:v>
                </c:pt>
                <c:pt idx="12141">
                  <c:v>1.1860656738281199</c:v>
                </c:pt>
                <c:pt idx="12142">
                  <c:v>0.749298095703125</c:v>
                </c:pt>
                <c:pt idx="12143">
                  <c:v>0.77093505859375</c:v>
                </c:pt>
                <c:pt idx="12144">
                  <c:v>1.3006896972656199</c:v>
                </c:pt>
                <c:pt idx="12145">
                  <c:v>1.5693359375</c:v>
                </c:pt>
                <c:pt idx="12146">
                  <c:v>1.33758544921875</c:v>
                </c:pt>
                <c:pt idx="12147">
                  <c:v>1.1387634277343699</c:v>
                </c:pt>
                <c:pt idx="12148">
                  <c:v>1.4151611328125</c:v>
                </c:pt>
                <c:pt idx="12149">
                  <c:v>1.5634460449218699</c:v>
                </c:pt>
                <c:pt idx="12150">
                  <c:v>1.0563659667968699</c:v>
                </c:pt>
                <c:pt idx="12151">
                  <c:v>0.683929443359375</c:v>
                </c:pt>
                <c:pt idx="12152">
                  <c:v>1.115478515625</c:v>
                </c:pt>
                <c:pt idx="12153">
                  <c:v>1.98394775390625</c:v>
                </c:pt>
                <c:pt idx="12154">
                  <c:v>2.1133728027343701</c:v>
                </c:pt>
                <c:pt idx="12155">
                  <c:v>1.1952209472656199</c:v>
                </c:pt>
                <c:pt idx="12156">
                  <c:v>0.46038818359375</c:v>
                </c:pt>
                <c:pt idx="12157">
                  <c:v>0.760772705078125</c:v>
                </c:pt>
                <c:pt idx="12158">
                  <c:v>1.6670837402343699</c:v>
                </c:pt>
                <c:pt idx="12159">
                  <c:v>2.0525207519531201</c:v>
                </c:pt>
                <c:pt idx="12160">
                  <c:v>1.6400146484375</c:v>
                </c:pt>
                <c:pt idx="12161">
                  <c:v>0.894012451171875</c:v>
                </c:pt>
                <c:pt idx="12162">
                  <c:v>0.584075927734375</c:v>
                </c:pt>
                <c:pt idx="12163">
                  <c:v>0.942138671875</c:v>
                </c:pt>
                <c:pt idx="12164">
                  <c:v>1.734619140625</c:v>
                </c:pt>
                <c:pt idx="12165">
                  <c:v>2.3646545410156201</c:v>
                </c:pt>
                <c:pt idx="12166">
                  <c:v>1.8650817871093699</c:v>
                </c:pt>
                <c:pt idx="12167">
                  <c:v>0.656463623046875</c:v>
                </c:pt>
                <c:pt idx="12168">
                  <c:v>0.176605224609375</c:v>
                </c:pt>
                <c:pt idx="12169">
                  <c:v>1.1390075683593699</c:v>
                </c:pt>
                <c:pt idx="12170">
                  <c:v>2.1332092285156201</c:v>
                </c:pt>
                <c:pt idx="12171">
                  <c:v>1.63946533203125</c:v>
                </c:pt>
                <c:pt idx="12172">
                  <c:v>0.39239501953125</c:v>
                </c:pt>
                <c:pt idx="12173">
                  <c:v>0.114654541015625</c:v>
                </c:pt>
                <c:pt idx="12174">
                  <c:v>0.8270263671875</c:v>
                </c:pt>
                <c:pt idx="12175">
                  <c:v>1.3260192871093699</c:v>
                </c:pt>
                <c:pt idx="12176">
                  <c:v>1.0320129394531199</c:v>
                </c:pt>
                <c:pt idx="12177">
                  <c:v>0.6326904296875</c:v>
                </c:pt>
                <c:pt idx="12178">
                  <c:v>0.478546142578125</c:v>
                </c:pt>
                <c:pt idx="12179">
                  <c:v>0.5447998046875</c:v>
                </c:pt>
                <c:pt idx="12180">
                  <c:v>0.7120361328125</c:v>
                </c:pt>
                <c:pt idx="12181">
                  <c:v>0.77569580078125</c:v>
                </c:pt>
                <c:pt idx="12182">
                  <c:v>0.680877685546875</c:v>
                </c:pt>
                <c:pt idx="12183">
                  <c:v>0.657958984375</c:v>
                </c:pt>
                <c:pt idx="12184">
                  <c:v>0.63800048828125</c:v>
                </c:pt>
                <c:pt idx="12185">
                  <c:v>0.327362060546875</c:v>
                </c:pt>
                <c:pt idx="12186">
                  <c:v>0.16558837890625</c:v>
                </c:pt>
                <c:pt idx="12187">
                  <c:v>0.619476318359375</c:v>
                </c:pt>
                <c:pt idx="12188">
                  <c:v>1.1607971191406199</c:v>
                </c:pt>
                <c:pt idx="12189">
                  <c:v>0.79180908203125</c:v>
                </c:pt>
                <c:pt idx="12190">
                  <c:v>6.62841796875E-2</c:v>
                </c:pt>
                <c:pt idx="12191">
                  <c:v>0.1451416015625</c:v>
                </c:pt>
                <c:pt idx="12192">
                  <c:v>0.936309814453125</c:v>
                </c:pt>
                <c:pt idx="12193">
                  <c:v>1.33294677734375</c:v>
                </c:pt>
                <c:pt idx="12194">
                  <c:v>0.8009033203125</c:v>
                </c:pt>
                <c:pt idx="12195">
                  <c:v>0.218109130859375</c:v>
                </c:pt>
                <c:pt idx="12196">
                  <c:v>0.364776611328125</c:v>
                </c:pt>
                <c:pt idx="12197">
                  <c:v>1.05267333984375</c:v>
                </c:pt>
                <c:pt idx="12198">
                  <c:v>1.4156188964843699</c:v>
                </c:pt>
                <c:pt idx="12199">
                  <c:v>0.966400146484375</c:v>
                </c:pt>
                <c:pt idx="12200">
                  <c:v>0.339080810546875</c:v>
                </c:pt>
                <c:pt idx="12201">
                  <c:v>0.33709716796875</c:v>
                </c:pt>
                <c:pt idx="12202">
                  <c:v>0.960784912109375</c:v>
                </c:pt>
                <c:pt idx="12203">
                  <c:v>1.37847900390625</c:v>
                </c:pt>
                <c:pt idx="12204">
                  <c:v>1.0531921386718699</c:v>
                </c:pt>
                <c:pt idx="12205">
                  <c:v>0.48504638671875</c:v>
                </c:pt>
                <c:pt idx="12206">
                  <c:v>0.468109130859375</c:v>
                </c:pt>
                <c:pt idx="12207">
                  <c:v>0.98638916015625</c:v>
                </c:pt>
                <c:pt idx="12208">
                  <c:v>1.31817626953125</c:v>
                </c:pt>
                <c:pt idx="12209">
                  <c:v>1.0054016113281199</c:v>
                </c:pt>
                <c:pt idx="12210">
                  <c:v>0.60870361328125</c:v>
                </c:pt>
                <c:pt idx="12211">
                  <c:v>0.696258544921875</c:v>
                </c:pt>
                <c:pt idx="12212">
                  <c:v>1.1055603027343699</c:v>
                </c:pt>
                <c:pt idx="12213">
                  <c:v>1.2308044433593699</c:v>
                </c:pt>
                <c:pt idx="12214">
                  <c:v>1.0001220703125</c:v>
                </c:pt>
                <c:pt idx="12215">
                  <c:v>0.801300048828125</c:v>
                </c:pt>
                <c:pt idx="12216">
                  <c:v>0.812835693359375</c:v>
                </c:pt>
                <c:pt idx="12217">
                  <c:v>0.891937255859375</c:v>
                </c:pt>
                <c:pt idx="12218">
                  <c:v>1.0374450683593699</c:v>
                </c:pt>
                <c:pt idx="12219">
                  <c:v>1.08013916015625</c:v>
                </c:pt>
                <c:pt idx="12220">
                  <c:v>0.930755615234375</c:v>
                </c:pt>
                <c:pt idx="12221">
                  <c:v>0.667022705078125</c:v>
                </c:pt>
                <c:pt idx="12222">
                  <c:v>0.65228271484375</c:v>
                </c:pt>
                <c:pt idx="12223">
                  <c:v>0.95269775390625</c:v>
                </c:pt>
                <c:pt idx="12224">
                  <c:v>0.990264892578125</c:v>
                </c:pt>
                <c:pt idx="12225">
                  <c:v>0.639007568359375</c:v>
                </c:pt>
                <c:pt idx="12226">
                  <c:v>0.498779296875</c:v>
                </c:pt>
                <c:pt idx="12227">
                  <c:v>0.866058349609375</c:v>
                </c:pt>
                <c:pt idx="12228">
                  <c:v>0.930328369140625</c:v>
                </c:pt>
                <c:pt idx="12229">
                  <c:v>0.648162841796875</c:v>
                </c:pt>
                <c:pt idx="12230">
                  <c:v>0.629638671875</c:v>
                </c:pt>
                <c:pt idx="12231">
                  <c:v>0.871856689453125</c:v>
                </c:pt>
                <c:pt idx="12232">
                  <c:v>0.844512939453125</c:v>
                </c:pt>
                <c:pt idx="12233">
                  <c:v>0.560455322265625</c:v>
                </c:pt>
                <c:pt idx="12234">
                  <c:v>0.515594482421875</c:v>
                </c:pt>
                <c:pt idx="12235">
                  <c:v>0.774139404296875</c:v>
                </c:pt>
                <c:pt idx="12236">
                  <c:v>0.88134765625</c:v>
                </c:pt>
                <c:pt idx="12237">
                  <c:v>0.63494873046875</c:v>
                </c:pt>
                <c:pt idx="12238">
                  <c:v>0.45263671875</c:v>
                </c:pt>
                <c:pt idx="12239">
                  <c:v>0.575897216796875</c:v>
                </c:pt>
                <c:pt idx="12240">
                  <c:v>0.7882080078125</c:v>
                </c:pt>
                <c:pt idx="12241">
                  <c:v>0.809417724609375</c:v>
                </c:pt>
                <c:pt idx="12242">
                  <c:v>0.524566650390625</c:v>
                </c:pt>
                <c:pt idx="12243">
                  <c:v>0.483489990234375</c:v>
                </c:pt>
                <c:pt idx="12244">
                  <c:v>0.853546142578125</c:v>
                </c:pt>
                <c:pt idx="12245">
                  <c:v>0.93927001953125</c:v>
                </c:pt>
                <c:pt idx="12246">
                  <c:v>0.586334228515625</c:v>
                </c:pt>
                <c:pt idx="12247">
                  <c:v>0.28125</c:v>
                </c:pt>
                <c:pt idx="12248">
                  <c:v>0.3184814453125</c:v>
                </c:pt>
                <c:pt idx="12249">
                  <c:v>0.560302734375</c:v>
                </c:pt>
                <c:pt idx="12250">
                  <c:v>0.683990478515625</c:v>
                </c:pt>
                <c:pt idx="12251">
                  <c:v>0.5745849609375</c:v>
                </c:pt>
                <c:pt idx="12252">
                  <c:v>0.3199462890625</c:v>
                </c:pt>
                <c:pt idx="12253">
                  <c:v>0.16839599609375</c:v>
                </c:pt>
                <c:pt idx="12254">
                  <c:v>0.264984130859375</c:v>
                </c:pt>
                <c:pt idx="12255">
                  <c:v>0.3160400390625</c:v>
                </c:pt>
                <c:pt idx="12256">
                  <c:v>0.10626220703125</c:v>
                </c:pt>
                <c:pt idx="12257">
                  <c:v>0.128814697265625</c:v>
                </c:pt>
                <c:pt idx="12258">
                  <c:v>0.462677001953125</c:v>
                </c:pt>
                <c:pt idx="12259">
                  <c:v>0.483123779296875</c:v>
                </c:pt>
                <c:pt idx="12260">
                  <c:v>4.4403076171875E-2</c:v>
                </c:pt>
                <c:pt idx="12261">
                  <c:v>-0.121526904404163</c:v>
                </c:pt>
                <c:pt idx="12262">
                  <c:v>0.397613525390625</c:v>
                </c:pt>
                <c:pt idx="12263">
                  <c:v>0.661834716796875</c:v>
                </c:pt>
                <c:pt idx="12264">
                  <c:v>8.60595703125E-2</c:v>
                </c:pt>
                <c:pt idx="12265">
                  <c:v>-0.24594426155090299</c:v>
                </c:pt>
                <c:pt idx="12266">
                  <c:v>0.2470703125</c:v>
                </c:pt>
                <c:pt idx="12267">
                  <c:v>0.6539306640625</c:v>
                </c:pt>
                <c:pt idx="12268">
                  <c:v>0.35784912109375</c:v>
                </c:pt>
                <c:pt idx="12269">
                  <c:v>-0.124026626348495</c:v>
                </c:pt>
                <c:pt idx="12270">
                  <c:v>-0.10228502005338599</c:v>
                </c:pt>
                <c:pt idx="12271">
                  <c:v>0.531585693359375</c:v>
                </c:pt>
                <c:pt idx="12272">
                  <c:v>0.742889404296875</c:v>
                </c:pt>
                <c:pt idx="12273">
                  <c:v>8.67919921875E-2</c:v>
                </c:pt>
                <c:pt idx="12274">
                  <c:v>-0.39502999186515803</c:v>
                </c:pt>
                <c:pt idx="12275">
                  <c:v>-0.15391427278518599</c:v>
                </c:pt>
                <c:pt idx="12276">
                  <c:v>9.796142578125E-3</c:v>
                </c:pt>
                <c:pt idx="12277">
                  <c:v>-0.27051809430122298</c:v>
                </c:pt>
                <c:pt idx="12278">
                  <c:v>-0.29848879575729298</c:v>
                </c:pt>
                <c:pt idx="12279">
                  <c:v>1.7242431640625E-2</c:v>
                </c:pt>
                <c:pt idx="12280" formatCode="0.00E+00">
                  <c:v>4.2724609375E-4</c:v>
                </c:pt>
                <c:pt idx="12281">
                  <c:v>-0.201078861951828</c:v>
                </c:pt>
                <c:pt idx="12282">
                  <c:v>-4.6523582190275102E-2</c:v>
                </c:pt>
                <c:pt idx="12283">
                  <c:v>0.1654052734375</c:v>
                </c:pt>
                <c:pt idx="12284">
                  <c:v>9.3505859375E-2</c:v>
                </c:pt>
                <c:pt idx="12285">
                  <c:v>3.076171875E-2</c:v>
                </c:pt>
                <c:pt idx="12286">
                  <c:v>0.269134521484375</c:v>
                </c:pt>
                <c:pt idx="12287">
                  <c:v>0.444183349609375</c:v>
                </c:pt>
                <c:pt idx="12288">
                  <c:v>0.385894775390625</c:v>
                </c:pt>
                <c:pt idx="12289">
                  <c:v>0.395477294921875</c:v>
                </c:pt>
                <c:pt idx="12290">
                  <c:v>0.51861572265625</c:v>
                </c:pt>
                <c:pt idx="12291">
                  <c:v>0.426544189453125</c:v>
                </c:pt>
                <c:pt idx="12292">
                  <c:v>0.179901123046875</c:v>
                </c:pt>
                <c:pt idx="12293">
                  <c:v>0.317840576171875</c:v>
                </c:pt>
                <c:pt idx="12294">
                  <c:v>0.461181640625</c:v>
                </c:pt>
                <c:pt idx="12295">
                  <c:v>0.148468017578125</c:v>
                </c:pt>
                <c:pt idx="12296">
                  <c:v>-0.41076686978340099</c:v>
                </c:pt>
                <c:pt idx="12297">
                  <c:v>-0.60822528600692705</c:v>
                </c:pt>
                <c:pt idx="12298">
                  <c:v>-0.107510939240455</c:v>
                </c:pt>
                <c:pt idx="12299">
                  <c:v>0.32757568359375</c:v>
                </c:pt>
                <c:pt idx="12300">
                  <c:v>-0.14608640968799499</c:v>
                </c:pt>
                <c:pt idx="12301">
                  <c:v>-0.98156481981277399</c:v>
                </c:pt>
                <c:pt idx="12302">
                  <c:v>-1.12707638740539</c:v>
                </c:pt>
                <c:pt idx="12303">
                  <c:v>-0.40517657995223999</c:v>
                </c:pt>
                <c:pt idx="12304">
                  <c:v>4.0283203125E-2</c:v>
                </c:pt>
                <c:pt idx="12305">
                  <c:v>-0.64108085632324197</c:v>
                </c:pt>
                <c:pt idx="12306">
                  <c:v>-1.51723492145538</c:v>
                </c:pt>
                <c:pt idx="12307">
                  <c:v>-1.4232994318008401</c:v>
                </c:pt>
                <c:pt idx="12308">
                  <c:v>-0.54865586757659901</c:v>
                </c:pt>
                <c:pt idx="12309">
                  <c:v>-0.18255311250686601</c:v>
                </c:pt>
                <c:pt idx="12310">
                  <c:v>-0.68681460618972701</c:v>
                </c:pt>
                <c:pt idx="12311">
                  <c:v>-1.30039954185485</c:v>
                </c:pt>
                <c:pt idx="12312">
                  <c:v>-1.05153536796569</c:v>
                </c:pt>
                <c:pt idx="12313">
                  <c:v>-0.29101744294166498</c:v>
                </c:pt>
                <c:pt idx="12314">
                  <c:v>-2.7096018195152199E-2</c:v>
                </c:pt>
                <c:pt idx="12315">
                  <c:v>-0.60115301609039296</c:v>
                </c:pt>
                <c:pt idx="12316">
                  <c:v>-1.2255506515502901</c:v>
                </c:pt>
                <c:pt idx="12317">
                  <c:v>-1.1133338212966899</c:v>
                </c:pt>
                <c:pt idx="12318">
                  <c:v>-0.54527622461318903</c:v>
                </c:pt>
                <c:pt idx="12319">
                  <c:v>-0.29679608345031699</c:v>
                </c:pt>
                <c:pt idx="12320">
                  <c:v>-0.57801359891891402</c:v>
                </c:pt>
                <c:pt idx="12321">
                  <c:v>-0.96432298421859697</c:v>
                </c:pt>
                <c:pt idx="12322">
                  <c:v>-0.97022789716720503</c:v>
                </c:pt>
                <c:pt idx="12323">
                  <c:v>-0.64888644218444802</c:v>
                </c:pt>
                <c:pt idx="12324">
                  <c:v>-0.419147968292236</c:v>
                </c:pt>
                <c:pt idx="12325">
                  <c:v>-0.49442878365516602</c:v>
                </c:pt>
                <c:pt idx="12326">
                  <c:v>-0.71415072679519598</c:v>
                </c:pt>
                <c:pt idx="12327">
                  <c:v>-0.81909584999084395</c:v>
                </c:pt>
                <c:pt idx="12328">
                  <c:v>-0.76461559534072798</c:v>
                </c:pt>
                <c:pt idx="12329">
                  <c:v>-0.59346073865890503</c:v>
                </c:pt>
                <c:pt idx="12330">
                  <c:v>-0.51978856325149503</c:v>
                </c:pt>
                <c:pt idx="12331">
                  <c:v>-0.54959011077880804</c:v>
                </c:pt>
                <c:pt idx="12332">
                  <c:v>-0.70685499906539895</c:v>
                </c:pt>
                <c:pt idx="12333">
                  <c:v>-0.75014060735702504</c:v>
                </c:pt>
                <c:pt idx="12334">
                  <c:v>-0.79328626394271795</c:v>
                </c:pt>
                <c:pt idx="12335">
                  <c:v>-0.76438409090042103</c:v>
                </c:pt>
                <c:pt idx="12336">
                  <c:v>-0.72833824157714799</c:v>
                </c:pt>
                <c:pt idx="12337">
                  <c:v>-0.88637626171112005</c:v>
                </c:pt>
                <c:pt idx="12338">
                  <c:v>-1.0333129167556701</c:v>
                </c:pt>
                <c:pt idx="12339">
                  <c:v>-0.91275078058242798</c:v>
                </c:pt>
                <c:pt idx="12340">
                  <c:v>-0.76611143350601196</c:v>
                </c:pt>
                <c:pt idx="12341">
                  <c:v>-0.80070310831069902</c:v>
                </c:pt>
                <c:pt idx="12342">
                  <c:v>-0.99121409654617298</c:v>
                </c:pt>
                <c:pt idx="12343">
                  <c:v>-1.1251649856567301</c:v>
                </c:pt>
                <c:pt idx="12344">
                  <c:v>-0.84769475460052401</c:v>
                </c:pt>
                <c:pt idx="12345">
                  <c:v>-0.66320449113845803</c:v>
                </c:pt>
                <c:pt idx="12346">
                  <c:v>-0.78628015518188399</c:v>
                </c:pt>
                <c:pt idx="12347">
                  <c:v>-0.98572731018066395</c:v>
                </c:pt>
                <c:pt idx="12348">
                  <c:v>-0.95438611507415705</c:v>
                </c:pt>
                <c:pt idx="12349">
                  <c:v>-0.71001511812210005</c:v>
                </c:pt>
                <c:pt idx="12350">
                  <c:v>-0.47728216648101801</c:v>
                </c:pt>
                <c:pt idx="12351">
                  <c:v>-0.49423587322235102</c:v>
                </c:pt>
                <c:pt idx="12352">
                  <c:v>-0.66552567481994596</c:v>
                </c:pt>
                <c:pt idx="12353">
                  <c:v>-0.81407165527343694</c:v>
                </c:pt>
                <c:pt idx="12354">
                  <c:v>-0.718042492866516</c:v>
                </c:pt>
                <c:pt idx="12355">
                  <c:v>-0.48071861267089799</c:v>
                </c:pt>
                <c:pt idx="12356">
                  <c:v>-0.432540982961654</c:v>
                </c:pt>
                <c:pt idx="12357">
                  <c:v>-0.55445957183837802</c:v>
                </c:pt>
                <c:pt idx="12358">
                  <c:v>-0.666181981563568</c:v>
                </c:pt>
                <c:pt idx="12359">
                  <c:v>-0.78246772289276101</c:v>
                </c:pt>
                <c:pt idx="12360">
                  <c:v>-0.82299935817718495</c:v>
                </c:pt>
                <c:pt idx="12361">
                  <c:v>-0.52856498956680298</c:v>
                </c:pt>
                <c:pt idx="12362">
                  <c:v>1.89208984375E-2</c:v>
                </c:pt>
                <c:pt idx="12363">
                  <c:v>9.7747802734375E-2</c:v>
                </c:pt>
                <c:pt idx="12364">
                  <c:v>-0.40839624404907199</c:v>
                </c:pt>
                <c:pt idx="12365">
                  <c:v>-0.71117144823074296</c:v>
                </c:pt>
                <c:pt idx="12366">
                  <c:v>-6.1259474605321801E-2</c:v>
                </c:pt>
                <c:pt idx="12367">
                  <c:v>0.76513671875</c:v>
                </c:pt>
                <c:pt idx="12368">
                  <c:v>0.816680908203125</c:v>
                </c:pt>
                <c:pt idx="12369">
                  <c:v>0.5052490234375</c:v>
                </c:pt>
                <c:pt idx="12370">
                  <c:v>0.692901611328125</c:v>
                </c:pt>
                <c:pt idx="12371">
                  <c:v>1.0993347167968699</c:v>
                </c:pt>
                <c:pt idx="12372">
                  <c:v>1.0574035644531199</c:v>
                </c:pt>
                <c:pt idx="12373">
                  <c:v>0.77703857421875</c:v>
                </c:pt>
                <c:pt idx="12374">
                  <c:v>0.756195068359375</c:v>
                </c:pt>
                <c:pt idx="12375">
                  <c:v>0.845916748046875</c:v>
                </c:pt>
                <c:pt idx="12376">
                  <c:v>0.626556396484375</c:v>
                </c:pt>
                <c:pt idx="12377">
                  <c:v>0.287200927734375</c:v>
                </c:pt>
                <c:pt idx="12378">
                  <c:v>0.318603515625</c:v>
                </c:pt>
                <c:pt idx="12379">
                  <c:v>0.62078857421875</c:v>
                </c:pt>
                <c:pt idx="12380">
                  <c:v>0.66522216796875</c:v>
                </c:pt>
                <c:pt idx="12381">
                  <c:v>0.244537353515625</c:v>
                </c:pt>
                <c:pt idx="12382">
                  <c:v>-2.0911458879709199E-2</c:v>
                </c:pt>
                <c:pt idx="12383">
                  <c:v>0.2119140625</c:v>
                </c:pt>
                <c:pt idx="12384">
                  <c:v>0.45794677734375</c:v>
                </c:pt>
                <c:pt idx="12385">
                  <c:v>0.397918701171875</c:v>
                </c:pt>
                <c:pt idx="12386">
                  <c:v>0.240753173828125</c:v>
                </c:pt>
                <c:pt idx="12387">
                  <c:v>0.271026611328125</c:v>
                </c:pt>
                <c:pt idx="12388">
                  <c:v>0.61322021484375</c:v>
                </c:pt>
                <c:pt idx="12389">
                  <c:v>0.8719482421875</c:v>
                </c:pt>
                <c:pt idx="12390">
                  <c:v>0.72601318359375</c:v>
                </c:pt>
                <c:pt idx="12391">
                  <c:v>0.36651611328125</c:v>
                </c:pt>
                <c:pt idx="12392">
                  <c:v>0.353485107421875</c:v>
                </c:pt>
                <c:pt idx="12393">
                  <c:v>0.849212646484375</c:v>
                </c:pt>
                <c:pt idx="12394">
                  <c:v>1.0743103027343699</c:v>
                </c:pt>
                <c:pt idx="12395">
                  <c:v>0.723724365234375</c:v>
                </c:pt>
                <c:pt idx="12396">
                  <c:v>0.40606689453125</c:v>
                </c:pt>
                <c:pt idx="12397">
                  <c:v>0.54571533203125</c:v>
                </c:pt>
                <c:pt idx="12398">
                  <c:v>0.952667236328125</c:v>
                </c:pt>
                <c:pt idx="12399">
                  <c:v>1.0653076171875</c:v>
                </c:pt>
                <c:pt idx="12400">
                  <c:v>0.79815673828125</c:v>
                </c:pt>
                <c:pt idx="12401">
                  <c:v>0.580474853515625</c:v>
                </c:pt>
                <c:pt idx="12402">
                  <c:v>0.599456787109375</c:v>
                </c:pt>
                <c:pt idx="12403">
                  <c:v>0.7513427734375</c:v>
                </c:pt>
                <c:pt idx="12404">
                  <c:v>0.938873291015625</c:v>
                </c:pt>
                <c:pt idx="12405">
                  <c:v>0.870208740234375</c:v>
                </c:pt>
                <c:pt idx="12406">
                  <c:v>0.6263427734375</c:v>
                </c:pt>
                <c:pt idx="12407">
                  <c:v>0.582794189453125</c:v>
                </c:pt>
                <c:pt idx="12408">
                  <c:v>0.888885498046875</c:v>
                </c:pt>
                <c:pt idx="12409">
                  <c:v>0.979339599609375</c:v>
                </c:pt>
                <c:pt idx="12410">
                  <c:v>0.678680419921875</c:v>
                </c:pt>
                <c:pt idx="12411">
                  <c:v>0.654296875</c:v>
                </c:pt>
                <c:pt idx="12412">
                  <c:v>1.1510009765625</c:v>
                </c:pt>
                <c:pt idx="12413">
                  <c:v>1.2862854003906199</c:v>
                </c:pt>
                <c:pt idx="12414">
                  <c:v>0.8748779296875</c:v>
                </c:pt>
                <c:pt idx="12415">
                  <c:v>0.71148681640625</c:v>
                </c:pt>
                <c:pt idx="12416">
                  <c:v>1.164306640625</c:v>
                </c:pt>
                <c:pt idx="12417">
                  <c:v>1.6073913574218699</c:v>
                </c:pt>
                <c:pt idx="12418">
                  <c:v>1.3893737792968699</c:v>
                </c:pt>
                <c:pt idx="12419">
                  <c:v>0.80523681640625</c:v>
                </c:pt>
                <c:pt idx="12420">
                  <c:v>1.0750427246093699</c:v>
                </c:pt>
                <c:pt idx="12421">
                  <c:v>1.568115234375</c:v>
                </c:pt>
                <c:pt idx="12422">
                  <c:v>1.3929443359375</c:v>
                </c:pt>
                <c:pt idx="12423">
                  <c:v>0.750762939453125</c:v>
                </c:pt>
                <c:pt idx="12424">
                  <c:v>0.884307861328125</c:v>
                </c:pt>
                <c:pt idx="12425">
                  <c:v>1.56011962890625</c:v>
                </c:pt>
                <c:pt idx="12426">
                  <c:v>1.6036682128906199</c:v>
                </c:pt>
                <c:pt idx="12427">
                  <c:v>0.97332763671875</c:v>
                </c:pt>
                <c:pt idx="12428">
                  <c:v>0.801666259765625</c:v>
                </c:pt>
                <c:pt idx="12429">
                  <c:v>1.3807678222656199</c:v>
                </c:pt>
                <c:pt idx="12430">
                  <c:v>1.5538024902343699</c:v>
                </c:pt>
                <c:pt idx="12431">
                  <c:v>1.2470703125</c:v>
                </c:pt>
                <c:pt idx="12432">
                  <c:v>1.1091003417968699</c:v>
                </c:pt>
                <c:pt idx="12433">
                  <c:v>1.5577697753906199</c:v>
                </c:pt>
                <c:pt idx="12434">
                  <c:v>1.75738525390625</c:v>
                </c:pt>
                <c:pt idx="12435">
                  <c:v>1.5302429199218699</c:v>
                </c:pt>
                <c:pt idx="12436">
                  <c:v>1.2705078125</c:v>
                </c:pt>
                <c:pt idx="12437">
                  <c:v>1.43096923828125</c:v>
                </c:pt>
                <c:pt idx="12438">
                  <c:v>1.6961669921875</c:v>
                </c:pt>
                <c:pt idx="12439">
                  <c:v>1.47833251953125</c:v>
                </c:pt>
                <c:pt idx="12440">
                  <c:v>1.20306396484375</c:v>
                </c:pt>
                <c:pt idx="12441">
                  <c:v>1.4181213378906199</c:v>
                </c:pt>
                <c:pt idx="12442">
                  <c:v>1.64178466796875</c:v>
                </c:pt>
                <c:pt idx="12443">
                  <c:v>1.48150634765625</c:v>
                </c:pt>
                <c:pt idx="12444">
                  <c:v>1.1673278808593699</c:v>
                </c:pt>
                <c:pt idx="12445">
                  <c:v>1.2464599609375</c:v>
                </c:pt>
                <c:pt idx="12446">
                  <c:v>1.21002197265625</c:v>
                </c:pt>
                <c:pt idx="12447">
                  <c:v>1.09783935546875</c:v>
                </c:pt>
                <c:pt idx="12448">
                  <c:v>1.008544921875</c:v>
                </c:pt>
                <c:pt idx="12449">
                  <c:v>1.15350341796875</c:v>
                </c:pt>
                <c:pt idx="12450">
                  <c:v>1.1702575683593699</c:v>
                </c:pt>
                <c:pt idx="12451">
                  <c:v>0.71868896484375</c:v>
                </c:pt>
                <c:pt idx="12452">
                  <c:v>0.57781982421875</c:v>
                </c:pt>
                <c:pt idx="12453">
                  <c:v>0.894012451171875</c:v>
                </c:pt>
                <c:pt idx="12454">
                  <c:v>1.0419006347656199</c:v>
                </c:pt>
                <c:pt idx="12455">
                  <c:v>0.739837646484375</c:v>
                </c:pt>
                <c:pt idx="12456">
                  <c:v>0.348388671875</c:v>
                </c:pt>
                <c:pt idx="12457">
                  <c:v>0.45916748046875</c:v>
                </c:pt>
                <c:pt idx="12458">
                  <c:v>0.848968505859375</c:v>
                </c:pt>
                <c:pt idx="12459">
                  <c:v>0.841949462890625</c:v>
                </c:pt>
                <c:pt idx="12460">
                  <c:v>0.518707275390625</c:v>
                </c:pt>
                <c:pt idx="12461">
                  <c:v>0.459808349609375</c:v>
                </c:pt>
                <c:pt idx="12462">
                  <c:v>0.642578125</c:v>
                </c:pt>
                <c:pt idx="12463">
                  <c:v>0.741058349609375</c:v>
                </c:pt>
                <c:pt idx="12464">
                  <c:v>0.63311767578125</c:v>
                </c:pt>
                <c:pt idx="12465">
                  <c:v>0.426910400390625</c:v>
                </c:pt>
                <c:pt idx="12466">
                  <c:v>0.495880126953125</c:v>
                </c:pt>
                <c:pt idx="12467">
                  <c:v>0.751007080078125</c:v>
                </c:pt>
                <c:pt idx="12468">
                  <c:v>0.741485595703125</c:v>
                </c:pt>
                <c:pt idx="12469">
                  <c:v>0.215576171875</c:v>
                </c:pt>
                <c:pt idx="12470">
                  <c:v>-0.122007526457309</c:v>
                </c:pt>
                <c:pt idx="12471">
                  <c:v>0.350372314453125</c:v>
                </c:pt>
                <c:pt idx="12472">
                  <c:v>1.07366943359375</c:v>
                </c:pt>
                <c:pt idx="12473">
                  <c:v>1.1206359863281199</c:v>
                </c:pt>
                <c:pt idx="12474">
                  <c:v>0.42620849609375</c:v>
                </c:pt>
                <c:pt idx="12475">
                  <c:v>-0.29143208265304499</c:v>
                </c:pt>
                <c:pt idx="12476">
                  <c:v>-5.7344842702150303E-2</c:v>
                </c:pt>
                <c:pt idx="12477">
                  <c:v>0.8895263671875</c:v>
                </c:pt>
                <c:pt idx="12478">
                  <c:v>1.3348083496093699</c:v>
                </c:pt>
                <c:pt idx="12479">
                  <c:v>0.753997802734375</c:v>
                </c:pt>
                <c:pt idx="12480">
                  <c:v>-0.13206604123115501</c:v>
                </c:pt>
                <c:pt idx="12481">
                  <c:v>-0.43016993999481201</c:v>
                </c:pt>
                <c:pt idx="12482">
                  <c:v>0.334991455078125</c:v>
                </c:pt>
                <c:pt idx="12483">
                  <c:v>1.2283020019531199</c:v>
                </c:pt>
                <c:pt idx="12484">
                  <c:v>1.0399169921875</c:v>
                </c:pt>
                <c:pt idx="12485">
                  <c:v>0.1348876953125</c:v>
                </c:pt>
                <c:pt idx="12486">
                  <c:v>-0.38607043027877802</c:v>
                </c:pt>
                <c:pt idx="12487">
                  <c:v>-1.1906240135431199E-2</c:v>
                </c:pt>
                <c:pt idx="12488">
                  <c:v>0.693756103515625</c:v>
                </c:pt>
                <c:pt idx="12489">
                  <c:v>0.662567138671875</c:v>
                </c:pt>
                <c:pt idx="12490">
                  <c:v>7.513427734375E-2</c:v>
                </c:pt>
                <c:pt idx="12491">
                  <c:v>-0.35930663347244202</c:v>
                </c:pt>
                <c:pt idx="12492">
                  <c:v>-0.26177999377250599</c:v>
                </c:pt>
                <c:pt idx="12493">
                  <c:v>5.99365234375E-2</c:v>
                </c:pt>
                <c:pt idx="12494">
                  <c:v>5.5023193359375E-2</c:v>
                </c:pt>
                <c:pt idx="12495">
                  <c:v>-0.16833467781543701</c:v>
                </c:pt>
                <c:pt idx="12496">
                  <c:v>-0.19317327439785001</c:v>
                </c:pt>
                <c:pt idx="12497">
                  <c:v>-8.3821132779121399E-2</c:v>
                </c:pt>
                <c:pt idx="12498">
                  <c:v>-4.0995683521032299E-2</c:v>
                </c:pt>
                <c:pt idx="12499">
                  <c:v>-0.31220442056655801</c:v>
                </c:pt>
                <c:pt idx="12500">
                  <c:v>-0.56731504201889005</c:v>
                </c:pt>
                <c:pt idx="12501">
                  <c:v>-0.29867774248123102</c:v>
                </c:pt>
                <c:pt idx="12502">
                  <c:v>9.3994140625E-2</c:v>
                </c:pt>
                <c:pt idx="12503">
                  <c:v>5.50537109375E-2</c:v>
                </c:pt>
                <c:pt idx="12504">
                  <c:v>-0.25819969177245999</c:v>
                </c:pt>
                <c:pt idx="12505">
                  <c:v>-0.51083582639694203</c:v>
                </c:pt>
                <c:pt idx="12506">
                  <c:v>-0.323998153209686</c:v>
                </c:pt>
                <c:pt idx="12507">
                  <c:v>7.1044921875E-2</c:v>
                </c:pt>
                <c:pt idx="12508">
                  <c:v>0.104888916015625</c:v>
                </c:pt>
                <c:pt idx="12509">
                  <c:v>-0.23147884011268599</c:v>
                </c:pt>
                <c:pt idx="12510">
                  <c:v>-0.41097074747085499</c:v>
                </c:pt>
                <c:pt idx="12511">
                  <c:v>-9.9178977310657501E-2</c:v>
                </c:pt>
                <c:pt idx="12512">
                  <c:v>0.20440673828125</c:v>
                </c:pt>
                <c:pt idx="12513">
                  <c:v>4.5501708984375E-2</c:v>
                </c:pt>
                <c:pt idx="12514">
                  <c:v>-0.28565472364425598</c:v>
                </c:pt>
                <c:pt idx="12515">
                  <c:v>-0.178242772817611</c:v>
                </c:pt>
                <c:pt idx="12516">
                  <c:v>0.255706787109375</c:v>
                </c:pt>
                <c:pt idx="12517">
                  <c:v>0.33001708984375</c:v>
                </c:pt>
                <c:pt idx="12518">
                  <c:v>-0.114118844270706</c:v>
                </c:pt>
                <c:pt idx="12519">
                  <c:v>-0.36248454451560902</c:v>
                </c:pt>
                <c:pt idx="12520">
                  <c:v>-8.9363679289817796E-2</c:v>
                </c:pt>
                <c:pt idx="12521">
                  <c:v>0.32568359375</c:v>
                </c:pt>
                <c:pt idx="12522">
                  <c:v>0.3231201171875</c:v>
                </c:pt>
                <c:pt idx="12523">
                  <c:v>1.3885498046875E-2</c:v>
                </c:pt>
                <c:pt idx="12524">
                  <c:v>-0.22908315062522799</c:v>
                </c:pt>
                <c:pt idx="12525">
                  <c:v>-4.8731427639722803E-2</c:v>
                </c:pt>
                <c:pt idx="12526">
                  <c:v>0.26080322265625</c:v>
                </c:pt>
                <c:pt idx="12527">
                  <c:v>0.3408203125</c:v>
                </c:pt>
                <c:pt idx="12528">
                  <c:v>0.2679443359375</c:v>
                </c:pt>
                <c:pt idx="12529">
                  <c:v>5.6060791015625E-2</c:v>
                </c:pt>
                <c:pt idx="12530">
                  <c:v>3.0670166015625E-2</c:v>
                </c:pt>
                <c:pt idx="12531">
                  <c:v>0.235992431640625</c:v>
                </c:pt>
                <c:pt idx="12532">
                  <c:v>0.295867919921875</c:v>
                </c:pt>
                <c:pt idx="12533">
                  <c:v>9.039306640625E-2</c:v>
                </c:pt>
                <c:pt idx="12534">
                  <c:v>-0.101776026189327</c:v>
                </c:pt>
                <c:pt idx="12535">
                  <c:v>-1.7423596233129501E-2</c:v>
                </c:pt>
                <c:pt idx="12536">
                  <c:v>0.1986083984375</c:v>
                </c:pt>
                <c:pt idx="12537">
                  <c:v>0.35009765625</c:v>
                </c:pt>
                <c:pt idx="12538">
                  <c:v>0.29730224609375</c:v>
                </c:pt>
                <c:pt idx="12539">
                  <c:v>2.520751953125E-2</c:v>
                </c:pt>
                <c:pt idx="12540">
                  <c:v>-0.12417970597743901</c:v>
                </c:pt>
                <c:pt idx="12541">
                  <c:v>0.1549072265625</c:v>
                </c:pt>
                <c:pt idx="12542">
                  <c:v>0.454925537109375</c:v>
                </c:pt>
                <c:pt idx="12543">
                  <c:v>0.3031005859375</c:v>
                </c:pt>
                <c:pt idx="12544">
                  <c:v>-0.105749748647212</c:v>
                </c:pt>
                <c:pt idx="12545">
                  <c:v>-0.112326070666313</c:v>
                </c:pt>
                <c:pt idx="12546">
                  <c:v>0.296234130859375</c:v>
                </c:pt>
                <c:pt idx="12547">
                  <c:v>0.447723388671875</c:v>
                </c:pt>
                <c:pt idx="12548">
                  <c:v>0.116790771484375</c:v>
                </c:pt>
                <c:pt idx="12549">
                  <c:v>-0.227073684334754</c:v>
                </c:pt>
                <c:pt idx="12550">
                  <c:v>-3.4227207303047097E-2</c:v>
                </c:pt>
                <c:pt idx="12551">
                  <c:v>0.3883056640625</c:v>
                </c:pt>
                <c:pt idx="12552">
                  <c:v>0.35711669921875</c:v>
                </c:pt>
                <c:pt idx="12553">
                  <c:v>-6.9839157164096805E-2</c:v>
                </c:pt>
                <c:pt idx="12554">
                  <c:v>-0.273438811302185</c:v>
                </c:pt>
                <c:pt idx="12555">
                  <c:v>4.5135498046875E-2</c:v>
                </c:pt>
                <c:pt idx="12556">
                  <c:v>0.458831787109375</c:v>
                </c:pt>
                <c:pt idx="12557">
                  <c:v>0.398284912109375</c:v>
                </c:pt>
                <c:pt idx="12558">
                  <c:v>-1.14552993327379E-2</c:v>
                </c:pt>
                <c:pt idx="12559">
                  <c:v>-0.12983442842960299</c:v>
                </c:pt>
                <c:pt idx="12560">
                  <c:v>0.1771240234375</c:v>
                </c:pt>
                <c:pt idx="12561">
                  <c:v>0.387786865234375</c:v>
                </c:pt>
                <c:pt idx="12562">
                  <c:v>0.21246337890625</c:v>
                </c:pt>
                <c:pt idx="12563">
                  <c:v>-6.8061754107475197E-2</c:v>
                </c:pt>
                <c:pt idx="12564">
                  <c:v>-8.1240527331829002E-2</c:v>
                </c:pt>
                <c:pt idx="12565">
                  <c:v>0.117767333984375</c:v>
                </c:pt>
                <c:pt idx="12566">
                  <c:v>0.200714111328125</c:v>
                </c:pt>
                <c:pt idx="12567">
                  <c:v>4.5013427734375E-2</c:v>
                </c:pt>
                <c:pt idx="12568">
                  <c:v>-6.9219946861267007E-2</c:v>
                </c:pt>
                <c:pt idx="12569">
                  <c:v>7.659912109375E-2</c:v>
                </c:pt>
                <c:pt idx="12570">
                  <c:v>0.32135009765625</c:v>
                </c:pt>
                <c:pt idx="12571">
                  <c:v>0.25946044921875</c:v>
                </c:pt>
                <c:pt idx="12572">
                  <c:v>-4.46434654295444E-2</c:v>
                </c:pt>
                <c:pt idx="12573">
                  <c:v>-0.172797366976737</c:v>
                </c:pt>
                <c:pt idx="12574">
                  <c:v>9.1888427734375E-2</c:v>
                </c:pt>
                <c:pt idx="12575">
                  <c:v>0.32513427734375</c:v>
                </c:pt>
                <c:pt idx="12576">
                  <c:v>0.16094970703125</c:v>
                </c:pt>
                <c:pt idx="12577">
                  <c:v>-0.14852169156074499</c:v>
                </c:pt>
                <c:pt idx="12578">
                  <c:v>-5.7133983820676797E-2</c:v>
                </c:pt>
                <c:pt idx="12579">
                  <c:v>0.340911865234375</c:v>
                </c:pt>
                <c:pt idx="12580">
                  <c:v>0.507965087890625</c:v>
                </c:pt>
                <c:pt idx="12581">
                  <c:v>0.16265869140625</c:v>
                </c:pt>
                <c:pt idx="12582">
                  <c:v>-0.16971890628337799</c:v>
                </c:pt>
                <c:pt idx="12583">
                  <c:v>1.46484375E-3</c:v>
                </c:pt>
                <c:pt idx="12584">
                  <c:v>0.39263916015625</c:v>
                </c:pt>
                <c:pt idx="12585">
                  <c:v>0.394256591796875</c:v>
                </c:pt>
                <c:pt idx="12586">
                  <c:v>0.142578125</c:v>
                </c:pt>
                <c:pt idx="12587">
                  <c:v>0.146026611328125</c:v>
                </c:pt>
                <c:pt idx="12588">
                  <c:v>0.488494873046875</c:v>
                </c:pt>
                <c:pt idx="12589">
                  <c:v>0.674346923828125</c:v>
                </c:pt>
                <c:pt idx="12590">
                  <c:v>0.32501220703125</c:v>
                </c:pt>
                <c:pt idx="12591">
                  <c:v>-6.6050820052623693E-2</c:v>
                </c:pt>
                <c:pt idx="12592">
                  <c:v>1.312255859375E-2</c:v>
                </c:pt>
                <c:pt idx="12593">
                  <c:v>0.32891845703125</c:v>
                </c:pt>
                <c:pt idx="12594">
                  <c:v>0.46319580078125</c:v>
                </c:pt>
                <c:pt idx="12595">
                  <c:v>0.39178466796875</c:v>
                </c:pt>
                <c:pt idx="12596">
                  <c:v>0.31146240234375</c:v>
                </c:pt>
                <c:pt idx="12597">
                  <c:v>0.475341796875</c:v>
                </c:pt>
                <c:pt idx="12598">
                  <c:v>0.70074462890625</c:v>
                </c:pt>
                <c:pt idx="12599">
                  <c:v>0.54010009765625</c:v>
                </c:pt>
                <c:pt idx="12600">
                  <c:v>0.136810302734375</c:v>
                </c:pt>
                <c:pt idx="12601">
                  <c:v>6.085205078125E-2</c:v>
                </c:pt>
                <c:pt idx="12602">
                  <c:v>0.4180908203125</c:v>
                </c:pt>
                <c:pt idx="12603">
                  <c:v>0.626251220703125</c:v>
                </c:pt>
                <c:pt idx="12604">
                  <c:v>0.404571533203125</c:v>
                </c:pt>
                <c:pt idx="12605">
                  <c:v>0.13897705078125</c:v>
                </c:pt>
                <c:pt idx="12606">
                  <c:v>0.220458984375</c:v>
                </c:pt>
                <c:pt idx="12607">
                  <c:v>0.5098876953125</c:v>
                </c:pt>
                <c:pt idx="12608">
                  <c:v>0.53564453125</c:v>
                </c:pt>
                <c:pt idx="12609">
                  <c:v>0.29620361328125</c:v>
                </c:pt>
                <c:pt idx="12610">
                  <c:v>0.17315673828125</c:v>
                </c:pt>
                <c:pt idx="12611">
                  <c:v>0.346405029296875</c:v>
                </c:pt>
                <c:pt idx="12612">
                  <c:v>0.52239990234375</c:v>
                </c:pt>
                <c:pt idx="12613">
                  <c:v>0.430419921875</c:v>
                </c:pt>
                <c:pt idx="12614">
                  <c:v>0.2376708984375</c:v>
                </c:pt>
                <c:pt idx="12615">
                  <c:v>0.257904052734375</c:v>
                </c:pt>
                <c:pt idx="12616">
                  <c:v>0.438323974609375</c:v>
                </c:pt>
                <c:pt idx="12617">
                  <c:v>0.46923828125</c:v>
                </c:pt>
                <c:pt idx="12618">
                  <c:v>0.313140869140625</c:v>
                </c:pt>
                <c:pt idx="12619">
                  <c:v>0.227203369140625</c:v>
                </c:pt>
                <c:pt idx="12620">
                  <c:v>0.34954833984375</c:v>
                </c:pt>
                <c:pt idx="12621">
                  <c:v>0.46099853515625</c:v>
                </c:pt>
                <c:pt idx="12622">
                  <c:v>0.38836669921875</c:v>
                </c:pt>
                <c:pt idx="12623">
                  <c:v>0.259307861328125</c:v>
                </c:pt>
                <c:pt idx="12624">
                  <c:v>0.290618896484375</c:v>
                </c:pt>
                <c:pt idx="12625">
                  <c:v>0.4207763671875</c:v>
                </c:pt>
                <c:pt idx="12626">
                  <c:v>0.426788330078125</c:v>
                </c:pt>
                <c:pt idx="12627">
                  <c:v>0.309051513671875</c:v>
                </c:pt>
                <c:pt idx="12628">
                  <c:v>0.2698974609375</c:v>
                </c:pt>
                <c:pt idx="12629">
                  <c:v>0.367340087890625</c:v>
                </c:pt>
                <c:pt idx="12630">
                  <c:v>0.431304931640625</c:v>
                </c:pt>
                <c:pt idx="12631">
                  <c:v>0.355743408203125</c:v>
                </c:pt>
                <c:pt idx="12632">
                  <c:v>0.286529541015625</c:v>
                </c:pt>
                <c:pt idx="12633">
                  <c:v>0.330780029296875</c:v>
                </c:pt>
                <c:pt idx="12634">
                  <c:v>0.4136962890625</c:v>
                </c:pt>
                <c:pt idx="12635">
                  <c:v>0.39556884765625</c:v>
                </c:pt>
                <c:pt idx="12636">
                  <c:v>0.31463623046875</c:v>
                </c:pt>
                <c:pt idx="12637">
                  <c:v>0.30712890625</c:v>
                </c:pt>
                <c:pt idx="12638">
                  <c:v>0.381591796875</c:v>
                </c:pt>
                <c:pt idx="12639">
                  <c:v>0.404296875</c:v>
                </c:pt>
                <c:pt idx="12640">
                  <c:v>0.343780517578125</c:v>
                </c:pt>
                <c:pt idx="12641">
                  <c:v>0.303375244140625</c:v>
                </c:pt>
                <c:pt idx="12642">
                  <c:v>0.354827880859375</c:v>
                </c:pt>
                <c:pt idx="12643">
                  <c:v>0.40478515625</c:v>
                </c:pt>
                <c:pt idx="12644">
                  <c:v>0.373687744140625</c:v>
                </c:pt>
                <c:pt idx="12645">
                  <c:v>0.315673828125</c:v>
                </c:pt>
                <c:pt idx="12646">
                  <c:v>0.328948974609375</c:v>
                </c:pt>
                <c:pt idx="12647">
                  <c:v>0.3907470703125</c:v>
                </c:pt>
                <c:pt idx="12648">
                  <c:v>0.39208984375</c:v>
                </c:pt>
                <c:pt idx="12649">
                  <c:v>0.34112548828125</c:v>
                </c:pt>
                <c:pt idx="12650">
                  <c:v>0.326416015625</c:v>
                </c:pt>
                <c:pt idx="12651">
                  <c:v>0.37261962890625</c:v>
                </c:pt>
                <c:pt idx="12652">
                  <c:v>0.394195556640625</c:v>
                </c:pt>
                <c:pt idx="12653">
                  <c:v>0.356048583984375</c:v>
                </c:pt>
                <c:pt idx="12654">
                  <c:v>0.327972412109375</c:v>
                </c:pt>
                <c:pt idx="12655">
                  <c:v>0.359893798828125</c:v>
                </c:pt>
                <c:pt idx="12656">
                  <c:v>0.3944091796875</c:v>
                </c:pt>
                <c:pt idx="12657">
                  <c:v>0.369171142578125</c:v>
                </c:pt>
                <c:pt idx="12658">
                  <c:v>0.335540771484375</c:v>
                </c:pt>
                <c:pt idx="12659">
                  <c:v>0.34222412109375</c:v>
                </c:pt>
                <c:pt idx="12660">
                  <c:v>0.387725830078125</c:v>
                </c:pt>
                <c:pt idx="12661">
                  <c:v>0.3905029296875</c:v>
                </c:pt>
                <c:pt idx="12662">
                  <c:v>0.35528564453125</c:v>
                </c:pt>
                <c:pt idx="12663">
                  <c:v>0.342193603515625</c:v>
                </c:pt>
                <c:pt idx="12664">
                  <c:v>0.369293212890625</c:v>
                </c:pt>
                <c:pt idx="12665">
                  <c:v>0.3839111328125</c:v>
                </c:pt>
                <c:pt idx="12666">
                  <c:v>0.357879638671875</c:v>
                </c:pt>
                <c:pt idx="12667">
                  <c:v>0.3419189453125</c:v>
                </c:pt>
                <c:pt idx="12668">
                  <c:v>0.360626220703125</c:v>
                </c:pt>
                <c:pt idx="12669">
                  <c:v>0.3802490234375</c:v>
                </c:pt>
                <c:pt idx="12670">
                  <c:v>0.36297607421875</c:v>
                </c:pt>
                <c:pt idx="12671">
                  <c:v>0.338623046875</c:v>
                </c:pt>
                <c:pt idx="12672">
                  <c:v>0.351531982421875</c:v>
                </c:pt>
                <c:pt idx="12673">
                  <c:v>0.37677001953125</c:v>
                </c:pt>
                <c:pt idx="12674">
                  <c:v>0.371124267578125</c:v>
                </c:pt>
                <c:pt idx="12675">
                  <c:v>0.346466064453125</c:v>
                </c:pt>
                <c:pt idx="12676">
                  <c:v>0.343597412109375</c:v>
                </c:pt>
                <c:pt idx="12677">
                  <c:v>0.363861083984375</c:v>
                </c:pt>
                <c:pt idx="12678">
                  <c:v>0.361358642578125</c:v>
                </c:pt>
                <c:pt idx="12679">
                  <c:v>0.338958740234375</c:v>
                </c:pt>
                <c:pt idx="12680">
                  <c:v>0.330963134765625</c:v>
                </c:pt>
                <c:pt idx="12681">
                  <c:v>0.35687255859375</c:v>
                </c:pt>
                <c:pt idx="12682">
                  <c:v>0.368194580078125</c:v>
                </c:pt>
                <c:pt idx="12683">
                  <c:v>0.353302001953125</c:v>
                </c:pt>
                <c:pt idx="12684">
                  <c:v>0.344696044921875</c:v>
                </c:pt>
                <c:pt idx="12685">
                  <c:v>0.35546875</c:v>
                </c:pt>
                <c:pt idx="12686">
                  <c:v>0.371978759765625</c:v>
                </c:pt>
                <c:pt idx="12687">
                  <c:v>0.368743896484375</c:v>
                </c:pt>
                <c:pt idx="12688">
                  <c:v>0.352874755859375</c:v>
                </c:pt>
                <c:pt idx="12689">
                  <c:v>0.3577880859375</c:v>
                </c:pt>
                <c:pt idx="12690">
                  <c:v>0.3690185546875</c:v>
                </c:pt>
                <c:pt idx="12691">
                  <c:v>0.3709716796875</c:v>
                </c:pt>
                <c:pt idx="12692">
                  <c:v>0.359527587890625</c:v>
                </c:pt>
                <c:pt idx="12693">
                  <c:v>0.36102294921875</c:v>
                </c:pt>
                <c:pt idx="12694">
                  <c:v>0.37200927734375</c:v>
                </c:pt>
                <c:pt idx="12695">
                  <c:v>0.374969482421875</c:v>
                </c:pt>
                <c:pt idx="12696">
                  <c:v>0.362396240234375</c:v>
                </c:pt>
                <c:pt idx="12697">
                  <c:v>0.357086181640625</c:v>
                </c:pt>
                <c:pt idx="12698">
                  <c:v>0.37213134765625</c:v>
                </c:pt>
                <c:pt idx="12699">
                  <c:v>0.3765869140625</c:v>
                </c:pt>
                <c:pt idx="12700">
                  <c:v>0.365997314453125</c:v>
                </c:pt>
                <c:pt idx="12701">
                  <c:v>0.354522705078125</c:v>
                </c:pt>
                <c:pt idx="12702">
                  <c:v>0.362762451171875</c:v>
                </c:pt>
                <c:pt idx="12703">
                  <c:v>0.374908447265625</c:v>
                </c:pt>
                <c:pt idx="12704">
                  <c:v>0.372100830078125</c:v>
                </c:pt>
                <c:pt idx="12705">
                  <c:v>0.3585205078125</c:v>
                </c:pt>
                <c:pt idx="12706">
                  <c:v>0.361846923828125</c:v>
                </c:pt>
                <c:pt idx="12707">
                  <c:v>0.36944580078125</c:v>
                </c:pt>
                <c:pt idx="12708">
                  <c:v>0.3729248046875</c:v>
                </c:pt>
                <c:pt idx="12709">
                  <c:v>0.36749267578125</c:v>
                </c:pt>
                <c:pt idx="12710">
                  <c:v>0.365020751953125</c:v>
                </c:pt>
                <c:pt idx="12711">
                  <c:v>0.37152099609375</c:v>
                </c:pt>
                <c:pt idx="12712">
                  <c:v>0.375244140625</c:v>
                </c:pt>
                <c:pt idx="12713">
                  <c:v>0.372467041015625</c:v>
                </c:pt>
                <c:pt idx="12714">
                  <c:v>0.363739013671875</c:v>
                </c:pt>
                <c:pt idx="12715">
                  <c:v>0.365814208984375</c:v>
                </c:pt>
                <c:pt idx="12716">
                  <c:v>0.370269775390625</c:v>
                </c:pt>
                <c:pt idx="12717">
                  <c:v>0.37347412109375</c:v>
                </c:pt>
                <c:pt idx="12718">
                  <c:v>0.36590576171875</c:v>
                </c:pt>
                <c:pt idx="12719">
                  <c:v>0.365386962890625</c:v>
                </c:pt>
                <c:pt idx="12720">
                  <c:v>0.37017822265625</c:v>
                </c:pt>
                <c:pt idx="12721">
                  <c:v>0.372314453125</c:v>
                </c:pt>
                <c:pt idx="12722">
                  <c:v>0.374359130859375</c:v>
                </c:pt>
                <c:pt idx="12723">
                  <c:v>0.36334228515625</c:v>
                </c:pt>
                <c:pt idx="12724">
                  <c:v>0.358245849609375</c:v>
                </c:pt>
                <c:pt idx="12725">
                  <c:v>0.366455078125</c:v>
                </c:pt>
                <c:pt idx="12726">
                  <c:v>0.36981201171875</c:v>
                </c:pt>
                <c:pt idx="12727">
                  <c:v>0.366729736328125</c:v>
                </c:pt>
                <c:pt idx="12728">
                  <c:v>0.36480712890625</c:v>
                </c:pt>
                <c:pt idx="12729">
                  <c:v>0.370758056640625</c:v>
                </c:pt>
                <c:pt idx="12730">
                  <c:v>0.375640869140625</c:v>
                </c:pt>
                <c:pt idx="12731">
                  <c:v>0.36541748046875</c:v>
                </c:pt>
                <c:pt idx="12732">
                  <c:v>0.362396240234375</c:v>
                </c:pt>
                <c:pt idx="12733">
                  <c:v>0.364654541015625</c:v>
                </c:pt>
                <c:pt idx="12734">
                  <c:v>0.37420654296875</c:v>
                </c:pt>
                <c:pt idx="12735">
                  <c:v>0.37347412109375</c:v>
                </c:pt>
                <c:pt idx="12736">
                  <c:v>0.36016845703125</c:v>
                </c:pt>
                <c:pt idx="12737">
                  <c:v>0.35833740234375</c:v>
                </c:pt>
                <c:pt idx="12738">
                  <c:v>0.368804931640625</c:v>
                </c:pt>
                <c:pt idx="12739">
                  <c:v>0.37615966796875</c:v>
                </c:pt>
                <c:pt idx="12740">
                  <c:v>0.366607666015625</c:v>
                </c:pt>
                <c:pt idx="12741">
                  <c:v>0.36041259765625</c:v>
                </c:pt>
                <c:pt idx="12742">
                  <c:v>0.3651123046875</c:v>
                </c:pt>
                <c:pt idx="12743">
                  <c:v>0.37518310546875</c:v>
                </c:pt>
                <c:pt idx="12744">
                  <c:v>0.372802734375</c:v>
                </c:pt>
                <c:pt idx="12745">
                  <c:v>0.361297607421875</c:v>
                </c:pt>
                <c:pt idx="12746">
                  <c:v>0.362548828125</c:v>
                </c:pt>
                <c:pt idx="12747">
                  <c:v>0.373504638671875</c:v>
                </c:pt>
                <c:pt idx="12748">
                  <c:v>0.373199462890625</c:v>
                </c:pt>
                <c:pt idx="12749">
                  <c:v>0.36474609375</c:v>
                </c:pt>
                <c:pt idx="12750">
                  <c:v>0.361907958984375</c:v>
                </c:pt>
                <c:pt idx="12751">
                  <c:v>0.370391845703125</c:v>
                </c:pt>
                <c:pt idx="12752">
                  <c:v>0.371978759765625</c:v>
                </c:pt>
                <c:pt idx="12753">
                  <c:v>0.36456298828125</c:v>
                </c:pt>
                <c:pt idx="12754">
                  <c:v>0.3641357421875</c:v>
                </c:pt>
                <c:pt idx="12755">
                  <c:v>0.368743896484375</c:v>
                </c:pt>
                <c:pt idx="12756">
                  <c:v>0.373779296875</c:v>
                </c:pt>
                <c:pt idx="12757">
                  <c:v>0.3704833984375</c:v>
                </c:pt>
                <c:pt idx="12758">
                  <c:v>0.36798095703125</c:v>
                </c:pt>
                <c:pt idx="12759">
                  <c:v>0.370574951171875</c:v>
                </c:pt>
                <c:pt idx="12760">
                  <c:v>0.37060546875</c:v>
                </c:pt>
                <c:pt idx="12761">
                  <c:v>0.37115478515625</c:v>
                </c:pt>
                <c:pt idx="12762">
                  <c:v>0.3687744140625</c:v>
                </c:pt>
                <c:pt idx="12763">
                  <c:v>0.360931396484375</c:v>
                </c:pt>
                <c:pt idx="12764">
                  <c:v>0.364044189453125</c:v>
                </c:pt>
                <c:pt idx="12765">
                  <c:v>0.368072509765625</c:v>
                </c:pt>
                <c:pt idx="12766">
                  <c:v>0.36505126953125</c:v>
                </c:pt>
                <c:pt idx="12767">
                  <c:v>0.36517333984375</c:v>
                </c:pt>
                <c:pt idx="12768">
                  <c:v>0.364593505859375</c:v>
                </c:pt>
                <c:pt idx="12769">
                  <c:v>0.363250732421875</c:v>
                </c:pt>
                <c:pt idx="12770">
                  <c:v>0.364898681640625</c:v>
                </c:pt>
                <c:pt idx="12771">
                  <c:v>0.3685302734375</c:v>
                </c:pt>
                <c:pt idx="12772">
                  <c:v>0.37255859375</c:v>
                </c:pt>
                <c:pt idx="12773">
                  <c:v>0.377227783203125</c:v>
                </c:pt>
                <c:pt idx="12774">
                  <c:v>0.378936767578125</c:v>
                </c:pt>
                <c:pt idx="12775">
                  <c:v>0.37530517578125</c:v>
                </c:pt>
                <c:pt idx="12776">
                  <c:v>0.37762451171875</c:v>
                </c:pt>
                <c:pt idx="12777">
                  <c:v>0.380889892578125</c:v>
                </c:pt>
                <c:pt idx="12778">
                  <c:v>0.372314453125</c:v>
                </c:pt>
                <c:pt idx="12779">
                  <c:v>0.36163330078125</c:v>
                </c:pt>
                <c:pt idx="12780">
                  <c:v>0.36883544921875</c:v>
                </c:pt>
                <c:pt idx="12781">
                  <c:v>0.370513916015625</c:v>
                </c:pt>
                <c:pt idx="12782">
                  <c:v>0.370330810546875</c:v>
                </c:pt>
                <c:pt idx="12783">
                  <c:v>0.367462158203125</c:v>
                </c:pt>
                <c:pt idx="12784">
                  <c:v>0.368682861328125</c:v>
                </c:pt>
                <c:pt idx="12785">
                  <c:v>0.368682861328125</c:v>
                </c:pt>
                <c:pt idx="12786">
                  <c:v>0.371337890625</c:v>
                </c:pt>
                <c:pt idx="12787">
                  <c:v>0.36016845703125</c:v>
                </c:pt>
                <c:pt idx="12788">
                  <c:v>0.3309326171875</c:v>
                </c:pt>
                <c:pt idx="12789">
                  <c:v>0.30352783203125</c:v>
                </c:pt>
                <c:pt idx="12790">
                  <c:v>0.308807373046875</c:v>
                </c:pt>
                <c:pt idx="12791">
                  <c:v>0.312103271484375</c:v>
                </c:pt>
                <c:pt idx="12792">
                  <c:v>0.26904296875</c:v>
                </c:pt>
                <c:pt idx="12793">
                  <c:v>0.225738525390625</c:v>
                </c:pt>
                <c:pt idx="12794">
                  <c:v>0.225982666015625</c:v>
                </c:pt>
                <c:pt idx="12795">
                  <c:v>0.265716552734375</c:v>
                </c:pt>
                <c:pt idx="12796">
                  <c:v>0.25244140625</c:v>
                </c:pt>
                <c:pt idx="12797">
                  <c:v>0.1824951171875</c:v>
                </c:pt>
                <c:pt idx="12798">
                  <c:v>0.17437744140625</c:v>
                </c:pt>
                <c:pt idx="12799">
                  <c:v>0.2493896484375</c:v>
                </c:pt>
                <c:pt idx="12800">
                  <c:v>0.363861083984375</c:v>
                </c:pt>
                <c:pt idx="12801">
                  <c:v>0.36199951171875</c:v>
                </c:pt>
                <c:pt idx="12802">
                  <c:v>0.30889892578125</c:v>
                </c:pt>
                <c:pt idx="12803">
                  <c:v>0.428955078125</c:v>
                </c:pt>
                <c:pt idx="12804">
                  <c:v>0.597137451171875</c:v>
                </c:pt>
                <c:pt idx="12805">
                  <c:v>0.4095458984375</c:v>
                </c:pt>
                <c:pt idx="12806">
                  <c:v>2.2491455078125E-2</c:v>
                </c:pt>
                <c:pt idx="12807">
                  <c:v>-0.13025364279747001</c:v>
                </c:pt>
                <c:pt idx="12808">
                  <c:v>5.9234619140625E-2</c:v>
                </c:pt>
                <c:pt idx="12809">
                  <c:v>0.27081298828125</c:v>
                </c:pt>
                <c:pt idx="12810">
                  <c:v>0.183197021484375</c:v>
                </c:pt>
                <c:pt idx="12811">
                  <c:v>8.30078125E-3</c:v>
                </c:pt>
                <c:pt idx="12812">
                  <c:v>7.6904296875E-2</c:v>
                </c:pt>
                <c:pt idx="12813">
                  <c:v>0.31536865234375</c:v>
                </c:pt>
                <c:pt idx="12814">
                  <c:v>0.430084228515625</c:v>
                </c:pt>
                <c:pt idx="12815">
                  <c:v>0.2506103515625</c:v>
                </c:pt>
                <c:pt idx="12816">
                  <c:v>-4.27635433152318E-3</c:v>
                </c:pt>
                <c:pt idx="12817">
                  <c:v>-4.68056127429008E-2</c:v>
                </c:pt>
                <c:pt idx="12818">
                  <c:v>5.401611328125E-2</c:v>
                </c:pt>
                <c:pt idx="12819">
                  <c:v>4.23583984375E-2</c:v>
                </c:pt>
                <c:pt idx="12820">
                  <c:v>-0.11068913340568499</c:v>
                </c:pt>
                <c:pt idx="12821">
                  <c:v>-0.11489463597536</c:v>
                </c:pt>
                <c:pt idx="12822">
                  <c:v>0.12884521484375</c:v>
                </c:pt>
                <c:pt idx="12823">
                  <c:v>0.27667236328125</c:v>
                </c:pt>
                <c:pt idx="12824">
                  <c:v>8.0169677734375E-2</c:v>
                </c:pt>
                <c:pt idx="12825">
                  <c:v>-0.19498059153556799</c:v>
                </c:pt>
                <c:pt idx="12826">
                  <c:v>-0.18904228508472401</c:v>
                </c:pt>
                <c:pt idx="12827">
                  <c:v>8.7371826171875E-2</c:v>
                </c:pt>
                <c:pt idx="12828">
                  <c:v>0.269989013671875</c:v>
                </c:pt>
                <c:pt idx="12829">
                  <c:v>-1.10509069636464E-2</c:v>
                </c:pt>
                <c:pt idx="12830">
                  <c:v>-0.39909857511520302</c:v>
                </c:pt>
                <c:pt idx="12831">
                  <c:v>-0.32022202014923001</c:v>
                </c:pt>
                <c:pt idx="12832">
                  <c:v>5.517578125E-2</c:v>
                </c:pt>
                <c:pt idx="12833">
                  <c:v>0.112152099609375</c:v>
                </c:pt>
                <c:pt idx="12834">
                  <c:v>-0.18662936985492701</c:v>
                </c:pt>
                <c:pt idx="12835">
                  <c:v>-0.39657714962959201</c:v>
                </c:pt>
                <c:pt idx="12836">
                  <c:v>-0.35814306139945901</c:v>
                </c:pt>
                <c:pt idx="12837">
                  <c:v>-8.4748946130275699E-2</c:v>
                </c:pt>
                <c:pt idx="12838">
                  <c:v>0.254974365234375</c:v>
                </c:pt>
                <c:pt idx="12839">
                  <c:v>5.4779052734375E-2</c:v>
                </c:pt>
                <c:pt idx="12840">
                  <c:v>-0.34829798340797402</c:v>
                </c:pt>
                <c:pt idx="12841">
                  <c:v>-0.38996914029121399</c:v>
                </c:pt>
                <c:pt idx="12842">
                  <c:v>-5.3325269371271099E-2</c:v>
                </c:pt>
                <c:pt idx="12843">
                  <c:v>0.2984619140625</c:v>
                </c:pt>
                <c:pt idx="12844">
                  <c:v>0.2115478515625</c:v>
                </c:pt>
                <c:pt idx="12845">
                  <c:v>-0.41925382614135698</c:v>
                </c:pt>
                <c:pt idx="12846">
                  <c:v>-0.60891896486282304</c:v>
                </c:pt>
                <c:pt idx="12847">
                  <c:v>-5.0099235028028398E-2</c:v>
                </c:pt>
                <c:pt idx="12848">
                  <c:v>0.544464111328125</c:v>
                </c:pt>
                <c:pt idx="12849">
                  <c:v>0.43365478515625</c:v>
                </c:pt>
                <c:pt idx="12850">
                  <c:v>-0.26627942919731101</c:v>
                </c:pt>
                <c:pt idx="12851">
                  <c:v>-0.691769778728485</c:v>
                </c:pt>
                <c:pt idx="12852">
                  <c:v>-0.22730684280395499</c:v>
                </c:pt>
                <c:pt idx="12853">
                  <c:v>0.39599609375</c:v>
                </c:pt>
                <c:pt idx="12854">
                  <c:v>0.31744384765625</c:v>
                </c:pt>
                <c:pt idx="12855">
                  <c:v>-0.21598507463932001</c:v>
                </c:pt>
                <c:pt idx="12856">
                  <c:v>-0.41577312350273099</c:v>
                </c:pt>
                <c:pt idx="12857">
                  <c:v>-8.3126708865165697E-2</c:v>
                </c:pt>
                <c:pt idx="12858">
                  <c:v>0.299652099609375</c:v>
                </c:pt>
                <c:pt idx="12859">
                  <c:v>0.24365234375</c:v>
                </c:pt>
                <c:pt idx="12860">
                  <c:v>-3.7086948752403197E-2</c:v>
                </c:pt>
                <c:pt idx="12861">
                  <c:v>-0.15686750411987299</c:v>
                </c:pt>
                <c:pt idx="12862">
                  <c:v>6.195068359375E-2</c:v>
                </c:pt>
                <c:pt idx="12863">
                  <c:v>0.443756103515625</c:v>
                </c:pt>
                <c:pt idx="12864">
                  <c:v>0.490264892578125</c:v>
                </c:pt>
                <c:pt idx="12865">
                  <c:v>0.282806396484375</c:v>
                </c:pt>
                <c:pt idx="12866">
                  <c:v>0.193084716796875</c:v>
                </c:pt>
                <c:pt idx="12867">
                  <c:v>0.29052734375</c:v>
                </c:pt>
                <c:pt idx="12868">
                  <c:v>0.453460693359375</c:v>
                </c:pt>
                <c:pt idx="12869">
                  <c:v>0.506744384765625</c:v>
                </c:pt>
                <c:pt idx="12870">
                  <c:v>0.2366943359375</c:v>
                </c:pt>
                <c:pt idx="12871">
                  <c:v>-0.138850703835487</c:v>
                </c:pt>
                <c:pt idx="12872">
                  <c:v>2.288818359375E-3</c:v>
                </c:pt>
                <c:pt idx="12873">
                  <c:v>0.4962158203125</c:v>
                </c:pt>
                <c:pt idx="12874">
                  <c:v>0.79547119140625</c:v>
                </c:pt>
                <c:pt idx="12875">
                  <c:v>0.51483154296875</c:v>
                </c:pt>
                <c:pt idx="12876">
                  <c:v>1.4923095703125E-2</c:v>
                </c:pt>
                <c:pt idx="12877">
                  <c:v>1.3153076171875E-2</c:v>
                </c:pt>
                <c:pt idx="12878">
                  <c:v>0.6336669921875</c:v>
                </c:pt>
                <c:pt idx="12879">
                  <c:v>1.11773681640625</c:v>
                </c:pt>
                <c:pt idx="12880">
                  <c:v>0.9857177734375</c:v>
                </c:pt>
                <c:pt idx="12881">
                  <c:v>0.61151123046875</c:v>
                </c:pt>
                <c:pt idx="12882">
                  <c:v>0.34295654296875</c:v>
                </c:pt>
                <c:pt idx="12883">
                  <c:v>0.340606689453125</c:v>
                </c:pt>
                <c:pt idx="12884">
                  <c:v>0.573028564453125</c:v>
                </c:pt>
                <c:pt idx="12885">
                  <c:v>0.838470458984375</c:v>
                </c:pt>
                <c:pt idx="12886">
                  <c:v>0.846405029296875</c:v>
                </c:pt>
                <c:pt idx="12887">
                  <c:v>0.721954345703125</c:v>
                </c:pt>
                <c:pt idx="12888">
                  <c:v>0.55072021484375</c:v>
                </c:pt>
                <c:pt idx="12889">
                  <c:v>0.38714599609375</c:v>
                </c:pt>
                <c:pt idx="12890">
                  <c:v>0.392578125</c:v>
                </c:pt>
                <c:pt idx="12891">
                  <c:v>0.40350341796875</c:v>
                </c:pt>
                <c:pt idx="12892">
                  <c:v>0.5245361328125</c:v>
                </c:pt>
                <c:pt idx="12893">
                  <c:v>0.49761962890625</c:v>
                </c:pt>
                <c:pt idx="12894">
                  <c:v>0.281829833984375</c:v>
                </c:pt>
                <c:pt idx="12895">
                  <c:v>0.201202392578125</c:v>
                </c:pt>
                <c:pt idx="12896">
                  <c:v>0.393402099609375</c:v>
                </c:pt>
                <c:pt idx="12897">
                  <c:v>0.580596923828125</c:v>
                </c:pt>
                <c:pt idx="12898">
                  <c:v>0.412078857421875</c:v>
                </c:pt>
                <c:pt idx="12899">
                  <c:v>9.246826171875E-3</c:v>
                </c:pt>
                <c:pt idx="12900">
                  <c:v>-0.13170084357261599</c:v>
                </c:pt>
                <c:pt idx="12901">
                  <c:v>9.8876953125E-3</c:v>
                </c:pt>
                <c:pt idx="12902">
                  <c:v>7.8399658203125E-2</c:v>
                </c:pt>
                <c:pt idx="12903">
                  <c:v>-0.13061778247356401</c:v>
                </c:pt>
                <c:pt idx="12904">
                  <c:v>-0.47448638081550598</c:v>
                </c:pt>
                <c:pt idx="12905">
                  <c:v>-0.60072225332260099</c:v>
                </c:pt>
                <c:pt idx="12906">
                  <c:v>-0.34864863753318698</c:v>
                </c:pt>
                <c:pt idx="12907">
                  <c:v>-6.6823095083236694E-2</c:v>
                </c:pt>
                <c:pt idx="12908">
                  <c:v>-5.5779378861188798E-2</c:v>
                </c:pt>
                <c:pt idx="12909">
                  <c:v>-0.21614229679107599</c:v>
                </c:pt>
                <c:pt idx="12910">
                  <c:v>-0.35425901412963801</c:v>
                </c:pt>
                <c:pt idx="12911">
                  <c:v>-0.28010860085487299</c:v>
                </c:pt>
                <c:pt idx="12912">
                  <c:v>-0.21749550104141199</c:v>
                </c:pt>
                <c:pt idx="12913">
                  <c:v>-0.20582872629165599</c:v>
                </c:pt>
                <c:pt idx="12914">
                  <c:v>-0.211078375577926</c:v>
                </c:pt>
                <c:pt idx="12915">
                  <c:v>-0.204850614070892</c:v>
                </c:pt>
                <c:pt idx="12916">
                  <c:v>-0.22887264192104301</c:v>
                </c:pt>
                <c:pt idx="12917">
                  <c:v>-0.222677782177925</c:v>
                </c:pt>
                <c:pt idx="12918">
                  <c:v>-0.10186892747879001</c:v>
                </c:pt>
                <c:pt idx="12919">
                  <c:v>-5.3242903202772099E-2</c:v>
                </c:pt>
                <c:pt idx="12920">
                  <c:v>-0.158296719193458</c:v>
                </c:pt>
                <c:pt idx="12921">
                  <c:v>-0.28199675679206798</c:v>
                </c:pt>
                <c:pt idx="12922">
                  <c:v>-0.42649474740028298</c:v>
                </c:pt>
                <c:pt idx="12923">
                  <c:v>-0.35098636150360102</c:v>
                </c:pt>
                <c:pt idx="12924">
                  <c:v>-4.11092303693294E-3</c:v>
                </c:pt>
                <c:pt idx="12925">
                  <c:v>0.294586181640625</c:v>
                </c:pt>
                <c:pt idx="12926">
                  <c:v>0.14385986328125</c:v>
                </c:pt>
                <c:pt idx="12927">
                  <c:v>-0.37133577466010997</c:v>
                </c:pt>
                <c:pt idx="12928">
                  <c:v>-0.90531462430953902</c:v>
                </c:pt>
                <c:pt idx="12929">
                  <c:v>-0.86086678504943803</c:v>
                </c:pt>
                <c:pt idx="12930">
                  <c:v>-4.3168835341930299E-2</c:v>
                </c:pt>
                <c:pt idx="12931">
                  <c:v>0.62298583984375</c:v>
                </c:pt>
                <c:pt idx="12932">
                  <c:v>0.260498046875</c:v>
                </c:pt>
                <c:pt idx="12933">
                  <c:v>-0.84883075952529896</c:v>
                </c:pt>
                <c:pt idx="12934">
                  <c:v>-1.3642160892486499</c:v>
                </c:pt>
                <c:pt idx="12935">
                  <c:v>-0.37681394815444902</c:v>
                </c:pt>
                <c:pt idx="12936">
                  <c:v>0.820953369140625</c:v>
                </c:pt>
                <c:pt idx="12937">
                  <c:v>0.714752197265625</c:v>
                </c:pt>
                <c:pt idx="12938">
                  <c:v>-0.55816692113876298</c:v>
                </c:pt>
                <c:pt idx="12939">
                  <c:v>-1.0737760066986</c:v>
                </c:pt>
                <c:pt idx="12940">
                  <c:v>-4.1480544954538297E-2</c:v>
                </c:pt>
                <c:pt idx="12941">
                  <c:v>0.931854248046875</c:v>
                </c:pt>
                <c:pt idx="12942">
                  <c:v>0.61102294921875</c:v>
                </c:pt>
                <c:pt idx="12943">
                  <c:v>-0.34948396682739202</c:v>
                </c:pt>
                <c:pt idx="12944">
                  <c:v>-0.666598141193389</c:v>
                </c:pt>
                <c:pt idx="12945">
                  <c:v>-8.4791995584964697E-2</c:v>
                </c:pt>
                <c:pt idx="12946">
                  <c:v>0.40045166015625</c:v>
                </c:pt>
                <c:pt idx="12947">
                  <c:v>5.914306640625E-2</c:v>
                </c:pt>
                <c:pt idx="12948">
                  <c:v>-0.53034579753875699</c:v>
                </c:pt>
                <c:pt idx="12949">
                  <c:v>-0.63621425628662098</c:v>
                </c:pt>
                <c:pt idx="12950">
                  <c:v>-0.315701603889465</c:v>
                </c:pt>
                <c:pt idx="12951">
                  <c:v>-7.9515360295772497E-2</c:v>
                </c:pt>
                <c:pt idx="12952">
                  <c:v>-0.36513525247573803</c:v>
                </c:pt>
                <c:pt idx="12953">
                  <c:v>-0.693989038467407</c:v>
                </c:pt>
                <c:pt idx="12954">
                  <c:v>-0.69218736886978105</c:v>
                </c:pt>
                <c:pt idx="12955">
                  <c:v>-0.55913937091827304</c:v>
                </c:pt>
                <c:pt idx="12956">
                  <c:v>-0.488830626010894</c:v>
                </c:pt>
                <c:pt idx="12957">
                  <c:v>-0.63824796676635698</c:v>
                </c:pt>
                <c:pt idx="12958">
                  <c:v>-0.76508986949920599</c:v>
                </c:pt>
                <c:pt idx="12959">
                  <c:v>-0.66287034749984697</c:v>
                </c:pt>
                <c:pt idx="12960">
                  <c:v>-0.66270506381988503</c:v>
                </c:pt>
                <c:pt idx="12961">
                  <c:v>-0.76884937286376898</c:v>
                </c:pt>
                <c:pt idx="12962">
                  <c:v>-0.66717892885208097</c:v>
                </c:pt>
                <c:pt idx="12963">
                  <c:v>-0.44885653257369901</c:v>
                </c:pt>
                <c:pt idx="12964">
                  <c:v>-0.28210979700088501</c:v>
                </c:pt>
                <c:pt idx="12965">
                  <c:v>-0.36082062125205899</c:v>
                </c:pt>
                <c:pt idx="12966">
                  <c:v>-0.59685969352722101</c:v>
                </c:pt>
                <c:pt idx="12967">
                  <c:v>-0.55909502506256104</c:v>
                </c:pt>
                <c:pt idx="12968">
                  <c:v>-0.18300327658653201</c:v>
                </c:pt>
                <c:pt idx="12969">
                  <c:v>0.16925048828125</c:v>
                </c:pt>
                <c:pt idx="12970">
                  <c:v>0.225860595703125</c:v>
                </c:pt>
                <c:pt idx="12971">
                  <c:v>3.857421875E-2</c:v>
                </c:pt>
                <c:pt idx="12972">
                  <c:v>-3.9727717638015698E-2</c:v>
                </c:pt>
                <c:pt idx="12973">
                  <c:v>0.2479248046875</c:v>
                </c:pt>
                <c:pt idx="12974">
                  <c:v>0.725830078125</c:v>
                </c:pt>
                <c:pt idx="12975">
                  <c:v>0.994781494140625</c:v>
                </c:pt>
                <c:pt idx="12976">
                  <c:v>0.780181884765625</c:v>
                </c:pt>
                <c:pt idx="12977">
                  <c:v>0.5045166015625</c:v>
                </c:pt>
                <c:pt idx="12978">
                  <c:v>0.55303955078125</c:v>
                </c:pt>
                <c:pt idx="12979">
                  <c:v>0.895111083984375</c:v>
                </c:pt>
                <c:pt idx="12980">
                  <c:v>1.26580810546875</c:v>
                </c:pt>
                <c:pt idx="12981">
                  <c:v>1.2663879394531199</c:v>
                </c:pt>
                <c:pt idx="12982">
                  <c:v>0.967254638671875</c:v>
                </c:pt>
                <c:pt idx="12983">
                  <c:v>0.827392578125</c:v>
                </c:pt>
                <c:pt idx="12984">
                  <c:v>0.90777587890625</c:v>
                </c:pt>
                <c:pt idx="12985">
                  <c:v>1.09765625</c:v>
                </c:pt>
                <c:pt idx="12986">
                  <c:v>1.2566833496093699</c:v>
                </c:pt>
                <c:pt idx="12987">
                  <c:v>1.1241760253906199</c:v>
                </c:pt>
                <c:pt idx="12988">
                  <c:v>0.960174560546875</c:v>
                </c:pt>
                <c:pt idx="12989">
                  <c:v>0.926300048828125</c:v>
                </c:pt>
                <c:pt idx="12990">
                  <c:v>0.930633544921875</c:v>
                </c:pt>
                <c:pt idx="12991">
                  <c:v>0.924346923828125</c:v>
                </c:pt>
                <c:pt idx="12992">
                  <c:v>0.89361572265625</c:v>
                </c:pt>
                <c:pt idx="12993">
                  <c:v>0.89044189453125</c:v>
                </c:pt>
                <c:pt idx="12994">
                  <c:v>0.95904541015625</c:v>
                </c:pt>
                <c:pt idx="12995">
                  <c:v>1.01251220703125</c:v>
                </c:pt>
                <c:pt idx="12996">
                  <c:v>1.0033874511718699</c:v>
                </c:pt>
                <c:pt idx="12997">
                  <c:v>0.93402099609375</c:v>
                </c:pt>
                <c:pt idx="12998">
                  <c:v>0.934814453125</c:v>
                </c:pt>
                <c:pt idx="12999">
                  <c:v>1.001708984375</c:v>
                </c:pt>
                <c:pt idx="13000">
                  <c:v>1.0236511230468699</c:v>
                </c:pt>
                <c:pt idx="13001">
                  <c:v>0.968109130859375</c:v>
                </c:pt>
                <c:pt idx="13002">
                  <c:v>0.936981201171875</c:v>
                </c:pt>
                <c:pt idx="13003">
                  <c:v>0.974151611328125</c:v>
                </c:pt>
                <c:pt idx="13004">
                  <c:v>1.02117919921875</c:v>
                </c:pt>
                <c:pt idx="13005">
                  <c:v>1.0039367675781199</c:v>
                </c:pt>
                <c:pt idx="13006">
                  <c:v>0.9605712890625</c:v>
                </c:pt>
                <c:pt idx="13007">
                  <c:v>0.951690673828125</c:v>
                </c:pt>
                <c:pt idx="13008">
                  <c:v>0.9998779296875</c:v>
                </c:pt>
                <c:pt idx="13009">
                  <c:v>1.0191650390625</c:v>
                </c:pt>
                <c:pt idx="13010">
                  <c:v>0.989898681640625</c:v>
                </c:pt>
                <c:pt idx="13011">
                  <c:v>0.951751708984375</c:v>
                </c:pt>
                <c:pt idx="13012">
                  <c:v>1.00341796875</c:v>
                </c:pt>
                <c:pt idx="13013">
                  <c:v>1.0434875488281199</c:v>
                </c:pt>
                <c:pt idx="13014">
                  <c:v>0.98052978515625</c:v>
                </c:pt>
                <c:pt idx="13015">
                  <c:v>0.91741943359375</c:v>
                </c:pt>
                <c:pt idx="13016">
                  <c:v>0.925994873046875</c:v>
                </c:pt>
                <c:pt idx="13017">
                  <c:v>0.946136474609375</c:v>
                </c:pt>
                <c:pt idx="13018">
                  <c:v>0.995635986328125</c:v>
                </c:pt>
                <c:pt idx="13019">
                  <c:v>1.0972900390625</c:v>
                </c:pt>
                <c:pt idx="13020">
                  <c:v>1.1295471191406199</c:v>
                </c:pt>
                <c:pt idx="13021">
                  <c:v>1.0118103027343699</c:v>
                </c:pt>
                <c:pt idx="13022">
                  <c:v>0.967864990234375</c:v>
                </c:pt>
                <c:pt idx="13023">
                  <c:v>1.0829162597656199</c:v>
                </c:pt>
                <c:pt idx="13024">
                  <c:v>1.2140808105468699</c:v>
                </c:pt>
                <c:pt idx="13025">
                  <c:v>1.1752014160156199</c:v>
                </c:pt>
                <c:pt idx="13026">
                  <c:v>1.11798095703125</c:v>
                </c:pt>
                <c:pt idx="13027">
                  <c:v>1.12200927734375</c:v>
                </c:pt>
                <c:pt idx="13028">
                  <c:v>1.12921142578125</c:v>
                </c:pt>
                <c:pt idx="13029">
                  <c:v>1.1658630371093699</c:v>
                </c:pt>
                <c:pt idx="13030">
                  <c:v>1.2098083496093699</c:v>
                </c:pt>
                <c:pt idx="13031">
                  <c:v>1.1966247558593699</c:v>
                </c:pt>
                <c:pt idx="13032">
                  <c:v>1.1449890136718699</c:v>
                </c:pt>
                <c:pt idx="13033">
                  <c:v>1.1387634277343699</c:v>
                </c:pt>
                <c:pt idx="13034">
                  <c:v>1.248291015625</c:v>
                </c:pt>
                <c:pt idx="13035">
                  <c:v>1.29833984375</c:v>
                </c:pt>
                <c:pt idx="13036">
                  <c:v>1.1493225097656199</c:v>
                </c:pt>
                <c:pt idx="13037">
                  <c:v>1.0491027832031199</c:v>
                </c:pt>
                <c:pt idx="13038">
                  <c:v>1.15911865234375</c:v>
                </c:pt>
                <c:pt idx="13039">
                  <c:v>1.2600402832031199</c:v>
                </c:pt>
                <c:pt idx="13040">
                  <c:v>1.1748352050781199</c:v>
                </c:pt>
                <c:pt idx="13041">
                  <c:v>1.05487060546875</c:v>
                </c:pt>
                <c:pt idx="13042">
                  <c:v>1.090087890625</c:v>
                </c:pt>
                <c:pt idx="13043">
                  <c:v>1.1918640136718699</c:v>
                </c:pt>
                <c:pt idx="13044">
                  <c:v>1.1893310546875</c:v>
                </c:pt>
                <c:pt idx="13045">
                  <c:v>1.0751037597656199</c:v>
                </c:pt>
                <c:pt idx="13046">
                  <c:v>1.0425109863281199</c:v>
                </c:pt>
                <c:pt idx="13047">
                  <c:v>1.1240234375</c:v>
                </c:pt>
                <c:pt idx="13048">
                  <c:v>1.1612548828125</c:v>
                </c:pt>
                <c:pt idx="13049">
                  <c:v>1.109375</c:v>
                </c:pt>
                <c:pt idx="13050">
                  <c:v>1.074951171875</c:v>
                </c:pt>
                <c:pt idx="13051">
                  <c:v>1.0398864746093699</c:v>
                </c:pt>
                <c:pt idx="13052">
                  <c:v>1.0437316894531199</c:v>
                </c:pt>
                <c:pt idx="13053">
                  <c:v>1.0563049316406199</c:v>
                </c:pt>
                <c:pt idx="13054">
                  <c:v>1.0605773925781199</c:v>
                </c:pt>
                <c:pt idx="13055">
                  <c:v>1.0329284667968699</c:v>
                </c:pt>
                <c:pt idx="13056">
                  <c:v>1.03240966796875</c:v>
                </c:pt>
                <c:pt idx="13057">
                  <c:v>1.0802917480468699</c:v>
                </c:pt>
                <c:pt idx="13058">
                  <c:v>1.1865539550781199</c:v>
                </c:pt>
                <c:pt idx="13059">
                  <c:v>1.205322265625</c:v>
                </c:pt>
                <c:pt idx="13060">
                  <c:v>1.1448974609375</c:v>
                </c:pt>
                <c:pt idx="13061">
                  <c:v>1.088623046875</c:v>
                </c:pt>
                <c:pt idx="13062">
                  <c:v>1.1492004394531199</c:v>
                </c:pt>
                <c:pt idx="13063">
                  <c:v>1.22686767578125</c:v>
                </c:pt>
                <c:pt idx="13064">
                  <c:v>1.2496337890625</c:v>
                </c:pt>
                <c:pt idx="13065">
                  <c:v>1.1725769042968699</c:v>
                </c:pt>
                <c:pt idx="13066">
                  <c:v>1.1983642578125</c:v>
                </c:pt>
                <c:pt idx="13067">
                  <c:v>1.4825439453125</c:v>
                </c:pt>
                <c:pt idx="13068">
                  <c:v>1.61920166015625</c:v>
                </c:pt>
                <c:pt idx="13069">
                  <c:v>1.32061767578125</c:v>
                </c:pt>
                <c:pt idx="13070">
                  <c:v>0.951263427734375</c:v>
                </c:pt>
                <c:pt idx="13071">
                  <c:v>0.908294677734375</c:v>
                </c:pt>
                <c:pt idx="13072">
                  <c:v>1.1523132324218699</c:v>
                </c:pt>
                <c:pt idx="13073">
                  <c:v>1.40850830078125</c:v>
                </c:pt>
                <c:pt idx="13074">
                  <c:v>1.5868835449218699</c:v>
                </c:pt>
                <c:pt idx="13075">
                  <c:v>1.656005859375</c:v>
                </c:pt>
                <c:pt idx="13076">
                  <c:v>1.507080078125</c:v>
                </c:pt>
                <c:pt idx="13077">
                  <c:v>1.1849365234375</c:v>
                </c:pt>
                <c:pt idx="13078">
                  <c:v>1.0326232910156199</c:v>
                </c:pt>
                <c:pt idx="13079">
                  <c:v>1.186279296875</c:v>
                </c:pt>
                <c:pt idx="13080">
                  <c:v>1.2903747558593699</c:v>
                </c:pt>
                <c:pt idx="13081">
                  <c:v>1.2986755371093699</c:v>
                </c:pt>
                <c:pt idx="13082">
                  <c:v>1.4298400878906199</c:v>
                </c:pt>
                <c:pt idx="13083">
                  <c:v>1.706298828125</c:v>
                </c:pt>
                <c:pt idx="13084">
                  <c:v>1.7755126953125</c:v>
                </c:pt>
                <c:pt idx="13085">
                  <c:v>1.44171142578125</c:v>
                </c:pt>
                <c:pt idx="13086">
                  <c:v>1.0288391113281199</c:v>
                </c:pt>
                <c:pt idx="13087">
                  <c:v>1.0863342285156199</c:v>
                </c:pt>
                <c:pt idx="13088">
                  <c:v>1.4387512207031199</c:v>
                </c:pt>
                <c:pt idx="13089">
                  <c:v>1.60009765625</c:v>
                </c:pt>
                <c:pt idx="13090">
                  <c:v>1.47955322265625</c:v>
                </c:pt>
                <c:pt idx="13091">
                  <c:v>1.49530029296875</c:v>
                </c:pt>
                <c:pt idx="13092">
                  <c:v>1.6352844238281199</c:v>
                </c:pt>
                <c:pt idx="13093">
                  <c:v>1.627197265625</c:v>
                </c:pt>
                <c:pt idx="13094">
                  <c:v>1.461181640625</c:v>
                </c:pt>
                <c:pt idx="13095">
                  <c:v>1.473388671875</c:v>
                </c:pt>
                <c:pt idx="13096">
                  <c:v>1.68231201171875</c:v>
                </c:pt>
                <c:pt idx="13097">
                  <c:v>1.85638427734375</c:v>
                </c:pt>
                <c:pt idx="13098">
                  <c:v>1.8612060546875</c:v>
                </c:pt>
                <c:pt idx="13099">
                  <c:v>1.6871337890625</c:v>
                </c:pt>
                <c:pt idx="13100">
                  <c:v>1.59283447265625</c:v>
                </c:pt>
                <c:pt idx="13101">
                  <c:v>1.73736572265625</c:v>
                </c:pt>
                <c:pt idx="13102">
                  <c:v>1.8360900878906199</c:v>
                </c:pt>
                <c:pt idx="13103">
                  <c:v>1.7491760253906199</c:v>
                </c:pt>
                <c:pt idx="13104">
                  <c:v>1.6710205078125</c:v>
                </c:pt>
                <c:pt idx="13105">
                  <c:v>1.7993469238281199</c:v>
                </c:pt>
                <c:pt idx="13106">
                  <c:v>1.9764404296875</c:v>
                </c:pt>
                <c:pt idx="13107">
                  <c:v>1.87786865234375</c:v>
                </c:pt>
                <c:pt idx="13108">
                  <c:v>1.6361999511718699</c:v>
                </c:pt>
                <c:pt idx="13109">
                  <c:v>1.6299743652343699</c:v>
                </c:pt>
                <c:pt idx="13110">
                  <c:v>1.8464660644531199</c:v>
                </c:pt>
                <c:pt idx="13111">
                  <c:v>1.9503479003906199</c:v>
                </c:pt>
                <c:pt idx="13112">
                  <c:v>1.908203125</c:v>
                </c:pt>
                <c:pt idx="13113">
                  <c:v>1.8994445800781199</c:v>
                </c:pt>
                <c:pt idx="13114">
                  <c:v>2.020263671875</c:v>
                </c:pt>
                <c:pt idx="13115">
                  <c:v>2.0816955566406201</c:v>
                </c:pt>
                <c:pt idx="13116">
                  <c:v>1.9778137207031199</c:v>
                </c:pt>
                <c:pt idx="13117">
                  <c:v>1.9440612792968699</c:v>
                </c:pt>
                <c:pt idx="13118">
                  <c:v>1.9659118652343699</c:v>
                </c:pt>
                <c:pt idx="13119">
                  <c:v>1.9523620605468699</c:v>
                </c:pt>
                <c:pt idx="13120">
                  <c:v>2.06634521484375</c:v>
                </c:pt>
                <c:pt idx="13121">
                  <c:v>2.27288818359375</c:v>
                </c:pt>
                <c:pt idx="13122">
                  <c:v>2.25994873046875</c:v>
                </c:pt>
                <c:pt idx="13123">
                  <c:v>2.0569152832031201</c:v>
                </c:pt>
                <c:pt idx="13124">
                  <c:v>1.9698791503906199</c:v>
                </c:pt>
                <c:pt idx="13125">
                  <c:v>2.0915222167968701</c:v>
                </c:pt>
                <c:pt idx="13126">
                  <c:v>2.2080383300781201</c:v>
                </c:pt>
                <c:pt idx="13127">
                  <c:v>2.0594177246093701</c:v>
                </c:pt>
                <c:pt idx="13128">
                  <c:v>1.9191589355468699</c:v>
                </c:pt>
                <c:pt idx="13129">
                  <c:v>2.09295654296875</c:v>
                </c:pt>
                <c:pt idx="13130">
                  <c:v>2.2674865722656201</c:v>
                </c:pt>
                <c:pt idx="13131">
                  <c:v>2.176513671875</c:v>
                </c:pt>
                <c:pt idx="13132">
                  <c:v>1.9465637207031199</c:v>
                </c:pt>
                <c:pt idx="13133">
                  <c:v>1.8980712890625</c:v>
                </c:pt>
                <c:pt idx="13134">
                  <c:v>2.0218200683593701</c:v>
                </c:pt>
                <c:pt idx="13135">
                  <c:v>2.0138244628906201</c:v>
                </c:pt>
                <c:pt idx="13136">
                  <c:v>1.9225769042968699</c:v>
                </c:pt>
                <c:pt idx="13137">
                  <c:v>2.0084533691406201</c:v>
                </c:pt>
                <c:pt idx="13138">
                  <c:v>2.03778076171875</c:v>
                </c:pt>
                <c:pt idx="13139">
                  <c:v>1.8531188964843699</c:v>
                </c:pt>
                <c:pt idx="13140">
                  <c:v>1.7493591308593699</c:v>
                </c:pt>
                <c:pt idx="13141">
                  <c:v>1.80413818359375</c:v>
                </c:pt>
                <c:pt idx="13142">
                  <c:v>1.87249755859375</c:v>
                </c:pt>
                <c:pt idx="13143">
                  <c:v>1.81256103515625</c:v>
                </c:pt>
                <c:pt idx="13144">
                  <c:v>1.7260437011718699</c:v>
                </c:pt>
                <c:pt idx="13145">
                  <c:v>1.6401672363281199</c:v>
                </c:pt>
                <c:pt idx="13146">
                  <c:v>1.5831604003906199</c:v>
                </c:pt>
                <c:pt idx="13147">
                  <c:v>1.552978515625</c:v>
                </c:pt>
                <c:pt idx="13148">
                  <c:v>1.50238037109375</c:v>
                </c:pt>
                <c:pt idx="13149">
                  <c:v>1.487548828125</c:v>
                </c:pt>
                <c:pt idx="13150">
                  <c:v>1.5002136230468699</c:v>
                </c:pt>
                <c:pt idx="13151">
                  <c:v>1.5030517578125</c:v>
                </c:pt>
                <c:pt idx="13152">
                  <c:v>1.3955383300781199</c:v>
                </c:pt>
                <c:pt idx="13153">
                  <c:v>1.3146667480468699</c:v>
                </c:pt>
                <c:pt idx="13154">
                  <c:v>1.3566589355468699</c:v>
                </c:pt>
                <c:pt idx="13155">
                  <c:v>1.4034729003906199</c:v>
                </c:pt>
                <c:pt idx="13156">
                  <c:v>1.3786926269531199</c:v>
                </c:pt>
                <c:pt idx="13157">
                  <c:v>1.2663269042968699</c:v>
                </c:pt>
                <c:pt idx="13158">
                  <c:v>1.22821044921875</c:v>
                </c:pt>
                <c:pt idx="13159">
                  <c:v>1.2689514160156199</c:v>
                </c:pt>
                <c:pt idx="13160">
                  <c:v>1.2655334472656199</c:v>
                </c:pt>
                <c:pt idx="13161">
                  <c:v>1.18377685546875</c:v>
                </c:pt>
                <c:pt idx="13162">
                  <c:v>1.1031494140625</c:v>
                </c:pt>
                <c:pt idx="13163">
                  <c:v>1.1201171875</c:v>
                </c:pt>
                <c:pt idx="13164">
                  <c:v>1.20318603515625</c:v>
                </c:pt>
                <c:pt idx="13165">
                  <c:v>1.2462158203125</c:v>
                </c:pt>
                <c:pt idx="13166">
                  <c:v>1.158447265625</c:v>
                </c:pt>
                <c:pt idx="13167">
                  <c:v>1.09661865234375</c:v>
                </c:pt>
                <c:pt idx="13168">
                  <c:v>1.1189880371093699</c:v>
                </c:pt>
                <c:pt idx="13169">
                  <c:v>1.14837646484375</c:v>
                </c:pt>
                <c:pt idx="13170">
                  <c:v>1.0927734375</c:v>
                </c:pt>
                <c:pt idx="13171">
                  <c:v>1.0535583496093699</c:v>
                </c:pt>
                <c:pt idx="13172">
                  <c:v>1.0868835449218699</c:v>
                </c:pt>
                <c:pt idx="13173">
                  <c:v>1.1277770996093699</c:v>
                </c:pt>
                <c:pt idx="13174">
                  <c:v>1.1172180175781199</c:v>
                </c:pt>
                <c:pt idx="13175">
                  <c:v>1.0768737792968699</c:v>
                </c:pt>
                <c:pt idx="13176">
                  <c:v>1.0724182128906199</c:v>
                </c:pt>
                <c:pt idx="13177">
                  <c:v>1.10369873046875</c:v>
                </c:pt>
                <c:pt idx="13178">
                  <c:v>1.10919189453125</c:v>
                </c:pt>
                <c:pt idx="13179">
                  <c:v>1.08770751953125</c:v>
                </c:pt>
                <c:pt idx="13180">
                  <c:v>1.08245849609375</c:v>
                </c:pt>
                <c:pt idx="13181">
                  <c:v>1.1029052734375</c:v>
                </c:pt>
                <c:pt idx="13182">
                  <c:v>1.1141052246093699</c:v>
                </c:pt>
                <c:pt idx="13183">
                  <c:v>1.101318359375</c:v>
                </c:pt>
                <c:pt idx="13184">
                  <c:v>1.08154296875</c:v>
                </c:pt>
                <c:pt idx="13185">
                  <c:v>1.0927429199218699</c:v>
                </c:pt>
                <c:pt idx="13186">
                  <c:v>1.1126403808593699</c:v>
                </c:pt>
                <c:pt idx="13187">
                  <c:v>1.10394287109375</c:v>
                </c:pt>
                <c:pt idx="13188">
                  <c:v>1.08465576171875</c:v>
                </c:pt>
                <c:pt idx="13189">
                  <c:v>1.08660888671875</c:v>
                </c:pt>
                <c:pt idx="13190">
                  <c:v>1.10198974609375</c:v>
                </c:pt>
                <c:pt idx="13191">
                  <c:v>1.0952453613281199</c:v>
                </c:pt>
                <c:pt idx="13192">
                  <c:v>1.0760498046875</c:v>
                </c:pt>
                <c:pt idx="13193">
                  <c:v>1.07940673828125</c:v>
                </c:pt>
                <c:pt idx="13194">
                  <c:v>1.09539794921875</c:v>
                </c:pt>
                <c:pt idx="13195">
                  <c:v>1.0952453613281199</c:v>
                </c:pt>
                <c:pt idx="13196">
                  <c:v>1.08355712890625</c:v>
                </c:pt>
                <c:pt idx="13197">
                  <c:v>1.08758544921875</c:v>
                </c:pt>
                <c:pt idx="13198">
                  <c:v>1.1026611328125</c:v>
                </c:pt>
                <c:pt idx="13199">
                  <c:v>1.1044616699218699</c:v>
                </c:pt>
                <c:pt idx="13200">
                  <c:v>1.0924377441406199</c:v>
                </c:pt>
                <c:pt idx="13201">
                  <c:v>1.08917236328125</c:v>
                </c:pt>
                <c:pt idx="13202">
                  <c:v>1.09796142578125</c:v>
                </c:pt>
                <c:pt idx="13203">
                  <c:v>1.0986022949218699</c:v>
                </c:pt>
                <c:pt idx="13204">
                  <c:v>1.08807373046875</c:v>
                </c:pt>
                <c:pt idx="13205">
                  <c:v>1.0860595703125</c:v>
                </c:pt>
                <c:pt idx="13206">
                  <c:v>1.0987854003906199</c:v>
                </c:pt>
                <c:pt idx="13207">
                  <c:v>1.10107421875</c:v>
                </c:pt>
                <c:pt idx="13208">
                  <c:v>1.09686279296875</c:v>
                </c:pt>
                <c:pt idx="13209">
                  <c:v>1.091552734375</c:v>
                </c:pt>
                <c:pt idx="13210">
                  <c:v>1.0939636230468699</c:v>
                </c:pt>
                <c:pt idx="13211">
                  <c:v>1.0966796875</c:v>
                </c:pt>
                <c:pt idx="13212">
                  <c:v>1.092529296875</c:v>
                </c:pt>
                <c:pt idx="13213">
                  <c:v>1.0821228027343699</c:v>
                </c:pt>
                <c:pt idx="13214">
                  <c:v>1.07855224609375</c:v>
                </c:pt>
                <c:pt idx="13215">
                  <c:v>1.0876770019531199</c:v>
                </c:pt>
                <c:pt idx="13216">
                  <c:v>1.088623046875</c:v>
                </c:pt>
                <c:pt idx="13217">
                  <c:v>1.08251953125</c:v>
                </c:pt>
                <c:pt idx="13218">
                  <c:v>1.080322265625</c:v>
                </c:pt>
                <c:pt idx="13219">
                  <c:v>1.0874328613281199</c:v>
                </c:pt>
                <c:pt idx="13220">
                  <c:v>1.0900573730468699</c:v>
                </c:pt>
                <c:pt idx="13221">
                  <c:v>1.0859680175781199</c:v>
                </c:pt>
                <c:pt idx="13222">
                  <c:v>1.0826416015625</c:v>
                </c:pt>
                <c:pt idx="13223">
                  <c:v>1.0860595703125</c:v>
                </c:pt>
                <c:pt idx="13224">
                  <c:v>1.0915222167968699</c:v>
                </c:pt>
                <c:pt idx="13225">
                  <c:v>1.087646484375</c:v>
                </c:pt>
                <c:pt idx="13226">
                  <c:v>1.08306884765625</c:v>
                </c:pt>
                <c:pt idx="13227">
                  <c:v>1.0904846191406199</c:v>
                </c:pt>
                <c:pt idx="13228">
                  <c:v>1.09765625</c:v>
                </c:pt>
                <c:pt idx="13229">
                  <c:v>1.0916442871093699</c:v>
                </c:pt>
                <c:pt idx="13230">
                  <c:v>1.0903625488281199</c:v>
                </c:pt>
                <c:pt idx="13231">
                  <c:v>1.0941467285156199</c:v>
                </c:pt>
                <c:pt idx="13232">
                  <c:v>1.0965881347656199</c:v>
                </c:pt>
                <c:pt idx="13233">
                  <c:v>1.09124755859375</c:v>
                </c:pt>
                <c:pt idx="13234">
                  <c:v>1.08441162109375</c:v>
                </c:pt>
                <c:pt idx="13235">
                  <c:v>1.0909118652343699</c:v>
                </c:pt>
                <c:pt idx="13236">
                  <c:v>1.09539794921875</c:v>
                </c:pt>
                <c:pt idx="13237">
                  <c:v>1.0863342285156199</c:v>
                </c:pt>
                <c:pt idx="13238">
                  <c:v>1.08154296875</c:v>
                </c:pt>
                <c:pt idx="13239">
                  <c:v>1.0807800292968699</c:v>
                </c:pt>
                <c:pt idx="13240">
                  <c:v>1.0795593261718699</c:v>
                </c:pt>
                <c:pt idx="13241">
                  <c:v>1.08056640625</c:v>
                </c:pt>
                <c:pt idx="13242">
                  <c:v>1.07977294921875</c:v>
                </c:pt>
                <c:pt idx="13243">
                  <c:v>1.067626953125</c:v>
                </c:pt>
                <c:pt idx="13244">
                  <c:v>1.0796813964843699</c:v>
                </c:pt>
                <c:pt idx="13245">
                  <c:v>1.0886535644531199</c:v>
                </c:pt>
                <c:pt idx="13246">
                  <c:v>1.08087158203125</c:v>
                </c:pt>
                <c:pt idx="13247">
                  <c:v>1.0765075683593699</c:v>
                </c:pt>
                <c:pt idx="13248">
                  <c:v>1.0792541503906199</c:v>
                </c:pt>
                <c:pt idx="13249">
                  <c:v>1.0800476074218699</c:v>
                </c:pt>
                <c:pt idx="13250">
                  <c:v>1.084228515625</c:v>
                </c:pt>
                <c:pt idx="13251">
                  <c:v>1.080322265625</c:v>
                </c:pt>
                <c:pt idx="13252">
                  <c:v>1.0780334472656199</c:v>
                </c:pt>
                <c:pt idx="13253">
                  <c:v>1.0797424316406199</c:v>
                </c:pt>
                <c:pt idx="13254">
                  <c:v>1.0815734863281199</c:v>
                </c:pt>
                <c:pt idx="13255">
                  <c:v>1.0802307128906199</c:v>
                </c:pt>
                <c:pt idx="13256">
                  <c:v>1.0806884765625</c:v>
                </c:pt>
                <c:pt idx="13257">
                  <c:v>1.0823059082031199</c:v>
                </c:pt>
                <c:pt idx="13258">
                  <c:v>1.08563232421875</c:v>
                </c:pt>
                <c:pt idx="13259">
                  <c:v>1.0859069824218699</c:v>
                </c:pt>
                <c:pt idx="13260">
                  <c:v>1.08648681640625</c:v>
                </c:pt>
                <c:pt idx="13261">
                  <c:v>1.0852355957031199</c:v>
                </c:pt>
                <c:pt idx="13262">
                  <c:v>1.08624267578125</c:v>
                </c:pt>
                <c:pt idx="13263">
                  <c:v>1.0881652832031199</c:v>
                </c:pt>
                <c:pt idx="13264">
                  <c:v>1.0838317871093699</c:v>
                </c:pt>
                <c:pt idx="13265">
                  <c:v>1.0829772949218699</c:v>
                </c:pt>
                <c:pt idx="13266">
                  <c:v>1.08905029296875</c:v>
                </c:pt>
                <c:pt idx="13267">
                  <c:v>1.087158203125</c:v>
                </c:pt>
                <c:pt idx="13268">
                  <c:v>1.0837707519531199</c:v>
                </c:pt>
                <c:pt idx="13269">
                  <c:v>1.0815124511718699</c:v>
                </c:pt>
                <c:pt idx="13270">
                  <c:v>1.0853576660156199</c:v>
                </c:pt>
                <c:pt idx="13271">
                  <c:v>1.0867004394531199</c:v>
                </c:pt>
                <c:pt idx="13272">
                  <c:v>1.0812072753906199</c:v>
                </c:pt>
                <c:pt idx="13273">
                  <c:v>1.0824890136718699</c:v>
                </c:pt>
                <c:pt idx="13274">
                  <c:v>1.084228515625</c:v>
                </c:pt>
                <c:pt idx="13275">
                  <c:v>1.08392333984375</c:v>
                </c:pt>
                <c:pt idx="13276">
                  <c:v>1.07794189453125</c:v>
                </c:pt>
                <c:pt idx="13277">
                  <c:v>1.0778503417968699</c:v>
                </c:pt>
                <c:pt idx="13278">
                  <c:v>1.08355712890625</c:v>
                </c:pt>
                <c:pt idx="13279">
                  <c:v>1.0865173339843699</c:v>
                </c:pt>
                <c:pt idx="13280">
                  <c:v>1.0886535644531199</c:v>
                </c:pt>
                <c:pt idx="13281">
                  <c:v>1.0863952636718699</c:v>
                </c:pt>
                <c:pt idx="13282">
                  <c:v>1.08294677734375</c:v>
                </c:pt>
                <c:pt idx="13283">
                  <c:v>1.0838317871093699</c:v>
                </c:pt>
                <c:pt idx="13284">
                  <c:v>1.0830078125</c:v>
                </c:pt>
                <c:pt idx="13285">
                  <c:v>1.0881652832031199</c:v>
                </c:pt>
                <c:pt idx="13286">
                  <c:v>1.0903625488281199</c:v>
                </c:pt>
                <c:pt idx="13287">
                  <c:v>1.0923767089843699</c:v>
                </c:pt>
                <c:pt idx="13288">
                  <c:v>1.09136962890625</c:v>
                </c:pt>
                <c:pt idx="13289">
                  <c:v>1.08880615234375</c:v>
                </c:pt>
                <c:pt idx="13290">
                  <c:v>1.09039306640625</c:v>
                </c:pt>
                <c:pt idx="13291">
                  <c:v>1.0851135253906199</c:v>
                </c:pt>
                <c:pt idx="13292">
                  <c:v>1.0859069824218699</c:v>
                </c:pt>
                <c:pt idx="13293">
                  <c:v>1.0815734863281199</c:v>
                </c:pt>
                <c:pt idx="13294">
                  <c:v>1.08251953125</c:v>
                </c:pt>
                <c:pt idx="13295">
                  <c:v>1.0853271484375</c:v>
                </c:pt>
                <c:pt idx="13296">
                  <c:v>1.0892028808593699</c:v>
                </c:pt>
                <c:pt idx="13297">
                  <c:v>1.0864562988281199</c:v>
                </c:pt>
                <c:pt idx="13298">
                  <c:v>1.0840148925781199</c:v>
                </c:pt>
                <c:pt idx="13299">
                  <c:v>1.0867004394531199</c:v>
                </c:pt>
                <c:pt idx="13300">
                  <c:v>1.0860900878906199</c:v>
                </c:pt>
                <c:pt idx="13301">
                  <c:v>1.08245849609375</c:v>
                </c:pt>
                <c:pt idx="13302">
                  <c:v>1.0796813964843699</c:v>
                </c:pt>
                <c:pt idx="13303">
                  <c:v>1.07672119140625</c:v>
                </c:pt>
                <c:pt idx="13304">
                  <c:v>1.0803527832031199</c:v>
                </c:pt>
                <c:pt idx="13305">
                  <c:v>1.085205078125</c:v>
                </c:pt>
                <c:pt idx="13306">
                  <c:v>1.0874328613281199</c:v>
                </c:pt>
                <c:pt idx="13307">
                  <c:v>1.08599853515625</c:v>
                </c:pt>
                <c:pt idx="13308">
                  <c:v>1.08367919921875</c:v>
                </c:pt>
                <c:pt idx="13309">
                  <c:v>1.0813293457031199</c:v>
                </c:pt>
                <c:pt idx="13310">
                  <c:v>1.0821838378906199</c:v>
                </c:pt>
                <c:pt idx="13311">
                  <c:v>1.0832214355468699</c:v>
                </c:pt>
                <c:pt idx="13312">
                  <c:v>1.0903015136718699</c:v>
                </c:pt>
                <c:pt idx="13313">
                  <c:v>1.0905456542968699</c:v>
                </c:pt>
                <c:pt idx="13314">
                  <c:v>1.085205078125</c:v>
                </c:pt>
                <c:pt idx="13315">
                  <c:v>1.0828552246093699</c:v>
                </c:pt>
                <c:pt idx="13316">
                  <c:v>1.0871276855468699</c:v>
                </c:pt>
                <c:pt idx="13317">
                  <c:v>1.09185791015625</c:v>
                </c:pt>
                <c:pt idx="13318">
                  <c:v>1.08856201171875</c:v>
                </c:pt>
                <c:pt idx="13319">
                  <c:v>1.08905029296875</c:v>
                </c:pt>
                <c:pt idx="13320">
                  <c:v>1.09283447265625</c:v>
                </c:pt>
                <c:pt idx="13321">
                  <c:v>1.09442138671875</c:v>
                </c:pt>
                <c:pt idx="13322">
                  <c:v>1.08843994140625</c:v>
                </c:pt>
                <c:pt idx="13323">
                  <c:v>1.0867614746093699</c:v>
                </c:pt>
                <c:pt idx="13324">
                  <c:v>1.0869445800781199</c:v>
                </c:pt>
                <c:pt idx="13325">
                  <c:v>1.0910339355468699</c:v>
                </c:pt>
                <c:pt idx="13326">
                  <c:v>1.08856201171875</c:v>
                </c:pt>
                <c:pt idx="13327">
                  <c:v>1.083984375</c:v>
                </c:pt>
                <c:pt idx="13328">
                  <c:v>1.08746337890625</c:v>
                </c:pt>
                <c:pt idx="13329">
                  <c:v>1.0974426269531199</c:v>
                </c:pt>
                <c:pt idx="13330">
                  <c:v>1.0984802246093699</c:v>
                </c:pt>
                <c:pt idx="13331">
                  <c:v>1.08856201171875</c:v>
                </c:pt>
                <c:pt idx="13332">
                  <c:v>1.0818786621093699</c:v>
                </c:pt>
                <c:pt idx="13333">
                  <c:v>1.0832824707031199</c:v>
                </c:pt>
                <c:pt idx="13334">
                  <c:v>1.0856628417968699</c:v>
                </c:pt>
                <c:pt idx="13335">
                  <c:v>1.0890197753906199</c:v>
                </c:pt>
                <c:pt idx="13336">
                  <c:v>1.0945129394531199</c:v>
                </c:pt>
                <c:pt idx="13337">
                  <c:v>1.095703125</c:v>
                </c:pt>
                <c:pt idx="13338">
                  <c:v>1.09429931640625</c:v>
                </c:pt>
                <c:pt idx="13339">
                  <c:v>1.0893859863281199</c:v>
                </c:pt>
                <c:pt idx="13340">
                  <c:v>1.0784912109375</c:v>
                </c:pt>
                <c:pt idx="13341">
                  <c:v>1.0736999511718699</c:v>
                </c:pt>
                <c:pt idx="13342">
                  <c:v>1.0768127441406199</c:v>
                </c:pt>
                <c:pt idx="13343">
                  <c:v>1.0802917480468699</c:v>
                </c:pt>
                <c:pt idx="13344">
                  <c:v>1.0812072753906199</c:v>
                </c:pt>
                <c:pt idx="13345">
                  <c:v>1.08380126953125</c:v>
                </c:pt>
                <c:pt idx="13346">
                  <c:v>1.0785217285156199</c:v>
                </c:pt>
                <c:pt idx="13347">
                  <c:v>1.0783386230468699</c:v>
                </c:pt>
                <c:pt idx="13348">
                  <c:v>1.0796813964843699</c:v>
                </c:pt>
                <c:pt idx="13349">
                  <c:v>1.0804138183593699</c:v>
                </c:pt>
                <c:pt idx="13350">
                  <c:v>1.0816955566406199</c:v>
                </c:pt>
                <c:pt idx="13351">
                  <c:v>1.08111572265625</c:v>
                </c:pt>
                <c:pt idx="13352">
                  <c:v>1.0838317871093699</c:v>
                </c:pt>
                <c:pt idx="13353">
                  <c:v>1.0863952636718699</c:v>
                </c:pt>
                <c:pt idx="13354">
                  <c:v>1.0789489746093699</c:v>
                </c:pt>
                <c:pt idx="13355">
                  <c:v>1.0781555175781199</c:v>
                </c:pt>
                <c:pt idx="13356">
                  <c:v>1.0824890136718699</c:v>
                </c:pt>
                <c:pt idx="13357">
                  <c:v>1.0857238769531199</c:v>
                </c:pt>
                <c:pt idx="13358">
                  <c:v>1.08270263671875</c:v>
                </c:pt>
                <c:pt idx="13359">
                  <c:v>1.0823974609375</c:v>
                </c:pt>
                <c:pt idx="13360">
                  <c:v>1.0823059082031199</c:v>
                </c:pt>
                <c:pt idx="13361">
                  <c:v>1.0911865234375</c:v>
                </c:pt>
                <c:pt idx="13362">
                  <c:v>1.0893249511718699</c:v>
                </c:pt>
                <c:pt idx="13363">
                  <c:v>1.0899353027343699</c:v>
                </c:pt>
                <c:pt idx="13364">
                  <c:v>1.08587646484375</c:v>
                </c:pt>
                <c:pt idx="13365">
                  <c:v>1.0877990722656199</c:v>
                </c:pt>
                <c:pt idx="13366">
                  <c:v>1.0929260253906199</c:v>
                </c:pt>
                <c:pt idx="13367">
                  <c:v>1.0895690917968699</c:v>
                </c:pt>
                <c:pt idx="13368">
                  <c:v>1.09173583984375</c:v>
                </c:pt>
                <c:pt idx="13369">
                  <c:v>1.0924987792968699</c:v>
                </c:pt>
                <c:pt idx="13370">
                  <c:v>1.0894775390625</c:v>
                </c:pt>
                <c:pt idx="13371">
                  <c:v>1.08660888671875</c:v>
                </c:pt>
                <c:pt idx="13372">
                  <c:v>1.08648681640625</c:v>
                </c:pt>
                <c:pt idx="13373">
                  <c:v>1.08935546875</c:v>
                </c:pt>
                <c:pt idx="13374">
                  <c:v>1.09429931640625</c:v>
                </c:pt>
                <c:pt idx="13375">
                  <c:v>1.0916748046875</c:v>
                </c:pt>
                <c:pt idx="13376">
                  <c:v>1.09112548828125</c:v>
                </c:pt>
                <c:pt idx="13377">
                  <c:v>1.09271240234375</c:v>
                </c:pt>
                <c:pt idx="13378">
                  <c:v>1.092529296875</c:v>
                </c:pt>
                <c:pt idx="13379">
                  <c:v>1.0902404785156199</c:v>
                </c:pt>
                <c:pt idx="13380">
                  <c:v>1.0936279296875</c:v>
                </c:pt>
                <c:pt idx="13381">
                  <c:v>1.0945129394531199</c:v>
                </c:pt>
                <c:pt idx="13382">
                  <c:v>1.0886535644531199</c:v>
                </c:pt>
                <c:pt idx="13383">
                  <c:v>1.0873107910156199</c:v>
                </c:pt>
                <c:pt idx="13384">
                  <c:v>1.0898132324218699</c:v>
                </c:pt>
                <c:pt idx="13385">
                  <c:v>1.0933532714843699</c:v>
                </c:pt>
                <c:pt idx="13386">
                  <c:v>1.0909118652343699</c:v>
                </c:pt>
                <c:pt idx="13387">
                  <c:v>1.0937194824218699</c:v>
                </c:pt>
                <c:pt idx="13388">
                  <c:v>1.0915222167968699</c:v>
                </c:pt>
                <c:pt idx="13389">
                  <c:v>1.08868408203125</c:v>
                </c:pt>
                <c:pt idx="13390">
                  <c:v>1.0877990722656199</c:v>
                </c:pt>
                <c:pt idx="13391">
                  <c:v>1.0911865234375</c:v>
                </c:pt>
                <c:pt idx="13392">
                  <c:v>1.091064453125</c:v>
                </c:pt>
                <c:pt idx="13393">
                  <c:v>1.08837890625</c:v>
                </c:pt>
                <c:pt idx="13394">
                  <c:v>1.0881652832031199</c:v>
                </c:pt>
                <c:pt idx="13395">
                  <c:v>1.08441162109375</c:v>
                </c:pt>
                <c:pt idx="13396">
                  <c:v>1.08544921875</c:v>
                </c:pt>
                <c:pt idx="13397">
                  <c:v>1.08868408203125</c:v>
                </c:pt>
                <c:pt idx="13398">
                  <c:v>1.0857238769531199</c:v>
                </c:pt>
                <c:pt idx="13399">
                  <c:v>1.0887756347656199</c:v>
                </c:pt>
                <c:pt idx="13400">
                  <c:v>1.0871887207031199</c:v>
                </c:pt>
                <c:pt idx="13401">
                  <c:v>1.0858154296875</c:v>
                </c:pt>
                <c:pt idx="13402">
                  <c:v>1.0832824707031199</c:v>
                </c:pt>
                <c:pt idx="13403">
                  <c:v>1.07464599609375</c:v>
                </c:pt>
                <c:pt idx="13404">
                  <c:v>1.0742492675781199</c:v>
                </c:pt>
                <c:pt idx="13405">
                  <c:v>1.0830383300781199</c:v>
                </c:pt>
                <c:pt idx="13406">
                  <c:v>1.084716796875</c:v>
                </c:pt>
                <c:pt idx="13407">
                  <c:v>1.0805358886718699</c:v>
                </c:pt>
                <c:pt idx="13408">
                  <c:v>1.0787353515625</c:v>
                </c:pt>
                <c:pt idx="13409">
                  <c:v>1.0827331542968699</c:v>
                </c:pt>
                <c:pt idx="13410">
                  <c:v>1.0904235839843699</c:v>
                </c:pt>
                <c:pt idx="13411">
                  <c:v>1.08734130859375</c:v>
                </c:pt>
                <c:pt idx="13412">
                  <c:v>1.0833740234375</c:v>
                </c:pt>
                <c:pt idx="13413">
                  <c:v>1.08905029296875</c:v>
                </c:pt>
                <c:pt idx="13414">
                  <c:v>1.0917053222656199</c:v>
                </c:pt>
                <c:pt idx="13415">
                  <c:v>1.0913391113281199</c:v>
                </c:pt>
                <c:pt idx="13416">
                  <c:v>1.0897216796875</c:v>
                </c:pt>
                <c:pt idx="13417">
                  <c:v>1.0918884277343699</c:v>
                </c:pt>
                <c:pt idx="13418">
                  <c:v>1.0935363769531199</c:v>
                </c:pt>
                <c:pt idx="13419">
                  <c:v>1.08770751953125</c:v>
                </c:pt>
                <c:pt idx="13420">
                  <c:v>1.0867614746093699</c:v>
                </c:pt>
                <c:pt idx="13421">
                  <c:v>1.0878601074218699</c:v>
                </c:pt>
                <c:pt idx="13422">
                  <c:v>1.0945739746093699</c:v>
                </c:pt>
                <c:pt idx="13423">
                  <c:v>1.09124755859375</c:v>
                </c:pt>
                <c:pt idx="13424">
                  <c:v>1.0876159667968699</c:v>
                </c:pt>
                <c:pt idx="13425">
                  <c:v>1.0888671875</c:v>
                </c:pt>
                <c:pt idx="13426">
                  <c:v>1.09075927734375</c:v>
                </c:pt>
                <c:pt idx="13427">
                  <c:v>1.0880126953125</c:v>
                </c:pt>
                <c:pt idx="13428">
                  <c:v>1.08990478515625</c:v>
                </c:pt>
                <c:pt idx="13429">
                  <c:v>1.0949401855468699</c:v>
                </c:pt>
                <c:pt idx="13430">
                  <c:v>1.0945739746093699</c:v>
                </c:pt>
                <c:pt idx="13431">
                  <c:v>1.09210205078125</c:v>
                </c:pt>
                <c:pt idx="13432">
                  <c:v>1.0898742675781199</c:v>
                </c:pt>
                <c:pt idx="13433">
                  <c:v>1.0935974121093699</c:v>
                </c:pt>
                <c:pt idx="13434">
                  <c:v>1.0979919433593699</c:v>
                </c:pt>
                <c:pt idx="13435">
                  <c:v>1.0943298339843699</c:v>
                </c:pt>
                <c:pt idx="13436">
                  <c:v>1.08746337890625</c:v>
                </c:pt>
                <c:pt idx="13437">
                  <c:v>1.090576171875</c:v>
                </c:pt>
                <c:pt idx="13438">
                  <c:v>1.0936279296875</c:v>
                </c:pt>
                <c:pt idx="13439">
                  <c:v>1.0882263183593699</c:v>
                </c:pt>
                <c:pt idx="13440">
                  <c:v>1.0810546875</c:v>
                </c:pt>
                <c:pt idx="13441">
                  <c:v>1.0789489746093699</c:v>
                </c:pt>
                <c:pt idx="13442">
                  <c:v>1.0897216796875</c:v>
                </c:pt>
                <c:pt idx="13443">
                  <c:v>1.0978088378906199</c:v>
                </c:pt>
                <c:pt idx="13444">
                  <c:v>1.0931091308593699</c:v>
                </c:pt>
                <c:pt idx="13445">
                  <c:v>1.0869445800781199</c:v>
                </c:pt>
                <c:pt idx="13446">
                  <c:v>1.0912780761718699</c:v>
                </c:pt>
                <c:pt idx="13447">
                  <c:v>1.0962829589843699</c:v>
                </c:pt>
                <c:pt idx="13448">
                  <c:v>1.09442138671875</c:v>
                </c:pt>
                <c:pt idx="13449">
                  <c:v>1.09051513671875</c:v>
                </c:pt>
                <c:pt idx="13450">
                  <c:v>1.0885009765625</c:v>
                </c:pt>
                <c:pt idx="13451">
                  <c:v>1.09234619140625</c:v>
                </c:pt>
                <c:pt idx="13452">
                  <c:v>1.0912780761718699</c:v>
                </c:pt>
                <c:pt idx="13453">
                  <c:v>1.0883483886718699</c:v>
                </c:pt>
                <c:pt idx="13454">
                  <c:v>1.09320068359375</c:v>
                </c:pt>
                <c:pt idx="13455">
                  <c:v>1.09417724609375</c:v>
                </c:pt>
                <c:pt idx="13456">
                  <c:v>1.09027099609375</c:v>
                </c:pt>
                <c:pt idx="13457">
                  <c:v>1.0868835449218699</c:v>
                </c:pt>
                <c:pt idx="13458">
                  <c:v>1.0876159667968699</c:v>
                </c:pt>
                <c:pt idx="13459">
                  <c:v>1.087890625</c:v>
                </c:pt>
                <c:pt idx="13460">
                  <c:v>1.085205078125</c:v>
                </c:pt>
                <c:pt idx="13461">
                  <c:v>1.0811462402343699</c:v>
                </c:pt>
                <c:pt idx="13462">
                  <c:v>1.08453369140625</c:v>
                </c:pt>
                <c:pt idx="13463">
                  <c:v>1.0889587402343699</c:v>
                </c:pt>
                <c:pt idx="13464">
                  <c:v>1.09075927734375</c:v>
                </c:pt>
                <c:pt idx="13465">
                  <c:v>1.0914306640625</c:v>
                </c:pt>
                <c:pt idx="13466">
                  <c:v>1.0878601074218699</c:v>
                </c:pt>
                <c:pt idx="13467">
                  <c:v>1.0855407714843699</c:v>
                </c:pt>
                <c:pt idx="13468">
                  <c:v>1.0853271484375</c:v>
                </c:pt>
                <c:pt idx="13469">
                  <c:v>1.0868835449218699</c:v>
                </c:pt>
                <c:pt idx="13470">
                  <c:v>1.087158203125</c:v>
                </c:pt>
                <c:pt idx="13471">
                  <c:v>1.0854797363281199</c:v>
                </c:pt>
                <c:pt idx="13472">
                  <c:v>1.0855712890625</c:v>
                </c:pt>
                <c:pt idx="13473">
                  <c:v>1.0858154296875</c:v>
                </c:pt>
                <c:pt idx="13474">
                  <c:v>1.0832824707031199</c:v>
                </c:pt>
                <c:pt idx="13475">
                  <c:v>1.082275390625</c:v>
                </c:pt>
                <c:pt idx="13476">
                  <c:v>1.0857238769531199</c:v>
                </c:pt>
                <c:pt idx="13477">
                  <c:v>1.084228515625</c:v>
                </c:pt>
                <c:pt idx="13478">
                  <c:v>1.0756530761718699</c:v>
                </c:pt>
                <c:pt idx="13479">
                  <c:v>1.0700988769531199</c:v>
                </c:pt>
                <c:pt idx="13480">
                  <c:v>1.0758056640625</c:v>
                </c:pt>
                <c:pt idx="13481">
                  <c:v>1.0780944824218699</c:v>
                </c:pt>
                <c:pt idx="13482">
                  <c:v>1.0792236328125</c:v>
                </c:pt>
                <c:pt idx="13483">
                  <c:v>1.0796813964843699</c:v>
                </c:pt>
                <c:pt idx="13484">
                  <c:v>1.08050537109375</c:v>
                </c:pt>
                <c:pt idx="13485">
                  <c:v>1.0786437988281199</c:v>
                </c:pt>
                <c:pt idx="13486">
                  <c:v>1.0803527832031199</c:v>
                </c:pt>
                <c:pt idx="13487">
                  <c:v>1.0760498046875</c:v>
                </c:pt>
                <c:pt idx="13488">
                  <c:v>1.0718078613281199</c:v>
                </c:pt>
                <c:pt idx="13489">
                  <c:v>1.0749206542968699</c:v>
                </c:pt>
                <c:pt idx="13490">
                  <c:v>1.0753173828125</c:v>
                </c:pt>
                <c:pt idx="13491">
                  <c:v>1.07623291015625</c:v>
                </c:pt>
                <c:pt idx="13492">
                  <c:v>1.06951904296875</c:v>
                </c:pt>
                <c:pt idx="13493">
                  <c:v>1.0707702636718699</c:v>
                </c:pt>
                <c:pt idx="13494">
                  <c:v>1.0773620605468699</c:v>
                </c:pt>
                <c:pt idx="13495">
                  <c:v>1.0795593261718699</c:v>
                </c:pt>
                <c:pt idx="13496">
                  <c:v>1.07659912109375</c:v>
                </c:pt>
                <c:pt idx="13497">
                  <c:v>1.075439453125</c:v>
                </c:pt>
                <c:pt idx="13498">
                  <c:v>1.0808410644531199</c:v>
                </c:pt>
                <c:pt idx="13499">
                  <c:v>1.0743408203125</c:v>
                </c:pt>
                <c:pt idx="13500">
                  <c:v>1.0719299316406199</c:v>
                </c:pt>
                <c:pt idx="13501">
                  <c:v>1.07293701171875</c:v>
                </c:pt>
                <c:pt idx="13502">
                  <c:v>1.07659912109375</c:v>
                </c:pt>
                <c:pt idx="13503">
                  <c:v>1.0767822265625</c:v>
                </c:pt>
                <c:pt idx="13504">
                  <c:v>1.0755615234375</c:v>
                </c:pt>
                <c:pt idx="13505">
                  <c:v>1.08013916015625</c:v>
                </c:pt>
                <c:pt idx="13506">
                  <c:v>1.0829772949218699</c:v>
                </c:pt>
                <c:pt idx="13507">
                  <c:v>1.0803527832031199</c:v>
                </c:pt>
                <c:pt idx="13508">
                  <c:v>1.0771484375</c:v>
                </c:pt>
                <c:pt idx="13509">
                  <c:v>1.07525634765625</c:v>
                </c:pt>
                <c:pt idx="13510">
                  <c:v>1.07562255859375</c:v>
                </c:pt>
                <c:pt idx="13511">
                  <c:v>1.06201171875</c:v>
                </c:pt>
                <c:pt idx="13512">
                  <c:v>1.05657958984375</c:v>
                </c:pt>
                <c:pt idx="13513">
                  <c:v>1.0688781738281199</c:v>
                </c:pt>
                <c:pt idx="13514">
                  <c:v>1.0851135253906199</c:v>
                </c:pt>
                <c:pt idx="13515">
                  <c:v>1.07586669921875</c:v>
                </c:pt>
                <c:pt idx="13516">
                  <c:v>1.0659484863281199</c:v>
                </c:pt>
                <c:pt idx="13517">
                  <c:v>1.0762023925781199</c:v>
                </c:pt>
                <c:pt idx="13518">
                  <c:v>1.0890808105468699</c:v>
                </c:pt>
                <c:pt idx="13519">
                  <c:v>1.08685302734375</c:v>
                </c:pt>
                <c:pt idx="13520">
                  <c:v>1.07696533203125</c:v>
                </c:pt>
                <c:pt idx="13521">
                  <c:v>1.0711364746093699</c:v>
                </c:pt>
                <c:pt idx="13522">
                  <c:v>1.0762023925781199</c:v>
                </c:pt>
                <c:pt idx="13523">
                  <c:v>1.07196044921875</c:v>
                </c:pt>
                <c:pt idx="13524">
                  <c:v>1.06689453125</c:v>
                </c:pt>
                <c:pt idx="13525">
                  <c:v>1.0660095214843699</c:v>
                </c:pt>
                <c:pt idx="13526">
                  <c:v>1.07171630859375</c:v>
                </c:pt>
                <c:pt idx="13527">
                  <c:v>1.0758361816406199</c:v>
                </c:pt>
                <c:pt idx="13528">
                  <c:v>1.0712890625</c:v>
                </c:pt>
                <c:pt idx="13529">
                  <c:v>1.07379150390625</c:v>
                </c:pt>
                <c:pt idx="13530">
                  <c:v>1.0791931152343699</c:v>
                </c:pt>
                <c:pt idx="13531">
                  <c:v>1.08233642578125</c:v>
                </c:pt>
                <c:pt idx="13532">
                  <c:v>1.08050537109375</c:v>
                </c:pt>
                <c:pt idx="13533">
                  <c:v>1.0815734863281199</c:v>
                </c:pt>
                <c:pt idx="13534">
                  <c:v>1.080810546875</c:v>
                </c:pt>
                <c:pt idx="13535">
                  <c:v>1.07415771484375</c:v>
                </c:pt>
                <c:pt idx="13536">
                  <c:v>1.0701599121093699</c:v>
                </c:pt>
                <c:pt idx="13537">
                  <c:v>1.0743408203125</c:v>
                </c:pt>
                <c:pt idx="13538">
                  <c:v>1.0750427246093699</c:v>
                </c:pt>
                <c:pt idx="13539">
                  <c:v>1.0738525390625</c:v>
                </c:pt>
                <c:pt idx="13540">
                  <c:v>1.0687255859375</c:v>
                </c:pt>
                <c:pt idx="13541">
                  <c:v>1.07080078125</c:v>
                </c:pt>
                <c:pt idx="13542">
                  <c:v>1.0771179199218699</c:v>
                </c:pt>
                <c:pt idx="13543">
                  <c:v>1.0798034667968699</c:v>
                </c:pt>
                <c:pt idx="13544">
                  <c:v>1.072509765625</c:v>
                </c:pt>
                <c:pt idx="13545">
                  <c:v>1.06982421875</c:v>
                </c:pt>
                <c:pt idx="13546">
                  <c:v>1.07257080078125</c:v>
                </c:pt>
                <c:pt idx="13547">
                  <c:v>1.0757141113281199</c:v>
                </c:pt>
                <c:pt idx="13548">
                  <c:v>1.0755615234375</c:v>
                </c:pt>
                <c:pt idx="13549">
                  <c:v>1.0730285644531199</c:v>
                </c:pt>
                <c:pt idx="13550">
                  <c:v>1.07635498046875</c:v>
                </c:pt>
                <c:pt idx="13551">
                  <c:v>1.07305908203125</c:v>
                </c:pt>
                <c:pt idx="13552">
                  <c:v>1.07177734375</c:v>
                </c:pt>
                <c:pt idx="13553">
                  <c:v>1.06591796875</c:v>
                </c:pt>
                <c:pt idx="13554">
                  <c:v>1.0748596191406199</c:v>
                </c:pt>
                <c:pt idx="13555">
                  <c:v>1.07916259765625</c:v>
                </c:pt>
                <c:pt idx="13556">
                  <c:v>1.0788879394531199</c:v>
                </c:pt>
                <c:pt idx="13557">
                  <c:v>1.08013916015625</c:v>
                </c:pt>
                <c:pt idx="13558">
                  <c:v>1.0809326171875</c:v>
                </c:pt>
                <c:pt idx="13559">
                  <c:v>1.0885314941406199</c:v>
                </c:pt>
                <c:pt idx="13560">
                  <c:v>1.08734130859375</c:v>
                </c:pt>
                <c:pt idx="13561">
                  <c:v>1.0870056152343699</c:v>
                </c:pt>
                <c:pt idx="13562">
                  <c:v>1.08599853515625</c:v>
                </c:pt>
                <c:pt idx="13563">
                  <c:v>1.0882568359375</c:v>
                </c:pt>
                <c:pt idx="13564">
                  <c:v>1.0840759277343699</c:v>
                </c:pt>
                <c:pt idx="13565">
                  <c:v>1.07757568359375</c:v>
                </c:pt>
                <c:pt idx="13566">
                  <c:v>1.07672119140625</c:v>
                </c:pt>
                <c:pt idx="13567">
                  <c:v>1.0826110839843699</c:v>
                </c:pt>
                <c:pt idx="13568">
                  <c:v>1.0853271484375</c:v>
                </c:pt>
                <c:pt idx="13569">
                  <c:v>1.0803527832031199</c:v>
                </c:pt>
                <c:pt idx="13570">
                  <c:v>1.0770568847656199</c:v>
                </c:pt>
                <c:pt idx="13571">
                  <c:v>1.0805969238281199</c:v>
                </c:pt>
                <c:pt idx="13572">
                  <c:v>1.0845031738281199</c:v>
                </c:pt>
                <c:pt idx="13573">
                  <c:v>1.0843811035156199</c:v>
                </c:pt>
                <c:pt idx="13574">
                  <c:v>1.0846862792968699</c:v>
                </c:pt>
                <c:pt idx="13575">
                  <c:v>1.0901184082031199</c:v>
                </c:pt>
                <c:pt idx="13576">
                  <c:v>1.0841064453125</c:v>
                </c:pt>
                <c:pt idx="13577">
                  <c:v>1.08154296875</c:v>
                </c:pt>
                <c:pt idx="13578">
                  <c:v>1.0812072753906199</c:v>
                </c:pt>
                <c:pt idx="13579">
                  <c:v>1.08197021484375</c:v>
                </c:pt>
                <c:pt idx="13580">
                  <c:v>1.0788269042968699</c:v>
                </c:pt>
                <c:pt idx="13581">
                  <c:v>1.0764465332031199</c:v>
                </c:pt>
                <c:pt idx="13582">
                  <c:v>1.0816650390625</c:v>
                </c:pt>
                <c:pt idx="13583">
                  <c:v>1.0836181640625</c:v>
                </c:pt>
                <c:pt idx="13584">
                  <c:v>1.0817565917968699</c:v>
                </c:pt>
                <c:pt idx="13585">
                  <c:v>1.0805358886718699</c:v>
                </c:pt>
                <c:pt idx="13586">
                  <c:v>1.08648681640625</c:v>
                </c:pt>
                <c:pt idx="13587">
                  <c:v>1.0844421386718699</c:v>
                </c:pt>
                <c:pt idx="13588">
                  <c:v>1.0793762207031199</c:v>
                </c:pt>
                <c:pt idx="13589">
                  <c:v>1.0854797363281199</c:v>
                </c:pt>
                <c:pt idx="13590">
                  <c:v>1.090087890625</c:v>
                </c:pt>
                <c:pt idx="13591">
                  <c:v>1.0910949707031199</c:v>
                </c:pt>
                <c:pt idx="13592">
                  <c:v>1.08416748046875</c:v>
                </c:pt>
                <c:pt idx="13593">
                  <c:v>1.0843200683593699</c:v>
                </c:pt>
                <c:pt idx="13594">
                  <c:v>1.088623046875</c:v>
                </c:pt>
                <c:pt idx="13595">
                  <c:v>1.0882873535156199</c:v>
                </c:pt>
                <c:pt idx="13596">
                  <c:v>1.0880432128906199</c:v>
                </c:pt>
                <c:pt idx="13597">
                  <c:v>1.0909423828125</c:v>
                </c:pt>
                <c:pt idx="13598">
                  <c:v>1.0960998535156199</c:v>
                </c:pt>
                <c:pt idx="13599">
                  <c:v>1.0918884277343699</c:v>
                </c:pt>
                <c:pt idx="13600">
                  <c:v>1.084716796875</c:v>
                </c:pt>
                <c:pt idx="13601">
                  <c:v>1.0818176269531199</c:v>
                </c:pt>
                <c:pt idx="13602">
                  <c:v>1.08642578125</c:v>
                </c:pt>
                <c:pt idx="13603">
                  <c:v>1.0921325683593699</c:v>
                </c:pt>
                <c:pt idx="13604">
                  <c:v>1.0834045410156199</c:v>
                </c:pt>
                <c:pt idx="13605">
                  <c:v>1.07818603515625</c:v>
                </c:pt>
                <c:pt idx="13606">
                  <c:v>1.08148193359375</c:v>
                </c:pt>
                <c:pt idx="13607">
                  <c:v>1.0809326171875</c:v>
                </c:pt>
                <c:pt idx="13608">
                  <c:v>1.081787109375</c:v>
                </c:pt>
                <c:pt idx="13609">
                  <c:v>1.08123779296875</c:v>
                </c:pt>
                <c:pt idx="13610">
                  <c:v>1.0782470703125</c:v>
                </c:pt>
                <c:pt idx="13611">
                  <c:v>1.08203125</c:v>
                </c:pt>
                <c:pt idx="13612">
                  <c:v>1.0809631347656199</c:v>
                </c:pt>
                <c:pt idx="13613">
                  <c:v>1.0843200683593699</c:v>
                </c:pt>
                <c:pt idx="13614">
                  <c:v>1.0821838378906199</c:v>
                </c:pt>
                <c:pt idx="13615">
                  <c:v>1.0828857421875</c:v>
                </c:pt>
                <c:pt idx="13616">
                  <c:v>1.0846252441406199</c:v>
                </c:pt>
                <c:pt idx="13617">
                  <c:v>1.0928955078125</c:v>
                </c:pt>
                <c:pt idx="13618">
                  <c:v>1.1016540527343699</c:v>
                </c:pt>
                <c:pt idx="13619">
                  <c:v>1.09344482421875</c:v>
                </c:pt>
                <c:pt idx="13620">
                  <c:v>1.0855712890625</c:v>
                </c:pt>
                <c:pt idx="13621">
                  <c:v>1.085205078125</c:v>
                </c:pt>
                <c:pt idx="13622">
                  <c:v>1.0853576660156199</c:v>
                </c:pt>
                <c:pt idx="13623">
                  <c:v>1.08648681640625</c:v>
                </c:pt>
                <c:pt idx="13624">
                  <c:v>1.0828552246093699</c:v>
                </c:pt>
                <c:pt idx="13625">
                  <c:v>1.0802307128906199</c:v>
                </c:pt>
                <c:pt idx="13626">
                  <c:v>1.0819396972656199</c:v>
                </c:pt>
                <c:pt idx="13627">
                  <c:v>1.08551025390625</c:v>
                </c:pt>
                <c:pt idx="13628">
                  <c:v>1.0850830078125</c:v>
                </c:pt>
                <c:pt idx="13629">
                  <c:v>1.076904296875</c:v>
                </c:pt>
                <c:pt idx="13630">
                  <c:v>1.07568359375</c:v>
                </c:pt>
                <c:pt idx="13631">
                  <c:v>1.0831298828125</c:v>
                </c:pt>
                <c:pt idx="13632">
                  <c:v>1.0864562988281199</c:v>
                </c:pt>
                <c:pt idx="13633">
                  <c:v>1.0775451660156199</c:v>
                </c:pt>
                <c:pt idx="13634">
                  <c:v>1.0798645019531199</c:v>
                </c:pt>
                <c:pt idx="13635">
                  <c:v>1.0841369628906199</c:v>
                </c:pt>
                <c:pt idx="13636">
                  <c:v>1.0835266113281199</c:v>
                </c:pt>
                <c:pt idx="13637">
                  <c:v>1.080810546875</c:v>
                </c:pt>
                <c:pt idx="13638">
                  <c:v>1.0853271484375</c:v>
                </c:pt>
                <c:pt idx="13639">
                  <c:v>1.0888366699218699</c:v>
                </c:pt>
                <c:pt idx="13640">
                  <c:v>1.0902099609375</c:v>
                </c:pt>
                <c:pt idx="13641">
                  <c:v>1.0826721191406199</c:v>
                </c:pt>
                <c:pt idx="13642">
                  <c:v>1.0876770019531199</c:v>
                </c:pt>
                <c:pt idx="13643">
                  <c:v>1.0904846191406199</c:v>
                </c:pt>
                <c:pt idx="13644">
                  <c:v>1.0849609375</c:v>
                </c:pt>
                <c:pt idx="13645">
                  <c:v>1.08209228515625</c:v>
                </c:pt>
                <c:pt idx="13646">
                  <c:v>1.07855224609375</c:v>
                </c:pt>
                <c:pt idx="13647">
                  <c:v>1.0814514160156199</c:v>
                </c:pt>
                <c:pt idx="13648">
                  <c:v>1.0792541503906199</c:v>
                </c:pt>
                <c:pt idx="13649">
                  <c:v>1.0697937011718699</c:v>
                </c:pt>
                <c:pt idx="13650">
                  <c:v>1.06854248046875</c:v>
                </c:pt>
                <c:pt idx="13651">
                  <c:v>1.0771789550781199</c:v>
                </c:pt>
                <c:pt idx="13652">
                  <c:v>1.0801696777343699</c:v>
                </c:pt>
                <c:pt idx="13653">
                  <c:v>1.0727844238281199</c:v>
                </c:pt>
                <c:pt idx="13654">
                  <c:v>1.0735778808593699</c:v>
                </c:pt>
                <c:pt idx="13655">
                  <c:v>1.0875244140625</c:v>
                </c:pt>
                <c:pt idx="13656">
                  <c:v>1.0919494628906199</c:v>
                </c:pt>
                <c:pt idx="13657">
                  <c:v>1.08233642578125</c:v>
                </c:pt>
                <c:pt idx="13658">
                  <c:v>1.0764465332031199</c:v>
                </c:pt>
                <c:pt idx="13659">
                  <c:v>1.0796203613281199</c:v>
                </c:pt>
                <c:pt idx="13660">
                  <c:v>1.0828552246093699</c:v>
                </c:pt>
                <c:pt idx="13661">
                  <c:v>1.0810241699218699</c:v>
                </c:pt>
                <c:pt idx="13662">
                  <c:v>1.0782775878906199</c:v>
                </c:pt>
                <c:pt idx="13663">
                  <c:v>1.08404541015625</c:v>
                </c:pt>
                <c:pt idx="13664">
                  <c:v>1.0786437988281199</c:v>
                </c:pt>
                <c:pt idx="13665">
                  <c:v>1.0722961425781199</c:v>
                </c:pt>
                <c:pt idx="13666">
                  <c:v>1.06591796875</c:v>
                </c:pt>
                <c:pt idx="13667">
                  <c:v>1.07012939453125</c:v>
                </c:pt>
                <c:pt idx="13668">
                  <c:v>1.077880859375</c:v>
                </c:pt>
                <c:pt idx="13669">
                  <c:v>1.07989501953125</c:v>
                </c:pt>
                <c:pt idx="13670">
                  <c:v>1.071044921875</c:v>
                </c:pt>
                <c:pt idx="13671">
                  <c:v>1.06903076171875</c:v>
                </c:pt>
                <c:pt idx="13672">
                  <c:v>1.0792236328125</c:v>
                </c:pt>
                <c:pt idx="13673">
                  <c:v>1.0821228027343699</c:v>
                </c:pt>
                <c:pt idx="13674">
                  <c:v>1.0760803222656199</c:v>
                </c:pt>
                <c:pt idx="13675">
                  <c:v>1.0705871582031199</c:v>
                </c:pt>
                <c:pt idx="13676">
                  <c:v>1.0828857421875</c:v>
                </c:pt>
                <c:pt idx="13677">
                  <c:v>1.0872802734375</c:v>
                </c:pt>
                <c:pt idx="13678">
                  <c:v>1.080322265625</c:v>
                </c:pt>
                <c:pt idx="13679">
                  <c:v>1.069580078125</c:v>
                </c:pt>
                <c:pt idx="13680">
                  <c:v>1.06622314453125</c:v>
                </c:pt>
                <c:pt idx="13681">
                  <c:v>1.07415771484375</c:v>
                </c:pt>
                <c:pt idx="13682">
                  <c:v>1.0781555175781199</c:v>
                </c:pt>
                <c:pt idx="13683">
                  <c:v>1.0729675292968699</c:v>
                </c:pt>
                <c:pt idx="13684">
                  <c:v>1.07757568359375</c:v>
                </c:pt>
                <c:pt idx="13685">
                  <c:v>1.0830993652343699</c:v>
                </c:pt>
                <c:pt idx="13686">
                  <c:v>1.0916748046875</c:v>
                </c:pt>
                <c:pt idx="13687">
                  <c:v>1.0836181640625</c:v>
                </c:pt>
                <c:pt idx="13688">
                  <c:v>1.07830810546875</c:v>
                </c:pt>
                <c:pt idx="13689">
                  <c:v>1.0819396972656199</c:v>
                </c:pt>
                <c:pt idx="13690">
                  <c:v>1.0836486816406199</c:v>
                </c:pt>
                <c:pt idx="13691">
                  <c:v>1.07977294921875</c:v>
                </c:pt>
                <c:pt idx="13692">
                  <c:v>1.07861328125</c:v>
                </c:pt>
                <c:pt idx="13693">
                  <c:v>1.0840148925781199</c:v>
                </c:pt>
                <c:pt idx="13694">
                  <c:v>1.08428955078125</c:v>
                </c:pt>
                <c:pt idx="13695">
                  <c:v>1.07989501953125</c:v>
                </c:pt>
                <c:pt idx="13696">
                  <c:v>1.0783996582031199</c:v>
                </c:pt>
                <c:pt idx="13697">
                  <c:v>1.0816345214843699</c:v>
                </c:pt>
                <c:pt idx="13698">
                  <c:v>1.08544921875</c:v>
                </c:pt>
                <c:pt idx="13699">
                  <c:v>1.0864562988281199</c:v>
                </c:pt>
                <c:pt idx="13700">
                  <c:v>1.0794372558593699</c:v>
                </c:pt>
                <c:pt idx="13701">
                  <c:v>1.0865173339843699</c:v>
                </c:pt>
                <c:pt idx="13702">
                  <c:v>1.09259033203125</c:v>
                </c:pt>
                <c:pt idx="13703">
                  <c:v>1.08984375</c:v>
                </c:pt>
                <c:pt idx="13704">
                  <c:v>1.0815124511718699</c:v>
                </c:pt>
                <c:pt idx="13705">
                  <c:v>1.0849304199218699</c:v>
                </c:pt>
                <c:pt idx="13706">
                  <c:v>1.09075927734375</c:v>
                </c:pt>
                <c:pt idx="13707">
                  <c:v>1.0885925292968699</c:v>
                </c:pt>
                <c:pt idx="13708">
                  <c:v>1.0840759277343699</c:v>
                </c:pt>
                <c:pt idx="13709">
                  <c:v>1.0835266113281199</c:v>
                </c:pt>
                <c:pt idx="13710">
                  <c:v>1.077880859375</c:v>
                </c:pt>
                <c:pt idx="13711">
                  <c:v>1.07568359375</c:v>
                </c:pt>
                <c:pt idx="13712">
                  <c:v>1.0753173828125</c:v>
                </c:pt>
                <c:pt idx="13713">
                  <c:v>1.08172607421875</c:v>
                </c:pt>
                <c:pt idx="13714">
                  <c:v>1.0836181640625</c:v>
                </c:pt>
                <c:pt idx="13715">
                  <c:v>1.0807189941406199</c:v>
                </c:pt>
                <c:pt idx="13716">
                  <c:v>1.07208251953125</c:v>
                </c:pt>
                <c:pt idx="13717">
                  <c:v>1.0704650878906199</c:v>
                </c:pt>
                <c:pt idx="13718">
                  <c:v>1.076904296875</c:v>
                </c:pt>
                <c:pt idx="13719">
                  <c:v>1.0721130371093699</c:v>
                </c:pt>
                <c:pt idx="13720">
                  <c:v>1.06781005859375</c:v>
                </c:pt>
                <c:pt idx="13721">
                  <c:v>1.0798034667968699</c:v>
                </c:pt>
                <c:pt idx="13722">
                  <c:v>1.0867919921875</c:v>
                </c:pt>
                <c:pt idx="13723">
                  <c:v>1.07769775390625</c:v>
                </c:pt>
                <c:pt idx="13724">
                  <c:v>1.0721435546875</c:v>
                </c:pt>
                <c:pt idx="13725">
                  <c:v>1.0746765136718699</c:v>
                </c:pt>
                <c:pt idx="13726">
                  <c:v>1.0785217285156199</c:v>
                </c:pt>
                <c:pt idx="13727">
                  <c:v>1.0718078613281199</c:v>
                </c:pt>
                <c:pt idx="13728">
                  <c:v>1.0657958984375</c:v>
                </c:pt>
                <c:pt idx="13729">
                  <c:v>1.0692138671875</c:v>
                </c:pt>
                <c:pt idx="13730">
                  <c:v>1.07940673828125</c:v>
                </c:pt>
                <c:pt idx="13731">
                  <c:v>1.076904296875</c:v>
                </c:pt>
                <c:pt idx="13732">
                  <c:v>1.0702819824218699</c:v>
                </c:pt>
                <c:pt idx="13733">
                  <c:v>1.0762634277343699</c:v>
                </c:pt>
                <c:pt idx="13734">
                  <c:v>1.08868408203125</c:v>
                </c:pt>
                <c:pt idx="13735">
                  <c:v>1.0841979980468699</c:v>
                </c:pt>
                <c:pt idx="13736">
                  <c:v>1.076416015625</c:v>
                </c:pt>
                <c:pt idx="13737">
                  <c:v>1.081298828125</c:v>
                </c:pt>
                <c:pt idx="13738">
                  <c:v>1.0822448730468699</c:v>
                </c:pt>
                <c:pt idx="13739">
                  <c:v>1.0805358886718699</c:v>
                </c:pt>
                <c:pt idx="13740">
                  <c:v>1.07525634765625</c:v>
                </c:pt>
                <c:pt idx="13741">
                  <c:v>1.0794372558593699</c:v>
                </c:pt>
                <c:pt idx="13742">
                  <c:v>1.0843200683593699</c:v>
                </c:pt>
                <c:pt idx="13743">
                  <c:v>1.0768127441406199</c:v>
                </c:pt>
                <c:pt idx="13744">
                  <c:v>1.06756591796875</c:v>
                </c:pt>
                <c:pt idx="13745">
                  <c:v>1.08050537109375</c:v>
                </c:pt>
                <c:pt idx="13746">
                  <c:v>1.0854187011718699</c:v>
                </c:pt>
                <c:pt idx="13747">
                  <c:v>1.07550048828125</c:v>
                </c:pt>
                <c:pt idx="13748">
                  <c:v>1.07061767578125</c:v>
                </c:pt>
                <c:pt idx="13749">
                  <c:v>1.0791320800781199</c:v>
                </c:pt>
                <c:pt idx="13750">
                  <c:v>1.087646484375</c:v>
                </c:pt>
                <c:pt idx="13751">
                  <c:v>1.082275390625</c:v>
                </c:pt>
                <c:pt idx="13752">
                  <c:v>1.0773010253906199</c:v>
                </c:pt>
                <c:pt idx="13753">
                  <c:v>1.08673095703125</c:v>
                </c:pt>
                <c:pt idx="13754">
                  <c:v>1.0970764160156199</c:v>
                </c:pt>
                <c:pt idx="13755">
                  <c:v>1.0920715332031199</c:v>
                </c:pt>
                <c:pt idx="13756">
                  <c:v>1.0869445800781199</c:v>
                </c:pt>
                <c:pt idx="13757">
                  <c:v>1.0893859863281199</c:v>
                </c:pt>
                <c:pt idx="13758">
                  <c:v>1.0963134765625</c:v>
                </c:pt>
                <c:pt idx="13759">
                  <c:v>1.0857849121093699</c:v>
                </c:pt>
                <c:pt idx="13760">
                  <c:v>1.0776672363281199</c:v>
                </c:pt>
                <c:pt idx="13761">
                  <c:v>1.0863952636718699</c:v>
                </c:pt>
                <c:pt idx="13762">
                  <c:v>1.0865478515625</c:v>
                </c:pt>
                <c:pt idx="13763">
                  <c:v>1.077392578125</c:v>
                </c:pt>
                <c:pt idx="13764">
                  <c:v>1.07550048828125</c:v>
                </c:pt>
                <c:pt idx="13765">
                  <c:v>1.0880432128906199</c:v>
                </c:pt>
                <c:pt idx="13766">
                  <c:v>1.0913391113281199</c:v>
                </c:pt>
                <c:pt idx="13767">
                  <c:v>1.0829772949218699</c:v>
                </c:pt>
                <c:pt idx="13768">
                  <c:v>1.08209228515625</c:v>
                </c:pt>
                <c:pt idx="13769">
                  <c:v>1.091552734375</c:v>
                </c:pt>
                <c:pt idx="13770">
                  <c:v>1.09332275390625</c:v>
                </c:pt>
                <c:pt idx="13771">
                  <c:v>1.0835266113281199</c:v>
                </c:pt>
                <c:pt idx="13772">
                  <c:v>1.0823059082031199</c:v>
                </c:pt>
                <c:pt idx="13773">
                  <c:v>1.0867919921875</c:v>
                </c:pt>
                <c:pt idx="13774">
                  <c:v>1.08294677734375</c:v>
                </c:pt>
                <c:pt idx="13775">
                  <c:v>1.0747375488281199</c:v>
                </c:pt>
                <c:pt idx="13776">
                  <c:v>1.0779724121093699</c:v>
                </c:pt>
                <c:pt idx="13777">
                  <c:v>1.08392333984375</c:v>
                </c:pt>
                <c:pt idx="13778">
                  <c:v>1.0877380371093699</c:v>
                </c:pt>
                <c:pt idx="13779">
                  <c:v>1.08367919921875</c:v>
                </c:pt>
                <c:pt idx="13780">
                  <c:v>1.08056640625</c:v>
                </c:pt>
                <c:pt idx="13781">
                  <c:v>1.0819091796875</c:v>
                </c:pt>
                <c:pt idx="13782">
                  <c:v>1.0821533203125</c:v>
                </c:pt>
                <c:pt idx="13783">
                  <c:v>1.07879638671875</c:v>
                </c:pt>
                <c:pt idx="13784">
                  <c:v>1.08349609375</c:v>
                </c:pt>
                <c:pt idx="13785">
                  <c:v>1.0852966308593699</c:v>
                </c:pt>
                <c:pt idx="13786">
                  <c:v>1.087890625</c:v>
                </c:pt>
                <c:pt idx="13787">
                  <c:v>1.0866394042968699</c:v>
                </c:pt>
                <c:pt idx="13788">
                  <c:v>1.0828857421875</c:v>
                </c:pt>
                <c:pt idx="13789">
                  <c:v>1.08660888671875</c:v>
                </c:pt>
                <c:pt idx="13790">
                  <c:v>1.0805358886718699</c:v>
                </c:pt>
                <c:pt idx="13791">
                  <c:v>1.07647705078125</c:v>
                </c:pt>
                <c:pt idx="13792">
                  <c:v>1.0837707519531199</c:v>
                </c:pt>
                <c:pt idx="13793">
                  <c:v>1.08612060546875</c:v>
                </c:pt>
                <c:pt idx="13794">
                  <c:v>1.08074951171875</c:v>
                </c:pt>
                <c:pt idx="13795">
                  <c:v>1.0774841308593699</c:v>
                </c:pt>
                <c:pt idx="13796">
                  <c:v>1.0831604003906199</c:v>
                </c:pt>
                <c:pt idx="13797">
                  <c:v>1.08685302734375</c:v>
                </c:pt>
                <c:pt idx="13798">
                  <c:v>1.0794372558593699</c:v>
                </c:pt>
                <c:pt idx="13799">
                  <c:v>1.0752868652343699</c:v>
                </c:pt>
                <c:pt idx="13800">
                  <c:v>1.07452392578125</c:v>
                </c:pt>
                <c:pt idx="13801">
                  <c:v>1.07208251953125</c:v>
                </c:pt>
                <c:pt idx="13802">
                  <c:v>1.0758361816406199</c:v>
                </c:pt>
                <c:pt idx="13803">
                  <c:v>1.0790100097656199</c:v>
                </c:pt>
                <c:pt idx="13804">
                  <c:v>1.0802001953125</c:v>
                </c:pt>
                <c:pt idx="13805">
                  <c:v>1.0809326171875</c:v>
                </c:pt>
                <c:pt idx="13806">
                  <c:v>1.0836486816406199</c:v>
                </c:pt>
                <c:pt idx="13807">
                  <c:v>1.0849914550781199</c:v>
                </c:pt>
                <c:pt idx="13808">
                  <c:v>1.0885009765625</c:v>
                </c:pt>
                <c:pt idx="13809">
                  <c:v>1.08648681640625</c:v>
                </c:pt>
                <c:pt idx="13810">
                  <c:v>1.0830993652343699</c:v>
                </c:pt>
                <c:pt idx="13811">
                  <c:v>1.08380126953125</c:v>
                </c:pt>
                <c:pt idx="13812">
                  <c:v>1.08099365234375</c:v>
                </c:pt>
                <c:pt idx="13813">
                  <c:v>1.0830383300781199</c:v>
                </c:pt>
                <c:pt idx="13814">
                  <c:v>1.0832214355468699</c:v>
                </c:pt>
                <c:pt idx="13815">
                  <c:v>1.0830078125</c:v>
                </c:pt>
                <c:pt idx="13816">
                  <c:v>1.07977294921875</c:v>
                </c:pt>
                <c:pt idx="13817">
                  <c:v>1.0802307128906199</c:v>
                </c:pt>
                <c:pt idx="13818">
                  <c:v>1.0719299316406199</c:v>
                </c:pt>
                <c:pt idx="13819">
                  <c:v>1.0750427246093699</c:v>
                </c:pt>
                <c:pt idx="13820">
                  <c:v>1.08270263671875</c:v>
                </c:pt>
                <c:pt idx="13821">
                  <c:v>1.0865783691406199</c:v>
                </c:pt>
                <c:pt idx="13822">
                  <c:v>1.0847473144531199</c:v>
                </c:pt>
                <c:pt idx="13823">
                  <c:v>1.0841979980468699</c:v>
                </c:pt>
                <c:pt idx="13824">
                  <c:v>1.0905456542968699</c:v>
                </c:pt>
                <c:pt idx="13825">
                  <c:v>1.0879211425781199</c:v>
                </c:pt>
                <c:pt idx="13826">
                  <c:v>1.0784606933593699</c:v>
                </c:pt>
                <c:pt idx="13827">
                  <c:v>1.0787353515625</c:v>
                </c:pt>
                <c:pt idx="13828">
                  <c:v>1.0787658691406199</c:v>
                </c:pt>
                <c:pt idx="13829">
                  <c:v>1.0790710449218699</c:v>
                </c:pt>
                <c:pt idx="13830">
                  <c:v>1.0816955566406199</c:v>
                </c:pt>
                <c:pt idx="13831">
                  <c:v>1.08355712890625</c:v>
                </c:pt>
                <c:pt idx="13832">
                  <c:v>1.0843811035156199</c:v>
                </c:pt>
                <c:pt idx="13833">
                  <c:v>1.0809631347656199</c:v>
                </c:pt>
                <c:pt idx="13834">
                  <c:v>1.0712890625</c:v>
                </c:pt>
                <c:pt idx="13835">
                  <c:v>1.0748596191406199</c:v>
                </c:pt>
                <c:pt idx="13836">
                  <c:v>1.08978271484375</c:v>
                </c:pt>
                <c:pt idx="13837">
                  <c:v>1.0880126953125</c:v>
                </c:pt>
                <c:pt idx="13838">
                  <c:v>1.0816345214843699</c:v>
                </c:pt>
                <c:pt idx="13839">
                  <c:v>1.0821533203125</c:v>
                </c:pt>
                <c:pt idx="13840">
                  <c:v>1.08734130859375</c:v>
                </c:pt>
                <c:pt idx="13841">
                  <c:v>1.0860595703125</c:v>
                </c:pt>
                <c:pt idx="13842">
                  <c:v>1.0798034667968699</c:v>
                </c:pt>
                <c:pt idx="13843">
                  <c:v>1.0852355957031199</c:v>
                </c:pt>
                <c:pt idx="13844">
                  <c:v>1.0909118652343699</c:v>
                </c:pt>
                <c:pt idx="13845">
                  <c:v>1.0918273925781199</c:v>
                </c:pt>
                <c:pt idx="13846">
                  <c:v>1.0914001464843699</c:v>
                </c:pt>
                <c:pt idx="13847">
                  <c:v>1.0746154785156199</c:v>
                </c:pt>
                <c:pt idx="13848">
                  <c:v>1.0848083496093699</c:v>
                </c:pt>
                <c:pt idx="13849">
                  <c:v>1.09014892578125</c:v>
                </c:pt>
                <c:pt idx="13850">
                  <c:v>1.0871276855468699</c:v>
                </c:pt>
                <c:pt idx="13851">
                  <c:v>1.08575439453125</c:v>
                </c:pt>
                <c:pt idx="13852">
                  <c:v>1.087890625</c:v>
                </c:pt>
                <c:pt idx="13853">
                  <c:v>1.0891418457031199</c:v>
                </c:pt>
                <c:pt idx="13854">
                  <c:v>1.08660888671875</c:v>
                </c:pt>
                <c:pt idx="13855">
                  <c:v>1.0824279785156199</c:v>
                </c:pt>
                <c:pt idx="13856">
                  <c:v>1.08514404296875</c:v>
                </c:pt>
                <c:pt idx="13857">
                  <c:v>1.08502197265625</c:v>
                </c:pt>
                <c:pt idx="13858">
                  <c:v>1.08416748046875</c:v>
                </c:pt>
                <c:pt idx="13859">
                  <c:v>1.0841979980468699</c:v>
                </c:pt>
                <c:pt idx="13860">
                  <c:v>1.0910339355468699</c:v>
                </c:pt>
                <c:pt idx="13861">
                  <c:v>1.095703125</c:v>
                </c:pt>
                <c:pt idx="13862">
                  <c:v>1.09375</c:v>
                </c:pt>
                <c:pt idx="13863">
                  <c:v>1.0907897949218699</c:v>
                </c:pt>
                <c:pt idx="13864">
                  <c:v>1.0924377441406199</c:v>
                </c:pt>
                <c:pt idx="13865">
                  <c:v>1.0896911621093699</c:v>
                </c:pt>
                <c:pt idx="13866">
                  <c:v>1.09100341796875</c:v>
                </c:pt>
                <c:pt idx="13867">
                  <c:v>1.0961608886718699</c:v>
                </c:pt>
                <c:pt idx="13868">
                  <c:v>1.0915832519531199</c:v>
                </c:pt>
                <c:pt idx="13869">
                  <c:v>1.08538818359375</c:v>
                </c:pt>
                <c:pt idx="13870">
                  <c:v>1.088134765625</c:v>
                </c:pt>
                <c:pt idx="13871">
                  <c:v>1.0882873535156199</c:v>
                </c:pt>
                <c:pt idx="13872">
                  <c:v>1.0870666503906199</c:v>
                </c:pt>
                <c:pt idx="13873">
                  <c:v>1.0858154296875</c:v>
                </c:pt>
                <c:pt idx="13874">
                  <c:v>1.0849304199218699</c:v>
                </c:pt>
                <c:pt idx="13875">
                  <c:v>1.0824890136718699</c:v>
                </c:pt>
                <c:pt idx="13876">
                  <c:v>1.0865478515625</c:v>
                </c:pt>
                <c:pt idx="13877">
                  <c:v>1.0887145996093699</c:v>
                </c:pt>
                <c:pt idx="13878">
                  <c:v>1.0867919921875</c:v>
                </c:pt>
                <c:pt idx="13879">
                  <c:v>1.087646484375</c:v>
                </c:pt>
                <c:pt idx="13880">
                  <c:v>1.089599609375</c:v>
                </c:pt>
                <c:pt idx="13881">
                  <c:v>1.09130859375</c:v>
                </c:pt>
                <c:pt idx="13882">
                  <c:v>1.0932922363281199</c:v>
                </c:pt>
                <c:pt idx="13883">
                  <c:v>1.0936279296875</c:v>
                </c:pt>
                <c:pt idx="13884">
                  <c:v>1.09423828125</c:v>
                </c:pt>
                <c:pt idx="13885">
                  <c:v>1.09564208984375</c:v>
                </c:pt>
                <c:pt idx="13886">
                  <c:v>1.0919494628906199</c:v>
                </c:pt>
                <c:pt idx="13887">
                  <c:v>1.08636474609375</c:v>
                </c:pt>
                <c:pt idx="13888">
                  <c:v>1.08148193359375</c:v>
                </c:pt>
                <c:pt idx="13889">
                  <c:v>1.0835266113281199</c:v>
                </c:pt>
                <c:pt idx="13890">
                  <c:v>1.08441162109375</c:v>
                </c:pt>
                <c:pt idx="13891">
                  <c:v>1.0865173339843699</c:v>
                </c:pt>
                <c:pt idx="13892">
                  <c:v>1.0890197753906199</c:v>
                </c:pt>
                <c:pt idx="13893">
                  <c:v>1.09295654296875</c:v>
                </c:pt>
                <c:pt idx="13894">
                  <c:v>1.0933837890625</c:v>
                </c:pt>
                <c:pt idx="13895">
                  <c:v>1.0876770019531199</c:v>
                </c:pt>
                <c:pt idx="13896">
                  <c:v>1.0907287597656199</c:v>
                </c:pt>
                <c:pt idx="13897">
                  <c:v>1.0947570800781199</c:v>
                </c:pt>
                <c:pt idx="13898">
                  <c:v>1.09039306640625</c:v>
                </c:pt>
                <c:pt idx="13899">
                  <c:v>1.0935974121093699</c:v>
                </c:pt>
                <c:pt idx="13900">
                  <c:v>1.0963134765625</c:v>
                </c:pt>
                <c:pt idx="13901">
                  <c:v>1.0965270996093699</c:v>
                </c:pt>
                <c:pt idx="13902">
                  <c:v>1.08953857421875</c:v>
                </c:pt>
                <c:pt idx="13903">
                  <c:v>1.08917236328125</c:v>
                </c:pt>
                <c:pt idx="13904">
                  <c:v>1.0893249511718699</c:v>
                </c:pt>
                <c:pt idx="13905">
                  <c:v>1.08843994140625</c:v>
                </c:pt>
                <c:pt idx="13906">
                  <c:v>1.088623046875</c:v>
                </c:pt>
                <c:pt idx="13907">
                  <c:v>1.089111328125</c:v>
                </c:pt>
                <c:pt idx="13908">
                  <c:v>1.09124755859375</c:v>
                </c:pt>
                <c:pt idx="13909">
                  <c:v>1.09051513671875</c:v>
                </c:pt>
                <c:pt idx="13910">
                  <c:v>1.0921325683593699</c:v>
                </c:pt>
                <c:pt idx="13911">
                  <c:v>1.0936584472656199</c:v>
                </c:pt>
                <c:pt idx="13912">
                  <c:v>1.0959167480468699</c:v>
                </c:pt>
                <c:pt idx="13913">
                  <c:v>1.1025390625</c:v>
                </c:pt>
                <c:pt idx="13914">
                  <c:v>1.099853515625</c:v>
                </c:pt>
                <c:pt idx="13915">
                  <c:v>1.09521484375</c:v>
                </c:pt>
                <c:pt idx="13916">
                  <c:v>1.0889892578125</c:v>
                </c:pt>
                <c:pt idx="13917">
                  <c:v>1.0899353027343699</c:v>
                </c:pt>
                <c:pt idx="13918">
                  <c:v>1.0912170410156199</c:v>
                </c:pt>
                <c:pt idx="13919">
                  <c:v>1.0876159667968699</c:v>
                </c:pt>
                <c:pt idx="13920">
                  <c:v>1.0838928222656199</c:v>
                </c:pt>
                <c:pt idx="13921">
                  <c:v>1.0887451171875</c:v>
                </c:pt>
                <c:pt idx="13922">
                  <c:v>1.08941650390625</c:v>
                </c:pt>
                <c:pt idx="13923">
                  <c:v>1.09136962890625</c:v>
                </c:pt>
                <c:pt idx="13924">
                  <c:v>1.0898742675781199</c:v>
                </c:pt>
                <c:pt idx="13925">
                  <c:v>1.0930480957031199</c:v>
                </c:pt>
                <c:pt idx="13926">
                  <c:v>1.0924377441406199</c:v>
                </c:pt>
                <c:pt idx="13927">
                  <c:v>1.08349609375</c:v>
                </c:pt>
                <c:pt idx="13928">
                  <c:v>1.08380126953125</c:v>
                </c:pt>
                <c:pt idx="13929">
                  <c:v>1.0839538574218699</c:v>
                </c:pt>
                <c:pt idx="13930">
                  <c:v>1.0863037109375</c:v>
                </c:pt>
                <c:pt idx="13931">
                  <c:v>1.09796142578125</c:v>
                </c:pt>
                <c:pt idx="13932">
                  <c:v>1.07769775390625</c:v>
                </c:pt>
                <c:pt idx="13933">
                  <c:v>1.0846862792968699</c:v>
                </c:pt>
                <c:pt idx="13934">
                  <c:v>1.0879821777343699</c:v>
                </c:pt>
                <c:pt idx="13935">
                  <c:v>1.0895690917968699</c:v>
                </c:pt>
                <c:pt idx="13936">
                  <c:v>1.08978271484375</c:v>
                </c:pt>
                <c:pt idx="13937">
                  <c:v>1.0958251953125</c:v>
                </c:pt>
                <c:pt idx="13938">
                  <c:v>1.0884094238281199</c:v>
                </c:pt>
                <c:pt idx="13939">
                  <c:v>1.09844970703125</c:v>
                </c:pt>
                <c:pt idx="13940">
                  <c:v>1.1058654785156199</c:v>
                </c:pt>
                <c:pt idx="13941">
                  <c:v>1.0935974121093699</c:v>
                </c:pt>
                <c:pt idx="13942">
                  <c:v>1.0927429199218699</c:v>
                </c:pt>
                <c:pt idx="13943">
                  <c:v>1.0896911621093699</c:v>
                </c:pt>
                <c:pt idx="13944">
                  <c:v>1.0921630859375</c:v>
                </c:pt>
                <c:pt idx="13945">
                  <c:v>1.086181640625</c:v>
                </c:pt>
                <c:pt idx="13946">
                  <c:v>1.0833740234375</c:v>
                </c:pt>
                <c:pt idx="13947">
                  <c:v>1.0911865234375</c:v>
                </c:pt>
                <c:pt idx="13948">
                  <c:v>1.08807373046875</c:v>
                </c:pt>
                <c:pt idx="13949">
                  <c:v>1.0879821777343699</c:v>
                </c:pt>
                <c:pt idx="13950">
                  <c:v>1.08441162109375</c:v>
                </c:pt>
                <c:pt idx="13951">
                  <c:v>1.09259033203125</c:v>
                </c:pt>
                <c:pt idx="13952">
                  <c:v>1.09814453125</c:v>
                </c:pt>
                <c:pt idx="13953">
                  <c:v>1.0928039550781199</c:v>
                </c:pt>
                <c:pt idx="13954">
                  <c:v>1.0953063964843699</c:v>
                </c:pt>
                <c:pt idx="13955">
                  <c:v>1.10308837890625</c:v>
                </c:pt>
                <c:pt idx="13956">
                  <c:v>1.1058349609375</c:v>
                </c:pt>
                <c:pt idx="13957">
                  <c:v>1.09393310546875</c:v>
                </c:pt>
                <c:pt idx="13958">
                  <c:v>1.0903625488281199</c:v>
                </c:pt>
                <c:pt idx="13959">
                  <c:v>1.09136962890625</c:v>
                </c:pt>
                <c:pt idx="13960">
                  <c:v>1.0997009277343699</c:v>
                </c:pt>
                <c:pt idx="13961">
                  <c:v>1.09906005859375</c:v>
                </c:pt>
                <c:pt idx="13962">
                  <c:v>1.09625244140625</c:v>
                </c:pt>
                <c:pt idx="13963">
                  <c:v>1.0945129394531199</c:v>
                </c:pt>
                <c:pt idx="13964">
                  <c:v>1.0950622558593699</c:v>
                </c:pt>
                <c:pt idx="13965">
                  <c:v>1.09442138671875</c:v>
                </c:pt>
                <c:pt idx="13966">
                  <c:v>1.0933532714843699</c:v>
                </c:pt>
                <c:pt idx="13967">
                  <c:v>1.0933837890625</c:v>
                </c:pt>
                <c:pt idx="13968">
                  <c:v>1.09716796875</c:v>
                </c:pt>
                <c:pt idx="13969">
                  <c:v>1.0906982421875</c:v>
                </c:pt>
                <c:pt idx="13970">
                  <c:v>1.0860290527343699</c:v>
                </c:pt>
                <c:pt idx="13971">
                  <c:v>1.0921630859375</c:v>
                </c:pt>
                <c:pt idx="13972">
                  <c:v>1.08831787109375</c:v>
                </c:pt>
                <c:pt idx="13973">
                  <c:v>1.0871887207031199</c:v>
                </c:pt>
                <c:pt idx="13974">
                  <c:v>1.0875244140625</c:v>
                </c:pt>
                <c:pt idx="13975">
                  <c:v>1.0898742675781199</c:v>
                </c:pt>
                <c:pt idx="13976">
                  <c:v>1.0969543457031199</c:v>
                </c:pt>
                <c:pt idx="13977">
                  <c:v>1.09014892578125</c:v>
                </c:pt>
                <c:pt idx="13978">
                  <c:v>1.0871887207031199</c:v>
                </c:pt>
                <c:pt idx="13979">
                  <c:v>1.0936279296875</c:v>
                </c:pt>
                <c:pt idx="13980">
                  <c:v>1.0947570800781199</c:v>
                </c:pt>
                <c:pt idx="13981">
                  <c:v>1.091064453125</c:v>
                </c:pt>
                <c:pt idx="13982">
                  <c:v>1.0904235839843699</c:v>
                </c:pt>
                <c:pt idx="13983">
                  <c:v>1.0901794433593699</c:v>
                </c:pt>
                <c:pt idx="13984">
                  <c:v>1.0903625488281199</c:v>
                </c:pt>
                <c:pt idx="13985">
                  <c:v>1.0834045410156199</c:v>
                </c:pt>
                <c:pt idx="13986">
                  <c:v>1.0801086425781199</c:v>
                </c:pt>
                <c:pt idx="13987">
                  <c:v>1.0821533203125</c:v>
                </c:pt>
                <c:pt idx="13988">
                  <c:v>1.0864562988281199</c:v>
                </c:pt>
                <c:pt idx="13989">
                  <c:v>1.08782958984375</c:v>
                </c:pt>
                <c:pt idx="13990">
                  <c:v>1.08258056640625</c:v>
                </c:pt>
                <c:pt idx="13991">
                  <c:v>1.08294677734375</c:v>
                </c:pt>
                <c:pt idx="13992">
                  <c:v>1.0849609375</c:v>
                </c:pt>
                <c:pt idx="13993">
                  <c:v>1.0854187011718699</c:v>
                </c:pt>
                <c:pt idx="13994">
                  <c:v>1.0833740234375</c:v>
                </c:pt>
                <c:pt idx="13995">
                  <c:v>1.0865783691406199</c:v>
                </c:pt>
                <c:pt idx="13996">
                  <c:v>1.0915832519531199</c:v>
                </c:pt>
                <c:pt idx="13997">
                  <c:v>1.08489990234375</c:v>
                </c:pt>
                <c:pt idx="13998">
                  <c:v>1.08123779296875</c:v>
                </c:pt>
                <c:pt idx="13999">
                  <c:v>1.0853576660156199</c:v>
                </c:pt>
                <c:pt idx="14000">
                  <c:v>1.084716796875</c:v>
                </c:pt>
                <c:pt idx="14001">
                  <c:v>1.0865173339843699</c:v>
                </c:pt>
                <c:pt idx="14002">
                  <c:v>1.0853576660156199</c:v>
                </c:pt>
                <c:pt idx="14003">
                  <c:v>1.0872802734375</c:v>
                </c:pt>
                <c:pt idx="14004">
                  <c:v>1.0885009765625</c:v>
                </c:pt>
                <c:pt idx="14005">
                  <c:v>1.0867004394531199</c:v>
                </c:pt>
                <c:pt idx="14006">
                  <c:v>1.0860290527343699</c:v>
                </c:pt>
                <c:pt idx="14007">
                  <c:v>1.0877380371093699</c:v>
                </c:pt>
                <c:pt idx="14008">
                  <c:v>1.09130859375</c:v>
                </c:pt>
                <c:pt idx="14009">
                  <c:v>1.0911560058593699</c:v>
                </c:pt>
                <c:pt idx="14010">
                  <c:v>1.0843200683593699</c:v>
                </c:pt>
                <c:pt idx="14011">
                  <c:v>1.0854187011718699</c:v>
                </c:pt>
                <c:pt idx="14012">
                  <c:v>1.09197998046875</c:v>
                </c:pt>
                <c:pt idx="14013">
                  <c:v>1.0937805175781199</c:v>
                </c:pt>
                <c:pt idx="14014">
                  <c:v>1.0845642089843699</c:v>
                </c:pt>
                <c:pt idx="14015">
                  <c:v>1.0803527832031199</c:v>
                </c:pt>
                <c:pt idx="14016">
                  <c:v>1.0886535644531199</c:v>
                </c:pt>
                <c:pt idx="14017">
                  <c:v>1.0846252441406199</c:v>
                </c:pt>
                <c:pt idx="14018">
                  <c:v>1.0875244140625</c:v>
                </c:pt>
                <c:pt idx="14019">
                  <c:v>1.08795166015625</c:v>
                </c:pt>
                <c:pt idx="14020">
                  <c:v>1.0804748535156199</c:v>
                </c:pt>
                <c:pt idx="14021">
                  <c:v>1.0816650390625</c:v>
                </c:pt>
                <c:pt idx="14022">
                  <c:v>1.07562255859375</c:v>
                </c:pt>
                <c:pt idx="14023">
                  <c:v>1.07861328125</c:v>
                </c:pt>
                <c:pt idx="14024">
                  <c:v>1.0846862792968699</c:v>
                </c:pt>
                <c:pt idx="14025">
                  <c:v>1.0856628417968699</c:v>
                </c:pt>
                <c:pt idx="14026">
                  <c:v>1.08209228515625</c:v>
                </c:pt>
                <c:pt idx="14027">
                  <c:v>1.0674133300781199</c:v>
                </c:pt>
                <c:pt idx="14028">
                  <c:v>1.0743713378906199</c:v>
                </c:pt>
                <c:pt idx="14029">
                  <c:v>1.07421875</c:v>
                </c:pt>
                <c:pt idx="14030">
                  <c:v>1.06622314453125</c:v>
                </c:pt>
                <c:pt idx="14031">
                  <c:v>1.07867431640625</c:v>
                </c:pt>
                <c:pt idx="14032">
                  <c:v>1.0829772949218699</c:v>
                </c:pt>
                <c:pt idx="14033">
                  <c:v>1.0812683105468699</c:v>
                </c:pt>
                <c:pt idx="14034">
                  <c:v>1.0684814453125</c:v>
                </c:pt>
                <c:pt idx="14035">
                  <c:v>1.0682373046875</c:v>
                </c:pt>
                <c:pt idx="14036">
                  <c:v>1.07257080078125</c:v>
                </c:pt>
                <c:pt idx="14037">
                  <c:v>1.06683349609375</c:v>
                </c:pt>
                <c:pt idx="14038">
                  <c:v>1.0542297363281199</c:v>
                </c:pt>
                <c:pt idx="14039">
                  <c:v>1.0339050292968699</c:v>
                </c:pt>
                <c:pt idx="14040">
                  <c:v>1.0368347167968699</c:v>
                </c:pt>
                <c:pt idx="14041">
                  <c:v>1.05462646484375</c:v>
                </c:pt>
                <c:pt idx="14042">
                  <c:v>1.03167724609375</c:v>
                </c:pt>
                <c:pt idx="14043">
                  <c:v>1.0021667480468699</c:v>
                </c:pt>
                <c:pt idx="14044">
                  <c:v>1.0008544921875</c:v>
                </c:pt>
                <c:pt idx="14045">
                  <c:v>1.0134582519531199</c:v>
                </c:pt>
                <c:pt idx="14046">
                  <c:v>0.98760986328125</c:v>
                </c:pt>
                <c:pt idx="14047">
                  <c:v>0.9498291015625</c:v>
                </c:pt>
                <c:pt idx="14048">
                  <c:v>0.9764404296875</c:v>
                </c:pt>
                <c:pt idx="14049">
                  <c:v>1.0040283203125</c:v>
                </c:pt>
                <c:pt idx="14050">
                  <c:v>0.9732666015625</c:v>
                </c:pt>
                <c:pt idx="14051">
                  <c:v>0.9329833984375</c:v>
                </c:pt>
                <c:pt idx="14052">
                  <c:v>0.90545654296875</c:v>
                </c:pt>
                <c:pt idx="14053">
                  <c:v>0.886810302734375</c:v>
                </c:pt>
                <c:pt idx="14054">
                  <c:v>0.91302490234375</c:v>
                </c:pt>
                <c:pt idx="14055">
                  <c:v>0.92987060546875</c:v>
                </c:pt>
                <c:pt idx="14056">
                  <c:v>0.901824951171875</c:v>
                </c:pt>
                <c:pt idx="14057">
                  <c:v>0.832550048828125</c:v>
                </c:pt>
                <c:pt idx="14058">
                  <c:v>0.80230712890625</c:v>
                </c:pt>
                <c:pt idx="14059">
                  <c:v>0.848114013671875</c:v>
                </c:pt>
                <c:pt idx="14060">
                  <c:v>0.904571533203125</c:v>
                </c:pt>
                <c:pt idx="14061">
                  <c:v>0.82232666015625</c:v>
                </c:pt>
                <c:pt idx="14062">
                  <c:v>0.723236083984375</c:v>
                </c:pt>
                <c:pt idx="14063">
                  <c:v>0.714263916015625</c:v>
                </c:pt>
                <c:pt idx="14064">
                  <c:v>0.762451171875</c:v>
                </c:pt>
                <c:pt idx="14065">
                  <c:v>0.788055419921875</c:v>
                </c:pt>
                <c:pt idx="14066">
                  <c:v>0.7440185546875</c:v>
                </c:pt>
                <c:pt idx="14067">
                  <c:v>0.6466064453125</c:v>
                </c:pt>
                <c:pt idx="14068">
                  <c:v>0.604888916015625</c:v>
                </c:pt>
                <c:pt idx="14069">
                  <c:v>0.69744873046875</c:v>
                </c:pt>
                <c:pt idx="14070">
                  <c:v>0.786529541015625</c:v>
                </c:pt>
                <c:pt idx="14071">
                  <c:v>0.728759765625</c:v>
                </c:pt>
                <c:pt idx="14072">
                  <c:v>0.618438720703125</c:v>
                </c:pt>
                <c:pt idx="14073">
                  <c:v>0.618408203125</c:v>
                </c:pt>
                <c:pt idx="14074">
                  <c:v>0.692626953125</c:v>
                </c:pt>
                <c:pt idx="14075">
                  <c:v>0.65008544921875</c:v>
                </c:pt>
                <c:pt idx="14076">
                  <c:v>0.537506103515625</c:v>
                </c:pt>
                <c:pt idx="14077">
                  <c:v>0.519927978515625</c:v>
                </c:pt>
                <c:pt idx="14078">
                  <c:v>0.647918701171875</c:v>
                </c:pt>
                <c:pt idx="14079">
                  <c:v>0.701263427734375</c:v>
                </c:pt>
                <c:pt idx="14080">
                  <c:v>0.546478271484375</c:v>
                </c:pt>
                <c:pt idx="14081">
                  <c:v>0.43768310546875</c:v>
                </c:pt>
                <c:pt idx="14082">
                  <c:v>0.54522705078125</c:v>
                </c:pt>
                <c:pt idx="14083">
                  <c:v>0.626861572265625</c:v>
                </c:pt>
                <c:pt idx="14084">
                  <c:v>0.581573486328125</c:v>
                </c:pt>
                <c:pt idx="14085">
                  <c:v>0.53924560546875</c:v>
                </c:pt>
                <c:pt idx="14086">
                  <c:v>0.5416259765625</c:v>
                </c:pt>
                <c:pt idx="14087">
                  <c:v>0.590667724609375</c:v>
                </c:pt>
                <c:pt idx="14088">
                  <c:v>0.6019287109375</c:v>
                </c:pt>
                <c:pt idx="14089">
                  <c:v>0.5927734375</c:v>
                </c:pt>
                <c:pt idx="14090">
                  <c:v>0.54400634765625</c:v>
                </c:pt>
                <c:pt idx="14091">
                  <c:v>0.540924072265625</c:v>
                </c:pt>
                <c:pt idx="14092">
                  <c:v>0.571929931640625</c:v>
                </c:pt>
                <c:pt idx="14093">
                  <c:v>0.647674560546875</c:v>
                </c:pt>
                <c:pt idx="14094">
                  <c:v>0.6746826171875</c:v>
                </c:pt>
                <c:pt idx="14095">
                  <c:v>0.517547607421875</c:v>
                </c:pt>
                <c:pt idx="14096">
                  <c:v>0.37451171875</c:v>
                </c:pt>
                <c:pt idx="14097">
                  <c:v>0.483154296875</c:v>
                </c:pt>
                <c:pt idx="14098">
                  <c:v>0.76898193359375</c:v>
                </c:pt>
                <c:pt idx="14099">
                  <c:v>0.97698974609375</c:v>
                </c:pt>
                <c:pt idx="14100">
                  <c:v>0.7774658203125</c:v>
                </c:pt>
                <c:pt idx="14101">
                  <c:v>0.46484375</c:v>
                </c:pt>
                <c:pt idx="14102">
                  <c:v>0.45135498046875</c:v>
                </c:pt>
                <c:pt idx="14103">
                  <c:v>0.747222900390625</c:v>
                </c:pt>
                <c:pt idx="14104">
                  <c:v>0.984771728515625</c:v>
                </c:pt>
                <c:pt idx="14105">
                  <c:v>0.91143798828125</c:v>
                </c:pt>
                <c:pt idx="14106">
                  <c:v>0.567230224609375</c:v>
                </c:pt>
                <c:pt idx="14107">
                  <c:v>0.33929443359375</c:v>
                </c:pt>
                <c:pt idx="14108">
                  <c:v>0.5460205078125</c:v>
                </c:pt>
                <c:pt idx="14109">
                  <c:v>0.89581298828125</c:v>
                </c:pt>
                <c:pt idx="14110">
                  <c:v>0.809417724609375</c:v>
                </c:pt>
                <c:pt idx="14111">
                  <c:v>0.494598388671875</c:v>
                </c:pt>
                <c:pt idx="14112">
                  <c:v>0.32537841796875</c:v>
                </c:pt>
                <c:pt idx="14113">
                  <c:v>0.48419189453125</c:v>
                </c:pt>
                <c:pt idx="14114">
                  <c:v>0.81329345703125</c:v>
                </c:pt>
                <c:pt idx="14115">
                  <c:v>0.756805419921875</c:v>
                </c:pt>
                <c:pt idx="14116">
                  <c:v>0.38409423828125</c:v>
                </c:pt>
                <c:pt idx="14117">
                  <c:v>0.31732177734375</c:v>
                </c:pt>
                <c:pt idx="14118">
                  <c:v>0.5543212890625</c:v>
                </c:pt>
                <c:pt idx="14119">
                  <c:v>0.71917724609375</c:v>
                </c:pt>
                <c:pt idx="14120">
                  <c:v>0.653594970703125</c:v>
                </c:pt>
                <c:pt idx="14121">
                  <c:v>0.43548583984375</c:v>
                </c:pt>
                <c:pt idx="14122">
                  <c:v>0.401580810546875</c:v>
                </c:pt>
                <c:pt idx="14123">
                  <c:v>0.694305419921875</c:v>
                </c:pt>
                <c:pt idx="14124">
                  <c:v>0.888427734375</c:v>
                </c:pt>
                <c:pt idx="14125">
                  <c:v>0.67779541015625</c:v>
                </c:pt>
                <c:pt idx="14126">
                  <c:v>0.3758544921875</c:v>
                </c:pt>
                <c:pt idx="14127">
                  <c:v>0.5081787109375</c:v>
                </c:pt>
                <c:pt idx="14128">
                  <c:v>0.93756103515625</c:v>
                </c:pt>
                <c:pt idx="14129">
                  <c:v>1.1826171875</c:v>
                </c:pt>
                <c:pt idx="14130">
                  <c:v>0.89178466796875</c:v>
                </c:pt>
                <c:pt idx="14131">
                  <c:v>0.307098388671875</c:v>
                </c:pt>
                <c:pt idx="14132">
                  <c:v>-9.9919125437736497E-2</c:v>
                </c:pt>
                <c:pt idx="14133">
                  <c:v>-6.0458924621343599E-2</c:v>
                </c:pt>
                <c:pt idx="14134">
                  <c:v>0.462982177734375</c:v>
                </c:pt>
                <c:pt idx="14135">
                  <c:v>0.87225341796875</c:v>
                </c:pt>
                <c:pt idx="14136">
                  <c:v>0.63482666015625</c:v>
                </c:pt>
                <c:pt idx="14137">
                  <c:v>-0.10081671178340899</c:v>
                </c:pt>
                <c:pt idx="14138">
                  <c:v>-0.62705004215240401</c:v>
                </c:pt>
                <c:pt idx="14139">
                  <c:v>-0.262503921985626</c:v>
                </c:pt>
                <c:pt idx="14140">
                  <c:v>0.6397705078125</c:v>
                </c:pt>
                <c:pt idx="14141">
                  <c:v>0.93994140625</c:v>
                </c:pt>
                <c:pt idx="14142">
                  <c:v>0.321807861328125</c:v>
                </c:pt>
                <c:pt idx="14143">
                  <c:v>-0.44398096203803999</c:v>
                </c:pt>
                <c:pt idx="14144">
                  <c:v>-0.39401462674140902</c:v>
                </c:pt>
                <c:pt idx="14145">
                  <c:v>0.295379638671875</c:v>
                </c:pt>
                <c:pt idx="14146">
                  <c:v>0.64752197265625</c:v>
                </c:pt>
                <c:pt idx="14147">
                  <c:v>0.455413818359375</c:v>
                </c:pt>
                <c:pt idx="14148">
                  <c:v>-4.84527833759784E-2</c:v>
                </c:pt>
                <c:pt idx="14149">
                  <c:v>-0.33927842974662697</c:v>
                </c:pt>
                <c:pt idx="14150">
                  <c:v>-0.15786913037300099</c:v>
                </c:pt>
                <c:pt idx="14151">
                  <c:v>0.115478515625</c:v>
                </c:pt>
                <c:pt idx="14152">
                  <c:v>0.269287109375</c:v>
                </c:pt>
                <c:pt idx="14153">
                  <c:v>-0.14504204690456299</c:v>
                </c:pt>
                <c:pt idx="14154">
                  <c:v>-0.90991574525833097</c:v>
                </c:pt>
                <c:pt idx="14155">
                  <c:v>-0.70227628946304299</c:v>
                </c:pt>
                <c:pt idx="14156">
                  <c:v>-0.41480845212936401</c:v>
                </c:pt>
                <c:pt idx="14157">
                  <c:v>-0.292605370283126</c:v>
                </c:pt>
                <c:pt idx="14158">
                  <c:v>-0.46267032623290999</c:v>
                </c:pt>
                <c:pt idx="14159">
                  <c:v>-0.67935925722122104</c:v>
                </c:pt>
                <c:pt idx="14160">
                  <c:v>-0.65463632345199496</c:v>
                </c:pt>
                <c:pt idx="14161">
                  <c:v>-0.35608136653900102</c:v>
                </c:pt>
                <c:pt idx="14162">
                  <c:v>0.180755615234375</c:v>
                </c:pt>
                <c:pt idx="14163">
                  <c:v>0.43475341796875</c:v>
                </c:pt>
                <c:pt idx="14164">
                  <c:v>0.145843505859375</c:v>
                </c:pt>
                <c:pt idx="14165">
                  <c:v>-0.293932795524597</c:v>
                </c:pt>
                <c:pt idx="14166">
                  <c:v>-0.40917623043060303</c:v>
                </c:pt>
                <c:pt idx="14167">
                  <c:v>4.412841796875E-2</c:v>
                </c:pt>
                <c:pt idx="14168">
                  <c:v>0.768341064453125</c:v>
                </c:pt>
                <c:pt idx="14169">
                  <c:v>0.938568115234375</c:v>
                </c:pt>
                <c:pt idx="14170">
                  <c:v>0.42999267578125</c:v>
                </c:pt>
                <c:pt idx="14171">
                  <c:v>1.6876220703125E-2</c:v>
                </c:pt>
                <c:pt idx="14172">
                  <c:v>0.129486083984375</c:v>
                </c:pt>
                <c:pt idx="14173">
                  <c:v>0.702484130859375</c:v>
                </c:pt>
                <c:pt idx="14174">
                  <c:v>1.2231750488281199</c:v>
                </c:pt>
                <c:pt idx="14175">
                  <c:v>0.9862060546875</c:v>
                </c:pt>
                <c:pt idx="14176">
                  <c:v>0.422515869140625</c:v>
                </c:pt>
                <c:pt idx="14177">
                  <c:v>0.271759033203125</c:v>
                </c:pt>
                <c:pt idx="14178">
                  <c:v>0.533843994140625</c:v>
                </c:pt>
                <c:pt idx="14179">
                  <c:v>0.863922119140625</c:v>
                </c:pt>
                <c:pt idx="14180">
                  <c:v>0.803741455078125</c:v>
                </c:pt>
                <c:pt idx="14181">
                  <c:v>0.621429443359375</c:v>
                </c:pt>
                <c:pt idx="14182">
                  <c:v>0.68157958984375</c:v>
                </c:pt>
                <c:pt idx="14183">
                  <c:v>0.72747802734375</c:v>
                </c:pt>
                <c:pt idx="14184">
                  <c:v>0.78875732421875</c:v>
                </c:pt>
                <c:pt idx="14185">
                  <c:v>0.837432861328125</c:v>
                </c:pt>
                <c:pt idx="14186">
                  <c:v>0.8798828125</c:v>
                </c:pt>
                <c:pt idx="14187">
                  <c:v>0.841461181640625</c:v>
                </c:pt>
                <c:pt idx="14188">
                  <c:v>0.773223876953125</c:v>
                </c:pt>
                <c:pt idx="14189">
                  <c:v>0.831939697265625</c:v>
                </c:pt>
                <c:pt idx="14190">
                  <c:v>0.978424072265625</c:v>
                </c:pt>
                <c:pt idx="14191">
                  <c:v>1.00177001953125</c:v>
                </c:pt>
                <c:pt idx="14192">
                  <c:v>0.923370361328125</c:v>
                </c:pt>
                <c:pt idx="14193">
                  <c:v>0.8450927734375</c:v>
                </c:pt>
                <c:pt idx="14194">
                  <c:v>0.9263916015625</c:v>
                </c:pt>
                <c:pt idx="14195">
                  <c:v>1.0962219238281199</c:v>
                </c:pt>
                <c:pt idx="14196">
                  <c:v>1.099853515625</c:v>
                </c:pt>
                <c:pt idx="14197">
                  <c:v>0.958953857421875</c:v>
                </c:pt>
                <c:pt idx="14198">
                  <c:v>0.88909912109375</c:v>
                </c:pt>
                <c:pt idx="14199">
                  <c:v>0.98284912109375</c:v>
                </c:pt>
                <c:pt idx="14200">
                  <c:v>1.1186828613281199</c:v>
                </c:pt>
                <c:pt idx="14201">
                  <c:v>1.1171569824218699</c:v>
                </c:pt>
                <c:pt idx="14202">
                  <c:v>1.0224914550781199</c:v>
                </c:pt>
                <c:pt idx="14203">
                  <c:v>0.911468505859375</c:v>
                </c:pt>
                <c:pt idx="14204">
                  <c:v>0.80999755859375</c:v>
                </c:pt>
                <c:pt idx="14205">
                  <c:v>0.87646484375</c:v>
                </c:pt>
                <c:pt idx="14206">
                  <c:v>1.10577392578125</c:v>
                </c:pt>
                <c:pt idx="14207">
                  <c:v>1.1678771972656199</c:v>
                </c:pt>
                <c:pt idx="14208">
                  <c:v>1.00177001953125</c:v>
                </c:pt>
                <c:pt idx="14209">
                  <c:v>0.831207275390625</c:v>
                </c:pt>
                <c:pt idx="14210">
                  <c:v>0.85894775390625</c:v>
                </c:pt>
                <c:pt idx="14211">
                  <c:v>1.05877685546875</c:v>
                </c:pt>
                <c:pt idx="14212">
                  <c:v>1.1368408203125</c:v>
                </c:pt>
                <c:pt idx="14213">
                  <c:v>0.96942138671875</c:v>
                </c:pt>
                <c:pt idx="14214">
                  <c:v>0.89105224609375</c:v>
                </c:pt>
                <c:pt idx="14215">
                  <c:v>0.96026611328125</c:v>
                </c:pt>
                <c:pt idx="14216">
                  <c:v>1.08636474609375</c:v>
                </c:pt>
                <c:pt idx="14217">
                  <c:v>1.1615905761718699</c:v>
                </c:pt>
                <c:pt idx="14218">
                  <c:v>1.0779724121093699</c:v>
                </c:pt>
                <c:pt idx="14219">
                  <c:v>0.933135986328125</c:v>
                </c:pt>
                <c:pt idx="14220">
                  <c:v>0.999755859375</c:v>
                </c:pt>
                <c:pt idx="14221">
                  <c:v>1.17181396484375</c:v>
                </c:pt>
                <c:pt idx="14222">
                  <c:v>1.1546325683593699</c:v>
                </c:pt>
                <c:pt idx="14223">
                  <c:v>0.920135498046875</c:v>
                </c:pt>
                <c:pt idx="14224">
                  <c:v>0.83050537109375</c:v>
                </c:pt>
                <c:pt idx="14225">
                  <c:v>1.0268249511718699</c:v>
                </c:pt>
                <c:pt idx="14226">
                  <c:v>1.21875</c:v>
                </c:pt>
                <c:pt idx="14227">
                  <c:v>0.9329833984375</c:v>
                </c:pt>
                <c:pt idx="14228">
                  <c:v>0.604278564453125</c:v>
                </c:pt>
                <c:pt idx="14229">
                  <c:v>0.8602294921875</c:v>
                </c:pt>
                <c:pt idx="14230">
                  <c:v>1.1487121582031199</c:v>
                </c:pt>
                <c:pt idx="14231">
                  <c:v>0.97406005859375</c:v>
                </c:pt>
                <c:pt idx="14232">
                  <c:v>0.635467529296875</c:v>
                </c:pt>
                <c:pt idx="14233">
                  <c:v>0.698577880859375</c:v>
                </c:pt>
                <c:pt idx="14234">
                  <c:v>1.0564880371093699</c:v>
                </c:pt>
                <c:pt idx="14235">
                  <c:v>1.20416259765625</c:v>
                </c:pt>
                <c:pt idx="14236">
                  <c:v>0.939239501953125</c:v>
                </c:pt>
                <c:pt idx="14237">
                  <c:v>0.657501220703125</c:v>
                </c:pt>
                <c:pt idx="14238">
                  <c:v>0.6231689453125</c:v>
                </c:pt>
                <c:pt idx="14239">
                  <c:v>0.784698486328125</c:v>
                </c:pt>
                <c:pt idx="14240">
                  <c:v>0.96881103515625</c:v>
                </c:pt>
                <c:pt idx="14241">
                  <c:v>0.856353759765625</c:v>
                </c:pt>
                <c:pt idx="14242">
                  <c:v>0.53466796875</c:v>
                </c:pt>
                <c:pt idx="14243">
                  <c:v>0.569122314453125</c:v>
                </c:pt>
                <c:pt idx="14244">
                  <c:v>0.940185546875</c:v>
                </c:pt>
                <c:pt idx="14245">
                  <c:v>1.0152893066406199</c:v>
                </c:pt>
                <c:pt idx="14246">
                  <c:v>0.67010498046875</c:v>
                </c:pt>
                <c:pt idx="14247">
                  <c:v>0.552032470703125</c:v>
                </c:pt>
                <c:pt idx="14248">
                  <c:v>0.828460693359375</c:v>
                </c:pt>
                <c:pt idx="14249">
                  <c:v>1.0091552734375</c:v>
                </c:pt>
                <c:pt idx="14250">
                  <c:v>0.857421875</c:v>
                </c:pt>
                <c:pt idx="14251">
                  <c:v>0.78143310546875</c:v>
                </c:pt>
                <c:pt idx="14252">
                  <c:v>0.78436279296875</c:v>
                </c:pt>
                <c:pt idx="14253">
                  <c:v>0.628143310546875</c:v>
                </c:pt>
                <c:pt idx="14254">
                  <c:v>0.569427490234375</c:v>
                </c:pt>
                <c:pt idx="14255">
                  <c:v>0.855682373046875</c:v>
                </c:pt>
                <c:pt idx="14256">
                  <c:v>0.99432373046875</c:v>
                </c:pt>
                <c:pt idx="14257">
                  <c:v>0.279266357421875</c:v>
                </c:pt>
                <c:pt idx="14258">
                  <c:v>-0.510439753532409</c:v>
                </c:pt>
                <c:pt idx="14259">
                  <c:v>-8.7657727301120703E-2</c:v>
                </c:pt>
                <c:pt idx="14260">
                  <c:v>1.01214599609375</c:v>
                </c:pt>
                <c:pt idx="14261">
                  <c:v>1.0705871582031199</c:v>
                </c:pt>
                <c:pt idx="14262">
                  <c:v>-0.12678681313991499</c:v>
                </c:pt>
                <c:pt idx="14263">
                  <c:v>-0.62148040533065796</c:v>
                </c:pt>
                <c:pt idx="14264">
                  <c:v>0.347259521484375</c:v>
                </c:pt>
                <c:pt idx="14265">
                  <c:v>1.4821472167968699</c:v>
                </c:pt>
                <c:pt idx="14266">
                  <c:v>0.895050048828125</c:v>
                </c:pt>
                <c:pt idx="14267">
                  <c:v>-0.38111105561256398</c:v>
                </c:pt>
                <c:pt idx="14268">
                  <c:v>-0.71384298801422097</c:v>
                </c:pt>
                <c:pt idx="14269">
                  <c:v>0.154571533203125</c:v>
                </c:pt>
                <c:pt idx="14270">
                  <c:v>0.814971923828125</c:v>
                </c:pt>
                <c:pt idx="14271">
                  <c:v>0.37139892578125</c:v>
                </c:pt>
                <c:pt idx="14272">
                  <c:v>-0.41488230228424</c:v>
                </c:pt>
                <c:pt idx="14273">
                  <c:v>-0.38452476263046198</c:v>
                </c:pt>
                <c:pt idx="14274">
                  <c:v>0.207305908203125</c:v>
                </c:pt>
                <c:pt idx="14275">
                  <c:v>0.3104248046875</c:v>
                </c:pt>
                <c:pt idx="14276">
                  <c:v>-0.246692925691604</c:v>
                </c:pt>
                <c:pt idx="14277">
                  <c:v>-0.61218369007110596</c:v>
                </c:pt>
                <c:pt idx="14278">
                  <c:v>-0.33922562003135598</c:v>
                </c:pt>
                <c:pt idx="14279">
                  <c:v>-2.16419398784637E-2</c:v>
                </c:pt>
                <c:pt idx="14280">
                  <c:v>-0.25881251692771901</c:v>
                </c:pt>
                <c:pt idx="14281">
                  <c:v>-0.71994602680206299</c:v>
                </c:pt>
                <c:pt idx="14282">
                  <c:v>-0.72662323713302601</c:v>
                </c:pt>
                <c:pt idx="14283">
                  <c:v>-0.27225255966186501</c:v>
                </c:pt>
                <c:pt idx="14284">
                  <c:v>-7.27278273552656E-3</c:v>
                </c:pt>
                <c:pt idx="14285">
                  <c:v>-0.314991474151611</c:v>
                </c:pt>
                <c:pt idx="14286">
                  <c:v>-0.78029888868331898</c:v>
                </c:pt>
                <c:pt idx="14287">
                  <c:v>-0.839976966381073</c:v>
                </c:pt>
                <c:pt idx="14288">
                  <c:v>-0.43260720372200001</c:v>
                </c:pt>
                <c:pt idx="14289">
                  <c:v>-0.20349940657615601</c:v>
                </c:pt>
                <c:pt idx="14290">
                  <c:v>-0.46624863147735501</c:v>
                </c:pt>
                <c:pt idx="14291">
                  <c:v>-0.86490505933761597</c:v>
                </c:pt>
                <c:pt idx="14292">
                  <c:v>-0.88951176404953003</c:v>
                </c:pt>
                <c:pt idx="14293">
                  <c:v>-0.75890630483627297</c:v>
                </c:pt>
                <c:pt idx="14294">
                  <c:v>-0.82588946819305398</c:v>
                </c:pt>
                <c:pt idx="14295">
                  <c:v>-0.64636117219924905</c:v>
                </c:pt>
                <c:pt idx="14296">
                  <c:v>-0.50738388299942005</c:v>
                </c:pt>
                <c:pt idx="14297">
                  <c:v>-0.55284464359283403</c:v>
                </c:pt>
                <c:pt idx="14298">
                  <c:v>-0.591058790683746</c:v>
                </c:pt>
                <c:pt idx="14299">
                  <c:v>-0.88512122631072998</c:v>
                </c:pt>
                <c:pt idx="14300">
                  <c:v>-0.92292338609695401</c:v>
                </c:pt>
                <c:pt idx="14301">
                  <c:v>-0.58819091320037797</c:v>
                </c:pt>
                <c:pt idx="14302">
                  <c:v>-0.42594254016876198</c:v>
                </c:pt>
                <c:pt idx="14303">
                  <c:v>-0.78769356012344305</c:v>
                </c:pt>
                <c:pt idx="14304">
                  <c:v>-1.40958571434021</c:v>
                </c:pt>
                <c:pt idx="14305">
                  <c:v>-1.41771984100341</c:v>
                </c:pt>
                <c:pt idx="14306">
                  <c:v>-0.75105655193328802</c:v>
                </c:pt>
                <c:pt idx="14307">
                  <c:v>-0.20332992076873699</c:v>
                </c:pt>
                <c:pt idx="14308">
                  <c:v>-0.630912125110626</c:v>
                </c:pt>
                <c:pt idx="14309">
                  <c:v>-1.4084007740020701</c:v>
                </c:pt>
                <c:pt idx="14310">
                  <c:v>-1.4901096820831199</c:v>
                </c:pt>
                <c:pt idx="14311">
                  <c:v>-0.94436252117156905</c:v>
                </c:pt>
                <c:pt idx="14312">
                  <c:v>-0.59926158189773504</c:v>
                </c:pt>
                <c:pt idx="14313">
                  <c:v>-1.01683509349823</c:v>
                </c:pt>
                <c:pt idx="14314">
                  <c:v>-1.5972201824188199</c:v>
                </c:pt>
                <c:pt idx="14315">
                  <c:v>-1.52923667430877</c:v>
                </c:pt>
                <c:pt idx="14316">
                  <c:v>-1.1333656311035101</c:v>
                </c:pt>
                <c:pt idx="14317">
                  <c:v>-1.0569390058517401</c:v>
                </c:pt>
                <c:pt idx="14318">
                  <c:v>-1.42998278141021</c:v>
                </c:pt>
                <c:pt idx="14319">
                  <c:v>-1.5909216403961099</c:v>
                </c:pt>
                <c:pt idx="14320">
                  <c:v>-1.1962026357650699</c:v>
                </c:pt>
                <c:pt idx="14321">
                  <c:v>-0.93457889556884699</c:v>
                </c:pt>
                <c:pt idx="14322">
                  <c:v>-1.29073369503021</c:v>
                </c:pt>
                <c:pt idx="14323">
                  <c:v>-1.81378269195556</c:v>
                </c:pt>
                <c:pt idx="14324">
                  <c:v>-1.9305716753005899</c:v>
                </c:pt>
                <c:pt idx="14325">
                  <c:v>-1.47412228584289</c:v>
                </c:pt>
                <c:pt idx="14326">
                  <c:v>-0.97638112306594804</c:v>
                </c:pt>
                <c:pt idx="14327">
                  <c:v>-1.25105416774749</c:v>
                </c:pt>
                <c:pt idx="14328">
                  <c:v>-1.8770111799240099</c:v>
                </c:pt>
                <c:pt idx="14329">
                  <c:v>-2.1302347183227499</c:v>
                </c:pt>
                <c:pt idx="14330">
                  <c:v>-1.7751115560531601</c:v>
                </c:pt>
                <c:pt idx="14331">
                  <c:v>-1.3846361637115401</c:v>
                </c:pt>
                <c:pt idx="14332">
                  <c:v>-1.5011783838271999</c:v>
                </c:pt>
                <c:pt idx="14333">
                  <c:v>-1.90879225730896</c:v>
                </c:pt>
                <c:pt idx="14334">
                  <c:v>-2.1200525760650599</c:v>
                </c:pt>
                <c:pt idx="14335">
                  <c:v>-1.9847722053527801</c:v>
                </c:pt>
                <c:pt idx="14336">
                  <c:v>-1.6375263929367001</c:v>
                </c:pt>
                <c:pt idx="14337">
                  <c:v>-1.3913829326629601</c:v>
                </c:pt>
                <c:pt idx="14338">
                  <c:v>-1.51656222343444</c:v>
                </c:pt>
                <c:pt idx="14339">
                  <c:v>-1.6905479431152299</c:v>
                </c:pt>
                <c:pt idx="14340">
                  <c:v>-1.6983327865600499</c:v>
                </c:pt>
                <c:pt idx="14341">
                  <c:v>-1.6918133497238099</c:v>
                </c:pt>
                <c:pt idx="14342">
                  <c:v>-1.7980371713638299</c:v>
                </c:pt>
                <c:pt idx="14343">
                  <c:v>-1.90754926204681</c:v>
                </c:pt>
                <c:pt idx="14344">
                  <c:v>-1.79417765140533</c:v>
                </c:pt>
                <c:pt idx="14345">
                  <c:v>-1.4244686365127499</c:v>
                </c:pt>
                <c:pt idx="14346">
                  <c:v>-1.2814692258834799</c:v>
                </c:pt>
                <c:pt idx="14347">
                  <c:v>-1.43088603019714</c:v>
                </c:pt>
                <c:pt idx="14348">
                  <c:v>-1.63694560527801</c:v>
                </c:pt>
                <c:pt idx="14349">
                  <c:v>-1.6688815355300901</c:v>
                </c:pt>
                <c:pt idx="14350">
                  <c:v>-1.35090219974517</c:v>
                </c:pt>
                <c:pt idx="14351">
                  <c:v>-1.0518218278884801</c:v>
                </c:pt>
                <c:pt idx="14352">
                  <c:v>-1.20303094387054</c:v>
                </c:pt>
                <c:pt idx="14353">
                  <c:v>-1.4930442571639999</c:v>
                </c:pt>
                <c:pt idx="14354">
                  <c:v>-1.61505699157714</c:v>
                </c:pt>
                <c:pt idx="14355">
                  <c:v>-1.3671841621398899</c:v>
                </c:pt>
                <c:pt idx="14356">
                  <c:v>-1.01319432258605</c:v>
                </c:pt>
                <c:pt idx="14357">
                  <c:v>-0.97371202707290605</c:v>
                </c:pt>
                <c:pt idx="14358">
                  <c:v>-1.1193499565124501</c:v>
                </c:pt>
                <c:pt idx="14359">
                  <c:v>-1.07964491844177</c:v>
                </c:pt>
                <c:pt idx="14360">
                  <c:v>-0.97506600618362405</c:v>
                </c:pt>
                <c:pt idx="14361">
                  <c:v>-1.01437675952911</c:v>
                </c:pt>
                <c:pt idx="14362">
                  <c:v>-1.1698517799377399</c:v>
                </c:pt>
                <c:pt idx="14363">
                  <c:v>-1.20260441303253</c:v>
                </c:pt>
                <c:pt idx="14364">
                  <c:v>-1.05473232269287</c:v>
                </c:pt>
                <c:pt idx="14365">
                  <c:v>-0.74448955059051503</c:v>
                </c:pt>
                <c:pt idx="14366">
                  <c:v>-0.47049212455749501</c:v>
                </c:pt>
                <c:pt idx="14367">
                  <c:v>-0.53996253013610795</c:v>
                </c:pt>
                <c:pt idx="14368">
                  <c:v>-0.90323305130004805</c:v>
                </c:pt>
                <c:pt idx="14369">
                  <c:v>-1.09239530563354</c:v>
                </c:pt>
                <c:pt idx="14370">
                  <c:v>-1.0180701017379701</c:v>
                </c:pt>
                <c:pt idx="14371">
                  <c:v>-0.70788365602493197</c:v>
                </c:pt>
                <c:pt idx="14372">
                  <c:v>-0.541737079620361</c:v>
                </c:pt>
                <c:pt idx="14373">
                  <c:v>-0.38681355118751498</c:v>
                </c:pt>
                <c:pt idx="14374">
                  <c:v>-0.28590363264083801</c:v>
                </c:pt>
                <c:pt idx="14375">
                  <c:v>-0.28674921393394398</c:v>
                </c:pt>
                <c:pt idx="14376">
                  <c:v>-0.36661761999130199</c:v>
                </c:pt>
                <c:pt idx="14377">
                  <c:v>-0.39691820740699701</c:v>
                </c:pt>
                <c:pt idx="14378">
                  <c:v>-0.288429915904998</c:v>
                </c:pt>
                <c:pt idx="14379">
                  <c:v>-1.59924011677503E-2</c:v>
                </c:pt>
                <c:pt idx="14380">
                  <c:v>0.392669677734375</c:v>
                </c:pt>
                <c:pt idx="14381">
                  <c:v>0.66217041015625</c:v>
                </c:pt>
                <c:pt idx="14382">
                  <c:v>0.76922607421875</c:v>
                </c:pt>
                <c:pt idx="14383">
                  <c:v>0.70794677734375</c:v>
                </c:pt>
                <c:pt idx="14384">
                  <c:v>0.549560546875</c:v>
                </c:pt>
                <c:pt idx="14385">
                  <c:v>0.505706787109375</c:v>
                </c:pt>
                <c:pt idx="14386">
                  <c:v>0.7086181640625</c:v>
                </c:pt>
                <c:pt idx="14387">
                  <c:v>0.95562744140625</c:v>
                </c:pt>
                <c:pt idx="14388">
                  <c:v>1.137939453125</c:v>
                </c:pt>
                <c:pt idx="14389">
                  <c:v>1.1405334472656199</c:v>
                </c:pt>
                <c:pt idx="14390">
                  <c:v>0.986053466796875</c:v>
                </c:pt>
                <c:pt idx="14391">
                  <c:v>0.927642822265625</c:v>
                </c:pt>
                <c:pt idx="14392">
                  <c:v>1.29266357421875</c:v>
                </c:pt>
                <c:pt idx="14393">
                  <c:v>1.2934265136718699</c:v>
                </c:pt>
                <c:pt idx="14394">
                  <c:v>0.269744873046875</c:v>
                </c:pt>
                <c:pt idx="14395">
                  <c:v>-0.69822573661804199</c:v>
                </c:pt>
                <c:pt idx="14396">
                  <c:v>-0.62102615833282404</c:v>
                </c:pt>
                <c:pt idx="14397">
                  <c:v>0.659698486328125</c:v>
                </c:pt>
                <c:pt idx="14398">
                  <c:v>1.47412109375</c:v>
                </c:pt>
                <c:pt idx="14399">
                  <c:v>0.76947021484375</c:v>
                </c:pt>
                <c:pt idx="14400">
                  <c:v>-0.166294559836387</c:v>
                </c:pt>
                <c:pt idx="14401">
                  <c:v>8.8775634765625E-2</c:v>
                </c:pt>
                <c:pt idx="14402">
                  <c:v>1.24755859375</c:v>
                </c:pt>
                <c:pt idx="14403">
                  <c:v>1.3487854003906199</c:v>
                </c:pt>
                <c:pt idx="14404">
                  <c:v>0.1954345703125</c:v>
                </c:pt>
                <c:pt idx="14405">
                  <c:v>-0.76031023263931197</c:v>
                </c:pt>
                <c:pt idx="14406">
                  <c:v>-0.26166632771491999</c:v>
                </c:pt>
                <c:pt idx="14407">
                  <c:v>0.9910888671875</c:v>
                </c:pt>
                <c:pt idx="14408">
                  <c:v>1.3165588378906199</c:v>
                </c:pt>
                <c:pt idx="14409">
                  <c:v>0.63165283203125</c:v>
                </c:pt>
                <c:pt idx="14410">
                  <c:v>0.135955810546875</c:v>
                </c:pt>
                <c:pt idx="14411">
                  <c:v>0.61376953125</c:v>
                </c:pt>
                <c:pt idx="14412">
                  <c:v>1.4282531738281199</c:v>
                </c:pt>
                <c:pt idx="14413">
                  <c:v>1.64166259765625</c:v>
                </c:pt>
                <c:pt idx="14414">
                  <c:v>1.0096130371093699</c:v>
                </c:pt>
                <c:pt idx="14415">
                  <c:v>0.407257080078125</c:v>
                </c:pt>
                <c:pt idx="14416">
                  <c:v>0.811065673828125</c:v>
                </c:pt>
                <c:pt idx="14417">
                  <c:v>1.7386779785156199</c:v>
                </c:pt>
                <c:pt idx="14418">
                  <c:v>1.9140930175781199</c:v>
                </c:pt>
                <c:pt idx="14419">
                  <c:v>1.29461669921875</c:v>
                </c:pt>
                <c:pt idx="14420">
                  <c:v>0.862548828125</c:v>
                </c:pt>
                <c:pt idx="14421">
                  <c:v>1.1927490234375</c:v>
                </c:pt>
                <c:pt idx="14422">
                  <c:v>1.90057373046875</c:v>
                </c:pt>
                <c:pt idx="14423">
                  <c:v>2.155029296875</c:v>
                </c:pt>
                <c:pt idx="14424">
                  <c:v>1.72174072265625</c:v>
                </c:pt>
                <c:pt idx="14425">
                  <c:v>0.93243408203125</c:v>
                </c:pt>
                <c:pt idx="14426">
                  <c:v>1.1808166503906199</c:v>
                </c:pt>
                <c:pt idx="14427">
                  <c:v>2.0434265136718701</c:v>
                </c:pt>
                <c:pt idx="14428">
                  <c:v>2.3670654296875</c:v>
                </c:pt>
                <c:pt idx="14429">
                  <c:v>1.59783935546875</c:v>
                </c:pt>
                <c:pt idx="14430">
                  <c:v>0.81744384765625</c:v>
                </c:pt>
                <c:pt idx="14431">
                  <c:v>0.98541259765625</c:v>
                </c:pt>
                <c:pt idx="14432">
                  <c:v>1.92352294921875</c:v>
                </c:pt>
                <c:pt idx="14433">
                  <c:v>2.4471435546875</c:v>
                </c:pt>
                <c:pt idx="14434">
                  <c:v>1.5669860839843699</c:v>
                </c:pt>
                <c:pt idx="14435">
                  <c:v>0.525665283203125</c:v>
                </c:pt>
                <c:pt idx="14436">
                  <c:v>0.737548828125</c:v>
                </c:pt>
                <c:pt idx="14437">
                  <c:v>1.82904052734375</c:v>
                </c:pt>
                <c:pt idx="14438">
                  <c:v>2.1422424316406201</c:v>
                </c:pt>
                <c:pt idx="14439">
                  <c:v>1.04864501953125</c:v>
                </c:pt>
                <c:pt idx="14440">
                  <c:v>0.303985595703125</c:v>
                </c:pt>
                <c:pt idx="14441">
                  <c:v>0.98248291015625</c:v>
                </c:pt>
                <c:pt idx="14442">
                  <c:v>1.8814697265625</c:v>
                </c:pt>
                <c:pt idx="14443">
                  <c:v>1.5697326660156199</c:v>
                </c:pt>
                <c:pt idx="14444">
                  <c:v>0.692596435546875</c:v>
                </c:pt>
                <c:pt idx="14445">
                  <c:v>0.55810546875</c:v>
                </c:pt>
                <c:pt idx="14446">
                  <c:v>1.1018371582031199</c:v>
                </c:pt>
                <c:pt idx="14447">
                  <c:v>1.2244567871093699</c:v>
                </c:pt>
                <c:pt idx="14448">
                  <c:v>0.750457763671875</c:v>
                </c:pt>
                <c:pt idx="14449">
                  <c:v>0.42437744140625</c:v>
                </c:pt>
                <c:pt idx="14450">
                  <c:v>0.568359375</c:v>
                </c:pt>
                <c:pt idx="14451">
                  <c:v>0.791839599609375</c:v>
                </c:pt>
                <c:pt idx="14452">
                  <c:v>0.740753173828125</c:v>
                </c:pt>
                <c:pt idx="14453">
                  <c:v>0.518310546875</c:v>
                </c:pt>
                <c:pt idx="14454">
                  <c:v>0.438568115234375</c:v>
                </c:pt>
                <c:pt idx="14455">
                  <c:v>0.5457763671875</c:v>
                </c:pt>
                <c:pt idx="14456">
                  <c:v>0.74713134765625</c:v>
                </c:pt>
                <c:pt idx="14457">
                  <c:v>0.7965087890625</c:v>
                </c:pt>
                <c:pt idx="14458">
                  <c:v>0.612701416015625</c:v>
                </c:pt>
                <c:pt idx="14459">
                  <c:v>0.42388916015625</c:v>
                </c:pt>
                <c:pt idx="14460">
                  <c:v>0.647430419921875</c:v>
                </c:pt>
                <c:pt idx="14461">
                  <c:v>1.1121826171875</c:v>
                </c:pt>
                <c:pt idx="14462">
                  <c:v>1.1930847167968699</c:v>
                </c:pt>
                <c:pt idx="14463">
                  <c:v>1.06640625</c:v>
                </c:pt>
                <c:pt idx="14464">
                  <c:v>1.1483459472656199</c:v>
                </c:pt>
                <c:pt idx="14465">
                  <c:v>1.33526611328125</c:v>
                </c:pt>
                <c:pt idx="14466">
                  <c:v>1.36737060546875</c:v>
                </c:pt>
                <c:pt idx="14467">
                  <c:v>1.25213623046875</c:v>
                </c:pt>
                <c:pt idx="14468">
                  <c:v>1.249755859375</c:v>
                </c:pt>
                <c:pt idx="14469">
                  <c:v>1.440673828125</c:v>
                </c:pt>
                <c:pt idx="14470">
                  <c:v>1.6179504394531199</c:v>
                </c:pt>
                <c:pt idx="14471">
                  <c:v>1.4574279785156199</c:v>
                </c:pt>
                <c:pt idx="14472">
                  <c:v>1.1576232910156199</c:v>
                </c:pt>
                <c:pt idx="14473">
                  <c:v>1.1982116699218699</c:v>
                </c:pt>
                <c:pt idx="14474">
                  <c:v>1.4713134765625</c:v>
                </c:pt>
                <c:pt idx="14475">
                  <c:v>1.58154296875</c:v>
                </c:pt>
                <c:pt idx="14476">
                  <c:v>1.27374267578125</c:v>
                </c:pt>
                <c:pt idx="14477">
                  <c:v>0.98846435546875</c:v>
                </c:pt>
                <c:pt idx="14478">
                  <c:v>1.09075927734375</c:v>
                </c:pt>
                <c:pt idx="14479">
                  <c:v>1.41046142578125</c:v>
                </c:pt>
                <c:pt idx="14480">
                  <c:v>1.42822265625</c:v>
                </c:pt>
                <c:pt idx="14481">
                  <c:v>1.11273193359375</c:v>
                </c:pt>
                <c:pt idx="14482">
                  <c:v>0.874969482421875</c:v>
                </c:pt>
                <c:pt idx="14483">
                  <c:v>0.93597412109375</c:v>
                </c:pt>
                <c:pt idx="14484">
                  <c:v>1.1330261230468699</c:v>
                </c:pt>
                <c:pt idx="14485">
                  <c:v>1.0391845703125</c:v>
                </c:pt>
                <c:pt idx="14486">
                  <c:v>0.646636962890625</c:v>
                </c:pt>
                <c:pt idx="14487">
                  <c:v>0.343658447265625</c:v>
                </c:pt>
                <c:pt idx="14488">
                  <c:v>0.476165771484375</c:v>
                </c:pt>
                <c:pt idx="14489">
                  <c:v>0.6947021484375</c:v>
                </c:pt>
                <c:pt idx="14490">
                  <c:v>0.45135498046875</c:v>
                </c:pt>
                <c:pt idx="14491">
                  <c:v>0.1177978515625</c:v>
                </c:pt>
                <c:pt idx="14492">
                  <c:v>0.15594482421875</c:v>
                </c:pt>
                <c:pt idx="14493">
                  <c:v>0.33294677734375</c:v>
                </c:pt>
                <c:pt idx="14494">
                  <c:v>0.271484375</c:v>
                </c:pt>
                <c:pt idx="14495">
                  <c:v>0.28118896484375</c:v>
                </c:pt>
                <c:pt idx="14496">
                  <c:v>0.327362060546875</c:v>
                </c:pt>
                <c:pt idx="14497">
                  <c:v>0.295623779296875</c:v>
                </c:pt>
                <c:pt idx="14498">
                  <c:v>0.243988037109375</c:v>
                </c:pt>
                <c:pt idx="14499">
                  <c:v>0.168853759765625</c:v>
                </c:pt>
                <c:pt idx="14500">
                  <c:v>1.8798828125E-2</c:v>
                </c:pt>
                <c:pt idx="14501">
                  <c:v>-5.5920310318470001E-2</c:v>
                </c:pt>
                <c:pt idx="14502">
                  <c:v>-3.33966463804245E-2</c:v>
                </c:pt>
                <c:pt idx="14503">
                  <c:v>-7.2872368618845896E-3</c:v>
                </c:pt>
                <c:pt idx="14504">
                  <c:v>-8.10836851596832E-2</c:v>
                </c:pt>
                <c:pt idx="14505">
                  <c:v>-0.14501166343688901</c:v>
                </c:pt>
                <c:pt idx="14506">
                  <c:v>-0.298654675483703</c:v>
                </c:pt>
                <c:pt idx="14507">
                  <c:v>-0.40900751948356601</c:v>
                </c:pt>
                <c:pt idx="14508">
                  <c:v>-0.15371900796890201</c:v>
                </c:pt>
                <c:pt idx="14509">
                  <c:v>3.35693359375E-2</c:v>
                </c:pt>
                <c:pt idx="14510">
                  <c:v>-0.16533766686916301</c:v>
                </c:pt>
                <c:pt idx="14511">
                  <c:v>-0.26380187273025502</c:v>
                </c:pt>
                <c:pt idx="14512">
                  <c:v>7.11669921875E-2</c:v>
                </c:pt>
                <c:pt idx="14513">
                  <c:v>0.1630859375</c:v>
                </c:pt>
                <c:pt idx="14514">
                  <c:v>-0.37732392549514698</c:v>
                </c:pt>
                <c:pt idx="14515">
                  <c:v>-0.85452800989151001</c:v>
                </c:pt>
                <c:pt idx="14516">
                  <c:v>-0.54554736614227295</c:v>
                </c:pt>
                <c:pt idx="14517">
                  <c:v>-0.19110785424709301</c:v>
                </c:pt>
                <c:pt idx="14518">
                  <c:v>-0.42705243825912398</c:v>
                </c:pt>
                <c:pt idx="14519">
                  <c:v>-0.78039103746414096</c:v>
                </c:pt>
                <c:pt idx="14520">
                  <c:v>-0.52558225393295199</c:v>
                </c:pt>
                <c:pt idx="14521">
                  <c:v>-6.0079868882894502E-2</c:v>
                </c:pt>
                <c:pt idx="14522">
                  <c:v>-0.23242652416229201</c:v>
                </c:pt>
                <c:pt idx="14523">
                  <c:v>-0.85859662294387795</c:v>
                </c:pt>
                <c:pt idx="14524">
                  <c:v>-0.80783605575561501</c:v>
                </c:pt>
                <c:pt idx="14525">
                  <c:v>-6.4001560211181599E-2</c:v>
                </c:pt>
                <c:pt idx="14526">
                  <c:v>0.20257568359375</c:v>
                </c:pt>
                <c:pt idx="14527">
                  <c:v>-0.33912181854248002</c:v>
                </c:pt>
                <c:pt idx="14528">
                  <c:v>-0.71463942527770996</c:v>
                </c:pt>
                <c:pt idx="14529">
                  <c:v>-0.33045381307601901</c:v>
                </c:pt>
                <c:pt idx="14530">
                  <c:v>0.174560546875</c:v>
                </c:pt>
                <c:pt idx="14531">
                  <c:v>7.012939453125E-2</c:v>
                </c:pt>
                <c:pt idx="14532">
                  <c:v>-0.37692144513130099</c:v>
                </c:pt>
                <c:pt idx="14533">
                  <c:v>-0.541664779186248</c:v>
                </c:pt>
                <c:pt idx="14534">
                  <c:v>-1.62469446659088E-2</c:v>
                </c:pt>
                <c:pt idx="14535">
                  <c:v>0.181640625</c:v>
                </c:pt>
                <c:pt idx="14536">
                  <c:v>-0.29593634605407698</c:v>
                </c:pt>
                <c:pt idx="14537">
                  <c:v>-0.43923920392990101</c:v>
                </c:pt>
                <c:pt idx="14538">
                  <c:v>0.261077880859375</c:v>
                </c:pt>
                <c:pt idx="14539">
                  <c:v>0.850982666015625</c:v>
                </c:pt>
                <c:pt idx="14540">
                  <c:v>0.29901123046875</c:v>
                </c:pt>
                <c:pt idx="14541">
                  <c:v>-0.28497985005378701</c:v>
                </c:pt>
                <c:pt idx="14542">
                  <c:v>0.100738525390625</c:v>
                </c:pt>
                <c:pt idx="14543">
                  <c:v>0.626708984375</c:v>
                </c:pt>
                <c:pt idx="14544">
                  <c:v>0.198638916015625</c:v>
                </c:pt>
                <c:pt idx="14545">
                  <c:v>-0.334774941205978</c:v>
                </c:pt>
                <c:pt idx="14546">
                  <c:v>-5.0978241488337499E-3</c:v>
                </c:pt>
                <c:pt idx="14547">
                  <c:v>0.579376220703125</c:v>
                </c:pt>
                <c:pt idx="14548">
                  <c:v>0.32196044921875</c:v>
                </c:pt>
                <c:pt idx="14549">
                  <c:v>-0.43860256671905501</c:v>
                </c:pt>
                <c:pt idx="14550">
                  <c:v>-0.58495759963989202</c:v>
                </c:pt>
                <c:pt idx="14551">
                  <c:v>-0.162933275103569</c:v>
                </c:pt>
                <c:pt idx="14552">
                  <c:v>-5.4724965244531597E-2</c:v>
                </c:pt>
                <c:pt idx="14553">
                  <c:v>-0.49627393484115601</c:v>
                </c:pt>
                <c:pt idx="14554">
                  <c:v>-0.90845930576324396</c:v>
                </c:pt>
                <c:pt idx="14555">
                  <c:v>-0.74759948253631503</c:v>
                </c:pt>
                <c:pt idx="14556">
                  <c:v>-0.29047152400016701</c:v>
                </c:pt>
                <c:pt idx="14557">
                  <c:v>-0.318726927042007</c:v>
                </c:pt>
                <c:pt idx="14558">
                  <c:v>-0.794960677623748</c:v>
                </c:pt>
                <c:pt idx="14559">
                  <c:v>-1.1568462848663299</c:v>
                </c:pt>
                <c:pt idx="14560">
                  <c:v>-0.93138718605041504</c:v>
                </c:pt>
                <c:pt idx="14561">
                  <c:v>-0.458268523216247</c:v>
                </c:pt>
                <c:pt idx="14562">
                  <c:v>-0.42129281163215598</c:v>
                </c:pt>
                <c:pt idx="14563">
                  <c:v>-0.93364953994750899</c:v>
                </c:pt>
                <c:pt idx="14564">
                  <c:v>-1.2265942096710201</c:v>
                </c:pt>
                <c:pt idx="14565">
                  <c:v>-0.897236227989196</c:v>
                </c:pt>
                <c:pt idx="14566">
                  <c:v>-0.32645529508590698</c:v>
                </c:pt>
                <c:pt idx="14567">
                  <c:v>-0.316252171993255</c:v>
                </c:pt>
                <c:pt idx="14568">
                  <c:v>-0.81609815359115601</c:v>
                </c:pt>
                <c:pt idx="14569">
                  <c:v>-0.92016994953155495</c:v>
                </c:pt>
                <c:pt idx="14570">
                  <c:v>-0.44709208607673601</c:v>
                </c:pt>
                <c:pt idx="14571">
                  <c:v>-1.11024174839258E-2</c:v>
                </c:pt>
                <c:pt idx="14572">
                  <c:v>-0.123301319777965</c:v>
                </c:pt>
                <c:pt idx="14573">
                  <c:v>-0.33456552028656</c:v>
                </c:pt>
                <c:pt idx="14574">
                  <c:v>-0.16093479096889399</c:v>
                </c:pt>
                <c:pt idx="14575">
                  <c:v>0.255035400390625</c:v>
                </c:pt>
                <c:pt idx="14576">
                  <c:v>0.506927490234375</c:v>
                </c:pt>
                <c:pt idx="14577">
                  <c:v>0.500701904296875</c:v>
                </c:pt>
                <c:pt idx="14578">
                  <c:v>0.498199462890625</c:v>
                </c:pt>
                <c:pt idx="14579">
                  <c:v>0.656494140625</c:v>
                </c:pt>
                <c:pt idx="14580">
                  <c:v>0.81634521484375</c:v>
                </c:pt>
                <c:pt idx="14581">
                  <c:v>0.786224365234375</c:v>
                </c:pt>
                <c:pt idx="14582">
                  <c:v>0.7122802734375</c:v>
                </c:pt>
                <c:pt idx="14583">
                  <c:v>0.893768310546875</c:v>
                </c:pt>
                <c:pt idx="14584">
                  <c:v>1.1686706542968699</c:v>
                </c:pt>
                <c:pt idx="14585">
                  <c:v>1.3227844238281199</c:v>
                </c:pt>
                <c:pt idx="14586">
                  <c:v>1.13482666015625</c:v>
                </c:pt>
                <c:pt idx="14587">
                  <c:v>1.0333557128906199</c:v>
                </c:pt>
                <c:pt idx="14588">
                  <c:v>1.1789245605468699</c:v>
                </c:pt>
                <c:pt idx="14589">
                  <c:v>1.44287109375</c:v>
                </c:pt>
                <c:pt idx="14590">
                  <c:v>1.476806640625</c:v>
                </c:pt>
                <c:pt idx="14591">
                  <c:v>1.295166015625</c:v>
                </c:pt>
                <c:pt idx="14592">
                  <c:v>1.2170715332031199</c:v>
                </c:pt>
                <c:pt idx="14593">
                  <c:v>1.4164733886718699</c:v>
                </c:pt>
                <c:pt idx="14594">
                  <c:v>1.71038818359375</c:v>
                </c:pt>
                <c:pt idx="14595">
                  <c:v>1.7106018066406199</c:v>
                </c:pt>
                <c:pt idx="14596">
                  <c:v>1.4181823730468699</c:v>
                </c:pt>
                <c:pt idx="14597">
                  <c:v>1.3109130859375</c:v>
                </c:pt>
                <c:pt idx="14598">
                  <c:v>1.55023193359375</c:v>
                </c:pt>
                <c:pt idx="14599">
                  <c:v>1.8290710449218699</c:v>
                </c:pt>
                <c:pt idx="14600">
                  <c:v>1.72760009765625</c:v>
                </c:pt>
                <c:pt idx="14601">
                  <c:v>1.38055419921875</c:v>
                </c:pt>
                <c:pt idx="14602">
                  <c:v>1.31005859375</c:v>
                </c:pt>
                <c:pt idx="14603">
                  <c:v>1.57550048828125</c:v>
                </c:pt>
                <c:pt idx="14604">
                  <c:v>1.75616455078125</c:v>
                </c:pt>
                <c:pt idx="14605">
                  <c:v>1.4610290527343699</c:v>
                </c:pt>
                <c:pt idx="14606">
                  <c:v>1.0837707519531199</c:v>
                </c:pt>
                <c:pt idx="14607">
                  <c:v>1.1463928222656199</c:v>
                </c:pt>
                <c:pt idx="14608">
                  <c:v>1.5408935546875</c:v>
                </c:pt>
                <c:pt idx="14609">
                  <c:v>1.6085205078125</c:v>
                </c:pt>
                <c:pt idx="14610">
                  <c:v>1.21160888671875</c:v>
                </c:pt>
                <c:pt idx="14611">
                  <c:v>0.786590576171875</c:v>
                </c:pt>
                <c:pt idx="14612">
                  <c:v>1.037353515625</c:v>
                </c:pt>
                <c:pt idx="14613">
                  <c:v>1.4813232421875</c:v>
                </c:pt>
                <c:pt idx="14614">
                  <c:v>1.392822265625</c:v>
                </c:pt>
                <c:pt idx="14615">
                  <c:v>0.868316650390625</c:v>
                </c:pt>
                <c:pt idx="14616">
                  <c:v>0.728973388671875</c:v>
                </c:pt>
                <c:pt idx="14617">
                  <c:v>1.1649169921875</c:v>
                </c:pt>
                <c:pt idx="14618">
                  <c:v>1.4830017089843699</c:v>
                </c:pt>
                <c:pt idx="14619">
                  <c:v>1.166015625</c:v>
                </c:pt>
                <c:pt idx="14620">
                  <c:v>0.826141357421875</c:v>
                </c:pt>
                <c:pt idx="14621">
                  <c:v>0.828338623046875</c:v>
                </c:pt>
                <c:pt idx="14622">
                  <c:v>1.030029296875</c:v>
                </c:pt>
                <c:pt idx="14623">
                  <c:v>0.91259765625</c:v>
                </c:pt>
                <c:pt idx="14624">
                  <c:v>0.70855712890625</c:v>
                </c:pt>
                <c:pt idx="14625">
                  <c:v>0.63995361328125</c:v>
                </c:pt>
                <c:pt idx="14626">
                  <c:v>0.71063232421875</c:v>
                </c:pt>
                <c:pt idx="14627">
                  <c:v>0.630340576171875</c:v>
                </c:pt>
                <c:pt idx="14628">
                  <c:v>0.69873046875</c:v>
                </c:pt>
                <c:pt idx="14629">
                  <c:v>0.797210693359375</c:v>
                </c:pt>
                <c:pt idx="14630">
                  <c:v>0.6082763671875</c:v>
                </c:pt>
                <c:pt idx="14631">
                  <c:v>0.249237060546875</c:v>
                </c:pt>
                <c:pt idx="14632">
                  <c:v>0.44512939453125</c:v>
                </c:pt>
                <c:pt idx="14633">
                  <c:v>0.98675537109375</c:v>
                </c:pt>
                <c:pt idx="14634">
                  <c:v>1.03753662109375</c:v>
                </c:pt>
                <c:pt idx="14635">
                  <c:v>0.43487548828125</c:v>
                </c:pt>
                <c:pt idx="14636">
                  <c:v>0.204345703125</c:v>
                </c:pt>
                <c:pt idx="14637">
                  <c:v>0.726593017578125</c:v>
                </c:pt>
                <c:pt idx="14638">
                  <c:v>1.1317138671875</c:v>
                </c:pt>
                <c:pt idx="14639">
                  <c:v>0.790435791015625</c:v>
                </c:pt>
                <c:pt idx="14640">
                  <c:v>0.26507568359375</c:v>
                </c:pt>
                <c:pt idx="14641">
                  <c:v>0.28546142578125</c:v>
                </c:pt>
                <c:pt idx="14642">
                  <c:v>0.791961669921875</c:v>
                </c:pt>
                <c:pt idx="14643">
                  <c:v>0.96551513671875</c:v>
                </c:pt>
                <c:pt idx="14644">
                  <c:v>0.512115478515625</c:v>
                </c:pt>
                <c:pt idx="14645">
                  <c:v>0.11962890625</c:v>
                </c:pt>
                <c:pt idx="14646">
                  <c:v>0.310089111328125</c:v>
                </c:pt>
                <c:pt idx="14647">
                  <c:v>0.78009033203125</c:v>
                </c:pt>
                <c:pt idx="14648">
                  <c:v>0.760955810546875</c:v>
                </c:pt>
                <c:pt idx="14649">
                  <c:v>0.304779052734375</c:v>
                </c:pt>
                <c:pt idx="14650">
                  <c:v>0.14990234375</c:v>
                </c:pt>
                <c:pt idx="14651">
                  <c:v>0.498931884765625</c:v>
                </c:pt>
                <c:pt idx="14652">
                  <c:v>0.696441650390625</c:v>
                </c:pt>
                <c:pt idx="14653">
                  <c:v>0.407623291015625</c:v>
                </c:pt>
                <c:pt idx="14654">
                  <c:v>0.1314697265625</c:v>
                </c:pt>
                <c:pt idx="14655">
                  <c:v>0.257781982421875</c:v>
                </c:pt>
                <c:pt idx="14656">
                  <c:v>0.511749267578125</c:v>
                </c:pt>
                <c:pt idx="14657">
                  <c:v>0.53387451171875</c:v>
                </c:pt>
                <c:pt idx="14658">
                  <c:v>0.290557861328125</c:v>
                </c:pt>
                <c:pt idx="14659">
                  <c:v>0.13232421875</c:v>
                </c:pt>
                <c:pt idx="14660">
                  <c:v>0.278350830078125</c:v>
                </c:pt>
                <c:pt idx="14661">
                  <c:v>0.48236083984375</c:v>
                </c:pt>
                <c:pt idx="14662">
                  <c:v>0.408233642578125</c:v>
                </c:pt>
                <c:pt idx="14663">
                  <c:v>0.2249755859375</c:v>
                </c:pt>
                <c:pt idx="14664">
                  <c:v>0.209686279296875</c:v>
                </c:pt>
                <c:pt idx="14665">
                  <c:v>0.47216796875</c:v>
                </c:pt>
                <c:pt idx="14666">
                  <c:v>0.613128662109375</c:v>
                </c:pt>
                <c:pt idx="14667">
                  <c:v>0.40264892578125</c:v>
                </c:pt>
                <c:pt idx="14668">
                  <c:v>0.237579345703125</c:v>
                </c:pt>
                <c:pt idx="14669">
                  <c:v>0.51708984375</c:v>
                </c:pt>
                <c:pt idx="14670">
                  <c:v>0.72137451171875</c:v>
                </c:pt>
                <c:pt idx="14671">
                  <c:v>0.483734130859375</c:v>
                </c:pt>
                <c:pt idx="14672">
                  <c:v>0.254364013671875</c:v>
                </c:pt>
                <c:pt idx="14673">
                  <c:v>0.454620361328125</c:v>
                </c:pt>
                <c:pt idx="14674">
                  <c:v>0.672119140625</c:v>
                </c:pt>
                <c:pt idx="14675">
                  <c:v>0.557647705078125</c:v>
                </c:pt>
                <c:pt idx="14676">
                  <c:v>0.3599853515625</c:v>
                </c:pt>
                <c:pt idx="14677">
                  <c:v>0.378570556640625</c:v>
                </c:pt>
                <c:pt idx="14678">
                  <c:v>0.4820556640625</c:v>
                </c:pt>
                <c:pt idx="14679">
                  <c:v>0.507354736328125</c:v>
                </c:pt>
                <c:pt idx="14680">
                  <c:v>0.362335205078125</c:v>
                </c:pt>
                <c:pt idx="14681">
                  <c:v>0.268035888671875</c:v>
                </c:pt>
                <c:pt idx="14682">
                  <c:v>0.472625732421875</c:v>
                </c:pt>
                <c:pt idx="14683">
                  <c:v>0.703369140625</c:v>
                </c:pt>
                <c:pt idx="14684">
                  <c:v>0.567230224609375</c:v>
                </c:pt>
                <c:pt idx="14685">
                  <c:v>0.361114501953125</c:v>
                </c:pt>
                <c:pt idx="14686">
                  <c:v>0.538909912109375</c:v>
                </c:pt>
                <c:pt idx="14687">
                  <c:v>0.78466796875</c:v>
                </c:pt>
                <c:pt idx="14688">
                  <c:v>0.69793701171875</c:v>
                </c:pt>
                <c:pt idx="14689">
                  <c:v>0.478790283203125</c:v>
                </c:pt>
                <c:pt idx="14690">
                  <c:v>0.587158203125</c:v>
                </c:pt>
                <c:pt idx="14691">
                  <c:v>0.847412109375</c:v>
                </c:pt>
                <c:pt idx="14692">
                  <c:v>0.845672607421875</c:v>
                </c:pt>
                <c:pt idx="14693">
                  <c:v>0.599273681640625</c:v>
                </c:pt>
                <c:pt idx="14694">
                  <c:v>0.542144775390625</c:v>
                </c:pt>
                <c:pt idx="14695">
                  <c:v>0.71759033203125</c:v>
                </c:pt>
                <c:pt idx="14696">
                  <c:v>0.84442138671875</c:v>
                </c:pt>
                <c:pt idx="14697">
                  <c:v>0.757904052734375</c:v>
                </c:pt>
                <c:pt idx="14698">
                  <c:v>0.628387451171875</c:v>
                </c:pt>
                <c:pt idx="14699">
                  <c:v>0.60650634765625</c:v>
                </c:pt>
                <c:pt idx="14700">
                  <c:v>0.751953125</c:v>
                </c:pt>
                <c:pt idx="14701">
                  <c:v>0.86566162109375</c:v>
                </c:pt>
                <c:pt idx="14702">
                  <c:v>0.801483154296875</c:v>
                </c:pt>
                <c:pt idx="14703">
                  <c:v>0.621337890625</c:v>
                </c:pt>
                <c:pt idx="14704">
                  <c:v>0.60546875</c:v>
                </c:pt>
                <c:pt idx="14705">
                  <c:v>0.845245361328125</c:v>
                </c:pt>
                <c:pt idx="14706">
                  <c:v>0.912384033203125</c:v>
                </c:pt>
                <c:pt idx="14707">
                  <c:v>0.707427978515625</c:v>
                </c:pt>
                <c:pt idx="14708">
                  <c:v>0.53216552734375</c:v>
                </c:pt>
                <c:pt idx="14709">
                  <c:v>0.66790771484375</c:v>
                </c:pt>
                <c:pt idx="14710">
                  <c:v>0.833709716796875</c:v>
                </c:pt>
                <c:pt idx="14711">
                  <c:v>0.8240966796875</c:v>
                </c:pt>
                <c:pt idx="14712">
                  <c:v>0.681854248046875</c:v>
                </c:pt>
                <c:pt idx="14713">
                  <c:v>0.636627197265625</c:v>
                </c:pt>
                <c:pt idx="14714">
                  <c:v>0.761993408203125</c:v>
                </c:pt>
                <c:pt idx="14715">
                  <c:v>0.768798828125</c:v>
                </c:pt>
                <c:pt idx="14716">
                  <c:v>0.7047119140625</c:v>
                </c:pt>
                <c:pt idx="14717">
                  <c:v>0.68011474609375</c:v>
                </c:pt>
                <c:pt idx="14718">
                  <c:v>0.762054443359375</c:v>
                </c:pt>
                <c:pt idx="14719">
                  <c:v>0.80926513671875</c:v>
                </c:pt>
                <c:pt idx="14720">
                  <c:v>0.74456787109375</c:v>
                </c:pt>
                <c:pt idx="14721">
                  <c:v>0.599273681640625</c:v>
                </c:pt>
                <c:pt idx="14722">
                  <c:v>0.62249755859375</c:v>
                </c:pt>
                <c:pt idx="14723">
                  <c:v>0.83428955078125</c:v>
                </c:pt>
                <c:pt idx="14724">
                  <c:v>0.9365234375</c:v>
                </c:pt>
                <c:pt idx="14725">
                  <c:v>0.849273681640625</c:v>
                </c:pt>
                <c:pt idx="14726">
                  <c:v>0.70367431640625</c:v>
                </c:pt>
                <c:pt idx="14727">
                  <c:v>0.685272216796875</c:v>
                </c:pt>
                <c:pt idx="14728">
                  <c:v>0.888519287109375</c:v>
                </c:pt>
                <c:pt idx="14729">
                  <c:v>1.0301818847656199</c:v>
                </c:pt>
                <c:pt idx="14730">
                  <c:v>0.95904541015625</c:v>
                </c:pt>
                <c:pt idx="14731">
                  <c:v>0.7939453125</c:v>
                </c:pt>
                <c:pt idx="14732">
                  <c:v>0.886260986328125</c:v>
                </c:pt>
                <c:pt idx="14733">
                  <c:v>1.0869445800781199</c:v>
                </c:pt>
                <c:pt idx="14734">
                  <c:v>1.14434814453125</c:v>
                </c:pt>
                <c:pt idx="14735">
                  <c:v>1.0563049316406199</c:v>
                </c:pt>
                <c:pt idx="14736">
                  <c:v>1.02978515625</c:v>
                </c:pt>
                <c:pt idx="14737">
                  <c:v>1.10595703125</c:v>
                </c:pt>
                <c:pt idx="14738">
                  <c:v>1.101806640625</c:v>
                </c:pt>
                <c:pt idx="14739">
                  <c:v>1.09649658203125</c:v>
                </c:pt>
                <c:pt idx="14740">
                  <c:v>1.1107177734375</c:v>
                </c:pt>
                <c:pt idx="14741">
                  <c:v>1.11248779296875</c:v>
                </c:pt>
                <c:pt idx="14742">
                  <c:v>1.0770568847656199</c:v>
                </c:pt>
                <c:pt idx="14743">
                  <c:v>1.1177978515625</c:v>
                </c:pt>
                <c:pt idx="14744">
                  <c:v>1.1454162597656199</c:v>
                </c:pt>
                <c:pt idx="14745">
                  <c:v>1.1156311035156199</c:v>
                </c:pt>
                <c:pt idx="14746">
                  <c:v>1.068359375</c:v>
                </c:pt>
                <c:pt idx="14747">
                  <c:v>1.0391540527343699</c:v>
                </c:pt>
                <c:pt idx="14748">
                  <c:v>1.08380126953125</c:v>
                </c:pt>
                <c:pt idx="14749">
                  <c:v>1.1482849121093699</c:v>
                </c:pt>
                <c:pt idx="14750">
                  <c:v>1.14599609375</c:v>
                </c:pt>
                <c:pt idx="14751">
                  <c:v>1.0246887207031199</c:v>
                </c:pt>
                <c:pt idx="14752">
                  <c:v>1.0003662109375</c:v>
                </c:pt>
                <c:pt idx="14753">
                  <c:v>1.1109924316406199</c:v>
                </c:pt>
                <c:pt idx="14754">
                  <c:v>1.20867919921875</c:v>
                </c:pt>
                <c:pt idx="14755">
                  <c:v>1.0755615234375</c:v>
                </c:pt>
                <c:pt idx="14756">
                  <c:v>0.985076904296875</c:v>
                </c:pt>
                <c:pt idx="14757">
                  <c:v>1.1393127441406199</c:v>
                </c:pt>
                <c:pt idx="14758">
                  <c:v>1.2413635253906199</c:v>
                </c:pt>
                <c:pt idx="14759">
                  <c:v>1.1915588378906199</c:v>
                </c:pt>
                <c:pt idx="14760">
                  <c:v>1.1308898925781199</c:v>
                </c:pt>
                <c:pt idx="14761">
                  <c:v>1.2337646484375</c:v>
                </c:pt>
                <c:pt idx="14762">
                  <c:v>1.330810546875</c:v>
                </c:pt>
                <c:pt idx="14763">
                  <c:v>1.2786560058593699</c:v>
                </c:pt>
                <c:pt idx="14764">
                  <c:v>1.2043151855468699</c:v>
                </c:pt>
                <c:pt idx="14765">
                  <c:v>1.2630310058593699</c:v>
                </c:pt>
                <c:pt idx="14766">
                  <c:v>1.3274230957031199</c:v>
                </c:pt>
                <c:pt idx="14767">
                  <c:v>1.31005859375</c:v>
                </c:pt>
                <c:pt idx="14768">
                  <c:v>1.24139404296875</c:v>
                </c:pt>
                <c:pt idx="14769">
                  <c:v>1.23541259765625</c:v>
                </c:pt>
                <c:pt idx="14770">
                  <c:v>1.29327392578125</c:v>
                </c:pt>
                <c:pt idx="14771">
                  <c:v>1.2415466308593699</c:v>
                </c:pt>
                <c:pt idx="14772">
                  <c:v>1.1635437011718699</c:v>
                </c:pt>
                <c:pt idx="14773">
                  <c:v>1.1217346191406199</c:v>
                </c:pt>
                <c:pt idx="14774">
                  <c:v>1.17669677734375</c:v>
                </c:pt>
                <c:pt idx="14775">
                  <c:v>1.22430419921875</c:v>
                </c:pt>
                <c:pt idx="14776">
                  <c:v>1.1353454589843699</c:v>
                </c:pt>
                <c:pt idx="14777">
                  <c:v>1.0539245605468699</c:v>
                </c:pt>
                <c:pt idx="14778">
                  <c:v>1.0632629394531199</c:v>
                </c:pt>
                <c:pt idx="14779">
                  <c:v>1.0578918457031199</c:v>
                </c:pt>
                <c:pt idx="14780">
                  <c:v>1.05865478515625</c:v>
                </c:pt>
                <c:pt idx="14781">
                  <c:v>1.0832824707031199</c:v>
                </c:pt>
                <c:pt idx="14782">
                  <c:v>1.07635498046875</c:v>
                </c:pt>
                <c:pt idx="14783">
                  <c:v>1.0219421386718699</c:v>
                </c:pt>
                <c:pt idx="14784">
                  <c:v>0.988372802734375</c:v>
                </c:pt>
                <c:pt idx="14785">
                  <c:v>0.994476318359375</c:v>
                </c:pt>
                <c:pt idx="14786">
                  <c:v>1.0038757324218699</c:v>
                </c:pt>
                <c:pt idx="14787">
                  <c:v>0.9906005859375</c:v>
                </c:pt>
                <c:pt idx="14788">
                  <c:v>0.99462890625</c:v>
                </c:pt>
                <c:pt idx="14789">
                  <c:v>1.0344543457031199</c:v>
                </c:pt>
                <c:pt idx="14790">
                  <c:v>1.0526123046875</c:v>
                </c:pt>
                <c:pt idx="14791">
                  <c:v>1.0091857910156199</c:v>
                </c:pt>
                <c:pt idx="14792">
                  <c:v>0.951690673828125</c:v>
                </c:pt>
                <c:pt idx="14793">
                  <c:v>0.966827392578125</c:v>
                </c:pt>
                <c:pt idx="14794">
                  <c:v>1.0102233886718699</c:v>
                </c:pt>
                <c:pt idx="14795">
                  <c:v>1.0145263671875</c:v>
                </c:pt>
                <c:pt idx="14796">
                  <c:v>0.972503662109375</c:v>
                </c:pt>
                <c:pt idx="14797">
                  <c:v>0.96392822265625</c:v>
                </c:pt>
                <c:pt idx="14798">
                  <c:v>1.0069885253906199</c:v>
                </c:pt>
                <c:pt idx="14799">
                  <c:v>1.03118896484375</c:v>
                </c:pt>
                <c:pt idx="14800">
                  <c:v>0.98870849609375</c:v>
                </c:pt>
                <c:pt idx="14801">
                  <c:v>0.950408935546875</c:v>
                </c:pt>
                <c:pt idx="14802">
                  <c:v>0.97589111328125</c:v>
                </c:pt>
                <c:pt idx="14803">
                  <c:v>1.0260009765625</c:v>
                </c:pt>
                <c:pt idx="14804">
                  <c:v>1.0210266113281199</c:v>
                </c:pt>
                <c:pt idx="14805">
                  <c:v>0.971466064453125</c:v>
                </c:pt>
                <c:pt idx="14806">
                  <c:v>0.961669921875</c:v>
                </c:pt>
                <c:pt idx="14807">
                  <c:v>0.994781494140625</c:v>
                </c:pt>
                <c:pt idx="14808">
                  <c:v>1.01556396484375</c:v>
                </c:pt>
                <c:pt idx="14809">
                  <c:v>0.9808349609375</c:v>
                </c:pt>
                <c:pt idx="14810">
                  <c:v>0.95098876953125</c:v>
                </c:pt>
                <c:pt idx="14811">
                  <c:v>0.974761962890625</c:v>
                </c:pt>
                <c:pt idx="14812">
                  <c:v>1.00970458984375</c:v>
                </c:pt>
                <c:pt idx="14813">
                  <c:v>0.999542236328125</c:v>
                </c:pt>
                <c:pt idx="14814">
                  <c:v>0.96710205078125</c:v>
                </c:pt>
                <c:pt idx="14815">
                  <c:v>0.969024658203125</c:v>
                </c:pt>
                <c:pt idx="14816">
                  <c:v>1.001220703125</c:v>
                </c:pt>
                <c:pt idx="14817">
                  <c:v>1.00506591796875</c:v>
                </c:pt>
                <c:pt idx="14818">
                  <c:v>0.97857666015625</c:v>
                </c:pt>
                <c:pt idx="14819">
                  <c:v>0.962432861328125</c:v>
                </c:pt>
                <c:pt idx="14820">
                  <c:v>0.9862060546875</c:v>
                </c:pt>
                <c:pt idx="14821">
                  <c:v>0.994964599609375</c:v>
                </c:pt>
                <c:pt idx="14822">
                  <c:v>0.97412109375</c:v>
                </c:pt>
                <c:pt idx="14823">
                  <c:v>0.95880126953125</c:v>
                </c:pt>
                <c:pt idx="14824">
                  <c:v>0.97772216796875</c:v>
                </c:pt>
                <c:pt idx="14825">
                  <c:v>0.99737548828125</c:v>
                </c:pt>
                <c:pt idx="14826">
                  <c:v>0.982757568359375</c:v>
                </c:pt>
                <c:pt idx="14827">
                  <c:v>0.963714599609375</c:v>
                </c:pt>
                <c:pt idx="14828">
                  <c:v>0.972930908203125</c:v>
                </c:pt>
                <c:pt idx="14829">
                  <c:v>0.98663330078125</c:v>
                </c:pt>
                <c:pt idx="14830">
                  <c:v>0.981658935546875</c:v>
                </c:pt>
                <c:pt idx="14831">
                  <c:v>0.96435546875</c:v>
                </c:pt>
                <c:pt idx="14832">
                  <c:v>0.9605712890625</c:v>
                </c:pt>
                <c:pt idx="14833">
                  <c:v>0.97259521484375</c:v>
                </c:pt>
                <c:pt idx="14834">
                  <c:v>0.9813232421875</c:v>
                </c:pt>
                <c:pt idx="14835">
                  <c:v>0.9683837890625</c:v>
                </c:pt>
                <c:pt idx="14836">
                  <c:v>0.9693603515625</c:v>
                </c:pt>
                <c:pt idx="14837">
                  <c:v>0.98614501953125</c:v>
                </c:pt>
                <c:pt idx="14838">
                  <c:v>0.9873046875</c:v>
                </c:pt>
                <c:pt idx="14839">
                  <c:v>0.97601318359375</c:v>
                </c:pt>
                <c:pt idx="14840">
                  <c:v>0.96661376953125</c:v>
                </c:pt>
                <c:pt idx="14841">
                  <c:v>0.971435546875</c:v>
                </c:pt>
                <c:pt idx="14842">
                  <c:v>0.980255126953125</c:v>
                </c:pt>
                <c:pt idx="14843">
                  <c:v>0.97821044921875</c:v>
                </c:pt>
                <c:pt idx="14844">
                  <c:v>0.971160888671875</c:v>
                </c:pt>
                <c:pt idx="14845">
                  <c:v>0.97955322265625</c:v>
                </c:pt>
                <c:pt idx="14846">
                  <c:v>0.98974609375</c:v>
                </c:pt>
                <c:pt idx="14847">
                  <c:v>0.979156494140625</c:v>
                </c:pt>
                <c:pt idx="14848">
                  <c:v>0.9720458984375</c:v>
                </c:pt>
                <c:pt idx="14849">
                  <c:v>0.9718017578125</c:v>
                </c:pt>
                <c:pt idx="14850">
                  <c:v>0.9775390625</c:v>
                </c:pt>
                <c:pt idx="14851">
                  <c:v>0.977386474609375</c:v>
                </c:pt>
                <c:pt idx="14852">
                  <c:v>0.969390869140625</c:v>
                </c:pt>
                <c:pt idx="14853">
                  <c:v>0.971954345703125</c:v>
                </c:pt>
                <c:pt idx="14854">
                  <c:v>0.981048583984375</c:v>
                </c:pt>
                <c:pt idx="14855">
                  <c:v>0.981231689453125</c:v>
                </c:pt>
                <c:pt idx="14856">
                  <c:v>0.976776123046875</c:v>
                </c:pt>
                <c:pt idx="14857">
                  <c:v>0.9700927734375</c:v>
                </c:pt>
                <c:pt idx="14858">
                  <c:v>0.972747802734375</c:v>
                </c:pt>
                <c:pt idx="14859">
                  <c:v>0.980255126953125</c:v>
                </c:pt>
                <c:pt idx="14860">
                  <c:v>0.9815673828125</c:v>
                </c:pt>
                <c:pt idx="14861">
                  <c:v>0.972991943359375</c:v>
                </c:pt>
                <c:pt idx="14862">
                  <c:v>0.973114013671875</c:v>
                </c:pt>
                <c:pt idx="14863">
                  <c:v>0.981414794921875</c:v>
                </c:pt>
                <c:pt idx="14864">
                  <c:v>0.984039306640625</c:v>
                </c:pt>
                <c:pt idx="14865">
                  <c:v>0.981475830078125</c:v>
                </c:pt>
                <c:pt idx="14866">
                  <c:v>0.976898193359375</c:v>
                </c:pt>
                <c:pt idx="14867">
                  <c:v>0.977264404296875</c:v>
                </c:pt>
                <c:pt idx="14868">
                  <c:v>0.97607421875</c:v>
                </c:pt>
                <c:pt idx="14869">
                  <c:v>0.972930908203125</c:v>
                </c:pt>
                <c:pt idx="14870">
                  <c:v>0.974884033203125</c:v>
                </c:pt>
                <c:pt idx="14871">
                  <c:v>0.97406005859375</c:v>
                </c:pt>
                <c:pt idx="14872">
                  <c:v>0.98211669921875</c:v>
                </c:pt>
                <c:pt idx="14873">
                  <c:v>0.98577880859375</c:v>
                </c:pt>
                <c:pt idx="14874">
                  <c:v>0.9844970703125</c:v>
                </c:pt>
                <c:pt idx="14875">
                  <c:v>0.978302001953125</c:v>
                </c:pt>
                <c:pt idx="14876">
                  <c:v>0.979461669921875</c:v>
                </c:pt>
                <c:pt idx="14877">
                  <c:v>0.9805908203125</c:v>
                </c:pt>
                <c:pt idx="14878">
                  <c:v>0.973358154296875</c:v>
                </c:pt>
                <c:pt idx="14879">
                  <c:v>0.977294921875</c:v>
                </c:pt>
                <c:pt idx="14880">
                  <c:v>0.982635498046875</c:v>
                </c:pt>
                <c:pt idx="14881">
                  <c:v>0.981964111328125</c:v>
                </c:pt>
                <c:pt idx="14882">
                  <c:v>0.977752685546875</c:v>
                </c:pt>
                <c:pt idx="14883">
                  <c:v>0.97088623046875</c:v>
                </c:pt>
                <c:pt idx="14884">
                  <c:v>0.971282958984375</c:v>
                </c:pt>
                <c:pt idx="14885">
                  <c:v>0.97515869140625</c:v>
                </c:pt>
                <c:pt idx="14886">
                  <c:v>0.969482421875</c:v>
                </c:pt>
                <c:pt idx="14887">
                  <c:v>0.974212646484375</c:v>
                </c:pt>
                <c:pt idx="14888">
                  <c:v>0.98004150390625</c:v>
                </c:pt>
                <c:pt idx="14889">
                  <c:v>0.984130859375</c:v>
                </c:pt>
                <c:pt idx="14890">
                  <c:v>0.973663330078125</c:v>
                </c:pt>
                <c:pt idx="14891">
                  <c:v>0.973602294921875</c:v>
                </c:pt>
                <c:pt idx="14892">
                  <c:v>0.978546142578125</c:v>
                </c:pt>
                <c:pt idx="14893">
                  <c:v>0.982086181640625</c:v>
                </c:pt>
                <c:pt idx="14894">
                  <c:v>0.978851318359375</c:v>
                </c:pt>
                <c:pt idx="14895">
                  <c:v>0.975341796875</c:v>
                </c:pt>
                <c:pt idx="14896">
                  <c:v>0.98321533203125</c:v>
                </c:pt>
                <c:pt idx="14897">
                  <c:v>0.9921875</c:v>
                </c:pt>
                <c:pt idx="14898">
                  <c:v>0.989532470703125</c:v>
                </c:pt>
                <c:pt idx="14899">
                  <c:v>0.983001708984375</c:v>
                </c:pt>
                <c:pt idx="14900">
                  <c:v>0.981201171875</c:v>
                </c:pt>
                <c:pt idx="14901">
                  <c:v>0.9918212890625</c:v>
                </c:pt>
                <c:pt idx="14902">
                  <c:v>0.993438720703125</c:v>
                </c:pt>
                <c:pt idx="14903">
                  <c:v>0.980010986328125</c:v>
                </c:pt>
                <c:pt idx="14904">
                  <c:v>0.976715087890625</c:v>
                </c:pt>
                <c:pt idx="14905">
                  <c:v>0.983551025390625</c:v>
                </c:pt>
                <c:pt idx="14906">
                  <c:v>0.9859619140625</c:v>
                </c:pt>
                <c:pt idx="14907">
                  <c:v>0.98828125</c:v>
                </c:pt>
                <c:pt idx="14908">
                  <c:v>0.980224609375</c:v>
                </c:pt>
                <c:pt idx="14909">
                  <c:v>0.985504150390625</c:v>
                </c:pt>
                <c:pt idx="14910">
                  <c:v>0.988433837890625</c:v>
                </c:pt>
                <c:pt idx="14911">
                  <c:v>0.99267578125</c:v>
                </c:pt>
                <c:pt idx="14912">
                  <c:v>0.990325927734375</c:v>
                </c:pt>
                <c:pt idx="14913">
                  <c:v>0.980255126953125</c:v>
                </c:pt>
                <c:pt idx="14914">
                  <c:v>0.98590087890625</c:v>
                </c:pt>
                <c:pt idx="14915">
                  <c:v>0.982086181640625</c:v>
                </c:pt>
                <c:pt idx="14916">
                  <c:v>0.97540283203125</c:v>
                </c:pt>
                <c:pt idx="14917">
                  <c:v>0.94598388671875</c:v>
                </c:pt>
                <c:pt idx="14918">
                  <c:v>0.937286376953125</c:v>
                </c:pt>
                <c:pt idx="14919">
                  <c:v>0.93939208984375</c:v>
                </c:pt>
                <c:pt idx="14920">
                  <c:v>0.91156005859375</c:v>
                </c:pt>
                <c:pt idx="14921">
                  <c:v>0.872406005859375</c:v>
                </c:pt>
                <c:pt idx="14922">
                  <c:v>0.872467041015625</c:v>
                </c:pt>
                <c:pt idx="14923">
                  <c:v>0.96295166015625</c:v>
                </c:pt>
                <c:pt idx="14924">
                  <c:v>0.991058349609375</c:v>
                </c:pt>
                <c:pt idx="14925">
                  <c:v>0.872406005859375</c:v>
                </c:pt>
                <c:pt idx="14926">
                  <c:v>0.781219482421875</c:v>
                </c:pt>
                <c:pt idx="14927">
                  <c:v>0.8179931640625</c:v>
                </c:pt>
                <c:pt idx="14928">
                  <c:v>0.8876953125</c:v>
                </c:pt>
                <c:pt idx="14929">
                  <c:v>0.876556396484375</c:v>
                </c:pt>
                <c:pt idx="14930">
                  <c:v>0.851776123046875</c:v>
                </c:pt>
                <c:pt idx="14931">
                  <c:v>0.878753662109375</c:v>
                </c:pt>
                <c:pt idx="14932">
                  <c:v>0.879791259765625</c:v>
                </c:pt>
                <c:pt idx="14933">
                  <c:v>0.7965087890625</c:v>
                </c:pt>
                <c:pt idx="14934">
                  <c:v>0.71478271484375</c:v>
                </c:pt>
                <c:pt idx="14935">
                  <c:v>0.770233154296875</c:v>
                </c:pt>
                <c:pt idx="14936">
                  <c:v>0.90924072265625</c:v>
                </c:pt>
                <c:pt idx="14937">
                  <c:v>0.855987548828125</c:v>
                </c:pt>
                <c:pt idx="14938">
                  <c:v>0.6446533203125</c:v>
                </c:pt>
                <c:pt idx="14939">
                  <c:v>0.600677490234375</c:v>
                </c:pt>
                <c:pt idx="14940">
                  <c:v>0.75030517578125</c:v>
                </c:pt>
                <c:pt idx="14941">
                  <c:v>0.869110107421875</c:v>
                </c:pt>
                <c:pt idx="14942">
                  <c:v>0.74444580078125</c:v>
                </c:pt>
                <c:pt idx="14943">
                  <c:v>0.553253173828125</c:v>
                </c:pt>
                <c:pt idx="14944">
                  <c:v>0.574462890625</c:v>
                </c:pt>
                <c:pt idx="14945">
                  <c:v>0.691864013671875</c:v>
                </c:pt>
                <c:pt idx="14946">
                  <c:v>0.7308349609375</c:v>
                </c:pt>
                <c:pt idx="14947">
                  <c:v>0.59222412109375</c:v>
                </c:pt>
                <c:pt idx="14948">
                  <c:v>0.4361572265625</c:v>
                </c:pt>
                <c:pt idx="14949">
                  <c:v>0.4676513671875</c:v>
                </c:pt>
                <c:pt idx="14950">
                  <c:v>0.60064697265625</c:v>
                </c:pt>
                <c:pt idx="14951">
                  <c:v>0.63623046875</c:v>
                </c:pt>
                <c:pt idx="14952">
                  <c:v>0.563812255859375</c:v>
                </c:pt>
                <c:pt idx="14953">
                  <c:v>0.47613525390625</c:v>
                </c:pt>
                <c:pt idx="14954">
                  <c:v>0.48870849609375</c:v>
                </c:pt>
                <c:pt idx="14955">
                  <c:v>0.606475830078125</c:v>
                </c:pt>
                <c:pt idx="14956">
                  <c:v>0.64031982421875</c:v>
                </c:pt>
                <c:pt idx="14957">
                  <c:v>0.585113525390625</c:v>
                </c:pt>
                <c:pt idx="14958">
                  <c:v>0.533355712890625</c:v>
                </c:pt>
                <c:pt idx="14959">
                  <c:v>0.559539794921875</c:v>
                </c:pt>
                <c:pt idx="14960">
                  <c:v>0.630645751953125</c:v>
                </c:pt>
                <c:pt idx="14961">
                  <c:v>0.6640625</c:v>
                </c:pt>
                <c:pt idx="14962">
                  <c:v>0.615234375</c:v>
                </c:pt>
                <c:pt idx="14963">
                  <c:v>0.57830810546875</c:v>
                </c:pt>
                <c:pt idx="14964">
                  <c:v>0.575042724609375</c:v>
                </c:pt>
                <c:pt idx="14965">
                  <c:v>0.60357666015625</c:v>
                </c:pt>
                <c:pt idx="14966">
                  <c:v>0.641815185546875</c:v>
                </c:pt>
                <c:pt idx="14967">
                  <c:v>0.6378173828125</c:v>
                </c:pt>
                <c:pt idx="14968">
                  <c:v>0.588409423828125</c:v>
                </c:pt>
                <c:pt idx="14969">
                  <c:v>0.540618896484375</c:v>
                </c:pt>
                <c:pt idx="14970">
                  <c:v>0.6121826171875</c:v>
                </c:pt>
                <c:pt idx="14971">
                  <c:v>0.65252685546875</c:v>
                </c:pt>
                <c:pt idx="14972">
                  <c:v>0.55810546875</c:v>
                </c:pt>
                <c:pt idx="14973">
                  <c:v>0.52685546875</c:v>
                </c:pt>
                <c:pt idx="14974">
                  <c:v>0.541412353515625</c:v>
                </c:pt>
                <c:pt idx="14975">
                  <c:v>0.519561767578125</c:v>
                </c:pt>
                <c:pt idx="14976">
                  <c:v>0.51641845703125</c:v>
                </c:pt>
                <c:pt idx="14977">
                  <c:v>0.556396484375</c:v>
                </c:pt>
                <c:pt idx="14978">
                  <c:v>0.565399169921875</c:v>
                </c:pt>
                <c:pt idx="14979">
                  <c:v>0.48980712890625</c:v>
                </c:pt>
                <c:pt idx="14980">
                  <c:v>0.415496826171875</c:v>
                </c:pt>
                <c:pt idx="14981">
                  <c:v>0.512481689453125</c:v>
                </c:pt>
                <c:pt idx="14982">
                  <c:v>0.618377685546875</c:v>
                </c:pt>
                <c:pt idx="14983">
                  <c:v>0.5904541015625</c:v>
                </c:pt>
                <c:pt idx="14984">
                  <c:v>0.449249267578125</c:v>
                </c:pt>
                <c:pt idx="14985">
                  <c:v>0.44287109375</c:v>
                </c:pt>
                <c:pt idx="14986">
                  <c:v>0.553466796875</c:v>
                </c:pt>
                <c:pt idx="14987">
                  <c:v>0.66082763671875</c:v>
                </c:pt>
                <c:pt idx="14988">
                  <c:v>0.6380615234375</c:v>
                </c:pt>
                <c:pt idx="14989">
                  <c:v>0.50799560546875</c:v>
                </c:pt>
                <c:pt idx="14990">
                  <c:v>0.529693603515625</c:v>
                </c:pt>
                <c:pt idx="14991">
                  <c:v>0.657470703125</c:v>
                </c:pt>
                <c:pt idx="14992">
                  <c:v>0.769561767578125</c:v>
                </c:pt>
                <c:pt idx="14993">
                  <c:v>0.76104736328125</c:v>
                </c:pt>
                <c:pt idx="14994">
                  <c:v>0.702362060546875</c:v>
                </c:pt>
                <c:pt idx="14995">
                  <c:v>0.70733642578125</c:v>
                </c:pt>
                <c:pt idx="14996">
                  <c:v>0.771331787109375</c:v>
                </c:pt>
                <c:pt idx="14997">
                  <c:v>0.835662841796875</c:v>
                </c:pt>
                <c:pt idx="14998">
                  <c:v>0.876617431640625</c:v>
                </c:pt>
                <c:pt idx="14999">
                  <c:v>0.767608642578125</c:v>
                </c:pt>
                <c:pt idx="15000">
                  <c:v>0.665496826171875</c:v>
                </c:pt>
                <c:pt idx="15001">
                  <c:v>0.7928466796875</c:v>
                </c:pt>
                <c:pt idx="15002">
                  <c:v>0.934661865234375</c:v>
                </c:pt>
                <c:pt idx="15003">
                  <c:v>0.93316650390625</c:v>
                </c:pt>
                <c:pt idx="15004">
                  <c:v>0.74932861328125</c:v>
                </c:pt>
                <c:pt idx="15005">
                  <c:v>0.7027587890625</c:v>
                </c:pt>
                <c:pt idx="15006">
                  <c:v>0.858978271484375</c:v>
                </c:pt>
                <c:pt idx="15007">
                  <c:v>0.959136962890625</c:v>
                </c:pt>
                <c:pt idx="15008">
                  <c:v>0.929046630859375</c:v>
                </c:pt>
                <c:pt idx="15009">
                  <c:v>0.8822021484375</c:v>
                </c:pt>
                <c:pt idx="15010">
                  <c:v>0.88751220703125</c:v>
                </c:pt>
                <c:pt idx="15011">
                  <c:v>0.897491455078125</c:v>
                </c:pt>
                <c:pt idx="15012">
                  <c:v>0.90130615234375</c:v>
                </c:pt>
                <c:pt idx="15013">
                  <c:v>0.916778564453125</c:v>
                </c:pt>
                <c:pt idx="15014">
                  <c:v>0.869842529296875</c:v>
                </c:pt>
                <c:pt idx="15015">
                  <c:v>0.861602783203125</c:v>
                </c:pt>
                <c:pt idx="15016">
                  <c:v>0.85601806640625</c:v>
                </c:pt>
                <c:pt idx="15017">
                  <c:v>0.88006591796875</c:v>
                </c:pt>
                <c:pt idx="15018">
                  <c:v>0.860931396484375</c:v>
                </c:pt>
                <c:pt idx="15019">
                  <c:v>0.77899169921875</c:v>
                </c:pt>
                <c:pt idx="15020">
                  <c:v>0.7681884765625</c:v>
                </c:pt>
                <c:pt idx="15021">
                  <c:v>0.797882080078125</c:v>
                </c:pt>
                <c:pt idx="15022">
                  <c:v>0.751739501953125</c:v>
                </c:pt>
                <c:pt idx="15023">
                  <c:v>0.695526123046875</c:v>
                </c:pt>
                <c:pt idx="15024">
                  <c:v>0.778656005859375</c:v>
                </c:pt>
                <c:pt idx="15025">
                  <c:v>0.880340576171875</c:v>
                </c:pt>
                <c:pt idx="15026">
                  <c:v>0.910064697265625</c:v>
                </c:pt>
                <c:pt idx="15027">
                  <c:v>0.904998779296875</c:v>
                </c:pt>
                <c:pt idx="15028">
                  <c:v>0.91558837890625</c:v>
                </c:pt>
                <c:pt idx="15029">
                  <c:v>0.99139404296875</c:v>
                </c:pt>
                <c:pt idx="15030">
                  <c:v>1.0520935058593699</c:v>
                </c:pt>
                <c:pt idx="15031">
                  <c:v>0.98095703125</c:v>
                </c:pt>
                <c:pt idx="15032">
                  <c:v>0.958099365234375</c:v>
                </c:pt>
                <c:pt idx="15033">
                  <c:v>1.0203552246093699</c:v>
                </c:pt>
                <c:pt idx="15034">
                  <c:v>1.0069885253906199</c:v>
                </c:pt>
                <c:pt idx="15035">
                  <c:v>0.9788818359375</c:v>
                </c:pt>
                <c:pt idx="15036">
                  <c:v>1.0118713378906199</c:v>
                </c:pt>
                <c:pt idx="15037">
                  <c:v>1.04058837890625</c:v>
                </c:pt>
                <c:pt idx="15038">
                  <c:v>1.0217590332031199</c:v>
                </c:pt>
                <c:pt idx="15039">
                  <c:v>0.968048095703125</c:v>
                </c:pt>
                <c:pt idx="15040">
                  <c:v>0.9486083984375</c:v>
                </c:pt>
                <c:pt idx="15041">
                  <c:v>1.021240234375</c:v>
                </c:pt>
                <c:pt idx="15042">
                  <c:v>0.998260498046875</c:v>
                </c:pt>
                <c:pt idx="15043">
                  <c:v>0.918853759765625</c:v>
                </c:pt>
                <c:pt idx="15044">
                  <c:v>0.883697509765625</c:v>
                </c:pt>
                <c:pt idx="15045">
                  <c:v>0.94598388671875</c:v>
                </c:pt>
                <c:pt idx="15046">
                  <c:v>1.0267639160156199</c:v>
                </c:pt>
                <c:pt idx="15047">
                  <c:v>1.0099182128906199</c:v>
                </c:pt>
                <c:pt idx="15048">
                  <c:v>0.883026123046875</c:v>
                </c:pt>
                <c:pt idx="15049">
                  <c:v>0.79998779296875</c:v>
                </c:pt>
                <c:pt idx="15050">
                  <c:v>0.833984375</c:v>
                </c:pt>
                <c:pt idx="15051">
                  <c:v>0.923065185546875</c:v>
                </c:pt>
                <c:pt idx="15052">
                  <c:v>0.86334228515625</c:v>
                </c:pt>
                <c:pt idx="15053">
                  <c:v>0.692047119140625</c:v>
                </c:pt>
                <c:pt idx="15054">
                  <c:v>0.66094970703125</c:v>
                </c:pt>
                <c:pt idx="15055">
                  <c:v>0.818634033203125</c:v>
                </c:pt>
                <c:pt idx="15056">
                  <c:v>0.943328857421875</c:v>
                </c:pt>
                <c:pt idx="15057">
                  <c:v>0.844268798828125</c:v>
                </c:pt>
                <c:pt idx="15058">
                  <c:v>0.69580078125</c:v>
                </c:pt>
                <c:pt idx="15059">
                  <c:v>0.754150390625</c:v>
                </c:pt>
                <c:pt idx="15060">
                  <c:v>0.9405517578125</c:v>
                </c:pt>
                <c:pt idx="15061">
                  <c:v>1.059814453125</c:v>
                </c:pt>
                <c:pt idx="15062">
                  <c:v>1.0296630859375</c:v>
                </c:pt>
                <c:pt idx="15063">
                  <c:v>0.877899169921875</c:v>
                </c:pt>
                <c:pt idx="15064">
                  <c:v>0.854217529296875</c:v>
                </c:pt>
                <c:pt idx="15065">
                  <c:v>1.059814453125</c:v>
                </c:pt>
                <c:pt idx="15066">
                  <c:v>1.16461181640625</c:v>
                </c:pt>
                <c:pt idx="15067">
                  <c:v>1.07855224609375</c:v>
                </c:pt>
                <c:pt idx="15068">
                  <c:v>0.90887451171875</c:v>
                </c:pt>
                <c:pt idx="15069">
                  <c:v>0.9027099609375</c:v>
                </c:pt>
                <c:pt idx="15070">
                  <c:v>1.0536193847656199</c:v>
                </c:pt>
                <c:pt idx="15071">
                  <c:v>1.1107482910156199</c:v>
                </c:pt>
                <c:pt idx="15072">
                  <c:v>1.0419006347656199</c:v>
                </c:pt>
                <c:pt idx="15073">
                  <c:v>0.91326904296875</c:v>
                </c:pt>
                <c:pt idx="15074">
                  <c:v>0.94903564453125</c:v>
                </c:pt>
                <c:pt idx="15075">
                  <c:v>1.0694885253906199</c:v>
                </c:pt>
                <c:pt idx="15076">
                  <c:v>1.0181884765625</c:v>
                </c:pt>
                <c:pt idx="15077">
                  <c:v>0.8819580078125</c:v>
                </c:pt>
                <c:pt idx="15078">
                  <c:v>0.85504150390625</c:v>
                </c:pt>
                <c:pt idx="15079">
                  <c:v>0.926055908203125</c:v>
                </c:pt>
                <c:pt idx="15080">
                  <c:v>0.868316650390625</c:v>
                </c:pt>
                <c:pt idx="15081">
                  <c:v>0.70477294921875</c:v>
                </c:pt>
                <c:pt idx="15082">
                  <c:v>0.72515869140625</c:v>
                </c:pt>
                <c:pt idx="15083">
                  <c:v>0.831207275390625</c:v>
                </c:pt>
                <c:pt idx="15084">
                  <c:v>0.77923583984375</c:v>
                </c:pt>
                <c:pt idx="15085">
                  <c:v>0.630889892578125</c:v>
                </c:pt>
                <c:pt idx="15086">
                  <c:v>0.6962890625</c:v>
                </c:pt>
                <c:pt idx="15087">
                  <c:v>0.89044189453125</c:v>
                </c:pt>
                <c:pt idx="15088">
                  <c:v>0.899688720703125</c:v>
                </c:pt>
                <c:pt idx="15089">
                  <c:v>0.786712646484375</c:v>
                </c:pt>
                <c:pt idx="15090">
                  <c:v>0.846893310546875</c:v>
                </c:pt>
                <c:pt idx="15091">
                  <c:v>0.988311767578125</c:v>
                </c:pt>
                <c:pt idx="15092">
                  <c:v>1.0255432128906199</c:v>
                </c:pt>
                <c:pt idx="15093">
                  <c:v>0.97686767578125</c:v>
                </c:pt>
                <c:pt idx="15094">
                  <c:v>0.945953369140625</c:v>
                </c:pt>
                <c:pt idx="15095">
                  <c:v>0.915924072265625</c:v>
                </c:pt>
                <c:pt idx="15096">
                  <c:v>0.953033447265625</c:v>
                </c:pt>
                <c:pt idx="15097">
                  <c:v>1.03753662109375</c:v>
                </c:pt>
                <c:pt idx="15098">
                  <c:v>1.053466796875</c:v>
                </c:pt>
                <c:pt idx="15099">
                  <c:v>0.929443359375</c:v>
                </c:pt>
                <c:pt idx="15100">
                  <c:v>0.910675048828125</c:v>
                </c:pt>
                <c:pt idx="15101">
                  <c:v>1.0384216308593699</c:v>
                </c:pt>
                <c:pt idx="15102">
                  <c:v>1.0758972167968699</c:v>
                </c:pt>
                <c:pt idx="15103">
                  <c:v>1.03466796875</c:v>
                </c:pt>
                <c:pt idx="15104">
                  <c:v>1.050537109375</c:v>
                </c:pt>
                <c:pt idx="15105">
                  <c:v>1.206298828125</c:v>
                </c:pt>
                <c:pt idx="15106">
                  <c:v>1.23736572265625</c:v>
                </c:pt>
                <c:pt idx="15107">
                  <c:v>1.0707702636718699</c:v>
                </c:pt>
                <c:pt idx="15108">
                  <c:v>0.98797607421875</c:v>
                </c:pt>
                <c:pt idx="15109">
                  <c:v>1.0430603027343699</c:v>
                </c:pt>
                <c:pt idx="15110">
                  <c:v>1.00469970703125</c:v>
                </c:pt>
                <c:pt idx="15111">
                  <c:v>0.882598876953125</c:v>
                </c:pt>
                <c:pt idx="15112">
                  <c:v>0.92242431640625</c:v>
                </c:pt>
                <c:pt idx="15113">
                  <c:v>0.9927978515625</c:v>
                </c:pt>
                <c:pt idx="15114">
                  <c:v>0.803466796875</c:v>
                </c:pt>
                <c:pt idx="15115">
                  <c:v>0.569671630859375</c:v>
                </c:pt>
                <c:pt idx="15116">
                  <c:v>0.7127685546875</c:v>
                </c:pt>
                <c:pt idx="15117">
                  <c:v>0.89129638671875</c:v>
                </c:pt>
                <c:pt idx="15118">
                  <c:v>0.718231201171875</c:v>
                </c:pt>
                <c:pt idx="15119">
                  <c:v>0.62603759765625</c:v>
                </c:pt>
                <c:pt idx="15120">
                  <c:v>0.835479736328125</c:v>
                </c:pt>
                <c:pt idx="15121">
                  <c:v>0.848724365234375</c:v>
                </c:pt>
                <c:pt idx="15122">
                  <c:v>0.6220703125</c:v>
                </c:pt>
                <c:pt idx="15123">
                  <c:v>0.537445068359375</c:v>
                </c:pt>
                <c:pt idx="15124">
                  <c:v>0.667999267578125</c:v>
                </c:pt>
                <c:pt idx="15125">
                  <c:v>0.80157470703125</c:v>
                </c:pt>
                <c:pt idx="15126">
                  <c:v>0.707122802734375</c:v>
                </c:pt>
                <c:pt idx="15127">
                  <c:v>0.50054931640625</c:v>
                </c:pt>
                <c:pt idx="15128">
                  <c:v>0.587127685546875</c:v>
                </c:pt>
                <c:pt idx="15129">
                  <c:v>0.833740234375</c:v>
                </c:pt>
                <c:pt idx="15130">
                  <c:v>0.64349365234375</c:v>
                </c:pt>
                <c:pt idx="15131">
                  <c:v>0.269744873046875</c:v>
                </c:pt>
                <c:pt idx="15132">
                  <c:v>0.30572509765625</c:v>
                </c:pt>
                <c:pt idx="15133">
                  <c:v>0.56610107421875</c:v>
                </c:pt>
                <c:pt idx="15134">
                  <c:v>0.54241943359375</c:v>
                </c:pt>
                <c:pt idx="15135">
                  <c:v>0.32855224609375</c:v>
                </c:pt>
                <c:pt idx="15136">
                  <c:v>0.303680419921875</c:v>
                </c:pt>
                <c:pt idx="15137">
                  <c:v>0.285491943359375</c:v>
                </c:pt>
                <c:pt idx="15138">
                  <c:v>0.265838623046875</c:v>
                </c:pt>
                <c:pt idx="15139">
                  <c:v>0.23760986328125</c:v>
                </c:pt>
                <c:pt idx="15140">
                  <c:v>0.16180419921875</c:v>
                </c:pt>
                <c:pt idx="15141">
                  <c:v>0.130279541015625</c:v>
                </c:pt>
                <c:pt idx="15142">
                  <c:v>0.259735107421875</c:v>
                </c:pt>
                <c:pt idx="15143">
                  <c:v>0.3250732421875</c:v>
                </c:pt>
                <c:pt idx="15144">
                  <c:v>0.283905029296875</c:v>
                </c:pt>
                <c:pt idx="15145">
                  <c:v>0.258636474609375</c:v>
                </c:pt>
                <c:pt idx="15146">
                  <c:v>0.411834716796875</c:v>
                </c:pt>
                <c:pt idx="15147">
                  <c:v>0.39910888671875</c:v>
                </c:pt>
                <c:pt idx="15148">
                  <c:v>0.277374267578125</c:v>
                </c:pt>
                <c:pt idx="15149">
                  <c:v>0.34954833984375</c:v>
                </c:pt>
                <c:pt idx="15150">
                  <c:v>0.582733154296875</c:v>
                </c:pt>
                <c:pt idx="15151">
                  <c:v>0.608154296875</c:v>
                </c:pt>
                <c:pt idx="15152">
                  <c:v>0.41070556640625</c:v>
                </c:pt>
                <c:pt idx="15153">
                  <c:v>0.348297119140625</c:v>
                </c:pt>
                <c:pt idx="15154">
                  <c:v>0.480499267578125</c:v>
                </c:pt>
                <c:pt idx="15155">
                  <c:v>0.55548095703125</c:v>
                </c:pt>
                <c:pt idx="15156">
                  <c:v>0.431060791015625</c:v>
                </c:pt>
                <c:pt idx="15157">
                  <c:v>0.311248779296875</c:v>
                </c:pt>
                <c:pt idx="15158">
                  <c:v>0.441436767578125</c:v>
                </c:pt>
                <c:pt idx="15159">
                  <c:v>0.49810791015625</c:v>
                </c:pt>
                <c:pt idx="15160">
                  <c:v>0.3341064453125</c:v>
                </c:pt>
                <c:pt idx="15161">
                  <c:v>0.1510009765625</c:v>
                </c:pt>
                <c:pt idx="15162">
                  <c:v>0.2646484375</c:v>
                </c:pt>
                <c:pt idx="15163">
                  <c:v>0.483673095703125</c:v>
                </c:pt>
                <c:pt idx="15164">
                  <c:v>0.429351806640625</c:v>
                </c:pt>
                <c:pt idx="15165">
                  <c:v>0.15875244140625</c:v>
                </c:pt>
                <c:pt idx="15166">
                  <c:v>0.21600341796875</c:v>
                </c:pt>
                <c:pt idx="15167">
                  <c:v>0.473052978515625</c:v>
                </c:pt>
                <c:pt idx="15168">
                  <c:v>0.39312744140625</c:v>
                </c:pt>
                <c:pt idx="15169">
                  <c:v>0.159820556640625</c:v>
                </c:pt>
                <c:pt idx="15170">
                  <c:v>0.2115478515625</c:v>
                </c:pt>
                <c:pt idx="15171">
                  <c:v>0.4847412109375</c:v>
                </c:pt>
                <c:pt idx="15172">
                  <c:v>0.500762939453125</c:v>
                </c:pt>
                <c:pt idx="15173">
                  <c:v>0.39141845703125</c:v>
                </c:pt>
                <c:pt idx="15174">
                  <c:v>0.35601806640625</c:v>
                </c:pt>
                <c:pt idx="15175">
                  <c:v>0.430694580078125</c:v>
                </c:pt>
                <c:pt idx="15176">
                  <c:v>0.543853759765625</c:v>
                </c:pt>
                <c:pt idx="15177">
                  <c:v>0.605072021484375</c:v>
                </c:pt>
                <c:pt idx="15178">
                  <c:v>0.535491943359375</c:v>
                </c:pt>
                <c:pt idx="15179">
                  <c:v>0.4166259765625</c:v>
                </c:pt>
                <c:pt idx="15180">
                  <c:v>0.5146484375</c:v>
                </c:pt>
                <c:pt idx="15181">
                  <c:v>0.680145263671875</c:v>
                </c:pt>
                <c:pt idx="15182">
                  <c:v>0.599609375</c:v>
                </c:pt>
                <c:pt idx="15183">
                  <c:v>0.360809326171875</c:v>
                </c:pt>
                <c:pt idx="15184">
                  <c:v>0.435394287109375</c:v>
                </c:pt>
                <c:pt idx="15185">
                  <c:v>0.650634765625</c:v>
                </c:pt>
                <c:pt idx="15186">
                  <c:v>0.5225830078125</c:v>
                </c:pt>
                <c:pt idx="15187">
                  <c:v>0.304931640625</c:v>
                </c:pt>
                <c:pt idx="15188">
                  <c:v>0.361785888671875</c:v>
                </c:pt>
                <c:pt idx="15189">
                  <c:v>0.560455322265625</c:v>
                </c:pt>
                <c:pt idx="15190">
                  <c:v>0.51263427734375</c:v>
                </c:pt>
                <c:pt idx="15191">
                  <c:v>0.320159912109375</c:v>
                </c:pt>
                <c:pt idx="15192">
                  <c:v>0.39434814453125</c:v>
                </c:pt>
                <c:pt idx="15193">
                  <c:v>0.509033203125</c:v>
                </c:pt>
                <c:pt idx="15194">
                  <c:v>0.38446044921875</c:v>
                </c:pt>
                <c:pt idx="15195">
                  <c:v>0.284088134765625</c:v>
                </c:pt>
                <c:pt idx="15196">
                  <c:v>0.37322998046875</c:v>
                </c:pt>
                <c:pt idx="15197">
                  <c:v>0.526824951171875</c:v>
                </c:pt>
                <c:pt idx="15198">
                  <c:v>0.501495361328125</c:v>
                </c:pt>
                <c:pt idx="15199">
                  <c:v>0.5218505859375</c:v>
                </c:pt>
                <c:pt idx="15200">
                  <c:v>0.59716796875</c:v>
                </c:pt>
                <c:pt idx="15201">
                  <c:v>0.535614013671875</c:v>
                </c:pt>
                <c:pt idx="15202">
                  <c:v>0.463104248046875</c:v>
                </c:pt>
                <c:pt idx="15203">
                  <c:v>0.545166015625</c:v>
                </c:pt>
                <c:pt idx="15204">
                  <c:v>0.56512451171875</c:v>
                </c:pt>
                <c:pt idx="15205">
                  <c:v>0.448486328125</c:v>
                </c:pt>
                <c:pt idx="15206">
                  <c:v>0.47003173828125</c:v>
                </c:pt>
                <c:pt idx="15207">
                  <c:v>0.50958251953125</c:v>
                </c:pt>
                <c:pt idx="15208">
                  <c:v>0.437591552734375</c:v>
                </c:pt>
                <c:pt idx="15209">
                  <c:v>0.399444580078125</c:v>
                </c:pt>
                <c:pt idx="15210">
                  <c:v>0.412139892578125</c:v>
                </c:pt>
                <c:pt idx="15211">
                  <c:v>0.382659912109375</c:v>
                </c:pt>
                <c:pt idx="15212">
                  <c:v>0.471893310546875</c:v>
                </c:pt>
                <c:pt idx="15213">
                  <c:v>0.533447265625</c:v>
                </c:pt>
                <c:pt idx="15214">
                  <c:v>0.372467041015625</c:v>
                </c:pt>
                <c:pt idx="15215">
                  <c:v>0.266448974609375</c:v>
                </c:pt>
                <c:pt idx="15216">
                  <c:v>0.411285400390625</c:v>
                </c:pt>
                <c:pt idx="15217">
                  <c:v>0.557891845703125</c:v>
                </c:pt>
                <c:pt idx="15218">
                  <c:v>0.51190185546875</c:v>
                </c:pt>
                <c:pt idx="15219">
                  <c:v>0.293609619140625</c:v>
                </c:pt>
                <c:pt idx="15220">
                  <c:v>0.292388916015625</c:v>
                </c:pt>
                <c:pt idx="15221">
                  <c:v>0.440826416015625</c:v>
                </c:pt>
                <c:pt idx="15222">
                  <c:v>0.515228271484375</c:v>
                </c:pt>
                <c:pt idx="15223">
                  <c:v>0.591705322265625</c:v>
                </c:pt>
                <c:pt idx="15224">
                  <c:v>0.68017578125</c:v>
                </c:pt>
                <c:pt idx="15225">
                  <c:v>0.653778076171875</c:v>
                </c:pt>
                <c:pt idx="15226">
                  <c:v>0.565673828125</c:v>
                </c:pt>
                <c:pt idx="15227">
                  <c:v>0.555816650390625</c:v>
                </c:pt>
                <c:pt idx="15228">
                  <c:v>0.597625732421875</c:v>
                </c:pt>
                <c:pt idx="15229">
                  <c:v>0.66973876953125</c:v>
                </c:pt>
                <c:pt idx="15230">
                  <c:v>0.675140380859375</c:v>
                </c:pt>
                <c:pt idx="15231">
                  <c:v>0.59796142578125</c:v>
                </c:pt>
                <c:pt idx="15232">
                  <c:v>0.527862548828125</c:v>
                </c:pt>
                <c:pt idx="15233">
                  <c:v>0.530120849609375</c:v>
                </c:pt>
                <c:pt idx="15234">
                  <c:v>0.397369384765625</c:v>
                </c:pt>
                <c:pt idx="15235">
                  <c:v>0.296478271484375</c:v>
                </c:pt>
                <c:pt idx="15236">
                  <c:v>0.352020263671875</c:v>
                </c:pt>
                <c:pt idx="15237">
                  <c:v>0.42169189453125</c:v>
                </c:pt>
                <c:pt idx="15238">
                  <c:v>0.46746826171875</c:v>
                </c:pt>
                <c:pt idx="15239">
                  <c:v>0.39892578125</c:v>
                </c:pt>
                <c:pt idx="15240">
                  <c:v>0.318511962890625</c:v>
                </c:pt>
                <c:pt idx="15241">
                  <c:v>0.218780517578125</c:v>
                </c:pt>
                <c:pt idx="15242">
                  <c:v>0.205322265625</c:v>
                </c:pt>
                <c:pt idx="15243">
                  <c:v>0.31719970703125</c:v>
                </c:pt>
                <c:pt idx="15244">
                  <c:v>0.436248779296875</c:v>
                </c:pt>
                <c:pt idx="15245">
                  <c:v>0.370391845703125</c:v>
                </c:pt>
                <c:pt idx="15246">
                  <c:v>0.21075439453125</c:v>
                </c:pt>
                <c:pt idx="15247">
                  <c:v>0.246826171875</c:v>
                </c:pt>
                <c:pt idx="15248">
                  <c:v>0.36865234375</c:v>
                </c:pt>
                <c:pt idx="15249">
                  <c:v>0.348297119140625</c:v>
                </c:pt>
                <c:pt idx="15250">
                  <c:v>0.33843994140625</c:v>
                </c:pt>
                <c:pt idx="15251">
                  <c:v>0.417938232421875</c:v>
                </c:pt>
                <c:pt idx="15252">
                  <c:v>0.4154052734375</c:v>
                </c:pt>
                <c:pt idx="15253">
                  <c:v>0.36761474609375</c:v>
                </c:pt>
                <c:pt idx="15254">
                  <c:v>0.391082763671875</c:v>
                </c:pt>
                <c:pt idx="15255">
                  <c:v>0.449737548828125</c:v>
                </c:pt>
                <c:pt idx="15256">
                  <c:v>0.416656494140625</c:v>
                </c:pt>
                <c:pt idx="15257">
                  <c:v>0.327606201171875</c:v>
                </c:pt>
                <c:pt idx="15258">
                  <c:v>0.373687744140625</c:v>
                </c:pt>
                <c:pt idx="15259">
                  <c:v>0.4017333984375</c:v>
                </c:pt>
                <c:pt idx="15260">
                  <c:v>0.455047607421875</c:v>
                </c:pt>
                <c:pt idx="15261">
                  <c:v>0.4595947265625</c:v>
                </c:pt>
                <c:pt idx="15262">
                  <c:v>0.419219970703125</c:v>
                </c:pt>
                <c:pt idx="15263">
                  <c:v>0.34661865234375</c:v>
                </c:pt>
                <c:pt idx="15264">
                  <c:v>0.329315185546875</c:v>
                </c:pt>
                <c:pt idx="15265">
                  <c:v>0.37200927734375</c:v>
                </c:pt>
                <c:pt idx="15266">
                  <c:v>0.357330322265625</c:v>
                </c:pt>
                <c:pt idx="15267">
                  <c:v>0.294952392578125</c:v>
                </c:pt>
                <c:pt idx="15268">
                  <c:v>0.24639892578125</c:v>
                </c:pt>
                <c:pt idx="15269">
                  <c:v>0.16094970703125</c:v>
                </c:pt>
                <c:pt idx="15270">
                  <c:v>9.771728515625E-2</c:v>
                </c:pt>
                <c:pt idx="15271">
                  <c:v>0.176513671875</c:v>
                </c:pt>
                <c:pt idx="15272">
                  <c:v>0.28131103515625</c:v>
                </c:pt>
                <c:pt idx="15273">
                  <c:v>0.245025634765625</c:v>
                </c:pt>
                <c:pt idx="15274">
                  <c:v>2.06298828125E-2</c:v>
                </c:pt>
                <c:pt idx="15275">
                  <c:v>-0.119510628283023</c:v>
                </c:pt>
                <c:pt idx="15276">
                  <c:v>5.743408203125E-2</c:v>
                </c:pt>
                <c:pt idx="15277">
                  <c:v>0.240386962890625</c:v>
                </c:pt>
                <c:pt idx="15278">
                  <c:v>0.121307373046875</c:v>
                </c:pt>
                <c:pt idx="15279">
                  <c:v>-0.12466721981763799</c:v>
                </c:pt>
                <c:pt idx="15280">
                  <c:v>-8.0975845456123297E-2</c:v>
                </c:pt>
                <c:pt idx="15281">
                  <c:v>0.199310302734375</c:v>
                </c:pt>
                <c:pt idx="15282">
                  <c:v>0.30279541015625</c:v>
                </c:pt>
                <c:pt idx="15283">
                  <c:v>5.5755615234375E-2</c:v>
                </c:pt>
                <c:pt idx="15284">
                  <c:v>-1.6773741692304601E-2</c:v>
                </c:pt>
                <c:pt idx="15285">
                  <c:v>0.181396484375</c:v>
                </c:pt>
                <c:pt idx="15286">
                  <c:v>0.310577392578125</c:v>
                </c:pt>
                <c:pt idx="15287">
                  <c:v>0.156890869140625</c:v>
                </c:pt>
                <c:pt idx="15288">
                  <c:v>0.137298583984375</c:v>
                </c:pt>
                <c:pt idx="15289">
                  <c:v>0.404144287109375</c:v>
                </c:pt>
                <c:pt idx="15290">
                  <c:v>0.6007080078125</c:v>
                </c:pt>
                <c:pt idx="15291">
                  <c:v>0.4793701171875</c:v>
                </c:pt>
                <c:pt idx="15292">
                  <c:v>0.27618408203125</c:v>
                </c:pt>
                <c:pt idx="15293">
                  <c:v>0.257781982421875</c:v>
                </c:pt>
                <c:pt idx="15294">
                  <c:v>0.431671142578125</c:v>
                </c:pt>
                <c:pt idx="15295">
                  <c:v>0.580108642578125</c:v>
                </c:pt>
                <c:pt idx="15296">
                  <c:v>0.499053955078125</c:v>
                </c:pt>
                <c:pt idx="15297">
                  <c:v>0.367279052734375</c:v>
                </c:pt>
                <c:pt idx="15298">
                  <c:v>0.455780029296875</c:v>
                </c:pt>
                <c:pt idx="15299">
                  <c:v>0.722412109375</c:v>
                </c:pt>
                <c:pt idx="15300">
                  <c:v>0.794464111328125</c:v>
                </c:pt>
                <c:pt idx="15301">
                  <c:v>0.58209228515625</c:v>
                </c:pt>
                <c:pt idx="15302">
                  <c:v>0.446929931640625</c:v>
                </c:pt>
                <c:pt idx="15303">
                  <c:v>0.649993896484375</c:v>
                </c:pt>
                <c:pt idx="15304">
                  <c:v>0.828643798828125</c:v>
                </c:pt>
                <c:pt idx="15305">
                  <c:v>0.61669921875</c:v>
                </c:pt>
                <c:pt idx="15306">
                  <c:v>0.28472900390625</c:v>
                </c:pt>
                <c:pt idx="15307">
                  <c:v>0.327545166015625</c:v>
                </c:pt>
                <c:pt idx="15308">
                  <c:v>0.591033935546875</c:v>
                </c:pt>
                <c:pt idx="15309">
                  <c:v>0.599029541015625</c:v>
                </c:pt>
                <c:pt idx="15310">
                  <c:v>0.28570556640625</c:v>
                </c:pt>
                <c:pt idx="15311">
                  <c:v>9.4635009765625E-2</c:v>
                </c:pt>
                <c:pt idx="15312">
                  <c:v>0.159423828125</c:v>
                </c:pt>
                <c:pt idx="15313">
                  <c:v>0.28533935546875</c:v>
                </c:pt>
                <c:pt idx="15314">
                  <c:v>0.39886474609375</c:v>
                </c:pt>
                <c:pt idx="15315">
                  <c:v>0.39642333984375</c:v>
                </c:pt>
                <c:pt idx="15316">
                  <c:v>0.34088134765625</c:v>
                </c:pt>
                <c:pt idx="15317">
                  <c:v>0.550872802734375</c:v>
                </c:pt>
                <c:pt idx="15318">
                  <c:v>0.857025146484375</c:v>
                </c:pt>
                <c:pt idx="15319">
                  <c:v>0.930267333984375</c:v>
                </c:pt>
                <c:pt idx="15320">
                  <c:v>0.8502197265625</c:v>
                </c:pt>
                <c:pt idx="15321">
                  <c:v>0.969329833984375</c:v>
                </c:pt>
                <c:pt idx="15322">
                  <c:v>1.3060607910156199</c:v>
                </c:pt>
                <c:pt idx="15323">
                  <c:v>1.52850341796875</c:v>
                </c:pt>
                <c:pt idx="15324">
                  <c:v>1.5184326171875</c:v>
                </c:pt>
                <c:pt idx="15325">
                  <c:v>1.42999267578125</c:v>
                </c:pt>
                <c:pt idx="15326">
                  <c:v>1.4178771972656199</c:v>
                </c:pt>
                <c:pt idx="15327">
                  <c:v>1.45513916015625</c:v>
                </c:pt>
                <c:pt idx="15328">
                  <c:v>1.4761657714843699</c:v>
                </c:pt>
                <c:pt idx="15329">
                  <c:v>1.3403625488281199</c:v>
                </c:pt>
                <c:pt idx="15330">
                  <c:v>1.18817138671875</c:v>
                </c:pt>
                <c:pt idx="15331">
                  <c:v>1.18096923828125</c:v>
                </c:pt>
                <c:pt idx="15332">
                  <c:v>1.2716064453125</c:v>
                </c:pt>
                <c:pt idx="15333">
                  <c:v>1.2923889160156199</c:v>
                </c:pt>
                <c:pt idx="15334">
                  <c:v>1.1761779785156199</c:v>
                </c:pt>
                <c:pt idx="15335">
                  <c:v>0.99554443359375</c:v>
                </c:pt>
                <c:pt idx="15336">
                  <c:v>0.92279052734375</c:v>
                </c:pt>
                <c:pt idx="15337">
                  <c:v>0.988739013671875</c:v>
                </c:pt>
                <c:pt idx="15338">
                  <c:v>0.91632080078125</c:v>
                </c:pt>
                <c:pt idx="15339">
                  <c:v>0.704315185546875</c:v>
                </c:pt>
                <c:pt idx="15340">
                  <c:v>0.527923583984375</c:v>
                </c:pt>
                <c:pt idx="15341">
                  <c:v>0.54559326171875</c:v>
                </c:pt>
                <c:pt idx="15342">
                  <c:v>0.6558837890625</c:v>
                </c:pt>
                <c:pt idx="15343">
                  <c:v>0.67578125</c:v>
                </c:pt>
                <c:pt idx="15344">
                  <c:v>0.57696533203125</c:v>
                </c:pt>
                <c:pt idx="15345">
                  <c:v>0.393035888671875</c:v>
                </c:pt>
                <c:pt idx="15346">
                  <c:v>0.19989013671875</c:v>
                </c:pt>
                <c:pt idx="15347">
                  <c:v>0.20928955078125</c:v>
                </c:pt>
                <c:pt idx="15348">
                  <c:v>0.26898193359375</c:v>
                </c:pt>
                <c:pt idx="15349">
                  <c:v>0.305023193359375</c:v>
                </c:pt>
                <c:pt idx="15350">
                  <c:v>0.2554931640625</c:v>
                </c:pt>
                <c:pt idx="15351">
                  <c:v>0.15936279296875</c:v>
                </c:pt>
                <c:pt idx="15352">
                  <c:v>2.47802734375E-2</c:v>
                </c:pt>
                <c:pt idx="15353">
                  <c:v>-5.35778179764747E-2</c:v>
                </c:pt>
                <c:pt idx="15354">
                  <c:v>8.538818359375E-2</c:v>
                </c:pt>
                <c:pt idx="15355">
                  <c:v>0.281494140625</c:v>
                </c:pt>
                <c:pt idx="15356">
                  <c:v>0.2396240234375</c:v>
                </c:pt>
                <c:pt idx="15357">
                  <c:v>-4.8407953232526703E-2</c:v>
                </c:pt>
                <c:pt idx="15358">
                  <c:v>-0.16175995767116499</c:v>
                </c:pt>
                <c:pt idx="15359">
                  <c:v>0.104949951171875</c:v>
                </c:pt>
                <c:pt idx="15360">
                  <c:v>0.491302490234375</c:v>
                </c:pt>
                <c:pt idx="15361">
                  <c:v>0.471954345703125</c:v>
                </c:pt>
                <c:pt idx="15362">
                  <c:v>0.164215087890625</c:v>
                </c:pt>
                <c:pt idx="15363">
                  <c:v>-2.84698475152254E-2</c:v>
                </c:pt>
                <c:pt idx="15364">
                  <c:v>-1.6233278438448899E-2</c:v>
                </c:pt>
                <c:pt idx="15365">
                  <c:v>0.25994873046875</c:v>
                </c:pt>
                <c:pt idx="15366">
                  <c:v>0.433868408203125</c:v>
                </c:pt>
                <c:pt idx="15367">
                  <c:v>0.30169677734375</c:v>
                </c:pt>
                <c:pt idx="15368">
                  <c:v>0.165771484375</c:v>
                </c:pt>
                <c:pt idx="15369">
                  <c:v>0.295013427734375</c:v>
                </c:pt>
                <c:pt idx="15370">
                  <c:v>0.37188720703125</c:v>
                </c:pt>
                <c:pt idx="15371">
                  <c:v>0.2235107421875</c:v>
                </c:pt>
                <c:pt idx="15372">
                  <c:v>-2.6486303657293299E-2</c:v>
                </c:pt>
                <c:pt idx="15373">
                  <c:v>-0.15330681204795801</c:v>
                </c:pt>
                <c:pt idx="15374">
                  <c:v>-7.7936746180057498E-2</c:v>
                </c:pt>
                <c:pt idx="15375">
                  <c:v>-0.178943336009979</c:v>
                </c:pt>
                <c:pt idx="15376">
                  <c:v>-0.40901985764503401</c:v>
                </c:pt>
                <c:pt idx="15377">
                  <c:v>-0.31124779582023598</c:v>
                </c:pt>
                <c:pt idx="15378">
                  <c:v>-0.18690736591815901</c:v>
                </c:pt>
                <c:pt idx="15379">
                  <c:v>-0.23685055971145599</c:v>
                </c:pt>
                <c:pt idx="15380">
                  <c:v>-0.43619400262832603</c:v>
                </c:pt>
                <c:pt idx="15381">
                  <c:v>-0.63623636960983199</c:v>
                </c:pt>
                <c:pt idx="15382">
                  <c:v>-0.54637759923934903</c:v>
                </c:pt>
                <c:pt idx="15383">
                  <c:v>-0.29438862204551602</c:v>
                </c:pt>
                <c:pt idx="15384">
                  <c:v>-0.26605737209320002</c:v>
                </c:pt>
                <c:pt idx="15385">
                  <c:v>-0.53576618432998602</c:v>
                </c:pt>
                <c:pt idx="15386">
                  <c:v>-0.76500594615936202</c:v>
                </c:pt>
                <c:pt idx="15387">
                  <c:v>-0.57848805189132602</c:v>
                </c:pt>
                <c:pt idx="15388">
                  <c:v>-0.57667034864425604</c:v>
                </c:pt>
                <c:pt idx="15389">
                  <c:v>-0.83765798807144098</c:v>
                </c:pt>
                <c:pt idx="15390">
                  <c:v>-0.84781265258788996</c:v>
                </c:pt>
                <c:pt idx="15391">
                  <c:v>-0.62140125036239602</c:v>
                </c:pt>
                <c:pt idx="15392">
                  <c:v>-0.69454646110534601</c:v>
                </c:pt>
                <c:pt idx="15393">
                  <c:v>-0.90115141868591297</c:v>
                </c:pt>
                <c:pt idx="15394">
                  <c:v>-0.77461397647857599</c:v>
                </c:pt>
                <c:pt idx="15395">
                  <c:v>-0.57104039192199696</c:v>
                </c:pt>
                <c:pt idx="15396">
                  <c:v>-0.63935655355453402</c:v>
                </c:pt>
                <c:pt idx="15397">
                  <c:v>-0.78198570013046198</c:v>
                </c:pt>
                <c:pt idx="15398">
                  <c:v>-0.69076228141784601</c:v>
                </c:pt>
                <c:pt idx="15399">
                  <c:v>-0.56451553106307895</c:v>
                </c:pt>
                <c:pt idx="15400">
                  <c:v>-0.69171100854873602</c:v>
                </c:pt>
                <c:pt idx="15401">
                  <c:v>-0.80863189697265603</c:v>
                </c:pt>
                <c:pt idx="15402">
                  <c:v>-0.68888747692108099</c:v>
                </c:pt>
                <c:pt idx="15403">
                  <c:v>-0.67127281427383401</c:v>
                </c:pt>
                <c:pt idx="15404">
                  <c:v>-0.96784758567810003</c:v>
                </c:pt>
                <c:pt idx="15405">
                  <c:v>-1.1088398694992001</c:v>
                </c:pt>
                <c:pt idx="15406">
                  <c:v>-0.66197514533996504</c:v>
                </c:pt>
                <c:pt idx="15407">
                  <c:v>-0.32705765962600702</c:v>
                </c:pt>
                <c:pt idx="15408">
                  <c:v>-0.651170134544372</c:v>
                </c:pt>
                <c:pt idx="15409">
                  <c:v>-1.1100879907607999</c:v>
                </c:pt>
                <c:pt idx="15410">
                  <c:v>-0.969166219234466</c:v>
                </c:pt>
                <c:pt idx="15411">
                  <c:v>-0.45679166913032498</c:v>
                </c:pt>
                <c:pt idx="15412">
                  <c:v>-0.26657477021217302</c:v>
                </c:pt>
                <c:pt idx="15413">
                  <c:v>-0.399918913841247</c:v>
                </c:pt>
                <c:pt idx="15414">
                  <c:v>-0.53341001272201505</c:v>
                </c:pt>
                <c:pt idx="15415">
                  <c:v>-0.28205618262290899</c:v>
                </c:pt>
                <c:pt idx="15416">
                  <c:v>7.843017578125E-2</c:v>
                </c:pt>
                <c:pt idx="15417">
                  <c:v>-0.26517033576965299</c:v>
                </c:pt>
                <c:pt idx="15418">
                  <c:v>-0.80976426601409901</c:v>
                </c:pt>
                <c:pt idx="15419">
                  <c:v>-0.79215270280838002</c:v>
                </c:pt>
                <c:pt idx="15420">
                  <c:v>-0.25789624452590898</c:v>
                </c:pt>
                <c:pt idx="15421">
                  <c:v>-1.0632284916937299E-2</c:v>
                </c:pt>
                <c:pt idx="15422">
                  <c:v>-0.57244610786437899</c:v>
                </c:pt>
                <c:pt idx="15423">
                  <c:v>-1.2635972499847401</c:v>
                </c:pt>
                <c:pt idx="15424">
                  <c:v>-1.11233866214752</c:v>
                </c:pt>
                <c:pt idx="15425">
                  <c:v>-0.26303684711456299</c:v>
                </c:pt>
                <c:pt idx="15426">
                  <c:v>0.20343017578125</c:v>
                </c:pt>
                <c:pt idx="15427">
                  <c:v>-0.57966375350952104</c:v>
                </c:pt>
                <c:pt idx="15428">
                  <c:v>-1.63199698925018</c:v>
                </c:pt>
                <c:pt idx="15429">
                  <c:v>-1.57912266254425</c:v>
                </c:pt>
                <c:pt idx="15430">
                  <c:v>-0.52872210741043002</c:v>
                </c:pt>
                <c:pt idx="15431">
                  <c:v>8.868408203125E-2</c:v>
                </c:pt>
                <c:pt idx="15432">
                  <c:v>-0.39062535762786799</c:v>
                </c:pt>
                <c:pt idx="15433">
                  <c:v>-1.1229059696197501</c:v>
                </c:pt>
                <c:pt idx="15434">
                  <c:v>-1.0918594598770099</c:v>
                </c:pt>
                <c:pt idx="15435">
                  <c:v>-0.39241966605186401</c:v>
                </c:pt>
                <c:pt idx="15436">
                  <c:v>1.1627197265625E-2</c:v>
                </c:pt>
                <c:pt idx="15437">
                  <c:v>-0.297173202037811</c:v>
                </c:pt>
                <c:pt idx="15438">
                  <c:v>-0.82988584041595403</c:v>
                </c:pt>
                <c:pt idx="15439">
                  <c:v>-0.96524941921234098</c:v>
                </c:pt>
                <c:pt idx="15440">
                  <c:v>-0.57807707786560003</c:v>
                </c:pt>
                <c:pt idx="15441">
                  <c:v>-0.14838641881942699</c:v>
                </c:pt>
                <c:pt idx="15442">
                  <c:v>-0.18651260435581199</c:v>
                </c:pt>
                <c:pt idx="15443">
                  <c:v>-0.66341775655746404</c:v>
                </c:pt>
                <c:pt idx="15444">
                  <c:v>-1.0546715259552</c:v>
                </c:pt>
                <c:pt idx="15445">
                  <c:v>-0.85441374778747503</c:v>
                </c:pt>
                <c:pt idx="15446">
                  <c:v>-0.29535445570945701</c:v>
                </c:pt>
                <c:pt idx="15447">
                  <c:v>-0.17304278910160001</c:v>
                </c:pt>
                <c:pt idx="15448">
                  <c:v>-0.66396719217300404</c:v>
                </c:pt>
                <c:pt idx="15449">
                  <c:v>-1.06806576251983</c:v>
                </c:pt>
                <c:pt idx="15450">
                  <c:v>-0.80405914783477705</c:v>
                </c:pt>
                <c:pt idx="15451">
                  <c:v>-0.22491344809532099</c:v>
                </c:pt>
                <c:pt idx="15452">
                  <c:v>-0.12296205013990399</c:v>
                </c:pt>
                <c:pt idx="15453">
                  <c:v>-0.68031847476959195</c:v>
                </c:pt>
                <c:pt idx="15454">
                  <c:v>-1.01462733745574</c:v>
                </c:pt>
                <c:pt idx="15455">
                  <c:v>-0.67810654640197698</c:v>
                </c:pt>
                <c:pt idx="15456">
                  <c:v>-0.105179637670516</c:v>
                </c:pt>
                <c:pt idx="15457">
                  <c:v>-0.125111073255538</c:v>
                </c:pt>
                <c:pt idx="15458">
                  <c:v>-0.68937182426452603</c:v>
                </c:pt>
                <c:pt idx="15459">
                  <c:v>-0.92586433887481601</c:v>
                </c:pt>
                <c:pt idx="15460">
                  <c:v>-0.46269294619560197</c:v>
                </c:pt>
                <c:pt idx="15461">
                  <c:v>0.12213134765625</c:v>
                </c:pt>
                <c:pt idx="15462">
                  <c:v>5.8349609375E-2</c:v>
                </c:pt>
                <c:pt idx="15463">
                  <c:v>-0.52929317951202304</c:v>
                </c:pt>
                <c:pt idx="15464">
                  <c:v>-0.83871209621429399</c:v>
                </c:pt>
                <c:pt idx="15465">
                  <c:v>-0.39895609021186801</c:v>
                </c:pt>
                <c:pt idx="15466">
                  <c:v>0.324432373046875</c:v>
                </c:pt>
                <c:pt idx="15467">
                  <c:v>0.358917236328125</c:v>
                </c:pt>
                <c:pt idx="15468">
                  <c:v>-0.27599373459815901</c:v>
                </c:pt>
                <c:pt idx="15469">
                  <c:v>-0.64351201057434004</c:v>
                </c:pt>
                <c:pt idx="15470">
                  <c:v>-0.28016269207000699</c:v>
                </c:pt>
                <c:pt idx="15471">
                  <c:v>0.402984619140625</c:v>
                </c:pt>
                <c:pt idx="15472">
                  <c:v>0.47796630859375</c:v>
                </c:pt>
                <c:pt idx="15473">
                  <c:v>-3.3917635679244898E-2</c:v>
                </c:pt>
                <c:pt idx="15474">
                  <c:v>-0.331830203533172</c:v>
                </c:pt>
                <c:pt idx="15475">
                  <c:v>-2.1547531709074901E-2</c:v>
                </c:pt>
                <c:pt idx="15476">
                  <c:v>0.4737548828125</c:v>
                </c:pt>
                <c:pt idx="15477">
                  <c:v>0.5439453125</c:v>
                </c:pt>
                <c:pt idx="15478">
                  <c:v>0.161712646484375</c:v>
                </c:pt>
                <c:pt idx="15479">
                  <c:v>-9.4280041754245703E-2</c:v>
                </c:pt>
                <c:pt idx="15480">
                  <c:v>0.176544189453125</c:v>
                </c:pt>
                <c:pt idx="15481">
                  <c:v>0.504119873046875</c:v>
                </c:pt>
                <c:pt idx="15482">
                  <c:v>0.466827392578125</c:v>
                </c:pt>
                <c:pt idx="15483">
                  <c:v>0.197479248046875</c:v>
                </c:pt>
                <c:pt idx="15484">
                  <c:v>6.7352294921875E-2</c:v>
                </c:pt>
                <c:pt idx="15485">
                  <c:v>0.245880126953125</c:v>
                </c:pt>
                <c:pt idx="15486">
                  <c:v>0.441741943359375</c:v>
                </c:pt>
                <c:pt idx="15487">
                  <c:v>0.403289794921875</c:v>
                </c:pt>
                <c:pt idx="15488">
                  <c:v>0.170745849609375</c:v>
                </c:pt>
                <c:pt idx="15489">
                  <c:v>5.731201171875E-2</c:v>
                </c:pt>
                <c:pt idx="15490">
                  <c:v>0.13641357421875</c:v>
                </c:pt>
                <c:pt idx="15491">
                  <c:v>0.247802734375</c:v>
                </c:pt>
                <c:pt idx="15492">
                  <c:v>0.2396240234375</c:v>
                </c:pt>
                <c:pt idx="15493">
                  <c:v>0.171112060546875</c:v>
                </c:pt>
                <c:pt idx="15494">
                  <c:v>0.140960693359375</c:v>
                </c:pt>
                <c:pt idx="15495">
                  <c:v>0.1373291015625</c:v>
                </c:pt>
                <c:pt idx="15496">
                  <c:v>5.8868408203125E-2</c:v>
                </c:pt>
                <c:pt idx="15497">
                  <c:v>-5.0666541792452301E-3</c:v>
                </c:pt>
                <c:pt idx="15498">
                  <c:v>3.6651611328125E-2</c:v>
                </c:pt>
                <c:pt idx="15499">
                  <c:v>0.20050048828125</c:v>
                </c:pt>
                <c:pt idx="15500">
                  <c:v>0.346893310546875</c:v>
                </c:pt>
                <c:pt idx="15501">
                  <c:v>0.19207763671875</c:v>
                </c:pt>
                <c:pt idx="15502">
                  <c:v>-0.180881291627883</c:v>
                </c:pt>
                <c:pt idx="15503">
                  <c:v>-0.29837560653686501</c:v>
                </c:pt>
                <c:pt idx="15504" formatCode="0.00E+00">
                  <c:v>9.46044921875E-4</c:v>
                </c:pt>
                <c:pt idx="15505">
                  <c:v>0.43170166015625</c:v>
                </c:pt>
                <c:pt idx="15506">
                  <c:v>0.513031005859375</c:v>
                </c:pt>
                <c:pt idx="15507">
                  <c:v>3.86962890625E-2</c:v>
                </c:pt>
                <c:pt idx="15508">
                  <c:v>-0.417569309473037</c:v>
                </c:pt>
                <c:pt idx="15509">
                  <c:v>-0.258685141801834</c:v>
                </c:pt>
                <c:pt idx="15510">
                  <c:v>0.2041015625</c:v>
                </c:pt>
                <c:pt idx="15511">
                  <c:v>0.447723388671875</c:v>
                </c:pt>
                <c:pt idx="15512">
                  <c:v>0.24365234375</c:v>
                </c:pt>
                <c:pt idx="15513">
                  <c:v>-8.9316330850124304E-2</c:v>
                </c:pt>
                <c:pt idx="15514">
                  <c:v>-0.12995964288711501</c:v>
                </c:pt>
                <c:pt idx="15515">
                  <c:v>4.4586181640625E-2</c:v>
                </c:pt>
                <c:pt idx="15516">
                  <c:v>0.2420654296875</c:v>
                </c:pt>
                <c:pt idx="15517">
                  <c:v>0.269012451171875</c:v>
                </c:pt>
                <c:pt idx="15518">
                  <c:v>0.15576171875</c:v>
                </c:pt>
                <c:pt idx="15519">
                  <c:v>0.14385986328125</c:v>
                </c:pt>
                <c:pt idx="15520">
                  <c:v>0.26043701171875</c:v>
                </c:pt>
                <c:pt idx="15521">
                  <c:v>0.336181640625</c:v>
                </c:pt>
                <c:pt idx="15522">
                  <c:v>0.23028564453125</c:v>
                </c:pt>
                <c:pt idx="15523">
                  <c:v>0.138031005859375</c:v>
                </c:pt>
                <c:pt idx="15524">
                  <c:v>0.3216552734375</c:v>
                </c:pt>
                <c:pt idx="15525">
                  <c:v>0.4749755859375</c:v>
                </c:pt>
                <c:pt idx="15526">
                  <c:v>0.408203125</c:v>
                </c:pt>
                <c:pt idx="15527">
                  <c:v>0.3277587890625</c:v>
                </c:pt>
                <c:pt idx="15528">
                  <c:v>0.392913818359375</c:v>
                </c:pt>
                <c:pt idx="15529">
                  <c:v>0.56182861328125</c:v>
                </c:pt>
                <c:pt idx="15530">
                  <c:v>0.670501708984375</c:v>
                </c:pt>
                <c:pt idx="15531">
                  <c:v>0.495635986328125</c:v>
                </c:pt>
                <c:pt idx="15532">
                  <c:v>0.314422607421875</c:v>
                </c:pt>
                <c:pt idx="15533">
                  <c:v>0.43170166015625</c:v>
                </c:pt>
                <c:pt idx="15534">
                  <c:v>0.628387451171875</c:v>
                </c:pt>
                <c:pt idx="15535">
                  <c:v>0.63592529296875</c:v>
                </c:pt>
                <c:pt idx="15536">
                  <c:v>0.451812744140625</c:v>
                </c:pt>
                <c:pt idx="15537">
                  <c:v>0.329132080078125</c:v>
                </c:pt>
                <c:pt idx="15538">
                  <c:v>0.43267822265625</c:v>
                </c:pt>
                <c:pt idx="15539">
                  <c:v>0.630859375</c:v>
                </c:pt>
                <c:pt idx="15540">
                  <c:v>0.660247802734375</c:v>
                </c:pt>
                <c:pt idx="15541">
                  <c:v>0.4781494140625</c:v>
                </c:pt>
                <c:pt idx="15542">
                  <c:v>0.332275390625</c:v>
                </c:pt>
                <c:pt idx="15543">
                  <c:v>0.361785888671875</c:v>
                </c:pt>
                <c:pt idx="15544">
                  <c:v>0.445037841796875</c:v>
                </c:pt>
                <c:pt idx="15545">
                  <c:v>0.520904541015625</c:v>
                </c:pt>
                <c:pt idx="15546">
                  <c:v>0.43353271484375</c:v>
                </c:pt>
                <c:pt idx="15547">
                  <c:v>0.304718017578125</c:v>
                </c:pt>
                <c:pt idx="15548">
                  <c:v>0.344024658203125</c:v>
                </c:pt>
                <c:pt idx="15549">
                  <c:v>0.46429443359375</c:v>
                </c:pt>
                <c:pt idx="15550">
                  <c:v>0.447296142578125</c:v>
                </c:pt>
                <c:pt idx="15551">
                  <c:v>0.4105224609375</c:v>
                </c:pt>
                <c:pt idx="15552">
                  <c:v>0.398193359375</c:v>
                </c:pt>
                <c:pt idx="15553">
                  <c:v>0.42645263671875</c:v>
                </c:pt>
                <c:pt idx="15554">
                  <c:v>0.473846435546875</c:v>
                </c:pt>
                <c:pt idx="15555">
                  <c:v>0.491455078125</c:v>
                </c:pt>
                <c:pt idx="15556">
                  <c:v>0.436981201171875</c:v>
                </c:pt>
                <c:pt idx="15557">
                  <c:v>0.496002197265625</c:v>
                </c:pt>
                <c:pt idx="15558">
                  <c:v>0.56658935546875</c:v>
                </c:pt>
                <c:pt idx="15559">
                  <c:v>0.648895263671875</c:v>
                </c:pt>
                <c:pt idx="15560">
                  <c:v>0.752197265625</c:v>
                </c:pt>
                <c:pt idx="15561">
                  <c:v>0.754425048828125</c:v>
                </c:pt>
                <c:pt idx="15562">
                  <c:v>0.696197509765625</c:v>
                </c:pt>
                <c:pt idx="15563">
                  <c:v>0.684967041015625</c:v>
                </c:pt>
                <c:pt idx="15564">
                  <c:v>0.76837158203125</c:v>
                </c:pt>
                <c:pt idx="15565">
                  <c:v>0.872100830078125</c:v>
                </c:pt>
                <c:pt idx="15566">
                  <c:v>0.899078369140625</c:v>
                </c:pt>
                <c:pt idx="15567">
                  <c:v>0.7525634765625</c:v>
                </c:pt>
                <c:pt idx="15568">
                  <c:v>0.6693115234375</c:v>
                </c:pt>
                <c:pt idx="15569">
                  <c:v>0.789276123046875</c:v>
                </c:pt>
                <c:pt idx="15570">
                  <c:v>0.926300048828125</c:v>
                </c:pt>
                <c:pt idx="15571">
                  <c:v>0.897857666015625</c:v>
                </c:pt>
                <c:pt idx="15572">
                  <c:v>0.856353759765625</c:v>
                </c:pt>
                <c:pt idx="15573">
                  <c:v>0.90716552734375</c:v>
                </c:pt>
                <c:pt idx="15574">
                  <c:v>0.918731689453125</c:v>
                </c:pt>
                <c:pt idx="15575">
                  <c:v>0.80218505859375</c:v>
                </c:pt>
                <c:pt idx="15576">
                  <c:v>0.66278076171875</c:v>
                </c:pt>
                <c:pt idx="15577">
                  <c:v>0.7412109375</c:v>
                </c:pt>
                <c:pt idx="15578">
                  <c:v>0.995208740234375</c:v>
                </c:pt>
                <c:pt idx="15579">
                  <c:v>1.0950012207031199</c:v>
                </c:pt>
                <c:pt idx="15580">
                  <c:v>0.838592529296875</c:v>
                </c:pt>
                <c:pt idx="15581">
                  <c:v>0.5401611328125</c:v>
                </c:pt>
                <c:pt idx="15582">
                  <c:v>0.62689208984375</c:v>
                </c:pt>
                <c:pt idx="15583">
                  <c:v>0.966705322265625</c:v>
                </c:pt>
                <c:pt idx="15584">
                  <c:v>1.0809020996093699</c:v>
                </c:pt>
                <c:pt idx="15585">
                  <c:v>0.876800537109375</c:v>
                </c:pt>
                <c:pt idx="15586">
                  <c:v>0.683837890625</c:v>
                </c:pt>
                <c:pt idx="15587">
                  <c:v>0.715118408203125</c:v>
                </c:pt>
                <c:pt idx="15588">
                  <c:v>0.6192626953125</c:v>
                </c:pt>
                <c:pt idx="15589">
                  <c:v>0.52178955078125</c:v>
                </c:pt>
                <c:pt idx="15590">
                  <c:v>0.6934814453125</c:v>
                </c:pt>
                <c:pt idx="15591">
                  <c:v>0.80084228515625</c:v>
                </c:pt>
                <c:pt idx="15592">
                  <c:v>0.6378173828125</c:v>
                </c:pt>
                <c:pt idx="15593">
                  <c:v>0.30810546875</c:v>
                </c:pt>
                <c:pt idx="15594">
                  <c:v>5.5877685546875E-2</c:v>
                </c:pt>
                <c:pt idx="15595">
                  <c:v>0.33563232421875</c:v>
                </c:pt>
                <c:pt idx="15596">
                  <c:v>0.652923583984375</c:v>
                </c:pt>
                <c:pt idx="15597">
                  <c:v>0.467071533203125</c:v>
                </c:pt>
                <c:pt idx="15598">
                  <c:v>0.1773681640625</c:v>
                </c:pt>
                <c:pt idx="15599">
                  <c:v>0.112945556640625</c:v>
                </c:pt>
                <c:pt idx="15600">
                  <c:v>0.360870361328125</c:v>
                </c:pt>
                <c:pt idx="15601">
                  <c:v>0.645263671875</c:v>
                </c:pt>
                <c:pt idx="15602">
                  <c:v>0.3525390625</c:v>
                </c:pt>
                <c:pt idx="15603">
                  <c:v>-0.13204550743103</c:v>
                </c:pt>
                <c:pt idx="15604">
                  <c:v>-6.6231265664100605E-2</c:v>
                </c:pt>
                <c:pt idx="15605">
                  <c:v>0.466644287109375</c:v>
                </c:pt>
                <c:pt idx="15606">
                  <c:v>0.717864990234375</c:v>
                </c:pt>
                <c:pt idx="15607">
                  <c:v>0.134552001953125</c:v>
                </c:pt>
                <c:pt idx="15608">
                  <c:v>-0.35787945985794001</c:v>
                </c:pt>
                <c:pt idx="15609">
                  <c:v>6.1492919921875E-2</c:v>
                </c:pt>
                <c:pt idx="15610">
                  <c:v>0.811553955078125</c:v>
                </c:pt>
                <c:pt idx="15611">
                  <c:v>0.771209716796875</c:v>
                </c:pt>
                <c:pt idx="15612">
                  <c:v>-9.3870513141155201E-2</c:v>
                </c:pt>
                <c:pt idx="15613">
                  <c:v>-0.374998539686203</c:v>
                </c:pt>
                <c:pt idx="15614">
                  <c:v>0.40374755859375</c:v>
                </c:pt>
                <c:pt idx="15615">
                  <c:v>1.1257629394531199</c:v>
                </c:pt>
                <c:pt idx="15616">
                  <c:v>0.782928466796875</c:v>
                </c:pt>
                <c:pt idx="15617">
                  <c:v>-0.29312074184417702</c:v>
                </c:pt>
                <c:pt idx="15618">
                  <c:v>-0.77680987119674605</c:v>
                </c:pt>
                <c:pt idx="15619">
                  <c:v>-2.1219712216407E-3</c:v>
                </c:pt>
                <c:pt idx="15620">
                  <c:v>1.18634033203125</c:v>
                </c:pt>
                <c:pt idx="15621">
                  <c:v>1.2829895019531199</c:v>
                </c:pt>
                <c:pt idx="15622">
                  <c:v>0.106048583984375</c:v>
                </c:pt>
                <c:pt idx="15623">
                  <c:v>-0.82209742069244296</c:v>
                </c:pt>
                <c:pt idx="15624">
                  <c:v>-0.384001195430755</c:v>
                </c:pt>
                <c:pt idx="15625">
                  <c:v>0.81817626953125</c:v>
                </c:pt>
                <c:pt idx="15626">
                  <c:v>1.25115966796875</c:v>
                </c:pt>
                <c:pt idx="15627">
                  <c:v>0.49371337890625</c:v>
                </c:pt>
                <c:pt idx="15628">
                  <c:v>-0.40982097387313798</c:v>
                </c:pt>
                <c:pt idx="15629">
                  <c:v>-0.38896480202674799</c:v>
                </c:pt>
                <c:pt idx="15630">
                  <c:v>0.56201171875</c:v>
                </c:pt>
                <c:pt idx="15631">
                  <c:v>1.22698974609375</c:v>
                </c:pt>
                <c:pt idx="15632">
                  <c:v>0.86767578125</c:v>
                </c:pt>
                <c:pt idx="15633">
                  <c:v>0.12127685546875</c:v>
                </c:pt>
                <c:pt idx="15634">
                  <c:v>-4.08447869122028E-2</c:v>
                </c:pt>
                <c:pt idx="15635">
                  <c:v>0.66033935546875</c:v>
                </c:pt>
                <c:pt idx="15636">
                  <c:v>1.27215576171875</c:v>
                </c:pt>
                <c:pt idx="15637">
                  <c:v>0.97412109375</c:v>
                </c:pt>
                <c:pt idx="15638">
                  <c:v>0.338104248046875</c:v>
                </c:pt>
                <c:pt idx="15639">
                  <c:v>0.232635498046875</c:v>
                </c:pt>
                <c:pt idx="15640">
                  <c:v>0.7581787109375</c:v>
                </c:pt>
                <c:pt idx="15641">
                  <c:v>1.1983337402343699</c:v>
                </c:pt>
                <c:pt idx="15642">
                  <c:v>1.0476989746093699</c:v>
                </c:pt>
                <c:pt idx="15643">
                  <c:v>0.75244140625</c:v>
                </c:pt>
                <c:pt idx="15644">
                  <c:v>0.730621337890625</c:v>
                </c:pt>
                <c:pt idx="15645">
                  <c:v>0.49139404296875</c:v>
                </c:pt>
                <c:pt idx="15646">
                  <c:v>0.271484375</c:v>
                </c:pt>
                <c:pt idx="15647">
                  <c:v>0.4044189453125</c:v>
                </c:pt>
                <c:pt idx="15648">
                  <c:v>0.703369140625</c:v>
                </c:pt>
                <c:pt idx="15649">
                  <c:v>0.8887939453125</c:v>
                </c:pt>
                <c:pt idx="15650">
                  <c:v>0.477508544921875</c:v>
                </c:pt>
                <c:pt idx="15651">
                  <c:v>0.246337890625</c:v>
                </c:pt>
                <c:pt idx="15652">
                  <c:v>0.52947998046875</c:v>
                </c:pt>
                <c:pt idx="15653">
                  <c:v>0.8282470703125</c:v>
                </c:pt>
                <c:pt idx="15654">
                  <c:v>0.918182373046875</c:v>
                </c:pt>
                <c:pt idx="15655">
                  <c:v>0.53924560546875</c:v>
                </c:pt>
                <c:pt idx="15656">
                  <c:v>0.347503662109375</c:v>
                </c:pt>
                <c:pt idx="15657">
                  <c:v>0.71588134765625</c:v>
                </c:pt>
                <c:pt idx="15658">
                  <c:v>0.85205078125</c:v>
                </c:pt>
                <c:pt idx="15659">
                  <c:v>0.36956787109375</c:v>
                </c:pt>
                <c:pt idx="15660">
                  <c:v>-6.1475194990634897E-2</c:v>
                </c:pt>
                <c:pt idx="15661">
                  <c:v>0.44775390625</c:v>
                </c:pt>
                <c:pt idx="15662">
                  <c:v>1.3275146484375</c:v>
                </c:pt>
                <c:pt idx="15663">
                  <c:v>1.2178649902343699</c:v>
                </c:pt>
                <c:pt idx="15664">
                  <c:v>0.14208984375</c:v>
                </c:pt>
                <c:pt idx="15665">
                  <c:v>-0.45594558119773798</c:v>
                </c:pt>
                <c:pt idx="15666">
                  <c:v>8.514404296875E-2</c:v>
                </c:pt>
                <c:pt idx="15667">
                  <c:v>1.0391845703125</c:v>
                </c:pt>
                <c:pt idx="15668">
                  <c:v>1.0168151855468699</c:v>
                </c:pt>
                <c:pt idx="15669">
                  <c:v>-8.1460751593112904E-2</c:v>
                </c:pt>
                <c:pt idx="15670">
                  <c:v>-0.48043489456176702</c:v>
                </c:pt>
                <c:pt idx="15671">
                  <c:v>0.426239013671875</c:v>
                </c:pt>
                <c:pt idx="15672">
                  <c:v>1.3572998046875</c:v>
                </c:pt>
                <c:pt idx="15673">
                  <c:v>1.12567138671875</c:v>
                </c:pt>
                <c:pt idx="15674">
                  <c:v>7.415771484375E-2</c:v>
                </c:pt>
                <c:pt idx="15675">
                  <c:v>-0.14818596839904699</c:v>
                </c:pt>
                <c:pt idx="15676">
                  <c:v>0.84619140625</c:v>
                </c:pt>
                <c:pt idx="15677">
                  <c:v>1.6394958496093699</c:v>
                </c:pt>
                <c:pt idx="15678">
                  <c:v>1.33673095703125</c:v>
                </c:pt>
                <c:pt idx="15679">
                  <c:v>0.369842529296875</c:v>
                </c:pt>
                <c:pt idx="15680">
                  <c:v>0.256134033203125</c:v>
                </c:pt>
                <c:pt idx="15681">
                  <c:v>1.11358642578125</c:v>
                </c:pt>
                <c:pt idx="15682">
                  <c:v>1.719970703125</c:v>
                </c:pt>
                <c:pt idx="15683">
                  <c:v>1.3052062988281199</c:v>
                </c:pt>
                <c:pt idx="15684">
                  <c:v>0.504180908203125</c:v>
                </c:pt>
                <c:pt idx="15685">
                  <c:v>0.32501220703125</c:v>
                </c:pt>
                <c:pt idx="15686">
                  <c:v>0.899871826171875</c:v>
                </c:pt>
                <c:pt idx="15687">
                  <c:v>1.38623046875</c:v>
                </c:pt>
                <c:pt idx="15688">
                  <c:v>1.1397399902343699</c:v>
                </c:pt>
                <c:pt idx="15689">
                  <c:v>0.6539306640625</c:v>
                </c:pt>
                <c:pt idx="15690">
                  <c:v>0.49658203125</c:v>
                </c:pt>
                <c:pt idx="15691">
                  <c:v>0.84832763671875</c:v>
                </c:pt>
                <c:pt idx="15692">
                  <c:v>1.1217041015625</c:v>
                </c:pt>
                <c:pt idx="15693">
                  <c:v>0.937103271484375</c:v>
                </c:pt>
                <c:pt idx="15694">
                  <c:v>0.647064208984375</c:v>
                </c:pt>
                <c:pt idx="15695">
                  <c:v>0.62127685546875</c:v>
                </c:pt>
                <c:pt idx="15696">
                  <c:v>0.82135009765625</c:v>
                </c:pt>
                <c:pt idx="15697">
                  <c:v>0.927490234375</c:v>
                </c:pt>
                <c:pt idx="15698">
                  <c:v>0.73773193359375</c:v>
                </c:pt>
                <c:pt idx="15699">
                  <c:v>0.616180419921875</c:v>
                </c:pt>
                <c:pt idx="15700">
                  <c:v>0.741455078125</c:v>
                </c:pt>
                <c:pt idx="15701">
                  <c:v>0.88519287109375</c:v>
                </c:pt>
                <c:pt idx="15702">
                  <c:v>0.831756591796875</c:v>
                </c:pt>
                <c:pt idx="15703">
                  <c:v>0.681427001953125</c:v>
                </c:pt>
                <c:pt idx="15704">
                  <c:v>0.732513427734375</c:v>
                </c:pt>
                <c:pt idx="15705">
                  <c:v>0.915740966796875</c:v>
                </c:pt>
                <c:pt idx="15706">
                  <c:v>0.790740966796875</c:v>
                </c:pt>
                <c:pt idx="15707">
                  <c:v>0.5037841796875</c:v>
                </c:pt>
                <c:pt idx="15708">
                  <c:v>0.63250732421875</c:v>
                </c:pt>
                <c:pt idx="15709">
                  <c:v>1.12652587890625</c:v>
                </c:pt>
                <c:pt idx="15710">
                  <c:v>1.3395080566406199</c:v>
                </c:pt>
                <c:pt idx="15711">
                  <c:v>0.78204345703125</c:v>
                </c:pt>
                <c:pt idx="15712">
                  <c:v>0.411895751953125</c:v>
                </c:pt>
                <c:pt idx="15713">
                  <c:v>0.846466064453125</c:v>
                </c:pt>
                <c:pt idx="15714">
                  <c:v>1.4986267089843699</c:v>
                </c:pt>
                <c:pt idx="15715">
                  <c:v>1.4501037597656199</c:v>
                </c:pt>
                <c:pt idx="15716">
                  <c:v>0.923675537109375</c:v>
                </c:pt>
                <c:pt idx="15717">
                  <c:v>0.732269287109375</c:v>
                </c:pt>
                <c:pt idx="15718">
                  <c:v>1.1742858886718699</c:v>
                </c:pt>
                <c:pt idx="15719">
                  <c:v>1.6163635253906199</c:v>
                </c:pt>
                <c:pt idx="15720">
                  <c:v>1.50738525390625</c:v>
                </c:pt>
                <c:pt idx="15721">
                  <c:v>1.05853271484375</c:v>
                </c:pt>
                <c:pt idx="15722">
                  <c:v>0.97998046875</c:v>
                </c:pt>
                <c:pt idx="15723">
                  <c:v>1.3248291015625</c:v>
                </c:pt>
                <c:pt idx="15724">
                  <c:v>1.63067626953125</c:v>
                </c:pt>
                <c:pt idx="15725">
                  <c:v>1.5177001953125</c:v>
                </c:pt>
                <c:pt idx="15726">
                  <c:v>1.16448974609375</c:v>
                </c:pt>
                <c:pt idx="15727">
                  <c:v>0.949005126953125</c:v>
                </c:pt>
                <c:pt idx="15728">
                  <c:v>1.21649169921875</c:v>
                </c:pt>
                <c:pt idx="15729">
                  <c:v>1.52093505859375</c:v>
                </c:pt>
                <c:pt idx="15730">
                  <c:v>1.3776550292968699</c:v>
                </c:pt>
                <c:pt idx="15731">
                  <c:v>0.992462158203125</c:v>
                </c:pt>
                <c:pt idx="15732">
                  <c:v>0.918914794921875</c:v>
                </c:pt>
                <c:pt idx="15733">
                  <c:v>1.1897888183593699</c:v>
                </c:pt>
                <c:pt idx="15734">
                  <c:v>1.40362548828125</c:v>
                </c:pt>
                <c:pt idx="15735">
                  <c:v>1.18695068359375</c:v>
                </c:pt>
                <c:pt idx="15736">
                  <c:v>0.85504150390625</c:v>
                </c:pt>
                <c:pt idx="15737">
                  <c:v>0.854949951171875</c:v>
                </c:pt>
                <c:pt idx="15738">
                  <c:v>1.1075134277343699</c:v>
                </c:pt>
                <c:pt idx="15739">
                  <c:v>1.11138916015625</c:v>
                </c:pt>
                <c:pt idx="15740">
                  <c:v>1.03802490234375</c:v>
                </c:pt>
                <c:pt idx="15741">
                  <c:v>1.00091552734375</c:v>
                </c:pt>
                <c:pt idx="15742">
                  <c:v>0.83984375</c:v>
                </c:pt>
                <c:pt idx="15743">
                  <c:v>0.81793212890625</c:v>
                </c:pt>
                <c:pt idx="15744">
                  <c:v>1.01409912109375</c:v>
                </c:pt>
                <c:pt idx="15745">
                  <c:v>1.25323486328125</c:v>
                </c:pt>
                <c:pt idx="15746">
                  <c:v>1.1354064941406199</c:v>
                </c:pt>
                <c:pt idx="15747">
                  <c:v>0.752716064453125</c:v>
                </c:pt>
                <c:pt idx="15748">
                  <c:v>0.6658935546875</c:v>
                </c:pt>
                <c:pt idx="15749">
                  <c:v>0.966156005859375</c:v>
                </c:pt>
                <c:pt idx="15750">
                  <c:v>1.4219055175781199</c:v>
                </c:pt>
                <c:pt idx="15751">
                  <c:v>1.3712463378906199</c:v>
                </c:pt>
                <c:pt idx="15752">
                  <c:v>0.885498046875</c:v>
                </c:pt>
                <c:pt idx="15753">
                  <c:v>0.70648193359375</c:v>
                </c:pt>
                <c:pt idx="15754">
                  <c:v>1.0790710449218699</c:v>
                </c:pt>
                <c:pt idx="15755">
                  <c:v>1.4885559082031199</c:v>
                </c:pt>
                <c:pt idx="15756">
                  <c:v>1.39794921875</c:v>
                </c:pt>
                <c:pt idx="15757">
                  <c:v>0.94281005859375</c:v>
                </c:pt>
                <c:pt idx="15758">
                  <c:v>0.763427734375</c:v>
                </c:pt>
                <c:pt idx="15759">
                  <c:v>1.10455322265625</c:v>
                </c:pt>
                <c:pt idx="15760">
                  <c:v>1.4320068359375</c:v>
                </c:pt>
                <c:pt idx="15761">
                  <c:v>1.2467956542968699</c:v>
                </c:pt>
                <c:pt idx="15762">
                  <c:v>0.71868896484375</c:v>
                </c:pt>
                <c:pt idx="15763">
                  <c:v>0.501739501953125</c:v>
                </c:pt>
                <c:pt idx="15764">
                  <c:v>0.78265380859375</c:v>
                </c:pt>
                <c:pt idx="15765">
                  <c:v>1.09625244140625</c:v>
                </c:pt>
                <c:pt idx="15766">
                  <c:v>0.890869140625</c:v>
                </c:pt>
                <c:pt idx="15767">
                  <c:v>0.42449951171875</c:v>
                </c:pt>
                <c:pt idx="15768">
                  <c:v>0.391326904296875</c:v>
                </c:pt>
                <c:pt idx="15769">
                  <c:v>0.77850341796875</c:v>
                </c:pt>
                <c:pt idx="15770">
                  <c:v>0.76318359375</c:v>
                </c:pt>
                <c:pt idx="15771">
                  <c:v>0.226165771484375</c:v>
                </c:pt>
                <c:pt idx="15772">
                  <c:v>2.16064453125E-2</c:v>
                </c:pt>
                <c:pt idx="15773">
                  <c:v>0.31890869140625</c:v>
                </c:pt>
                <c:pt idx="15774">
                  <c:v>0.53173828125</c:v>
                </c:pt>
                <c:pt idx="15775">
                  <c:v>0.22314453125</c:v>
                </c:pt>
                <c:pt idx="15776">
                  <c:v>4.9285888671875E-2</c:v>
                </c:pt>
                <c:pt idx="15777">
                  <c:v>0.231292724609375</c:v>
                </c:pt>
                <c:pt idx="15778">
                  <c:v>0.412750244140625</c:v>
                </c:pt>
                <c:pt idx="15779">
                  <c:v>0.2691650390625</c:v>
                </c:pt>
                <c:pt idx="15780">
                  <c:v>6.256103515625E-3</c:v>
                </c:pt>
                <c:pt idx="15781">
                  <c:v>2.25830078125E-2</c:v>
                </c:pt>
                <c:pt idx="15782">
                  <c:v>0.3314208984375</c:v>
                </c:pt>
                <c:pt idx="15783">
                  <c:v>0.436920166015625</c:v>
                </c:pt>
                <c:pt idx="15784">
                  <c:v>0.164154052734375</c:v>
                </c:pt>
                <c:pt idx="15785">
                  <c:v>5.2093505859375E-2</c:v>
                </c:pt>
                <c:pt idx="15786">
                  <c:v>0.3734130859375</c:v>
                </c:pt>
                <c:pt idx="15787">
                  <c:v>0.525421142578125</c:v>
                </c:pt>
                <c:pt idx="15788">
                  <c:v>0.25946044921875</c:v>
                </c:pt>
                <c:pt idx="15789">
                  <c:v>5.4107666015625E-2</c:v>
                </c:pt>
                <c:pt idx="15790">
                  <c:v>0.301971435546875</c:v>
                </c:pt>
                <c:pt idx="15791">
                  <c:v>0.515716552734375</c:v>
                </c:pt>
                <c:pt idx="15792">
                  <c:v>0.3096923828125</c:v>
                </c:pt>
                <c:pt idx="15793">
                  <c:v>8.8226318359375E-2</c:v>
                </c:pt>
                <c:pt idx="15794">
                  <c:v>0.21868896484375</c:v>
                </c:pt>
                <c:pt idx="15795">
                  <c:v>0.42987060546875</c:v>
                </c:pt>
                <c:pt idx="15796">
                  <c:v>0.433502197265625</c:v>
                </c:pt>
                <c:pt idx="15797">
                  <c:v>0.2789306640625</c:v>
                </c:pt>
                <c:pt idx="15798">
                  <c:v>0.148193359375</c:v>
                </c:pt>
                <c:pt idx="15799">
                  <c:v>0.1318359375</c:v>
                </c:pt>
                <c:pt idx="15800">
                  <c:v>0.366058349609375</c:v>
                </c:pt>
                <c:pt idx="15801">
                  <c:v>0.536285400390625</c:v>
                </c:pt>
                <c:pt idx="15802">
                  <c:v>0.353668212890625</c:v>
                </c:pt>
                <c:pt idx="15803">
                  <c:v>1.6754150390625E-2</c:v>
                </c:pt>
                <c:pt idx="15804">
                  <c:v>0.174407958984375</c:v>
                </c:pt>
                <c:pt idx="15805">
                  <c:v>0.53497314453125</c:v>
                </c:pt>
                <c:pt idx="15806">
                  <c:v>0.40673828125</c:v>
                </c:pt>
                <c:pt idx="15807">
                  <c:v>5.6640625E-2</c:v>
                </c:pt>
                <c:pt idx="15808">
                  <c:v>-8.7381877005100195E-2</c:v>
                </c:pt>
                <c:pt idx="15809">
                  <c:v>-1.2978372164070599E-2</c:v>
                </c:pt>
                <c:pt idx="15810">
                  <c:v>0.116668701171875</c:v>
                </c:pt>
                <c:pt idx="15811">
                  <c:v>0.220916748046875</c:v>
                </c:pt>
                <c:pt idx="15812">
                  <c:v>6.134033203125E-3</c:v>
                </c:pt>
                <c:pt idx="15813">
                  <c:v>-0.30268475413322399</c:v>
                </c:pt>
                <c:pt idx="15814">
                  <c:v>-0.32909652590751598</c:v>
                </c:pt>
                <c:pt idx="15815">
                  <c:v>-1.79640902206301E-3</c:v>
                </c:pt>
                <c:pt idx="15816">
                  <c:v>-2.4814957287162499E-3</c:v>
                </c:pt>
                <c:pt idx="15817">
                  <c:v>-0.31027674674987699</c:v>
                </c:pt>
                <c:pt idx="15818">
                  <c:v>-0.38609468936920099</c:v>
                </c:pt>
                <c:pt idx="15819">
                  <c:v>-0.156498983502388</c:v>
                </c:pt>
                <c:pt idx="15820">
                  <c:v>-0.106415949761867</c:v>
                </c:pt>
                <c:pt idx="15821">
                  <c:v>-0.29622995853424</c:v>
                </c:pt>
                <c:pt idx="15822">
                  <c:v>-0.27510127425193698</c:v>
                </c:pt>
                <c:pt idx="15823">
                  <c:v>-7.5351208448410006E-2</c:v>
                </c:pt>
                <c:pt idx="15824">
                  <c:v>-0.12399339675903299</c:v>
                </c:pt>
                <c:pt idx="15825">
                  <c:v>-0.23108834028243999</c:v>
                </c:pt>
                <c:pt idx="15826">
                  <c:v>-9.1921791434287997E-2</c:v>
                </c:pt>
                <c:pt idx="15827">
                  <c:v>-4.82017546892166E-2</c:v>
                </c:pt>
                <c:pt idx="15828">
                  <c:v>-0.24610149860382</c:v>
                </c:pt>
                <c:pt idx="15829">
                  <c:v>-0.216080412268638</c:v>
                </c:pt>
                <c:pt idx="15830">
                  <c:v>-7.7841326594352694E-2</c:v>
                </c:pt>
                <c:pt idx="15831">
                  <c:v>-0.16427837312221499</c:v>
                </c:pt>
                <c:pt idx="15832">
                  <c:v>-0.351330786943435</c:v>
                </c:pt>
                <c:pt idx="15833">
                  <c:v>-0.20101208984851801</c:v>
                </c:pt>
                <c:pt idx="15834">
                  <c:v>-3.4708115272223902E-3</c:v>
                </c:pt>
                <c:pt idx="15835">
                  <c:v>-0.13451625406741999</c:v>
                </c:pt>
                <c:pt idx="15836">
                  <c:v>-0.42235013842582703</c:v>
                </c:pt>
                <c:pt idx="15837">
                  <c:v>-0.30296376347541798</c:v>
                </c:pt>
                <c:pt idx="15838">
                  <c:v>1.434326171875E-2</c:v>
                </c:pt>
                <c:pt idx="15839">
                  <c:v>3.0303955078125E-2</c:v>
                </c:pt>
                <c:pt idx="15840">
                  <c:v>-0.119344219565391</c:v>
                </c:pt>
                <c:pt idx="15841">
                  <c:v>-0.229522064328193</c:v>
                </c:pt>
                <c:pt idx="15842">
                  <c:v>-0.13847924768924699</c:v>
                </c:pt>
                <c:pt idx="15843">
                  <c:v>0.143280029296875</c:v>
                </c:pt>
                <c:pt idx="15844">
                  <c:v>0.346954345703125</c:v>
                </c:pt>
                <c:pt idx="15845">
                  <c:v>0.153839111328125</c:v>
                </c:pt>
                <c:pt idx="15846">
                  <c:v>-7.6314263045787797E-2</c:v>
                </c:pt>
                <c:pt idx="15847">
                  <c:v>0.1495361328125</c:v>
                </c:pt>
                <c:pt idx="15848">
                  <c:v>0.519744873046875</c:v>
                </c:pt>
                <c:pt idx="15849">
                  <c:v>0.358856201171875</c:v>
                </c:pt>
                <c:pt idx="15850">
                  <c:v>8.2305908203125E-2</c:v>
                </c:pt>
                <c:pt idx="15851">
                  <c:v>0.32818603515625</c:v>
                </c:pt>
                <c:pt idx="15852">
                  <c:v>0.63165283203125</c:v>
                </c:pt>
                <c:pt idx="15853">
                  <c:v>0.499267578125</c:v>
                </c:pt>
                <c:pt idx="15854">
                  <c:v>0.201019287109375</c:v>
                </c:pt>
                <c:pt idx="15855">
                  <c:v>0.255523681640625</c:v>
                </c:pt>
                <c:pt idx="15856">
                  <c:v>0.487762451171875</c:v>
                </c:pt>
                <c:pt idx="15857">
                  <c:v>0.647674560546875</c:v>
                </c:pt>
                <c:pt idx="15858">
                  <c:v>0.583251953125</c:v>
                </c:pt>
                <c:pt idx="15859">
                  <c:v>0.488189697265625</c:v>
                </c:pt>
                <c:pt idx="15860">
                  <c:v>0.55328369140625</c:v>
                </c:pt>
                <c:pt idx="15861">
                  <c:v>0.6484375</c:v>
                </c:pt>
                <c:pt idx="15862">
                  <c:v>0.649993896484375</c:v>
                </c:pt>
                <c:pt idx="15863">
                  <c:v>0.63421630859375</c:v>
                </c:pt>
                <c:pt idx="15864">
                  <c:v>0.6063232421875</c:v>
                </c:pt>
                <c:pt idx="15865">
                  <c:v>0.62738037109375</c:v>
                </c:pt>
                <c:pt idx="15866">
                  <c:v>0.775787353515625</c:v>
                </c:pt>
                <c:pt idx="15867">
                  <c:v>0.9102783203125</c:v>
                </c:pt>
                <c:pt idx="15868">
                  <c:v>0.787322998046875</c:v>
                </c:pt>
                <c:pt idx="15869">
                  <c:v>0.551361083984375</c:v>
                </c:pt>
                <c:pt idx="15870">
                  <c:v>0.55712890625</c:v>
                </c:pt>
                <c:pt idx="15871">
                  <c:v>0.774200439453125</c:v>
                </c:pt>
                <c:pt idx="15872">
                  <c:v>0.84088134765625</c:v>
                </c:pt>
                <c:pt idx="15873">
                  <c:v>0.696136474609375</c:v>
                </c:pt>
                <c:pt idx="15874">
                  <c:v>0.5977783203125</c:v>
                </c:pt>
                <c:pt idx="15875">
                  <c:v>0.645263671875</c:v>
                </c:pt>
                <c:pt idx="15876">
                  <c:v>0.807220458984375</c:v>
                </c:pt>
                <c:pt idx="15877">
                  <c:v>0.90240478515625</c:v>
                </c:pt>
                <c:pt idx="15878">
                  <c:v>0.801483154296875</c:v>
                </c:pt>
                <c:pt idx="15879">
                  <c:v>0.55267333984375</c:v>
                </c:pt>
                <c:pt idx="15880">
                  <c:v>0.64453125</c:v>
                </c:pt>
                <c:pt idx="15881">
                  <c:v>0.935791015625</c:v>
                </c:pt>
                <c:pt idx="15882">
                  <c:v>0.96112060546875</c:v>
                </c:pt>
                <c:pt idx="15883">
                  <c:v>0.69683837890625</c:v>
                </c:pt>
                <c:pt idx="15884">
                  <c:v>0.5908203125</c:v>
                </c:pt>
                <c:pt idx="15885">
                  <c:v>0.7430419921875</c:v>
                </c:pt>
                <c:pt idx="15886">
                  <c:v>0.893798828125</c:v>
                </c:pt>
                <c:pt idx="15887">
                  <c:v>0.84918212890625</c:v>
                </c:pt>
                <c:pt idx="15888">
                  <c:v>0.681671142578125</c:v>
                </c:pt>
                <c:pt idx="15889">
                  <c:v>0.54840087890625</c:v>
                </c:pt>
                <c:pt idx="15890">
                  <c:v>0.699432373046875</c:v>
                </c:pt>
                <c:pt idx="15891">
                  <c:v>0.943634033203125</c:v>
                </c:pt>
                <c:pt idx="15892">
                  <c:v>0.87939453125</c:v>
                </c:pt>
                <c:pt idx="15893">
                  <c:v>0.55810546875</c:v>
                </c:pt>
                <c:pt idx="15894">
                  <c:v>0.52081298828125</c:v>
                </c:pt>
                <c:pt idx="15895">
                  <c:v>0.88238525390625</c:v>
                </c:pt>
                <c:pt idx="15896">
                  <c:v>1.0810546875</c:v>
                </c:pt>
                <c:pt idx="15897">
                  <c:v>0.801788330078125</c:v>
                </c:pt>
                <c:pt idx="15898">
                  <c:v>0.48699951171875</c:v>
                </c:pt>
                <c:pt idx="15899">
                  <c:v>0.60247802734375</c:v>
                </c:pt>
                <c:pt idx="15900">
                  <c:v>0.860809326171875</c:v>
                </c:pt>
                <c:pt idx="15901">
                  <c:v>0.76959228515625</c:v>
                </c:pt>
                <c:pt idx="15902">
                  <c:v>0.43426513671875</c:v>
                </c:pt>
                <c:pt idx="15903">
                  <c:v>0.3765869140625</c:v>
                </c:pt>
                <c:pt idx="15904">
                  <c:v>0.601318359375</c:v>
                </c:pt>
                <c:pt idx="15905">
                  <c:v>0.644775390625</c:v>
                </c:pt>
                <c:pt idx="15906">
                  <c:v>0.4234619140625</c:v>
                </c:pt>
                <c:pt idx="15907">
                  <c:v>0.368316650390625</c:v>
                </c:pt>
                <c:pt idx="15908">
                  <c:v>0.45379638671875</c:v>
                </c:pt>
                <c:pt idx="15909">
                  <c:v>0.352386474609375</c:v>
                </c:pt>
                <c:pt idx="15910">
                  <c:v>0.274078369140625</c:v>
                </c:pt>
                <c:pt idx="15911">
                  <c:v>0.504425048828125</c:v>
                </c:pt>
                <c:pt idx="15912">
                  <c:v>0.664093017578125</c:v>
                </c:pt>
                <c:pt idx="15913">
                  <c:v>0.592010498046875</c:v>
                </c:pt>
                <c:pt idx="15914">
                  <c:v>0.466461181640625</c:v>
                </c:pt>
                <c:pt idx="15915">
                  <c:v>0.444549560546875</c:v>
                </c:pt>
                <c:pt idx="15916">
                  <c:v>0.46185302734375</c:v>
                </c:pt>
                <c:pt idx="15917">
                  <c:v>0.494110107421875</c:v>
                </c:pt>
                <c:pt idx="15918">
                  <c:v>0.49810791015625</c:v>
                </c:pt>
                <c:pt idx="15919">
                  <c:v>0.39971923828125</c:v>
                </c:pt>
                <c:pt idx="15920">
                  <c:v>0.463134765625</c:v>
                </c:pt>
                <c:pt idx="15921">
                  <c:v>0.5556640625</c:v>
                </c:pt>
                <c:pt idx="15922">
                  <c:v>0.464630126953125</c:v>
                </c:pt>
                <c:pt idx="15923">
                  <c:v>0.341461181640625</c:v>
                </c:pt>
                <c:pt idx="15924">
                  <c:v>0.313201904296875</c:v>
                </c:pt>
                <c:pt idx="15925">
                  <c:v>0.345123291015625</c:v>
                </c:pt>
                <c:pt idx="15926">
                  <c:v>0.348968505859375</c:v>
                </c:pt>
                <c:pt idx="15927">
                  <c:v>0.44964599609375</c:v>
                </c:pt>
                <c:pt idx="15928">
                  <c:v>0.45086669921875</c:v>
                </c:pt>
                <c:pt idx="15929">
                  <c:v>0.311920166015625</c:v>
                </c:pt>
                <c:pt idx="15930">
                  <c:v>0.1929931640625</c:v>
                </c:pt>
                <c:pt idx="15931">
                  <c:v>0.455413818359375</c:v>
                </c:pt>
                <c:pt idx="15932">
                  <c:v>0.686187744140625</c:v>
                </c:pt>
                <c:pt idx="15933">
                  <c:v>0.46551513671875</c:v>
                </c:pt>
                <c:pt idx="15934">
                  <c:v>-1.1023998260498E-2</c:v>
                </c:pt>
                <c:pt idx="15935">
                  <c:v>0.116302490234375</c:v>
                </c:pt>
                <c:pt idx="15936">
                  <c:v>0.592071533203125</c:v>
                </c:pt>
                <c:pt idx="15937">
                  <c:v>0.815093994140625</c:v>
                </c:pt>
                <c:pt idx="15938">
                  <c:v>0.4442138671875</c:v>
                </c:pt>
                <c:pt idx="15939">
                  <c:v>3.5308837890625E-2</c:v>
                </c:pt>
                <c:pt idx="15940">
                  <c:v>0.27734375</c:v>
                </c:pt>
                <c:pt idx="15941">
                  <c:v>0.88153076171875</c:v>
                </c:pt>
                <c:pt idx="15942">
                  <c:v>0.95294189453125</c:v>
                </c:pt>
                <c:pt idx="15943">
                  <c:v>0.362091064453125</c:v>
                </c:pt>
                <c:pt idx="15944">
                  <c:v>9.6527099609375E-2</c:v>
                </c:pt>
                <c:pt idx="15945">
                  <c:v>0.54534912109375</c:v>
                </c:pt>
                <c:pt idx="15946">
                  <c:v>1.0168151855468699</c:v>
                </c:pt>
                <c:pt idx="15947">
                  <c:v>0.8861083984375</c:v>
                </c:pt>
                <c:pt idx="15948">
                  <c:v>0.552032470703125</c:v>
                </c:pt>
                <c:pt idx="15949">
                  <c:v>0.56298828125</c:v>
                </c:pt>
                <c:pt idx="15950">
                  <c:v>0.88458251953125</c:v>
                </c:pt>
                <c:pt idx="15951">
                  <c:v>0.9957275390625</c:v>
                </c:pt>
                <c:pt idx="15952">
                  <c:v>0.835235595703125</c:v>
                </c:pt>
                <c:pt idx="15953">
                  <c:v>0.73291015625</c:v>
                </c:pt>
                <c:pt idx="15954">
                  <c:v>0.90557861328125</c:v>
                </c:pt>
                <c:pt idx="15955">
                  <c:v>1.0935974121093699</c:v>
                </c:pt>
                <c:pt idx="15956">
                  <c:v>1.15606689453125</c:v>
                </c:pt>
                <c:pt idx="15957">
                  <c:v>1.1385192871093699</c:v>
                </c:pt>
                <c:pt idx="15958">
                  <c:v>1.1572265625</c:v>
                </c:pt>
                <c:pt idx="15959">
                  <c:v>1.145263671875</c:v>
                </c:pt>
                <c:pt idx="15960">
                  <c:v>1.2099914550781199</c:v>
                </c:pt>
                <c:pt idx="15961">
                  <c:v>1.28936767578125</c:v>
                </c:pt>
                <c:pt idx="15962">
                  <c:v>1.3776550292968699</c:v>
                </c:pt>
                <c:pt idx="15963">
                  <c:v>1.4500427246093699</c:v>
                </c:pt>
                <c:pt idx="15964">
                  <c:v>1.3981628417968699</c:v>
                </c:pt>
                <c:pt idx="15965">
                  <c:v>1.17657470703125</c:v>
                </c:pt>
                <c:pt idx="15966">
                  <c:v>1.1342468261718699</c:v>
                </c:pt>
                <c:pt idx="15967">
                  <c:v>1.5366516113281199</c:v>
                </c:pt>
                <c:pt idx="15968">
                  <c:v>1.870361328125</c:v>
                </c:pt>
                <c:pt idx="15969">
                  <c:v>1.5245361328125</c:v>
                </c:pt>
                <c:pt idx="15970">
                  <c:v>1.0187683105468699</c:v>
                </c:pt>
                <c:pt idx="15971">
                  <c:v>1.1634216308593699</c:v>
                </c:pt>
                <c:pt idx="15972">
                  <c:v>1.7315979003906199</c:v>
                </c:pt>
                <c:pt idx="15973">
                  <c:v>1.82257080078125</c:v>
                </c:pt>
                <c:pt idx="15974">
                  <c:v>1.3554382324218699</c:v>
                </c:pt>
                <c:pt idx="15975">
                  <c:v>1.0934753417968699</c:v>
                </c:pt>
                <c:pt idx="15976">
                  <c:v>1.2762756347656199</c:v>
                </c:pt>
                <c:pt idx="15977">
                  <c:v>1.7555847167968699</c:v>
                </c:pt>
                <c:pt idx="15978">
                  <c:v>1.751953125</c:v>
                </c:pt>
                <c:pt idx="15979">
                  <c:v>1.3360900878906199</c:v>
                </c:pt>
                <c:pt idx="15980">
                  <c:v>0.886993408203125</c:v>
                </c:pt>
                <c:pt idx="15981">
                  <c:v>1.0443420410156199</c:v>
                </c:pt>
                <c:pt idx="15982">
                  <c:v>1.5069580078125</c:v>
                </c:pt>
                <c:pt idx="15983">
                  <c:v>1.4361877441406199</c:v>
                </c:pt>
                <c:pt idx="15984">
                  <c:v>0.895416259765625</c:v>
                </c:pt>
                <c:pt idx="15985">
                  <c:v>0.66412353515625</c:v>
                </c:pt>
                <c:pt idx="15986">
                  <c:v>1.0754699707031199</c:v>
                </c:pt>
                <c:pt idx="15987">
                  <c:v>1.137451171875</c:v>
                </c:pt>
                <c:pt idx="15988">
                  <c:v>0.791473388671875</c:v>
                </c:pt>
                <c:pt idx="15989">
                  <c:v>0.79888916015625</c:v>
                </c:pt>
                <c:pt idx="15990">
                  <c:v>0.992218017578125</c:v>
                </c:pt>
                <c:pt idx="15991">
                  <c:v>0.972198486328125</c:v>
                </c:pt>
                <c:pt idx="15992">
                  <c:v>0.567474365234375</c:v>
                </c:pt>
                <c:pt idx="15993">
                  <c:v>0.43243408203125</c:v>
                </c:pt>
                <c:pt idx="15994">
                  <c:v>0.9598388671875</c:v>
                </c:pt>
                <c:pt idx="15995">
                  <c:v>1.2163391113281199</c:v>
                </c:pt>
                <c:pt idx="15996">
                  <c:v>0.786834716796875</c:v>
                </c:pt>
                <c:pt idx="15997">
                  <c:v>0.179107666015625</c:v>
                </c:pt>
                <c:pt idx="15998">
                  <c:v>0.329345703125</c:v>
                </c:pt>
                <c:pt idx="15999">
                  <c:v>0.95672607421875</c:v>
                </c:pt>
                <c:pt idx="16000">
                  <c:v>1.15362548828125</c:v>
                </c:pt>
                <c:pt idx="16001">
                  <c:v>0.683685302734375</c:v>
                </c:pt>
                <c:pt idx="16002">
                  <c:v>0.1326904296875</c:v>
                </c:pt>
                <c:pt idx="16003">
                  <c:v>0.167144775390625</c:v>
                </c:pt>
                <c:pt idx="16004">
                  <c:v>0.70635986328125</c:v>
                </c:pt>
                <c:pt idx="16005">
                  <c:v>0.991424560546875</c:v>
                </c:pt>
                <c:pt idx="16006">
                  <c:v>0.48822021484375</c:v>
                </c:pt>
                <c:pt idx="16007">
                  <c:v>-0.16138760745525299</c:v>
                </c:pt>
                <c:pt idx="16008">
                  <c:v>-0.20115274190902699</c:v>
                </c:pt>
                <c:pt idx="16009">
                  <c:v>0.371673583984375</c:v>
                </c:pt>
                <c:pt idx="16010">
                  <c:v>0.427398681640625</c:v>
                </c:pt>
                <c:pt idx="16011">
                  <c:v>-0.34733110666275002</c:v>
                </c:pt>
                <c:pt idx="16012">
                  <c:v>-0.75566738843917802</c:v>
                </c:pt>
                <c:pt idx="16013">
                  <c:v>-0.37894952297210599</c:v>
                </c:pt>
                <c:pt idx="16014">
                  <c:v>2.117919921875E-2</c:v>
                </c:pt>
                <c:pt idx="16015">
                  <c:v>-0.113578505814075</c:v>
                </c:pt>
                <c:pt idx="16016">
                  <c:v>-0.48683324456214899</c:v>
                </c:pt>
                <c:pt idx="16017">
                  <c:v>-0.56555795669555597</c:v>
                </c:pt>
                <c:pt idx="16018">
                  <c:v>-0.355615705251693</c:v>
                </c:pt>
                <c:pt idx="16019">
                  <c:v>-0.22044683992862699</c:v>
                </c:pt>
                <c:pt idx="16020">
                  <c:v>-0.36684694886207497</c:v>
                </c:pt>
                <c:pt idx="16021">
                  <c:v>-0.576604723930358</c:v>
                </c:pt>
                <c:pt idx="16022">
                  <c:v>-0.55944311618804898</c:v>
                </c:pt>
                <c:pt idx="16023">
                  <c:v>-0.38159710168838501</c:v>
                </c:pt>
                <c:pt idx="16024">
                  <c:v>-0.41250944137573198</c:v>
                </c:pt>
                <c:pt idx="16025">
                  <c:v>-0.617145776748657</c:v>
                </c:pt>
                <c:pt idx="16026">
                  <c:v>-0.67661768198013295</c:v>
                </c:pt>
                <c:pt idx="16027">
                  <c:v>-0.43186563253402699</c:v>
                </c:pt>
                <c:pt idx="16028">
                  <c:v>-0.36667463183402998</c:v>
                </c:pt>
                <c:pt idx="16029">
                  <c:v>-0.66100370883941595</c:v>
                </c:pt>
                <c:pt idx="16030">
                  <c:v>-0.86139369010925204</c:v>
                </c:pt>
                <c:pt idx="16031">
                  <c:v>-0.668448626995086</c:v>
                </c:pt>
                <c:pt idx="16032">
                  <c:v>-0.448851287364959</c:v>
                </c:pt>
                <c:pt idx="16033">
                  <c:v>-0.64811700582504195</c:v>
                </c:pt>
                <c:pt idx="16034">
                  <c:v>-1.01786637306213</c:v>
                </c:pt>
                <c:pt idx="16035">
                  <c:v>-0.996071636676788</c:v>
                </c:pt>
                <c:pt idx="16036">
                  <c:v>-0.67777711153030396</c:v>
                </c:pt>
                <c:pt idx="16037">
                  <c:v>-0.58941322565078702</c:v>
                </c:pt>
                <c:pt idx="16038">
                  <c:v>-0.92807537317276001</c:v>
                </c:pt>
                <c:pt idx="16039">
                  <c:v>-1.30337333679199</c:v>
                </c:pt>
                <c:pt idx="16040">
                  <c:v>-1.3521819114685001</c:v>
                </c:pt>
                <c:pt idx="16041">
                  <c:v>-1.2066006660461399</c:v>
                </c:pt>
                <c:pt idx="16042">
                  <c:v>-1.10485315322875</c:v>
                </c:pt>
                <c:pt idx="16043">
                  <c:v>-1.1328426599502499</c:v>
                </c:pt>
                <c:pt idx="16044">
                  <c:v>-1.08400571346282</c:v>
                </c:pt>
                <c:pt idx="16045">
                  <c:v>-1.06118047237396</c:v>
                </c:pt>
                <c:pt idx="16046">
                  <c:v>-1.2120435237884499</c:v>
                </c:pt>
                <c:pt idx="16047">
                  <c:v>-1.43408107757568</c:v>
                </c:pt>
                <c:pt idx="16048">
                  <c:v>-1.4644597768783501</c:v>
                </c:pt>
                <c:pt idx="16049">
                  <c:v>-1.09123063087463</c:v>
                </c:pt>
                <c:pt idx="16050">
                  <c:v>-0.76511126756668002</c:v>
                </c:pt>
                <c:pt idx="16051">
                  <c:v>-0.93861961364746005</c:v>
                </c:pt>
                <c:pt idx="16052">
                  <c:v>-1.4283287525177</c:v>
                </c:pt>
                <c:pt idx="16053">
                  <c:v>-1.6082082986831601</c:v>
                </c:pt>
                <c:pt idx="16054">
                  <c:v>-1.2470885515212999</c:v>
                </c:pt>
                <c:pt idx="16055">
                  <c:v>-0.78694826364517201</c:v>
                </c:pt>
                <c:pt idx="16056">
                  <c:v>-0.80969589948654097</c:v>
                </c:pt>
                <c:pt idx="16057">
                  <c:v>-1.1974229812621999</c:v>
                </c:pt>
                <c:pt idx="16058">
                  <c:v>-1.33665442466735</c:v>
                </c:pt>
                <c:pt idx="16059">
                  <c:v>-1.10325384140014</c:v>
                </c:pt>
                <c:pt idx="16060">
                  <c:v>-0.87618291378021196</c:v>
                </c:pt>
                <c:pt idx="16061">
                  <c:v>-0.94162744283676103</c:v>
                </c:pt>
                <c:pt idx="16062">
                  <c:v>-1.1299587488174401</c:v>
                </c:pt>
                <c:pt idx="16063">
                  <c:v>-1.1695358753204299</c:v>
                </c:pt>
                <c:pt idx="16064">
                  <c:v>-1.03893446922302</c:v>
                </c:pt>
                <c:pt idx="16065">
                  <c:v>-0.921772480010986</c:v>
                </c:pt>
                <c:pt idx="16066">
                  <c:v>-1.0160934925079299</c:v>
                </c:pt>
                <c:pt idx="16067">
                  <c:v>-1.1563032865524201</c:v>
                </c:pt>
                <c:pt idx="16068">
                  <c:v>-1.1604086160659699</c:v>
                </c:pt>
                <c:pt idx="16069">
                  <c:v>-0.97516024112701405</c:v>
                </c:pt>
                <c:pt idx="16070">
                  <c:v>-0.90019553899765004</c:v>
                </c:pt>
                <c:pt idx="16071">
                  <c:v>-1.0928497314453101</c:v>
                </c:pt>
                <c:pt idx="16072">
                  <c:v>-1.31633365154266</c:v>
                </c:pt>
                <c:pt idx="16073">
                  <c:v>-1.24045634269714</c:v>
                </c:pt>
                <c:pt idx="16074">
                  <c:v>-1.1057499647140501</c:v>
                </c:pt>
                <c:pt idx="16075">
                  <c:v>-1.2766522169113099</c:v>
                </c:pt>
                <c:pt idx="16076">
                  <c:v>-1.5487675666809</c:v>
                </c:pt>
                <c:pt idx="16077">
                  <c:v>-1.5977410078048699</c:v>
                </c:pt>
                <c:pt idx="16078">
                  <c:v>-1.54523384571075</c:v>
                </c:pt>
                <c:pt idx="16079">
                  <c:v>-1.83045983314514</c:v>
                </c:pt>
                <c:pt idx="16080">
                  <c:v>-2.0957875251770002</c:v>
                </c:pt>
                <c:pt idx="16081">
                  <c:v>-2.0358705520629798</c:v>
                </c:pt>
                <c:pt idx="16082">
                  <c:v>-1.9584205150604199</c:v>
                </c:pt>
                <c:pt idx="16083">
                  <c:v>-2.11467432975769</c:v>
                </c:pt>
                <c:pt idx="16084">
                  <c:v>-2.1660661697387602</c:v>
                </c:pt>
                <c:pt idx="16085">
                  <c:v>-2.0342535972595202</c:v>
                </c:pt>
                <c:pt idx="16086">
                  <c:v>-1.9186277389526301</c:v>
                </c:pt>
                <c:pt idx="16087">
                  <c:v>-2.03475785255432</c:v>
                </c:pt>
                <c:pt idx="16088">
                  <c:v>-2.1994943618774401</c:v>
                </c:pt>
                <c:pt idx="16089">
                  <c:v>-2.0755622386932302</c:v>
                </c:pt>
                <c:pt idx="16090">
                  <c:v>-1.71684753894805</c:v>
                </c:pt>
                <c:pt idx="16091">
                  <c:v>-1.55824387073516</c:v>
                </c:pt>
                <c:pt idx="16092">
                  <c:v>-1.6755336523055999</c:v>
                </c:pt>
                <c:pt idx="16093">
                  <c:v>-1.8909872770309399</c:v>
                </c:pt>
                <c:pt idx="16094">
                  <c:v>-1.88969957828521</c:v>
                </c:pt>
                <c:pt idx="16095">
                  <c:v>-1.64430856704711</c:v>
                </c:pt>
                <c:pt idx="16096">
                  <c:v>-1.3858718872070299</c:v>
                </c:pt>
                <c:pt idx="16097">
                  <c:v>-1.3923419713973999</c:v>
                </c:pt>
                <c:pt idx="16098">
                  <c:v>-1.5758415460586499</c:v>
                </c:pt>
                <c:pt idx="16099">
                  <c:v>-1.6591999530792201</c:v>
                </c:pt>
                <c:pt idx="16100">
                  <c:v>-1.5134918689727701</c:v>
                </c:pt>
                <c:pt idx="16101">
                  <c:v>-1.0723015069961499</c:v>
                </c:pt>
                <c:pt idx="16102">
                  <c:v>-0.92075896263122503</c:v>
                </c:pt>
                <c:pt idx="16103">
                  <c:v>-1.21311223506927</c:v>
                </c:pt>
                <c:pt idx="16104">
                  <c:v>-1.57446253299713</c:v>
                </c:pt>
                <c:pt idx="16105">
                  <c:v>-1.53774726390838</c:v>
                </c:pt>
                <c:pt idx="16106">
                  <c:v>-0.97004580497741699</c:v>
                </c:pt>
                <c:pt idx="16107">
                  <c:v>-0.45682954788208002</c:v>
                </c:pt>
                <c:pt idx="16108">
                  <c:v>-0.30252516269683799</c:v>
                </c:pt>
                <c:pt idx="16109">
                  <c:v>-0.55336862802505404</c:v>
                </c:pt>
                <c:pt idx="16110">
                  <c:v>-0.79802417755126898</c:v>
                </c:pt>
                <c:pt idx="16111">
                  <c:v>-0.95520961284637396</c:v>
                </c:pt>
                <c:pt idx="16112">
                  <c:v>-0.77330541610717696</c:v>
                </c:pt>
                <c:pt idx="16113">
                  <c:v>-0.47592803835868802</c:v>
                </c:pt>
                <c:pt idx="16114">
                  <c:v>-0.179399669170379</c:v>
                </c:pt>
                <c:pt idx="16115">
                  <c:v>7.0343017578125E-2</c:v>
                </c:pt>
                <c:pt idx="16116">
                  <c:v>0.1180419921875</c:v>
                </c:pt>
                <c:pt idx="16117">
                  <c:v>0.147125244140625</c:v>
                </c:pt>
                <c:pt idx="16118">
                  <c:v>0.516510009765625</c:v>
                </c:pt>
                <c:pt idx="16119">
                  <c:v>1.1644592285156199</c:v>
                </c:pt>
                <c:pt idx="16120">
                  <c:v>1.42425537109375</c:v>
                </c:pt>
                <c:pt idx="16121">
                  <c:v>1.29290771484375</c:v>
                </c:pt>
                <c:pt idx="16122">
                  <c:v>1.25909423828125</c:v>
                </c:pt>
                <c:pt idx="16123">
                  <c:v>1.555419921875</c:v>
                </c:pt>
                <c:pt idx="16124">
                  <c:v>1.6997985839843699</c:v>
                </c:pt>
                <c:pt idx="16125">
                  <c:v>1.512939453125</c:v>
                </c:pt>
                <c:pt idx="16126">
                  <c:v>1.3644714355468699</c:v>
                </c:pt>
                <c:pt idx="16127">
                  <c:v>1.5551452636718699</c:v>
                </c:pt>
                <c:pt idx="16128">
                  <c:v>1.9142761230468699</c:v>
                </c:pt>
                <c:pt idx="16129">
                  <c:v>2.183349609375</c:v>
                </c:pt>
                <c:pt idx="16130">
                  <c:v>1.9530334472656199</c:v>
                </c:pt>
                <c:pt idx="16131">
                  <c:v>1.6903076171875</c:v>
                </c:pt>
                <c:pt idx="16132">
                  <c:v>1.7020568847656199</c:v>
                </c:pt>
                <c:pt idx="16133">
                  <c:v>2.0844421386718701</c:v>
                </c:pt>
                <c:pt idx="16134">
                  <c:v>2.44354248046875</c:v>
                </c:pt>
                <c:pt idx="16135">
                  <c:v>2.1539306640625</c:v>
                </c:pt>
                <c:pt idx="16136">
                  <c:v>1.2984313964843699</c:v>
                </c:pt>
                <c:pt idx="16137">
                  <c:v>0.75897216796875</c:v>
                </c:pt>
                <c:pt idx="16138">
                  <c:v>0.985137939453125</c:v>
                </c:pt>
                <c:pt idx="16139">
                  <c:v>1.7906494140625</c:v>
                </c:pt>
                <c:pt idx="16140">
                  <c:v>2.35498046875</c:v>
                </c:pt>
                <c:pt idx="16141">
                  <c:v>2.07952880859375</c:v>
                </c:pt>
                <c:pt idx="16142">
                  <c:v>1.501220703125</c:v>
                </c:pt>
                <c:pt idx="16143">
                  <c:v>1.0060729980468699</c:v>
                </c:pt>
                <c:pt idx="16144">
                  <c:v>1.060546875</c:v>
                </c:pt>
                <c:pt idx="16145">
                  <c:v>1.4653015136718699</c:v>
                </c:pt>
                <c:pt idx="16146">
                  <c:v>1.6985778808593699</c:v>
                </c:pt>
                <c:pt idx="16147">
                  <c:v>1.835205078125</c:v>
                </c:pt>
                <c:pt idx="16148">
                  <c:v>1.8247985839843699</c:v>
                </c:pt>
                <c:pt idx="16149">
                  <c:v>1.3385009765625</c:v>
                </c:pt>
                <c:pt idx="16150">
                  <c:v>0.920623779296875</c:v>
                </c:pt>
                <c:pt idx="16151">
                  <c:v>1.15478515625</c:v>
                </c:pt>
                <c:pt idx="16152">
                  <c:v>1.7635803222656199</c:v>
                </c:pt>
                <c:pt idx="16153">
                  <c:v>1.9740905761718699</c:v>
                </c:pt>
                <c:pt idx="16154">
                  <c:v>1.6288146972656199</c:v>
                </c:pt>
                <c:pt idx="16155">
                  <c:v>1.38812255859375</c:v>
                </c:pt>
                <c:pt idx="16156">
                  <c:v>1.5341796875</c:v>
                </c:pt>
                <c:pt idx="16157">
                  <c:v>1.7878723144531199</c:v>
                </c:pt>
                <c:pt idx="16158">
                  <c:v>1.6502990722656199</c:v>
                </c:pt>
                <c:pt idx="16159">
                  <c:v>1.4143981933593699</c:v>
                </c:pt>
                <c:pt idx="16160">
                  <c:v>1.5390930175781199</c:v>
                </c:pt>
                <c:pt idx="16161">
                  <c:v>1.71685791015625</c:v>
                </c:pt>
                <c:pt idx="16162">
                  <c:v>1.6860046386718699</c:v>
                </c:pt>
                <c:pt idx="16163">
                  <c:v>1.42254638671875</c:v>
                </c:pt>
                <c:pt idx="16164">
                  <c:v>1.2632141113281199</c:v>
                </c:pt>
                <c:pt idx="16165">
                  <c:v>1.6183166503906199</c:v>
                </c:pt>
                <c:pt idx="16166">
                  <c:v>1.91925048828125</c:v>
                </c:pt>
                <c:pt idx="16167">
                  <c:v>1.5379638671875</c:v>
                </c:pt>
                <c:pt idx="16168">
                  <c:v>1.22308349609375</c:v>
                </c:pt>
                <c:pt idx="16169">
                  <c:v>1.397705078125</c:v>
                </c:pt>
                <c:pt idx="16170">
                  <c:v>1.6926574707031199</c:v>
                </c:pt>
                <c:pt idx="16171">
                  <c:v>1.4303283691406199</c:v>
                </c:pt>
                <c:pt idx="16172">
                  <c:v>0.64947509765625</c:v>
                </c:pt>
                <c:pt idx="16173">
                  <c:v>-5.4250564426183701E-2</c:v>
                </c:pt>
                <c:pt idx="16174">
                  <c:v>0.43902587890625</c:v>
                </c:pt>
                <c:pt idx="16175">
                  <c:v>1.6092224121093699</c:v>
                </c:pt>
                <c:pt idx="16176">
                  <c:v>1.8095397949218699</c:v>
                </c:pt>
                <c:pt idx="16177">
                  <c:v>0.562408447265625</c:v>
                </c:pt>
                <c:pt idx="16178">
                  <c:v>-0.84483259916305498</c:v>
                </c:pt>
                <c:pt idx="16179">
                  <c:v>-0.61155718564987105</c:v>
                </c:pt>
                <c:pt idx="16180">
                  <c:v>0.38299560546875</c:v>
                </c:pt>
                <c:pt idx="16181">
                  <c:v>1.1326599121093699</c:v>
                </c:pt>
                <c:pt idx="16182">
                  <c:v>0.3177490234375</c:v>
                </c:pt>
                <c:pt idx="16183">
                  <c:v>-0.83896309137344305</c:v>
                </c:pt>
                <c:pt idx="16184">
                  <c:v>-0.42297667264938299</c:v>
                </c:pt>
                <c:pt idx="16185">
                  <c:v>0.775054931640625</c:v>
                </c:pt>
                <c:pt idx="16186">
                  <c:v>0.83575439453125</c:v>
                </c:pt>
                <c:pt idx="16187">
                  <c:v>-1.73387806862592E-2</c:v>
                </c:pt>
                <c:pt idx="16188">
                  <c:v>-0.228664636611938</c:v>
                </c:pt>
                <c:pt idx="16189">
                  <c:v>0.693115234375</c:v>
                </c:pt>
                <c:pt idx="16190">
                  <c:v>1.59576416015625</c:v>
                </c:pt>
                <c:pt idx="16191">
                  <c:v>0.95111083984375</c:v>
                </c:pt>
                <c:pt idx="16192">
                  <c:v>-0.263333439826965</c:v>
                </c:pt>
                <c:pt idx="16193">
                  <c:v>-4.3187208473682397E-2</c:v>
                </c:pt>
                <c:pt idx="16194">
                  <c:v>1.3777160644531199</c:v>
                </c:pt>
                <c:pt idx="16195">
                  <c:v>2.4138488769531201</c:v>
                </c:pt>
                <c:pt idx="16196">
                  <c:v>1.8511657714843699</c:v>
                </c:pt>
                <c:pt idx="16197">
                  <c:v>0.639923095703125</c:v>
                </c:pt>
                <c:pt idx="16198">
                  <c:v>0.44622802734375</c:v>
                </c:pt>
                <c:pt idx="16199">
                  <c:v>1.6316223144531199</c:v>
                </c:pt>
                <c:pt idx="16200">
                  <c:v>2.7519836425781201</c:v>
                </c:pt>
                <c:pt idx="16201">
                  <c:v>2.5243835449218701</c:v>
                </c:pt>
                <c:pt idx="16202">
                  <c:v>1.4244384765625</c:v>
                </c:pt>
                <c:pt idx="16203">
                  <c:v>0.93353271484375</c:v>
                </c:pt>
                <c:pt idx="16204">
                  <c:v>1.54803466796875</c:v>
                </c:pt>
                <c:pt idx="16205">
                  <c:v>2.3479309082031201</c:v>
                </c:pt>
                <c:pt idx="16206">
                  <c:v>2.26312255859375</c:v>
                </c:pt>
                <c:pt idx="16207">
                  <c:v>1.531982421875</c:v>
                </c:pt>
                <c:pt idx="16208">
                  <c:v>1.20062255859375</c:v>
                </c:pt>
                <c:pt idx="16209">
                  <c:v>1.6947937011718699</c:v>
                </c:pt>
                <c:pt idx="16210">
                  <c:v>2.2818603515625</c:v>
                </c:pt>
                <c:pt idx="16211">
                  <c:v>2.2047119140625</c:v>
                </c:pt>
                <c:pt idx="16212">
                  <c:v>1.6529235839843699</c:v>
                </c:pt>
                <c:pt idx="16213">
                  <c:v>1.36822509765625</c:v>
                </c:pt>
                <c:pt idx="16214">
                  <c:v>1.7005615234375</c:v>
                </c:pt>
                <c:pt idx="16215">
                  <c:v>2.1051025390625</c:v>
                </c:pt>
                <c:pt idx="16216">
                  <c:v>2.0034484863281201</c:v>
                </c:pt>
                <c:pt idx="16217">
                  <c:v>1.56982421875</c:v>
                </c:pt>
                <c:pt idx="16218">
                  <c:v>1.3968505859375</c:v>
                </c:pt>
                <c:pt idx="16219">
                  <c:v>1.6296691894531199</c:v>
                </c:pt>
                <c:pt idx="16220">
                  <c:v>1.9371337890625</c:v>
                </c:pt>
                <c:pt idx="16221">
                  <c:v>1.8672790527343699</c:v>
                </c:pt>
                <c:pt idx="16222">
                  <c:v>1.5893249511718699</c:v>
                </c:pt>
                <c:pt idx="16223">
                  <c:v>1.505615234375</c:v>
                </c:pt>
                <c:pt idx="16224">
                  <c:v>1.74224853515625</c:v>
                </c:pt>
                <c:pt idx="16225">
                  <c:v>1.9170837402343699</c:v>
                </c:pt>
                <c:pt idx="16226">
                  <c:v>1.7704162597656199</c:v>
                </c:pt>
                <c:pt idx="16227">
                  <c:v>1.6119079589843699</c:v>
                </c:pt>
                <c:pt idx="16228">
                  <c:v>1.6553955078125</c:v>
                </c:pt>
                <c:pt idx="16229">
                  <c:v>1.5448303222656199</c:v>
                </c:pt>
                <c:pt idx="16230">
                  <c:v>1.3996887207031199</c:v>
                </c:pt>
                <c:pt idx="16231">
                  <c:v>1.5899658203125</c:v>
                </c:pt>
                <c:pt idx="16232">
                  <c:v>1.9267883300781199</c:v>
                </c:pt>
                <c:pt idx="16233">
                  <c:v>1.7888488769531199</c:v>
                </c:pt>
                <c:pt idx="16234">
                  <c:v>1.32318115234375</c:v>
                </c:pt>
                <c:pt idx="16235">
                  <c:v>1.202880859375</c:v>
                </c:pt>
                <c:pt idx="16236">
                  <c:v>1.5934143066406199</c:v>
                </c:pt>
                <c:pt idx="16237">
                  <c:v>1.8470153808593699</c:v>
                </c:pt>
                <c:pt idx="16238">
                  <c:v>1.4776916503906199</c:v>
                </c:pt>
                <c:pt idx="16239">
                  <c:v>0.85003662109375</c:v>
                </c:pt>
                <c:pt idx="16240">
                  <c:v>0.753997802734375</c:v>
                </c:pt>
                <c:pt idx="16241">
                  <c:v>1.1871643066406199</c:v>
                </c:pt>
                <c:pt idx="16242">
                  <c:v>1.45538330078125</c:v>
                </c:pt>
                <c:pt idx="16243">
                  <c:v>1.20416259765625</c:v>
                </c:pt>
                <c:pt idx="16244">
                  <c:v>0.783935546875</c:v>
                </c:pt>
                <c:pt idx="16245">
                  <c:v>0.62652587890625</c:v>
                </c:pt>
                <c:pt idx="16246">
                  <c:v>0.861968994140625</c:v>
                </c:pt>
                <c:pt idx="16247">
                  <c:v>1.0899658203125</c:v>
                </c:pt>
                <c:pt idx="16248">
                  <c:v>0.97601318359375</c:v>
                </c:pt>
                <c:pt idx="16249">
                  <c:v>0.65460205078125</c:v>
                </c:pt>
                <c:pt idx="16250">
                  <c:v>0.498046875</c:v>
                </c:pt>
                <c:pt idx="16251">
                  <c:v>0.59185791015625</c:v>
                </c:pt>
                <c:pt idx="16252">
                  <c:v>0.82208251953125</c:v>
                </c:pt>
                <c:pt idx="16253">
                  <c:v>0.8306884765625</c:v>
                </c:pt>
                <c:pt idx="16254">
                  <c:v>0.698028564453125</c:v>
                </c:pt>
                <c:pt idx="16255">
                  <c:v>0.7099609375</c:v>
                </c:pt>
                <c:pt idx="16256">
                  <c:v>0.798095703125</c:v>
                </c:pt>
                <c:pt idx="16257">
                  <c:v>0.718109130859375</c:v>
                </c:pt>
                <c:pt idx="16258">
                  <c:v>0.689971923828125</c:v>
                </c:pt>
                <c:pt idx="16259">
                  <c:v>0.7491455078125</c:v>
                </c:pt>
                <c:pt idx="16260">
                  <c:v>0.66680908203125</c:v>
                </c:pt>
                <c:pt idx="16261">
                  <c:v>0.50054931640625</c:v>
                </c:pt>
                <c:pt idx="16262">
                  <c:v>0.553619384765625</c:v>
                </c:pt>
                <c:pt idx="16263">
                  <c:v>0.73443603515625</c:v>
                </c:pt>
                <c:pt idx="16264">
                  <c:v>0.734405517578125</c:v>
                </c:pt>
                <c:pt idx="16265">
                  <c:v>0.53546142578125</c:v>
                </c:pt>
                <c:pt idx="16266">
                  <c:v>0.4290771484375</c:v>
                </c:pt>
                <c:pt idx="16267">
                  <c:v>0.5963134765625</c:v>
                </c:pt>
                <c:pt idx="16268">
                  <c:v>0.71759033203125</c:v>
                </c:pt>
                <c:pt idx="16269">
                  <c:v>0.680419921875</c:v>
                </c:pt>
                <c:pt idx="16270">
                  <c:v>0.635894775390625</c:v>
                </c:pt>
                <c:pt idx="16271">
                  <c:v>0.749114990234375</c:v>
                </c:pt>
                <c:pt idx="16272">
                  <c:v>0.8548583984375</c:v>
                </c:pt>
                <c:pt idx="16273">
                  <c:v>0.876983642578125</c:v>
                </c:pt>
                <c:pt idx="16274">
                  <c:v>0.8232421875</c:v>
                </c:pt>
                <c:pt idx="16275">
                  <c:v>0.85870361328125</c:v>
                </c:pt>
                <c:pt idx="16276">
                  <c:v>0.93280029296875</c:v>
                </c:pt>
                <c:pt idx="16277">
                  <c:v>0.959014892578125</c:v>
                </c:pt>
                <c:pt idx="16278">
                  <c:v>0.946441650390625</c:v>
                </c:pt>
                <c:pt idx="16279">
                  <c:v>0.828155517578125</c:v>
                </c:pt>
                <c:pt idx="16280">
                  <c:v>0.8602294921875</c:v>
                </c:pt>
                <c:pt idx="16281">
                  <c:v>1.0699768066406199</c:v>
                </c:pt>
                <c:pt idx="16282">
                  <c:v>1.2150573730468699</c:v>
                </c:pt>
                <c:pt idx="16283">
                  <c:v>1.233154296875</c:v>
                </c:pt>
                <c:pt idx="16284">
                  <c:v>1.34967041015625</c:v>
                </c:pt>
                <c:pt idx="16285">
                  <c:v>1.3619384765625</c:v>
                </c:pt>
                <c:pt idx="16286">
                  <c:v>1.60369873046875</c:v>
                </c:pt>
                <c:pt idx="16287">
                  <c:v>1.88067626953125</c:v>
                </c:pt>
                <c:pt idx="16288">
                  <c:v>2.1177062988281201</c:v>
                </c:pt>
                <c:pt idx="16289">
                  <c:v>1.88275146484375</c:v>
                </c:pt>
                <c:pt idx="16290">
                  <c:v>1.5015869140625</c:v>
                </c:pt>
                <c:pt idx="16291">
                  <c:v>1.64691162109375</c:v>
                </c:pt>
                <c:pt idx="16292">
                  <c:v>2.1997985839843701</c:v>
                </c:pt>
                <c:pt idx="16293">
                  <c:v>2.5242919921875</c:v>
                </c:pt>
                <c:pt idx="16294">
                  <c:v>1.929931640625</c:v>
                </c:pt>
                <c:pt idx="16295">
                  <c:v>1.2535705566406199</c:v>
                </c:pt>
                <c:pt idx="16296">
                  <c:v>1.3675842285156199</c:v>
                </c:pt>
                <c:pt idx="16297">
                  <c:v>1.70489501953125</c:v>
                </c:pt>
                <c:pt idx="16298">
                  <c:v>1.671875</c:v>
                </c:pt>
                <c:pt idx="16299">
                  <c:v>1.24053955078125</c:v>
                </c:pt>
                <c:pt idx="16300">
                  <c:v>1.1911315917968699</c:v>
                </c:pt>
                <c:pt idx="16301">
                  <c:v>1.2926940917968699</c:v>
                </c:pt>
                <c:pt idx="16302">
                  <c:v>1.0307312011718699</c:v>
                </c:pt>
                <c:pt idx="16303">
                  <c:v>0.965606689453125</c:v>
                </c:pt>
                <c:pt idx="16304">
                  <c:v>1.3223571777343699</c:v>
                </c:pt>
                <c:pt idx="16305">
                  <c:v>1.61761474609375</c:v>
                </c:pt>
                <c:pt idx="16306">
                  <c:v>1.0786437988281199</c:v>
                </c:pt>
                <c:pt idx="16307">
                  <c:v>0.46728515625</c:v>
                </c:pt>
                <c:pt idx="16308">
                  <c:v>0.770599365234375</c:v>
                </c:pt>
                <c:pt idx="16309">
                  <c:v>1.6238098144531199</c:v>
                </c:pt>
                <c:pt idx="16310">
                  <c:v>1.7502746582031199</c:v>
                </c:pt>
                <c:pt idx="16311">
                  <c:v>0.971221923828125</c:v>
                </c:pt>
                <c:pt idx="16312">
                  <c:v>0.466796875</c:v>
                </c:pt>
                <c:pt idx="16313">
                  <c:v>0.92889404296875</c:v>
                </c:pt>
                <c:pt idx="16314">
                  <c:v>1.63385009765625</c:v>
                </c:pt>
                <c:pt idx="16315">
                  <c:v>1.5147705078125</c:v>
                </c:pt>
                <c:pt idx="16316">
                  <c:v>0.74468994140625</c:v>
                </c:pt>
                <c:pt idx="16317">
                  <c:v>0.7281494140625</c:v>
                </c:pt>
                <c:pt idx="16318">
                  <c:v>1.47821044921875</c:v>
                </c:pt>
                <c:pt idx="16319">
                  <c:v>1.8897705078125</c:v>
                </c:pt>
                <c:pt idx="16320">
                  <c:v>1.3913879394531199</c:v>
                </c:pt>
                <c:pt idx="16321">
                  <c:v>1.00689697265625</c:v>
                </c:pt>
                <c:pt idx="16322">
                  <c:v>1.5345153808593699</c:v>
                </c:pt>
                <c:pt idx="16323">
                  <c:v>2.40118408203125</c:v>
                </c:pt>
                <c:pt idx="16324">
                  <c:v>2.18841552734375</c:v>
                </c:pt>
                <c:pt idx="16325">
                  <c:v>1.07135009765625</c:v>
                </c:pt>
                <c:pt idx="16326">
                  <c:v>0.79901123046875</c:v>
                </c:pt>
                <c:pt idx="16327">
                  <c:v>1.98870849609375</c:v>
                </c:pt>
                <c:pt idx="16328">
                  <c:v>3.00885009765625</c:v>
                </c:pt>
                <c:pt idx="16329">
                  <c:v>2.3487854003906201</c:v>
                </c:pt>
                <c:pt idx="16330">
                  <c:v>1.28240966796875</c:v>
                </c:pt>
                <c:pt idx="16331">
                  <c:v>0.567108154296875</c:v>
                </c:pt>
                <c:pt idx="16332">
                  <c:v>1.1785888671875</c:v>
                </c:pt>
                <c:pt idx="16333">
                  <c:v>2.1846008300781201</c:v>
                </c:pt>
                <c:pt idx="16334">
                  <c:v>1.9027404785156199</c:v>
                </c:pt>
                <c:pt idx="16335">
                  <c:v>0.870574951171875</c:v>
                </c:pt>
                <c:pt idx="16336">
                  <c:v>-0.28643828630447299</c:v>
                </c:pt>
                <c:pt idx="16337">
                  <c:v>0.273956298828125</c:v>
                </c:pt>
                <c:pt idx="16338">
                  <c:v>1.501708984375</c:v>
                </c:pt>
                <c:pt idx="16339">
                  <c:v>1.966552734375</c:v>
                </c:pt>
                <c:pt idx="16340">
                  <c:v>0.8916015625</c:v>
                </c:pt>
                <c:pt idx="16341">
                  <c:v>-0.46301743388175898</c:v>
                </c:pt>
                <c:pt idx="16342">
                  <c:v>-0.29322990775108299</c:v>
                </c:pt>
                <c:pt idx="16343">
                  <c:v>0.467041015625</c:v>
                </c:pt>
                <c:pt idx="16344">
                  <c:v>1.57965087890625</c:v>
                </c:pt>
                <c:pt idx="16345">
                  <c:v>1.012451171875</c:v>
                </c:pt>
                <c:pt idx="16346">
                  <c:v>-0.23618564009666401</c:v>
                </c:pt>
                <c:pt idx="16347">
                  <c:v>-0.41975381970405501</c:v>
                </c:pt>
                <c:pt idx="16348">
                  <c:v>0.7230224609375</c:v>
                </c:pt>
                <c:pt idx="16349">
                  <c:v>1.6050720214843699</c:v>
                </c:pt>
                <c:pt idx="16350">
                  <c:v>1.29693603515625</c:v>
                </c:pt>
                <c:pt idx="16351">
                  <c:v>0.370269775390625</c:v>
                </c:pt>
                <c:pt idx="16352">
                  <c:v>1.3092041015625E-2</c:v>
                </c:pt>
                <c:pt idx="16353">
                  <c:v>0.53741455078125</c:v>
                </c:pt>
                <c:pt idx="16354">
                  <c:v>1.21209716796875</c:v>
                </c:pt>
                <c:pt idx="16355">
                  <c:v>1.28729248046875</c:v>
                </c:pt>
                <c:pt idx="16356">
                  <c:v>0.734161376953125</c:v>
                </c:pt>
                <c:pt idx="16357">
                  <c:v>0.185455322265625</c:v>
                </c:pt>
                <c:pt idx="16358">
                  <c:v>0.20513916015625</c:v>
                </c:pt>
                <c:pt idx="16359">
                  <c:v>0.906524658203125</c:v>
                </c:pt>
                <c:pt idx="16360">
                  <c:v>1.51031494140625</c:v>
                </c:pt>
                <c:pt idx="16361">
                  <c:v>1.07965087890625</c:v>
                </c:pt>
                <c:pt idx="16362">
                  <c:v>0.17169189453125</c:v>
                </c:pt>
                <c:pt idx="16363">
                  <c:v>-8.4485039114952004E-2</c:v>
                </c:pt>
                <c:pt idx="16364">
                  <c:v>0.548675537109375</c:v>
                </c:pt>
                <c:pt idx="16365">
                  <c:v>1.0958557128906199</c:v>
                </c:pt>
                <c:pt idx="16366">
                  <c:v>0.667205810546875</c:v>
                </c:pt>
                <c:pt idx="16367">
                  <c:v>-0.280681252479553</c:v>
                </c:pt>
                <c:pt idx="16368">
                  <c:v>-0.82572615146636896</c:v>
                </c:pt>
                <c:pt idx="16369">
                  <c:v>-0.35844206809997498</c:v>
                </c:pt>
                <c:pt idx="16370">
                  <c:v>0.634033203125</c:v>
                </c:pt>
                <c:pt idx="16371">
                  <c:v>0.859954833984375</c:v>
                </c:pt>
                <c:pt idx="16372">
                  <c:v>0.18878173828125</c:v>
                </c:pt>
                <c:pt idx="16373">
                  <c:v>-0.75713700056076005</c:v>
                </c:pt>
                <c:pt idx="16374">
                  <c:v>-0.581315457820892</c:v>
                </c:pt>
                <c:pt idx="16375">
                  <c:v>0.20947265625</c:v>
                </c:pt>
                <c:pt idx="16376">
                  <c:v>0.70672607421875</c:v>
                </c:pt>
                <c:pt idx="16377">
                  <c:v>0.200775146484375</c:v>
                </c:pt>
                <c:pt idx="16378">
                  <c:v>-0.48135313391685403</c:v>
                </c:pt>
                <c:pt idx="16379">
                  <c:v>-0.38090410828590299</c:v>
                </c:pt>
                <c:pt idx="16380">
                  <c:v>0.31396484375</c:v>
                </c:pt>
                <c:pt idx="16381">
                  <c:v>0.840118408203125</c:v>
                </c:pt>
                <c:pt idx="16382">
                  <c:v>0.4998779296875</c:v>
                </c:pt>
                <c:pt idx="16383">
                  <c:v>-0.36094611883163402</c:v>
                </c:pt>
                <c:pt idx="16384">
                  <c:v>-0.54508966207504195</c:v>
                </c:pt>
                <c:pt idx="16385">
                  <c:v>-8.3040604367852194E-3</c:v>
                </c:pt>
                <c:pt idx="16386">
                  <c:v>0.399993896484375</c:v>
                </c:pt>
                <c:pt idx="16387">
                  <c:v>0.341033935546875</c:v>
                </c:pt>
                <c:pt idx="16388">
                  <c:v>-0.20976780354976601</c:v>
                </c:pt>
                <c:pt idx="16389">
                  <c:v>-1.40082584694027E-2</c:v>
                </c:pt>
                <c:pt idx="16390">
                  <c:v>0.83154296875</c:v>
                </c:pt>
                <c:pt idx="16391">
                  <c:v>1.22601318359375</c:v>
                </c:pt>
                <c:pt idx="16392">
                  <c:v>0.67974853515625</c:v>
                </c:pt>
                <c:pt idx="16393">
                  <c:v>-0.15690077841281799</c:v>
                </c:pt>
                <c:pt idx="16394">
                  <c:v>0.117523193359375</c:v>
                </c:pt>
                <c:pt idx="16395">
                  <c:v>1.3468933105468699</c:v>
                </c:pt>
                <c:pt idx="16396">
                  <c:v>2.0146484375</c:v>
                </c:pt>
                <c:pt idx="16397">
                  <c:v>1.2970275878906199</c:v>
                </c:pt>
                <c:pt idx="16398">
                  <c:v>6.646728515625E-2</c:v>
                </c:pt>
                <c:pt idx="16399">
                  <c:v>-2.2171951830387102E-2</c:v>
                </c:pt>
                <c:pt idx="16400">
                  <c:v>1.24224853515625</c:v>
                </c:pt>
                <c:pt idx="16401">
                  <c:v>2.44305419921875</c:v>
                </c:pt>
                <c:pt idx="16402">
                  <c:v>2.04620361328125</c:v>
                </c:pt>
                <c:pt idx="16403">
                  <c:v>0.56512451171875</c:v>
                </c:pt>
                <c:pt idx="16404">
                  <c:v>-0.173823162913322</c:v>
                </c:pt>
                <c:pt idx="16405">
                  <c:v>0.351715087890625</c:v>
                </c:pt>
                <c:pt idx="16406">
                  <c:v>1.435546875</c:v>
                </c:pt>
                <c:pt idx="16407">
                  <c:v>2.06085205078125</c:v>
                </c:pt>
                <c:pt idx="16408">
                  <c:v>1.53411865234375</c:v>
                </c:pt>
                <c:pt idx="16409">
                  <c:v>0.55145263671875</c:v>
                </c:pt>
                <c:pt idx="16410">
                  <c:v>5.584716796875E-2</c:v>
                </c:pt>
                <c:pt idx="16411">
                  <c:v>0.737945556640625</c:v>
                </c:pt>
                <c:pt idx="16412">
                  <c:v>2.1219177246093701</c:v>
                </c:pt>
                <c:pt idx="16413">
                  <c:v>2.4869384765625</c:v>
                </c:pt>
                <c:pt idx="16414">
                  <c:v>1.41473388671875</c:v>
                </c:pt>
                <c:pt idx="16415">
                  <c:v>-0.19965378940105399</c:v>
                </c:pt>
                <c:pt idx="16416">
                  <c:v>-0.42728689312934798</c:v>
                </c:pt>
                <c:pt idx="16417">
                  <c:v>0.292144775390625</c:v>
                </c:pt>
                <c:pt idx="16418">
                  <c:v>1.4464416503906199</c:v>
                </c:pt>
                <c:pt idx="16419">
                  <c:v>1.2630920410156199</c:v>
                </c:pt>
                <c:pt idx="16420">
                  <c:v>0.4549560546875</c:v>
                </c:pt>
                <c:pt idx="16421">
                  <c:v>-0.183802649378776</c:v>
                </c:pt>
                <c:pt idx="16422">
                  <c:v>0.90728759765625</c:v>
                </c:pt>
                <c:pt idx="16423">
                  <c:v>2.15740966796875</c:v>
                </c:pt>
                <c:pt idx="16424">
                  <c:v>1.8108215332031199</c:v>
                </c:pt>
                <c:pt idx="16425">
                  <c:v>0.78289794921875</c:v>
                </c:pt>
                <c:pt idx="16426">
                  <c:v>0.100555419921875</c:v>
                </c:pt>
                <c:pt idx="16427">
                  <c:v>0.853607177734375</c:v>
                </c:pt>
                <c:pt idx="16428">
                  <c:v>1.8367004394531199</c:v>
                </c:pt>
                <c:pt idx="16429">
                  <c:v>1.5729064941406199</c:v>
                </c:pt>
                <c:pt idx="16430">
                  <c:v>0.549896240234375</c:v>
                </c:pt>
                <c:pt idx="16431">
                  <c:v>7.2265625E-2</c:v>
                </c:pt>
                <c:pt idx="16432">
                  <c:v>0.71978759765625</c:v>
                </c:pt>
                <c:pt idx="16433">
                  <c:v>1.3753967285156199</c:v>
                </c:pt>
                <c:pt idx="16434">
                  <c:v>1.0799255371093699</c:v>
                </c:pt>
                <c:pt idx="16435">
                  <c:v>0.2501220703125</c:v>
                </c:pt>
                <c:pt idx="16436">
                  <c:v>0.171051025390625</c:v>
                </c:pt>
                <c:pt idx="16437">
                  <c:v>0.881561279296875</c:v>
                </c:pt>
                <c:pt idx="16438">
                  <c:v>1.2750549316406199</c:v>
                </c:pt>
                <c:pt idx="16439">
                  <c:v>0.634979248046875</c:v>
                </c:pt>
                <c:pt idx="16440">
                  <c:v>5.859375E-2</c:v>
                </c:pt>
                <c:pt idx="16441">
                  <c:v>0.208221435546875</c:v>
                </c:pt>
                <c:pt idx="16442">
                  <c:v>0.74041748046875</c:v>
                </c:pt>
                <c:pt idx="16443">
                  <c:v>1.061767578125</c:v>
                </c:pt>
                <c:pt idx="16444">
                  <c:v>0.78961181640625</c:v>
                </c:pt>
                <c:pt idx="16445">
                  <c:v>-0.104856073856353</c:v>
                </c:pt>
                <c:pt idx="16446">
                  <c:v>-0.143706709146499</c:v>
                </c:pt>
                <c:pt idx="16447">
                  <c:v>0.938812255859375</c:v>
                </c:pt>
                <c:pt idx="16448">
                  <c:v>1.2978820800781199</c:v>
                </c:pt>
                <c:pt idx="16449">
                  <c:v>0.286865234375</c:v>
                </c:pt>
                <c:pt idx="16450">
                  <c:v>-0.26798835396766602</c:v>
                </c:pt>
                <c:pt idx="16451">
                  <c:v>0.47686767578125</c:v>
                </c:pt>
                <c:pt idx="16452">
                  <c:v>0.861541748046875</c:v>
                </c:pt>
                <c:pt idx="16453">
                  <c:v>8.3099365234375E-2</c:v>
                </c:pt>
                <c:pt idx="16454">
                  <c:v>-0.369903534650802</c:v>
                </c:pt>
                <c:pt idx="16455">
                  <c:v>0.233978271484375</c:v>
                </c:pt>
                <c:pt idx="16456">
                  <c:v>0.559356689453125</c:v>
                </c:pt>
                <c:pt idx="16457">
                  <c:v>0.303924560546875</c:v>
                </c:pt>
                <c:pt idx="16458">
                  <c:v>-0.168974578380584</c:v>
                </c:pt>
                <c:pt idx="16459">
                  <c:v>-0.461361855268478</c:v>
                </c:pt>
                <c:pt idx="16460">
                  <c:v>-0.26379179954528797</c:v>
                </c:pt>
                <c:pt idx="16461">
                  <c:v>0.232452392578125</c:v>
                </c:pt>
                <c:pt idx="16462">
                  <c:v>0.34747314453125</c:v>
                </c:pt>
                <c:pt idx="16463">
                  <c:v>-0.32869037985801602</c:v>
                </c:pt>
                <c:pt idx="16464">
                  <c:v>-0.82631975412368697</c:v>
                </c:pt>
                <c:pt idx="16465">
                  <c:v>-0.378558188676834</c:v>
                </c:pt>
                <c:pt idx="16466">
                  <c:v>0.457489013671875</c:v>
                </c:pt>
                <c:pt idx="16467">
                  <c:v>0.24249267578125</c:v>
                </c:pt>
                <c:pt idx="16468">
                  <c:v>-0.83875662088394098</c:v>
                </c:pt>
                <c:pt idx="16469">
                  <c:v>-1.132856965065</c:v>
                </c:pt>
                <c:pt idx="16470">
                  <c:v>-0.32257881760597201</c:v>
                </c:pt>
                <c:pt idx="16471">
                  <c:v>0.4244384765625</c:v>
                </c:pt>
                <c:pt idx="16472">
                  <c:v>0.305084228515625</c:v>
                </c:pt>
                <c:pt idx="16473">
                  <c:v>-0.74177265167236295</c:v>
                </c:pt>
                <c:pt idx="16474">
                  <c:v>-1.7145184278488099</c:v>
                </c:pt>
                <c:pt idx="16475">
                  <c:v>-1.15918457508087</c:v>
                </c:pt>
                <c:pt idx="16476">
                  <c:v>0.511474609375</c:v>
                </c:pt>
                <c:pt idx="16477">
                  <c:v>1.498779296875</c:v>
                </c:pt>
                <c:pt idx="16478">
                  <c:v>0.889373779296875</c:v>
                </c:pt>
                <c:pt idx="16479">
                  <c:v>0.16522216796875</c:v>
                </c:pt>
                <c:pt idx="16480">
                  <c:v>-0.43050441145896901</c:v>
                </c:pt>
                <c:pt idx="16481">
                  <c:v>0.117828369140625</c:v>
                </c:pt>
                <c:pt idx="16482">
                  <c:v>0.7562255859375</c:v>
                </c:pt>
                <c:pt idx="16483">
                  <c:v>0.2852783203125</c:v>
                </c:pt>
                <c:pt idx="16484">
                  <c:v>-0.118534497916698</c:v>
                </c:pt>
                <c:pt idx="16485">
                  <c:v>-0.33354380726814198</c:v>
                </c:pt>
                <c:pt idx="16486">
                  <c:v>0.300079345703125</c:v>
                </c:pt>
                <c:pt idx="16487">
                  <c:v>0.696533203125</c:v>
                </c:pt>
                <c:pt idx="16488">
                  <c:v>0.217193603515625</c:v>
                </c:pt>
                <c:pt idx="16489">
                  <c:v>-0.71804010868072499</c:v>
                </c:pt>
                <c:pt idx="16490">
                  <c:v>-0.84321570396423295</c:v>
                </c:pt>
                <c:pt idx="16491">
                  <c:v>-0.30921685695648099</c:v>
                </c:pt>
                <c:pt idx="16492">
                  <c:v>0.149993896484375</c:v>
                </c:pt>
                <c:pt idx="16493">
                  <c:v>-0.56114280223846402</c:v>
                </c:pt>
                <c:pt idx="16494">
                  <c:v>-1.0565098524093599</c:v>
                </c:pt>
                <c:pt idx="16495">
                  <c:v>-0.484605252742767</c:v>
                </c:pt>
                <c:pt idx="16496">
                  <c:v>0.45831298828125</c:v>
                </c:pt>
                <c:pt idx="16497">
                  <c:v>0.65362548828125</c:v>
                </c:pt>
                <c:pt idx="16498">
                  <c:v>4.8187255859375E-2</c:v>
                </c:pt>
                <c:pt idx="16499">
                  <c:v>-0.414359390735626</c:v>
                </c:pt>
                <c:pt idx="16500">
                  <c:v>-0.13605512678623199</c:v>
                </c:pt>
                <c:pt idx="16501">
                  <c:v>0.4097900390625</c:v>
                </c:pt>
                <c:pt idx="16502">
                  <c:v>0.500274658203125</c:v>
                </c:pt>
                <c:pt idx="16503">
                  <c:v>3.61328125E-2</c:v>
                </c:pt>
                <c:pt idx="16504">
                  <c:v>-0.35751911997795099</c:v>
                </c:pt>
                <c:pt idx="16505">
                  <c:v>-0.139341101050376</c:v>
                </c:pt>
                <c:pt idx="16506">
                  <c:v>0.390594482421875</c:v>
                </c:pt>
                <c:pt idx="16507">
                  <c:v>0.45074462890625</c:v>
                </c:pt>
                <c:pt idx="16508">
                  <c:v>-1.6807071864604901E-2</c:v>
                </c:pt>
                <c:pt idx="16509">
                  <c:v>-0.42372533679008401</c:v>
                </c:pt>
                <c:pt idx="16510">
                  <c:v>-0.26193305850028897</c:v>
                </c:pt>
                <c:pt idx="16511">
                  <c:v>0.22589111328125</c:v>
                </c:pt>
                <c:pt idx="16512">
                  <c:v>0.373626708984375</c:v>
                </c:pt>
                <c:pt idx="16513">
                  <c:v>4.3182373046875E-2</c:v>
                </c:pt>
                <c:pt idx="16514">
                  <c:v>-0.21504126489162401</c:v>
                </c:pt>
                <c:pt idx="16515">
                  <c:v>-3.4141603857278803E-2</c:v>
                </c:pt>
                <c:pt idx="16516">
                  <c:v>0.25701904296875</c:v>
                </c:pt>
                <c:pt idx="16517">
                  <c:v>0.29827880859375</c:v>
                </c:pt>
                <c:pt idx="16518">
                  <c:v>0.127105712890625</c:v>
                </c:pt>
                <c:pt idx="16519">
                  <c:v>-3.4575451165437698E-2</c:v>
                </c:pt>
                <c:pt idx="16520">
                  <c:v>-5.9981797821819704E-3</c:v>
                </c:pt>
                <c:pt idx="16521">
                  <c:v>0.1827392578125</c:v>
                </c:pt>
                <c:pt idx="16522">
                  <c:v>0.311798095703125</c:v>
                </c:pt>
                <c:pt idx="16523">
                  <c:v>0.212890625</c:v>
                </c:pt>
                <c:pt idx="16524">
                  <c:v>-5.68597689270973E-2</c:v>
                </c:pt>
                <c:pt idx="16525">
                  <c:v>-0.14454278349876401</c:v>
                </c:pt>
                <c:pt idx="16526">
                  <c:v>2.008056640625E-2</c:v>
                </c:pt>
                <c:pt idx="16527">
                  <c:v>0.147613525390625</c:v>
                </c:pt>
                <c:pt idx="16528">
                  <c:v>7.2479248046875E-2</c:v>
                </c:pt>
                <c:pt idx="16529">
                  <c:v>-4.4635534286499003E-2</c:v>
                </c:pt>
                <c:pt idx="16530">
                  <c:v>-6.8475268781185095E-2</c:v>
                </c:pt>
                <c:pt idx="16531">
                  <c:v>4.3304443359375E-2</c:v>
                </c:pt>
                <c:pt idx="16532">
                  <c:v>8.8714599609375E-2</c:v>
                </c:pt>
                <c:pt idx="16533">
                  <c:v>-1.51574797928333E-2</c:v>
                </c:pt>
                <c:pt idx="16534">
                  <c:v>-0.148632332682609</c:v>
                </c:pt>
                <c:pt idx="16535">
                  <c:v>-0.13032993674278201</c:v>
                </c:pt>
                <c:pt idx="16536">
                  <c:v>1.800537109375E-2</c:v>
                </c:pt>
                <c:pt idx="16537">
                  <c:v>0.100372314453125</c:v>
                </c:pt>
                <c:pt idx="16538">
                  <c:v>-3.68842855095863E-2</c:v>
                </c:pt>
                <c:pt idx="16539">
                  <c:v>-0.24060836434364299</c:v>
                </c:pt>
                <c:pt idx="16540">
                  <c:v>-0.20441974699497201</c:v>
                </c:pt>
                <c:pt idx="16541">
                  <c:v>4.3182373046875E-2</c:v>
                </c:pt>
                <c:pt idx="16542">
                  <c:v>6.8359375E-2</c:v>
                </c:pt>
                <c:pt idx="16543">
                  <c:v>-0.22713993489742201</c:v>
                </c:pt>
                <c:pt idx="16544">
                  <c:v>-0.448866307735443</c:v>
                </c:pt>
                <c:pt idx="16545">
                  <c:v>-0.236935645341873</c:v>
                </c:pt>
                <c:pt idx="16546">
                  <c:v>2.7099609375E-2</c:v>
                </c:pt>
                <c:pt idx="16547">
                  <c:v>-8.6826302111148806E-2</c:v>
                </c:pt>
                <c:pt idx="16548">
                  <c:v>-0.40520086884498502</c:v>
                </c:pt>
                <c:pt idx="16549">
                  <c:v>-0.43331786990165699</c:v>
                </c:pt>
                <c:pt idx="16550">
                  <c:v>-0.207823380827903</c:v>
                </c:pt>
                <c:pt idx="16551">
                  <c:v>-0.12835866212844799</c:v>
                </c:pt>
                <c:pt idx="16552">
                  <c:v>-0.30394729971885598</c:v>
                </c:pt>
                <c:pt idx="16553">
                  <c:v>-0.45157909393310502</c:v>
                </c:pt>
                <c:pt idx="16554">
                  <c:v>-0.35990008711814803</c:v>
                </c:pt>
                <c:pt idx="16555">
                  <c:v>-0.22757415473461101</c:v>
                </c:pt>
                <c:pt idx="16556">
                  <c:v>-0.29704940319061202</c:v>
                </c:pt>
                <c:pt idx="16557">
                  <c:v>-0.41994094848632801</c:v>
                </c:pt>
                <c:pt idx="16558">
                  <c:v>-0.43279626965522699</c:v>
                </c:pt>
                <c:pt idx="16559">
                  <c:v>-0.34509468078613198</c:v>
                </c:pt>
                <c:pt idx="16560">
                  <c:v>-0.33634600043296797</c:v>
                </c:pt>
                <c:pt idx="16561">
                  <c:v>-0.417124062776565</c:v>
                </c:pt>
                <c:pt idx="16562">
                  <c:v>-0.51570791006088201</c:v>
                </c:pt>
                <c:pt idx="16563">
                  <c:v>-0.45855972170829701</c:v>
                </c:pt>
                <c:pt idx="16564">
                  <c:v>-0.29824060201644897</c:v>
                </c:pt>
                <c:pt idx="16565">
                  <c:v>-0.25092339515686002</c:v>
                </c:pt>
                <c:pt idx="16566">
                  <c:v>-0.46023231744766202</c:v>
                </c:pt>
                <c:pt idx="16567">
                  <c:v>-0.64616405963897705</c:v>
                </c:pt>
                <c:pt idx="16568">
                  <c:v>-0.49379047751426602</c:v>
                </c:pt>
                <c:pt idx="16569">
                  <c:v>-0.14824940264225001</c:v>
                </c:pt>
                <c:pt idx="16570">
                  <c:v>-0.183695718646049</c:v>
                </c:pt>
                <c:pt idx="16571">
                  <c:v>-0.596810042858123</c:v>
                </c:pt>
                <c:pt idx="16572">
                  <c:v>-0.75151395797729403</c:v>
                </c:pt>
                <c:pt idx="16573">
                  <c:v>-0.36415851116180398</c:v>
                </c:pt>
                <c:pt idx="16574">
                  <c:v>1.3092041015625E-2</c:v>
                </c:pt>
                <c:pt idx="16575">
                  <c:v>-0.204980939626693</c:v>
                </c:pt>
                <c:pt idx="16576">
                  <c:v>-0.71684229373931796</c:v>
                </c:pt>
                <c:pt idx="16577">
                  <c:v>-0.83057129383087103</c:v>
                </c:pt>
                <c:pt idx="16578">
                  <c:v>-0.43838995695114102</c:v>
                </c:pt>
                <c:pt idx="16579">
                  <c:v>-0.15522168576717299</c:v>
                </c:pt>
                <c:pt idx="16580">
                  <c:v>-0.41553583741187999</c:v>
                </c:pt>
                <c:pt idx="16581">
                  <c:v>-0.78116542100906305</c:v>
                </c:pt>
                <c:pt idx="16582">
                  <c:v>-0.79082512855529696</c:v>
                </c:pt>
                <c:pt idx="16583">
                  <c:v>-0.52126681804656905</c:v>
                </c:pt>
                <c:pt idx="16584">
                  <c:v>-0.45903611183166498</c:v>
                </c:pt>
                <c:pt idx="16585">
                  <c:v>-0.60436099767684903</c:v>
                </c:pt>
                <c:pt idx="16586">
                  <c:v>-0.73558527231216397</c:v>
                </c:pt>
                <c:pt idx="16587">
                  <c:v>-0.71334612369537298</c:v>
                </c:pt>
                <c:pt idx="16588">
                  <c:v>-0.70532381534576405</c:v>
                </c:pt>
                <c:pt idx="16589">
                  <c:v>-0.68573051691055298</c:v>
                </c:pt>
                <c:pt idx="16590">
                  <c:v>-0.707799732685089</c:v>
                </c:pt>
                <c:pt idx="16591">
                  <c:v>-0.82408058643340998</c:v>
                </c:pt>
                <c:pt idx="16592">
                  <c:v>-0.94310724735259999</c:v>
                </c:pt>
                <c:pt idx="16593">
                  <c:v>-0.89803206920623702</c:v>
                </c:pt>
                <c:pt idx="16594">
                  <c:v>-0.73091506958007801</c:v>
                </c:pt>
                <c:pt idx="16595">
                  <c:v>-0.76797080039978005</c:v>
                </c:pt>
                <c:pt idx="16596">
                  <c:v>-0.99080777168273904</c:v>
                </c:pt>
                <c:pt idx="16597">
                  <c:v>-1.09719479084014</c:v>
                </c:pt>
                <c:pt idx="16598">
                  <c:v>-1.00042688846588</c:v>
                </c:pt>
                <c:pt idx="16599">
                  <c:v>-1.03969979286193</c:v>
                </c:pt>
                <c:pt idx="16600">
                  <c:v>-1.1596804857253999</c:v>
                </c:pt>
                <c:pt idx="16601">
                  <c:v>-1.09680128097534</c:v>
                </c:pt>
                <c:pt idx="16602">
                  <c:v>-0.92050099372863703</c:v>
                </c:pt>
                <c:pt idx="16603">
                  <c:v>-1.0708081722259499</c:v>
                </c:pt>
                <c:pt idx="16604">
                  <c:v>-1.4546210765838601</c:v>
                </c:pt>
                <c:pt idx="16605">
                  <c:v>-1.51075875759124</c:v>
                </c:pt>
                <c:pt idx="16606">
                  <c:v>-1.1818143129348699</c:v>
                </c:pt>
                <c:pt idx="16607">
                  <c:v>-1.13014912605285</c:v>
                </c:pt>
                <c:pt idx="16608">
                  <c:v>-1.57353663444519</c:v>
                </c:pt>
                <c:pt idx="16609">
                  <c:v>-1.8621768951416</c:v>
                </c:pt>
                <c:pt idx="16610">
                  <c:v>-1.6113350391387899</c:v>
                </c:pt>
                <c:pt idx="16611">
                  <c:v>-1.2474728822708101</c:v>
                </c:pt>
                <c:pt idx="16612">
                  <c:v>-1.45390856266021</c:v>
                </c:pt>
                <c:pt idx="16613">
                  <c:v>-1.9156354665756199</c:v>
                </c:pt>
                <c:pt idx="16614">
                  <c:v>-2.0355083942413299</c:v>
                </c:pt>
                <c:pt idx="16615">
                  <c:v>-1.680269241333</c:v>
                </c:pt>
                <c:pt idx="16616">
                  <c:v>-1.44180059432983</c:v>
                </c:pt>
                <c:pt idx="16617">
                  <c:v>-1.69184362888336</c:v>
                </c:pt>
                <c:pt idx="16618">
                  <c:v>-1.9864921569824201</c:v>
                </c:pt>
                <c:pt idx="16619">
                  <c:v>-1.7745059728622401</c:v>
                </c:pt>
                <c:pt idx="16620">
                  <c:v>-1.38797771930694</c:v>
                </c:pt>
                <c:pt idx="16621">
                  <c:v>-1.43731808662414</c:v>
                </c:pt>
                <c:pt idx="16622">
                  <c:v>-1.7069385051727199</c:v>
                </c:pt>
                <c:pt idx="16623">
                  <c:v>-1.7107682228088299</c:v>
                </c:pt>
                <c:pt idx="16624">
                  <c:v>-1.4763652086257899</c:v>
                </c:pt>
                <c:pt idx="16625">
                  <c:v>-1.3756451606750399</c:v>
                </c:pt>
                <c:pt idx="16626">
                  <c:v>-1.5404897928237899</c:v>
                </c:pt>
                <c:pt idx="16627">
                  <c:v>-1.7041591405868499</c:v>
                </c:pt>
                <c:pt idx="16628">
                  <c:v>-1.6257352828979399</c:v>
                </c:pt>
                <c:pt idx="16629">
                  <c:v>-1.4080280065536499</c:v>
                </c:pt>
                <c:pt idx="16630">
                  <c:v>-1.44312143325805</c:v>
                </c:pt>
                <c:pt idx="16631">
                  <c:v>-1.7060782909393299</c:v>
                </c:pt>
                <c:pt idx="16632">
                  <c:v>-1.7101470232009801</c:v>
                </c:pt>
                <c:pt idx="16633">
                  <c:v>-1.4339913129806501</c:v>
                </c:pt>
                <c:pt idx="16634">
                  <c:v>-1.3467324972152701</c:v>
                </c:pt>
                <c:pt idx="16635">
                  <c:v>-1.6325626373291</c:v>
                </c:pt>
                <c:pt idx="16636">
                  <c:v>-1.86143970489501</c:v>
                </c:pt>
                <c:pt idx="16637">
                  <c:v>-1.64949774742126</c:v>
                </c:pt>
                <c:pt idx="16638">
                  <c:v>-1.5247281789779601</c:v>
                </c:pt>
                <c:pt idx="16639">
                  <c:v>-1.76934254169464</c:v>
                </c:pt>
                <c:pt idx="16640">
                  <c:v>-2.14113998413085</c:v>
                </c:pt>
                <c:pt idx="16641">
                  <c:v>-2.2442417144775302</c:v>
                </c:pt>
                <c:pt idx="16642">
                  <c:v>-2.07630395889282</c:v>
                </c:pt>
                <c:pt idx="16643">
                  <c:v>-2.0687940120696999</c:v>
                </c:pt>
                <c:pt idx="16644">
                  <c:v>-2.22521877288818</c:v>
                </c:pt>
                <c:pt idx="16645">
                  <c:v>-2.4797079563140798</c:v>
                </c:pt>
                <c:pt idx="16646">
                  <c:v>-2.5839159488677899</c:v>
                </c:pt>
                <c:pt idx="16647">
                  <c:v>-2.5608286857604901</c:v>
                </c:pt>
                <c:pt idx="16648">
                  <c:v>-2.29305720329284</c:v>
                </c:pt>
                <c:pt idx="16649">
                  <c:v>-2.3802645206451398</c:v>
                </c:pt>
                <c:pt idx="16650">
                  <c:v>-2.7267715930938698</c:v>
                </c:pt>
                <c:pt idx="16651">
                  <c:v>-2.7358543872833199</c:v>
                </c:pt>
                <c:pt idx="16652">
                  <c:v>-2.0872912406921298</c:v>
                </c:pt>
                <c:pt idx="16653">
                  <c:v>-1.70558202266693</c:v>
                </c:pt>
                <c:pt idx="16654">
                  <c:v>-2.0951833724975502</c:v>
                </c:pt>
                <c:pt idx="16655">
                  <c:v>-2.5409288406371999</c:v>
                </c:pt>
                <c:pt idx="16656">
                  <c:v>-2.3864154815673801</c:v>
                </c:pt>
                <c:pt idx="16657">
                  <c:v>-2.1156466007232599</c:v>
                </c:pt>
                <c:pt idx="16658">
                  <c:v>-2.1692206859588601</c:v>
                </c:pt>
                <c:pt idx="16659">
                  <c:v>-2.1995503902435298</c:v>
                </c:pt>
                <c:pt idx="16660">
                  <c:v>-2.14492487907409</c:v>
                </c:pt>
                <c:pt idx="16661">
                  <c:v>-2.0129735469818102</c:v>
                </c:pt>
                <c:pt idx="16662">
                  <c:v>-2.0403265953063898</c:v>
                </c:pt>
                <c:pt idx="16663">
                  <c:v>-2.0890691280364901</c:v>
                </c:pt>
                <c:pt idx="16664">
                  <c:v>-1.98254513740539</c:v>
                </c:pt>
                <c:pt idx="16665">
                  <c:v>-1.7894085645675599</c:v>
                </c:pt>
                <c:pt idx="16666">
                  <c:v>-1.77485191822052</c:v>
                </c:pt>
                <c:pt idx="16667">
                  <c:v>-1.76462638378143</c:v>
                </c:pt>
                <c:pt idx="16668">
                  <c:v>-1.5367730855941699</c:v>
                </c:pt>
                <c:pt idx="16669">
                  <c:v>-1.23128914833068</c:v>
                </c:pt>
                <c:pt idx="16670">
                  <c:v>-1.3349570035934399</c:v>
                </c:pt>
                <c:pt idx="16671">
                  <c:v>-1.65536737442016</c:v>
                </c:pt>
                <c:pt idx="16672">
                  <c:v>-1.6489022970199501</c:v>
                </c:pt>
                <c:pt idx="16673">
                  <c:v>-1.21677577495574</c:v>
                </c:pt>
                <c:pt idx="16674">
                  <c:v>-1.1406717300414999</c:v>
                </c:pt>
                <c:pt idx="16675">
                  <c:v>-1.4041224718093801</c:v>
                </c:pt>
                <c:pt idx="16676">
                  <c:v>-1.5627467632293699</c:v>
                </c:pt>
                <c:pt idx="16677">
                  <c:v>-1.3899163007736199</c:v>
                </c:pt>
                <c:pt idx="16678">
                  <c:v>-1.13095355033874</c:v>
                </c:pt>
                <c:pt idx="16679">
                  <c:v>-0.95669645071029596</c:v>
                </c:pt>
                <c:pt idx="16680">
                  <c:v>-0.97403591871261597</c:v>
                </c:pt>
                <c:pt idx="16681">
                  <c:v>-0.94726651906967096</c:v>
                </c:pt>
                <c:pt idx="16682">
                  <c:v>-0.66061764955520597</c:v>
                </c:pt>
                <c:pt idx="16683">
                  <c:v>-0.32581412792205799</c:v>
                </c:pt>
                <c:pt idx="16684">
                  <c:v>-0.20840768516063601</c:v>
                </c:pt>
                <c:pt idx="16685">
                  <c:v>-0.31761759519576999</c:v>
                </c:pt>
                <c:pt idx="16686">
                  <c:v>-0.331719040870666</c:v>
                </c:pt>
                <c:pt idx="16687">
                  <c:v>-0.112795375287532</c:v>
                </c:pt>
                <c:pt idx="16688">
                  <c:v>0.142242431640625</c:v>
                </c:pt>
                <c:pt idx="16689">
                  <c:v>0.17218017578125</c:v>
                </c:pt>
                <c:pt idx="16690">
                  <c:v>6.8115234375E-2</c:v>
                </c:pt>
                <c:pt idx="16691">
                  <c:v>6.5704345703125E-2</c:v>
                </c:pt>
                <c:pt idx="16692">
                  <c:v>0.4208984375</c:v>
                </c:pt>
                <c:pt idx="16693">
                  <c:v>0.90545654296875</c:v>
                </c:pt>
                <c:pt idx="16694">
                  <c:v>1.0262756347656199</c:v>
                </c:pt>
                <c:pt idx="16695">
                  <c:v>0.8671875</c:v>
                </c:pt>
                <c:pt idx="16696">
                  <c:v>0.798828125</c:v>
                </c:pt>
                <c:pt idx="16697">
                  <c:v>1.1083068847656199</c:v>
                </c:pt>
                <c:pt idx="16698">
                  <c:v>1.4654541015625</c:v>
                </c:pt>
                <c:pt idx="16699">
                  <c:v>1.6719055175781199</c:v>
                </c:pt>
                <c:pt idx="16700">
                  <c:v>1.816162109375</c:v>
                </c:pt>
                <c:pt idx="16701">
                  <c:v>1.8847961425781199</c:v>
                </c:pt>
                <c:pt idx="16702">
                  <c:v>1.904052734375</c:v>
                </c:pt>
                <c:pt idx="16703">
                  <c:v>2.1218566894531201</c:v>
                </c:pt>
                <c:pt idx="16704">
                  <c:v>2.4477844238281201</c:v>
                </c:pt>
                <c:pt idx="16705">
                  <c:v>2.5819396972656201</c:v>
                </c:pt>
                <c:pt idx="16706">
                  <c:v>2.5902099609375</c:v>
                </c:pt>
                <c:pt idx="16707">
                  <c:v>2.7275085449218701</c:v>
                </c:pt>
                <c:pt idx="16708">
                  <c:v>2.9649963378906201</c:v>
                </c:pt>
                <c:pt idx="16709">
                  <c:v>3.09356689453125</c:v>
                </c:pt>
                <c:pt idx="16710">
                  <c:v>3.06390380859375</c:v>
                </c:pt>
                <c:pt idx="16711">
                  <c:v>2.9183044433593701</c:v>
                </c:pt>
                <c:pt idx="16712">
                  <c:v>2.92877197265625</c:v>
                </c:pt>
                <c:pt idx="16713">
                  <c:v>2.8417663574218701</c:v>
                </c:pt>
                <c:pt idx="16714">
                  <c:v>2.5731201171875</c:v>
                </c:pt>
                <c:pt idx="16715">
                  <c:v>2.26019287109375</c:v>
                </c:pt>
                <c:pt idx="16716">
                  <c:v>2.13580322265625</c:v>
                </c:pt>
                <c:pt idx="16717">
                  <c:v>2.0309753417968701</c:v>
                </c:pt>
                <c:pt idx="16718">
                  <c:v>1.82940673828125</c:v>
                </c:pt>
                <c:pt idx="16719">
                  <c:v>1.47412109375</c:v>
                </c:pt>
                <c:pt idx="16720">
                  <c:v>1.277587890625</c:v>
                </c:pt>
                <c:pt idx="16721">
                  <c:v>1.4453125</c:v>
                </c:pt>
                <c:pt idx="16722">
                  <c:v>1.7710266113281199</c:v>
                </c:pt>
                <c:pt idx="16723">
                  <c:v>1.7939453125</c:v>
                </c:pt>
                <c:pt idx="16724">
                  <c:v>1.4306335449218699</c:v>
                </c:pt>
                <c:pt idx="16725">
                  <c:v>0.83929443359375</c:v>
                </c:pt>
                <c:pt idx="16726">
                  <c:v>0.681640625</c:v>
                </c:pt>
                <c:pt idx="16727">
                  <c:v>1.009521484375</c:v>
                </c:pt>
                <c:pt idx="16728">
                  <c:v>1.3290100097656199</c:v>
                </c:pt>
                <c:pt idx="16729">
                  <c:v>1.33062744140625</c:v>
                </c:pt>
                <c:pt idx="16730">
                  <c:v>0.88922119140625</c:v>
                </c:pt>
                <c:pt idx="16731">
                  <c:v>0.345703125</c:v>
                </c:pt>
                <c:pt idx="16732">
                  <c:v>0.42779541015625</c:v>
                </c:pt>
                <c:pt idx="16733">
                  <c:v>1.00775146484375</c:v>
                </c:pt>
                <c:pt idx="16734">
                  <c:v>1.5206298828125</c:v>
                </c:pt>
                <c:pt idx="16735">
                  <c:v>1.5810852050781199</c:v>
                </c:pt>
                <c:pt idx="16736">
                  <c:v>1.4573059082031199</c:v>
                </c:pt>
                <c:pt idx="16737">
                  <c:v>1.47900390625</c:v>
                </c:pt>
                <c:pt idx="16738">
                  <c:v>1.5339050292968699</c:v>
                </c:pt>
                <c:pt idx="16739">
                  <c:v>1.3098449707031199</c:v>
                </c:pt>
                <c:pt idx="16740">
                  <c:v>1.0470275878906199</c:v>
                </c:pt>
                <c:pt idx="16741">
                  <c:v>0.986572265625</c:v>
                </c:pt>
                <c:pt idx="16742">
                  <c:v>1.1734924316406199</c:v>
                </c:pt>
                <c:pt idx="16743">
                  <c:v>1.3752746582031199</c:v>
                </c:pt>
                <c:pt idx="16744">
                  <c:v>1.4150085449218699</c:v>
                </c:pt>
                <c:pt idx="16745">
                  <c:v>1.3775939941406199</c:v>
                </c:pt>
                <c:pt idx="16746">
                  <c:v>1.31451416015625</c:v>
                </c:pt>
                <c:pt idx="16747">
                  <c:v>1.298828125</c:v>
                </c:pt>
                <c:pt idx="16748">
                  <c:v>1.2554016113281199</c:v>
                </c:pt>
                <c:pt idx="16749">
                  <c:v>1.2270812988281199</c:v>
                </c:pt>
                <c:pt idx="16750">
                  <c:v>1.2468566894531199</c:v>
                </c:pt>
                <c:pt idx="16751">
                  <c:v>1.3194580078125</c:v>
                </c:pt>
                <c:pt idx="16752">
                  <c:v>1.4271545410156199</c:v>
                </c:pt>
                <c:pt idx="16753">
                  <c:v>1.41455078125</c:v>
                </c:pt>
                <c:pt idx="16754">
                  <c:v>1.3197021484375</c:v>
                </c:pt>
                <c:pt idx="16755">
                  <c:v>1.3020324707031199</c:v>
                </c:pt>
                <c:pt idx="16756">
                  <c:v>1.3818664550781199</c:v>
                </c:pt>
                <c:pt idx="16757">
                  <c:v>1.47900390625</c:v>
                </c:pt>
                <c:pt idx="16758">
                  <c:v>1.46026611328125</c:v>
                </c:pt>
                <c:pt idx="16759">
                  <c:v>1.36273193359375</c:v>
                </c:pt>
                <c:pt idx="16760">
                  <c:v>1.31475830078125</c:v>
                </c:pt>
                <c:pt idx="16761">
                  <c:v>1.37286376953125</c:v>
                </c:pt>
                <c:pt idx="16762">
                  <c:v>1.4162292480468699</c:v>
                </c:pt>
                <c:pt idx="16763">
                  <c:v>1.3670959472656199</c:v>
                </c:pt>
                <c:pt idx="16764">
                  <c:v>1.2928771972656199</c:v>
                </c:pt>
                <c:pt idx="16765">
                  <c:v>1.227783203125</c:v>
                </c:pt>
                <c:pt idx="16766">
                  <c:v>1.2048034667968699</c:v>
                </c:pt>
                <c:pt idx="16767">
                  <c:v>1.1800231933593699</c:v>
                </c:pt>
                <c:pt idx="16768">
                  <c:v>1.17645263671875</c:v>
                </c:pt>
                <c:pt idx="16769">
                  <c:v>1.1977233886718699</c:v>
                </c:pt>
                <c:pt idx="16770">
                  <c:v>1.1009826660156199</c:v>
                </c:pt>
                <c:pt idx="16771">
                  <c:v>0.89801025390625</c:v>
                </c:pt>
                <c:pt idx="16772">
                  <c:v>0.882232666015625</c:v>
                </c:pt>
                <c:pt idx="16773">
                  <c:v>1.06072998046875</c:v>
                </c:pt>
                <c:pt idx="16774">
                  <c:v>1.2983093261718699</c:v>
                </c:pt>
                <c:pt idx="16775">
                  <c:v>1.3442077636718699</c:v>
                </c:pt>
                <c:pt idx="16776">
                  <c:v>1.1392517089843699</c:v>
                </c:pt>
                <c:pt idx="16777">
                  <c:v>0.969329833984375</c:v>
                </c:pt>
                <c:pt idx="16778">
                  <c:v>1.02203369140625</c:v>
                </c:pt>
                <c:pt idx="16779">
                  <c:v>1.13043212890625</c:v>
                </c:pt>
                <c:pt idx="16780">
                  <c:v>1.0437316894531199</c:v>
                </c:pt>
                <c:pt idx="16781">
                  <c:v>0.832244873046875</c:v>
                </c:pt>
                <c:pt idx="16782">
                  <c:v>0.71868896484375</c:v>
                </c:pt>
                <c:pt idx="16783">
                  <c:v>0.81591796875</c:v>
                </c:pt>
                <c:pt idx="16784">
                  <c:v>0.9862060546875</c:v>
                </c:pt>
                <c:pt idx="16785">
                  <c:v>1.0405578613281199</c:v>
                </c:pt>
                <c:pt idx="16786">
                  <c:v>0.958404541015625</c:v>
                </c:pt>
                <c:pt idx="16787">
                  <c:v>0.864410400390625</c:v>
                </c:pt>
                <c:pt idx="16788">
                  <c:v>0.939544677734375</c:v>
                </c:pt>
                <c:pt idx="16789">
                  <c:v>1.0986633300781199</c:v>
                </c:pt>
                <c:pt idx="16790">
                  <c:v>1.08856201171875</c:v>
                </c:pt>
                <c:pt idx="16791">
                  <c:v>1.0902099609375</c:v>
                </c:pt>
                <c:pt idx="16792">
                  <c:v>1.1891174316406199</c:v>
                </c:pt>
                <c:pt idx="16793">
                  <c:v>1.2807922363281199</c:v>
                </c:pt>
                <c:pt idx="16794">
                  <c:v>1.2210998535156199</c:v>
                </c:pt>
                <c:pt idx="16795">
                  <c:v>1.135498046875</c:v>
                </c:pt>
                <c:pt idx="16796">
                  <c:v>1.1119689941406199</c:v>
                </c:pt>
                <c:pt idx="16797">
                  <c:v>1.17022705078125</c:v>
                </c:pt>
                <c:pt idx="16798">
                  <c:v>1.166259765625</c:v>
                </c:pt>
                <c:pt idx="16799">
                  <c:v>1.1244812011718699</c:v>
                </c:pt>
                <c:pt idx="16800">
                  <c:v>1.1368713378906199</c:v>
                </c:pt>
                <c:pt idx="16801">
                  <c:v>1.20025634765625</c:v>
                </c:pt>
                <c:pt idx="16802">
                  <c:v>1.2044982910156199</c:v>
                </c:pt>
                <c:pt idx="16803">
                  <c:v>1.1865539550781199</c:v>
                </c:pt>
                <c:pt idx="16804">
                  <c:v>1.2564392089843699</c:v>
                </c:pt>
                <c:pt idx="16805">
                  <c:v>1.3780822753906199</c:v>
                </c:pt>
                <c:pt idx="16806">
                  <c:v>1.4297180175781199</c:v>
                </c:pt>
                <c:pt idx="16807">
                  <c:v>1.326171875</c:v>
                </c:pt>
                <c:pt idx="16808">
                  <c:v>1.27178955078125</c:v>
                </c:pt>
                <c:pt idx="16809">
                  <c:v>1.3448486328125</c:v>
                </c:pt>
                <c:pt idx="16810">
                  <c:v>1.40679931640625</c:v>
                </c:pt>
                <c:pt idx="16811">
                  <c:v>1.38226318359375</c:v>
                </c:pt>
                <c:pt idx="16812">
                  <c:v>1.3434143066406199</c:v>
                </c:pt>
                <c:pt idx="16813">
                  <c:v>1.40618896484375</c:v>
                </c:pt>
                <c:pt idx="16814">
                  <c:v>1.5116882324218699</c:v>
                </c:pt>
                <c:pt idx="16815">
                  <c:v>1.49725341796875</c:v>
                </c:pt>
                <c:pt idx="16816">
                  <c:v>1.48101806640625</c:v>
                </c:pt>
                <c:pt idx="16817">
                  <c:v>1.6134033203125</c:v>
                </c:pt>
                <c:pt idx="16818">
                  <c:v>1.7521667480468699</c:v>
                </c:pt>
                <c:pt idx="16819">
                  <c:v>1.66204833984375</c:v>
                </c:pt>
                <c:pt idx="16820">
                  <c:v>1.50787353515625</c:v>
                </c:pt>
                <c:pt idx="16821">
                  <c:v>1.51885986328125</c:v>
                </c:pt>
                <c:pt idx="16822">
                  <c:v>1.71044921875</c:v>
                </c:pt>
                <c:pt idx="16823">
                  <c:v>1.83209228515625</c:v>
                </c:pt>
                <c:pt idx="16824">
                  <c:v>1.6607971191406199</c:v>
                </c:pt>
                <c:pt idx="16825">
                  <c:v>1.486083984375</c:v>
                </c:pt>
                <c:pt idx="16826">
                  <c:v>1.568359375</c:v>
                </c:pt>
                <c:pt idx="16827">
                  <c:v>1.8236083984375</c:v>
                </c:pt>
                <c:pt idx="16828">
                  <c:v>1.847900390625</c:v>
                </c:pt>
                <c:pt idx="16829">
                  <c:v>1.5472717285156199</c:v>
                </c:pt>
                <c:pt idx="16830">
                  <c:v>1.3215637207031199</c:v>
                </c:pt>
                <c:pt idx="16831">
                  <c:v>1.521484375</c:v>
                </c:pt>
                <c:pt idx="16832">
                  <c:v>1.77484130859375</c:v>
                </c:pt>
                <c:pt idx="16833">
                  <c:v>1.6305236816406199</c:v>
                </c:pt>
                <c:pt idx="16834">
                  <c:v>1.33526611328125</c:v>
                </c:pt>
                <c:pt idx="16835">
                  <c:v>1.29547119140625</c:v>
                </c:pt>
                <c:pt idx="16836">
                  <c:v>1.5417175292968699</c:v>
                </c:pt>
                <c:pt idx="16837">
                  <c:v>1.6349792480468699</c:v>
                </c:pt>
                <c:pt idx="16838">
                  <c:v>1.4081726074218699</c:v>
                </c:pt>
                <c:pt idx="16839">
                  <c:v>1.194091796875</c:v>
                </c:pt>
                <c:pt idx="16840">
                  <c:v>1.2674560546875</c:v>
                </c:pt>
                <c:pt idx="16841">
                  <c:v>1.4552307128906199</c:v>
                </c:pt>
                <c:pt idx="16842">
                  <c:v>1.4066467285156199</c:v>
                </c:pt>
                <c:pt idx="16843">
                  <c:v>1.16845703125</c:v>
                </c:pt>
                <c:pt idx="16844">
                  <c:v>1.0931396484375</c:v>
                </c:pt>
                <c:pt idx="16845">
                  <c:v>1.28656005859375</c:v>
                </c:pt>
                <c:pt idx="16846">
                  <c:v>1.4180603027343699</c:v>
                </c:pt>
                <c:pt idx="16847">
                  <c:v>1.2658996582031199</c:v>
                </c:pt>
                <c:pt idx="16848">
                  <c:v>1.0273132324218699</c:v>
                </c:pt>
                <c:pt idx="16849">
                  <c:v>1.0067443847656199</c:v>
                </c:pt>
                <c:pt idx="16850">
                  <c:v>1.1739807128906199</c:v>
                </c:pt>
                <c:pt idx="16851">
                  <c:v>1.1805725097656199</c:v>
                </c:pt>
                <c:pt idx="16852">
                  <c:v>0.932586669921875</c:v>
                </c:pt>
                <c:pt idx="16853">
                  <c:v>0.700927734375</c:v>
                </c:pt>
                <c:pt idx="16854">
                  <c:v>0.76214599609375</c:v>
                </c:pt>
                <c:pt idx="16855">
                  <c:v>0.918792724609375</c:v>
                </c:pt>
                <c:pt idx="16856">
                  <c:v>0.835906982421875</c:v>
                </c:pt>
                <c:pt idx="16857">
                  <c:v>0.6226806640625</c:v>
                </c:pt>
                <c:pt idx="16858">
                  <c:v>0.488983154296875</c:v>
                </c:pt>
                <c:pt idx="16859">
                  <c:v>0.536712646484375</c:v>
                </c:pt>
                <c:pt idx="16860">
                  <c:v>0.595245361328125</c:v>
                </c:pt>
                <c:pt idx="16861">
                  <c:v>0.484954833984375</c:v>
                </c:pt>
                <c:pt idx="16862">
                  <c:v>0.382659912109375</c:v>
                </c:pt>
                <c:pt idx="16863">
                  <c:v>0.42974853515625</c:v>
                </c:pt>
                <c:pt idx="16864">
                  <c:v>0.479736328125</c:v>
                </c:pt>
                <c:pt idx="16865">
                  <c:v>0.4232177734375</c:v>
                </c:pt>
                <c:pt idx="16866">
                  <c:v>0.327667236328125</c:v>
                </c:pt>
                <c:pt idx="16867">
                  <c:v>0.355865478515625</c:v>
                </c:pt>
                <c:pt idx="16868">
                  <c:v>0.455810546875</c:v>
                </c:pt>
                <c:pt idx="16869">
                  <c:v>0.4827880859375</c:v>
                </c:pt>
                <c:pt idx="16870">
                  <c:v>0.4072265625</c:v>
                </c:pt>
                <c:pt idx="16871">
                  <c:v>0.312530517578125</c:v>
                </c:pt>
                <c:pt idx="16872">
                  <c:v>0.357330322265625</c:v>
                </c:pt>
                <c:pt idx="16873">
                  <c:v>0.49029541015625</c:v>
                </c:pt>
                <c:pt idx="16874">
                  <c:v>0.570465087890625</c:v>
                </c:pt>
                <c:pt idx="16875">
                  <c:v>0.56707763671875</c:v>
                </c:pt>
                <c:pt idx="16876">
                  <c:v>0.511688232421875</c:v>
                </c:pt>
                <c:pt idx="16877">
                  <c:v>0.5555419921875</c:v>
                </c:pt>
                <c:pt idx="16878">
                  <c:v>0.65423583984375</c:v>
                </c:pt>
                <c:pt idx="16879">
                  <c:v>0.705322265625</c:v>
                </c:pt>
                <c:pt idx="16880">
                  <c:v>0.760894775390625</c:v>
                </c:pt>
                <c:pt idx="16881">
                  <c:v>0.768585205078125</c:v>
                </c:pt>
                <c:pt idx="16882">
                  <c:v>0.695831298828125</c:v>
                </c:pt>
                <c:pt idx="16883">
                  <c:v>0.64093017578125</c:v>
                </c:pt>
                <c:pt idx="16884">
                  <c:v>0.66143798828125</c:v>
                </c:pt>
                <c:pt idx="16885">
                  <c:v>0.776947021484375</c:v>
                </c:pt>
                <c:pt idx="16886">
                  <c:v>0.890716552734375</c:v>
                </c:pt>
                <c:pt idx="16887">
                  <c:v>0.89990234375</c:v>
                </c:pt>
                <c:pt idx="16888">
                  <c:v>0.83233642578125</c:v>
                </c:pt>
                <c:pt idx="16889">
                  <c:v>0.784454345703125</c:v>
                </c:pt>
                <c:pt idx="16890">
                  <c:v>0.918701171875</c:v>
                </c:pt>
                <c:pt idx="16891">
                  <c:v>1.0005187988281199</c:v>
                </c:pt>
                <c:pt idx="16892">
                  <c:v>0.943817138671875</c:v>
                </c:pt>
                <c:pt idx="16893">
                  <c:v>0.769561767578125</c:v>
                </c:pt>
                <c:pt idx="16894">
                  <c:v>0.662933349609375</c:v>
                </c:pt>
                <c:pt idx="16895">
                  <c:v>0.777618408203125</c:v>
                </c:pt>
                <c:pt idx="16896">
                  <c:v>1.08172607421875</c:v>
                </c:pt>
                <c:pt idx="16897">
                  <c:v>1.1494140625</c:v>
                </c:pt>
                <c:pt idx="16898">
                  <c:v>0.90093994140625</c:v>
                </c:pt>
                <c:pt idx="16899">
                  <c:v>0.725555419921875</c:v>
                </c:pt>
                <c:pt idx="16900">
                  <c:v>0.93389892578125</c:v>
                </c:pt>
                <c:pt idx="16901">
                  <c:v>1.242919921875</c:v>
                </c:pt>
                <c:pt idx="16902">
                  <c:v>1.2115478515625</c:v>
                </c:pt>
                <c:pt idx="16903">
                  <c:v>0.87255859375</c:v>
                </c:pt>
                <c:pt idx="16904">
                  <c:v>0.720001220703125</c:v>
                </c:pt>
                <c:pt idx="16905">
                  <c:v>0.87139892578125</c:v>
                </c:pt>
                <c:pt idx="16906">
                  <c:v>1.0825500488281199</c:v>
                </c:pt>
                <c:pt idx="16907">
                  <c:v>1.14666748046875</c:v>
                </c:pt>
                <c:pt idx="16908">
                  <c:v>1.01470947265625</c:v>
                </c:pt>
                <c:pt idx="16909">
                  <c:v>0.9051513671875</c:v>
                </c:pt>
                <c:pt idx="16910">
                  <c:v>0.919189453125</c:v>
                </c:pt>
                <c:pt idx="16911">
                  <c:v>0.932769775390625</c:v>
                </c:pt>
                <c:pt idx="16912">
                  <c:v>1.0457763671875</c:v>
                </c:pt>
                <c:pt idx="16913">
                  <c:v>1.23388671875</c:v>
                </c:pt>
                <c:pt idx="16914">
                  <c:v>1.2275085449218699</c:v>
                </c:pt>
                <c:pt idx="16915">
                  <c:v>0.9453125</c:v>
                </c:pt>
                <c:pt idx="16916">
                  <c:v>0.758056640625</c:v>
                </c:pt>
                <c:pt idx="16917">
                  <c:v>1.0309143066406199</c:v>
                </c:pt>
                <c:pt idx="16918">
                  <c:v>1.49652099609375</c:v>
                </c:pt>
                <c:pt idx="16919">
                  <c:v>1.57598876953125</c:v>
                </c:pt>
                <c:pt idx="16920">
                  <c:v>1.2418212890625</c:v>
                </c:pt>
                <c:pt idx="16921">
                  <c:v>1.0956115722656199</c:v>
                </c:pt>
                <c:pt idx="16922">
                  <c:v>1.4646301269531199</c:v>
                </c:pt>
                <c:pt idx="16923">
                  <c:v>1.814453125</c:v>
                </c:pt>
                <c:pt idx="16924">
                  <c:v>1.674072265625</c:v>
                </c:pt>
                <c:pt idx="16925">
                  <c:v>1.27825927734375</c:v>
                </c:pt>
                <c:pt idx="16926">
                  <c:v>1.1743469238281199</c:v>
                </c:pt>
                <c:pt idx="16927">
                  <c:v>1.5447998046875</c:v>
                </c:pt>
                <c:pt idx="16928">
                  <c:v>1.860107421875</c:v>
                </c:pt>
                <c:pt idx="16929">
                  <c:v>1.5782470703125</c:v>
                </c:pt>
                <c:pt idx="16930">
                  <c:v>1.0491943359375</c:v>
                </c:pt>
                <c:pt idx="16931">
                  <c:v>1.038330078125</c:v>
                </c:pt>
                <c:pt idx="16932">
                  <c:v>1.5942077636718699</c:v>
                </c:pt>
                <c:pt idx="16933">
                  <c:v>1.78704833984375</c:v>
                </c:pt>
                <c:pt idx="16934">
                  <c:v>1.2809753417968699</c:v>
                </c:pt>
                <c:pt idx="16935">
                  <c:v>0.84613037109375</c:v>
                </c:pt>
                <c:pt idx="16936">
                  <c:v>1.1578063964843699</c:v>
                </c:pt>
                <c:pt idx="16937">
                  <c:v>1.7254638671875</c:v>
                </c:pt>
                <c:pt idx="16938">
                  <c:v>1.6871032714843699</c:v>
                </c:pt>
                <c:pt idx="16939">
                  <c:v>1.2274169921875</c:v>
                </c:pt>
                <c:pt idx="16940">
                  <c:v>0.986968994140625</c:v>
                </c:pt>
                <c:pt idx="16941">
                  <c:v>1.2153015136718699</c:v>
                </c:pt>
                <c:pt idx="16942">
                  <c:v>1.48095703125</c:v>
                </c:pt>
                <c:pt idx="16943">
                  <c:v>1.39874267578125</c:v>
                </c:pt>
                <c:pt idx="16944">
                  <c:v>1.0482177734375</c:v>
                </c:pt>
                <c:pt idx="16945">
                  <c:v>0.775787353515625</c:v>
                </c:pt>
                <c:pt idx="16946">
                  <c:v>0.927886962890625</c:v>
                </c:pt>
                <c:pt idx="16947">
                  <c:v>1.22564697265625</c:v>
                </c:pt>
                <c:pt idx="16948">
                  <c:v>1.1617126464843699</c:v>
                </c:pt>
                <c:pt idx="16949">
                  <c:v>0.714935302734375</c:v>
                </c:pt>
                <c:pt idx="16950">
                  <c:v>0.348419189453125</c:v>
                </c:pt>
                <c:pt idx="16951">
                  <c:v>0.514892578125</c:v>
                </c:pt>
                <c:pt idx="16952">
                  <c:v>0.873443603515625</c:v>
                </c:pt>
                <c:pt idx="16953">
                  <c:v>0.829315185546875</c:v>
                </c:pt>
                <c:pt idx="16954">
                  <c:v>0.36712646484375</c:v>
                </c:pt>
                <c:pt idx="16955">
                  <c:v>0.118499755859375</c:v>
                </c:pt>
                <c:pt idx="16956">
                  <c:v>0.44476318359375</c:v>
                </c:pt>
                <c:pt idx="16957">
                  <c:v>0.86248779296875</c:v>
                </c:pt>
                <c:pt idx="16958">
                  <c:v>0.798797607421875</c:v>
                </c:pt>
                <c:pt idx="16959">
                  <c:v>0.345001220703125</c:v>
                </c:pt>
                <c:pt idx="16960">
                  <c:v>0.11590576171875</c:v>
                </c:pt>
                <c:pt idx="16961">
                  <c:v>0.434478759765625</c:v>
                </c:pt>
                <c:pt idx="16962">
                  <c:v>0.736175537109375</c:v>
                </c:pt>
                <c:pt idx="16963">
                  <c:v>0.57476806640625</c:v>
                </c:pt>
                <c:pt idx="16964">
                  <c:v>0.28533935546875</c:v>
                </c:pt>
                <c:pt idx="16965">
                  <c:v>0.339019775390625</c:v>
                </c:pt>
                <c:pt idx="16966">
                  <c:v>0.656951904296875</c:v>
                </c:pt>
                <c:pt idx="16967">
                  <c:v>0.773162841796875</c:v>
                </c:pt>
                <c:pt idx="16968">
                  <c:v>0.53009033203125</c:v>
                </c:pt>
                <c:pt idx="16969">
                  <c:v>0.342742919921875</c:v>
                </c:pt>
                <c:pt idx="16970">
                  <c:v>0.52838134765625</c:v>
                </c:pt>
                <c:pt idx="16971">
                  <c:v>0.770111083984375</c:v>
                </c:pt>
                <c:pt idx="16972">
                  <c:v>0.716552734375</c:v>
                </c:pt>
                <c:pt idx="16973">
                  <c:v>0.51263427734375</c:v>
                </c:pt>
                <c:pt idx="16974">
                  <c:v>0.516632080078125</c:v>
                </c:pt>
                <c:pt idx="16975">
                  <c:v>0.67755126953125</c:v>
                </c:pt>
                <c:pt idx="16976">
                  <c:v>0.786712646484375</c:v>
                </c:pt>
                <c:pt idx="16977">
                  <c:v>0.739776611328125</c:v>
                </c:pt>
                <c:pt idx="16978">
                  <c:v>0.6138916015625</c:v>
                </c:pt>
                <c:pt idx="16979">
                  <c:v>0.603912353515625</c:v>
                </c:pt>
                <c:pt idx="16980">
                  <c:v>0.692962646484375</c:v>
                </c:pt>
                <c:pt idx="16981">
                  <c:v>0.746429443359375</c:v>
                </c:pt>
                <c:pt idx="16982">
                  <c:v>0.726715087890625</c:v>
                </c:pt>
                <c:pt idx="16983">
                  <c:v>0.69598388671875</c:v>
                </c:pt>
                <c:pt idx="16984">
                  <c:v>0.721435546875</c:v>
                </c:pt>
                <c:pt idx="16985">
                  <c:v>0.76690673828125</c:v>
                </c:pt>
                <c:pt idx="16986">
                  <c:v>0.72088623046875</c:v>
                </c:pt>
                <c:pt idx="16987">
                  <c:v>0.65924072265625</c:v>
                </c:pt>
                <c:pt idx="16988">
                  <c:v>0.7060546875</c:v>
                </c:pt>
                <c:pt idx="16989">
                  <c:v>0.81732177734375</c:v>
                </c:pt>
                <c:pt idx="16990">
                  <c:v>0.83551025390625</c:v>
                </c:pt>
                <c:pt idx="16991">
                  <c:v>0.717041015625</c:v>
                </c:pt>
                <c:pt idx="16992">
                  <c:v>0.635955810546875</c:v>
                </c:pt>
                <c:pt idx="16993">
                  <c:v>0.73687744140625</c:v>
                </c:pt>
                <c:pt idx="16994">
                  <c:v>0.877471923828125</c:v>
                </c:pt>
                <c:pt idx="16995">
                  <c:v>0.864776611328125</c:v>
                </c:pt>
                <c:pt idx="16996">
                  <c:v>0.744873046875</c:v>
                </c:pt>
                <c:pt idx="16997">
                  <c:v>0.7257080078125</c:v>
                </c:pt>
                <c:pt idx="16998">
                  <c:v>0.8299560546875</c:v>
                </c:pt>
                <c:pt idx="16999">
                  <c:v>0.88629150390625</c:v>
                </c:pt>
                <c:pt idx="17000">
                  <c:v>0.80975341796875</c:v>
                </c:pt>
                <c:pt idx="17001">
                  <c:v>0.73919677734375</c:v>
                </c:pt>
                <c:pt idx="17002">
                  <c:v>0.7962646484375</c:v>
                </c:pt>
                <c:pt idx="17003">
                  <c:v>0.872314453125</c:v>
                </c:pt>
                <c:pt idx="17004">
                  <c:v>0.830810546875</c:v>
                </c:pt>
                <c:pt idx="17005">
                  <c:v>0.76031494140625</c:v>
                </c:pt>
                <c:pt idx="17006">
                  <c:v>0.782745361328125</c:v>
                </c:pt>
                <c:pt idx="17007">
                  <c:v>0.849090576171875</c:v>
                </c:pt>
                <c:pt idx="17008">
                  <c:v>0.837493896484375</c:v>
                </c:pt>
                <c:pt idx="17009">
                  <c:v>0.77667236328125</c:v>
                </c:pt>
                <c:pt idx="17010">
                  <c:v>0.77862548828125</c:v>
                </c:pt>
                <c:pt idx="17011">
                  <c:v>0.84027099609375</c:v>
                </c:pt>
                <c:pt idx="17012">
                  <c:v>0.8553466796875</c:v>
                </c:pt>
                <c:pt idx="17013">
                  <c:v>0.800537109375</c:v>
                </c:pt>
                <c:pt idx="17014">
                  <c:v>0.779937744140625</c:v>
                </c:pt>
                <c:pt idx="17015">
                  <c:v>0.826446533203125</c:v>
                </c:pt>
                <c:pt idx="17016">
                  <c:v>0.853515625</c:v>
                </c:pt>
                <c:pt idx="17017">
                  <c:v>0.809814453125</c:v>
                </c:pt>
                <c:pt idx="17018">
                  <c:v>0.77862548828125</c:v>
                </c:pt>
                <c:pt idx="17019">
                  <c:v>0.817596435546875</c:v>
                </c:pt>
                <c:pt idx="17020">
                  <c:v>0.84906005859375</c:v>
                </c:pt>
                <c:pt idx="17021">
                  <c:v>0.817779541015625</c:v>
                </c:pt>
                <c:pt idx="17022">
                  <c:v>0.789306640625</c:v>
                </c:pt>
                <c:pt idx="17023">
                  <c:v>0.8157958984375</c:v>
                </c:pt>
                <c:pt idx="17024">
                  <c:v>0.851531982421875</c:v>
                </c:pt>
                <c:pt idx="17025">
                  <c:v>0.833892822265625</c:v>
                </c:pt>
                <c:pt idx="17026">
                  <c:v>0.798797607421875</c:v>
                </c:pt>
                <c:pt idx="17027">
                  <c:v>0.807708740234375</c:v>
                </c:pt>
                <c:pt idx="17028">
                  <c:v>0.83343505859375</c:v>
                </c:pt>
                <c:pt idx="17029">
                  <c:v>0.820587158203125</c:v>
                </c:pt>
                <c:pt idx="17030">
                  <c:v>0.78924560546875</c:v>
                </c:pt>
                <c:pt idx="17031">
                  <c:v>0.796173095703125</c:v>
                </c:pt>
                <c:pt idx="17032">
                  <c:v>0.8328857421875</c:v>
                </c:pt>
                <c:pt idx="17033">
                  <c:v>0.833770751953125</c:v>
                </c:pt>
                <c:pt idx="17034">
                  <c:v>0.806243896484375</c:v>
                </c:pt>
                <c:pt idx="17035">
                  <c:v>0.803131103515625</c:v>
                </c:pt>
                <c:pt idx="17036">
                  <c:v>0.82952880859375</c:v>
                </c:pt>
                <c:pt idx="17037">
                  <c:v>0.833099365234375</c:v>
                </c:pt>
                <c:pt idx="17038">
                  <c:v>0.807373046875</c:v>
                </c:pt>
                <c:pt idx="17039">
                  <c:v>0.79962158203125</c:v>
                </c:pt>
                <c:pt idx="17040">
                  <c:v>0.822784423828125</c:v>
                </c:pt>
                <c:pt idx="17041">
                  <c:v>0.8265380859375</c:v>
                </c:pt>
                <c:pt idx="17042">
                  <c:v>0.80792236328125</c:v>
                </c:pt>
                <c:pt idx="17043">
                  <c:v>0.80352783203125</c:v>
                </c:pt>
                <c:pt idx="17044">
                  <c:v>0.819366455078125</c:v>
                </c:pt>
                <c:pt idx="17045">
                  <c:v>0.82586669921875</c:v>
                </c:pt>
                <c:pt idx="17046">
                  <c:v>0.80767822265625</c:v>
                </c:pt>
                <c:pt idx="17047">
                  <c:v>0.801666259765625</c:v>
                </c:pt>
                <c:pt idx="17048">
                  <c:v>0.817962646484375</c:v>
                </c:pt>
                <c:pt idx="17049">
                  <c:v>0.8192138671875</c:v>
                </c:pt>
                <c:pt idx="17050">
                  <c:v>0.801971435546875</c:v>
                </c:pt>
                <c:pt idx="17051">
                  <c:v>0.794921875</c:v>
                </c:pt>
                <c:pt idx="17052">
                  <c:v>0.810791015625</c:v>
                </c:pt>
                <c:pt idx="17053">
                  <c:v>0.812652587890625</c:v>
                </c:pt>
                <c:pt idx="17054">
                  <c:v>0.794677734375</c:v>
                </c:pt>
                <c:pt idx="17055">
                  <c:v>0.78948974609375</c:v>
                </c:pt>
                <c:pt idx="17056">
                  <c:v>0.808135986328125</c:v>
                </c:pt>
                <c:pt idx="17057">
                  <c:v>0.81658935546875</c:v>
                </c:pt>
                <c:pt idx="17058">
                  <c:v>0.80218505859375</c:v>
                </c:pt>
                <c:pt idx="17059">
                  <c:v>0.79974365234375</c:v>
                </c:pt>
                <c:pt idx="17060">
                  <c:v>0.810943603515625</c:v>
                </c:pt>
                <c:pt idx="17061">
                  <c:v>0.81298828125</c:v>
                </c:pt>
                <c:pt idx="17062">
                  <c:v>0.8062744140625</c:v>
                </c:pt>
                <c:pt idx="17063">
                  <c:v>0.806671142578125</c:v>
                </c:pt>
                <c:pt idx="17064">
                  <c:v>0.81396484375</c:v>
                </c:pt>
                <c:pt idx="17065">
                  <c:v>0.818634033203125</c:v>
                </c:pt>
                <c:pt idx="17066">
                  <c:v>0.81103515625</c:v>
                </c:pt>
                <c:pt idx="17067">
                  <c:v>0.804718017578125</c:v>
                </c:pt>
                <c:pt idx="17068">
                  <c:v>0.8131103515625</c:v>
                </c:pt>
                <c:pt idx="17069">
                  <c:v>0.8162841796875</c:v>
                </c:pt>
                <c:pt idx="17070">
                  <c:v>0.80828857421875</c:v>
                </c:pt>
                <c:pt idx="17071">
                  <c:v>0.8045654296875</c:v>
                </c:pt>
                <c:pt idx="17072">
                  <c:v>0.811126708984375</c:v>
                </c:pt>
                <c:pt idx="17073">
                  <c:v>0.81378173828125</c:v>
                </c:pt>
                <c:pt idx="17074">
                  <c:v>0.806915283203125</c:v>
                </c:pt>
                <c:pt idx="17075">
                  <c:v>0.80120849609375</c:v>
                </c:pt>
                <c:pt idx="17076">
                  <c:v>0.808929443359375</c:v>
                </c:pt>
                <c:pt idx="17077">
                  <c:v>0.813720703125</c:v>
                </c:pt>
                <c:pt idx="17078">
                  <c:v>0.810943603515625</c:v>
                </c:pt>
                <c:pt idx="17079">
                  <c:v>0.803436279296875</c:v>
                </c:pt>
                <c:pt idx="17080">
                  <c:v>0.808502197265625</c:v>
                </c:pt>
                <c:pt idx="17081">
                  <c:v>0.81097412109375</c:v>
                </c:pt>
                <c:pt idx="17082">
                  <c:v>0.806427001953125</c:v>
                </c:pt>
                <c:pt idx="17083">
                  <c:v>0.80419921875</c:v>
                </c:pt>
                <c:pt idx="17084">
                  <c:v>0.808349609375</c:v>
                </c:pt>
                <c:pt idx="17085">
                  <c:v>0.807525634765625</c:v>
                </c:pt>
                <c:pt idx="17086">
                  <c:v>0.801422119140625</c:v>
                </c:pt>
                <c:pt idx="17087">
                  <c:v>0.80023193359375</c:v>
                </c:pt>
                <c:pt idx="17088">
                  <c:v>0.805145263671875</c:v>
                </c:pt>
                <c:pt idx="17089">
                  <c:v>0.80938720703125</c:v>
                </c:pt>
                <c:pt idx="17090">
                  <c:v>0.80657958984375</c:v>
                </c:pt>
                <c:pt idx="17091">
                  <c:v>0.800994873046875</c:v>
                </c:pt>
                <c:pt idx="17092">
                  <c:v>0.806304931640625</c:v>
                </c:pt>
                <c:pt idx="17093">
                  <c:v>0.816650390625</c:v>
                </c:pt>
                <c:pt idx="17094">
                  <c:v>0.813262939453125</c:v>
                </c:pt>
                <c:pt idx="17095">
                  <c:v>0.80670166015625</c:v>
                </c:pt>
                <c:pt idx="17096">
                  <c:v>0.808502197265625</c:v>
                </c:pt>
                <c:pt idx="17097">
                  <c:v>0.8138427734375</c:v>
                </c:pt>
                <c:pt idx="17098">
                  <c:v>0.80816650390625</c:v>
                </c:pt>
                <c:pt idx="17099">
                  <c:v>0.80792236328125</c:v>
                </c:pt>
                <c:pt idx="17100">
                  <c:v>0.80975341796875</c:v>
                </c:pt>
                <c:pt idx="17101">
                  <c:v>0.8121337890625</c:v>
                </c:pt>
                <c:pt idx="17102">
                  <c:v>0.8057861328125</c:v>
                </c:pt>
                <c:pt idx="17103">
                  <c:v>0.802764892578125</c:v>
                </c:pt>
                <c:pt idx="17104">
                  <c:v>0.811767578125</c:v>
                </c:pt>
                <c:pt idx="17105">
                  <c:v>0.81732177734375</c:v>
                </c:pt>
                <c:pt idx="17106">
                  <c:v>0.816009521484375</c:v>
                </c:pt>
                <c:pt idx="17107">
                  <c:v>0.811279296875</c:v>
                </c:pt>
                <c:pt idx="17108">
                  <c:v>0.8155517578125</c:v>
                </c:pt>
                <c:pt idx="17109">
                  <c:v>0.81939697265625</c:v>
                </c:pt>
                <c:pt idx="17110">
                  <c:v>0.810516357421875</c:v>
                </c:pt>
                <c:pt idx="17111">
                  <c:v>0.80401611328125</c:v>
                </c:pt>
                <c:pt idx="17112">
                  <c:v>0.8052978515625</c:v>
                </c:pt>
                <c:pt idx="17113">
                  <c:v>0.806671142578125</c:v>
                </c:pt>
                <c:pt idx="17114">
                  <c:v>0.80413818359375</c:v>
                </c:pt>
                <c:pt idx="17115">
                  <c:v>0.805206298828125</c:v>
                </c:pt>
                <c:pt idx="17116">
                  <c:v>0.804931640625</c:v>
                </c:pt>
                <c:pt idx="17117">
                  <c:v>0.804046630859375</c:v>
                </c:pt>
                <c:pt idx="17118">
                  <c:v>0.805328369140625</c:v>
                </c:pt>
                <c:pt idx="17119">
                  <c:v>0.8037109375</c:v>
                </c:pt>
                <c:pt idx="17120">
                  <c:v>0.80029296875</c:v>
                </c:pt>
                <c:pt idx="17121">
                  <c:v>0.79705810546875</c:v>
                </c:pt>
                <c:pt idx="17122">
                  <c:v>0.7979736328125</c:v>
                </c:pt>
                <c:pt idx="17123">
                  <c:v>0.802032470703125</c:v>
                </c:pt>
                <c:pt idx="17124">
                  <c:v>0.80670166015625</c:v>
                </c:pt>
                <c:pt idx="17125">
                  <c:v>0.81036376953125</c:v>
                </c:pt>
                <c:pt idx="17126">
                  <c:v>0.8048095703125</c:v>
                </c:pt>
                <c:pt idx="17127">
                  <c:v>0.800994873046875</c:v>
                </c:pt>
                <c:pt idx="17128">
                  <c:v>0.801239013671875</c:v>
                </c:pt>
                <c:pt idx="17129">
                  <c:v>0.804443359375</c:v>
                </c:pt>
                <c:pt idx="17130">
                  <c:v>0.80743408203125</c:v>
                </c:pt>
                <c:pt idx="17131">
                  <c:v>0.8043212890625</c:v>
                </c:pt>
                <c:pt idx="17132">
                  <c:v>0.807952880859375</c:v>
                </c:pt>
                <c:pt idx="17133">
                  <c:v>0.80816650390625</c:v>
                </c:pt>
                <c:pt idx="17134">
                  <c:v>0.806884765625</c:v>
                </c:pt>
                <c:pt idx="17135">
                  <c:v>0.804656982421875</c:v>
                </c:pt>
                <c:pt idx="17136">
                  <c:v>0.80389404296875</c:v>
                </c:pt>
                <c:pt idx="17137">
                  <c:v>0.80535888671875</c:v>
                </c:pt>
                <c:pt idx="17138">
                  <c:v>0.80682373046875</c:v>
                </c:pt>
                <c:pt idx="17139">
                  <c:v>0.802947998046875</c:v>
                </c:pt>
                <c:pt idx="17140">
                  <c:v>0.803375244140625</c:v>
                </c:pt>
                <c:pt idx="17141">
                  <c:v>0.808258056640625</c:v>
                </c:pt>
                <c:pt idx="17142">
                  <c:v>0.809295654296875</c:v>
                </c:pt>
                <c:pt idx="17143">
                  <c:v>0.8067626953125</c:v>
                </c:pt>
                <c:pt idx="17144">
                  <c:v>0.80389404296875</c:v>
                </c:pt>
                <c:pt idx="17145">
                  <c:v>0.804931640625</c:v>
                </c:pt>
                <c:pt idx="17146">
                  <c:v>0.8057861328125</c:v>
                </c:pt>
                <c:pt idx="17147">
                  <c:v>0.801666259765625</c:v>
                </c:pt>
                <c:pt idx="17148">
                  <c:v>0.80487060546875</c:v>
                </c:pt>
                <c:pt idx="17149">
                  <c:v>0.8070068359375</c:v>
                </c:pt>
                <c:pt idx="17150">
                  <c:v>0.8056640625</c:v>
                </c:pt>
                <c:pt idx="17151">
                  <c:v>0.80377197265625</c:v>
                </c:pt>
                <c:pt idx="17152">
                  <c:v>0.802642822265625</c:v>
                </c:pt>
                <c:pt idx="17153">
                  <c:v>0.806304931640625</c:v>
                </c:pt>
                <c:pt idx="17154">
                  <c:v>0.805572509765625</c:v>
                </c:pt>
                <c:pt idx="17155">
                  <c:v>0.798980712890625</c:v>
                </c:pt>
                <c:pt idx="17156">
                  <c:v>0.79400634765625</c:v>
                </c:pt>
                <c:pt idx="17157">
                  <c:v>0.79449462890625</c:v>
                </c:pt>
                <c:pt idx="17158">
                  <c:v>0.79437255859375</c:v>
                </c:pt>
                <c:pt idx="17159">
                  <c:v>0.791656494140625</c:v>
                </c:pt>
                <c:pt idx="17160">
                  <c:v>0.795501708984375</c:v>
                </c:pt>
                <c:pt idx="17161">
                  <c:v>0.7987060546875</c:v>
                </c:pt>
                <c:pt idx="17162">
                  <c:v>0.80035400390625</c:v>
                </c:pt>
                <c:pt idx="17163">
                  <c:v>0.80255126953125</c:v>
                </c:pt>
                <c:pt idx="17164">
                  <c:v>0.80279541015625</c:v>
                </c:pt>
                <c:pt idx="17165">
                  <c:v>0.805755615234375</c:v>
                </c:pt>
                <c:pt idx="17166">
                  <c:v>0.80572509765625</c:v>
                </c:pt>
                <c:pt idx="17167">
                  <c:v>0.80902099609375</c:v>
                </c:pt>
                <c:pt idx="17168">
                  <c:v>0.808990478515625</c:v>
                </c:pt>
                <c:pt idx="17169">
                  <c:v>0.808990478515625</c:v>
                </c:pt>
                <c:pt idx="17170">
                  <c:v>0.794952392578125</c:v>
                </c:pt>
                <c:pt idx="17171">
                  <c:v>0.7874755859375</c:v>
                </c:pt>
                <c:pt idx="17172">
                  <c:v>0.795196533203125</c:v>
                </c:pt>
                <c:pt idx="17173">
                  <c:v>0.796875</c:v>
                </c:pt>
                <c:pt idx="17174">
                  <c:v>0.796722412109375</c:v>
                </c:pt>
                <c:pt idx="17175">
                  <c:v>0.7978515625</c:v>
                </c:pt>
                <c:pt idx="17176">
                  <c:v>0.803131103515625</c:v>
                </c:pt>
                <c:pt idx="17177">
                  <c:v>0.809173583984375</c:v>
                </c:pt>
                <c:pt idx="17178">
                  <c:v>0.809173583984375</c:v>
                </c:pt>
                <c:pt idx="17179">
                  <c:v>0.80731201171875</c:v>
                </c:pt>
                <c:pt idx="17180">
                  <c:v>0.807220458984375</c:v>
                </c:pt>
                <c:pt idx="17181">
                  <c:v>0.8079833984375</c:v>
                </c:pt>
                <c:pt idx="17182">
                  <c:v>0.808837890625</c:v>
                </c:pt>
                <c:pt idx="17183">
                  <c:v>0.80999755859375</c:v>
                </c:pt>
                <c:pt idx="17184">
                  <c:v>0.8033447265625</c:v>
                </c:pt>
                <c:pt idx="17185">
                  <c:v>0.808868408203125</c:v>
                </c:pt>
                <c:pt idx="17186">
                  <c:v>0.808441162109375</c:v>
                </c:pt>
                <c:pt idx="17187">
                  <c:v>0.805450439453125</c:v>
                </c:pt>
                <c:pt idx="17188">
                  <c:v>0.805694580078125</c:v>
                </c:pt>
                <c:pt idx="17189">
                  <c:v>0.80828857421875</c:v>
                </c:pt>
                <c:pt idx="17190">
                  <c:v>0.80816650390625</c:v>
                </c:pt>
                <c:pt idx="17191">
                  <c:v>0.805023193359375</c:v>
                </c:pt>
                <c:pt idx="17192">
                  <c:v>0.80322265625</c:v>
                </c:pt>
                <c:pt idx="17193">
                  <c:v>0.80072021484375</c:v>
                </c:pt>
                <c:pt idx="17194">
                  <c:v>0.8033447265625</c:v>
                </c:pt>
                <c:pt idx="17195">
                  <c:v>0.80426025390625</c:v>
                </c:pt>
                <c:pt idx="17196">
                  <c:v>0.802703857421875</c:v>
                </c:pt>
                <c:pt idx="17197">
                  <c:v>0.80401611328125</c:v>
                </c:pt>
                <c:pt idx="17198">
                  <c:v>0.808746337890625</c:v>
                </c:pt>
                <c:pt idx="17199">
                  <c:v>0.80535888671875</c:v>
                </c:pt>
                <c:pt idx="17200">
                  <c:v>0.802734375</c:v>
                </c:pt>
                <c:pt idx="17201">
                  <c:v>0.804901123046875</c:v>
                </c:pt>
                <c:pt idx="17202">
                  <c:v>0.80950927734375</c:v>
                </c:pt>
                <c:pt idx="17203">
                  <c:v>0.8092041015625</c:v>
                </c:pt>
                <c:pt idx="17204">
                  <c:v>0.80657958984375</c:v>
                </c:pt>
                <c:pt idx="17205">
                  <c:v>0.803253173828125</c:v>
                </c:pt>
                <c:pt idx="17206">
                  <c:v>0.8057861328125</c:v>
                </c:pt>
                <c:pt idx="17207">
                  <c:v>0.80145263671875</c:v>
                </c:pt>
                <c:pt idx="17208">
                  <c:v>0.800506591796875</c:v>
                </c:pt>
                <c:pt idx="17209">
                  <c:v>0.80377197265625</c:v>
                </c:pt>
                <c:pt idx="17210">
                  <c:v>0.803680419921875</c:v>
                </c:pt>
                <c:pt idx="17211">
                  <c:v>0.800567626953125</c:v>
                </c:pt>
                <c:pt idx="17212">
                  <c:v>0.7989501953125</c:v>
                </c:pt>
                <c:pt idx="17213">
                  <c:v>0.80145263671875</c:v>
                </c:pt>
                <c:pt idx="17214">
                  <c:v>0.802276611328125</c:v>
                </c:pt>
                <c:pt idx="17215">
                  <c:v>0.805419921875</c:v>
                </c:pt>
                <c:pt idx="17216">
                  <c:v>0.804107666015625</c:v>
                </c:pt>
                <c:pt idx="17217">
                  <c:v>0.8011474609375</c:v>
                </c:pt>
                <c:pt idx="17218">
                  <c:v>0.80108642578125</c:v>
                </c:pt>
                <c:pt idx="17219">
                  <c:v>0.80084228515625</c:v>
                </c:pt>
                <c:pt idx="17220">
                  <c:v>0.80511474609375</c:v>
                </c:pt>
                <c:pt idx="17221">
                  <c:v>0.807098388671875</c:v>
                </c:pt>
                <c:pt idx="17222">
                  <c:v>0.80712890625</c:v>
                </c:pt>
                <c:pt idx="17223">
                  <c:v>0.803955078125</c:v>
                </c:pt>
                <c:pt idx="17224">
                  <c:v>0.802154541015625</c:v>
                </c:pt>
                <c:pt idx="17225">
                  <c:v>0.801605224609375</c:v>
                </c:pt>
                <c:pt idx="17226">
                  <c:v>0.79681396484375</c:v>
                </c:pt>
                <c:pt idx="17227">
                  <c:v>0.7943115234375</c:v>
                </c:pt>
                <c:pt idx="17228">
                  <c:v>0.79986572265625</c:v>
                </c:pt>
                <c:pt idx="17229">
                  <c:v>0.799957275390625</c:v>
                </c:pt>
                <c:pt idx="17230">
                  <c:v>0.79986572265625</c:v>
                </c:pt>
                <c:pt idx="17231">
                  <c:v>0.801513671875</c:v>
                </c:pt>
                <c:pt idx="17232">
                  <c:v>0.80499267578125</c:v>
                </c:pt>
                <c:pt idx="17233">
                  <c:v>0.80938720703125</c:v>
                </c:pt>
                <c:pt idx="17234">
                  <c:v>0.80853271484375</c:v>
                </c:pt>
                <c:pt idx="17235">
                  <c:v>0.804840087890625</c:v>
                </c:pt>
                <c:pt idx="17236">
                  <c:v>0.80535888671875</c:v>
                </c:pt>
                <c:pt idx="17237">
                  <c:v>0.804107666015625</c:v>
                </c:pt>
                <c:pt idx="17238">
                  <c:v>0.803131103515625</c:v>
                </c:pt>
                <c:pt idx="17239">
                  <c:v>0.80657958984375</c:v>
                </c:pt>
                <c:pt idx="17240">
                  <c:v>0.80645751953125</c:v>
                </c:pt>
                <c:pt idx="17241">
                  <c:v>0.804718017578125</c:v>
                </c:pt>
                <c:pt idx="17242">
                  <c:v>0.805206298828125</c:v>
                </c:pt>
                <c:pt idx="17243">
                  <c:v>0.807281494140625</c:v>
                </c:pt>
                <c:pt idx="17244">
                  <c:v>0.807464599609375</c:v>
                </c:pt>
                <c:pt idx="17245">
                  <c:v>0.80224609375</c:v>
                </c:pt>
                <c:pt idx="17246">
                  <c:v>0.803009033203125</c:v>
                </c:pt>
                <c:pt idx="17247">
                  <c:v>0.804718017578125</c:v>
                </c:pt>
                <c:pt idx="17248">
                  <c:v>0.805419921875</c:v>
                </c:pt>
                <c:pt idx="17249">
                  <c:v>0.7957763671875</c:v>
                </c:pt>
                <c:pt idx="17250">
                  <c:v>0.80108642578125</c:v>
                </c:pt>
                <c:pt idx="17251">
                  <c:v>0.803741455078125</c:v>
                </c:pt>
                <c:pt idx="17252">
                  <c:v>0.8006591796875</c:v>
                </c:pt>
                <c:pt idx="17253">
                  <c:v>0.798858642578125</c:v>
                </c:pt>
                <c:pt idx="17254">
                  <c:v>0.797088623046875</c:v>
                </c:pt>
                <c:pt idx="17255">
                  <c:v>0.801727294921875</c:v>
                </c:pt>
                <c:pt idx="17256">
                  <c:v>0.79937744140625</c:v>
                </c:pt>
                <c:pt idx="17257">
                  <c:v>0.7933349609375</c:v>
                </c:pt>
                <c:pt idx="17258">
                  <c:v>0.78912353515625</c:v>
                </c:pt>
                <c:pt idx="17259">
                  <c:v>0.79730224609375</c:v>
                </c:pt>
                <c:pt idx="17260">
                  <c:v>0.79766845703125</c:v>
                </c:pt>
                <c:pt idx="17261">
                  <c:v>0.800628662109375</c:v>
                </c:pt>
                <c:pt idx="17262">
                  <c:v>0.7998046875</c:v>
                </c:pt>
                <c:pt idx="17263">
                  <c:v>0.80523681640625</c:v>
                </c:pt>
                <c:pt idx="17264">
                  <c:v>0.806854248046875</c:v>
                </c:pt>
                <c:pt idx="17265">
                  <c:v>0.80145263671875</c:v>
                </c:pt>
                <c:pt idx="17266">
                  <c:v>0.801177978515625</c:v>
                </c:pt>
                <c:pt idx="17267">
                  <c:v>0.8031005859375</c:v>
                </c:pt>
                <c:pt idx="17268">
                  <c:v>0.79913330078125</c:v>
                </c:pt>
                <c:pt idx="17269">
                  <c:v>0.80084228515625</c:v>
                </c:pt>
                <c:pt idx="17270">
                  <c:v>0.802947998046875</c:v>
                </c:pt>
                <c:pt idx="17271">
                  <c:v>0.80072021484375</c:v>
                </c:pt>
                <c:pt idx="17272">
                  <c:v>0.79669189453125</c:v>
                </c:pt>
                <c:pt idx="17273">
                  <c:v>0.799896240234375</c:v>
                </c:pt>
                <c:pt idx="17274">
                  <c:v>0.801605224609375</c:v>
                </c:pt>
                <c:pt idx="17275">
                  <c:v>0.79949951171875</c:v>
                </c:pt>
                <c:pt idx="17276">
                  <c:v>0.79791259765625</c:v>
                </c:pt>
                <c:pt idx="17277">
                  <c:v>0.803192138671875</c:v>
                </c:pt>
                <c:pt idx="17278">
                  <c:v>0.80328369140625</c:v>
                </c:pt>
                <c:pt idx="17279">
                  <c:v>0.800445556640625</c:v>
                </c:pt>
                <c:pt idx="17280">
                  <c:v>0.798553466796875</c:v>
                </c:pt>
                <c:pt idx="17281">
                  <c:v>0.7979736328125</c:v>
                </c:pt>
                <c:pt idx="17282">
                  <c:v>0.80108642578125</c:v>
                </c:pt>
                <c:pt idx="17283">
                  <c:v>0.806427001953125</c:v>
                </c:pt>
                <c:pt idx="17284">
                  <c:v>0.809539794921875</c:v>
                </c:pt>
                <c:pt idx="17285">
                  <c:v>0.81170654296875</c:v>
                </c:pt>
                <c:pt idx="17286">
                  <c:v>0.811248779296875</c:v>
                </c:pt>
                <c:pt idx="17287">
                  <c:v>0.806549072265625</c:v>
                </c:pt>
                <c:pt idx="17288">
                  <c:v>0.805694580078125</c:v>
                </c:pt>
                <c:pt idx="17289">
                  <c:v>0.8056640625</c:v>
                </c:pt>
                <c:pt idx="17290">
                  <c:v>0.805389404296875</c:v>
                </c:pt>
                <c:pt idx="17291">
                  <c:v>0.8060302734375</c:v>
                </c:pt>
                <c:pt idx="17292">
                  <c:v>0.806182861328125</c:v>
                </c:pt>
                <c:pt idx="17293">
                  <c:v>0.807159423828125</c:v>
                </c:pt>
                <c:pt idx="17294">
                  <c:v>0.806304931640625</c:v>
                </c:pt>
                <c:pt idx="17295">
                  <c:v>0.8038330078125</c:v>
                </c:pt>
                <c:pt idx="17296">
                  <c:v>0.80645751953125</c:v>
                </c:pt>
                <c:pt idx="17297">
                  <c:v>0.808258056640625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9ED-4C5C-89EF-410D65ED44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9611120"/>
        <c:axId val="805894696"/>
      </c:lineChart>
      <c:catAx>
        <c:axId val="809611120"/>
        <c:scaling>
          <c:orientation val="minMax"/>
        </c:scaling>
        <c:delete val="0"/>
        <c:axPos val="b"/>
        <c:numFmt formatCode="h:mm:ss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5894696"/>
        <c:crosses val="autoZero"/>
        <c:auto val="1"/>
        <c:lblAlgn val="ctr"/>
        <c:lblOffset val="100"/>
        <c:noMultiLvlLbl val="0"/>
      </c:catAx>
      <c:valAx>
        <c:axId val="805894696"/>
        <c:scaling>
          <c:orientation val="minMax"/>
          <c:max val="9"/>
          <c:min val="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961112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Vertical Acceleration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 EC'!$G$2</c:f>
              <c:strCache>
                <c:ptCount val="1"/>
                <c:pt idx="0">
                  <c:v>ZAxis Max (g)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405"/>
              <c:layout>
                <c:manualLayout>
                  <c:x val="-5.208333333333344E-2"/>
                  <c:y val="-2.5700334104343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C2-4977-9E0B-9F461DA75C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 EC'!$C$3:$C$4112</c:f>
              <c:numCache>
                <c:formatCode>h:mm:ss</c:formatCode>
                <c:ptCount val="4110"/>
                <c:pt idx="0">
                  <c:v>0.59513888888888888</c:v>
                </c:pt>
                <c:pt idx="1">
                  <c:v>0.59516203703703707</c:v>
                </c:pt>
                <c:pt idx="2">
                  <c:v>0.59518518518518515</c:v>
                </c:pt>
                <c:pt idx="3">
                  <c:v>0.59520833333333334</c:v>
                </c:pt>
                <c:pt idx="4">
                  <c:v>0.59523148148148153</c:v>
                </c:pt>
                <c:pt idx="5">
                  <c:v>0.59525462962962961</c:v>
                </c:pt>
                <c:pt idx="6">
                  <c:v>0.59527777777777779</c:v>
                </c:pt>
                <c:pt idx="7">
                  <c:v>0.59530092592592598</c:v>
                </c:pt>
                <c:pt idx="8">
                  <c:v>0.59532407407407406</c:v>
                </c:pt>
                <c:pt idx="9">
                  <c:v>0.59534722222222225</c:v>
                </c:pt>
                <c:pt idx="10">
                  <c:v>0.59537037037037044</c:v>
                </c:pt>
                <c:pt idx="11">
                  <c:v>0.59539351851851852</c:v>
                </c:pt>
                <c:pt idx="12">
                  <c:v>0.59541666666666659</c:v>
                </c:pt>
                <c:pt idx="13">
                  <c:v>0.59543981481481478</c:v>
                </c:pt>
                <c:pt idx="14">
                  <c:v>0.59546296296296297</c:v>
                </c:pt>
                <c:pt idx="15">
                  <c:v>0.59548611111111105</c:v>
                </c:pt>
                <c:pt idx="16">
                  <c:v>0.59550925925925924</c:v>
                </c:pt>
                <c:pt idx="17">
                  <c:v>0.59553240740740743</c:v>
                </c:pt>
                <c:pt idx="18">
                  <c:v>0.5955555555555555</c:v>
                </c:pt>
                <c:pt idx="19">
                  <c:v>0.59557870370370369</c:v>
                </c:pt>
                <c:pt idx="20">
                  <c:v>0.59560185185185188</c:v>
                </c:pt>
                <c:pt idx="21">
                  <c:v>0.59562499999999996</c:v>
                </c:pt>
                <c:pt idx="22">
                  <c:v>0.59564814814814815</c:v>
                </c:pt>
                <c:pt idx="23">
                  <c:v>0.59567129629629634</c:v>
                </c:pt>
                <c:pt idx="24">
                  <c:v>0.59569444444444442</c:v>
                </c:pt>
                <c:pt idx="25">
                  <c:v>0.5957175925925926</c:v>
                </c:pt>
                <c:pt idx="26">
                  <c:v>0.59574074074074079</c:v>
                </c:pt>
                <c:pt idx="27">
                  <c:v>0.59576388888888887</c:v>
                </c:pt>
                <c:pt idx="28">
                  <c:v>0.59578703703703706</c:v>
                </c:pt>
                <c:pt idx="29">
                  <c:v>0.59581018518518525</c:v>
                </c:pt>
                <c:pt idx="30">
                  <c:v>0.59583333333333333</c:v>
                </c:pt>
                <c:pt idx="31">
                  <c:v>0.59585648148148151</c:v>
                </c:pt>
                <c:pt idx="32">
                  <c:v>0.5958796296296297</c:v>
                </c:pt>
                <c:pt idx="33">
                  <c:v>0.59590277777777778</c:v>
                </c:pt>
                <c:pt idx="34">
                  <c:v>0.59592592592592586</c:v>
                </c:pt>
                <c:pt idx="35">
                  <c:v>0.59594907407407405</c:v>
                </c:pt>
                <c:pt idx="36">
                  <c:v>0.59597222222222224</c:v>
                </c:pt>
                <c:pt idx="37">
                  <c:v>0.59599537037037031</c:v>
                </c:pt>
                <c:pt idx="38">
                  <c:v>0.5960185185185185</c:v>
                </c:pt>
                <c:pt idx="39">
                  <c:v>0.59604166666666669</c:v>
                </c:pt>
                <c:pt idx="40">
                  <c:v>0.59606481481481477</c:v>
                </c:pt>
                <c:pt idx="41">
                  <c:v>0.59608796296296296</c:v>
                </c:pt>
                <c:pt idx="42">
                  <c:v>0.59611111111111115</c:v>
                </c:pt>
                <c:pt idx="43">
                  <c:v>0.59613425925925922</c:v>
                </c:pt>
                <c:pt idx="44">
                  <c:v>0.59615740740740741</c:v>
                </c:pt>
                <c:pt idx="45">
                  <c:v>0.5961805555555556</c:v>
                </c:pt>
                <c:pt idx="46">
                  <c:v>0.59620370370370368</c:v>
                </c:pt>
                <c:pt idx="47">
                  <c:v>0.59622685185185187</c:v>
                </c:pt>
                <c:pt idx="48">
                  <c:v>0.59625000000000006</c:v>
                </c:pt>
                <c:pt idx="49">
                  <c:v>0.59627314814814814</c:v>
                </c:pt>
                <c:pt idx="50">
                  <c:v>0.59629629629629632</c:v>
                </c:pt>
                <c:pt idx="51">
                  <c:v>0.59631944444444451</c:v>
                </c:pt>
                <c:pt idx="52">
                  <c:v>0.59634259259259259</c:v>
                </c:pt>
                <c:pt idx="53">
                  <c:v>0.59636574074074067</c:v>
                </c:pt>
                <c:pt idx="54">
                  <c:v>0.59638888888888886</c:v>
                </c:pt>
                <c:pt idx="55">
                  <c:v>0.59641203703703705</c:v>
                </c:pt>
                <c:pt idx="56">
                  <c:v>0.59643518518518512</c:v>
                </c:pt>
                <c:pt idx="57">
                  <c:v>0.59645833333333331</c:v>
                </c:pt>
                <c:pt idx="58">
                  <c:v>0.5964814814814815</c:v>
                </c:pt>
                <c:pt idx="59">
                  <c:v>0.59650462962962958</c:v>
                </c:pt>
                <c:pt idx="60">
                  <c:v>0.59652777777777777</c:v>
                </c:pt>
                <c:pt idx="61">
                  <c:v>0.59655092592592596</c:v>
                </c:pt>
                <c:pt idx="62">
                  <c:v>0.59657407407407403</c:v>
                </c:pt>
                <c:pt idx="63">
                  <c:v>0.59659722222222222</c:v>
                </c:pt>
                <c:pt idx="64">
                  <c:v>0.59662037037037041</c:v>
                </c:pt>
                <c:pt idx="65">
                  <c:v>0.59664351851851849</c:v>
                </c:pt>
                <c:pt idx="66">
                  <c:v>0.59666666666666668</c:v>
                </c:pt>
                <c:pt idx="67">
                  <c:v>0.59668981481481487</c:v>
                </c:pt>
                <c:pt idx="68">
                  <c:v>0.59671296296296295</c:v>
                </c:pt>
                <c:pt idx="69">
                  <c:v>0.59673611111111113</c:v>
                </c:pt>
                <c:pt idx="70">
                  <c:v>0.59675925925925932</c:v>
                </c:pt>
                <c:pt idx="71">
                  <c:v>0.5967824074074074</c:v>
                </c:pt>
                <c:pt idx="72">
                  <c:v>0.59680555555555559</c:v>
                </c:pt>
                <c:pt idx="73">
                  <c:v>0.59682870370370367</c:v>
                </c:pt>
                <c:pt idx="74">
                  <c:v>0.59685185185185186</c:v>
                </c:pt>
                <c:pt idx="75">
                  <c:v>0.59687499999999993</c:v>
                </c:pt>
                <c:pt idx="76">
                  <c:v>0.59689814814814812</c:v>
                </c:pt>
                <c:pt idx="77">
                  <c:v>0.59692129629629631</c:v>
                </c:pt>
                <c:pt idx="78">
                  <c:v>0.59694444444444439</c:v>
                </c:pt>
                <c:pt idx="79">
                  <c:v>0.59696759259259258</c:v>
                </c:pt>
                <c:pt idx="80">
                  <c:v>0.59699074074074077</c:v>
                </c:pt>
                <c:pt idx="81">
                  <c:v>0.59701388888888884</c:v>
                </c:pt>
                <c:pt idx="82">
                  <c:v>0.59703703703703703</c:v>
                </c:pt>
                <c:pt idx="83">
                  <c:v>0.59706018518518522</c:v>
                </c:pt>
                <c:pt idx="84">
                  <c:v>0.5970833333333333</c:v>
                </c:pt>
                <c:pt idx="85">
                  <c:v>0.59710648148148149</c:v>
                </c:pt>
                <c:pt idx="86">
                  <c:v>0.59712962962962968</c:v>
                </c:pt>
                <c:pt idx="87">
                  <c:v>0.59715277777777775</c:v>
                </c:pt>
                <c:pt idx="88">
                  <c:v>0.59717592592592594</c:v>
                </c:pt>
                <c:pt idx="89">
                  <c:v>0.59719907407407413</c:v>
                </c:pt>
                <c:pt idx="90">
                  <c:v>0.59722222222222221</c:v>
                </c:pt>
                <c:pt idx="91">
                  <c:v>0.5972453703703704</c:v>
                </c:pt>
                <c:pt idx="92">
                  <c:v>0.59726851851851859</c:v>
                </c:pt>
                <c:pt idx="93">
                  <c:v>0.59729166666666667</c:v>
                </c:pt>
                <c:pt idx="94">
                  <c:v>0.59731481481481474</c:v>
                </c:pt>
                <c:pt idx="95">
                  <c:v>0.59733796296296293</c:v>
                </c:pt>
                <c:pt idx="96">
                  <c:v>0.59736111111111112</c:v>
                </c:pt>
                <c:pt idx="97">
                  <c:v>0.5973842592592592</c:v>
                </c:pt>
                <c:pt idx="98">
                  <c:v>0.59740740740740739</c:v>
                </c:pt>
                <c:pt idx="99">
                  <c:v>0.59743055555555558</c:v>
                </c:pt>
                <c:pt idx="100">
                  <c:v>0.59745370370370365</c:v>
                </c:pt>
                <c:pt idx="101">
                  <c:v>0.59747685185185184</c:v>
                </c:pt>
                <c:pt idx="102">
                  <c:v>0.59750000000000003</c:v>
                </c:pt>
                <c:pt idx="103">
                  <c:v>0.59752314814814811</c:v>
                </c:pt>
                <c:pt idx="104">
                  <c:v>0.5975462962962963</c:v>
                </c:pt>
                <c:pt idx="105">
                  <c:v>0.59756944444444449</c:v>
                </c:pt>
                <c:pt idx="106">
                  <c:v>0.59759259259259256</c:v>
                </c:pt>
                <c:pt idx="107">
                  <c:v>0.59761574074074075</c:v>
                </c:pt>
                <c:pt idx="108">
                  <c:v>0.59763888888888894</c:v>
                </c:pt>
                <c:pt idx="109">
                  <c:v>0.59766203703703702</c:v>
                </c:pt>
                <c:pt idx="110">
                  <c:v>0.59768518518518521</c:v>
                </c:pt>
                <c:pt idx="111">
                  <c:v>0.5977083333333334</c:v>
                </c:pt>
                <c:pt idx="112">
                  <c:v>0.59773148148148147</c:v>
                </c:pt>
                <c:pt idx="113">
                  <c:v>0.59775462962962966</c:v>
                </c:pt>
                <c:pt idx="114">
                  <c:v>0.59777777777777785</c:v>
                </c:pt>
                <c:pt idx="115">
                  <c:v>0.59780092592592593</c:v>
                </c:pt>
                <c:pt idx="116">
                  <c:v>0.59782407407407401</c:v>
                </c:pt>
                <c:pt idx="117">
                  <c:v>0.5978472222222222</c:v>
                </c:pt>
                <c:pt idx="118">
                  <c:v>0.59787037037037039</c:v>
                </c:pt>
                <c:pt idx="119">
                  <c:v>0.59789351851851846</c:v>
                </c:pt>
                <c:pt idx="120">
                  <c:v>0.59791666666666665</c:v>
                </c:pt>
                <c:pt idx="121">
                  <c:v>0.59793981481481484</c:v>
                </c:pt>
                <c:pt idx="122">
                  <c:v>0.59796296296296292</c:v>
                </c:pt>
                <c:pt idx="123">
                  <c:v>0.59798611111111111</c:v>
                </c:pt>
                <c:pt idx="124">
                  <c:v>0.5980092592592593</c:v>
                </c:pt>
                <c:pt idx="125">
                  <c:v>0.59803240740740737</c:v>
                </c:pt>
                <c:pt idx="126">
                  <c:v>0.59805555555555556</c:v>
                </c:pt>
                <c:pt idx="127">
                  <c:v>0.59807870370370375</c:v>
                </c:pt>
                <c:pt idx="128">
                  <c:v>0.59810185185185183</c:v>
                </c:pt>
                <c:pt idx="129">
                  <c:v>0.59812500000000002</c:v>
                </c:pt>
                <c:pt idx="130">
                  <c:v>0.59814814814814821</c:v>
                </c:pt>
                <c:pt idx="131">
                  <c:v>0.59817129629629628</c:v>
                </c:pt>
                <c:pt idx="132">
                  <c:v>0.59819444444444447</c:v>
                </c:pt>
                <c:pt idx="133">
                  <c:v>0.59821759259259266</c:v>
                </c:pt>
                <c:pt idx="134">
                  <c:v>0.59824074074074074</c:v>
                </c:pt>
                <c:pt idx="135">
                  <c:v>0.59826388888888882</c:v>
                </c:pt>
                <c:pt idx="136">
                  <c:v>0.59828703703703701</c:v>
                </c:pt>
                <c:pt idx="137">
                  <c:v>0.59831018518518519</c:v>
                </c:pt>
                <c:pt idx="138">
                  <c:v>0.59833333333333327</c:v>
                </c:pt>
                <c:pt idx="139">
                  <c:v>0.59835648148148146</c:v>
                </c:pt>
                <c:pt idx="140">
                  <c:v>0.59837962962962965</c:v>
                </c:pt>
                <c:pt idx="141">
                  <c:v>0.59840277777777773</c:v>
                </c:pt>
                <c:pt idx="142">
                  <c:v>0.59842592592592592</c:v>
                </c:pt>
                <c:pt idx="143">
                  <c:v>0.59844907407407411</c:v>
                </c:pt>
                <c:pt idx="144">
                  <c:v>0.59847222222222218</c:v>
                </c:pt>
                <c:pt idx="145">
                  <c:v>0.59849537037037037</c:v>
                </c:pt>
                <c:pt idx="146">
                  <c:v>0.59851851851851856</c:v>
                </c:pt>
                <c:pt idx="147">
                  <c:v>0.59854166666666664</c:v>
                </c:pt>
                <c:pt idx="148">
                  <c:v>0.59856481481481483</c:v>
                </c:pt>
                <c:pt idx="149">
                  <c:v>0.59858796296296302</c:v>
                </c:pt>
                <c:pt idx="150">
                  <c:v>0.59861111111111109</c:v>
                </c:pt>
                <c:pt idx="151">
                  <c:v>0.59863425925925928</c:v>
                </c:pt>
                <c:pt idx="152">
                  <c:v>0.59865740740740747</c:v>
                </c:pt>
                <c:pt idx="153">
                  <c:v>0.59868055555555555</c:v>
                </c:pt>
                <c:pt idx="154">
                  <c:v>0.59870370370370374</c:v>
                </c:pt>
                <c:pt idx="155">
                  <c:v>0.59872685185185182</c:v>
                </c:pt>
                <c:pt idx="156">
                  <c:v>0.59875</c:v>
                </c:pt>
                <c:pt idx="157">
                  <c:v>0.59877314814814808</c:v>
                </c:pt>
                <c:pt idx="158">
                  <c:v>0.59879629629629627</c:v>
                </c:pt>
                <c:pt idx="159">
                  <c:v>0.59881944444444446</c:v>
                </c:pt>
                <c:pt idx="160">
                  <c:v>0.59884259259259254</c:v>
                </c:pt>
                <c:pt idx="161">
                  <c:v>0.59886574074074073</c:v>
                </c:pt>
                <c:pt idx="162">
                  <c:v>0.59888888888888892</c:v>
                </c:pt>
                <c:pt idx="163">
                  <c:v>0.59891203703703699</c:v>
                </c:pt>
                <c:pt idx="164">
                  <c:v>0.59893518518518518</c:v>
                </c:pt>
                <c:pt idx="165">
                  <c:v>0.59895833333333337</c:v>
                </c:pt>
                <c:pt idx="166">
                  <c:v>0.59898148148148145</c:v>
                </c:pt>
                <c:pt idx="167">
                  <c:v>0.59900462962962964</c:v>
                </c:pt>
                <c:pt idx="168">
                  <c:v>0.59902777777777783</c:v>
                </c:pt>
                <c:pt idx="169">
                  <c:v>0.5990509259259259</c:v>
                </c:pt>
                <c:pt idx="170">
                  <c:v>0.59907407407407409</c:v>
                </c:pt>
                <c:pt idx="171">
                  <c:v>0.59909722222222228</c:v>
                </c:pt>
                <c:pt idx="172">
                  <c:v>0.59912037037037036</c:v>
                </c:pt>
                <c:pt idx="173">
                  <c:v>0.59914351851851855</c:v>
                </c:pt>
                <c:pt idx="174">
                  <c:v>0.59916666666666674</c:v>
                </c:pt>
                <c:pt idx="175">
                  <c:v>0.59918981481481481</c:v>
                </c:pt>
                <c:pt idx="176">
                  <c:v>0.59921296296296289</c:v>
                </c:pt>
                <c:pt idx="177">
                  <c:v>0.59923611111111108</c:v>
                </c:pt>
                <c:pt idx="178">
                  <c:v>0.59925925925925927</c:v>
                </c:pt>
                <c:pt idx="179">
                  <c:v>0.59928240740740735</c:v>
                </c:pt>
                <c:pt idx="180">
                  <c:v>0.59930555555555554</c:v>
                </c:pt>
                <c:pt idx="181">
                  <c:v>0.59932870370370372</c:v>
                </c:pt>
                <c:pt idx="182">
                  <c:v>0.5993518518518518</c:v>
                </c:pt>
                <c:pt idx="183">
                  <c:v>0.59937499999999999</c:v>
                </c:pt>
                <c:pt idx="184">
                  <c:v>0.59939814814814818</c:v>
                </c:pt>
                <c:pt idx="185">
                  <c:v>0.59942129629629626</c:v>
                </c:pt>
                <c:pt idx="186">
                  <c:v>0.59944444444444445</c:v>
                </c:pt>
                <c:pt idx="187">
                  <c:v>0.59946759259259264</c:v>
                </c:pt>
                <c:pt idx="188">
                  <c:v>0.59949074074074071</c:v>
                </c:pt>
                <c:pt idx="189">
                  <c:v>0.5995138888888889</c:v>
                </c:pt>
                <c:pt idx="190">
                  <c:v>0.59953703703703709</c:v>
                </c:pt>
                <c:pt idx="191">
                  <c:v>0.59956018518518517</c:v>
                </c:pt>
                <c:pt idx="192">
                  <c:v>0.59958333333333336</c:v>
                </c:pt>
                <c:pt idx="193">
                  <c:v>0.59960648148148155</c:v>
                </c:pt>
                <c:pt idx="194">
                  <c:v>0.59962962962962962</c:v>
                </c:pt>
                <c:pt idx="195">
                  <c:v>0.59965277777777781</c:v>
                </c:pt>
                <c:pt idx="196">
                  <c:v>0.599675925925926</c:v>
                </c:pt>
                <c:pt idx="197">
                  <c:v>0.59969907407407408</c:v>
                </c:pt>
                <c:pt idx="198">
                  <c:v>0.59972222222222216</c:v>
                </c:pt>
                <c:pt idx="199">
                  <c:v>0.59974537037037035</c:v>
                </c:pt>
                <c:pt idx="200">
                  <c:v>0.59976851851851853</c:v>
                </c:pt>
                <c:pt idx="201">
                  <c:v>0.59979166666666661</c:v>
                </c:pt>
                <c:pt idx="202">
                  <c:v>0.5998148148148148</c:v>
                </c:pt>
                <c:pt idx="203">
                  <c:v>0.59983796296296299</c:v>
                </c:pt>
                <c:pt idx="204">
                  <c:v>0.59986111111111107</c:v>
                </c:pt>
                <c:pt idx="205">
                  <c:v>0.59988425925925926</c:v>
                </c:pt>
                <c:pt idx="206">
                  <c:v>0.59990740740740744</c:v>
                </c:pt>
                <c:pt idx="207">
                  <c:v>0.59993055555555552</c:v>
                </c:pt>
                <c:pt idx="208">
                  <c:v>0.59995370370370371</c:v>
                </c:pt>
                <c:pt idx="209">
                  <c:v>0.5999768518518519</c:v>
                </c:pt>
                <c:pt idx="210">
                  <c:v>0.6</c:v>
                </c:pt>
                <c:pt idx="211">
                  <c:v>0.60002314814814817</c:v>
                </c:pt>
                <c:pt idx="212">
                  <c:v>0.60004629629629636</c:v>
                </c:pt>
                <c:pt idx="213">
                  <c:v>0.60006944444444443</c:v>
                </c:pt>
                <c:pt idx="214">
                  <c:v>0.60009259259259262</c:v>
                </c:pt>
                <c:pt idx="215">
                  <c:v>0.60011574074074081</c:v>
                </c:pt>
                <c:pt idx="216">
                  <c:v>0.60013888888888889</c:v>
                </c:pt>
                <c:pt idx="217">
                  <c:v>0.60016203703703697</c:v>
                </c:pt>
                <c:pt idx="218">
                  <c:v>0.60018518518518515</c:v>
                </c:pt>
                <c:pt idx="219">
                  <c:v>0.60020833333333334</c:v>
                </c:pt>
                <c:pt idx="220">
                  <c:v>0.60023148148148142</c:v>
                </c:pt>
                <c:pt idx="221">
                  <c:v>0.60025462962962961</c:v>
                </c:pt>
                <c:pt idx="222">
                  <c:v>0.6002777777777778</c:v>
                </c:pt>
                <c:pt idx="223">
                  <c:v>0.60030092592592588</c:v>
                </c:pt>
                <c:pt idx="224">
                  <c:v>0.60032407407407407</c:v>
                </c:pt>
                <c:pt idx="225">
                  <c:v>0.60034722222222225</c:v>
                </c:pt>
                <c:pt idx="226">
                  <c:v>0.60037037037037033</c:v>
                </c:pt>
                <c:pt idx="227">
                  <c:v>0.60039351851851852</c:v>
                </c:pt>
                <c:pt idx="228">
                  <c:v>0.60041666666666671</c:v>
                </c:pt>
                <c:pt idx="229">
                  <c:v>0.60043981481481479</c:v>
                </c:pt>
                <c:pt idx="230">
                  <c:v>0.60046296296296298</c:v>
                </c:pt>
                <c:pt idx="231">
                  <c:v>0.60048611111111116</c:v>
                </c:pt>
                <c:pt idx="232">
                  <c:v>0.60050925925925924</c:v>
                </c:pt>
                <c:pt idx="233">
                  <c:v>0.60053240740740743</c:v>
                </c:pt>
                <c:pt idx="234">
                  <c:v>0.60055555555555562</c:v>
                </c:pt>
                <c:pt idx="235">
                  <c:v>0.6005787037037037</c:v>
                </c:pt>
                <c:pt idx="236">
                  <c:v>0.60060185185185189</c:v>
                </c:pt>
                <c:pt idx="237">
                  <c:v>0.60062499999999996</c:v>
                </c:pt>
                <c:pt idx="238">
                  <c:v>0.60064814814814815</c:v>
                </c:pt>
                <c:pt idx="239">
                  <c:v>0.60067129629629623</c:v>
                </c:pt>
                <c:pt idx="240">
                  <c:v>0.60069444444444442</c:v>
                </c:pt>
                <c:pt idx="241">
                  <c:v>0.60071759259259261</c:v>
                </c:pt>
                <c:pt idx="242">
                  <c:v>0.60074074074074069</c:v>
                </c:pt>
                <c:pt idx="243">
                  <c:v>0.60076388888888888</c:v>
                </c:pt>
                <c:pt idx="244">
                  <c:v>0.60078703703703706</c:v>
                </c:pt>
                <c:pt idx="245">
                  <c:v>0.60081018518518514</c:v>
                </c:pt>
                <c:pt idx="246">
                  <c:v>0.60083333333333333</c:v>
                </c:pt>
                <c:pt idx="247">
                  <c:v>0.60085648148148152</c:v>
                </c:pt>
                <c:pt idx="248">
                  <c:v>0.6008796296296296</c:v>
                </c:pt>
                <c:pt idx="249">
                  <c:v>0.60090277777777779</c:v>
                </c:pt>
                <c:pt idx="250">
                  <c:v>0.60092592592592597</c:v>
                </c:pt>
                <c:pt idx="251">
                  <c:v>0.60094907407407405</c:v>
                </c:pt>
                <c:pt idx="252">
                  <c:v>0.60097222222222224</c:v>
                </c:pt>
                <c:pt idx="253">
                  <c:v>0.60099537037037043</c:v>
                </c:pt>
                <c:pt idx="254">
                  <c:v>0.60101851851851851</c:v>
                </c:pt>
                <c:pt idx="255">
                  <c:v>0.6010416666666667</c:v>
                </c:pt>
                <c:pt idx="256">
                  <c:v>0.60106481481481489</c:v>
                </c:pt>
                <c:pt idx="257">
                  <c:v>0.60108796296296296</c:v>
                </c:pt>
                <c:pt idx="258">
                  <c:v>0.60111111111111104</c:v>
                </c:pt>
                <c:pt idx="259">
                  <c:v>0.60113425925925923</c:v>
                </c:pt>
                <c:pt idx="260">
                  <c:v>0.60115740740740742</c:v>
                </c:pt>
                <c:pt idx="261">
                  <c:v>0.6011805555555555</c:v>
                </c:pt>
                <c:pt idx="262">
                  <c:v>0.60120370370370368</c:v>
                </c:pt>
                <c:pt idx="263">
                  <c:v>0.60122685185185187</c:v>
                </c:pt>
                <c:pt idx="264">
                  <c:v>0.60124999999999995</c:v>
                </c:pt>
                <c:pt idx="265">
                  <c:v>0.60127314814814814</c:v>
                </c:pt>
                <c:pt idx="266">
                  <c:v>0.60129629629629633</c:v>
                </c:pt>
                <c:pt idx="267">
                  <c:v>0.60131944444444441</c:v>
                </c:pt>
                <c:pt idx="268">
                  <c:v>0.6013425925925926</c:v>
                </c:pt>
                <c:pt idx="269">
                  <c:v>0.60136574074074078</c:v>
                </c:pt>
                <c:pt idx="270">
                  <c:v>0.60138888888888886</c:v>
                </c:pt>
                <c:pt idx="271">
                  <c:v>0.60141203703703705</c:v>
                </c:pt>
                <c:pt idx="272">
                  <c:v>0.60143518518518524</c:v>
                </c:pt>
                <c:pt idx="273">
                  <c:v>0.60145833333333332</c:v>
                </c:pt>
                <c:pt idx="274">
                  <c:v>0.60148148148148151</c:v>
                </c:pt>
                <c:pt idx="275">
                  <c:v>0.60150462962962969</c:v>
                </c:pt>
                <c:pt idx="276">
                  <c:v>0.60152777777777777</c:v>
                </c:pt>
                <c:pt idx="277">
                  <c:v>0.60155092592592596</c:v>
                </c:pt>
                <c:pt idx="278">
                  <c:v>0.60157407407407404</c:v>
                </c:pt>
                <c:pt idx="279">
                  <c:v>0.60159722222222223</c:v>
                </c:pt>
                <c:pt idx="280">
                  <c:v>0.60162037037037031</c:v>
                </c:pt>
                <c:pt idx="281">
                  <c:v>0.60164351851851849</c:v>
                </c:pt>
                <c:pt idx="282">
                  <c:v>0.60166666666666668</c:v>
                </c:pt>
                <c:pt idx="283">
                  <c:v>0.60168981481481476</c:v>
                </c:pt>
                <c:pt idx="284">
                  <c:v>0.60171296296296295</c:v>
                </c:pt>
                <c:pt idx="285">
                  <c:v>0.60173611111111114</c:v>
                </c:pt>
                <c:pt idx="286">
                  <c:v>0.60175925925925922</c:v>
                </c:pt>
                <c:pt idx="287">
                  <c:v>0.6017824074074074</c:v>
                </c:pt>
                <c:pt idx="288">
                  <c:v>0.60180555555555559</c:v>
                </c:pt>
                <c:pt idx="289">
                  <c:v>0.60182870370370367</c:v>
                </c:pt>
                <c:pt idx="290">
                  <c:v>0.60185185185185186</c:v>
                </c:pt>
                <c:pt idx="291">
                  <c:v>0.60187500000000005</c:v>
                </c:pt>
                <c:pt idx="292">
                  <c:v>0.60189814814814813</c:v>
                </c:pt>
                <c:pt idx="293">
                  <c:v>0.60192129629629632</c:v>
                </c:pt>
                <c:pt idx="294">
                  <c:v>0.6019444444444445</c:v>
                </c:pt>
                <c:pt idx="295">
                  <c:v>0.60196759259259258</c:v>
                </c:pt>
                <c:pt idx="296">
                  <c:v>0.60199074074074077</c:v>
                </c:pt>
                <c:pt idx="297">
                  <c:v>0.60201388888888896</c:v>
                </c:pt>
                <c:pt idx="298">
                  <c:v>0.60203703703703704</c:v>
                </c:pt>
                <c:pt idx="299">
                  <c:v>0.60206018518518511</c:v>
                </c:pt>
                <c:pt idx="300">
                  <c:v>0.6020833333333333</c:v>
                </c:pt>
                <c:pt idx="301">
                  <c:v>0.60210648148148149</c:v>
                </c:pt>
                <c:pt idx="302">
                  <c:v>0.60212962962962957</c:v>
                </c:pt>
                <c:pt idx="303">
                  <c:v>0.60215277777777776</c:v>
                </c:pt>
                <c:pt idx="304">
                  <c:v>0.60217592592592595</c:v>
                </c:pt>
                <c:pt idx="305">
                  <c:v>0.60219907407407403</c:v>
                </c:pt>
                <c:pt idx="306">
                  <c:v>0.60222222222222221</c:v>
                </c:pt>
                <c:pt idx="307">
                  <c:v>0.6022453703703704</c:v>
                </c:pt>
                <c:pt idx="308">
                  <c:v>0.60226851851851848</c:v>
                </c:pt>
                <c:pt idx="309">
                  <c:v>0.60229166666666667</c:v>
                </c:pt>
                <c:pt idx="310">
                  <c:v>0.60231481481481486</c:v>
                </c:pt>
                <c:pt idx="311">
                  <c:v>0.60233796296296294</c:v>
                </c:pt>
                <c:pt idx="312">
                  <c:v>0.60236111111111112</c:v>
                </c:pt>
                <c:pt idx="313">
                  <c:v>0.60238425925925931</c:v>
                </c:pt>
                <c:pt idx="314">
                  <c:v>0.60240740740740739</c:v>
                </c:pt>
                <c:pt idx="315">
                  <c:v>0.60243055555555558</c:v>
                </c:pt>
                <c:pt idx="316">
                  <c:v>0.60245370370370377</c:v>
                </c:pt>
                <c:pt idx="317">
                  <c:v>0.60247685185185185</c:v>
                </c:pt>
                <c:pt idx="318">
                  <c:v>0.60250000000000004</c:v>
                </c:pt>
                <c:pt idx="319">
                  <c:v>0.60252314814814811</c:v>
                </c:pt>
                <c:pt idx="320">
                  <c:v>0.6025462962962963</c:v>
                </c:pt>
                <c:pt idx="321">
                  <c:v>0.60256944444444438</c:v>
                </c:pt>
                <c:pt idx="322">
                  <c:v>0.60259259259259257</c:v>
                </c:pt>
                <c:pt idx="323">
                  <c:v>0.60261574074074076</c:v>
                </c:pt>
                <c:pt idx="324">
                  <c:v>0.60263888888888884</c:v>
                </c:pt>
                <c:pt idx="325">
                  <c:v>0.60266203703703702</c:v>
                </c:pt>
                <c:pt idx="326">
                  <c:v>0.60268518518518521</c:v>
                </c:pt>
                <c:pt idx="327">
                  <c:v>0.60270833333333329</c:v>
                </c:pt>
                <c:pt idx="328">
                  <c:v>0.60273148148148148</c:v>
                </c:pt>
                <c:pt idx="329">
                  <c:v>0.60275462962962967</c:v>
                </c:pt>
                <c:pt idx="330">
                  <c:v>0.60277777777777775</c:v>
                </c:pt>
                <c:pt idx="331">
                  <c:v>0.60280092592592593</c:v>
                </c:pt>
                <c:pt idx="332">
                  <c:v>0.60282407407407412</c:v>
                </c:pt>
                <c:pt idx="333">
                  <c:v>0.6028472222222222</c:v>
                </c:pt>
                <c:pt idx="334">
                  <c:v>0.60287037037037039</c:v>
                </c:pt>
                <c:pt idx="335">
                  <c:v>0.60289351851851858</c:v>
                </c:pt>
                <c:pt idx="336">
                  <c:v>0.60291666666666666</c:v>
                </c:pt>
                <c:pt idx="337">
                  <c:v>0.60293981481481485</c:v>
                </c:pt>
                <c:pt idx="338">
                  <c:v>0.60296296296296303</c:v>
                </c:pt>
                <c:pt idx="339">
                  <c:v>0.60298611111111111</c:v>
                </c:pt>
                <c:pt idx="340">
                  <c:v>0.60300925925925919</c:v>
                </c:pt>
                <c:pt idx="341">
                  <c:v>0.60303240740740738</c:v>
                </c:pt>
                <c:pt idx="342">
                  <c:v>0.60305555555555557</c:v>
                </c:pt>
                <c:pt idx="343">
                  <c:v>0.60307870370370364</c:v>
                </c:pt>
                <c:pt idx="344">
                  <c:v>0.60310185185185183</c:v>
                </c:pt>
                <c:pt idx="345">
                  <c:v>0.60312500000000002</c:v>
                </c:pt>
                <c:pt idx="346">
                  <c:v>0.6031481481481481</c:v>
                </c:pt>
                <c:pt idx="347">
                  <c:v>0.60317129629629629</c:v>
                </c:pt>
                <c:pt idx="348">
                  <c:v>0.60319444444444448</c:v>
                </c:pt>
                <c:pt idx="349">
                  <c:v>0.60321759259259256</c:v>
                </c:pt>
                <c:pt idx="350">
                  <c:v>0.60324074074074074</c:v>
                </c:pt>
                <c:pt idx="351">
                  <c:v>0.60326388888888893</c:v>
                </c:pt>
                <c:pt idx="352">
                  <c:v>0.60328703703703701</c:v>
                </c:pt>
                <c:pt idx="353">
                  <c:v>0.6033101851851852</c:v>
                </c:pt>
                <c:pt idx="354">
                  <c:v>0.60333333333333339</c:v>
                </c:pt>
                <c:pt idx="355">
                  <c:v>0.60335648148148147</c:v>
                </c:pt>
                <c:pt idx="356">
                  <c:v>0.60337962962962965</c:v>
                </c:pt>
                <c:pt idx="357">
                  <c:v>0.60340277777777784</c:v>
                </c:pt>
                <c:pt idx="358">
                  <c:v>0.60342592592592592</c:v>
                </c:pt>
                <c:pt idx="359">
                  <c:v>0.603449074074074</c:v>
                </c:pt>
                <c:pt idx="360">
                  <c:v>0.60347222222222219</c:v>
                </c:pt>
                <c:pt idx="361">
                  <c:v>0.60349537037037038</c:v>
                </c:pt>
                <c:pt idx="362">
                  <c:v>0.60351851851851845</c:v>
                </c:pt>
                <c:pt idx="363">
                  <c:v>0.60354166666666664</c:v>
                </c:pt>
                <c:pt idx="364">
                  <c:v>0.60356481481481483</c:v>
                </c:pt>
                <c:pt idx="365">
                  <c:v>0.60358796296296291</c:v>
                </c:pt>
                <c:pt idx="366">
                  <c:v>0.6036111111111111</c:v>
                </c:pt>
                <c:pt idx="367">
                  <c:v>0.60363425925925929</c:v>
                </c:pt>
                <c:pt idx="368">
                  <c:v>0.60365740740740736</c:v>
                </c:pt>
                <c:pt idx="369">
                  <c:v>0.60368055555555555</c:v>
                </c:pt>
                <c:pt idx="370">
                  <c:v>0.60370370370370374</c:v>
                </c:pt>
                <c:pt idx="371">
                  <c:v>0.60372685185185182</c:v>
                </c:pt>
                <c:pt idx="372">
                  <c:v>0.60375000000000001</c:v>
                </c:pt>
                <c:pt idx="373">
                  <c:v>0.6037731481481482</c:v>
                </c:pt>
                <c:pt idx="374">
                  <c:v>0.60379629629629628</c:v>
                </c:pt>
                <c:pt idx="375">
                  <c:v>0.60381944444444446</c:v>
                </c:pt>
                <c:pt idx="376">
                  <c:v>0.60384259259259265</c:v>
                </c:pt>
                <c:pt idx="377">
                  <c:v>0.60386574074074073</c:v>
                </c:pt>
                <c:pt idx="378">
                  <c:v>0.60388888888888892</c:v>
                </c:pt>
                <c:pt idx="379">
                  <c:v>0.60391203703703711</c:v>
                </c:pt>
                <c:pt idx="380">
                  <c:v>0.60393518518518519</c:v>
                </c:pt>
                <c:pt idx="381">
                  <c:v>0.60395833333333326</c:v>
                </c:pt>
                <c:pt idx="382">
                  <c:v>0.60398148148148145</c:v>
                </c:pt>
                <c:pt idx="383">
                  <c:v>0.60400462962962964</c:v>
                </c:pt>
                <c:pt idx="384">
                  <c:v>0.60402777777777772</c:v>
                </c:pt>
                <c:pt idx="385">
                  <c:v>0.60405092592592591</c:v>
                </c:pt>
                <c:pt idx="386">
                  <c:v>0.6040740740740741</c:v>
                </c:pt>
                <c:pt idx="387">
                  <c:v>0.60409722222222217</c:v>
                </c:pt>
                <c:pt idx="388">
                  <c:v>0.60412037037037036</c:v>
                </c:pt>
                <c:pt idx="389">
                  <c:v>0.60414351851851855</c:v>
                </c:pt>
                <c:pt idx="390">
                  <c:v>0.60416666666666663</c:v>
                </c:pt>
                <c:pt idx="391">
                  <c:v>0.60418981481481482</c:v>
                </c:pt>
                <c:pt idx="392">
                  <c:v>0.60421296296296301</c:v>
                </c:pt>
                <c:pt idx="393">
                  <c:v>0.60423611111111108</c:v>
                </c:pt>
                <c:pt idx="394">
                  <c:v>0.60425925925925927</c:v>
                </c:pt>
                <c:pt idx="395">
                  <c:v>0.60428240740740746</c:v>
                </c:pt>
                <c:pt idx="396">
                  <c:v>0.60430555555555554</c:v>
                </c:pt>
                <c:pt idx="397">
                  <c:v>0.60432870370370373</c:v>
                </c:pt>
                <c:pt idx="398">
                  <c:v>0.60435185185185192</c:v>
                </c:pt>
                <c:pt idx="399">
                  <c:v>0.604375</c:v>
                </c:pt>
                <c:pt idx="400">
                  <c:v>0.60439814814814818</c:v>
                </c:pt>
                <c:pt idx="401">
                  <c:v>0.60442129629629626</c:v>
                </c:pt>
                <c:pt idx="402">
                  <c:v>0.60444444444444445</c:v>
                </c:pt>
                <c:pt idx="403">
                  <c:v>0.60446759259259253</c:v>
                </c:pt>
                <c:pt idx="404">
                  <c:v>0.60449074074074072</c:v>
                </c:pt>
                <c:pt idx="405">
                  <c:v>0.60451388888888891</c:v>
                </c:pt>
                <c:pt idx="406">
                  <c:v>0.60453703703703698</c:v>
                </c:pt>
                <c:pt idx="407">
                  <c:v>0.60456018518518517</c:v>
                </c:pt>
                <c:pt idx="408">
                  <c:v>0.60458333333333336</c:v>
                </c:pt>
                <c:pt idx="409">
                  <c:v>0.60460648148148144</c:v>
                </c:pt>
                <c:pt idx="410">
                  <c:v>0.60462962962962963</c:v>
                </c:pt>
                <c:pt idx="411">
                  <c:v>0.60465277777777782</c:v>
                </c:pt>
                <c:pt idx="412">
                  <c:v>0.60467592592592589</c:v>
                </c:pt>
                <c:pt idx="413">
                  <c:v>0.60469907407407408</c:v>
                </c:pt>
                <c:pt idx="414">
                  <c:v>0.60472222222222227</c:v>
                </c:pt>
                <c:pt idx="415">
                  <c:v>0.60474537037037035</c:v>
                </c:pt>
                <c:pt idx="416">
                  <c:v>0.60476851851851854</c:v>
                </c:pt>
                <c:pt idx="417">
                  <c:v>0.60479166666666673</c:v>
                </c:pt>
                <c:pt idx="418">
                  <c:v>0.60481481481481481</c:v>
                </c:pt>
                <c:pt idx="419">
                  <c:v>0.60483796296296299</c:v>
                </c:pt>
                <c:pt idx="420">
                  <c:v>0.60486111111111118</c:v>
                </c:pt>
                <c:pt idx="421">
                  <c:v>0.60488425925925926</c:v>
                </c:pt>
                <c:pt idx="422">
                  <c:v>0.60490740740740734</c:v>
                </c:pt>
                <c:pt idx="423">
                  <c:v>0.60493055555555553</c:v>
                </c:pt>
                <c:pt idx="424">
                  <c:v>0.60495370370370372</c:v>
                </c:pt>
                <c:pt idx="425">
                  <c:v>0.60497685185185179</c:v>
                </c:pt>
                <c:pt idx="426">
                  <c:v>0.60499999999999998</c:v>
                </c:pt>
                <c:pt idx="427">
                  <c:v>0.60502314814814817</c:v>
                </c:pt>
                <c:pt idx="428">
                  <c:v>0.60504629629629625</c:v>
                </c:pt>
                <c:pt idx="429">
                  <c:v>0.60506944444444444</c:v>
                </c:pt>
                <c:pt idx="430">
                  <c:v>0.60509259259259263</c:v>
                </c:pt>
                <c:pt idx="431">
                  <c:v>0.6051157407407407</c:v>
                </c:pt>
                <c:pt idx="432">
                  <c:v>0.60513888888888889</c:v>
                </c:pt>
                <c:pt idx="433">
                  <c:v>0.60516203703703708</c:v>
                </c:pt>
                <c:pt idx="434">
                  <c:v>0.60518518518518516</c:v>
                </c:pt>
                <c:pt idx="435">
                  <c:v>0.60520833333333335</c:v>
                </c:pt>
                <c:pt idx="436">
                  <c:v>0.60523148148148154</c:v>
                </c:pt>
                <c:pt idx="437">
                  <c:v>0.60525462962962961</c:v>
                </c:pt>
                <c:pt idx="438">
                  <c:v>0.6052777777777778</c:v>
                </c:pt>
                <c:pt idx="439">
                  <c:v>0.60530092592592599</c:v>
                </c:pt>
                <c:pt idx="440">
                  <c:v>0.60532407407407407</c:v>
                </c:pt>
                <c:pt idx="441">
                  <c:v>0.60534722222222215</c:v>
                </c:pt>
                <c:pt idx="442">
                  <c:v>0.60537037037037034</c:v>
                </c:pt>
                <c:pt idx="443">
                  <c:v>0.60539351851851853</c:v>
                </c:pt>
                <c:pt idx="444">
                  <c:v>0.6054166666666666</c:v>
                </c:pt>
                <c:pt idx="445">
                  <c:v>0.60543981481481479</c:v>
                </c:pt>
                <c:pt idx="446">
                  <c:v>0.60546296296296298</c:v>
                </c:pt>
                <c:pt idx="447">
                  <c:v>0.60548611111111106</c:v>
                </c:pt>
                <c:pt idx="448">
                  <c:v>0.60550925925925925</c:v>
                </c:pt>
                <c:pt idx="449">
                  <c:v>0.60553240740740744</c:v>
                </c:pt>
                <c:pt idx="450">
                  <c:v>0.60555555555555551</c:v>
                </c:pt>
                <c:pt idx="451">
                  <c:v>0.6055787037037037</c:v>
                </c:pt>
                <c:pt idx="452">
                  <c:v>0.60560185185185189</c:v>
                </c:pt>
                <c:pt idx="453">
                  <c:v>0.60562499999999997</c:v>
                </c:pt>
                <c:pt idx="454">
                  <c:v>0.60564814814814816</c:v>
                </c:pt>
                <c:pt idx="455">
                  <c:v>0.60567129629629635</c:v>
                </c:pt>
                <c:pt idx="456">
                  <c:v>0.60569444444444442</c:v>
                </c:pt>
                <c:pt idx="457">
                  <c:v>0.60571759259259261</c:v>
                </c:pt>
                <c:pt idx="458">
                  <c:v>0.6057407407407408</c:v>
                </c:pt>
                <c:pt idx="459">
                  <c:v>0.60576388888888888</c:v>
                </c:pt>
                <c:pt idx="460">
                  <c:v>0.60578703703703707</c:v>
                </c:pt>
                <c:pt idx="461">
                  <c:v>0.60581018518518526</c:v>
                </c:pt>
                <c:pt idx="462">
                  <c:v>0.60583333333333333</c:v>
                </c:pt>
                <c:pt idx="463">
                  <c:v>0.60585648148148141</c:v>
                </c:pt>
                <c:pt idx="464">
                  <c:v>0.6058796296296296</c:v>
                </c:pt>
                <c:pt idx="465">
                  <c:v>0.60590277777777779</c:v>
                </c:pt>
                <c:pt idx="466">
                  <c:v>0.60592592592592587</c:v>
                </c:pt>
                <c:pt idx="467">
                  <c:v>0.60594907407407406</c:v>
                </c:pt>
                <c:pt idx="468">
                  <c:v>0.60597222222222225</c:v>
                </c:pt>
                <c:pt idx="469">
                  <c:v>0.60599537037037032</c:v>
                </c:pt>
                <c:pt idx="470">
                  <c:v>0.60601851851851851</c:v>
                </c:pt>
                <c:pt idx="471">
                  <c:v>0.6060416666666667</c:v>
                </c:pt>
                <c:pt idx="472">
                  <c:v>0.60606481481481478</c:v>
                </c:pt>
                <c:pt idx="473">
                  <c:v>0.60608796296296297</c:v>
                </c:pt>
                <c:pt idx="474">
                  <c:v>0.60611111111111116</c:v>
                </c:pt>
                <c:pt idx="475">
                  <c:v>0.60613425925925923</c:v>
                </c:pt>
                <c:pt idx="476">
                  <c:v>0.60615740740740742</c:v>
                </c:pt>
                <c:pt idx="477">
                  <c:v>0.60618055555555561</c:v>
                </c:pt>
                <c:pt idx="478">
                  <c:v>0.60620370370370369</c:v>
                </c:pt>
                <c:pt idx="479">
                  <c:v>0.60622685185185188</c:v>
                </c:pt>
                <c:pt idx="480">
                  <c:v>0.60625000000000007</c:v>
                </c:pt>
                <c:pt idx="481">
                  <c:v>0.60627314814814814</c:v>
                </c:pt>
                <c:pt idx="482">
                  <c:v>0.60629629629629633</c:v>
                </c:pt>
                <c:pt idx="483">
                  <c:v>0.60631944444444441</c:v>
                </c:pt>
                <c:pt idx="484">
                  <c:v>0.6063425925925926</c:v>
                </c:pt>
                <c:pt idx="485">
                  <c:v>0.60636574074074068</c:v>
                </c:pt>
                <c:pt idx="486">
                  <c:v>0.60638888888888887</c:v>
                </c:pt>
                <c:pt idx="487">
                  <c:v>0.60641203703703705</c:v>
                </c:pt>
                <c:pt idx="488">
                  <c:v>0.60643518518518513</c:v>
                </c:pt>
                <c:pt idx="489">
                  <c:v>0.60645833333333332</c:v>
                </c:pt>
                <c:pt idx="490">
                  <c:v>0.60648148148148151</c:v>
                </c:pt>
                <c:pt idx="491">
                  <c:v>0.60650462962962959</c:v>
                </c:pt>
                <c:pt idx="492">
                  <c:v>0.60652777777777778</c:v>
                </c:pt>
                <c:pt idx="493">
                  <c:v>0.60655092592592597</c:v>
                </c:pt>
                <c:pt idx="494">
                  <c:v>0.60657407407407404</c:v>
                </c:pt>
                <c:pt idx="495">
                  <c:v>0.60659722222222223</c:v>
                </c:pt>
                <c:pt idx="496">
                  <c:v>0.60662037037037042</c:v>
                </c:pt>
                <c:pt idx="497">
                  <c:v>0.6066435185185185</c:v>
                </c:pt>
                <c:pt idx="498">
                  <c:v>0.60666666666666669</c:v>
                </c:pt>
                <c:pt idx="499">
                  <c:v>0.60668981481481488</c:v>
                </c:pt>
                <c:pt idx="500">
                  <c:v>0.60671296296296295</c:v>
                </c:pt>
                <c:pt idx="501">
                  <c:v>0.60673611111111114</c:v>
                </c:pt>
                <c:pt idx="502">
                  <c:v>0.60675925925925933</c:v>
                </c:pt>
                <c:pt idx="503">
                  <c:v>0.60678240740740741</c:v>
                </c:pt>
                <c:pt idx="504">
                  <c:v>0.60680555555555549</c:v>
                </c:pt>
                <c:pt idx="505">
                  <c:v>0.60682870370370368</c:v>
                </c:pt>
                <c:pt idx="506">
                  <c:v>0.60685185185185186</c:v>
                </c:pt>
                <c:pt idx="507">
                  <c:v>0.60687499999999994</c:v>
                </c:pt>
                <c:pt idx="508">
                  <c:v>0.60689814814814813</c:v>
                </c:pt>
                <c:pt idx="509">
                  <c:v>0.60692129629629632</c:v>
                </c:pt>
                <c:pt idx="510">
                  <c:v>0.6069444444444444</c:v>
                </c:pt>
                <c:pt idx="511">
                  <c:v>0.60696759259259259</c:v>
                </c:pt>
                <c:pt idx="512">
                  <c:v>0.60699074074074078</c:v>
                </c:pt>
                <c:pt idx="513">
                  <c:v>0.60701388888888885</c:v>
                </c:pt>
                <c:pt idx="514">
                  <c:v>0.60703703703703704</c:v>
                </c:pt>
                <c:pt idx="515">
                  <c:v>0.60706018518518523</c:v>
                </c:pt>
                <c:pt idx="516">
                  <c:v>0.60708333333333331</c:v>
                </c:pt>
                <c:pt idx="517">
                  <c:v>0.6071064814814815</c:v>
                </c:pt>
                <c:pt idx="518">
                  <c:v>0.60712962962962969</c:v>
                </c:pt>
                <c:pt idx="519">
                  <c:v>0.60715277777777776</c:v>
                </c:pt>
                <c:pt idx="520">
                  <c:v>0.60717592592592595</c:v>
                </c:pt>
                <c:pt idx="521">
                  <c:v>0.60719907407407414</c:v>
                </c:pt>
                <c:pt idx="522">
                  <c:v>0.60722222222222222</c:v>
                </c:pt>
                <c:pt idx="523">
                  <c:v>0.6072453703703703</c:v>
                </c:pt>
                <c:pt idx="524">
                  <c:v>0.60726851851851849</c:v>
                </c:pt>
                <c:pt idx="525">
                  <c:v>0.60729166666666667</c:v>
                </c:pt>
                <c:pt idx="526">
                  <c:v>0.60731481481481475</c:v>
                </c:pt>
                <c:pt idx="527">
                  <c:v>0.60733796296296294</c:v>
                </c:pt>
                <c:pt idx="528">
                  <c:v>0.60736111111111113</c:v>
                </c:pt>
                <c:pt idx="529">
                  <c:v>0.60738425925925921</c:v>
                </c:pt>
                <c:pt idx="530">
                  <c:v>0.6074074074074074</c:v>
                </c:pt>
                <c:pt idx="531">
                  <c:v>0.60743055555555558</c:v>
                </c:pt>
                <c:pt idx="532">
                  <c:v>0.60745370370370366</c:v>
                </c:pt>
                <c:pt idx="533">
                  <c:v>0.60747685185185185</c:v>
                </c:pt>
                <c:pt idx="534">
                  <c:v>0.60750000000000004</c:v>
                </c:pt>
                <c:pt idx="535">
                  <c:v>0.60752314814814812</c:v>
                </c:pt>
                <c:pt idx="536">
                  <c:v>0.60754629629629631</c:v>
                </c:pt>
                <c:pt idx="537">
                  <c:v>0.6075694444444445</c:v>
                </c:pt>
                <c:pt idx="538">
                  <c:v>0.60759259259259257</c:v>
                </c:pt>
                <c:pt idx="539">
                  <c:v>0.60761574074074076</c:v>
                </c:pt>
                <c:pt idx="540">
                  <c:v>0.60763888888888895</c:v>
                </c:pt>
                <c:pt idx="541">
                  <c:v>0.60766203703703703</c:v>
                </c:pt>
                <c:pt idx="542">
                  <c:v>0.60768518518518522</c:v>
                </c:pt>
                <c:pt idx="543">
                  <c:v>0.60770833333333341</c:v>
                </c:pt>
                <c:pt idx="544">
                  <c:v>0.60773148148148148</c:v>
                </c:pt>
                <c:pt idx="545">
                  <c:v>0.60775462962962956</c:v>
                </c:pt>
                <c:pt idx="546">
                  <c:v>0.60777777777777775</c:v>
                </c:pt>
                <c:pt idx="547">
                  <c:v>0.60780092592592594</c:v>
                </c:pt>
                <c:pt idx="548">
                  <c:v>0.60782407407407402</c:v>
                </c:pt>
                <c:pt idx="549">
                  <c:v>0.60784722222222221</c:v>
                </c:pt>
                <c:pt idx="550">
                  <c:v>0.60787037037037039</c:v>
                </c:pt>
                <c:pt idx="551">
                  <c:v>0.60789351851851847</c:v>
                </c:pt>
                <c:pt idx="552">
                  <c:v>0.60791666666666666</c:v>
                </c:pt>
                <c:pt idx="553">
                  <c:v>0.60793981481481485</c:v>
                </c:pt>
                <c:pt idx="554">
                  <c:v>0.60796296296296293</c:v>
                </c:pt>
                <c:pt idx="555">
                  <c:v>0.60798611111111112</c:v>
                </c:pt>
                <c:pt idx="556">
                  <c:v>0.6080092592592593</c:v>
                </c:pt>
                <c:pt idx="557">
                  <c:v>0.60803240740740738</c:v>
                </c:pt>
                <c:pt idx="558">
                  <c:v>0.60805555555555557</c:v>
                </c:pt>
                <c:pt idx="559">
                  <c:v>0.60807870370370376</c:v>
                </c:pt>
                <c:pt idx="560">
                  <c:v>0.60810185185185184</c:v>
                </c:pt>
                <c:pt idx="561">
                  <c:v>0.60812500000000003</c:v>
                </c:pt>
                <c:pt idx="562">
                  <c:v>0.60814814814814822</c:v>
                </c:pt>
                <c:pt idx="563">
                  <c:v>0.60817129629629629</c:v>
                </c:pt>
                <c:pt idx="564">
                  <c:v>0.60819444444444437</c:v>
                </c:pt>
                <c:pt idx="565">
                  <c:v>0.60821759259259256</c:v>
                </c:pt>
                <c:pt idx="566">
                  <c:v>0.60824074074074075</c:v>
                </c:pt>
                <c:pt idx="567">
                  <c:v>0.60826388888888883</c:v>
                </c:pt>
                <c:pt idx="568">
                  <c:v>0.60828703703703701</c:v>
                </c:pt>
                <c:pt idx="569">
                  <c:v>0.6083101851851852</c:v>
                </c:pt>
                <c:pt idx="570">
                  <c:v>0.60833333333333328</c:v>
                </c:pt>
                <c:pt idx="571">
                  <c:v>0.60835648148148147</c:v>
                </c:pt>
                <c:pt idx="572">
                  <c:v>0.60837962962962966</c:v>
                </c:pt>
                <c:pt idx="573">
                  <c:v>0.60840277777777774</c:v>
                </c:pt>
                <c:pt idx="574">
                  <c:v>0.60842592592592593</c:v>
                </c:pt>
                <c:pt idx="575">
                  <c:v>0.60844907407407411</c:v>
                </c:pt>
                <c:pt idx="576">
                  <c:v>0.60847222222222219</c:v>
                </c:pt>
                <c:pt idx="577">
                  <c:v>0.60849537037037038</c:v>
                </c:pt>
                <c:pt idx="578">
                  <c:v>0.60851851851851857</c:v>
                </c:pt>
                <c:pt idx="579">
                  <c:v>0.60854166666666665</c:v>
                </c:pt>
                <c:pt idx="580">
                  <c:v>0.60856481481481484</c:v>
                </c:pt>
                <c:pt idx="581">
                  <c:v>0.60858796296296302</c:v>
                </c:pt>
                <c:pt idx="582">
                  <c:v>0.6086111111111111</c:v>
                </c:pt>
                <c:pt idx="583">
                  <c:v>0.60863425925925929</c:v>
                </c:pt>
                <c:pt idx="584">
                  <c:v>0.60865740740740748</c:v>
                </c:pt>
                <c:pt idx="585">
                  <c:v>0.60868055555555556</c:v>
                </c:pt>
                <c:pt idx="586">
                  <c:v>0.60870370370370364</c:v>
                </c:pt>
                <c:pt idx="587">
                  <c:v>0.60872685185185182</c:v>
                </c:pt>
                <c:pt idx="588">
                  <c:v>0.60875000000000001</c:v>
                </c:pt>
                <c:pt idx="589">
                  <c:v>0.60877314814814809</c:v>
                </c:pt>
                <c:pt idx="590">
                  <c:v>0.60879629629629628</c:v>
                </c:pt>
                <c:pt idx="591">
                  <c:v>0.60881944444444447</c:v>
                </c:pt>
                <c:pt idx="592">
                  <c:v>0.60884259259259255</c:v>
                </c:pt>
                <c:pt idx="593">
                  <c:v>0.60886574074074074</c:v>
                </c:pt>
                <c:pt idx="594">
                  <c:v>0.60888888888888892</c:v>
                </c:pt>
                <c:pt idx="595">
                  <c:v>0.608912037037037</c:v>
                </c:pt>
                <c:pt idx="596">
                  <c:v>0.60893518518518519</c:v>
                </c:pt>
                <c:pt idx="597">
                  <c:v>0.60895833333333338</c:v>
                </c:pt>
                <c:pt idx="598">
                  <c:v>0.60898148148148146</c:v>
                </c:pt>
                <c:pt idx="599">
                  <c:v>0.60900462962962965</c:v>
                </c:pt>
                <c:pt idx="600">
                  <c:v>0.60902777777777783</c:v>
                </c:pt>
                <c:pt idx="601">
                  <c:v>0.60905092592592591</c:v>
                </c:pt>
                <c:pt idx="602">
                  <c:v>0.6090740740740741</c:v>
                </c:pt>
                <c:pt idx="603">
                  <c:v>0.60909722222222229</c:v>
                </c:pt>
                <c:pt idx="604">
                  <c:v>0.60912037037037037</c:v>
                </c:pt>
                <c:pt idx="605">
                  <c:v>0.60914351851851845</c:v>
                </c:pt>
                <c:pt idx="606">
                  <c:v>0.60916666666666663</c:v>
                </c:pt>
                <c:pt idx="607">
                  <c:v>0.60918981481481482</c:v>
                </c:pt>
                <c:pt idx="608">
                  <c:v>0.6092129629629629</c:v>
                </c:pt>
                <c:pt idx="609">
                  <c:v>0.60923611111111109</c:v>
                </c:pt>
                <c:pt idx="610">
                  <c:v>0.60925925925925928</c:v>
                </c:pt>
                <c:pt idx="611">
                  <c:v>0.60928240740740736</c:v>
                </c:pt>
                <c:pt idx="612">
                  <c:v>0.60930555555555554</c:v>
                </c:pt>
                <c:pt idx="613">
                  <c:v>0.60932870370370373</c:v>
                </c:pt>
                <c:pt idx="614">
                  <c:v>0.60935185185185181</c:v>
                </c:pt>
                <c:pt idx="615">
                  <c:v>0.609375</c:v>
                </c:pt>
                <c:pt idx="616">
                  <c:v>0.60939814814814819</c:v>
                </c:pt>
                <c:pt idx="617">
                  <c:v>0.60942129629629627</c:v>
                </c:pt>
                <c:pt idx="618">
                  <c:v>0.60944444444444446</c:v>
                </c:pt>
                <c:pt idx="619">
                  <c:v>0.60946759259259264</c:v>
                </c:pt>
                <c:pt idx="620">
                  <c:v>0.60949074074074072</c:v>
                </c:pt>
                <c:pt idx="621">
                  <c:v>0.60951388888888891</c:v>
                </c:pt>
                <c:pt idx="622">
                  <c:v>0.6095370370370371</c:v>
                </c:pt>
                <c:pt idx="623">
                  <c:v>0.60956018518518518</c:v>
                </c:pt>
                <c:pt idx="624">
                  <c:v>0.60958333333333337</c:v>
                </c:pt>
                <c:pt idx="625">
                  <c:v>0.60960648148148155</c:v>
                </c:pt>
                <c:pt idx="626">
                  <c:v>0.60962962962962963</c:v>
                </c:pt>
                <c:pt idx="627">
                  <c:v>0.60965277777777771</c:v>
                </c:pt>
                <c:pt idx="628">
                  <c:v>0.6096759259259259</c:v>
                </c:pt>
                <c:pt idx="629">
                  <c:v>0.60969907407407409</c:v>
                </c:pt>
                <c:pt idx="630">
                  <c:v>0.60972222222222217</c:v>
                </c:pt>
                <c:pt idx="631">
                  <c:v>0.60974537037037035</c:v>
                </c:pt>
                <c:pt idx="632">
                  <c:v>0.60976851851851854</c:v>
                </c:pt>
                <c:pt idx="633">
                  <c:v>0.60979166666666662</c:v>
                </c:pt>
                <c:pt idx="634">
                  <c:v>0.60981481481481481</c:v>
                </c:pt>
                <c:pt idx="635">
                  <c:v>0.609837962962963</c:v>
                </c:pt>
                <c:pt idx="636">
                  <c:v>0.60986111111111108</c:v>
                </c:pt>
                <c:pt idx="637">
                  <c:v>0.60988425925925926</c:v>
                </c:pt>
                <c:pt idx="638">
                  <c:v>0.60990740740740745</c:v>
                </c:pt>
                <c:pt idx="639">
                  <c:v>0.60993055555555553</c:v>
                </c:pt>
                <c:pt idx="640">
                  <c:v>0.60995370370370372</c:v>
                </c:pt>
                <c:pt idx="641">
                  <c:v>0.60997685185185191</c:v>
                </c:pt>
                <c:pt idx="642">
                  <c:v>0.61</c:v>
                </c:pt>
                <c:pt idx="643">
                  <c:v>0.61002314814814818</c:v>
                </c:pt>
                <c:pt idx="644">
                  <c:v>0.61004629629629636</c:v>
                </c:pt>
                <c:pt idx="645">
                  <c:v>0.61006944444444444</c:v>
                </c:pt>
                <c:pt idx="646">
                  <c:v>0.61009259259259252</c:v>
                </c:pt>
                <c:pt idx="647">
                  <c:v>0.61011574074074071</c:v>
                </c:pt>
                <c:pt idx="648">
                  <c:v>0.6101388888888889</c:v>
                </c:pt>
                <c:pt idx="649">
                  <c:v>0.61016203703703698</c:v>
                </c:pt>
                <c:pt idx="650">
                  <c:v>0.61018518518518516</c:v>
                </c:pt>
                <c:pt idx="651">
                  <c:v>0.61020833333333335</c:v>
                </c:pt>
                <c:pt idx="652">
                  <c:v>0.61023148148148143</c:v>
                </c:pt>
                <c:pt idx="653">
                  <c:v>0.61025462962962962</c:v>
                </c:pt>
                <c:pt idx="654">
                  <c:v>0.61027777777777781</c:v>
                </c:pt>
                <c:pt idx="655">
                  <c:v>0.61030092592592589</c:v>
                </c:pt>
                <c:pt idx="656">
                  <c:v>0.61032407407407407</c:v>
                </c:pt>
                <c:pt idx="657">
                  <c:v>0.61034722222222226</c:v>
                </c:pt>
                <c:pt idx="658">
                  <c:v>0.61037037037037034</c:v>
                </c:pt>
                <c:pt idx="659">
                  <c:v>0.61039351851851853</c:v>
                </c:pt>
                <c:pt idx="660">
                  <c:v>0.61041666666666672</c:v>
                </c:pt>
                <c:pt idx="661">
                  <c:v>0.6104398148148148</c:v>
                </c:pt>
                <c:pt idx="662">
                  <c:v>0.61046296296296299</c:v>
                </c:pt>
                <c:pt idx="663">
                  <c:v>0.61048611111111117</c:v>
                </c:pt>
                <c:pt idx="664">
                  <c:v>0.61050925925925925</c:v>
                </c:pt>
                <c:pt idx="665">
                  <c:v>0.61053240740740744</c:v>
                </c:pt>
                <c:pt idx="666">
                  <c:v>0.61055555555555563</c:v>
                </c:pt>
                <c:pt idx="667">
                  <c:v>0.61057870370370371</c:v>
                </c:pt>
                <c:pt idx="668">
                  <c:v>0.61060185185185178</c:v>
                </c:pt>
                <c:pt idx="669">
                  <c:v>0.61062499999999997</c:v>
                </c:pt>
                <c:pt idx="670">
                  <c:v>0.61064814814814816</c:v>
                </c:pt>
                <c:pt idx="671">
                  <c:v>0.61067129629629624</c:v>
                </c:pt>
                <c:pt idx="672">
                  <c:v>0.61069444444444443</c:v>
                </c:pt>
                <c:pt idx="673">
                  <c:v>0.61071759259259262</c:v>
                </c:pt>
                <c:pt idx="674">
                  <c:v>0.6107407407407407</c:v>
                </c:pt>
                <c:pt idx="675">
                  <c:v>0.61076388888888888</c:v>
                </c:pt>
                <c:pt idx="676">
                  <c:v>0.61078703703703707</c:v>
                </c:pt>
                <c:pt idx="677">
                  <c:v>0.61081018518518515</c:v>
                </c:pt>
                <c:pt idx="678">
                  <c:v>0.61083333333333334</c:v>
                </c:pt>
                <c:pt idx="679">
                  <c:v>0.61085648148148153</c:v>
                </c:pt>
                <c:pt idx="680">
                  <c:v>0.61087962962962961</c:v>
                </c:pt>
                <c:pt idx="681">
                  <c:v>0.61090277777777779</c:v>
                </c:pt>
                <c:pt idx="682">
                  <c:v>0.61092592592592598</c:v>
                </c:pt>
                <c:pt idx="683">
                  <c:v>0.61094907407407406</c:v>
                </c:pt>
                <c:pt idx="684">
                  <c:v>0.61097222222222225</c:v>
                </c:pt>
                <c:pt idx="685">
                  <c:v>0.61099537037037044</c:v>
                </c:pt>
                <c:pt idx="686">
                  <c:v>0.61101851851851852</c:v>
                </c:pt>
                <c:pt idx="687">
                  <c:v>0.61104166666666659</c:v>
                </c:pt>
                <c:pt idx="688">
                  <c:v>0.61106481481481478</c:v>
                </c:pt>
                <c:pt idx="689">
                  <c:v>0.61108796296296297</c:v>
                </c:pt>
                <c:pt idx="690">
                  <c:v>0.61111111111111105</c:v>
                </c:pt>
                <c:pt idx="691">
                  <c:v>0.61113425925925924</c:v>
                </c:pt>
                <c:pt idx="692">
                  <c:v>0.61115740740740743</c:v>
                </c:pt>
                <c:pt idx="693">
                  <c:v>0.6111805555555555</c:v>
                </c:pt>
                <c:pt idx="694">
                  <c:v>0.61120370370370369</c:v>
                </c:pt>
                <c:pt idx="695">
                  <c:v>0.61122685185185188</c:v>
                </c:pt>
                <c:pt idx="696">
                  <c:v>0.61124999999999996</c:v>
                </c:pt>
                <c:pt idx="697">
                  <c:v>0.61127314814814815</c:v>
                </c:pt>
                <c:pt idx="698">
                  <c:v>0.61129629629629634</c:v>
                </c:pt>
                <c:pt idx="699">
                  <c:v>0.61131944444444442</c:v>
                </c:pt>
                <c:pt idx="700">
                  <c:v>0.6113425925925926</c:v>
                </c:pt>
                <c:pt idx="701">
                  <c:v>0.61136574074074079</c:v>
                </c:pt>
                <c:pt idx="702">
                  <c:v>0.61138888888888887</c:v>
                </c:pt>
                <c:pt idx="703">
                  <c:v>0.61141203703703706</c:v>
                </c:pt>
                <c:pt idx="704">
                  <c:v>0.61143518518518525</c:v>
                </c:pt>
                <c:pt idx="705">
                  <c:v>0.61145833333333333</c:v>
                </c:pt>
                <c:pt idx="706">
                  <c:v>0.61148148148148151</c:v>
                </c:pt>
                <c:pt idx="707">
                  <c:v>0.6115046296296297</c:v>
                </c:pt>
                <c:pt idx="708">
                  <c:v>0.61152777777777778</c:v>
                </c:pt>
                <c:pt idx="709">
                  <c:v>0.61155092592592586</c:v>
                </c:pt>
                <c:pt idx="710">
                  <c:v>0.61157407407407405</c:v>
                </c:pt>
                <c:pt idx="711">
                  <c:v>0.61159722222222224</c:v>
                </c:pt>
                <c:pt idx="712">
                  <c:v>0.61162037037037031</c:v>
                </c:pt>
                <c:pt idx="713">
                  <c:v>0.6116435185185185</c:v>
                </c:pt>
                <c:pt idx="714">
                  <c:v>0.61166666666666669</c:v>
                </c:pt>
                <c:pt idx="715">
                  <c:v>0.61168981481481477</c:v>
                </c:pt>
                <c:pt idx="716">
                  <c:v>0.61171296296296296</c:v>
                </c:pt>
                <c:pt idx="717">
                  <c:v>0.61173611111111115</c:v>
                </c:pt>
                <c:pt idx="718">
                  <c:v>0.61175925925925922</c:v>
                </c:pt>
                <c:pt idx="719">
                  <c:v>0.61178240740740741</c:v>
                </c:pt>
                <c:pt idx="720">
                  <c:v>0.6118055555555556</c:v>
                </c:pt>
                <c:pt idx="721">
                  <c:v>0.61182870370370368</c:v>
                </c:pt>
                <c:pt idx="722">
                  <c:v>0.61185185185185187</c:v>
                </c:pt>
                <c:pt idx="723">
                  <c:v>0.61187500000000006</c:v>
                </c:pt>
                <c:pt idx="724">
                  <c:v>0.61189814814814814</c:v>
                </c:pt>
                <c:pt idx="725">
                  <c:v>0.61192129629629632</c:v>
                </c:pt>
                <c:pt idx="726">
                  <c:v>0.61194444444444451</c:v>
                </c:pt>
                <c:pt idx="727">
                  <c:v>0.61196759259259259</c:v>
                </c:pt>
                <c:pt idx="728">
                  <c:v>0.61199074074074067</c:v>
                </c:pt>
                <c:pt idx="729">
                  <c:v>0.61201388888888886</c:v>
                </c:pt>
                <c:pt idx="730">
                  <c:v>0.61203703703703705</c:v>
                </c:pt>
                <c:pt idx="731">
                  <c:v>0.61206018518518512</c:v>
                </c:pt>
                <c:pt idx="732">
                  <c:v>0.61208333333333331</c:v>
                </c:pt>
                <c:pt idx="733">
                  <c:v>0.6121064814814815</c:v>
                </c:pt>
                <c:pt idx="734">
                  <c:v>0.61212962962962958</c:v>
                </c:pt>
                <c:pt idx="735">
                  <c:v>0.61215277777777777</c:v>
                </c:pt>
                <c:pt idx="736">
                  <c:v>0.61217592592592596</c:v>
                </c:pt>
                <c:pt idx="737">
                  <c:v>0.61219907407407403</c:v>
                </c:pt>
                <c:pt idx="738">
                  <c:v>0.61222222222222222</c:v>
                </c:pt>
                <c:pt idx="739">
                  <c:v>0.61224537037037041</c:v>
                </c:pt>
                <c:pt idx="740">
                  <c:v>0.61226851851851849</c:v>
                </c:pt>
                <c:pt idx="741">
                  <c:v>0.61229166666666668</c:v>
                </c:pt>
                <c:pt idx="742">
                  <c:v>0.61231481481481487</c:v>
                </c:pt>
                <c:pt idx="743">
                  <c:v>0.61233796296296295</c:v>
                </c:pt>
                <c:pt idx="744">
                  <c:v>0.61236111111111113</c:v>
                </c:pt>
                <c:pt idx="745">
                  <c:v>0.61238425925925932</c:v>
                </c:pt>
                <c:pt idx="746">
                  <c:v>0.6124074074074074</c:v>
                </c:pt>
                <c:pt idx="747">
                  <c:v>0.61243055555555559</c:v>
                </c:pt>
                <c:pt idx="748">
                  <c:v>0.61245370370370367</c:v>
                </c:pt>
                <c:pt idx="749">
                  <c:v>0.61247685185185186</c:v>
                </c:pt>
                <c:pt idx="750">
                  <c:v>0.61249999999999993</c:v>
                </c:pt>
                <c:pt idx="751">
                  <c:v>0.61252314814814812</c:v>
                </c:pt>
                <c:pt idx="752">
                  <c:v>0.61254629629629631</c:v>
                </c:pt>
                <c:pt idx="753">
                  <c:v>0.61256944444444439</c:v>
                </c:pt>
                <c:pt idx="754">
                  <c:v>0.61259259259259258</c:v>
                </c:pt>
                <c:pt idx="755">
                  <c:v>0.61261574074074077</c:v>
                </c:pt>
                <c:pt idx="756">
                  <c:v>0.61263888888888884</c:v>
                </c:pt>
                <c:pt idx="757">
                  <c:v>0.61266203703703703</c:v>
                </c:pt>
                <c:pt idx="758">
                  <c:v>0.61268518518518522</c:v>
                </c:pt>
                <c:pt idx="759">
                  <c:v>0.6127083333333333</c:v>
                </c:pt>
                <c:pt idx="760">
                  <c:v>0.61273148148148149</c:v>
                </c:pt>
                <c:pt idx="761">
                  <c:v>0.61275462962962968</c:v>
                </c:pt>
                <c:pt idx="762">
                  <c:v>0.61277777777777775</c:v>
                </c:pt>
                <c:pt idx="763">
                  <c:v>0.61280092592592594</c:v>
                </c:pt>
                <c:pt idx="764">
                  <c:v>0.61282407407407413</c:v>
                </c:pt>
                <c:pt idx="765">
                  <c:v>0.61284722222222221</c:v>
                </c:pt>
                <c:pt idx="766">
                  <c:v>0.6128703703703704</c:v>
                </c:pt>
                <c:pt idx="767">
                  <c:v>0.61289351851851859</c:v>
                </c:pt>
                <c:pt idx="768">
                  <c:v>0.61291666666666667</c:v>
                </c:pt>
                <c:pt idx="769">
                  <c:v>0.61293981481481474</c:v>
                </c:pt>
                <c:pt idx="770">
                  <c:v>0.61296296296296293</c:v>
                </c:pt>
                <c:pt idx="771">
                  <c:v>0.61298611111111112</c:v>
                </c:pt>
                <c:pt idx="772">
                  <c:v>0.6130092592592592</c:v>
                </c:pt>
                <c:pt idx="773">
                  <c:v>0.61303240740740739</c:v>
                </c:pt>
                <c:pt idx="774">
                  <c:v>0.61305555555555558</c:v>
                </c:pt>
                <c:pt idx="775">
                  <c:v>0.61307870370370365</c:v>
                </c:pt>
                <c:pt idx="776">
                  <c:v>0.61310185185185184</c:v>
                </c:pt>
                <c:pt idx="777">
                  <c:v>0.61312500000000003</c:v>
                </c:pt>
                <c:pt idx="778">
                  <c:v>0.61314814814814811</c:v>
                </c:pt>
                <c:pt idx="779">
                  <c:v>0.6131712962962963</c:v>
                </c:pt>
                <c:pt idx="780">
                  <c:v>0.61319444444444449</c:v>
                </c:pt>
                <c:pt idx="781">
                  <c:v>0.61321759259259256</c:v>
                </c:pt>
                <c:pt idx="782">
                  <c:v>0.61324074074074075</c:v>
                </c:pt>
                <c:pt idx="783">
                  <c:v>0.61326388888888894</c:v>
                </c:pt>
                <c:pt idx="784">
                  <c:v>0.61328703703703702</c:v>
                </c:pt>
                <c:pt idx="785">
                  <c:v>0.61331018518518521</c:v>
                </c:pt>
                <c:pt idx="786">
                  <c:v>0.6133333333333334</c:v>
                </c:pt>
                <c:pt idx="787">
                  <c:v>0.61335648148148147</c:v>
                </c:pt>
                <c:pt idx="788">
                  <c:v>0.61337962962962966</c:v>
                </c:pt>
                <c:pt idx="789">
                  <c:v>0.61340277777777774</c:v>
                </c:pt>
                <c:pt idx="790">
                  <c:v>0.61342592592592593</c:v>
                </c:pt>
                <c:pt idx="791">
                  <c:v>0.61344907407407401</c:v>
                </c:pt>
                <c:pt idx="792">
                  <c:v>0.6134722222222222</c:v>
                </c:pt>
                <c:pt idx="793">
                  <c:v>0.61349537037037039</c:v>
                </c:pt>
                <c:pt idx="794">
                  <c:v>0.61351851851851846</c:v>
                </c:pt>
                <c:pt idx="795">
                  <c:v>0.61354166666666665</c:v>
                </c:pt>
                <c:pt idx="796">
                  <c:v>0.61356481481481484</c:v>
                </c:pt>
                <c:pt idx="797">
                  <c:v>0.61358796296296292</c:v>
                </c:pt>
                <c:pt idx="798">
                  <c:v>0.61361111111111111</c:v>
                </c:pt>
                <c:pt idx="799">
                  <c:v>0.6136342592592593</c:v>
                </c:pt>
                <c:pt idx="800">
                  <c:v>0.61365740740740737</c:v>
                </c:pt>
                <c:pt idx="801">
                  <c:v>0.61368055555555556</c:v>
                </c:pt>
                <c:pt idx="802">
                  <c:v>0.61370370370370375</c:v>
                </c:pt>
                <c:pt idx="803">
                  <c:v>0.61372685185185183</c:v>
                </c:pt>
                <c:pt idx="804">
                  <c:v>0.61375000000000002</c:v>
                </c:pt>
                <c:pt idx="805">
                  <c:v>0.61377314814814821</c:v>
                </c:pt>
                <c:pt idx="806">
                  <c:v>0.61379629629629628</c:v>
                </c:pt>
                <c:pt idx="807">
                  <c:v>0.61381944444444447</c:v>
                </c:pt>
                <c:pt idx="808">
                  <c:v>0.61384259259259266</c:v>
                </c:pt>
                <c:pt idx="809">
                  <c:v>0.61386574074074074</c:v>
                </c:pt>
                <c:pt idx="810">
                  <c:v>0.61388888888888882</c:v>
                </c:pt>
                <c:pt idx="811">
                  <c:v>0.61391203703703701</c:v>
                </c:pt>
                <c:pt idx="812">
                  <c:v>0.61393518518518519</c:v>
                </c:pt>
                <c:pt idx="813">
                  <c:v>0.61395833333333327</c:v>
                </c:pt>
                <c:pt idx="814">
                  <c:v>0.61398148148148146</c:v>
                </c:pt>
                <c:pt idx="815">
                  <c:v>0.61400462962962965</c:v>
                </c:pt>
                <c:pt idx="816">
                  <c:v>0.61402777777777773</c:v>
                </c:pt>
                <c:pt idx="817">
                  <c:v>0.61405092592592592</c:v>
                </c:pt>
                <c:pt idx="818">
                  <c:v>0.61407407407407411</c:v>
                </c:pt>
                <c:pt idx="819">
                  <c:v>0.61409722222222218</c:v>
                </c:pt>
                <c:pt idx="820">
                  <c:v>0.61412037037037037</c:v>
                </c:pt>
                <c:pt idx="821">
                  <c:v>0.61414351851851856</c:v>
                </c:pt>
                <c:pt idx="822">
                  <c:v>0.61416666666666664</c:v>
                </c:pt>
                <c:pt idx="823">
                  <c:v>0.61418981481481483</c:v>
                </c:pt>
                <c:pt idx="824">
                  <c:v>0.61421296296296302</c:v>
                </c:pt>
                <c:pt idx="825">
                  <c:v>0.61423611111111109</c:v>
                </c:pt>
                <c:pt idx="826">
                  <c:v>0.61425925925925928</c:v>
                </c:pt>
                <c:pt idx="827">
                  <c:v>0.61428240740740747</c:v>
                </c:pt>
                <c:pt idx="828">
                  <c:v>0.61430555555555555</c:v>
                </c:pt>
                <c:pt idx="829">
                  <c:v>0.61432870370370374</c:v>
                </c:pt>
                <c:pt idx="830">
                  <c:v>0.61435185185185182</c:v>
                </c:pt>
                <c:pt idx="831">
                  <c:v>0.614375</c:v>
                </c:pt>
                <c:pt idx="832">
                  <c:v>0.61439814814814808</c:v>
                </c:pt>
                <c:pt idx="833">
                  <c:v>0.61442129629629627</c:v>
                </c:pt>
                <c:pt idx="834">
                  <c:v>0.61444444444444446</c:v>
                </c:pt>
                <c:pt idx="835">
                  <c:v>0.61446759259259254</c:v>
                </c:pt>
                <c:pt idx="836">
                  <c:v>0.61449074074074073</c:v>
                </c:pt>
                <c:pt idx="837">
                  <c:v>0.61451388888888892</c:v>
                </c:pt>
                <c:pt idx="838">
                  <c:v>0.61453703703703699</c:v>
                </c:pt>
                <c:pt idx="839">
                  <c:v>0.61456018518518518</c:v>
                </c:pt>
                <c:pt idx="840">
                  <c:v>0.61458333333333337</c:v>
                </c:pt>
                <c:pt idx="841">
                  <c:v>0.61460648148148145</c:v>
                </c:pt>
                <c:pt idx="842">
                  <c:v>0.61462962962962964</c:v>
                </c:pt>
                <c:pt idx="843">
                  <c:v>0.61465277777777783</c:v>
                </c:pt>
                <c:pt idx="844">
                  <c:v>0.6146759259259259</c:v>
                </c:pt>
                <c:pt idx="845">
                  <c:v>0.61469907407407409</c:v>
                </c:pt>
                <c:pt idx="846">
                  <c:v>0.61472222222222228</c:v>
                </c:pt>
                <c:pt idx="847">
                  <c:v>0.61474537037037036</c:v>
                </c:pt>
                <c:pt idx="848">
                  <c:v>0.61476851851851855</c:v>
                </c:pt>
                <c:pt idx="849">
                  <c:v>0.61479166666666674</c:v>
                </c:pt>
                <c:pt idx="850">
                  <c:v>0.61481481481481481</c:v>
                </c:pt>
                <c:pt idx="851">
                  <c:v>0.61483796296296289</c:v>
                </c:pt>
                <c:pt idx="852">
                  <c:v>0.61486111111111108</c:v>
                </c:pt>
                <c:pt idx="853">
                  <c:v>0.61488425925925927</c:v>
                </c:pt>
                <c:pt idx="854">
                  <c:v>0.61490740740740735</c:v>
                </c:pt>
                <c:pt idx="855">
                  <c:v>0.61493055555555554</c:v>
                </c:pt>
                <c:pt idx="856">
                  <c:v>0.61495370370370372</c:v>
                </c:pt>
                <c:pt idx="857">
                  <c:v>0.6149768518518518</c:v>
                </c:pt>
                <c:pt idx="858">
                  <c:v>0.61499999999999999</c:v>
                </c:pt>
                <c:pt idx="859">
                  <c:v>0.61502314814814818</c:v>
                </c:pt>
                <c:pt idx="860">
                  <c:v>0.61504629629629626</c:v>
                </c:pt>
                <c:pt idx="861">
                  <c:v>0.61506944444444445</c:v>
                </c:pt>
                <c:pt idx="862">
                  <c:v>0.61509259259259264</c:v>
                </c:pt>
                <c:pt idx="863">
                  <c:v>0.61511574074074071</c:v>
                </c:pt>
                <c:pt idx="864">
                  <c:v>0.6151388888888889</c:v>
                </c:pt>
                <c:pt idx="865">
                  <c:v>0.61516203703703709</c:v>
                </c:pt>
                <c:pt idx="866">
                  <c:v>0.61518518518518517</c:v>
                </c:pt>
                <c:pt idx="867">
                  <c:v>0.61520833333333336</c:v>
                </c:pt>
                <c:pt idx="868">
                  <c:v>0.61523148148148155</c:v>
                </c:pt>
                <c:pt idx="869">
                  <c:v>0.61525462962962962</c:v>
                </c:pt>
                <c:pt idx="870">
                  <c:v>0.61527777777777781</c:v>
                </c:pt>
                <c:pt idx="871">
                  <c:v>0.61530092592592589</c:v>
                </c:pt>
                <c:pt idx="872">
                  <c:v>0.61532407407407408</c:v>
                </c:pt>
                <c:pt idx="873">
                  <c:v>0.61534722222222216</c:v>
                </c:pt>
                <c:pt idx="874">
                  <c:v>0.61537037037037035</c:v>
                </c:pt>
                <c:pt idx="875">
                  <c:v>0.61539351851851853</c:v>
                </c:pt>
                <c:pt idx="876">
                  <c:v>0.61541666666666661</c:v>
                </c:pt>
                <c:pt idx="877">
                  <c:v>0.6154398148148148</c:v>
                </c:pt>
                <c:pt idx="878">
                  <c:v>0.61546296296296299</c:v>
                </c:pt>
                <c:pt idx="879">
                  <c:v>0.61548611111111107</c:v>
                </c:pt>
                <c:pt idx="880">
                  <c:v>0.61550925925925926</c:v>
                </c:pt>
                <c:pt idx="881">
                  <c:v>0.61553240740740744</c:v>
                </c:pt>
                <c:pt idx="882">
                  <c:v>0.61555555555555552</c:v>
                </c:pt>
                <c:pt idx="883">
                  <c:v>0.61557870370370371</c:v>
                </c:pt>
                <c:pt idx="884">
                  <c:v>0.6156018518518519</c:v>
                </c:pt>
                <c:pt idx="885">
                  <c:v>0.61562499999999998</c:v>
                </c:pt>
                <c:pt idx="886">
                  <c:v>0.61564814814814817</c:v>
                </c:pt>
                <c:pt idx="887">
                  <c:v>0.61567129629629636</c:v>
                </c:pt>
                <c:pt idx="888">
                  <c:v>0.61569444444444443</c:v>
                </c:pt>
                <c:pt idx="889">
                  <c:v>0.61571759259259262</c:v>
                </c:pt>
                <c:pt idx="890">
                  <c:v>0.61574074074074081</c:v>
                </c:pt>
                <c:pt idx="891">
                  <c:v>0.61576388888888889</c:v>
                </c:pt>
                <c:pt idx="892">
                  <c:v>0.61578703703703697</c:v>
                </c:pt>
                <c:pt idx="893">
                  <c:v>0.61581018518518515</c:v>
                </c:pt>
                <c:pt idx="894">
                  <c:v>0.61583333333333334</c:v>
                </c:pt>
                <c:pt idx="895">
                  <c:v>0.61585648148148142</c:v>
                </c:pt>
                <c:pt idx="896">
                  <c:v>0.61587962962962961</c:v>
                </c:pt>
                <c:pt idx="897">
                  <c:v>0.6159027777777778</c:v>
                </c:pt>
                <c:pt idx="898">
                  <c:v>0.61592592592592588</c:v>
                </c:pt>
                <c:pt idx="899">
                  <c:v>0.61594907407407407</c:v>
                </c:pt>
                <c:pt idx="900">
                  <c:v>0.61597222222222225</c:v>
                </c:pt>
                <c:pt idx="901">
                  <c:v>0.61599537037037033</c:v>
                </c:pt>
                <c:pt idx="902">
                  <c:v>0.61601851851851852</c:v>
                </c:pt>
                <c:pt idx="903">
                  <c:v>0.61604166666666671</c:v>
                </c:pt>
                <c:pt idx="904">
                  <c:v>0.61606481481481479</c:v>
                </c:pt>
                <c:pt idx="905">
                  <c:v>0.61608796296296298</c:v>
                </c:pt>
                <c:pt idx="906">
                  <c:v>0.61611111111111116</c:v>
                </c:pt>
                <c:pt idx="907">
                  <c:v>0.61613425925925924</c:v>
                </c:pt>
                <c:pt idx="908">
                  <c:v>0.61615740740740743</c:v>
                </c:pt>
                <c:pt idx="909">
                  <c:v>0.61618055555555562</c:v>
                </c:pt>
                <c:pt idx="910">
                  <c:v>0.6162037037037037</c:v>
                </c:pt>
                <c:pt idx="911">
                  <c:v>0.61622685185185189</c:v>
                </c:pt>
                <c:pt idx="912">
                  <c:v>0.61624999999999996</c:v>
                </c:pt>
                <c:pt idx="913">
                  <c:v>0.61627314814814815</c:v>
                </c:pt>
                <c:pt idx="914">
                  <c:v>0.61629629629629623</c:v>
                </c:pt>
                <c:pt idx="915">
                  <c:v>0.61631944444444442</c:v>
                </c:pt>
                <c:pt idx="916">
                  <c:v>0.61634259259259261</c:v>
                </c:pt>
                <c:pt idx="917">
                  <c:v>0.61636574074074069</c:v>
                </c:pt>
                <c:pt idx="918">
                  <c:v>0.61638888888888888</c:v>
                </c:pt>
                <c:pt idx="919">
                  <c:v>0.61641203703703706</c:v>
                </c:pt>
                <c:pt idx="920">
                  <c:v>0.61643518518518514</c:v>
                </c:pt>
                <c:pt idx="921">
                  <c:v>0.61645833333333333</c:v>
                </c:pt>
                <c:pt idx="922">
                  <c:v>0.61648148148148152</c:v>
                </c:pt>
                <c:pt idx="923">
                  <c:v>0.6165046296296296</c:v>
                </c:pt>
                <c:pt idx="924">
                  <c:v>0.61652777777777779</c:v>
                </c:pt>
                <c:pt idx="925">
                  <c:v>0.61655092592592597</c:v>
                </c:pt>
                <c:pt idx="926">
                  <c:v>0.61657407407407405</c:v>
                </c:pt>
                <c:pt idx="927">
                  <c:v>0.61659722222222224</c:v>
                </c:pt>
                <c:pt idx="928">
                  <c:v>0.61662037037037043</c:v>
                </c:pt>
                <c:pt idx="929">
                  <c:v>0.61664351851851851</c:v>
                </c:pt>
                <c:pt idx="930">
                  <c:v>0.6166666666666667</c:v>
                </c:pt>
                <c:pt idx="931">
                  <c:v>0.61668981481481489</c:v>
                </c:pt>
                <c:pt idx="932">
                  <c:v>0.61671296296296296</c:v>
                </c:pt>
                <c:pt idx="933">
                  <c:v>0.61673611111111104</c:v>
                </c:pt>
                <c:pt idx="934">
                  <c:v>0.61675925925925923</c:v>
                </c:pt>
                <c:pt idx="935">
                  <c:v>0.61678240740740742</c:v>
                </c:pt>
                <c:pt idx="936">
                  <c:v>0.6168055555555555</c:v>
                </c:pt>
                <c:pt idx="937">
                  <c:v>0.61682870370370368</c:v>
                </c:pt>
                <c:pt idx="938">
                  <c:v>0.61685185185185187</c:v>
                </c:pt>
                <c:pt idx="939">
                  <c:v>0.61687499999999995</c:v>
                </c:pt>
                <c:pt idx="940">
                  <c:v>0.61689814814814814</c:v>
                </c:pt>
                <c:pt idx="941">
                  <c:v>0.61692129629629633</c:v>
                </c:pt>
                <c:pt idx="942">
                  <c:v>0.61694444444444441</c:v>
                </c:pt>
                <c:pt idx="943">
                  <c:v>0.6169675925925926</c:v>
                </c:pt>
                <c:pt idx="944">
                  <c:v>0.61699074074074078</c:v>
                </c:pt>
                <c:pt idx="945">
                  <c:v>0.61701388888888886</c:v>
                </c:pt>
                <c:pt idx="946">
                  <c:v>0.61703703703703705</c:v>
                </c:pt>
                <c:pt idx="947">
                  <c:v>0.61706018518518524</c:v>
                </c:pt>
                <c:pt idx="948">
                  <c:v>0.61708333333333332</c:v>
                </c:pt>
                <c:pt idx="949">
                  <c:v>0.61710648148148151</c:v>
                </c:pt>
                <c:pt idx="950">
                  <c:v>0.61712962962962969</c:v>
                </c:pt>
                <c:pt idx="951">
                  <c:v>0.61715277777777777</c:v>
                </c:pt>
                <c:pt idx="952">
                  <c:v>0.61717592592592596</c:v>
                </c:pt>
                <c:pt idx="953">
                  <c:v>0.61719907407407404</c:v>
                </c:pt>
                <c:pt idx="954">
                  <c:v>0.61722222222222223</c:v>
                </c:pt>
                <c:pt idx="955">
                  <c:v>0.61724537037037031</c:v>
                </c:pt>
                <c:pt idx="956">
                  <c:v>0.61726851851851849</c:v>
                </c:pt>
                <c:pt idx="957">
                  <c:v>0.61729166666666668</c:v>
                </c:pt>
                <c:pt idx="958">
                  <c:v>0.61731481481481476</c:v>
                </c:pt>
                <c:pt idx="959">
                  <c:v>0.61733796296296295</c:v>
                </c:pt>
                <c:pt idx="960">
                  <c:v>0.61736111111111114</c:v>
                </c:pt>
                <c:pt idx="961">
                  <c:v>0.61738425925925922</c:v>
                </c:pt>
                <c:pt idx="962">
                  <c:v>0.6174074074074074</c:v>
                </c:pt>
                <c:pt idx="963">
                  <c:v>0.61743055555555559</c:v>
                </c:pt>
                <c:pt idx="964">
                  <c:v>0.61745370370370367</c:v>
                </c:pt>
                <c:pt idx="965">
                  <c:v>0.61747685185185186</c:v>
                </c:pt>
                <c:pt idx="966">
                  <c:v>0.61750000000000005</c:v>
                </c:pt>
                <c:pt idx="967">
                  <c:v>0.61752314814814813</c:v>
                </c:pt>
                <c:pt idx="968">
                  <c:v>0.61754629629629632</c:v>
                </c:pt>
                <c:pt idx="969">
                  <c:v>0.6175694444444445</c:v>
                </c:pt>
                <c:pt idx="970">
                  <c:v>0.61759259259259258</c:v>
                </c:pt>
                <c:pt idx="971">
                  <c:v>0.61761574074074077</c:v>
                </c:pt>
                <c:pt idx="972">
                  <c:v>0.61763888888888896</c:v>
                </c:pt>
                <c:pt idx="973">
                  <c:v>0.61766203703703704</c:v>
                </c:pt>
                <c:pt idx="974">
                  <c:v>0.61768518518518511</c:v>
                </c:pt>
                <c:pt idx="975">
                  <c:v>0.6177083333333333</c:v>
                </c:pt>
                <c:pt idx="976">
                  <c:v>0.61773148148148149</c:v>
                </c:pt>
                <c:pt idx="977">
                  <c:v>0.61775462962962957</c:v>
                </c:pt>
                <c:pt idx="978">
                  <c:v>0.61777777777777776</c:v>
                </c:pt>
                <c:pt idx="979">
                  <c:v>0.61780092592592595</c:v>
                </c:pt>
                <c:pt idx="980">
                  <c:v>0.61782407407407403</c:v>
                </c:pt>
                <c:pt idx="981">
                  <c:v>0.61784722222222221</c:v>
                </c:pt>
                <c:pt idx="982">
                  <c:v>0.6178703703703704</c:v>
                </c:pt>
                <c:pt idx="983">
                  <c:v>0.61789351851851848</c:v>
                </c:pt>
                <c:pt idx="984">
                  <c:v>0.61791666666666667</c:v>
                </c:pt>
                <c:pt idx="985">
                  <c:v>0.61793981481481486</c:v>
                </c:pt>
                <c:pt idx="986">
                  <c:v>0.61796296296296294</c:v>
                </c:pt>
                <c:pt idx="987">
                  <c:v>0.61798611111111112</c:v>
                </c:pt>
                <c:pt idx="988">
                  <c:v>0.61800925925925931</c:v>
                </c:pt>
                <c:pt idx="989">
                  <c:v>0.61803240740740739</c:v>
                </c:pt>
                <c:pt idx="990">
                  <c:v>0.61805555555555558</c:v>
                </c:pt>
                <c:pt idx="991">
                  <c:v>0.61807870370370377</c:v>
                </c:pt>
                <c:pt idx="992">
                  <c:v>0.61810185185185185</c:v>
                </c:pt>
                <c:pt idx="993">
                  <c:v>0.61812500000000004</c:v>
                </c:pt>
                <c:pt idx="994">
                  <c:v>0.61814814814814811</c:v>
                </c:pt>
                <c:pt idx="995">
                  <c:v>0.6181712962962963</c:v>
                </c:pt>
                <c:pt idx="996">
                  <c:v>0.61819444444444438</c:v>
                </c:pt>
                <c:pt idx="997">
                  <c:v>0.61821759259259257</c:v>
                </c:pt>
                <c:pt idx="998">
                  <c:v>0.61824074074074076</c:v>
                </c:pt>
                <c:pt idx="999">
                  <c:v>0.61826388888888884</c:v>
                </c:pt>
                <c:pt idx="1000">
                  <c:v>0.61828703703703702</c:v>
                </c:pt>
                <c:pt idx="1001">
                  <c:v>0.61831018518518521</c:v>
                </c:pt>
                <c:pt idx="1002">
                  <c:v>0.61833333333333329</c:v>
                </c:pt>
                <c:pt idx="1003">
                  <c:v>0.61835648148148148</c:v>
                </c:pt>
                <c:pt idx="1004">
                  <c:v>0.61837962962962967</c:v>
                </c:pt>
                <c:pt idx="1005">
                  <c:v>0.61840277777777775</c:v>
                </c:pt>
                <c:pt idx="1006">
                  <c:v>0.61842592592592593</c:v>
                </c:pt>
                <c:pt idx="1007">
                  <c:v>0.61844907407407412</c:v>
                </c:pt>
                <c:pt idx="1008">
                  <c:v>0.6184722222222222</c:v>
                </c:pt>
                <c:pt idx="1009">
                  <c:v>0.61849537037037039</c:v>
                </c:pt>
                <c:pt idx="1010">
                  <c:v>0.61851851851851858</c:v>
                </c:pt>
                <c:pt idx="1011">
                  <c:v>0.61854166666666666</c:v>
                </c:pt>
                <c:pt idx="1012">
                  <c:v>0.61856481481481485</c:v>
                </c:pt>
                <c:pt idx="1013">
                  <c:v>0.61858796296296303</c:v>
                </c:pt>
                <c:pt idx="1014">
                  <c:v>0.61861111111111111</c:v>
                </c:pt>
                <c:pt idx="1015">
                  <c:v>0.61863425925925919</c:v>
                </c:pt>
                <c:pt idx="1016">
                  <c:v>0.61865740740740738</c:v>
                </c:pt>
                <c:pt idx="1017">
                  <c:v>0.61868055555555557</c:v>
                </c:pt>
                <c:pt idx="1018">
                  <c:v>0.61870370370370364</c:v>
                </c:pt>
                <c:pt idx="1019">
                  <c:v>0.61872685185185183</c:v>
                </c:pt>
                <c:pt idx="1020">
                  <c:v>0.61875000000000002</c:v>
                </c:pt>
                <c:pt idx="1021">
                  <c:v>0.6187731481481481</c:v>
                </c:pt>
                <c:pt idx="1022">
                  <c:v>0.61879629629629629</c:v>
                </c:pt>
                <c:pt idx="1023">
                  <c:v>0.61881944444444448</c:v>
                </c:pt>
                <c:pt idx="1024">
                  <c:v>0.61884259259259256</c:v>
                </c:pt>
                <c:pt idx="1025">
                  <c:v>0.61886574074074074</c:v>
                </c:pt>
                <c:pt idx="1026">
                  <c:v>0.61888888888888893</c:v>
                </c:pt>
                <c:pt idx="1027">
                  <c:v>0.61891203703703701</c:v>
                </c:pt>
                <c:pt idx="1028">
                  <c:v>0.6189351851851852</c:v>
                </c:pt>
                <c:pt idx="1029">
                  <c:v>0.61895833333333339</c:v>
                </c:pt>
                <c:pt idx="1030">
                  <c:v>0.61898148148148147</c:v>
                </c:pt>
                <c:pt idx="1031">
                  <c:v>0.61900462962962965</c:v>
                </c:pt>
                <c:pt idx="1032">
                  <c:v>0.61902777777777784</c:v>
                </c:pt>
                <c:pt idx="1033">
                  <c:v>0.61905092592592592</c:v>
                </c:pt>
                <c:pt idx="1034">
                  <c:v>0.61907407407407411</c:v>
                </c:pt>
                <c:pt idx="1035">
                  <c:v>0.61909722222222219</c:v>
                </c:pt>
                <c:pt idx="1036">
                  <c:v>0.61912037037037038</c:v>
                </c:pt>
                <c:pt idx="1037">
                  <c:v>0.61914351851851845</c:v>
                </c:pt>
                <c:pt idx="1038">
                  <c:v>0.61916666666666664</c:v>
                </c:pt>
                <c:pt idx="1039">
                  <c:v>0.61918981481481483</c:v>
                </c:pt>
                <c:pt idx="1040">
                  <c:v>0.61921296296296291</c:v>
                </c:pt>
                <c:pt idx="1041">
                  <c:v>0.6192361111111111</c:v>
                </c:pt>
                <c:pt idx="1042">
                  <c:v>0.61925925925925929</c:v>
                </c:pt>
                <c:pt idx="1043">
                  <c:v>0.61928240740740736</c:v>
                </c:pt>
                <c:pt idx="1044">
                  <c:v>0.61930555555555555</c:v>
                </c:pt>
                <c:pt idx="1045">
                  <c:v>0.61932870370370374</c:v>
                </c:pt>
                <c:pt idx="1046">
                  <c:v>0.61935185185185182</c:v>
                </c:pt>
                <c:pt idx="1047">
                  <c:v>0.61937500000000001</c:v>
                </c:pt>
                <c:pt idx="1048">
                  <c:v>0.6193981481481482</c:v>
                </c:pt>
                <c:pt idx="1049">
                  <c:v>0.61942129629629628</c:v>
                </c:pt>
                <c:pt idx="1050">
                  <c:v>0.61944444444444446</c:v>
                </c:pt>
                <c:pt idx="1051">
                  <c:v>0.61946759259259265</c:v>
                </c:pt>
                <c:pt idx="1052">
                  <c:v>0.61949074074074073</c:v>
                </c:pt>
                <c:pt idx="1053">
                  <c:v>0.61951388888888892</c:v>
                </c:pt>
                <c:pt idx="1054">
                  <c:v>0.61953703703703711</c:v>
                </c:pt>
                <c:pt idx="1055">
                  <c:v>0.61956018518518519</c:v>
                </c:pt>
                <c:pt idx="1056">
                  <c:v>0.61958333333333326</c:v>
                </c:pt>
                <c:pt idx="1057">
                  <c:v>0.61960648148148145</c:v>
                </c:pt>
                <c:pt idx="1058">
                  <c:v>0.61962962962962964</c:v>
                </c:pt>
                <c:pt idx="1059">
                  <c:v>0.61965277777777772</c:v>
                </c:pt>
                <c:pt idx="1060">
                  <c:v>0.61967592592592591</c:v>
                </c:pt>
                <c:pt idx="1061">
                  <c:v>0.6196990740740741</c:v>
                </c:pt>
                <c:pt idx="1062">
                  <c:v>0.61972222222222217</c:v>
                </c:pt>
                <c:pt idx="1063">
                  <c:v>0.61974537037037036</c:v>
                </c:pt>
                <c:pt idx="1064">
                  <c:v>0.61976851851851855</c:v>
                </c:pt>
                <c:pt idx="1065">
                  <c:v>0.61979166666666663</c:v>
                </c:pt>
                <c:pt idx="1066">
                  <c:v>0.61981481481481482</c:v>
                </c:pt>
                <c:pt idx="1067">
                  <c:v>0.61983796296296301</c:v>
                </c:pt>
                <c:pt idx="1068">
                  <c:v>0.61986111111111108</c:v>
                </c:pt>
                <c:pt idx="1069">
                  <c:v>0.61988425925925927</c:v>
                </c:pt>
                <c:pt idx="1070">
                  <c:v>0.61990740740740746</c:v>
                </c:pt>
                <c:pt idx="1071">
                  <c:v>0.61993055555555554</c:v>
                </c:pt>
                <c:pt idx="1072">
                  <c:v>0.61995370370370373</c:v>
                </c:pt>
                <c:pt idx="1073">
                  <c:v>0.61997685185185192</c:v>
                </c:pt>
                <c:pt idx="1074">
                  <c:v>0.62</c:v>
                </c:pt>
                <c:pt idx="1075">
                  <c:v>0.62002314814814818</c:v>
                </c:pt>
                <c:pt idx="1076">
                  <c:v>0.62004629629629626</c:v>
                </c:pt>
                <c:pt idx="1077">
                  <c:v>0.62006944444444445</c:v>
                </c:pt>
                <c:pt idx="1078">
                  <c:v>0.62009259259259253</c:v>
                </c:pt>
                <c:pt idx="1079">
                  <c:v>0.62011574074074072</c:v>
                </c:pt>
                <c:pt idx="1080">
                  <c:v>0.62013888888888891</c:v>
                </c:pt>
                <c:pt idx="1081">
                  <c:v>0.62016203703703698</c:v>
                </c:pt>
                <c:pt idx="1082">
                  <c:v>0.62018518518518517</c:v>
                </c:pt>
                <c:pt idx="1083">
                  <c:v>0.62020833333333336</c:v>
                </c:pt>
                <c:pt idx="1084">
                  <c:v>0.62023148148148144</c:v>
                </c:pt>
                <c:pt idx="1085">
                  <c:v>0.62025462962962963</c:v>
                </c:pt>
                <c:pt idx="1086">
                  <c:v>0.62027777777777782</c:v>
                </c:pt>
                <c:pt idx="1087">
                  <c:v>0.62030092592592589</c:v>
                </c:pt>
                <c:pt idx="1088">
                  <c:v>0.62032407407407408</c:v>
                </c:pt>
                <c:pt idx="1089">
                  <c:v>0.62034722222222227</c:v>
                </c:pt>
                <c:pt idx="1090">
                  <c:v>0.62037037037037035</c:v>
                </c:pt>
                <c:pt idx="1091">
                  <c:v>0.62039351851851854</c:v>
                </c:pt>
                <c:pt idx="1092">
                  <c:v>0.62041666666666673</c:v>
                </c:pt>
                <c:pt idx="1093">
                  <c:v>0.62043981481481481</c:v>
                </c:pt>
                <c:pt idx="1094">
                  <c:v>0.62046296296296299</c:v>
                </c:pt>
                <c:pt idx="1095">
                  <c:v>0.62048611111111118</c:v>
                </c:pt>
                <c:pt idx="1096">
                  <c:v>0.62050925925925926</c:v>
                </c:pt>
                <c:pt idx="1097">
                  <c:v>0.62053240740740734</c:v>
                </c:pt>
                <c:pt idx="1098">
                  <c:v>0.62055555555555553</c:v>
                </c:pt>
                <c:pt idx="1099">
                  <c:v>0.62057870370370372</c:v>
                </c:pt>
                <c:pt idx="1100">
                  <c:v>0.62060185185185179</c:v>
                </c:pt>
                <c:pt idx="1101">
                  <c:v>0.62062499999999998</c:v>
                </c:pt>
                <c:pt idx="1102">
                  <c:v>0.62064814814814817</c:v>
                </c:pt>
                <c:pt idx="1103">
                  <c:v>0.62067129629629625</c:v>
                </c:pt>
                <c:pt idx="1104">
                  <c:v>0.62069444444444444</c:v>
                </c:pt>
                <c:pt idx="1105">
                  <c:v>0.62071759259259263</c:v>
                </c:pt>
                <c:pt idx="1106">
                  <c:v>0.6207407407407407</c:v>
                </c:pt>
                <c:pt idx="1107">
                  <c:v>0.62076388888888889</c:v>
                </c:pt>
                <c:pt idx="1108">
                  <c:v>0.62078703703703708</c:v>
                </c:pt>
                <c:pt idx="1109">
                  <c:v>0.62081018518518516</c:v>
                </c:pt>
                <c:pt idx="1110">
                  <c:v>0.62083333333333335</c:v>
                </c:pt>
                <c:pt idx="1111">
                  <c:v>0.62085648148148154</c:v>
                </c:pt>
                <c:pt idx="1112">
                  <c:v>0.62087962962962961</c:v>
                </c:pt>
                <c:pt idx="1113">
                  <c:v>0.6209027777777778</c:v>
                </c:pt>
                <c:pt idx="1114">
                  <c:v>0.62092592592592599</c:v>
                </c:pt>
                <c:pt idx="1115">
                  <c:v>0.62094907407407407</c:v>
                </c:pt>
                <c:pt idx="1116">
                  <c:v>0.62097222222222226</c:v>
                </c:pt>
                <c:pt idx="1117">
                  <c:v>0.62099537037037034</c:v>
                </c:pt>
                <c:pt idx="1118">
                  <c:v>0.62101851851851853</c:v>
                </c:pt>
                <c:pt idx="1119">
                  <c:v>0.6210416666666666</c:v>
                </c:pt>
                <c:pt idx="1120">
                  <c:v>0.62106481481481479</c:v>
                </c:pt>
                <c:pt idx="1121">
                  <c:v>0.62108796296296298</c:v>
                </c:pt>
                <c:pt idx="1122">
                  <c:v>0.62111111111111106</c:v>
                </c:pt>
                <c:pt idx="1123">
                  <c:v>0.62113425925925925</c:v>
                </c:pt>
                <c:pt idx="1124">
                  <c:v>0.62115740740740744</c:v>
                </c:pt>
                <c:pt idx="1125">
                  <c:v>0.62118055555555551</c:v>
                </c:pt>
                <c:pt idx="1126">
                  <c:v>0.6212037037037037</c:v>
                </c:pt>
                <c:pt idx="1127">
                  <c:v>0.62122685185185189</c:v>
                </c:pt>
                <c:pt idx="1128">
                  <c:v>0.62124999999999997</c:v>
                </c:pt>
                <c:pt idx="1129">
                  <c:v>0.62127314814814816</c:v>
                </c:pt>
                <c:pt idx="1130">
                  <c:v>0.62129629629629635</c:v>
                </c:pt>
                <c:pt idx="1131">
                  <c:v>0.62131944444444442</c:v>
                </c:pt>
                <c:pt idx="1132">
                  <c:v>0.62134259259259261</c:v>
                </c:pt>
                <c:pt idx="1133">
                  <c:v>0.6213657407407408</c:v>
                </c:pt>
                <c:pt idx="1134">
                  <c:v>0.62138888888888888</c:v>
                </c:pt>
                <c:pt idx="1135">
                  <c:v>0.62141203703703707</c:v>
                </c:pt>
                <c:pt idx="1136">
                  <c:v>0.62143518518518526</c:v>
                </c:pt>
                <c:pt idx="1137">
                  <c:v>0.62145833333333333</c:v>
                </c:pt>
                <c:pt idx="1138">
                  <c:v>0.62148148148148141</c:v>
                </c:pt>
                <c:pt idx="1139">
                  <c:v>0.6215046296296296</c:v>
                </c:pt>
                <c:pt idx="1140">
                  <c:v>0.62152777777777779</c:v>
                </c:pt>
                <c:pt idx="1141">
                  <c:v>0.62155092592592587</c:v>
                </c:pt>
                <c:pt idx="1142">
                  <c:v>0.62157407407407406</c:v>
                </c:pt>
                <c:pt idx="1143">
                  <c:v>0.62159722222222225</c:v>
                </c:pt>
                <c:pt idx="1144">
                  <c:v>0.62162037037037032</c:v>
                </c:pt>
                <c:pt idx="1145">
                  <c:v>0.62164351851851851</c:v>
                </c:pt>
                <c:pt idx="1146">
                  <c:v>0.6216666666666667</c:v>
                </c:pt>
                <c:pt idx="1147">
                  <c:v>0.62168981481481478</c:v>
                </c:pt>
                <c:pt idx="1148">
                  <c:v>0.62171296296296297</c:v>
                </c:pt>
                <c:pt idx="1149">
                  <c:v>0.62173611111111116</c:v>
                </c:pt>
                <c:pt idx="1150">
                  <c:v>0.62175925925925923</c:v>
                </c:pt>
                <c:pt idx="1151">
                  <c:v>0.62178240740740742</c:v>
                </c:pt>
                <c:pt idx="1152">
                  <c:v>0.62180555555555561</c:v>
                </c:pt>
                <c:pt idx="1153">
                  <c:v>0.62182870370370369</c:v>
                </c:pt>
                <c:pt idx="1154">
                  <c:v>0.62185185185185188</c:v>
                </c:pt>
                <c:pt idx="1155">
                  <c:v>0.62187500000000007</c:v>
                </c:pt>
                <c:pt idx="1156">
                  <c:v>0.62189814814814814</c:v>
                </c:pt>
                <c:pt idx="1157">
                  <c:v>0.62192129629629633</c:v>
                </c:pt>
                <c:pt idx="1158">
                  <c:v>0.62194444444444441</c:v>
                </c:pt>
                <c:pt idx="1159">
                  <c:v>0.6219675925925926</c:v>
                </c:pt>
                <c:pt idx="1160">
                  <c:v>0.62199074074074068</c:v>
                </c:pt>
                <c:pt idx="1161">
                  <c:v>0.62201388888888887</c:v>
                </c:pt>
                <c:pt idx="1162">
                  <c:v>0.62203703703703705</c:v>
                </c:pt>
                <c:pt idx="1163">
                  <c:v>0.62206018518518513</c:v>
                </c:pt>
                <c:pt idx="1164">
                  <c:v>0.62208333333333332</c:v>
                </c:pt>
                <c:pt idx="1165">
                  <c:v>0.62210648148148151</c:v>
                </c:pt>
                <c:pt idx="1166">
                  <c:v>0.62212962962962959</c:v>
                </c:pt>
                <c:pt idx="1167">
                  <c:v>0.62215277777777778</c:v>
                </c:pt>
                <c:pt idx="1168">
                  <c:v>0.62217592592592597</c:v>
                </c:pt>
                <c:pt idx="1169">
                  <c:v>0.62219907407407404</c:v>
                </c:pt>
                <c:pt idx="1170">
                  <c:v>0.62222222222222223</c:v>
                </c:pt>
                <c:pt idx="1171">
                  <c:v>0.62224537037037042</c:v>
                </c:pt>
                <c:pt idx="1172">
                  <c:v>0.6222685185185185</c:v>
                </c:pt>
                <c:pt idx="1173">
                  <c:v>0.62229166666666669</c:v>
                </c:pt>
                <c:pt idx="1174">
                  <c:v>0.62231481481481488</c:v>
                </c:pt>
                <c:pt idx="1175">
                  <c:v>0.62233796296296295</c:v>
                </c:pt>
                <c:pt idx="1176">
                  <c:v>0.62236111111111114</c:v>
                </c:pt>
                <c:pt idx="1177">
                  <c:v>0.62238425925925933</c:v>
                </c:pt>
                <c:pt idx="1178">
                  <c:v>0.62240740740740741</c:v>
                </c:pt>
                <c:pt idx="1179">
                  <c:v>0.62243055555555549</c:v>
                </c:pt>
                <c:pt idx="1180">
                  <c:v>0.62245370370370368</c:v>
                </c:pt>
                <c:pt idx="1181">
                  <c:v>0.62247685185185186</c:v>
                </c:pt>
                <c:pt idx="1182">
                  <c:v>0.62249999999999994</c:v>
                </c:pt>
                <c:pt idx="1183">
                  <c:v>0.62252314814814813</c:v>
                </c:pt>
                <c:pt idx="1184">
                  <c:v>0.62254629629629632</c:v>
                </c:pt>
                <c:pt idx="1185">
                  <c:v>0.6225694444444444</c:v>
                </c:pt>
                <c:pt idx="1186">
                  <c:v>0.62259259259259259</c:v>
                </c:pt>
                <c:pt idx="1187">
                  <c:v>0.62261574074074078</c:v>
                </c:pt>
                <c:pt idx="1188">
                  <c:v>0.62263888888888885</c:v>
                </c:pt>
                <c:pt idx="1189">
                  <c:v>0.62266203703703704</c:v>
                </c:pt>
                <c:pt idx="1190">
                  <c:v>0.62268518518518523</c:v>
                </c:pt>
                <c:pt idx="1191">
                  <c:v>0.62270833333333331</c:v>
                </c:pt>
                <c:pt idx="1192">
                  <c:v>0.6227314814814815</c:v>
                </c:pt>
                <c:pt idx="1193">
                  <c:v>0.62275462962962969</c:v>
                </c:pt>
                <c:pt idx="1194">
                  <c:v>0.62277777777777776</c:v>
                </c:pt>
                <c:pt idx="1195">
                  <c:v>0.62280092592592595</c:v>
                </c:pt>
                <c:pt idx="1196">
                  <c:v>0.62282407407407414</c:v>
                </c:pt>
                <c:pt idx="1197">
                  <c:v>0.62284722222222222</c:v>
                </c:pt>
                <c:pt idx="1198">
                  <c:v>0.6228703703703703</c:v>
                </c:pt>
                <c:pt idx="1199">
                  <c:v>0.62289351851851849</c:v>
                </c:pt>
                <c:pt idx="1200">
                  <c:v>0.62291666666666667</c:v>
                </c:pt>
                <c:pt idx="1201">
                  <c:v>0.62293981481481475</c:v>
                </c:pt>
                <c:pt idx="1202">
                  <c:v>0.62296296296296294</c:v>
                </c:pt>
                <c:pt idx="1203">
                  <c:v>0.62298611111111113</c:v>
                </c:pt>
                <c:pt idx="1204">
                  <c:v>0.62300925925925921</c:v>
                </c:pt>
                <c:pt idx="1205">
                  <c:v>0.6230324074074074</c:v>
                </c:pt>
                <c:pt idx="1206">
                  <c:v>0.62305555555555558</c:v>
                </c:pt>
                <c:pt idx="1207">
                  <c:v>0.62307870370370366</c:v>
                </c:pt>
                <c:pt idx="1208">
                  <c:v>0.62310185185185185</c:v>
                </c:pt>
                <c:pt idx="1209">
                  <c:v>0.62312500000000004</c:v>
                </c:pt>
                <c:pt idx="1210">
                  <c:v>0.62314814814814812</c:v>
                </c:pt>
                <c:pt idx="1211">
                  <c:v>0.62317129629629631</c:v>
                </c:pt>
                <c:pt idx="1212">
                  <c:v>0.6231944444444445</c:v>
                </c:pt>
                <c:pt idx="1213">
                  <c:v>0.62321759259259257</c:v>
                </c:pt>
                <c:pt idx="1214">
                  <c:v>0.62324074074074076</c:v>
                </c:pt>
                <c:pt idx="1215">
                  <c:v>0.62326388888888895</c:v>
                </c:pt>
                <c:pt idx="1216">
                  <c:v>0.62328703703703703</c:v>
                </c:pt>
                <c:pt idx="1217">
                  <c:v>0.62331018518518522</c:v>
                </c:pt>
                <c:pt idx="1218">
                  <c:v>0.62333333333333341</c:v>
                </c:pt>
                <c:pt idx="1219">
                  <c:v>0.62335648148148148</c:v>
                </c:pt>
                <c:pt idx="1220">
                  <c:v>0.62337962962962956</c:v>
                </c:pt>
                <c:pt idx="1221">
                  <c:v>0.62340277777777775</c:v>
                </c:pt>
                <c:pt idx="1222">
                  <c:v>0.62342592592592594</c:v>
                </c:pt>
                <c:pt idx="1223">
                  <c:v>0.62344907407407402</c:v>
                </c:pt>
                <c:pt idx="1224">
                  <c:v>0.62347222222222221</c:v>
                </c:pt>
                <c:pt idx="1225">
                  <c:v>0.62349537037037039</c:v>
                </c:pt>
                <c:pt idx="1226">
                  <c:v>0.62351851851851847</c:v>
                </c:pt>
                <c:pt idx="1227">
                  <c:v>0.62354166666666666</c:v>
                </c:pt>
                <c:pt idx="1228">
                  <c:v>0.62356481481481485</c:v>
                </c:pt>
                <c:pt idx="1229">
                  <c:v>0.62358796296296293</c:v>
                </c:pt>
                <c:pt idx="1230">
                  <c:v>0.62361111111111112</c:v>
                </c:pt>
                <c:pt idx="1231">
                  <c:v>0.6236342592592593</c:v>
                </c:pt>
                <c:pt idx="1232">
                  <c:v>0.62365740740740738</c:v>
                </c:pt>
                <c:pt idx="1233">
                  <c:v>0.62368055555555557</c:v>
                </c:pt>
                <c:pt idx="1234">
                  <c:v>0.62370370370370376</c:v>
                </c:pt>
                <c:pt idx="1235">
                  <c:v>0.62372685185185184</c:v>
                </c:pt>
                <c:pt idx="1236">
                  <c:v>0.62375000000000003</c:v>
                </c:pt>
                <c:pt idx="1237">
                  <c:v>0.62377314814814822</c:v>
                </c:pt>
                <c:pt idx="1238">
                  <c:v>0.62379629629629629</c:v>
                </c:pt>
                <c:pt idx="1239">
                  <c:v>0.62381944444444437</c:v>
                </c:pt>
                <c:pt idx="1240">
                  <c:v>0.62384259259259256</c:v>
                </c:pt>
                <c:pt idx="1241">
                  <c:v>0.62386574074074075</c:v>
                </c:pt>
                <c:pt idx="1242">
                  <c:v>0.62388888888888883</c:v>
                </c:pt>
                <c:pt idx="1243">
                  <c:v>0.62391203703703701</c:v>
                </c:pt>
                <c:pt idx="1244">
                  <c:v>0.6239351851851852</c:v>
                </c:pt>
                <c:pt idx="1245">
                  <c:v>0.62395833333333328</c:v>
                </c:pt>
                <c:pt idx="1246">
                  <c:v>0.62398148148148147</c:v>
                </c:pt>
                <c:pt idx="1247">
                  <c:v>0.62400462962962966</c:v>
                </c:pt>
                <c:pt idx="1248">
                  <c:v>0.62402777777777774</c:v>
                </c:pt>
                <c:pt idx="1249">
                  <c:v>0.62405092592592593</c:v>
                </c:pt>
                <c:pt idx="1250">
                  <c:v>0.62407407407407411</c:v>
                </c:pt>
                <c:pt idx="1251">
                  <c:v>0.62409722222222219</c:v>
                </c:pt>
                <c:pt idx="1252">
                  <c:v>0.62412037037037038</c:v>
                </c:pt>
                <c:pt idx="1253">
                  <c:v>0.62414351851851857</c:v>
                </c:pt>
                <c:pt idx="1254">
                  <c:v>0.62416666666666665</c:v>
                </c:pt>
                <c:pt idx="1255">
                  <c:v>0.62418981481481484</c:v>
                </c:pt>
                <c:pt idx="1256">
                  <c:v>0.62421296296296302</c:v>
                </c:pt>
                <c:pt idx="1257">
                  <c:v>0.6242361111111111</c:v>
                </c:pt>
                <c:pt idx="1258">
                  <c:v>0.62425925925925929</c:v>
                </c:pt>
                <c:pt idx="1259">
                  <c:v>0.62428240740740748</c:v>
                </c:pt>
                <c:pt idx="1260">
                  <c:v>0.62430555555555556</c:v>
                </c:pt>
                <c:pt idx="1261">
                  <c:v>0.62432870370370364</c:v>
                </c:pt>
                <c:pt idx="1262">
                  <c:v>0.62435185185185182</c:v>
                </c:pt>
                <c:pt idx="1263">
                  <c:v>0.62437500000000001</c:v>
                </c:pt>
                <c:pt idx="1264">
                  <c:v>0.62439814814814809</c:v>
                </c:pt>
                <c:pt idx="1265">
                  <c:v>0.62442129629629628</c:v>
                </c:pt>
                <c:pt idx="1266">
                  <c:v>0.62444444444444447</c:v>
                </c:pt>
                <c:pt idx="1267">
                  <c:v>0.62446759259259255</c:v>
                </c:pt>
                <c:pt idx="1268">
                  <c:v>0.62449074074074074</c:v>
                </c:pt>
                <c:pt idx="1269">
                  <c:v>0.62451388888888892</c:v>
                </c:pt>
                <c:pt idx="1270">
                  <c:v>0.624537037037037</c:v>
                </c:pt>
                <c:pt idx="1271">
                  <c:v>0.62456018518518519</c:v>
                </c:pt>
                <c:pt idx="1272">
                  <c:v>0.62458333333333338</c:v>
                </c:pt>
                <c:pt idx="1273">
                  <c:v>0.62460648148148146</c:v>
                </c:pt>
                <c:pt idx="1274">
                  <c:v>0.62462962962962965</c:v>
                </c:pt>
                <c:pt idx="1275">
                  <c:v>0.62465277777777783</c:v>
                </c:pt>
                <c:pt idx="1276">
                  <c:v>0.62467592592592591</c:v>
                </c:pt>
                <c:pt idx="1277">
                  <c:v>0.6246990740740741</c:v>
                </c:pt>
                <c:pt idx="1278">
                  <c:v>0.62472222222222229</c:v>
                </c:pt>
                <c:pt idx="1279">
                  <c:v>0.62474537037037037</c:v>
                </c:pt>
                <c:pt idx="1280">
                  <c:v>0.62476851851851845</c:v>
                </c:pt>
                <c:pt idx="1281">
                  <c:v>0.62479166666666663</c:v>
                </c:pt>
                <c:pt idx="1282">
                  <c:v>0.62481481481481482</c:v>
                </c:pt>
                <c:pt idx="1283">
                  <c:v>0.6248379629629629</c:v>
                </c:pt>
                <c:pt idx="1284">
                  <c:v>0.62486111111111109</c:v>
                </c:pt>
                <c:pt idx="1285">
                  <c:v>0.62488425925925928</c:v>
                </c:pt>
                <c:pt idx="1286">
                  <c:v>0.62490740740740736</c:v>
                </c:pt>
                <c:pt idx="1287">
                  <c:v>0.62493055555555554</c:v>
                </c:pt>
                <c:pt idx="1288">
                  <c:v>0.62495370370370373</c:v>
                </c:pt>
                <c:pt idx="1289">
                  <c:v>0.62497685185185181</c:v>
                </c:pt>
                <c:pt idx="1290">
                  <c:v>0.625</c:v>
                </c:pt>
                <c:pt idx="1291">
                  <c:v>0.62502314814814819</c:v>
                </c:pt>
                <c:pt idx="1292">
                  <c:v>0.62504629629629627</c:v>
                </c:pt>
                <c:pt idx="1293">
                  <c:v>0.62506944444444446</c:v>
                </c:pt>
                <c:pt idx="1294">
                  <c:v>0.62509259259259264</c:v>
                </c:pt>
                <c:pt idx="1295">
                  <c:v>0.62511574074074072</c:v>
                </c:pt>
                <c:pt idx="1296">
                  <c:v>0.62513888888888891</c:v>
                </c:pt>
                <c:pt idx="1297">
                  <c:v>0.6251620370370371</c:v>
                </c:pt>
                <c:pt idx="1298">
                  <c:v>0.62518518518518518</c:v>
                </c:pt>
                <c:pt idx="1299">
                  <c:v>0.62520833333333337</c:v>
                </c:pt>
                <c:pt idx="1300">
                  <c:v>0.62523148148148155</c:v>
                </c:pt>
                <c:pt idx="1301">
                  <c:v>0.62525462962962963</c:v>
                </c:pt>
                <c:pt idx="1302">
                  <c:v>0.62527777777777771</c:v>
                </c:pt>
                <c:pt idx="1303">
                  <c:v>0.6253009259259259</c:v>
                </c:pt>
                <c:pt idx="1304">
                  <c:v>0.62532407407407409</c:v>
                </c:pt>
                <c:pt idx="1305">
                  <c:v>0.62534722222222217</c:v>
                </c:pt>
                <c:pt idx="1306">
                  <c:v>0.62537037037037035</c:v>
                </c:pt>
                <c:pt idx="1307">
                  <c:v>0.62539351851851854</c:v>
                </c:pt>
                <c:pt idx="1308">
                  <c:v>0.62541666666666662</c:v>
                </c:pt>
                <c:pt idx="1309">
                  <c:v>0.62543981481481481</c:v>
                </c:pt>
                <c:pt idx="1310">
                  <c:v>0.625462962962963</c:v>
                </c:pt>
                <c:pt idx="1311">
                  <c:v>0.62548611111111108</c:v>
                </c:pt>
                <c:pt idx="1312">
                  <c:v>0.62550925925925926</c:v>
                </c:pt>
                <c:pt idx="1313">
                  <c:v>0.62553240740740745</c:v>
                </c:pt>
                <c:pt idx="1314">
                  <c:v>0.62555555555555553</c:v>
                </c:pt>
                <c:pt idx="1315">
                  <c:v>0.62557870370370372</c:v>
                </c:pt>
                <c:pt idx="1316">
                  <c:v>0.62560185185185191</c:v>
                </c:pt>
                <c:pt idx="1317">
                  <c:v>0.62562499999999999</c:v>
                </c:pt>
                <c:pt idx="1318">
                  <c:v>0.62564814814814818</c:v>
                </c:pt>
                <c:pt idx="1319">
                  <c:v>0.62567129629629636</c:v>
                </c:pt>
                <c:pt idx="1320">
                  <c:v>0.62569444444444444</c:v>
                </c:pt>
                <c:pt idx="1321">
                  <c:v>0.62571759259259252</c:v>
                </c:pt>
                <c:pt idx="1322">
                  <c:v>0.62574074074074071</c:v>
                </c:pt>
                <c:pt idx="1323">
                  <c:v>0.6257638888888889</c:v>
                </c:pt>
                <c:pt idx="1324">
                  <c:v>0.62578703703703698</c:v>
                </c:pt>
                <c:pt idx="1325">
                  <c:v>0.62581018518518516</c:v>
                </c:pt>
                <c:pt idx="1326">
                  <c:v>0.62583333333333335</c:v>
                </c:pt>
                <c:pt idx="1327">
                  <c:v>0.62585648148148143</c:v>
                </c:pt>
                <c:pt idx="1328">
                  <c:v>0.62587962962962962</c:v>
                </c:pt>
                <c:pt idx="1329">
                  <c:v>0.62590277777777781</c:v>
                </c:pt>
                <c:pt idx="1330">
                  <c:v>0.62592592592592589</c:v>
                </c:pt>
                <c:pt idx="1331">
                  <c:v>0.62594907407407407</c:v>
                </c:pt>
                <c:pt idx="1332">
                  <c:v>0.62597222222222226</c:v>
                </c:pt>
                <c:pt idx="1333">
                  <c:v>0.62599537037037034</c:v>
                </c:pt>
                <c:pt idx="1334">
                  <c:v>0.62601851851851853</c:v>
                </c:pt>
                <c:pt idx="1335">
                  <c:v>0.62604166666666672</c:v>
                </c:pt>
                <c:pt idx="1336">
                  <c:v>0.6260648148148148</c:v>
                </c:pt>
                <c:pt idx="1337">
                  <c:v>0.62608796296296299</c:v>
                </c:pt>
                <c:pt idx="1338">
                  <c:v>0.62611111111111117</c:v>
                </c:pt>
                <c:pt idx="1339">
                  <c:v>0.62613425925925925</c:v>
                </c:pt>
                <c:pt idx="1340">
                  <c:v>0.62615740740740744</c:v>
                </c:pt>
                <c:pt idx="1341">
                  <c:v>0.62618055555555563</c:v>
                </c:pt>
                <c:pt idx="1342">
                  <c:v>0.62620370370370371</c:v>
                </c:pt>
                <c:pt idx="1343">
                  <c:v>0.62622685185185178</c:v>
                </c:pt>
                <c:pt idx="1344">
                  <c:v>0.62624999999999997</c:v>
                </c:pt>
                <c:pt idx="1345">
                  <c:v>0.62627314814814816</c:v>
                </c:pt>
                <c:pt idx="1346">
                  <c:v>0.62629629629629624</c:v>
                </c:pt>
                <c:pt idx="1347">
                  <c:v>0.62631944444444443</c:v>
                </c:pt>
                <c:pt idx="1348">
                  <c:v>0.62634259259259262</c:v>
                </c:pt>
                <c:pt idx="1349">
                  <c:v>0.6263657407407407</c:v>
                </c:pt>
                <c:pt idx="1350">
                  <c:v>0.62638888888888888</c:v>
                </c:pt>
                <c:pt idx="1351">
                  <c:v>0.62641203703703707</c:v>
                </c:pt>
                <c:pt idx="1352">
                  <c:v>0.62643518518518515</c:v>
                </c:pt>
                <c:pt idx="1353">
                  <c:v>0.62645833333333334</c:v>
                </c:pt>
                <c:pt idx="1354">
                  <c:v>0.62648148148148153</c:v>
                </c:pt>
                <c:pt idx="1355">
                  <c:v>0.62650462962962961</c:v>
                </c:pt>
                <c:pt idx="1356">
                  <c:v>0.62652777777777779</c:v>
                </c:pt>
                <c:pt idx="1357">
                  <c:v>0.62655092592592598</c:v>
                </c:pt>
                <c:pt idx="1358">
                  <c:v>0.62657407407407406</c:v>
                </c:pt>
                <c:pt idx="1359">
                  <c:v>0.62659722222222225</c:v>
                </c:pt>
                <c:pt idx="1360">
                  <c:v>0.62662037037037044</c:v>
                </c:pt>
                <c:pt idx="1361">
                  <c:v>0.62664351851851852</c:v>
                </c:pt>
                <c:pt idx="1362">
                  <c:v>0.62666666666666659</c:v>
                </c:pt>
                <c:pt idx="1363">
                  <c:v>0.62668981481481478</c:v>
                </c:pt>
                <c:pt idx="1364">
                  <c:v>0.62671296296296297</c:v>
                </c:pt>
                <c:pt idx="1365">
                  <c:v>0.62673611111111105</c:v>
                </c:pt>
                <c:pt idx="1366">
                  <c:v>0.62675925925925924</c:v>
                </c:pt>
                <c:pt idx="1367">
                  <c:v>0.62678240740740743</c:v>
                </c:pt>
                <c:pt idx="1368">
                  <c:v>0.6268055555555555</c:v>
                </c:pt>
                <c:pt idx="1369">
                  <c:v>0.62682870370370369</c:v>
                </c:pt>
                <c:pt idx="1370">
                  <c:v>0.62685185185185188</c:v>
                </c:pt>
                <c:pt idx="1371">
                  <c:v>0.62687499999999996</c:v>
                </c:pt>
                <c:pt idx="1372">
                  <c:v>0.62689814814814815</c:v>
                </c:pt>
                <c:pt idx="1373">
                  <c:v>0.62692129629629634</c:v>
                </c:pt>
                <c:pt idx="1374">
                  <c:v>0.62694444444444442</c:v>
                </c:pt>
                <c:pt idx="1375">
                  <c:v>0.6269675925925926</c:v>
                </c:pt>
                <c:pt idx="1376">
                  <c:v>0.62699074074074079</c:v>
                </c:pt>
                <c:pt idx="1377">
                  <c:v>0.62701388888888887</c:v>
                </c:pt>
                <c:pt idx="1378">
                  <c:v>0.62703703703703706</c:v>
                </c:pt>
                <c:pt idx="1379">
                  <c:v>0.62706018518518525</c:v>
                </c:pt>
                <c:pt idx="1380">
                  <c:v>0.62708333333333333</c:v>
                </c:pt>
                <c:pt idx="1381">
                  <c:v>0.62710648148148151</c:v>
                </c:pt>
                <c:pt idx="1382">
                  <c:v>0.6271296296296297</c:v>
                </c:pt>
                <c:pt idx="1383">
                  <c:v>0.62715277777777778</c:v>
                </c:pt>
                <c:pt idx="1384">
                  <c:v>0.62717592592592586</c:v>
                </c:pt>
                <c:pt idx="1385">
                  <c:v>0.62719907407407405</c:v>
                </c:pt>
                <c:pt idx="1386">
                  <c:v>0.62722222222222224</c:v>
                </c:pt>
                <c:pt idx="1387">
                  <c:v>0.62724537037037031</c:v>
                </c:pt>
                <c:pt idx="1388">
                  <c:v>0.6272685185185185</c:v>
                </c:pt>
                <c:pt idx="1389">
                  <c:v>0.62729166666666669</c:v>
                </c:pt>
                <c:pt idx="1390">
                  <c:v>0.62731481481481477</c:v>
                </c:pt>
                <c:pt idx="1391">
                  <c:v>0.62733796296296296</c:v>
                </c:pt>
                <c:pt idx="1392">
                  <c:v>0.62736111111111115</c:v>
                </c:pt>
                <c:pt idx="1393">
                  <c:v>0.62738425925925922</c:v>
                </c:pt>
                <c:pt idx="1394">
                  <c:v>0.62740740740740741</c:v>
                </c:pt>
                <c:pt idx="1395">
                  <c:v>0.6274305555555556</c:v>
                </c:pt>
                <c:pt idx="1396">
                  <c:v>0.62745370370370368</c:v>
                </c:pt>
                <c:pt idx="1397">
                  <c:v>0.62747685185185187</c:v>
                </c:pt>
                <c:pt idx="1398">
                  <c:v>0.62750000000000006</c:v>
                </c:pt>
                <c:pt idx="1399">
                  <c:v>0.62752314814814814</c:v>
                </c:pt>
                <c:pt idx="1400">
                  <c:v>0.62754629629629632</c:v>
                </c:pt>
                <c:pt idx="1401">
                  <c:v>0.62756944444444451</c:v>
                </c:pt>
                <c:pt idx="1402">
                  <c:v>0.62759259259259259</c:v>
                </c:pt>
                <c:pt idx="1403">
                  <c:v>0.62761574074074067</c:v>
                </c:pt>
                <c:pt idx="1404">
                  <c:v>0.62763888888888886</c:v>
                </c:pt>
                <c:pt idx="1405">
                  <c:v>0.62766203703703705</c:v>
                </c:pt>
                <c:pt idx="1406">
                  <c:v>0.62768518518518512</c:v>
                </c:pt>
                <c:pt idx="1407">
                  <c:v>0.62770833333333331</c:v>
                </c:pt>
                <c:pt idx="1408">
                  <c:v>0.6277314814814815</c:v>
                </c:pt>
                <c:pt idx="1409">
                  <c:v>0.62775462962962958</c:v>
                </c:pt>
                <c:pt idx="1410">
                  <c:v>0.62777777777777777</c:v>
                </c:pt>
                <c:pt idx="1411">
                  <c:v>0.62780092592592596</c:v>
                </c:pt>
                <c:pt idx="1412">
                  <c:v>0.62782407407407403</c:v>
                </c:pt>
                <c:pt idx="1413">
                  <c:v>0.62784722222222222</c:v>
                </c:pt>
                <c:pt idx="1414">
                  <c:v>0.62787037037037041</c:v>
                </c:pt>
                <c:pt idx="1415">
                  <c:v>0.62789351851851849</c:v>
                </c:pt>
                <c:pt idx="1416">
                  <c:v>0.62791666666666668</c:v>
                </c:pt>
                <c:pt idx="1417">
                  <c:v>0.62793981481481487</c:v>
                </c:pt>
                <c:pt idx="1418">
                  <c:v>0.62796296296296295</c:v>
                </c:pt>
                <c:pt idx="1419">
                  <c:v>0.62798611111111113</c:v>
                </c:pt>
                <c:pt idx="1420">
                  <c:v>0.62800925925925932</c:v>
                </c:pt>
                <c:pt idx="1421">
                  <c:v>0.6280324074074074</c:v>
                </c:pt>
                <c:pt idx="1422">
                  <c:v>0.62805555555555559</c:v>
                </c:pt>
                <c:pt idx="1423">
                  <c:v>0.62807870370370367</c:v>
                </c:pt>
                <c:pt idx="1424">
                  <c:v>0.62810185185185186</c:v>
                </c:pt>
                <c:pt idx="1425">
                  <c:v>0.62812499999999993</c:v>
                </c:pt>
                <c:pt idx="1426">
                  <c:v>0.62814814814814812</c:v>
                </c:pt>
                <c:pt idx="1427">
                  <c:v>0.62817129629629631</c:v>
                </c:pt>
                <c:pt idx="1428">
                  <c:v>0.62819444444444439</c:v>
                </c:pt>
                <c:pt idx="1429">
                  <c:v>0.62821759259259258</c:v>
                </c:pt>
                <c:pt idx="1430">
                  <c:v>0.62824074074074077</c:v>
                </c:pt>
                <c:pt idx="1431">
                  <c:v>0.62826388888888884</c:v>
                </c:pt>
                <c:pt idx="1432">
                  <c:v>0.62828703703703703</c:v>
                </c:pt>
                <c:pt idx="1433">
                  <c:v>0.62831018518518522</c:v>
                </c:pt>
                <c:pt idx="1434">
                  <c:v>0.6283333333333333</c:v>
                </c:pt>
                <c:pt idx="1435">
                  <c:v>0.62835648148148149</c:v>
                </c:pt>
                <c:pt idx="1436">
                  <c:v>0.62837962962962968</c:v>
                </c:pt>
                <c:pt idx="1437">
                  <c:v>0.62840277777777775</c:v>
                </c:pt>
                <c:pt idx="1438">
                  <c:v>0.62842592592592594</c:v>
                </c:pt>
                <c:pt idx="1439">
                  <c:v>0.62844907407407413</c:v>
                </c:pt>
                <c:pt idx="1440">
                  <c:v>0.62847222222222221</c:v>
                </c:pt>
                <c:pt idx="1441">
                  <c:v>0.6284953703703704</c:v>
                </c:pt>
                <c:pt idx="1442">
                  <c:v>0.62851851851851859</c:v>
                </c:pt>
                <c:pt idx="1443">
                  <c:v>0.62854166666666667</c:v>
                </c:pt>
                <c:pt idx="1444">
                  <c:v>0.62856481481481474</c:v>
                </c:pt>
                <c:pt idx="1445">
                  <c:v>0.62858796296296293</c:v>
                </c:pt>
                <c:pt idx="1446">
                  <c:v>0.62861111111111112</c:v>
                </c:pt>
                <c:pt idx="1447">
                  <c:v>0.6286342592592592</c:v>
                </c:pt>
                <c:pt idx="1448">
                  <c:v>0.62865740740740739</c:v>
                </c:pt>
                <c:pt idx="1449">
                  <c:v>0.62868055555555558</c:v>
                </c:pt>
                <c:pt idx="1450">
                  <c:v>0.62870370370370365</c:v>
                </c:pt>
                <c:pt idx="1451">
                  <c:v>0.62872685185185184</c:v>
                </c:pt>
                <c:pt idx="1452">
                  <c:v>0.62875000000000003</c:v>
                </c:pt>
                <c:pt idx="1453">
                  <c:v>0.62877314814814811</c:v>
                </c:pt>
                <c:pt idx="1454">
                  <c:v>0.6287962962962963</c:v>
                </c:pt>
                <c:pt idx="1455">
                  <c:v>0.62881944444444449</c:v>
                </c:pt>
                <c:pt idx="1456">
                  <c:v>0.62884259259259256</c:v>
                </c:pt>
                <c:pt idx="1457">
                  <c:v>0.62886574074074075</c:v>
                </c:pt>
                <c:pt idx="1458">
                  <c:v>0.62888888888888894</c:v>
                </c:pt>
                <c:pt idx="1459">
                  <c:v>0.62891203703703702</c:v>
                </c:pt>
                <c:pt idx="1460">
                  <c:v>0.62893518518518521</c:v>
                </c:pt>
                <c:pt idx="1461">
                  <c:v>0.6289583333333334</c:v>
                </c:pt>
                <c:pt idx="1462">
                  <c:v>0.62898148148148147</c:v>
                </c:pt>
                <c:pt idx="1463">
                  <c:v>0.62900462962962966</c:v>
                </c:pt>
                <c:pt idx="1464">
                  <c:v>0.62902777777777774</c:v>
                </c:pt>
                <c:pt idx="1465">
                  <c:v>0.62905092592592593</c:v>
                </c:pt>
                <c:pt idx="1466">
                  <c:v>0.62907407407407401</c:v>
                </c:pt>
                <c:pt idx="1467">
                  <c:v>0.6290972222222222</c:v>
                </c:pt>
                <c:pt idx="1468">
                  <c:v>0.62912037037037039</c:v>
                </c:pt>
                <c:pt idx="1469">
                  <c:v>0.62914351851851846</c:v>
                </c:pt>
                <c:pt idx="1470">
                  <c:v>0.62916666666666665</c:v>
                </c:pt>
                <c:pt idx="1471">
                  <c:v>0.62918981481481484</c:v>
                </c:pt>
                <c:pt idx="1472">
                  <c:v>0.62921296296296292</c:v>
                </c:pt>
                <c:pt idx="1473">
                  <c:v>0.62923611111111111</c:v>
                </c:pt>
                <c:pt idx="1474">
                  <c:v>0.6292592592592593</c:v>
                </c:pt>
                <c:pt idx="1475">
                  <c:v>0.62928240740740737</c:v>
                </c:pt>
                <c:pt idx="1476">
                  <c:v>0.62930555555555556</c:v>
                </c:pt>
                <c:pt idx="1477">
                  <c:v>0.62932870370370375</c:v>
                </c:pt>
                <c:pt idx="1478">
                  <c:v>0.62935185185185183</c:v>
                </c:pt>
                <c:pt idx="1479">
                  <c:v>0.62937500000000002</c:v>
                </c:pt>
                <c:pt idx="1480">
                  <c:v>0.62939814814814821</c:v>
                </c:pt>
                <c:pt idx="1481">
                  <c:v>0.62942129629629628</c:v>
                </c:pt>
                <c:pt idx="1482">
                  <c:v>0.62944444444444447</c:v>
                </c:pt>
                <c:pt idx="1483">
                  <c:v>0.62946759259259266</c:v>
                </c:pt>
                <c:pt idx="1484">
                  <c:v>0.62949074074074074</c:v>
                </c:pt>
                <c:pt idx="1485">
                  <c:v>0.62951388888888882</c:v>
                </c:pt>
                <c:pt idx="1486">
                  <c:v>0.62953703703703701</c:v>
                </c:pt>
                <c:pt idx="1487">
                  <c:v>0.62956018518518519</c:v>
                </c:pt>
                <c:pt idx="1488">
                  <c:v>0.62958333333333327</c:v>
                </c:pt>
                <c:pt idx="1489">
                  <c:v>0.62960648148148146</c:v>
                </c:pt>
                <c:pt idx="1490">
                  <c:v>0.62962962962962965</c:v>
                </c:pt>
                <c:pt idx="1491">
                  <c:v>0.62965277777777773</c:v>
                </c:pt>
                <c:pt idx="1492">
                  <c:v>0.62967592592592592</c:v>
                </c:pt>
                <c:pt idx="1493">
                  <c:v>0.62969907407407411</c:v>
                </c:pt>
                <c:pt idx="1494">
                  <c:v>0.62972222222222218</c:v>
                </c:pt>
                <c:pt idx="1495">
                  <c:v>0.62974537037037037</c:v>
                </c:pt>
                <c:pt idx="1496">
                  <c:v>0.62976851851851856</c:v>
                </c:pt>
                <c:pt idx="1497">
                  <c:v>0.62979166666666664</c:v>
                </c:pt>
                <c:pt idx="1498">
                  <c:v>0.62981481481481483</c:v>
                </c:pt>
                <c:pt idx="1499">
                  <c:v>0.62983796296296302</c:v>
                </c:pt>
                <c:pt idx="1500">
                  <c:v>0.62986111111111109</c:v>
                </c:pt>
                <c:pt idx="1501">
                  <c:v>0.62988425925925928</c:v>
                </c:pt>
                <c:pt idx="1502">
                  <c:v>0.62990740740740747</c:v>
                </c:pt>
                <c:pt idx="1503">
                  <c:v>0.62993055555555555</c:v>
                </c:pt>
                <c:pt idx="1504">
                  <c:v>0.62995370370370374</c:v>
                </c:pt>
                <c:pt idx="1505">
                  <c:v>0.62997685185185182</c:v>
                </c:pt>
                <c:pt idx="1506">
                  <c:v>0.63</c:v>
                </c:pt>
                <c:pt idx="1507">
                  <c:v>0.63002314814814808</c:v>
                </c:pt>
                <c:pt idx="1508">
                  <c:v>0.63004629629629627</c:v>
                </c:pt>
                <c:pt idx="1509">
                  <c:v>0.63006944444444446</c:v>
                </c:pt>
                <c:pt idx="1510">
                  <c:v>0.63009259259259254</c:v>
                </c:pt>
                <c:pt idx="1511">
                  <c:v>0.63011574074074073</c:v>
                </c:pt>
                <c:pt idx="1512">
                  <c:v>0.63013888888888892</c:v>
                </c:pt>
                <c:pt idx="1513">
                  <c:v>0.63016203703703699</c:v>
                </c:pt>
                <c:pt idx="1514">
                  <c:v>0.63018518518518518</c:v>
                </c:pt>
                <c:pt idx="1515">
                  <c:v>0.63020833333333337</c:v>
                </c:pt>
                <c:pt idx="1516">
                  <c:v>0.63023148148148145</c:v>
                </c:pt>
                <c:pt idx="1517">
                  <c:v>0.63025462962962964</c:v>
                </c:pt>
                <c:pt idx="1518">
                  <c:v>0.63027777777777783</c:v>
                </c:pt>
                <c:pt idx="1519">
                  <c:v>0.6303009259259259</c:v>
                </c:pt>
                <c:pt idx="1520">
                  <c:v>0.63032407407407409</c:v>
                </c:pt>
                <c:pt idx="1521">
                  <c:v>0.63034722222222228</c:v>
                </c:pt>
                <c:pt idx="1522">
                  <c:v>0.63037037037037036</c:v>
                </c:pt>
                <c:pt idx="1523">
                  <c:v>0.63039351851851855</c:v>
                </c:pt>
                <c:pt idx="1524">
                  <c:v>0.63041666666666674</c:v>
                </c:pt>
                <c:pt idx="1525">
                  <c:v>0.63043981481481481</c:v>
                </c:pt>
                <c:pt idx="1526">
                  <c:v>0.63046296296296289</c:v>
                </c:pt>
                <c:pt idx="1527">
                  <c:v>0.63048611111111108</c:v>
                </c:pt>
                <c:pt idx="1528">
                  <c:v>0.63050925925925927</c:v>
                </c:pt>
                <c:pt idx="1529">
                  <c:v>0.63053240740740735</c:v>
                </c:pt>
                <c:pt idx="1530">
                  <c:v>0.63055555555555554</c:v>
                </c:pt>
                <c:pt idx="1531">
                  <c:v>0.63057870370370372</c:v>
                </c:pt>
                <c:pt idx="1532">
                  <c:v>0.6306018518518518</c:v>
                </c:pt>
                <c:pt idx="1533">
                  <c:v>0.63062499999999999</c:v>
                </c:pt>
                <c:pt idx="1534">
                  <c:v>0.63064814814814818</c:v>
                </c:pt>
                <c:pt idx="1535">
                  <c:v>0.63067129629629626</c:v>
                </c:pt>
                <c:pt idx="1536">
                  <c:v>0.63069444444444445</c:v>
                </c:pt>
                <c:pt idx="1537">
                  <c:v>0.63071759259259264</c:v>
                </c:pt>
                <c:pt idx="1538">
                  <c:v>0.63074074074074071</c:v>
                </c:pt>
                <c:pt idx="1539">
                  <c:v>0.6307638888888889</c:v>
                </c:pt>
                <c:pt idx="1540">
                  <c:v>0.63078703703703709</c:v>
                </c:pt>
                <c:pt idx="1541">
                  <c:v>0.63081018518518517</c:v>
                </c:pt>
                <c:pt idx="1542">
                  <c:v>0.63083333333333336</c:v>
                </c:pt>
                <c:pt idx="1543">
                  <c:v>0.63085648148148155</c:v>
                </c:pt>
                <c:pt idx="1544">
                  <c:v>0.63087962962962962</c:v>
                </c:pt>
                <c:pt idx="1545">
                  <c:v>0.63090277777777781</c:v>
                </c:pt>
                <c:pt idx="1546">
                  <c:v>0.63092592592592589</c:v>
                </c:pt>
                <c:pt idx="1547">
                  <c:v>0.63094907407407408</c:v>
                </c:pt>
                <c:pt idx="1548">
                  <c:v>0.63097222222222216</c:v>
                </c:pt>
                <c:pt idx="1549">
                  <c:v>0.63099537037037035</c:v>
                </c:pt>
                <c:pt idx="1550">
                  <c:v>0.63101851851851853</c:v>
                </c:pt>
                <c:pt idx="1551">
                  <c:v>0.63104166666666661</c:v>
                </c:pt>
                <c:pt idx="1552">
                  <c:v>0.6310648148148148</c:v>
                </c:pt>
                <c:pt idx="1553">
                  <c:v>0.63108796296296299</c:v>
                </c:pt>
                <c:pt idx="1554">
                  <c:v>0.63111111111111107</c:v>
                </c:pt>
                <c:pt idx="1555">
                  <c:v>0.63113425925925926</c:v>
                </c:pt>
                <c:pt idx="1556">
                  <c:v>0.63115740740740744</c:v>
                </c:pt>
                <c:pt idx="1557">
                  <c:v>0.63118055555555552</c:v>
                </c:pt>
                <c:pt idx="1558">
                  <c:v>0.63120370370370371</c:v>
                </c:pt>
                <c:pt idx="1559">
                  <c:v>0.6312268518518519</c:v>
                </c:pt>
                <c:pt idx="1560">
                  <c:v>0.63124999999999998</c:v>
                </c:pt>
                <c:pt idx="1561">
                  <c:v>0.63127314814814817</c:v>
                </c:pt>
                <c:pt idx="1562">
                  <c:v>0.63129629629629636</c:v>
                </c:pt>
                <c:pt idx="1563">
                  <c:v>0.63131944444444443</c:v>
                </c:pt>
                <c:pt idx="1564">
                  <c:v>0.63134259259259262</c:v>
                </c:pt>
                <c:pt idx="1565">
                  <c:v>0.63136574074074081</c:v>
                </c:pt>
                <c:pt idx="1566">
                  <c:v>0.63138888888888889</c:v>
                </c:pt>
                <c:pt idx="1567">
                  <c:v>0.63141203703703697</c:v>
                </c:pt>
                <c:pt idx="1568">
                  <c:v>0.63143518518518515</c:v>
                </c:pt>
                <c:pt idx="1569">
                  <c:v>0.63145833333333334</c:v>
                </c:pt>
                <c:pt idx="1570">
                  <c:v>0.63148148148148142</c:v>
                </c:pt>
                <c:pt idx="1571">
                  <c:v>0.63150462962962961</c:v>
                </c:pt>
                <c:pt idx="1572">
                  <c:v>0.6315277777777778</c:v>
                </c:pt>
                <c:pt idx="1573">
                  <c:v>0.63155092592592588</c:v>
                </c:pt>
                <c:pt idx="1574">
                  <c:v>0.63157407407407407</c:v>
                </c:pt>
                <c:pt idx="1575">
                  <c:v>0.63159722222222225</c:v>
                </c:pt>
                <c:pt idx="1576">
                  <c:v>0.63162037037037033</c:v>
                </c:pt>
                <c:pt idx="1577">
                  <c:v>0.63164351851851852</c:v>
                </c:pt>
                <c:pt idx="1578">
                  <c:v>0.63166666666666671</c:v>
                </c:pt>
                <c:pt idx="1579">
                  <c:v>0.63168981481481479</c:v>
                </c:pt>
                <c:pt idx="1580">
                  <c:v>0.63171296296296298</c:v>
                </c:pt>
                <c:pt idx="1581">
                  <c:v>0.63173611111111116</c:v>
                </c:pt>
                <c:pt idx="1582">
                  <c:v>0.63175925925925924</c:v>
                </c:pt>
                <c:pt idx="1583">
                  <c:v>0.63178240740740743</c:v>
                </c:pt>
                <c:pt idx="1584">
                  <c:v>0.63180555555555562</c:v>
                </c:pt>
                <c:pt idx="1585">
                  <c:v>0.6318287037037037</c:v>
                </c:pt>
                <c:pt idx="1586">
                  <c:v>0.63185185185185189</c:v>
                </c:pt>
                <c:pt idx="1587">
                  <c:v>0.63187499999999996</c:v>
                </c:pt>
                <c:pt idx="1588">
                  <c:v>0.63189814814814815</c:v>
                </c:pt>
                <c:pt idx="1589">
                  <c:v>0.63192129629629623</c:v>
                </c:pt>
                <c:pt idx="1590">
                  <c:v>0.63194444444444442</c:v>
                </c:pt>
                <c:pt idx="1591">
                  <c:v>0.63196759259259261</c:v>
                </c:pt>
                <c:pt idx="1592">
                  <c:v>0.63199074074074069</c:v>
                </c:pt>
                <c:pt idx="1593">
                  <c:v>0.63201388888888888</c:v>
                </c:pt>
                <c:pt idx="1594">
                  <c:v>0.63203703703703706</c:v>
                </c:pt>
                <c:pt idx="1595">
                  <c:v>0.63206018518518514</c:v>
                </c:pt>
                <c:pt idx="1596">
                  <c:v>0.63208333333333333</c:v>
                </c:pt>
                <c:pt idx="1597">
                  <c:v>0.63210648148148152</c:v>
                </c:pt>
                <c:pt idx="1598">
                  <c:v>0.6321296296296296</c:v>
                </c:pt>
                <c:pt idx="1599">
                  <c:v>0.63215277777777779</c:v>
                </c:pt>
                <c:pt idx="1600">
                  <c:v>0.63217592592592597</c:v>
                </c:pt>
                <c:pt idx="1601">
                  <c:v>0.63219907407407405</c:v>
                </c:pt>
                <c:pt idx="1602">
                  <c:v>0.63222222222222224</c:v>
                </c:pt>
                <c:pt idx="1603">
                  <c:v>0.63224537037037043</c:v>
                </c:pt>
                <c:pt idx="1604">
                  <c:v>0.63226851851851851</c:v>
                </c:pt>
                <c:pt idx="1605">
                  <c:v>0.6322916666666667</c:v>
                </c:pt>
                <c:pt idx="1606">
                  <c:v>0.63231481481481489</c:v>
                </c:pt>
                <c:pt idx="1607">
                  <c:v>0.63233796296296296</c:v>
                </c:pt>
                <c:pt idx="1608">
                  <c:v>0.63236111111111104</c:v>
                </c:pt>
                <c:pt idx="1609">
                  <c:v>0.63238425925925923</c:v>
                </c:pt>
                <c:pt idx="1610">
                  <c:v>0.63240740740740742</c:v>
                </c:pt>
                <c:pt idx="1611">
                  <c:v>0.6324305555555555</c:v>
                </c:pt>
                <c:pt idx="1612">
                  <c:v>0.63245370370370368</c:v>
                </c:pt>
                <c:pt idx="1613">
                  <c:v>0.63247685185185187</c:v>
                </c:pt>
                <c:pt idx="1614">
                  <c:v>0.63249999999999995</c:v>
                </c:pt>
                <c:pt idx="1615">
                  <c:v>0.63252314814814814</c:v>
                </c:pt>
                <c:pt idx="1616">
                  <c:v>0.63254629629629633</c:v>
                </c:pt>
                <c:pt idx="1617">
                  <c:v>0.63256944444444441</c:v>
                </c:pt>
                <c:pt idx="1618">
                  <c:v>0.6325925925925926</c:v>
                </c:pt>
                <c:pt idx="1619">
                  <c:v>0.63261574074074078</c:v>
                </c:pt>
                <c:pt idx="1620">
                  <c:v>0.63263888888888886</c:v>
                </c:pt>
                <c:pt idx="1621">
                  <c:v>0.63266203703703705</c:v>
                </c:pt>
                <c:pt idx="1622">
                  <c:v>0.63268518518518524</c:v>
                </c:pt>
                <c:pt idx="1623">
                  <c:v>0.63270833333333332</c:v>
                </c:pt>
                <c:pt idx="1624">
                  <c:v>0.63273148148148151</c:v>
                </c:pt>
                <c:pt idx="1625">
                  <c:v>0.63275462962962969</c:v>
                </c:pt>
                <c:pt idx="1626">
                  <c:v>0.63277777777777777</c:v>
                </c:pt>
                <c:pt idx="1627">
                  <c:v>0.63280092592592596</c:v>
                </c:pt>
                <c:pt idx="1628">
                  <c:v>0.63282407407407404</c:v>
                </c:pt>
                <c:pt idx="1629">
                  <c:v>0.63284722222222223</c:v>
                </c:pt>
                <c:pt idx="1630">
                  <c:v>0.63287037037037031</c:v>
                </c:pt>
                <c:pt idx="1631">
                  <c:v>0.63289351851851849</c:v>
                </c:pt>
                <c:pt idx="1632">
                  <c:v>0.63291666666666668</c:v>
                </c:pt>
                <c:pt idx="1633">
                  <c:v>0.63293981481481476</c:v>
                </c:pt>
                <c:pt idx="1634">
                  <c:v>0.63296296296296295</c:v>
                </c:pt>
                <c:pt idx="1635">
                  <c:v>0.63298611111111114</c:v>
                </c:pt>
                <c:pt idx="1636">
                  <c:v>0.63300925925925922</c:v>
                </c:pt>
                <c:pt idx="1637">
                  <c:v>0.6330324074074074</c:v>
                </c:pt>
                <c:pt idx="1638">
                  <c:v>0.63305555555555559</c:v>
                </c:pt>
                <c:pt idx="1639">
                  <c:v>0.63307870370370367</c:v>
                </c:pt>
                <c:pt idx="1640">
                  <c:v>0.63310185185185186</c:v>
                </c:pt>
                <c:pt idx="1641">
                  <c:v>0.63312500000000005</c:v>
                </c:pt>
                <c:pt idx="1642">
                  <c:v>0.63314814814814813</c:v>
                </c:pt>
                <c:pt idx="1643">
                  <c:v>0.63317129629629632</c:v>
                </c:pt>
                <c:pt idx="1644">
                  <c:v>0.6331944444444445</c:v>
                </c:pt>
                <c:pt idx="1645">
                  <c:v>0.63321759259259258</c:v>
                </c:pt>
                <c:pt idx="1646">
                  <c:v>0.63324074074074077</c:v>
                </c:pt>
                <c:pt idx="1647">
                  <c:v>0.63326388888888896</c:v>
                </c:pt>
                <c:pt idx="1648">
                  <c:v>0.63328703703703704</c:v>
                </c:pt>
                <c:pt idx="1649">
                  <c:v>0.63331018518518511</c:v>
                </c:pt>
                <c:pt idx="1650">
                  <c:v>0.6333333333333333</c:v>
                </c:pt>
                <c:pt idx="1651">
                  <c:v>0.63335648148148149</c:v>
                </c:pt>
                <c:pt idx="1652">
                  <c:v>0.63337962962962957</c:v>
                </c:pt>
                <c:pt idx="1653">
                  <c:v>0.63340277777777776</c:v>
                </c:pt>
                <c:pt idx="1654">
                  <c:v>0.63342592592592595</c:v>
                </c:pt>
                <c:pt idx="1655">
                  <c:v>0.63344907407407403</c:v>
                </c:pt>
                <c:pt idx="1656">
                  <c:v>0.63347222222222221</c:v>
                </c:pt>
                <c:pt idx="1657">
                  <c:v>0.6334953703703704</c:v>
                </c:pt>
                <c:pt idx="1658">
                  <c:v>0.63351851851851848</c:v>
                </c:pt>
                <c:pt idx="1659">
                  <c:v>0.63354166666666667</c:v>
                </c:pt>
                <c:pt idx="1660">
                  <c:v>0.63356481481481486</c:v>
                </c:pt>
                <c:pt idx="1661">
                  <c:v>0.63358796296296294</c:v>
                </c:pt>
                <c:pt idx="1662">
                  <c:v>0.63361111111111112</c:v>
                </c:pt>
                <c:pt idx="1663">
                  <c:v>0.63363425925925931</c:v>
                </c:pt>
                <c:pt idx="1664">
                  <c:v>0.63365740740740739</c:v>
                </c:pt>
                <c:pt idx="1665">
                  <c:v>0.63368055555555558</c:v>
                </c:pt>
                <c:pt idx="1666">
                  <c:v>0.63370370370370377</c:v>
                </c:pt>
                <c:pt idx="1667">
                  <c:v>0.63372685185185185</c:v>
                </c:pt>
                <c:pt idx="1668">
                  <c:v>0.63375000000000004</c:v>
                </c:pt>
                <c:pt idx="1669">
                  <c:v>0.63377314814814811</c:v>
                </c:pt>
                <c:pt idx="1670">
                  <c:v>0.6337962962962963</c:v>
                </c:pt>
                <c:pt idx="1671">
                  <c:v>0.63381944444444438</c:v>
                </c:pt>
                <c:pt idx="1672">
                  <c:v>0.63384259259259257</c:v>
                </c:pt>
                <c:pt idx="1673">
                  <c:v>0.63386574074074076</c:v>
                </c:pt>
                <c:pt idx="1674">
                  <c:v>0.63388888888888884</c:v>
                </c:pt>
                <c:pt idx="1675">
                  <c:v>0.63391203703703702</c:v>
                </c:pt>
                <c:pt idx="1676">
                  <c:v>0.63393518518518521</c:v>
                </c:pt>
                <c:pt idx="1677">
                  <c:v>0.63395833333333329</c:v>
                </c:pt>
                <c:pt idx="1678">
                  <c:v>0.63398148148148148</c:v>
                </c:pt>
                <c:pt idx="1679">
                  <c:v>0.63400462962962967</c:v>
                </c:pt>
                <c:pt idx="1680">
                  <c:v>0.63402777777777775</c:v>
                </c:pt>
                <c:pt idx="1681">
                  <c:v>0.63405092592592593</c:v>
                </c:pt>
                <c:pt idx="1682">
                  <c:v>0.63407407407407412</c:v>
                </c:pt>
                <c:pt idx="1683">
                  <c:v>0.6340972222222222</c:v>
                </c:pt>
                <c:pt idx="1684">
                  <c:v>0.63412037037037039</c:v>
                </c:pt>
                <c:pt idx="1685">
                  <c:v>0.63414351851851858</c:v>
                </c:pt>
                <c:pt idx="1686">
                  <c:v>0.63416666666666666</c:v>
                </c:pt>
                <c:pt idx="1687">
                  <c:v>0.63418981481481485</c:v>
                </c:pt>
                <c:pt idx="1688">
                  <c:v>0.63421296296296303</c:v>
                </c:pt>
                <c:pt idx="1689">
                  <c:v>0.63423611111111111</c:v>
                </c:pt>
                <c:pt idx="1690">
                  <c:v>0.63425925925925919</c:v>
                </c:pt>
                <c:pt idx="1691">
                  <c:v>0.63428240740740738</c:v>
                </c:pt>
                <c:pt idx="1692">
                  <c:v>0.63430555555555557</c:v>
                </c:pt>
                <c:pt idx="1693">
                  <c:v>0.63432870370370364</c:v>
                </c:pt>
                <c:pt idx="1694">
                  <c:v>0.63435185185185183</c:v>
                </c:pt>
                <c:pt idx="1695">
                  <c:v>0.63437500000000002</c:v>
                </c:pt>
                <c:pt idx="1696">
                  <c:v>0.6343981481481481</c:v>
                </c:pt>
                <c:pt idx="1697">
                  <c:v>0.63442129629629629</c:v>
                </c:pt>
                <c:pt idx="1698">
                  <c:v>0.63444444444444448</c:v>
                </c:pt>
                <c:pt idx="1699">
                  <c:v>0.63446759259259256</c:v>
                </c:pt>
                <c:pt idx="1700">
                  <c:v>0.63449074074074074</c:v>
                </c:pt>
                <c:pt idx="1701">
                  <c:v>0.63451388888888893</c:v>
                </c:pt>
                <c:pt idx="1702">
                  <c:v>0.63453703703703701</c:v>
                </c:pt>
                <c:pt idx="1703">
                  <c:v>0.6345601851851852</c:v>
                </c:pt>
                <c:pt idx="1704">
                  <c:v>0.63458333333333339</c:v>
                </c:pt>
                <c:pt idx="1705">
                  <c:v>0.63460648148148147</c:v>
                </c:pt>
                <c:pt idx="1706">
                  <c:v>0.63462962962962965</c:v>
                </c:pt>
                <c:pt idx="1707">
                  <c:v>0.63465277777777784</c:v>
                </c:pt>
                <c:pt idx="1708">
                  <c:v>0.63467592592592592</c:v>
                </c:pt>
                <c:pt idx="1709">
                  <c:v>0.63469907407407411</c:v>
                </c:pt>
                <c:pt idx="1710">
                  <c:v>0.63472222222222219</c:v>
                </c:pt>
                <c:pt idx="1711">
                  <c:v>0.63474537037037038</c:v>
                </c:pt>
                <c:pt idx="1712">
                  <c:v>0.63476851851851845</c:v>
                </c:pt>
                <c:pt idx="1713">
                  <c:v>0.63479166666666664</c:v>
                </c:pt>
                <c:pt idx="1714">
                  <c:v>0.63481481481481483</c:v>
                </c:pt>
                <c:pt idx="1715">
                  <c:v>0.63483796296296291</c:v>
                </c:pt>
                <c:pt idx="1716">
                  <c:v>0.6348611111111111</c:v>
                </c:pt>
                <c:pt idx="1717">
                  <c:v>0.63488425925925929</c:v>
                </c:pt>
                <c:pt idx="1718">
                  <c:v>0.63490740740740736</c:v>
                </c:pt>
                <c:pt idx="1719">
                  <c:v>0.63493055555555555</c:v>
                </c:pt>
                <c:pt idx="1720">
                  <c:v>0.63495370370370374</c:v>
                </c:pt>
                <c:pt idx="1721">
                  <c:v>0.63497685185185182</c:v>
                </c:pt>
                <c:pt idx="1722">
                  <c:v>0.63500000000000001</c:v>
                </c:pt>
                <c:pt idx="1723">
                  <c:v>0.6350231481481482</c:v>
                </c:pt>
                <c:pt idx="1724">
                  <c:v>0.63504629629629628</c:v>
                </c:pt>
                <c:pt idx="1725">
                  <c:v>0.63506944444444446</c:v>
                </c:pt>
                <c:pt idx="1726">
                  <c:v>0.63509259259259265</c:v>
                </c:pt>
                <c:pt idx="1727">
                  <c:v>0.63511574074074073</c:v>
                </c:pt>
                <c:pt idx="1728">
                  <c:v>0.63513888888888892</c:v>
                </c:pt>
                <c:pt idx="1729">
                  <c:v>0.63516203703703711</c:v>
                </c:pt>
                <c:pt idx="1730">
                  <c:v>0.63518518518518519</c:v>
                </c:pt>
                <c:pt idx="1731">
                  <c:v>0.63520833333333326</c:v>
                </c:pt>
                <c:pt idx="1732">
                  <c:v>0.63523148148148145</c:v>
                </c:pt>
                <c:pt idx="1733">
                  <c:v>0.63525462962962964</c:v>
                </c:pt>
                <c:pt idx="1734">
                  <c:v>0.63527777777777772</c:v>
                </c:pt>
                <c:pt idx="1735">
                  <c:v>0.63530092592592591</c:v>
                </c:pt>
                <c:pt idx="1736">
                  <c:v>0.6353240740740741</c:v>
                </c:pt>
                <c:pt idx="1737">
                  <c:v>0.63534722222222217</c:v>
                </c:pt>
                <c:pt idx="1738">
                  <c:v>0.63537037037037036</c:v>
                </c:pt>
                <c:pt idx="1739">
                  <c:v>0.63539351851851855</c:v>
                </c:pt>
                <c:pt idx="1740">
                  <c:v>0.63541666666666663</c:v>
                </c:pt>
                <c:pt idx="1741">
                  <c:v>0.63543981481481482</c:v>
                </c:pt>
                <c:pt idx="1742">
                  <c:v>0.63546296296296301</c:v>
                </c:pt>
                <c:pt idx="1743">
                  <c:v>0.63548611111111108</c:v>
                </c:pt>
                <c:pt idx="1744">
                  <c:v>0.63550925925925927</c:v>
                </c:pt>
                <c:pt idx="1745">
                  <c:v>0.63553240740740746</c:v>
                </c:pt>
                <c:pt idx="1746">
                  <c:v>0.63555555555555554</c:v>
                </c:pt>
                <c:pt idx="1747">
                  <c:v>0.63557870370370373</c:v>
                </c:pt>
                <c:pt idx="1748">
                  <c:v>0.63560185185185192</c:v>
                </c:pt>
                <c:pt idx="1749">
                  <c:v>0.635625</c:v>
                </c:pt>
                <c:pt idx="1750">
                  <c:v>0.63564814814814818</c:v>
                </c:pt>
                <c:pt idx="1751">
                  <c:v>0.63567129629629626</c:v>
                </c:pt>
                <c:pt idx="1752">
                  <c:v>0.63569444444444445</c:v>
                </c:pt>
                <c:pt idx="1753">
                  <c:v>0.63571759259259253</c:v>
                </c:pt>
                <c:pt idx="1754">
                  <c:v>0.63574074074074072</c:v>
                </c:pt>
                <c:pt idx="1755">
                  <c:v>0.63576388888888891</c:v>
                </c:pt>
                <c:pt idx="1756">
                  <c:v>0.63578703703703698</c:v>
                </c:pt>
                <c:pt idx="1757">
                  <c:v>0.63581018518518517</c:v>
                </c:pt>
                <c:pt idx="1758">
                  <c:v>0.63583333333333336</c:v>
                </c:pt>
                <c:pt idx="1759">
                  <c:v>0.63585648148148144</c:v>
                </c:pt>
                <c:pt idx="1760">
                  <c:v>0.63587962962962963</c:v>
                </c:pt>
                <c:pt idx="1761">
                  <c:v>0.63590277777777782</c:v>
                </c:pt>
                <c:pt idx="1762">
                  <c:v>0.63592592592592589</c:v>
                </c:pt>
                <c:pt idx="1763">
                  <c:v>0.63594907407407408</c:v>
                </c:pt>
                <c:pt idx="1764">
                  <c:v>0.63597222222222227</c:v>
                </c:pt>
                <c:pt idx="1765">
                  <c:v>0.63599537037037035</c:v>
                </c:pt>
                <c:pt idx="1766">
                  <c:v>0.63601851851851854</c:v>
                </c:pt>
                <c:pt idx="1767">
                  <c:v>0.63604166666666673</c:v>
                </c:pt>
                <c:pt idx="1768">
                  <c:v>0.63606481481481481</c:v>
                </c:pt>
                <c:pt idx="1769">
                  <c:v>0.63608796296296299</c:v>
                </c:pt>
                <c:pt idx="1770">
                  <c:v>0.63611111111111118</c:v>
                </c:pt>
                <c:pt idx="1771">
                  <c:v>0.63613425925925926</c:v>
                </c:pt>
                <c:pt idx="1772">
                  <c:v>0.63615740740740734</c:v>
                </c:pt>
                <c:pt idx="1773">
                  <c:v>0.63618055555555553</c:v>
                </c:pt>
                <c:pt idx="1774">
                  <c:v>0.63620370370370372</c:v>
                </c:pt>
                <c:pt idx="1775">
                  <c:v>0.63622685185185179</c:v>
                </c:pt>
                <c:pt idx="1776">
                  <c:v>0.63624999999999998</c:v>
                </c:pt>
                <c:pt idx="1777">
                  <c:v>0.63627314814814817</c:v>
                </c:pt>
                <c:pt idx="1778">
                  <c:v>0.63629629629629625</c:v>
                </c:pt>
                <c:pt idx="1779">
                  <c:v>0.63631944444444444</c:v>
                </c:pt>
                <c:pt idx="1780">
                  <c:v>0.63634259259259263</c:v>
                </c:pt>
                <c:pt idx="1781">
                  <c:v>0.6363657407407407</c:v>
                </c:pt>
                <c:pt idx="1782">
                  <c:v>0.63638888888888889</c:v>
                </c:pt>
                <c:pt idx="1783">
                  <c:v>0.63641203703703708</c:v>
                </c:pt>
                <c:pt idx="1784">
                  <c:v>0.63643518518518516</c:v>
                </c:pt>
                <c:pt idx="1785">
                  <c:v>0.63645833333333335</c:v>
                </c:pt>
                <c:pt idx="1786">
                  <c:v>0.63648148148148154</c:v>
                </c:pt>
                <c:pt idx="1787">
                  <c:v>0.63650462962962961</c:v>
                </c:pt>
                <c:pt idx="1788">
                  <c:v>0.6365277777777778</c:v>
                </c:pt>
                <c:pt idx="1789">
                  <c:v>0.63655092592592599</c:v>
                </c:pt>
                <c:pt idx="1790">
                  <c:v>0.63657407407407407</c:v>
                </c:pt>
                <c:pt idx="1791">
                  <c:v>0.63659722222222215</c:v>
                </c:pt>
                <c:pt idx="1792">
                  <c:v>0.63662037037037034</c:v>
                </c:pt>
                <c:pt idx="1793">
                  <c:v>0.63664351851851853</c:v>
                </c:pt>
                <c:pt idx="1794">
                  <c:v>0.6366666666666666</c:v>
                </c:pt>
                <c:pt idx="1795">
                  <c:v>0.63668981481481479</c:v>
                </c:pt>
                <c:pt idx="1796">
                  <c:v>0.63671296296296298</c:v>
                </c:pt>
                <c:pt idx="1797">
                  <c:v>0.63673611111111106</c:v>
                </c:pt>
                <c:pt idx="1798">
                  <c:v>0.63675925925925925</c:v>
                </c:pt>
                <c:pt idx="1799">
                  <c:v>0.63678240740740744</c:v>
                </c:pt>
                <c:pt idx="1800">
                  <c:v>0.63680555555555551</c:v>
                </c:pt>
                <c:pt idx="1801">
                  <c:v>0.6368287037037037</c:v>
                </c:pt>
                <c:pt idx="1802">
                  <c:v>0.63685185185185189</c:v>
                </c:pt>
                <c:pt idx="1803">
                  <c:v>0.63687499999999997</c:v>
                </c:pt>
                <c:pt idx="1804">
                  <c:v>0.63689814814814816</c:v>
                </c:pt>
                <c:pt idx="1805">
                  <c:v>0.63692129629629635</c:v>
                </c:pt>
                <c:pt idx="1806">
                  <c:v>0.63694444444444442</c:v>
                </c:pt>
                <c:pt idx="1807">
                  <c:v>0.63696759259259261</c:v>
                </c:pt>
                <c:pt idx="1808">
                  <c:v>0.6369907407407408</c:v>
                </c:pt>
                <c:pt idx="1809">
                  <c:v>0.63701388888888888</c:v>
                </c:pt>
                <c:pt idx="1810">
                  <c:v>0.63703703703703707</c:v>
                </c:pt>
                <c:pt idx="1811">
                  <c:v>0.63706018518518526</c:v>
                </c:pt>
                <c:pt idx="1812">
                  <c:v>0.63708333333333333</c:v>
                </c:pt>
                <c:pt idx="1813">
                  <c:v>0.63710648148148141</c:v>
                </c:pt>
                <c:pt idx="1814">
                  <c:v>0.6371296296296296</c:v>
                </c:pt>
                <c:pt idx="1815">
                  <c:v>0.63715277777777779</c:v>
                </c:pt>
                <c:pt idx="1816">
                  <c:v>0.63717592592592587</c:v>
                </c:pt>
                <c:pt idx="1817">
                  <c:v>0.63719907407407406</c:v>
                </c:pt>
                <c:pt idx="1818">
                  <c:v>0.63722222222222225</c:v>
                </c:pt>
                <c:pt idx="1819">
                  <c:v>0.63724537037037032</c:v>
                </c:pt>
                <c:pt idx="1820">
                  <c:v>0.63726851851851851</c:v>
                </c:pt>
                <c:pt idx="1821">
                  <c:v>0.6372916666666667</c:v>
                </c:pt>
                <c:pt idx="1822">
                  <c:v>0.63731481481481478</c:v>
                </c:pt>
                <c:pt idx="1823">
                  <c:v>0.63733796296296297</c:v>
                </c:pt>
                <c:pt idx="1824">
                  <c:v>0.63736111111111116</c:v>
                </c:pt>
                <c:pt idx="1825">
                  <c:v>0.63738425925925923</c:v>
                </c:pt>
                <c:pt idx="1826">
                  <c:v>0.63740740740740742</c:v>
                </c:pt>
                <c:pt idx="1827">
                  <c:v>0.63743055555555561</c:v>
                </c:pt>
                <c:pt idx="1828">
                  <c:v>0.63745370370370369</c:v>
                </c:pt>
                <c:pt idx="1829">
                  <c:v>0.63747685185185188</c:v>
                </c:pt>
                <c:pt idx="1830">
                  <c:v>0.63750000000000007</c:v>
                </c:pt>
                <c:pt idx="1831">
                  <c:v>0.63752314814814814</c:v>
                </c:pt>
                <c:pt idx="1832">
                  <c:v>0.63754629629629633</c:v>
                </c:pt>
                <c:pt idx="1833">
                  <c:v>0.63756944444444441</c:v>
                </c:pt>
                <c:pt idx="1834">
                  <c:v>0.6375925925925926</c:v>
                </c:pt>
                <c:pt idx="1835">
                  <c:v>0.63761574074074068</c:v>
                </c:pt>
                <c:pt idx="1836">
                  <c:v>0.63763888888888887</c:v>
                </c:pt>
                <c:pt idx="1837">
                  <c:v>0.63766203703703705</c:v>
                </c:pt>
                <c:pt idx="1838">
                  <c:v>0.63768518518518513</c:v>
                </c:pt>
                <c:pt idx="1839">
                  <c:v>0.63770833333333332</c:v>
                </c:pt>
                <c:pt idx="1840">
                  <c:v>0.63773148148148151</c:v>
                </c:pt>
                <c:pt idx="1841">
                  <c:v>0.63775462962962959</c:v>
                </c:pt>
                <c:pt idx="1842">
                  <c:v>0.63777777777777778</c:v>
                </c:pt>
                <c:pt idx="1843">
                  <c:v>0.63780092592592597</c:v>
                </c:pt>
                <c:pt idx="1844">
                  <c:v>0.63782407407407404</c:v>
                </c:pt>
                <c:pt idx="1845">
                  <c:v>0.63784722222222223</c:v>
                </c:pt>
                <c:pt idx="1846">
                  <c:v>0.63787037037037042</c:v>
                </c:pt>
                <c:pt idx="1847">
                  <c:v>0.6378935185185185</c:v>
                </c:pt>
                <c:pt idx="1848">
                  <c:v>0.63791666666666669</c:v>
                </c:pt>
                <c:pt idx="1849">
                  <c:v>0.63793981481481488</c:v>
                </c:pt>
                <c:pt idx="1850">
                  <c:v>0.63796296296296295</c:v>
                </c:pt>
                <c:pt idx="1851">
                  <c:v>0.63798611111111114</c:v>
                </c:pt>
                <c:pt idx="1852">
                  <c:v>0.63800925925925933</c:v>
                </c:pt>
                <c:pt idx="1853">
                  <c:v>0.63803240740740741</c:v>
                </c:pt>
                <c:pt idx="1854">
                  <c:v>0.63805555555555549</c:v>
                </c:pt>
                <c:pt idx="1855">
                  <c:v>0.63807870370370368</c:v>
                </c:pt>
                <c:pt idx="1856">
                  <c:v>0.63810185185185186</c:v>
                </c:pt>
                <c:pt idx="1857">
                  <c:v>0.63812499999999994</c:v>
                </c:pt>
                <c:pt idx="1858">
                  <c:v>0.63814814814814813</c:v>
                </c:pt>
                <c:pt idx="1859">
                  <c:v>0.63817129629629632</c:v>
                </c:pt>
                <c:pt idx="1860">
                  <c:v>0.6381944444444444</c:v>
                </c:pt>
                <c:pt idx="1861">
                  <c:v>0.63821759259259259</c:v>
                </c:pt>
                <c:pt idx="1862">
                  <c:v>0.63824074074074078</c:v>
                </c:pt>
                <c:pt idx="1863">
                  <c:v>0.63826388888888885</c:v>
                </c:pt>
                <c:pt idx="1864">
                  <c:v>0.63828703703703704</c:v>
                </c:pt>
                <c:pt idx="1865">
                  <c:v>0.63831018518518523</c:v>
                </c:pt>
                <c:pt idx="1866">
                  <c:v>0.63833333333333331</c:v>
                </c:pt>
                <c:pt idx="1867">
                  <c:v>0.6383564814814815</c:v>
                </c:pt>
                <c:pt idx="1868">
                  <c:v>0.63837962962962969</c:v>
                </c:pt>
                <c:pt idx="1869">
                  <c:v>0.63840277777777776</c:v>
                </c:pt>
                <c:pt idx="1870">
                  <c:v>0.63842592592592595</c:v>
                </c:pt>
                <c:pt idx="1871">
                  <c:v>0.63844907407407414</c:v>
                </c:pt>
                <c:pt idx="1872">
                  <c:v>0.63847222222222222</c:v>
                </c:pt>
                <c:pt idx="1873">
                  <c:v>0.6384953703703703</c:v>
                </c:pt>
                <c:pt idx="1874">
                  <c:v>0.63851851851851849</c:v>
                </c:pt>
                <c:pt idx="1875">
                  <c:v>0.63854166666666667</c:v>
                </c:pt>
                <c:pt idx="1876">
                  <c:v>0.63856481481481475</c:v>
                </c:pt>
                <c:pt idx="1877">
                  <c:v>0.63858796296296294</c:v>
                </c:pt>
                <c:pt idx="1878">
                  <c:v>0.63861111111111113</c:v>
                </c:pt>
                <c:pt idx="1879">
                  <c:v>0.63863425925925921</c:v>
                </c:pt>
                <c:pt idx="1880">
                  <c:v>0.6386574074074074</c:v>
                </c:pt>
                <c:pt idx="1881">
                  <c:v>0.63868055555555558</c:v>
                </c:pt>
                <c:pt idx="1882">
                  <c:v>0.63870370370370366</c:v>
                </c:pt>
                <c:pt idx="1883">
                  <c:v>0.63872685185185185</c:v>
                </c:pt>
                <c:pt idx="1884">
                  <c:v>0.63875000000000004</c:v>
                </c:pt>
                <c:pt idx="1885">
                  <c:v>0.63877314814814812</c:v>
                </c:pt>
                <c:pt idx="1886">
                  <c:v>0.63879629629629631</c:v>
                </c:pt>
                <c:pt idx="1887">
                  <c:v>0.6388194444444445</c:v>
                </c:pt>
                <c:pt idx="1888">
                  <c:v>0.63884259259259257</c:v>
                </c:pt>
                <c:pt idx="1889">
                  <c:v>0.63886574074074076</c:v>
                </c:pt>
                <c:pt idx="1890">
                  <c:v>0.63888888888888895</c:v>
                </c:pt>
                <c:pt idx="1891">
                  <c:v>0.63891203703703703</c:v>
                </c:pt>
                <c:pt idx="1892">
                  <c:v>0.63893518518518522</c:v>
                </c:pt>
                <c:pt idx="1893">
                  <c:v>0.63895833333333341</c:v>
                </c:pt>
                <c:pt idx="1894">
                  <c:v>0.63898148148148148</c:v>
                </c:pt>
                <c:pt idx="1895">
                  <c:v>0.63900462962962956</c:v>
                </c:pt>
                <c:pt idx="1896">
                  <c:v>0.63902777777777775</c:v>
                </c:pt>
                <c:pt idx="1897">
                  <c:v>0.63905092592592594</c:v>
                </c:pt>
                <c:pt idx="1898">
                  <c:v>0.63907407407407402</c:v>
                </c:pt>
                <c:pt idx="1899">
                  <c:v>0.63909722222222221</c:v>
                </c:pt>
                <c:pt idx="1900">
                  <c:v>0.63912037037037039</c:v>
                </c:pt>
                <c:pt idx="1901">
                  <c:v>0.63914351851851847</c:v>
                </c:pt>
                <c:pt idx="1902">
                  <c:v>0.63916666666666666</c:v>
                </c:pt>
                <c:pt idx="1903">
                  <c:v>0.63918981481481485</c:v>
                </c:pt>
                <c:pt idx="1904">
                  <c:v>0.63921296296296293</c:v>
                </c:pt>
                <c:pt idx="1905">
                  <c:v>0.63923611111111112</c:v>
                </c:pt>
                <c:pt idx="1906">
                  <c:v>0.6392592592592593</c:v>
                </c:pt>
                <c:pt idx="1907">
                  <c:v>0.63928240740740738</c:v>
                </c:pt>
                <c:pt idx="1908">
                  <c:v>0.63930555555555557</c:v>
                </c:pt>
                <c:pt idx="1909">
                  <c:v>0.63932870370370376</c:v>
                </c:pt>
                <c:pt idx="1910">
                  <c:v>0.63935185185185184</c:v>
                </c:pt>
                <c:pt idx="1911">
                  <c:v>0.63937500000000003</c:v>
                </c:pt>
                <c:pt idx="1912">
                  <c:v>0.63939814814814822</c:v>
                </c:pt>
                <c:pt idx="1913">
                  <c:v>0.63942129629629629</c:v>
                </c:pt>
                <c:pt idx="1914">
                  <c:v>0.63944444444444448</c:v>
                </c:pt>
                <c:pt idx="1915">
                  <c:v>0.63946759259259256</c:v>
                </c:pt>
                <c:pt idx="1916">
                  <c:v>0.63949074074074075</c:v>
                </c:pt>
                <c:pt idx="1917">
                  <c:v>0.63951388888888883</c:v>
                </c:pt>
                <c:pt idx="1918">
                  <c:v>0.63953703703703701</c:v>
                </c:pt>
                <c:pt idx="1919">
                  <c:v>0.6395601851851852</c:v>
                </c:pt>
                <c:pt idx="1920">
                  <c:v>0.63958333333333328</c:v>
                </c:pt>
                <c:pt idx="1921">
                  <c:v>0.63960648148148147</c:v>
                </c:pt>
                <c:pt idx="1922">
                  <c:v>0.63962962962962966</c:v>
                </c:pt>
                <c:pt idx="1923">
                  <c:v>0.63965277777777774</c:v>
                </c:pt>
                <c:pt idx="1924">
                  <c:v>0.63967592592592593</c:v>
                </c:pt>
                <c:pt idx="1925">
                  <c:v>0.63969907407407411</c:v>
                </c:pt>
                <c:pt idx="1926">
                  <c:v>0.63972222222222219</c:v>
                </c:pt>
                <c:pt idx="1927">
                  <c:v>0.63974537037037038</c:v>
                </c:pt>
                <c:pt idx="1928">
                  <c:v>0.63976851851851857</c:v>
                </c:pt>
                <c:pt idx="1929">
                  <c:v>0.63979166666666665</c:v>
                </c:pt>
                <c:pt idx="1930">
                  <c:v>0.63981481481481484</c:v>
                </c:pt>
                <c:pt idx="1931">
                  <c:v>0.63983796296296302</c:v>
                </c:pt>
                <c:pt idx="1932">
                  <c:v>0.6398611111111111</c:v>
                </c:pt>
                <c:pt idx="1933">
                  <c:v>0.63988425925925929</c:v>
                </c:pt>
                <c:pt idx="1934">
                  <c:v>0.63990740740740737</c:v>
                </c:pt>
                <c:pt idx="1935">
                  <c:v>0.63993055555555556</c:v>
                </c:pt>
                <c:pt idx="1936">
                  <c:v>0.63995370370370364</c:v>
                </c:pt>
                <c:pt idx="1937">
                  <c:v>0.63997685185185182</c:v>
                </c:pt>
                <c:pt idx="1938">
                  <c:v>0.64</c:v>
                </c:pt>
                <c:pt idx="1939">
                  <c:v>0.64002314814814809</c:v>
                </c:pt>
                <c:pt idx="1940">
                  <c:v>0.64004629629629628</c:v>
                </c:pt>
                <c:pt idx="1941">
                  <c:v>0.64006944444444447</c:v>
                </c:pt>
                <c:pt idx="1942">
                  <c:v>0.64009259259259255</c:v>
                </c:pt>
                <c:pt idx="1943">
                  <c:v>0.64011574074074074</c:v>
                </c:pt>
                <c:pt idx="1944">
                  <c:v>0.64013888888888892</c:v>
                </c:pt>
                <c:pt idx="1945">
                  <c:v>0.640162037037037</c:v>
                </c:pt>
                <c:pt idx="1946">
                  <c:v>0.64018518518518519</c:v>
                </c:pt>
                <c:pt idx="1947">
                  <c:v>0.64020833333333338</c:v>
                </c:pt>
                <c:pt idx="1948">
                  <c:v>0.64023148148148146</c:v>
                </c:pt>
                <c:pt idx="1949">
                  <c:v>0.64025462962962965</c:v>
                </c:pt>
                <c:pt idx="1950">
                  <c:v>0.64027777777777783</c:v>
                </c:pt>
                <c:pt idx="1951">
                  <c:v>0.64030092592592591</c:v>
                </c:pt>
                <c:pt idx="1952">
                  <c:v>0.6403240740740741</c:v>
                </c:pt>
                <c:pt idx="1953">
                  <c:v>0.64034722222222229</c:v>
                </c:pt>
                <c:pt idx="1954">
                  <c:v>0.64037037037037037</c:v>
                </c:pt>
                <c:pt idx="1955">
                  <c:v>0.64039351851851845</c:v>
                </c:pt>
                <c:pt idx="1956">
                  <c:v>0.64041666666666663</c:v>
                </c:pt>
                <c:pt idx="1957">
                  <c:v>0.64043981481481482</c:v>
                </c:pt>
                <c:pt idx="1958">
                  <c:v>0.6404629629629629</c:v>
                </c:pt>
                <c:pt idx="1959">
                  <c:v>0.64048611111111109</c:v>
                </c:pt>
                <c:pt idx="1960">
                  <c:v>0.64050925925925928</c:v>
                </c:pt>
                <c:pt idx="1961">
                  <c:v>0.64053240740740736</c:v>
                </c:pt>
                <c:pt idx="1962">
                  <c:v>0.64055555555555554</c:v>
                </c:pt>
                <c:pt idx="1963">
                  <c:v>0.64057870370370373</c:v>
                </c:pt>
                <c:pt idx="1964">
                  <c:v>0.64060185185185181</c:v>
                </c:pt>
                <c:pt idx="1965">
                  <c:v>0.640625</c:v>
                </c:pt>
                <c:pt idx="1966">
                  <c:v>0.64064814814814819</c:v>
                </c:pt>
                <c:pt idx="1967">
                  <c:v>0.64067129629629627</c:v>
                </c:pt>
                <c:pt idx="1968">
                  <c:v>0.64069444444444446</c:v>
                </c:pt>
                <c:pt idx="1969">
                  <c:v>0.64071759259259264</c:v>
                </c:pt>
                <c:pt idx="1970">
                  <c:v>0.64074074074074072</c:v>
                </c:pt>
                <c:pt idx="1971">
                  <c:v>0.64076388888888891</c:v>
                </c:pt>
                <c:pt idx="1972">
                  <c:v>0.6407870370370371</c:v>
                </c:pt>
                <c:pt idx="1973">
                  <c:v>0.64081018518518518</c:v>
                </c:pt>
                <c:pt idx="1974">
                  <c:v>0.64083333333333337</c:v>
                </c:pt>
                <c:pt idx="1975">
                  <c:v>0.64085648148148155</c:v>
                </c:pt>
                <c:pt idx="1976">
                  <c:v>0.64087962962962963</c:v>
                </c:pt>
                <c:pt idx="1977">
                  <c:v>0.64090277777777771</c:v>
                </c:pt>
                <c:pt idx="1978">
                  <c:v>0.6409259259259259</c:v>
                </c:pt>
                <c:pt idx="1979">
                  <c:v>0.64094907407407409</c:v>
                </c:pt>
                <c:pt idx="1980">
                  <c:v>0.64097222222222217</c:v>
                </c:pt>
                <c:pt idx="1981">
                  <c:v>0.64099537037037035</c:v>
                </c:pt>
                <c:pt idx="1982">
                  <c:v>0.64101851851851854</c:v>
                </c:pt>
                <c:pt idx="1983">
                  <c:v>0.64104166666666662</c:v>
                </c:pt>
                <c:pt idx="1984">
                  <c:v>0.64106481481481481</c:v>
                </c:pt>
                <c:pt idx="1985">
                  <c:v>0.641087962962963</c:v>
                </c:pt>
                <c:pt idx="1986">
                  <c:v>0.64111111111111108</c:v>
                </c:pt>
                <c:pt idx="1987">
                  <c:v>0.64113425925925926</c:v>
                </c:pt>
                <c:pt idx="1988">
                  <c:v>0.64115740740740745</c:v>
                </c:pt>
                <c:pt idx="1989">
                  <c:v>0.64118055555555553</c:v>
                </c:pt>
                <c:pt idx="1990">
                  <c:v>0.64120370370370372</c:v>
                </c:pt>
                <c:pt idx="1991">
                  <c:v>0.64122685185185191</c:v>
                </c:pt>
                <c:pt idx="1992">
                  <c:v>0.64124999999999999</c:v>
                </c:pt>
                <c:pt idx="1993">
                  <c:v>0.64127314814814818</c:v>
                </c:pt>
                <c:pt idx="1994">
                  <c:v>0.64129629629629636</c:v>
                </c:pt>
                <c:pt idx="1995">
                  <c:v>0.64131944444444444</c:v>
                </c:pt>
                <c:pt idx="1996">
                  <c:v>0.64134259259259263</c:v>
                </c:pt>
                <c:pt idx="1997">
                  <c:v>0.64136574074074071</c:v>
                </c:pt>
                <c:pt idx="1998">
                  <c:v>0.6413888888888889</c:v>
                </c:pt>
                <c:pt idx="1999">
                  <c:v>0.64141203703703698</c:v>
                </c:pt>
                <c:pt idx="2000">
                  <c:v>0.64143518518518516</c:v>
                </c:pt>
                <c:pt idx="2001">
                  <c:v>0.64145833333333335</c:v>
                </c:pt>
                <c:pt idx="2002">
                  <c:v>0.64148148148148143</c:v>
                </c:pt>
                <c:pt idx="2003">
                  <c:v>0.64150462962962962</c:v>
                </c:pt>
                <c:pt idx="2004">
                  <c:v>0.64152777777777781</c:v>
                </c:pt>
                <c:pt idx="2005">
                  <c:v>0.64155092592592589</c:v>
                </c:pt>
                <c:pt idx="2006">
                  <c:v>0.64157407407407407</c:v>
                </c:pt>
                <c:pt idx="2007">
                  <c:v>0.64159722222222226</c:v>
                </c:pt>
                <c:pt idx="2008">
                  <c:v>0.64162037037037034</c:v>
                </c:pt>
                <c:pt idx="2009">
                  <c:v>0.64164351851851853</c:v>
                </c:pt>
                <c:pt idx="2010">
                  <c:v>0.64166666666666672</c:v>
                </c:pt>
                <c:pt idx="2011">
                  <c:v>0.6416898148148148</c:v>
                </c:pt>
                <c:pt idx="2012">
                  <c:v>0.64171296296296299</c:v>
                </c:pt>
                <c:pt idx="2013">
                  <c:v>0.64173611111111117</c:v>
                </c:pt>
                <c:pt idx="2014">
                  <c:v>0.64175925925925925</c:v>
                </c:pt>
                <c:pt idx="2015">
                  <c:v>0.64178240740740744</c:v>
                </c:pt>
                <c:pt idx="2016">
                  <c:v>0.64180555555555552</c:v>
                </c:pt>
                <c:pt idx="2017">
                  <c:v>0.64182870370370371</c:v>
                </c:pt>
                <c:pt idx="2018">
                  <c:v>0.64185185185185178</c:v>
                </c:pt>
                <c:pt idx="2019">
                  <c:v>0.64187499999999997</c:v>
                </c:pt>
                <c:pt idx="2020">
                  <c:v>0.64189814814814816</c:v>
                </c:pt>
                <c:pt idx="2021">
                  <c:v>0.64192129629629624</c:v>
                </c:pt>
                <c:pt idx="2022">
                  <c:v>0.64194444444444443</c:v>
                </c:pt>
                <c:pt idx="2023">
                  <c:v>0.64196759259259262</c:v>
                </c:pt>
                <c:pt idx="2024">
                  <c:v>0.6419907407407407</c:v>
                </c:pt>
                <c:pt idx="2025">
                  <c:v>0.64201388888888888</c:v>
                </c:pt>
                <c:pt idx="2026">
                  <c:v>0.64203703703703707</c:v>
                </c:pt>
                <c:pt idx="2027">
                  <c:v>0.64206018518518515</c:v>
                </c:pt>
                <c:pt idx="2028">
                  <c:v>0.64208333333333334</c:v>
                </c:pt>
                <c:pt idx="2029">
                  <c:v>0.64210648148148153</c:v>
                </c:pt>
                <c:pt idx="2030">
                  <c:v>0.64212962962962961</c:v>
                </c:pt>
                <c:pt idx="2031">
                  <c:v>0.64215277777777779</c:v>
                </c:pt>
                <c:pt idx="2032">
                  <c:v>0.64217592592592598</c:v>
                </c:pt>
                <c:pt idx="2033">
                  <c:v>0.64219907407407406</c:v>
                </c:pt>
                <c:pt idx="2034">
                  <c:v>0.64222222222222225</c:v>
                </c:pt>
                <c:pt idx="2035">
                  <c:v>0.64224537037037044</c:v>
                </c:pt>
                <c:pt idx="2036">
                  <c:v>0.64226851851851852</c:v>
                </c:pt>
                <c:pt idx="2037">
                  <c:v>0.64229166666666659</c:v>
                </c:pt>
                <c:pt idx="2038">
                  <c:v>0.64231481481481478</c:v>
                </c:pt>
                <c:pt idx="2039">
                  <c:v>0.64233796296296297</c:v>
                </c:pt>
                <c:pt idx="2040">
                  <c:v>0.64236111111111105</c:v>
                </c:pt>
                <c:pt idx="2041">
                  <c:v>0.64238425925925924</c:v>
                </c:pt>
                <c:pt idx="2042">
                  <c:v>0.64240740740740743</c:v>
                </c:pt>
                <c:pt idx="2043">
                  <c:v>0.6424305555555555</c:v>
                </c:pt>
                <c:pt idx="2044">
                  <c:v>0.64245370370370369</c:v>
                </c:pt>
                <c:pt idx="2045">
                  <c:v>0.64247685185185188</c:v>
                </c:pt>
                <c:pt idx="2046">
                  <c:v>0.64249999999999996</c:v>
                </c:pt>
                <c:pt idx="2047">
                  <c:v>0.64252314814814815</c:v>
                </c:pt>
                <c:pt idx="2048">
                  <c:v>0.64254629629629634</c:v>
                </c:pt>
                <c:pt idx="2049">
                  <c:v>0.64256944444444442</c:v>
                </c:pt>
                <c:pt idx="2050">
                  <c:v>0.6425925925925926</c:v>
                </c:pt>
                <c:pt idx="2051">
                  <c:v>0.64261574074074079</c:v>
                </c:pt>
                <c:pt idx="2052">
                  <c:v>0.64263888888888887</c:v>
                </c:pt>
                <c:pt idx="2053">
                  <c:v>0.64266203703703706</c:v>
                </c:pt>
                <c:pt idx="2054">
                  <c:v>0.64268518518518525</c:v>
                </c:pt>
                <c:pt idx="2055">
                  <c:v>0.64270833333333333</c:v>
                </c:pt>
                <c:pt idx="2056">
                  <c:v>0.64273148148148151</c:v>
                </c:pt>
                <c:pt idx="2057">
                  <c:v>0.6427546296296297</c:v>
                </c:pt>
                <c:pt idx="2058">
                  <c:v>0.64277777777777778</c:v>
                </c:pt>
                <c:pt idx="2059">
                  <c:v>0.64280092592592586</c:v>
                </c:pt>
                <c:pt idx="2060">
                  <c:v>0.64282407407407405</c:v>
                </c:pt>
                <c:pt idx="2061">
                  <c:v>0.64284722222222224</c:v>
                </c:pt>
                <c:pt idx="2062">
                  <c:v>0.64287037037037031</c:v>
                </c:pt>
                <c:pt idx="2063">
                  <c:v>0.6428935185185185</c:v>
                </c:pt>
                <c:pt idx="2064">
                  <c:v>0.64291666666666669</c:v>
                </c:pt>
                <c:pt idx="2065">
                  <c:v>0.64293981481481477</c:v>
                </c:pt>
                <c:pt idx="2066">
                  <c:v>0.64296296296296296</c:v>
                </c:pt>
                <c:pt idx="2067">
                  <c:v>0.64298611111111115</c:v>
                </c:pt>
                <c:pt idx="2068">
                  <c:v>0.64300925925925922</c:v>
                </c:pt>
                <c:pt idx="2069">
                  <c:v>0.64303240740740741</c:v>
                </c:pt>
                <c:pt idx="2070">
                  <c:v>0.6430555555555556</c:v>
                </c:pt>
                <c:pt idx="2071">
                  <c:v>0.64307870370370368</c:v>
                </c:pt>
                <c:pt idx="2072">
                  <c:v>0.64310185185185187</c:v>
                </c:pt>
                <c:pt idx="2073">
                  <c:v>0.64312500000000006</c:v>
                </c:pt>
                <c:pt idx="2074">
                  <c:v>0.64314814814814814</c:v>
                </c:pt>
                <c:pt idx="2075">
                  <c:v>0.64317129629629632</c:v>
                </c:pt>
                <c:pt idx="2076">
                  <c:v>0.64319444444444451</c:v>
                </c:pt>
                <c:pt idx="2077">
                  <c:v>0.64321759259259259</c:v>
                </c:pt>
                <c:pt idx="2078">
                  <c:v>0.64324074074074067</c:v>
                </c:pt>
                <c:pt idx="2079">
                  <c:v>0.64326388888888886</c:v>
                </c:pt>
                <c:pt idx="2080">
                  <c:v>0.64328703703703705</c:v>
                </c:pt>
                <c:pt idx="2081">
                  <c:v>0.64331018518518512</c:v>
                </c:pt>
                <c:pt idx="2082">
                  <c:v>0.64333333333333331</c:v>
                </c:pt>
                <c:pt idx="2083">
                  <c:v>0.6433564814814815</c:v>
                </c:pt>
                <c:pt idx="2084">
                  <c:v>0.64337962962962958</c:v>
                </c:pt>
                <c:pt idx="2085">
                  <c:v>0.64340277777777777</c:v>
                </c:pt>
                <c:pt idx="2086">
                  <c:v>0.64342592592592596</c:v>
                </c:pt>
                <c:pt idx="2087">
                  <c:v>0.64344907407407403</c:v>
                </c:pt>
                <c:pt idx="2088">
                  <c:v>0.64347222222222222</c:v>
                </c:pt>
                <c:pt idx="2089">
                  <c:v>0.64349537037037041</c:v>
                </c:pt>
                <c:pt idx="2090">
                  <c:v>0.64351851851851849</c:v>
                </c:pt>
                <c:pt idx="2091">
                  <c:v>0.64354166666666668</c:v>
                </c:pt>
                <c:pt idx="2092">
                  <c:v>0.64356481481481487</c:v>
                </c:pt>
                <c:pt idx="2093">
                  <c:v>0.64358796296296295</c:v>
                </c:pt>
                <c:pt idx="2094">
                  <c:v>0.64361111111111113</c:v>
                </c:pt>
                <c:pt idx="2095">
                  <c:v>0.64363425925925932</c:v>
                </c:pt>
                <c:pt idx="2096">
                  <c:v>0.6436574074074074</c:v>
                </c:pt>
                <c:pt idx="2097">
                  <c:v>0.64368055555555559</c:v>
                </c:pt>
                <c:pt idx="2098">
                  <c:v>0.64370370370370367</c:v>
                </c:pt>
                <c:pt idx="2099">
                  <c:v>0.64372685185185186</c:v>
                </c:pt>
                <c:pt idx="2100">
                  <c:v>0.64374999999999993</c:v>
                </c:pt>
                <c:pt idx="2101">
                  <c:v>0.64377314814814812</c:v>
                </c:pt>
                <c:pt idx="2102">
                  <c:v>0.64379629629629631</c:v>
                </c:pt>
                <c:pt idx="2103">
                  <c:v>0.64381944444444439</c:v>
                </c:pt>
                <c:pt idx="2104">
                  <c:v>0.64384259259259258</c:v>
                </c:pt>
                <c:pt idx="2105">
                  <c:v>0.64386574074074077</c:v>
                </c:pt>
                <c:pt idx="2106">
                  <c:v>0.64388888888888884</c:v>
                </c:pt>
                <c:pt idx="2107">
                  <c:v>0.64391203703703703</c:v>
                </c:pt>
                <c:pt idx="2108">
                  <c:v>0.64393518518518522</c:v>
                </c:pt>
                <c:pt idx="2109">
                  <c:v>0.6439583333333333</c:v>
                </c:pt>
                <c:pt idx="2110">
                  <c:v>0.64398148148148149</c:v>
                </c:pt>
                <c:pt idx="2111">
                  <c:v>0.64400462962962968</c:v>
                </c:pt>
                <c:pt idx="2112">
                  <c:v>0.64402777777777775</c:v>
                </c:pt>
                <c:pt idx="2113">
                  <c:v>0.64405092592592594</c:v>
                </c:pt>
                <c:pt idx="2114">
                  <c:v>0.64407407407407413</c:v>
                </c:pt>
                <c:pt idx="2115">
                  <c:v>0.64409722222222221</c:v>
                </c:pt>
                <c:pt idx="2116">
                  <c:v>0.6441203703703704</c:v>
                </c:pt>
                <c:pt idx="2117">
                  <c:v>0.64414351851851859</c:v>
                </c:pt>
                <c:pt idx="2118">
                  <c:v>0.64416666666666667</c:v>
                </c:pt>
                <c:pt idx="2119">
                  <c:v>0.64418981481481474</c:v>
                </c:pt>
                <c:pt idx="2120">
                  <c:v>0.64421296296296293</c:v>
                </c:pt>
                <c:pt idx="2121">
                  <c:v>0.64423611111111112</c:v>
                </c:pt>
                <c:pt idx="2122">
                  <c:v>0.6442592592592592</c:v>
                </c:pt>
                <c:pt idx="2123">
                  <c:v>0.64428240740740739</c:v>
                </c:pt>
                <c:pt idx="2124">
                  <c:v>0.64430555555555558</c:v>
                </c:pt>
                <c:pt idx="2125">
                  <c:v>0.64432870370370365</c:v>
                </c:pt>
                <c:pt idx="2126">
                  <c:v>0.64435185185185184</c:v>
                </c:pt>
                <c:pt idx="2127">
                  <c:v>0.64437500000000003</c:v>
                </c:pt>
                <c:pt idx="2128">
                  <c:v>0.64439814814814811</c:v>
                </c:pt>
                <c:pt idx="2129">
                  <c:v>0.6444212962962963</c:v>
                </c:pt>
                <c:pt idx="2130">
                  <c:v>0.64444444444444449</c:v>
                </c:pt>
                <c:pt idx="2131">
                  <c:v>0.64446759259259256</c:v>
                </c:pt>
                <c:pt idx="2132">
                  <c:v>0.64449074074074075</c:v>
                </c:pt>
                <c:pt idx="2133">
                  <c:v>0.64451388888888894</c:v>
                </c:pt>
                <c:pt idx="2134">
                  <c:v>0.64453703703703702</c:v>
                </c:pt>
                <c:pt idx="2135">
                  <c:v>0.64456018518518521</c:v>
                </c:pt>
                <c:pt idx="2136">
                  <c:v>0.6445833333333334</c:v>
                </c:pt>
                <c:pt idx="2137">
                  <c:v>0.64460648148148147</c:v>
                </c:pt>
                <c:pt idx="2138">
                  <c:v>0.64462962962962966</c:v>
                </c:pt>
                <c:pt idx="2139">
                  <c:v>0.64465277777777785</c:v>
                </c:pt>
                <c:pt idx="2140">
                  <c:v>0.64467592592592593</c:v>
                </c:pt>
                <c:pt idx="2141">
                  <c:v>0.64469907407407401</c:v>
                </c:pt>
                <c:pt idx="2142">
                  <c:v>0.6447222222222222</c:v>
                </c:pt>
                <c:pt idx="2143">
                  <c:v>0.64474537037037039</c:v>
                </c:pt>
                <c:pt idx="2144">
                  <c:v>0.64476851851851846</c:v>
                </c:pt>
                <c:pt idx="2145">
                  <c:v>0.64479166666666665</c:v>
                </c:pt>
                <c:pt idx="2146">
                  <c:v>0.64481481481481484</c:v>
                </c:pt>
                <c:pt idx="2147">
                  <c:v>0.64483796296296292</c:v>
                </c:pt>
                <c:pt idx="2148">
                  <c:v>0.64486111111111111</c:v>
                </c:pt>
                <c:pt idx="2149">
                  <c:v>0.6448842592592593</c:v>
                </c:pt>
                <c:pt idx="2150">
                  <c:v>0.64490740740740737</c:v>
                </c:pt>
                <c:pt idx="2151">
                  <c:v>0.64493055555555556</c:v>
                </c:pt>
                <c:pt idx="2152">
                  <c:v>0.64495370370370375</c:v>
                </c:pt>
                <c:pt idx="2153">
                  <c:v>0.64497685185185183</c:v>
                </c:pt>
                <c:pt idx="2154">
                  <c:v>0.64500000000000002</c:v>
                </c:pt>
                <c:pt idx="2155">
                  <c:v>0.64502314814814821</c:v>
                </c:pt>
                <c:pt idx="2156">
                  <c:v>0.64504629629629628</c:v>
                </c:pt>
                <c:pt idx="2157">
                  <c:v>0.64506944444444447</c:v>
                </c:pt>
                <c:pt idx="2158">
                  <c:v>0.64509259259259266</c:v>
                </c:pt>
                <c:pt idx="2159">
                  <c:v>0.64511574074074074</c:v>
                </c:pt>
                <c:pt idx="2160">
                  <c:v>0.64513888888888882</c:v>
                </c:pt>
                <c:pt idx="2161">
                  <c:v>0.64516203703703701</c:v>
                </c:pt>
                <c:pt idx="2162">
                  <c:v>0.64518518518518519</c:v>
                </c:pt>
                <c:pt idx="2163">
                  <c:v>0.64520833333333327</c:v>
                </c:pt>
                <c:pt idx="2164">
                  <c:v>0.64523148148148146</c:v>
                </c:pt>
                <c:pt idx="2165">
                  <c:v>0.64525462962962965</c:v>
                </c:pt>
                <c:pt idx="2166">
                  <c:v>0.64527777777777773</c:v>
                </c:pt>
                <c:pt idx="2167">
                  <c:v>0.64530092592592592</c:v>
                </c:pt>
                <c:pt idx="2168">
                  <c:v>0.64532407407407411</c:v>
                </c:pt>
                <c:pt idx="2169">
                  <c:v>0.64534722222222218</c:v>
                </c:pt>
                <c:pt idx="2170">
                  <c:v>0.64537037037037037</c:v>
                </c:pt>
                <c:pt idx="2171">
                  <c:v>0.64539351851851856</c:v>
                </c:pt>
                <c:pt idx="2172">
                  <c:v>0.64541666666666664</c:v>
                </c:pt>
                <c:pt idx="2173">
                  <c:v>0.64543981481481483</c:v>
                </c:pt>
                <c:pt idx="2174">
                  <c:v>0.64546296296296302</c:v>
                </c:pt>
                <c:pt idx="2175">
                  <c:v>0.64548611111111109</c:v>
                </c:pt>
                <c:pt idx="2176">
                  <c:v>0.64550925925925928</c:v>
                </c:pt>
                <c:pt idx="2177">
                  <c:v>0.64553240740740747</c:v>
                </c:pt>
                <c:pt idx="2178">
                  <c:v>0.64555555555555555</c:v>
                </c:pt>
                <c:pt idx="2179">
                  <c:v>0.64557870370370374</c:v>
                </c:pt>
                <c:pt idx="2180">
                  <c:v>0.64560185185185182</c:v>
                </c:pt>
                <c:pt idx="2181">
                  <c:v>0.645625</c:v>
                </c:pt>
                <c:pt idx="2182">
                  <c:v>0.64564814814814808</c:v>
                </c:pt>
                <c:pt idx="2183">
                  <c:v>0.64567129629629627</c:v>
                </c:pt>
                <c:pt idx="2184">
                  <c:v>0.64569444444444446</c:v>
                </c:pt>
                <c:pt idx="2185">
                  <c:v>0.64571759259259254</c:v>
                </c:pt>
                <c:pt idx="2186">
                  <c:v>0.64574074074074073</c:v>
                </c:pt>
                <c:pt idx="2187">
                  <c:v>0.64576388888888892</c:v>
                </c:pt>
                <c:pt idx="2188">
                  <c:v>0.64578703703703699</c:v>
                </c:pt>
                <c:pt idx="2189">
                  <c:v>0.64581018518518518</c:v>
                </c:pt>
                <c:pt idx="2190">
                  <c:v>0.64583333333333337</c:v>
                </c:pt>
                <c:pt idx="2191">
                  <c:v>0.64585648148148145</c:v>
                </c:pt>
                <c:pt idx="2192">
                  <c:v>0.64587962962962964</c:v>
                </c:pt>
                <c:pt idx="2193">
                  <c:v>0.64590277777777783</c:v>
                </c:pt>
                <c:pt idx="2194">
                  <c:v>0.6459259259259259</c:v>
                </c:pt>
                <c:pt idx="2195">
                  <c:v>0.64594907407407409</c:v>
                </c:pt>
                <c:pt idx="2196">
                  <c:v>0.64597222222222228</c:v>
                </c:pt>
                <c:pt idx="2197">
                  <c:v>0.64599537037037036</c:v>
                </c:pt>
                <c:pt idx="2198">
                  <c:v>0.64601851851851855</c:v>
                </c:pt>
                <c:pt idx="2199">
                  <c:v>0.64604166666666674</c:v>
                </c:pt>
                <c:pt idx="2200">
                  <c:v>0.64606481481481481</c:v>
                </c:pt>
                <c:pt idx="2201">
                  <c:v>0.64608796296296289</c:v>
                </c:pt>
                <c:pt idx="2202">
                  <c:v>0.64611111111111108</c:v>
                </c:pt>
                <c:pt idx="2203">
                  <c:v>0.64613425925925927</c:v>
                </c:pt>
                <c:pt idx="2204">
                  <c:v>0.64615740740740735</c:v>
                </c:pt>
                <c:pt idx="2205">
                  <c:v>0.64618055555555554</c:v>
                </c:pt>
                <c:pt idx="2206">
                  <c:v>0.64620370370370372</c:v>
                </c:pt>
                <c:pt idx="2207">
                  <c:v>0.6462268518518518</c:v>
                </c:pt>
                <c:pt idx="2208">
                  <c:v>0.64624999999999999</c:v>
                </c:pt>
                <c:pt idx="2209">
                  <c:v>0.64627314814814818</c:v>
                </c:pt>
                <c:pt idx="2210">
                  <c:v>0.64629629629629626</c:v>
                </c:pt>
                <c:pt idx="2211">
                  <c:v>0.64631944444444445</c:v>
                </c:pt>
                <c:pt idx="2212">
                  <c:v>0.64634259259259264</c:v>
                </c:pt>
                <c:pt idx="2213">
                  <c:v>0.64636574074074071</c:v>
                </c:pt>
                <c:pt idx="2214">
                  <c:v>0.6463888888888889</c:v>
                </c:pt>
                <c:pt idx="2215">
                  <c:v>0.64641203703703709</c:v>
                </c:pt>
                <c:pt idx="2216">
                  <c:v>0.64643518518518517</c:v>
                </c:pt>
                <c:pt idx="2217">
                  <c:v>0.64645833333333336</c:v>
                </c:pt>
                <c:pt idx="2218">
                  <c:v>0.64648148148148155</c:v>
                </c:pt>
                <c:pt idx="2219">
                  <c:v>0.64650462962962962</c:v>
                </c:pt>
                <c:pt idx="2220">
                  <c:v>0.64652777777777781</c:v>
                </c:pt>
                <c:pt idx="2221">
                  <c:v>0.646550925925926</c:v>
                </c:pt>
                <c:pt idx="2222">
                  <c:v>0.64657407407407408</c:v>
                </c:pt>
                <c:pt idx="2223">
                  <c:v>0.64659722222222216</c:v>
                </c:pt>
                <c:pt idx="2224">
                  <c:v>0.64662037037037035</c:v>
                </c:pt>
                <c:pt idx="2225">
                  <c:v>0.64664351851851853</c:v>
                </c:pt>
                <c:pt idx="2226">
                  <c:v>0.64666666666666661</c:v>
                </c:pt>
                <c:pt idx="2227">
                  <c:v>0.6466898148148148</c:v>
                </c:pt>
                <c:pt idx="2228">
                  <c:v>0.64671296296296299</c:v>
                </c:pt>
                <c:pt idx="2229">
                  <c:v>0.64673611111111107</c:v>
                </c:pt>
                <c:pt idx="2230">
                  <c:v>0.64675925925925926</c:v>
                </c:pt>
                <c:pt idx="2231">
                  <c:v>0.64678240740740744</c:v>
                </c:pt>
                <c:pt idx="2232">
                  <c:v>0.64680555555555552</c:v>
                </c:pt>
                <c:pt idx="2233">
                  <c:v>0.64682870370370371</c:v>
                </c:pt>
                <c:pt idx="2234">
                  <c:v>0.6468518518518519</c:v>
                </c:pt>
                <c:pt idx="2235">
                  <c:v>0.64687499999999998</c:v>
                </c:pt>
                <c:pt idx="2236">
                  <c:v>0.64689814814814817</c:v>
                </c:pt>
                <c:pt idx="2237">
                  <c:v>0.64692129629629636</c:v>
                </c:pt>
                <c:pt idx="2238">
                  <c:v>0.64694444444444443</c:v>
                </c:pt>
                <c:pt idx="2239">
                  <c:v>0.64696759259259262</c:v>
                </c:pt>
                <c:pt idx="2240">
                  <c:v>0.64699074074074081</c:v>
                </c:pt>
                <c:pt idx="2241">
                  <c:v>0.64701388888888889</c:v>
                </c:pt>
                <c:pt idx="2242">
                  <c:v>0.64703703703703697</c:v>
                </c:pt>
                <c:pt idx="2243">
                  <c:v>0.64706018518518515</c:v>
                </c:pt>
                <c:pt idx="2244">
                  <c:v>0.64708333333333334</c:v>
                </c:pt>
                <c:pt idx="2245">
                  <c:v>0.64710648148148142</c:v>
                </c:pt>
                <c:pt idx="2246">
                  <c:v>0.64712962962962961</c:v>
                </c:pt>
                <c:pt idx="2247">
                  <c:v>0.6471527777777778</c:v>
                </c:pt>
                <c:pt idx="2248">
                  <c:v>0.64717592592592588</c:v>
                </c:pt>
                <c:pt idx="2249">
                  <c:v>0.64719907407407407</c:v>
                </c:pt>
                <c:pt idx="2250">
                  <c:v>0.64722222222222225</c:v>
                </c:pt>
                <c:pt idx="2251">
                  <c:v>0.64724537037037033</c:v>
                </c:pt>
                <c:pt idx="2252">
                  <c:v>0.64726851851851852</c:v>
                </c:pt>
                <c:pt idx="2253">
                  <c:v>0.64729166666666671</c:v>
                </c:pt>
                <c:pt idx="2254">
                  <c:v>0.64731481481481479</c:v>
                </c:pt>
                <c:pt idx="2255">
                  <c:v>0.64733796296296298</c:v>
                </c:pt>
                <c:pt idx="2256">
                  <c:v>0.64736111111111116</c:v>
                </c:pt>
                <c:pt idx="2257">
                  <c:v>0.64738425925925924</c:v>
                </c:pt>
                <c:pt idx="2258">
                  <c:v>0.64740740740740743</c:v>
                </c:pt>
                <c:pt idx="2259">
                  <c:v>0.64743055555555562</c:v>
                </c:pt>
                <c:pt idx="2260">
                  <c:v>0.6474537037037037</c:v>
                </c:pt>
                <c:pt idx="2261">
                  <c:v>0.64747685185185189</c:v>
                </c:pt>
                <c:pt idx="2262">
                  <c:v>0.64749999999999996</c:v>
                </c:pt>
                <c:pt idx="2263">
                  <c:v>0.64752314814814815</c:v>
                </c:pt>
                <c:pt idx="2264">
                  <c:v>0.64754629629629623</c:v>
                </c:pt>
                <c:pt idx="2265">
                  <c:v>0.64756944444444442</c:v>
                </c:pt>
                <c:pt idx="2266">
                  <c:v>0.64759259259259261</c:v>
                </c:pt>
                <c:pt idx="2267">
                  <c:v>0.64761574074074069</c:v>
                </c:pt>
                <c:pt idx="2268">
                  <c:v>0.64763888888888888</c:v>
                </c:pt>
                <c:pt idx="2269">
                  <c:v>0.64766203703703706</c:v>
                </c:pt>
                <c:pt idx="2270">
                  <c:v>0.64768518518518514</c:v>
                </c:pt>
                <c:pt idx="2271">
                  <c:v>0.64770833333333333</c:v>
                </c:pt>
                <c:pt idx="2272">
                  <c:v>0.64773148148148152</c:v>
                </c:pt>
                <c:pt idx="2273">
                  <c:v>0.6477546296296296</c:v>
                </c:pt>
                <c:pt idx="2274">
                  <c:v>0.64777777777777779</c:v>
                </c:pt>
                <c:pt idx="2275">
                  <c:v>0.64780092592592597</c:v>
                </c:pt>
                <c:pt idx="2276">
                  <c:v>0.64782407407407405</c:v>
                </c:pt>
                <c:pt idx="2277">
                  <c:v>0.64784722222222224</c:v>
                </c:pt>
                <c:pt idx="2278">
                  <c:v>0.64787037037037043</c:v>
                </c:pt>
                <c:pt idx="2279">
                  <c:v>0.64789351851851851</c:v>
                </c:pt>
                <c:pt idx="2280">
                  <c:v>0.6479166666666667</c:v>
                </c:pt>
                <c:pt idx="2281">
                  <c:v>0.64793981481481489</c:v>
                </c:pt>
                <c:pt idx="2282">
                  <c:v>0.64796296296296296</c:v>
                </c:pt>
                <c:pt idx="2283">
                  <c:v>0.64798611111111104</c:v>
                </c:pt>
                <c:pt idx="2284">
                  <c:v>0.64800925925925923</c:v>
                </c:pt>
                <c:pt idx="2285">
                  <c:v>0.64803240740740742</c:v>
                </c:pt>
                <c:pt idx="2286">
                  <c:v>0.6480555555555555</c:v>
                </c:pt>
                <c:pt idx="2287">
                  <c:v>0.64807870370370368</c:v>
                </c:pt>
                <c:pt idx="2288">
                  <c:v>0.64810185185185187</c:v>
                </c:pt>
                <c:pt idx="2289">
                  <c:v>0.64812499999999995</c:v>
                </c:pt>
                <c:pt idx="2290">
                  <c:v>0.64814814814814814</c:v>
                </c:pt>
                <c:pt idx="2291">
                  <c:v>0.64817129629629633</c:v>
                </c:pt>
                <c:pt idx="2292">
                  <c:v>0.64819444444444441</c:v>
                </c:pt>
                <c:pt idx="2293">
                  <c:v>0.6482175925925926</c:v>
                </c:pt>
                <c:pt idx="2294">
                  <c:v>0.64824074074074078</c:v>
                </c:pt>
                <c:pt idx="2295">
                  <c:v>0.64826388888888886</c:v>
                </c:pt>
                <c:pt idx="2296">
                  <c:v>0.64828703703703705</c:v>
                </c:pt>
                <c:pt idx="2297">
                  <c:v>0.64831018518518524</c:v>
                </c:pt>
                <c:pt idx="2298">
                  <c:v>0.64833333333333332</c:v>
                </c:pt>
                <c:pt idx="2299">
                  <c:v>0.64835648148148151</c:v>
                </c:pt>
                <c:pt idx="2300">
                  <c:v>0.64837962962962969</c:v>
                </c:pt>
                <c:pt idx="2301">
                  <c:v>0.64840277777777777</c:v>
                </c:pt>
                <c:pt idx="2302">
                  <c:v>0.64842592592592596</c:v>
                </c:pt>
                <c:pt idx="2303">
                  <c:v>0.64844907407407404</c:v>
                </c:pt>
                <c:pt idx="2304">
                  <c:v>0.64847222222222223</c:v>
                </c:pt>
                <c:pt idx="2305">
                  <c:v>0.64849537037037031</c:v>
                </c:pt>
                <c:pt idx="2306">
                  <c:v>0.64851851851851849</c:v>
                </c:pt>
                <c:pt idx="2307">
                  <c:v>0.64854166666666668</c:v>
                </c:pt>
                <c:pt idx="2308">
                  <c:v>0.64856481481481476</c:v>
                </c:pt>
                <c:pt idx="2309">
                  <c:v>0.64858796296296295</c:v>
                </c:pt>
                <c:pt idx="2310">
                  <c:v>0.64861111111111114</c:v>
                </c:pt>
                <c:pt idx="2311">
                  <c:v>0.64863425925925922</c:v>
                </c:pt>
                <c:pt idx="2312">
                  <c:v>0.6486574074074074</c:v>
                </c:pt>
                <c:pt idx="2313">
                  <c:v>0.64868055555555559</c:v>
                </c:pt>
                <c:pt idx="2314">
                  <c:v>0.64870370370370367</c:v>
                </c:pt>
                <c:pt idx="2315">
                  <c:v>0.64872685185185186</c:v>
                </c:pt>
                <c:pt idx="2316">
                  <c:v>0.64875000000000005</c:v>
                </c:pt>
                <c:pt idx="2317">
                  <c:v>0.64877314814814813</c:v>
                </c:pt>
                <c:pt idx="2318">
                  <c:v>0.64879629629629632</c:v>
                </c:pt>
                <c:pt idx="2319">
                  <c:v>0.6488194444444445</c:v>
                </c:pt>
                <c:pt idx="2320">
                  <c:v>0.64884259259259258</c:v>
                </c:pt>
                <c:pt idx="2321">
                  <c:v>0.64886574074074077</c:v>
                </c:pt>
                <c:pt idx="2322">
                  <c:v>0.64888888888888896</c:v>
                </c:pt>
                <c:pt idx="2323">
                  <c:v>0.64891203703703704</c:v>
                </c:pt>
                <c:pt idx="2324">
                  <c:v>0.64893518518518511</c:v>
                </c:pt>
                <c:pt idx="2325">
                  <c:v>0.6489583333333333</c:v>
                </c:pt>
                <c:pt idx="2326">
                  <c:v>0.64898148148148149</c:v>
                </c:pt>
                <c:pt idx="2327">
                  <c:v>0.64900462962962957</c:v>
                </c:pt>
                <c:pt idx="2328">
                  <c:v>0.64902777777777776</c:v>
                </c:pt>
                <c:pt idx="2329">
                  <c:v>0.64905092592592595</c:v>
                </c:pt>
                <c:pt idx="2330">
                  <c:v>0.64907407407407403</c:v>
                </c:pt>
                <c:pt idx="2331">
                  <c:v>0.64909722222222221</c:v>
                </c:pt>
                <c:pt idx="2332">
                  <c:v>0.6491203703703704</c:v>
                </c:pt>
                <c:pt idx="2333">
                  <c:v>0.64914351851851848</c:v>
                </c:pt>
                <c:pt idx="2334">
                  <c:v>0.64916666666666667</c:v>
                </c:pt>
                <c:pt idx="2335">
                  <c:v>0.64918981481481486</c:v>
                </c:pt>
                <c:pt idx="2336">
                  <c:v>0.64921296296296294</c:v>
                </c:pt>
                <c:pt idx="2337">
                  <c:v>0.64923611111111112</c:v>
                </c:pt>
                <c:pt idx="2338">
                  <c:v>0.64925925925925931</c:v>
                </c:pt>
                <c:pt idx="2339">
                  <c:v>0.64928240740740739</c:v>
                </c:pt>
                <c:pt idx="2340">
                  <c:v>0.67847222222222225</c:v>
                </c:pt>
                <c:pt idx="2341">
                  <c:v>0.67849537037037033</c:v>
                </c:pt>
                <c:pt idx="2342">
                  <c:v>0.67851851851851841</c:v>
                </c:pt>
                <c:pt idx="2343">
                  <c:v>0.67854166666666671</c:v>
                </c:pt>
                <c:pt idx="2344">
                  <c:v>0.67856481481481479</c:v>
                </c:pt>
                <c:pt idx="2345">
                  <c:v>0.67858796296296298</c:v>
                </c:pt>
                <c:pt idx="2346">
                  <c:v>0.67861111111111105</c:v>
                </c:pt>
                <c:pt idx="2347">
                  <c:v>0.67863425925925924</c:v>
                </c:pt>
                <c:pt idx="2348">
                  <c:v>0.67865740740740732</c:v>
                </c:pt>
                <c:pt idx="2349">
                  <c:v>0.67868055555555562</c:v>
                </c:pt>
                <c:pt idx="2350">
                  <c:v>0.6787037037037037</c:v>
                </c:pt>
                <c:pt idx="2351">
                  <c:v>0.67872685185185189</c:v>
                </c:pt>
                <c:pt idx="2352">
                  <c:v>0.67874999999999996</c:v>
                </c:pt>
                <c:pt idx="2353">
                  <c:v>0.67877314814814815</c:v>
                </c:pt>
                <c:pt idx="2354">
                  <c:v>0.67879629629629623</c:v>
                </c:pt>
                <c:pt idx="2355">
                  <c:v>0.67881944444444453</c:v>
                </c:pt>
                <c:pt idx="2356">
                  <c:v>0.67884259259259261</c:v>
                </c:pt>
                <c:pt idx="2357">
                  <c:v>0.6788657407407408</c:v>
                </c:pt>
                <c:pt idx="2358">
                  <c:v>0.67888888888888888</c:v>
                </c:pt>
                <c:pt idx="2359">
                  <c:v>0.67891203703703706</c:v>
                </c:pt>
                <c:pt idx="2360">
                  <c:v>0.67893518518518514</c:v>
                </c:pt>
                <c:pt idx="2361">
                  <c:v>0.67895833333333344</c:v>
                </c:pt>
                <c:pt idx="2362">
                  <c:v>0.67898148148148152</c:v>
                </c:pt>
                <c:pt idx="2363">
                  <c:v>0.6790046296296296</c:v>
                </c:pt>
                <c:pt idx="2364">
                  <c:v>0.67902777777777779</c:v>
                </c:pt>
                <c:pt idx="2365">
                  <c:v>0.67905092592592586</c:v>
                </c:pt>
                <c:pt idx="2366">
                  <c:v>0.67907407407407405</c:v>
                </c:pt>
                <c:pt idx="2367">
                  <c:v>0.67909722222222213</c:v>
                </c:pt>
                <c:pt idx="2368">
                  <c:v>0.67912037037037043</c:v>
                </c:pt>
                <c:pt idx="2369">
                  <c:v>0.67914351851851851</c:v>
                </c:pt>
                <c:pt idx="2370">
                  <c:v>0.6791666666666667</c:v>
                </c:pt>
                <c:pt idx="2371">
                  <c:v>0.67918981481481477</c:v>
                </c:pt>
                <c:pt idx="2372">
                  <c:v>0.67921296296296296</c:v>
                </c:pt>
                <c:pt idx="2373">
                  <c:v>0.67923611111111104</c:v>
                </c:pt>
                <c:pt idx="2374">
                  <c:v>0.67925925925925934</c:v>
                </c:pt>
                <c:pt idx="2375">
                  <c:v>0.67928240740740742</c:v>
                </c:pt>
                <c:pt idx="2376">
                  <c:v>0.67930555555555561</c:v>
                </c:pt>
                <c:pt idx="2377">
                  <c:v>0.67932870370370368</c:v>
                </c:pt>
                <c:pt idx="2378">
                  <c:v>0.67935185185185187</c:v>
                </c:pt>
                <c:pt idx="2379">
                  <c:v>0.67937499999999995</c:v>
                </c:pt>
                <c:pt idx="2380">
                  <c:v>0.67939814814814825</c:v>
                </c:pt>
                <c:pt idx="2381">
                  <c:v>0.67942129629629633</c:v>
                </c:pt>
                <c:pt idx="2382">
                  <c:v>0.67944444444444441</c:v>
                </c:pt>
                <c:pt idx="2383">
                  <c:v>0.6794675925925926</c:v>
                </c:pt>
                <c:pt idx="2384">
                  <c:v>0.67949074074074067</c:v>
                </c:pt>
                <c:pt idx="2385">
                  <c:v>0.67951388888888886</c:v>
                </c:pt>
                <c:pt idx="2386">
                  <c:v>0.67953703703703694</c:v>
                </c:pt>
                <c:pt idx="2387">
                  <c:v>0.67956018518518524</c:v>
                </c:pt>
                <c:pt idx="2388">
                  <c:v>0.67958333333333332</c:v>
                </c:pt>
                <c:pt idx="2389">
                  <c:v>0.67960648148148151</c:v>
                </c:pt>
                <c:pt idx="2390">
                  <c:v>0.67962962962962958</c:v>
                </c:pt>
                <c:pt idx="2391">
                  <c:v>0.67965277777777777</c:v>
                </c:pt>
                <c:pt idx="2392">
                  <c:v>0.67967592592592585</c:v>
                </c:pt>
                <c:pt idx="2393">
                  <c:v>0.67969907407407415</c:v>
                </c:pt>
                <c:pt idx="2394">
                  <c:v>0.67972222222222223</c:v>
                </c:pt>
                <c:pt idx="2395">
                  <c:v>0.67974537037037042</c:v>
                </c:pt>
                <c:pt idx="2396">
                  <c:v>0.67976851851851849</c:v>
                </c:pt>
                <c:pt idx="2397">
                  <c:v>0.67979166666666668</c:v>
                </c:pt>
                <c:pt idx="2398">
                  <c:v>0.67981481481481476</c:v>
                </c:pt>
                <c:pt idx="2399">
                  <c:v>0.67983796296296306</c:v>
                </c:pt>
                <c:pt idx="2400">
                  <c:v>0.67986111111111114</c:v>
                </c:pt>
                <c:pt idx="2401">
                  <c:v>0.67988425925925933</c:v>
                </c:pt>
                <c:pt idx="2402">
                  <c:v>0.6799074074074074</c:v>
                </c:pt>
                <c:pt idx="2403">
                  <c:v>0.67993055555555559</c:v>
                </c:pt>
                <c:pt idx="2404">
                  <c:v>0.67995370370370367</c:v>
                </c:pt>
                <c:pt idx="2405">
                  <c:v>0.67997685185185175</c:v>
                </c:pt>
                <c:pt idx="2406">
                  <c:v>0.68</c:v>
                </c:pt>
                <c:pt idx="2407">
                  <c:v>0.68002314814814813</c:v>
                </c:pt>
                <c:pt idx="2408">
                  <c:v>0.68004629629629632</c:v>
                </c:pt>
                <c:pt idx="2409">
                  <c:v>0.68006944444444439</c:v>
                </c:pt>
                <c:pt idx="2410">
                  <c:v>0.68009259259259258</c:v>
                </c:pt>
                <c:pt idx="2411">
                  <c:v>0.68011574074074066</c:v>
                </c:pt>
                <c:pt idx="2412">
                  <c:v>0.68013888888888896</c:v>
                </c:pt>
                <c:pt idx="2413">
                  <c:v>0.68016203703703704</c:v>
                </c:pt>
                <c:pt idx="2414">
                  <c:v>0.68018518518518523</c:v>
                </c:pt>
                <c:pt idx="2415">
                  <c:v>0.6802083333333333</c:v>
                </c:pt>
                <c:pt idx="2416">
                  <c:v>0.68023148148148149</c:v>
                </c:pt>
                <c:pt idx="2417">
                  <c:v>0.68025462962962957</c:v>
                </c:pt>
                <c:pt idx="2418">
                  <c:v>0.68027777777777787</c:v>
                </c:pt>
                <c:pt idx="2419">
                  <c:v>0.68030092592592595</c:v>
                </c:pt>
                <c:pt idx="2420">
                  <c:v>0.68032407407407414</c:v>
                </c:pt>
                <c:pt idx="2421">
                  <c:v>0.68034722222222221</c:v>
                </c:pt>
                <c:pt idx="2422">
                  <c:v>0.6803703703703704</c:v>
                </c:pt>
                <c:pt idx="2423">
                  <c:v>0.68039351851851848</c:v>
                </c:pt>
                <c:pt idx="2424">
                  <c:v>0.68041666666666656</c:v>
                </c:pt>
                <c:pt idx="2425">
                  <c:v>0.68043981481481486</c:v>
                </c:pt>
                <c:pt idx="2426">
                  <c:v>0.68046296296296294</c:v>
                </c:pt>
                <c:pt idx="2427">
                  <c:v>0.68048611111111112</c:v>
                </c:pt>
                <c:pt idx="2428">
                  <c:v>0.6805092592592592</c:v>
                </c:pt>
                <c:pt idx="2429">
                  <c:v>0.68053240740740739</c:v>
                </c:pt>
                <c:pt idx="2430">
                  <c:v>0.68055555555555547</c:v>
                </c:pt>
                <c:pt idx="2431">
                  <c:v>0.68057870370370377</c:v>
                </c:pt>
                <c:pt idx="2432">
                  <c:v>0.68060185185185185</c:v>
                </c:pt>
                <c:pt idx="2433">
                  <c:v>0.68062500000000004</c:v>
                </c:pt>
                <c:pt idx="2434">
                  <c:v>0.68064814814814811</c:v>
                </c:pt>
                <c:pt idx="2435">
                  <c:v>0.6806712962962963</c:v>
                </c:pt>
                <c:pt idx="2436">
                  <c:v>0.68069444444444438</c:v>
                </c:pt>
                <c:pt idx="2437">
                  <c:v>0.68071759259259268</c:v>
                </c:pt>
                <c:pt idx="2438">
                  <c:v>0.68074074074074076</c:v>
                </c:pt>
                <c:pt idx="2439">
                  <c:v>0.68076388888888895</c:v>
                </c:pt>
                <c:pt idx="2440">
                  <c:v>0.68078703703703702</c:v>
                </c:pt>
                <c:pt idx="2441">
                  <c:v>0.68081018518518521</c:v>
                </c:pt>
                <c:pt idx="2442">
                  <c:v>0.68083333333333329</c:v>
                </c:pt>
                <c:pt idx="2443">
                  <c:v>0.68085648148148159</c:v>
                </c:pt>
                <c:pt idx="2444">
                  <c:v>0.68087962962962967</c:v>
                </c:pt>
                <c:pt idx="2445">
                  <c:v>0.68090277777777775</c:v>
                </c:pt>
                <c:pt idx="2446">
                  <c:v>0.68092592592592593</c:v>
                </c:pt>
                <c:pt idx="2447">
                  <c:v>0.68094907407407401</c:v>
                </c:pt>
                <c:pt idx="2448">
                  <c:v>0.6809722222222222</c:v>
                </c:pt>
                <c:pt idx="2449">
                  <c:v>0.68099537037037028</c:v>
                </c:pt>
                <c:pt idx="2450">
                  <c:v>0.68101851851851858</c:v>
                </c:pt>
                <c:pt idx="2451">
                  <c:v>0.68104166666666666</c:v>
                </c:pt>
                <c:pt idx="2452">
                  <c:v>0.68106481481481485</c:v>
                </c:pt>
                <c:pt idx="2453">
                  <c:v>0.68108796296296292</c:v>
                </c:pt>
                <c:pt idx="2454">
                  <c:v>0.68111111111111111</c:v>
                </c:pt>
                <c:pt idx="2455">
                  <c:v>0.68113425925925919</c:v>
                </c:pt>
                <c:pt idx="2456">
                  <c:v>0.68115740740740749</c:v>
                </c:pt>
                <c:pt idx="2457">
                  <c:v>0.68118055555555557</c:v>
                </c:pt>
                <c:pt idx="2458">
                  <c:v>0.68120370370370376</c:v>
                </c:pt>
                <c:pt idx="2459">
                  <c:v>0.68122685185185183</c:v>
                </c:pt>
                <c:pt idx="2460">
                  <c:v>0.68125000000000002</c:v>
                </c:pt>
                <c:pt idx="2461">
                  <c:v>0.6812731481481481</c:v>
                </c:pt>
                <c:pt idx="2462">
                  <c:v>0.6812962962962964</c:v>
                </c:pt>
                <c:pt idx="2463">
                  <c:v>0.68131944444444448</c:v>
                </c:pt>
                <c:pt idx="2464">
                  <c:v>0.68134259259259267</c:v>
                </c:pt>
                <c:pt idx="2465">
                  <c:v>0.68136574074074074</c:v>
                </c:pt>
                <c:pt idx="2466">
                  <c:v>0.68138888888888882</c:v>
                </c:pt>
                <c:pt idx="2467">
                  <c:v>0.68141203703703701</c:v>
                </c:pt>
                <c:pt idx="2468">
                  <c:v>0.68143518518518509</c:v>
                </c:pt>
                <c:pt idx="2469">
                  <c:v>0.68145833333333339</c:v>
                </c:pt>
                <c:pt idx="2470">
                  <c:v>0.68148148148148147</c:v>
                </c:pt>
                <c:pt idx="2471">
                  <c:v>0.68150462962962965</c:v>
                </c:pt>
                <c:pt idx="2472">
                  <c:v>0.68152777777777773</c:v>
                </c:pt>
                <c:pt idx="2473">
                  <c:v>0.68155092592592592</c:v>
                </c:pt>
                <c:pt idx="2474">
                  <c:v>0.681574074074074</c:v>
                </c:pt>
                <c:pt idx="2475">
                  <c:v>0.6815972222222223</c:v>
                </c:pt>
                <c:pt idx="2476">
                  <c:v>0.68162037037037038</c:v>
                </c:pt>
                <c:pt idx="2477">
                  <c:v>0.68164351851851857</c:v>
                </c:pt>
                <c:pt idx="2478">
                  <c:v>0.68166666666666664</c:v>
                </c:pt>
                <c:pt idx="2479">
                  <c:v>0.68168981481481483</c:v>
                </c:pt>
                <c:pt idx="2480">
                  <c:v>0.68171296296296291</c:v>
                </c:pt>
                <c:pt idx="2481">
                  <c:v>0.68173611111111121</c:v>
                </c:pt>
                <c:pt idx="2482">
                  <c:v>0.68175925925925929</c:v>
                </c:pt>
                <c:pt idx="2483">
                  <c:v>0.68178240740740748</c:v>
                </c:pt>
                <c:pt idx="2484">
                  <c:v>0.68180555555555555</c:v>
                </c:pt>
                <c:pt idx="2485">
                  <c:v>0.68182870370370363</c:v>
                </c:pt>
                <c:pt idx="2486">
                  <c:v>0.68185185185185182</c:v>
                </c:pt>
                <c:pt idx="2487">
                  <c:v>0.6818749999999999</c:v>
                </c:pt>
                <c:pt idx="2488">
                  <c:v>0.6818981481481482</c:v>
                </c:pt>
                <c:pt idx="2489">
                  <c:v>0.68192129629629628</c:v>
                </c:pt>
                <c:pt idx="2490">
                  <c:v>0.68194444444444446</c:v>
                </c:pt>
                <c:pt idx="2491">
                  <c:v>0.68196759259259254</c:v>
                </c:pt>
                <c:pt idx="2492">
                  <c:v>0.68199074074074073</c:v>
                </c:pt>
                <c:pt idx="2493">
                  <c:v>0.68201388888888881</c:v>
                </c:pt>
                <c:pt idx="2494">
                  <c:v>0.68203703703703711</c:v>
                </c:pt>
                <c:pt idx="2495">
                  <c:v>0.68206018518518519</c:v>
                </c:pt>
                <c:pt idx="2496">
                  <c:v>0.68208333333333337</c:v>
                </c:pt>
                <c:pt idx="2497">
                  <c:v>0.68210648148148145</c:v>
                </c:pt>
                <c:pt idx="2498">
                  <c:v>0.68212962962962964</c:v>
                </c:pt>
                <c:pt idx="2499">
                  <c:v>0.68215277777777772</c:v>
                </c:pt>
                <c:pt idx="2500">
                  <c:v>0.68217592592592602</c:v>
                </c:pt>
                <c:pt idx="2501">
                  <c:v>0.6821990740740741</c:v>
                </c:pt>
                <c:pt idx="2502">
                  <c:v>0.68222222222222229</c:v>
                </c:pt>
                <c:pt idx="2503">
                  <c:v>0.68224537037037036</c:v>
                </c:pt>
                <c:pt idx="2504">
                  <c:v>0.68226851851851855</c:v>
                </c:pt>
                <c:pt idx="2505">
                  <c:v>0.68229166666666663</c:v>
                </c:pt>
                <c:pt idx="2506">
                  <c:v>0.68231481481481471</c:v>
                </c:pt>
                <c:pt idx="2507">
                  <c:v>0.68233796296296301</c:v>
                </c:pt>
                <c:pt idx="2508">
                  <c:v>0.68236111111111108</c:v>
                </c:pt>
                <c:pt idx="2509">
                  <c:v>0.68238425925925927</c:v>
                </c:pt>
                <c:pt idx="2510">
                  <c:v>0.68240740740740735</c:v>
                </c:pt>
                <c:pt idx="2511">
                  <c:v>0.68243055555555554</c:v>
                </c:pt>
                <c:pt idx="2512">
                  <c:v>0.68245370370370362</c:v>
                </c:pt>
                <c:pt idx="2513">
                  <c:v>0.68247685185185192</c:v>
                </c:pt>
                <c:pt idx="2514">
                  <c:v>0.6825</c:v>
                </c:pt>
                <c:pt idx="2515">
                  <c:v>0.68252314814814818</c:v>
                </c:pt>
                <c:pt idx="2516">
                  <c:v>0.68254629629629626</c:v>
                </c:pt>
                <c:pt idx="2517">
                  <c:v>0.68256944444444445</c:v>
                </c:pt>
                <c:pt idx="2518">
                  <c:v>0.68259259259259253</c:v>
                </c:pt>
                <c:pt idx="2519">
                  <c:v>0.68261574074074083</c:v>
                </c:pt>
                <c:pt idx="2520">
                  <c:v>0.68263888888888891</c:v>
                </c:pt>
                <c:pt idx="2521">
                  <c:v>0.68266203703703709</c:v>
                </c:pt>
                <c:pt idx="2522">
                  <c:v>0.68268518518518517</c:v>
                </c:pt>
                <c:pt idx="2523">
                  <c:v>0.68270833333333336</c:v>
                </c:pt>
                <c:pt idx="2524">
                  <c:v>0.68273148148148144</c:v>
                </c:pt>
                <c:pt idx="2525">
                  <c:v>0.68275462962962974</c:v>
                </c:pt>
                <c:pt idx="2526">
                  <c:v>0.68277777777777782</c:v>
                </c:pt>
                <c:pt idx="2527">
                  <c:v>0.68280092592592589</c:v>
                </c:pt>
                <c:pt idx="2528">
                  <c:v>0.68282407407407408</c:v>
                </c:pt>
                <c:pt idx="2529">
                  <c:v>0.68284722222222216</c:v>
                </c:pt>
                <c:pt idx="2530">
                  <c:v>0.68287037037037035</c:v>
                </c:pt>
                <c:pt idx="2531">
                  <c:v>0.68289351851851843</c:v>
                </c:pt>
                <c:pt idx="2532">
                  <c:v>0.68291666666666673</c:v>
                </c:pt>
                <c:pt idx="2533">
                  <c:v>0.68293981481481481</c:v>
                </c:pt>
                <c:pt idx="2534">
                  <c:v>0.68296296296296299</c:v>
                </c:pt>
                <c:pt idx="2535">
                  <c:v>0.68298611111111107</c:v>
                </c:pt>
                <c:pt idx="2536">
                  <c:v>0.68300925925925926</c:v>
                </c:pt>
                <c:pt idx="2537">
                  <c:v>0.68303240740740734</c:v>
                </c:pt>
                <c:pt idx="2538">
                  <c:v>0.68305555555555564</c:v>
                </c:pt>
                <c:pt idx="2539">
                  <c:v>0.68307870370370372</c:v>
                </c:pt>
                <c:pt idx="2540">
                  <c:v>0.6831018518518519</c:v>
                </c:pt>
                <c:pt idx="2541">
                  <c:v>0.68312499999999998</c:v>
                </c:pt>
                <c:pt idx="2542">
                  <c:v>0.68314814814814817</c:v>
                </c:pt>
                <c:pt idx="2543">
                  <c:v>0.68317129629629625</c:v>
                </c:pt>
                <c:pt idx="2544">
                  <c:v>0.68319444444444455</c:v>
                </c:pt>
                <c:pt idx="2545">
                  <c:v>0.68321759259259263</c:v>
                </c:pt>
                <c:pt idx="2546">
                  <c:v>0.6832407407407407</c:v>
                </c:pt>
                <c:pt idx="2547">
                  <c:v>0.68326388888888889</c:v>
                </c:pt>
                <c:pt idx="2548">
                  <c:v>0.68328703703703697</c:v>
                </c:pt>
                <c:pt idx="2549">
                  <c:v>0.68331018518518516</c:v>
                </c:pt>
                <c:pt idx="2550">
                  <c:v>0.68333333333333324</c:v>
                </c:pt>
                <c:pt idx="2551">
                  <c:v>0.68335648148148154</c:v>
                </c:pt>
                <c:pt idx="2552">
                  <c:v>0.68337962962962961</c:v>
                </c:pt>
                <c:pt idx="2553">
                  <c:v>0.6834027777777778</c:v>
                </c:pt>
                <c:pt idx="2554">
                  <c:v>0.68342592592592588</c:v>
                </c:pt>
                <c:pt idx="2555">
                  <c:v>0.68344907407407407</c:v>
                </c:pt>
                <c:pt idx="2556">
                  <c:v>0.68347222222222215</c:v>
                </c:pt>
                <c:pt idx="2557">
                  <c:v>0.68349537037037045</c:v>
                </c:pt>
                <c:pt idx="2558">
                  <c:v>0.68351851851851853</c:v>
                </c:pt>
                <c:pt idx="2559">
                  <c:v>0.68354166666666671</c:v>
                </c:pt>
                <c:pt idx="2560">
                  <c:v>0.68356481481481479</c:v>
                </c:pt>
                <c:pt idx="2561">
                  <c:v>0.68358796296296298</c:v>
                </c:pt>
                <c:pt idx="2562">
                  <c:v>0.68361111111111106</c:v>
                </c:pt>
                <c:pt idx="2563">
                  <c:v>0.68363425925925936</c:v>
                </c:pt>
                <c:pt idx="2564">
                  <c:v>0.68365740740740744</c:v>
                </c:pt>
                <c:pt idx="2565">
                  <c:v>0.68368055555555562</c:v>
                </c:pt>
                <c:pt idx="2566">
                  <c:v>0.6837037037037037</c:v>
                </c:pt>
                <c:pt idx="2567">
                  <c:v>0.68372685185185178</c:v>
                </c:pt>
                <c:pt idx="2568">
                  <c:v>0.68374999999999997</c:v>
                </c:pt>
                <c:pt idx="2569">
                  <c:v>0.68377314814814805</c:v>
                </c:pt>
                <c:pt idx="2570">
                  <c:v>0.68379629629629635</c:v>
                </c:pt>
                <c:pt idx="2571">
                  <c:v>0.68381944444444442</c:v>
                </c:pt>
                <c:pt idx="2572">
                  <c:v>0.68384259259259261</c:v>
                </c:pt>
                <c:pt idx="2573">
                  <c:v>0.68386574074074069</c:v>
                </c:pt>
                <c:pt idx="2574">
                  <c:v>0.68388888888888888</c:v>
                </c:pt>
                <c:pt idx="2575">
                  <c:v>0.68391203703703696</c:v>
                </c:pt>
                <c:pt idx="2576">
                  <c:v>0.68393518518518526</c:v>
                </c:pt>
                <c:pt idx="2577">
                  <c:v>0.68395833333333333</c:v>
                </c:pt>
                <c:pt idx="2578">
                  <c:v>0.68398148148148152</c:v>
                </c:pt>
                <c:pt idx="2579">
                  <c:v>0.6840046296296296</c:v>
                </c:pt>
                <c:pt idx="2580">
                  <c:v>0.68402777777777779</c:v>
                </c:pt>
                <c:pt idx="2581">
                  <c:v>0.68405092592592587</c:v>
                </c:pt>
                <c:pt idx="2582">
                  <c:v>0.68407407407407417</c:v>
                </c:pt>
                <c:pt idx="2583">
                  <c:v>0.68409722222222225</c:v>
                </c:pt>
                <c:pt idx="2584">
                  <c:v>0.68412037037037043</c:v>
                </c:pt>
                <c:pt idx="2585">
                  <c:v>0.68414351851851851</c:v>
                </c:pt>
                <c:pt idx="2586">
                  <c:v>0.6841666666666667</c:v>
                </c:pt>
                <c:pt idx="2587">
                  <c:v>0.68418981481481478</c:v>
                </c:pt>
                <c:pt idx="2588">
                  <c:v>0.68421296296296286</c:v>
                </c:pt>
                <c:pt idx="2589">
                  <c:v>0.68423611111111116</c:v>
                </c:pt>
                <c:pt idx="2590">
                  <c:v>0.68425925925925923</c:v>
                </c:pt>
                <c:pt idx="2591">
                  <c:v>0.68428240740740742</c:v>
                </c:pt>
                <c:pt idx="2592">
                  <c:v>0.6843055555555555</c:v>
                </c:pt>
                <c:pt idx="2593">
                  <c:v>0.68432870370370369</c:v>
                </c:pt>
                <c:pt idx="2594">
                  <c:v>0.68435185185185177</c:v>
                </c:pt>
                <c:pt idx="2595">
                  <c:v>0.68437500000000007</c:v>
                </c:pt>
                <c:pt idx="2596">
                  <c:v>0.68439814814814814</c:v>
                </c:pt>
                <c:pt idx="2597">
                  <c:v>0.68442129629629633</c:v>
                </c:pt>
                <c:pt idx="2598">
                  <c:v>0.68444444444444441</c:v>
                </c:pt>
                <c:pt idx="2599">
                  <c:v>0.6844675925925926</c:v>
                </c:pt>
                <c:pt idx="2600">
                  <c:v>0.68449074074074068</c:v>
                </c:pt>
                <c:pt idx="2601">
                  <c:v>0.68451388888888898</c:v>
                </c:pt>
                <c:pt idx="2602">
                  <c:v>0.68453703703703705</c:v>
                </c:pt>
                <c:pt idx="2603">
                  <c:v>0.68456018518518524</c:v>
                </c:pt>
                <c:pt idx="2604">
                  <c:v>0.68458333333333332</c:v>
                </c:pt>
                <c:pt idx="2605">
                  <c:v>0.68460648148148151</c:v>
                </c:pt>
                <c:pt idx="2606">
                  <c:v>0.68462962962962959</c:v>
                </c:pt>
                <c:pt idx="2607">
                  <c:v>0.68465277777777767</c:v>
                </c:pt>
                <c:pt idx="2608">
                  <c:v>0.68467592592592597</c:v>
                </c:pt>
                <c:pt idx="2609">
                  <c:v>0.68469907407407404</c:v>
                </c:pt>
                <c:pt idx="2610">
                  <c:v>0.68472222222222223</c:v>
                </c:pt>
                <c:pt idx="2611">
                  <c:v>0.68474537037037031</c:v>
                </c:pt>
                <c:pt idx="2612">
                  <c:v>0.6847685185185185</c:v>
                </c:pt>
                <c:pt idx="2613">
                  <c:v>0.68479166666666658</c:v>
                </c:pt>
                <c:pt idx="2614">
                  <c:v>0.68481481481481488</c:v>
                </c:pt>
                <c:pt idx="2615">
                  <c:v>0.68483796296296295</c:v>
                </c:pt>
                <c:pt idx="2616">
                  <c:v>0.68486111111111114</c:v>
                </c:pt>
                <c:pt idx="2617">
                  <c:v>0.68488425925925922</c:v>
                </c:pt>
                <c:pt idx="2618">
                  <c:v>0.68490740740740741</c:v>
                </c:pt>
                <c:pt idx="2619">
                  <c:v>0.68493055555555549</c:v>
                </c:pt>
                <c:pt idx="2620">
                  <c:v>0.68495370370370379</c:v>
                </c:pt>
                <c:pt idx="2621">
                  <c:v>0.68497685185185186</c:v>
                </c:pt>
                <c:pt idx="2622">
                  <c:v>0.68500000000000005</c:v>
                </c:pt>
                <c:pt idx="2623">
                  <c:v>0.68502314814814813</c:v>
                </c:pt>
                <c:pt idx="2624">
                  <c:v>0.68504629629629632</c:v>
                </c:pt>
                <c:pt idx="2625">
                  <c:v>0.6850694444444444</c:v>
                </c:pt>
                <c:pt idx="2626">
                  <c:v>0.6850925925925927</c:v>
                </c:pt>
                <c:pt idx="2627">
                  <c:v>0.68511574074074078</c:v>
                </c:pt>
                <c:pt idx="2628">
                  <c:v>0.68513888888888896</c:v>
                </c:pt>
                <c:pt idx="2629">
                  <c:v>0.68516203703703704</c:v>
                </c:pt>
                <c:pt idx="2630">
                  <c:v>0.68518518518518512</c:v>
                </c:pt>
                <c:pt idx="2631">
                  <c:v>0.68520833333333331</c:v>
                </c:pt>
                <c:pt idx="2632">
                  <c:v>0.68523148148148139</c:v>
                </c:pt>
                <c:pt idx="2633">
                  <c:v>0.68525462962962969</c:v>
                </c:pt>
                <c:pt idx="2634">
                  <c:v>0.68527777777777776</c:v>
                </c:pt>
                <c:pt idx="2635">
                  <c:v>0.68530092592592595</c:v>
                </c:pt>
                <c:pt idx="2636">
                  <c:v>0.68532407407407403</c:v>
                </c:pt>
                <c:pt idx="2637">
                  <c:v>0.68534722222222222</c:v>
                </c:pt>
                <c:pt idx="2638">
                  <c:v>0.6853703703703703</c:v>
                </c:pt>
                <c:pt idx="2639">
                  <c:v>0.6853935185185186</c:v>
                </c:pt>
                <c:pt idx="2640">
                  <c:v>0.68541666666666667</c:v>
                </c:pt>
                <c:pt idx="2641">
                  <c:v>0.68543981481481486</c:v>
                </c:pt>
                <c:pt idx="2642">
                  <c:v>0.68546296296296294</c:v>
                </c:pt>
                <c:pt idx="2643">
                  <c:v>0.68548611111111113</c:v>
                </c:pt>
                <c:pt idx="2644">
                  <c:v>0.68550925925925921</c:v>
                </c:pt>
                <c:pt idx="2645">
                  <c:v>0.68553240740740751</c:v>
                </c:pt>
                <c:pt idx="2646">
                  <c:v>0.68555555555555558</c:v>
                </c:pt>
                <c:pt idx="2647">
                  <c:v>0.68557870370370377</c:v>
                </c:pt>
                <c:pt idx="2648">
                  <c:v>0.68560185185185185</c:v>
                </c:pt>
                <c:pt idx="2649">
                  <c:v>0.68562499999999993</c:v>
                </c:pt>
                <c:pt idx="2650">
                  <c:v>0.68564814814814812</c:v>
                </c:pt>
                <c:pt idx="2651">
                  <c:v>0.6856712962962962</c:v>
                </c:pt>
                <c:pt idx="2652">
                  <c:v>0.6856944444444445</c:v>
                </c:pt>
                <c:pt idx="2653">
                  <c:v>0.68571759259259257</c:v>
                </c:pt>
                <c:pt idx="2654">
                  <c:v>0.68574074074074076</c:v>
                </c:pt>
                <c:pt idx="2655">
                  <c:v>0.68576388888888884</c:v>
                </c:pt>
                <c:pt idx="2656">
                  <c:v>0.68578703703703703</c:v>
                </c:pt>
                <c:pt idx="2657">
                  <c:v>0.68581018518518511</c:v>
                </c:pt>
                <c:pt idx="2658">
                  <c:v>0.68583333333333341</c:v>
                </c:pt>
                <c:pt idx="2659">
                  <c:v>0.68585648148148148</c:v>
                </c:pt>
                <c:pt idx="2660">
                  <c:v>0.68587962962962967</c:v>
                </c:pt>
                <c:pt idx="2661">
                  <c:v>0.68590277777777775</c:v>
                </c:pt>
                <c:pt idx="2662">
                  <c:v>0.68592592592592594</c:v>
                </c:pt>
                <c:pt idx="2663">
                  <c:v>0.68594907407407402</c:v>
                </c:pt>
                <c:pt idx="2664">
                  <c:v>0.68597222222222232</c:v>
                </c:pt>
                <c:pt idx="2665">
                  <c:v>0.68599537037037039</c:v>
                </c:pt>
                <c:pt idx="2666">
                  <c:v>0.68601851851851858</c:v>
                </c:pt>
                <c:pt idx="2667">
                  <c:v>0.68604166666666666</c:v>
                </c:pt>
                <c:pt idx="2668">
                  <c:v>0.68606481481481485</c:v>
                </c:pt>
                <c:pt idx="2669">
                  <c:v>0.68608796296296293</c:v>
                </c:pt>
                <c:pt idx="2670">
                  <c:v>0.68611111111111101</c:v>
                </c:pt>
                <c:pt idx="2671">
                  <c:v>0.6861342592592593</c:v>
                </c:pt>
                <c:pt idx="2672">
                  <c:v>0.68615740740740738</c:v>
                </c:pt>
                <c:pt idx="2673">
                  <c:v>0.68618055555555557</c:v>
                </c:pt>
                <c:pt idx="2674">
                  <c:v>0.68620370370370365</c:v>
                </c:pt>
                <c:pt idx="2675">
                  <c:v>0.68622685185185184</c:v>
                </c:pt>
                <c:pt idx="2676">
                  <c:v>0.68624999999999992</c:v>
                </c:pt>
                <c:pt idx="2677">
                  <c:v>0.68627314814814822</c:v>
                </c:pt>
                <c:pt idx="2678">
                  <c:v>0.68629629629629629</c:v>
                </c:pt>
                <c:pt idx="2679">
                  <c:v>0.68631944444444448</c:v>
                </c:pt>
                <c:pt idx="2680">
                  <c:v>0.68634259259259256</c:v>
                </c:pt>
                <c:pt idx="2681">
                  <c:v>0.68636574074074075</c:v>
                </c:pt>
                <c:pt idx="2682">
                  <c:v>0.68638888888888883</c:v>
                </c:pt>
                <c:pt idx="2683">
                  <c:v>0.68641203703703713</c:v>
                </c:pt>
                <c:pt idx="2684">
                  <c:v>0.6864351851851852</c:v>
                </c:pt>
                <c:pt idx="2685">
                  <c:v>0.68645833333333339</c:v>
                </c:pt>
                <c:pt idx="2686">
                  <c:v>0.68648148148148147</c:v>
                </c:pt>
                <c:pt idx="2687">
                  <c:v>0.68650462962962966</c:v>
                </c:pt>
                <c:pt idx="2688">
                  <c:v>0.68652777777777774</c:v>
                </c:pt>
                <c:pt idx="2689">
                  <c:v>0.68655092592592604</c:v>
                </c:pt>
                <c:pt idx="2690">
                  <c:v>0.68657407407407411</c:v>
                </c:pt>
                <c:pt idx="2691">
                  <c:v>0.68659722222222219</c:v>
                </c:pt>
                <c:pt idx="2692">
                  <c:v>0.68662037037037038</c:v>
                </c:pt>
                <c:pt idx="2693">
                  <c:v>0.68664351851851846</c:v>
                </c:pt>
                <c:pt idx="2694">
                  <c:v>0.68666666666666665</c:v>
                </c:pt>
                <c:pt idx="2695">
                  <c:v>0.68668981481481473</c:v>
                </c:pt>
                <c:pt idx="2696">
                  <c:v>0.68671296296296302</c:v>
                </c:pt>
                <c:pt idx="2697">
                  <c:v>0.6867361111111111</c:v>
                </c:pt>
                <c:pt idx="2698">
                  <c:v>0.68675925925925929</c:v>
                </c:pt>
                <c:pt idx="2699">
                  <c:v>0.68678240740740737</c:v>
                </c:pt>
                <c:pt idx="2700">
                  <c:v>0.68680555555555556</c:v>
                </c:pt>
                <c:pt idx="2701">
                  <c:v>0.68682870370370364</c:v>
                </c:pt>
                <c:pt idx="2702">
                  <c:v>0.68685185185185194</c:v>
                </c:pt>
                <c:pt idx="2703">
                  <c:v>0.68687500000000001</c:v>
                </c:pt>
                <c:pt idx="2704">
                  <c:v>0.6868981481481482</c:v>
                </c:pt>
                <c:pt idx="2705">
                  <c:v>0.68692129629629628</c:v>
                </c:pt>
                <c:pt idx="2706">
                  <c:v>0.68694444444444447</c:v>
                </c:pt>
                <c:pt idx="2707">
                  <c:v>0.68696759259259255</c:v>
                </c:pt>
                <c:pt idx="2708">
                  <c:v>0.68699074074074085</c:v>
                </c:pt>
                <c:pt idx="2709">
                  <c:v>0.68701388888888892</c:v>
                </c:pt>
                <c:pt idx="2710">
                  <c:v>0.687037037037037</c:v>
                </c:pt>
                <c:pt idx="2711">
                  <c:v>0.68706018518518519</c:v>
                </c:pt>
                <c:pt idx="2712">
                  <c:v>0.68708333333333327</c:v>
                </c:pt>
                <c:pt idx="2713">
                  <c:v>0.68710648148148146</c:v>
                </c:pt>
                <c:pt idx="2714">
                  <c:v>0.68712962962962953</c:v>
                </c:pt>
                <c:pt idx="2715">
                  <c:v>0.68715277777777783</c:v>
                </c:pt>
                <c:pt idx="2716">
                  <c:v>0.68717592592592591</c:v>
                </c:pt>
                <c:pt idx="2717">
                  <c:v>0.6871990740740741</c:v>
                </c:pt>
                <c:pt idx="2718">
                  <c:v>0.68722222222222218</c:v>
                </c:pt>
                <c:pt idx="2719">
                  <c:v>0.68724537037037037</c:v>
                </c:pt>
                <c:pt idx="2720">
                  <c:v>0.68726851851851845</c:v>
                </c:pt>
                <c:pt idx="2721">
                  <c:v>0.68729166666666675</c:v>
                </c:pt>
                <c:pt idx="2722">
                  <c:v>0.68731481481481482</c:v>
                </c:pt>
                <c:pt idx="2723">
                  <c:v>0.68733796296296301</c:v>
                </c:pt>
                <c:pt idx="2724">
                  <c:v>0.68736111111111109</c:v>
                </c:pt>
                <c:pt idx="2725">
                  <c:v>0.68738425925925928</c:v>
                </c:pt>
                <c:pt idx="2726">
                  <c:v>0.68740740740740736</c:v>
                </c:pt>
                <c:pt idx="2727">
                  <c:v>0.68743055555555566</c:v>
                </c:pt>
                <c:pt idx="2728">
                  <c:v>0.68745370370370373</c:v>
                </c:pt>
                <c:pt idx="2729">
                  <c:v>0.68747685185185192</c:v>
                </c:pt>
                <c:pt idx="2730">
                  <c:v>0.6875</c:v>
                </c:pt>
                <c:pt idx="2731">
                  <c:v>0.68752314814814808</c:v>
                </c:pt>
                <c:pt idx="2732">
                  <c:v>0.68754629629629627</c:v>
                </c:pt>
                <c:pt idx="2733">
                  <c:v>0.68756944444444434</c:v>
                </c:pt>
                <c:pt idx="2734">
                  <c:v>0.68759259259259264</c:v>
                </c:pt>
                <c:pt idx="2735">
                  <c:v>0.68761574074074072</c:v>
                </c:pt>
                <c:pt idx="2736">
                  <c:v>0.68763888888888891</c:v>
                </c:pt>
                <c:pt idx="2737">
                  <c:v>0.68766203703703699</c:v>
                </c:pt>
                <c:pt idx="2738">
                  <c:v>0.68768518518518518</c:v>
                </c:pt>
                <c:pt idx="2739">
                  <c:v>0.68770833333333325</c:v>
                </c:pt>
                <c:pt idx="2740">
                  <c:v>0.68773148148148155</c:v>
                </c:pt>
                <c:pt idx="2741">
                  <c:v>0.68775462962962963</c:v>
                </c:pt>
                <c:pt idx="2742">
                  <c:v>0.68777777777777782</c:v>
                </c:pt>
                <c:pt idx="2743">
                  <c:v>0.6878009259259259</c:v>
                </c:pt>
                <c:pt idx="2744">
                  <c:v>0.68782407407407409</c:v>
                </c:pt>
                <c:pt idx="2745">
                  <c:v>0.68784722222222217</c:v>
                </c:pt>
                <c:pt idx="2746">
                  <c:v>0.68787037037037047</c:v>
                </c:pt>
                <c:pt idx="2747">
                  <c:v>0.68789351851851854</c:v>
                </c:pt>
                <c:pt idx="2748">
                  <c:v>0.68791666666666673</c:v>
                </c:pt>
                <c:pt idx="2749">
                  <c:v>0.68793981481481481</c:v>
                </c:pt>
                <c:pt idx="2750">
                  <c:v>0.687962962962963</c:v>
                </c:pt>
                <c:pt idx="2751">
                  <c:v>0.68798611111111108</c:v>
                </c:pt>
                <c:pt idx="2752">
                  <c:v>0.68800925925925915</c:v>
                </c:pt>
                <c:pt idx="2753">
                  <c:v>0.68803240740740745</c:v>
                </c:pt>
                <c:pt idx="2754">
                  <c:v>0.68805555555555553</c:v>
                </c:pt>
                <c:pt idx="2755">
                  <c:v>0.68807870370370372</c:v>
                </c:pt>
                <c:pt idx="2756">
                  <c:v>0.6881018518518518</c:v>
                </c:pt>
                <c:pt idx="2757">
                  <c:v>0.68812499999999999</c:v>
                </c:pt>
                <c:pt idx="2758">
                  <c:v>0.68814814814814806</c:v>
                </c:pt>
                <c:pt idx="2759">
                  <c:v>0.68817129629629636</c:v>
                </c:pt>
                <c:pt idx="2760">
                  <c:v>0.68819444444444444</c:v>
                </c:pt>
                <c:pt idx="2761">
                  <c:v>0.68821759259259263</c:v>
                </c:pt>
                <c:pt idx="2762">
                  <c:v>0.68824074074074071</c:v>
                </c:pt>
                <c:pt idx="2763">
                  <c:v>0.6882638888888889</c:v>
                </c:pt>
                <c:pt idx="2764">
                  <c:v>0.68828703703703698</c:v>
                </c:pt>
                <c:pt idx="2765">
                  <c:v>0.68831018518518527</c:v>
                </c:pt>
                <c:pt idx="2766">
                  <c:v>0.68833333333333335</c:v>
                </c:pt>
                <c:pt idx="2767">
                  <c:v>0.68835648148148154</c:v>
                </c:pt>
                <c:pt idx="2768">
                  <c:v>0.68837962962962962</c:v>
                </c:pt>
                <c:pt idx="2769">
                  <c:v>0.68840277777777781</c:v>
                </c:pt>
                <c:pt idx="2770">
                  <c:v>0.68842592592592589</c:v>
                </c:pt>
                <c:pt idx="2771">
                  <c:v>0.68844907407407396</c:v>
                </c:pt>
                <c:pt idx="2772">
                  <c:v>0.68847222222222226</c:v>
                </c:pt>
                <c:pt idx="2773">
                  <c:v>0.68849537037037034</c:v>
                </c:pt>
                <c:pt idx="2774">
                  <c:v>0.68851851851851853</c:v>
                </c:pt>
                <c:pt idx="2775">
                  <c:v>0.68854166666666661</c:v>
                </c:pt>
                <c:pt idx="2776">
                  <c:v>0.6885648148148148</c:v>
                </c:pt>
                <c:pt idx="2777">
                  <c:v>0.68858796296296287</c:v>
                </c:pt>
                <c:pt idx="2778">
                  <c:v>0.68861111111111117</c:v>
                </c:pt>
                <c:pt idx="2779">
                  <c:v>0.68863425925925925</c:v>
                </c:pt>
                <c:pt idx="2780">
                  <c:v>0.68865740740740744</c:v>
                </c:pt>
                <c:pt idx="2781">
                  <c:v>0.68868055555555552</c:v>
                </c:pt>
                <c:pt idx="2782">
                  <c:v>0.68870370370370371</c:v>
                </c:pt>
                <c:pt idx="2783">
                  <c:v>0.68872685185185178</c:v>
                </c:pt>
                <c:pt idx="2784">
                  <c:v>0.68875000000000008</c:v>
                </c:pt>
                <c:pt idx="2785">
                  <c:v>0.68877314814814816</c:v>
                </c:pt>
                <c:pt idx="2786">
                  <c:v>0.68879629629629635</c:v>
                </c:pt>
                <c:pt idx="2787">
                  <c:v>0.68881944444444443</c:v>
                </c:pt>
                <c:pt idx="2788">
                  <c:v>0.68884259259259262</c:v>
                </c:pt>
                <c:pt idx="2789">
                  <c:v>0.6888657407407407</c:v>
                </c:pt>
                <c:pt idx="2790">
                  <c:v>0.68888888888888899</c:v>
                </c:pt>
                <c:pt idx="2791">
                  <c:v>0.68891203703703707</c:v>
                </c:pt>
                <c:pt idx="2792">
                  <c:v>0.68893518518518526</c:v>
                </c:pt>
                <c:pt idx="2793">
                  <c:v>0.68895833333333334</c:v>
                </c:pt>
                <c:pt idx="2794">
                  <c:v>0.68898148148148142</c:v>
                </c:pt>
                <c:pt idx="2795">
                  <c:v>0.68900462962962961</c:v>
                </c:pt>
                <c:pt idx="2796">
                  <c:v>0.68902777777777768</c:v>
                </c:pt>
                <c:pt idx="2797">
                  <c:v>0.68905092592592598</c:v>
                </c:pt>
                <c:pt idx="2798">
                  <c:v>0.68907407407407406</c:v>
                </c:pt>
                <c:pt idx="2799">
                  <c:v>0.68909722222222225</c:v>
                </c:pt>
                <c:pt idx="2800">
                  <c:v>0.68912037037037033</c:v>
                </c:pt>
                <c:pt idx="2801">
                  <c:v>0.68914351851851852</c:v>
                </c:pt>
                <c:pt idx="2802">
                  <c:v>0.68916666666666659</c:v>
                </c:pt>
                <c:pt idx="2803">
                  <c:v>0.68918981481481489</c:v>
                </c:pt>
                <c:pt idx="2804">
                  <c:v>0.68921296296296297</c:v>
                </c:pt>
                <c:pt idx="2805">
                  <c:v>0.68923611111111116</c:v>
                </c:pt>
                <c:pt idx="2806">
                  <c:v>0.68925925925925924</c:v>
                </c:pt>
                <c:pt idx="2807">
                  <c:v>0.68928240740740743</c:v>
                </c:pt>
                <c:pt idx="2808">
                  <c:v>0.6893055555555555</c:v>
                </c:pt>
                <c:pt idx="2809">
                  <c:v>0.6893287037037038</c:v>
                </c:pt>
                <c:pt idx="2810">
                  <c:v>0.68935185185185188</c:v>
                </c:pt>
                <c:pt idx="2811">
                  <c:v>0.68937500000000007</c:v>
                </c:pt>
                <c:pt idx="2812">
                  <c:v>0.68939814814814815</c:v>
                </c:pt>
                <c:pt idx="2813">
                  <c:v>0.68942129629629623</c:v>
                </c:pt>
                <c:pt idx="2814">
                  <c:v>0.68944444444444442</c:v>
                </c:pt>
                <c:pt idx="2815">
                  <c:v>0.68946759259259249</c:v>
                </c:pt>
                <c:pt idx="2816">
                  <c:v>0.68949074074074079</c:v>
                </c:pt>
                <c:pt idx="2817">
                  <c:v>0.68951388888888887</c:v>
                </c:pt>
                <c:pt idx="2818">
                  <c:v>0.68953703703703706</c:v>
                </c:pt>
                <c:pt idx="2819">
                  <c:v>0.68956018518518514</c:v>
                </c:pt>
                <c:pt idx="2820">
                  <c:v>0.68958333333333333</c:v>
                </c:pt>
                <c:pt idx="2821">
                  <c:v>0.6896064814814814</c:v>
                </c:pt>
                <c:pt idx="2822">
                  <c:v>0.6896296296296297</c:v>
                </c:pt>
                <c:pt idx="2823">
                  <c:v>0.68965277777777778</c:v>
                </c:pt>
                <c:pt idx="2824">
                  <c:v>0.68967592592592597</c:v>
                </c:pt>
                <c:pt idx="2825">
                  <c:v>0.68969907407407405</c:v>
                </c:pt>
                <c:pt idx="2826">
                  <c:v>0.68972222222222224</c:v>
                </c:pt>
                <c:pt idx="2827">
                  <c:v>0.68974537037037031</c:v>
                </c:pt>
                <c:pt idx="2828">
                  <c:v>0.68976851851851861</c:v>
                </c:pt>
                <c:pt idx="2829">
                  <c:v>0.68979166666666669</c:v>
                </c:pt>
                <c:pt idx="2830">
                  <c:v>0.68981481481481488</c:v>
                </c:pt>
                <c:pt idx="2831">
                  <c:v>0.68983796296296296</c:v>
                </c:pt>
                <c:pt idx="2832">
                  <c:v>0.68986111111111104</c:v>
                </c:pt>
                <c:pt idx="2833">
                  <c:v>0.68988425925925922</c:v>
                </c:pt>
                <c:pt idx="2834">
                  <c:v>0.6899074074074073</c:v>
                </c:pt>
                <c:pt idx="2835">
                  <c:v>0.6899305555555556</c:v>
                </c:pt>
                <c:pt idx="2836">
                  <c:v>0.68995370370370368</c:v>
                </c:pt>
                <c:pt idx="2837">
                  <c:v>0.68997685185185187</c:v>
                </c:pt>
                <c:pt idx="2838">
                  <c:v>0.69</c:v>
                </c:pt>
                <c:pt idx="2839">
                  <c:v>0.69002314814814814</c:v>
                </c:pt>
                <c:pt idx="2840">
                  <c:v>0.69004629629629621</c:v>
                </c:pt>
                <c:pt idx="2841">
                  <c:v>0.69006944444444451</c:v>
                </c:pt>
                <c:pt idx="2842">
                  <c:v>0.69009259259259259</c:v>
                </c:pt>
                <c:pt idx="2843">
                  <c:v>0.69011574074074078</c:v>
                </c:pt>
                <c:pt idx="2844">
                  <c:v>0.69013888888888886</c:v>
                </c:pt>
                <c:pt idx="2845">
                  <c:v>0.69016203703703705</c:v>
                </c:pt>
                <c:pt idx="2846">
                  <c:v>0.69018518518518512</c:v>
                </c:pt>
                <c:pt idx="2847">
                  <c:v>0.69020833333333342</c:v>
                </c:pt>
                <c:pt idx="2848">
                  <c:v>0.6902314814814815</c:v>
                </c:pt>
                <c:pt idx="2849">
                  <c:v>0.69025462962962969</c:v>
                </c:pt>
                <c:pt idx="2850">
                  <c:v>0.69027777777777777</c:v>
                </c:pt>
                <c:pt idx="2851">
                  <c:v>0.69030092592592596</c:v>
                </c:pt>
                <c:pt idx="2852">
                  <c:v>0.69032407407407403</c:v>
                </c:pt>
                <c:pt idx="2853">
                  <c:v>0.69034722222222233</c:v>
                </c:pt>
                <c:pt idx="2854">
                  <c:v>0.69037037037037041</c:v>
                </c:pt>
                <c:pt idx="2855">
                  <c:v>0.69039351851851849</c:v>
                </c:pt>
                <c:pt idx="2856">
                  <c:v>0.69041666666666668</c:v>
                </c:pt>
                <c:pt idx="2857">
                  <c:v>0.69043981481481476</c:v>
                </c:pt>
                <c:pt idx="2858">
                  <c:v>0.69046296296296295</c:v>
                </c:pt>
                <c:pt idx="2859">
                  <c:v>0.69048611111111102</c:v>
                </c:pt>
                <c:pt idx="2860">
                  <c:v>0.69050925925925932</c:v>
                </c:pt>
                <c:pt idx="2861">
                  <c:v>0.6905324074074074</c:v>
                </c:pt>
                <c:pt idx="2862">
                  <c:v>0.69055555555555559</c:v>
                </c:pt>
                <c:pt idx="2863">
                  <c:v>0.69057870370370367</c:v>
                </c:pt>
                <c:pt idx="2864">
                  <c:v>0.69060185185185186</c:v>
                </c:pt>
                <c:pt idx="2865">
                  <c:v>0.69062499999999993</c:v>
                </c:pt>
                <c:pt idx="2866">
                  <c:v>0.69064814814814823</c:v>
                </c:pt>
                <c:pt idx="2867">
                  <c:v>0.69067129629629631</c:v>
                </c:pt>
                <c:pt idx="2868">
                  <c:v>0.6906944444444445</c:v>
                </c:pt>
                <c:pt idx="2869">
                  <c:v>0.69071759259259258</c:v>
                </c:pt>
                <c:pt idx="2870">
                  <c:v>0.69074074074074077</c:v>
                </c:pt>
                <c:pt idx="2871">
                  <c:v>0.69076388888888884</c:v>
                </c:pt>
                <c:pt idx="2872">
                  <c:v>0.69078703703703714</c:v>
                </c:pt>
                <c:pt idx="2873">
                  <c:v>0.69081018518518522</c:v>
                </c:pt>
                <c:pt idx="2874">
                  <c:v>0.6908333333333333</c:v>
                </c:pt>
                <c:pt idx="2875">
                  <c:v>0.69085648148148149</c:v>
                </c:pt>
                <c:pt idx="2876">
                  <c:v>0.69087962962962957</c:v>
                </c:pt>
                <c:pt idx="2877">
                  <c:v>0.69090277777777775</c:v>
                </c:pt>
                <c:pt idx="2878">
                  <c:v>0.69092592592592583</c:v>
                </c:pt>
                <c:pt idx="2879">
                  <c:v>0.69094907407407413</c:v>
                </c:pt>
                <c:pt idx="2880">
                  <c:v>0.69097222222222221</c:v>
                </c:pt>
                <c:pt idx="2881">
                  <c:v>0.6909953703703704</c:v>
                </c:pt>
                <c:pt idx="2882">
                  <c:v>0.69101851851851848</c:v>
                </c:pt>
                <c:pt idx="2883">
                  <c:v>0.69104166666666667</c:v>
                </c:pt>
                <c:pt idx="2884">
                  <c:v>0.69106481481481474</c:v>
                </c:pt>
                <c:pt idx="2885">
                  <c:v>0.69108796296296304</c:v>
                </c:pt>
                <c:pt idx="2886">
                  <c:v>0.69111111111111112</c:v>
                </c:pt>
                <c:pt idx="2887">
                  <c:v>0.69113425925925931</c:v>
                </c:pt>
                <c:pt idx="2888">
                  <c:v>0.69115740740740739</c:v>
                </c:pt>
                <c:pt idx="2889">
                  <c:v>0.69118055555555558</c:v>
                </c:pt>
                <c:pt idx="2890">
                  <c:v>0.69120370370370365</c:v>
                </c:pt>
                <c:pt idx="2891">
                  <c:v>0.69122685185185195</c:v>
                </c:pt>
                <c:pt idx="2892">
                  <c:v>0.69125000000000003</c:v>
                </c:pt>
                <c:pt idx="2893">
                  <c:v>0.69127314814814811</c:v>
                </c:pt>
                <c:pt idx="2894">
                  <c:v>0.6912962962962963</c:v>
                </c:pt>
                <c:pt idx="2895">
                  <c:v>0.69131944444444438</c:v>
                </c:pt>
                <c:pt idx="2896">
                  <c:v>0.69134259259259256</c:v>
                </c:pt>
                <c:pt idx="2897">
                  <c:v>0.69136574074074064</c:v>
                </c:pt>
                <c:pt idx="2898">
                  <c:v>0.69138888888888894</c:v>
                </c:pt>
                <c:pt idx="2899">
                  <c:v>0.69141203703703702</c:v>
                </c:pt>
                <c:pt idx="2900">
                  <c:v>0.69143518518518521</c:v>
                </c:pt>
                <c:pt idx="2901">
                  <c:v>0.69145833333333329</c:v>
                </c:pt>
                <c:pt idx="2902">
                  <c:v>0.69148148148148147</c:v>
                </c:pt>
                <c:pt idx="2903">
                  <c:v>0.69150462962962955</c:v>
                </c:pt>
                <c:pt idx="2904">
                  <c:v>0.69152777777777785</c:v>
                </c:pt>
                <c:pt idx="2905">
                  <c:v>0.69155092592592593</c:v>
                </c:pt>
                <c:pt idx="2906">
                  <c:v>0.69157407407407412</c:v>
                </c:pt>
                <c:pt idx="2907">
                  <c:v>0.6915972222222222</c:v>
                </c:pt>
                <c:pt idx="2908">
                  <c:v>0.69162037037037039</c:v>
                </c:pt>
                <c:pt idx="2909">
                  <c:v>0.69164351851851846</c:v>
                </c:pt>
                <c:pt idx="2910">
                  <c:v>0.69166666666666676</c:v>
                </c:pt>
                <c:pt idx="2911">
                  <c:v>0.69168981481481484</c:v>
                </c:pt>
                <c:pt idx="2912">
                  <c:v>0.69171296296296303</c:v>
                </c:pt>
                <c:pt idx="2913">
                  <c:v>0.69173611111111111</c:v>
                </c:pt>
                <c:pt idx="2914">
                  <c:v>0.6917592592592593</c:v>
                </c:pt>
                <c:pt idx="2915">
                  <c:v>0.69178240740740737</c:v>
                </c:pt>
                <c:pt idx="2916">
                  <c:v>0.69180555555555545</c:v>
                </c:pt>
                <c:pt idx="2917">
                  <c:v>0.69182870370370375</c:v>
                </c:pt>
                <c:pt idx="2918">
                  <c:v>0.69185185185185183</c:v>
                </c:pt>
                <c:pt idx="2919">
                  <c:v>0.69187500000000002</c:v>
                </c:pt>
                <c:pt idx="2920">
                  <c:v>0.6918981481481481</c:v>
                </c:pt>
                <c:pt idx="2921">
                  <c:v>0.69192129629629628</c:v>
                </c:pt>
                <c:pt idx="2922">
                  <c:v>0.69194444444444436</c:v>
                </c:pt>
                <c:pt idx="2923">
                  <c:v>0.69196759259259266</c:v>
                </c:pt>
                <c:pt idx="2924">
                  <c:v>0.69199074074074074</c:v>
                </c:pt>
                <c:pt idx="2925">
                  <c:v>0.69201388888888893</c:v>
                </c:pt>
                <c:pt idx="2926">
                  <c:v>0.69203703703703701</c:v>
                </c:pt>
                <c:pt idx="2927">
                  <c:v>0.69206018518518519</c:v>
                </c:pt>
                <c:pt idx="2928">
                  <c:v>0.69208333333333327</c:v>
                </c:pt>
                <c:pt idx="2929">
                  <c:v>0.69210648148148157</c:v>
                </c:pt>
                <c:pt idx="2930">
                  <c:v>0.69212962962962965</c:v>
                </c:pt>
                <c:pt idx="2931">
                  <c:v>0.69215277777777784</c:v>
                </c:pt>
                <c:pt idx="2932">
                  <c:v>0.69217592592592592</c:v>
                </c:pt>
                <c:pt idx="2933">
                  <c:v>0.69219907407407411</c:v>
                </c:pt>
                <c:pt idx="2934">
                  <c:v>0.69222222222222218</c:v>
                </c:pt>
                <c:pt idx="2935">
                  <c:v>0.69224537037037026</c:v>
                </c:pt>
                <c:pt idx="2936">
                  <c:v>0.69226851851851856</c:v>
                </c:pt>
                <c:pt idx="2937">
                  <c:v>0.69229166666666664</c:v>
                </c:pt>
                <c:pt idx="2938">
                  <c:v>0.69231481481481483</c:v>
                </c:pt>
                <c:pt idx="2939">
                  <c:v>0.69233796296296291</c:v>
                </c:pt>
                <c:pt idx="2940">
                  <c:v>0.69236111111111109</c:v>
                </c:pt>
                <c:pt idx="2941">
                  <c:v>0.69238425925925917</c:v>
                </c:pt>
                <c:pt idx="2942">
                  <c:v>0.69240740740740747</c:v>
                </c:pt>
                <c:pt idx="2943">
                  <c:v>0.69243055555555555</c:v>
                </c:pt>
                <c:pt idx="2944">
                  <c:v>0.69245370370370374</c:v>
                </c:pt>
                <c:pt idx="2945">
                  <c:v>0.69247685185185182</c:v>
                </c:pt>
                <c:pt idx="2946">
                  <c:v>0.6925</c:v>
                </c:pt>
                <c:pt idx="2947">
                  <c:v>0.69252314814814808</c:v>
                </c:pt>
                <c:pt idx="2948">
                  <c:v>0.69254629629629638</c:v>
                </c:pt>
                <c:pt idx="2949">
                  <c:v>0.69256944444444446</c:v>
                </c:pt>
                <c:pt idx="2950">
                  <c:v>0.69259259259259265</c:v>
                </c:pt>
                <c:pt idx="2951">
                  <c:v>0.69261574074074073</c:v>
                </c:pt>
                <c:pt idx="2952">
                  <c:v>0.69263888888888892</c:v>
                </c:pt>
                <c:pt idx="2953">
                  <c:v>0.69266203703703699</c:v>
                </c:pt>
                <c:pt idx="2954">
                  <c:v>0.69268518518518529</c:v>
                </c:pt>
                <c:pt idx="2955">
                  <c:v>0.69270833333333337</c:v>
                </c:pt>
                <c:pt idx="2956">
                  <c:v>0.69273148148148145</c:v>
                </c:pt>
                <c:pt idx="2957">
                  <c:v>0.69275462962962964</c:v>
                </c:pt>
                <c:pt idx="2958">
                  <c:v>0.69277777777777771</c:v>
                </c:pt>
                <c:pt idx="2959">
                  <c:v>0.6928009259259259</c:v>
                </c:pt>
                <c:pt idx="2960">
                  <c:v>0.69282407407407398</c:v>
                </c:pt>
                <c:pt idx="2961">
                  <c:v>0.69284722222222228</c:v>
                </c:pt>
                <c:pt idx="2962">
                  <c:v>0.69287037037037036</c:v>
                </c:pt>
                <c:pt idx="2963">
                  <c:v>0.69289351851851855</c:v>
                </c:pt>
                <c:pt idx="2964">
                  <c:v>0.69291666666666663</c:v>
                </c:pt>
                <c:pt idx="2965">
                  <c:v>0.69293981481481481</c:v>
                </c:pt>
                <c:pt idx="2966">
                  <c:v>0.69296296296296289</c:v>
                </c:pt>
                <c:pt idx="2967">
                  <c:v>0.69298611111111119</c:v>
                </c:pt>
                <c:pt idx="2968">
                  <c:v>0.69300925925925927</c:v>
                </c:pt>
                <c:pt idx="2969">
                  <c:v>0.69303240740740746</c:v>
                </c:pt>
                <c:pt idx="2970">
                  <c:v>0.69305555555555554</c:v>
                </c:pt>
                <c:pt idx="2971">
                  <c:v>0.69307870370370372</c:v>
                </c:pt>
                <c:pt idx="2972">
                  <c:v>0.6931018518518518</c:v>
                </c:pt>
                <c:pt idx="2973">
                  <c:v>0.6931250000000001</c:v>
                </c:pt>
                <c:pt idx="2974">
                  <c:v>0.69314814814814818</c:v>
                </c:pt>
                <c:pt idx="2975">
                  <c:v>0.69317129629629637</c:v>
                </c:pt>
                <c:pt idx="2976">
                  <c:v>0.69319444444444445</c:v>
                </c:pt>
                <c:pt idx="2977">
                  <c:v>0.69321759259259252</c:v>
                </c:pt>
                <c:pt idx="2978">
                  <c:v>0.69324074074074071</c:v>
                </c:pt>
                <c:pt idx="2979">
                  <c:v>0.69326388888888879</c:v>
                </c:pt>
                <c:pt idx="2980">
                  <c:v>0.69328703703703709</c:v>
                </c:pt>
                <c:pt idx="2981">
                  <c:v>0.69331018518518517</c:v>
                </c:pt>
                <c:pt idx="2982">
                  <c:v>0.69333333333333336</c:v>
                </c:pt>
                <c:pt idx="2983">
                  <c:v>0.69335648148148143</c:v>
                </c:pt>
                <c:pt idx="2984">
                  <c:v>0.69337962962962962</c:v>
                </c:pt>
                <c:pt idx="2985">
                  <c:v>0.6934027777777777</c:v>
                </c:pt>
                <c:pt idx="2986">
                  <c:v>0.693425925925926</c:v>
                </c:pt>
                <c:pt idx="2987">
                  <c:v>0.69344907407407408</c:v>
                </c:pt>
                <c:pt idx="2988">
                  <c:v>0.69347222222222227</c:v>
                </c:pt>
                <c:pt idx="2989">
                  <c:v>0.69349537037037035</c:v>
                </c:pt>
                <c:pt idx="2990">
                  <c:v>0.69351851851851853</c:v>
                </c:pt>
                <c:pt idx="2991">
                  <c:v>0.69354166666666661</c:v>
                </c:pt>
                <c:pt idx="2992">
                  <c:v>0.69356481481481491</c:v>
                </c:pt>
                <c:pt idx="2993">
                  <c:v>0.69358796296296299</c:v>
                </c:pt>
                <c:pt idx="2994">
                  <c:v>0.69361111111111118</c:v>
                </c:pt>
                <c:pt idx="2995">
                  <c:v>0.69363425925925926</c:v>
                </c:pt>
                <c:pt idx="2996">
                  <c:v>0.69365740740740733</c:v>
                </c:pt>
                <c:pt idx="2997">
                  <c:v>0.69368055555555552</c:v>
                </c:pt>
                <c:pt idx="2998">
                  <c:v>0.6937037037037036</c:v>
                </c:pt>
                <c:pt idx="2999">
                  <c:v>0.6937268518518519</c:v>
                </c:pt>
                <c:pt idx="3000">
                  <c:v>0.69374999999999998</c:v>
                </c:pt>
                <c:pt idx="3001">
                  <c:v>0.69377314814814817</c:v>
                </c:pt>
                <c:pt idx="3002">
                  <c:v>0.69379629629629624</c:v>
                </c:pt>
                <c:pt idx="3003">
                  <c:v>0.69381944444444443</c:v>
                </c:pt>
                <c:pt idx="3004">
                  <c:v>0.69384259259259251</c:v>
                </c:pt>
                <c:pt idx="3005">
                  <c:v>0.69386574074074081</c:v>
                </c:pt>
                <c:pt idx="3006">
                  <c:v>0.69388888888888889</c:v>
                </c:pt>
                <c:pt idx="3007">
                  <c:v>0.69391203703703708</c:v>
                </c:pt>
                <c:pt idx="3008">
                  <c:v>0.69393518518518515</c:v>
                </c:pt>
                <c:pt idx="3009">
                  <c:v>0.69395833333333334</c:v>
                </c:pt>
                <c:pt idx="3010">
                  <c:v>0.69398148148148142</c:v>
                </c:pt>
                <c:pt idx="3011">
                  <c:v>0.69400462962962972</c:v>
                </c:pt>
                <c:pt idx="3012">
                  <c:v>0.6940277777777778</c:v>
                </c:pt>
                <c:pt idx="3013">
                  <c:v>0.69405092592592599</c:v>
                </c:pt>
                <c:pt idx="3014">
                  <c:v>0.69407407407407407</c:v>
                </c:pt>
                <c:pt idx="3015">
                  <c:v>0.69409722222222225</c:v>
                </c:pt>
                <c:pt idx="3016">
                  <c:v>0.69412037037037033</c:v>
                </c:pt>
                <c:pt idx="3017">
                  <c:v>0.69414351851851863</c:v>
                </c:pt>
                <c:pt idx="3018">
                  <c:v>0.69416666666666671</c:v>
                </c:pt>
                <c:pt idx="3019">
                  <c:v>0.69418981481481479</c:v>
                </c:pt>
                <c:pt idx="3020">
                  <c:v>0.69421296296296298</c:v>
                </c:pt>
                <c:pt idx="3021">
                  <c:v>0.69423611111111105</c:v>
                </c:pt>
                <c:pt idx="3022">
                  <c:v>0.69425925925925924</c:v>
                </c:pt>
                <c:pt idx="3023">
                  <c:v>0.69428240740740732</c:v>
                </c:pt>
                <c:pt idx="3024">
                  <c:v>0.69430555555555562</c:v>
                </c:pt>
                <c:pt idx="3025">
                  <c:v>0.6943287037037037</c:v>
                </c:pt>
                <c:pt idx="3026">
                  <c:v>0.69435185185185189</c:v>
                </c:pt>
                <c:pt idx="3027">
                  <c:v>0.69437499999999996</c:v>
                </c:pt>
                <c:pt idx="3028">
                  <c:v>0.69439814814814815</c:v>
                </c:pt>
                <c:pt idx="3029">
                  <c:v>0.69442129629629623</c:v>
                </c:pt>
                <c:pt idx="3030">
                  <c:v>0.69444444444444453</c:v>
                </c:pt>
                <c:pt idx="3031">
                  <c:v>0.69446759259259261</c:v>
                </c:pt>
                <c:pt idx="3032">
                  <c:v>0.6944907407407408</c:v>
                </c:pt>
                <c:pt idx="3033">
                  <c:v>0.69451388888888888</c:v>
                </c:pt>
                <c:pt idx="3034">
                  <c:v>0.69453703703703706</c:v>
                </c:pt>
                <c:pt idx="3035">
                  <c:v>0.69456018518518514</c:v>
                </c:pt>
                <c:pt idx="3036">
                  <c:v>0.69458333333333344</c:v>
                </c:pt>
                <c:pt idx="3037">
                  <c:v>0.69460648148148152</c:v>
                </c:pt>
                <c:pt idx="3038">
                  <c:v>0.6946296296296296</c:v>
                </c:pt>
                <c:pt idx="3039">
                  <c:v>0.69465277777777779</c:v>
                </c:pt>
                <c:pt idx="3040">
                  <c:v>0.69467592592592586</c:v>
                </c:pt>
                <c:pt idx="3041">
                  <c:v>0.69469907407407405</c:v>
                </c:pt>
                <c:pt idx="3042">
                  <c:v>0.69472222222222213</c:v>
                </c:pt>
                <c:pt idx="3043">
                  <c:v>0.69474537037037043</c:v>
                </c:pt>
                <c:pt idx="3044">
                  <c:v>0.69476851851851851</c:v>
                </c:pt>
                <c:pt idx="3045">
                  <c:v>0.6947916666666667</c:v>
                </c:pt>
                <c:pt idx="3046">
                  <c:v>0.69481481481481477</c:v>
                </c:pt>
                <c:pt idx="3047">
                  <c:v>0.69483796296296296</c:v>
                </c:pt>
                <c:pt idx="3048">
                  <c:v>0.69486111111111104</c:v>
                </c:pt>
                <c:pt idx="3049">
                  <c:v>0.69488425925925934</c:v>
                </c:pt>
                <c:pt idx="3050">
                  <c:v>0.69490740740740742</c:v>
                </c:pt>
                <c:pt idx="3051">
                  <c:v>0.69493055555555561</c:v>
                </c:pt>
                <c:pt idx="3052">
                  <c:v>0.69495370370370368</c:v>
                </c:pt>
                <c:pt idx="3053">
                  <c:v>0.69497685185185187</c:v>
                </c:pt>
                <c:pt idx="3054">
                  <c:v>0.69499999999999995</c:v>
                </c:pt>
                <c:pt idx="3055">
                  <c:v>0.69502314814814825</c:v>
                </c:pt>
                <c:pt idx="3056">
                  <c:v>0.69504629629629633</c:v>
                </c:pt>
                <c:pt idx="3057">
                  <c:v>0.69506944444444441</c:v>
                </c:pt>
                <c:pt idx="3058">
                  <c:v>0.6950925925925926</c:v>
                </c:pt>
                <c:pt idx="3059">
                  <c:v>0.69511574074074067</c:v>
                </c:pt>
                <c:pt idx="3060">
                  <c:v>0.69513888888888886</c:v>
                </c:pt>
                <c:pt idx="3061">
                  <c:v>0.69516203703703694</c:v>
                </c:pt>
                <c:pt idx="3062">
                  <c:v>0.69518518518518524</c:v>
                </c:pt>
                <c:pt idx="3063">
                  <c:v>0.69520833333333332</c:v>
                </c:pt>
                <c:pt idx="3064">
                  <c:v>0.69523148148148151</c:v>
                </c:pt>
                <c:pt idx="3065">
                  <c:v>0.69525462962962958</c:v>
                </c:pt>
                <c:pt idx="3066">
                  <c:v>0.69527777777777777</c:v>
                </c:pt>
                <c:pt idx="3067">
                  <c:v>0.69530092592592585</c:v>
                </c:pt>
                <c:pt idx="3068">
                  <c:v>0.69532407407407415</c:v>
                </c:pt>
                <c:pt idx="3069">
                  <c:v>0.69534722222222223</c:v>
                </c:pt>
                <c:pt idx="3070">
                  <c:v>0.69537037037037042</c:v>
                </c:pt>
                <c:pt idx="3071">
                  <c:v>0.69539351851851849</c:v>
                </c:pt>
                <c:pt idx="3072">
                  <c:v>0.69541666666666668</c:v>
                </c:pt>
                <c:pt idx="3073">
                  <c:v>0.69543981481481476</c:v>
                </c:pt>
                <c:pt idx="3074">
                  <c:v>0.69546296296296306</c:v>
                </c:pt>
                <c:pt idx="3075">
                  <c:v>0.69548611111111114</c:v>
                </c:pt>
                <c:pt idx="3076">
                  <c:v>0.69550925925925933</c:v>
                </c:pt>
                <c:pt idx="3077">
                  <c:v>0.6955324074074074</c:v>
                </c:pt>
                <c:pt idx="3078">
                  <c:v>0.69555555555555559</c:v>
                </c:pt>
                <c:pt idx="3079">
                  <c:v>0.69557870370370367</c:v>
                </c:pt>
                <c:pt idx="3080">
                  <c:v>0.69560185185185175</c:v>
                </c:pt>
                <c:pt idx="3081">
                  <c:v>0.69562500000000005</c:v>
                </c:pt>
                <c:pt idx="3082">
                  <c:v>0.69564814814814813</c:v>
                </c:pt>
                <c:pt idx="3083">
                  <c:v>0.69567129629629632</c:v>
                </c:pt>
                <c:pt idx="3084">
                  <c:v>0.69569444444444439</c:v>
                </c:pt>
                <c:pt idx="3085">
                  <c:v>0.69571759259259258</c:v>
                </c:pt>
                <c:pt idx="3086">
                  <c:v>0.69574074074074066</c:v>
                </c:pt>
                <c:pt idx="3087">
                  <c:v>0.69576388888888896</c:v>
                </c:pt>
                <c:pt idx="3088">
                  <c:v>0.69578703703703704</c:v>
                </c:pt>
                <c:pt idx="3089">
                  <c:v>0.69581018518518523</c:v>
                </c:pt>
                <c:pt idx="3090">
                  <c:v>0.6958333333333333</c:v>
                </c:pt>
                <c:pt idx="3091">
                  <c:v>0.69585648148148149</c:v>
                </c:pt>
                <c:pt idx="3092">
                  <c:v>0.69587962962962957</c:v>
                </c:pt>
                <c:pt idx="3093">
                  <c:v>0.69590277777777787</c:v>
                </c:pt>
                <c:pt idx="3094">
                  <c:v>0.69592592592592595</c:v>
                </c:pt>
                <c:pt idx="3095">
                  <c:v>0.69594907407407414</c:v>
                </c:pt>
                <c:pt idx="3096">
                  <c:v>0.69597222222222221</c:v>
                </c:pt>
                <c:pt idx="3097">
                  <c:v>0.6959953703703704</c:v>
                </c:pt>
                <c:pt idx="3098">
                  <c:v>0.69601851851851848</c:v>
                </c:pt>
                <c:pt idx="3099">
                  <c:v>0.69604166666666656</c:v>
                </c:pt>
                <c:pt idx="3100">
                  <c:v>0.69606481481481486</c:v>
                </c:pt>
                <c:pt idx="3101">
                  <c:v>0.69608796296296294</c:v>
                </c:pt>
                <c:pt idx="3102">
                  <c:v>0.69611111111111112</c:v>
                </c:pt>
                <c:pt idx="3103">
                  <c:v>0.6961342592592592</c:v>
                </c:pt>
                <c:pt idx="3104">
                  <c:v>0.69615740740740739</c:v>
                </c:pt>
                <c:pt idx="3105">
                  <c:v>0.69618055555555547</c:v>
                </c:pt>
                <c:pt idx="3106">
                  <c:v>0.69620370370370377</c:v>
                </c:pt>
                <c:pt idx="3107">
                  <c:v>0.69622685185185185</c:v>
                </c:pt>
                <c:pt idx="3108">
                  <c:v>0.69625000000000004</c:v>
                </c:pt>
                <c:pt idx="3109">
                  <c:v>0.69627314814814811</c:v>
                </c:pt>
                <c:pt idx="3110">
                  <c:v>0.6962962962962963</c:v>
                </c:pt>
                <c:pt idx="3111">
                  <c:v>0.69631944444444438</c:v>
                </c:pt>
                <c:pt idx="3112">
                  <c:v>0.69634259259259268</c:v>
                </c:pt>
                <c:pt idx="3113">
                  <c:v>0.69636574074074076</c:v>
                </c:pt>
                <c:pt idx="3114">
                  <c:v>0.69638888888888895</c:v>
                </c:pt>
                <c:pt idx="3115">
                  <c:v>0.69641203703703702</c:v>
                </c:pt>
                <c:pt idx="3116">
                  <c:v>0.69643518518518521</c:v>
                </c:pt>
                <c:pt idx="3117">
                  <c:v>0.69645833333333329</c:v>
                </c:pt>
                <c:pt idx="3118">
                  <c:v>0.69648148148148137</c:v>
                </c:pt>
                <c:pt idx="3119">
                  <c:v>0.69650462962962967</c:v>
                </c:pt>
                <c:pt idx="3120">
                  <c:v>0.69652777777777775</c:v>
                </c:pt>
                <c:pt idx="3121">
                  <c:v>0.69655092592592593</c:v>
                </c:pt>
                <c:pt idx="3122">
                  <c:v>0.69657407407407401</c:v>
                </c:pt>
                <c:pt idx="3123">
                  <c:v>0.6965972222222222</c:v>
                </c:pt>
                <c:pt idx="3124">
                  <c:v>0.69662037037037028</c:v>
                </c:pt>
                <c:pt idx="3125">
                  <c:v>0.69664351851851858</c:v>
                </c:pt>
                <c:pt idx="3126">
                  <c:v>0.69666666666666666</c:v>
                </c:pt>
                <c:pt idx="3127">
                  <c:v>0.69668981481481485</c:v>
                </c:pt>
                <c:pt idx="3128">
                  <c:v>0.69671296296296292</c:v>
                </c:pt>
                <c:pt idx="3129">
                  <c:v>0.69673611111111111</c:v>
                </c:pt>
                <c:pt idx="3130">
                  <c:v>0.69675925925925919</c:v>
                </c:pt>
                <c:pt idx="3131">
                  <c:v>0.69678240740740749</c:v>
                </c:pt>
                <c:pt idx="3132">
                  <c:v>0.69680555555555557</c:v>
                </c:pt>
                <c:pt idx="3133">
                  <c:v>0.69682870370370376</c:v>
                </c:pt>
                <c:pt idx="3134">
                  <c:v>0.69685185185185183</c:v>
                </c:pt>
                <c:pt idx="3135">
                  <c:v>0.69687500000000002</c:v>
                </c:pt>
                <c:pt idx="3136">
                  <c:v>0.6968981481481481</c:v>
                </c:pt>
                <c:pt idx="3137">
                  <c:v>0.6969212962962964</c:v>
                </c:pt>
                <c:pt idx="3138">
                  <c:v>0.69694444444444448</c:v>
                </c:pt>
                <c:pt idx="3139">
                  <c:v>0.69696759259259267</c:v>
                </c:pt>
                <c:pt idx="3140">
                  <c:v>0.69699074074074074</c:v>
                </c:pt>
                <c:pt idx="3141">
                  <c:v>0.69701388888888882</c:v>
                </c:pt>
                <c:pt idx="3142">
                  <c:v>0.69703703703703701</c:v>
                </c:pt>
                <c:pt idx="3143">
                  <c:v>0.69706018518518509</c:v>
                </c:pt>
                <c:pt idx="3144">
                  <c:v>0.69708333333333339</c:v>
                </c:pt>
                <c:pt idx="3145">
                  <c:v>0.69710648148148147</c:v>
                </c:pt>
                <c:pt idx="3146">
                  <c:v>0.69712962962962965</c:v>
                </c:pt>
                <c:pt idx="3147">
                  <c:v>0.69715277777777773</c:v>
                </c:pt>
                <c:pt idx="3148">
                  <c:v>0.69717592592592592</c:v>
                </c:pt>
                <c:pt idx="3149">
                  <c:v>0.697199074074074</c:v>
                </c:pt>
                <c:pt idx="3150">
                  <c:v>0.6972222222222223</c:v>
                </c:pt>
                <c:pt idx="3151">
                  <c:v>0.69724537037037038</c:v>
                </c:pt>
                <c:pt idx="3152">
                  <c:v>0.69726851851851857</c:v>
                </c:pt>
                <c:pt idx="3153">
                  <c:v>0.69729166666666664</c:v>
                </c:pt>
                <c:pt idx="3154">
                  <c:v>0.69731481481481483</c:v>
                </c:pt>
                <c:pt idx="3155">
                  <c:v>0.69733796296296291</c:v>
                </c:pt>
                <c:pt idx="3156">
                  <c:v>0.69736111111111121</c:v>
                </c:pt>
                <c:pt idx="3157">
                  <c:v>0.69738425925925929</c:v>
                </c:pt>
                <c:pt idx="3158">
                  <c:v>0.69740740740740748</c:v>
                </c:pt>
                <c:pt idx="3159">
                  <c:v>0.69743055555555555</c:v>
                </c:pt>
                <c:pt idx="3160">
                  <c:v>0.69745370370370363</c:v>
                </c:pt>
                <c:pt idx="3161">
                  <c:v>0.69747685185185182</c:v>
                </c:pt>
                <c:pt idx="3162">
                  <c:v>0.6974999999999999</c:v>
                </c:pt>
                <c:pt idx="3163">
                  <c:v>0.6975231481481482</c:v>
                </c:pt>
                <c:pt idx="3164">
                  <c:v>0.69754629629629628</c:v>
                </c:pt>
                <c:pt idx="3165">
                  <c:v>0.69756944444444446</c:v>
                </c:pt>
                <c:pt idx="3166">
                  <c:v>0.69759259259259254</c:v>
                </c:pt>
                <c:pt idx="3167">
                  <c:v>0.69761574074074073</c:v>
                </c:pt>
                <c:pt idx="3168">
                  <c:v>0.69763888888888881</c:v>
                </c:pt>
                <c:pt idx="3169">
                  <c:v>0.69766203703703711</c:v>
                </c:pt>
                <c:pt idx="3170">
                  <c:v>0.69768518518518519</c:v>
                </c:pt>
                <c:pt idx="3171">
                  <c:v>0.69770833333333337</c:v>
                </c:pt>
                <c:pt idx="3172">
                  <c:v>0.69773148148148145</c:v>
                </c:pt>
                <c:pt idx="3173">
                  <c:v>0.69775462962962964</c:v>
                </c:pt>
                <c:pt idx="3174">
                  <c:v>0.69777777777777772</c:v>
                </c:pt>
                <c:pt idx="3175">
                  <c:v>0.69780092592592602</c:v>
                </c:pt>
                <c:pt idx="3176">
                  <c:v>0.6978240740740741</c:v>
                </c:pt>
                <c:pt idx="3177">
                  <c:v>0.69784722222222229</c:v>
                </c:pt>
                <c:pt idx="3178">
                  <c:v>0.69787037037037036</c:v>
                </c:pt>
                <c:pt idx="3179">
                  <c:v>0.69789351851851855</c:v>
                </c:pt>
                <c:pt idx="3180">
                  <c:v>0.69791666666666663</c:v>
                </c:pt>
                <c:pt idx="3181">
                  <c:v>0.69793981481481471</c:v>
                </c:pt>
                <c:pt idx="3182">
                  <c:v>0.69796296296296301</c:v>
                </c:pt>
                <c:pt idx="3183">
                  <c:v>0.69798611111111108</c:v>
                </c:pt>
                <c:pt idx="3184">
                  <c:v>0.69800925925925927</c:v>
                </c:pt>
                <c:pt idx="3185">
                  <c:v>0.69803240740740735</c:v>
                </c:pt>
                <c:pt idx="3186">
                  <c:v>0.69805555555555554</c:v>
                </c:pt>
                <c:pt idx="3187">
                  <c:v>0.69807870370370362</c:v>
                </c:pt>
                <c:pt idx="3188">
                  <c:v>0.69810185185185192</c:v>
                </c:pt>
                <c:pt idx="3189">
                  <c:v>0.698125</c:v>
                </c:pt>
                <c:pt idx="3190">
                  <c:v>0.69814814814814818</c:v>
                </c:pt>
                <c:pt idx="3191">
                  <c:v>0.69817129629629626</c:v>
                </c:pt>
                <c:pt idx="3192">
                  <c:v>0.69819444444444445</c:v>
                </c:pt>
                <c:pt idx="3193">
                  <c:v>0.69821759259259253</c:v>
                </c:pt>
                <c:pt idx="3194">
                  <c:v>0.69824074074074083</c:v>
                </c:pt>
                <c:pt idx="3195">
                  <c:v>0.69826388888888891</c:v>
                </c:pt>
                <c:pt idx="3196">
                  <c:v>0.69828703703703709</c:v>
                </c:pt>
                <c:pt idx="3197">
                  <c:v>0.69831018518518517</c:v>
                </c:pt>
                <c:pt idx="3198">
                  <c:v>0.69833333333333336</c:v>
                </c:pt>
                <c:pt idx="3199">
                  <c:v>0.69835648148148144</c:v>
                </c:pt>
                <c:pt idx="3200">
                  <c:v>0.69837962962962974</c:v>
                </c:pt>
                <c:pt idx="3201">
                  <c:v>0.69840277777777782</c:v>
                </c:pt>
                <c:pt idx="3202">
                  <c:v>0.69842592592592589</c:v>
                </c:pt>
                <c:pt idx="3203">
                  <c:v>0.69844907407407408</c:v>
                </c:pt>
                <c:pt idx="3204">
                  <c:v>0.69847222222222216</c:v>
                </c:pt>
                <c:pt idx="3205">
                  <c:v>0.69849537037037035</c:v>
                </c:pt>
                <c:pt idx="3206">
                  <c:v>0.69851851851851843</c:v>
                </c:pt>
                <c:pt idx="3207">
                  <c:v>0.69854166666666673</c:v>
                </c:pt>
                <c:pt idx="3208">
                  <c:v>0.69856481481481481</c:v>
                </c:pt>
                <c:pt idx="3209">
                  <c:v>0.69858796296296299</c:v>
                </c:pt>
                <c:pt idx="3210">
                  <c:v>0.69861111111111107</c:v>
                </c:pt>
                <c:pt idx="3211">
                  <c:v>0.69863425925925926</c:v>
                </c:pt>
                <c:pt idx="3212">
                  <c:v>0.69865740740740734</c:v>
                </c:pt>
                <c:pt idx="3213">
                  <c:v>0.69868055555555564</c:v>
                </c:pt>
                <c:pt idx="3214">
                  <c:v>0.69870370370370372</c:v>
                </c:pt>
                <c:pt idx="3215">
                  <c:v>0.6987268518518519</c:v>
                </c:pt>
                <c:pt idx="3216">
                  <c:v>0.69874999999999998</c:v>
                </c:pt>
                <c:pt idx="3217">
                  <c:v>0.69877314814814817</c:v>
                </c:pt>
                <c:pt idx="3218">
                  <c:v>0.69879629629629625</c:v>
                </c:pt>
                <c:pt idx="3219">
                  <c:v>0.69881944444444455</c:v>
                </c:pt>
                <c:pt idx="3220">
                  <c:v>0.69884259259259263</c:v>
                </c:pt>
                <c:pt idx="3221">
                  <c:v>0.6988657407407407</c:v>
                </c:pt>
                <c:pt idx="3222">
                  <c:v>0.69888888888888889</c:v>
                </c:pt>
                <c:pt idx="3223">
                  <c:v>0.69891203703703697</c:v>
                </c:pt>
                <c:pt idx="3224">
                  <c:v>0.69893518518518516</c:v>
                </c:pt>
                <c:pt idx="3225">
                  <c:v>0.69895833333333324</c:v>
                </c:pt>
                <c:pt idx="3226">
                  <c:v>0.69898148148148154</c:v>
                </c:pt>
                <c:pt idx="3227">
                  <c:v>0.69900462962962961</c:v>
                </c:pt>
                <c:pt idx="3228">
                  <c:v>0.6990277777777778</c:v>
                </c:pt>
                <c:pt idx="3229">
                  <c:v>0.69905092592592588</c:v>
                </c:pt>
                <c:pt idx="3230">
                  <c:v>0.69907407407407407</c:v>
                </c:pt>
                <c:pt idx="3231">
                  <c:v>0.69909722222222215</c:v>
                </c:pt>
                <c:pt idx="3232">
                  <c:v>0.69912037037037045</c:v>
                </c:pt>
                <c:pt idx="3233">
                  <c:v>0.69914351851851853</c:v>
                </c:pt>
                <c:pt idx="3234">
                  <c:v>0.69916666666666671</c:v>
                </c:pt>
                <c:pt idx="3235">
                  <c:v>0.69918981481481479</c:v>
                </c:pt>
                <c:pt idx="3236">
                  <c:v>0.69921296296296298</c:v>
                </c:pt>
                <c:pt idx="3237">
                  <c:v>0.69923611111111106</c:v>
                </c:pt>
                <c:pt idx="3238">
                  <c:v>0.69925925925925936</c:v>
                </c:pt>
                <c:pt idx="3239">
                  <c:v>0.69928240740740744</c:v>
                </c:pt>
                <c:pt idx="3240">
                  <c:v>0.69930555555555562</c:v>
                </c:pt>
                <c:pt idx="3241">
                  <c:v>0.6993287037037037</c:v>
                </c:pt>
                <c:pt idx="3242">
                  <c:v>0.69935185185185189</c:v>
                </c:pt>
                <c:pt idx="3243">
                  <c:v>0.69937499999999997</c:v>
                </c:pt>
                <c:pt idx="3244">
                  <c:v>0.69939814814814805</c:v>
                </c:pt>
                <c:pt idx="3245">
                  <c:v>0.69942129629629635</c:v>
                </c:pt>
                <c:pt idx="3246">
                  <c:v>0.69944444444444442</c:v>
                </c:pt>
                <c:pt idx="3247">
                  <c:v>0.69946759259259261</c:v>
                </c:pt>
                <c:pt idx="3248">
                  <c:v>0.69949074074074069</c:v>
                </c:pt>
                <c:pt idx="3249">
                  <c:v>0.69951388888888888</c:v>
                </c:pt>
                <c:pt idx="3250">
                  <c:v>0.69953703703703696</c:v>
                </c:pt>
                <c:pt idx="3251">
                  <c:v>0.69956018518518526</c:v>
                </c:pt>
                <c:pt idx="3252">
                  <c:v>0.69958333333333333</c:v>
                </c:pt>
                <c:pt idx="3253">
                  <c:v>0.69960648148148152</c:v>
                </c:pt>
                <c:pt idx="3254">
                  <c:v>0.6996296296296296</c:v>
                </c:pt>
                <c:pt idx="3255">
                  <c:v>0.69965277777777779</c:v>
                </c:pt>
                <c:pt idx="3256">
                  <c:v>0.69967592592592587</c:v>
                </c:pt>
                <c:pt idx="3257">
                  <c:v>0.69969907407407417</c:v>
                </c:pt>
                <c:pt idx="3258">
                  <c:v>0.69972222222222225</c:v>
                </c:pt>
                <c:pt idx="3259">
                  <c:v>0.69974537037037043</c:v>
                </c:pt>
                <c:pt idx="3260">
                  <c:v>0.69976851851851851</c:v>
                </c:pt>
                <c:pt idx="3261">
                  <c:v>0.6997916666666667</c:v>
                </c:pt>
                <c:pt idx="3262">
                  <c:v>0.69981481481481478</c:v>
                </c:pt>
                <c:pt idx="3263">
                  <c:v>0.69983796296296286</c:v>
                </c:pt>
                <c:pt idx="3264">
                  <c:v>0.69986111111111116</c:v>
                </c:pt>
                <c:pt idx="3265">
                  <c:v>0.69988425925925923</c:v>
                </c:pt>
                <c:pt idx="3266">
                  <c:v>0.69990740740740742</c:v>
                </c:pt>
                <c:pt idx="3267">
                  <c:v>0.6999305555555555</c:v>
                </c:pt>
                <c:pt idx="3268">
                  <c:v>0.69995370370370369</c:v>
                </c:pt>
                <c:pt idx="3269">
                  <c:v>0.69997685185185177</c:v>
                </c:pt>
                <c:pt idx="3270">
                  <c:v>0.70000000000000007</c:v>
                </c:pt>
                <c:pt idx="3271">
                  <c:v>0.70002314814814814</c:v>
                </c:pt>
                <c:pt idx="3272">
                  <c:v>0.70004629629629633</c:v>
                </c:pt>
                <c:pt idx="3273">
                  <c:v>0.70006944444444441</c:v>
                </c:pt>
                <c:pt idx="3274">
                  <c:v>0.7000925925925926</c:v>
                </c:pt>
                <c:pt idx="3275">
                  <c:v>0.70011574074074068</c:v>
                </c:pt>
                <c:pt idx="3276">
                  <c:v>0.70013888888888898</c:v>
                </c:pt>
                <c:pt idx="3277">
                  <c:v>0.70016203703703705</c:v>
                </c:pt>
                <c:pt idx="3278">
                  <c:v>0.70018518518518524</c:v>
                </c:pt>
                <c:pt idx="3279">
                  <c:v>0.70020833333333332</c:v>
                </c:pt>
                <c:pt idx="3280">
                  <c:v>0.70023148148148151</c:v>
                </c:pt>
                <c:pt idx="3281">
                  <c:v>0.70025462962962959</c:v>
                </c:pt>
                <c:pt idx="3282">
                  <c:v>0.70027777777777767</c:v>
                </c:pt>
                <c:pt idx="3283">
                  <c:v>0.70030092592592597</c:v>
                </c:pt>
                <c:pt idx="3284">
                  <c:v>0.70032407407407404</c:v>
                </c:pt>
                <c:pt idx="3285">
                  <c:v>0.70034722222222223</c:v>
                </c:pt>
                <c:pt idx="3286">
                  <c:v>0.70037037037037031</c:v>
                </c:pt>
                <c:pt idx="3287">
                  <c:v>0.7003935185185185</c:v>
                </c:pt>
                <c:pt idx="3288">
                  <c:v>0.70041666666666658</c:v>
                </c:pt>
                <c:pt idx="3289">
                  <c:v>0.70043981481481488</c:v>
                </c:pt>
                <c:pt idx="3290">
                  <c:v>0.70046296296296295</c:v>
                </c:pt>
                <c:pt idx="3291">
                  <c:v>0.70048611111111114</c:v>
                </c:pt>
                <c:pt idx="3292">
                  <c:v>0.70050925925925922</c:v>
                </c:pt>
                <c:pt idx="3293">
                  <c:v>0.70053240740740741</c:v>
                </c:pt>
                <c:pt idx="3294">
                  <c:v>0.70055555555555549</c:v>
                </c:pt>
                <c:pt idx="3295">
                  <c:v>0.70057870370370379</c:v>
                </c:pt>
                <c:pt idx="3296">
                  <c:v>0.70060185185185186</c:v>
                </c:pt>
                <c:pt idx="3297">
                  <c:v>0.70062500000000005</c:v>
                </c:pt>
                <c:pt idx="3298">
                  <c:v>0.70064814814814813</c:v>
                </c:pt>
                <c:pt idx="3299">
                  <c:v>0.70067129629629632</c:v>
                </c:pt>
                <c:pt idx="3300">
                  <c:v>0.7006944444444444</c:v>
                </c:pt>
                <c:pt idx="3301">
                  <c:v>0.7007175925925927</c:v>
                </c:pt>
                <c:pt idx="3302">
                  <c:v>0.70074074074074078</c:v>
                </c:pt>
                <c:pt idx="3303">
                  <c:v>0.70076388888888896</c:v>
                </c:pt>
                <c:pt idx="3304">
                  <c:v>0.70078703703703704</c:v>
                </c:pt>
                <c:pt idx="3305">
                  <c:v>0.70081018518518512</c:v>
                </c:pt>
                <c:pt idx="3306">
                  <c:v>0.70083333333333331</c:v>
                </c:pt>
                <c:pt idx="3307">
                  <c:v>0.70085648148148139</c:v>
                </c:pt>
                <c:pt idx="3308">
                  <c:v>0.70087962962962969</c:v>
                </c:pt>
                <c:pt idx="3309">
                  <c:v>0.70090277777777776</c:v>
                </c:pt>
                <c:pt idx="3310">
                  <c:v>0.70092592592592595</c:v>
                </c:pt>
                <c:pt idx="3311">
                  <c:v>0.70094907407407403</c:v>
                </c:pt>
                <c:pt idx="3312">
                  <c:v>0.70097222222222222</c:v>
                </c:pt>
                <c:pt idx="3313">
                  <c:v>0.7009953703703703</c:v>
                </c:pt>
                <c:pt idx="3314">
                  <c:v>0.7010185185185186</c:v>
                </c:pt>
                <c:pt idx="3315">
                  <c:v>0.70104166666666667</c:v>
                </c:pt>
                <c:pt idx="3316">
                  <c:v>0.70106481481481486</c:v>
                </c:pt>
                <c:pt idx="3317">
                  <c:v>0.70108796296296294</c:v>
                </c:pt>
                <c:pt idx="3318">
                  <c:v>0.70111111111111113</c:v>
                </c:pt>
                <c:pt idx="3319">
                  <c:v>0.70113425925925921</c:v>
                </c:pt>
                <c:pt idx="3320">
                  <c:v>0.70115740740740751</c:v>
                </c:pt>
                <c:pt idx="3321">
                  <c:v>0.70118055555555558</c:v>
                </c:pt>
                <c:pt idx="3322">
                  <c:v>0.70120370370370377</c:v>
                </c:pt>
                <c:pt idx="3323">
                  <c:v>0.70122685185185185</c:v>
                </c:pt>
                <c:pt idx="3324">
                  <c:v>0.70124999999999993</c:v>
                </c:pt>
                <c:pt idx="3325">
                  <c:v>0.70127314814814812</c:v>
                </c:pt>
                <c:pt idx="3326">
                  <c:v>0.7012962962962962</c:v>
                </c:pt>
                <c:pt idx="3327">
                  <c:v>0.7013194444444445</c:v>
                </c:pt>
                <c:pt idx="3328">
                  <c:v>0.70134259259259257</c:v>
                </c:pt>
                <c:pt idx="3329">
                  <c:v>0.70136574074074076</c:v>
                </c:pt>
                <c:pt idx="3330">
                  <c:v>0.70138888888888884</c:v>
                </c:pt>
                <c:pt idx="3331">
                  <c:v>0.70141203703703703</c:v>
                </c:pt>
                <c:pt idx="3332">
                  <c:v>0.70143518518518511</c:v>
                </c:pt>
                <c:pt idx="3333">
                  <c:v>0.70145833333333341</c:v>
                </c:pt>
                <c:pt idx="3334">
                  <c:v>0.70148148148148148</c:v>
                </c:pt>
                <c:pt idx="3335">
                  <c:v>0.70150462962962967</c:v>
                </c:pt>
                <c:pt idx="3336">
                  <c:v>0.70152777777777775</c:v>
                </c:pt>
                <c:pt idx="3337">
                  <c:v>0.70155092592592594</c:v>
                </c:pt>
                <c:pt idx="3338">
                  <c:v>0.70157407407407402</c:v>
                </c:pt>
                <c:pt idx="3339">
                  <c:v>0.70159722222222232</c:v>
                </c:pt>
                <c:pt idx="3340">
                  <c:v>0.70162037037037039</c:v>
                </c:pt>
                <c:pt idx="3341">
                  <c:v>0.70164351851851858</c:v>
                </c:pt>
                <c:pt idx="3342">
                  <c:v>0.70166666666666666</c:v>
                </c:pt>
                <c:pt idx="3343">
                  <c:v>0.70168981481481474</c:v>
                </c:pt>
                <c:pt idx="3344">
                  <c:v>0.70171296296296293</c:v>
                </c:pt>
                <c:pt idx="3345">
                  <c:v>0.70173611111111101</c:v>
                </c:pt>
                <c:pt idx="3346">
                  <c:v>0.7017592592592593</c:v>
                </c:pt>
                <c:pt idx="3347">
                  <c:v>0.70178240740740738</c:v>
                </c:pt>
                <c:pt idx="3348">
                  <c:v>0.70180555555555557</c:v>
                </c:pt>
                <c:pt idx="3349">
                  <c:v>0.70182870370370365</c:v>
                </c:pt>
                <c:pt idx="3350">
                  <c:v>0.70185185185185184</c:v>
                </c:pt>
                <c:pt idx="3351">
                  <c:v>0.70187499999999992</c:v>
                </c:pt>
                <c:pt idx="3352">
                  <c:v>0.70189814814814822</c:v>
                </c:pt>
                <c:pt idx="3353">
                  <c:v>0.70192129629629629</c:v>
                </c:pt>
                <c:pt idx="3354">
                  <c:v>0.70194444444444448</c:v>
                </c:pt>
                <c:pt idx="3355">
                  <c:v>0.70196759259259256</c:v>
                </c:pt>
                <c:pt idx="3356">
                  <c:v>0.70199074074074075</c:v>
                </c:pt>
                <c:pt idx="3357">
                  <c:v>0.70201388888888883</c:v>
                </c:pt>
                <c:pt idx="3358">
                  <c:v>0.70203703703703713</c:v>
                </c:pt>
                <c:pt idx="3359">
                  <c:v>0.7020601851851852</c:v>
                </c:pt>
                <c:pt idx="3360">
                  <c:v>0.70208333333333339</c:v>
                </c:pt>
                <c:pt idx="3361">
                  <c:v>0.70210648148148147</c:v>
                </c:pt>
                <c:pt idx="3362">
                  <c:v>0.70212962962962966</c:v>
                </c:pt>
                <c:pt idx="3363">
                  <c:v>0.70215277777777774</c:v>
                </c:pt>
                <c:pt idx="3364">
                  <c:v>0.70217592592592604</c:v>
                </c:pt>
                <c:pt idx="3365">
                  <c:v>0.70219907407407411</c:v>
                </c:pt>
                <c:pt idx="3366">
                  <c:v>0.70222222222222219</c:v>
                </c:pt>
                <c:pt idx="3367">
                  <c:v>0.70224537037037038</c:v>
                </c:pt>
                <c:pt idx="3368">
                  <c:v>0.70226851851851846</c:v>
                </c:pt>
                <c:pt idx="3369">
                  <c:v>0.70229166666666665</c:v>
                </c:pt>
                <c:pt idx="3370">
                  <c:v>0.70231481481481473</c:v>
                </c:pt>
                <c:pt idx="3371">
                  <c:v>0.70233796296296302</c:v>
                </c:pt>
                <c:pt idx="3372">
                  <c:v>0.7023611111111111</c:v>
                </c:pt>
                <c:pt idx="3373">
                  <c:v>0.70238425925925929</c:v>
                </c:pt>
                <c:pt idx="3374">
                  <c:v>0.70240740740740737</c:v>
                </c:pt>
                <c:pt idx="3375">
                  <c:v>0.70243055555555556</c:v>
                </c:pt>
                <c:pt idx="3376">
                  <c:v>0.70245370370370364</c:v>
                </c:pt>
                <c:pt idx="3377">
                  <c:v>0.70247685185185194</c:v>
                </c:pt>
                <c:pt idx="3378">
                  <c:v>0.70250000000000001</c:v>
                </c:pt>
                <c:pt idx="3379">
                  <c:v>0.7025231481481482</c:v>
                </c:pt>
                <c:pt idx="3380">
                  <c:v>0.70254629629629628</c:v>
                </c:pt>
                <c:pt idx="3381">
                  <c:v>0.70256944444444447</c:v>
                </c:pt>
                <c:pt idx="3382">
                  <c:v>0.70259259259259255</c:v>
                </c:pt>
                <c:pt idx="3383">
                  <c:v>0.70261574074074085</c:v>
                </c:pt>
                <c:pt idx="3384">
                  <c:v>0.70263888888888892</c:v>
                </c:pt>
                <c:pt idx="3385">
                  <c:v>0.702662037037037</c:v>
                </c:pt>
                <c:pt idx="3386">
                  <c:v>0.70268518518518519</c:v>
                </c:pt>
                <c:pt idx="3387">
                  <c:v>0.70270833333333327</c:v>
                </c:pt>
                <c:pt idx="3388">
                  <c:v>0.70273148148148146</c:v>
                </c:pt>
                <c:pt idx="3389">
                  <c:v>0.70275462962962953</c:v>
                </c:pt>
                <c:pt idx="3390">
                  <c:v>0.70277777777777783</c:v>
                </c:pt>
                <c:pt idx="3391">
                  <c:v>0.70280092592592591</c:v>
                </c:pt>
                <c:pt idx="3392">
                  <c:v>0.7028240740740741</c:v>
                </c:pt>
                <c:pt idx="3393">
                  <c:v>0.70284722222222218</c:v>
                </c:pt>
                <c:pt idx="3394">
                  <c:v>0.70287037037037037</c:v>
                </c:pt>
                <c:pt idx="3395">
                  <c:v>0.70289351851851845</c:v>
                </c:pt>
                <c:pt idx="3396">
                  <c:v>0.70291666666666675</c:v>
                </c:pt>
                <c:pt idx="3397">
                  <c:v>0.70293981481481482</c:v>
                </c:pt>
                <c:pt idx="3398">
                  <c:v>0.70296296296296301</c:v>
                </c:pt>
                <c:pt idx="3399">
                  <c:v>0.70298611111111109</c:v>
                </c:pt>
                <c:pt idx="3400">
                  <c:v>0.70300925925925928</c:v>
                </c:pt>
                <c:pt idx="3401">
                  <c:v>0.70303240740740736</c:v>
                </c:pt>
                <c:pt idx="3402">
                  <c:v>0.70305555555555566</c:v>
                </c:pt>
                <c:pt idx="3403">
                  <c:v>0.70307870370370373</c:v>
                </c:pt>
                <c:pt idx="3404">
                  <c:v>0.70310185185185192</c:v>
                </c:pt>
                <c:pt idx="3405">
                  <c:v>0.703125</c:v>
                </c:pt>
                <c:pt idx="3406">
                  <c:v>0.70314814814814808</c:v>
                </c:pt>
                <c:pt idx="3407">
                  <c:v>0.70317129629629627</c:v>
                </c:pt>
                <c:pt idx="3408">
                  <c:v>0.70319444444444434</c:v>
                </c:pt>
                <c:pt idx="3409">
                  <c:v>0.70321759259259264</c:v>
                </c:pt>
                <c:pt idx="3410">
                  <c:v>0.70324074074074072</c:v>
                </c:pt>
                <c:pt idx="3411">
                  <c:v>0.70326388888888891</c:v>
                </c:pt>
                <c:pt idx="3412">
                  <c:v>0.70328703703703699</c:v>
                </c:pt>
                <c:pt idx="3413">
                  <c:v>0.70331018518518518</c:v>
                </c:pt>
                <c:pt idx="3414">
                  <c:v>0.70333333333333325</c:v>
                </c:pt>
                <c:pt idx="3415">
                  <c:v>0.70335648148148155</c:v>
                </c:pt>
                <c:pt idx="3416">
                  <c:v>0.70337962962962963</c:v>
                </c:pt>
                <c:pt idx="3417">
                  <c:v>0.70340277777777782</c:v>
                </c:pt>
                <c:pt idx="3418">
                  <c:v>0.7034259259259259</c:v>
                </c:pt>
                <c:pt idx="3419">
                  <c:v>0.70344907407407409</c:v>
                </c:pt>
                <c:pt idx="3420">
                  <c:v>0.70347222222222217</c:v>
                </c:pt>
                <c:pt idx="3421">
                  <c:v>0.70349537037037047</c:v>
                </c:pt>
                <c:pt idx="3422">
                  <c:v>0.70351851851851854</c:v>
                </c:pt>
                <c:pt idx="3423">
                  <c:v>0.70354166666666673</c:v>
                </c:pt>
                <c:pt idx="3424">
                  <c:v>0.70356481481481481</c:v>
                </c:pt>
                <c:pt idx="3425">
                  <c:v>0.703587962962963</c:v>
                </c:pt>
                <c:pt idx="3426">
                  <c:v>0.70361111111111108</c:v>
                </c:pt>
                <c:pt idx="3427">
                  <c:v>0.70363425925925915</c:v>
                </c:pt>
                <c:pt idx="3428">
                  <c:v>0.70365740740740745</c:v>
                </c:pt>
                <c:pt idx="3429">
                  <c:v>0.70368055555555553</c:v>
                </c:pt>
                <c:pt idx="3430">
                  <c:v>0.70370370370370372</c:v>
                </c:pt>
                <c:pt idx="3431">
                  <c:v>0.7037268518518518</c:v>
                </c:pt>
                <c:pt idx="3432">
                  <c:v>0.70374999999999999</c:v>
                </c:pt>
                <c:pt idx="3433">
                  <c:v>0.70377314814814806</c:v>
                </c:pt>
                <c:pt idx="3434">
                  <c:v>0.70379629629629636</c:v>
                </c:pt>
                <c:pt idx="3435">
                  <c:v>0.70381944444444444</c:v>
                </c:pt>
                <c:pt idx="3436">
                  <c:v>0.70384259259259263</c:v>
                </c:pt>
                <c:pt idx="3437">
                  <c:v>0.70386574074074071</c:v>
                </c:pt>
                <c:pt idx="3438">
                  <c:v>0.7038888888888889</c:v>
                </c:pt>
                <c:pt idx="3439">
                  <c:v>0.70391203703703698</c:v>
                </c:pt>
                <c:pt idx="3440">
                  <c:v>0.70393518518518527</c:v>
                </c:pt>
                <c:pt idx="3441">
                  <c:v>0.70395833333333335</c:v>
                </c:pt>
                <c:pt idx="3442">
                  <c:v>0.70398148148148154</c:v>
                </c:pt>
                <c:pt idx="3443">
                  <c:v>0.70400462962962962</c:v>
                </c:pt>
                <c:pt idx="3444">
                  <c:v>0.70402777777777781</c:v>
                </c:pt>
                <c:pt idx="3445">
                  <c:v>0.70405092592592589</c:v>
                </c:pt>
                <c:pt idx="3446">
                  <c:v>0.70407407407407396</c:v>
                </c:pt>
                <c:pt idx="3447">
                  <c:v>0.70409722222222226</c:v>
                </c:pt>
                <c:pt idx="3448">
                  <c:v>0.70412037037037034</c:v>
                </c:pt>
                <c:pt idx="3449">
                  <c:v>0.70414351851851853</c:v>
                </c:pt>
                <c:pt idx="3450">
                  <c:v>0.70416666666666661</c:v>
                </c:pt>
                <c:pt idx="3451">
                  <c:v>0.7041898148148148</c:v>
                </c:pt>
                <c:pt idx="3452">
                  <c:v>0.70421296296296287</c:v>
                </c:pt>
                <c:pt idx="3453">
                  <c:v>0.70423611111111117</c:v>
                </c:pt>
                <c:pt idx="3454">
                  <c:v>0.70425925925925925</c:v>
                </c:pt>
                <c:pt idx="3455">
                  <c:v>0.70428240740740744</c:v>
                </c:pt>
                <c:pt idx="3456">
                  <c:v>0.70430555555555552</c:v>
                </c:pt>
                <c:pt idx="3457">
                  <c:v>0.70432870370370371</c:v>
                </c:pt>
                <c:pt idx="3458">
                  <c:v>0.70435185185185178</c:v>
                </c:pt>
                <c:pt idx="3459">
                  <c:v>0.70437500000000008</c:v>
                </c:pt>
                <c:pt idx="3460">
                  <c:v>0.70439814814814816</c:v>
                </c:pt>
                <c:pt idx="3461">
                  <c:v>0.70442129629629635</c:v>
                </c:pt>
                <c:pt idx="3462">
                  <c:v>0.70444444444444443</c:v>
                </c:pt>
                <c:pt idx="3463">
                  <c:v>0.70446759259259262</c:v>
                </c:pt>
                <c:pt idx="3464">
                  <c:v>0.7044907407407407</c:v>
                </c:pt>
                <c:pt idx="3465">
                  <c:v>0.70451388888888899</c:v>
                </c:pt>
                <c:pt idx="3466">
                  <c:v>0.70453703703703707</c:v>
                </c:pt>
                <c:pt idx="3467">
                  <c:v>0.70456018518518526</c:v>
                </c:pt>
                <c:pt idx="3468">
                  <c:v>0.70458333333333334</c:v>
                </c:pt>
                <c:pt idx="3469">
                  <c:v>0.70460648148148142</c:v>
                </c:pt>
                <c:pt idx="3470">
                  <c:v>0.70462962962962961</c:v>
                </c:pt>
                <c:pt idx="3471">
                  <c:v>0.70465277777777768</c:v>
                </c:pt>
                <c:pt idx="3472">
                  <c:v>0.70467592592592598</c:v>
                </c:pt>
                <c:pt idx="3473">
                  <c:v>0.70469907407407406</c:v>
                </c:pt>
                <c:pt idx="3474">
                  <c:v>0.70472222222222225</c:v>
                </c:pt>
                <c:pt idx="3475">
                  <c:v>0.70474537037037033</c:v>
                </c:pt>
                <c:pt idx="3476">
                  <c:v>0.70476851851851852</c:v>
                </c:pt>
                <c:pt idx="3477">
                  <c:v>0.70479166666666659</c:v>
                </c:pt>
                <c:pt idx="3478">
                  <c:v>0.70481481481481489</c:v>
                </c:pt>
                <c:pt idx="3479">
                  <c:v>0.70483796296296297</c:v>
                </c:pt>
                <c:pt idx="3480">
                  <c:v>0.70486111111111116</c:v>
                </c:pt>
                <c:pt idx="3481">
                  <c:v>0.70488425925925924</c:v>
                </c:pt>
                <c:pt idx="3482">
                  <c:v>0.70490740740740743</c:v>
                </c:pt>
                <c:pt idx="3483">
                  <c:v>0.7049305555555555</c:v>
                </c:pt>
                <c:pt idx="3484">
                  <c:v>0.7049537037037038</c:v>
                </c:pt>
                <c:pt idx="3485">
                  <c:v>0.70497685185185188</c:v>
                </c:pt>
                <c:pt idx="3486">
                  <c:v>0.70500000000000007</c:v>
                </c:pt>
                <c:pt idx="3487">
                  <c:v>0.70502314814814815</c:v>
                </c:pt>
                <c:pt idx="3488">
                  <c:v>0.70504629629629623</c:v>
                </c:pt>
                <c:pt idx="3489">
                  <c:v>0.70506944444444442</c:v>
                </c:pt>
                <c:pt idx="3490">
                  <c:v>0.70509259259259249</c:v>
                </c:pt>
                <c:pt idx="3491">
                  <c:v>0.70511574074074079</c:v>
                </c:pt>
                <c:pt idx="3492">
                  <c:v>0.70513888888888887</c:v>
                </c:pt>
                <c:pt idx="3493">
                  <c:v>0.70516203703703706</c:v>
                </c:pt>
                <c:pt idx="3494">
                  <c:v>0.70518518518518514</c:v>
                </c:pt>
                <c:pt idx="3495">
                  <c:v>0.70520833333333333</c:v>
                </c:pt>
                <c:pt idx="3496">
                  <c:v>0.7052314814814814</c:v>
                </c:pt>
                <c:pt idx="3497">
                  <c:v>0.7052546296296297</c:v>
                </c:pt>
                <c:pt idx="3498">
                  <c:v>0.70527777777777778</c:v>
                </c:pt>
                <c:pt idx="3499">
                  <c:v>0.70530092592592597</c:v>
                </c:pt>
                <c:pt idx="3500">
                  <c:v>0.70532407407407405</c:v>
                </c:pt>
                <c:pt idx="3501">
                  <c:v>0.70534722222222224</c:v>
                </c:pt>
                <c:pt idx="3502">
                  <c:v>0.70537037037037031</c:v>
                </c:pt>
                <c:pt idx="3503">
                  <c:v>0.70539351851851861</c:v>
                </c:pt>
                <c:pt idx="3504">
                  <c:v>0.70541666666666669</c:v>
                </c:pt>
                <c:pt idx="3505">
                  <c:v>0.70543981481481488</c:v>
                </c:pt>
                <c:pt idx="3506">
                  <c:v>0.70546296296296296</c:v>
                </c:pt>
                <c:pt idx="3507">
                  <c:v>0.70548611111111104</c:v>
                </c:pt>
                <c:pt idx="3508">
                  <c:v>0.70550925925925922</c:v>
                </c:pt>
                <c:pt idx="3509">
                  <c:v>0.7055324074074073</c:v>
                </c:pt>
                <c:pt idx="3510">
                  <c:v>0.7055555555555556</c:v>
                </c:pt>
                <c:pt idx="3511">
                  <c:v>0.70557870370370368</c:v>
                </c:pt>
                <c:pt idx="3512">
                  <c:v>0.70560185185185187</c:v>
                </c:pt>
                <c:pt idx="3513">
                  <c:v>0.70562499999999995</c:v>
                </c:pt>
                <c:pt idx="3514">
                  <c:v>0.70564814814814814</c:v>
                </c:pt>
                <c:pt idx="3515">
                  <c:v>0.70567129629629621</c:v>
                </c:pt>
                <c:pt idx="3516">
                  <c:v>0.70569444444444451</c:v>
                </c:pt>
                <c:pt idx="3517">
                  <c:v>0.70571759259259259</c:v>
                </c:pt>
                <c:pt idx="3518">
                  <c:v>0.70574074074074078</c:v>
                </c:pt>
                <c:pt idx="3519">
                  <c:v>0.70576388888888886</c:v>
                </c:pt>
                <c:pt idx="3520">
                  <c:v>0.70578703703703705</c:v>
                </c:pt>
                <c:pt idx="3521">
                  <c:v>0.70581018518518512</c:v>
                </c:pt>
                <c:pt idx="3522">
                  <c:v>0.70583333333333342</c:v>
                </c:pt>
                <c:pt idx="3523">
                  <c:v>0.7058564814814815</c:v>
                </c:pt>
                <c:pt idx="3524">
                  <c:v>0.70587962962962969</c:v>
                </c:pt>
                <c:pt idx="3525">
                  <c:v>0.70590277777777777</c:v>
                </c:pt>
                <c:pt idx="3526">
                  <c:v>0.70592592592592596</c:v>
                </c:pt>
                <c:pt idx="3527">
                  <c:v>0.70594907407407403</c:v>
                </c:pt>
                <c:pt idx="3528">
                  <c:v>0.70597222222222233</c:v>
                </c:pt>
                <c:pt idx="3529">
                  <c:v>0.70599537037037041</c:v>
                </c:pt>
                <c:pt idx="3530">
                  <c:v>0.70601851851851849</c:v>
                </c:pt>
                <c:pt idx="3531">
                  <c:v>0.70604166666666668</c:v>
                </c:pt>
                <c:pt idx="3532">
                  <c:v>0.70606481481481476</c:v>
                </c:pt>
                <c:pt idx="3533">
                  <c:v>0.70608796296296295</c:v>
                </c:pt>
                <c:pt idx="3534">
                  <c:v>0.70611111111111102</c:v>
                </c:pt>
                <c:pt idx="3535">
                  <c:v>0.70613425925925932</c:v>
                </c:pt>
                <c:pt idx="3536">
                  <c:v>0.7061574074074074</c:v>
                </c:pt>
                <c:pt idx="3537">
                  <c:v>0.70618055555555559</c:v>
                </c:pt>
                <c:pt idx="3538">
                  <c:v>0.70620370370370367</c:v>
                </c:pt>
                <c:pt idx="3539">
                  <c:v>0.70622685185185186</c:v>
                </c:pt>
                <c:pt idx="3540">
                  <c:v>0.70624999999999993</c:v>
                </c:pt>
                <c:pt idx="3541">
                  <c:v>0.70627314814814823</c:v>
                </c:pt>
                <c:pt idx="3542">
                  <c:v>0.70629629629629631</c:v>
                </c:pt>
                <c:pt idx="3543">
                  <c:v>0.7063194444444445</c:v>
                </c:pt>
                <c:pt idx="3544">
                  <c:v>0.70634259259259258</c:v>
                </c:pt>
                <c:pt idx="3545">
                  <c:v>0.70636574074074077</c:v>
                </c:pt>
                <c:pt idx="3546">
                  <c:v>0.70638888888888884</c:v>
                </c:pt>
                <c:pt idx="3547">
                  <c:v>0.70641203703703714</c:v>
                </c:pt>
                <c:pt idx="3548">
                  <c:v>0.70643518518518522</c:v>
                </c:pt>
                <c:pt idx="3549">
                  <c:v>0.7064583333333333</c:v>
                </c:pt>
                <c:pt idx="3550">
                  <c:v>0.70648148148148149</c:v>
                </c:pt>
                <c:pt idx="3551">
                  <c:v>0.70650462962962957</c:v>
                </c:pt>
                <c:pt idx="3552">
                  <c:v>0.70652777777777775</c:v>
                </c:pt>
                <c:pt idx="3553">
                  <c:v>0.70655092592592583</c:v>
                </c:pt>
                <c:pt idx="3554">
                  <c:v>0.70657407407407413</c:v>
                </c:pt>
                <c:pt idx="3555">
                  <c:v>0.70659722222222221</c:v>
                </c:pt>
                <c:pt idx="3556">
                  <c:v>0.7066203703703704</c:v>
                </c:pt>
                <c:pt idx="3557">
                  <c:v>0.70664351851851848</c:v>
                </c:pt>
                <c:pt idx="3558">
                  <c:v>0.70666666666666667</c:v>
                </c:pt>
                <c:pt idx="3559">
                  <c:v>0.70668981481481474</c:v>
                </c:pt>
                <c:pt idx="3560">
                  <c:v>0.70671296296296304</c:v>
                </c:pt>
                <c:pt idx="3561">
                  <c:v>0.70673611111111112</c:v>
                </c:pt>
                <c:pt idx="3562">
                  <c:v>0.70675925925925931</c:v>
                </c:pt>
                <c:pt idx="3563">
                  <c:v>0.70678240740740739</c:v>
                </c:pt>
                <c:pt idx="3564">
                  <c:v>0.70680555555555558</c:v>
                </c:pt>
                <c:pt idx="3565">
                  <c:v>0.70682870370370365</c:v>
                </c:pt>
                <c:pt idx="3566">
                  <c:v>0.70685185185185195</c:v>
                </c:pt>
                <c:pt idx="3567">
                  <c:v>0.70687500000000003</c:v>
                </c:pt>
                <c:pt idx="3568">
                  <c:v>0.70689814814814811</c:v>
                </c:pt>
                <c:pt idx="3569">
                  <c:v>0.7069212962962963</c:v>
                </c:pt>
                <c:pt idx="3570">
                  <c:v>0.70694444444444438</c:v>
                </c:pt>
                <c:pt idx="3571">
                  <c:v>0.70696759259259256</c:v>
                </c:pt>
                <c:pt idx="3572">
                  <c:v>0.70699074074074064</c:v>
                </c:pt>
                <c:pt idx="3573">
                  <c:v>0.70701388888888894</c:v>
                </c:pt>
                <c:pt idx="3574">
                  <c:v>0.70703703703703702</c:v>
                </c:pt>
                <c:pt idx="3575">
                  <c:v>0.70706018518518521</c:v>
                </c:pt>
                <c:pt idx="3576">
                  <c:v>0.70708333333333329</c:v>
                </c:pt>
                <c:pt idx="3577">
                  <c:v>0.70710648148148147</c:v>
                </c:pt>
                <c:pt idx="3578">
                  <c:v>0.70712962962962955</c:v>
                </c:pt>
                <c:pt idx="3579">
                  <c:v>0.70715277777777785</c:v>
                </c:pt>
                <c:pt idx="3580">
                  <c:v>0.70717592592592593</c:v>
                </c:pt>
                <c:pt idx="3581">
                  <c:v>0.70719907407407412</c:v>
                </c:pt>
                <c:pt idx="3582">
                  <c:v>0.7072222222222222</c:v>
                </c:pt>
                <c:pt idx="3583">
                  <c:v>0.70724537037037039</c:v>
                </c:pt>
                <c:pt idx="3584">
                  <c:v>0.70726851851851846</c:v>
                </c:pt>
                <c:pt idx="3585">
                  <c:v>0.70729166666666676</c:v>
                </c:pt>
                <c:pt idx="3586">
                  <c:v>0.70731481481481484</c:v>
                </c:pt>
                <c:pt idx="3587">
                  <c:v>0.70733796296296303</c:v>
                </c:pt>
                <c:pt idx="3588">
                  <c:v>0.70736111111111111</c:v>
                </c:pt>
                <c:pt idx="3589">
                  <c:v>0.7073842592592593</c:v>
                </c:pt>
                <c:pt idx="3590">
                  <c:v>0.70740740740740737</c:v>
                </c:pt>
                <c:pt idx="3591">
                  <c:v>0.70743055555555545</c:v>
                </c:pt>
                <c:pt idx="3592">
                  <c:v>0.70745370370370375</c:v>
                </c:pt>
                <c:pt idx="3593">
                  <c:v>0.70747685185185183</c:v>
                </c:pt>
                <c:pt idx="3594">
                  <c:v>0.70750000000000002</c:v>
                </c:pt>
                <c:pt idx="3595">
                  <c:v>0.7075231481481481</c:v>
                </c:pt>
                <c:pt idx="3596">
                  <c:v>0.70754629629629628</c:v>
                </c:pt>
                <c:pt idx="3597">
                  <c:v>0.70756944444444436</c:v>
                </c:pt>
                <c:pt idx="3598">
                  <c:v>0.70759259259259266</c:v>
                </c:pt>
                <c:pt idx="3599">
                  <c:v>0.70761574074074074</c:v>
                </c:pt>
                <c:pt idx="3600">
                  <c:v>0.70763888888888893</c:v>
                </c:pt>
                <c:pt idx="3601">
                  <c:v>0.70766203703703701</c:v>
                </c:pt>
                <c:pt idx="3602">
                  <c:v>0.70768518518518519</c:v>
                </c:pt>
                <c:pt idx="3603">
                  <c:v>0.70770833333333327</c:v>
                </c:pt>
                <c:pt idx="3604">
                  <c:v>0.70773148148148157</c:v>
                </c:pt>
                <c:pt idx="3605">
                  <c:v>0.70775462962962965</c:v>
                </c:pt>
                <c:pt idx="3606">
                  <c:v>0.70777777777777784</c:v>
                </c:pt>
                <c:pt idx="3607">
                  <c:v>0.70780092592592592</c:v>
                </c:pt>
                <c:pt idx="3608">
                  <c:v>0.70782407407407411</c:v>
                </c:pt>
                <c:pt idx="3609">
                  <c:v>0.70784722222222218</c:v>
                </c:pt>
                <c:pt idx="3610">
                  <c:v>0.70787037037037026</c:v>
                </c:pt>
                <c:pt idx="3611">
                  <c:v>0.70789351851851856</c:v>
                </c:pt>
                <c:pt idx="3612">
                  <c:v>0.70791666666666664</c:v>
                </c:pt>
                <c:pt idx="3613">
                  <c:v>0.70793981481481483</c:v>
                </c:pt>
                <c:pt idx="3614">
                  <c:v>0.70796296296296291</c:v>
                </c:pt>
                <c:pt idx="3615">
                  <c:v>0.70798611111111109</c:v>
                </c:pt>
                <c:pt idx="3616">
                  <c:v>0.70800925925925917</c:v>
                </c:pt>
                <c:pt idx="3617">
                  <c:v>0.70803240740740747</c:v>
                </c:pt>
                <c:pt idx="3618">
                  <c:v>0.70805555555555555</c:v>
                </c:pt>
                <c:pt idx="3619">
                  <c:v>0.70807870370370374</c:v>
                </c:pt>
                <c:pt idx="3620">
                  <c:v>0.70810185185185182</c:v>
                </c:pt>
                <c:pt idx="3621">
                  <c:v>0.708125</c:v>
                </c:pt>
                <c:pt idx="3622">
                  <c:v>0.70814814814814808</c:v>
                </c:pt>
                <c:pt idx="3623">
                  <c:v>0.70817129629629638</c:v>
                </c:pt>
                <c:pt idx="3624">
                  <c:v>0.70819444444444446</c:v>
                </c:pt>
                <c:pt idx="3625">
                  <c:v>0.70821759259259265</c:v>
                </c:pt>
                <c:pt idx="3626">
                  <c:v>0.70824074074074073</c:v>
                </c:pt>
                <c:pt idx="3627">
                  <c:v>0.70826388888888892</c:v>
                </c:pt>
                <c:pt idx="3628">
                  <c:v>0.70828703703703699</c:v>
                </c:pt>
                <c:pt idx="3629">
                  <c:v>0.70831018518518529</c:v>
                </c:pt>
                <c:pt idx="3630">
                  <c:v>0.70833333333333337</c:v>
                </c:pt>
                <c:pt idx="3631">
                  <c:v>0.70835648148148145</c:v>
                </c:pt>
                <c:pt idx="3632">
                  <c:v>0.70837962962962964</c:v>
                </c:pt>
                <c:pt idx="3633">
                  <c:v>0.70840277777777771</c:v>
                </c:pt>
                <c:pt idx="3634">
                  <c:v>0.7084259259259259</c:v>
                </c:pt>
                <c:pt idx="3635">
                  <c:v>0.70844907407407398</c:v>
                </c:pt>
                <c:pt idx="3636">
                  <c:v>0.70847222222222228</c:v>
                </c:pt>
                <c:pt idx="3637">
                  <c:v>0.70849537037037036</c:v>
                </c:pt>
                <c:pt idx="3638">
                  <c:v>0.70851851851851855</c:v>
                </c:pt>
                <c:pt idx="3639">
                  <c:v>0.70854166666666663</c:v>
                </c:pt>
                <c:pt idx="3640">
                  <c:v>0.70856481481481481</c:v>
                </c:pt>
                <c:pt idx="3641">
                  <c:v>0.70858796296296289</c:v>
                </c:pt>
                <c:pt idx="3642">
                  <c:v>0.70861111111111119</c:v>
                </c:pt>
                <c:pt idx="3643">
                  <c:v>0.70863425925925927</c:v>
                </c:pt>
                <c:pt idx="3644">
                  <c:v>0.70865740740740746</c:v>
                </c:pt>
                <c:pt idx="3645">
                  <c:v>0.70868055555555554</c:v>
                </c:pt>
                <c:pt idx="3646">
                  <c:v>0.70870370370370372</c:v>
                </c:pt>
                <c:pt idx="3647">
                  <c:v>0.7087268518518518</c:v>
                </c:pt>
                <c:pt idx="3648">
                  <c:v>0.7087500000000001</c:v>
                </c:pt>
                <c:pt idx="3649">
                  <c:v>0.70877314814814818</c:v>
                </c:pt>
                <c:pt idx="3650">
                  <c:v>0.70879629629629637</c:v>
                </c:pt>
                <c:pt idx="3651">
                  <c:v>0.70881944444444445</c:v>
                </c:pt>
                <c:pt idx="3652">
                  <c:v>0.70884259259259252</c:v>
                </c:pt>
                <c:pt idx="3653">
                  <c:v>0.70886574074074071</c:v>
                </c:pt>
                <c:pt idx="3654">
                  <c:v>0.70888888888888879</c:v>
                </c:pt>
                <c:pt idx="3655">
                  <c:v>0.70891203703703709</c:v>
                </c:pt>
                <c:pt idx="3656">
                  <c:v>0.70893518518518517</c:v>
                </c:pt>
                <c:pt idx="3657">
                  <c:v>0.70895833333333336</c:v>
                </c:pt>
                <c:pt idx="3658">
                  <c:v>0.70898148148148143</c:v>
                </c:pt>
                <c:pt idx="3659">
                  <c:v>0.70900462962962962</c:v>
                </c:pt>
                <c:pt idx="3660">
                  <c:v>0.7090277777777777</c:v>
                </c:pt>
                <c:pt idx="3661">
                  <c:v>0.709050925925926</c:v>
                </c:pt>
                <c:pt idx="3662">
                  <c:v>0.70907407407407408</c:v>
                </c:pt>
                <c:pt idx="3663">
                  <c:v>0.70909722222222227</c:v>
                </c:pt>
                <c:pt idx="3664">
                  <c:v>0.70912037037037035</c:v>
                </c:pt>
                <c:pt idx="3665">
                  <c:v>0.70914351851851853</c:v>
                </c:pt>
                <c:pt idx="3666">
                  <c:v>0.70916666666666661</c:v>
                </c:pt>
                <c:pt idx="3667">
                  <c:v>0.70918981481481491</c:v>
                </c:pt>
                <c:pt idx="3668">
                  <c:v>0.70921296296296299</c:v>
                </c:pt>
                <c:pt idx="3669">
                  <c:v>0.70923611111111118</c:v>
                </c:pt>
                <c:pt idx="3670">
                  <c:v>0.70925925925925926</c:v>
                </c:pt>
                <c:pt idx="3671">
                  <c:v>0.70928240740740733</c:v>
                </c:pt>
                <c:pt idx="3672">
                  <c:v>0.70930555555555552</c:v>
                </c:pt>
                <c:pt idx="3673">
                  <c:v>0.7093287037037036</c:v>
                </c:pt>
                <c:pt idx="3674">
                  <c:v>0.7093518518518519</c:v>
                </c:pt>
                <c:pt idx="3675">
                  <c:v>0.70937499999999998</c:v>
                </c:pt>
                <c:pt idx="3676">
                  <c:v>0.70939814814814817</c:v>
                </c:pt>
                <c:pt idx="3677">
                  <c:v>0.70942129629629624</c:v>
                </c:pt>
                <c:pt idx="3678">
                  <c:v>0.70944444444444443</c:v>
                </c:pt>
                <c:pt idx="3679">
                  <c:v>0.70946759259259251</c:v>
                </c:pt>
                <c:pt idx="3680">
                  <c:v>0.70949074074074081</c:v>
                </c:pt>
                <c:pt idx="3681">
                  <c:v>0.70951388888888889</c:v>
                </c:pt>
                <c:pt idx="3682">
                  <c:v>0.70953703703703708</c:v>
                </c:pt>
                <c:pt idx="3683">
                  <c:v>0.70956018518518515</c:v>
                </c:pt>
                <c:pt idx="3684">
                  <c:v>0.70958333333333334</c:v>
                </c:pt>
                <c:pt idx="3685">
                  <c:v>0.70960648148148142</c:v>
                </c:pt>
                <c:pt idx="3686">
                  <c:v>0.70962962962962972</c:v>
                </c:pt>
                <c:pt idx="3687">
                  <c:v>0.7096527777777778</c:v>
                </c:pt>
                <c:pt idx="3688">
                  <c:v>0.70967592592592599</c:v>
                </c:pt>
                <c:pt idx="3689">
                  <c:v>0.70969907407407407</c:v>
                </c:pt>
                <c:pt idx="3690">
                  <c:v>0.70972222222222225</c:v>
                </c:pt>
                <c:pt idx="3691">
                  <c:v>0.70974537037037033</c:v>
                </c:pt>
                <c:pt idx="3692">
                  <c:v>0.70976851851851841</c:v>
                </c:pt>
                <c:pt idx="3693">
                  <c:v>0.70979166666666671</c:v>
                </c:pt>
                <c:pt idx="3694">
                  <c:v>0.70981481481481479</c:v>
                </c:pt>
                <c:pt idx="3695">
                  <c:v>0.70983796296296298</c:v>
                </c:pt>
                <c:pt idx="3696">
                  <c:v>0.70986111111111105</c:v>
                </c:pt>
                <c:pt idx="3697">
                  <c:v>0.70988425925925924</c:v>
                </c:pt>
                <c:pt idx="3698">
                  <c:v>0.70990740740740732</c:v>
                </c:pt>
                <c:pt idx="3699">
                  <c:v>0.70993055555555562</c:v>
                </c:pt>
                <c:pt idx="3700">
                  <c:v>0.7099537037037037</c:v>
                </c:pt>
                <c:pt idx="3701">
                  <c:v>0.70997685185185189</c:v>
                </c:pt>
                <c:pt idx="3702">
                  <c:v>0.71</c:v>
                </c:pt>
                <c:pt idx="3703">
                  <c:v>0.71002314814814815</c:v>
                </c:pt>
                <c:pt idx="3704">
                  <c:v>0.71004629629629623</c:v>
                </c:pt>
                <c:pt idx="3705">
                  <c:v>0.71006944444444453</c:v>
                </c:pt>
                <c:pt idx="3706">
                  <c:v>0.71009259259259261</c:v>
                </c:pt>
                <c:pt idx="3707">
                  <c:v>0.7101157407407408</c:v>
                </c:pt>
                <c:pt idx="3708">
                  <c:v>0.71013888888888888</c:v>
                </c:pt>
                <c:pt idx="3709">
                  <c:v>0.71016203703703706</c:v>
                </c:pt>
                <c:pt idx="3710">
                  <c:v>0.71018518518518514</c:v>
                </c:pt>
                <c:pt idx="3711">
                  <c:v>0.71020833333333344</c:v>
                </c:pt>
                <c:pt idx="3712">
                  <c:v>0.71023148148148152</c:v>
                </c:pt>
                <c:pt idx="3713">
                  <c:v>0.7102546296296296</c:v>
                </c:pt>
                <c:pt idx="3714">
                  <c:v>0.71027777777777779</c:v>
                </c:pt>
                <c:pt idx="3715">
                  <c:v>0.71030092592592586</c:v>
                </c:pt>
                <c:pt idx="3716">
                  <c:v>0.71032407407407405</c:v>
                </c:pt>
                <c:pt idx="3717">
                  <c:v>0.71034722222222213</c:v>
                </c:pt>
                <c:pt idx="3718">
                  <c:v>0.71037037037037043</c:v>
                </c:pt>
                <c:pt idx="3719">
                  <c:v>0.71039351851851851</c:v>
                </c:pt>
                <c:pt idx="3720">
                  <c:v>0.7104166666666667</c:v>
                </c:pt>
                <c:pt idx="3721">
                  <c:v>0.71043981481481477</c:v>
                </c:pt>
                <c:pt idx="3722">
                  <c:v>0.71046296296296296</c:v>
                </c:pt>
                <c:pt idx="3723">
                  <c:v>0.71048611111111104</c:v>
                </c:pt>
                <c:pt idx="3724">
                  <c:v>0.71050925925925934</c:v>
                </c:pt>
                <c:pt idx="3725">
                  <c:v>0.71053240740740742</c:v>
                </c:pt>
                <c:pt idx="3726">
                  <c:v>0.71055555555555561</c:v>
                </c:pt>
                <c:pt idx="3727">
                  <c:v>0.71057870370370368</c:v>
                </c:pt>
                <c:pt idx="3728">
                  <c:v>0.71060185185185187</c:v>
                </c:pt>
                <c:pt idx="3729">
                  <c:v>0.71062499999999995</c:v>
                </c:pt>
                <c:pt idx="3730">
                  <c:v>0.71064814814814825</c:v>
                </c:pt>
                <c:pt idx="3731">
                  <c:v>0.71067129629629633</c:v>
                </c:pt>
                <c:pt idx="3732">
                  <c:v>0.71069444444444452</c:v>
                </c:pt>
                <c:pt idx="3733">
                  <c:v>0.7107175925925926</c:v>
                </c:pt>
                <c:pt idx="3734">
                  <c:v>0.71074074074074067</c:v>
                </c:pt>
                <c:pt idx="3735">
                  <c:v>0.71076388888888886</c:v>
                </c:pt>
                <c:pt idx="3736">
                  <c:v>0.71078703703703694</c:v>
                </c:pt>
                <c:pt idx="3737">
                  <c:v>0.71081018518518524</c:v>
                </c:pt>
                <c:pt idx="3738">
                  <c:v>0.71083333333333332</c:v>
                </c:pt>
                <c:pt idx="3739">
                  <c:v>0.71085648148148151</c:v>
                </c:pt>
                <c:pt idx="3740">
                  <c:v>0.71087962962962958</c:v>
                </c:pt>
                <c:pt idx="3741">
                  <c:v>0.71090277777777777</c:v>
                </c:pt>
                <c:pt idx="3742">
                  <c:v>0.71092592592592585</c:v>
                </c:pt>
                <c:pt idx="3743">
                  <c:v>0.71094907407407415</c:v>
                </c:pt>
                <c:pt idx="3744">
                  <c:v>0.71097222222222223</c:v>
                </c:pt>
                <c:pt idx="3745">
                  <c:v>0.71099537037037042</c:v>
                </c:pt>
                <c:pt idx="3746">
                  <c:v>0.71101851851851849</c:v>
                </c:pt>
                <c:pt idx="3747">
                  <c:v>0.71104166666666668</c:v>
                </c:pt>
                <c:pt idx="3748">
                  <c:v>0.71106481481481476</c:v>
                </c:pt>
                <c:pt idx="3749">
                  <c:v>0.71108796296296306</c:v>
                </c:pt>
                <c:pt idx="3750">
                  <c:v>0.71111111111111114</c:v>
                </c:pt>
                <c:pt idx="3751">
                  <c:v>0.71113425925925933</c:v>
                </c:pt>
                <c:pt idx="3752">
                  <c:v>0.7111574074074074</c:v>
                </c:pt>
                <c:pt idx="3753">
                  <c:v>0.71118055555555548</c:v>
                </c:pt>
                <c:pt idx="3754">
                  <c:v>0.71120370370370367</c:v>
                </c:pt>
                <c:pt idx="3755">
                  <c:v>0.71122685185185175</c:v>
                </c:pt>
                <c:pt idx="3756">
                  <c:v>0.71125000000000005</c:v>
                </c:pt>
                <c:pt idx="3757">
                  <c:v>0.71127314814814813</c:v>
                </c:pt>
                <c:pt idx="3758">
                  <c:v>0.71129629629629632</c:v>
                </c:pt>
                <c:pt idx="3759">
                  <c:v>0.71131944444444439</c:v>
                </c:pt>
                <c:pt idx="3760">
                  <c:v>0.71134259259259258</c:v>
                </c:pt>
                <c:pt idx="3761">
                  <c:v>0.71136574074074066</c:v>
                </c:pt>
                <c:pt idx="3762">
                  <c:v>0.71138888888888896</c:v>
                </c:pt>
                <c:pt idx="3763">
                  <c:v>0.71141203703703704</c:v>
                </c:pt>
                <c:pt idx="3764">
                  <c:v>0.71143518518518523</c:v>
                </c:pt>
                <c:pt idx="3765">
                  <c:v>0.7114583333333333</c:v>
                </c:pt>
                <c:pt idx="3766">
                  <c:v>0.71148148148148149</c:v>
                </c:pt>
                <c:pt idx="3767">
                  <c:v>0.71150462962962957</c:v>
                </c:pt>
                <c:pt idx="3768">
                  <c:v>0.71152777777777787</c:v>
                </c:pt>
                <c:pt idx="3769">
                  <c:v>0.71155092592592595</c:v>
                </c:pt>
                <c:pt idx="3770">
                  <c:v>0.71157407407407414</c:v>
                </c:pt>
                <c:pt idx="3771">
                  <c:v>0.71159722222222221</c:v>
                </c:pt>
                <c:pt idx="3772">
                  <c:v>0.7116203703703704</c:v>
                </c:pt>
                <c:pt idx="3773">
                  <c:v>0.71164351851851848</c:v>
                </c:pt>
                <c:pt idx="3774">
                  <c:v>0.71166666666666656</c:v>
                </c:pt>
                <c:pt idx="3775">
                  <c:v>0.71168981481481486</c:v>
                </c:pt>
                <c:pt idx="3776">
                  <c:v>0.71171296296296294</c:v>
                </c:pt>
                <c:pt idx="3777">
                  <c:v>0.71173611111111112</c:v>
                </c:pt>
                <c:pt idx="3778">
                  <c:v>0.7117592592592592</c:v>
                </c:pt>
                <c:pt idx="3779">
                  <c:v>0.71178240740740739</c:v>
                </c:pt>
                <c:pt idx="3780">
                  <c:v>0.71180555555555547</c:v>
                </c:pt>
                <c:pt idx="3781">
                  <c:v>0.71182870370370377</c:v>
                </c:pt>
                <c:pt idx="3782">
                  <c:v>0.71185185185185185</c:v>
                </c:pt>
                <c:pt idx="3783">
                  <c:v>0.71187500000000004</c:v>
                </c:pt>
                <c:pt idx="3784">
                  <c:v>0.71189814814814811</c:v>
                </c:pt>
                <c:pt idx="3785">
                  <c:v>0.7119212962962963</c:v>
                </c:pt>
                <c:pt idx="3786">
                  <c:v>0.71194444444444438</c:v>
                </c:pt>
                <c:pt idx="3787">
                  <c:v>0.71196759259259268</c:v>
                </c:pt>
                <c:pt idx="3788">
                  <c:v>0.71199074074074076</c:v>
                </c:pt>
                <c:pt idx="3789">
                  <c:v>0.71201388888888895</c:v>
                </c:pt>
                <c:pt idx="3790">
                  <c:v>0.71203703703703702</c:v>
                </c:pt>
                <c:pt idx="3791">
                  <c:v>0.71206018518518521</c:v>
                </c:pt>
                <c:pt idx="3792">
                  <c:v>0.71208333333333329</c:v>
                </c:pt>
                <c:pt idx="3793">
                  <c:v>0.71210648148148159</c:v>
                </c:pt>
                <c:pt idx="3794">
                  <c:v>0.71212962962962967</c:v>
                </c:pt>
                <c:pt idx="3795">
                  <c:v>0.71215277777777775</c:v>
                </c:pt>
                <c:pt idx="3796">
                  <c:v>0.71217592592592593</c:v>
                </c:pt>
                <c:pt idx="3797">
                  <c:v>0.71219907407407401</c:v>
                </c:pt>
                <c:pt idx="3798">
                  <c:v>0.7122222222222222</c:v>
                </c:pt>
                <c:pt idx="3799">
                  <c:v>0.71224537037037028</c:v>
                </c:pt>
                <c:pt idx="3800">
                  <c:v>0.71226851851851858</c:v>
                </c:pt>
                <c:pt idx="3801">
                  <c:v>0.71229166666666666</c:v>
                </c:pt>
                <c:pt idx="3802">
                  <c:v>0.71231481481481485</c:v>
                </c:pt>
                <c:pt idx="3803">
                  <c:v>0.71233796296296292</c:v>
                </c:pt>
                <c:pt idx="3804">
                  <c:v>0.71236111111111111</c:v>
                </c:pt>
                <c:pt idx="3805">
                  <c:v>0.71238425925925919</c:v>
                </c:pt>
                <c:pt idx="3806">
                  <c:v>0.71240740740740749</c:v>
                </c:pt>
                <c:pt idx="3807">
                  <c:v>0.71243055555555557</c:v>
                </c:pt>
                <c:pt idx="3808">
                  <c:v>0.71245370370370376</c:v>
                </c:pt>
                <c:pt idx="3809">
                  <c:v>0.71247685185185183</c:v>
                </c:pt>
                <c:pt idx="3810">
                  <c:v>0.71250000000000002</c:v>
                </c:pt>
                <c:pt idx="3811">
                  <c:v>0.7125231481481481</c:v>
                </c:pt>
                <c:pt idx="3812">
                  <c:v>0.7125462962962964</c:v>
                </c:pt>
                <c:pt idx="3813">
                  <c:v>0.71256944444444448</c:v>
                </c:pt>
                <c:pt idx="3814">
                  <c:v>0.71259259259259267</c:v>
                </c:pt>
                <c:pt idx="3815">
                  <c:v>0.71261574074074074</c:v>
                </c:pt>
                <c:pt idx="3816">
                  <c:v>0.71263888888888882</c:v>
                </c:pt>
                <c:pt idx="3817">
                  <c:v>0.71266203703703701</c:v>
                </c:pt>
                <c:pt idx="3818">
                  <c:v>0.71268518518518509</c:v>
                </c:pt>
                <c:pt idx="3819">
                  <c:v>0.71270833333333339</c:v>
                </c:pt>
                <c:pt idx="3820">
                  <c:v>0.71273148148148147</c:v>
                </c:pt>
                <c:pt idx="3821">
                  <c:v>0.71275462962962965</c:v>
                </c:pt>
                <c:pt idx="3822">
                  <c:v>0.71277777777777773</c:v>
                </c:pt>
                <c:pt idx="3823">
                  <c:v>0.71280092592592592</c:v>
                </c:pt>
                <c:pt idx="3824">
                  <c:v>0.712824074074074</c:v>
                </c:pt>
                <c:pt idx="3825">
                  <c:v>0.7128472222222223</c:v>
                </c:pt>
                <c:pt idx="3826">
                  <c:v>0.71287037037037038</c:v>
                </c:pt>
                <c:pt idx="3827">
                  <c:v>0.71289351851851857</c:v>
                </c:pt>
                <c:pt idx="3828">
                  <c:v>0.71291666666666664</c:v>
                </c:pt>
                <c:pt idx="3829">
                  <c:v>0.71293981481481483</c:v>
                </c:pt>
                <c:pt idx="3830">
                  <c:v>0.71296296296296291</c:v>
                </c:pt>
                <c:pt idx="3831">
                  <c:v>0.71298611111111121</c:v>
                </c:pt>
                <c:pt idx="3832">
                  <c:v>0.71300925925925929</c:v>
                </c:pt>
                <c:pt idx="3833">
                  <c:v>0.71303240740740748</c:v>
                </c:pt>
                <c:pt idx="3834">
                  <c:v>0.71305555555555555</c:v>
                </c:pt>
                <c:pt idx="3835">
                  <c:v>0.71307870370370363</c:v>
                </c:pt>
                <c:pt idx="3836">
                  <c:v>0.71310185185185182</c:v>
                </c:pt>
                <c:pt idx="3837">
                  <c:v>0.7131249999999999</c:v>
                </c:pt>
                <c:pt idx="3838">
                  <c:v>0.7131481481481482</c:v>
                </c:pt>
                <c:pt idx="3839">
                  <c:v>0.71317129629629628</c:v>
                </c:pt>
                <c:pt idx="3840">
                  <c:v>0.71319444444444446</c:v>
                </c:pt>
                <c:pt idx="3841">
                  <c:v>0.71321759259259254</c:v>
                </c:pt>
                <c:pt idx="3842">
                  <c:v>0.71324074074074073</c:v>
                </c:pt>
                <c:pt idx="3843">
                  <c:v>0.71326388888888881</c:v>
                </c:pt>
                <c:pt idx="3844">
                  <c:v>0.71328703703703711</c:v>
                </c:pt>
                <c:pt idx="3845">
                  <c:v>0.71331018518518519</c:v>
                </c:pt>
                <c:pt idx="3846">
                  <c:v>0.71333333333333337</c:v>
                </c:pt>
                <c:pt idx="3847">
                  <c:v>0.71335648148148145</c:v>
                </c:pt>
                <c:pt idx="3848">
                  <c:v>0.71337962962962964</c:v>
                </c:pt>
                <c:pt idx="3849">
                  <c:v>0.71340277777777772</c:v>
                </c:pt>
                <c:pt idx="3850">
                  <c:v>0.71342592592592602</c:v>
                </c:pt>
                <c:pt idx="3851">
                  <c:v>0.7134490740740741</c:v>
                </c:pt>
                <c:pt idx="3852">
                  <c:v>0.71347222222222229</c:v>
                </c:pt>
                <c:pt idx="3853">
                  <c:v>0.71349537037037036</c:v>
                </c:pt>
                <c:pt idx="3854">
                  <c:v>0.71351851851851855</c:v>
                </c:pt>
                <c:pt idx="3855">
                  <c:v>0.71354166666666663</c:v>
                </c:pt>
                <c:pt idx="3856">
                  <c:v>0.71356481481481471</c:v>
                </c:pt>
                <c:pt idx="3857">
                  <c:v>0.71358796296296301</c:v>
                </c:pt>
                <c:pt idx="3858">
                  <c:v>0.71361111111111108</c:v>
                </c:pt>
                <c:pt idx="3859">
                  <c:v>0.71363425925925927</c:v>
                </c:pt>
                <c:pt idx="3860">
                  <c:v>0.71365740740740735</c:v>
                </c:pt>
                <c:pt idx="3861">
                  <c:v>0.71368055555555554</c:v>
                </c:pt>
                <c:pt idx="3862">
                  <c:v>0.71370370370370362</c:v>
                </c:pt>
                <c:pt idx="3863">
                  <c:v>0.71372685185185192</c:v>
                </c:pt>
                <c:pt idx="3864">
                  <c:v>0.71375</c:v>
                </c:pt>
                <c:pt idx="3865">
                  <c:v>0.71377314814814818</c:v>
                </c:pt>
                <c:pt idx="3866">
                  <c:v>0.71379629629629626</c:v>
                </c:pt>
                <c:pt idx="3867">
                  <c:v>0.71381944444444445</c:v>
                </c:pt>
                <c:pt idx="3868">
                  <c:v>0.71384259259259253</c:v>
                </c:pt>
                <c:pt idx="3869">
                  <c:v>0.71386574074074083</c:v>
                </c:pt>
                <c:pt idx="3870">
                  <c:v>0.71388888888888891</c:v>
                </c:pt>
                <c:pt idx="3871">
                  <c:v>0.71391203703703709</c:v>
                </c:pt>
                <c:pt idx="3872">
                  <c:v>0.71393518518518517</c:v>
                </c:pt>
                <c:pt idx="3873">
                  <c:v>0.71395833333333336</c:v>
                </c:pt>
                <c:pt idx="3874">
                  <c:v>0.71398148148148144</c:v>
                </c:pt>
                <c:pt idx="3875">
                  <c:v>0.71400462962962974</c:v>
                </c:pt>
                <c:pt idx="3876">
                  <c:v>0.71402777777777782</c:v>
                </c:pt>
                <c:pt idx="3877">
                  <c:v>0.71405092592592589</c:v>
                </c:pt>
                <c:pt idx="3878">
                  <c:v>0.71407407407407408</c:v>
                </c:pt>
                <c:pt idx="3879">
                  <c:v>0.71409722222222216</c:v>
                </c:pt>
                <c:pt idx="3880">
                  <c:v>0.71412037037037035</c:v>
                </c:pt>
                <c:pt idx="3881">
                  <c:v>0.71414351851851843</c:v>
                </c:pt>
                <c:pt idx="3882">
                  <c:v>0.71416666666666673</c:v>
                </c:pt>
                <c:pt idx="3883">
                  <c:v>0.71418981481481481</c:v>
                </c:pt>
                <c:pt idx="3884">
                  <c:v>0.71421296296296299</c:v>
                </c:pt>
                <c:pt idx="3885">
                  <c:v>0.71423611111111107</c:v>
                </c:pt>
                <c:pt idx="3886">
                  <c:v>0.71425925925925926</c:v>
                </c:pt>
                <c:pt idx="3887">
                  <c:v>0.71428240740740734</c:v>
                </c:pt>
                <c:pt idx="3888">
                  <c:v>0.71430555555555564</c:v>
                </c:pt>
                <c:pt idx="3889">
                  <c:v>0.71432870370370372</c:v>
                </c:pt>
                <c:pt idx="3890">
                  <c:v>0.7143518518518519</c:v>
                </c:pt>
                <c:pt idx="3891">
                  <c:v>0.71437499999999998</c:v>
                </c:pt>
                <c:pt idx="3892">
                  <c:v>0.71439814814814817</c:v>
                </c:pt>
                <c:pt idx="3893">
                  <c:v>0.71442129629629625</c:v>
                </c:pt>
                <c:pt idx="3894">
                  <c:v>0.71444444444444455</c:v>
                </c:pt>
                <c:pt idx="3895">
                  <c:v>0.71446759259259263</c:v>
                </c:pt>
                <c:pt idx="3896">
                  <c:v>0.7144907407407407</c:v>
                </c:pt>
                <c:pt idx="3897">
                  <c:v>0.71451388888888889</c:v>
                </c:pt>
                <c:pt idx="3898">
                  <c:v>0.71453703703703697</c:v>
                </c:pt>
                <c:pt idx="3899">
                  <c:v>0.71456018518518516</c:v>
                </c:pt>
                <c:pt idx="3900">
                  <c:v>0.71458333333333324</c:v>
                </c:pt>
                <c:pt idx="3901">
                  <c:v>0.71460648148148154</c:v>
                </c:pt>
                <c:pt idx="3902">
                  <c:v>0.71462962962962961</c:v>
                </c:pt>
                <c:pt idx="3903">
                  <c:v>0.7146527777777778</c:v>
                </c:pt>
                <c:pt idx="3904">
                  <c:v>0.71467592592592588</c:v>
                </c:pt>
                <c:pt idx="3905">
                  <c:v>0.71469907407407407</c:v>
                </c:pt>
                <c:pt idx="3906">
                  <c:v>0.71472222222222215</c:v>
                </c:pt>
                <c:pt idx="3907">
                  <c:v>0.71474537037037045</c:v>
                </c:pt>
                <c:pt idx="3908">
                  <c:v>0.71476851851851853</c:v>
                </c:pt>
                <c:pt idx="3909">
                  <c:v>0.71479166666666671</c:v>
                </c:pt>
                <c:pt idx="3910">
                  <c:v>0.71481481481481479</c:v>
                </c:pt>
                <c:pt idx="3911">
                  <c:v>0.71483796296296298</c:v>
                </c:pt>
                <c:pt idx="3912">
                  <c:v>0.71486111111111106</c:v>
                </c:pt>
                <c:pt idx="3913">
                  <c:v>0.71488425925925936</c:v>
                </c:pt>
                <c:pt idx="3914">
                  <c:v>0.71490740740740744</c:v>
                </c:pt>
                <c:pt idx="3915">
                  <c:v>0.71493055555555562</c:v>
                </c:pt>
                <c:pt idx="3916">
                  <c:v>0.7149537037037037</c:v>
                </c:pt>
                <c:pt idx="3917">
                  <c:v>0.71497685185185178</c:v>
                </c:pt>
                <c:pt idx="3918">
                  <c:v>0.71499999999999997</c:v>
                </c:pt>
                <c:pt idx="3919">
                  <c:v>0.71502314814814805</c:v>
                </c:pt>
                <c:pt idx="3920">
                  <c:v>0.71504629629629635</c:v>
                </c:pt>
                <c:pt idx="3921">
                  <c:v>0.71506944444444442</c:v>
                </c:pt>
                <c:pt idx="3922">
                  <c:v>0.71509259259259261</c:v>
                </c:pt>
                <c:pt idx="3923">
                  <c:v>0.71511574074074069</c:v>
                </c:pt>
                <c:pt idx="3924">
                  <c:v>0.71513888888888888</c:v>
                </c:pt>
                <c:pt idx="3925">
                  <c:v>0.71516203703703696</c:v>
                </c:pt>
                <c:pt idx="3926">
                  <c:v>0.71518518518518526</c:v>
                </c:pt>
                <c:pt idx="3927">
                  <c:v>0.71520833333333333</c:v>
                </c:pt>
                <c:pt idx="3928">
                  <c:v>0.71523148148148152</c:v>
                </c:pt>
                <c:pt idx="3929">
                  <c:v>0.7152546296296296</c:v>
                </c:pt>
                <c:pt idx="3930">
                  <c:v>0.71527777777777779</c:v>
                </c:pt>
                <c:pt idx="3931">
                  <c:v>0.71530092592592587</c:v>
                </c:pt>
                <c:pt idx="3932">
                  <c:v>0.71532407407407417</c:v>
                </c:pt>
                <c:pt idx="3933">
                  <c:v>0.71534722222222225</c:v>
                </c:pt>
                <c:pt idx="3934">
                  <c:v>0.71537037037037043</c:v>
                </c:pt>
                <c:pt idx="3935">
                  <c:v>0.71539351851851851</c:v>
                </c:pt>
                <c:pt idx="3936">
                  <c:v>0.7154166666666667</c:v>
                </c:pt>
                <c:pt idx="3937">
                  <c:v>0.71543981481481478</c:v>
                </c:pt>
                <c:pt idx="3938">
                  <c:v>0.71546296296296286</c:v>
                </c:pt>
                <c:pt idx="3939">
                  <c:v>0.71548611111111116</c:v>
                </c:pt>
                <c:pt idx="3940">
                  <c:v>0.71550925925925923</c:v>
                </c:pt>
                <c:pt idx="3941">
                  <c:v>0.71553240740740742</c:v>
                </c:pt>
                <c:pt idx="3942">
                  <c:v>0.7155555555555555</c:v>
                </c:pt>
                <c:pt idx="3943">
                  <c:v>0.71557870370370369</c:v>
                </c:pt>
                <c:pt idx="3944">
                  <c:v>0.71560185185185177</c:v>
                </c:pt>
                <c:pt idx="3945">
                  <c:v>0.71562500000000007</c:v>
                </c:pt>
                <c:pt idx="3946">
                  <c:v>0.71564814814814814</c:v>
                </c:pt>
                <c:pt idx="3947">
                  <c:v>0.71567129629629633</c:v>
                </c:pt>
                <c:pt idx="3948">
                  <c:v>0.71569444444444441</c:v>
                </c:pt>
                <c:pt idx="3949">
                  <c:v>0.7157175925925926</c:v>
                </c:pt>
                <c:pt idx="3950">
                  <c:v>0.71574074074074068</c:v>
                </c:pt>
                <c:pt idx="3951">
                  <c:v>0.71576388888888898</c:v>
                </c:pt>
                <c:pt idx="3952">
                  <c:v>0.71578703703703705</c:v>
                </c:pt>
                <c:pt idx="3953">
                  <c:v>0.71581018518518524</c:v>
                </c:pt>
                <c:pt idx="3954">
                  <c:v>0.71583333333333332</c:v>
                </c:pt>
                <c:pt idx="3955">
                  <c:v>0.71585648148148151</c:v>
                </c:pt>
                <c:pt idx="3956">
                  <c:v>0.71587962962962959</c:v>
                </c:pt>
                <c:pt idx="3957">
                  <c:v>0.71590277777777789</c:v>
                </c:pt>
                <c:pt idx="3958">
                  <c:v>0.71592592592592597</c:v>
                </c:pt>
                <c:pt idx="3959">
                  <c:v>0.71594907407407404</c:v>
                </c:pt>
                <c:pt idx="3960">
                  <c:v>0.71597222222222223</c:v>
                </c:pt>
                <c:pt idx="3961">
                  <c:v>0.71599537037037031</c:v>
                </c:pt>
                <c:pt idx="3962">
                  <c:v>0.7160185185185185</c:v>
                </c:pt>
                <c:pt idx="3963">
                  <c:v>0.71604166666666658</c:v>
                </c:pt>
                <c:pt idx="3964">
                  <c:v>0.71606481481481488</c:v>
                </c:pt>
                <c:pt idx="3965">
                  <c:v>0.71608796296296295</c:v>
                </c:pt>
                <c:pt idx="3966">
                  <c:v>0.71611111111111114</c:v>
                </c:pt>
                <c:pt idx="3967">
                  <c:v>0.71613425925925922</c:v>
                </c:pt>
                <c:pt idx="3968">
                  <c:v>0.71615740740740741</c:v>
                </c:pt>
                <c:pt idx="3969">
                  <c:v>0.71618055555555549</c:v>
                </c:pt>
                <c:pt idx="3970">
                  <c:v>0.71620370370370379</c:v>
                </c:pt>
                <c:pt idx="3971">
                  <c:v>0.71622685185185186</c:v>
                </c:pt>
                <c:pt idx="3972">
                  <c:v>0.71625000000000005</c:v>
                </c:pt>
                <c:pt idx="3973">
                  <c:v>0.71627314814814813</c:v>
                </c:pt>
                <c:pt idx="3974">
                  <c:v>0.71629629629629632</c:v>
                </c:pt>
                <c:pt idx="3975">
                  <c:v>0.7163194444444444</c:v>
                </c:pt>
                <c:pt idx="3976">
                  <c:v>0.7163425925925927</c:v>
                </c:pt>
                <c:pt idx="3977">
                  <c:v>0.71636574074074078</c:v>
                </c:pt>
                <c:pt idx="3978">
                  <c:v>0.71638888888888885</c:v>
                </c:pt>
                <c:pt idx="3979">
                  <c:v>0.71641203703703704</c:v>
                </c:pt>
                <c:pt idx="3980">
                  <c:v>0.71643518518518512</c:v>
                </c:pt>
                <c:pt idx="3981">
                  <c:v>0.71645833333333331</c:v>
                </c:pt>
                <c:pt idx="3982">
                  <c:v>0.71648148148148139</c:v>
                </c:pt>
                <c:pt idx="3983">
                  <c:v>0.71650462962962969</c:v>
                </c:pt>
                <c:pt idx="3984">
                  <c:v>0.71652777777777776</c:v>
                </c:pt>
                <c:pt idx="3985">
                  <c:v>0.71655092592592595</c:v>
                </c:pt>
                <c:pt idx="3986">
                  <c:v>0.71657407407407403</c:v>
                </c:pt>
                <c:pt idx="3987">
                  <c:v>0.71659722222222222</c:v>
                </c:pt>
                <c:pt idx="3988">
                  <c:v>0.7166203703703703</c:v>
                </c:pt>
                <c:pt idx="3989">
                  <c:v>0.7166435185185186</c:v>
                </c:pt>
                <c:pt idx="3990">
                  <c:v>0.71666666666666667</c:v>
                </c:pt>
                <c:pt idx="3991">
                  <c:v>0.71668981481481486</c:v>
                </c:pt>
                <c:pt idx="3992">
                  <c:v>0.71671296296296294</c:v>
                </c:pt>
                <c:pt idx="3993">
                  <c:v>0.71673611111111113</c:v>
                </c:pt>
                <c:pt idx="3994">
                  <c:v>0.71675925925925921</c:v>
                </c:pt>
                <c:pt idx="3995">
                  <c:v>0.71678240740740751</c:v>
                </c:pt>
                <c:pt idx="3996">
                  <c:v>0.71680555555555558</c:v>
                </c:pt>
                <c:pt idx="3997">
                  <c:v>0.71682870370370377</c:v>
                </c:pt>
                <c:pt idx="3998">
                  <c:v>0.71685185185185185</c:v>
                </c:pt>
                <c:pt idx="3999">
                  <c:v>0.71687499999999993</c:v>
                </c:pt>
                <c:pt idx="4000">
                  <c:v>0.71689814814814812</c:v>
                </c:pt>
                <c:pt idx="4001">
                  <c:v>0.7169212962962962</c:v>
                </c:pt>
                <c:pt idx="4002">
                  <c:v>0.7169444444444445</c:v>
                </c:pt>
                <c:pt idx="4003">
                  <c:v>0.71696759259259257</c:v>
                </c:pt>
                <c:pt idx="4004">
                  <c:v>0.71699074074074076</c:v>
                </c:pt>
                <c:pt idx="4005">
                  <c:v>0.71701388888888884</c:v>
                </c:pt>
                <c:pt idx="4006">
                  <c:v>0.71703703703703703</c:v>
                </c:pt>
                <c:pt idx="4007">
                  <c:v>0.71706018518518511</c:v>
                </c:pt>
                <c:pt idx="4008">
                  <c:v>0.71708333333333341</c:v>
                </c:pt>
                <c:pt idx="4009">
                  <c:v>0.71710648148148148</c:v>
                </c:pt>
                <c:pt idx="4010">
                  <c:v>0.71712962962962967</c:v>
                </c:pt>
                <c:pt idx="4011">
                  <c:v>0.71715277777777775</c:v>
                </c:pt>
                <c:pt idx="4012">
                  <c:v>0.71717592592592594</c:v>
                </c:pt>
                <c:pt idx="4013">
                  <c:v>0.71719907407407402</c:v>
                </c:pt>
                <c:pt idx="4014">
                  <c:v>0.71722222222222232</c:v>
                </c:pt>
                <c:pt idx="4015">
                  <c:v>0.71724537037037039</c:v>
                </c:pt>
                <c:pt idx="4016">
                  <c:v>0.71726851851851858</c:v>
                </c:pt>
                <c:pt idx="4017">
                  <c:v>0.71729166666666666</c:v>
                </c:pt>
                <c:pt idx="4018">
                  <c:v>0.71731481481481485</c:v>
                </c:pt>
                <c:pt idx="4019">
                  <c:v>0.71733796296296293</c:v>
                </c:pt>
                <c:pt idx="4020">
                  <c:v>0.71736111111111101</c:v>
                </c:pt>
                <c:pt idx="4021">
                  <c:v>0.7173842592592593</c:v>
                </c:pt>
                <c:pt idx="4022">
                  <c:v>0.71740740740740738</c:v>
                </c:pt>
                <c:pt idx="4023">
                  <c:v>0.71743055555555557</c:v>
                </c:pt>
                <c:pt idx="4024">
                  <c:v>0.71745370370370365</c:v>
                </c:pt>
                <c:pt idx="4025">
                  <c:v>0.71747685185185184</c:v>
                </c:pt>
                <c:pt idx="4026">
                  <c:v>0.71749999999999992</c:v>
                </c:pt>
                <c:pt idx="4027">
                  <c:v>0.71752314814814822</c:v>
                </c:pt>
                <c:pt idx="4028">
                  <c:v>0.71754629629629629</c:v>
                </c:pt>
                <c:pt idx="4029">
                  <c:v>0.71756944444444448</c:v>
                </c:pt>
                <c:pt idx="4030">
                  <c:v>0.71759259259259256</c:v>
                </c:pt>
                <c:pt idx="4031">
                  <c:v>0.71761574074074075</c:v>
                </c:pt>
                <c:pt idx="4032">
                  <c:v>0.71763888888888883</c:v>
                </c:pt>
                <c:pt idx="4033">
                  <c:v>0.71766203703703713</c:v>
                </c:pt>
                <c:pt idx="4034">
                  <c:v>0.7176851851851852</c:v>
                </c:pt>
                <c:pt idx="4035">
                  <c:v>0.71770833333333339</c:v>
                </c:pt>
                <c:pt idx="4036">
                  <c:v>0.71773148148148147</c:v>
                </c:pt>
                <c:pt idx="4037">
                  <c:v>0.71775462962962966</c:v>
                </c:pt>
                <c:pt idx="4038">
                  <c:v>0.71777777777777774</c:v>
                </c:pt>
                <c:pt idx="4039">
                  <c:v>0.71780092592592604</c:v>
                </c:pt>
                <c:pt idx="4040">
                  <c:v>0.71782407407407411</c:v>
                </c:pt>
                <c:pt idx="4041">
                  <c:v>0.71784722222222219</c:v>
                </c:pt>
                <c:pt idx="4042">
                  <c:v>0.71787037037037038</c:v>
                </c:pt>
                <c:pt idx="4043">
                  <c:v>0.71789351851851846</c:v>
                </c:pt>
                <c:pt idx="4044">
                  <c:v>0.71791666666666665</c:v>
                </c:pt>
                <c:pt idx="4045">
                  <c:v>0.71793981481481473</c:v>
                </c:pt>
                <c:pt idx="4046">
                  <c:v>0.71796296296296302</c:v>
                </c:pt>
                <c:pt idx="4047">
                  <c:v>0.7179861111111111</c:v>
                </c:pt>
                <c:pt idx="4048">
                  <c:v>0.71800925925925929</c:v>
                </c:pt>
                <c:pt idx="4049">
                  <c:v>0.71803240740740737</c:v>
                </c:pt>
                <c:pt idx="4050">
                  <c:v>0.71805555555555556</c:v>
                </c:pt>
                <c:pt idx="4051">
                  <c:v>0.71807870370370364</c:v>
                </c:pt>
                <c:pt idx="4052">
                  <c:v>0.71810185185185194</c:v>
                </c:pt>
                <c:pt idx="4053">
                  <c:v>0.71812500000000001</c:v>
                </c:pt>
                <c:pt idx="4054">
                  <c:v>0.7181481481481482</c:v>
                </c:pt>
                <c:pt idx="4055">
                  <c:v>0.71817129629629628</c:v>
                </c:pt>
                <c:pt idx="4056">
                  <c:v>0.71819444444444447</c:v>
                </c:pt>
                <c:pt idx="4057">
                  <c:v>0.71821759259259255</c:v>
                </c:pt>
                <c:pt idx="4058">
                  <c:v>0.71824074074074085</c:v>
                </c:pt>
                <c:pt idx="4059">
                  <c:v>0.71826388888888892</c:v>
                </c:pt>
                <c:pt idx="4060">
                  <c:v>0.718287037037037</c:v>
                </c:pt>
                <c:pt idx="4061">
                  <c:v>0.71831018518518519</c:v>
                </c:pt>
                <c:pt idx="4062">
                  <c:v>0.71833333333333327</c:v>
                </c:pt>
                <c:pt idx="4063">
                  <c:v>0.71835648148148146</c:v>
                </c:pt>
                <c:pt idx="4064">
                  <c:v>0.71837962962962953</c:v>
                </c:pt>
                <c:pt idx="4065">
                  <c:v>0.71840277777777783</c:v>
                </c:pt>
                <c:pt idx="4066">
                  <c:v>0.71842592592592591</c:v>
                </c:pt>
                <c:pt idx="4067">
                  <c:v>0.7184490740740741</c:v>
                </c:pt>
                <c:pt idx="4068">
                  <c:v>0.71847222222222218</c:v>
                </c:pt>
                <c:pt idx="4069">
                  <c:v>0.71849537037037037</c:v>
                </c:pt>
                <c:pt idx="4070">
                  <c:v>0.71851851851851845</c:v>
                </c:pt>
                <c:pt idx="4071">
                  <c:v>0.71854166666666675</c:v>
                </c:pt>
                <c:pt idx="4072">
                  <c:v>0.71856481481481482</c:v>
                </c:pt>
                <c:pt idx="4073">
                  <c:v>0.71858796296296301</c:v>
                </c:pt>
                <c:pt idx="4074">
                  <c:v>0.71861111111111109</c:v>
                </c:pt>
                <c:pt idx="4075">
                  <c:v>0.71863425925925928</c:v>
                </c:pt>
                <c:pt idx="4076">
                  <c:v>0.71865740740740736</c:v>
                </c:pt>
                <c:pt idx="4077">
                  <c:v>0.71868055555555566</c:v>
                </c:pt>
                <c:pt idx="4078">
                  <c:v>0.71870370370370373</c:v>
                </c:pt>
                <c:pt idx="4079">
                  <c:v>0.71872685185185192</c:v>
                </c:pt>
                <c:pt idx="4080">
                  <c:v>0.71875</c:v>
                </c:pt>
                <c:pt idx="4081">
                  <c:v>0.71877314814814808</c:v>
                </c:pt>
                <c:pt idx="4082">
                  <c:v>0.71879629629629627</c:v>
                </c:pt>
                <c:pt idx="4083">
                  <c:v>0.71881944444444434</c:v>
                </c:pt>
                <c:pt idx="4084">
                  <c:v>0.71884259259259264</c:v>
                </c:pt>
                <c:pt idx="4085">
                  <c:v>0.71886574074074072</c:v>
                </c:pt>
                <c:pt idx="4086">
                  <c:v>0.71888888888888891</c:v>
                </c:pt>
                <c:pt idx="4087">
                  <c:v>0.71891203703703699</c:v>
                </c:pt>
                <c:pt idx="4088">
                  <c:v>0.71893518518518518</c:v>
                </c:pt>
                <c:pt idx="4089">
                  <c:v>0.71895833333333325</c:v>
                </c:pt>
                <c:pt idx="4090">
                  <c:v>0.71898148148148155</c:v>
                </c:pt>
                <c:pt idx="4091">
                  <c:v>0.71900462962962963</c:v>
                </c:pt>
                <c:pt idx="4092">
                  <c:v>0.71902777777777782</c:v>
                </c:pt>
                <c:pt idx="4093">
                  <c:v>0.7190509259259259</c:v>
                </c:pt>
                <c:pt idx="4094">
                  <c:v>0.71907407407407409</c:v>
                </c:pt>
                <c:pt idx="4095">
                  <c:v>0.71909722222222217</c:v>
                </c:pt>
                <c:pt idx="4096">
                  <c:v>0.71912037037037047</c:v>
                </c:pt>
                <c:pt idx="4097">
                  <c:v>0.71914351851851854</c:v>
                </c:pt>
                <c:pt idx="4098">
                  <c:v>0.71916666666666673</c:v>
                </c:pt>
                <c:pt idx="4099">
                  <c:v>0.71918981481481481</c:v>
                </c:pt>
                <c:pt idx="4100">
                  <c:v>0.719212962962963</c:v>
                </c:pt>
                <c:pt idx="4101">
                  <c:v>0.71923611111111108</c:v>
                </c:pt>
                <c:pt idx="4102">
                  <c:v>0.71925925925925915</c:v>
                </c:pt>
                <c:pt idx="4103">
                  <c:v>0.71928240740740745</c:v>
                </c:pt>
                <c:pt idx="4104">
                  <c:v>0.71930555555555553</c:v>
                </c:pt>
                <c:pt idx="4105">
                  <c:v>0.71932870370370372</c:v>
                </c:pt>
                <c:pt idx="4106">
                  <c:v>0.7193518518518518</c:v>
                </c:pt>
                <c:pt idx="4107">
                  <c:v>0.71937499999999999</c:v>
                </c:pt>
                <c:pt idx="4108">
                  <c:v>0.71939814814814806</c:v>
                </c:pt>
                <c:pt idx="4109">
                  <c:v>0.71942129629629636</c:v>
                </c:pt>
              </c:numCache>
            </c:numRef>
          </c:cat>
          <c:val>
            <c:numRef>
              <c:f>'Z EC'!$G$3:$G$4112</c:f>
              <c:numCache>
                <c:formatCode>General</c:formatCode>
                <c:ptCount val="4110"/>
                <c:pt idx="0">
                  <c:v>9.9999999999997868E-3</c:v>
                </c:pt>
                <c:pt idx="1">
                  <c:v>0</c:v>
                </c:pt>
                <c:pt idx="2">
                  <c:v>9.9999999999997868E-3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9.9999999999997868E-3</c:v>
                </c:pt>
                <c:pt idx="8">
                  <c:v>9.9999999999997868E-3</c:v>
                </c:pt>
                <c:pt idx="9">
                  <c:v>0</c:v>
                </c:pt>
                <c:pt idx="10">
                  <c:v>0</c:v>
                </c:pt>
                <c:pt idx="11">
                  <c:v>9.9999999999997868E-3</c:v>
                </c:pt>
                <c:pt idx="12">
                  <c:v>0</c:v>
                </c:pt>
                <c:pt idx="13">
                  <c:v>9.9999999999997868E-3</c:v>
                </c:pt>
                <c:pt idx="14">
                  <c:v>9.9999999999997868E-3</c:v>
                </c:pt>
                <c:pt idx="15">
                  <c:v>0</c:v>
                </c:pt>
                <c:pt idx="16">
                  <c:v>0</c:v>
                </c:pt>
                <c:pt idx="17">
                  <c:v>9.9999999999997868E-3</c:v>
                </c:pt>
                <c:pt idx="18">
                  <c:v>9.9999999999997868E-3</c:v>
                </c:pt>
                <c:pt idx="19">
                  <c:v>9.9999999999997868E-3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9.9999999999997868E-3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9.9999999999997868E-3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9.9999999999997868E-3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-1.0000000000000009E-2</c:v>
                </c:pt>
                <c:pt idx="72">
                  <c:v>0</c:v>
                </c:pt>
                <c:pt idx="73">
                  <c:v>0</c:v>
                </c:pt>
                <c:pt idx="74">
                  <c:v>9.9999999999997868E-3</c:v>
                </c:pt>
                <c:pt idx="75">
                  <c:v>0</c:v>
                </c:pt>
                <c:pt idx="76">
                  <c:v>9.9999999999997868E-3</c:v>
                </c:pt>
                <c:pt idx="77">
                  <c:v>0</c:v>
                </c:pt>
                <c:pt idx="78">
                  <c:v>9.9999999999997868E-3</c:v>
                </c:pt>
                <c:pt idx="79">
                  <c:v>9.9999999999997868E-3</c:v>
                </c:pt>
                <c:pt idx="80">
                  <c:v>9.9999999999997868E-3</c:v>
                </c:pt>
                <c:pt idx="81">
                  <c:v>9.9999999999997868E-3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9.9999999999997868E-3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9.9999999999997868E-3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9.9999999999997868E-3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9.9999999999997868E-3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9.9999999999997868E-3</c:v>
                </c:pt>
                <c:pt idx="142">
                  <c:v>9.9999999999997868E-3</c:v>
                </c:pt>
                <c:pt idx="143">
                  <c:v>0</c:v>
                </c:pt>
                <c:pt idx="144">
                  <c:v>9.9999999999997868E-3</c:v>
                </c:pt>
                <c:pt idx="145">
                  <c:v>9.9999999999997868E-3</c:v>
                </c:pt>
                <c:pt idx="146">
                  <c:v>9.9999999999997868E-3</c:v>
                </c:pt>
                <c:pt idx="147">
                  <c:v>2.9999999999999805E-2</c:v>
                </c:pt>
                <c:pt idx="148">
                  <c:v>9.9999999999997868E-3</c:v>
                </c:pt>
                <c:pt idx="149">
                  <c:v>9.9999999999997868E-3</c:v>
                </c:pt>
                <c:pt idx="150">
                  <c:v>9.9999999999997868E-3</c:v>
                </c:pt>
                <c:pt idx="151">
                  <c:v>9.9999999999997868E-3</c:v>
                </c:pt>
                <c:pt idx="152">
                  <c:v>9.9999999999997868E-3</c:v>
                </c:pt>
                <c:pt idx="153">
                  <c:v>9.9999999999997868E-3</c:v>
                </c:pt>
                <c:pt idx="154">
                  <c:v>9.9999999999997868E-3</c:v>
                </c:pt>
                <c:pt idx="155">
                  <c:v>9.9999999999997868E-3</c:v>
                </c:pt>
                <c:pt idx="156">
                  <c:v>9.9999999999997868E-3</c:v>
                </c:pt>
                <c:pt idx="157">
                  <c:v>9.9999999999997868E-3</c:v>
                </c:pt>
                <c:pt idx="158">
                  <c:v>9.9999999999997868E-3</c:v>
                </c:pt>
                <c:pt idx="159">
                  <c:v>9.9999999999997868E-3</c:v>
                </c:pt>
                <c:pt idx="160">
                  <c:v>0</c:v>
                </c:pt>
                <c:pt idx="161">
                  <c:v>0</c:v>
                </c:pt>
                <c:pt idx="162">
                  <c:v>9.9999999999997868E-3</c:v>
                </c:pt>
                <c:pt idx="163">
                  <c:v>9.9999999999997868E-3</c:v>
                </c:pt>
                <c:pt idx="164">
                  <c:v>9.9999999999997868E-3</c:v>
                </c:pt>
                <c:pt idx="165">
                  <c:v>9.9999999999997868E-3</c:v>
                </c:pt>
                <c:pt idx="166">
                  <c:v>9.9999999999997868E-3</c:v>
                </c:pt>
                <c:pt idx="167">
                  <c:v>9.9999999999997868E-3</c:v>
                </c:pt>
                <c:pt idx="168">
                  <c:v>0</c:v>
                </c:pt>
                <c:pt idx="169">
                  <c:v>0</c:v>
                </c:pt>
                <c:pt idx="170">
                  <c:v>9.9999999999997868E-3</c:v>
                </c:pt>
                <c:pt idx="171">
                  <c:v>0</c:v>
                </c:pt>
                <c:pt idx="172">
                  <c:v>9.9999999999997868E-3</c:v>
                </c:pt>
                <c:pt idx="173">
                  <c:v>9.9999999999997868E-3</c:v>
                </c:pt>
                <c:pt idx="174">
                  <c:v>9.9999999999997868E-3</c:v>
                </c:pt>
                <c:pt idx="175">
                  <c:v>9.9999999999997868E-3</c:v>
                </c:pt>
                <c:pt idx="176">
                  <c:v>0</c:v>
                </c:pt>
                <c:pt idx="177">
                  <c:v>9.9999999999997868E-3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9.9999999999997868E-3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9.9999999999997868E-3</c:v>
                </c:pt>
                <c:pt idx="190">
                  <c:v>0</c:v>
                </c:pt>
                <c:pt idx="191">
                  <c:v>9.9999999999997868E-3</c:v>
                </c:pt>
                <c:pt idx="192">
                  <c:v>0</c:v>
                </c:pt>
                <c:pt idx="193">
                  <c:v>9.9999999999997868E-3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9.9999999999997868E-3</c:v>
                </c:pt>
                <c:pt idx="198">
                  <c:v>9.9999999999997868E-3</c:v>
                </c:pt>
                <c:pt idx="199">
                  <c:v>0</c:v>
                </c:pt>
                <c:pt idx="200">
                  <c:v>9.9999999999997868E-3</c:v>
                </c:pt>
                <c:pt idx="201">
                  <c:v>0</c:v>
                </c:pt>
                <c:pt idx="202">
                  <c:v>0</c:v>
                </c:pt>
                <c:pt idx="203">
                  <c:v>9.9999999999997868E-3</c:v>
                </c:pt>
                <c:pt idx="204">
                  <c:v>0</c:v>
                </c:pt>
                <c:pt idx="205">
                  <c:v>9.9999999999997868E-3</c:v>
                </c:pt>
                <c:pt idx="206">
                  <c:v>9.9999999999997868E-3</c:v>
                </c:pt>
                <c:pt idx="207">
                  <c:v>9.9999999999997868E-3</c:v>
                </c:pt>
                <c:pt idx="208">
                  <c:v>9.9999999999997868E-3</c:v>
                </c:pt>
                <c:pt idx="209">
                  <c:v>9.9999999999997868E-3</c:v>
                </c:pt>
                <c:pt idx="210">
                  <c:v>9.9999999999997868E-3</c:v>
                </c:pt>
                <c:pt idx="211">
                  <c:v>9.9999999999997868E-3</c:v>
                </c:pt>
                <c:pt idx="212">
                  <c:v>0</c:v>
                </c:pt>
                <c:pt idx="213">
                  <c:v>9.9999999999997868E-3</c:v>
                </c:pt>
                <c:pt idx="214">
                  <c:v>9.9999999999997868E-3</c:v>
                </c:pt>
                <c:pt idx="215">
                  <c:v>9.9999999999997868E-3</c:v>
                </c:pt>
                <c:pt idx="216">
                  <c:v>0</c:v>
                </c:pt>
                <c:pt idx="217">
                  <c:v>9.9999999999997868E-3</c:v>
                </c:pt>
                <c:pt idx="218">
                  <c:v>9.9999999999997868E-3</c:v>
                </c:pt>
                <c:pt idx="219">
                  <c:v>9.9999999999997868E-3</c:v>
                </c:pt>
                <c:pt idx="220">
                  <c:v>9.9999999999997868E-3</c:v>
                </c:pt>
                <c:pt idx="221">
                  <c:v>9.9999999999997868E-3</c:v>
                </c:pt>
                <c:pt idx="222">
                  <c:v>9.9999999999997868E-3</c:v>
                </c:pt>
                <c:pt idx="223">
                  <c:v>9.9999999999997868E-3</c:v>
                </c:pt>
                <c:pt idx="224">
                  <c:v>9.9999999999997868E-3</c:v>
                </c:pt>
                <c:pt idx="225">
                  <c:v>0</c:v>
                </c:pt>
                <c:pt idx="226">
                  <c:v>9.9999999999997868E-3</c:v>
                </c:pt>
                <c:pt idx="227">
                  <c:v>9.9999999999997868E-3</c:v>
                </c:pt>
                <c:pt idx="228">
                  <c:v>9.9999999999997868E-3</c:v>
                </c:pt>
                <c:pt idx="229">
                  <c:v>9.9999999999997868E-3</c:v>
                </c:pt>
                <c:pt idx="230">
                  <c:v>9.9999999999997868E-3</c:v>
                </c:pt>
                <c:pt idx="231">
                  <c:v>9.9999999999997868E-3</c:v>
                </c:pt>
                <c:pt idx="232">
                  <c:v>9.9999999999997868E-3</c:v>
                </c:pt>
                <c:pt idx="233">
                  <c:v>0</c:v>
                </c:pt>
                <c:pt idx="234">
                  <c:v>9.9999999999997868E-3</c:v>
                </c:pt>
                <c:pt idx="235">
                  <c:v>9.9999999999997868E-3</c:v>
                </c:pt>
                <c:pt idx="236">
                  <c:v>0</c:v>
                </c:pt>
                <c:pt idx="237">
                  <c:v>0</c:v>
                </c:pt>
                <c:pt idx="238">
                  <c:v>9.9999999999997868E-3</c:v>
                </c:pt>
                <c:pt idx="239">
                  <c:v>0</c:v>
                </c:pt>
                <c:pt idx="240">
                  <c:v>0</c:v>
                </c:pt>
                <c:pt idx="241">
                  <c:v>9.9999999999997868E-3</c:v>
                </c:pt>
                <c:pt idx="242">
                  <c:v>9.9999999999997868E-3</c:v>
                </c:pt>
                <c:pt idx="243">
                  <c:v>9.9999999999997868E-3</c:v>
                </c:pt>
                <c:pt idx="244">
                  <c:v>9.9999999999997868E-3</c:v>
                </c:pt>
                <c:pt idx="245">
                  <c:v>9.9999999999997868E-3</c:v>
                </c:pt>
                <c:pt idx="246">
                  <c:v>9.9999999999997868E-3</c:v>
                </c:pt>
                <c:pt idx="247">
                  <c:v>9.9999999999997868E-3</c:v>
                </c:pt>
                <c:pt idx="248">
                  <c:v>9.9999999999997868E-3</c:v>
                </c:pt>
                <c:pt idx="249">
                  <c:v>1.9999999999999796E-2</c:v>
                </c:pt>
                <c:pt idx="250">
                  <c:v>9.9999999999997868E-3</c:v>
                </c:pt>
                <c:pt idx="251">
                  <c:v>1.9999999999999796E-2</c:v>
                </c:pt>
                <c:pt idx="252">
                  <c:v>1.9999999999999796E-2</c:v>
                </c:pt>
                <c:pt idx="253">
                  <c:v>9.9999999999997868E-3</c:v>
                </c:pt>
                <c:pt idx="254">
                  <c:v>1.9999999999999796E-2</c:v>
                </c:pt>
                <c:pt idx="255">
                  <c:v>9.9999999999997868E-3</c:v>
                </c:pt>
                <c:pt idx="256">
                  <c:v>1.9999999999999796E-2</c:v>
                </c:pt>
                <c:pt idx="257">
                  <c:v>1.9999999999999796E-2</c:v>
                </c:pt>
                <c:pt idx="258">
                  <c:v>9.9999999999997868E-3</c:v>
                </c:pt>
                <c:pt idx="259">
                  <c:v>9.9999999999997868E-3</c:v>
                </c:pt>
                <c:pt idx="260">
                  <c:v>9.9999999999997868E-3</c:v>
                </c:pt>
                <c:pt idx="261">
                  <c:v>9.9999999999997868E-3</c:v>
                </c:pt>
                <c:pt idx="262">
                  <c:v>0</c:v>
                </c:pt>
                <c:pt idx="263">
                  <c:v>9.9999999999997868E-3</c:v>
                </c:pt>
                <c:pt idx="264">
                  <c:v>9.9999999999997868E-3</c:v>
                </c:pt>
                <c:pt idx="265">
                  <c:v>9.9999999999997868E-3</c:v>
                </c:pt>
                <c:pt idx="266">
                  <c:v>9.9999999999997868E-3</c:v>
                </c:pt>
                <c:pt idx="267">
                  <c:v>9.9999999999997868E-3</c:v>
                </c:pt>
                <c:pt idx="268">
                  <c:v>9.9999999999997868E-3</c:v>
                </c:pt>
                <c:pt idx="269">
                  <c:v>9.9999999999997868E-3</c:v>
                </c:pt>
                <c:pt idx="270">
                  <c:v>9.9999999999997868E-3</c:v>
                </c:pt>
                <c:pt idx="271">
                  <c:v>1.9999999999999796E-2</c:v>
                </c:pt>
                <c:pt idx="272">
                  <c:v>1.9999999999999796E-2</c:v>
                </c:pt>
                <c:pt idx="273">
                  <c:v>9.9999999999997868E-3</c:v>
                </c:pt>
                <c:pt idx="274">
                  <c:v>2.9999999999999805E-2</c:v>
                </c:pt>
                <c:pt idx="275">
                  <c:v>1.9999999999999796E-2</c:v>
                </c:pt>
                <c:pt idx="276">
                  <c:v>1.9999999999999796E-2</c:v>
                </c:pt>
                <c:pt idx="277">
                  <c:v>1.9999999999999796E-2</c:v>
                </c:pt>
                <c:pt idx="278">
                  <c:v>9.9999999999997868E-3</c:v>
                </c:pt>
                <c:pt idx="279">
                  <c:v>9.9999999999997868E-3</c:v>
                </c:pt>
                <c:pt idx="280">
                  <c:v>9.9999999999997868E-3</c:v>
                </c:pt>
                <c:pt idx="281">
                  <c:v>0</c:v>
                </c:pt>
                <c:pt idx="282">
                  <c:v>9.9999999999997868E-3</c:v>
                </c:pt>
                <c:pt idx="283">
                  <c:v>9.9999999999997868E-3</c:v>
                </c:pt>
                <c:pt idx="284">
                  <c:v>9.9999999999997868E-3</c:v>
                </c:pt>
                <c:pt idx="285">
                  <c:v>9.9999999999997868E-3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9.9999999999997868E-3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9.9999999999997868E-3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9.9999999999997868E-3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9.9999999999997868E-3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9.9999999999997868E-3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9.9999999999997868E-3</c:v>
                </c:pt>
                <c:pt idx="346">
                  <c:v>9.9999999999997868E-3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9.9999999999997868E-3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9.9999999999997868E-3</c:v>
                </c:pt>
                <c:pt idx="368">
                  <c:v>9.9999999999997868E-3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9.9999999999997868E-3</c:v>
                </c:pt>
                <c:pt idx="380">
                  <c:v>0</c:v>
                </c:pt>
                <c:pt idx="381">
                  <c:v>0</c:v>
                </c:pt>
                <c:pt idx="382">
                  <c:v>9.9999999999997868E-3</c:v>
                </c:pt>
                <c:pt idx="383">
                  <c:v>9.9999999999997868E-3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9.9999999999997868E-3</c:v>
                </c:pt>
                <c:pt idx="415">
                  <c:v>9.9999999999997868E-3</c:v>
                </c:pt>
                <c:pt idx="416">
                  <c:v>9.9999999999997868E-3</c:v>
                </c:pt>
                <c:pt idx="417">
                  <c:v>9.9999999999997868E-3</c:v>
                </c:pt>
                <c:pt idx="418">
                  <c:v>1.9999999999999796E-2</c:v>
                </c:pt>
                <c:pt idx="419">
                  <c:v>2.9999999999999805E-2</c:v>
                </c:pt>
                <c:pt idx="420">
                  <c:v>1.9999999999999796E-2</c:v>
                </c:pt>
                <c:pt idx="421">
                  <c:v>1.9999999999999796E-2</c:v>
                </c:pt>
                <c:pt idx="422">
                  <c:v>1.9999999999999796E-2</c:v>
                </c:pt>
                <c:pt idx="423">
                  <c:v>9.9999999999997868E-3</c:v>
                </c:pt>
                <c:pt idx="424">
                  <c:v>9.9999999999997868E-3</c:v>
                </c:pt>
                <c:pt idx="425">
                  <c:v>9.9999999999997868E-3</c:v>
                </c:pt>
                <c:pt idx="426">
                  <c:v>9.9999999999997868E-3</c:v>
                </c:pt>
                <c:pt idx="427">
                  <c:v>9.9999999999997868E-3</c:v>
                </c:pt>
                <c:pt idx="428">
                  <c:v>9.9999999999997868E-3</c:v>
                </c:pt>
                <c:pt idx="429">
                  <c:v>9.9999999999997868E-3</c:v>
                </c:pt>
                <c:pt idx="430">
                  <c:v>9.9999999999997868E-3</c:v>
                </c:pt>
                <c:pt idx="431">
                  <c:v>9.9999999999997868E-3</c:v>
                </c:pt>
                <c:pt idx="432">
                  <c:v>9.9999999999997868E-3</c:v>
                </c:pt>
                <c:pt idx="433">
                  <c:v>9.9999999999997868E-3</c:v>
                </c:pt>
                <c:pt idx="434">
                  <c:v>9.9999999999997868E-3</c:v>
                </c:pt>
                <c:pt idx="435">
                  <c:v>9.9999999999997868E-3</c:v>
                </c:pt>
                <c:pt idx="436">
                  <c:v>9.9999999999997868E-3</c:v>
                </c:pt>
                <c:pt idx="437">
                  <c:v>9.9999999999997868E-3</c:v>
                </c:pt>
                <c:pt idx="438">
                  <c:v>9.9999999999997868E-3</c:v>
                </c:pt>
                <c:pt idx="439">
                  <c:v>9.9999999999997868E-3</c:v>
                </c:pt>
                <c:pt idx="440">
                  <c:v>9.9999999999997868E-3</c:v>
                </c:pt>
                <c:pt idx="441">
                  <c:v>9.9999999999997868E-3</c:v>
                </c:pt>
                <c:pt idx="442">
                  <c:v>9.9999999999997868E-3</c:v>
                </c:pt>
                <c:pt idx="443">
                  <c:v>9.9999999999997868E-3</c:v>
                </c:pt>
                <c:pt idx="444">
                  <c:v>9.9999999999997868E-3</c:v>
                </c:pt>
                <c:pt idx="445">
                  <c:v>0</c:v>
                </c:pt>
                <c:pt idx="446">
                  <c:v>9.9999999999997868E-3</c:v>
                </c:pt>
                <c:pt idx="447">
                  <c:v>9.9999999999997868E-3</c:v>
                </c:pt>
                <c:pt idx="448">
                  <c:v>9.9999999999997868E-3</c:v>
                </c:pt>
                <c:pt idx="449">
                  <c:v>9.9999999999997868E-3</c:v>
                </c:pt>
                <c:pt idx="450">
                  <c:v>9.9999999999997868E-3</c:v>
                </c:pt>
                <c:pt idx="451">
                  <c:v>9.9999999999997868E-3</c:v>
                </c:pt>
                <c:pt idx="452">
                  <c:v>9.9999999999997868E-3</c:v>
                </c:pt>
                <c:pt idx="453">
                  <c:v>9.9999999999997868E-3</c:v>
                </c:pt>
                <c:pt idx="454">
                  <c:v>9.9999999999997868E-3</c:v>
                </c:pt>
                <c:pt idx="455">
                  <c:v>1.9999999999999796E-2</c:v>
                </c:pt>
                <c:pt idx="456">
                  <c:v>9.9999999999997868E-3</c:v>
                </c:pt>
                <c:pt idx="457">
                  <c:v>9.9999999999997868E-3</c:v>
                </c:pt>
                <c:pt idx="458">
                  <c:v>9.9999999999997868E-3</c:v>
                </c:pt>
                <c:pt idx="459">
                  <c:v>1.9999999999999796E-2</c:v>
                </c:pt>
                <c:pt idx="460">
                  <c:v>9.9999999999997868E-3</c:v>
                </c:pt>
                <c:pt idx="461">
                  <c:v>9.9999999999997868E-3</c:v>
                </c:pt>
                <c:pt idx="462">
                  <c:v>9.9999999999997868E-3</c:v>
                </c:pt>
                <c:pt idx="463">
                  <c:v>9.9999999999997868E-3</c:v>
                </c:pt>
                <c:pt idx="464">
                  <c:v>9.9999999999997868E-3</c:v>
                </c:pt>
                <c:pt idx="465">
                  <c:v>9.9999999999997868E-3</c:v>
                </c:pt>
                <c:pt idx="466">
                  <c:v>9.9999999999997868E-3</c:v>
                </c:pt>
                <c:pt idx="467">
                  <c:v>9.9999999999997868E-3</c:v>
                </c:pt>
                <c:pt idx="468">
                  <c:v>9.9999999999997868E-3</c:v>
                </c:pt>
                <c:pt idx="469">
                  <c:v>9.9999999999997868E-3</c:v>
                </c:pt>
                <c:pt idx="470">
                  <c:v>9.9999999999997868E-3</c:v>
                </c:pt>
                <c:pt idx="471">
                  <c:v>9.9999999999997868E-3</c:v>
                </c:pt>
                <c:pt idx="472">
                  <c:v>9.9999999999997868E-3</c:v>
                </c:pt>
                <c:pt idx="473">
                  <c:v>9.9999999999997868E-3</c:v>
                </c:pt>
                <c:pt idx="474">
                  <c:v>9.9999999999997868E-3</c:v>
                </c:pt>
                <c:pt idx="475">
                  <c:v>9.9999999999997868E-3</c:v>
                </c:pt>
                <c:pt idx="476">
                  <c:v>9.9999999999997868E-3</c:v>
                </c:pt>
                <c:pt idx="477">
                  <c:v>9.9999999999997868E-3</c:v>
                </c:pt>
                <c:pt idx="478">
                  <c:v>9.9999999999997868E-3</c:v>
                </c:pt>
                <c:pt idx="479">
                  <c:v>9.9999999999997868E-3</c:v>
                </c:pt>
                <c:pt idx="480">
                  <c:v>9.9999999999997868E-3</c:v>
                </c:pt>
                <c:pt idx="481">
                  <c:v>9.9999999999997868E-3</c:v>
                </c:pt>
                <c:pt idx="482">
                  <c:v>9.9999999999997868E-3</c:v>
                </c:pt>
                <c:pt idx="483">
                  <c:v>9.9999999999997868E-3</c:v>
                </c:pt>
                <c:pt idx="484">
                  <c:v>9.9999999999997868E-3</c:v>
                </c:pt>
                <c:pt idx="485">
                  <c:v>9.9999999999997868E-3</c:v>
                </c:pt>
                <c:pt idx="486">
                  <c:v>1.9999999999999796E-2</c:v>
                </c:pt>
                <c:pt idx="487">
                  <c:v>9.9999999999997868E-3</c:v>
                </c:pt>
                <c:pt idx="488">
                  <c:v>2.9999999999999805E-2</c:v>
                </c:pt>
                <c:pt idx="489">
                  <c:v>1.9999999999999796E-2</c:v>
                </c:pt>
                <c:pt idx="490">
                  <c:v>9.9999999999997868E-3</c:v>
                </c:pt>
                <c:pt idx="491">
                  <c:v>9.9999999999997868E-3</c:v>
                </c:pt>
                <c:pt idx="492">
                  <c:v>9.9999999999997868E-3</c:v>
                </c:pt>
                <c:pt idx="493">
                  <c:v>9.9999999999997868E-3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9.9999999999997868E-3</c:v>
                </c:pt>
                <c:pt idx="498">
                  <c:v>9.9999999999997868E-3</c:v>
                </c:pt>
                <c:pt idx="499">
                  <c:v>9.9999999999997868E-3</c:v>
                </c:pt>
                <c:pt idx="500">
                  <c:v>9.9999999999997868E-3</c:v>
                </c:pt>
                <c:pt idx="501">
                  <c:v>0</c:v>
                </c:pt>
                <c:pt idx="502">
                  <c:v>9.9999999999997868E-3</c:v>
                </c:pt>
                <c:pt idx="503">
                  <c:v>9.9999999999997868E-3</c:v>
                </c:pt>
                <c:pt idx="504">
                  <c:v>9.9999999999997868E-3</c:v>
                </c:pt>
                <c:pt idx="505">
                  <c:v>9.9999999999997868E-3</c:v>
                </c:pt>
                <c:pt idx="506">
                  <c:v>1.9999999999999796E-2</c:v>
                </c:pt>
                <c:pt idx="507">
                  <c:v>9.9999999999997868E-3</c:v>
                </c:pt>
                <c:pt idx="508">
                  <c:v>9.9999999999997868E-3</c:v>
                </c:pt>
                <c:pt idx="509">
                  <c:v>9.9999999999997868E-3</c:v>
                </c:pt>
                <c:pt idx="510">
                  <c:v>9.9999999999997868E-3</c:v>
                </c:pt>
                <c:pt idx="511">
                  <c:v>0</c:v>
                </c:pt>
                <c:pt idx="512">
                  <c:v>0</c:v>
                </c:pt>
                <c:pt idx="513">
                  <c:v>9.9999999999997868E-3</c:v>
                </c:pt>
                <c:pt idx="514">
                  <c:v>9.9999999999997868E-3</c:v>
                </c:pt>
                <c:pt idx="515">
                  <c:v>1.9999999999999796E-2</c:v>
                </c:pt>
                <c:pt idx="516">
                  <c:v>9.9999999999997868E-3</c:v>
                </c:pt>
                <c:pt idx="517">
                  <c:v>9.9999999999997868E-3</c:v>
                </c:pt>
                <c:pt idx="518">
                  <c:v>9.9999999999997868E-3</c:v>
                </c:pt>
                <c:pt idx="519">
                  <c:v>9.9999999999997868E-3</c:v>
                </c:pt>
                <c:pt idx="520">
                  <c:v>9.9999999999997868E-3</c:v>
                </c:pt>
                <c:pt idx="521">
                  <c:v>9.9999999999997868E-3</c:v>
                </c:pt>
                <c:pt idx="522">
                  <c:v>9.9999999999997868E-3</c:v>
                </c:pt>
                <c:pt idx="523">
                  <c:v>9.9999999999997868E-3</c:v>
                </c:pt>
                <c:pt idx="524">
                  <c:v>9.9999999999997868E-3</c:v>
                </c:pt>
                <c:pt idx="525">
                  <c:v>9.9999999999997868E-3</c:v>
                </c:pt>
                <c:pt idx="526">
                  <c:v>9.9999999999997868E-3</c:v>
                </c:pt>
                <c:pt idx="527">
                  <c:v>0</c:v>
                </c:pt>
                <c:pt idx="528">
                  <c:v>9.9999999999997868E-3</c:v>
                </c:pt>
                <c:pt idx="529">
                  <c:v>1.9999999999999796E-2</c:v>
                </c:pt>
                <c:pt idx="530">
                  <c:v>2.9999999999999805E-2</c:v>
                </c:pt>
                <c:pt idx="531">
                  <c:v>9.9999999999997868E-3</c:v>
                </c:pt>
                <c:pt idx="532">
                  <c:v>9.9999999999997868E-3</c:v>
                </c:pt>
                <c:pt idx="533">
                  <c:v>3.9999999999999813E-2</c:v>
                </c:pt>
                <c:pt idx="534">
                  <c:v>2.9999999999999805E-2</c:v>
                </c:pt>
                <c:pt idx="535">
                  <c:v>2.9999999999999805E-2</c:v>
                </c:pt>
                <c:pt idx="536">
                  <c:v>9.9999999999997868E-3</c:v>
                </c:pt>
                <c:pt idx="537">
                  <c:v>2.9999999999999805E-2</c:v>
                </c:pt>
                <c:pt idx="538">
                  <c:v>5.9999999999999831E-2</c:v>
                </c:pt>
                <c:pt idx="539">
                  <c:v>4.9999999999999822E-2</c:v>
                </c:pt>
                <c:pt idx="540">
                  <c:v>2.9999999999999805E-2</c:v>
                </c:pt>
                <c:pt idx="541">
                  <c:v>2.9999999999999805E-2</c:v>
                </c:pt>
                <c:pt idx="542">
                  <c:v>4.9999999999999822E-2</c:v>
                </c:pt>
                <c:pt idx="543">
                  <c:v>2.9999999999999805E-2</c:v>
                </c:pt>
                <c:pt idx="544">
                  <c:v>9.9999999999997868E-3</c:v>
                </c:pt>
                <c:pt idx="545">
                  <c:v>9.9999999999997868E-3</c:v>
                </c:pt>
                <c:pt idx="546">
                  <c:v>9.9999999999997868E-3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9.9999999999997868E-3</c:v>
                </c:pt>
                <c:pt idx="551">
                  <c:v>9.9999999999997868E-3</c:v>
                </c:pt>
                <c:pt idx="552">
                  <c:v>2.9999999999999805E-2</c:v>
                </c:pt>
                <c:pt idx="553">
                  <c:v>2.9999999999999805E-2</c:v>
                </c:pt>
                <c:pt idx="554">
                  <c:v>2.9999999999999805E-2</c:v>
                </c:pt>
                <c:pt idx="555">
                  <c:v>2.9999999999999805E-2</c:v>
                </c:pt>
                <c:pt idx="556">
                  <c:v>9.9999999999997868E-3</c:v>
                </c:pt>
                <c:pt idx="557">
                  <c:v>2.9999999999999805E-2</c:v>
                </c:pt>
                <c:pt idx="558">
                  <c:v>2.9999999999999805E-2</c:v>
                </c:pt>
                <c:pt idx="559">
                  <c:v>1.9999999999999796E-2</c:v>
                </c:pt>
                <c:pt idx="560">
                  <c:v>9.9999999999997868E-3</c:v>
                </c:pt>
                <c:pt idx="561">
                  <c:v>1.9999999999999796E-2</c:v>
                </c:pt>
                <c:pt idx="562">
                  <c:v>9.9999999999997868E-3</c:v>
                </c:pt>
                <c:pt idx="563">
                  <c:v>9.9999999999997868E-3</c:v>
                </c:pt>
                <c:pt idx="564">
                  <c:v>9.9999999999997868E-3</c:v>
                </c:pt>
                <c:pt idx="565">
                  <c:v>9.9999999999997868E-3</c:v>
                </c:pt>
                <c:pt idx="566">
                  <c:v>2.9999999999999805E-2</c:v>
                </c:pt>
                <c:pt idx="567">
                  <c:v>2.9999999999999805E-2</c:v>
                </c:pt>
                <c:pt idx="568">
                  <c:v>1.9999999999999796E-2</c:v>
                </c:pt>
                <c:pt idx="569">
                  <c:v>9.9999999999997868E-3</c:v>
                </c:pt>
                <c:pt idx="570">
                  <c:v>9.9999999999997868E-3</c:v>
                </c:pt>
                <c:pt idx="571">
                  <c:v>9.9999999999997868E-3</c:v>
                </c:pt>
                <c:pt idx="572">
                  <c:v>9.9999999999997868E-3</c:v>
                </c:pt>
                <c:pt idx="573">
                  <c:v>1.9999999999999796E-2</c:v>
                </c:pt>
                <c:pt idx="574">
                  <c:v>9.9999999999997868E-3</c:v>
                </c:pt>
                <c:pt idx="575">
                  <c:v>9.9999999999997868E-3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9.9999999999997868E-3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9.9999999999997868E-3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1.9999999999999796E-2</c:v>
                </c:pt>
                <c:pt idx="663">
                  <c:v>9.9999999999997868E-3</c:v>
                </c:pt>
                <c:pt idx="664">
                  <c:v>1.9999999999999796E-2</c:v>
                </c:pt>
                <c:pt idx="665">
                  <c:v>9.9999999999997868E-3</c:v>
                </c:pt>
                <c:pt idx="666">
                  <c:v>9.9999999999997868E-3</c:v>
                </c:pt>
                <c:pt idx="667">
                  <c:v>1.9999999999999796E-2</c:v>
                </c:pt>
                <c:pt idx="668">
                  <c:v>9.9999999999997868E-3</c:v>
                </c:pt>
                <c:pt idx="669">
                  <c:v>9.9999999999997868E-3</c:v>
                </c:pt>
                <c:pt idx="670">
                  <c:v>1.9999999999999796E-2</c:v>
                </c:pt>
                <c:pt idx="671">
                  <c:v>9.9999999999997868E-3</c:v>
                </c:pt>
                <c:pt idx="672">
                  <c:v>9.9999999999997868E-3</c:v>
                </c:pt>
                <c:pt idx="673">
                  <c:v>9.9999999999997868E-3</c:v>
                </c:pt>
                <c:pt idx="674">
                  <c:v>9.9999999999997868E-3</c:v>
                </c:pt>
                <c:pt idx="675">
                  <c:v>1.9999999999999796E-2</c:v>
                </c:pt>
                <c:pt idx="676">
                  <c:v>9.9999999999997868E-3</c:v>
                </c:pt>
                <c:pt idx="677">
                  <c:v>1.9999999999999796E-2</c:v>
                </c:pt>
                <c:pt idx="678">
                  <c:v>1.9999999999999796E-2</c:v>
                </c:pt>
                <c:pt idx="679">
                  <c:v>9.9999999999997868E-3</c:v>
                </c:pt>
                <c:pt idx="680">
                  <c:v>9.9999999999997868E-3</c:v>
                </c:pt>
                <c:pt idx="681">
                  <c:v>9.9999999999997868E-3</c:v>
                </c:pt>
                <c:pt idx="682">
                  <c:v>1.9999999999999796E-2</c:v>
                </c:pt>
                <c:pt idx="683">
                  <c:v>9.9999999999997868E-3</c:v>
                </c:pt>
                <c:pt idx="684">
                  <c:v>9.9999999999997868E-3</c:v>
                </c:pt>
                <c:pt idx="685">
                  <c:v>9.9999999999997868E-3</c:v>
                </c:pt>
                <c:pt idx="686">
                  <c:v>1.9999999999999796E-2</c:v>
                </c:pt>
                <c:pt idx="687">
                  <c:v>9.9999999999997868E-3</c:v>
                </c:pt>
                <c:pt idx="688">
                  <c:v>1.9999999999999796E-2</c:v>
                </c:pt>
                <c:pt idx="689">
                  <c:v>9.9999999999997868E-3</c:v>
                </c:pt>
                <c:pt idx="690">
                  <c:v>9.9999999999997868E-3</c:v>
                </c:pt>
                <c:pt idx="691">
                  <c:v>9.9999999999997868E-3</c:v>
                </c:pt>
                <c:pt idx="692">
                  <c:v>9.9999999999997868E-3</c:v>
                </c:pt>
                <c:pt idx="693">
                  <c:v>9.9999999999997868E-3</c:v>
                </c:pt>
                <c:pt idx="694">
                  <c:v>9.9999999999997868E-3</c:v>
                </c:pt>
                <c:pt idx="695">
                  <c:v>9.9999999999997868E-3</c:v>
                </c:pt>
                <c:pt idx="696">
                  <c:v>9.9999999999997868E-3</c:v>
                </c:pt>
                <c:pt idx="697">
                  <c:v>9.9999999999997868E-3</c:v>
                </c:pt>
                <c:pt idx="698">
                  <c:v>1.9999999999999796E-2</c:v>
                </c:pt>
                <c:pt idx="699">
                  <c:v>9.9999999999997868E-3</c:v>
                </c:pt>
                <c:pt idx="700">
                  <c:v>9.9999999999997868E-3</c:v>
                </c:pt>
                <c:pt idx="701">
                  <c:v>9.9999999999997868E-3</c:v>
                </c:pt>
                <c:pt idx="702">
                  <c:v>9.9999999999997868E-3</c:v>
                </c:pt>
                <c:pt idx="703">
                  <c:v>9.9999999999997868E-3</c:v>
                </c:pt>
                <c:pt idx="704">
                  <c:v>9.9999999999997868E-3</c:v>
                </c:pt>
                <c:pt idx="705">
                  <c:v>9.9999999999997868E-3</c:v>
                </c:pt>
                <c:pt idx="706">
                  <c:v>9.9999999999997868E-3</c:v>
                </c:pt>
                <c:pt idx="707">
                  <c:v>9.9999999999997868E-3</c:v>
                </c:pt>
                <c:pt idx="708">
                  <c:v>9.9999999999997868E-3</c:v>
                </c:pt>
                <c:pt idx="709">
                  <c:v>9.9999999999997868E-3</c:v>
                </c:pt>
                <c:pt idx="710">
                  <c:v>9.9999999999997868E-3</c:v>
                </c:pt>
                <c:pt idx="711">
                  <c:v>9.9999999999997868E-3</c:v>
                </c:pt>
                <c:pt idx="712">
                  <c:v>9.9999999999997868E-3</c:v>
                </c:pt>
                <c:pt idx="713">
                  <c:v>9.9999999999997868E-3</c:v>
                </c:pt>
                <c:pt idx="714">
                  <c:v>9.9999999999997868E-3</c:v>
                </c:pt>
                <c:pt idx="715">
                  <c:v>9.9999999999997868E-3</c:v>
                </c:pt>
                <c:pt idx="716">
                  <c:v>9.9999999999997868E-3</c:v>
                </c:pt>
                <c:pt idx="717">
                  <c:v>9.9999999999997868E-3</c:v>
                </c:pt>
                <c:pt idx="718">
                  <c:v>9.9999999999997868E-3</c:v>
                </c:pt>
                <c:pt idx="719">
                  <c:v>9.9999999999997868E-3</c:v>
                </c:pt>
                <c:pt idx="720">
                  <c:v>2.9999999999999805E-2</c:v>
                </c:pt>
                <c:pt idx="721">
                  <c:v>1.9999999999999796E-2</c:v>
                </c:pt>
                <c:pt idx="722">
                  <c:v>2.9999999999999805E-2</c:v>
                </c:pt>
                <c:pt idx="723">
                  <c:v>2.9999999999999805E-2</c:v>
                </c:pt>
                <c:pt idx="724">
                  <c:v>1.9999999999999796E-2</c:v>
                </c:pt>
                <c:pt idx="725">
                  <c:v>9.9999999999997868E-3</c:v>
                </c:pt>
                <c:pt idx="726">
                  <c:v>9.9999999999997868E-3</c:v>
                </c:pt>
                <c:pt idx="727">
                  <c:v>9.9999999999997868E-3</c:v>
                </c:pt>
                <c:pt idx="728">
                  <c:v>9.9999999999997868E-3</c:v>
                </c:pt>
                <c:pt idx="729">
                  <c:v>1.9999999999999796E-2</c:v>
                </c:pt>
                <c:pt idx="730">
                  <c:v>1.9999999999999796E-2</c:v>
                </c:pt>
                <c:pt idx="731">
                  <c:v>1.9999999999999796E-2</c:v>
                </c:pt>
                <c:pt idx="732">
                  <c:v>1.9999999999999796E-2</c:v>
                </c:pt>
                <c:pt idx="733">
                  <c:v>1.9999999999999796E-2</c:v>
                </c:pt>
                <c:pt idx="734">
                  <c:v>1.9999999999999796E-2</c:v>
                </c:pt>
                <c:pt idx="735">
                  <c:v>2.9999999999999805E-2</c:v>
                </c:pt>
                <c:pt idx="736">
                  <c:v>3.9999999999999813E-2</c:v>
                </c:pt>
                <c:pt idx="737">
                  <c:v>5.9999999999999831E-2</c:v>
                </c:pt>
                <c:pt idx="738">
                  <c:v>4.9999999999999822E-2</c:v>
                </c:pt>
                <c:pt idx="739">
                  <c:v>4.9999999999999822E-2</c:v>
                </c:pt>
                <c:pt idx="740">
                  <c:v>2.9999999999999805E-2</c:v>
                </c:pt>
                <c:pt idx="741">
                  <c:v>1.9999999999999796E-2</c:v>
                </c:pt>
                <c:pt idx="742">
                  <c:v>2.9999999999999805E-2</c:v>
                </c:pt>
                <c:pt idx="743">
                  <c:v>9.9999999999997868E-3</c:v>
                </c:pt>
                <c:pt idx="744">
                  <c:v>1.9999999999999796E-2</c:v>
                </c:pt>
                <c:pt idx="745">
                  <c:v>1.9999999999999796E-2</c:v>
                </c:pt>
                <c:pt idx="746">
                  <c:v>1.9999999999999796E-2</c:v>
                </c:pt>
                <c:pt idx="747">
                  <c:v>1.9999999999999796E-2</c:v>
                </c:pt>
                <c:pt idx="748">
                  <c:v>1.9999999999999796E-2</c:v>
                </c:pt>
                <c:pt idx="749">
                  <c:v>1.9999999999999796E-2</c:v>
                </c:pt>
                <c:pt idx="750">
                  <c:v>2.9999999999999805E-2</c:v>
                </c:pt>
                <c:pt idx="751">
                  <c:v>2.9999999999999805E-2</c:v>
                </c:pt>
                <c:pt idx="752">
                  <c:v>2.9999999999999805E-2</c:v>
                </c:pt>
                <c:pt idx="753">
                  <c:v>2.9999999999999805E-2</c:v>
                </c:pt>
                <c:pt idx="754">
                  <c:v>2.9999999999999805E-2</c:v>
                </c:pt>
                <c:pt idx="755">
                  <c:v>1.9999999999999796E-2</c:v>
                </c:pt>
                <c:pt idx="756">
                  <c:v>9.9999999999997868E-3</c:v>
                </c:pt>
                <c:pt idx="757">
                  <c:v>2.9999999999999805E-2</c:v>
                </c:pt>
                <c:pt idx="758">
                  <c:v>2.9999999999999805E-2</c:v>
                </c:pt>
                <c:pt idx="759">
                  <c:v>1.9999999999999796E-2</c:v>
                </c:pt>
                <c:pt idx="760">
                  <c:v>1.9999999999999796E-2</c:v>
                </c:pt>
                <c:pt idx="761">
                  <c:v>2.9999999999999805E-2</c:v>
                </c:pt>
                <c:pt idx="762">
                  <c:v>2.9999999999999805E-2</c:v>
                </c:pt>
                <c:pt idx="763">
                  <c:v>1.9999999999999796E-2</c:v>
                </c:pt>
                <c:pt idx="764">
                  <c:v>1.9999999999999796E-2</c:v>
                </c:pt>
                <c:pt idx="765">
                  <c:v>1.9999999999999796E-2</c:v>
                </c:pt>
                <c:pt idx="766">
                  <c:v>1.9999999999999796E-2</c:v>
                </c:pt>
                <c:pt idx="767">
                  <c:v>1.9999999999999796E-2</c:v>
                </c:pt>
                <c:pt idx="768">
                  <c:v>9.9999999999997868E-3</c:v>
                </c:pt>
                <c:pt idx="769">
                  <c:v>1.9999999999999796E-2</c:v>
                </c:pt>
                <c:pt idx="770">
                  <c:v>1.9999999999999796E-2</c:v>
                </c:pt>
                <c:pt idx="771">
                  <c:v>1.9999999999999796E-2</c:v>
                </c:pt>
                <c:pt idx="772">
                  <c:v>1.9999999999999796E-2</c:v>
                </c:pt>
                <c:pt idx="773">
                  <c:v>3.9999999999999813E-2</c:v>
                </c:pt>
                <c:pt idx="774">
                  <c:v>3.9999999999999813E-2</c:v>
                </c:pt>
                <c:pt idx="775">
                  <c:v>2.9999999999999805E-2</c:v>
                </c:pt>
                <c:pt idx="776">
                  <c:v>1.9999999999999796E-2</c:v>
                </c:pt>
                <c:pt idx="777">
                  <c:v>2.9999999999999805E-2</c:v>
                </c:pt>
                <c:pt idx="778">
                  <c:v>2.9999999999999805E-2</c:v>
                </c:pt>
                <c:pt idx="779">
                  <c:v>2.9999999999999805E-2</c:v>
                </c:pt>
                <c:pt idx="780">
                  <c:v>2.9999999999999805E-2</c:v>
                </c:pt>
                <c:pt idx="781">
                  <c:v>4.9999999999999822E-2</c:v>
                </c:pt>
                <c:pt idx="782">
                  <c:v>2.9999999999999805E-2</c:v>
                </c:pt>
                <c:pt idx="783">
                  <c:v>2.9999999999999805E-2</c:v>
                </c:pt>
                <c:pt idx="784">
                  <c:v>2.9999999999999805E-2</c:v>
                </c:pt>
                <c:pt idx="785">
                  <c:v>2.9999999999999805E-2</c:v>
                </c:pt>
                <c:pt idx="786">
                  <c:v>4.9999999999999822E-2</c:v>
                </c:pt>
                <c:pt idx="787">
                  <c:v>4.9999999999999822E-2</c:v>
                </c:pt>
                <c:pt idx="788">
                  <c:v>2.9999999999999805E-2</c:v>
                </c:pt>
                <c:pt idx="789">
                  <c:v>9.9999999999997868E-3</c:v>
                </c:pt>
                <c:pt idx="790">
                  <c:v>9.9999999999997868E-3</c:v>
                </c:pt>
                <c:pt idx="791">
                  <c:v>9.9999999999997868E-3</c:v>
                </c:pt>
                <c:pt idx="792">
                  <c:v>9.9999999999997868E-3</c:v>
                </c:pt>
                <c:pt idx="793">
                  <c:v>2.9999999999999805E-2</c:v>
                </c:pt>
                <c:pt idx="794">
                  <c:v>2.9999999999999805E-2</c:v>
                </c:pt>
                <c:pt idx="795">
                  <c:v>9.9999999999997868E-3</c:v>
                </c:pt>
                <c:pt idx="796">
                  <c:v>9.9999999999997868E-3</c:v>
                </c:pt>
                <c:pt idx="797">
                  <c:v>0</c:v>
                </c:pt>
                <c:pt idx="798">
                  <c:v>2.9999999999999805E-2</c:v>
                </c:pt>
                <c:pt idx="799">
                  <c:v>9.9999999999997868E-3</c:v>
                </c:pt>
                <c:pt idx="800">
                  <c:v>9.9999999999997868E-3</c:v>
                </c:pt>
                <c:pt idx="801">
                  <c:v>9.9999999999997868E-3</c:v>
                </c:pt>
                <c:pt idx="802">
                  <c:v>9.9999999999997868E-3</c:v>
                </c:pt>
                <c:pt idx="803">
                  <c:v>1.9999999999999796E-2</c:v>
                </c:pt>
                <c:pt idx="804">
                  <c:v>3.9999999999999813E-2</c:v>
                </c:pt>
                <c:pt idx="805">
                  <c:v>2.9999999999999805E-2</c:v>
                </c:pt>
                <c:pt idx="806">
                  <c:v>9.9999999999997868E-3</c:v>
                </c:pt>
                <c:pt idx="807">
                  <c:v>9.9999999999997868E-3</c:v>
                </c:pt>
                <c:pt idx="808">
                  <c:v>9.9999999999997868E-3</c:v>
                </c:pt>
                <c:pt idx="809">
                  <c:v>9.9999999999997868E-3</c:v>
                </c:pt>
                <c:pt idx="810">
                  <c:v>9.9999999999997868E-3</c:v>
                </c:pt>
                <c:pt idx="811">
                  <c:v>9.9999999999997868E-3</c:v>
                </c:pt>
                <c:pt idx="812">
                  <c:v>1.9999999999999796E-2</c:v>
                </c:pt>
                <c:pt idx="813">
                  <c:v>9.9999999999997868E-3</c:v>
                </c:pt>
                <c:pt idx="814">
                  <c:v>9.9999999999997868E-3</c:v>
                </c:pt>
                <c:pt idx="815">
                  <c:v>9.9999999999997868E-3</c:v>
                </c:pt>
                <c:pt idx="816">
                  <c:v>9.9999999999997868E-3</c:v>
                </c:pt>
                <c:pt idx="817">
                  <c:v>0</c:v>
                </c:pt>
                <c:pt idx="818">
                  <c:v>9.9999999999997868E-3</c:v>
                </c:pt>
                <c:pt idx="819">
                  <c:v>9.9999999999997868E-3</c:v>
                </c:pt>
                <c:pt idx="820">
                  <c:v>9.9999999999997868E-3</c:v>
                </c:pt>
                <c:pt idx="821">
                  <c:v>9.9999999999997868E-3</c:v>
                </c:pt>
                <c:pt idx="822">
                  <c:v>1.9999999999999796E-2</c:v>
                </c:pt>
                <c:pt idx="823">
                  <c:v>9.9999999999997868E-3</c:v>
                </c:pt>
                <c:pt idx="824">
                  <c:v>9.9999999999997868E-3</c:v>
                </c:pt>
                <c:pt idx="825">
                  <c:v>9.9999999999997868E-3</c:v>
                </c:pt>
                <c:pt idx="826">
                  <c:v>9.9999999999997868E-3</c:v>
                </c:pt>
                <c:pt idx="827">
                  <c:v>9.9999999999997868E-3</c:v>
                </c:pt>
                <c:pt idx="828">
                  <c:v>1.9999999999999796E-2</c:v>
                </c:pt>
                <c:pt idx="829">
                  <c:v>9.9999999999997868E-3</c:v>
                </c:pt>
                <c:pt idx="830">
                  <c:v>1.9999999999999796E-2</c:v>
                </c:pt>
                <c:pt idx="831">
                  <c:v>9.9999999999997868E-3</c:v>
                </c:pt>
                <c:pt idx="832">
                  <c:v>1.9999999999999796E-2</c:v>
                </c:pt>
                <c:pt idx="833">
                  <c:v>3.9999999999999813E-2</c:v>
                </c:pt>
                <c:pt idx="834">
                  <c:v>2.9999999999999805E-2</c:v>
                </c:pt>
                <c:pt idx="835">
                  <c:v>1.9999999999999796E-2</c:v>
                </c:pt>
                <c:pt idx="836">
                  <c:v>9.9999999999997868E-3</c:v>
                </c:pt>
                <c:pt idx="837">
                  <c:v>9.9999999999997868E-3</c:v>
                </c:pt>
                <c:pt idx="838">
                  <c:v>1.9999999999999796E-2</c:v>
                </c:pt>
                <c:pt idx="839">
                  <c:v>9.9999999999997868E-3</c:v>
                </c:pt>
                <c:pt idx="840">
                  <c:v>9.9999999999997868E-3</c:v>
                </c:pt>
                <c:pt idx="841">
                  <c:v>9.9999999999997868E-3</c:v>
                </c:pt>
                <c:pt idx="842">
                  <c:v>9.9999999999997868E-3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9.9999999999997868E-3</c:v>
                </c:pt>
                <c:pt idx="847">
                  <c:v>0</c:v>
                </c:pt>
                <c:pt idx="848">
                  <c:v>9.9999999999997868E-3</c:v>
                </c:pt>
                <c:pt idx="849">
                  <c:v>9.9999999999997868E-3</c:v>
                </c:pt>
                <c:pt idx="850">
                  <c:v>9.9999999999997868E-3</c:v>
                </c:pt>
                <c:pt idx="851">
                  <c:v>1.9999999999999796E-2</c:v>
                </c:pt>
                <c:pt idx="852">
                  <c:v>9.9999999999997868E-3</c:v>
                </c:pt>
                <c:pt idx="853">
                  <c:v>9.9999999999997868E-3</c:v>
                </c:pt>
                <c:pt idx="854">
                  <c:v>9.9999999999997868E-3</c:v>
                </c:pt>
                <c:pt idx="855">
                  <c:v>9.9999999999997868E-3</c:v>
                </c:pt>
                <c:pt idx="856">
                  <c:v>0</c:v>
                </c:pt>
                <c:pt idx="857">
                  <c:v>9.9999999999997868E-3</c:v>
                </c:pt>
                <c:pt idx="858">
                  <c:v>9.9999999999997868E-3</c:v>
                </c:pt>
                <c:pt idx="859">
                  <c:v>9.9999999999997868E-3</c:v>
                </c:pt>
                <c:pt idx="860">
                  <c:v>9.9999999999997868E-3</c:v>
                </c:pt>
                <c:pt idx="861">
                  <c:v>9.9999999999997868E-3</c:v>
                </c:pt>
                <c:pt idx="862">
                  <c:v>9.9999999999997868E-3</c:v>
                </c:pt>
                <c:pt idx="863">
                  <c:v>1.9999999999999796E-2</c:v>
                </c:pt>
                <c:pt idx="864">
                  <c:v>1.9999999999999796E-2</c:v>
                </c:pt>
                <c:pt idx="865">
                  <c:v>1.9999999999999796E-2</c:v>
                </c:pt>
                <c:pt idx="866">
                  <c:v>9.9999999999997868E-3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9.9999999999997868E-3</c:v>
                </c:pt>
                <c:pt idx="872">
                  <c:v>9.9999999999997868E-3</c:v>
                </c:pt>
                <c:pt idx="873">
                  <c:v>0</c:v>
                </c:pt>
                <c:pt idx="874">
                  <c:v>0</c:v>
                </c:pt>
                <c:pt idx="875">
                  <c:v>9.9999999999997868E-3</c:v>
                </c:pt>
                <c:pt idx="876">
                  <c:v>9.9999999999997868E-3</c:v>
                </c:pt>
                <c:pt idx="877">
                  <c:v>9.9999999999997868E-3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9.9999999999997868E-3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9.9999999999997868E-3</c:v>
                </c:pt>
                <c:pt idx="893">
                  <c:v>9.9999999999997868E-3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9.9999999999997868E-3</c:v>
                </c:pt>
                <c:pt idx="912">
                  <c:v>9.9999999999997868E-3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9.9999999999997868E-3</c:v>
                </c:pt>
                <c:pt idx="920">
                  <c:v>0</c:v>
                </c:pt>
                <c:pt idx="921">
                  <c:v>1.9999999999999796E-2</c:v>
                </c:pt>
                <c:pt idx="922">
                  <c:v>1.9999999999999796E-2</c:v>
                </c:pt>
                <c:pt idx="923">
                  <c:v>9.9999999999997868E-3</c:v>
                </c:pt>
                <c:pt idx="924">
                  <c:v>9.9999999999997868E-3</c:v>
                </c:pt>
                <c:pt idx="925">
                  <c:v>0</c:v>
                </c:pt>
                <c:pt idx="926">
                  <c:v>9.9999999999997868E-3</c:v>
                </c:pt>
                <c:pt idx="927">
                  <c:v>0</c:v>
                </c:pt>
                <c:pt idx="928">
                  <c:v>9.9999999999997868E-3</c:v>
                </c:pt>
                <c:pt idx="929">
                  <c:v>0</c:v>
                </c:pt>
                <c:pt idx="930">
                  <c:v>0</c:v>
                </c:pt>
                <c:pt idx="931">
                  <c:v>9.9999999999997868E-3</c:v>
                </c:pt>
                <c:pt idx="932">
                  <c:v>9.9999999999997868E-3</c:v>
                </c:pt>
                <c:pt idx="933">
                  <c:v>9.9999999999997868E-3</c:v>
                </c:pt>
                <c:pt idx="934">
                  <c:v>9.9999999999997868E-3</c:v>
                </c:pt>
                <c:pt idx="935">
                  <c:v>0</c:v>
                </c:pt>
                <c:pt idx="936">
                  <c:v>9.9999999999997868E-3</c:v>
                </c:pt>
                <c:pt idx="937">
                  <c:v>9.9999999999997868E-3</c:v>
                </c:pt>
                <c:pt idx="938">
                  <c:v>0</c:v>
                </c:pt>
                <c:pt idx="939">
                  <c:v>0</c:v>
                </c:pt>
                <c:pt idx="940">
                  <c:v>9.9999999999997868E-3</c:v>
                </c:pt>
                <c:pt idx="941">
                  <c:v>9.9999999999997868E-3</c:v>
                </c:pt>
                <c:pt idx="942">
                  <c:v>9.9999999999997868E-3</c:v>
                </c:pt>
                <c:pt idx="943">
                  <c:v>1.9999999999999796E-2</c:v>
                </c:pt>
                <c:pt idx="944">
                  <c:v>1.9999999999999796E-2</c:v>
                </c:pt>
                <c:pt idx="945">
                  <c:v>1.9999999999999796E-2</c:v>
                </c:pt>
                <c:pt idx="946">
                  <c:v>1.9999999999999796E-2</c:v>
                </c:pt>
                <c:pt idx="947">
                  <c:v>1.9999999999999796E-2</c:v>
                </c:pt>
                <c:pt idx="948">
                  <c:v>9.9999999999997868E-3</c:v>
                </c:pt>
                <c:pt idx="949">
                  <c:v>1.9999999999999796E-2</c:v>
                </c:pt>
                <c:pt idx="950">
                  <c:v>1.9999999999999796E-2</c:v>
                </c:pt>
                <c:pt idx="951">
                  <c:v>1.9999999999999796E-2</c:v>
                </c:pt>
                <c:pt idx="952">
                  <c:v>1.9999999999999796E-2</c:v>
                </c:pt>
                <c:pt idx="953">
                  <c:v>1.9999999999999796E-2</c:v>
                </c:pt>
                <c:pt idx="954">
                  <c:v>1.9999999999999796E-2</c:v>
                </c:pt>
                <c:pt idx="955">
                  <c:v>1.9999999999999796E-2</c:v>
                </c:pt>
                <c:pt idx="956">
                  <c:v>1.9999999999999796E-2</c:v>
                </c:pt>
                <c:pt idx="957">
                  <c:v>1.9999999999999796E-2</c:v>
                </c:pt>
                <c:pt idx="958">
                  <c:v>1.9999999999999796E-2</c:v>
                </c:pt>
                <c:pt idx="959">
                  <c:v>2.9999999999999805E-2</c:v>
                </c:pt>
                <c:pt idx="960">
                  <c:v>4.9999999999999822E-2</c:v>
                </c:pt>
                <c:pt idx="961">
                  <c:v>2.9999999999999805E-2</c:v>
                </c:pt>
                <c:pt idx="962">
                  <c:v>3.9999999999999813E-2</c:v>
                </c:pt>
                <c:pt idx="963">
                  <c:v>1.9999999999999796E-2</c:v>
                </c:pt>
                <c:pt idx="964">
                  <c:v>1.9999999999999796E-2</c:v>
                </c:pt>
                <c:pt idx="965">
                  <c:v>9.9999999999997868E-3</c:v>
                </c:pt>
                <c:pt idx="966">
                  <c:v>9.9999999999997868E-3</c:v>
                </c:pt>
                <c:pt idx="967">
                  <c:v>2.9999999999999805E-2</c:v>
                </c:pt>
                <c:pt idx="968">
                  <c:v>2.9999999999999805E-2</c:v>
                </c:pt>
                <c:pt idx="969">
                  <c:v>1.9999999999999796E-2</c:v>
                </c:pt>
                <c:pt idx="970">
                  <c:v>2.9999999999999805E-2</c:v>
                </c:pt>
                <c:pt idx="971">
                  <c:v>2.9999999999999805E-2</c:v>
                </c:pt>
                <c:pt idx="972">
                  <c:v>2.9999999999999805E-2</c:v>
                </c:pt>
                <c:pt idx="973">
                  <c:v>1.9999999999999796E-2</c:v>
                </c:pt>
                <c:pt idx="974">
                  <c:v>2.9999999999999805E-2</c:v>
                </c:pt>
                <c:pt idx="975">
                  <c:v>2.9999999999999805E-2</c:v>
                </c:pt>
                <c:pt idx="976">
                  <c:v>2.9999999999999805E-2</c:v>
                </c:pt>
                <c:pt idx="977">
                  <c:v>1.9999999999999796E-2</c:v>
                </c:pt>
                <c:pt idx="978">
                  <c:v>2.9999999999999805E-2</c:v>
                </c:pt>
                <c:pt idx="979">
                  <c:v>2.9999999999999805E-2</c:v>
                </c:pt>
                <c:pt idx="980">
                  <c:v>9.9999999999997868E-3</c:v>
                </c:pt>
                <c:pt idx="981">
                  <c:v>2.9999999999999805E-2</c:v>
                </c:pt>
                <c:pt idx="982">
                  <c:v>1.9999999999999796E-2</c:v>
                </c:pt>
                <c:pt idx="983">
                  <c:v>1.9999999999999796E-2</c:v>
                </c:pt>
                <c:pt idx="984">
                  <c:v>1.9999999999999796E-2</c:v>
                </c:pt>
                <c:pt idx="985">
                  <c:v>1.9999999999999796E-2</c:v>
                </c:pt>
                <c:pt idx="986">
                  <c:v>1.9999999999999796E-2</c:v>
                </c:pt>
                <c:pt idx="987">
                  <c:v>1.9999999999999796E-2</c:v>
                </c:pt>
                <c:pt idx="988">
                  <c:v>1.9999999999999796E-2</c:v>
                </c:pt>
                <c:pt idx="989">
                  <c:v>1.9999999999999796E-2</c:v>
                </c:pt>
                <c:pt idx="990">
                  <c:v>9.9999999999997868E-3</c:v>
                </c:pt>
                <c:pt idx="991">
                  <c:v>2.9999999999999805E-2</c:v>
                </c:pt>
                <c:pt idx="992">
                  <c:v>2.9999999999999805E-2</c:v>
                </c:pt>
                <c:pt idx="993">
                  <c:v>2.9999999999999805E-2</c:v>
                </c:pt>
                <c:pt idx="994">
                  <c:v>2.9999999999999805E-2</c:v>
                </c:pt>
                <c:pt idx="995">
                  <c:v>1.9999999999999796E-2</c:v>
                </c:pt>
                <c:pt idx="996">
                  <c:v>2.9999999999999805E-2</c:v>
                </c:pt>
                <c:pt idx="997">
                  <c:v>2.9999999999999805E-2</c:v>
                </c:pt>
                <c:pt idx="998">
                  <c:v>1.9999999999999796E-2</c:v>
                </c:pt>
                <c:pt idx="999">
                  <c:v>1.9999999999999796E-2</c:v>
                </c:pt>
                <c:pt idx="1000">
                  <c:v>2.9999999999999805E-2</c:v>
                </c:pt>
                <c:pt idx="1001">
                  <c:v>1.9999999999999796E-2</c:v>
                </c:pt>
                <c:pt idx="1002">
                  <c:v>2.9999999999999805E-2</c:v>
                </c:pt>
                <c:pt idx="1003">
                  <c:v>1.9999999999999796E-2</c:v>
                </c:pt>
                <c:pt idx="1004">
                  <c:v>1.9999999999999796E-2</c:v>
                </c:pt>
                <c:pt idx="1005">
                  <c:v>1.9999999999999796E-2</c:v>
                </c:pt>
                <c:pt idx="1006">
                  <c:v>1.9999999999999796E-2</c:v>
                </c:pt>
                <c:pt idx="1007">
                  <c:v>9.9999999999997868E-3</c:v>
                </c:pt>
                <c:pt idx="1008">
                  <c:v>1.9999999999999796E-2</c:v>
                </c:pt>
                <c:pt idx="1009">
                  <c:v>2.9999999999999805E-2</c:v>
                </c:pt>
                <c:pt idx="1010">
                  <c:v>9.9999999999997868E-3</c:v>
                </c:pt>
                <c:pt idx="1011">
                  <c:v>9.9999999999997868E-3</c:v>
                </c:pt>
                <c:pt idx="1012">
                  <c:v>2.9999999999999805E-2</c:v>
                </c:pt>
                <c:pt idx="1013">
                  <c:v>1.9999999999999796E-2</c:v>
                </c:pt>
                <c:pt idx="1014">
                  <c:v>9.9999999999997868E-3</c:v>
                </c:pt>
                <c:pt idx="1015">
                  <c:v>2.9999999999999805E-2</c:v>
                </c:pt>
                <c:pt idx="1016">
                  <c:v>2.9999999999999805E-2</c:v>
                </c:pt>
                <c:pt idx="1017">
                  <c:v>9.9999999999997868E-3</c:v>
                </c:pt>
                <c:pt idx="1018">
                  <c:v>9.9999999999997868E-3</c:v>
                </c:pt>
                <c:pt idx="1019">
                  <c:v>1.9999999999999796E-2</c:v>
                </c:pt>
                <c:pt idx="1020">
                  <c:v>9.9999999999997868E-3</c:v>
                </c:pt>
                <c:pt idx="1021">
                  <c:v>9.9999999999997868E-3</c:v>
                </c:pt>
                <c:pt idx="1022">
                  <c:v>2.9999999999999805E-2</c:v>
                </c:pt>
                <c:pt idx="1023">
                  <c:v>9.9999999999997868E-3</c:v>
                </c:pt>
                <c:pt idx="1024">
                  <c:v>1.9999999999999796E-2</c:v>
                </c:pt>
                <c:pt idx="1025">
                  <c:v>1.9999999999999796E-2</c:v>
                </c:pt>
                <c:pt idx="1026">
                  <c:v>1.9999999999999796E-2</c:v>
                </c:pt>
                <c:pt idx="1027">
                  <c:v>1.9999999999999796E-2</c:v>
                </c:pt>
                <c:pt idx="1028">
                  <c:v>1.9999999999999796E-2</c:v>
                </c:pt>
                <c:pt idx="1029">
                  <c:v>1.9999999999999796E-2</c:v>
                </c:pt>
                <c:pt idx="1030">
                  <c:v>3.9999999999999813E-2</c:v>
                </c:pt>
                <c:pt idx="1031">
                  <c:v>2.9999999999999805E-2</c:v>
                </c:pt>
                <c:pt idx="1032">
                  <c:v>2.9999999999999805E-2</c:v>
                </c:pt>
                <c:pt idx="1033">
                  <c:v>1.9999999999999796E-2</c:v>
                </c:pt>
                <c:pt idx="1034">
                  <c:v>9.9999999999997868E-3</c:v>
                </c:pt>
                <c:pt idx="1035">
                  <c:v>9.9999999999997868E-3</c:v>
                </c:pt>
                <c:pt idx="1036">
                  <c:v>9.9999999999997868E-3</c:v>
                </c:pt>
                <c:pt idx="1037">
                  <c:v>9.9999999999997868E-3</c:v>
                </c:pt>
                <c:pt idx="1038">
                  <c:v>9.9999999999997868E-3</c:v>
                </c:pt>
                <c:pt idx="1039">
                  <c:v>9.9999999999997868E-3</c:v>
                </c:pt>
                <c:pt idx="1040">
                  <c:v>1.9999999999999796E-2</c:v>
                </c:pt>
                <c:pt idx="1041">
                  <c:v>1.9999999999999796E-2</c:v>
                </c:pt>
                <c:pt idx="1042">
                  <c:v>1.9999999999999796E-2</c:v>
                </c:pt>
                <c:pt idx="1043">
                  <c:v>9.9999999999997868E-3</c:v>
                </c:pt>
                <c:pt idx="1044">
                  <c:v>9.9999999999997868E-3</c:v>
                </c:pt>
                <c:pt idx="1045">
                  <c:v>9.9999999999997868E-3</c:v>
                </c:pt>
                <c:pt idx="1046">
                  <c:v>9.9999999999997868E-3</c:v>
                </c:pt>
                <c:pt idx="1047">
                  <c:v>9.9999999999997868E-3</c:v>
                </c:pt>
                <c:pt idx="1048">
                  <c:v>9.9999999999997868E-3</c:v>
                </c:pt>
                <c:pt idx="1049">
                  <c:v>9.9999999999997868E-3</c:v>
                </c:pt>
                <c:pt idx="1050">
                  <c:v>9.9999999999997868E-3</c:v>
                </c:pt>
                <c:pt idx="1051">
                  <c:v>9.9999999999997868E-3</c:v>
                </c:pt>
                <c:pt idx="1052">
                  <c:v>9.9999999999997868E-3</c:v>
                </c:pt>
                <c:pt idx="1053">
                  <c:v>9.9999999999997868E-3</c:v>
                </c:pt>
                <c:pt idx="1054">
                  <c:v>1.9999999999999796E-2</c:v>
                </c:pt>
                <c:pt idx="1055">
                  <c:v>1.9999999999999796E-2</c:v>
                </c:pt>
                <c:pt idx="1056">
                  <c:v>1.9999999999999796E-2</c:v>
                </c:pt>
                <c:pt idx="1057">
                  <c:v>9.9999999999997868E-3</c:v>
                </c:pt>
                <c:pt idx="1058">
                  <c:v>9.9999999999997868E-3</c:v>
                </c:pt>
                <c:pt idx="1059">
                  <c:v>9.9999999999997868E-3</c:v>
                </c:pt>
                <c:pt idx="1060">
                  <c:v>9.9999999999997868E-3</c:v>
                </c:pt>
                <c:pt idx="1061">
                  <c:v>9.9999999999997868E-3</c:v>
                </c:pt>
                <c:pt idx="1062">
                  <c:v>9.9999999999997868E-3</c:v>
                </c:pt>
                <c:pt idx="1063">
                  <c:v>9.9999999999997868E-3</c:v>
                </c:pt>
                <c:pt idx="1064">
                  <c:v>9.9999999999997868E-3</c:v>
                </c:pt>
                <c:pt idx="1065">
                  <c:v>9.9999999999997868E-3</c:v>
                </c:pt>
                <c:pt idx="1066">
                  <c:v>9.9999999999997868E-3</c:v>
                </c:pt>
                <c:pt idx="1067">
                  <c:v>9.9999999999997868E-3</c:v>
                </c:pt>
                <c:pt idx="1068">
                  <c:v>4.9999999999999822E-2</c:v>
                </c:pt>
                <c:pt idx="1069">
                  <c:v>1.9999999999999796E-2</c:v>
                </c:pt>
                <c:pt idx="1070">
                  <c:v>9.9999999999997868E-3</c:v>
                </c:pt>
                <c:pt idx="1071">
                  <c:v>9.9999999999997868E-3</c:v>
                </c:pt>
                <c:pt idx="1072">
                  <c:v>9.9999999999997868E-3</c:v>
                </c:pt>
                <c:pt idx="1073">
                  <c:v>9.9999999999997868E-3</c:v>
                </c:pt>
                <c:pt idx="1074">
                  <c:v>9.9999999999997868E-3</c:v>
                </c:pt>
                <c:pt idx="1075">
                  <c:v>9.9999999999997868E-3</c:v>
                </c:pt>
                <c:pt idx="1076">
                  <c:v>9.9999999999997868E-3</c:v>
                </c:pt>
                <c:pt idx="1077">
                  <c:v>9.9999999999997868E-3</c:v>
                </c:pt>
                <c:pt idx="1078">
                  <c:v>9.9999999999997868E-3</c:v>
                </c:pt>
                <c:pt idx="1079">
                  <c:v>9.9999999999997868E-3</c:v>
                </c:pt>
                <c:pt idx="1080">
                  <c:v>9.9999999999997868E-3</c:v>
                </c:pt>
                <c:pt idx="1081">
                  <c:v>9.9999999999997868E-3</c:v>
                </c:pt>
                <c:pt idx="1082">
                  <c:v>9.9999999999997868E-3</c:v>
                </c:pt>
                <c:pt idx="1083">
                  <c:v>1.9999999999999796E-2</c:v>
                </c:pt>
                <c:pt idx="1084">
                  <c:v>1.9999999999999796E-2</c:v>
                </c:pt>
                <c:pt idx="1085">
                  <c:v>1.9999999999999796E-2</c:v>
                </c:pt>
                <c:pt idx="1086">
                  <c:v>1.9999999999999796E-2</c:v>
                </c:pt>
                <c:pt idx="1087">
                  <c:v>9.9999999999997868E-3</c:v>
                </c:pt>
                <c:pt idx="1088">
                  <c:v>9.9999999999997868E-3</c:v>
                </c:pt>
                <c:pt idx="1089">
                  <c:v>9.9999999999997868E-3</c:v>
                </c:pt>
                <c:pt idx="1090">
                  <c:v>9.9999999999997868E-3</c:v>
                </c:pt>
                <c:pt idx="1091">
                  <c:v>1.9999999999999796E-2</c:v>
                </c:pt>
                <c:pt idx="1092">
                  <c:v>0</c:v>
                </c:pt>
                <c:pt idx="1093">
                  <c:v>0</c:v>
                </c:pt>
                <c:pt idx="1094">
                  <c:v>9.9999999999997868E-3</c:v>
                </c:pt>
                <c:pt idx="1095">
                  <c:v>0</c:v>
                </c:pt>
                <c:pt idx="1096">
                  <c:v>9.9999999999997868E-3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9.9999999999997868E-3</c:v>
                </c:pt>
                <c:pt idx="1113">
                  <c:v>0</c:v>
                </c:pt>
                <c:pt idx="1114">
                  <c:v>9.9999999999997868E-3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9.9999999999997868E-3</c:v>
                </c:pt>
                <c:pt idx="1119">
                  <c:v>9.9999999999997868E-3</c:v>
                </c:pt>
                <c:pt idx="1120">
                  <c:v>9.9999999999997868E-3</c:v>
                </c:pt>
                <c:pt idx="1121">
                  <c:v>9.9999999999997868E-3</c:v>
                </c:pt>
                <c:pt idx="1122">
                  <c:v>9.9999999999997868E-3</c:v>
                </c:pt>
                <c:pt idx="1123">
                  <c:v>9.9999999999997868E-3</c:v>
                </c:pt>
                <c:pt idx="1124">
                  <c:v>9.9999999999997868E-3</c:v>
                </c:pt>
                <c:pt idx="1125">
                  <c:v>9.9999999999997868E-3</c:v>
                </c:pt>
                <c:pt idx="1126">
                  <c:v>9.9999999999997868E-3</c:v>
                </c:pt>
                <c:pt idx="1127">
                  <c:v>9.9999999999997868E-3</c:v>
                </c:pt>
                <c:pt idx="1128">
                  <c:v>9.9999999999997868E-3</c:v>
                </c:pt>
                <c:pt idx="1129">
                  <c:v>9.9999999999997868E-3</c:v>
                </c:pt>
                <c:pt idx="1130">
                  <c:v>0</c:v>
                </c:pt>
                <c:pt idx="1131">
                  <c:v>9.9999999999997868E-3</c:v>
                </c:pt>
                <c:pt idx="1132">
                  <c:v>9.9999999999997868E-3</c:v>
                </c:pt>
                <c:pt idx="1133">
                  <c:v>9.9999999999997868E-3</c:v>
                </c:pt>
                <c:pt idx="1134">
                  <c:v>9.9999999999997868E-3</c:v>
                </c:pt>
                <c:pt idx="1135">
                  <c:v>9.9999999999997868E-3</c:v>
                </c:pt>
                <c:pt idx="1136">
                  <c:v>9.9999999999997868E-3</c:v>
                </c:pt>
                <c:pt idx="1137">
                  <c:v>9.9999999999997868E-3</c:v>
                </c:pt>
                <c:pt idx="1138">
                  <c:v>9.9999999999997868E-3</c:v>
                </c:pt>
                <c:pt idx="1139">
                  <c:v>9.9999999999997868E-3</c:v>
                </c:pt>
                <c:pt idx="1140">
                  <c:v>9.9999999999997868E-3</c:v>
                </c:pt>
                <c:pt idx="1141">
                  <c:v>9.9999999999997868E-3</c:v>
                </c:pt>
                <c:pt idx="1142">
                  <c:v>9.9999999999997868E-3</c:v>
                </c:pt>
                <c:pt idx="1143">
                  <c:v>9.9999999999997868E-3</c:v>
                </c:pt>
                <c:pt idx="1144">
                  <c:v>9.9999999999997868E-3</c:v>
                </c:pt>
                <c:pt idx="1145">
                  <c:v>9.9999999999997868E-3</c:v>
                </c:pt>
                <c:pt idx="1146">
                  <c:v>9.9999999999997868E-3</c:v>
                </c:pt>
                <c:pt idx="1147">
                  <c:v>9.9999999999997868E-3</c:v>
                </c:pt>
                <c:pt idx="1148">
                  <c:v>9.9999999999997868E-3</c:v>
                </c:pt>
                <c:pt idx="1149">
                  <c:v>9.9999999999997868E-3</c:v>
                </c:pt>
                <c:pt idx="1150">
                  <c:v>9.9999999999997868E-3</c:v>
                </c:pt>
                <c:pt idx="1151">
                  <c:v>9.9999999999997868E-3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9.9999999999997868E-3</c:v>
                </c:pt>
                <c:pt idx="1163">
                  <c:v>0</c:v>
                </c:pt>
                <c:pt idx="1164">
                  <c:v>0</c:v>
                </c:pt>
                <c:pt idx="1165">
                  <c:v>9.9999999999997868E-3</c:v>
                </c:pt>
                <c:pt idx="1166">
                  <c:v>9.9999999999997868E-3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9.9999999999997868E-3</c:v>
                </c:pt>
                <c:pt idx="1188">
                  <c:v>0</c:v>
                </c:pt>
                <c:pt idx="1189">
                  <c:v>0</c:v>
                </c:pt>
                <c:pt idx="1190">
                  <c:v>9.9999999999997868E-3</c:v>
                </c:pt>
                <c:pt idx="1191">
                  <c:v>0</c:v>
                </c:pt>
                <c:pt idx="1192">
                  <c:v>9.9999999999997868E-3</c:v>
                </c:pt>
                <c:pt idx="1193">
                  <c:v>9.9999999999997868E-3</c:v>
                </c:pt>
                <c:pt idx="1194">
                  <c:v>9.9999999999997868E-3</c:v>
                </c:pt>
                <c:pt idx="1195">
                  <c:v>9.9999999999997868E-3</c:v>
                </c:pt>
                <c:pt idx="1196">
                  <c:v>9.9999999999997868E-3</c:v>
                </c:pt>
                <c:pt idx="1197">
                  <c:v>9.9999999999997868E-3</c:v>
                </c:pt>
                <c:pt idx="1198">
                  <c:v>9.9999999999997868E-3</c:v>
                </c:pt>
                <c:pt idx="1199">
                  <c:v>9.9999999999997868E-3</c:v>
                </c:pt>
                <c:pt idx="1200">
                  <c:v>0</c:v>
                </c:pt>
                <c:pt idx="1201">
                  <c:v>9.9999999999997868E-3</c:v>
                </c:pt>
                <c:pt idx="1202">
                  <c:v>9.9999999999997868E-3</c:v>
                </c:pt>
                <c:pt idx="1203">
                  <c:v>9.9999999999997868E-3</c:v>
                </c:pt>
                <c:pt idx="1204">
                  <c:v>9.9999999999997868E-3</c:v>
                </c:pt>
                <c:pt idx="1205">
                  <c:v>9.9999999999997868E-3</c:v>
                </c:pt>
                <c:pt idx="1206">
                  <c:v>9.9999999999997868E-3</c:v>
                </c:pt>
                <c:pt idx="1207">
                  <c:v>9.9999999999997868E-3</c:v>
                </c:pt>
                <c:pt idx="1208">
                  <c:v>9.9999999999997868E-3</c:v>
                </c:pt>
                <c:pt idx="1209">
                  <c:v>9.9999999999997868E-3</c:v>
                </c:pt>
                <c:pt idx="1210">
                  <c:v>9.9999999999997868E-3</c:v>
                </c:pt>
                <c:pt idx="1211">
                  <c:v>9.9999999999997868E-3</c:v>
                </c:pt>
                <c:pt idx="1212">
                  <c:v>9.9999999999997868E-3</c:v>
                </c:pt>
                <c:pt idx="1213">
                  <c:v>9.9999999999997868E-3</c:v>
                </c:pt>
                <c:pt idx="1214">
                  <c:v>9.9999999999997868E-3</c:v>
                </c:pt>
                <c:pt idx="1215">
                  <c:v>9.9999999999997868E-3</c:v>
                </c:pt>
                <c:pt idx="1216">
                  <c:v>9.9999999999997868E-3</c:v>
                </c:pt>
                <c:pt idx="1217">
                  <c:v>9.9999999999997868E-3</c:v>
                </c:pt>
                <c:pt idx="1218">
                  <c:v>9.9999999999997868E-3</c:v>
                </c:pt>
                <c:pt idx="1219">
                  <c:v>9.9999999999997868E-3</c:v>
                </c:pt>
                <c:pt idx="1220">
                  <c:v>9.9999999999997868E-3</c:v>
                </c:pt>
                <c:pt idx="1221">
                  <c:v>9.9999999999997868E-3</c:v>
                </c:pt>
                <c:pt idx="1222">
                  <c:v>9.9999999999997868E-3</c:v>
                </c:pt>
                <c:pt idx="1223">
                  <c:v>9.9999999999997868E-3</c:v>
                </c:pt>
                <c:pt idx="1224">
                  <c:v>9.9999999999997868E-3</c:v>
                </c:pt>
                <c:pt idx="1225">
                  <c:v>9.9999999999997868E-3</c:v>
                </c:pt>
                <c:pt idx="1226">
                  <c:v>9.9999999999997868E-3</c:v>
                </c:pt>
                <c:pt idx="1227">
                  <c:v>9.9999999999997868E-3</c:v>
                </c:pt>
                <c:pt idx="1228">
                  <c:v>9.9999999999997868E-3</c:v>
                </c:pt>
                <c:pt idx="1229">
                  <c:v>9.9999999999997868E-3</c:v>
                </c:pt>
                <c:pt idx="1230">
                  <c:v>9.9999999999997868E-3</c:v>
                </c:pt>
                <c:pt idx="1231">
                  <c:v>9.9999999999997868E-3</c:v>
                </c:pt>
                <c:pt idx="1232">
                  <c:v>9.9999999999997868E-3</c:v>
                </c:pt>
                <c:pt idx="1233">
                  <c:v>9.9999999999997868E-3</c:v>
                </c:pt>
                <c:pt idx="1234">
                  <c:v>9.9999999999997868E-3</c:v>
                </c:pt>
                <c:pt idx="1235">
                  <c:v>9.9999999999997868E-3</c:v>
                </c:pt>
                <c:pt idx="1236">
                  <c:v>9.9999999999997868E-3</c:v>
                </c:pt>
                <c:pt idx="1237">
                  <c:v>9.9999999999997868E-3</c:v>
                </c:pt>
                <c:pt idx="1238">
                  <c:v>9.9999999999997868E-3</c:v>
                </c:pt>
                <c:pt idx="1239">
                  <c:v>9.9999999999997868E-3</c:v>
                </c:pt>
                <c:pt idx="1240">
                  <c:v>-1.0000000000000009E-2</c:v>
                </c:pt>
                <c:pt idx="1241">
                  <c:v>0</c:v>
                </c:pt>
                <c:pt idx="1242">
                  <c:v>-1.0000000000000009E-2</c:v>
                </c:pt>
                <c:pt idx="1243">
                  <c:v>0</c:v>
                </c:pt>
                <c:pt idx="1244">
                  <c:v>-1.0000000000000009E-2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9.9999999999997868E-3</c:v>
                </c:pt>
                <c:pt idx="1254">
                  <c:v>9.9999999999997868E-3</c:v>
                </c:pt>
                <c:pt idx="1255">
                  <c:v>0</c:v>
                </c:pt>
                <c:pt idx="1256">
                  <c:v>0</c:v>
                </c:pt>
                <c:pt idx="1257">
                  <c:v>9.9999999999997868E-3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9.9999999999997868E-3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9.9999999999997868E-3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2.9999999999999805E-2</c:v>
                </c:pt>
                <c:pt idx="1274">
                  <c:v>1.9999999999999796E-2</c:v>
                </c:pt>
                <c:pt idx="1275">
                  <c:v>1.9999999999999796E-2</c:v>
                </c:pt>
                <c:pt idx="1276">
                  <c:v>1.9999999999999796E-2</c:v>
                </c:pt>
                <c:pt idx="1277">
                  <c:v>9.9999999999997868E-3</c:v>
                </c:pt>
                <c:pt idx="1278">
                  <c:v>9.9999999999997868E-3</c:v>
                </c:pt>
                <c:pt idx="1279">
                  <c:v>4.9999999999999822E-2</c:v>
                </c:pt>
                <c:pt idx="1280">
                  <c:v>4.9999999999999822E-2</c:v>
                </c:pt>
                <c:pt idx="1281">
                  <c:v>2.9999999999999805E-2</c:v>
                </c:pt>
                <c:pt idx="1282">
                  <c:v>1.9999999999999796E-2</c:v>
                </c:pt>
                <c:pt idx="1283">
                  <c:v>9.9999999999997868E-3</c:v>
                </c:pt>
                <c:pt idx="1284">
                  <c:v>9.9999999999997868E-3</c:v>
                </c:pt>
                <c:pt idx="1285">
                  <c:v>1.9999999999999796E-2</c:v>
                </c:pt>
                <c:pt idx="1286">
                  <c:v>2.9999999999999805E-2</c:v>
                </c:pt>
                <c:pt idx="1287">
                  <c:v>1.9999999999999796E-2</c:v>
                </c:pt>
                <c:pt idx="1288">
                  <c:v>2.9999999999999805E-2</c:v>
                </c:pt>
                <c:pt idx="1289">
                  <c:v>1.9999999999999796E-2</c:v>
                </c:pt>
                <c:pt idx="1290">
                  <c:v>2.9999999999999805E-2</c:v>
                </c:pt>
                <c:pt idx="1291">
                  <c:v>1.9999999999999796E-2</c:v>
                </c:pt>
                <c:pt idx="1292">
                  <c:v>1.9999999999999796E-2</c:v>
                </c:pt>
                <c:pt idx="1293">
                  <c:v>9.9999999999997868E-3</c:v>
                </c:pt>
                <c:pt idx="1294">
                  <c:v>9.9999999999997868E-3</c:v>
                </c:pt>
                <c:pt idx="1295">
                  <c:v>9.9999999999997868E-3</c:v>
                </c:pt>
                <c:pt idx="1296">
                  <c:v>1.9999999999999796E-2</c:v>
                </c:pt>
                <c:pt idx="1297">
                  <c:v>2.9999999999999805E-2</c:v>
                </c:pt>
                <c:pt idx="1298">
                  <c:v>1.9999999999999796E-2</c:v>
                </c:pt>
                <c:pt idx="1299">
                  <c:v>9.9999999999997868E-3</c:v>
                </c:pt>
                <c:pt idx="1300">
                  <c:v>9.9999999999997868E-3</c:v>
                </c:pt>
                <c:pt idx="1301">
                  <c:v>9.9999999999997868E-3</c:v>
                </c:pt>
                <c:pt idx="1302">
                  <c:v>2.9999999999999805E-2</c:v>
                </c:pt>
                <c:pt idx="1303">
                  <c:v>4.9999999999999822E-2</c:v>
                </c:pt>
                <c:pt idx="1304">
                  <c:v>2.9999999999999805E-2</c:v>
                </c:pt>
                <c:pt idx="1305">
                  <c:v>2.9999999999999805E-2</c:v>
                </c:pt>
                <c:pt idx="1306">
                  <c:v>2.9999999999999805E-2</c:v>
                </c:pt>
                <c:pt idx="1307">
                  <c:v>9.9999999999997868E-3</c:v>
                </c:pt>
                <c:pt idx="1308">
                  <c:v>9.9999999999997868E-3</c:v>
                </c:pt>
                <c:pt idx="1309">
                  <c:v>9.9999999999997868E-3</c:v>
                </c:pt>
                <c:pt idx="1310">
                  <c:v>9.9999999999997868E-3</c:v>
                </c:pt>
                <c:pt idx="1311">
                  <c:v>9.9999999999997868E-3</c:v>
                </c:pt>
                <c:pt idx="1312">
                  <c:v>2.9999999999999805E-2</c:v>
                </c:pt>
                <c:pt idx="1313">
                  <c:v>3.9999999999999813E-2</c:v>
                </c:pt>
                <c:pt idx="1314">
                  <c:v>2.9999999999999805E-2</c:v>
                </c:pt>
                <c:pt idx="1315">
                  <c:v>2.9999999999999805E-2</c:v>
                </c:pt>
                <c:pt idx="1316">
                  <c:v>2.9999999999999805E-2</c:v>
                </c:pt>
                <c:pt idx="1317">
                  <c:v>1.9999999999999796E-2</c:v>
                </c:pt>
                <c:pt idx="1318">
                  <c:v>9.9999999999997868E-3</c:v>
                </c:pt>
                <c:pt idx="1319">
                  <c:v>9.9999999999997868E-3</c:v>
                </c:pt>
                <c:pt idx="1320">
                  <c:v>1.9999999999999796E-2</c:v>
                </c:pt>
                <c:pt idx="1321">
                  <c:v>2.9999999999999805E-2</c:v>
                </c:pt>
                <c:pt idx="1322">
                  <c:v>1.9999999999999796E-2</c:v>
                </c:pt>
                <c:pt idx="1323">
                  <c:v>9.9999999999997868E-3</c:v>
                </c:pt>
                <c:pt idx="1324">
                  <c:v>1.9999999999999796E-2</c:v>
                </c:pt>
                <c:pt idx="1325">
                  <c:v>0</c:v>
                </c:pt>
                <c:pt idx="1326">
                  <c:v>9.9999999999997868E-3</c:v>
                </c:pt>
                <c:pt idx="1327">
                  <c:v>9.9999999999997868E-3</c:v>
                </c:pt>
                <c:pt idx="1328">
                  <c:v>1.9999999999999796E-2</c:v>
                </c:pt>
                <c:pt idx="1329">
                  <c:v>9.9999999999997868E-3</c:v>
                </c:pt>
                <c:pt idx="1330">
                  <c:v>0</c:v>
                </c:pt>
                <c:pt idx="1331">
                  <c:v>9.9999999999997868E-3</c:v>
                </c:pt>
                <c:pt idx="1332">
                  <c:v>1.9999999999999796E-2</c:v>
                </c:pt>
                <c:pt idx="1333">
                  <c:v>2.9999999999999805E-2</c:v>
                </c:pt>
                <c:pt idx="1334">
                  <c:v>1.9999999999999796E-2</c:v>
                </c:pt>
                <c:pt idx="1335">
                  <c:v>1.9999999999999796E-2</c:v>
                </c:pt>
                <c:pt idx="1336">
                  <c:v>9.9999999999997868E-3</c:v>
                </c:pt>
                <c:pt idx="1337">
                  <c:v>9.9999999999997868E-3</c:v>
                </c:pt>
                <c:pt idx="1338">
                  <c:v>1.9999999999999796E-2</c:v>
                </c:pt>
                <c:pt idx="1339">
                  <c:v>1.9999999999999796E-2</c:v>
                </c:pt>
                <c:pt idx="1340">
                  <c:v>1.9999999999999796E-2</c:v>
                </c:pt>
                <c:pt idx="1341">
                  <c:v>1.9999999999999796E-2</c:v>
                </c:pt>
                <c:pt idx="1342">
                  <c:v>2.9999999999999805E-2</c:v>
                </c:pt>
                <c:pt idx="1343">
                  <c:v>2.9999999999999805E-2</c:v>
                </c:pt>
                <c:pt idx="1344">
                  <c:v>2.9999999999999805E-2</c:v>
                </c:pt>
                <c:pt idx="1345">
                  <c:v>1.9999999999999796E-2</c:v>
                </c:pt>
                <c:pt idx="1346">
                  <c:v>9.9999999999997868E-3</c:v>
                </c:pt>
                <c:pt idx="1347">
                  <c:v>1.9999999999999796E-2</c:v>
                </c:pt>
                <c:pt idx="1348">
                  <c:v>2.9999999999999805E-2</c:v>
                </c:pt>
                <c:pt idx="1349">
                  <c:v>2.9999999999999805E-2</c:v>
                </c:pt>
                <c:pt idx="1350">
                  <c:v>2.9999999999999805E-2</c:v>
                </c:pt>
                <c:pt idx="1351">
                  <c:v>2.9999999999999805E-2</c:v>
                </c:pt>
                <c:pt idx="1352">
                  <c:v>2.9999999999999805E-2</c:v>
                </c:pt>
                <c:pt idx="1353">
                  <c:v>2.9999999999999805E-2</c:v>
                </c:pt>
                <c:pt idx="1354">
                  <c:v>2.9999999999999805E-2</c:v>
                </c:pt>
                <c:pt idx="1355">
                  <c:v>2.9999999999999805E-2</c:v>
                </c:pt>
                <c:pt idx="1356">
                  <c:v>9.9999999999997868E-3</c:v>
                </c:pt>
                <c:pt idx="1357">
                  <c:v>1.9999999999999796E-2</c:v>
                </c:pt>
                <c:pt idx="1358">
                  <c:v>9.9999999999997868E-3</c:v>
                </c:pt>
                <c:pt idx="1359">
                  <c:v>1.9999999999999796E-2</c:v>
                </c:pt>
                <c:pt idx="1360">
                  <c:v>1.9999999999999796E-2</c:v>
                </c:pt>
                <c:pt idx="1361">
                  <c:v>1.9999999999999796E-2</c:v>
                </c:pt>
                <c:pt idx="1362">
                  <c:v>1.9999999999999796E-2</c:v>
                </c:pt>
                <c:pt idx="1363">
                  <c:v>2.9999999999999805E-2</c:v>
                </c:pt>
                <c:pt idx="1364">
                  <c:v>2.9999999999999805E-2</c:v>
                </c:pt>
                <c:pt idx="1365">
                  <c:v>9.9999999999997868E-3</c:v>
                </c:pt>
                <c:pt idx="1366">
                  <c:v>3.9999999999999813E-2</c:v>
                </c:pt>
                <c:pt idx="1367">
                  <c:v>2.9999999999999805E-2</c:v>
                </c:pt>
                <c:pt idx="1368">
                  <c:v>1.9999999999999796E-2</c:v>
                </c:pt>
                <c:pt idx="1369">
                  <c:v>2.9999999999999805E-2</c:v>
                </c:pt>
                <c:pt idx="1370">
                  <c:v>4.9999999999999822E-2</c:v>
                </c:pt>
                <c:pt idx="1371">
                  <c:v>2.9999999999999805E-2</c:v>
                </c:pt>
                <c:pt idx="1372">
                  <c:v>2.9999999999999805E-2</c:v>
                </c:pt>
                <c:pt idx="1373">
                  <c:v>2.9999999999999805E-2</c:v>
                </c:pt>
                <c:pt idx="1374">
                  <c:v>1.9999999999999796E-2</c:v>
                </c:pt>
                <c:pt idx="1375">
                  <c:v>9.9999999999997868E-3</c:v>
                </c:pt>
                <c:pt idx="1376">
                  <c:v>9.9999999999997868E-3</c:v>
                </c:pt>
                <c:pt idx="1377">
                  <c:v>9.9999999999997868E-3</c:v>
                </c:pt>
                <c:pt idx="1378">
                  <c:v>2.9999999999999805E-2</c:v>
                </c:pt>
                <c:pt idx="1379">
                  <c:v>2.9999999999999805E-2</c:v>
                </c:pt>
                <c:pt idx="1380">
                  <c:v>4.9999999999999822E-2</c:v>
                </c:pt>
                <c:pt idx="1381">
                  <c:v>3.9999999999999813E-2</c:v>
                </c:pt>
                <c:pt idx="1382">
                  <c:v>2.9999999999999805E-2</c:v>
                </c:pt>
                <c:pt idx="1383">
                  <c:v>2.9999999999999805E-2</c:v>
                </c:pt>
                <c:pt idx="1384">
                  <c:v>2.9999999999999805E-2</c:v>
                </c:pt>
                <c:pt idx="1385">
                  <c:v>2.9999999999999805E-2</c:v>
                </c:pt>
                <c:pt idx="1386">
                  <c:v>2.9999999999999805E-2</c:v>
                </c:pt>
                <c:pt idx="1387">
                  <c:v>9.9999999999997868E-3</c:v>
                </c:pt>
                <c:pt idx="1388">
                  <c:v>1.9999999999999796E-2</c:v>
                </c:pt>
                <c:pt idx="1389">
                  <c:v>2.9999999999999805E-2</c:v>
                </c:pt>
                <c:pt idx="1390">
                  <c:v>9.9999999999997868E-3</c:v>
                </c:pt>
                <c:pt idx="1391">
                  <c:v>2.9999999999999805E-2</c:v>
                </c:pt>
                <c:pt idx="1392">
                  <c:v>2.9999999999999805E-2</c:v>
                </c:pt>
                <c:pt idx="1393">
                  <c:v>2.9999999999999805E-2</c:v>
                </c:pt>
                <c:pt idx="1394">
                  <c:v>2.9999999999999805E-2</c:v>
                </c:pt>
                <c:pt idx="1395">
                  <c:v>2.9999999999999805E-2</c:v>
                </c:pt>
                <c:pt idx="1396">
                  <c:v>2.9999999999999805E-2</c:v>
                </c:pt>
                <c:pt idx="1397">
                  <c:v>2.9999999999999805E-2</c:v>
                </c:pt>
                <c:pt idx="1398">
                  <c:v>9.9999999999997868E-3</c:v>
                </c:pt>
                <c:pt idx="1399">
                  <c:v>1.9999999999999796E-2</c:v>
                </c:pt>
                <c:pt idx="1400">
                  <c:v>9.9999999999997868E-3</c:v>
                </c:pt>
                <c:pt idx="1401">
                  <c:v>9.9999999999997868E-3</c:v>
                </c:pt>
                <c:pt idx="1402">
                  <c:v>1.9999999999999796E-2</c:v>
                </c:pt>
                <c:pt idx="1403">
                  <c:v>1.9999999999999796E-2</c:v>
                </c:pt>
                <c:pt idx="1404">
                  <c:v>1.9999999999999796E-2</c:v>
                </c:pt>
                <c:pt idx="1405">
                  <c:v>9.9999999999997868E-3</c:v>
                </c:pt>
                <c:pt idx="1406">
                  <c:v>1.9999999999999796E-2</c:v>
                </c:pt>
                <c:pt idx="1407">
                  <c:v>2.9999999999999805E-2</c:v>
                </c:pt>
                <c:pt idx="1408">
                  <c:v>2.9999999999999805E-2</c:v>
                </c:pt>
                <c:pt idx="1409">
                  <c:v>2.9999999999999805E-2</c:v>
                </c:pt>
                <c:pt idx="1410">
                  <c:v>2.9999999999999805E-2</c:v>
                </c:pt>
                <c:pt idx="1411">
                  <c:v>1.9999999999999796E-2</c:v>
                </c:pt>
                <c:pt idx="1412">
                  <c:v>9.9999999999997868E-3</c:v>
                </c:pt>
                <c:pt idx="1413">
                  <c:v>3.9999999999999813E-2</c:v>
                </c:pt>
                <c:pt idx="1414">
                  <c:v>2.9999999999999805E-2</c:v>
                </c:pt>
                <c:pt idx="1415">
                  <c:v>1.9999999999999796E-2</c:v>
                </c:pt>
                <c:pt idx="1416">
                  <c:v>9.9999999999997868E-3</c:v>
                </c:pt>
                <c:pt idx="1417">
                  <c:v>1.9999999999999796E-2</c:v>
                </c:pt>
                <c:pt idx="1418">
                  <c:v>2.9999999999999805E-2</c:v>
                </c:pt>
                <c:pt idx="1419">
                  <c:v>2.9999999999999805E-2</c:v>
                </c:pt>
                <c:pt idx="1420">
                  <c:v>2.9999999999999805E-2</c:v>
                </c:pt>
                <c:pt idx="1421">
                  <c:v>2.9999999999999805E-2</c:v>
                </c:pt>
                <c:pt idx="1422">
                  <c:v>2.9999999999999805E-2</c:v>
                </c:pt>
                <c:pt idx="1423">
                  <c:v>2.9999999999999805E-2</c:v>
                </c:pt>
                <c:pt idx="1424">
                  <c:v>1.9999999999999796E-2</c:v>
                </c:pt>
                <c:pt idx="1425">
                  <c:v>9.9999999999997868E-3</c:v>
                </c:pt>
                <c:pt idx="1426">
                  <c:v>1.9999999999999796E-2</c:v>
                </c:pt>
                <c:pt idx="1427">
                  <c:v>2.9999999999999805E-2</c:v>
                </c:pt>
                <c:pt idx="1428">
                  <c:v>1.9999999999999796E-2</c:v>
                </c:pt>
                <c:pt idx="1429">
                  <c:v>9.9999999999997868E-3</c:v>
                </c:pt>
                <c:pt idx="1430">
                  <c:v>1.9999999999999796E-2</c:v>
                </c:pt>
                <c:pt idx="1431">
                  <c:v>1.9999999999999796E-2</c:v>
                </c:pt>
                <c:pt idx="1432">
                  <c:v>9.9999999999997868E-3</c:v>
                </c:pt>
                <c:pt idx="1433">
                  <c:v>9.9999999999997868E-3</c:v>
                </c:pt>
                <c:pt idx="1434">
                  <c:v>9.9999999999997868E-3</c:v>
                </c:pt>
                <c:pt idx="1435">
                  <c:v>9.9999999999997868E-3</c:v>
                </c:pt>
                <c:pt idx="1436">
                  <c:v>2.9999999999999805E-2</c:v>
                </c:pt>
                <c:pt idx="1437">
                  <c:v>1.9999999999999796E-2</c:v>
                </c:pt>
                <c:pt idx="1438">
                  <c:v>9.9999999999997868E-3</c:v>
                </c:pt>
                <c:pt idx="1439">
                  <c:v>9.9999999999997868E-3</c:v>
                </c:pt>
                <c:pt idx="1440">
                  <c:v>9.9999999999997868E-3</c:v>
                </c:pt>
                <c:pt idx="1441">
                  <c:v>1.9999999999999796E-2</c:v>
                </c:pt>
                <c:pt idx="1442">
                  <c:v>9.9999999999997868E-3</c:v>
                </c:pt>
                <c:pt idx="1443">
                  <c:v>1.9999999999999796E-2</c:v>
                </c:pt>
                <c:pt idx="1444">
                  <c:v>2.9999999999999805E-2</c:v>
                </c:pt>
                <c:pt idx="1445">
                  <c:v>9.9999999999997868E-3</c:v>
                </c:pt>
                <c:pt idx="1446">
                  <c:v>9.9999999999997868E-3</c:v>
                </c:pt>
                <c:pt idx="1447">
                  <c:v>0</c:v>
                </c:pt>
                <c:pt idx="1448">
                  <c:v>0</c:v>
                </c:pt>
                <c:pt idx="1449">
                  <c:v>9.9999999999997868E-3</c:v>
                </c:pt>
                <c:pt idx="1450">
                  <c:v>9.9999999999997868E-3</c:v>
                </c:pt>
                <c:pt idx="1451">
                  <c:v>9.9999999999997868E-3</c:v>
                </c:pt>
                <c:pt idx="1452">
                  <c:v>9.9999999999997868E-3</c:v>
                </c:pt>
                <c:pt idx="1453">
                  <c:v>9.9999999999997868E-3</c:v>
                </c:pt>
                <c:pt idx="1454">
                  <c:v>9.9999999999997868E-3</c:v>
                </c:pt>
                <c:pt idx="1455">
                  <c:v>2.9999999999999805E-2</c:v>
                </c:pt>
                <c:pt idx="1456">
                  <c:v>2.9999999999999805E-2</c:v>
                </c:pt>
                <c:pt idx="1457">
                  <c:v>1.9999999999999796E-2</c:v>
                </c:pt>
                <c:pt idx="1458">
                  <c:v>9.9999999999997868E-3</c:v>
                </c:pt>
                <c:pt idx="1459">
                  <c:v>9.9999999999997868E-3</c:v>
                </c:pt>
                <c:pt idx="1460">
                  <c:v>9.9999999999997868E-3</c:v>
                </c:pt>
                <c:pt idx="1461">
                  <c:v>9.9999999999997868E-3</c:v>
                </c:pt>
                <c:pt idx="1462">
                  <c:v>2.9999999999999805E-2</c:v>
                </c:pt>
                <c:pt idx="1463">
                  <c:v>1.9999999999999796E-2</c:v>
                </c:pt>
                <c:pt idx="1464">
                  <c:v>9.9999999999997868E-3</c:v>
                </c:pt>
                <c:pt idx="1465">
                  <c:v>1.9999999999999796E-2</c:v>
                </c:pt>
                <c:pt idx="1466">
                  <c:v>2.9999999999999805E-2</c:v>
                </c:pt>
                <c:pt idx="1467">
                  <c:v>2.9999999999999805E-2</c:v>
                </c:pt>
                <c:pt idx="1468">
                  <c:v>1.9999999999999796E-2</c:v>
                </c:pt>
                <c:pt idx="1469">
                  <c:v>2.9999999999999805E-2</c:v>
                </c:pt>
                <c:pt idx="1470">
                  <c:v>2.9999999999999805E-2</c:v>
                </c:pt>
                <c:pt idx="1471">
                  <c:v>2.9999999999999805E-2</c:v>
                </c:pt>
                <c:pt idx="1472">
                  <c:v>2.9999999999999805E-2</c:v>
                </c:pt>
                <c:pt idx="1473">
                  <c:v>2.9999999999999805E-2</c:v>
                </c:pt>
                <c:pt idx="1474">
                  <c:v>2.9999999999999805E-2</c:v>
                </c:pt>
                <c:pt idx="1475">
                  <c:v>2.9999999999999805E-2</c:v>
                </c:pt>
                <c:pt idx="1476">
                  <c:v>1.9999999999999796E-2</c:v>
                </c:pt>
                <c:pt idx="1477">
                  <c:v>2.9999999999999805E-2</c:v>
                </c:pt>
                <c:pt idx="1478">
                  <c:v>2.9999999999999805E-2</c:v>
                </c:pt>
                <c:pt idx="1479">
                  <c:v>2.9999999999999805E-2</c:v>
                </c:pt>
                <c:pt idx="1480">
                  <c:v>1.9999999999999796E-2</c:v>
                </c:pt>
                <c:pt idx="1481">
                  <c:v>1.9999999999999796E-2</c:v>
                </c:pt>
                <c:pt idx="1482">
                  <c:v>1.9999999999999796E-2</c:v>
                </c:pt>
                <c:pt idx="1483">
                  <c:v>2.9999999999999805E-2</c:v>
                </c:pt>
                <c:pt idx="1484">
                  <c:v>2.9999999999999805E-2</c:v>
                </c:pt>
                <c:pt idx="1485">
                  <c:v>1.9999999999999796E-2</c:v>
                </c:pt>
                <c:pt idx="1486">
                  <c:v>2.9999999999999805E-2</c:v>
                </c:pt>
                <c:pt idx="1487">
                  <c:v>1.9999999999999796E-2</c:v>
                </c:pt>
                <c:pt idx="1488">
                  <c:v>2.9999999999999805E-2</c:v>
                </c:pt>
                <c:pt idx="1489">
                  <c:v>3.9999999999999813E-2</c:v>
                </c:pt>
                <c:pt idx="1490">
                  <c:v>2.9999999999999805E-2</c:v>
                </c:pt>
                <c:pt idx="1491">
                  <c:v>2.9999999999999805E-2</c:v>
                </c:pt>
                <c:pt idx="1492">
                  <c:v>4.9999999999999822E-2</c:v>
                </c:pt>
                <c:pt idx="1493">
                  <c:v>4.9999999999999822E-2</c:v>
                </c:pt>
                <c:pt idx="1494">
                  <c:v>4.9999999999999822E-2</c:v>
                </c:pt>
                <c:pt idx="1495">
                  <c:v>2.9999999999999805E-2</c:v>
                </c:pt>
                <c:pt idx="1496">
                  <c:v>4.9999999999999822E-2</c:v>
                </c:pt>
                <c:pt idx="1497">
                  <c:v>4.9999999999999822E-2</c:v>
                </c:pt>
                <c:pt idx="1498">
                  <c:v>2.9999999999999805E-2</c:v>
                </c:pt>
                <c:pt idx="1499">
                  <c:v>3.9999999999999813E-2</c:v>
                </c:pt>
                <c:pt idx="1500">
                  <c:v>2.9999999999999805E-2</c:v>
                </c:pt>
                <c:pt idx="1501">
                  <c:v>2.9999999999999805E-2</c:v>
                </c:pt>
                <c:pt idx="1502">
                  <c:v>2.9999999999999805E-2</c:v>
                </c:pt>
                <c:pt idx="1503">
                  <c:v>1.9999999999999796E-2</c:v>
                </c:pt>
                <c:pt idx="1504">
                  <c:v>2.9999999999999805E-2</c:v>
                </c:pt>
                <c:pt idx="1505">
                  <c:v>2.9999999999999805E-2</c:v>
                </c:pt>
                <c:pt idx="1506">
                  <c:v>2.9999999999999805E-2</c:v>
                </c:pt>
                <c:pt idx="1507">
                  <c:v>2.9999999999999805E-2</c:v>
                </c:pt>
                <c:pt idx="1508">
                  <c:v>2.9999999999999805E-2</c:v>
                </c:pt>
                <c:pt idx="1509">
                  <c:v>2.9999999999999805E-2</c:v>
                </c:pt>
                <c:pt idx="1510">
                  <c:v>2.9999999999999805E-2</c:v>
                </c:pt>
                <c:pt idx="1511">
                  <c:v>2.9999999999999805E-2</c:v>
                </c:pt>
                <c:pt idx="1512">
                  <c:v>2.9999999999999805E-2</c:v>
                </c:pt>
                <c:pt idx="1513">
                  <c:v>2.9999999999999805E-2</c:v>
                </c:pt>
                <c:pt idx="1514">
                  <c:v>1.9999999999999796E-2</c:v>
                </c:pt>
                <c:pt idx="1515">
                  <c:v>2.9999999999999805E-2</c:v>
                </c:pt>
                <c:pt idx="1516">
                  <c:v>2.9999999999999805E-2</c:v>
                </c:pt>
                <c:pt idx="1517">
                  <c:v>9.9999999999997868E-3</c:v>
                </c:pt>
                <c:pt idx="1518">
                  <c:v>9.9999999999997868E-3</c:v>
                </c:pt>
                <c:pt idx="1519">
                  <c:v>1.9999999999999796E-2</c:v>
                </c:pt>
                <c:pt idx="1520">
                  <c:v>2.9999999999999805E-2</c:v>
                </c:pt>
                <c:pt idx="1521">
                  <c:v>2.9999999999999805E-2</c:v>
                </c:pt>
                <c:pt idx="1522">
                  <c:v>2.9999999999999805E-2</c:v>
                </c:pt>
                <c:pt idx="1523">
                  <c:v>1.9999999999999796E-2</c:v>
                </c:pt>
                <c:pt idx="1524">
                  <c:v>2.9999999999999805E-2</c:v>
                </c:pt>
                <c:pt idx="1525">
                  <c:v>2.9999999999999805E-2</c:v>
                </c:pt>
                <c:pt idx="1526">
                  <c:v>2.9999999999999805E-2</c:v>
                </c:pt>
                <c:pt idx="1527">
                  <c:v>2.9999999999999805E-2</c:v>
                </c:pt>
                <c:pt idx="1528">
                  <c:v>2.9999999999999805E-2</c:v>
                </c:pt>
                <c:pt idx="1529">
                  <c:v>3.9999999999999813E-2</c:v>
                </c:pt>
                <c:pt idx="1530">
                  <c:v>4.9999999999999822E-2</c:v>
                </c:pt>
                <c:pt idx="1531">
                  <c:v>4.9999999999999822E-2</c:v>
                </c:pt>
                <c:pt idx="1532">
                  <c:v>2.9999999999999805E-2</c:v>
                </c:pt>
                <c:pt idx="1533">
                  <c:v>2.9999999999999805E-2</c:v>
                </c:pt>
                <c:pt idx="1534">
                  <c:v>3.9999999999999813E-2</c:v>
                </c:pt>
                <c:pt idx="1535">
                  <c:v>4.9999999999999822E-2</c:v>
                </c:pt>
                <c:pt idx="1536">
                  <c:v>3.9999999999999813E-2</c:v>
                </c:pt>
                <c:pt idx="1537">
                  <c:v>2.9999999999999805E-2</c:v>
                </c:pt>
                <c:pt idx="1538">
                  <c:v>1.9999999999999796E-2</c:v>
                </c:pt>
                <c:pt idx="1539">
                  <c:v>1.9999999999999796E-2</c:v>
                </c:pt>
                <c:pt idx="1540">
                  <c:v>9.9999999999997868E-3</c:v>
                </c:pt>
                <c:pt idx="1541">
                  <c:v>2.9999999999999805E-2</c:v>
                </c:pt>
                <c:pt idx="1542">
                  <c:v>2.9999999999999805E-2</c:v>
                </c:pt>
                <c:pt idx="1543">
                  <c:v>2.9999999999999805E-2</c:v>
                </c:pt>
                <c:pt idx="1544">
                  <c:v>1.9999999999999796E-2</c:v>
                </c:pt>
                <c:pt idx="1545">
                  <c:v>2.9999999999999805E-2</c:v>
                </c:pt>
                <c:pt idx="1546">
                  <c:v>4.9999999999999822E-2</c:v>
                </c:pt>
                <c:pt idx="1547">
                  <c:v>3.9999999999999813E-2</c:v>
                </c:pt>
                <c:pt idx="1548">
                  <c:v>1.9999999999999796E-2</c:v>
                </c:pt>
                <c:pt idx="1549">
                  <c:v>2.9999999999999805E-2</c:v>
                </c:pt>
                <c:pt idx="1550">
                  <c:v>4.9999999999999822E-2</c:v>
                </c:pt>
                <c:pt idx="1551">
                  <c:v>3.9999999999999813E-2</c:v>
                </c:pt>
                <c:pt idx="1552">
                  <c:v>1.9999999999999796E-2</c:v>
                </c:pt>
                <c:pt idx="1553">
                  <c:v>2.9999999999999805E-2</c:v>
                </c:pt>
                <c:pt idx="1554">
                  <c:v>2.9999999999999805E-2</c:v>
                </c:pt>
                <c:pt idx="1555">
                  <c:v>2.9999999999999805E-2</c:v>
                </c:pt>
                <c:pt idx="1556">
                  <c:v>1.9999999999999796E-2</c:v>
                </c:pt>
                <c:pt idx="1557">
                  <c:v>1.9999999999999796E-2</c:v>
                </c:pt>
                <c:pt idx="1558">
                  <c:v>9.9999999999997868E-3</c:v>
                </c:pt>
                <c:pt idx="1559">
                  <c:v>1.9999999999999796E-2</c:v>
                </c:pt>
                <c:pt idx="1560">
                  <c:v>2.9999999999999805E-2</c:v>
                </c:pt>
                <c:pt idx="1561">
                  <c:v>2.9999999999999805E-2</c:v>
                </c:pt>
                <c:pt idx="1562">
                  <c:v>2.9999999999999805E-2</c:v>
                </c:pt>
                <c:pt idx="1563">
                  <c:v>9.9999999999997868E-3</c:v>
                </c:pt>
                <c:pt idx="1564">
                  <c:v>9.9999999999997868E-3</c:v>
                </c:pt>
                <c:pt idx="1565">
                  <c:v>9.9999999999997868E-3</c:v>
                </c:pt>
                <c:pt idx="1566">
                  <c:v>2.9999999999999805E-2</c:v>
                </c:pt>
                <c:pt idx="1567">
                  <c:v>1.9999999999999796E-2</c:v>
                </c:pt>
                <c:pt idx="1568">
                  <c:v>2.9999999999999805E-2</c:v>
                </c:pt>
                <c:pt idx="1569">
                  <c:v>2.9999999999999805E-2</c:v>
                </c:pt>
                <c:pt idx="1570">
                  <c:v>1.9999999999999796E-2</c:v>
                </c:pt>
                <c:pt idx="1571">
                  <c:v>2.9999999999999805E-2</c:v>
                </c:pt>
                <c:pt idx="1572">
                  <c:v>1.9999999999999796E-2</c:v>
                </c:pt>
                <c:pt idx="1573">
                  <c:v>4.9999999999999822E-2</c:v>
                </c:pt>
                <c:pt idx="1574">
                  <c:v>3.9999999999999813E-2</c:v>
                </c:pt>
                <c:pt idx="1575">
                  <c:v>1.9999999999999796E-2</c:v>
                </c:pt>
                <c:pt idx="1576">
                  <c:v>9.9999999999997868E-3</c:v>
                </c:pt>
                <c:pt idx="1577">
                  <c:v>9.9999999999997868E-3</c:v>
                </c:pt>
                <c:pt idx="1578">
                  <c:v>1.9999999999999796E-2</c:v>
                </c:pt>
                <c:pt idx="1579">
                  <c:v>1.9999999999999796E-2</c:v>
                </c:pt>
                <c:pt idx="1580">
                  <c:v>1.9999999999999796E-2</c:v>
                </c:pt>
                <c:pt idx="1581">
                  <c:v>1.9999999999999796E-2</c:v>
                </c:pt>
                <c:pt idx="1582">
                  <c:v>1.9999999999999796E-2</c:v>
                </c:pt>
                <c:pt idx="1583">
                  <c:v>9.9999999999997868E-3</c:v>
                </c:pt>
                <c:pt idx="1584">
                  <c:v>1.9999999999999796E-2</c:v>
                </c:pt>
                <c:pt idx="1585">
                  <c:v>1.9999999999999796E-2</c:v>
                </c:pt>
                <c:pt idx="1586">
                  <c:v>1.9999999999999796E-2</c:v>
                </c:pt>
                <c:pt idx="1587">
                  <c:v>9.9999999999997868E-3</c:v>
                </c:pt>
                <c:pt idx="1588">
                  <c:v>2.9999999999999805E-2</c:v>
                </c:pt>
                <c:pt idx="1589">
                  <c:v>2.9999999999999805E-2</c:v>
                </c:pt>
                <c:pt idx="1590">
                  <c:v>1.9999999999999796E-2</c:v>
                </c:pt>
                <c:pt idx="1591">
                  <c:v>2.9999999999999805E-2</c:v>
                </c:pt>
                <c:pt idx="1592">
                  <c:v>3.9999999999999813E-2</c:v>
                </c:pt>
                <c:pt idx="1593">
                  <c:v>2.9999999999999805E-2</c:v>
                </c:pt>
                <c:pt idx="1594">
                  <c:v>4.9999999999999822E-2</c:v>
                </c:pt>
                <c:pt idx="1595">
                  <c:v>2.9999999999999805E-2</c:v>
                </c:pt>
                <c:pt idx="1596">
                  <c:v>2.9999999999999805E-2</c:v>
                </c:pt>
                <c:pt idx="1597">
                  <c:v>9.9999999999997868E-3</c:v>
                </c:pt>
                <c:pt idx="1598">
                  <c:v>9.9999999999997868E-3</c:v>
                </c:pt>
                <c:pt idx="1599">
                  <c:v>2.9999999999999805E-2</c:v>
                </c:pt>
                <c:pt idx="1600">
                  <c:v>9.9999999999997868E-3</c:v>
                </c:pt>
                <c:pt idx="1601">
                  <c:v>9.9999999999997868E-3</c:v>
                </c:pt>
                <c:pt idx="1602">
                  <c:v>9.9999999999997868E-3</c:v>
                </c:pt>
                <c:pt idx="1603">
                  <c:v>9.9999999999997868E-3</c:v>
                </c:pt>
                <c:pt idx="1604">
                  <c:v>9.9999999999997868E-3</c:v>
                </c:pt>
                <c:pt idx="1605">
                  <c:v>2.9999999999999805E-2</c:v>
                </c:pt>
                <c:pt idx="1606">
                  <c:v>1.9999999999999796E-2</c:v>
                </c:pt>
                <c:pt idx="1607">
                  <c:v>9.9999999999997868E-3</c:v>
                </c:pt>
                <c:pt idx="1608">
                  <c:v>9.9999999999997868E-3</c:v>
                </c:pt>
                <c:pt idx="1609">
                  <c:v>9.9999999999997868E-3</c:v>
                </c:pt>
                <c:pt idx="1610">
                  <c:v>9.9999999999997868E-3</c:v>
                </c:pt>
                <c:pt idx="1611">
                  <c:v>9.9999999999997868E-3</c:v>
                </c:pt>
                <c:pt idx="1612">
                  <c:v>9.9999999999997868E-3</c:v>
                </c:pt>
                <c:pt idx="1613">
                  <c:v>9.9999999999997868E-3</c:v>
                </c:pt>
                <c:pt idx="1614">
                  <c:v>9.9999999999997868E-3</c:v>
                </c:pt>
                <c:pt idx="1615">
                  <c:v>9.9999999999997868E-3</c:v>
                </c:pt>
                <c:pt idx="1616">
                  <c:v>9.9999999999997868E-3</c:v>
                </c:pt>
                <c:pt idx="1617">
                  <c:v>9.9999999999997868E-3</c:v>
                </c:pt>
                <c:pt idx="1618">
                  <c:v>9.9999999999997868E-3</c:v>
                </c:pt>
                <c:pt idx="1619">
                  <c:v>9.9999999999997868E-3</c:v>
                </c:pt>
                <c:pt idx="1620">
                  <c:v>9.9999999999997868E-3</c:v>
                </c:pt>
                <c:pt idx="1621">
                  <c:v>9.9999999999997868E-3</c:v>
                </c:pt>
                <c:pt idx="1622">
                  <c:v>9.9999999999997868E-3</c:v>
                </c:pt>
                <c:pt idx="1623">
                  <c:v>9.9999999999997868E-3</c:v>
                </c:pt>
                <c:pt idx="1624">
                  <c:v>9.9999999999997868E-3</c:v>
                </c:pt>
                <c:pt idx="1625">
                  <c:v>9.9999999999997868E-3</c:v>
                </c:pt>
                <c:pt idx="1626">
                  <c:v>9.9999999999997868E-3</c:v>
                </c:pt>
                <c:pt idx="1627">
                  <c:v>9.9999999999997868E-3</c:v>
                </c:pt>
                <c:pt idx="1628">
                  <c:v>9.9999999999997868E-3</c:v>
                </c:pt>
                <c:pt idx="1629">
                  <c:v>9.9999999999997868E-3</c:v>
                </c:pt>
                <c:pt idx="1630">
                  <c:v>9.9999999999997868E-3</c:v>
                </c:pt>
                <c:pt idx="1631">
                  <c:v>9.9999999999997868E-3</c:v>
                </c:pt>
                <c:pt idx="1632">
                  <c:v>0</c:v>
                </c:pt>
                <c:pt idx="1633">
                  <c:v>9.9999999999997868E-3</c:v>
                </c:pt>
                <c:pt idx="1634">
                  <c:v>0</c:v>
                </c:pt>
                <c:pt idx="1635">
                  <c:v>4.9999999999999822E-2</c:v>
                </c:pt>
                <c:pt idx="1636">
                  <c:v>3.9999999999999813E-2</c:v>
                </c:pt>
                <c:pt idx="1637">
                  <c:v>9.9999999999997868E-3</c:v>
                </c:pt>
                <c:pt idx="1638">
                  <c:v>9.9999999999997868E-3</c:v>
                </c:pt>
                <c:pt idx="1639">
                  <c:v>9.9999999999997868E-3</c:v>
                </c:pt>
                <c:pt idx="1640">
                  <c:v>1.9999999999999796E-2</c:v>
                </c:pt>
                <c:pt idx="1641">
                  <c:v>2.9999999999999805E-2</c:v>
                </c:pt>
                <c:pt idx="1642">
                  <c:v>9.9999999999997868E-3</c:v>
                </c:pt>
                <c:pt idx="1643">
                  <c:v>9.9999999999997868E-3</c:v>
                </c:pt>
                <c:pt idx="1644">
                  <c:v>9.9999999999997868E-3</c:v>
                </c:pt>
                <c:pt idx="1645">
                  <c:v>9.9999999999997868E-3</c:v>
                </c:pt>
                <c:pt idx="1646">
                  <c:v>9.9999999999997868E-3</c:v>
                </c:pt>
                <c:pt idx="1647">
                  <c:v>9.9999999999997868E-3</c:v>
                </c:pt>
                <c:pt idx="1648">
                  <c:v>9.9999999999997868E-3</c:v>
                </c:pt>
                <c:pt idx="1649">
                  <c:v>9.9999999999997868E-3</c:v>
                </c:pt>
                <c:pt idx="1650">
                  <c:v>1.9999999999999796E-2</c:v>
                </c:pt>
                <c:pt idx="1651">
                  <c:v>9.9999999999997868E-3</c:v>
                </c:pt>
                <c:pt idx="1652">
                  <c:v>9.9999999999997868E-3</c:v>
                </c:pt>
                <c:pt idx="1653">
                  <c:v>1.9999999999999796E-2</c:v>
                </c:pt>
                <c:pt idx="1654">
                  <c:v>1.9999999999999796E-2</c:v>
                </c:pt>
                <c:pt idx="1655">
                  <c:v>9.9999999999997868E-3</c:v>
                </c:pt>
                <c:pt idx="1656">
                  <c:v>9.9999999999997868E-3</c:v>
                </c:pt>
                <c:pt idx="1657">
                  <c:v>9.9999999999997868E-3</c:v>
                </c:pt>
                <c:pt idx="1658">
                  <c:v>9.9999999999997868E-3</c:v>
                </c:pt>
                <c:pt idx="1659">
                  <c:v>1.9999999999999796E-2</c:v>
                </c:pt>
                <c:pt idx="1660">
                  <c:v>9.9999999999997868E-3</c:v>
                </c:pt>
                <c:pt idx="1661">
                  <c:v>9.9999999999997868E-3</c:v>
                </c:pt>
                <c:pt idx="1662">
                  <c:v>9.9999999999997868E-3</c:v>
                </c:pt>
                <c:pt idx="1663">
                  <c:v>9.9999999999997868E-3</c:v>
                </c:pt>
                <c:pt idx="1664">
                  <c:v>9.9999999999997868E-3</c:v>
                </c:pt>
                <c:pt idx="1665">
                  <c:v>9.9999999999997868E-3</c:v>
                </c:pt>
                <c:pt idx="1666">
                  <c:v>9.9999999999997868E-3</c:v>
                </c:pt>
                <c:pt idx="1667">
                  <c:v>1.9999999999999796E-2</c:v>
                </c:pt>
                <c:pt idx="1668">
                  <c:v>9.9999999999997868E-3</c:v>
                </c:pt>
                <c:pt idx="1669">
                  <c:v>9.9999999999997868E-3</c:v>
                </c:pt>
                <c:pt idx="1670">
                  <c:v>9.9999999999997868E-3</c:v>
                </c:pt>
                <c:pt idx="1671">
                  <c:v>9.9999999999997868E-3</c:v>
                </c:pt>
                <c:pt idx="1672">
                  <c:v>9.9999999999997868E-3</c:v>
                </c:pt>
                <c:pt idx="1673">
                  <c:v>9.9999999999997868E-3</c:v>
                </c:pt>
                <c:pt idx="1674">
                  <c:v>9.9999999999997868E-3</c:v>
                </c:pt>
                <c:pt idx="1675">
                  <c:v>9.9999999999997868E-3</c:v>
                </c:pt>
                <c:pt idx="1676">
                  <c:v>9.9999999999997868E-3</c:v>
                </c:pt>
                <c:pt idx="1677">
                  <c:v>9.9999999999997868E-3</c:v>
                </c:pt>
                <c:pt idx="1678">
                  <c:v>9.9999999999997868E-3</c:v>
                </c:pt>
                <c:pt idx="1679">
                  <c:v>9.9999999999997868E-3</c:v>
                </c:pt>
                <c:pt idx="1680">
                  <c:v>9.9999999999997868E-3</c:v>
                </c:pt>
                <c:pt idx="1681">
                  <c:v>9.9999999999997868E-3</c:v>
                </c:pt>
                <c:pt idx="1682">
                  <c:v>9.9999999999997868E-3</c:v>
                </c:pt>
                <c:pt idx="1683">
                  <c:v>9.9999999999997868E-3</c:v>
                </c:pt>
                <c:pt idx="1684">
                  <c:v>9.9999999999997868E-3</c:v>
                </c:pt>
                <c:pt idx="1685">
                  <c:v>9.9999999999997868E-3</c:v>
                </c:pt>
                <c:pt idx="1686">
                  <c:v>9.9999999999997868E-3</c:v>
                </c:pt>
                <c:pt idx="1687">
                  <c:v>9.9999999999997868E-3</c:v>
                </c:pt>
                <c:pt idx="1688">
                  <c:v>9.9999999999997868E-3</c:v>
                </c:pt>
                <c:pt idx="1689">
                  <c:v>9.9999999999997868E-3</c:v>
                </c:pt>
                <c:pt idx="1690">
                  <c:v>9.9999999999997868E-3</c:v>
                </c:pt>
                <c:pt idx="1691">
                  <c:v>9.9999999999997868E-3</c:v>
                </c:pt>
                <c:pt idx="1692">
                  <c:v>1.9999999999999796E-2</c:v>
                </c:pt>
                <c:pt idx="1693">
                  <c:v>1.9999999999999796E-2</c:v>
                </c:pt>
                <c:pt idx="1694">
                  <c:v>1.9999999999999796E-2</c:v>
                </c:pt>
                <c:pt idx="1695">
                  <c:v>9.9999999999997868E-3</c:v>
                </c:pt>
                <c:pt idx="1696">
                  <c:v>9.9999999999997868E-3</c:v>
                </c:pt>
                <c:pt idx="1697">
                  <c:v>1.9999999999999796E-2</c:v>
                </c:pt>
                <c:pt idx="1698">
                  <c:v>9.9999999999997868E-3</c:v>
                </c:pt>
                <c:pt idx="1699">
                  <c:v>9.9999999999997868E-3</c:v>
                </c:pt>
                <c:pt idx="1700">
                  <c:v>1.9999999999999796E-2</c:v>
                </c:pt>
                <c:pt idx="1701">
                  <c:v>1.9999999999999796E-2</c:v>
                </c:pt>
                <c:pt idx="1702">
                  <c:v>1.9999999999999796E-2</c:v>
                </c:pt>
                <c:pt idx="1703">
                  <c:v>1.9999999999999796E-2</c:v>
                </c:pt>
                <c:pt idx="1704">
                  <c:v>1.9999999999999796E-2</c:v>
                </c:pt>
                <c:pt idx="1705">
                  <c:v>9.9999999999997868E-3</c:v>
                </c:pt>
                <c:pt idx="1706">
                  <c:v>1.9999999999999796E-2</c:v>
                </c:pt>
                <c:pt idx="1707">
                  <c:v>1.9999999999999796E-2</c:v>
                </c:pt>
                <c:pt idx="1708">
                  <c:v>1.9999999999999796E-2</c:v>
                </c:pt>
                <c:pt idx="1709">
                  <c:v>1.9999999999999796E-2</c:v>
                </c:pt>
                <c:pt idx="1710">
                  <c:v>1.9999999999999796E-2</c:v>
                </c:pt>
                <c:pt idx="1711">
                  <c:v>1.9999999999999796E-2</c:v>
                </c:pt>
                <c:pt idx="1712">
                  <c:v>1.9999999999999796E-2</c:v>
                </c:pt>
                <c:pt idx="1713">
                  <c:v>1.9999999999999796E-2</c:v>
                </c:pt>
                <c:pt idx="1714">
                  <c:v>1.9999999999999796E-2</c:v>
                </c:pt>
                <c:pt idx="1715">
                  <c:v>1.9999999999999796E-2</c:v>
                </c:pt>
                <c:pt idx="1716">
                  <c:v>1.9999999999999796E-2</c:v>
                </c:pt>
                <c:pt idx="1717">
                  <c:v>2.9999999999999805E-2</c:v>
                </c:pt>
                <c:pt idx="1718">
                  <c:v>2.9999999999999805E-2</c:v>
                </c:pt>
                <c:pt idx="1719">
                  <c:v>1.9999999999999796E-2</c:v>
                </c:pt>
                <c:pt idx="1720">
                  <c:v>1.9999999999999796E-2</c:v>
                </c:pt>
                <c:pt idx="1721">
                  <c:v>1.9999999999999796E-2</c:v>
                </c:pt>
                <c:pt idx="1722">
                  <c:v>1.9999999999999796E-2</c:v>
                </c:pt>
                <c:pt idx="1723">
                  <c:v>9.9999999999997868E-3</c:v>
                </c:pt>
                <c:pt idx="1724">
                  <c:v>2.9999999999999805E-2</c:v>
                </c:pt>
                <c:pt idx="1725">
                  <c:v>3.9999999999999813E-2</c:v>
                </c:pt>
                <c:pt idx="1726">
                  <c:v>2.9999999999999805E-2</c:v>
                </c:pt>
                <c:pt idx="1727">
                  <c:v>1.9999999999999796E-2</c:v>
                </c:pt>
                <c:pt idx="1728">
                  <c:v>2.9999999999999805E-2</c:v>
                </c:pt>
                <c:pt idx="1729">
                  <c:v>2.9999999999999805E-2</c:v>
                </c:pt>
                <c:pt idx="1730">
                  <c:v>2.9999999999999805E-2</c:v>
                </c:pt>
                <c:pt idx="1731">
                  <c:v>1.9999999999999796E-2</c:v>
                </c:pt>
                <c:pt idx="1732">
                  <c:v>2.9999999999999805E-2</c:v>
                </c:pt>
                <c:pt idx="1733">
                  <c:v>2.9999999999999805E-2</c:v>
                </c:pt>
                <c:pt idx="1734">
                  <c:v>2.9999999999999805E-2</c:v>
                </c:pt>
                <c:pt idx="1735">
                  <c:v>2.9999999999999805E-2</c:v>
                </c:pt>
                <c:pt idx="1736">
                  <c:v>2.9999999999999805E-2</c:v>
                </c:pt>
                <c:pt idx="1737">
                  <c:v>3.9999999999999813E-2</c:v>
                </c:pt>
                <c:pt idx="1738">
                  <c:v>2.9999999999999805E-2</c:v>
                </c:pt>
                <c:pt idx="1739">
                  <c:v>1.9999999999999796E-2</c:v>
                </c:pt>
                <c:pt idx="1740">
                  <c:v>1.9999999999999796E-2</c:v>
                </c:pt>
                <c:pt idx="1741">
                  <c:v>1.9999999999999796E-2</c:v>
                </c:pt>
                <c:pt idx="1742">
                  <c:v>2.9999999999999805E-2</c:v>
                </c:pt>
                <c:pt idx="1743">
                  <c:v>3.9999999999999813E-2</c:v>
                </c:pt>
                <c:pt idx="1744">
                  <c:v>2.9999999999999805E-2</c:v>
                </c:pt>
                <c:pt idx="1745">
                  <c:v>1.9999999999999796E-2</c:v>
                </c:pt>
                <c:pt idx="1746">
                  <c:v>1.9999999999999796E-2</c:v>
                </c:pt>
                <c:pt idx="1747">
                  <c:v>2.9999999999999805E-2</c:v>
                </c:pt>
                <c:pt idx="1748">
                  <c:v>2.9999999999999805E-2</c:v>
                </c:pt>
                <c:pt idx="1749">
                  <c:v>2.9999999999999805E-2</c:v>
                </c:pt>
                <c:pt idx="1750">
                  <c:v>2.9999999999999805E-2</c:v>
                </c:pt>
                <c:pt idx="1751">
                  <c:v>2.9999999999999805E-2</c:v>
                </c:pt>
                <c:pt idx="1752">
                  <c:v>2.9999999999999805E-2</c:v>
                </c:pt>
                <c:pt idx="1753">
                  <c:v>1.9999999999999796E-2</c:v>
                </c:pt>
                <c:pt idx="1754">
                  <c:v>1.9999999999999796E-2</c:v>
                </c:pt>
                <c:pt idx="1755">
                  <c:v>1.9999999999999796E-2</c:v>
                </c:pt>
                <c:pt idx="1756">
                  <c:v>2.9999999999999805E-2</c:v>
                </c:pt>
                <c:pt idx="1757">
                  <c:v>1.9999999999999796E-2</c:v>
                </c:pt>
                <c:pt idx="1758">
                  <c:v>9.9999999999997868E-3</c:v>
                </c:pt>
                <c:pt idx="1759">
                  <c:v>1.9999999999999796E-2</c:v>
                </c:pt>
                <c:pt idx="1760">
                  <c:v>9.9999999999997868E-3</c:v>
                </c:pt>
                <c:pt idx="1761">
                  <c:v>2.9999999999999805E-2</c:v>
                </c:pt>
                <c:pt idx="1762">
                  <c:v>1.9999999999999796E-2</c:v>
                </c:pt>
                <c:pt idx="1763">
                  <c:v>2.9999999999999805E-2</c:v>
                </c:pt>
                <c:pt idx="1764">
                  <c:v>3.9999999999999813E-2</c:v>
                </c:pt>
                <c:pt idx="1765">
                  <c:v>2.9999999999999805E-2</c:v>
                </c:pt>
                <c:pt idx="1766">
                  <c:v>1.9999999999999796E-2</c:v>
                </c:pt>
                <c:pt idx="1767">
                  <c:v>9.9999999999997868E-3</c:v>
                </c:pt>
                <c:pt idx="1768">
                  <c:v>1.9999999999999796E-2</c:v>
                </c:pt>
                <c:pt idx="1769">
                  <c:v>1.9999999999999796E-2</c:v>
                </c:pt>
                <c:pt idx="1770">
                  <c:v>1.9999999999999796E-2</c:v>
                </c:pt>
                <c:pt idx="1771">
                  <c:v>1.9999999999999796E-2</c:v>
                </c:pt>
                <c:pt idx="1772">
                  <c:v>1.9999999999999796E-2</c:v>
                </c:pt>
                <c:pt idx="1773">
                  <c:v>9.9999999999997868E-3</c:v>
                </c:pt>
                <c:pt idx="1774">
                  <c:v>1.9999999999999796E-2</c:v>
                </c:pt>
                <c:pt idx="1775">
                  <c:v>1.9999999999999796E-2</c:v>
                </c:pt>
                <c:pt idx="1776">
                  <c:v>1.9999999999999796E-2</c:v>
                </c:pt>
                <c:pt idx="1777">
                  <c:v>9.9999999999997868E-3</c:v>
                </c:pt>
                <c:pt idx="1778">
                  <c:v>1.9999999999999796E-2</c:v>
                </c:pt>
                <c:pt idx="1779">
                  <c:v>2.9999999999999805E-2</c:v>
                </c:pt>
                <c:pt idx="1780">
                  <c:v>1.9999999999999796E-2</c:v>
                </c:pt>
                <c:pt idx="1781">
                  <c:v>9.9999999999997868E-3</c:v>
                </c:pt>
                <c:pt idx="1782">
                  <c:v>9.9999999999997868E-3</c:v>
                </c:pt>
                <c:pt idx="1783">
                  <c:v>9.9999999999997868E-3</c:v>
                </c:pt>
                <c:pt idx="1784">
                  <c:v>1.9999999999999796E-2</c:v>
                </c:pt>
                <c:pt idx="1785">
                  <c:v>9.9999999999997868E-3</c:v>
                </c:pt>
                <c:pt idx="1786">
                  <c:v>1.9999999999999796E-2</c:v>
                </c:pt>
                <c:pt idx="1787">
                  <c:v>9.9999999999997868E-3</c:v>
                </c:pt>
                <c:pt idx="1788">
                  <c:v>1.9999999999999796E-2</c:v>
                </c:pt>
                <c:pt idx="1789">
                  <c:v>9.9999999999997868E-3</c:v>
                </c:pt>
                <c:pt idx="1790">
                  <c:v>9.9999999999997868E-3</c:v>
                </c:pt>
                <c:pt idx="1791">
                  <c:v>9.9999999999997868E-3</c:v>
                </c:pt>
                <c:pt idx="1792">
                  <c:v>9.9999999999997868E-3</c:v>
                </c:pt>
                <c:pt idx="1793">
                  <c:v>9.9999999999997868E-3</c:v>
                </c:pt>
                <c:pt idx="1794">
                  <c:v>1.9999999999999796E-2</c:v>
                </c:pt>
                <c:pt idx="1795">
                  <c:v>1.9999999999999796E-2</c:v>
                </c:pt>
                <c:pt idx="1796">
                  <c:v>2.9999999999999805E-2</c:v>
                </c:pt>
                <c:pt idx="1797">
                  <c:v>2.9999999999999805E-2</c:v>
                </c:pt>
                <c:pt idx="1798">
                  <c:v>1.9999999999999796E-2</c:v>
                </c:pt>
                <c:pt idx="1799">
                  <c:v>1.9999999999999796E-2</c:v>
                </c:pt>
                <c:pt idx="1800">
                  <c:v>1.9999999999999796E-2</c:v>
                </c:pt>
                <c:pt idx="1801">
                  <c:v>1.9999999999999796E-2</c:v>
                </c:pt>
                <c:pt idx="1802">
                  <c:v>9.9999999999997868E-3</c:v>
                </c:pt>
                <c:pt idx="1803">
                  <c:v>1.9999999999999796E-2</c:v>
                </c:pt>
                <c:pt idx="1804">
                  <c:v>2.9999999999999805E-2</c:v>
                </c:pt>
                <c:pt idx="1805">
                  <c:v>2.9999999999999805E-2</c:v>
                </c:pt>
                <c:pt idx="1806">
                  <c:v>2.9999999999999805E-2</c:v>
                </c:pt>
                <c:pt idx="1807">
                  <c:v>2.9999999999999805E-2</c:v>
                </c:pt>
                <c:pt idx="1808">
                  <c:v>2.9999999999999805E-2</c:v>
                </c:pt>
                <c:pt idx="1809">
                  <c:v>9.9999999999997868E-3</c:v>
                </c:pt>
                <c:pt idx="1810">
                  <c:v>1.9999999999999796E-2</c:v>
                </c:pt>
                <c:pt idx="1811">
                  <c:v>1.9999999999999796E-2</c:v>
                </c:pt>
                <c:pt idx="1812">
                  <c:v>2.9999999999999805E-2</c:v>
                </c:pt>
                <c:pt idx="1813">
                  <c:v>1.9999999999999796E-2</c:v>
                </c:pt>
                <c:pt idx="1814">
                  <c:v>2.9999999999999805E-2</c:v>
                </c:pt>
                <c:pt idx="1815">
                  <c:v>2.9999999999999805E-2</c:v>
                </c:pt>
                <c:pt idx="1816">
                  <c:v>2.9999999999999805E-2</c:v>
                </c:pt>
                <c:pt idx="1817">
                  <c:v>2.9999999999999805E-2</c:v>
                </c:pt>
                <c:pt idx="1818">
                  <c:v>9.9999999999997868E-3</c:v>
                </c:pt>
                <c:pt idx="1819">
                  <c:v>9.9999999999997868E-3</c:v>
                </c:pt>
                <c:pt idx="1820">
                  <c:v>9.9999999999997868E-3</c:v>
                </c:pt>
                <c:pt idx="1821">
                  <c:v>9.9999999999997868E-3</c:v>
                </c:pt>
                <c:pt idx="1822">
                  <c:v>9.9999999999997868E-3</c:v>
                </c:pt>
                <c:pt idx="1823">
                  <c:v>9.9999999999997868E-3</c:v>
                </c:pt>
                <c:pt idx="1824">
                  <c:v>9.9999999999997868E-3</c:v>
                </c:pt>
                <c:pt idx="1825">
                  <c:v>9.9999999999997868E-3</c:v>
                </c:pt>
                <c:pt idx="1826">
                  <c:v>1.9999999999999796E-2</c:v>
                </c:pt>
                <c:pt idx="1827">
                  <c:v>2.9999999999999805E-2</c:v>
                </c:pt>
                <c:pt idx="1828">
                  <c:v>2.9999999999999805E-2</c:v>
                </c:pt>
                <c:pt idx="1829">
                  <c:v>1.9999999999999796E-2</c:v>
                </c:pt>
                <c:pt idx="1830">
                  <c:v>9.9999999999997868E-3</c:v>
                </c:pt>
                <c:pt idx="1831">
                  <c:v>1.9999999999999796E-2</c:v>
                </c:pt>
                <c:pt idx="1832">
                  <c:v>1.9999999999999796E-2</c:v>
                </c:pt>
                <c:pt idx="1833">
                  <c:v>9.9999999999997868E-3</c:v>
                </c:pt>
                <c:pt idx="1834">
                  <c:v>9.9999999999997868E-3</c:v>
                </c:pt>
                <c:pt idx="1835">
                  <c:v>9.9999999999997868E-3</c:v>
                </c:pt>
                <c:pt idx="1836">
                  <c:v>1.9999999999999796E-2</c:v>
                </c:pt>
                <c:pt idx="1837">
                  <c:v>1.9999999999999796E-2</c:v>
                </c:pt>
                <c:pt idx="1838">
                  <c:v>9.9999999999997868E-3</c:v>
                </c:pt>
                <c:pt idx="1839">
                  <c:v>9.9999999999997868E-3</c:v>
                </c:pt>
                <c:pt idx="1840">
                  <c:v>9.9999999999997868E-3</c:v>
                </c:pt>
                <c:pt idx="1841">
                  <c:v>1.9999999999999796E-2</c:v>
                </c:pt>
                <c:pt idx="1842">
                  <c:v>1.9999999999999796E-2</c:v>
                </c:pt>
                <c:pt idx="1843">
                  <c:v>1.9999999999999796E-2</c:v>
                </c:pt>
                <c:pt idx="1844">
                  <c:v>1.9999999999999796E-2</c:v>
                </c:pt>
                <c:pt idx="1845">
                  <c:v>1.9999999999999796E-2</c:v>
                </c:pt>
                <c:pt idx="1846">
                  <c:v>1.9999999999999796E-2</c:v>
                </c:pt>
                <c:pt idx="1847">
                  <c:v>2.9999999999999805E-2</c:v>
                </c:pt>
                <c:pt idx="1848">
                  <c:v>1.9999999999999796E-2</c:v>
                </c:pt>
                <c:pt idx="1849">
                  <c:v>9.9999999999997868E-3</c:v>
                </c:pt>
                <c:pt idx="1850">
                  <c:v>9.9999999999997868E-3</c:v>
                </c:pt>
                <c:pt idx="1851">
                  <c:v>9.9999999999997868E-3</c:v>
                </c:pt>
                <c:pt idx="1852">
                  <c:v>2.9999999999999805E-2</c:v>
                </c:pt>
                <c:pt idx="1853">
                  <c:v>2.9999999999999805E-2</c:v>
                </c:pt>
                <c:pt idx="1854">
                  <c:v>1.9999999999999796E-2</c:v>
                </c:pt>
                <c:pt idx="1855">
                  <c:v>2.9999999999999805E-2</c:v>
                </c:pt>
                <c:pt idx="1856">
                  <c:v>2.9999999999999805E-2</c:v>
                </c:pt>
                <c:pt idx="1857">
                  <c:v>3.9999999999999813E-2</c:v>
                </c:pt>
                <c:pt idx="1858">
                  <c:v>2.9999999999999805E-2</c:v>
                </c:pt>
                <c:pt idx="1859">
                  <c:v>1.9999999999999796E-2</c:v>
                </c:pt>
                <c:pt idx="1860">
                  <c:v>1.9999999999999796E-2</c:v>
                </c:pt>
                <c:pt idx="1861">
                  <c:v>9.9999999999997868E-3</c:v>
                </c:pt>
                <c:pt idx="1862">
                  <c:v>9.9999999999997868E-3</c:v>
                </c:pt>
                <c:pt idx="1863">
                  <c:v>1.9999999999999796E-2</c:v>
                </c:pt>
                <c:pt idx="1864">
                  <c:v>1.9999999999999796E-2</c:v>
                </c:pt>
                <c:pt idx="1865">
                  <c:v>9.9999999999997868E-3</c:v>
                </c:pt>
                <c:pt idx="1866">
                  <c:v>1.9999999999999796E-2</c:v>
                </c:pt>
                <c:pt idx="1867">
                  <c:v>9.9999999999997868E-3</c:v>
                </c:pt>
                <c:pt idx="1868">
                  <c:v>9.9999999999997868E-3</c:v>
                </c:pt>
                <c:pt idx="1869">
                  <c:v>1.9999999999999796E-2</c:v>
                </c:pt>
                <c:pt idx="1870">
                  <c:v>9.9999999999997868E-3</c:v>
                </c:pt>
                <c:pt idx="1871">
                  <c:v>9.9999999999997868E-3</c:v>
                </c:pt>
                <c:pt idx="1872">
                  <c:v>9.9999999999997868E-3</c:v>
                </c:pt>
                <c:pt idx="1873">
                  <c:v>9.9999999999997868E-3</c:v>
                </c:pt>
                <c:pt idx="1874">
                  <c:v>9.9999999999997868E-3</c:v>
                </c:pt>
                <c:pt idx="1875">
                  <c:v>9.9999999999997868E-3</c:v>
                </c:pt>
                <c:pt idx="1876">
                  <c:v>9.9999999999997868E-3</c:v>
                </c:pt>
                <c:pt idx="1877">
                  <c:v>9.9999999999997868E-3</c:v>
                </c:pt>
                <c:pt idx="1878">
                  <c:v>9.9999999999997868E-3</c:v>
                </c:pt>
                <c:pt idx="1879">
                  <c:v>9.9999999999997868E-3</c:v>
                </c:pt>
                <c:pt idx="1880">
                  <c:v>9.9999999999997868E-3</c:v>
                </c:pt>
                <c:pt idx="1881">
                  <c:v>9.9999999999997868E-3</c:v>
                </c:pt>
                <c:pt idx="1882">
                  <c:v>9.9999999999997868E-3</c:v>
                </c:pt>
                <c:pt idx="1883">
                  <c:v>9.9999999999997868E-3</c:v>
                </c:pt>
                <c:pt idx="1884">
                  <c:v>9.9999999999997868E-3</c:v>
                </c:pt>
                <c:pt idx="1885">
                  <c:v>9.9999999999997868E-3</c:v>
                </c:pt>
                <c:pt idx="1886">
                  <c:v>9.9999999999997868E-3</c:v>
                </c:pt>
                <c:pt idx="1887">
                  <c:v>9.9999999999997868E-3</c:v>
                </c:pt>
                <c:pt idx="1888">
                  <c:v>0</c:v>
                </c:pt>
                <c:pt idx="1889">
                  <c:v>1.9999999999999796E-2</c:v>
                </c:pt>
                <c:pt idx="1890">
                  <c:v>0</c:v>
                </c:pt>
                <c:pt idx="1891">
                  <c:v>9.9999999999997868E-3</c:v>
                </c:pt>
                <c:pt idx="1892">
                  <c:v>9.9999999999997868E-3</c:v>
                </c:pt>
                <c:pt idx="1893">
                  <c:v>9.9999999999997868E-3</c:v>
                </c:pt>
                <c:pt idx="1894">
                  <c:v>9.9999999999997868E-3</c:v>
                </c:pt>
                <c:pt idx="1895">
                  <c:v>9.9999999999997868E-3</c:v>
                </c:pt>
                <c:pt idx="1896">
                  <c:v>9.9999999999997868E-3</c:v>
                </c:pt>
                <c:pt idx="1897">
                  <c:v>1.9999999999999796E-2</c:v>
                </c:pt>
                <c:pt idx="1898">
                  <c:v>9.9999999999997868E-3</c:v>
                </c:pt>
                <c:pt idx="1899">
                  <c:v>9.9999999999997868E-3</c:v>
                </c:pt>
                <c:pt idx="1900">
                  <c:v>9.9999999999997868E-3</c:v>
                </c:pt>
                <c:pt idx="1901">
                  <c:v>1.9999999999999796E-2</c:v>
                </c:pt>
                <c:pt idx="1902">
                  <c:v>1.9999999999999796E-2</c:v>
                </c:pt>
                <c:pt idx="1903">
                  <c:v>9.9999999999997868E-3</c:v>
                </c:pt>
                <c:pt idx="1904">
                  <c:v>1.9999999999999796E-2</c:v>
                </c:pt>
                <c:pt idx="1905">
                  <c:v>2.9999999999999805E-2</c:v>
                </c:pt>
                <c:pt idx="1906">
                  <c:v>1.9999999999999796E-2</c:v>
                </c:pt>
                <c:pt idx="1907">
                  <c:v>9.9999999999997868E-3</c:v>
                </c:pt>
                <c:pt idx="1908">
                  <c:v>9.9999999999997868E-3</c:v>
                </c:pt>
                <c:pt idx="1909">
                  <c:v>1.9999999999999796E-2</c:v>
                </c:pt>
                <c:pt idx="1910">
                  <c:v>9.9999999999997868E-3</c:v>
                </c:pt>
                <c:pt idx="1911">
                  <c:v>9.9999999999997868E-3</c:v>
                </c:pt>
                <c:pt idx="1912">
                  <c:v>9.9999999999997868E-3</c:v>
                </c:pt>
                <c:pt idx="1913">
                  <c:v>1.9999999999999796E-2</c:v>
                </c:pt>
                <c:pt idx="1914">
                  <c:v>9.9999999999997868E-3</c:v>
                </c:pt>
                <c:pt idx="1915">
                  <c:v>1.9999999999999796E-2</c:v>
                </c:pt>
                <c:pt idx="1916">
                  <c:v>9.9999999999997868E-3</c:v>
                </c:pt>
                <c:pt idx="1917">
                  <c:v>9.9999999999997868E-3</c:v>
                </c:pt>
                <c:pt idx="1918">
                  <c:v>9.9999999999997868E-3</c:v>
                </c:pt>
                <c:pt idx="1919">
                  <c:v>1.9999999999999796E-2</c:v>
                </c:pt>
                <c:pt idx="1920">
                  <c:v>2.9999999999999805E-2</c:v>
                </c:pt>
                <c:pt idx="1921">
                  <c:v>2.9999999999999805E-2</c:v>
                </c:pt>
                <c:pt idx="1922">
                  <c:v>9.9999999999997868E-3</c:v>
                </c:pt>
                <c:pt idx="1923">
                  <c:v>2.9999999999999805E-2</c:v>
                </c:pt>
                <c:pt idx="1924">
                  <c:v>2.9999999999999805E-2</c:v>
                </c:pt>
                <c:pt idx="1925">
                  <c:v>9.9999999999997868E-3</c:v>
                </c:pt>
                <c:pt idx="1926">
                  <c:v>1.9999999999999796E-2</c:v>
                </c:pt>
                <c:pt idx="1927">
                  <c:v>1.9999999999999796E-2</c:v>
                </c:pt>
                <c:pt idx="1928">
                  <c:v>2.9999999999999805E-2</c:v>
                </c:pt>
                <c:pt idx="1929">
                  <c:v>1.9999999999999796E-2</c:v>
                </c:pt>
                <c:pt idx="1930">
                  <c:v>1.9999999999999796E-2</c:v>
                </c:pt>
                <c:pt idx="1931">
                  <c:v>1.9999999999999796E-2</c:v>
                </c:pt>
                <c:pt idx="1932">
                  <c:v>2.9999999999999805E-2</c:v>
                </c:pt>
                <c:pt idx="1933">
                  <c:v>2.9999999999999805E-2</c:v>
                </c:pt>
                <c:pt idx="1934">
                  <c:v>1.9999999999999796E-2</c:v>
                </c:pt>
                <c:pt idx="1935">
                  <c:v>1.9999999999999796E-2</c:v>
                </c:pt>
                <c:pt idx="1936">
                  <c:v>1.9999999999999796E-2</c:v>
                </c:pt>
                <c:pt idx="1937">
                  <c:v>2.9999999999999805E-2</c:v>
                </c:pt>
                <c:pt idx="1938">
                  <c:v>2.9999999999999805E-2</c:v>
                </c:pt>
                <c:pt idx="1939">
                  <c:v>1.9999999999999796E-2</c:v>
                </c:pt>
                <c:pt idx="1940">
                  <c:v>1.9999999999999796E-2</c:v>
                </c:pt>
                <c:pt idx="1941">
                  <c:v>9.9999999999997868E-3</c:v>
                </c:pt>
                <c:pt idx="1942">
                  <c:v>9.9999999999997868E-3</c:v>
                </c:pt>
                <c:pt idx="1943">
                  <c:v>9.9999999999997868E-3</c:v>
                </c:pt>
                <c:pt idx="1944">
                  <c:v>1.9999999999999796E-2</c:v>
                </c:pt>
                <c:pt idx="1945">
                  <c:v>9.9999999999997868E-3</c:v>
                </c:pt>
                <c:pt idx="1946">
                  <c:v>9.9999999999997868E-3</c:v>
                </c:pt>
                <c:pt idx="1947">
                  <c:v>9.9999999999997868E-3</c:v>
                </c:pt>
                <c:pt idx="1948">
                  <c:v>9.9999999999997868E-3</c:v>
                </c:pt>
                <c:pt idx="1949">
                  <c:v>9.9999999999997868E-3</c:v>
                </c:pt>
                <c:pt idx="1950">
                  <c:v>1.9999999999999796E-2</c:v>
                </c:pt>
                <c:pt idx="1951">
                  <c:v>9.9999999999997868E-3</c:v>
                </c:pt>
                <c:pt idx="1952">
                  <c:v>9.9999999999997868E-3</c:v>
                </c:pt>
                <c:pt idx="1953">
                  <c:v>9.9999999999997868E-3</c:v>
                </c:pt>
                <c:pt idx="1954">
                  <c:v>9.9999999999997868E-3</c:v>
                </c:pt>
                <c:pt idx="1955">
                  <c:v>9.9999999999997868E-3</c:v>
                </c:pt>
                <c:pt idx="1956">
                  <c:v>9.9999999999997868E-3</c:v>
                </c:pt>
                <c:pt idx="1957">
                  <c:v>9.9999999999997868E-3</c:v>
                </c:pt>
                <c:pt idx="1958">
                  <c:v>9.9999999999997868E-3</c:v>
                </c:pt>
                <c:pt idx="1959">
                  <c:v>1.9999999999999796E-2</c:v>
                </c:pt>
                <c:pt idx="1960">
                  <c:v>1.9999999999999796E-2</c:v>
                </c:pt>
                <c:pt idx="1961">
                  <c:v>9.9999999999997868E-3</c:v>
                </c:pt>
                <c:pt idx="1962">
                  <c:v>9.9999999999997868E-3</c:v>
                </c:pt>
                <c:pt idx="1963">
                  <c:v>1.9999999999999796E-2</c:v>
                </c:pt>
                <c:pt idx="1964">
                  <c:v>1.9999999999999796E-2</c:v>
                </c:pt>
                <c:pt idx="1965">
                  <c:v>1.9999999999999796E-2</c:v>
                </c:pt>
                <c:pt idx="1966">
                  <c:v>9.9999999999997868E-3</c:v>
                </c:pt>
                <c:pt idx="1967">
                  <c:v>9.9999999999997868E-3</c:v>
                </c:pt>
                <c:pt idx="1968">
                  <c:v>1.9999999999999796E-2</c:v>
                </c:pt>
                <c:pt idx="1969">
                  <c:v>1.9999999999999796E-2</c:v>
                </c:pt>
                <c:pt idx="1970">
                  <c:v>9.9999999999997868E-3</c:v>
                </c:pt>
                <c:pt idx="1971">
                  <c:v>9.9999999999997868E-3</c:v>
                </c:pt>
                <c:pt idx="1972">
                  <c:v>9.9999999999997868E-3</c:v>
                </c:pt>
                <c:pt idx="1973">
                  <c:v>9.9999999999997868E-3</c:v>
                </c:pt>
                <c:pt idx="1974">
                  <c:v>2.9999999999999805E-2</c:v>
                </c:pt>
                <c:pt idx="1975">
                  <c:v>1.9999999999999796E-2</c:v>
                </c:pt>
                <c:pt idx="1976">
                  <c:v>9.9999999999997868E-3</c:v>
                </c:pt>
                <c:pt idx="1977">
                  <c:v>9.9999999999997868E-3</c:v>
                </c:pt>
                <c:pt idx="1978">
                  <c:v>9.9999999999997868E-3</c:v>
                </c:pt>
                <c:pt idx="1979">
                  <c:v>9.9999999999997868E-3</c:v>
                </c:pt>
                <c:pt idx="1980">
                  <c:v>1.9999999999999796E-2</c:v>
                </c:pt>
                <c:pt idx="1981">
                  <c:v>1.9999999999999796E-2</c:v>
                </c:pt>
                <c:pt idx="1982">
                  <c:v>9.9999999999997868E-3</c:v>
                </c:pt>
                <c:pt idx="1983">
                  <c:v>1.9999999999999796E-2</c:v>
                </c:pt>
                <c:pt idx="1984">
                  <c:v>9.9999999999997868E-3</c:v>
                </c:pt>
                <c:pt idx="1985">
                  <c:v>9.9999999999997868E-3</c:v>
                </c:pt>
                <c:pt idx="1986">
                  <c:v>9.9999999999997868E-3</c:v>
                </c:pt>
                <c:pt idx="1987">
                  <c:v>1.9999999999999796E-2</c:v>
                </c:pt>
                <c:pt idx="1988">
                  <c:v>2.9999999999999805E-2</c:v>
                </c:pt>
                <c:pt idx="1989">
                  <c:v>1.9999999999999796E-2</c:v>
                </c:pt>
                <c:pt idx="1990">
                  <c:v>1.9999999999999796E-2</c:v>
                </c:pt>
                <c:pt idx="1991">
                  <c:v>2.9999999999999805E-2</c:v>
                </c:pt>
                <c:pt idx="1992">
                  <c:v>2.9999999999999805E-2</c:v>
                </c:pt>
                <c:pt idx="1993">
                  <c:v>1.9999999999999796E-2</c:v>
                </c:pt>
                <c:pt idx="1994">
                  <c:v>2.9999999999999805E-2</c:v>
                </c:pt>
                <c:pt idx="1995">
                  <c:v>1.9999999999999796E-2</c:v>
                </c:pt>
                <c:pt idx="1996">
                  <c:v>2.9999999999999805E-2</c:v>
                </c:pt>
                <c:pt idx="1997">
                  <c:v>2.9999999999999805E-2</c:v>
                </c:pt>
                <c:pt idx="1998">
                  <c:v>2.9999999999999805E-2</c:v>
                </c:pt>
                <c:pt idx="1999">
                  <c:v>9.9999999999997868E-3</c:v>
                </c:pt>
                <c:pt idx="2000">
                  <c:v>9.9999999999997868E-3</c:v>
                </c:pt>
                <c:pt idx="2001">
                  <c:v>2.9999999999999805E-2</c:v>
                </c:pt>
                <c:pt idx="2002">
                  <c:v>2.9999999999999805E-2</c:v>
                </c:pt>
                <c:pt idx="2003">
                  <c:v>2.9999999999999805E-2</c:v>
                </c:pt>
                <c:pt idx="2004">
                  <c:v>2.9999999999999805E-2</c:v>
                </c:pt>
                <c:pt idx="2005">
                  <c:v>1.9999999999999796E-2</c:v>
                </c:pt>
                <c:pt idx="2006">
                  <c:v>1.9999999999999796E-2</c:v>
                </c:pt>
                <c:pt idx="2007">
                  <c:v>9.9999999999997868E-3</c:v>
                </c:pt>
                <c:pt idx="2008">
                  <c:v>1.9999999999999796E-2</c:v>
                </c:pt>
                <c:pt idx="2009">
                  <c:v>2.9999999999999805E-2</c:v>
                </c:pt>
                <c:pt idx="2010">
                  <c:v>1.9999999999999796E-2</c:v>
                </c:pt>
                <c:pt idx="2011">
                  <c:v>9.9999999999997868E-3</c:v>
                </c:pt>
                <c:pt idx="2012">
                  <c:v>9.9999999999997868E-3</c:v>
                </c:pt>
                <c:pt idx="2013">
                  <c:v>9.9999999999997868E-3</c:v>
                </c:pt>
                <c:pt idx="2014">
                  <c:v>9.9999999999997868E-3</c:v>
                </c:pt>
                <c:pt idx="2015">
                  <c:v>1.9999999999999796E-2</c:v>
                </c:pt>
                <c:pt idx="2016">
                  <c:v>2.9999999999999805E-2</c:v>
                </c:pt>
                <c:pt idx="2017">
                  <c:v>1.9999999999999796E-2</c:v>
                </c:pt>
                <c:pt idx="2018">
                  <c:v>9.9999999999997868E-3</c:v>
                </c:pt>
                <c:pt idx="2019">
                  <c:v>9.9999999999997868E-3</c:v>
                </c:pt>
                <c:pt idx="2020">
                  <c:v>9.9999999999997868E-3</c:v>
                </c:pt>
                <c:pt idx="2021">
                  <c:v>1.9999999999999796E-2</c:v>
                </c:pt>
                <c:pt idx="2022">
                  <c:v>9.9999999999997868E-3</c:v>
                </c:pt>
                <c:pt idx="2023">
                  <c:v>9.9999999999997868E-3</c:v>
                </c:pt>
                <c:pt idx="2024">
                  <c:v>9.9999999999997868E-3</c:v>
                </c:pt>
                <c:pt idx="2025">
                  <c:v>1.9999999999999796E-2</c:v>
                </c:pt>
                <c:pt idx="2026">
                  <c:v>1.9999999999999796E-2</c:v>
                </c:pt>
                <c:pt idx="2027">
                  <c:v>1.9999999999999796E-2</c:v>
                </c:pt>
                <c:pt idx="2028">
                  <c:v>9.9999999999997868E-3</c:v>
                </c:pt>
                <c:pt idx="2029">
                  <c:v>1.9999999999999796E-2</c:v>
                </c:pt>
                <c:pt idx="2030">
                  <c:v>1.9999999999999796E-2</c:v>
                </c:pt>
                <c:pt idx="2031">
                  <c:v>2.9999999999999805E-2</c:v>
                </c:pt>
                <c:pt idx="2032">
                  <c:v>1.9999999999999796E-2</c:v>
                </c:pt>
                <c:pt idx="2033">
                  <c:v>1.9999999999999796E-2</c:v>
                </c:pt>
                <c:pt idx="2034">
                  <c:v>2.9999999999999805E-2</c:v>
                </c:pt>
                <c:pt idx="2035">
                  <c:v>1.9999999999999796E-2</c:v>
                </c:pt>
                <c:pt idx="2036">
                  <c:v>2.9999999999999805E-2</c:v>
                </c:pt>
                <c:pt idx="2037">
                  <c:v>1.9999999999999796E-2</c:v>
                </c:pt>
                <c:pt idx="2038">
                  <c:v>1.9999999999999796E-2</c:v>
                </c:pt>
                <c:pt idx="2039">
                  <c:v>9.9999999999997868E-3</c:v>
                </c:pt>
                <c:pt idx="2040">
                  <c:v>9.9999999999997868E-3</c:v>
                </c:pt>
                <c:pt idx="2041">
                  <c:v>1.9999999999999796E-2</c:v>
                </c:pt>
                <c:pt idx="2042">
                  <c:v>2.9999999999999805E-2</c:v>
                </c:pt>
                <c:pt idx="2043">
                  <c:v>2.9999999999999805E-2</c:v>
                </c:pt>
                <c:pt idx="2044">
                  <c:v>9.9999999999997868E-3</c:v>
                </c:pt>
                <c:pt idx="2045">
                  <c:v>9.9999999999997868E-3</c:v>
                </c:pt>
                <c:pt idx="2046">
                  <c:v>1.9999999999999796E-2</c:v>
                </c:pt>
                <c:pt idx="2047">
                  <c:v>1.9999999999999796E-2</c:v>
                </c:pt>
                <c:pt idx="2048">
                  <c:v>1.9999999999999796E-2</c:v>
                </c:pt>
                <c:pt idx="2049">
                  <c:v>9.9999999999997868E-3</c:v>
                </c:pt>
                <c:pt idx="2050">
                  <c:v>9.9999999999997868E-3</c:v>
                </c:pt>
                <c:pt idx="2051">
                  <c:v>2.9999999999999805E-2</c:v>
                </c:pt>
                <c:pt idx="2052">
                  <c:v>9.9999999999997868E-3</c:v>
                </c:pt>
                <c:pt idx="2053">
                  <c:v>2.9999999999999805E-2</c:v>
                </c:pt>
                <c:pt idx="2054">
                  <c:v>1.9999999999999796E-2</c:v>
                </c:pt>
                <c:pt idx="2055">
                  <c:v>2.9999999999999805E-2</c:v>
                </c:pt>
                <c:pt idx="2056">
                  <c:v>2.9999999999999805E-2</c:v>
                </c:pt>
                <c:pt idx="2057">
                  <c:v>2.9999999999999805E-2</c:v>
                </c:pt>
                <c:pt idx="2058">
                  <c:v>1.9999999999999796E-2</c:v>
                </c:pt>
                <c:pt idx="2059">
                  <c:v>9.9999999999997868E-3</c:v>
                </c:pt>
                <c:pt idx="2060">
                  <c:v>1.9999999999999796E-2</c:v>
                </c:pt>
                <c:pt idx="2061">
                  <c:v>2.9999999999999805E-2</c:v>
                </c:pt>
                <c:pt idx="2062">
                  <c:v>1.9999999999999796E-2</c:v>
                </c:pt>
                <c:pt idx="2063">
                  <c:v>1.9999999999999796E-2</c:v>
                </c:pt>
                <c:pt idx="2064">
                  <c:v>9.9999999999997868E-3</c:v>
                </c:pt>
                <c:pt idx="2065">
                  <c:v>9.9999999999997868E-3</c:v>
                </c:pt>
                <c:pt idx="2066">
                  <c:v>1.9999999999999796E-2</c:v>
                </c:pt>
                <c:pt idx="2067">
                  <c:v>9.9999999999997868E-3</c:v>
                </c:pt>
                <c:pt idx="2068">
                  <c:v>9.9999999999997868E-3</c:v>
                </c:pt>
                <c:pt idx="2069">
                  <c:v>9.9999999999997868E-3</c:v>
                </c:pt>
                <c:pt idx="2070">
                  <c:v>9.9999999999997868E-3</c:v>
                </c:pt>
                <c:pt idx="2071">
                  <c:v>9.9999999999997868E-3</c:v>
                </c:pt>
                <c:pt idx="2072">
                  <c:v>2.9999999999999805E-2</c:v>
                </c:pt>
                <c:pt idx="2073">
                  <c:v>1.9999999999999796E-2</c:v>
                </c:pt>
                <c:pt idx="2074">
                  <c:v>9.9999999999997868E-3</c:v>
                </c:pt>
                <c:pt idx="2075">
                  <c:v>1.9999999999999796E-2</c:v>
                </c:pt>
                <c:pt idx="2076">
                  <c:v>1.9999999999999796E-2</c:v>
                </c:pt>
                <c:pt idx="2077">
                  <c:v>1.9999999999999796E-2</c:v>
                </c:pt>
                <c:pt idx="2078">
                  <c:v>1.9999999999999796E-2</c:v>
                </c:pt>
                <c:pt idx="2079">
                  <c:v>2.9999999999999805E-2</c:v>
                </c:pt>
                <c:pt idx="2080">
                  <c:v>2.9999999999999805E-2</c:v>
                </c:pt>
                <c:pt idx="2081">
                  <c:v>3.9999999999999813E-2</c:v>
                </c:pt>
                <c:pt idx="2082">
                  <c:v>1.9999999999999796E-2</c:v>
                </c:pt>
                <c:pt idx="2083">
                  <c:v>9.9999999999997868E-3</c:v>
                </c:pt>
                <c:pt idx="2084">
                  <c:v>1.9999999999999796E-2</c:v>
                </c:pt>
                <c:pt idx="2085">
                  <c:v>1.9999999999999796E-2</c:v>
                </c:pt>
                <c:pt idx="2086">
                  <c:v>1.9999999999999796E-2</c:v>
                </c:pt>
                <c:pt idx="2087">
                  <c:v>1.9999999999999796E-2</c:v>
                </c:pt>
                <c:pt idx="2088">
                  <c:v>9.9999999999997868E-3</c:v>
                </c:pt>
                <c:pt idx="2089">
                  <c:v>1.9999999999999796E-2</c:v>
                </c:pt>
                <c:pt idx="2090">
                  <c:v>1.9999999999999796E-2</c:v>
                </c:pt>
                <c:pt idx="2091">
                  <c:v>9.9999999999997868E-3</c:v>
                </c:pt>
                <c:pt idx="2092">
                  <c:v>9.9999999999997868E-3</c:v>
                </c:pt>
                <c:pt idx="2093">
                  <c:v>1.9999999999999796E-2</c:v>
                </c:pt>
                <c:pt idx="2094">
                  <c:v>1.9999999999999796E-2</c:v>
                </c:pt>
                <c:pt idx="2095">
                  <c:v>1.9999999999999796E-2</c:v>
                </c:pt>
                <c:pt idx="2096">
                  <c:v>9.9999999999997868E-3</c:v>
                </c:pt>
                <c:pt idx="2097">
                  <c:v>1.9999999999999796E-2</c:v>
                </c:pt>
                <c:pt idx="2098">
                  <c:v>1.9999999999999796E-2</c:v>
                </c:pt>
                <c:pt idx="2099">
                  <c:v>9.9999999999997868E-3</c:v>
                </c:pt>
                <c:pt idx="2100">
                  <c:v>2.9999999999999805E-2</c:v>
                </c:pt>
                <c:pt idx="2101">
                  <c:v>3.9999999999999813E-2</c:v>
                </c:pt>
                <c:pt idx="2102">
                  <c:v>3.9999999999999813E-2</c:v>
                </c:pt>
                <c:pt idx="2103">
                  <c:v>2.9999999999999805E-2</c:v>
                </c:pt>
                <c:pt idx="2104">
                  <c:v>1.9999999999999796E-2</c:v>
                </c:pt>
                <c:pt idx="2105">
                  <c:v>1.9999999999999796E-2</c:v>
                </c:pt>
                <c:pt idx="2106">
                  <c:v>2.9999999999999805E-2</c:v>
                </c:pt>
                <c:pt idx="2107">
                  <c:v>1.9999999999999796E-2</c:v>
                </c:pt>
                <c:pt idx="2108">
                  <c:v>1.9999999999999796E-2</c:v>
                </c:pt>
                <c:pt idx="2109">
                  <c:v>2.9999999999999805E-2</c:v>
                </c:pt>
                <c:pt idx="2110">
                  <c:v>1.9999999999999796E-2</c:v>
                </c:pt>
                <c:pt idx="2111">
                  <c:v>9.9999999999997868E-3</c:v>
                </c:pt>
                <c:pt idx="2112">
                  <c:v>1.9999999999999796E-2</c:v>
                </c:pt>
                <c:pt idx="2113">
                  <c:v>2.9999999999999805E-2</c:v>
                </c:pt>
                <c:pt idx="2114">
                  <c:v>1.9999999999999796E-2</c:v>
                </c:pt>
                <c:pt idx="2115">
                  <c:v>1.9999999999999796E-2</c:v>
                </c:pt>
                <c:pt idx="2116">
                  <c:v>1.9999999999999796E-2</c:v>
                </c:pt>
                <c:pt idx="2117">
                  <c:v>2.9999999999999805E-2</c:v>
                </c:pt>
                <c:pt idx="2118">
                  <c:v>2.9999999999999805E-2</c:v>
                </c:pt>
                <c:pt idx="2119">
                  <c:v>2.9999999999999805E-2</c:v>
                </c:pt>
                <c:pt idx="2120">
                  <c:v>1.9999999999999796E-2</c:v>
                </c:pt>
                <c:pt idx="2121">
                  <c:v>9.9999999999997868E-3</c:v>
                </c:pt>
                <c:pt idx="2122">
                  <c:v>1.9999999999999796E-2</c:v>
                </c:pt>
                <c:pt idx="2123">
                  <c:v>1.9999999999999796E-2</c:v>
                </c:pt>
                <c:pt idx="2124">
                  <c:v>2.9999999999999805E-2</c:v>
                </c:pt>
                <c:pt idx="2125">
                  <c:v>3.9999999999999813E-2</c:v>
                </c:pt>
                <c:pt idx="2126">
                  <c:v>4.9999999999999822E-2</c:v>
                </c:pt>
                <c:pt idx="2127">
                  <c:v>2.9999999999999805E-2</c:v>
                </c:pt>
                <c:pt idx="2128">
                  <c:v>1.9999999999999796E-2</c:v>
                </c:pt>
                <c:pt idx="2129">
                  <c:v>1.9999999999999796E-2</c:v>
                </c:pt>
                <c:pt idx="2130">
                  <c:v>2.9999999999999805E-2</c:v>
                </c:pt>
                <c:pt idx="2131">
                  <c:v>2.9999999999999805E-2</c:v>
                </c:pt>
                <c:pt idx="2132">
                  <c:v>2.9999999999999805E-2</c:v>
                </c:pt>
                <c:pt idx="2133">
                  <c:v>2.9999999999999805E-2</c:v>
                </c:pt>
                <c:pt idx="2134">
                  <c:v>1.9999999999999796E-2</c:v>
                </c:pt>
                <c:pt idx="2135">
                  <c:v>1.9999999999999796E-2</c:v>
                </c:pt>
                <c:pt idx="2136">
                  <c:v>2.9999999999999805E-2</c:v>
                </c:pt>
                <c:pt idx="2137">
                  <c:v>2.9999999999999805E-2</c:v>
                </c:pt>
                <c:pt idx="2138">
                  <c:v>2.9999999999999805E-2</c:v>
                </c:pt>
                <c:pt idx="2139">
                  <c:v>1.9999999999999796E-2</c:v>
                </c:pt>
                <c:pt idx="2140">
                  <c:v>1.9999999999999796E-2</c:v>
                </c:pt>
                <c:pt idx="2141">
                  <c:v>3.9999999999999813E-2</c:v>
                </c:pt>
                <c:pt idx="2142">
                  <c:v>2.9999999999999805E-2</c:v>
                </c:pt>
                <c:pt idx="2143">
                  <c:v>2.9999999999999805E-2</c:v>
                </c:pt>
                <c:pt idx="2144">
                  <c:v>9.9999999999997868E-3</c:v>
                </c:pt>
                <c:pt idx="2145">
                  <c:v>1.9999999999999796E-2</c:v>
                </c:pt>
                <c:pt idx="2146">
                  <c:v>2.9999999999999805E-2</c:v>
                </c:pt>
                <c:pt idx="2147">
                  <c:v>2.9999999999999805E-2</c:v>
                </c:pt>
                <c:pt idx="2148">
                  <c:v>1.9999999999999796E-2</c:v>
                </c:pt>
                <c:pt idx="2149">
                  <c:v>2.9999999999999805E-2</c:v>
                </c:pt>
                <c:pt idx="2150">
                  <c:v>1.9999999999999796E-2</c:v>
                </c:pt>
                <c:pt idx="2151">
                  <c:v>9.9999999999997868E-3</c:v>
                </c:pt>
                <c:pt idx="2152">
                  <c:v>9.9999999999997868E-3</c:v>
                </c:pt>
                <c:pt idx="2153">
                  <c:v>1.9999999999999796E-2</c:v>
                </c:pt>
                <c:pt idx="2154">
                  <c:v>1.9999999999999796E-2</c:v>
                </c:pt>
                <c:pt idx="2155">
                  <c:v>9.9999999999997868E-3</c:v>
                </c:pt>
                <c:pt idx="2156">
                  <c:v>1.9999999999999796E-2</c:v>
                </c:pt>
                <c:pt idx="2157">
                  <c:v>9.9999999999997868E-3</c:v>
                </c:pt>
                <c:pt idx="2158">
                  <c:v>1.9999999999999796E-2</c:v>
                </c:pt>
                <c:pt idx="2159">
                  <c:v>9.9999999999997868E-3</c:v>
                </c:pt>
                <c:pt idx="2160">
                  <c:v>2.9999999999999805E-2</c:v>
                </c:pt>
                <c:pt idx="2161">
                  <c:v>2.9999999999999805E-2</c:v>
                </c:pt>
                <c:pt idx="2162">
                  <c:v>1.9999999999999796E-2</c:v>
                </c:pt>
                <c:pt idx="2163">
                  <c:v>9.9999999999997868E-3</c:v>
                </c:pt>
                <c:pt idx="2164">
                  <c:v>1.9999999999999796E-2</c:v>
                </c:pt>
                <c:pt idx="2165">
                  <c:v>9.9999999999997868E-3</c:v>
                </c:pt>
                <c:pt idx="2166">
                  <c:v>1.9999999999999796E-2</c:v>
                </c:pt>
                <c:pt idx="2167">
                  <c:v>1.9999999999999796E-2</c:v>
                </c:pt>
                <c:pt idx="2168">
                  <c:v>1.9999999999999796E-2</c:v>
                </c:pt>
                <c:pt idx="2169">
                  <c:v>1.9999999999999796E-2</c:v>
                </c:pt>
                <c:pt idx="2170">
                  <c:v>2.9999999999999805E-2</c:v>
                </c:pt>
                <c:pt idx="2171">
                  <c:v>2.9999999999999805E-2</c:v>
                </c:pt>
                <c:pt idx="2172">
                  <c:v>2.9999999999999805E-2</c:v>
                </c:pt>
                <c:pt idx="2173">
                  <c:v>2.9999999999999805E-2</c:v>
                </c:pt>
                <c:pt idx="2174">
                  <c:v>1.9999999999999796E-2</c:v>
                </c:pt>
                <c:pt idx="2175">
                  <c:v>1.9999999999999796E-2</c:v>
                </c:pt>
                <c:pt idx="2176">
                  <c:v>9.9999999999997868E-3</c:v>
                </c:pt>
                <c:pt idx="2177">
                  <c:v>9.9999999999997868E-3</c:v>
                </c:pt>
                <c:pt idx="2178">
                  <c:v>1.9999999999999796E-2</c:v>
                </c:pt>
                <c:pt idx="2179">
                  <c:v>1.9999999999999796E-2</c:v>
                </c:pt>
                <c:pt idx="2180">
                  <c:v>9.9999999999997868E-3</c:v>
                </c:pt>
                <c:pt idx="2181">
                  <c:v>2.9999999999999805E-2</c:v>
                </c:pt>
                <c:pt idx="2182">
                  <c:v>1.9999999999999796E-2</c:v>
                </c:pt>
                <c:pt idx="2183">
                  <c:v>9.9999999999997868E-3</c:v>
                </c:pt>
                <c:pt idx="2184">
                  <c:v>9.9999999999997868E-3</c:v>
                </c:pt>
                <c:pt idx="2185">
                  <c:v>9.9999999999997868E-3</c:v>
                </c:pt>
                <c:pt idx="2186">
                  <c:v>9.9999999999997868E-3</c:v>
                </c:pt>
                <c:pt idx="2187">
                  <c:v>1.9999999999999796E-2</c:v>
                </c:pt>
                <c:pt idx="2188">
                  <c:v>9.9999999999997868E-3</c:v>
                </c:pt>
                <c:pt idx="2189">
                  <c:v>9.9999999999997868E-3</c:v>
                </c:pt>
                <c:pt idx="2190">
                  <c:v>9.9999999999997868E-3</c:v>
                </c:pt>
                <c:pt idx="2191">
                  <c:v>1.9999999999999796E-2</c:v>
                </c:pt>
                <c:pt idx="2192">
                  <c:v>1.9999999999999796E-2</c:v>
                </c:pt>
                <c:pt idx="2193">
                  <c:v>1.9999999999999796E-2</c:v>
                </c:pt>
                <c:pt idx="2194">
                  <c:v>9.9999999999997868E-3</c:v>
                </c:pt>
                <c:pt idx="2195">
                  <c:v>9.9999999999997868E-3</c:v>
                </c:pt>
                <c:pt idx="2196">
                  <c:v>9.9999999999997868E-3</c:v>
                </c:pt>
                <c:pt idx="2197">
                  <c:v>9.9999999999997868E-3</c:v>
                </c:pt>
                <c:pt idx="2198">
                  <c:v>9.9999999999997868E-3</c:v>
                </c:pt>
                <c:pt idx="2199">
                  <c:v>9.9999999999997868E-3</c:v>
                </c:pt>
                <c:pt idx="2200">
                  <c:v>9.9999999999997868E-3</c:v>
                </c:pt>
                <c:pt idx="2201">
                  <c:v>1.9999999999999796E-2</c:v>
                </c:pt>
                <c:pt idx="2202">
                  <c:v>1.9999999999999796E-2</c:v>
                </c:pt>
                <c:pt idx="2203">
                  <c:v>9.9999999999997868E-3</c:v>
                </c:pt>
                <c:pt idx="2204">
                  <c:v>9.9999999999997868E-3</c:v>
                </c:pt>
                <c:pt idx="2205">
                  <c:v>9.9999999999997868E-3</c:v>
                </c:pt>
                <c:pt idx="2206">
                  <c:v>1.9999999999999796E-2</c:v>
                </c:pt>
                <c:pt idx="2207">
                  <c:v>2.9999999999999805E-2</c:v>
                </c:pt>
                <c:pt idx="2208">
                  <c:v>1.9999999999999796E-2</c:v>
                </c:pt>
                <c:pt idx="2209">
                  <c:v>1.9999999999999796E-2</c:v>
                </c:pt>
                <c:pt idx="2210">
                  <c:v>1.9999999999999796E-2</c:v>
                </c:pt>
                <c:pt idx="2211">
                  <c:v>2.9999999999999805E-2</c:v>
                </c:pt>
                <c:pt idx="2212">
                  <c:v>1.9999999999999796E-2</c:v>
                </c:pt>
                <c:pt idx="2213">
                  <c:v>2.9999999999999805E-2</c:v>
                </c:pt>
                <c:pt idx="2214">
                  <c:v>1.9999999999999796E-2</c:v>
                </c:pt>
                <c:pt idx="2215">
                  <c:v>1.9999999999999796E-2</c:v>
                </c:pt>
                <c:pt idx="2216">
                  <c:v>1.9999999999999796E-2</c:v>
                </c:pt>
                <c:pt idx="2217">
                  <c:v>9.9999999999997868E-3</c:v>
                </c:pt>
                <c:pt idx="2218">
                  <c:v>1.9999999999999796E-2</c:v>
                </c:pt>
                <c:pt idx="2219">
                  <c:v>1.9999999999999796E-2</c:v>
                </c:pt>
                <c:pt idx="2220">
                  <c:v>2.9999999999999805E-2</c:v>
                </c:pt>
                <c:pt idx="2221">
                  <c:v>2.9999999999999805E-2</c:v>
                </c:pt>
                <c:pt idx="2222">
                  <c:v>1.9999999999999796E-2</c:v>
                </c:pt>
                <c:pt idx="2223">
                  <c:v>2.9999999999999805E-2</c:v>
                </c:pt>
                <c:pt idx="2224">
                  <c:v>2.9999999999999805E-2</c:v>
                </c:pt>
                <c:pt idx="2225">
                  <c:v>3.9999999999999813E-2</c:v>
                </c:pt>
                <c:pt idx="2226">
                  <c:v>2.9999999999999805E-2</c:v>
                </c:pt>
                <c:pt idx="2227">
                  <c:v>2.9999999999999805E-2</c:v>
                </c:pt>
                <c:pt idx="2228">
                  <c:v>2.9999999999999805E-2</c:v>
                </c:pt>
                <c:pt idx="2229">
                  <c:v>2.9999999999999805E-2</c:v>
                </c:pt>
                <c:pt idx="2230">
                  <c:v>1.9999999999999796E-2</c:v>
                </c:pt>
                <c:pt idx="2231">
                  <c:v>9.9999999999997868E-3</c:v>
                </c:pt>
                <c:pt idx="2232">
                  <c:v>4.9999999999999822E-2</c:v>
                </c:pt>
                <c:pt idx="2233">
                  <c:v>2.9999999999999805E-2</c:v>
                </c:pt>
                <c:pt idx="2234">
                  <c:v>1.9999999999999796E-2</c:v>
                </c:pt>
                <c:pt idx="2235">
                  <c:v>1.9999999999999796E-2</c:v>
                </c:pt>
                <c:pt idx="2236">
                  <c:v>9.9999999999997868E-3</c:v>
                </c:pt>
                <c:pt idx="2237">
                  <c:v>9.9999999999997868E-3</c:v>
                </c:pt>
                <c:pt idx="2238">
                  <c:v>9.9999999999997868E-3</c:v>
                </c:pt>
                <c:pt idx="2239">
                  <c:v>9.9999999999997868E-3</c:v>
                </c:pt>
                <c:pt idx="2240">
                  <c:v>9.9999999999997868E-3</c:v>
                </c:pt>
                <c:pt idx="2241">
                  <c:v>1.9999999999999796E-2</c:v>
                </c:pt>
                <c:pt idx="2242">
                  <c:v>1.9999999999999796E-2</c:v>
                </c:pt>
                <c:pt idx="2243">
                  <c:v>9.9999999999997868E-3</c:v>
                </c:pt>
                <c:pt idx="2244">
                  <c:v>9.9999999999997868E-3</c:v>
                </c:pt>
                <c:pt idx="2245">
                  <c:v>1.9999999999999796E-2</c:v>
                </c:pt>
                <c:pt idx="2246">
                  <c:v>1.9999999999999796E-2</c:v>
                </c:pt>
                <c:pt idx="2247">
                  <c:v>1.9999999999999796E-2</c:v>
                </c:pt>
                <c:pt idx="2248">
                  <c:v>2.9999999999999805E-2</c:v>
                </c:pt>
                <c:pt idx="2249">
                  <c:v>2.9999999999999805E-2</c:v>
                </c:pt>
                <c:pt idx="2250">
                  <c:v>1.9999999999999796E-2</c:v>
                </c:pt>
                <c:pt idx="2251">
                  <c:v>1.9999999999999796E-2</c:v>
                </c:pt>
                <c:pt idx="2252">
                  <c:v>1.9999999999999796E-2</c:v>
                </c:pt>
                <c:pt idx="2253">
                  <c:v>1.9999999999999796E-2</c:v>
                </c:pt>
                <c:pt idx="2254">
                  <c:v>1.9999999999999796E-2</c:v>
                </c:pt>
                <c:pt idx="2255">
                  <c:v>1.9999999999999796E-2</c:v>
                </c:pt>
                <c:pt idx="2256">
                  <c:v>1.9999999999999796E-2</c:v>
                </c:pt>
                <c:pt idx="2257">
                  <c:v>1.9999999999999796E-2</c:v>
                </c:pt>
                <c:pt idx="2258">
                  <c:v>1.9999999999999796E-2</c:v>
                </c:pt>
                <c:pt idx="2259">
                  <c:v>1.9999999999999796E-2</c:v>
                </c:pt>
                <c:pt idx="2260">
                  <c:v>9.9999999999997868E-3</c:v>
                </c:pt>
                <c:pt idx="2261">
                  <c:v>9.9999999999997868E-3</c:v>
                </c:pt>
                <c:pt idx="2262">
                  <c:v>2.9999999999999805E-2</c:v>
                </c:pt>
                <c:pt idx="2263">
                  <c:v>5.9999999999999831E-2</c:v>
                </c:pt>
                <c:pt idx="2264">
                  <c:v>1.9999999999999796E-2</c:v>
                </c:pt>
                <c:pt idx="2265">
                  <c:v>9.9999999999997868E-3</c:v>
                </c:pt>
                <c:pt idx="2266">
                  <c:v>1.9999999999999796E-2</c:v>
                </c:pt>
                <c:pt idx="2267">
                  <c:v>9.9999999999997868E-3</c:v>
                </c:pt>
                <c:pt idx="2268">
                  <c:v>9.9999999999997868E-3</c:v>
                </c:pt>
                <c:pt idx="2269">
                  <c:v>9.9999999999997868E-3</c:v>
                </c:pt>
                <c:pt idx="2270">
                  <c:v>9.9999999999997868E-3</c:v>
                </c:pt>
                <c:pt idx="2271">
                  <c:v>9.9999999999997868E-3</c:v>
                </c:pt>
                <c:pt idx="2272">
                  <c:v>1.9999999999999796E-2</c:v>
                </c:pt>
                <c:pt idx="2273">
                  <c:v>9.9999999999997868E-3</c:v>
                </c:pt>
                <c:pt idx="2274">
                  <c:v>1.9999999999999796E-2</c:v>
                </c:pt>
                <c:pt idx="2275">
                  <c:v>2.9999999999999805E-2</c:v>
                </c:pt>
                <c:pt idx="2276">
                  <c:v>2.9999999999999805E-2</c:v>
                </c:pt>
                <c:pt idx="2277">
                  <c:v>9.9999999999997868E-3</c:v>
                </c:pt>
                <c:pt idx="2278">
                  <c:v>9.9999999999997868E-3</c:v>
                </c:pt>
                <c:pt idx="2279">
                  <c:v>9.9999999999997868E-3</c:v>
                </c:pt>
                <c:pt idx="2280">
                  <c:v>9.9999999999997868E-3</c:v>
                </c:pt>
                <c:pt idx="2281">
                  <c:v>9.9999999999997868E-3</c:v>
                </c:pt>
                <c:pt idx="2282">
                  <c:v>9.9999999999997868E-3</c:v>
                </c:pt>
                <c:pt idx="2283">
                  <c:v>9.9999999999997868E-3</c:v>
                </c:pt>
                <c:pt idx="2284">
                  <c:v>9.9999999999997868E-3</c:v>
                </c:pt>
                <c:pt idx="2285">
                  <c:v>9.9999999999997868E-3</c:v>
                </c:pt>
                <c:pt idx="2286">
                  <c:v>9.9999999999997868E-3</c:v>
                </c:pt>
                <c:pt idx="2287">
                  <c:v>9.9999999999997868E-3</c:v>
                </c:pt>
                <c:pt idx="2288">
                  <c:v>9.9999999999997868E-3</c:v>
                </c:pt>
                <c:pt idx="2289">
                  <c:v>9.9999999999997868E-3</c:v>
                </c:pt>
                <c:pt idx="2290">
                  <c:v>9.9999999999997868E-3</c:v>
                </c:pt>
                <c:pt idx="2291">
                  <c:v>9.9999999999997868E-3</c:v>
                </c:pt>
                <c:pt idx="2292">
                  <c:v>9.9999999999997868E-3</c:v>
                </c:pt>
                <c:pt idx="2293">
                  <c:v>9.9999999999997868E-3</c:v>
                </c:pt>
                <c:pt idx="2294">
                  <c:v>9.9999999999997868E-3</c:v>
                </c:pt>
                <c:pt idx="2295">
                  <c:v>9.9999999999997868E-3</c:v>
                </c:pt>
                <c:pt idx="2296">
                  <c:v>9.9999999999997868E-3</c:v>
                </c:pt>
                <c:pt idx="2297">
                  <c:v>9.9999999999997868E-3</c:v>
                </c:pt>
                <c:pt idx="2298">
                  <c:v>9.9999999999997868E-3</c:v>
                </c:pt>
                <c:pt idx="2299">
                  <c:v>9.9999999999997868E-3</c:v>
                </c:pt>
                <c:pt idx="2300">
                  <c:v>9.9999999999997868E-3</c:v>
                </c:pt>
                <c:pt idx="2301">
                  <c:v>9.9999999999997868E-3</c:v>
                </c:pt>
                <c:pt idx="2302">
                  <c:v>9.9999999999997868E-3</c:v>
                </c:pt>
                <c:pt idx="2303">
                  <c:v>9.9999999999997868E-3</c:v>
                </c:pt>
                <c:pt idx="2304">
                  <c:v>9.9999999999997868E-3</c:v>
                </c:pt>
                <c:pt idx="2305">
                  <c:v>9.9999999999997868E-3</c:v>
                </c:pt>
                <c:pt idx="2306">
                  <c:v>9.9999999999997868E-3</c:v>
                </c:pt>
                <c:pt idx="2307">
                  <c:v>9.9999999999997868E-3</c:v>
                </c:pt>
                <c:pt idx="2308">
                  <c:v>9.9999999999997868E-3</c:v>
                </c:pt>
                <c:pt idx="2309">
                  <c:v>9.9999999999997868E-3</c:v>
                </c:pt>
                <c:pt idx="2310">
                  <c:v>9.9999999999997868E-3</c:v>
                </c:pt>
                <c:pt idx="2311">
                  <c:v>9.9999999999997868E-3</c:v>
                </c:pt>
                <c:pt idx="2312">
                  <c:v>9.9999999999997868E-3</c:v>
                </c:pt>
                <c:pt idx="2313">
                  <c:v>9.9999999999997868E-3</c:v>
                </c:pt>
                <c:pt idx="2314">
                  <c:v>9.9999999999997868E-3</c:v>
                </c:pt>
                <c:pt idx="2315">
                  <c:v>9.9999999999997868E-3</c:v>
                </c:pt>
                <c:pt idx="2316">
                  <c:v>9.9999999999997868E-3</c:v>
                </c:pt>
                <c:pt idx="2317">
                  <c:v>9.9999999999997868E-3</c:v>
                </c:pt>
                <c:pt idx="2318">
                  <c:v>9.9999999999997868E-3</c:v>
                </c:pt>
                <c:pt idx="2319">
                  <c:v>9.9999999999997868E-3</c:v>
                </c:pt>
                <c:pt idx="2320">
                  <c:v>9.9999999999997868E-3</c:v>
                </c:pt>
                <c:pt idx="2321">
                  <c:v>9.9999999999997868E-3</c:v>
                </c:pt>
                <c:pt idx="2322">
                  <c:v>9.9999999999997868E-3</c:v>
                </c:pt>
                <c:pt idx="2323">
                  <c:v>9.9999999999997868E-3</c:v>
                </c:pt>
                <c:pt idx="2324">
                  <c:v>9.9999999999997868E-3</c:v>
                </c:pt>
                <c:pt idx="2325">
                  <c:v>9.9999999999997868E-3</c:v>
                </c:pt>
                <c:pt idx="2326">
                  <c:v>9.9999999999997868E-3</c:v>
                </c:pt>
                <c:pt idx="2327">
                  <c:v>9.9999999999997868E-3</c:v>
                </c:pt>
                <c:pt idx="2328">
                  <c:v>9.9999999999997868E-3</c:v>
                </c:pt>
                <c:pt idx="2329">
                  <c:v>9.9999999999997868E-3</c:v>
                </c:pt>
                <c:pt idx="2330">
                  <c:v>9.9999999999997868E-3</c:v>
                </c:pt>
                <c:pt idx="2331">
                  <c:v>9.9999999999997868E-3</c:v>
                </c:pt>
                <c:pt idx="2332">
                  <c:v>0</c:v>
                </c:pt>
                <c:pt idx="2333">
                  <c:v>9.9999999999997868E-3</c:v>
                </c:pt>
                <c:pt idx="2334">
                  <c:v>9.9999999999997868E-3</c:v>
                </c:pt>
                <c:pt idx="2335">
                  <c:v>9.9999999999997868E-3</c:v>
                </c:pt>
                <c:pt idx="2336">
                  <c:v>9.9999999999997868E-3</c:v>
                </c:pt>
                <c:pt idx="2337">
                  <c:v>9.9999999999997868E-3</c:v>
                </c:pt>
                <c:pt idx="2338">
                  <c:v>9.9999999999997868E-3</c:v>
                </c:pt>
                <c:pt idx="2339">
                  <c:v>9.9999999999997868E-3</c:v>
                </c:pt>
                <c:pt idx="2340">
                  <c:v>9.9999999999997868E-3</c:v>
                </c:pt>
                <c:pt idx="2341">
                  <c:v>9.9999999999997868E-3</c:v>
                </c:pt>
                <c:pt idx="2342">
                  <c:v>9.9999999999997868E-3</c:v>
                </c:pt>
                <c:pt idx="2343">
                  <c:v>9.9999999999997868E-3</c:v>
                </c:pt>
                <c:pt idx="2344">
                  <c:v>9.9999999999997868E-3</c:v>
                </c:pt>
                <c:pt idx="2345">
                  <c:v>2.9999999999999805E-2</c:v>
                </c:pt>
                <c:pt idx="2346">
                  <c:v>1.9999999999999796E-2</c:v>
                </c:pt>
                <c:pt idx="2347">
                  <c:v>9.9999999999997868E-3</c:v>
                </c:pt>
                <c:pt idx="2348">
                  <c:v>9.9999999999997868E-3</c:v>
                </c:pt>
                <c:pt idx="2349">
                  <c:v>9.9999999999997868E-3</c:v>
                </c:pt>
                <c:pt idx="2350">
                  <c:v>1.9999999999999796E-2</c:v>
                </c:pt>
                <c:pt idx="2351">
                  <c:v>1.9999999999999796E-2</c:v>
                </c:pt>
                <c:pt idx="2352">
                  <c:v>1.9999999999999796E-2</c:v>
                </c:pt>
                <c:pt idx="2353">
                  <c:v>1.9999999999999796E-2</c:v>
                </c:pt>
                <c:pt idx="2354">
                  <c:v>1.9999999999999796E-2</c:v>
                </c:pt>
                <c:pt idx="2355">
                  <c:v>1.9999999999999796E-2</c:v>
                </c:pt>
                <c:pt idx="2356">
                  <c:v>1.9999999999999796E-2</c:v>
                </c:pt>
                <c:pt idx="2357">
                  <c:v>9.9999999999997868E-3</c:v>
                </c:pt>
                <c:pt idx="2358">
                  <c:v>2.9999999999999805E-2</c:v>
                </c:pt>
                <c:pt idx="2359">
                  <c:v>4.9999999999999822E-2</c:v>
                </c:pt>
                <c:pt idx="2360">
                  <c:v>4.9999999999999822E-2</c:v>
                </c:pt>
                <c:pt idx="2361">
                  <c:v>2.9999999999999805E-2</c:v>
                </c:pt>
                <c:pt idx="2362">
                  <c:v>9.9999999999997868E-3</c:v>
                </c:pt>
                <c:pt idx="2363">
                  <c:v>1.9999999999999796E-2</c:v>
                </c:pt>
                <c:pt idx="2364">
                  <c:v>1.9999999999999796E-2</c:v>
                </c:pt>
                <c:pt idx="2365">
                  <c:v>2.9999999999999805E-2</c:v>
                </c:pt>
                <c:pt idx="2366">
                  <c:v>2.9999999999999805E-2</c:v>
                </c:pt>
                <c:pt idx="2367">
                  <c:v>2.9999999999999805E-2</c:v>
                </c:pt>
                <c:pt idx="2368">
                  <c:v>1.9999999999999796E-2</c:v>
                </c:pt>
                <c:pt idx="2369">
                  <c:v>1.9999999999999796E-2</c:v>
                </c:pt>
                <c:pt idx="2370">
                  <c:v>1.9999999999999796E-2</c:v>
                </c:pt>
                <c:pt idx="2371">
                  <c:v>1.9999999999999796E-2</c:v>
                </c:pt>
                <c:pt idx="2372">
                  <c:v>1.9999999999999796E-2</c:v>
                </c:pt>
                <c:pt idx="2373">
                  <c:v>1.9999999999999796E-2</c:v>
                </c:pt>
                <c:pt idx="2374">
                  <c:v>1.9999999999999796E-2</c:v>
                </c:pt>
                <c:pt idx="2375">
                  <c:v>2.9999999999999805E-2</c:v>
                </c:pt>
                <c:pt idx="2376">
                  <c:v>2.9999999999999805E-2</c:v>
                </c:pt>
                <c:pt idx="2377">
                  <c:v>2.9999999999999805E-2</c:v>
                </c:pt>
                <c:pt idx="2378">
                  <c:v>2.9999999999999805E-2</c:v>
                </c:pt>
                <c:pt idx="2379">
                  <c:v>1.9999999999999796E-2</c:v>
                </c:pt>
                <c:pt idx="2380">
                  <c:v>2.9999999999999805E-2</c:v>
                </c:pt>
                <c:pt idx="2381">
                  <c:v>2.9999999999999805E-2</c:v>
                </c:pt>
                <c:pt idx="2382">
                  <c:v>2.9999999999999805E-2</c:v>
                </c:pt>
                <c:pt idx="2383">
                  <c:v>2.9999999999999805E-2</c:v>
                </c:pt>
                <c:pt idx="2384">
                  <c:v>3.9999999999999813E-2</c:v>
                </c:pt>
                <c:pt idx="2385">
                  <c:v>2.9999999999999805E-2</c:v>
                </c:pt>
                <c:pt idx="2386">
                  <c:v>2.9999999999999805E-2</c:v>
                </c:pt>
                <c:pt idx="2387">
                  <c:v>2.9999999999999805E-2</c:v>
                </c:pt>
                <c:pt idx="2388">
                  <c:v>1.9999999999999796E-2</c:v>
                </c:pt>
                <c:pt idx="2389">
                  <c:v>2.9999999999999805E-2</c:v>
                </c:pt>
                <c:pt idx="2390">
                  <c:v>1.9999999999999796E-2</c:v>
                </c:pt>
                <c:pt idx="2391">
                  <c:v>2.9999999999999805E-2</c:v>
                </c:pt>
                <c:pt idx="2392">
                  <c:v>2.9999999999999805E-2</c:v>
                </c:pt>
                <c:pt idx="2393">
                  <c:v>1.9999999999999796E-2</c:v>
                </c:pt>
                <c:pt idx="2394">
                  <c:v>1.9999999999999796E-2</c:v>
                </c:pt>
                <c:pt idx="2395">
                  <c:v>2.9999999999999805E-2</c:v>
                </c:pt>
                <c:pt idx="2396">
                  <c:v>2.9999999999999805E-2</c:v>
                </c:pt>
                <c:pt idx="2397">
                  <c:v>2.9999999999999805E-2</c:v>
                </c:pt>
                <c:pt idx="2398">
                  <c:v>2.9999999999999805E-2</c:v>
                </c:pt>
                <c:pt idx="2399">
                  <c:v>2.9999999999999805E-2</c:v>
                </c:pt>
                <c:pt idx="2400">
                  <c:v>4.9999999999999822E-2</c:v>
                </c:pt>
                <c:pt idx="2401">
                  <c:v>3.9999999999999813E-2</c:v>
                </c:pt>
                <c:pt idx="2402">
                  <c:v>2.9999999999999805E-2</c:v>
                </c:pt>
                <c:pt idx="2403">
                  <c:v>2.9999999999999805E-2</c:v>
                </c:pt>
                <c:pt idx="2404">
                  <c:v>5.9999999999999831E-2</c:v>
                </c:pt>
                <c:pt idx="2405">
                  <c:v>6.999999999999984E-2</c:v>
                </c:pt>
                <c:pt idx="2406">
                  <c:v>5.9999999999999831E-2</c:v>
                </c:pt>
                <c:pt idx="2407">
                  <c:v>3.9999999999999813E-2</c:v>
                </c:pt>
                <c:pt idx="2408">
                  <c:v>2.9999999999999805E-2</c:v>
                </c:pt>
                <c:pt idx="2409">
                  <c:v>1.9999999999999796E-2</c:v>
                </c:pt>
                <c:pt idx="2410">
                  <c:v>2.9999999999999805E-2</c:v>
                </c:pt>
                <c:pt idx="2411">
                  <c:v>9.9999999999997868E-3</c:v>
                </c:pt>
                <c:pt idx="2412">
                  <c:v>9.9999999999997868E-3</c:v>
                </c:pt>
                <c:pt idx="2413">
                  <c:v>9.9999999999997868E-3</c:v>
                </c:pt>
                <c:pt idx="2414">
                  <c:v>9.9999999999997868E-3</c:v>
                </c:pt>
                <c:pt idx="2415">
                  <c:v>9.9999999999997868E-3</c:v>
                </c:pt>
                <c:pt idx="2416">
                  <c:v>9.9999999999997868E-3</c:v>
                </c:pt>
                <c:pt idx="2417">
                  <c:v>1.9999999999999796E-2</c:v>
                </c:pt>
                <c:pt idx="2418">
                  <c:v>1.9999999999999796E-2</c:v>
                </c:pt>
                <c:pt idx="2419">
                  <c:v>1.9999999999999796E-2</c:v>
                </c:pt>
                <c:pt idx="2420">
                  <c:v>2.9999999999999805E-2</c:v>
                </c:pt>
                <c:pt idx="2421">
                  <c:v>1.9999999999999796E-2</c:v>
                </c:pt>
                <c:pt idx="2422">
                  <c:v>9.9999999999997868E-3</c:v>
                </c:pt>
                <c:pt idx="2423">
                  <c:v>1.9999999999999796E-2</c:v>
                </c:pt>
                <c:pt idx="2424">
                  <c:v>1.9999999999999796E-2</c:v>
                </c:pt>
                <c:pt idx="2425">
                  <c:v>2.9999999999999805E-2</c:v>
                </c:pt>
                <c:pt idx="2426">
                  <c:v>1.9999999999999796E-2</c:v>
                </c:pt>
                <c:pt idx="2427">
                  <c:v>1.9999999999999796E-2</c:v>
                </c:pt>
                <c:pt idx="2428">
                  <c:v>1.9999999999999796E-2</c:v>
                </c:pt>
                <c:pt idx="2429">
                  <c:v>1.9999999999999796E-2</c:v>
                </c:pt>
                <c:pt idx="2430">
                  <c:v>9.9999999999997868E-3</c:v>
                </c:pt>
                <c:pt idx="2431">
                  <c:v>1.9999999999999796E-2</c:v>
                </c:pt>
                <c:pt idx="2432">
                  <c:v>9.9999999999997868E-3</c:v>
                </c:pt>
                <c:pt idx="2433">
                  <c:v>1.9999999999999796E-2</c:v>
                </c:pt>
                <c:pt idx="2434">
                  <c:v>1.9999999999999796E-2</c:v>
                </c:pt>
                <c:pt idx="2435">
                  <c:v>1.9999999999999796E-2</c:v>
                </c:pt>
                <c:pt idx="2436">
                  <c:v>1.9999999999999796E-2</c:v>
                </c:pt>
                <c:pt idx="2437">
                  <c:v>1.9999999999999796E-2</c:v>
                </c:pt>
                <c:pt idx="2438">
                  <c:v>2.9999999999999805E-2</c:v>
                </c:pt>
                <c:pt idx="2439">
                  <c:v>1.9999999999999796E-2</c:v>
                </c:pt>
                <c:pt idx="2440">
                  <c:v>1.9999999999999796E-2</c:v>
                </c:pt>
                <c:pt idx="2441">
                  <c:v>2.9999999999999805E-2</c:v>
                </c:pt>
                <c:pt idx="2442">
                  <c:v>2.9999999999999805E-2</c:v>
                </c:pt>
                <c:pt idx="2443">
                  <c:v>1.9999999999999796E-2</c:v>
                </c:pt>
                <c:pt idx="2444">
                  <c:v>1.9999999999999796E-2</c:v>
                </c:pt>
                <c:pt idx="2445">
                  <c:v>2.9999999999999805E-2</c:v>
                </c:pt>
                <c:pt idx="2446">
                  <c:v>2.9999999999999805E-2</c:v>
                </c:pt>
                <c:pt idx="2447">
                  <c:v>2.9999999999999805E-2</c:v>
                </c:pt>
                <c:pt idx="2448">
                  <c:v>2.9999999999999805E-2</c:v>
                </c:pt>
                <c:pt idx="2449">
                  <c:v>1.9999999999999796E-2</c:v>
                </c:pt>
                <c:pt idx="2450">
                  <c:v>1.9999999999999796E-2</c:v>
                </c:pt>
                <c:pt idx="2451">
                  <c:v>1.9999999999999796E-2</c:v>
                </c:pt>
                <c:pt idx="2452">
                  <c:v>1.9999999999999796E-2</c:v>
                </c:pt>
                <c:pt idx="2453">
                  <c:v>2.9999999999999805E-2</c:v>
                </c:pt>
                <c:pt idx="2454">
                  <c:v>2.9999999999999805E-2</c:v>
                </c:pt>
                <c:pt idx="2455">
                  <c:v>2.9999999999999805E-2</c:v>
                </c:pt>
                <c:pt idx="2456">
                  <c:v>1.9999999999999796E-2</c:v>
                </c:pt>
                <c:pt idx="2457">
                  <c:v>2.9999999999999805E-2</c:v>
                </c:pt>
                <c:pt idx="2458">
                  <c:v>2.9999999999999805E-2</c:v>
                </c:pt>
                <c:pt idx="2459">
                  <c:v>2.9999999999999805E-2</c:v>
                </c:pt>
                <c:pt idx="2460">
                  <c:v>2.9999999999999805E-2</c:v>
                </c:pt>
                <c:pt idx="2461">
                  <c:v>2.9999999999999805E-2</c:v>
                </c:pt>
                <c:pt idx="2462">
                  <c:v>2.9999999999999805E-2</c:v>
                </c:pt>
                <c:pt idx="2463">
                  <c:v>1.9999999999999796E-2</c:v>
                </c:pt>
                <c:pt idx="2464">
                  <c:v>1.9999999999999796E-2</c:v>
                </c:pt>
                <c:pt idx="2465">
                  <c:v>2.9999999999999805E-2</c:v>
                </c:pt>
                <c:pt idx="2466">
                  <c:v>1.9999999999999796E-2</c:v>
                </c:pt>
                <c:pt idx="2467">
                  <c:v>2.9999999999999805E-2</c:v>
                </c:pt>
                <c:pt idx="2468">
                  <c:v>2.9999999999999805E-2</c:v>
                </c:pt>
                <c:pt idx="2469">
                  <c:v>2.9999999999999805E-2</c:v>
                </c:pt>
                <c:pt idx="2470">
                  <c:v>1.9999999999999796E-2</c:v>
                </c:pt>
                <c:pt idx="2471">
                  <c:v>2.9999999999999805E-2</c:v>
                </c:pt>
                <c:pt idx="2472">
                  <c:v>2.9999999999999805E-2</c:v>
                </c:pt>
                <c:pt idx="2473">
                  <c:v>2.9999999999999805E-2</c:v>
                </c:pt>
                <c:pt idx="2474">
                  <c:v>2.9999999999999805E-2</c:v>
                </c:pt>
                <c:pt idx="2475">
                  <c:v>2.9999999999999805E-2</c:v>
                </c:pt>
                <c:pt idx="2476">
                  <c:v>2.9999999999999805E-2</c:v>
                </c:pt>
                <c:pt idx="2477">
                  <c:v>2.9999999999999805E-2</c:v>
                </c:pt>
                <c:pt idx="2478">
                  <c:v>2.9999999999999805E-2</c:v>
                </c:pt>
                <c:pt idx="2479">
                  <c:v>1.9999999999999796E-2</c:v>
                </c:pt>
                <c:pt idx="2480">
                  <c:v>2.9999999999999805E-2</c:v>
                </c:pt>
                <c:pt idx="2481">
                  <c:v>2.9999999999999805E-2</c:v>
                </c:pt>
                <c:pt idx="2482">
                  <c:v>2.9999999999999805E-2</c:v>
                </c:pt>
                <c:pt idx="2483">
                  <c:v>2.9999999999999805E-2</c:v>
                </c:pt>
                <c:pt idx="2484">
                  <c:v>2.9999999999999805E-2</c:v>
                </c:pt>
                <c:pt idx="2485">
                  <c:v>1.9999999999999796E-2</c:v>
                </c:pt>
                <c:pt idx="2486">
                  <c:v>2.9999999999999805E-2</c:v>
                </c:pt>
                <c:pt idx="2487">
                  <c:v>1.9999999999999796E-2</c:v>
                </c:pt>
                <c:pt idx="2488">
                  <c:v>2.9999999999999805E-2</c:v>
                </c:pt>
                <c:pt idx="2489">
                  <c:v>1.9999999999999796E-2</c:v>
                </c:pt>
                <c:pt idx="2490">
                  <c:v>1.9999999999999796E-2</c:v>
                </c:pt>
                <c:pt idx="2491">
                  <c:v>1.9999999999999796E-2</c:v>
                </c:pt>
                <c:pt idx="2492">
                  <c:v>2.9999999999999805E-2</c:v>
                </c:pt>
                <c:pt idx="2493">
                  <c:v>2.9999999999999805E-2</c:v>
                </c:pt>
                <c:pt idx="2494">
                  <c:v>2.9999999999999805E-2</c:v>
                </c:pt>
                <c:pt idx="2495">
                  <c:v>2.9999999999999805E-2</c:v>
                </c:pt>
                <c:pt idx="2496">
                  <c:v>2.9999999999999805E-2</c:v>
                </c:pt>
                <c:pt idx="2497">
                  <c:v>2.9999999999999805E-2</c:v>
                </c:pt>
                <c:pt idx="2498">
                  <c:v>2.9999999999999805E-2</c:v>
                </c:pt>
                <c:pt idx="2499">
                  <c:v>2.9999999999999805E-2</c:v>
                </c:pt>
                <c:pt idx="2500">
                  <c:v>2.9999999999999805E-2</c:v>
                </c:pt>
                <c:pt idx="2501">
                  <c:v>2.9999999999999805E-2</c:v>
                </c:pt>
                <c:pt idx="2502">
                  <c:v>1.9999999999999796E-2</c:v>
                </c:pt>
                <c:pt idx="2503">
                  <c:v>1.9999999999999796E-2</c:v>
                </c:pt>
                <c:pt idx="2504">
                  <c:v>2.9999999999999805E-2</c:v>
                </c:pt>
                <c:pt idx="2505">
                  <c:v>2.9999999999999805E-2</c:v>
                </c:pt>
                <c:pt idx="2506">
                  <c:v>2.9999999999999805E-2</c:v>
                </c:pt>
                <c:pt idx="2507">
                  <c:v>2.9999999999999805E-2</c:v>
                </c:pt>
                <c:pt idx="2508">
                  <c:v>2.9999999999999805E-2</c:v>
                </c:pt>
                <c:pt idx="2509">
                  <c:v>2.9999999999999805E-2</c:v>
                </c:pt>
                <c:pt idx="2510">
                  <c:v>2.9999999999999805E-2</c:v>
                </c:pt>
                <c:pt idx="2511">
                  <c:v>2.9999999999999805E-2</c:v>
                </c:pt>
                <c:pt idx="2512">
                  <c:v>2.9999999999999805E-2</c:v>
                </c:pt>
                <c:pt idx="2513">
                  <c:v>2.9999999999999805E-2</c:v>
                </c:pt>
                <c:pt idx="2514">
                  <c:v>2.9999999999999805E-2</c:v>
                </c:pt>
                <c:pt idx="2515">
                  <c:v>2.9999999999999805E-2</c:v>
                </c:pt>
                <c:pt idx="2516">
                  <c:v>2.9999999999999805E-2</c:v>
                </c:pt>
                <c:pt idx="2517">
                  <c:v>3.9999999999999813E-2</c:v>
                </c:pt>
                <c:pt idx="2518">
                  <c:v>2.9999999999999805E-2</c:v>
                </c:pt>
                <c:pt idx="2519">
                  <c:v>2.9999999999999805E-2</c:v>
                </c:pt>
                <c:pt idx="2520">
                  <c:v>2.9999999999999805E-2</c:v>
                </c:pt>
                <c:pt idx="2521">
                  <c:v>2.9999999999999805E-2</c:v>
                </c:pt>
                <c:pt idx="2522">
                  <c:v>2.9999999999999805E-2</c:v>
                </c:pt>
                <c:pt idx="2523">
                  <c:v>2.9999999999999805E-2</c:v>
                </c:pt>
                <c:pt idx="2524">
                  <c:v>2.9999999999999805E-2</c:v>
                </c:pt>
                <c:pt idx="2525">
                  <c:v>2.9999999999999805E-2</c:v>
                </c:pt>
                <c:pt idx="2526">
                  <c:v>2.9999999999999805E-2</c:v>
                </c:pt>
                <c:pt idx="2527">
                  <c:v>2.9999999999999805E-2</c:v>
                </c:pt>
                <c:pt idx="2528">
                  <c:v>2.9999999999999805E-2</c:v>
                </c:pt>
                <c:pt idx="2529">
                  <c:v>2.9999999999999805E-2</c:v>
                </c:pt>
                <c:pt idx="2530">
                  <c:v>2.9999999999999805E-2</c:v>
                </c:pt>
                <c:pt idx="2531">
                  <c:v>2.9999999999999805E-2</c:v>
                </c:pt>
                <c:pt idx="2532">
                  <c:v>2.9999999999999805E-2</c:v>
                </c:pt>
                <c:pt idx="2533">
                  <c:v>3.9999999999999813E-2</c:v>
                </c:pt>
                <c:pt idx="2534">
                  <c:v>4.9999999999999822E-2</c:v>
                </c:pt>
                <c:pt idx="2535">
                  <c:v>4.9999999999999822E-2</c:v>
                </c:pt>
                <c:pt idx="2536">
                  <c:v>2.9999999999999805E-2</c:v>
                </c:pt>
                <c:pt idx="2537">
                  <c:v>2.9999999999999805E-2</c:v>
                </c:pt>
                <c:pt idx="2538">
                  <c:v>2.9999999999999805E-2</c:v>
                </c:pt>
                <c:pt idx="2539">
                  <c:v>1.9999999999999796E-2</c:v>
                </c:pt>
                <c:pt idx="2540">
                  <c:v>2.9999999999999805E-2</c:v>
                </c:pt>
                <c:pt idx="2541">
                  <c:v>2.9999999999999805E-2</c:v>
                </c:pt>
                <c:pt idx="2542">
                  <c:v>2.9999999999999805E-2</c:v>
                </c:pt>
                <c:pt idx="2543">
                  <c:v>9.9999999999997868E-3</c:v>
                </c:pt>
                <c:pt idx="2544">
                  <c:v>0</c:v>
                </c:pt>
                <c:pt idx="2545">
                  <c:v>9.9999999999997868E-3</c:v>
                </c:pt>
                <c:pt idx="2546">
                  <c:v>9.9999999999997868E-3</c:v>
                </c:pt>
                <c:pt idx="2547">
                  <c:v>0</c:v>
                </c:pt>
                <c:pt idx="2548">
                  <c:v>9.9999999999997868E-3</c:v>
                </c:pt>
                <c:pt idx="2549">
                  <c:v>9.9999999999997868E-3</c:v>
                </c:pt>
                <c:pt idx="2550">
                  <c:v>9.9999999999997868E-3</c:v>
                </c:pt>
                <c:pt idx="2551">
                  <c:v>9.9999999999997868E-3</c:v>
                </c:pt>
                <c:pt idx="2552">
                  <c:v>9.9999999999997868E-3</c:v>
                </c:pt>
                <c:pt idx="2553">
                  <c:v>9.9999999999997868E-3</c:v>
                </c:pt>
                <c:pt idx="2554">
                  <c:v>0</c:v>
                </c:pt>
                <c:pt idx="2555">
                  <c:v>9.9999999999997868E-3</c:v>
                </c:pt>
                <c:pt idx="2556">
                  <c:v>9.9999999999997868E-3</c:v>
                </c:pt>
                <c:pt idx="2557">
                  <c:v>9.9999999999997868E-3</c:v>
                </c:pt>
                <c:pt idx="2558">
                  <c:v>9.9999999999997868E-3</c:v>
                </c:pt>
                <c:pt idx="2559">
                  <c:v>9.9999999999997868E-3</c:v>
                </c:pt>
                <c:pt idx="2560">
                  <c:v>9.9999999999997868E-3</c:v>
                </c:pt>
                <c:pt idx="2561">
                  <c:v>9.9999999999997868E-3</c:v>
                </c:pt>
                <c:pt idx="2562">
                  <c:v>9.9999999999997868E-3</c:v>
                </c:pt>
                <c:pt idx="2563">
                  <c:v>9.9999999999997868E-3</c:v>
                </c:pt>
                <c:pt idx="2564">
                  <c:v>9.9999999999997868E-3</c:v>
                </c:pt>
                <c:pt idx="2565">
                  <c:v>9.9999999999997868E-3</c:v>
                </c:pt>
                <c:pt idx="2566">
                  <c:v>9.9999999999997868E-3</c:v>
                </c:pt>
                <c:pt idx="2567">
                  <c:v>9.9999999999997868E-3</c:v>
                </c:pt>
                <c:pt idx="2568">
                  <c:v>9.9999999999997868E-3</c:v>
                </c:pt>
                <c:pt idx="2569">
                  <c:v>9.9999999999997868E-3</c:v>
                </c:pt>
                <c:pt idx="2570">
                  <c:v>9.9999999999997868E-3</c:v>
                </c:pt>
                <c:pt idx="2571">
                  <c:v>9.9999999999997868E-3</c:v>
                </c:pt>
                <c:pt idx="2572">
                  <c:v>9.9999999999997868E-3</c:v>
                </c:pt>
                <c:pt idx="2573">
                  <c:v>9.9999999999997868E-3</c:v>
                </c:pt>
                <c:pt idx="2574">
                  <c:v>9.9999999999997868E-3</c:v>
                </c:pt>
                <c:pt idx="2575">
                  <c:v>9.9999999999997868E-3</c:v>
                </c:pt>
                <c:pt idx="2576">
                  <c:v>9.9999999999997868E-3</c:v>
                </c:pt>
                <c:pt idx="2577">
                  <c:v>9.9999999999997868E-3</c:v>
                </c:pt>
                <c:pt idx="2578">
                  <c:v>9.9999999999997868E-3</c:v>
                </c:pt>
                <c:pt idx="2579">
                  <c:v>9.9999999999997868E-3</c:v>
                </c:pt>
                <c:pt idx="2580">
                  <c:v>9.9999999999997868E-3</c:v>
                </c:pt>
                <c:pt idx="2581">
                  <c:v>1.9999999999999796E-2</c:v>
                </c:pt>
                <c:pt idx="2582">
                  <c:v>9.9999999999997868E-3</c:v>
                </c:pt>
                <c:pt idx="2583">
                  <c:v>9.9999999999997868E-3</c:v>
                </c:pt>
                <c:pt idx="2584">
                  <c:v>9.9999999999997868E-3</c:v>
                </c:pt>
                <c:pt idx="2585">
                  <c:v>9.9999999999997868E-3</c:v>
                </c:pt>
                <c:pt idx="2586">
                  <c:v>1.9999999999999796E-2</c:v>
                </c:pt>
                <c:pt idx="2587">
                  <c:v>1.9999999999999796E-2</c:v>
                </c:pt>
                <c:pt idx="2588">
                  <c:v>9.9999999999997868E-3</c:v>
                </c:pt>
                <c:pt idx="2589">
                  <c:v>9.9999999999997868E-3</c:v>
                </c:pt>
                <c:pt idx="2590">
                  <c:v>9.9999999999997868E-3</c:v>
                </c:pt>
                <c:pt idx="2591">
                  <c:v>9.9999999999997868E-3</c:v>
                </c:pt>
                <c:pt idx="2592">
                  <c:v>2.9999999999999805E-2</c:v>
                </c:pt>
                <c:pt idx="2593">
                  <c:v>9.9999999999997868E-3</c:v>
                </c:pt>
                <c:pt idx="2594">
                  <c:v>9.9999999999997868E-3</c:v>
                </c:pt>
                <c:pt idx="2595">
                  <c:v>9.9999999999997868E-3</c:v>
                </c:pt>
                <c:pt idx="2596">
                  <c:v>9.9999999999997868E-3</c:v>
                </c:pt>
                <c:pt idx="2597">
                  <c:v>1.9999999999999796E-2</c:v>
                </c:pt>
                <c:pt idx="2598">
                  <c:v>9.9999999999997868E-3</c:v>
                </c:pt>
                <c:pt idx="2599">
                  <c:v>0</c:v>
                </c:pt>
                <c:pt idx="2600">
                  <c:v>9.9999999999997868E-3</c:v>
                </c:pt>
                <c:pt idx="2601">
                  <c:v>9.9999999999997868E-3</c:v>
                </c:pt>
                <c:pt idx="2602">
                  <c:v>9.9999999999997868E-3</c:v>
                </c:pt>
                <c:pt idx="2603">
                  <c:v>9.9999999999997868E-3</c:v>
                </c:pt>
                <c:pt idx="2604">
                  <c:v>9.9999999999997868E-3</c:v>
                </c:pt>
                <c:pt idx="2605">
                  <c:v>9.9999999999997868E-3</c:v>
                </c:pt>
                <c:pt idx="2606">
                  <c:v>9.9999999999997868E-3</c:v>
                </c:pt>
                <c:pt idx="2607">
                  <c:v>9.9999999999997868E-3</c:v>
                </c:pt>
                <c:pt idx="2608">
                  <c:v>9.9999999999997868E-3</c:v>
                </c:pt>
                <c:pt idx="2609">
                  <c:v>3.9999999999999813E-2</c:v>
                </c:pt>
                <c:pt idx="2610">
                  <c:v>4.9999999999999822E-2</c:v>
                </c:pt>
                <c:pt idx="2611">
                  <c:v>3.9999999999999813E-2</c:v>
                </c:pt>
                <c:pt idx="2612">
                  <c:v>2.9999999999999805E-2</c:v>
                </c:pt>
                <c:pt idx="2613">
                  <c:v>3.9999999999999813E-2</c:v>
                </c:pt>
                <c:pt idx="2614">
                  <c:v>4.9999999999999822E-2</c:v>
                </c:pt>
                <c:pt idx="2615">
                  <c:v>5.9999999999999831E-2</c:v>
                </c:pt>
                <c:pt idx="2616">
                  <c:v>4.9999999999999822E-2</c:v>
                </c:pt>
                <c:pt idx="2617">
                  <c:v>3.9999999999999813E-2</c:v>
                </c:pt>
                <c:pt idx="2618">
                  <c:v>2.9999999999999805E-2</c:v>
                </c:pt>
                <c:pt idx="2619">
                  <c:v>2.9999999999999805E-2</c:v>
                </c:pt>
                <c:pt idx="2620">
                  <c:v>2.9999999999999805E-2</c:v>
                </c:pt>
                <c:pt idx="2621">
                  <c:v>1.9999999999999796E-2</c:v>
                </c:pt>
                <c:pt idx="2622">
                  <c:v>1.9999999999999796E-2</c:v>
                </c:pt>
                <c:pt idx="2623">
                  <c:v>2.9999999999999805E-2</c:v>
                </c:pt>
                <c:pt idx="2624">
                  <c:v>2.9999999999999805E-2</c:v>
                </c:pt>
                <c:pt idx="2625">
                  <c:v>2.9999999999999805E-2</c:v>
                </c:pt>
                <c:pt idx="2626">
                  <c:v>1.9999999999999796E-2</c:v>
                </c:pt>
                <c:pt idx="2627">
                  <c:v>2.9999999999999805E-2</c:v>
                </c:pt>
                <c:pt idx="2628">
                  <c:v>1.9999999999999796E-2</c:v>
                </c:pt>
                <c:pt idx="2629">
                  <c:v>1.9999999999999796E-2</c:v>
                </c:pt>
                <c:pt idx="2630">
                  <c:v>1.9999999999999796E-2</c:v>
                </c:pt>
                <c:pt idx="2631">
                  <c:v>9.9999999999997868E-3</c:v>
                </c:pt>
                <c:pt idx="2632">
                  <c:v>1.9999999999999796E-2</c:v>
                </c:pt>
                <c:pt idx="2633">
                  <c:v>1.9999999999999796E-2</c:v>
                </c:pt>
                <c:pt idx="2634">
                  <c:v>1.9999999999999796E-2</c:v>
                </c:pt>
                <c:pt idx="2635">
                  <c:v>1.9999999999999796E-2</c:v>
                </c:pt>
                <c:pt idx="2636">
                  <c:v>1.9999999999999796E-2</c:v>
                </c:pt>
                <c:pt idx="2637">
                  <c:v>2.9999999999999805E-2</c:v>
                </c:pt>
                <c:pt idx="2638">
                  <c:v>2.9999999999999805E-2</c:v>
                </c:pt>
                <c:pt idx="2639">
                  <c:v>2.9999999999999805E-2</c:v>
                </c:pt>
                <c:pt idx="2640">
                  <c:v>2.9999999999999805E-2</c:v>
                </c:pt>
                <c:pt idx="2641">
                  <c:v>1.9999999999999796E-2</c:v>
                </c:pt>
                <c:pt idx="2642">
                  <c:v>1.9999999999999796E-2</c:v>
                </c:pt>
                <c:pt idx="2643">
                  <c:v>1.9999999999999796E-2</c:v>
                </c:pt>
                <c:pt idx="2644">
                  <c:v>1.9999999999999796E-2</c:v>
                </c:pt>
                <c:pt idx="2645">
                  <c:v>2.9999999999999805E-2</c:v>
                </c:pt>
                <c:pt idx="2646">
                  <c:v>2.9999999999999805E-2</c:v>
                </c:pt>
                <c:pt idx="2647">
                  <c:v>1.9999999999999796E-2</c:v>
                </c:pt>
                <c:pt idx="2648">
                  <c:v>1.9999999999999796E-2</c:v>
                </c:pt>
                <c:pt idx="2649">
                  <c:v>1.9999999999999796E-2</c:v>
                </c:pt>
                <c:pt idx="2650">
                  <c:v>1.9999999999999796E-2</c:v>
                </c:pt>
                <c:pt idx="2651">
                  <c:v>1.9999999999999796E-2</c:v>
                </c:pt>
                <c:pt idx="2652">
                  <c:v>2.9999999999999805E-2</c:v>
                </c:pt>
                <c:pt idx="2653">
                  <c:v>1.9999999999999796E-2</c:v>
                </c:pt>
                <c:pt idx="2654">
                  <c:v>2.9999999999999805E-2</c:v>
                </c:pt>
                <c:pt idx="2655">
                  <c:v>1.9999999999999796E-2</c:v>
                </c:pt>
                <c:pt idx="2656">
                  <c:v>1.9999999999999796E-2</c:v>
                </c:pt>
                <c:pt idx="2657">
                  <c:v>9.9999999999997868E-3</c:v>
                </c:pt>
                <c:pt idx="2658">
                  <c:v>2.9999999999999805E-2</c:v>
                </c:pt>
                <c:pt idx="2659">
                  <c:v>2.9999999999999805E-2</c:v>
                </c:pt>
                <c:pt idx="2660">
                  <c:v>3.9999999999999813E-2</c:v>
                </c:pt>
                <c:pt idx="2661">
                  <c:v>3.9999999999999813E-2</c:v>
                </c:pt>
                <c:pt idx="2662">
                  <c:v>2.9999999999999805E-2</c:v>
                </c:pt>
                <c:pt idx="2663">
                  <c:v>2.9999999999999805E-2</c:v>
                </c:pt>
                <c:pt idx="2664">
                  <c:v>2.9999999999999805E-2</c:v>
                </c:pt>
                <c:pt idx="2665">
                  <c:v>1.9999999999999796E-2</c:v>
                </c:pt>
                <c:pt idx="2666">
                  <c:v>1.9999999999999796E-2</c:v>
                </c:pt>
                <c:pt idx="2667">
                  <c:v>1.9999999999999796E-2</c:v>
                </c:pt>
                <c:pt idx="2668">
                  <c:v>2.9999999999999805E-2</c:v>
                </c:pt>
                <c:pt idx="2669">
                  <c:v>2.9999999999999805E-2</c:v>
                </c:pt>
                <c:pt idx="2670">
                  <c:v>9.9999999999997868E-3</c:v>
                </c:pt>
                <c:pt idx="2671">
                  <c:v>1.9999999999999796E-2</c:v>
                </c:pt>
                <c:pt idx="2672">
                  <c:v>1.9999999999999796E-2</c:v>
                </c:pt>
                <c:pt idx="2673">
                  <c:v>9.9999999999997868E-3</c:v>
                </c:pt>
                <c:pt idx="2674">
                  <c:v>9.9999999999997868E-3</c:v>
                </c:pt>
                <c:pt idx="2675">
                  <c:v>1.9999999999999796E-2</c:v>
                </c:pt>
                <c:pt idx="2676">
                  <c:v>1.9999999999999796E-2</c:v>
                </c:pt>
                <c:pt idx="2677">
                  <c:v>1.9999999999999796E-2</c:v>
                </c:pt>
                <c:pt idx="2678">
                  <c:v>1.9999999999999796E-2</c:v>
                </c:pt>
                <c:pt idx="2679">
                  <c:v>1.9999999999999796E-2</c:v>
                </c:pt>
                <c:pt idx="2680">
                  <c:v>2.9999999999999805E-2</c:v>
                </c:pt>
                <c:pt idx="2681">
                  <c:v>2.9999999999999805E-2</c:v>
                </c:pt>
                <c:pt idx="2682">
                  <c:v>2.9999999999999805E-2</c:v>
                </c:pt>
                <c:pt idx="2683">
                  <c:v>1.9999999999999796E-2</c:v>
                </c:pt>
                <c:pt idx="2684">
                  <c:v>2.9999999999999805E-2</c:v>
                </c:pt>
                <c:pt idx="2685">
                  <c:v>2.9999999999999805E-2</c:v>
                </c:pt>
                <c:pt idx="2686">
                  <c:v>1.9999999999999796E-2</c:v>
                </c:pt>
                <c:pt idx="2687">
                  <c:v>2.9999999999999805E-2</c:v>
                </c:pt>
                <c:pt idx="2688">
                  <c:v>2.9999999999999805E-2</c:v>
                </c:pt>
                <c:pt idx="2689">
                  <c:v>2.9999999999999805E-2</c:v>
                </c:pt>
                <c:pt idx="2690">
                  <c:v>2.9999999999999805E-2</c:v>
                </c:pt>
                <c:pt idx="2691">
                  <c:v>2.9999999999999805E-2</c:v>
                </c:pt>
                <c:pt idx="2692">
                  <c:v>1.9999999999999796E-2</c:v>
                </c:pt>
                <c:pt idx="2693">
                  <c:v>1.9999999999999796E-2</c:v>
                </c:pt>
                <c:pt idx="2694">
                  <c:v>2.9999999999999805E-2</c:v>
                </c:pt>
                <c:pt idx="2695">
                  <c:v>9.9999999999997868E-3</c:v>
                </c:pt>
                <c:pt idx="2696">
                  <c:v>1.9999999999999796E-2</c:v>
                </c:pt>
                <c:pt idx="2697">
                  <c:v>2.9999999999999805E-2</c:v>
                </c:pt>
                <c:pt idx="2698">
                  <c:v>2.9999999999999805E-2</c:v>
                </c:pt>
                <c:pt idx="2699">
                  <c:v>1.9999999999999796E-2</c:v>
                </c:pt>
                <c:pt idx="2700">
                  <c:v>1.9999999999999796E-2</c:v>
                </c:pt>
                <c:pt idx="2701">
                  <c:v>2.9999999999999805E-2</c:v>
                </c:pt>
                <c:pt idx="2702">
                  <c:v>2.9999999999999805E-2</c:v>
                </c:pt>
                <c:pt idx="2703">
                  <c:v>1.9999999999999796E-2</c:v>
                </c:pt>
                <c:pt idx="2704">
                  <c:v>1.9999999999999796E-2</c:v>
                </c:pt>
                <c:pt idx="2705">
                  <c:v>1.9999999999999796E-2</c:v>
                </c:pt>
                <c:pt idx="2706">
                  <c:v>2.9999999999999805E-2</c:v>
                </c:pt>
                <c:pt idx="2707">
                  <c:v>2.9999999999999805E-2</c:v>
                </c:pt>
                <c:pt idx="2708">
                  <c:v>1.9999999999999796E-2</c:v>
                </c:pt>
                <c:pt idx="2709">
                  <c:v>1.9999999999999796E-2</c:v>
                </c:pt>
                <c:pt idx="2710">
                  <c:v>2.9999999999999805E-2</c:v>
                </c:pt>
                <c:pt idx="2711">
                  <c:v>2.9999999999999805E-2</c:v>
                </c:pt>
                <c:pt idx="2712">
                  <c:v>9.9999999999997868E-3</c:v>
                </c:pt>
                <c:pt idx="2713">
                  <c:v>1.9999999999999796E-2</c:v>
                </c:pt>
                <c:pt idx="2714">
                  <c:v>9.9999999999997868E-3</c:v>
                </c:pt>
                <c:pt idx="2715">
                  <c:v>1.9999999999999796E-2</c:v>
                </c:pt>
                <c:pt idx="2716">
                  <c:v>9.9999999999997868E-3</c:v>
                </c:pt>
                <c:pt idx="2717">
                  <c:v>9.9999999999997868E-3</c:v>
                </c:pt>
                <c:pt idx="2718">
                  <c:v>9.9999999999997868E-3</c:v>
                </c:pt>
                <c:pt idx="2719">
                  <c:v>9.9999999999997868E-3</c:v>
                </c:pt>
                <c:pt idx="2720">
                  <c:v>9.9999999999997868E-3</c:v>
                </c:pt>
                <c:pt idx="2721">
                  <c:v>9.9999999999997868E-3</c:v>
                </c:pt>
                <c:pt idx="2722">
                  <c:v>9.9999999999997868E-3</c:v>
                </c:pt>
                <c:pt idx="2723">
                  <c:v>9.9999999999997868E-3</c:v>
                </c:pt>
                <c:pt idx="2724">
                  <c:v>9.9999999999997868E-3</c:v>
                </c:pt>
                <c:pt idx="2725">
                  <c:v>9.9999999999997868E-3</c:v>
                </c:pt>
                <c:pt idx="2726">
                  <c:v>9.9999999999997868E-3</c:v>
                </c:pt>
                <c:pt idx="2727">
                  <c:v>9.9999999999997868E-3</c:v>
                </c:pt>
                <c:pt idx="2728">
                  <c:v>9.9999999999997868E-3</c:v>
                </c:pt>
                <c:pt idx="2729">
                  <c:v>1.9999999999999796E-2</c:v>
                </c:pt>
                <c:pt idx="2730">
                  <c:v>9.9999999999997868E-3</c:v>
                </c:pt>
                <c:pt idx="2731">
                  <c:v>9.9999999999997868E-3</c:v>
                </c:pt>
                <c:pt idx="2732">
                  <c:v>9.9999999999997868E-3</c:v>
                </c:pt>
                <c:pt idx="2733">
                  <c:v>2.9999999999999805E-2</c:v>
                </c:pt>
                <c:pt idx="2734">
                  <c:v>9.9999999999997868E-3</c:v>
                </c:pt>
                <c:pt idx="2735">
                  <c:v>1.9999999999999796E-2</c:v>
                </c:pt>
                <c:pt idx="2736">
                  <c:v>1.9999999999999796E-2</c:v>
                </c:pt>
                <c:pt idx="2737">
                  <c:v>1.9999999999999796E-2</c:v>
                </c:pt>
                <c:pt idx="2738">
                  <c:v>2.9999999999999805E-2</c:v>
                </c:pt>
                <c:pt idx="2739">
                  <c:v>2.9999999999999805E-2</c:v>
                </c:pt>
                <c:pt idx="2740">
                  <c:v>2.9999999999999805E-2</c:v>
                </c:pt>
                <c:pt idx="2741">
                  <c:v>2.9999999999999805E-2</c:v>
                </c:pt>
                <c:pt idx="2742">
                  <c:v>1.9999999999999796E-2</c:v>
                </c:pt>
                <c:pt idx="2743">
                  <c:v>1.9999999999999796E-2</c:v>
                </c:pt>
                <c:pt idx="2744">
                  <c:v>1.9999999999999796E-2</c:v>
                </c:pt>
                <c:pt idx="2745">
                  <c:v>2.9999999999999805E-2</c:v>
                </c:pt>
                <c:pt idx="2746">
                  <c:v>1.9999999999999796E-2</c:v>
                </c:pt>
                <c:pt idx="2747">
                  <c:v>1.9999999999999796E-2</c:v>
                </c:pt>
                <c:pt idx="2748">
                  <c:v>2.9999999999999805E-2</c:v>
                </c:pt>
                <c:pt idx="2749">
                  <c:v>2.9999999999999805E-2</c:v>
                </c:pt>
                <c:pt idx="2750">
                  <c:v>1.9999999999999796E-2</c:v>
                </c:pt>
                <c:pt idx="2751">
                  <c:v>1.9999999999999796E-2</c:v>
                </c:pt>
                <c:pt idx="2752">
                  <c:v>9.9999999999997868E-3</c:v>
                </c:pt>
                <c:pt idx="2753">
                  <c:v>9.9999999999997868E-3</c:v>
                </c:pt>
                <c:pt idx="2754">
                  <c:v>1.9999999999999796E-2</c:v>
                </c:pt>
                <c:pt idx="2755">
                  <c:v>1.9999999999999796E-2</c:v>
                </c:pt>
                <c:pt idx="2756">
                  <c:v>9.9999999999997868E-3</c:v>
                </c:pt>
                <c:pt idx="2757">
                  <c:v>1.9999999999999796E-2</c:v>
                </c:pt>
                <c:pt idx="2758">
                  <c:v>1.9999999999999796E-2</c:v>
                </c:pt>
                <c:pt idx="2759">
                  <c:v>1.9999999999999796E-2</c:v>
                </c:pt>
                <c:pt idx="2760">
                  <c:v>1.9999999999999796E-2</c:v>
                </c:pt>
                <c:pt idx="2761">
                  <c:v>2.9999999999999805E-2</c:v>
                </c:pt>
                <c:pt idx="2762">
                  <c:v>2.9999999999999805E-2</c:v>
                </c:pt>
                <c:pt idx="2763">
                  <c:v>2.9999999999999805E-2</c:v>
                </c:pt>
                <c:pt idx="2764">
                  <c:v>1.9999999999999796E-2</c:v>
                </c:pt>
                <c:pt idx="2765">
                  <c:v>2.9999999999999805E-2</c:v>
                </c:pt>
                <c:pt idx="2766">
                  <c:v>1.9999999999999796E-2</c:v>
                </c:pt>
                <c:pt idx="2767">
                  <c:v>1.9999999999999796E-2</c:v>
                </c:pt>
                <c:pt idx="2768">
                  <c:v>9.9999999999997868E-3</c:v>
                </c:pt>
                <c:pt idx="2769">
                  <c:v>9.9999999999997868E-3</c:v>
                </c:pt>
                <c:pt idx="2770">
                  <c:v>9.9999999999997868E-3</c:v>
                </c:pt>
                <c:pt idx="2771">
                  <c:v>1.9999999999999796E-2</c:v>
                </c:pt>
                <c:pt idx="2772">
                  <c:v>9.9999999999997868E-3</c:v>
                </c:pt>
                <c:pt idx="2773">
                  <c:v>1.9999999999999796E-2</c:v>
                </c:pt>
                <c:pt idx="2774">
                  <c:v>1.9999999999999796E-2</c:v>
                </c:pt>
                <c:pt idx="2775">
                  <c:v>1.9999999999999796E-2</c:v>
                </c:pt>
                <c:pt idx="2776">
                  <c:v>1.9999999999999796E-2</c:v>
                </c:pt>
                <c:pt idx="2777">
                  <c:v>1.9999999999999796E-2</c:v>
                </c:pt>
                <c:pt idx="2778">
                  <c:v>1.9999999999999796E-2</c:v>
                </c:pt>
                <c:pt idx="2779">
                  <c:v>2.9999999999999805E-2</c:v>
                </c:pt>
                <c:pt idx="2780">
                  <c:v>1.9999999999999796E-2</c:v>
                </c:pt>
                <c:pt idx="2781">
                  <c:v>3.9999999999999813E-2</c:v>
                </c:pt>
                <c:pt idx="2782">
                  <c:v>2.9999999999999805E-2</c:v>
                </c:pt>
                <c:pt idx="2783">
                  <c:v>1.9999999999999796E-2</c:v>
                </c:pt>
                <c:pt idx="2784">
                  <c:v>1.9999999999999796E-2</c:v>
                </c:pt>
                <c:pt idx="2785">
                  <c:v>2.9999999999999805E-2</c:v>
                </c:pt>
                <c:pt idx="2786">
                  <c:v>2.9999999999999805E-2</c:v>
                </c:pt>
                <c:pt idx="2787">
                  <c:v>1.9999999999999796E-2</c:v>
                </c:pt>
                <c:pt idx="2788">
                  <c:v>9.9999999999997868E-3</c:v>
                </c:pt>
                <c:pt idx="2789">
                  <c:v>1.9999999999999796E-2</c:v>
                </c:pt>
                <c:pt idx="2790">
                  <c:v>2.9999999999999805E-2</c:v>
                </c:pt>
                <c:pt idx="2791">
                  <c:v>9.9999999999997868E-3</c:v>
                </c:pt>
                <c:pt idx="2792">
                  <c:v>9.9999999999997868E-3</c:v>
                </c:pt>
                <c:pt idx="2793">
                  <c:v>1.9999999999999796E-2</c:v>
                </c:pt>
                <c:pt idx="2794">
                  <c:v>9.9999999999997868E-3</c:v>
                </c:pt>
                <c:pt idx="2795">
                  <c:v>2.9999999999999805E-2</c:v>
                </c:pt>
                <c:pt idx="2796">
                  <c:v>1.9999999999999796E-2</c:v>
                </c:pt>
                <c:pt idx="2797">
                  <c:v>1.9999999999999796E-2</c:v>
                </c:pt>
                <c:pt idx="2798">
                  <c:v>1.9999999999999796E-2</c:v>
                </c:pt>
                <c:pt idx="2799">
                  <c:v>1.9999999999999796E-2</c:v>
                </c:pt>
                <c:pt idx="2800">
                  <c:v>1.9999999999999796E-2</c:v>
                </c:pt>
                <c:pt idx="2801">
                  <c:v>9.9999999999997868E-3</c:v>
                </c:pt>
                <c:pt idx="2802">
                  <c:v>1.9999999999999796E-2</c:v>
                </c:pt>
                <c:pt idx="2803">
                  <c:v>9.9999999999997868E-3</c:v>
                </c:pt>
                <c:pt idx="2804">
                  <c:v>1.9999999999999796E-2</c:v>
                </c:pt>
                <c:pt idx="2805">
                  <c:v>9.9999999999997868E-3</c:v>
                </c:pt>
                <c:pt idx="2806">
                  <c:v>9.9999999999997868E-3</c:v>
                </c:pt>
                <c:pt idx="2807">
                  <c:v>1.9999999999999796E-2</c:v>
                </c:pt>
                <c:pt idx="2808">
                  <c:v>9.9999999999997868E-3</c:v>
                </c:pt>
                <c:pt idx="2809">
                  <c:v>9.9999999999997868E-3</c:v>
                </c:pt>
                <c:pt idx="2810">
                  <c:v>9.9999999999997868E-3</c:v>
                </c:pt>
                <c:pt idx="2811">
                  <c:v>9.9999999999997868E-3</c:v>
                </c:pt>
                <c:pt idx="2812">
                  <c:v>9.9999999999997868E-3</c:v>
                </c:pt>
                <c:pt idx="2813">
                  <c:v>9.9999999999997868E-3</c:v>
                </c:pt>
                <c:pt idx="2814">
                  <c:v>1.9999999999999796E-2</c:v>
                </c:pt>
                <c:pt idx="2815">
                  <c:v>1.9999999999999796E-2</c:v>
                </c:pt>
                <c:pt idx="2816">
                  <c:v>1.9999999999999796E-2</c:v>
                </c:pt>
                <c:pt idx="2817">
                  <c:v>9.9999999999997868E-3</c:v>
                </c:pt>
                <c:pt idx="2818">
                  <c:v>2.9999999999999805E-2</c:v>
                </c:pt>
                <c:pt idx="2819">
                  <c:v>1.9999999999999796E-2</c:v>
                </c:pt>
                <c:pt idx="2820">
                  <c:v>9.9999999999997868E-3</c:v>
                </c:pt>
                <c:pt idx="2821">
                  <c:v>1.9999999999999796E-2</c:v>
                </c:pt>
                <c:pt idx="2822">
                  <c:v>2.9999999999999805E-2</c:v>
                </c:pt>
                <c:pt idx="2823">
                  <c:v>1.9999999999999796E-2</c:v>
                </c:pt>
                <c:pt idx="2824">
                  <c:v>9.9999999999997868E-3</c:v>
                </c:pt>
                <c:pt idx="2825">
                  <c:v>2.9999999999999805E-2</c:v>
                </c:pt>
                <c:pt idx="2826">
                  <c:v>1.9999999999999796E-2</c:v>
                </c:pt>
                <c:pt idx="2827">
                  <c:v>1.9999999999999796E-2</c:v>
                </c:pt>
                <c:pt idx="2828">
                  <c:v>9.9999999999997868E-3</c:v>
                </c:pt>
                <c:pt idx="2829">
                  <c:v>2.9999999999999805E-2</c:v>
                </c:pt>
                <c:pt idx="2830">
                  <c:v>2.9999999999999805E-2</c:v>
                </c:pt>
                <c:pt idx="2831">
                  <c:v>2.9999999999999805E-2</c:v>
                </c:pt>
                <c:pt idx="2832">
                  <c:v>2.9999999999999805E-2</c:v>
                </c:pt>
                <c:pt idx="2833">
                  <c:v>1.9999999999999796E-2</c:v>
                </c:pt>
                <c:pt idx="2834">
                  <c:v>1.9999999999999796E-2</c:v>
                </c:pt>
                <c:pt idx="2835">
                  <c:v>2.9999999999999805E-2</c:v>
                </c:pt>
                <c:pt idx="2836">
                  <c:v>1.9999999999999796E-2</c:v>
                </c:pt>
                <c:pt idx="2837">
                  <c:v>1.9999999999999796E-2</c:v>
                </c:pt>
                <c:pt idx="2838">
                  <c:v>9.9999999999997868E-3</c:v>
                </c:pt>
                <c:pt idx="2839">
                  <c:v>3.9999999999999813E-2</c:v>
                </c:pt>
                <c:pt idx="2840">
                  <c:v>5.9999999999999831E-2</c:v>
                </c:pt>
                <c:pt idx="2841">
                  <c:v>4.9999999999999822E-2</c:v>
                </c:pt>
                <c:pt idx="2842">
                  <c:v>2.9999999999999805E-2</c:v>
                </c:pt>
                <c:pt idx="2843">
                  <c:v>1.9999999999999796E-2</c:v>
                </c:pt>
                <c:pt idx="2844">
                  <c:v>9.9999999999997868E-3</c:v>
                </c:pt>
                <c:pt idx="2845">
                  <c:v>1.9999999999999796E-2</c:v>
                </c:pt>
                <c:pt idx="2846">
                  <c:v>1.9999999999999796E-2</c:v>
                </c:pt>
                <c:pt idx="2847">
                  <c:v>1.9999999999999796E-2</c:v>
                </c:pt>
                <c:pt idx="2848">
                  <c:v>9.9999999999997868E-3</c:v>
                </c:pt>
                <c:pt idx="2849">
                  <c:v>1.9999999999999796E-2</c:v>
                </c:pt>
                <c:pt idx="2850">
                  <c:v>1.9999999999999796E-2</c:v>
                </c:pt>
                <c:pt idx="2851">
                  <c:v>9.9999999999997868E-3</c:v>
                </c:pt>
                <c:pt idx="2852">
                  <c:v>1.9999999999999796E-2</c:v>
                </c:pt>
                <c:pt idx="2853">
                  <c:v>1.9999999999999796E-2</c:v>
                </c:pt>
                <c:pt idx="2854">
                  <c:v>9.9999999999997868E-3</c:v>
                </c:pt>
                <c:pt idx="2855">
                  <c:v>9.9999999999997868E-3</c:v>
                </c:pt>
                <c:pt idx="2856">
                  <c:v>9.9999999999997868E-3</c:v>
                </c:pt>
                <c:pt idx="2857">
                  <c:v>9.9999999999997868E-3</c:v>
                </c:pt>
                <c:pt idx="2858">
                  <c:v>1.9999999999999796E-2</c:v>
                </c:pt>
                <c:pt idx="2859">
                  <c:v>9.9999999999997868E-3</c:v>
                </c:pt>
                <c:pt idx="2860">
                  <c:v>9.9999999999997868E-3</c:v>
                </c:pt>
                <c:pt idx="2861">
                  <c:v>9.9999999999997868E-3</c:v>
                </c:pt>
                <c:pt idx="2862">
                  <c:v>1.9999999999999796E-2</c:v>
                </c:pt>
                <c:pt idx="2863">
                  <c:v>9.9999999999997868E-3</c:v>
                </c:pt>
                <c:pt idx="2864">
                  <c:v>9.9999999999997868E-3</c:v>
                </c:pt>
                <c:pt idx="2865">
                  <c:v>1.9999999999999796E-2</c:v>
                </c:pt>
                <c:pt idx="2866">
                  <c:v>9.9999999999997868E-3</c:v>
                </c:pt>
                <c:pt idx="2867">
                  <c:v>9.9999999999997868E-3</c:v>
                </c:pt>
                <c:pt idx="2868">
                  <c:v>1.9999999999999796E-2</c:v>
                </c:pt>
                <c:pt idx="2869">
                  <c:v>2.9999999999999805E-2</c:v>
                </c:pt>
                <c:pt idx="2870">
                  <c:v>2.9999999999999805E-2</c:v>
                </c:pt>
                <c:pt idx="2871">
                  <c:v>1.9999999999999796E-2</c:v>
                </c:pt>
                <c:pt idx="2872">
                  <c:v>9.9999999999997868E-3</c:v>
                </c:pt>
                <c:pt idx="2873">
                  <c:v>1.9999999999999796E-2</c:v>
                </c:pt>
                <c:pt idx="2874">
                  <c:v>9.9999999999997868E-3</c:v>
                </c:pt>
                <c:pt idx="2875">
                  <c:v>9.9999999999997868E-3</c:v>
                </c:pt>
                <c:pt idx="2876">
                  <c:v>9.9999999999997868E-3</c:v>
                </c:pt>
                <c:pt idx="2877">
                  <c:v>9.9999999999997868E-3</c:v>
                </c:pt>
                <c:pt idx="2878">
                  <c:v>9.9999999999997868E-3</c:v>
                </c:pt>
                <c:pt idx="2879">
                  <c:v>9.9999999999997868E-3</c:v>
                </c:pt>
                <c:pt idx="2880">
                  <c:v>9.9999999999997868E-3</c:v>
                </c:pt>
                <c:pt idx="2881">
                  <c:v>1.9999999999999796E-2</c:v>
                </c:pt>
                <c:pt idx="2882">
                  <c:v>9.9999999999997868E-3</c:v>
                </c:pt>
                <c:pt idx="2883">
                  <c:v>9.9999999999997868E-3</c:v>
                </c:pt>
                <c:pt idx="2884">
                  <c:v>9.9999999999997868E-3</c:v>
                </c:pt>
                <c:pt idx="2885">
                  <c:v>9.9999999999997868E-3</c:v>
                </c:pt>
                <c:pt idx="2886">
                  <c:v>9.9999999999997868E-3</c:v>
                </c:pt>
                <c:pt idx="2887">
                  <c:v>9.9999999999997868E-3</c:v>
                </c:pt>
                <c:pt idx="2888">
                  <c:v>9.9999999999997868E-3</c:v>
                </c:pt>
                <c:pt idx="2889">
                  <c:v>9.9999999999997868E-3</c:v>
                </c:pt>
                <c:pt idx="2890">
                  <c:v>9.9999999999997868E-3</c:v>
                </c:pt>
                <c:pt idx="2891">
                  <c:v>9.9999999999997868E-3</c:v>
                </c:pt>
                <c:pt idx="2892">
                  <c:v>9.9999999999997868E-3</c:v>
                </c:pt>
                <c:pt idx="2893">
                  <c:v>9.9999999999997868E-3</c:v>
                </c:pt>
                <c:pt idx="2894">
                  <c:v>9.9999999999997868E-3</c:v>
                </c:pt>
                <c:pt idx="2895">
                  <c:v>2.9999999999999805E-2</c:v>
                </c:pt>
                <c:pt idx="2896">
                  <c:v>9.9999999999997868E-3</c:v>
                </c:pt>
                <c:pt idx="2897">
                  <c:v>6.999999999999984E-2</c:v>
                </c:pt>
                <c:pt idx="2898">
                  <c:v>2.9999999999999805E-2</c:v>
                </c:pt>
                <c:pt idx="2899">
                  <c:v>1.9999999999999796E-2</c:v>
                </c:pt>
                <c:pt idx="2900">
                  <c:v>9.9999999999997868E-3</c:v>
                </c:pt>
                <c:pt idx="2901">
                  <c:v>9.9999999999997868E-3</c:v>
                </c:pt>
                <c:pt idx="2902">
                  <c:v>9.9999999999997868E-3</c:v>
                </c:pt>
                <c:pt idx="2903">
                  <c:v>9.9999999999997868E-3</c:v>
                </c:pt>
                <c:pt idx="2904">
                  <c:v>9.9999999999997868E-3</c:v>
                </c:pt>
                <c:pt idx="2905">
                  <c:v>9.9999999999997868E-3</c:v>
                </c:pt>
                <c:pt idx="2906">
                  <c:v>9.9999999999997868E-3</c:v>
                </c:pt>
                <c:pt idx="2907">
                  <c:v>9.9999999999997868E-3</c:v>
                </c:pt>
                <c:pt idx="2908">
                  <c:v>9.9999999999997868E-3</c:v>
                </c:pt>
                <c:pt idx="2909">
                  <c:v>1.9999999999999796E-2</c:v>
                </c:pt>
                <c:pt idx="2910">
                  <c:v>2.9999999999999805E-2</c:v>
                </c:pt>
                <c:pt idx="2911">
                  <c:v>2.9999999999999805E-2</c:v>
                </c:pt>
                <c:pt idx="2912">
                  <c:v>9.9999999999997868E-3</c:v>
                </c:pt>
                <c:pt idx="2913">
                  <c:v>9.9999999999997868E-3</c:v>
                </c:pt>
                <c:pt idx="2914">
                  <c:v>9.9999999999997868E-3</c:v>
                </c:pt>
                <c:pt idx="2915">
                  <c:v>9.9999999999997868E-3</c:v>
                </c:pt>
                <c:pt idx="2916">
                  <c:v>9.9999999999997868E-3</c:v>
                </c:pt>
                <c:pt idx="2917">
                  <c:v>2.9999999999999805E-2</c:v>
                </c:pt>
                <c:pt idx="2918">
                  <c:v>2.9999999999999805E-2</c:v>
                </c:pt>
                <c:pt idx="2919">
                  <c:v>2.9999999999999805E-2</c:v>
                </c:pt>
                <c:pt idx="2920">
                  <c:v>2.9999999999999805E-2</c:v>
                </c:pt>
                <c:pt idx="2921">
                  <c:v>3.9999999999999813E-2</c:v>
                </c:pt>
                <c:pt idx="2922">
                  <c:v>2.9999999999999805E-2</c:v>
                </c:pt>
                <c:pt idx="2923">
                  <c:v>2.9999999999999805E-2</c:v>
                </c:pt>
                <c:pt idx="2924">
                  <c:v>3.9999999999999813E-2</c:v>
                </c:pt>
                <c:pt idx="2925">
                  <c:v>2.9999999999999805E-2</c:v>
                </c:pt>
                <c:pt idx="2926">
                  <c:v>4.9999999999999822E-2</c:v>
                </c:pt>
                <c:pt idx="2927">
                  <c:v>4.9999999999999822E-2</c:v>
                </c:pt>
                <c:pt idx="2928">
                  <c:v>4.9999999999999822E-2</c:v>
                </c:pt>
                <c:pt idx="2929">
                  <c:v>5.9999999999999831E-2</c:v>
                </c:pt>
                <c:pt idx="2930">
                  <c:v>4.9999999999999822E-2</c:v>
                </c:pt>
                <c:pt idx="2931">
                  <c:v>4.9999999999999822E-2</c:v>
                </c:pt>
                <c:pt idx="2932">
                  <c:v>4.9999999999999822E-2</c:v>
                </c:pt>
                <c:pt idx="2933">
                  <c:v>5.9999999999999831E-2</c:v>
                </c:pt>
                <c:pt idx="2934">
                  <c:v>2.9999999999999805E-2</c:v>
                </c:pt>
                <c:pt idx="2935">
                  <c:v>2.9999999999999805E-2</c:v>
                </c:pt>
                <c:pt idx="2936">
                  <c:v>2.9999999999999805E-2</c:v>
                </c:pt>
                <c:pt idx="2937">
                  <c:v>2.9999999999999805E-2</c:v>
                </c:pt>
                <c:pt idx="2938">
                  <c:v>3.9999999999999813E-2</c:v>
                </c:pt>
                <c:pt idx="2939">
                  <c:v>3.9999999999999813E-2</c:v>
                </c:pt>
                <c:pt idx="2940">
                  <c:v>3.9999999999999813E-2</c:v>
                </c:pt>
                <c:pt idx="2941">
                  <c:v>3.9999999999999813E-2</c:v>
                </c:pt>
                <c:pt idx="2942">
                  <c:v>2.9999999999999805E-2</c:v>
                </c:pt>
                <c:pt idx="2943">
                  <c:v>4.9999999999999822E-2</c:v>
                </c:pt>
                <c:pt idx="2944">
                  <c:v>5.9999999999999831E-2</c:v>
                </c:pt>
                <c:pt idx="2945">
                  <c:v>2.9999999999999805E-2</c:v>
                </c:pt>
                <c:pt idx="2946">
                  <c:v>2.9999999999999805E-2</c:v>
                </c:pt>
                <c:pt idx="2947">
                  <c:v>1.9999999999999796E-2</c:v>
                </c:pt>
                <c:pt idx="2948">
                  <c:v>1.9999999999999796E-2</c:v>
                </c:pt>
                <c:pt idx="2949">
                  <c:v>2.9999999999999805E-2</c:v>
                </c:pt>
                <c:pt idx="2950">
                  <c:v>2.9999999999999805E-2</c:v>
                </c:pt>
                <c:pt idx="2951">
                  <c:v>2.9999999999999805E-2</c:v>
                </c:pt>
                <c:pt idx="2952">
                  <c:v>3.9999999999999813E-2</c:v>
                </c:pt>
                <c:pt idx="2953">
                  <c:v>2.9999999999999805E-2</c:v>
                </c:pt>
                <c:pt idx="2954">
                  <c:v>2.9999999999999805E-2</c:v>
                </c:pt>
                <c:pt idx="2955">
                  <c:v>2.9999999999999805E-2</c:v>
                </c:pt>
                <c:pt idx="2956">
                  <c:v>2.9999999999999805E-2</c:v>
                </c:pt>
                <c:pt idx="2957">
                  <c:v>3.9999999999999813E-2</c:v>
                </c:pt>
                <c:pt idx="2958">
                  <c:v>4.9999999999999822E-2</c:v>
                </c:pt>
                <c:pt idx="2959">
                  <c:v>2.9999999999999805E-2</c:v>
                </c:pt>
                <c:pt idx="2960">
                  <c:v>3.9999999999999813E-2</c:v>
                </c:pt>
                <c:pt idx="2961">
                  <c:v>3.9999999999999813E-2</c:v>
                </c:pt>
                <c:pt idx="2962">
                  <c:v>2.9999999999999805E-2</c:v>
                </c:pt>
                <c:pt idx="2963">
                  <c:v>2.9999999999999805E-2</c:v>
                </c:pt>
                <c:pt idx="2964">
                  <c:v>2.9999999999999805E-2</c:v>
                </c:pt>
                <c:pt idx="2965">
                  <c:v>3.9999999999999813E-2</c:v>
                </c:pt>
                <c:pt idx="2966">
                  <c:v>2.9999999999999805E-2</c:v>
                </c:pt>
                <c:pt idx="2967">
                  <c:v>1.9999999999999796E-2</c:v>
                </c:pt>
                <c:pt idx="2968">
                  <c:v>1.9999999999999796E-2</c:v>
                </c:pt>
                <c:pt idx="2969">
                  <c:v>1.9999999999999796E-2</c:v>
                </c:pt>
                <c:pt idx="2970">
                  <c:v>2.9999999999999805E-2</c:v>
                </c:pt>
                <c:pt idx="2971">
                  <c:v>2.9999999999999805E-2</c:v>
                </c:pt>
                <c:pt idx="2972">
                  <c:v>1.9999999999999796E-2</c:v>
                </c:pt>
                <c:pt idx="2973">
                  <c:v>1.9999999999999796E-2</c:v>
                </c:pt>
                <c:pt idx="2974">
                  <c:v>1.9999999999999796E-2</c:v>
                </c:pt>
                <c:pt idx="2975">
                  <c:v>2.9999999999999805E-2</c:v>
                </c:pt>
                <c:pt idx="2976">
                  <c:v>2.9999999999999805E-2</c:v>
                </c:pt>
                <c:pt idx="2977">
                  <c:v>9.9999999999997868E-3</c:v>
                </c:pt>
                <c:pt idx="2978">
                  <c:v>9.9999999999997868E-3</c:v>
                </c:pt>
                <c:pt idx="2979">
                  <c:v>1.9999999999999796E-2</c:v>
                </c:pt>
                <c:pt idx="2980">
                  <c:v>1.9999999999999796E-2</c:v>
                </c:pt>
                <c:pt idx="2981">
                  <c:v>1.9999999999999796E-2</c:v>
                </c:pt>
                <c:pt idx="2982">
                  <c:v>1.9999999999999796E-2</c:v>
                </c:pt>
                <c:pt idx="2983">
                  <c:v>2.9999999999999805E-2</c:v>
                </c:pt>
                <c:pt idx="2984">
                  <c:v>2.9999999999999805E-2</c:v>
                </c:pt>
                <c:pt idx="2985">
                  <c:v>2.9999999999999805E-2</c:v>
                </c:pt>
                <c:pt idx="2986">
                  <c:v>1.9999999999999796E-2</c:v>
                </c:pt>
                <c:pt idx="2987">
                  <c:v>2.9999999999999805E-2</c:v>
                </c:pt>
                <c:pt idx="2988">
                  <c:v>3.9999999999999813E-2</c:v>
                </c:pt>
                <c:pt idx="2989">
                  <c:v>2.9999999999999805E-2</c:v>
                </c:pt>
                <c:pt idx="2990">
                  <c:v>2.9999999999999805E-2</c:v>
                </c:pt>
                <c:pt idx="2991">
                  <c:v>1.9999999999999796E-2</c:v>
                </c:pt>
                <c:pt idx="2992">
                  <c:v>1.9999999999999796E-2</c:v>
                </c:pt>
                <c:pt idx="2993">
                  <c:v>1.9999999999999796E-2</c:v>
                </c:pt>
                <c:pt idx="2994">
                  <c:v>2.9999999999999805E-2</c:v>
                </c:pt>
                <c:pt idx="2995">
                  <c:v>1.9999999999999796E-2</c:v>
                </c:pt>
                <c:pt idx="2996">
                  <c:v>1.9999999999999796E-2</c:v>
                </c:pt>
                <c:pt idx="2997">
                  <c:v>1.9999999999999796E-2</c:v>
                </c:pt>
                <c:pt idx="2998">
                  <c:v>2.9999999999999805E-2</c:v>
                </c:pt>
                <c:pt idx="2999">
                  <c:v>2.9999999999999805E-2</c:v>
                </c:pt>
                <c:pt idx="3000">
                  <c:v>2.9999999999999805E-2</c:v>
                </c:pt>
                <c:pt idx="3001">
                  <c:v>2.9999999999999805E-2</c:v>
                </c:pt>
                <c:pt idx="3002">
                  <c:v>2.9999999999999805E-2</c:v>
                </c:pt>
                <c:pt idx="3003">
                  <c:v>1.9999999999999796E-2</c:v>
                </c:pt>
                <c:pt idx="3004">
                  <c:v>2.9999999999999805E-2</c:v>
                </c:pt>
                <c:pt idx="3005">
                  <c:v>1.9999999999999796E-2</c:v>
                </c:pt>
                <c:pt idx="3006">
                  <c:v>1.9999999999999796E-2</c:v>
                </c:pt>
                <c:pt idx="3007">
                  <c:v>1.9999999999999796E-2</c:v>
                </c:pt>
                <c:pt idx="3008">
                  <c:v>2.9999999999999805E-2</c:v>
                </c:pt>
                <c:pt idx="3009">
                  <c:v>2.9999999999999805E-2</c:v>
                </c:pt>
                <c:pt idx="3010">
                  <c:v>2.9999999999999805E-2</c:v>
                </c:pt>
                <c:pt idx="3011">
                  <c:v>1.9999999999999796E-2</c:v>
                </c:pt>
                <c:pt idx="3012">
                  <c:v>1.9999999999999796E-2</c:v>
                </c:pt>
                <c:pt idx="3013">
                  <c:v>2.9999999999999805E-2</c:v>
                </c:pt>
                <c:pt idx="3014">
                  <c:v>1.9999999999999796E-2</c:v>
                </c:pt>
                <c:pt idx="3015">
                  <c:v>2.9999999999999805E-2</c:v>
                </c:pt>
                <c:pt idx="3016">
                  <c:v>2.9999999999999805E-2</c:v>
                </c:pt>
                <c:pt idx="3017">
                  <c:v>2.9999999999999805E-2</c:v>
                </c:pt>
                <c:pt idx="3018">
                  <c:v>2.9999999999999805E-2</c:v>
                </c:pt>
                <c:pt idx="3019">
                  <c:v>2.9999999999999805E-2</c:v>
                </c:pt>
                <c:pt idx="3020">
                  <c:v>2.9999999999999805E-2</c:v>
                </c:pt>
                <c:pt idx="3021">
                  <c:v>2.9999999999999805E-2</c:v>
                </c:pt>
                <c:pt idx="3022">
                  <c:v>2.9999999999999805E-2</c:v>
                </c:pt>
                <c:pt idx="3023">
                  <c:v>1.9999999999999796E-2</c:v>
                </c:pt>
                <c:pt idx="3024">
                  <c:v>2.9999999999999805E-2</c:v>
                </c:pt>
                <c:pt idx="3025">
                  <c:v>3.9999999999999813E-2</c:v>
                </c:pt>
                <c:pt idx="3026">
                  <c:v>2.9999999999999805E-2</c:v>
                </c:pt>
                <c:pt idx="3027">
                  <c:v>2.9999999999999805E-2</c:v>
                </c:pt>
                <c:pt idx="3028">
                  <c:v>2.9999999999999805E-2</c:v>
                </c:pt>
                <c:pt idx="3029">
                  <c:v>2.9999999999999805E-2</c:v>
                </c:pt>
                <c:pt idx="3030">
                  <c:v>2.9999999999999805E-2</c:v>
                </c:pt>
                <c:pt idx="3031">
                  <c:v>2.9999999999999805E-2</c:v>
                </c:pt>
                <c:pt idx="3032">
                  <c:v>2.9999999999999805E-2</c:v>
                </c:pt>
                <c:pt idx="3033">
                  <c:v>2.9999999999999805E-2</c:v>
                </c:pt>
                <c:pt idx="3034">
                  <c:v>2.9999999999999805E-2</c:v>
                </c:pt>
                <c:pt idx="3035">
                  <c:v>2.9999999999999805E-2</c:v>
                </c:pt>
                <c:pt idx="3036">
                  <c:v>2.9999999999999805E-2</c:v>
                </c:pt>
                <c:pt idx="3037">
                  <c:v>2.9999999999999805E-2</c:v>
                </c:pt>
                <c:pt idx="3038">
                  <c:v>2.9999999999999805E-2</c:v>
                </c:pt>
                <c:pt idx="3039">
                  <c:v>2.9999999999999805E-2</c:v>
                </c:pt>
                <c:pt idx="3040">
                  <c:v>2.9999999999999805E-2</c:v>
                </c:pt>
                <c:pt idx="3041">
                  <c:v>2.9999999999999805E-2</c:v>
                </c:pt>
                <c:pt idx="3042">
                  <c:v>2.9999999999999805E-2</c:v>
                </c:pt>
                <c:pt idx="3043">
                  <c:v>2.9999999999999805E-2</c:v>
                </c:pt>
                <c:pt idx="3044">
                  <c:v>9.9999999999997868E-3</c:v>
                </c:pt>
                <c:pt idx="3045">
                  <c:v>9.9999999999997868E-3</c:v>
                </c:pt>
                <c:pt idx="3046">
                  <c:v>9.9999999999997868E-3</c:v>
                </c:pt>
                <c:pt idx="3047">
                  <c:v>9.9999999999997868E-3</c:v>
                </c:pt>
                <c:pt idx="3048">
                  <c:v>9.9999999999997868E-3</c:v>
                </c:pt>
                <c:pt idx="3049">
                  <c:v>9.9999999999997868E-3</c:v>
                </c:pt>
                <c:pt idx="3050">
                  <c:v>9.9999999999997868E-3</c:v>
                </c:pt>
                <c:pt idx="3051">
                  <c:v>9.9999999999997868E-3</c:v>
                </c:pt>
                <c:pt idx="3052">
                  <c:v>9.9999999999997868E-3</c:v>
                </c:pt>
                <c:pt idx="3053">
                  <c:v>9.9999999999997868E-3</c:v>
                </c:pt>
                <c:pt idx="3054">
                  <c:v>2.9999999999999805E-2</c:v>
                </c:pt>
                <c:pt idx="3055">
                  <c:v>2.9999999999999805E-2</c:v>
                </c:pt>
                <c:pt idx="3056">
                  <c:v>2.9999999999999805E-2</c:v>
                </c:pt>
                <c:pt idx="3057">
                  <c:v>2.9999999999999805E-2</c:v>
                </c:pt>
                <c:pt idx="3058">
                  <c:v>2.9999999999999805E-2</c:v>
                </c:pt>
                <c:pt idx="3059">
                  <c:v>1.9999999999999796E-2</c:v>
                </c:pt>
                <c:pt idx="3060">
                  <c:v>1.9999999999999796E-2</c:v>
                </c:pt>
                <c:pt idx="3061">
                  <c:v>2.9999999999999805E-2</c:v>
                </c:pt>
                <c:pt idx="3062">
                  <c:v>1.9999999999999796E-2</c:v>
                </c:pt>
                <c:pt idx="3063">
                  <c:v>2.9999999999999805E-2</c:v>
                </c:pt>
                <c:pt idx="3064">
                  <c:v>1.9999999999999796E-2</c:v>
                </c:pt>
                <c:pt idx="3065">
                  <c:v>2.9999999999999805E-2</c:v>
                </c:pt>
                <c:pt idx="3066">
                  <c:v>1.9999999999999796E-2</c:v>
                </c:pt>
                <c:pt idx="3067">
                  <c:v>9.9999999999997868E-3</c:v>
                </c:pt>
                <c:pt idx="3068">
                  <c:v>9.9999999999997868E-3</c:v>
                </c:pt>
                <c:pt idx="3069">
                  <c:v>9.9999999999997868E-3</c:v>
                </c:pt>
                <c:pt idx="3070">
                  <c:v>9.9999999999997868E-3</c:v>
                </c:pt>
                <c:pt idx="3071">
                  <c:v>9.9999999999997868E-3</c:v>
                </c:pt>
                <c:pt idx="3072">
                  <c:v>2.9999999999999805E-2</c:v>
                </c:pt>
                <c:pt idx="3073">
                  <c:v>9.9999999999997868E-3</c:v>
                </c:pt>
                <c:pt idx="3074">
                  <c:v>9.9999999999997868E-3</c:v>
                </c:pt>
                <c:pt idx="3075">
                  <c:v>1.9999999999999796E-2</c:v>
                </c:pt>
                <c:pt idx="3076">
                  <c:v>9.9999999999997868E-3</c:v>
                </c:pt>
                <c:pt idx="3077">
                  <c:v>9.9999999999997868E-3</c:v>
                </c:pt>
                <c:pt idx="3078">
                  <c:v>1.9999999999999796E-2</c:v>
                </c:pt>
                <c:pt idx="3079">
                  <c:v>9.9999999999997868E-3</c:v>
                </c:pt>
                <c:pt idx="3080">
                  <c:v>9.9999999999997868E-3</c:v>
                </c:pt>
                <c:pt idx="3081">
                  <c:v>1.9999999999999796E-2</c:v>
                </c:pt>
                <c:pt idx="3082">
                  <c:v>9.9999999999997868E-3</c:v>
                </c:pt>
                <c:pt idx="3083">
                  <c:v>9.9999999999997868E-3</c:v>
                </c:pt>
                <c:pt idx="3084">
                  <c:v>9.9999999999997868E-3</c:v>
                </c:pt>
                <c:pt idx="3085">
                  <c:v>9.9999999999997868E-3</c:v>
                </c:pt>
                <c:pt idx="3086">
                  <c:v>9.9999999999997868E-3</c:v>
                </c:pt>
                <c:pt idx="3087">
                  <c:v>1.9999999999999796E-2</c:v>
                </c:pt>
                <c:pt idx="3088">
                  <c:v>9.9999999999997868E-3</c:v>
                </c:pt>
                <c:pt idx="3089">
                  <c:v>9.9999999999997868E-3</c:v>
                </c:pt>
                <c:pt idx="3090">
                  <c:v>9.9999999999997868E-3</c:v>
                </c:pt>
                <c:pt idx="3091">
                  <c:v>9.9999999999997868E-3</c:v>
                </c:pt>
                <c:pt idx="3092">
                  <c:v>1.9999999999999796E-2</c:v>
                </c:pt>
                <c:pt idx="3093">
                  <c:v>9.9999999999997868E-3</c:v>
                </c:pt>
                <c:pt idx="3094">
                  <c:v>2.9999999999999805E-2</c:v>
                </c:pt>
                <c:pt idx="3095">
                  <c:v>1.9999999999999796E-2</c:v>
                </c:pt>
                <c:pt idx="3096">
                  <c:v>9.9999999999997868E-3</c:v>
                </c:pt>
                <c:pt idx="3097">
                  <c:v>1.9999999999999796E-2</c:v>
                </c:pt>
                <c:pt idx="3098">
                  <c:v>1.9999999999999796E-2</c:v>
                </c:pt>
                <c:pt idx="3099">
                  <c:v>2.9999999999999805E-2</c:v>
                </c:pt>
                <c:pt idx="3100">
                  <c:v>2.9999999999999805E-2</c:v>
                </c:pt>
                <c:pt idx="3101">
                  <c:v>2.9999999999999805E-2</c:v>
                </c:pt>
                <c:pt idx="3102">
                  <c:v>9.9999999999997868E-3</c:v>
                </c:pt>
                <c:pt idx="3103">
                  <c:v>9.9999999999997868E-3</c:v>
                </c:pt>
                <c:pt idx="3104">
                  <c:v>9.9999999999997868E-3</c:v>
                </c:pt>
                <c:pt idx="3105">
                  <c:v>9.9999999999997868E-3</c:v>
                </c:pt>
                <c:pt idx="3106">
                  <c:v>9.9999999999997868E-3</c:v>
                </c:pt>
                <c:pt idx="3107">
                  <c:v>9.9999999999997868E-3</c:v>
                </c:pt>
                <c:pt idx="3108">
                  <c:v>9.9999999999997868E-3</c:v>
                </c:pt>
                <c:pt idx="3109">
                  <c:v>1.9999999999999796E-2</c:v>
                </c:pt>
                <c:pt idx="3110">
                  <c:v>1.9999999999999796E-2</c:v>
                </c:pt>
                <c:pt idx="3111">
                  <c:v>1.9999999999999796E-2</c:v>
                </c:pt>
                <c:pt idx="3112">
                  <c:v>9.9999999999997868E-3</c:v>
                </c:pt>
                <c:pt idx="3113">
                  <c:v>9.9999999999997868E-3</c:v>
                </c:pt>
                <c:pt idx="3114">
                  <c:v>1.9999999999999796E-2</c:v>
                </c:pt>
                <c:pt idx="3115">
                  <c:v>1.9999999999999796E-2</c:v>
                </c:pt>
                <c:pt idx="3116">
                  <c:v>2.9999999999999805E-2</c:v>
                </c:pt>
                <c:pt idx="3117">
                  <c:v>9.9999999999997868E-3</c:v>
                </c:pt>
                <c:pt idx="3118">
                  <c:v>1.9999999999999796E-2</c:v>
                </c:pt>
                <c:pt idx="3119">
                  <c:v>9.9999999999997868E-3</c:v>
                </c:pt>
                <c:pt idx="3120">
                  <c:v>9.9999999999997868E-3</c:v>
                </c:pt>
                <c:pt idx="3121">
                  <c:v>1.9999999999999796E-2</c:v>
                </c:pt>
                <c:pt idx="3122">
                  <c:v>1.9999999999999796E-2</c:v>
                </c:pt>
                <c:pt idx="3123">
                  <c:v>1.9999999999999796E-2</c:v>
                </c:pt>
                <c:pt idx="3124">
                  <c:v>9.9999999999997868E-3</c:v>
                </c:pt>
                <c:pt idx="3125">
                  <c:v>1.9999999999999796E-2</c:v>
                </c:pt>
                <c:pt idx="3126">
                  <c:v>9.9999999999997868E-3</c:v>
                </c:pt>
                <c:pt idx="3127">
                  <c:v>2.9999999999999805E-2</c:v>
                </c:pt>
                <c:pt idx="3128">
                  <c:v>2.9999999999999805E-2</c:v>
                </c:pt>
                <c:pt idx="3129">
                  <c:v>2.9999999999999805E-2</c:v>
                </c:pt>
                <c:pt idx="3130">
                  <c:v>1.9999999999999796E-2</c:v>
                </c:pt>
                <c:pt idx="3131">
                  <c:v>1.9999999999999796E-2</c:v>
                </c:pt>
                <c:pt idx="3132">
                  <c:v>2.9999999999999805E-2</c:v>
                </c:pt>
                <c:pt idx="3133">
                  <c:v>2.9999999999999805E-2</c:v>
                </c:pt>
                <c:pt idx="3134">
                  <c:v>1.9999999999999796E-2</c:v>
                </c:pt>
                <c:pt idx="3135">
                  <c:v>1.9999999999999796E-2</c:v>
                </c:pt>
                <c:pt idx="3136">
                  <c:v>1.9999999999999796E-2</c:v>
                </c:pt>
                <c:pt idx="3137">
                  <c:v>1.9999999999999796E-2</c:v>
                </c:pt>
                <c:pt idx="3138">
                  <c:v>9.9999999999997868E-3</c:v>
                </c:pt>
                <c:pt idx="3139">
                  <c:v>9.9999999999997868E-3</c:v>
                </c:pt>
                <c:pt idx="3140">
                  <c:v>1.9999999999999796E-2</c:v>
                </c:pt>
                <c:pt idx="3141">
                  <c:v>9.9999999999997868E-3</c:v>
                </c:pt>
                <c:pt idx="3142">
                  <c:v>1.9999999999999796E-2</c:v>
                </c:pt>
                <c:pt idx="3143">
                  <c:v>9.9999999999997868E-3</c:v>
                </c:pt>
                <c:pt idx="3144">
                  <c:v>9.9999999999997868E-3</c:v>
                </c:pt>
                <c:pt idx="3145">
                  <c:v>9.9999999999997868E-3</c:v>
                </c:pt>
                <c:pt idx="3146">
                  <c:v>9.9999999999997868E-3</c:v>
                </c:pt>
                <c:pt idx="3147">
                  <c:v>9.9999999999997868E-3</c:v>
                </c:pt>
                <c:pt idx="3148">
                  <c:v>2.9999999999999805E-2</c:v>
                </c:pt>
                <c:pt idx="3149">
                  <c:v>9.9999999999997868E-3</c:v>
                </c:pt>
                <c:pt idx="3150">
                  <c:v>9.9999999999997868E-3</c:v>
                </c:pt>
                <c:pt idx="3151">
                  <c:v>1.9999999999999796E-2</c:v>
                </c:pt>
                <c:pt idx="3152">
                  <c:v>9.9999999999997868E-3</c:v>
                </c:pt>
                <c:pt idx="3153">
                  <c:v>9.9999999999997868E-3</c:v>
                </c:pt>
                <c:pt idx="3154">
                  <c:v>1.9999999999999796E-2</c:v>
                </c:pt>
                <c:pt idx="3155">
                  <c:v>1.9999999999999796E-2</c:v>
                </c:pt>
                <c:pt idx="3156">
                  <c:v>1.9999999999999796E-2</c:v>
                </c:pt>
                <c:pt idx="3157">
                  <c:v>1.9999999999999796E-2</c:v>
                </c:pt>
                <c:pt idx="3158">
                  <c:v>2.9999999999999805E-2</c:v>
                </c:pt>
                <c:pt idx="3159">
                  <c:v>1.9999999999999796E-2</c:v>
                </c:pt>
                <c:pt idx="3160">
                  <c:v>9.9999999999997868E-3</c:v>
                </c:pt>
                <c:pt idx="3161">
                  <c:v>9.9999999999997868E-3</c:v>
                </c:pt>
                <c:pt idx="3162">
                  <c:v>9.9999999999997868E-3</c:v>
                </c:pt>
                <c:pt idx="3163">
                  <c:v>9.9999999999997868E-3</c:v>
                </c:pt>
                <c:pt idx="3164">
                  <c:v>9.9999999999997868E-3</c:v>
                </c:pt>
                <c:pt idx="3165">
                  <c:v>9.9999999999997868E-3</c:v>
                </c:pt>
                <c:pt idx="3166">
                  <c:v>9.9999999999997868E-3</c:v>
                </c:pt>
                <c:pt idx="3167">
                  <c:v>9.9999999999997868E-3</c:v>
                </c:pt>
                <c:pt idx="3168">
                  <c:v>9.9999999999997868E-3</c:v>
                </c:pt>
                <c:pt idx="3169">
                  <c:v>1.9999999999999796E-2</c:v>
                </c:pt>
                <c:pt idx="3170">
                  <c:v>1.9999999999999796E-2</c:v>
                </c:pt>
                <c:pt idx="3171">
                  <c:v>1.9999999999999796E-2</c:v>
                </c:pt>
                <c:pt idx="3172">
                  <c:v>9.9999999999997868E-3</c:v>
                </c:pt>
                <c:pt idx="3173">
                  <c:v>9.9999999999997868E-3</c:v>
                </c:pt>
                <c:pt idx="3174">
                  <c:v>9.9999999999997868E-3</c:v>
                </c:pt>
                <c:pt idx="3175">
                  <c:v>9.9999999999997868E-3</c:v>
                </c:pt>
                <c:pt idx="3176">
                  <c:v>9.9999999999997868E-3</c:v>
                </c:pt>
                <c:pt idx="3177">
                  <c:v>9.9999999999997868E-3</c:v>
                </c:pt>
                <c:pt idx="3178">
                  <c:v>9.9999999999997868E-3</c:v>
                </c:pt>
                <c:pt idx="3179">
                  <c:v>9.9999999999997868E-3</c:v>
                </c:pt>
                <c:pt idx="3180">
                  <c:v>9.9999999999997868E-3</c:v>
                </c:pt>
                <c:pt idx="3181">
                  <c:v>9.9999999999997868E-3</c:v>
                </c:pt>
                <c:pt idx="3182">
                  <c:v>1.9999999999999796E-2</c:v>
                </c:pt>
                <c:pt idx="3183">
                  <c:v>9.9999999999997868E-3</c:v>
                </c:pt>
                <c:pt idx="3184">
                  <c:v>9.9999999999997868E-3</c:v>
                </c:pt>
                <c:pt idx="3185">
                  <c:v>1.9999999999999796E-2</c:v>
                </c:pt>
                <c:pt idx="3186">
                  <c:v>9.9999999999997868E-3</c:v>
                </c:pt>
                <c:pt idx="3187">
                  <c:v>9.9999999999997868E-3</c:v>
                </c:pt>
                <c:pt idx="3188">
                  <c:v>9.9999999999997868E-3</c:v>
                </c:pt>
                <c:pt idx="3189">
                  <c:v>9.9999999999997868E-3</c:v>
                </c:pt>
                <c:pt idx="3190">
                  <c:v>9.9999999999997868E-3</c:v>
                </c:pt>
                <c:pt idx="3191">
                  <c:v>1.9999999999999796E-2</c:v>
                </c:pt>
                <c:pt idx="3192">
                  <c:v>1.9999999999999796E-2</c:v>
                </c:pt>
                <c:pt idx="3193">
                  <c:v>9.9999999999997868E-3</c:v>
                </c:pt>
                <c:pt idx="3194">
                  <c:v>9.9999999999997868E-3</c:v>
                </c:pt>
                <c:pt idx="3195">
                  <c:v>2.9999999999999805E-2</c:v>
                </c:pt>
                <c:pt idx="3196">
                  <c:v>1.9999999999999796E-2</c:v>
                </c:pt>
                <c:pt idx="3197">
                  <c:v>9.9999999999997868E-3</c:v>
                </c:pt>
                <c:pt idx="3198">
                  <c:v>1.9999999999999796E-2</c:v>
                </c:pt>
                <c:pt idx="3199">
                  <c:v>1.9999999999999796E-2</c:v>
                </c:pt>
                <c:pt idx="3200">
                  <c:v>1.9999999999999796E-2</c:v>
                </c:pt>
                <c:pt idx="3201">
                  <c:v>9.9999999999997868E-3</c:v>
                </c:pt>
                <c:pt idx="3202">
                  <c:v>9.9999999999997868E-3</c:v>
                </c:pt>
                <c:pt idx="3203">
                  <c:v>2.9999999999999805E-2</c:v>
                </c:pt>
                <c:pt idx="3204">
                  <c:v>2.9999999999999805E-2</c:v>
                </c:pt>
                <c:pt idx="3205">
                  <c:v>1.9999999999999796E-2</c:v>
                </c:pt>
                <c:pt idx="3206">
                  <c:v>9.9999999999997868E-3</c:v>
                </c:pt>
                <c:pt idx="3207">
                  <c:v>9.9999999999997868E-3</c:v>
                </c:pt>
                <c:pt idx="3208">
                  <c:v>9.9999999999997868E-3</c:v>
                </c:pt>
                <c:pt idx="3209">
                  <c:v>9.9999999999997868E-3</c:v>
                </c:pt>
                <c:pt idx="3210">
                  <c:v>9.9999999999997868E-3</c:v>
                </c:pt>
                <c:pt idx="3211">
                  <c:v>9.9999999999997868E-3</c:v>
                </c:pt>
                <c:pt idx="3212">
                  <c:v>9.9999999999997868E-3</c:v>
                </c:pt>
                <c:pt idx="3213">
                  <c:v>1.9999999999999796E-2</c:v>
                </c:pt>
                <c:pt idx="3214">
                  <c:v>9.9999999999997868E-3</c:v>
                </c:pt>
                <c:pt idx="3215">
                  <c:v>9.9999999999997868E-3</c:v>
                </c:pt>
                <c:pt idx="3216">
                  <c:v>9.9999999999997868E-3</c:v>
                </c:pt>
                <c:pt idx="3217">
                  <c:v>9.9999999999997868E-3</c:v>
                </c:pt>
                <c:pt idx="3218">
                  <c:v>9.9999999999997868E-3</c:v>
                </c:pt>
                <c:pt idx="3219">
                  <c:v>9.9999999999997868E-3</c:v>
                </c:pt>
                <c:pt idx="3220">
                  <c:v>9.9999999999997868E-3</c:v>
                </c:pt>
                <c:pt idx="3221">
                  <c:v>1.9999999999999796E-2</c:v>
                </c:pt>
                <c:pt idx="3222">
                  <c:v>1.9999999999999796E-2</c:v>
                </c:pt>
                <c:pt idx="3223">
                  <c:v>1.9999999999999796E-2</c:v>
                </c:pt>
                <c:pt idx="3224">
                  <c:v>9.9999999999997868E-3</c:v>
                </c:pt>
                <c:pt idx="3225">
                  <c:v>9.9999999999997868E-3</c:v>
                </c:pt>
                <c:pt idx="3226">
                  <c:v>9.9999999999997868E-3</c:v>
                </c:pt>
                <c:pt idx="3227">
                  <c:v>1.9999999999999796E-2</c:v>
                </c:pt>
                <c:pt idx="3228">
                  <c:v>9.9999999999997868E-3</c:v>
                </c:pt>
                <c:pt idx="3229">
                  <c:v>1.9999999999999796E-2</c:v>
                </c:pt>
                <c:pt idx="3230">
                  <c:v>1.9999999999999796E-2</c:v>
                </c:pt>
                <c:pt idx="3231">
                  <c:v>9.9999999999997868E-3</c:v>
                </c:pt>
                <c:pt idx="3232">
                  <c:v>1.9999999999999796E-2</c:v>
                </c:pt>
                <c:pt idx="3233">
                  <c:v>1.9999999999999796E-2</c:v>
                </c:pt>
                <c:pt idx="3234">
                  <c:v>1.9999999999999796E-2</c:v>
                </c:pt>
                <c:pt idx="3235">
                  <c:v>1.9999999999999796E-2</c:v>
                </c:pt>
                <c:pt idx="3236">
                  <c:v>2.9999999999999805E-2</c:v>
                </c:pt>
                <c:pt idx="3237">
                  <c:v>2.9999999999999805E-2</c:v>
                </c:pt>
                <c:pt idx="3238">
                  <c:v>2.9999999999999805E-2</c:v>
                </c:pt>
                <c:pt idx="3239">
                  <c:v>2.9999999999999805E-2</c:v>
                </c:pt>
                <c:pt idx="3240">
                  <c:v>2.9999999999999805E-2</c:v>
                </c:pt>
                <c:pt idx="3241">
                  <c:v>2.9999999999999805E-2</c:v>
                </c:pt>
                <c:pt idx="3242">
                  <c:v>2.9999999999999805E-2</c:v>
                </c:pt>
                <c:pt idx="3243">
                  <c:v>2.9999999999999805E-2</c:v>
                </c:pt>
                <c:pt idx="3244">
                  <c:v>2.9999999999999805E-2</c:v>
                </c:pt>
                <c:pt idx="3245">
                  <c:v>3.9999999999999813E-2</c:v>
                </c:pt>
                <c:pt idx="3246">
                  <c:v>3.9999999999999813E-2</c:v>
                </c:pt>
                <c:pt idx="3247">
                  <c:v>2.9999999999999805E-2</c:v>
                </c:pt>
                <c:pt idx="3248">
                  <c:v>2.9999999999999805E-2</c:v>
                </c:pt>
                <c:pt idx="3249">
                  <c:v>1.9999999999999796E-2</c:v>
                </c:pt>
                <c:pt idx="3250">
                  <c:v>2.9999999999999805E-2</c:v>
                </c:pt>
                <c:pt idx="3251">
                  <c:v>2.9999999999999805E-2</c:v>
                </c:pt>
                <c:pt idx="3252">
                  <c:v>1.9999999999999796E-2</c:v>
                </c:pt>
                <c:pt idx="3253">
                  <c:v>2.9999999999999805E-2</c:v>
                </c:pt>
                <c:pt idx="3254">
                  <c:v>2.9999999999999805E-2</c:v>
                </c:pt>
                <c:pt idx="3255">
                  <c:v>2.9999999999999805E-2</c:v>
                </c:pt>
                <c:pt idx="3256">
                  <c:v>2.9999999999999805E-2</c:v>
                </c:pt>
                <c:pt idx="3257">
                  <c:v>1.9999999999999796E-2</c:v>
                </c:pt>
                <c:pt idx="3258">
                  <c:v>2.9999999999999805E-2</c:v>
                </c:pt>
                <c:pt idx="3259">
                  <c:v>1.9999999999999796E-2</c:v>
                </c:pt>
                <c:pt idx="3260">
                  <c:v>1.9999999999999796E-2</c:v>
                </c:pt>
                <c:pt idx="3261">
                  <c:v>2.9999999999999805E-2</c:v>
                </c:pt>
                <c:pt idx="3262">
                  <c:v>2.9999999999999805E-2</c:v>
                </c:pt>
                <c:pt idx="3263">
                  <c:v>2.9999999999999805E-2</c:v>
                </c:pt>
                <c:pt idx="3264">
                  <c:v>1.9999999999999796E-2</c:v>
                </c:pt>
                <c:pt idx="3265">
                  <c:v>1.9999999999999796E-2</c:v>
                </c:pt>
                <c:pt idx="3266">
                  <c:v>1.9999999999999796E-2</c:v>
                </c:pt>
                <c:pt idx="3267">
                  <c:v>1.9999999999999796E-2</c:v>
                </c:pt>
                <c:pt idx="3268">
                  <c:v>1.9999999999999796E-2</c:v>
                </c:pt>
                <c:pt idx="3269">
                  <c:v>1.9999999999999796E-2</c:v>
                </c:pt>
                <c:pt idx="3270">
                  <c:v>9.9999999999997868E-3</c:v>
                </c:pt>
                <c:pt idx="3271">
                  <c:v>9.9999999999997868E-3</c:v>
                </c:pt>
                <c:pt idx="3272">
                  <c:v>1.9999999999999796E-2</c:v>
                </c:pt>
                <c:pt idx="3273">
                  <c:v>5.9999999999999831E-2</c:v>
                </c:pt>
                <c:pt idx="3274">
                  <c:v>4.9999999999999822E-2</c:v>
                </c:pt>
                <c:pt idx="3275">
                  <c:v>2.9999999999999805E-2</c:v>
                </c:pt>
                <c:pt idx="3276">
                  <c:v>9.9999999999997868E-3</c:v>
                </c:pt>
                <c:pt idx="3277">
                  <c:v>1.9999999999999796E-2</c:v>
                </c:pt>
                <c:pt idx="3278">
                  <c:v>2.9999999999999805E-2</c:v>
                </c:pt>
                <c:pt idx="3279">
                  <c:v>1.9999999999999796E-2</c:v>
                </c:pt>
                <c:pt idx="3280">
                  <c:v>2.9999999999999805E-2</c:v>
                </c:pt>
                <c:pt idx="3281">
                  <c:v>9.9999999999997868E-3</c:v>
                </c:pt>
                <c:pt idx="3282">
                  <c:v>1.9999999999999796E-2</c:v>
                </c:pt>
                <c:pt idx="3283">
                  <c:v>1.9999999999999796E-2</c:v>
                </c:pt>
                <c:pt idx="3284">
                  <c:v>1.9999999999999796E-2</c:v>
                </c:pt>
                <c:pt idx="3285">
                  <c:v>9.9999999999997868E-3</c:v>
                </c:pt>
                <c:pt idx="3286">
                  <c:v>1.9999999999999796E-2</c:v>
                </c:pt>
                <c:pt idx="3287">
                  <c:v>1.9999999999999796E-2</c:v>
                </c:pt>
                <c:pt idx="3288">
                  <c:v>9.9999999999997868E-3</c:v>
                </c:pt>
                <c:pt idx="3289">
                  <c:v>1.9999999999999796E-2</c:v>
                </c:pt>
                <c:pt idx="3290">
                  <c:v>2.9999999999999805E-2</c:v>
                </c:pt>
                <c:pt idx="3291">
                  <c:v>1.9999999999999796E-2</c:v>
                </c:pt>
                <c:pt idx="3292">
                  <c:v>1.9999999999999796E-2</c:v>
                </c:pt>
                <c:pt idx="3293">
                  <c:v>2.9999999999999805E-2</c:v>
                </c:pt>
                <c:pt idx="3294">
                  <c:v>2.9999999999999805E-2</c:v>
                </c:pt>
                <c:pt idx="3295">
                  <c:v>2.9999999999999805E-2</c:v>
                </c:pt>
                <c:pt idx="3296">
                  <c:v>1.9999999999999796E-2</c:v>
                </c:pt>
                <c:pt idx="3297">
                  <c:v>1.9999999999999796E-2</c:v>
                </c:pt>
                <c:pt idx="3298">
                  <c:v>1.9999999999999796E-2</c:v>
                </c:pt>
                <c:pt idx="3299">
                  <c:v>1.9999999999999796E-2</c:v>
                </c:pt>
                <c:pt idx="3300">
                  <c:v>1.9999999999999796E-2</c:v>
                </c:pt>
                <c:pt idx="3301">
                  <c:v>1.9999999999999796E-2</c:v>
                </c:pt>
                <c:pt idx="3302">
                  <c:v>1.9999999999999796E-2</c:v>
                </c:pt>
                <c:pt idx="3303">
                  <c:v>2.9999999999999805E-2</c:v>
                </c:pt>
                <c:pt idx="3304">
                  <c:v>2.9999999999999805E-2</c:v>
                </c:pt>
                <c:pt idx="3305">
                  <c:v>9.9999999999997868E-3</c:v>
                </c:pt>
                <c:pt idx="3306">
                  <c:v>1.9999999999999796E-2</c:v>
                </c:pt>
                <c:pt idx="3307">
                  <c:v>2.9999999999999805E-2</c:v>
                </c:pt>
                <c:pt idx="3308">
                  <c:v>2.9999999999999805E-2</c:v>
                </c:pt>
                <c:pt idx="3309">
                  <c:v>1.9999999999999796E-2</c:v>
                </c:pt>
                <c:pt idx="3310">
                  <c:v>9.9999999999997868E-3</c:v>
                </c:pt>
                <c:pt idx="3311">
                  <c:v>1.9999999999999796E-2</c:v>
                </c:pt>
                <c:pt idx="3312">
                  <c:v>9.9999999999997868E-3</c:v>
                </c:pt>
                <c:pt idx="3313">
                  <c:v>9.9999999999997868E-3</c:v>
                </c:pt>
                <c:pt idx="3314">
                  <c:v>9.9999999999997868E-3</c:v>
                </c:pt>
                <c:pt idx="3315">
                  <c:v>2.9999999999999805E-2</c:v>
                </c:pt>
                <c:pt idx="3316">
                  <c:v>1.9999999999999796E-2</c:v>
                </c:pt>
                <c:pt idx="3317">
                  <c:v>1.9999999999999796E-2</c:v>
                </c:pt>
                <c:pt idx="3318">
                  <c:v>2.9999999999999805E-2</c:v>
                </c:pt>
                <c:pt idx="3319">
                  <c:v>1.9999999999999796E-2</c:v>
                </c:pt>
                <c:pt idx="3320">
                  <c:v>1.9999999999999796E-2</c:v>
                </c:pt>
                <c:pt idx="3321">
                  <c:v>9.9999999999997868E-3</c:v>
                </c:pt>
                <c:pt idx="3322">
                  <c:v>2.9999999999999805E-2</c:v>
                </c:pt>
                <c:pt idx="3323">
                  <c:v>2.9999999999999805E-2</c:v>
                </c:pt>
                <c:pt idx="3324">
                  <c:v>2.9999999999999805E-2</c:v>
                </c:pt>
                <c:pt idx="3325">
                  <c:v>2.9999999999999805E-2</c:v>
                </c:pt>
                <c:pt idx="3326">
                  <c:v>4.9999999999999822E-2</c:v>
                </c:pt>
                <c:pt idx="3327">
                  <c:v>3.9999999999999813E-2</c:v>
                </c:pt>
                <c:pt idx="3328">
                  <c:v>4.9999999999999822E-2</c:v>
                </c:pt>
                <c:pt idx="3329">
                  <c:v>2.9999999999999805E-2</c:v>
                </c:pt>
                <c:pt idx="3330">
                  <c:v>2.9999999999999805E-2</c:v>
                </c:pt>
                <c:pt idx="3331">
                  <c:v>2.9999999999999805E-2</c:v>
                </c:pt>
                <c:pt idx="3332">
                  <c:v>3.9999999999999813E-2</c:v>
                </c:pt>
                <c:pt idx="3333">
                  <c:v>2.9999999999999805E-2</c:v>
                </c:pt>
                <c:pt idx="3334">
                  <c:v>2.9999999999999805E-2</c:v>
                </c:pt>
                <c:pt idx="3335">
                  <c:v>3.9999999999999813E-2</c:v>
                </c:pt>
                <c:pt idx="3336">
                  <c:v>1.9999999999999796E-2</c:v>
                </c:pt>
                <c:pt idx="3337">
                  <c:v>2.9999999999999805E-2</c:v>
                </c:pt>
                <c:pt idx="3338">
                  <c:v>2.9999999999999805E-2</c:v>
                </c:pt>
                <c:pt idx="3339">
                  <c:v>2.9999999999999805E-2</c:v>
                </c:pt>
                <c:pt idx="3340">
                  <c:v>2.9999999999999805E-2</c:v>
                </c:pt>
                <c:pt idx="3341">
                  <c:v>2.9999999999999805E-2</c:v>
                </c:pt>
                <c:pt idx="3342">
                  <c:v>1.9999999999999796E-2</c:v>
                </c:pt>
                <c:pt idx="3343">
                  <c:v>1.9999999999999796E-2</c:v>
                </c:pt>
                <c:pt idx="3344">
                  <c:v>1.9999999999999796E-2</c:v>
                </c:pt>
                <c:pt idx="3345">
                  <c:v>2.9999999999999805E-2</c:v>
                </c:pt>
                <c:pt idx="3346">
                  <c:v>2.9999999999999805E-2</c:v>
                </c:pt>
                <c:pt idx="3347">
                  <c:v>1.9999999999999796E-2</c:v>
                </c:pt>
                <c:pt idx="3348">
                  <c:v>1.9999999999999796E-2</c:v>
                </c:pt>
                <c:pt idx="3349">
                  <c:v>1.9999999999999796E-2</c:v>
                </c:pt>
                <c:pt idx="3350">
                  <c:v>2.9999999999999805E-2</c:v>
                </c:pt>
                <c:pt idx="3351">
                  <c:v>1.9999999999999796E-2</c:v>
                </c:pt>
                <c:pt idx="3352">
                  <c:v>2.9999999999999805E-2</c:v>
                </c:pt>
                <c:pt idx="3353">
                  <c:v>2.9999999999999805E-2</c:v>
                </c:pt>
                <c:pt idx="3354">
                  <c:v>1.9999999999999796E-2</c:v>
                </c:pt>
                <c:pt idx="3355">
                  <c:v>2.9999999999999805E-2</c:v>
                </c:pt>
                <c:pt idx="3356">
                  <c:v>1.9999999999999796E-2</c:v>
                </c:pt>
                <c:pt idx="3357">
                  <c:v>1.9999999999999796E-2</c:v>
                </c:pt>
                <c:pt idx="3358">
                  <c:v>1.9999999999999796E-2</c:v>
                </c:pt>
                <c:pt idx="3359">
                  <c:v>2.9999999999999805E-2</c:v>
                </c:pt>
                <c:pt idx="3360">
                  <c:v>1.9999999999999796E-2</c:v>
                </c:pt>
                <c:pt idx="3361">
                  <c:v>1.9999999999999796E-2</c:v>
                </c:pt>
                <c:pt idx="3362">
                  <c:v>1.9999999999999796E-2</c:v>
                </c:pt>
                <c:pt idx="3363">
                  <c:v>1.9999999999999796E-2</c:v>
                </c:pt>
                <c:pt idx="3364">
                  <c:v>2.9999999999999805E-2</c:v>
                </c:pt>
                <c:pt idx="3365">
                  <c:v>1.9999999999999796E-2</c:v>
                </c:pt>
                <c:pt idx="3366">
                  <c:v>2.9999999999999805E-2</c:v>
                </c:pt>
                <c:pt idx="3367">
                  <c:v>1.9999999999999796E-2</c:v>
                </c:pt>
                <c:pt idx="3368">
                  <c:v>1.9999999999999796E-2</c:v>
                </c:pt>
                <c:pt idx="3369">
                  <c:v>1.9999999999999796E-2</c:v>
                </c:pt>
                <c:pt idx="3370">
                  <c:v>1.9999999999999796E-2</c:v>
                </c:pt>
                <c:pt idx="3371">
                  <c:v>2.9999999999999805E-2</c:v>
                </c:pt>
                <c:pt idx="3372">
                  <c:v>2.9999999999999805E-2</c:v>
                </c:pt>
                <c:pt idx="3373">
                  <c:v>1.9999999999999796E-2</c:v>
                </c:pt>
                <c:pt idx="3374">
                  <c:v>1.9999999999999796E-2</c:v>
                </c:pt>
                <c:pt idx="3375">
                  <c:v>1.9999999999999796E-2</c:v>
                </c:pt>
                <c:pt idx="3376">
                  <c:v>1.9999999999999796E-2</c:v>
                </c:pt>
                <c:pt idx="3377">
                  <c:v>1.9999999999999796E-2</c:v>
                </c:pt>
                <c:pt idx="3378">
                  <c:v>1.9999999999999796E-2</c:v>
                </c:pt>
                <c:pt idx="3379">
                  <c:v>1.9999999999999796E-2</c:v>
                </c:pt>
                <c:pt idx="3380">
                  <c:v>1.9999999999999796E-2</c:v>
                </c:pt>
                <c:pt idx="3381">
                  <c:v>1.9999999999999796E-2</c:v>
                </c:pt>
                <c:pt idx="3382">
                  <c:v>1.9999999999999796E-2</c:v>
                </c:pt>
                <c:pt idx="3383">
                  <c:v>1.9999999999999796E-2</c:v>
                </c:pt>
                <c:pt idx="3384">
                  <c:v>2.9999999999999805E-2</c:v>
                </c:pt>
                <c:pt idx="3385">
                  <c:v>1.9999999999999796E-2</c:v>
                </c:pt>
                <c:pt idx="3386">
                  <c:v>1.9999999999999796E-2</c:v>
                </c:pt>
                <c:pt idx="3387">
                  <c:v>1.9999999999999796E-2</c:v>
                </c:pt>
                <c:pt idx="3388">
                  <c:v>1.9999999999999796E-2</c:v>
                </c:pt>
                <c:pt idx="3389">
                  <c:v>1.9999999999999796E-2</c:v>
                </c:pt>
                <c:pt idx="3390">
                  <c:v>1.9999999999999796E-2</c:v>
                </c:pt>
                <c:pt idx="3391">
                  <c:v>1.9999999999999796E-2</c:v>
                </c:pt>
                <c:pt idx="3392">
                  <c:v>1.9999999999999796E-2</c:v>
                </c:pt>
                <c:pt idx="3393">
                  <c:v>1.9999999999999796E-2</c:v>
                </c:pt>
                <c:pt idx="3394">
                  <c:v>1.9999999999999796E-2</c:v>
                </c:pt>
                <c:pt idx="3395">
                  <c:v>1.9999999999999796E-2</c:v>
                </c:pt>
                <c:pt idx="3396">
                  <c:v>1.9999999999999796E-2</c:v>
                </c:pt>
                <c:pt idx="3397">
                  <c:v>1.9999999999999796E-2</c:v>
                </c:pt>
                <c:pt idx="3398">
                  <c:v>1.9999999999999796E-2</c:v>
                </c:pt>
                <c:pt idx="3399">
                  <c:v>2.9999999999999805E-2</c:v>
                </c:pt>
                <c:pt idx="3400">
                  <c:v>1.9999999999999796E-2</c:v>
                </c:pt>
                <c:pt idx="3401">
                  <c:v>1.9999999999999796E-2</c:v>
                </c:pt>
                <c:pt idx="3402">
                  <c:v>1.9999999999999796E-2</c:v>
                </c:pt>
                <c:pt idx="3403">
                  <c:v>1.9999999999999796E-2</c:v>
                </c:pt>
                <c:pt idx="3404">
                  <c:v>1.9999999999999796E-2</c:v>
                </c:pt>
                <c:pt idx="3405">
                  <c:v>1.9999999999999796E-2</c:v>
                </c:pt>
                <c:pt idx="3406">
                  <c:v>1.9999999999999796E-2</c:v>
                </c:pt>
                <c:pt idx="3407">
                  <c:v>1.9999999999999796E-2</c:v>
                </c:pt>
                <c:pt idx="3408">
                  <c:v>9.9999999999997868E-3</c:v>
                </c:pt>
                <c:pt idx="3409">
                  <c:v>1.9999999999999796E-2</c:v>
                </c:pt>
                <c:pt idx="3410">
                  <c:v>1.9999999999999796E-2</c:v>
                </c:pt>
                <c:pt idx="3411">
                  <c:v>1.9999999999999796E-2</c:v>
                </c:pt>
                <c:pt idx="3412">
                  <c:v>1.9999999999999796E-2</c:v>
                </c:pt>
                <c:pt idx="3413">
                  <c:v>1.9999999999999796E-2</c:v>
                </c:pt>
                <c:pt idx="3414">
                  <c:v>1.9999999999999796E-2</c:v>
                </c:pt>
                <c:pt idx="3415">
                  <c:v>2.9999999999999805E-2</c:v>
                </c:pt>
                <c:pt idx="3416">
                  <c:v>1.9999999999999796E-2</c:v>
                </c:pt>
                <c:pt idx="3417">
                  <c:v>1.9999999999999796E-2</c:v>
                </c:pt>
                <c:pt idx="3418">
                  <c:v>1.9999999999999796E-2</c:v>
                </c:pt>
                <c:pt idx="3419">
                  <c:v>1.9999999999999796E-2</c:v>
                </c:pt>
                <c:pt idx="3420">
                  <c:v>1.9999999999999796E-2</c:v>
                </c:pt>
                <c:pt idx="3421">
                  <c:v>1.9999999999999796E-2</c:v>
                </c:pt>
                <c:pt idx="3422">
                  <c:v>1.9999999999999796E-2</c:v>
                </c:pt>
                <c:pt idx="3423">
                  <c:v>1.9999999999999796E-2</c:v>
                </c:pt>
                <c:pt idx="3424">
                  <c:v>1.9999999999999796E-2</c:v>
                </c:pt>
                <c:pt idx="3425">
                  <c:v>9.9999999999997868E-3</c:v>
                </c:pt>
                <c:pt idx="3426">
                  <c:v>1.9999999999999796E-2</c:v>
                </c:pt>
                <c:pt idx="3427">
                  <c:v>1.9999999999999796E-2</c:v>
                </c:pt>
                <c:pt idx="3428">
                  <c:v>2.9999999999999805E-2</c:v>
                </c:pt>
                <c:pt idx="3429">
                  <c:v>1.9999999999999796E-2</c:v>
                </c:pt>
                <c:pt idx="3430">
                  <c:v>1.9999999999999796E-2</c:v>
                </c:pt>
                <c:pt idx="3431">
                  <c:v>1.9999999999999796E-2</c:v>
                </c:pt>
                <c:pt idx="3432">
                  <c:v>1.9999999999999796E-2</c:v>
                </c:pt>
                <c:pt idx="3433">
                  <c:v>2.9999999999999805E-2</c:v>
                </c:pt>
                <c:pt idx="3434">
                  <c:v>1.9999999999999796E-2</c:v>
                </c:pt>
                <c:pt idx="3435">
                  <c:v>1.9999999999999796E-2</c:v>
                </c:pt>
                <c:pt idx="3436">
                  <c:v>9.9999999999997868E-3</c:v>
                </c:pt>
                <c:pt idx="3437">
                  <c:v>1.9999999999999796E-2</c:v>
                </c:pt>
                <c:pt idx="3438">
                  <c:v>1.9999999999999796E-2</c:v>
                </c:pt>
                <c:pt idx="3439">
                  <c:v>1.9999999999999796E-2</c:v>
                </c:pt>
                <c:pt idx="3440">
                  <c:v>1.9999999999999796E-2</c:v>
                </c:pt>
                <c:pt idx="3441">
                  <c:v>1.9999999999999796E-2</c:v>
                </c:pt>
                <c:pt idx="3442">
                  <c:v>1.9999999999999796E-2</c:v>
                </c:pt>
                <c:pt idx="3443">
                  <c:v>1.9999999999999796E-2</c:v>
                </c:pt>
                <c:pt idx="3444">
                  <c:v>1.9999999999999796E-2</c:v>
                </c:pt>
                <c:pt idx="3445">
                  <c:v>1.9999999999999796E-2</c:v>
                </c:pt>
                <c:pt idx="3446">
                  <c:v>1.9999999999999796E-2</c:v>
                </c:pt>
                <c:pt idx="3447">
                  <c:v>1.9999999999999796E-2</c:v>
                </c:pt>
                <c:pt idx="3448">
                  <c:v>1.9999999999999796E-2</c:v>
                </c:pt>
                <c:pt idx="3449">
                  <c:v>1.9999999999999796E-2</c:v>
                </c:pt>
                <c:pt idx="3450">
                  <c:v>1.9999999999999796E-2</c:v>
                </c:pt>
                <c:pt idx="3451">
                  <c:v>9.9999999999997868E-3</c:v>
                </c:pt>
                <c:pt idx="3452">
                  <c:v>1.9999999999999796E-2</c:v>
                </c:pt>
                <c:pt idx="3453">
                  <c:v>1.9999999999999796E-2</c:v>
                </c:pt>
                <c:pt idx="3454">
                  <c:v>1.9999999999999796E-2</c:v>
                </c:pt>
                <c:pt idx="3455">
                  <c:v>1.9999999999999796E-2</c:v>
                </c:pt>
                <c:pt idx="3456">
                  <c:v>1.9999999999999796E-2</c:v>
                </c:pt>
                <c:pt idx="3457">
                  <c:v>1.9999999999999796E-2</c:v>
                </c:pt>
                <c:pt idx="3458">
                  <c:v>1.9999999999999796E-2</c:v>
                </c:pt>
                <c:pt idx="3459">
                  <c:v>1.9999999999999796E-2</c:v>
                </c:pt>
                <c:pt idx="3460">
                  <c:v>1.9999999999999796E-2</c:v>
                </c:pt>
                <c:pt idx="3461">
                  <c:v>1.9999999999999796E-2</c:v>
                </c:pt>
                <c:pt idx="3462">
                  <c:v>1.9999999999999796E-2</c:v>
                </c:pt>
                <c:pt idx="3463">
                  <c:v>1.9999999999999796E-2</c:v>
                </c:pt>
                <c:pt idx="3464">
                  <c:v>9.9999999999997868E-3</c:v>
                </c:pt>
                <c:pt idx="3465">
                  <c:v>1.9999999999999796E-2</c:v>
                </c:pt>
                <c:pt idx="3466">
                  <c:v>1.9999999999999796E-2</c:v>
                </c:pt>
                <c:pt idx="3467">
                  <c:v>9.9999999999997868E-3</c:v>
                </c:pt>
                <c:pt idx="3468">
                  <c:v>2.9999999999999805E-2</c:v>
                </c:pt>
                <c:pt idx="3469">
                  <c:v>1.9999999999999796E-2</c:v>
                </c:pt>
                <c:pt idx="3470">
                  <c:v>9.9999999999997868E-3</c:v>
                </c:pt>
                <c:pt idx="3471">
                  <c:v>1.9999999999999796E-2</c:v>
                </c:pt>
                <c:pt idx="3472">
                  <c:v>1.9999999999999796E-2</c:v>
                </c:pt>
                <c:pt idx="3473">
                  <c:v>9.9999999999997868E-3</c:v>
                </c:pt>
                <c:pt idx="3474">
                  <c:v>1.9999999999999796E-2</c:v>
                </c:pt>
                <c:pt idx="3475">
                  <c:v>1.9999999999999796E-2</c:v>
                </c:pt>
                <c:pt idx="3476">
                  <c:v>1.9999999999999796E-2</c:v>
                </c:pt>
                <c:pt idx="3477">
                  <c:v>1.9999999999999796E-2</c:v>
                </c:pt>
                <c:pt idx="3478">
                  <c:v>1.9999999999999796E-2</c:v>
                </c:pt>
                <c:pt idx="3479">
                  <c:v>9.9999999999997868E-3</c:v>
                </c:pt>
                <c:pt idx="3480">
                  <c:v>1.9999999999999796E-2</c:v>
                </c:pt>
                <c:pt idx="3481">
                  <c:v>1.9999999999999796E-2</c:v>
                </c:pt>
                <c:pt idx="3482">
                  <c:v>1.9999999999999796E-2</c:v>
                </c:pt>
                <c:pt idx="3483">
                  <c:v>1.9999999999999796E-2</c:v>
                </c:pt>
                <c:pt idx="3484">
                  <c:v>1.9999999999999796E-2</c:v>
                </c:pt>
                <c:pt idx="3485">
                  <c:v>9.9999999999997868E-3</c:v>
                </c:pt>
                <c:pt idx="3486">
                  <c:v>1.9999999999999796E-2</c:v>
                </c:pt>
                <c:pt idx="3487">
                  <c:v>1.9999999999999796E-2</c:v>
                </c:pt>
                <c:pt idx="3488">
                  <c:v>9.9999999999997868E-3</c:v>
                </c:pt>
                <c:pt idx="3489">
                  <c:v>9.9999999999997868E-3</c:v>
                </c:pt>
                <c:pt idx="3490">
                  <c:v>9.9999999999997868E-3</c:v>
                </c:pt>
                <c:pt idx="3491">
                  <c:v>1.9999999999999796E-2</c:v>
                </c:pt>
                <c:pt idx="3492">
                  <c:v>1.9999999999999796E-2</c:v>
                </c:pt>
                <c:pt idx="3493">
                  <c:v>1.9999999999999796E-2</c:v>
                </c:pt>
                <c:pt idx="3494">
                  <c:v>9.9999999999997868E-3</c:v>
                </c:pt>
                <c:pt idx="3495">
                  <c:v>1.9999999999999796E-2</c:v>
                </c:pt>
                <c:pt idx="3496">
                  <c:v>9.9999999999997868E-3</c:v>
                </c:pt>
                <c:pt idx="3497">
                  <c:v>2.9999999999999805E-2</c:v>
                </c:pt>
                <c:pt idx="3498">
                  <c:v>2.9999999999999805E-2</c:v>
                </c:pt>
                <c:pt idx="3499">
                  <c:v>1.9999999999999796E-2</c:v>
                </c:pt>
                <c:pt idx="3500">
                  <c:v>1.9999999999999796E-2</c:v>
                </c:pt>
                <c:pt idx="3501">
                  <c:v>2.9999999999999805E-2</c:v>
                </c:pt>
                <c:pt idx="3502">
                  <c:v>9.9999999999997868E-3</c:v>
                </c:pt>
                <c:pt idx="3503">
                  <c:v>9.9999999999997868E-3</c:v>
                </c:pt>
                <c:pt idx="3504">
                  <c:v>1.9999999999999796E-2</c:v>
                </c:pt>
                <c:pt idx="3505">
                  <c:v>1.9999999999999796E-2</c:v>
                </c:pt>
                <c:pt idx="3506">
                  <c:v>9.9999999999997868E-3</c:v>
                </c:pt>
                <c:pt idx="3507">
                  <c:v>9.9999999999997868E-3</c:v>
                </c:pt>
                <c:pt idx="3508">
                  <c:v>1.9999999999999796E-2</c:v>
                </c:pt>
                <c:pt idx="3509">
                  <c:v>1.9999999999999796E-2</c:v>
                </c:pt>
                <c:pt idx="3510">
                  <c:v>9.9999999999997868E-3</c:v>
                </c:pt>
                <c:pt idx="3511">
                  <c:v>9.9999999999997868E-3</c:v>
                </c:pt>
                <c:pt idx="3512">
                  <c:v>1.9999999999999796E-2</c:v>
                </c:pt>
                <c:pt idx="3513">
                  <c:v>9.9999999999997868E-3</c:v>
                </c:pt>
                <c:pt idx="3514">
                  <c:v>9.9999999999997868E-3</c:v>
                </c:pt>
                <c:pt idx="3515">
                  <c:v>9.9999999999997868E-3</c:v>
                </c:pt>
                <c:pt idx="3516">
                  <c:v>9.9999999999997868E-3</c:v>
                </c:pt>
                <c:pt idx="3517">
                  <c:v>9.9999999999997868E-3</c:v>
                </c:pt>
                <c:pt idx="3518">
                  <c:v>9.9999999999997868E-3</c:v>
                </c:pt>
                <c:pt idx="3519">
                  <c:v>9.9999999999997868E-3</c:v>
                </c:pt>
                <c:pt idx="3520">
                  <c:v>9.9999999999997868E-3</c:v>
                </c:pt>
                <c:pt idx="3521">
                  <c:v>9.9999999999997868E-3</c:v>
                </c:pt>
                <c:pt idx="3522">
                  <c:v>9.9999999999997868E-3</c:v>
                </c:pt>
                <c:pt idx="3523">
                  <c:v>9.9999999999997868E-3</c:v>
                </c:pt>
                <c:pt idx="3524">
                  <c:v>9.9999999999997868E-3</c:v>
                </c:pt>
                <c:pt idx="3525">
                  <c:v>9.9999999999997868E-3</c:v>
                </c:pt>
                <c:pt idx="3526">
                  <c:v>9.9999999999997868E-3</c:v>
                </c:pt>
                <c:pt idx="3527">
                  <c:v>9.9999999999997868E-3</c:v>
                </c:pt>
                <c:pt idx="3528">
                  <c:v>9.9999999999997868E-3</c:v>
                </c:pt>
                <c:pt idx="3529">
                  <c:v>1.9999999999999796E-2</c:v>
                </c:pt>
                <c:pt idx="3530">
                  <c:v>9.9999999999997868E-3</c:v>
                </c:pt>
                <c:pt idx="3531">
                  <c:v>9.9999999999997868E-3</c:v>
                </c:pt>
                <c:pt idx="3532">
                  <c:v>1.9999999999999796E-2</c:v>
                </c:pt>
                <c:pt idx="3533">
                  <c:v>1.9999999999999796E-2</c:v>
                </c:pt>
                <c:pt idx="3534">
                  <c:v>1.9999999999999796E-2</c:v>
                </c:pt>
                <c:pt idx="3535">
                  <c:v>9.9999999999997868E-3</c:v>
                </c:pt>
                <c:pt idx="3536">
                  <c:v>9.9999999999997868E-3</c:v>
                </c:pt>
                <c:pt idx="3537">
                  <c:v>1.9999999999999796E-2</c:v>
                </c:pt>
                <c:pt idx="3538">
                  <c:v>9.9999999999997868E-3</c:v>
                </c:pt>
                <c:pt idx="3539">
                  <c:v>9.9999999999997868E-3</c:v>
                </c:pt>
                <c:pt idx="3540">
                  <c:v>9.9999999999997868E-3</c:v>
                </c:pt>
                <c:pt idx="3541">
                  <c:v>9.9999999999997868E-3</c:v>
                </c:pt>
                <c:pt idx="3542">
                  <c:v>9.9999999999997868E-3</c:v>
                </c:pt>
                <c:pt idx="3543">
                  <c:v>9.9999999999997868E-3</c:v>
                </c:pt>
                <c:pt idx="3544">
                  <c:v>9.9999999999997868E-3</c:v>
                </c:pt>
                <c:pt idx="3545">
                  <c:v>9.9999999999997868E-3</c:v>
                </c:pt>
                <c:pt idx="3546">
                  <c:v>9.9999999999997868E-3</c:v>
                </c:pt>
                <c:pt idx="3547">
                  <c:v>9.9999999999997868E-3</c:v>
                </c:pt>
                <c:pt idx="3548">
                  <c:v>9.9999999999997868E-3</c:v>
                </c:pt>
                <c:pt idx="3549">
                  <c:v>9.9999999999997868E-3</c:v>
                </c:pt>
                <c:pt idx="3550">
                  <c:v>9.9999999999997868E-3</c:v>
                </c:pt>
                <c:pt idx="3551">
                  <c:v>1.9999999999999796E-2</c:v>
                </c:pt>
                <c:pt idx="3552">
                  <c:v>9.9999999999997868E-3</c:v>
                </c:pt>
                <c:pt idx="3553">
                  <c:v>9.9999999999997868E-3</c:v>
                </c:pt>
                <c:pt idx="3554">
                  <c:v>9.9999999999997868E-3</c:v>
                </c:pt>
                <c:pt idx="3555">
                  <c:v>1.9999999999999796E-2</c:v>
                </c:pt>
                <c:pt idx="3556">
                  <c:v>9.9999999999997868E-3</c:v>
                </c:pt>
                <c:pt idx="3557">
                  <c:v>9.9999999999997868E-3</c:v>
                </c:pt>
                <c:pt idx="3558">
                  <c:v>9.9999999999997868E-3</c:v>
                </c:pt>
                <c:pt idx="3559">
                  <c:v>9.9999999999997868E-3</c:v>
                </c:pt>
                <c:pt idx="3560">
                  <c:v>9.9999999999997868E-3</c:v>
                </c:pt>
                <c:pt idx="3561">
                  <c:v>9.9999999999997868E-3</c:v>
                </c:pt>
                <c:pt idx="3562">
                  <c:v>9.9999999999997868E-3</c:v>
                </c:pt>
                <c:pt idx="3563">
                  <c:v>9.9999999999997868E-3</c:v>
                </c:pt>
                <c:pt idx="3564">
                  <c:v>9.9999999999997868E-3</c:v>
                </c:pt>
                <c:pt idx="3565">
                  <c:v>9.9999999999997868E-3</c:v>
                </c:pt>
                <c:pt idx="3566">
                  <c:v>9.9999999999997868E-3</c:v>
                </c:pt>
                <c:pt idx="3567">
                  <c:v>9.9999999999997868E-3</c:v>
                </c:pt>
                <c:pt idx="3568">
                  <c:v>9.9999999999997868E-3</c:v>
                </c:pt>
                <c:pt idx="3569">
                  <c:v>9.9999999999997868E-3</c:v>
                </c:pt>
                <c:pt idx="3570">
                  <c:v>9.9999999999997868E-3</c:v>
                </c:pt>
                <c:pt idx="3571">
                  <c:v>9.9999999999997868E-3</c:v>
                </c:pt>
                <c:pt idx="3572">
                  <c:v>9.9999999999997868E-3</c:v>
                </c:pt>
                <c:pt idx="3573">
                  <c:v>9.9999999999997868E-3</c:v>
                </c:pt>
                <c:pt idx="3574">
                  <c:v>9.9999999999997868E-3</c:v>
                </c:pt>
                <c:pt idx="3575">
                  <c:v>9.9999999999997868E-3</c:v>
                </c:pt>
                <c:pt idx="3576">
                  <c:v>9.9999999999997868E-3</c:v>
                </c:pt>
                <c:pt idx="3577">
                  <c:v>9.9999999999997868E-3</c:v>
                </c:pt>
                <c:pt idx="3578">
                  <c:v>9.9999999999997868E-3</c:v>
                </c:pt>
                <c:pt idx="3579">
                  <c:v>9.9999999999997868E-3</c:v>
                </c:pt>
                <c:pt idx="3580">
                  <c:v>9.9999999999997868E-3</c:v>
                </c:pt>
                <c:pt idx="3581">
                  <c:v>9.9999999999997868E-3</c:v>
                </c:pt>
                <c:pt idx="3582">
                  <c:v>9.9999999999997868E-3</c:v>
                </c:pt>
                <c:pt idx="3583">
                  <c:v>9.9999999999997868E-3</c:v>
                </c:pt>
                <c:pt idx="3584">
                  <c:v>9.9999999999997868E-3</c:v>
                </c:pt>
                <c:pt idx="3585">
                  <c:v>9.9999999999997868E-3</c:v>
                </c:pt>
                <c:pt idx="3586">
                  <c:v>9.9999999999997868E-3</c:v>
                </c:pt>
                <c:pt idx="3587">
                  <c:v>2.9999999999999805E-2</c:v>
                </c:pt>
                <c:pt idx="3588">
                  <c:v>9.9999999999997868E-3</c:v>
                </c:pt>
                <c:pt idx="3589">
                  <c:v>1.9999999999999796E-2</c:v>
                </c:pt>
                <c:pt idx="3590">
                  <c:v>1.9999999999999796E-2</c:v>
                </c:pt>
                <c:pt idx="3591">
                  <c:v>9.9999999999997868E-3</c:v>
                </c:pt>
                <c:pt idx="3592">
                  <c:v>1.9999999999999796E-2</c:v>
                </c:pt>
                <c:pt idx="3593">
                  <c:v>9.9999999999997868E-3</c:v>
                </c:pt>
                <c:pt idx="3594">
                  <c:v>1.9999999999999796E-2</c:v>
                </c:pt>
                <c:pt idx="3595">
                  <c:v>1.9999999999999796E-2</c:v>
                </c:pt>
                <c:pt idx="3596">
                  <c:v>9.9999999999997868E-3</c:v>
                </c:pt>
                <c:pt idx="3597">
                  <c:v>9.9999999999997868E-3</c:v>
                </c:pt>
                <c:pt idx="3598">
                  <c:v>2.9999999999999805E-2</c:v>
                </c:pt>
                <c:pt idx="3599">
                  <c:v>1.9999999999999796E-2</c:v>
                </c:pt>
                <c:pt idx="3600">
                  <c:v>1.9999999999999796E-2</c:v>
                </c:pt>
                <c:pt idx="3601">
                  <c:v>9.9999999999997868E-3</c:v>
                </c:pt>
                <c:pt idx="3602">
                  <c:v>9.9999999999997868E-3</c:v>
                </c:pt>
                <c:pt idx="3603">
                  <c:v>1.9999999999999796E-2</c:v>
                </c:pt>
                <c:pt idx="3604">
                  <c:v>9.9999999999997868E-3</c:v>
                </c:pt>
                <c:pt idx="3605">
                  <c:v>9.9999999999997868E-3</c:v>
                </c:pt>
                <c:pt idx="3606">
                  <c:v>1.9999999999999796E-2</c:v>
                </c:pt>
                <c:pt idx="3607">
                  <c:v>1.9999999999999796E-2</c:v>
                </c:pt>
                <c:pt idx="3608">
                  <c:v>9.9999999999997868E-3</c:v>
                </c:pt>
                <c:pt idx="3609">
                  <c:v>4.9999999999999822E-2</c:v>
                </c:pt>
                <c:pt idx="3610">
                  <c:v>9.9999999999997868E-3</c:v>
                </c:pt>
                <c:pt idx="3611">
                  <c:v>1.9999999999999796E-2</c:v>
                </c:pt>
                <c:pt idx="3612">
                  <c:v>2.9999999999999805E-2</c:v>
                </c:pt>
                <c:pt idx="3613">
                  <c:v>2.9999999999999805E-2</c:v>
                </c:pt>
                <c:pt idx="3614">
                  <c:v>2.9999999999999805E-2</c:v>
                </c:pt>
                <c:pt idx="3615">
                  <c:v>1.9999999999999796E-2</c:v>
                </c:pt>
                <c:pt idx="3616">
                  <c:v>1.9999999999999796E-2</c:v>
                </c:pt>
                <c:pt idx="3617">
                  <c:v>2.9999999999999805E-2</c:v>
                </c:pt>
                <c:pt idx="3618">
                  <c:v>2.9999999999999805E-2</c:v>
                </c:pt>
                <c:pt idx="3619">
                  <c:v>2.9999999999999805E-2</c:v>
                </c:pt>
                <c:pt idx="3620">
                  <c:v>2.9999999999999805E-2</c:v>
                </c:pt>
                <c:pt idx="3621">
                  <c:v>2.9999999999999805E-2</c:v>
                </c:pt>
                <c:pt idx="3622">
                  <c:v>1.9999999999999796E-2</c:v>
                </c:pt>
                <c:pt idx="3623">
                  <c:v>1.9999999999999796E-2</c:v>
                </c:pt>
                <c:pt idx="3624">
                  <c:v>9.9999999999997868E-3</c:v>
                </c:pt>
                <c:pt idx="3625">
                  <c:v>2.9999999999999805E-2</c:v>
                </c:pt>
                <c:pt idx="3626">
                  <c:v>9.9999999999997868E-3</c:v>
                </c:pt>
                <c:pt idx="3627">
                  <c:v>2.9999999999999805E-2</c:v>
                </c:pt>
                <c:pt idx="3628">
                  <c:v>1.9999999999999796E-2</c:v>
                </c:pt>
                <c:pt idx="3629">
                  <c:v>1.9999999999999796E-2</c:v>
                </c:pt>
                <c:pt idx="3630">
                  <c:v>2.9999999999999805E-2</c:v>
                </c:pt>
                <c:pt idx="3631">
                  <c:v>3.9999999999999813E-2</c:v>
                </c:pt>
                <c:pt idx="3632">
                  <c:v>2.9999999999999805E-2</c:v>
                </c:pt>
                <c:pt idx="3633">
                  <c:v>2.9999999999999805E-2</c:v>
                </c:pt>
                <c:pt idx="3634">
                  <c:v>2.9999999999999805E-2</c:v>
                </c:pt>
                <c:pt idx="3635">
                  <c:v>2.9999999999999805E-2</c:v>
                </c:pt>
                <c:pt idx="3636">
                  <c:v>4.9999999999999822E-2</c:v>
                </c:pt>
                <c:pt idx="3637">
                  <c:v>2.9999999999999805E-2</c:v>
                </c:pt>
                <c:pt idx="3638">
                  <c:v>2.9999999999999805E-2</c:v>
                </c:pt>
                <c:pt idx="3639">
                  <c:v>9.9999999999997868E-3</c:v>
                </c:pt>
                <c:pt idx="3640">
                  <c:v>1.9999999999999796E-2</c:v>
                </c:pt>
                <c:pt idx="3641">
                  <c:v>1.9999999999999796E-2</c:v>
                </c:pt>
                <c:pt idx="3642">
                  <c:v>2.9999999999999805E-2</c:v>
                </c:pt>
                <c:pt idx="3643">
                  <c:v>9.9999999999997868E-3</c:v>
                </c:pt>
                <c:pt idx="3644">
                  <c:v>9.9999999999997868E-3</c:v>
                </c:pt>
                <c:pt idx="3645">
                  <c:v>1.9999999999999796E-2</c:v>
                </c:pt>
                <c:pt idx="3646">
                  <c:v>1.9999999999999796E-2</c:v>
                </c:pt>
                <c:pt idx="3647">
                  <c:v>9.9999999999997868E-3</c:v>
                </c:pt>
                <c:pt idx="3648">
                  <c:v>9.9999999999997868E-3</c:v>
                </c:pt>
                <c:pt idx="3649">
                  <c:v>9.9999999999997868E-3</c:v>
                </c:pt>
                <c:pt idx="3650">
                  <c:v>9.9999999999997868E-3</c:v>
                </c:pt>
                <c:pt idx="3651">
                  <c:v>9.9999999999997868E-3</c:v>
                </c:pt>
                <c:pt idx="3652">
                  <c:v>1.9999999999999796E-2</c:v>
                </c:pt>
                <c:pt idx="3653">
                  <c:v>1.9999999999999796E-2</c:v>
                </c:pt>
                <c:pt idx="3654">
                  <c:v>2.9999999999999805E-2</c:v>
                </c:pt>
                <c:pt idx="3655">
                  <c:v>2.9999999999999805E-2</c:v>
                </c:pt>
                <c:pt idx="3656">
                  <c:v>2.9999999999999805E-2</c:v>
                </c:pt>
                <c:pt idx="3657">
                  <c:v>2.9999999999999805E-2</c:v>
                </c:pt>
                <c:pt idx="3658">
                  <c:v>2.9999999999999805E-2</c:v>
                </c:pt>
                <c:pt idx="3659">
                  <c:v>9.9999999999997868E-3</c:v>
                </c:pt>
                <c:pt idx="3660">
                  <c:v>2.9999999999999805E-2</c:v>
                </c:pt>
                <c:pt idx="3661">
                  <c:v>1.9999999999999796E-2</c:v>
                </c:pt>
                <c:pt idx="3662">
                  <c:v>9.9999999999997868E-3</c:v>
                </c:pt>
                <c:pt idx="3663">
                  <c:v>9.9999999999997868E-3</c:v>
                </c:pt>
                <c:pt idx="3664">
                  <c:v>1.9999999999999796E-2</c:v>
                </c:pt>
                <c:pt idx="3665">
                  <c:v>4.9999999999999822E-2</c:v>
                </c:pt>
                <c:pt idx="3666">
                  <c:v>4.9999999999999822E-2</c:v>
                </c:pt>
                <c:pt idx="3667">
                  <c:v>4.9999999999999822E-2</c:v>
                </c:pt>
                <c:pt idx="3668">
                  <c:v>3.9999999999999813E-2</c:v>
                </c:pt>
                <c:pt idx="3669">
                  <c:v>2.9999999999999805E-2</c:v>
                </c:pt>
                <c:pt idx="3670">
                  <c:v>2.9999999999999805E-2</c:v>
                </c:pt>
                <c:pt idx="3671">
                  <c:v>2.9999999999999805E-2</c:v>
                </c:pt>
                <c:pt idx="3672">
                  <c:v>2.9999999999999805E-2</c:v>
                </c:pt>
                <c:pt idx="3673">
                  <c:v>2.9999999999999805E-2</c:v>
                </c:pt>
                <c:pt idx="3674">
                  <c:v>2.9999999999999805E-2</c:v>
                </c:pt>
                <c:pt idx="3675">
                  <c:v>2.9999999999999805E-2</c:v>
                </c:pt>
                <c:pt idx="3676">
                  <c:v>2.9999999999999805E-2</c:v>
                </c:pt>
                <c:pt idx="3677">
                  <c:v>2.9999999999999805E-2</c:v>
                </c:pt>
                <c:pt idx="3678">
                  <c:v>2.9999999999999805E-2</c:v>
                </c:pt>
                <c:pt idx="3679">
                  <c:v>3.9999999999999813E-2</c:v>
                </c:pt>
                <c:pt idx="3680">
                  <c:v>2.9999999999999805E-2</c:v>
                </c:pt>
                <c:pt idx="3681">
                  <c:v>2.9999999999999805E-2</c:v>
                </c:pt>
                <c:pt idx="3682">
                  <c:v>2.9999999999999805E-2</c:v>
                </c:pt>
                <c:pt idx="3683">
                  <c:v>2.9999999999999805E-2</c:v>
                </c:pt>
                <c:pt idx="3684">
                  <c:v>2.9999999999999805E-2</c:v>
                </c:pt>
                <c:pt idx="3685">
                  <c:v>2.9999999999999805E-2</c:v>
                </c:pt>
                <c:pt idx="3686">
                  <c:v>2.9999999999999805E-2</c:v>
                </c:pt>
                <c:pt idx="3687">
                  <c:v>2.9999999999999805E-2</c:v>
                </c:pt>
                <c:pt idx="3688">
                  <c:v>2.9999999999999805E-2</c:v>
                </c:pt>
                <c:pt idx="3689">
                  <c:v>2.9999999999999805E-2</c:v>
                </c:pt>
                <c:pt idx="3690">
                  <c:v>2.9999999999999805E-2</c:v>
                </c:pt>
                <c:pt idx="3691">
                  <c:v>2.9999999999999805E-2</c:v>
                </c:pt>
                <c:pt idx="3692">
                  <c:v>1.9999999999999796E-2</c:v>
                </c:pt>
                <c:pt idx="3693">
                  <c:v>2.9999999999999805E-2</c:v>
                </c:pt>
                <c:pt idx="3694">
                  <c:v>2.9999999999999805E-2</c:v>
                </c:pt>
                <c:pt idx="3695">
                  <c:v>2.9999999999999805E-2</c:v>
                </c:pt>
                <c:pt idx="3696">
                  <c:v>2.9999999999999805E-2</c:v>
                </c:pt>
                <c:pt idx="3697">
                  <c:v>1.9999999999999796E-2</c:v>
                </c:pt>
                <c:pt idx="3698">
                  <c:v>2.9999999999999805E-2</c:v>
                </c:pt>
                <c:pt idx="3699">
                  <c:v>2.9999999999999805E-2</c:v>
                </c:pt>
                <c:pt idx="3700">
                  <c:v>2.9999999999999805E-2</c:v>
                </c:pt>
                <c:pt idx="3701">
                  <c:v>2.9999999999999805E-2</c:v>
                </c:pt>
                <c:pt idx="3702">
                  <c:v>2.9999999999999805E-2</c:v>
                </c:pt>
                <c:pt idx="3703">
                  <c:v>2.9999999999999805E-2</c:v>
                </c:pt>
                <c:pt idx="3704">
                  <c:v>2.9999999999999805E-2</c:v>
                </c:pt>
                <c:pt idx="3705">
                  <c:v>1.9999999999999796E-2</c:v>
                </c:pt>
                <c:pt idx="3706">
                  <c:v>2.9999999999999805E-2</c:v>
                </c:pt>
                <c:pt idx="3707">
                  <c:v>2.9999999999999805E-2</c:v>
                </c:pt>
                <c:pt idx="3708">
                  <c:v>2.9999999999999805E-2</c:v>
                </c:pt>
                <c:pt idx="3709">
                  <c:v>2.9999999999999805E-2</c:v>
                </c:pt>
                <c:pt idx="3710">
                  <c:v>2.9999999999999805E-2</c:v>
                </c:pt>
                <c:pt idx="3711">
                  <c:v>2.9999999999999805E-2</c:v>
                </c:pt>
                <c:pt idx="3712">
                  <c:v>3.9999999999999813E-2</c:v>
                </c:pt>
                <c:pt idx="3713">
                  <c:v>3.9999999999999813E-2</c:v>
                </c:pt>
                <c:pt idx="3714">
                  <c:v>2.9999999999999805E-2</c:v>
                </c:pt>
                <c:pt idx="3715">
                  <c:v>2.9999999999999805E-2</c:v>
                </c:pt>
                <c:pt idx="3716">
                  <c:v>2.9999999999999805E-2</c:v>
                </c:pt>
                <c:pt idx="3717">
                  <c:v>4.9999999999999822E-2</c:v>
                </c:pt>
                <c:pt idx="3718">
                  <c:v>2.9999999999999805E-2</c:v>
                </c:pt>
                <c:pt idx="3719">
                  <c:v>2.9999999999999805E-2</c:v>
                </c:pt>
                <c:pt idx="3720">
                  <c:v>4.9999999999999822E-2</c:v>
                </c:pt>
                <c:pt idx="3721">
                  <c:v>4.9999999999999822E-2</c:v>
                </c:pt>
                <c:pt idx="3722">
                  <c:v>3.9999999999999813E-2</c:v>
                </c:pt>
                <c:pt idx="3723">
                  <c:v>4.9999999999999822E-2</c:v>
                </c:pt>
                <c:pt idx="3724">
                  <c:v>4.9999999999999822E-2</c:v>
                </c:pt>
                <c:pt idx="3725">
                  <c:v>2.9999999999999805E-2</c:v>
                </c:pt>
                <c:pt idx="3726">
                  <c:v>2.9999999999999805E-2</c:v>
                </c:pt>
                <c:pt idx="3727">
                  <c:v>2.9999999999999805E-2</c:v>
                </c:pt>
                <c:pt idx="3728">
                  <c:v>2.9999999999999805E-2</c:v>
                </c:pt>
                <c:pt idx="3729">
                  <c:v>3.9999999999999813E-2</c:v>
                </c:pt>
                <c:pt idx="3730">
                  <c:v>2.9999999999999805E-2</c:v>
                </c:pt>
                <c:pt idx="3731">
                  <c:v>2.9999999999999805E-2</c:v>
                </c:pt>
                <c:pt idx="3732">
                  <c:v>2.9999999999999805E-2</c:v>
                </c:pt>
                <c:pt idx="3733">
                  <c:v>2.9999999999999805E-2</c:v>
                </c:pt>
                <c:pt idx="3734">
                  <c:v>2.9999999999999805E-2</c:v>
                </c:pt>
                <c:pt idx="3735">
                  <c:v>1.9999999999999796E-2</c:v>
                </c:pt>
                <c:pt idx="3736">
                  <c:v>2.9999999999999805E-2</c:v>
                </c:pt>
                <c:pt idx="3737">
                  <c:v>2.9999999999999805E-2</c:v>
                </c:pt>
                <c:pt idx="3738">
                  <c:v>2.9999999999999805E-2</c:v>
                </c:pt>
                <c:pt idx="3739">
                  <c:v>2.9999999999999805E-2</c:v>
                </c:pt>
                <c:pt idx="3740">
                  <c:v>2.9999999999999805E-2</c:v>
                </c:pt>
                <c:pt idx="3741">
                  <c:v>2.9999999999999805E-2</c:v>
                </c:pt>
                <c:pt idx="3742">
                  <c:v>2.9999999999999805E-2</c:v>
                </c:pt>
                <c:pt idx="3743">
                  <c:v>4.9999999999999822E-2</c:v>
                </c:pt>
                <c:pt idx="3744">
                  <c:v>3.9999999999999813E-2</c:v>
                </c:pt>
                <c:pt idx="3745">
                  <c:v>2.9999999999999805E-2</c:v>
                </c:pt>
                <c:pt idx="3746">
                  <c:v>2.9999999999999805E-2</c:v>
                </c:pt>
                <c:pt idx="3747">
                  <c:v>3.9999999999999813E-2</c:v>
                </c:pt>
                <c:pt idx="3748">
                  <c:v>2.9999999999999805E-2</c:v>
                </c:pt>
                <c:pt idx="3749">
                  <c:v>2.9999999999999805E-2</c:v>
                </c:pt>
                <c:pt idx="3750">
                  <c:v>2.9999999999999805E-2</c:v>
                </c:pt>
                <c:pt idx="3751">
                  <c:v>2.9999999999999805E-2</c:v>
                </c:pt>
                <c:pt idx="3752">
                  <c:v>2.9999999999999805E-2</c:v>
                </c:pt>
                <c:pt idx="3753">
                  <c:v>3.9999999999999813E-2</c:v>
                </c:pt>
                <c:pt idx="3754">
                  <c:v>3.9999999999999813E-2</c:v>
                </c:pt>
                <c:pt idx="3755">
                  <c:v>2.9999999999999805E-2</c:v>
                </c:pt>
                <c:pt idx="3756">
                  <c:v>2.9999999999999805E-2</c:v>
                </c:pt>
                <c:pt idx="3757">
                  <c:v>2.9999999999999805E-2</c:v>
                </c:pt>
                <c:pt idx="3758">
                  <c:v>4.9999999999999822E-2</c:v>
                </c:pt>
                <c:pt idx="3759">
                  <c:v>3.9999999999999813E-2</c:v>
                </c:pt>
                <c:pt idx="3760">
                  <c:v>4.9999999999999822E-2</c:v>
                </c:pt>
                <c:pt idx="3761">
                  <c:v>2.9999999999999805E-2</c:v>
                </c:pt>
                <c:pt idx="3762">
                  <c:v>3.9999999999999813E-2</c:v>
                </c:pt>
                <c:pt idx="3763">
                  <c:v>2.9999999999999805E-2</c:v>
                </c:pt>
                <c:pt idx="3764">
                  <c:v>2.9999999999999805E-2</c:v>
                </c:pt>
                <c:pt idx="3765">
                  <c:v>2.9999999999999805E-2</c:v>
                </c:pt>
                <c:pt idx="3766">
                  <c:v>2.9999999999999805E-2</c:v>
                </c:pt>
                <c:pt idx="3767">
                  <c:v>2.9999999999999805E-2</c:v>
                </c:pt>
                <c:pt idx="3768">
                  <c:v>2.9999999999999805E-2</c:v>
                </c:pt>
                <c:pt idx="3769">
                  <c:v>2.9999999999999805E-2</c:v>
                </c:pt>
                <c:pt idx="3770">
                  <c:v>3.9999999999999813E-2</c:v>
                </c:pt>
                <c:pt idx="3771">
                  <c:v>4.9999999999999822E-2</c:v>
                </c:pt>
                <c:pt idx="3772">
                  <c:v>3.9999999999999813E-2</c:v>
                </c:pt>
                <c:pt idx="3773">
                  <c:v>6.999999999999984E-2</c:v>
                </c:pt>
                <c:pt idx="3774">
                  <c:v>5.9999999999999831E-2</c:v>
                </c:pt>
                <c:pt idx="3775">
                  <c:v>4.9999999999999822E-2</c:v>
                </c:pt>
                <c:pt idx="3776">
                  <c:v>3.9999999999999813E-2</c:v>
                </c:pt>
                <c:pt idx="3777">
                  <c:v>3.9999999999999813E-2</c:v>
                </c:pt>
                <c:pt idx="3778">
                  <c:v>2.9999999999999805E-2</c:v>
                </c:pt>
                <c:pt idx="3779">
                  <c:v>3.9999999999999813E-2</c:v>
                </c:pt>
                <c:pt idx="3780">
                  <c:v>2.9999999999999805E-2</c:v>
                </c:pt>
                <c:pt idx="3781">
                  <c:v>9.9999999999997868E-3</c:v>
                </c:pt>
                <c:pt idx="3782">
                  <c:v>1.9999999999999796E-2</c:v>
                </c:pt>
                <c:pt idx="3783">
                  <c:v>9.9999999999997868E-3</c:v>
                </c:pt>
                <c:pt idx="3784">
                  <c:v>9.9999999999997868E-3</c:v>
                </c:pt>
                <c:pt idx="3785">
                  <c:v>9.9999999999997868E-3</c:v>
                </c:pt>
                <c:pt idx="3786">
                  <c:v>1.9999999999999796E-2</c:v>
                </c:pt>
                <c:pt idx="3787">
                  <c:v>9.9999999999997868E-3</c:v>
                </c:pt>
                <c:pt idx="3788">
                  <c:v>9.9999999999997868E-3</c:v>
                </c:pt>
                <c:pt idx="3789">
                  <c:v>9.9999999999997868E-3</c:v>
                </c:pt>
                <c:pt idx="3790">
                  <c:v>1.9999999999999796E-2</c:v>
                </c:pt>
                <c:pt idx="3791">
                  <c:v>1.9999999999999796E-2</c:v>
                </c:pt>
                <c:pt idx="3792">
                  <c:v>1.9999999999999796E-2</c:v>
                </c:pt>
                <c:pt idx="3793">
                  <c:v>1.9999999999999796E-2</c:v>
                </c:pt>
                <c:pt idx="3794">
                  <c:v>9.9999999999997868E-3</c:v>
                </c:pt>
                <c:pt idx="3795">
                  <c:v>2.9999999999999805E-2</c:v>
                </c:pt>
                <c:pt idx="3796">
                  <c:v>2.9999999999999805E-2</c:v>
                </c:pt>
                <c:pt idx="3797">
                  <c:v>2.9999999999999805E-2</c:v>
                </c:pt>
                <c:pt idx="3798">
                  <c:v>9.9999999999997868E-3</c:v>
                </c:pt>
                <c:pt idx="3799">
                  <c:v>9.9999999999997868E-3</c:v>
                </c:pt>
                <c:pt idx="3800">
                  <c:v>9.9999999999997868E-3</c:v>
                </c:pt>
                <c:pt idx="3801">
                  <c:v>9.9999999999997868E-3</c:v>
                </c:pt>
                <c:pt idx="3802">
                  <c:v>9.9999999999997868E-3</c:v>
                </c:pt>
                <c:pt idx="3803">
                  <c:v>9.9999999999997868E-3</c:v>
                </c:pt>
                <c:pt idx="3804">
                  <c:v>9.9999999999997868E-3</c:v>
                </c:pt>
                <c:pt idx="3805">
                  <c:v>9.9999999999997868E-3</c:v>
                </c:pt>
                <c:pt idx="3806">
                  <c:v>9.9999999999997868E-3</c:v>
                </c:pt>
                <c:pt idx="3807">
                  <c:v>9.9999999999997868E-3</c:v>
                </c:pt>
                <c:pt idx="3808">
                  <c:v>9.9999999999997868E-3</c:v>
                </c:pt>
                <c:pt idx="3809">
                  <c:v>9.9999999999997868E-3</c:v>
                </c:pt>
                <c:pt idx="3810">
                  <c:v>9.9999999999997868E-3</c:v>
                </c:pt>
                <c:pt idx="3811">
                  <c:v>9.9999999999997868E-3</c:v>
                </c:pt>
                <c:pt idx="3812">
                  <c:v>9.9999999999997868E-3</c:v>
                </c:pt>
                <c:pt idx="3813">
                  <c:v>9.9999999999997868E-3</c:v>
                </c:pt>
                <c:pt idx="3814">
                  <c:v>9.9999999999997868E-3</c:v>
                </c:pt>
                <c:pt idx="3815">
                  <c:v>9.9999999999997868E-3</c:v>
                </c:pt>
                <c:pt idx="3816">
                  <c:v>9.9999999999997868E-3</c:v>
                </c:pt>
                <c:pt idx="3817">
                  <c:v>9.9999999999997868E-3</c:v>
                </c:pt>
                <c:pt idx="3818">
                  <c:v>9.9999999999997868E-3</c:v>
                </c:pt>
                <c:pt idx="3819">
                  <c:v>9.9999999999997868E-3</c:v>
                </c:pt>
                <c:pt idx="3820">
                  <c:v>9.9999999999997868E-3</c:v>
                </c:pt>
                <c:pt idx="3821">
                  <c:v>9.9999999999997868E-3</c:v>
                </c:pt>
                <c:pt idx="3822">
                  <c:v>9.9999999999997868E-3</c:v>
                </c:pt>
                <c:pt idx="3823">
                  <c:v>9.9999999999997868E-3</c:v>
                </c:pt>
                <c:pt idx="3824">
                  <c:v>9.9999999999997868E-3</c:v>
                </c:pt>
                <c:pt idx="3825">
                  <c:v>9.9999999999997868E-3</c:v>
                </c:pt>
                <c:pt idx="3826">
                  <c:v>9.9999999999997868E-3</c:v>
                </c:pt>
                <c:pt idx="3827">
                  <c:v>9.9999999999997868E-3</c:v>
                </c:pt>
                <c:pt idx="3828">
                  <c:v>9.9999999999997868E-3</c:v>
                </c:pt>
                <c:pt idx="3829">
                  <c:v>9.9999999999997868E-3</c:v>
                </c:pt>
                <c:pt idx="3830">
                  <c:v>9.9999999999997868E-3</c:v>
                </c:pt>
                <c:pt idx="3831">
                  <c:v>1.9999999999999796E-2</c:v>
                </c:pt>
                <c:pt idx="3832">
                  <c:v>9.9999999999997868E-3</c:v>
                </c:pt>
                <c:pt idx="3833">
                  <c:v>9.9999999999997868E-3</c:v>
                </c:pt>
                <c:pt idx="3834">
                  <c:v>9.9999999999997868E-3</c:v>
                </c:pt>
                <c:pt idx="3835">
                  <c:v>9.9999999999997868E-3</c:v>
                </c:pt>
                <c:pt idx="3836">
                  <c:v>9.9999999999997868E-3</c:v>
                </c:pt>
                <c:pt idx="3837">
                  <c:v>9.9999999999997868E-3</c:v>
                </c:pt>
                <c:pt idx="3838">
                  <c:v>9.9999999999997868E-3</c:v>
                </c:pt>
                <c:pt idx="3839">
                  <c:v>9.9999999999997868E-3</c:v>
                </c:pt>
                <c:pt idx="3840">
                  <c:v>9.9999999999997868E-3</c:v>
                </c:pt>
                <c:pt idx="3841">
                  <c:v>9.9999999999997868E-3</c:v>
                </c:pt>
                <c:pt idx="3842">
                  <c:v>9.9999999999997868E-3</c:v>
                </c:pt>
                <c:pt idx="3843">
                  <c:v>9.9999999999997868E-3</c:v>
                </c:pt>
                <c:pt idx="3844">
                  <c:v>9.9999999999997868E-3</c:v>
                </c:pt>
                <c:pt idx="3845">
                  <c:v>9.9999999999997868E-3</c:v>
                </c:pt>
                <c:pt idx="3846">
                  <c:v>9.9999999999997868E-3</c:v>
                </c:pt>
                <c:pt idx="3847">
                  <c:v>9.9999999999997868E-3</c:v>
                </c:pt>
                <c:pt idx="3848">
                  <c:v>9.9999999999997868E-3</c:v>
                </c:pt>
                <c:pt idx="3849">
                  <c:v>9.9999999999997868E-3</c:v>
                </c:pt>
                <c:pt idx="3850">
                  <c:v>9.9999999999997868E-3</c:v>
                </c:pt>
                <c:pt idx="3851">
                  <c:v>9.9999999999997868E-3</c:v>
                </c:pt>
                <c:pt idx="3852">
                  <c:v>9.9999999999997868E-3</c:v>
                </c:pt>
                <c:pt idx="3853">
                  <c:v>9.9999999999997868E-3</c:v>
                </c:pt>
                <c:pt idx="3854">
                  <c:v>9.9999999999997868E-3</c:v>
                </c:pt>
                <c:pt idx="3855">
                  <c:v>9.9999999999997868E-3</c:v>
                </c:pt>
                <c:pt idx="3856">
                  <c:v>9.9999999999997868E-3</c:v>
                </c:pt>
                <c:pt idx="3857">
                  <c:v>9.9999999999997868E-3</c:v>
                </c:pt>
                <c:pt idx="3858">
                  <c:v>9.9999999999997868E-3</c:v>
                </c:pt>
                <c:pt idx="3859">
                  <c:v>9.9999999999997868E-3</c:v>
                </c:pt>
                <c:pt idx="3860">
                  <c:v>9.9999999999997868E-3</c:v>
                </c:pt>
                <c:pt idx="3861">
                  <c:v>9.9999999999997868E-3</c:v>
                </c:pt>
                <c:pt idx="3862">
                  <c:v>1.9999999999999796E-2</c:v>
                </c:pt>
                <c:pt idx="3863">
                  <c:v>9.9999999999997868E-3</c:v>
                </c:pt>
                <c:pt idx="3864">
                  <c:v>9.9999999999997868E-3</c:v>
                </c:pt>
                <c:pt idx="3865">
                  <c:v>9.9999999999997868E-3</c:v>
                </c:pt>
                <c:pt idx="3866">
                  <c:v>9.9999999999997868E-3</c:v>
                </c:pt>
                <c:pt idx="3867">
                  <c:v>9.9999999999997868E-3</c:v>
                </c:pt>
                <c:pt idx="3868">
                  <c:v>9.9999999999997868E-3</c:v>
                </c:pt>
                <c:pt idx="3869">
                  <c:v>9.9999999999997868E-3</c:v>
                </c:pt>
                <c:pt idx="3870">
                  <c:v>9.9999999999997868E-3</c:v>
                </c:pt>
                <c:pt idx="3871">
                  <c:v>9.9999999999997868E-3</c:v>
                </c:pt>
                <c:pt idx="3872">
                  <c:v>9.9999999999997868E-3</c:v>
                </c:pt>
                <c:pt idx="3873">
                  <c:v>9.9999999999997868E-3</c:v>
                </c:pt>
                <c:pt idx="3874">
                  <c:v>9.9999999999997868E-3</c:v>
                </c:pt>
                <c:pt idx="3875">
                  <c:v>9.9999999999997868E-3</c:v>
                </c:pt>
                <c:pt idx="3876">
                  <c:v>9.9999999999997868E-3</c:v>
                </c:pt>
                <c:pt idx="3877">
                  <c:v>9.9999999999997868E-3</c:v>
                </c:pt>
                <c:pt idx="3878">
                  <c:v>9.9999999999997868E-3</c:v>
                </c:pt>
                <c:pt idx="3879">
                  <c:v>9.9999999999997868E-3</c:v>
                </c:pt>
                <c:pt idx="3880">
                  <c:v>9.9999999999997868E-3</c:v>
                </c:pt>
                <c:pt idx="3881">
                  <c:v>9.9999999999997868E-3</c:v>
                </c:pt>
                <c:pt idx="3882">
                  <c:v>9.9999999999997868E-3</c:v>
                </c:pt>
                <c:pt idx="3883">
                  <c:v>9.9999999999997868E-3</c:v>
                </c:pt>
                <c:pt idx="3884">
                  <c:v>9.9999999999997868E-3</c:v>
                </c:pt>
                <c:pt idx="3885">
                  <c:v>9.9999999999997868E-3</c:v>
                </c:pt>
                <c:pt idx="3886">
                  <c:v>9.9999999999997868E-3</c:v>
                </c:pt>
                <c:pt idx="3887">
                  <c:v>1.9999999999999796E-2</c:v>
                </c:pt>
                <c:pt idx="3888">
                  <c:v>9.9999999999997868E-3</c:v>
                </c:pt>
                <c:pt idx="3889">
                  <c:v>9.9999999999997868E-3</c:v>
                </c:pt>
                <c:pt idx="3890">
                  <c:v>9.9999999999997868E-3</c:v>
                </c:pt>
                <c:pt idx="3891">
                  <c:v>9.9999999999997868E-3</c:v>
                </c:pt>
                <c:pt idx="3892">
                  <c:v>9.9999999999997868E-3</c:v>
                </c:pt>
                <c:pt idx="3893">
                  <c:v>9.9999999999997868E-3</c:v>
                </c:pt>
                <c:pt idx="3894">
                  <c:v>9.9999999999997868E-3</c:v>
                </c:pt>
                <c:pt idx="3895">
                  <c:v>9.9999999999997868E-3</c:v>
                </c:pt>
                <c:pt idx="3896">
                  <c:v>9.9999999999997868E-3</c:v>
                </c:pt>
                <c:pt idx="3897">
                  <c:v>9.9999999999997868E-3</c:v>
                </c:pt>
                <c:pt idx="3898">
                  <c:v>9.9999999999997868E-3</c:v>
                </c:pt>
                <c:pt idx="3899">
                  <c:v>9.9999999999997868E-3</c:v>
                </c:pt>
                <c:pt idx="3900">
                  <c:v>9.9999999999997868E-3</c:v>
                </c:pt>
                <c:pt idx="3901">
                  <c:v>9.9999999999997868E-3</c:v>
                </c:pt>
                <c:pt idx="3902">
                  <c:v>1.9999999999999796E-2</c:v>
                </c:pt>
                <c:pt idx="3903">
                  <c:v>9.9999999999997868E-3</c:v>
                </c:pt>
                <c:pt idx="3904">
                  <c:v>1.9999999999999796E-2</c:v>
                </c:pt>
                <c:pt idx="3905">
                  <c:v>9.9999999999997868E-3</c:v>
                </c:pt>
                <c:pt idx="3906">
                  <c:v>9.9999999999997868E-3</c:v>
                </c:pt>
                <c:pt idx="3907">
                  <c:v>9.9999999999997868E-3</c:v>
                </c:pt>
                <c:pt idx="3908">
                  <c:v>9.9999999999997868E-3</c:v>
                </c:pt>
                <c:pt idx="3909">
                  <c:v>9.9999999999997868E-3</c:v>
                </c:pt>
                <c:pt idx="3910">
                  <c:v>9.9999999999997868E-3</c:v>
                </c:pt>
                <c:pt idx="3911">
                  <c:v>9.9999999999997868E-3</c:v>
                </c:pt>
                <c:pt idx="3912">
                  <c:v>9.9999999999997868E-3</c:v>
                </c:pt>
                <c:pt idx="3913">
                  <c:v>9.9999999999997868E-3</c:v>
                </c:pt>
                <c:pt idx="3914">
                  <c:v>9.9999999999997868E-3</c:v>
                </c:pt>
                <c:pt idx="3915">
                  <c:v>9.9999999999997868E-3</c:v>
                </c:pt>
                <c:pt idx="3916">
                  <c:v>9.9999999999997868E-3</c:v>
                </c:pt>
                <c:pt idx="3917">
                  <c:v>9.9999999999997868E-3</c:v>
                </c:pt>
                <c:pt idx="3918">
                  <c:v>9.9999999999997868E-3</c:v>
                </c:pt>
                <c:pt idx="3919">
                  <c:v>9.9999999999997868E-3</c:v>
                </c:pt>
                <c:pt idx="3920">
                  <c:v>9.9999999999997868E-3</c:v>
                </c:pt>
                <c:pt idx="3921">
                  <c:v>9.9999999999997868E-3</c:v>
                </c:pt>
                <c:pt idx="3922">
                  <c:v>9.9999999999997868E-3</c:v>
                </c:pt>
                <c:pt idx="3923">
                  <c:v>9.9999999999997868E-3</c:v>
                </c:pt>
                <c:pt idx="3924">
                  <c:v>9.9999999999997868E-3</c:v>
                </c:pt>
                <c:pt idx="3925">
                  <c:v>9.9999999999997868E-3</c:v>
                </c:pt>
                <c:pt idx="3926">
                  <c:v>9.9999999999997868E-3</c:v>
                </c:pt>
                <c:pt idx="3927">
                  <c:v>9.9999999999997868E-3</c:v>
                </c:pt>
                <c:pt idx="3928">
                  <c:v>9.9999999999997868E-3</c:v>
                </c:pt>
                <c:pt idx="3929">
                  <c:v>2.9999999999999805E-2</c:v>
                </c:pt>
                <c:pt idx="3930">
                  <c:v>2.9999999999999805E-2</c:v>
                </c:pt>
                <c:pt idx="3931">
                  <c:v>1.9999999999999796E-2</c:v>
                </c:pt>
                <c:pt idx="3932">
                  <c:v>2.9999999999999805E-2</c:v>
                </c:pt>
                <c:pt idx="3933">
                  <c:v>2.9999999999999805E-2</c:v>
                </c:pt>
                <c:pt idx="3934">
                  <c:v>2.9999999999999805E-2</c:v>
                </c:pt>
                <c:pt idx="3935">
                  <c:v>2.9999999999999805E-2</c:v>
                </c:pt>
                <c:pt idx="3936">
                  <c:v>2.9999999999999805E-2</c:v>
                </c:pt>
                <c:pt idx="3937">
                  <c:v>2.9999999999999805E-2</c:v>
                </c:pt>
                <c:pt idx="3938">
                  <c:v>1.9999999999999796E-2</c:v>
                </c:pt>
                <c:pt idx="3939">
                  <c:v>1.9999999999999796E-2</c:v>
                </c:pt>
                <c:pt idx="3940">
                  <c:v>2.9999999999999805E-2</c:v>
                </c:pt>
                <c:pt idx="3941">
                  <c:v>2.9999999999999805E-2</c:v>
                </c:pt>
                <c:pt idx="3942">
                  <c:v>2.9999999999999805E-2</c:v>
                </c:pt>
                <c:pt idx="3943">
                  <c:v>2.9999999999999805E-2</c:v>
                </c:pt>
                <c:pt idx="3944">
                  <c:v>2.9999999999999805E-2</c:v>
                </c:pt>
                <c:pt idx="3945">
                  <c:v>2.9999999999999805E-2</c:v>
                </c:pt>
                <c:pt idx="3946">
                  <c:v>2.9999999999999805E-2</c:v>
                </c:pt>
                <c:pt idx="3947">
                  <c:v>2.9999999999999805E-2</c:v>
                </c:pt>
                <c:pt idx="3948">
                  <c:v>2.9999999999999805E-2</c:v>
                </c:pt>
                <c:pt idx="3949">
                  <c:v>2.9999999999999805E-2</c:v>
                </c:pt>
                <c:pt idx="3950">
                  <c:v>2.9999999999999805E-2</c:v>
                </c:pt>
                <c:pt idx="3951">
                  <c:v>2.9999999999999805E-2</c:v>
                </c:pt>
                <c:pt idx="3952">
                  <c:v>2.9999999999999805E-2</c:v>
                </c:pt>
                <c:pt idx="3953">
                  <c:v>2.9999999999999805E-2</c:v>
                </c:pt>
                <c:pt idx="3954">
                  <c:v>2.9999999999999805E-2</c:v>
                </c:pt>
                <c:pt idx="3955">
                  <c:v>2.9999999999999805E-2</c:v>
                </c:pt>
                <c:pt idx="3956">
                  <c:v>2.9999999999999805E-2</c:v>
                </c:pt>
                <c:pt idx="3957">
                  <c:v>2.9999999999999805E-2</c:v>
                </c:pt>
                <c:pt idx="3958">
                  <c:v>2.9999999999999805E-2</c:v>
                </c:pt>
                <c:pt idx="3959">
                  <c:v>2.9999999999999805E-2</c:v>
                </c:pt>
                <c:pt idx="3960">
                  <c:v>2.9999999999999805E-2</c:v>
                </c:pt>
                <c:pt idx="3961">
                  <c:v>2.9999999999999805E-2</c:v>
                </c:pt>
                <c:pt idx="3962">
                  <c:v>1.9999999999999796E-2</c:v>
                </c:pt>
                <c:pt idx="3963">
                  <c:v>2.9999999999999805E-2</c:v>
                </c:pt>
                <c:pt idx="3964">
                  <c:v>2.9999999999999805E-2</c:v>
                </c:pt>
                <c:pt idx="3965">
                  <c:v>2.9999999999999805E-2</c:v>
                </c:pt>
                <c:pt idx="3966">
                  <c:v>2.9999999999999805E-2</c:v>
                </c:pt>
                <c:pt idx="3967">
                  <c:v>1.9999999999999796E-2</c:v>
                </c:pt>
                <c:pt idx="3968">
                  <c:v>2.9999999999999805E-2</c:v>
                </c:pt>
                <c:pt idx="3969">
                  <c:v>1.9999999999999796E-2</c:v>
                </c:pt>
                <c:pt idx="3970">
                  <c:v>2.9999999999999805E-2</c:v>
                </c:pt>
                <c:pt idx="3971">
                  <c:v>2.9999999999999805E-2</c:v>
                </c:pt>
                <c:pt idx="3972">
                  <c:v>2.9999999999999805E-2</c:v>
                </c:pt>
                <c:pt idx="3973">
                  <c:v>2.9999999999999805E-2</c:v>
                </c:pt>
                <c:pt idx="3974">
                  <c:v>2.9999999999999805E-2</c:v>
                </c:pt>
                <c:pt idx="3975">
                  <c:v>2.9999999999999805E-2</c:v>
                </c:pt>
                <c:pt idx="3976">
                  <c:v>1.9999999999999796E-2</c:v>
                </c:pt>
                <c:pt idx="3977">
                  <c:v>2.9999999999999805E-2</c:v>
                </c:pt>
                <c:pt idx="3978">
                  <c:v>2.9999999999999805E-2</c:v>
                </c:pt>
                <c:pt idx="3979">
                  <c:v>2.9999999999999805E-2</c:v>
                </c:pt>
                <c:pt idx="3980">
                  <c:v>2.9999999999999805E-2</c:v>
                </c:pt>
                <c:pt idx="3981">
                  <c:v>2.9999999999999805E-2</c:v>
                </c:pt>
                <c:pt idx="3982">
                  <c:v>2.9999999999999805E-2</c:v>
                </c:pt>
                <c:pt idx="3983">
                  <c:v>2.9999999999999805E-2</c:v>
                </c:pt>
                <c:pt idx="3984">
                  <c:v>2.9999999999999805E-2</c:v>
                </c:pt>
                <c:pt idx="3985">
                  <c:v>2.9999999999999805E-2</c:v>
                </c:pt>
                <c:pt idx="3986">
                  <c:v>2.9999999999999805E-2</c:v>
                </c:pt>
                <c:pt idx="3987">
                  <c:v>2.9999999999999805E-2</c:v>
                </c:pt>
                <c:pt idx="3988">
                  <c:v>2.9999999999999805E-2</c:v>
                </c:pt>
                <c:pt idx="3989">
                  <c:v>2.9999999999999805E-2</c:v>
                </c:pt>
                <c:pt idx="3990">
                  <c:v>2.9999999999999805E-2</c:v>
                </c:pt>
                <c:pt idx="3991">
                  <c:v>2.9999999999999805E-2</c:v>
                </c:pt>
                <c:pt idx="3992">
                  <c:v>2.9999999999999805E-2</c:v>
                </c:pt>
                <c:pt idx="3993">
                  <c:v>2.9999999999999805E-2</c:v>
                </c:pt>
                <c:pt idx="3994">
                  <c:v>2.9999999999999805E-2</c:v>
                </c:pt>
                <c:pt idx="3995">
                  <c:v>2.9999999999999805E-2</c:v>
                </c:pt>
                <c:pt idx="3996">
                  <c:v>2.9999999999999805E-2</c:v>
                </c:pt>
                <c:pt idx="3997">
                  <c:v>2.9999999999999805E-2</c:v>
                </c:pt>
                <c:pt idx="3998">
                  <c:v>2.9999999999999805E-2</c:v>
                </c:pt>
                <c:pt idx="3999">
                  <c:v>2.9999999999999805E-2</c:v>
                </c:pt>
                <c:pt idx="4000">
                  <c:v>2.9999999999999805E-2</c:v>
                </c:pt>
                <c:pt idx="4001">
                  <c:v>2.9999999999999805E-2</c:v>
                </c:pt>
                <c:pt idx="4002">
                  <c:v>2.9999999999999805E-2</c:v>
                </c:pt>
                <c:pt idx="4003">
                  <c:v>2.9999999999999805E-2</c:v>
                </c:pt>
                <c:pt idx="4004">
                  <c:v>2.9999999999999805E-2</c:v>
                </c:pt>
                <c:pt idx="4005">
                  <c:v>2.9999999999999805E-2</c:v>
                </c:pt>
                <c:pt idx="4006">
                  <c:v>2.9999999999999805E-2</c:v>
                </c:pt>
                <c:pt idx="4007">
                  <c:v>2.9999999999999805E-2</c:v>
                </c:pt>
                <c:pt idx="4008">
                  <c:v>2.9999999999999805E-2</c:v>
                </c:pt>
                <c:pt idx="4009">
                  <c:v>2.9999999999999805E-2</c:v>
                </c:pt>
                <c:pt idx="4010">
                  <c:v>2.9999999999999805E-2</c:v>
                </c:pt>
                <c:pt idx="4011">
                  <c:v>2.9999999999999805E-2</c:v>
                </c:pt>
                <c:pt idx="4012">
                  <c:v>2.9999999999999805E-2</c:v>
                </c:pt>
                <c:pt idx="4013">
                  <c:v>2.9999999999999805E-2</c:v>
                </c:pt>
                <c:pt idx="4014">
                  <c:v>2.9999999999999805E-2</c:v>
                </c:pt>
                <c:pt idx="4015">
                  <c:v>2.9999999999999805E-2</c:v>
                </c:pt>
                <c:pt idx="4016">
                  <c:v>3.9999999999999813E-2</c:v>
                </c:pt>
                <c:pt idx="4017">
                  <c:v>3.9999999999999813E-2</c:v>
                </c:pt>
                <c:pt idx="4018">
                  <c:v>2.9999999999999805E-2</c:v>
                </c:pt>
                <c:pt idx="4019">
                  <c:v>3.9999999999999813E-2</c:v>
                </c:pt>
                <c:pt idx="4020">
                  <c:v>2.9999999999999805E-2</c:v>
                </c:pt>
                <c:pt idx="4021">
                  <c:v>3.9999999999999813E-2</c:v>
                </c:pt>
                <c:pt idx="4022">
                  <c:v>2.9999999999999805E-2</c:v>
                </c:pt>
                <c:pt idx="4023">
                  <c:v>2.9999999999999805E-2</c:v>
                </c:pt>
                <c:pt idx="4024">
                  <c:v>3.9999999999999813E-2</c:v>
                </c:pt>
                <c:pt idx="4025">
                  <c:v>3.9999999999999813E-2</c:v>
                </c:pt>
                <c:pt idx="4026">
                  <c:v>2.9999999999999805E-2</c:v>
                </c:pt>
                <c:pt idx="4027">
                  <c:v>3.9999999999999813E-2</c:v>
                </c:pt>
                <c:pt idx="4028">
                  <c:v>2.9999999999999805E-2</c:v>
                </c:pt>
                <c:pt idx="4029">
                  <c:v>2.9999999999999805E-2</c:v>
                </c:pt>
                <c:pt idx="4030">
                  <c:v>2.9999999999999805E-2</c:v>
                </c:pt>
                <c:pt idx="4031">
                  <c:v>3.9999999999999813E-2</c:v>
                </c:pt>
                <c:pt idx="4032">
                  <c:v>3.9999999999999813E-2</c:v>
                </c:pt>
                <c:pt idx="4033">
                  <c:v>2.9999999999999805E-2</c:v>
                </c:pt>
                <c:pt idx="4034">
                  <c:v>9.9999999999997868E-3</c:v>
                </c:pt>
                <c:pt idx="4035">
                  <c:v>2.9999999999999805E-2</c:v>
                </c:pt>
                <c:pt idx="4036">
                  <c:v>2.9999999999999805E-2</c:v>
                </c:pt>
                <c:pt idx="4037">
                  <c:v>1.9999999999999796E-2</c:v>
                </c:pt>
                <c:pt idx="4038">
                  <c:v>9.9999999999997868E-3</c:v>
                </c:pt>
                <c:pt idx="4039">
                  <c:v>9.9999999999997868E-3</c:v>
                </c:pt>
                <c:pt idx="4040">
                  <c:v>9.9999999999997868E-3</c:v>
                </c:pt>
                <c:pt idx="4041">
                  <c:v>9.9999999999997868E-3</c:v>
                </c:pt>
                <c:pt idx="4042">
                  <c:v>9.9999999999997868E-3</c:v>
                </c:pt>
                <c:pt idx="4043">
                  <c:v>9.9999999999997868E-3</c:v>
                </c:pt>
                <c:pt idx="4044">
                  <c:v>9.9999999999997868E-3</c:v>
                </c:pt>
                <c:pt idx="4045">
                  <c:v>9.9999999999997868E-3</c:v>
                </c:pt>
                <c:pt idx="4046">
                  <c:v>9.9999999999997868E-3</c:v>
                </c:pt>
                <c:pt idx="4047">
                  <c:v>9.9999999999997868E-3</c:v>
                </c:pt>
                <c:pt idx="4048">
                  <c:v>9.9999999999997868E-3</c:v>
                </c:pt>
                <c:pt idx="4049">
                  <c:v>1.9999999999999796E-2</c:v>
                </c:pt>
                <c:pt idx="4050">
                  <c:v>1.9999999999999796E-2</c:v>
                </c:pt>
                <c:pt idx="4051">
                  <c:v>1.9999999999999796E-2</c:v>
                </c:pt>
                <c:pt idx="4052">
                  <c:v>2.9999999999999805E-2</c:v>
                </c:pt>
                <c:pt idx="4053">
                  <c:v>9.9999999999997868E-3</c:v>
                </c:pt>
                <c:pt idx="4054">
                  <c:v>1.9999999999999796E-2</c:v>
                </c:pt>
                <c:pt idx="4055">
                  <c:v>3.9999999999999813E-2</c:v>
                </c:pt>
                <c:pt idx="4056">
                  <c:v>4.9999999999999822E-2</c:v>
                </c:pt>
                <c:pt idx="4057">
                  <c:v>2.9999999999999805E-2</c:v>
                </c:pt>
                <c:pt idx="4058">
                  <c:v>2.9999999999999805E-2</c:v>
                </c:pt>
                <c:pt idx="4059">
                  <c:v>1.9999999999999796E-2</c:v>
                </c:pt>
                <c:pt idx="4060">
                  <c:v>9.9999999999997868E-3</c:v>
                </c:pt>
                <c:pt idx="4061">
                  <c:v>2.9999999999999805E-2</c:v>
                </c:pt>
                <c:pt idx="4062">
                  <c:v>2.9999999999999805E-2</c:v>
                </c:pt>
                <c:pt idx="4063">
                  <c:v>2.9999999999999805E-2</c:v>
                </c:pt>
                <c:pt idx="4064">
                  <c:v>2.9999999999999805E-2</c:v>
                </c:pt>
                <c:pt idx="4065">
                  <c:v>2.9999999999999805E-2</c:v>
                </c:pt>
                <c:pt idx="4066">
                  <c:v>9.9999999999997868E-3</c:v>
                </c:pt>
                <c:pt idx="4067">
                  <c:v>9.9999999999997868E-3</c:v>
                </c:pt>
                <c:pt idx="4068">
                  <c:v>9.9999999999997868E-3</c:v>
                </c:pt>
                <c:pt idx="4069">
                  <c:v>1.9999999999999796E-2</c:v>
                </c:pt>
                <c:pt idx="4070">
                  <c:v>1.9999999999999796E-2</c:v>
                </c:pt>
                <c:pt idx="4071">
                  <c:v>1.9999999999999796E-2</c:v>
                </c:pt>
                <c:pt idx="4072">
                  <c:v>9.9999999999997868E-3</c:v>
                </c:pt>
                <c:pt idx="4073">
                  <c:v>9.9999999999997868E-3</c:v>
                </c:pt>
                <c:pt idx="4074">
                  <c:v>9.9999999999997868E-3</c:v>
                </c:pt>
                <c:pt idx="4075">
                  <c:v>9.9999999999997868E-3</c:v>
                </c:pt>
                <c:pt idx="4076">
                  <c:v>9.9999999999997868E-3</c:v>
                </c:pt>
                <c:pt idx="4077">
                  <c:v>9.9999999999997868E-3</c:v>
                </c:pt>
                <c:pt idx="4078">
                  <c:v>9.9999999999997868E-3</c:v>
                </c:pt>
                <c:pt idx="4079">
                  <c:v>9.9999999999997868E-3</c:v>
                </c:pt>
                <c:pt idx="4080">
                  <c:v>9.9999999999997868E-3</c:v>
                </c:pt>
                <c:pt idx="4081">
                  <c:v>9.9999999999997868E-3</c:v>
                </c:pt>
                <c:pt idx="4082">
                  <c:v>9.9999999999997868E-3</c:v>
                </c:pt>
                <c:pt idx="4083">
                  <c:v>2.9999999999999805E-2</c:v>
                </c:pt>
                <c:pt idx="4084">
                  <c:v>2.9999999999999805E-2</c:v>
                </c:pt>
                <c:pt idx="4085">
                  <c:v>2.9999999999999805E-2</c:v>
                </c:pt>
                <c:pt idx="4086">
                  <c:v>2.9999999999999805E-2</c:v>
                </c:pt>
                <c:pt idx="4087">
                  <c:v>2.9999999999999805E-2</c:v>
                </c:pt>
                <c:pt idx="4088">
                  <c:v>2.9999999999999805E-2</c:v>
                </c:pt>
                <c:pt idx="4089">
                  <c:v>2.9999999999999805E-2</c:v>
                </c:pt>
                <c:pt idx="4090">
                  <c:v>2.9999999999999805E-2</c:v>
                </c:pt>
                <c:pt idx="4091">
                  <c:v>2.9999999999999805E-2</c:v>
                </c:pt>
                <c:pt idx="4092">
                  <c:v>2.9999999999999805E-2</c:v>
                </c:pt>
                <c:pt idx="4093">
                  <c:v>2.9999999999999805E-2</c:v>
                </c:pt>
                <c:pt idx="4094">
                  <c:v>2.9999999999999805E-2</c:v>
                </c:pt>
                <c:pt idx="4095">
                  <c:v>2.9999999999999805E-2</c:v>
                </c:pt>
                <c:pt idx="4096">
                  <c:v>2.9999999999999805E-2</c:v>
                </c:pt>
                <c:pt idx="4097">
                  <c:v>2.9999999999999805E-2</c:v>
                </c:pt>
                <c:pt idx="4098">
                  <c:v>2.9999999999999805E-2</c:v>
                </c:pt>
                <c:pt idx="4099">
                  <c:v>2.9999999999999805E-2</c:v>
                </c:pt>
                <c:pt idx="4100">
                  <c:v>2.9999999999999805E-2</c:v>
                </c:pt>
                <c:pt idx="4101">
                  <c:v>1.9999999999999796E-2</c:v>
                </c:pt>
                <c:pt idx="4102">
                  <c:v>1.9999999999999796E-2</c:v>
                </c:pt>
                <c:pt idx="4103">
                  <c:v>2.9999999999999805E-2</c:v>
                </c:pt>
                <c:pt idx="4104">
                  <c:v>2.9999999999999805E-2</c:v>
                </c:pt>
                <c:pt idx="4105">
                  <c:v>2.9999999999999805E-2</c:v>
                </c:pt>
                <c:pt idx="4106">
                  <c:v>2.9999999999999805E-2</c:v>
                </c:pt>
                <c:pt idx="4107">
                  <c:v>2.9999999999999805E-2</c:v>
                </c:pt>
                <c:pt idx="4108">
                  <c:v>2.9999999999999805E-2</c:v>
                </c:pt>
                <c:pt idx="4109">
                  <c:v>2.9999999999999805E-2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6C2-4977-9E0B-9F461DA75C35}"/>
            </c:ext>
          </c:extLst>
        </c:ser>
        <c:ser>
          <c:idx val="1"/>
          <c:order val="1"/>
          <c:tx>
            <c:strRef>
              <c:f>'Z EC'!$H$2</c:f>
              <c:strCache>
                <c:ptCount val="1"/>
                <c:pt idx="0">
                  <c:v>ZAxis Min (g)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897"/>
              <c:layout>
                <c:manualLayout>
                  <c:x val="-6.9940476190476303E-2"/>
                  <c:y val="3.0840400925211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6C2-4977-9E0B-9F461DA75C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 EC'!$C$3:$C$4112</c:f>
              <c:numCache>
                <c:formatCode>h:mm:ss</c:formatCode>
                <c:ptCount val="4110"/>
                <c:pt idx="0">
                  <c:v>0.59513888888888888</c:v>
                </c:pt>
                <c:pt idx="1">
                  <c:v>0.59516203703703707</c:v>
                </c:pt>
                <c:pt idx="2">
                  <c:v>0.59518518518518515</c:v>
                </c:pt>
                <c:pt idx="3">
                  <c:v>0.59520833333333334</c:v>
                </c:pt>
                <c:pt idx="4">
                  <c:v>0.59523148148148153</c:v>
                </c:pt>
                <c:pt idx="5">
                  <c:v>0.59525462962962961</c:v>
                </c:pt>
                <c:pt idx="6">
                  <c:v>0.59527777777777779</c:v>
                </c:pt>
                <c:pt idx="7">
                  <c:v>0.59530092592592598</c:v>
                </c:pt>
                <c:pt idx="8">
                  <c:v>0.59532407407407406</c:v>
                </c:pt>
                <c:pt idx="9">
                  <c:v>0.59534722222222225</c:v>
                </c:pt>
                <c:pt idx="10">
                  <c:v>0.59537037037037044</c:v>
                </c:pt>
                <c:pt idx="11">
                  <c:v>0.59539351851851852</c:v>
                </c:pt>
                <c:pt idx="12">
                  <c:v>0.59541666666666659</c:v>
                </c:pt>
                <c:pt idx="13">
                  <c:v>0.59543981481481478</c:v>
                </c:pt>
                <c:pt idx="14">
                  <c:v>0.59546296296296297</c:v>
                </c:pt>
                <c:pt idx="15">
                  <c:v>0.59548611111111105</c:v>
                </c:pt>
                <c:pt idx="16">
                  <c:v>0.59550925925925924</c:v>
                </c:pt>
                <c:pt idx="17">
                  <c:v>0.59553240740740743</c:v>
                </c:pt>
                <c:pt idx="18">
                  <c:v>0.5955555555555555</c:v>
                </c:pt>
                <c:pt idx="19">
                  <c:v>0.59557870370370369</c:v>
                </c:pt>
                <c:pt idx="20">
                  <c:v>0.59560185185185188</c:v>
                </c:pt>
                <c:pt idx="21">
                  <c:v>0.59562499999999996</c:v>
                </c:pt>
                <c:pt idx="22">
                  <c:v>0.59564814814814815</c:v>
                </c:pt>
                <c:pt idx="23">
                  <c:v>0.59567129629629634</c:v>
                </c:pt>
                <c:pt idx="24">
                  <c:v>0.59569444444444442</c:v>
                </c:pt>
                <c:pt idx="25">
                  <c:v>0.5957175925925926</c:v>
                </c:pt>
                <c:pt idx="26">
                  <c:v>0.59574074074074079</c:v>
                </c:pt>
                <c:pt idx="27">
                  <c:v>0.59576388888888887</c:v>
                </c:pt>
                <c:pt idx="28">
                  <c:v>0.59578703703703706</c:v>
                </c:pt>
                <c:pt idx="29">
                  <c:v>0.59581018518518525</c:v>
                </c:pt>
                <c:pt idx="30">
                  <c:v>0.59583333333333333</c:v>
                </c:pt>
                <c:pt idx="31">
                  <c:v>0.59585648148148151</c:v>
                </c:pt>
                <c:pt idx="32">
                  <c:v>0.5958796296296297</c:v>
                </c:pt>
                <c:pt idx="33">
                  <c:v>0.59590277777777778</c:v>
                </c:pt>
                <c:pt idx="34">
                  <c:v>0.59592592592592586</c:v>
                </c:pt>
                <c:pt idx="35">
                  <c:v>0.59594907407407405</c:v>
                </c:pt>
                <c:pt idx="36">
                  <c:v>0.59597222222222224</c:v>
                </c:pt>
                <c:pt idx="37">
                  <c:v>0.59599537037037031</c:v>
                </c:pt>
                <c:pt idx="38">
                  <c:v>0.5960185185185185</c:v>
                </c:pt>
                <c:pt idx="39">
                  <c:v>0.59604166666666669</c:v>
                </c:pt>
                <c:pt idx="40">
                  <c:v>0.59606481481481477</c:v>
                </c:pt>
                <c:pt idx="41">
                  <c:v>0.59608796296296296</c:v>
                </c:pt>
                <c:pt idx="42">
                  <c:v>0.59611111111111115</c:v>
                </c:pt>
                <c:pt idx="43">
                  <c:v>0.59613425925925922</c:v>
                </c:pt>
                <c:pt idx="44">
                  <c:v>0.59615740740740741</c:v>
                </c:pt>
                <c:pt idx="45">
                  <c:v>0.5961805555555556</c:v>
                </c:pt>
                <c:pt idx="46">
                  <c:v>0.59620370370370368</c:v>
                </c:pt>
                <c:pt idx="47">
                  <c:v>0.59622685185185187</c:v>
                </c:pt>
                <c:pt idx="48">
                  <c:v>0.59625000000000006</c:v>
                </c:pt>
                <c:pt idx="49">
                  <c:v>0.59627314814814814</c:v>
                </c:pt>
                <c:pt idx="50">
                  <c:v>0.59629629629629632</c:v>
                </c:pt>
                <c:pt idx="51">
                  <c:v>0.59631944444444451</c:v>
                </c:pt>
                <c:pt idx="52">
                  <c:v>0.59634259259259259</c:v>
                </c:pt>
                <c:pt idx="53">
                  <c:v>0.59636574074074067</c:v>
                </c:pt>
                <c:pt idx="54">
                  <c:v>0.59638888888888886</c:v>
                </c:pt>
                <c:pt idx="55">
                  <c:v>0.59641203703703705</c:v>
                </c:pt>
                <c:pt idx="56">
                  <c:v>0.59643518518518512</c:v>
                </c:pt>
                <c:pt idx="57">
                  <c:v>0.59645833333333331</c:v>
                </c:pt>
                <c:pt idx="58">
                  <c:v>0.5964814814814815</c:v>
                </c:pt>
                <c:pt idx="59">
                  <c:v>0.59650462962962958</c:v>
                </c:pt>
                <c:pt idx="60">
                  <c:v>0.59652777777777777</c:v>
                </c:pt>
                <c:pt idx="61">
                  <c:v>0.59655092592592596</c:v>
                </c:pt>
                <c:pt idx="62">
                  <c:v>0.59657407407407403</c:v>
                </c:pt>
                <c:pt idx="63">
                  <c:v>0.59659722222222222</c:v>
                </c:pt>
                <c:pt idx="64">
                  <c:v>0.59662037037037041</c:v>
                </c:pt>
                <c:pt idx="65">
                  <c:v>0.59664351851851849</c:v>
                </c:pt>
                <c:pt idx="66">
                  <c:v>0.59666666666666668</c:v>
                </c:pt>
                <c:pt idx="67">
                  <c:v>0.59668981481481487</c:v>
                </c:pt>
                <c:pt idx="68">
                  <c:v>0.59671296296296295</c:v>
                </c:pt>
                <c:pt idx="69">
                  <c:v>0.59673611111111113</c:v>
                </c:pt>
                <c:pt idx="70">
                  <c:v>0.59675925925925932</c:v>
                </c:pt>
                <c:pt idx="71">
                  <c:v>0.5967824074074074</c:v>
                </c:pt>
                <c:pt idx="72">
                  <c:v>0.59680555555555559</c:v>
                </c:pt>
                <c:pt idx="73">
                  <c:v>0.59682870370370367</c:v>
                </c:pt>
                <c:pt idx="74">
                  <c:v>0.59685185185185186</c:v>
                </c:pt>
                <c:pt idx="75">
                  <c:v>0.59687499999999993</c:v>
                </c:pt>
                <c:pt idx="76">
                  <c:v>0.59689814814814812</c:v>
                </c:pt>
                <c:pt idx="77">
                  <c:v>0.59692129629629631</c:v>
                </c:pt>
                <c:pt idx="78">
                  <c:v>0.59694444444444439</c:v>
                </c:pt>
                <c:pt idx="79">
                  <c:v>0.59696759259259258</c:v>
                </c:pt>
                <c:pt idx="80">
                  <c:v>0.59699074074074077</c:v>
                </c:pt>
                <c:pt idx="81">
                  <c:v>0.59701388888888884</c:v>
                </c:pt>
                <c:pt idx="82">
                  <c:v>0.59703703703703703</c:v>
                </c:pt>
                <c:pt idx="83">
                  <c:v>0.59706018518518522</c:v>
                </c:pt>
                <c:pt idx="84">
                  <c:v>0.5970833333333333</c:v>
                </c:pt>
                <c:pt idx="85">
                  <c:v>0.59710648148148149</c:v>
                </c:pt>
                <c:pt idx="86">
                  <c:v>0.59712962962962968</c:v>
                </c:pt>
                <c:pt idx="87">
                  <c:v>0.59715277777777775</c:v>
                </c:pt>
                <c:pt idx="88">
                  <c:v>0.59717592592592594</c:v>
                </c:pt>
                <c:pt idx="89">
                  <c:v>0.59719907407407413</c:v>
                </c:pt>
                <c:pt idx="90">
                  <c:v>0.59722222222222221</c:v>
                </c:pt>
                <c:pt idx="91">
                  <c:v>0.5972453703703704</c:v>
                </c:pt>
                <c:pt idx="92">
                  <c:v>0.59726851851851859</c:v>
                </c:pt>
                <c:pt idx="93">
                  <c:v>0.59729166666666667</c:v>
                </c:pt>
                <c:pt idx="94">
                  <c:v>0.59731481481481474</c:v>
                </c:pt>
                <c:pt idx="95">
                  <c:v>0.59733796296296293</c:v>
                </c:pt>
                <c:pt idx="96">
                  <c:v>0.59736111111111112</c:v>
                </c:pt>
                <c:pt idx="97">
                  <c:v>0.5973842592592592</c:v>
                </c:pt>
                <c:pt idx="98">
                  <c:v>0.59740740740740739</c:v>
                </c:pt>
                <c:pt idx="99">
                  <c:v>0.59743055555555558</c:v>
                </c:pt>
                <c:pt idx="100">
                  <c:v>0.59745370370370365</c:v>
                </c:pt>
                <c:pt idx="101">
                  <c:v>0.59747685185185184</c:v>
                </c:pt>
                <c:pt idx="102">
                  <c:v>0.59750000000000003</c:v>
                </c:pt>
                <c:pt idx="103">
                  <c:v>0.59752314814814811</c:v>
                </c:pt>
                <c:pt idx="104">
                  <c:v>0.5975462962962963</c:v>
                </c:pt>
                <c:pt idx="105">
                  <c:v>0.59756944444444449</c:v>
                </c:pt>
                <c:pt idx="106">
                  <c:v>0.59759259259259256</c:v>
                </c:pt>
                <c:pt idx="107">
                  <c:v>0.59761574074074075</c:v>
                </c:pt>
                <c:pt idx="108">
                  <c:v>0.59763888888888894</c:v>
                </c:pt>
                <c:pt idx="109">
                  <c:v>0.59766203703703702</c:v>
                </c:pt>
                <c:pt idx="110">
                  <c:v>0.59768518518518521</c:v>
                </c:pt>
                <c:pt idx="111">
                  <c:v>0.5977083333333334</c:v>
                </c:pt>
                <c:pt idx="112">
                  <c:v>0.59773148148148147</c:v>
                </c:pt>
                <c:pt idx="113">
                  <c:v>0.59775462962962966</c:v>
                </c:pt>
                <c:pt idx="114">
                  <c:v>0.59777777777777785</c:v>
                </c:pt>
                <c:pt idx="115">
                  <c:v>0.59780092592592593</c:v>
                </c:pt>
                <c:pt idx="116">
                  <c:v>0.59782407407407401</c:v>
                </c:pt>
                <c:pt idx="117">
                  <c:v>0.5978472222222222</c:v>
                </c:pt>
                <c:pt idx="118">
                  <c:v>0.59787037037037039</c:v>
                </c:pt>
                <c:pt idx="119">
                  <c:v>0.59789351851851846</c:v>
                </c:pt>
                <c:pt idx="120">
                  <c:v>0.59791666666666665</c:v>
                </c:pt>
                <c:pt idx="121">
                  <c:v>0.59793981481481484</c:v>
                </c:pt>
                <c:pt idx="122">
                  <c:v>0.59796296296296292</c:v>
                </c:pt>
                <c:pt idx="123">
                  <c:v>0.59798611111111111</c:v>
                </c:pt>
                <c:pt idx="124">
                  <c:v>0.5980092592592593</c:v>
                </c:pt>
                <c:pt idx="125">
                  <c:v>0.59803240740740737</c:v>
                </c:pt>
                <c:pt idx="126">
                  <c:v>0.59805555555555556</c:v>
                </c:pt>
                <c:pt idx="127">
                  <c:v>0.59807870370370375</c:v>
                </c:pt>
                <c:pt idx="128">
                  <c:v>0.59810185185185183</c:v>
                </c:pt>
                <c:pt idx="129">
                  <c:v>0.59812500000000002</c:v>
                </c:pt>
                <c:pt idx="130">
                  <c:v>0.59814814814814821</c:v>
                </c:pt>
                <c:pt idx="131">
                  <c:v>0.59817129629629628</c:v>
                </c:pt>
                <c:pt idx="132">
                  <c:v>0.59819444444444447</c:v>
                </c:pt>
                <c:pt idx="133">
                  <c:v>0.59821759259259266</c:v>
                </c:pt>
                <c:pt idx="134">
                  <c:v>0.59824074074074074</c:v>
                </c:pt>
                <c:pt idx="135">
                  <c:v>0.59826388888888882</c:v>
                </c:pt>
                <c:pt idx="136">
                  <c:v>0.59828703703703701</c:v>
                </c:pt>
                <c:pt idx="137">
                  <c:v>0.59831018518518519</c:v>
                </c:pt>
                <c:pt idx="138">
                  <c:v>0.59833333333333327</c:v>
                </c:pt>
                <c:pt idx="139">
                  <c:v>0.59835648148148146</c:v>
                </c:pt>
                <c:pt idx="140">
                  <c:v>0.59837962962962965</c:v>
                </c:pt>
                <c:pt idx="141">
                  <c:v>0.59840277777777773</c:v>
                </c:pt>
                <c:pt idx="142">
                  <c:v>0.59842592592592592</c:v>
                </c:pt>
                <c:pt idx="143">
                  <c:v>0.59844907407407411</c:v>
                </c:pt>
                <c:pt idx="144">
                  <c:v>0.59847222222222218</c:v>
                </c:pt>
                <c:pt idx="145">
                  <c:v>0.59849537037037037</c:v>
                </c:pt>
                <c:pt idx="146">
                  <c:v>0.59851851851851856</c:v>
                </c:pt>
                <c:pt idx="147">
                  <c:v>0.59854166666666664</c:v>
                </c:pt>
                <c:pt idx="148">
                  <c:v>0.59856481481481483</c:v>
                </c:pt>
                <c:pt idx="149">
                  <c:v>0.59858796296296302</c:v>
                </c:pt>
                <c:pt idx="150">
                  <c:v>0.59861111111111109</c:v>
                </c:pt>
                <c:pt idx="151">
                  <c:v>0.59863425925925928</c:v>
                </c:pt>
                <c:pt idx="152">
                  <c:v>0.59865740740740747</c:v>
                </c:pt>
                <c:pt idx="153">
                  <c:v>0.59868055555555555</c:v>
                </c:pt>
                <c:pt idx="154">
                  <c:v>0.59870370370370374</c:v>
                </c:pt>
                <c:pt idx="155">
                  <c:v>0.59872685185185182</c:v>
                </c:pt>
                <c:pt idx="156">
                  <c:v>0.59875</c:v>
                </c:pt>
                <c:pt idx="157">
                  <c:v>0.59877314814814808</c:v>
                </c:pt>
                <c:pt idx="158">
                  <c:v>0.59879629629629627</c:v>
                </c:pt>
                <c:pt idx="159">
                  <c:v>0.59881944444444446</c:v>
                </c:pt>
                <c:pt idx="160">
                  <c:v>0.59884259259259254</c:v>
                </c:pt>
                <c:pt idx="161">
                  <c:v>0.59886574074074073</c:v>
                </c:pt>
                <c:pt idx="162">
                  <c:v>0.59888888888888892</c:v>
                </c:pt>
                <c:pt idx="163">
                  <c:v>0.59891203703703699</c:v>
                </c:pt>
                <c:pt idx="164">
                  <c:v>0.59893518518518518</c:v>
                </c:pt>
                <c:pt idx="165">
                  <c:v>0.59895833333333337</c:v>
                </c:pt>
                <c:pt idx="166">
                  <c:v>0.59898148148148145</c:v>
                </c:pt>
                <c:pt idx="167">
                  <c:v>0.59900462962962964</c:v>
                </c:pt>
                <c:pt idx="168">
                  <c:v>0.59902777777777783</c:v>
                </c:pt>
                <c:pt idx="169">
                  <c:v>0.5990509259259259</c:v>
                </c:pt>
                <c:pt idx="170">
                  <c:v>0.59907407407407409</c:v>
                </c:pt>
                <c:pt idx="171">
                  <c:v>0.59909722222222228</c:v>
                </c:pt>
                <c:pt idx="172">
                  <c:v>0.59912037037037036</c:v>
                </c:pt>
                <c:pt idx="173">
                  <c:v>0.59914351851851855</c:v>
                </c:pt>
                <c:pt idx="174">
                  <c:v>0.59916666666666674</c:v>
                </c:pt>
                <c:pt idx="175">
                  <c:v>0.59918981481481481</c:v>
                </c:pt>
                <c:pt idx="176">
                  <c:v>0.59921296296296289</c:v>
                </c:pt>
                <c:pt idx="177">
                  <c:v>0.59923611111111108</c:v>
                </c:pt>
                <c:pt idx="178">
                  <c:v>0.59925925925925927</c:v>
                </c:pt>
                <c:pt idx="179">
                  <c:v>0.59928240740740735</c:v>
                </c:pt>
                <c:pt idx="180">
                  <c:v>0.59930555555555554</c:v>
                </c:pt>
                <c:pt idx="181">
                  <c:v>0.59932870370370372</c:v>
                </c:pt>
                <c:pt idx="182">
                  <c:v>0.5993518518518518</c:v>
                </c:pt>
                <c:pt idx="183">
                  <c:v>0.59937499999999999</c:v>
                </c:pt>
                <c:pt idx="184">
                  <c:v>0.59939814814814818</c:v>
                </c:pt>
                <c:pt idx="185">
                  <c:v>0.59942129629629626</c:v>
                </c:pt>
                <c:pt idx="186">
                  <c:v>0.59944444444444445</c:v>
                </c:pt>
                <c:pt idx="187">
                  <c:v>0.59946759259259264</c:v>
                </c:pt>
                <c:pt idx="188">
                  <c:v>0.59949074074074071</c:v>
                </c:pt>
                <c:pt idx="189">
                  <c:v>0.5995138888888889</c:v>
                </c:pt>
                <c:pt idx="190">
                  <c:v>0.59953703703703709</c:v>
                </c:pt>
                <c:pt idx="191">
                  <c:v>0.59956018518518517</c:v>
                </c:pt>
                <c:pt idx="192">
                  <c:v>0.59958333333333336</c:v>
                </c:pt>
                <c:pt idx="193">
                  <c:v>0.59960648148148155</c:v>
                </c:pt>
                <c:pt idx="194">
                  <c:v>0.59962962962962962</c:v>
                </c:pt>
                <c:pt idx="195">
                  <c:v>0.59965277777777781</c:v>
                </c:pt>
                <c:pt idx="196">
                  <c:v>0.599675925925926</c:v>
                </c:pt>
                <c:pt idx="197">
                  <c:v>0.59969907407407408</c:v>
                </c:pt>
                <c:pt idx="198">
                  <c:v>0.59972222222222216</c:v>
                </c:pt>
                <c:pt idx="199">
                  <c:v>0.59974537037037035</c:v>
                </c:pt>
                <c:pt idx="200">
                  <c:v>0.59976851851851853</c:v>
                </c:pt>
                <c:pt idx="201">
                  <c:v>0.59979166666666661</c:v>
                </c:pt>
                <c:pt idx="202">
                  <c:v>0.5998148148148148</c:v>
                </c:pt>
                <c:pt idx="203">
                  <c:v>0.59983796296296299</c:v>
                </c:pt>
                <c:pt idx="204">
                  <c:v>0.59986111111111107</c:v>
                </c:pt>
                <c:pt idx="205">
                  <c:v>0.59988425925925926</c:v>
                </c:pt>
                <c:pt idx="206">
                  <c:v>0.59990740740740744</c:v>
                </c:pt>
                <c:pt idx="207">
                  <c:v>0.59993055555555552</c:v>
                </c:pt>
                <c:pt idx="208">
                  <c:v>0.59995370370370371</c:v>
                </c:pt>
                <c:pt idx="209">
                  <c:v>0.5999768518518519</c:v>
                </c:pt>
                <c:pt idx="210">
                  <c:v>0.6</c:v>
                </c:pt>
                <c:pt idx="211">
                  <c:v>0.60002314814814817</c:v>
                </c:pt>
                <c:pt idx="212">
                  <c:v>0.60004629629629636</c:v>
                </c:pt>
                <c:pt idx="213">
                  <c:v>0.60006944444444443</c:v>
                </c:pt>
                <c:pt idx="214">
                  <c:v>0.60009259259259262</c:v>
                </c:pt>
                <c:pt idx="215">
                  <c:v>0.60011574074074081</c:v>
                </c:pt>
                <c:pt idx="216">
                  <c:v>0.60013888888888889</c:v>
                </c:pt>
                <c:pt idx="217">
                  <c:v>0.60016203703703697</c:v>
                </c:pt>
                <c:pt idx="218">
                  <c:v>0.60018518518518515</c:v>
                </c:pt>
                <c:pt idx="219">
                  <c:v>0.60020833333333334</c:v>
                </c:pt>
                <c:pt idx="220">
                  <c:v>0.60023148148148142</c:v>
                </c:pt>
                <c:pt idx="221">
                  <c:v>0.60025462962962961</c:v>
                </c:pt>
                <c:pt idx="222">
                  <c:v>0.6002777777777778</c:v>
                </c:pt>
                <c:pt idx="223">
                  <c:v>0.60030092592592588</c:v>
                </c:pt>
                <c:pt idx="224">
                  <c:v>0.60032407407407407</c:v>
                </c:pt>
                <c:pt idx="225">
                  <c:v>0.60034722222222225</c:v>
                </c:pt>
                <c:pt idx="226">
                  <c:v>0.60037037037037033</c:v>
                </c:pt>
                <c:pt idx="227">
                  <c:v>0.60039351851851852</c:v>
                </c:pt>
                <c:pt idx="228">
                  <c:v>0.60041666666666671</c:v>
                </c:pt>
                <c:pt idx="229">
                  <c:v>0.60043981481481479</c:v>
                </c:pt>
                <c:pt idx="230">
                  <c:v>0.60046296296296298</c:v>
                </c:pt>
                <c:pt idx="231">
                  <c:v>0.60048611111111116</c:v>
                </c:pt>
                <c:pt idx="232">
                  <c:v>0.60050925925925924</c:v>
                </c:pt>
                <c:pt idx="233">
                  <c:v>0.60053240740740743</c:v>
                </c:pt>
                <c:pt idx="234">
                  <c:v>0.60055555555555562</c:v>
                </c:pt>
                <c:pt idx="235">
                  <c:v>0.6005787037037037</c:v>
                </c:pt>
                <c:pt idx="236">
                  <c:v>0.60060185185185189</c:v>
                </c:pt>
                <c:pt idx="237">
                  <c:v>0.60062499999999996</c:v>
                </c:pt>
                <c:pt idx="238">
                  <c:v>0.60064814814814815</c:v>
                </c:pt>
                <c:pt idx="239">
                  <c:v>0.60067129629629623</c:v>
                </c:pt>
                <c:pt idx="240">
                  <c:v>0.60069444444444442</c:v>
                </c:pt>
                <c:pt idx="241">
                  <c:v>0.60071759259259261</c:v>
                </c:pt>
                <c:pt idx="242">
                  <c:v>0.60074074074074069</c:v>
                </c:pt>
                <c:pt idx="243">
                  <c:v>0.60076388888888888</c:v>
                </c:pt>
                <c:pt idx="244">
                  <c:v>0.60078703703703706</c:v>
                </c:pt>
                <c:pt idx="245">
                  <c:v>0.60081018518518514</c:v>
                </c:pt>
                <c:pt idx="246">
                  <c:v>0.60083333333333333</c:v>
                </c:pt>
                <c:pt idx="247">
                  <c:v>0.60085648148148152</c:v>
                </c:pt>
                <c:pt idx="248">
                  <c:v>0.6008796296296296</c:v>
                </c:pt>
                <c:pt idx="249">
                  <c:v>0.60090277777777779</c:v>
                </c:pt>
                <c:pt idx="250">
                  <c:v>0.60092592592592597</c:v>
                </c:pt>
                <c:pt idx="251">
                  <c:v>0.60094907407407405</c:v>
                </c:pt>
                <c:pt idx="252">
                  <c:v>0.60097222222222224</c:v>
                </c:pt>
                <c:pt idx="253">
                  <c:v>0.60099537037037043</c:v>
                </c:pt>
                <c:pt idx="254">
                  <c:v>0.60101851851851851</c:v>
                </c:pt>
                <c:pt idx="255">
                  <c:v>0.6010416666666667</c:v>
                </c:pt>
                <c:pt idx="256">
                  <c:v>0.60106481481481489</c:v>
                </c:pt>
                <c:pt idx="257">
                  <c:v>0.60108796296296296</c:v>
                </c:pt>
                <c:pt idx="258">
                  <c:v>0.60111111111111104</c:v>
                </c:pt>
                <c:pt idx="259">
                  <c:v>0.60113425925925923</c:v>
                </c:pt>
                <c:pt idx="260">
                  <c:v>0.60115740740740742</c:v>
                </c:pt>
                <c:pt idx="261">
                  <c:v>0.6011805555555555</c:v>
                </c:pt>
                <c:pt idx="262">
                  <c:v>0.60120370370370368</c:v>
                </c:pt>
                <c:pt idx="263">
                  <c:v>0.60122685185185187</c:v>
                </c:pt>
                <c:pt idx="264">
                  <c:v>0.60124999999999995</c:v>
                </c:pt>
                <c:pt idx="265">
                  <c:v>0.60127314814814814</c:v>
                </c:pt>
                <c:pt idx="266">
                  <c:v>0.60129629629629633</c:v>
                </c:pt>
                <c:pt idx="267">
                  <c:v>0.60131944444444441</c:v>
                </c:pt>
                <c:pt idx="268">
                  <c:v>0.6013425925925926</c:v>
                </c:pt>
                <c:pt idx="269">
                  <c:v>0.60136574074074078</c:v>
                </c:pt>
                <c:pt idx="270">
                  <c:v>0.60138888888888886</c:v>
                </c:pt>
                <c:pt idx="271">
                  <c:v>0.60141203703703705</c:v>
                </c:pt>
                <c:pt idx="272">
                  <c:v>0.60143518518518524</c:v>
                </c:pt>
                <c:pt idx="273">
                  <c:v>0.60145833333333332</c:v>
                </c:pt>
                <c:pt idx="274">
                  <c:v>0.60148148148148151</c:v>
                </c:pt>
                <c:pt idx="275">
                  <c:v>0.60150462962962969</c:v>
                </c:pt>
                <c:pt idx="276">
                  <c:v>0.60152777777777777</c:v>
                </c:pt>
                <c:pt idx="277">
                  <c:v>0.60155092592592596</c:v>
                </c:pt>
                <c:pt idx="278">
                  <c:v>0.60157407407407404</c:v>
                </c:pt>
                <c:pt idx="279">
                  <c:v>0.60159722222222223</c:v>
                </c:pt>
                <c:pt idx="280">
                  <c:v>0.60162037037037031</c:v>
                </c:pt>
                <c:pt idx="281">
                  <c:v>0.60164351851851849</c:v>
                </c:pt>
                <c:pt idx="282">
                  <c:v>0.60166666666666668</c:v>
                </c:pt>
                <c:pt idx="283">
                  <c:v>0.60168981481481476</c:v>
                </c:pt>
                <c:pt idx="284">
                  <c:v>0.60171296296296295</c:v>
                </c:pt>
                <c:pt idx="285">
                  <c:v>0.60173611111111114</c:v>
                </c:pt>
                <c:pt idx="286">
                  <c:v>0.60175925925925922</c:v>
                </c:pt>
                <c:pt idx="287">
                  <c:v>0.6017824074074074</c:v>
                </c:pt>
                <c:pt idx="288">
                  <c:v>0.60180555555555559</c:v>
                </c:pt>
                <c:pt idx="289">
                  <c:v>0.60182870370370367</c:v>
                </c:pt>
                <c:pt idx="290">
                  <c:v>0.60185185185185186</c:v>
                </c:pt>
                <c:pt idx="291">
                  <c:v>0.60187500000000005</c:v>
                </c:pt>
                <c:pt idx="292">
                  <c:v>0.60189814814814813</c:v>
                </c:pt>
                <c:pt idx="293">
                  <c:v>0.60192129629629632</c:v>
                </c:pt>
                <c:pt idx="294">
                  <c:v>0.6019444444444445</c:v>
                </c:pt>
                <c:pt idx="295">
                  <c:v>0.60196759259259258</c:v>
                </c:pt>
                <c:pt idx="296">
                  <c:v>0.60199074074074077</c:v>
                </c:pt>
                <c:pt idx="297">
                  <c:v>0.60201388888888896</c:v>
                </c:pt>
                <c:pt idx="298">
                  <c:v>0.60203703703703704</c:v>
                </c:pt>
                <c:pt idx="299">
                  <c:v>0.60206018518518511</c:v>
                </c:pt>
                <c:pt idx="300">
                  <c:v>0.6020833333333333</c:v>
                </c:pt>
                <c:pt idx="301">
                  <c:v>0.60210648148148149</c:v>
                </c:pt>
                <c:pt idx="302">
                  <c:v>0.60212962962962957</c:v>
                </c:pt>
                <c:pt idx="303">
                  <c:v>0.60215277777777776</c:v>
                </c:pt>
                <c:pt idx="304">
                  <c:v>0.60217592592592595</c:v>
                </c:pt>
                <c:pt idx="305">
                  <c:v>0.60219907407407403</c:v>
                </c:pt>
                <c:pt idx="306">
                  <c:v>0.60222222222222221</c:v>
                </c:pt>
                <c:pt idx="307">
                  <c:v>0.6022453703703704</c:v>
                </c:pt>
                <c:pt idx="308">
                  <c:v>0.60226851851851848</c:v>
                </c:pt>
                <c:pt idx="309">
                  <c:v>0.60229166666666667</c:v>
                </c:pt>
                <c:pt idx="310">
                  <c:v>0.60231481481481486</c:v>
                </c:pt>
                <c:pt idx="311">
                  <c:v>0.60233796296296294</c:v>
                </c:pt>
                <c:pt idx="312">
                  <c:v>0.60236111111111112</c:v>
                </c:pt>
                <c:pt idx="313">
                  <c:v>0.60238425925925931</c:v>
                </c:pt>
                <c:pt idx="314">
                  <c:v>0.60240740740740739</c:v>
                </c:pt>
                <c:pt idx="315">
                  <c:v>0.60243055555555558</c:v>
                </c:pt>
                <c:pt idx="316">
                  <c:v>0.60245370370370377</c:v>
                </c:pt>
                <c:pt idx="317">
                  <c:v>0.60247685185185185</c:v>
                </c:pt>
                <c:pt idx="318">
                  <c:v>0.60250000000000004</c:v>
                </c:pt>
                <c:pt idx="319">
                  <c:v>0.60252314814814811</c:v>
                </c:pt>
                <c:pt idx="320">
                  <c:v>0.6025462962962963</c:v>
                </c:pt>
                <c:pt idx="321">
                  <c:v>0.60256944444444438</c:v>
                </c:pt>
                <c:pt idx="322">
                  <c:v>0.60259259259259257</c:v>
                </c:pt>
                <c:pt idx="323">
                  <c:v>0.60261574074074076</c:v>
                </c:pt>
                <c:pt idx="324">
                  <c:v>0.60263888888888884</c:v>
                </c:pt>
                <c:pt idx="325">
                  <c:v>0.60266203703703702</c:v>
                </c:pt>
                <c:pt idx="326">
                  <c:v>0.60268518518518521</c:v>
                </c:pt>
                <c:pt idx="327">
                  <c:v>0.60270833333333329</c:v>
                </c:pt>
                <c:pt idx="328">
                  <c:v>0.60273148148148148</c:v>
                </c:pt>
                <c:pt idx="329">
                  <c:v>0.60275462962962967</c:v>
                </c:pt>
                <c:pt idx="330">
                  <c:v>0.60277777777777775</c:v>
                </c:pt>
                <c:pt idx="331">
                  <c:v>0.60280092592592593</c:v>
                </c:pt>
                <c:pt idx="332">
                  <c:v>0.60282407407407412</c:v>
                </c:pt>
                <c:pt idx="333">
                  <c:v>0.6028472222222222</c:v>
                </c:pt>
                <c:pt idx="334">
                  <c:v>0.60287037037037039</c:v>
                </c:pt>
                <c:pt idx="335">
                  <c:v>0.60289351851851858</c:v>
                </c:pt>
                <c:pt idx="336">
                  <c:v>0.60291666666666666</c:v>
                </c:pt>
                <c:pt idx="337">
                  <c:v>0.60293981481481485</c:v>
                </c:pt>
                <c:pt idx="338">
                  <c:v>0.60296296296296303</c:v>
                </c:pt>
                <c:pt idx="339">
                  <c:v>0.60298611111111111</c:v>
                </c:pt>
                <c:pt idx="340">
                  <c:v>0.60300925925925919</c:v>
                </c:pt>
                <c:pt idx="341">
                  <c:v>0.60303240740740738</c:v>
                </c:pt>
                <c:pt idx="342">
                  <c:v>0.60305555555555557</c:v>
                </c:pt>
                <c:pt idx="343">
                  <c:v>0.60307870370370364</c:v>
                </c:pt>
                <c:pt idx="344">
                  <c:v>0.60310185185185183</c:v>
                </c:pt>
                <c:pt idx="345">
                  <c:v>0.60312500000000002</c:v>
                </c:pt>
                <c:pt idx="346">
                  <c:v>0.6031481481481481</c:v>
                </c:pt>
                <c:pt idx="347">
                  <c:v>0.60317129629629629</c:v>
                </c:pt>
                <c:pt idx="348">
                  <c:v>0.60319444444444448</c:v>
                </c:pt>
                <c:pt idx="349">
                  <c:v>0.60321759259259256</c:v>
                </c:pt>
                <c:pt idx="350">
                  <c:v>0.60324074074074074</c:v>
                </c:pt>
                <c:pt idx="351">
                  <c:v>0.60326388888888893</c:v>
                </c:pt>
                <c:pt idx="352">
                  <c:v>0.60328703703703701</c:v>
                </c:pt>
                <c:pt idx="353">
                  <c:v>0.6033101851851852</c:v>
                </c:pt>
                <c:pt idx="354">
                  <c:v>0.60333333333333339</c:v>
                </c:pt>
                <c:pt idx="355">
                  <c:v>0.60335648148148147</c:v>
                </c:pt>
                <c:pt idx="356">
                  <c:v>0.60337962962962965</c:v>
                </c:pt>
                <c:pt idx="357">
                  <c:v>0.60340277777777784</c:v>
                </c:pt>
                <c:pt idx="358">
                  <c:v>0.60342592592592592</c:v>
                </c:pt>
                <c:pt idx="359">
                  <c:v>0.603449074074074</c:v>
                </c:pt>
                <c:pt idx="360">
                  <c:v>0.60347222222222219</c:v>
                </c:pt>
                <c:pt idx="361">
                  <c:v>0.60349537037037038</c:v>
                </c:pt>
                <c:pt idx="362">
                  <c:v>0.60351851851851845</c:v>
                </c:pt>
                <c:pt idx="363">
                  <c:v>0.60354166666666664</c:v>
                </c:pt>
                <c:pt idx="364">
                  <c:v>0.60356481481481483</c:v>
                </c:pt>
                <c:pt idx="365">
                  <c:v>0.60358796296296291</c:v>
                </c:pt>
                <c:pt idx="366">
                  <c:v>0.6036111111111111</c:v>
                </c:pt>
                <c:pt idx="367">
                  <c:v>0.60363425925925929</c:v>
                </c:pt>
                <c:pt idx="368">
                  <c:v>0.60365740740740736</c:v>
                </c:pt>
                <c:pt idx="369">
                  <c:v>0.60368055555555555</c:v>
                </c:pt>
                <c:pt idx="370">
                  <c:v>0.60370370370370374</c:v>
                </c:pt>
                <c:pt idx="371">
                  <c:v>0.60372685185185182</c:v>
                </c:pt>
                <c:pt idx="372">
                  <c:v>0.60375000000000001</c:v>
                </c:pt>
                <c:pt idx="373">
                  <c:v>0.6037731481481482</c:v>
                </c:pt>
                <c:pt idx="374">
                  <c:v>0.60379629629629628</c:v>
                </c:pt>
                <c:pt idx="375">
                  <c:v>0.60381944444444446</c:v>
                </c:pt>
                <c:pt idx="376">
                  <c:v>0.60384259259259265</c:v>
                </c:pt>
                <c:pt idx="377">
                  <c:v>0.60386574074074073</c:v>
                </c:pt>
                <c:pt idx="378">
                  <c:v>0.60388888888888892</c:v>
                </c:pt>
                <c:pt idx="379">
                  <c:v>0.60391203703703711</c:v>
                </c:pt>
                <c:pt idx="380">
                  <c:v>0.60393518518518519</c:v>
                </c:pt>
                <c:pt idx="381">
                  <c:v>0.60395833333333326</c:v>
                </c:pt>
                <c:pt idx="382">
                  <c:v>0.60398148148148145</c:v>
                </c:pt>
                <c:pt idx="383">
                  <c:v>0.60400462962962964</c:v>
                </c:pt>
                <c:pt idx="384">
                  <c:v>0.60402777777777772</c:v>
                </c:pt>
                <c:pt idx="385">
                  <c:v>0.60405092592592591</c:v>
                </c:pt>
                <c:pt idx="386">
                  <c:v>0.6040740740740741</c:v>
                </c:pt>
                <c:pt idx="387">
                  <c:v>0.60409722222222217</c:v>
                </c:pt>
                <c:pt idx="388">
                  <c:v>0.60412037037037036</c:v>
                </c:pt>
                <c:pt idx="389">
                  <c:v>0.60414351851851855</c:v>
                </c:pt>
                <c:pt idx="390">
                  <c:v>0.60416666666666663</c:v>
                </c:pt>
                <c:pt idx="391">
                  <c:v>0.60418981481481482</c:v>
                </c:pt>
                <c:pt idx="392">
                  <c:v>0.60421296296296301</c:v>
                </c:pt>
                <c:pt idx="393">
                  <c:v>0.60423611111111108</c:v>
                </c:pt>
                <c:pt idx="394">
                  <c:v>0.60425925925925927</c:v>
                </c:pt>
                <c:pt idx="395">
                  <c:v>0.60428240740740746</c:v>
                </c:pt>
                <c:pt idx="396">
                  <c:v>0.60430555555555554</c:v>
                </c:pt>
                <c:pt idx="397">
                  <c:v>0.60432870370370373</c:v>
                </c:pt>
                <c:pt idx="398">
                  <c:v>0.60435185185185192</c:v>
                </c:pt>
                <c:pt idx="399">
                  <c:v>0.604375</c:v>
                </c:pt>
                <c:pt idx="400">
                  <c:v>0.60439814814814818</c:v>
                </c:pt>
                <c:pt idx="401">
                  <c:v>0.60442129629629626</c:v>
                </c:pt>
                <c:pt idx="402">
                  <c:v>0.60444444444444445</c:v>
                </c:pt>
                <c:pt idx="403">
                  <c:v>0.60446759259259253</c:v>
                </c:pt>
                <c:pt idx="404">
                  <c:v>0.60449074074074072</c:v>
                </c:pt>
                <c:pt idx="405">
                  <c:v>0.60451388888888891</c:v>
                </c:pt>
                <c:pt idx="406">
                  <c:v>0.60453703703703698</c:v>
                </c:pt>
                <c:pt idx="407">
                  <c:v>0.60456018518518517</c:v>
                </c:pt>
                <c:pt idx="408">
                  <c:v>0.60458333333333336</c:v>
                </c:pt>
                <c:pt idx="409">
                  <c:v>0.60460648148148144</c:v>
                </c:pt>
                <c:pt idx="410">
                  <c:v>0.60462962962962963</c:v>
                </c:pt>
                <c:pt idx="411">
                  <c:v>0.60465277777777782</c:v>
                </c:pt>
                <c:pt idx="412">
                  <c:v>0.60467592592592589</c:v>
                </c:pt>
                <c:pt idx="413">
                  <c:v>0.60469907407407408</c:v>
                </c:pt>
                <c:pt idx="414">
                  <c:v>0.60472222222222227</c:v>
                </c:pt>
                <c:pt idx="415">
                  <c:v>0.60474537037037035</c:v>
                </c:pt>
                <c:pt idx="416">
                  <c:v>0.60476851851851854</c:v>
                </c:pt>
                <c:pt idx="417">
                  <c:v>0.60479166666666673</c:v>
                </c:pt>
                <c:pt idx="418">
                  <c:v>0.60481481481481481</c:v>
                </c:pt>
                <c:pt idx="419">
                  <c:v>0.60483796296296299</c:v>
                </c:pt>
                <c:pt idx="420">
                  <c:v>0.60486111111111118</c:v>
                </c:pt>
                <c:pt idx="421">
                  <c:v>0.60488425925925926</c:v>
                </c:pt>
                <c:pt idx="422">
                  <c:v>0.60490740740740734</c:v>
                </c:pt>
                <c:pt idx="423">
                  <c:v>0.60493055555555553</c:v>
                </c:pt>
                <c:pt idx="424">
                  <c:v>0.60495370370370372</c:v>
                </c:pt>
                <c:pt idx="425">
                  <c:v>0.60497685185185179</c:v>
                </c:pt>
                <c:pt idx="426">
                  <c:v>0.60499999999999998</c:v>
                </c:pt>
                <c:pt idx="427">
                  <c:v>0.60502314814814817</c:v>
                </c:pt>
                <c:pt idx="428">
                  <c:v>0.60504629629629625</c:v>
                </c:pt>
                <c:pt idx="429">
                  <c:v>0.60506944444444444</c:v>
                </c:pt>
                <c:pt idx="430">
                  <c:v>0.60509259259259263</c:v>
                </c:pt>
                <c:pt idx="431">
                  <c:v>0.6051157407407407</c:v>
                </c:pt>
                <c:pt idx="432">
                  <c:v>0.60513888888888889</c:v>
                </c:pt>
                <c:pt idx="433">
                  <c:v>0.60516203703703708</c:v>
                </c:pt>
                <c:pt idx="434">
                  <c:v>0.60518518518518516</c:v>
                </c:pt>
                <c:pt idx="435">
                  <c:v>0.60520833333333335</c:v>
                </c:pt>
                <c:pt idx="436">
                  <c:v>0.60523148148148154</c:v>
                </c:pt>
                <c:pt idx="437">
                  <c:v>0.60525462962962961</c:v>
                </c:pt>
                <c:pt idx="438">
                  <c:v>0.6052777777777778</c:v>
                </c:pt>
                <c:pt idx="439">
                  <c:v>0.60530092592592599</c:v>
                </c:pt>
                <c:pt idx="440">
                  <c:v>0.60532407407407407</c:v>
                </c:pt>
                <c:pt idx="441">
                  <c:v>0.60534722222222215</c:v>
                </c:pt>
                <c:pt idx="442">
                  <c:v>0.60537037037037034</c:v>
                </c:pt>
                <c:pt idx="443">
                  <c:v>0.60539351851851853</c:v>
                </c:pt>
                <c:pt idx="444">
                  <c:v>0.6054166666666666</c:v>
                </c:pt>
                <c:pt idx="445">
                  <c:v>0.60543981481481479</c:v>
                </c:pt>
                <c:pt idx="446">
                  <c:v>0.60546296296296298</c:v>
                </c:pt>
                <c:pt idx="447">
                  <c:v>0.60548611111111106</c:v>
                </c:pt>
                <c:pt idx="448">
                  <c:v>0.60550925925925925</c:v>
                </c:pt>
                <c:pt idx="449">
                  <c:v>0.60553240740740744</c:v>
                </c:pt>
                <c:pt idx="450">
                  <c:v>0.60555555555555551</c:v>
                </c:pt>
                <c:pt idx="451">
                  <c:v>0.6055787037037037</c:v>
                </c:pt>
                <c:pt idx="452">
                  <c:v>0.60560185185185189</c:v>
                </c:pt>
                <c:pt idx="453">
                  <c:v>0.60562499999999997</c:v>
                </c:pt>
                <c:pt idx="454">
                  <c:v>0.60564814814814816</c:v>
                </c:pt>
                <c:pt idx="455">
                  <c:v>0.60567129629629635</c:v>
                </c:pt>
                <c:pt idx="456">
                  <c:v>0.60569444444444442</c:v>
                </c:pt>
                <c:pt idx="457">
                  <c:v>0.60571759259259261</c:v>
                </c:pt>
                <c:pt idx="458">
                  <c:v>0.6057407407407408</c:v>
                </c:pt>
                <c:pt idx="459">
                  <c:v>0.60576388888888888</c:v>
                </c:pt>
                <c:pt idx="460">
                  <c:v>0.60578703703703707</c:v>
                </c:pt>
                <c:pt idx="461">
                  <c:v>0.60581018518518526</c:v>
                </c:pt>
                <c:pt idx="462">
                  <c:v>0.60583333333333333</c:v>
                </c:pt>
                <c:pt idx="463">
                  <c:v>0.60585648148148141</c:v>
                </c:pt>
                <c:pt idx="464">
                  <c:v>0.6058796296296296</c:v>
                </c:pt>
                <c:pt idx="465">
                  <c:v>0.60590277777777779</c:v>
                </c:pt>
                <c:pt idx="466">
                  <c:v>0.60592592592592587</c:v>
                </c:pt>
                <c:pt idx="467">
                  <c:v>0.60594907407407406</c:v>
                </c:pt>
                <c:pt idx="468">
                  <c:v>0.60597222222222225</c:v>
                </c:pt>
                <c:pt idx="469">
                  <c:v>0.60599537037037032</c:v>
                </c:pt>
                <c:pt idx="470">
                  <c:v>0.60601851851851851</c:v>
                </c:pt>
                <c:pt idx="471">
                  <c:v>0.6060416666666667</c:v>
                </c:pt>
                <c:pt idx="472">
                  <c:v>0.60606481481481478</c:v>
                </c:pt>
                <c:pt idx="473">
                  <c:v>0.60608796296296297</c:v>
                </c:pt>
                <c:pt idx="474">
                  <c:v>0.60611111111111116</c:v>
                </c:pt>
                <c:pt idx="475">
                  <c:v>0.60613425925925923</c:v>
                </c:pt>
                <c:pt idx="476">
                  <c:v>0.60615740740740742</c:v>
                </c:pt>
                <c:pt idx="477">
                  <c:v>0.60618055555555561</c:v>
                </c:pt>
                <c:pt idx="478">
                  <c:v>0.60620370370370369</c:v>
                </c:pt>
                <c:pt idx="479">
                  <c:v>0.60622685185185188</c:v>
                </c:pt>
                <c:pt idx="480">
                  <c:v>0.60625000000000007</c:v>
                </c:pt>
                <c:pt idx="481">
                  <c:v>0.60627314814814814</c:v>
                </c:pt>
                <c:pt idx="482">
                  <c:v>0.60629629629629633</c:v>
                </c:pt>
                <c:pt idx="483">
                  <c:v>0.60631944444444441</c:v>
                </c:pt>
                <c:pt idx="484">
                  <c:v>0.6063425925925926</c:v>
                </c:pt>
                <c:pt idx="485">
                  <c:v>0.60636574074074068</c:v>
                </c:pt>
                <c:pt idx="486">
                  <c:v>0.60638888888888887</c:v>
                </c:pt>
                <c:pt idx="487">
                  <c:v>0.60641203703703705</c:v>
                </c:pt>
                <c:pt idx="488">
                  <c:v>0.60643518518518513</c:v>
                </c:pt>
                <c:pt idx="489">
                  <c:v>0.60645833333333332</c:v>
                </c:pt>
                <c:pt idx="490">
                  <c:v>0.60648148148148151</c:v>
                </c:pt>
                <c:pt idx="491">
                  <c:v>0.60650462962962959</c:v>
                </c:pt>
                <c:pt idx="492">
                  <c:v>0.60652777777777778</c:v>
                </c:pt>
                <c:pt idx="493">
                  <c:v>0.60655092592592597</c:v>
                </c:pt>
                <c:pt idx="494">
                  <c:v>0.60657407407407404</c:v>
                </c:pt>
                <c:pt idx="495">
                  <c:v>0.60659722222222223</c:v>
                </c:pt>
                <c:pt idx="496">
                  <c:v>0.60662037037037042</c:v>
                </c:pt>
                <c:pt idx="497">
                  <c:v>0.6066435185185185</c:v>
                </c:pt>
                <c:pt idx="498">
                  <c:v>0.60666666666666669</c:v>
                </c:pt>
                <c:pt idx="499">
                  <c:v>0.60668981481481488</c:v>
                </c:pt>
                <c:pt idx="500">
                  <c:v>0.60671296296296295</c:v>
                </c:pt>
                <c:pt idx="501">
                  <c:v>0.60673611111111114</c:v>
                </c:pt>
                <c:pt idx="502">
                  <c:v>0.60675925925925933</c:v>
                </c:pt>
                <c:pt idx="503">
                  <c:v>0.60678240740740741</c:v>
                </c:pt>
                <c:pt idx="504">
                  <c:v>0.60680555555555549</c:v>
                </c:pt>
                <c:pt idx="505">
                  <c:v>0.60682870370370368</c:v>
                </c:pt>
                <c:pt idx="506">
                  <c:v>0.60685185185185186</c:v>
                </c:pt>
                <c:pt idx="507">
                  <c:v>0.60687499999999994</c:v>
                </c:pt>
                <c:pt idx="508">
                  <c:v>0.60689814814814813</c:v>
                </c:pt>
                <c:pt idx="509">
                  <c:v>0.60692129629629632</c:v>
                </c:pt>
                <c:pt idx="510">
                  <c:v>0.6069444444444444</c:v>
                </c:pt>
                <c:pt idx="511">
                  <c:v>0.60696759259259259</c:v>
                </c:pt>
                <c:pt idx="512">
                  <c:v>0.60699074074074078</c:v>
                </c:pt>
                <c:pt idx="513">
                  <c:v>0.60701388888888885</c:v>
                </c:pt>
                <c:pt idx="514">
                  <c:v>0.60703703703703704</c:v>
                </c:pt>
                <c:pt idx="515">
                  <c:v>0.60706018518518523</c:v>
                </c:pt>
                <c:pt idx="516">
                  <c:v>0.60708333333333331</c:v>
                </c:pt>
                <c:pt idx="517">
                  <c:v>0.6071064814814815</c:v>
                </c:pt>
                <c:pt idx="518">
                  <c:v>0.60712962962962969</c:v>
                </c:pt>
                <c:pt idx="519">
                  <c:v>0.60715277777777776</c:v>
                </c:pt>
                <c:pt idx="520">
                  <c:v>0.60717592592592595</c:v>
                </c:pt>
                <c:pt idx="521">
                  <c:v>0.60719907407407414</c:v>
                </c:pt>
                <c:pt idx="522">
                  <c:v>0.60722222222222222</c:v>
                </c:pt>
                <c:pt idx="523">
                  <c:v>0.6072453703703703</c:v>
                </c:pt>
                <c:pt idx="524">
                  <c:v>0.60726851851851849</c:v>
                </c:pt>
                <c:pt idx="525">
                  <c:v>0.60729166666666667</c:v>
                </c:pt>
                <c:pt idx="526">
                  <c:v>0.60731481481481475</c:v>
                </c:pt>
                <c:pt idx="527">
                  <c:v>0.60733796296296294</c:v>
                </c:pt>
                <c:pt idx="528">
                  <c:v>0.60736111111111113</c:v>
                </c:pt>
                <c:pt idx="529">
                  <c:v>0.60738425925925921</c:v>
                </c:pt>
                <c:pt idx="530">
                  <c:v>0.6074074074074074</c:v>
                </c:pt>
                <c:pt idx="531">
                  <c:v>0.60743055555555558</c:v>
                </c:pt>
                <c:pt idx="532">
                  <c:v>0.60745370370370366</c:v>
                </c:pt>
                <c:pt idx="533">
                  <c:v>0.60747685185185185</c:v>
                </c:pt>
                <c:pt idx="534">
                  <c:v>0.60750000000000004</c:v>
                </c:pt>
                <c:pt idx="535">
                  <c:v>0.60752314814814812</c:v>
                </c:pt>
                <c:pt idx="536">
                  <c:v>0.60754629629629631</c:v>
                </c:pt>
                <c:pt idx="537">
                  <c:v>0.6075694444444445</c:v>
                </c:pt>
                <c:pt idx="538">
                  <c:v>0.60759259259259257</c:v>
                </c:pt>
                <c:pt idx="539">
                  <c:v>0.60761574074074076</c:v>
                </c:pt>
                <c:pt idx="540">
                  <c:v>0.60763888888888895</c:v>
                </c:pt>
                <c:pt idx="541">
                  <c:v>0.60766203703703703</c:v>
                </c:pt>
                <c:pt idx="542">
                  <c:v>0.60768518518518522</c:v>
                </c:pt>
                <c:pt idx="543">
                  <c:v>0.60770833333333341</c:v>
                </c:pt>
                <c:pt idx="544">
                  <c:v>0.60773148148148148</c:v>
                </c:pt>
                <c:pt idx="545">
                  <c:v>0.60775462962962956</c:v>
                </c:pt>
                <c:pt idx="546">
                  <c:v>0.60777777777777775</c:v>
                </c:pt>
                <c:pt idx="547">
                  <c:v>0.60780092592592594</c:v>
                </c:pt>
                <c:pt idx="548">
                  <c:v>0.60782407407407402</c:v>
                </c:pt>
                <c:pt idx="549">
                  <c:v>0.60784722222222221</c:v>
                </c:pt>
                <c:pt idx="550">
                  <c:v>0.60787037037037039</c:v>
                </c:pt>
                <c:pt idx="551">
                  <c:v>0.60789351851851847</c:v>
                </c:pt>
                <c:pt idx="552">
                  <c:v>0.60791666666666666</c:v>
                </c:pt>
                <c:pt idx="553">
                  <c:v>0.60793981481481485</c:v>
                </c:pt>
                <c:pt idx="554">
                  <c:v>0.60796296296296293</c:v>
                </c:pt>
                <c:pt idx="555">
                  <c:v>0.60798611111111112</c:v>
                </c:pt>
                <c:pt idx="556">
                  <c:v>0.6080092592592593</c:v>
                </c:pt>
                <c:pt idx="557">
                  <c:v>0.60803240740740738</c:v>
                </c:pt>
                <c:pt idx="558">
                  <c:v>0.60805555555555557</c:v>
                </c:pt>
                <c:pt idx="559">
                  <c:v>0.60807870370370376</c:v>
                </c:pt>
                <c:pt idx="560">
                  <c:v>0.60810185185185184</c:v>
                </c:pt>
                <c:pt idx="561">
                  <c:v>0.60812500000000003</c:v>
                </c:pt>
                <c:pt idx="562">
                  <c:v>0.60814814814814822</c:v>
                </c:pt>
                <c:pt idx="563">
                  <c:v>0.60817129629629629</c:v>
                </c:pt>
                <c:pt idx="564">
                  <c:v>0.60819444444444437</c:v>
                </c:pt>
                <c:pt idx="565">
                  <c:v>0.60821759259259256</c:v>
                </c:pt>
                <c:pt idx="566">
                  <c:v>0.60824074074074075</c:v>
                </c:pt>
                <c:pt idx="567">
                  <c:v>0.60826388888888883</c:v>
                </c:pt>
                <c:pt idx="568">
                  <c:v>0.60828703703703701</c:v>
                </c:pt>
                <c:pt idx="569">
                  <c:v>0.6083101851851852</c:v>
                </c:pt>
                <c:pt idx="570">
                  <c:v>0.60833333333333328</c:v>
                </c:pt>
                <c:pt idx="571">
                  <c:v>0.60835648148148147</c:v>
                </c:pt>
                <c:pt idx="572">
                  <c:v>0.60837962962962966</c:v>
                </c:pt>
                <c:pt idx="573">
                  <c:v>0.60840277777777774</c:v>
                </c:pt>
                <c:pt idx="574">
                  <c:v>0.60842592592592593</c:v>
                </c:pt>
                <c:pt idx="575">
                  <c:v>0.60844907407407411</c:v>
                </c:pt>
                <c:pt idx="576">
                  <c:v>0.60847222222222219</c:v>
                </c:pt>
                <c:pt idx="577">
                  <c:v>0.60849537037037038</c:v>
                </c:pt>
                <c:pt idx="578">
                  <c:v>0.60851851851851857</c:v>
                </c:pt>
                <c:pt idx="579">
                  <c:v>0.60854166666666665</c:v>
                </c:pt>
                <c:pt idx="580">
                  <c:v>0.60856481481481484</c:v>
                </c:pt>
                <c:pt idx="581">
                  <c:v>0.60858796296296302</c:v>
                </c:pt>
                <c:pt idx="582">
                  <c:v>0.6086111111111111</c:v>
                </c:pt>
                <c:pt idx="583">
                  <c:v>0.60863425925925929</c:v>
                </c:pt>
                <c:pt idx="584">
                  <c:v>0.60865740740740748</c:v>
                </c:pt>
                <c:pt idx="585">
                  <c:v>0.60868055555555556</c:v>
                </c:pt>
                <c:pt idx="586">
                  <c:v>0.60870370370370364</c:v>
                </c:pt>
                <c:pt idx="587">
                  <c:v>0.60872685185185182</c:v>
                </c:pt>
                <c:pt idx="588">
                  <c:v>0.60875000000000001</c:v>
                </c:pt>
                <c:pt idx="589">
                  <c:v>0.60877314814814809</c:v>
                </c:pt>
                <c:pt idx="590">
                  <c:v>0.60879629629629628</c:v>
                </c:pt>
                <c:pt idx="591">
                  <c:v>0.60881944444444447</c:v>
                </c:pt>
                <c:pt idx="592">
                  <c:v>0.60884259259259255</c:v>
                </c:pt>
                <c:pt idx="593">
                  <c:v>0.60886574074074074</c:v>
                </c:pt>
                <c:pt idx="594">
                  <c:v>0.60888888888888892</c:v>
                </c:pt>
                <c:pt idx="595">
                  <c:v>0.608912037037037</c:v>
                </c:pt>
                <c:pt idx="596">
                  <c:v>0.60893518518518519</c:v>
                </c:pt>
                <c:pt idx="597">
                  <c:v>0.60895833333333338</c:v>
                </c:pt>
                <c:pt idx="598">
                  <c:v>0.60898148148148146</c:v>
                </c:pt>
                <c:pt idx="599">
                  <c:v>0.60900462962962965</c:v>
                </c:pt>
                <c:pt idx="600">
                  <c:v>0.60902777777777783</c:v>
                </c:pt>
                <c:pt idx="601">
                  <c:v>0.60905092592592591</c:v>
                </c:pt>
                <c:pt idx="602">
                  <c:v>0.6090740740740741</c:v>
                </c:pt>
                <c:pt idx="603">
                  <c:v>0.60909722222222229</c:v>
                </c:pt>
                <c:pt idx="604">
                  <c:v>0.60912037037037037</c:v>
                </c:pt>
                <c:pt idx="605">
                  <c:v>0.60914351851851845</c:v>
                </c:pt>
                <c:pt idx="606">
                  <c:v>0.60916666666666663</c:v>
                </c:pt>
                <c:pt idx="607">
                  <c:v>0.60918981481481482</c:v>
                </c:pt>
                <c:pt idx="608">
                  <c:v>0.6092129629629629</c:v>
                </c:pt>
                <c:pt idx="609">
                  <c:v>0.60923611111111109</c:v>
                </c:pt>
                <c:pt idx="610">
                  <c:v>0.60925925925925928</c:v>
                </c:pt>
                <c:pt idx="611">
                  <c:v>0.60928240740740736</c:v>
                </c:pt>
                <c:pt idx="612">
                  <c:v>0.60930555555555554</c:v>
                </c:pt>
                <c:pt idx="613">
                  <c:v>0.60932870370370373</c:v>
                </c:pt>
                <c:pt idx="614">
                  <c:v>0.60935185185185181</c:v>
                </c:pt>
                <c:pt idx="615">
                  <c:v>0.609375</c:v>
                </c:pt>
                <c:pt idx="616">
                  <c:v>0.60939814814814819</c:v>
                </c:pt>
                <c:pt idx="617">
                  <c:v>0.60942129629629627</c:v>
                </c:pt>
                <c:pt idx="618">
                  <c:v>0.60944444444444446</c:v>
                </c:pt>
                <c:pt idx="619">
                  <c:v>0.60946759259259264</c:v>
                </c:pt>
                <c:pt idx="620">
                  <c:v>0.60949074074074072</c:v>
                </c:pt>
                <c:pt idx="621">
                  <c:v>0.60951388888888891</c:v>
                </c:pt>
                <c:pt idx="622">
                  <c:v>0.6095370370370371</c:v>
                </c:pt>
                <c:pt idx="623">
                  <c:v>0.60956018518518518</c:v>
                </c:pt>
                <c:pt idx="624">
                  <c:v>0.60958333333333337</c:v>
                </c:pt>
                <c:pt idx="625">
                  <c:v>0.60960648148148155</c:v>
                </c:pt>
                <c:pt idx="626">
                  <c:v>0.60962962962962963</c:v>
                </c:pt>
                <c:pt idx="627">
                  <c:v>0.60965277777777771</c:v>
                </c:pt>
                <c:pt idx="628">
                  <c:v>0.6096759259259259</c:v>
                </c:pt>
                <c:pt idx="629">
                  <c:v>0.60969907407407409</c:v>
                </c:pt>
                <c:pt idx="630">
                  <c:v>0.60972222222222217</c:v>
                </c:pt>
                <c:pt idx="631">
                  <c:v>0.60974537037037035</c:v>
                </c:pt>
                <c:pt idx="632">
                  <c:v>0.60976851851851854</c:v>
                </c:pt>
                <c:pt idx="633">
                  <c:v>0.60979166666666662</c:v>
                </c:pt>
                <c:pt idx="634">
                  <c:v>0.60981481481481481</c:v>
                </c:pt>
                <c:pt idx="635">
                  <c:v>0.609837962962963</c:v>
                </c:pt>
                <c:pt idx="636">
                  <c:v>0.60986111111111108</c:v>
                </c:pt>
                <c:pt idx="637">
                  <c:v>0.60988425925925926</c:v>
                </c:pt>
                <c:pt idx="638">
                  <c:v>0.60990740740740745</c:v>
                </c:pt>
                <c:pt idx="639">
                  <c:v>0.60993055555555553</c:v>
                </c:pt>
                <c:pt idx="640">
                  <c:v>0.60995370370370372</c:v>
                </c:pt>
                <c:pt idx="641">
                  <c:v>0.60997685185185191</c:v>
                </c:pt>
                <c:pt idx="642">
                  <c:v>0.61</c:v>
                </c:pt>
                <c:pt idx="643">
                  <c:v>0.61002314814814818</c:v>
                </c:pt>
                <c:pt idx="644">
                  <c:v>0.61004629629629636</c:v>
                </c:pt>
                <c:pt idx="645">
                  <c:v>0.61006944444444444</c:v>
                </c:pt>
                <c:pt idx="646">
                  <c:v>0.61009259259259252</c:v>
                </c:pt>
                <c:pt idx="647">
                  <c:v>0.61011574074074071</c:v>
                </c:pt>
                <c:pt idx="648">
                  <c:v>0.6101388888888889</c:v>
                </c:pt>
                <c:pt idx="649">
                  <c:v>0.61016203703703698</c:v>
                </c:pt>
                <c:pt idx="650">
                  <c:v>0.61018518518518516</c:v>
                </c:pt>
                <c:pt idx="651">
                  <c:v>0.61020833333333335</c:v>
                </c:pt>
                <c:pt idx="652">
                  <c:v>0.61023148148148143</c:v>
                </c:pt>
                <c:pt idx="653">
                  <c:v>0.61025462962962962</c:v>
                </c:pt>
                <c:pt idx="654">
                  <c:v>0.61027777777777781</c:v>
                </c:pt>
                <c:pt idx="655">
                  <c:v>0.61030092592592589</c:v>
                </c:pt>
                <c:pt idx="656">
                  <c:v>0.61032407407407407</c:v>
                </c:pt>
                <c:pt idx="657">
                  <c:v>0.61034722222222226</c:v>
                </c:pt>
                <c:pt idx="658">
                  <c:v>0.61037037037037034</c:v>
                </c:pt>
                <c:pt idx="659">
                  <c:v>0.61039351851851853</c:v>
                </c:pt>
                <c:pt idx="660">
                  <c:v>0.61041666666666672</c:v>
                </c:pt>
                <c:pt idx="661">
                  <c:v>0.6104398148148148</c:v>
                </c:pt>
                <c:pt idx="662">
                  <c:v>0.61046296296296299</c:v>
                </c:pt>
                <c:pt idx="663">
                  <c:v>0.61048611111111117</c:v>
                </c:pt>
                <c:pt idx="664">
                  <c:v>0.61050925925925925</c:v>
                </c:pt>
                <c:pt idx="665">
                  <c:v>0.61053240740740744</c:v>
                </c:pt>
                <c:pt idx="666">
                  <c:v>0.61055555555555563</c:v>
                </c:pt>
                <c:pt idx="667">
                  <c:v>0.61057870370370371</c:v>
                </c:pt>
                <c:pt idx="668">
                  <c:v>0.61060185185185178</c:v>
                </c:pt>
                <c:pt idx="669">
                  <c:v>0.61062499999999997</c:v>
                </c:pt>
                <c:pt idx="670">
                  <c:v>0.61064814814814816</c:v>
                </c:pt>
                <c:pt idx="671">
                  <c:v>0.61067129629629624</c:v>
                </c:pt>
                <c:pt idx="672">
                  <c:v>0.61069444444444443</c:v>
                </c:pt>
                <c:pt idx="673">
                  <c:v>0.61071759259259262</c:v>
                </c:pt>
                <c:pt idx="674">
                  <c:v>0.6107407407407407</c:v>
                </c:pt>
                <c:pt idx="675">
                  <c:v>0.61076388888888888</c:v>
                </c:pt>
                <c:pt idx="676">
                  <c:v>0.61078703703703707</c:v>
                </c:pt>
                <c:pt idx="677">
                  <c:v>0.61081018518518515</c:v>
                </c:pt>
                <c:pt idx="678">
                  <c:v>0.61083333333333334</c:v>
                </c:pt>
                <c:pt idx="679">
                  <c:v>0.61085648148148153</c:v>
                </c:pt>
                <c:pt idx="680">
                  <c:v>0.61087962962962961</c:v>
                </c:pt>
                <c:pt idx="681">
                  <c:v>0.61090277777777779</c:v>
                </c:pt>
                <c:pt idx="682">
                  <c:v>0.61092592592592598</c:v>
                </c:pt>
                <c:pt idx="683">
                  <c:v>0.61094907407407406</c:v>
                </c:pt>
                <c:pt idx="684">
                  <c:v>0.61097222222222225</c:v>
                </c:pt>
                <c:pt idx="685">
                  <c:v>0.61099537037037044</c:v>
                </c:pt>
                <c:pt idx="686">
                  <c:v>0.61101851851851852</c:v>
                </c:pt>
                <c:pt idx="687">
                  <c:v>0.61104166666666659</c:v>
                </c:pt>
                <c:pt idx="688">
                  <c:v>0.61106481481481478</c:v>
                </c:pt>
                <c:pt idx="689">
                  <c:v>0.61108796296296297</c:v>
                </c:pt>
                <c:pt idx="690">
                  <c:v>0.61111111111111105</c:v>
                </c:pt>
                <c:pt idx="691">
                  <c:v>0.61113425925925924</c:v>
                </c:pt>
                <c:pt idx="692">
                  <c:v>0.61115740740740743</c:v>
                </c:pt>
                <c:pt idx="693">
                  <c:v>0.6111805555555555</c:v>
                </c:pt>
                <c:pt idx="694">
                  <c:v>0.61120370370370369</c:v>
                </c:pt>
                <c:pt idx="695">
                  <c:v>0.61122685185185188</c:v>
                </c:pt>
                <c:pt idx="696">
                  <c:v>0.61124999999999996</c:v>
                </c:pt>
                <c:pt idx="697">
                  <c:v>0.61127314814814815</c:v>
                </c:pt>
                <c:pt idx="698">
                  <c:v>0.61129629629629634</c:v>
                </c:pt>
                <c:pt idx="699">
                  <c:v>0.61131944444444442</c:v>
                </c:pt>
                <c:pt idx="700">
                  <c:v>0.6113425925925926</c:v>
                </c:pt>
                <c:pt idx="701">
                  <c:v>0.61136574074074079</c:v>
                </c:pt>
                <c:pt idx="702">
                  <c:v>0.61138888888888887</c:v>
                </c:pt>
                <c:pt idx="703">
                  <c:v>0.61141203703703706</c:v>
                </c:pt>
                <c:pt idx="704">
                  <c:v>0.61143518518518525</c:v>
                </c:pt>
                <c:pt idx="705">
                  <c:v>0.61145833333333333</c:v>
                </c:pt>
                <c:pt idx="706">
                  <c:v>0.61148148148148151</c:v>
                </c:pt>
                <c:pt idx="707">
                  <c:v>0.6115046296296297</c:v>
                </c:pt>
                <c:pt idx="708">
                  <c:v>0.61152777777777778</c:v>
                </c:pt>
                <c:pt idx="709">
                  <c:v>0.61155092592592586</c:v>
                </c:pt>
                <c:pt idx="710">
                  <c:v>0.61157407407407405</c:v>
                </c:pt>
                <c:pt idx="711">
                  <c:v>0.61159722222222224</c:v>
                </c:pt>
                <c:pt idx="712">
                  <c:v>0.61162037037037031</c:v>
                </c:pt>
                <c:pt idx="713">
                  <c:v>0.6116435185185185</c:v>
                </c:pt>
                <c:pt idx="714">
                  <c:v>0.61166666666666669</c:v>
                </c:pt>
                <c:pt idx="715">
                  <c:v>0.61168981481481477</c:v>
                </c:pt>
                <c:pt idx="716">
                  <c:v>0.61171296296296296</c:v>
                </c:pt>
                <c:pt idx="717">
                  <c:v>0.61173611111111115</c:v>
                </c:pt>
                <c:pt idx="718">
                  <c:v>0.61175925925925922</c:v>
                </c:pt>
                <c:pt idx="719">
                  <c:v>0.61178240740740741</c:v>
                </c:pt>
                <c:pt idx="720">
                  <c:v>0.6118055555555556</c:v>
                </c:pt>
                <c:pt idx="721">
                  <c:v>0.61182870370370368</c:v>
                </c:pt>
                <c:pt idx="722">
                  <c:v>0.61185185185185187</c:v>
                </c:pt>
                <c:pt idx="723">
                  <c:v>0.61187500000000006</c:v>
                </c:pt>
                <c:pt idx="724">
                  <c:v>0.61189814814814814</c:v>
                </c:pt>
                <c:pt idx="725">
                  <c:v>0.61192129629629632</c:v>
                </c:pt>
                <c:pt idx="726">
                  <c:v>0.61194444444444451</c:v>
                </c:pt>
                <c:pt idx="727">
                  <c:v>0.61196759259259259</c:v>
                </c:pt>
                <c:pt idx="728">
                  <c:v>0.61199074074074067</c:v>
                </c:pt>
                <c:pt idx="729">
                  <c:v>0.61201388888888886</c:v>
                </c:pt>
                <c:pt idx="730">
                  <c:v>0.61203703703703705</c:v>
                </c:pt>
                <c:pt idx="731">
                  <c:v>0.61206018518518512</c:v>
                </c:pt>
                <c:pt idx="732">
                  <c:v>0.61208333333333331</c:v>
                </c:pt>
                <c:pt idx="733">
                  <c:v>0.6121064814814815</c:v>
                </c:pt>
                <c:pt idx="734">
                  <c:v>0.61212962962962958</c:v>
                </c:pt>
                <c:pt idx="735">
                  <c:v>0.61215277777777777</c:v>
                </c:pt>
                <c:pt idx="736">
                  <c:v>0.61217592592592596</c:v>
                </c:pt>
                <c:pt idx="737">
                  <c:v>0.61219907407407403</c:v>
                </c:pt>
                <c:pt idx="738">
                  <c:v>0.61222222222222222</c:v>
                </c:pt>
                <c:pt idx="739">
                  <c:v>0.61224537037037041</c:v>
                </c:pt>
                <c:pt idx="740">
                  <c:v>0.61226851851851849</c:v>
                </c:pt>
                <c:pt idx="741">
                  <c:v>0.61229166666666668</c:v>
                </c:pt>
                <c:pt idx="742">
                  <c:v>0.61231481481481487</c:v>
                </c:pt>
                <c:pt idx="743">
                  <c:v>0.61233796296296295</c:v>
                </c:pt>
                <c:pt idx="744">
                  <c:v>0.61236111111111113</c:v>
                </c:pt>
                <c:pt idx="745">
                  <c:v>0.61238425925925932</c:v>
                </c:pt>
                <c:pt idx="746">
                  <c:v>0.6124074074074074</c:v>
                </c:pt>
                <c:pt idx="747">
                  <c:v>0.61243055555555559</c:v>
                </c:pt>
                <c:pt idx="748">
                  <c:v>0.61245370370370367</c:v>
                </c:pt>
                <c:pt idx="749">
                  <c:v>0.61247685185185186</c:v>
                </c:pt>
                <c:pt idx="750">
                  <c:v>0.61249999999999993</c:v>
                </c:pt>
                <c:pt idx="751">
                  <c:v>0.61252314814814812</c:v>
                </c:pt>
                <c:pt idx="752">
                  <c:v>0.61254629629629631</c:v>
                </c:pt>
                <c:pt idx="753">
                  <c:v>0.61256944444444439</c:v>
                </c:pt>
                <c:pt idx="754">
                  <c:v>0.61259259259259258</c:v>
                </c:pt>
                <c:pt idx="755">
                  <c:v>0.61261574074074077</c:v>
                </c:pt>
                <c:pt idx="756">
                  <c:v>0.61263888888888884</c:v>
                </c:pt>
                <c:pt idx="757">
                  <c:v>0.61266203703703703</c:v>
                </c:pt>
                <c:pt idx="758">
                  <c:v>0.61268518518518522</c:v>
                </c:pt>
                <c:pt idx="759">
                  <c:v>0.6127083333333333</c:v>
                </c:pt>
                <c:pt idx="760">
                  <c:v>0.61273148148148149</c:v>
                </c:pt>
                <c:pt idx="761">
                  <c:v>0.61275462962962968</c:v>
                </c:pt>
                <c:pt idx="762">
                  <c:v>0.61277777777777775</c:v>
                </c:pt>
                <c:pt idx="763">
                  <c:v>0.61280092592592594</c:v>
                </c:pt>
                <c:pt idx="764">
                  <c:v>0.61282407407407413</c:v>
                </c:pt>
                <c:pt idx="765">
                  <c:v>0.61284722222222221</c:v>
                </c:pt>
                <c:pt idx="766">
                  <c:v>0.6128703703703704</c:v>
                </c:pt>
                <c:pt idx="767">
                  <c:v>0.61289351851851859</c:v>
                </c:pt>
                <c:pt idx="768">
                  <c:v>0.61291666666666667</c:v>
                </c:pt>
                <c:pt idx="769">
                  <c:v>0.61293981481481474</c:v>
                </c:pt>
                <c:pt idx="770">
                  <c:v>0.61296296296296293</c:v>
                </c:pt>
                <c:pt idx="771">
                  <c:v>0.61298611111111112</c:v>
                </c:pt>
                <c:pt idx="772">
                  <c:v>0.6130092592592592</c:v>
                </c:pt>
                <c:pt idx="773">
                  <c:v>0.61303240740740739</c:v>
                </c:pt>
                <c:pt idx="774">
                  <c:v>0.61305555555555558</c:v>
                </c:pt>
                <c:pt idx="775">
                  <c:v>0.61307870370370365</c:v>
                </c:pt>
                <c:pt idx="776">
                  <c:v>0.61310185185185184</c:v>
                </c:pt>
                <c:pt idx="777">
                  <c:v>0.61312500000000003</c:v>
                </c:pt>
                <c:pt idx="778">
                  <c:v>0.61314814814814811</c:v>
                </c:pt>
                <c:pt idx="779">
                  <c:v>0.6131712962962963</c:v>
                </c:pt>
                <c:pt idx="780">
                  <c:v>0.61319444444444449</c:v>
                </c:pt>
                <c:pt idx="781">
                  <c:v>0.61321759259259256</c:v>
                </c:pt>
                <c:pt idx="782">
                  <c:v>0.61324074074074075</c:v>
                </c:pt>
                <c:pt idx="783">
                  <c:v>0.61326388888888894</c:v>
                </c:pt>
                <c:pt idx="784">
                  <c:v>0.61328703703703702</c:v>
                </c:pt>
                <c:pt idx="785">
                  <c:v>0.61331018518518521</c:v>
                </c:pt>
                <c:pt idx="786">
                  <c:v>0.6133333333333334</c:v>
                </c:pt>
                <c:pt idx="787">
                  <c:v>0.61335648148148147</c:v>
                </c:pt>
                <c:pt idx="788">
                  <c:v>0.61337962962962966</c:v>
                </c:pt>
                <c:pt idx="789">
                  <c:v>0.61340277777777774</c:v>
                </c:pt>
                <c:pt idx="790">
                  <c:v>0.61342592592592593</c:v>
                </c:pt>
                <c:pt idx="791">
                  <c:v>0.61344907407407401</c:v>
                </c:pt>
                <c:pt idx="792">
                  <c:v>0.6134722222222222</c:v>
                </c:pt>
                <c:pt idx="793">
                  <c:v>0.61349537037037039</c:v>
                </c:pt>
                <c:pt idx="794">
                  <c:v>0.61351851851851846</c:v>
                </c:pt>
                <c:pt idx="795">
                  <c:v>0.61354166666666665</c:v>
                </c:pt>
                <c:pt idx="796">
                  <c:v>0.61356481481481484</c:v>
                </c:pt>
                <c:pt idx="797">
                  <c:v>0.61358796296296292</c:v>
                </c:pt>
                <c:pt idx="798">
                  <c:v>0.61361111111111111</c:v>
                </c:pt>
                <c:pt idx="799">
                  <c:v>0.6136342592592593</c:v>
                </c:pt>
                <c:pt idx="800">
                  <c:v>0.61365740740740737</c:v>
                </c:pt>
                <c:pt idx="801">
                  <c:v>0.61368055555555556</c:v>
                </c:pt>
                <c:pt idx="802">
                  <c:v>0.61370370370370375</c:v>
                </c:pt>
                <c:pt idx="803">
                  <c:v>0.61372685185185183</c:v>
                </c:pt>
                <c:pt idx="804">
                  <c:v>0.61375000000000002</c:v>
                </c:pt>
                <c:pt idx="805">
                  <c:v>0.61377314814814821</c:v>
                </c:pt>
                <c:pt idx="806">
                  <c:v>0.61379629629629628</c:v>
                </c:pt>
                <c:pt idx="807">
                  <c:v>0.61381944444444447</c:v>
                </c:pt>
                <c:pt idx="808">
                  <c:v>0.61384259259259266</c:v>
                </c:pt>
                <c:pt idx="809">
                  <c:v>0.61386574074074074</c:v>
                </c:pt>
                <c:pt idx="810">
                  <c:v>0.61388888888888882</c:v>
                </c:pt>
                <c:pt idx="811">
                  <c:v>0.61391203703703701</c:v>
                </c:pt>
                <c:pt idx="812">
                  <c:v>0.61393518518518519</c:v>
                </c:pt>
                <c:pt idx="813">
                  <c:v>0.61395833333333327</c:v>
                </c:pt>
                <c:pt idx="814">
                  <c:v>0.61398148148148146</c:v>
                </c:pt>
                <c:pt idx="815">
                  <c:v>0.61400462962962965</c:v>
                </c:pt>
                <c:pt idx="816">
                  <c:v>0.61402777777777773</c:v>
                </c:pt>
                <c:pt idx="817">
                  <c:v>0.61405092592592592</c:v>
                </c:pt>
                <c:pt idx="818">
                  <c:v>0.61407407407407411</c:v>
                </c:pt>
                <c:pt idx="819">
                  <c:v>0.61409722222222218</c:v>
                </c:pt>
                <c:pt idx="820">
                  <c:v>0.61412037037037037</c:v>
                </c:pt>
                <c:pt idx="821">
                  <c:v>0.61414351851851856</c:v>
                </c:pt>
                <c:pt idx="822">
                  <c:v>0.61416666666666664</c:v>
                </c:pt>
                <c:pt idx="823">
                  <c:v>0.61418981481481483</c:v>
                </c:pt>
                <c:pt idx="824">
                  <c:v>0.61421296296296302</c:v>
                </c:pt>
                <c:pt idx="825">
                  <c:v>0.61423611111111109</c:v>
                </c:pt>
                <c:pt idx="826">
                  <c:v>0.61425925925925928</c:v>
                </c:pt>
                <c:pt idx="827">
                  <c:v>0.61428240740740747</c:v>
                </c:pt>
                <c:pt idx="828">
                  <c:v>0.61430555555555555</c:v>
                </c:pt>
                <c:pt idx="829">
                  <c:v>0.61432870370370374</c:v>
                </c:pt>
                <c:pt idx="830">
                  <c:v>0.61435185185185182</c:v>
                </c:pt>
                <c:pt idx="831">
                  <c:v>0.614375</c:v>
                </c:pt>
                <c:pt idx="832">
                  <c:v>0.61439814814814808</c:v>
                </c:pt>
                <c:pt idx="833">
                  <c:v>0.61442129629629627</c:v>
                </c:pt>
                <c:pt idx="834">
                  <c:v>0.61444444444444446</c:v>
                </c:pt>
                <c:pt idx="835">
                  <c:v>0.61446759259259254</c:v>
                </c:pt>
                <c:pt idx="836">
                  <c:v>0.61449074074074073</c:v>
                </c:pt>
                <c:pt idx="837">
                  <c:v>0.61451388888888892</c:v>
                </c:pt>
                <c:pt idx="838">
                  <c:v>0.61453703703703699</c:v>
                </c:pt>
                <c:pt idx="839">
                  <c:v>0.61456018518518518</c:v>
                </c:pt>
                <c:pt idx="840">
                  <c:v>0.61458333333333337</c:v>
                </c:pt>
                <c:pt idx="841">
                  <c:v>0.61460648148148145</c:v>
                </c:pt>
                <c:pt idx="842">
                  <c:v>0.61462962962962964</c:v>
                </c:pt>
                <c:pt idx="843">
                  <c:v>0.61465277777777783</c:v>
                </c:pt>
                <c:pt idx="844">
                  <c:v>0.6146759259259259</c:v>
                </c:pt>
                <c:pt idx="845">
                  <c:v>0.61469907407407409</c:v>
                </c:pt>
                <c:pt idx="846">
                  <c:v>0.61472222222222228</c:v>
                </c:pt>
                <c:pt idx="847">
                  <c:v>0.61474537037037036</c:v>
                </c:pt>
                <c:pt idx="848">
                  <c:v>0.61476851851851855</c:v>
                </c:pt>
                <c:pt idx="849">
                  <c:v>0.61479166666666674</c:v>
                </c:pt>
                <c:pt idx="850">
                  <c:v>0.61481481481481481</c:v>
                </c:pt>
                <c:pt idx="851">
                  <c:v>0.61483796296296289</c:v>
                </c:pt>
                <c:pt idx="852">
                  <c:v>0.61486111111111108</c:v>
                </c:pt>
                <c:pt idx="853">
                  <c:v>0.61488425925925927</c:v>
                </c:pt>
                <c:pt idx="854">
                  <c:v>0.61490740740740735</c:v>
                </c:pt>
                <c:pt idx="855">
                  <c:v>0.61493055555555554</c:v>
                </c:pt>
                <c:pt idx="856">
                  <c:v>0.61495370370370372</c:v>
                </c:pt>
                <c:pt idx="857">
                  <c:v>0.6149768518518518</c:v>
                </c:pt>
                <c:pt idx="858">
                  <c:v>0.61499999999999999</c:v>
                </c:pt>
                <c:pt idx="859">
                  <c:v>0.61502314814814818</c:v>
                </c:pt>
                <c:pt idx="860">
                  <c:v>0.61504629629629626</c:v>
                </c:pt>
                <c:pt idx="861">
                  <c:v>0.61506944444444445</c:v>
                </c:pt>
                <c:pt idx="862">
                  <c:v>0.61509259259259264</c:v>
                </c:pt>
                <c:pt idx="863">
                  <c:v>0.61511574074074071</c:v>
                </c:pt>
                <c:pt idx="864">
                  <c:v>0.6151388888888889</c:v>
                </c:pt>
                <c:pt idx="865">
                  <c:v>0.61516203703703709</c:v>
                </c:pt>
                <c:pt idx="866">
                  <c:v>0.61518518518518517</c:v>
                </c:pt>
                <c:pt idx="867">
                  <c:v>0.61520833333333336</c:v>
                </c:pt>
                <c:pt idx="868">
                  <c:v>0.61523148148148155</c:v>
                </c:pt>
                <c:pt idx="869">
                  <c:v>0.61525462962962962</c:v>
                </c:pt>
                <c:pt idx="870">
                  <c:v>0.61527777777777781</c:v>
                </c:pt>
                <c:pt idx="871">
                  <c:v>0.61530092592592589</c:v>
                </c:pt>
                <c:pt idx="872">
                  <c:v>0.61532407407407408</c:v>
                </c:pt>
                <c:pt idx="873">
                  <c:v>0.61534722222222216</c:v>
                </c:pt>
                <c:pt idx="874">
                  <c:v>0.61537037037037035</c:v>
                </c:pt>
                <c:pt idx="875">
                  <c:v>0.61539351851851853</c:v>
                </c:pt>
                <c:pt idx="876">
                  <c:v>0.61541666666666661</c:v>
                </c:pt>
                <c:pt idx="877">
                  <c:v>0.6154398148148148</c:v>
                </c:pt>
                <c:pt idx="878">
                  <c:v>0.61546296296296299</c:v>
                </c:pt>
                <c:pt idx="879">
                  <c:v>0.61548611111111107</c:v>
                </c:pt>
                <c:pt idx="880">
                  <c:v>0.61550925925925926</c:v>
                </c:pt>
                <c:pt idx="881">
                  <c:v>0.61553240740740744</c:v>
                </c:pt>
                <c:pt idx="882">
                  <c:v>0.61555555555555552</c:v>
                </c:pt>
                <c:pt idx="883">
                  <c:v>0.61557870370370371</c:v>
                </c:pt>
                <c:pt idx="884">
                  <c:v>0.6156018518518519</c:v>
                </c:pt>
                <c:pt idx="885">
                  <c:v>0.61562499999999998</c:v>
                </c:pt>
                <c:pt idx="886">
                  <c:v>0.61564814814814817</c:v>
                </c:pt>
                <c:pt idx="887">
                  <c:v>0.61567129629629636</c:v>
                </c:pt>
                <c:pt idx="888">
                  <c:v>0.61569444444444443</c:v>
                </c:pt>
                <c:pt idx="889">
                  <c:v>0.61571759259259262</c:v>
                </c:pt>
                <c:pt idx="890">
                  <c:v>0.61574074074074081</c:v>
                </c:pt>
                <c:pt idx="891">
                  <c:v>0.61576388888888889</c:v>
                </c:pt>
                <c:pt idx="892">
                  <c:v>0.61578703703703697</c:v>
                </c:pt>
                <c:pt idx="893">
                  <c:v>0.61581018518518515</c:v>
                </c:pt>
                <c:pt idx="894">
                  <c:v>0.61583333333333334</c:v>
                </c:pt>
                <c:pt idx="895">
                  <c:v>0.61585648148148142</c:v>
                </c:pt>
                <c:pt idx="896">
                  <c:v>0.61587962962962961</c:v>
                </c:pt>
                <c:pt idx="897">
                  <c:v>0.6159027777777778</c:v>
                </c:pt>
                <c:pt idx="898">
                  <c:v>0.61592592592592588</c:v>
                </c:pt>
                <c:pt idx="899">
                  <c:v>0.61594907407407407</c:v>
                </c:pt>
                <c:pt idx="900">
                  <c:v>0.61597222222222225</c:v>
                </c:pt>
                <c:pt idx="901">
                  <c:v>0.61599537037037033</c:v>
                </c:pt>
                <c:pt idx="902">
                  <c:v>0.61601851851851852</c:v>
                </c:pt>
                <c:pt idx="903">
                  <c:v>0.61604166666666671</c:v>
                </c:pt>
                <c:pt idx="904">
                  <c:v>0.61606481481481479</c:v>
                </c:pt>
                <c:pt idx="905">
                  <c:v>0.61608796296296298</c:v>
                </c:pt>
                <c:pt idx="906">
                  <c:v>0.61611111111111116</c:v>
                </c:pt>
                <c:pt idx="907">
                  <c:v>0.61613425925925924</c:v>
                </c:pt>
                <c:pt idx="908">
                  <c:v>0.61615740740740743</c:v>
                </c:pt>
                <c:pt idx="909">
                  <c:v>0.61618055555555562</c:v>
                </c:pt>
                <c:pt idx="910">
                  <c:v>0.6162037037037037</c:v>
                </c:pt>
                <c:pt idx="911">
                  <c:v>0.61622685185185189</c:v>
                </c:pt>
                <c:pt idx="912">
                  <c:v>0.61624999999999996</c:v>
                </c:pt>
                <c:pt idx="913">
                  <c:v>0.61627314814814815</c:v>
                </c:pt>
                <c:pt idx="914">
                  <c:v>0.61629629629629623</c:v>
                </c:pt>
                <c:pt idx="915">
                  <c:v>0.61631944444444442</c:v>
                </c:pt>
                <c:pt idx="916">
                  <c:v>0.61634259259259261</c:v>
                </c:pt>
                <c:pt idx="917">
                  <c:v>0.61636574074074069</c:v>
                </c:pt>
                <c:pt idx="918">
                  <c:v>0.61638888888888888</c:v>
                </c:pt>
                <c:pt idx="919">
                  <c:v>0.61641203703703706</c:v>
                </c:pt>
                <c:pt idx="920">
                  <c:v>0.61643518518518514</c:v>
                </c:pt>
                <c:pt idx="921">
                  <c:v>0.61645833333333333</c:v>
                </c:pt>
                <c:pt idx="922">
                  <c:v>0.61648148148148152</c:v>
                </c:pt>
                <c:pt idx="923">
                  <c:v>0.6165046296296296</c:v>
                </c:pt>
                <c:pt idx="924">
                  <c:v>0.61652777777777779</c:v>
                </c:pt>
                <c:pt idx="925">
                  <c:v>0.61655092592592597</c:v>
                </c:pt>
                <c:pt idx="926">
                  <c:v>0.61657407407407405</c:v>
                </c:pt>
                <c:pt idx="927">
                  <c:v>0.61659722222222224</c:v>
                </c:pt>
                <c:pt idx="928">
                  <c:v>0.61662037037037043</c:v>
                </c:pt>
                <c:pt idx="929">
                  <c:v>0.61664351851851851</c:v>
                </c:pt>
                <c:pt idx="930">
                  <c:v>0.6166666666666667</c:v>
                </c:pt>
                <c:pt idx="931">
                  <c:v>0.61668981481481489</c:v>
                </c:pt>
                <c:pt idx="932">
                  <c:v>0.61671296296296296</c:v>
                </c:pt>
                <c:pt idx="933">
                  <c:v>0.61673611111111104</c:v>
                </c:pt>
                <c:pt idx="934">
                  <c:v>0.61675925925925923</c:v>
                </c:pt>
                <c:pt idx="935">
                  <c:v>0.61678240740740742</c:v>
                </c:pt>
                <c:pt idx="936">
                  <c:v>0.6168055555555555</c:v>
                </c:pt>
                <c:pt idx="937">
                  <c:v>0.61682870370370368</c:v>
                </c:pt>
                <c:pt idx="938">
                  <c:v>0.61685185185185187</c:v>
                </c:pt>
                <c:pt idx="939">
                  <c:v>0.61687499999999995</c:v>
                </c:pt>
                <c:pt idx="940">
                  <c:v>0.61689814814814814</c:v>
                </c:pt>
                <c:pt idx="941">
                  <c:v>0.61692129629629633</c:v>
                </c:pt>
                <c:pt idx="942">
                  <c:v>0.61694444444444441</c:v>
                </c:pt>
                <c:pt idx="943">
                  <c:v>0.6169675925925926</c:v>
                </c:pt>
                <c:pt idx="944">
                  <c:v>0.61699074074074078</c:v>
                </c:pt>
                <c:pt idx="945">
                  <c:v>0.61701388888888886</c:v>
                </c:pt>
                <c:pt idx="946">
                  <c:v>0.61703703703703705</c:v>
                </c:pt>
                <c:pt idx="947">
                  <c:v>0.61706018518518524</c:v>
                </c:pt>
                <c:pt idx="948">
                  <c:v>0.61708333333333332</c:v>
                </c:pt>
                <c:pt idx="949">
                  <c:v>0.61710648148148151</c:v>
                </c:pt>
                <c:pt idx="950">
                  <c:v>0.61712962962962969</c:v>
                </c:pt>
                <c:pt idx="951">
                  <c:v>0.61715277777777777</c:v>
                </c:pt>
                <c:pt idx="952">
                  <c:v>0.61717592592592596</c:v>
                </c:pt>
                <c:pt idx="953">
                  <c:v>0.61719907407407404</c:v>
                </c:pt>
                <c:pt idx="954">
                  <c:v>0.61722222222222223</c:v>
                </c:pt>
                <c:pt idx="955">
                  <c:v>0.61724537037037031</c:v>
                </c:pt>
                <c:pt idx="956">
                  <c:v>0.61726851851851849</c:v>
                </c:pt>
                <c:pt idx="957">
                  <c:v>0.61729166666666668</c:v>
                </c:pt>
                <c:pt idx="958">
                  <c:v>0.61731481481481476</c:v>
                </c:pt>
                <c:pt idx="959">
                  <c:v>0.61733796296296295</c:v>
                </c:pt>
                <c:pt idx="960">
                  <c:v>0.61736111111111114</c:v>
                </c:pt>
                <c:pt idx="961">
                  <c:v>0.61738425925925922</c:v>
                </c:pt>
                <c:pt idx="962">
                  <c:v>0.6174074074074074</c:v>
                </c:pt>
                <c:pt idx="963">
                  <c:v>0.61743055555555559</c:v>
                </c:pt>
                <c:pt idx="964">
                  <c:v>0.61745370370370367</c:v>
                </c:pt>
                <c:pt idx="965">
                  <c:v>0.61747685185185186</c:v>
                </c:pt>
                <c:pt idx="966">
                  <c:v>0.61750000000000005</c:v>
                </c:pt>
                <c:pt idx="967">
                  <c:v>0.61752314814814813</c:v>
                </c:pt>
                <c:pt idx="968">
                  <c:v>0.61754629629629632</c:v>
                </c:pt>
                <c:pt idx="969">
                  <c:v>0.6175694444444445</c:v>
                </c:pt>
                <c:pt idx="970">
                  <c:v>0.61759259259259258</c:v>
                </c:pt>
                <c:pt idx="971">
                  <c:v>0.61761574074074077</c:v>
                </c:pt>
                <c:pt idx="972">
                  <c:v>0.61763888888888896</c:v>
                </c:pt>
                <c:pt idx="973">
                  <c:v>0.61766203703703704</c:v>
                </c:pt>
                <c:pt idx="974">
                  <c:v>0.61768518518518511</c:v>
                </c:pt>
                <c:pt idx="975">
                  <c:v>0.6177083333333333</c:v>
                </c:pt>
                <c:pt idx="976">
                  <c:v>0.61773148148148149</c:v>
                </c:pt>
                <c:pt idx="977">
                  <c:v>0.61775462962962957</c:v>
                </c:pt>
                <c:pt idx="978">
                  <c:v>0.61777777777777776</c:v>
                </c:pt>
                <c:pt idx="979">
                  <c:v>0.61780092592592595</c:v>
                </c:pt>
                <c:pt idx="980">
                  <c:v>0.61782407407407403</c:v>
                </c:pt>
                <c:pt idx="981">
                  <c:v>0.61784722222222221</c:v>
                </c:pt>
                <c:pt idx="982">
                  <c:v>0.6178703703703704</c:v>
                </c:pt>
                <c:pt idx="983">
                  <c:v>0.61789351851851848</c:v>
                </c:pt>
                <c:pt idx="984">
                  <c:v>0.61791666666666667</c:v>
                </c:pt>
                <c:pt idx="985">
                  <c:v>0.61793981481481486</c:v>
                </c:pt>
                <c:pt idx="986">
                  <c:v>0.61796296296296294</c:v>
                </c:pt>
                <c:pt idx="987">
                  <c:v>0.61798611111111112</c:v>
                </c:pt>
                <c:pt idx="988">
                  <c:v>0.61800925925925931</c:v>
                </c:pt>
                <c:pt idx="989">
                  <c:v>0.61803240740740739</c:v>
                </c:pt>
                <c:pt idx="990">
                  <c:v>0.61805555555555558</c:v>
                </c:pt>
                <c:pt idx="991">
                  <c:v>0.61807870370370377</c:v>
                </c:pt>
                <c:pt idx="992">
                  <c:v>0.61810185185185185</c:v>
                </c:pt>
                <c:pt idx="993">
                  <c:v>0.61812500000000004</c:v>
                </c:pt>
                <c:pt idx="994">
                  <c:v>0.61814814814814811</c:v>
                </c:pt>
                <c:pt idx="995">
                  <c:v>0.6181712962962963</c:v>
                </c:pt>
                <c:pt idx="996">
                  <c:v>0.61819444444444438</c:v>
                </c:pt>
                <c:pt idx="997">
                  <c:v>0.61821759259259257</c:v>
                </c:pt>
                <c:pt idx="998">
                  <c:v>0.61824074074074076</c:v>
                </c:pt>
                <c:pt idx="999">
                  <c:v>0.61826388888888884</c:v>
                </c:pt>
                <c:pt idx="1000">
                  <c:v>0.61828703703703702</c:v>
                </c:pt>
                <c:pt idx="1001">
                  <c:v>0.61831018518518521</c:v>
                </c:pt>
                <c:pt idx="1002">
                  <c:v>0.61833333333333329</c:v>
                </c:pt>
                <c:pt idx="1003">
                  <c:v>0.61835648148148148</c:v>
                </c:pt>
                <c:pt idx="1004">
                  <c:v>0.61837962962962967</c:v>
                </c:pt>
                <c:pt idx="1005">
                  <c:v>0.61840277777777775</c:v>
                </c:pt>
                <c:pt idx="1006">
                  <c:v>0.61842592592592593</c:v>
                </c:pt>
                <c:pt idx="1007">
                  <c:v>0.61844907407407412</c:v>
                </c:pt>
                <c:pt idx="1008">
                  <c:v>0.6184722222222222</c:v>
                </c:pt>
                <c:pt idx="1009">
                  <c:v>0.61849537037037039</c:v>
                </c:pt>
                <c:pt idx="1010">
                  <c:v>0.61851851851851858</c:v>
                </c:pt>
                <c:pt idx="1011">
                  <c:v>0.61854166666666666</c:v>
                </c:pt>
                <c:pt idx="1012">
                  <c:v>0.61856481481481485</c:v>
                </c:pt>
                <c:pt idx="1013">
                  <c:v>0.61858796296296303</c:v>
                </c:pt>
                <c:pt idx="1014">
                  <c:v>0.61861111111111111</c:v>
                </c:pt>
                <c:pt idx="1015">
                  <c:v>0.61863425925925919</c:v>
                </c:pt>
                <c:pt idx="1016">
                  <c:v>0.61865740740740738</c:v>
                </c:pt>
                <c:pt idx="1017">
                  <c:v>0.61868055555555557</c:v>
                </c:pt>
                <c:pt idx="1018">
                  <c:v>0.61870370370370364</c:v>
                </c:pt>
                <c:pt idx="1019">
                  <c:v>0.61872685185185183</c:v>
                </c:pt>
                <c:pt idx="1020">
                  <c:v>0.61875000000000002</c:v>
                </c:pt>
                <c:pt idx="1021">
                  <c:v>0.6187731481481481</c:v>
                </c:pt>
                <c:pt idx="1022">
                  <c:v>0.61879629629629629</c:v>
                </c:pt>
                <c:pt idx="1023">
                  <c:v>0.61881944444444448</c:v>
                </c:pt>
                <c:pt idx="1024">
                  <c:v>0.61884259259259256</c:v>
                </c:pt>
                <c:pt idx="1025">
                  <c:v>0.61886574074074074</c:v>
                </c:pt>
                <c:pt idx="1026">
                  <c:v>0.61888888888888893</c:v>
                </c:pt>
                <c:pt idx="1027">
                  <c:v>0.61891203703703701</c:v>
                </c:pt>
                <c:pt idx="1028">
                  <c:v>0.6189351851851852</c:v>
                </c:pt>
                <c:pt idx="1029">
                  <c:v>0.61895833333333339</c:v>
                </c:pt>
                <c:pt idx="1030">
                  <c:v>0.61898148148148147</c:v>
                </c:pt>
                <c:pt idx="1031">
                  <c:v>0.61900462962962965</c:v>
                </c:pt>
                <c:pt idx="1032">
                  <c:v>0.61902777777777784</c:v>
                </c:pt>
                <c:pt idx="1033">
                  <c:v>0.61905092592592592</c:v>
                </c:pt>
                <c:pt idx="1034">
                  <c:v>0.61907407407407411</c:v>
                </c:pt>
                <c:pt idx="1035">
                  <c:v>0.61909722222222219</c:v>
                </c:pt>
                <c:pt idx="1036">
                  <c:v>0.61912037037037038</c:v>
                </c:pt>
                <c:pt idx="1037">
                  <c:v>0.61914351851851845</c:v>
                </c:pt>
                <c:pt idx="1038">
                  <c:v>0.61916666666666664</c:v>
                </c:pt>
                <c:pt idx="1039">
                  <c:v>0.61918981481481483</c:v>
                </c:pt>
                <c:pt idx="1040">
                  <c:v>0.61921296296296291</c:v>
                </c:pt>
                <c:pt idx="1041">
                  <c:v>0.6192361111111111</c:v>
                </c:pt>
                <c:pt idx="1042">
                  <c:v>0.61925925925925929</c:v>
                </c:pt>
                <c:pt idx="1043">
                  <c:v>0.61928240740740736</c:v>
                </c:pt>
                <c:pt idx="1044">
                  <c:v>0.61930555555555555</c:v>
                </c:pt>
                <c:pt idx="1045">
                  <c:v>0.61932870370370374</c:v>
                </c:pt>
                <c:pt idx="1046">
                  <c:v>0.61935185185185182</c:v>
                </c:pt>
                <c:pt idx="1047">
                  <c:v>0.61937500000000001</c:v>
                </c:pt>
                <c:pt idx="1048">
                  <c:v>0.6193981481481482</c:v>
                </c:pt>
                <c:pt idx="1049">
                  <c:v>0.61942129629629628</c:v>
                </c:pt>
                <c:pt idx="1050">
                  <c:v>0.61944444444444446</c:v>
                </c:pt>
                <c:pt idx="1051">
                  <c:v>0.61946759259259265</c:v>
                </c:pt>
                <c:pt idx="1052">
                  <c:v>0.61949074074074073</c:v>
                </c:pt>
                <c:pt idx="1053">
                  <c:v>0.61951388888888892</c:v>
                </c:pt>
                <c:pt idx="1054">
                  <c:v>0.61953703703703711</c:v>
                </c:pt>
                <c:pt idx="1055">
                  <c:v>0.61956018518518519</c:v>
                </c:pt>
                <c:pt idx="1056">
                  <c:v>0.61958333333333326</c:v>
                </c:pt>
                <c:pt idx="1057">
                  <c:v>0.61960648148148145</c:v>
                </c:pt>
                <c:pt idx="1058">
                  <c:v>0.61962962962962964</c:v>
                </c:pt>
                <c:pt idx="1059">
                  <c:v>0.61965277777777772</c:v>
                </c:pt>
                <c:pt idx="1060">
                  <c:v>0.61967592592592591</c:v>
                </c:pt>
                <c:pt idx="1061">
                  <c:v>0.6196990740740741</c:v>
                </c:pt>
                <c:pt idx="1062">
                  <c:v>0.61972222222222217</c:v>
                </c:pt>
                <c:pt idx="1063">
                  <c:v>0.61974537037037036</c:v>
                </c:pt>
                <c:pt idx="1064">
                  <c:v>0.61976851851851855</c:v>
                </c:pt>
                <c:pt idx="1065">
                  <c:v>0.61979166666666663</c:v>
                </c:pt>
                <c:pt idx="1066">
                  <c:v>0.61981481481481482</c:v>
                </c:pt>
                <c:pt idx="1067">
                  <c:v>0.61983796296296301</c:v>
                </c:pt>
                <c:pt idx="1068">
                  <c:v>0.61986111111111108</c:v>
                </c:pt>
                <c:pt idx="1069">
                  <c:v>0.61988425925925927</c:v>
                </c:pt>
                <c:pt idx="1070">
                  <c:v>0.61990740740740746</c:v>
                </c:pt>
                <c:pt idx="1071">
                  <c:v>0.61993055555555554</c:v>
                </c:pt>
                <c:pt idx="1072">
                  <c:v>0.61995370370370373</c:v>
                </c:pt>
                <c:pt idx="1073">
                  <c:v>0.61997685185185192</c:v>
                </c:pt>
                <c:pt idx="1074">
                  <c:v>0.62</c:v>
                </c:pt>
                <c:pt idx="1075">
                  <c:v>0.62002314814814818</c:v>
                </c:pt>
                <c:pt idx="1076">
                  <c:v>0.62004629629629626</c:v>
                </c:pt>
                <c:pt idx="1077">
                  <c:v>0.62006944444444445</c:v>
                </c:pt>
                <c:pt idx="1078">
                  <c:v>0.62009259259259253</c:v>
                </c:pt>
                <c:pt idx="1079">
                  <c:v>0.62011574074074072</c:v>
                </c:pt>
                <c:pt idx="1080">
                  <c:v>0.62013888888888891</c:v>
                </c:pt>
                <c:pt idx="1081">
                  <c:v>0.62016203703703698</c:v>
                </c:pt>
                <c:pt idx="1082">
                  <c:v>0.62018518518518517</c:v>
                </c:pt>
                <c:pt idx="1083">
                  <c:v>0.62020833333333336</c:v>
                </c:pt>
                <c:pt idx="1084">
                  <c:v>0.62023148148148144</c:v>
                </c:pt>
                <c:pt idx="1085">
                  <c:v>0.62025462962962963</c:v>
                </c:pt>
                <c:pt idx="1086">
                  <c:v>0.62027777777777782</c:v>
                </c:pt>
                <c:pt idx="1087">
                  <c:v>0.62030092592592589</c:v>
                </c:pt>
                <c:pt idx="1088">
                  <c:v>0.62032407407407408</c:v>
                </c:pt>
                <c:pt idx="1089">
                  <c:v>0.62034722222222227</c:v>
                </c:pt>
                <c:pt idx="1090">
                  <c:v>0.62037037037037035</c:v>
                </c:pt>
                <c:pt idx="1091">
                  <c:v>0.62039351851851854</c:v>
                </c:pt>
                <c:pt idx="1092">
                  <c:v>0.62041666666666673</c:v>
                </c:pt>
                <c:pt idx="1093">
                  <c:v>0.62043981481481481</c:v>
                </c:pt>
                <c:pt idx="1094">
                  <c:v>0.62046296296296299</c:v>
                </c:pt>
                <c:pt idx="1095">
                  <c:v>0.62048611111111118</c:v>
                </c:pt>
                <c:pt idx="1096">
                  <c:v>0.62050925925925926</c:v>
                </c:pt>
                <c:pt idx="1097">
                  <c:v>0.62053240740740734</c:v>
                </c:pt>
                <c:pt idx="1098">
                  <c:v>0.62055555555555553</c:v>
                </c:pt>
                <c:pt idx="1099">
                  <c:v>0.62057870370370372</c:v>
                </c:pt>
                <c:pt idx="1100">
                  <c:v>0.62060185185185179</c:v>
                </c:pt>
                <c:pt idx="1101">
                  <c:v>0.62062499999999998</c:v>
                </c:pt>
                <c:pt idx="1102">
                  <c:v>0.62064814814814817</c:v>
                </c:pt>
                <c:pt idx="1103">
                  <c:v>0.62067129629629625</c:v>
                </c:pt>
                <c:pt idx="1104">
                  <c:v>0.62069444444444444</c:v>
                </c:pt>
                <c:pt idx="1105">
                  <c:v>0.62071759259259263</c:v>
                </c:pt>
                <c:pt idx="1106">
                  <c:v>0.6207407407407407</c:v>
                </c:pt>
                <c:pt idx="1107">
                  <c:v>0.62076388888888889</c:v>
                </c:pt>
                <c:pt idx="1108">
                  <c:v>0.62078703703703708</c:v>
                </c:pt>
                <c:pt idx="1109">
                  <c:v>0.62081018518518516</c:v>
                </c:pt>
                <c:pt idx="1110">
                  <c:v>0.62083333333333335</c:v>
                </c:pt>
                <c:pt idx="1111">
                  <c:v>0.62085648148148154</c:v>
                </c:pt>
                <c:pt idx="1112">
                  <c:v>0.62087962962962961</c:v>
                </c:pt>
                <c:pt idx="1113">
                  <c:v>0.6209027777777778</c:v>
                </c:pt>
                <c:pt idx="1114">
                  <c:v>0.62092592592592599</c:v>
                </c:pt>
                <c:pt idx="1115">
                  <c:v>0.62094907407407407</c:v>
                </c:pt>
                <c:pt idx="1116">
                  <c:v>0.62097222222222226</c:v>
                </c:pt>
                <c:pt idx="1117">
                  <c:v>0.62099537037037034</c:v>
                </c:pt>
                <c:pt idx="1118">
                  <c:v>0.62101851851851853</c:v>
                </c:pt>
                <c:pt idx="1119">
                  <c:v>0.6210416666666666</c:v>
                </c:pt>
                <c:pt idx="1120">
                  <c:v>0.62106481481481479</c:v>
                </c:pt>
                <c:pt idx="1121">
                  <c:v>0.62108796296296298</c:v>
                </c:pt>
                <c:pt idx="1122">
                  <c:v>0.62111111111111106</c:v>
                </c:pt>
                <c:pt idx="1123">
                  <c:v>0.62113425925925925</c:v>
                </c:pt>
                <c:pt idx="1124">
                  <c:v>0.62115740740740744</c:v>
                </c:pt>
                <c:pt idx="1125">
                  <c:v>0.62118055555555551</c:v>
                </c:pt>
                <c:pt idx="1126">
                  <c:v>0.6212037037037037</c:v>
                </c:pt>
                <c:pt idx="1127">
                  <c:v>0.62122685185185189</c:v>
                </c:pt>
                <c:pt idx="1128">
                  <c:v>0.62124999999999997</c:v>
                </c:pt>
                <c:pt idx="1129">
                  <c:v>0.62127314814814816</c:v>
                </c:pt>
                <c:pt idx="1130">
                  <c:v>0.62129629629629635</c:v>
                </c:pt>
                <c:pt idx="1131">
                  <c:v>0.62131944444444442</c:v>
                </c:pt>
                <c:pt idx="1132">
                  <c:v>0.62134259259259261</c:v>
                </c:pt>
                <c:pt idx="1133">
                  <c:v>0.6213657407407408</c:v>
                </c:pt>
                <c:pt idx="1134">
                  <c:v>0.62138888888888888</c:v>
                </c:pt>
                <c:pt idx="1135">
                  <c:v>0.62141203703703707</c:v>
                </c:pt>
                <c:pt idx="1136">
                  <c:v>0.62143518518518526</c:v>
                </c:pt>
                <c:pt idx="1137">
                  <c:v>0.62145833333333333</c:v>
                </c:pt>
                <c:pt idx="1138">
                  <c:v>0.62148148148148141</c:v>
                </c:pt>
                <c:pt idx="1139">
                  <c:v>0.6215046296296296</c:v>
                </c:pt>
                <c:pt idx="1140">
                  <c:v>0.62152777777777779</c:v>
                </c:pt>
                <c:pt idx="1141">
                  <c:v>0.62155092592592587</c:v>
                </c:pt>
                <c:pt idx="1142">
                  <c:v>0.62157407407407406</c:v>
                </c:pt>
                <c:pt idx="1143">
                  <c:v>0.62159722222222225</c:v>
                </c:pt>
                <c:pt idx="1144">
                  <c:v>0.62162037037037032</c:v>
                </c:pt>
                <c:pt idx="1145">
                  <c:v>0.62164351851851851</c:v>
                </c:pt>
                <c:pt idx="1146">
                  <c:v>0.6216666666666667</c:v>
                </c:pt>
                <c:pt idx="1147">
                  <c:v>0.62168981481481478</c:v>
                </c:pt>
                <c:pt idx="1148">
                  <c:v>0.62171296296296297</c:v>
                </c:pt>
                <c:pt idx="1149">
                  <c:v>0.62173611111111116</c:v>
                </c:pt>
                <c:pt idx="1150">
                  <c:v>0.62175925925925923</c:v>
                </c:pt>
                <c:pt idx="1151">
                  <c:v>0.62178240740740742</c:v>
                </c:pt>
                <c:pt idx="1152">
                  <c:v>0.62180555555555561</c:v>
                </c:pt>
                <c:pt idx="1153">
                  <c:v>0.62182870370370369</c:v>
                </c:pt>
                <c:pt idx="1154">
                  <c:v>0.62185185185185188</c:v>
                </c:pt>
                <c:pt idx="1155">
                  <c:v>0.62187500000000007</c:v>
                </c:pt>
                <c:pt idx="1156">
                  <c:v>0.62189814814814814</c:v>
                </c:pt>
                <c:pt idx="1157">
                  <c:v>0.62192129629629633</c:v>
                </c:pt>
                <c:pt idx="1158">
                  <c:v>0.62194444444444441</c:v>
                </c:pt>
                <c:pt idx="1159">
                  <c:v>0.6219675925925926</c:v>
                </c:pt>
                <c:pt idx="1160">
                  <c:v>0.62199074074074068</c:v>
                </c:pt>
                <c:pt idx="1161">
                  <c:v>0.62201388888888887</c:v>
                </c:pt>
                <c:pt idx="1162">
                  <c:v>0.62203703703703705</c:v>
                </c:pt>
                <c:pt idx="1163">
                  <c:v>0.62206018518518513</c:v>
                </c:pt>
                <c:pt idx="1164">
                  <c:v>0.62208333333333332</c:v>
                </c:pt>
                <c:pt idx="1165">
                  <c:v>0.62210648148148151</c:v>
                </c:pt>
                <c:pt idx="1166">
                  <c:v>0.62212962962962959</c:v>
                </c:pt>
                <c:pt idx="1167">
                  <c:v>0.62215277777777778</c:v>
                </c:pt>
                <c:pt idx="1168">
                  <c:v>0.62217592592592597</c:v>
                </c:pt>
                <c:pt idx="1169">
                  <c:v>0.62219907407407404</c:v>
                </c:pt>
                <c:pt idx="1170">
                  <c:v>0.62222222222222223</c:v>
                </c:pt>
                <c:pt idx="1171">
                  <c:v>0.62224537037037042</c:v>
                </c:pt>
                <c:pt idx="1172">
                  <c:v>0.6222685185185185</c:v>
                </c:pt>
                <c:pt idx="1173">
                  <c:v>0.62229166666666669</c:v>
                </c:pt>
                <c:pt idx="1174">
                  <c:v>0.62231481481481488</c:v>
                </c:pt>
                <c:pt idx="1175">
                  <c:v>0.62233796296296295</c:v>
                </c:pt>
                <c:pt idx="1176">
                  <c:v>0.62236111111111114</c:v>
                </c:pt>
                <c:pt idx="1177">
                  <c:v>0.62238425925925933</c:v>
                </c:pt>
                <c:pt idx="1178">
                  <c:v>0.62240740740740741</c:v>
                </c:pt>
                <c:pt idx="1179">
                  <c:v>0.62243055555555549</c:v>
                </c:pt>
                <c:pt idx="1180">
                  <c:v>0.62245370370370368</c:v>
                </c:pt>
                <c:pt idx="1181">
                  <c:v>0.62247685185185186</c:v>
                </c:pt>
                <c:pt idx="1182">
                  <c:v>0.62249999999999994</c:v>
                </c:pt>
                <c:pt idx="1183">
                  <c:v>0.62252314814814813</c:v>
                </c:pt>
                <c:pt idx="1184">
                  <c:v>0.62254629629629632</c:v>
                </c:pt>
                <c:pt idx="1185">
                  <c:v>0.6225694444444444</c:v>
                </c:pt>
                <c:pt idx="1186">
                  <c:v>0.62259259259259259</c:v>
                </c:pt>
                <c:pt idx="1187">
                  <c:v>0.62261574074074078</c:v>
                </c:pt>
                <c:pt idx="1188">
                  <c:v>0.62263888888888885</c:v>
                </c:pt>
                <c:pt idx="1189">
                  <c:v>0.62266203703703704</c:v>
                </c:pt>
                <c:pt idx="1190">
                  <c:v>0.62268518518518523</c:v>
                </c:pt>
                <c:pt idx="1191">
                  <c:v>0.62270833333333331</c:v>
                </c:pt>
                <c:pt idx="1192">
                  <c:v>0.6227314814814815</c:v>
                </c:pt>
                <c:pt idx="1193">
                  <c:v>0.62275462962962969</c:v>
                </c:pt>
                <c:pt idx="1194">
                  <c:v>0.62277777777777776</c:v>
                </c:pt>
                <c:pt idx="1195">
                  <c:v>0.62280092592592595</c:v>
                </c:pt>
                <c:pt idx="1196">
                  <c:v>0.62282407407407414</c:v>
                </c:pt>
                <c:pt idx="1197">
                  <c:v>0.62284722222222222</c:v>
                </c:pt>
                <c:pt idx="1198">
                  <c:v>0.6228703703703703</c:v>
                </c:pt>
                <c:pt idx="1199">
                  <c:v>0.62289351851851849</c:v>
                </c:pt>
                <c:pt idx="1200">
                  <c:v>0.62291666666666667</c:v>
                </c:pt>
                <c:pt idx="1201">
                  <c:v>0.62293981481481475</c:v>
                </c:pt>
                <c:pt idx="1202">
                  <c:v>0.62296296296296294</c:v>
                </c:pt>
                <c:pt idx="1203">
                  <c:v>0.62298611111111113</c:v>
                </c:pt>
                <c:pt idx="1204">
                  <c:v>0.62300925925925921</c:v>
                </c:pt>
                <c:pt idx="1205">
                  <c:v>0.6230324074074074</c:v>
                </c:pt>
                <c:pt idx="1206">
                  <c:v>0.62305555555555558</c:v>
                </c:pt>
                <c:pt idx="1207">
                  <c:v>0.62307870370370366</c:v>
                </c:pt>
                <c:pt idx="1208">
                  <c:v>0.62310185185185185</c:v>
                </c:pt>
                <c:pt idx="1209">
                  <c:v>0.62312500000000004</c:v>
                </c:pt>
                <c:pt idx="1210">
                  <c:v>0.62314814814814812</c:v>
                </c:pt>
                <c:pt idx="1211">
                  <c:v>0.62317129629629631</c:v>
                </c:pt>
                <c:pt idx="1212">
                  <c:v>0.6231944444444445</c:v>
                </c:pt>
                <c:pt idx="1213">
                  <c:v>0.62321759259259257</c:v>
                </c:pt>
                <c:pt idx="1214">
                  <c:v>0.62324074074074076</c:v>
                </c:pt>
                <c:pt idx="1215">
                  <c:v>0.62326388888888895</c:v>
                </c:pt>
                <c:pt idx="1216">
                  <c:v>0.62328703703703703</c:v>
                </c:pt>
                <c:pt idx="1217">
                  <c:v>0.62331018518518522</c:v>
                </c:pt>
                <c:pt idx="1218">
                  <c:v>0.62333333333333341</c:v>
                </c:pt>
                <c:pt idx="1219">
                  <c:v>0.62335648148148148</c:v>
                </c:pt>
                <c:pt idx="1220">
                  <c:v>0.62337962962962956</c:v>
                </c:pt>
                <c:pt idx="1221">
                  <c:v>0.62340277777777775</c:v>
                </c:pt>
                <c:pt idx="1222">
                  <c:v>0.62342592592592594</c:v>
                </c:pt>
                <c:pt idx="1223">
                  <c:v>0.62344907407407402</c:v>
                </c:pt>
                <c:pt idx="1224">
                  <c:v>0.62347222222222221</c:v>
                </c:pt>
                <c:pt idx="1225">
                  <c:v>0.62349537037037039</c:v>
                </c:pt>
                <c:pt idx="1226">
                  <c:v>0.62351851851851847</c:v>
                </c:pt>
                <c:pt idx="1227">
                  <c:v>0.62354166666666666</c:v>
                </c:pt>
                <c:pt idx="1228">
                  <c:v>0.62356481481481485</c:v>
                </c:pt>
                <c:pt idx="1229">
                  <c:v>0.62358796296296293</c:v>
                </c:pt>
                <c:pt idx="1230">
                  <c:v>0.62361111111111112</c:v>
                </c:pt>
                <c:pt idx="1231">
                  <c:v>0.6236342592592593</c:v>
                </c:pt>
                <c:pt idx="1232">
                  <c:v>0.62365740740740738</c:v>
                </c:pt>
                <c:pt idx="1233">
                  <c:v>0.62368055555555557</c:v>
                </c:pt>
                <c:pt idx="1234">
                  <c:v>0.62370370370370376</c:v>
                </c:pt>
                <c:pt idx="1235">
                  <c:v>0.62372685185185184</c:v>
                </c:pt>
                <c:pt idx="1236">
                  <c:v>0.62375000000000003</c:v>
                </c:pt>
                <c:pt idx="1237">
                  <c:v>0.62377314814814822</c:v>
                </c:pt>
                <c:pt idx="1238">
                  <c:v>0.62379629629629629</c:v>
                </c:pt>
                <c:pt idx="1239">
                  <c:v>0.62381944444444437</c:v>
                </c:pt>
                <c:pt idx="1240">
                  <c:v>0.62384259259259256</c:v>
                </c:pt>
                <c:pt idx="1241">
                  <c:v>0.62386574074074075</c:v>
                </c:pt>
                <c:pt idx="1242">
                  <c:v>0.62388888888888883</c:v>
                </c:pt>
                <c:pt idx="1243">
                  <c:v>0.62391203703703701</c:v>
                </c:pt>
                <c:pt idx="1244">
                  <c:v>0.6239351851851852</c:v>
                </c:pt>
                <c:pt idx="1245">
                  <c:v>0.62395833333333328</c:v>
                </c:pt>
                <c:pt idx="1246">
                  <c:v>0.62398148148148147</c:v>
                </c:pt>
                <c:pt idx="1247">
                  <c:v>0.62400462962962966</c:v>
                </c:pt>
                <c:pt idx="1248">
                  <c:v>0.62402777777777774</c:v>
                </c:pt>
                <c:pt idx="1249">
                  <c:v>0.62405092592592593</c:v>
                </c:pt>
                <c:pt idx="1250">
                  <c:v>0.62407407407407411</c:v>
                </c:pt>
                <c:pt idx="1251">
                  <c:v>0.62409722222222219</c:v>
                </c:pt>
                <c:pt idx="1252">
                  <c:v>0.62412037037037038</c:v>
                </c:pt>
                <c:pt idx="1253">
                  <c:v>0.62414351851851857</c:v>
                </c:pt>
                <c:pt idx="1254">
                  <c:v>0.62416666666666665</c:v>
                </c:pt>
                <c:pt idx="1255">
                  <c:v>0.62418981481481484</c:v>
                </c:pt>
                <c:pt idx="1256">
                  <c:v>0.62421296296296302</c:v>
                </c:pt>
                <c:pt idx="1257">
                  <c:v>0.6242361111111111</c:v>
                </c:pt>
                <c:pt idx="1258">
                  <c:v>0.62425925925925929</c:v>
                </c:pt>
                <c:pt idx="1259">
                  <c:v>0.62428240740740748</c:v>
                </c:pt>
                <c:pt idx="1260">
                  <c:v>0.62430555555555556</c:v>
                </c:pt>
                <c:pt idx="1261">
                  <c:v>0.62432870370370364</c:v>
                </c:pt>
                <c:pt idx="1262">
                  <c:v>0.62435185185185182</c:v>
                </c:pt>
                <c:pt idx="1263">
                  <c:v>0.62437500000000001</c:v>
                </c:pt>
                <c:pt idx="1264">
                  <c:v>0.62439814814814809</c:v>
                </c:pt>
                <c:pt idx="1265">
                  <c:v>0.62442129629629628</c:v>
                </c:pt>
                <c:pt idx="1266">
                  <c:v>0.62444444444444447</c:v>
                </c:pt>
                <c:pt idx="1267">
                  <c:v>0.62446759259259255</c:v>
                </c:pt>
                <c:pt idx="1268">
                  <c:v>0.62449074074074074</c:v>
                </c:pt>
                <c:pt idx="1269">
                  <c:v>0.62451388888888892</c:v>
                </c:pt>
                <c:pt idx="1270">
                  <c:v>0.624537037037037</c:v>
                </c:pt>
                <c:pt idx="1271">
                  <c:v>0.62456018518518519</c:v>
                </c:pt>
                <c:pt idx="1272">
                  <c:v>0.62458333333333338</c:v>
                </c:pt>
                <c:pt idx="1273">
                  <c:v>0.62460648148148146</c:v>
                </c:pt>
                <c:pt idx="1274">
                  <c:v>0.62462962962962965</c:v>
                </c:pt>
                <c:pt idx="1275">
                  <c:v>0.62465277777777783</c:v>
                </c:pt>
                <c:pt idx="1276">
                  <c:v>0.62467592592592591</c:v>
                </c:pt>
                <c:pt idx="1277">
                  <c:v>0.6246990740740741</c:v>
                </c:pt>
                <c:pt idx="1278">
                  <c:v>0.62472222222222229</c:v>
                </c:pt>
                <c:pt idx="1279">
                  <c:v>0.62474537037037037</c:v>
                </c:pt>
                <c:pt idx="1280">
                  <c:v>0.62476851851851845</c:v>
                </c:pt>
                <c:pt idx="1281">
                  <c:v>0.62479166666666663</c:v>
                </c:pt>
                <c:pt idx="1282">
                  <c:v>0.62481481481481482</c:v>
                </c:pt>
                <c:pt idx="1283">
                  <c:v>0.6248379629629629</c:v>
                </c:pt>
                <c:pt idx="1284">
                  <c:v>0.62486111111111109</c:v>
                </c:pt>
                <c:pt idx="1285">
                  <c:v>0.62488425925925928</c:v>
                </c:pt>
                <c:pt idx="1286">
                  <c:v>0.62490740740740736</c:v>
                </c:pt>
                <c:pt idx="1287">
                  <c:v>0.62493055555555554</c:v>
                </c:pt>
                <c:pt idx="1288">
                  <c:v>0.62495370370370373</c:v>
                </c:pt>
                <c:pt idx="1289">
                  <c:v>0.62497685185185181</c:v>
                </c:pt>
                <c:pt idx="1290">
                  <c:v>0.625</c:v>
                </c:pt>
                <c:pt idx="1291">
                  <c:v>0.62502314814814819</c:v>
                </c:pt>
                <c:pt idx="1292">
                  <c:v>0.62504629629629627</c:v>
                </c:pt>
                <c:pt idx="1293">
                  <c:v>0.62506944444444446</c:v>
                </c:pt>
                <c:pt idx="1294">
                  <c:v>0.62509259259259264</c:v>
                </c:pt>
                <c:pt idx="1295">
                  <c:v>0.62511574074074072</c:v>
                </c:pt>
                <c:pt idx="1296">
                  <c:v>0.62513888888888891</c:v>
                </c:pt>
                <c:pt idx="1297">
                  <c:v>0.6251620370370371</c:v>
                </c:pt>
                <c:pt idx="1298">
                  <c:v>0.62518518518518518</c:v>
                </c:pt>
                <c:pt idx="1299">
                  <c:v>0.62520833333333337</c:v>
                </c:pt>
                <c:pt idx="1300">
                  <c:v>0.62523148148148155</c:v>
                </c:pt>
                <c:pt idx="1301">
                  <c:v>0.62525462962962963</c:v>
                </c:pt>
                <c:pt idx="1302">
                  <c:v>0.62527777777777771</c:v>
                </c:pt>
                <c:pt idx="1303">
                  <c:v>0.6253009259259259</c:v>
                </c:pt>
                <c:pt idx="1304">
                  <c:v>0.62532407407407409</c:v>
                </c:pt>
                <c:pt idx="1305">
                  <c:v>0.62534722222222217</c:v>
                </c:pt>
                <c:pt idx="1306">
                  <c:v>0.62537037037037035</c:v>
                </c:pt>
                <c:pt idx="1307">
                  <c:v>0.62539351851851854</c:v>
                </c:pt>
                <c:pt idx="1308">
                  <c:v>0.62541666666666662</c:v>
                </c:pt>
                <c:pt idx="1309">
                  <c:v>0.62543981481481481</c:v>
                </c:pt>
                <c:pt idx="1310">
                  <c:v>0.625462962962963</c:v>
                </c:pt>
                <c:pt idx="1311">
                  <c:v>0.62548611111111108</c:v>
                </c:pt>
                <c:pt idx="1312">
                  <c:v>0.62550925925925926</c:v>
                </c:pt>
                <c:pt idx="1313">
                  <c:v>0.62553240740740745</c:v>
                </c:pt>
                <c:pt idx="1314">
                  <c:v>0.62555555555555553</c:v>
                </c:pt>
                <c:pt idx="1315">
                  <c:v>0.62557870370370372</c:v>
                </c:pt>
                <c:pt idx="1316">
                  <c:v>0.62560185185185191</c:v>
                </c:pt>
                <c:pt idx="1317">
                  <c:v>0.62562499999999999</c:v>
                </c:pt>
                <c:pt idx="1318">
                  <c:v>0.62564814814814818</c:v>
                </c:pt>
                <c:pt idx="1319">
                  <c:v>0.62567129629629636</c:v>
                </c:pt>
                <c:pt idx="1320">
                  <c:v>0.62569444444444444</c:v>
                </c:pt>
                <c:pt idx="1321">
                  <c:v>0.62571759259259252</c:v>
                </c:pt>
                <c:pt idx="1322">
                  <c:v>0.62574074074074071</c:v>
                </c:pt>
                <c:pt idx="1323">
                  <c:v>0.6257638888888889</c:v>
                </c:pt>
                <c:pt idx="1324">
                  <c:v>0.62578703703703698</c:v>
                </c:pt>
                <c:pt idx="1325">
                  <c:v>0.62581018518518516</c:v>
                </c:pt>
                <c:pt idx="1326">
                  <c:v>0.62583333333333335</c:v>
                </c:pt>
                <c:pt idx="1327">
                  <c:v>0.62585648148148143</c:v>
                </c:pt>
                <c:pt idx="1328">
                  <c:v>0.62587962962962962</c:v>
                </c:pt>
                <c:pt idx="1329">
                  <c:v>0.62590277777777781</c:v>
                </c:pt>
                <c:pt idx="1330">
                  <c:v>0.62592592592592589</c:v>
                </c:pt>
                <c:pt idx="1331">
                  <c:v>0.62594907407407407</c:v>
                </c:pt>
                <c:pt idx="1332">
                  <c:v>0.62597222222222226</c:v>
                </c:pt>
                <c:pt idx="1333">
                  <c:v>0.62599537037037034</c:v>
                </c:pt>
                <c:pt idx="1334">
                  <c:v>0.62601851851851853</c:v>
                </c:pt>
                <c:pt idx="1335">
                  <c:v>0.62604166666666672</c:v>
                </c:pt>
                <c:pt idx="1336">
                  <c:v>0.6260648148148148</c:v>
                </c:pt>
                <c:pt idx="1337">
                  <c:v>0.62608796296296299</c:v>
                </c:pt>
                <c:pt idx="1338">
                  <c:v>0.62611111111111117</c:v>
                </c:pt>
                <c:pt idx="1339">
                  <c:v>0.62613425925925925</c:v>
                </c:pt>
                <c:pt idx="1340">
                  <c:v>0.62615740740740744</c:v>
                </c:pt>
                <c:pt idx="1341">
                  <c:v>0.62618055555555563</c:v>
                </c:pt>
                <c:pt idx="1342">
                  <c:v>0.62620370370370371</c:v>
                </c:pt>
                <c:pt idx="1343">
                  <c:v>0.62622685185185178</c:v>
                </c:pt>
                <c:pt idx="1344">
                  <c:v>0.62624999999999997</c:v>
                </c:pt>
                <c:pt idx="1345">
                  <c:v>0.62627314814814816</c:v>
                </c:pt>
                <c:pt idx="1346">
                  <c:v>0.62629629629629624</c:v>
                </c:pt>
                <c:pt idx="1347">
                  <c:v>0.62631944444444443</c:v>
                </c:pt>
                <c:pt idx="1348">
                  <c:v>0.62634259259259262</c:v>
                </c:pt>
                <c:pt idx="1349">
                  <c:v>0.6263657407407407</c:v>
                </c:pt>
                <c:pt idx="1350">
                  <c:v>0.62638888888888888</c:v>
                </c:pt>
                <c:pt idx="1351">
                  <c:v>0.62641203703703707</c:v>
                </c:pt>
                <c:pt idx="1352">
                  <c:v>0.62643518518518515</c:v>
                </c:pt>
                <c:pt idx="1353">
                  <c:v>0.62645833333333334</c:v>
                </c:pt>
                <c:pt idx="1354">
                  <c:v>0.62648148148148153</c:v>
                </c:pt>
                <c:pt idx="1355">
                  <c:v>0.62650462962962961</c:v>
                </c:pt>
                <c:pt idx="1356">
                  <c:v>0.62652777777777779</c:v>
                </c:pt>
                <c:pt idx="1357">
                  <c:v>0.62655092592592598</c:v>
                </c:pt>
                <c:pt idx="1358">
                  <c:v>0.62657407407407406</c:v>
                </c:pt>
                <c:pt idx="1359">
                  <c:v>0.62659722222222225</c:v>
                </c:pt>
                <c:pt idx="1360">
                  <c:v>0.62662037037037044</c:v>
                </c:pt>
                <c:pt idx="1361">
                  <c:v>0.62664351851851852</c:v>
                </c:pt>
                <c:pt idx="1362">
                  <c:v>0.62666666666666659</c:v>
                </c:pt>
                <c:pt idx="1363">
                  <c:v>0.62668981481481478</c:v>
                </c:pt>
                <c:pt idx="1364">
                  <c:v>0.62671296296296297</c:v>
                </c:pt>
                <c:pt idx="1365">
                  <c:v>0.62673611111111105</c:v>
                </c:pt>
                <c:pt idx="1366">
                  <c:v>0.62675925925925924</c:v>
                </c:pt>
                <c:pt idx="1367">
                  <c:v>0.62678240740740743</c:v>
                </c:pt>
                <c:pt idx="1368">
                  <c:v>0.6268055555555555</c:v>
                </c:pt>
                <c:pt idx="1369">
                  <c:v>0.62682870370370369</c:v>
                </c:pt>
                <c:pt idx="1370">
                  <c:v>0.62685185185185188</c:v>
                </c:pt>
                <c:pt idx="1371">
                  <c:v>0.62687499999999996</c:v>
                </c:pt>
                <c:pt idx="1372">
                  <c:v>0.62689814814814815</c:v>
                </c:pt>
                <c:pt idx="1373">
                  <c:v>0.62692129629629634</c:v>
                </c:pt>
                <c:pt idx="1374">
                  <c:v>0.62694444444444442</c:v>
                </c:pt>
                <c:pt idx="1375">
                  <c:v>0.6269675925925926</c:v>
                </c:pt>
                <c:pt idx="1376">
                  <c:v>0.62699074074074079</c:v>
                </c:pt>
                <c:pt idx="1377">
                  <c:v>0.62701388888888887</c:v>
                </c:pt>
                <c:pt idx="1378">
                  <c:v>0.62703703703703706</c:v>
                </c:pt>
                <c:pt idx="1379">
                  <c:v>0.62706018518518525</c:v>
                </c:pt>
                <c:pt idx="1380">
                  <c:v>0.62708333333333333</c:v>
                </c:pt>
                <c:pt idx="1381">
                  <c:v>0.62710648148148151</c:v>
                </c:pt>
                <c:pt idx="1382">
                  <c:v>0.6271296296296297</c:v>
                </c:pt>
                <c:pt idx="1383">
                  <c:v>0.62715277777777778</c:v>
                </c:pt>
                <c:pt idx="1384">
                  <c:v>0.62717592592592586</c:v>
                </c:pt>
                <c:pt idx="1385">
                  <c:v>0.62719907407407405</c:v>
                </c:pt>
                <c:pt idx="1386">
                  <c:v>0.62722222222222224</c:v>
                </c:pt>
                <c:pt idx="1387">
                  <c:v>0.62724537037037031</c:v>
                </c:pt>
                <c:pt idx="1388">
                  <c:v>0.6272685185185185</c:v>
                </c:pt>
                <c:pt idx="1389">
                  <c:v>0.62729166666666669</c:v>
                </c:pt>
                <c:pt idx="1390">
                  <c:v>0.62731481481481477</c:v>
                </c:pt>
                <c:pt idx="1391">
                  <c:v>0.62733796296296296</c:v>
                </c:pt>
                <c:pt idx="1392">
                  <c:v>0.62736111111111115</c:v>
                </c:pt>
                <c:pt idx="1393">
                  <c:v>0.62738425925925922</c:v>
                </c:pt>
                <c:pt idx="1394">
                  <c:v>0.62740740740740741</c:v>
                </c:pt>
                <c:pt idx="1395">
                  <c:v>0.6274305555555556</c:v>
                </c:pt>
                <c:pt idx="1396">
                  <c:v>0.62745370370370368</c:v>
                </c:pt>
                <c:pt idx="1397">
                  <c:v>0.62747685185185187</c:v>
                </c:pt>
                <c:pt idx="1398">
                  <c:v>0.62750000000000006</c:v>
                </c:pt>
                <c:pt idx="1399">
                  <c:v>0.62752314814814814</c:v>
                </c:pt>
                <c:pt idx="1400">
                  <c:v>0.62754629629629632</c:v>
                </c:pt>
                <c:pt idx="1401">
                  <c:v>0.62756944444444451</c:v>
                </c:pt>
                <c:pt idx="1402">
                  <c:v>0.62759259259259259</c:v>
                </c:pt>
                <c:pt idx="1403">
                  <c:v>0.62761574074074067</c:v>
                </c:pt>
                <c:pt idx="1404">
                  <c:v>0.62763888888888886</c:v>
                </c:pt>
                <c:pt idx="1405">
                  <c:v>0.62766203703703705</c:v>
                </c:pt>
                <c:pt idx="1406">
                  <c:v>0.62768518518518512</c:v>
                </c:pt>
                <c:pt idx="1407">
                  <c:v>0.62770833333333331</c:v>
                </c:pt>
                <c:pt idx="1408">
                  <c:v>0.6277314814814815</c:v>
                </c:pt>
                <c:pt idx="1409">
                  <c:v>0.62775462962962958</c:v>
                </c:pt>
                <c:pt idx="1410">
                  <c:v>0.62777777777777777</c:v>
                </c:pt>
                <c:pt idx="1411">
                  <c:v>0.62780092592592596</c:v>
                </c:pt>
                <c:pt idx="1412">
                  <c:v>0.62782407407407403</c:v>
                </c:pt>
                <c:pt idx="1413">
                  <c:v>0.62784722222222222</c:v>
                </c:pt>
                <c:pt idx="1414">
                  <c:v>0.62787037037037041</c:v>
                </c:pt>
                <c:pt idx="1415">
                  <c:v>0.62789351851851849</c:v>
                </c:pt>
                <c:pt idx="1416">
                  <c:v>0.62791666666666668</c:v>
                </c:pt>
                <c:pt idx="1417">
                  <c:v>0.62793981481481487</c:v>
                </c:pt>
                <c:pt idx="1418">
                  <c:v>0.62796296296296295</c:v>
                </c:pt>
                <c:pt idx="1419">
                  <c:v>0.62798611111111113</c:v>
                </c:pt>
                <c:pt idx="1420">
                  <c:v>0.62800925925925932</c:v>
                </c:pt>
                <c:pt idx="1421">
                  <c:v>0.6280324074074074</c:v>
                </c:pt>
                <c:pt idx="1422">
                  <c:v>0.62805555555555559</c:v>
                </c:pt>
                <c:pt idx="1423">
                  <c:v>0.62807870370370367</c:v>
                </c:pt>
                <c:pt idx="1424">
                  <c:v>0.62810185185185186</c:v>
                </c:pt>
                <c:pt idx="1425">
                  <c:v>0.62812499999999993</c:v>
                </c:pt>
                <c:pt idx="1426">
                  <c:v>0.62814814814814812</c:v>
                </c:pt>
                <c:pt idx="1427">
                  <c:v>0.62817129629629631</c:v>
                </c:pt>
                <c:pt idx="1428">
                  <c:v>0.62819444444444439</c:v>
                </c:pt>
                <c:pt idx="1429">
                  <c:v>0.62821759259259258</c:v>
                </c:pt>
                <c:pt idx="1430">
                  <c:v>0.62824074074074077</c:v>
                </c:pt>
                <c:pt idx="1431">
                  <c:v>0.62826388888888884</c:v>
                </c:pt>
                <c:pt idx="1432">
                  <c:v>0.62828703703703703</c:v>
                </c:pt>
                <c:pt idx="1433">
                  <c:v>0.62831018518518522</c:v>
                </c:pt>
                <c:pt idx="1434">
                  <c:v>0.6283333333333333</c:v>
                </c:pt>
                <c:pt idx="1435">
                  <c:v>0.62835648148148149</c:v>
                </c:pt>
                <c:pt idx="1436">
                  <c:v>0.62837962962962968</c:v>
                </c:pt>
                <c:pt idx="1437">
                  <c:v>0.62840277777777775</c:v>
                </c:pt>
                <c:pt idx="1438">
                  <c:v>0.62842592592592594</c:v>
                </c:pt>
                <c:pt idx="1439">
                  <c:v>0.62844907407407413</c:v>
                </c:pt>
                <c:pt idx="1440">
                  <c:v>0.62847222222222221</c:v>
                </c:pt>
                <c:pt idx="1441">
                  <c:v>0.6284953703703704</c:v>
                </c:pt>
                <c:pt idx="1442">
                  <c:v>0.62851851851851859</c:v>
                </c:pt>
                <c:pt idx="1443">
                  <c:v>0.62854166666666667</c:v>
                </c:pt>
                <c:pt idx="1444">
                  <c:v>0.62856481481481474</c:v>
                </c:pt>
                <c:pt idx="1445">
                  <c:v>0.62858796296296293</c:v>
                </c:pt>
                <c:pt idx="1446">
                  <c:v>0.62861111111111112</c:v>
                </c:pt>
                <c:pt idx="1447">
                  <c:v>0.6286342592592592</c:v>
                </c:pt>
                <c:pt idx="1448">
                  <c:v>0.62865740740740739</c:v>
                </c:pt>
                <c:pt idx="1449">
                  <c:v>0.62868055555555558</c:v>
                </c:pt>
                <c:pt idx="1450">
                  <c:v>0.62870370370370365</c:v>
                </c:pt>
                <c:pt idx="1451">
                  <c:v>0.62872685185185184</c:v>
                </c:pt>
                <c:pt idx="1452">
                  <c:v>0.62875000000000003</c:v>
                </c:pt>
                <c:pt idx="1453">
                  <c:v>0.62877314814814811</c:v>
                </c:pt>
                <c:pt idx="1454">
                  <c:v>0.6287962962962963</c:v>
                </c:pt>
                <c:pt idx="1455">
                  <c:v>0.62881944444444449</c:v>
                </c:pt>
                <c:pt idx="1456">
                  <c:v>0.62884259259259256</c:v>
                </c:pt>
                <c:pt idx="1457">
                  <c:v>0.62886574074074075</c:v>
                </c:pt>
                <c:pt idx="1458">
                  <c:v>0.62888888888888894</c:v>
                </c:pt>
                <c:pt idx="1459">
                  <c:v>0.62891203703703702</c:v>
                </c:pt>
                <c:pt idx="1460">
                  <c:v>0.62893518518518521</c:v>
                </c:pt>
                <c:pt idx="1461">
                  <c:v>0.6289583333333334</c:v>
                </c:pt>
                <c:pt idx="1462">
                  <c:v>0.62898148148148147</c:v>
                </c:pt>
                <c:pt idx="1463">
                  <c:v>0.62900462962962966</c:v>
                </c:pt>
                <c:pt idx="1464">
                  <c:v>0.62902777777777774</c:v>
                </c:pt>
                <c:pt idx="1465">
                  <c:v>0.62905092592592593</c:v>
                </c:pt>
                <c:pt idx="1466">
                  <c:v>0.62907407407407401</c:v>
                </c:pt>
                <c:pt idx="1467">
                  <c:v>0.6290972222222222</c:v>
                </c:pt>
                <c:pt idx="1468">
                  <c:v>0.62912037037037039</c:v>
                </c:pt>
                <c:pt idx="1469">
                  <c:v>0.62914351851851846</c:v>
                </c:pt>
                <c:pt idx="1470">
                  <c:v>0.62916666666666665</c:v>
                </c:pt>
                <c:pt idx="1471">
                  <c:v>0.62918981481481484</c:v>
                </c:pt>
                <c:pt idx="1472">
                  <c:v>0.62921296296296292</c:v>
                </c:pt>
                <c:pt idx="1473">
                  <c:v>0.62923611111111111</c:v>
                </c:pt>
                <c:pt idx="1474">
                  <c:v>0.6292592592592593</c:v>
                </c:pt>
                <c:pt idx="1475">
                  <c:v>0.62928240740740737</c:v>
                </c:pt>
                <c:pt idx="1476">
                  <c:v>0.62930555555555556</c:v>
                </c:pt>
                <c:pt idx="1477">
                  <c:v>0.62932870370370375</c:v>
                </c:pt>
                <c:pt idx="1478">
                  <c:v>0.62935185185185183</c:v>
                </c:pt>
                <c:pt idx="1479">
                  <c:v>0.62937500000000002</c:v>
                </c:pt>
                <c:pt idx="1480">
                  <c:v>0.62939814814814821</c:v>
                </c:pt>
                <c:pt idx="1481">
                  <c:v>0.62942129629629628</c:v>
                </c:pt>
                <c:pt idx="1482">
                  <c:v>0.62944444444444447</c:v>
                </c:pt>
                <c:pt idx="1483">
                  <c:v>0.62946759259259266</c:v>
                </c:pt>
                <c:pt idx="1484">
                  <c:v>0.62949074074074074</c:v>
                </c:pt>
                <c:pt idx="1485">
                  <c:v>0.62951388888888882</c:v>
                </c:pt>
                <c:pt idx="1486">
                  <c:v>0.62953703703703701</c:v>
                </c:pt>
                <c:pt idx="1487">
                  <c:v>0.62956018518518519</c:v>
                </c:pt>
                <c:pt idx="1488">
                  <c:v>0.62958333333333327</c:v>
                </c:pt>
                <c:pt idx="1489">
                  <c:v>0.62960648148148146</c:v>
                </c:pt>
                <c:pt idx="1490">
                  <c:v>0.62962962962962965</c:v>
                </c:pt>
                <c:pt idx="1491">
                  <c:v>0.62965277777777773</c:v>
                </c:pt>
                <c:pt idx="1492">
                  <c:v>0.62967592592592592</c:v>
                </c:pt>
                <c:pt idx="1493">
                  <c:v>0.62969907407407411</c:v>
                </c:pt>
                <c:pt idx="1494">
                  <c:v>0.62972222222222218</c:v>
                </c:pt>
                <c:pt idx="1495">
                  <c:v>0.62974537037037037</c:v>
                </c:pt>
                <c:pt idx="1496">
                  <c:v>0.62976851851851856</c:v>
                </c:pt>
                <c:pt idx="1497">
                  <c:v>0.62979166666666664</c:v>
                </c:pt>
                <c:pt idx="1498">
                  <c:v>0.62981481481481483</c:v>
                </c:pt>
                <c:pt idx="1499">
                  <c:v>0.62983796296296302</c:v>
                </c:pt>
                <c:pt idx="1500">
                  <c:v>0.62986111111111109</c:v>
                </c:pt>
                <c:pt idx="1501">
                  <c:v>0.62988425925925928</c:v>
                </c:pt>
                <c:pt idx="1502">
                  <c:v>0.62990740740740747</c:v>
                </c:pt>
                <c:pt idx="1503">
                  <c:v>0.62993055555555555</c:v>
                </c:pt>
                <c:pt idx="1504">
                  <c:v>0.62995370370370374</c:v>
                </c:pt>
                <c:pt idx="1505">
                  <c:v>0.62997685185185182</c:v>
                </c:pt>
                <c:pt idx="1506">
                  <c:v>0.63</c:v>
                </c:pt>
                <c:pt idx="1507">
                  <c:v>0.63002314814814808</c:v>
                </c:pt>
                <c:pt idx="1508">
                  <c:v>0.63004629629629627</c:v>
                </c:pt>
                <c:pt idx="1509">
                  <c:v>0.63006944444444446</c:v>
                </c:pt>
                <c:pt idx="1510">
                  <c:v>0.63009259259259254</c:v>
                </c:pt>
                <c:pt idx="1511">
                  <c:v>0.63011574074074073</c:v>
                </c:pt>
                <c:pt idx="1512">
                  <c:v>0.63013888888888892</c:v>
                </c:pt>
                <c:pt idx="1513">
                  <c:v>0.63016203703703699</c:v>
                </c:pt>
                <c:pt idx="1514">
                  <c:v>0.63018518518518518</c:v>
                </c:pt>
                <c:pt idx="1515">
                  <c:v>0.63020833333333337</c:v>
                </c:pt>
                <c:pt idx="1516">
                  <c:v>0.63023148148148145</c:v>
                </c:pt>
                <c:pt idx="1517">
                  <c:v>0.63025462962962964</c:v>
                </c:pt>
                <c:pt idx="1518">
                  <c:v>0.63027777777777783</c:v>
                </c:pt>
                <c:pt idx="1519">
                  <c:v>0.6303009259259259</c:v>
                </c:pt>
                <c:pt idx="1520">
                  <c:v>0.63032407407407409</c:v>
                </c:pt>
                <c:pt idx="1521">
                  <c:v>0.63034722222222228</c:v>
                </c:pt>
                <c:pt idx="1522">
                  <c:v>0.63037037037037036</c:v>
                </c:pt>
                <c:pt idx="1523">
                  <c:v>0.63039351851851855</c:v>
                </c:pt>
                <c:pt idx="1524">
                  <c:v>0.63041666666666674</c:v>
                </c:pt>
                <c:pt idx="1525">
                  <c:v>0.63043981481481481</c:v>
                </c:pt>
                <c:pt idx="1526">
                  <c:v>0.63046296296296289</c:v>
                </c:pt>
                <c:pt idx="1527">
                  <c:v>0.63048611111111108</c:v>
                </c:pt>
                <c:pt idx="1528">
                  <c:v>0.63050925925925927</c:v>
                </c:pt>
                <c:pt idx="1529">
                  <c:v>0.63053240740740735</c:v>
                </c:pt>
                <c:pt idx="1530">
                  <c:v>0.63055555555555554</c:v>
                </c:pt>
                <c:pt idx="1531">
                  <c:v>0.63057870370370372</c:v>
                </c:pt>
                <c:pt idx="1532">
                  <c:v>0.6306018518518518</c:v>
                </c:pt>
                <c:pt idx="1533">
                  <c:v>0.63062499999999999</c:v>
                </c:pt>
                <c:pt idx="1534">
                  <c:v>0.63064814814814818</c:v>
                </c:pt>
                <c:pt idx="1535">
                  <c:v>0.63067129629629626</c:v>
                </c:pt>
                <c:pt idx="1536">
                  <c:v>0.63069444444444445</c:v>
                </c:pt>
                <c:pt idx="1537">
                  <c:v>0.63071759259259264</c:v>
                </c:pt>
                <c:pt idx="1538">
                  <c:v>0.63074074074074071</c:v>
                </c:pt>
                <c:pt idx="1539">
                  <c:v>0.6307638888888889</c:v>
                </c:pt>
                <c:pt idx="1540">
                  <c:v>0.63078703703703709</c:v>
                </c:pt>
                <c:pt idx="1541">
                  <c:v>0.63081018518518517</c:v>
                </c:pt>
                <c:pt idx="1542">
                  <c:v>0.63083333333333336</c:v>
                </c:pt>
                <c:pt idx="1543">
                  <c:v>0.63085648148148155</c:v>
                </c:pt>
                <c:pt idx="1544">
                  <c:v>0.63087962962962962</c:v>
                </c:pt>
                <c:pt idx="1545">
                  <c:v>0.63090277777777781</c:v>
                </c:pt>
                <c:pt idx="1546">
                  <c:v>0.63092592592592589</c:v>
                </c:pt>
                <c:pt idx="1547">
                  <c:v>0.63094907407407408</c:v>
                </c:pt>
                <c:pt idx="1548">
                  <c:v>0.63097222222222216</c:v>
                </c:pt>
                <c:pt idx="1549">
                  <c:v>0.63099537037037035</c:v>
                </c:pt>
                <c:pt idx="1550">
                  <c:v>0.63101851851851853</c:v>
                </c:pt>
                <c:pt idx="1551">
                  <c:v>0.63104166666666661</c:v>
                </c:pt>
                <c:pt idx="1552">
                  <c:v>0.6310648148148148</c:v>
                </c:pt>
                <c:pt idx="1553">
                  <c:v>0.63108796296296299</c:v>
                </c:pt>
                <c:pt idx="1554">
                  <c:v>0.63111111111111107</c:v>
                </c:pt>
                <c:pt idx="1555">
                  <c:v>0.63113425925925926</c:v>
                </c:pt>
                <c:pt idx="1556">
                  <c:v>0.63115740740740744</c:v>
                </c:pt>
                <c:pt idx="1557">
                  <c:v>0.63118055555555552</c:v>
                </c:pt>
                <c:pt idx="1558">
                  <c:v>0.63120370370370371</c:v>
                </c:pt>
                <c:pt idx="1559">
                  <c:v>0.6312268518518519</c:v>
                </c:pt>
                <c:pt idx="1560">
                  <c:v>0.63124999999999998</c:v>
                </c:pt>
                <c:pt idx="1561">
                  <c:v>0.63127314814814817</c:v>
                </c:pt>
                <c:pt idx="1562">
                  <c:v>0.63129629629629636</c:v>
                </c:pt>
                <c:pt idx="1563">
                  <c:v>0.63131944444444443</c:v>
                </c:pt>
                <c:pt idx="1564">
                  <c:v>0.63134259259259262</c:v>
                </c:pt>
                <c:pt idx="1565">
                  <c:v>0.63136574074074081</c:v>
                </c:pt>
                <c:pt idx="1566">
                  <c:v>0.63138888888888889</c:v>
                </c:pt>
                <c:pt idx="1567">
                  <c:v>0.63141203703703697</c:v>
                </c:pt>
                <c:pt idx="1568">
                  <c:v>0.63143518518518515</c:v>
                </c:pt>
                <c:pt idx="1569">
                  <c:v>0.63145833333333334</c:v>
                </c:pt>
                <c:pt idx="1570">
                  <c:v>0.63148148148148142</c:v>
                </c:pt>
                <c:pt idx="1571">
                  <c:v>0.63150462962962961</c:v>
                </c:pt>
                <c:pt idx="1572">
                  <c:v>0.6315277777777778</c:v>
                </c:pt>
                <c:pt idx="1573">
                  <c:v>0.63155092592592588</c:v>
                </c:pt>
                <c:pt idx="1574">
                  <c:v>0.63157407407407407</c:v>
                </c:pt>
                <c:pt idx="1575">
                  <c:v>0.63159722222222225</c:v>
                </c:pt>
                <c:pt idx="1576">
                  <c:v>0.63162037037037033</c:v>
                </c:pt>
                <c:pt idx="1577">
                  <c:v>0.63164351851851852</c:v>
                </c:pt>
                <c:pt idx="1578">
                  <c:v>0.63166666666666671</c:v>
                </c:pt>
                <c:pt idx="1579">
                  <c:v>0.63168981481481479</c:v>
                </c:pt>
                <c:pt idx="1580">
                  <c:v>0.63171296296296298</c:v>
                </c:pt>
                <c:pt idx="1581">
                  <c:v>0.63173611111111116</c:v>
                </c:pt>
                <c:pt idx="1582">
                  <c:v>0.63175925925925924</c:v>
                </c:pt>
                <c:pt idx="1583">
                  <c:v>0.63178240740740743</c:v>
                </c:pt>
                <c:pt idx="1584">
                  <c:v>0.63180555555555562</c:v>
                </c:pt>
                <c:pt idx="1585">
                  <c:v>0.6318287037037037</c:v>
                </c:pt>
                <c:pt idx="1586">
                  <c:v>0.63185185185185189</c:v>
                </c:pt>
                <c:pt idx="1587">
                  <c:v>0.63187499999999996</c:v>
                </c:pt>
                <c:pt idx="1588">
                  <c:v>0.63189814814814815</c:v>
                </c:pt>
                <c:pt idx="1589">
                  <c:v>0.63192129629629623</c:v>
                </c:pt>
                <c:pt idx="1590">
                  <c:v>0.63194444444444442</c:v>
                </c:pt>
                <c:pt idx="1591">
                  <c:v>0.63196759259259261</c:v>
                </c:pt>
                <c:pt idx="1592">
                  <c:v>0.63199074074074069</c:v>
                </c:pt>
                <c:pt idx="1593">
                  <c:v>0.63201388888888888</c:v>
                </c:pt>
                <c:pt idx="1594">
                  <c:v>0.63203703703703706</c:v>
                </c:pt>
                <c:pt idx="1595">
                  <c:v>0.63206018518518514</c:v>
                </c:pt>
                <c:pt idx="1596">
                  <c:v>0.63208333333333333</c:v>
                </c:pt>
                <c:pt idx="1597">
                  <c:v>0.63210648148148152</c:v>
                </c:pt>
                <c:pt idx="1598">
                  <c:v>0.6321296296296296</c:v>
                </c:pt>
                <c:pt idx="1599">
                  <c:v>0.63215277777777779</c:v>
                </c:pt>
                <c:pt idx="1600">
                  <c:v>0.63217592592592597</c:v>
                </c:pt>
                <c:pt idx="1601">
                  <c:v>0.63219907407407405</c:v>
                </c:pt>
                <c:pt idx="1602">
                  <c:v>0.63222222222222224</c:v>
                </c:pt>
                <c:pt idx="1603">
                  <c:v>0.63224537037037043</c:v>
                </c:pt>
                <c:pt idx="1604">
                  <c:v>0.63226851851851851</c:v>
                </c:pt>
                <c:pt idx="1605">
                  <c:v>0.6322916666666667</c:v>
                </c:pt>
                <c:pt idx="1606">
                  <c:v>0.63231481481481489</c:v>
                </c:pt>
                <c:pt idx="1607">
                  <c:v>0.63233796296296296</c:v>
                </c:pt>
                <c:pt idx="1608">
                  <c:v>0.63236111111111104</c:v>
                </c:pt>
                <c:pt idx="1609">
                  <c:v>0.63238425925925923</c:v>
                </c:pt>
                <c:pt idx="1610">
                  <c:v>0.63240740740740742</c:v>
                </c:pt>
                <c:pt idx="1611">
                  <c:v>0.6324305555555555</c:v>
                </c:pt>
                <c:pt idx="1612">
                  <c:v>0.63245370370370368</c:v>
                </c:pt>
                <c:pt idx="1613">
                  <c:v>0.63247685185185187</c:v>
                </c:pt>
                <c:pt idx="1614">
                  <c:v>0.63249999999999995</c:v>
                </c:pt>
                <c:pt idx="1615">
                  <c:v>0.63252314814814814</c:v>
                </c:pt>
                <c:pt idx="1616">
                  <c:v>0.63254629629629633</c:v>
                </c:pt>
                <c:pt idx="1617">
                  <c:v>0.63256944444444441</c:v>
                </c:pt>
                <c:pt idx="1618">
                  <c:v>0.6325925925925926</c:v>
                </c:pt>
                <c:pt idx="1619">
                  <c:v>0.63261574074074078</c:v>
                </c:pt>
                <c:pt idx="1620">
                  <c:v>0.63263888888888886</c:v>
                </c:pt>
                <c:pt idx="1621">
                  <c:v>0.63266203703703705</c:v>
                </c:pt>
                <c:pt idx="1622">
                  <c:v>0.63268518518518524</c:v>
                </c:pt>
                <c:pt idx="1623">
                  <c:v>0.63270833333333332</c:v>
                </c:pt>
                <c:pt idx="1624">
                  <c:v>0.63273148148148151</c:v>
                </c:pt>
                <c:pt idx="1625">
                  <c:v>0.63275462962962969</c:v>
                </c:pt>
                <c:pt idx="1626">
                  <c:v>0.63277777777777777</c:v>
                </c:pt>
                <c:pt idx="1627">
                  <c:v>0.63280092592592596</c:v>
                </c:pt>
                <c:pt idx="1628">
                  <c:v>0.63282407407407404</c:v>
                </c:pt>
                <c:pt idx="1629">
                  <c:v>0.63284722222222223</c:v>
                </c:pt>
                <c:pt idx="1630">
                  <c:v>0.63287037037037031</c:v>
                </c:pt>
                <c:pt idx="1631">
                  <c:v>0.63289351851851849</c:v>
                </c:pt>
                <c:pt idx="1632">
                  <c:v>0.63291666666666668</c:v>
                </c:pt>
                <c:pt idx="1633">
                  <c:v>0.63293981481481476</c:v>
                </c:pt>
                <c:pt idx="1634">
                  <c:v>0.63296296296296295</c:v>
                </c:pt>
                <c:pt idx="1635">
                  <c:v>0.63298611111111114</c:v>
                </c:pt>
                <c:pt idx="1636">
                  <c:v>0.63300925925925922</c:v>
                </c:pt>
                <c:pt idx="1637">
                  <c:v>0.6330324074074074</c:v>
                </c:pt>
                <c:pt idx="1638">
                  <c:v>0.63305555555555559</c:v>
                </c:pt>
                <c:pt idx="1639">
                  <c:v>0.63307870370370367</c:v>
                </c:pt>
                <c:pt idx="1640">
                  <c:v>0.63310185185185186</c:v>
                </c:pt>
                <c:pt idx="1641">
                  <c:v>0.63312500000000005</c:v>
                </c:pt>
                <c:pt idx="1642">
                  <c:v>0.63314814814814813</c:v>
                </c:pt>
                <c:pt idx="1643">
                  <c:v>0.63317129629629632</c:v>
                </c:pt>
                <c:pt idx="1644">
                  <c:v>0.6331944444444445</c:v>
                </c:pt>
                <c:pt idx="1645">
                  <c:v>0.63321759259259258</c:v>
                </c:pt>
                <c:pt idx="1646">
                  <c:v>0.63324074074074077</c:v>
                </c:pt>
                <c:pt idx="1647">
                  <c:v>0.63326388888888896</c:v>
                </c:pt>
                <c:pt idx="1648">
                  <c:v>0.63328703703703704</c:v>
                </c:pt>
                <c:pt idx="1649">
                  <c:v>0.63331018518518511</c:v>
                </c:pt>
                <c:pt idx="1650">
                  <c:v>0.6333333333333333</c:v>
                </c:pt>
                <c:pt idx="1651">
                  <c:v>0.63335648148148149</c:v>
                </c:pt>
                <c:pt idx="1652">
                  <c:v>0.63337962962962957</c:v>
                </c:pt>
                <c:pt idx="1653">
                  <c:v>0.63340277777777776</c:v>
                </c:pt>
                <c:pt idx="1654">
                  <c:v>0.63342592592592595</c:v>
                </c:pt>
                <c:pt idx="1655">
                  <c:v>0.63344907407407403</c:v>
                </c:pt>
                <c:pt idx="1656">
                  <c:v>0.63347222222222221</c:v>
                </c:pt>
                <c:pt idx="1657">
                  <c:v>0.6334953703703704</c:v>
                </c:pt>
                <c:pt idx="1658">
                  <c:v>0.63351851851851848</c:v>
                </c:pt>
                <c:pt idx="1659">
                  <c:v>0.63354166666666667</c:v>
                </c:pt>
                <c:pt idx="1660">
                  <c:v>0.63356481481481486</c:v>
                </c:pt>
                <c:pt idx="1661">
                  <c:v>0.63358796296296294</c:v>
                </c:pt>
                <c:pt idx="1662">
                  <c:v>0.63361111111111112</c:v>
                </c:pt>
                <c:pt idx="1663">
                  <c:v>0.63363425925925931</c:v>
                </c:pt>
                <c:pt idx="1664">
                  <c:v>0.63365740740740739</c:v>
                </c:pt>
                <c:pt idx="1665">
                  <c:v>0.63368055555555558</c:v>
                </c:pt>
                <c:pt idx="1666">
                  <c:v>0.63370370370370377</c:v>
                </c:pt>
                <c:pt idx="1667">
                  <c:v>0.63372685185185185</c:v>
                </c:pt>
                <c:pt idx="1668">
                  <c:v>0.63375000000000004</c:v>
                </c:pt>
                <c:pt idx="1669">
                  <c:v>0.63377314814814811</c:v>
                </c:pt>
                <c:pt idx="1670">
                  <c:v>0.6337962962962963</c:v>
                </c:pt>
                <c:pt idx="1671">
                  <c:v>0.63381944444444438</c:v>
                </c:pt>
                <c:pt idx="1672">
                  <c:v>0.63384259259259257</c:v>
                </c:pt>
                <c:pt idx="1673">
                  <c:v>0.63386574074074076</c:v>
                </c:pt>
                <c:pt idx="1674">
                  <c:v>0.63388888888888884</c:v>
                </c:pt>
                <c:pt idx="1675">
                  <c:v>0.63391203703703702</c:v>
                </c:pt>
                <c:pt idx="1676">
                  <c:v>0.63393518518518521</c:v>
                </c:pt>
                <c:pt idx="1677">
                  <c:v>0.63395833333333329</c:v>
                </c:pt>
                <c:pt idx="1678">
                  <c:v>0.63398148148148148</c:v>
                </c:pt>
                <c:pt idx="1679">
                  <c:v>0.63400462962962967</c:v>
                </c:pt>
                <c:pt idx="1680">
                  <c:v>0.63402777777777775</c:v>
                </c:pt>
                <c:pt idx="1681">
                  <c:v>0.63405092592592593</c:v>
                </c:pt>
                <c:pt idx="1682">
                  <c:v>0.63407407407407412</c:v>
                </c:pt>
                <c:pt idx="1683">
                  <c:v>0.6340972222222222</c:v>
                </c:pt>
                <c:pt idx="1684">
                  <c:v>0.63412037037037039</c:v>
                </c:pt>
                <c:pt idx="1685">
                  <c:v>0.63414351851851858</c:v>
                </c:pt>
                <c:pt idx="1686">
                  <c:v>0.63416666666666666</c:v>
                </c:pt>
                <c:pt idx="1687">
                  <c:v>0.63418981481481485</c:v>
                </c:pt>
                <c:pt idx="1688">
                  <c:v>0.63421296296296303</c:v>
                </c:pt>
                <c:pt idx="1689">
                  <c:v>0.63423611111111111</c:v>
                </c:pt>
                <c:pt idx="1690">
                  <c:v>0.63425925925925919</c:v>
                </c:pt>
                <c:pt idx="1691">
                  <c:v>0.63428240740740738</c:v>
                </c:pt>
                <c:pt idx="1692">
                  <c:v>0.63430555555555557</c:v>
                </c:pt>
                <c:pt idx="1693">
                  <c:v>0.63432870370370364</c:v>
                </c:pt>
                <c:pt idx="1694">
                  <c:v>0.63435185185185183</c:v>
                </c:pt>
                <c:pt idx="1695">
                  <c:v>0.63437500000000002</c:v>
                </c:pt>
                <c:pt idx="1696">
                  <c:v>0.6343981481481481</c:v>
                </c:pt>
                <c:pt idx="1697">
                  <c:v>0.63442129629629629</c:v>
                </c:pt>
                <c:pt idx="1698">
                  <c:v>0.63444444444444448</c:v>
                </c:pt>
                <c:pt idx="1699">
                  <c:v>0.63446759259259256</c:v>
                </c:pt>
                <c:pt idx="1700">
                  <c:v>0.63449074074074074</c:v>
                </c:pt>
                <c:pt idx="1701">
                  <c:v>0.63451388888888893</c:v>
                </c:pt>
                <c:pt idx="1702">
                  <c:v>0.63453703703703701</c:v>
                </c:pt>
                <c:pt idx="1703">
                  <c:v>0.6345601851851852</c:v>
                </c:pt>
                <c:pt idx="1704">
                  <c:v>0.63458333333333339</c:v>
                </c:pt>
                <c:pt idx="1705">
                  <c:v>0.63460648148148147</c:v>
                </c:pt>
                <c:pt idx="1706">
                  <c:v>0.63462962962962965</c:v>
                </c:pt>
                <c:pt idx="1707">
                  <c:v>0.63465277777777784</c:v>
                </c:pt>
                <c:pt idx="1708">
                  <c:v>0.63467592592592592</c:v>
                </c:pt>
                <c:pt idx="1709">
                  <c:v>0.63469907407407411</c:v>
                </c:pt>
                <c:pt idx="1710">
                  <c:v>0.63472222222222219</c:v>
                </c:pt>
                <c:pt idx="1711">
                  <c:v>0.63474537037037038</c:v>
                </c:pt>
                <c:pt idx="1712">
                  <c:v>0.63476851851851845</c:v>
                </c:pt>
                <c:pt idx="1713">
                  <c:v>0.63479166666666664</c:v>
                </c:pt>
                <c:pt idx="1714">
                  <c:v>0.63481481481481483</c:v>
                </c:pt>
                <c:pt idx="1715">
                  <c:v>0.63483796296296291</c:v>
                </c:pt>
                <c:pt idx="1716">
                  <c:v>0.6348611111111111</c:v>
                </c:pt>
                <c:pt idx="1717">
                  <c:v>0.63488425925925929</c:v>
                </c:pt>
                <c:pt idx="1718">
                  <c:v>0.63490740740740736</c:v>
                </c:pt>
                <c:pt idx="1719">
                  <c:v>0.63493055555555555</c:v>
                </c:pt>
                <c:pt idx="1720">
                  <c:v>0.63495370370370374</c:v>
                </c:pt>
                <c:pt idx="1721">
                  <c:v>0.63497685185185182</c:v>
                </c:pt>
                <c:pt idx="1722">
                  <c:v>0.63500000000000001</c:v>
                </c:pt>
                <c:pt idx="1723">
                  <c:v>0.6350231481481482</c:v>
                </c:pt>
                <c:pt idx="1724">
                  <c:v>0.63504629629629628</c:v>
                </c:pt>
                <c:pt idx="1725">
                  <c:v>0.63506944444444446</c:v>
                </c:pt>
                <c:pt idx="1726">
                  <c:v>0.63509259259259265</c:v>
                </c:pt>
                <c:pt idx="1727">
                  <c:v>0.63511574074074073</c:v>
                </c:pt>
                <c:pt idx="1728">
                  <c:v>0.63513888888888892</c:v>
                </c:pt>
                <c:pt idx="1729">
                  <c:v>0.63516203703703711</c:v>
                </c:pt>
                <c:pt idx="1730">
                  <c:v>0.63518518518518519</c:v>
                </c:pt>
                <c:pt idx="1731">
                  <c:v>0.63520833333333326</c:v>
                </c:pt>
                <c:pt idx="1732">
                  <c:v>0.63523148148148145</c:v>
                </c:pt>
                <c:pt idx="1733">
                  <c:v>0.63525462962962964</c:v>
                </c:pt>
                <c:pt idx="1734">
                  <c:v>0.63527777777777772</c:v>
                </c:pt>
                <c:pt idx="1735">
                  <c:v>0.63530092592592591</c:v>
                </c:pt>
                <c:pt idx="1736">
                  <c:v>0.6353240740740741</c:v>
                </c:pt>
                <c:pt idx="1737">
                  <c:v>0.63534722222222217</c:v>
                </c:pt>
                <c:pt idx="1738">
                  <c:v>0.63537037037037036</c:v>
                </c:pt>
                <c:pt idx="1739">
                  <c:v>0.63539351851851855</c:v>
                </c:pt>
                <c:pt idx="1740">
                  <c:v>0.63541666666666663</c:v>
                </c:pt>
                <c:pt idx="1741">
                  <c:v>0.63543981481481482</c:v>
                </c:pt>
                <c:pt idx="1742">
                  <c:v>0.63546296296296301</c:v>
                </c:pt>
                <c:pt idx="1743">
                  <c:v>0.63548611111111108</c:v>
                </c:pt>
                <c:pt idx="1744">
                  <c:v>0.63550925925925927</c:v>
                </c:pt>
                <c:pt idx="1745">
                  <c:v>0.63553240740740746</c:v>
                </c:pt>
                <c:pt idx="1746">
                  <c:v>0.63555555555555554</c:v>
                </c:pt>
                <c:pt idx="1747">
                  <c:v>0.63557870370370373</c:v>
                </c:pt>
                <c:pt idx="1748">
                  <c:v>0.63560185185185192</c:v>
                </c:pt>
                <c:pt idx="1749">
                  <c:v>0.635625</c:v>
                </c:pt>
                <c:pt idx="1750">
                  <c:v>0.63564814814814818</c:v>
                </c:pt>
                <c:pt idx="1751">
                  <c:v>0.63567129629629626</c:v>
                </c:pt>
                <c:pt idx="1752">
                  <c:v>0.63569444444444445</c:v>
                </c:pt>
                <c:pt idx="1753">
                  <c:v>0.63571759259259253</c:v>
                </c:pt>
                <c:pt idx="1754">
                  <c:v>0.63574074074074072</c:v>
                </c:pt>
                <c:pt idx="1755">
                  <c:v>0.63576388888888891</c:v>
                </c:pt>
                <c:pt idx="1756">
                  <c:v>0.63578703703703698</c:v>
                </c:pt>
                <c:pt idx="1757">
                  <c:v>0.63581018518518517</c:v>
                </c:pt>
                <c:pt idx="1758">
                  <c:v>0.63583333333333336</c:v>
                </c:pt>
                <c:pt idx="1759">
                  <c:v>0.63585648148148144</c:v>
                </c:pt>
                <c:pt idx="1760">
                  <c:v>0.63587962962962963</c:v>
                </c:pt>
                <c:pt idx="1761">
                  <c:v>0.63590277777777782</c:v>
                </c:pt>
                <c:pt idx="1762">
                  <c:v>0.63592592592592589</c:v>
                </c:pt>
                <c:pt idx="1763">
                  <c:v>0.63594907407407408</c:v>
                </c:pt>
                <c:pt idx="1764">
                  <c:v>0.63597222222222227</c:v>
                </c:pt>
                <c:pt idx="1765">
                  <c:v>0.63599537037037035</c:v>
                </c:pt>
                <c:pt idx="1766">
                  <c:v>0.63601851851851854</c:v>
                </c:pt>
                <c:pt idx="1767">
                  <c:v>0.63604166666666673</c:v>
                </c:pt>
                <c:pt idx="1768">
                  <c:v>0.63606481481481481</c:v>
                </c:pt>
                <c:pt idx="1769">
                  <c:v>0.63608796296296299</c:v>
                </c:pt>
                <c:pt idx="1770">
                  <c:v>0.63611111111111118</c:v>
                </c:pt>
                <c:pt idx="1771">
                  <c:v>0.63613425925925926</c:v>
                </c:pt>
                <c:pt idx="1772">
                  <c:v>0.63615740740740734</c:v>
                </c:pt>
                <c:pt idx="1773">
                  <c:v>0.63618055555555553</c:v>
                </c:pt>
                <c:pt idx="1774">
                  <c:v>0.63620370370370372</c:v>
                </c:pt>
                <c:pt idx="1775">
                  <c:v>0.63622685185185179</c:v>
                </c:pt>
                <c:pt idx="1776">
                  <c:v>0.63624999999999998</c:v>
                </c:pt>
                <c:pt idx="1777">
                  <c:v>0.63627314814814817</c:v>
                </c:pt>
                <c:pt idx="1778">
                  <c:v>0.63629629629629625</c:v>
                </c:pt>
                <c:pt idx="1779">
                  <c:v>0.63631944444444444</c:v>
                </c:pt>
                <c:pt idx="1780">
                  <c:v>0.63634259259259263</c:v>
                </c:pt>
                <c:pt idx="1781">
                  <c:v>0.6363657407407407</c:v>
                </c:pt>
                <c:pt idx="1782">
                  <c:v>0.63638888888888889</c:v>
                </c:pt>
                <c:pt idx="1783">
                  <c:v>0.63641203703703708</c:v>
                </c:pt>
                <c:pt idx="1784">
                  <c:v>0.63643518518518516</c:v>
                </c:pt>
                <c:pt idx="1785">
                  <c:v>0.63645833333333335</c:v>
                </c:pt>
                <c:pt idx="1786">
                  <c:v>0.63648148148148154</c:v>
                </c:pt>
                <c:pt idx="1787">
                  <c:v>0.63650462962962961</c:v>
                </c:pt>
                <c:pt idx="1788">
                  <c:v>0.6365277777777778</c:v>
                </c:pt>
                <c:pt idx="1789">
                  <c:v>0.63655092592592599</c:v>
                </c:pt>
                <c:pt idx="1790">
                  <c:v>0.63657407407407407</c:v>
                </c:pt>
                <c:pt idx="1791">
                  <c:v>0.63659722222222215</c:v>
                </c:pt>
                <c:pt idx="1792">
                  <c:v>0.63662037037037034</c:v>
                </c:pt>
                <c:pt idx="1793">
                  <c:v>0.63664351851851853</c:v>
                </c:pt>
                <c:pt idx="1794">
                  <c:v>0.6366666666666666</c:v>
                </c:pt>
                <c:pt idx="1795">
                  <c:v>0.63668981481481479</c:v>
                </c:pt>
                <c:pt idx="1796">
                  <c:v>0.63671296296296298</c:v>
                </c:pt>
                <c:pt idx="1797">
                  <c:v>0.63673611111111106</c:v>
                </c:pt>
                <c:pt idx="1798">
                  <c:v>0.63675925925925925</c:v>
                </c:pt>
                <c:pt idx="1799">
                  <c:v>0.63678240740740744</c:v>
                </c:pt>
                <c:pt idx="1800">
                  <c:v>0.63680555555555551</c:v>
                </c:pt>
                <c:pt idx="1801">
                  <c:v>0.6368287037037037</c:v>
                </c:pt>
                <c:pt idx="1802">
                  <c:v>0.63685185185185189</c:v>
                </c:pt>
                <c:pt idx="1803">
                  <c:v>0.63687499999999997</c:v>
                </c:pt>
                <c:pt idx="1804">
                  <c:v>0.63689814814814816</c:v>
                </c:pt>
                <c:pt idx="1805">
                  <c:v>0.63692129629629635</c:v>
                </c:pt>
                <c:pt idx="1806">
                  <c:v>0.63694444444444442</c:v>
                </c:pt>
                <c:pt idx="1807">
                  <c:v>0.63696759259259261</c:v>
                </c:pt>
                <c:pt idx="1808">
                  <c:v>0.6369907407407408</c:v>
                </c:pt>
                <c:pt idx="1809">
                  <c:v>0.63701388888888888</c:v>
                </c:pt>
                <c:pt idx="1810">
                  <c:v>0.63703703703703707</c:v>
                </c:pt>
                <c:pt idx="1811">
                  <c:v>0.63706018518518526</c:v>
                </c:pt>
                <c:pt idx="1812">
                  <c:v>0.63708333333333333</c:v>
                </c:pt>
                <c:pt idx="1813">
                  <c:v>0.63710648148148141</c:v>
                </c:pt>
                <c:pt idx="1814">
                  <c:v>0.6371296296296296</c:v>
                </c:pt>
                <c:pt idx="1815">
                  <c:v>0.63715277777777779</c:v>
                </c:pt>
                <c:pt idx="1816">
                  <c:v>0.63717592592592587</c:v>
                </c:pt>
                <c:pt idx="1817">
                  <c:v>0.63719907407407406</c:v>
                </c:pt>
                <c:pt idx="1818">
                  <c:v>0.63722222222222225</c:v>
                </c:pt>
                <c:pt idx="1819">
                  <c:v>0.63724537037037032</c:v>
                </c:pt>
                <c:pt idx="1820">
                  <c:v>0.63726851851851851</c:v>
                </c:pt>
                <c:pt idx="1821">
                  <c:v>0.6372916666666667</c:v>
                </c:pt>
                <c:pt idx="1822">
                  <c:v>0.63731481481481478</c:v>
                </c:pt>
                <c:pt idx="1823">
                  <c:v>0.63733796296296297</c:v>
                </c:pt>
                <c:pt idx="1824">
                  <c:v>0.63736111111111116</c:v>
                </c:pt>
                <c:pt idx="1825">
                  <c:v>0.63738425925925923</c:v>
                </c:pt>
                <c:pt idx="1826">
                  <c:v>0.63740740740740742</c:v>
                </c:pt>
                <c:pt idx="1827">
                  <c:v>0.63743055555555561</c:v>
                </c:pt>
                <c:pt idx="1828">
                  <c:v>0.63745370370370369</c:v>
                </c:pt>
                <c:pt idx="1829">
                  <c:v>0.63747685185185188</c:v>
                </c:pt>
                <c:pt idx="1830">
                  <c:v>0.63750000000000007</c:v>
                </c:pt>
                <c:pt idx="1831">
                  <c:v>0.63752314814814814</c:v>
                </c:pt>
                <c:pt idx="1832">
                  <c:v>0.63754629629629633</c:v>
                </c:pt>
                <c:pt idx="1833">
                  <c:v>0.63756944444444441</c:v>
                </c:pt>
                <c:pt idx="1834">
                  <c:v>0.6375925925925926</c:v>
                </c:pt>
                <c:pt idx="1835">
                  <c:v>0.63761574074074068</c:v>
                </c:pt>
                <c:pt idx="1836">
                  <c:v>0.63763888888888887</c:v>
                </c:pt>
                <c:pt idx="1837">
                  <c:v>0.63766203703703705</c:v>
                </c:pt>
                <c:pt idx="1838">
                  <c:v>0.63768518518518513</c:v>
                </c:pt>
                <c:pt idx="1839">
                  <c:v>0.63770833333333332</c:v>
                </c:pt>
                <c:pt idx="1840">
                  <c:v>0.63773148148148151</c:v>
                </c:pt>
                <c:pt idx="1841">
                  <c:v>0.63775462962962959</c:v>
                </c:pt>
                <c:pt idx="1842">
                  <c:v>0.63777777777777778</c:v>
                </c:pt>
                <c:pt idx="1843">
                  <c:v>0.63780092592592597</c:v>
                </c:pt>
                <c:pt idx="1844">
                  <c:v>0.63782407407407404</c:v>
                </c:pt>
                <c:pt idx="1845">
                  <c:v>0.63784722222222223</c:v>
                </c:pt>
                <c:pt idx="1846">
                  <c:v>0.63787037037037042</c:v>
                </c:pt>
                <c:pt idx="1847">
                  <c:v>0.6378935185185185</c:v>
                </c:pt>
                <c:pt idx="1848">
                  <c:v>0.63791666666666669</c:v>
                </c:pt>
                <c:pt idx="1849">
                  <c:v>0.63793981481481488</c:v>
                </c:pt>
                <c:pt idx="1850">
                  <c:v>0.63796296296296295</c:v>
                </c:pt>
                <c:pt idx="1851">
                  <c:v>0.63798611111111114</c:v>
                </c:pt>
                <c:pt idx="1852">
                  <c:v>0.63800925925925933</c:v>
                </c:pt>
                <c:pt idx="1853">
                  <c:v>0.63803240740740741</c:v>
                </c:pt>
                <c:pt idx="1854">
                  <c:v>0.63805555555555549</c:v>
                </c:pt>
                <c:pt idx="1855">
                  <c:v>0.63807870370370368</c:v>
                </c:pt>
                <c:pt idx="1856">
                  <c:v>0.63810185185185186</c:v>
                </c:pt>
                <c:pt idx="1857">
                  <c:v>0.63812499999999994</c:v>
                </c:pt>
                <c:pt idx="1858">
                  <c:v>0.63814814814814813</c:v>
                </c:pt>
                <c:pt idx="1859">
                  <c:v>0.63817129629629632</c:v>
                </c:pt>
                <c:pt idx="1860">
                  <c:v>0.6381944444444444</c:v>
                </c:pt>
                <c:pt idx="1861">
                  <c:v>0.63821759259259259</c:v>
                </c:pt>
                <c:pt idx="1862">
                  <c:v>0.63824074074074078</c:v>
                </c:pt>
                <c:pt idx="1863">
                  <c:v>0.63826388888888885</c:v>
                </c:pt>
                <c:pt idx="1864">
                  <c:v>0.63828703703703704</c:v>
                </c:pt>
                <c:pt idx="1865">
                  <c:v>0.63831018518518523</c:v>
                </c:pt>
                <c:pt idx="1866">
                  <c:v>0.63833333333333331</c:v>
                </c:pt>
                <c:pt idx="1867">
                  <c:v>0.6383564814814815</c:v>
                </c:pt>
                <c:pt idx="1868">
                  <c:v>0.63837962962962969</c:v>
                </c:pt>
                <c:pt idx="1869">
                  <c:v>0.63840277777777776</c:v>
                </c:pt>
                <c:pt idx="1870">
                  <c:v>0.63842592592592595</c:v>
                </c:pt>
                <c:pt idx="1871">
                  <c:v>0.63844907407407414</c:v>
                </c:pt>
                <c:pt idx="1872">
                  <c:v>0.63847222222222222</c:v>
                </c:pt>
                <c:pt idx="1873">
                  <c:v>0.6384953703703703</c:v>
                </c:pt>
                <c:pt idx="1874">
                  <c:v>0.63851851851851849</c:v>
                </c:pt>
                <c:pt idx="1875">
                  <c:v>0.63854166666666667</c:v>
                </c:pt>
                <c:pt idx="1876">
                  <c:v>0.63856481481481475</c:v>
                </c:pt>
                <c:pt idx="1877">
                  <c:v>0.63858796296296294</c:v>
                </c:pt>
                <c:pt idx="1878">
                  <c:v>0.63861111111111113</c:v>
                </c:pt>
                <c:pt idx="1879">
                  <c:v>0.63863425925925921</c:v>
                </c:pt>
                <c:pt idx="1880">
                  <c:v>0.6386574074074074</c:v>
                </c:pt>
                <c:pt idx="1881">
                  <c:v>0.63868055555555558</c:v>
                </c:pt>
                <c:pt idx="1882">
                  <c:v>0.63870370370370366</c:v>
                </c:pt>
                <c:pt idx="1883">
                  <c:v>0.63872685185185185</c:v>
                </c:pt>
                <c:pt idx="1884">
                  <c:v>0.63875000000000004</c:v>
                </c:pt>
                <c:pt idx="1885">
                  <c:v>0.63877314814814812</c:v>
                </c:pt>
                <c:pt idx="1886">
                  <c:v>0.63879629629629631</c:v>
                </c:pt>
                <c:pt idx="1887">
                  <c:v>0.6388194444444445</c:v>
                </c:pt>
                <c:pt idx="1888">
                  <c:v>0.63884259259259257</c:v>
                </c:pt>
                <c:pt idx="1889">
                  <c:v>0.63886574074074076</c:v>
                </c:pt>
                <c:pt idx="1890">
                  <c:v>0.63888888888888895</c:v>
                </c:pt>
                <c:pt idx="1891">
                  <c:v>0.63891203703703703</c:v>
                </c:pt>
                <c:pt idx="1892">
                  <c:v>0.63893518518518522</c:v>
                </c:pt>
                <c:pt idx="1893">
                  <c:v>0.63895833333333341</c:v>
                </c:pt>
                <c:pt idx="1894">
                  <c:v>0.63898148148148148</c:v>
                </c:pt>
                <c:pt idx="1895">
                  <c:v>0.63900462962962956</c:v>
                </c:pt>
                <c:pt idx="1896">
                  <c:v>0.63902777777777775</c:v>
                </c:pt>
                <c:pt idx="1897">
                  <c:v>0.63905092592592594</c:v>
                </c:pt>
                <c:pt idx="1898">
                  <c:v>0.63907407407407402</c:v>
                </c:pt>
                <c:pt idx="1899">
                  <c:v>0.63909722222222221</c:v>
                </c:pt>
                <c:pt idx="1900">
                  <c:v>0.63912037037037039</c:v>
                </c:pt>
                <c:pt idx="1901">
                  <c:v>0.63914351851851847</c:v>
                </c:pt>
                <c:pt idx="1902">
                  <c:v>0.63916666666666666</c:v>
                </c:pt>
                <c:pt idx="1903">
                  <c:v>0.63918981481481485</c:v>
                </c:pt>
                <c:pt idx="1904">
                  <c:v>0.63921296296296293</c:v>
                </c:pt>
                <c:pt idx="1905">
                  <c:v>0.63923611111111112</c:v>
                </c:pt>
                <c:pt idx="1906">
                  <c:v>0.6392592592592593</c:v>
                </c:pt>
                <c:pt idx="1907">
                  <c:v>0.63928240740740738</c:v>
                </c:pt>
                <c:pt idx="1908">
                  <c:v>0.63930555555555557</c:v>
                </c:pt>
                <c:pt idx="1909">
                  <c:v>0.63932870370370376</c:v>
                </c:pt>
                <c:pt idx="1910">
                  <c:v>0.63935185185185184</c:v>
                </c:pt>
                <c:pt idx="1911">
                  <c:v>0.63937500000000003</c:v>
                </c:pt>
                <c:pt idx="1912">
                  <c:v>0.63939814814814822</c:v>
                </c:pt>
                <c:pt idx="1913">
                  <c:v>0.63942129629629629</c:v>
                </c:pt>
                <c:pt idx="1914">
                  <c:v>0.63944444444444448</c:v>
                </c:pt>
                <c:pt idx="1915">
                  <c:v>0.63946759259259256</c:v>
                </c:pt>
                <c:pt idx="1916">
                  <c:v>0.63949074074074075</c:v>
                </c:pt>
                <c:pt idx="1917">
                  <c:v>0.63951388888888883</c:v>
                </c:pt>
                <c:pt idx="1918">
                  <c:v>0.63953703703703701</c:v>
                </c:pt>
                <c:pt idx="1919">
                  <c:v>0.6395601851851852</c:v>
                </c:pt>
                <c:pt idx="1920">
                  <c:v>0.63958333333333328</c:v>
                </c:pt>
                <c:pt idx="1921">
                  <c:v>0.63960648148148147</c:v>
                </c:pt>
                <c:pt idx="1922">
                  <c:v>0.63962962962962966</c:v>
                </c:pt>
                <c:pt idx="1923">
                  <c:v>0.63965277777777774</c:v>
                </c:pt>
                <c:pt idx="1924">
                  <c:v>0.63967592592592593</c:v>
                </c:pt>
                <c:pt idx="1925">
                  <c:v>0.63969907407407411</c:v>
                </c:pt>
                <c:pt idx="1926">
                  <c:v>0.63972222222222219</c:v>
                </c:pt>
                <c:pt idx="1927">
                  <c:v>0.63974537037037038</c:v>
                </c:pt>
                <c:pt idx="1928">
                  <c:v>0.63976851851851857</c:v>
                </c:pt>
                <c:pt idx="1929">
                  <c:v>0.63979166666666665</c:v>
                </c:pt>
                <c:pt idx="1930">
                  <c:v>0.63981481481481484</c:v>
                </c:pt>
                <c:pt idx="1931">
                  <c:v>0.63983796296296302</c:v>
                </c:pt>
                <c:pt idx="1932">
                  <c:v>0.6398611111111111</c:v>
                </c:pt>
                <c:pt idx="1933">
                  <c:v>0.63988425925925929</c:v>
                </c:pt>
                <c:pt idx="1934">
                  <c:v>0.63990740740740737</c:v>
                </c:pt>
                <c:pt idx="1935">
                  <c:v>0.63993055555555556</c:v>
                </c:pt>
                <c:pt idx="1936">
                  <c:v>0.63995370370370364</c:v>
                </c:pt>
                <c:pt idx="1937">
                  <c:v>0.63997685185185182</c:v>
                </c:pt>
                <c:pt idx="1938">
                  <c:v>0.64</c:v>
                </c:pt>
                <c:pt idx="1939">
                  <c:v>0.64002314814814809</c:v>
                </c:pt>
                <c:pt idx="1940">
                  <c:v>0.64004629629629628</c:v>
                </c:pt>
                <c:pt idx="1941">
                  <c:v>0.64006944444444447</c:v>
                </c:pt>
                <c:pt idx="1942">
                  <c:v>0.64009259259259255</c:v>
                </c:pt>
                <c:pt idx="1943">
                  <c:v>0.64011574074074074</c:v>
                </c:pt>
                <c:pt idx="1944">
                  <c:v>0.64013888888888892</c:v>
                </c:pt>
                <c:pt idx="1945">
                  <c:v>0.640162037037037</c:v>
                </c:pt>
                <c:pt idx="1946">
                  <c:v>0.64018518518518519</c:v>
                </c:pt>
                <c:pt idx="1947">
                  <c:v>0.64020833333333338</c:v>
                </c:pt>
                <c:pt idx="1948">
                  <c:v>0.64023148148148146</c:v>
                </c:pt>
                <c:pt idx="1949">
                  <c:v>0.64025462962962965</c:v>
                </c:pt>
                <c:pt idx="1950">
                  <c:v>0.64027777777777783</c:v>
                </c:pt>
                <c:pt idx="1951">
                  <c:v>0.64030092592592591</c:v>
                </c:pt>
                <c:pt idx="1952">
                  <c:v>0.6403240740740741</c:v>
                </c:pt>
                <c:pt idx="1953">
                  <c:v>0.64034722222222229</c:v>
                </c:pt>
                <c:pt idx="1954">
                  <c:v>0.64037037037037037</c:v>
                </c:pt>
                <c:pt idx="1955">
                  <c:v>0.64039351851851845</c:v>
                </c:pt>
                <c:pt idx="1956">
                  <c:v>0.64041666666666663</c:v>
                </c:pt>
                <c:pt idx="1957">
                  <c:v>0.64043981481481482</c:v>
                </c:pt>
                <c:pt idx="1958">
                  <c:v>0.6404629629629629</c:v>
                </c:pt>
                <c:pt idx="1959">
                  <c:v>0.64048611111111109</c:v>
                </c:pt>
                <c:pt idx="1960">
                  <c:v>0.64050925925925928</c:v>
                </c:pt>
                <c:pt idx="1961">
                  <c:v>0.64053240740740736</c:v>
                </c:pt>
                <c:pt idx="1962">
                  <c:v>0.64055555555555554</c:v>
                </c:pt>
                <c:pt idx="1963">
                  <c:v>0.64057870370370373</c:v>
                </c:pt>
                <c:pt idx="1964">
                  <c:v>0.64060185185185181</c:v>
                </c:pt>
                <c:pt idx="1965">
                  <c:v>0.640625</c:v>
                </c:pt>
                <c:pt idx="1966">
                  <c:v>0.64064814814814819</c:v>
                </c:pt>
                <c:pt idx="1967">
                  <c:v>0.64067129629629627</c:v>
                </c:pt>
                <c:pt idx="1968">
                  <c:v>0.64069444444444446</c:v>
                </c:pt>
                <c:pt idx="1969">
                  <c:v>0.64071759259259264</c:v>
                </c:pt>
                <c:pt idx="1970">
                  <c:v>0.64074074074074072</c:v>
                </c:pt>
                <c:pt idx="1971">
                  <c:v>0.64076388888888891</c:v>
                </c:pt>
                <c:pt idx="1972">
                  <c:v>0.6407870370370371</c:v>
                </c:pt>
                <c:pt idx="1973">
                  <c:v>0.64081018518518518</c:v>
                </c:pt>
                <c:pt idx="1974">
                  <c:v>0.64083333333333337</c:v>
                </c:pt>
                <c:pt idx="1975">
                  <c:v>0.64085648148148155</c:v>
                </c:pt>
                <c:pt idx="1976">
                  <c:v>0.64087962962962963</c:v>
                </c:pt>
                <c:pt idx="1977">
                  <c:v>0.64090277777777771</c:v>
                </c:pt>
                <c:pt idx="1978">
                  <c:v>0.6409259259259259</c:v>
                </c:pt>
                <c:pt idx="1979">
                  <c:v>0.64094907407407409</c:v>
                </c:pt>
                <c:pt idx="1980">
                  <c:v>0.64097222222222217</c:v>
                </c:pt>
                <c:pt idx="1981">
                  <c:v>0.64099537037037035</c:v>
                </c:pt>
                <c:pt idx="1982">
                  <c:v>0.64101851851851854</c:v>
                </c:pt>
                <c:pt idx="1983">
                  <c:v>0.64104166666666662</c:v>
                </c:pt>
                <c:pt idx="1984">
                  <c:v>0.64106481481481481</c:v>
                </c:pt>
                <c:pt idx="1985">
                  <c:v>0.641087962962963</c:v>
                </c:pt>
                <c:pt idx="1986">
                  <c:v>0.64111111111111108</c:v>
                </c:pt>
                <c:pt idx="1987">
                  <c:v>0.64113425925925926</c:v>
                </c:pt>
                <c:pt idx="1988">
                  <c:v>0.64115740740740745</c:v>
                </c:pt>
                <c:pt idx="1989">
                  <c:v>0.64118055555555553</c:v>
                </c:pt>
                <c:pt idx="1990">
                  <c:v>0.64120370370370372</c:v>
                </c:pt>
                <c:pt idx="1991">
                  <c:v>0.64122685185185191</c:v>
                </c:pt>
                <c:pt idx="1992">
                  <c:v>0.64124999999999999</c:v>
                </c:pt>
                <c:pt idx="1993">
                  <c:v>0.64127314814814818</c:v>
                </c:pt>
                <c:pt idx="1994">
                  <c:v>0.64129629629629636</c:v>
                </c:pt>
                <c:pt idx="1995">
                  <c:v>0.64131944444444444</c:v>
                </c:pt>
                <c:pt idx="1996">
                  <c:v>0.64134259259259263</c:v>
                </c:pt>
                <c:pt idx="1997">
                  <c:v>0.64136574074074071</c:v>
                </c:pt>
                <c:pt idx="1998">
                  <c:v>0.6413888888888889</c:v>
                </c:pt>
                <c:pt idx="1999">
                  <c:v>0.64141203703703698</c:v>
                </c:pt>
                <c:pt idx="2000">
                  <c:v>0.64143518518518516</c:v>
                </c:pt>
                <c:pt idx="2001">
                  <c:v>0.64145833333333335</c:v>
                </c:pt>
                <c:pt idx="2002">
                  <c:v>0.64148148148148143</c:v>
                </c:pt>
                <c:pt idx="2003">
                  <c:v>0.64150462962962962</c:v>
                </c:pt>
                <c:pt idx="2004">
                  <c:v>0.64152777777777781</c:v>
                </c:pt>
                <c:pt idx="2005">
                  <c:v>0.64155092592592589</c:v>
                </c:pt>
                <c:pt idx="2006">
                  <c:v>0.64157407407407407</c:v>
                </c:pt>
                <c:pt idx="2007">
                  <c:v>0.64159722222222226</c:v>
                </c:pt>
                <c:pt idx="2008">
                  <c:v>0.64162037037037034</c:v>
                </c:pt>
                <c:pt idx="2009">
                  <c:v>0.64164351851851853</c:v>
                </c:pt>
                <c:pt idx="2010">
                  <c:v>0.64166666666666672</c:v>
                </c:pt>
                <c:pt idx="2011">
                  <c:v>0.6416898148148148</c:v>
                </c:pt>
                <c:pt idx="2012">
                  <c:v>0.64171296296296299</c:v>
                </c:pt>
                <c:pt idx="2013">
                  <c:v>0.64173611111111117</c:v>
                </c:pt>
                <c:pt idx="2014">
                  <c:v>0.64175925925925925</c:v>
                </c:pt>
                <c:pt idx="2015">
                  <c:v>0.64178240740740744</c:v>
                </c:pt>
                <c:pt idx="2016">
                  <c:v>0.64180555555555552</c:v>
                </c:pt>
                <c:pt idx="2017">
                  <c:v>0.64182870370370371</c:v>
                </c:pt>
                <c:pt idx="2018">
                  <c:v>0.64185185185185178</c:v>
                </c:pt>
                <c:pt idx="2019">
                  <c:v>0.64187499999999997</c:v>
                </c:pt>
                <c:pt idx="2020">
                  <c:v>0.64189814814814816</c:v>
                </c:pt>
                <c:pt idx="2021">
                  <c:v>0.64192129629629624</c:v>
                </c:pt>
                <c:pt idx="2022">
                  <c:v>0.64194444444444443</c:v>
                </c:pt>
                <c:pt idx="2023">
                  <c:v>0.64196759259259262</c:v>
                </c:pt>
                <c:pt idx="2024">
                  <c:v>0.6419907407407407</c:v>
                </c:pt>
                <c:pt idx="2025">
                  <c:v>0.64201388888888888</c:v>
                </c:pt>
                <c:pt idx="2026">
                  <c:v>0.64203703703703707</c:v>
                </c:pt>
                <c:pt idx="2027">
                  <c:v>0.64206018518518515</c:v>
                </c:pt>
                <c:pt idx="2028">
                  <c:v>0.64208333333333334</c:v>
                </c:pt>
                <c:pt idx="2029">
                  <c:v>0.64210648148148153</c:v>
                </c:pt>
                <c:pt idx="2030">
                  <c:v>0.64212962962962961</c:v>
                </c:pt>
                <c:pt idx="2031">
                  <c:v>0.64215277777777779</c:v>
                </c:pt>
                <c:pt idx="2032">
                  <c:v>0.64217592592592598</c:v>
                </c:pt>
                <c:pt idx="2033">
                  <c:v>0.64219907407407406</c:v>
                </c:pt>
                <c:pt idx="2034">
                  <c:v>0.64222222222222225</c:v>
                </c:pt>
                <c:pt idx="2035">
                  <c:v>0.64224537037037044</c:v>
                </c:pt>
                <c:pt idx="2036">
                  <c:v>0.64226851851851852</c:v>
                </c:pt>
                <c:pt idx="2037">
                  <c:v>0.64229166666666659</c:v>
                </c:pt>
                <c:pt idx="2038">
                  <c:v>0.64231481481481478</c:v>
                </c:pt>
                <c:pt idx="2039">
                  <c:v>0.64233796296296297</c:v>
                </c:pt>
                <c:pt idx="2040">
                  <c:v>0.64236111111111105</c:v>
                </c:pt>
                <c:pt idx="2041">
                  <c:v>0.64238425925925924</c:v>
                </c:pt>
                <c:pt idx="2042">
                  <c:v>0.64240740740740743</c:v>
                </c:pt>
                <c:pt idx="2043">
                  <c:v>0.6424305555555555</c:v>
                </c:pt>
                <c:pt idx="2044">
                  <c:v>0.64245370370370369</c:v>
                </c:pt>
                <c:pt idx="2045">
                  <c:v>0.64247685185185188</c:v>
                </c:pt>
                <c:pt idx="2046">
                  <c:v>0.64249999999999996</c:v>
                </c:pt>
                <c:pt idx="2047">
                  <c:v>0.64252314814814815</c:v>
                </c:pt>
                <c:pt idx="2048">
                  <c:v>0.64254629629629634</c:v>
                </c:pt>
                <c:pt idx="2049">
                  <c:v>0.64256944444444442</c:v>
                </c:pt>
                <c:pt idx="2050">
                  <c:v>0.6425925925925926</c:v>
                </c:pt>
                <c:pt idx="2051">
                  <c:v>0.64261574074074079</c:v>
                </c:pt>
                <c:pt idx="2052">
                  <c:v>0.64263888888888887</c:v>
                </c:pt>
                <c:pt idx="2053">
                  <c:v>0.64266203703703706</c:v>
                </c:pt>
                <c:pt idx="2054">
                  <c:v>0.64268518518518525</c:v>
                </c:pt>
                <c:pt idx="2055">
                  <c:v>0.64270833333333333</c:v>
                </c:pt>
                <c:pt idx="2056">
                  <c:v>0.64273148148148151</c:v>
                </c:pt>
                <c:pt idx="2057">
                  <c:v>0.6427546296296297</c:v>
                </c:pt>
                <c:pt idx="2058">
                  <c:v>0.64277777777777778</c:v>
                </c:pt>
                <c:pt idx="2059">
                  <c:v>0.64280092592592586</c:v>
                </c:pt>
                <c:pt idx="2060">
                  <c:v>0.64282407407407405</c:v>
                </c:pt>
                <c:pt idx="2061">
                  <c:v>0.64284722222222224</c:v>
                </c:pt>
                <c:pt idx="2062">
                  <c:v>0.64287037037037031</c:v>
                </c:pt>
                <c:pt idx="2063">
                  <c:v>0.6428935185185185</c:v>
                </c:pt>
                <c:pt idx="2064">
                  <c:v>0.64291666666666669</c:v>
                </c:pt>
                <c:pt idx="2065">
                  <c:v>0.64293981481481477</c:v>
                </c:pt>
                <c:pt idx="2066">
                  <c:v>0.64296296296296296</c:v>
                </c:pt>
                <c:pt idx="2067">
                  <c:v>0.64298611111111115</c:v>
                </c:pt>
                <c:pt idx="2068">
                  <c:v>0.64300925925925922</c:v>
                </c:pt>
                <c:pt idx="2069">
                  <c:v>0.64303240740740741</c:v>
                </c:pt>
                <c:pt idx="2070">
                  <c:v>0.6430555555555556</c:v>
                </c:pt>
                <c:pt idx="2071">
                  <c:v>0.64307870370370368</c:v>
                </c:pt>
                <c:pt idx="2072">
                  <c:v>0.64310185185185187</c:v>
                </c:pt>
                <c:pt idx="2073">
                  <c:v>0.64312500000000006</c:v>
                </c:pt>
                <c:pt idx="2074">
                  <c:v>0.64314814814814814</c:v>
                </c:pt>
                <c:pt idx="2075">
                  <c:v>0.64317129629629632</c:v>
                </c:pt>
                <c:pt idx="2076">
                  <c:v>0.64319444444444451</c:v>
                </c:pt>
                <c:pt idx="2077">
                  <c:v>0.64321759259259259</c:v>
                </c:pt>
                <c:pt idx="2078">
                  <c:v>0.64324074074074067</c:v>
                </c:pt>
                <c:pt idx="2079">
                  <c:v>0.64326388888888886</c:v>
                </c:pt>
                <c:pt idx="2080">
                  <c:v>0.64328703703703705</c:v>
                </c:pt>
                <c:pt idx="2081">
                  <c:v>0.64331018518518512</c:v>
                </c:pt>
                <c:pt idx="2082">
                  <c:v>0.64333333333333331</c:v>
                </c:pt>
                <c:pt idx="2083">
                  <c:v>0.6433564814814815</c:v>
                </c:pt>
                <c:pt idx="2084">
                  <c:v>0.64337962962962958</c:v>
                </c:pt>
                <c:pt idx="2085">
                  <c:v>0.64340277777777777</c:v>
                </c:pt>
                <c:pt idx="2086">
                  <c:v>0.64342592592592596</c:v>
                </c:pt>
                <c:pt idx="2087">
                  <c:v>0.64344907407407403</c:v>
                </c:pt>
                <c:pt idx="2088">
                  <c:v>0.64347222222222222</c:v>
                </c:pt>
                <c:pt idx="2089">
                  <c:v>0.64349537037037041</c:v>
                </c:pt>
                <c:pt idx="2090">
                  <c:v>0.64351851851851849</c:v>
                </c:pt>
                <c:pt idx="2091">
                  <c:v>0.64354166666666668</c:v>
                </c:pt>
                <c:pt idx="2092">
                  <c:v>0.64356481481481487</c:v>
                </c:pt>
                <c:pt idx="2093">
                  <c:v>0.64358796296296295</c:v>
                </c:pt>
                <c:pt idx="2094">
                  <c:v>0.64361111111111113</c:v>
                </c:pt>
                <c:pt idx="2095">
                  <c:v>0.64363425925925932</c:v>
                </c:pt>
                <c:pt idx="2096">
                  <c:v>0.6436574074074074</c:v>
                </c:pt>
                <c:pt idx="2097">
                  <c:v>0.64368055555555559</c:v>
                </c:pt>
                <c:pt idx="2098">
                  <c:v>0.64370370370370367</c:v>
                </c:pt>
                <c:pt idx="2099">
                  <c:v>0.64372685185185186</c:v>
                </c:pt>
                <c:pt idx="2100">
                  <c:v>0.64374999999999993</c:v>
                </c:pt>
                <c:pt idx="2101">
                  <c:v>0.64377314814814812</c:v>
                </c:pt>
                <c:pt idx="2102">
                  <c:v>0.64379629629629631</c:v>
                </c:pt>
                <c:pt idx="2103">
                  <c:v>0.64381944444444439</c:v>
                </c:pt>
                <c:pt idx="2104">
                  <c:v>0.64384259259259258</c:v>
                </c:pt>
                <c:pt idx="2105">
                  <c:v>0.64386574074074077</c:v>
                </c:pt>
                <c:pt idx="2106">
                  <c:v>0.64388888888888884</c:v>
                </c:pt>
                <c:pt idx="2107">
                  <c:v>0.64391203703703703</c:v>
                </c:pt>
                <c:pt idx="2108">
                  <c:v>0.64393518518518522</c:v>
                </c:pt>
                <c:pt idx="2109">
                  <c:v>0.6439583333333333</c:v>
                </c:pt>
                <c:pt idx="2110">
                  <c:v>0.64398148148148149</c:v>
                </c:pt>
                <c:pt idx="2111">
                  <c:v>0.64400462962962968</c:v>
                </c:pt>
                <c:pt idx="2112">
                  <c:v>0.64402777777777775</c:v>
                </c:pt>
                <c:pt idx="2113">
                  <c:v>0.64405092592592594</c:v>
                </c:pt>
                <c:pt idx="2114">
                  <c:v>0.64407407407407413</c:v>
                </c:pt>
                <c:pt idx="2115">
                  <c:v>0.64409722222222221</c:v>
                </c:pt>
                <c:pt idx="2116">
                  <c:v>0.6441203703703704</c:v>
                </c:pt>
                <c:pt idx="2117">
                  <c:v>0.64414351851851859</c:v>
                </c:pt>
                <c:pt idx="2118">
                  <c:v>0.64416666666666667</c:v>
                </c:pt>
                <c:pt idx="2119">
                  <c:v>0.64418981481481474</c:v>
                </c:pt>
                <c:pt idx="2120">
                  <c:v>0.64421296296296293</c:v>
                </c:pt>
                <c:pt idx="2121">
                  <c:v>0.64423611111111112</c:v>
                </c:pt>
                <c:pt idx="2122">
                  <c:v>0.6442592592592592</c:v>
                </c:pt>
                <c:pt idx="2123">
                  <c:v>0.64428240740740739</c:v>
                </c:pt>
                <c:pt idx="2124">
                  <c:v>0.64430555555555558</c:v>
                </c:pt>
                <c:pt idx="2125">
                  <c:v>0.64432870370370365</c:v>
                </c:pt>
                <c:pt idx="2126">
                  <c:v>0.64435185185185184</c:v>
                </c:pt>
                <c:pt idx="2127">
                  <c:v>0.64437500000000003</c:v>
                </c:pt>
                <c:pt idx="2128">
                  <c:v>0.64439814814814811</c:v>
                </c:pt>
                <c:pt idx="2129">
                  <c:v>0.6444212962962963</c:v>
                </c:pt>
                <c:pt idx="2130">
                  <c:v>0.64444444444444449</c:v>
                </c:pt>
                <c:pt idx="2131">
                  <c:v>0.64446759259259256</c:v>
                </c:pt>
                <c:pt idx="2132">
                  <c:v>0.64449074074074075</c:v>
                </c:pt>
                <c:pt idx="2133">
                  <c:v>0.64451388888888894</c:v>
                </c:pt>
                <c:pt idx="2134">
                  <c:v>0.64453703703703702</c:v>
                </c:pt>
                <c:pt idx="2135">
                  <c:v>0.64456018518518521</c:v>
                </c:pt>
                <c:pt idx="2136">
                  <c:v>0.6445833333333334</c:v>
                </c:pt>
                <c:pt idx="2137">
                  <c:v>0.64460648148148147</c:v>
                </c:pt>
                <c:pt idx="2138">
                  <c:v>0.64462962962962966</c:v>
                </c:pt>
                <c:pt idx="2139">
                  <c:v>0.64465277777777785</c:v>
                </c:pt>
                <c:pt idx="2140">
                  <c:v>0.64467592592592593</c:v>
                </c:pt>
                <c:pt idx="2141">
                  <c:v>0.64469907407407401</c:v>
                </c:pt>
                <c:pt idx="2142">
                  <c:v>0.6447222222222222</c:v>
                </c:pt>
                <c:pt idx="2143">
                  <c:v>0.64474537037037039</c:v>
                </c:pt>
                <c:pt idx="2144">
                  <c:v>0.64476851851851846</c:v>
                </c:pt>
                <c:pt idx="2145">
                  <c:v>0.64479166666666665</c:v>
                </c:pt>
                <c:pt idx="2146">
                  <c:v>0.64481481481481484</c:v>
                </c:pt>
                <c:pt idx="2147">
                  <c:v>0.64483796296296292</c:v>
                </c:pt>
                <c:pt idx="2148">
                  <c:v>0.64486111111111111</c:v>
                </c:pt>
                <c:pt idx="2149">
                  <c:v>0.6448842592592593</c:v>
                </c:pt>
                <c:pt idx="2150">
                  <c:v>0.64490740740740737</c:v>
                </c:pt>
                <c:pt idx="2151">
                  <c:v>0.64493055555555556</c:v>
                </c:pt>
                <c:pt idx="2152">
                  <c:v>0.64495370370370375</c:v>
                </c:pt>
                <c:pt idx="2153">
                  <c:v>0.64497685185185183</c:v>
                </c:pt>
                <c:pt idx="2154">
                  <c:v>0.64500000000000002</c:v>
                </c:pt>
                <c:pt idx="2155">
                  <c:v>0.64502314814814821</c:v>
                </c:pt>
                <c:pt idx="2156">
                  <c:v>0.64504629629629628</c:v>
                </c:pt>
                <c:pt idx="2157">
                  <c:v>0.64506944444444447</c:v>
                </c:pt>
                <c:pt idx="2158">
                  <c:v>0.64509259259259266</c:v>
                </c:pt>
                <c:pt idx="2159">
                  <c:v>0.64511574074074074</c:v>
                </c:pt>
                <c:pt idx="2160">
                  <c:v>0.64513888888888882</c:v>
                </c:pt>
                <c:pt idx="2161">
                  <c:v>0.64516203703703701</c:v>
                </c:pt>
                <c:pt idx="2162">
                  <c:v>0.64518518518518519</c:v>
                </c:pt>
                <c:pt idx="2163">
                  <c:v>0.64520833333333327</c:v>
                </c:pt>
                <c:pt idx="2164">
                  <c:v>0.64523148148148146</c:v>
                </c:pt>
                <c:pt idx="2165">
                  <c:v>0.64525462962962965</c:v>
                </c:pt>
                <c:pt idx="2166">
                  <c:v>0.64527777777777773</c:v>
                </c:pt>
                <c:pt idx="2167">
                  <c:v>0.64530092592592592</c:v>
                </c:pt>
                <c:pt idx="2168">
                  <c:v>0.64532407407407411</c:v>
                </c:pt>
                <c:pt idx="2169">
                  <c:v>0.64534722222222218</c:v>
                </c:pt>
                <c:pt idx="2170">
                  <c:v>0.64537037037037037</c:v>
                </c:pt>
                <c:pt idx="2171">
                  <c:v>0.64539351851851856</c:v>
                </c:pt>
                <c:pt idx="2172">
                  <c:v>0.64541666666666664</c:v>
                </c:pt>
                <c:pt idx="2173">
                  <c:v>0.64543981481481483</c:v>
                </c:pt>
                <c:pt idx="2174">
                  <c:v>0.64546296296296302</c:v>
                </c:pt>
                <c:pt idx="2175">
                  <c:v>0.64548611111111109</c:v>
                </c:pt>
                <c:pt idx="2176">
                  <c:v>0.64550925925925928</c:v>
                </c:pt>
                <c:pt idx="2177">
                  <c:v>0.64553240740740747</c:v>
                </c:pt>
                <c:pt idx="2178">
                  <c:v>0.64555555555555555</c:v>
                </c:pt>
                <c:pt idx="2179">
                  <c:v>0.64557870370370374</c:v>
                </c:pt>
                <c:pt idx="2180">
                  <c:v>0.64560185185185182</c:v>
                </c:pt>
                <c:pt idx="2181">
                  <c:v>0.645625</c:v>
                </c:pt>
                <c:pt idx="2182">
                  <c:v>0.64564814814814808</c:v>
                </c:pt>
                <c:pt idx="2183">
                  <c:v>0.64567129629629627</c:v>
                </c:pt>
                <c:pt idx="2184">
                  <c:v>0.64569444444444446</c:v>
                </c:pt>
                <c:pt idx="2185">
                  <c:v>0.64571759259259254</c:v>
                </c:pt>
                <c:pt idx="2186">
                  <c:v>0.64574074074074073</c:v>
                </c:pt>
                <c:pt idx="2187">
                  <c:v>0.64576388888888892</c:v>
                </c:pt>
                <c:pt idx="2188">
                  <c:v>0.64578703703703699</c:v>
                </c:pt>
                <c:pt idx="2189">
                  <c:v>0.64581018518518518</c:v>
                </c:pt>
                <c:pt idx="2190">
                  <c:v>0.64583333333333337</c:v>
                </c:pt>
                <c:pt idx="2191">
                  <c:v>0.64585648148148145</c:v>
                </c:pt>
                <c:pt idx="2192">
                  <c:v>0.64587962962962964</c:v>
                </c:pt>
                <c:pt idx="2193">
                  <c:v>0.64590277777777783</c:v>
                </c:pt>
                <c:pt idx="2194">
                  <c:v>0.6459259259259259</c:v>
                </c:pt>
                <c:pt idx="2195">
                  <c:v>0.64594907407407409</c:v>
                </c:pt>
                <c:pt idx="2196">
                  <c:v>0.64597222222222228</c:v>
                </c:pt>
                <c:pt idx="2197">
                  <c:v>0.64599537037037036</c:v>
                </c:pt>
                <c:pt idx="2198">
                  <c:v>0.64601851851851855</c:v>
                </c:pt>
                <c:pt idx="2199">
                  <c:v>0.64604166666666674</c:v>
                </c:pt>
                <c:pt idx="2200">
                  <c:v>0.64606481481481481</c:v>
                </c:pt>
                <c:pt idx="2201">
                  <c:v>0.64608796296296289</c:v>
                </c:pt>
                <c:pt idx="2202">
                  <c:v>0.64611111111111108</c:v>
                </c:pt>
                <c:pt idx="2203">
                  <c:v>0.64613425925925927</c:v>
                </c:pt>
                <c:pt idx="2204">
                  <c:v>0.64615740740740735</c:v>
                </c:pt>
                <c:pt idx="2205">
                  <c:v>0.64618055555555554</c:v>
                </c:pt>
                <c:pt idx="2206">
                  <c:v>0.64620370370370372</c:v>
                </c:pt>
                <c:pt idx="2207">
                  <c:v>0.6462268518518518</c:v>
                </c:pt>
                <c:pt idx="2208">
                  <c:v>0.64624999999999999</c:v>
                </c:pt>
                <c:pt idx="2209">
                  <c:v>0.64627314814814818</c:v>
                </c:pt>
                <c:pt idx="2210">
                  <c:v>0.64629629629629626</c:v>
                </c:pt>
                <c:pt idx="2211">
                  <c:v>0.64631944444444445</c:v>
                </c:pt>
                <c:pt idx="2212">
                  <c:v>0.64634259259259264</c:v>
                </c:pt>
                <c:pt idx="2213">
                  <c:v>0.64636574074074071</c:v>
                </c:pt>
                <c:pt idx="2214">
                  <c:v>0.6463888888888889</c:v>
                </c:pt>
                <c:pt idx="2215">
                  <c:v>0.64641203703703709</c:v>
                </c:pt>
                <c:pt idx="2216">
                  <c:v>0.64643518518518517</c:v>
                </c:pt>
                <c:pt idx="2217">
                  <c:v>0.64645833333333336</c:v>
                </c:pt>
                <c:pt idx="2218">
                  <c:v>0.64648148148148155</c:v>
                </c:pt>
                <c:pt idx="2219">
                  <c:v>0.64650462962962962</c:v>
                </c:pt>
                <c:pt idx="2220">
                  <c:v>0.64652777777777781</c:v>
                </c:pt>
                <c:pt idx="2221">
                  <c:v>0.646550925925926</c:v>
                </c:pt>
                <c:pt idx="2222">
                  <c:v>0.64657407407407408</c:v>
                </c:pt>
                <c:pt idx="2223">
                  <c:v>0.64659722222222216</c:v>
                </c:pt>
                <c:pt idx="2224">
                  <c:v>0.64662037037037035</c:v>
                </c:pt>
                <c:pt idx="2225">
                  <c:v>0.64664351851851853</c:v>
                </c:pt>
                <c:pt idx="2226">
                  <c:v>0.64666666666666661</c:v>
                </c:pt>
                <c:pt idx="2227">
                  <c:v>0.6466898148148148</c:v>
                </c:pt>
                <c:pt idx="2228">
                  <c:v>0.64671296296296299</c:v>
                </c:pt>
                <c:pt idx="2229">
                  <c:v>0.64673611111111107</c:v>
                </c:pt>
                <c:pt idx="2230">
                  <c:v>0.64675925925925926</c:v>
                </c:pt>
                <c:pt idx="2231">
                  <c:v>0.64678240740740744</c:v>
                </c:pt>
                <c:pt idx="2232">
                  <c:v>0.64680555555555552</c:v>
                </c:pt>
                <c:pt idx="2233">
                  <c:v>0.64682870370370371</c:v>
                </c:pt>
                <c:pt idx="2234">
                  <c:v>0.6468518518518519</c:v>
                </c:pt>
                <c:pt idx="2235">
                  <c:v>0.64687499999999998</c:v>
                </c:pt>
                <c:pt idx="2236">
                  <c:v>0.64689814814814817</c:v>
                </c:pt>
                <c:pt idx="2237">
                  <c:v>0.64692129629629636</c:v>
                </c:pt>
                <c:pt idx="2238">
                  <c:v>0.64694444444444443</c:v>
                </c:pt>
                <c:pt idx="2239">
                  <c:v>0.64696759259259262</c:v>
                </c:pt>
                <c:pt idx="2240">
                  <c:v>0.64699074074074081</c:v>
                </c:pt>
                <c:pt idx="2241">
                  <c:v>0.64701388888888889</c:v>
                </c:pt>
                <c:pt idx="2242">
                  <c:v>0.64703703703703697</c:v>
                </c:pt>
                <c:pt idx="2243">
                  <c:v>0.64706018518518515</c:v>
                </c:pt>
                <c:pt idx="2244">
                  <c:v>0.64708333333333334</c:v>
                </c:pt>
                <c:pt idx="2245">
                  <c:v>0.64710648148148142</c:v>
                </c:pt>
                <c:pt idx="2246">
                  <c:v>0.64712962962962961</c:v>
                </c:pt>
                <c:pt idx="2247">
                  <c:v>0.6471527777777778</c:v>
                </c:pt>
                <c:pt idx="2248">
                  <c:v>0.64717592592592588</c:v>
                </c:pt>
                <c:pt idx="2249">
                  <c:v>0.64719907407407407</c:v>
                </c:pt>
                <c:pt idx="2250">
                  <c:v>0.64722222222222225</c:v>
                </c:pt>
                <c:pt idx="2251">
                  <c:v>0.64724537037037033</c:v>
                </c:pt>
                <c:pt idx="2252">
                  <c:v>0.64726851851851852</c:v>
                </c:pt>
                <c:pt idx="2253">
                  <c:v>0.64729166666666671</c:v>
                </c:pt>
                <c:pt idx="2254">
                  <c:v>0.64731481481481479</c:v>
                </c:pt>
                <c:pt idx="2255">
                  <c:v>0.64733796296296298</c:v>
                </c:pt>
                <c:pt idx="2256">
                  <c:v>0.64736111111111116</c:v>
                </c:pt>
                <c:pt idx="2257">
                  <c:v>0.64738425925925924</c:v>
                </c:pt>
                <c:pt idx="2258">
                  <c:v>0.64740740740740743</c:v>
                </c:pt>
                <c:pt idx="2259">
                  <c:v>0.64743055555555562</c:v>
                </c:pt>
                <c:pt idx="2260">
                  <c:v>0.6474537037037037</c:v>
                </c:pt>
                <c:pt idx="2261">
                  <c:v>0.64747685185185189</c:v>
                </c:pt>
                <c:pt idx="2262">
                  <c:v>0.64749999999999996</c:v>
                </c:pt>
                <c:pt idx="2263">
                  <c:v>0.64752314814814815</c:v>
                </c:pt>
                <c:pt idx="2264">
                  <c:v>0.64754629629629623</c:v>
                </c:pt>
                <c:pt idx="2265">
                  <c:v>0.64756944444444442</c:v>
                </c:pt>
                <c:pt idx="2266">
                  <c:v>0.64759259259259261</c:v>
                </c:pt>
                <c:pt idx="2267">
                  <c:v>0.64761574074074069</c:v>
                </c:pt>
                <c:pt idx="2268">
                  <c:v>0.64763888888888888</c:v>
                </c:pt>
                <c:pt idx="2269">
                  <c:v>0.64766203703703706</c:v>
                </c:pt>
                <c:pt idx="2270">
                  <c:v>0.64768518518518514</c:v>
                </c:pt>
                <c:pt idx="2271">
                  <c:v>0.64770833333333333</c:v>
                </c:pt>
                <c:pt idx="2272">
                  <c:v>0.64773148148148152</c:v>
                </c:pt>
                <c:pt idx="2273">
                  <c:v>0.6477546296296296</c:v>
                </c:pt>
                <c:pt idx="2274">
                  <c:v>0.64777777777777779</c:v>
                </c:pt>
                <c:pt idx="2275">
                  <c:v>0.64780092592592597</c:v>
                </c:pt>
                <c:pt idx="2276">
                  <c:v>0.64782407407407405</c:v>
                </c:pt>
                <c:pt idx="2277">
                  <c:v>0.64784722222222224</c:v>
                </c:pt>
                <c:pt idx="2278">
                  <c:v>0.64787037037037043</c:v>
                </c:pt>
                <c:pt idx="2279">
                  <c:v>0.64789351851851851</c:v>
                </c:pt>
                <c:pt idx="2280">
                  <c:v>0.6479166666666667</c:v>
                </c:pt>
                <c:pt idx="2281">
                  <c:v>0.64793981481481489</c:v>
                </c:pt>
                <c:pt idx="2282">
                  <c:v>0.64796296296296296</c:v>
                </c:pt>
                <c:pt idx="2283">
                  <c:v>0.64798611111111104</c:v>
                </c:pt>
                <c:pt idx="2284">
                  <c:v>0.64800925925925923</c:v>
                </c:pt>
                <c:pt idx="2285">
                  <c:v>0.64803240740740742</c:v>
                </c:pt>
                <c:pt idx="2286">
                  <c:v>0.6480555555555555</c:v>
                </c:pt>
                <c:pt idx="2287">
                  <c:v>0.64807870370370368</c:v>
                </c:pt>
                <c:pt idx="2288">
                  <c:v>0.64810185185185187</c:v>
                </c:pt>
                <c:pt idx="2289">
                  <c:v>0.64812499999999995</c:v>
                </c:pt>
                <c:pt idx="2290">
                  <c:v>0.64814814814814814</c:v>
                </c:pt>
                <c:pt idx="2291">
                  <c:v>0.64817129629629633</c:v>
                </c:pt>
                <c:pt idx="2292">
                  <c:v>0.64819444444444441</c:v>
                </c:pt>
                <c:pt idx="2293">
                  <c:v>0.6482175925925926</c:v>
                </c:pt>
                <c:pt idx="2294">
                  <c:v>0.64824074074074078</c:v>
                </c:pt>
                <c:pt idx="2295">
                  <c:v>0.64826388888888886</c:v>
                </c:pt>
                <c:pt idx="2296">
                  <c:v>0.64828703703703705</c:v>
                </c:pt>
                <c:pt idx="2297">
                  <c:v>0.64831018518518524</c:v>
                </c:pt>
                <c:pt idx="2298">
                  <c:v>0.64833333333333332</c:v>
                </c:pt>
                <c:pt idx="2299">
                  <c:v>0.64835648148148151</c:v>
                </c:pt>
                <c:pt idx="2300">
                  <c:v>0.64837962962962969</c:v>
                </c:pt>
                <c:pt idx="2301">
                  <c:v>0.64840277777777777</c:v>
                </c:pt>
                <c:pt idx="2302">
                  <c:v>0.64842592592592596</c:v>
                </c:pt>
                <c:pt idx="2303">
                  <c:v>0.64844907407407404</c:v>
                </c:pt>
                <c:pt idx="2304">
                  <c:v>0.64847222222222223</c:v>
                </c:pt>
                <c:pt idx="2305">
                  <c:v>0.64849537037037031</c:v>
                </c:pt>
                <c:pt idx="2306">
                  <c:v>0.64851851851851849</c:v>
                </c:pt>
                <c:pt idx="2307">
                  <c:v>0.64854166666666668</c:v>
                </c:pt>
                <c:pt idx="2308">
                  <c:v>0.64856481481481476</c:v>
                </c:pt>
                <c:pt idx="2309">
                  <c:v>0.64858796296296295</c:v>
                </c:pt>
                <c:pt idx="2310">
                  <c:v>0.64861111111111114</c:v>
                </c:pt>
                <c:pt idx="2311">
                  <c:v>0.64863425925925922</c:v>
                </c:pt>
                <c:pt idx="2312">
                  <c:v>0.6486574074074074</c:v>
                </c:pt>
                <c:pt idx="2313">
                  <c:v>0.64868055555555559</c:v>
                </c:pt>
                <c:pt idx="2314">
                  <c:v>0.64870370370370367</c:v>
                </c:pt>
                <c:pt idx="2315">
                  <c:v>0.64872685185185186</c:v>
                </c:pt>
                <c:pt idx="2316">
                  <c:v>0.64875000000000005</c:v>
                </c:pt>
                <c:pt idx="2317">
                  <c:v>0.64877314814814813</c:v>
                </c:pt>
                <c:pt idx="2318">
                  <c:v>0.64879629629629632</c:v>
                </c:pt>
                <c:pt idx="2319">
                  <c:v>0.6488194444444445</c:v>
                </c:pt>
                <c:pt idx="2320">
                  <c:v>0.64884259259259258</c:v>
                </c:pt>
                <c:pt idx="2321">
                  <c:v>0.64886574074074077</c:v>
                </c:pt>
                <c:pt idx="2322">
                  <c:v>0.64888888888888896</c:v>
                </c:pt>
                <c:pt idx="2323">
                  <c:v>0.64891203703703704</c:v>
                </c:pt>
                <c:pt idx="2324">
                  <c:v>0.64893518518518511</c:v>
                </c:pt>
                <c:pt idx="2325">
                  <c:v>0.6489583333333333</c:v>
                </c:pt>
                <c:pt idx="2326">
                  <c:v>0.64898148148148149</c:v>
                </c:pt>
                <c:pt idx="2327">
                  <c:v>0.64900462962962957</c:v>
                </c:pt>
                <c:pt idx="2328">
                  <c:v>0.64902777777777776</c:v>
                </c:pt>
                <c:pt idx="2329">
                  <c:v>0.64905092592592595</c:v>
                </c:pt>
                <c:pt idx="2330">
                  <c:v>0.64907407407407403</c:v>
                </c:pt>
                <c:pt idx="2331">
                  <c:v>0.64909722222222221</c:v>
                </c:pt>
                <c:pt idx="2332">
                  <c:v>0.6491203703703704</c:v>
                </c:pt>
                <c:pt idx="2333">
                  <c:v>0.64914351851851848</c:v>
                </c:pt>
                <c:pt idx="2334">
                  <c:v>0.64916666666666667</c:v>
                </c:pt>
                <c:pt idx="2335">
                  <c:v>0.64918981481481486</c:v>
                </c:pt>
                <c:pt idx="2336">
                  <c:v>0.64921296296296294</c:v>
                </c:pt>
                <c:pt idx="2337">
                  <c:v>0.64923611111111112</c:v>
                </c:pt>
                <c:pt idx="2338">
                  <c:v>0.64925925925925931</c:v>
                </c:pt>
                <c:pt idx="2339">
                  <c:v>0.64928240740740739</c:v>
                </c:pt>
                <c:pt idx="2340">
                  <c:v>0.67847222222222225</c:v>
                </c:pt>
                <c:pt idx="2341">
                  <c:v>0.67849537037037033</c:v>
                </c:pt>
                <c:pt idx="2342">
                  <c:v>0.67851851851851841</c:v>
                </c:pt>
                <c:pt idx="2343">
                  <c:v>0.67854166666666671</c:v>
                </c:pt>
                <c:pt idx="2344">
                  <c:v>0.67856481481481479</c:v>
                </c:pt>
                <c:pt idx="2345">
                  <c:v>0.67858796296296298</c:v>
                </c:pt>
                <c:pt idx="2346">
                  <c:v>0.67861111111111105</c:v>
                </c:pt>
                <c:pt idx="2347">
                  <c:v>0.67863425925925924</c:v>
                </c:pt>
                <c:pt idx="2348">
                  <c:v>0.67865740740740732</c:v>
                </c:pt>
                <c:pt idx="2349">
                  <c:v>0.67868055555555562</c:v>
                </c:pt>
                <c:pt idx="2350">
                  <c:v>0.6787037037037037</c:v>
                </c:pt>
                <c:pt idx="2351">
                  <c:v>0.67872685185185189</c:v>
                </c:pt>
                <c:pt idx="2352">
                  <c:v>0.67874999999999996</c:v>
                </c:pt>
                <c:pt idx="2353">
                  <c:v>0.67877314814814815</c:v>
                </c:pt>
                <c:pt idx="2354">
                  <c:v>0.67879629629629623</c:v>
                </c:pt>
                <c:pt idx="2355">
                  <c:v>0.67881944444444453</c:v>
                </c:pt>
                <c:pt idx="2356">
                  <c:v>0.67884259259259261</c:v>
                </c:pt>
                <c:pt idx="2357">
                  <c:v>0.6788657407407408</c:v>
                </c:pt>
                <c:pt idx="2358">
                  <c:v>0.67888888888888888</c:v>
                </c:pt>
                <c:pt idx="2359">
                  <c:v>0.67891203703703706</c:v>
                </c:pt>
                <c:pt idx="2360">
                  <c:v>0.67893518518518514</c:v>
                </c:pt>
                <c:pt idx="2361">
                  <c:v>0.67895833333333344</c:v>
                </c:pt>
                <c:pt idx="2362">
                  <c:v>0.67898148148148152</c:v>
                </c:pt>
                <c:pt idx="2363">
                  <c:v>0.6790046296296296</c:v>
                </c:pt>
                <c:pt idx="2364">
                  <c:v>0.67902777777777779</c:v>
                </c:pt>
                <c:pt idx="2365">
                  <c:v>0.67905092592592586</c:v>
                </c:pt>
                <c:pt idx="2366">
                  <c:v>0.67907407407407405</c:v>
                </c:pt>
                <c:pt idx="2367">
                  <c:v>0.67909722222222213</c:v>
                </c:pt>
                <c:pt idx="2368">
                  <c:v>0.67912037037037043</c:v>
                </c:pt>
                <c:pt idx="2369">
                  <c:v>0.67914351851851851</c:v>
                </c:pt>
                <c:pt idx="2370">
                  <c:v>0.6791666666666667</c:v>
                </c:pt>
                <c:pt idx="2371">
                  <c:v>0.67918981481481477</c:v>
                </c:pt>
                <c:pt idx="2372">
                  <c:v>0.67921296296296296</c:v>
                </c:pt>
                <c:pt idx="2373">
                  <c:v>0.67923611111111104</c:v>
                </c:pt>
                <c:pt idx="2374">
                  <c:v>0.67925925925925934</c:v>
                </c:pt>
                <c:pt idx="2375">
                  <c:v>0.67928240740740742</c:v>
                </c:pt>
                <c:pt idx="2376">
                  <c:v>0.67930555555555561</c:v>
                </c:pt>
                <c:pt idx="2377">
                  <c:v>0.67932870370370368</c:v>
                </c:pt>
                <c:pt idx="2378">
                  <c:v>0.67935185185185187</c:v>
                </c:pt>
                <c:pt idx="2379">
                  <c:v>0.67937499999999995</c:v>
                </c:pt>
                <c:pt idx="2380">
                  <c:v>0.67939814814814825</c:v>
                </c:pt>
                <c:pt idx="2381">
                  <c:v>0.67942129629629633</c:v>
                </c:pt>
                <c:pt idx="2382">
                  <c:v>0.67944444444444441</c:v>
                </c:pt>
                <c:pt idx="2383">
                  <c:v>0.6794675925925926</c:v>
                </c:pt>
                <c:pt idx="2384">
                  <c:v>0.67949074074074067</c:v>
                </c:pt>
                <c:pt idx="2385">
                  <c:v>0.67951388888888886</c:v>
                </c:pt>
                <c:pt idx="2386">
                  <c:v>0.67953703703703694</c:v>
                </c:pt>
                <c:pt idx="2387">
                  <c:v>0.67956018518518524</c:v>
                </c:pt>
                <c:pt idx="2388">
                  <c:v>0.67958333333333332</c:v>
                </c:pt>
                <c:pt idx="2389">
                  <c:v>0.67960648148148151</c:v>
                </c:pt>
                <c:pt idx="2390">
                  <c:v>0.67962962962962958</c:v>
                </c:pt>
                <c:pt idx="2391">
                  <c:v>0.67965277777777777</c:v>
                </c:pt>
                <c:pt idx="2392">
                  <c:v>0.67967592592592585</c:v>
                </c:pt>
                <c:pt idx="2393">
                  <c:v>0.67969907407407415</c:v>
                </c:pt>
                <c:pt idx="2394">
                  <c:v>0.67972222222222223</c:v>
                </c:pt>
                <c:pt idx="2395">
                  <c:v>0.67974537037037042</c:v>
                </c:pt>
                <c:pt idx="2396">
                  <c:v>0.67976851851851849</c:v>
                </c:pt>
                <c:pt idx="2397">
                  <c:v>0.67979166666666668</c:v>
                </c:pt>
                <c:pt idx="2398">
                  <c:v>0.67981481481481476</c:v>
                </c:pt>
                <c:pt idx="2399">
                  <c:v>0.67983796296296306</c:v>
                </c:pt>
                <c:pt idx="2400">
                  <c:v>0.67986111111111114</c:v>
                </c:pt>
                <c:pt idx="2401">
                  <c:v>0.67988425925925933</c:v>
                </c:pt>
                <c:pt idx="2402">
                  <c:v>0.6799074074074074</c:v>
                </c:pt>
                <c:pt idx="2403">
                  <c:v>0.67993055555555559</c:v>
                </c:pt>
                <c:pt idx="2404">
                  <c:v>0.67995370370370367</c:v>
                </c:pt>
                <c:pt idx="2405">
                  <c:v>0.67997685185185175</c:v>
                </c:pt>
                <c:pt idx="2406">
                  <c:v>0.68</c:v>
                </c:pt>
                <c:pt idx="2407">
                  <c:v>0.68002314814814813</c:v>
                </c:pt>
                <c:pt idx="2408">
                  <c:v>0.68004629629629632</c:v>
                </c:pt>
                <c:pt idx="2409">
                  <c:v>0.68006944444444439</c:v>
                </c:pt>
                <c:pt idx="2410">
                  <c:v>0.68009259259259258</c:v>
                </c:pt>
                <c:pt idx="2411">
                  <c:v>0.68011574074074066</c:v>
                </c:pt>
                <c:pt idx="2412">
                  <c:v>0.68013888888888896</c:v>
                </c:pt>
                <c:pt idx="2413">
                  <c:v>0.68016203703703704</c:v>
                </c:pt>
                <c:pt idx="2414">
                  <c:v>0.68018518518518523</c:v>
                </c:pt>
                <c:pt idx="2415">
                  <c:v>0.6802083333333333</c:v>
                </c:pt>
                <c:pt idx="2416">
                  <c:v>0.68023148148148149</c:v>
                </c:pt>
                <c:pt idx="2417">
                  <c:v>0.68025462962962957</c:v>
                </c:pt>
                <c:pt idx="2418">
                  <c:v>0.68027777777777787</c:v>
                </c:pt>
                <c:pt idx="2419">
                  <c:v>0.68030092592592595</c:v>
                </c:pt>
                <c:pt idx="2420">
                  <c:v>0.68032407407407414</c:v>
                </c:pt>
                <c:pt idx="2421">
                  <c:v>0.68034722222222221</c:v>
                </c:pt>
                <c:pt idx="2422">
                  <c:v>0.6803703703703704</c:v>
                </c:pt>
                <c:pt idx="2423">
                  <c:v>0.68039351851851848</c:v>
                </c:pt>
                <c:pt idx="2424">
                  <c:v>0.68041666666666656</c:v>
                </c:pt>
                <c:pt idx="2425">
                  <c:v>0.68043981481481486</c:v>
                </c:pt>
                <c:pt idx="2426">
                  <c:v>0.68046296296296294</c:v>
                </c:pt>
                <c:pt idx="2427">
                  <c:v>0.68048611111111112</c:v>
                </c:pt>
                <c:pt idx="2428">
                  <c:v>0.6805092592592592</c:v>
                </c:pt>
                <c:pt idx="2429">
                  <c:v>0.68053240740740739</c:v>
                </c:pt>
                <c:pt idx="2430">
                  <c:v>0.68055555555555547</c:v>
                </c:pt>
                <c:pt idx="2431">
                  <c:v>0.68057870370370377</c:v>
                </c:pt>
                <c:pt idx="2432">
                  <c:v>0.68060185185185185</c:v>
                </c:pt>
                <c:pt idx="2433">
                  <c:v>0.68062500000000004</c:v>
                </c:pt>
                <c:pt idx="2434">
                  <c:v>0.68064814814814811</c:v>
                </c:pt>
                <c:pt idx="2435">
                  <c:v>0.6806712962962963</c:v>
                </c:pt>
                <c:pt idx="2436">
                  <c:v>0.68069444444444438</c:v>
                </c:pt>
                <c:pt idx="2437">
                  <c:v>0.68071759259259268</c:v>
                </c:pt>
                <c:pt idx="2438">
                  <c:v>0.68074074074074076</c:v>
                </c:pt>
                <c:pt idx="2439">
                  <c:v>0.68076388888888895</c:v>
                </c:pt>
                <c:pt idx="2440">
                  <c:v>0.68078703703703702</c:v>
                </c:pt>
                <c:pt idx="2441">
                  <c:v>0.68081018518518521</c:v>
                </c:pt>
                <c:pt idx="2442">
                  <c:v>0.68083333333333329</c:v>
                </c:pt>
                <c:pt idx="2443">
                  <c:v>0.68085648148148159</c:v>
                </c:pt>
                <c:pt idx="2444">
                  <c:v>0.68087962962962967</c:v>
                </c:pt>
                <c:pt idx="2445">
                  <c:v>0.68090277777777775</c:v>
                </c:pt>
                <c:pt idx="2446">
                  <c:v>0.68092592592592593</c:v>
                </c:pt>
                <c:pt idx="2447">
                  <c:v>0.68094907407407401</c:v>
                </c:pt>
                <c:pt idx="2448">
                  <c:v>0.6809722222222222</c:v>
                </c:pt>
                <c:pt idx="2449">
                  <c:v>0.68099537037037028</c:v>
                </c:pt>
                <c:pt idx="2450">
                  <c:v>0.68101851851851858</c:v>
                </c:pt>
                <c:pt idx="2451">
                  <c:v>0.68104166666666666</c:v>
                </c:pt>
                <c:pt idx="2452">
                  <c:v>0.68106481481481485</c:v>
                </c:pt>
                <c:pt idx="2453">
                  <c:v>0.68108796296296292</c:v>
                </c:pt>
                <c:pt idx="2454">
                  <c:v>0.68111111111111111</c:v>
                </c:pt>
                <c:pt idx="2455">
                  <c:v>0.68113425925925919</c:v>
                </c:pt>
                <c:pt idx="2456">
                  <c:v>0.68115740740740749</c:v>
                </c:pt>
                <c:pt idx="2457">
                  <c:v>0.68118055555555557</c:v>
                </c:pt>
                <c:pt idx="2458">
                  <c:v>0.68120370370370376</c:v>
                </c:pt>
                <c:pt idx="2459">
                  <c:v>0.68122685185185183</c:v>
                </c:pt>
                <c:pt idx="2460">
                  <c:v>0.68125000000000002</c:v>
                </c:pt>
                <c:pt idx="2461">
                  <c:v>0.6812731481481481</c:v>
                </c:pt>
                <c:pt idx="2462">
                  <c:v>0.6812962962962964</c:v>
                </c:pt>
                <c:pt idx="2463">
                  <c:v>0.68131944444444448</c:v>
                </c:pt>
                <c:pt idx="2464">
                  <c:v>0.68134259259259267</c:v>
                </c:pt>
                <c:pt idx="2465">
                  <c:v>0.68136574074074074</c:v>
                </c:pt>
                <c:pt idx="2466">
                  <c:v>0.68138888888888882</c:v>
                </c:pt>
                <c:pt idx="2467">
                  <c:v>0.68141203703703701</c:v>
                </c:pt>
                <c:pt idx="2468">
                  <c:v>0.68143518518518509</c:v>
                </c:pt>
                <c:pt idx="2469">
                  <c:v>0.68145833333333339</c:v>
                </c:pt>
                <c:pt idx="2470">
                  <c:v>0.68148148148148147</c:v>
                </c:pt>
                <c:pt idx="2471">
                  <c:v>0.68150462962962965</c:v>
                </c:pt>
                <c:pt idx="2472">
                  <c:v>0.68152777777777773</c:v>
                </c:pt>
                <c:pt idx="2473">
                  <c:v>0.68155092592592592</c:v>
                </c:pt>
                <c:pt idx="2474">
                  <c:v>0.681574074074074</c:v>
                </c:pt>
                <c:pt idx="2475">
                  <c:v>0.6815972222222223</c:v>
                </c:pt>
                <c:pt idx="2476">
                  <c:v>0.68162037037037038</c:v>
                </c:pt>
                <c:pt idx="2477">
                  <c:v>0.68164351851851857</c:v>
                </c:pt>
                <c:pt idx="2478">
                  <c:v>0.68166666666666664</c:v>
                </c:pt>
                <c:pt idx="2479">
                  <c:v>0.68168981481481483</c:v>
                </c:pt>
                <c:pt idx="2480">
                  <c:v>0.68171296296296291</c:v>
                </c:pt>
                <c:pt idx="2481">
                  <c:v>0.68173611111111121</c:v>
                </c:pt>
                <c:pt idx="2482">
                  <c:v>0.68175925925925929</c:v>
                </c:pt>
                <c:pt idx="2483">
                  <c:v>0.68178240740740748</c:v>
                </c:pt>
                <c:pt idx="2484">
                  <c:v>0.68180555555555555</c:v>
                </c:pt>
                <c:pt idx="2485">
                  <c:v>0.68182870370370363</c:v>
                </c:pt>
                <c:pt idx="2486">
                  <c:v>0.68185185185185182</c:v>
                </c:pt>
                <c:pt idx="2487">
                  <c:v>0.6818749999999999</c:v>
                </c:pt>
                <c:pt idx="2488">
                  <c:v>0.6818981481481482</c:v>
                </c:pt>
                <c:pt idx="2489">
                  <c:v>0.68192129629629628</c:v>
                </c:pt>
                <c:pt idx="2490">
                  <c:v>0.68194444444444446</c:v>
                </c:pt>
                <c:pt idx="2491">
                  <c:v>0.68196759259259254</c:v>
                </c:pt>
                <c:pt idx="2492">
                  <c:v>0.68199074074074073</c:v>
                </c:pt>
                <c:pt idx="2493">
                  <c:v>0.68201388888888881</c:v>
                </c:pt>
                <c:pt idx="2494">
                  <c:v>0.68203703703703711</c:v>
                </c:pt>
                <c:pt idx="2495">
                  <c:v>0.68206018518518519</c:v>
                </c:pt>
                <c:pt idx="2496">
                  <c:v>0.68208333333333337</c:v>
                </c:pt>
                <c:pt idx="2497">
                  <c:v>0.68210648148148145</c:v>
                </c:pt>
                <c:pt idx="2498">
                  <c:v>0.68212962962962964</c:v>
                </c:pt>
                <c:pt idx="2499">
                  <c:v>0.68215277777777772</c:v>
                </c:pt>
                <c:pt idx="2500">
                  <c:v>0.68217592592592602</c:v>
                </c:pt>
                <c:pt idx="2501">
                  <c:v>0.6821990740740741</c:v>
                </c:pt>
                <c:pt idx="2502">
                  <c:v>0.68222222222222229</c:v>
                </c:pt>
                <c:pt idx="2503">
                  <c:v>0.68224537037037036</c:v>
                </c:pt>
                <c:pt idx="2504">
                  <c:v>0.68226851851851855</c:v>
                </c:pt>
                <c:pt idx="2505">
                  <c:v>0.68229166666666663</c:v>
                </c:pt>
                <c:pt idx="2506">
                  <c:v>0.68231481481481471</c:v>
                </c:pt>
                <c:pt idx="2507">
                  <c:v>0.68233796296296301</c:v>
                </c:pt>
                <c:pt idx="2508">
                  <c:v>0.68236111111111108</c:v>
                </c:pt>
                <c:pt idx="2509">
                  <c:v>0.68238425925925927</c:v>
                </c:pt>
                <c:pt idx="2510">
                  <c:v>0.68240740740740735</c:v>
                </c:pt>
                <c:pt idx="2511">
                  <c:v>0.68243055555555554</c:v>
                </c:pt>
                <c:pt idx="2512">
                  <c:v>0.68245370370370362</c:v>
                </c:pt>
                <c:pt idx="2513">
                  <c:v>0.68247685185185192</c:v>
                </c:pt>
                <c:pt idx="2514">
                  <c:v>0.6825</c:v>
                </c:pt>
                <c:pt idx="2515">
                  <c:v>0.68252314814814818</c:v>
                </c:pt>
                <c:pt idx="2516">
                  <c:v>0.68254629629629626</c:v>
                </c:pt>
                <c:pt idx="2517">
                  <c:v>0.68256944444444445</c:v>
                </c:pt>
                <c:pt idx="2518">
                  <c:v>0.68259259259259253</c:v>
                </c:pt>
                <c:pt idx="2519">
                  <c:v>0.68261574074074083</c:v>
                </c:pt>
                <c:pt idx="2520">
                  <c:v>0.68263888888888891</c:v>
                </c:pt>
                <c:pt idx="2521">
                  <c:v>0.68266203703703709</c:v>
                </c:pt>
                <c:pt idx="2522">
                  <c:v>0.68268518518518517</c:v>
                </c:pt>
                <c:pt idx="2523">
                  <c:v>0.68270833333333336</c:v>
                </c:pt>
                <c:pt idx="2524">
                  <c:v>0.68273148148148144</c:v>
                </c:pt>
                <c:pt idx="2525">
                  <c:v>0.68275462962962974</c:v>
                </c:pt>
                <c:pt idx="2526">
                  <c:v>0.68277777777777782</c:v>
                </c:pt>
                <c:pt idx="2527">
                  <c:v>0.68280092592592589</c:v>
                </c:pt>
                <c:pt idx="2528">
                  <c:v>0.68282407407407408</c:v>
                </c:pt>
                <c:pt idx="2529">
                  <c:v>0.68284722222222216</c:v>
                </c:pt>
                <c:pt idx="2530">
                  <c:v>0.68287037037037035</c:v>
                </c:pt>
                <c:pt idx="2531">
                  <c:v>0.68289351851851843</c:v>
                </c:pt>
                <c:pt idx="2532">
                  <c:v>0.68291666666666673</c:v>
                </c:pt>
                <c:pt idx="2533">
                  <c:v>0.68293981481481481</c:v>
                </c:pt>
                <c:pt idx="2534">
                  <c:v>0.68296296296296299</c:v>
                </c:pt>
                <c:pt idx="2535">
                  <c:v>0.68298611111111107</c:v>
                </c:pt>
                <c:pt idx="2536">
                  <c:v>0.68300925925925926</c:v>
                </c:pt>
                <c:pt idx="2537">
                  <c:v>0.68303240740740734</c:v>
                </c:pt>
                <c:pt idx="2538">
                  <c:v>0.68305555555555564</c:v>
                </c:pt>
                <c:pt idx="2539">
                  <c:v>0.68307870370370372</c:v>
                </c:pt>
                <c:pt idx="2540">
                  <c:v>0.6831018518518519</c:v>
                </c:pt>
                <c:pt idx="2541">
                  <c:v>0.68312499999999998</c:v>
                </c:pt>
                <c:pt idx="2542">
                  <c:v>0.68314814814814817</c:v>
                </c:pt>
                <c:pt idx="2543">
                  <c:v>0.68317129629629625</c:v>
                </c:pt>
                <c:pt idx="2544">
                  <c:v>0.68319444444444455</c:v>
                </c:pt>
                <c:pt idx="2545">
                  <c:v>0.68321759259259263</c:v>
                </c:pt>
                <c:pt idx="2546">
                  <c:v>0.6832407407407407</c:v>
                </c:pt>
                <c:pt idx="2547">
                  <c:v>0.68326388888888889</c:v>
                </c:pt>
                <c:pt idx="2548">
                  <c:v>0.68328703703703697</c:v>
                </c:pt>
                <c:pt idx="2549">
                  <c:v>0.68331018518518516</c:v>
                </c:pt>
                <c:pt idx="2550">
                  <c:v>0.68333333333333324</c:v>
                </c:pt>
                <c:pt idx="2551">
                  <c:v>0.68335648148148154</c:v>
                </c:pt>
                <c:pt idx="2552">
                  <c:v>0.68337962962962961</c:v>
                </c:pt>
                <c:pt idx="2553">
                  <c:v>0.6834027777777778</c:v>
                </c:pt>
                <c:pt idx="2554">
                  <c:v>0.68342592592592588</c:v>
                </c:pt>
                <c:pt idx="2555">
                  <c:v>0.68344907407407407</c:v>
                </c:pt>
                <c:pt idx="2556">
                  <c:v>0.68347222222222215</c:v>
                </c:pt>
                <c:pt idx="2557">
                  <c:v>0.68349537037037045</c:v>
                </c:pt>
                <c:pt idx="2558">
                  <c:v>0.68351851851851853</c:v>
                </c:pt>
                <c:pt idx="2559">
                  <c:v>0.68354166666666671</c:v>
                </c:pt>
                <c:pt idx="2560">
                  <c:v>0.68356481481481479</c:v>
                </c:pt>
                <c:pt idx="2561">
                  <c:v>0.68358796296296298</c:v>
                </c:pt>
                <c:pt idx="2562">
                  <c:v>0.68361111111111106</c:v>
                </c:pt>
                <c:pt idx="2563">
                  <c:v>0.68363425925925936</c:v>
                </c:pt>
                <c:pt idx="2564">
                  <c:v>0.68365740740740744</c:v>
                </c:pt>
                <c:pt idx="2565">
                  <c:v>0.68368055555555562</c:v>
                </c:pt>
                <c:pt idx="2566">
                  <c:v>0.6837037037037037</c:v>
                </c:pt>
                <c:pt idx="2567">
                  <c:v>0.68372685185185178</c:v>
                </c:pt>
                <c:pt idx="2568">
                  <c:v>0.68374999999999997</c:v>
                </c:pt>
                <c:pt idx="2569">
                  <c:v>0.68377314814814805</c:v>
                </c:pt>
                <c:pt idx="2570">
                  <c:v>0.68379629629629635</c:v>
                </c:pt>
                <c:pt idx="2571">
                  <c:v>0.68381944444444442</c:v>
                </c:pt>
                <c:pt idx="2572">
                  <c:v>0.68384259259259261</c:v>
                </c:pt>
                <c:pt idx="2573">
                  <c:v>0.68386574074074069</c:v>
                </c:pt>
                <c:pt idx="2574">
                  <c:v>0.68388888888888888</c:v>
                </c:pt>
                <c:pt idx="2575">
                  <c:v>0.68391203703703696</c:v>
                </c:pt>
                <c:pt idx="2576">
                  <c:v>0.68393518518518526</c:v>
                </c:pt>
                <c:pt idx="2577">
                  <c:v>0.68395833333333333</c:v>
                </c:pt>
                <c:pt idx="2578">
                  <c:v>0.68398148148148152</c:v>
                </c:pt>
                <c:pt idx="2579">
                  <c:v>0.6840046296296296</c:v>
                </c:pt>
                <c:pt idx="2580">
                  <c:v>0.68402777777777779</c:v>
                </c:pt>
                <c:pt idx="2581">
                  <c:v>0.68405092592592587</c:v>
                </c:pt>
                <c:pt idx="2582">
                  <c:v>0.68407407407407417</c:v>
                </c:pt>
                <c:pt idx="2583">
                  <c:v>0.68409722222222225</c:v>
                </c:pt>
                <c:pt idx="2584">
                  <c:v>0.68412037037037043</c:v>
                </c:pt>
                <c:pt idx="2585">
                  <c:v>0.68414351851851851</c:v>
                </c:pt>
                <c:pt idx="2586">
                  <c:v>0.6841666666666667</c:v>
                </c:pt>
                <c:pt idx="2587">
                  <c:v>0.68418981481481478</c:v>
                </c:pt>
                <c:pt idx="2588">
                  <c:v>0.68421296296296286</c:v>
                </c:pt>
                <c:pt idx="2589">
                  <c:v>0.68423611111111116</c:v>
                </c:pt>
                <c:pt idx="2590">
                  <c:v>0.68425925925925923</c:v>
                </c:pt>
                <c:pt idx="2591">
                  <c:v>0.68428240740740742</c:v>
                </c:pt>
                <c:pt idx="2592">
                  <c:v>0.6843055555555555</c:v>
                </c:pt>
                <c:pt idx="2593">
                  <c:v>0.68432870370370369</c:v>
                </c:pt>
                <c:pt idx="2594">
                  <c:v>0.68435185185185177</c:v>
                </c:pt>
                <c:pt idx="2595">
                  <c:v>0.68437500000000007</c:v>
                </c:pt>
                <c:pt idx="2596">
                  <c:v>0.68439814814814814</c:v>
                </c:pt>
                <c:pt idx="2597">
                  <c:v>0.68442129629629633</c:v>
                </c:pt>
                <c:pt idx="2598">
                  <c:v>0.68444444444444441</c:v>
                </c:pt>
                <c:pt idx="2599">
                  <c:v>0.6844675925925926</c:v>
                </c:pt>
                <c:pt idx="2600">
                  <c:v>0.68449074074074068</c:v>
                </c:pt>
                <c:pt idx="2601">
                  <c:v>0.68451388888888898</c:v>
                </c:pt>
                <c:pt idx="2602">
                  <c:v>0.68453703703703705</c:v>
                </c:pt>
                <c:pt idx="2603">
                  <c:v>0.68456018518518524</c:v>
                </c:pt>
                <c:pt idx="2604">
                  <c:v>0.68458333333333332</c:v>
                </c:pt>
                <c:pt idx="2605">
                  <c:v>0.68460648148148151</c:v>
                </c:pt>
                <c:pt idx="2606">
                  <c:v>0.68462962962962959</c:v>
                </c:pt>
                <c:pt idx="2607">
                  <c:v>0.68465277777777767</c:v>
                </c:pt>
                <c:pt idx="2608">
                  <c:v>0.68467592592592597</c:v>
                </c:pt>
                <c:pt idx="2609">
                  <c:v>0.68469907407407404</c:v>
                </c:pt>
                <c:pt idx="2610">
                  <c:v>0.68472222222222223</c:v>
                </c:pt>
                <c:pt idx="2611">
                  <c:v>0.68474537037037031</c:v>
                </c:pt>
                <c:pt idx="2612">
                  <c:v>0.6847685185185185</c:v>
                </c:pt>
                <c:pt idx="2613">
                  <c:v>0.68479166666666658</c:v>
                </c:pt>
                <c:pt idx="2614">
                  <c:v>0.68481481481481488</c:v>
                </c:pt>
                <c:pt idx="2615">
                  <c:v>0.68483796296296295</c:v>
                </c:pt>
                <c:pt idx="2616">
                  <c:v>0.68486111111111114</c:v>
                </c:pt>
                <c:pt idx="2617">
                  <c:v>0.68488425925925922</c:v>
                </c:pt>
                <c:pt idx="2618">
                  <c:v>0.68490740740740741</c:v>
                </c:pt>
                <c:pt idx="2619">
                  <c:v>0.68493055555555549</c:v>
                </c:pt>
                <c:pt idx="2620">
                  <c:v>0.68495370370370379</c:v>
                </c:pt>
                <c:pt idx="2621">
                  <c:v>0.68497685185185186</c:v>
                </c:pt>
                <c:pt idx="2622">
                  <c:v>0.68500000000000005</c:v>
                </c:pt>
                <c:pt idx="2623">
                  <c:v>0.68502314814814813</c:v>
                </c:pt>
                <c:pt idx="2624">
                  <c:v>0.68504629629629632</c:v>
                </c:pt>
                <c:pt idx="2625">
                  <c:v>0.6850694444444444</c:v>
                </c:pt>
                <c:pt idx="2626">
                  <c:v>0.6850925925925927</c:v>
                </c:pt>
                <c:pt idx="2627">
                  <c:v>0.68511574074074078</c:v>
                </c:pt>
                <c:pt idx="2628">
                  <c:v>0.68513888888888896</c:v>
                </c:pt>
                <c:pt idx="2629">
                  <c:v>0.68516203703703704</c:v>
                </c:pt>
                <c:pt idx="2630">
                  <c:v>0.68518518518518512</c:v>
                </c:pt>
                <c:pt idx="2631">
                  <c:v>0.68520833333333331</c:v>
                </c:pt>
                <c:pt idx="2632">
                  <c:v>0.68523148148148139</c:v>
                </c:pt>
                <c:pt idx="2633">
                  <c:v>0.68525462962962969</c:v>
                </c:pt>
                <c:pt idx="2634">
                  <c:v>0.68527777777777776</c:v>
                </c:pt>
                <c:pt idx="2635">
                  <c:v>0.68530092592592595</c:v>
                </c:pt>
                <c:pt idx="2636">
                  <c:v>0.68532407407407403</c:v>
                </c:pt>
                <c:pt idx="2637">
                  <c:v>0.68534722222222222</c:v>
                </c:pt>
                <c:pt idx="2638">
                  <c:v>0.6853703703703703</c:v>
                </c:pt>
                <c:pt idx="2639">
                  <c:v>0.6853935185185186</c:v>
                </c:pt>
                <c:pt idx="2640">
                  <c:v>0.68541666666666667</c:v>
                </c:pt>
                <c:pt idx="2641">
                  <c:v>0.68543981481481486</c:v>
                </c:pt>
                <c:pt idx="2642">
                  <c:v>0.68546296296296294</c:v>
                </c:pt>
                <c:pt idx="2643">
                  <c:v>0.68548611111111113</c:v>
                </c:pt>
                <c:pt idx="2644">
                  <c:v>0.68550925925925921</c:v>
                </c:pt>
                <c:pt idx="2645">
                  <c:v>0.68553240740740751</c:v>
                </c:pt>
                <c:pt idx="2646">
                  <c:v>0.68555555555555558</c:v>
                </c:pt>
                <c:pt idx="2647">
                  <c:v>0.68557870370370377</c:v>
                </c:pt>
                <c:pt idx="2648">
                  <c:v>0.68560185185185185</c:v>
                </c:pt>
                <c:pt idx="2649">
                  <c:v>0.68562499999999993</c:v>
                </c:pt>
                <c:pt idx="2650">
                  <c:v>0.68564814814814812</c:v>
                </c:pt>
                <c:pt idx="2651">
                  <c:v>0.6856712962962962</c:v>
                </c:pt>
                <c:pt idx="2652">
                  <c:v>0.6856944444444445</c:v>
                </c:pt>
                <c:pt idx="2653">
                  <c:v>0.68571759259259257</c:v>
                </c:pt>
                <c:pt idx="2654">
                  <c:v>0.68574074074074076</c:v>
                </c:pt>
                <c:pt idx="2655">
                  <c:v>0.68576388888888884</c:v>
                </c:pt>
                <c:pt idx="2656">
                  <c:v>0.68578703703703703</c:v>
                </c:pt>
                <c:pt idx="2657">
                  <c:v>0.68581018518518511</c:v>
                </c:pt>
                <c:pt idx="2658">
                  <c:v>0.68583333333333341</c:v>
                </c:pt>
                <c:pt idx="2659">
                  <c:v>0.68585648148148148</c:v>
                </c:pt>
                <c:pt idx="2660">
                  <c:v>0.68587962962962967</c:v>
                </c:pt>
                <c:pt idx="2661">
                  <c:v>0.68590277777777775</c:v>
                </c:pt>
                <c:pt idx="2662">
                  <c:v>0.68592592592592594</c:v>
                </c:pt>
                <c:pt idx="2663">
                  <c:v>0.68594907407407402</c:v>
                </c:pt>
                <c:pt idx="2664">
                  <c:v>0.68597222222222232</c:v>
                </c:pt>
                <c:pt idx="2665">
                  <c:v>0.68599537037037039</c:v>
                </c:pt>
                <c:pt idx="2666">
                  <c:v>0.68601851851851858</c:v>
                </c:pt>
                <c:pt idx="2667">
                  <c:v>0.68604166666666666</c:v>
                </c:pt>
                <c:pt idx="2668">
                  <c:v>0.68606481481481485</c:v>
                </c:pt>
                <c:pt idx="2669">
                  <c:v>0.68608796296296293</c:v>
                </c:pt>
                <c:pt idx="2670">
                  <c:v>0.68611111111111101</c:v>
                </c:pt>
                <c:pt idx="2671">
                  <c:v>0.6861342592592593</c:v>
                </c:pt>
                <c:pt idx="2672">
                  <c:v>0.68615740740740738</c:v>
                </c:pt>
                <c:pt idx="2673">
                  <c:v>0.68618055555555557</c:v>
                </c:pt>
                <c:pt idx="2674">
                  <c:v>0.68620370370370365</c:v>
                </c:pt>
                <c:pt idx="2675">
                  <c:v>0.68622685185185184</c:v>
                </c:pt>
                <c:pt idx="2676">
                  <c:v>0.68624999999999992</c:v>
                </c:pt>
                <c:pt idx="2677">
                  <c:v>0.68627314814814822</c:v>
                </c:pt>
                <c:pt idx="2678">
                  <c:v>0.68629629629629629</c:v>
                </c:pt>
                <c:pt idx="2679">
                  <c:v>0.68631944444444448</c:v>
                </c:pt>
                <c:pt idx="2680">
                  <c:v>0.68634259259259256</c:v>
                </c:pt>
                <c:pt idx="2681">
                  <c:v>0.68636574074074075</c:v>
                </c:pt>
                <c:pt idx="2682">
                  <c:v>0.68638888888888883</c:v>
                </c:pt>
                <c:pt idx="2683">
                  <c:v>0.68641203703703713</c:v>
                </c:pt>
                <c:pt idx="2684">
                  <c:v>0.6864351851851852</c:v>
                </c:pt>
                <c:pt idx="2685">
                  <c:v>0.68645833333333339</c:v>
                </c:pt>
                <c:pt idx="2686">
                  <c:v>0.68648148148148147</c:v>
                </c:pt>
                <c:pt idx="2687">
                  <c:v>0.68650462962962966</c:v>
                </c:pt>
                <c:pt idx="2688">
                  <c:v>0.68652777777777774</c:v>
                </c:pt>
                <c:pt idx="2689">
                  <c:v>0.68655092592592604</c:v>
                </c:pt>
                <c:pt idx="2690">
                  <c:v>0.68657407407407411</c:v>
                </c:pt>
                <c:pt idx="2691">
                  <c:v>0.68659722222222219</c:v>
                </c:pt>
                <c:pt idx="2692">
                  <c:v>0.68662037037037038</c:v>
                </c:pt>
                <c:pt idx="2693">
                  <c:v>0.68664351851851846</c:v>
                </c:pt>
                <c:pt idx="2694">
                  <c:v>0.68666666666666665</c:v>
                </c:pt>
                <c:pt idx="2695">
                  <c:v>0.68668981481481473</c:v>
                </c:pt>
                <c:pt idx="2696">
                  <c:v>0.68671296296296302</c:v>
                </c:pt>
                <c:pt idx="2697">
                  <c:v>0.6867361111111111</c:v>
                </c:pt>
                <c:pt idx="2698">
                  <c:v>0.68675925925925929</c:v>
                </c:pt>
                <c:pt idx="2699">
                  <c:v>0.68678240740740737</c:v>
                </c:pt>
                <c:pt idx="2700">
                  <c:v>0.68680555555555556</c:v>
                </c:pt>
                <c:pt idx="2701">
                  <c:v>0.68682870370370364</c:v>
                </c:pt>
                <c:pt idx="2702">
                  <c:v>0.68685185185185194</c:v>
                </c:pt>
                <c:pt idx="2703">
                  <c:v>0.68687500000000001</c:v>
                </c:pt>
                <c:pt idx="2704">
                  <c:v>0.6868981481481482</c:v>
                </c:pt>
                <c:pt idx="2705">
                  <c:v>0.68692129629629628</c:v>
                </c:pt>
                <c:pt idx="2706">
                  <c:v>0.68694444444444447</c:v>
                </c:pt>
                <c:pt idx="2707">
                  <c:v>0.68696759259259255</c:v>
                </c:pt>
                <c:pt idx="2708">
                  <c:v>0.68699074074074085</c:v>
                </c:pt>
                <c:pt idx="2709">
                  <c:v>0.68701388888888892</c:v>
                </c:pt>
                <c:pt idx="2710">
                  <c:v>0.687037037037037</c:v>
                </c:pt>
                <c:pt idx="2711">
                  <c:v>0.68706018518518519</c:v>
                </c:pt>
                <c:pt idx="2712">
                  <c:v>0.68708333333333327</c:v>
                </c:pt>
                <c:pt idx="2713">
                  <c:v>0.68710648148148146</c:v>
                </c:pt>
                <c:pt idx="2714">
                  <c:v>0.68712962962962953</c:v>
                </c:pt>
                <c:pt idx="2715">
                  <c:v>0.68715277777777783</c:v>
                </c:pt>
                <c:pt idx="2716">
                  <c:v>0.68717592592592591</c:v>
                </c:pt>
                <c:pt idx="2717">
                  <c:v>0.6871990740740741</c:v>
                </c:pt>
                <c:pt idx="2718">
                  <c:v>0.68722222222222218</c:v>
                </c:pt>
                <c:pt idx="2719">
                  <c:v>0.68724537037037037</c:v>
                </c:pt>
                <c:pt idx="2720">
                  <c:v>0.68726851851851845</c:v>
                </c:pt>
                <c:pt idx="2721">
                  <c:v>0.68729166666666675</c:v>
                </c:pt>
                <c:pt idx="2722">
                  <c:v>0.68731481481481482</c:v>
                </c:pt>
                <c:pt idx="2723">
                  <c:v>0.68733796296296301</c:v>
                </c:pt>
                <c:pt idx="2724">
                  <c:v>0.68736111111111109</c:v>
                </c:pt>
                <c:pt idx="2725">
                  <c:v>0.68738425925925928</c:v>
                </c:pt>
                <c:pt idx="2726">
                  <c:v>0.68740740740740736</c:v>
                </c:pt>
                <c:pt idx="2727">
                  <c:v>0.68743055555555566</c:v>
                </c:pt>
                <c:pt idx="2728">
                  <c:v>0.68745370370370373</c:v>
                </c:pt>
                <c:pt idx="2729">
                  <c:v>0.68747685185185192</c:v>
                </c:pt>
                <c:pt idx="2730">
                  <c:v>0.6875</c:v>
                </c:pt>
                <c:pt idx="2731">
                  <c:v>0.68752314814814808</c:v>
                </c:pt>
                <c:pt idx="2732">
                  <c:v>0.68754629629629627</c:v>
                </c:pt>
                <c:pt idx="2733">
                  <c:v>0.68756944444444434</c:v>
                </c:pt>
                <c:pt idx="2734">
                  <c:v>0.68759259259259264</c:v>
                </c:pt>
                <c:pt idx="2735">
                  <c:v>0.68761574074074072</c:v>
                </c:pt>
                <c:pt idx="2736">
                  <c:v>0.68763888888888891</c:v>
                </c:pt>
                <c:pt idx="2737">
                  <c:v>0.68766203703703699</c:v>
                </c:pt>
                <c:pt idx="2738">
                  <c:v>0.68768518518518518</c:v>
                </c:pt>
                <c:pt idx="2739">
                  <c:v>0.68770833333333325</c:v>
                </c:pt>
                <c:pt idx="2740">
                  <c:v>0.68773148148148155</c:v>
                </c:pt>
                <c:pt idx="2741">
                  <c:v>0.68775462962962963</c:v>
                </c:pt>
                <c:pt idx="2742">
                  <c:v>0.68777777777777782</c:v>
                </c:pt>
                <c:pt idx="2743">
                  <c:v>0.6878009259259259</c:v>
                </c:pt>
                <c:pt idx="2744">
                  <c:v>0.68782407407407409</c:v>
                </c:pt>
                <c:pt idx="2745">
                  <c:v>0.68784722222222217</c:v>
                </c:pt>
                <c:pt idx="2746">
                  <c:v>0.68787037037037047</c:v>
                </c:pt>
                <c:pt idx="2747">
                  <c:v>0.68789351851851854</c:v>
                </c:pt>
                <c:pt idx="2748">
                  <c:v>0.68791666666666673</c:v>
                </c:pt>
                <c:pt idx="2749">
                  <c:v>0.68793981481481481</c:v>
                </c:pt>
                <c:pt idx="2750">
                  <c:v>0.687962962962963</c:v>
                </c:pt>
                <c:pt idx="2751">
                  <c:v>0.68798611111111108</c:v>
                </c:pt>
                <c:pt idx="2752">
                  <c:v>0.68800925925925915</c:v>
                </c:pt>
                <c:pt idx="2753">
                  <c:v>0.68803240740740745</c:v>
                </c:pt>
                <c:pt idx="2754">
                  <c:v>0.68805555555555553</c:v>
                </c:pt>
                <c:pt idx="2755">
                  <c:v>0.68807870370370372</c:v>
                </c:pt>
                <c:pt idx="2756">
                  <c:v>0.6881018518518518</c:v>
                </c:pt>
                <c:pt idx="2757">
                  <c:v>0.68812499999999999</c:v>
                </c:pt>
                <c:pt idx="2758">
                  <c:v>0.68814814814814806</c:v>
                </c:pt>
                <c:pt idx="2759">
                  <c:v>0.68817129629629636</c:v>
                </c:pt>
                <c:pt idx="2760">
                  <c:v>0.68819444444444444</c:v>
                </c:pt>
                <c:pt idx="2761">
                  <c:v>0.68821759259259263</c:v>
                </c:pt>
                <c:pt idx="2762">
                  <c:v>0.68824074074074071</c:v>
                </c:pt>
                <c:pt idx="2763">
                  <c:v>0.6882638888888889</c:v>
                </c:pt>
                <c:pt idx="2764">
                  <c:v>0.68828703703703698</c:v>
                </c:pt>
                <c:pt idx="2765">
                  <c:v>0.68831018518518527</c:v>
                </c:pt>
                <c:pt idx="2766">
                  <c:v>0.68833333333333335</c:v>
                </c:pt>
                <c:pt idx="2767">
                  <c:v>0.68835648148148154</c:v>
                </c:pt>
                <c:pt idx="2768">
                  <c:v>0.68837962962962962</c:v>
                </c:pt>
                <c:pt idx="2769">
                  <c:v>0.68840277777777781</c:v>
                </c:pt>
                <c:pt idx="2770">
                  <c:v>0.68842592592592589</c:v>
                </c:pt>
                <c:pt idx="2771">
                  <c:v>0.68844907407407396</c:v>
                </c:pt>
                <c:pt idx="2772">
                  <c:v>0.68847222222222226</c:v>
                </c:pt>
                <c:pt idx="2773">
                  <c:v>0.68849537037037034</c:v>
                </c:pt>
                <c:pt idx="2774">
                  <c:v>0.68851851851851853</c:v>
                </c:pt>
                <c:pt idx="2775">
                  <c:v>0.68854166666666661</c:v>
                </c:pt>
                <c:pt idx="2776">
                  <c:v>0.6885648148148148</c:v>
                </c:pt>
                <c:pt idx="2777">
                  <c:v>0.68858796296296287</c:v>
                </c:pt>
                <c:pt idx="2778">
                  <c:v>0.68861111111111117</c:v>
                </c:pt>
                <c:pt idx="2779">
                  <c:v>0.68863425925925925</c:v>
                </c:pt>
                <c:pt idx="2780">
                  <c:v>0.68865740740740744</c:v>
                </c:pt>
                <c:pt idx="2781">
                  <c:v>0.68868055555555552</c:v>
                </c:pt>
                <c:pt idx="2782">
                  <c:v>0.68870370370370371</c:v>
                </c:pt>
                <c:pt idx="2783">
                  <c:v>0.68872685185185178</c:v>
                </c:pt>
                <c:pt idx="2784">
                  <c:v>0.68875000000000008</c:v>
                </c:pt>
                <c:pt idx="2785">
                  <c:v>0.68877314814814816</c:v>
                </c:pt>
                <c:pt idx="2786">
                  <c:v>0.68879629629629635</c:v>
                </c:pt>
                <c:pt idx="2787">
                  <c:v>0.68881944444444443</c:v>
                </c:pt>
                <c:pt idx="2788">
                  <c:v>0.68884259259259262</c:v>
                </c:pt>
                <c:pt idx="2789">
                  <c:v>0.6888657407407407</c:v>
                </c:pt>
                <c:pt idx="2790">
                  <c:v>0.68888888888888899</c:v>
                </c:pt>
                <c:pt idx="2791">
                  <c:v>0.68891203703703707</c:v>
                </c:pt>
                <c:pt idx="2792">
                  <c:v>0.68893518518518526</c:v>
                </c:pt>
                <c:pt idx="2793">
                  <c:v>0.68895833333333334</c:v>
                </c:pt>
                <c:pt idx="2794">
                  <c:v>0.68898148148148142</c:v>
                </c:pt>
                <c:pt idx="2795">
                  <c:v>0.68900462962962961</c:v>
                </c:pt>
                <c:pt idx="2796">
                  <c:v>0.68902777777777768</c:v>
                </c:pt>
                <c:pt idx="2797">
                  <c:v>0.68905092592592598</c:v>
                </c:pt>
                <c:pt idx="2798">
                  <c:v>0.68907407407407406</c:v>
                </c:pt>
                <c:pt idx="2799">
                  <c:v>0.68909722222222225</c:v>
                </c:pt>
                <c:pt idx="2800">
                  <c:v>0.68912037037037033</c:v>
                </c:pt>
                <c:pt idx="2801">
                  <c:v>0.68914351851851852</c:v>
                </c:pt>
                <c:pt idx="2802">
                  <c:v>0.68916666666666659</c:v>
                </c:pt>
                <c:pt idx="2803">
                  <c:v>0.68918981481481489</c:v>
                </c:pt>
                <c:pt idx="2804">
                  <c:v>0.68921296296296297</c:v>
                </c:pt>
                <c:pt idx="2805">
                  <c:v>0.68923611111111116</c:v>
                </c:pt>
                <c:pt idx="2806">
                  <c:v>0.68925925925925924</c:v>
                </c:pt>
                <c:pt idx="2807">
                  <c:v>0.68928240740740743</c:v>
                </c:pt>
                <c:pt idx="2808">
                  <c:v>0.6893055555555555</c:v>
                </c:pt>
                <c:pt idx="2809">
                  <c:v>0.6893287037037038</c:v>
                </c:pt>
                <c:pt idx="2810">
                  <c:v>0.68935185185185188</c:v>
                </c:pt>
                <c:pt idx="2811">
                  <c:v>0.68937500000000007</c:v>
                </c:pt>
                <c:pt idx="2812">
                  <c:v>0.68939814814814815</c:v>
                </c:pt>
                <c:pt idx="2813">
                  <c:v>0.68942129629629623</c:v>
                </c:pt>
                <c:pt idx="2814">
                  <c:v>0.68944444444444442</c:v>
                </c:pt>
                <c:pt idx="2815">
                  <c:v>0.68946759259259249</c:v>
                </c:pt>
                <c:pt idx="2816">
                  <c:v>0.68949074074074079</c:v>
                </c:pt>
                <c:pt idx="2817">
                  <c:v>0.68951388888888887</c:v>
                </c:pt>
                <c:pt idx="2818">
                  <c:v>0.68953703703703706</c:v>
                </c:pt>
                <c:pt idx="2819">
                  <c:v>0.68956018518518514</c:v>
                </c:pt>
                <c:pt idx="2820">
                  <c:v>0.68958333333333333</c:v>
                </c:pt>
                <c:pt idx="2821">
                  <c:v>0.6896064814814814</c:v>
                </c:pt>
                <c:pt idx="2822">
                  <c:v>0.6896296296296297</c:v>
                </c:pt>
                <c:pt idx="2823">
                  <c:v>0.68965277777777778</c:v>
                </c:pt>
                <c:pt idx="2824">
                  <c:v>0.68967592592592597</c:v>
                </c:pt>
                <c:pt idx="2825">
                  <c:v>0.68969907407407405</c:v>
                </c:pt>
                <c:pt idx="2826">
                  <c:v>0.68972222222222224</c:v>
                </c:pt>
                <c:pt idx="2827">
                  <c:v>0.68974537037037031</c:v>
                </c:pt>
                <c:pt idx="2828">
                  <c:v>0.68976851851851861</c:v>
                </c:pt>
                <c:pt idx="2829">
                  <c:v>0.68979166666666669</c:v>
                </c:pt>
                <c:pt idx="2830">
                  <c:v>0.68981481481481488</c:v>
                </c:pt>
                <c:pt idx="2831">
                  <c:v>0.68983796296296296</c:v>
                </c:pt>
                <c:pt idx="2832">
                  <c:v>0.68986111111111104</c:v>
                </c:pt>
                <c:pt idx="2833">
                  <c:v>0.68988425925925922</c:v>
                </c:pt>
                <c:pt idx="2834">
                  <c:v>0.6899074074074073</c:v>
                </c:pt>
                <c:pt idx="2835">
                  <c:v>0.6899305555555556</c:v>
                </c:pt>
                <c:pt idx="2836">
                  <c:v>0.68995370370370368</c:v>
                </c:pt>
                <c:pt idx="2837">
                  <c:v>0.68997685185185187</c:v>
                </c:pt>
                <c:pt idx="2838">
                  <c:v>0.69</c:v>
                </c:pt>
                <c:pt idx="2839">
                  <c:v>0.69002314814814814</c:v>
                </c:pt>
                <c:pt idx="2840">
                  <c:v>0.69004629629629621</c:v>
                </c:pt>
                <c:pt idx="2841">
                  <c:v>0.69006944444444451</c:v>
                </c:pt>
                <c:pt idx="2842">
                  <c:v>0.69009259259259259</c:v>
                </c:pt>
                <c:pt idx="2843">
                  <c:v>0.69011574074074078</c:v>
                </c:pt>
                <c:pt idx="2844">
                  <c:v>0.69013888888888886</c:v>
                </c:pt>
                <c:pt idx="2845">
                  <c:v>0.69016203703703705</c:v>
                </c:pt>
                <c:pt idx="2846">
                  <c:v>0.69018518518518512</c:v>
                </c:pt>
                <c:pt idx="2847">
                  <c:v>0.69020833333333342</c:v>
                </c:pt>
                <c:pt idx="2848">
                  <c:v>0.6902314814814815</c:v>
                </c:pt>
                <c:pt idx="2849">
                  <c:v>0.69025462962962969</c:v>
                </c:pt>
                <c:pt idx="2850">
                  <c:v>0.69027777777777777</c:v>
                </c:pt>
                <c:pt idx="2851">
                  <c:v>0.69030092592592596</c:v>
                </c:pt>
                <c:pt idx="2852">
                  <c:v>0.69032407407407403</c:v>
                </c:pt>
                <c:pt idx="2853">
                  <c:v>0.69034722222222233</c:v>
                </c:pt>
                <c:pt idx="2854">
                  <c:v>0.69037037037037041</c:v>
                </c:pt>
                <c:pt idx="2855">
                  <c:v>0.69039351851851849</c:v>
                </c:pt>
                <c:pt idx="2856">
                  <c:v>0.69041666666666668</c:v>
                </c:pt>
                <c:pt idx="2857">
                  <c:v>0.69043981481481476</c:v>
                </c:pt>
                <c:pt idx="2858">
                  <c:v>0.69046296296296295</c:v>
                </c:pt>
                <c:pt idx="2859">
                  <c:v>0.69048611111111102</c:v>
                </c:pt>
                <c:pt idx="2860">
                  <c:v>0.69050925925925932</c:v>
                </c:pt>
                <c:pt idx="2861">
                  <c:v>0.6905324074074074</c:v>
                </c:pt>
                <c:pt idx="2862">
                  <c:v>0.69055555555555559</c:v>
                </c:pt>
                <c:pt idx="2863">
                  <c:v>0.69057870370370367</c:v>
                </c:pt>
                <c:pt idx="2864">
                  <c:v>0.69060185185185186</c:v>
                </c:pt>
                <c:pt idx="2865">
                  <c:v>0.69062499999999993</c:v>
                </c:pt>
                <c:pt idx="2866">
                  <c:v>0.69064814814814823</c:v>
                </c:pt>
                <c:pt idx="2867">
                  <c:v>0.69067129629629631</c:v>
                </c:pt>
                <c:pt idx="2868">
                  <c:v>0.6906944444444445</c:v>
                </c:pt>
                <c:pt idx="2869">
                  <c:v>0.69071759259259258</c:v>
                </c:pt>
                <c:pt idx="2870">
                  <c:v>0.69074074074074077</c:v>
                </c:pt>
                <c:pt idx="2871">
                  <c:v>0.69076388888888884</c:v>
                </c:pt>
                <c:pt idx="2872">
                  <c:v>0.69078703703703714</c:v>
                </c:pt>
                <c:pt idx="2873">
                  <c:v>0.69081018518518522</c:v>
                </c:pt>
                <c:pt idx="2874">
                  <c:v>0.6908333333333333</c:v>
                </c:pt>
                <c:pt idx="2875">
                  <c:v>0.69085648148148149</c:v>
                </c:pt>
                <c:pt idx="2876">
                  <c:v>0.69087962962962957</c:v>
                </c:pt>
                <c:pt idx="2877">
                  <c:v>0.69090277777777775</c:v>
                </c:pt>
                <c:pt idx="2878">
                  <c:v>0.69092592592592583</c:v>
                </c:pt>
                <c:pt idx="2879">
                  <c:v>0.69094907407407413</c:v>
                </c:pt>
                <c:pt idx="2880">
                  <c:v>0.69097222222222221</c:v>
                </c:pt>
                <c:pt idx="2881">
                  <c:v>0.6909953703703704</c:v>
                </c:pt>
                <c:pt idx="2882">
                  <c:v>0.69101851851851848</c:v>
                </c:pt>
                <c:pt idx="2883">
                  <c:v>0.69104166666666667</c:v>
                </c:pt>
                <c:pt idx="2884">
                  <c:v>0.69106481481481474</c:v>
                </c:pt>
                <c:pt idx="2885">
                  <c:v>0.69108796296296304</c:v>
                </c:pt>
                <c:pt idx="2886">
                  <c:v>0.69111111111111112</c:v>
                </c:pt>
                <c:pt idx="2887">
                  <c:v>0.69113425925925931</c:v>
                </c:pt>
                <c:pt idx="2888">
                  <c:v>0.69115740740740739</c:v>
                </c:pt>
                <c:pt idx="2889">
                  <c:v>0.69118055555555558</c:v>
                </c:pt>
                <c:pt idx="2890">
                  <c:v>0.69120370370370365</c:v>
                </c:pt>
                <c:pt idx="2891">
                  <c:v>0.69122685185185195</c:v>
                </c:pt>
                <c:pt idx="2892">
                  <c:v>0.69125000000000003</c:v>
                </c:pt>
                <c:pt idx="2893">
                  <c:v>0.69127314814814811</c:v>
                </c:pt>
                <c:pt idx="2894">
                  <c:v>0.6912962962962963</c:v>
                </c:pt>
                <c:pt idx="2895">
                  <c:v>0.69131944444444438</c:v>
                </c:pt>
                <c:pt idx="2896">
                  <c:v>0.69134259259259256</c:v>
                </c:pt>
                <c:pt idx="2897">
                  <c:v>0.69136574074074064</c:v>
                </c:pt>
                <c:pt idx="2898">
                  <c:v>0.69138888888888894</c:v>
                </c:pt>
                <c:pt idx="2899">
                  <c:v>0.69141203703703702</c:v>
                </c:pt>
                <c:pt idx="2900">
                  <c:v>0.69143518518518521</c:v>
                </c:pt>
                <c:pt idx="2901">
                  <c:v>0.69145833333333329</c:v>
                </c:pt>
                <c:pt idx="2902">
                  <c:v>0.69148148148148147</c:v>
                </c:pt>
                <c:pt idx="2903">
                  <c:v>0.69150462962962955</c:v>
                </c:pt>
                <c:pt idx="2904">
                  <c:v>0.69152777777777785</c:v>
                </c:pt>
                <c:pt idx="2905">
                  <c:v>0.69155092592592593</c:v>
                </c:pt>
                <c:pt idx="2906">
                  <c:v>0.69157407407407412</c:v>
                </c:pt>
                <c:pt idx="2907">
                  <c:v>0.6915972222222222</c:v>
                </c:pt>
                <c:pt idx="2908">
                  <c:v>0.69162037037037039</c:v>
                </c:pt>
                <c:pt idx="2909">
                  <c:v>0.69164351851851846</c:v>
                </c:pt>
                <c:pt idx="2910">
                  <c:v>0.69166666666666676</c:v>
                </c:pt>
                <c:pt idx="2911">
                  <c:v>0.69168981481481484</c:v>
                </c:pt>
                <c:pt idx="2912">
                  <c:v>0.69171296296296303</c:v>
                </c:pt>
                <c:pt idx="2913">
                  <c:v>0.69173611111111111</c:v>
                </c:pt>
                <c:pt idx="2914">
                  <c:v>0.6917592592592593</c:v>
                </c:pt>
                <c:pt idx="2915">
                  <c:v>0.69178240740740737</c:v>
                </c:pt>
                <c:pt idx="2916">
                  <c:v>0.69180555555555545</c:v>
                </c:pt>
                <c:pt idx="2917">
                  <c:v>0.69182870370370375</c:v>
                </c:pt>
                <c:pt idx="2918">
                  <c:v>0.69185185185185183</c:v>
                </c:pt>
                <c:pt idx="2919">
                  <c:v>0.69187500000000002</c:v>
                </c:pt>
                <c:pt idx="2920">
                  <c:v>0.6918981481481481</c:v>
                </c:pt>
                <c:pt idx="2921">
                  <c:v>0.69192129629629628</c:v>
                </c:pt>
                <c:pt idx="2922">
                  <c:v>0.69194444444444436</c:v>
                </c:pt>
                <c:pt idx="2923">
                  <c:v>0.69196759259259266</c:v>
                </c:pt>
                <c:pt idx="2924">
                  <c:v>0.69199074074074074</c:v>
                </c:pt>
                <c:pt idx="2925">
                  <c:v>0.69201388888888893</c:v>
                </c:pt>
                <c:pt idx="2926">
                  <c:v>0.69203703703703701</c:v>
                </c:pt>
                <c:pt idx="2927">
                  <c:v>0.69206018518518519</c:v>
                </c:pt>
                <c:pt idx="2928">
                  <c:v>0.69208333333333327</c:v>
                </c:pt>
                <c:pt idx="2929">
                  <c:v>0.69210648148148157</c:v>
                </c:pt>
                <c:pt idx="2930">
                  <c:v>0.69212962962962965</c:v>
                </c:pt>
                <c:pt idx="2931">
                  <c:v>0.69215277777777784</c:v>
                </c:pt>
                <c:pt idx="2932">
                  <c:v>0.69217592592592592</c:v>
                </c:pt>
                <c:pt idx="2933">
                  <c:v>0.69219907407407411</c:v>
                </c:pt>
                <c:pt idx="2934">
                  <c:v>0.69222222222222218</c:v>
                </c:pt>
                <c:pt idx="2935">
                  <c:v>0.69224537037037026</c:v>
                </c:pt>
                <c:pt idx="2936">
                  <c:v>0.69226851851851856</c:v>
                </c:pt>
                <c:pt idx="2937">
                  <c:v>0.69229166666666664</c:v>
                </c:pt>
                <c:pt idx="2938">
                  <c:v>0.69231481481481483</c:v>
                </c:pt>
                <c:pt idx="2939">
                  <c:v>0.69233796296296291</c:v>
                </c:pt>
                <c:pt idx="2940">
                  <c:v>0.69236111111111109</c:v>
                </c:pt>
                <c:pt idx="2941">
                  <c:v>0.69238425925925917</c:v>
                </c:pt>
                <c:pt idx="2942">
                  <c:v>0.69240740740740747</c:v>
                </c:pt>
                <c:pt idx="2943">
                  <c:v>0.69243055555555555</c:v>
                </c:pt>
                <c:pt idx="2944">
                  <c:v>0.69245370370370374</c:v>
                </c:pt>
                <c:pt idx="2945">
                  <c:v>0.69247685185185182</c:v>
                </c:pt>
                <c:pt idx="2946">
                  <c:v>0.6925</c:v>
                </c:pt>
                <c:pt idx="2947">
                  <c:v>0.69252314814814808</c:v>
                </c:pt>
                <c:pt idx="2948">
                  <c:v>0.69254629629629638</c:v>
                </c:pt>
                <c:pt idx="2949">
                  <c:v>0.69256944444444446</c:v>
                </c:pt>
                <c:pt idx="2950">
                  <c:v>0.69259259259259265</c:v>
                </c:pt>
                <c:pt idx="2951">
                  <c:v>0.69261574074074073</c:v>
                </c:pt>
                <c:pt idx="2952">
                  <c:v>0.69263888888888892</c:v>
                </c:pt>
                <c:pt idx="2953">
                  <c:v>0.69266203703703699</c:v>
                </c:pt>
                <c:pt idx="2954">
                  <c:v>0.69268518518518529</c:v>
                </c:pt>
                <c:pt idx="2955">
                  <c:v>0.69270833333333337</c:v>
                </c:pt>
                <c:pt idx="2956">
                  <c:v>0.69273148148148145</c:v>
                </c:pt>
                <c:pt idx="2957">
                  <c:v>0.69275462962962964</c:v>
                </c:pt>
                <c:pt idx="2958">
                  <c:v>0.69277777777777771</c:v>
                </c:pt>
                <c:pt idx="2959">
                  <c:v>0.6928009259259259</c:v>
                </c:pt>
                <c:pt idx="2960">
                  <c:v>0.69282407407407398</c:v>
                </c:pt>
                <c:pt idx="2961">
                  <c:v>0.69284722222222228</c:v>
                </c:pt>
                <c:pt idx="2962">
                  <c:v>0.69287037037037036</c:v>
                </c:pt>
                <c:pt idx="2963">
                  <c:v>0.69289351851851855</c:v>
                </c:pt>
                <c:pt idx="2964">
                  <c:v>0.69291666666666663</c:v>
                </c:pt>
                <c:pt idx="2965">
                  <c:v>0.69293981481481481</c:v>
                </c:pt>
                <c:pt idx="2966">
                  <c:v>0.69296296296296289</c:v>
                </c:pt>
                <c:pt idx="2967">
                  <c:v>0.69298611111111119</c:v>
                </c:pt>
                <c:pt idx="2968">
                  <c:v>0.69300925925925927</c:v>
                </c:pt>
                <c:pt idx="2969">
                  <c:v>0.69303240740740746</c:v>
                </c:pt>
                <c:pt idx="2970">
                  <c:v>0.69305555555555554</c:v>
                </c:pt>
                <c:pt idx="2971">
                  <c:v>0.69307870370370372</c:v>
                </c:pt>
                <c:pt idx="2972">
                  <c:v>0.6931018518518518</c:v>
                </c:pt>
                <c:pt idx="2973">
                  <c:v>0.6931250000000001</c:v>
                </c:pt>
                <c:pt idx="2974">
                  <c:v>0.69314814814814818</c:v>
                </c:pt>
                <c:pt idx="2975">
                  <c:v>0.69317129629629637</c:v>
                </c:pt>
                <c:pt idx="2976">
                  <c:v>0.69319444444444445</c:v>
                </c:pt>
                <c:pt idx="2977">
                  <c:v>0.69321759259259252</c:v>
                </c:pt>
                <c:pt idx="2978">
                  <c:v>0.69324074074074071</c:v>
                </c:pt>
                <c:pt idx="2979">
                  <c:v>0.69326388888888879</c:v>
                </c:pt>
                <c:pt idx="2980">
                  <c:v>0.69328703703703709</c:v>
                </c:pt>
                <c:pt idx="2981">
                  <c:v>0.69331018518518517</c:v>
                </c:pt>
                <c:pt idx="2982">
                  <c:v>0.69333333333333336</c:v>
                </c:pt>
                <c:pt idx="2983">
                  <c:v>0.69335648148148143</c:v>
                </c:pt>
                <c:pt idx="2984">
                  <c:v>0.69337962962962962</c:v>
                </c:pt>
                <c:pt idx="2985">
                  <c:v>0.6934027777777777</c:v>
                </c:pt>
                <c:pt idx="2986">
                  <c:v>0.693425925925926</c:v>
                </c:pt>
                <c:pt idx="2987">
                  <c:v>0.69344907407407408</c:v>
                </c:pt>
                <c:pt idx="2988">
                  <c:v>0.69347222222222227</c:v>
                </c:pt>
                <c:pt idx="2989">
                  <c:v>0.69349537037037035</c:v>
                </c:pt>
                <c:pt idx="2990">
                  <c:v>0.69351851851851853</c:v>
                </c:pt>
                <c:pt idx="2991">
                  <c:v>0.69354166666666661</c:v>
                </c:pt>
                <c:pt idx="2992">
                  <c:v>0.69356481481481491</c:v>
                </c:pt>
                <c:pt idx="2993">
                  <c:v>0.69358796296296299</c:v>
                </c:pt>
                <c:pt idx="2994">
                  <c:v>0.69361111111111118</c:v>
                </c:pt>
                <c:pt idx="2995">
                  <c:v>0.69363425925925926</c:v>
                </c:pt>
                <c:pt idx="2996">
                  <c:v>0.69365740740740733</c:v>
                </c:pt>
                <c:pt idx="2997">
                  <c:v>0.69368055555555552</c:v>
                </c:pt>
                <c:pt idx="2998">
                  <c:v>0.6937037037037036</c:v>
                </c:pt>
                <c:pt idx="2999">
                  <c:v>0.6937268518518519</c:v>
                </c:pt>
                <c:pt idx="3000">
                  <c:v>0.69374999999999998</c:v>
                </c:pt>
                <c:pt idx="3001">
                  <c:v>0.69377314814814817</c:v>
                </c:pt>
                <c:pt idx="3002">
                  <c:v>0.69379629629629624</c:v>
                </c:pt>
                <c:pt idx="3003">
                  <c:v>0.69381944444444443</c:v>
                </c:pt>
                <c:pt idx="3004">
                  <c:v>0.69384259259259251</c:v>
                </c:pt>
                <c:pt idx="3005">
                  <c:v>0.69386574074074081</c:v>
                </c:pt>
                <c:pt idx="3006">
                  <c:v>0.69388888888888889</c:v>
                </c:pt>
                <c:pt idx="3007">
                  <c:v>0.69391203703703708</c:v>
                </c:pt>
                <c:pt idx="3008">
                  <c:v>0.69393518518518515</c:v>
                </c:pt>
                <c:pt idx="3009">
                  <c:v>0.69395833333333334</c:v>
                </c:pt>
                <c:pt idx="3010">
                  <c:v>0.69398148148148142</c:v>
                </c:pt>
                <c:pt idx="3011">
                  <c:v>0.69400462962962972</c:v>
                </c:pt>
                <c:pt idx="3012">
                  <c:v>0.6940277777777778</c:v>
                </c:pt>
                <c:pt idx="3013">
                  <c:v>0.69405092592592599</c:v>
                </c:pt>
                <c:pt idx="3014">
                  <c:v>0.69407407407407407</c:v>
                </c:pt>
                <c:pt idx="3015">
                  <c:v>0.69409722222222225</c:v>
                </c:pt>
                <c:pt idx="3016">
                  <c:v>0.69412037037037033</c:v>
                </c:pt>
                <c:pt idx="3017">
                  <c:v>0.69414351851851863</c:v>
                </c:pt>
                <c:pt idx="3018">
                  <c:v>0.69416666666666671</c:v>
                </c:pt>
                <c:pt idx="3019">
                  <c:v>0.69418981481481479</c:v>
                </c:pt>
                <c:pt idx="3020">
                  <c:v>0.69421296296296298</c:v>
                </c:pt>
                <c:pt idx="3021">
                  <c:v>0.69423611111111105</c:v>
                </c:pt>
                <c:pt idx="3022">
                  <c:v>0.69425925925925924</c:v>
                </c:pt>
                <c:pt idx="3023">
                  <c:v>0.69428240740740732</c:v>
                </c:pt>
                <c:pt idx="3024">
                  <c:v>0.69430555555555562</c:v>
                </c:pt>
                <c:pt idx="3025">
                  <c:v>0.6943287037037037</c:v>
                </c:pt>
                <c:pt idx="3026">
                  <c:v>0.69435185185185189</c:v>
                </c:pt>
                <c:pt idx="3027">
                  <c:v>0.69437499999999996</c:v>
                </c:pt>
                <c:pt idx="3028">
                  <c:v>0.69439814814814815</c:v>
                </c:pt>
                <c:pt idx="3029">
                  <c:v>0.69442129629629623</c:v>
                </c:pt>
                <c:pt idx="3030">
                  <c:v>0.69444444444444453</c:v>
                </c:pt>
                <c:pt idx="3031">
                  <c:v>0.69446759259259261</c:v>
                </c:pt>
                <c:pt idx="3032">
                  <c:v>0.6944907407407408</c:v>
                </c:pt>
                <c:pt idx="3033">
                  <c:v>0.69451388888888888</c:v>
                </c:pt>
                <c:pt idx="3034">
                  <c:v>0.69453703703703706</c:v>
                </c:pt>
                <c:pt idx="3035">
                  <c:v>0.69456018518518514</c:v>
                </c:pt>
                <c:pt idx="3036">
                  <c:v>0.69458333333333344</c:v>
                </c:pt>
                <c:pt idx="3037">
                  <c:v>0.69460648148148152</c:v>
                </c:pt>
                <c:pt idx="3038">
                  <c:v>0.6946296296296296</c:v>
                </c:pt>
                <c:pt idx="3039">
                  <c:v>0.69465277777777779</c:v>
                </c:pt>
                <c:pt idx="3040">
                  <c:v>0.69467592592592586</c:v>
                </c:pt>
                <c:pt idx="3041">
                  <c:v>0.69469907407407405</c:v>
                </c:pt>
                <c:pt idx="3042">
                  <c:v>0.69472222222222213</c:v>
                </c:pt>
                <c:pt idx="3043">
                  <c:v>0.69474537037037043</c:v>
                </c:pt>
                <c:pt idx="3044">
                  <c:v>0.69476851851851851</c:v>
                </c:pt>
                <c:pt idx="3045">
                  <c:v>0.6947916666666667</c:v>
                </c:pt>
                <c:pt idx="3046">
                  <c:v>0.69481481481481477</c:v>
                </c:pt>
                <c:pt idx="3047">
                  <c:v>0.69483796296296296</c:v>
                </c:pt>
                <c:pt idx="3048">
                  <c:v>0.69486111111111104</c:v>
                </c:pt>
                <c:pt idx="3049">
                  <c:v>0.69488425925925934</c:v>
                </c:pt>
                <c:pt idx="3050">
                  <c:v>0.69490740740740742</c:v>
                </c:pt>
                <c:pt idx="3051">
                  <c:v>0.69493055555555561</c:v>
                </c:pt>
                <c:pt idx="3052">
                  <c:v>0.69495370370370368</c:v>
                </c:pt>
                <c:pt idx="3053">
                  <c:v>0.69497685185185187</c:v>
                </c:pt>
                <c:pt idx="3054">
                  <c:v>0.69499999999999995</c:v>
                </c:pt>
                <c:pt idx="3055">
                  <c:v>0.69502314814814825</c:v>
                </c:pt>
                <c:pt idx="3056">
                  <c:v>0.69504629629629633</c:v>
                </c:pt>
                <c:pt idx="3057">
                  <c:v>0.69506944444444441</c:v>
                </c:pt>
                <c:pt idx="3058">
                  <c:v>0.6950925925925926</c:v>
                </c:pt>
                <c:pt idx="3059">
                  <c:v>0.69511574074074067</c:v>
                </c:pt>
                <c:pt idx="3060">
                  <c:v>0.69513888888888886</c:v>
                </c:pt>
                <c:pt idx="3061">
                  <c:v>0.69516203703703694</c:v>
                </c:pt>
                <c:pt idx="3062">
                  <c:v>0.69518518518518524</c:v>
                </c:pt>
                <c:pt idx="3063">
                  <c:v>0.69520833333333332</c:v>
                </c:pt>
                <c:pt idx="3064">
                  <c:v>0.69523148148148151</c:v>
                </c:pt>
                <c:pt idx="3065">
                  <c:v>0.69525462962962958</c:v>
                </c:pt>
                <c:pt idx="3066">
                  <c:v>0.69527777777777777</c:v>
                </c:pt>
                <c:pt idx="3067">
                  <c:v>0.69530092592592585</c:v>
                </c:pt>
                <c:pt idx="3068">
                  <c:v>0.69532407407407415</c:v>
                </c:pt>
                <c:pt idx="3069">
                  <c:v>0.69534722222222223</c:v>
                </c:pt>
                <c:pt idx="3070">
                  <c:v>0.69537037037037042</c:v>
                </c:pt>
                <c:pt idx="3071">
                  <c:v>0.69539351851851849</c:v>
                </c:pt>
                <c:pt idx="3072">
                  <c:v>0.69541666666666668</c:v>
                </c:pt>
                <c:pt idx="3073">
                  <c:v>0.69543981481481476</c:v>
                </c:pt>
                <c:pt idx="3074">
                  <c:v>0.69546296296296306</c:v>
                </c:pt>
                <c:pt idx="3075">
                  <c:v>0.69548611111111114</c:v>
                </c:pt>
                <c:pt idx="3076">
                  <c:v>0.69550925925925933</c:v>
                </c:pt>
                <c:pt idx="3077">
                  <c:v>0.6955324074074074</c:v>
                </c:pt>
                <c:pt idx="3078">
                  <c:v>0.69555555555555559</c:v>
                </c:pt>
                <c:pt idx="3079">
                  <c:v>0.69557870370370367</c:v>
                </c:pt>
                <c:pt idx="3080">
                  <c:v>0.69560185185185175</c:v>
                </c:pt>
                <c:pt idx="3081">
                  <c:v>0.69562500000000005</c:v>
                </c:pt>
                <c:pt idx="3082">
                  <c:v>0.69564814814814813</c:v>
                </c:pt>
                <c:pt idx="3083">
                  <c:v>0.69567129629629632</c:v>
                </c:pt>
                <c:pt idx="3084">
                  <c:v>0.69569444444444439</c:v>
                </c:pt>
                <c:pt idx="3085">
                  <c:v>0.69571759259259258</c:v>
                </c:pt>
                <c:pt idx="3086">
                  <c:v>0.69574074074074066</c:v>
                </c:pt>
                <c:pt idx="3087">
                  <c:v>0.69576388888888896</c:v>
                </c:pt>
                <c:pt idx="3088">
                  <c:v>0.69578703703703704</c:v>
                </c:pt>
                <c:pt idx="3089">
                  <c:v>0.69581018518518523</c:v>
                </c:pt>
                <c:pt idx="3090">
                  <c:v>0.6958333333333333</c:v>
                </c:pt>
                <c:pt idx="3091">
                  <c:v>0.69585648148148149</c:v>
                </c:pt>
                <c:pt idx="3092">
                  <c:v>0.69587962962962957</c:v>
                </c:pt>
                <c:pt idx="3093">
                  <c:v>0.69590277777777787</c:v>
                </c:pt>
                <c:pt idx="3094">
                  <c:v>0.69592592592592595</c:v>
                </c:pt>
                <c:pt idx="3095">
                  <c:v>0.69594907407407414</c:v>
                </c:pt>
                <c:pt idx="3096">
                  <c:v>0.69597222222222221</c:v>
                </c:pt>
                <c:pt idx="3097">
                  <c:v>0.6959953703703704</c:v>
                </c:pt>
                <c:pt idx="3098">
                  <c:v>0.69601851851851848</c:v>
                </c:pt>
                <c:pt idx="3099">
                  <c:v>0.69604166666666656</c:v>
                </c:pt>
                <c:pt idx="3100">
                  <c:v>0.69606481481481486</c:v>
                </c:pt>
                <c:pt idx="3101">
                  <c:v>0.69608796296296294</c:v>
                </c:pt>
                <c:pt idx="3102">
                  <c:v>0.69611111111111112</c:v>
                </c:pt>
                <c:pt idx="3103">
                  <c:v>0.6961342592592592</c:v>
                </c:pt>
                <c:pt idx="3104">
                  <c:v>0.69615740740740739</c:v>
                </c:pt>
                <c:pt idx="3105">
                  <c:v>0.69618055555555547</c:v>
                </c:pt>
                <c:pt idx="3106">
                  <c:v>0.69620370370370377</c:v>
                </c:pt>
                <c:pt idx="3107">
                  <c:v>0.69622685185185185</c:v>
                </c:pt>
                <c:pt idx="3108">
                  <c:v>0.69625000000000004</c:v>
                </c:pt>
                <c:pt idx="3109">
                  <c:v>0.69627314814814811</c:v>
                </c:pt>
                <c:pt idx="3110">
                  <c:v>0.6962962962962963</c:v>
                </c:pt>
                <c:pt idx="3111">
                  <c:v>0.69631944444444438</c:v>
                </c:pt>
                <c:pt idx="3112">
                  <c:v>0.69634259259259268</c:v>
                </c:pt>
                <c:pt idx="3113">
                  <c:v>0.69636574074074076</c:v>
                </c:pt>
                <c:pt idx="3114">
                  <c:v>0.69638888888888895</c:v>
                </c:pt>
                <c:pt idx="3115">
                  <c:v>0.69641203703703702</c:v>
                </c:pt>
                <c:pt idx="3116">
                  <c:v>0.69643518518518521</c:v>
                </c:pt>
                <c:pt idx="3117">
                  <c:v>0.69645833333333329</c:v>
                </c:pt>
                <c:pt idx="3118">
                  <c:v>0.69648148148148137</c:v>
                </c:pt>
                <c:pt idx="3119">
                  <c:v>0.69650462962962967</c:v>
                </c:pt>
                <c:pt idx="3120">
                  <c:v>0.69652777777777775</c:v>
                </c:pt>
                <c:pt idx="3121">
                  <c:v>0.69655092592592593</c:v>
                </c:pt>
                <c:pt idx="3122">
                  <c:v>0.69657407407407401</c:v>
                </c:pt>
                <c:pt idx="3123">
                  <c:v>0.6965972222222222</c:v>
                </c:pt>
                <c:pt idx="3124">
                  <c:v>0.69662037037037028</c:v>
                </c:pt>
                <c:pt idx="3125">
                  <c:v>0.69664351851851858</c:v>
                </c:pt>
                <c:pt idx="3126">
                  <c:v>0.69666666666666666</c:v>
                </c:pt>
                <c:pt idx="3127">
                  <c:v>0.69668981481481485</c:v>
                </c:pt>
                <c:pt idx="3128">
                  <c:v>0.69671296296296292</c:v>
                </c:pt>
                <c:pt idx="3129">
                  <c:v>0.69673611111111111</c:v>
                </c:pt>
                <c:pt idx="3130">
                  <c:v>0.69675925925925919</c:v>
                </c:pt>
                <c:pt idx="3131">
                  <c:v>0.69678240740740749</c:v>
                </c:pt>
                <c:pt idx="3132">
                  <c:v>0.69680555555555557</c:v>
                </c:pt>
                <c:pt idx="3133">
                  <c:v>0.69682870370370376</c:v>
                </c:pt>
                <c:pt idx="3134">
                  <c:v>0.69685185185185183</c:v>
                </c:pt>
                <c:pt idx="3135">
                  <c:v>0.69687500000000002</c:v>
                </c:pt>
                <c:pt idx="3136">
                  <c:v>0.6968981481481481</c:v>
                </c:pt>
                <c:pt idx="3137">
                  <c:v>0.6969212962962964</c:v>
                </c:pt>
                <c:pt idx="3138">
                  <c:v>0.69694444444444448</c:v>
                </c:pt>
                <c:pt idx="3139">
                  <c:v>0.69696759259259267</c:v>
                </c:pt>
                <c:pt idx="3140">
                  <c:v>0.69699074074074074</c:v>
                </c:pt>
                <c:pt idx="3141">
                  <c:v>0.69701388888888882</c:v>
                </c:pt>
                <c:pt idx="3142">
                  <c:v>0.69703703703703701</c:v>
                </c:pt>
                <c:pt idx="3143">
                  <c:v>0.69706018518518509</c:v>
                </c:pt>
                <c:pt idx="3144">
                  <c:v>0.69708333333333339</c:v>
                </c:pt>
                <c:pt idx="3145">
                  <c:v>0.69710648148148147</c:v>
                </c:pt>
                <c:pt idx="3146">
                  <c:v>0.69712962962962965</c:v>
                </c:pt>
                <c:pt idx="3147">
                  <c:v>0.69715277777777773</c:v>
                </c:pt>
                <c:pt idx="3148">
                  <c:v>0.69717592592592592</c:v>
                </c:pt>
                <c:pt idx="3149">
                  <c:v>0.697199074074074</c:v>
                </c:pt>
                <c:pt idx="3150">
                  <c:v>0.6972222222222223</c:v>
                </c:pt>
                <c:pt idx="3151">
                  <c:v>0.69724537037037038</c:v>
                </c:pt>
                <c:pt idx="3152">
                  <c:v>0.69726851851851857</c:v>
                </c:pt>
                <c:pt idx="3153">
                  <c:v>0.69729166666666664</c:v>
                </c:pt>
                <c:pt idx="3154">
                  <c:v>0.69731481481481483</c:v>
                </c:pt>
                <c:pt idx="3155">
                  <c:v>0.69733796296296291</c:v>
                </c:pt>
                <c:pt idx="3156">
                  <c:v>0.69736111111111121</c:v>
                </c:pt>
                <c:pt idx="3157">
                  <c:v>0.69738425925925929</c:v>
                </c:pt>
                <c:pt idx="3158">
                  <c:v>0.69740740740740748</c:v>
                </c:pt>
                <c:pt idx="3159">
                  <c:v>0.69743055555555555</c:v>
                </c:pt>
                <c:pt idx="3160">
                  <c:v>0.69745370370370363</c:v>
                </c:pt>
                <c:pt idx="3161">
                  <c:v>0.69747685185185182</c:v>
                </c:pt>
                <c:pt idx="3162">
                  <c:v>0.6974999999999999</c:v>
                </c:pt>
                <c:pt idx="3163">
                  <c:v>0.6975231481481482</c:v>
                </c:pt>
                <c:pt idx="3164">
                  <c:v>0.69754629629629628</c:v>
                </c:pt>
                <c:pt idx="3165">
                  <c:v>0.69756944444444446</c:v>
                </c:pt>
                <c:pt idx="3166">
                  <c:v>0.69759259259259254</c:v>
                </c:pt>
                <c:pt idx="3167">
                  <c:v>0.69761574074074073</c:v>
                </c:pt>
                <c:pt idx="3168">
                  <c:v>0.69763888888888881</c:v>
                </c:pt>
                <c:pt idx="3169">
                  <c:v>0.69766203703703711</c:v>
                </c:pt>
                <c:pt idx="3170">
                  <c:v>0.69768518518518519</c:v>
                </c:pt>
                <c:pt idx="3171">
                  <c:v>0.69770833333333337</c:v>
                </c:pt>
                <c:pt idx="3172">
                  <c:v>0.69773148148148145</c:v>
                </c:pt>
                <c:pt idx="3173">
                  <c:v>0.69775462962962964</c:v>
                </c:pt>
                <c:pt idx="3174">
                  <c:v>0.69777777777777772</c:v>
                </c:pt>
                <c:pt idx="3175">
                  <c:v>0.69780092592592602</c:v>
                </c:pt>
                <c:pt idx="3176">
                  <c:v>0.6978240740740741</c:v>
                </c:pt>
                <c:pt idx="3177">
                  <c:v>0.69784722222222229</c:v>
                </c:pt>
                <c:pt idx="3178">
                  <c:v>0.69787037037037036</c:v>
                </c:pt>
                <c:pt idx="3179">
                  <c:v>0.69789351851851855</c:v>
                </c:pt>
                <c:pt idx="3180">
                  <c:v>0.69791666666666663</c:v>
                </c:pt>
                <c:pt idx="3181">
                  <c:v>0.69793981481481471</c:v>
                </c:pt>
                <c:pt idx="3182">
                  <c:v>0.69796296296296301</c:v>
                </c:pt>
                <c:pt idx="3183">
                  <c:v>0.69798611111111108</c:v>
                </c:pt>
                <c:pt idx="3184">
                  <c:v>0.69800925925925927</c:v>
                </c:pt>
                <c:pt idx="3185">
                  <c:v>0.69803240740740735</c:v>
                </c:pt>
                <c:pt idx="3186">
                  <c:v>0.69805555555555554</c:v>
                </c:pt>
                <c:pt idx="3187">
                  <c:v>0.69807870370370362</c:v>
                </c:pt>
                <c:pt idx="3188">
                  <c:v>0.69810185185185192</c:v>
                </c:pt>
                <c:pt idx="3189">
                  <c:v>0.698125</c:v>
                </c:pt>
                <c:pt idx="3190">
                  <c:v>0.69814814814814818</c:v>
                </c:pt>
                <c:pt idx="3191">
                  <c:v>0.69817129629629626</c:v>
                </c:pt>
                <c:pt idx="3192">
                  <c:v>0.69819444444444445</c:v>
                </c:pt>
                <c:pt idx="3193">
                  <c:v>0.69821759259259253</c:v>
                </c:pt>
                <c:pt idx="3194">
                  <c:v>0.69824074074074083</c:v>
                </c:pt>
                <c:pt idx="3195">
                  <c:v>0.69826388888888891</c:v>
                </c:pt>
                <c:pt idx="3196">
                  <c:v>0.69828703703703709</c:v>
                </c:pt>
                <c:pt idx="3197">
                  <c:v>0.69831018518518517</c:v>
                </c:pt>
                <c:pt idx="3198">
                  <c:v>0.69833333333333336</c:v>
                </c:pt>
                <c:pt idx="3199">
                  <c:v>0.69835648148148144</c:v>
                </c:pt>
                <c:pt idx="3200">
                  <c:v>0.69837962962962974</c:v>
                </c:pt>
                <c:pt idx="3201">
                  <c:v>0.69840277777777782</c:v>
                </c:pt>
                <c:pt idx="3202">
                  <c:v>0.69842592592592589</c:v>
                </c:pt>
                <c:pt idx="3203">
                  <c:v>0.69844907407407408</c:v>
                </c:pt>
                <c:pt idx="3204">
                  <c:v>0.69847222222222216</c:v>
                </c:pt>
                <c:pt idx="3205">
                  <c:v>0.69849537037037035</c:v>
                </c:pt>
                <c:pt idx="3206">
                  <c:v>0.69851851851851843</c:v>
                </c:pt>
                <c:pt idx="3207">
                  <c:v>0.69854166666666673</c:v>
                </c:pt>
                <c:pt idx="3208">
                  <c:v>0.69856481481481481</c:v>
                </c:pt>
                <c:pt idx="3209">
                  <c:v>0.69858796296296299</c:v>
                </c:pt>
                <c:pt idx="3210">
                  <c:v>0.69861111111111107</c:v>
                </c:pt>
                <c:pt idx="3211">
                  <c:v>0.69863425925925926</c:v>
                </c:pt>
                <c:pt idx="3212">
                  <c:v>0.69865740740740734</c:v>
                </c:pt>
                <c:pt idx="3213">
                  <c:v>0.69868055555555564</c:v>
                </c:pt>
                <c:pt idx="3214">
                  <c:v>0.69870370370370372</c:v>
                </c:pt>
                <c:pt idx="3215">
                  <c:v>0.6987268518518519</c:v>
                </c:pt>
                <c:pt idx="3216">
                  <c:v>0.69874999999999998</c:v>
                </c:pt>
                <c:pt idx="3217">
                  <c:v>0.69877314814814817</c:v>
                </c:pt>
                <c:pt idx="3218">
                  <c:v>0.69879629629629625</c:v>
                </c:pt>
                <c:pt idx="3219">
                  <c:v>0.69881944444444455</c:v>
                </c:pt>
                <c:pt idx="3220">
                  <c:v>0.69884259259259263</c:v>
                </c:pt>
                <c:pt idx="3221">
                  <c:v>0.6988657407407407</c:v>
                </c:pt>
                <c:pt idx="3222">
                  <c:v>0.69888888888888889</c:v>
                </c:pt>
                <c:pt idx="3223">
                  <c:v>0.69891203703703697</c:v>
                </c:pt>
                <c:pt idx="3224">
                  <c:v>0.69893518518518516</c:v>
                </c:pt>
                <c:pt idx="3225">
                  <c:v>0.69895833333333324</c:v>
                </c:pt>
                <c:pt idx="3226">
                  <c:v>0.69898148148148154</c:v>
                </c:pt>
                <c:pt idx="3227">
                  <c:v>0.69900462962962961</c:v>
                </c:pt>
                <c:pt idx="3228">
                  <c:v>0.6990277777777778</c:v>
                </c:pt>
                <c:pt idx="3229">
                  <c:v>0.69905092592592588</c:v>
                </c:pt>
                <c:pt idx="3230">
                  <c:v>0.69907407407407407</c:v>
                </c:pt>
                <c:pt idx="3231">
                  <c:v>0.69909722222222215</c:v>
                </c:pt>
                <c:pt idx="3232">
                  <c:v>0.69912037037037045</c:v>
                </c:pt>
                <c:pt idx="3233">
                  <c:v>0.69914351851851853</c:v>
                </c:pt>
                <c:pt idx="3234">
                  <c:v>0.69916666666666671</c:v>
                </c:pt>
                <c:pt idx="3235">
                  <c:v>0.69918981481481479</c:v>
                </c:pt>
                <c:pt idx="3236">
                  <c:v>0.69921296296296298</c:v>
                </c:pt>
                <c:pt idx="3237">
                  <c:v>0.69923611111111106</c:v>
                </c:pt>
                <c:pt idx="3238">
                  <c:v>0.69925925925925936</c:v>
                </c:pt>
                <c:pt idx="3239">
                  <c:v>0.69928240740740744</c:v>
                </c:pt>
                <c:pt idx="3240">
                  <c:v>0.69930555555555562</c:v>
                </c:pt>
                <c:pt idx="3241">
                  <c:v>0.6993287037037037</c:v>
                </c:pt>
                <c:pt idx="3242">
                  <c:v>0.69935185185185189</c:v>
                </c:pt>
                <c:pt idx="3243">
                  <c:v>0.69937499999999997</c:v>
                </c:pt>
                <c:pt idx="3244">
                  <c:v>0.69939814814814805</c:v>
                </c:pt>
                <c:pt idx="3245">
                  <c:v>0.69942129629629635</c:v>
                </c:pt>
                <c:pt idx="3246">
                  <c:v>0.69944444444444442</c:v>
                </c:pt>
                <c:pt idx="3247">
                  <c:v>0.69946759259259261</c:v>
                </c:pt>
                <c:pt idx="3248">
                  <c:v>0.69949074074074069</c:v>
                </c:pt>
                <c:pt idx="3249">
                  <c:v>0.69951388888888888</c:v>
                </c:pt>
                <c:pt idx="3250">
                  <c:v>0.69953703703703696</c:v>
                </c:pt>
                <c:pt idx="3251">
                  <c:v>0.69956018518518526</c:v>
                </c:pt>
                <c:pt idx="3252">
                  <c:v>0.69958333333333333</c:v>
                </c:pt>
                <c:pt idx="3253">
                  <c:v>0.69960648148148152</c:v>
                </c:pt>
                <c:pt idx="3254">
                  <c:v>0.6996296296296296</c:v>
                </c:pt>
                <c:pt idx="3255">
                  <c:v>0.69965277777777779</c:v>
                </c:pt>
                <c:pt idx="3256">
                  <c:v>0.69967592592592587</c:v>
                </c:pt>
                <c:pt idx="3257">
                  <c:v>0.69969907407407417</c:v>
                </c:pt>
                <c:pt idx="3258">
                  <c:v>0.69972222222222225</c:v>
                </c:pt>
                <c:pt idx="3259">
                  <c:v>0.69974537037037043</c:v>
                </c:pt>
                <c:pt idx="3260">
                  <c:v>0.69976851851851851</c:v>
                </c:pt>
                <c:pt idx="3261">
                  <c:v>0.6997916666666667</c:v>
                </c:pt>
                <c:pt idx="3262">
                  <c:v>0.69981481481481478</c:v>
                </c:pt>
                <c:pt idx="3263">
                  <c:v>0.69983796296296286</c:v>
                </c:pt>
                <c:pt idx="3264">
                  <c:v>0.69986111111111116</c:v>
                </c:pt>
                <c:pt idx="3265">
                  <c:v>0.69988425925925923</c:v>
                </c:pt>
                <c:pt idx="3266">
                  <c:v>0.69990740740740742</c:v>
                </c:pt>
                <c:pt idx="3267">
                  <c:v>0.6999305555555555</c:v>
                </c:pt>
                <c:pt idx="3268">
                  <c:v>0.69995370370370369</c:v>
                </c:pt>
                <c:pt idx="3269">
                  <c:v>0.69997685185185177</c:v>
                </c:pt>
                <c:pt idx="3270">
                  <c:v>0.70000000000000007</c:v>
                </c:pt>
                <c:pt idx="3271">
                  <c:v>0.70002314814814814</c:v>
                </c:pt>
                <c:pt idx="3272">
                  <c:v>0.70004629629629633</c:v>
                </c:pt>
                <c:pt idx="3273">
                  <c:v>0.70006944444444441</c:v>
                </c:pt>
                <c:pt idx="3274">
                  <c:v>0.7000925925925926</c:v>
                </c:pt>
                <c:pt idx="3275">
                  <c:v>0.70011574074074068</c:v>
                </c:pt>
                <c:pt idx="3276">
                  <c:v>0.70013888888888898</c:v>
                </c:pt>
                <c:pt idx="3277">
                  <c:v>0.70016203703703705</c:v>
                </c:pt>
                <c:pt idx="3278">
                  <c:v>0.70018518518518524</c:v>
                </c:pt>
                <c:pt idx="3279">
                  <c:v>0.70020833333333332</c:v>
                </c:pt>
                <c:pt idx="3280">
                  <c:v>0.70023148148148151</c:v>
                </c:pt>
                <c:pt idx="3281">
                  <c:v>0.70025462962962959</c:v>
                </c:pt>
                <c:pt idx="3282">
                  <c:v>0.70027777777777767</c:v>
                </c:pt>
                <c:pt idx="3283">
                  <c:v>0.70030092592592597</c:v>
                </c:pt>
                <c:pt idx="3284">
                  <c:v>0.70032407407407404</c:v>
                </c:pt>
                <c:pt idx="3285">
                  <c:v>0.70034722222222223</c:v>
                </c:pt>
                <c:pt idx="3286">
                  <c:v>0.70037037037037031</c:v>
                </c:pt>
                <c:pt idx="3287">
                  <c:v>0.7003935185185185</c:v>
                </c:pt>
                <c:pt idx="3288">
                  <c:v>0.70041666666666658</c:v>
                </c:pt>
                <c:pt idx="3289">
                  <c:v>0.70043981481481488</c:v>
                </c:pt>
                <c:pt idx="3290">
                  <c:v>0.70046296296296295</c:v>
                </c:pt>
                <c:pt idx="3291">
                  <c:v>0.70048611111111114</c:v>
                </c:pt>
                <c:pt idx="3292">
                  <c:v>0.70050925925925922</c:v>
                </c:pt>
                <c:pt idx="3293">
                  <c:v>0.70053240740740741</c:v>
                </c:pt>
                <c:pt idx="3294">
                  <c:v>0.70055555555555549</c:v>
                </c:pt>
                <c:pt idx="3295">
                  <c:v>0.70057870370370379</c:v>
                </c:pt>
                <c:pt idx="3296">
                  <c:v>0.70060185185185186</c:v>
                </c:pt>
                <c:pt idx="3297">
                  <c:v>0.70062500000000005</c:v>
                </c:pt>
                <c:pt idx="3298">
                  <c:v>0.70064814814814813</c:v>
                </c:pt>
                <c:pt idx="3299">
                  <c:v>0.70067129629629632</c:v>
                </c:pt>
                <c:pt idx="3300">
                  <c:v>0.7006944444444444</c:v>
                </c:pt>
                <c:pt idx="3301">
                  <c:v>0.7007175925925927</c:v>
                </c:pt>
                <c:pt idx="3302">
                  <c:v>0.70074074074074078</c:v>
                </c:pt>
                <c:pt idx="3303">
                  <c:v>0.70076388888888896</c:v>
                </c:pt>
                <c:pt idx="3304">
                  <c:v>0.70078703703703704</c:v>
                </c:pt>
                <c:pt idx="3305">
                  <c:v>0.70081018518518512</c:v>
                </c:pt>
                <c:pt idx="3306">
                  <c:v>0.70083333333333331</c:v>
                </c:pt>
                <c:pt idx="3307">
                  <c:v>0.70085648148148139</c:v>
                </c:pt>
                <c:pt idx="3308">
                  <c:v>0.70087962962962969</c:v>
                </c:pt>
                <c:pt idx="3309">
                  <c:v>0.70090277777777776</c:v>
                </c:pt>
                <c:pt idx="3310">
                  <c:v>0.70092592592592595</c:v>
                </c:pt>
                <c:pt idx="3311">
                  <c:v>0.70094907407407403</c:v>
                </c:pt>
                <c:pt idx="3312">
                  <c:v>0.70097222222222222</c:v>
                </c:pt>
                <c:pt idx="3313">
                  <c:v>0.7009953703703703</c:v>
                </c:pt>
                <c:pt idx="3314">
                  <c:v>0.7010185185185186</c:v>
                </c:pt>
                <c:pt idx="3315">
                  <c:v>0.70104166666666667</c:v>
                </c:pt>
                <c:pt idx="3316">
                  <c:v>0.70106481481481486</c:v>
                </c:pt>
                <c:pt idx="3317">
                  <c:v>0.70108796296296294</c:v>
                </c:pt>
                <c:pt idx="3318">
                  <c:v>0.70111111111111113</c:v>
                </c:pt>
                <c:pt idx="3319">
                  <c:v>0.70113425925925921</c:v>
                </c:pt>
                <c:pt idx="3320">
                  <c:v>0.70115740740740751</c:v>
                </c:pt>
                <c:pt idx="3321">
                  <c:v>0.70118055555555558</c:v>
                </c:pt>
                <c:pt idx="3322">
                  <c:v>0.70120370370370377</c:v>
                </c:pt>
                <c:pt idx="3323">
                  <c:v>0.70122685185185185</c:v>
                </c:pt>
                <c:pt idx="3324">
                  <c:v>0.70124999999999993</c:v>
                </c:pt>
                <c:pt idx="3325">
                  <c:v>0.70127314814814812</c:v>
                </c:pt>
                <c:pt idx="3326">
                  <c:v>0.7012962962962962</c:v>
                </c:pt>
                <c:pt idx="3327">
                  <c:v>0.7013194444444445</c:v>
                </c:pt>
                <c:pt idx="3328">
                  <c:v>0.70134259259259257</c:v>
                </c:pt>
                <c:pt idx="3329">
                  <c:v>0.70136574074074076</c:v>
                </c:pt>
                <c:pt idx="3330">
                  <c:v>0.70138888888888884</c:v>
                </c:pt>
                <c:pt idx="3331">
                  <c:v>0.70141203703703703</c:v>
                </c:pt>
                <c:pt idx="3332">
                  <c:v>0.70143518518518511</c:v>
                </c:pt>
                <c:pt idx="3333">
                  <c:v>0.70145833333333341</c:v>
                </c:pt>
                <c:pt idx="3334">
                  <c:v>0.70148148148148148</c:v>
                </c:pt>
                <c:pt idx="3335">
                  <c:v>0.70150462962962967</c:v>
                </c:pt>
                <c:pt idx="3336">
                  <c:v>0.70152777777777775</c:v>
                </c:pt>
                <c:pt idx="3337">
                  <c:v>0.70155092592592594</c:v>
                </c:pt>
                <c:pt idx="3338">
                  <c:v>0.70157407407407402</c:v>
                </c:pt>
                <c:pt idx="3339">
                  <c:v>0.70159722222222232</c:v>
                </c:pt>
                <c:pt idx="3340">
                  <c:v>0.70162037037037039</c:v>
                </c:pt>
                <c:pt idx="3341">
                  <c:v>0.70164351851851858</c:v>
                </c:pt>
                <c:pt idx="3342">
                  <c:v>0.70166666666666666</c:v>
                </c:pt>
                <c:pt idx="3343">
                  <c:v>0.70168981481481474</c:v>
                </c:pt>
                <c:pt idx="3344">
                  <c:v>0.70171296296296293</c:v>
                </c:pt>
                <c:pt idx="3345">
                  <c:v>0.70173611111111101</c:v>
                </c:pt>
                <c:pt idx="3346">
                  <c:v>0.7017592592592593</c:v>
                </c:pt>
                <c:pt idx="3347">
                  <c:v>0.70178240740740738</c:v>
                </c:pt>
                <c:pt idx="3348">
                  <c:v>0.70180555555555557</c:v>
                </c:pt>
                <c:pt idx="3349">
                  <c:v>0.70182870370370365</c:v>
                </c:pt>
                <c:pt idx="3350">
                  <c:v>0.70185185185185184</c:v>
                </c:pt>
                <c:pt idx="3351">
                  <c:v>0.70187499999999992</c:v>
                </c:pt>
                <c:pt idx="3352">
                  <c:v>0.70189814814814822</c:v>
                </c:pt>
                <c:pt idx="3353">
                  <c:v>0.70192129629629629</c:v>
                </c:pt>
                <c:pt idx="3354">
                  <c:v>0.70194444444444448</c:v>
                </c:pt>
                <c:pt idx="3355">
                  <c:v>0.70196759259259256</c:v>
                </c:pt>
                <c:pt idx="3356">
                  <c:v>0.70199074074074075</c:v>
                </c:pt>
                <c:pt idx="3357">
                  <c:v>0.70201388888888883</c:v>
                </c:pt>
                <c:pt idx="3358">
                  <c:v>0.70203703703703713</c:v>
                </c:pt>
                <c:pt idx="3359">
                  <c:v>0.7020601851851852</c:v>
                </c:pt>
                <c:pt idx="3360">
                  <c:v>0.70208333333333339</c:v>
                </c:pt>
                <c:pt idx="3361">
                  <c:v>0.70210648148148147</c:v>
                </c:pt>
                <c:pt idx="3362">
                  <c:v>0.70212962962962966</c:v>
                </c:pt>
                <c:pt idx="3363">
                  <c:v>0.70215277777777774</c:v>
                </c:pt>
                <c:pt idx="3364">
                  <c:v>0.70217592592592604</c:v>
                </c:pt>
                <c:pt idx="3365">
                  <c:v>0.70219907407407411</c:v>
                </c:pt>
                <c:pt idx="3366">
                  <c:v>0.70222222222222219</c:v>
                </c:pt>
                <c:pt idx="3367">
                  <c:v>0.70224537037037038</c:v>
                </c:pt>
                <c:pt idx="3368">
                  <c:v>0.70226851851851846</c:v>
                </c:pt>
                <c:pt idx="3369">
                  <c:v>0.70229166666666665</c:v>
                </c:pt>
                <c:pt idx="3370">
                  <c:v>0.70231481481481473</c:v>
                </c:pt>
                <c:pt idx="3371">
                  <c:v>0.70233796296296302</c:v>
                </c:pt>
                <c:pt idx="3372">
                  <c:v>0.7023611111111111</c:v>
                </c:pt>
                <c:pt idx="3373">
                  <c:v>0.70238425925925929</c:v>
                </c:pt>
                <c:pt idx="3374">
                  <c:v>0.70240740740740737</c:v>
                </c:pt>
                <c:pt idx="3375">
                  <c:v>0.70243055555555556</c:v>
                </c:pt>
                <c:pt idx="3376">
                  <c:v>0.70245370370370364</c:v>
                </c:pt>
                <c:pt idx="3377">
                  <c:v>0.70247685185185194</c:v>
                </c:pt>
                <c:pt idx="3378">
                  <c:v>0.70250000000000001</c:v>
                </c:pt>
                <c:pt idx="3379">
                  <c:v>0.7025231481481482</c:v>
                </c:pt>
                <c:pt idx="3380">
                  <c:v>0.70254629629629628</c:v>
                </c:pt>
                <c:pt idx="3381">
                  <c:v>0.70256944444444447</c:v>
                </c:pt>
                <c:pt idx="3382">
                  <c:v>0.70259259259259255</c:v>
                </c:pt>
                <c:pt idx="3383">
                  <c:v>0.70261574074074085</c:v>
                </c:pt>
                <c:pt idx="3384">
                  <c:v>0.70263888888888892</c:v>
                </c:pt>
                <c:pt idx="3385">
                  <c:v>0.702662037037037</c:v>
                </c:pt>
                <c:pt idx="3386">
                  <c:v>0.70268518518518519</c:v>
                </c:pt>
                <c:pt idx="3387">
                  <c:v>0.70270833333333327</c:v>
                </c:pt>
                <c:pt idx="3388">
                  <c:v>0.70273148148148146</c:v>
                </c:pt>
                <c:pt idx="3389">
                  <c:v>0.70275462962962953</c:v>
                </c:pt>
                <c:pt idx="3390">
                  <c:v>0.70277777777777783</c:v>
                </c:pt>
                <c:pt idx="3391">
                  <c:v>0.70280092592592591</c:v>
                </c:pt>
                <c:pt idx="3392">
                  <c:v>0.7028240740740741</c:v>
                </c:pt>
                <c:pt idx="3393">
                  <c:v>0.70284722222222218</c:v>
                </c:pt>
                <c:pt idx="3394">
                  <c:v>0.70287037037037037</c:v>
                </c:pt>
                <c:pt idx="3395">
                  <c:v>0.70289351851851845</c:v>
                </c:pt>
                <c:pt idx="3396">
                  <c:v>0.70291666666666675</c:v>
                </c:pt>
                <c:pt idx="3397">
                  <c:v>0.70293981481481482</c:v>
                </c:pt>
                <c:pt idx="3398">
                  <c:v>0.70296296296296301</c:v>
                </c:pt>
                <c:pt idx="3399">
                  <c:v>0.70298611111111109</c:v>
                </c:pt>
                <c:pt idx="3400">
                  <c:v>0.70300925925925928</c:v>
                </c:pt>
                <c:pt idx="3401">
                  <c:v>0.70303240740740736</c:v>
                </c:pt>
                <c:pt idx="3402">
                  <c:v>0.70305555555555566</c:v>
                </c:pt>
                <c:pt idx="3403">
                  <c:v>0.70307870370370373</c:v>
                </c:pt>
                <c:pt idx="3404">
                  <c:v>0.70310185185185192</c:v>
                </c:pt>
                <c:pt idx="3405">
                  <c:v>0.703125</c:v>
                </c:pt>
                <c:pt idx="3406">
                  <c:v>0.70314814814814808</c:v>
                </c:pt>
                <c:pt idx="3407">
                  <c:v>0.70317129629629627</c:v>
                </c:pt>
                <c:pt idx="3408">
                  <c:v>0.70319444444444434</c:v>
                </c:pt>
                <c:pt idx="3409">
                  <c:v>0.70321759259259264</c:v>
                </c:pt>
                <c:pt idx="3410">
                  <c:v>0.70324074074074072</c:v>
                </c:pt>
                <c:pt idx="3411">
                  <c:v>0.70326388888888891</c:v>
                </c:pt>
                <c:pt idx="3412">
                  <c:v>0.70328703703703699</c:v>
                </c:pt>
                <c:pt idx="3413">
                  <c:v>0.70331018518518518</c:v>
                </c:pt>
                <c:pt idx="3414">
                  <c:v>0.70333333333333325</c:v>
                </c:pt>
                <c:pt idx="3415">
                  <c:v>0.70335648148148155</c:v>
                </c:pt>
                <c:pt idx="3416">
                  <c:v>0.70337962962962963</c:v>
                </c:pt>
                <c:pt idx="3417">
                  <c:v>0.70340277777777782</c:v>
                </c:pt>
                <c:pt idx="3418">
                  <c:v>0.7034259259259259</c:v>
                </c:pt>
                <c:pt idx="3419">
                  <c:v>0.70344907407407409</c:v>
                </c:pt>
                <c:pt idx="3420">
                  <c:v>0.70347222222222217</c:v>
                </c:pt>
                <c:pt idx="3421">
                  <c:v>0.70349537037037047</c:v>
                </c:pt>
                <c:pt idx="3422">
                  <c:v>0.70351851851851854</c:v>
                </c:pt>
                <c:pt idx="3423">
                  <c:v>0.70354166666666673</c:v>
                </c:pt>
                <c:pt idx="3424">
                  <c:v>0.70356481481481481</c:v>
                </c:pt>
                <c:pt idx="3425">
                  <c:v>0.703587962962963</c:v>
                </c:pt>
                <c:pt idx="3426">
                  <c:v>0.70361111111111108</c:v>
                </c:pt>
                <c:pt idx="3427">
                  <c:v>0.70363425925925915</c:v>
                </c:pt>
                <c:pt idx="3428">
                  <c:v>0.70365740740740745</c:v>
                </c:pt>
                <c:pt idx="3429">
                  <c:v>0.70368055555555553</c:v>
                </c:pt>
                <c:pt idx="3430">
                  <c:v>0.70370370370370372</c:v>
                </c:pt>
                <c:pt idx="3431">
                  <c:v>0.7037268518518518</c:v>
                </c:pt>
                <c:pt idx="3432">
                  <c:v>0.70374999999999999</c:v>
                </c:pt>
                <c:pt idx="3433">
                  <c:v>0.70377314814814806</c:v>
                </c:pt>
                <c:pt idx="3434">
                  <c:v>0.70379629629629636</c:v>
                </c:pt>
                <c:pt idx="3435">
                  <c:v>0.70381944444444444</c:v>
                </c:pt>
                <c:pt idx="3436">
                  <c:v>0.70384259259259263</c:v>
                </c:pt>
                <c:pt idx="3437">
                  <c:v>0.70386574074074071</c:v>
                </c:pt>
                <c:pt idx="3438">
                  <c:v>0.7038888888888889</c:v>
                </c:pt>
                <c:pt idx="3439">
                  <c:v>0.70391203703703698</c:v>
                </c:pt>
                <c:pt idx="3440">
                  <c:v>0.70393518518518527</c:v>
                </c:pt>
                <c:pt idx="3441">
                  <c:v>0.70395833333333335</c:v>
                </c:pt>
                <c:pt idx="3442">
                  <c:v>0.70398148148148154</c:v>
                </c:pt>
                <c:pt idx="3443">
                  <c:v>0.70400462962962962</c:v>
                </c:pt>
                <c:pt idx="3444">
                  <c:v>0.70402777777777781</c:v>
                </c:pt>
                <c:pt idx="3445">
                  <c:v>0.70405092592592589</c:v>
                </c:pt>
                <c:pt idx="3446">
                  <c:v>0.70407407407407396</c:v>
                </c:pt>
                <c:pt idx="3447">
                  <c:v>0.70409722222222226</c:v>
                </c:pt>
                <c:pt idx="3448">
                  <c:v>0.70412037037037034</c:v>
                </c:pt>
                <c:pt idx="3449">
                  <c:v>0.70414351851851853</c:v>
                </c:pt>
                <c:pt idx="3450">
                  <c:v>0.70416666666666661</c:v>
                </c:pt>
                <c:pt idx="3451">
                  <c:v>0.7041898148148148</c:v>
                </c:pt>
                <c:pt idx="3452">
                  <c:v>0.70421296296296287</c:v>
                </c:pt>
                <c:pt idx="3453">
                  <c:v>0.70423611111111117</c:v>
                </c:pt>
                <c:pt idx="3454">
                  <c:v>0.70425925925925925</c:v>
                </c:pt>
                <c:pt idx="3455">
                  <c:v>0.70428240740740744</c:v>
                </c:pt>
                <c:pt idx="3456">
                  <c:v>0.70430555555555552</c:v>
                </c:pt>
                <c:pt idx="3457">
                  <c:v>0.70432870370370371</c:v>
                </c:pt>
                <c:pt idx="3458">
                  <c:v>0.70435185185185178</c:v>
                </c:pt>
                <c:pt idx="3459">
                  <c:v>0.70437500000000008</c:v>
                </c:pt>
                <c:pt idx="3460">
                  <c:v>0.70439814814814816</c:v>
                </c:pt>
                <c:pt idx="3461">
                  <c:v>0.70442129629629635</c:v>
                </c:pt>
                <c:pt idx="3462">
                  <c:v>0.70444444444444443</c:v>
                </c:pt>
                <c:pt idx="3463">
                  <c:v>0.70446759259259262</c:v>
                </c:pt>
                <c:pt idx="3464">
                  <c:v>0.7044907407407407</c:v>
                </c:pt>
                <c:pt idx="3465">
                  <c:v>0.70451388888888899</c:v>
                </c:pt>
                <c:pt idx="3466">
                  <c:v>0.70453703703703707</c:v>
                </c:pt>
                <c:pt idx="3467">
                  <c:v>0.70456018518518526</c:v>
                </c:pt>
                <c:pt idx="3468">
                  <c:v>0.70458333333333334</c:v>
                </c:pt>
                <c:pt idx="3469">
                  <c:v>0.70460648148148142</c:v>
                </c:pt>
                <c:pt idx="3470">
                  <c:v>0.70462962962962961</c:v>
                </c:pt>
                <c:pt idx="3471">
                  <c:v>0.70465277777777768</c:v>
                </c:pt>
                <c:pt idx="3472">
                  <c:v>0.70467592592592598</c:v>
                </c:pt>
                <c:pt idx="3473">
                  <c:v>0.70469907407407406</c:v>
                </c:pt>
                <c:pt idx="3474">
                  <c:v>0.70472222222222225</c:v>
                </c:pt>
                <c:pt idx="3475">
                  <c:v>0.70474537037037033</c:v>
                </c:pt>
                <c:pt idx="3476">
                  <c:v>0.70476851851851852</c:v>
                </c:pt>
                <c:pt idx="3477">
                  <c:v>0.70479166666666659</c:v>
                </c:pt>
                <c:pt idx="3478">
                  <c:v>0.70481481481481489</c:v>
                </c:pt>
                <c:pt idx="3479">
                  <c:v>0.70483796296296297</c:v>
                </c:pt>
                <c:pt idx="3480">
                  <c:v>0.70486111111111116</c:v>
                </c:pt>
                <c:pt idx="3481">
                  <c:v>0.70488425925925924</c:v>
                </c:pt>
                <c:pt idx="3482">
                  <c:v>0.70490740740740743</c:v>
                </c:pt>
                <c:pt idx="3483">
                  <c:v>0.7049305555555555</c:v>
                </c:pt>
                <c:pt idx="3484">
                  <c:v>0.7049537037037038</c:v>
                </c:pt>
                <c:pt idx="3485">
                  <c:v>0.70497685185185188</c:v>
                </c:pt>
                <c:pt idx="3486">
                  <c:v>0.70500000000000007</c:v>
                </c:pt>
                <c:pt idx="3487">
                  <c:v>0.70502314814814815</c:v>
                </c:pt>
                <c:pt idx="3488">
                  <c:v>0.70504629629629623</c:v>
                </c:pt>
                <c:pt idx="3489">
                  <c:v>0.70506944444444442</c:v>
                </c:pt>
                <c:pt idx="3490">
                  <c:v>0.70509259259259249</c:v>
                </c:pt>
                <c:pt idx="3491">
                  <c:v>0.70511574074074079</c:v>
                </c:pt>
                <c:pt idx="3492">
                  <c:v>0.70513888888888887</c:v>
                </c:pt>
                <c:pt idx="3493">
                  <c:v>0.70516203703703706</c:v>
                </c:pt>
                <c:pt idx="3494">
                  <c:v>0.70518518518518514</c:v>
                </c:pt>
                <c:pt idx="3495">
                  <c:v>0.70520833333333333</c:v>
                </c:pt>
                <c:pt idx="3496">
                  <c:v>0.7052314814814814</c:v>
                </c:pt>
                <c:pt idx="3497">
                  <c:v>0.7052546296296297</c:v>
                </c:pt>
                <c:pt idx="3498">
                  <c:v>0.70527777777777778</c:v>
                </c:pt>
                <c:pt idx="3499">
                  <c:v>0.70530092592592597</c:v>
                </c:pt>
                <c:pt idx="3500">
                  <c:v>0.70532407407407405</c:v>
                </c:pt>
                <c:pt idx="3501">
                  <c:v>0.70534722222222224</c:v>
                </c:pt>
                <c:pt idx="3502">
                  <c:v>0.70537037037037031</c:v>
                </c:pt>
                <c:pt idx="3503">
                  <c:v>0.70539351851851861</c:v>
                </c:pt>
                <c:pt idx="3504">
                  <c:v>0.70541666666666669</c:v>
                </c:pt>
                <c:pt idx="3505">
                  <c:v>0.70543981481481488</c:v>
                </c:pt>
                <c:pt idx="3506">
                  <c:v>0.70546296296296296</c:v>
                </c:pt>
                <c:pt idx="3507">
                  <c:v>0.70548611111111104</c:v>
                </c:pt>
                <c:pt idx="3508">
                  <c:v>0.70550925925925922</c:v>
                </c:pt>
                <c:pt idx="3509">
                  <c:v>0.7055324074074073</c:v>
                </c:pt>
                <c:pt idx="3510">
                  <c:v>0.7055555555555556</c:v>
                </c:pt>
                <c:pt idx="3511">
                  <c:v>0.70557870370370368</c:v>
                </c:pt>
                <c:pt idx="3512">
                  <c:v>0.70560185185185187</c:v>
                </c:pt>
                <c:pt idx="3513">
                  <c:v>0.70562499999999995</c:v>
                </c:pt>
                <c:pt idx="3514">
                  <c:v>0.70564814814814814</c:v>
                </c:pt>
                <c:pt idx="3515">
                  <c:v>0.70567129629629621</c:v>
                </c:pt>
                <c:pt idx="3516">
                  <c:v>0.70569444444444451</c:v>
                </c:pt>
                <c:pt idx="3517">
                  <c:v>0.70571759259259259</c:v>
                </c:pt>
                <c:pt idx="3518">
                  <c:v>0.70574074074074078</c:v>
                </c:pt>
                <c:pt idx="3519">
                  <c:v>0.70576388888888886</c:v>
                </c:pt>
                <c:pt idx="3520">
                  <c:v>0.70578703703703705</c:v>
                </c:pt>
                <c:pt idx="3521">
                  <c:v>0.70581018518518512</c:v>
                </c:pt>
                <c:pt idx="3522">
                  <c:v>0.70583333333333342</c:v>
                </c:pt>
                <c:pt idx="3523">
                  <c:v>0.7058564814814815</c:v>
                </c:pt>
                <c:pt idx="3524">
                  <c:v>0.70587962962962969</c:v>
                </c:pt>
                <c:pt idx="3525">
                  <c:v>0.70590277777777777</c:v>
                </c:pt>
                <c:pt idx="3526">
                  <c:v>0.70592592592592596</c:v>
                </c:pt>
                <c:pt idx="3527">
                  <c:v>0.70594907407407403</c:v>
                </c:pt>
                <c:pt idx="3528">
                  <c:v>0.70597222222222233</c:v>
                </c:pt>
                <c:pt idx="3529">
                  <c:v>0.70599537037037041</c:v>
                </c:pt>
                <c:pt idx="3530">
                  <c:v>0.70601851851851849</c:v>
                </c:pt>
                <c:pt idx="3531">
                  <c:v>0.70604166666666668</c:v>
                </c:pt>
                <c:pt idx="3532">
                  <c:v>0.70606481481481476</c:v>
                </c:pt>
                <c:pt idx="3533">
                  <c:v>0.70608796296296295</c:v>
                </c:pt>
                <c:pt idx="3534">
                  <c:v>0.70611111111111102</c:v>
                </c:pt>
                <c:pt idx="3535">
                  <c:v>0.70613425925925932</c:v>
                </c:pt>
                <c:pt idx="3536">
                  <c:v>0.7061574074074074</c:v>
                </c:pt>
                <c:pt idx="3537">
                  <c:v>0.70618055555555559</c:v>
                </c:pt>
                <c:pt idx="3538">
                  <c:v>0.70620370370370367</c:v>
                </c:pt>
                <c:pt idx="3539">
                  <c:v>0.70622685185185186</c:v>
                </c:pt>
                <c:pt idx="3540">
                  <c:v>0.70624999999999993</c:v>
                </c:pt>
                <c:pt idx="3541">
                  <c:v>0.70627314814814823</c:v>
                </c:pt>
                <c:pt idx="3542">
                  <c:v>0.70629629629629631</c:v>
                </c:pt>
                <c:pt idx="3543">
                  <c:v>0.7063194444444445</c:v>
                </c:pt>
                <c:pt idx="3544">
                  <c:v>0.70634259259259258</c:v>
                </c:pt>
                <c:pt idx="3545">
                  <c:v>0.70636574074074077</c:v>
                </c:pt>
                <c:pt idx="3546">
                  <c:v>0.70638888888888884</c:v>
                </c:pt>
                <c:pt idx="3547">
                  <c:v>0.70641203703703714</c:v>
                </c:pt>
                <c:pt idx="3548">
                  <c:v>0.70643518518518522</c:v>
                </c:pt>
                <c:pt idx="3549">
                  <c:v>0.7064583333333333</c:v>
                </c:pt>
                <c:pt idx="3550">
                  <c:v>0.70648148148148149</c:v>
                </c:pt>
                <c:pt idx="3551">
                  <c:v>0.70650462962962957</c:v>
                </c:pt>
                <c:pt idx="3552">
                  <c:v>0.70652777777777775</c:v>
                </c:pt>
                <c:pt idx="3553">
                  <c:v>0.70655092592592583</c:v>
                </c:pt>
                <c:pt idx="3554">
                  <c:v>0.70657407407407413</c:v>
                </c:pt>
                <c:pt idx="3555">
                  <c:v>0.70659722222222221</c:v>
                </c:pt>
                <c:pt idx="3556">
                  <c:v>0.7066203703703704</c:v>
                </c:pt>
                <c:pt idx="3557">
                  <c:v>0.70664351851851848</c:v>
                </c:pt>
                <c:pt idx="3558">
                  <c:v>0.70666666666666667</c:v>
                </c:pt>
                <c:pt idx="3559">
                  <c:v>0.70668981481481474</c:v>
                </c:pt>
                <c:pt idx="3560">
                  <c:v>0.70671296296296304</c:v>
                </c:pt>
                <c:pt idx="3561">
                  <c:v>0.70673611111111112</c:v>
                </c:pt>
                <c:pt idx="3562">
                  <c:v>0.70675925925925931</c:v>
                </c:pt>
                <c:pt idx="3563">
                  <c:v>0.70678240740740739</c:v>
                </c:pt>
                <c:pt idx="3564">
                  <c:v>0.70680555555555558</c:v>
                </c:pt>
                <c:pt idx="3565">
                  <c:v>0.70682870370370365</c:v>
                </c:pt>
                <c:pt idx="3566">
                  <c:v>0.70685185185185195</c:v>
                </c:pt>
                <c:pt idx="3567">
                  <c:v>0.70687500000000003</c:v>
                </c:pt>
                <c:pt idx="3568">
                  <c:v>0.70689814814814811</c:v>
                </c:pt>
                <c:pt idx="3569">
                  <c:v>0.7069212962962963</c:v>
                </c:pt>
                <c:pt idx="3570">
                  <c:v>0.70694444444444438</c:v>
                </c:pt>
                <c:pt idx="3571">
                  <c:v>0.70696759259259256</c:v>
                </c:pt>
                <c:pt idx="3572">
                  <c:v>0.70699074074074064</c:v>
                </c:pt>
                <c:pt idx="3573">
                  <c:v>0.70701388888888894</c:v>
                </c:pt>
                <c:pt idx="3574">
                  <c:v>0.70703703703703702</c:v>
                </c:pt>
                <c:pt idx="3575">
                  <c:v>0.70706018518518521</c:v>
                </c:pt>
                <c:pt idx="3576">
                  <c:v>0.70708333333333329</c:v>
                </c:pt>
                <c:pt idx="3577">
                  <c:v>0.70710648148148147</c:v>
                </c:pt>
                <c:pt idx="3578">
                  <c:v>0.70712962962962955</c:v>
                </c:pt>
                <c:pt idx="3579">
                  <c:v>0.70715277777777785</c:v>
                </c:pt>
                <c:pt idx="3580">
                  <c:v>0.70717592592592593</c:v>
                </c:pt>
                <c:pt idx="3581">
                  <c:v>0.70719907407407412</c:v>
                </c:pt>
                <c:pt idx="3582">
                  <c:v>0.7072222222222222</c:v>
                </c:pt>
                <c:pt idx="3583">
                  <c:v>0.70724537037037039</c:v>
                </c:pt>
                <c:pt idx="3584">
                  <c:v>0.70726851851851846</c:v>
                </c:pt>
                <c:pt idx="3585">
                  <c:v>0.70729166666666676</c:v>
                </c:pt>
                <c:pt idx="3586">
                  <c:v>0.70731481481481484</c:v>
                </c:pt>
                <c:pt idx="3587">
                  <c:v>0.70733796296296303</c:v>
                </c:pt>
                <c:pt idx="3588">
                  <c:v>0.70736111111111111</c:v>
                </c:pt>
                <c:pt idx="3589">
                  <c:v>0.7073842592592593</c:v>
                </c:pt>
                <c:pt idx="3590">
                  <c:v>0.70740740740740737</c:v>
                </c:pt>
                <c:pt idx="3591">
                  <c:v>0.70743055555555545</c:v>
                </c:pt>
                <c:pt idx="3592">
                  <c:v>0.70745370370370375</c:v>
                </c:pt>
                <c:pt idx="3593">
                  <c:v>0.70747685185185183</c:v>
                </c:pt>
                <c:pt idx="3594">
                  <c:v>0.70750000000000002</c:v>
                </c:pt>
                <c:pt idx="3595">
                  <c:v>0.7075231481481481</c:v>
                </c:pt>
                <c:pt idx="3596">
                  <c:v>0.70754629629629628</c:v>
                </c:pt>
                <c:pt idx="3597">
                  <c:v>0.70756944444444436</c:v>
                </c:pt>
                <c:pt idx="3598">
                  <c:v>0.70759259259259266</c:v>
                </c:pt>
                <c:pt idx="3599">
                  <c:v>0.70761574074074074</c:v>
                </c:pt>
                <c:pt idx="3600">
                  <c:v>0.70763888888888893</c:v>
                </c:pt>
                <c:pt idx="3601">
                  <c:v>0.70766203703703701</c:v>
                </c:pt>
                <c:pt idx="3602">
                  <c:v>0.70768518518518519</c:v>
                </c:pt>
                <c:pt idx="3603">
                  <c:v>0.70770833333333327</c:v>
                </c:pt>
                <c:pt idx="3604">
                  <c:v>0.70773148148148157</c:v>
                </c:pt>
                <c:pt idx="3605">
                  <c:v>0.70775462962962965</c:v>
                </c:pt>
                <c:pt idx="3606">
                  <c:v>0.70777777777777784</c:v>
                </c:pt>
                <c:pt idx="3607">
                  <c:v>0.70780092592592592</c:v>
                </c:pt>
                <c:pt idx="3608">
                  <c:v>0.70782407407407411</c:v>
                </c:pt>
                <c:pt idx="3609">
                  <c:v>0.70784722222222218</c:v>
                </c:pt>
                <c:pt idx="3610">
                  <c:v>0.70787037037037026</c:v>
                </c:pt>
                <c:pt idx="3611">
                  <c:v>0.70789351851851856</c:v>
                </c:pt>
                <c:pt idx="3612">
                  <c:v>0.70791666666666664</c:v>
                </c:pt>
                <c:pt idx="3613">
                  <c:v>0.70793981481481483</c:v>
                </c:pt>
                <c:pt idx="3614">
                  <c:v>0.70796296296296291</c:v>
                </c:pt>
                <c:pt idx="3615">
                  <c:v>0.70798611111111109</c:v>
                </c:pt>
                <c:pt idx="3616">
                  <c:v>0.70800925925925917</c:v>
                </c:pt>
                <c:pt idx="3617">
                  <c:v>0.70803240740740747</c:v>
                </c:pt>
                <c:pt idx="3618">
                  <c:v>0.70805555555555555</c:v>
                </c:pt>
                <c:pt idx="3619">
                  <c:v>0.70807870370370374</c:v>
                </c:pt>
                <c:pt idx="3620">
                  <c:v>0.70810185185185182</c:v>
                </c:pt>
                <c:pt idx="3621">
                  <c:v>0.708125</c:v>
                </c:pt>
                <c:pt idx="3622">
                  <c:v>0.70814814814814808</c:v>
                </c:pt>
                <c:pt idx="3623">
                  <c:v>0.70817129629629638</c:v>
                </c:pt>
                <c:pt idx="3624">
                  <c:v>0.70819444444444446</c:v>
                </c:pt>
                <c:pt idx="3625">
                  <c:v>0.70821759259259265</c:v>
                </c:pt>
                <c:pt idx="3626">
                  <c:v>0.70824074074074073</c:v>
                </c:pt>
                <c:pt idx="3627">
                  <c:v>0.70826388888888892</c:v>
                </c:pt>
                <c:pt idx="3628">
                  <c:v>0.70828703703703699</c:v>
                </c:pt>
                <c:pt idx="3629">
                  <c:v>0.70831018518518529</c:v>
                </c:pt>
                <c:pt idx="3630">
                  <c:v>0.70833333333333337</c:v>
                </c:pt>
                <c:pt idx="3631">
                  <c:v>0.70835648148148145</c:v>
                </c:pt>
                <c:pt idx="3632">
                  <c:v>0.70837962962962964</c:v>
                </c:pt>
                <c:pt idx="3633">
                  <c:v>0.70840277777777771</c:v>
                </c:pt>
                <c:pt idx="3634">
                  <c:v>0.7084259259259259</c:v>
                </c:pt>
                <c:pt idx="3635">
                  <c:v>0.70844907407407398</c:v>
                </c:pt>
                <c:pt idx="3636">
                  <c:v>0.70847222222222228</c:v>
                </c:pt>
                <c:pt idx="3637">
                  <c:v>0.70849537037037036</c:v>
                </c:pt>
                <c:pt idx="3638">
                  <c:v>0.70851851851851855</c:v>
                </c:pt>
                <c:pt idx="3639">
                  <c:v>0.70854166666666663</c:v>
                </c:pt>
                <c:pt idx="3640">
                  <c:v>0.70856481481481481</c:v>
                </c:pt>
                <c:pt idx="3641">
                  <c:v>0.70858796296296289</c:v>
                </c:pt>
                <c:pt idx="3642">
                  <c:v>0.70861111111111119</c:v>
                </c:pt>
                <c:pt idx="3643">
                  <c:v>0.70863425925925927</c:v>
                </c:pt>
                <c:pt idx="3644">
                  <c:v>0.70865740740740746</c:v>
                </c:pt>
                <c:pt idx="3645">
                  <c:v>0.70868055555555554</c:v>
                </c:pt>
                <c:pt idx="3646">
                  <c:v>0.70870370370370372</c:v>
                </c:pt>
                <c:pt idx="3647">
                  <c:v>0.7087268518518518</c:v>
                </c:pt>
                <c:pt idx="3648">
                  <c:v>0.7087500000000001</c:v>
                </c:pt>
                <c:pt idx="3649">
                  <c:v>0.70877314814814818</c:v>
                </c:pt>
                <c:pt idx="3650">
                  <c:v>0.70879629629629637</c:v>
                </c:pt>
                <c:pt idx="3651">
                  <c:v>0.70881944444444445</c:v>
                </c:pt>
                <c:pt idx="3652">
                  <c:v>0.70884259259259252</c:v>
                </c:pt>
                <c:pt idx="3653">
                  <c:v>0.70886574074074071</c:v>
                </c:pt>
                <c:pt idx="3654">
                  <c:v>0.70888888888888879</c:v>
                </c:pt>
                <c:pt idx="3655">
                  <c:v>0.70891203703703709</c:v>
                </c:pt>
                <c:pt idx="3656">
                  <c:v>0.70893518518518517</c:v>
                </c:pt>
                <c:pt idx="3657">
                  <c:v>0.70895833333333336</c:v>
                </c:pt>
                <c:pt idx="3658">
                  <c:v>0.70898148148148143</c:v>
                </c:pt>
                <c:pt idx="3659">
                  <c:v>0.70900462962962962</c:v>
                </c:pt>
                <c:pt idx="3660">
                  <c:v>0.7090277777777777</c:v>
                </c:pt>
                <c:pt idx="3661">
                  <c:v>0.709050925925926</c:v>
                </c:pt>
                <c:pt idx="3662">
                  <c:v>0.70907407407407408</c:v>
                </c:pt>
                <c:pt idx="3663">
                  <c:v>0.70909722222222227</c:v>
                </c:pt>
                <c:pt idx="3664">
                  <c:v>0.70912037037037035</c:v>
                </c:pt>
                <c:pt idx="3665">
                  <c:v>0.70914351851851853</c:v>
                </c:pt>
                <c:pt idx="3666">
                  <c:v>0.70916666666666661</c:v>
                </c:pt>
                <c:pt idx="3667">
                  <c:v>0.70918981481481491</c:v>
                </c:pt>
                <c:pt idx="3668">
                  <c:v>0.70921296296296299</c:v>
                </c:pt>
                <c:pt idx="3669">
                  <c:v>0.70923611111111118</c:v>
                </c:pt>
                <c:pt idx="3670">
                  <c:v>0.70925925925925926</c:v>
                </c:pt>
                <c:pt idx="3671">
                  <c:v>0.70928240740740733</c:v>
                </c:pt>
                <c:pt idx="3672">
                  <c:v>0.70930555555555552</c:v>
                </c:pt>
                <c:pt idx="3673">
                  <c:v>0.7093287037037036</c:v>
                </c:pt>
                <c:pt idx="3674">
                  <c:v>0.7093518518518519</c:v>
                </c:pt>
                <c:pt idx="3675">
                  <c:v>0.70937499999999998</c:v>
                </c:pt>
                <c:pt idx="3676">
                  <c:v>0.70939814814814817</c:v>
                </c:pt>
                <c:pt idx="3677">
                  <c:v>0.70942129629629624</c:v>
                </c:pt>
                <c:pt idx="3678">
                  <c:v>0.70944444444444443</c:v>
                </c:pt>
                <c:pt idx="3679">
                  <c:v>0.70946759259259251</c:v>
                </c:pt>
                <c:pt idx="3680">
                  <c:v>0.70949074074074081</c:v>
                </c:pt>
                <c:pt idx="3681">
                  <c:v>0.70951388888888889</c:v>
                </c:pt>
                <c:pt idx="3682">
                  <c:v>0.70953703703703708</c:v>
                </c:pt>
                <c:pt idx="3683">
                  <c:v>0.70956018518518515</c:v>
                </c:pt>
                <c:pt idx="3684">
                  <c:v>0.70958333333333334</c:v>
                </c:pt>
                <c:pt idx="3685">
                  <c:v>0.70960648148148142</c:v>
                </c:pt>
                <c:pt idx="3686">
                  <c:v>0.70962962962962972</c:v>
                </c:pt>
                <c:pt idx="3687">
                  <c:v>0.7096527777777778</c:v>
                </c:pt>
                <c:pt idx="3688">
                  <c:v>0.70967592592592599</c:v>
                </c:pt>
                <c:pt idx="3689">
                  <c:v>0.70969907407407407</c:v>
                </c:pt>
                <c:pt idx="3690">
                  <c:v>0.70972222222222225</c:v>
                </c:pt>
                <c:pt idx="3691">
                  <c:v>0.70974537037037033</c:v>
                </c:pt>
                <c:pt idx="3692">
                  <c:v>0.70976851851851841</c:v>
                </c:pt>
                <c:pt idx="3693">
                  <c:v>0.70979166666666671</c:v>
                </c:pt>
                <c:pt idx="3694">
                  <c:v>0.70981481481481479</c:v>
                </c:pt>
                <c:pt idx="3695">
                  <c:v>0.70983796296296298</c:v>
                </c:pt>
                <c:pt idx="3696">
                  <c:v>0.70986111111111105</c:v>
                </c:pt>
                <c:pt idx="3697">
                  <c:v>0.70988425925925924</c:v>
                </c:pt>
                <c:pt idx="3698">
                  <c:v>0.70990740740740732</c:v>
                </c:pt>
                <c:pt idx="3699">
                  <c:v>0.70993055555555562</c:v>
                </c:pt>
                <c:pt idx="3700">
                  <c:v>0.7099537037037037</c:v>
                </c:pt>
                <c:pt idx="3701">
                  <c:v>0.70997685185185189</c:v>
                </c:pt>
                <c:pt idx="3702">
                  <c:v>0.71</c:v>
                </c:pt>
                <c:pt idx="3703">
                  <c:v>0.71002314814814815</c:v>
                </c:pt>
                <c:pt idx="3704">
                  <c:v>0.71004629629629623</c:v>
                </c:pt>
                <c:pt idx="3705">
                  <c:v>0.71006944444444453</c:v>
                </c:pt>
                <c:pt idx="3706">
                  <c:v>0.71009259259259261</c:v>
                </c:pt>
                <c:pt idx="3707">
                  <c:v>0.7101157407407408</c:v>
                </c:pt>
                <c:pt idx="3708">
                  <c:v>0.71013888888888888</c:v>
                </c:pt>
                <c:pt idx="3709">
                  <c:v>0.71016203703703706</c:v>
                </c:pt>
                <c:pt idx="3710">
                  <c:v>0.71018518518518514</c:v>
                </c:pt>
                <c:pt idx="3711">
                  <c:v>0.71020833333333344</c:v>
                </c:pt>
                <c:pt idx="3712">
                  <c:v>0.71023148148148152</c:v>
                </c:pt>
                <c:pt idx="3713">
                  <c:v>0.7102546296296296</c:v>
                </c:pt>
                <c:pt idx="3714">
                  <c:v>0.71027777777777779</c:v>
                </c:pt>
                <c:pt idx="3715">
                  <c:v>0.71030092592592586</c:v>
                </c:pt>
                <c:pt idx="3716">
                  <c:v>0.71032407407407405</c:v>
                </c:pt>
                <c:pt idx="3717">
                  <c:v>0.71034722222222213</c:v>
                </c:pt>
                <c:pt idx="3718">
                  <c:v>0.71037037037037043</c:v>
                </c:pt>
                <c:pt idx="3719">
                  <c:v>0.71039351851851851</c:v>
                </c:pt>
                <c:pt idx="3720">
                  <c:v>0.7104166666666667</c:v>
                </c:pt>
                <c:pt idx="3721">
                  <c:v>0.71043981481481477</c:v>
                </c:pt>
                <c:pt idx="3722">
                  <c:v>0.71046296296296296</c:v>
                </c:pt>
                <c:pt idx="3723">
                  <c:v>0.71048611111111104</c:v>
                </c:pt>
                <c:pt idx="3724">
                  <c:v>0.71050925925925934</c:v>
                </c:pt>
                <c:pt idx="3725">
                  <c:v>0.71053240740740742</c:v>
                </c:pt>
                <c:pt idx="3726">
                  <c:v>0.71055555555555561</c:v>
                </c:pt>
                <c:pt idx="3727">
                  <c:v>0.71057870370370368</c:v>
                </c:pt>
                <c:pt idx="3728">
                  <c:v>0.71060185185185187</c:v>
                </c:pt>
                <c:pt idx="3729">
                  <c:v>0.71062499999999995</c:v>
                </c:pt>
                <c:pt idx="3730">
                  <c:v>0.71064814814814825</c:v>
                </c:pt>
                <c:pt idx="3731">
                  <c:v>0.71067129629629633</c:v>
                </c:pt>
                <c:pt idx="3732">
                  <c:v>0.71069444444444452</c:v>
                </c:pt>
                <c:pt idx="3733">
                  <c:v>0.7107175925925926</c:v>
                </c:pt>
                <c:pt idx="3734">
                  <c:v>0.71074074074074067</c:v>
                </c:pt>
                <c:pt idx="3735">
                  <c:v>0.71076388888888886</c:v>
                </c:pt>
                <c:pt idx="3736">
                  <c:v>0.71078703703703694</c:v>
                </c:pt>
                <c:pt idx="3737">
                  <c:v>0.71081018518518524</c:v>
                </c:pt>
                <c:pt idx="3738">
                  <c:v>0.71083333333333332</c:v>
                </c:pt>
                <c:pt idx="3739">
                  <c:v>0.71085648148148151</c:v>
                </c:pt>
                <c:pt idx="3740">
                  <c:v>0.71087962962962958</c:v>
                </c:pt>
                <c:pt idx="3741">
                  <c:v>0.71090277777777777</c:v>
                </c:pt>
                <c:pt idx="3742">
                  <c:v>0.71092592592592585</c:v>
                </c:pt>
                <c:pt idx="3743">
                  <c:v>0.71094907407407415</c:v>
                </c:pt>
                <c:pt idx="3744">
                  <c:v>0.71097222222222223</c:v>
                </c:pt>
                <c:pt idx="3745">
                  <c:v>0.71099537037037042</c:v>
                </c:pt>
                <c:pt idx="3746">
                  <c:v>0.71101851851851849</c:v>
                </c:pt>
                <c:pt idx="3747">
                  <c:v>0.71104166666666668</c:v>
                </c:pt>
                <c:pt idx="3748">
                  <c:v>0.71106481481481476</c:v>
                </c:pt>
                <c:pt idx="3749">
                  <c:v>0.71108796296296306</c:v>
                </c:pt>
                <c:pt idx="3750">
                  <c:v>0.71111111111111114</c:v>
                </c:pt>
                <c:pt idx="3751">
                  <c:v>0.71113425925925933</c:v>
                </c:pt>
                <c:pt idx="3752">
                  <c:v>0.7111574074074074</c:v>
                </c:pt>
                <c:pt idx="3753">
                  <c:v>0.71118055555555548</c:v>
                </c:pt>
                <c:pt idx="3754">
                  <c:v>0.71120370370370367</c:v>
                </c:pt>
                <c:pt idx="3755">
                  <c:v>0.71122685185185175</c:v>
                </c:pt>
                <c:pt idx="3756">
                  <c:v>0.71125000000000005</c:v>
                </c:pt>
                <c:pt idx="3757">
                  <c:v>0.71127314814814813</c:v>
                </c:pt>
                <c:pt idx="3758">
                  <c:v>0.71129629629629632</c:v>
                </c:pt>
                <c:pt idx="3759">
                  <c:v>0.71131944444444439</c:v>
                </c:pt>
                <c:pt idx="3760">
                  <c:v>0.71134259259259258</c:v>
                </c:pt>
                <c:pt idx="3761">
                  <c:v>0.71136574074074066</c:v>
                </c:pt>
                <c:pt idx="3762">
                  <c:v>0.71138888888888896</c:v>
                </c:pt>
                <c:pt idx="3763">
                  <c:v>0.71141203703703704</c:v>
                </c:pt>
                <c:pt idx="3764">
                  <c:v>0.71143518518518523</c:v>
                </c:pt>
                <c:pt idx="3765">
                  <c:v>0.7114583333333333</c:v>
                </c:pt>
                <c:pt idx="3766">
                  <c:v>0.71148148148148149</c:v>
                </c:pt>
                <c:pt idx="3767">
                  <c:v>0.71150462962962957</c:v>
                </c:pt>
                <c:pt idx="3768">
                  <c:v>0.71152777777777787</c:v>
                </c:pt>
                <c:pt idx="3769">
                  <c:v>0.71155092592592595</c:v>
                </c:pt>
                <c:pt idx="3770">
                  <c:v>0.71157407407407414</c:v>
                </c:pt>
                <c:pt idx="3771">
                  <c:v>0.71159722222222221</c:v>
                </c:pt>
                <c:pt idx="3772">
                  <c:v>0.7116203703703704</c:v>
                </c:pt>
                <c:pt idx="3773">
                  <c:v>0.71164351851851848</c:v>
                </c:pt>
                <c:pt idx="3774">
                  <c:v>0.71166666666666656</c:v>
                </c:pt>
                <c:pt idx="3775">
                  <c:v>0.71168981481481486</c:v>
                </c:pt>
                <c:pt idx="3776">
                  <c:v>0.71171296296296294</c:v>
                </c:pt>
                <c:pt idx="3777">
                  <c:v>0.71173611111111112</c:v>
                </c:pt>
                <c:pt idx="3778">
                  <c:v>0.7117592592592592</c:v>
                </c:pt>
                <c:pt idx="3779">
                  <c:v>0.71178240740740739</c:v>
                </c:pt>
                <c:pt idx="3780">
                  <c:v>0.71180555555555547</c:v>
                </c:pt>
                <c:pt idx="3781">
                  <c:v>0.71182870370370377</c:v>
                </c:pt>
                <c:pt idx="3782">
                  <c:v>0.71185185185185185</c:v>
                </c:pt>
                <c:pt idx="3783">
                  <c:v>0.71187500000000004</c:v>
                </c:pt>
                <c:pt idx="3784">
                  <c:v>0.71189814814814811</c:v>
                </c:pt>
                <c:pt idx="3785">
                  <c:v>0.7119212962962963</c:v>
                </c:pt>
                <c:pt idx="3786">
                  <c:v>0.71194444444444438</c:v>
                </c:pt>
                <c:pt idx="3787">
                  <c:v>0.71196759259259268</c:v>
                </c:pt>
                <c:pt idx="3788">
                  <c:v>0.71199074074074076</c:v>
                </c:pt>
                <c:pt idx="3789">
                  <c:v>0.71201388888888895</c:v>
                </c:pt>
                <c:pt idx="3790">
                  <c:v>0.71203703703703702</c:v>
                </c:pt>
                <c:pt idx="3791">
                  <c:v>0.71206018518518521</c:v>
                </c:pt>
                <c:pt idx="3792">
                  <c:v>0.71208333333333329</c:v>
                </c:pt>
                <c:pt idx="3793">
                  <c:v>0.71210648148148159</c:v>
                </c:pt>
                <c:pt idx="3794">
                  <c:v>0.71212962962962967</c:v>
                </c:pt>
                <c:pt idx="3795">
                  <c:v>0.71215277777777775</c:v>
                </c:pt>
                <c:pt idx="3796">
                  <c:v>0.71217592592592593</c:v>
                </c:pt>
                <c:pt idx="3797">
                  <c:v>0.71219907407407401</c:v>
                </c:pt>
                <c:pt idx="3798">
                  <c:v>0.7122222222222222</c:v>
                </c:pt>
                <c:pt idx="3799">
                  <c:v>0.71224537037037028</c:v>
                </c:pt>
                <c:pt idx="3800">
                  <c:v>0.71226851851851858</c:v>
                </c:pt>
                <c:pt idx="3801">
                  <c:v>0.71229166666666666</c:v>
                </c:pt>
                <c:pt idx="3802">
                  <c:v>0.71231481481481485</c:v>
                </c:pt>
                <c:pt idx="3803">
                  <c:v>0.71233796296296292</c:v>
                </c:pt>
                <c:pt idx="3804">
                  <c:v>0.71236111111111111</c:v>
                </c:pt>
                <c:pt idx="3805">
                  <c:v>0.71238425925925919</c:v>
                </c:pt>
                <c:pt idx="3806">
                  <c:v>0.71240740740740749</c:v>
                </c:pt>
                <c:pt idx="3807">
                  <c:v>0.71243055555555557</c:v>
                </c:pt>
                <c:pt idx="3808">
                  <c:v>0.71245370370370376</c:v>
                </c:pt>
                <c:pt idx="3809">
                  <c:v>0.71247685185185183</c:v>
                </c:pt>
                <c:pt idx="3810">
                  <c:v>0.71250000000000002</c:v>
                </c:pt>
                <c:pt idx="3811">
                  <c:v>0.7125231481481481</c:v>
                </c:pt>
                <c:pt idx="3812">
                  <c:v>0.7125462962962964</c:v>
                </c:pt>
                <c:pt idx="3813">
                  <c:v>0.71256944444444448</c:v>
                </c:pt>
                <c:pt idx="3814">
                  <c:v>0.71259259259259267</c:v>
                </c:pt>
                <c:pt idx="3815">
                  <c:v>0.71261574074074074</c:v>
                </c:pt>
                <c:pt idx="3816">
                  <c:v>0.71263888888888882</c:v>
                </c:pt>
                <c:pt idx="3817">
                  <c:v>0.71266203703703701</c:v>
                </c:pt>
                <c:pt idx="3818">
                  <c:v>0.71268518518518509</c:v>
                </c:pt>
                <c:pt idx="3819">
                  <c:v>0.71270833333333339</c:v>
                </c:pt>
                <c:pt idx="3820">
                  <c:v>0.71273148148148147</c:v>
                </c:pt>
                <c:pt idx="3821">
                  <c:v>0.71275462962962965</c:v>
                </c:pt>
                <c:pt idx="3822">
                  <c:v>0.71277777777777773</c:v>
                </c:pt>
                <c:pt idx="3823">
                  <c:v>0.71280092592592592</c:v>
                </c:pt>
                <c:pt idx="3824">
                  <c:v>0.712824074074074</c:v>
                </c:pt>
                <c:pt idx="3825">
                  <c:v>0.7128472222222223</c:v>
                </c:pt>
                <c:pt idx="3826">
                  <c:v>0.71287037037037038</c:v>
                </c:pt>
                <c:pt idx="3827">
                  <c:v>0.71289351851851857</c:v>
                </c:pt>
                <c:pt idx="3828">
                  <c:v>0.71291666666666664</c:v>
                </c:pt>
                <c:pt idx="3829">
                  <c:v>0.71293981481481483</c:v>
                </c:pt>
                <c:pt idx="3830">
                  <c:v>0.71296296296296291</c:v>
                </c:pt>
                <c:pt idx="3831">
                  <c:v>0.71298611111111121</c:v>
                </c:pt>
                <c:pt idx="3832">
                  <c:v>0.71300925925925929</c:v>
                </c:pt>
                <c:pt idx="3833">
                  <c:v>0.71303240740740748</c:v>
                </c:pt>
                <c:pt idx="3834">
                  <c:v>0.71305555555555555</c:v>
                </c:pt>
                <c:pt idx="3835">
                  <c:v>0.71307870370370363</c:v>
                </c:pt>
                <c:pt idx="3836">
                  <c:v>0.71310185185185182</c:v>
                </c:pt>
                <c:pt idx="3837">
                  <c:v>0.7131249999999999</c:v>
                </c:pt>
                <c:pt idx="3838">
                  <c:v>0.7131481481481482</c:v>
                </c:pt>
                <c:pt idx="3839">
                  <c:v>0.71317129629629628</c:v>
                </c:pt>
                <c:pt idx="3840">
                  <c:v>0.71319444444444446</c:v>
                </c:pt>
                <c:pt idx="3841">
                  <c:v>0.71321759259259254</c:v>
                </c:pt>
                <c:pt idx="3842">
                  <c:v>0.71324074074074073</c:v>
                </c:pt>
                <c:pt idx="3843">
                  <c:v>0.71326388888888881</c:v>
                </c:pt>
                <c:pt idx="3844">
                  <c:v>0.71328703703703711</c:v>
                </c:pt>
                <c:pt idx="3845">
                  <c:v>0.71331018518518519</c:v>
                </c:pt>
                <c:pt idx="3846">
                  <c:v>0.71333333333333337</c:v>
                </c:pt>
                <c:pt idx="3847">
                  <c:v>0.71335648148148145</c:v>
                </c:pt>
                <c:pt idx="3848">
                  <c:v>0.71337962962962964</c:v>
                </c:pt>
                <c:pt idx="3849">
                  <c:v>0.71340277777777772</c:v>
                </c:pt>
                <c:pt idx="3850">
                  <c:v>0.71342592592592602</c:v>
                </c:pt>
                <c:pt idx="3851">
                  <c:v>0.7134490740740741</c:v>
                </c:pt>
                <c:pt idx="3852">
                  <c:v>0.71347222222222229</c:v>
                </c:pt>
                <c:pt idx="3853">
                  <c:v>0.71349537037037036</c:v>
                </c:pt>
                <c:pt idx="3854">
                  <c:v>0.71351851851851855</c:v>
                </c:pt>
                <c:pt idx="3855">
                  <c:v>0.71354166666666663</c:v>
                </c:pt>
                <c:pt idx="3856">
                  <c:v>0.71356481481481471</c:v>
                </c:pt>
                <c:pt idx="3857">
                  <c:v>0.71358796296296301</c:v>
                </c:pt>
                <c:pt idx="3858">
                  <c:v>0.71361111111111108</c:v>
                </c:pt>
                <c:pt idx="3859">
                  <c:v>0.71363425925925927</c:v>
                </c:pt>
                <c:pt idx="3860">
                  <c:v>0.71365740740740735</c:v>
                </c:pt>
                <c:pt idx="3861">
                  <c:v>0.71368055555555554</c:v>
                </c:pt>
                <c:pt idx="3862">
                  <c:v>0.71370370370370362</c:v>
                </c:pt>
                <c:pt idx="3863">
                  <c:v>0.71372685185185192</c:v>
                </c:pt>
                <c:pt idx="3864">
                  <c:v>0.71375</c:v>
                </c:pt>
                <c:pt idx="3865">
                  <c:v>0.71377314814814818</c:v>
                </c:pt>
                <c:pt idx="3866">
                  <c:v>0.71379629629629626</c:v>
                </c:pt>
                <c:pt idx="3867">
                  <c:v>0.71381944444444445</c:v>
                </c:pt>
                <c:pt idx="3868">
                  <c:v>0.71384259259259253</c:v>
                </c:pt>
                <c:pt idx="3869">
                  <c:v>0.71386574074074083</c:v>
                </c:pt>
                <c:pt idx="3870">
                  <c:v>0.71388888888888891</c:v>
                </c:pt>
                <c:pt idx="3871">
                  <c:v>0.71391203703703709</c:v>
                </c:pt>
                <c:pt idx="3872">
                  <c:v>0.71393518518518517</c:v>
                </c:pt>
                <c:pt idx="3873">
                  <c:v>0.71395833333333336</c:v>
                </c:pt>
                <c:pt idx="3874">
                  <c:v>0.71398148148148144</c:v>
                </c:pt>
                <c:pt idx="3875">
                  <c:v>0.71400462962962974</c:v>
                </c:pt>
                <c:pt idx="3876">
                  <c:v>0.71402777777777782</c:v>
                </c:pt>
                <c:pt idx="3877">
                  <c:v>0.71405092592592589</c:v>
                </c:pt>
                <c:pt idx="3878">
                  <c:v>0.71407407407407408</c:v>
                </c:pt>
                <c:pt idx="3879">
                  <c:v>0.71409722222222216</c:v>
                </c:pt>
                <c:pt idx="3880">
                  <c:v>0.71412037037037035</c:v>
                </c:pt>
                <c:pt idx="3881">
                  <c:v>0.71414351851851843</c:v>
                </c:pt>
                <c:pt idx="3882">
                  <c:v>0.71416666666666673</c:v>
                </c:pt>
                <c:pt idx="3883">
                  <c:v>0.71418981481481481</c:v>
                </c:pt>
                <c:pt idx="3884">
                  <c:v>0.71421296296296299</c:v>
                </c:pt>
                <c:pt idx="3885">
                  <c:v>0.71423611111111107</c:v>
                </c:pt>
                <c:pt idx="3886">
                  <c:v>0.71425925925925926</c:v>
                </c:pt>
                <c:pt idx="3887">
                  <c:v>0.71428240740740734</c:v>
                </c:pt>
                <c:pt idx="3888">
                  <c:v>0.71430555555555564</c:v>
                </c:pt>
                <c:pt idx="3889">
                  <c:v>0.71432870370370372</c:v>
                </c:pt>
                <c:pt idx="3890">
                  <c:v>0.7143518518518519</c:v>
                </c:pt>
                <c:pt idx="3891">
                  <c:v>0.71437499999999998</c:v>
                </c:pt>
                <c:pt idx="3892">
                  <c:v>0.71439814814814817</c:v>
                </c:pt>
                <c:pt idx="3893">
                  <c:v>0.71442129629629625</c:v>
                </c:pt>
                <c:pt idx="3894">
                  <c:v>0.71444444444444455</c:v>
                </c:pt>
                <c:pt idx="3895">
                  <c:v>0.71446759259259263</c:v>
                </c:pt>
                <c:pt idx="3896">
                  <c:v>0.7144907407407407</c:v>
                </c:pt>
                <c:pt idx="3897">
                  <c:v>0.71451388888888889</c:v>
                </c:pt>
                <c:pt idx="3898">
                  <c:v>0.71453703703703697</c:v>
                </c:pt>
                <c:pt idx="3899">
                  <c:v>0.71456018518518516</c:v>
                </c:pt>
                <c:pt idx="3900">
                  <c:v>0.71458333333333324</c:v>
                </c:pt>
                <c:pt idx="3901">
                  <c:v>0.71460648148148154</c:v>
                </c:pt>
                <c:pt idx="3902">
                  <c:v>0.71462962962962961</c:v>
                </c:pt>
                <c:pt idx="3903">
                  <c:v>0.7146527777777778</c:v>
                </c:pt>
                <c:pt idx="3904">
                  <c:v>0.71467592592592588</c:v>
                </c:pt>
                <c:pt idx="3905">
                  <c:v>0.71469907407407407</c:v>
                </c:pt>
                <c:pt idx="3906">
                  <c:v>0.71472222222222215</c:v>
                </c:pt>
                <c:pt idx="3907">
                  <c:v>0.71474537037037045</c:v>
                </c:pt>
                <c:pt idx="3908">
                  <c:v>0.71476851851851853</c:v>
                </c:pt>
                <c:pt idx="3909">
                  <c:v>0.71479166666666671</c:v>
                </c:pt>
                <c:pt idx="3910">
                  <c:v>0.71481481481481479</c:v>
                </c:pt>
                <c:pt idx="3911">
                  <c:v>0.71483796296296298</c:v>
                </c:pt>
                <c:pt idx="3912">
                  <c:v>0.71486111111111106</c:v>
                </c:pt>
                <c:pt idx="3913">
                  <c:v>0.71488425925925936</c:v>
                </c:pt>
                <c:pt idx="3914">
                  <c:v>0.71490740740740744</c:v>
                </c:pt>
                <c:pt idx="3915">
                  <c:v>0.71493055555555562</c:v>
                </c:pt>
                <c:pt idx="3916">
                  <c:v>0.7149537037037037</c:v>
                </c:pt>
                <c:pt idx="3917">
                  <c:v>0.71497685185185178</c:v>
                </c:pt>
                <c:pt idx="3918">
                  <c:v>0.71499999999999997</c:v>
                </c:pt>
                <c:pt idx="3919">
                  <c:v>0.71502314814814805</c:v>
                </c:pt>
                <c:pt idx="3920">
                  <c:v>0.71504629629629635</c:v>
                </c:pt>
                <c:pt idx="3921">
                  <c:v>0.71506944444444442</c:v>
                </c:pt>
                <c:pt idx="3922">
                  <c:v>0.71509259259259261</c:v>
                </c:pt>
                <c:pt idx="3923">
                  <c:v>0.71511574074074069</c:v>
                </c:pt>
                <c:pt idx="3924">
                  <c:v>0.71513888888888888</c:v>
                </c:pt>
                <c:pt idx="3925">
                  <c:v>0.71516203703703696</c:v>
                </c:pt>
                <c:pt idx="3926">
                  <c:v>0.71518518518518526</c:v>
                </c:pt>
                <c:pt idx="3927">
                  <c:v>0.71520833333333333</c:v>
                </c:pt>
                <c:pt idx="3928">
                  <c:v>0.71523148148148152</c:v>
                </c:pt>
                <c:pt idx="3929">
                  <c:v>0.7152546296296296</c:v>
                </c:pt>
                <c:pt idx="3930">
                  <c:v>0.71527777777777779</c:v>
                </c:pt>
                <c:pt idx="3931">
                  <c:v>0.71530092592592587</c:v>
                </c:pt>
                <c:pt idx="3932">
                  <c:v>0.71532407407407417</c:v>
                </c:pt>
                <c:pt idx="3933">
                  <c:v>0.71534722222222225</c:v>
                </c:pt>
                <c:pt idx="3934">
                  <c:v>0.71537037037037043</c:v>
                </c:pt>
                <c:pt idx="3935">
                  <c:v>0.71539351851851851</c:v>
                </c:pt>
                <c:pt idx="3936">
                  <c:v>0.7154166666666667</c:v>
                </c:pt>
                <c:pt idx="3937">
                  <c:v>0.71543981481481478</c:v>
                </c:pt>
                <c:pt idx="3938">
                  <c:v>0.71546296296296286</c:v>
                </c:pt>
                <c:pt idx="3939">
                  <c:v>0.71548611111111116</c:v>
                </c:pt>
                <c:pt idx="3940">
                  <c:v>0.71550925925925923</c:v>
                </c:pt>
                <c:pt idx="3941">
                  <c:v>0.71553240740740742</c:v>
                </c:pt>
                <c:pt idx="3942">
                  <c:v>0.7155555555555555</c:v>
                </c:pt>
                <c:pt idx="3943">
                  <c:v>0.71557870370370369</c:v>
                </c:pt>
                <c:pt idx="3944">
                  <c:v>0.71560185185185177</c:v>
                </c:pt>
                <c:pt idx="3945">
                  <c:v>0.71562500000000007</c:v>
                </c:pt>
                <c:pt idx="3946">
                  <c:v>0.71564814814814814</c:v>
                </c:pt>
                <c:pt idx="3947">
                  <c:v>0.71567129629629633</c:v>
                </c:pt>
                <c:pt idx="3948">
                  <c:v>0.71569444444444441</c:v>
                </c:pt>
                <c:pt idx="3949">
                  <c:v>0.7157175925925926</c:v>
                </c:pt>
                <c:pt idx="3950">
                  <c:v>0.71574074074074068</c:v>
                </c:pt>
                <c:pt idx="3951">
                  <c:v>0.71576388888888898</c:v>
                </c:pt>
                <c:pt idx="3952">
                  <c:v>0.71578703703703705</c:v>
                </c:pt>
                <c:pt idx="3953">
                  <c:v>0.71581018518518524</c:v>
                </c:pt>
                <c:pt idx="3954">
                  <c:v>0.71583333333333332</c:v>
                </c:pt>
                <c:pt idx="3955">
                  <c:v>0.71585648148148151</c:v>
                </c:pt>
                <c:pt idx="3956">
                  <c:v>0.71587962962962959</c:v>
                </c:pt>
                <c:pt idx="3957">
                  <c:v>0.71590277777777789</c:v>
                </c:pt>
                <c:pt idx="3958">
                  <c:v>0.71592592592592597</c:v>
                </c:pt>
                <c:pt idx="3959">
                  <c:v>0.71594907407407404</c:v>
                </c:pt>
                <c:pt idx="3960">
                  <c:v>0.71597222222222223</c:v>
                </c:pt>
                <c:pt idx="3961">
                  <c:v>0.71599537037037031</c:v>
                </c:pt>
                <c:pt idx="3962">
                  <c:v>0.7160185185185185</c:v>
                </c:pt>
                <c:pt idx="3963">
                  <c:v>0.71604166666666658</c:v>
                </c:pt>
                <c:pt idx="3964">
                  <c:v>0.71606481481481488</c:v>
                </c:pt>
                <c:pt idx="3965">
                  <c:v>0.71608796296296295</c:v>
                </c:pt>
                <c:pt idx="3966">
                  <c:v>0.71611111111111114</c:v>
                </c:pt>
                <c:pt idx="3967">
                  <c:v>0.71613425925925922</c:v>
                </c:pt>
                <c:pt idx="3968">
                  <c:v>0.71615740740740741</c:v>
                </c:pt>
                <c:pt idx="3969">
                  <c:v>0.71618055555555549</c:v>
                </c:pt>
                <c:pt idx="3970">
                  <c:v>0.71620370370370379</c:v>
                </c:pt>
                <c:pt idx="3971">
                  <c:v>0.71622685185185186</c:v>
                </c:pt>
                <c:pt idx="3972">
                  <c:v>0.71625000000000005</c:v>
                </c:pt>
                <c:pt idx="3973">
                  <c:v>0.71627314814814813</c:v>
                </c:pt>
                <c:pt idx="3974">
                  <c:v>0.71629629629629632</c:v>
                </c:pt>
                <c:pt idx="3975">
                  <c:v>0.7163194444444444</c:v>
                </c:pt>
                <c:pt idx="3976">
                  <c:v>0.7163425925925927</c:v>
                </c:pt>
                <c:pt idx="3977">
                  <c:v>0.71636574074074078</c:v>
                </c:pt>
                <c:pt idx="3978">
                  <c:v>0.71638888888888885</c:v>
                </c:pt>
                <c:pt idx="3979">
                  <c:v>0.71641203703703704</c:v>
                </c:pt>
                <c:pt idx="3980">
                  <c:v>0.71643518518518512</c:v>
                </c:pt>
                <c:pt idx="3981">
                  <c:v>0.71645833333333331</c:v>
                </c:pt>
                <c:pt idx="3982">
                  <c:v>0.71648148148148139</c:v>
                </c:pt>
                <c:pt idx="3983">
                  <c:v>0.71650462962962969</c:v>
                </c:pt>
                <c:pt idx="3984">
                  <c:v>0.71652777777777776</c:v>
                </c:pt>
                <c:pt idx="3985">
                  <c:v>0.71655092592592595</c:v>
                </c:pt>
                <c:pt idx="3986">
                  <c:v>0.71657407407407403</c:v>
                </c:pt>
                <c:pt idx="3987">
                  <c:v>0.71659722222222222</c:v>
                </c:pt>
                <c:pt idx="3988">
                  <c:v>0.7166203703703703</c:v>
                </c:pt>
                <c:pt idx="3989">
                  <c:v>0.7166435185185186</c:v>
                </c:pt>
                <c:pt idx="3990">
                  <c:v>0.71666666666666667</c:v>
                </c:pt>
                <c:pt idx="3991">
                  <c:v>0.71668981481481486</c:v>
                </c:pt>
                <c:pt idx="3992">
                  <c:v>0.71671296296296294</c:v>
                </c:pt>
                <c:pt idx="3993">
                  <c:v>0.71673611111111113</c:v>
                </c:pt>
                <c:pt idx="3994">
                  <c:v>0.71675925925925921</c:v>
                </c:pt>
                <c:pt idx="3995">
                  <c:v>0.71678240740740751</c:v>
                </c:pt>
                <c:pt idx="3996">
                  <c:v>0.71680555555555558</c:v>
                </c:pt>
                <c:pt idx="3997">
                  <c:v>0.71682870370370377</c:v>
                </c:pt>
                <c:pt idx="3998">
                  <c:v>0.71685185185185185</c:v>
                </c:pt>
                <c:pt idx="3999">
                  <c:v>0.71687499999999993</c:v>
                </c:pt>
                <c:pt idx="4000">
                  <c:v>0.71689814814814812</c:v>
                </c:pt>
                <c:pt idx="4001">
                  <c:v>0.7169212962962962</c:v>
                </c:pt>
                <c:pt idx="4002">
                  <c:v>0.7169444444444445</c:v>
                </c:pt>
                <c:pt idx="4003">
                  <c:v>0.71696759259259257</c:v>
                </c:pt>
                <c:pt idx="4004">
                  <c:v>0.71699074074074076</c:v>
                </c:pt>
                <c:pt idx="4005">
                  <c:v>0.71701388888888884</c:v>
                </c:pt>
                <c:pt idx="4006">
                  <c:v>0.71703703703703703</c:v>
                </c:pt>
                <c:pt idx="4007">
                  <c:v>0.71706018518518511</c:v>
                </c:pt>
                <c:pt idx="4008">
                  <c:v>0.71708333333333341</c:v>
                </c:pt>
                <c:pt idx="4009">
                  <c:v>0.71710648148148148</c:v>
                </c:pt>
                <c:pt idx="4010">
                  <c:v>0.71712962962962967</c:v>
                </c:pt>
                <c:pt idx="4011">
                  <c:v>0.71715277777777775</c:v>
                </c:pt>
                <c:pt idx="4012">
                  <c:v>0.71717592592592594</c:v>
                </c:pt>
                <c:pt idx="4013">
                  <c:v>0.71719907407407402</c:v>
                </c:pt>
                <c:pt idx="4014">
                  <c:v>0.71722222222222232</c:v>
                </c:pt>
                <c:pt idx="4015">
                  <c:v>0.71724537037037039</c:v>
                </c:pt>
                <c:pt idx="4016">
                  <c:v>0.71726851851851858</c:v>
                </c:pt>
                <c:pt idx="4017">
                  <c:v>0.71729166666666666</c:v>
                </c:pt>
                <c:pt idx="4018">
                  <c:v>0.71731481481481485</c:v>
                </c:pt>
                <c:pt idx="4019">
                  <c:v>0.71733796296296293</c:v>
                </c:pt>
                <c:pt idx="4020">
                  <c:v>0.71736111111111101</c:v>
                </c:pt>
                <c:pt idx="4021">
                  <c:v>0.7173842592592593</c:v>
                </c:pt>
                <c:pt idx="4022">
                  <c:v>0.71740740740740738</c:v>
                </c:pt>
                <c:pt idx="4023">
                  <c:v>0.71743055555555557</c:v>
                </c:pt>
                <c:pt idx="4024">
                  <c:v>0.71745370370370365</c:v>
                </c:pt>
                <c:pt idx="4025">
                  <c:v>0.71747685185185184</c:v>
                </c:pt>
                <c:pt idx="4026">
                  <c:v>0.71749999999999992</c:v>
                </c:pt>
                <c:pt idx="4027">
                  <c:v>0.71752314814814822</c:v>
                </c:pt>
                <c:pt idx="4028">
                  <c:v>0.71754629629629629</c:v>
                </c:pt>
                <c:pt idx="4029">
                  <c:v>0.71756944444444448</c:v>
                </c:pt>
                <c:pt idx="4030">
                  <c:v>0.71759259259259256</c:v>
                </c:pt>
                <c:pt idx="4031">
                  <c:v>0.71761574074074075</c:v>
                </c:pt>
                <c:pt idx="4032">
                  <c:v>0.71763888888888883</c:v>
                </c:pt>
                <c:pt idx="4033">
                  <c:v>0.71766203703703713</c:v>
                </c:pt>
                <c:pt idx="4034">
                  <c:v>0.7176851851851852</c:v>
                </c:pt>
                <c:pt idx="4035">
                  <c:v>0.71770833333333339</c:v>
                </c:pt>
                <c:pt idx="4036">
                  <c:v>0.71773148148148147</c:v>
                </c:pt>
                <c:pt idx="4037">
                  <c:v>0.71775462962962966</c:v>
                </c:pt>
                <c:pt idx="4038">
                  <c:v>0.71777777777777774</c:v>
                </c:pt>
                <c:pt idx="4039">
                  <c:v>0.71780092592592604</c:v>
                </c:pt>
                <c:pt idx="4040">
                  <c:v>0.71782407407407411</c:v>
                </c:pt>
                <c:pt idx="4041">
                  <c:v>0.71784722222222219</c:v>
                </c:pt>
                <c:pt idx="4042">
                  <c:v>0.71787037037037038</c:v>
                </c:pt>
                <c:pt idx="4043">
                  <c:v>0.71789351851851846</c:v>
                </c:pt>
                <c:pt idx="4044">
                  <c:v>0.71791666666666665</c:v>
                </c:pt>
                <c:pt idx="4045">
                  <c:v>0.71793981481481473</c:v>
                </c:pt>
                <c:pt idx="4046">
                  <c:v>0.71796296296296302</c:v>
                </c:pt>
                <c:pt idx="4047">
                  <c:v>0.7179861111111111</c:v>
                </c:pt>
                <c:pt idx="4048">
                  <c:v>0.71800925925925929</c:v>
                </c:pt>
                <c:pt idx="4049">
                  <c:v>0.71803240740740737</c:v>
                </c:pt>
                <c:pt idx="4050">
                  <c:v>0.71805555555555556</c:v>
                </c:pt>
                <c:pt idx="4051">
                  <c:v>0.71807870370370364</c:v>
                </c:pt>
                <c:pt idx="4052">
                  <c:v>0.71810185185185194</c:v>
                </c:pt>
                <c:pt idx="4053">
                  <c:v>0.71812500000000001</c:v>
                </c:pt>
                <c:pt idx="4054">
                  <c:v>0.7181481481481482</c:v>
                </c:pt>
                <c:pt idx="4055">
                  <c:v>0.71817129629629628</c:v>
                </c:pt>
                <c:pt idx="4056">
                  <c:v>0.71819444444444447</c:v>
                </c:pt>
                <c:pt idx="4057">
                  <c:v>0.71821759259259255</c:v>
                </c:pt>
                <c:pt idx="4058">
                  <c:v>0.71824074074074085</c:v>
                </c:pt>
                <c:pt idx="4059">
                  <c:v>0.71826388888888892</c:v>
                </c:pt>
                <c:pt idx="4060">
                  <c:v>0.718287037037037</c:v>
                </c:pt>
                <c:pt idx="4061">
                  <c:v>0.71831018518518519</c:v>
                </c:pt>
                <c:pt idx="4062">
                  <c:v>0.71833333333333327</c:v>
                </c:pt>
                <c:pt idx="4063">
                  <c:v>0.71835648148148146</c:v>
                </c:pt>
                <c:pt idx="4064">
                  <c:v>0.71837962962962953</c:v>
                </c:pt>
                <c:pt idx="4065">
                  <c:v>0.71840277777777783</c:v>
                </c:pt>
                <c:pt idx="4066">
                  <c:v>0.71842592592592591</c:v>
                </c:pt>
                <c:pt idx="4067">
                  <c:v>0.7184490740740741</c:v>
                </c:pt>
                <c:pt idx="4068">
                  <c:v>0.71847222222222218</c:v>
                </c:pt>
                <c:pt idx="4069">
                  <c:v>0.71849537037037037</c:v>
                </c:pt>
                <c:pt idx="4070">
                  <c:v>0.71851851851851845</c:v>
                </c:pt>
                <c:pt idx="4071">
                  <c:v>0.71854166666666675</c:v>
                </c:pt>
                <c:pt idx="4072">
                  <c:v>0.71856481481481482</c:v>
                </c:pt>
                <c:pt idx="4073">
                  <c:v>0.71858796296296301</c:v>
                </c:pt>
                <c:pt idx="4074">
                  <c:v>0.71861111111111109</c:v>
                </c:pt>
                <c:pt idx="4075">
                  <c:v>0.71863425925925928</c:v>
                </c:pt>
                <c:pt idx="4076">
                  <c:v>0.71865740740740736</c:v>
                </c:pt>
                <c:pt idx="4077">
                  <c:v>0.71868055555555566</c:v>
                </c:pt>
                <c:pt idx="4078">
                  <c:v>0.71870370370370373</c:v>
                </c:pt>
                <c:pt idx="4079">
                  <c:v>0.71872685185185192</c:v>
                </c:pt>
                <c:pt idx="4080">
                  <c:v>0.71875</c:v>
                </c:pt>
                <c:pt idx="4081">
                  <c:v>0.71877314814814808</c:v>
                </c:pt>
                <c:pt idx="4082">
                  <c:v>0.71879629629629627</c:v>
                </c:pt>
                <c:pt idx="4083">
                  <c:v>0.71881944444444434</c:v>
                </c:pt>
                <c:pt idx="4084">
                  <c:v>0.71884259259259264</c:v>
                </c:pt>
                <c:pt idx="4085">
                  <c:v>0.71886574074074072</c:v>
                </c:pt>
                <c:pt idx="4086">
                  <c:v>0.71888888888888891</c:v>
                </c:pt>
                <c:pt idx="4087">
                  <c:v>0.71891203703703699</c:v>
                </c:pt>
                <c:pt idx="4088">
                  <c:v>0.71893518518518518</c:v>
                </c:pt>
                <c:pt idx="4089">
                  <c:v>0.71895833333333325</c:v>
                </c:pt>
                <c:pt idx="4090">
                  <c:v>0.71898148148148155</c:v>
                </c:pt>
                <c:pt idx="4091">
                  <c:v>0.71900462962962963</c:v>
                </c:pt>
                <c:pt idx="4092">
                  <c:v>0.71902777777777782</c:v>
                </c:pt>
                <c:pt idx="4093">
                  <c:v>0.7190509259259259</c:v>
                </c:pt>
                <c:pt idx="4094">
                  <c:v>0.71907407407407409</c:v>
                </c:pt>
                <c:pt idx="4095">
                  <c:v>0.71909722222222217</c:v>
                </c:pt>
                <c:pt idx="4096">
                  <c:v>0.71912037037037047</c:v>
                </c:pt>
                <c:pt idx="4097">
                  <c:v>0.71914351851851854</c:v>
                </c:pt>
                <c:pt idx="4098">
                  <c:v>0.71916666666666673</c:v>
                </c:pt>
                <c:pt idx="4099">
                  <c:v>0.71918981481481481</c:v>
                </c:pt>
                <c:pt idx="4100">
                  <c:v>0.719212962962963</c:v>
                </c:pt>
                <c:pt idx="4101">
                  <c:v>0.71923611111111108</c:v>
                </c:pt>
                <c:pt idx="4102">
                  <c:v>0.71925925925925915</c:v>
                </c:pt>
                <c:pt idx="4103">
                  <c:v>0.71928240740740745</c:v>
                </c:pt>
                <c:pt idx="4104">
                  <c:v>0.71930555555555553</c:v>
                </c:pt>
                <c:pt idx="4105">
                  <c:v>0.71932870370370372</c:v>
                </c:pt>
                <c:pt idx="4106">
                  <c:v>0.7193518518518518</c:v>
                </c:pt>
                <c:pt idx="4107">
                  <c:v>0.71937499999999999</c:v>
                </c:pt>
                <c:pt idx="4108">
                  <c:v>0.71939814814814806</c:v>
                </c:pt>
                <c:pt idx="4109">
                  <c:v>0.71942129629629636</c:v>
                </c:pt>
              </c:numCache>
            </c:numRef>
          </c:cat>
          <c:val>
            <c:numRef>
              <c:f>'Z EC'!$H$3:$H$4112</c:f>
              <c:numCache>
                <c:formatCode>General</c:formatCode>
                <c:ptCount val="4110"/>
                <c:pt idx="0">
                  <c:v>0</c:v>
                </c:pt>
                <c:pt idx="1">
                  <c:v>1.0000000000000009E-2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-1.0000000000000009E-2</c:v>
                </c:pt>
                <c:pt idx="52">
                  <c:v>0</c:v>
                </c:pt>
                <c:pt idx="53">
                  <c:v>-1.0000000000000009E-2</c:v>
                </c:pt>
                <c:pt idx="54">
                  <c:v>-1.0000000000000009E-2</c:v>
                </c:pt>
                <c:pt idx="55">
                  <c:v>0</c:v>
                </c:pt>
                <c:pt idx="56">
                  <c:v>-1.0000000000000009E-2</c:v>
                </c:pt>
                <c:pt idx="57">
                  <c:v>-1.0000000000000009E-2</c:v>
                </c:pt>
                <c:pt idx="58">
                  <c:v>-1.0000000000000009E-2</c:v>
                </c:pt>
                <c:pt idx="59">
                  <c:v>-1.0000000000000009E-2</c:v>
                </c:pt>
                <c:pt idx="60">
                  <c:v>-1.0000000000000009E-2</c:v>
                </c:pt>
                <c:pt idx="61">
                  <c:v>-1.0000000000000009E-2</c:v>
                </c:pt>
                <c:pt idx="62">
                  <c:v>-1.0000000000000009E-2</c:v>
                </c:pt>
                <c:pt idx="63">
                  <c:v>0</c:v>
                </c:pt>
                <c:pt idx="64">
                  <c:v>-1.0000000000000009E-2</c:v>
                </c:pt>
                <c:pt idx="65">
                  <c:v>0</c:v>
                </c:pt>
                <c:pt idx="66">
                  <c:v>-1.0000000000000009E-2</c:v>
                </c:pt>
                <c:pt idx="67">
                  <c:v>-1.0000000000000009E-2</c:v>
                </c:pt>
                <c:pt idx="68">
                  <c:v>-1.0000000000000009E-2</c:v>
                </c:pt>
                <c:pt idx="69">
                  <c:v>-1.0000000000000009E-2</c:v>
                </c:pt>
                <c:pt idx="70">
                  <c:v>-1.0000000000000009E-2</c:v>
                </c:pt>
                <c:pt idx="71">
                  <c:v>-1.0000000000000009E-2</c:v>
                </c:pt>
                <c:pt idx="72">
                  <c:v>-1.0000000000000009E-2</c:v>
                </c:pt>
                <c:pt idx="73">
                  <c:v>-1.0000000000000009E-2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-1.0000000000000009E-2</c:v>
                </c:pt>
                <c:pt idx="148">
                  <c:v>-1.0000000000000009E-2</c:v>
                </c:pt>
                <c:pt idx="149">
                  <c:v>-1.0000000000000009E-2</c:v>
                </c:pt>
                <c:pt idx="150">
                  <c:v>-1.0000000000000009E-2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-1.0000000000000009E-2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-1.0000000000000009E-2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-1.0000000000000009E-2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-1.0000000000000009E-2</c:v>
                </c:pt>
                <c:pt idx="249">
                  <c:v>0</c:v>
                </c:pt>
                <c:pt idx="250">
                  <c:v>0</c:v>
                </c:pt>
                <c:pt idx="251">
                  <c:v>-1.0000000000000009E-2</c:v>
                </c:pt>
                <c:pt idx="252">
                  <c:v>-1.0000000000000009E-2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-1.0000000000000009E-2</c:v>
                </c:pt>
                <c:pt idx="258">
                  <c:v>-1.0000000000000009E-2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-1.0000000000000009E-2</c:v>
                </c:pt>
                <c:pt idx="267">
                  <c:v>0</c:v>
                </c:pt>
                <c:pt idx="268">
                  <c:v>-1.0000000000000009E-2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-2.0000000000000018E-2</c:v>
                </c:pt>
                <c:pt idx="278">
                  <c:v>-1.0000000000000009E-2</c:v>
                </c:pt>
                <c:pt idx="279">
                  <c:v>-2.0000000000000018E-2</c:v>
                </c:pt>
                <c:pt idx="280">
                  <c:v>-1.0000000000000009E-2</c:v>
                </c:pt>
                <c:pt idx="281">
                  <c:v>-1.0000000000000009E-2</c:v>
                </c:pt>
                <c:pt idx="282">
                  <c:v>-2.0000000000000018E-2</c:v>
                </c:pt>
                <c:pt idx="283">
                  <c:v>-2.0000000000000018E-2</c:v>
                </c:pt>
                <c:pt idx="284">
                  <c:v>-2.0000000000000018E-2</c:v>
                </c:pt>
                <c:pt idx="285">
                  <c:v>-1.0000000000000009E-2</c:v>
                </c:pt>
                <c:pt idx="286">
                  <c:v>0</c:v>
                </c:pt>
                <c:pt idx="287">
                  <c:v>-1.0000000000000009E-2</c:v>
                </c:pt>
                <c:pt idx="288">
                  <c:v>-1.0000000000000009E-2</c:v>
                </c:pt>
                <c:pt idx="289">
                  <c:v>-1.0000000000000009E-2</c:v>
                </c:pt>
                <c:pt idx="290">
                  <c:v>-1.0000000000000009E-2</c:v>
                </c:pt>
                <c:pt idx="291">
                  <c:v>0</c:v>
                </c:pt>
                <c:pt idx="292">
                  <c:v>-1.0000000000000009E-2</c:v>
                </c:pt>
                <c:pt idx="293">
                  <c:v>-1.0000000000000009E-2</c:v>
                </c:pt>
                <c:pt idx="294">
                  <c:v>-1.0000000000000009E-2</c:v>
                </c:pt>
                <c:pt idx="295">
                  <c:v>-1.0000000000000009E-2</c:v>
                </c:pt>
                <c:pt idx="296">
                  <c:v>-1.0000000000000009E-2</c:v>
                </c:pt>
                <c:pt idx="297">
                  <c:v>-1.0000000000000009E-2</c:v>
                </c:pt>
                <c:pt idx="298">
                  <c:v>0</c:v>
                </c:pt>
                <c:pt idx="299">
                  <c:v>-1.0000000000000009E-2</c:v>
                </c:pt>
                <c:pt idx="300">
                  <c:v>-1.0000000000000009E-2</c:v>
                </c:pt>
                <c:pt idx="301">
                  <c:v>-1.0000000000000009E-2</c:v>
                </c:pt>
                <c:pt idx="302">
                  <c:v>-1.0000000000000009E-2</c:v>
                </c:pt>
                <c:pt idx="303">
                  <c:v>-1.0000000000000009E-2</c:v>
                </c:pt>
                <c:pt idx="304">
                  <c:v>-1.0000000000000009E-2</c:v>
                </c:pt>
                <c:pt idx="305">
                  <c:v>-1.0000000000000009E-2</c:v>
                </c:pt>
                <c:pt idx="306">
                  <c:v>-1.0000000000000009E-2</c:v>
                </c:pt>
                <c:pt idx="307">
                  <c:v>-1.0000000000000009E-2</c:v>
                </c:pt>
                <c:pt idx="308">
                  <c:v>-1.0000000000000009E-2</c:v>
                </c:pt>
                <c:pt idx="309">
                  <c:v>-1.0000000000000009E-2</c:v>
                </c:pt>
                <c:pt idx="310">
                  <c:v>-1.0000000000000009E-2</c:v>
                </c:pt>
                <c:pt idx="311">
                  <c:v>-1.0000000000000009E-2</c:v>
                </c:pt>
                <c:pt idx="312">
                  <c:v>0</c:v>
                </c:pt>
                <c:pt idx="313">
                  <c:v>-1.0000000000000009E-2</c:v>
                </c:pt>
                <c:pt idx="314">
                  <c:v>-1.0000000000000009E-2</c:v>
                </c:pt>
                <c:pt idx="315">
                  <c:v>-1.0000000000000009E-2</c:v>
                </c:pt>
                <c:pt idx="316">
                  <c:v>-1.0000000000000009E-2</c:v>
                </c:pt>
                <c:pt idx="317">
                  <c:v>0</c:v>
                </c:pt>
                <c:pt idx="318">
                  <c:v>-1.0000000000000009E-2</c:v>
                </c:pt>
                <c:pt idx="319">
                  <c:v>0</c:v>
                </c:pt>
                <c:pt idx="320">
                  <c:v>0</c:v>
                </c:pt>
                <c:pt idx="321">
                  <c:v>-1.0000000000000009E-2</c:v>
                </c:pt>
                <c:pt idx="322">
                  <c:v>-1.0000000000000009E-2</c:v>
                </c:pt>
                <c:pt idx="323">
                  <c:v>-1.0000000000000009E-2</c:v>
                </c:pt>
                <c:pt idx="324">
                  <c:v>-1.0000000000000009E-2</c:v>
                </c:pt>
                <c:pt idx="325">
                  <c:v>-1.0000000000000009E-2</c:v>
                </c:pt>
                <c:pt idx="326">
                  <c:v>0</c:v>
                </c:pt>
                <c:pt idx="327">
                  <c:v>-1.0000000000000009E-2</c:v>
                </c:pt>
                <c:pt idx="328">
                  <c:v>-1.0000000000000009E-2</c:v>
                </c:pt>
                <c:pt idx="329">
                  <c:v>-1.0000000000000009E-2</c:v>
                </c:pt>
                <c:pt idx="330">
                  <c:v>0</c:v>
                </c:pt>
                <c:pt idx="331">
                  <c:v>-1.0000000000000009E-2</c:v>
                </c:pt>
                <c:pt idx="332">
                  <c:v>-1.0000000000000009E-2</c:v>
                </c:pt>
                <c:pt idx="333">
                  <c:v>-1.0000000000000009E-2</c:v>
                </c:pt>
                <c:pt idx="334">
                  <c:v>0</c:v>
                </c:pt>
                <c:pt idx="335">
                  <c:v>-1.0000000000000009E-2</c:v>
                </c:pt>
                <c:pt idx="336">
                  <c:v>-1.0000000000000009E-2</c:v>
                </c:pt>
                <c:pt idx="337">
                  <c:v>-1.0000000000000009E-2</c:v>
                </c:pt>
                <c:pt idx="338">
                  <c:v>-1.0000000000000009E-2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-1.0000000000000009E-2</c:v>
                </c:pt>
                <c:pt idx="343">
                  <c:v>-1.0000000000000009E-2</c:v>
                </c:pt>
                <c:pt idx="344">
                  <c:v>0</c:v>
                </c:pt>
                <c:pt idx="345">
                  <c:v>-1.0000000000000009E-2</c:v>
                </c:pt>
                <c:pt idx="346">
                  <c:v>0</c:v>
                </c:pt>
                <c:pt idx="347">
                  <c:v>-1.0000000000000009E-2</c:v>
                </c:pt>
                <c:pt idx="348">
                  <c:v>0</c:v>
                </c:pt>
                <c:pt idx="349">
                  <c:v>-1.0000000000000009E-2</c:v>
                </c:pt>
                <c:pt idx="350">
                  <c:v>-1.0000000000000009E-2</c:v>
                </c:pt>
                <c:pt idx="351">
                  <c:v>-1.0000000000000009E-2</c:v>
                </c:pt>
                <c:pt idx="352">
                  <c:v>-1.0000000000000009E-2</c:v>
                </c:pt>
                <c:pt idx="353">
                  <c:v>-1.0000000000000009E-2</c:v>
                </c:pt>
                <c:pt idx="354">
                  <c:v>0</c:v>
                </c:pt>
                <c:pt idx="355">
                  <c:v>-1.0000000000000009E-2</c:v>
                </c:pt>
                <c:pt idx="356">
                  <c:v>0</c:v>
                </c:pt>
                <c:pt idx="357">
                  <c:v>0</c:v>
                </c:pt>
                <c:pt idx="358">
                  <c:v>-1.0000000000000009E-2</c:v>
                </c:pt>
                <c:pt idx="359">
                  <c:v>-1.0000000000000009E-2</c:v>
                </c:pt>
                <c:pt idx="360">
                  <c:v>-1.0000000000000009E-2</c:v>
                </c:pt>
                <c:pt idx="361">
                  <c:v>-1.0000000000000009E-2</c:v>
                </c:pt>
                <c:pt idx="362">
                  <c:v>-1.0000000000000009E-2</c:v>
                </c:pt>
                <c:pt idx="363">
                  <c:v>-1.0000000000000009E-2</c:v>
                </c:pt>
                <c:pt idx="364">
                  <c:v>-1.0000000000000009E-2</c:v>
                </c:pt>
                <c:pt idx="365">
                  <c:v>-1.0000000000000009E-2</c:v>
                </c:pt>
                <c:pt idx="366">
                  <c:v>-1.0000000000000009E-2</c:v>
                </c:pt>
                <c:pt idx="367">
                  <c:v>-1.0000000000000009E-2</c:v>
                </c:pt>
                <c:pt idx="368">
                  <c:v>-1.0000000000000009E-2</c:v>
                </c:pt>
                <c:pt idx="369">
                  <c:v>-1.0000000000000009E-2</c:v>
                </c:pt>
                <c:pt idx="370">
                  <c:v>-1.0000000000000009E-2</c:v>
                </c:pt>
                <c:pt idx="371">
                  <c:v>-1.0000000000000009E-2</c:v>
                </c:pt>
                <c:pt idx="372">
                  <c:v>-1.0000000000000009E-2</c:v>
                </c:pt>
                <c:pt idx="373">
                  <c:v>0</c:v>
                </c:pt>
                <c:pt idx="374">
                  <c:v>-1.0000000000000009E-2</c:v>
                </c:pt>
                <c:pt idx="375">
                  <c:v>-1.0000000000000009E-2</c:v>
                </c:pt>
                <c:pt idx="376">
                  <c:v>-1.0000000000000009E-2</c:v>
                </c:pt>
                <c:pt idx="377">
                  <c:v>0</c:v>
                </c:pt>
                <c:pt idx="378">
                  <c:v>-1.0000000000000009E-2</c:v>
                </c:pt>
                <c:pt idx="379">
                  <c:v>-1.0000000000000009E-2</c:v>
                </c:pt>
                <c:pt idx="380">
                  <c:v>-1.0000000000000009E-2</c:v>
                </c:pt>
                <c:pt idx="381">
                  <c:v>-1.0000000000000009E-2</c:v>
                </c:pt>
                <c:pt idx="382">
                  <c:v>-1.0000000000000009E-2</c:v>
                </c:pt>
                <c:pt idx="383">
                  <c:v>-1.0000000000000009E-2</c:v>
                </c:pt>
                <c:pt idx="384">
                  <c:v>-1.0000000000000009E-2</c:v>
                </c:pt>
                <c:pt idx="385">
                  <c:v>-1.0000000000000009E-2</c:v>
                </c:pt>
                <c:pt idx="386">
                  <c:v>-1.0000000000000009E-2</c:v>
                </c:pt>
                <c:pt idx="387">
                  <c:v>-1.0000000000000009E-2</c:v>
                </c:pt>
                <c:pt idx="388">
                  <c:v>-1.0000000000000009E-2</c:v>
                </c:pt>
                <c:pt idx="389">
                  <c:v>-1.0000000000000009E-2</c:v>
                </c:pt>
                <c:pt idx="390">
                  <c:v>-1.0000000000000009E-2</c:v>
                </c:pt>
                <c:pt idx="391">
                  <c:v>-1.0000000000000009E-2</c:v>
                </c:pt>
                <c:pt idx="392">
                  <c:v>-1.0000000000000009E-2</c:v>
                </c:pt>
                <c:pt idx="393">
                  <c:v>-1.0000000000000009E-2</c:v>
                </c:pt>
                <c:pt idx="394">
                  <c:v>-1.0000000000000009E-2</c:v>
                </c:pt>
                <c:pt idx="395">
                  <c:v>0</c:v>
                </c:pt>
                <c:pt idx="396">
                  <c:v>0</c:v>
                </c:pt>
                <c:pt idx="397">
                  <c:v>-1.0000000000000009E-2</c:v>
                </c:pt>
                <c:pt idx="398">
                  <c:v>0</c:v>
                </c:pt>
                <c:pt idx="399">
                  <c:v>-1.0000000000000009E-2</c:v>
                </c:pt>
                <c:pt idx="400">
                  <c:v>-1.0000000000000009E-2</c:v>
                </c:pt>
                <c:pt idx="401">
                  <c:v>-1.0000000000000009E-2</c:v>
                </c:pt>
                <c:pt idx="402">
                  <c:v>-1.0000000000000009E-2</c:v>
                </c:pt>
                <c:pt idx="403">
                  <c:v>-1.0000000000000009E-2</c:v>
                </c:pt>
                <c:pt idx="404">
                  <c:v>0</c:v>
                </c:pt>
                <c:pt idx="405">
                  <c:v>-1.0000000000000009E-2</c:v>
                </c:pt>
                <c:pt idx="406">
                  <c:v>-1.0000000000000009E-2</c:v>
                </c:pt>
                <c:pt idx="407">
                  <c:v>-1.0000000000000009E-2</c:v>
                </c:pt>
                <c:pt idx="408">
                  <c:v>-1.0000000000000009E-2</c:v>
                </c:pt>
                <c:pt idx="409">
                  <c:v>-1.0000000000000009E-2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-1.0000000000000009E-2</c:v>
                </c:pt>
                <c:pt idx="414">
                  <c:v>-1.0000000000000009E-2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-1.0000000000000009E-2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1.0000000000000009E-2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-1.0000000000000009E-2</c:v>
                </c:pt>
                <c:pt idx="487">
                  <c:v>0</c:v>
                </c:pt>
                <c:pt idx="488">
                  <c:v>-1.0000000000000009E-2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-1.0000000000000009E-2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-1.0000000000000009E-2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-1.0000000000000009E-2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-2.0000000000000018E-2</c:v>
                </c:pt>
                <c:pt idx="530">
                  <c:v>-3.0000000000000027E-2</c:v>
                </c:pt>
                <c:pt idx="531">
                  <c:v>-1.0000000000000009E-2</c:v>
                </c:pt>
                <c:pt idx="532">
                  <c:v>0</c:v>
                </c:pt>
                <c:pt idx="533">
                  <c:v>-2.0000000000000018E-2</c:v>
                </c:pt>
                <c:pt idx="534">
                  <c:v>-2.0000000000000018E-2</c:v>
                </c:pt>
                <c:pt idx="535">
                  <c:v>-1.0000000000000009E-2</c:v>
                </c:pt>
                <c:pt idx="536">
                  <c:v>0</c:v>
                </c:pt>
                <c:pt idx="537">
                  <c:v>-1.0000000000000009E-2</c:v>
                </c:pt>
                <c:pt idx="538">
                  <c:v>-5.0000000000000044E-2</c:v>
                </c:pt>
                <c:pt idx="539">
                  <c:v>-4.0000000000000036E-2</c:v>
                </c:pt>
                <c:pt idx="540">
                  <c:v>-2.0000000000000018E-2</c:v>
                </c:pt>
                <c:pt idx="541">
                  <c:v>-3.0000000000000027E-2</c:v>
                </c:pt>
                <c:pt idx="542">
                  <c:v>-4.0000000000000036E-2</c:v>
                </c:pt>
                <c:pt idx="543">
                  <c:v>-1.0000000000000009E-2</c:v>
                </c:pt>
                <c:pt idx="544">
                  <c:v>0</c:v>
                </c:pt>
                <c:pt idx="545">
                  <c:v>-1.0000000000000009E-2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-3.0000000000000027E-2</c:v>
                </c:pt>
                <c:pt idx="553">
                  <c:v>-3.0000000000000027E-2</c:v>
                </c:pt>
                <c:pt idx="554">
                  <c:v>-2.0000000000000018E-2</c:v>
                </c:pt>
                <c:pt idx="555">
                  <c:v>-2.0000000000000018E-2</c:v>
                </c:pt>
                <c:pt idx="556">
                  <c:v>-1.0000000000000009E-2</c:v>
                </c:pt>
                <c:pt idx="557">
                  <c:v>-1.0000000000000009E-2</c:v>
                </c:pt>
                <c:pt idx="558">
                  <c:v>-3.0000000000000027E-2</c:v>
                </c:pt>
                <c:pt idx="559">
                  <c:v>-2.0000000000000018E-2</c:v>
                </c:pt>
                <c:pt idx="560">
                  <c:v>-1.0000000000000009E-2</c:v>
                </c:pt>
                <c:pt idx="561">
                  <c:v>-3.0000000000000027E-2</c:v>
                </c:pt>
                <c:pt idx="562">
                  <c:v>0</c:v>
                </c:pt>
                <c:pt idx="563">
                  <c:v>0</c:v>
                </c:pt>
                <c:pt idx="564">
                  <c:v>-1.0000000000000009E-2</c:v>
                </c:pt>
                <c:pt idx="565">
                  <c:v>-1.0000000000000009E-2</c:v>
                </c:pt>
                <c:pt idx="566">
                  <c:v>-1.0000000000000009E-2</c:v>
                </c:pt>
                <c:pt idx="567">
                  <c:v>-3.0000000000000027E-2</c:v>
                </c:pt>
                <c:pt idx="568">
                  <c:v>-2.0000000000000018E-2</c:v>
                </c:pt>
                <c:pt idx="569">
                  <c:v>0</c:v>
                </c:pt>
                <c:pt idx="570">
                  <c:v>0</c:v>
                </c:pt>
                <c:pt idx="571">
                  <c:v>-1.0000000000000009E-2</c:v>
                </c:pt>
                <c:pt idx="572">
                  <c:v>-1.0000000000000009E-2</c:v>
                </c:pt>
                <c:pt idx="573">
                  <c:v>-1.0000000000000009E-2</c:v>
                </c:pt>
                <c:pt idx="574">
                  <c:v>-1.0000000000000009E-2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-1.0000000000000009E-2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-1.0000000000000009E-2</c:v>
                </c:pt>
                <c:pt idx="656">
                  <c:v>0</c:v>
                </c:pt>
                <c:pt idx="657">
                  <c:v>-1.0000000000000009E-2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2.0000000000000018E-2</c:v>
                </c:pt>
                <c:pt idx="664">
                  <c:v>2.0000000000000018E-2</c:v>
                </c:pt>
                <c:pt idx="665">
                  <c:v>1.0000000000000009E-2</c:v>
                </c:pt>
                <c:pt idx="666">
                  <c:v>1.0000000000000009E-2</c:v>
                </c:pt>
                <c:pt idx="667">
                  <c:v>2.0000000000000018E-2</c:v>
                </c:pt>
                <c:pt idx="668">
                  <c:v>2.0000000000000018E-2</c:v>
                </c:pt>
                <c:pt idx="669">
                  <c:v>2.0000000000000018E-2</c:v>
                </c:pt>
                <c:pt idx="670">
                  <c:v>2.0000000000000018E-2</c:v>
                </c:pt>
                <c:pt idx="671">
                  <c:v>2.0000000000000018E-2</c:v>
                </c:pt>
                <c:pt idx="672">
                  <c:v>2.0000000000000018E-2</c:v>
                </c:pt>
                <c:pt idx="673">
                  <c:v>2.0000000000000018E-2</c:v>
                </c:pt>
                <c:pt idx="674">
                  <c:v>2.0000000000000018E-2</c:v>
                </c:pt>
                <c:pt idx="675">
                  <c:v>2.0000000000000018E-2</c:v>
                </c:pt>
                <c:pt idx="676">
                  <c:v>2.0000000000000018E-2</c:v>
                </c:pt>
                <c:pt idx="677">
                  <c:v>2.0000000000000018E-2</c:v>
                </c:pt>
                <c:pt idx="678">
                  <c:v>2.0000000000000018E-2</c:v>
                </c:pt>
                <c:pt idx="679">
                  <c:v>1.0000000000000009E-2</c:v>
                </c:pt>
                <c:pt idx="680">
                  <c:v>1.0000000000000009E-2</c:v>
                </c:pt>
                <c:pt idx="681">
                  <c:v>2.0000000000000018E-2</c:v>
                </c:pt>
                <c:pt idx="682">
                  <c:v>2.0000000000000018E-2</c:v>
                </c:pt>
                <c:pt idx="683">
                  <c:v>1.0000000000000009E-2</c:v>
                </c:pt>
                <c:pt idx="684">
                  <c:v>2.0000000000000018E-2</c:v>
                </c:pt>
                <c:pt idx="685">
                  <c:v>2.0000000000000018E-2</c:v>
                </c:pt>
                <c:pt idx="686">
                  <c:v>2.0000000000000018E-2</c:v>
                </c:pt>
                <c:pt idx="687">
                  <c:v>1.0000000000000009E-2</c:v>
                </c:pt>
                <c:pt idx="688">
                  <c:v>1.0000000000000009E-2</c:v>
                </c:pt>
                <c:pt idx="689">
                  <c:v>2.0000000000000018E-2</c:v>
                </c:pt>
                <c:pt idx="690">
                  <c:v>1.0000000000000009E-2</c:v>
                </c:pt>
                <c:pt idx="691">
                  <c:v>1.0000000000000009E-2</c:v>
                </c:pt>
                <c:pt idx="692">
                  <c:v>2.0000000000000018E-2</c:v>
                </c:pt>
                <c:pt idx="693">
                  <c:v>1.0000000000000009E-2</c:v>
                </c:pt>
                <c:pt idx="694">
                  <c:v>2.0000000000000018E-2</c:v>
                </c:pt>
                <c:pt idx="695">
                  <c:v>2.0000000000000018E-2</c:v>
                </c:pt>
                <c:pt idx="696">
                  <c:v>2.0000000000000018E-2</c:v>
                </c:pt>
                <c:pt idx="697">
                  <c:v>1.0000000000000009E-2</c:v>
                </c:pt>
                <c:pt idx="698">
                  <c:v>2.0000000000000018E-2</c:v>
                </c:pt>
                <c:pt idx="699">
                  <c:v>2.0000000000000018E-2</c:v>
                </c:pt>
                <c:pt idx="700">
                  <c:v>1.0000000000000009E-2</c:v>
                </c:pt>
                <c:pt idx="701">
                  <c:v>2.0000000000000018E-2</c:v>
                </c:pt>
                <c:pt idx="702">
                  <c:v>1.0000000000000009E-2</c:v>
                </c:pt>
                <c:pt idx="703">
                  <c:v>1.0000000000000009E-2</c:v>
                </c:pt>
                <c:pt idx="704">
                  <c:v>1.0000000000000009E-2</c:v>
                </c:pt>
                <c:pt idx="705">
                  <c:v>2.0000000000000018E-2</c:v>
                </c:pt>
                <c:pt idx="706">
                  <c:v>1.0000000000000009E-2</c:v>
                </c:pt>
                <c:pt idx="707">
                  <c:v>1.0000000000000009E-2</c:v>
                </c:pt>
                <c:pt idx="708">
                  <c:v>2.0000000000000018E-2</c:v>
                </c:pt>
                <c:pt idx="709">
                  <c:v>1.0000000000000009E-2</c:v>
                </c:pt>
                <c:pt idx="710">
                  <c:v>1.0000000000000009E-2</c:v>
                </c:pt>
                <c:pt idx="711">
                  <c:v>1.0000000000000009E-2</c:v>
                </c:pt>
                <c:pt idx="712">
                  <c:v>1.0000000000000009E-2</c:v>
                </c:pt>
                <c:pt idx="713">
                  <c:v>1.0000000000000009E-2</c:v>
                </c:pt>
                <c:pt idx="714">
                  <c:v>2.0000000000000018E-2</c:v>
                </c:pt>
                <c:pt idx="715">
                  <c:v>1.0000000000000009E-2</c:v>
                </c:pt>
                <c:pt idx="716">
                  <c:v>1.0000000000000009E-2</c:v>
                </c:pt>
                <c:pt idx="717">
                  <c:v>1.0000000000000009E-2</c:v>
                </c:pt>
                <c:pt idx="718">
                  <c:v>1.0000000000000009E-2</c:v>
                </c:pt>
                <c:pt idx="719">
                  <c:v>1.0000000000000009E-2</c:v>
                </c:pt>
                <c:pt idx="720">
                  <c:v>1.0000000000000009E-2</c:v>
                </c:pt>
                <c:pt idx="721">
                  <c:v>0</c:v>
                </c:pt>
                <c:pt idx="722">
                  <c:v>-1.0000000000000009E-2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1.0000000000000009E-2</c:v>
                </c:pt>
                <c:pt idx="728">
                  <c:v>1.0000000000000009E-2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-3.0000000000000027E-2</c:v>
                </c:pt>
                <c:pt idx="737">
                  <c:v>-4.0000000000000036E-2</c:v>
                </c:pt>
                <c:pt idx="738">
                  <c:v>-3.0000000000000027E-2</c:v>
                </c:pt>
                <c:pt idx="739">
                  <c:v>-2.0000000000000018E-2</c:v>
                </c:pt>
                <c:pt idx="740">
                  <c:v>-1.0000000000000009E-2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-1.0000000000000009E-2</c:v>
                </c:pt>
                <c:pt idx="753">
                  <c:v>0</c:v>
                </c:pt>
                <c:pt idx="754">
                  <c:v>0</c:v>
                </c:pt>
                <c:pt idx="755">
                  <c:v>1.0000000000000009E-2</c:v>
                </c:pt>
                <c:pt idx="756">
                  <c:v>1.0000000000000009E-2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1.0000000000000009E-2</c:v>
                </c:pt>
                <c:pt idx="761">
                  <c:v>0</c:v>
                </c:pt>
                <c:pt idx="762">
                  <c:v>0</c:v>
                </c:pt>
                <c:pt idx="763">
                  <c:v>1.0000000000000009E-2</c:v>
                </c:pt>
                <c:pt idx="764">
                  <c:v>1.0000000000000009E-2</c:v>
                </c:pt>
                <c:pt idx="765">
                  <c:v>1.0000000000000009E-2</c:v>
                </c:pt>
                <c:pt idx="766">
                  <c:v>0</c:v>
                </c:pt>
                <c:pt idx="767">
                  <c:v>0</c:v>
                </c:pt>
                <c:pt idx="768">
                  <c:v>1.0000000000000009E-2</c:v>
                </c:pt>
                <c:pt idx="769">
                  <c:v>1.0000000000000009E-2</c:v>
                </c:pt>
                <c:pt idx="770">
                  <c:v>0</c:v>
                </c:pt>
                <c:pt idx="771">
                  <c:v>2.0000000000000018E-2</c:v>
                </c:pt>
                <c:pt idx="772">
                  <c:v>0</c:v>
                </c:pt>
                <c:pt idx="773">
                  <c:v>-1.0000000000000009E-2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-1.0000000000000009E-2</c:v>
                </c:pt>
                <c:pt idx="782">
                  <c:v>0</c:v>
                </c:pt>
                <c:pt idx="783">
                  <c:v>0</c:v>
                </c:pt>
                <c:pt idx="784">
                  <c:v>-1.0000000000000009E-2</c:v>
                </c:pt>
                <c:pt idx="785">
                  <c:v>0</c:v>
                </c:pt>
                <c:pt idx="786">
                  <c:v>-3.0000000000000027E-2</c:v>
                </c:pt>
                <c:pt idx="787">
                  <c:v>-1.0000000000000009E-2</c:v>
                </c:pt>
                <c:pt idx="788">
                  <c:v>0</c:v>
                </c:pt>
                <c:pt idx="789">
                  <c:v>-1.0000000000000009E-2</c:v>
                </c:pt>
                <c:pt idx="790">
                  <c:v>-1.0000000000000009E-2</c:v>
                </c:pt>
                <c:pt idx="791">
                  <c:v>-1.0000000000000009E-2</c:v>
                </c:pt>
                <c:pt idx="792">
                  <c:v>-1.0000000000000009E-2</c:v>
                </c:pt>
                <c:pt idx="793">
                  <c:v>-3.0000000000000027E-2</c:v>
                </c:pt>
                <c:pt idx="794">
                  <c:v>-3.0000000000000027E-2</c:v>
                </c:pt>
                <c:pt idx="795">
                  <c:v>-2.0000000000000018E-2</c:v>
                </c:pt>
                <c:pt idx="796">
                  <c:v>-1.0000000000000009E-2</c:v>
                </c:pt>
                <c:pt idx="797">
                  <c:v>-1.0000000000000009E-2</c:v>
                </c:pt>
                <c:pt idx="798">
                  <c:v>-3.0000000000000027E-2</c:v>
                </c:pt>
                <c:pt idx="799">
                  <c:v>0</c:v>
                </c:pt>
                <c:pt idx="800">
                  <c:v>-1.0000000000000009E-2</c:v>
                </c:pt>
                <c:pt idx="801">
                  <c:v>-1.0000000000000009E-2</c:v>
                </c:pt>
                <c:pt idx="802">
                  <c:v>-2.0000000000000018E-2</c:v>
                </c:pt>
                <c:pt idx="803">
                  <c:v>-2.0000000000000018E-2</c:v>
                </c:pt>
                <c:pt idx="804">
                  <c:v>-4.0000000000000036E-2</c:v>
                </c:pt>
                <c:pt idx="805">
                  <c:v>-3.0000000000000027E-2</c:v>
                </c:pt>
                <c:pt idx="806">
                  <c:v>-2.0000000000000018E-2</c:v>
                </c:pt>
                <c:pt idx="807">
                  <c:v>-1.0000000000000009E-2</c:v>
                </c:pt>
                <c:pt idx="808">
                  <c:v>-1.0000000000000009E-2</c:v>
                </c:pt>
                <c:pt idx="809">
                  <c:v>-1.0000000000000009E-2</c:v>
                </c:pt>
                <c:pt idx="810">
                  <c:v>-1.0000000000000009E-2</c:v>
                </c:pt>
                <c:pt idx="811">
                  <c:v>-1.0000000000000009E-2</c:v>
                </c:pt>
                <c:pt idx="812">
                  <c:v>-2.0000000000000018E-2</c:v>
                </c:pt>
                <c:pt idx="813">
                  <c:v>-2.0000000000000018E-2</c:v>
                </c:pt>
                <c:pt idx="814">
                  <c:v>-2.0000000000000018E-2</c:v>
                </c:pt>
                <c:pt idx="815">
                  <c:v>-1.0000000000000009E-2</c:v>
                </c:pt>
                <c:pt idx="816">
                  <c:v>-1.0000000000000009E-2</c:v>
                </c:pt>
                <c:pt idx="817">
                  <c:v>-1.0000000000000009E-2</c:v>
                </c:pt>
                <c:pt idx="818">
                  <c:v>-1.0000000000000009E-2</c:v>
                </c:pt>
                <c:pt idx="819">
                  <c:v>-1.0000000000000009E-2</c:v>
                </c:pt>
                <c:pt idx="820">
                  <c:v>-1.0000000000000009E-2</c:v>
                </c:pt>
                <c:pt idx="821">
                  <c:v>-1.0000000000000009E-2</c:v>
                </c:pt>
                <c:pt idx="822">
                  <c:v>-1.0000000000000009E-2</c:v>
                </c:pt>
                <c:pt idx="823">
                  <c:v>-1.0000000000000009E-2</c:v>
                </c:pt>
                <c:pt idx="824">
                  <c:v>-1.0000000000000009E-2</c:v>
                </c:pt>
                <c:pt idx="825">
                  <c:v>-1.0000000000000009E-2</c:v>
                </c:pt>
                <c:pt idx="826">
                  <c:v>-2.0000000000000018E-2</c:v>
                </c:pt>
                <c:pt idx="827">
                  <c:v>-3.0000000000000027E-2</c:v>
                </c:pt>
                <c:pt idx="828">
                  <c:v>-3.0000000000000027E-2</c:v>
                </c:pt>
                <c:pt idx="829">
                  <c:v>-1.0000000000000009E-2</c:v>
                </c:pt>
                <c:pt idx="830">
                  <c:v>-3.0000000000000027E-2</c:v>
                </c:pt>
                <c:pt idx="831">
                  <c:v>-1.0000000000000009E-2</c:v>
                </c:pt>
                <c:pt idx="832">
                  <c:v>-2.0000000000000018E-2</c:v>
                </c:pt>
                <c:pt idx="833">
                  <c:v>-4.0000000000000036E-2</c:v>
                </c:pt>
                <c:pt idx="834">
                  <c:v>-4.0000000000000036E-2</c:v>
                </c:pt>
                <c:pt idx="835">
                  <c:v>-3.0000000000000027E-2</c:v>
                </c:pt>
                <c:pt idx="836">
                  <c:v>-1.0000000000000009E-2</c:v>
                </c:pt>
                <c:pt idx="837">
                  <c:v>-1.0000000000000009E-2</c:v>
                </c:pt>
                <c:pt idx="838">
                  <c:v>-2.0000000000000018E-2</c:v>
                </c:pt>
                <c:pt idx="839">
                  <c:v>-1.0000000000000009E-2</c:v>
                </c:pt>
                <c:pt idx="840">
                  <c:v>-1.0000000000000009E-2</c:v>
                </c:pt>
                <c:pt idx="841">
                  <c:v>-1.0000000000000009E-2</c:v>
                </c:pt>
                <c:pt idx="842">
                  <c:v>-1.0000000000000009E-2</c:v>
                </c:pt>
                <c:pt idx="843">
                  <c:v>-1.0000000000000009E-2</c:v>
                </c:pt>
                <c:pt idx="844">
                  <c:v>0</c:v>
                </c:pt>
                <c:pt idx="845">
                  <c:v>0</c:v>
                </c:pt>
                <c:pt idx="846">
                  <c:v>-1.0000000000000009E-2</c:v>
                </c:pt>
                <c:pt idx="847">
                  <c:v>-1.0000000000000009E-2</c:v>
                </c:pt>
                <c:pt idx="848">
                  <c:v>-2.0000000000000018E-2</c:v>
                </c:pt>
                <c:pt idx="849">
                  <c:v>-2.0000000000000018E-2</c:v>
                </c:pt>
                <c:pt idx="850">
                  <c:v>-1.0000000000000009E-2</c:v>
                </c:pt>
                <c:pt idx="851">
                  <c:v>-3.0000000000000027E-2</c:v>
                </c:pt>
                <c:pt idx="852">
                  <c:v>-2.0000000000000018E-2</c:v>
                </c:pt>
                <c:pt idx="853">
                  <c:v>-2.0000000000000018E-2</c:v>
                </c:pt>
                <c:pt idx="854">
                  <c:v>-2.0000000000000018E-2</c:v>
                </c:pt>
                <c:pt idx="855">
                  <c:v>-1.0000000000000009E-2</c:v>
                </c:pt>
                <c:pt idx="856">
                  <c:v>-1.0000000000000009E-2</c:v>
                </c:pt>
                <c:pt idx="857">
                  <c:v>0</c:v>
                </c:pt>
                <c:pt idx="858">
                  <c:v>-1.0000000000000009E-2</c:v>
                </c:pt>
                <c:pt idx="859">
                  <c:v>-1.0000000000000009E-2</c:v>
                </c:pt>
                <c:pt idx="860">
                  <c:v>-3.0000000000000027E-2</c:v>
                </c:pt>
                <c:pt idx="861">
                  <c:v>-1.0000000000000009E-2</c:v>
                </c:pt>
                <c:pt idx="862">
                  <c:v>-1.0000000000000009E-2</c:v>
                </c:pt>
                <c:pt idx="863">
                  <c:v>-2.0000000000000018E-2</c:v>
                </c:pt>
                <c:pt idx="864">
                  <c:v>-3.0000000000000027E-2</c:v>
                </c:pt>
                <c:pt idx="865">
                  <c:v>-3.0000000000000027E-2</c:v>
                </c:pt>
                <c:pt idx="866">
                  <c:v>-1.0000000000000009E-2</c:v>
                </c:pt>
                <c:pt idx="867">
                  <c:v>-1.0000000000000009E-2</c:v>
                </c:pt>
                <c:pt idx="868">
                  <c:v>-1.0000000000000009E-2</c:v>
                </c:pt>
                <c:pt idx="869">
                  <c:v>-1.0000000000000009E-2</c:v>
                </c:pt>
                <c:pt idx="870">
                  <c:v>-1.0000000000000009E-2</c:v>
                </c:pt>
                <c:pt idx="871">
                  <c:v>-1.0000000000000009E-2</c:v>
                </c:pt>
                <c:pt idx="872">
                  <c:v>-1.0000000000000009E-2</c:v>
                </c:pt>
                <c:pt idx="873">
                  <c:v>0</c:v>
                </c:pt>
                <c:pt idx="874">
                  <c:v>-1.0000000000000009E-2</c:v>
                </c:pt>
                <c:pt idx="875">
                  <c:v>-1.0000000000000009E-2</c:v>
                </c:pt>
                <c:pt idx="876">
                  <c:v>-2.0000000000000018E-2</c:v>
                </c:pt>
                <c:pt idx="877">
                  <c:v>-1.0000000000000009E-2</c:v>
                </c:pt>
                <c:pt idx="878">
                  <c:v>-1.0000000000000009E-2</c:v>
                </c:pt>
                <c:pt idx="879">
                  <c:v>-1.0000000000000009E-2</c:v>
                </c:pt>
                <c:pt idx="880">
                  <c:v>-1.0000000000000009E-2</c:v>
                </c:pt>
                <c:pt idx="881">
                  <c:v>-1.0000000000000009E-2</c:v>
                </c:pt>
                <c:pt idx="882">
                  <c:v>-1.0000000000000009E-2</c:v>
                </c:pt>
                <c:pt idx="883">
                  <c:v>-1.0000000000000009E-2</c:v>
                </c:pt>
                <c:pt idx="884">
                  <c:v>-1.0000000000000009E-2</c:v>
                </c:pt>
                <c:pt idx="885">
                  <c:v>-1.0000000000000009E-2</c:v>
                </c:pt>
                <c:pt idx="886">
                  <c:v>0</c:v>
                </c:pt>
                <c:pt idx="887">
                  <c:v>0</c:v>
                </c:pt>
                <c:pt idx="888">
                  <c:v>-1.0000000000000009E-2</c:v>
                </c:pt>
                <c:pt idx="889">
                  <c:v>-1.0000000000000009E-2</c:v>
                </c:pt>
                <c:pt idx="890">
                  <c:v>-1.0000000000000009E-2</c:v>
                </c:pt>
                <c:pt idx="891">
                  <c:v>-1.0000000000000009E-2</c:v>
                </c:pt>
                <c:pt idx="892">
                  <c:v>0</c:v>
                </c:pt>
                <c:pt idx="893">
                  <c:v>-1.0000000000000009E-2</c:v>
                </c:pt>
                <c:pt idx="894">
                  <c:v>-1.0000000000000009E-2</c:v>
                </c:pt>
                <c:pt idx="895">
                  <c:v>-1.0000000000000009E-2</c:v>
                </c:pt>
                <c:pt idx="896">
                  <c:v>-1.0000000000000009E-2</c:v>
                </c:pt>
                <c:pt idx="897">
                  <c:v>0</c:v>
                </c:pt>
                <c:pt idx="898">
                  <c:v>0</c:v>
                </c:pt>
                <c:pt idx="899">
                  <c:v>-1.0000000000000009E-2</c:v>
                </c:pt>
                <c:pt idx="900">
                  <c:v>-1.0000000000000009E-2</c:v>
                </c:pt>
                <c:pt idx="901">
                  <c:v>0</c:v>
                </c:pt>
                <c:pt idx="902">
                  <c:v>-1.0000000000000009E-2</c:v>
                </c:pt>
                <c:pt idx="903">
                  <c:v>0</c:v>
                </c:pt>
                <c:pt idx="904">
                  <c:v>-1.0000000000000009E-2</c:v>
                </c:pt>
                <c:pt idx="905">
                  <c:v>-1.0000000000000009E-2</c:v>
                </c:pt>
                <c:pt idx="906">
                  <c:v>-1.0000000000000009E-2</c:v>
                </c:pt>
                <c:pt idx="907">
                  <c:v>-1.0000000000000009E-2</c:v>
                </c:pt>
                <c:pt idx="908">
                  <c:v>-1.0000000000000009E-2</c:v>
                </c:pt>
                <c:pt idx="909">
                  <c:v>0</c:v>
                </c:pt>
                <c:pt idx="910">
                  <c:v>-1.0000000000000009E-2</c:v>
                </c:pt>
                <c:pt idx="911">
                  <c:v>-2.0000000000000018E-2</c:v>
                </c:pt>
                <c:pt idx="912">
                  <c:v>-1.0000000000000009E-2</c:v>
                </c:pt>
                <c:pt idx="913">
                  <c:v>-1.0000000000000009E-2</c:v>
                </c:pt>
                <c:pt idx="914">
                  <c:v>-1.0000000000000009E-2</c:v>
                </c:pt>
                <c:pt idx="915">
                  <c:v>0</c:v>
                </c:pt>
                <c:pt idx="916">
                  <c:v>-1.0000000000000009E-2</c:v>
                </c:pt>
                <c:pt idx="917">
                  <c:v>-1.0000000000000009E-2</c:v>
                </c:pt>
                <c:pt idx="918">
                  <c:v>-1.0000000000000009E-2</c:v>
                </c:pt>
                <c:pt idx="919">
                  <c:v>-1.0000000000000009E-2</c:v>
                </c:pt>
                <c:pt idx="920">
                  <c:v>-1.0000000000000009E-2</c:v>
                </c:pt>
                <c:pt idx="921">
                  <c:v>-3.0000000000000027E-2</c:v>
                </c:pt>
                <c:pt idx="922">
                  <c:v>-2.0000000000000018E-2</c:v>
                </c:pt>
                <c:pt idx="923">
                  <c:v>-1.0000000000000009E-2</c:v>
                </c:pt>
                <c:pt idx="924">
                  <c:v>-1.0000000000000009E-2</c:v>
                </c:pt>
                <c:pt idx="925">
                  <c:v>-1.0000000000000009E-2</c:v>
                </c:pt>
                <c:pt idx="926">
                  <c:v>-1.0000000000000009E-2</c:v>
                </c:pt>
                <c:pt idx="927">
                  <c:v>-1.0000000000000009E-2</c:v>
                </c:pt>
                <c:pt idx="928">
                  <c:v>-1.0000000000000009E-2</c:v>
                </c:pt>
                <c:pt idx="929">
                  <c:v>-1.0000000000000009E-2</c:v>
                </c:pt>
                <c:pt idx="930">
                  <c:v>-1.0000000000000009E-2</c:v>
                </c:pt>
                <c:pt idx="931">
                  <c:v>-1.0000000000000009E-2</c:v>
                </c:pt>
                <c:pt idx="932">
                  <c:v>-1.0000000000000009E-2</c:v>
                </c:pt>
                <c:pt idx="933">
                  <c:v>-1.0000000000000009E-2</c:v>
                </c:pt>
                <c:pt idx="934">
                  <c:v>-2.0000000000000018E-2</c:v>
                </c:pt>
                <c:pt idx="935">
                  <c:v>0</c:v>
                </c:pt>
                <c:pt idx="936">
                  <c:v>-1.0000000000000009E-2</c:v>
                </c:pt>
                <c:pt idx="937">
                  <c:v>-1.0000000000000009E-2</c:v>
                </c:pt>
                <c:pt idx="938">
                  <c:v>-1.0000000000000009E-2</c:v>
                </c:pt>
                <c:pt idx="939">
                  <c:v>0</c:v>
                </c:pt>
                <c:pt idx="940">
                  <c:v>-1.0000000000000009E-2</c:v>
                </c:pt>
                <c:pt idx="941">
                  <c:v>-2.0000000000000018E-2</c:v>
                </c:pt>
                <c:pt idx="942">
                  <c:v>-1.0000000000000009E-2</c:v>
                </c:pt>
                <c:pt idx="943">
                  <c:v>1.0000000000000009E-2</c:v>
                </c:pt>
                <c:pt idx="944">
                  <c:v>1.0000000000000009E-2</c:v>
                </c:pt>
                <c:pt idx="945">
                  <c:v>2.0000000000000018E-2</c:v>
                </c:pt>
                <c:pt idx="946">
                  <c:v>1.0000000000000009E-2</c:v>
                </c:pt>
                <c:pt idx="947">
                  <c:v>1.0000000000000009E-2</c:v>
                </c:pt>
                <c:pt idx="948">
                  <c:v>1.0000000000000009E-2</c:v>
                </c:pt>
                <c:pt idx="949">
                  <c:v>1.0000000000000009E-2</c:v>
                </c:pt>
                <c:pt idx="950">
                  <c:v>1.0000000000000009E-2</c:v>
                </c:pt>
                <c:pt idx="951">
                  <c:v>1.0000000000000009E-2</c:v>
                </c:pt>
                <c:pt idx="952">
                  <c:v>1.0000000000000009E-2</c:v>
                </c:pt>
                <c:pt idx="953">
                  <c:v>1.0000000000000009E-2</c:v>
                </c:pt>
                <c:pt idx="954">
                  <c:v>1.0000000000000009E-2</c:v>
                </c:pt>
                <c:pt idx="955">
                  <c:v>1.0000000000000009E-2</c:v>
                </c:pt>
                <c:pt idx="956">
                  <c:v>1.0000000000000009E-2</c:v>
                </c:pt>
                <c:pt idx="957">
                  <c:v>1.0000000000000009E-2</c:v>
                </c:pt>
                <c:pt idx="958">
                  <c:v>0</c:v>
                </c:pt>
                <c:pt idx="959">
                  <c:v>-1.0000000000000009E-2</c:v>
                </c:pt>
                <c:pt idx="960">
                  <c:v>-1.0000000000000009E-2</c:v>
                </c:pt>
                <c:pt idx="961">
                  <c:v>0</c:v>
                </c:pt>
                <c:pt idx="962">
                  <c:v>0</c:v>
                </c:pt>
                <c:pt idx="963">
                  <c:v>1.0000000000000009E-2</c:v>
                </c:pt>
                <c:pt idx="964">
                  <c:v>1.0000000000000009E-2</c:v>
                </c:pt>
                <c:pt idx="965">
                  <c:v>2.0000000000000018E-2</c:v>
                </c:pt>
                <c:pt idx="966">
                  <c:v>1.0000000000000009E-2</c:v>
                </c:pt>
                <c:pt idx="967">
                  <c:v>0</c:v>
                </c:pt>
                <c:pt idx="968">
                  <c:v>0</c:v>
                </c:pt>
                <c:pt idx="969">
                  <c:v>1.0000000000000009E-2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1.0000000000000009E-2</c:v>
                </c:pt>
                <c:pt idx="978">
                  <c:v>-1.0000000000000009E-2</c:v>
                </c:pt>
                <c:pt idx="979">
                  <c:v>0</c:v>
                </c:pt>
                <c:pt idx="980">
                  <c:v>1.0000000000000009E-2</c:v>
                </c:pt>
                <c:pt idx="981">
                  <c:v>-1.0000000000000009E-2</c:v>
                </c:pt>
                <c:pt idx="982">
                  <c:v>0</c:v>
                </c:pt>
                <c:pt idx="983">
                  <c:v>1.0000000000000009E-2</c:v>
                </c:pt>
                <c:pt idx="984">
                  <c:v>1.0000000000000009E-2</c:v>
                </c:pt>
                <c:pt idx="985">
                  <c:v>1.0000000000000009E-2</c:v>
                </c:pt>
                <c:pt idx="986">
                  <c:v>1.0000000000000009E-2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1.0000000000000009E-2</c:v>
                </c:pt>
                <c:pt idx="991">
                  <c:v>0</c:v>
                </c:pt>
                <c:pt idx="992">
                  <c:v>-1.0000000000000009E-2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-1.0000000000000009E-2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1.0000000000000009E-2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-1.0000000000000009E-2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-1.0000000000000009E-2</c:v>
                </c:pt>
                <c:pt idx="1029">
                  <c:v>0</c:v>
                </c:pt>
                <c:pt idx="1030">
                  <c:v>0</c:v>
                </c:pt>
                <c:pt idx="1031">
                  <c:v>-1.0000000000000009E-2</c:v>
                </c:pt>
                <c:pt idx="1032">
                  <c:v>-1.0000000000000009E-2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1.0000000000000009E-2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1.0000000000000009E-2</c:v>
                </c:pt>
                <c:pt idx="1045">
                  <c:v>0</c:v>
                </c:pt>
                <c:pt idx="1046">
                  <c:v>1.0000000000000009E-2</c:v>
                </c:pt>
                <c:pt idx="1047">
                  <c:v>0</c:v>
                </c:pt>
                <c:pt idx="1048">
                  <c:v>1.0000000000000009E-2</c:v>
                </c:pt>
                <c:pt idx="1049">
                  <c:v>1.0000000000000009E-2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1.0000000000000009E-2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1.0000000000000009E-2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1.0000000000000009E-2</c:v>
                </c:pt>
                <c:pt idx="1066">
                  <c:v>0</c:v>
                </c:pt>
                <c:pt idx="1067">
                  <c:v>1.0000000000000009E-2</c:v>
                </c:pt>
                <c:pt idx="1068">
                  <c:v>-3.0000000000000027E-2</c:v>
                </c:pt>
                <c:pt idx="1069">
                  <c:v>-1.0000000000000009E-2</c:v>
                </c:pt>
                <c:pt idx="1070">
                  <c:v>0</c:v>
                </c:pt>
                <c:pt idx="1071">
                  <c:v>1.0000000000000009E-2</c:v>
                </c:pt>
                <c:pt idx="1072">
                  <c:v>1.0000000000000009E-2</c:v>
                </c:pt>
                <c:pt idx="1073">
                  <c:v>1.0000000000000009E-2</c:v>
                </c:pt>
                <c:pt idx="1074">
                  <c:v>1.0000000000000009E-2</c:v>
                </c:pt>
                <c:pt idx="1075">
                  <c:v>2.0000000000000018E-2</c:v>
                </c:pt>
                <c:pt idx="1076">
                  <c:v>1.0000000000000009E-2</c:v>
                </c:pt>
                <c:pt idx="1077">
                  <c:v>2.0000000000000018E-2</c:v>
                </c:pt>
                <c:pt idx="1078">
                  <c:v>2.0000000000000018E-2</c:v>
                </c:pt>
                <c:pt idx="1079">
                  <c:v>2.0000000000000018E-2</c:v>
                </c:pt>
                <c:pt idx="1080">
                  <c:v>2.0000000000000018E-2</c:v>
                </c:pt>
                <c:pt idx="1081">
                  <c:v>2.0000000000000018E-2</c:v>
                </c:pt>
                <c:pt idx="1082">
                  <c:v>2.0000000000000018E-2</c:v>
                </c:pt>
                <c:pt idx="1083">
                  <c:v>2.0000000000000018E-2</c:v>
                </c:pt>
                <c:pt idx="1084">
                  <c:v>2.0000000000000018E-2</c:v>
                </c:pt>
                <c:pt idx="1085">
                  <c:v>2.0000000000000018E-2</c:v>
                </c:pt>
                <c:pt idx="1086">
                  <c:v>2.0000000000000018E-2</c:v>
                </c:pt>
                <c:pt idx="1087">
                  <c:v>2.0000000000000018E-2</c:v>
                </c:pt>
                <c:pt idx="1088">
                  <c:v>2.0000000000000018E-2</c:v>
                </c:pt>
                <c:pt idx="1089">
                  <c:v>2.0000000000000018E-2</c:v>
                </c:pt>
                <c:pt idx="1090">
                  <c:v>2.0000000000000018E-2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1.0000000000000009E-2</c:v>
                </c:pt>
                <c:pt idx="1126">
                  <c:v>1.0000000000000009E-2</c:v>
                </c:pt>
                <c:pt idx="1127">
                  <c:v>1.0000000000000009E-2</c:v>
                </c:pt>
                <c:pt idx="1128">
                  <c:v>1.0000000000000009E-2</c:v>
                </c:pt>
                <c:pt idx="1129">
                  <c:v>1.0000000000000009E-2</c:v>
                </c:pt>
                <c:pt idx="1130">
                  <c:v>0</c:v>
                </c:pt>
                <c:pt idx="1131">
                  <c:v>1.0000000000000009E-2</c:v>
                </c:pt>
                <c:pt idx="1132">
                  <c:v>1.0000000000000009E-2</c:v>
                </c:pt>
                <c:pt idx="1133">
                  <c:v>0</c:v>
                </c:pt>
                <c:pt idx="1134">
                  <c:v>1.0000000000000009E-2</c:v>
                </c:pt>
                <c:pt idx="1135">
                  <c:v>1.0000000000000009E-2</c:v>
                </c:pt>
                <c:pt idx="1136">
                  <c:v>1.0000000000000009E-2</c:v>
                </c:pt>
                <c:pt idx="1137">
                  <c:v>0</c:v>
                </c:pt>
                <c:pt idx="1138">
                  <c:v>1.0000000000000009E-2</c:v>
                </c:pt>
                <c:pt idx="1139">
                  <c:v>1.0000000000000009E-2</c:v>
                </c:pt>
                <c:pt idx="1140">
                  <c:v>1.0000000000000009E-2</c:v>
                </c:pt>
                <c:pt idx="1141">
                  <c:v>1.0000000000000009E-2</c:v>
                </c:pt>
                <c:pt idx="1142">
                  <c:v>1.0000000000000009E-2</c:v>
                </c:pt>
                <c:pt idx="1143">
                  <c:v>0</c:v>
                </c:pt>
                <c:pt idx="1144">
                  <c:v>1.0000000000000009E-2</c:v>
                </c:pt>
                <c:pt idx="1145">
                  <c:v>1.0000000000000009E-2</c:v>
                </c:pt>
                <c:pt idx="1146">
                  <c:v>1.0000000000000009E-2</c:v>
                </c:pt>
                <c:pt idx="1147">
                  <c:v>1.0000000000000009E-2</c:v>
                </c:pt>
                <c:pt idx="1148">
                  <c:v>1.0000000000000009E-2</c:v>
                </c:pt>
                <c:pt idx="1149">
                  <c:v>1.0000000000000009E-2</c:v>
                </c:pt>
                <c:pt idx="1150">
                  <c:v>1.0000000000000009E-2</c:v>
                </c:pt>
                <c:pt idx="1151">
                  <c:v>1.0000000000000009E-2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1.0000000000000009E-2</c:v>
                </c:pt>
                <c:pt idx="1206">
                  <c:v>1.0000000000000009E-2</c:v>
                </c:pt>
                <c:pt idx="1207">
                  <c:v>1.0000000000000009E-2</c:v>
                </c:pt>
                <c:pt idx="1208">
                  <c:v>0</c:v>
                </c:pt>
                <c:pt idx="1209">
                  <c:v>0</c:v>
                </c:pt>
                <c:pt idx="1210">
                  <c:v>1.0000000000000009E-2</c:v>
                </c:pt>
                <c:pt idx="1211">
                  <c:v>1.0000000000000009E-2</c:v>
                </c:pt>
                <c:pt idx="1212">
                  <c:v>1.0000000000000009E-2</c:v>
                </c:pt>
                <c:pt idx="1213">
                  <c:v>1.0000000000000009E-2</c:v>
                </c:pt>
                <c:pt idx="1214">
                  <c:v>1.0000000000000009E-2</c:v>
                </c:pt>
                <c:pt idx="1215">
                  <c:v>1.0000000000000009E-2</c:v>
                </c:pt>
                <c:pt idx="1216">
                  <c:v>1.0000000000000009E-2</c:v>
                </c:pt>
                <c:pt idx="1217">
                  <c:v>1.0000000000000009E-2</c:v>
                </c:pt>
                <c:pt idx="1218">
                  <c:v>1.0000000000000009E-2</c:v>
                </c:pt>
                <c:pt idx="1219">
                  <c:v>1.0000000000000009E-2</c:v>
                </c:pt>
                <c:pt idx="1220">
                  <c:v>0</c:v>
                </c:pt>
                <c:pt idx="1221">
                  <c:v>0</c:v>
                </c:pt>
                <c:pt idx="1222">
                  <c:v>1.0000000000000009E-2</c:v>
                </c:pt>
                <c:pt idx="1223">
                  <c:v>1.0000000000000009E-2</c:v>
                </c:pt>
                <c:pt idx="1224">
                  <c:v>1.0000000000000009E-2</c:v>
                </c:pt>
                <c:pt idx="1225">
                  <c:v>1.0000000000000009E-2</c:v>
                </c:pt>
                <c:pt idx="1226">
                  <c:v>1.0000000000000009E-2</c:v>
                </c:pt>
                <c:pt idx="1227">
                  <c:v>1.0000000000000009E-2</c:v>
                </c:pt>
                <c:pt idx="1228">
                  <c:v>1.0000000000000009E-2</c:v>
                </c:pt>
                <c:pt idx="1229">
                  <c:v>1.0000000000000009E-2</c:v>
                </c:pt>
                <c:pt idx="1230">
                  <c:v>1.0000000000000009E-2</c:v>
                </c:pt>
                <c:pt idx="1231">
                  <c:v>1.0000000000000009E-2</c:v>
                </c:pt>
                <c:pt idx="1232">
                  <c:v>1.0000000000000009E-2</c:v>
                </c:pt>
                <c:pt idx="1233">
                  <c:v>1.0000000000000009E-2</c:v>
                </c:pt>
                <c:pt idx="1234">
                  <c:v>1.0000000000000009E-2</c:v>
                </c:pt>
                <c:pt idx="1235">
                  <c:v>1.0000000000000009E-2</c:v>
                </c:pt>
                <c:pt idx="1236">
                  <c:v>1.0000000000000009E-2</c:v>
                </c:pt>
                <c:pt idx="1237">
                  <c:v>1.0000000000000009E-2</c:v>
                </c:pt>
                <c:pt idx="1238">
                  <c:v>1.0000000000000009E-2</c:v>
                </c:pt>
                <c:pt idx="1239">
                  <c:v>1.0000000000000009E-2</c:v>
                </c:pt>
                <c:pt idx="1240">
                  <c:v>-1.0000000000000009E-2</c:v>
                </c:pt>
                <c:pt idx="1241">
                  <c:v>-1.0000000000000009E-2</c:v>
                </c:pt>
                <c:pt idx="1242">
                  <c:v>-1.0000000000000009E-2</c:v>
                </c:pt>
                <c:pt idx="1243">
                  <c:v>-1.0000000000000009E-2</c:v>
                </c:pt>
                <c:pt idx="1244">
                  <c:v>-1.0000000000000009E-2</c:v>
                </c:pt>
                <c:pt idx="1245">
                  <c:v>-1.0000000000000009E-2</c:v>
                </c:pt>
                <c:pt idx="1246">
                  <c:v>-1.0000000000000009E-2</c:v>
                </c:pt>
                <c:pt idx="1247">
                  <c:v>-1.0000000000000009E-2</c:v>
                </c:pt>
                <c:pt idx="1248">
                  <c:v>0</c:v>
                </c:pt>
                <c:pt idx="1249">
                  <c:v>-1.0000000000000009E-2</c:v>
                </c:pt>
                <c:pt idx="1250">
                  <c:v>-1.0000000000000009E-2</c:v>
                </c:pt>
                <c:pt idx="1251">
                  <c:v>-1.0000000000000009E-2</c:v>
                </c:pt>
                <c:pt idx="1252">
                  <c:v>-1.0000000000000009E-2</c:v>
                </c:pt>
                <c:pt idx="1253">
                  <c:v>-1.0000000000000009E-2</c:v>
                </c:pt>
                <c:pt idx="1254">
                  <c:v>-1.0000000000000009E-2</c:v>
                </c:pt>
                <c:pt idx="1255">
                  <c:v>-1.0000000000000009E-2</c:v>
                </c:pt>
                <c:pt idx="1256">
                  <c:v>-1.0000000000000009E-2</c:v>
                </c:pt>
                <c:pt idx="1257">
                  <c:v>-2.0000000000000018E-2</c:v>
                </c:pt>
                <c:pt idx="1258">
                  <c:v>-1.0000000000000009E-2</c:v>
                </c:pt>
                <c:pt idx="1259">
                  <c:v>-1.0000000000000009E-2</c:v>
                </c:pt>
                <c:pt idx="1260">
                  <c:v>-1.0000000000000009E-2</c:v>
                </c:pt>
                <c:pt idx="1261">
                  <c:v>-1.0000000000000009E-2</c:v>
                </c:pt>
                <c:pt idx="1262">
                  <c:v>-1.0000000000000009E-2</c:v>
                </c:pt>
                <c:pt idx="1263">
                  <c:v>-3.0000000000000027E-2</c:v>
                </c:pt>
                <c:pt idx="1264">
                  <c:v>-2.0000000000000018E-2</c:v>
                </c:pt>
                <c:pt idx="1265">
                  <c:v>-2.0000000000000018E-2</c:v>
                </c:pt>
                <c:pt idx="1266">
                  <c:v>-1.0000000000000009E-2</c:v>
                </c:pt>
                <c:pt idx="1267">
                  <c:v>-3.0000000000000027E-2</c:v>
                </c:pt>
                <c:pt idx="1268">
                  <c:v>-3.0000000000000027E-2</c:v>
                </c:pt>
                <c:pt idx="1269">
                  <c:v>-1.0000000000000009E-2</c:v>
                </c:pt>
                <c:pt idx="1270">
                  <c:v>-1.0000000000000009E-2</c:v>
                </c:pt>
                <c:pt idx="1271">
                  <c:v>-1.0000000000000009E-2</c:v>
                </c:pt>
                <c:pt idx="1272">
                  <c:v>-2.0000000000000018E-2</c:v>
                </c:pt>
                <c:pt idx="1273">
                  <c:v>-1.0000000000000009E-2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-2.0000000000000018E-2</c:v>
                </c:pt>
                <c:pt idx="1280">
                  <c:v>-3.0000000000000027E-2</c:v>
                </c:pt>
                <c:pt idx="1281">
                  <c:v>-1.0000000000000009E-2</c:v>
                </c:pt>
                <c:pt idx="1282">
                  <c:v>-1.0000000000000009E-2</c:v>
                </c:pt>
                <c:pt idx="1283">
                  <c:v>0</c:v>
                </c:pt>
                <c:pt idx="1284">
                  <c:v>0</c:v>
                </c:pt>
                <c:pt idx="1285">
                  <c:v>-1.0000000000000009E-2</c:v>
                </c:pt>
                <c:pt idx="1286">
                  <c:v>-1.0000000000000009E-2</c:v>
                </c:pt>
                <c:pt idx="1287">
                  <c:v>-1.0000000000000009E-2</c:v>
                </c:pt>
                <c:pt idx="1288">
                  <c:v>-1.0000000000000009E-2</c:v>
                </c:pt>
                <c:pt idx="1289">
                  <c:v>-1.0000000000000009E-2</c:v>
                </c:pt>
                <c:pt idx="1290">
                  <c:v>-1.0000000000000009E-2</c:v>
                </c:pt>
                <c:pt idx="1291">
                  <c:v>-1.0000000000000009E-2</c:v>
                </c:pt>
                <c:pt idx="1292">
                  <c:v>0</c:v>
                </c:pt>
                <c:pt idx="1293">
                  <c:v>-1.0000000000000009E-2</c:v>
                </c:pt>
                <c:pt idx="1294">
                  <c:v>0</c:v>
                </c:pt>
                <c:pt idx="1295">
                  <c:v>-1.0000000000000009E-2</c:v>
                </c:pt>
                <c:pt idx="1296">
                  <c:v>-1.0000000000000009E-2</c:v>
                </c:pt>
                <c:pt idx="1297">
                  <c:v>-1.0000000000000009E-2</c:v>
                </c:pt>
                <c:pt idx="1298">
                  <c:v>-1.0000000000000009E-2</c:v>
                </c:pt>
                <c:pt idx="1299">
                  <c:v>0</c:v>
                </c:pt>
                <c:pt idx="1300">
                  <c:v>-1.0000000000000009E-2</c:v>
                </c:pt>
                <c:pt idx="1301">
                  <c:v>0</c:v>
                </c:pt>
                <c:pt idx="1302">
                  <c:v>-2.0000000000000018E-2</c:v>
                </c:pt>
                <c:pt idx="1303">
                  <c:v>-2.0000000000000018E-2</c:v>
                </c:pt>
                <c:pt idx="1304">
                  <c:v>-4.0000000000000036E-2</c:v>
                </c:pt>
                <c:pt idx="1305">
                  <c:v>-2.0000000000000018E-2</c:v>
                </c:pt>
                <c:pt idx="1306">
                  <c:v>-1.0000000000000009E-2</c:v>
                </c:pt>
                <c:pt idx="1307">
                  <c:v>-1.0000000000000009E-2</c:v>
                </c:pt>
                <c:pt idx="1308">
                  <c:v>-1.0000000000000009E-2</c:v>
                </c:pt>
                <c:pt idx="1309">
                  <c:v>-1.0000000000000009E-2</c:v>
                </c:pt>
                <c:pt idx="1310">
                  <c:v>-1.0000000000000009E-2</c:v>
                </c:pt>
                <c:pt idx="1311">
                  <c:v>-1.0000000000000009E-2</c:v>
                </c:pt>
                <c:pt idx="1312">
                  <c:v>-1.0000000000000009E-2</c:v>
                </c:pt>
                <c:pt idx="1313">
                  <c:v>-4.0000000000000036E-2</c:v>
                </c:pt>
                <c:pt idx="1314">
                  <c:v>-3.0000000000000027E-2</c:v>
                </c:pt>
                <c:pt idx="1315">
                  <c:v>-2.0000000000000018E-2</c:v>
                </c:pt>
                <c:pt idx="1316">
                  <c:v>-3.0000000000000027E-2</c:v>
                </c:pt>
                <c:pt idx="1317">
                  <c:v>-2.0000000000000018E-2</c:v>
                </c:pt>
                <c:pt idx="1318">
                  <c:v>-1.0000000000000009E-2</c:v>
                </c:pt>
                <c:pt idx="1319">
                  <c:v>0</c:v>
                </c:pt>
                <c:pt idx="1320">
                  <c:v>-3.0000000000000027E-2</c:v>
                </c:pt>
                <c:pt idx="1321">
                  <c:v>-3.0000000000000027E-2</c:v>
                </c:pt>
                <c:pt idx="1322">
                  <c:v>-2.0000000000000018E-2</c:v>
                </c:pt>
                <c:pt idx="1323">
                  <c:v>-1.0000000000000009E-2</c:v>
                </c:pt>
                <c:pt idx="1324">
                  <c:v>-1.0000000000000009E-2</c:v>
                </c:pt>
                <c:pt idx="1325">
                  <c:v>-1.0000000000000009E-2</c:v>
                </c:pt>
                <c:pt idx="1326">
                  <c:v>-1.0000000000000009E-2</c:v>
                </c:pt>
                <c:pt idx="1327">
                  <c:v>-1.0000000000000009E-2</c:v>
                </c:pt>
                <c:pt idx="1328">
                  <c:v>-2.0000000000000018E-2</c:v>
                </c:pt>
                <c:pt idx="1329">
                  <c:v>-2.0000000000000018E-2</c:v>
                </c:pt>
                <c:pt idx="1330">
                  <c:v>-1.0000000000000009E-2</c:v>
                </c:pt>
                <c:pt idx="1331">
                  <c:v>-1.0000000000000009E-2</c:v>
                </c:pt>
                <c:pt idx="1332">
                  <c:v>-3.0000000000000027E-2</c:v>
                </c:pt>
                <c:pt idx="1333">
                  <c:v>-3.0000000000000027E-2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-1.0000000000000009E-2</c:v>
                </c:pt>
                <c:pt idx="1339">
                  <c:v>0</c:v>
                </c:pt>
                <c:pt idx="1340">
                  <c:v>-1.0000000000000009E-2</c:v>
                </c:pt>
                <c:pt idx="1341">
                  <c:v>0</c:v>
                </c:pt>
                <c:pt idx="1342">
                  <c:v>-1.0000000000000009E-2</c:v>
                </c:pt>
                <c:pt idx="1343">
                  <c:v>-1.0000000000000009E-2</c:v>
                </c:pt>
                <c:pt idx="1344">
                  <c:v>-1.0000000000000009E-2</c:v>
                </c:pt>
                <c:pt idx="1345">
                  <c:v>-1.0000000000000009E-2</c:v>
                </c:pt>
                <c:pt idx="1346">
                  <c:v>0</c:v>
                </c:pt>
                <c:pt idx="1347">
                  <c:v>0</c:v>
                </c:pt>
                <c:pt idx="1348">
                  <c:v>-1.0000000000000009E-2</c:v>
                </c:pt>
                <c:pt idx="1349">
                  <c:v>-2.0000000000000018E-2</c:v>
                </c:pt>
                <c:pt idx="1350">
                  <c:v>-1.0000000000000009E-2</c:v>
                </c:pt>
                <c:pt idx="1351">
                  <c:v>-1.0000000000000009E-2</c:v>
                </c:pt>
                <c:pt idx="1352">
                  <c:v>-3.0000000000000027E-2</c:v>
                </c:pt>
                <c:pt idx="1353">
                  <c:v>-2.0000000000000018E-2</c:v>
                </c:pt>
                <c:pt idx="1354">
                  <c:v>-1.0000000000000009E-2</c:v>
                </c:pt>
                <c:pt idx="1355">
                  <c:v>-2.0000000000000018E-2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-1.0000000000000009E-2</c:v>
                </c:pt>
                <c:pt idx="1360">
                  <c:v>0</c:v>
                </c:pt>
                <c:pt idx="1361">
                  <c:v>-1.0000000000000009E-2</c:v>
                </c:pt>
                <c:pt idx="1362">
                  <c:v>-1.0000000000000009E-2</c:v>
                </c:pt>
                <c:pt idx="1363">
                  <c:v>-1.0000000000000009E-2</c:v>
                </c:pt>
                <c:pt idx="1364">
                  <c:v>-2.0000000000000018E-2</c:v>
                </c:pt>
                <c:pt idx="1365">
                  <c:v>-1.0000000000000009E-2</c:v>
                </c:pt>
                <c:pt idx="1366">
                  <c:v>-3.0000000000000027E-2</c:v>
                </c:pt>
                <c:pt idx="1367">
                  <c:v>-3.0000000000000027E-2</c:v>
                </c:pt>
                <c:pt idx="1368">
                  <c:v>-1.0000000000000009E-2</c:v>
                </c:pt>
                <c:pt idx="1369">
                  <c:v>-2.0000000000000018E-2</c:v>
                </c:pt>
                <c:pt idx="1370">
                  <c:v>-3.0000000000000027E-2</c:v>
                </c:pt>
                <c:pt idx="1371">
                  <c:v>-3.0000000000000027E-2</c:v>
                </c:pt>
                <c:pt idx="1372">
                  <c:v>-1.0000000000000009E-2</c:v>
                </c:pt>
                <c:pt idx="1373">
                  <c:v>-2.0000000000000018E-2</c:v>
                </c:pt>
                <c:pt idx="1374">
                  <c:v>-1.0000000000000009E-2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-1.0000000000000009E-2</c:v>
                </c:pt>
                <c:pt idx="1379">
                  <c:v>-2.0000000000000018E-2</c:v>
                </c:pt>
                <c:pt idx="1380">
                  <c:v>-3.0000000000000027E-2</c:v>
                </c:pt>
                <c:pt idx="1381">
                  <c:v>-3.0000000000000027E-2</c:v>
                </c:pt>
                <c:pt idx="1382">
                  <c:v>-2.0000000000000018E-2</c:v>
                </c:pt>
                <c:pt idx="1383">
                  <c:v>-3.0000000000000027E-2</c:v>
                </c:pt>
                <c:pt idx="1384">
                  <c:v>-3.0000000000000027E-2</c:v>
                </c:pt>
                <c:pt idx="1385">
                  <c:v>-2.0000000000000018E-2</c:v>
                </c:pt>
                <c:pt idx="1386">
                  <c:v>-2.0000000000000018E-2</c:v>
                </c:pt>
                <c:pt idx="1387">
                  <c:v>0</c:v>
                </c:pt>
                <c:pt idx="1388">
                  <c:v>-1.0000000000000009E-2</c:v>
                </c:pt>
                <c:pt idx="1389">
                  <c:v>-2.0000000000000018E-2</c:v>
                </c:pt>
                <c:pt idx="1390">
                  <c:v>0</c:v>
                </c:pt>
                <c:pt idx="1391">
                  <c:v>-3.0000000000000027E-2</c:v>
                </c:pt>
                <c:pt idx="1392">
                  <c:v>-3.0000000000000027E-2</c:v>
                </c:pt>
                <c:pt idx="1393">
                  <c:v>-2.0000000000000018E-2</c:v>
                </c:pt>
                <c:pt idx="1394">
                  <c:v>-3.0000000000000027E-2</c:v>
                </c:pt>
                <c:pt idx="1395">
                  <c:v>-2.0000000000000018E-2</c:v>
                </c:pt>
                <c:pt idx="1396">
                  <c:v>-2.0000000000000018E-2</c:v>
                </c:pt>
                <c:pt idx="1397">
                  <c:v>-1.0000000000000009E-2</c:v>
                </c:pt>
                <c:pt idx="1398">
                  <c:v>0</c:v>
                </c:pt>
                <c:pt idx="1399">
                  <c:v>-1.0000000000000009E-2</c:v>
                </c:pt>
                <c:pt idx="1400">
                  <c:v>-1.0000000000000009E-2</c:v>
                </c:pt>
                <c:pt idx="1401">
                  <c:v>0</c:v>
                </c:pt>
                <c:pt idx="1402">
                  <c:v>-1.0000000000000009E-2</c:v>
                </c:pt>
                <c:pt idx="1403">
                  <c:v>-1.0000000000000009E-2</c:v>
                </c:pt>
                <c:pt idx="1404">
                  <c:v>-1.0000000000000009E-2</c:v>
                </c:pt>
                <c:pt idx="1405">
                  <c:v>-1.0000000000000009E-2</c:v>
                </c:pt>
                <c:pt idx="1406">
                  <c:v>-2.0000000000000018E-2</c:v>
                </c:pt>
                <c:pt idx="1407">
                  <c:v>-1.0000000000000009E-2</c:v>
                </c:pt>
                <c:pt idx="1408">
                  <c:v>-3.0000000000000027E-2</c:v>
                </c:pt>
                <c:pt idx="1409">
                  <c:v>-3.0000000000000027E-2</c:v>
                </c:pt>
                <c:pt idx="1410">
                  <c:v>-2.0000000000000018E-2</c:v>
                </c:pt>
                <c:pt idx="1411">
                  <c:v>-1.0000000000000009E-2</c:v>
                </c:pt>
                <c:pt idx="1412">
                  <c:v>-1.0000000000000009E-2</c:v>
                </c:pt>
                <c:pt idx="1413">
                  <c:v>-3.0000000000000027E-2</c:v>
                </c:pt>
                <c:pt idx="1414">
                  <c:v>-3.0000000000000027E-2</c:v>
                </c:pt>
                <c:pt idx="1415">
                  <c:v>-3.0000000000000027E-2</c:v>
                </c:pt>
                <c:pt idx="1416">
                  <c:v>-1.0000000000000009E-2</c:v>
                </c:pt>
                <c:pt idx="1417">
                  <c:v>-3.0000000000000027E-2</c:v>
                </c:pt>
                <c:pt idx="1418">
                  <c:v>-3.0000000000000027E-2</c:v>
                </c:pt>
                <c:pt idx="1419">
                  <c:v>-3.0000000000000027E-2</c:v>
                </c:pt>
                <c:pt idx="1420">
                  <c:v>-3.0000000000000027E-2</c:v>
                </c:pt>
                <c:pt idx="1421">
                  <c:v>-3.0000000000000027E-2</c:v>
                </c:pt>
                <c:pt idx="1422">
                  <c:v>-3.0000000000000027E-2</c:v>
                </c:pt>
                <c:pt idx="1423">
                  <c:v>-2.0000000000000018E-2</c:v>
                </c:pt>
                <c:pt idx="1424">
                  <c:v>-2.0000000000000018E-2</c:v>
                </c:pt>
                <c:pt idx="1425">
                  <c:v>-1.0000000000000009E-2</c:v>
                </c:pt>
                <c:pt idx="1426">
                  <c:v>-2.0000000000000018E-2</c:v>
                </c:pt>
                <c:pt idx="1427">
                  <c:v>-3.0000000000000027E-2</c:v>
                </c:pt>
                <c:pt idx="1428">
                  <c:v>-1.0000000000000009E-2</c:v>
                </c:pt>
                <c:pt idx="1429">
                  <c:v>-1.0000000000000009E-2</c:v>
                </c:pt>
                <c:pt idx="1430">
                  <c:v>-2.0000000000000018E-2</c:v>
                </c:pt>
                <c:pt idx="1431">
                  <c:v>-1.0000000000000009E-2</c:v>
                </c:pt>
                <c:pt idx="1432">
                  <c:v>-1.0000000000000009E-2</c:v>
                </c:pt>
                <c:pt idx="1433">
                  <c:v>-1.0000000000000009E-2</c:v>
                </c:pt>
                <c:pt idx="1434">
                  <c:v>-1.0000000000000009E-2</c:v>
                </c:pt>
                <c:pt idx="1435">
                  <c:v>-1.0000000000000009E-2</c:v>
                </c:pt>
                <c:pt idx="1436">
                  <c:v>-3.0000000000000027E-2</c:v>
                </c:pt>
                <c:pt idx="1437">
                  <c:v>-3.0000000000000027E-2</c:v>
                </c:pt>
                <c:pt idx="1438">
                  <c:v>-1.0000000000000009E-2</c:v>
                </c:pt>
                <c:pt idx="1439">
                  <c:v>-1.0000000000000009E-2</c:v>
                </c:pt>
                <c:pt idx="1440">
                  <c:v>-2.0000000000000018E-2</c:v>
                </c:pt>
                <c:pt idx="1441">
                  <c:v>-2.0000000000000018E-2</c:v>
                </c:pt>
                <c:pt idx="1442">
                  <c:v>-1.0000000000000009E-2</c:v>
                </c:pt>
                <c:pt idx="1443">
                  <c:v>-2.0000000000000018E-2</c:v>
                </c:pt>
                <c:pt idx="1444">
                  <c:v>-3.0000000000000027E-2</c:v>
                </c:pt>
                <c:pt idx="1445">
                  <c:v>-1.0000000000000009E-2</c:v>
                </c:pt>
                <c:pt idx="1446">
                  <c:v>0</c:v>
                </c:pt>
                <c:pt idx="1447">
                  <c:v>0</c:v>
                </c:pt>
                <c:pt idx="1448">
                  <c:v>-1.0000000000000009E-2</c:v>
                </c:pt>
                <c:pt idx="1449">
                  <c:v>-1.0000000000000009E-2</c:v>
                </c:pt>
                <c:pt idx="1450">
                  <c:v>-1.0000000000000009E-2</c:v>
                </c:pt>
                <c:pt idx="1451">
                  <c:v>-1.0000000000000009E-2</c:v>
                </c:pt>
                <c:pt idx="1452">
                  <c:v>-1.0000000000000009E-2</c:v>
                </c:pt>
                <c:pt idx="1453">
                  <c:v>-1.0000000000000009E-2</c:v>
                </c:pt>
                <c:pt idx="1454">
                  <c:v>-1.0000000000000009E-2</c:v>
                </c:pt>
                <c:pt idx="1455">
                  <c:v>-3.0000000000000027E-2</c:v>
                </c:pt>
                <c:pt idx="1456">
                  <c:v>-3.0000000000000027E-2</c:v>
                </c:pt>
                <c:pt idx="1457">
                  <c:v>-3.0000000000000027E-2</c:v>
                </c:pt>
                <c:pt idx="1458">
                  <c:v>-2.0000000000000018E-2</c:v>
                </c:pt>
                <c:pt idx="1459">
                  <c:v>-2.0000000000000018E-2</c:v>
                </c:pt>
                <c:pt idx="1460">
                  <c:v>-2.0000000000000018E-2</c:v>
                </c:pt>
                <c:pt idx="1461">
                  <c:v>-2.0000000000000018E-2</c:v>
                </c:pt>
                <c:pt idx="1462">
                  <c:v>-3.0000000000000027E-2</c:v>
                </c:pt>
                <c:pt idx="1463">
                  <c:v>-3.0000000000000027E-2</c:v>
                </c:pt>
                <c:pt idx="1464">
                  <c:v>-2.0000000000000018E-2</c:v>
                </c:pt>
                <c:pt idx="1465">
                  <c:v>-1.0000000000000009E-2</c:v>
                </c:pt>
                <c:pt idx="1466">
                  <c:v>0</c:v>
                </c:pt>
                <c:pt idx="1467">
                  <c:v>0</c:v>
                </c:pt>
                <c:pt idx="1468">
                  <c:v>1.0000000000000009E-2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1.0000000000000009E-2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1.0000000000000009E-2</c:v>
                </c:pt>
                <c:pt idx="1481">
                  <c:v>1.0000000000000009E-2</c:v>
                </c:pt>
                <c:pt idx="1482">
                  <c:v>1.0000000000000009E-2</c:v>
                </c:pt>
                <c:pt idx="1483">
                  <c:v>0</c:v>
                </c:pt>
                <c:pt idx="1484">
                  <c:v>-1.0000000000000009E-2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-1.0000000000000009E-2</c:v>
                </c:pt>
                <c:pt idx="1490">
                  <c:v>1.0000000000000009E-2</c:v>
                </c:pt>
                <c:pt idx="1491">
                  <c:v>0</c:v>
                </c:pt>
                <c:pt idx="1492">
                  <c:v>-1.0000000000000009E-2</c:v>
                </c:pt>
                <c:pt idx="1493">
                  <c:v>-3.0000000000000027E-2</c:v>
                </c:pt>
                <c:pt idx="1494">
                  <c:v>-1.0000000000000009E-2</c:v>
                </c:pt>
                <c:pt idx="1495">
                  <c:v>-1.0000000000000009E-2</c:v>
                </c:pt>
                <c:pt idx="1496">
                  <c:v>-2.0000000000000018E-2</c:v>
                </c:pt>
                <c:pt idx="1497">
                  <c:v>-2.0000000000000018E-2</c:v>
                </c:pt>
                <c:pt idx="1498">
                  <c:v>0</c:v>
                </c:pt>
                <c:pt idx="1499">
                  <c:v>-1.0000000000000009E-2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-1.0000000000000009E-2</c:v>
                </c:pt>
                <c:pt idx="1505">
                  <c:v>-1.0000000000000009E-2</c:v>
                </c:pt>
                <c:pt idx="1506">
                  <c:v>0</c:v>
                </c:pt>
                <c:pt idx="1507">
                  <c:v>0</c:v>
                </c:pt>
                <c:pt idx="1508">
                  <c:v>-1.0000000000000009E-2</c:v>
                </c:pt>
                <c:pt idx="1509">
                  <c:v>-1.0000000000000009E-2</c:v>
                </c:pt>
                <c:pt idx="1510">
                  <c:v>-1.0000000000000009E-2</c:v>
                </c:pt>
                <c:pt idx="1511">
                  <c:v>1.0000000000000009E-2</c:v>
                </c:pt>
                <c:pt idx="1512">
                  <c:v>0</c:v>
                </c:pt>
                <c:pt idx="1513">
                  <c:v>1.0000000000000009E-2</c:v>
                </c:pt>
                <c:pt idx="1514">
                  <c:v>0</c:v>
                </c:pt>
                <c:pt idx="1515">
                  <c:v>-1.0000000000000009E-2</c:v>
                </c:pt>
                <c:pt idx="1516">
                  <c:v>-1.0000000000000009E-2</c:v>
                </c:pt>
                <c:pt idx="1517">
                  <c:v>1.0000000000000009E-2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-1.0000000000000009E-2</c:v>
                </c:pt>
                <c:pt idx="1522">
                  <c:v>-1.0000000000000009E-2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-1.0000000000000009E-2</c:v>
                </c:pt>
                <c:pt idx="1527">
                  <c:v>-1.0000000000000009E-2</c:v>
                </c:pt>
                <c:pt idx="1528">
                  <c:v>0</c:v>
                </c:pt>
                <c:pt idx="1529">
                  <c:v>-1.0000000000000009E-2</c:v>
                </c:pt>
                <c:pt idx="1530">
                  <c:v>-1.0000000000000009E-2</c:v>
                </c:pt>
                <c:pt idx="1531">
                  <c:v>-1.0000000000000009E-2</c:v>
                </c:pt>
                <c:pt idx="1532">
                  <c:v>-1.0000000000000009E-2</c:v>
                </c:pt>
                <c:pt idx="1533">
                  <c:v>0</c:v>
                </c:pt>
                <c:pt idx="1534">
                  <c:v>-1.0000000000000009E-2</c:v>
                </c:pt>
                <c:pt idx="1535">
                  <c:v>-3.0000000000000027E-2</c:v>
                </c:pt>
                <c:pt idx="1536">
                  <c:v>-1.0000000000000009E-2</c:v>
                </c:pt>
                <c:pt idx="1537">
                  <c:v>-1.0000000000000009E-2</c:v>
                </c:pt>
                <c:pt idx="1538">
                  <c:v>0</c:v>
                </c:pt>
                <c:pt idx="1539">
                  <c:v>0</c:v>
                </c:pt>
                <c:pt idx="1540">
                  <c:v>1.0000000000000009E-2</c:v>
                </c:pt>
                <c:pt idx="1541">
                  <c:v>-1.0000000000000009E-2</c:v>
                </c:pt>
                <c:pt idx="1542">
                  <c:v>-1.0000000000000009E-2</c:v>
                </c:pt>
                <c:pt idx="1543">
                  <c:v>-1.0000000000000009E-2</c:v>
                </c:pt>
                <c:pt idx="1544">
                  <c:v>-1.0000000000000009E-2</c:v>
                </c:pt>
                <c:pt idx="1545">
                  <c:v>0</c:v>
                </c:pt>
                <c:pt idx="1546">
                  <c:v>-2.0000000000000018E-2</c:v>
                </c:pt>
                <c:pt idx="1547">
                  <c:v>-1.0000000000000009E-2</c:v>
                </c:pt>
                <c:pt idx="1548">
                  <c:v>0</c:v>
                </c:pt>
                <c:pt idx="1549">
                  <c:v>0</c:v>
                </c:pt>
                <c:pt idx="1550">
                  <c:v>-2.0000000000000018E-2</c:v>
                </c:pt>
                <c:pt idx="1551">
                  <c:v>-1.0000000000000009E-2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-1.0000000000000009E-2</c:v>
                </c:pt>
                <c:pt idx="1561">
                  <c:v>-1.0000000000000009E-2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1.0000000000000009E-2</c:v>
                </c:pt>
                <c:pt idx="1566">
                  <c:v>-2.0000000000000018E-2</c:v>
                </c:pt>
                <c:pt idx="1567">
                  <c:v>0</c:v>
                </c:pt>
                <c:pt idx="1568">
                  <c:v>-1.0000000000000009E-2</c:v>
                </c:pt>
                <c:pt idx="1569">
                  <c:v>-1.0000000000000009E-2</c:v>
                </c:pt>
                <c:pt idx="1570">
                  <c:v>0</c:v>
                </c:pt>
                <c:pt idx="1571">
                  <c:v>-1.0000000000000009E-2</c:v>
                </c:pt>
                <c:pt idx="1572">
                  <c:v>-1.0000000000000009E-2</c:v>
                </c:pt>
                <c:pt idx="1573">
                  <c:v>-4.0000000000000036E-2</c:v>
                </c:pt>
                <c:pt idx="1574">
                  <c:v>-3.0000000000000027E-2</c:v>
                </c:pt>
                <c:pt idx="1575">
                  <c:v>-1.0000000000000009E-2</c:v>
                </c:pt>
                <c:pt idx="1576">
                  <c:v>1.0000000000000009E-2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-1.0000000000000009E-2</c:v>
                </c:pt>
                <c:pt idx="1588">
                  <c:v>0</c:v>
                </c:pt>
                <c:pt idx="1589">
                  <c:v>-1.0000000000000009E-2</c:v>
                </c:pt>
                <c:pt idx="1590">
                  <c:v>0</c:v>
                </c:pt>
                <c:pt idx="1591">
                  <c:v>-1.0000000000000009E-2</c:v>
                </c:pt>
                <c:pt idx="1592">
                  <c:v>-2.0000000000000018E-2</c:v>
                </c:pt>
                <c:pt idx="1593">
                  <c:v>-2.0000000000000018E-2</c:v>
                </c:pt>
                <c:pt idx="1594">
                  <c:v>-3.0000000000000027E-2</c:v>
                </c:pt>
                <c:pt idx="1595">
                  <c:v>-1.0000000000000009E-2</c:v>
                </c:pt>
                <c:pt idx="1596">
                  <c:v>-1.0000000000000009E-2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1.0000000000000009E-2</c:v>
                </c:pt>
                <c:pt idx="1602">
                  <c:v>0</c:v>
                </c:pt>
                <c:pt idx="1603">
                  <c:v>1.0000000000000009E-2</c:v>
                </c:pt>
                <c:pt idx="1604">
                  <c:v>1.0000000000000009E-2</c:v>
                </c:pt>
                <c:pt idx="1605">
                  <c:v>-1.0000000000000009E-2</c:v>
                </c:pt>
                <c:pt idx="1606">
                  <c:v>0</c:v>
                </c:pt>
                <c:pt idx="1607">
                  <c:v>0</c:v>
                </c:pt>
                <c:pt idx="1608">
                  <c:v>1.0000000000000009E-2</c:v>
                </c:pt>
                <c:pt idx="1609">
                  <c:v>1.0000000000000009E-2</c:v>
                </c:pt>
                <c:pt idx="1610">
                  <c:v>0</c:v>
                </c:pt>
                <c:pt idx="1611">
                  <c:v>1.0000000000000009E-2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1.0000000000000009E-2</c:v>
                </c:pt>
                <c:pt idx="1617">
                  <c:v>0</c:v>
                </c:pt>
                <c:pt idx="1618">
                  <c:v>1.0000000000000009E-2</c:v>
                </c:pt>
                <c:pt idx="1619">
                  <c:v>1.0000000000000009E-2</c:v>
                </c:pt>
                <c:pt idx="1620">
                  <c:v>0</c:v>
                </c:pt>
                <c:pt idx="1621">
                  <c:v>1.0000000000000009E-2</c:v>
                </c:pt>
                <c:pt idx="1622">
                  <c:v>1.0000000000000009E-2</c:v>
                </c:pt>
                <c:pt idx="1623">
                  <c:v>1.0000000000000009E-2</c:v>
                </c:pt>
                <c:pt idx="1624">
                  <c:v>0</c:v>
                </c:pt>
                <c:pt idx="1625">
                  <c:v>1.0000000000000009E-2</c:v>
                </c:pt>
                <c:pt idx="1626">
                  <c:v>1.0000000000000009E-2</c:v>
                </c:pt>
                <c:pt idx="1627">
                  <c:v>0</c:v>
                </c:pt>
                <c:pt idx="1628">
                  <c:v>1.0000000000000009E-2</c:v>
                </c:pt>
                <c:pt idx="1629">
                  <c:v>1.0000000000000009E-2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1.0000000000000009E-2</c:v>
                </c:pt>
                <c:pt idx="1634">
                  <c:v>0</c:v>
                </c:pt>
                <c:pt idx="1635">
                  <c:v>-1.0000000000000009E-2</c:v>
                </c:pt>
                <c:pt idx="1636">
                  <c:v>-3.0000000000000027E-2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-1.0000000000000009E-2</c:v>
                </c:pt>
                <c:pt idx="1641">
                  <c:v>-1.0000000000000009E-2</c:v>
                </c:pt>
                <c:pt idx="1642">
                  <c:v>-1.0000000000000009E-2</c:v>
                </c:pt>
                <c:pt idx="1643">
                  <c:v>-1.0000000000000009E-2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-1.0000000000000009E-2</c:v>
                </c:pt>
                <c:pt idx="1649">
                  <c:v>0</c:v>
                </c:pt>
                <c:pt idx="1650">
                  <c:v>-1.0000000000000009E-2</c:v>
                </c:pt>
                <c:pt idx="1651">
                  <c:v>0</c:v>
                </c:pt>
                <c:pt idx="1652">
                  <c:v>0</c:v>
                </c:pt>
                <c:pt idx="1653">
                  <c:v>-1.0000000000000009E-2</c:v>
                </c:pt>
                <c:pt idx="1654">
                  <c:v>-1.0000000000000009E-2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-1.0000000000000009E-2</c:v>
                </c:pt>
                <c:pt idx="1659">
                  <c:v>-1.0000000000000009E-2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-1.0000000000000009E-2</c:v>
                </c:pt>
                <c:pt idx="1668">
                  <c:v>0</c:v>
                </c:pt>
                <c:pt idx="1669">
                  <c:v>-1.0000000000000009E-2</c:v>
                </c:pt>
                <c:pt idx="1670">
                  <c:v>0</c:v>
                </c:pt>
                <c:pt idx="1671">
                  <c:v>-1.0000000000000009E-2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-1.0000000000000009E-2</c:v>
                </c:pt>
                <c:pt idx="1686">
                  <c:v>0</c:v>
                </c:pt>
                <c:pt idx="1687">
                  <c:v>-1.0000000000000009E-2</c:v>
                </c:pt>
                <c:pt idx="1688">
                  <c:v>0</c:v>
                </c:pt>
                <c:pt idx="1689">
                  <c:v>0</c:v>
                </c:pt>
                <c:pt idx="1690">
                  <c:v>-1.0000000000000009E-2</c:v>
                </c:pt>
                <c:pt idx="1691">
                  <c:v>1.0000000000000009E-2</c:v>
                </c:pt>
                <c:pt idx="1692">
                  <c:v>2.0000000000000018E-2</c:v>
                </c:pt>
                <c:pt idx="1693">
                  <c:v>1.0000000000000009E-2</c:v>
                </c:pt>
                <c:pt idx="1694">
                  <c:v>2.0000000000000018E-2</c:v>
                </c:pt>
                <c:pt idx="1695">
                  <c:v>2.0000000000000018E-2</c:v>
                </c:pt>
                <c:pt idx="1696">
                  <c:v>2.0000000000000018E-2</c:v>
                </c:pt>
                <c:pt idx="1697">
                  <c:v>0</c:v>
                </c:pt>
                <c:pt idx="1698">
                  <c:v>1.0000000000000009E-2</c:v>
                </c:pt>
                <c:pt idx="1699">
                  <c:v>1.0000000000000009E-2</c:v>
                </c:pt>
                <c:pt idx="1700">
                  <c:v>1.0000000000000009E-2</c:v>
                </c:pt>
                <c:pt idx="1701">
                  <c:v>1.0000000000000009E-2</c:v>
                </c:pt>
                <c:pt idx="1702">
                  <c:v>0</c:v>
                </c:pt>
                <c:pt idx="1703">
                  <c:v>1.0000000000000009E-2</c:v>
                </c:pt>
                <c:pt idx="1704">
                  <c:v>1.0000000000000009E-2</c:v>
                </c:pt>
                <c:pt idx="1705">
                  <c:v>1.0000000000000009E-2</c:v>
                </c:pt>
                <c:pt idx="1706">
                  <c:v>1.0000000000000009E-2</c:v>
                </c:pt>
                <c:pt idx="1707">
                  <c:v>1.0000000000000009E-2</c:v>
                </c:pt>
                <c:pt idx="1708">
                  <c:v>1.0000000000000009E-2</c:v>
                </c:pt>
                <c:pt idx="1709">
                  <c:v>1.0000000000000009E-2</c:v>
                </c:pt>
                <c:pt idx="1710">
                  <c:v>1.0000000000000009E-2</c:v>
                </c:pt>
                <c:pt idx="1711">
                  <c:v>1.0000000000000009E-2</c:v>
                </c:pt>
                <c:pt idx="1712">
                  <c:v>0</c:v>
                </c:pt>
                <c:pt idx="1713">
                  <c:v>1.0000000000000009E-2</c:v>
                </c:pt>
                <c:pt idx="1714">
                  <c:v>1.0000000000000009E-2</c:v>
                </c:pt>
                <c:pt idx="1715">
                  <c:v>0</c:v>
                </c:pt>
                <c:pt idx="1716">
                  <c:v>0</c:v>
                </c:pt>
                <c:pt idx="1717">
                  <c:v>-1.0000000000000009E-2</c:v>
                </c:pt>
                <c:pt idx="1718">
                  <c:v>0</c:v>
                </c:pt>
                <c:pt idx="1719">
                  <c:v>1.0000000000000009E-2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1.0000000000000009E-2</c:v>
                </c:pt>
                <c:pt idx="1724">
                  <c:v>0</c:v>
                </c:pt>
                <c:pt idx="1725">
                  <c:v>-1.0000000000000009E-2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-1.0000000000000009E-2</c:v>
                </c:pt>
                <c:pt idx="1736">
                  <c:v>-1.0000000000000009E-2</c:v>
                </c:pt>
                <c:pt idx="1737">
                  <c:v>0</c:v>
                </c:pt>
                <c:pt idx="1738">
                  <c:v>-1.0000000000000009E-2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-1.0000000000000009E-2</c:v>
                </c:pt>
                <c:pt idx="1744">
                  <c:v>-1.0000000000000009E-2</c:v>
                </c:pt>
                <c:pt idx="1745">
                  <c:v>0</c:v>
                </c:pt>
                <c:pt idx="1746">
                  <c:v>1.0000000000000009E-2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1.0000000000000009E-2</c:v>
                </c:pt>
                <c:pt idx="1755">
                  <c:v>0</c:v>
                </c:pt>
                <c:pt idx="1756">
                  <c:v>0</c:v>
                </c:pt>
                <c:pt idx="1757">
                  <c:v>1.0000000000000009E-2</c:v>
                </c:pt>
                <c:pt idx="1758">
                  <c:v>1.0000000000000009E-2</c:v>
                </c:pt>
                <c:pt idx="1759">
                  <c:v>0</c:v>
                </c:pt>
                <c:pt idx="1760">
                  <c:v>1.0000000000000009E-2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-1.0000000000000009E-2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1.0000000000000009E-2</c:v>
                </c:pt>
                <c:pt idx="1775">
                  <c:v>0</c:v>
                </c:pt>
                <c:pt idx="1776">
                  <c:v>0</c:v>
                </c:pt>
                <c:pt idx="1777">
                  <c:v>1.0000000000000009E-2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1.0000000000000009E-2</c:v>
                </c:pt>
                <c:pt idx="1782">
                  <c:v>1.0000000000000009E-2</c:v>
                </c:pt>
                <c:pt idx="1783">
                  <c:v>1.0000000000000009E-2</c:v>
                </c:pt>
                <c:pt idx="1784">
                  <c:v>0</c:v>
                </c:pt>
                <c:pt idx="1785">
                  <c:v>1.0000000000000009E-2</c:v>
                </c:pt>
                <c:pt idx="1786">
                  <c:v>1.0000000000000009E-2</c:v>
                </c:pt>
                <c:pt idx="1787">
                  <c:v>1.0000000000000009E-2</c:v>
                </c:pt>
                <c:pt idx="1788">
                  <c:v>0</c:v>
                </c:pt>
                <c:pt idx="1789">
                  <c:v>1.0000000000000009E-2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-1.0000000000000009E-2</c:v>
                </c:pt>
                <c:pt idx="1807">
                  <c:v>-1.0000000000000009E-2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-1.0000000000000009E-2</c:v>
                </c:pt>
                <c:pt idx="1815">
                  <c:v>-1.0000000000000009E-2</c:v>
                </c:pt>
                <c:pt idx="1816">
                  <c:v>-1.0000000000000009E-2</c:v>
                </c:pt>
                <c:pt idx="1817">
                  <c:v>-1.0000000000000009E-2</c:v>
                </c:pt>
                <c:pt idx="1818">
                  <c:v>0</c:v>
                </c:pt>
                <c:pt idx="1819">
                  <c:v>1.0000000000000009E-2</c:v>
                </c:pt>
                <c:pt idx="1820">
                  <c:v>1.0000000000000009E-2</c:v>
                </c:pt>
                <c:pt idx="1821">
                  <c:v>1.0000000000000009E-2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-1.0000000000000009E-2</c:v>
                </c:pt>
                <c:pt idx="1828">
                  <c:v>-1.0000000000000009E-2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1.0000000000000009E-2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-1.0000000000000009E-2</c:v>
                </c:pt>
                <c:pt idx="1848">
                  <c:v>-1.0000000000000009E-2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-1.0000000000000009E-2</c:v>
                </c:pt>
                <c:pt idx="1854">
                  <c:v>0</c:v>
                </c:pt>
                <c:pt idx="1855">
                  <c:v>-1.0000000000000009E-2</c:v>
                </c:pt>
                <c:pt idx="1856">
                  <c:v>-1.0000000000000009E-2</c:v>
                </c:pt>
                <c:pt idx="1857">
                  <c:v>-2.0000000000000018E-2</c:v>
                </c:pt>
                <c:pt idx="1858">
                  <c:v>-1.0000000000000009E-2</c:v>
                </c:pt>
                <c:pt idx="1859">
                  <c:v>-1.0000000000000009E-2</c:v>
                </c:pt>
                <c:pt idx="1860">
                  <c:v>-1.0000000000000009E-2</c:v>
                </c:pt>
                <c:pt idx="1861">
                  <c:v>0</c:v>
                </c:pt>
                <c:pt idx="1862">
                  <c:v>0</c:v>
                </c:pt>
                <c:pt idx="1863">
                  <c:v>-1.0000000000000009E-2</c:v>
                </c:pt>
                <c:pt idx="1864">
                  <c:v>-1.0000000000000009E-2</c:v>
                </c:pt>
                <c:pt idx="1865">
                  <c:v>-1.0000000000000009E-2</c:v>
                </c:pt>
                <c:pt idx="1866">
                  <c:v>-1.0000000000000009E-2</c:v>
                </c:pt>
                <c:pt idx="1867">
                  <c:v>-1.0000000000000009E-2</c:v>
                </c:pt>
                <c:pt idx="1868">
                  <c:v>0</c:v>
                </c:pt>
                <c:pt idx="1869">
                  <c:v>-1.0000000000000009E-2</c:v>
                </c:pt>
                <c:pt idx="1870">
                  <c:v>-1.0000000000000009E-2</c:v>
                </c:pt>
                <c:pt idx="1871">
                  <c:v>-1.0000000000000009E-2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-1.0000000000000009E-2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-1.0000000000000009E-2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-1.0000000000000009E-2</c:v>
                </c:pt>
                <c:pt idx="1902">
                  <c:v>0</c:v>
                </c:pt>
                <c:pt idx="1903">
                  <c:v>0</c:v>
                </c:pt>
                <c:pt idx="1904">
                  <c:v>-1.0000000000000009E-2</c:v>
                </c:pt>
                <c:pt idx="1905">
                  <c:v>-1.0000000000000009E-2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1.0000000000000009E-2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1.0000000000000009E-2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1.0000000000000009E-2</c:v>
                </c:pt>
                <c:pt idx="1942">
                  <c:v>0</c:v>
                </c:pt>
                <c:pt idx="1943">
                  <c:v>1.0000000000000009E-2</c:v>
                </c:pt>
                <c:pt idx="1944">
                  <c:v>0</c:v>
                </c:pt>
                <c:pt idx="1945">
                  <c:v>0</c:v>
                </c:pt>
                <c:pt idx="1946">
                  <c:v>1.0000000000000009E-2</c:v>
                </c:pt>
                <c:pt idx="1947">
                  <c:v>0</c:v>
                </c:pt>
                <c:pt idx="1948">
                  <c:v>0</c:v>
                </c:pt>
                <c:pt idx="1949">
                  <c:v>1.0000000000000009E-2</c:v>
                </c:pt>
                <c:pt idx="1950">
                  <c:v>0</c:v>
                </c:pt>
                <c:pt idx="1951">
                  <c:v>0</c:v>
                </c:pt>
                <c:pt idx="1952">
                  <c:v>1.0000000000000009E-2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1.0000000000000009E-2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1.0000000000000009E-2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1.0000000000000009E-2</c:v>
                </c:pt>
                <c:pt idx="1983">
                  <c:v>1.0000000000000009E-2</c:v>
                </c:pt>
                <c:pt idx="1984">
                  <c:v>1.0000000000000009E-2</c:v>
                </c:pt>
                <c:pt idx="1985">
                  <c:v>0</c:v>
                </c:pt>
                <c:pt idx="1986">
                  <c:v>0</c:v>
                </c:pt>
                <c:pt idx="1987">
                  <c:v>1.0000000000000009E-2</c:v>
                </c:pt>
                <c:pt idx="1988">
                  <c:v>0</c:v>
                </c:pt>
                <c:pt idx="1989">
                  <c:v>0</c:v>
                </c:pt>
                <c:pt idx="1990">
                  <c:v>1.0000000000000009E-2</c:v>
                </c:pt>
                <c:pt idx="1991">
                  <c:v>0</c:v>
                </c:pt>
                <c:pt idx="1992">
                  <c:v>-1.0000000000000009E-2</c:v>
                </c:pt>
                <c:pt idx="1993">
                  <c:v>1.0000000000000009E-2</c:v>
                </c:pt>
                <c:pt idx="1994">
                  <c:v>0</c:v>
                </c:pt>
                <c:pt idx="1995">
                  <c:v>1.0000000000000009E-2</c:v>
                </c:pt>
                <c:pt idx="1996">
                  <c:v>1.0000000000000009E-2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1.0000000000000009E-2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1.0000000000000009E-2</c:v>
                </c:pt>
                <c:pt idx="2006">
                  <c:v>1.0000000000000009E-2</c:v>
                </c:pt>
                <c:pt idx="2007">
                  <c:v>2.0000000000000018E-2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-1.0000000000000009E-2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-1.0000000000000009E-2</c:v>
                </c:pt>
                <c:pt idx="2016">
                  <c:v>-1.0000000000000009E-2</c:v>
                </c:pt>
                <c:pt idx="2017">
                  <c:v>-1.0000000000000009E-2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-1.0000000000000009E-2</c:v>
                </c:pt>
                <c:pt idx="2027">
                  <c:v>0</c:v>
                </c:pt>
                <c:pt idx="2028">
                  <c:v>0</c:v>
                </c:pt>
                <c:pt idx="2029">
                  <c:v>-1.0000000000000009E-2</c:v>
                </c:pt>
                <c:pt idx="2030">
                  <c:v>0</c:v>
                </c:pt>
                <c:pt idx="2031">
                  <c:v>-1.0000000000000009E-2</c:v>
                </c:pt>
                <c:pt idx="2032">
                  <c:v>0</c:v>
                </c:pt>
                <c:pt idx="2033">
                  <c:v>0</c:v>
                </c:pt>
                <c:pt idx="2034">
                  <c:v>-1.0000000000000009E-2</c:v>
                </c:pt>
                <c:pt idx="2035">
                  <c:v>-1.0000000000000009E-2</c:v>
                </c:pt>
                <c:pt idx="2036">
                  <c:v>-1.0000000000000009E-2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-1.0000000000000009E-2</c:v>
                </c:pt>
                <c:pt idx="2043">
                  <c:v>-1.0000000000000009E-2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-1.0000000000000009E-2</c:v>
                </c:pt>
                <c:pt idx="2057">
                  <c:v>-1.0000000000000009E-2</c:v>
                </c:pt>
                <c:pt idx="2058">
                  <c:v>0</c:v>
                </c:pt>
                <c:pt idx="2059">
                  <c:v>1.0000000000000009E-2</c:v>
                </c:pt>
                <c:pt idx="2060">
                  <c:v>0</c:v>
                </c:pt>
                <c:pt idx="2061">
                  <c:v>-1.0000000000000009E-2</c:v>
                </c:pt>
                <c:pt idx="2062">
                  <c:v>-1.0000000000000009E-2</c:v>
                </c:pt>
                <c:pt idx="2063">
                  <c:v>0</c:v>
                </c:pt>
                <c:pt idx="2064">
                  <c:v>1.0000000000000009E-2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1.0000000000000009E-2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-1.0000000000000009E-2</c:v>
                </c:pt>
                <c:pt idx="2081">
                  <c:v>-1.0000000000000009E-2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1.0000000000000009E-2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1.0000000000000009E-2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1.0000000000000009E-2</c:v>
                </c:pt>
                <c:pt idx="2099">
                  <c:v>0</c:v>
                </c:pt>
                <c:pt idx="2100">
                  <c:v>0</c:v>
                </c:pt>
                <c:pt idx="2101">
                  <c:v>-1.0000000000000009E-2</c:v>
                </c:pt>
                <c:pt idx="2102">
                  <c:v>-1.0000000000000009E-2</c:v>
                </c:pt>
                <c:pt idx="2103">
                  <c:v>-1.0000000000000009E-2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1.0000000000000009E-2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2.0000000000000018E-2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1.0000000000000009E-2</c:v>
                </c:pt>
                <c:pt idx="2121">
                  <c:v>1.0000000000000009E-2</c:v>
                </c:pt>
                <c:pt idx="2122">
                  <c:v>0</c:v>
                </c:pt>
                <c:pt idx="2123">
                  <c:v>0</c:v>
                </c:pt>
                <c:pt idx="2124">
                  <c:v>-1.0000000000000009E-2</c:v>
                </c:pt>
                <c:pt idx="2125">
                  <c:v>-1.0000000000000009E-2</c:v>
                </c:pt>
                <c:pt idx="2126">
                  <c:v>-1.0000000000000009E-2</c:v>
                </c:pt>
                <c:pt idx="2127">
                  <c:v>-1.0000000000000009E-2</c:v>
                </c:pt>
                <c:pt idx="2128">
                  <c:v>0</c:v>
                </c:pt>
                <c:pt idx="2129">
                  <c:v>0</c:v>
                </c:pt>
                <c:pt idx="2130">
                  <c:v>-1.0000000000000009E-2</c:v>
                </c:pt>
                <c:pt idx="2131">
                  <c:v>-1.0000000000000009E-2</c:v>
                </c:pt>
                <c:pt idx="2132">
                  <c:v>-1.0000000000000009E-2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-1.0000000000000009E-2</c:v>
                </c:pt>
                <c:pt idx="2137">
                  <c:v>-1.0000000000000009E-2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-2.0000000000000018E-2</c:v>
                </c:pt>
                <c:pt idx="2142">
                  <c:v>-1.0000000000000009E-2</c:v>
                </c:pt>
                <c:pt idx="2143">
                  <c:v>-1.0000000000000009E-2</c:v>
                </c:pt>
                <c:pt idx="2144">
                  <c:v>0</c:v>
                </c:pt>
                <c:pt idx="2145">
                  <c:v>0</c:v>
                </c:pt>
                <c:pt idx="2146">
                  <c:v>-1.0000000000000009E-2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1.0000000000000009E-2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1.0000000000000009E-2</c:v>
                </c:pt>
                <c:pt idx="2156">
                  <c:v>1.0000000000000009E-2</c:v>
                </c:pt>
                <c:pt idx="2157">
                  <c:v>0</c:v>
                </c:pt>
                <c:pt idx="2158">
                  <c:v>0</c:v>
                </c:pt>
                <c:pt idx="2159">
                  <c:v>1.0000000000000009E-2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1.0000000000000009E-2</c:v>
                </c:pt>
                <c:pt idx="2164">
                  <c:v>0</c:v>
                </c:pt>
                <c:pt idx="2165">
                  <c:v>1.0000000000000009E-2</c:v>
                </c:pt>
                <c:pt idx="2166">
                  <c:v>0</c:v>
                </c:pt>
                <c:pt idx="2167">
                  <c:v>1.0000000000000009E-2</c:v>
                </c:pt>
                <c:pt idx="2168">
                  <c:v>0</c:v>
                </c:pt>
                <c:pt idx="2169">
                  <c:v>1.0000000000000009E-2</c:v>
                </c:pt>
                <c:pt idx="2170">
                  <c:v>0</c:v>
                </c:pt>
                <c:pt idx="2171">
                  <c:v>-1.0000000000000009E-2</c:v>
                </c:pt>
                <c:pt idx="2172">
                  <c:v>-1.0000000000000009E-2</c:v>
                </c:pt>
                <c:pt idx="2173">
                  <c:v>0</c:v>
                </c:pt>
                <c:pt idx="2174">
                  <c:v>0</c:v>
                </c:pt>
                <c:pt idx="2175">
                  <c:v>1.0000000000000009E-2</c:v>
                </c:pt>
                <c:pt idx="2176">
                  <c:v>1.0000000000000009E-2</c:v>
                </c:pt>
                <c:pt idx="2177">
                  <c:v>2.0000000000000018E-2</c:v>
                </c:pt>
                <c:pt idx="2178">
                  <c:v>1.0000000000000009E-2</c:v>
                </c:pt>
                <c:pt idx="2179">
                  <c:v>1.0000000000000009E-2</c:v>
                </c:pt>
                <c:pt idx="2180">
                  <c:v>2.0000000000000018E-2</c:v>
                </c:pt>
                <c:pt idx="2181">
                  <c:v>0</c:v>
                </c:pt>
                <c:pt idx="2182">
                  <c:v>1.0000000000000009E-2</c:v>
                </c:pt>
                <c:pt idx="2183">
                  <c:v>1.0000000000000009E-2</c:v>
                </c:pt>
                <c:pt idx="2184">
                  <c:v>1.0000000000000009E-2</c:v>
                </c:pt>
                <c:pt idx="2185">
                  <c:v>2.0000000000000018E-2</c:v>
                </c:pt>
                <c:pt idx="2186">
                  <c:v>2.0000000000000018E-2</c:v>
                </c:pt>
                <c:pt idx="2187">
                  <c:v>1.0000000000000009E-2</c:v>
                </c:pt>
                <c:pt idx="2188">
                  <c:v>1.0000000000000009E-2</c:v>
                </c:pt>
                <c:pt idx="2189">
                  <c:v>1.0000000000000009E-2</c:v>
                </c:pt>
                <c:pt idx="2190">
                  <c:v>1.0000000000000009E-2</c:v>
                </c:pt>
                <c:pt idx="2191">
                  <c:v>1.0000000000000009E-2</c:v>
                </c:pt>
                <c:pt idx="2192">
                  <c:v>2.0000000000000018E-2</c:v>
                </c:pt>
                <c:pt idx="2193">
                  <c:v>1.0000000000000009E-2</c:v>
                </c:pt>
                <c:pt idx="2194">
                  <c:v>1.0000000000000009E-2</c:v>
                </c:pt>
                <c:pt idx="2195">
                  <c:v>2.0000000000000018E-2</c:v>
                </c:pt>
                <c:pt idx="2196">
                  <c:v>1.0000000000000009E-2</c:v>
                </c:pt>
                <c:pt idx="2197">
                  <c:v>2.0000000000000018E-2</c:v>
                </c:pt>
                <c:pt idx="2198">
                  <c:v>2.0000000000000018E-2</c:v>
                </c:pt>
                <c:pt idx="2199">
                  <c:v>2.0000000000000018E-2</c:v>
                </c:pt>
                <c:pt idx="2200">
                  <c:v>2.0000000000000018E-2</c:v>
                </c:pt>
                <c:pt idx="2201">
                  <c:v>1.0000000000000009E-2</c:v>
                </c:pt>
                <c:pt idx="2202">
                  <c:v>1.0000000000000009E-2</c:v>
                </c:pt>
                <c:pt idx="2203">
                  <c:v>2.0000000000000018E-2</c:v>
                </c:pt>
                <c:pt idx="2204">
                  <c:v>2.0000000000000018E-2</c:v>
                </c:pt>
                <c:pt idx="2205">
                  <c:v>2.0000000000000018E-2</c:v>
                </c:pt>
                <c:pt idx="2206">
                  <c:v>0</c:v>
                </c:pt>
                <c:pt idx="2207">
                  <c:v>1.0000000000000009E-2</c:v>
                </c:pt>
                <c:pt idx="2208">
                  <c:v>1.0000000000000009E-2</c:v>
                </c:pt>
                <c:pt idx="2209">
                  <c:v>1.0000000000000009E-2</c:v>
                </c:pt>
                <c:pt idx="2210">
                  <c:v>2.0000000000000018E-2</c:v>
                </c:pt>
                <c:pt idx="2211">
                  <c:v>2.0000000000000018E-2</c:v>
                </c:pt>
                <c:pt idx="2212">
                  <c:v>0</c:v>
                </c:pt>
                <c:pt idx="2213">
                  <c:v>0</c:v>
                </c:pt>
                <c:pt idx="2214">
                  <c:v>1.0000000000000009E-2</c:v>
                </c:pt>
                <c:pt idx="2215">
                  <c:v>1.0000000000000009E-2</c:v>
                </c:pt>
                <c:pt idx="2216">
                  <c:v>1.0000000000000009E-2</c:v>
                </c:pt>
                <c:pt idx="2217">
                  <c:v>2.0000000000000018E-2</c:v>
                </c:pt>
                <c:pt idx="2218">
                  <c:v>1.0000000000000009E-2</c:v>
                </c:pt>
                <c:pt idx="2219">
                  <c:v>1.0000000000000009E-2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1.0000000000000009E-2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1.0000000000000009E-2</c:v>
                </c:pt>
                <c:pt idx="2231">
                  <c:v>1.0000000000000009E-2</c:v>
                </c:pt>
                <c:pt idx="2232">
                  <c:v>-4.0000000000000036E-2</c:v>
                </c:pt>
                <c:pt idx="2233">
                  <c:v>0</c:v>
                </c:pt>
                <c:pt idx="2234">
                  <c:v>1.0000000000000009E-2</c:v>
                </c:pt>
                <c:pt idx="2235">
                  <c:v>2.0000000000000018E-2</c:v>
                </c:pt>
                <c:pt idx="2236">
                  <c:v>2.0000000000000018E-2</c:v>
                </c:pt>
                <c:pt idx="2237">
                  <c:v>2.0000000000000018E-2</c:v>
                </c:pt>
                <c:pt idx="2238">
                  <c:v>1.0000000000000009E-2</c:v>
                </c:pt>
                <c:pt idx="2239">
                  <c:v>2.0000000000000018E-2</c:v>
                </c:pt>
                <c:pt idx="2240">
                  <c:v>2.0000000000000018E-2</c:v>
                </c:pt>
                <c:pt idx="2241">
                  <c:v>2.0000000000000018E-2</c:v>
                </c:pt>
                <c:pt idx="2242">
                  <c:v>2.0000000000000018E-2</c:v>
                </c:pt>
                <c:pt idx="2243">
                  <c:v>2.0000000000000018E-2</c:v>
                </c:pt>
                <c:pt idx="2244">
                  <c:v>2.0000000000000018E-2</c:v>
                </c:pt>
                <c:pt idx="2245">
                  <c:v>2.0000000000000018E-2</c:v>
                </c:pt>
                <c:pt idx="2246">
                  <c:v>2.0000000000000018E-2</c:v>
                </c:pt>
                <c:pt idx="2247">
                  <c:v>2.0000000000000018E-2</c:v>
                </c:pt>
                <c:pt idx="2248">
                  <c:v>1.0000000000000009E-2</c:v>
                </c:pt>
                <c:pt idx="2249">
                  <c:v>0</c:v>
                </c:pt>
                <c:pt idx="2250">
                  <c:v>1.0000000000000009E-2</c:v>
                </c:pt>
                <c:pt idx="2251">
                  <c:v>1.0000000000000009E-2</c:v>
                </c:pt>
                <c:pt idx="2252">
                  <c:v>1.0000000000000009E-2</c:v>
                </c:pt>
                <c:pt idx="2253">
                  <c:v>2.0000000000000018E-2</c:v>
                </c:pt>
                <c:pt idx="2254">
                  <c:v>1.0000000000000009E-2</c:v>
                </c:pt>
                <c:pt idx="2255">
                  <c:v>1.0000000000000009E-2</c:v>
                </c:pt>
                <c:pt idx="2256">
                  <c:v>1.0000000000000009E-2</c:v>
                </c:pt>
                <c:pt idx="2257">
                  <c:v>1.0000000000000009E-2</c:v>
                </c:pt>
                <c:pt idx="2258">
                  <c:v>2.0000000000000018E-2</c:v>
                </c:pt>
                <c:pt idx="2259">
                  <c:v>2.0000000000000018E-2</c:v>
                </c:pt>
                <c:pt idx="2260">
                  <c:v>2.0000000000000018E-2</c:v>
                </c:pt>
                <c:pt idx="2261">
                  <c:v>2.0000000000000018E-2</c:v>
                </c:pt>
                <c:pt idx="2262">
                  <c:v>-1.0000000000000009E-2</c:v>
                </c:pt>
                <c:pt idx="2263">
                  <c:v>-4.0000000000000036E-2</c:v>
                </c:pt>
                <c:pt idx="2264">
                  <c:v>0</c:v>
                </c:pt>
                <c:pt idx="2265">
                  <c:v>1.0000000000000009E-2</c:v>
                </c:pt>
                <c:pt idx="2266">
                  <c:v>1.0000000000000009E-2</c:v>
                </c:pt>
                <c:pt idx="2267">
                  <c:v>1.0000000000000009E-2</c:v>
                </c:pt>
                <c:pt idx="2268">
                  <c:v>1.0000000000000009E-2</c:v>
                </c:pt>
                <c:pt idx="2269">
                  <c:v>1.0000000000000009E-2</c:v>
                </c:pt>
                <c:pt idx="2270">
                  <c:v>1.0000000000000009E-2</c:v>
                </c:pt>
                <c:pt idx="2271">
                  <c:v>2.0000000000000018E-2</c:v>
                </c:pt>
                <c:pt idx="2272">
                  <c:v>1.0000000000000009E-2</c:v>
                </c:pt>
                <c:pt idx="2273">
                  <c:v>1.0000000000000009E-2</c:v>
                </c:pt>
                <c:pt idx="2274">
                  <c:v>0</c:v>
                </c:pt>
                <c:pt idx="2275">
                  <c:v>0</c:v>
                </c:pt>
                <c:pt idx="2276">
                  <c:v>-1.0000000000000009E-2</c:v>
                </c:pt>
                <c:pt idx="2277">
                  <c:v>0</c:v>
                </c:pt>
                <c:pt idx="2278">
                  <c:v>0</c:v>
                </c:pt>
                <c:pt idx="2279">
                  <c:v>1.0000000000000009E-2</c:v>
                </c:pt>
                <c:pt idx="2280">
                  <c:v>1.0000000000000009E-2</c:v>
                </c:pt>
                <c:pt idx="2281">
                  <c:v>1.0000000000000009E-2</c:v>
                </c:pt>
                <c:pt idx="2282">
                  <c:v>1.0000000000000009E-2</c:v>
                </c:pt>
                <c:pt idx="2283">
                  <c:v>1.0000000000000009E-2</c:v>
                </c:pt>
                <c:pt idx="2284">
                  <c:v>1.0000000000000009E-2</c:v>
                </c:pt>
                <c:pt idx="2285">
                  <c:v>1.0000000000000009E-2</c:v>
                </c:pt>
                <c:pt idx="2286">
                  <c:v>1.0000000000000009E-2</c:v>
                </c:pt>
                <c:pt idx="2287">
                  <c:v>1.0000000000000009E-2</c:v>
                </c:pt>
                <c:pt idx="2288">
                  <c:v>1.0000000000000009E-2</c:v>
                </c:pt>
                <c:pt idx="2289">
                  <c:v>1.0000000000000009E-2</c:v>
                </c:pt>
                <c:pt idx="2290">
                  <c:v>1.0000000000000009E-2</c:v>
                </c:pt>
                <c:pt idx="2291">
                  <c:v>1.0000000000000009E-2</c:v>
                </c:pt>
                <c:pt idx="2292">
                  <c:v>1.0000000000000009E-2</c:v>
                </c:pt>
                <c:pt idx="2293">
                  <c:v>1.0000000000000009E-2</c:v>
                </c:pt>
                <c:pt idx="2294">
                  <c:v>1.0000000000000009E-2</c:v>
                </c:pt>
                <c:pt idx="2295">
                  <c:v>1.0000000000000009E-2</c:v>
                </c:pt>
                <c:pt idx="2296">
                  <c:v>1.0000000000000009E-2</c:v>
                </c:pt>
                <c:pt idx="2297">
                  <c:v>1.0000000000000009E-2</c:v>
                </c:pt>
                <c:pt idx="2298">
                  <c:v>1.0000000000000009E-2</c:v>
                </c:pt>
                <c:pt idx="2299">
                  <c:v>1.0000000000000009E-2</c:v>
                </c:pt>
                <c:pt idx="2300">
                  <c:v>1.0000000000000009E-2</c:v>
                </c:pt>
                <c:pt idx="2301">
                  <c:v>1.0000000000000009E-2</c:v>
                </c:pt>
                <c:pt idx="2302">
                  <c:v>1.0000000000000009E-2</c:v>
                </c:pt>
                <c:pt idx="2303">
                  <c:v>1.0000000000000009E-2</c:v>
                </c:pt>
                <c:pt idx="2304">
                  <c:v>0</c:v>
                </c:pt>
                <c:pt idx="2305">
                  <c:v>1.0000000000000009E-2</c:v>
                </c:pt>
                <c:pt idx="2306">
                  <c:v>1.0000000000000009E-2</c:v>
                </c:pt>
                <c:pt idx="2307">
                  <c:v>1.0000000000000009E-2</c:v>
                </c:pt>
                <c:pt idx="2308">
                  <c:v>1.0000000000000009E-2</c:v>
                </c:pt>
                <c:pt idx="2309">
                  <c:v>1.0000000000000009E-2</c:v>
                </c:pt>
                <c:pt idx="2310">
                  <c:v>1.0000000000000009E-2</c:v>
                </c:pt>
                <c:pt idx="2311">
                  <c:v>1.0000000000000009E-2</c:v>
                </c:pt>
                <c:pt idx="2312">
                  <c:v>1.0000000000000009E-2</c:v>
                </c:pt>
                <c:pt idx="2313">
                  <c:v>1.0000000000000009E-2</c:v>
                </c:pt>
                <c:pt idx="2314">
                  <c:v>1.0000000000000009E-2</c:v>
                </c:pt>
                <c:pt idx="2315">
                  <c:v>1.0000000000000009E-2</c:v>
                </c:pt>
                <c:pt idx="2316">
                  <c:v>0</c:v>
                </c:pt>
                <c:pt idx="2317">
                  <c:v>0</c:v>
                </c:pt>
                <c:pt idx="2318">
                  <c:v>1.0000000000000009E-2</c:v>
                </c:pt>
                <c:pt idx="2319">
                  <c:v>1.0000000000000009E-2</c:v>
                </c:pt>
                <c:pt idx="2320">
                  <c:v>1.0000000000000009E-2</c:v>
                </c:pt>
                <c:pt idx="2321">
                  <c:v>0</c:v>
                </c:pt>
                <c:pt idx="2322">
                  <c:v>1.0000000000000009E-2</c:v>
                </c:pt>
                <c:pt idx="2323">
                  <c:v>0</c:v>
                </c:pt>
                <c:pt idx="2324">
                  <c:v>0</c:v>
                </c:pt>
                <c:pt idx="2325">
                  <c:v>1.0000000000000009E-2</c:v>
                </c:pt>
                <c:pt idx="2326">
                  <c:v>0</c:v>
                </c:pt>
                <c:pt idx="2327">
                  <c:v>1.0000000000000009E-2</c:v>
                </c:pt>
                <c:pt idx="2328">
                  <c:v>1.0000000000000009E-2</c:v>
                </c:pt>
                <c:pt idx="2329">
                  <c:v>1.0000000000000009E-2</c:v>
                </c:pt>
                <c:pt idx="2330">
                  <c:v>1.0000000000000009E-2</c:v>
                </c:pt>
                <c:pt idx="2331">
                  <c:v>1.0000000000000009E-2</c:v>
                </c:pt>
                <c:pt idx="2332">
                  <c:v>1.0000000000000009E-2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1.0000000000000009E-2</c:v>
                </c:pt>
                <c:pt idx="2337">
                  <c:v>0</c:v>
                </c:pt>
                <c:pt idx="2338">
                  <c:v>1.0000000000000009E-2</c:v>
                </c:pt>
                <c:pt idx="2339">
                  <c:v>1.0000000000000009E-2</c:v>
                </c:pt>
                <c:pt idx="2340">
                  <c:v>1.0000000000000009E-2</c:v>
                </c:pt>
                <c:pt idx="2341">
                  <c:v>0</c:v>
                </c:pt>
                <c:pt idx="2342">
                  <c:v>1.0000000000000009E-2</c:v>
                </c:pt>
                <c:pt idx="2343">
                  <c:v>1.0000000000000009E-2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1.0000000000000009E-2</c:v>
                </c:pt>
                <c:pt idx="2349">
                  <c:v>1.0000000000000009E-2</c:v>
                </c:pt>
                <c:pt idx="2350">
                  <c:v>1.0000000000000009E-2</c:v>
                </c:pt>
                <c:pt idx="2351">
                  <c:v>0</c:v>
                </c:pt>
                <c:pt idx="2352">
                  <c:v>0</c:v>
                </c:pt>
                <c:pt idx="2353">
                  <c:v>1.0000000000000009E-2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1.0000000000000009E-2</c:v>
                </c:pt>
                <c:pt idx="2358">
                  <c:v>-1.0000000000000009E-2</c:v>
                </c:pt>
                <c:pt idx="2359">
                  <c:v>-3.0000000000000027E-2</c:v>
                </c:pt>
                <c:pt idx="2360">
                  <c:v>-2.0000000000000018E-2</c:v>
                </c:pt>
                <c:pt idx="2361">
                  <c:v>0</c:v>
                </c:pt>
                <c:pt idx="2362">
                  <c:v>1.0000000000000009E-2</c:v>
                </c:pt>
                <c:pt idx="2363">
                  <c:v>1.0000000000000009E-2</c:v>
                </c:pt>
                <c:pt idx="2364">
                  <c:v>2.0000000000000018E-2</c:v>
                </c:pt>
                <c:pt idx="2365">
                  <c:v>1.0000000000000009E-2</c:v>
                </c:pt>
                <c:pt idx="2366">
                  <c:v>1.0000000000000009E-2</c:v>
                </c:pt>
                <c:pt idx="2367">
                  <c:v>0</c:v>
                </c:pt>
                <c:pt idx="2368">
                  <c:v>0</c:v>
                </c:pt>
                <c:pt idx="2369">
                  <c:v>1.0000000000000009E-2</c:v>
                </c:pt>
                <c:pt idx="2370">
                  <c:v>1.0000000000000009E-2</c:v>
                </c:pt>
                <c:pt idx="2371">
                  <c:v>2.0000000000000018E-2</c:v>
                </c:pt>
                <c:pt idx="2372">
                  <c:v>1.0000000000000009E-2</c:v>
                </c:pt>
                <c:pt idx="2373">
                  <c:v>1.0000000000000009E-2</c:v>
                </c:pt>
                <c:pt idx="2374">
                  <c:v>1.0000000000000009E-2</c:v>
                </c:pt>
                <c:pt idx="2375">
                  <c:v>1.0000000000000009E-2</c:v>
                </c:pt>
                <c:pt idx="2376">
                  <c:v>0</c:v>
                </c:pt>
                <c:pt idx="2377">
                  <c:v>1.0000000000000009E-2</c:v>
                </c:pt>
                <c:pt idx="2378">
                  <c:v>1.0000000000000009E-2</c:v>
                </c:pt>
                <c:pt idx="2379">
                  <c:v>1.0000000000000009E-2</c:v>
                </c:pt>
                <c:pt idx="2380">
                  <c:v>2.0000000000000018E-2</c:v>
                </c:pt>
                <c:pt idx="2381">
                  <c:v>1.0000000000000009E-2</c:v>
                </c:pt>
                <c:pt idx="2382">
                  <c:v>0</c:v>
                </c:pt>
                <c:pt idx="2383">
                  <c:v>0</c:v>
                </c:pt>
                <c:pt idx="2384">
                  <c:v>2.0000000000000018E-2</c:v>
                </c:pt>
                <c:pt idx="2385">
                  <c:v>1.0000000000000009E-2</c:v>
                </c:pt>
                <c:pt idx="2386">
                  <c:v>1.0000000000000009E-2</c:v>
                </c:pt>
                <c:pt idx="2387">
                  <c:v>1.0000000000000009E-2</c:v>
                </c:pt>
                <c:pt idx="2388">
                  <c:v>2.0000000000000018E-2</c:v>
                </c:pt>
                <c:pt idx="2389">
                  <c:v>2.0000000000000018E-2</c:v>
                </c:pt>
                <c:pt idx="2390">
                  <c:v>2.0000000000000018E-2</c:v>
                </c:pt>
                <c:pt idx="2391">
                  <c:v>2.0000000000000018E-2</c:v>
                </c:pt>
                <c:pt idx="2392">
                  <c:v>2.0000000000000018E-2</c:v>
                </c:pt>
                <c:pt idx="2393">
                  <c:v>2.0000000000000018E-2</c:v>
                </c:pt>
                <c:pt idx="2394">
                  <c:v>2.0000000000000018E-2</c:v>
                </c:pt>
                <c:pt idx="2395">
                  <c:v>1.0000000000000009E-2</c:v>
                </c:pt>
                <c:pt idx="2396">
                  <c:v>2.0000000000000018E-2</c:v>
                </c:pt>
                <c:pt idx="2397">
                  <c:v>2.0000000000000018E-2</c:v>
                </c:pt>
                <c:pt idx="2398">
                  <c:v>2.0000000000000018E-2</c:v>
                </c:pt>
                <c:pt idx="2399">
                  <c:v>2.0000000000000018E-2</c:v>
                </c:pt>
                <c:pt idx="2400">
                  <c:v>0</c:v>
                </c:pt>
                <c:pt idx="2401">
                  <c:v>0</c:v>
                </c:pt>
                <c:pt idx="2402">
                  <c:v>1.0000000000000009E-2</c:v>
                </c:pt>
                <c:pt idx="2403">
                  <c:v>1.0000000000000009E-2</c:v>
                </c:pt>
                <c:pt idx="2404">
                  <c:v>-1.0000000000000009E-2</c:v>
                </c:pt>
                <c:pt idx="2405">
                  <c:v>-4.0000000000000036E-2</c:v>
                </c:pt>
                <c:pt idx="2406">
                  <c:v>-4.0000000000000036E-2</c:v>
                </c:pt>
                <c:pt idx="2407">
                  <c:v>-1.0000000000000009E-2</c:v>
                </c:pt>
                <c:pt idx="2408">
                  <c:v>-1.0000000000000009E-2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1.0000000000000009E-2</c:v>
                </c:pt>
                <c:pt idx="2413">
                  <c:v>1.0000000000000009E-2</c:v>
                </c:pt>
                <c:pt idx="2414">
                  <c:v>1.0000000000000009E-2</c:v>
                </c:pt>
                <c:pt idx="2415">
                  <c:v>1.0000000000000009E-2</c:v>
                </c:pt>
                <c:pt idx="2416">
                  <c:v>1.0000000000000009E-2</c:v>
                </c:pt>
                <c:pt idx="2417">
                  <c:v>1.0000000000000009E-2</c:v>
                </c:pt>
                <c:pt idx="2418">
                  <c:v>1.0000000000000009E-2</c:v>
                </c:pt>
                <c:pt idx="2419">
                  <c:v>1.0000000000000009E-2</c:v>
                </c:pt>
                <c:pt idx="2420">
                  <c:v>1.0000000000000009E-2</c:v>
                </c:pt>
                <c:pt idx="2421">
                  <c:v>1.0000000000000009E-2</c:v>
                </c:pt>
                <c:pt idx="2422">
                  <c:v>1.0000000000000009E-2</c:v>
                </c:pt>
                <c:pt idx="2423">
                  <c:v>1.0000000000000009E-2</c:v>
                </c:pt>
                <c:pt idx="2424">
                  <c:v>2.0000000000000018E-2</c:v>
                </c:pt>
                <c:pt idx="2425">
                  <c:v>1.0000000000000009E-2</c:v>
                </c:pt>
                <c:pt idx="2426">
                  <c:v>2.0000000000000018E-2</c:v>
                </c:pt>
                <c:pt idx="2427">
                  <c:v>1.0000000000000009E-2</c:v>
                </c:pt>
                <c:pt idx="2428">
                  <c:v>1.0000000000000009E-2</c:v>
                </c:pt>
                <c:pt idx="2429">
                  <c:v>1.0000000000000009E-2</c:v>
                </c:pt>
                <c:pt idx="2430">
                  <c:v>1.0000000000000009E-2</c:v>
                </c:pt>
                <c:pt idx="2431">
                  <c:v>2.0000000000000018E-2</c:v>
                </c:pt>
                <c:pt idx="2432">
                  <c:v>2.0000000000000018E-2</c:v>
                </c:pt>
                <c:pt idx="2433">
                  <c:v>2.0000000000000018E-2</c:v>
                </c:pt>
                <c:pt idx="2434">
                  <c:v>2.0000000000000018E-2</c:v>
                </c:pt>
                <c:pt idx="2435">
                  <c:v>2.0000000000000018E-2</c:v>
                </c:pt>
                <c:pt idx="2436">
                  <c:v>2.0000000000000018E-2</c:v>
                </c:pt>
                <c:pt idx="2437">
                  <c:v>2.0000000000000018E-2</c:v>
                </c:pt>
                <c:pt idx="2438">
                  <c:v>1.0000000000000009E-2</c:v>
                </c:pt>
                <c:pt idx="2439">
                  <c:v>2.0000000000000018E-2</c:v>
                </c:pt>
                <c:pt idx="2440">
                  <c:v>2.0000000000000018E-2</c:v>
                </c:pt>
                <c:pt idx="2441">
                  <c:v>1.0000000000000009E-2</c:v>
                </c:pt>
                <c:pt idx="2442">
                  <c:v>2.0000000000000018E-2</c:v>
                </c:pt>
                <c:pt idx="2443">
                  <c:v>2.0000000000000018E-2</c:v>
                </c:pt>
                <c:pt idx="2444">
                  <c:v>2.0000000000000018E-2</c:v>
                </c:pt>
                <c:pt idx="2445">
                  <c:v>1.0000000000000009E-2</c:v>
                </c:pt>
                <c:pt idx="2446">
                  <c:v>1.0000000000000009E-2</c:v>
                </c:pt>
                <c:pt idx="2447">
                  <c:v>2.0000000000000018E-2</c:v>
                </c:pt>
                <c:pt idx="2448">
                  <c:v>2.0000000000000018E-2</c:v>
                </c:pt>
                <c:pt idx="2449">
                  <c:v>2.0000000000000018E-2</c:v>
                </c:pt>
                <c:pt idx="2450">
                  <c:v>2.0000000000000018E-2</c:v>
                </c:pt>
                <c:pt idx="2451">
                  <c:v>2.0000000000000018E-2</c:v>
                </c:pt>
                <c:pt idx="2452">
                  <c:v>1.0000000000000009E-2</c:v>
                </c:pt>
                <c:pt idx="2453">
                  <c:v>1.0000000000000009E-2</c:v>
                </c:pt>
                <c:pt idx="2454">
                  <c:v>2.0000000000000018E-2</c:v>
                </c:pt>
                <c:pt idx="2455">
                  <c:v>2.0000000000000018E-2</c:v>
                </c:pt>
                <c:pt idx="2456">
                  <c:v>2.0000000000000018E-2</c:v>
                </c:pt>
                <c:pt idx="2457">
                  <c:v>2.0000000000000018E-2</c:v>
                </c:pt>
                <c:pt idx="2458">
                  <c:v>2.0000000000000018E-2</c:v>
                </c:pt>
                <c:pt idx="2459">
                  <c:v>1.0000000000000009E-2</c:v>
                </c:pt>
                <c:pt idx="2460">
                  <c:v>2.0000000000000018E-2</c:v>
                </c:pt>
                <c:pt idx="2461">
                  <c:v>2.0000000000000018E-2</c:v>
                </c:pt>
                <c:pt idx="2462">
                  <c:v>2.0000000000000018E-2</c:v>
                </c:pt>
                <c:pt idx="2463">
                  <c:v>2.0000000000000018E-2</c:v>
                </c:pt>
                <c:pt idx="2464">
                  <c:v>2.0000000000000018E-2</c:v>
                </c:pt>
                <c:pt idx="2465">
                  <c:v>2.0000000000000018E-2</c:v>
                </c:pt>
                <c:pt idx="2466">
                  <c:v>2.0000000000000018E-2</c:v>
                </c:pt>
                <c:pt idx="2467">
                  <c:v>2.0000000000000018E-2</c:v>
                </c:pt>
                <c:pt idx="2468">
                  <c:v>2.0000000000000018E-2</c:v>
                </c:pt>
                <c:pt idx="2469">
                  <c:v>2.0000000000000018E-2</c:v>
                </c:pt>
                <c:pt idx="2470">
                  <c:v>1.0000000000000009E-2</c:v>
                </c:pt>
                <c:pt idx="2471">
                  <c:v>2.0000000000000018E-2</c:v>
                </c:pt>
                <c:pt idx="2472">
                  <c:v>2.0000000000000018E-2</c:v>
                </c:pt>
                <c:pt idx="2473">
                  <c:v>2.0000000000000018E-2</c:v>
                </c:pt>
                <c:pt idx="2474">
                  <c:v>2.0000000000000018E-2</c:v>
                </c:pt>
                <c:pt idx="2475">
                  <c:v>2.0000000000000018E-2</c:v>
                </c:pt>
                <c:pt idx="2476">
                  <c:v>2.0000000000000018E-2</c:v>
                </c:pt>
                <c:pt idx="2477">
                  <c:v>2.0000000000000018E-2</c:v>
                </c:pt>
                <c:pt idx="2478">
                  <c:v>2.0000000000000018E-2</c:v>
                </c:pt>
                <c:pt idx="2479">
                  <c:v>2.0000000000000018E-2</c:v>
                </c:pt>
                <c:pt idx="2480">
                  <c:v>2.0000000000000018E-2</c:v>
                </c:pt>
                <c:pt idx="2481">
                  <c:v>2.0000000000000018E-2</c:v>
                </c:pt>
                <c:pt idx="2482">
                  <c:v>2.0000000000000018E-2</c:v>
                </c:pt>
                <c:pt idx="2483">
                  <c:v>2.0000000000000018E-2</c:v>
                </c:pt>
                <c:pt idx="2484">
                  <c:v>2.0000000000000018E-2</c:v>
                </c:pt>
                <c:pt idx="2485">
                  <c:v>2.0000000000000018E-2</c:v>
                </c:pt>
                <c:pt idx="2486">
                  <c:v>2.0000000000000018E-2</c:v>
                </c:pt>
                <c:pt idx="2487">
                  <c:v>2.0000000000000018E-2</c:v>
                </c:pt>
                <c:pt idx="2488">
                  <c:v>2.0000000000000018E-2</c:v>
                </c:pt>
                <c:pt idx="2489">
                  <c:v>2.0000000000000018E-2</c:v>
                </c:pt>
                <c:pt idx="2490">
                  <c:v>2.0000000000000018E-2</c:v>
                </c:pt>
                <c:pt idx="2491">
                  <c:v>2.0000000000000018E-2</c:v>
                </c:pt>
                <c:pt idx="2492">
                  <c:v>2.0000000000000018E-2</c:v>
                </c:pt>
                <c:pt idx="2493">
                  <c:v>2.0000000000000018E-2</c:v>
                </c:pt>
                <c:pt idx="2494">
                  <c:v>2.0000000000000018E-2</c:v>
                </c:pt>
                <c:pt idx="2495">
                  <c:v>2.0000000000000018E-2</c:v>
                </c:pt>
                <c:pt idx="2496">
                  <c:v>2.0000000000000018E-2</c:v>
                </c:pt>
                <c:pt idx="2497">
                  <c:v>2.0000000000000018E-2</c:v>
                </c:pt>
                <c:pt idx="2498">
                  <c:v>2.0000000000000018E-2</c:v>
                </c:pt>
                <c:pt idx="2499">
                  <c:v>2.0000000000000018E-2</c:v>
                </c:pt>
                <c:pt idx="2500">
                  <c:v>2.0000000000000018E-2</c:v>
                </c:pt>
                <c:pt idx="2501">
                  <c:v>2.0000000000000018E-2</c:v>
                </c:pt>
                <c:pt idx="2502">
                  <c:v>2.0000000000000018E-2</c:v>
                </c:pt>
                <c:pt idx="2503">
                  <c:v>2.0000000000000018E-2</c:v>
                </c:pt>
                <c:pt idx="2504">
                  <c:v>2.0000000000000018E-2</c:v>
                </c:pt>
                <c:pt idx="2505">
                  <c:v>2.0000000000000018E-2</c:v>
                </c:pt>
                <c:pt idx="2506">
                  <c:v>2.0000000000000018E-2</c:v>
                </c:pt>
                <c:pt idx="2507">
                  <c:v>2.0000000000000018E-2</c:v>
                </c:pt>
                <c:pt idx="2508">
                  <c:v>1.0000000000000009E-2</c:v>
                </c:pt>
                <c:pt idx="2509">
                  <c:v>1.0000000000000009E-2</c:v>
                </c:pt>
                <c:pt idx="2510">
                  <c:v>1.0000000000000009E-2</c:v>
                </c:pt>
                <c:pt idx="2511">
                  <c:v>1.0000000000000009E-2</c:v>
                </c:pt>
                <c:pt idx="2512">
                  <c:v>1.0000000000000009E-2</c:v>
                </c:pt>
                <c:pt idx="2513">
                  <c:v>2.0000000000000018E-2</c:v>
                </c:pt>
                <c:pt idx="2514">
                  <c:v>2.0000000000000018E-2</c:v>
                </c:pt>
                <c:pt idx="2515">
                  <c:v>2.0000000000000018E-2</c:v>
                </c:pt>
                <c:pt idx="2516">
                  <c:v>1.0000000000000009E-2</c:v>
                </c:pt>
                <c:pt idx="2517">
                  <c:v>1.0000000000000009E-2</c:v>
                </c:pt>
                <c:pt idx="2518">
                  <c:v>2.0000000000000018E-2</c:v>
                </c:pt>
                <c:pt idx="2519">
                  <c:v>2.0000000000000018E-2</c:v>
                </c:pt>
                <c:pt idx="2520">
                  <c:v>2.0000000000000018E-2</c:v>
                </c:pt>
                <c:pt idx="2521">
                  <c:v>1.0000000000000009E-2</c:v>
                </c:pt>
                <c:pt idx="2522">
                  <c:v>1.0000000000000009E-2</c:v>
                </c:pt>
                <c:pt idx="2523">
                  <c:v>2.0000000000000018E-2</c:v>
                </c:pt>
                <c:pt idx="2524">
                  <c:v>1.0000000000000009E-2</c:v>
                </c:pt>
                <c:pt idx="2525">
                  <c:v>2.0000000000000018E-2</c:v>
                </c:pt>
                <c:pt idx="2526">
                  <c:v>2.0000000000000018E-2</c:v>
                </c:pt>
                <c:pt idx="2527">
                  <c:v>2.0000000000000018E-2</c:v>
                </c:pt>
                <c:pt idx="2528">
                  <c:v>1.0000000000000009E-2</c:v>
                </c:pt>
                <c:pt idx="2529">
                  <c:v>0</c:v>
                </c:pt>
                <c:pt idx="2530">
                  <c:v>1.0000000000000009E-2</c:v>
                </c:pt>
                <c:pt idx="2531">
                  <c:v>2.0000000000000018E-2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1.0000000000000009E-2</c:v>
                </c:pt>
                <c:pt idx="2537">
                  <c:v>2.0000000000000018E-2</c:v>
                </c:pt>
                <c:pt idx="2538">
                  <c:v>2.0000000000000018E-2</c:v>
                </c:pt>
                <c:pt idx="2539">
                  <c:v>2.0000000000000018E-2</c:v>
                </c:pt>
                <c:pt idx="2540">
                  <c:v>2.0000000000000018E-2</c:v>
                </c:pt>
                <c:pt idx="2541">
                  <c:v>2.0000000000000018E-2</c:v>
                </c:pt>
                <c:pt idx="2542">
                  <c:v>2.0000000000000018E-2</c:v>
                </c:pt>
                <c:pt idx="2543">
                  <c:v>0</c:v>
                </c:pt>
                <c:pt idx="2544">
                  <c:v>0</c:v>
                </c:pt>
                <c:pt idx="2545">
                  <c:v>-1.0000000000000009E-2</c:v>
                </c:pt>
                <c:pt idx="2546">
                  <c:v>0</c:v>
                </c:pt>
                <c:pt idx="2547">
                  <c:v>0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-1.0000000000000009E-2</c:v>
                </c:pt>
                <c:pt idx="2587">
                  <c:v>-1.0000000000000009E-2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-1.0000000000000009E-2</c:v>
                </c:pt>
                <c:pt idx="2592">
                  <c:v>-1.0000000000000009E-2</c:v>
                </c:pt>
                <c:pt idx="2593">
                  <c:v>-1.0000000000000009E-2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-1.0000000000000009E-2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-1.0000000000000009E-2</c:v>
                </c:pt>
                <c:pt idx="2607">
                  <c:v>0</c:v>
                </c:pt>
                <c:pt idx="2608">
                  <c:v>-1.0000000000000009E-2</c:v>
                </c:pt>
                <c:pt idx="2609">
                  <c:v>0</c:v>
                </c:pt>
                <c:pt idx="2610">
                  <c:v>0</c:v>
                </c:pt>
                <c:pt idx="2611">
                  <c:v>0</c:v>
                </c:pt>
                <c:pt idx="2612">
                  <c:v>1.0000000000000009E-2</c:v>
                </c:pt>
                <c:pt idx="2613">
                  <c:v>0</c:v>
                </c:pt>
                <c:pt idx="2614">
                  <c:v>-1.0000000000000009E-2</c:v>
                </c:pt>
                <c:pt idx="2615">
                  <c:v>-2.0000000000000018E-2</c:v>
                </c:pt>
                <c:pt idx="2616">
                  <c:v>-1.0000000000000009E-2</c:v>
                </c:pt>
                <c:pt idx="2617">
                  <c:v>0</c:v>
                </c:pt>
                <c:pt idx="2618">
                  <c:v>0</c:v>
                </c:pt>
                <c:pt idx="2619">
                  <c:v>1.0000000000000009E-2</c:v>
                </c:pt>
                <c:pt idx="2620">
                  <c:v>2.0000000000000018E-2</c:v>
                </c:pt>
                <c:pt idx="2621">
                  <c:v>2.0000000000000018E-2</c:v>
                </c:pt>
                <c:pt idx="2622">
                  <c:v>1.0000000000000009E-2</c:v>
                </c:pt>
                <c:pt idx="2623">
                  <c:v>1.0000000000000009E-2</c:v>
                </c:pt>
                <c:pt idx="2624">
                  <c:v>1.0000000000000009E-2</c:v>
                </c:pt>
                <c:pt idx="2625">
                  <c:v>1.0000000000000009E-2</c:v>
                </c:pt>
                <c:pt idx="2626">
                  <c:v>2.0000000000000018E-2</c:v>
                </c:pt>
                <c:pt idx="2627">
                  <c:v>1.0000000000000009E-2</c:v>
                </c:pt>
                <c:pt idx="2628">
                  <c:v>1.0000000000000009E-2</c:v>
                </c:pt>
                <c:pt idx="2629">
                  <c:v>1.0000000000000009E-2</c:v>
                </c:pt>
                <c:pt idx="2630">
                  <c:v>1.0000000000000009E-2</c:v>
                </c:pt>
                <c:pt idx="2631">
                  <c:v>2.0000000000000018E-2</c:v>
                </c:pt>
                <c:pt idx="2632">
                  <c:v>1.0000000000000009E-2</c:v>
                </c:pt>
                <c:pt idx="2633">
                  <c:v>2.0000000000000018E-2</c:v>
                </c:pt>
                <c:pt idx="2634">
                  <c:v>1.0000000000000009E-2</c:v>
                </c:pt>
                <c:pt idx="2635">
                  <c:v>2.0000000000000018E-2</c:v>
                </c:pt>
                <c:pt idx="2636">
                  <c:v>1.0000000000000009E-2</c:v>
                </c:pt>
                <c:pt idx="2637">
                  <c:v>0</c:v>
                </c:pt>
                <c:pt idx="2638">
                  <c:v>1.0000000000000009E-2</c:v>
                </c:pt>
                <c:pt idx="2639">
                  <c:v>0</c:v>
                </c:pt>
                <c:pt idx="2640">
                  <c:v>1.0000000000000009E-2</c:v>
                </c:pt>
                <c:pt idx="2641">
                  <c:v>1.0000000000000009E-2</c:v>
                </c:pt>
                <c:pt idx="2642">
                  <c:v>1.0000000000000009E-2</c:v>
                </c:pt>
                <c:pt idx="2643">
                  <c:v>1.0000000000000009E-2</c:v>
                </c:pt>
                <c:pt idx="2644">
                  <c:v>1.0000000000000009E-2</c:v>
                </c:pt>
                <c:pt idx="2645">
                  <c:v>1.0000000000000009E-2</c:v>
                </c:pt>
                <c:pt idx="2646">
                  <c:v>1.0000000000000009E-2</c:v>
                </c:pt>
                <c:pt idx="2647">
                  <c:v>1.0000000000000009E-2</c:v>
                </c:pt>
                <c:pt idx="2648">
                  <c:v>2.0000000000000018E-2</c:v>
                </c:pt>
                <c:pt idx="2649">
                  <c:v>1.0000000000000009E-2</c:v>
                </c:pt>
                <c:pt idx="2650">
                  <c:v>1.0000000000000009E-2</c:v>
                </c:pt>
                <c:pt idx="2651">
                  <c:v>2.0000000000000018E-2</c:v>
                </c:pt>
                <c:pt idx="2652">
                  <c:v>1.0000000000000009E-2</c:v>
                </c:pt>
                <c:pt idx="2653">
                  <c:v>0</c:v>
                </c:pt>
                <c:pt idx="2654">
                  <c:v>0</c:v>
                </c:pt>
                <c:pt idx="2655">
                  <c:v>1.0000000000000009E-2</c:v>
                </c:pt>
                <c:pt idx="2656">
                  <c:v>1.0000000000000009E-2</c:v>
                </c:pt>
                <c:pt idx="2657">
                  <c:v>1.0000000000000009E-2</c:v>
                </c:pt>
                <c:pt idx="2658">
                  <c:v>0</c:v>
                </c:pt>
                <c:pt idx="2659">
                  <c:v>-1.0000000000000009E-2</c:v>
                </c:pt>
                <c:pt idx="2660">
                  <c:v>-1.0000000000000009E-2</c:v>
                </c:pt>
                <c:pt idx="2661">
                  <c:v>-1.0000000000000009E-2</c:v>
                </c:pt>
                <c:pt idx="2662">
                  <c:v>0</c:v>
                </c:pt>
                <c:pt idx="2663">
                  <c:v>0</c:v>
                </c:pt>
                <c:pt idx="2664">
                  <c:v>1.0000000000000009E-2</c:v>
                </c:pt>
                <c:pt idx="2665">
                  <c:v>1.0000000000000009E-2</c:v>
                </c:pt>
                <c:pt idx="2666">
                  <c:v>2.0000000000000018E-2</c:v>
                </c:pt>
                <c:pt idx="2667">
                  <c:v>1.0000000000000009E-2</c:v>
                </c:pt>
                <c:pt idx="2668">
                  <c:v>0</c:v>
                </c:pt>
                <c:pt idx="2669">
                  <c:v>1.0000000000000009E-2</c:v>
                </c:pt>
                <c:pt idx="2670">
                  <c:v>1.0000000000000009E-2</c:v>
                </c:pt>
                <c:pt idx="2671">
                  <c:v>0</c:v>
                </c:pt>
                <c:pt idx="2672">
                  <c:v>2.0000000000000018E-2</c:v>
                </c:pt>
                <c:pt idx="2673">
                  <c:v>1.0000000000000009E-2</c:v>
                </c:pt>
                <c:pt idx="2674">
                  <c:v>1.0000000000000009E-2</c:v>
                </c:pt>
                <c:pt idx="2675">
                  <c:v>2.0000000000000018E-2</c:v>
                </c:pt>
                <c:pt idx="2676">
                  <c:v>1.0000000000000009E-2</c:v>
                </c:pt>
                <c:pt idx="2677">
                  <c:v>2.0000000000000018E-2</c:v>
                </c:pt>
                <c:pt idx="2678">
                  <c:v>1.0000000000000009E-2</c:v>
                </c:pt>
                <c:pt idx="2679">
                  <c:v>1.0000000000000009E-2</c:v>
                </c:pt>
                <c:pt idx="2680">
                  <c:v>1.0000000000000009E-2</c:v>
                </c:pt>
                <c:pt idx="2681">
                  <c:v>1.0000000000000009E-2</c:v>
                </c:pt>
                <c:pt idx="2682">
                  <c:v>1.0000000000000009E-2</c:v>
                </c:pt>
                <c:pt idx="2683">
                  <c:v>0</c:v>
                </c:pt>
                <c:pt idx="2684">
                  <c:v>0</c:v>
                </c:pt>
                <c:pt idx="2685">
                  <c:v>1.0000000000000009E-2</c:v>
                </c:pt>
                <c:pt idx="2686">
                  <c:v>1.0000000000000009E-2</c:v>
                </c:pt>
                <c:pt idx="2687">
                  <c:v>1.0000000000000009E-2</c:v>
                </c:pt>
                <c:pt idx="2688">
                  <c:v>0</c:v>
                </c:pt>
                <c:pt idx="2689">
                  <c:v>0</c:v>
                </c:pt>
                <c:pt idx="2690">
                  <c:v>1.0000000000000009E-2</c:v>
                </c:pt>
                <c:pt idx="2691">
                  <c:v>1.0000000000000009E-2</c:v>
                </c:pt>
                <c:pt idx="2692">
                  <c:v>0</c:v>
                </c:pt>
                <c:pt idx="2693">
                  <c:v>1.0000000000000009E-2</c:v>
                </c:pt>
                <c:pt idx="2694">
                  <c:v>2.0000000000000018E-2</c:v>
                </c:pt>
                <c:pt idx="2695">
                  <c:v>1.0000000000000009E-2</c:v>
                </c:pt>
                <c:pt idx="2696">
                  <c:v>1.0000000000000009E-2</c:v>
                </c:pt>
                <c:pt idx="2697">
                  <c:v>1.0000000000000009E-2</c:v>
                </c:pt>
                <c:pt idx="2698">
                  <c:v>1.0000000000000009E-2</c:v>
                </c:pt>
                <c:pt idx="2699">
                  <c:v>2.0000000000000018E-2</c:v>
                </c:pt>
                <c:pt idx="2700">
                  <c:v>1.0000000000000009E-2</c:v>
                </c:pt>
                <c:pt idx="2701">
                  <c:v>1.0000000000000009E-2</c:v>
                </c:pt>
                <c:pt idx="2702">
                  <c:v>0</c:v>
                </c:pt>
                <c:pt idx="2703">
                  <c:v>1.0000000000000009E-2</c:v>
                </c:pt>
                <c:pt idx="2704">
                  <c:v>2.0000000000000018E-2</c:v>
                </c:pt>
                <c:pt idx="2705">
                  <c:v>1.0000000000000009E-2</c:v>
                </c:pt>
                <c:pt idx="2706">
                  <c:v>0</c:v>
                </c:pt>
                <c:pt idx="2707">
                  <c:v>0</c:v>
                </c:pt>
                <c:pt idx="2708">
                  <c:v>1.0000000000000009E-2</c:v>
                </c:pt>
                <c:pt idx="2709">
                  <c:v>0</c:v>
                </c:pt>
                <c:pt idx="2710">
                  <c:v>0</c:v>
                </c:pt>
                <c:pt idx="2711">
                  <c:v>0</c:v>
                </c:pt>
                <c:pt idx="2712">
                  <c:v>1.0000000000000009E-2</c:v>
                </c:pt>
                <c:pt idx="2713">
                  <c:v>1.0000000000000009E-2</c:v>
                </c:pt>
                <c:pt idx="2714">
                  <c:v>1.0000000000000009E-2</c:v>
                </c:pt>
                <c:pt idx="2715">
                  <c:v>0</c:v>
                </c:pt>
                <c:pt idx="2716">
                  <c:v>1.0000000000000009E-2</c:v>
                </c:pt>
                <c:pt idx="2717">
                  <c:v>1.0000000000000009E-2</c:v>
                </c:pt>
                <c:pt idx="2718">
                  <c:v>1.0000000000000009E-2</c:v>
                </c:pt>
                <c:pt idx="2719">
                  <c:v>1.0000000000000009E-2</c:v>
                </c:pt>
                <c:pt idx="2720">
                  <c:v>1.0000000000000009E-2</c:v>
                </c:pt>
                <c:pt idx="2721">
                  <c:v>0</c:v>
                </c:pt>
                <c:pt idx="2722">
                  <c:v>1.0000000000000009E-2</c:v>
                </c:pt>
                <c:pt idx="2723">
                  <c:v>1.0000000000000009E-2</c:v>
                </c:pt>
                <c:pt idx="2724">
                  <c:v>1.0000000000000009E-2</c:v>
                </c:pt>
                <c:pt idx="2725">
                  <c:v>0</c:v>
                </c:pt>
                <c:pt idx="2726">
                  <c:v>0</c:v>
                </c:pt>
                <c:pt idx="2727">
                  <c:v>1.0000000000000009E-2</c:v>
                </c:pt>
                <c:pt idx="2728">
                  <c:v>0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1.0000000000000009E-2</c:v>
                </c:pt>
                <c:pt idx="2736">
                  <c:v>2.0000000000000018E-2</c:v>
                </c:pt>
                <c:pt idx="2737">
                  <c:v>2.0000000000000018E-2</c:v>
                </c:pt>
                <c:pt idx="2738">
                  <c:v>2.0000000000000018E-2</c:v>
                </c:pt>
                <c:pt idx="2739">
                  <c:v>1.0000000000000009E-2</c:v>
                </c:pt>
                <c:pt idx="2740">
                  <c:v>2.0000000000000018E-2</c:v>
                </c:pt>
                <c:pt idx="2741">
                  <c:v>2.0000000000000018E-2</c:v>
                </c:pt>
                <c:pt idx="2742">
                  <c:v>2.0000000000000018E-2</c:v>
                </c:pt>
                <c:pt idx="2743">
                  <c:v>2.0000000000000018E-2</c:v>
                </c:pt>
                <c:pt idx="2744">
                  <c:v>2.0000000000000018E-2</c:v>
                </c:pt>
                <c:pt idx="2745">
                  <c:v>2.0000000000000018E-2</c:v>
                </c:pt>
                <c:pt idx="2746">
                  <c:v>2.0000000000000018E-2</c:v>
                </c:pt>
                <c:pt idx="2747">
                  <c:v>2.0000000000000018E-2</c:v>
                </c:pt>
                <c:pt idx="2748">
                  <c:v>1.0000000000000009E-2</c:v>
                </c:pt>
                <c:pt idx="2749">
                  <c:v>1.0000000000000009E-2</c:v>
                </c:pt>
                <c:pt idx="2750">
                  <c:v>1.0000000000000009E-2</c:v>
                </c:pt>
                <c:pt idx="2751">
                  <c:v>1.0000000000000009E-2</c:v>
                </c:pt>
                <c:pt idx="2752">
                  <c:v>2.0000000000000018E-2</c:v>
                </c:pt>
                <c:pt idx="2753">
                  <c:v>1.0000000000000009E-2</c:v>
                </c:pt>
                <c:pt idx="2754">
                  <c:v>1.0000000000000009E-2</c:v>
                </c:pt>
                <c:pt idx="2755">
                  <c:v>2.0000000000000018E-2</c:v>
                </c:pt>
                <c:pt idx="2756">
                  <c:v>1.0000000000000009E-2</c:v>
                </c:pt>
                <c:pt idx="2757">
                  <c:v>1.0000000000000009E-2</c:v>
                </c:pt>
                <c:pt idx="2758">
                  <c:v>1.0000000000000009E-2</c:v>
                </c:pt>
                <c:pt idx="2759">
                  <c:v>1.0000000000000009E-2</c:v>
                </c:pt>
                <c:pt idx="2760">
                  <c:v>1.0000000000000009E-2</c:v>
                </c:pt>
                <c:pt idx="2761">
                  <c:v>0</c:v>
                </c:pt>
                <c:pt idx="2762">
                  <c:v>0</c:v>
                </c:pt>
                <c:pt idx="2763">
                  <c:v>0</c:v>
                </c:pt>
                <c:pt idx="2764">
                  <c:v>0</c:v>
                </c:pt>
                <c:pt idx="2765">
                  <c:v>1.0000000000000009E-2</c:v>
                </c:pt>
                <c:pt idx="2766">
                  <c:v>0</c:v>
                </c:pt>
                <c:pt idx="2767">
                  <c:v>1.0000000000000009E-2</c:v>
                </c:pt>
                <c:pt idx="2768">
                  <c:v>1.0000000000000009E-2</c:v>
                </c:pt>
                <c:pt idx="2769">
                  <c:v>1.0000000000000009E-2</c:v>
                </c:pt>
                <c:pt idx="2770">
                  <c:v>1.0000000000000009E-2</c:v>
                </c:pt>
                <c:pt idx="2771">
                  <c:v>1.0000000000000009E-2</c:v>
                </c:pt>
                <c:pt idx="2772">
                  <c:v>1.0000000000000009E-2</c:v>
                </c:pt>
                <c:pt idx="2773">
                  <c:v>1.0000000000000009E-2</c:v>
                </c:pt>
                <c:pt idx="2774">
                  <c:v>1.0000000000000009E-2</c:v>
                </c:pt>
                <c:pt idx="2775">
                  <c:v>1.0000000000000009E-2</c:v>
                </c:pt>
                <c:pt idx="2776">
                  <c:v>1.0000000000000009E-2</c:v>
                </c:pt>
                <c:pt idx="2777">
                  <c:v>0</c:v>
                </c:pt>
                <c:pt idx="2778">
                  <c:v>0</c:v>
                </c:pt>
                <c:pt idx="2779">
                  <c:v>1.0000000000000009E-2</c:v>
                </c:pt>
                <c:pt idx="2780">
                  <c:v>1.0000000000000009E-2</c:v>
                </c:pt>
                <c:pt idx="2781">
                  <c:v>0</c:v>
                </c:pt>
                <c:pt idx="2782">
                  <c:v>0</c:v>
                </c:pt>
                <c:pt idx="2783">
                  <c:v>1.0000000000000009E-2</c:v>
                </c:pt>
                <c:pt idx="2784">
                  <c:v>1.0000000000000009E-2</c:v>
                </c:pt>
                <c:pt idx="2785">
                  <c:v>0</c:v>
                </c:pt>
                <c:pt idx="2786">
                  <c:v>0</c:v>
                </c:pt>
                <c:pt idx="2787">
                  <c:v>0</c:v>
                </c:pt>
                <c:pt idx="2788">
                  <c:v>1.0000000000000009E-2</c:v>
                </c:pt>
                <c:pt idx="2789">
                  <c:v>1.0000000000000009E-2</c:v>
                </c:pt>
                <c:pt idx="2790">
                  <c:v>2.0000000000000018E-2</c:v>
                </c:pt>
                <c:pt idx="2791">
                  <c:v>1.0000000000000009E-2</c:v>
                </c:pt>
                <c:pt idx="2792">
                  <c:v>1.0000000000000009E-2</c:v>
                </c:pt>
                <c:pt idx="2793">
                  <c:v>1.0000000000000009E-2</c:v>
                </c:pt>
                <c:pt idx="2794">
                  <c:v>1.0000000000000009E-2</c:v>
                </c:pt>
                <c:pt idx="2795">
                  <c:v>0</c:v>
                </c:pt>
                <c:pt idx="2796">
                  <c:v>1.0000000000000009E-2</c:v>
                </c:pt>
                <c:pt idx="2797">
                  <c:v>2.0000000000000018E-2</c:v>
                </c:pt>
                <c:pt idx="2798">
                  <c:v>1.0000000000000009E-2</c:v>
                </c:pt>
                <c:pt idx="2799">
                  <c:v>1.0000000000000009E-2</c:v>
                </c:pt>
                <c:pt idx="2800">
                  <c:v>1.0000000000000009E-2</c:v>
                </c:pt>
                <c:pt idx="2801">
                  <c:v>1.0000000000000009E-2</c:v>
                </c:pt>
                <c:pt idx="2802">
                  <c:v>1.0000000000000009E-2</c:v>
                </c:pt>
                <c:pt idx="2803">
                  <c:v>1.0000000000000009E-2</c:v>
                </c:pt>
                <c:pt idx="2804">
                  <c:v>1.0000000000000009E-2</c:v>
                </c:pt>
                <c:pt idx="2805">
                  <c:v>2.0000000000000018E-2</c:v>
                </c:pt>
                <c:pt idx="2806">
                  <c:v>1.0000000000000009E-2</c:v>
                </c:pt>
                <c:pt idx="2807">
                  <c:v>1.0000000000000009E-2</c:v>
                </c:pt>
                <c:pt idx="2808">
                  <c:v>1.0000000000000009E-2</c:v>
                </c:pt>
                <c:pt idx="2809">
                  <c:v>1.0000000000000009E-2</c:v>
                </c:pt>
                <c:pt idx="2810">
                  <c:v>1.0000000000000009E-2</c:v>
                </c:pt>
                <c:pt idx="2811">
                  <c:v>1.0000000000000009E-2</c:v>
                </c:pt>
                <c:pt idx="2812">
                  <c:v>1.0000000000000009E-2</c:v>
                </c:pt>
                <c:pt idx="2813">
                  <c:v>1.0000000000000009E-2</c:v>
                </c:pt>
                <c:pt idx="2814">
                  <c:v>1.0000000000000009E-2</c:v>
                </c:pt>
                <c:pt idx="2815">
                  <c:v>1.0000000000000009E-2</c:v>
                </c:pt>
                <c:pt idx="2816">
                  <c:v>1.0000000000000009E-2</c:v>
                </c:pt>
                <c:pt idx="2817">
                  <c:v>1.0000000000000009E-2</c:v>
                </c:pt>
                <c:pt idx="2818">
                  <c:v>1.0000000000000009E-2</c:v>
                </c:pt>
                <c:pt idx="2819">
                  <c:v>0</c:v>
                </c:pt>
                <c:pt idx="2820">
                  <c:v>1.0000000000000009E-2</c:v>
                </c:pt>
                <c:pt idx="2821">
                  <c:v>1.0000000000000009E-2</c:v>
                </c:pt>
                <c:pt idx="2822">
                  <c:v>0</c:v>
                </c:pt>
                <c:pt idx="2823">
                  <c:v>1.0000000000000009E-2</c:v>
                </c:pt>
                <c:pt idx="2824">
                  <c:v>1.0000000000000009E-2</c:v>
                </c:pt>
                <c:pt idx="2825">
                  <c:v>1.0000000000000009E-2</c:v>
                </c:pt>
                <c:pt idx="2826">
                  <c:v>0</c:v>
                </c:pt>
                <c:pt idx="2827">
                  <c:v>1.0000000000000009E-2</c:v>
                </c:pt>
                <c:pt idx="2828">
                  <c:v>1.0000000000000009E-2</c:v>
                </c:pt>
                <c:pt idx="2829">
                  <c:v>0</c:v>
                </c:pt>
                <c:pt idx="2830">
                  <c:v>0</c:v>
                </c:pt>
                <c:pt idx="2831">
                  <c:v>0</c:v>
                </c:pt>
                <c:pt idx="2832">
                  <c:v>0</c:v>
                </c:pt>
                <c:pt idx="2833">
                  <c:v>1.0000000000000009E-2</c:v>
                </c:pt>
                <c:pt idx="2834">
                  <c:v>1.0000000000000009E-2</c:v>
                </c:pt>
                <c:pt idx="2835">
                  <c:v>0</c:v>
                </c:pt>
                <c:pt idx="2836">
                  <c:v>0</c:v>
                </c:pt>
                <c:pt idx="2837">
                  <c:v>1.0000000000000009E-2</c:v>
                </c:pt>
                <c:pt idx="2838">
                  <c:v>1.0000000000000009E-2</c:v>
                </c:pt>
                <c:pt idx="2839">
                  <c:v>-1.0000000000000009E-2</c:v>
                </c:pt>
                <c:pt idx="2840">
                  <c:v>-3.0000000000000027E-2</c:v>
                </c:pt>
                <c:pt idx="2841">
                  <c:v>-2.0000000000000018E-2</c:v>
                </c:pt>
                <c:pt idx="2842">
                  <c:v>-1.0000000000000009E-2</c:v>
                </c:pt>
                <c:pt idx="2843">
                  <c:v>0</c:v>
                </c:pt>
                <c:pt idx="2844">
                  <c:v>1.0000000000000009E-2</c:v>
                </c:pt>
                <c:pt idx="2845">
                  <c:v>1.0000000000000009E-2</c:v>
                </c:pt>
                <c:pt idx="2846">
                  <c:v>0</c:v>
                </c:pt>
                <c:pt idx="2847">
                  <c:v>1.0000000000000009E-2</c:v>
                </c:pt>
                <c:pt idx="2848">
                  <c:v>1.0000000000000009E-2</c:v>
                </c:pt>
                <c:pt idx="2849">
                  <c:v>1.0000000000000009E-2</c:v>
                </c:pt>
                <c:pt idx="2850">
                  <c:v>0</c:v>
                </c:pt>
                <c:pt idx="2851">
                  <c:v>2.0000000000000018E-2</c:v>
                </c:pt>
                <c:pt idx="2852">
                  <c:v>1.0000000000000009E-2</c:v>
                </c:pt>
                <c:pt idx="2853">
                  <c:v>1.0000000000000009E-2</c:v>
                </c:pt>
                <c:pt idx="2854">
                  <c:v>1.0000000000000009E-2</c:v>
                </c:pt>
                <c:pt idx="2855">
                  <c:v>1.0000000000000009E-2</c:v>
                </c:pt>
                <c:pt idx="2856">
                  <c:v>1.0000000000000009E-2</c:v>
                </c:pt>
                <c:pt idx="2857">
                  <c:v>1.0000000000000009E-2</c:v>
                </c:pt>
                <c:pt idx="2858">
                  <c:v>1.0000000000000009E-2</c:v>
                </c:pt>
                <c:pt idx="2859">
                  <c:v>1.0000000000000009E-2</c:v>
                </c:pt>
                <c:pt idx="2860">
                  <c:v>1.0000000000000009E-2</c:v>
                </c:pt>
                <c:pt idx="2861">
                  <c:v>1.0000000000000009E-2</c:v>
                </c:pt>
                <c:pt idx="2862">
                  <c:v>0</c:v>
                </c:pt>
                <c:pt idx="2863">
                  <c:v>1.0000000000000009E-2</c:v>
                </c:pt>
                <c:pt idx="2864">
                  <c:v>1.0000000000000009E-2</c:v>
                </c:pt>
                <c:pt idx="2865">
                  <c:v>1.0000000000000009E-2</c:v>
                </c:pt>
                <c:pt idx="2866">
                  <c:v>1.0000000000000009E-2</c:v>
                </c:pt>
                <c:pt idx="2867">
                  <c:v>2.0000000000000018E-2</c:v>
                </c:pt>
                <c:pt idx="2868">
                  <c:v>1.0000000000000009E-2</c:v>
                </c:pt>
                <c:pt idx="2869">
                  <c:v>0</c:v>
                </c:pt>
                <c:pt idx="2870">
                  <c:v>1.0000000000000009E-2</c:v>
                </c:pt>
                <c:pt idx="2871">
                  <c:v>1.0000000000000009E-2</c:v>
                </c:pt>
                <c:pt idx="2872">
                  <c:v>1.0000000000000009E-2</c:v>
                </c:pt>
                <c:pt idx="2873">
                  <c:v>0</c:v>
                </c:pt>
                <c:pt idx="2874">
                  <c:v>1.0000000000000009E-2</c:v>
                </c:pt>
                <c:pt idx="2875">
                  <c:v>1.0000000000000009E-2</c:v>
                </c:pt>
                <c:pt idx="2876">
                  <c:v>1.0000000000000009E-2</c:v>
                </c:pt>
                <c:pt idx="2877">
                  <c:v>1.0000000000000009E-2</c:v>
                </c:pt>
                <c:pt idx="2878">
                  <c:v>1.0000000000000009E-2</c:v>
                </c:pt>
                <c:pt idx="2879">
                  <c:v>1.0000000000000009E-2</c:v>
                </c:pt>
                <c:pt idx="2880">
                  <c:v>1.0000000000000009E-2</c:v>
                </c:pt>
                <c:pt idx="2881">
                  <c:v>1.0000000000000009E-2</c:v>
                </c:pt>
                <c:pt idx="2882">
                  <c:v>1.0000000000000009E-2</c:v>
                </c:pt>
                <c:pt idx="2883">
                  <c:v>1.0000000000000009E-2</c:v>
                </c:pt>
                <c:pt idx="2884">
                  <c:v>1.0000000000000009E-2</c:v>
                </c:pt>
                <c:pt idx="2885">
                  <c:v>0</c:v>
                </c:pt>
                <c:pt idx="2886">
                  <c:v>1.0000000000000009E-2</c:v>
                </c:pt>
                <c:pt idx="2887">
                  <c:v>1.0000000000000009E-2</c:v>
                </c:pt>
                <c:pt idx="2888">
                  <c:v>2.0000000000000018E-2</c:v>
                </c:pt>
                <c:pt idx="2889">
                  <c:v>1.0000000000000009E-2</c:v>
                </c:pt>
                <c:pt idx="2890">
                  <c:v>1.0000000000000009E-2</c:v>
                </c:pt>
                <c:pt idx="2891">
                  <c:v>1.0000000000000009E-2</c:v>
                </c:pt>
                <c:pt idx="2892">
                  <c:v>1.0000000000000009E-2</c:v>
                </c:pt>
                <c:pt idx="2893">
                  <c:v>1.0000000000000009E-2</c:v>
                </c:pt>
                <c:pt idx="2894">
                  <c:v>1.0000000000000009E-2</c:v>
                </c:pt>
                <c:pt idx="2895">
                  <c:v>0</c:v>
                </c:pt>
                <c:pt idx="2896">
                  <c:v>0</c:v>
                </c:pt>
                <c:pt idx="2897">
                  <c:v>-5.0000000000000044E-2</c:v>
                </c:pt>
                <c:pt idx="2898">
                  <c:v>-1.0000000000000009E-2</c:v>
                </c:pt>
                <c:pt idx="2899">
                  <c:v>1.0000000000000009E-2</c:v>
                </c:pt>
                <c:pt idx="2900">
                  <c:v>1.0000000000000009E-2</c:v>
                </c:pt>
                <c:pt idx="2901">
                  <c:v>1.0000000000000009E-2</c:v>
                </c:pt>
                <c:pt idx="2902">
                  <c:v>1.0000000000000009E-2</c:v>
                </c:pt>
                <c:pt idx="2903">
                  <c:v>1.0000000000000009E-2</c:v>
                </c:pt>
                <c:pt idx="2904">
                  <c:v>1.0000000000000009E-2</c:v>
                </c:pt>
                <c:pt idx="2905">
                  <c:v>1.0000000000000009E-2</c:v>
                </c:pt>
                <c:pt idx="2906">
                  <c:v>1.0000000000000009E-2</c:v>
                </c:pt>
                <c:pt idx="2907">
                  <c:v>0</c:v>
                </c:pt>
                <c:pt idx="2908">
                  <c:v>1.0000000000000009E-2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0</c:v>
                </c:pt>
                <c:pt idx="2916">
                  <c:v>0</c:v>
                </c:pt>
                <c:pt idx="2917">
                  <c:v>2.0000000000000018E-2</c:v>
                </c:pt>
                <c:pt idx="2918">
                  <c:v>2.0000000000000018E-2</c:v>
                </c:pt>
                <c:pt idx="2919">
                  <c:v>2.0000000000000018E-2</c:v>
                </c:pt>
                <c:pt idx="2920">
                  <c:v>2.0000000000000018E-2</c:v>
                </c:pt>
                <c:pt idx="2921">
                  <c:v>2.0000000000000018E-2</c:v>
                </c:pt>
                <c:pt idx="2922">
                  <c:v>1.0000000000000009E-2</c:v>
                </c:pt>
                <c:pt idx="2923">
                  <c:v>1.0000000000000009E-2</c:v>
                </c:pt>
                <c:pt idx="2924">
                  <c:v>0</c:v>
                </c:pt>
                <c:pt idx="2925">
                  <c:v>1.0000000000000009E-2</c:v>
                </c:pt>
                <c:pt idx="2926">
                  <c:v>0</c:v>
                </c:pt>
                <c:pt idx="2927">
                  <c:v>0</c:v>
                </c:pt>
                <c:pt idx="2928">
                  <c:v>-2.0000000000000018E-2</c:v>
                </c:pt>
                <c:pt idx="2929">
                  <c:v>-1.0000000000000009E-2</c:v>
                </c:pt>
                <c:pt idx="2930">
                  <c:v>0</c:v>
                </c:pt>
                <c:pt idx="2931">
                  <c:v>0</c:v>
                </c:pt>
                <c:pt idx="2932">
                  <c:v>-1.0000000000000009E-2</c:v>
                </c:pt>
                <c:pt idx="2933">
                  <c:v>-2.0000000000000018E-2</c:v>
                </c:pt>
                <c:pt idx="2934">
                  <c:v>0</c:v>
                </c:pt>
                <c:pt idx="2935">
                  <c:v>0</c:v>
                </c:pt>
                <c:pt idx="2936">
                  <c:v>0</c:v>
                </c:pt>
                <c:pt idx="2937">
                  <c:v>0</c:v>
                </c:pt>
                <c:pt idx="2938">
                  <c:v>0</c:v>
                </c:pt>
                <c:pt idx="2939">
                  <c:v>-1.0000000000000009E-2</c:v>
                </c:pt>
                <c:pt idx="2940">
                  <c:v>0</c:v>
                </c:pt>
                <c:pt idx="2941">
                  <c:v>0</c:v>
                </c:pt>
                <c:pt idx="2942">
                  <c:v>0</c:v>
                </c:pt>
                <c:pt idx="2943">
                  <c:v>-1.0000000000000009E-2</c:v>
                </c:pt>
                <c:pt idx="2944">
                  <c:v>-1.0000000000000009E-2</c:v>
                </c:pt>
                <c:pt idx="2945">
                  <c:v>0</c:v>
                </c:pt>
                <c:pt idx="2946">
                  <c:v>1.0000000000000009E-2</c:v>
                </c:pt>
                <c:pt idx="2947">
                  <c:v>1.0000000000000009E-2</c:v>
                </c:pt>
                <c:pt idx="2948">
                  <c:v>2.0000000000000018E-2</c:v>
                </c:pt>
                <c:pt idx="2949">
                  <c:v>0</c:v>
                </c:pt>
                <c:pt idx="2950">
                  <c:v>1.0000000000000009E-2</c:v>
                </c:pt>
                <c:pt idx="2951">
                  <c:v>0</c:v>
                </c:pt>
                <c:pt idx="2952">
                  <c:v>-1.0000000000000009E-2</c:v>
                </c:pt>
                <c:pt idx="2953">
                  <c:v>0</c:v>
                </c:pt>
                <c:pt idx="2954">
                  <c:v>1.0000000000000009E-2</c:v>
                </c:pt>
                <c:pt idx="2955">
                  <c:v>0</c:v>
                </c:pt>
                <c:pt idx="2956">
                  <c:v>1.0000000000000009E-2</c:v>
                </c:pt>
                <c:pt idx="2957">
                  <c:v>0</c:v>
                </c:pt>
                <c:pt idx="2958">
                  <c:v>-1.0000000000000009E-2</c:v>
                </c:pt>
                <c:pt idx="2959">
                  <c:v>0</c:v>
                </c:pt>
                <c:pt idx="2960">
                  <c:v>-1.0000000000000009E-2</c:v>
                </c:pt>
                <c:pt idx="2961">
                  <c:v>0</c:v>
                </c:pt>
                <c:pt idx="2962">
                  <c:v>0</c:v>
                </c:pt>
                <c:pt idx="2963">
                  <c:v>1.0000000000000009E-2</c:v>
                </c:pt>
                <c:pt idx="2964">
                  <c:v>0</c:v>
                </c:pt>
                <c:pt idx="2965">
                  <c:v>0</c:v>
                </c:pt>
                <c:pt idx="2966">
                  <c:v>0</c:v>
                </c:pt>
                <c:pt idx="2967">
                  <c:v>1.0000000000000009E-2</c:v>
                </c:pt>
                <c:pt idx="2968">
                  <c:v>1.0000000000000009E-2</c:v>
                </c:pt>
                <c:pt idx="2969">
                  <c:v>1.0000000000000009E-2</c:v>
                </c:pt>
                <c:pt idx="2970">
                  <c:v>1.0000000000000009E-2</c:v>
                </c:pt>
                <c:pt idx="2971">
                  <c:v>0</c:v>
                </c:pt>
                <c:pt idx="2972">
                  <c:v>0</c:v>
                </c:pt>
                <c:pt idx="2973">
                  <c:v>1.0000000000000009E-2</c:v>
                </c:pt>
                <c:pt idx="2974">
                  <c:v>0</c:v>
                </c:pt>
                <c:pt idx="2975">
                  <c:v>0</c:v>
                </c:pt>
                <c:pt idx="2976">
                  <c:v>0</c:v>
                </c:pt>
                <c:pt idx="2977">
                  <c:v>2.0000000000000018E-2</c:v>
                </c:pt>
                <c:pt idx="2978">
                  <c:v>1.0000000000000009E-2</c:v>
                </c:pt>
                <c:pt idx="2979">
                  <c:v>1.0000000000000009E-2</c:v>
                </c:pt>
                <c:pt idx="2980">
                  <c:v>1.0000000000000009E-2</c:v>
                </c:pt>
                <c:pt idx="2981">
                  <c:v>2.0000000000000018E-2</c:v>
                </c:pt>
                <c:pt idx="2982">
                  <c:v>1.0000000000000009E-2</c:v>
                </c:pt>
                <c:pt idx="2983">
                  <c:v>-1.0000000000000009E-2</c:v>
                </c:pt>
                <c:pt idx="2984">
                  <c:v>-1.0000000000000009E-2</c:v>
                </c:pt>
                <c:pt idx="2985">
                  <c:v>0</c:v>
                </c:pt>
                <c:pt idx="2986">
                  <c:v>1.0000000000000009E-2</c:v>
                </c:pt>
                <c:pt idx="2987">
                  <c:v>0</c:v>
                </c:pt>
                <c:pt idx="2988">
                  <c:v>-1.0000000000000009E-2</c:v>
                </c:pt>
                <c:pt idx="2989">
                  <c:v>0</c:v>
                </c:pt>
                <c:pt idx="2990">
                  <c:v>0</c:v>
                </c:pt>
                <c:pt idx="2991">
                  <c:v>1.0000000000000009E-2</c:v>
                </c:pt>
                <c:pt idx="2992">
                  <c:v>1.0000000000000009E-2</c:v>
                </c:pt>
                <c:pt idx="2993">
                  <c:v>2.0000000000000018E-2</c:v>
                </c:pt>
                <c:pt idx="2994">
                  <c:v>0</c:v>
                </c:pt>
                <c:pt idx="2995">
                  <c:v>1.0000000000000009E-2</c:v>
                </c:pt>
                <c:pt idx="2996">
                  <c:v>1.0000000000000009E-2</c:v>
                </c:pt>
                <c:pt idx="2997">
                  <c:v>1.0000000000000009E-2</c:v>
                </c:pt>
                <c:pt idx="2998">
                  <c:v>1.0000000000000009E-2</c:v>
                </c:pt>
                <c:pt idx="2999">
                  <c:v>1.0000000000000009E-2</c:v>
                </c:pt>
                <c:pt idx="3000">
                  <c:v>0</c:v>
                </c:pt>
                <c:pt idx="3001">
                  <c:v>1.0000000000000009E-2</c:v>
                </c:pt>
                <c:pt idx="3002">
                  <c:v>1.0000000000000009E-2</c:v>
                </c:pt>
                <c:pt idx="3003">
                  <c:v>2.0000000000000018E-2</c:v>
                </c:pt>
                <c:pt idx="3004">
                  <c:v>2.0000000000000018E-2</c:v>
                </c:pt>
                <c:pt idx="3005">
                  <c:v>2.0000000000000018E-2</c:v>
                </c:pt>
                <c:pt idx="3006">
                  <c:v>2.0000000000000018E-2</c:v>
                </c:pt>
                <c:pt idx="3007">
                  <c:v>2.0000000000000018E-2</c:v>
                </c:pt>
                <c:pt idx="3008">
                  <c:v>1.0000000000000009E-2</c:v>
                </c:pt>
                <c:pt idx="3009">
                  <c:v>1.0000000000000009E-2</c:v>
                </c:pt>
                <c:pt idx="3010">
                  <c:v>1.0000000000000009E-2</c:v>
                </c:pt>
                <c:pt idx="3011">
                  <c:v>1.0000000000000009E-2</c:v>
                </c:pt>
                <c:pt idx="3012">
                  <c:v>1.0000000000000009E-2</c:v>
                </c:pt>
                <c:pt idx="3013">
                  <c:v>1.0000000000000009E-2</c:v>
                </c:pt>
                <c:pt idx="3014">
                  <c:v>2.0000000000000018E-2</c:v>
                </c:pt>
                <c:pt idx="3015">
                  <c:v>2.0000000000000018E-2</c:v>
                </c:pt>
                <c:pt idx="3016">
                  <c:v>1.0000000000000009E-2</c:v>
                </c:pt>
                <c:pt idx="3017">
                  <c:v>1.0000000000000009E-2</c:v>
                </c:pt>
                <c:pt idx="3018">
                  <c:v>2.0000000000000018E-2</c:v>
                </c:pt>
                <c:pt idx="3019">
                  <c:v>2.0000000000000018E-2</c:v>
                </c:pt>
                <c:pt idx="3020">
                  <c:v>2.0000000000000018E-2</c:v>
                </c:pt>
                <c:pt idx="3021">
                  <c:v>1.0000000000000009E-2</c:v>
                </c:pt>
                <c:pt idx="3022">
                  <c:v>2.0000000000000018E-2</c:v>
                </c:pt>
                <c:pt idx="3023">
                  <c:v>2.0000000000000018E-2</c:v>
                </c:pt>
                <c:pt idx="3024">
                  <c:v>2.0000000000000018E-2</c:v>
                </c:pt>
                <c:pt idx="3025">
                  <c:v>2.0000000000000018E-2</c:v>
                </c:pt>
                <c:pt idx="3026">
                  <c:v>2.0000000000000018E-2</c:v>
                </c:pt>
                <c:pt idx="3027">
                  <c:v>1.0000000000000009E-2</c:v>
                </c:pt>
                <c:pt idx="3028">
                  <c:v>1.0000000000000009E-2</c:v>
                </c:pt>
                <c:pt idx="3029">
                  <c:v>2.0000000000000018E-2</c:v>
                </c:pt>
                <c:pt idx="3030">
                  <c:v>2.0000000000000018E-2</c:v>
                </c:pt>
                <c:pt idx="3031">
                  <c:v>1.0000000000000009E-2</c:v>
                </c:pt>
                <c:pt idx="3032">
                  <c:v>2.0000000000000018E-2</c:v>
                </c:pt>
                <c:pt idx="3033">
                  <c:v>1.0000000000000009E-2</c:v>
                </c:pt>
                <c:pt idx="3034">
                  <c:v>2.0000000000000018E-2</c:v>
                </c:pt>
                <c:pt idx="3035">
                  <c:v>2.0000000000000018E-2</c:v>
                </c:pt>
                <c:pt idx="3036">
                  <c:v>2.0000000000000018E-2</c:v>
                </c:pt>
                <c:pt idx="3037">
                  <c:v>2.0000000000000018E-2</c:v>
                </c:pt>
                <c:pt idx="3038">
                  <c:v>2.0000000000000018E-2</c:v>
                </c:pt>
                <c:pt idx="3039">
                  <c:v>2.0000000000000018E-2</c:v>
                </c:pt>
                <c:pt idx="3040">
                  <c:v>2.0000000000000018E-2</c:v>
                </c:pt>
                <c:pt idx="3041">
                  <c:v>2.0000000000000018E-2</c:v>
                </c:pt>
                <c:pt idx="3042">
                  <c:v>2.0000000000000018E-2</c:v>
                </c:pt>
                <c:pt idx="3043">
                  <c:v>0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1.0000000000000009E-2</c:v>
                </c:pt>
                <c:pt idx="3048">
                  <c:v>1.0000000000000009E-2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0</c:v>
                </c:pt>
                <c:pt idx="3054">
                  <c:v>1.0000000000000009E-2</c:v>
                </c:pt>
                <c:pt idx="3055">
                  <c:v>2.0000000000000018E-2</c:v>
                </c:pt>
                <c:pt idx="3056">
                  <c:v>2.0000000000000018E-2</c:v>
                </c:pt>
                <c:pt idx="3057">
                  <c:v>2.0000000000000018E-2</c:v>
                </c:pt>
                <c:pt idx="3058">
                  <c:v>2.0000000000000018E-2</c:v>
                </c:pt>
                <c:pt idx="3059">
                  <c:v>2.0000000000000018E-2</c:v>
                </c:pt>
                <c:pt idx="3060">
                  <c:v>2.0000000000000018E-2</c:v>
                </c:pt>
                <c:pt idx="3061">
                  <c:v>2.0000000000000018E-2</c:v>
                </c:pt>
                <c:pt idx="3062">
                  <c:v>2.0000000000000018E-2</c:v>
                </c:pt>
                <c:pt idx="3063">
                  <c:v>2.0000000000000018E-2</c:v>
                </c:pt>
                <c:pt idx="3064">
                  <c:v>2.0000000000000018E-2</c:v>
                </c:pt>
                <c:pt idx="3065">
                  <c:v>0</c:v>
                </c:pt>
                <c:pt idx="3066">
                  <c:v>0</c:v>
                </c:pt>
                <c:pt idx="3067">
                  <c:v>0</c:v>
                </c:pt>
                <c:pt idx="3068">
                  <c:v>1.0000000000000009E-2</c:v>
                </c:pt>
                <c:pt idx="3069">
                  <c:v>1.0000000000000009E-2</c:v>
                </c:pt>
                <c:pt idx="3070">
                  <c:v>1.0000000000000009E-2</c:v>
                </c:pt>
                <c:pt idx="3071">
                  <c:v>0</c:v>
                </c:pt>
                <c:pt idx="3072">
                  <c:v>1.0000000000000009E-2</c:v>
                </c:pt>
                <c:pt idx="3073">
                  <c:v>0</c:v>
                </c:pt>
                <c:pt idx="3074">
                  <c:v>1.0000000000000009E-2</c:v>
                </c:pt>
                <c:pt idx="3075">
                  <c:v>0</c:v>
                </c:pt>
                <c:pt idx="3076">
                  <c:v>0</c:v>
                </c:pt>
                <c:pt idx="3077">
                  <c:v>1.0000000000000009E-2</c:v>
                </c:pt>
                <c:pt idx="3078">
                  <c:v>1.0000000000000009E-2</c:v>
                </c:pt>
                <c:pt idx="3079">
                  <c:v>0</c:v>
                </c:pt>
                <c:pt idx="3080">
                  <c:v>1.0000000000000009E-2</c:v>
                </c:pt>
                <c:pt idx="3081">
                  <c:v>1.0000000000000009E-2</c:v>
                </c:pt>
                <c:pt idx="3082">
                  <c:v>0</c:v>
                </c:pt>
                <c:pt idx="3083">
                  <c:v>1.0000000000000009E-2</c:v>
                </c:pt>
                <c:pt idx="3084">
                  <c:v>1.0000000000000009E-2</c:v>
                </c:pt>
                <c:pt idx="3085">
                  <c:v>1.0000000000000009E-2</c:v>
                </c:pt>
                <c:pt idx="3086">
                  <c:v>1.0000000000000009E-2</c:v>
                </c:pt>
                <c:pt idx="3087">
                  <c:v>1.0000000000000009E-2</c:v>
                </c:pt>
                <c:pt idx="3088">
                  <c:v>0</c:v>
                </c:pt>
                <c:pt idx="3089">
                  <c:v>1.0000000000000009E-2</c:v>
                </c:pt>
                <c:pt idx="3090">
                  <c:v>1.0000000000000009E-2</c:v>
                </c:pt>
                <c:pt idx="3091">
                  <c:v>1.0000000000000009E-2</c:v>
                </c:pt>
                <c:pt idx="3092">
                  <c:v>1.0000000000000009E-2</c:v>
                </c:pt>
                <c:pt idx="3093">
                  <c:v>1.0000000000000009E-2</c:v>
                </c:pt>
                <c:pt idx="3094">
                  <c:v>1.0000000000000009E-2</c:v>
                </c:pt>
                <c:pt idx="3095">
                  <c:v>1.0000000000000009E-2</c:v>
                </c:pt>
                <c:pt idx="3096">
                  <c:v>1.0000000000000009E-2</c:v>
                </c:pt>
                <c:pt idx="3097">
                  <c:v>0</c:v>
                </c:pt>
                <c:pt idx="3098">
                  <c:v>0</c:v>
                </c:pt>
                <c:pt idx="3099">
                  <c:v>0</c:v>
                </c:pt>
                <c:pt idx="3100">
                  <c:v>0</c:v>
                </c:pt>
                <c:pt idx="3101">
                  <c:v>0</c:v>
                </c:pt>
                <c:pt idx="3102">
                  <c:v>1.0000000000000009E-2</c:v>
                </c:pt>
                <c:pt idx="3103">
                  <c:v>1.0000000000000009E-2</c:v>
                </c:pt>
                <c:pt idx="3104">
                  <c:v>0</c:v>
                </c:pt>
                <c:pt idx="3105">
                  <c:v>1.0000000000000009E-2</c:v>
                </c:pt>
                <c:pt idx="3106">
                  <c:v>1.0000000000000009E-2</c:v>
                </c:pt>
                <c:pt idx="3107">
                  <c:v>1.0000000000000009E-2</c:v>
                </c:pt>
                <c:pt idx="3108">
                  <c:v>1.0000000000000009E-2</c:v>
                </c:pt>
                <c:pt idx="3109">
                  <c:v>1.0000000000000009E-2</c:v>
                </c:pt>
                <c:pt idx="3110">
                  <c:v>1.0000000000000009E-2</c:v>
                </c:pt>
                <c:pt idx="3111">
                  <c:v>1.0000000000000009E-2</c:v>
                </c:pt>
                <c:pt idx="3112">
                  <c:v>1.0000000000000009E-2</c:v>
                </c:pt>
                <c:pt idx="3113">
                  <c:v>0</c:v>
                </c:pt>
                <c:pt idx="3114">
                  <c:v>0</c:v>
                </c:pt>
                <c:pt idx="3115">
                  <c:v>0</c:v>
                </c:pt>
                <c:pt idx="3116">
                  <c:v>-1.0000000000000009E-2</c:v>
                </c:pt>
                <c:pt idx="3117">
                  <c:v>0</c:v>
                </c:pt>
                <c:pt idx="3118">
                  <c:v>1.0000000000000009E-2</c:v>
                </c:pt>
                <c:pt idx="3119">
                  <c:v>1.0000000000000009E-2</c:v>
                </c:pt>
                <c:pt idx="3120">
                  <c:v>1.0000000000000009E-2</c:v>
                </c:pt>
                <c:pt idx="3121">
                  <c:v>0</c:v>
                </c:pt>
                <c:pt idx="3122">
                  <c:v>1.0000000000000009E-2</c:v>
                </c:pt>
                <c:pt idx="3123">
                  <c:v>1.0000000000000009E-2</c:v>
                </c:pt>
                <c:pt idx="3124">
                  <c:v>0</c:v>
                </c:pt>
                <c:pt idx="3125">
                  <c:v>0</c:v>
                </c:pt>
                <c:pt idx="3126">
                  <c:v>1.0000000000000009E-2</c:v>
                </c:pt>
                <c:pt idx="3127">
                  <c:v>0</c:v>
                </c:pt>
                <c:pt idx="3128">
                  <c:v>0</c:v>
                </c:pt>
                <c:pt idx="3129">
                  <c:v>0</c:v>
                </c:pt>
                <c:pt idx="3130">
                  <c:v>0</c:v>
                </c:pt>
                <c:pt idx="3131">
                  <c:v>1.0000000000000009E-2</c:v>
                </c:pt>
                <c:pt idx="3132">
                  <c:v>0</c:v>
                </c:pt>
                <c:pt idx="3133">
                  <c:v>0</c:v>
                </c:pt>
                <c:pt idx="3134">
                  <c:v>0</c:v>
                </c:pt>
                <c:pt idx="3135">
                  <c:v>0</c:v>
                </c:pt>
                <c:pt idx="3136">
                  <c:v>1.0000000000000009E-2</c:v>
                </c:pt>
                <c:pt idx="3137">
                  <c:v>0</c:v>
                </c:pt>
                <c:pt idx="3138">
                  <c:v>0</c:v>
                </c:pt>
                <c:pt idx="3139">
                  <c:v>1.0000000000000009E-2</c:v>
                </c:pt>
                <c:pt idx="3140">
                  <c:v>1.0000000000000009E-2</c:v>
                </c:pt>
                <c:pt idx="3141">
                  <c:v>0</c:v>
                </c:pt>
                <c:pt idx="3142">
                  <c:v>1.0000000000000009E-2</c:v>
                </c:pt>
                <c:pt idx="3143">
                  <c:v>0</c:v>
                </c:pt>
                <c:pt idx="3144">
                  <c:v>0</c:v>
                </c:pt>
                <c:pt idx="3145">
                  <c:v>1.0000000000000009E-2</c:v>
                </c:pt>
                <c:pt idx="3146">
                  <c:v>1.0000000000000009E-2</c:v>
                </c:pt>
                <c:pt idx="3147">
                  <c:v>1.0000000000000009E-2</c:v>
                </c:pt>
                <c:pt idx="3148">
                  <c:v>0</c:v>
                </c:pt>
                <c:pt idx="3149">
                  <c:v>0</c:v>
                </c:pt>
                <c:pt idx="3150">
                  <c:v>0</c:v>
                </c:pt>
                <c:pt idx="3151">
                  <c:v>0</c:v>
                </c:pt>
                <c:pt idx="3152">
                  <c:v>0</c:v>
                </c:pt>
                <c:pt idx="3153">
                  <c:v>1.0000000000000009E-2</c:v>
                </c:pt>
                <c:pt idx="3154">
                  <c:v>0</c:v>
                </c:pt>
                <c:pt idx="3155">
                  <c:v>0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0</c:v>
                </c:pt>
                <c:pt idx="3160">
                  <c:v>1.0000000000000009E-2</c:v>
                </c:pt>
                <c:pt idx="3161">
                  <c:v>0</c:v>
                </c:pt>
                <c:pt idx="3162">
                  <c:v>1.0000000000000009E-2</c:v>
                </c:pt>
                <c:pt idx="3163">
                  <c:v>1.0000000000000009E-2</c:v>
                </c:pt>
                <c:pt idx="3164">
                  <c:v>1.0000000000000009E-2</c:v>
                </c:pt>
                <c:pt idx="3165">
                  <c:v>1.0000000000000009E-2</c:v>
                </c:pt>
                <c:pt idx="3166">
                  <c:v>1.0000000000000009E-2</c:v>
                </c:pt>
                <c:pt idx="3167">
                  <c:v>1.0000000000000009E-2</c:v>
                </c:pt>
                <c:pt idx="3168">
                  <c:v>0</c:v>
                </c:pt>
                <c:pt idx="3169">
                  <c:v>0</c:v>
                </c:pt>
                <c:pt idx="3170">
                  <c:v>0</c:v>
                </c:pt>
                <c:pt idx="3171">
                  <c:v>1.0000000000000009E-2</c:v>
                </c:pt>
                <c:pt idx="3172">
                  <c:v>1.0000000000000009E-2</c:v>
                </c:pt>
                <c:pt idx="3173">
                  <c:v>1.0000000000000009E-2</c:v>
                </c:pt>
                <c:pt idx="3174">
                  <c:v>1.0000000000000009E-2</c:v>
                </c:pt>
                <c:pt idx="3175">
                  <c:v>1.0000000000000009E-2</c:v>
                </c:pt>
                <c:pt idx="3176">
                  <c:v>1.0000000000000009E-2</c:v>
                </c:pt>
                <c:pt idx="3177">
                  <c:v>1.0000000000000009E-2</c:v>
                </c:pt>
                <c:pt idx="3178">
                  <c:v>1.0000000000000009E-2</c:v>
                </c:pt>
                <c:pt idx="3179">
                  <c:v>1.0000000000000009E-2</c:v>
                </c:pt>
                <c:pt idx="3180">
                  <c:v>1.0000000000000009E-2</c:v>
                </c:pt>
                <c:pt idx="3181">
                  <c:v>1.0000000000000009E-2</c:v>
                </c:pt>
                <c:pt idx="3182">
                  <c:v>0</c:v>
                </c:pt>
                <c:pt idx="3183">
                  <c:v>0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1.0000000000000009E-2</c:v>
                </c:pt>
                <c:pt idx="3188">
                  <c:v>0</c:v>
                </c:pt>
                <c:pt idx="3189">
                  <c:v>1.0000000000000009E-2</c:v>
                </c:pt>
                <c:pt idx="3190">
                  <c:v>0</c:v>
                </c:pt>
                <c:pt idx="3191">
                  <c:v>0</c:v>
                </c:pt>
                <c:pt idx="3192">
                  <c:v>1.0000000000000009E-2</c:v>
                </c:pt>
                <c:pt idx="3193">
                  <c:v>1.0000000000000009E-2</c:v>
                </c:pt>
                <c:pt idx="3194">
                  <c:v>1.0000000000000009E-2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0</c:v>
                </c:pt>
                <c:pt idx="3200">
                  <c:v>0</c:v>
                </c:pt>
                <c:pt idx="3201">
                  <c:v>1.0000000000000009E-2</c:v>
                </c:pt>
                <c:pt idx="3202">
                  <c:v>1.0000000000000009E-2</c:v>
                </c:pt>
                <c:pt idx="3203">
                  <c:v>0</c:v>
                </c:pt>
                <c:pt idx="3204">
                  <c:v>0</c:v>
                </c:pt>
                <c:pt idx="3205">
                  <c:v>0</c:v>
                </c:pt>
                <c:pt idx="3206">
                  <c:v>1.0000000000000009E-2</c:v>
                </c:pt>
                <c:pt idx="3207">
                  <c:v>1.0000000000000009E-2</c:v>
                </c:pt>
                <c:pt idx="3208">
                  <c:v>1.0000000000000009E-2</c:v>
                </c:pt>
                <c:pt idx="3209">
                  <c:v>1.0000000000000009E-2</c:v>
                </c:pt>
                <c:pt idx="3210">
                  <c:v>1.0000000000000009E-2</c:v>
                </c:pt>
                <c:pt idx="3211">
                  <c:v>1.0000000000000009E-2</c:v>
                </c:pt>
                <c:pt idx="3212">
                  <c:v>1.0000000000000009E-2</c:v>
                </c:pt>
                <c:pt idx="3213">
                  <c:v>1.0000000000000009E-2</c:v>
                </c:pt>
                <c:pt idx="3214">
                  <c:v>1.0000000000000009E-2</c:v>
                </c:pt>
                <c:pt idx="3215">
                  <c:v>1.0000000000000009E-2</c:v>
                </c:pt>
                <c:pt idx="3216">
                  <c:v>1.0000000000000009E-2</c:v>
                </c:pt>
                <c:pt idx="3217">
                  <c:v>1.0000000000000009E-2</c:v>
                </c:pt>
                <c:pt idx="3218">
                  <c:v>1.0000000000000009E-2</c:v>
                </c:pt>
                <c:pt idx="3219">
                  <c:v>0</c:v>
                </c:pt>
                <c:pt idx="3220">
                  <c:v>1.0000000000000009E-2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1.0000000000000009E-2</c:v>
                </c:pt>
                <c:pt idx="3225">
                  <c:v>1.0000000000000009E-2</c:v>
                </c:pt>
                <c:pt idx="3226">
                  <c:v>1.0000000000000009E-2</c:v>
                </c:pt>
                <c:pt idx="3227">
                  <c:v>0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1.0000000000000009E-2</c:v>
                </c:pt>
                <c:pt idx="3232">
                  <c:v>0</c:v>
                </c:pt>
                <c:pt idx="3233">
                  <c:v>-1.0000000000000009E-2</c:v>
                </c:pt>
                <c:pt idx="3234">
                  <c:v>0</c:v>
                </c:pt>
                <c:pt idx="3235">
                  <c:v>0</c:v>
                </c:pt>
                <c:pt idx="3236">
                  <c:v>2.0000000000000018E-2</c:v>
                </c:pt>
                <c:pt idx="3237">
                  <c:v>2.0000000000000018E-2</c:v>
                </c:pt>
                <c:pt idx="3238">
                  <c:v>1.0000000000000009E-2</c:v>
                </c:pt>
                <c:pt idx="3239">
                  <c:v>0</c:v>
                </c:pt>
                <c:pt idx="3240">
                  <c:v>2.0000000000000018E-2</c:v>
                </c:pt>
                <c:pt idx="3241">
                  <c:v>2.0000000000000018E-2</c:v>
                </c:pt>
                <c:pt idx="3242">
                  <c:v>2.0000000000000018E-2</c:v>
                </c:pt>
                <c:pt idx="3243">
                  <c:v>2.0000000000000018E-2</c:v>
                </c:pt>
                <c:pt idx="3244">
                  <c:v>0</c:v>
                </c:pt>
                <c:pt idx="3245">
                  <c:v>1.0000000000000009E-2</c:v>
                </c:pt>
                <c:pt idx="3246">
                  <c:v>-1.0000000000000009E-2</c:v>
                </c:pt>
                <c:pt idx="3247">
                  <c:v>2.0000000000000018E-2</c:v>
                </c:pt>
                <c:pt idx="3248">
                  <c:v>2.0000000000000018E-2</c:v>
                </c:pt>
                <c:pt idx="3249">
                  <c:v>2.0000000000000018E-2</c:v>
                </c:pt>
                <c:pt idx="3250">
                  <c:v>2.0000000000000018E-2</c:v>
                </c:pt>
                <c:pt idx="3251">
                  <c:v>2.0000000000000018E-2</c:v>
                </c:pt>
                <c:pt idx="3252">
                  <c:v>2.0000000000000018E-2</c:v>
                </c:pt>
                <c:pt idx="3253">
                  <c:v>2.0000000000000018E-2</c:v>
                </c:pt>
                <c:pt idx="3254">
                  <c:v>1.0000000000000009E-2</c:v>
                </c:pt>
                <c:pt idx="3255">
                  <c:v>1.0000000000000009E-2</c:v>
                </c:pt>
                <c:pt idx="3256">
                  <c:v>1.0000000000000009E-2</c:v>
                </c:pt>
                <c:pt idx="3257">
                  <c:v>1.0000000000000009E-2</c:v>
                </c:pt>
                <c:pt idx="3258">
                  <c:v>2.0000000000000018E-2</c:v>
                </c:pt>
                <c:pt idx="3259">
                  <c:v>2.0000000000000018E-2</c:v>
                </c:pt>
                <c:pt idx="3260">
                  <c:v>2.0000000000000018E-2</c:v>
                </c:pt>
                <c:pt idx="3261">
                  <c:v>2.0000000000000018E-2</c:v>
                </c:pt>
                <c:pt idx="3262">
                  <c:v>2.0000000000000018E-2</c:v>
                </c:pt>
                <c:pt idx="3263">
                  <c:v>2.0000000000000018E-2</c:v>
                </c:pt>
                <c:pt idx="3264">
                  <c:v>1.0000000000000009E-2</c:v>
                </c:pt>
                <c:pt idx="3265">
                  <c:v>1.0000000000000009E-2</c:v>
                </c:pt>
                <c:pt idx="3266">
                  <c:v>1.0000000000000009E-2</c:v>
                </c:pt>
                <c:pt idx="3267">
                  <c:v>1.0000000000000009E-2</c:v>
                </c:pt>
                <c:pt idx="3268">
                  <c:v>2.0000000000000018E-2</c:v>
                </c:pt>
                <c:pt idx="3269">
                  <c:v>2.0000000000000018E-2</c:v>
                </c:pt>
                <c:pt idx="3270">
                  <c:v>2.0000000000000018E-2</c:v>
                </c:pt>
                <c:pt idx="3271">
                  <c:v>2.0000000000000018E-2</c:v>
                </c:pt>
                <c:pt idx="3272">
                  <c:v>2.0000000000000018E-2</c:v>
                </c:pt>
                <c:pt idx="3273">
                  <c:v>-3.0000000000000027E-2</c:v>
                </c:pt>
                <c:pt idx="3274">
                  <c:v>-2.0000000000000018E-2</c:v>
                </c:pt>
                <c:pt idx="3275">
                  <c:v>0</c:v>
                </c:pt>
                <c:pt idx="3276">
                  <c:v>1.0000000000000009E-2</c:v>
                </c:pt>
                <c:pt idx="3277">
                  <c:v>1.0000000000000009E-2</c:v>
                </c:pt>
                <c:pt idx="3278">
                  <c:v>1.0000000000000009E-2</c:v>
                </c:pt>
                <c:pt idx="3279">
                  <c:v>1.0000000000000009E-2</c:v>
                </c:pt>
                <c:pt idx="3280">
                  <c:v>1.0000000000000009E-2</c:v>
                </c:pt>
                <c:pt idx="3281">
                  <c:v>1.0000000000000009E-2</c:v>
                </c:pt>
                <c:pt idx="3282">
                  <c:v>2.0000000000000018E-2</c:v>
                </c:pt>
                <c:pt idx="3283">
                  <c:v>1.0000000000000009E-2</c:v>
                </c:pt>
                <c:pt idx="3284">
                  <c:v>2.0000000000000018E-2</c:v>
                </c:pt>
                <c:pt idx="3285">
                  <c:v>2.0000000000000018E-2</c:v>
                </c:pt>
                <c:pt idx="3286">
                  <c:v>2.0000000000000018E-2</c:v>
                </c:pt>
                <c:pt idx="3287">
                  <c:v>1.0000000000000009E-2</c:v>
                </c:pt>
                <c:pt idx="3288">
                  <c:v>2.0000000000000018E-2</c:v>
                </c:pt>
                <c:pt idx="3289">
                  <c:v>1.0000000000000009E-2</c:v>
                </c:pt>
                <c:pt idx="3290">
                  <c:v>0</c:v>
                </c:pt>
                <c:pt idx="3291">
                  <c:v>1.0000000000000009E-2</c:v>
                </c:pt>
                <c:pt idx="3292">
                  <c:v>2.0000000000000018E-2</c:v>
                </c:pt>
                <c:pt idx="3293">
                  <c:v>1.0000000000000009E-2</c:v>
                </c:pt>
                <c:pt idx="3294">
                  <c:v>0</c:v>
                </c:pt>
                <c:pt idx="3295">
                  <c:v>1.0000000000000009E-2</c:v>
                </c:pt>
                <c:pt idx="3296">
                  <c:v>1.0000000000000009E-2</c:v>
                </c:pt>
                <c:pt idx="3297">
                  <c:v>1.0000000000000009E-2</c:v>
                </c:pt>
                <c:pt idx="3298">
                  <c:v>0</c:v>
                </c:pt>
                <c:pt idx="3299">
                  <c:v>1.0000000000000009E-2</c:v>
                </c:pt>
                <c:pt idx="3300">
                  <c:v>1.0000000000000009E-2</c:v>
                </c:pt>
                <c:pt idx="3301">
                  <c:v>1.0000000000000009E-2</c:v>
                </c:pt>
                <c:pt idx="3302">
                  <c:v>1.0000000000000009E-2</c:v>
                </c:pt>
                <c:pt idx="3303">
                  <c:v>0</c:v>
                </c:pt>
                <c:pt idx="3304">
                  <c:v>0</c:v>
                </c:pt>
                <c:pt idx="3305">
                  <c:v>1.0000000000000009E-2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1.0000000000000009E-2</c:v>
                </c:pt>
                <c:pt idx="3311">
                  <c:v>0</c:v>
                </c:pt>
                <c:pt idx="3312">
                  <c:v>1.0000000000000009E-2</c:v>
                </c:pt>
                <c:pt idx="3313">
                  <c:v>2.0000000000000018E-2</c:v>
                </c:pt>
                <c:pt idx="3314">
                  <c:v>1.0000000000000009E-2</c:v>
                </c:pt>
                <c:pt idx="3315">
                  <c:v>0</c:v>
                </c:pt>
                <c:pt idx="3316">
                  <c:v>1.0000000000000009E-2</c:v>
                </c:pt>
                <c:pt idx="3317">
                  <c:v>0</c:v>
                </c:pt>
                <c:pt idx="3318">
                  <c:v>1.0000000000000009E-2</c:v>
                </c:pt>
                <c:pt idx="3319">
                  <c:v>0</c:v>
                </c:pt>
                <c:pt idx="3320">
                  <c:v>1.0000000000000009E-2</c:v>
                </c:pt>
                <c:pt idx="3321">
                  <c:v>1.0000000000000009E-2</c:v>
                </c:pt>
                <c:pt idx="3322">
                  <c:v>1.0000000000000009E-2</c:v>
                </c:pt>
                <c:pt idx="3323">
                  <c:v>1.0000000000000009E-2</c:v>
                </c:pt>
                <c:pt idx="3324">
                  <c:v>1.0000000000000009E-2</c:v>
                </c:pt>
                <c:pt idx="3325">
                  <c:v>0</c:v>
                </c:pt>
                <c:pt idx="3326">
                  <c:v>-1.0000000000000009E-2</c:v>
                </c:pt>
                <c:pt idx="3327">
                  <c:v>-1.0000000000000009E-2</c:v>
                </c:pt>
                <c:pt idx="3328">
                  <c:v>0</c:v>
                </c:pt>
                <c:pt idx="3329">
                  <c:v>0</c:v>
                </c:pt>
                <c:pt idx="3330">
                  <c:v>1.0000000000000009E-2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1.0000000000000009E-2</c:v>
                </c:pt>
                <c:pt idx="3335">
                  <c:v>1.0000000000000009E-2</c:v>
                </c:pt>
                <c:pt idx="3336">
                  <c:v>2.0000000000000018E-2</c:v>
                </c:pt>
                <c:pt idx="3337">
                  <c:v>2.0000000000000018E-2</c:v>
                </c:pt>
                <c:pt idx="3338">
                  <c:v>1.0000000000000009E-2</c:v>
                </c:pt>
                <c:pt idx="3339">
                  <c:v>2.0000000000000018E-2</c:v>
                </c:pt>
                <c:pt idx="3340">
                  <c:v>2.0000000000000018E-2</c:v>
                </c:pt>
                <c:pt idx="3341">
                  <c:v>1.0000000000000009E-2</c:v>
                </c:pt>
                <c:pt idx="3342">
                  <c:v>2.0000000000000018E-2</c:v>
                </c:pt>
                <c:pt idx="3343">
                  <c:v>2.0000000000000018E-2</c:v>
                </c:pt>
                <c:pt idx="3344">
                  <c:v>2.0000000000000018E-2</c:v>
                </c:pt>
                <c:pt idx="3345">
                  <c:v>1.0000000000000009E-2</c:v>
                </c:pt>
                <c:pt idx="3346">
                  <c:v>1.0000000000000009E-2</c:v>
                </c:pt>
                <c:pt idx="3347">
                  <c:v>2.0000000000000018E-2</c:v>
                </c:pt>
                <c:pt idx="3348">
                  <c:v>2.0000000000000018E-2</c:v>
                </c:pt>
                <c:pt idx="3349">
                  <c:v>2.0000000000000018E-2</c:v>
                </c:pt>
                <c:pt idx="3350">
                  <c:v>1.0000000000000009E-2</c:v>
                </c:pt>
                <c:pt idx="3351">
                  <c:v>2.0000000000000018E-2</c:v>
                </c:pt>
                <c:pt idx="3352">
                  <c:v>0</c:v>
                </c:pt>
                <c:pt idx="3353">
                  <c:v>0</c:v>
                </c:pt>
                <c:pt idx="3354">
                  <c:v>1.0000000000000009E-2</c:v>
                </c:pt>
                <c:pt idx="3355">
                  <c:v>2.0000000000000018E-2</c:v>
                </c:pt>
                <c:pt idx="3356">
                  <c:v>2.0000000000000018E-2</c:v>
                </c:pt>
                <c:pt idx="3357">
                  <c:v>2.0000000000000018E-2</c:v>
                </c:pt>
                <c:pt idx="3358">
                  <c:v>2.0000000000000018E-2</c:v>
                </c:pt>
                <c:pt idx="3359">
                  <c:v>2.0000000000000018E-2</c:v>
                </c:pt>
                <c:pt idx="3360">
                  <c:v>2.0000000000000018E-2</c:v>
                </c:pt>
                <c:pt idx="3361">
                  <c:v>2.0000000000000018E-2</c:v>
                </c:pt>
                <c:pt idx="3362">
                  <c:v>2.0000000000000018E-2</c:v>
                </c:pt>
                <c:pt idx="3363">
                  <c:v>2.0000000000000018E-2</c:v>
                </c:pt>
                <c:pt idx="3364">
                  <c:v>2.0000000000000018E-2</c:v>
                </c:pt>
                <c:pt idx="3365">
                  <c:v>2.0000000000000018E-2</c:v>
                </c:pt>
                <c:pt idx="3366">
                  <c:v>2.0000000000000018E-2</c:v>
                </c:pt>
                <c:pt idx="3367">
                  <c:v>2.0000000000000018E-2</c:v>
                </c:pt>
                <c:pt idx="3368">
                  <c:v>2.0000000000000018E-2</c:v>
                </c:pt>
                <c:pt idx="3369">
                  <c:v>2.0000000000000018E-2</c:v>
                </c:pt>
                <c:pt idx="3370">
                  <c:v>2.0000000000000018E-2</c:v>
                </c:pt>
                <c:pt idx="3371">
                  <c:v>2.0000000000000018E-2</c:v>
                </c:pt>
                <c:pt idx="3372">
                  <c:v>2.0000000000000018E-2</c:v>
                </c:pt>
                <c:pt idx="3373">
                  <c:v>2.0000000000000018E-2</c:v>
                </c:pt>
                <c:pt idx="3374">
                  <c:v>2.0000000000000018E-2</c:v>
                </c:pt>
                <c:pt idx="3375">
                  <c:v>2.0000000000000018E-2</c:v>
                </c:pt>
                <c:pt idx="3376">
                  <c:v>2.0000000000000018E-2</c:v>
                </c:pt>
                <c:pt idx="3377">
                  <c:v>2.0000000000000018E-2</c:v>
                </c:pt>
                <c:pt idx="3378">
                  <c:v>2.0000000000000018E-2</c:v>
                </c:pt>
                <c:pt idx="3379">
                  <c:v>2.0000000000000018E-2</c:v>
                </c:pt>
                <c:pt idx="3380">
                  <c:v>2.0000000000000018E-2</c:v>
                </c:pt>
                <c:pt idx="3381">
                  <c:v>2.0000000000000018E-2</c:v>
                </c:pt>
                <c:pt idx="3382">
                  <c:v>2.0000000000000018E-2</c:v>
                </c:pt>
                <c:pt idx="3383">
                  <c:v>2.0000000000000018E-2</c:v>
                </c:pt>
                <c:pt idx="3384">
                  <c:v>2.0000000000000018E-2</c:v>
                </c:pt>
                <c:pt idx="3385">
                  <c:v>2.0000000000000018E-2</c:v>
                </c:pt>
                <c:pt idx="3386">
                  <c:v>2.0000000000000018E-2</c:v>
                </c:pt>
                <c:pt idx="3387">
                  <c:v>2.0000000000000018E-2</c:v>
                </c:pt>
                <c:pt idx="3388">
                  <c:v>2.0000000000000018E-2</c:v>
                </c:pt>
                <c:pt idx="3389">
                  <c:v>2.0000000000000018E-2</c:v>
                </c:pt>
                <c:pt idx="3390">
                  <c:v>2.0000000000000018E-2</c:v>
                </c:pt>
                <c:pt idx="3391">
                  <c:v>2.0000000000000018E-2</c:v>
                </c:pt>
                <c:pt idx="3392">
                  <c:v>2.0000000000000018E-2</c:v>
                </c:pt>
                <c:pt idx="3393">
                  <c:v>2.0000000000000018E-2</c:v>
                </c:pt>
                <c:pt idx="3394">
                  <c:v>2.0000000000000018E-2</c:v>
                </c:pt>
                <c:pt idx="3395">
                  <c:v>2.0000000000000018E-2</c:v>
                </c:pt>
                <c:pt idx="3396">
                  <c:v>2.0000000000000018E-2</c:v>
                </c:pt>
                <c:pt idx="3397">
                  <c:v>2.0000000000000018E-2</c:v>
                </c:pt>
                <c:pt idx="3398">
                  <c:v>2.0000000000000018E-2</c:v>
                </c:pt>
                <c:pt idx="3399">
                  <c:v>2.0000000000000018E-2</c:v>
                </c:pt>
                <c:pt idx="3400">
                  <c:v>2.0000000000000018E-2</c:v>
                </c:pt>
                <c:pt idx="3401">
                  <c:v>2.0000000000000018E-2</c:v>
                </c:pt>
                <c:pt idx="3402">
                  <c:v>2.0000000000000018E-2</c:v>
                </c:pt>
                <c:pt idx="3403">
                  <c:v>1.0000000000000009E-2</c:v>
                </c:pt>
                <c:pt idx="3404">
                  <c:v>2.0000000000000018E-2</c:v>
                </c:pt>
                <c:pt idx="3405">
                  <c:v>2.0000000000000018E-2</c:v>
                </c:pt>
                <c:pt idx="3406">
                  <c:v>2.0000000000000018E-2</c:v>
                </c:pt>
                <c:pt idx="3407">
                  <c:v>2.0000000000000018E-2</c:v>
                </c:pt>
                <c:pt idx="3408">
                  <c:v>2.0000000000000018E-2</c:v>
                </c:pt>
                <c:pt idx="3409">
                  <c:v>2.0000000000000018E-2</c:v>
                </c:pt>
                <c:pt idx="3410">
                  <c:v>2.0000000000000018E-2</c:v>
                </c:pt>
                <c:pt idx="3411">
                  <c:v>2.0000000000000018E-2</c:v>
                </c:pt>
                <c:pt idx="3412">
                  <c:v>2.0000000000000018E-2</c:v>
                </c:pt>
                <c:pt idx="3413">
                  <c:v>2.0000000000000018E-2</c:v>
                </c:pt>
                <c:pt idx="3414">
                  <c:v>2.0000000000000018E-2</c:v>
                </c:pt>
                <c:pt idx="3415">
                  <c:v>2.0000000000000018E-2</c:v>
                </c:pt>
                <c:pt idx="3416">
                  <c:v>2.0000000000000018E-2</c:v>
                </c:pt>
                <c:pt idx="3417">
                  <c:v>2.0000000000000018E-2</c:v>
                </c:pt>
                <c:pt idx="3418">
                  <c:v>2.0000000000000018E-2</c:v>
                </c:pt>
                <c:pt idx="3419">
                  <c:v>2.0000000000000018E-2</c:v>
                </c:pt>
                <c:pt idx="3420">
                  <c:v>2.0000000000000018E-2</c:v>
                </c:pt>
                <c:pt idx="3421">
                  <c:v>2.0000000000000018E-2</c:v>
                </c:pt>
                <c:pt idx="3422">
                  <c:v>2.0000000000000018E-2</c:v>
                </c:pt>
                <c:pt idx="3423">
                  <c:v>2.0000000000000018E-2</c:v>
                </c:pt>
                <c:pt idx="3424">
                  <c:v>2.0000000000000018E-2</c:v>
                </c:pt>
                <c:pt idx="3425">
                  <c:v>2.0000000000000018E-2</c:v>
                </c:pt>
                <c:pt idx="3426">
                  <c:v>2.0000000000000018E-2</c:v>
                </c:pt>
                <c:pt idx="3427">
                  <c:v>2.0000000000000018E-2</c:v>
                </c:pt>
                <c:pt idx="3428">
                  <c:v>2.0000000000000018E-2</c:v>
                </c:pt>
                <c:pt idx="3429">
                  <c:v>2.0000000000000018E-2</c:v>
                </c:pt>
                <c:pt idx="3430">
                  <c:v>2.0000000000000018E-2</c:v>
                </c:pt>
                <c:pt idx="3431">
                  <c:v>2.0000000000000018E-2</c:v>
                </c:pt>
                <c:pt idx="3432">
                  <c:v>2.0000000000000018E-2</c:v>
                </c:pt>
                <c:pt idx="3433">
                  <c:v>2.0000000000000018E-2</c:v>
                </c:pt>
                <c:pt idx="3434">
                  <c:v>2.0000000000000018E-2</c:v>
                </c:pt>
                <c:pt idx="3435">
                  <c:v>2.0000000000000018E-2</c:v>
                </c:pt>
                <c:pt idx="3436">
                  <c:v>2.0000000000000018E-2</c:v>
                </c:pt>
                <c:pt idx="3437">
                  <c:v>2.0000000000000018E-2</c:v>
                </c:pt>
                <c:pt idx="3438">
                  <c:v>2.0000000000000018E-2</c:v>
                </c:pt>
                <c:pt idx="3439">
                  <c:v>2.0000000000000018E-2</c:v>
                </c:pt>
                <c:pt idx="3440">
                  <c:v>2.0000000000000018E-2</c:v>
                </c:pt>
                <c:pt idx="3441">
                  <c:v>2.0000000000000018E-2</c:v>
                </c:pt>
                <c:pt idx="3442">
                  <c:v>2.0000000000000018E-2</c:v>
                </c:pt>
                <c:pt idx="3443">
                  <c:v>2.0000000000000018E-2</c:v>
                </c:pt>
                <c:pt idx="3444">
                  <c:v>2.0000000000000018E-2</c:v>
                </c:pt>
                <c:pt idx="3445">
                  <c:v>2.0000000000000018E-2</c:v>
                </c:pt>
                <c:pt idx="3446">
                  <c:v>2.0000000000000018E-2</c:v>
                </c:pt>
                <c:pt idx="3447">
                  <c:v>2.0000000000000018E-2</c:v>
                </c:pt>
                <c:pt idx="3448">
                  <c:v>2.0000000000000018E-2</c:v>
                </c:pt>
                <c:pt idx="3449">
                  <c:v>2.0000000000000018E-2</c:v>
                </c:pt>
                <c:pt idx="3450">
                  <c:v>2.0000000000000018E-2</c:v>
                </c:pt>
                <c:pt idx="3451">
                  <c:v>1.0000000000000009E-2</c:v>
                </c:pt>
                <c:pt idx="3452">
                  <c:v>2.0000000000000018E-2</c:v>
                </c:pt>
                <c:pt idx="3453">
                  <c:v>2.0000000000000018E-2</c:v>
                </c:pt>
                <c:pt idx="3454">
                  <c:v>2.0000000000000018E-2</c:v>
                </c:pt>
                <c:pt idx="3455">
                  <c:v>2.0000000000000018E-2</c:v>
                </c:pt>
                <c:pt idx="3456">
                  <c:v>1.0000000000000009E-2</c:v>
                </c:pt>
                <c:pt idx="3457">
                  <c:v>2.0000000000000018E-2</c:v>
                </c:pt>
                <c:pt idx="3458">
                  <c:v>2.0000000000000018E-2</c:v>
                </c:pt>
                <c:pt idx="3459">
                  <c:v>2.0000000000000018E-2</c:v>
                </c:pt>
                <c:pt idx="3460">
                  <c:v>2.0000000000000018E-2</c:v>
                </c:pt>
                <c:pt idx="3461">
                  <c:v>2.0000000000000018E-2</c:v>
                </c:pt>
                <c:pt idx="3462">
                  <c:v>2.0000000000000018E-2</c:v>
                </c:pt>
                <c:pt idx="3463">
                  <c:v>1.0000000000000009E-2</c:v>
                </c:pt>
                <c:pt idx="3464">
                  <c:v>2.0000000000000018E-2</c:v>
                </c:pt>
                <c:pt idx="3465">
                  <c:v>2.0000000000000018E-2</c:v>
                </c:pt>
                <c:pt idx="3466">
                  <c:v>2.0000000000000018E-2</c:v>
                </c:pt>
                <c:pt idx="3467">
                  <c:v>2.0000000000000018E-2</c:v>
                </c:pt>
                <c:pt idx="3468">
                  <c:v>2.0000000000000018E-2</c:v>
                </c:pt>
                <c:pt idx="3469">
                  <c:v>2.0000000000000018E-2</c:v>
                </c:pt>
                <c:pt idx="3470">
                  <c:v>1.0000000000000009E-2</c:v>
                </c:pt>
                <c:pt idx="3471">
                  <c:v>2.0000000000000018E-2</c:v>
                </c:pt>
                <c:pt idx="3472">
                  <c:v>2.0000000000000018E-2</c:v>
                </c:pt>
                <c:pt idx="3473">
                  <c:v>2.0000000000000018E-2</c:v>
                </c:pt>
                <c:pt idx="3474">
                  <c:v>2.0000000000000018E-2</c:v>
                </c:pt>
                <c:pt idx="3475">
                  <c:v>2.0000000000000018E-2</c:v>
                </c:pt>
                <c:pt idx="3476">
                  <c:v>2.0000000000000018E-2</c:v>
                </c:pt>
                <c:pt idx="3477">
                  <c:v>2.0000000000000018E-2</c:v>
                </c:pt>
                <c:pt idx="3478">
                  <c:v>1.0000000000000009E-2</c:v>
                </c:pt>
                <c:pt idx="3479">
                  <c:v>2.0000000000000018E-2</c:v>
                </c:pt>
                <c:pt idx="3480">
                  <c:v>2.0000000000000018E-2</c:v>
                </c:pt>
                <c:pt idx="3481">
                  <c:v>1.0000000000000009E-2</c:v>
                </c:pt>
                <c:pt idx="3482">
                  <c:v>2.0000000000000018E-2</c:v>
                </c:pt>
                <c:pt idx="3483">
                  <c:v>2.0000000000000018E-2</c:v>
                </c:pt>
                <c:pt idx="3484">
                  <c:v>2.0000000000000018E-2</c:v>
                </c:pt>
                <c:pt idx="3485">
                  <c:v>2.0000000000000018E-2</c:v>
                </c:pt>
                <c:pt idx="3486">
                  <c:v>2.0000000000000018E-2</c:v>
                </c:pt>
                <c:pt idx="3487">
                  <c:v>1.0000000000000009E-2</c:v>
                </c:pt>
                <c:pt idx="3488">
                  <c:v>1.0000000000000009E-2</c:v>
                </c:pt>
                <c:pt idx="3489">
                  <c:v>1.0000000000000009E-2</c:v>
                </c:pt>
                <c:pt idx="3490">
                  <c:v>2.0000000000000018E-2</c:v>
                </c:pt>
                <c:pt idx="3491">
                  <c:v>1.0000000000000009E-2</c:v>
                </c:pt>
                <c:pt idx="3492">
                  <c:v>2.0000000000000018E-2</c:v>
                </c:pt>
                <c:pt idx="3493">
                  <c:v>1.0000000000000009E-2</c:v>
                </c:pt>
                <c:pt idx="3494">
                  <c:v>2.0000000000000018E-2</c:v>
                </c:pt>
                <c:pt idx="3495">
                  <c:v>2.0000000000000018E-2</c:v>
                </c:pt>
                <c:pt idx="3496">
                  <c:v>2.0000000000000018E-2</c:v>
                </c:pt>
                <c:pt idx="3497">
                  <c:v>1.0000000000000009E-2</c:v>
                </c:pt>
                <c:pt idx="3498">
                  <c:v>1.0000000000000009E-2</c:v>
                </c:pt>
                <c:pt idx="3499">
                  <c:v>1.0000000000000009E-2</c:v>
                </c:pt>
                <c:pt idx="3500">
                  <c:v>1.0000000000000009E-2</c:v>
                </c:pt>
                <c:pt idx="3501">
                  <c:v>1.0000000000000009E-2</c:v>
                </c:pt>
                <c:pt idx="3502">
                  <c:v>1.0000000000000009E-2</c:v>
                </c:pt>
                <c:pt idx="3503">
                  <c:v>2.0000000000000018E-2</c:v>
                </c:pt>
                <c:pt idx="3504">
                  <c:v>2.0000000000000018E-2</c:v>
                </c:pt>
                <c:pt idx="3505">
                  <c:v>1.0000000000000009E-2</c:v>
                </c:pt>
                <c:pt idx="3506">
                  <c:v>2.0000000000000018E-2</c:v>
                </c:pt>
                <c:pt idx="3507">
                  <c:v>1.0000000000000009E-2</c:v>
                </c:pt>
                <c:pt idx="3508">
                  <c:v>1.0000000000000009E-2</c:v>
                </c:pt>
                <c:pt idx="3509">
                  <c:v>1.0000000000000009E-2</c:v>
                </c:pt>
                <c:pt idx="3510">
                  <c:v>2.0000000000000018E-2</c:v>
                </c:pt>
                <c:pt idx="3511">
                  <c:v>1.0000000000000009E-2</c:v>
                </c:pt>
                <c:pt idx="3512">
                  <c:v>2.0000000000000018E-2</c:v>
                </c:pt>
                <c:pt idx="3513">
                  <c:v>2.0000000000000018E-2</c:v>
                </c:pt>
                <c:pt idx="3514">
                  <c:v>2.0000000000000018E-2</c:v>
                </c:pt>
                <c:pt idx="3515">
                  <c:v>2.0000000000000018E-2</c:v>
                </c:pt>
                <c:pt idx="3516">
                  <c:v>1.0000000000000009E-2</c:v>
                </c:pt>
                <c:pt idx="3517">
                  <c:v>1.0000000000000009E-2</c:v>
                </c:pt>
                <c:pt idx="3518">
                  <c:v>2.0000000000000018E-2</c:v>
                </c:pt>
                <c:pt idx="3519">
                  <c:v>1.0000000000000009E-2</c:v>
                </c:pt>
                <c:pt idx="3520">
                  <c:v>2.0000000000000018E-2</c:v>
                </c:pt>
                <c:pt idx="3521">
                  <c:v>2.0000000000000018E-2</c:v>
                </c:pt>
                <c:pt idx="3522">
                  <c:v>2.0000000000000018E-2</c:v>
                </c:pt>
                <c:pt idx="3523">
                  <c:v>2.0000000000000018E-2</c:v>
                </c:pt>
                <c:pt idx="3524">
                  <c:v>1.0000000000000009E-2</c:v>
                </c:pt>
                <c:pt idx="3525">
                  <c:v>2.0000000000000018E-2</c:v>
                </c:pt>
                <c:pt idx="3526">
                  <c:v>1.0000000000000009E-2</c:v>
                </c:pt>
                <c:pt idx="3527">
                  <c:v>2.0000000000000018E-2</c:v>
                </c:pt>
                <c:pt idx="3528">
                  <c:v>2.0000000000000018E-2</c:v>
                </c:pt>
                <c:pt idx="3529">
                  <c:v>2.0000000000000018E-2</c:v>
                </c:pt>
                <c:pt idx="3530">
                  <c:v>2.0000000000000018E-2</c:v>
                </c:pt>
                <c:pt idx="3531">
                  <c:v>2.0000000000000018E-2</c:v>
                </c:pt>
                <c:pt idx="3532">
                  <c:v>1.0000000000000009E-2</c:v>
                </c:pt>
                <c:pt idx="3533">
                  <c:v>2.0000000000000018E-2</c:v>
                </c:pt>
                <c:pt idx="3534">
                  <c:v>1.0000000000000009E-2</c:v>
                </c:pt>
                <c:pt idx="3535">
                  <c:v>1.0000000000000009E-2</c:v>
                </c:pt>
                <c:pt idx="3536">
                  <c:v>2.0000000000000018E-2</c:v>
                </c:pt>
                <c:pt idx="3537">
                  <c:v>2.0000000000000018E-2</c:v>
                </c:pt>
                <c:pt idx="3538">
                  <c:v>2.0000000000000018E-2</c:v>
                </c:pt>
                <c:pt idx="3539">
                  <c:v>2.0000000000000018E-2</c:v>
                </c:pt>
                <c:pt idx="3540">
                  <c:v>1.0000000000000009E-2</c:v>
                </c:pt>
                <c:pt idx="3541">
                  <c:v>1.0000000000000009E-2</c:v>
                </c:pt>
                <c:pt idx="3542">
                  <c:v>2.0000000000000018E-2</c:v>
                </c:pt>
                <c:pt idx="3543">
                  <c:v>1.0000000000000009E-2</c:v>
                </c:pt>
                <c:pt idx="3544">
                  <c:v>2.0000000000000018E-2</c:v>
                </c:pt>
                <c:pt idx="3545">
                  <c:v>1.0000000000000009E-2</c:v>
                </c:pt>
                <c:pt idx="3546">
                  <c:v>1.0000000000000009E-2</c:v>
                </c:pt>
                <c:pt idx="3547">
                  <c:v>1.0000000000000009E-2</c:v>
                </c:pt>
                <c:pt idx="3548">
                  <c:v>1.0000000000000009E-2</c:v>
                </c:pt>
                <c:pt idx="3549">
                  <c:v>1.0000000000000009E-2</c:v>
                </c:pt>
                <c:pt idx="3550">
                  <c:v>1.0000000000000009E-2</c:v>
                </c:pt>
                <c:pt idx="3551">
                  <c:v>0</c:v>
                </c:pt>
                <c:pt idx="3552">
                  <c:v>1.0000000000000009E-2</c:v>
                </c:pt>
                <c:pt idx="3553">
                  <c:v>1.0000000000000009E-2</c:v>
                </c:pt>
                <c:pt idx="3554">
                  <c:v>1.0000000000000009E-2</c:v>
                </c:pt>
                <c:pt idx="3555">
                  <c:v>1.0000000000000009E-2</c:v>
                </c:pt>
                <c:pt idx="3556">
                  <c:v>1.0000000000000009E-2</c:v>
                </c:pt>
                <c:pt idx="3557">
                  <c:v>0</c:v>
                </c:pt>
                <c:pt idx="3558">
                  <c:v>1.0000000000000009E-2</c:v>
                </c:pt>
                <c:pt idx="3559">
                  <c:v>1.0000000000000009E-2</c:v>
                </c:pt>
                <c:pt idx="3560">
                  <c:v>1.0000000000000009E-2</c:v>
                </c:pt>
                <c:pt idx="3561">
                  <c:v>1.0000000000000009E-2</c:v>
                </c:pt>
                <c:pt idx="3562">
                  <c:v>1.0000000000000009E-2</c:v>
                </c:pt>
                <c:pt idx="3563">
                  <c:v>1.0000000000000009E-2</c:v>
                </c:pt>
                <c:pt idx="3564">
                  <c:v>1.0000000000000009E-2</c:v>
                </c:pt>
                <c:pt idx="3565">
                  <c:v>1.0000000000000009E-2</c:v>
                </c:pt>
                <c:pt idx="3566">
                  <c:v>0</c:v>
                </c:pt>
                <c:pt idx="3567">
                  <c:v>1.0000000000000009E-2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1.0000000000000009E-2</c:v>
                </c:pt>
                <c:pt idx="3572">
                  <c:v>1.0000000000000009E-2</c:v>
                </c:pt>
                <c:pt idx="3573">
                  <c:v>1.0000000000000009E-2</c:v>
                </c:pt>
                <c:pt idx="3574">
                  <c:v>1.0000000000000009E-2</c:v>
                </c:pt>
                <c:pt idx="3575">
                  <c:v>1.0000000000000009E-2</c:v>
                </c:pt>
                <c:pt idx="3576">
                  <c:v>1.0000000000000009E-2</c:v>
                </c:pt>
                <c:pt idx="3577">
                  <c:v>1.0000000000000009E-2</c:v>
                </c:pt>
                <c:pt idx="3578">
                  <c:v>1.0000000000000009E-2</c:v>
                </c:pt>
                <c:pt idx="3579">
                  <c:v>1.0000000000000009E-2</c:v>
                </c:pt>
                <c:pt idx="3580">
                  <c:v>0</c:v>
                </c:pt>
                <c:pt idx="3581">
                  <c:v>1.0000000000000009E-2</c:v>
                </c:pt>
                <c:pt idx="3582">
                  <c:v>1.0000000000000009E-2</c:v>
                </c:pt>
                <c:pt idx="3583">
                  <c:v>1.0000000000000009E-2</c:v>
                </c:pt>
                <c:pt idx="3584">
                  <c:v>1.0000000000000009E-2</c:v>
                </c:pt>
                <c:pt idx="3585">
                  <c:v>0</c:v>
                </c:pt>
                <c:pt idx="3586">
                  <c:v>1.0000000000000009E-2</c:v>
                </c:pt>
                <c:pt idx="3587">
                  <c:v>-1.0000000000000009E-2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-1.0000000000000009E-2</c:v>
                </c:pt>
                <c:pt idx="3595">
                  <c:v>-1.0000000000000009E-2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-1.0000000000000009E-2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-2.0000000000000018E-2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-1.0000000000000009E-2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-1.0000000000000009E-2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-1.0000000000000009E-2</c:v>
                </c:pt>
                <c:pt idx="3632">
                  <c:v>-1.0000000000000009E-2</c:v>
                </c:pt>
                <c:pt idx="3633">
                  <c:v>0</c:v>
                </c:pt>
                <c:pt idx="3634">
                  <c:v>0</c:v>
                </c:pt>
                <c:pt idx="3635">
                  <c:v>-1.0000000000000009E-2</c:v>
                </c:pt>
                <c:pt idx="3636">
                  <c:v>-2.0000000000000018E-2</c:v>
                </c:pt>
                <c:pt idx="3637">
                  <c:v>-1.0000000000000009E-2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1.0000000000000009E-2</c:v>
                </c:pt>
                <c:pt idx="3652">
                  <c:v>-1.0000000000000009E-2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-1.0000000000000009E-2</c:v>
                </c:pt>
                <c:pt idx="3657">
                  <c:v>-1.0000000000000009E-2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1.0000000000000009E-2</c:v>
                </c:pt>
                <c:pt idx="3666">
                  <c:v>1.0000000000000009E-2</c:v>
                </c:pt>
                <c:pt idx="3667">
                  <c:v>2.0000000000000018E-2</c:v>
                </c:pt>
                <c:pt idx="3668">
                  <c:v>2.0000000000000018E-2</c:v>
                </c:pt>
                <c:pt idx="3669">
                  <c:v>2.0000000000000018E-2</c:v>
                </c:pt>
                <c:pt idx="3670">
                  <c:v>2.0000000000000018E-2</c:v>
                </c:pt>
                <c:pt idx="3671">
                  <c:v>2.0000000000000018E-2</c:v>
                </c:pt>
                <c:pt idx="3672">
                  <c:v>2.0000000000000018E-2</c:v>
                </c:pt>
                <c:pt idx="3673">
                  <c:v>2.0000000000000018E-2</c:v>
                </c:pt>
                <c:pt idx="3674">
                  <c:v>2.0000000000000018E-2</c:v>
                </c:pt>
                <c:pt idx="3675">
                  <c:v>2.0000000000000018E-2</c:v>
                </c:pt>
                <c:pt idx="3676">
                  <c:v>2.0000000000000018E-2</c:v>
                </c:pt>
                <c:pt idx="3677">
                  <c:v>2.0000000000000018E-2</c:v>
                </c:pt>
                <c:pt idx="3678">
                  <c:v>2.0000000000000018E-2</c:v>
                </c:pt>
                <c:pt idx="3679">
                  <c:v>1.0000000000000009E-2</c:v>
                </c:pt>
                <c:pt idx="3680">
                  <c:v>2.0000000000000018E-2</c:v>
                </c:pt>
                <c:pt idx="3681">
                  <c:v>2.0000000000000018E-2</c:v>
                </c:pt>
                <c:pt idx="3682">
                  <c:v>2.0000000000000018E-2</c:v>
                </c:pt>
                <c:pt idx="3683">
                  <c:v>2.0000000000000018E-2</c:v>
                </c:pt>
                <c:pt idx="3684">
                  <c:v>2.0000000000000018E-2</c:v>
                </c:pt>
                <c:pt idx="3685">
                  <c:v>2.0000000000000018E-2</c:v>
                </c:pt>
                <c:pt idx="3686">
                  <c:v>2.0000000000000018E-2</c:v>
                </c:pt>
                <c:pt idx="3687">
                  <c:v>2.0000000000000018E-2</c:v>
                </c:pt>
                <c:pt idx="3688">
                  <c:v>2.0000000000000018E-2</c:v>
                </c:pt>
                <c:pt idx="3689">
                  <c:v>2.0000000000000018E-2</c:v>
                </c:pt>
                <c:pt idx="3690">
                  <c:v>2.0000000000000018E-2</c:v>
                </c:pt>
                <c:pt idx="3691">
                  <c:v>2.0000000000000018E-2</c:v>
                </c:pt>
                <c:pt idx="3692">
                  <c:v>2.0000000000000018E-2</c:v>
                </c:pt>
                <c:pt idx="3693">
                  <c:v>2.0000000000000018E-2</c:v>
                </c:pt>
                <c:pt idx="3694">
                  <c:v>2.0000000000000018E-2</c:v>
                </c:pt>
                <c:pt idx="3695">
                  <c:v>2.0000000000000018E-2</c:v>
                </c:pt>
                <c:pt idx="3696">
                  <c:v>2.0000000000000018E-2</c:v>
                </c:pt>
                <c:pt idx="3697">
                  <c:v>2.0000000000000018E-2</c:v>
                </c:pt>
                <c:pt idx="3698">
                  <c:v>2.0000000000000018E-2</c:v>
                </c:pt>
                <c:pt idx="3699">
                  <c:v>2.0000000000000018E-2</c:v>
                </c:pt>
                <c:pt idx="3700">
                  <c:v>2.0000000000000018E-2</c:v>
                </c:pt>
                <c:pt idx="3701">
                  <c:v>2.0000000000000018E-2</c:v>
                </c:pt>
                <c:pt idx="3702">
                  <c:v>2.0000000000000018E-2</c:v>
                </c:pt>
                <c:pt idx="3703">
                  <c:v>2.0000000000000018E-2</c:v>
                </c:pt>
                <c:pt idx="3704">
                  <c:v>2.0000000000000018E-2</c:v>
                </c:pt>
                <c:pt idx="3705">
                  <c:v>2.0000000000000018E-2</c:v>
                </c:pt>
                <c:pt idx="3706">
                  <c:v>2.0000000000000018E-2</c:v>
                </c:pt>
                <c:pt idx="3707">
                  <c:v>2.0000000000000018E-2</c:v>
                </c:pt>
                <c:pt idx="3708">
                  <c:v>1.0000000000000009E-2</c:v>
                </c:pt>
                <c:pt idx="3709">
                  <c:v>2.0000000000000018E-2</c:v>
                </c:pt>
                <c:pt idx="3710">
                  <c:v>1.0000000000000009E-2</c:v>
                </c:pt>
                <c:pt idx="3711">
                  <c:v>1.0000000000000009E-2</c:v>
                </c:pt>
                <c:pt idx="3712">
                  <c:v>0</c:v>
                </c:pt>
                <c:pt idx="3713">
                  <c:v>1.0000000000000009E-2</c:v>
                </c:pt>
                <c:pt idx="3714">
                  <c:v>1.0000000000000009E-2</c:v>
                </c:pt>
                <c:pt idx="3715">
                  <c:v>0</c:v>
                </c:pt>
                <c:pt idx="3716">
                  <c:v>1.0000000000000009E-2</c:v>
                </c:pt>
                <c:pt idx="3717">
                  <c:v>0</c:v>
                </c:pt>
                <c:pt idx="3718">
                  <c:v>1.0000000000000009E-2</c:v>
                </c:pt>
                <c:pt idx="3719">
                  <c:v>2.0000000000000018E-2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-1.0000000000000009E-2</c:v>
                </c:pt>
                <c:pt idx="3724">
                  <c:v>0</c:v>
                </c:pt>
                <c:pt idx="3725">
                  <c:v>2.0000000000000018E-2</c:v>
                </c:pt>
                <c:pt idx="3726">
                  <c:v>2.0000000000000018E-2</c:v>
                </c:pt>
                <c:pt idx="3727">
                  <c:v>2.0000000000000018E-2</c:v>
                </c:pt>
                <c:pt idx="3728">
                  <c:v>1.0000000000000009E-2</c:v>
                </c:pt>
                <c:pt idx="3729">
                  <c:v>2.0000000000000018E-2</c:v>
                </c:pt>
                <c:pt idx="3730">
                  <c:v>2.0000000000000018E-2</c:v>
                </c:pt>
                <c:pt idx="3731">
                  <c:v>1.0000000000000009E-2</c:v>
                </c:pt>
                <c:pt idx="3732">
                  <c:v>0</c:v>
                </c:pt>
                <c:pt idx="3733">
                  <c:v>2.0000000000000018E-2</c:v>
                </c:pt>
                <c:pt idx="3734">
                  <c:v>1.0000000000000009E-2</c:v>
                </c:pt>
                <c:pt idx="3735">
                  <c:v>2.0000000000000018E-2</c:v>
                </c:pt>
                <c:pt idx="3736">
                  <c:v>2.0000000000000018E-2</c:v>
                </c:pt>
                <c:pt idx="3737">
                  <c:v>1.0000000000000009E-2</c:v>
                </c:pt>
                <c:pt idx="3738">
                  <c:v>1.0000000000000009E-2</c:v>
                </c:pt>
                <c:pt idx="3739">
                  <c:v>1.0000000000000009E-2</c:v>
                </c:pt>
                <c:pt idx="3740">
                  <c:v>2.0000000000000018E-2</c:v>
                </c:pt>
                <c:pt idx="3741">
                  <c:v>2.0000000000000018E-2</c:v>
                </c:pt>
                <c:pt idx="3742">
                  <c:v>1.0000000000000009E-2</c:v>
                </c:pt>
                <c:pt idx="3743">
                  <c:v>1.0000000000000009E-2</c:v>
                </c:pt>
                <c:pt idx="3744">
                  <c:v>1.0000000000000009E-2</c:v>
                </c:pt>
                <c:pt idx="3745">
                  <c:v>2.0000000000000018E-2</c:v>
                </c:pt>
                <c:pt idx="3746">
                  <c:v>2.0000000000000018E-2</c:v>
                </c:pt>
                <c:pt idx="3747">
                  <c:v>1.0000000000000009E-2</c:v>
                </c:pt>
                <c:pt idx="3748">
                  <c:v>1.0000000000000009E-2</c:v>
                </c:pt>
                <c:pt idx="3749">
                  <c:v>2.0000000000000018E-2</c:v>
                </c:pt>
                <c:pt idx="3750">
                  <c:v>2.0000000000000018E-2</c:v>
                </c:pt>
                <c:pt idx="3751">
                  <c:v>1.0000000000000009E-2</c:v>
                </c:pt>
                <c:pt idx="3752">
                  <c:v>2.0000000000000018E-2</c:v>
                </c:pt>
                <c:pt idx="3753">
                  <c:v>2.0000000000000018E-2</c:v>
                </c:pt>
                <c:pt idx="3754">
                  <c:v>1.0000000000000009E-2</c:v>
                </c:pt>
                <c:pt idx="3755">
                  <c:v>2.0000000000000018E-2</c:v>
                </c:pt>
                <c:pt idx="3756">
                  <c:v>2.0000000000000018E-2</c:v>
                </c:pt>
                <c:pt idx="3757">
                  <c:v>2.0000000000000018E-2</c:v>
                </c:pt>
                <c:pt idx="3758">
                  <c:v>0</c:v>
                </c:pt>
                <c:pt idx="3759">
                  <c:v>1.0000000000000009E-2</c:v>
                </c:pt>
                <c:pt idx="3760">
                  <c:v>2.0000000000000018E-2</c:v>
                </c:pt>
                <c:pt idx="3761">
                  <c:v>2.0000000000000018E-2</c:v>
                </c:pt>
                <c:pt idx="3762">
                  <c:v>2.0000000000000018E-2</c:v>
                </c:pt>
                <c:pt idx="3763">
                  <c:v>2.0000000000000018E-2</c:v>
                </c:pt>
                <c:pt idx="3764">
                  <c:v>2.0000000000000018E-2</c:v>
                </c:pt>
                <c:pt idx="3765">
                  <c:v>2.0000000000000018E-2</c:v>
                </c:pt>
                <c:pt idx="3766">
                  <c:v>2.0000000000000018E-2</c:v>
                </c:pt>
                <c:pt idx="3767">
                  <c:v>2.0000000000000018E-2</c:v>
                </c:pt>
                <c:pt idx="3768">
                  <c:v>2.0000000000000018E-2</c:v>
                </c:pt>
                <c:pt idx="3769">
                  <c:v>2.0000000000000018E-2</c:v>
                </c:pt>
                <c:pt idx="3770">
                  <c:v>2.0000000000000018E-2</c:v>
                </c:pt>
                <c:pt idx="3771">
                  <c:v>2.0000000000000018E-2</c:v>
                </c:pt>
                <c:pt idx="3772">
                  <c:v>1.0000000000000009E-2</c:v>
                </c:pt>
                <c:pt idx="3773">
                  <c:v>-1.0000000000000009E-2</c:v>
                </c:pt>
                <c:pt idx="3774">
                  <c:v>-2.0000000000000018E-2</c:v>
                </c:pt>
                <c:pt idx="3775">
                  <c:v>0</c:v>
                </c:pt>
                <c:pt idx="3776">
                  <c:v>2.0000000000000018E-2</c:v>
                </c:pt>
                <c:pt idx="3777">
                  <c:v>2.0000000000000018E-2</c:v>
                </c:pt>
                <c:pt idx="3778">
                  <c:v>2.0000000000000018E-2</c:v>
                </c:pt>
                <c:pt idx="3779">
                  <c:v>2.0000000000000018E-2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1.0000000000000009E-2</c:v>
                </c:pt>
                <c:pt idx="3796">
                  <c:v>-2.0000000000000018E-2</c:v>
                </c:pt>
                <c:pt idx="3797">
                  <c:v>0</c:v>
                </c:pt>
                <c:pt idx="3798">
                  <c:v>1.0000000000000009E-2</c:v>
                </c:pt>
                <c:pt idx="3799">
                  <c:v>1.0000000000000009E-2</c:v>
                </c:pt>
                <c:pt idx="3800">
                  <c:v>1.0000000000000009E-2</c:v>
                </c:pt>
                <c:pt idx="3801">
                  <c:v>1.0000000000000009E-2</c:v>
                </c:pt>
                <c:pt idx="3802">
                  <c:v>0</c:v>
                </c:pt>
                <c:pt idx="3803">
                  <c:v>1.0000000000000009E-2</c:v>
                </c:pt>
                <c:pt idx="3804">
                  <c:v>1.0000000000000009E-2</c:v>
                </c:pt>
                <c:pt idx="3805">
                  <c:v>2.0000000000000018E-2</c:v>
                </c:pt>
                <c:pt idx="3806">
                  <c:v>1.0000000000000009E-2</c:v>
                </c:pt>
                <c:pt idx="3807">
                  <c:v>1.0000000000000009E-2</c:v>
                </c:pt>
                <c:pt idx="3808">
                  <c:v>1.0000000000000009E-2</c:v>
                </c:pt>
                <c:pt idx="3809">
                  <c:v>2.0000000000000018E-2</c:v>
                </c:pt>
                <c:pt idx="3810">
                  <c:v>1.0000000000000009E-2</c:v>
                </c:pt>
                <c:pt idx="3811">
                  <c:v>1.0000000000000009E-2</c:v>
                </c:pt>
                <c:pt idx="3812">
                  <c:v>2.0000000000000018E-2</c:v>
                </c:pt>
                <c:pt idx="3813">
                  <c:v>2.0000000000000018E-2</c:v>
                </c:pt>
                <c:pt idx="3814">
                  <c:v>2.0000000000000018E-2</c:v>
                </c:pt>
                <c:pt idx="3815">
                  <c:v>1.0000000000000009E-2</c:v>
                </c:pt>
                <c:pt idx="3816">
                  <c:v>1.0000000000000009E-2</c:v>
                </c:pt>
                <c:pt idx="3817">
                  <c:v>1.0000000000000009E-2</c:v>
                </c:pt>
                <c:pt idx="3818">
                  <c:v>2.0000000000000018E-2</c:v>
                </c:pt>
                <c:pt idx="3819">
                  <c:v>1.0000000000000009E-2</c:v>
                </c:pt>
                <c:pt idx="3820">
                  <c:v>1.0000000000000009E-2</c:v>
                </c:pt>
                <c:pt idx="3821">
                  <c:v>2.0000000000000018E-2</c:v>
                </c:pt>
                <c:pt idx="3822">
                  <c:v>1.0000000000000009E-2</c:v>
                </c:pt>
                <c:pt idx="3823">
                  <c:v>0</c:v>
                </c:pt>
                <c:pt idx="3824">
                  <c:v>2.0000000000000018E-2</c:v>
                </c:pt>
                <c:pt idx="3825">
                  <c:v>1.0000000000000009E-2</c:v>
                </c:pt>
                <c:pt idx="3826">
                  <c:v>1.0000000000000009E-2</c:v>
                </c:pt>
                <c:pt idx="3827">
                  <c:v>1.0000000000000009E-2</c:v>
                </c:pt>
                <c:pt idx="3828">
                  <c:v>1.0000000000000009E-2</c:v>
                </c:pt>
                <c:pt idx="3829">
                  <c:v>1.0000000000000009E-2</c:v>
                </c:pt>
                <c:pt idx="3830">
                  <c:v>1.0000000000000009E-2</c:v>
                </c:pt>
                <c:pt idx="3831">
                  <c:v>1.0000000000000009E-2</c:v>
                </c:pt>
                <c:pt idx="3832">
                  <c:v>1.0000000000000009E-2</c:v>
                </c:pt>
                <c:pt idx="3833">
                  <c:v>2.0000000000000018E-2</c:v>
                </c:pt>
                <c:pt idx="3834">
                  <c:v>1.0000000000000009E-2</c:v>
                </c:pt>
                <c:pt idx="3835">
                  <c:v>2.0000000000000018E-2</c:v>
                </c:pt>
                <c:pt idx="3836">
                  <c:v>2.0000000000000018E-2</c:v>
                </c:pt>
                <c:pt idx="3837">
                  <c:v>2.0000000000000018E-2</c:v>
                </c:pt>
                <c:pt idx="3838">
                  <c:v>2.0000000000000018E-2</c:v>
                </c:pt>
                <c:pt idx="3839">
                  <c:v>1.0000000000000009E-2</c:v>
                </c:pt>
                <c:pt idx="3840">
                  <c:v>2.0000000000000018E-2</c:v>
                </c:pt>
                <c:pt idx="3841">
                  <c:v>2.0000000000000018E-2</c:v>
                </c:pt>
                <c:pt idx="3842">
                  <c:v>1.0000000000000009E-2</c:v>
                </c:pt>
                <c:pt idx="3843">
                  <c:v>2.0000000000000018E-2</c:v>
                </c:pt>
                <c:pt idx="3844">
                  <c:v>2.0000000000000018E-2</c:v>
                </c:pt>
                <c:pt idx="3845">
                  <c:v>1.0000000000000009E-2</c:v>
                </c:pt>
                <c:pt idx="3846">
                  <c:v>1.0000000000000009E-2</c:v>
                </c:pt>
                <c:pt idx="3847">
                  <c:v>1.0000000000000009E-2</c:v>
                </c:pt>
                <c:pt idx="3848">
                  <c:v>1.0000000000000009E-2</c:v>
                </c:pt>
                <c:pt idx="3849">
                  <c:v>2.0000000000000018E-2</c:v>
                </c:pt>
                <c:pt idx="3850">
                  <c:v>1.0000000000000009E-2</c:v>
                </c:pt>
                <c:pt idx="3851">
                  <c:v>1.0000000000000009E-2</c:v>
                </c:pt>
                <c:pt idx="3852">
                  <c:v>1.0000000000000009E-2</c:v>
                </c:pt>
                <c:pt idx="3853">
                  <c:v>1.0000000000000009E-2</c:v>
                </c:pt>
                <c:pt idx="3854">
                  <c:v>1.0000000000000009E-2</c:v>
                </c:pt>
                <c:pt idx="3855">
                  <c:v>2.0000000000000018E-2</c:v>
                </c:pt>
                <c:pt idx="3856">
                  <c:v>2.0000000000000018E-2</c:v>
                </c:pt>
                <c:pt idx="3857">
                  <c:v>1.0000000000000009E-2</c:v>
                </c:pt>
                <c:pt idx="3858">
                  <c:v>1.0000000000000009E-2</c:v>
                </c:pt>
                <c:pt idx="3859">
                  <c:v>1.0000000000000009E-2</c:v>
                </c:pt>
                <c:pt idx="3860">
                  <c:v>2.0000000000000018E-2</c:v>
                </c:pt>
                <c:pt idx="3861">
                  <c:v>1.0000000000000009E-2</c:v>
                </c:pt>
                <c:pt idx="3862">
                  <c:v>2.0000000000000018E-2</c:v>
                </c:pt>
                <c:pt idx="3863">
                  <c:v>1.0000000000000009E-2</c:v>
                </c:pt>
                <c:pt idx="3864">
                  <c:v>2.0000000000000018E-2</c:v>
                </c:pt>
                <c:pt idx="3865">
                  <c:v>1.0000000000000009E-2</c:v>
                </c:pt>
                <c:pt idx="3866">
                  <c:v>1.0000000000000009E-2</c:v>
                </c:pt>
                <c:pt idx="3867">
                  <c:v>2.0000000000000018E-2</c:v>
                </c:pt>
                <c:pt idx="3868">
                  <c:v>1.0000000000000009E-2</c:v>
                </c:pt>
                <c:pt idx="3869">
                  <c:v>1.0000000000000009E-2</c:v>
                </c:pt>
                <c:pt idx="3870">
                  <c:v>1.0000000000000009E-2</c:v>
                </c:pt>
                <c:pt idx="3871">
                  <c:v>1.0000000000000009E-2</c:v>
                </c:pt>
                <c:pt idx="3872">
                  <c:v>2.0000000000000018E-2</c:v>
                </c:pt>
                <c:pt idx="3873">
                  <c:v>1.0000000000000009E-2</c:v>
                </c:pt>
                <c:pt idx="3874">
                  <c:v>1.0000000000000009E-2</c:v>
                </c:pt>
                <c:pt idx="3875">
                  <c:v>1.0000000000000009E-2</c:v>
                </c:pt>
                <c:pt idx="3876">
                  <c:v>2.0000000000000018E-2</c:v>
                </c:pt>
                <c:pt idx="3877">
                  <c:v>1.0000000000000009E-2</c:v>
                </c:pt>
                <c:pt idx="3878">
                  <c:v>1.0000000000000009E-2</c:v>
                </c:pt>
                <c:pt idx="3879">
                  <c:v>2.0000000000000018E-2</c:v>
                </c:pt>
                <c:pt idx="3880">
                  <c:v>1.0000000000000009E-2</c:v>
                </c:pt>
                <c:pt idx="3881">
                  <c:v>1.0000000000000009E-2</c:v>
                </c:pt>
                <c:pt idx="3882">
                  <c:v>2.0000000000000018E-2</c:v>
                </c:pt>
                <c:pt idx="3883">
                  <c:v>0</c:v>
                </c:pt>
                <c:pt idx="3884">
                  <c:v>1.0000000000000009E-2</c:v>
                </c:pt>
                <c:pt idx="3885">
                  <c:v>1.0000000000000009E-2</c:v>
                </c:pt>
                <c:pt idx="3886">
                  <c:v>1.0000000000000009E-2</c:v>
                </c:pt>
                <c:pt idx="3887">
                  <c:v>1.0000000000000009E-2</c:v>
                </c:pt>
                <c:pt idx="3888">
                  <c:v>1.0000000000000009E-2</c:v>
                </c:pt>
                <c:pt idx="3889">
                  <c:v>1.0000000000000009E-2</c:v>
                </c:pt>
                <c:pt idx="3890">
                  <c:v>1.0000000000000009E-2</c:v>
                </c:pt>
                <c:pt idx="3891">
                  <c:v>2.0000000000000018E-2</c:v>
                </c:pt>
                <c:pt idx="3892">
                  <c:v>2.0000000000000018E-2</c:v>
                </c:pt>
                <c:pt idx="3893">
                  <c:v>1.0000000000000009E-2</c:v>
                </c:pt>
                <c:pt idx="3894">
                  <c:v>1.0000000000000009E-2</c:v>
                </c:pt>
                <c:pt idx="3895">
                  <c:v>1.0000000000000009E-2</c:v>
                </c:pt>
                <c:pt idx="3896">
                  <c:v>1.0000000000000009E-2</c:v>
                </c:pt>
                <c:pt idx="3897">
                  <c:v>1.0000000000000009E-2</c:v>
                </c:pt>
                <c:pt idx="3898">
                  <c:v>1.0000000000000009E-2</c:v>
                </c:pt>
                <c:pt idx="3899">
                  <c:v>1.0000000000000009E-2</c:v>
                </c:pt>
                <c:pt idx="3900">
                  <c:v>1.0000000000000009E-2</c:v>
                </c:pt>
                <c:pt idx="3901">
                  <c:v>1.0000000000000009E-2</c:v>
                </c:pt>
                <c:pt idx="3902">
                  <c:v>1.0000000000000009E-2</c:v>
                </c:pt>
                <c:pt idx="3903">
                  <c:v>1.0000000000000009E-2</c:v>
                </c:pt>
                <c:pt idx="3904">
                  <c:v>2.0000000000000018E-2</c:v>
                </c:pt>
                <c:pt idx="3905">
                  <c:v>1.0000000000000009E-2</c:v>
                </c:pt>
                <c:pt idx="3906">
                  <c:v>1.0000000000000009E-2</c:v>
                </c:pt>
                <c:pt idx="3907">
                  <c:v>1.0000000000000009E-2</c:v>
                </c:pt>
                <c:pt idx="3908">
                  <c:v>1.0000000000000009E-2</c:v>
                </c:pt>
                <c:pt idx="3909">
                  <c:v>1.0000000000000009E-2</c:v>
                </c:pt>
                <c:pt idx="3910">
                  <c:v>1.0000000000000009E-2</c:v>
                </c:pt>
                <c:pt idx="3911">
                  <c:v>1.0000000000000009E-2</c:v>
                </c:pt>
                <c:pt idx="3912">
                  <c:v>1.0000000000000009E-2</c:v>
                </c:pt>
                <c:pt idx="3913">
                  <c:v>1.0000000000000009E-2</c:v>
                </c:pt>
                <c:pt idx="3914">
                  <c:v>1.0000000000000009E-2</c:v>
                </c:pt>
                <c:pt idx="3915">
                  <c:v>1.0000000000000009E-2</c:v>
                </c:pt>
                <c:pt idx="3916">
                  <c:v>1.0000000000000009E-2</c:v>
                </c:pt>
                <c:pt idx="3917">
                  <c:v>0</c:v>
                </c:pt>
                <c:pt idx="3918">
                  <c:v>1.0000000000000009E-2</c:v>
                </c:pt>
                <c:pt idx="3919">
                  <c:v>1.0000000000000009E-2</c:v>
                </c:pt>
                <c:pt idx="3920">
                  <c:v>1.0000000000000009E-2</c:v>
                </c:pt>
                <c:pt idx="3921">
                  <c:v>0</c:v>
                </c:pt>
                <c:pt idx="3922">
                  <c:v>1.0000000000000009E-2</c:v>
                </c:pt>
                <c:pt idx="3923">
                  <c:v>1.0000000000000009E-2</c:v>
                </c:pt>
                <c:pt idx="3924">
                  <c:v>1.0000000000000009E-2</c:v>
                </c:pt>
                <c:pt idx="3925">
                  <c:v>1.0000000000000009E-2</c:v>
                </c:pt>
                <c:pt idx="3926">
                  <c:v>1.0000000000000009E-2</c:v>
                </c:pt>
                <c:pt idx="3927">
                  <c:v>1.0000000000000009E-2</c:v>
                </c:pt>
                <c:pt idx="3928">
                  <c:v>0</c:v>
                </c:pt>
                <c:pt idx="3929">
                  <c:v>2.0000000000000018E-2</c:v>
                </c:pt>
                <c:pt idx="3930">
                  <c:v>2.9999999999999805E-2</c:v>
                </c:pt>
                <c:pt idx="3931">
                  <c:v>2.0000000000000018E-2</c:v>
                </c:pt>
                <c:pt idx="3932">
                  <c:v>2.0000000000000018E-2</c:v>
                </c:pt>
                <c:pt idx="3933">
                  <c:v>2.9999999999999805E-2</c:v>
                </c:pt>
                <c:pt idx="3934">
                  <c:v>2.0000000000000018E-2</c:v>
                </c:pt>
                <c:pt idx="3935">
                  <c:v>2.9999999999999805E-2</c:v>
                </c:pt>
                <c:pt idx="3936">
                  <c:v>2.9999999999999805E-2</c:v>
                </c:pt>
                <c:pt idx="3937">
                  <c:v>2.0000000000000018E-2</c:v>
                </c:pt>
                <c:pt idx="3938">
                  <c:v>2.0000000000000018E-2</c:v>
                </c:pt>
                <c:pt idx="3939">
                  <c:v>2.0000000000000018E-2</c:v>
                </c:pt>
                <c:pt idx="3940">
                  <c:v>2.9999999999999805E-2</c:v>
                </c:pt>
                <c:pt idx="3941">
                  <c:v>2.0000000000000018E-2</c:v>
                </c:pt>
                <c:pt idx="3942">
                  <c:v>2.0000000000000018E-2</c:v>
                </c:pt>
                <c:pt idx="3943">
                  <c:v>2.0000000000000018E-2</c:v>
                </c:pt>
                <c:pt idx="3944">
                  <c:v>2.9999999999999805E-2</c:v>
                </c:pt>
                <c:pt idx="3945">
                  <c:v>2.0000000000000018E-2</c:v>
                </c:pt>
                <c:pt idx="3946">
                  <c:v>2.0000000000000018E-2</c:v>
                </c:pt>
                <c:pt idx="3947">
                  <c:v>2.9999999999999805E-2</c:v>
                </c:pt>
                <c:pt idx="3948">
                  <c:v>2.9999999999999805E-2</c:v>
                </c:pt>
                <c:pt idx="3949">
                  <c:v>2.9999999999999805E-2</c:v>
                </c:pt>
                <c:pt idx="3950">
                  <c:v>2.0000000000000018E-2</c:v>
                </c:pt>
                <c:pt idx="3951">
                  <c:v>2.0000000000000018E-2</c:v>
                </c:pt>
                <c:pt idx="3952">
                  <c:v>2.9999999999999805E-2</c:v>
                </c:pt>
                <c:pt idx="3953">
                  <c:v>2.9999999999999805E-2</c:v>
                </c:pt>
                <c:pt idx="3954">
                  <c:v>2.9999999999999805E-2</c:v>
                </c:pt>
                <c:pt idx="3955">
                  <c:v>2.9999999999999805E-2</c:v>
                </c:pt>
                <c:pt idx="3956">
                  <c:v>2.0000000000000018E-2</c:v>
                </c:pt>
                <c:pt idx="3957">
                  <c:v>2.9999999999999805E-2</c:v>
                </c:pt>
                <c:pt idx="3958">
                  <c:v>2.9999999999999805E-2</c:v>
                </c:pt>
                <c:pt idx="3959">
                  <c:v>2.9999999999999805E-2</c:v>
                </c:pt>
                <c:pt idx="3960">
                  <c:v>2.9999999999999805E-2</c:v>
                </c:pt>
                <c:pt idx="3961">
                  <c:v>2.9999999999999805E-2</c:v>
                </c:pt>
                <c:pt idx="3962">
                  <c:v>2.9999999999999805E-2</c:v>
                </c:pt>
                <c:pt idx="3963">
                  <c:v>2.9999999999999805E-2</c:v>
                </c:pt>
                <c:pt idx="3964">
                  <c:v>2.9999999999999805E-2</c:v>
                </c:pt>
                <c:pt idx="3965">
                  <c:v>2.9999999999999805E-2</c:v>
                </c:pt>
                <c:pt idx="3966">
                  <c:v>2.9999999999999805E-2</c:v>
                </c:pt>
                <c:pt idx="3967">
                  <c:v>2.9999999999999805E-2</c:v>
                </c:pt>
                <c:pt idx="3968">
                  <c:v>2.9999999999999805E-2</c:v>
                </c:pt>
                <c:pt idx="3969">
                  <c:v>2.0000000000000018E-2</c:v>
                </c:pt>
                <c:pt idx="3970">
                  <c:v>2.0000000000000018E-2</c:v>
                </c:pt>
                <c:pt idx="3971">
                  <c:v>2.0000000000000018E-2</c:v>
                </c:pt>
                <c:pt idx="3972">
                  <c:v>2.9999999999999805E-2</c:v>
                </c:pt>
                <c:pt idx="3973">
                  <c:v>2.9999999999999805E-2</c:v>
                </c:pt>
                <c:pt idx="3974">
                  <c:v>2.0000000000000018E-2</c:v>
                </c:pt>
                <c:pt idx="3975">
                  <c:v>2.0000000000000018E-2</c:v>
                </c:pt>
                <c:pt idx="3976">
                  <c:v>2.9999999999999805E-2</c:v>
                </c:pt>
                <c:pt idx="3977">
                  <c:v>2.0000000000000018E-2</c:v>
                </c:pt>
                <c:pt idx="3978">
                  <c:v>2.0000000000000018E-2</c:v>
                </c:pt>
                <c:pt idx="3979">
                  <c:v>2.0000000000000018E-2</c:v>
                </c:pt>
                <c:pt idx="3980">
                  <c:v>2.0000000000000018E-2</c:v>
                </c:pt>
                <c:pt idx="3981">
                  <c:v>2.0000000000000018E-2</c:v>
                </c:pt>
                <c:pt idx="3982">
                  <c:v>2.0000000000000018E-2</c:v>
                </c:pt>
                <c:pt idx="3983">
                  <c:v>2.0000000000000018E-2</c:v>
                </c:pt>
                <c:pt idx="3984">
                  <c:v>2.9999999999999805E-2</c:v>
                </c:pt>
                <c:pt idx="3985">
                  <c:v>2.9999999999999805E-2</c:v>
                </c:pt>
                <c:pt idx="3986">
                  <c:v>2.0000000000000018E-2</c:v>
                </c:pt>
                <c:pt idx="3987">
                  <c:v>2.0000000000000018E-2</c:v>
                </c:pt>
                <c:pt idx="3988">
                  <c:v>2.0000000000000018E-2</c:v>
                </c:pt>
                <c:pt idx="3989">
                  <c:v>2.0000000000000018E-2</c:v>
                </c:pt>
                <c:pt idx="3990">
                  <c:v>2.0000000000000018E-2</c:v>
                </c:pt>
                <c:pt idx="3991">
                  <c:v>2.0000000000000018E-2</c:v>
                </c:pt>
                <c:pt idx="3992">
                  <c:v>2.0000000000000018E-2</c:v>
                </c:pt>
                <c:pt idx="3993">
                  <c:v>2.0000000000000018E-2</c:v>
                </c:pt>
                <c:pt idx="3994">
                  <c:v>2.0000000000000018E-2</c:v>
                </c:pt>
                <c:pt idx="3995">
                  <c:v>2.0000000000000018E-2</c:v>
                </c:pt>
                <c:pt idx="3996">
                  <c:v>2.0000000000000018E-2</c:v>
                </c:pt>
                <c:pt idx="3997">
                  <c:v>2.0000000000000018E-2</c:v>
                </c:pt>
                <c:pt idx="3998">
                  <c:v>2.0000000000000018E-2</c:v>
                </c:pt>
                <c:pt idx="3999">
                  <c:v>2.0000000000000018E-2</c:v>
                </c:pt>
                <c:pt idx="4000">
                  <c:v>2.0000000000000018E-2</c:v>
                </c:pt>
                <c:pt idx="4001">
                  <c:v>2.0000000000000018E-2</c:v>
                </c:pt>
                <c:pt idx="4002">
                  <c:v>2.0000000000000018E-2</c:v>
                </c:pt>
                <c:pt idx="4003">
                  <c:v>2.0000000000000018E-2</c:v>
                </c:pt>
                <c:pt idx="4004">
                  <c:v>2.0000000000000018E-2</c:v>
                </c:pt>
                <c:pt idx="4005">
                  <c:v>2.0000000000000018E-2</c:v>
                </c:pt>
                <c:pt idx="4006">
                  <c:v>2.0000000000000018E-2</c:v>
                </c:pt>
                <c:pt idx="4007">
                  <c:v>2.0000000000000018E-2</c:v>
                </c:pt>
                <c:pt idx="4008">
                  <c:v>2.0000000000000018E-2</c:v>
                </c:pt>
                <c:pt idx="4009">
                  <c:v>2.9999999999999805E-2</c:v>
                </c:pt>
                <c:pt idx="4010">
                  <c:v>2.0000000000000018E-2</c:v>
                </c:pt>
                <c:pt idx="4011">
                  <c:v>2.0000000000000018E-2</c:v>
                </c:pt>
                <c:pt idx="4012">
                  <c:v>2.0000000000000018E-2</c:v>
                </c:pt>
                <c:pt idx="4013">
                  <c:v>2.0000000000000018E-2</c:v>
                </c:pt>
                <c:pt idx="4014">
                  <c:v>2.0000000000000018E-2</c:v>
                </c:pt>
                <c:pt idx="4015">
                  <c:v>2.0000000000000018E-2</c:v>
                </c:pt>
                <c:pt idx="4016">
                  <c:v>2.0000000000000018E-2</c:v>
                </c:pt>
                <c:pt idx="4017">
                  <c:v>2.0000000000000018E-2</c:v>
                </c:pt>
                <c:pt idx="4018">
                  <c:v>2.0000000000000018E-2</c:v>
                </c:pt>
                <c:pt idx="4019">
                  <c:v>2.0000000000000018E-2</c:v>
                </c:pt>
                <c:pt idx="4020">
                  <c:v>2.0000000000000018E-2</c:v>
                </c:pt>
                <c:pt idx="4021">
                  <c:v>2.0000000000000018E-2</c:v>
                </c:pt>
                <c:pt idx="4022">
                  <c:v>2.0000000000000018E-2</c:v>
                </c:pt>
                <c:pt idx="4023">
                  <c:v>2.0000000000000018E-2</c:v>
                </c:pt>
                <c:pt idx="4024">
                  <c:v>2.0000000000000018E-2</c:v>
                </c:pt>
                <c:pt idx="4025">
                  <c:v>1.0000000000000009E-2</c:v>
                </c:pt>
                <c:pt idx="4026">
                  <c:v>2.0000000000000018E-2</c:v>
                </c:pt>
                <c:pt idx="4027">
                  <c:v>1.0000000000000009E-2</c:v>
                </c:pt>
                <c:pt idx="4028">
                  <c:v>2.0000000000000018E-2</c:v>
                </c:pt>
                <c:pt idx="4029">
                  <c:v>2.0000000000000018E-2</c:v>
                </c:pt>
                <c:pt idx="4030">
                  <c:v>2.0000000000000018E-2</c:v>
                </c:pt>
                <c:pt idx="4031">
                  <c:v>1.0000000000000009E-2</c:v>
                </c:pt>
                <c:pt idx="4032">
                  <c:v>2.0000000000000018E-2</c:v>
                </c:pt>
                <c:pt idx="4033">
                  <c:v>0</c:v>
                </c:pt>
                <c:pt idx="4034">
                  <c:v>0</c:v>
                </c:pt>
                <c:pt idx="4035">
                  <c:v>-1.0000000000000009E-2</c:v>
                </c:pt>
                <c:pt idx="4036">
                  <c:v>-1.0000000000000009E-2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1.0000000000000009E-2</c:v>
                </c:pt>
                <c:pt idx="4044">
                  <c:v>0</c:v>
                </c:pt>
                <c:pt idx="4045">
                  <c:v>1.0000000000000009E-2</c:v>
                </c:pt>
                <c:pt idx="4046">
                  <c:v>1.0000000000000009E-2</c:v>
                </c:pt>
                <c:pt idx="4047">
                  <c:v>1.0000000000000009E-2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-1.0000000000000009E-2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-1.0000000000000009E-2</c:v>
                </c:pt>
                <c:pt idx="4056">
                  <c:v>-2.0000000000000018E-2</c:v>
                </c:pt>
                <c:pt idx="4057">
                  <c:v>-1.0000000000000009E-2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-2.0000000000000018E-2</c:v>
                </c:pt>
                <c:pt idx="4062">
                  <c:v>0</c:v>
                </c:pt>
                <c:pt idx="4063">
                  <c:v>-1.0000000000000009E-2</c:v>
                </c:pt>
                <c:pt idx="4064">
                  <c:v>-1.0000000000000009E-2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1.0000000000000009E-2</c:v>
                </c:pt>
                <c:pt idx="4079">
                  <c:v>0</c:v>
                </c:pt>
                <c:pt idx="4080">
                  <c:v>1.0000000000000009E-2</c:v>
                </c:pt>
                <c:pt idx="4081">
                  <c:v>0</c:v>
                </c:pt>
                <c:pt idx="4082">
                  <c:v>0</c:v>
                </c:pt>
                <c:pt idx="4083">
                  <c:v>2.0000000000000018E-2</c:v>
                </c:pt>
                <c:pt idx="4084">
                  <c:v>2.0000000000000018E-2</c:v>
                </c:pt>
                <c:pt idx="4085">
                  <c:v>2.0000000000000018E-2</c:v>
                </c:pt>
                <c:pt idx="4086">
                  <c:v>2.0000000000000018E-2</c:v>
                </c:pt>
                <c:pt idx="4087">
                  <c:v>2.0000000000000018E-2</c:v>
                </c:pt>
                <c:pt idx="4088">
                  <c:v>2.9999999999999805E-2</c:v>
                </c:pt>
                <c:pt idx="4089">
                  <c:v>2.0000000000000018E-2</c:v>
                </c:pt>
                <c:pt idx="4090">
                  <c:v>2.0000000000000018E-2</c:v>
                </c:pt>
                <c:pt idx="4091">
                  <c:v>2.9999999999999805E-2</c:v>
                </c:pt>
                <c:pt idx="4092">
                  <c:v>2.0000000000000018E-2</c:v>
                </c:pt>
                <c:pt idx="4093">
                  <c:v>2.0000000000000018E-2</c:v>
                </c:pt>
                <c:pt idx="4094">
                  <c:v>2.0000000000000018E-2</c:v>
                </c:pt>
                <c:pt idx="4095">
                  <c:v>2.0000000000000018E-2</c:v>
                </c:pt>
                <c:pt idx="4096">
                  <c:v>2.0000000000000018E-2</c:v>
                </c:pt>
                <c:pt idx="4097">
                  <c:v>2.0000000000000018E-2</c:v>
                </c:pt>
                <c:pt idx="4098">
                  <c:v>2.0000000000000018E-2</c:v>
                </c:pt>
                <c:pt idx="4099">
                  <c:v>2.0000000000000018E-2</c:v>
                </c:pt>
                <c:pt idx="4100">
                  <c:v>2.9999999999999805E-2</c:v>
                </c:pt>
                <c:pt idx="4101">
                  <c:v>2.0000000000000018E-2</c:v>
                </c:pt>
                <c:pt idx="4102">
                  <c:v>2.0000000000000018E-2</c:v>
                </c:pt>
                <c:pt idx="4103">
                  <c:v>2.0000000000000018E-2</c:v>
                </c:pt>
                <c:pt idx="4104">
                  <c:v>2.0000000000000018E-2</c:v>
                </c:pt>
                <c:pt idx="4105">
                  <c:v>2.0000000000000018E-2</c:v>
                </c:pt>
                <c:pt idx="4106">
                  <c:v>2.0000000000000018E-2</c:v>
                </c:pt>
                <c:pt idx="4107">
                  <c:v>2.0000000000000018E-2</c:v>
                </c:pt>
                <c:pt idx="4108">
                  <c:v>2.0000000000000018E-2</c:v>
                </c:pt>
                <c:pt idx="4109">
                  <c:v>2.0000000000000018E-2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6C2-4977-9E0B-9F461DA75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2783544"/>
        <c:axId val="702785840"/>
      </c:lineChart>
      <c:catAx>
        <c:axId val="702783544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702785840"/>
        <c:crosses val="autoZero"/>
        <c:auto val="1"/>
        <c:lblAlgn val="ctr"/>
        <c:lblOffset val="100"/>
        <c:noMultiLvlLbl val="0"/>
      </c:catAx>
      <c:valAx>
        <c:axId val="702785840"/>
        <c:scaling>
          <c:orientation val="minMax"/>
          <c:max val="0.2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702783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 dirty="0"/>
              <a:t>Roll Angle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'Inclinometer - BCK R'!$B$1</c:f>
              <c:strCache>
                <c:ptCount val="1"/>
                <c:pt idx="0">
                  <c:v>Roll (Degrees)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0323"/>
              <c:layout>
                <c:manualLayout>
                  <c:x val="8.0962294702751868E-3"/>
                  <c:y val="1.283038234539389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- 3.76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455-4DCB-8AE2-242CC3590693}"/>
                </c:ext>
              </c:extLst>
            </c:dLbl>
            <c:dLbl>
              <c:idx val="12977"/>
              <c:layout>
                <c:manualLayout>
                  <c:x val="6.939625260235947E-3"/>
                  <c:y val="-2.566076469078780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5.70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455-4DCB-8AE2-242CC3590693}"/>
                </c:ext>
              </c:extLst>
            </c:dLbl>
            <c:dLbl>
              <c:idx val="21617"/>
              <c:layout>
                <c:manualLayout>
                  <c:x val="6.939625260235947E-3"/>
                  <c:y val="-2.822684115986656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5.54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455-4DCB-8AE2-242CC359069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'Inclinometer - BCK R'!$A$2:$A$26794</c:f>
              <c:numCache>
                <c:formatCode>h:mm:ss;@</c:formatCode>
                <c:ptCount val="26793"/>
                <c:pt idx="0">
                  <c:v>44833.386800312503</c:v>
                </c:pt>
                <c:pt idx="1">
                  <c:v>44833.386803900466</c:v>
                </c:pt>
                <c:pt idx="2">
                  <c:v>44833.386807511575</c:v>
                </c:pt>
                <c:pt idx="3">
                  <c:v>44833.386811006945</c:v>
                </c:pt>
                <c:pt idx="4">
                  <c:v>44833.386814583333</c:v>
                </c:pt>
                <c:pt idx="5">
                  <c:v>44833.386818067127</c:v>
                </c:pt>
                <c:pt idx="6">
                  <c:v>44833.386821666667</c:v>
                </c:pt>
                <c:pt idx="7">
                  <c:v>44833.386825277776</c:v>
                </c:pt>
                <c:pt idx="8">
                  <c:v>44833.386828877316</c:v>
                </c:pt>
                <c:pt idx="9">
                  <c:v>44833.386832465279</c:v>
                </c:pt>
                <c:pt idx="10">
                  <c:v>44833.386836087964</c:v>
                </c:pt>
                <c:pt idx="11">
                  <c:v>44833.386839687497</c:v>
                </c:pt>
                <c:pt idx="12">
                  <c:v>44833.386843275461</c:v>
                </c:pt>
                <c:pt idx="13">
                  <c:v>44833.386846898145</c:v>
                </c:pt>
                <c:pt idx="14">
                  <c:v>44833.386850486109</c:v>
                </c:pt>
                <c:pt idx="15">
                  <c:v>44833.386854074073</c:v>
                </c:pt>
                <c:pt idx="16">
                  <c:v>44833.386857662037</c:v>
                </c:pt>
                <c:pt idx="17">
                  <c:v>44833.386861273146</c:v>
                </c:pt>
                <c:pt idx="18">
                  <c:v>44833.38686486111</c:v>
                </c:pt>
                <c:pt idx="19">
                  <c:v>44833.386868344911</c:v>
                </c:pt>
                <c:pt idx="20">
                  <c:v>44833.386871932868</c:v>
                </c:pt>
                <c:pt idx="21">
                  <c:v>44833.386875543983</c:v>
                </c:pt>
                <c:pt idx="22">
                  <c:v>44833.386879143516</c:v>
                </c:pt>
                <c:pt idx="23">
                  <c:v>44833.386882627317</c:v>
                </c:pt>
                <c:pt idx="24">
                  <c:v>44833.386886203705</c:v>
                </c:pt>
                <c:pt idx="25">
                  <c:v>44833.386889687499</c:v>
                </c:pt>
                <c:pt idx="26">
                  <c:v>44833.386893298608</c:v>
                </c:pt>
                <c:pt idx="27">
                  <c:v>44833.386896898148</c:v>
                </c:pt>
                <c:pt idx="28">
                  <c:v>44833.386900474536</c:v>
                </c:pt>
                <c:pt idx="29">
                  <c:v>44833.386904050923</c:v>
                </c:pt>
                <c:pt idx="30">
                  <c:v>44833.386907534725</c:v>
                </c:pt>
                <c:pt idx="31">
                  <c:v>44833.386911157409</c:v>
                </c:pt>
                <c:pt idx="32">
                  <c:v>44833.386914745373</c:v>
                </c:pt>
                <c:pt idx="33">
                  <c:v>44833.386918229167</c:v>
                </c:pt>
                <c:pt idx="34">
                  <c:v>44833.386921805555</c:v>
                </c:pt>
                <c:pt idx="35">
                  <c:v>44833.386925416664</c:v>
                </c:pt>
                <c:pt idx="36">
                  <c:v>44833.386928912034</c:v>
                </c:pt>
                <c:pt idx="37">
                  <c:v>44833.386932476853</c:v>
                </c:pt>
                <c:pt idx="38">
                  <c:v>44833.386936064817</c:v>
                </c:pt>
                <c:pt idx="39">
                  <c:v>44833.386939548611</c:v>
                </c:pt>
                <c:pt idx="40">
                  <c:v>44833.386943136575</c:v>
                </c:pt>
                <c:pt idx="41">
                  <c:v>44833.386946759259</c:v>
                </c:pt>
                <c:pt idx="42">
                  <c:v>44833.386950358799</c:v>
                </c:pt>
                <c:pt idx="43">
                  <c:v>44833.386953946756</c:v>
                </c:pt>
                <c:pt idx="44">
                  <c:v>44833.386957569448</c:v>
                </c:pt>
                <c:pt idx="45">
                  <c:v>44833.386961157405</c:v>
                </c:pt>
                <c:pt idx="46">
                  <c:v>44833.386964641206</c:v>
                </c:pt>
                <c:pt idx="47">
                  <c:v>44833.38696822917</c:v>
                </c:pt>
                <c:pt idx="48">
                  <c:v>44833.386971828702</c:v>
                </c:pt>
                <c:pt idx="49">
                  <c:v>44833.386975428242</c:v>
                </c:pt>
                <c:pt idx="50">
                  <c:v>44833.386978912036</c:v>
                </c:pt>
                <c:pt idx="51">
                  <c:v>44833.386982511576</c:v>
                </c:pt>
                <c:pt idx="52">
                  <c:v>44833.386986122685</c:v>
                </c:pt>
                <c:pt idx="53">
                  <c:v>44833.386989722225</c:v>
                </c:pt>
                <c:pt idx="54">
                  <c:v>44833.386993310189</c:v>
                </c:pt>
                <c:pt idx="55">
                  <c:v>44833.386996921297</c:v>
                </c:pt>
                <c:pt idx="56">
                  <c:v>44833.387000509261</c:v>
                </c:pt>
                <c:pt idx="57">
                  <c:v>44833.387004097225</c:v>
                </c:pt>
                <c:pt idx="58">
                  <c:v>44833.387007581019</c:v>
                </c:pt>
                <c:pt idx="59">
                  <c:v>44833.387011168983</c:v>
                </c:pt>
                <c:pt idx="60">
                  <c:v>44833.387014780092</c:v>
                </c:pt>
                <c:pt idx="61">
                  <c:v>44833.387018263886</c:v>
                </c:pt>
                <c:pt idx="62">
                  <c:v>44833.38702185185</c:v>
                </c:pt>
                <c:pt idx="63">
                  <c:v>44833.387025439813</c:v>
                </c:pt>
                <c:pt idx="64">
                  <c:v>44833.387028923615</c:v>
                </c:pt>
                <c:pt idx="65">
                  <c:v>44833.387032488426</c:v>
                </c:pt>
                <c:pt idx="66">
                  <c:v>44833.387036099535</c:v>
                </c:pt>
                <c:pt idx="67">
                  <c:v>44833.387039687499</c:v>
                </c:pt>
                <c:pt idx="68">
                  <c:v>44833.387043171293</c:v>
                </c:pt>
                <c:pt idx="69">
                  <c:v>44833.387046747688</c:v>
                </c:pt>
                <c:pt idx="70">
                  <c:v>44833.387050335645</c:v>
                </c:pt>
                <c:pt idx="71">
                  <c:v>44833.387053946761</c:v>
                </c:pt>
                <c:pt idx="72">
                  <c:v>44833.387057534725</c:v>
                </c:pt>
                <c:pt idx="73">
                  <c:v>44833.387061122688</c:v>
                </c:pt>
                <c:pt idx="74">
                  <c:v>44833.387064722221</c:v>
                </c:pt>
                <c:pt idx="75">
                  <c:v>44833.387068298609</c:v>
                </c:pt>
                <c:pt idx="76">
                  <c:v>44833.387071805555</c:v>
                </c:pt>
                <c:pt idx="77">
                  <c:v>44833.387075289349</c:v>
                </c:pt>
                <c:pt idx="78">
                  <c:v>44833.387078877313</c:v>
                </c:pt>
                <c:pt idx="79">
                  <c:v>44833.387082465277</c:v>
                </c:pt>
                <c:pt idx="80">
                  <c:v>44833.387086053241</c:v>
                </c:pt>
                <c:pt idx="81">
                  <c:v>44833.387089537035</c:v>
                </c:pt>
                <c:pt idx="82">
                  <c:v>44833.387093020836</c:v>
                </c:pt>
                <c:pt idx="83">
                  <c:v>44833.3870966088</c:v>
                </c:pt>
                <c:pt idx="84">
                  <c:v>44833.387100196756</c:v>
                </c:pt>
                <c:pt idx="85">
                  <c:v>44833.38710378472</c:v>
                </c:pt>
                <c:pt idx="86">
                  <c:v>44833.387107268522</c:v>
                </c:pt>
                <c:pt idx="87">
                  <c:v>44833.387110891206</c:v>
                </c:pt>
                <c:pt idx="88">
                  <c:v>44833.38711447917</c:v>
                </c:pt>
                <c:pt idx="89">
                  <c:v>44833.387118055558</c:v>
                </c:pt>
                <c:pt idx="90">
                  <c:v>44833.387121643522</c:v>
                </c:pt>
                <c:pt idx="91">
                  <c:v>44833.387125266207</c:v>
                </c:pt>
                <c:pt idx="92">
                  <c:v>44833.387128865739</c:v>
                </c:pt>
                <c:pt idx="93">
                  <c:v>44833.387132453703</c:v>
                </c:pt>
                <c:pt idx="94">
                  <c:v>44833.387136064812</c:v>
                </c:pt>
                <c:pt idx="95">
                  <c:v>44833.387139548613</c:v>
                </c:pt>
                <c:pt idx="96">
                  <c:v>44833.387143136577</c:v>
                </c:pt>
                <c:pt idx="97">
                  <c:v>44833.387146724534</c:v>
                </c:pt>
                <c:pt idx="98">
                  <c:v>44833.387150347226</c:v>
                </c:pt>
                <c:pt idx="99">
                  <c:v>44833.38715383102</c:v>
                </c:pt>
                <c:pt idx="100">
                  <c:v>44833.387157418983</c:v>
                </c:pt>
                <c:pt idx="101">
                  <c:v>44833.387160995371</c:v>
                </c:pt>
                <c:pt idx="102">
                  <c:v>44833.387164583335</c:v>
                </c:pt>
                <c:pt idx="103">
                  <c:v>44833.38716820602</c:v>
                </c:pt>
                <c:pt idx="104">
                  <c:v>44833.387171793984</c:v>
                </c:pt>
                <c:pt idx="105">
                  <c:v>44833.387175393516</c:v>
                </c:pt>
                <c:pt idx="106">
                  <c:v>44833.387178993056</c:v>
                </c:pt>
                <c:pt idx="107">
                  <c:v>44833.387182488426</c:v>
                </c:pt>
                <c:pt idx="108">
                  <c:v>44833.38718607639</c:v>
                </c:pt>
                <c:pt idx="109">
                  <c:v>44833.387189675923</c:v>
                </c:pt>
                <c:pt idx="110">
                  <c:v>44833.387193287039</c:v>
                </c:pt>
                <c:pt idx="111">
                  <c:v>44833.387196875003</c:v>
                </c:pt>
                <c:pt idx="112">
                  <c:v>44833.387200358797</c:v>
                </c:pt>
                <c:pt idx="113">
                  <c:v>44833.387203946761</c:v>
                </c:pt>
                <c:pt idx="114">
                  <c:v>44833.387207569445</c:v>
                </c:pt>
                <c:pt idx="115">
                  <c:v>44833.387211168978</c:v>
                </c:pt>
                <c:pt idx="116">
                  <c:v>44833.387214756942</c:v>
                </c:pt>
                <c:pt idx="117">
                  <c:v>44833.387218379627</c:v>
                </c:pt>
                <c:pt idx="118">
                  <c:v>44833.38722196759</c:v>
                </c:pt>
                <c:pt idx="119">
                  <c:v>44833.387225555554</c:v>
                </c:pt>
                <c:pt idx="120">
                  <c:v>44833.387229039348</c:v>
                </c:pt>
                <c:pt idx="121">
                  <c:v>44833.387232650464</c:v>
                </c:pt>
                <c:pt idx="122">
                  <c:v>44833.387236249997</c:v>
                </c:pt>
                <c:pt idx="123">
                  <c:v>44833.387239849537</c:v>
                </c:pt>
                <c:pt idx="124">
                  <c:v>44833.387243460646</c:v>
                </c:pt>
                <c:pt idx="125">
                  <c:v>44833.387247060185</c:v>
                </c:pt>
                <c:pt idx="126">
                  <c:v>44833.387250648149</c:v>
                </c:pt>
                <c:pt idx="127">
                  <c:v>44833.387254259258</c:v>
                </c:pt>
                <c:pt idx="128">
                  <c:v>44833.387257743052</c:v>
                </c:pt>
                <c:pt idx="129">
                  <c:v>44833.387261331016</c:v>
                </c:pt>
                <c:pt idx="130">
                  <c:v>44833.387264814817</c:v>
                </c:pt>
                <c:pt idx="131">
                  <c:v>44833.387268402781</c:v>
                </c:pt>
                <c:pt idx="132">
                  <c:v>44833.387272025466</c:v>
                </c:pt>
                <c:pt idx="133">
                  <c:v>44833.387275601854</c:v>
                </c:pt>
                <c:pt idx="134">
                  <c:v>44833.387279097224</c:v>
                </c:pt>
                <c:pt idx="135">
                  <c:v>44833.387282685188</c:v>
                </c:pt>
                <c:pt idx="136">
                  <c:v>44833.387286307872</c:v>
                </c:pt>
                <c:pt idx="137">
                  <c:v>44833.387289895836</c:v>
                </c:pt>
                <c:pt idx="138">
                  <c:v>44833.38729337963</c:v>
                </c:pt>
                <c:pt idx="139">
                  <c:v>44833.387296967594</c:v>
                </c:pt>
                <c:pt idx="140">
                  <c:v>44833.387300567127</c:v>
                </c:pt>
                <c:pt idx="141">
                  <c:v>44833.387304062497</c:v>
                </c:pt>
                <c:pt idx="142">
                  <c:v>44833.387307650461</c:v>
                </c:pt>
                <c:pt idx="143">
                  <c:v>44833.387311238424</c:v>
                </c:pt>
                <c:pt idx="144">
                  <c:v>44833.387314861109</c:v>
                </c:pt>
                <c:pt idx="145">
                  <c:v>44833.387318449073</c:v>
                </c:pt>
                <c:pt idx="146">
                  <c:v>44833.387322025461</c:v>
                </c:pt>
                <c:pt idx="147">
                  <c:v>44833.387325509262</c:v>
                </c:pt>
                <c:pt idx="148">
                  <c:v>44833.38732908565</c:v>
                </c:pt>
                <c:pt idx="149">
                  <c:v>44833.387332569444</c:v>
                </c:pt>
                <c:pt idx="150">
                  <c:v>44833.387336168984</c:v>
                </c:pt>
                <c:pt idx="151">
                  <c:v>44833.387339664354</c:v>
                </c:pt>
                <c:pt idx="152">
                  <c:v>44833.387343263887</c:v>
                </c:pt>
                <c:pt idx="153">
                  <c:v>44833.387346840274</c:v>
                </c:pt>
                <c:pt idx="154">
                  <c:v>44833.387350324076</c:v>
                </c:pt>
                <c:pt idx="155">
                  <c:v>44833.38735394676</c:v>
                </c:pt>
                <c:pt idx="156">
                  <c:v>44833.387357534724</c:v>
                </c:pt>
                <c:pt idx="157">
                  <c:v>44833.387361111112</c:v>
                </c:pt>
                <c:pt idx="158">
                  <c:v>44833.387364699076</c:v>
                </c:pt>
                <c:pt idx="159">
                  <c:v>44833.387368321761</c:v>
                </c:pt>
                <c:pt idx="160">
                  <c:v>44833.387371921293</c:v>
                </c:pt>
                <c:pt idx="161">
                  <c:v>44833.387375509257</c:v>
                </c:pt>
                <c:pt idx="162">
                  <c:v>44833.387379131942</c:v>
                </c:pt>
                <c:pt idx="163">
                  <c:v>44833.387382719906</c:v>
                </c:pt>
                <c:pt idx="164">
                  <c:v>44833.38738630787</c:v>
                </c:pt>
                <c:pt idx="165">
                  <c:v>44833.387389930554</c:v>
                </c:pt>
                <c:pt idx="166">
                  <c:v>44833.387393530094</c:v>
                </c:pt>
                <c:pt idx="167">
                  <c:v>44833.387397118058</c:v>
                </c:pt>
                <c:pt idx="168">
                  <c:v>44833.387400729167</c:v>
                </c:pt>
                <c:pt idx="169">
                  <c:v>44833.387404212961</c:v>
                </c:pt>
                <c:pt idx="170">
                  <c:v>44833.387407800925</c:v>
                </c:pt>
                <c:pt idx="171">
                  <c:v>44833.387411388889</c:v>
                </c:pt>
                <c:pt idx="172">
                  <c:v>44833.387414988429</c:v>
                </c:pt>
                <c:pt idx="173">
                  <c:v>44833.387418472223</c:v>
                </c:pt>
                <c:pt idx="174">
                  <c:v>44833.387421956017</c:v>
                </c:pt>
                <c:pt idx="175">
                  <c:v>44833.387425439818</c:v>
                </c:pt>
                <c:pt idx="176">
                  <c:v>44833.387429027774</c:v>
                </c:pt>
                <c:pt idx="177">
                  <c:v>44833.387432511576</c:v>
                </c:pt>
                <c:pt idx="178">
                  <c:v>44833.387436087964</c:v>
                </c:pt>
                <c:pt idx="179">
                  <c:v>44833.387439664351</c:v>
                </c:pt>
                <c:pt idx="180">
                  <c:v>44833.387443182874</c:v>
                </c:pt>
                <c:pt idx="181">
                  <c:v>44833.387446666668</c:v>
                </c:pt>
                <c:pt idx="182">
                  <c:v>44833.3874502662</c:v>
                </c:pt>
                <c:pt idx="183">
                  <c:v>44833.387453831019</c:v>
                </c:pt>
                <c:pt idx="184">
                  <c:v>44833.387457430559</c:v>
                </c:pt>
                <c:pt idx="185">
                  <c:v>44833.387461041668</c:v>
                </c:pt>
                <c:pt idx="186">
                  <c:v>44833.387464525462</c:v>
                </c:pt>
                <c:pt idx="187">
                  <c:v>44833.387468113426</c:v>
                </c:pt>
                <c:pt idx="188">
                  <c:v>44833.38747170139</c:v>
                </c:pt>
                <c:pt idx="189">
                  <c:v>44833.387475185184</c:v>
                </c:pt>
                <c:pt idx="190">
                  <c:v>44833.3874787963</c:v>
                </c:pt>
                <c:pt idx="191">
                  <c:v>44833.387482395832</c:v>
                </c:pt>
                <c:pt idx="192">
                  <c:v>44833.387485960651</c:v>
                </c:pt>
                <c:pt idx="193">
                  <c:v>44833.387489537039</c:v>
                </c:pt>
                <c:pt idx="194">
                  <c:v>44833.387493125003</c:v>
                </c:pt>
                <c:pt idx="195">
                  <c:v>44833.387496724536</c:v>
                </c:pt>
                <c:pt idx="196">
                  <c:v>44833.387500208337</c:v>
                </c:pt>
                <c:pt idx="197">
                  <c:v>44833.387503692131</c:v>
                </c:pt>
                <c:pt idx="198">
                  <c:v>44833.387507291663</c:v>
                </c:pt>
                <c:pt idx="199">
                  <c:v>44833.387510868059</c:v>
                </c:pt>
                <c:pt idx="200">
                  <c:v>44833.387514351853</c:v>
                </c:pt>
                <c:pt idx="201">
                  <c:v>44833.387517974537</c:v>
                </c:pt>
                <c:pt idx="202">
                  <c:v>44833.387521574077</c:v>
                </c:pt>
                <c:pt idx="203">
                  <c:v>44833.387525138889</c:v>
                </c:pt>
                <c:pt idx="204">
                  <c:v>44833.387528622683</c:v>
                </c:pt>
                <c:pt idx="205">
                  <c:v>44833.387532233799</c:v>
                </c:pt>
                <c:pt idx="206">
                  <c:v>44833.387535729169</c:v>
                </c:pt>
                <c:pt idx="207">
                  <c:v>44833.387539328702</c:v>
                </c:pt>
                <c:pt idx="208">
                  <c:v>44833.38754290509</c:v>
                </c:pt>
                <c:pt idx="209">
                  <c:v>44833.387546388891</c:v>
                </c:pt>
                <c:pt idx="210">
                  <c:v>44833.387550011576</c:v>
                </c:pt>
                <c:pt idx="211">
                  <c:v>44833.387553599539</c:v>
                </c:pt>
                <c:pt idx="212">
                  <c:v>44833.387557175927</c:v>
                </c:pt>
                <c:pt idx="213">
                  <c:v>44833.387560763891</c:v>
                </c:pt>
                <c:pt idx="214">
                  <c:v>44833.387564386576</c:v>
                </c:pt>
                <c:pt idx="215">
                  <c:v>44833.387567986108</c:v>
                </c:pt>
                <c:pt idx="216">
                  <c:v>44833.387571574072</c:v>
                </c:pt>
                <c:pt idx="217">
                  <c:v>44833.387575196757</c:v>
                </c:pt>
                <c:pt idx="218">
                  <c:v>44833.387578784721</c:v>
                </c:pt>
                <c:pt idx="219">
                  <c:v>44833.387582372685</c:v>
                </c:pt>
                <c:pt idx="220">
                  <c:v>44833.387585856479</c:v>
                </c:pt>
                <c:pt idx="221">
                  <c:v>44833.387589467595</c:v>
                </c:pt>
                <c:pt idx="222">
                  <c:v>44833.387593067127</c:v>
                </c:pt>
                <c:pt idx="223">
                  <c:v>44833.387596655091</c:v>
                </c:pt>
                <c:pt idx="224">
                  <c:v>44833.387600243055</c:v>
                </c:pt>
                <c:pt idx="225">
                  <c:v>44833.387603842595</c:v>
                </c:pt>
                <c:pt idx="226">
                  <c:v>44833.387607418983</c:v>
                </c:pt>
                <c:pt idx="227">
                  <c:v>44833.387611006947</c:v>
                </c:pt>
                <c:pt idx="228">
                  <c:v>44833.387614490741</c:v>
                </c:pt>
                <c:pt idx="229">
                  <c:v>44833.387618078705</c:v>
                </c:pt>
                <c:pt idx="230">
                  <c:v>44833.387621562499</c:v>
                </c:pt>
                <c:pt idx="231">
                  <c:v>44833.387625173615</c:v>
                </c:pt>
                <c:pt idx="232">
                  <c:v>44833.387628761571</c:v>
                </c:pt>
                <c:pt idx="233">
                  <c:v>44833.387632337966</c:v>
                </c:pt>
                <c:pt idx="234">
                  <c:v>44833.387635925923</c:v>
                </c:pt>
                <c:pt idx="235">
                  <c:v>44833.387639548608</c:v>
                </c:pt>
                <c:pt idx="236">
                  <c:v>44833.387643136572</c:v>
                </c:pt>
                <c:pt idx="237">
                  <c:v>44833.387646724535</c:v>
                </c:pt>
                <c:pt idx="238">
                  <c:v>44833.387650208337</c:v>
                </c:pt>
                <c:pt idx="239">
                  <c:v>44833.387653692131</c:v>
                </c:pt>
                <c:pt idx="240">
                  <c:v>44833.387657303239</c:v>
                </c:pt>
                <c:pt idx="241">
                  <c:v>44833.387660891203</c:v>
                </c:pt>
                <c:pt idx="242">
                  <c:v>44833.387664374997</c:v>
                </c:pt>
                <c:pt idx="243">
                  <c:v>44833.387667962961</c:v>
                </c:pt>
                <c:pt idx="244">
                  <c:v>44833.387671562501</c:v>
                </c:pt>
                <c:pt idx="245">
                  <c:v>44833.387675138889</c:v>
                </c:pt>
                <c:pt idx="246">
                  <c:v>44833.387678738429</c:v>
                </c:pt>
                <c:pt idx="247">
                  <c:v>44833.387682326385</c:v>
                </c:pt>
                <c:pt idx="248">
                  <c:v>44833.387685902781</c:v>
                </c:pt>
                <c:pt idx="249">
                  <c:v>44833.387689502313</c:v>
                </c:pt>
                <c:pt idx="250">
                  <c:v>44833.387693101853</c:v>
                </c:pt>
                <c:pt idx="251">
                  <c:v>44833.387696701386</c:v>
                </c:pt>
                <c:pt idx="252">
                  <c:v>44833.38770028935</c:v>
                </c:pt>
                <c:pt idx="253">
                  <c:v>44833.387703912034</c:v>
                </c:pt>
                <c:pt idx="254">
                  <c:v>44833.387707499998</c:v>
                </c:pt>
                <c:pt idx="255">
                  <c:v>44833.387711099538</c:v>
                </c:pt>
                <c:pt idx="256">
                  <c:v>44833.387714710647</c:v>
                </c:pt>
                <c:pt idx="257">
                  <c:v>44833.387718194441</c:v>
                </c:pt>
                <c:pt idx="258">
                  <c:v>44833.387721782405</c:v>
                </c:pt>
                <c:pt idx="259">
                  <c:v>44833.387725370369</c:v>
                </c:pt>
                <c:pt idx="260">
                  <c:v>44833.38772885417</c:v>
                </c:pt>
                <c:pt idx="261">
                  <c:v>44833.387732465279</c:v>
                </c:pt>
                <c:pt idx="262">
                  <c:v>44833.387736064811</c:v>
                </c:pt>
                <c:pt idx="263">
                  <c:v>44833.387739652775</c:v>
                </c:pt>
                <c:pt idx="264">
                  <c:v>44833.387743252315</c:v>
                </c:pt>
                <c:pt idx="265">
                  <c:v>44833.387746840279</c:v>
                </c:pt>
                <c:pt idx="266">
                  <c:v>44833.387750324073</c:v>
                </c:pt>
                <c:pt idx="267">
                  <c:v>44833.387753923613</c:v>
                </c:pt>
                <c:pt idx="268">
                  <c:v>44833.387757511577</c:v>
                </c:pt>
                <c:pt idx="269">
                  <c:v>44833.387761111109</c:v>
                </c:pt>
                <c:pt idx="270">
                  <c:v>44833.387764594911</c:v>
                </c:pt>
                <c:pt idx="271">
                  <c:v>44833.387768194443</c:v>
                </c:pt>
                <c:pt idx="272">
                  <c:v>44833.387771782407</c:v>
                </c:pt>
                <c:pt idx="273">
                  <c:v>44833.387775405092</c:v>
                </c:pt>
                <c:pt idx="274">
                  <c:v>44833.387778993056</c:v>
                </c:pt>
                <c:pt idx="275">
                  <c:v>44833.38778258102</c:v>
                </c:pt>
                <c:pt idx="276">
                  <c:v>44833.387786180552</c:v>
                </c:pt>
                <c:pt idx="277">
                  <c:v>44833.38778967593</c:v>
                </c:pt>
                <c:pt idx="278">
                  <c:v>44833.387793159724</c:v>
                </c:pt>
                <c:pt idx="279">
                  <c:v>44833.387796759256</c:v>
                </c:pt>
                <c:pt idx="280">
                  <c:v>44833.38780034722</c:v>
                </c:pt>
                <c:pt idx="281">
                  <c:v>44833.38780394676</c:v>
                </c:pt>
                <c:pt idx="282">
                  <c:v>44833.38780744213</c:v>
                </c:pt>
                <c:pt idx="283">
                  <c:v>44833.38781104167</c:v>
                </c:pt>
                <c:pt idx="284">
                  <c:v>44833.387814629627</c:v>
                </c:pt>
                <c:pt idx="285">
                  <c:v>44833.387818252311</c:v>
                </c:pt>
                <c:pt idx="286">
                  <c:v>44833.387821828706</c:v>
                </c:pt>
                <c:pt idx="287">
                  <c:v>44833.38782541667</c:v>
                </c:pt>
                <c:pt idx="288">
                  <c:v>44833.387829004627</c:v>
                </c:pt>
                <c:pt idx="289">
                  <c:v>44833.387832615743</c:v>
                </c:pt>
                <c:pt idx="290">
                  <c:v>44833.387836099537</c:v>
                </c:pt>
                <c:pt idx="291">
                  <c:v>44833.387839675925</c:v>
                </c:pt>
                <c:pt idx="292">
                  <c:v>44833.387843171295</c:v>
                </c:pt>
                <c:pt idx="293">
                  <c:v>44833.387846759259</c:v>
                </c:pt>
                <c:pt idx="294">
                  <c:v>44833.387850370367</c:v>
                </c:pt>
                <c:pt idx="295">
                  <c:v>44833.387853854168</c:v>
                </c:pt>
                <c:pt idx="296">
                  <c:v>44833.387857453701</c:v>
                </c:pt>
                <c:pt idx="297">
                  <c:v>44833.387861030089</c:v>
                </c:pt>
                <c:pt idx="298">
                  <c:v>44833.387864629629</c:v>
                </c:pt>
                <c:pt idx="299">
                  <c:v>44833.387868124999</c:v>
                </c:pt>
                <c:pt idx="300">
                  <c:v>44833.387871608793</c:v>
                </c:pt>
                <c:pt idx="301">
                  <c:v>44833.387875196757</c:v>
                </c:pt>
                <c:pt idx="302">
                  <c:v>44833.387878680558</c:v>
                </c:pt>
                <c:pt idx="303">
                  <c:v>44833.387882268522</c:v>
                </c:pt>
                <c:pt idx="304">
                  <c:v>44833.387885868055</c:v>
                </c:pt>
                <c:pt idx="305">
                  <c:v>44833.387889456018</c:v>
                </c:pt>
                <c:pt idx="306">
                  <c:v>44833.387893055558</c:v>
                </c:pt>
                <c:pt idx="307">
                  <c:v>44833.387896643515</c:v>
                </c:pt>
                <c:pt idx="308">
                  <c:v>44833.387900266207</c:v>
                </c:pt>
                <c:pt idx="309">
                  <c:v>44833.387903854164</c:v>
                </c:pt>
                <c:pt idx="310">
                  <c:v>44833.387907442127</c:v>
                </c:pt>
                <c:pt idx="311">
                  <c:v>44833.387911030091</c:v>
                </c:pt>
                <c:pt idx="312">
                  <c:v>44833.387914618055</c:v>
                </c:pt>
                <c:pt idx="313">
                  <c:v>44833.387918113425</c:v>
                </c:pt>
                <c:pt idx="314">
                  <c:v>44833.387921701389</c:v>
                </c:pt>
                <c:pt idx="315">
                  <c:v>44833.387925185183</c:v>
                </c:pt>
                <c:pt idx="316">
                  <c:v>44833.387928773147</c:v>
                </c:pt>
                <c:pt idx="317">
                  <c:v>44833.387932372687</c:v>
                </c:pt>
                <c:pt idx="318">
                  <c:v>44833.387935960651</c:v>
                </c:pt>
                <c:pt idx="319">
                  <c:v>44833.387939560183</c:v>
                </c:pt>
                <c:pt idx="320">
                  <c:v>44833.387943159723</c:v>
                </c:pt>
                <c:pt idx="321">
                  <c:v>44833.387946770832</c:v>
                </c:pt>
                <c:pt idx="322">
                  <c:v>44833.387950358796</c:v>
                </c:pt>
                <c:pt idx="323">
                  <c:v>44833.387953958336</c:v>
                </c:pt>
                <c:pt idx="324">
                  <c:v>44833.3879575463</c:v>
                </c:pt>
                <c:pt idx="325">
                  <c:v>44833.387961030094</c:v>
                </c:pt>
                <c:pt idx="326">
                  <c:v>44833.387964513888</c:v>
                </c:pt>
                <c:pt idx="327">
                  <c:v>44833.387968090276</c:v>
                </c:pt>
                <c:pt idx="328">
                  <c:v>44833.387971689815</c:v>
                </c:pt>
                <c:pt idx="329">
                  <c:v>44833.387975277779</c:v>
                </c:pt>
                <c:pt idx="330">
                  <c:v>44833.387978888888</c:v>
                </c:pt>
                <c:pt idx="331">
                  <c:v>44833.387982488428</c:v>
                </c:pt>
                <c:pt idx="332">
                  <c:v>44833.387985972222</c:v>
                </c:pt>
                <c:pt idx="333">
                  <c:v>44833.387989560186</c:v>
                </c:pt>
                <c:pt idx="334">
                  <c:v>44833.387993182871</c:v>
                </c:pt>
                <c:pt idx="335">
                  <c:v>44833.38799678241</c:v>
                </c:pt>
                <c:pt idx="336">
                  <c:v>44833.388000370367</c:v>
                </c:pt>
                <c:pt idx="337">
                  <c:v>44833.388003981483</c:v>
                </c:pt>
                <c:pt idx="338">
                  <c:v>44833.388007569447</c:v>
                </c:pt>
                <c:pt idx="339">
                  <c:v>44833.388011053241</c:v>
                </c:pt>
                <c:pt idx="340">
                  <c:v>44833.388014641205</c:v>
                </c:pt>
                <c:pt idx="341">
                  <c:v>44833.388018124999</c:v>
                </c:pt>
                <c:pt idx="342">
                  <c:v>44833.388021747684</c:v>
                </c:pt>
                <c:pt idx="343">
                  <c:v>44833.388025335647</c:v>
                </c:pt>
                <c:pt idx="344">
                  <c:v>44833.388028935187</c:v>
                </c:pt>
                <c:pt idx="345">
                  <c:v>44833.38803253472</c:v>
                </c:pt>
                <c:pt idx="346">
                  <c:v>44833.388036018521</c:v>
                </c:pt>
                <c:pt idx="347">
                  <c:v>44833.388039606485</c:v>
                </c:pt>
                <c:pt idx="348">
                  <c:v>44833.388043090279</c:v>
                </c:pt>
                <c:pt idx="349">
                  <c:v>44833.388046678243</c:v>
                </c:pt>
                <c:pt idx="350">
                  <c:v>44833.388050300928</c:v>
                </c:pt>
                <c:pt idx="351">
                  <c:v>44833.38805390046</c:v>
                </c:pt>
                <c:pt idx="352">
                  <c:v>44833.388057488424</c:v>
                </c:pt>
                <c:pt idx="353">
                  <c:v>44833.388061111109</c:v>
                </c:pt>
                <c:pt idx="354">
                  <c:v>44833.388064699073</c:v>
                </c:pt>
                <c:pt idx="355">
                  <c:v>44833.388068287037</c:v>
                </c:pt>
                <c:pt idx="356">
                  <c:v>44833.388071770831</c:v>
                </c:pt>
                <c:pt idx="357">
                  <c:v>44833.388075393515</c:v>
                </c:pt>
                <c:pt idx="358">
                  <c:v>44833.388078969911</c:v>
                </c:pt>
                <c:pt idx="359">
                  <c:v>44833.388082453705</c:v>
                </c:pt>
                <c:pt idx="360">
                  <c:v>44833.388086041668</c:v>
                </c:pt>
                <c:pt idx="361">
                  <c:v>44833.388089664353</c:v>
                </c:pt>
                <c:pt idx="362">
                  <c:v>44833.388093263886</c:v>
                </c:pt>
                <c:pt idx="363">
                  <c:v>44833.388096828705</c:v>
                </c:pt>
                <c:pt idx="364">
                  <c:v>44833.388100416669</c:v>
                </c:pt>
                <c:pt idx="365">
                  <c:v>44833.388104027777</c:v>
                </c:pt>
                <c:pt idx="366">
                  <c:v>44833.388107523147</c:v>
                </c:pt>
                <c:pt idx="367">
                  <c:v>44833.388111111111</c:v>
                </c:pt>
                <c:pt idx="368">
                  <c:v>44833.388114594905</c:v>
                </c:pt>
                <c:pt idx="369">
                  <c:v>44833.388118182869</c:v>
                </c:pt>
                <c:pt idx="370">
                  <c:v>44833.388121793978</c:v>
                </c:pt>
                <c:pt idx="371">
                  <c:v>44833.388125393518</c:v>
                </c:pt>
                <c:pt idx="372">
                  <c:v>44833.388128981482</c:v>
                </c:pt>
                <c:pt idx="373">
                  <c:v>44833.388132465276</c:v>
                </c:pt>
                <c:pt idx="374">
                  <c:v>44833.388136076392</c:v>
                </c:pt>
                <c:pt idx="375">
                  <c:v>44833.388139675924</c:v>
                </c:pt>
                <c:pt idx="376">
                  <c:v>44833.388143263888</c:v>
                </c:pt>
                <c:pt idx="377">
                  <c:v>44833.388146886573</c:v>
                </c:pt>
                <c:pt idx="378">
                  <c:v>44833.388150474537</c:v>
                </c:pt>
                <c:pt idx="379">
                  <c:v>44833.388153958331</c:v>
                </c:pt>
                <c:pt idx="380">
                  <c:v>44833.388157546295</c:v>
                </c:pt>
                <c:pt idx="381">
                  <c:v>44833.388161168979</c:v>
                </c:pt>
                <c:pt idx="382">
                  <c:v>44833.388164756943</c:v>
                </c:pt>
                <c:pt idx="383">
                  <c:v>44833.388168344907</c:v>
                </c:pt>
                <c:pt idx="384">
                  <c:v>44833.388171828701</c:v>
                </c:pt>
                <c:pt idx="385">
                  <c:v>44833.388175439817</c:v>
                </c:pt>
                <c:pt idx="386">
                  <c:v>44833.388179016205</c:v>
                </c:pt>
                <c:pt idx="387">
                  <c:v>44833.388182499999</c:v>
                </c:pt>
                <c:pt idx="388">
                  <c:v>44833.388186087963</c:v>
                </c:pt>
                <c:pt idx="389">
                  <c:v>44833.388189675927</c:v>
                </c:pt>
                <c:pt idx="390">
                  <c:v>44833.388193159721</c:v>
                </c:pt>
                <c:pt idx="391">
                  <c:v>44833.388196759261</c:v>
                </c:pt>
                <c:pt idx="392">
                  <c:v>44833.388200243055</c:v>
                </c:pt>
                <c:pt idx="393">
                  <c:v>44833.388203831018</c:v>
                </c:pt>
                <c:pt idx="394">
                  <c:v>44833.388207314812</c:v>
                </c:pt>
                <c:pt idx="395">
                  <c:v>44833.388210902776</c:v>
                </c:pt>
                <c:pt idx="396">
                  <c:v>44833.388214525461</c:v>
                </c:pt>
                <c:pt idx="397">
                  <c:v>44833.388218125001</c:v>
                </c:pt>
                <c:pt idx="398">
                  <c:v>44833.388221712965</c:v>
                </c:pt>
                <c:pt idx="399">
                  <c:v>44833.388225324074</c:v>
                </c:pt>
                <c:pt idx="400">
                  <c:v>44833.388228923613</c:v>
                </c:pt>
                <c:pt idx="401">
                  <c:v>44833.388232407407</c:v>
                </c:pt>
                <c:pt idx="402">
                  <c:v>44833.388235983795</c:v>
                </c:pt>
                <c:pt idx="403">
                  <c:v>44833.38823960648</c:v>
                </c:pt>
                <c:pt idx="404">
                  <c:v>44833.388243194444</c:v>
                </c:pt>
                <c:pt idx="405">
                  <c:v>44833.388246782408</c:v>
                </c:pt>
                <c:pt idx="406">
                  <c:v>44833.388250370372</c:v>
                </c:pt>
                <c:pt idx="407">
                  <c:v>44833.388253993056</c:v>
                </c:pt>
                <c:pt idx="408">
                  <c:v>44833.38825758102</c:v>
                </c:pt>
                <c:pt idx="409">
                  <c:v>44833.388261157408</c:v>
                </c:pt>
                <c:pt idx="410">
                  <c:v>44833.388264745372</c:v>
                </c:pt>
                <c:pt idx="411">
                  <c:v>44833.388268368057</c:v>
                </c:pt>
                <c:pt idx="412">
                  <c:v>44833.388271967589</c:v>
                </c:pt>
                <c:pt idx="413">
                  <c:v>44833.388275555553</c:v>
                </c:pt>
                <c:pt idx="414">
                  <c:v>44833.388279178238</c:v>
                </c:pt>
                <c:pt idx="415">
                  <c:v>44833.388282766202</c:v>
                </c:pt>
                <c:pt idx="416">
                  <c:v>44833.388286365742</c:v>
                </c:pt>
                <c:pt idx="417">
                  <c:v>44833.388289965274</c:v>
                </c:pt>
                <c:pt idx="418">
                  <c:v>44833.388293449076</c:v>
                </c:pt>
                <c:pt idx="419">
                  <c:v>44833.38829693287</c:v>
                </c:pt>
                <c:pt idx="420">
                  <c:v>44833.388300520834</c:v>
                </c:pt>
                <c:pt idx="421">
                  <c:v>44833.388304097221</c:v>
                </c:pt>
                <c:pt idx="422">
                  <c:v>44833.38830770833</c:v>
                </c:pt>
                <c:pt idx="423">
                  <c:v>44833.388311192131</c:v>
                </c:pt>
                <c:pt idx="424">
                  <c:v>44833.388314756943</c:v>
                </c:pt>
                <c:pt idx="425">
                  <c:v>44833.388318240737</c:v>
                </c:pt>
                <c:pt idx="426">
                  <c:v>44833.388321817132</c:v>
                </c:pt>
                <c:pt idx="427">
                  <c:v>44833.388325416665</c:v>
                </c:pt>
                <c:pt idx="428">
                  <c:v>44833.388329004629</c:v>
                </c:pt>
                <c:pt idx="429">
                  <c:v>44833.388332627314</c:v>
                </c:pt>
                <c:pt idx="430">
                  <c:v>44833.388336226853</c:v>
                </c:pt>
                <c:pt idx="431">
                  <c:v>44833.388339791665</c:v>
                </c:pt>
                <c:pt idx="432">
                  <c:v>44833.388343379629</c:v>
                </c:pt>
                <c:pt idx="433">
                  <c:v>44833.388346863423</c:v>
                </c:pt>
                <c:pt idx="434">
                  <c:v>44833.388350462963</c:v>
                </c:pt>
                <c:pt idx="435">
                  <c:v>44833.388353958333</c:v>
                </c:pt>
                <c:pt idx="436">
                  <c:v>44833.388357534721</c:v>
                </c:pt>
                <c:pt idx="437">
                  <c:v>44833.388361111109</c:v>
                </c:pt>
                <c:pt idx="438">
                  <c:v>44833.38836459491</c:v>
                </c:pt>
                <c:pt idx="439">
                  <c:v>44833.388368159722</c:v>
                </c:pt>
                <c:pt idx="440">
                  <c:v>44833.388371655092</c:v>
                </c:pt>
                <c:pt idx="441">
                  <c:v>44833.388375277777</c:v>
                </c:pt>
                <c:pt idx="442">
                  <c:v>44833.388378877316</c:v>
                </c:pt>
                <c:pt idx="443">
                  <c:v>44833.38838246528</c:v>
                </c:pt>
                <c:pt idx="444">
                  <c:v>44833.388386076389</c:v>
                </c:pt>
                <c:pt idx="445">
                  <c:v>44833.388389560183</c:v>
                </c:pt>
                <c:pt idx="446">
                  <c:v>44833.388393159723</c:v>
                </c:pt>
                <c:pt idx="447">
                  <c:v>44833.388396747687</c:v>
                </c:pt>
                <c:pt idx="448">
                  <c:v>44833.388400312499</c:v>
                </c:pt>
                <c:pt idx="449">
                  <c:v>44833.388403923615</c:v>
                </c:pt>
                <c:pt idx="450">
                  <c:v>44833.388407407409</c:v>
                </c:pt>
                <c:pt idx="451">
                  <c:v>44833.388410995372</c:v>
                </c:pt>
                <c:pt idx="452">
                  <c:v>44833.388414479166</c:v>
                </c:pt>
                <c:pt idx="453">
                  <c:v>44833.388418055554</c:v>
                </c:pt>
                <c:pt idx="454">
                  <c:v>44833.388421678239</c:v>
                </c:pt>
                <c:pt idx="455">
                  <c:v>44833.38842516204</c:v>
                </c:pt>
                <c:pt idx="456">
                  <c:v>44833.388428761573</c:v>
                </c:pt>
                <c:pt idx="457">
                  <c:v>44833.388432337961</c:v>
                </c:pt>
                <c:pt idx="458">
                  <c:v>44833.388435914349</c:v>
                </c:pt>
                <c:pt idx="459">
                  <c:v>44833.388439513888</c:v>
                </c:pt>
                <c:pt idx="460">
                  <c:v>44833.388443124997</c:v>
                </c:pt>
                <c:pt idx="461">
                  <c:v>44833.388446608798</c:v>
                </c:pt>
                <c:pt idx="462">
                  <c:v>44833.388450208331</c:v>
                </c:pt>
                <c:pt idx="463">
                  <c:v>44833.388453819447</c:v>
                </c:pt>
                <c:pt idx="464">
                  <c:v>44833.388457407411</c:v>
                </c:pt>
                <c:pt idx="465">
                  <c:v>44833.388460891205</c:v>
                </c:pt>
                <c:pt idx="466">
                  <c:v>44833.388464479169</c:v>
                </c:pt>
                <c:pt idx="467">
                  <c:v>44833.388468101854</c:v>
                </c:pt>
                <c:pt idx="468">
                  <c:v>44833.388471689817</c:v>
                </c:pt>
                <c:pt idx="469">
                  <c:v>44833.388475277781</c:v>
                </c:pt>
                <c:pt idx="470">
                  <c:v>44833.388478761575</c:v>
                </c:pt>
                <c:pt idx="471">
                  <c:v>44833.38848238426</c:v>
                </c:pt>
                <c:pt idx="472">
                  <c:v>44833.388485972224</c:v>
                </c:pt>
                <c:pt idx="473">
                  <c:v>44833.388489571757</c:v>
                </c:pt>
                <c:pt idx="474">
                  <c:v>44833.388493171296</c:v>
                </c:pt>
                <c:pt idx="475">
                  <c:v>44833.38849665509</c:v>
                </c:pt>
                <c:pt idx="476">
                  <c:v>44833.388500243054</c:v>
                </c:pt>
                <c:pt idx="477">
                  <c:v>44833.388503842594</c:v>
                </c:pt>
                <c:pt idx="478">
                  <c:v>44833.388507407406</c:v>
                </c:pt>
                <c:pt idx="479">
                  <c:v>44833.388510891207</c:v>
                </c:pt>
                <c:pt idx="480">
                  <c:v>44833.388514502316</c:v>
                </c:pt>
                <c:pt idx="481">
                  <c:v>44833.388518101849</c:v>
                </c:pt>
                <c:pt idx="482">
                  <c:v>44833.388521666668</c:v>
                </c:pt>
                <c:pt idx="483">
                  <c:v>44833.388525150462</c:v>
                </c:pt>
                <c:pt idx="484">
                  <c:v>44833.388528726849</c:v>
                </c:pt>
                <c:pt idx="485">
                  <c:v>44833.388532210651</c:v>
                </c:pt>
                <c:pt idx="486">
                  <c:v>44833.388535798615</c:v>
                </c:pt>
                <c:pt idx="487">
                  <c:v>44833.388539398147</c:v>
                </c:pt>
                <c:pt idx="488">
                  <c:v>44833.388542986111</c:v>
                </c:pt>
                <c:pt idx="489">
                  <c:v>44833.388546562499</c:v>
                </c:pt>
                <c:pt idx="490">
                  <c:v>44833.388550138887</c:v>
                </c:pt>
                <c:pt idx="491">
                  <c:v>44833.388553726851</c:v>
                </c:pt>
                <c:pt idx="492">
                  <c:v>44833.388557210645</c:v>
                </c:pt>
                <c:pt idx="493">
                  <c:v>44833.388560821761</c:v>
                </c:pt>
                <c:pt idx="494">
                  <c:v>44833.388564305555</c:v>
                </c:pt>
                <c:pt idx="495">
                  <c:v>44833.388567893518</c:v>
                </c:pt>
                <c:pt idx="496">
                  <c:v>44833.38857145833</c:v>
                </c:pt>
                <c:pt idx="497">
                  <c:v>44833.388574942132</c:v>
                </c:pt>
                <c:pt idx="498">
                  <c:v>44833.388578530095</c:v>
                </c:pt>
                <c:pt idx="499">
                  <c:v>44833.38858215278</c:v>
                </c:pt>
                <c:pt idx="500">
                  <c:v>44833.388585740744</c:v>
                </c:pt>
                <c:pt idx="501">
                  <c:v>44833.388589317132</c:v>
                </c:pt>
                <c:pt idx="502">
                  <c:v>44833.388592905096</c:v>
                </c:pt>
                <c:pt idx="503">
                  <c:v>44833.388596516204</c:v>
                </c:pt>
                <c:pt idx="504">
                  <c:v>44833.388600115744</c:v>
                </c:pt>
                <c:pt idx="505">
                  <c:v>44833.388603657404</c:v>
                </c:pt>
                <c:pt idx="506">
                  <c:v>44833.388607233799</c:v>
                </c:pt>
                <c:pt idx="507">
                  <c:v>44833.388610810187</c:v>
                </c:pt>
                <c:pt idx="508">
                  <c:v>44833.388614398151</c:v>
                </c:pt>
                <c:pt idx="509">
                  <c:v>44833.388617974539</c:v>
                </c:pt>
                <c:pt idx="510">
                  <c:v>44833.388621585647</c:v>
                </c:pt>
                <c:pt idx="511">
                  <c:v>44833.388625173611</c:v>
                </c:pt>
                <c:pt idx="512">
                  <c:v>44833.388628749999</c:v>
                </c:pt>
                <c:pt idx="513">
                  <c:v>44833.388632303242</c:v>
                </c:pt>
                <c:pt idx="514">
                  <c:v>44833.38863587963</c:v>
                </c:pt>
                <c:pt idx="515">
                  <c:v>44833.388639363424</c:v>
                </c:pt>
                <c:pt idx="516">
                  <c:v>44833.388642951388</c:v>
                </c:pt>
                <c:pt idx="517">
                  <c:v>44833.388646539352</c:v>
                </c:pt>
                <c:pt idx="518">
                  <c:v>44833.388650127315</c:v>
                </c:pt>
                <c:pt idx="519">
                  <c:v>44833.388653738424</c:v>
                </c:pt>
                <c:pt idx="520">
                  <c:v>44833.388657326388</c:v>
                </c:pt>
                <c:pt idx="521">
                  <c:v>44833.388660914352</c:v>
                </c:pt>
                <c:pt idx="522">
                  <c:v>44833.388664479164</c:v>
                </c:pt>
                <c:pt idx="523">
                  <c:v>44833.388668067128</c:v>
                </c:pt>
                <c:pt idx="524">
                  <c:v>44833.388671666668</c:v>
                </c:pt>
                <c:pt idx="525">
                  <c:v>44833.388675254631</c:v>
                </c:pt>
                <c:pt idx="526">
                  <c:v>44833.388678819443</c:v>
                </c:pt>
                <c:pt idx="527">
                  <c:v>44833.388682407407</c:v>
                </c:pt>
                <c:pt idx="528">
                  <c:v>44833.388685995371</c:v>
                </c:pt>
                <c:pt idx="529">
                  <c:v>44833.388689571759</c:v>
                </c:pt>
                <c:pt idx="530">
                  <c:v>44833.388693171299</c:v>
                </c:pt>
                <c:pt idx="531">
                  <c:v>44833.38869673611</c:v>
                </c:pt>
                <c:pt idx="532">
                  <c:v>44833.388700324074</c:v>
                </c:pt>
                <c:pt idx="533">
                  <c:v>44833.388703935183</c:v>
                </c:pt>
                <c:pt idx="534">
                  <c:v>44833.388707523147</c:v>
                </c:pt>
                <c:pt idx="535">
                  <c:v>44833.388711111111</c:v>
                </c:pt>
                <c:pt idx="536">
                  <c:v>44833.388714722219</c:v>
                </c:pt>
                <c:pt idx="537">
                  <c:v>44833.388718206021</c:v>
                </c:pt>
                <c:pt idx="538">
                  <c:v>44833.388721770832</c:v>
                </c:pt>
                <c:pt idx="539">
                  <c:v>44833.388725358796</c:v>
                </c:pt>
                <c:pt idx="540">
                  <c:v>44833.38872884259</c:v>
                </c:pt>
                <c:pt idx="541">
                  <c:v>44833.388732430554</c:v>
                </c:pt>
                <c:pt idx="542">
                  <c:v>44833.388736018518</c:v>
                </c:pt>
                <c:pt idx="543">
                  <c:v>44833.388739571761</c:v>
                </c:pt>
                <c:pt idx="544">
                  <c:v>44833.388743171294</c:v>
                </c:pt>
                <c:pt idx="545">
                  <c:v>44833.388746759258</c:v>
                </c:pt>
                <c:pt idx="546">
                  <c:v>44833.388750324077</c:v>
                </c:pt>
                <c:pt idx="547">
                  <c:v>44833.388753912041</c:v>
                </c:pt>
                <c:pt idx="548">
                  <c:v>44833.388757488428</c:v>
                </c:pt>
                <c:pt idx="549">
                  <c:v>44833.388761064816</c:v>
                </c:pt>
                <c:pt idx="550">
                  <c:v>44833.388764641204</c:v>
                </c:pt>
                <c:pt idx="551">
                  <c:v>44833.388768229168</c:v>
                </c:pt>
                <c:pt idx="552">
                  <c:v>44833.38877179398</c:v>
                </c:pt>
                <c:pt idx="553">
                  <c:v>44833.38877539352</c:v>
                </c:pt>
                <c:pt idx="554">
                  <c:v>44833.38877888889</c:v>
                </c:pt>
                <c:pt idx="555">
                  <c:v>44833.388782488422</c:v>
                </c:pt>
                <c:pt idx="556">
                  <c:v>44833.388786053241</c:v>
                </c:pt>
                <c:pt idx="557">
                  <c:v>44833.388789618053</c:v>
                </c:pt>
                <c:pt idx="558">
                  <c:v>44833.388793101854</c:v>
                </c:pt>
                <c:pt idx="559">
                  <c:v>44833.388796666666</c:v>
                </c:pt>
                <c:pt idx="560">
                  <c:v>44833.38880015046</c:v>
                </c:pt>
                <c:pt idx="561">
                  <c:v>44833.388803715279</c:v>
                </c:pt>
                <c:pt idx="562">
                  <c:v>44833.388807291667</c:v>
                </c:pt>
                <c:pt idx="563">
                  <c:v>44833.388810787037</c:v>
                </c:pt>
                <c:pt idx="564">
                  <c:v>44833.388814398146</c:v>
                </c:pt>
                <c:pt idx="565">
                  <c:v>44833.388817962965</c:v>
                </c:pt>
                <c:pt idx="566">
                  <c:v>44833.388821446759</c:v>
                </c:pt>
                <c:pt idx="567">
                  <c:v>44833.388825023147</c:v>
                </c:pt>
                <c:pt idx="568">
                  <c:v>44833.388828611111</c:v>
                </c:pt>
                <c:pt idx="569">
                  <c:v>44833.388832187498</c:v>
                </c:pt>
                <c:pt idx="570">
                  <c:v>44833.388835763886</c:v>
                </c:pt>
                <c:pt idx="571">
                  <c:v>44833.388839247687</c:v>
                </c:pt>
                <c:pt idx="572">
                  <c:v>44833.388842800923</c:v>
                </c:pt>
                <c:pt idx="573">
                  <c:v>44833.388846400463</c:v>
                </c:pt>
                <c:pt idx="574">
                  <c:v>44833.388849976851</c:v>
                </c:pt>
                <c:pt idx="575">
                  <c:v>44833.388853564815</c:v>
                </c:pt>
                <c:pt idx="576">
                  <c:v>44833.388857048609</c:v>
                </c:pt>
                <c:pt idx="577">
                  <c:v>44833.388860636573</c:v>
                </c:pt>
                <c:pt idx="578">
                  <c:v>44833.38886421296</c:v>
                </c:pt>
                <c:pt idx="579">
                  <c:v>44833.388867789348</c:v>
                </c:pt>
                <c:pt idx="580">
                  <c:v>44833.38887127315</c:v>
                </c:pt>
                <c:pt idx="581">
                  <c:v>44833.388874837961</c:v>
                </c:pt>
                <c:pt idx="582">
                  <c:v>44833.388878437501</c:v>
                </c:pt>
                <c:pt idx="583">
                  <c:v>44833.388881932871</c:v>
                </c:pt>
                <c:pt idx="584">
                  <c:v>44833.388885532404</c:v>
                </c:pt>
                <c:pt idx="585">
                  <c:v>44833.388889108799</c:v>
                </c:pt>
                <c:pt idx="586">
                  <c:v>44833.388892604169</c:v>
                </c:pt>
                <c:pt idx="587">
                  <c:v>44833.388896168981</c:v>
                </c:pt>
                <c:pt idx="588">
                  <c:v>44833.388899791666</c:v>
                </c:pt>
                <c:pt idx="589">
                  <c:v>44833.388903368053</c:v>
                </c:pt>
                <c:pt idx="590">
                  <c:v>44833.388906863423</c:v>
                </c:pt>
                <c:pt idx="591">
                  <c:v>44833.388910451387</c:v>
                </c:pt>
                <c:pt idx="592">
                  <c:v>44833.388914050927</c:v>
                </c:pt>
                <c:pt idx="593">
                  <c:v>44833.38891765046</c:v>
                </c:pt>
                <c:pt idx="594">
                  <c:v>44833.388921238424</c:v>
                </c:pt>
                <c:pt idx="595">
                  <c:v>44833.388924803243</c:v>
                </c:pt>
                <c:pt idx="596">
                  <c:v>44833.388928391207</c:v>
                </c:pt>
                <c:pt idx="597">
                  <c:v>44833.388931990739</c:v>
                </c:pt>
                <c:pt idx="598">
                  <c:v>44833.388935474541</c:v>
                </c:pt>
                <c:pt idx="599">
                  <c:v>44833.388939050928</c:v>
                </c:pt>
                <c:pt idx="600">
                  <c:v>44833.388942534722</c:v>
                </c:pt>
                <c:pt idx="601">
                  <c:v>44833.38894611111</c:v>
                </c:pt>
                <c:pt idx="602">
                  <c:v>44833.388949699074</c:v>
                </c:pt>
                <c:pt idx="603">
                  <c:v>44833.388953287038</c:v>
                </c:pt>
                <c:pt idx="604">
                  <c:v>44833.388956909723</c:v>
                </c:pt>
                <c:pt idx="605">
                  <c:v>44833.388960462966</c:v>
                </c:pt>
                <c:pt idx="606">
                  <c:v>44833.388964074074</c:v>
                </c:pt>
                <c:pt idx="607">
                  <c:v>44833.388967638886</c:v>
                </c:pt>
                <c:pt idx="608">
                  <c:v>44833.38897122685</c:v>
                </c:pt>
                <c:pt idx="609">
                  <c:v>44833.388974780093</c:v>
                </c:pt>
                <c:pt idx="610">
                  <c:v>44833.388978333336</c:v>
                </c:pt>
                <c:pt idx="611">
                  <c:v>44833.388981828706</c:v>
                </c:pt>
                <c:pt idx="612">
                  <c:v>44833.388985428239</c:v>
                </c:pt>
                <c:pt idx="613">
                  <c:v>44833.388988993058</c:v>
                </c:pt>
                <c:pt idx="614">
                  <c:v>44833.388992604167</c:v>
                </c:pt>
                <c:pt idx="615">
                  <c:v>44833.388996180554</c:v>
                </c:pt>
                <c:pt idx="616">
                  <c:v>44833.388999768518</c:v>
                </c:pt>
                <c:pt idx="617">
                  <c:v>44833.389003356482</c:v>
                </c:pt>
                <c:pt idx="618">
                  <c:v>44833.389006921294</c:v>
                </c:pt>
                <c:pt idx="619">
                  <c:v>44833.389010509258</c:v>
                </c:pt>
                <c:pt idx="620">
                  <c:v>44833.389014108798</c:v>
                </c:pt>
                <c:pt idx="621">
                  <c:v>44833.389017604168</c:v>
                </c:pt>
                <c:pt idx="622">
                  <c:v>44833.389021192132</c:v>
                </c:pt>
                <c:pt idx="623">
                  <c:v>44833.389024780095</c:v>
                </c:pt>
                <c:pt idx="624">
                  <c:v>44833.389028263889</c:v>
                </c:pt>
                <c:pt idx="625">
                  <c:v>44833.389031874998</c:v>
                </c:pt>
                <c:pt idx="626">
                  <c:v>44833.389035451386</c:v>
                </c:pt>
                <c:pt idx="627">
                  <c:v>44833.389039016205</c:v>
                </c:pt>
                <c:pt idx="628">
                  <c:v>44833.389042592593</c:v>
                </c:pt>
                <c:pt idx="629">
                  <c:v>44833.389046192133</c:v>
                </c:pt>
                <c:pt idx="630">
                  <c:v>44833.389049780089</c:v>
                </c:pt>
                <c:pt idx="631">
                  <c:v>44833.389053391205</c:v>
                </c:pt>
                <c:pt idx="632">
                  <c:v>44833.389056944441</c:v>
                </c:pt>
                <c:pt idx="633">
                  <c:v>44833.389060451387</c:v>
                </c:pt>
                <c:pt idx="634">
                  <c:v>44833.389064027775</c:v>
                </c:pt>
                <c:pt idx="635">
                  <c:v>44833.389067511576</c:v>
                </c:pt>
                <c:pt idx="636">
                  <c:v>44833.389071076388</c:v>
                </c:pt>
                <c:pt idx="637">
                  <c:v>44833.389074652776</c:v>
                </c:pt>
                <c:pt idx="638">
                  <c:v>44833.389078229164</c:v>
                </c:pt>
                <c:pt idx="639">
                  <c:v>44833.389081805559</c:v>
                </c:pt>
                <c:pt idx="640">
                  <c:v>44833.389085381947</c:v>
                </c:pt>
                <c:pt idx="641">
                  <c:v>44833.389088993055</c:v>
                </c:pt>
                <c:pt idx="642">
                  <c:v>44833.389092569443</c:v>
                </c:pt>
                <c:pt idx="643">
                  <c:v>44833.389096157407</c:v>
                </c:pt>
                <c:pt idx="644">
                  <c:v>44833.389099641201</c:v>
                </c:pt>
                <c:pt idx="645">
                  <c:v>44833.38910320602</c:v>
                </c:pt>
                <c:pt idx="646">
                  <c:v>44833.389106759256</c:v>
                </c:pt>
                <c:pt idx="647">
                  <c:v>44833.389110254633</c:v>
                </c:pt>
                <c:pt idx="648">
                  <c:v>44833.389113819445</c:v>
                </c:pt>
                <c:pt idx="649">
                  <c:v>44833.389117407409</c:v>
                </c:pt>
                <c:pt idx="650">
                  <c:v>44833.389120983797</c:v>
                </c:pt>
                <c:pt idx="651">
                  <c:v>44833.389124548608</c:v>
                </c:pt>
                <c:pt idx="652">
                  <c:v>44833.389128043978</c:v>
                </c:pt>
                <c:pt idx="653">
                  <c:v>44833.389131666663</c:v>
                </c:pt>
                <c:pt idx="654">
                  <c:v>44833.389135231482</c:v>
                </c:pt>
                <c:pt idx="655">
                  <c:v>44833.389138726852</c:v>
                </c:pt>
                <c:pt idx="656">
                  <c:v>44833.38914230324</c:v>
                </c:pt>
                <c:pt idx="657">
                  <c:v>44833.389145868059</c:v>
                </c:pt>
                <c:pt idx="658">
                  <c:v>44833.389149490744</c:v>
                </c:pt>
                <c:pt idx="659">
                  <c:v>44833.3891530787</c:v>
                </c:pt>
                <c:pt idx="660">
                  <c:v>44833.389156666664</c:v>
                </c:pt>
                <c:pt idx="661">
                  <c:v>44833.389160266204</c:v>
                </c:pt>
                <c:pt idx="662">
                  <c:v>44833.389163865744</c:v>
                </c:pt>
                <c:pt idx="663">
                  <c:v>44833.389167349538</c:v>
                </c:pt>
                <c:pt idx="664">
                  <c:v>44833.389170925926</c:v>
                </c:pt>
                <c:pt idx="665">
                  <c:v>44833.38917451389</c:v>
                </c:pt>
                <c:pt idx="666">
                  <c:v>44833.389178090278</c:v>
                </c:pt>
                <c:pt idx="667">
                  <c:v>44833.389181574072</c:v>
                </c:pt>
                <c:pt idx="668">
                  <c:v>44833.389185138891</c:v>
                </c:pt>
                <c:pt idx="669">
                  <c:v>44833.389188703703</c:v>
                </c:pt>
                <c:pt idx="670">
                  <c:v>44833.389192187497</c:v>
                </c:pt>
                <c:pt idx="671">
                  <c:v>44833.389195787036</c:v>
                </c:pt>
                <c:pt idx="672">
                  <c:v>44833.389199375</c:v>
                </c:pt>
                <c:pt idx="673">
                  <c:v>44833.389202962964</c:v>
                </c:pt>
                <c:pt idx="674">
                  <c:v>44833.389206446758</c:v>
                </c:pt>
                <c:pt idx="675">
                  <c:v>44833.389209930552</c:v>
                </c:pt>
                <c:pt idx="676">
                  <c:v>44833.389213506947</c:v>
                </c:pt>
                <c:pt idx="677">
                  <c:v>44833.38921710648</c:v>
                </c:pt>
                <c:pt idx="678">
                  <c:v>44833.389220590281</c:v>
                </c:pt>
                <c:pt idx="679">
                  <c:v>44833.389224074075</c:v>
                </c:pt>
                <c:pt idx="680">
                  <c:v>44833.389227662039</c:v>
                </c:pt>
                <c:pt idx="681">
                  <c:v>44833.389231250003</c:v>
                </c:pt>
                <c:pt idx="682">
                  <c:v>44833.38923483796</c:v>
                </c:pt>
                <c:pt idx="683">
                  <c:v>44833.389238437499</c:v>
                </c:pt>
                <c:pt idx="684">
                  <c:v>44833.38924196759</c:v>
                </c:pt>
                <c:pt idx="685">
                  <c:v>44833.389245578706</c:v>
                </c:pt>
                <c:pt idx="686">
                  <c:v>44833.3892490625</c:v>
                </c:pt>
                <c:pt idx="687">
                  <c:v>44833.389252650464</c:v>
                </c:pt>
                <c:pt idx="688">
                  <c:v>44833.389256249997</c:v>
                </c:pt>
                <c:pt idx="689">
                  <c:v>44833.38925980324</c:v>
                </c:pt>
                <c:pt idx="690">
                  <c:v>44833.389263379628</c:v>
                </c:pt>
                <c:pt idx="691">
                  <c:v>44833.389266956015</c:v>
                </c:pt>
                <c:pt idx="692">
                  <c:v>44833.389270439817</c:v>
                </c:pt>
                <c:pt idx="693">
                  <c:v>44833.389274016205</c:v>
                </c:pt>
                <c:pt idx="694">
                  <c:v>44833.389277615737</c:v>
                </c:pt>
                <c:pt idx="695">
                  <c:v>44833.389281111115</c:v>
                </c:pt>
                <c:pt idx="696">
                  <c:v>44833.389284710647</c:v>
                </c:pt>
                <c:pt idx="697">
                  <c:v>44833.389288298611</c:v>
                </c:pt>
                <c:pt idx="698">
                  <c:v>44833.389291921296</c:v>
                </c:pt>
                <c:pt idx="699">
                  <c:v>44833.389295520836</c:v>
                </c:pt>
                <c:pt idx="700">
                  <c:v>44833.3892991088</c:v>
                </c:pt>
                <c:pt idx="701">
                  <c:v>44833.389302731484</c:v>
                </c:pt>
                <c:pt idx="702">
                  <c:v>44833.389306319441</c:v>
                </c:pt>
                <c:pt idx="703">
                  <c:v>44833.389309803242</c:v>
                </c:pt>
                <c:pt idx="704">
                  <c:v>44833.389313391206</c:v>
                </c:pt>
                <c:pt idx="705">
                  <c:v>44833.389316990739</c:v>
                </c:pt>
                <c:pt idx="706">
                  <c:v>44833.38932047454</c:v>
                </c:pt>
                <c:pt idx="707">
                  <c:v>44833.389323958334</c:v>
                </c:pt>
                <c:pt idx="708">
                  <c:v>44833.389327546298</c:v>
                </c:pt>
                <c:pt idx="709">
                  <c:v>44833.389331122686</c:v>
                </c:pt>
                <c:pt idx="710">
                  <c:v>44833.38933471065</c:v>
                </c:pt>
                <c:pt idx="711">
                  <c:v>44833.389338333334</c:v>
                </c:pt>
                <c:pt idx="712">
                  <c:v>44833.389341898146</c:v>
                </c:pt>
                <c:pt idx="713">
                  <c:v>44833.389345381947</c:v>
                </c:pt>
                <c:pt idx="714">
                  <c:v>44833.389348969904</c:v>
                </c:pt>
                <c:pt idx="715">
                  <c:v>44833.389352557868</c:v>
                </c:pt>
                <c:pt idx="716">
                  <c:v>44833.389356041669</c:v>
                </c:pt>
                <c:pt idx="717">
                  <c:v>44833.389359641202</c:v>
                </c:pt>
                <c:pt idx="718">
                  <c:v>44833.389363240742</c:v>
                </c:pt>
                <c:pt idx="719">
                  <c:v>44833.389366828706</c:v>
                </c:pt>
                <c:pt idx="720">
                  <c:v>44833.3893703125</c:v>
                </c:pt>
                <c:pt idx="721">
                  <c:v>44833.389373912039</c:v>
                </c:pt>
                <c:pt idx="722">
                  <c:v>44833.389377395833</c:v>
                </c:pt>
                <c:pt idx="723">
                  <c:v>44833.389380995373</c:v>
                </c:pt>
                <c:pt idx="724">
                  <c:v>44833.389384479167</c:v>
                </c:pt>
                <c:pt idx="725">
                  <c:v>44833.389388067131</c:v>
                </c:pt>
                <c:pt idx="726">
                  <c:v>44833.389391643519</c:v>
                </c:pt>
                <c:pt idx="727">
                  <c:v>44833.389395243059</c:v>
                </c:pt>
                <c:pt idx="728">
                  <c:v>44833.389398842592</c:v>
                </c:pt>
                <c:pt idx="729">
                  <c:v>44833.389402430555</c:v>
                </c:pt>
                <c:pt idx="730">
                  <c:v>44833.389405914349</c:v>
                </c:pt>
                <c:pt idx="731">
                  <c:v>44833.389409537034</c:v>
                </c:pt>
                <c:pt idx="732">
                  <c:v>44833.389413136574</c:v>
                </c:pt>
                <c:pt idx="733">
                  <c:v>44833.389416724538</c:v>
                </c:pt>
                <c:pt idx="734">
                  <c:v>44833.389420347223</c:v>
                </c:pt>
                <c:pt idx="735">
                  <c:v>44833.389423935187</c:v>
                </c:pt>
                <c:pt idx="736">
                  <c:v>44833.389427418981</c:v>
                </c:pt>
                <c:pt idx="737">
                  <c:v>44833.389431006945</c:v>
                </c:pt>
                <c:pt idx="738">
                  <c:v>44833.389434629629</c:v>
                </c:pt>
                <c:pt idx="739">
                  <c:v>44833.389438217593</c:v>
                </c:pt>
                <c:pt idx="740">
                  <c:v>44833.389441817133</c:v>
                </c:pt>
                <c:pt idx="741">
                  <c:v>44833.389445428242</c:v>
                </c:pt>
                <c:pt idx="742">
                  <c:v>44833.389448912036</c:v>
                </c:pt>
                <c:pt idx="743">
                  <c:v>44833.389452488424</c:v>
                </c:pt>
                <c:pt idx="744">
                  <c:v>44833.389455983794</c:v>
                </c:pt>
                <c:pt idx="745">
                  <c:v>44833.389459571757</c:v>
                </c:pt>
                <c:pt idx="746">
                  <c:v>44833.389463171297</c:v>
                </c:pt>
                <c:pt idx="747">
                  <c:v>44833.389466782406</c:v>
                </c:pt>
                <c:pt idx="748">
                  <c:v>44833.389470381946</c:v>
                </c:pt>
                <c:pt idx="749">
                  <c:v>44833.389473993055</c:v>
                </c:pt>
                <c:pt idx="750">
                  <c:v>44833.389477592595</c:v>
                </c:pt>
                <c:pt idx="751">
                  <c:v>44833.389481168982</c:v>
                </c:pt>
                <c:pt idx="752">
                  <c:v>44833.389484652776</c:v>
                </c:pt>
                <c:pt idx="753">
                  <c:v>44833.389488275461</c:v>
                </c:pt>
                <c:pt idx="754">
                  <c:v>44833.389491875001</c:v>
                </c:pt>
                <c:pt idx="755">
                  <c:v>44833.389495462965</c:v>
                </c:pt>
                <c:pt idx="756">
                  <c:v>44833.38949908565</c:v>
                </c:pt>
                <c:pt idx="757">
                  <c:v>44833.389502673614</c:v>
                </c:pt>
                <c:pt idx="758">
                  <c:v>44833.389506157408</c:v>
                </c:pt>
                <c:pt idx="759">
                  <c:v>44833.389509745371</c:v>
                </c:pt>
                <c:pt idx="760">
                  <c:v>44833.389513368056</c:v>
                </c:pt>
                <c:pt idx="761">
                  <c:v>44833.38951695602</c:v>
                </c:pt>
                <c:pt idx="762">
                  <c:v>44833.389520543984</c:v>
                </c:pt>
                <c:pt idx="763">
                  <c:v>44833.389524027778</c:v>
                </c:pt>
                <c:pt idx="764">
                  <c:v>44833.389527638887</c:v>
                </c:pt>
                <c:pt idx="765">
                  <c:v>44833.389531122688</c:v>
                </c:pt>
                <c:pt idx="766">
                  <c:v>44833.389534710645</c:v>
                </c:pt>
                <c:pt idx="767">
                  <c:v>44833.389538310184</c:v>
                </c:pt>
                <c:pt idx="768">
                  <c:v>44833.389541921293</c:v>
                </c:pt>
                <c:pt idx="769">
                  <c:v>44833.389545520833</c:v>
                </c:pt>
                <c:pt idx="770">
                  <c:v>44833.389549108797</c:v>
                </c:pt>
                <c:pt idx="771">
                  <c:v>44833.389552719906</c:v>
                </c:pt>
                <c:pt idx="772">
                  <c:v>44833.389556203707</c:v>
                </c:pt>
                <c:pt idx="773">
                  <c:v>44833.389559791663</c:v>
                </c:pt>
                <c:pt idx="774">
                  <c:v>44833.389563379627</c:v>
                </c:pt>
                <c:pt idx="775">
                  <c:v>44833.389566979167</c:v>
                </c:pt>
                <c:pt idx="776">
                  <c:v>44833.389570462961</c:v>
                </c:pt>
                <c:pt idx="777">
                  <c:v>44833.389574074077</c:v>
                </c:pt>
                <c:pt idx="778">
                  <c:v>44833.389577557871</c:v>
                </c:pt>
                <c:pt idx="779">
                  <c:v>44833.389581145835</c:v>
                </c:pt>
                <c:pt idx="780">
                  <c:v>44833.389584756944</c:v>
                </c:pt>
                <c:pt idx="781">
                  <c:v>44833.389588356484</c:v>
                </c:pt>
                <c:pt idx="782">
                  <c:v>44833.389591944448</c:v>
                </c:pt>
                <c:pt idx="783">
                  <c:v>44833.389595567132</c:v>
                </c:pt>
                <c:pt idx="784">
                  <c:v>44833.389599166665</c:v>
                </c:pt>
                <c:pt idx="785">
                  <c:v>44833.389602754629</c:v>
                </c:pt>
                <c:pt idx="786">
                  <c:v>44833.389606365738</c:v>
                </c:pt>
                <c:pt idx="787">
                  <c:v>44833.389609849539</c:v>
                </c:pt>
                <c:pt idx="788">
                  <c:v>44833.389613449071</c:v>
                </c:pt>
                <c:pt idx="789">
                  <c:v>44833.389617013891</c:v>
                </c:pt>
                <c:pt idx="790">
                  <c:v>44833.389620601854</c:v>
                </c:pt>
                <c:pt idx="791">
                  <c:v>44833.389624201387</c:v>
                </c:pt>
                <c:pt idx="792">
                  <c:v>44833.389627800927</c:v>
                </c:pt>
                <c:pt idx="793">
                  <c:v>44833.389631284721</c:v>
                </c:pt>
                <c:pt idx="794">
                  <c:v>44833.389634768515</c:v>
                </c:pt>
                <c:pt idx="795">
                  <c:v>44833.389638356479</c:v>
                </c:pt>
                <c:pt idx="796">
                  <c:v>44833.389641979164</c:v>
                </c:pt>
                <c:pt idx="797">
                  <c:v>44833.389645578703</c:v>
                </c:pt>
                <c:pt idx="798">
                  <c:v>44833.389649166667</c:v>
                </c:pt>
                <c:pt idx="799">
                  <c:v>44833.389652789352</c:v>
                </c:pt>
                <c:pt idx="800">
                  <c:v>44833.389656354164</c:v>
                </c:pt>
                <c:pt idx="801">
                  <c:v>44833.389659953704</c:v>
                </c:pt>
                <c:pt idx="802">
                  <c:v>44833.389663541668</c:v>
                </c:pt>
                <c:pt idx="803">
                  <c:v>44833.389667164352</c:v>
                </c:pt>
                <c:pt idx="804">
                  <c:v>44833.389670752316</c:v>
                </c:pt>
                <c:pt idx="805">
                  <c:v>44833.38967423611</c:v>
                </c:pt>
                <c:pt idx="806">
                  <c:v>44833.389677824074</c:v>
                </c:pt>
                <c:pt idx="807">
                  <c:v>44833.389681423614</c:v>
                </c:pt>
                <c:pt idx="808">
                  <c:v>44833.389684918984</c:v>
                </c:pt>
                <c:pt idx="809">
                  <c:v>44833.389688518517</c:v>
                </c:pt>
                <c:pt idx="810">
                  <c:v>44833.389692094905</c:v>
                </c:pt>
                <c:pt idx="811">
                  <c:v>44833.389695578706</c:v>
                </c:pt>
                <c:pt idx="812">
                  <c:v>44833.389699189815</c:v>
                </c:pt>
                <c:pt idx="813">
                  <c:v>44833.389702777778</c:v>
                </c:pt>
                <c:pt idx="814">
                  <c:v>44833.389706365742</c:v>
                </c:pt>
                <c:pt idx="815">
                  <c:v>44833.389709953706</c:v>
                </c:pt>
                <c:pt idx="816">
                  <c:v>44833.389713553239</c:v>
                </c:pt>
                <c:pt idx="817">
                  <c:v>44833.389717048609</c:v>
                </c:pt>
                <c:pt idx="818">
                  <c:v>44833.389720648149</c:v>
                </c:pt>
                <c:pt idx="819">
                  <c:v>44833.389724236113</c:v>
                </c:pt>
                <c:pt idx="820">
                  <c:v>44833.389727847221</c:v>
                </c:pt>
                <c:pt idx="821">
                  <c:v>44833.389731446761</c:v>
                </c:pt>
                <c:pt idx="822">
                  <c:v>44833.389735034725</c:v>
                </c:pt>
                <c:pt idx="823">
                  <c:v>44833.389738518519</c:v>
                </c:pt>
                <c:pt idx="824">
                  <c:v>44833.389742141204</c:v>
                </c:pt>
                <c:pt idx="825">
                  <c:v>44833.389745729168</c:v>
                </c:pt>
                <c:pt idx="826">
                  <c:v>44833.389749317132</c:v>
                </c:pt>
                <c:pt idx="827">
                  <c:v>44833.389752800926</c:v>
                </c:pt>
                <c:pt idx="828">
                  <c:v>44833.389756412034</c:v>
                </c:pt>
                <c:pt idx="829">
                  <c:v>44833.389759895836</c:v>
                </c:pt>
                <c:pt idx="830">
                  <c:v>44833.389763483799</c:v>
                </c:pt>
                <c:pt idx="831">
                  <c:v>44833.389767071756</c:v>
                </c:pt>
                <c:pt idx="832">
                  <c:v>44833.389770671296</c:v>
                </c:pt>
                <c:pt idx="833">
                  <c:v>44833.389774166666</c:v>
                </c:pt>
                <c:pt idx="834">
                  <c:v>44833.389777766206</c:v>
                </c:pt>
                <c:pt idx="835">
                  <c:v>44833.38978135417</c:v>
                </c:pt>
                <c:pt idx="836">
                  <c:v>44833.389784953702</c:v>
                </c:pt>
                <c:pt idx="837">
                  <c:v>44833.389788553242</c:v>
                </c:pt>
                <c:pt idx="838">
                  <c:v>44833.389792037036</c:v>
                </c:pt>
                <c:pt idx="839">
                  <c:v>44833.389795613424</c:v>
                </c:pt>
                <c:pt idx="840">
                  <c:v>44833.389799201388</c:v>
                </c:pt>
                <c:pt idx="841">
                  <c:v>44833.389802800928</c:v>
                </c:pt>
                <c:pt idx="842">
                  <c:v>44833.389806412037</c:v>
                </c:pt>
                <c:pt idx="843">
                  <c:v>44833.389809895831</c:v>
                </c:pt>
                <c:pt idx="844">
                  <c:v>44833.389813483795</c:v>
                </c:pt>
                <c:pt idx="845">
                  <c:v>44833.389816967596</c:v>
                </c:pt>
                <c:pt idx="846">
                  <c:v>44833.389820578705</c:v>
                </c:pt>
                <c:pt idx="847">
                  <c:v>44833.389824178237</c:v>
                </c:pt>
                <c:pt idx="848">
                  <c:v>44833.389827766201</c:v>
                </c:pt>
                <c:pt idx="849">
                  <c:v>44833.389831377317</c:v>
                </c:pt>
                <c:pt idx="850">
                  <c:v>44833.389834861111</c:v>
                </c:pt>
                <c:pt idx="851">
                  <c:v>44833.389838460651</c:v>
                </c:pt>
                <c:pt idx="852">
                  <c:v>44833.389842048608</c:v>
                </c:pt>
                <c:pt idx="853">
                  <c:v>44833.389845659724</c:v>
                </c:pt>
                <c:pt idx="854">
                  <c:v>44833.389849143517</c:v>
                </c:pt>
                <c:pt idx="855">
                  <c:v>44833.389852743057</c:v>
                </c:pt>
                <c:pt idx="856">
                  <c:v>44833.389856331021</c:v>
                </c:pt>
                <c:pt idx="857">
                  <c:v>44833.38985994213</c:v>
                </c:pt>
                <c:pt idx="858">
                  <c:v>44833.38986354167</c:v>
                </c:pt>
                <c:pt idx="859">
                  <c:v>44833.389867129627</c:v>
                </c:pt>
                <c:pt idx="860">
                  <c:v>44833.389870752311</c:v>
                </c:pt>
                <c:pt idx="861">
                  <c:v>44833.389874351851</c:v>
                </c:pt>
                <c:pt idx="862">
                  <c:v>44833.38987791667</c:v>
                </c:pt>
                <c:pt idx="863">
                  <c:v>44833.389881400464</c:v>
                </c:pt>
                <c:pt idx="864">
                  <c:v>44833.389884884258</c:v>
                </c:pt>
                <c:pt idx="865">
                  <c:v>44833.389888506943</c:v>
                </c:pt>
                <c:pt idx="866">
                  <c:v>44833.389892094907</c:v>
                </c:pt>
                <c:pt idx="867">
                  <c:v>44833.389895578701</c:v>
                </c:pt>
                <c:pt idx="868">
                  <c:v>44833.389899166665</c:v>
                </c:pt>
                <c:pt idx="869">
                  <c:v>44833.389902777781</c:v>
                </c:pt>
                <c:pt idx="870">
                  <c:v>44833.389906261575</c:v>
                </c:pt>
                <c:pt idx="871">
                  <c:v>44833.389909849539</c:v>
                </c:pt>
                <c:pt idx="872">
                  <c:v>44833.389913437502</c:v>
                </c:pt>
                <c:pt idx="873">
                  <c:v>44833.389916921296</c:v>
                </c:pt>
                <c:pt idx="874">
                  <c:v>44833.389920543981</c:v>
                </c:pt>
                <c:pt idx="875">
                  <c:v>44833.389924143521</c:v>
                </c:pt>
                <c:pt idx="876">
                  <c:v>44833.389927708333</c:v>
                </c:pt>
                <c:pt idx="877">
                  <c:v>44833.389931203703</c:v>
                </c:pt>
                <c:pt idx="878">
                  <c:v>44833.389934814812</c:v>
                </c:pt>
                <c:pt idx="879">
                  <c:v>44833.389938414351</c:v>
                </c:pt>
                <c:pt idx="880">
                  <c:v>44833.389942002315</c:v>
                </c:pt>
                <c:pt idx="881">
                  <c:v>44833.389945486109</c:v>
                </c:pt>
                <c:pt idx="882">
                  <c:v>44833.389949097225</c:v>
                </c:pt>
                <c:pt idx="883">
                  <c:v>44833.389952696758</c:v>
                </c:pt>
                <c:pt idx="884">
                  <c:v>44833.389956284722</c:v>
                </c:pt>
                <c:pt idx="885">
                  <c:v>44833.389959907407</c:v>
                </c:pt>
                <c:pt idx="886">
                  <c:v>44833.389963506947</c:v>
                </c:pt>
                <c:pt idx="887">
                  <c:v>44833.38996709491</c:v>
                </c:pt>
                <c:pt idx="888">
                  <c:v>44833.389970706019</c:v>
                </c:pt>
                <c:pt idx="889">
                  <c:v>44833.389974305559</c:v>
                </c:pt>
                <c:pt idx="890">
                  <c:v>44833.389977789353</c:v>
                </c:pt>
                <c:pt idx="891">
                  <c:v>44833.389981377317</c:v>
                </c:pt>
                <c:pt idx="892">
                  <c:v>44833.389984988426</c:v>
                </c:pt>
                <c:pt idx="893">
                  <c:v>44833.389988587965</c:v>
                </c:pt>
                <c:pt idx="894">
                  <c:v>44833.389992175929</c:v>
                </c:pt>
                <c:pt idx="895">
                  <c:v>44833.389995659723</c:v>
                </c:pt>
                <c:pt idx="896">
                  <c:v>44833.389999270832</c:v>
                </c:pt>
                <c:pt idx="897">
                  <c:v>44833.390002870372</c:v>
                </c:pt>
                <c:pt idx="898">
                  <c:v>44833.390006458336</c:v>
                </c:pt>
                <c:pt idx="899">
                  <c:v>44833.390010069445</c:v>
                </c:pt>
                <c:pt idx="900">
                  <c:v>44833.390013680553</c:v>
                </c:pt>
                <c:pt idx="901">
                  <c:v>44833.390017268517</c:v>
                </c:pt>
                <c:pt idx="902">
                  <c:v>44833.390020879633</c:v>
                </c:pt>
                <c:pt idx="903">
                  <c:v>44833.390024479166</c:v>
                </c:pt>
                <c:pt idx="904">
                  <c:v>44833.39002796296</c:v>
                </c:pt>
                <c:pt idx="905">
                  <c:v>44833.390031550924</c:v>
                </c:pt>
                <c:pt idx="906">
                  <c:v>44833.39003516204</c:v>
                </c:pt>
                <c:pt idx="907">
                  <c:v>44833.390038750003</c:v>
                </c:pt>
                <c:pt idx="908">
                  <c:v>44833.390042245373</c:v>
                </c:pt>
                <c:pt idx="909">
                  <c:v>44833.390045821761</c:v>
                </c:pt>
                <c:pt idx="910">
                  <c:v>44833.390049305555</c:v>
                </c:pt>
                <c:pt idx="911">
                  <c:v>44833.390052916664</c:v>
                </c:pt>
                <c:pt idx="912">
                  <c:v>44833.390056516204</c:v>
                </c:pt>
                <c:pt idx="913">
                  <c:v>44833.390059999998</c:v>
                </c:pt>
                <c:pt idx="914">
                  <c:v>44833.390063587962</c:v>
                </c:pt>
                <c:pt idx="915">
                  <c:v>44833.39006719907</c:v>
                </c:pt>
                <c:pt idx="916">
                  <c:v>44833.39007079861</c:v>
                </c:pt>
                <c:pt idx="917">
                  <c:v>44833.390074386574</c:v>
                </c:pt>
                <c:pt idx="918">
                  <c:v>44833.390078009259</c:v>
                </c:pt>
                <c:pt idx="919">
                  <c:v>44833.390081608799</c:v>
                </c:pt>
                <c:pt idx="920">
                  <c:v>44833.390085196763</c:v>
                </c:pt>
                <c:pt idx="921">
                  <c:v>44833.390088819448</c:v>
                </c:pt>
                <c:pt idx="922">
                  <c:v>44833.39009241898</c:v>
                </c:pt>
                <c:pt idx="923">
                  <c:v>44833.390095995368</c:v>
                </c:pt>
                <c:pt idx="924">
                  <c:v>44833.390099479169</c:v>
                </c:pt>
                <c:pt idx="925">
                  <c:v>44833.390103090278</c:v>
                </c:pt>
                <c:pt idx="926">
                  <c:v>44833.390106574072</c:v>
                </c:pt>
                <c:pt idx="927">
                  <c:v>44833.390110162036</c:v>
                </c:pt>
                <c:pt idx="928">
                  <c:v>44833.39011375</c:v>
                </c:pt>
                <c:pt idx="929">
                  <c:v>44833.390117372684</c:v>
                </c:pt>
                <c:pt idx="930">
                  <c:v>44833.390120972224</c:v>
                </c:pt>
                <c:pt idx="931">
                  <c:v>44833.390124560188</c:v>
                </c:pt>
                <c:pt idx="932">
                  <c:v>44833.390128182873</c:v>
                </c:pt>
                <c:pt idx="933">
                  <c:v>44833.390131782406</c:v>
                </c:pt>
                <c:pt idx="934">
                  <c:v>44833.39013537037</c:v>
                </c:pt>
                <c:pt idx="935">
                  <c:v>44833.390138981478</c:v>
                </c:pt>
                <c:pt idx="936">
                  <c:v>44833.390142581018</c:v>
                </c:pt>
                <c:pt idx="937">
                  <c:v>44833.390146168982</c:v>
                </c:pt>
                <c:pt idx="938">
                  <c:v>44833.39014974537</c:v>
                </c:pt>
                <c:pt idx="939">
                  <c:v>44833.390153368055</c:v>
                </c:pt>
                <c:pt idx="940">
                  <c:v>44833.390156967595</c:v>
                </c:pt>
                <c:pt idx="941">
                  <c:v>44833.390160543982</c:v>
                </c:pt>
                <c:pt idx="942">
                  <c:v>44833.390164155091</c:v>
                </c:pt>
                <c:pt idx="943">
                  <c:v>44833.390167638892</c:v>
                </c:pt>
                <c:pt idx="944">
                  <c:v>44833.390171238425</c:v>
                </c:pt>
                <c:pt idx="945">
                  <c:v>44833.390174722219</c:v>
                </c:pt>
                <c:pt idx="946">
                  <c:v>44833.390178310183</c:v>
                </c:pt>
                <c:pt idx="947">
                  <c:v>44833.390181932868</c:v>
                </c:pt>
                <c:pt idx="948">
                  <c:v>44833.390185520831</c:v>
                </c:pt>
                <c:pt idx="949">
                  <c:v>44833.390189097219</c:v>
                </c:pt>
                <c:pt idx="950">
                  <c:v>44833.390192581021</c:v>
                </c:pt>
                <c:pt idx="951">
                  <c:v>44833.390196192129</c:v>
                </c:pt>
                <c:pt idx="952">
                  <c:v>44833.390199675923</c:v>
                </c:pt>
                <c:pt idx="953">
                  <c:v>44833.390203287039</c:v>
                </c:pt>
                <c:pt idx="954">
                  <c:v>44833.390206863427</c:v>
                </c:pt>
                <c:pt idx="955">
                  <c:v>44833.390210347221</c:v>
                </c:pt>
                <c:pt idx="956">
                  <c:v>44833.390213946761</c:v>
                </c:pt>
                <c:pt idx="957">
                  <c:v>44833.390217442131</c:v>
                </c:pt>
                <c:pt idx="958">
                  <c:v>44833.390221030095</c:v>
                </c:pt>
                <c:pt idx="959">
                  <c:v>44833.390224618059</c:v>
                </c:pt>
                <c:pt idx="960">
                  <c:v>44833.390228101853</c:v>
                </c:pt>
                <c:pt idx="961">
                  <c:v>44833.390231712961</c:v>
                </c:pt>
                <c:pt idx="962">
                  <c:v>44833.390235312501</c:v>
                </c:pt>
                <c:pt idx="963">
                  <c:v>44833.390238900465</c:v>
                </c:pt>
                <c:pt idx="964">
                  <c:v>44833.390242499998</c:v>
                </c:pt>
                <c:pt idx="965">
                  <c:v>44833.390245995368</c:v>
                </c:pt>
                <c:pt idx="966">
                  <c:v>44833.390249583332</c:v>
                </c:pt>
                <c:pt idx="967">
                  <c:v>44833.39025315972</c:v>
                </c:pt>
                <c:pt idx="968">
                  <c:v>44833.390256643521</c:v>
                </c:pt>
                <c:pt idx="969">
                  <c:v>44833.390260219909</c:v>
                </c:pt>
                <c:pt idx="970">
                  <c:v>44833.390263831017</c:v>
                </c:pt>
                <c:pt idx="971">
                  <c:v>44833.390267314811</c:v>
                </c:pt>
                <c:pt idx="972">
                  <c:v>44833.390270914351</c:v>
                </c:pt>
                <c:pt idx="973">
                  <c:v>44833.390274502315</c:v>
                </c:pt>
                <c:pt idx="974">
                  <c:v>44833.390278125</c:v>
                </c:pt>
                <c:pt idx="975">
                  <c:v>44833.39028172454</c:v>
                </c:pt>
                <c:pt idx="976">
                  <c:v>44833.390285312496</c:v>
                </c:pt>
                <c:pt idx="977">
                  <c:v>44833.390288935188</c:v>
                </c:pt>
                <c:pt idx="978">
                  <c:v>44833.390292523145</c:v>
                </c:pt>
                <c:pt idx="979">
                  <c:v>44833.390296006946</c:v>
                </c:pt>
                <c:pt idx="980">
                  <c:v>44833.39029959491</c:v>
                </c:pt>
                <c:pt idx="981">
                  <c:v>44833.390303217595</c:v>
                </c:pt>
                <c:pt idx="982">
                  <c:v>44833.390306817128</c:v>
                </c:pt>
                <c:pt idx="983">
                  <c:v>44833.390310393515</c:v>
                </c:pt>
                <c:pt idx="984">
                  <c:v>44833.390313877317</c:v>
                </c:pt>
                <c:pt idx="985">
                  <c:v>44833.390317488425</c:v>
                </c:pt>
                <c:pt idx="986">
                  <c:v>44833.390321087965</c:v>
                </c:pt>
                <c:pt idx="987">
                  <c:v>44833.390324687498</c:v>
                </c:pt>
                <c:pt idx="988">
                  <c:v>44833.390328298614</c:v>
                </c:pt>
                <c:pt idx="989">
                  <c:v>44833.390331898147</c:v>
                </c:pt>
                <c:pt idx="990">
                  <c:v>44833.39033548611</c:v>
                </c:pt>
                <c:pt idx="991">
                  <c:v>44833.390339108795</c:v>
                </c:pt>
                <c:pt idx="992">
                  <c:v>44833.390342696759</c:v>
                </c:pt>
                <c:pt idx="993">
                  <c:v>44833.390346284723</c:v>
                </c:pt>
                <c:pt idx="994">
                  <c:v>44833.390349768517</c:v>
                </c:pt>
                <c:pt idx="995">
                  <c:v>44833.390353379633</c:v>
                </c:pt>
                <c:pt idx="996">
                  <c:v>44833.390356979166</c:v>
                </c:pt>
                <c:pt idx="997">
                  <c:v>44833.39036046296</c:v>
                </c:pt>
                <c:pt idx="998">
                  <c:v>44833.390364050923</c:v>
                </c:pt>
                <c:pt idx="999">
                  <c:v>44833.390367673608</c:v>
                </c:pt>
                <c:pt idx="1000">
                  <c:v>44833.390371261572</c:v>
                </c:pt>
                <c:pt idx="1001">
                  <c:v>44833.390374745373</c:v>
                </c:pt>
                <c:pt idx="1002">
                  <c:v>44833.390378321761</c:v>
                </c:pt>
                <c:pt idx="1003">
                  <c:v>44833.39038193287</c:v>
                </c:pt>
                <c:pt idx="1004">
                  <c:v>44833.390385543978</c:v>
                </c:pt>
                <c:pt idx="1005">
                  <c:v>44833.390389131942</c:v>
                </c:pt>
                <c:pt idx="1006">
                  <c:v>44833.390392615744</c:v>
                </c:pt>
                <c:pt idx="1007">
                  <c:v>44833.3903962037</c:v>
                </c:pt>
                <c:pt idx="1008">
                  <c:v>44833.390399699078</c:v>
                </c:pt>
                <c:pt idx="1009">
                  <c:v>44833.39040329861</c:v>
                </c:pt>
                <c:pt idx="1010">
                  <c:v>44833.390406886574</c:v>
                </c:pt>
                <c:pt idx="1011">
                  <c:v>44833.390410509259</c:v>
                </c:pt>
                <c:pt idx="1012">
                  <c:v>44833.390414108799</c:v>
                </c:pt>
                <c:pt idx="1013">
                  <c:v>44833.390417696763</c:v>
                </c:pt>
                <c:pt idx="1014">
                  <c:v>44833.390421319447</c:v>
                </c:pt>
                <c:pt idx="1015">
                  <c:v>44833.39042491898</c:v>
                </c:pt>
                <c:pt idx="1016">
                  <c:v>44833.390428506944</c:v>
                </c:pt>
                <c:pt idx="1017">
                  <c:v>44833.390432118053</c:v>
                </c:pt>
                <c:pt idx="1018">
                  <c:v>44833.390435717592</c:v>
                </c:pt>
                <c:pt idx="1019">
                  <c:v>44833.390439305556</c:v>
                </c:pt>
                <c:pt idx="1020">
                  <c:v>44833.39044278935</c:v>
                </c:pt>
                <c:pt idx="1021">
                  <c:v>44833.390446400466</c:v>
                </c:pt>
                <c:pt idx="1022">
                  <c:v>44833.390449988423</c:v>
                </c:pt>
                <c:pt idx="1023">
                  <c:v>44833.390453472224</c:v>
                </c:pt>
                <c:pt idx="1024">
                  <c:v>44833.390457060188</c:v>
                </c:pt>
                <c:pt idx="1025">
                  <c:v>44833.390460659721</c:v>
                </c:pt>
                <c:pt idx="1026">
                  <c:v>44833.390464155091</c:v>
                </c:pt>
                <c:pt idx="1027">
                  <c:v>44833.390467754631</c:v>
                </c:pt>
                <c:pt idx="1028">
                  <c:v>44833.390471342595</c:v>
                </c:pt>
                <c:pt idx="1029">
                  <c:v>44833.390474965279</c:v>
                </c:pt>
                <c:pt idx="1030">
                  <c:v>44833.390478564812</c:v>
                </c:pt>
                <c:pt idx="1031">
                  <c:v>44833.390482152776</c:v>
                </c:pt>
                <c:pt idx="1032">
                  <c:v>44833.390485763892</c:v>
                </c:pt>
                <c:pt idx="1033">
                  <c:v>44833.390489247686</c:v>
                </c:pt>
                <c:pt idx="1034">
                  <c:v>44833.390492847226</c:v>
                </c:pt>
                <c:pt idx="1035">
                  <c:v>44833.390496423614</c:v>
                </c:pt>
                <c:pt idx="1036">
                  <c:v>44833.390500034722</c:v>
                </c:pt>
                <c:pt idx="1037">
                  <c:v>44833.390503645831</c:v>
                </c:pt>
                <c:pt idx="1038">
                  <c:v>44833.390507233795</c:v>
                </c:pt>
                <c:pt idx="1039">
                  <c:v>44833.390510844911</c:v>
                </c:pt>
                <c:pt idx="1040">
                  <c:v>44833.390514328705</c:v>
                </c:pt>
                <c:pt idx="1041">
                  <c:v>44833.390517905093</c:v>
                </c:pt>
                <c:pt idx="1042">
                  <c:v>44833.390521504632</c:v>
                </c:pt>
                <c:pt idx="1043">
                  <c:v>44833.390525092589</c:v>
                </c:pt>
                <c:pt idx="1044">
                  <c:v>44833.390528692129</c:v>
                </c:pt>
                <c:pt idx="1045">
                  <c:v>44833.390532291669</c:v>
                </c:pt>
                <c:pt idx="1046">
                  <c:v>44833.390535879633</c:v>
                </c:pt>
                <c:pt idx="1047">
                  <c:v>44833.390539513886</c:v>
                </c:pt>
                <c:pt idx="1048">
                  <c:v>44833.390543113426</c:v>
                </c:pt>
                <c:pt idx="1049">
                  <c:v>44833.390546689814</c:v>
                </c:pt>
                <c:pt idx="1050">
                  <c:v>44833.390550173608</c:v>
                </c:pt>
                <c:pt idx="1051">
                  <c:v>44833.390553796293</c:v>
                </c:pt>
                <c:pt idx="1052">
                  <c:v>44833.390557395833</c:v>
                </c:pt>
                <c:pt idx="1053">
                  <c:v>44833.390560983797</c:v>
                </c:pt>
                <c:pt idx="1054">
                  <c:v>44833.390564594905</c:v>
                </c:pt>
                <c:pt idx="1055">
                  <c:v>44833.390568194445</c:v>
                </c:pt>
                <c:pt idx="1056">
                  <c:v>44833.390571678239</c:v>
                </c:pt>
                <c:pt idx="1057">
                  <c:v>44833.390575254627</c:v>
                </c:pt>
                <c:pt idx="1058">
                  <c:v>44833.390578738428</c:v>
                </c:pt>
                <c:pt idx="1059">
                  <c:v>44833.390582361113</c:v>
                </c:pt>
                <c:pt idx="1060">
                  <c:v>44833.390585949077</c:v>
                </c:pt>
                <c:pt idx="1061">
                  <c:v>44833.390589537034</c:v>
                </c:pt>
                <c:pt idx="1062">
                  <c:v>44833.390593020835</c:v>
                </c:pt>
                <c:pt idx="1063">
                  <c:v>44833.390596631943</c:v>
                </c:pt>
                <c:pt idx="1064">
                  <c:v>44833.390600231483</c:v>
                </c:pt>
                <c:pt idx="1065">
                  <c:v>44833.390603819447</c:v>
                </c:pt>
                <c:pt idx="1066">
                  <c:v>44833.390607303241</c:v>
                </c:pt>
                <c:pt idx="1067">
                  <c:v>44833.39061091435</c:v>
                </c:pt>
                <c:pt idx="1068">
                  <c:v>44833.390614502314</c:v>
                </c:pt>
                <c:pt idx="1069">
                  <c:v>44833.390617986108</c:v>
                </c:pt>
                <c:pt idx="1070">
                  <c:v>44833.390621574072</c:v>
                </c:pt>
                <c:pt idx="1071">
                  <c:v>44833.390625185188</c:v>
                </c:pt>
                <c:pt idx="1072">
                  <c:v>44833.390628668982</c:v>
                </c:pt>
                <c:pt idx="1073">
                  <c:v>44833.390632268522</c:v>
                </c:pt>
                <c:pt idx="1074">
                  <c:v>44833.390635844909</c:v>
                </c:pt>
                <c:pt idx="1075">
                  <c:v>44833.390639328703</c:v>
                </c:pt>
                <c:pt idx="1076">
                  <c:v>44833.390642812497</c:v>
                </c:pt>
                <c:pt idx="1077">
                  <c:v>44833.390646412037</c:v>
                </c:pt>
                <c:pt idx="1078">
                  <c:v>44833.390650011577</c:v>
                </c:pt>
                <c:pt idx="1079">
                  <c:v>44833.390653495371</c:v>
                </c:pt>
                <c:pt idx="1080">
                  <c:v>44833.390657083335</c:v>
                </c:pt>
                <c:pt idx="1081">
                  <c:v>44833.390660567129</c:v>
                </c:pt>
                <c:pt idx="1082">
                  <c:v>44833.390664178238</c:v>
                </c:pt>
                <c:pt idx="1083">
                  <c:v>44833.390667777778</c:v>
                </c:pt>
                <c:pt idx="1084">
                  <c:v>44833.390671354166</c:v>
                </c:pt>
                <c:pt idx="1085">
                  <c:v>44833.390674942129</c:v>
                </c:pt>
                <c:pt idx="1086">
                  <c:v>44833.390678530093</c:v>
                </c:pt>
                <c:pt idx="1087">
                  <c:v>44833.390682013887</c:v>
                </c:pt>
                <c:pt idx="1088">
                  <c:v>44833.390685497689</c:v>
                </c:pt>
                <c:pt idx="1089">
                  <c:v>44833.390689097221</c:v>
                </c:pt>
                <c:pt idx="1090">
                  <c:v>44833.390692696761</c:v>
                </c:pt>
                <c:pt idx="1091">
                  <c:v>44833.390696284725</c:v>
                </c:pt>
                <c:pt idx="1092">
                  <c:v>44833.39069990741</c:v>
                </c:pt>
                <c:pt idx="1093">
                  <c:v>44833.390703483798</c:v>
                </c:pt>
                <c:pt idx="1094">
                  <c:v>44833.39070708333</c:v>
                </c:pt>
                <c:pt idx="1095">
                  <c:v>44833.390710694446</c:v>
                </c:pt>
                <c:pt idx="1096">
                  <c:v>44833.390714293979</c:v>
                </c:pt>
                <c:pt idx="1097">
                  <c:v>44833.390717916664</c:v>
                </c:pt>
                <c:pt idx="1098">
                  <c:v>44833.390721504627</c:v>
                </c:pt>
                <c:pt idx="1099">
                  <c:v>44833.390725092591</c:v>
                </c:pt>
                <c:pt idx="1100">
                  <c:v>44833.390728703707</c:v>
                </c:pt>
                <c:pt idx="1101">
                  <c:v>44833.390732187501</c:v>
                </c:pt>
                <c:pt idx="1102">
                  <c:v>44833.39073579861</c:v>
                </c:pt>
                <c:pt idx="1103">
                  <c:v>44833.390739386574</c:v>
                </c:pt>
                <c:pt idx="1104">
                  <c:v>44833.390742974538</c:v>
                </c:pt>
                <c:pt idx="1105">
                  <c:v>44833.390746458332</c:v>
                </c:pt>
                <c:pt idx="1106">
                  <c:v>44833.390749953702</c:v>
                </c:pt>
                <c:pt idx="1107">
                  <c:v>44833.390753553242</c:v>
                </c:pt>
                <c:pt idx="1108">
                  <c:v>44833.390757141206</c:v>
                </c:pt>
                <c:pt idx="1109">
                  <c:v>44833.390760625</c:v>
                </c:pt>
                <c:pt idx="1110">
                  <c:v>44833.390764236108</c:v>
                </c:pt>
                <c:pt idx="1111">
                  <c:v>44833.390767835648</c:v>
                </c:pt>
                <c:pt idx="1112">
                  <c:v>44833.390771423612</c:v>
                </c:pt>
                <c:pt idx="1113">
                  <c:v>44833.390775034721</c:v>
                </c:pt>
                <c:pt idx="1114">
                  <c:v>44833.390778518522</c:v>
                </c:pt>
                <c:pt idx="1115">
                  <c:v>44833.390782118055</c:v>
                </c:pt>
                <c:pt idx="1116">
                  <c:v>44833.390785706019</c:v>
                </c:pt>
                <c:pt idx="1117">
                  <c:v>44833.390789317127</c:v>
                </c:pt>
                <c:pt idx="1118">
                  <c:v>44833.390792800928</c:v>
                </c:pt>
                <c:pt idx="1119">
                  <c:v>44833.390796400461</c:v>
                </c:pt>
                <c:pt idx="1120">
                  <c:v>44833.390799988425</c:v>
                </c:pt>
                <c:pt idx="1121">
                  <c:v>44833.390803599534</c:v>
                </c:pt>
                <c:pt idx="1122">
                  <c:v>44833.390807199074</c:v>
                </c:pt>
                <c:pt idx="1123">
                  <c:v>44833.390810682868</c:v>
                </c:pt>
                <c:pt idx="1124">
                  <c:v>44833.390814259263</c:v>
                </c:pt>
                <c:pt idx="1125">
                  <c:v>44833.390817858795</c:v>
                </c:pt>
                <c:pt idx="1126">
                  <c:v>44833.390821365741</c:v>
                </c:pt>
                <c:pt idx="1127">
                  <c:v>44833.390824953705</c:v>
                </c:pt>
                <c:pt idx="1128">
                  <c:v>44833.390828541669</c:v>
                </c:pt>
                <c:pt idx="1129">
                  <c:v>44833.390832025463</c:v>
                </c:pt>
                <c:pt idx="1130">
                  <c:v>44833.390835613427</c:v>
                </c:pt>
                <c:pt idx="1131">
                  <c:v>44833.390839108797</c:v>
                </c:pt>
                <c:pt idx="1132">
                  <c:v>44833.39084270833</c:v>
                </c:pt>
                <c:pt idx="1133">
                  <c:v>44833.390846296294</c:v>
                </c:pt>
                <c:pt idx="1134">
                  <c:v>44833.390849884257</c:v>
                </c:pt>
                <c:pt idx="1135">
                  <c:v>44833.390853495373</c:v>
                </c:pt>
                <c:pt idx="1136">
                  <c:v>44833.390856979167</c:v>
                </c:pt>
                <c:pt idx="1137">
                  <c:v>44833.390860567131</c:v>
                </c:pt>
                <c:pt idx="1138">
                  <c:v>44833.390864189816</c:v>
                </c:pt>
                <c:pt idx="1139">
                  <c:v>44833.390867800925</c:v>
                </c:pt>
                <c:pt idx="1140">
                  <c:v>44833.390871388889</c:v>
                </c:pt>
                <c:pt idx="1141">
                  <c:v>44833.390874988429</c:v>
                </c:pt>
                <c:pt idx="1142">
                  <c:v>44833.390878472223</c:v>
                </c:pt>
                <c:pt idx="1143">
                  <c:v>44833.390882060186</c:v>
                </c:pt>
                <c:pt idx="1144">
                  <c:v>44833.390885555556</c:v>
                </c:pt>
                <c:pt idx="1145">
                  <c:v>44833.39088914352</c:v>
                </c:pt>
                <c:pt idx="1146">
                  <c:v>44833.390892766205</c:v>
                </c:pt>
                <c:pt idx="1147">
                  <c:v>44833.390896354169</c:v>
                </c:pt>
                <c:pt idx="1148">
                  <c:v>44833.390899942133</c:v>
                </c:pt>
                <c:pt idx="1149">
                  <c:v>44833.390903425927</c:v>
                </c:pt>
                <c:pt idx="1150">
                  <c:v>44833.390907037036</c:v>
                </c:pt>
                <c:pt idx="1151">
                  <c:v>44833.390910636575</c:v>
                </c:pt>
                <c:pt idx="1152">
                  <c:v>44833.390914212963</c:v>
                </c:pt>
                <c:pt idx="1153">
                  <c:v>44833.390917696757</c:v>
                </c:pt>
                <c:pt idx="1154">
                  <c:v>44833.390921180559</c:v>
                </c:pt>
                <c:pt idx="1155">
                  <c:v>44833.390924768515</c:v>
                </c:pt>
                <c:pt idx="1156">
                  <c:v>44833.390928252316</c:v>
                </c:pt>
                <c:pt idx="1157">
                  <c:v>44833.390931863425</c:v>
                </c:pt>
                <c:pt idx="1158">
                  <c:v>44833.390935439813</c:v>
                </c:pt>
                <c:pt idx="1159">
                  <c:v>44833.390938923614</c:v>
                </c:pt>
                <c:pt idx="1160">
                  <c:v>44833.390942523147</c:v>
                </c:pt>
                <c:pt idx="1161">
                  <c:v>44833.390946087966</c:v>
                </c:pt>
                <c:pt idx="1162">
                  <c:v>44833.39094957176</c:v>
                </c:pt>
                <c:pt idx="1163">
                  <c:v>44833.390953055554</c:v>
                </c:pt>
                <c:pt idx="1164">
                  <c:v>44833.39095666667</c:v>
                </c:pt>
                <c:pt idx="1165">
                  <c:v>44833.390960243058</c:v>
                </c:pt>
                <c:pt idx="1166">
                  <c:v>44833.390963865742</c:v>
                </c:pt>
                <c:pt idx="1167">
                  <c:v>44833.390967349536</c:v>
                </c:pt>
                <c:pt idx="1168">
                  <c:v>44833.3909709375</c:v>
                </c:pt>
                <c:pt idx="1169">
                  <c:v>44833.390974421294</c:v>
                </c:pt>
                <c:pt idx="1170">
                  <c:v>44833.390977997682</c:v>
                </c:pt>
                <c:pt idx="1171">
                  <c:v>44833.390981481483</c:v>
                </c:pt>
                <c:pt idx="1172">
                  <c:v>44833.390985104168</c:v>
                </c:pt>
                <c:pt idx="1173">
                  <c:v>44833.390988703701</c:v>
                </c:pt>
                <c:pt idx="1174">
                  <c:v>44833.390992291665</c:v>
                </c:pt>
                <c:pt idx="1175">
                  <c:v>44833.390995902781</c:v>
                </c:pt>
                <c:pt idx="1176">
                  <c:v>44833.390999386575</c:v>
                </c:pt>
                <c:pt idx="1177">
                  <c:v>44833.391002974538</c:v>
                </c:pt>
                <c:pt idx="1178">
                  <c:v>44833.391006574071</c:v>
                </c:pt>
                <c:pt idx="1179">
                  <c:v>44833.391010185187</c:v>
                </c:pt>
                <c:pt idx="1180">
                  <c:v>44833.39101378472</c:v>
                </c:pt>
                <c:pt idx="1181">
                  <c:v>44833.391017372684</c:v>
                </c:pt>
                <c:pt idx="1182">
                  <c:v>44833.391020995368</c:v>
                </c:pt>
                <c:pt idx="1183">
                  <c:v>44833.391024583332</c:v>
                </c:pt>
                <c:pt idx="1184">
                  <c:v>44833.391028067126</c:v>
                </c:pt>
                <c:pt idx="1185">
                  <c:v>44833.391031643521</c:v>
                </c:pt>
                <c:pt idx="1186">
                  <c:v>44833.39103525463</c:v>
                </c:pt>
                <c:pt idx="1187">
                  <c:v>44833.391038738424</c:v>
                </c:pt>
                <c:pt idx="1188">
                  <c:v>44833.391042222225</c:v>
                </c:pt>
                <c:pt idx="1189">
                  <c:v>44833.391045821758</c:v>
                </c:pt>
                <c:pt idx="1190">
                  <c:v>44833.391049409722</c:v>
                </c:pt>
                <c:pt idx="1191">
                  <c:v>44833.391053032406</c:v>
                </c:pt>
                <c:pt idx="1192">
                  <c:v>44833.391056631946</c:v>
                </c:pt>
                <c:pt idx="1193">
                  <c:v>44833.39106021991</c:v>
                </c:pt>
                <c:pt idx="1194">
                  <c:v>44833.391063831019</c:v>
                </c:pt>
                <c:pt idx="1195">
                  <c:v>44833.391067430559</c:v>
                </c:pt>
                <c:pt idx="1196">
                  <c:v>44833.391071030092</c:v>
                </c:pt>
                <c:pt idx="1197">
                  <c:v>44833.3910746412</c:v>
                </c:pt>
                <c:pt idx="1198">
                  <c:v>44833.39107824074</c:v>
                </c:pt>
                <c:pt idx="1199">
                  <c:v>44833.391081817128</c:v>
                </c:pt>
                <c:pt idx="1200">
                  <c:v>44833.391085428244</c:v>
                </c:pt>
                <c:pt idx="1201">
                  <c:v>44833.391089016201</c:v>
                </c:pt>
                <c:pt idx="1202">
                  <c:v>44833.39109261574</c:v>
                </c:pt>
                <c:pt idx="1203">
                  <c:v>44833.391096203704</c:v>
                </c:pt>
                <c:pt idx="1204">
                  <c:v>44833.391099791668</c:v>
                </c:pt>
                <c:pt idx="1205">
                  <c:v>44833.391103275462</c:v>
                </c:pt>
                <c:pt idx="1206">
                  <c:v>44833.391106886571</c:v>
                </c:pt>
                <c:pt idx="1207">
                  <c:v>44833.391110370372</c:v>
                </c:pt>
                <c:pt idx="1208">
                  <c:v>44833.391113958336</c:v>
                </c:pt>
                <c:pt idx="1209">
                  <c:v>44833.391117581021</c:v>
                </c:pt>
                <c:pt idx="1210">
                  <c:v>44833.391121180553</c:v>
                </c:pt>
                <c:pt idx="1211">
                  <c:v>44833.391124768517</c:v>
                </c:pt>
                <c:pt idx="1212">
                  <c:v>44833.391128379626</c:v>
                </c:pt>
                <c:pt idx="1213">
                  <c:v>44833.39113196759</c:v>
                </c:pt>
                <c:pt idx="1214">
                  <c:v>44833.391135451391</c:v>
                </c:pt>
                <c:pt idx="1215">
                  <c:v>44833.391138935185</c:v>
                </c:pt>
                <c:pt idx="1216">
                  <c:v>44833.391142523149</c:v>
                </c:pt>
                <c:pt idx="1217">
                  <c:v>44833.391146134258</c:v>
                </c:pt>
                <c:pt idx="1218">
                  <c:v>44833.391149733798</c:v>
                </c:pt>
                <c:pt idx="1219">
                  <c:v>44833.39115333333</c:v>
                </c:pt>
                <c:pt idx="1220">
                  <c:v>44833.391156944446</c:v>
                </c:pt>
                <c:pt idx="1221">
                  <c:v>44833.391160543979</c:v>
                </c:pt>
                <c:pt idx="1222">
                  <c:v>44833.391164131943</c:v>
                </c:pt>
                <c:pt idx="1223">
                  <c:v>44833.391167754628</c:v>
                </c:pt>
                <c:pt idx="1224">
                  <c:v>44833.391171354167</c:v>
                </c:pt>
                <c:pt idx="1225">
                  <c:v>44833.391174942131</c:v>
                </c:pt>
                <c:pt idx="1226">
                  <c:v>44833.391178564816</c:v>
                </c:pt>
                <c:pt idx="1227">
                  <c:v>44833.39118215278</c:v>
                </c:pt>
                <c:pt idx="1228">
                  <c:v>44833.391185729168</c:v>
                </c:pt>
                <c:pt idx="1229">
                  <c:v>44833.391189212962</c:v>
                </c:pt>
                <c:pt idx="1230">
                  <c:v>44833.39119282407</c:v>
                </c:pt>
                <c:pt idx="1231">
                  <c:v>44833.391196307872</c:v>
                </c:pt>
                <c:pt idx="1232">
                  <c:v>44833.391199907404</c:v>
                </c:pt>
                <c:pt idx="1233">
                  <c:v>44833.391203495368</c:v>
                </c:pt>
                <c:pt idx="1234">
                  <c:v>44833.391207118053</c:v>
                </c:pt>
                <c:pt idx="1235">
                  <c:v>44833.391210706017</c:v>
                </c:pt>
                <c:pt idx="1236">
                  <c:v>44833.391214189818</c:v>
                </c:pt>
                <c:pt idx="1237">
                  <c:v>44833.391217777775</c:v>
                </c:pt>
                <c:pt idx="1238">
                  <c:v>44833.391221388891</c:v>
                </c:pt>
                <c:pt idx="1239">
                  <c:v>44833.391224976855</c:v>
                </c:pt>
                <c:pt idx="1240">
                  <c:v>44833.391228472225</c:v>
                </c:pt>
                <c:pt idx="1241">
                  <c:v>44833.391232060188</c:v>
                </c:pt>
                <c:pt idx="1242">
                  <c:v>44833.391235682873</c:v>
                </c:pt>
                <c:pt idx="1243">
                  <c:v>44833.391239282406</c:v>
                </c:pt>
                <c:pt idx="1244">
                  <c:v>44833.39124287037</c:v>
                </c:pt>
                <c:pt idx="1245">
                  <c:v>44833.391246481478</c:v>
                </c:pt>
                <c:pt idx="1246">
                  <c:v>44833.391250069442</c:v>
                </c:pt>
                <c:pt idx="1247">
                  <c:v>44833.391253553244</c:v>
                </c:pt>
                <c:pt idx="1248">
                  <c:v>44833.3912571412</c:v>
                </c:pt>
                <c:pt idx="1249">
                  <c:v>44833.391260625001</c:v>
                </c:pt>
                <c:pt idx="1250">
                  <c:v>44833.391264247686</c:v>
                </c:pt>
                <c:pt idx="1251">
                  <c:v>44833.39126783565</c:v>
                </c:pt>
                <c:pt idx="1252">
                  <c:v>44833.391271435183</c:v>
                </c:pt>
                <c:pt idx="1253">
                  <c:v>44833.391275034723</c:v>
                </c:pt>
                <c:pt idx="1254">
                  <c:v>44833.391278518517</c:v>
                </c:pt>
                <c:pt idx="1255">
                  <c:v>44833.391282002318</c:v>
                </c:pt>
                <c:pt idx="1256">
                  <c:v>44833.391285590274</c:v>
                </c:pt>
                <c:pt idx="1257">
                  <c:v>44833.391289074076</c:v>
                </c:pt>
                <c:pt idx="1258">
                  <c:v>44833.39129266204</c:v>
                </c:pt>
                <c:pt idx="1259">
                  <c:v>44833.391296273148</c:v>
                </c:pt>
                <c:pt idx="1260">
                  <c:v>44833.391299872688</c:v>
                </c:pt>
                <c:pt idx="1261">
                  <c:v>44833.391303460645</c:v>
                </c:pt>
                <c:pt idx="1262">
                  <c:v>44833.391307083337</c:v>
                </c:pt>
                <c:pt idx="1263">
                  <c:v>44833.39131068287</c:v>
                </c:pt>
                <c:pt idx="1264">
                  <c:v>44833.391314270833</c:v>
                </c:pt>
                <c:pt idx="1265">
                  <c:v>44833.391317881942</c:v>
                </c:pt>
                <c:pt idx="1266">
                  <c:v>44833.391321365743</c:v>
                </c:pt>
                <c:pt idx="1267">
                  <c:v>44833.391324965276</c:v>
                </c:pt>
                <c:pt idx="1268">
                  <c:v>44833.391328541664</c:v>
                </c:pt>
                <c:pt idx="1269">
                  <c:v>44833.391332025465</c:v>
                </c:pt>
                <c:pt idx="1270">
                  <c:v>44833.39133564815</c:v>
                </c:pt>
                <c:pt idx="1271">
                  <c:v>44833.391339247682</c:v>
                </c:pt>
                <c:pt idx="1272">
                  <c:v>44833.391342835646</c:v>
                </c:pt>
                <c:pt idx="1273">
                  <c:v>44833.391346446762</c:v>
                </c:pt>
                <c:pt idx="1274">
                  <c:v>44833.391350046295</c:v>
                </c:pt>
                <c:pt idx="1275">
                  <c:v>44833.391353634259</c:v>
                </c:pt>
                <c:pt idx="1276">
                  <c:v>44833.391357233799</c:v>
                </c:pt>
                <c:pt idx="1277">
                  <c:v>44833.391360717593</c:v>
                </c:pt>
                <c:pt idx="1278">
                  <c:v>44833.391364201387</c:v>
                </c:pt>
                <c:pt idx="1279">
                  <c:v>44833.391367800927</c:v>
                </c:pt>
                <c:pt idx="1280">
                  <c:v>44833.391371388891</c:v>
                </c:pt>
                <c:pt idx="1281">
                  <c:v>44833.391375011575</c:v>
                </c:pt>
                <c:pt idx="1282">
                  <c:v>44833.391378611108</c:v>
                </c:pt>
                <c:pt idx="1283">
                  <c:v>44833.391382199072</c:v>
                </c:pt>
                <c:pt idx="1284">
                  <c:v>44833.391385821757</c:v>
                </c:pt>
                <c:pt idx="1285">
                  <c:v>44833.391389421296</c:v>
                </c:pt>
                <c:pt idx="1286">
                  <c:v>44833.39139300926</c:v>
                </c:pt>
                <c:pt idx="1287">
                  <c:v>44833.391396620369</c:v>
                </c:pt>
                <c:pt idx="1288">
                  <c:v>44833.391400219909</c:v>
                </c:pt>
                <c:pt idx="1289">
                  <c:v>44833.391403819442</c:v>
                </c:pt>
                <c:pt idx="1290">
                  <c:v>44833.391407418982</c:v>
                </c:pt>
                <c:pt idx="1291">
                  <c:v>44833.391411018521</c:v>
                </c:pt>
                <c:pt idx="1292">
                  <c:v>44833.391414502315</c:v>
                </c:pt>
                <c:pt idx="1293">
                  <c:v>44833.391418090279</c:v>
                </c:pt>
                <c:pt idx="1294">
                  <c:v>44833.391421712964</c:v>
                </c:pt>
                <c:pt idx="1295">
                  <c:v>44833.391425312497</c:v>
                </c:pt>
                <c:pt idx="1296">
                  <c:v>44833.391428900461</c:v>
                </c:pt>
                <c:pt idx="1297">
                  <c:v>44833.391432500001</c:v>
                </c:pt>
                <c:pt idx="1298">
                  <c:v>44833.391435995371</c:v>
                </c:pt>
                <c:pt idx="1299">
                  <c:v>44833.391439583334</c:v>
                </c:pt>
                <c:pt idx="1300">
                  <c:v>44833.391443067128</c:v>
                </c:pt>
                <c:pt idx="1301">
                  <c:v>44833.391446655092</c:v>
                </c:pt>
                <c:pt idx="1302">
                  <c:v>44833.391450277777</c:v>
                </c:pt>
                <c:pt idx="1303">
                  <c:v>44833.391453865741</c:v>
                </c:pt>
                <c:pt idx="1304">
                  <c:v>44833.391457349535</c:v>
                </c:pt>
                <c:pt idx="1305">
                  <c:v>44833.391460937499</c:v>
                </c:pt>
                <c:pt idx="1306">
                  <c:v>44833.391464548607</c:v>
                </c:pt>
                <c:pt idx="1307">
                  <c:v>44833.391468148147</c:v>
                </c:pt>
                <c:pt idx="1308">
                  <c:v>44833.391471736111</c:v>
                </c:pt>
                <c:pt idx="1309">
                  <c:v>44833.39147534722</c:v>
                </c:pt>
                <c:pt idx="1310">
                  <c:v>44833.39147894676</c:v>
                </c:pt>
                <c:pt idx="1311">
                  <c:v>44833.391482430554</c:v>
                </c:pt>
                <c:pt idx="1312">
                  <c:v>44833.391486018518</c:v>
                </c:pt>
                <c:pt idx="1313">
                  <c:v>44833.391489618058</c:v>
                </c:pt>
                <c:pt idx="1314">
                  <c:v>44833.391493101852</c:v>
                </c:pt>
                <c:pt idx="1315">
                  <c:v>44833.391496585646</c:v>
                </c:pt>
                <c:pt idx="1316">
                  <c:v>44833.391500069447</c:v>
                </c:pt>
                <c:pt idx="1317">
                  <c:v>44833.391503657411</c:v>
                </c:pt>
                <c:pt idx="1318">
                  <c:v>44833.391507245367</c:v>
                </c:pt>
                <c:pt idx="1319">
                  <c:v>44833.391510856483</c:v>
                </c:pt>
                <c:pt idx="1320">
                  <c:v>44833.391514467592</c:v>
                </c:pt>
                <c:pt idx="1321">
                  <c:v>44833.391518055556</c:v>
                </c:pt>
                <c:pt idx="1322">
                  <c:v>44833.391521666665</c:v>
                </c:pt>
                <c:pt idx="1323">
                  <c:v>44833.391525277781</c:v>
                </c:pt>
                <c:pt idx="1324">
                  <c:v>44833.391528854168</c:v>
                </c:pt>
                <c:pt idx="1325">
                  <c:v>44833.391532453701</c:v>
                </c:pt>
                <c:pt idx="1326">
                  <c:v>44833.391536064817</c:v>
                </c:pt>
                <c:pt idx="1327">
                  <c:v>44833.391539548611</c:v>
                </c:pt>
                <c:pt idx="1328">
                  <c:v>44833.391543124999</c:v>
                </c:pt>
                <c:pt idx="1329">
                  <c:v>44833.391546620369</c:v>
                </c:pt>
                <c:pt idx="1330">
                  <c:v>44833.391550231485</c:v>
                </c:pt>
                <c:pt idx="1331">
                  <c:v>44833.391553819441</c:v>
                </c:pt>
                <c:pt idx="1332">
                  <c:v>44833.391557303243</c:v>
                </c:pt>
                <c:pt idx="1333">
                  <c:v>44833.391560787037</c:v>
                </c:pt>
                <c:pt idx="1334">
                  <c:v>44833.391564363425</c:v>
                </c:pt>
                <c:pt idx="1335">
                  <c:v>44833.391567847226</c:v>
                </c:pt>
                <c:pt idx="1336">
                  <c:v>44833.391571458335</c:v>
                </c:pt>
                <c:pt idx="1337">
                  <c:v>44833.391575057867</c:v>
                </c:pt>
                <c:pt idx="1338">
                  <c:v>44833.391578645831</c:v>
                </c:pt>
                <c:pt idx="1339">
                  <c:v>44833.391582129632</c:v>
                </c:pt>
                <c:pt idx="1340">
                  <c:v>44833.391585740741</c:v>
                </c:pt>
                <c:pt idx="1341">
                  <c:v>44833.391589340281</c:v>
                </c:pt>
                <c:pt idx="1342">
                  <c:v>44833.391592928238</c:v>
                </c:pt>
                <c:pt idx="1343">
                  <c:v>44833.39159655093</c:v>
                </c:pt>
                <c:pt idx="1344">
                  <c:v>44833.391600150462</c:v>
                </c:pt>
                <c:pt idx="1345">
                  <c:v>44833.391603738426</c:v>
                </c:pt>
                <c:pt idx="1346">
                  <c:v>44833.391607361111</c:v>
                </c:pt>
                <c:pt idx="1347">
                  <c:v>44833.391610960651</c:v>
                </c:pt>
                <c:pt idx="1348">
                  <c:v>44833.391614537039</c:v>
                </c:pt>
                <c:pt idx="1349">
                  <c:v>44833.391618159723</c:v>
                </c:pt>
                <c:pt idx="1350">
                  <c:v>44833.391621643517</c:v>
                </c:pt>
                <c:pt idx="1351">
                  <c:v>44833.391625231481</c:v>
                </c:pt>
                <c:pt idx="1352">
                  <c:v>44833.391628831021</c:v>
                </c:pt>
                <c:pt idx="1353">
                  <c:v>44833.39163244213</c:v>
                </c:pt>
                <c:pt idx="1354">
                  <c:v>44833.39163604167</c:v>
                </c:pt>
                <c:pt idx="1355">
                  <c:v>44833.391639629626</c:v>
                </c:pt>
                <c:pt idx="1356">
                  <c:v>44833.391643252318</c:v>
                </c:pt>
                <c:pt idx="1357">
                  <c:v>44833.391646851851</c:v>
                </c:pt>
                <c:pt idx="1358">
                  <c:v>44833.391650439815</c:v>
                </c:pt>
                <c:pt idx="1359">
                  <c:v>44833.391654050924</c:v>
                </c:pt>
                <c:pt idx="1360">
                  <c:v>44833.391657534725</c:v>
                </c:pt>
                <c:pt idx="1361">
                  <c:v>44833.391661122689</c:v>
                </c:pt>
                <c:pt idx="1362">
                  <c:v>44833.391664606483</c:v>
                </c:pt>
                <c:pt idx="1363">
                  <c:v>44833.391668194447</c:v>
                </c:pt>
                <c:pt idx="1364">
                  <c:v>44833.391671817131</c:v>
                </c:pt>
                <c:pt idx="1365">
                  <c:v>44833.391675405095</c:v>
                </c:pt>
                <c:pt idx="1366">
                  <c:v>44833.391679004628</c:v>
                </c:pt>
                <c:pt idx="1367">
                  <c:v>44833.391682615744</c:v>
                </c:pt>
                <c:pt idx="1368">
                  <c:v>44833.391686215276</c:v>
                </c:pt>
                <c:pt idx="1369">
                  <c:v>44833.39168980324</c:v>
                </c:pt>
                <c:pt idx="1370">
                  <c:v>44833.39169340278</c:v>
                </c:pt>
                <c:pt idx="1371">
                  <c:v>44833.391696990744</c:v>
                </c:pt>
                <c:pt idx="1372">
                  <c:v>44833.391700590277</c:v>
                </c:pt>
                <c:pt idx="1373">
                  <c:v>44833.391704178241</c:v>
                </c:pt>
                <c:pt idx="1374">
                  <c:v>44833.391707789349</c:v>
                </c:pt>
                <c:pt idx="1375">
                  <c:v>44833.391711273151</c:v>
                </c:pt>
                <c:pt idx="1376">
                  <c:v>44833.391714756945</c:v>
                </c:pt>
                <c:pt idx="1377">
                  <c:v>44833.391718344908</c:v>
                </c:pt>
                <c:pt idx="1378">
                  <c:v>44833.39172190972</c:v>
                </c:pt>
                <c:pt idx="1379">
                  <c:v>44833.391725393521</c:v>
                </c:pt>
                <c:pt idx="1380">
                  <c:v>44833.391728877315</c:v>
                </c:pt>
                <c:pt idx="1381">
                  <c:v>44833.391732488424</c:v>
                </c:pt>
                <c:pt idx="1382">
                  <c:v>44833.391735972225</c:v>
                </c:pt>
                <c:pt idx="1383">
                  <c:v>44833.391739571758</c:v>
                </c:pt>
                <c:pt idx="1384">
                  <c:v>44833.391743159722</c:v>
                </c:pt>
                <c:pt idx="1385">
                  <c:v>44833.391746770831</c:v>
                </c:pt>
                <c:pt idx="1386">
                  <c:v>44833.391750370371</c:v>
                </c:pt>
                <c:pt idx="1387">
                  <c:v>44833.391753854165</c:v>
                </c:pt>
                <c:pt idx="1388">
                  <c:v>44833.391757442128</c:v>
                </c:pt>
                <c:pt idx="1389">
                  <c:v>44833.391761064813</c:v>
                </c:pt>
                <c:pt idx="1390">
                  <c:v>44833.391764664353</c:v>
                </c:pt>
                <c:pt idx="1391">
                  <c:v>44833.391768240741</c:v>
                </c:pt>
                <c:pt idx="1392">
                  <c:v>44833.391771724535</c:v>
                </c:pt>
                <c:pt idx="1393">
                  <c:v>44833.391775324075</c:v>
                </c:pt>
                <c:pt idx="1394">
                  <c:v>44833.391778807869</c:v>
                </c:pt>
                <c:pt idx="1395">
                  <c:v>44833.391782418985</c:v>
                </c:pt>
                <c:pt idx="1396">
                  <c:v>44833.391786006941</c:v>
                </c:pt>
                <c:pt idx="1397">
                  <c:v>44833.391789629626</c:v>
                </c:pt>
                <c:pt idx="1398">
                  <c:v>44833.39179321759</c:v>
                </c:pt>
                <c:pt idx="1399">
                  <c:v>44833.391796805554</c:v>
                </c:pt>
                <c:pt idx="1400">
                  <c:v>44833.391800289355</c:v>
                </c:pt>
                <c:pt idx="1401">
                  <c:v>44833.391803900464</c:v>
                </c:pt>
                <c:pt idx="1402">
                  <c:v>44833.391807384258</c:v>
                </c:pt>
                <c:pt idx="1403">
                  <c:v>44833.391810983798</c:v>
                </c:pt>
                <c:pt idx="1404">
                  <c:v>44833.391814560186</c:v>
                </c:pt>
                <c:pt idx="1405">
                  <c:v>44833.39181804398</c:v>
                </c:pt>
                <c:pt idx="1406">
                  <c:v>44833.391821655096</c:v>
                </c:pt>
                <c:pt idx="1407">
                  <c:v>44833.391825254628</c:v>
                </c:pt>
                <c:pt idx="1408">
                  <c:v>44833.391828842592</c:v>
                </c:pt>
                <c:pt idx="1409">
                  <c:v>44833.391832453701</c:v>
                </c:pt>
                <c:pt idx="1410">
                  <c:v>44833.391836053241</c:v>
                </c:pt>
                <c:pt idx="1411">
                  <c:v>44833.391839537035</c:v>
                </c:pt>
                <c:pt idx="1412">
                  <c:v>44833.391843124999</c:v>
                </c:pt>
                <c:pt idx="1413">
                  <c:v>44833.391846747683</c:v>
                </c:pt>
                <c:pt idx="1414">
                  <c:v>44833.391850335647</c:v>
                </c:pt>
                <c:pt idx="1415">
                  <c:v>44833.391853819441</c:v>
                </c:pt>
                <c:pt idx="1416">
                  <c:v>44833.391857407405</c:v>
                </c:pt>
                <c:pt idx="1417">
                  <c:v>44833.391861018521</c:v>
                </c:pt>
                <c:pt idx="1418">
                  <c:v>44833.391864502315</c:v>
                </c:pt>
                <c:pt idx="1419">
                  <c:v>44833.391868101855</c:v>
                </c:pt>
                <c:pt idx="1420">
                  <c:v>44833.391871689812</c:v>
                </c:pt>
                <c:pt idx="1421">
                  <c:v>44833.391875300927</c:v>
                </c:pt>
                <c:pt idx="1422">
                  <c:v>44833.391878784721</c:v>
                </c:pt>
                <c:pt idx="1423">
                  <c:v>44833.391882372685</c:v>
                </c:pt>
                <c:pt idx="1424">
                  <c:v>44833.391885960649</c:v>
                </c:pt>
                <c:pt idx="1425">
                  <c:v>44833.391889583334</c:v>
                </c:pt>
                <c:pt idx="1426">
                  <c:v>44833.391893182874</c:v>
                </c:pt>
                <c:pt idx="1427">
                  <c:v>44833.39189677083</c:v>
                </c:pt>
                <c:pt idx="1428">
                  <c:v>44833.391900393515</c:v>
                </c:pt>
                <c:pt idx="1429">
                  <c:v>44833.391903993055</c:v>
                </c:pt>
                <c:pt idx="1430">
                  <c:v>44833.391907581019</c:v>
                </c:pt>
                <c:pt idx="1431">
                  <c:v>44833.391911203704</c:v>
                </c:pt>
                <c:pt idx="1432">
                  <c:v>44833.391914803244</c:v>
                </c:pt>
                <c:pt idx="1433">
                  <c:v>44833.3919183912</c:v>
                </c:pt>
                <c:pt idx="1434">
                  <c:v>44833.391922002316</c:v>
                </c:pt>
                <c:pt idx="1435">
                  <c:v>44833.39192548611</c:v>
                </c:pt>
                <c:pt idx="1436">
                  <c:v>44833.391929074074</c:v>
                </c:pt>
                <c:pt idx="1437">
                  <c:v>44833.391932650462</c:v>
                </c:pt>
                <c:pt idx="1438">
                  <c:v>44833.391936134256</c:v>
                </c:pt>
                <c:pt idx="1439">
                  <c:v>44833.391939733796</c:v>
                </c:pt>
                <c:pt idx="1440">
                  <c:v>44833.391943229166</c:v>
                </c:pt>
                <c:pt idx="1441">
                  <c:v>44833.391946828706</c:v>
                </c:pt>
                <c:pt idx="1442">
                  <c:v>44833.391950428238</c:v>
                </c:pt>
                <c:pt idx="1443">
                  <c:v>44833.391954039354</c:v>
                </c:pt>
                <c:pt idx="1444">
                  <c:v>44833.391957627318</c:v>
                </c:pt>
                <c:pt idx="1445">
                  <c:v>44833.391961111112</c:v>
                </c:pt>
                <c:pt idx="1446">
                  <c:v>44833.391964699076</c:v>
                </c:pt>
                <c:pt idx="1447">
                  <c:v>44833.39196818287</c:v>
                </c:pt>
                <c:pt idx="1448">
                  <c:v>44833.391971793979</c:v>
                </c:pt>
                <c:pt idx="1449">
                  <c:v>44833.391975393519</c:v>
                </c:pt>
                <c:pt idx="1450">
                  <c:v>44833.391978981483</c:v>
                </c:pt>
                <c:pt idx="1451">
                  <c:v>44833.391982557871</c:v>
                </c:pt>
                <c:pt idx="1452">
                  <c:v>44833.391986064817</c:v>
                </c:pt>
                <c:pt idx="1453">
                  <c:v>44833.391989548611</c:v>
                </c:pt>
                <c:pt idx="1454">
                  <c:v>44833.391993148151</c:v>
                </c:pt>
                <c:pt idx="1455">
                  <c:v>44833.391996736114</c:v>
                </c:pt>
                <c:pt idx="1456">
                  <c:v>44833.392000358799</c:v>
                </c:pt>
                <c:pt idx="1457">
                  <c:v>44833.392003946756</c:v>
                </c:pt>
                <c:pt idx="1458">
                  <c:v>44833.392007430557</c:v>
                </c:pt>
                <c:pt idx="1459">
                  <c:v>44833.392011018521</c:v>
                </c:pt>
                <c:pt idx="1460">
                  <c:v>44833.39201462963</c:v>
                </c:pt>
                <c:pt idx="1461">
                  <c:v>44833.392018113424</c:v>
                </c:pt>
                <c:pt idx="1462">
                  <c:v>44833.392021712963</c:v>
                </c:pt>
                <c:pt idx="1463">
                  <c:v>44833.392025300927</c:v>
                </c:pt>
                <c:pt idx="1464">
                  <c:v>44833.392028912036</c:v>
                </c:pt>
                <c:pt idx="1465">
                  <c:v>44833.392032511576</c:v>
                </c:pt>
                <c:pt idx="1466">
                  <c:v>44833.39203609954</c:v>
                </c:pt>
                <c:pt idx="1467">
                  <c:v>44833.392039710649</c:v>
                </c:pt>
                <c:pt idx="1468">
                  <c:v>44833.392043310188</c:v>
                </c:pt>
                <c:pt idx="1469">
                  <c:v>44833.392046793982</c:v>
                </c:pt>
                <c:pt idx="1470">
                  <c:v>44833.392050381946</c:v>
                </c:pt>
                <c:pt idx="1471">
                  <c:v>44833.392054004631</c:v>
                </c:pt>
                <c:pt idx="1472">
                  <c:v>44833.392057604164</c:v>
                </c:pt>
                <c:pt idx="1473">
                  <c:v>44833.392061192128</c:v>
                </c:pt>
                <c:pt idx="1474">
                  <c:v>44833.392064803244</c:v>
                </c:pt>
                <c:pt idx="1475">
                  <c:v>44833.392068287038</c:v>
                </c:pt>
                <c:pt idx="1476">
                  <c:v>44833.392071886577</c:v>
                </c:pt>
                <c:pt idx="1477">
                  <c:v>44833.392075474534</c:v>
                </c:pt>
                <c:pt idx="1478">
                  <c:v>44833.39207908565</c:v>
                </c:pt>
                <c:pt idx="1479">
                  <c:v>44833.392082569444</c:v>
                </c:pt>
                <c:pt idx="1480">
                  <c:v>44833.392086168984</c:v>
                </c:pt>
                <c:pt idx="1481">
                  <c:v>44833.392089756948</c:v>
                </c:pt>
                <c:pt idx="1482">
                  <c:v>44833.39209335648</c:v>
                </c:pt>
                <c:pt idx="1483">
                  <c:v>44833.392096944444</c:v>
                </c:pt>
                <c:pt idx="1484">
                  <c:v>44833.392100428238</c:v>
                </c:pt>
                <c:pt idx="1485">
                  <c:v>44833.392104016202</c:v>
                </c:pt>
                <c:pt idx="1486">
                  <c:v>44833.392107581021</c:v>
                </c:pt>
                <c:pt idx="1487">
                  <c:v>44833.39211119213</c:v>
                </c:pt>
                <c:pt idx="1488">
                  <c:v>44833.392114803239</c:v>
                </c:pt>
                <c:pt idx="1489">
                  <c:v>44833.392118391203</c:v>
                </c:pt>
                <c:pt idx="1490">
                  <c:v>44833.392121874997</c:v>
                </c:pt>
                <c:pt idx="1491">
                  <c:v>44833.392125486112</c:v>
                </c:pt>
                <c:pt idx="1492">
                  <c:v>44833.392129085645</c:v>
                </c:pt>
                <c:pt idx="1493">
                  <c:v>44833.392132569446</c:v>
                </c:pt>
                <c:pt idx="1494">
                  <c:v>44833.392136145834</c:v>
                </c:pt>
                <c:pt idx="1495">
                  <c:v>44833.392139629628</c:v>
                </c:pt>
                <c:pt idx="1496">
                  <c:v>44833.392143217592</c:v>
                </c:pt>
                <c:pt idx="1497">
                  <c:v>44833.392146828701</c:v>
                </c:pt>
                <c:pt idx="1498">
                  <c:v>44833.392150312502</c:v>
                </c:pt>
                <c:pt idx="1499">
                  <c:v>44833.392153912035</c:v>
                </c:pt>
                <c:pt idx="1500">
                  <c:v>44833.392157511575</c:v>
                </c:pt>
                <c:pt idx="1501">
                  <c:v>44833.392161006945</c:v>
                </c:pt>
                <c:pt idx="1502">
                  <c:v>44833.392164594909</c:v>
                </c:pt>
                <c:pt idx="1503">
                  <c:v>44833.392168182872</c:v>
                </c:pt>
                <c:pt idx="1504">
                  <c:v>44833.392171793981</c:v>
                </c:pt>
                <c:pt idx="1505">
                  <c:v>44833.392175277775</c:v>
                </c:pt>
                <c:pt idx="1506">
                  <c:v>44833.392178761576</c:v>
                </c:pt>
                <c:pt idx="1507">
                  <c:v>44833.39218234954</c:v>
                </c:pt>
                <c:pt idx="1508">
                  <c:v>44833.392185925928</c:v>
                </c:pt>
                <c:pt idx="1509">
                  <c:v>44833.392189421298</c:v>
                </c:pt>
                <c:pt idx="1510">
                  <c:v>44833.392193032407</c:v>
                </c:pt>
                <c:pt idx="1511">
                  <c:v>44833.392196516201</c:v>
                </c:pt>
                <c:pt idx="1512">
                  <c:v>44833.392200115741</c:v>
                </c:pt>
                <c:pt idx="1513">
                  <c:v>44833.392203703705</c:v>
                </c:pt>
                <c:pt idx="1514">
                  <c:v>44833.392207326389</c:v>
                </c:pt>
                <c:pt idx="1515">
                  <c:v>44833.392210925929</c:v>
                </c:pt>
                <c:pt idx="1516">
                  <c:v>44833.392214513886</c:v>
                </c:pt>
                <c:pt idx="1517">
                  <c:v>44833.392218136571</c:v>
                </c:pt>
                <c:pt idx="1518">
                  <c:v>44833.392221724534</c:v>
                </c:pt>
                <c:pt idx="1519">
                  <c:v>44833.392225312498</c:v>
                </c:pt>
                <c:pt idx="1520">
                  <c:v>44833.3922287963</c:v>
                </c:pt>
                <c:pt idx="1521">
                  <c:v>44833.392232418984</c:v>
                </c:pt>
                <c:pt idx="1522">
                  <c:v>44833.392236006941</c:v>
                </c:pt>
                <c:pt idx="1523">
                  <c:v>44833.392239594905</c:v>
                </c:pt>
                <c:pt idx="1524">
                  <c:v>44833.392243078706</c:v>
                </c:pt>
                <c:pt idx="1525">
                  <c:v>44833.392246689815</c:v>
                </c:pt>
                <c:pt idx="1526">
                  <c:v>44833.392250277779</c:v>
                </c:pt>
                <c:pt idx="1527">
                  <c:v>44833.392253761573</c:v>
                </c:pt>
                <c:pt idx="1528">
                  <c:v>44833.392257349537</c:v>
                </c:pt>
                <c:pt idx="1529">
                  <c:v>44833.392260972221</c:v>
                </c:pt>
                <c:pt idx="1530">
                  <c:v>44833.392264571761</c:v>
                </c:pt>
                <c:pt idx="1531">
                  <c:v>44833.392268159725</c:v>
                </c:pt>
                <c:pt idx="1532">
                  <c:v>44833.39227178241</c:v>
                </c:pt>
                <c:pt idx="1533">
                  <c:v>44833.392275370374</c:v>
                </c:pt>
                <c:pt idx="1534">
                  <c:v>44833.392278969906</c:v>
                </c:pt>
                <c:pt idx="1535">
                  <c:v>44833.392282581015</c:v>
                </c:pt>
                <c:pt idx="1536">
                  <c:v>44833.392286064816</c:v>
                </c:pt>
                <c:pt idx="1537">
                  <c:v>44833.392289664349</c:v>
                </c:pt>
                <c:pt idx="1538">
                  <c:v>44833.392293240744</c:v>
                </c:pt>
                <c:pt idx="1539">
                  <c:v>44833.392296863429</c:v>
                </c:pt>
                <c:pt idx="1540">
                  <c:v>44833.392300462961</c:v>
                </c:pt>
                <c:pt idx="1541">
                  <c:v>44833.392304050925</c:v>
                </c:pt>
                <c:pt idx="1542">
                  <c:v>44833.392307650465</c:v>
                </c:pt>
                <c:pt idx="1543">
                  <c:v>44833.392311145835</c:v>
                </c:pt>
                <c:pt idx="1544">
                  <c:v>44833.392314745368</c:v>
                </c:pt>
                <c:pt idx="1545">
                  <c:v>44833.392318333332</c:v>
                </c:pt>
                <c:pt idx="1546">
                  <c:v>44833.392321944448</c:v>
                </c:pt>
                <c:pt idx="1547">
                  <c:v>44833.392325428242</c:v>
                </c:pt>
                <c:pt idx="1548">
                  <c:v>44833.392329027774</c:v>
                </c:pt>
                <c:pt idx="1549">
                  <c:v>44833.392332615738</c:v>
                </c:pt>
                <c:pt idx="1550">
                  <c:v>44833.392336226854</c:v>
                </c:pt>
                <c:pt idx="1551">
                  <c:v>44833.392339710648</c:v>
                </c:pt>
                <c:pt idx="1552">
                  <c:v>44833.392343310188</c:v>
                </c:pt>
                <c:pt idx="1553">
                  <c:v>44833.392346886576</c:v>
                </c:pt>
                <c:pt idx="1554">
                  <c:v>44833.392350509261</c:v>
                </c:pt>
                <c:pt idx="1555">
                  <c:v>44833.392354108793</c:v>
                </c:pt>
                <c:pt idx="1556">
                  <c:v>44833.392357696757</c:v>
                </c:pt>
                <c:pt idx="1557">
                  <c:v>44833.392361307873</c:v>
                </c:pt>
                <c:pt idx="1558">
                  <c:v>44833.392364791667</c:v>
                </c:pt>
                <c:pt idx="1559">
                  <c:v>44833.392368391207</c:v>
                </c:pt>
                <c:pt idx="1560">
                  <c:v>44833.392371979164</c:v>
                </c:pt>
                <c:pt idx="1561">
                  <c:v>44833.392375601848</c:v>
                </c:pt>
                <c:pt idx="1562">
                  <c:v>44833.392379201388</c:v>
                </c:pt>
                <c:pt idx="1563">
                  <c:v>44833.392382789352</c:v>
                </c:pt>
                <c:pt idx="1564">
                  <c:v>44833.392386388892</c:v>
                </c:pt>
                <c:pt idx="1565">
                  <c:v>44833.392389884262</c:v>
                </c:pt>
                <c:pt idx="1566">
                  <c:v>44833.39239346065</c:v>
                </c:pt>
                <c:pt idx="1567">
                  <c:v>44833.392396979165</c:v>
                </c:pt>
                <c:pt idx="1568">
                  <c:v>44833.392400462966</c:v>
                </c:pt>
                <c:pt idx="1569">
                  <c:v>44833.392404074075</c:v>
                </c:pt>
                <c:pt idx="1570">
                  <c:v>44833.392407650463</c:v>
                </c:pt>
                <c:pt idx="1571">
                  <c:v>44833.392411238427</c:v>
                </c:pt>
                <c:pt idx="1572">
                  <c:v>44833.392414849535</c:v>
                </c:pt>
                <c:pt idx="1573">
                  <c:v>44833.392418333337</c:v>
                </c:pt>
                <c:pt idx="1574">
                  <c:v>44833.392421886572</c:v>
                </c:pt>
                <c:pt idx="1575">
                  <c:v>44833.392425509257</c:v>
                </c:pt>
                <c:pt idx="1576">
                  <c:v>44833.3924290625</c:v>
                </c:pt>
                <c:pt idx="1577">
                  <c:v>44833.392432546294</c:v>
                </c:pt>
                <c:pt idx="1578">
                  <c:v>44833.392436122682</c:v>
                </c:pt>
                <c:pt idx="1579">
                  <c:v>44833.392439699077</c:v>
                </c:pt>
                <c:pt idx="1580">
                  <c:v>44833.392443275465</c:v>
                </c:pt>
                <c:pt idx="1581">
                  <c:v>44833.392446851853</c:v>
                </c:pt>
                <c:pt idx="1582">
                  <c:v>44833.39245042824</c:v>
                </c:pt>
                <c:pt idx="1583">
                  <c:v>44833.392454050925</c:v>
                </c:pt>
                <c:pt idx="1584">
                  <c:v>44833.392457638889</c:v>
                </c:pt>
                <c:pt idx="1585">
                  <c:v>44833.392461122683</c:v>
                </c:pt>
                <c:pt idx="1586">
                  <c:v>44833.392464710647</c:v>
                </c:pt>
                <c:pt idx="1587">
                  <c:v>44833.392468321763</c:v>
                </c:pt>
                <c:pt idx="1588">
                  <c:v>44833.392471921296</c:v>
                </c:pt>
                <c:pt idx="1589">
                  <c:v>44833.392475509259</c:v>
                </c:pt>
                <c:pt idx="1590">
                  <c:v>44833.392478993053</c:v>
                </c:pt>
                <c:pt idx="1591">
                  <c:v>44833.392482604169</c:v>
                </c:pt>
                <c:pt idx="1592">
                  <c:v>44833.392486203702</c:v>
                </c:pt>
                <c:pt idx="1593">
                  <c:v>44833.39248978009</c:v>
                </c:pt>
                <c:pt idx="1594">
                  <c:v>44833.392493263891</c:v>
                </c:pt>
                <c:pt idx="1595">
                  <c:v>44833.392496886576</c:v>
                </c:pt>
                <c:pt idx="1596">
                  <c:v>44833.392500486108</c:v>
                </c:pt>
                <c:pt idx="1597">
                  <c:v>44833.392504062504</c:v>
                </c:pt>
                <c:pt idx="1598">
                  <c:v>44833.392507546298</c:v>
                </c:pt>
                <c:pt idx="1599">
                  <c:v>44833.392511168982</c:v>
                </c:pt>
                <c:pt idx="1600">
                  <c:v>44833.392514768515</c:v>
                </c:pt>
                <c:pt idx="1601">
                  <c:v>44833.392518356479</c:v>
                </c:pt>
                <c:pt idx="1602">
                  <c:v>44833.392521967595</c:v>
                </c:pt>
                <c:pt idx="1603">
                  <c:v>44833.392525451389</c:v>
                </c:pt>
                <c:pt idx="1604">
                  <c:v>44833.392529039353</c:v>
                </c:pt>
                <c:pt idx="1605">
                  <c:v>44833.392532523147</c:v>
                </c:pt>
                <c:pt idx="1606">
                  <c:v>44833.392536111111</c:v>
                </c:pt>
                <c:pt idx="1607">
                  <c:v>44833.392539722219</c:v>
                </c:pt>
                <c:pt idx="1608">
                  <c:v>44833.392543321759</c:v>
                </c:pt>
                <c:pt idx="1609">
                  <c:v>44833.392546909723</c:v>
                </c:pt>
                <c:pt idx="1610">
                  <c:v>44833.392550393517</c:v>
                </c:pt>
                <c:pt idx="1611">
                  <c:v>44833.392554004633</c:v>
                </c:pt>
                <c:pt idx="1612">
                  <c:v>44833.392557604166</c:v>
                </c:pt>
                <c:pt idx="1613">
                  <c:v>44833.39256119213</c:v>
                </c:pt>
                <c:pt idx="1614">
                  <c:v>44833.392564675923</c:v>
                </c:pt>
                <c:pt idx="1615">
                  <c:v>44833.392568287039</c:v>
                </c:pt>
                <c:pt idx="1616">
                  <c:v>44833.392571886572</c:v>
                </c:pt>
                <c:pt idx="1617">
                  <c:v>44833.39257546296</c:v>
                </c:pt>
                <c:pt idx="1618">
                  <c:v>44833.3925790625</c:v>
                </c:pt>
                <c:pt idx="1619">
                  <c:v>44833.39258255787</c:v>
                </c:pt>
                <c:pt idx="1620">
                  <c:v>44833.392586041664</c:v>
                </c:pt>
                <c:pt idx="1621">
                  <c:v>44833.392589641204</c:v>
                </c:pt>
                <c:pt idx="1622">
                  <c:v>44833.392593229168</c:v>
                </c:pt>
                <c:pt idx="1623">
                  <c:v>44833.392596851852</c:v>
                </c:pt>
                <c:pt idx="1624">
                  <c:v>44833.392600451392</c:v>
                </c:pt>
                <c:pt idx="1625">
                  <c:v>44833.39260402778</c:v>
                </c:pt>
                <c:pt idx="1626">
                  <c:v>44833.392607511574</c:v>
                </c:pt>
                <c:pt idx="1627">
                  <c:v>44833.392611134259</c:v>
                </c:pt>
                <c:pt idx="1628">
                  <c:v>44833.392614722223</c:v>
                </c:pt>
                <c:pt idx="1629">
                  <c:v>44833.392618310187</c:v>
                </c:pt>
                <c:pt idx="1630">
                  <c:v>44833.392621793981</c:v>
                </c:pt>
                <c:pt idx="1631">
                  <c:v>44833.392625416665</c:v>
                </c:pt>
                <c:pt idx="1632">
                  <c:v>44833.392629004629</c:v>
                </c:pt>
                <c:pt idx="1633">
                  <c:v>44833.392632592593</c:v>
                </c:pt>
                <c:pt idx="1634">
                  <c:v>44833.392636076387</c:v>
                </c:pt>
                <c:pt idx="1635">
                  <c:v>44833.392639675927</c:v>
                </c:pt>
                <c:pt idx="1636">
                  <c:v>44833.392643159721</c:v>
                </c:pt>
                <c:pt idx="1637">
                  <c:v>44833.392646759261</c:v>
                </c:pt>
                <c:pt idx="1638">
                  <c:v>44833.392650347225</c:v>
                </c:pt>
                <c:pt idx="1639">
                  <c:v>44833.392653958334</c:v>
                </c:pt>
                <c:pt idx="1640">
                  <c:v>44833.392657557873</c:v>
                </c:pt>
                <c:pt idx="1641">
                  <c:v>44833.39266114583</c:v>
                </c:pt>
                <c:pt idx="1642">
                  <c:v>44833.392664768522</c:v>
                </c:pt>
                <c:pt idx="1643">
                  <c:v>44833.392668356479</c:v>
                </c:pt>
                <c:pt idx="1644">
                  <c:v>44833.39267184028</c:v>
                </c:pt>
                <c:pt idx="1645">
                  <c:v>44833.392675416668</c:v>
                </c:pt>
                <c:pt idx="1646">
                  <c:v>44833.392679027776</c:v>
                </c:pt>
                <c:pt idx="1647">
                  <c:v>44833.392682638892</c:v>
                </c:pt>
                <c:pt idx="1648">
                  <c:v>44833.39268621528</c:v>
                </c:pt>
                <c:pt idx="1649">
                  <c:v>44833.392689814813</c:v>
                </c:pt>
                <c:pt idx="1650">
                  <c:v>44833.392693414353</c:v>
                </c:pt>
                <c:pt idx="1651">
                  <c:v>44833.392697025462</c:v>
                </c:pt>
                <c:pt idx="1652">
                  <c:v>44833.392700509263</c:v>
                </c:pt>
                <c:pt idx="1653">
                  <c:v>44833.392704097219</c:v>
                </c:pt>
                <c:pt idx="1654">
                  <c:v>44833.392707708335</c:v>
                </c:pt>
                <c:pt idx="1655">
                  <c:v>44833.392711307868</c:v>
                </c:pt>
                <c:pt idx="1656">
                  <c:v>44833.392714791669</c:v>
                </c:pt>
                <c:pt idx="1657">
                  <c:v>44833.392718379633</c:v>
                </c:pt>
                <c:pt idx="1658">
                  <c:v>44833.392722002318</c:v>
                </c:pt>
                <c:pt idx="1659">
                  <c:v>44833.392725590274</c:v>
                </c:pt>
                <c:pt idx="1660">
                  <c:v>44833.392729178238</c:v>
                </c:pt>
                <c:pt idx="1661">
                  <c:v>44833.392732800923</c:v>
                </c:pt>
                <c:pt idx="1662">
                  <c:v>44833.392736400463</c:v>
                </c:pt>
                <c:pt idx="1663">
                  <c:v>44833.392739988427</c:v>
                </c:pt>
                <c:pt idx="1664">
                  <c:v>44833.392743611112</c:v>
                </c:pt>
                <c:pt idx="1665">
                  <c:v>44833.392747210652</c:v>
                </c:pt>
                <c:pt idx="1666">
                  <c:v>44833.392750787039</c:v>
                </c:pt>
                <c:pt idx="1667">
                  <c:v>44833.392754270833</c:v>
                </c:pt>
                <c:pt idx="1668">
                  <c:v>44833.392757893518</c:v>
                </c:pt>
                <c:pt idx="1669">
                  <c:v>44833.392761493058</c:v>
                </c:pt>
                <c:pt idx="1670">
                  <c:v>44833.392765081022</c:v>
                </c:pt>
                <c:pt idx="1671">
                  <c:v>44833.392768692131</c:v>
                </c:pt>
                <c:pt idx="1672">
                  <c:v>44833.392772291663</c:v>
                </c:pt>
                <c:pt idx="1673">
                  <c:v>44833.392775879627</c:v>
                </c:pt>
                <c:pt idx="1674">
                  <c:v>44833.392779479167</c:v>
                </c:pt>
                <c:pt idx="1675">
                  <c:v>44833.392782974537</c:v>
                </c:pt>
                <c:pt idx="1676">
                  <c:v>44833.392786562501</c:v>
                </c:pt>
                <c:pt idx="1677">
                  <c:v>44833.392790162034</c:v>
                </c:pt>
                <c:pt idx="1678">
                  <c:v>44833.392793784726</c:v>
                </c:pt>
                <c:pt idx="1679">
                  <c:v>44833.392797384258</c:v>
                </c:pt>
                <c:pt idx="1680">
                  <c:v>44833.392800972222</c:v>
                </c:pt>
                <c:pt idx="1681">
                  <c:v>44833.392804583331</c:v>
                </c:pt>
                <c:pt idx="1682">
                  <c:v>44833.392808182871</c:v>
                </c:pt>
                <c:pt idx="1683">
                  <c:v>44833.392811666665</c:v>
                </c:pt>
                <c:pt idx="1684">
                  <c:v>44833.392815254629</c:v>
                </c:pt>
                <c:pt idx="1685">
                  <c:v>44833.392818865737</c:v>
                </c:pt>
                <c:pt idx="1686">
                  <c:v>44833.392822465277</c:v>
                </c:pt>
                <c:pt idx="1687">
                  <c:v>44833.392826041665</c:v>
                </c:pt>
                <c:pt idx="1688">
                  <c:v>44833.392829641205</c:v>
                </c:pt>
                <c:pt idx="1689">
                  <c:v>44833.39283326389</c:v>
                </c:pt>
                <c:pt idx="1690">
                  <c:v>44833.392836747684</c:v>
                </c:pt>
                <c:pt idx="1691">
                  <c:v>44833.392840335648</c:v>
                </c:pt>
                <c:pt idx="1692">
                  <c:v>44833.392843958332</c:v>
                </c:pt>
                <c:pt idx="1693">
                  <c:v>44833.392847557872</c:v>
                </c:pt>
                <c:pt idx="1694">
                  <c:v>44833.392851145836</c:v>
                </c:pt>
                <c:pt idx="1695">
                  <c:v>44833.392854768521</c:v>
                </c:pt>
                <c:pt idx="1696">
                  <c:v>44833.392858356485</c:v>
                </c:pt>
                <c:pt idx="1697">
                  <c:v>44833.392861840279</c:v>
                </c:pt>
                <c:pt idx="1698">
                  <c:v>44833.392865416667</c:v>
                </c:pt>
                <c:pt idx="1699">
                  <c:v>44833.392869039351</c:v>
                </c:pt>
                <c:pt idx="1700">
                  <c:v>44833.392872638891</c:v>
                </c:pt>
                <c:pt idx="1701">
                  <c:v>44833.392876122685</c:v>
                </c:pt>
                <c:pt idx="1702">
                  <c:v>44833.392879710649</c:v>
                </c:pt>
                <c:pt idx="1703">
                  <c:v>44833.392883321758</c:v>
                </c:pt>
                <c:pt idx="1704">
                  <c:v>44833.392886921298</c:v>
                </c:pt>
                <c:pt idx="1705">
                  <c:v>44833.392890509262</c:v>
                </c:pt>
                <c:pt idx="1706">
                  <c:v>44833.392894131946</c:v>
                </c:pt>
                <c:pt idx="1707">
                  <c:v>44833.392897731479</c:v>
                </c:pt>
                <c:pt idx="1708">
                  <c:v>44833.392901319443</c:v>
                </c:pt>
                <c:pt idx="1709">
                  <c:v>44833.392904942128</c:v>
                </c:pt>
                <c:pt idx="1710">
                  <c:v>44833.392908541668</c:v>
                </c:pt>
                <c:pt idx="1711">
                  <c:v>44833.392912129631</c:v>
                </c:pt>
                <c:pt idx="1712">
                  <c:v>44833.39291574074</c:v>
                </c:pt>
                <c:pt idx="1713">
                  <c:v>44833.39291934028</c:v>
                </c:pt>
                <c:pt idx="1714">
                  <c:v>44833.392922928244</c:v>
                </c:pt>
                <c:pt idx="1715">
                  <c:v>44833.392926412038</c:v>
                </c:pt>
                <c:pt idx="1716">
                  <c:v>44833.392930023147</c:v>
                </c:pt>
                <c:pt idx="1717">
                  <c:v>44833.392933622687</c:v>
                </c:pt>
                <c:pt idx="1718">
                  <c:v>44833.39293721065</c:v>
                </c:pt>
                <c:pt idx="1719">
                  <c:v>44833.392940833335</c:v>
                </c:pt>
                <c:pt idx="1720">
                  <c:v>44833.392944432868</c:v>
                </c:pt>
                <c:pt idx="1721">
                  <c:v>44833.392948020832</c:v>
                </c:pt>
                <c:pt idx="1722">
                  <c:v>44833.392951643516</c:v>
                </c:pt>
                <c:pt idx="1723">
                  <c:v>44833.39295523148</c:v>
                </c:pt>
                <c:pt idx="1724">
                  <c:v>44833.392958715274</c:v>
                </c:pt>
                <c:pt idx="1725">
                  <c:v>44833.392962303238</c:v>
                </c:pt>
                <c:pt idx="1726">
                  <c:v>44833.392965914354</c:v>
                </c:pt>
                <c:pt idx="1727">
                  <c:v>44833.392969513887</c:v>
                </c:pt>
                <c:pt idx="1728">
                  <c:v>44833.392973101851</c:v>
                </c:pt>
                <c:pt idx="1729">
                  <c:v>44833.392976585645</c:v>
                </c:pt>
                <c:pt idx="1730">
                  <c:v>44833.392980185185</c:v>
                </c:pt>
                <c:pt idx="1731">
                  <c:v>44833.392983796293</c:v>
                </c:pt>
                <c:pt idx="1732">
                  <c:v>44833.392987384257</c:v>
                </c:pt>
                <c:pt idx="1733">
                  <c:v>44833.392991006942</c:v>
                </c:pt>
                <c:pt idx="1734">
                  <c:v>44833.392994606482</c:v>
                </c:pt>
                <c:pt idx="1735">
                  <c:v>44833.392998194446</c:v>
                </c:pt>
                <c:pt idx="1736">
                  <c:v>44833.39300181713</c:v>
                </c:pt>
                <c:pt idx="1737">
                  <c:v>44833.393005405094</c:v>
                </c:pt>
                <c:pt idx="1738">
                  <c:v>44833.393008888888</c:v>
                </c:pt>
                <c:pt idx="1739">
                  <c:v>44833.393012476852</c:v>
                </c:pt>
                <c:pt idx="1740">
                  <c:v>44833.393016099537</c:v>
                </c:pt>
                <c:pt idx="1741">
                  <c:v>44833.393019687501</c:v>
                </c:pt>
                <c:pt idx="1742">
                  <c:v>44833.393023275465</c:v>
                </c:pt>
                <c:pt idx="1743">
                  <c:v>44833.393026886573</c:v>
                </c:pt>
                <c:pt idx="1744">
                  <c:v>44833.393030370367</c:v>
                </c:pt>
                <c:pt idx="1745">
                  <c:v>44833.393033969907</c:v>
                </c:pt>
                <c:pt idx="1746">
                  <c:v>44833.393037557871</c:v>
                </c:pt>
                <c:pt idx="1747">
                  <c:v>44833.393041180556</c:v>
                </c:pt>
                <c:pt idx="1748">
                  <c:v>44833.393044780096</c:v>
                </c:pt>
                <c:pt idx="1749">
                  <c:v>44833.393048356484</c:v>
                </c:pt>
                <c:pt idx="1750">
                  <c:v>44833.393051840278</c:v>
                </c:pt>
                <c:pt idx="1751">
                  <c:v>44833.393055439818</c:v>
                </c:pt>
                <c:pt idx="1752">
                  <c:v>44833.393058935188</c:v>
                </c:pt>
                <c:pt idx="1753">
                  <c:v>44833.39306253472</c:v>
                </c:pt>
                <c:pt idx="1754">
                  <c:v>44833.393066099539</c:v>
                </c:pt>
                <c:pt idx="1755">
                  <c:v>44833.393069583333</c:v>
                </c:pt>
                <c:pt idx="1756">
                  <c:v>44833.393073159721</c:v>
                </c:pt>
                <c:pt idx="1757">
                  <c:v>44833.393076643515</c:v>
                </c:pt>
                <c:pt idx="1758">
                  <c:v>44833.393080243055</c:v>
                </c:pt>
                <c:pt idx="1759">
                  <c:v>44833.393083854164</c:v>
                </c:pt>
                <c:pt idx="1760">
                  <c:v>44833.393087442128</c:v>
                </c:pt>
                <c:pt idx="1761">
                  <c:v>44833.393090925929</c:v>
                </c:pt>
                <c:pt idx="1762">
                  <c:v>44833.393094525461</c:v>
                </c:pt>
                <c:pt idx="1763">
                  <c:v>44833.393098020832</c:v>
                </c:pt>
                <c:pt idx="1764">
                  <c:v>44833.393101608795</c:v>
                </c:pt>
                <c:pt idx="1765">
                  <c:v>44833.393105196759</c:v>
                </c:pt>
                <c:pt idx="1766">
                  <c:v>44833.393108819444</c:v>
                </c:pt>
                <c:pt idx="1767">
                  <c:v>44833.393112407408</c:v>
                </c:pt>
                <c:pt idx="1768">
                  <c:v>44833.393115995372</c:v>
                </c:pt>
                <c:pt idx="1769">
                  <c:v>44833.393119479166</c:v>
                </c:pt>
                <c:pt idx="1770">
                  <c:v>44833.393123090274</c:v>
                </c:pt>
                <c:pt idx="1771">
                  <c:v>44833.393126689814</c:v>
                </c:pt>
                <c:pt idx="1772">
                  <c:v>44833.393130173608</c:v>
                </c:pt>
                <c:pt idx="1773">
                  <c:v>44833.393133761572</c:v>
                </c:pt>
                <c:pt idx="1774">
                  <c:v>44833.393137384257</c:v>
                </c:pt>
                <c:pt idx="1775">
                  <c:v>44833.393140972221</c:v>
                </c:pt>
                <c:pt idx="1776">
                  <c:v>44833.393144456022</c:v>
                </c:pt>
                <c:pt idx="1777">
                  <c:v>44833.393148043979</c:v>
                </c:pt>
                <c:pt idx="1778">
                  <c:v>44833.393151655095</c:v>
                </c:pt>
                <c:pt idx="1779">
                  <c:v>44833.393155138889</c:v>
                </c:pt>
                <c:pt idx="1780">
                  <c:v>44833.393158726853</c:v>
                </c:pt>
                <c:pt idx="1781">
                  <c:v>44833.393162314816</c:v>
                </c:pt>
                <c:pt idx="1782">
                  <c:v>44833.39316579861</c:v>
                </c:pt>
                <c:pt idx="1783">
                  <c:v>44833.393169409719</c:v>
                </c:pt>
                <c:pt idx="1784">
                  <c:v>44833.39317289352</c:v>
                </c:pt>
                <c:pt idx="1785">
                  <c:v>44833.393176481484</c:v>
                </c:pt>
                <c:pt idx="1786">
                  <c:v>44833.393179965278</c:v>
                </c:pt>
                <c:pt idx="1787">
                  <c:v>44833.393183541666</c:v>
                </c:pt>
                <c:pt idx="1788">
                  <c:v>44833.393187152775</c:v>
                </c:pt>
                <c:pt idx="1789">
                  <c:v>44833.393190763891</c:v>
                </c:pt>
                <c:pt idx="1790">
                  <c:v>44833.393194351855</c:v>
                </c:pt>
                <c:pt idx="1791">
                  <c:v>44833.393197835649</c:v>
                </c:pt>
                <c:pt idx="1792">
                  <c:v>44833.393201446757</c:v>
                </c:pt>
                <c:pt idx="1793">
                  <c:v>44833.393205046297</c:v>
                </c:pt>
                <c:pt idx="1794">
                  <c:v>44833.393208634261</c:v>
                </c:pt>
                <c:pt idx="1795">
                  <c:v>44833.393212256946</c:v>
                </c:pt>
                <c:pt idx="1796">
                  <c:v>44833.39321584491</c:v>
                </c:pt>
                <c:pt idx="1797">
                  <c:v>44833.393219421298</c:v>
                </c:pt>
                <c:pt idx="1798">
                  <c:v>44833.393222916668</c:v>
                </c:pt>
                <c:pt idx="1799">
                  <c:v>44833.393226539352</c:v>
                </c:pt>
                <c:pt idx="1800">
                  <c:v>44833.393230138892</c:v>
                </c:pt>
                <c:pt idx="1801">
                  <c:v>44833.39323371528</c:v>
                </c:pt>
                <c:pt idx="1802">
                  <c:v>44833.393237199074</c:v>
                </c:pt>
                <c:pt idx="1803">
                  <c:v>44833.393240821759</c:v>
                </c:pt>
                <c:pt idx="1804">
                  <c:v>44833.393244409723</c:v>
                </c:pt>
                <c:pt idx="1805">
                  <c:v>44833.393247893517</c:v>
                </c:pt>
                <c:pt idx="1806">
                  <c:v>44833.393251481481</c:v>
                </c:pt>
                <c:pt idx="1807">
                  <c:v>44833.393255092589</c:v>
                </c:pt>
                <c:pt idx="1808">
                  <c:v>44833.393258692129</c:v>
                </c:pt>
                <c:pt idx="1809">
                  <c:v>44833.393262175923</c:v>
                </c:pt>
                <c:pt idx="1810">
                  <c:v>44833.393265763887</c:v>
                </c:pt>
                <c:pt idx="1811">
                  <c:v>44833.393269363427</c:v>
                </c:pt>
                <c:pt idx="1812">
                  <c:v>44833.393272974536</c:v>
                </c:pt>
                <c:pt idx="1813">
                  <c:v>44833.3932765625</c:v>
                </c:pt>
                <c:pt idx="1814">
                  <c:v>44833.393280150463</c:v>
                </c:pt>
                <c:pt idx="1815">
                  <c:v>44833.393283657409</c:v>
                </c:pt>
                <c:pt idx="1816">
                  <c:v>44833.393287245373</c:v>
                </c:pt>
                <c:pt idx="1817">
                  <c:v>44833.393290729167</c:v>
                </c:pt>
                <c:pt idx="1818">
                  <c:v>44833.393294317131</c:v>
                </c:pt>
                <c:pt idx="1819">
                  <c:v>44833.393297939816</c:v>
                </c:pt>
                <c:pt idx="1820">
                  <c:v>44833.39330152778</c:v>
                </c:pt>
                <c:pt idx="1821">
                  <c:v>44833.393305011574</c:v>
                </c:pt>
                <c:pt idx="1822">
                  <c:v>44833.393308599538</c:v>
                </c:pt>
                <c:pt idx="1823">
                  <c:v>44833.393312210646</c:v>
                </c:pt>
                <c:pt idx="1824">
                  <c:v>44833.393315810186</c:v>
                </c:pt>
                <c:pt idx="1825">
                  <c:v>44833.39331929398</c:v>
                </c:pt>
                <c:pt idx="1826">
                  <c:v>44833.393322881944</c:v>
                </c:pt>
                <c:pt idx="1827">
                  <c:v>44833.393326493053</c:v>
                </c:pt>
                <c:pt idx="1828">
                  <c:v>44833.393329976854</c:v>
                </c:pt>
                <c:pt idx="1829">
                  <c:v>44833.393333576387</c:v>
                </c:pt>
                <c:pt idx="1830">
                  <c:v>44833.393337164351</c:v>
                </c:pt>
                <c:pt idx="1831">
                  <c:v>44833.393340775459</c:v>
                </c:pt>
                <c:pt idx="1832">
                  <c:v>44833.393344374999</c:v>
                </c:pt>
                <c:pt idx="1833">
                  <c:v>44833.393347962963</c:v>
                </c:pt>
                <c:pt idx="1834">
                  <c:v>44833.393351585648</c:v>
                </c:pt>
                <c:pt idx="1835">
                  <c:v>44833.393355185188</c:v>
                </c:pt>
                <c:pt idx="1836">
                  <c:v>44833.393358773152</c:v>
                </c:pt>
                <c:pt idx="1837">
                  <c:v>44833.39336238426</c:v>
                </c:pt>
                <c:pt idx="1838">
                  <c:v>44833.393365983793</c:v>
                </c:pt>
                <c:pt idx="1839">
                  <c:v>44833.393369571757</c:v>
                </c:pt>
                <c:pt idx="1840">
                  <c:v>44833.393373182873</c:v>
                </c:pt>
                <c:pt idx="1841">
                  <c:v>44833.393376782406</c:v>
                </c:pt>
                <c:pt idx="1842">
                  <c:v>44833.393380266207</c:v>
                </c:pt>
                <c:pt idx="1843">
                  <c:v>44833.393383854163</c:v>
                </c:pt>
                <c:pt idx="1844">
                  <c:v>44833.393387453703</c:v>
                </c:pt>
                <c:pt idx="1845">
                  <c:v>44833.393391064812</c:v>
                </c:pt>
                <c:pt idx="1846">
                  <c:v>44833.393394548613</c:v>
                </c:pt>
                <c:pt idx="1847">
                  <c:v>44833.393398136577</c:v>
                </c:pt>
                <c:pt idx="1848">
                  <c:v>44833.393401620371</c:v>
                </c:pt>
                <c:pt idx="1849">
                  <c:v>44833.39340523148</c:v>
                </c:pt>
                <c:pt idx="1850">
                  <c:v>44833.393408819444</c:v>
                </c:pt>
                <c:pt idx="1851">
                  <c:v>44833.393412303238</c:v>
                </c:pt>
                <c:pt idx="1852">
                  <c:v>44833.393415879633</c:v>
                </c:pt>
                <c:pt idx="1853">
                  <c:v>44833.393419363427</c:v>
                </c:pt>
                <c:pt idx="1854">
                  <c:v>44833.393422847221</c:v>
                </c:pt>
                <c:pt idx="1855">
                  <c:v>44833.393426458337</c:v>
                </c:pt>
                <c:pt idx="1856">
                  <c:v>44833.393430057869</c:v>
                </c:pt>
                <c:pt idx="1857">
                  <c:v>44833.393433645833</c:v>
                </c:pt>
                <c:pt idx="1858">
                  <c:v>44833.393437268518</c:v>
                </c:pt>
                <c:pt idx="1859">
                  <c:v>44833.393440868058</c:v>
                </c:pt>
                <c:pt idx="1860">
                  <c:v>44833.393444456022</c:v>
                </c:pt>
                <c:pt idx="1861">
                  <c:v>44833.393448067131</c:v>
                </c:pt>
                <c:pt idx="1862">
                  <c:v>44833.393451550925</c:v>
                </c:pt>
                <c:pt idx="1863">
                  <c:v>44833.393455150464</c:v>
                </c:pt>
                <c:pt idx="1864">
                  <c:v>44833.393458726852</c:v>
                </c:pt>
                <c:pt idx="1865">
                  <c:v>44833.393462337961</c:v>
                </c:pt>
                <c:pt idx="1866">
                  <c:v>44833.393465949077</c:v>
                </c:pt>
                <c:pt idx="1867">
                  <c:v>44833.393469537034</c:v>
                </c:pt>
                <c:pt idx="1868">
                  <c:v>44833.393473020835</c:v>
                </c:pt>
                <c:pt idx="1869">
                  <c:v>44833.393476631943</c:v>
                </c:pt>
                <c:pt idx="1870">
                  <c:v>44833.393480231483</c:v>
                </c:pt>
                <c:pt idx="1871">
                  <c:v>44833.393483819447</c:v>
                </c:pt>
                <c:pt idx="1872">
                  <c:v>44833.393487303241</c:v>
                </c:pt>
                <c:pt idx="1873">
                  <c:v>44833.39349091435</c:v>
                </c:pt>
                <c:pt idx="1874">
                  <c:v>44833.39349451389</c:v>
                </c:pt>
                <c:pt idx="1875">
                  <c:v>44833.393498101854</c:v>
                </c:pt>
                <c:pt idx="1876">
                  <c:v>44833.393501712962</c:v>
                </c:pt>
                <c:pt idx="1877">
                  <c:v>44833.393505196756</c:v>
                </c:pt>
                <c:pt idx="1878">
                  <c:v>44833.393508796296</c:v>
                </c:pt>
                <c:pt idx="1879">
                  <c:v>44833.39351238426</c:v>
                </c:pt>
                <c:pt idx="1880">
                  <c:v>44833.393516006945</c:v>
                </c:pt>
                <c:pt idx="1881">
                  <c:v>44833.393519594909</c:v>
                </c:pt>
                <c:pt idx="1882">
                  <c:v>44833.393523078703</c:v>
                </c:pt>
                <c:pt idx="1883">
                  <c:v>44833.393526655091</c:v>
                </c:pt>
                <c:pt idx="1884">
                  <c:v>44833.393530138892</c:v>
                </c:pt>
                <c:pt idx="1885">
                  <c:v>44833.393533750001</c:v>
                </c:pt>
                <c:pt idx="1886">
                  <c:v>44833.393537337965</c:v>
                </c:pt>
                <c:pt idx="1887">
                  <c:v>44833.393540821759</c:v>
                </c:pt>
                <c:pt idx="1888">
                  <c:v>44833.393544305552</c:v>
                </c:pt>
                <c:pt idx="1889">
                  <c:v>44833.393547881948</c:v>
                </c:pt>
                <c:pt idx="1890">
                  <c:v>44833.393551493056</c:v>
                </c:pt>
                <c:pt idx="1891">
                  <c:v>44833.39355497685</c:v>
                </c:pt>
                <c:pt idx="1892">
                  <c:v>44833.39355857639</c:v>
                </c:pt>
                <c:pt idx="1893">
                  <c:v>44833.393562060184</c:v>
                </c:pt>
                <c:pt idx="1894">
                  <c:v>44833.393565648148</c:v>
                </c:pt>
                <c:pt idx="1895">
                  <c:v>44833.393569247688</c:v>
                </c:pt>
                <c:pt idx="1896">
                  <c:v>44833.393572743058</c:v>
                </c:pt>
                <c:pt idx="1897">
                  <c:v>44833.393576342591</c:v>
                </c:pt>
                <c:pt idx="1898">
                  <c:v>44833.393579930555</c:v>
                </c:pt>
                <c:pt idx="1899">
                  <c:v>44833.393583541663</c:v>
                </c:pt>
                <c:pt idx="1900">
                  <c:v>44833.393587141203</c:v>
                </c:pt>
                <c:pt idx="1901">
                  <c:v>44833.393590729167</c:v>
                </c:pt>
                <c:pt idx="1902">
                  <c:v>44833.393594351852</c:v>
                </c:pt>
                <c:pt idx="1903">
                  <c:v>44833.393597951392</c:v>
                </c:pt>
                <c:pt idx="1904">
                  <c:v>44833.393601539348</c:v>
                </c:pt>
                <c:pt idx="1905">
                  <c:v>44833.393605150464</c:v>
                </c:pt>
                <c:pt idx="1906">
                  <c:v>44833.393608634258</c:v>
                </c:pt>
                <c:pt idx="1907">
                  <c:v>44833.393612233798</c:v>
                </c:pt>
                <c:pt idx="1908">
                  <c:v>44833.393615821762</c:v>
                </c:pt>
                <c:pt idx="1909">
                  <c:v>44833.393619444447</c:v>
                </c:pt>
                <c:pt idx="1910">
                  <c:v>44833.393623032411</c:v>
                </c:pt>
                <c:pt idx="1911">
                  <c:v>44833.393626620367</c:v>
                </c:pt>
                <c:pt idx="1912">
                  <c:v>44833.393630104169</c:v>
                </c:pt>
                <c:pt idx="1913">
                  <c:v>44833.393633703701</c:v>
                </c:pt>
                <c:pt idx="1914">
                  <c:v>44833.393637303241</c:v>
                </c:pt>
                <c:pt idx="1915">
                  <c:v>44833.393640891205</c:v>
                </c:pt>
                <c:pt idx="1916">
                  <c:v>44833.393644502314</c:v>
                </c:pt>
                <c:pt idx="1917">
                  <c:v>44833.393648124998</c:v>
                </c:pt>
                <c:pt idx="1918">
                  <c:v>44833.393651712962</c:v>
                </c:pt>
                <c:pt idx="1919">
                  <c:v>44833.393655324071</c:v>
                </c:pt>
                <c:pt idx="1920">
                  <c:v>44833.393658923611</c:v>
                </c:pt>
                <c:pt idx="1921">
                  <c:v>44833.393662407405</c:v>
                </c:pt>
                <c:pt idx="1922">
                  <c:v>44833.393665995369</c:v>
                </c:pt>
                <c:pt idx="1923">
                  <c:v>44833.393669618054</c:v>
                </c:pt>
                <c:pt idx="1924">
                  <c:v>44833.393673217593</c:v>
                </c:pt>
                <c:pt idx="1925">
                  <c:v>44833.393676805557</c:v>
                </c:pt>
                <c:pt idx="1926">
                  <c:v>44833.393680416666</c:v>
                </c:pt>
                <c:pt idx="1927">
                  <c:v>44833.393684016206</c:v>
                </c:pt>
                <c:pt idx="1928">
                  <c:v>44833.39368760417</c:v>
                </c:pt>
                <c:pt idx="1929">
                  <c:v>44833.393691215279</c:v>
                </c:pt>
                <c:pt idx="1930">
                  <c:v>44833.393694699073</c:v>
                </c:pt>
                <c:pt idx="1931">
                  <c:v>44833.393698298612</c:v>
                </c:pt>
                <c:pt idx="1932">
                  <c:v>44833.393701886576</c:v>
                </c:pt>
                <c:pt idx="1933">
                  <c:v>44833.393705509261</c:v>
                </c:pt>
                <c:pt idx="1934">
                  <c:v>44833.393709108794</c:v>
                </c:pt>
                <c:pt idx="1935">
                  <c:v>44833.393712685189</c:v>
                </c:pt>
                <c:pt idx="1936">
                  <c:v>44833.393716168983</c:v>
                </c:pt>
                <c:pt idx="1937">
                  <c:v>44833.393719780091</c:v>
                </c:pt>
                <c:pt idx="1938">
                  <c:v>44833.393723368055</c:v>
                </c:pt>
                <c:pt idx="1939">
                  <c:v>44833.393726956019</c:v>
                </c:pt>
                <c:pt idx="1940">
                  <c:v>44833.393730578704</c:v>
                </c:pt>
                <c:pt idx="1941">
                  <c:v>44833.393734189813</c:v>
                </c:pt>
                <c:pt idx="1942">
                  <c:v>44833.393737777777</c:v>
                </c:pt>
                <c:pt idx="1943">
                  <c:v>44833.393741261571</c:v>
                </c:pt>
                <c:pt idx="1944">
                  <c:v>44833.393744872687</c:v>
                </c:pt>
                <c:pt idx="1945">
                  <c:v>44833.393748472219</c:v>
                </c:pt>
                <c:pt idx="1946">
                  <c:v>44833.393752060183</c:v>
                </c:pt>
                <c:pt idx="1947">
                  <c:v>44833.393755682868</c:v>
                </c:pt>
                <c:pt idx="1948">
                  <c:v>44833.393759282408</c:v>
                </c:pt>
                <c:pt idx="1949">
                  <c:v>44833.393762858796</c:v>
                </c:pt>
                <c:pt idx="1950">
                  <c:v>44833.39376634259</c:v>
                </c:pt>
                <c:pt idx="1951">
                  <c:v>44833.393769965274</c:v>
                </c:pt>
                <c:pt idx="1952">
                  <c:v>44833.393773564814</c:v>
                </c:pt>
                <c:pt idx="1953">
                  <c:v>44833.393777152778</c:v>
                </c:pt>
                <c:pt idx="1954">
                  <c:v>44833.393780763887</c:v>
                </c:pt>
                <c:pt idx="1955">
                  <c:v>44833.393784247688</c:v>
                </c:pt>
                <c:pt idx="1956">
                  <c:v>44833.393787835645</c:v>
                </c:pt>
                <c:pt idx="1957">
                  <c:v>44833.393791423608</c:v>
                </c:pt>
                <c:pt idx="1958">
                  <c:v>44833.39379490741</c:v>
                </c:pt>
                <c:pt idx="1959">
                  <c:v>44833.393798518518</c:v>
                </c:pt>
                <c:pt idx="1960">
                  <c:v>44833.393802002312</c:v>
                </c:pt>
                <c:pt idx="1961">
                  <c:v>44833.3938055787</c:v>
                </c:pt>
                <c:pt idx="1962">
                  <c:v>44833.393809062502</c:v>
                </c:pt>
                <c:pt idx="1963">
                  <c:v>44833.393812638889</c:v>
                </c:pt>
                <c:pt idx="1964">
                  <c:v>44833.393816249998</c:v>
                </c:pt>
                <c:pt idx="1965">
                  <c:v>44833.393819849538</c:v>
                </c:pt>
                <c:pt idx="1966">
                  <c:v>44833.393823344908</c:v>
                </c:pt>
                <c:pt idx="1967">
                  <c:v>44833.393826944448</c:v>
                </c:pt>
                <c:pt idx="1968">
                  <c:v>44833.393830532405</c:v>
                </c:pt>
                <c:pt idx="1969">
                  <c:v>44833.393834143521</c:v>
                </c:pt>
                <c:pt idx="1970">
                  <c:v>44833.393837627314</c:v>
                </c:pt>
                <c:pt idx="1971">
                  <c:v>44833.393841215278</c:v>
                </c:pt>
                <c:pt idx="1972">
                  <c:v>44833.393844837963</c:v>
                </c:pt>
                <c:pt idx="1973">
                  <c:v>44833.393848437503</c:v>
                </c:pt>
                <c:pt idx="1974">
                  <c:v>44833.39385202546</c:v>
                </c:pt>
                <c:pt idx="1975">
                  <c:v>44833.393855648152</c:v>
                </c:pt>
                <c:pt idx="1976">
                  <c:v>44833.393859236108</c:v>
                </c:pt>
                <c:pt idx="1977">
                  <c:v>44833.39386271991</c:v>
                </c:pt>
                <c:pt idx="1978">
                  <c:v>44833.393866284721</c:v>
                </c:pt>
                <c:pt idx="1979">
                  <c:v>44833.393869872685</c:v>
                </c:pt>
                <c:pt idx="1980">
                  <c:v>44833.39387349537</c:v>
                </c:pt>
                <c:pt idx="1981">
                  <c:v>44833.39387709491</c:v>
                </c:pt>
                <c:pt idx="1982">
                  <c:v>44833.393880682874</c:v>
                </c:pt>
                <c:pt idx="1983">
                  <c:v>44833.393884305558</c:v>
                </c:pt>
                <c:pt idx="1984">
                  <c:v>44833.393887893515</c:v>
                </c:pt>
                <c:pt idx="1985">
                  <c:v>44833.393891377316</c:v>
                </c:pt>
                <c:pt idx="1986">
                  <c:v>44833.39389496528</c:v>
                </c:pt>
                <c:pt idx="1987">
                  <c:v>44833.393898564813</c:v>
                </c:pt>
                <c:pt idx="1988">
                  <c:v>44833.393902164353</c:v>
                </c:pt>
                <c:pt idx="1989">
                  <c:v>44833.393905752317</c:v>
                </c:pt>
                <c:pt idx="1990">
                  <c:v>44833.393909247687</c:v>
                </c:pt>
                <c:pt idx="1991">
                  <c:v>44833.393912858795</c:v>
                </c:pt>
                <c:pt idx="1992">
                  <c:v>44833.393916458335</c:v>
                </c:pt>
                <c:pt idx="1993">
                  <c:v>44833.393920046299</c:v>
                </c:pt>
                <c:pt idx="1994">
                  <c:v>44833.393923657408</c:v>
                </c:pt>
                <c:pt idx="1995">
                  <c:v>44833.393927141202</c:v>
                </c:pt>
                <c:pt idx="1996">
                  <c:v>44833.393930740742</c:v>
                </c:pt>
                <c:pt idx="1997">
                  <c:v>44833.393934328706</c:v>
                </c:pt>
                <c:pt idx="1998">
                  <c:v>44833.393937928238</c:v>
                </c:pt>
                <c:pt idx="1999">
                  <c:v>44833.393941423608</c:v>
                </c:pt>
                <c:pt idx="2000">
                  <c:v>44833.393945023148</c:v>
                </c:pt>
                <c:pt idx="2001">
                  <c:v>44833.393948611112</c:v>
                </c:pt>
                <c:pt idx="2002">
                  <c:v>44833.393952233797</c:v>
                </c:pt>
                <c:pt idx="2003">
                  <c:v>44833.393955821761</c:v>
                </c:pt>
                <c:pt idx="2004">
                  <c:v>44833.393959305555</c:v>
                </c:pt>
                <c:pt idx="2005">
                  <c:v>44833.393962893519</c:v>
                </c:pt>
                <c:pt idx="2006">
                  <c:v>44833.393966504627</c:v>
                </c:pt>
                <c:pt idx="2007">
                  <c:v>44833.393970104167</c:v>
                </c:pt>
                <c:pt idx="2008">
                  <c:v>44833.393973703707</c:v>
                </c:pt>
                <c:pt idx="2009">
                  <c:v>44833.39397730324</c:v>
                </c:pt>
                <c:pt idx="2010">
                  <c:v>44833.39398090278</c:v>
                </c:pt>
                <c:pt idx="2011">
                  <c:v>44833.393984386574</c:v>
                </c:pt>
                <c:pt idx="2012">
                  <c:v>44833.393987974538</c:v>
                </c:pt>
                <c:pt idx="2013">
                  <c:v>44833.393991458332</c:v>
                </c:pt>
                <c:pt idx="2014">
                  <c:v>44833.393995057872</c:v>
                </c:pt>
                <c:pt idx="2015">
                  <c:v>44833.393998541665</c:v>
                </c:pt>
                <c:pt idx="2016">
                  <c:v>44833.394002141205</c:v>
                </c:pt>
                <c:pt idx="2017">
                  <c:v>44833.394005717593</c:v>
                </c:pt>
                <c:pt idx="2018">
                  <c:v>44833.394009328702</c:v>
                </c:pt>
                <c:pt idx="2019">
                  <c:v>44833.394012951387</c:v>
                </c:pt>
                <c:pt idx="2020">
                  <c:v>44833.394016539351</c:v>
                </c:pt>
                <c:pt idx="2021">
                  <c:v>44833.394020162035</c:v>
                </c:pt>
                <c:pt idx="2022">
                  <c:v>44833.394023761575</c:v>
                </c:pt>
                <c:pt idx="2023">
                  <c:v>44833.394027337963</c:v>
                </c:pt>
                <c:pt idx="2024">
                  <c:v>44833.394030821757</c:v>
                </c:pt>
                <c:pt idx="2025">
                  <c:v>44833.394034432873</c:v>
                </c:pt>
                <c:pt idx="2026">
                  <c:v>44833.394038032406</c:v>
                </c:pt>
                <c:pt idx="2027">
                  <c:v>44833.394041631946</c:v>
                </c:pt>
                <c:pt idx="2028">
                  <c:v>44833.394045219909</c:v>
                </c:pt>
                <c:pt idx="2029">
                  <c:v>44833.394048715279</c:v>
                </c:pt>
                <c:pt idx="2030">
                  <c:v>44833.394052314812</c:v>
                </c:pt>
                <c:pt idx="2031">
                  <c:v>44833.394055902776</c:v>
                </c:pt>
                <c:pt idx="2032">
                  <c:v>44833.394059525461</c:v>
                </c:pt>
                <c:pt idx="2033">
                  <c:v>44833.394063113425</c:v>
                </c:pt>
                <c:pt idx="2034">
                  <c:v>44833.394066597219</c:v>
                </c:pt>
                <c:pt idx="2035">
                  <c:v>44833.394070185182</c:v>
                </c:pt>
                <c:pt idx="2036">
                  <c:v>44833.394073807867</c:v>
                </c:pt>
                <c:pt idx="2037">
                  <c:v>44833.394077407407</c:v>
                </c:pt>
                <c:pt idx="2038">
                  <c:v>44833.394080995371</c:v>
                </c:pt>
                <c:pt idx="2039">
                  <c:v>44833.394084618056</c:v>
                </c:pt>
                <c:pt idx="2040">
                  <c:v>44833.39408820602</c:v>
                </c:pt>
                <c:pt idx="2041">
                  <c:v>44833.394091782407</c:v>
                </c:pt>
                <c:pt idx="2042">
                  <c:v>44833.394095393516</c:v>
                </c:pt>
                <c:pt idx="2043">
                  <c:v>44833.394098993056</c:v>
                </c:pt>
                <c:pt idx="2044">
                  <c:v>44833.39410247685</c:v>
                </c:pt>
                <c:pt idx="2045">
                  <c:v>44833.394105960651</c:v>
                </c:pt>
                <c:pt idx="2046">
                  <c:v>44833.394109548608</c:v>
                </c:pt>
                <c:pt idx="2047">
                  <c:v>44833.394113171293</c:v>
                </c:pt>
                <c:pt idx="2048">
                  <c:v>44833.394116759257</c:v>
                </c:pt>
                <c:pt idx="2049">
                  <c:v>44833.394120243058</c:v>
                </c:pt>
                <c:pt idx="2050">
                  <c:v>44833.394123831022</c:v>
                </c:pt>
                <c:pt idx="2051">
                  <c:v>44833.39412744213</c:v>
                </c:pt>
                <c:pt idx="2052">
                  <c:v>44833.394130925924</c:v>
                </c:pt>
                <c:pt idx="2053">
                  <c:v>44833.394134525464</c:v>
                </c:pt>
                <c:pt idx="2054">
                  <c:v>44833.394138113428</c:v>
                </c:pt>
                <c:pt idx="2055">
                  <c:v>44833.394141736113</c:v>
                </c:pt>
                <c:pt idx="2056">
                  <c:v>44833.394145335646</c:v>
                </c:pt>
                <c:pt idx="2057">
                  <c:v>44833.394148923609</c:v>
                </c:pt>
                <c:pt idx="2058">
                  <c:v>44833.394152534725</c:v>
                </c:pt>
                <c:pt idx="2059">
                  <c:v>44833.394156134258</c:v>
                </c:pt>
                <c:pt idx="2060">
                  <c:v>44833.394159722222</c:v>
                </c:pt>
                <c:pt idx="2061">
                  <c:v>44833.394163206016</c:v>
                </c:pt>
                <c:pt idx="2062">
                  <c:v>44833.394166817132</c:v>
                </c:pt>
                <c:pt idx="2063">
                  <c:v>44833.394170300926</c:v>
                </c:pt>
                <c:pt idx="2064">
                  <c:v>44833.39417388889</c:v>
                </c:pt>
                <c:pt idx="2065">
                  <c:v>44833.394177476854</c:v>
                </c:pt>
                <c:pt idx="2066">
                  <c:v>44833.394181099538</c:v>
                </c:pt>
                <c:pt idx="2067">
                  <c:v>44833.394184687502</c:v>
                </c:pt>
                <c:pt idx="2068">
                  <c:v>44833.394188275466</c:v>
                </c:pt>
                <c:pt idx="2069">
                  <c:v>44833.39419175926</c:v>
                </c:pt>
                <c:pt idx="2070">
                  <c:v>44833.394195381945</c:v>
                </c:pt>
                <c:pt idx="2071">
                  <c:v>44833.394198981485</c:v>
                </c:pt>
                <c:pt idx="2072">
                  <c:v>44833.394202569441</c:v>
                </c:pt>
                <c:pt idx="2073">
                  <c:v>44833.394206192126</c:v>
                </c:pt>
                <c:pt idx="2074">
                  <c:v>44833.39420978009</c:v>
                </c:pt>
                <c:pt idx="2075">
                  <c:v>44833.394213368054</c:v>
                </c:pt>
                <c:pt idx="2076">
                  <c:v>44833.394216851855</c:v>
                </c:pt>
                <c:pt idx="2077">
                  <c:v>44833.394220428243</c:v>
                </c:pt>
                <c:pt idx="2078">
                  <c:v>44833.394223935182</c:v>
                </c:pt>
                <c:pt idx="2079">
                  <c:v>44833.394227418983</c:v>
                </c:pt>
                <c:pt idx="2080">
                  <c:v>44833.394231018516</c:v>
                </c:pt>
                <c:pt idx="2081">
                  <c:v>44833.39423460648</c:v>
                </c:pt>
                <c:pt idx="2082">
                  <c:v>44833.394238217596</c:v>
                </c:pt>
                <c:pt idx="2083">
                  <c:v>44833.394241817128</c:v>
                </c:pt>
                <c:pt idx="2084">
                  <c:v>44833.394245405092</c:v>
                </c:pt>
                <c:pt idx="2085">
                  <c:v>44833.394249027777</c:v>
                </c:pt>
                <c:pt idx="2086">
                  <c:v>44833.394252627317</c:v>
                </c:pt>
                <c:pt idx="2087">
                  <c:v>44833.394256215281</c:v>
                </c:pt>
                <c:pt idx="2088">
                  <c:v>44833.394259826389</c:v>
                </c:pt>
                <c:pt idx="2089">
                  <c:v>44833.394263310183</c:v>
                </c:pt>
                <c:pt idx="2090">
                  <c:v>44833.394266898147</c:v>
                </c:pt>
                <c:pt idx="2091">
                  <c:v>44833.394270486111</c:v>
                </c:pt>
                <c:pt idx="2092">
                  <c:v>44833.39427409722</c:v>
                </c:pt>
                <c:pt idx="2093">
                  <c:v>44833.394277708336</c:v>
                </c:pt>
                <c:pt idx="2094">
                  <c:v>44833.394281307868</c:v>
                </c:pt>
                <c:pt idx="2095">
                  <c:v>44833.394284918984</c:v>
                </c:pt>
                <c:pt idx="2096">
                  <c:v>44833.394288402778</c:v>
                </c:pt>
                <c:pt idx="2097">
                  <c:v>44833.394291990742</c:v>
                </c:pt>
                <c:pt idx="2098">
                  <c:v>44833.394295578706</c:v>
                </c:pt>
                <c:pt idx="2099">
                  <c:v>44833.3942990625</c:v>
                </c:pt>
                <c:pt idx="2100">
                  <c:v>44833.394302673609</c:v>
                </c:pt>
                <c:pt idx="2101">
                  <c:v>44833.394306273149</c:v>
                </c:pt>
                <c:pt idx="2102">
                  <c:v>44833.394309861113</c:v>
                </c:pt>
                <c:pt idx="2103">
                  <c:v>44833.394313344907</c:v>
                </c:pt>
                <c:pt idx="2104">
                  <c:v>44833.394316956015</c:v>
                </c:pt>
                <c:pt idx="2105">
                  <c:v>44833.394320543979</c:v>
                </c:pt>
                <c:pt idx="2106">
                  <c:v>44833.39432402778</c:v>
                </c:pt>
                <c:pt idx="2107">
                  <c:v>44833.394327615744</c:v>
                </c:pt>
                <c:pt idx="2108">
                  <c:v>44833.394331238429</c:v>
                </c:pt>
                <c:pt idx="2109">
                  <c:v>44833.394334837962</c:v>
                </c:pt>
                <c:pt idx="2110">
                  <c:v>44833.394338425926</c:v>
                </c:pt>
                <c:pt idx="2111">
                  <c:v>44833.394342025465</c:v>
                </c:pt>
                <c:pt idx="2112">
                  <c:v>44833.394345624998</c:v>
                </c:pt>
                <c:pt idx="2113">
                  <c:v>44833.394349108799</c:v>
                </c:pt>
                <c:pt idx="2114">
                  <c:v>44833.394352696756</c:v>
                </c:pt>
                <c:pt idx="2115">
                  <c:v>44833.394356319448</c:v>
                </c:pt>
                <c:pt idx="2116">
                  <c:v>44833.394359918981</c:v>
                </c:pt>
                <c:pt idx="2117">
                  <c:v>44833.394363506945</c:v>
                </c:pt>
                <c:pt idx="2118">
                  <c:v>44833.394367118053</c:v>
                </c:pt>
                <c:pt idx="2119">
                  <c:v>44833.394370717593</c:v>
                </c:pt>
                <c:pt idx="2120">
                  <c:v>44833.394374201387</c:v>
                </c:pt>
                <c:pt idx="2121">
                  <c:v>44833.394377789351</c:v>
                </c:pt>
                <c:pt idx="2122">
                  <c:v>44833.394381273145</c:v>
                </c:pt>
                <c:pt idx="2123">
                  <c:v>44833.394384872685</c:v>
                </c:pt>
                <c:pt idx="2124">
                  <c:v>44833.394388356479</c:v>
                </c:pt>
                <c:pt idx="2125">
                  <c:v>44833.394391956019</c:v>
                </c:pt>
                <c:pt idx="2126">
                  <c:v>44833.394395543983</c:v>
                </c:pt>
                <c:pt idx="2127">
                  <c:v>44833.394399166667</c:v>
                </c:pt>
                <c:pt idx="2128">
                  <c:v>44833.3944027662</c:v>
                </c:pt>
                <c:pt idx="2129">
                  <c:v>44833.394406354164</c:v>
                </c:pt>
                <c:pt idx="2130">
                  <c:v>44833.39440996528</c:v>
                </c:pt>
                <c:pt idx="2131">
                  <c:v>44833.394413449074</c:v>
                </c:pt>
                <c:pt idx="2132">
                  <c:v>44833.394417048614</c:v>
                </c:pt>
                <c:pt idx="2133">
                  <c:v>44833.394420636578</c:v>
                </c:pt>
                <c:pt idx="2134">
                  <c:v>44833.394424247686</c:v>
                </c:pt>
                <c:pt idx="2135">
                  <c:v>44833.394427847219</c:v>
                </c:pt>
                <c:pt idx="2136">
                  <c:v>44833.394431423614</c:v>
                </c:pt>
                <c:pt idx="2137">
                  <c:v>44833.394434907408</c:v>
                </c:pt>
                <c:pt idx="2138">
                  <c:v>44833.394438506948</c:v>
                </c:pt>
                <c:pt idx="2139">
                  <c:v>44833.394442002318</c:v>
                </c:pt>
                <c:pt idx="2140">
                  <c:v>44833.394445601851</c:v>
                </c:pt>
                <c:pt idx="2141">
                  <c:v>44833.394449189815</c:v>
                </c:pt>
                <c:pt idx="2142">
                  <c:v>44833.394452673609</c:v>
                </c:pt>
                <c:pt idx="2143">
                  <c:v>44833.394456273149</c:v>
                </c:pt>
                <c:pt idx="2144">
                  <c:v>44833.394459756943</c:v>
                </c:pt>
                <c:pt idx="2145">
                  <c:v>44833.394463356482</c:v>
                </c:pt>
                <c:pt idx="2146">
                  <c:v>44833.394466944446</c:v>
                </c:pt>
                <c:pt idx="2147">
                  <c:v>44833.394470567131</c:v>
                </c:pt>
                <c:pt idx="2148">
                  <c:v>44833.394474166664</c:v>
                </c:pt>
                <c:pt idx="2149">
                  <c:v>44833.394477754628</c:v>
                </c:pt>
                <c:pt idx="2150">
                  <c:v>44833.394481377312</c:v>
                </c:pt>
                <c:pt idx="2151">
                  <c:v>44833.394484976852</c:v>
                </c:pt>
                <c:pt idx="2152">
                  <c:v>44833.39448855324</c:v>
                </c:pt>
                <c:pt idx="2153">
                  <c:v>44833.394492037034</c:v>
                </c:pt>
                <c:pt idx="2154">
                  <c:v>44833.394495636574</c:v>
                </c:pt>
                <c:pt idx="2155">
                  <c:v>44833.394499236114</c:v>
                </c:pt>
                <c:pt idx="2156">
                  <c:v>44833.394502824071</c:v>
                </c:pt>
                <c:pt idx="2157">
                  <c:v>44833.394506412034</c:v>
                </c:pt>
                <c:pt idx="2158">
                  <c:v>44833.394510034719</c:v>
                </c:pt>
                <c:pt idx="2159">
                  <c:v>44833.394513622683</c:v>
                </c:pt>
                <c:pt idx="2160">
                  <c:v>44833.394517106484</c:v>
                </c:pt>
                <c:pt idx="2161">
                  <c:v>44833.394520694441</c:v>
                </c:pt>
                <c:pt idx="2162">
                  <c:v>44833.394524305557</c:v>
                </c:pt>
                <c:pt idx="2163">
                  <c:v>44833.394527905089</c:v>
                </c:pt>
                <c:pt idx="2164">
                  <c:v>44833.394531388891</c:v>
                </c:pt>
                <c:pt idx="2165">
                  <c:v>44833.394534976855</c:v>
                </c:pt>
                <c:pt idx="2166">
                  <c:v>44833.394538587963</c:v>
                </c:pt>
                <c:pt idx="2167">
                  <c:v>44833.394542187503</c:v>
                </c:pt>
                <c:pt idx="2168">
                  <c:v>44833.39454577546</c:v>
                </c:pt>
                <c:pt idx="2169">
                  <c:v>44833.394549398145</c:v>
                </c:pt>
                <c:pt idx="2170">
                  <c:v>44833.394552997685</c:v>
                </c:pt>
                <c:pt idx="2171">
                  <c:v>44833.394556585648</c:v>
                </c:pt>
                <c:pt idx="2172">
                  <c:v>44833.394560185188</c:v>
                </c:pt>
                <c:pt idx="2173">
                  <c:v>44833.394563796297</c:v>
                </c:pt>
                <c:pt idx="2174">
                  <c:v>44833.394567395837</c:v>
                </c:pt>
                <c:pt idx="2175">
                  <c:v>44833.394571006946</c:v>
                </c:pt>
                <c:pt idx="2176">
                  <c:v>44833.394574606478</c:v>
                </c:pt>
                <c:pt idx="2177">
                  <c:v>44833.394578206018</c:v>
                </c:pt>
                <c:pt idx="2178">
                  <c:v>44833.394581817127</c:v>
                </c:pt>
                <c:pt idx="2179">
                  <c:v>44833.394585416667</c:v>
                </c:pt>
                <c:pt idx="2180">
                  <c:v>44833.394588993055</c:v>
                </c:pt>
                <c:pt idx="2181">
                  <c:v>44833.394592476849</c:v>
                </c:pt>
                <c:pt idx="2182">
                  <c:v>44833.394596087965</c:v>
                </c:pt>
                <c:pt idx="2183">
                  <c:v>44833.394599699073</c:v>
                </c:pt>
                <c:pt idx="2184">
                  <c:v>44833.394603287037</c:v>
                </c:pt>
                <c:pt idx="2185">
                  <c:v>44833.394606898146</c:v>
                </c:pt>
                <c:pt idx="2186">
                  <c:v>44833.394610381947</c:v>
                </c:pt>
                <c:pt idx="2187">
                  <c:v>44833.394613969911</c:v>
                </c:pt>
                <c:pt idx="2188">
                  <c:v>44833.394617453705</c:v>
                </c:pt>
                <c:pt idx="2189">
                  <c:v>44833.394621041669</c:v>
                </c:pt>
                <c:pt idx="2190">
                  <c:v>44833.394624652778</c:v>
                </c:pt>
                <c:pt idx="2191">
                  <c:v>44833.394628252317</c:v>
                </c:pt>
                <c:pt idx="2192">
                  <c:v>44833.394631840281</c:v>
                </c:pt>
                <c:pt idx="2193">
                  <c:v>44833.394635439814</c:v>
                </c:pt>
                <c:pt idx="2194">
                  <c:v>44833.394638935184</c:v>
                </c:pt>
                <c:pt idx="2195">
                  <c:v>44833.394642523148</c:v>
                </c:pt>
                <c:pt idx="2196">
                  <c:v>44833.394646006942</c:v>
                </c:pt>
                <c:pt idx="2197">
                  <c:v>44833.39464958333</c:v>
                </c:pt>
                <c:pt idx="2198">
                  <c:v>44833.394653148149</c:v>
                </c:pt>
                <c:pt idx="2199">
                  <c:v>44833.394656631943</c:v>
                </c:pt>
                <c:pt idx="2200">
                  <c:v>44833.394660196762</c:v>
                </c:pt>
                <c:pt idx="2201">
                  <c:v>44833.394663796294</c:v>
                </c:pt>
                <c:pt idx="2202">
                  <c:v>44833.39466740741</c:v>
                </c:pt>
                <c:pt idx="2203">
                  <c:v>44833.394671018519</c:v>
                </c:pt>
                <c:pt idx="2204">
                  <c:v>44833.394674606483</c:v>
                </c:pt>
                <c:pt idx="2205">
                  <c:v>44833.394678101853</c:v>
                </c:pt>
                <c:pt idx="2206">
                  <c:v>44833.394681585647</c:v>
                </c:pt>
                <c:pt idx="2207">
                  <c:v>44833.394685185187</c:v>
                </c:pt>
                <c:pt idx="2208">
                  <c:v>44833.394688773151</c:v>
                </c:pt>
                <c:pt idx="2209">
                  <c:v>44833.394692395836</c:v>
                </c:pt>
                <c:pt idx="2210">
                  <c:v>44833.394695995368</c:v>
                </c:pt>
                <c:pt idx="2211">
                  <c:v>44833.394699583332</c:v>
                </c:pt>
                <c:pt idx="2212">
                  <c:v>44833.394703206017</c:v>
                </c:pt>
                <c:pt idx="2213">
                  <c:v>44833.394706793981</c:v>
                </c:pt>
                <c:pt idx="2214">
                  <c:v>44833.394710277775</c:v>
                </c:pt>
                <c:pt idx="2215">
                  <c:v>44833.394713865739</c:v>
                </c:pt>
                <c:pt idx="2216">
                  <c:v>44833.394717476855</c:v>
                </c:pt>
                <c:pt idx="2217">
                  <c:v>44833.394721076387</c:v>
                </c:pt>
                <c:pt idx="2218">
                  <c:v>44833.394724664351</c:v>
                </c:pt>
                <c:pt idx="2219">
                  <c:v>44833.394728148145</c:v>
                </c:pt>
                <c:pt idx="2220">
                  <c:v>44833.394731736109</c:v>
                </c:pt>
                <c:pt idx="2221">
                  <c:v>44833.394735324073</c:v>
                </c:pt>
                <c:pt idx="2222">
                  <c:v>44833.394738923613</c:v>
                </c:pt>
                <c:pt idx="2223">
                  <c:v>44833.394742500001</c:v>
                </c:pt>
                <c:pt idx="2224">
                  <c:v>44833.394746111109</c:v>
                </c:pt>
                <c:pt idx="2225">
                  <c:v>44833.394749710649</c:v>
                </c:pt>
                <c:pt idx="2226">
                  <c:v>44833.394753298613</c:v>
                </c:pt>
                <c:pt idx="2227">
                  <c:v>44833.394756875001</c:v>
                </c:pt>
                <c:pt idx="2228">
                  <c:v>44833.394760358795</c:v>
                </c:pt>
                <c:pt idx="2229">
                  <c:v>44833.394763935183</c:v>
                </c:pt>
                <c:pt idx="2230">
                  <c:v>44833.394767546299</c:v>
                </c:pt>
                <c:pt idx="2231">
                  <c:v>44833.394771157407</c:v>
                </c:pt>
                <c:pt idx="2232">
                  <c:v>44833.394774733795</c:v>
                </c:pt>
                <c:pt idx="2233">
                  <c:v>44833.394778321759</c:v>
                </c:pt>
                <c:pt idx="2234">
                  <c:v>44833.394781921299</c:v>
                </c:pt>
                <c:pt idx="2235">
                  <c:v>44833.394785520832</c:v>
                </c:pt>
                <c:pt idx="2236">
                  <c:v>44833.394789108796</c:v>
                </c:pt>
                <c:pt idx="2237">
                  <c:v>44833.394792708335</c:v>
                </c:pt>
                <c:pt idx="2238">
                  <c:v>44833.394796307868</c:v>
                </c:pt>
                <c:pt idx="2239">
                  <c:v>44833.394799791669</c:v>
                </c:pt>
                <c:pt idx="2240">
                  <c:v>44833.394803379633</c:v>
                </c:pt>
                <c:pt idx="2241">
                  <c:v>44833.394806956021</c:v>
                </c:pt>
                <c:pt idx="2242">
                  <c:v>44833.39481056713</c:v>
                </c:pt>
                <c:pt idx="2243">
                  <c:v>44833.394814050924</c:v>
                </c:pt>
                <c:pt idx="2244">
                  <c:v>44833.394817650464</c:v>
                </c:pt>
                <c:pt idx="2245">
                  <c:v>44833.394821238428</c:v>
                </c:pt>
                <c:pt idx="2246">
                  <c:v>44833.39482483796</c:v>
                </c:pt>
                <c:pt idx="2247">
                  <c:v>44833.3948284375</c:v>
                </c:pt>
                <c:pt idx="2248">
                  <c:v>44833.394832013888</c:v>
                </c:pt>
                <c:pt idx="2249">
                  <c:v>44833.394835601852</c:v>
                </c:pt>
                <c:pt idx="2250">
                  <c:v>44833.394839189816</c:v>
                </c:pt>
                <c:pt idx="2251">
                  <c:v>44833.39484267361</c:v>
                </c:pt>
                <c:pt idx="2252">
                  <c:v>44833.394846296294</c:v>
                </c:pt>
                <c:pt idx="2253">
                  <c:v>44833.394849895834</c:v>
                </c:pt>
                <c:pt idx="2254">
                  <c:v>44833.394853483798</c:v>
                </c:pt>
                <c:pt idx="2255">
                  <c:v>44833.394857094907</c:v>
                </c:pt>
                <c:pt idx="2256">
                  <c:v>44833.394860578701</c:v>
                </c:pt>
                <c:pt idx="2257">
                  <c:v>44833.394864166665</c:v>
                </c:pt>
                <c:pt idx="2258">
                  <c:v>44833.394867650466</c:v>
                </c:pt>
                <c:pt idx="2259">
                  <c:v>44833.394871238423</c:v>
                </c:pt>
                <c:pt idx="2260">
                  <c:v>44833.394874837963</c:v>
                </c:pt>
                <c:pt idx="2261">
                  <c:v>44833.394878449071</c:v>
                </c:pt>
                <c:pt idx="2262">
                  <c:v>44833.394882025466</c:v>
                </c:pt>
                <c:pt idx="2263">
                  <c:v>44833.39488565972</c:v>
                </c:pt>
                <c:pt idx="2264">
                  <c:v>44833.39488925926</c:v>
                </c:pt>
                <c:pt idx="2265">
                  <c:v>44833.394892847224</c:v>
                </c:pt>
                <c:pt idx="2266">
                  <c:v>44833.394896458332</c:v>
                </c:pt>
                <c:pt idx="2267">
                  <c:v>44833.394900057872</c:v>
                </c:pt>
                <c:pt idx="2268">
                  <c:v>44833.394903541666</c:v>
                </c:pt>
                <c:pt idx="2269">
                  <c:v>44833.394907118054</c:v>
                </c:pt>
                <c:pt idx="2270">
                  <c:v>44833.394910717594</c:v>
                </c:pt>
                <c:pt idx="2271">
                  <c:v>44833.394914340279</c:v>
                </c:pt>
                <c:pt idx="2272">
                  <c:v>44833.394917939811</c:v>
                </c:pt>
                <c:pt idx="2273">
                  <c:v>44833.394921550927</c:v>
                </c:pt>
                <c:pt idx="2274">
                  <c:v>44833.39492515046</c:v>
                </c:pt>
                <c:pt idx="2275">
                  <c:v>44833.394928738424</c:v>
                </c:pt>
                <c:pt idx="2276">
                  <c:v>44833.394932222225</c:v>
                </c:pt>
                <c:pt idx="2277">
                  <c:v>44833.394935833334</c:v>
                </c:pt>
                <c:pt idx="2278">
                  <c:v>44833.394939432874</c:v>
                </c:pt>
                <c:pt idx="2279">
                  <c:v>44833.394943032406</c:v>
                </c:pt>
                <c:pt idx="2280">
                  <c:v>44833.394946643515</c:v>
                </c:pt>
                <c:pt idx="2281">
                  <c:v>44833.394950243055</c:v>
                </c:pt>
                <c:pt idx="2282">
                  <c:v>44833.394953831019</c:v>
                </c:pt>
                <c:pt idx="2283">
                  <c:v>44833.394957430559</c:v>
                </c:pt>
                <c:pt idx="2284">
                  <c:v>44833.394961030092</c:v>
                </c:pt>
                <c:pt idx="2285">
                  <c:v>44833.394964618055</c:v>
                </c:pt>
                <c:pt idx="2286">
                  <c:v>44833.394968101849</c:v>
                </c:pt>
                <c:pt idx="2287">
                  <c:v>44833.394971666668</c:v>
                </c:pt>
                <c:pt idx="2288">
                  <c:v>44833.394975266201</c:v>
                </c:pt>
                <c:pt idx="2289">
                  <c:v>44833.394978865741</c:v>
                </c:pt>
                <c:pt idx="2290">
                  <c:v>44833.394982465281</c:v>
                </c:pt>
                <c:pt idx="2291">
                  <c:v>44833.394986041669</c:v>
                </c:pt>
                <c:pt idx="2292">
                  <c:v>44833.394989537039</c:v>
                </c:pt>
                <c:pt idx="2293">
                  <c:v>44833.394993136571</c:v>
                </c:pt>
                <c:pt idx="2294">
                  <c:v>44833.394996620373</c:v>
                </c:pt>
                <c:pt idx="2295">
                  <c:v>44833.395000219905</c:v>
                </c:pt>
                <c:pt idx="2296">
                  <c:v>44833.395003807869</c:v>
                </c:pt>
                <c:pt idx="2297">
                  <c:v>44833.395007430554</c:v>
                </c:pt>
                <c:pt idx="2298">
                  <c:v>44833.395011030094</c:v>
                </c:pt>
                <c:pt idx="2299">
                  <c:v>44833.395014618058</c:v>
                </c:pt>
                <c:pt idx="2300">
                  <c:v>44833.395018229166</c:v>
                </c:pt>
                <c:pt idx="2301">
                  <c:v>44833.395021793978</c:v>
                </c:pt>
                <c:pt idx="2302">
                  <c:v>44833.395025393518</c:v>
                </c:pt>
                <c:pt idx="2303">
                  <c:v>44833.395028877312</c:v>
                </c:pt>
                <c:pt idx="2304">
                  <c:v>44833.395032465276</c:v>
                </c:pt>
                <c:pt idx="2305">
                  <c:v>44833.395035949077</c:v>
                </c:pt>
                <c:pt idx="2306">
                  <c:v>44833.395039560186</c:v>
                </c:pt>
                <c:pt idx="2307">
                  <c:v>44833.395043159719</c:v>
                </c:pt>
                <c:pt idx="2308">
                  <c:v>44833.395046736114</c:v>
                </c:pt>
                <c:pt idx="2309">
                  <c:v>44833.395050219908</c:v>
                </c:pt>
                <c:pt idx="2310">
                  <c:v>44833.395053842592</c:v>
                </c:pt>
                <c:pt idx="2311">
                  <c:v>44833.395057442132</c:v>
                </c:pt>
                <c:pt idx="2312">
                  <c:v>44833.395061030089</c:v>
                </c:pt>
                <c:pt idx="2313">
                  <c:v>44833.395064629629</c:v>
                </c:pt>
                <c:pt idx="2314">
                  <c:v>44833.395068229169</c:v>
                </c:pt>
                <c:pt idx="2315">
                  <c:v>44833.395071817133</c:v>
                </c:pt>
                <c:pt idx="2316">
                  <c:v>44833.395075393521</c:v>
                </c:pt>
                <c:pt idx="2317">
                  <c:v>44833.395079004629</c:v>
                </c:pt>
                <c:pt idx="2318">
                  <c:v>44833.395082488423</c:v>
                </c:pt>
                <c:pt idx="2319">
                  <c:v>44833.395086099539</c:v>
                </c:pt>
                <c:pt idx="2320">
                  <c:v>44833.395089687503</c:v>
                </c:pt>
                <c:pt idx="2321">
                  <c:v>44833.395093298612</c:v>
                </c:pt>
                <c:pt idx="2322">
                  <c:v>44833.395096782406</c:v>
                </c:pt>
                <c:pt idx="2323">
                  <c:v>44833.395100381946</c:v>
                </c:pt>
                <c:pt idx="2324">
                  <c:v>44833.39510396991</c:v>
                </c:pt>
                <c:pt idx="2325">
                  <c:v>44833.395107569442</c:v>
                </c:pt>
                <c:pt idx="2326">
                  <c:v>44833.395111064812</c:v>
                </c:pt>
                <c:pt idx="2327">
                  <c:v>44833.395114664352</c:v>
                </c:pt>
                <c:pt idx="2328">
                  <c:v>44833.39511824074</c:v>
                </c:pt>
                <c:pt idx="2329">
                  <c:v>44833.395121724534</c:v>
                </c:pt>
                <c:pt idx="2330">
                  <c:v>44833.39512533565</c:v>
                </c:pt>
                <c:pt idx="2331">
                  <c:v>44833.395128935183</c:v>
                </c:pt>
                <c:pt idx="2332">
                  <c:v>44833.395132523146</c:v>
                </c:pt>
                <c:pt idx="2333">
                  <c:v>44833.39513611111</c:v>
                </c:pt>
                <c:pt idx="2334">
                  <c:v>44833.395139594904</c:v>
                </c:pt>
                <c:pt idx="2335">
                  <c:v>44833.39514320602</c:v>
                </c:pt>
                <c:pt idx="2336">
                  <c:v>44833.395146689814</c:v>
                </c:pt>
                <c:pt idx="2337">
                  <c:v>44833.395150277778</c:v>
                </c:pt>
                <c:pt idx="2338">
                  <c:v>44833.395153761572</c:v>
                </c:pt>
                <c:pt idx="2339">
                  <c:v>44833.395157372688</c:v>
                </c:pt>
                <c:pt idx="2340">
                  <c:v>44833.395160972221</c:v>
                </c:pt>
                <c:pt idx="2341">
                  <c:v>44833.395164560185</c:v>
                </c:pt>
                <c:pt idx="2342">
                  <c:v>44833.395168182869</c:v>
                </c:pt>
                <c:pt idx="2343">
                  <c:v>44833.395171770833</c:v>
                </c:pt>
                <c:pt idx="2344">
                  <c:v>44833.395175254627</c:v>
                </c:pt>
                <c:pt idx="2345">
                  <c:v>44833.395178842591</c:v>
                </c:pt>
                <c:pt idx="2346">
                  <c:v>44833.395182453707</c:v>
                </c:pt>
                <c:pt idx="2347">
                  <c:v>44833.395185937501</c:v>
                </c:pt>
                <c:pt idx="2348">
                  <c:v>44833.395189525465</c:v>
                </c:pt>
                <c:pt idx="2349">
                  <c:v>44833.395193113429</c:v>
                </c:pt>
                <c:pt idx="2350">
                  <c:v>44833.395196712961</c:v>
                </c:pt>
                <c:pt idx="2351">
                  <c:v>44833.395200312501</c:v>
                </c:pt>
                <c:pt idx="2352">
                  <c:v>44833.395203912034</c:v>
                </c:pt>
                <c:pt idx="2353">
                  <c:v>44833.395207499998</c:v>
                </c:pt>
                <c:pt idx="2354">
                  <c:v>44833.395211099538</c:v>
                </c:pt>
                <c:pt idx="2355">
                  <c:v>44833.395214594908</c:v>
                </c:pt>
                <c:pt idx="2356">
                  <c:v>44833.395218182872</c:v>
                </c:pt>
                <c:pt idx="2357">
                  <c:v>44833.395221770836</c:v>
                </c:pt>
                <c:pt idx="2358">
                  <c:v>44833.395225381944</c:v>
                </c:pt>
                <c:pt idx="2359">
                  <c:v>44833.395228993053</c:v>
                </c:pt>
                <c:pt idx="2360">
                  <c:v>44833.395232592593</c:v>
                </c:pt>
                <c:pt idx="2361">
                  <c:v>44833.395236203702</c:v>
                </c:pt>
                <c:pt idx="2362">
                  <c:v>44833.395239791666</c:v>
                </c:pt>
                <c:pt idx="2363">
                  <c:v>44833.395243368053</c:v>
                </c:pt>
                <c:pt idx="2364">
                  <c:v>44833.395246944441</c:v>
                </c:pt>
                <c:pt idx="2365">
                  <c:v>44833.395250520836</c:v>
                </c:pt>
                <c:pt idx="2366">
                  <c:v>44833.395254097224</c:v>
                </c:pt>
                <c:pt idx="2367">
                  <c:v>44833.395257685188</c:v>
                </c:pt>
                <c:pt idx="2368">
                  <c:v>44833.395261273145</c:v>
                </c:pt>
                <c:pt idx="2369">
                  <c:v>44833.39526484954</c:v>
                </c:pt>
                <c:pt idx="2370">
                  <c:v>44833.395268437504</c:v>
                </c:pt>
                <c:pt idx="2371">
                  <c:v>44833.395272013891</c:v>
                </c:pt>
                <c:pt idx="2372">
                  <c:v>44833.395275590279</c:v>
                </c:pt>
                <c:pt idx="2373">
                  <c:v>44833.395279143515</c:v>
                </c:pt>
                <c:pt idx="2374">
                  <c:v>44833.395282731479</c:v>
                </c:pt>
                <c:pt idx="2375">
                  <c:v>44833.395286296298</c:v>
                </c:pt>
                <c:pt idx="2376">
                  <c:v>44833.395289780092</c:v>
                </c:pt>
                <c:pt idx="2377">
                  <c:v>44833.39529335648</c:v>
                </c:pt>
                <c:pt idx="2378">
                  <c:v>44833.395296909723</c:v>
                </c:pt>
                <c:pt idx="2379">
                  <c:v>44833.395300393517</c:v>
                </c:pt>
                <c:pt idx="2380">
                  <c:v>44833.395303969904</c:v>
                </c:pt>
                <c:pt idx="2381">
                  <c:v>44833.39530758102</c:v>
                </c:pt>
                <c:pt idx="2382">
                  <c:v>44833.395311180553</c:v>
                </c:pt>
                <c:pt idx="2383">
                  <c:v>44833.395314780093</c:v>
                </c:pt>
                <c:pt idx="2384">
                  <c:v>44833.395318344905</c:v>
                </c:pt>
                <c:pt idx="2385">
                  <c:v>44833.395321828706</c:v>
                </c:pt>
                <c:pt idx="2386">
                  <c:v>44833.395325428239</c:v>
                </c:pt>
                <c:pt idx="2387">
                  <c:v>44833.39532891204</c:v>
                </c:pt>
                <c:pt idx="2388">
                  <c:v>44833.395332511573</c:v>
                </c:pt>
                <c:pt idx="2389">
                  <c:v>44833.395336099537</c:v>
                </c:pt>
                <c:pt idx="2390">
                  <c:v>44833.395339699076</c:v>
                </c:pt>
                <c:pt idx="2391">
                  <c:v>44833.39534318287</c:v>
                </c:pt>
                <c:pt idx="2392">
                  <c:v>44833.39534678241</c:v>
                </c:pt>
                <c:pt idx="2393">
                  <c:v>44833.395350358798</c:v>
                </c:pt>
                <c:pt idx="2394">
                  <c:v>44833.39535392361</c:v>
                </c:pt>
                <c:pt idx="2395">
                  <c:v>44833.39535752315</c:v>
                </c:pt>
                <c:pt idx="2396">
                  <c:v>44833.395361099538</c:v>
                </c:pt>
                <c:pt idx="2397">
                  <c:v>44833.395364710646</c:v>
                </c:pt>
                <c:pt idx="2398">
                  <c:v>44833.395368321762</c:v>
                </c:pt>
                <c:pt idx="2399">
                  <c:v>44833.39537189815</c:v>
                </c:pt>
                <c:pt idx="2400">
                  <c:v>44833.395375509259</c:v>
                </c:pt>
                <c:pt idx="2401">
                  <c:v>44833.395379085647</c:v>
                </c:pt>
                <c:pt idx="2402">
                  <c:v>44833.395382673611</c:v>
                </c:pt>
                <c:pt idx="2403">
                  <c:v>44833.395386249998</c:v>
                </c:pt>
                <c:pt idx="2404">
                  <c:v>44833.395389814817</c:v>
                </c:pt>
                <c:pt idx="2405">
                  <c:v>44833.395393391205</c:v>
                </c:pt>
                <c:pt idx="2406">
                  <c:v>44833.395396874999</c:v>
                </c:pt>
                <c:pt idx="2407">
                  <c:v>44833.395400462963</c:v>
                </c:pt>
                <c:pt idx="2408">
                  <c:v>44833.395404039351</c:v>
                </c:pt>
                <c:pt idx="2409">
                  <c:v>44833.395407638891</c:v>
                </c:pt>
                <c:pt idx="2410">
                  <c:v>44833.39541125</c:v>
                </c:pt>
                <c:pt idx="2411">
                  <c:v>44833.395414837963</c:v>
                </c:pt>
                <c:pt idx="2412">
                  <c:v>44833.395418402775</c:v>
                </c:pt>
                <c:pt idx="2413">
                  <c:v>44833.395421956018</c:v>
                </c:pt>
                <c:pt idx="2414">
                  <c:v>44833.395425532406</c:v>
                </c:pt>
                <c:pt idx="2415">
                  <c:v>44833.395429131946</c:v>
                </c:pt>
                <c:pt idx="2416">
                  <c:v>44833.395432743055</c:v>
                </c:pt>
                <c:pt idx="2417">
                  <c:v>44833.395436342595</c:v>
                </c:pt>
                <c:pt idx="2418">
                  <c:v>44833.395439918982</c:v>
                </c:pt>
                <c:pt idx="2419">
                  <c:v>44833.395443402776</c:v>
                </c:pt>
                <c:pt idx="2420">
                  <c:v>44833.395446979164</c:v>
                </c:pt>
                <c:pt idx="2421">
                  <c:v>44833.395450578704</c:v>
                </c:pt>
                <c:pt idx="2422">
                  <c:v>44833.395454166668</c:v>
                </c:pt>
                <c:pt idx="2423">
                  <c:v>44833.395457743056</c:v>
                </c:pt>
                <c:pt idx="2424">
                  <c:v>44833.39546133102</c:v>
                </c:pt>
                <c:pt idx="2425">
                  <c:v>44833.395464918984</c:v>
                </c:pt>
                <c:pt idx="2426">
                  <c:v>44833.395468518516</c:v>
                </c:pt>
                <c:pt idx="2427">
                  <c:v>44833.395472129632</c:v>
                </c:pt>
                <c:pt idx="2428">
                  <c:v>44833.395475717596</c:v>
                </c:pt>
                <c:pt idx="2429">
                  <c:v>44833.39547920139</c:v>
                </c:pt>
                <c:pt idx="2430">
                  <c:v>44833.395482766202</c:v>
                </c:pt>
                <c:pt idx="2431">
                  <c:v>44833.39548634259</c:v>
                </c:pt>
                <c:pt idx="2432">
                  <c:v>44833.395489930554</c:v>
                </c:pt>
                <c:pt idx="2433">
                  <c:v>44833.395493518517</c:v>
                </c:pt>
                <c:pt idx="2434">
                  <c:v>44833.395497106481</c:v>
                </c:pt>
                <c:pt idx="2435">
                  <c:v>44833.395500706021</c:v>
                </c:pt>
                <c:pt idx="2436">
                  <c:v>44833.395504282409</c:v>
                </c:pt>
                <c:pt idx="2437">
                  <c:v>44833.395507881942</c:v>
                </c:pt>
                <c:pt idx="2438">
                  <c:v>44833.395511481482</c:v>
                </c:pt>
                <c:pt idx="2439">
                  <c:v>44833.395515081022</c:v>
                </c:pt>
                <c:pt idx="2440">
                  <c:v>44833.395518657409</c:v>
                </c:pt>
                <c:pt idx="2441">
                  <c:v>44833.395522256942</c:v>
                </c:pt>
                <c:pt idx="2442">
                  <c:v>44833.395525856482</c:v>
                </c:pt>
                <c:pt idx="2443">
                  <c:v>44833.395529456022</c:v>
                </c:pt>
                <c:pt idx="2444">
                  <c:v>44833.39553303241</c:v>
                </c:pt>
                <c:pt idx="2445">
                  <c:v>44833.395536516204</c:v>
                </c:pt>
                <c:pt idx="2446">
                  <c:v>44833.395540104168</c:v>
                </c:pt>
                <c:pt idx="2447">
                  <c:v>44833.395543668979</c:v>
                </c:pt>
                <c:pt idx="2448">
                  <c:v>44833.395547268519</c:v>
                </c:pt>
                <c:pt idx="2449">
                  <c:v>44833.395550752313</c:v>
                </c:pt>
                <c:pt idx="2450">
                  <c:v>44833.395554340277</c:v>
                </c:pt>
                <c:pt idx="2451">
                  <c:v>44833.395557824071</c:v>
                </c:pt>
                <c:pt idx="2452">
                  <c:v>44833.395561307872</c:v>
                </c:pt>
                <c:pt idx="2453">
                  <c:v>44833.39556488426</c:v>
                </c:pt>
                <c:pt idx="2454">
                  <c:v>44833.395568449072</c:v>
                </c:pt>
                <c:pt idx="2455">
                  <c:v>44833.395572071757</c:v>
                </c:pt>
                <c:pt idx="2456">
                  <c:v>44833.395575659721</c:v>
                </c:pt>
                <c:pt idx="2457">
                  <c:v>44833.395579143522</c:v>
                </c:pt>
                <c:pt idx="2458">
                  <c:v>44833.395582731478</c:v>
                </c:pt>
                <c:pt idx="2459">
                  <c:v>44833.395586331018</c:v>
                </c:pt>
                <c:pt idx="2460">
                  <c:v>44833.39558989583</c:v>
                </c:pt>
                <c:pt idx="2461">
                  <c:v>44833.3955933912</c:v>
                </c:pt>
                <c:pt idx="2462">
                  <c:v>44833.39559699074</c:v>
                </c:pt>
                <c:pt idx="2463">
                  <c:v>44833.395600567128</c:v>
                </c:pt>
                <c:pt idx="2464">
                  <c:v>44833.395604143516</c:v>
                </c:pt>
                <c:pt idx="2465">
                  <c:v>44833.395607627317</c:v>
                </c:pt>
                <c:pt idx="2466">
                  <c:v>44833.39561122685</c:v>
                </c:pt>
                <c:pt idx="2467">
                  <c:v>44833.395614837966</c:v>
                </c:pt>
                <c:pt idx="2468">
                  <c:v>44833.395618425922</c:v>
                </c:pt>
                <c:pt idx="2469">
                  <c:v>44833.395622025462</c:v>
                </c:pt>
                <c:pt idx="2470">
                  <c:v>44833.395625509256</c:v>
                </c:pt>
                <c:pt idx="2471">
                  <c:v>44833.395629131941</c:v>
                </c:pt>
                <c:pt idx="2472">
                  <c:v>44833.395632708336</c:v>
                </c:pt>
                <c:pt idx="2473">
                  <c:v>44833.395636284724</c:v>
                </c:pt>
                <c:pt idx="2474">
                  <c:v>44833.395639884257</c:v>
                </c:pt>
                <c:pt idx="2475">
                  <c:v>44833.395643368058</c:v>
                </c:pt>
                <c:pt idx="2476">
                  <c:v>44833.39564696759</c:v>
                </c:pt>
                <c:pt idx="2477">
                  <c:v>44833.395650451392</c:v>
                </c:pt>
                <c:pt idx="2478">
                  <c:v>44833.395654039348</c:v>
                </c:pt>
                <c:pt idx="2479">
                  <c:v>44833.395657615743</c:v>
                </c:pt>
                <c:pt idx="2480">
                  <c:v>44833.395661226852</c:v>
                </c:pt>
                <c:pt idx="2481">
                  <c:v>44833.395664837961</c:v>
                </c:pt>
                <c:pt idx="2482">
                  <c:v>44833.395668414349</c:v>
                </c:pt>
                <c:pt idx="2483">
                  <c:v>44833.395672013889</c:v>
                </c:pt>
                <c:pt idx="2484">
                  <c:v>44833.395675636573</c:v>
                </c:pt>
                <c:pt idx="2485">
                  <c:v>44833.395679212961</c:v>
                </c:pt>
                <c:pt idx="2486">
                  <c:v>44833.395682696762</c:v>
                </c:pt>
                <c:pt idx="2487">
                  <c:v>44833.395686284719</c:v>
                </c:pt>
                <c:pt idx="2488">
                  <c:v>44833.395689895835</c:v>
                </c:pt>
                <c:pt idx="2489">
                  <c:v>44833.395693379629</c:v>
                </c:pt>
                <c:pt idx="2490">
                  <c:v>44833.395696967593</c:v>
                </c:pt>
                <c:pt idx="2491">
                  <c:v>44833.395700543981</c:v>
                </c:pt>
                <c:pt idx="2492">
                  <c:v>44833.395704155089</c:v>
                </c:pt>
                <c:pt idx="2493">
                  <c:v>44833.395707766205</c:v>
                </c:pt>
                <c:pt idx="2494">
                  <c:v>44833.395711342593</c:v>
                </c:pt>
                <c:pt idx="2495">
                  <c:v>44833.395714826387</c:v>
                </c:pt>
                <c:pt idx="2496">
                  <c:v>44833.395718437503</c:v>
                </c:pt>
                <c:pt idx="2497">
                  <c:v>44833.395722037036</c:v>
                </c:pt>
                <c:pt idx="2498">
                  <c:v>44833.395725625</c:v>
                </c:pt>
                <c:pt idx="2499">
                  <c:v>44833.395729201387</c:v>
                </c:pt>
                <c:pt idx="2500">
                  <c:v>44833.395732685189</c:v>
                </c:pt>
                <c:pt idx="2501">
                  <c:v>44833.395736273145</c:v>
                </c:pt>
                <c:pt idx="2502">
                  <c:v>44833.395739756947</c:v>
                </c:pt>
                <c:pt idx="2503">
                  <c:v>44833.395743252317</c:v>
                </c:pt>
                <c:pt idx="2504">
                  <c:v>44833.39574684028</c:v>
                </c:pt>
                <c:pt idx="2505">
                  <c:v>44833.395750428244</c:v>
                </c:pt>
                <c:pt idx="2506">
                  <c:v>44833.395754039353</c:v>
                </c:pt>
                <c:pt idx="2507">
                  <c:v>44833.395757523147</c:v>
                </c:pt>
                <c:pt idx="2508">
                  <c:v>44833.395761122687</c:v>
                </c:pt>
                <c:pt idx="2509">
                  <c:v>44833.39576472222</c:v>
                </c:pt>
                <c:pt idx="2510">
                  <c:v>44833.395768333336</c:v>
                </c:pt>
                <c:pt idx="2511">
                  <c:v>44833.395771932868</c:v>
                </c:pt>
                <c:pt idx="2512">
                  <c:v>44833.395775497687</c:v>
                </c:pt>
                <c:pt idx="2513">
                  <c:v>44833.395779085651</c:v>
                </c:pt>
                <c:pt idx="2514">
                  <c:v>44833.395782685184</c:v>
                </c:pt>
                <c:pt idx="2515">
                  <c:v>44833.3957862963</c:v>
                </c:pt>
                <c:pt idx="2516">
                  <c:v>44833.395789872688</c:v>
                </c:pt>
                <c:pt idx="2517">
                  <c:v>44833.395793356482</c:v>
                </c:pt>
                <c:pt idx="2518">
                  <c:v>44833.395796932869</c:v>
                </c:pt>
                <c:pt idx="2519">
                  <c:v>44833.395800509257</c:v>
                </c:pt>
                <c:pt idx="2520">
                  <c:v>44833.395803993059</c:v>
                </c:pt>
                <c:pt idx="2521">
                  <c:v>44833.395807615743</c:v>
                </c:pt>
                <c:pt idx="2522">
                  <c:v>44833.395811203707</c:v>
                </c:pt>
                <c:pt idx="2523">
                  <c:v>44833.395814791664</c:v>
                </c:pt>
                <c:pt idx="2524">
                  <c:v>44833.395818275465</c:v>
                </c:pt>
                <c:pt idx="2525">
                  <c:v>44833.395821863429</c:v>
                </c:pt>
                <c:pt idx="2526">
                  <c:v>44833.395825474538</c:v>
                </c:pt>
                <c:pt idx="2527">
                  <c:v>44833.395829074077</c:v>
                </c:pt>
                <c:pt idx="2528">
                  <c:v>44833.395832638889</c:v>
                </c:pt>
                <c:pt idx="2529">
                  <c:v>44833.395836238429</c:v>
                </c:pt>
                <c:pt idx="2530">
                  <c:v>44833.395839826386</c:v>
                </c:pt>
                <c:pt idx="2531">
                  <c:v>44833.395843437502</c:v>
                </c:pt>
                <c:pt idx="2532">
                  <c:v>44833.395847002314</c:v>
                </c:pt>
                <c:pt idx="2533">
                  <c:v>44833.395850578701</c:v>
                </c:pt>
                <c:pt idx="2534">
                  <c:v>44833.395854155089</c:v>
                </c:pt>
                <c:pt idx="2535">
                  <c:v>44833.395857766205</c:v>
                </c:pt>
                <c:pt idx="2536">
                  <c:v>44833.395861342593</c:v>
                </c:pt>
                <c:pt idx="2537">
                  <c:v>44833.395864930557</c:v>
                </c:pt>
                <c:pt idx="2538">
                  <c:v>44833.395868518521</c:v>
                </c:pt>
                <c:pt idx="2539">
                  <c:v>44833.395872083333</c:v>
                </c:pt>
                <c:pt idx="2540">
                  <c:v>44833.39587565972</c:v>
                </c:pt>
                <c:pt idx="2541">
                  <c:v>44833.395879143522</c:v>
                </c:pt>
                <c:pt idx="2542">
                  <c:v>44833.395882743054</c:v>
                </c:pt>
                <c:pt idx="2543">
                  <c:v>44833.395886365739</c:v>
                </c:pt>
                <c:pt idx="2544">
                  <c:v>44833.395889942127</c:v>
                </c:pt>
                <c:pt idx="2545">
                  <c:v>44833.395893530091</c:v>
                </c:pt>
                <c:pt idx="2546">
                  <c:v>44833.395897141207</c:v>
                </c:pt>
                <c:pt idx="2547">
                  <c:v>44833.395900740739</c:v>
                </c:pt>
                <c:pt idx="2548">
                  <c:v>44833.395904317127</c:v>
                </c:pt>
                <c:pt idx="2549">
                  <c:v>44833.395907893515</c:v>
                </c:pt>
                <c:pt idx="2550">
                  <c:v>44833.395911481479</c:v>
                </c:pt>
                <c:pt idx="2551">
                  <c:v>44833.39591496528</c:v>
                </c:pt>
                <c:pt idx="2552">
                  <c:v>44833.395918553244</c:v>
                </c:pt>
                <c:pt idx="2553">
                  <c:v>44833.395922141201</c:v>
                </c:pt>
                <c:pt idx="2554">
                  <c:v>44833.39592574074</c:v>
                </c:pt>
                <c:pt idx="2555">
                  <c:v>44833.395929305552</c:v>
                </c:pt>
                <c:pt idx="2556">
                  <c:v>44833.395932916668</c:v>
                </c:pt>
                <c:pt idx="2557">
                  <c:v>44833.395936516201</c:v>
                </c:pt>
                <c:pt idx="2558">
                  <c:v>44833.395940115741</c:v>
                </c:pt>
                <c:pt idx="2559">
                  <c:v>44833.395943692129</c:v>
                </c:pt>
                <c:pt idx="2560">
                  <c:v>44833.395947256948</c:v>
                </c:pt>
                <c:pt idx="2561">
                  <c:v>44833.395950833336</c:v>
                </c:pt>
                <c:pt idx="2562">
                  <c:v>44833.39595445602</c:v>
                </c:pt>
                <c:pt idx="2563">
                  <c:v>44833.395958055553</c:v>
                </c:pt>
                <c:pt idx="2564">
                  <c:v>44833.395961631948</c:v>
                </c:pt>
                <c:pt idx="2565">
                  <c:v>44833.395965208336</c:v>
                </c:pt>
                <c:pt idx="2566">
                  <c:v>44833.395968807868</c:v>
                </c:pt>
                <c:pt idx="2567">
                  <c:v>44833.395972430553</c:v>
                </c:pt>
                <c:pt idx="2568">
                  <c:v>44833.395976006941</c:v>
                </c:pt>
                <c:pt idx="2569">
                  <c:v>44833.395979594905</c:v>
                </c:pt>
                <c:pt idx="2570">
                  <c:v>44833.395983206021</c:v>
                </c:pt>
                <c:pt idx="2571">
                  <c:v>44833.39598681713</c:v>
                </c:pt>
                <c:pt idx="2572">
                  <c:v>44833.395990405093</c:v>
                </c:pt>
                <c:pt idx="2573">
                  <c:v>44833.395994004626</c:v>
                </c:pt>
                <c:pt idx="2574">
                  <c:v>44833.39599759259</c:v>
                </c:pt>
                <c:pt idx="2575">
                  <c:v>44833.39600119213</c:v>
                </c:pt>
                <c:pt idx="2576">
                  <c:v>44833.396004768518</c:v>
                </c:pt>
                <c:pt idx="2577">
                  <c:v>44833.396008368058</c:v>
                </c:pt>
                <c:pt idx="2578">
                  <c:v>44833.396011990742</c:v>
                </c:pt>
                <c:pt idx="2579">
                  <c:v>44833.396015555554</c:v>
                </c:pt>
                <c:pt idx="2580">
                  <c:v>44833.396019039355</c:v>
                </c:pt>
                <c:pt idx="2581">
                  <c:v>44833.396022627312</c:v>
                </c:pt>
                <c:pt idx="2582">
                  <c:v>44833.396026215276</c:v>
                </c:pt>
                <c:pt idx="2583">
                  <c:v>44833.396029814816</c:v>
                </c:pt>
                <c:pt idx="2584">
                  <c:v>44833.39603329861</c:v>
                </c:pt>
                <c:pt idx="2585">
                  <c:v>44833.39603689815</c:v>
                </c:pt>
                <c:pt idx="2586">
                  <c:v>44833.396040462962</c:v>
                </c:pt>
                <c:pt idx="2587">
                  <c:v>44833.396043946763</c:v>
                </c:pt>
                <c:pt idx="2588">
                  <c:v>44833.396047534719</c:v>
                </c:pt>
                <c:pt idx="2589">
                  <c:v>44833.396051145835</c:v>
                </c:pt>
                <c:pt idx="2590">
                  <c:v>44833.396054733799</c:v>
                </c:pt>
                <c:pt idx="2591">
                  <c:v>44833.396058321756</c:v>
                </c:pt>
                <c:pt idx="2592">
                  <c:v>44833.396061898151</c:v>
                </c:pt>
                <c:pt idx="2593">
                  <c:v>44833.396065532404</c:v>
                </c:pt>
                <c:pt idx="2594">
                  <c:v>44833.396069131944</c:v>
                </c:pt>
                <c:pt idx="2595">
                  <c:v>44833.396072708332</c:v>
                </c:pt>
                <c:pt idx="2596">
                  <c:v>44833.396076331017</c:v>
                </c:pt>
                <c:pt idx="2597">
                  <c:v>44833.396079930557</c:v>
                </c:pt>
                <c:pt idx="2598">
                  <c:v>44833.396083506945</c:v>
                </c:pt>
                <c:pt idx="2599">
                  <c:v>44833.396087106485</c:v>
                </c:pt>
                <c:pt idx="2600">
                  <c:v>44833.396090590279</c:v>
                </c:pt>
                <c:pt idx="2601">
                  <c:v>44833.396094166666</c:v>
                </c:pt>
                <c:pt idx="2602">
                  <c:v>44833.39609775463</c:v>
                </c:pt>
                <c:pt idx="2603">
                  <c:v>44833.39610135417</c:v>
                </c:pt>
                <c:pt idx="2604">
                  <c:v>44833.396104918982</c:v>
                </c:pt>
                <c:pt idx="2605">
                  <c:v>44833.396108402776</c:v>
                </c:pt>
                <c:pt idx="2606">
                  <c:v>44833.396111967595</c:v>
                </c:pt>
                <c:pt idx="2607">
                  <c:v>44833.396115555559</c:v>
                </c:pt>
                <c:pt idx="2608">
                  <c:v>44833.396119143516</c:v>
                </c:pt>
                <c:pt idx="2609">
                  <c:v>44833.396122754632</c:v>
                </c:pt>
                <c:pt idx="2610">
                  <c:v>44833.396126331019</c:v>
                </c:pt>
                <c:pt idx="2611">
                  <c:v>44833.396129907407</c:v>
                </c:pt>
                <c:pt idx="2612">
                  <c:v>44833.396133391201</c:v>
                </c:pt>
                <c:pt idx="2613">
                  <c:v>44833.396136967589</c:v>
                </c:pt>
                <c:pt idx="2614">
                  <c:v>44833.39614045139</c:v>
                </c:pt>
                <c:pt idx="2615">
                  <c:v>44833.396144027778</c:v>
                </c:pt>
                <c:pt idx="2616">
                  <c:v>44833.396147627318</c:v>
                </c:pt>
                <c:pt idx="2617">
                  <c:v>44833.396151238427</c:v>
                </c:pt>
                <c:pt idx="2618">
                  <c:v>44833.396154826391</c:v>
                </c:pt>
                <c:pt idx="2619">
                  <c:v>44833.396158414354</c:v>
                </c:pt>
                <c:pt idx="2620">
                  <c:v>44833.396162025463</c:v>
                </c:pt>
                <c:pt idx="2621">
                  <c:v>44833.396165601851</c:v>
                </c:pt>
                <c:pt idx="2622">
                  <c:v>44833.396169189815</c:v>
                </c:pt>
                <c:pt idx="2623">
                  <c:v>44833.396172789355</c:v>
                </c:pt>
                <c:pt idx="2624">
                  <c:v>44833.396176412039</c:v>
                </c:pt>
                <c:pt idx="2625">
                  <c:v>44833.396179988427</c:v>
                </c:pt>
                <c:pt idx="2626">
                  <c:v>44833.396183472221</c:v>
                </c:pt>
                <c:pt idx="2627">
                  <c:v>44833.396186956015</c:v>
                </c:pt>
                <c:pt idx="2628">
                  <c:v>44833.396190543979</c:v>
                </c:pt>
                <c:pt idx="2629">
                  <c:v>44833.396194143519</c:v>
                </c:pt>
                <c:pt idx="2630">
                  <c:v>44833.396197731483</c:v>
                </c:pt>
                <c:pt idx="2631">
                  <c:v>44833.396201307871</c:v>
                </c:pt>
                <c:pt idx="2632">
                  <c:v>44833.396204907411</c:v>
                </c:pt>
                <c:pt idx="2633">
                  <c:v>44833.396208506943</c:v>
                </c:pt>
                <c:pt idx="2634">
                  <c:v>44833.396212106483</c:v>
                </c:pt>
                <c:pt idx="2635">
                  <c:v>44833.396215590277</c:v>
                </c:pt>
                <c:pt idx="2636">
                  <c:v>44833.396219166665</c:v>
                </c:pt>
                <c:pt idx="2637">
                  <c:v>44833.396222754629</c:v>
                </c:pt>
                <c:pt idx="2638">
                  <c:v>44833.396226319448</c:v>
                </c:pt>
                <c:pt idx="2639">
                  <c:v>44833.396229907405</c:v>
                </c:pt>
                <c:pt idx="2640">
                  <c:v>44833.396233506945</c:v>
                </c:pt>
                <c:pt idx="2641">
                  <c:v>44833.396237094908</c:v>
                </c:pt>
                <c:pt idx="2642">
                  <c:v>44833.396240671296</c:v>
                </c:pt>
                <c:pt idx="2643">
                  <c:v>44833.396244166666</c:v>
                </c:pt>
                <c:pt idx="2644">
                  <c:v>44833.39624775463</c:v>
                </c:pt>
                <c:pt idx="2645">
                  <c:v>44833.396251319442</c:v>
                </c:pt>
                <c:pt idx="2646">
                  <c:v>44833.396254930558</c:v>
                </c:pt>
                <c:pt idx="2647">
                  <c:v>44833.39625849537</c:v>
                </c:pt>
                <c:pt idx="2648">
                  <c:v>44833.39626209491</c:v>
                </c:pt>
                <c:pt idx="2649">
                  <c:v>44833.396265682873</c:v>
                </c:pt>
                <c:pt idx="2650">
                  <c:v>44833.396269282406</c:v>
                </c:pt>
                <c:pt idx="2651">
                  <c:v>44833.396272881946</c:v>
                </c:pt>
                <c:pt idx="2652">
                  <c:v>44833.396276481479</c:v>
                </c:pt>
                <c:pt idx="2653">
                  <c:v>44833.396280057874</c:v>
                </c:pt>
                <c:pt idx="2654">
                  <c:v>44833.396283657406</c:v>
                </c:pt>
                <c:pt idx="2655">
                  <c:v>44833.396287210649</c:v>
                </c:pt>
                <c:pt idx="2656">
                  <c:v>44833.396290694443</c:v>
                </c:pt>
                <c:pt idx="2657">
                  <c:v>44833.396294293983</c:v>
                </c:pt>
                <c:pt idx="2658">
                  <c:v>44833.396297777777</c:v>
                </c:pt>
                <c:pt idx="2659">
                  <c:v>44833.396301365741</c:v>
                </c:pt>
                <c:pt idx="2660">
                  <c:v>44833.396304942129</c:v>
                </c:pt>
                <c:pt idx="2661">
                  <c:v>44833.396308518517</c:v>
                </c:pt>
                <c:pt idx="2662">
                  <c:v>44833.396312083336</c:v>
                </c:pt>
                <c:pt idx="2663">
                  <c:v>44833.396315694445</c:v>
                </c:pt>
                <c:pt idx="2664">
                  <c:v>44833.396319305553</c:v>
                </c:pt>
                <c:pt idx="2665">
                  <c:v>44833.396322881941</c:v>
                </c:pt>
                <c:pt idx="2666">
                  <c:v>44833.396326469905</c:v>
                </c:pt>
                <c:pt idx="2667">
                  <c:v>44833.396330069445</c:v>
                </c:pt>
                <c:pt idx="2668">
                  <c:v>44833.39633369213</c:v>
                </c:pt>
                <c:pt idx="2669">
                  <c:v>44833.396337268518</c:v>
                </c:pt>
                <c:pt idx="2670">
                  <c:v>44833.396340856481</c:v>
                </c:pt>
                <c:pt idx="2671">
                  <c:v>44833.396344456021</c:v>
                </c:pt>
                <c:pt idx="2672">
                  <c:v>44833.396348055554</c:v>
                </c:pt>
                <c:pt idx="2673">
                  <c:v>44833.396351655094</c:v>
                </c:pt>
                <c:pt idx="2674">
                  <c:v>44833.396355219906</c:v>
                </c:pt>
                <c:pt idx="2675">
                  <c:v>44833.396358831022</c:v>
                </c:pt>
                <c:pt idx="2676">
                  <c:v>44833.39636244213</c:v>
                </c:pt>
                <c:pt idx="2677">
                  <c:v>44833.396366018518</c:v>
                </c:pt>
                <c:pt idx="2678">
                  <c:v>44833.396369629627</c:v>
                </c:pt>
                <c:pt idx="2679">
                  <c:v>44833.396373240743</c:v>
                </c:pt>
                <c:pt idx="2680">
                  <c:v>44833.396376793979</c:v>
                </c:pt>
                <c:pt idx="2681">
                  <c:v>44833.396380405095</c:v>
                </c:pt>
                <c:pt idx="2682">
                  <c:v>44833.396383969906</c:v>
                </c:pt>
                <c:pt idx="2683">
                  <c:v>44833.3963874537</c:v>
                </c:pt>
                <c:pt idx="2684">
                  <c:v>44833.396391018519</c:v>
                </c:pt>
                <c:pt idx="2685">
                  <c:v>44833.396394629628</c:v>
                </c:pt>
                <c:pt idx="2686">
                  <c:v>44833.396398206016</c:v>
                </c:pt>
                <c:pt idx="2687">
                  <c:v>44833.396401805556</c:v>
                </c:pt>
                <c:pt idx="2688">
                  <c:v>44833.39640539352</c:v>
                </c:pt>
                <c:pt idx="2689">
                  <c:v>44833.396408969907</c:v>
                </c:pt>
                <c:pt idx="2690">
                  <c:v>44833.396412557871</c:v>
                </c:pt>
                <c:pt idx="2691">
                  <c:v>44833.396416192132</c:v>
                </c:pt>
                <c:pt idx="2692">
                  <c:v>44833.39641976852</c:v>
                </c:pt>
                <c:pt idx="2693">
                  <c:v>44833.396423344908</c:v>
                </c:pt>
                <c:pt idx="2694">
                  <c:v>44833.396426944448</c:v>
                </c:pt>
                <c:pt idx="2695">
                  <c:v>44833.39643054398</c:v>
                </c:pt>
                <c:pt idx="2696">
                  <c:v>44833.396434131944</c:v>
                </c:pt>
                <c:pt idx="2697">
                  <c:v>44833.396437719908</c:v>
                </c:pt>
                <c:pt idx="2698">
                  <c:v>44833.396441319448</c:v>
                </c:pt>
                <c:pt idx="2699">
                  <c:v>44833.396444930557</c:v>
                </c:pt>
                <c:pt idx="2700">
                  <c:v>44833.396448518521</c:v>
                </c:pt>
                <c:pt idx="2701">
                  <c:v>44833.396452129629</c:v>
                </c:pt>
                <c:pt idx="2702">
                  <c:v>44833.396455752314</c:v>
                </c:pt>
                <c:pt idx="2703">
                  <c:v>44833.396459328702</c:v>
                </c:pt>
                <c:pt idx="2704">
                  <c:v>44833.396462916666</c:v>
                </c:pt>
                <c:pt idx="2705">
                  <c:v>44833.396466527774</c:v>
                </c:pt>
                <c:pt idx="2706">
                  <c:v>44833.39647010417</c:v>
                </c:pt>
                <c:pt idx="2707">
                  <c:v>44833.396473692126</c:v>
                </c:pt>
                <c:pt idx="2708">
                  <c:v>44833.39647728009</c:v>
                </c:pt>
                <c:pt idx="2709">
                  <c:v>44833.396480856478</c:v>
                </c:pt>
                <c:pt idx="2710">
                  <c:v>44833.396484467594</c:v>
                </c:pt>
                <c:pt idx="2711">
                  <c:v>44833.396487951388</c:v>
                </c:pt>
                <c:pt idx="2712">
                  <c:v>44833.396491550928</c:v>
                </c:pt>
                <c:pt idx="2713">
                  <c:v>44833.396495127316</c:v>
                </c:pt>
                <c:pt idx="2714">
                  <c:v>44833.396498726848</c:v>
                </c:pt>
                <c:pt idx="2715">
                  <c:v>44833.396502210649</c:v>
                </c:pt>
                <c:pt idx="2716">
                  <c:v>44833.396505810182</c:v>
                </c:pt>
                <c:pt idx="2717">
                  <c:v>44833.396509398146</c:v>
                </c:pt>
                <c:pt idx="2718">
                  <c:v>44833.396512974534</c:v>
                </c:pt>
                <c:pt idx="2719">
                  <c:v>44833.396516574074</c:v>
                </c:pt>
                <c:pt idx="2720">
                  <c:v>44833.396520162038</c:v>
                </c:pt>
                <c:pt idx="2721">
                  <c:v>44833.396523657408</c:v>
                </c:pt>
                <c:pt idx="2722">
                  <c:v>44833.396527245372</c:v>
                </c:pt>
                <c:pt idx="2723">
                  <c:v>44833.396530821759</c:v>
                </c:pt>
                <c:pt idx="2724">
                  <c:v>44833.396534305553</c:v>
                </c:pt>
                <c:pt idx="2725">
                  <c:v>44833.396537881941</c:v>
                </c:pt>
                <c:pt idx="2726">
                  <c:v>44833.396541469905</c:v>
                </c:pt>
                <c:pt idx="2727">
                  <c:v>44833.39654509259</c:v>
                </c:pt>
                <c:pt idx="2728">
                  <c:v>44833.396548668985</c:v>
                </c:pt>
                <c:pt idx="2729">
                  <c:v>44833.396552256942</c:v>
                </c:pt>
                <c:pt idx="2730">
                  <c:v>44833.396555868057</c:v>
                </c:pt>
                <c:pt idx="2731">
                  <c:v>44833.396559444445</c:v>
                </c:pt>
                <c:pt idx="2732">
                  <c:v>44833.396563043978</c:v>
                </c:pt>
                <c:pt idx="2733">
                  <c:v>44833.396566608797</c:v>
                </c:pt>
                <c:pt idx="2734">
                  <c:v>44833.396570185185</c:v>
                </c:pt>
                <c:pt idx="2735">
                  <c:v>44833.396573773149</c:v>
                </c:pt>
                <c:pt idx="2736">
                  <c:v>44833.396577372689</c:v>
                </c:pt>
                <c:pt idx="2737">
                  <c:v>44833.396580972221</c:v>
                </c:pt>
                <c:pt idx="2738">
                  <c:v>44833.396584560185</c:v>
                </c:pt>
                <c:pt idx="2739">
                  <c:v>44833.396588148149</c:v>
                </c:pt>
                <c:pt idx="2740">
                  <c:v>44833.396591736113</c:v>
                </c:pt>
                <c:pt idx="2741">
                  <c:v>44833.396595335646</c:v>
                </c:pt>
                <c:pt idx="2742">
                  <c:v>44833.396598935185</c:v>
                </c:pt>
                <c:pt idx="2743">
                  <c:v>44833.396602511573</c:v>
                </c:pt>
                <c:pt idx="2744">
                  <c:v>44833.396606006943</c:v>
                </c:pt>
                <c:pt idx="2745">
                  <c:v>44833.396609606483</c:v>
                </c:pt>
                <c:pt idx="2746">
                  <c:v>44833.396613217592</c:v>
                </c:pt>
                <c:pt idx="2747">
                  <c:v>44833.396616701386</c:v>
                </c:pt>
                <c:pt idx="2748">
                  <c:v>44833.39662028935</c:v>
                </c:pt>
                <c:pt idx="2749">
                  <c:v>44833.396623865738</c:v>
                </c:pt>
                <c:pt idx="2750">
                  <c:v>44833.396627465278</c:v>
                </c:pt>
                <c:pt idx="2751">
                  <c:v>44833.396631064817</c:v>
                </c:pt>
                <c:pt idx="2752">
                  <c:v>44833.396634652781</c:v>
                </c:pt>
                <c:pt idx="2753">
                  <c:v>44833.396638240738</c:v>
                </c:pt>
                <c:pt idx="2754">
                  <c:v>44833.396641851854</c:v>
                </c:pt>
                <c:pt idx="2755">
                  <c:v>44833.396645428242</c:v>
                </c:pt>
                <c:pt idx="2756">
                  <c:v>44833.39664900463</c:v>
                </c:pt>
                <c:pt idx="2757">
                  <c:v>44833.396652581017</c:v>
                </c:pt>
                <c:pt idx="2758">
                  <c:v>44833.396656168981</c:v>
                </c:pt>
                <c:pt idx="2759">
                  <c:v>44833.396659722224</c:v>
                </c:pt>
                <c:pt idx="2760">
                  <c:v>44833.396663206018</c:v>
                </c:pt>
                <c:pt idx="2761">
                  <c:v>44833.396666782406</c:v>
                </c:pt>
                <c:pt idx="2762">
                  <c:v>44833.396670358794</c:v>
                </c:pt>
                <c:pt idx="2763">
                  <c:v>44833.396673958334</c:v>
                </c:pt>
                <c:pt idx="2764">
                  <c:v>44833.396677569443</c:v>
                </c:pt>
                <c:pt idx="2765">
                  <c:v>44833.39668114583</c:v>
                </c:pt>
                <c:pt idx="2766">
                  <c:v>44833.396684733794</c:v>
                </c:pt>
                <c:pt idx="2767">
                  <c:v>44833.396688310182</c:v>
                </c:pt>
                <c:pt idx="2768">
                  <c:v>44833.396691898146</c:v>
                </c:pt>
                <c:pt idx="2769">
                  <c:v>44833.396695462965</c:v>
                </c:pt>
                <c:pt idx="2770">
                  <c:v>44833.396699074074</c:v>
                </c:pt>
                <c:pt idx="2771">
                  <c:v>44833.396702650462</c:v>
                </c:pt>
                <c:pt idx="2772">
                  <c:v>44833.396706203705</c:v>
                </c:pt>
                <c:pt idx="2773">
                  <c:v>44833.396709814813</c:v>
                </c:pt>
                <c:pt idx="2774">
                  <c:v>44833.396713391201</c:v>
                </c:pt>
                <c:pt idx="2775">
                  <c:v>44833.39671695602</c:v>
                </c:pt>
                <c:pt idx="2776">
                  <c:v>44833.396720532408</c:v>
                </c:pt>
                <c:pt idx="2777">
                  <c:v>44833.396724108796</c:v>
                </c:pt>
                <c:pt idx="2778">
                  <c:v>44833.39672773148</c:v>
                </c:pt>
                <c:pt idx="2779">
                  <c:v>44833.396731215274</c:v>
                </c:pt>
                <c:pt idx="2780">
                  <c:v>44833.396734756941</c:v>
                </c:pt>
                <c:pt idx="2781">
                  <c:v>44833.396738356481</c:v>
                </c:pt>
                <c:pt idx="2782">
                  <c:v>44833.396741921293</c:v>
                </c:pt>
                <c:pt idx="2783">
                  <c:v>44833.396745405094</c:v>
                </c:pt>
                <c:pt idx="2784">
                  <c:v>44833.396748981482</c:v>
                </c:pt>
                <c:pt idx="2785">
                  <c:v>44833.396752546294</c:v>
                </c:pt>
                <c:pt idx="2786">
                  <c:v>44833.396756122682</c:v>
                </c:pt>
                <c:pt idx="2787">
                  <c:v>44833.396759699077</c:v>
                </c:pt>
                <c:pt idx="2788">
                  <c:v>44833.396763287034</c:v>
                </c:pt>
                <c:pt idx="2789">
                  <c:v>44833.396766851853</c:v>
                </c:pt>
                <c:pt idx="2790">
                  <c:v>44833.39677042824</c:v>
                </c:pt>
                <c:pt idx="2791">
                  <c:v>44833.396773912034</c:v>
                </c:pt>
                <c:pt idx="2792">
                  <c:v>44833.396777511574</c:v>
                </c:pt>
                <c:pt idx="2793">
                  <c:v>44833.396781030089</c:v>
                </c:pt>
                <c:pt idx="2794">
                  <c:v>44833.396784594908</c:v>
                </c:pt>
                <c:pt idx="2795">
                  <c:v>44833.396788182872</c:v>
                </c:pt>
                <c:pt idx="2796">
                  <c:v>44833.396791805557</c:v>
                </c:pt>
                <c:pt idx="2797">
                  <c:v>44833.396795381945</c:v>
                </c:pt>
                <c:pt idx="2798">
                  <c:v>44833.396798969909</c:v>
                </c:pt>
                <c:pt idx="2799">
                  <c:v>44833.396802546296</c:v>
                </c:pt>
                <c:pt idx="2800">
                  <c:v>44833.396806122684</c:v>
                </c:pt>
                <c:pt idx="2801">
                  <c:v>44833.396809687503</c:v>
                </c:pt>
                <c:pt idx="2802">
                  <c:v>44833.396813263891</c:v>
                </c:pt>
                <c:pt idx="2803">
                  <c:v>44833.396816863424</c:v>
                </c:pt>
                <c:pt idx="2804">
                  <c:v>44833.396820451388</c:v>
                </c:pt>
                <c:pt idx="2805">
                  <c:v>44833.396824050928</c:v>
                </c:pt>
                <c:pt idx="2806">
                  <c:v>44833.396827627315</c:v>
                </c:pt>
                <c:pt idx="2807">
                  <c:v>44833.396831192127</c:v>
                </c:pt>
                <c:pt idx="2808">
                  <c:v>44833.396834756946</c:v>
                </c:pt>
                <c:pt idx="2809">
                  <c:v>44833.396838321758</c:v>
                </c:pt>
                <c:pt idx="2810">
                  <c:v>44833.396841909722</c:v>
                </c:pt>
                <c:pt idx="2811">
                  <c:v>44833.39684548611</c:v>
                </c:pt>
                <c:pt idx="2812">
                  <c:v>44833.396849062497</c:v>
                </c:pt>
                <c:pt idx="2813">
                  <c:v>44833.39685261574</c:v>
                </c:pt>
                <c:pt idx="2814">
                  <c:v>44833.396856168984</c:v>
                </c:pt>
                <c:pt idx="2815">
                  <c:v>44833.396859664354</c:v>
                </c:pt>
                <c:pt idx="2816">
                  <c:v>44833.396863217589</c:v>
                </c:pt>
                <c:pt idx="2817">
                  <c:v>44833.396866805553</c:v>
                </c:pt>
                <c:pt idx="2818">
                  <c:v>44833.396870381941</c:v>
                </c:pt>
                <c:pt idx="2819">
                  <c:v>44833.396873969905</c:v>
                </c:pt>
                <c:pt idx="2820">
                  <c:v>44833.39687759259</c:v>
                </c:pt>
                <c:pt idx="2821">
                  <c:v>44833.396881180553</c:v>
                </c:pt>
                <c:pt idx="2822">
                  <c:v>44833.396884780093</c:v>
                </c:pt>
                <c:pt idx="2823">
                  <c:v>44833.396888391202</c:v>
                </c:pt>
                <c:pt idx="2824">
                  <c:v>44833.396891990742</c:v>
                </c:pt>
                <c:pt idx="2825">
                  <c:v>44833.396895578706</c:v>
                </c:pt>
                <c:pt idx="2826">
                  <c:v>44833.396899201391</c:v>
                </c:pt>
                <c:pt idx="2827">
                  <c:v>44833.396902789354</c:v>
                </c:pt>
                <c:pt idx="2828">
                  <c:v>44833.396906388887</c:v>
                </c:pt>
                <c:pt idx="2829">
                  <c:v>44833.396909953706</c:v>
                </c:pt>
                <c:pt idx="2830">
                  <c:v>44833.39691354167</c:v>
                </c:pt>
                <c:pt idx="2831">
                  <c:v>44833.396917094906</c:v>
                </c:pt>
                <c:pt idx="2832">
                  <c:v>44833.396920694446</c:v>
                </c:pt>
                <c:pt idx="2833">
                  <c:v>44833.396924224537</c:v>
                </c:pt>
                <c:pt idx="2834">
                  <c:v>44833.396927835645</c:v>
                </c:pt>
                <c:pt idx="2835">
                  <c:v>44833.396931423609</c:v>
                </c:pt>
                <c:pt idx="2836">
                  <c:v>44833.396935011573</c:v>
                </c:pt>
                <c:pt idx="2837">
                  <c:v>44833.396938587961</c:v>
                </c:pt>
                <c:pt idx="2838">
                  <c:v>44833.396942164349</c:v>
                </c:pt>
                <c:pt idx="2839">
                  <c:v>44833.396945729168</c:v>
                </c:pt>
                <c:pt idx="2840">
                  <c:v>44833.396949317132</c:v>
                </c:pt>
                <c:pt idx="2841">
                  <c:v>44833.396952893519</c:v>
                </c:pt>
                <c:pt idx="2842">
                  <c:v>44833.396956493052</c:v>
                </c:pt>
                <c:pt idx="2843">
                  <c:v>44833.396959988429</c:v>
                </c:pt>
                <c:pt idx="2844">
                  <c:v>44833.396963553241</c:v>
                </c:pt>
                <c:pt idx="2845">
                  <c:v>44833.396967129629</c:v>
                </c:pt>
                <c:pt idx="2846">
                  <c:v>44833.396970717593</c:v>
                </c:pt>
                <c:pt idx="2847">
                  <c:v>44833.396974201387</c:v>
                </c:pt>
                <c:pt idx="2848">
                  <c:v>44833.396977766206</c:v>
                </c:pt>
                <c:pt idx="2849">
                  <c:v>44833.39698135417</c:v>
                </c:pt>
                <c:pt idx="2850">
                  <c:v>44833.396984965279</c:v>
                </c:pt>
                <c:pt idx="2851">
                  <c:v>44833.396988564811</c:v>
                </c:pt>
                <c:pt idx="2852">
                  <c:v>44833.396992141206</c:v>
                </c:pt>
                <c:pt idx="2853">
                  <c:v>44833.39699572917</c:v>
                </c:pt>
                <c:pt idx="2854">
                  <c:v>44833.396999351855</c:v>
                </c:pt>
                <c:pt idx="2855">
                  <c:v>44833.397002905091</c:v>
                </c:pt>
                <c:pt idx="2856">
                  <c:v>44833.397006493055</c:v>
                </c:pt>
                <c:pt idx="2857">
                  <c:v>44833.397010092594</c:v>
                </c:pt>
                <c:pt idx="2858">
                  <c:v>44833.397013657406</c:v>
                </c:pt>
                <c:pt idx="2859">
                  <c:v>44833.397017152776</c:v>
                </c:pt>
                <c:pt idx="2860">
                  <c:v>44833.397020763892</c:v>
                </c:pt>
                <c:pt idx="2861">
                  <c:v>44833.397024351849</c:v>
                </c:pt>
                <c:pt idx="2862">
                  <c:v>44833.397027939813</c:v>
                </c:pt>
                <c:pt idx="2863">
                  <c:v>44833.397031516201</c:v>
                </c:pt>
                <c:pt idx="2864">
                  <c:v>44833.39703508102</c:v>
                </c:pt>
                <c:pt idx="2865">
                  <c:v>44833.397038564814</c:v>
                </c:pt>
                <c:pt idx="2866">
                  <c:v>44833.397042048608</c:v>
                </c:pt>
                <c:pt idx="2867">
                  <c:v>44833.3970456713</c:v>
                </c:pt>
                <c:pt idx="2868">
                  <c:v>44833.397049270832</c:v>
                </c:pt>
                <c:pt idx="2869">
                  <c:v>44833.397052858796</c:v>
                </c:pt>
                <c:pt idx="2870">
                  <c:v>44833.397056435184</c:v>
                </c:pt>
                <c:pt idx="2871">
                  <c:v>44833.397060023148</c:v>
                </c:pt>
                <c:pt idx="2872">
                  <c:v>44833.397063611112</c:v>
                </c:pt>
                <c:pt idx="2873">
                  <c:v>44833.397067199076</c:v>
                </c:pt>
                <c:pt idx="2874">
                  <c:v>44833.39707068287</c:v>
                </c:pt>
                <c:pt idx="2875">
                  <c:v>44833.397074259257</c:v>
                </c:pt>
                <c:pt idx="2876">
                  <c:v>44833.397077824076</c:v>
                </c:pt>
                <c:pt idx="2877">
                  <c:v>44833.39708141204</c:v>
                </c:pt>
                <c:pt idx="2878">
                  <c:v>44833.397085023149</c:v>
                </c:pt>
                <c:pt idx="2879">
                  <c:v>44833.397088622682</c:v>
                </c:pt>
                <c:pt idx="2880">
                  <c:v>44833.397092187501</c:v>
                </c:pt>
                <c:pt idx="2881">
                  <c:v>44833.397095671295</c:v>
                </c:pt>
                <c:pt idx="2882">
                  <c:v>44833.397099155096</c:v>
                </c:pt>
                <c:pt idx="2883">
                  <c:v>44833.397102743053</c:v>
                </c:pt>
                <c:pt idx="2884">
                  <c:v>44833.397106319448</c:v>
                </c:pt>
                <c:pt idx="2885">
                  <c:v>44833.397109930556</c:v>
                </c:pt>
                <c:pt idx="2886">
                  <c:v>44833.39711341435</c:v>
                </c:pt>
                <c:pt idx="2887">
                  <c:v>44833.397116990738</c:v>
                </c:pt>
                <c:pt idx="2888">
                  <c:v>44833.397120578702</c:v>
                </c:pt>
                <c:pt idx="2889">
                  <c:v>44833.397124120369</c:v>
                </c:pt>
                <c:pt idx="2890">
                  <c:v>44833.397127615739</c:v>
                </c:pt>
                <c:pt idx="2891">
                  <c:v>44833.397131180558</c:v>
                </c:pt>
                <c:pt idx="2892">
                  <c:v>44833.397134768522</c:v>
                </c:pt>
                <c:pt idx="2893">
                  <c:v>44833.397138252316</c:v>
                </c:pt>
                <c:pt idx="2894">
                  <c:v>44833.397141828704</c:v>
                </c:pt>
                <c:pt idx="2895">
                  <c:v>44833.397145439812</c:v>
                </c:pt>
                <c:pt idx="2896">
                  <c:v>44833.397149027776</c:v>
                </c:pt>
                <c:pt idx="2897">
                  <c:v>44833.397152604164</c:v>
                </c:pt>
                <c:pt idx="2898">
                  <c:v>44833.397156168983</c:v>
                </c:pt>
                <c:pt idx="2899">
                  <c:v>44833.397159652777</c:v>
                </c:pt>
                <c:pt idx="2900">
                  <c:v>44833.397163229165</c:v>
                </c:pt>
                <c:pt idx="2901">
                  <c:v>44833.397166817129</c:v>
                </c:pt>
                <c:pt idx="2902">
                  <c:v>44833.397170428238</c:v>
                </c:pt>
                <c:pt idx="2903">
                  <c:v>44833.397174016201</c:v>
                </c:pt>
                <c:pt idx="2904">
                  <c:v>44833.397177604165</c:v>
                </c:pt>
                <c:pt idx="2905">
                  <c:v>44833.397181192129</c:v>
                </c:pt>
                <c:pt idx="2906">
                  <c:v>44833.397184814814</c:v>
                </c:pt>
                <c:pt idx="2907">
                  <c:v>44833.397188391202</c:v>
                </c:pt>
                <c:pt idx="2908">
                  <c:v>44833.39719196759</c:v>
                </c:pt>
                <c:pt idx="2909">
                  <c:v>44833.39719556713</c:v>
                </c:pt>
                <c:pt idx="2910">
                  <c:v>44833.397199143517</c:v>
                </c:pt>
                <c:pt idx="2911">
                  <c:v>44833.397202743057</c:v>
                </c:pt>
                <c:pt idx="2912">
                  <c:v>44833.39720634259</c:v>
                </c:pt>
                <c:pt idx="2913">
                  <c:v>44833.397209918985</c:v>
                </c:pt>
                <c:pt idx="2914">
                  <c:v>44833.397213518518</c:v>
                </c:pt>
                <c:pt idx="2915">
                  <c:v>44833.397217118058</c:v>
                </c:pt>
                <c:pt idx="2916">
                  <c:v>44833.397220601852</c:v>
                </c:pt>
                <c:pt idx="2917">
                  <c:v>44833.397224189815</c:v>
                </c:pt>
                <c:pt idx="2918">
                  <c:v>44833.397227777779</c:v>
                </c:pt>
                <c:pt idx="2919">
                  <c:v>44833.397231354167</c:v>
                </c:pt>
                <c:pt idx="2920">
                  <c:v>44833.397234930555</c:v>
                </c:pt>
                <c:pt idx="2921">
                  <c:v>44833.397238414349</c:v>
                </c:pt>
                <c:pt idx="2922">
                  <c:v>44833.397242025465</c:v>
                </c:pt>
                <c:pt idx="2923">
                  <c:v>44833.397245601853</c:v>
                </c:pt>
                <c:pt idx="2924">
                  <c:v>44833.397249166665</c:v>
                </c:pt>
                <c:pt idx="2925">
                  <c:v>44833.397252743052</c:v>
                </c:pt>
                <c:pt idx="2926">
                  <c:v>44833.397256307871</c:v>
                </c:pt>
                <c:pt idx="2927">
                  <c:v>44833.397259884259</c:v>
                </c:pt>
                <c:pt idx="2928">
                  <c:v>44833.397263460647</c:v>
                </c:pt>
                <c:pt idx="2929">
                  <c:v>44833.397266944441</c:v>
                </c:pt>
                <c:pt idx="2930">
                  <c:v>44833.397270520836</c:v>
                </c:pt>
                <c:pt idx="2931">
                  <c:v>44833.39727400463</c:v>
                </c:pt>
                <c:pt idx="2932">
                  <c:v>44833.397277627315</c:v>
                </c:pt>
                <c:pt idx="2933">
                  <c:v>44833.397281111109</c:v>
                </c:pt>
                <c:pt idx="2934">
                  <c:v>44833.397284687497</c:v>
                </c:pt>
                <c:pt idx="2935">
                  <c:v>44833.397288263892</c:v>
                </c:pt>
                <c:pt idx="2936">
                  <c:v>44833.397291828704</c:v>
                </c:pt>
                <c:pt idx="2937">
                  <c:v>44833.397295393515</c:v>
                </c:pt>
                <c:pt idx="2938">
                  <c:v>44833.39729896991</c:v>
                </c:pt>
                <c:pt idx="2939">
                  <c:v>44833.397302534722</c:v>
                </c:pt>
                <c:pt idx="2940">
                  <c:v>44833.397306122686</c:v>
                </c:pt>
                <c:pt idx="2941">
                  <c:v>44833.397309687498</c:v>
                </c:pt>
                <c:pt idx="2942">
                  <c:v>44833.397313263886</c:v>
                </c:pt>
                <c:pt idx="2943">
                  <c:v>44833.39731685185</c:v>
                </c:pt>
                <c:pt idx="2944">
                  <c:v>44833.397320405093</c:v>
                </c:pt>
                <c:pt idx="2945">
                  <c:v>44833.39732398148</c:v>
                </c:pt>
                <c:pt idx="2946">
                  <c:v>44833.397327534723</c:v>
                </c:pt>
                <c:pt idx="2947">
                  <c:v>44833.397331111111</c:v>
                </c:pt>
                <c:pt idx="2948">
                  <c:v>44833.397334664354</c:v>
                </c:pt>
                <c:pt idx="2949">
                  <c:v>44833.397338252318</c:v>
                </c:pt>
                <c:pt idx="2950">
                  <c:v>44833.39734181713</c:v>
                </c:pt>
                <c:pt idx="2951">
                  <c:v>44833.39734541667</c:v>
                </c:pt>
                <c:pt idx="2952">
                  <c:v>44833.397349027779</c:v>
                </c:pt>
                <c:pt idx="2953">
                  <c:v>44833.397352511573</c:v>
                </c:pt>
                <c:pt idx="2954">
                  <c:v>44833.39735608796</c:v>
                </c:pt>
                <c:pt idx="2955">
                  <c:v>44833.397359675924</c:v>
                </c:pt>
                <c:pt idx="2956">
                  <c:v>44833.397363229167</c:v>
                </c:pt>
                <c:pt idx="2957">
                  <c:v>44833.397366712961</c:v>
                </c:pt>
                <c:pt idx="2958">
                  <c:v>44833.397370289349</c:v>
                </c:pt>
                <c:pt idx="2959">
                  <c:v>44833.397373865744</c:v>
                </c:pt>
                <c:pt idx="2960">
                  <c:v>44833.397377349538</c:v>
                </c:pt>
                <c:pt idx="2961">
                  <c:v>44833.397380972223</c:v>
                </c:pt>
                <c:pt idx="2962">
                  <c:v>44833.397384537035</c:v>
                </c:pt>
                <c:pt idx="2963">
                  <c:v>44833.397388090278</c:v>
                </c:pt>
                <c:pt idx="2964">
                  <c:v>44833.397391574072</c:v>
                </c:pt>
                <c:pt idx="2965">
                  <c:v>44833.397395057873</c:v>
                </c:pt>
                <c:pt idx="2966">
                  <c:v>44833.397398657406</c:v>
                </c:pt>
                <c:pt idx="2967">
                  <c:v>44833.397402222225</c:v>
                </c:pt>
                <c:pt idx="2968">
                  <c:v>44833.397405787036</c:v>
                </c:pt>
                <c:pt idx="2969">
                  <c:v>44833.397409398145</c:v>
                </c:pt>
                <c:pt idx="2970">
                  <c:v>44833.397413009261</c:v>
                </c:pt>
                <c:pt idx="2971">
                  <c:v>44833.397416562497</c:v>
                </c:pt>
                <c:pt idx="2972">
                  <c:v>44833.397420104164</c:v>
                </c:pt>
                <c:pt idx="2973">
                  <c:v>44833.397423703704</c:v>
                </c:pt>
                <c:pt idx="2974">
                  <c:v>44833.397427256947</c:v>
                </c:pt>
                <c:pt idx="2975">
                  <c:v>44833.397430833335</c:v>
                </c:pt>
                <c:pt idx="2976">
                  <c:v>44833.397434421298</c:v>
                </c:pt>
                <c:pt idx="2977">
                  <c:v>44833.397438020831</c:v>
                </c:pt>
                <c:pt idx="2978">
                  <c:v>44833.39744158565</c:v>
                </c:pt>
                <c:pt idx="2979">
                  <c:v>44833.397445173614</c:v>
                </c:pt>
                <c:pt idx="2980">
                  <c:v>44833.397448796299</c:v>
                </c:pt>
                <c:pt idx="2981">
                  <c:v>44833.39745232639</c:v>
                </c:pt>
                <c:pt idx="2982">
                  <c:v>44833.397455879633</c:v>
                </c:pt>
                <c:pt idx="2983">
                  <c:v>44833.397459490741</c:v>
                </c:pt>
                <c:pt idx="2984">
                  <c:v>44833.397463090281</c:v>
                </c:pt>
                <c:pt idx="2985">
                  <c:v>44833.397466678238</c:v>
                </c:pt>
                <c:pt idx="2986">
                  <c:v>44833.397470266202</c:v>
                </c:pt>
                <c:pt idx="2987">
                  <c:v>44833.39747384259</c:v>
                </c:pt>
                <c:pt idx="2988">
                  <c:v>44833.397477442129</c:v>
                </c:pt>
                <c:pt idx="2989">
                  <c:v>44833.397481030093</c:v>
                </c:pt>
                <c:pt idx="2990">
                  <c:v>44833.397484594905</c:v>
                </c:pt>
                <c:pt idx="2991">
                  <c:v>44833.397488078706</c:v>
                </c:pt>
                <c:pt idx="2992">
                  <c:v>44833.397491655094</c:v>
                </c:pt>
                <c:pt idx="2993">
                  <c:v>44833.397495219906</c:v>
                </c:pt>
                <c:pt idx="2994">
                  <c:v>44833.39749880787</c:v>
                </c:pt>
                <c:pt idx="2995">
                  <c:v>44833.397502372682</c:v>
                </c:pt>
                <c:pt idx="2996">
                  <c:v>44833.397505949077</c:v>
                </c:pt>
                <c:pt idx="2997">
                  <c:v>44833.397509537041</c:v>
                </c:pt>
                <c:pt idx="2998">
                  <c:v>44833.397513159725</c:v>
                </c:pt>
                <c:pt idx="2999">
                  <c:v>44833.397516747682</c:v>
                </c:pt>
                <c:pt idx="3000">
                  <c:v>44833.397520231483</c:v>
                </c:pt>
                <c:pt idx="3001">
                  <c:v>44833.397523807871</c:v>
                </c:pt>
                <c:pt idx="3002">
                  <c:v>44833.39752741898</c:v>
                </c:pt>
                <c:pt idx="3003">
                  <c:v>44833.397531006944</c:v>
                </c:pt>
                <c:pt idx="3004">
                  <c:v>44833.397534583331</c:v>
                </c:pt>
                <c:pt idx="3005">
                  <c:v>44833.397538171295</c:v>
                </c:pt>
                <c:pt idx="3006">
                  <c:v>44833.397541759259</c:v>
                </c:pt>
                <c:pt idx="3007">
                  <c:v>44833.397545243053</c:v>
                </c:pt>
                <c:pt idx="3008">
                  <c:v>44833.397548807872</c:v>
                </c:pt>
                <c:pt idx="3009">
                  <c:v>44833.397552291666</c:v>
                </c:pt>
                <c:pt idx="3010">
                  <c:v>44833.39755587963</c:v>
                </c:pt>
                <c:pt idx="3011">
                  <c:v>44833.39755947917</c:v>
                </c:pt>
                <c:pt idx="3012">
                  <c:v>44833.397563067127</c:v>
                </c:pt>
                <c:pt idx="3013">
                  <c:v>44833.397566643522</c:v>
                </c:pt>
                <c:pt idx="3014">
                  <c:v>44833.397570196757</c:v>
                </c:pt>
                <c:pt idx="3015">
                  <c:v>44833.397573784721</c:v>
                </c:pt>
                <c:pt idx="3016">
                  <c:v>44833.397577361109</c:v>
                </c:pt>
                <c:pt idx="3017">
                  <c:v>44833.397580949073</c:v>
                </c:pt>
                <c:pt idx="3018">
                  <c:v>44833.397584513892</c:v>
                </c:pt>
                <c:pt idx="3019">
                  <c:v>44833.397588055559</c:v>
                </c:pt>
                <c:pt idx="3020">
                  <c:v>44833.397591631947</c:v>
                </c:pt>
                <c:pt idx="3021">
                  <c:v>44833.397595219911</c:v>
                </c:pt>
                <c:pt idx="3022">
                  <c:v>44833.397598761578</c:v>
                </c:pt>
                <c:pt idx="3023">
                  <c:v>44833.397602337966</c:v>
                </c:pt>
                <c:pt idx="3024">
                  <c:v>44833.397605902777</c:v>
                </c:pt>
                <c:pt idx="3025">
                  <c:v>44833.397609490741</c:v>
                </c:pt>
                <c:pt idx="3026">
                  <c:v>44833.397613043984</c:v>
                </c:pt>
                <c:pt idx="3027">
                  <c:v>44833.397616608796</c:v>
                </c:pt>
                <c:pt idx="3028">
                  <c:v>44833.39762019676</c:v>
                </c:pt>
                <c:pt idx="3029">
                  <c:v>44833.397623807869</c:v>
                </c:pt>
                <c:pt idx="3030">
                  <c:v>44833.397627407408</c:v>
                </c:pt>
                <c:pt idx="3031">
                  <c:v>44833.397630983796</c:v>
                </c:pt>
                <c:pt idx="3032">
                  <c:v>44833.39763446759</c:v>
                </c:pt>
                <c:pt idx="3033">
                  <c:v>44833.397638043978</c:v>
                </c:pt>
                <c:pt idx="3034">
                  <c:v>44833.397641631942</c:v>
                </c:pt>
                <c:pt idx="3035">
                  <c:v>44833.397645196761</c:v>
                </c:pt>
                <c:pt idx="3036">
                  <c:v>44833.397648680555</c:v>
                </c:pt>
                <c:pt idx="3037">
                  <c:v>44833.397652291664</c:v>
                </c:pt>
                <c:pt idx="3038">
                  <c:v>44833.397655868059</c:v>
                </c:pt>
                <c:pt idx="3039">
                  <c:v>44833.397659456015</c:v>
                </c:pt>
                <c:pt idx="3040">
                  <c:v>44833.39766303241</c:v>
                </c:pt>
                <c:pt idx="3041">
                  <c:v>44833.397666585646</c:v>
                </c:pt>
                <c:pt idx="3042">
                  <c:v>44833.39767017361</c:v>
                </c:pt>
                <c:pt idx="3043">
                  <c:v>44833.397673726853</c:v>
                </c:pt>
                <c:pt idx="3044">
                  <c:v>44833.397677303241</c:v>
                </c:pt>
                <c:pt idx="3045">
                  <c:v>44833.397680868053</c:v>
                </c:pt>
                <c:pt idx="3046">
                  <c:v>44833.397684351854</c:v>
                </c:pt>
                <c:pt idx="3047">
                  <c:v>44833.39768790509</c:v>
                </c:pt>
                <c:pt idx="3048">
                  <c:v>44833.397691493054</c:v>
                </c:pt>
                <c:pt idx="3049">
                  <c:v>44833.397695057873</c:v>
                </c:pt>
                <c:pt idx="3050">
                  <c:v>44833.39769863426</c:v>
                </c:pt>
                <c:pt idx="3051">
                  <c:v>44833.39770212963</c:v>
                </c:pt>
                <c:pt idx="3052">
                  <c:v>44833.397705694442</c:v>
                </c:pt>
                <c:pt idx="3053">
                  <c:v>44833.397709178244</c:v>
                </c:pt>
                <c:pt idx="3054">
                  <c:v>44833.397712754631</c:v>
                </c:pt>
                <c:pt idx="3055">
                  <c:v>44833.397716296298</c:v>
                </c:pt>
                <c:pt idx="3056">
                  <c:v>44833.397719872686</c:v>
                </c:pt>
                <c:pt idx="3057">
                  <c:v>44833.397723425929</c:v>
                </c:pt>
                <c:pt idx="3058">
                  <c:v>44833.397727002317</c:v>
                </c:pt>
                <c:pt idx="3059">
                  <c:v>44833.397730578705</c:v>
                </c:pt>
                <c:pt idx="3060">
                  <c:v>44833.397734131948</c:v>
                </c:pt>
                <c:pt idx="3061">
                  <c:v>44833.397737708336</c:v>
                </c:pt>
                <c:pt idx="3062">
                  <c:v>44833.397741273147</c:v>
                </c:pt>
                <c:pt idx="3063">
                  <c:v>44833.397744756941</c:v>
                </c:pt>
                <c:pt idx="3064">
                  <c:v>44833.397748310184</c:v>
                </c:pt>
                <c:pt idx="3065">
                  <c:v>44833.397751898148</c:v>
                </c:pt>
                <c:pt idx="3066">
                  <c:v>44833.39775546296</c:v>
                </c:pt>
                <c:pt idx="3067">
                  <c:v>44833.397759027779</c:v>
                </c:pt>
                <c:pt idx="3068">
                  <c:v>44833.397762604167</c:v>
                </c:pt>
                <c:pt idx="3069">
                  <c:v>44833.39776615741</c:v>
                </c:pt>
                <c:pt idx="3070">
                  <c:v>44833.397769733798</c:v>
                </c:pt>
                <c:pt idx="3071">
                  <c:v>44833.397773321762</c:v>
                </c:pt>
                <c:pt idx="3072">
                  <c:v>44833.397776886573</c:v>
                </c:pt>
                <c:pt idx="3073">
                  <c:v>44833.397780416664</c:v>
                </c:pt>
                <c:pt idx="3074">
                  <c:v>44833.397784016204</c:v>
                </c:pt>
                <c:pt idx="3075">
                  <c:v>44833.397787499998</c:v>
                </c:pt>
                <c:pt idx="3076">
                  <c:v>44833.397791076386</c:v>
                </c:pt>
                <c:pt idx="3077">
                  <c:v>44833.39779466435</c:v>
                </c:pt>
                <c:pt idx="3078">
                  <c:v>44833.397798229169</c:v>
                </c:pt>
                <c:pt idx="3079">
                  <c:v>44833.397801817133</c:v>
                </c:pt>
                <c:pt idx="3080">
                  <c:v>44833.397805381945</c:v>
                </c:pt>
                <c:pt idx="3081">
                  <c:v>44833.397808993053</c:v>
                </c:pt>
                <c:pt idx="3082">
                  <c:v>44833.397812581017</c:v>
                </c:pt>
                <c:pt idx="3083">
                  <c:v>44833.397816157405</c:v>
                </c:pt>
                <c:pt idx="3084">
                  <c:v>44833.397819745369</c:v>
                </c:pt>
                <c:pt idx="3085">
                  <c:v>44833.39782322917</c:v>
                </c:pt>
                <c:pt idx="3086">
                  <c:v>44833.397826840279</c:v>
                </c:pt>
                <c:pt idx="3087">
                  <c:v>44833.397830428243</c:v>
                </c:pt>
                <c:pt idx="3088">
                  <c:v>44833.397833993055</c:v>
                </c:pt>
                <c:pt idx="3089">
                  <c:v>44833.397837557874</c:v>
                </c:pt>
                <c:pt idx="3090">
                  <c:v>44833.397841041668</c:v>
                </c:pt>
                <c:pt idx="3091">
                  <c:v>44833.397844618055</c:v>
                </c:pt>
                <c:pt idx="3092">
                  <c:v>44833.397848182867</c:v>
                </c:pt>
                <c:pt idx="3093">
                  <c:v>44833.397851793983</c:v>
                </c:pt>
                <c:pt idx="3094">
                  <c:v>44833.397855393516</c:v>
                </c:pt>
                <c:pt idx="3095">
                  <c:v>44833.39785898148</c:v>
                </c:pt>
                <c:pt idx="3096">
                  <c:v>44833.397862569444</c:v>
                </c:pt>
                <c:pt idx="3097">
                  <c:v>44833.397866134263</c:v>
                </c:pt>
                <c:pt idx="3098">
                  <c:v>44833.397869733795</c:v>
                </c:pt>
                <c:pt idx="3099">
                  <c:v>44833.39787335648</c:v>
                </c:pt>
                <c:pt idx="3100">
                  <c:v>44833.397876932868</c:v>
                </c:pt>
                <c:pt idx="3101">
                  <c:v>44833.397880520832</c:v>
                </c:pt>
                <c:pt idx="3102">
                  <c:v>44833.397884074075</c:v>
                </c:pt>
                <c:pt idx="3103">
                  <c:v>44833.397887650463</c:v>
                </c:pt>
                <c:pt idx="3104">
                  <c:v>44833.397891215274</c:v>
                </c:pt>
                <c:pt idx="3105">
                  <c:v>44833.397894803238</c:v>
                </c:pt>
                <c:pt idx="3106">
                  <c:v>44833.397898379633</c:v>
                </c:pt>
                <c:pt idx="3107">
                  <c:v>44833.39790196759</c:v>
                </c:pt>
                <c:pt idx="3108">
                  <c:v>44833.39790556713</c:v>
                </c:pt>
                <c:pt idx="3109">
                  <c:v>44833.397909050924</c:v>
                </c:pt>
                <c:pt idx="3110">
                  <c:v>44833.397912638888</c:v>
                </c:pt>
                <c:pt idx="3111">
                  <c:v>44833.397916203707</c:v>
                </c:pt>
                <c:pt idx="3112">
                  <c:v>44833.397919791663</c:v>
                </c:pt>
                <c:pt idx="3113">
                  <c:v>44833.397923379627</c:v>
                </c:pt>
                <c:pt idx="3114">
                  <c:v>44833.397927002312</c:v>
                </c:pt>
                <c:pt idx="3115">
                  <c:v>44833.397930578707</c:v>
                </c:pt>
                <c:pt idx="3116">
                  <c:v>44833.397934074077</c:v>
                </c:pt>
                <c:pt idx="3117">
                  <c:v>44833.397937638889</c:v>
                </c:pt>
                <c:pt idx="3118">
                  <c:v>44833.397941226853</c:v>
                </c:pt>
                <c:pt idx="3119">
                  <c:v>44833.397944849537</c:v>
                </c:pt>
                <c:pt idx="3120">
                  <c:v>44833.397948414349</c:v>
                </c:pt>
                <c:pt idx="3121">
                  <c:v>44833.397951967592</c:v>
                </c:pt>
                <c:pt idx="3122">
                  <c:v>44833.397955509259</c:v>
                </c:pt>
                <c:pt idx="3123">
                  <c:v>44833.397959131944</c:v>
                </c:pt>
                <c:pt idx="3124">
                  <c:v>44833.39796263889</c:v>
                </c:pt>
                <c:pt idx="3125">
                  <c:v>44833.397966261575</c:v>
                </c:pt>
                <c:pt idx="3126">
                  <c:v>44833.397969837963</c:v>
                </c:pt>
                <c:pt idx="3127">
                  <c:v>44833.397973425926</c:v>
                </c:pt>
                <c:pt idx="3128">
                  <c:v>44833.397977002314</c:v>
                </c:pt>
                <c:pt idx="3129">
                  <c:v>44833.397980578702</c:v>
                </c:pt>
                <c:pt idx="3130">
                  <c:v>44833.39798415509</c:v>
                </c:pt>
                <c:pt idx="3131">
                  <c:v>44833.397987777775</c:v>
                </c:pt>
                <c:pt idx="3132">
                  <c:v>44833.397991261576</c:v>
                </c:pt>
                <c:pt idx="3133">
                  <c:v>44833.397994826388</c:v>
                </c:pt>
                <c:pt idx="3134">
                  <c:v>44833.397998402776</c:v>
                </c:pt>
                <c:pt idx="3135">
                  <c:v>44833.398001990739</c:v>
                </c:pt>
                <c:pt idx="3136">
                  <c:v>44833.398005555558</c:v>
                </c:pt>
                <c:pt idx="3137">
                  <c:v>44833.398009131946</c:v>
                </c:pt>
                <c:pt idx="3138">
                  <c:v>44833.398012708334</c:v>
                </c:pt>
                <c:pt idx="3139">
                  <c:v>44833.398016296298</c:v>
                </c:pt>
                <c:pt idx="3140">
                  <c:v>44833.39801986111</c:v>
                </c:pt>
                <c:pt idx="3141">
                  <c:v>44833.398023425929</c:v>
                </c:pt>
                <c:pt idx="3142">
                  <c:v>44833.398027013885</c:v>
                </c:pt>
                <c:pt idx="3143">
                  <c:v>44833.398030590281</c:v>
                </c:pt>
                <c:pt idx="3144">
                  <c:v>44833.398034201389</c:v>
                </c:pt>
                <c:pt idx="3145">
                  <c:v>44833.398037789353</c:v>
                </c:pt>
                <c:pt idx="3146">
                  <c:v>44833.398041342596</c:v>
                </c:pt>
                <c:pt idx="3147">
                  <c:v>44833.398044907408</c:v>
                </c:pt>
                <c:pt idx="3148">
                  <c:v>44833.398048495372</c:v>
                </c:pt>
                <c:pt idx="3149">
                  <c:v>44833.39805207176</c:v>
                </c:pt>
                <c:pt idx="3150">
                  <c:v>44833.3980556713</c:v>
                </c:pt>
                <c:pt idx="3151">
                  <c:v>44833.398059247687</c:v>
                </c:pt>
                <c:pt idx="3152">
                  <c:v>44833.39806284722</c:v>
                </c:pt>
                <c:pt idx="3153">
                  <c:v>44833.398066331021</c:v>
                </c:pt>
                <c:pt idx="3154">
                  <c:v>44833.398069918978</c:v>
                </c:pt>
                <c:pt idx="3155">
                  <c:v>44833.398073483797</c:v>
                </c:pt>
                <c:pt idx="3156">
                  <c:v>44833.398077060185</c:v>
                </c:pt>
                <c:pt idx="3157">
                  <c:v>44833.398080543979</c:v>
                </c:pt>
                <c:pt idx="3158">
                  <c:v>44833.398084120374</c:v>
                </c:pt>
                <c:pt idx="3159">
                  <c:v>44833.398087731483</c:v>
                </c:pt>
                <c:pt idx="3160">
                  <c:v>44833.398091331015</c:v>
                </c:pt>
                <c:pt idx="3161">
                  <c:v>44833.398094918979</c:v>
                </c:pt>
                <c:pt idx="3162">
                  <c:v>44833.398098483798</c:v>
                </c:pt>
                <c:pt idx="3163">
                  <c:v>44833.39810204861</c:v>
                </c:pt>
                <c:pt idx="3164">
                  <c:v>44833.398105532404</c:v>
                </c:pt>
                <c:pt idx="3165">
                  <c:v>44833.398109108799</c:v>
                </c:pt>
                <c:pt idx="3166">
                  <c:v>44833.398112662035</c:v>
                </c:pt>
                <c:pt idx="3167">
                  <c:v>44833.398116238423</c:v>
                </c:pt>
                <c:pt idx="3168">
                  <c:v>44833.398119814818</c:v>
                </c:pt>
                <c:pt idx="3169">
                  <c:v>44833.39812341435</c:v>
                </c:pt>
                <c:pt idx="3170">
                  <c:v>44833.39812701389</c:v>
                </c:pt>
                <c:pt idx="3171">
                  <c:v>44833.398130601854</c:v>
                </c:pt>
                <c:pt idx="3172">
                  <c:v>44833.398134166666</c:v>
                </c:pt>
                <c:pt idx="3173">
                  <c:v>44833.398137743054</c:v>
                </c:pt>
                <c:pt idx="3174">
                  <c:v>44833.398141226855</c:v>
                </c:pt>
                <c:pt idx="3175">
                  <c:v>44833.398144814812</c:v>
                </c:pt>
                <c:pt idx="3176">
                  <c:v>44833.398148402775</c:v>
                </c:pt>
                <c:pt idx="3177">
                  <c:v>44833.398152013891</c:v>
                </c:pt>
                <c:pt idx="3178">
                  <c:v>44833.398155590279</c:v>
                </c:pt>
                <c:pt idx="3179">
                  <c:v>44833.398159166667</c:v>
                </c:pt>
                <c:pt idx="3180">
                  <c:v>44833.398162754631</c:v>
                </c:pt>
                <c:pt idx="3181">
                  <c:v>44833.398166238425</c:v>
                </c:pt>
                <c:pt idx="3182">
                  <c:v>44833.398169837965</c:v>
                </c:pt>
                <c:pt idx="3183">
                  <c:v>44833.398173321759</c:v>
                </c:pt>
                <c:pt idx="3184">
                  <c:v>44833.398176898147</c:v>
                </c:pt>
                <c:pt idx="3185">
                  <c:v>44833.398180474534</c:v>
                </c:pt>
                <c:pt idx="3186">
                  <c:v>44833.398184062498</c:v>
                </c:pt>
                <c:pt idx="3187">
                  <c:v>44833.398187638886</c:v>
                </c:pt>
                <c:pt idx="3188">
                  <c:v>44833.398191203705</c:v>
                </c:pt>
                <c:pt idx="3189">
                  <c:v>44833.398194791669</c:v>
                </c:pt>
                <c:pt idx="3190">
                  <c:v>44833.398198356481</c:v>
                </c:pt>
                <c:pt idx="3191">
                  <c:v>44833.398201932869</c:v>
                </c:pt>
                <c:pt idx="3192">
                  <c:v>44833.398205555553</c:v>
                </c:pt>
                <c:pt idx="3193">
                  <c:v>44833.398209074076</c:v>
                </c:pt>
                <c:pt idx="3194">
                  <c:v>44833.398212650463</c:v>
                </c:pt>
                <c:pt idx="3195">
                  <c:v>44833.398216273148</c:v>
                </c:pt>
                <c:pt idx="3196">
                  <c:v>44833.398219861112</c:v>
                </c:pt>
                <c:pt idx="3197">
                  <c:v>44833.3982234375</c:v>
                </c:pt>
                <c:pt idx="3198">
                  <c:v>44833.398226921294</c:v>
                </c:pt>
                <c:pt idx="3199">
                  <c:v>44833.398230474537</c:v>
                </c:pt>
                <c:pt idx="3200">
                  <c:v>44833.398234050925</c:v>
                </c:pt>
                <c:pt idx="3201">
                  <c:v>44833.398237638889</c:v>
                </c:pt>
                <c:pt idx="3202">
                  <c:v>44833.398241261573</c:v>
                </c:pt>
                <c:pt idx="3203">
                  <c:v>44833.398244849537</c:v>
                </c:pt>
                <c:pt idx="3204">
                  <c:v>44833.398248414349</c:v>
                </c:pt>
                <c:pt idx="3205">
                  <c:v>44833.398251990744</c:v>
                </c:pt>
                <c:pt idx="3206">
                  <c:v>44833.398255567132</c:v>
                </c:pt>
                <c:pt idx="3207">
                  <c:v>44833.398259131944</c:v>
                </c:pt>
                <c:pt idx="3208">
                  <c:v>44833.398262615738</c:v>
                </c:pt>
                <c:pt idx="3209">
                  <c:v>44833.398266203701</c:v>
                </c:pt>
                <c:pt idx="3210">
                  <c:v>44833.398269826386</c:v>
                </c:pt>
                <c:pt idx="3211">
                  <c:v>44833.398273391205</c:v>
                </c:pt>
                <c:pt idx="3212">
                  <c:v>44833.398276979169</c:v>
                </c:pt>
                <c:pt idx="3213">
                  <c:v>44833.398280520836</c:v>
                </c:pt>
                <c:pt idx="3214">
                  <c:v>44833.39828400463</c:v>
                </c:pt>
                <c:pt idx="3215">
                  <c:v>44833.398287557873</c:v>
                </c:pt>
                <c:pt idx="3216">
                  <c:v>44833.39829109954</c:v>
                </c:pt>
                <c:pt idx="3217">
                  <c:v>44833.398294675928</c:v>
                </c:pt>
                <c:pt idx="3218">
                  <c:v>44833.398298287037</c:v>
                </c:pt>
                <c:pt idx="3219">
                  <c:v>44833.398301770831</c:v>
                </c:pt>
                <c:pt idx="3220">
                  <c:v>44833.398305358794</c:v>
                </c:pt>
                <c:pt idx="3221">
                  <c:v>44833.398308923614</c:v>
                </c:pt>
                <c:pt idx="3222">
                  <c:v>44833.398312488425</c:v>
                </c:pt>
                <c:pt idx="3223">
                  <c:v>44833.398316053244</c:v>
                </c:pt>
                <c:pt idx="3224">
                  <c:v>44833.398319537038</c:v>
                </c:pt>
                <c:pt idx="3225">
                  <c:v>44833.398323020832</c:v>
                </c:pt>
                <c:pt idx="3226">
                  <c:v>44833.398326585651</c:v>
                </c:pt>
                <c:pt idx="3227">
                  <c:v>44833.398330081021</c:v>
                </c:pt>
                <c:pt idx="3228">
                  <c:v>44833.398333668978</c:v>
                </c:pt>
                <c:pt idx="3229">
                  <c:v>44833.398337268518</c:v>
                </c:pt>
                <c:pt idx="3230">
                  <c:v>44833.398340752312</c:v>
                </c:pt>
                <c:pt idx="3231">
                  <c:v>44833.398344328707</c:v>
                </c:pt>
                <c:pt idx="3232">
                  <c:v>44833.398347812501</c:v>
                </c:pt>
                <c:pt idx="3233">
                  <c:v>44833.398351388889</c:v>
                </c:pt>
                <c:pt idx="3234">
                  <c:v>44833.398354965277</c:v>
                </c:pt>
                <c:pt idx="3235">
                  <c:v>44833.398358541664</c:v>
                </c:pt>
                <c:pt idx="3236">
                  <c:v>44833.39836215278</c:v>
                </c:pt>
                <c:pt idx="3237">
                  <c:v>44833.398365752313</c:v>
                </c:pt>
                <c:pt idx="3238">
                  <c:v>44833.398369328701</c:v>
                </c:pt>
                <c:pt idx="3239">
                  <c:v>44833.398372905096</c:v>
                </c:pt>
                <c:pt idx="3240">
                  <c:v>44833.398376469908</c:v>
                </c:pt>
                <c:pt idx="3241">
                  <c:v>44833.39838003472</c:v>
                </c:pt>
                <c:pt idx="3242">
                  <c:v>44833.39838363426</c:v>
                </c:pt>
                <c:pt idx="3243">
                  <c:v>44833.398387233799</c:v>
                </c:pt>
                <c:pt idx="3244">
                  <c:v>44833.398390798611</c:v>
                </c:pt>
                <c:pt idx="3245">
                  <c:v>44833.398394398151</c:v>
                </c:pt>
                <c:pt idx="3246">
                  <c:v>44833.398397986108</c:v>
                </c:pt>
                <c:pt idx="3247">
                  <c:v>44833.398401550927</c:v>
                </c:pt>
                <c:pt idx="3248">
                  <c:v>44833.398405127315</c:v>
                </c:pt>
                <c:pt idx="3249">
                  <c:v>44833.398408692126</c:v>
                </c:pt>
                <c:pt idx="3250">
                  <c:v>44833.398412256945</c:v>
                </c:pt>
                <c:pt idx="3251">
                  <c:v>44833.398415740739</c:v>
                </c:pt>
                <c:pt idx="3252">
                  <c:v>44833.398419328703</c:v>
                </c:pt>
                <c:pt idx="3253">
                  <c:v>44833.398422905091</c:v>
                </c:pt>
                <c:pt idx="3254">
                  <c:v>44833.398426504631</c:v>
                </c:pt>
                <c:pt idx="3255">
                  <c:v>44833.398430104164</c:v>
                </c:pt>
                <c:pt idx="3256">
                  <c:v>44833.398433692128</c:v>
                </c:pt>
                <c:pt idx="3257">
                  <c:v>44833.398437256947</c:v>
                </c:pt>
                <c:pt idx="3258">
                  <c:v>44833.398440833334</c:v>
                </c:pt>
                <c:pt idx="3259">
                  <c:v>44833.398444456019</c:v>
                </c:pt>
                <c:pt idx="3260">
                  <c:v>44833.398448032407</c:v>
                </c:pt>
                <c:pt idx="3261">
                  <c:v>44833.398451597219</c:v>
                </c:pt>
                <c:pt idx="3262">
                  <c:v>44833.398455185183</c:v>
                </c:pt>
                <c:pt idx="3263">
                  <c:v>44833.398458773147</c:v>
                </c:pt>
                <c:pt idx="3264">
                  <c:v>44833.398462349534</c:v>
                </c:pt>
                <c:pt idx="3265">
                  <c:v>44833.398465914353</c:v>
                </c:pt>
                <c:pt idx="3266">
                  <c:v>44833.398469502317</c:v>
                </c:pt>
                <c:pt idx="3267">
                  <c:v>44833.398472986111</c:v>
                </c:pt>
                <c:pt idx="3268">
                  <c:v>44833.39847659722</c:v>
                </c:pt>
                <c:pt idx="3269">
                  <c:v>44833.39848019676</c:v>
                </c:pt>
                <c:pt idx="3270">
                  <c:v>44833.398483773148</c:v>
                </c:pt>
                <c:pt idx="3271">
                  <c:v>44833.398487361112</c:v>
                </c:pt>
                <c:pt idx="3272">
                  <c:v>44833.398490960652</c:v>
                </c:pt>
                <c:pt idx="3273">
                  <c:v>44833.398494560184</c:v>
                </c:pt>
                <c:pt idx="3274">
                  <c:v>44833.398498125003</c:v>
                </c:pt>
                <c:pt idx="3275">
                  <c:v>44833.398501701391</c:v>
                </c:pt>
                <c:pt idx="3276">
                  <c:v>44833.398505277779</c:v>
                </c:pt>
                <c:pt idx="3277">
                  <c:v>44833.398508854167</c:v>
                </c:pt>
                <c:pt idx="3278">
                  <c:v>44833.398512430555</c:v>
                </c:pt>
                <c:pt idx="3279">
                  <c:v>44833.398515914349</c:v>
                </c:pt>
                <c:pt idx="3280">
                  <c:v>44833.398519490744</c:v>
                </c:pt>
                <c:pt idx="3281">
                  <c:v>44833.398523101852</c:v>
                </c:pt>
                <c:pt idx="3282">
                  <c:v>44833.398526666664</c:v>
                </c:pt>
                <c:pt idx="3283">
                  <c:v>44833.398530231483</c:v>
                </c:pt>
                <c:pt idx="3284">
                  <c:v>44833.398533726853</c:v>
                </c:pt>
                <c:pt idx="3285">
                  <c:v>44833.398537291665</c:v>
                </c:pt>
                <c:pt idx="3286">
                  <c:v>44833.398540879629</c:v>
                </c:pt>
                <c:pt idx="3287">
                  <c:v>44833.398544444448</c:v>
                </c:pt>
                <c:pt idx="3288">
                  <c:v>44833.398548020836</c:v>
                </c:pt>
                <c:pt idx="3289">
                  <c:v>44833.3985516088</c:v>
                </c:pt>
                <c:pt idx="3290">
                  <c:v>44833.398555185187</c:v>
                </c:pt>
                <c:pt idx="3291">
                  <c:v>44833.398558738423</c:v>
                </c:pt>
                <c:pt idx="3292">
                  <c:v>44833.398562314818</c:v>
                </c:pt>
                <c:pt idx="3293">
                  <c:v>44833.398565891206</c:v>
                </c:pt>
                <c:pt idx="3294">
                  <c:v>44833.39856947917</c:v>
                </c:pt>
                <c:pt idx="3295">
                  <c:v>44833.398573090279</c:v>
                </c:pt>
                <c:pt idx="3296">
                  <c:v>44833.398576666666</c:v>
                </c:pt>
                <c:pt idx="3297">
                  <c:v>44833.39858025463</c:v>
                </c:pt>
                <c:pt idx="3298">
                  <c:v>44833.398583831018</c:v>
                </c:pt>
                <c:pt idx="3299">
                  <c:v>44833.39858739583</c:v>
                </c:pt>
                <c:pt idx="3300">
                  <c:v>44833.398590972225</c:v>
                </c:pt>
                <c:pt idx="3301">
                  <c:v>44833.398594583334</c:v>
                </c:pt>
                <c:pt idx="3302">
                  <c:v>44833.398598125001</c:v>
                </c:pt>
                <c:pt idx="3303">
                  <c:v>44833.398601701389</c:v>
                </c:pt>
                <c:pt idx="3304">
                  <c:v>44833.398605277776</c:v>
                </c:pt>
                <c:pt idx="3305">
                  <c:v>44833.398608842595</c:v>
                </c:pt>
                <c:pt idx="3306">
                  <c:v>44833.398612453704</c:v>
                </c:pt>
                <c:pt idx="3307">
                  <c:v>44833.398616018516</c:v>
                </c:pt>
                <c:pt idx="3308">
                  <c:v>44833.398619502317</c:v>
                </c:pt>
                <c:pt idx="3309">
                  <c:v>44833.398623090281</c:v>
                </c:pt>
                <c:pt idx="3310">
                  <c:v>44833.398626678238</c:v>
                </c:pt>
                <c:pt idx="3311">
                  <c:v>44833.398630231481</c:v>
                </c:pt>
                <c:pt idx="3312">
                  <c:v>44833.398633819445</c:v>
                </c:pt>
                <c:pt idx="3313">
                  <c:v>44833.398637407408</c:v>
                </c:pt>
                <c:pt idx="3314">
                  <c:v>44833.398641018517</c:v>
                </c:pt>
                <c:pt idx="3315">
                  <c:v>44833.398644594905</c:v>
                </c:pt>
                <c:pt idx="3316">
                  <c:v>44833.398648148148</c:v>
                </c:pt>
                <c:pt idx="3317">
                  <c:v>44833.398651736112</c:v>
                </c:pt>
                <c:pt idx="3318">
                  <c:v>44833.398655324076</c:v>
                </c:pt>
                <c:pt idx="3319">
                  <c:v>44833.398658900463</c:v>
                </c:pt>
                <c:pt idx="3320">
                  <c:v>44833.398662476851</c:v>
                </c:pt>
                <c:pt idx="3321">
                  <c:v>44833.398666053239</c:v>
                </c:pt>
                <c:pt idx="3322">
                  <c:v>44833.398669664355</c:v>
                </c:pt>
                <c:pt idx="3323">
                  <c:v>44833.398673194446</c:v>
                </c:pt>
                <c:pt idx="3324">
                  <c:v>44833.398676793979</c:v>
                </c:pt>
                <c:pt idx="3325">
                  <c:v>44833.398680335646</c:v>
                </c:pt>
                <c:pt idx="3326">
                  <c:v>44833.398683935186</c:v>
                </c:pt>
                <c:pt idx="3327">
                  <c:v>44833.398687511573</c:v>
                </c:pt>
                <c:pt idx="3328">
                  <c:v>44833.398691076392</c:v>
                </c:pt>
                <c:pt idx="3329">
                  <c:v>44833.398694675925</c:v>
                </c:pt>
                <c:pt idx="3330">
                  <c:v>44833.398698206016</c:v>
                </c:pt>
                <c:pt idx="3331">
                  <c:v>44833.39870179398</c:v>
                </c:pt>
                <c:pt idx="3332">
                  <c:v>44833.398705370368</c:v>
                </c:pt>
                <c:pt idx="3333">
                  <c:v>44833.398708935187</c:v>
                </c:pt>
                <c:pt idx="3334">
                  <c:v>44833.398712523151</c:v>
                </c:pt>
                <c:pt idx="3335">
                  <c:v>44833.398716111114</c:v>
                </c:pt>
                <c:pt idx="3336">
                  <c:v>44833.398719687502</c:v>
                </c:pt>
                <c:pt idx="3337">
                  <c:v>44833.398723275466</c:v>
                </c:pt>
                <c:pt idx="3338">
                  <c:v>44833.398726898151</c:v>
                </c:pt>
                <c:pt idx="3339">
                  <c:v>44833.398730486108</c:v>
                </c:pt>
                <c:pt idx="3340">
                  <c:v>44833.398734062503</c:v>
                </c:pt>
                <c:pt idx="3341">
                  <c:v>44833.398737546297</c:v>
                </c:pt>
                <c:pt idx="3342">
                  <c:v>44833.398741122684</c:v>
                </c:pt>
                <c:pt idx="3343">
                  <c:v>44833.398744664351</c:v>
                </c:pt>
                <c:pt idx="3344">
                  <c:v>44833.398748240739</c:v>
                </c:pt>
                <c:pt idx="3345">
                  <c:v>44833.398751840279</c:v>
                </c:pt>
                <c:pt idx="3346">
                  <c:v>44833.398755451388</c:v>
                </c:pt>
                <c:pt idx="3347">
                  <c:v>44833.398758935182</c:v>
                </c:pt>
                <c:pt idx="3348">
                  <c:v>44833.398762523146</c:v>
                </c:pt>
                <c:pt idx="3349">
                  <c:v>44833.398766099534</c:v>
                </c:pt>
                <c:pt idx="3350">
                  <c:v>44833.398769675929</c:v>
                </c:pt>
                <c:pt idx="3351">
                  <c:v>44833.398773287037</c:v>
                </c:pt>
                <c:pt idx="3352">
                  <c:v>44833.398776886577</c:v>
                </c:pt>
                <c:pt idx="3353">
                  <c:v>44833.398780462965</c:v>
                </c:pt>
                <c:pt idx="3354">
                  <c:v>44833.398784039353</c:v>
                </c:pt>
                <c:pt idx="3355">
                  <c:v>44833.398787627317</c:v>
                </c:pt>
                <c:pt idx="3356">
                  <c:v>44833.398791261578</c:v>
                </c:pt>
                <c:pt idx="3357">
                  <c:v>44833.398794814813</c:v>
                </c:pt>
                <c:pt idx="3358">
                  <c:v>44833.398798402777</c:v>
                </c:pt>
                <c:pt idx="3359">
                  <c:v>44833.39880195602</c:v>
                </c:pt>
                <c:pt idx="3360">
                  <c:v>44833.398805543984</c:v>
                </c:pt>
                <c:pt idx="3361">
                  <c:v>44833.398809120372</c:v>
                </c:pt>
                <c:pt idx="3362">
                  <c:v>44833.398812604166</c:v>
                </c:pt>
                <c:pt idx="3363">
                  <c:v>44833.398816168985</c:v>
                </c:pt>
                <c:pt idx="3364">
                  <c:v>44833.398819756942</c:v>
                </c:pt>
                <c:pt idx="3365">
                  <c:v>44833.398823344905</c:v>
                </c:pt>
                <c:pt idx="3366">
                  <c:v>44833.398826921293</c:v>
                </c:pt>
                <c:pt idx="3367">
                  <c:v>44833.398830474536</c:v>
                </c:pt>
                <c:pt idx="3368">
                  <c:v>44833.398834097221</c:v>
                </c:pt>
                <c:pt idx="3369">
                  <c:v>44833.398837673609</c:v>
                </c:pt>
                <c:pt idx="3370">
                  <c:v>44833.398841261573</c:v>
                </c:pt>
                <c:pt idx="3371">
                  <c:v>44833.398844849537</c:v>
                </c:pt>
                <c:pt idx="3372">
                  <c:v>44833.398848425924</c:v>
                </c:pt>
                <c:pt idx="3373">
                  <c:v>44833.398852025464</c:v>
                </c:pt>
                <c:pt idx="3374">
                  <c:v>44833.398855590276</c:v>
                </c:pt>
                <c:pt idx="3375">
                  <c:v>44833.39885917824</c:v>
                </c:pt>
                <c:pt idx="3376">
                  <c:v>44833.398862754628</c:v>
                </c:pt>
                <c:pt idx="3377">
                  <c:v>44833.398866342592</c:v>
                </c:pt>
                <c:pt idx="3378">
                  <c:v>44833.398869895835</c:v>
                </c:pt>
                <c:pt idx="3379">
                  <c:v>44833.398873483799</c:v>
                </c:pt>
                <c:pt idx="3380">
                  <c:v>44833.398877060186</c:v>
                </c:pt>
                <c:pt idx="3381">
                  <c:v>44833.39888054398</c:v>
                </c:pt>
                <c:pt idx="3382">
                  <c:v>44833.398884120368</c:v>
                </c:pt>
                <c:pt idx="3383">
                  <c:v>44833.398887719908</c:v>
                </c:pt>
                <c:pt idx="3384">
                  <c:v>44833.398891307872</c:v>
                </c:pt>
                <c:pt idx="3385">
                  <c:v>44833.398894907405</c:v>
                </c:pt>
                <c:pt idx="3386">
                  <c:v>44833.398898472224</c:v>
                </c:pt>
                <c:pt idx="3387">
                  <c:v>44833.398901956018</c:v>
                </c:pt>
                <c:pt idx="3388">
                  <c:v>44833.398905532405</c:v>
                </c:pt>
                <c:pt idx="3389">
                  <c:v>44833.398909108793</c:v>
                </c:pt>
                <c:pt idx="3390">
                  <c:v>44833.398912731478</c:v>
                </c:pt>
                <c:pt idx="3391">
                  <c:v>44833.398916319442</c:v>
                </c:pt>
                <c:pt idx="3392">
                  <c:v>44833.398919803243</c:v>
                </c:pt>
                <c:pt idx="3393">
                  <c:v>44833.398923391207</c:v>
                </c:pt>
                <c:pt idx="3394">
                  <c:v>44833.398927002316</c:v>
                </c:pt>
                <c:pt idx="3395">
                  <c:v>44833.398930578704</c:v>
                </c:pt>
                <c:pt idx="3396">
                  <c:v>44833.398934166667</c:v>
                </c:pt>
                <c:pt idx="3397">
                  <c:v>44833.398937743055</c:v>
                </c:pt>
                <c:pt idx="3398">
                  <c:v>44833.398941319443</c:v>
                </c:pt>
                <c:pt idx="3399">
                  <c:v>44833.398944918983</c:v>
                </c:pt>
                <c:pt idx="3400">
                  <c:v>44833.398948530092</c:v>
                </c:pt>
                <c:pt idx="3401">
                  <c:v>44833.39895210648</c:v>
                </c:pt>
                <c:pt idx="3402">
                  <c:v>44833.398955671299</c:v>
                </c:pt>
                <c:pt idx="3403">
                  <c:v>44833.398959247686</c:v>
                </c:pt>
                <c:pt idx="3404">
                  <c:v>44833.398962824074</c:v>
                </c:pt>
                <c:pt idx="3405">
                  <c:v>44833.398966400462</c:v>
                </c:pt>
                <c:pt idx="3406">
                  <c:v>44833.398969965281</c:v>
                </c:pt>
                <c:pt idx="3407">
                  <c:v>44833.398973541669</c:v>
                </c:pt>
                <c:pt idx="3408">
                  <c:v>44833.398977129633</c:v>
                </c:pt>
                <c:pt idx="3409">
                  <c:v>44833.398980613427</c:v>
                </c:pt>
                <c:pt idx="3410">
                  <c:v>44833.398984236112</c:v>
                </c:pt>
                <c:pt idx="3411">
                  <c:v>44833.398987824075</c:v>
                </c:pt>
                <c:pt idx="3412">
                  <c:v>44833.398991388887</c:v>
                </c:pt>
                <c:pt idx="3413">
                  <c:v>44833.398994988427</c:v>
                </c:pt>
                <c:pt idx="3414">
                  <c:v>44833.39899854167</c:v>
                </c:pt>
                <c:pt idx="3415">
                  <c:v>44833.399002141203</c:v>
                </c:pt>
                <c:pt idx="3416">
                  <c:v>44833.399005740743</c:v>
                </c:pt>
                <c:pt idx="3417">
                  <c:v>44833.399009317131</c:v>
                </c:pt>
                <c:pt idx="3418">
                  <c:v>44833.399012905094</c:v>
                </c:pt>
                <c:pt idx="3419">
                  <c:v>44833.399016469906</c:v>
                </c:pt>
                <c:pt idx="3420">
                  <c:v>44833.3990199537</c:v>
                </c:pt>
                <c:pt idx="3421">
                  <c:v>44833.399023518519</c:v>
                </c:pt>
                <c:pt idx="3422">
                  <c:v>44833.399027083331</c:v>
                </c:pt>
                <c:pt idx="3423">
                  <c:v>44833.39903064815</c:v>
                </c:pt>
                <c:pt idx="3424">
                  <c:v>44833.399034131944</c:v>
                </c:pt>
                <c:pt idx="3425">
                  <c:v>44833.399037696756</c:v>
                </c:pt>
                <c:pt idx="3426">
                  <c:v>44833.399041180557</c:v>
                </c:pt>
                <c:pt idx="3427">
                  <c:v>44833.399044768521</c:v>
                </c:pt>
                <c:pt idx="3428">
                  <c:v>44833.399048391206</c:v>
                </c:pt>
                <c:pt idx="3429">
                  <c:v>44833.39905197917</c:v>
                </c:pt>
                <c:pt idx="3430">
                  <c:v>44833.399055462964</c:v>
                </c:pt>
                <c:pt idx="3431">
                  <c:v>44833.399059039351</c:v>
                </c:pt>
                <c:pt idx="3432">
                  <c:v>44833.399062615739</c:v>
                </c:pt>
                <c:pt idx="3433">
                  <c:v>44833.399066238424</c:v>
                </c:pt>
                <c:pt idx="3434">
                  <c:v>44833.399069768515</c:v>
                </c:pt>
                <c:pt idx="3435">
                  <c:v>44833.399073368055</c:v>
                </c:pt>
                <c:pt idx="3436">
                  <c:v>44833.399076909722</c:v>
                </c:pt>
                <c:pt idx="3437">
                  <c:v>44833.39908052083</c:v>
                </c:pt>
                <c:pt idx="3438">
                  <c:v>44833.39908408565</c:v>
                </c:pt>
                <c:pt idx="3439">
                  <c:v>44833.399087673613</c:v>
                </c:pt>
                <c:pt idx="3440">
                  <c:v>44833.399091261577</c:v>
                </c:pt>
                <c:pt idx="3441">
                  <c:v>44833.399094826389</c:v>
                </c:pt>
                <c:pt idx="3442">
                  <c:v>44833.399098391201</c:v>
                </c:pt>
                <c:pt idx="3443">
                  <c:v>44833.399101967596</c:v>
                </c:pt>
                <c:pt idx="3444">
                  <c:v>44833.399105543984</c:v>
                </c:pt>
                <c:pt idx="3445">
                  <c:v>44833.399109131948</c:v>
                </c:pt>
                <c:pt idx="3446">
                  <c:v>44833.399112673615</c:v>
                </c:pt>
                <c:pt idx="3447">
                  <c:v>44833.399116261571</c:v>
                </c:pt>
                <c:pt idx="3448">
                  <c:v>44833.399119849535</c:v>
                </c:pt>
                <c:pt idx="3449">
                  <c:v>44833.399123449075</c:v>
                </c:pt>
                <c:pt idx="3450">
                  <c:v>44833.399127037039</c:v>
                </c:pt>
                <c:pt idx="3451">
                  <c:v>44833.399130613427</c:v>
                </c:pt>
                <c:pt idx="3452">
                  <c:v>44833.399134189815</c:v>
                </c:pt>
                <c:pt idx="3453">
                  <c:v>44833.399137766202</c:v>
                </c:pt>
                <c:pt idx="3454">
                  <c:v>44833.399141250004</c:v>
                </c:pt>
                <c:pt idx="3455">
                  <c:v>44833.399144814815</c:v>
                </c:pt>
                <c:pt idx="3456">
                  <c:v>44833.399148391203</c:v>
                </c:pt>
                <c:pt idx="3457">
                  <c:v>44833.399152002312</c:v>
                </c:pt>
                <c:pt idx="3458">
                  <c:v>44833.399155590276</c:v>
                </c:pt>
                <c:pt idx="3459">
                  <c:v>44833.399159074077</c:v>
                </c:pt>
                <c:pt idx="3460">
                  <c:v>44833.399162662034</c:v>
                </c:pt>
                <c:pt idx="3461">
                  <c:v>44833.399166261574</c:v>
                </c:pt>
                <c:pt idx="3462">
                  <c:v>44833.399169872682</c:v>
                </c:pt>
                <c:pt idx="3463">
                  <c:v>44833.399173449077</c:v>
                </c:pt>
                <c:pt idx="3464">
                  <c:v>44833.399177025465</c:v>
                </c:pt>
                <c:pt idx="3465">
                  <c:v>44833.399180613429</c:v>
                </c:pt>
                <c:pt idx="3466">
                  <c:v>44833.399184189817</c:v>
                </c:pt>
                <c:pt idx="3467">
                  <c:v>44833.399187673611</c:v>
                </c:pt>
                <c:pt idx="3468">
                  <c:v>44833.39919128472</c:v>
                </c:pt>
                <c:pt idx="3469">
                  <c:v>44833.399194861115</c:v>
                </c:pt>
                <c:pt idx="3470">
                  <c:v>44833.399198391206</c:v>
                </c:pt>
                <c:pt idx="3471">
                  <c:v>44833.399201886576</c:v>
                </c:pt>
                <c:pt idx="3472">
                  <c:v>44833.399205451387</c:v>
                </c:pt>
                <c:pt idx="3473">
                  <c:v>44833.399209050927</c:v>
                </c:pt>
                <c:pt idx="3474">
                  <c:v>44833.399212638891</c:v>
                </c:pt>
                <c:pt idx="3475">
                  <c:v>44833.399216215279</c:v>
                </c:pt>
                <c:pt idx="3476">
                  <c:v>44833.399219791667</c:v>
                </c:pt>
                <c:pt idx="3477">
                  <c:v>44833.399223425928</c:v>
                </c:pt>
                <c:pt idx="3478">
                  <c:v>44833.39922702546</c:v>
                </c:pt>
                <c:pt idx="3479">
                  <c:v>44833.399230590279</c:v>
                </c:pt>
                <c:pt idx="3480">
                  <c:v>44833.399234155091</c:v>
                </c:pt>
                <c:pt idx="3481">
                  <c:v>44833.399237743055</c:v>
                </c:pt>
                <c:pt idx="3482">
                  <c:v>44833.39924136574</c:v>
                </c:pt>
                <c:pt idx="3483">
                  <c:v>44833.39924496528</c:v>
                </c:pt>
                <c:pt idx="3484">
                  <c:v>44833.399248553244</c:v>
                </c:pt>
                <c:pt idx="3485">
                  <c:v>44833.399252037038</c:v>
                </c:pt>
                <c:pt idx="3486">
                  <c:v>44833.399255636577</c:v>
                </c:pt>
                <c:pt idx="3487">
                  <c:v>44833.399259155092</c:v>
                </c:pt>
                <c:pt idx="3488">
                  <c:v>44833.399262743056</c:v>
                </c:pt>
                <c:pt idx="3489">
                  <c:v>44833.399266319444</c:v>
                </c:pt>
                <c:pt idx="3490">
                  <c:v>44833.399269907408</c:v>
                </c:pt>
                <c:pt idx="3491">
                  <c:v>44833.399273402778</c:v>
                </c:pt>
                <c:pt idx="3492">
                  <c:v>44833.399277002318</c:v>
                </c:pt>
                <c:pt idx="3493">
                  <c:v>44833.39928060185</c:v>
                </c:pt>
                <c:pt idx="3494">
                  <c:v>44833.399284212966</c:v>
                </c:pt>
                <c:pt idx="3495">
                  <c:v>44833.399287789354</c:v>
                </c:pt>
                <c:pt idx="3496">
                  <c:v>44833.399291377318</c:v>
                </c:pt>
                <c:pt idx="3497">
                  <c:v>44833.39929494213</c:v>
                </c:pt>
                <c:pt idx="3498">
                  <c:v>44833.399298518518</c:v>
                </c:pt>
                <c:pt idx="3499">
                  <c:v>44833.399302129626</c:v>
                </c:pt>
                <c:pt idx="3500">
                  <c:v>44833.399305694446</c:v>
                </c:pt>
                <c:pt idx="3501">
                  <c:v>44833.399309189816</c:v>
                </c:pt>
                <c:pt idx="3502">
                  <c:v>44833.399312719906</c:v>
                </c:pt>
                <c:pt idx="3503">
                  <c:v>44833.399316331015</c:v>
                </c:pt>
                <c:pt idx="3504">
                  <c:v>44833.399319918979</c:v>
                </c:pt>
                <c:pt idx="3505">
                  <c:v>44833.399323506943</c:v>
                </c:pt>
                <c:pt idx="3506">
                  <c:v>44833.399327060186</c:v>
                </c:pt>
                <c:pt idx="3507">
                  <c:v>44833.399330555556</c:v>
                </c:pt>
                <c:pt idx="3508">
                  <c:v>44833.399334131944</c:v>
                </c:pt>
                <c:pt idx="3509">
                  <c:v>44833.399337627314</c:v>
                </c:pt>
                <c:pt idx="3510">
                  <c:v>44833.399341192133</c:v>
                </c:pt>
                <c:pt idx="3511">
                  <c:v>44833.399344756945</c:v>
                </c:pt>
                <c:pt idx="3512">
                  <c:v>44833.399348379629</c:v>
                </c:pt>
                <c:pt idx="3513">
                  <c:v>44833.399351944441</c:v>
                </c:pt>
                <c:pt idx="3514">
                  <c:v>44833.399355474539</c:v>
                </c:pt>
                <c:pt idx="3515">
                  <c:v>44833.399359085648</c:v>
                </c:pt>
                <c:pt idx="3516">
                  <c:v>44833.399362685188</c:v>
                </c:pt>
                <c:pt idx="3517">
                  <c:v>44833.39936625</c:v>
                </c:pt>
                <c:pt idx="3518">
                  <c:v>44833.399369837964</c:v>
                </c:pt>
                <c:pt idx="3519">
                  <c:v>44833.399373449072</c:v>
                </c:pt>
                <c:pt idx="3520">
                  <c:v>44833.39937702546</c:v>
                </c:pt>
                <c:pt idx="3521">
                  <c:v>44833.399380590279</c:v>
                </c:pt>
                <c:pt idx="3522">
                  <c:v>44833.399384178243</c:v>
                </c:pt>
                <c:pt idx="3523">
                  <c:v>44833.399387766207</c:v>
                </c:pt>
                <c:pt idx="3524">
                  <c:v>44833.399391354164</c:v>
                </c:pt>
                <c:pt idx="3525">
                  <c:v>44833.399394965279</c:v>
                </c:pt>
                <c:pt idx="3526">
                  <c:v>44833.399398564812</c:v>
                </c:pt>
                <c:pt idx="3527">
                  <c:v>44833.399402141207</c:v>
                </c:pt>
                <c:pt idx="3528">
                  <c:v>44833.399405706019</c:v>
                </c:pt>
                <c:pt idx="3529">
                  <c:v>44833.399409189813</c:v>
                </c:pt>
                <c:pt idx="3530">
                  <c:v>44833.399412777777</c:v>
                </c:pt>
                <c:pt idx="3531">
                  <c:v>44833.399416412038</c:v>
                </c:pt>
                <c:pt idx="3532">
                  <c:v>44833.399419988426</c:v>
                </c:pt>
                <c:pt idx="3533">
                  <c:v>44833.399423564813</c:v>
                </c:pt>
                <c:pt idx="3534">
                  <c:v>44833.399427141201</c:v>
                </c:pt>
                <c:pt idx="3535">
                  <c:v>44833.399430625002</c:v>
                </c:pt>
                <c:pt idx="3536">
                  <c:v>44833.39943420139</c:v>
                </c:pt>
                <c:pt idx="3537">
                  <c:v>44833.399437800923</c:v>
                </c:pt>
                <c:pt idx="3538">
                  <c:v>44833.399441388887</c:v>
                </c:pt>
                <c:pt idx="3539">
                  <c:v>44833.399444965275</c:v>
                </c:pt>
                <c:pt idx="3540">
                  <c:v>44833.39944854167</c:v>
                </c:pt>
                <c:pt idx="3541">
                  <c:v>44833.399452118058</c:v>
                </c:pt>
                <c:pt idx="3542">
                  <c:v>44833.399455706021</c:v>
                </c:pt>
                <c:pt idx="3543">
                  <c:v>44833.399459270833</c:v>
                </c:pt>
                <c:pt idx="3544">
                  <c:v>44833.399462835645</c:v>
                </c:pt>
                <c:pt idx="3545">
                  <c:v>44833.399466435185</c:v>
                </c:pt>
                <c:pt idx="3546">
                  <c:v>44833.399469976852</c:v>
                </c:pt>
                <c:pt idx="3547">
                  <c:v>44833.399473599537</c:v>
                </c:pt>
                <c:pt idx="3548">
                  <c:v>44833.39947715278</c:v>
                </c:pt>
                <c:pt idx="3549">
                  <c:v>44833.399480752312</c:v>
                </c:pt>
                <c:pt idx="3550">
                  <c:v>44833.39948428241</c:v>
                </c:pt>
                <c:pt idx="3551">
                  <c:v>44833.399487847222</c:v>
                </c:pt>
                <c:pt idx="3552">
                  <c:v>44833.399491458331</c:v>
                </c:pt>
                <c:pt idx="3553">
                  <c:v>44833.399495046295</c:v>
                </c:pt>
                <c:pt idx="3554">
                  <c:v>44833.399498622683</c:v>
                </c:pt>
                <c:pt idx="3555">
                  <c:v>44833.399502199078</c:v>
                </c:pt>
                <c:pt idx="3556">
                  <c:v>44833.399505775466</c:v>
                </c:pt>
                <c:pt idx="3557">
                  <c:v>44833.399509363429</c:v>
                </c:pt>
                <c:pt idx="3558">
                  <c:v>44833.399512928241</c:v>
                </c:pt>
                <c:pt idx="3559">
                  <c:v>44833.399516493053</c:v>
                </c:pt>
                <c:pt idx="3560">
                  <c:v>44833.399520057872</c:v>
                </c:pt>
                <c:pt idx="3561">
                  <c:v>44833.399523657405</c:v>
                </c:pt>
                <c:pt idx="3562">
                  <c:v>44833.399527245369</c:v>
                </c:pt>
                <c:pt idx="3563">
                  <c:v>44833.399530810188</c:v>
                </c:pt>
                <c:pt idx="3564">
                  <c:v>44833.39953440972</c:v>
                </c:pt>
                <c:pt idx="3565">
                  <c:v>44833.399537986108</c:v>
                </c:pt>
                <c:pt idx="3566">
                  <c:v>44833.399541550927</c:v>
                </c:pt>
                <c:pt idx="3567">
                  <c:v>44833.399545034721</c:v>
                </c:pt>
                <c:pt idx="3568">
                  <c:v>44833.399548622685</c:v>
                </c:pt>
                <c:pt idx="3569">
                  <c:v>44833.399552106479</c:v>
                </c:pt>
                <c:pt idx="3570">
                  <c:v>44833.399555717595</c:v>
                </c:pt>
                <c:pt idx="3571">
                  <c:v>44833.399559317128</c:v>
                </c:pt>
                <c:pt idx="3572">
                  <c:v>44833.399562893515</c:v>
                </c:pt>
                <c:pt idx="3573">
                  <c:v>44833.39956646991</c:v>
                </c:pt>
                <c:pt idx="3574">
                  <c:v>44833.399570057867</c:v>
                </c:pt>
                <c:pt idx="3575">
                  <c:v>44833.399573634262</c:v>
                </c:pt>
                <c:pt idx="3576">
                  <c:v>44833.399577245371</c:v>
                </c:pt>
                <c:pt idx="3577">
                  <c:v>44833.399580787038</c:v>
                </c:pt>
                <c:pt idx="3578">
                  <c:v>44833.39958438657</c:v>
                </c:pt>
                <c:pt idx="3579">
                  <c:v>44833.399587974534</c:v>
                </c:pt>
                <c:pt idx="3580">
                  <c:v>44833.399591550929</c:v>
                </c:pt>
                <c:pt idx="3581">
                  <c:v>44833.399595115741</c:v>
                </c:pt>
                <c:pt idx="3582">
                  <c:v>44833.399598599535</c:v>
                </c:pt>
                <c:pt idx="3583">
                  <c:v>44833.399602187499</c:v>
                </c:pt>
                <c:pt idx="3584">
                  <c:v>44833.399605671293</c:v>
                </c:pt>
                <c:pt idx="3585">
                  <c:v>44833.399609224536</c:v>
                </c:pt>
                <c:pt idx="3586">
                  <c:v>44833.399612847221</c:v>
                </c:pt>
                <c:pt idx="3587">
                  <c:v>44833.399616400464</c:v>
                </c:pt>
                <c:pt idx="3588">
                  <c:v>44833.399620011573</c:v>
                </c:pt>
                <c:pt idx="3589">
                  <c:v>44833.39962358796</c:v>
                </c:pt>
                <c:pt idx="3590">
                  <c:v>44833.399627164355</c:v>
                </c:pt>
                <c:pt idx="3591">
                  <c:v>44833.399630752312</c:v>
                </c:pt>
                <c:pt idx="3592">
                  <c:v>44833.399634351852</c:v>
                </c:pt>
                <c:pt idx="3593">
                  <c:v>44833.399637939816</c:v>
                </c:pt>
                <c:pt idx="3594">
                  <c:v>44833.399641516204</c:v>
                </c:pt>
                <c:pt idx="3595">
                  <c:v>44833.399645104168</c:v>
                </c:pt>
                <c:pt idx="3596">
                  <c:v>44833.399648587962</c:v>
                </c:pt>
                <c:pt idx="3597">
                  <c:v>44833.399652164349</c:v>
                </c:pt>
                <c:pt idx="3598">
                  <c:v>44833.399655648151</c:v>
                </c:pt>
                <c:pt idx="3599">
                  <c:v>44833.399659224538</c:v>
                </c:pt>
                <c:pt idx="3600">
                  <c:v>44833.399662835647</c:v>
                </c:pt>
                <c:pt idx="3601">
                  <c:v>44833.399666412035</c:v>
                </c:pt>
                <c:pt idx="3602">
                  <c:v>44833.399669976854</c:v>
                </c:pt>
                <c:pt idx="3603">
                  <c:v>44833.399673564818</c:v>
                </c:pt>
                <c:pt idx="3604">
                  <c:v>44833.399677141206</c:v>
                </c:pt>
                <c:pt idx="3605">
                  <c:v>44833.39968072917</c:v>
                </c:pt>
                <c:pt idx="3606">
                  <c:v>44833.399684305557</c:v>
                </c:pt>
                <c:pt idx="3607">
                  <c:v>44833.399687916666</c:v>
                </c:pt>
                <c:pt idx="3608">
                  <c:v>44833.39969150463</c:v>
                </c:pt>
                <c:pt idx="3609">
                  <c:v>44833.399695092594</c:v>
                </c:pt>
                <c:pt idx="3610">
                  <c:v>44833.399698668982</c:v>
                </c:pt>
                <c:pt idx="3611">
                  <c:v>44833.399702222225</c:v>
                </c:pt>
                <c:pt idx="3612">
                  <c:v>44833.399705810189</c:v>
                </c:pt>
                <c:pt idx="3613">
                  <c:v>44833.399709351848</c:v>
                </c:pt>
                <c:pt idx="3614">
                  <c:v>44833.399712847226</c:v>
                </c:pt>
                <c:pt idx="3615">
                  <c:v>44833.399716412037</c:v>
                </c:pt>
                <c:pt idx="3616">
                  <c:v>44833.399719988425</c:v>
                </c:pt>
                <c:pt idx="3617">
                  <c:v>44833.399723541668</c:v>
                </c:pt>
                <c:pt idx="3618">
                  <c:v>44833.399727025462</c:v>
                </c:pt>
                <c:pt idx="3619">
                  <c:v>44833.399730590281</c:v>
                </c:pt>
                <c:pt idx="3620">
                  <c:v>44833.399734189814</c:v>
                </c:pt>
                <c:pt idx="3621">
                  <c:v>44833.399737777778</c:v>
                </c:pt>
                <c:pt idx="3622">
                  <c:v>44833.399741377318</c:v>
                </c:pt>
                <c:pt idx="3623">
                  <c:v>44833.399744895833</c:v>
                </c:pt>
                <c:pt idx="3624">
                  <c:v>44833.399748518517</c:v>
                </c:pt>
                <c:pt idx="3625">
                  <c:v>44833.399752094905</c:v>
                </c:pt>
                <c:pt idx="3626">
                  <c:v>44833.399755659724</c:v>
                </c:pt>
                <c:pt idx="3627">
                  <c:v>44833.399759247688</c:v>
                </c:pt>
                <c:pt idx="3628">
                  <c:v>44833.399762835645</c:v>
                </c:pt>
                <c:pt idx="3629">
                  <c:v>44833.399766458337</c:v>
                </c:pt>
                <c:pt idx="3630">
                  <c:v>44833.399770034724</c:v>
                </c:pt>
                <c:pt idx="3631">
                  <c:v>44833.399773622688</c:v>
                </c:pt>
                <c:pt idx="3632">
                  <c:v>44833.399777199076</c:v>
                </c:pt>
                <c:pt idx="3633">
                  <c:v>44833.399780763888</c:v>
                </c:pt>
                <c:pt idx="3634">
                  <c:v>44833.399784351852</c:v>
                </c:pt>
                <c:pt idx="3635">
                  <c:v>44833.399787916664</c:v>
                </c:pt>
                <c:pt idx="3636">
                  <c:v>44833.399791504628</c:v>
                </c:pt>
                <c:pt idx="3637">
                  <c:v>44833.399795092591</c:v>
                </c:pt>
                <c:pt idx="3638">
                  <c:v>44833.399798692131</c:v>
                </c:pt>
                <c:pt idx="3639">
                  <c:v>44833.399802268519</c:v>
                </c:pt>
                <c:pt idx="3640">
                  <c:v>44833.399805833331</c:v>
                </c:pt>
                <c:pt idx="3641">
                  <c:v>44833.399809409719</c:v>
                </c:pt>
                <c:pt idx="3642">
                  <c:v>44833.399812986114</c:v>
                </c:pt>
                <c:pt idx="3643">
                  <c:v>44833.399816574078</c:v>
                </c:pt>
                <c:pt idx="3644">
                  <c:v>44833.399820150466</c:v>
                </c:pt>
                <c:pt idx="3645">
                  <c:v>44833.399823715277</c:v>
                </c:pt>
                <c:pt idx="3646">
                  <c:v>44833.399827291665</c:v>
                </c:pt>
                <c:pt idx="3647">
                  <c:v>44833.399830891205</c:v>
                </c:pt>
                <c:pt idx="3648">
                  <c:v>44833.399834490738</c:v>
                </c:pt>
                <c:pt idx="3649">
                  <c:v>44833.399838055557</c:v>
                </c:pt>
                <c:pt idx="3650">
                  <c:v>44833.399841539351</c:v>
                </c:pt>
                <c:pt idx="3651">
                  <c:v>44833.399845127315</c:v>
                </c:pt>
                <c:pt idx="3652">
                  <c:v>44833.399848703702</c:v>
                </c:pt>
                <c:pt idx="3653">
                  <c:v>44833.399852268521</c:v>
                </c:pt>
                <c:pt idx="3654">
                  <c:v>44833.399855844909</c:v>
                </c:pt>
                <c:pt idx="3655">
                  <c:v>44833.399859421297</c:v>
                </c:pt>
                <c:pt idx="3656">
                  <c:v>44833.399862997685</c:v>
                </c:pt>
                <c:pt idx="3657">
                  <c:v>44833.39986662037</c:v>
                </c:pt>
                <c:pt idx="3658">
                  <c:v>44833.399870208334</c:v>
                </c:pt>
                <c:pt idx="3659">
                  <c:v>44833.399873773145</c:v>
                </c:pt>
                <c:pt idx="3660">
                  <c:v>44833.399877361109</c:v>
                </c:pt>
                <c:pt idx="3661">
                  <c:v>44833.399880972225</c:v>
                </c:pt>
                <c:pt idx="3662">
                  <c:v>44833.399884560182</c:v>
                </c:pt>
                <c:pt idx="3663">
                  <c:v>44833.399888148146</c:v>
                </c:pt>
                <c:pt idx="3664">
                  <c:v>44833.399891712965</c:v>
                </c:pt>
                <c:pt idx="3665">
                  <c:v>44833.399895208335</c:v>
                </c:pt>
                <c:pt idx="3666">
                  <c:v>44833.399898796299</c:v>
                </c:pt>
                <c:pt idx="3667">
                  <c:v>44833.399902418983</c:v>
                </c:pt>
                <c:pt idx="3668">
                  <c:v>44833.399905972219</c:v>
                </c:pt>
                <c:pt idx="3669">
                  <c:v>44833.399909560183</c:v>
                </c:pt>
                <c:pt idx="3670">
                  <c:v>44833.399913136571</c:v>
                </c:pt>
                <c:pt idx="3671">
                  <c:v>44833.399916724535</c:v>
                </c:pt>
                <c:pt idx="3672">
                  <c:v>44833.399920289354</c:v>
                </c:pt>
                <c:pt idx="3673">
                  <c:v>44833.399923865742</c:v>
                </c:pt>
                <c:pt idx="3674">
                  <c:v>44833.399927453705</c:v>
                </c:pt>
                <c:pt idx="3675">
                  <c:v>44833.399931064814</c:v>
                </c:pt>
                <c:pt idx="3676">
                  <c:v>44833.399934652778</c:v>
                </c:pt>
                <c:pt idx="3677">
                  <c:v>44833.39993821759</c:v>
                </c:pt>
                <c:pt idx="3678">
                  <c:v>44833.399941782409</c:v>
                </c:pt>
                <c:pt idx="3679">
                  <c:v>44833.399945370373</c:v>
                </c:pt>
                <c:pt idx="3680">
                  <c:v>44833.399948854167</c:v>
                </c:pt>
                <c:pt idx="3681">
                  <c:v>44833.399952418979</c:v>
                </c:pt>
                <c:pt idx="3682">
                  <c:v>44833.39995590278</c:v>
                </c:pt>
                <c:pt idx="3683">
                  <c:v>44833.399959479168</c:v>
                </c:pt>
                <c:pt idx="3684">
                  <c:v>44833.399963055555</c:v>
                </c:pt>
                <c:pt idx="3685">
                  <c:v>44833.399966655095</c:v>
                </c:pt>
                <c:pt idx="3686">
                  <c:v>44833.399970243052</c:v>
                </c:pt>
                <c:pt idx="3687">
                  <c:v>44833.399973726853</c:v>
                </c:pt>
                <c:pt idx="3688">
                  <c:v>44833.399977280096</c:v>
                </c:pt>
                <c:pt idx="3689">
                  <c:v>44833.399980833332</c:v>
                </c:pt>
                <c:pt idx="3690">
                  <c:v>44833.399984386575</c:v>
                </c:pt>
                <c:pt idx="3691">
                  <c:v>44833.399987974539</c:v>
                </c:pt>
                <c:pt idx="3692">
                  <c:v>44833.399991481485</c:v>
                </c:pt>
                <c:pt idx="3693">
                  <c:v>44833.399995069442</c:v>
                </c:pt>
                <c:pt idx="3694">
                  <c:v>44833.399998645837</c:v>
                </c:pt>
                <c:pt idx="3695">
                  <c:v>44833.400002210648</c:v>
                </c:pt>
                <c:pt idx="3696">
                  <c:v>44833.40000577546</c:v>
                </c:pt>
                <c:pt idx="3697">
                  <c:v>44833.400009363424</c:v>
                </c:pt>
                <c:pt idx="3698">
                  <c:v>44833.400012986109</c:v>
                </c:pt>
                <c:pt idx="3699">
                  <c:v>44833.400016585649</c:v>
                </c:pt>
                <c:pt idx="3700">
                  <c:v>44833.400020069443</c:v>
                </c:pt>
                <c:pt idx="3701">
                  <c:v>44833.400023645831</c:v>
                </c:pt>
                <c:pt idx="3702">
                  <c:v>44833.400027222226</c:v>
                </c:pt>
                <c:pt idx="3703">
                  <c:v>44833.40003070602</c:v>
                </c:pt>
                <c:pt idx="3704">
                  <c:v>44833.400034317128</c:v>
                </c:pt>
                <c:pt idx="3705">
                  <c:v>44833.400037905092</c:v>
                </c:pt>
                <c:pt idx="3706">
                  <c:v>44833.40004148148</c:v>
                </c:pt>
                <c:pt idx="3707">
                  <c:v>44833.400045046299</c:v>
                </c:pt>
                <c:pt idx="3708">
                  <c:v>44833.400048634256</c:v>
                </c:pt>
                <c:pt idx="3709">
                  <c:v>44833.400052245372</c:v>
                </c:pt>
                <c:pt idx="3710">
                  <c:v>44833.400055833336</c:v>
                </c:pt>
                <c:pt idx="3711">
                  <c:v>44833.400059432868</c:v>
                </c:pt>
                <c:pt idx="3712">
                  <c:v>44833.400062986111</c:v>
                </c:pt>
                <c:pt idx="3713">
                  <c:v>44833.400066550923</c:v>
                </c:pt>
                <c:pt idx="3714">
                  <c:v>44833.400070034724</c:v>
                </c:pt>
                <c:pt idx="3715">
                  <c:v>44833.400073622688</c:v>
                </c:pt>
                <c:pt idx="3716">
                  <c:v>44833.400077106482</c:v>
                </c:pt>
                <c:pt idx="3717">
                  <c:v>44833.400080729167</c:v>
                </c:pt>
                <c:pt idx="3718">
                  <c:v>44833.400084317131</c:v>
                </c:pt>
                <c:pt idx="3719">
                  <c:v>44833.400087893519</c:v>
                </c:pt>
                <c:pt idx="3720">
                  <c:v>44833.400091493058</c:v>
                </c:pt>
                <c:pt idx="3721">
                  <c:v>44833.40009505787</c:v>
                </c:pt>
                <c:pt idx="3722">
                  <c:v>44833.400098634258</c:v>
                </c:pt>
                <c:pt idx="3723">
                  <c:v>44833.400102245374</c:v>
                </c:pt>
                <c:pt idx="3724">
                  <c:v>44833.400105787034</c:v>
                </c:pt>
                <c:pt idx="3725">
                  <c:v>44833.400109386574</c:v>
                </c:pt>
                <c:pt idx="3726">
                  <c:v>44833.400112974537</c:v>
                </c:pt>
                <c:pt idx="3727">
                  <c:v>44833.400116550925</c:v>
                </c:pt>
                <c:pt idx="3728">
                  <c:v>44833.40012017361</c:v>
                </c:pt>
                <c:pt idx="3729">
                  <c:v>44833.40012377315</c:v>
                </c:pt>
                <c:pt idx="3730">
                  <c:v>44833.400127349538</c:v>
                </c:pt>
                <c:pt idx="3731">
                  <c:v>44833.40013094907</c:v>
                </c:pt>
                <c:pt idx="3732">
                  <c:v>44833.400134537034</c:v>
                </c:pt>
                <c:pt idx="3733">
                  <c:v>44833.400138090277</c:v>
                </c:pt>
                <c:pt idx="3734">
                  <c:v>44833.400141655089</c:v>
                </c:pt>
                <c:pt idx="3735">
                  <c:v>44833.40014513889</c:v>
                </c:pt>
                <c:pt idx="3736">
                  <c:v>44833.400148738423</c:v>
                </c:pt>
                <c:pt idx="3737">
                  <c:v>44833.400152326387</c:v>
                </c:pt>
                <c:pt idx="3738">
                  <c:v>44833.400155914351</c:v>
                </c:pt>
                <c:pt idx="3739">
                  <c:v>44833.400159467594</c:v>
                </c:pt>
                <c:pt idx="3740">
                  <c:v>44833.400163043982</c:v>
                </c:pt>
                <c:pt idx="3741">
                  <c:v>44833.400166631945</c:v>
                </c:pt>
                <c:pt idx="3742">
                  <c:v>44833.400170208333</c:v>
                </c:pt>
                <c:pt idx="3743">
                  <c:v>44833.400173796297</c:v>
                </c:pt>
                <c:pt idx="3744">
                  <c:v>44833.400177361109</c:v>
                </c:pt>
                <c:pt idx="3745">
                  <c:v>44833.400180937497</c:v>
                </c:pt>
                <c:pt idx="3746">
                  <c:v>44833.400184548613</c:v>
                </c:pt>
                <c:pt idx="3747">
                  <c:v>44833.400188136577</c:v>
                </c:pt>
                <c:pt idx="3748">
                  <c:v>44833.400191620371</c:v>
                </c:pt>
                <c:pt idx="3749">
                  <c:v>44833.400195173614</c:v>
                </c:pt>
                <c:pt idx="3750">
                  <c:v>44833.400198668984</c:v>
                </c:pt>
                <c:pt idx="3751">
                  <c:v>44833.400202256948</c:v>
                </c:pt>
                <c:pt idx="3752">
                  <c:v>44833.400205868056</c:v>
                </c:pt>
                <c:pt idx="3753">
                  <c:v>44833.400209444444</c:v>
                </c:pt>
                <c:pt idx="3754">
                  <c:v>44833.400213020832</c:v>
                </c:pt>
                <c:pt idx="3755">
                  <c:v>44833.40021659722</c:v>
                </c:pt>
                <c:pt idx="3756">
                  <c:v>44833.40022019676</c:v>
                </c:pt>
                <c:pt idx="3757">
                  <c:v>44833.400223807868</c:v>
                </c:pt>
                <c:pt idx="3758">
                  <c:v>44833.400227349535</c:v>
                </c:pt>
                <c:pt idx="3759">
                  <c:v>44833.400230960651</c:v>
                </c:pt>
                <c:pt idx="3760">
                  <c:v>44833.400234548608</c:v>
                </c:pt>
                <c:pt idx="3761">
                  <c:v>44833.400238113427</c:v>
                </c:pt>
                <c:pt idx="3762">
                  <c:v>44833.400241678239</c:v>
                </c:pt>
                <c:pt idx="3763">
                  <c:v>44833.400245254626</c:v>
                </c:pt>
                <c:pt idx="3764">
                  <c:v>44833.400248738428</c:v>
                </c:pt>
                <c:pt idx="3765">
                  <c:v>44833.400252326392</c:v>
                </c:pt>
                <c:pt idx="3766">
                  <c:v>44833.400255902779</c:v>
                </c:pt>
                <c:pt idx="3767">
                  <c:v>44833.400259479167</c:v>
                </c:pt>
                <c:pt idx="3768">
                  <c:v>44833.40026303241</c:v>
                </c:pt>
                <c:pt idx="3769">
                  <c:v>44833.400266620367</c:v>
                </c:pt>
                <c:pt idx="3770">
                  <c:v>44833.400270150465</c:v>
                </c:pt>
                <c:pt idx="3771">
                  <c:v>44833.400273634259</c:v>
                </c:pt>
                <c:pt idx="3772">
                  <c:v>44833.400277199071</c:v>
                </c:pt>
                <c:pt idx="3773">
                  <c:v>44833.400280682872</c:v>
                </c:pt>
                <c:pt idx="3774">
                  <c:v>44833.400284247684</c:v>
                </c:pt>
                <c:pt idx="3775">
                  <c:v>44833.400287824072</c:v>
                </c:pt>
                <c:pt idx="3776">
                  <c:v>44833.400291307873</c:v>
                </c:pt>
                <c:pt idx="3777">
                  <c:v>44833.400294861109</c:v>
                </c:pt>
                <c:pt idx="3778">
                  <c:v>44833.40029834491</c:v>
                </c:pt>
                <c:pt idx="3779">
                  <c:v>44833.400301932874</c:v>
                </c:pt>
                <c:pt idx="3780">
                  <c:v>44833.400305497686</c:v>
                </c:pt>
                <c:pt idx="3781">
                  <c:v>44833.400309097226</c:v>
                </c:pt>
                <c:pt idx="3782">
                  <c:v>44833.400312662037</c:v>
                </c:pt>
                <c:pt idx="3783">
                  <c:v>44833.400316261577</c:v>
                </c:pt>
                <c:pt idx="3784">
                  <c:v>44833.400319837965</c:v>
                </c:pt>
                <c:pt idx="3785">
                  <c:v>44833.400323321759</c:v>
                </c:pt>
                <c:pt idx="3786">
                  <c:v>44833.400326909723</c:v>
                </c:pt>
                <c:pt idx="3787">
                  <c:v>44833.400330393517</c:v>
                </c:pt>
                <c:pt idx="3788">
                  <c:v>44833.400334016202</c:v>
                </c:pt>
                <c:pt idx="3789">
                  <c:v>44833.400337592589</c:v>
                </c:pt>
                <c:pt idx="3790">
                  <c:v>44833.400341168985</c:v>
                </c:pt>
                <c:pt idx="3791">
                  <c:v>44833.400344652779</c:v>
                </c:pt>
                <c:pt idx="3792">
                  <c:v>44833.400348229166</c:v>
                </c:pt>
                <c:pt idx="3793">
                  <c:v>44833.400351805554</c:v>
                </c:pt>
                <c:pt idx="3794">
                  <c:v>44833.400355289348</c:v>
                </c:pt>
                <c:pt idx="3795">
                  <c:v>44833.400358842591</c:v>
                </c:pt>
                <c:pt idx="3796">
                  <c:v>44833.400362418979</c:v>
                </c:pt>
                <c:pt idx="3797">
                  <c:v>44833.400366041664</c:v>
                </c:pt>
                <c:pt idx="3798">
                  <c:v>44833.400369525465</c:v>
                </c:pt>
                <c:pt idx="3799">
                  <c:v>44833.400373101853</c:v>
                </c:pt>
                <c:pt idx="3800">
                  <c:v>44833.400376585647</c:v>
                </c:pt>
                <c:pt idx="3801">
                  <c:v>44833.400380162035</c:v>
                </c:pt>
                <c:pt idx="3802">
                  <c:v>44833.400383749999</c:v>
                </c:pt>
                <c:pt idx="3803">
                  <c:v>44833.400387326386</c:v>
                </c:pt>
                <c:pt idx="3804">
                  <c:v>44833.400390937502</c:v>
                </c:pt>
                <c:pt idx="3805">
                  <c:v>44833.400394525466</c:v>
                </c:pt>
                <c:pt idx="3806">
                  <c:v>44833.400398101854</c:v>
                </c:pt>
                <c:pt idx="3807">
                  <c:v>44833.400401678242</c:v>
                </c:pt>
                <c:pt idx="3808">
                  <c:v>44833.400405266206</c:v>
                </c:pt>
                <c:pt idx="3809">
                  <c:v>44833.400408888891</c:v>
                </c:pt>
                <c:pt idx="3810">
                  <c:v>44833.400412476854</c:v>
                </c:pt>
                <c:pt idx="3811">
                  <c:v>44833.400416041666</c:v>
                </c:pt>
                <c:pt idx="3812">
                  <c:v>44833.40041952546</c:v>
                </c:pt>
                <c:pt idx="3813">
                  <c:v>44833.400423125</c:v>
                </c:pt>
                <c:pt idx="3814">
                  <c:v>44833.400426655091</c:v>
                </c:pt>
                <c:pt idx="3815">
                  <c:v>44833.400430243055</c:v>
                </c:pt>
                <c:pt idx="3816">
                  <c:v>44833.400433831019</c:v>
                </c:pt>
                <c:pt idx="3817">
                  <c:v>44833.400437453703</c:v>
                </c:pt>
                <c:pt idx="3818">
                  <c:v>44833.400441041667</c:v>
                </c:pt>
                <c:pt idx="3819">
                  <c:v>44833.400444606479</c:v>
                </c:pt>
                <c:pt idx="3820">
                  <c:v>44833.400448182867</c:v>
                </c:pt>
                <c:pt idx="3821">
                  <c:v>44833.400451770831</c:v>
                </c:pt>
                <c:pt idx="3822">
                  <c:v>44833.400455370371</c:v>
                </c:pt>
                <c:pt idx="3823">
                  <c:v>44833.400458958335</c:v>
                </c:pt>
                <c:pt idx="3824">
                  <c:v>44833.400462534722</c:v>
                </c:pt>
                <c:pt idx="3825">
                  <c:v>44833.400466064813</c:v>
                </c:pt>
                <c:pt idx="3826">
                  <c:v>44833.400469675929</c:v>
                </c:pt>
                <c:pt idx="3827">
                  <c:v>44833.400473252317</c:v>
                </c:pt>
                <c:pt idx="3828">
                  <c:v>44833.400476817129</c:v>
                </c:pt>
                <c:pt idx="3829">
                  <c:v>44833.400480405093</c:v>
                </c:pt>
                <c:pt idx="3830">
                  <c:v>44833.400483969905</c:v>
                </c:pt>
                <c:pt idx="3831">
                  <c:v>44833.400487453706</c:v>
                </c:pt>
                <c:pt idx="3832">
                  <c:v>44833.400491018518</c:v>
                </c:pt>
                <c:pt idx="3833">
                  <c:v>44833.400494583337</c:v>
                </c:pt>
                <c:pt idx="3834">
                  <c:v>44833.400498067131</c:v>
                </c:pt>
                <c:pt idx="3835">
                  <c:v>44833.400501655095</c:v>
                </c:pt>
                <c:pt idx="3836">
                  <c:v>44833.400505266203</c:v>
                </c:pt>
                <c:pt idx="3837">
                  <c:v>44833.400508854167</c:v>
                </c:pt>
                <c:pt idx="3838">
                  <c:v>44833.40051240741</c:v>
                </c:pt>
                <c:pt idx="3839">
                  <c:v>44833.400515983798</c:v>
                </c:pt>
                <c:pt idx="3840">
                  <c:v>44833.400519560186</c:v>
                </c:pt>
                <c:pt idx="3841">
                  <c:v>44833.400523113429</c:v>
                </c:pt>
                <c:pt idx="3842">
                  <c:v>44833.400526701385</c:v>
                </c:pt>
                <c:pt idx="3843">
                  <c:v>44833.40053027778</c:v>
                </c:pt>
                <c:pt idx="3844">
                  <c:v>44833.400533865744</c:v>
                </c:pt>
                <c:pt idx="3845">
                  <c:v>44833.400537430556</c:v>
                </c:pt>
                <c:pt idx="3846">
                  <c:v>44833.400541006944</c:v>
                </c:pt>
                <c:pt idx="3847">
                  <c:v>44833.400544548611</c:v>
                </c:pt>
                <c:pt idx="3848">
                  <c:v>44833.400548032405</c:v>
                </c:pt>
                <c:pt idx="3849">
                  <c:v>44833.400551585648</c:v>
                </c:pt>
                <c:pt idx="3850">
                  <c:v>44833.400555162036</c:v>
                </c:pt>
                <c:pt idx="3851">
                  <c:v>44833.400558726855</c:v>
                </c:pt>
                <c:pt idx="3852">
                  <c:v>44833.400562303243</c:v>
                </c:pt>
                <c:pt idx="3853">
                  <c:v>44833.400565891206</c:v>
                </c:pt>
                <c:pt idx="3854">
                  <c:v>44833.400569467594</c:v>
                </c:pt>
                <c:pt idx="3855">
                  <c:v>44833.400573055558</c:v>
                </c:pt>
                <c:pt idx="3856">
                  <c:v>44833.40057662037</c:v>
                </c:pt>
                <c:pt idx="3857">
                  <c:v>44833.40058021991</c:v>
                </c:pt>
                <c:pt idx="3858">
                  <c:v>44833.400583819443</c:v>
                </c:pt>
                <c:pt idx="3859">
                  <c:v>44833.400587349533</c:v>
                </c:pt>
                <c:pt idx="3860">
                  <c:v>44833.400590960649</c:v>
                </c:pt>
                <c:pt idx="3861">
                  <c:v>44833.400594537037</c:v>
                </c:pt>
                <c:pt idx="3862">
                  <c:v>44833.400598101849</c:v>
                </c:pt>
                <c:pt idx="3863">
                  <c:v>44833.400601689813</c:v>
                </c:pt>
                <c:pt idx="3864">
                  <c:v>44833.400605266201</c:v>
                </c:pt>
                <c:pt idx="3865">
                  <c:v>44833.400608854165</c:v>
                </c:pt>
                <c:pt idx="3866">
                  <c:v>44833.400612476849</c:v>
                </c:pt>
                <c:pt idx="3867">
                  <c:v>44833.400616076389</c:v>
                </c:pt>
                <c:pt idx="3868">
                  <c:v>44833.400619641201</c:v>
                </c:pt>
                <c:pt idx="3869">
                  <c:v>44833.400623217596</c:v>
                </c:pt>
                <c:pt idx="3870">
                  <c:v>44833.400626793984</c:v>
                </c:pt>
                <c:pt idx="3871">
                  <c:v>44833.400630393517</c:v>
                </c:pt>
                <c:pt idx="3872">
                  <c:v>44833.400633958336</c:v>
                </c:pt>
                <c:pt idx="3873">
                  <c:v>44833.400637557868</c:v>
                </c:pt>
                <c:pt idx="3874">
                  <c:v>44833.400641087967</c:v>
                </c:pt>
                <c:pt idx="3875">
                  <c:v>44833.400644710651</c:v>
                </c:pt>
                <c:pt idx="3876">
                  <c:v>44833.400648298608</c:v>
                </c:pt>
                <c:pt idx="3877">
                  <c:v>44833.400651898148</c:v>
                </c:pt>
                <c:pt idx="3878">
                  <c:v>44833.400655474536</c:v>
                </c:pt>
                <c:pt idx="3879">
                  <c:v>44833.400659050923</c:v>
                </c:pt>
                <c:pt idx="3880">
                  <c:v>44833.400662650463</c:v>
                </c:pt>
                <c:pt idx="3881">
                  <c:v>44833.400666203706</c:v>
                </c:pt>
                <c:pt idx="3882">
                  <c:v>44833.400669803239</c:v>
                </c:pt>
                <c:pt idx="3883">
                  <c:v>44833.400673379627</c:v>
                </c:pt>
                <c:pt idx="3884">
                  <c:v>44833.400676956022</c:v>
                </c:pt>
                <c:pt idx="3885">
                  <c:v>44833.40068053241</c:v>
                </c:pt>
                <c:pt idx="3886">
                  <c:v>44833.400684108798</c:v>
                </c:pt>
                <c:pt idx="3887">
                  <c:v>44833.400687719906</c:v>
                </c:pt>
                <c:pt idx="3888">
                  <c:v>44833.400691215276</c:v>
                </c:pt>
                <c:pt idx="3889">
                  <c:v>44833.400694791664</c:v>
                </c:pt>
                <c:pt idx="3890">
                  <c:v>44833.400698368052</c:v>
                </c:pt>
                <c:pt idx="3891">
                  <c:v>44833.400701944447</c:v>
                </c:pt>
                <c:pt idx="3892">
                  <c:v>44833.400705428241</c:v>
                </c:pt>
                <c:pt idx="3893">
                  <c:v>44833.400709016205</c:v>
                </c:pt>
                <c:pt idx="3894">
                  <c:v>44833.400712592593</c:v>
                </c:pt>
                <c:pt idx="3895">
                  <c:v>44833.400716203701</c:v>
                </c:pt>
                <c:pt idx="3896">
                  <c:v>44833.400719791665</c:v>
                </c:pt>
                <c:pt idx="3897">
                  <c:v>44833.400723344908</c:v>
                </c:pt>
                <c:pt idx="3898">
                  <c:v>44833.400726932872</c:v>
                </c:pt>
                <c:pt idx="3899">
                  <c:v>44833.400730497684</c:v>
                </c:pt>
                <c:pt idx="3900">
                  <c:v>44833.400734062503</c:v>
                </c:pt>
                <c:pt idx="3901">
                  <c:v>44833.400737673612</c:v>
                </c:pt>
                <c:pt idx="3902">
                  <c:v>44833.400741238424</c:v>
                </c:pt>
                <c:pt idx="3903">
                  <c:v>44833.400744814811</c:v>
                </c:pt>
                <c:pt idx="3904">
                  <c:v>44833.400748391206</c:v>
                </c:pt>
                <c:pt idx="3905">
                  <c:v>44833.400751956018</c:v>
                </c:pt>
                <c:pt idx="3906">
                  <c:v>44833.400755555558</c:v>
                </c:pt>
                <c:pt idx="3907">
                  <c:v>44833.400759143522</c:v>
                </c:pt>
                <c:pt idx="3908">
                  <c:v>44833.400762731479</c:v>
                </c:pt>
                <c:pt idx="3909">
                  <c:v>44833.40076621528</c:v>
                </c:pt>
                <c:pt idx="3910">
                  <c:v>44833.400769780092</c:v>
                </c:pt>
                <c:pt idx="3911">
                  <c:v>44833.400773368056</c:v>
                </c:pt>
                <c:pt idx="3912">
                  <c:v>44833.400776956019</c:v>
                </c:pt>
                <c:pt idx="3913">
                  <c:v>44833.400780555552</c:v>
                </c:pt>
                <c:pt idx="3914">
                  <c:v>44833.400784143516</c:v>
                </c:pt>
                <c:pt idx="3915">
                  <c:v>44833.400787627317</c:v>
                </c:pt>
                <c:pt idx="3916">
                  <c:v>44833.400791215281</c:v>
                </c:pt>
                <c:pt idx="3917">
                  <c:v>44833.40079482639</c:v>
                </c:pt>
                <c:pt idx="3918">
                  <c:v>44833.400798414354</c:v>
                </c:pt>
                <c:pt idx="3919">
                  <c:v>44833.400801979165</c:v>
                </c:pt>
                <c:pt idx="3920">
                  <c:v>44833.400805532408</c:v>
                </c:pt>
                <c:pt idx="3921">
                  <c:v>44833.400809120372</c:v>
                </c:pt>
                <c:pt idx="3922">
                  <c:v>44833.400812719905</c:v>
                </c:pt>
                <c:pt idx="3923">
                  <c:v>44833.400816307869</c:v>
                </c:pt>
                <c:pt idx="3924">
                  <c:v>44833.400819872688</c:v>
                </c:pt>
                <c:pt idx="3925">
                  <c:v>44833.400823483797</c:v>
                </c:pt>
                <c:pt idx="3926">
                  <c:v>44833.40082707176</c:v>
                </c:pt>
                <c:pt idx="3927">
                  <c:v>44833.400830636572</c:v>
                </c:pt>
                <c:pt idx="3928">
                  <c:v>44833.400834236112</c:v>
                </c:pt>
                <c:pt idx="3929">
                  <c:v>44833.400837824076</c:v>
                </c:pt>
                <c:pt idx="3930">
                  <c:v>44833.400841423609</c:v>
                </c:pt>
                <c:pt idx="3931">
                  <c:v>44833.40084490741</c:v>
                </c:pt>
                <c:pt idx="3932">
                  <c:v>44833.400848472222</c:v>
                </c:pt>
                <c:pt idx="3933">
                  <c:v>44833.400852060186</c:v>
                </c:pt>
                <c:pt idx="3934">
                  <c:v>44833.400855648149</c:v>
                </c:pt>
                <c:pt idx="3935">
                  <c:v>44833.400859247682</c:v>
                </c:pt>
                <c:pt idx="3936">
                  <c:v>44833.400862858798</c:v>
                </c:pt>
                <c:pt idx="3937">
                  <c:v>44833.400866458331</c:v>
                </c:pt>
                <c:pt idx="3938">
                  <c:v>44833.400870034726</c:v>
                </c:pt>
                <c:pt idx="3939">
                  <c:v>44833.400873622682</c:v>
                </c:pt>
                <c:pt idx="3940">
                  <c:v>44833.400877187501</c:v>
                </c:pt>
                <c:pt idx="3941">
                  <c:v>44833.400880671295</c:v>
                </c:pt>
                <c:pt idx="3942">
                  <c:v>44833.400884236115</c:v>
                </c:pt>
                <c:pt idx="3943">
                  <c:v>44833.400887812502</c:v>
                </c:pt>
                <c:pt idx="3944">
                  <c:v>44833.400891365738</c:v>
                </c:pt>
                <c:pt idx="3945">
                  <c:v>44833.400894942133</c:v>
                </c:pt>
                <c:pt idx="3946">
                  <c:v>44833.40089853009</c:v>
                </c:pt>
                <c:pt idx="3947">
                  <c:v>44833.400902141206</c:v>
                </c:pt>
                <c:pt idx="3948">
                  <c:v>44833.400905706018</c:v>
                </c:pt>
                <c:pt idx="3949">
                  <c:v>44833.400909189812</c:v>
                </c:pt>
                <c:pt idx="3950">
                  <c:v>44833.400912766207</c:v>
                </c:pt>
                <c:pt idx="3951">
                  <c:v>44833.400916331018</c:v>
                </c:pt>
                <c:pt idx="3952">
                  <c:v>44833.400919918982</c:v>
                </c:pt>
                <c:pt idx="3953">
                  <c:v>44833.400923483794</c:v>
                </c:pt>
                <c:pt idx="3954">
                  <c:v>44833.400927048613</c:v>
                </c:pt>
                <c:pt idx="3955">
                  <c:v>44833.400930625001</c:v>
                </c:pt>
                <c:pt idx="3956">
                  <c:v>44833.400934212965</c:v>
                </c:pt>
                <c:pt idx="3957">
                  <c:v>44833.400937789353</c:v>
                </c:pt>
                <c:pt idx="3958">
                  <c:v>44833.40094136574</c:v>
                </c:pt>
                <c:pt idx="3959">
                  <c:v>44833.400944988425</c:v>
                </c:pt>
                <c:pt idx="3960">
                  <c:v>44833.400948576389</c:v>
                </c:pt>
                <c:pt idx="3961">
                  <c:v>44833.400952141201</c:v>
                </c:pt>
                <c:pt idx="3962">
                  <c:v>44833.400955740741</c:v>
                </c:pt>
                <c:pt idx="3963">
                  <c:v>44833.400959305553</c:v>
                </c:pt>
                <c:pt idx="3964">
                  <c:v>44833.400962928237</c:v>
                </c:pt>
                <c:pt idx="3965">
                  <c:v>44833.400966527777</c:v>
                </c:pt>
                <c:pt idx="3966">
                  <c:v>44833.400970115741</c:v>
                </c:pt>
                <c:pt idx="3967">
                  <c:v>44833.400973692129</c:v>
                </c:pt>
                <c:pt idx="3968">
                  <c:v>44833.400977303238</c:v>
                </c:pt>
                <c:pt idx="3969">
                  <c:v>44833.400980902778</c:v>
                </c:pt>
                <c:pt idx="3970">
                  <c:v>44833.400984456021</c:v>
                </c:pt>
                <c:pt idx="3971">
                  <c:v>44833.400987939815</c:v>
                </c:pt>
                <c:pt idx="3972">
                  <c:v>44833.400991527778</c:v>
                </c:pt>
                <c:pt idx="3973">
                  <c:v>44833.400995150463</c:v>
                </c:pt>
                <c:pt idx="3974">
                  <c:v>44833.400998738427</c:v>
                </c:pt>
                <c:pt idx="3975">
                  <c:v>44833.401002303239</c:v>
                </c:pt>
                <c:pt idx="3976">
                  <c:v>44833.401005891203</c:v>
                </c:pt>
                <c:pt idx="3977">
                  <c:v>44833.40100946759</c:v>
                </c:pt>
                <c:pt idx="3978">
                  <c:v>44833.401012951392</c:v>
                </c:pt>
                <c:pt idx="3979">
                  <c:v>44833.40101652778</c:v>
                </c:pt>
                <c:pt idx="3980">
                  <c:v>44833.401020127312</c:v>
                </c:pt>
                <c:pt idx="3981">
                  <c:v>44833.401023715276</c:v>
                </c:pt>
                <c:pt idx="3982">
                  <c:v>44833.401027245367</c:v>
                </c:pt>
                <c:pt idx="3983">
                  <c:v>44833.401030856483</c:v>
                </c:pt>
                <c:pt idx="3984">
                  <c:v>44833.401034444447</c:v>
                </c:pt>
                <c:pt idx="3985">
                  <c:v>44833.401038020835</c:v>
                </c:pt>
                <c:pt idx="3986">
                  <c:v>44833.401041585646</c:v>
                </c:pt>
                <c:pt idx="3987">
                  <c:v>44833.40104517361</c:v>
                </c:pt>
                <c:pt idx="3988">
                  <c:v>44833.401048738429</c:v>
                </c:pt>
                <c:pt idx="3989">
                  <c:v>44833.401052303241</c:v>
                </c:pt>
                <c:pt idx="3990">
                  <c:v>44833.401055925926</c:v>
                </c:pt>
                <c:pt idx="3991">
                  <c:v>44833.401059502314</c:v>
                </c:pt>
                <c:pt idx="3992">
                  <c:v>44833.401063090278</c:v>
                </c:pt>
                <c:pt idx="3993">
                  <c:v>44833.401066678241</c:v>
                </c:pt>
                <c:pt idx="3994">
                  <c:v>44833.401070254629</c:v>
                </c:pt>
                <c:pt idx="3995">
                  <c:v>44833.401073819441</c:v>
                </c:pt>
                <c:pt idx="3996">
                  <c:v>44833.40107738426</c:v>
                </c:pt>
                <c:pt idx="3997">
                  <c:v>44833.401080972224</c:v>
                </c:pt>
                <c:pt idx="3998">
                  <c:v>44833.401084606485</c:v>
                </c:pt>
                <c:pt idx="3999">
                  <c:v>44833.401088171297</c:v>
                </c:pt>
                <c:pt idx="4000">
                  <c:v>44833.40109172454</c:v>
                </c:pt>
                <c:pt idx="4001">
                  <c:v>44833.401095300927</c:v>
                </c:pt>
                <c:pt idx="4002">
                  <c:v>44833.401098831018</c:v>
                </c:pt>
                <c:pt idx="4003">
                  <c:v>44833.401102442127</c:v>
                </c:pt>
                <c:pt idx="4004">
                  <c:v>44833.401106018522</c:v>
                </c:pt>
                <c:pt idx="4005">
                  <c:v>44833.40110959491</c:v>
                </c:pt>
                <c:pt idx="4006">
                  <c:v>44833.401113182874</c:v>
                </c:pt>
                <c:pt idx="4007">
                  <c:v>44833.401116759262</c:v>
                </c:pt>
                <c:pt idx="4008">
                  <c:v>44833.401120335649</c:v>
                </c:pt>
                <c:pt idx="4009">
                  <c:v>44833.401123877316</c:v>
                </c:pt>
                <c:pt idx="4010">
                  <c:v>44833.40112746528</c:v>
                </c:pt>
                <c:pt idx="4011">
                  <c:v>44833.401131030092</c:v>
                </c:pt>
                <c:pt idx="4012">
                  <c:v>44833.40113460648</c:v>
                </c:pt>
                <c:pt idx="4013">
                  <c:v>44833.401138194444</c:v>
                </c:pt>
                <c:pt idx="4014">
                  <c:v>44833.401141817129</c:v>
                </c:pt>
                <c:pt idx="4015">
                  <c:v>44833.401145393516</c:v>
                </c:pt>
                <c:pt idx="4016">
                  <c:v>44833.401148877318</c:v>
                </c:pt>
                <c:pt idx="4017">
                  <c:v>44833.401152361112</c:v>
                </c:pt>
                <c:pt idx="4018">
                  <c:v>44833.401155937499</c:v>
                </c:pt>
                <c:pt idx="4019">
                  <c:v>44833.401159513887</c:v>
                </c:pt>
                <c:pt idx="4020">
                  <c:v>44833.40116306713</c:v>
                </c:pt>
                <c:pt idx="4021">
                  <c:v>44833.40116666667</c:v>
                </c:pt>
                <c:pt idx="4022">
                  <c:v>44833.401170231482</c:v>
                </c:pt>
                <c:pt idx="4023">
                  <c:v>44833.401173831022</c:v>
                </c:pt>
                <c:pt idx="4024">
                  <c:v>44833.401177384258</c:v>
                </c:pt>
                <c:pt idx="4025">
                  <c:v>44833.401180995374</c:v>
                </c:pt>
                <c:pt idx="4026">
                  <c:v>44833.401184560185</c:v>
                </c:pt>
                <c:pt idx="4027">
                  <c:v>44833.401188136573</c:v>
                </c:pt>
                <c:pt idx="4028">
                  <c:v>44833.401191724537</c:v>
                </c:pt>
                <c:pt idx="4029">
                  <c:v>44833.401195289349</c:v>
                </c:pt>
                <c:pt idx="4030">
                  <c:v>44833.401198854168</c:v>
                </c:pt>
                <c:pt idx="4031">
                  <c:v>44833.401202337962</c:v>
                </c:pt>
                <c:pt idx="4032">
                  <c:v>44833.401205902781</c:v>
                </c:pt>
                <c:pt idx="4033">
                  <c:v>44833.401209386575</c:v>
                </c:pt>
                <c:pt idx="4034">
                  <c:v>44833.401212939818</c:v>
                </c:pt>
                <c:pt idx="4035">
                  <c:v>44833.401216527775</c:v>
                </c:pt>
                <c:pt idx="4036">
                  <c:v>44833.401220069441</c:v>
                </c:pt>
                <c:pt idx="4037">
                  <c:v>44833.401223553243</c:v>
                </c:pt>
                <c:pt idx="4038">
                  <c:v>44833.401227129631</c:v>
                </c:pt>
                <c:pt idx="4039">
                  <c:v>44833.401230613425</c:v>
                </c:pt>
                <c:pt idx="4040">
                  <c:v>44833.401234178244</c:v>
                </c:pt>
                <c:pt idx="4041">
                  <c:v>44833.401237754631</c:v>
                </c:pt>
                <c:pt idx="4042">
                  <c:v>44833.401241342595</c:v>
                </c:pt>
                <c:pt idx="4043">
                  <c:v>44833.401244930559</c:v>
                </c:pt>
                <c:pt idx="4044">
                  <c:v>44833.401248553244</c:v>
                </c:pt>
                <c:pt idx="4045">
                  <c:v>44833.401252129632</c:v>
                </c:pt>
                <c:pt idx="4046">
                  <c:v>44833.401255682867</c:v>
                </c:pt>
                <c:pt idx="4047">
                  <c:v>44833.401259270831</c:v>
                </c:pt>
                <c:pt idx="4048">
                  <c:v>44833.401262858795</c:v>
                </c:pt>
                <c:pt idx="4049">
                  <c:v>44833.401266435183</c:v>
                </c:pt>
                <c:pt idx="4050">
                  <c:v>44833.401270046299</c:v>
                </c:pt>
                <c:pt idx="4051">
                  <c:v>44833.401273530093</c:v>
                </c:pt>
                <c:pt idx="4052">
                  <c:v>44833.401277118057</c:v>
                </c:pt>
                <c:pt idx="4053">
                  <c:v>44833.401280682869</c:v>
                </c:pt>
                <c:pt idx="4054">
                  <c:v>44833.401284282409</c:v>
                </c:pt>
                <c:pt idx="4055">
                  <c:v>44833.401287835652</c:v>
                </c:pt>
                <c:pt idx="4056">
                  <c:v>44833.401291469905</c:v>
                </c:pt>
                <c:pt idx="4057">
                  <c:v>44833.401295069445</c:v>
                </c:pt>
                <c:pt idx="4058">
                  <c:v>44833.401298645833</c:v>
                </c:pt>
                <c:pt idx="4059">
                  <c:v>44833.401302129627</c:v>
                </c:pt>
                <c:pt idx="4060">
                  <c:v>44833.401305706022</c:v>
                </c:pt>
                <c:pt idx="4061">
                  <c:v>44833.401309293979</c:v>
                </c:pt>
                <c:pt idx="4062">
                  <c:v>44833.401312893518</c:v>
                </c:pt>
                <c:pt idx="4063">
                  <c:v>44833.40131645833</c:v>
                </c:pt>
                <c:pt idx="4064">
                  <c:v>44833.401320034725</c:v>
                </c:pt>
                <c:pt idx="4065">
                  <c:v>44833.401323622682</c:v>
                </c:pt>
                <c:pt idx="4066">
                  <c:v>44833.401327210646</c:v>
                </c:pt>
                <c:pt idx="4067">
                  <c:v>44833.401330787034</c:v>
                </c:pt>
                <c:pt idx="4068">
                  <c:v>44833.40133439815</c:v>
                </c:pt>
                <c:pt idx="4069">
                  <c:v>44833.401337962961</c:v>
                </c:pt>
                <c:pt idx="4070">
                  <c:v>44833.401341550925</c:v>
                </c:pt>
                <c:pt idx="4071">
                  <c:v>44833.401345127313</c:v>
                </c:pt>
                <c:pt idx="4072">
                  <c:v>44833.401348680556</c:v>
                </c:pt>
                <c:pt idx="4073">
                  <c:v>44833.40135226852</c:v>
                </c:pt>
                <c:pt idx="4074">
                  <c:v>44833.401355844908</c:v>
                </c:pt>
                <c:pt idx="4075">
                  <c:v>44833.401359432872</c:v>
                </c:pt>
                <c:pt idx="4076">
                  <c:v>44833.40136300926</c:v>
                </c:pt>
                <c:pt idx="4077">
                  <c:v>44833.40136664352</c:v>
                </c:pt>
                <c:pt idx="4078">
                  <c:v>44833.401370219908</c:v>
                </c:pt>
                <c:pt idx="4079">
                  <c:v>44833.401373807872</c:v>
                </c:pt>
                <c:pt idx="4080">
                  <c:v>44833.401377372684</c:v>
                </c:pt>
                <c:pt idx="4081">
                  <c:v>44833.401380960648</c:v>
                </c:pt>
                <c:pt idx="4082">
                  <c:v>44833.401384525459</c:v>
                </c:pt>
                <c:pt idx="4083">
                  <c:v>44833.401388113423</c:v>
                </c:pt>
                <c:pt idx="4084">
                  <c:v>44833.401391724539</c:v>
                </c:pt>
                <c:pt idx="4085">
                  <c:v>44833.401395324072</c:v>
                </c:pt>
                <c:pt idx="4086">
                  <c:v>44833.401398888891</c:v>
                </c:pt>
                <c:pt idx="4087">
                  <c:v>44833.401402453703</c:v>
                </c:pt>
                <c:pt idx="4088">
                  <c:v>44833.401406030091</c:v>
                </c:pt>
                <c:pt idx="4089">
                  <c:v>44833.401409606478</c:v>
                </c:pt>
                <c:pt idx="4090">
                  <c:v>44833.40141309028</c:v>
                </c:pt>
                <c:pt idx="4091">
                  <c:v>44833.401416666668</c:v>
                </c:pt>
                <c:pt idx="4092">
                  <c:v>44833.401420289352</c:v>
                </c:pt>
                <c:pt idx="4093">
                  <c:v>44833.401423854164</c:v>
                </c:pt>
                <c:pt idx="4094">
                  <c:v>44833.401427442128</c:v>
                </c:pt>
                <c:pt idx="4095">
                  <c:v>44833.401431018516</c:v>
                </c:pt>
                <c:pt idx="4096">
                  <c:v>44833.401434594911</c:v>
                </c:pt>
                <c:pt idx="4097">
                  <c:v>44833.401438217596</c:v>
                </c:pt>
                <c:pt idx="4098">
                  <c:v>44833.401441805552</c:v>
                </c:pt>
                <c:pt idx="4099">
                  <c:v>44833.401445370371</c:v>
                </c:pt>
                <c:pt idx="4100">
                  <c:v>44833.401448946759</c:v>
                </c:pt>
                <c:pt idx="4101">
                  <c:v>44833.401452534723</c:v>
                </c:pt>
                <c:pt idx="4102">
                  <c:v>44833.401456122687</c:v>
                </c:pt>
                <c:pt idx="4103">
                  <c:v>44833.401459687499</c:v>
                </c:pt>
                <c:pt idx="4104">
                  <c:v>44833.4014631713</c:v>
                </c:pt>
                <c:pt idx="4105">
                  <c:v>44833.401466736112</c:v>
                </c:pt>
                <c:pt idx="4106">
                  <c:v>44833.401470312499</c:v>
                </c:pt>
                <c:pt idx="4107">
                  <c:v>44833.401473912039</c:v>
                </c:pt>
                <c:pt idx="4108">
                  <c:v>44833.401477500003</c:v>
                </c:pt>
                <c:pt idx="4109">
                  <c:v>44833.401481076391</c:v>
                </c:pt>
                <c:pt idx="4110">
                  <c:v>44833.401484629627</c:v>
                </c:pt>
                <c:pt idx="4111">
                  <c:v>44833.401488217591</c:v>
                </c:pt>
                <c:pt idx="4112">
                  <c:v>44833.401491759258</c:v>
                </c:pt>
                <c:pt idx="4113">
                  <c:v>44833.401495358798</c:v>
                </c:pt>
                <c:pt idx="4114">
                  <c:v>44833.401498935185</c:v>
                </c:pt>
                <c:pt idx="4115">
                  <c:v>44833.401502511573</c:v>
                </c:pt>
                <c:pt idx="4116">
                  <c:v>44833.401505995367</c:v>
                </c:pt>
                <c:pt idx="4117">
                  <c:v>44833.401509560186</c:v>
                </c:pt>
                <c:pt idx="4118">
                  <c:v>44833.401513136574</c:v>
                </c:pt>
                <c:pt idx="4119">
                  <c:v>44833.401516712962</c:v>
                </c:pt>
                <c:pt idx="4120">
                  <c:v>44833.401520196756</c:v>
                </c:pt>
                <c:pt idx="4121">
                  <c:v>44833.401523773151</c:v>
                </c:pt>
                <c:pt idx="4122">
                  <c:v>44833.401527337963</c:v>
                </c:pt>
                <c:pt idx="4123">
                  <c:v>44833.401530914351</c:v>
                </c:pt>
                <c:pt idx="4124">
                  <c:v>44833.401534513891</c:v>
                </c:pt>
                <c:pt idx="4125">
                  <c:v>44833.401538090278</c:v>
                </c:pt>
                <c:pt idx="4126">
                  <c:v>44833.401541689818</c:v>
                </c:pt>
                <c:pt idx="4127">
                  <c:v>44833.401545266206</c:v>
                </c:pt>
                <c:pt idx="4128">
                  <c:v>44833.401548831018</c:v>
                </c:pt>
                <c:pt idx="4129">
                  <c:v>44833.401552418982</c:v>
                </c:pt>
                <c:pt idx="4130">
                  <c:v>44833.40155599537</c:v>
                </c:pt>
                <c:pt idx="4131">
                  <c:v>44833.401559548613</c:v>
                </c:pt>
                <c:pt idx="4132">
                  <c:v>44833.401563032407</c:v>
                </c:pt>
                <c:pt idx="4133">
                  <c:v>44833.401566608794</c:v>
                </c:pt>
                <c:pt idx="4134">
                  <c:v>44833.401570173613</c:v>
                </c:pt>
                <c:pt idx="4135">
                  <c:v>44833.401573738425</c:v>
                </c:pt>
                <c:pt idx="4136">
                  <c:v>44833.40157736111</c:v>
                </c:pt>
                <c:pt idx="4137">
                  <c:v>44833.401580949074</c:v>
                </c:pt>
                <c:pt idx="4138">
                  <c:v>44833.401584537038</c:v>
                </c:pt>
                <c:pt idx="4139">
                  <c:v>44833.401588101849</c:v>
                </c:pt>
                <c:pt idx="4140">
                  <c:v>44833.401591666669</c:v>
                </c:pt>
                <c:pt idx="4141">
                  <c:v>44833.401595254632</c:v>
                </c:pt>
                <c:pt idx="4142">
                  <c:v>44833.40159883102</c:v>
                </c:pt>
                <c:pt idx="4143">
                  <c:v>44833.401602442129</c:v>
                </c:pt>
                <c:pt idx="4144">
                  <c:v>44833.401606030093</c:v>
                </c:pt>
                <c:pt idx="4145">
                  <c:v>44833.40160957176</c:v>
                </c:pt>
                <c:pt idx="4146">
                  <c:v>44833.401613159724</c:v>
                </c:pt>
                <c:pt idx="4147">
                  <c:v>44833.401616736111</c:v>
                </c:pt>
                <c:pt idx="4148">
                  <c:v>44833.401620312499</c:v>
                </c:pt>
                <c:pt idx="4149">
                  <c:v>44833.401623877318</c:v>
                </c:pt>
                <c:pt idx="4150">
                  <c:v>44833.401627476851</c:v>
                </c:pt>
                <c:pt idx="4151">
                  <c:v>44833.401631030094</c:v>
                </c:pt>
                <c:pt idx="4152">
                  <c:v>44833.401634513888</c:v>
                </c:pt>
                <c:pt idx="4153">
                  <c:v>44833.401638067131</c:v>
                </c:pt>
                <c:pt idx="4154">
                  <c:v>44833.401641643519</c:v>
                </c:pt>
                <c:pt idx="4155">
                  <c:v>44833.401645196762</c:v>
                </c:pt>
                <c:pt idx="4156">
                  <c:v>44833.401648796294</c:v>
                </c:pt>
                <c:pt idx="4157">
                  <c:v>44833.401652372682</c:v>
                </c:pt>
                <c:pt idx="4158">
                  <c:v>44833.401655972222</c:v>
                </c:pt>
                <c:pt idx="4159">
                  <c:v>44833.401659513889</c:v>
                </c:pt>
                <c:pt idx="4160">
                  <c:v>44833.401663078701</c:v>
                </c:pt>
                <c:pt idx="4161">
                  <c:v>44833.40166664352</c:v>
                </c:pt>
                <c:pt idx="4162">
                  <c:v>44833.401670208332</c:v>
                </c:pt>
                <c:pt idx="4163">
                  <c:v>44833.40167378472</c:v>
                </c:pt>
                <c:pt idx="4164">
                  <c:v>44833.401677361115</c:v>
                </c:pt>
                <c:pt idx="4165">
                  <c:v>44833.401680983799</c:v>
                </c:pt>
                <c:pt idx="4166">
                  <c:v>44833.401684571756</c:v>
                </c:pt>
                <c:pt idx="4167">
                  <c:v>44833.40168815972</c:v>
                </c:pt>
                <c:pt idx="4168">
                  <c:v>44833.401691747684</c:v>
                </c:pt>
                <c:pt idx="4169">
                  <c:v>44833.401695312503</c:v>
                </c:pt>
                <c:pt idx="4170">
                  <c:v>44833.401698888891</c:v>
                </c:pt>
                <c:pt idx="4171">
                  <c:v>44833.401702453702</c:v>
                </c:pt>
                <c:pt idx="4172">
                  <c:v>44833.40170603009</c:v>
                </c:pt>
                <c:pt idx="4173">
                  <c:v>44833.401709641206</c:v>
                </c:pt>
                <c:pt idx="4174">
                  <c:v>44833.401713194442</c:v>
                </c:pt>
                <c:pt idx="4175">
                  <c:v>44833.40171677083</c:v>
                </c:pt>
                <c:pt idx="4176">
                  <c:v>44833.401720381946</c:v>
                </c:pt>
                <c:pt idx="4177">
                  <c:v>44833.401723935189</c:v>
                </c:pt>
                <c:pt idx="4178">
                  <c:v>44833.401727511577</c:v>
                </c:pt>
                <c:pt idx="4179">
                  <c:v>44833.40173109954</c:v>
                </c:pt>
                <c:pt idx="4180">
                  <c:v>44833.401734664352</c:v>
                </c:pt>
                <c:pt idx="4181">
                  <c:v>44833.40173824074</c:v>
                </c:pt>
                <c:pt idx="4182">
                  <c:v>44833.401741805559</c:v>
                </c:pt>
                <c:pt idx="4183">
                  <c:v>44833.401745358795</c:v>
                </c:pt>
                <c:pt idx="4184">
                  <c:v>44833.401748946759</c:v>
                </c:pt>
                <c:pt idx="4185">
                  <c:v>44833.401752546299</c:v>
                </c:pt>
                <c:pt idx="4186">
                  <c:v>44833.401756168983</c:v>
                </c:pt>
                <c:pt idx="4187">
                  <c:v>44833.401759745371</c:v>
                </c:pt>
                <c:pt idx="4188">
                  <c:v>44833.401763321759</c:v>
                </c:pt>
                <c:pt idx="4189">
                  <c:v>44833.401766898147</c:v>
                </c:pt>
                <c:pt idx="4190">
                  <c:v>44833.401770474535</c:v>
                </c:pt>
                <c:pt idx="4191">
                  <c:v>44833.401774039354</c:v>
                </c:pt>
                <c:pt idx="4192">
                  <c:v>44833.401777638886</c:v>
                </c:pt>
                <c:pt idx="4193">
                  <c:v>44833.401781261571</c:v>
                </c:pt>
                <c:pt idx="4194">
                  <c:v>44833.401784837966</c:v>
                </c:pt>
                <c:pt idx="4195">
                  <c:v>44833.401788414354</c:v>
                </c:pt>
                <c:pt idx="4196">
                  <c:v>44833.401792002318</c:v>
                </c:pt>
                <c:pt idx="4197">
                  <c:v>44833.401795625003</c:v>
                </c:pt>
                <c:pt idx="4198">
                  <c:v>44833.401799189814</c:v>
                </c:pt>
                <c:pt idx="4199">
                  <c:v>44833.401802673608</c:v>
                </c:pt>
                <c:pt idx="4200">
                  <c:v>44833.401806261572</c:v>
                </c:pt>
                <c:pt idx="4201">
                  <c:v>44833.401809849536</c:v>
                </c:pt>
                <c:pt idx="4202">
                  <c:v>44833.401813425924</c:v>
                </c:pt>
                <c:pt idx="4203">
                  <c:v>44833.401816990743</c:v>
                </c:pt>
                <c:pt idx="4204">
                  <c:v>44833.401820567131</c:v>
                </c:pt>
                <c:pt idx="4205">
                  <c:v>44833.401824189816</c:v>
                </c:pt>
                <c:pt idx="4206">
                  <c:v>44833.401827766203</c:v>
                </c:pt>
                <c:pt idx="4207">
                  <c:v>44833.401831342591</c:v>
                </c:pt>
                <c:pt idx="4208">
                  <c:v>44833.401834826385</c:v>
                </c:pt>
                <c:pt idx="4209">
                  <c:v>44833.401838414349</c:v>
                </c:pt>
                <c:pt idx="4210">
                  <c:v>44833.401841967592</c:v>
                </c:pt>
                <c:pt idx="4211">
                  <c:v>44833.401845555556</c:v>
                </c:pt>
                <c:pt idx="4212">
                  <c:v>44833.401849155096</c:v>
                </c:pt>
                <c:pt idx="4213">
                  <c:v>44833.401852754629</c:v>
                </c:pt>
                <c:pt idx="4214">
                  <c:v>44833.401856342593</c:v>
                </c:pt>
                <c:pt idx="4215">
                  <c:v>44833.401859907404</c:v>
                </c:pt>
                <c:pt idx="4216">
                  <c:v>44833.401863483799</c:v>
                </c:pt>
                <c:pt idx="4217">
                  <c:v>44833.401867071756</c:v>
                </c:pt>
                <c:pt idx="4218">
                  <c:v>44833.401870694448</c:v>
                </c:pt>
                <c:pt idx="4219">
                  <c:v>44833.401874282405</c:v>
                </c:pt>
                <c:pt idx="4220">
                  <c:v>44833.401877847224</c:v>
                </c:pt>
                <c:pt idx="4221">
                  <c:v>44833.401881423611</c:v>
                </c:pt>
                <c:pt idx="4222">
                  <c:v>44833.401884999999</c:v>
                </c:pt>
                <c:pt idx="4223">
                  <c:v>44833.401888564818</c:v>
                </c:pt>
                <c:pt idx="4224">
                  <c:v>44833.401892141206</c:v>
                </c:pt>
                <c:pt idx="4225">
                  <c:v>44833.401895717594</c:v>
                </c:pt>
                <c:pt idx="4226">
                  <c:v>44833.401899282406</c:v>
                </c:pt>
                <c:pt idx="4227">
                  <c:v>44833.401902905091</c:v>
                </c:pt>
                <c:pt idx="4228">
                  <c:v>44833.401906493054</c:v>
                </c:pt>
                <c:pt idx="4229">
                  <c:v>44833.401910057873</c:v>
                </c:pt>
                <c:pt idx="4230">
                  <c:v>44833.401913657406</c:v>
                </c:pt>
                <c:pt idx="4231">
                  <c:v>44833.401917233794</c:v>
                </c:pt>
                <c:pt idx="4232">
                  <c:v>44833.401920810182</c:v>
                </c:pt>
                <c:pt idx="4233">
                  <c:v>44833.401924398146</c:v>
                </c:pt>
                <c:pt idx="4234">
                  <c:v>44833.401927997686</c:v>
                </c:pt>
                <c:pt idx="4235">
                  <c:v>44833.401931585649</c:v>
                </c:pt>
                <c:pt idx="4236">
                  <c:v>44833.401935162037</c:v>
                </c:pt>
                <c:pt idx="4237">
                  <c:v>44833.401938738425</c:v>
                </c:pt>
                <c:pt idx="4238">
                  <c:v>44833.401942303244</c:v>
                </c:pt>
                <c:pt idx="4239">
                  <c:v>44833.401945879632</c:v>
                </c:pt>
                <c:pt idx="4240">
                  <c:v>44833.40194945602</c:v>
                </c:pt>
                <c:pt idx="4241">
                  <c:v>44833.401953020832</c:v>
                </c:pt>
                <c:pt idx="4242">
                  <c:v>44833.401956574075</c:v>
                </c:pt>
                <c:pt idx="4243">
                  <c:v>44833.401960162038</c:v>
                </c:pt>
                <c:pt idx="4244">
                  <c:v>44833.401963761571</c:v>
                </c:pt>
                <c:pt idx="4245">
                  <c:v>44833.40196732639</c:v>
                </c:pt>
                <c:pt idx="4246">
                  <c:v>44833.401970937499</c:v>
                </c:pt>
                <c:pt idx="4247">
                  <c:v>44833.401974421293</c:v>
                </c:pt>
                <c:pt idx="4248">
                  <c:v>44833.401978009257</c:v>
                </c:pt>
                <c:pt idx="4249">
                  <c:v>44833.401981585645</c:v>
                </c:pt>
                <c:pt idx="4250">
                  <c:v>44833.401985173608</c:v>
                </c:pt>
                <c:pt idx="4251">
                  <c:v>44833.401988784724</c:v>
                </c:pt>
                <c:pt idx="4252">
                  <c:v>44833.401992372688</c:v>
                </c:pt>
                <c:pt idx="4253">
                  <c:v>44833.401995960645</c:v>
                </c:pt>
                <c:pt idx="4254">
                  <c:v>44833.401999548609</c:v>
                </c:pt>
                <c:pt idx="4255">
                  <c:v>44833.402003171293</c:v>
                </c:pt>
                <c:pt idx="4256">
                  <c:v>44833.402006770833</c:v>
                </c:pt>
                <c:pt idx="4257">
                  <c:v>44833.402010335645</c:v>
                </c:pt>
                <c:pt idx="4258">
                  <c:v>44833.402013923609</c:v>
                </c:pt>
                <c:pt idx="4259">
                  <c:v>44833.402017499997</c:v>
                </c:pt>
                <c:pt idx="4260">
                  <c:v>44833.402021111113</c:v>
                </c:pt>
                <c:pt idx="4261">
                  <c:v>44833.402024687501</c:v>
                </c:pt>
                <c:pt idx="4262">
                  <c:v>44833.402028263888</c:v>
                </c:pt>
                <c:pt idx="4263">
                  <c:v>44833.402031851852</c:v>
                </c:pt>
                <c:pt idx="4264">
                  <c:v>44833.402035451392</c:v>
                </c:pt>
                <c:pt idx="4265">
                  <c:v>44833.402039062501</c:v>
                </c:pt>
                <c:pt idx="4266">
                  <c:v>44833.402042662034</c:v>
                </c:pt>
                <c:pt idx="4267">
                  <c:v>44833.402046238429</c:v>
                </c:pt>
                <c:pt idx="4268">
                  <c:v>44833.402049722223</c:v>
                </c:pt>
                <c:pt idx="4269">
                  <c:v>44833.402053344907</c:v>
                </c:pt>
                <c:pt idx="4270">
                  <c:v>44833.402056921295</c:v>
                </c:pt>
                <c:pt idx="4271">
                  <c:v>44833.402060509259</c:v>
                </c:pt>
                <c:pt idx="4272">
                  <c:v>44833.402064097223</c:v>
                </c:pt>
                <c:pt idx="4273">
                  <c:v>44833.402067719908</c:v>
                </c:pt>
                <c:pt idx="4274">
                  <c:v>44833.402071296296</c:v>
                </c:pt>
                <c:pt idx="4275">
                  <c:v>44833.402074872683</c:v>
                </c:pt>
                <c:pt idx="4276">
                  <c:v>44833.402078460647</c:v>
                </c:pt>
                <c:pt idx="4277">
                  <c:v>44833.40208201389</c:v>
                </c:pt>
                <c:pt idx="4278">
                  <c:v>44833.402085601854</c:v>
                </c:pt>
                <c:pt idx="4279">
                  <c:v>44833.402089178242</c:v>
                </c:pt>
                <c:pt idx="4280">
                  <c:v>44833.402092777775</c:v>
                </c:pt>
                <c:pt idx="4281">
                  <c:v>44833.402096400459</c:v>
                </c:pt>
                <c:pt idx="4282">
                  <c:v>44833.402099965278</c:v>
                </c:pt>
                <c:pt idx="4283">
                  <c:v>44833.402103541666</c:v>
                </c:pt>
                <c:pt idx="4284">
                  <c:v>44833.40210702546</c:v>
                </c:pt>
                <c:pt idx="4285">
                  <c:v>44833.402110601855</c:v>
                </c:pt>
                <c:pt idx="4286">
                  <c:v>44833.402114155091</c:v>
                </c:pt>
                <c:pt idx="4287">
                  <c:v>44833.402117743055</c:v>
                </c:pt>
                <c:pt idx="4288">
                  <c:v>44833.402121354164</c:v>
                </c:pt>
                <c:pt idx="4289">
                  <c:v>44833.402124942128</c:v>
                </c:pt>
                <c:pt idx="4290">
                  <c:v>44833.402128541667</c:v>
                </c:pt>
                <c:pt idx="4291">
                  <c:v>44833.402132129631</c:v>
                </c:pt>
                <c:pt idx="4292">
                  <c:v>44833.40213574074</c:v>
                </c:pt>
                <c:pt idx="4293">
                  <c:v>44833.402139224534</c:v>
                </c:pt>
                <c:pt idx="4294">
                  <c:v>44833.402142800929</c:v>
                </c:pt>
                <c:pt idx="4295">
                  <c:v>44833.402146365741</c:v>
                </c:pt>
                <c:pt idx="4296">
                  <c:v>44833.402149942129</c:v>
                </c:pt>
                <c:pt idx="4297">
                  <c:v>44833.402153506948</c:v>
                </c:pt>
                <c:pt idx="4298">
                  <c:v>44833.40215707176</c:v>
                </c:pt>
                <c:pt idx="4299">
                  <c:v>44833.402160659723</c:v>
                </c:pt>
                <c:pt idx="4300">
                  <c:v>44833.402164224535</c:v>
                </c:pt>
                <c:pt idx="4301">
                  <c:v>44833.402167708336</c:v>
                </c:pt>
                <c:pt idx="4302">
                  <c:v>44833.402171296293</c:v>
                </c:pt>
                <c:pt idx="4303">
                  <c:v>44833.402174780094</c:v>
                </c:pt>
                <c:pt idx="4304">
                  <c:v>44833.402178391203</c:v>
                </c:pt>
                <c:pt idx="4305">
                  <c:v>44833.402181874997</c:v>
                </c:pt>
                <c:pt idx="4306">
                  <c:v>44833.402185451392</c:v>
                </c:pt>
                <c:pt idx="4307">
                  <c:v>44833.402189016204</c:v>
                </c:pt>
                <c:pt idx="4308">
                  <c:v>44833.402192592592</c:v>
                </c:pt>
                <c:pt idx="4309">
                  <c:v>44833.40219616898</c:v>
                </c:pt>
                <c:pt idx="4310">
                  <c:v>44833.402199733799</c:v>
                </c:pt>
                <c:pt idx="4311">
                  <c:v>44833.402203310186</c:v>
                </c:pt>
                <c:pt idx="4312">
                  <c:v>44833.402206886574</c:v>
                </c:pt>
                <c:pt idx="4313">
                  <c:v>44833.402210474538</c:v>
                </c:pt>
                <c:pt idx="4314">
                  <c:v>44833.402214097223</c:v>
                </c:pt>
                <c:pt idx="4315">
                  <c:v>44833.402217662035</c:v>
                </c:pt>
                <c:pt idx="4316">
                  <c:v>44833.402221145836</c:v>
                </c:pt>
                <c:pt idx="4317">
                  <c:v>44833.402224710648</c:v>
                </c:pt>
                <c:pt idx="4318">
                  <c:v>44833.402228287036</c:v>
                </c:pt>
                <c:pt idx="4319">
                  <c:v>44833.402231874999</c:v>
                </c:pt>
                <c:pt idx="4320">
                  <c:v>44833.402235462963</c:v>
                </c:pt>
                <c:pt idx="4321">
                  <c:v>44833.402239039351</c:v>
                </c:pt>
                <c:pt idx="4322">
                  <c:v>44833.402242662036</c:v>
                </c:pt>
                <c:pt idx="4323">
                  <c:v>44833.402246226855</c:v>
                </c:pt>
                <c:pt idx="4324">
                  <c:v>44833.402249814812</c:v>
                </c:pt>
                <c:pt idx="4325">
                  <c:v>44833.402253391207</c:v>
                </c:pt>
                <c:pt idx="4326">
                  <c:v>44833.402256944442</c:v>
                </c:pt>
                <c:pt idx="4327">
                  <c:v>44833.402260439812</c:v>
                </c:pt>
                <c:pt idx="4328">
                  <c:v>44833.402264027776</c:v>
                </c:pt>
                <c:pt idx="4329">
                  <c:v>44833.402267604164</c:v>
                </c:pt>
                <c:pt idx="4330">
                  <c:v>44833.402271168983</c:v>
                </c:pt>
                <c:pt idx="4331">
                  <c:v>44833.402274722219</c:v>
                </c:pt>
                <c:pt idx="4332">
                  <c:v>44833.402278287038</c:v>
                </c:pt>
                <c:pt idx="4333">
                  <c:v>44833.402281863426</c:v>
                </c:pt>
                <c:pt idx="4334">
                  <c:v>44833.402285428238</c:v>
                </c:pt>
                <c:pt idx="4335">
                  <c:v>44833.402289016201</c:v>
                </c:pt>
                <c:pt idx="4336">
                  <c:v>44833.402292627317</c:v>
                </c:pt>
                <c:pt idx="4337">
                  <c:v>44833.402296168984</c:v>
                </c:pt>
                <c:pt idx="4338">
                  <c:v>44833.402299756941</c:v>
                </c:pt>
                <c:pt idx="4339">
                  <c:v>44833.402303240742</c:v>
                </c:pt>
                <c:pt idx="4340">
                  <c:v>44833.402306805554</c:v>
                </c:pt>
                <c:pt idx="4341">
                  <c:v>44833.402310381942</c:v>
                </c:pt>
                <c:pt idx="4342">
                  <c:v>44833.402313935185</c:v>
                </c:pt>
                <c:pt idx="4343">
                  <c:v>44833.402317511573</c:v>
                </c:pt>
                <c:pt idx="4344">
                  <c:v>44833.402320995374</c:v>
                </c:pt>
                <c:pt idx="4345">
                  <c:v>44833.402324594907</c:v>
                </c:pt>
                <c:pt idx="4346">
                  <c:v>44833.402328171294</c:v>
                </c:pt>
                <c:pt idx="4347">
                  <c:v>44833.402331759258</c:v>
                </c:pt>
                <c:pt idx="4348">
                  <c:v>44833.402335335646</c:v>
                </c:pt>
                <c:pt idx="4349">
                  <c:v>44833.402338888889</c:v>
                </c:pt>
                <c:pt idx="4350">
                  <c:v>44833.402342476853</c:v>
                </c:pt>
                <c:pt idx="4351">
                  <c:v>44833.402346041665</c:v>
                </c:pt>
                <c:pt idx="4352">
                  <c:v>44833.402349629629</c:v>
                </c:pt>
                <c:pt idx="4353">
                  <c:v>44833.402353194448</c:v>
                </c:pt>
                <c:pt idx="4354">
                  <c:v>44833.402356747683</c:v>
                </c:pt>
                <c:pt idx="4355">
                  <c:v>44833.402360347223</c:v>
                </c:pt>
                <c:pt idx="4356">
                  <c:v>44833.402363935187</c:v>
                </c:pt>
                <c:pt idx="4357">
                  <c:v>44833.402367488423</c:v>
                </c:pt>
                <c:pt idx="4358">
                  <c:v>44833.402371087963</c:v>
                </c:pt>
                <c:pt idx="4359">
                  <c:v>44833.402374675927</c:v>
                </c:pt>
                <c:pt idx="4360">
                  <c:v>44833.402378275459</c:v>
                </c:pt>
                <c:pt idx="4361">
                  <c:v>44833.402381817126</c:v>
                </c:pt>
                <c:pt idx="4362">
                  <c:v>44833.402385393521</c:v>
                </c:pt>
                <c:pt idx="4363">
                  <c:v>44833.402388981478</c:v>
                </c:pt>
                <c:pt idx="4364">
                  <c:v>44833.402392546297</c:v>
                </c:pt>
                <c:pt idx="4365">
                  <c:v>44833.402396111109</c:v>
                </c:pt>
                <c:pt idx="4366">
                  <c:v>44833.402399687497</c:v>
                </c:pt>
                <c:pt idx="4367">
                  <c:v>44833.402403263892</c:v>
                </c:pt>
                <c:pt idx="4368">
                  <c:v>44833.402406863424</c:v>
                </c:pt>
                <c:pt idx="4369">
                  <c:v>44833.402410451388</c:v>
                </c:pt>
                <c:pt idx="4370">
                  <c:v>44833.402413981479</c:v>
                </c:pt>
                <c:pt idx="4371">
                  <c:v>44833.402417569443</c:v>
                </c:pt>
                <c:pt idx="4372">
                  <c:v>44833.402421168983</c:v>
                </c:pt>
                <c:pt idx="4373">
                  <c:v>44833.402424745371</c:v>
                </c:pt>
                <c:pt idx="4374">
                  <c:v>44833.40242835648</c:v>
                </c:pt>
                <c:pt idx="4375">
                  <c:v>44833.402431967595</c:v>
                </c:pt>
                <c:pt idx="4376">
                  <c:v>44833.402435567128</c:v>
                </c:pt>
                <c:pt idx="4377">
                  <c:v>44833.402439131947</c:v>
                </c:pt>
                <c:pt idx="4378">
                  <c:v>44833.40244273148</c:v>
                </c:pt>
                <c:pt idx="4379">
                  <c:v>44833.402446273147</c:v>
                </c:pt>
                <c:pt idx="4380">
                  <c:v>44833.402449861111</c:v>
                </c:pt>
                <c:pt idx="4381">
                  <c:v>44833.402453437498</c:v>
                </c:pt>
                <c:pt idx="4382">
                  <c:v>44833.402457025462</c:v>
                </c:pt>
                <c:pt idx="4383">
                  <c:v>44833.40246060185</c:v>
                </c:pt>
                <c:pt idx="4384">
                  <c:v>44833.40246420139</c:v>
                </c:pt>
                <c:pt idx="4385">
                  <c:v>44833.402467777778</c:v>
                </c:pt>
                <c:pt idx="4386">
                  <c:v>44833.402471354166</c:v>
                </c:pt>
                <c:pt idx="4387">
                  <c:v>44833.402474930554</c:v>
                </c:pt>
                <c:pt idx="4388">
                  <c:v>44833.402478518517</c:v>
                </c:pt>
                <c:pt idx="4389">
                  <c:v>44833.402482094905</c:v>
                </c:pt>
                <c:pt idx="4390">
                  <c:v>44833.402485706021</c:v>
                </c:pt>
                <c:pt idx="4391">
                  <c:v>44833.402489282409</c:v>
                </c:pt>
                <c:pt idx="4392">
                  <c:v>44833.402492858797</c:v>
                </c:pt>
                <c:pt idx="4393">
                  <c:v>44833.402496423609</c:v>
                </c:pt>
                <c:pt idx="4394">
                  <c:v>44833.402499999997</c:v>
                </c:pt>
                <c:pt idx="4395">
                  <c:v>44833.40250358796</c:v>
                </c:pt>
                <c:pt idx="4396">
                  <c:v>44833.402507175924</c:v>
                </c:pt>
                <c:pt idx="4397">
                  <c:v>44833.40251078704</c:v>
                </c:pt>
                <c:pt idx="4398">
                  <c:v>44833.402514351852</c:v>
                </c:pt>
                <c:pt idx="4399">
                  <c:v>44833.402517939816</c:v>
                </c:pt>
                <c:pt idx="4400">
                  <c:v>44833.40252152778</c:v>
                </c:pt>
                <c:pt idx="4401">
                  <c:v>44833.402525092592</c:v>
                </c:pt>
                <c:pt idx="4402">
                  <c:v>44833.402528680555</c:v>
                </c:pt>
                <c:pt idx="4403">
                  <c:v>44833.402532245367</c:v>
                </c:pt>
                <c:pt idx="4404">
                  <c:v>44833.402535821762</c:v>
                </c:pt>
                <c:pt idx="4405">
                  <c:v>44833.402539432871</c:v>
                </c:pt>
                <c:pt idx="4406">
                  <c:v>44833.402543032411</c:v>
                </c:pt>
                <c:pt idx="4407">
                  <c:v>44833.402546608799</c:v>
                </c:pt>
                <c:pt idx="4408">
                  <c:v>44833.402550185187</c:v>
                </c:pt>
                <c:pt idx="4409">
                  <c:v>44833.402553749998</c:v>
                </c:pt>
                <c:pt idx="4410">
                  <c:v>44833.4025572338</c:v>
                </c:pt>
                <c:pt idx="4411">
                  <c:v>44833.402560798611</c:v>
                </c:pt>
                <c:pt idx="4412">
                  <c:v>44833.402564374999</c:v>
                </c:pt>
                <c:pt idx="4413">
                  <c:v>44833.402567951387</c:v>
                </c:pt>
                <c:pt idx="4414">
                  <c:v>44833.402571550927</c:v>
                </c:pt>
                <c:pt idx="4415">
                  <c:v>44833.40257515046</c:v>
                </c:pt>
                <c:pt idx="4416">
                  <c:v>44833.402578726855</c:v>
                </c:pt>
                <c:pt idx="4417">
                  <c:v>44833.402582326387</c:v>
                </c:pt>
                <c:pt idx="4418">
                  <c:v>44833.402585914351</c:v>
                </c:pt>
                <c:pt idx="4419">
                  <c:v>44833.402589537036</c:v>
                </c:pt>
                <c:pt idx="4420">
                  <c:v>44833.402593125</c:v>
                </c:pt>
                <c:pt idx="4421">
                  <c:v>44833.402596678243</c:v>
                </c:pt>
                <c:pt idx="4422">
                  <c:v>44833.402600277775</c:v>
                </c:pt>
                <c:pt idx="4423">
                  <c:v>44833.402603854163</c:v>
                </c:pt>
                <c:pt idx="4424">
                  <c:v>44833.402607465279</c:v>
                </c:pt>
                <c:pt idx="4425">
                  <c:v>44833.402611064812</c:v>
                </c:pt>
                <c:pt idx="4426">
                  <c:v>44833.402614641207</c:v>
                </c:pt>
                <c:pt idx="4427">
                  <c:v>44833.402618217595</c:v>
                </c:pt>
                <c:pt idx="4428">
                  <c:v>44833.40262184028</c:v>
                </c:pt>
                <c:pt idx="4429">
                  <c:v>44833.402625416667</c:v>
                </c:pt>
                <c:pt idx="4430">
                  <c:v>44833.402628900461</c:v>
                </c:pt>
                <c:pt idx="4431">
                  <c:v>44833.402632476849</c:v>
                </c:pt>
                <c:pt idx="4432">
                  <c:v>44833.402636041668</c:v>
                </c:pt>
                <c:pt idx="4433">
                  <c:v>44833.402639641201</c:v>
                </c:pt>
                <c:pt idx="4434">
                  <c:v>44833.40264320602</c:v>
                </c:pt>
                <c:pt idx="4435">
                  <c:v>44833.402646770832</c:v>
                </c:pt>
                <c:pt idx="4436">
                  <c:v>44833.402650370372</c:v>
                </c:pt>
                <c:pt idx="4437">
                  <c:v>44833.402653969904</c:v>
                </c:pt>
                <c:pt idx="4438">
                  <c:v>44833.40265758102</c:v>
                </c:pt>
                <c:pt idx="4439">
                  <c:v>44833.402661157408</c:v>
                </c:pt>
                <c:pt idx="4440">
                  <c:v>44833.402664710651</c:v>
                </c:pt>
                <c:pt idx="4441">
                  <c:v>44833.402668298608</c:v>
                </c:pt>
                <c:pt idx="4442">
                  <c:v>44833.402671886572</c:v>
                </c:pt>
                <c:pt idx="4443">
                  <c:v>44833.402675509256</c:v>
                </c:pt>
                <c:pt idx="4444">
                  <c:v>44833.402679074075</c:v>
                </c:pt>
                <c:pt idx="4445">
                  <c:v>44833.402682662039</c:v>
                </c:pt>
                <c:pt idx="4446">
                  <c:v>44833.402686145833</c:v>
                </c:pt>
                <c:pt idx="4447">
                  <c:v>44833.402689722221</c:v>
                </c:pt>
                <c:pt idx="4448">
                  <c:v>44833.40269333333</c:v>
                </c:pt>
                <c:pt idx="4449">
                  <c:v>44833.40269693287</c:v>
                </c:pt>
                <c:pt idx="4450">
                  <c:v>44833.402700497689</c:v>
                </c:pt>
                <c:pt idx="4451">
                  <c:v>44833.402704085645</c:v>
                </c:pt>
                <c:pt idx="4452">
                  <c:v>44833.402707650464</c:v>
                </c:pt>
                <c:pt idx="4453">
                  <c:v>44833.402711134258</c:v>
                </c:pt>
                <c:pt idx="4454">
                  <c:v>44833.402714722222</c:v>
                </c:pt>
                <c:pt idx="4455">
                  <c:v>44833.402718344907</c:v>
                </c:pt>
                <c:pt idx="4456">
                  <c:v>44833.402721921295</c:v>
                </c:pt>
                <c:pt idx="4457">
                  <c:v>44833.402725486114</c:v>
                </c:pt>
                <c:pt idx="4458">
                  <c:v>44833.402729074071</c:v>
                </c:pt>
                <c:pt idx="4459">
                  <c:v>44833.40273263889</c:v>
                </c:pt>
                <c:pt idx="4460">
                  <c:v>44833.402736122684</c:v>
                </c:pt>
                <c:pt idx="4461">
                  <c:v>44833.402739710647</c:v>
                </c:pt>
                <c:pt idx="4462">
                  <c:v>44833.402743333332</c:v>
                </c:pt>
                <c:pt idx="4463">
                  <c:v>44833.402746886575</c:v>
                </c:pt>
                <c:pt idx="4464">
                  <c:v>44833.402750381945</c:v>
                </c:pt>
                <c:pt idx="4465">
                  <c:v>44833.402753969909</c:v>
                </c:pt>
                <c:pt idx="4466">
                  <c:v>44833.402757546297</c:v>
                </c:pt>
                <c:pt idx="4467">
                  <c:v>44833.402761134261</c:v>
                </c:pt>
                <c:pt idx="4468">
                  <c:v>44833.402764745369</c:v>
                </c:pt>
                <c:pt idx="4469">
                  <c:v>44833.402768344909</c:v>
                </c:pt>
                <c:pt idx="4470">
                  <c:v>44833.402771921297</c:v>
                </c:pt>
                <c:pt idx="4471">
                  <c:v>44833.402775486109</c:v>
                </c:pt>
                <c:pt idx="4472">
                  <c:v>44833.402779027776</c:v>
                </c:pt>
                <c:pt idx="4473">
                  <c:v>44833.40278261574</c:v>
                </c:pt>
                <c:pt idx="4474">
                  <c:v>44833.402786192128</c:v>
                </c:pt>
                <c:pt idx="4475">
                  <c:v>44833.402789745371</c:v>
                </c:pt>
                <c:pt idx="4476">
                  <c:v>44833.402793333335</c:v>
                </c:pt>
                <c:pt idx="4477">
                  <c:v>44833.402796898146</c:v>
                </c:pt>
                <c:pt idx="4478">
                  <c:v>44833.402800393516</c:v>
                </c:pt>
                <c:pt idx="4479">
                  <c:v>44833.402803969904</c:v>
                </c:pt>
                <c:pt idx="4480">
                  <c:v>44833.402807453705</c:v>
                </c:pt>
                <c:pt idx="4481">
                  <c:v>44833.402811030093</c:v>
                </c:pt>
                <c:pt idx="4482">
                  <c:v>44833.402814618057</c:v>
                </c:pt>
                <c:pt idx="4483">
                  <c:v>44833.402818206021</c:v>
                </c:pt>
                <c:pt idx="4484">
                  <c:v>44833.402821793985</c:v>
                </c:pt>
                <c:pt idx="4485">
                  <c:v>44833.402825381942</c:v>
                </c:pt>
                <c:pt idx="4486">
                  <c:v>44833.402828946761</c:v>
                </c:pt>
                <c:pt idx="4487">
                  <c:v>44833.402832557869</c:v>
                </c:pt>
                <c:pt idx="4488">
                  <c:v>44833.402836134257</c:v>
                </c:pt>
                <c:pt idx="4489">
                  <c:v>44833.4028396875</c:v>
                </c:pt>
                <c:pt idx="4490">
                  <c:v>44833.40284328704</c:v>
                </c:pt>
                <c:pt idx="4491">
                  <c:v>44833.402846874997</c:v>
                </c:pt>
                <c:pt idx="4492">
                  <c:v>44833.40285046296</c:v>
                </c:pt>
                <c:pt idx="4493">
                  <c:v>44833.40285402778</c:v>
                </c:pt>
                <c:pt idx="4494">
                  <c:v>44833.402857511574</c:v>
                </c:pt>
                <c:pt idx="4495">
                  <c:v>44833.402861099537</c:v>
                </c:pt>
                <c:pt idx="4496">
                  <c:v>44833.402864710646</c:v>
                </c:pt>
                <c:pt idx="4497">
                  <c:v>44833.40286829861</c:v>
                </c:pt>
                <c:pt idx="4498">
                  <c:v>44833.402871863429</c:v>
                </c:pt>
                <c:pt idx="4499">
                  <c:v>44833.402875451386</c:v>
                </c:pt>
                <c:pt idx="4500">
                  <c:v>44833.402878935187</c:v>
                </c:pt>
                <c:pt idx="4501">
                  <c:v>44833.402882499999</c:v>
                </c:pt>
                <c:pt idx="4502">
                  <c:v>44833.402886076386</c:v>
                </c:pt>
                <c:pt idx="4503">
                  <c:v>44833.402889641206</c:v>
                </c:pt>
                <c:pt idx="4504">
                  <c:v>44833.402893229169</c:v>
                </c:pt>
                <c:pt idx="4505">
                  <c:v>44833.402896840278</c:v>
                </c:pt>
                <c:pt idx="4506">
                  <c:v>44833.402900416666</c:v>
                </c:pt>
                <c:pt idx="4507">
                  <c:v>44833.402903981485</c:v>
                </c:pt>
                <c:pt idx="4508">
                  <c:v>44833.402907465279</c:v>
                </c:pt>
                <c:pt idx="4509">
                  <c:v>44833.402911053243</c:v>
                </c:pt>
                <c:pt idx="4510">
                  <c:v>44833.402914618055</c:v>
                </c:pt>
                <c:pt idx="4511">
                  <c:v>44833.402918101849</c:v>
                </c:pt>
                <c:pt idx="4512">
                  <c:v>44833.402921666668</c:v>
                </c:pt>
                <c:pt idx="4513">
                  <c:v>44833.402925150462</c:v>
                </c:pt>
                <c:pt idx="4514">
                  <c:v>44833.402928715281</c:v>
                </c:pt>
                <c:pt idx="4515">
                  <c:v>44833.402932268516</c:v>
                </c:pt>
                <c:pt idx="4516">
                  <c:v>44833.40293585648</c:v>
                </c:pt>
                <c:pt idx="4517">
                  <c:v>44833.402939432868</c:v>
                </c:pt>
                <c:pt idx="4518">
                  <c:v>44833.402942986111</c:v>
                </c:pt>
                <c:pt idx="4519">
                  <c:v>44833.402946469905</c:v>
                </c:pt>
                <c:pt idx="4520">
                  <c:v>44833.402950057869</c:v>
                </c:pt>
                <c:pt idx="4521">
                  <c:v>44833.402953657409</c:v>
                </c:pt>
                <c:pt idx="4522">
                  <c:v>44833.4029571875</c:v>
                </c:pt>
                <c:pt idx="4523">
                  <c:v>44833.402960775464</c:v>
                </c:pt>
                <c:pt idx="4524">
                  <c:v>44833.402964340276</c:v>
                </c:pt>
                <c:pt idx="4525">
                  <c:v>44833.402967939815</c:v>
                </c:pt>
                <c:pt idx="4526">
                  <c:v>44833.402971516203</c:v>
                </c:pt>
                <c:pt idx="4527">
                  <c:v>44833.402975092591</c:v>
                </c:pt>
                <c:pt idx="4528">
                  <c:v>44833.402978576392</c:v>
                </c:pt>
                <c:pt idx="4529">
                  <c:v>44833.40298215278</c:v>
                </c:pt>
                <c:pt idx="4530">
                  <c:v>44833.402985740744</c:v>
                </c:pt>
                <c:pt idx="4531">
                  <c:v>44833.402989328701</c:v>
                </c:pt>
                <c:pt idx="4532">
                  <c:v>44833.402992812502</c:v>
                </c:pt>
                <c:pt idx="4533">
                  <c:v>44833.402996435187</c:v>
                </c:pt>
                <c:pt idx="4534">
                  <c:v>44833.402999999998</c:v>
                </c:pt>
                <c:pt idx="4535">
                  <c:v>44833.403003564817</c:v>
                </c:pt>
                <c:pt idx="4536">
                  <c:v>44833.403007141205</c:v>
                </c:pt>
                <c:pt idx="4537">
                  <c:v>44833.403010717593</c:v>
                </c:pt>
                <c:pt idx="4538">
                  <c:v>44833.403014282405</c:v>
                </c:pt>
                <c:pt idx="4539">
                  <c:v>44833.403017870369</c:v>
                </c:pt>
                <c:pt idx="4540">
                  <c:v>44833.403021469909</c:v>
                </c:pt>
                <c:pt idx="4541">
                  <c:v>44833.403025092593</c:v>
                </c:pt>
                <c:pt idx="4542">
                  <c:v>44833.403028680557</c:v>
                </c:pt>
                <c:pt idx="4543">
                  <c:v>44833.403032268521</c:v>
                </c:pt>
                <c:pt idx="4544">
                  <c:v>44833.40303587963</c:v>
                </c:pt>
                <c:pt idx="4545">
                  <c:v>44833.403039375</c:v>
                </c:pt>
                <c:pt idx="4546">
                  <c:v>44833.403042939812</c:v>
                </c:pt>
                <c:pt idx="4547">
                  <c:v>44833.403046527776</c:v>
                </c:pt>
                <c:pt idx="4548">
                  <c:v>44833.403050092595</c:v>
                </c:pt>
                <c:pt idx="4549">
                  <c:v>44833.403053680559</c:v>
                </c:pt>
                <c:pt idx="4550">
                  <c:v>44833.40305724537</c:v>
                </c:pt>
                <c:pt idx="4551">
                  <c:v>44833.403060833334</c:v>
                </c:pt>
                <c:pt idx="4552">
                  <c:v>44833.403064386577</c:v>
                </c:pt>
                <c:pt idx="4553">
                  <c:v>44833.403067974534</c:v>
                </c:pt>
                <c:pt idx="4554">
                  <c:v>44833.403071597226</c:v>
                </c:pt>
                <c:pt idx="4555">
                  <c:v>44833.403075185182</c:v>
                </c:pt>
                <c:pt idx="4556">
                  <c:v>44833.403078750001</c:v>
                </c:pt>
                <c:pt idx="4557">
                  <c:v>44833.403082233795</c:v>
                </c:pt>
                <c:pt idx="4558">
                  <c:v>44833.403085833335</c:v>
                </c:pt>
                <c:pt idx="4559">
                  <c:v>44833.403089444444</c:v>
                </c:pt>
                <c:pt idx="4560">
                  <c:v>44833.403093020832</c:v>
                </c:pt>
                <c:pt idx="4561">
                  <c:v>44833.403096608796</c:v>
                </c:pt>
                <c:pt idx="4562">
                  <c:v>44833.403100185184</c:v>
                </c:pt>
                <c:pt idx="4563">
                  <c:v>44833.403103761571</c:v>
                </c:pt>
                <c:pt idx="4564">
                  <c:v>44833.403107361111</c:v>
                </c:pt>
                <c:pt idx="4565">
                  <c:v>44833.403110937499</c:v>
                </c:pt>
                <c:pt idx="4566">
                  <c:v>44833.403114502318</c:v>
                </c:pt>
                <c:pt idx="4567">
                  <c:v>44833.403118101851</c:v>
                </c:pt>
                <c:pt idx="4568">
                  <c:v>44833.403121689815</c:v>
                </c:pt>
                <c:pt idx="4569">
                  <c:v>44833.403125231482</c:v>
                </c:pt>
                <c:pt idx="4570">
                  <c:v>44833.403128715276</c:v>
                </c:pt>
                <c:pt idx="4571">
                  <c:v>44833.40313230324</c:v>
                </c:pt>
                <c:pt idx="4572">
                  <c:v>44833.403135879627</c:v>
                </c:pt>
                <c:pt idx="4573">
                  <c:v>44833.403139467591</c:v>
                </c:pt>
                <c:pt idx="4574">
                  <c:v>44833.403143043979</c:v>
                </c:pt>
                <c:pt idx="4575">
                  <c:v>44833.403146655095</c:v>
                </c:pt>
                <c:pt idx="4576">
                  <c:v>44833.403150219907</c:v>
                </c:pt>
                <c:pt idx="4577">
                  <c:v>44833.403153807871</c:v>
                </c:pt>
                <c:pt idx="4578">
                  <c:v>44833.403157395835</c:v>
                </c:pt>
                <c:pt idx="4579">
                  <c:v>44833.403160983798</c:v>
                </c:pt>
                <c:pt idx="4580">
                  <c:v>44833.403164583331</c:v>
                </c:pt>
                <c:pt idx="4581">
                  <c:v>44833.403168078701</c:v>
                </c:pt>
                <c:pt idx="4582">
                  <c:v>44833.403171608799</c:v>
                </c:pt>
                <c:pt idx="4583">
                  <c:v>44833.403175208332</c:v>
                </c:pt>
                <c:pt idx="4584">
                  <c:v>44833.403178796296</c:v>
                </c:pt>
                <c:pt idx="4585">
                  <c:v>44833.403182372684</c:v>
                </c:pt>
                <c:pt idx="4586">
                  <c:v>44833.403185949071</c:v>
                </c:pt>
                <c:pt idx="4587">
                  <c:v>44833.403189513891</c:v>
                </c:pt>
                <c:pt idx="4588">
                  <c:v>44833.403193101854</c:v>
                </c:pt>
                <c:pt idx="4589">
                  <c:v>44833.403196666666</c:v>
                </c:pt>
                <c:pt idx="4590">
                  <c:v>44833.403200243054</c:v>
                </c:pt>
                <c:pt idx="4591">
                  <c:v>44833.403203831018</c:v>
                </c:pt>
                <c:pt idx="4592">
                  <c:v>44833.403207442127</c:v>
                </c:pt>
                <c:pt idx="4593">
                  <c:v>44833.403210983794</c:v>
                </c:pt>
                <c:pt idx="4594">
                  <c:v>44833.403214537037</c:v>
                </c:pt>
                <c:pt idx="4595">
                  <c:v>44833.403218159721</c:v>
                </c:pt>
                <c:pt idx="4596">
                  <c:v>44833.40322172454</c:v>
                </c:pt>
                <c:pt idx="4597">
                  <c:v>44833.403225300928</c:v>
                </c:pt>
                <c:pt idx="4598">
                  <c:v>44833.403228888892</c:v>
                </c:pt>
                <c:pt idx="4599">
                  <c:v>44833.403232488425</c:v>
                </c:pt>
                <c:pt idx="4600">
                  <c:v>44833.403236099541</c:v>
                </c:pt>
                <c:pt idx="4601">
                  <c:v>44833.403239583335</c:v>
                </c:pt>
                <c:pt idx="4602">
                  <c:v>44833.403243148146</c:v>
                </c:pt>
                <c:pt idx="4603">
                  <c:v>44833.403246712965</c:v>
                </c:pt>
                <c:pt idx="4604">
                  <c:v>44833.403250277777</c:v>
                </c:pt>
                <c:pt idx="4605">
                  <c:v>44833.403253773147</c:v>
                </c:pt>
                <c:pt idx="4606">
                  <c:v>44833.403257361111</c:v>
                </c:pt>
                <c:pt idx="4607">
                  <c:v>44833.403260925923</c:v>
                </c:pt>
                <c:pt idx="4608">
                  <c:v>44833.403264409724</c:v>
                </c:pt>
                <c:pt idx="4609">
                  <c:v>44833.403268020833</c:v>
                </c:pt>
                <c:pt idx="4610">
                  <c:v>44833.403271597221</c:v>
                </c:pt>
                <c:pt idx="4611">
                  <c:v>44833.403275196761</c:v>
                </c:pt>
                <c:pt idx="4612">
                  <c:v>44833.403278773148</c:v>
                </c:pt>
                <c:pt idx="4613">
                  <c:v>44833.403282349536</c:v>
                </c:pt>
                <c:pt idx="4614">
                  <c:v>44833.403285972221</c:v>
                </c:pt>
                <c:pt idx="4615">
                  <c:v>44833.403289560185</c:v>
                </c:pt>
                <c:pt idx="4616">
                  <c:v>44833.403293148149</c:v>
                </c:pt>
                <c:pt idx="4617">
                  <c:v>44833.403296701392</c:v>
                </c:pt>
                <c:pt idx="4618">
                  <c:v>44833.403300266204</c:v>
                </c:pt>
                <c:pt idx="4619">
                  <c:v>44833.403303749998</c:v>
                </c:pt>
                <c:pt idx="4620">
                  <c:v>44833.403307337961</c:v>
                </c:pt>
                <c:pt idx="4621">
                  <c:v>44833.403310891204</c:v>
                </c:pt>
                <c:pt idx="4622">
                  <c:v>44833.403314490744</c:v>
                </c:pt>
                <c:pt idx="4623">
                  <c:v>44833.403318067132</c:v>
                </c:pt>
                <c:pt idx="4624">
                  <c:v>44833.40332164352</c:v>
                </c:pt>
                <c:pt idx="4625">
                  <c:v>44833.403325266205</c:v>
                </c:pt>
                <c:pt idx="4626">
                  <c:v>44833.403328842593</c:v>
                </c:pt>
                <c:pt idx="4627">
                  <c:v>44833.40333241898</c:v>
                </c:pt>
                <c:pt idx="4628">
                  <c:v>44833.403335983799</c:v>
                </c:pt>
                <c:pt idx="4629">
                  <c:v>44833.40333947917</c:v>
                </c:pt>
                <c:pt idx="4630">
                  <c:v>44833.403343055557</c:v>
                </c:pt>
                <c:pt idx="4631">
                  <c:v>44833.40334665509</c:v>
                </c:pt>
                <c:pt idx="4632">
                  <c:v>44833.403350162036</c:v>
                </c:pt>
                <c:pt idx="4633">
                  <c:v>44833.403353738424</c:v>
                </c:pt>
                <c:pt idx="4634">
                  <c:v>44833.403357326388</c:v>
                </c:pt>
                <c:pt idx="4635">
                  <c:v>44833.403360879631</c:v>
                </c:pt>
                <c:pt idx="4636">
                  <c:v>44833.403364456019</c:v>
                </c:pt>
                <c:pt idx="4637">
                  <c:v>44833.403368032406</c:v>
                </c:pt>
                <c:pt idx="4638">
                  <c:v>44833.403371597225</c:v>
                </c:pt>
                <c:pt idx="4639">
                  <c:v>44833.403375173613</c:v>
                </c:pt>
                <c:pt idx="4640">
                  <c:v>44833.403378761577</c:v>
                </c:pt>
                <c:pt idx="4641">
                  <c:v>44833.403382384262</c:v>
                </c:pt>
                <c:pt idx="4642">
                  <c:v>44833.40338596065</c:v>
                </c:pt>
                <c:pt idx="4643">
                  <c:v>44833.403389537038</c:v>
                </c:pt>
                <c:pt idx="4644">
                  <c:v>44833.403393125001</c:v>
                </c:pt>
                <c:pt idx="4645">
                  <c:v>44833.403396712965</c:v>
                </c:pt>
                <c:pt idx="4646">
                  <c:v>44833.40340033565</c:v>
                </c:pt>
                <c:pt idx="4647">
                  <c:v>44833.403403900462</c:v>
                </c:pt>
                <c:pt idx="4648">
                  <c:v>44833.403407465281</c:v>
                </c:pt>
                <c:pt idx="4649">
                  <c:v>44833.403411041669</c:v>
                </c:pt>
                <c:pt idx="4650">
                  <c:v>44833.403414629633</c:v>
                </c:pt>
                <c:pt idx="4651">
                  <c:v>44833.403418182868</c:v>
                </c:pt>
                <c:pt idx="4652">
                  <c:v>44833.403421770832</c:v>
                </c:pt>
                <c:pt idx="4653">
                  <c:v>44833.403425370372</c:v>
                </c:pt>
                <c:pt idx="4654">
                  <c:v>44833.403428958336</c:v>
                </c:pt>
                <c:pt idx="4655">
                  <c:v>44833.403432557869</c:v>
                </c:pt>
                <c:pt idx="4656">
                  <c:v>44833.403436145833</c:v>
                </c:pt>
                <c:pt idx="4657">
                  <c:v>44833.403439710652</c:v>
                </c:pt>
                <c:pt idx="4658">
                  <c:v>44833.403443287039</c:v>
                </c:pt>
                <c:pt idx="4659">
                  <c:v>44833.403446863427</c:v>
                </c:pt>
                <c:pt idx="4660">
                  <c:v>44833.403450451391</c:v>
                </c:pt>
                <c:pt idx="4661">
                  <c:v>44833.403454074076</c:v>
                </c:pt>
                <c:pt idx="4662">
                  <c:v>44833.403457638888</c:v>
                </c:pt>
                <c:pt idx="4663">
                  <c:v>44833.403461122682</c:v>
                </c:pt>
                <c:pt idx="4664">
                  <c:v>44833.403464687501</c:v>
                </c:pt>
                <c:pt idx="4665">
                  <c:v>44833.403468275465</c:v>
                </c:pt>
                <c:pt idx="4666">
                  <c:v>44833.403471851852</c:v>
                </c:pt>
                <c:pt idx="4667">
                  <c:v>44833.403475451392</c:v>
                </c:pt>
                <c:pt idx="4668">
                  <c:v>44833.403479016204</c:v>
                </c:pt>
                <c:pt idx="4669">
                  <c:v>44833.403482627313</c:v>
                </c:pt>
                <c:pt idx="4670">
                  <c:v>44833.403486111114</c:v>
                </c:pt>
                <c:pt idx="4671">
                  <c:v>44833.403489699071</c:v>
                </c:pt>
                <c:pt idx="4672">
                  <c:v>44833.403493275466</c:v>
                </c:pt>
                <c:pt idx="4673">
                  <c:v>44833.403496863422</c:v>
                </c:pt>
                <c:pt idx="4674">
                  <c:v>44833.403500439817</c:v>
                </c:pt>
                <c:pt idx="4675">
                  <c:v>44833.403504004629</c:v>
                </c:pt>
                <c:pt idx="4676">
                  <c:v>44833.403507581017</c:v>
                </c:pt>
                <c:pt idx="4677">
                  <c:v>44833.403511192133</c:v>
                </c:pt>
                <c:pt idx="4678">
                  <c:v>44833.40351478009</c:v>
                </c:pt>
                <c:pt idx="4679">
                  <c:v>44833.403518333333</c:v>
                </c:pt>
                <c:pt idx="4680">
                  <c:v>44833.403521817127</c:v>
                </c:pt>
                <c:pt idx="4681">
                  <c:v>44833.403525393522</c:v>
                </c:pt>
                <c:pt idx="4682">
                  <c:v>44833.403528958333</c:v>
                </c:pt>
                <c:pt idx="4683">
                  <c:v>44833.403532557873</c:v>
                </c:pt>
                <c:pt idx="4684">
                  <c:v>44833.403536168982</c:v>
                </c:pt>
                <c:pt idx="4685">
                  <c:v>44833.403539710649</c:v>
                </c:pt>
                <c:pt idx="4686">
                  <c:v>44833.403543287037</c:v>
                </c:pt>
                <c:pt idx="4687">
                  <c:v>44833.403546875001</c:v>
                </c:pt>
                <c:pt idx="4688">
                  <c:v>44833.403550451389</c:v>
                </c:pt>
                <c:pt idx="4689">
                  <c:v>44833.403554027776</c:v>
                </c:pt>
                <c:pt idx="4690">
                  <c:v>44833.403557604164</c:v>
                </c:pt>
                <c:pt idx="4691">
                  <c:v>44833.403561168983</c:v>
                </c:pt>
                <c:pt idx="4692">
                  <c:v>44833.403564756947</c:v>
                </c:pt>
                <c:pt idx="4693">
                  <c:v>44833.403568344911</c:v>
                </c:pt>
                <c:pt idx="4694">
                  <c:v>44833.403571932868</c:v>
                </c:pt>
                <c:pt idx="4695">
                  <c:v>44833.403575555552</c:v>
                </c:pt>
                <c:pt idx="4696">
                  <c:v>44833.403579143516</c:v>
                </c:pt>
                <c:pt idx="4697">
                  <c:v>44833.403582708335</c:v>
                </c:pt>
                <c:pt idx="4698">
                  <c:v>44833.403586284723</c:v>
                </c:pt>
                <c:pt idx="4699">
                  <c:v>44833.403589861111</c:v>
                </c:pt>
                <c:pt idx="4700">
                  <c:v>44833.403593437499</c:v>
                </c:pt>
                <c:pt idx="4701">
                  <c:v>44833.403596932869</c:v>
                </c:pt>
                <c:pt idx="4702">
                  <c:v>44833.403600497688</c:v>
                </c:pt>
                <c:pt idx="4703">
                  <c:v>44833.403604108797</c:v>
                </c:pt>
                <c:pt idx="4704">
                  <c:v>44833.403607685184</c:v>
                </c:pt>
                <c:pt idx="4705">
                  <c:v>44833.403611238427</c:v>
                </c:pt>
                <c:pt idx="4706">
                  <c:v>44833.403614826391</c:v>
                </c:pt>
                <c:pt idx="4707">
                  <c:v>44833.403618414355</c:v>
                </c:pt>
                <c:pt idx="4708">
                  <c:v>44833.403621898149</c:v>
                </c:pt>
                <c:pt idx="4709">
                  <c:v>44833.403625462961</c:v>
                </c:pt>
                <c:pt idx="4710">
                  <c:v>44833.403629039349</c:v>
                </c:pt>
                <c:pt idx="4711">
                  <c:v>44833.403632650465</c:v>
                </c:pt>
                <c:pt idx="4712">
                  <c:v>44833.403636238429</c:v>
                </c:pt>
                <c:pt idx="4713">
                  <c:v>44833.403639814816</c:v>
                </c:pt>
                <c:pt idx="4714">
                  <c:v>44833.40364340278</c:v>
                </c:pt>
                <c:pt idx="4715">
                  <c:v>44833.403646979168</c:v>
                </c:pt>
                <c:pt idx="4716">
                  <c:v>44833.403650601853</c:v>
                </c:pt>
                <c:pt idx="4717">
                  <c:v>44833.403654097223</c:v>
                </c:pt>
                <c:pt idx="4718">
                  <c:v>44833.403657685187</c:v>
                </c:pt>
                <c:pt idx="4719">
                  <c:v>44833.403661284719</c:v>
                </c:pt>
                <c:pt idx="4720">
                  <c:v>44833.403664907404</c:v>
                </c:pt>
                <c:pt idx="4721">
                  <c:v>44833.403668483799</c:v>
                </c:pt>
                <c:pt idx="4722">
                  <c:v>44833.403672048611</c:v>
                </c:pt>
                <c:pt idx="4723">
                  <c:v>44833.403675636575</c:v>
                </c:pt>
                <c:pt idx="4724">
                  <c:v>44833.403679189818</c:v>
                </c:pt>
                <c:pt idx="4725">
                  <c:v>44833.403682777775</c:v>
                </c:pt>
                <c:pt idx="4726">
                  <c:v>44833.403686365738</c:v>
                </c:pt>
                <c:pt idx="4727">
                  <c:v>44833.403689988423</c:v>
                </c:pt>
                <c:pt idx="4728">
                  <c:v>44833.403693564818</c:v>
                </c:pt>
                <c:pt idx="4729">
                  <c:v>44833.403697048612</c:v>
                </c:pt>
                <c:pt idx="4730">
                  <c:v>44833.403700636576</c:v>
                </c:pt>
                <c:pt idx="4731">
                  <c:v>44833.40370422454</c:v>
                </c:pt>
                <c:pt idx="4732">
                  <c:v>44833.403707824073</c:v>
                </c:pt>
                <c:pt idx="4733">
                  <c:v>44833.403711307874</c:v>
                </c:pt>
                <c:pt idx="4734">
                  <c:v>44833.403714791668</c:v>
                </c:pt>
                <c:pt idx="4735">
                  <c:v>44833.403718368056</c:v>
                </c:pt>
                <c:pt idx="4736">
                  <c:v>44833.40372195602</c:v>
                </c:pt>
                <c:pt idx="4737">
                  <c:v>44833.403725532407</c:v>
                </c:pt>
                <c:pt idx="4738">
                  <c:v>44833.403729016201</c:v>
                </c:pt>
                <c:pt idx="4739">
                  <c:v>44833.403732592589</c:v>
                </c:pt>
                <c:pt idx="4740">
                  <c:v>44833.403736192129</c:v>
                </c:pt>
                <c:pt idx="4741">
                  <c:v>44833.403739780093</c:v>
                </c:pt>
                <c:pt idx="4742">
                  <c:v>44833.403743356481</c:v>
                </c:pt>
                <c:pt idx="4743">
                  <c:v>44833.403746944445</c:v>
                </c:pt>
                <c:pt idx="4744">
                  <c:v>44833.403750520833</c:v>
                </c:pt>
                <c:pt idx="4745">
                  <c:v>44833.40375409722</c:v>
                </c:pt>
                <c:pt idx="4746">
                  <c:v>44833.403757662039</c:v>
                </c:pt>
                <c:pt idx="4747">
                  <c:v>44833.403761261572</c:v>
                </c:pt>
                <c:pt idx="4748">
                  <c:v>44833.403764861112</c:v>
                </c:pt>
                <c:pt idx="4749">
                  <c:v>44833.403768414355</c:v>
                </c:pt>
                <c:pt idx="4750">
                  <c:v>44833.403772025464</c:v>
                </c:pt>
                <c:pt idx="4751">
                  <c:v>44833.403775625004</c:v>
                </c:pt>
                <c:pt idx="4752">
                  <c:v>44833.403779224536</c:v>
                </c:pt>
                <c:pt idx="4753">
                  <c:v>44833.403782719906</c:v>
                </c:pt>
                <c:pt idx="4754">
                  <c:v>44833.403786296294</c:v>
                </c:pt>
                <c:pt idx="4755">
                  <c:v>44833.403789780095</c:v>
                </c:pt>
                <c:pt idx="4756">
                  <c:v>44833.403793368052</c:v>
                </c:pt>
                <c:pt idx="4757">
                  <c:v>44833.403796932871</c:v>
                </c:pt>
                <c:pt idx="4758">
                  <c:v>44833.403800509259</c:v>
                </c:pt>
                <c:pt idx="4759">
                  <c:v>44833.403803993053</c:v>
                </c:pt>
                <c:pt idx="4760">
                  <c:v>44833.403807604169</c:v>
                </c:pt>
                <c:pt idx="4761">
                  <c:v>44833.403811192133</c:v>
                </c:pt>
                <c:pt idx="4762">
                  <c:v>44833.403814780089</c:v>
                </c:pt>
                <c:pt idx="4763">
                  <c:v>44833.403818356484</c:v>
                </c:pt>
                <c:pt idx="4764">
                  <c:v>44833.403821921296</c:v>
                </c:pt>
                <c:pt idx="4765">
                  <c:v>44833.40382550926</c:v>
                </c:pt>
                <c:pt idx="4766">
                  <c:v>44833.403829108793</c:v>
                </c:pt>
                <c:pt idx="4767">
                  <c:v>44833.403832708333</c:v>
                </c:pt>
                <c:pt idx="4768">
                  <c:v>44833.40383628472</c:v>
                </c:pt>
                <c:pt idx="4769">
                  <c:v>44833.403839872684</c:v>
                </c:pt>
                <c:pt idx="4770">
                  <c:v>44833.403843449072</c:v>
                </c:pt>
                <c:pt idx="4771">
                  <c:v>44833.40384702546</c:v>
                </c:pt>
                <c:pt idx="4772">
                  <c:v>44833.403850601855</c:v>
                </c:pt>
                <c:pt idx="4773">
                  <c:v>44833.403854166667</c:v>
                </c:pt>
                <c:pt idx="4774">
                  <c:v>44833.403857789352</c:v>
                </c:pt>
                <c:pt idx="4775">
                  <c:v>44833.403861354163</c:v>
                </c:pt>
                <c:pt idx="4776">
                  <c:v>44833.403864942127</c:v>
                </c:pt>
                <c:pt idx="4777">
                  <c:v>44833.403868530091</c:v>
                </c:pt>
                <c:pt idx="4778">
                  <c:v>44833.403872013892</c:v>
                </c:pt>
                <c:pt idx="4779">
                  <c:v>44833.40387559028</c:v>
                </c:pt>
                <c:pt idx="4780">
                  <c:v>44833.403879201389</c:v>
                </c:pt>
                <c:pt idx="4781">
                  <c:v>44833.403882800929</c:v>
                </c:pt>
                <c:pt idx="4782">
                  <c:v>44833.403886388885</c:v>
                </c:pt>
                <c:pt idx="4783">
                  <c:v>44833.403890000001</c:v>
                </c:pt>
                <c:pt idx="4784">
                  <c:v>44833.403893599534</c:v>
                </c:pt>
                <c:pt idx="4785">
                  <c:v>44833.403897152777</c:v>
                </c:pt>
                <c:pt idx="4786">
                  <c:v>44833.403900636571</c:v>
                </c:pt>
                <c:pt idx="4787">
                  <c:v>44833.403904224535</c:v>
                </c:pt>
                <c:pt idx="4788">
                  <c:v>44833.403907789354</c:v>
                </c:pt>
                <c:pt idx="4789">
                  <c:v>44833.403911377318</c:v>
                </c:pt>
                <c:pt idx="4790">
                  <c:v>44833.403915000003</c:v>
                </c:pt>
                <c:pt idx="4791">
                  <c:v>44833.403918564814</c:v>
                </c:pt>
                <c:pt idx="4792">
                  <c:v>44833.403922048608</c:v>
                </c:pt>
                <c:pt idx="4793">
                  <c:v>44833.403925636572</c:v>
                </c:pt>
                <c:pt idx="4794">
                  <c:v>44833.403929224536</c:v>
                </c:pt>
                <c:pt idx="4795">
                  <c:v>44833.40393270833</c:v>
                </c:pt>
                <c:pt idx="4796">
                  <c:v>44833.40393630787</c:v>
                </c:pt>
                <c:pt idx="4797">
                  <c:v>44833.403939895834</c:v>
                </c:pt>
                <c:pt idx="4798">
                  <c:v>44833.403943460646</c:v>
                </c:pt>
                <c:pt idx="4799">
                  <c:v>44833.403946944447</c:v>
                </c:pt>
                <c:pt idx="4800">
                  <c:v>44833.403950532411</c:v>
                </c:pt>
                <c:pt idx="4801">
                  <c:v>44833.403954120367</c:v>
                </c:pt>
                <c:pt idx="4802">
                  <c:v>44833.403957604169</c:v>
                </c:pt>
                <c:pt idx="4803">
                  <c:v>44833.403961180557</c:v>
                </c:pt>
                <c:pt idx="4804">
                  <c:v>44833.403964780089</c:v>
                </c:pt>
                <c:pt idx="4805">
                  <c:v>44833.403968310187</c:v>
                </c:pt>
                <c:pt idx="4806">
                  <c:v>44833.40397190972</c:v>
                </c:pt>
                <c:pt idx="4807">
                  <c:v>44833.403975520836</c:v>
                </c:pt>
                <c:pt idx="4808">
                  <c:v>44833.4039791088</c:v>
                </c:pt>
                <c:pt idx="4809">
                  <c:v>44833.403982685188</c:v>
                </c:pt>
                <c:pt idx="4810">
                  <c:v>44833.403986307872</c:v>
                </c:pt>
                <c:pt idx="4811">
                  <c:v>44833.403989895836</c:v>
                </c:pt>
                <c:pt idx="4812">
                  <c:v>44833.40399337963</c:v>
                </c:pt>
                <c:pt idx="4813">
                  <c:v>44833.403996944442</c:v>
                </c:pt>
                <c:pt idx="4814">
                  <c:v>44833.40400052083</c:v>
                </c:pt>
                <c:pt idx="4815">
                  <c:v>44833.404004108794</c:v>
                </c:pt>
                <c:pt idx="4816">
                  <c:v>44833.40400771991</c:v>
                </c:pt>
                <c:pt idx="4817">
                  <c:v>44833.404011203704</c:v>
                </c:pt>
                <c:pt idx="4818">
                  <c:v>44833.404014791668</c:v>
                </c:pt>
                <c:pt idx="4819">
                  <c:v>44833.404018356479</c:v>
                </c:pt>
                <c:pt idx="4820">
                  <c:v>44833.404021840281</c:v>
                </c:pt>
                <c:pt idx="4821">
                  <c:v>44833.404025428237</c:v>
                </c:pt>
                <c:pt idx="4822">
                  <c:v>44833.404029050929</c:v>
                </c:pt>
                <c:pt idx="4823">
                  <c:v>44833.404032638886</c:v>
                </c:pt>
                <c:pt idx="4824">
                  <c:v>44833.404036122687</c:v>
                </c:pt>
                <c:pt idx="4825">
                  <c:v>44833.404039675923</c:v>
                </c:pt>
                <c:pt idx="4826">
                  <c:v>44833.404043263887</c:v>
                </c:pt>
                <c:pt idx="4827">
                  <c:v>44833.404046828706</c:v>
                </c:pt>
                <c:pt idx="4828">
                  <c:v>44833.404050393518</c:v>
                </c:pt>
                <c:pt idx="4829">
                  <c:v>44833.404053877312</c:v>
                </c:pt>
                <c:pt idx="4830">
                  <c:v>44833.404057465275</c:v>
                </c:pt>
                <c:pt idx="4831">
                  <c:v>44833.404060995374</c:v>
                </c:pt>
                <c:pt idx="4832">
                  <c:v>44833.404064490744</c:v>
                </c:pt>
                <c:pt idx="4833">
                  <c:v>44833.404068055555</c:v>
                </c:pt>
                <c:pt idx="4834">
                  <c:v>44833.404071620367</c:v>
                </c:pt>
                <c:pt idx="4835">
                  <c:v>44833.404075196762</c:v>
                </c:pt>
                <c:pt idx="4836">
                  <c:v>44833.40407877315</c:v>
                </c:pt>
                <c:pt idx="4837">
                  <c:v>44833.404082326386</c:v>
                </c:pt>
                <c:pt idx="4838">
                  <c:v>44833.404085891205</c:v>
                </c:pt>
                <c:pt idx="4839">
                  <c:v>44833.404089490738</c:v>
                </c:pt>
                <c:pt idx="4840">
                  <c:v>44833.404093055557</c:v>
                </c:pt>
                <c:pt idx="4841">
                  <c:v>44833.40409664352</c:v>
                </c:pt>
                <c:pt idx="4842">
                  <c:v>44833.404100266205</c:v>
                </c:pt>
                <c:pt idx="4843">
                  <c:v>44833.404103831017</c:v>
                </c:pt>
                <c:pt idx="4844">
                  <c:v>44833.404107395836</c:v>
                </c:pt>
                <c:pt idx="4845">
                  <c:v>44833.4041109838</c:v>
                </c:pt>
                <c:pt idx="4846">
                  <c:v>44833.404114537036</c:v>
                </c:pt>
                <c:pt idx="4847">
                  <c:v>44833.404118020837</c:v>
                </c:pt>
                <c:pt idx="4848">
                  <c:v>44833.404121597225</c:v>
                </c:pt>
                <c:pt idx="4849">
                  <c:v>44833.404125138892</c:v>
                </c:pt>
                <c:pt idx="4850">
                  <c:v>44833.40412871528</c:v>
                </c:pt>
                <c:pt idx="4851">
                  <c:v>44833.40413224537</c:v>
                </c:pt>
                <c:pt idx="4852">
                  <c:v>44833.404135821758</c:v>
                </c:pt>
                <c:pt idx="4853">
                  <c:v>44833.404139386577</c:v>
                </c:pt>
                <c:pt idx="4854">
                  <c:v>44833.404142997686</c:v>
                </c:pt>
                <c:pt idx="4855">
                  <c:v>44833.404146597219</c:v>
                </c:pt>
                <c:pt idx="4856">
                  <c:v>44833.404150162038</c:v>
                </c:pt>
                <c:pt idx="4857">
                  <c:v>44833.404153645832</c:v>
                </c:pt>
                <c:pt idx="4858">
                  <c:v>44833.404157210651</c:v>
                </c:pt>
                <c:pt idx="4859">
                  <c:v>44833.404160763886</c:v>
                </c:pt>
                <c:pt idx="4860">
                  <c:v>44833.404164259257</c:v>
                </c:pt>
                <c:pt idx="4861">
                  <c:v>44833.40416784722</c:v>
                </c:pt>
                <c:pt idx="4862">
                  <c:v>44833.40417144676</c:v>
                </c:pt>
                <c:pt idx="4863">
                  <c:v>44833.404175023148</c:v>
                </c:pt>
                <c:pt idx="4864">
                  <c:v>44833.404178622688</c:v>
                </c:pt>
                <c:pt idx="4865">
                  <c:v>44833.404182199076</c:v>
                </c:pt>
                <c:pt idx="4866">
                  <c:v>44833.40418568287</c:v>
                </c:pt>
                <c:pt idx="4867">
                  <c:v>44833.404189247682</c:v>
                </c:pt>
                <c:pt idx="4868">
                  <c:v>44833.404192835646</c:v>
                </c:pt>
                <c:pt idx="4869">
                  <c:v>44833.40419645833</c:v>
                </c:pt>
                <c:pt idx="4870">
                  <c:v>44833.404200046294</c:v>
                </c:pt>
                <c:pt idx="4871">
                  <c:v>44833.404203622682</c:v>
                </c:pt>
                <c:pt idx="4872">
                  <c:v>44833.404207210646</c:v>
                </c:pt>
                <c:pt idx="4873">
                  <c:v>44833.404210787034</c:v>
                </c:pt>
                <c:pt idx="4874">
                  <c:v>44833.40421439815</c:v>
                </c:pt>
                <c:pt idx="4875">
                  <c:v>44833.404217974537</c:v>
                </c:pt>
                <c:pt idx="4876">
                  <c:v>44833.404221562501</c:v>
                </c:pt>
                <c:pt idx="4877">
                  <c:v>44833.404225046295</c:v>
                </c:pt>
                <c:pt idx="4878">
                  <c:v>44833.404228634259</c:v>
                </c:pt>
                <c:pt idx="4879">
                  <c:v>44833.404232233799</c:v>
                </c:pt>
                <c:pt idx="4880">
                  <c:v>44833.404235810187</c:v>
                </c:pt>
                <c:pt idx="4881">
                  <c:v>44833.404239386575</c:v>
                </c:pt>
                <c:pt idx="4882">
                  <c:v>44833.404242870369</c:v>
                </c:pt>
                <c:pt idx="4883">
                  <c:v>44833.404246458333</c:v>
                </c:pt>
                <c:pt idx="4884">
                  <c:v>44833.404249942127</c:v>
                </c:pt>
                <c:pt idx="4885">
                  <c:v>44833.404253506946</c:v>
                </c:pt>
                <c:pt idx="4886">
                  <c:v>44833.40425709491</c:v>
                </c:pt>
                <c:pt idx="4887">
                  <c:v>44833.404260578704</c:v>
                </c:pt>
                <c:pt idx="4888">
                  <c:v>44833.404264201388</c:v>
                </c:pt>
                <c:pt idx="4889">
                  <c:v>44833.404267789352</c:v>
                </c:pt>
                <c:pt idx="4890">
                  <c:v>44833.404271354164</c:v>
                </c:pt>
                <c:pt idx="4891">
                  <c:v>44833.404274837965</c:v>
                </c:pt>
                <c:pt idx="4892">
                  <c:v>44833.404278414353</c:v>
                </c:pt>
                <c:pt idx="4893">
                  <c:v>44833.404281990741</c:v>
                </c:pt>
                <c:pt idx="4894">
                  <c:v>44833.404285613426</c:v>
                </c:pt>
                <c:pt idx="4895">
                  <c:v>44833.404289212966</c:v>
                </c:pt>
                <c:pt idx="4896">
                  <c:v>44833.404292766201</c:v>
                </c:pt>
                <c:pt idx="4897">
                  <c:v>44833.404296354165</c:v>
                </c:pt>
                <c:pt idx="4898">
                  <c:v>44833.404299837966</c:v>
                </c:pt>
                <c:pt idx="4899">
                  <c:v>44833.404303437499</c:v>
                </c:pt>
                <c:pt idx="4900">
                  <c:v>44833.404307037039</c:v>
                </c:pt>
                <c:pt idx="4901">
                  <c:v>44833.404310625003</c:v>
                </c:pt>
                <c:pt idx="4902">
                  <c:v>44833.404314212959</c:v>
                </c:pt>
                <c:pt idx="4903">
                  <c:v>44833.404317696761</c:v>
                </c:pt>
                <c:pt idx="4904">
                  <c:v>44833.404321284725</c:v>
                </c:pt>
                <c:pt idx="4905">
                  <c:v>44833.404324884257</c:v>
                </c:pt>
                <c:pt idx="4906">
                  <c:v>44833.404328472221</c:v>
                </c:pt>
                <c:pt idx="4907">
                  <c:v>44833.404332048609</c:v>
                </c:pt>
                <c:pt idx="4908">
                  <c:v>44833.404335613428</c:v>
                </c:pt>
                <c:pt idx="4909">
                  <c:v>44833.404339201392</c:v>
                </c:pt>
                <c:pt idx="4910">
                  <c:v>44833.40434277778</c:v>
                </c:pt>
                <c:pt idx="4911">
                  <c:v>44833.404346365744</c:v>
                </c:pt>
                <c:pt idx="4912">
                  <c:v>44833.404349965276</c:v>
                </c:pt>
                <c:pt idx="4913">
                  <c:v>44833.404353506943</c:v>
                </c:pt>
                <c:pt idx="4914">
                  <c:v>44833.404357094907</c:v>
                </c:pt>
                <c:pt idx="4915">
                  <c:v>44833.404360706016</c:v>
                </c:pt>
                <c:pt idx="4916">
                  <c:v>44833.40436429398</c:v>
                </c:pt>
                <c:pt idx="4917">
                  <c:v>44833.404367916664</c:v>
                </c:pt>
                <c:pt idx="4918">
                  <c:v>44833.404371504628</c:v>
                </c:pt>
                <c:pt idx="4919">
                  <c:v>44833.404375069447</c:v>
                </c:pt>
                <c:pt idx="4920">
                  <c:v>44833.404378657404</c:v>
                </c:pt>
                <c:pt idx="4921">
                  <c:v>44833.404382245368</c:v>
                </c:pt>
                <c:pt idx="4922">
                  <c:v>44833.404385856484</c:v>
                </c:pt>
                <c:pt idx="4923">
                  <c:v>44833.404389421295</c:v>
                </c:pt>
                <c:pt idx="4924">
                  <c:v>44833.404392916666</c:v>
                </c:pt>
                <c:pt idx="4925">
                  <c:v>44833.404396504629</c:v>
                </c:pt>
                <c:pt idx="4926">
                  <c:v>44833.404400092593</c:v>
                </c:pt>
                <c:pt idx="4927">
                  <c:v>44833.404403668981</c:v>
                </c:pt>
                <c:pt idx="4928">
                  <c:v>44833.404407291666</c:v>
                </c:pt>
                <c:pt idx="4929">
                  <c:v>44833.40441087963</c:v>
                </c:pt>
                <c:pt idx="4930">
                  <c:v>44833.404414467594</c:v>
                </c:pt>
                <c:pt idx="4931">
                  <c:v>44833.404418043981</c:v>
                </c:pt>
                <c:pt idx="4932">
                  <c:v>44833.404421666666</c:v>
                </c:pt>
                <c:pt idx="4933">
                  <c:v>44833.40442525463</c:v>
                </c:pt>
                <c:pt idx="4934">
                  <c:v>44833.404428738424</c:v>
                </c:pt>
                <c:pt idx="4935">
                  <c:v>44833.404432326388</c:v>
                </c:pt>
                <c:pt idx="4936">
                  <c:v>44833.404435902776</c:v>
                </c:pt>
                <c:pt idx="4937">
                  <c:v>44833.404439513892</c:v>
                </c:pt>
                <c:pt idx="4938">
                  <c:v>44833.404443113424</c:v>
                </c:pt>
                <c:pt idx="4939">
                  <c:v>44833.404446666667</c:v>
                </c:pt>
                <c:pt idx="4940">
                  <c:v>44833.404450150461</c:v>
                </c:pt>
                <c:pt idx="4941">
                  <c:v>44833.404453726849</c:v>
                </c:pt>
                <c:pt idx="4942">
                  <c:v>44833.404457314813</c:v>
                </c:pt>
                <c:pt idx="4943">
                  <c:v>44833.404460925929</c:v>
                </c:pt>
                <c:pt idx="4944">
                  <c:v>44833.404464409723</c:v>
                </c:pt>
                <c:pt idx="4945">
                  <c:v>44833.404468009256</c:v>
                </c:pt>
                <c:pt idx="4946">
                  <c:v>44833.404471574075</c:v>
                </c:pt>
                <c:pt idx="4947">
                  <c:v>44833.404475138886</c:v>
                </c:pt>
                <c:pt idx="4948">
                  <c:v>44833.404478715274</c:v>
                </c:pt>
                <c:pt idx="4949">
                  <c:v>44833.404482291669</c:v>
                </c:pt>
                <c:pt idx="4950">
                  <c:v>44833.404485891202</c:v>
                </c:pt>
                <c:pt idx="4951">
                  <c:v>44833.404489444445</c:v>
                </c:pt>
                <c:pt idx="4952">
                  <c:v>44833.40449306713</c:v>
                </c:pt>
                <c:pt idx="4953">
                  <c:v>44833.404496655094</c:v>
                </c:pt>
                <c:pt idx="4954">
                  <c:v>44833.404500231482</c:v>
                </c:pt>
                <c:pt idx="4955">
                  <c:v>44833.404503784725</c:v>
                </c:pt>
                <c:pt idx="4956">
                  <c:v>44833.404507361112</c:v>
                </c:pt>
                <c:pt idx="4957">
                  <c:v>44833.4045109375</c:v>
                </c:pt>
                <c:pt idx="4958">
                  <c:v>44833.40451453704</c:v>
                </c:pt>
                <c:pt idx="4959">
                  <c:v>44833.404518101852</c:v>
                </c:pt>
                <c:pt idx="4960">
                  <c:v>44833.404521724537</c:v>
                </c:pt>
                <c:pt idx="4961">
                  <c:v>44833.4045253125</c:v>
                </c:pt>
                <c:pt idx="4962">
                  <c:v>44833.404528796294</c:v>
                </c:pt>
                <c:pt idx="4963">
                  <c:v>44833.404532384258</c:v>
                </c:pt>
                <c:pt idx="4964">
                  <c:v>44833.404536006943</c:v>
                </c:pt>
                <c:pt idx="4965">
                  <c:v>44833.404539594907</c:v>
                </c:pt>
                <c:pt idx="4966">
                  <c:v>44833.404543182871</c:v>
                </c:pt>
                <c:pt idx="4967">
                  <c:v>44833.404546817132</c:v>
                </c:pt>
                <c:pt idx="4968">
                  <c:v>44833.404550393519</c:v>
                </c:pt>
                <c:pt idx="4969">
                  <c:v>44833.404553969907</c:v>
                </c:pt>
                <c:pt idx="4970">
                  <c:v>44833.404557557871</c:v>
                </c:pt>
                <c:pt idx="4971">
                  <c:v>44833.404561192132</c:v>
                </c:pt>
                <c:pt idx="4972">
                  <c:v>44833.404564780096</c:v>
                </c:pt>
                <c:pt idx="4973">
                  <c:v>44833.404568368052</c:v>
                </c:pt>
                <c:pt idx="4974">
                  <c:v>44833.404571990737</c:v>
                </c:pt>
                <c:pt idx="4975">
                  <c:v>44833.404575590277</c:v>
                </c:pt>
                <c:pt idx="4976">
                  <c:v>44833.404579178241</c:v>
                </c:pt>
                <c:pt idx="4977">
                  <c:v>44833.404582800926</c:v>
                </c:pt>
                <c:pt idx="4978">
                  <c:v>44833.40458638889</c:v>
                </c:pt>
                <c:pt idx="4979">
                  <c:v>44833.40458998843</c:v>
                </c:pt>
                <c:pt idx="4980">
                  <c:v>44833.404593611114</c:v>
                </c:pt>
                <c:pt idx="4981">
                  <c:v>44833.404597199071</c:v>
                </c:pt>
                <c:pt idx="4982">
                  <c:v>44833.404600682872</c:v>
                </c:pt>
                <c:pt idx="4983">
                  <c:v>44833.40460425926</c:v>
                </c:pt>
                <c:pt idx="4984">
                  <c:v>44833.404607893521</c:v>
                </c:pt>
                <c:pt idx="4985">
                  <c:v>44833.404611469909</c:v>
                </c:pt>
                <c:pt idx="4986">
                  <c:v>44833.404615057872</c:v>
                </c:pt>
                <c:pt idx="4987">
                  <c:v>44833.404618622684</c:v>
                </c:pt>
                <c:pt idx="4988">
                  <c:v>44833.404622210648</c:v>
                </c:pt>
                <c:pt idx="4989">
                  <c:v>44833.404625821757</c:v>
                </c:pt>
                <c:pt idx="4990">
                  <c:v>44833.404629409721</c:v>
                </c:pt>
                <c:pt idx="4991">
                  <c:v>44833.404632997685</c:v>
                </c:pt>
                <c:pt idx="4992">
                  <c:v>44833.404636585648</c:v>
                </c:pt>
                <c:pt idx="4993">
                  <c:v>44833.404640208333</c:v>
                </c:pt>
                <c:pt idx="4994">
                  <c:v>44833.404643807873</c:v>
                </c:pt>
                <c:pt idx="4995">
                  <c:v>44833.404647395837</c:v>
                </c:pt>
                <c:pt idx="4996">
                  <c:v>44833.404651018522</c:v>
                </c:pt>
                <c:pt idx="4997">
                  <c:v>44833.404654606478</c:v>
                </c:pt>
                <c:pt idx="4998">
                  <c:v>44833.40465809028</c:v>
                </c:pt>
                <c:pt idx="4999">
                  <c:v>44833.404661678243</c:v>
                </c:pt>
                <c:pt idx="5000">
                  <c:v>44833.404665289352</c:v>
                </c:pt>
                <c:pt idx="5001">
                  <c:v>44833.404668773146</c:v>
                </c:pt>
                <c:pt idx="5002">
                  <c:v>44833.404672372686</c:v>
                </c:pt>
                <c:pt idx="5003">
                  <c:v>44833.40467596065</c:v>
                </c:pt>
                <c:pt idx="5004">
                  <c:v>44833.404679560183</c:v>
                </c:pt>
                <c:pt idx="5005">
                  <c:v>44833.404683159722</c:v>
                </c:pt>
                <c:pt idx="5006">
                  <c:v>44833.404686712965</c:v>
                </c:pt>
                <c:pt idx="5007">
                  <c:v>44833.404690300929</c:v>
                </c:pt>
                <c:pt idx="5008">
                  <c:v>44833.404693784723</c:v>
                </c:pt>
                <c:pt idx="5009">
                  <c:v>44833.404697372687</c:v>
                </c:pt>
                <c:pt idx="5010">
                  <c:v>44833.404700856481</c:v>
                </c:pt>
                <c:pt idx="5011">
                  <c:v>44833.404704479166</c:v>
                </c:pt>
                <c:pt idx="5012">
                  <c:v>44833.40470806713</c:v>
                </c:pt>
                <c:pt idx="5013">
                  <c:v>44833.404711643518</c:v>
                </c:pt>
                <c:pt idx="5014">
                  <c:v>44833.404715254626</c:v>
                </c:pt>
                <c:pt idx="5015">
                  <c:v>44833.404718854166</c:v>
                </c:pt>
                <c:pt idx="5016">
                  <c:v>44833.40472244213</c:v>
                </c:pt>
                <c:pt idx="5017">
                  <c:v>44833.404726018518</c:v>
                </c:pt>
                <c:pt idx="5018">
                  <c:v>44833.404729606482</c:v>
                </c:pt>
                <c:pt idx="5019">
                  <c:v>44833.404733229167</c:v>
                </c:pt>
                <c:pt idx="5020">
                  <c:v>44833.40473681713</c:v>
                </c:pt>
                <c:pt idx="5021">
                  <c:v>44833.404740405094</c:v>
                </c:pt>
                <c:pt idx="5022">
                  <c:v>44833.404744039355</c:v>
                </c:pt>
                <c:pt idx="5023">
                  <c:v>44833.404747627312</c:v>
                </c:pt>
                <c:pt idx="5024">
                  <c:v>44833.404751215276</c:v>
                </c:pt>
                <c:pt idx="5025">
                  <c:v>44833.404754699077</c:v>
                </c:pt>
                <c:pt idx="5026">
                  <c:v>44833.404758287033</c:v>
                </c:pt>
                <c:pt idx="5027">
                  <c:v>44833.404761782411</c:v>
                </c:pt>
                <c:pt idx="5028">
                  <c:v>44833.404765266205</c:v>
                </c:pt>
                <c:pt idx="5029">
                  <c:v>44833.404768854169</c:v>
                </c:pt>
                <c:pt idx="5030">
                  <c:v>44833.404772442133</c:v>
                </c:pt>
                <c:pt idx="5031">
                  <c:v>44833.404776064817</c:v>
                </c:pt>
                <c:pt idx="5032">
                  <c:v>44833.404779652781</c:v>
                </c:pt>
                <c:pt idx="5033">
                  <c:v>44833.404783136575</c:v>
                </c:pt>
                <c:pt idx="5034">
                  <c:v>44833.404786712963</c:v>
                </c:pt>
                <c:pt idx="5035">
                  <c:v>44833.404790300927</c:v>
                </c:pt>
                <c:pt idx="5036">
                  <c:v>44833.404793912036</c:v>
                </c:pt>
                <c:pt idx="5037">
                  <c:v>44833.404797395837</c:v>
                </c:pt>
                <c:pt idx="5038">
                  <c:v>44833.404800983793</c:v>
                </c:pt>
                <c:pt idx="5039">
                  <c:v>44833.404804467595</c:v>
                </c:pt>
                <c:pt idx="5040">
                  <c:v>44833.404808032406</c:v>
                </c:pt>
                <c:pt idx="5041">
                  <c:v>44833.40481162037</c:v>
                </c:pt>
                <c:pt idx="5042">
                  <c:v>44833.404815104164</c:v>
                </c:pt>
                <c:pt idx="5043">
                  <c:v>44833.404818657407</c:v>
                </c:pt>
                <c:pt idx="5044">
                  <c:v>44833.404822141201</c:v>
                </c:pt>
                <c:pt idx="5045">
                  <c:v>44833.404825729165</c:v>
                </c:pt>
                <c:pt idx="5046">
                  <c:v>44833.404829328705</c:v>
                </c:pt>
                <c:pt idx="5047">
                  <c:v>44833.404832916669</c:v>
                </c:pt>
                <c:pt idx="5048">
                  <c:v>44833.404836481481</c:v>
                </c:pt>
                <c:pt idx="5049">
                  <c:v>44833.404839965275</c:v>
                </c:pt>
                <c:pt idx="5050">
                  <c:v>44833.404843553239</c:v>
                </c:pt>
                <c:pt idx="5051">
                  <c:v>44833.404847164355</c:v>
                </c:pt>
                <c:pt idx="5052">
                  <c:v>44833.404850648149</c:v>
                </c:pt>
                <c:pt idx="5053">
                  <c:v>44833.404854131943</c:v>
                </c:pt>
                <c:pt idx="5054">
                  <c:v>44833.404857719906</c:v>
                </c:pt>
                <c:pt idx="5055">
                  <c:v>44833.40486130787</c:v>
                </c:pt>
                <c:pt idx="5056">
                  <c:v>44833.404864884258</c:v>
                </c:pt>
                <c:pt idx="5057">
                  <c:v>44833.404868506943</c:v>
                </c:pt>
                <c:pt idx="5058">
                  <c:v>44833.404872094907</c:v>
                </c:pt>
                <c:pt idx="5059">
                  <c:v>44833.40487564815</c:v>
                </c:pt>
                <c:pt idx="5060">
                  <c:v>44833.404879131944</c:v>
                </c:pt>
                <c:pt idx="5061">
                  <c:v>44833.404882708332</c:v>
                </c:pt>
                <c:pt idx="5062">
                  <c:v>44833.404886284719</c:v>
                </c:pt>
                <c:pt idx="5063">
                  <c:v>44833.404889872683</c:v>
                </c:pt>
                <c:pt idx="5064">
                  <c:v>44833.404893495368</c:v>
                </c:pt>
                <c:pt idx="5065">
                  <c:v>44833.404897094908</c:v>
                </c:pt>
                <c:pt idx="5066">
                  <c:v>44833.404900682872</c:v>
                </c:pt>
                <c:pt idx="5067">
                  <c:v>44833.404904305557</c:v>
                </c:pt>
                <c:pt idx="5068">
                  <c:v>44833.404907881944</c:v>
                </c:pt>
                <c:pt idx="5069">
                  <c:v>44833.404911446756</c:v>
                </c:pt>
                <c:pt idx="5070">
                  <c:v>44833.404914930557</c:v>
                </c:pt>
                <c:pt idx="5071">
                  <c:v>44833.40491853009</c:v>
                </c:pt>
                <c:pt idx="5072">
                  <c:v>44833.404922106478</c:v>
                </c:pt>
                <c:pt idx="5073">
                  <c:v>44833.404925717594</c:v>
                </c:pt>
                <c:pt idx="5074">
                  <c:v>44833.404929305558</c:v>
                </c:pt>
                <c:pt idx="5075">
                  <c:v>44833.404932881946</c:v>
                </c:pt>
                <c:pt idx="5076">
                  <c:v>44833.40493636574</c:v>
                </c:pt>
                <c:pt idx="5077">
                  <c:v>44833.404939907407</c:v>
                </c:pt>
                <c:pt idx="5078">
                  <c:v>44833.40494349537</c:v>
                </c:pt>
                <c:pt idx="5079">
                  <c:v>44833.404946979164</c:v>
                </c:pt>
                <c:pt idx="5080">
                  <c:v>44833.404950567128</c:v>
                </c:pt>
                <c:pt idx="5081">
                  <c:v>44833.404954189813</c:v>
                </c:pt>
                <c:pt idx="5082">
                  <c:v>44833.404957766201</c:v>
                </c:pt>
                <c:pt idx="5083">
                  <c:v>44833.404961250002</c:v>
                </c:pt>
                <c:pt idx="5084">
                  <c:v>44833.40496482639</c:v>
                </c:pt>
                <c:pt idx="5085">
                  <c:v>44833.404968310184</c:v>
                </c:pt>
                <c:pt idx="5086">
                  <c:v>44833.404971932869</c:v>
                </c:pt>
                <c:pt idx="5087">
                  <c:v>44833.40497541667</c:v>
                </c:pt>
                <c:pt idx="5088">
                  <c:v>44833.404979004627</c:v>
                </c:pt>
                <c:pt idx="5089">
                  <c:v>44833.404982569446</c:v>
                </c:pt>
                <c:pt idx="5090">
                  <c:v>44833.404986180554</c:v>
                </c:pt>
                <c:pt idx="5091">
                  <c:v>44833.40498979167</c:v>
                </c:pt>
                <c:pt idx="5092">
                  <c:v>44833.404993379627</c:v>
                </c:pt>
                <c:pt idx="5093">
                  <c:v>44833.404996967591</c:v>
                </c:pt>
                <c:pt idx="5094">
                  <c:v>44833.405000578707</c:v>
                </c:pt>
                <c:pt idx="5095">
                  <c:v>44833.405004074077</c:v>
                </c:pt>
                <c:pt idx="5096">
                  <c:v>44833.405007650465</c:v>
                </c:pt>
                <c:pt idx="5097">
                  <c:v>44833.405011226852</c:v>
                </c:pt>
                <c:pt idx="5098">
                  <c:v>44833.40501480324</c:v>
                </c:pt>
                <c:pt idx="5099">
                  <c:v>44833.405018391204</c:v>
                </c:pt>
                <c:pt idx="5100">
                  <c:v>44833.405022013889</c:v>
                </c:pt>
                <c:pt idx="5101">
                  <c:v>44833.405025497683</c:v>
                </c:pt>
                <c:pt idx="5102">
                  <c:v>44833.405029085647</c:v>
                </c:pt>
                <c:pt idx="5103">
                  <c:v>44833.405032673611</c:v>
                </c:pt>
                <c:pt idx="5104">
                  <c:v>44833.405036296295</c:v>
                </c:pt>
                <c:pt idx="5105">
                  <c:v>44833.405039884259</c:v>
                </c:pt>
                <c:pt idx="5106">
                  <c:v>44833.405043483799</c:v>
                </c:pt>
                <c:pt idx="5107">
                  <c:v>44833.405047094908</c:v>
                </c:pt>
                <c:pt idx="5108">
                  <c:v>44833.405050671296</c:v>
                </c:pt>
                <c:pt idx="5109">
                  <c:v>44833.40505415509</c:v>
                </c:pt>
                <c:pt idx="5110">
                  <c:v>44833.405057731485</c:v>
                </c:pt>
                <c:pt idx="5111">
                  <c:v>44833.405061319441</c:v>
                </c:pt>
                <c:pt idx="5112">
                  <c:v>44833.405064907405</c:v>
                </c:pt>
                <c:pt idx="5113">
                  <c:v>44833.40506853009</c:v>
                </c:pt>
                <c:pt idx="5114">
                  <c:v>44833.405072118054</c:v>
                </c:pt>
                <c:pt idx="5115">
                  <c:v>44833.405075717594</c:v>
                </c:pt>
                <c:pt idx="5116">
                  <c:v>44833.405079282405</c:v>
                </c:pt>
                <c:pt idx="5117">
                  <c:v>44833.405082847225</c:v>
                </c:pt>
                <c:pt idx="5118">
                  <c:v>44833.405086469909</c:v>
                </c:pt>
                <c:pt idx="5119">
                  <c:v>44833.405090069442</c:v>
                </c:pt>
                <c:pt idx="5120">
                  <c:v>44833.405093657406</c:v>
                </c:pt>
                <c:pt idx="5121">
                  <c:v>44833.405097280091</c:v>
                </c:pt>
                <c:pt idx="5122">
                  <c:v>44833.405100868054</c:v>
                </c:pt>
                <c:pt idx="5123">
                  <c:v>44833.405104444442</c:v>
                </c:pt>
                <c:pt idx="5124">
                  <c:v>44833.405108043982</c:v>
                </c:pt>
                <c:pt idx="5125">
                  <c:v>44833.405111631946</c:v>
                </c:pt>
                <c:pt idx="5126">
                  <c:v>44833.405115231479</c:v>
                </c:pt>
                <c:pt idx="5127">
                  <c:v>44833.405118819443</c:v>
                </c:pt>
                <c:pt idx="5128">
                  <c:v>44833.405122407406</c:v>
                </c:pt>
                <c:pt idx="5129">
                  <c:v>44833.405126030091</c:v>
                </c:pt>
                <c:pt idx="5130">
                  <c:v>44833.405129629631</c:v>
                </c:pt>
                <c:pt idx="5131">
                  <c:v>44833.405133217595</c:v>
                </c:pt>
                <c:pt idx="5132">
                  <c:v>44833.40513684028</c:v>
                </c:pt>
                <c:pt idx="5133">
                  <c:v>44833.405140439812</c:v>
                </c:pt>
                <c:pt idx="5134">
                  <c:v>44833.405144004631</c:v>
                </c:pt>
                <c:pt idx="5135">
                  <c:v>44833.405147500001</c:v>
                </c:pt>
                <c:pt idx="5136">
                  <c:v>44833.405151122686</c:v>
                </c:pt>
                <c:pt idx="5137">
                  <c:v>44833.405154699074</c:v>
                </c:pt>
                <c:pt idx="5138">
                  <c:v>44833.405158263886</c:v>
                </c:pt>
                <c:pt idx="5139">
                  <c:v>44833.405161759256</c:v>
                </c:pt>
                <c:pt idx="5140">
                  <c:v>44833.405165358796</c:v>
                </c:pt>
                <c:pt idx="5141">
                  <c:v>44833.405168923608</c:v>
                </c:pt>
                <c:pt idx="5142">
                  <c:v>44833.405172500003</c:v>
                </c:pt>
                <c:pt idx="5143">
                  <c:v>44833.405176053238</c:v>
                </c:pt>
                <c:pt idx="5144">
                  <c:v>44833.40517953704</c:v>
                </c:pt>
                <c:pt idx="5145">
                  <c:v>44833.405183159724</c:v>
                </c:pt>
                <c:pt idx="5146">
                  <c:v>44833.405186724536</c:v>
                </c:pt>
                <c:pt idx="5147">
                  <c:v>44833.4051903125</c:v>
                </c:pt>
                <c:pt idx="5148">
                  <c:v>44833.40519391204</c:v>
                </c:pt>
                <c:pt idx="5149">
                  <c:v>44833.405197534725</c:v>
                </c:pt>
                <c:pt idx="5150">
                  <c:v>44833.405201122689</c:v>
                </c:pt>
                <c:pt idx="5151">
                  <c:v>44833.405204699076</c:v>
                </c:pt>
                <c:pt idx="5152">
                  <c:v>44833.40520828704</c:v>
                </c:pt>
                <c:pt idx="5153">
                  <c:v>44833.405211909725</c:v>
                </c:pt>
                <c:pt idx="5154">
                  <c:v>44833.405215497682</c:v>
                </c:pt>
                <c:pt idx="5155">
                  <c:v>44833.405219085646</c:v>
                </c:pt>
                <c:pt idx="5156">
                  <c:v>44833.405222569447</c:v>
                </c:pt>
                <c:pt idx="5157">
                  <c:v>44833.405226145835</c:v>
                </c:pt>
                <c:pt idx="5158">
                  <c:v>44833.405229710646</c:v>
                </c:pt>
                <c:pt idx="5159">
                  <c:v>44833.405233321762</c:v>
                </c:pt>
                <c:pt idx="5160">
                  <c:v>44833.40523689815</c:v>
                </c:pt>
                <c:pt idx="5161">
                  <c:v>44833.405240497683</c:v>
                </c:pt>
                <c:pt idx="5162">
                  <c:v>44833.405244062502</c:v>
                </c:pt>
                <c:pt idx="5163">
                  <c:v>44833.405247650466</c:v>
                </c:pt>
                <c:pt idx="5164">
                  <c:v>44833.40525127315</c:v>
                </c:pt>
                <c:pt idx="5165">
                  <c:v>44833.405254872683</c:v>
                </c:pt>
                <c:pt idx="5166">
                  <c:v>44833.405258437502</c:v>
                </c:pt>
                <c:pt idx="5167">
                  <c:v>44833.405261921296</c:v>
                </c:pt>
                <c:pt idx="5168">
                  <c:v>44833.405265543981</c:v>
                </c:pt>
                <c:pt idx="5169">
                  <c:v>44833.405269131945</c:v>
                </c:pt>
                <c:pt idx="5170">
                  <c:v>44833.405272719909</c:v>
                </c:pt>
                <c:pt idx="5171">
                  <c:v>44833.405276296297</c:v>
                </c:pt>
                <c:pt idx="5172">
                  <c:v>44833.40527978009</c:v>
                </c:pt>
                <c:pt idx="5173">
                  <c:v>44833.405283402775</c:v>
                </c:pt>
                <c:pt idx="5174">
                  <c:v>44833.405286886577</c:v>
                </c:pt>
                <c:pt idx="5175">
                  <c:v>44833.40529047454</c:v>
                </c:pt>
                <c:pt idx="5176">
                  <c:v>44833.405294050928</c:v>
                </c:pt>
                <c:pt idx="5177">
                  <c:v>44833.405297673613</c:v>
                </c:pt>
                <c:pt idx="5178">
                  <c:v>44833.405301261577</c:v>
                </c:pt>
                <c:pt idx="5179">
                  <c:v>44833.405304849533</c:v>
                </c:pt>
                <c:pt idx="5180">
                  <c:v>44833.405308437497</c:v>
                </c:pt>
                <c:pt idx="5181">
                  <c:v>44833.405312060182</c:v>
                </c:pt>
                <c:pt idx="5182">
                  <c:v>44833.405315543983</c:v>
                </c:pt>
                <c:pt idx="5183">
                  <c:v>44833.405319131947</c:v>
                </c:pt>
                <c:pt idx="5184">
                  <c:v>44833.405322719904</c:v>
                </c:pt>
                <c:pt idx="5185">
                  <c:v>44833.405326342596</c:v>
                </c:pt>
                <c:pt idx="5186">
                  <c:v>44833.405329942128</c:v>
                </c:pt>
                <c:pt idx="5187">
                  <c:v>44833.405333518516</c:v>
                </c:pt>
                <c:pt idx="5188">
                  <c:v>44833.405337094904</c:v>
                </c:pt>
                <c:pt idx="5189">
                  <c:v>44833.405340694444</c:v>
                </c:pt>
                <c:pt idx="5190">
                  <c:v>44833.405344293984</c:v>
                </c:pt>
                <c:pt idx="5191">
                  <c:v>44833.405347858796</c:v>
                </c:pt>
                <c:pt idx="5192">
                  <c:v>44833.405351458336</c:v>
                </c:pt>
                <c:pt idx="5193">
                  <c:v>44833.4053550463</c:v>
                </c:pt>
                <c:pt idx="5194">
                  <c:v>44833.405358668984</c:v>
                </c:pt>
                <c:pt idx="5195">
                  <c:v>44833.405362245372</c:v>
                </c:pt>
                <c:pt idx="5196">
                  <c:v>44833.405365740742</c:v>
                </c:pt>
                <c:pt idx="5197">
                  <c:v>44833.405369328706</c:v>
                </c:pt>
                <c:pt idx="5198">
                  <c:v>44833.405372951391</c:v>
                </c:pt>
                <c:pt idx="5199">
                  <c:v>44833.405376539355</c:v>
                </c:pt>
                <c:pt idx="5200">
                  <c:v>44833.405380023149</c:v>
                </c:pt>
                <c:pt idx="5201">
                  <c:v>44833.405383611112</c:v>
                </c:pt>
                <c:pt idx="5202">
                  <c:v>44833.405387233797</c:v>
                </c:pt>
                <c:pt idx="5203">
                  <c:v>44833.405390821761</c:v>
                </c:pt>
                <c:pt idx="5204">
                  <c:v>44833.405394421294</c:v>
                </c:pt>
                <c:pt idx="5205">
                  <c:v>44833.405398043978</c:v>
                </c:pt>
                <c:pt idx="5206">
                  <c:v>44833.405401608798</c:v>
                </c:pt>
                <c:pt idx="5207">
                  <c:v>44833.405405196761</c:v>
                </c:pt>
                <c:pt idx="5208">
                  <c:v>44833.405408773149</c:v>
                </c:pt>
                <c:pt idx="5209">
                  <c:v>44833.405412349537</c:v>
                </c:pt>
                <c:pt idx="5210">
                  <c:v>44833.405415844907</c:v>
                </c:pt>
                <c:pt idx="5211">
                  <c:v>44833.405419456016</c:v>
                </c:pt>
                <c:pt idx="5212">
                  <c:v>44833.405423009259</c:v>
                </c:pt>
                <c:pt idx="5213">
                  <c:v>44833.405426504629</c:v>
                </c:pt>
                <c:pt idx="5214">
                  <c:v>44833.405430092593</c:v>
                </c:pt>
                <c:pt idx="5215">
                  <c:v>44833.405433657405</c:v>
                </c:pt>
                <c:pt idx="5216">
                  <c:v>44833.4054372338</c:v>
                </c:pt>
                <c:pt idx="5217">
                  <c:v>44833.405440821756</c:v>
                </c:pt>
                <c:pt idx="5218">
                  <c:v>44833.405444444441</c:v>
                </c:pt>
                <c:pt idx="5219">
                  <c:v>44833.40544800926</c:v>
                </c:pt>
                <c:pt idx="5220">
                  <c:v>44833.405451493054</c:v>
                </c:pt>
                <c:pt idx="5221">
                  <c:v>44833.405455081018</c:v>
                </c:pt>
                <c:pt idx="5222">
                  <c:v>44833.405458668982</c:v>
                </c:pt>
                <c:pt idx="5223">
                  <c:v>44833.405462303243</c:v>
                </c:pt>
                <c:pt idx="5224">
                  <c:v>44833.405465891206</c:v>
                </c:pt>
                <c:pt idx="5225">
                  <c:v>44833.40546947917</c:v>
                </c:pt>
                <c:pt idx="5226">
                  <c:v>44833.405473101855</c:v>
                </c:pt>
                <c:pt idx="5227">
                  <c:v>44833.405476701388</c:v>
                </c:pt>
                <c:pt idx="5228">
                  <c:v>44833.405480289352</c:v>
                </c:pt>
                <c:pt idx="5229">
                  <c:v>44833.405483912036</c:v>
                </c:pt>
                <c:pt idx="5230">
                  <c:v>44833.4054875</c:v>
                </c:pt>
                <c:pt idx="5231">
                  <c:v>44833.405491087964</c:v>
                </c:pt>
                <c:pt idx="5232">
                  <c:v>44833.405494664352</c:v>
                </c:pt>
                <c:pt idx="5233">
                  <c:v>44833.40549824074</c:v>
                </c:pt>
                <c:pt idx="5234">
                  <c:v>44833.405501863424</c:v>
                </c:pt>
                <c:pt idx="5235">
                  <c:v>44833.405505451388</c:v>
                </c:pt>
                <c:pt idx="5236">
                  <c:v>44833.4055090162</c:v>
                </c:pt>
                <c:pt idx="5237">
                  <c:v>44833.40551261574</c:v>
                </c:pt>
                <c:pt idx="5238">
                  <c:v>44833.405516226849</c:v>
                </c:pt>
                <c:pt idx="5239">
                  <c:v>44833.405519803244</c:v>
                </c:pt>
                <c:pt idx="5240">
                  <c:v>44833.405523402776</c:v>
                </c:pt>
                <c:pt idx="5241">
                  <c:v>44833.40552699074</c:v>
                </c:pt>
                <c:pt idx="5242">
                  <c:v>44833.405530601849</c:v>
                </c:pt>
                <c:pt idx="5243">
                  <c:v>44833.405534189813</c:v>
                </c:pt>
                <c:pt idx="5244">
                  <c:v>44833.405537766201</c:v>
                </c:pt>
                <c:pt idx="5245">
                  <c:v>44833.405541342596</c:v>
                </c:pt>
                <c:pt idx="5246">
                  <c:v>44833.40554482639</c:v>
                </c:pt>
                <c:pt idx="5247">
                  <c:v>44833.405548391202</c:v>
                </c:pt>
                <c:pt idx="5248">
                  <c:v>44833.405551979165</c:v>
                </c:pt>
                <c:pt idx="5249">
                  <c:v>44833.40555560185</c:v>
                </c:pt>
                <c:pt idx="5250">
                  <c:v>44833.405559189814</c:v>
                </c:pt>
                <c:pt idx="5251">
                  <c:v>44833.405562673608</c:v>
                </c:pt>
                <c:pt idx="5252">
                  <c:v>44833.405566261572</c:v>
                </c:pt>
                <c:pt idx="5253">
                  <c:v>44833.40556983796</c:v>
                </c:pt>
                <c:pt idx="5254">
                  <c:v>44833.405573449076</c:v>
                </c:pt>
                <c:pt idx="5255">
                  <c:v>44833.405577048608</c:v>
                </c:pt>
                <c:pt idx="5256">
                  <c:v>44833.405580636572</c:v>
                </c:pt>
                <c:pt idx="5257">
                  <c:v>44833.405584259257</c:v>
                </c:pt>
                <c:pt idx="5258">
                  <c:v>44833.405587847221</c:v>
                </c:pt>
                <c:pt idx="5259">
                  <c:v>44833.405591331022</c:v>
                </c:pt>
                <c:pt idx="5260">
                  <c:v>44833.405594918979</c:v>
                </c:pt>
                <c:pt idx="5261">
                  <c:v>44833.405598483798</c:v>
                </c:pt>
                <c:pt idx="5262">
                  <c:v>44833.405602106483</c:v>
                </c:pt>
                <c:pt idx="5263">
                  <c:v>44833.405605590277</c:v>
                </c:pt>
                <c:pt idx="5264">
                  <c:v>44833.40560917824</c:v>
                </c:pt>
                <c:pt idx="5265">
                  <c:v>44833.405612766204</c:v>
                </c:pt>
                <c:pt idx="5266">
                  <c:v>44833.405616388889</c:v>
                </c:pt>
                <c:pt idx="5267">
                  <c:v>44833.405619976853</c:v>
                </c:pt>
                <c:pt idx="5268">
                  <c:v>44833.405623564817</c:v>
                </c:pt>
                <c:pt idx="5269">
                  <c:v>44833.405627048611</c:v>
                </c:pt>
                <c:pt idx="5270">
                  <c:v>44833.405630624999</c:v>
                </c:pt>
                <c:pt idx="5271">
                  <c:v>44833.405634201386</c:v>
                </c:pt>
                <c:pt idx="5272">
                  <c:v>44833.405637812502</c:v>
                </c:pt>
                <c:pt idx="5273">
                  <c:v>44833.40564138889</c:v>
                </c:pt>
                <c:pt idx="5274">
                  <c:v>44833.405644965278</c:v>
                </c:pt>
                <c:pt idx="5275">
                  <c:v>44833.405648449072</c:v>
                </c:pt>
                <c:pt idx="5276">
                  <c:v>44833.405652037036</c:v>
                </c:pt>
                <c:pt idx="5277">
                  <c:v>44833.405655613424</c:v>
                </c:pt>
                <c:pt idx="5278">
                  <c:v>44833.405659236108</c:v>
                </c:pt>
                <c:pt idx="5279">
                  <c:v>44833.405662812504</c:v>
                </c:pt>
                <c:pt idx="5280">
                  <c:v>44833.405666388891</c:v>
                </c:pt>
                <c:pt idx="5281">
                  <c:v>44833.405669988424</c:v>
                </c:pt>
                <c:pt idx="5282">
                  <c:v>44833.405673611109</c:v>
                </c:pt>
                <c:pt idx="5283">
                  <c:v>44833.405677187497</c:v>
                </c:pt>
                <c:pt idx="5284">
                  <c:v>44833.405680671298</c:v>
                </c:pt>
                <c:pt idx="5285">
                  <c:v>44833.405684155092</c:v>
                </c:pt>
                <c:pt idx="5286">
                  <c:v>44833.405687743056</c:v>
                </c:pt>
                <c:pt idx="5287">
                  <c:v>44833.40569136574</c:v>
                </c:pt>
                <c:pt idx="5288">
                  <c:v>44833.405694953704</c:v>
                </c:pt>
                <c:pt idx="5289">
                  <c:v>44833.405698541668</c:v>
                </c:pt>
                <c:pt idx="5290">
                  <c:v>44833.405702164353</c:v>
                </c:pt>
                <c:pt idx="5291">
                  <c:v>44833.405705763886</c:v>
                </c:pt>
                <c:pt idx="5292">
                  <c:v>44833.405709328705</c:v>
                </c:pt>
                <c:pt idx="5293">
                  <c:v>44833.405712893516</c:v>
                </c:pt>
                <c:pt idx="5294">
                  <c:v>44833.405716469904</c:v>
                </c:pt>
                <c:pt idx="5295">
                  <c:v>44833.405720057868</c:v>
                </c:pt>
                <c:pt idx="5296">
                  <c:v>44833.405723541669</c:v>
                </c:pt>
                <c:pt idx="5297">
                  <c:v>44833.405727118057</c:v>
                </c:pt>
                <c:pt idx="5298">
                  <c:v>44833.405730613427</c:v>
                </c:pt>
                <c:pt idx="5299">
                  <c:v>44833.405734189815</c:v>
                </c:pt>
                <c:pt idx="5300">
                  <c:v>44833.405737777779</c:v>
                </c:pt>
                <c:pt idx="5301">
                  <c:v>44833.405741365743</c:v>
                </c:pt>
                <c:pt idx="5302">
                  <c:v>44833.405744930555</c:v>
                </c:pt>
                <c:pt idx="5303">
                  <c:v>44833.405748518519</c:v>
                </c:pt>
                <c:pt idx="5304">
                  <c:v>44833.40575208333</c:v>
                </c:pt>
                <c:pt idx="5305">
                  <c:v>44833.405755671294</c:v>
                </c:pt>
                <c:pt idx="5306">
                  <c:v>44833.405759293979</c:v>
                </c:pt>
                <c:pt idx="5307">
                  <c:v>44833.405762881943</c:v>
                </c:pt>
                <c:pt idx="5308">
                  <c:v>44833.405766469907</c:v>
                </c:pt>
                <c:pt idx="5309">
                  <c:v>44833.405770046294</c:v>
                </c:pt>
                <c:pt idx="5310">
                  <c:v>44833.405773668979</c:v>
                </c:pt>
                <c:pt idx="5311">
                  <c:v>44833.405777245367</c:v>
                </c:pt>
                <c:pt idx="5312">
                  <c:v>44833.405780810186</c:v>
                </c:pt>
                <c:pt idx="5313">
                  <c:v>44833.405784305556</c:v>
                </c:pt>
                <c:pt idx="5314">
                  <c:v>44833.405787858799</c:v>
                </c:pt>
                <c:pt idx="5315">
                  <c:v>44833.405791342593</c:v>
                </c:pt>
                <c:pt idx="5316">
                  <c:v>44833.405794907405</c:v>
                </c:pt>
                <c:pt idx="5317">
                  <c:v>44833.405798506945</c:v>
                </c:pt>
                <c:pt idx="5318">
                  <c:v>44833.405802106485</c:v>
                </c:pt>
                <c:pt idx="5319">
                  <c:v>44833.405805706017</c:v>
                </c:pt>
                <c:pt idx="5320">
                  <c:v>44833.405809293981</c:v>
                </c:pt>
                <c:pt idx="5321">
                  <c:v>44833.405812881945</c:v>
                </c:pt>
                <c:pt idx="5322">
                  <c:v>44833.405816365739</c:v>
                </c:pt>
                <c:pt idx="5323">
                  <c:v>44833.405819988424</c:v>
                </c:pt>
                <c:pt idx="5324">
                  <c:v>44833.405823553243</c:v>
                </c:pt>
                <c:pt idx="5325">
                  <c:v>44833.405827141207</c:v>
                </c:pt>
                <c:pt idx="5326">
                  <c:v>44833.405830740739</c:v>
                </c:pt>
                <c:pt idx="5327">
                  <c:v>44833.405834363424</c:v>
                </c:pt>
                <c:pt idx="5328">
                  <c:v>44833.405837939812</c:v>
                </c:pt>
                <c:pt idx="5329">
                  <c:v>44833.405841423613</c:v>
                </c:pt>
                <c:pt idx="5330">
                  <c:v>44833.405845000001</c:v>
                </c:pt>
                <c:pt idx="5331">
                  <c:v>44833.405848587965</c:v>
                </c:pt>
                <c:pt idx="5332">
                  <c:v>44833.40585221065</c:v>
                </c:pt>
                <c:pt idx="5333">
                  <c:v>44833.405855798614</c:v>
                </c:pt>
                <c:pt idx="5334">
                  <c:v>44833.405859375001</c:v>
                </c:pt>
                <c:pt idx="5335">
                  <c:v>44833.405862974534</c:v>
                </c:pt>
                <c:pt idx="5336">
                  <c:v>44833.405866574074</c:v>
                </c:pt>
                <c:pt idx="5337">
                  <c:v>44833.405870057868</c:v>
                </c:pt>
                <c:pt idx="5338">
                  <c:v>44833.405873657408</c:v>
                </c:pt>
                <c:pt idx="5339">
                  <c:v>44833.405877245372</c:v>
                </c:pt>
                <c:pt idx="5340">
                  <c:v>44833.405880879633</c:v>
                </c:pt>
                <c:pt idx="5341">
                  <c:v>44833.405884444444</c:v>
                </c:pt>
                <c:pt idx="5342">
                  <c:v>44833.405888055553</c:v>
                </c:pt>
                <c:pt idx="5343">
                  <c:v>44833.405891643517</c:v>
                </c:pt>
                <c:pt idx="5344">
                  <c:v>44833.405895243057</c:v>
                </c:pt>
                <c:pt idx="5345">
                  <c:v>44833.405898819445</c:v>
                </c:pt>
                <c:pt idx="5346">
                  <c:v>44833.405902395833</c:v>
                </c:pt>
                <c:pt idx="5347">
                  <c:v>44833.40590597222</c:v>
                </c:pt>
                <c:pt idx="5348">
                  <c:v>44833.405909537039</c:v>
                </c:pt>
                <c:pt idx="5349">
                  <c:v>44833.405913125003</c:v>
                </c:pt>
                <c:pt idx="5350">
                  <c:v>44833.405916689815</c:v>
                </c:pt>
                <c:pt idx="5351">
                  <c:v>44833.405920277779</c:v>
                </c:pt>
                <c:pt idx="5352">
                  <c:v>44833.405923900464</c:v>
                </c:pt>
                <c:pt idx="5353">
                  <c:v>44833.405927488428</c:v>
                </c:pt>
                <c:pt idx="5354">
                  <c:v>44833.405931064815</c:v>
                </c:pt>
                <c:pt idx="5355">
                  <c:v>44833.405934652779</c:v>
                </c:pt>
                <c:pt idx="5356">
                  <c:v>44833.405938275464</c:v>
                </c:pt>
                <c:pt idx="5357">
                  <c:v>44833.405941863428</c:v>
                </c:pt>
                <c:pt idx="5358">
                  <c:v>44833.405945347222</c:v>
                </c:pt>
                <c:pt idx="5359">
                  <c:v>44833.405948935186</c:v>
                </c:pt>
                <c:pt idx="5360">
                  <c:v>44833.40595255787</c:v>
                </c:pt>
                <c:pt idx="5361">
                  <c:v>44833.40595615741</c:v>
                </c:pt>
                <c:pt idx="5362">
                  <c:v>44833.405959733798</c:v>
                </c:pt>
                <c:pt idx="5363">
                  <c:v>44833.405963217592</c:v>
                </c:pt>
                <c:pt idx="5364">
                  <c:v>44833.405966840277</c:v>
                </c:pt>
                <c:pt idx="5365">
                  <c:v>44833.405970439817</c:v>
                </c:pt>
                <c:pt idx="5366">
                  <c:v>44833.405974016205</c:v>
                </c:pt>
                <c:pt idx="5367">
                  <c:v>44833.405977638889</c:v>
                </c:pt>
                <c:pt idx="5368">
                  <c:v>44833.405981215277</c:v>
                </c:pt>
                <c:pt idx="5369">
                  <c:v>44833.405984791665</c:v>
                </c:pt>
                <c:pt idx="5370">
                  <c:v>44833.405988275466</c:v>
                </c:pt>
                <c:pt idx="5371">
                  <c:v>44833.405991874999</c:v>
                </c:pt>
                <c:pt idx="5372">
                  <c:v>44833.405995497684</c:v>
                </c:pt>
                <c:pt idx="5373">
                  <c:v>44833.405999074072</c:v>
                </c:pt>
                <c:pt idx="5374">
                  <c:v>44833.406002557873</c:v>
                </c:pt>
                <c:pt idx="5375">
                  <c:v>44833.406006122685</c:v>
                </c:pt>
                <c:pt idx="5376">
                  <c:v>44833.406009606479</c:v>
                </c:pt>
                <c:pt idx="5377">
                  <c:v>44833.406013194442</c:v>
                </c:pt>
                <c:pt idx="5378">
                  <c:v>44833.406016817127</c:v>
                </c:pt>
                <c:pt idx="5379">
                  <c:v>44833.406020405091</c:v>
                </c:pt>
                <c:pt idx="5380">
                  <c:v>44833.406023888892</c:v>
                </c:pt>
                <c:pt idx="5381">
                  <c:v>44833.40602746528</c:v>
                </c:pt>
                <c:pt idx="5382">
                  <c:v>44833.406031087965</c:v>
                </c:pt>
                <c:pt idx="5383">
                  <c:v>44833.406034571759</c:v>
                </c:pt>
                <c:pt idx="5384">
                  <c:v>44833.406038159723</c:v>
                </c:pt>
                <c:pt idx="5385">
                  <c:v>44833.406041724535</c:v>
                </c:pt>
                <c:pt idx="5386">
                  <c:v>44833.406045208336</c:v>
                </c:pt>
                <c:pt idx="5387">
                  <c:v>44833.406048750003</c:v>
                </c:pt>
                <c:pt idx="5388">
                  <c:v>44833.406052337959</c:v>
                </c:pt>
                <c:pt idx="5389">
                  <c:v>44833.406055821761</c:v>
                </c:pt>
                <c:pt idx="5390">
                  <c:v>44833.406059409725</c:v>
                </c:pt>
                <c:pt idx="5391">
                  <c:v>44833.406063032409</c:v>
                </c:pt>
                <c:pt idx="5392">
                  <c:v>44833.406066620373</c:v>
                </c:pt>
                <c:pt idx="5393">
                  <c:v>44833.406070196761</c:v>
                </c:pt>
                <c:pt idx="5394">
                  <c:v>44833.406073773149</c:v>
                </c:pt>
                <c:pt idx="5395">
                  <c:v>44833.406077337961</c:v>
                </c:pt>
                <c:pt idx="5396">
                  <c:v>44833.406080937501</c:v>
                </c:pt>
                <c:pt idx="5397">
                  <c:v>44833.406084548609</c:v>
                </c:pt>
                <c:pt idx="5398">
                  <c:v>44833.406088148149</c:v>
                </c:pt>
                <c:pt idx="5399">
                  <c:v>44833.406091736113</c:v>
                </c:pt>
                <c:pt idx="5400">
                  <c:v>44833.406095358798</c:v>
                </c:pt>
                <c:pt idx="5401">
                  <c:v>44833.40609895833</c:v>
                </c:pt>
                <c:pt idx="5402">
                  <c:v>44833.406102546294</c:v>
                </c:pt>
                <c:pt idx="5403">
                  <c:v>44833.406106168979</c:v>
                </c:pt>
                <c:pt idx="5404">
                  <c:v>44833.406109756943</c:v>
                </c:pt>
                <c:pt idx="5405">
                  <c:v>44833.406113356483</c:v>
                </c:pt>
                <c:pt idx="5406">
                  <c:v>44833.406116979168</c:v>
                </c:pt>
                <c:pt idx="5407">
                  <c:v>44833.406120567131</c:v>
                </c:pt>
                <c:pt idx="5408">
                  <c:v>44833.406124143519</c:v>
                </c:pt>
                <c:pt idx="5409">
                  <c:v>44833.406127754628</c:v>
                </c:pt>
                <c:pt idx="5410">
                  <c:v>44833.406131238429</c:v>
                </c:pt>
                <c:pt idx="5411">
                  <c:v>44833.406134826386</c:v>
                </c:pt>
                <c:pt idx="5412">
                  <c:v>44833.40613841435</c:v>
                </c:pt>
                <c:pt idx="5413">
                  <c:v>44833.40614201389</c:v>
                </c:pt>
                <c:pt idx="5414">
                  <c:v>44833.406145636574</c:v>
                </c:pt>
                <c:pt idx="5415">
                  <c:v>44833.406149224538</c:v>
                </c:pt>
                <c:pt idx="5416">
                  <c:v>44833.406152800926</c:v>
                </c:pt>
                <c:pt idx="5417">
                  <c:v>44833.40615628472</c:v>
                </c:pt>
                <c:pt idx="5418">
                  <c:v>44833.406159895836</c:v>
                </c:pt>
                <c:pt idx="5419">
                  <c:v>44833.406163391206</c:v>
                </c:pt>
                <c:pt idx="5420">
                  <c:v>44833.406166956018</c:v>
                </c:pt>
                <c:pt idx="5421">
                  <c:v>44833.406170543982</c:v>
                </c:pt>
                <c:pt idx="5422">
                  <c:v>44833.406174108793</c:v>
                </c:pt>
                <c:pt idx="5423">
                  <c:v>44833.406177673613</c:v>
                </c:pt>
                <c:pt idx="5424">
                  <c:v>44833.406181261576</c:v>
                </c:pt>
                <c:pt idx="5425">
                  <c:v>44833.40618484954</c:v>
                </c:pt>
                <c:pt idx="5426">
                  <c:v>44833.406188472225</c:v>
                </c:pt>
                <c:pt idx="5427">
                  <c:v>44833.406192060182</c:v>
                </c:pt>
                <c:pt idx="5428">
                  <c:v>44833.406195648146</c:v>
                </c:pt>
                <c:pt idx="5429">
                  <c:v>44833.406199247685</c:v>
                </c:pt>
                <c:pt idx="5430">
                  <c:v>44833.406202754632</c:v>
                </c:pt>
                <c:pt idx="5431">
                  <c:v>44833.406206342595</c:v>
                </c:pt>
                <c:pt idx="5432">
                  <c:v>44833.406209942128</c:v>
                </c:pt>
                <c:pt idx="5433">
                  <c:v>44833.406213541668</c:v>
                </c:pt>
                <c:pt idx="5434">
                  <c:v>44833.406217129632</c:v>
                </c:pt>
                <c:pt idx="5435">
                  <c:v>44833.406220717596</c:v>
                </c:pt>
                <c:pt idx="5436">
                  <c:v>44833.406224317128</c:v>
                </c:pt>
                <c:pt idx="5437">
                  <c:v>44833.406227881947</c:v>
                </c:pt>
                <c:pt idx="5438">
                  <c:v>44833.406231504632</c:v>
                </c:pt>
                <c:pt idx="5439">
                  <c:v>44833.406235092596</c:v>
                </c:pt>
                <c:pt idx="5440">
                  <c:v>44833.406238680553</c:v>
                </c:pt>
                <c:pt idx="5441">
                  <c:v>44833.406242164354</c:v>
                </c:pt>
                <c:pt idx="5442">
                  <c:v>44833.406245787039</c:v>
                </c:pt>
                <c:pt idx="5443">
                  <c:v>44833.406249375003</c:v>
                </c:pt>
                <c:pt idx="5444">
                  <c:v>44833.406252939814</c:v>
                </c:pt>
                <c:pt idx="5445">
                  <c:v>44833.406256423608</c:v>
                </c:pt>
                <c:pt idx="5446">
                  <c:v>44833.406260011572</c:v>
                </c:pt>
                <c:pt idx="5447">
                  <c:v>44833.406263634257</c:v>
                </c:pt>
                <c:pt idx="5448">
                  <c:v>44833.406267233797</c:v>
                </c:pt>
                <c:pt idx="5449">
                  <c:v>44833.406270798609</c:v>
                </c:pt>
                <c:pt idx="5450">
                  <c:v>44833.406274386572</c:v>
                </c:pt>
                <c:pt idx="5451">
                  <c:v>44833.406278009257</c:v>
                </c:pt>
                <c:pt idx="5452">
                  <c:v>44833.406281608797</c:v>
                </c:pt>
                <c:pt idx="5453">
                  <c:v>44833.406285196761</c:v>
                </c:pt>
                <c:pt idx="5454">
                  <c:v>44833.406288773149</c:v>
                </c:pt>
                <c:pt idx="5455">
                  <c:v>44833.406292395834</c:v>
                </c:pt>
                <c:pt idx="5456">
                  <c:v>44833.406295983797</c:v>
                </c:pt>
                <c:pt idx="5457">
                  <c:v>44833.406299571761</c:v>
                </c:pt>
                <c:pt idx="5458">
                  <c:v>44833.406303194446</c:v>
                </c:pt>
                <c:pt idx="5459">
                  <c:v>44833.406306793979</c:v>
                </c:pt>
                <c:pt idx="5460">
                  <c:v>44833.406310381943</c:v>
                </c:pt>
                <c:pt idx="5461">
                  <c:v>44833.406313946762</c:v>
                </c:pt>
                <c:pt idx="5462">
                  <c:v>44833.406317581015</c:v>
                </c:pt>
                <c:pt idx="5463">
                  <c:v>44833.406321168979</c:v>
                </c:pt>
                <c:pt idx="5464">
                  <c:v>44833.406324756943</c:v>
                </c:pt>
                <c:pt idx="5465">
                  <c:v>44833.406328379628</c:v>
                </c:pt>
                <c:pt idx="5466">
                  <c:v>44833.406331979168</c:v>
                </c:pt>
                <c:pt idx="5467">
                  <c:v>44833.406335567131</c:v>
                </c:pt>
                <c:pt idx="5468">
                  <c:v>44833.406339189816</c:v>
                </c:pt>
                <c:pt idx="5469">
                  <c:v>44833.40634277778</c:v>
                </c:pt>
                <c:pt idx="5470">
                  <c:v>44833.406346365744</c:v>
                </c:pt>
                <c:pt idx="5471">
                  <c:v>44833.406349976853</c:v>
                </c:pt>
                <c:pt idx="5472">
                  <c:v>44833.406353564817</c:v>
                </c:pt>
                <c:pt idx="5473">
                  <c:v>44833.406357164349</c:v>
                </c:pt>
                <c:pt idx="5474">
                  <c:v>44833.406360706016</c:v>
                </c:pt>
                <c:pt idx="5475">
                  <c:v>44833.406364201386</c:v>
                </c:pt>
                <c:pt idx="5476">
                  <c:v>44833.406367800926</c:v>
                </c:pt>
                <c:pt idx="5477">
                  <c:v>44833.406371365738</c:v>
                </c:pt>
                <c:pt idx="5478">
                  <c:v>44833.406374988423</c:v>
                </c:pt>
                <c:pt idx="5479">
                  <c:v>44833.406378576386</c:v>
                </c:pt>
                <c:pt idx="5480">
                  <c:v>44833.40638216435</c:v>
                </c:pt>
                <c:pt idx="5481">
                  <c:v>44833.406385648152</c:v>
                </c:pt>
                <c:pt idx="5482">
                  <c:v>44833.40638925926</c:v>
                </c:pt>
                <c:pt idx="5483">
                  <c:v>44833.406392743054</c:v>
                </c:pt>
                <c:pt idx="5484">
                  <c:v>44833.406396319442</c:v>
                </c:pt>
                <c:pt idx="5485">
                  <c:v>44833.406399803243</c:v>
                </c:pt>
                <c:pt idx="5486">
                  <c:v>44833.406403402776</c:v>
                </c:pt>
                <c:pt idx="5487">
                  <c:v>44833.406407025461</c:v>
                </c:pt>
                <c:pt idx="5488">
                  <c:v>44833.40641059028</c:v>
                </c:pt>
                <c:pt idx="5489">
                  <c:v>44833.406414178244</c:v>
                </c:pt>
                <c:pt idx="5490">
                  <c:v>44833.4064177662</c:v>
                </c:pt>
                <c:pt idx="5491">
                  <c:v>44833.406421250002</c:v>
                </c:pt>
                <c:pt idx="5492">
                  <c:v>44833.406424872686</c:v>
                </c:pt>
                <c:pt idx="5493">
                  <c:v>44833.406428449074</c:v>
                </c:pt>
                <c:pt idx="5494">
                  <c:v>44833.406431932868</c:v>
                </c:pt>
                <c:pt idx="5495">
                  <c:v>44833.406435520832</c:v>
                </c:pt>
                <c:pt idx="5496">
                  <c:v>44833.406439004626</c:v>
                </c:pt>
                <c:pt idx="5497">
                  <c:v>44833.406442615742</c:v>
                </c:pt>
                <c:pt idx="5498">
                  <c:v>44833.406446203706</c:v>
                </c:pt>
                <c:pt idx="5499">
                  <c:v>44833.406449780094</c:v>
                </c:pt>
                <c:pt idx="5500">
                  <c:v>44833.406453379626</c:v>
                </c:pt>
                <c:pt idx="5501">
                  <c:v>44833.406457002318</c:v>
                </c:pt>
                <c:pt idx="5502">
                  <c:v>44833.406460578706</c:v>
                </c:pt>
                <c:pt idx="5503">
                  <c:v>44833.40646416667</c:v>
                </c:pt>
                <c:pt idx="5504">
                  <c:v>44833.406467754627</c:v>
                </c:pt>
                <c:pt idx="5505">
                  <c:v>44833.406471377311</c:v>
                </c:pt>
                <c:pt idx="5506">
                  <c:v>44833.406474976851</c:v>
                </c:pt>
                <c:pt idx="5507">
                  <c:v>44833.406478564815</c:v>
                </c:pt>
                <c:pt idx="5508">
                  <c:v>44833.406482175924</c:v>
                </c:pt>
                <c:pt idx="5509">
                  <c:v>44833.406485752312</c:v>
                </c:pt>
                <c:pt idx="5510">
                  <c:v>44833.406489351852</c:v>
                </c:pt>
                <c:pt idx="5511">
                  <c:v>44833.406492939816</c:v>
                </c:pt>
                <c:pt idx="5512">
                  <c:v>44833.4064965625</c:v>
                </c:pt>
                <c:pt idx="5513">
                  <c:v>44833.406500127312</c:v>
                </c:pt>
                <c:pt idx="5514">
                  <c:v>44833.406503726852</c:v>
                </c:pt>
                <c:pt idx="5515">
                  <c:v>44833.40650730324</c:v>
                </c:pt>
                <c:pt idx="5516">
                  <c:v>44833.406510787034</c:v>
                </c:pt>
                <c:pt idx="5517">
                  <c:v>44833.406514409726</c:v>
                </c:pt>
                <c:pt idx="5518">
                  <c:v>44833.406517997682</c:v>
                </c:pt>
                <c:pt idx="5519">
                  <c:v>44833.406521481484</c:v>
                </c:pt>
                <c:pt idx="5520">
                  <c:v>44833.406525069448</c:v>
                </c:pt>
                <c:pt idx="5521">
                  <c:v>44833.406528692132</c:v>
                </c:pt>
                <c:pt idx="5522">
                  <c:v>44833.406532280096</c:v>
                </c:pt>
                <c:pt idx="5523">
                  <c:v>44833.406535868053</c:v>
                </c:pt>
                <c:pt idx="5524">
                  <c:v>44833.406539490737</c:v>
                </c:pt>
                <c:pt idx="5525">
                  <c:v>44833.40654304398</c:v>
                </c:pt>
                <c:pt idx="5526">
                  <c:v>44833.40654664352</c:v>
                </c:pt>
                <c:pt idx="5527">
                  <c:v>44833.406550231484</c:v>
                </c:pt>
                <c:pt idx="5528">
                  <c:v>44833.406553819441</c:v>
                </c:pt>
                <c:pt idx="5529">
                  <c:v>44833.406557442133</c:v>
                </c:pt>
                <c:pt idx="5530">
                  <c:v>44833.406560925927</c:v>
                </c:pt>
                <c:pt idx="5531">
                  <c:v>44833.406564513891</c:v>
                </c:pt>
                <c:pt idx="5532">
                  <c:v>44833.406568101855</c:v>
                </c:pt>
                <c:pt idx="5533">
                  <c:v>44833.406571724539</c:v>
                </c:pt>
                <c:pt idx="5534">
                  <c:v>44833.406575324072</c:v>
                </c:pt>
                <c:pt idx="5535">
                  <c:v>44833.406578912036</c:v>
                </c:pt>
                <c:pt idx="5536">
                  <c:v>44833.406582534721</c:v>
                </c:pt>
                <c:pt idx="5537">
                  <c:v>44833.406586122685</c:v>
                </c:pt>
                <c:pt idx="5538">
                  <c:v>44833.406589710648</c:v>
                </c:pt>
                <c:pt idx="5539">
                  <c:v>44833.406593333333</c:v>
                </c:pt>
                <c:pt idx="5540">
                  <c:v>44833.406596817127</c:v>
                </c:pt>
                <c:pt idx="5541">
                  <c:v>44833.406600405091</c:v>
                </c:pt>
                <c:pt idx="5542">
                  <c:v>44833.406603993055</c:v>
                </c:pt>
                <c:pt idx="5543">
                  <c:v>44833.406607581019</c:v>
                </c:pt>
                <c:pt idx="5544">
                  <c:v>44833.406611192127</c:v>
                </c:pt>
                <c:pt idx="5545">
                  <c:v>44833.406614780091</c:v>
                </c:pt>
                <c:pt idx="5546">
                  <c:v>44833.406618379631</c:v>
                </c:pt>
                <c:pt idx="5547">
                  <c:v>44833.40662199074</c:v>
                </c:pt>
                <c:pt idx="5548">
                  <c:v>44833.406625474534</c:v>
                </c:pt>
                <c:pt idx="5549">
                  <c:v>44833.406629062498</c:v>
                </c:pt>
                <c:pt idx="5550">
                  <c:v>44833.406632650462</c:v>
                </c:pt>
                <c:pt idx="5551">
                  <c:v>44833.406636273146</c:v>
                </c:pt>
                <c:pt idx="5552">
                  <c:v>44833.40663986111</c:v>
                </c:pt>
                <c:pt idx="5553">
                  <c:v>44833.406643344904</c:v>
                </c:pt>
                <c:pt idx="5554">
                  <c:v>44833.406646932868</c:v>
                </c:pt>
                <c:pt idx="5555">
                  <c:v>44833.406650555553</c:v>
                </c:pt>
                <c:pt idx="5556">
                  <c:v>44833.406654155093</c:v>
                </c:pt>
                <c:pt idx="5557">
                  <c:v>44833.406657743057</c:v>
                </c:pt>
                <c:pt idx="5558">
                  <c:v>44833.406661365741</c:v>
                </c:pt>
                <c:pt idx="5559">
                  <c:v>44833.406664953705</c:v>
                </c:pt>
                <c:pt idx="5560">
                  <c:v>44833.406668541669</c:v>
                </c:pt>
                <c:pt idx="5561">
                  <c:v>44833.406672025463</c:v>
                </c:pt>
                <c:pt idx="5562">
                  <c:v>44833.406675648148</c:v>
                </c:pt>
                <c:pt idx="5563">
                  <c:v>44833.406679224536</c:v>
                </c:pt>
                <c:pt idx="5564">
                  <c:v>44833.406682800924</c:v>
                </c:pt>
                <c:pt idx="5565">
                  <c:v>44833.406686377311</c:v>
                </c:pt>
                <c:pt idx="5566">
                  <c:v>44833.406689965275</c:v>
                </c:pt>
                <c:pt idx="5567">
                  <c:v>44833.40669358796</c:v>
                </c:pt>
                <c:pt idx="5568">
                  <c:v>44833.406697164355</c:v>
                </c:pt>
                <c:pt idx="5569">
                  <c:v>44833.406700752312</c:v>
                </c:pt>
                <c:pt idx="5570">
                  <c:v>44833.406704351852</c:v>
                </c:pt>
                <c:pt idx="5571">
                  <c:v>44833.406707974536</c:v>
                </c:pt>
                <c:pt idx="5572">
                  <c:v>44833.4067115625</c:v>
                </c:pt>
                <c:pt idx="5573">
                  <c:v>44833.406715138888</c:v>
                </c:pt>
                <c:pt idx="5574">
                  <c:v>44833.406718715276</c:v>
                </c:pt>
                <c:pt idx="5575">
                  <c:v>44833.406722199077</c:v>
                </c:pt>
                <c:pt idx="5576">
                  <c:v>44833.406725821762</c:v>
                </c:pt>
                <c:pt idx="5577">
                  <c:v>44833.406729409726</c:v>
                </c:pt>
                <c:pt idx="5578">
                  <c:v>44833.406732986114</c:v>
                </c:pt>
                <c:pt idx="5579">
                  <c:v>44833.406736574078</c:v>
                </c:pt>
                <c:pt idx="5580">
                  <c:v>44833.406740196762</c:v>
                </c:pt>
                <c:pt idx="5581">
                  <c:v>44833.406743784719</c:v>
                </c:pt>
                <c:pt idx="5582">
                  <c:v>44833.406747372683</c:v>
                </c:pt>
                <c:pt idx="5583">
                  <c:v>44833.406750995367</c:v>
                </c:pt>
                <c:pt idx="5584">
                  <c:v>44833.406754479169</c:v>
                </c:pt>
                <c:pt idx="5585">
                  <c:v>44833.406758067133</c:v>
                </c:pt>
                <c:pt idx="5586">
                  <c:v>44833.406761655089</c:v>
                </c:pt>
                <c:pt idx="5587">
                  <c:v>44833.406765231484</c:v>
                </c:pt>
                <c:pt idx="5588">
                  <c:v>44833.406768854169</c:v>
                </c:pt>
                <c:pt idx="5589">
                  <c:v>44833.406772418981</c:v>
                </c:pt>
                <c:pt idx="5590">
                  <c:v>44833.406775902775</c:v>
                </c:pt>
                <c:pt idx="5591">
                  <c:v>44833.406779490739</c:v>
                </c:pt>
                <c:pt idx="5592">
                  <c:v>44833.406783067127</c:v>
                </c:pt>
                <c:pt idx="5593">
                  <c:v>44833.406786550928</c:v>
                </c:pt>
                <c:pt idx="5594">
                  <c:v>44833.406790173613</c:v>
                </c:pt>
                <c:pt idx="5595">
                  <c:v>44833.406793773145</c:v>
                </c:pt>
                <c:pt idx="5596">
                  <c:v>44833.406797361109</c:v>
                </c:pt>
                <c:pt idx="5597">
                  <c:v>44833.406800983794</c:v>
                </c:pt>
                <c:pt idx="5598">
                  <c:v>44833.406804571758</c:v>
                </c:pt>
                <c:pt idx="5599">
                  <c:v>44833.406808148146</c:v>
                </c:pt>
                <c:pt idx="5600">
                  <c:v>44833.406811747685</c:v>
                </c:pt>
                <c:pt idx="5601">
                  <c:v>44833.40681537037</c:v>
                </c:pt>
                <c:pt idx="5602">
                  <c:v>44833.406818958334</c:v>
                </c:pt>
                <c:pt idx="5603">
                  <c:v>44833.406822546298</c:v>
                </c:pt>
                <c:pt idx="5604">
                  <c:v>44833.406826168983</c:v>
                </c:pt>
                <c:pt idx="5605">
                  <c:v>44833.406829756947</c:v>
                </c:pt>
                <c:pt idx="5606">
                  <c:v>44833.40683334491</c:v>
                </c:pt>
                <c:pt idx="5607">
                  <c:v>44833.406836967595</c:v>
                </c:pt>
                <c:pt idx="5608">
                  <c:v>44833.406840451389</c:v>
                </c:pt>
                <c:pt idx="5609">
                  <c:v>44833.406844039353</c:v>
                </c:pt>
                <c:pt idx="5610">
                  <c:v>44833.40684758102</c:v>
                </c:pt>
                <c:pt idx="5611">
                  <c:v>44833.40685107639</c:v>
                </c:pt>
                <c:pt idx="5612">
                  <c:v>44833.406854560184</c:v>
                </c:pt>
                <c:pt idx="5613">
                  <c:v>44833.406858148148</c:v>
                </c:pt>
                <c:pt idx="5614">
                  <c:v>44833.406861759257</c:v>
                </c:pt>
                <c:pt idx="5615">
                  <c:v>44833.40686534722</c:v>
                </c:pt>
                <c:pt idx="5616">
                  <c:v>44833.406868923608</c:v>
                </c:pt>
                <c:pt idx="5617">
                  <c:v>44833.406872500003</c:v>
                </c:pt>
                <c:pt idx="5618">
                  <c:v>44833.40687608796</c:v>
                </c:pt>
                <c:pt idx="5619">
                  <c:v>44833.406879571761</c:v>
                </c:pt>
                <c:pt idx="5620">
                  <c:v>44833.406883194446</c:v>
                </c:pt>
                <c:pt idx="5621">
                  <c:v>44833.406886770834</c:v>
                </c:pt>
                <c:pt idx="5622">
                  <c:v>44833.406890347222</c:v>
                </c:pt>
                <c:pt idx="5623">
                  <c:v>44833.406893923609</c:v>
                </c:pt>
                <c:pt idx="5624">
                  <c:v>44833.406897511573</c:v>
                </c:pt>
                <c:pt idx="5625">
                  <c:v>44833.406901134258</c:v>
                </c:pt>
                <c:pt idx="5626">
                  <c:v>44833.406904733798</c:v>
                </c:pt>
                <c:pt idx="5627">
                  <c:v>44833.406908287034</c:v>
                </c:pt>
                <c:pt idx="5628">
                  <c:v>44833.406911770835</c:v>
                </c:pt>
                <c:pt idx="5629">
                  <c:v>44833.406915254629</c:v>
                </c:pt>
                <c:pt idx="5630">
                  <c:v>44833.406918842593</c:v>
                </c:pt>
                <c:pt idx="5631">
                  <c:v>44833.406922465278</c:v>
                </c:pt>
                <c:pt idx="5632">
                  <c:v>44833.406926053241</c:v>
                </c:pt>
                <c:pt idx="5633">
                  <c:v>44833.406929641205</c:v>
                </c:pt>
                <c:pt idx="5634">
                  <c:v>44833.406933217593</c:v>
                </c:pt>
                <c:pt idx="5635">
                  <c:v>44833.406936828702</c:v>
                </c:pt>
                <c:pt idx="5636">
                  <c:v>44833.40694040509</c:v>
                </c:pt>
                <c:pt idx="5637">
                  <c:v>44833.40694400463</c:v>
                </c:pt>
                <c:pt idx="5638">
                  <c:v>44833.406947581017</c:v>
                </c:pt>
                <c:pt idx="5639">
                  <c:v>44833.406951064811</c:v>
                </c:pt>
                <c:pt idx="5640">
                  <c:v>44833.406954675927</c:v>
                </c:pt>
                <c:pt idx="5641">
                  <c:v>44833.406958159721</c:v>
                </c:pt>
                <c:pt idx="5642">
                  <c:v>44833.406961643515</c:v>
                </c:pt>
                <c:pt idx="5643">
                  <c:v>44833.406965231479</c:v>
                </c:pt>
                <c:pt idx="5644">
                  <c:v>44833.406968819443</c:v>
                </c:pt>
                <c:pt idx="5645">
                  <c:v>44833.406972442128</c:v>
                </c:pt>
                <c:pt idx="5646">
                  <c:v>44833.406976041668</c:v>
                </c:pt>
                <c:pt idx="5647">
                  <c:v>44833.406979629632</c:v>
                </c:pt>
                <c:pt idx="5648">
                  <c:v>44833.406983252316</c:v>
                </c:pt>
                <c:pt idx="5649">
                  <c:v>44833.40698684028</c:v>
                </c:pt>
                <c:pt idx="5650">
                  <c:v>44833.406990439813</c:v>
                </c:pt>
                <c:pt idx="5651">
                  <c:v>44833.406994062498</c:v>
                </c:pt>
                <c:pt idx="5652">
                  <c:v>44833.406997650462</c:v>
                </c:pt>
                <c:pt idx="5653">
                  <c:v>44833.407001215281</c:v>
                </c:pt>
                <c:pt idx="5654">
                  <c:v>44833.407004814813</c:v>
                </c:pt>
                <c:pt idx="5655">
                  <c:v>44833.407008437498</c:v>
                </c:pt>
                <c:pt idx="5656">
                  <c:v>44833.407012025462</c:v>
                </c:pt>
                <c:pt idx="5657">
                  <c:v>44833.407015613426</c:v>
                </c:pt>
                <c:pt idx="5658">
                  <c:v>44833.40701909722</c:v>
                </c:pt>
                <c:pt idx="5659">
                  <c:v>44833.407022708336</c:v>
                </c:pt>
                <c:pt idx="5660">
                  <c:v>44833.4070262963</c:v>
                </c:pt>
                <c:pt idx="5661">
                  <c:v>44833.407029872687</c:v>
                </c:pt>
                <c:pt idx="5662">
                  <c:v>44833.407033356481</c:v>
                </c:pt>
                <c:pt idx="5663">
                  <c:v>44833.407036944445</c:v>
                </c:pt>
                <c:pt idx="5664">
                  <c:v>44833.407040555554</c:v>
                </c:pt>
                <c:pt idx="5665">
                  <c:v>44833.407044039355</c:v>
                </c:pt>
                <c:pt idx="5666">
                  <c:v>44833.407047627312</c:v>
                </c:pt>
                <c:pt idx="5667">
                  <c:v>44833.407051203707</c:v>
                </c:pt>
                <c:pt idx="5668">
                  <c:v>44833.407054768519</c:v>
                </c:pt>
                <c:pt idx="5669">
                  <c:v>44833.407058356483</c:v>
                </c:pt>
                <c:pt idx="5670">
                  <c:v>44833.407061944446</c:v>
                </c:pt>
                <c:pt idx="5671">
                  <c:v>44833.407065555555</c:v>
                </c:pt>
                <c:pt idx="5672">
                  <c:v>44833.407069143519</c:v>
                </c:pt>
                <c:pt idx="5673">
                  <c:v>44833.407072731483</c:v>
                </c:pt>
                <c:pt idx="5674">
                  <c:v>44833.407076215277</c:v>
                </c:pt>
                <c:pt idx="5675">
                  <c:v>44833.407079837962</c:v>
                </c:pt>
                <c:pt idx="5676">
                  <c:v>44833.407083425926</c:v>
                </c:pt>
                <c:pt idx="5677">
                  <c:v>44833.40708690972</c:v>
                </c:pt>
                <c:pt idx="5678">
                  <c:v>44833.407090474539</c:v>
                </c:pt>
                <c:pt idx="5679">
                  <c:v>44833.407094062502</c:v>
                </c:pt>
                <c:pt idx="5680">
                  <c:v>44833.407097673611</c:v>
                </c:pt>
                <c:pt idx="5681">
                  <c:v>44833.407101249999</c:v>
                </c:pt>
                <c:pt idx="5682">
                  <c:v>44833.407104733793</c:v>
                </c:pt>
                <c:pt idx="5683">
                  <c:v>44833.407108321757</c:v>
                </c:pt>
                <c:pt idx="5684">
                  <c:v>44833.407111886576</c:v>
                </c:pt>
                <c:pt idx="5685">
                  <c:v>44833.407115462964</c:v>
                </c:pt>
                <c:pt idx="5686">
                  <c:v>44833.407119039352</c:v>
                </c:pt>
                <c:pt idx="5687">
                  <c:v>44833.407122604163</c:v>
                </c:pt>
                <c:pt idx="5688">
                  <c:v>44833.407126203703</c:v>
                </c:pt>
                <c:pt idx="5689">
                  <c:v>44833.407129814812</c:v>
                </c:pt>
                <c:pt idx="5690">
                  <c:v>44833.407133402776</c:v>
                </c:pt>
                <c:pt idx="5691">
                  <c:v>44833.407136979164</c:v>
                </c:pt>
                <c:pt idx="5692">
                  <c:v>44833.407140567127</c:v>
                </c:pt>
                <c:pt idx="5693">
                  <c:v>44833.407144189812</c:v>
                </c:pt>
                <c:pt idx="5694">
                  <c:v>44833.407147673614</c:v>
                </c:pt>
                <c:pt idx="5695">
                  <c:v>44833.407151261577</c:v>
                </c:pt>
                <c:pt idx="5696">
                  <c:v>44833.407154826389</c:v>
                </c:pt>
                <c:pt idx="5697">
                  <c:v>44833.407158379632</c:v>
                </c:pt>
                <c:pt idx="5698">
                  <c:v>44833.407161875002</c:v>
                </c:pt>
                <c:pt idx="5699">
                  <c:v>44833.407165462966</c:v>
                </c:pt>
                <c:pt idx="5700">
                  <c:v>44833.407169074075</c:v>
                </c:pt>
                <c:pt idx="5701">
                  <c:v>44833.407172650463</c:v>
                </c:pt>
                <c:pt idx="5702">
                  <c:v>44833.407176134257</c:v>
                </c:pt>
                <c:pt idx="5703">
                  <c:v>44833.40717972222</c:v>
                </c:pt>
                <c:pt idx="5704">
                  <c:v>44833.407183310184</c:v>
                </c:pt>
                <c:pt idx="5705">
                  <c:v>44833.407186793978</c:v>
                </c:pt>
                <c:pt idx="5706">
                  <c:v>44833.407190416663</c:v>
                </c:pt>
                <c:pt idx="5707">
                  <c:v>44833.407194004627</c:v>
                </c:pt>
                <c:pt idx="5708">
                  <c:v>44833.407197569446</c:v>
                </c:pt>
                <c:pt idx="5709">
                  <c:v>44833.40720105324</c:v>
                </c:pt>
                <c:pt idx="5710">
                  <c:v>44833.407204641204</c:v>
                </c:pt>
                <c:pt idx="5711">
                  <c:v>44833.407208263889</c:v>
                </c:pt>
                <c:pt idx="5712">
                  <c:v>44833.407211851852</c:v>
                </c:pt>
                <c:pt idx="5713">
                  <c:v>44833.40721542824</c:v>
                </c:pt>
                <c:pt idx="5714">
                  <c:v>44833.407219004628</c:v>
                </c:pt>
                <c:pt idx="5715">
                  <c:v>44833.407222638889</c:v>
                </c:pt>
                <c:pt idx="5716">
                  <c:v>44833.407226238429</c:v>
                </c:pt>
                <c:pt idx="5717">
                  <c:v>44833.407229791665</c:v>
                </c:pt>
                <c:pt idx="5718">
                  <c:v>44833.407233275466</c:v>
                </c:pt>
                <c:pt idx="5719">
                  <c:v>44833.407236770836</c:v>
                </c:pt>
                <c:pt idx="5720">
                  <c:v>44833.407240393521</c:v>
                </c:pt>
                <c:pt idx="5721">
                  <c:v>44833.407243993053</c:v>
                </c:pt>
                <c:pt idx="5722">
                  <c:v>44833.407247557872</c:v>
                </c:pt>
                <c:pt idx="5723">
                  <c:v>44833.407251145836</c:v>
                </c:pt>
                <c:pt idx="5724">
                  <c:v>44833.407254768521</c:v>
                </c:pt>
                <c:pt idx="5725">
                  <c:v>44833.407258356485</c:v>
                </c:pt>
                <c:pt idx="5726">
                  <c:v>44833.407261840279</c:v>
                </c:pt>
                <c:pt idx="5727">
                  <c:v>44833.407265428243</c:v>
                </c:pt>
                <c:pt idx="5728">
                  <c:v>44833.407269050927</c:v>
                </c:pt>
                <c:pt idx="5729">
                  <c:v>44833.40727265046</c:v>
                </c:pt>
                <c:pt idx="5730">
                  <c:v>44833.407276215279</c:v>
                </c:pt>
                <c:pt idx="5731">
                  <c:v>44833.407279803243</c:v>
                </c:pt>
                <c:pt idx="5732">
                  <c:v>44833.407283425928</c:v>
                </c:pt>
                <c:pt idx="5733">
                  <c:v>44833.40728702546</c:v>
                </c:pt>
                <c:pt idx="5734">
                  <c:v>44833.407290590279</c:v>
                </c:pt>
                <c:pt idx="5735">
                  <c:v>44833.407294178243</c:v>
                </c:pt>
                <c:pt idx="5736">
                  <c:v>44833.407297800928</c:v>
                </c:pt>
                <c:pt idx="5737">
                  <c:v>44833.407301400461</c:v>
                </c:pt>
                <c:pt idx="5738">
                  <c:v>44833.407304988425</c:v>
                </c:pt>
                <c:pt idx="5739">
                  <c:v>44833.407308611109</c:v>
                </c:pt>
                <c:pt idx="5740">
                  <c:v>44833.407312199073</c:v>
                </c:pt>
                <c:pt idx="5741">
                  <c:v>44833.407315775461</c:v>
                </c:pt>
                <c:pt idx="5742">
                  <c:v>44833.407319363425</c:v>
                </c:pt>
                <c:pt idx="5743">
                  <c:v>44833.40732298611</c:v>
                </c:pt>
                <c:pt idx="5744">
                  <c:v>44833.407326574074</c:v>
                </c:pt>
                <c:pt idx="5745">
                  <c:v>44833.407330173613</c:v>
                </c:pt>
                <c:pt idx="5746">
                  <c:v>44833.407333796298</c:v>
                </c:pt>
                <c:pt idx="5747">
                  <c:v>44833.407337372686</c:v>
                </c:pt>
                <c:pt idx="5748">
                  <c:v>44833.40734085648</c:v>
                </c:pt>
                <c:pt idx="5749">
                  <c:v>44833.407344432868</c:v>
                </c:pt>
                <c:pt idx="5750">
                  <c:v>44833.407347997687</c:v>
                </c:pt>
                <c:pt idx="5751">
                  <c:v>44833.407351481481</c:v>
                </c:pt>
                <c:pt idx="5752">
                  <c:v>44833.407355069445</c:v>
                </c:pt>
                <c:pt idx="5753">
                  <c:v>44833.407358692129</c:v>
                </c:pt>
                <c:pt idx="5754">
                  <c:v>44833.407362280093</c:v>
                </c:pt>
                <c:pt idx="5755">
                  <c:v>44833.407365868057</c:v>
                </c:pt>
                <c:pt idx="5756">
                  <c:v>44833.407369502318</c:v>
                </c:pt>
                <c:pt idx="5757">
                  <c:v>44833.407373090275</c:v>
                </c:pt>
                <c:pt idx="5758">
                  <c:v>44833.40737666667</c:v>
                </c:pt>
                <c:pt idx="5759">
                  <c:v>44833.407380254626</c:v>
                </c:pt>
                <c:pt idx="5760">
                  <c:v>44833.407383877318</c:v>
                </c:pt>
                <c:pt idx="5761">
                  <c:v>44833.407387465275</c:v>
                </c:pt>
                <c:pt idx="5762">
                  <c:v>44833.407391053239</c:v>
                </c:pt>
                <c:pt idx="5763">
                  <c:v>44833.407394675924</c:v>
                </c:pt>
                <c:pt idx="5764">
                  <c:v>44833.407398159725</c:v>
                </c:pt>
                <c:pt idx="5765">
                  <c:v>44833.407401747689</c:v>
                </c:pt>
                <c:pt idx="5766">
                  <c:v>44833.407405335645</c:v>
                </c:pt>
                <c:pt idx="5767">
                  <c:v>44833.40740895833</c:v>
                </c:pt>
                <c:pt idx="5768">
                  <c:v>44833.40741255787</c:v>
                </c:pt>
                <c:pt idx="5769">
                  <c:v>44833.407416145834</c:v>
                </c:pt>
                <c:pt idx="5770">
                  <c:v>44833.407419768519</c:v>
                </c:pt>
                <c:pt idx="5771">
                  <c:v>44833.407423356482</c:v>
                </c:pt>
                <c:pt idx="5772">
                  <c:v>44833.407426956015</c:v>
                </c:pt>
                <c:pt idx="5773">
                  <c:v>44833.407430520834</c:v>
                </c:pt>
                <c:pt idx="5774">
                  <c:v>44833.407434143519</c:v>
                </c:pt>
                <c:pt idx="5775">
                  <c:v>44833.407437731483</c:v>
                </c:pt>
                <c:pt idx="5776">
                  <c:v>44833.407441215277</c:v>
                </c:pt>
                <c:pt idx="5777">
                  <c:v>44833.407444780096</c:v>
                </c:pt>
                <c:pt idx="5778">
                  <c:v>44833.407448368052</c:v>
                </c:pt>
                <c:pt idx="5779">
                  <c:v>44833.407451990737</c:v>
                </c:pt>
                <c:pt idx="5780">
                  <c:v>44833.407455578701</c:v>
                </c:pt>
                <c:pt idx="5781">
                  <c:v>44833.407459166665</c:v>
                </c:pt>
                <c:pt idx="5782">
                  <c:v>44833.407462743053</c:v>
                </c:pt>
                <c:pt idx="5783">
                  <c:v>44833.407466365737</c:v>
                </c:pt>
                <c:pt idx="5784">
                  <c:v>44833.407469953701</c:v>
                </c:pt>
                <c:pt idx="5785">
                  <c:v>44833.407473530089</c:v>
                </c:pt>
                <c:pt idx="5786">
                  <c:v>44833.407477118053</c:v>
                </c:pt>
                <c:pt idx="5787">
                  <c:v>44833.407480752314</c:v>
                </c:pt>
                <c:pt idx="5788">
                  <c:v>44833.407484340278</c:v>
                </c:pt>
                <c:pt idx="5789">
                  <c:v>44833.407487928242</c:v>
                </c:pt>
                <c:pt idx="5790">
                  <c:v>44833.407491550926</c:v>
                </c:pt>
                <c:pt idx="5791">
                  <c:v>44833.407495150466</c:v>
                </c:pt>
                <c:pt idx="5792">
                  <c:v>44833.407498703702</c:v>
                </c:pt>
                <c:pt idx="5793">
                  <c:v>44833.407502187503</c:v>
                </c:pt>
                <c:pt idx="5794">
                  <c:v>44833.40750577546</c:v>
                </c:pt>
                <c:pt idx="5795">
                  <c:v>44833.407509375</c:v>
                </c:pt>
                <c:pt idx="5796">
                  <c:v>44833.407512858794</c:v>
                </c:pt>
                <c:pt idx="5797">
                  <c:v>44833.407516354164</c:v>
                </c:pt>
                <c:pt idx="5798">
                  <c:v>44833.407519930559</c:v>
                </c:pt>
                <c:pt idx="5799">
                  <c:v>44833.407523495371</c:v>
                </c:pt>
                <c:pt idx="5800">
                  <c:v>44833.407526990741</c:v>
                </c:pt>
                <c:pt idx="5801">
                  <c:v>44833.407530578705</c:v>
                </c:pt>
                <c:pt idx="5802">
                  <c:v>44833.407534189813</c:v>
                </c:pt>
                <c:pt idx="5803">
                  <c:v>44833.407537766201</c:v>
                </c:pt>
                <c:pt idx="5804">
                  <c:v>44833.407541250002</c:v>
                </c:pt>
                <c:pt idx="5805">
                  <c:v>44833.407544837966</c:v>
                </c:pt>
                <c:pt idx="5806">
                  <c:v>44833.407548391202</c:v>
                </c:pt>
                <c:pt idx="5807">
                  <c:v>44833.407551875003</c:v>
                </c:pt>
                <c:pt idx="5808">
                  <c:v>44833.407555358797</c:v>
                </c:pt>
                <c:pt idx="5809">
                  <c:v>44833.407558946761</c:v>
                </c:pt>
                <c:pt idx="5810">
                  <c:v>44833.407562569446</c:v>
                </c:pt>
                <c:pt idx="5811">
                  <c:v>44833.40756615741</c:v>
                </c:pt>
                <c:pt idx="5812">
                  <c:v>44833.407569641204</c:v>
                </c:pt>
                <c:pt idx="5813">
                  <c:v>44833.407573217592</c:v>
                </c:pt>
                <c:pt idx="5814">
                  <c:v>44833.407576701386</c:v>
                </c:pt>
                <c:pt idx="5815">
                  <c:v>44833.407580300925</c:v>
                </c:pt>
                <c:pt idx="5816">
                  <c:v>44833.407583888889</c:v>
                </c:pt>
                <c:pt idx="5817">
                  <c:v>44833.407587476853</c:v>
                </c:pt>
                <c:pt idx="5818">
                  <c:v>44833.407591041665</c:v>
                </c:pt>
                <c:pt idx="5819">
                  <c:v>44833.407594525466</c:v>
                </c:pt>
                <c:pt idx="5820">
                  <c:v>44833.407598101854</c:v>
                </c:pt>
                <c:pt idx="5821">
                  <c:v>44833.407601689818</c:v>
                </c:pt>
                <c:pt idx="5822">
                  <c:v>44833.407605289351</c:v>
                </c:pt>
                <c:pt idx="5823">
                  <c:v>44833.407608842594</c:v>
                </c:pt>
                <c:pt idx="5824">
                  <c:v>44833.407612453702</c:v>
                </c:pt>
                <c:pt idx="5825">
                  <c:v>44833.407616041666</c:v>
                </c:pt>
                <c:pt idx="5826">
                  <c:v>44833.407619618054</c:v>
                </c:pt>
                <c:pt idx="5827">
                  <c:v>44833.407623206018</c:v>
                </c:pt>
                <c:pt idx="5828">
                  <c:v>44833.407626828703</c:v>
                </c:pt>
                <c:pt idx="5829">
                  <c:v>44833.407630428243</c:v>
                </c:pt>
                <c:pt idx="5830">
                  <c:v>44833.407633993054</c:v>
                </c:pt>
                <c:pt idx="5831">
                  <c:v>44833.407637592594</c:v>
                </c:pt>
                <c:pt idx="5832">
                  <c:v>44833.407641203703</c:v>
                </c:pt>
                <c:pt idx="5833">
                  <c:v>44833.407644803243</c:v>
                </c:pt>
                <c:pt idx="5834">
                  <c:v>44833.407648391207</c:v>
                </c:pt>
                <c:pt idx="5835">
                  <c:v>44833.407652013891</c:v>
                </c:pt>
                <c:pt idx="5836">
                  <c:v>44833.407655613424</c:v>
                </c:pt>
                <c:pt idx="5837">
                  <c:v>44833.407659178243</c:v>
                </c:pt>
                <c:pt idx="5838">
                  <c:v>44833.407662766207</c:v>
                </c:pt>
                <c:pt idx="5839">
                  <c:v>44833.40766636574</c:v>
                </c:pt>
                <c:pt idx="5840">
                  <c:v>44833.40766996528</c:v>
                </c:pt>
                <c:pt idx="5841">
                  <c:v>44833.407673553244</c:v>
                </c:pt>
                <c:pt idx="5842">
                  <c:v>44833.4076771412</c:v>
                </c:pt>
                <c:pt idx="5843">
                  <c:v>44833.407680775461</c:v>
                </c:pt>
                <c:pt idx="5844">
                  <c:v>44833.40768434028</c:v>
                </c:pt>
                <c:pt idx="5845">
                  <c:v>44833.407687916668</c:v>
                </c:pt>
                <c:pt idx="5846">
                  <c:v>44833.407691400462</c:v>
                </c:pt>
                <c:pt idx="5847">
                  <c:v>44833.407694884256</c:v>
                </c:pt>
                <c:pt idx="5848">
                  <c:v>44833.407698449075</c:v>
                </c:pt>
                <c:pt idx="5849">
                  <c:v>44833.407702037039</c:v>
                </c:pt>
                <c:pt idx="5850">
                  <c:v>44833.407705613427</c:v>
                </c:pt>
                <c:pt idx="5851">
                  <c:v>44833.407709236111</c:v>
                </c:pt>
                <c:pt idx="5852">
                  <c:v>44833.407712824075</c:v>
                </c:pt>
                <c:pt idx="5853">
                  <c:v>44833.407716412039</c:v>
                </c:pt>
                <c:pt idx="5854">
                  <c:v>44833.407719988427</c:v>
                </c:pt>
                <c:pt idx="5855">
                  <c:v>44833.407723611112</c:v>
                </c:pt>
                <c:pt idx="5856">
                  <c:v>44833.407727199075</c:v>
                </c:pt>
                <c:pt idx="5857">
                  <c:v>44833.407730682869</c:v>
                </c:pt>
                <c:pt idx="5858">
                  <c:v>44833.407734247688</c:v>
                </c:pt>
                <c:pt idx="5859">
                  <c:v>44833.407737731482</c:v>
                </c:pt>
                <c:pt idx="5860">
                  <c:v>44833.407741331015</c:v>
                </c:pt>
                <c:pt idx="5861">
                  <c:v>44833.407744930555</c:v>
                </c:pt>
                <c:pt idx="5862">
                  <c:v>44833.407748530095</c:v>
                </c:pt>
                <c:pt idx="5863">
                  <c:v>44833.407752118059</c:v>
                </c:pt>
                <c:pt idx="5864">
                  <c:v>44833.407755717591</c:v>
                </c:pt>
                <c:pt idx="5865">
                  <c:v>44833.4077593287</c:v>
                </c:pt>
                <c:pt idx="5866">
                  <c:v>44833.407762893519</c:v>
                </c:pt>
                <c:pt idx="5867">
                  <c:v>44833.407766377313</c:v>
                </c:pt>
                <c:pt idx="5868">
                  <c:v>44833.407769930556</c:v>
                </c:pt>
                <c:pt idx="5869">
                  <c:v>44833.407773541665</c:v>
                </c:pt>
                <c:pt idx="5870">
                  <c:v>44833.407777152781</c:v>
                </c:pt>
                <c:pt idx="5871">
                  <c:v>44833.407780729169</c:v>
                </c:pt>
                <c:pt idx="5872">
                  <c:v>44833.407784317133</c:v>
                </c:pt>
                <c:pt idx="5873">
                  <c:v>44833.407787800927</c:v>
                </c:pt>
                <c:pt idx="5874">
                  <c:v>44833.40779138889</c:v>
                </c:pt>
                <c:pt idx="5875">
                  <c:v>44833.407795011575</c:v>
                </c:pt>
                <c:pt idx="5876">
                  <c:v>44833.407798599539</c:v>
                </c:pt>
                <c:pt idx="5877">
                  <c:v>44833.407802187503</c:v>
                </c:pt>
                <c:pt idx="5878">
                  <c:v>44833.407805810188</c:v>
                </c:pt>
                <c:pt idx="5879">
                  <c:v>44833.407809293982</c:v>
                </c:pt>
                <c:pt idx="5880">
                  <c:v>44833.407812881946</c:v>
                </c:pt>
                <c:pt idx="5881">
                  <c:v>44833.407816469909</c:v>
                </c:pt>
                <c:pt idx="5882">
                  <c:v>44833.407819953703</c:v>
                </c:pt>
                <c:pt idx="5883">
                  <c:v>44833.407823576388</c:v>
                </c:pt>
                <c:pt idx="5884">
                  <c:v>44833.407827164352</c:v>
                </c:pt>
                <c:pt idx="5885">
                  <c:v>44833.407830752316</c:v>
                </c:pt>
                <c:pt idx="5886">
                  <c:v>44833.407834375001</c:v>
                </c:pt>
                <c:pt idx="5887">
                  <c:v>44833.407837858795</c:v>
                </c:pt>
                <c:pt idx="5888">
                  <c:v>44833.407841446759</c:v>
                </c:pt>
                <c:pt idx="5889">
                  <c:v>44833.407845034722</c:v>
                </c:pt>
                <c:pt idx="5890">
                  <c:v>44833.407848657407</c:v>
                </c:pt>
                <c:pt idx="5891">
                  <c:v>44833.407852256947</c:v>
                </c:pt>
                <c:pt idx="5892">
                  <c:v>44833.407855810183</c:v>
                </c:pt>
                <c:pt idx="5893">
                  <c:v>44833.407859293984</c:v>
                </c:pt>
                <c:pt idx="5894">
                  <c:v>44833.407862893517</c:v>
                </c:pt>
                <c:pt idx="5895">
                  <c:v>44833.407866504633</c:v>
                </c:pt>
                <c:pt idx="5896">
                  <c:v>44833.407870104165</c:v>
                </c:pt>
                <c:pt idx="5897">
                  <c:v>44833.407873692129</c:v>
                </c:pt>
                <c:pt idx="5898">
                  <c:v>44833.407877314814</c:v>
                </c:pt>
                <c:pt idx="5899">
                  <c:v>44833.407880914354</c:v>
                </c:pt>
                <c:pt idx="5900">
                  <c:v>44833.407884502318</c:v>
                </c:pt>
                <c:pt idx="5901">
                  <c:v>44833.40788810185</c:v>
                </c:pt>
                <c:pt idx="5902">
                  <c:v>44833.40789159722</c:v>
                </c:pt>
                <c:pt idx="5903">
                  <c:v>44833.407895173608</c:v>
                </c:pt>
                <c:pt idx="5904">
                  <c:v>44833.407898761572</c:v>
                </c:pt>
                <c:pt idx="5905">
                  <c:v>44833.407902349536</c:v>
                </c:pt>
                <c:pt idx="5906">
                  <c:v>44833.407905972221</c:v>
                </c:pt>
                <c:pt idx="5907">
                  <c:v>44833.407909560185</c:v>
                </c:pt>
                <c:pt idx="5908">
                  <c:v>44833.407913043979</c:v>
                </c:pt>
                <c:pt idx="5909">
                  <c:v>44833.407916631942</c:v>
                </c:pt>
                <c:pt idx="5910">
                  <c:v>44833.407920231482</c:v>
                </c:pt>
                <c:pt idx="5911">
                  <c:v>44833.407923819446</c:v>
                </c:pt>
                <c:pt idx="5912">
                  <c:v>44833.40792740741</c:v>
                </c:pt>
                <c:pt idx="5913">
                  <c:v>44833.407930983798</c:v>
                </c:pt>
                <c:pt idx="5914">
                  <c:v>44833.407934583331</c:v>
                </c:pt>
                <c:pt idx="5915">
                  <c:v>44833.407938206015</c:v>
                </c:pt>
                <c:pt idx="5916">
                  <c:v>44833.407941793979</c:v>
                </c:pt>
                <c:pt idx="5917">
                  <c:v>44833.407945381943</c:v>
                </c:pt>
                <c:pt idx="5918">
                  <c:v>44833.407949004628</c:v>
                </c:pt>
                <c:pt idx="5919">
                  <c:v>44833.407952604168</c:v>
                </c:pt>
                <c:pt idx="5920">
                  <c:v>44833.407956192132</c:v>
                </c:pt>
                <c:pt idx="5921">
                  <c:v>44833.407959814816</c:v>
                </c:pt>
                <c:pt idx="5922">
                  <c:v>44833.40796340278</c:v>
                </c:pt>
                <c:pt idx="5923">
                  <c:v>44833.407966990744</c:v>
                </c:pt>
                <c:pt idx="5924">
                  <c:v>44833.407970601853</c:v>
                </c:pt>
                <c:pt idx="5925">
                  <c:v>44833.407974097223</c:v>
                </c:pt>
                <c:pt idx="5926">
                  <c:v>44833.407977685187</c:v>
                </c:pt>
                <c:pt idx="5927">
                  <c:v>44833.407981261575</c:v>
                </c:pt>
                <c:pt idx="5928">
                  <c:v>44833.407984826386</c:v>
                </c:pt>
                <c:pt idx="5929">
                  <c:v>44833.40798841435</c:v>
                </c:pt>
                <c:pt idx="5930">
                  <c:v>44833.40799201389</c:v>
                </c:pt>
                <c:pt idx="5931">
                  <c:v>44833.40799550926</c:v>
                </c:pt>
                <c:pt idx="5932">
                  <c:v>44833.407999097224</c:v>
                </c:pt>
                <c:pt idx="5933">
                  <c:v>44833.408002673612</c:v>
                </c:pt>
                <c:pt idx="5934">
                  <c:v>44833.408006273145</c:v>
                </c:pt>
                <c:pt idx="5935">
                  <c:v>44833.408009895837</c:v>
                </c:pt>
                <c:pt idx="5936">
                  <c:v>44833.408013460648</c:v>
                </c:pt>
                <c:pt idx="5937">
                  <c:v>44833.408017048612</c:v>
                </c:pt>
                <c:pt idx="5938">
                  <c:v>44833.408020532406</c:v>
                </c:pt>
                <c:pt idx="5939">
                  <c:v>44833.40802412037</c:v>
                </c:pt>
                <c:pt idx="5940">
                  <c:v>44833.408027685182</c:v>
                </c:pt>
                <c:pt idx="5941">
                  <c:v>44833.408031319443</c:v>
                </c:pt>
                <c:pt idx="5942">
                  <c:v>44833.408034907407</c:v>
                </c:pt>
                <c:pt idx="5943">
                  <c:v>44833.40803849537</c:v>
                </c:pt>
                <c:pt idx="5944">
                  <c:v>44833.408041979164</c:v>
                </c:pt>
                <c:pt idx="5945">
                  <c:v>44833.408045567128</c:v>
                </c:pt>
                <c:pt idx="5946">
                  <c:v>44833.408049166668</c:v>
                </c:pt>
                <c:pt idx="5947">
                  <c:v>44833.408052754632</c:v>
                </c:pt>
                <c:pt idx="5948">
                  <c:v>44833.408056342596</c:v>
                </c:pt>
                <c:pt idx="5949">
                  <c:v>44833.408059965281</c:v>
                </c:pt>
                <c:pt idx="5950">
                  <c:v>44833.408063449075</c:v>
                </c:pt>
                <c:pt idx="5951">
                  <c:v>44833.408067025463</c:v>
                </c:pt>
                <c:pt idx="5952">
                  <c:v>44833.408070590274</c:v>
                </c:pt>
                <c:pt idx="5953">
                  <c:v>44833.408074074076</c:v>
                </c:pt>
                <c:pt idx="5954">
                  <c:v>44833.408077650463</c:v>
                </c:pt>
                <c:pt idx="5955">
                  <c:v>44833.408081238427</c:v>
                </c:pt>
                <c:pt idx="5956">
                  <c:v>44833.408084861112</c:v>
                </c:pt>
                <c:pt idx="5957">
                  <c:v>44833.408088414355</c:v>
                </c:pt>
                <c:pt idx="5958">
                  <c:v>44833.408091909725</c:v>
                </c:pt>
                <c:pt idx="5959">
                  <c:v>44833.408095497682</c:v>
                </c:pt>
                <c:pt idx="5960">
                  <c:v>44833.408099085646</c:v>
                </c:pt>
                <c:pt idx="5961">
                  <c:v>44833.408102569447</c:v>
                </c:pt>
                <c:pt idx="5962">
                  <c:v>44833.408106180555</c:v>
                </c:pt>
                <c:pt idx="5963">
                  <c:v>44833.408109664349</c:v>
                </c:pt>
                <c:pt idx="5964">
                  <c:v>44833.408113252313</c:v>
                </c:pt>
                <c:pt idx="5965">
                  <c:v>44833.408116840277</c:v>
                </c:pt>
                <c:pt idx="5966">
                  <c:v>44833.408120324071</c:v>
                </c:pt>
                <c:pt idx="5967">
                  <c:v>44833.408123946756</c:v>
                </c:pt>
                <c:pt idx="5968">
                  <c:v>44833.40812753472</c:v>
                </c:pt>
                <c:pt idx="5969">
                  <c:v>44833.408131122684</c:v>
                </c:pt>
                <c:pt idx="5970">
                  <c:v>44833.408134745368</c:v>
                </c:pt>
                <c:pt idx="5971">
                  <c:v>44833.408138333332</c:v>
                </c:pt>
                <c:pt idx="5972">
                  <c:v>44833.40814190972</c:v>
                </c:pt>
                <c:pt idx="5973">
                  <c:v>44833.408145497684</c:v>
                </c:pt>
                <c:pt idx="5974">
                  <c:v>44833.408149074072</c:v>
                </c:pt>
                <c:pt idx="5975">
                  <c:v>44833.408152696757</c:v>
                </c:pt>
                <c:pt idx="5976">
                  <c:v>44833.40815628472</c:v>
                </c:pt>
                <c:pt idx="5977">
                  <c:v>44833.408159872684</c:v>
                </c:pt>
                <c:pt idx="5978">
                  <c:v>44833.408163506945</c:v>
                </c:pt>
                <c:pt idx="5979">
                  <c:v>44833.408167094909</c:v>
                </c:pt>
                <c:pt idx="5980">
                  <c:v>44833.408170682873</c:v>
                </c:pt>
                <c:pt idx="5981">
                  <c:v>44833.408174305558</c:v>
                </c:pt>
                <c:pt idx="5982">
                  <c:v>44833.408177789352</c:v>
                </c:pt>
                <c:pt idx="5983">
                  <c:v>44833.408181365739</c:v>
                </c:pt>
                <c:pt idx="5984">
                  <c:v>44833.408184942127</c:v>
                </c:pt>
                <c:pt idx="5985">
                  <c:v>44833.408188530091</c:v>
                </c:pt>
                <c:pt idx="5986">
                  <c:v>44833.408192164352</c:v>
                </c:pt>
                <c:pt idx="5987">
                  <c:v>44833.40819574074</c:v>
                </c:pt>
                <c:pt idx="5988">
                  <c:v>44833.408199224534</c:v>
                </c:pt>
                <c:pt idx="5989">
                  <c:v>44833.408202824074</c:v>
                </c:pt>
                <c:pt idx="5990">
                  <c:v>44833.408206435182</c:v>
                </c:pt>
                <c:pt idx="5991">
                  <c:v>44833.408210034722</c:v>
                </c:pt>
                <c:pt idx="5992">
                  <c:v>44833.408213622686</c:v>
                </c:pt>
                <c:pt idx="5993">
                  <c:v>44833.408217245371</c:v>
                </c:pt>
                <c:pt idx="5994">
                  <c:v>44833.408220844911</c:v>
                </c:pt>
                <c:pt idx="5995">
                  <c:v>44833.408224432867</c:v>
                </c:pt>
                <c:pt idx="5996">
                  <c:v>44833.40822798611</c:v>
                </c:pt>
                <c:pt idx="5997">
                  <c:v>44833.408231574074</c:v>
                </c:pt>
                <c:pt idx="5998">
                  <c:v>44833.408235196759</c:v>
                </c:pt>
                <c:pt idx="5999">
                  <c:v>44833.408238784723</c:v>
                </c:pt>
                <c:pt idx="6000">
                  <c:v>44833.408242361111</c:v>
                </c:pt>
                <c:pt idx="6001">
                  <c:v>44833.408245949075</c:v>
                </c:pt>
                <c:pt idx="6002">
                  <c:v>44833.408249571759</c:v>
                </c:pt>
                <c:pt idx="6003">
                  <c:v>44833.408253159723</c:v>
                </c:pt>
                <c:pt idx="6004">
                  <c:v>44833.408256736111</c:v>
                </c:pt>
                <c:pt idx="6005">
                  <c:v>44833.408260324075</c:v>
                </c:pt>
                <c:pt idx="6006">
                  <c:v>44833.40826394676</c:v>
                </c:pt>
                <c:pt idx="6007">
                  <c:v>44833.408267534724</c:v>
                </c:pt>
                <c:pt idx="6008">
                  <c:v>44833.408271111111</c:v>
                </c:pt>
                <c:pt idx="6009">
                  <c:v>44833.408274687499</c:v>
                </c:pt>
                <c:pt idx="6010">
                  <c:v>44833.408278171293</c:v>
                </c:pt>
                <c:pt idx="6011">
                  <c:v>44833.408281793978</c:v>
                </c:pt>
                <c:pt idx="6012">
                  <c:v>44833.408285393518</c:v>
                </c:pt>
                <c:pt idx="6013">
                  <c:v>44833.408288981482</c:v>
                </c:pt>
                <c:pt idx="6014">
                  <c:v>44833.408292604166</c:v>
                </c:pt>
                <c:pt idx="6015">
                  <c:v>44833.40829619213</c:v>
                </c:pt>
                <c:pt idx="6016">
                  <c:v>44833.408299675924</c:v>
                </c:pt>
                <c:pt idx="6017">
                  <c:v>44833.408303263888</c:v>
                </c:pt>
                <c:pt idx="6018">
                  <c:v>44833.408306886573</c:v>
                </c:pt>
                <c:pt idx="6019">
                  <c:v>44833.408310474537</c:v>
                </c:pt>
                <c:pt idx="6020">
                  <c:v>44833.40831402778</c:v>
                </c:pt>
                <c:pt idx="6021">
                  <c:v>44833.408317604168</c:v>
                </c:pt>
                <c:pt idx="6022">
                  <c:v>44833.408321087962</c:v>
                </c:pt>
                <c:pt idx="6023">
                  <c:v>44833.408324664349</c:v>
                </c:pt>
                <c:pt idx="6024">
                  <c:v>44833.408328252313</c:v>
                </c:pt>
                <c:pt idx="6025">
                  <c:v>44833.408331874998</c:v>
                </c:pt>
                <c:pt idx="6026">
                  <c:v>44833.408335462962</c:v>
                </c:pt>
                <c:pt idx="6027">
                  <c:v>44833.408338946756</c:v>
                </c:pt>
                <c:pt idx="6028">
                  <c:v>44833.408342511575</c:v>
                </c:pt>
                <c:pt idx="6029">
                  <c:v>44833.408346099539</c:v>
                </c:pt>
                <c:pt idx="6030">
                  <c:v>44833.408349722224</c:v>
                </c:pt>
                <c:pt idx="6031">
                  <c:v>44833.408353321756</c:v>
                </c:pt>
                <c:pt idx="6032">
                  <c:v>44833.40835690972</c:v>
                </c:pt>
                <c:pt idx="6033">
                  <c:v>44833.408360532405</c:v>
                </c:pt>
                <c:pt idx="6034">
                  <c:v>44833.408364108793</c:v>
                </c:pt>
                <c:pt idx="6035">
                  <c:v>44833.408367719909</c:v>
                </c:pt>
                <c:pt idx="6036">
                  <c:v>44833.408371296297</c:v>
                </c:pt>
                <c:pt idx="6037">
                  <c:v>44833.408374907405</c:v>
                </c:pt>
                <c:pt idx="6038">
                  <c:v>44833.408378506945</c:v>
                </c:pt>
                <c:pt idx="6039">
                  <c:v>44833.408382083333</c:v>
                </c:pt>
                <c:pt idx="6040">
                  <c:v>44833.408385567127</c:v>
                </c:pt>
                <c:pt idx="6041">
                  <c:v>44833.408389189812</c:v>
                </c:pt>
                <c:pt idx="6042">
                  <c:v>44833.408392777776</c:v>
                </c:pt>
                <c:pt idx="6043">
                  <c:v>44833.408396261577</c:v>
                </c:pt>
                <c:pt idx="6044">
                  <c:v>44833.408399849533</c:v>
                </c:pt>
                <c:pt idx="6045">
                  <c:v>44833.408403449073</c:v>
                </c:pt>
                <c:pt idx="6046">
                  <c:v>44833.408407037037</c:v>
                </c:pt>
                <c:pt idx="6047">
                  <c:v>44833.408410636577</c:v>
                </c:pt>
                <c:pt idx="6048">
                  <c:v>44833.408414212965</c:v>
                </c:pt>
                <c:pt idx="6049">
                  <c:v>44833.408417789353</c:v>
                </c:pt>
                <c:pt idx="6050">
                  <c:v>44833.408421412038</c:v>
                </c:pt>
                <c:pt idx="6051">
                  <c:v>44833.408425011577</c:v>
                </c:pt>
                <c:pt idx="6052">
                  <c:v>44833.408428587965</c:v>
                </c:pt>
                <c:pt idx="6053">
                  <c:v>44833.408432175929</c:v>
                </c:pt>
                <c:pt idx="6054">
                  <c:v>44833.408435798614</c:v>
                </c:pt>
                <c:pt idx="6055">
                  <c:v>44833.408439375002</c:v>
                </c:pt>
                <c:pt idx="6056">
                  <c:v>44833.408442858796</c:v>
                </c:pt>
                <c:pt idx="6057">
                  <c:v>44833.408446423608</c:v>
                </c:pt>
                <c:pt idx="6058">
                  <c:v>44833.408450011571</c:v>
                </c:pt>
                <c:pt idx="6059">
                  <c:v>44833.408453587967</c:v>
                </c:pt>
                <c:pt idx="6060">
                  <c:v>44833.408457210651</c:v>
                </c:pt>
                <c:pt idx="6061">
                  <c:v>44833.408460810184</c:v>
                </c:pt>
                <c:pt idx="6062">
                  <c:v>44833.408464398148</c:v>
                </c:pt>
                <c:pt idx="6063">
                  <c:v>44833.408468020833</c:v>
                </c:pt>
                <c:pt idx="6064">
                  <c:v>44833.408471608796</c:v>
                </c:pt>
                <c:pt idx="6065">
                  <c:v>44833.40847509259</c:v>
                </c:pt>
                <c:pt idx="6066">
                  <c:v>44833.408478680554</c:v>
                </c:pt>
                <c:pt idx="6067">
                  <c:v>44833.408482303239</c:v>
                </c:pt>
                <c:pt idx="6068">
                  <c:v>44833.408485891203</c:v>
                </c:pt>
                <c:pt idx="6069">
                  <c:v>44833.408489479167</c:v>
                </c:pt>
                <c:pt idx="6070">
                  <c:v>44833.408493113428</c:v>
                </c:pt>
                <c:pt idx="6071">
                  <c:v>44833.408496689815</c:v>
                </c:pt>
                <c:pt idx="6072">
                  <c:v>44833.408500266203</c:v>
                </c:pt>
                <c:pt idx="6073">
                  <c:v>44833.408503854167</c:v>
                </c:pt>
                <c:pt idx="6074">
                  <c:v>44833.408507337961</c:v>
                </c:pt>
                <c:pt idx="6075">
                  <c:v>44833.408510960646</c:v>
                </c:pt>
                <c:pt idx="6076">
                  <c:v>44833.40851454861</c:v>
                </c:pt>
                <c:pt idx="6077">
                  <c:v>44833.408518136574</c:v>
                </c:pt>
                <c:pt idx="6078">
                  <c:v>44833.408521620368</c:v>
                </c:pt>
                <c:pt idx="6079">
                  <c:v>44833.408525231484</c:v>
                </c:pt>
                <c:pt idx="6080">
                  <c:v>44833.408528715277</c:v>
                </c:pt>
                <c:pt idx="6081">
                  <c:v>44833.408532303241</c:v>
                </c:pt>
                <c:pt idx="6082">
                  <c:v>44833.408535891205</c:v>
                </c:pt>
                <c:pt idx="6083">
                  <c:v>44833.408539374999</c:v>
                </c:pt>
                <c:pt idx="6084">
                  <c:v>44833.408542997684</c:v>
                </c:pt>
                <c:pt idx="6085">
                  <c:v>44833.408546585648</c:v>
                </c:pt>
                <c:pt idx="6086">
                  <c:v>44833.408550173612</c:v>
                </c:pt>
                <c:pt idx="6087">
                  <c:v>44833.408553796296</c:v>
                </c:pt>
                <c:pt idx="6088">
                  <c:v>44833.40855728009</c:v>
                </c:pt>
                <c:pt idx="6089">
                  <c:v>44833.408560868054</c:v>
                </c:pt>
                <c:pt idx="6090">
                  <c:v>44833.408564456018</c:v>
                </c:pt>
                <c:pt idx="6091">
                  <c:v>44833.408568078703</c:v>
                </c:pt>
                <c:pt idx="6092">
                  <c:v>44833.408571655091</c:v>
                </c:pt>
                <c:pt idx="6093">
                  <c:v>44833.408575150461</c:v>
                </c:pt>
                <c:pt idx="6094">
                  <c:v>44833.408578703704</c:v>
                </c:pt>
                <c:pt idx="6095">
                  <c:v>44833.408582187498</c:v>
                </c:pt>
                <c:pt idx="6096">
                  <c:v>44833.408585775462</c:v>
                </c:pt>
                <c:pt idx="6097">
                  <c:v>44833.408589259256</c:v>
                </c:pt>
                <c:pt idx="6098">
                  <c:v>44833.408592835651</c:v>
                </c:pt>
                <c:pt idx="6099">
                  <c:v>44833.408596423615</c:v>
                </c:pt>
                <c:pt idx="6100">
                  <c:v>44833.408600023147</c:v>
                </c:pt>
                <c:pt idx="6101">
                  <c:v>44833.408603611111</c:v>
                </c:pt>
                <c:pt idx="6102">
                  <c:v>44833.408607199075</c:v>
                </c:pt>
                <c:pt idx="6103">
                  <c:v>44833.40861082176</c:v>
                </c:pt>
                <c:pt idx="6104">
                  <c:v>44833.4086144213</c:v>
                </c:pt>
                <c:pt idx="6105">
                  <c:v>44833.408618009256</c:v>
                </c:pt>
                <c:pt idx="6106">
                  <c:v>44833.408621631941</c:v>
                </c:pt>
                <c:pt idx="6107">
                  <c:v>44833.408625208336</c:v>
                </c:pt>
                <c:pt idx="6108">
                  <c:v>44833.408628819445</c:v>
                </c:pt>
                <c:pt idx="6109">
                  <c:v>44833.40863244213</c:v>
                </c:pt>
                <c:pt idx="6110">
                  <c:v>44833.408636030093</c:v>
                </c:pt>
                <c:pt idx="6111">
                  <c:v>44833.408639618057</c:v>
                </c:pt>
                <c:pt idx="6112">
                  <c:v>44833.408643229166</c:v>
                </c:pt>
                <c:pt idx="6113">
                  <c:v>44833.40864671296</c:v>
                </c:pt>
                <c:pt idx="6114">
                  <c:v>44833.408650289355</c:v>
                </c:pt>
                <c:pt idx="6115">
                  <c:v>44833.408653877312</c:v>
                </c:pt>
                <c:pt idx="6116">
                  <c:v>44833.408657465276</c:v>
                </c:pt>
                <c:pt idx="6117">
                  <c:v>44833.408661099536</c:v>
                </c:pt>
                <c:pt idx="6118">
                  <c:v>44833.4086646875</c:v>
                </c:pt>
                <c:pt idx="6119">
                  <c:v>44833.408668275464</c:v>
                </c:pt>
                <c:pt idx="6120">
                  <c:v>44833.408671898149</c:v>
                </c:pt>
                <c:pt idx="6121">
                  <c:v>44833.408675462961</c:v>
                </c:pt>
                <c:pt idx="6122">
                  <c:v>44833.408679039348</c:v>
                </c:pt>
                <c:pt idx="6123">
                  <c:v>44833.408682627312</c:v>
                </c:pt>
                <c:pt idx="6124">
                  <c:v>44833.408686111114</c:v>
                </c:pt>
                <c:pt idx="6125">
                  <c:v>44833.408689699078</c:v>
                </c:pt>
                <c:pt idx="6126">
                  <c:v>44833.408693321762</c:v>
                </c:pt>
                <c:pt idx="6127">
                  <c:v>44833.408696909719</c:v>
                </c:pt>
                <c:pt idx="6128">
                  <c:v>44833.408700474538</c:v>
                </c:pt>
                <c:pt idx="6129">
                  <c:v>44833.408703958332</c:v>
                </c:pt>
                <c:pt idx="6130">
                  <c:v>44833.408707546296</c:v>
                </c:pt>
                <c:pt idx="6131">
                  <c:v>44833.408711168981</c:v>
                </c:pt>
                <c:pt idx="6132">
                  <c:v>44833.40871476852</c:v>
                </c:pt>
                <c:pt idx="6133">
                  <c:v>44833.408718356484</c:v>
                </c:pt>
                <c:pt idx="6134">
                  <c:v>44833.408721967593</c:v>
                </c:pt>
                <c:pt idx="6135">
                  <c:v>44833.408725543981</c:v>
                </c:pt>
                <c:pt idx="6136">
                  <c:v>44833.408729027775</c:v>
                </c:pt>
                <c:pt idx="6137">
                  <c:v>44833.408732615739</c:v>
                </c:pt>
                <c:pt idx="6138">
                  <c:v>44833.408736203703</c:v>
                </c:pt>
                <c:pt idx="6139">
                  <c:v>44833.408739826387</c:v>
                </c:pt>
                <c:pt idx="6140">
                  <c:v>44833.408743425927</c:v>
                </c:pt>
                <c:pt idx="6141">
                  <c:v>44833.408747013891</c:v>
                </c:pt>
                <c:pt idx="6142">
                  <c:v>44833.408750636576</c:v>
                </c:pt>
                <c:pt idx="6143">
                  <c:v>44833.40875422454</c:v>
                </c:pt>
                <c:pt idx="6144">
                  <c:v>44833.408757708334</c:v>
                </c:pt>
                <c:pt idx="6145">
                  <c:v>44833.408761250001</c:v>
                </c:pt>
                <c:pt idx="6146">
                  <c:v>44833.408764733795</c:v>
                </c:pt>
                <c:pt idx="6147">
                  <c:v>44833.408768321759</c:v>
                </c:pt>
                <c:pt idx="6148">
                  <c:v>44833.408771909722</c:v>
                </c:pt>
                <c:pt idx="6149">
                  <c:v>44833.408775532407</c:v>
                </c:pt>
                <c:pt idx="6150">
                  <c:v>44833.408779120371</c:v>
                </c:pt>
                <c:pt idx="6151">
                  <c:v>44833.408782708335</c:v>
                </c:pt>
                <c:pt idx="6152">
                  <c:v>44833.40878633102</c:v>
                </c:pt>
                <c:pt idx="6153">
                  <c:v>44833.408789918984</c:v>
                </c:pt>
                <c:pt idx="6154">
                  <c:v>44833.408793495371</c:v>
                </c:pt>
                <c:pt idx="6155">
                  <c:v>44833.408796979165</c:v>
                </c:pt>
                <c:pt idx="6156">
                  <c:v>44833.408800532408</c:v>
                </c:pt>
                <c:pt idx="6157">
                  <c:v>44833.408804016202</c:v>
                </c:pt>
                <c:pt idx="6158">
                  <c:v>44833.408807604166</c:v>
                </c:pt>
                <c:pt idx="6159">
                  <c:v>44833.408811226851</c:v>
                </c:pt>
                <c:pt idx="6160">
                  <c:v>44833.408814826391</c:v>
                </c:pt>
                <c:pt idx="6161">
                  <c:v>44833.408818414355</c:v>
                </c:pt>
                <c:pt idx="6162">
                  <c:v>44833.408822037039</c:v>
                </c:pt>
                <c:pt idx="6163">
                  <c:v>44833.408825613427</c:v>
                </c:pt>
                <c:pt idx="6164">
                  <c:v>44833.408829108797</c:v>
                </c:pt>
                <c:pt idx="6165">
                  <c:v>44833.408832696761</c:v>
                </c:pt>
                <c:pt idx="6166">
                  <c:v>44833.408836284725</c:v>
                </c:pt>
                <c:pt idx="6167">
                  <c:v>44833.408839814816</c:v>
                </c:pt>
                <c:pt idx="6168">
                  <c:v>44833.408843414349</c:v>
                </c:pt>
                <c:pt idx="6169">
                  <c:v>44833.408847013889</c:v>
                </c:pt>
                <c:pt idx="6170">
                  <c:v>44833.408850601852</c:v>
                </c:pt>
                <c:pt idx="6171">
                  <c:v>44833.408854189816</c:v>
                </c:pt>
                <c:pt idx="6172">
                  <c:v>44833.40885777778</c:v>
                </c:pt>
                <c:pt idx="6173">
                  <c:v>44833.408861377313</c:v>
                </c:pt>
                <c:pt idx="6174">
                  <c:v>44833.408864976853</c:v>
                </c:pt>
                <c:pt idx="6175">
                  <c:v>44833.408868564817</c:v>
                </c:pt>
                <c:pt idx="6176">
                  <c:v>44833.408872152781</c:v>
                </c:pt>
                <c:pt idx="6177">
                  <c:v>44833.408875636575</c:v>
                </c:pt>
                <c:pt idx="6178">
                  <c:v>44833.408879259259</c:v>
                </c:pt>
                <c:pt idx="6179">
                  <c:v>44833.408882847223</c:v>
                </c:pt>
                <c:pt idx="6180">
                  <c:v>44833.408886435187</c:v>
                </c:pt>
                <c:pt idx="6181">
                  <c:v>44833.408890069448</c:v>
                </c:pt>
                <c:pt idx="6182">
                  <c:v>44833.40889363426</c:v>
                </c:pt>
                <c:pt idx="6183">
                  <c:v>44833.40889712963</c:v>
                </c:pt>
                <c:pt idx="6184">
                  <c:v>44833.408900717593</c:v>
                </c:pt>
                <c:pt idx="6185">
                  <c:v>44833.408904328702</c:v>
                </c:pt>
                <c:pt idx="6186">
                  <c:v>44833.40890790509</c:v>
                </c:pt>
                <c:pt idx="6187">
                  <c:v>44833.408911481485</c:v>
                </c:pt>
                <c:pt idx="6188">
                  <c:v>44833.408915081018</c:v>
                </c:pt>
                <c:pt idx="6189">
                  <c:v>44833.408918668982</c:v>
                </c:pt>
                <c:pt idx="6190">
                  <c:v>44833.408922245369</c:v>
                </c:pt>
                <c:pt idx="6191">
                  <c:v>44833.408925810189</c:v>
                </c:pt>
                <c:pt idx="6192">
                  <c:v>44833.408929386576</c:v>
                </c:pt>
                <c:pt idx="6193">
                  <c:v>44833.408932997685</c:v>
                </c:pt>
                <c:pt idx="6194">
                  <c:v>44833.408936597225</c:v>
                </c:pt>
                <c:pt idx="6195">
                  <c:v>44833.408940185182</c:v>
                </c:pt>
                <c:pt idx="6196">
                  <c:v>44833.408943807874</c:v>
                </c:pt>
                <c:pt idx="6197">
                  <c:v>44833.408947384261</c:v>
                </c:pt>
                <c:pt idx="6198">
                  <c:v>44833.408950879631</c:v>
                </c:pt>
                <c:pt idx="6199">
                  <c:v>44833.408954444443</c:v>
                </c:pt>
                <c:pt idx="6200">
                  <c:v>44833.408958032407</c:v>
                </c:pt>
                <c:pt idx="6201">
                  <c:v>44833.408961655092</c:v>
                </c:pt>
                <c:pt idx="6202">
                  <c:v>44833.408965254632</c:v>
                </c:pt>
                <c:pt idx="6203">
                  <c:v>44833.408968807867</c:v>
                </c:pt>
                <c:pt idx="6204">
                  <c:v>44833.408972291669</c:v>
                </c:pt>
                <c:pt idx="6205">
                  <c:v>44833.408975879633</c:v>
                </c:pt>
                <c:pt idx="6206">
                  <c:v>44833.408979363427</c:v>
                </c:pt>
                <c:pt idx="6207">
                  <c:v>44833.408982962967</c:v>
                </c:pt>
                <c:pt idx="6208">
                  <c:v>44833.408986550923</c:v>
                </c:pt>
                <c:pt idx="6209">
                  <c:v>44833.408990138887</c:v>
                </c:pt>
                <c:pt idx="6210">
                  <c:v>44833.408993622688</c:v>
                </c:pt>
                <c:pt idx="6211">
                  <c:v>44833.408997210645</c:v>
                </c:pt>
                <c:pt idx="6212">
                  <c:v>44833.409000833337</c:v>
                </c:pt>
                <c:pt idx="6213">
                  <c:v>44833.409004421294</c:v>
                </c:pt>
                <c:pt idx="6214">
                  <c:v>44833.409008009257</c:v>
                </c:pt>
                <c:pt idx="6215">
                  <c:v>44833.409011493059</c:v>
                </c:pt>
                <c:pt idx="6216">
                  <c:v>44833.409015115743</c:v>
                </c:pt>
                <c:pt idx="6217">
                  <c:v>44833.409018692131</c:v>
                </c:pt>
                <c:pt idx="6218">
                  <c:v>44833.409022175925</c:v>
                </c:pt>
                <c:pt idx="6219">
                  <c:v>44833.409025763889</c:v>
                </c:pt>
                <c:pt idx="6220">
                  <c:v>44833.40902939815</c:v>
                </c:pt>
                <c:pt idx="6221">
                  <c:v>44833.409032986114</c:v>
                </c:pt>
                <c:pt idx="6222">
                  <c:v>44833.409036574078</c:v>
                </c:pt>
                <c:pt idx="6223">
                  <c:v>44833.409040196762</c:v>
                </c:pt>
                <c:pt idx="6224">
                  <c:v>44833.409043784719</c:v>
                </c:pt>
                <c:pt idx="6225">
                  <c:v>44833.40904726852</c:v>
                </c:pt>
                <c:pt idx="6226">
                  <c:v>44833.409050856484</c:v>
                </c:pt>
                <c:pt idx="6227">
                  <c:v>44833.409054456017</c:v>
                </c:pt>
                <c:pt idx="6228">
                  <c:v>44833.409058043981</c:v>
                </c:pt>
                <c:pt idx="6229">
                  <c:v>44833.409061527775</c:v>
                </c:pt>
                <c:pt idx="6230">
                  <c:v>44833.409065115738</c:v>
                </c:pt>
                <c:pt idx="6231">
                  <c:v>44833.409068703702</c:v>
                </c:pt>
                <c:pt idx="6232">
                  <c:v>44833.409072303242</c:v>
                </c:pt>
                <c:pt idx="6233">
                  <c:v>44833.409075902775</c:v>
                </c:pt>
                <c:pt idx="6234">
                  <c:v>44833.409079490739</c:v>
                </c:pt>
                <c:pt idx="6235">
                  <c:v>44833.409083078703</c:v>
                </c:pt>
                <c:pt idx="6236">
                  <c:v>44833.409086562497</c:v>
                </c:pt>
                <c:pt idx="6237">
                  <c:v>44833.409090185189</c:v>
                </c:pt>
                <c:pt idx="6238">
                  <c:v>44833.409093773145</c:v>
                </c:pt>
                <c:pt idx="6239">
                  <c:v>44833.409097372685</c:v>
                </c:pt>
                <c:pt idx="6240">
                  <c:v>44833.409100983794</c:v>
                </c:pt>
                <c:pt idx="6241">
                  <c:v>44833.409104583334</c:v>
                </c:pt>
                <c:pt idx="6242">
                  <c:v>44833.409108171298</c:v>
                </c:pt>
                <c:pt idx="6243">
                  <c:v>44833.409111793982</c:v>
                </c:pt>
                <c:pt idx="6244">
                  <c:v>44833.409115381946</c:v>
                </c:pt>
                <c:pt idx="6245">
                  <c:v>44833.40911896991</c:v>
                </c:pt>
                <c:pt idx="6246">
                  <c:v>44833.409122453704</c:v>
                </c:pt>
                <c:pt idx="6247">
                  <c:v>44833.409126076389</c:v>
                </c:pt>
                <c:pt idx="6248">
                  <c:v>44833.409129664353</c:v>
                </c:pt>
                <c:pt idx="6249">
                  <c:v>44833.409133263885</c:v>
                </c:pt>
                <c:pt idx="6250">
                  <c:v>44833.409136875001</c:v>
                </c:pt>
                <c:pt idx="6251">
                  <c:v>44833.409140358795</c:v>
                </c:pt>
                <c:pt idx="6252">
                  <c:v>44833.409143946759</c:v>
                </c:pt>
                <c:pt idx="6253">
                  <c:v>44833.409147534723</c:v>
                </c:pt>
                <c:pt idx="6254">
                  <c:v>44833.409151122687</c:v>
                </c:pt>
                <c:pt idx="6255">
                  <c:v>44833.409154733796</c:v>
                </c:pt>
                <c:pt idx="6256">
                  <c:v>44833.40915832176</c:v>
                </c:pt>
                <c:pt idx="6257">
                  <c:v>44833.409161909723</c:v>
                </c:pt>
                <c:pt idx="6258">
                  <c:v>44833.409165393517</c:v>
                </c:pt>
                <c:pt idx="6259">
                  <c:v>44833.409169004626</c:v>
                </c:pt>
                <c:pt idx="6260">
                  <c:v>44833.409172488427</c:v>
                </c:pt>
                <c:pt idx="6261">
                  <c:v>44833.409176076391</c:v>
                </c:pt>
                <c:pt idx="6262">
                  <c:v>44833.409179675924</c:v>
                </c:pt>
                <c:pt idx="6263">
                  <c:v>44833.409183298609</c:v>
                </c:pt>
                <c:pt idx="6264">
                  <c:v>44833.409186886573</c:v>
                </c:pt>
                <c:pt idx="6265">
                  <c:v>44833.40919046296</c:v>
                </c:pt>
                <c:pt idx="6266">
                  <c:v>44833.409194050924</c:v>
                </c:pt>
                <c:pt idx="6267">
                  <c:v>44833.40919766204</c:v>
                </c:pt>
                <c:pt idx="6268">
                  <c:v>44833.409201145834</c:v>
                </c:pt>
                <c:pt idx="6269">
                  <c:v>44833.409204733798</c:v>
                </c:pt>
                <c:pt idx="6270">
                  <c:v>44833.409208321762</c:v>
                </c:pt>
                <c:pt idx="6271">
                  <c:v>44833.409211805556</c:v>
                </c:pt>
                <c:pt idx="6272">
                  <c:v>44833.409215428241</c:v>
                </c:pt>
                <c:pt idx="6273">
                  <c:v>44833.409219016205</c:v>
                </c:pt>
                <c:pt idx="6274">
                  <c:v>44833.409222604168</c:v>
                </c:pt>
                <c:pt idx="6275">
                  <c:v>44833.409226226853</c:v>
                </c:pt>
                <c:pt idx="6276">
                  <c:v>44833.409229826386</c:v>
                </c:pt>
                <c:pt idx="6277">
                  <c:v>44833.40923341435</c:v>
                </c:pt>
                <c:pt idx="6278">
                  <c:v>44833.409237037034</c:v>
                </c:pt>
                <c:pt idx="6279">
                  <c:v>44833.409240636574</c:v>
                </c:pt>
                <c:pt idx="6280">
                  <c:v>44833.409244224538</c:v>
                </c:pt>
                <c:pt idx="6281">
                  <c:v>44833.409247847223</c:v>
                </c:pt>
                <c:pt idx="6282">
                  <c:v>44833.409251435187</c:v>
                </c:pt>
                <c:pt idx="6283">
                  <c:v>44833.409255023151</c:v>
                </c:pt>
                <c:pt idx="6284">
                  <c:v>44833.409258657404</c:v>
                </c:pt>
                <c:pt idx="6285">
                  <c:v>44833.409262245368</c:v>
                </c:pt>
                <c:pt idx="6286">
                  <c:v>44833.409265833332</c:v>
                </c:pt>
                <c:pt idx="6287">
                  <c:v>44833.409269456017</c:v>
                </c:pt>
                <c:pt idx="6288">
                  <c:v>44833.409273043981</c:v>
                </c:pt>
                <c:pt idx="6289">
                  <c:v>44833.409276631945</c:v>
                </c:pt>
                <c:pt idx="6290">
                  <c:v>44833.409280115739</c:v>
                </c:pt>
                <c:pt idx="6291">
                  <c:v>44833.409283738423</c:v>
                </c:pt>
                <c:pt idx="6292">
                  <c:v>44833.409287326387</c:v>
                </c:pt>
                <c:pt idx="6293">
                  <c:v>44833.409290914351</c:v>
                </c:pt>
                <c:pt idx="6294">
                  <c:v>44833.409294548612</c:v>
                </c:pt>
                <c:pt idx="6295">
                  <c:v>44833.409298136576</c:v>
                </c:pt>
                <c:pt idx="6296">
                  <c:v>44833.40930172454</c:v>
                </c:pt>
                <c:pt idx="6297">
                  <c:v>44833.409305347224</c:v>
                </c:pt>
                <c:pt idx="6298">
                  <c:v>44833.409308831018</c:v>
                </c:pt>
                <c:pt idx="6299">
                  <c:v>44833.409312418982</c:v>
                </c:pt>
                <c:pt idx="6300">
                  <c:v>44833.409316006946</c:v>
                </c:pt>
                <c:pt idx="6301">
                  <c:v>44833.409319629631</c:v>
                </c:pt>
                <c:pt idx="6302">
                  <c:v>44833.409323229163</c:v>
                </c:pt>
                <c:pt idx="6303">
                  <c:v>44833.409326817127</c:v>
                </c:pt>
                <c:pt idx="6304">
                  <c:v>44833.409330439812</c:v>
                </c:pt>
                <c:pt idx="6305">
                  <c:v>44833.409334027776</c:v>
                </c:pt>
                <c:pt idx="6306">
                  <c:v>44833.40933761574</c:v>
                </c:pt>
                <c:pt idx="6307">
                  <c:v>44833.409341250001</c:v>
                </c:pt>
                <c:pt idx="6308">
                  <c:v>44833.409344814812</c:v>
                </c:pt>
                <c:pt idx="6309">
                  <c:v>44833.409348402776</c:v>
                </c:pt>
                <c:pt idx="6310">
                  <c:v>44833.40935199074</c:v>
                </c:pt>
                <c:pt idx="6311">
                  <c:v>44833.409355474534</c:v>
                </c:pt>
                <c:pt idx="6312">
                  <c:v>44833.409359097219</c:v>
                </c:pt>
                <c:pt idx="6313">
                  <c:v>44833.409362685183</c:v>
                </c:pt>
                <c:pt idx="6314">
                  <c:v>44833.409366273147</c:v>
                </c:pt>
                <c:pt idx="6315">
                  <c:v>44833.409369907407</c:v>
                </c:pt>
                <c:pt idx="6316">
                  <c:v>44833.409373495371</c:v>
                </c:pt>
                <c:pt idx="6317">
                  <c:v>44833.409377083335</c:v>
                </c:pt>
                <c:pt idx="6318">
                  <c:v>44833.409380694444</c:v>
                </c:pt>
                <c:pt idx="6319">
                  <c:v>44833.409384178238</c:v>
                </c:pt>
                <c:pt idx="6320">
                  <c:v>44833.409387662039</c:v>
                </c:pt>
                <c:pt idx="6321">
                  <c:v>44833.409391250003</c:v>
                </c:pt>
                <c:pt idx="6322">
                  <c:v>44833.40939483796</c:v>
                </c:pt>
                <c:pt idx="6323">
                  <c:v>44833.409398460652</c:v>
                </c:pt>
                <c:pt idx="6324">
                  <c:v>44833.409402060184</c:v>
                </c:pt>
                <c:pt idx="6325">
                  <c:v>44833.409405648148</c:v>
                </c:pt>
                <c:pt idx="6326">
                  <c:v>44833.409409270833</c:v>
                </c:pt>
                <c:pt idx="6327">
                  <c:v>44833.409412858797</c:v>
                </c:pt>
                <c:pt idx="6328">
                  <c:v>44833.409416446761</c:v>
                </c:pt>
                <c:pt idx="6329">
                  <c:v>44833.409419930555</c:v>
                </c:pt>
                <c:pt idx="6330">
                  <c:v>44833.409423541663</c:v>
                </c:pt>
                <c:pt idx="6331">
                  <c:v>44833.409427025465</c:v>
                </c:pt>
                <c:pt idx="6332">
                  <c:v>44833.409430613428</c:v>
                </c:pt>
                <c:pt idx="6333">
                  <c:v>44833.409434201392</c:v>
                </c:pt>
                <c:pt idx="6334">
                  <c:v>44833.409437685186</c:v>
                </c:pt>
                <c:pt idx="6335">
                  <c:v>44833.409441307871</c:v>
                </c:pt>
                <c:pt idx="6336">
                  <c:v>44833.409444895835</c:v>
                </c:pt>
                <c:pt idx="6337">
                  <c:v>44833.409448483799</c:v>
                </c:pt>
                <c:pt idx="6338">
                  <c:v>44833.409452094907</c:v>
                </c:pt>
                <c:pt idx="6339">
                  <c:v>44833.409455590278</c:v>
                </c:pt>
                <c:pt idx="6340">
                  <c:v>44833.409459178241</c:v>
                </c:pt>
                <c:pt idx="6341">
                  <c:v>44833.409462766205</c:v>
                </c:pt>
                <c:pt idx="6342">
                  <c:v>44833.40946638889</c:v>
                </c:pt>
                <c:pt idx="6343">
                  <c:v>44833.409469976854</c:v>
                </c:pt>
                <c:pt idx="6344">
                  <c:v>44833.409473460648</c:v>
                </c:pt>
                <c:pt idx="6345">
                  <c:v>44833.409477048612</c:v>
                </c:pt>
                <c:pt idx="6346">
                  <c:v>44833.409480671296</c:v>
                </c:pt>
                <c:pt idx="6347">
                  <c:v>44833.40948425926</c:v>
                </c:pt>
                <c:pt idx="6348">
                  <c:v>44833.409487743054</c:v>
                </c:pt>
                <c:pt idx="6349">
                  <c:v>44833.409491284721</c:v>
                </c:pt>
                <c:pt idx="6350">
                  <c:v>44833.409494780091</c:v>
                </c:pt>
                <c:pt idx="6351">
                  <c:v>44833.409498368055</c:v>
                </c:pt>
                <c:pt idx="6352">
                  <c:v>44833.40950199074</c:v>
                </c:pt>
                <c:pt idx="6353">
                  <c:v>44833.40950559028</c:v>
                </c:pt>
                <c:pt idx="6354">
                  <c:v>44833.409509178244</c:v>
                </c:pt>
                <c:pt idx="6355">
                  <c:v>44833.409512812497</c:v>
                </c:pt>
                <c:pt idx="6356">
                  <c:v>44833.409516388892</c:v>
                </c:pt>
                <c:pt idx="6357">
                  <c:v>44833.409519872686</c:v>
                </c:pt>
                <c:pt idx="6358">
                  <c:v>44833.40952346065</c:v>
                </c:pt>
                <c:pt idx="6359">
                  <c:v>44833.409527083335</c:v>
                </c:pt>
                <c:pt idx="6360">
                  <c:v>44833.409530648147</c:v>
                </c:pt>
                <c:pt idx="6361">
                  <c:v>44833.409534131948</c:v>
                </c:pt>
                <c:pt idx="6362">
                  <c:v>44833.409537708336</c:v>
                </c:pt>
                <c:pt idx="6363">
                  <c:v>44833.40954119213</c:v>
                </c:pt>
                <c:pt idx="6364">
                  <c:v>44833.409544780094</c:v>
                </c:pt>
                <c:pt idx="6365">
                  <c:v>44833.409548402778</c:v>
                </c:pt>
                <c:pt idx="6366">
                  <c:v>44833.409552002318</c:v>
                </c:pt>
                <c:pt idx="6367">
                  <c:v>44833.409555590275</c:v>
                </c:pt>
                <c:pt idx="6368">
                  <c:v>44833.409559155094</c:v>
                </c:pt>
                <c:pt idx="6369">
                  <c:v>44833.409562777779</c:v>
                </c:pt>
                <c:pt idx="6370">
                  <c:v>44833.409566261573</c:v>
                </c:pt>
                <c:pt idx="6371">
                  <c:v>44833.409569849537</c:v>
                </c:pt>
                <c:pt idx="6372">
                  <c:v>44833.409573437501</c:v>
                </c:pt>
                <c:pt idx="6373">
                  <c:v>44833.409577060185</c:v>
                </c:pt>
                <c:pt idx="6374">
                  <c:v>44833.409580648149</c:v>
                </c:pt>
                <c:pt idx="6375">
                  <c:v>44833.409584131943</c:v>
                </c:pt>
                <c:pt idx="6376">
                  <c:v>44833.409587719907</c:v>
                </c:pt>
                <c:pt idx="6377">
                  <c:v>44833.409591307871</c:v>
                </c:pt>
                <c:pt idx="6378">
                  <c:v>44833.409594907411</c:v>
                </c:pt>
                <c:pt idx="6379">
                  <c:v>44833.409598391205</c:v>
                </c:pt>
                <c:pt idx="6380">
                  <c:v>44833.409601979169</c:v>
                </c:pt>
                <c:pt idx="6381">
                  <c:v>44833.409605567133</c:v>
                </c:pt>
                <c:pt idx="6382">
                  <c:v>44833.409609201386</c:v>
                </c:pt>
                <c:pt idx="6383">
                  <c:v>44833.40961278935</c:v>
                </c:pt>
                <c:pt idx="6384">
                  <c:v>44833.409616377314</c:v>
                </c:pt>
                <c:pt idx="6385">
                  <c:v>44833.409619999999</c:v>
                </c:pt>
                <c:pt idx="6386">
                  <c:v>44833.409623587962</c:v>
                </c:pt>
                <c:pt idx="6387">
                  <c:v>44833.409627071756</c:v>
                </c:pt>
                <c:pt idx="6388">
                  <c:v>44833.40963065972</c:v>
                </c:pt>
                <c:pt idx="6389">
                  <c:v>44833.409634270836</c:v>
                </c:pt>
                <c:pt idx="6390">
                  <c:v>44833.40963775463</c:v>
                </c:pt>
                <c:pt idx="6391">
                  <c:v>44833.40964135417</c:v>
                </c:pt>
                <c:pt idx="6392">
                  <c:v>44833.409644930558</c:v>
                </c:pt>
                <c:pt idx="6393">
                  <c:v>44833.409648414352</c:v>
                </c:pt>
                <c:pt idx="6394">
                  <c:v>44833.409652037037</c:v>
                </c:pt>
                <c:pt idx="6395">
                  <c:v>44833.409655625001</c:v>
                </c:pt>
                <c:pt idx="6396">
                  <c:v>44833.409659108795</c:v>
                </c:pt>
                <c:pt idx="6397">
                  <c:v>44833.409662696758</c:v>
                </c:pt>
                <c:pt idx="6398">
                  <c:v>44833.409666319443</c:v>
                </c:pt>
                <c:pt idx="6399">
                  <c:v>44833.409669907407</c:v>
                </c:pt>
                <c:pt idx="6400">
                  <c:v>44833.40967346065</c:v>
                </c:pt>
                <c:pt idx="6401">
                  <c:v>44833.40967695602</c:v>
                </c:pt>
                <c:pt idx="6402">
                  <c:v>44833.409680543984</c:v>
                </c:pt>
                <c:pt idx="6403">
                  <c:v>44833.409684166669</c:v>
                </c:pt>
                <c:pt idx="6404">
                  <c:v>44833.409687754633</c:v>
                </c:pt>
                <c:pt idx="6405">
                  <c:v>44833.409691342589</c:v>
                </c:pt>
                <c:pt idx="6406">
                  <c:v>44833.40969482639</c:v>
                </c:pt>
                <c:pt idx="6407">
                  <c:v>44833.409698437499</c:v>
                </c:pt>
                <c:pt idx="6408">
                  <c:v>44833.409701921293</c:v>
                </c:pt>
                <c:pt idx="6409">
                  <c:v>44833.409705509257</c:v>
                </c:pt>
                <c:pt idx="6410">
                  <c:v>44833.409709097221</c:v>
                </c:pt>
                <c:pt idx="6411">
                  <c:v>44833.409712581015</c:v>
                </c:pt>
                <c:pt idx="6412">
                  <c:v>44833.409716203707</c:v>
                </c:pt>
                <c:pt idx="6413">
                  <c:v>44833.409719791664</c:v>
                </c:pt>
                <c:pt idx="6414">
                  <c:v>44833.409723379627</c:v>
                </c:pt>
                <c:pt idx="6415">
                  <c:v>44833.409727002312</c:v>
                </c:pt>
                <c:pt idx="6416">
                  <c:v>44833.409730601852</c:v>
                </c:pt>
                <c:pt idx="6417">
                  <c:v>44833.409734189816</c:v>
                </c:pt>
                <c:pt idx="6418">
                  <c:v>44833.409737812501</c:v>
                </c:pt>
                <c:pt idx="6419">
                  <c:v>44833.409741400465</c:v>
                </c:pt>
                <c:pt idx="6420">
                  <c:v>44833.409744884259</c:v>
                </c:pt>
                <c:pt idx="6421">
                  <c:v>44833.409748472222</c:v>
                </c:pt>
                <c:pt idx="6422">
                  <c:v>44833.409752037034</c:v>
                </c:pt>
                <c:pt idx="6423">
                  <c:v>44833.409755659719</c:v>
                </c:pt>
                <c:pt idx="6424">
                  <c:v>44833.409759259259</c:v>
                </c:pt>
                <c:pt idx="6425">
                  <c:v>44833.409762847223</c:v>
                </c:pt>
                <c:pt idx="6426">
                  <c:v>44833.409766469907</c:v>
                </c:pt>
                <c:pt idx="6427">
                  <c:v>44833.409770057871</c:v>
                </c:pt>
                <c:pt idx="6428">
                  <c:v>44833.409773541665</c:v>
                </c:pt>
                <c:pt idx="6429">
                  <c:v>44833.409777129629</c:v>
                </c:pt>
                <c:pt idx="6430">
                  <c:v>44833.409780752314</c:v>
                </c:pt>
                <c:pt idx="6431">
                  <c:v>44833.409784340278</c:v>
                </c:pt>
                <c:pt idx="6432">
                  <c:v>44833.409787928242</c:v>
                </c:pt>
                <c:pt idx="6433">
                  <c:v>44833.409791493053</c:v>
                </c:pt>
                <c:pt idx="6434">
                  <c:v>44833.409795104169</c:v>
                </c:pt>
                <c:pt idx="6435">
                  <c:v>44833.409798599539</c:v>
                </c:pt>
                <c:pt idx="6436">
                  <c:v>44833.409802199072</c:v>
                </c:pt>
                <c:pt idx="6437">
                  <c:v>44833.409805787036</c:v>
                </c:pt>
                <c:pt idx="6438">
                  <c:v>44833.409809409721</c:v>
                </c:pt>
                <c:pt idx="6439">
                  <c:v>44833.409812997685</c:v>
                </c:pt>
                <c:pt idx="6440">
                  <c:v>44833.409816481479</c:v>
                </c:pt>
                <c:pt idx="6441">
                  <c:v>44833.409820069443</c:v>
                </c:pt>
                <c:pt idx="6442">
                  <c:v>44833.409823692127</c:v>
                </c:pt>
                <c:pt idx="6443">
                  <c:v>44833.409827280091</c:v>
                </c:pt>
                <c:pt idx="6444">
                  <c:v>44833.409830868055</c:v>
                </c:pt>
                <c:pt idx="6445">
                  <c:v>44833.40983449074</c:v>
                </c:pt>
                <c:pt idx="6446">
                  <c:v>44833.40983809028</c:v>
                </c:pt>
                <c:pt idx="6447">
                  <c:v>44833.409841678244</c:v>
                </c:pt>
                <c:pt idx="6448">
                  <c:v>44833.409845300928</c:v>
                </c:pt>
                <c:pt idx="6449">
                  <c:v>44833.409848888892</c:v>
                </c:pt>
                <c:pt idx="6450">
                  <c:v>44833.409852488425</c:v>
                </c:pt>
                <c:pt idx="6451">
                  <c:v>44833.40985611111</c:v>
                </c:pt>
                <c:pt idx="6452">
                  <c:v>44833.409859699073</c:v>
                </c:pt>
                <c:pt idx="6453">
                  <c:v>44833.409863287037</c:v>
                </c:pt>
                <c:pt idx="6454">
                  <c:v>44833.409866770831</c:v>
                </c:pt>
                <c:pt idx="6455">
                  <c:v>44833.409870393516</c:v>
                </c:pt>
                <c:pt idx="6456">
                  <c:v>44833.409873969904</c:v>
                </c:pt>
                <c:pt idx="6457">
                  <c:v>44833.409877453705</c:v>
                </c:pt>
                <c:pt idx="6458">
                  <c:v>44833.409881041669</c:v>
                </c:pt>
                <c:pt idx="6459">
                  <c:v>44833.409884664354</c:v>
                </c:pt>
                <c:pt idx="6460">
                  <c:v>44833.409888252318</c:v>
                </c:pt>
                <c:pt idx="6461">
                  <c:v>44833.409891828705</c:v>
                </c:pt>
                <c:pt idx="6462">
                  <c:v>44833.409895428238</c:v>
                </c:pt>
                <c:pt idx="6463">
                  <c:v>44833.409899050923</c:v>
                </c:pt>
                <c:pt idx="6464">
                  <c:v>44833.409902638887</c:v>
                </c:pt>
                <c:pt idx="6465">
                  <c:v>44833.409906226851</c:v>
                </c:pt>
                <c:pt idx="6466">
                  <c:v>44833.409909849535</c:v>
                </c:pt>
                <c:pt idx="6467">
                  <c:v>44833.409913333337</c:v>
                </c:pt>
                <c:pt idx="6468">
                  <c:v>44833.409916921293</c:v>
                </c:pt>
                <c:pt idx="6469">
                  <c:v>44833.409920509257</c:v>
                </c:pt>
                <c:pt idx="6470">
                  <c:v>44833.409924085645</c:v>
                </c:pt>
                <c:pt idx="6471">
                  <c:v>44833.409927708337</c:v>
                </c:pt>
                <c:pt idx="6472">
                  <c:v>44833.409931273149</c:v>
                </c:pt>
                <c:pt idx="6473">
                  <c:v>44833.409934768519</c:v>
                </c:pt>
                <c:pt idx="6474">
                  <c:v>44833.409938356483</c:v>
                </c:pt>
                <c:pt idx="6475">
                  <c:v>44833.409941840277</c:v>
                </c:pt>
                <c:pt idx="6476">
                  <c:v>44833.409945462961</c:v>
                </c:pt>
                <c:pt idx="6477">
                  <c:v>44833.40994902778</c:v>
                </c:pt>
                <c:pt idx="6478">
                  <c:v>44833.409952615744</c:v>
                </c:pt>
                <c:pt idx="6479">
                  <c:v>44833.409956203701</c:v>
                </c:pt>
                <c:pt idx="6480">
                  <c:v>44833.409959837962</c:v>
                </c:pt>
                <c:pt idx="6481">
                  <c:v>44833.409963425926</c:v>
                </c:pt>
                <c:pt idx="6482">
                  <c:v>44833.409967013889</c:v>
                </c:pt>
                <c:pt idx="6483">
                  <c:v>44833.409970636574</c:v>
                </c:pt>
                <c:pt idx="6484">
                  <c:v>44833.409974120368</c:v>
                </c:pt>
                <c:pt idx="6485">
                  <c:v>44833.409977708332</c:v>
                </c:pt>
                <c:pt idx="6486">
                  <c:v>44833.409981296296</c:v>
                </c:pt>
                <c:pt idx="6487">
                  <c:v>44833.409984918981</c:v>
                </c:pt>
                <c:pt idx="6488">
                  <c:v>44833.409988506945</c:v>
                </c:pt>
                <c:pt idx="6489">
                  <c:v>44833.409992083332</c:v>
                </c:pt>
                <c:pt idx="6490">
                  <c:v>44833.409995671296</c:v>
                </c:pt>
                <c:pt idx="6491">
                  <c:v>44833.409999305557</c:v>
                </c:pt>
                <c:pt idx="6492">
                  <c:v>44833.410002893521</c:v>
                </c:pt>
                <c:pt idx="6493">
                  <c:v>44833.410006481485</c:v>
                </c:pt>
                <c:pt idx="6494">
                  <c:v>44833.410010104169</c:v>
                </c:pt>
                <c:pt idx="6495">
                  <c:v>44833.410013703702</c:v>
                </c:pt>
                <c:pt idx="6496">
                  <c:v>44833.41001728009</c:v>
                </c:pt>
                <c:pt idx="6497">
                  <c:v>44833.410020763891</c:v>
                </c:pt>
                <c:pt idx="6498">
                  <c:v>44833.410024386576</c:v>
                </c:pt>
                <c:pt idx="6499">
                  <c:v>44833.41002797454</c:v>
                </c:pt>
                <c:pt idx="6500">
                  <c:v>44833.410031458334</c:v>
                </c:pt>
                <c:pt idx="6501">
                  <c:v>44833.410035023146</c:v>
                </c:pt>
                <c:pt idx="6502">
                  <c:v>44833.410038611109</c:v>
                </c:pt>
                <c:pt idx="6503">
                  <c:v>44833.410042233794</c:v>
                </c:pt>
                <c:pt idx="6504">
                  <c:v>44833.410045833334</c:v>
                </c:pt>
                <c:pt idx="6505">
                  <c:v>44833.410049421298</c:v>
                </c:pt>
                <c:pt idx="6506">
                  <c:v>44833.410053043983</c:v>
                </c:pt>
                <c:pt idx="6507">
                  <c:v>44833.410056631947</c:v>
                </c:pt>
                <c:pt idx="6508">
                  <c:v>44833.410060115741</c:v>
                </c:pt>
                <c:pt idx="6509">
                  <c:v>44833.410063703705</c:v>
                </c:pt>
                <c:pt idx="6510">
                  <c:v>44833.410067326389</c:v>
                </c:pt>
                <c:pt idx="6511">
                  <c:v>44833.410070914353</c:v>
                </c:pt>
                <c:pt idx="6512">
                  <c:v>44833.410074490741</c:v>
                </c:pt>
                <c:pt idx="6513">
                  <c:v>44833.410078078705</c:v>
                </c:pt>
                <c:pt idx="6514">
                  <c:v>44833.41008170139</c:v>
                </c:pt>
                <c:pt idx="6515">
                  <c:v>44833.410085277777</c:v>
                </c:pt>
                <c:pt idx="6516">
                  <c:v>44833.410088761571</c:v>
                </c:pt>
                <c:pt idx="6517">
                  <c:v>44833.410092349535</c:v>
                </c:pt>
                <c:pt idx="6518">
                  <c:v>44833.410095833337</c:v>
                </c:pt>
                <c:pt idx="6519">
                  <c:v>44833.410099456021</c:v>
                </c:pt>
                <c:pt idx="6520">
                  <c:v>44833.410103043978</c:v>
                </c:pt>
                <c:pt idx="6521">
                  <c:v>44833.410106643518</c:v>
                </c:pt>
                <c:pt idx="6522">
                  <c:v>44833.410110266203</c:v>
                </c:pt>
                <c:pt idx="6523">
                  <c:v>44833.410113854166</c:v>
                </c:pt>
                <c:pt idx="6524">
                  <c:v>44833.410117430554</c:v>
                </c:pt>
                <c:pt idx="6525">
                  <c:v>44833.410120914348</c:v>
                </c:pt>
                <c:pt idx="6526">
                  <c:v>44833.41012453704</c:v>
                </c:pt>
                <c:pt idx="6527">
                  <c:v>44833.410128136573</c:v>
                </c:pt>
                <c:pt idx="6528">
                  <c:v>44833.410131701392</c:v>
                </c:pt>
                <c:pt idx="6529">
                  <c:v>44833.410135289349</c:v>
                </c:pt>
                <c:pt idx="6530">
                  <c:v>44833.41013877315</c:v>
                </c:pt>
                <c:pt idx="6531">
                  <c:v>44833.410142395835</c:v>
                </c:pt>
                <c:pt idx="6532">
                  <c:v>44833.410145983798</c:v>
                </c:pt>
                <c:pt idx="6533">
                  <c:v>44833.410149571762</c:v>
                </c:pt>
                <c:pt idx="6534">
                  <c:v>44833.410153194447</c:v>
                </c:pt>
                <c:pt idx="6535">
                  <c:v>44833.410156678241</c:v>
                </c:pt>
                <c:pt idx="6536">
                  <c:v>44833.410160266205</c:v>
                </c:pt>
                <c:pt idx="6537">
                  <c:v>44833.410163854169</c:v>
                </c:pt>
                <c:pt idx="6538">
                  <c:v>44833.410167476854</c:v>
                </c:pt>
                <c:pt idx="6539">
                  <c:v>44833.410171064817</c:v>
                </c:pt>
                <c:pt idx="6540">
                  <c:v>44833.410174548611</c:v>
                </c:pt>
                <c:pt idx="6541">
                  <c:v>44833.410178136575</c:v>
                </c:pt>
                <c:pt idx="6542">
                  <c:v>44833.41018175926</c:v>
                </c:pt>
                <c:pt idx="6543">
                  <c:v>44833.410185347224</c:v>
                </c:pt>
                <c:pt idx="6544">
                  <c:v>44833.410188923612</c:v>
                </c:pt>
                <c:pt idx="6545">
                  <c:v>44833.410192511576</c:v>
                </c:pt>
                <c:pt idx="6546">
                  <c:v>44833.41019613426</c:v>
                </c:pt>
                <c:pt idx="6547">
                  <c:v>44833.410199733793</c:v>
                </c:pt>
                <c:pt idx="6548">
                  <c:v>44833.410203321757</c:v>
                </c:pt>
                <c:pt idx="6549">
                  <c:v>44833.410206944442</c:v>
                </c:pt>
                <c:pt idx="6550">
                  <c:v>44833.410210532405</c:v>
                </c:pt>
                <c:pt idx="6551">
                  <c:v>44833.410214120369</c:v>
                </c:pt>
                <c:pt idx="6552">
                  <c:v>44833.410217604163</c:v>
                </c:pt>
                <c:pt idx="6553">
                  <c:v>44833.410221226855</c:v>
                </c:pt>
                <c:pt idx="6554">
                  <c:v>44833.410224814812</c:v>
                </c:pt>
                <c:pt idx="6555">
                  <c:v>44833.410228391207</c:v>
                </c:pt>
                <c:pt idx="6556">
                  <c:v>44833.410231979164</c:v>
                </c:pt>
                <c:pt idx="6557">
                  <c:v>44833.410235601848</c:v>
                </c:pt>
                <c:pt idx="6558">
                  <c:v>44833.410239189812</c:v>
                </c:pt>
                <c:pt idx="6559">
                  <c:v>44833.410242777776</c:v>
                </c:pt>
                <c:pt idx="6560">
                  <c:v>44833.410246412037</c:v>
                </c:pt>
                <c:pt idx="6561">
                  <c:v>44833.410250000001</c:v>
                </c:pt>
                <c:pt idx="6562">
                  <c:v>44833.410253587965</c:v>
                </c:pt>
                <c:pt idx="6563">
                  <c:v>44833.410257210649</c:v>
                </c:pt>
                <c:pt idx="6564">
                  <c:v>44833.410260810182</c:v>
                </c:pt>
                <c:pt idx="6565">
                  <c:v>44833.410264398146</c:v>
                </c:pt>
                <c:pt idx="6566">
                  <c:v>44833.410268020831</c:v>
                </c:pt>
                <c:pt idx="6567">
                  <c:v>44833.410271608795</c:v>
                </c:pt>
                <c:pt idx="6568">
                  <c:v>44833.410275196758</c:v>
                </c:pt>
                <c:pt idx="6569">
                  <c:v>44833.410278680552</c:v>
                </c:pt>
                <c:pt idx="6570">
                  <c:v>44833.410282303237</c:v>
                </c:pt>
                <c:pt idx="6571">
                  <c:v>44833.410285891201</c:v>
                </c:pt>
                <c:pt idx="6572">
                  <c:v>44833.410289479165</c:v>
                </c:pt>
                <c:pt idx="6573">
                  <c:v>44833.410292962966</c:v>
                </c:pt>
                <c:pt idx="6574">
                  <c:v>44833.410296585651</c:v>
                </c:pt>
                <c:pt idx="6575">
                  <c:v>44833.410300173608</c:v>
                </c:pt>
                <c:pt idx="6576">
                  <c:v>44833.410303761571</c:v>
                </c:pt>
                <c:pt idx="6577">
                  <c:v>44833.410307384256</c:v>
                </c:pt>
                <c:pt idx="6578">
                  <c:v>44833.410310983796</c:v>
                </c:pt>
                <c:pt idx="6579">
                  <c:v>44833.41031457176</c:v>
                </c:pt>
                <c:pt idx="6580">
                  <c:v>44833.410318194445</c:v>
                </c:pt>
                <c:pt idx="6581">
                  <c:v>44833.410321782409</c:v>
                </c:pt>
                <c:pt idx="6582">
                  <c:v>44833.410325370372</c:v>
                </c:pt>
                <c:pt idx="6583">
                  <c:v>44833.410328854166</c:v>
                </c:pt>
                <c:pt idx="6584">
                  <c:v>44833.410332476851</c:v>
                </c:pt>
                <c:pt idx="6585">
                  <c:v>44833.410336064815</c:v>
                </c:pt>
                <c:pt idx="6586">
                  <c:v>44833.410339664355</c:v>
                </c:pt>
                <c:pt idx="6587">
                  <c:v>44833.410343275464</c:v>
                </c:pt>
                <c:pt idx="6588">
                  <c:v>44833.410346875004</c:v>
                </c:pt>
                <c:pt idx="6589">
                  <c:v>44833.410350451391</c:v>
                </c:pt>
                <c:pt idx="6590">
                  <c:v>44833.410354039355</c:v>
                </c:pt>
                <c:pt idx="6591">
                  <c:v>44833.41035766204</c:v>
                </c:pt>
                <c:pt idx="6592">
                  <c:v>44833.410361249997</c:v>
                </c:pt>
                <c:pt idx="6593">
                  <c:v>44833.410364837961</c:v>
                </c:pt>
                <c:pt idx="6594">
                  <c:v>44833.410368460645</c:v>
                </c:pt>
                <c:pt idx="6595">
                  <c:v>44833.410371944447</c:v>
                </c:pt>
                <c:pt idx="6596">
                  <c:v>44833.41037553241</c:v>
                </c:pt>
                <c:pt idx="6597">
                  <c:v>44833.410379120367</c:v>
                </c:pt>
                <c:pt idx="6598">
                  <c:v>44833.410382743059</c:v>
                </c:pt>
                <c:pt idx="6599">
                  <c:v>44833.410386342592</c:v>
                </c:pt>
                <c:pt idx="6600">
                  <c:v>44833.410389918979</c:v>
                </c:pt>
                <c:pt idx="6601">
                  <c:v>44833.410393541664</c:v>
                </c:pt>
                <c:pt idx="6602">
                  <c:v>44833.410397141204</c:v>
                </c:pt>
                <c:pt idx="6603">
                  <c:v>44833.410400706016</c:v>
                </c:pt>
                <c:pt idx="6604">
                  <c:v>44833.41040429398</c:v>
                </c:pt>
                <c:pt idx="6605">
                  <c:v>44833.410407870368</c:v>
                </c:pt>
                <c:pt idx="6606">
                  <c:v>44833.410411493052</c:v>
                </c:pt>
                <c:pt idx="6607">
                  <c:v>44833.410414976854</c:v>
                </c:pt>
                <c:pt idx="6608">
                  <c:v>44833.410418564818</c:v>
                </c:pt>
                <c:pt idx="6609">
                  <c:v>44833.410422152781</c:v>
                </c:pt>
                <c:pt idx="6610">
                  <c:v>44833.410425775466</c:v>
                </c:pt>
                <c:pt idx="6611">
                  <c:v>44833.410429374999</c:v>
                </c:pt>
                <c:pt idx="6612">
                  <c:v>44833.410432962963</c:v>
                </c:pt>
                <c:pt idx="6613">
                  <c:v>44833.410436585647</c:v>
                </c:pt>
                <c:pt idx="6614">
                  <c:v>44833.410440173611</c:v>
                </c:pt>
                <c:pt idx="6615">
                  <c:v>44833.410443773151</c:v>
                </c:pt>
                <c:pt idx="6616">
                  <c:v>44833.410447395836</c:v>
                </c:pt>
                <c:pt idx="6617">
                  <c:v>44833.4104509838</c:v>
                </c:pt>
                <c:pt idx="6618">
                  <c:v>44833.410454571756</c:v>
                </c:pt>
                <c:pt idx="6619">
                  <c:v>44833.410458194441</c:v>
                </c:pt>
                <c:pt idx="6620">
                  <c:v>44833.410461793981</c:v>
                </c:pt>
                <c:pt idx="6621">
                  <c:v>44833.410465381945</c:v>
                </c:pt>
                <c:pt idx="6622">
                  <c:v>44833.41046900463</c:v>
                </c:pt>
                <c:pt idx="6623">
                  <c:v>44833.41047260417</c:v>
                </c:pt>
                <c:pt idx="6624">
                  <c:v>44833.410476192126</c:v>
                </c:pt>
                <c:pt idx="6625">
                  <c:v>44833.410479814818</c:v>
                </c:pt>
                <c:pt idx="6626">
                  <c:v>44833.41048337963</c:v>
                </c:pt>
                <c:pt idx="6627">
                  <c:v>44833.41048697917</c:v>
                </c:pt>
                <c:pt idx="6628">
                  <c:v>44833.410490543982</c:v>
                </c:pt>
                <c:pt idx="6629">
                  <c:v>44833.41049412037</c:v>
                </c:pt>
                <c:pt idx="6630">
                  <c:v>44833.410497708333</c:v>
                </c:pt>
                <c:pt idx="6631">
                  <c:v>44833.410501331018</c:v>
                </c:pt>
                <c:pt idx="6632">
                  <c:v>44833.410504918982</c:v>
                </c:pt>
                <c:pt idx="6633">
                  <c:v>44833.410508506946</c:v>
                </c:pt>
                <c:pt idx="6634">
                  <c:v>44833.41051199074</c:v>
                </c:pt>
                <c:pt idx="6635">
                  <c:v>44833.410515613425</c:v>
                </c:pt>
                <c:pt idx="6636">
                  <c:v>44833.410519178244</c:v>
                </c:pt>
                <c:pt idx="6637">
                  <c:v>44833.4105227662</c:v>
                </c:pt>
                <c:pt idx="6638">
                  <c:v>44833.410526250002</c:v>
                </c:pt>
                <c:pt idx="6639">
                  <c:v>44833.410529837965</c:v>
                </c:pt>
                <c:pt idx="6640">
                  <c:v>44833.41053346065</c:v>
                </c:pt>
                <c:pt idx="6641">
                  <c:v>44833.410537025462</c:v>
                </c:pt>
                <c:pt idx="6642">
                  <c:v>44833.410540509256</c:v>
                </c:pt>
                <c:pt idx="6643">
                  <c:v>44833.41054409722</c:v>
                </c:pt>
                <c:pt idx="6644">
                  <c:v>44833.410547685184</c:v>
                </c:pt>
                <c:pt idx="6645">
                  <c:v>44833.410551307868</c:v>
                </c:pt>
                <c:pt idx="6646">
                  <c:v>44833.410554907408</c:v>
                </c:pt>
                <c:pt idx="6647">
                  <c:v>44833.410558495372</c:v>
                </c:pt>
                <c:pt idx="6648">
                  <c:v>44833.410562118057</c:v>
                </c:pt>
                <c:pt idx="6649">
                  <c:v>44833.410565706021</c:v>
                </c:pt>
                <c:pt idx="6650">
                  <c:v>44833.410569189815</c:v>
                </c:pt>
                <c:pt idx="6651">
                  <c:v>44833.410572766203</c:v>
                </c:pt>
                <c:pt idx="6652">
                  <c:v>44833.410576342591</c:v>
                </c:pt>
                <c:pt idx="6653">
                  <c:v>44833.410579965275</c:v>
                </c:pt>
                <c:pt idx="6654">
                  <c:v>44833.410583564815</c:v>
                </c:pt>
                <c:pt idx="6655">
                  <c:v>44833.410587152779</c:v>
                </c:pt>
                <c:pt idx="6656">
                  <c:v>44833.410590775464</c:v>
                </c:pt>
                <c:pt idx="6657">
                  <c:v>44833.410594363428</c:v>
                </c:pt>
                <c:pt idx="6658">
                  <c:v>44833.410597847222</c:v>
                </c:pt>
                <c:pt idx="6659">
                  <c:v>44833.410601423609</c:v>
                </c:pt>
                <c:pt idx="6660">
                  <c:v>44833.410604907411</c:v>
                </c:pt>
                <c:pt idx="6661">
                  <c:v>44833.410608530095</c:v>
                </c:pt>
                <c:pt idx="6662">
                  <c:v>44833.410612118052</c:v>
                </c:pt>
                <c:pt idx="6663">
                  <c:v>44833.410615601853</c:v>
                </c:pt>
                <c:pt idx="6664">
                  <c:v>44833.410619189817</c:v>
                </c:pt>
                <c:pt idx="6665">
                  <c:v>44833.410622812502</c:v>
                </c:pt>
                <c:pt idx="6666">
                  <c:v>44833.410626400466</c:v>
                </c:pt>
                <c:pt idx="6667">
                  <c:v>44833.410629965278</c:v>
                </c:pt>
                <c:pt idx="6668">
                  <c:v>44833.410633553241</c:v>
                </c:pt>
                <c:pt idx="6669">
                  <c:v>44833.410637141205</c:v>
                </c:pt>
                <c:pt idx="6670">
                  <c:v>44833.410640752314</c:v>
                </c:pt>
                <c:pt idx="6671">
                  <c:v>44833.410644236108</c:v>
                </c:pt>
                <c:pt idx="6672">
                  <c:v>44833.410647824072</c:v>
                </c:pt>
                <c:pt idx="6673">
                  <c:v>44833.410651412036</c:v>
                </c:pt>
                <c:pt idx="6674">
                  <c:v>44833.410655034721</c:v>
                </c:pt>
                <c:pt idx="6675">
                  <c:v>44833.41065863426</c:v>
                </c:pt>
                <c:pt idx="6676">
                  <c:v>44833.410662199072</c:v>
                </c:pt>
                <c:pt idx="6677">
                  <c:v>44833.410665787036</c:v>
                </c:pt>
                <c:pt idx="6678">
                  <c:v>44833.410669409721</c:v>
                </c:pt>
                <c:pt idx="6679">
                  <c:v>44833.410673009261</c:v>
                </c:pt>
                <c:pt idx="6680">
                  <c:v>44833.410676597225</c:v>
                </c:pt>
                <c:pt idx="6681">
                  <c:v>44833.410680219909</c:v>
                </c:pt>
                <c:pt idx="6682">
                  <c:v>44833.410683819442</c:v>
                </c:pt>
                <c:pt idx="6683">
                  <c:v>44833.410687384261</c:v>
                </c:pt>
                <c:pt idx="6684">
                  <c:v>44833.410690972225</c:v>
                </c:pt>
                <c:pt idx="6685">
                  <c:v>44833.41069459491</c:v>
                </c:pt>
                <c:pt idx="6686">
                  <c:v>44833.410698194442</c:v>
                </c:pt>
                <c:pt idx="6687">
                  <c:v>44833.410701782406</c:v>
                </c:pt>
                <c:pt idx="6688">
                  <c:v>44833.410705405091</c:v>
                </c:pt>
                <c:pt idx="6689">
                  <c:v>44833.410708981479</c:v>
                </c:pt>
                <c:pt idx="6690">
                  <c:v>44833.41071246528</c:v>
                </c:pt>
                <c:pt idx="6691">
                  <c:v>44833.410716053244</c:v>
                </c:pt>
                <c:pt idx="6692">
                  <c:v>44833.410719537038</c:v>
                </c:pt>
                <c:pt idx="6693">
                  <c:v>44833.41072310185</c:v>
                </c:pt>
                <c:pt idx="6694">
                  <c:v>44833.410726724534</c:v>
                </c:pt>
                <c:pt idx="6695">
                  <c:v>44833.410730208336</c:v>
                </c:pt>
                <c:pt idx="6696">
                  <c:v>44833.4107337963</c:v>
                </c:pt>
                <c:pt idx="6697">
                  <c:v>44833.410737384256</c:v>
                </c:pt>
                <c:pt idx="6698">
                  <c:v>44833.410741006941</c:v>
                </c:pt>
                <c:pt idx="6699">
                  <c:v>44833.410744594905</c:v>
                </c:pt>
                <c:pt idx="6700">
                  <c:v>44833.410748182869</c:v>
                </c:pt>
                <c:pt idx="6701">
                  <c:v>44833.41075166667</c:v>
                </c:pt>
                <c:pt idx="6702">
                  <c:v>44833.410755289355</c:v>
                </c:pt>
                <c:pt idx="6703">
                  <c:v>44833.410758877311</c:v>
                </c:pt>
                <c:pt idx="6704">
                  <c:v>44833.410762465275</c:v>
                </c:pt>
                <c:pt idx="6705">
                  <c:v>44833.410765949076</c:v>
                </c:pt>
                <c:pt idx="6706">
                  <c:v>44833.410769571761</c:v>
                </c:pt>
                <c:pt idx="6707">
                  <c:v>44833.410773159725</c:v>
                </c:pt>
                <c:pt idx="6708">
                  <c:v>44833.410776747682</c:v>
                </c:pt>
                <c:pt idx="6709">
                  <c:v>44833.410780381942</c:v>
                </c:pt>
                <c:pt idx="6710">
                  <c:v>44833.410783969906</c:v>
                </c:pt>
                <c:pt idx="6711">
                  <c:v>44833.410787534725</c:v>
                </c:pt>
                <c:pt idx="6712">
                  <c:v>44833.410791018519</c:v>
                </c:pt>
                <c:pt idx="6713">
                  <c:v>44833.410794606483</c:v>
                </c:pt>
                <c:pt idx="6714">
                  <c:v>44833.410798229168</c:v>
                </c:pt>
                <c:pt idx="6715">
                  <c:v>44833.410801817132</c:v>
                </c:pt>
                <c:pt idx="6716">
                  <c:v>44833.410805405096</c:v>
                </c:pt>
                <c:pt idx="6717">
                  <c:v>44833.410809039349</c:v>
                </c:pt>
                <c:pt idx="6718">
                  <c:v>44833.410812627313</c:v>
                </c:pt>
                <c:pt idx="6719">
                  <c:v>44833.410816215277</c:v>
                </c:pt>
                <c:pt idx="6720">
                  <c:v>44833.410819837962</c:v>
                </c:pt>
                <c:pt idx="6721">
                  <c:v>44833.410823437502</c:v>
                </c:pt>
                <c:pt idx="6722">
                  <c:v>44833.410827002313</c:v>
                </c:pt>
                <c:pt idx="6723">
                  <c:v>44833.410830590277</c:v>
                </c:pt>
                <c:pt idx="6724">
                  <c:v>44833.410834212962</c:v>
                </c:pt>
                <c:pt idx="6725">
                  <c:v>44833.410837800926</c:v>
                </c:pt>
                <c:pt idx="6726">
                  <c:v>44833.41084128472</c:v>
                </c:pt>
                <c:pt idx="6727">
                  <c:v>44833.410844872684</c:v>
                </c:pt>
                <c:pt idx="6728">
                  <c:v>44833.410848449072</c:v>
                </c:pt>
                <c:pt idx="6729">
                  <c:v>44833.410852060188</c:v>
                </c:pt>
                <c:pt idx="6730">
                  <c:v>44833.410855543982</c:v>
                </c:pt>
                <c:pt idx="6731">
                  <c:v>44833.410859131945</c:v>
                </c:pt>
                <c:pt idx="6732">
                  <c:v>44833.410862719909</c:v>
                </c:pt>
                <c:pt idx="6733">
                  <c:v>44833.410866342594</c:v>
                </c:pt>
                <c:pt idx="6734">
                  <c:v>44833.410869942127</c:v>
                </c:pt>
                <c:pt idx="6735">
                  <c:v>44833.410873530091</c:v>
                </c:pt>
                <c:pt idx="6736">
                  <c:v>44833.410877106478</c:v>
                </c:pt>
                <c:pt idx="6737">
                  <c:v>44833.410880729163</c:v>
                </c:pt>
                <c:pt idx="6738">
                  <c:v>44833.410884317127</c:v>
                </c:pt>
                <c:pt idx="6739">
                  <c:v>44833.410887905091</c:v>
                </c:pt>
                <c:pt idx="6740">
                  <c:v>44833.410891527776</c:v>
                </c:pt>
                <c:pt idx="6741">
                  <c:v>44833.410895127316</c:v>
                </c:pt>
                <c:pt idx="6742">
                  <c:v>44833.410898703703</c:v>
                </c:pt>
                <c:pt idx="6743">
                  <c:v>44833.410902187497</c:v>
                </c:pt>
                <c:pt idx="6744">
                  <c:v>44833.410905810182</c:v>
                </c:pt>
                <c:pt idx="6745">
                  <c:v>44833.410909386577</c:v>
                </c:pt>
                <c:pt idx="6746">
                  <c:v>44833.410912974534</c:v>
                </c:pt>
                <c:pt idx="6747">
                  <c:v>44833.410916562498</c:v>
                </c:pt>
                <c:pt idx="6748">
                  <c:v>44833.410920185182</c:v>
                </c:pt>
                <c:pt idx="6749">
                  <c:v>44833.410923773146</c:v>
                </c:pt>
                <c:pt idx="6750">
                  <c:v>44833.410927256948</c:v>
                </c:pt>
                <c:pt idx="6751">
                  <c:v>44833.410930844904</c:v>
                </c:pt>
                <c:pt idx="6752">
                  <c:v>44833.410934467589</c:v>
                </c:pt>
                <c:pt idx="6753">
                  <c:v>44833.410938055553</c:v>
                </c:pt>
                <c:pt idx="6754">
                  <c:v>44833.410941643517</c:v>
                </c:pt>
                <c:pt idx="6755">
                  <c:v>44833.410945127318</c:v>
                </c:pt>
                <c:pt idx="6756">
                  <c:v>44833.410948750003</c:v>
                </c:pt>
                <c:pt idx="6757">
                  <c:v>44833.410952337967</c:v>
                </c:pt>
                <c:pt idx="6758">
                  <c:v>44833.410955925923</c:v>
                </c:pt>
                <c:pt idx="6759">
                  <c:v>44833.410959537039</c:v>
                </c:pt>
                <c:pt idx="6760">
                  <c:v>44833.410963032409</c:v>
                </c:pt>
                <c:pt idx="6761">
                  <c:v>44833.410966620373</c:v>
                </c:pt>
                <c:pt idx="6762">
                  <c:v>44833.410970185185</c:v>
                </c:pt>
                <c:pt idx="6763">
                  <c:v>44833.410973668979</c:v>
                </c:pt>
                <c:pt idx="6764">
                  <c:v>44833.410977256943</c:v>
                </c:pt>
                <c:pt idx="6765">
                  <c:v>44833.410980879627</c:v>
                </c:pt>
                <c:pt idx="6766">
                  <c:v>44833.410984467591</c:v>
                </c:pt>
                <c:pt idx="6767">
                  <c:v>44833.410988067131</c:v>
                </c:pt>
                <c:pt idx="6768">
                  <c:v>44833.410991655095</c:v>
                </c:pt>
                <c:pt idx="6769">
                  <c:v>44833.410995254628</c:v>
                </c:pt>
                <c:pt idx="6770">
                  <c:v>44833.410998842592</c:v>
                </c:pt>
                <c:pt idx="6771">
                  <c:v>44833.411002326386</c:v>
                </c:pt>
                <c:pt idx="6772">
                  <c:v>44833.41100591435</c:v>
                </c:pt>
                <c:pt idx="6773">
                  <c:v>44833.411009513889</c:v>
                </c:pt>
                <c:pt idx="6774">
                  <c:v>44833.411013067132</c:v>
                </c:pt>
                <c:pt idx="6775">
                  <c:v>44833.411016678241</c:v>
                </c:pt>
                <c:pt idx="6776">
                  <c:v>44833.411020266205</c:v>
                </c:pt>
                <c:pt idx="6777">
                  <c:v>44833.411023842593</c:v>
                </c:pt>
                <c:pt idx="6778">
                  <c:v>44833.411027407405</c:v>
                </c:pt>
                <c:pt idx="6779">
                  <c:v>44833.411031006945</c:v>
                </c:pt>
                <c:pt idx="6780">
                  <c:v>44833.411034618053</c:v>
                </c:pt>
                <c:pt idx="6781">
                  <c:v>44833.411038217593</c:v>
                </c:pt>
                <c:pt idx="6782">
                  <c:v>44833.411041805557</c:v>
                </c:pt>
                <c:pt idx="6783">
                  <c:v>44833.411045289351</c:v>
                </c:pt>
                <c:pt idx="6784">
                  <c:v>44833.41104890046</c:v>
                </c:pt>
                <c:pt idx="6785">
                  <c:v>44833.411052384261</c:v>
                </c:pt>
                <c:pt idx="6786">
                  <c:v>44833.411055972225</c:v>
                </c:pt>
                <c:pt idx="6787">
                  <c:v>44833.411059537037</c:v>
                </c:pt>
                <c:pt idx="6788">
                  <c:v>44833.411063032407</c:v>
                </c:pt>
                <c:pt idx="6789">
                  <c:v>44833.411066655091</c:v>
                </c:pt>
                <c:pt idx="6790">
                  <c:v>44833.411070254631</c:v>
                </c:pt>
                <c:pt idx="6791">
                  <c:v>44833.411073819443</c:v>
                </c:pt>
                <c:pt idx="6792">
                  <c:v>44833.411077407407</c:v>
                </c:pt>
                <c:pt idx="6793">
                  <c:v>44833.411081030092</c:v>
                </c:pt>
                <c:pt idx="6794">
                  <c:v>44833.411084629632</c:v>
                </c:pt>
                <c:pt idx="6795">
                  <c:v>44833.411088217596</c:v>
                </c:pt>
                <c:pt idx="6796">
                  <c:v>44833.41109184028</c:v>
                </c:pt>
                <c:pt idx="6797">
                  <c:v>44833.411095439813</c:v>
                </c:pt>
                <c:pt idx="6798">
                  <c:v>44833.411099027777</c:v>
                </c:pt>
                <c:pt idx="6799">
                  <c:v>44833.411102650462</c:v>
                </c:pt>
                <c:pt idx="6800">
                  <c:v>44833.411106238425</c:v>
                </c:pt>
                <c:pt idx="6801">
                  <c:v>44833.411109826389</c:v>
                </c:pt>
                <c:pt idx="6802">
                  <c:v>44833.411113449074</c:v>
                </c:pt>
                <c:pt idx="6803">
                  <c:v>44833.411116932868</c:v>
                </c:pt>
                <c:pt idx="6804">
                  <c:v>44833.411120520832</c:v>
                </c:pt>
                <c:pt idx="6805">
                  <c:v>44833.411124108796</c:v>
                </c:pt>
                <c:pt idx="6806">
                  <c:v>44833.411127731481</c:v>
                </c:pt>
                <c:pt idx="6807">
                  <c:v>44833.41113133102</c:v>
                </c:pt>
                <c:pt idx="6808">
                  <c:v>44833.411134918984</c:v>
                </c:pt>
                <c:pt idx="6809">
                  <c:v>44833.411138541669</c:v>
                </c:pt>
                <c:pt idx="6810">
                  <c:v>44833.411142129633</c:v>
                </c:pt>
                <c:pt idx="6811">
                  <c:v>44833.41114571759</c:v>
                </c:pt>
                <c:pt idx="6812">
                  <c:v>44833.411149201391</c:v>
                </c:pt>
                <c:pt idx="6813">
                  <c:v>44833.411152824076</c:v>
                </c:pt>
                <c:pt idx="6814">
                  <c:v>44833.411156412039</c:v>
                </c:pt>
                <c:pt idx="6815">
                  <c:v>44833.411160000003</c:v>
                </c:pt>
                <c:pt idx="6816">
                  <c:v>44833.411163622688</c:v>
                </c:pt>
                <c:pt idx="6817">
                  <c:v>44833.411167222221</c:v>
                </c:pt>
                <c:pt idx="6818">
                  <c:v>44833.411170810185</c:v>
                </c:pt>
                <c:pt idx="6819">
                  <c:v>44833.411174409724</c:v>
                </c:pt>
                <c:pt idx="6820">
                  <c:v>44833.411177905095</c:v>
                </c:pt>
                <c:pt idx="6821">
                  <c:v>44833.411181504627</c:v>
                </c:pt>
                <c:pt idx="6822">
                  <c:v>44833.411185092591</c:v>
                </c:pt>
                <c:pt idx="6823">
                  <c:v>44833.41118865741</c:v>
                </c:pt>
                <c:pt idx="6824">
                  <c:v>44833.411192291664</c:v>
                </c:pt>
                <c:pt idx="6825">
                  <c:v>44833.411195879627</c:v>
                </c:pt>
                <c:pt idx="6826">
                  <c:v>44833.411199467591</c:v>
                </c:pt>
                <c:pt idx="6827">
                  <c:v>44833.411203101852</c:v>
                </c:pt>
                <c:pt idx="6828">
                  <c:v>44833.411206689816</c:v>
                </c:pt>
                <c:pt idx="6829">
                  <c:v>44833.41121027778</c:v>
                </c:pt>
                <c:pt idx="6830">
                  <c:v>44833.411213900465</c:v>
                </c:pt>
                <c:pt idx="6831">
                  <c:v>44833.411217476852</c:v>
                </c:pt>
                <c:pt idx="6832">
                  <c:v>44833.411221064816</c:v>
                </c:pt>
                <c:pt idx="6833">
                  <c:v>44833.41122465278</c:v>
                </c:pt>
                <c:pt idx="6834">
                  <c:v>44833.411228275465</c:v>
                </c:pt>
                <c:pt idx="6835">
                  <c:v>44833.411231851853</c:v>
                </c:pt>
                <c:pt idx="6836">
                  <c:v>44833.411235462961</c:v>
                </c:pt>
                <c:pt idx="6837">
                  <c:v>44833.411239085646</c:v>
                </c:pt>
                <c:pt idx="6838">
                  <c:v>44833.41124267361</c:v>
                </c:pt>
                <c:pt idx="6839">
                  <c:v>44833.411246261574</c:v>
                </c:pt>
                <c:pt idx="6840">
                  <c:v>44833.411249884259</c:v>
                </c:pt>
                <c:pt idx="6841">
                  <c:v>44833.411253368053</c:v>
                </c:pt>
                <c:pt idx="6842">
                  <c:v>44833.411256956017</c:v>
                </c:pt>
                <c:pt idx="6843">
                  <c:v>44833.41126054398</c:v>
                </c:pt>
                <c:pt idx="6844">
                  <c:v>44833.411264166665</c:v>
                </c:pt>
                <c:pt idx="6845">
                  <c:v>44833.411267650466</c:v>
                </c:pt>
                <c:pt idx="6846">
                  <c:v>44833.411271226854</c:v>
                </c:pt>
                <c:pt idx="6847">
                  <c:v>44833.411274710648</c:v>
                </c:pt>
                <c:pt idx="6848">
                  <c:v>44833.411278298612</c:v>
                </c:pt>
                <c:pt idx="6849">
                  <c:v>44833.411281921297</c:v>
                </c:pt>
                <c:pt idx="6850">
                  <c:v>44833.411285509261</c:v>
                </c:pt>
                <c:pt idx="6851">
                  <c:v>44833.411288993055</c:v>
                </c:pt>
                <c:pt idx="6852">
                  <c:v>44833.411292581019</c:v>
                </c:pt>
                <c:pt idx="6853">
                  <c:v>44833.411296203703</c:v>
                </c:pt>
                <c:pt idx="6854">
                  <c:v>44833.411299791667</c:v>
                </c:pt>
                <c:pt idx="6855">
                  <c:v>44833.411303275461</c:v>
                </c:pt>
                <c:pt idx="6856">
                  <c:v>44833.411306817128</c:v>
                </c:pt>
                <c:pt idx="6857">
                  <c:v>44833.411310312498</c:v>
                </c:pt>
                <c:pt idx="6858">
                  <c:v>44833.411313900462</c:v>
                </c:pt>
                <c:pt idx="6859">
                  <c:v>44833.411317384256</c:v>
                </c:pt>
                <c:pt idx="6860">
                  <c:v>44833.411320995372</c:v>
                </c:pt>
                <c:pt idx="6861">
                  <c:v>44833.411324479166</c:v>
                </c:pt>
                <c:pt idx="6862">
                  <c:v>44833.41132806713</c:v>
                </c:pt>
                <c:pt idx="6863">
                  <c:v>44833.411331655094</c:v>
                </c:pt>
                <c:pt idx="6864">
                  <c:v>44833.411335243058</c:v>
                </c:pt>
                <c:pt idx="6865">
                  <c:v>44833.411338854166</c:v>
                </c:pt>
                <c:pt idx="6866">
                  <c:v>44833.41134244213</c:v>
                </c:pt>
                <c:pt idx="6867">
                  <c:v>44833.411346006942</c:v>
                </c:pt>
                <c:pt idx="6868">
                  <c:v>44833.41134958333</c:v>
                </c:pt>
                <c:pt idx="6869">
                  <c:v>44833.411353171294</c:v>
                </c:pt>
                <c:pt idx="6870">
                  <c:v>44833.411356793978</c:v>
                </c:pt>
                <c:pt idx="6871">
                  <c:v>44833.411360393518</c:v>
                </c:pt>
                <c:pt idx="6872">
                  <c:v>44833.411363981482</c:v>
                </c:pt>
                <c:pt idx="6873">
                  <c:v>44833.41136755787</c:v>
                </c:pt>
                <c:pt idx="6874">
                  <c:v>44833.41137115741</c:v>
                </c:pt>
                <c:pt idx="6875">
                  <c:v>44833.411374745374</c:v>
                </c:pt>
                <c:pt idx="6876">
                  <c:v>44833.411378333331</c:v>
                </c:pt>
                <c:pt idx="6877">
                  <c:v>44833.411381909726</c:v>
                </c:pt>
                <c:pt idx="6878">
                  <c:v>44833.411385486113</c:v>
                </c:pt>
                <c:pt idx="6879">
                  <c:v>44833.411389108798</c:v>
                </c:pt>
                <c:pt idx="6880">
                  <c:v>44833.411392696762</c:v>
                </c:pt>
                <c:pt idx="6881">
                  <c:v>44833.411396284719</c:v>
                </c:pt>
                <c:pt idx="6882">
                  <c:v>44833.411399837962</c:v>
                </c:pt>
                <c:pt idx="6883">
                  <c:v>44833.411403333332</c:v>
                </c:pt>
                <c:pt idx="6884">
                  <c:v>44833.411406921296</c:v>
                </c:pt>
                <c:pt idx="6885">
                  <c:v>44833.41141054398</c:v>
                </c:pt>
                <c:pt idx="6886">
                  <c:v>44833.411414120368</c:v>
                </c:pt>
                <c:pt idx="6887">
                  <c:v>44833.411417696756</c:v>
                </c:pt>
                <c:pt idx="6888">
                  <c:v>44833.411421273151</c:v>
                </c:pt>
                <c:pt idx="6889">
                  <c:v>44833.411424837963</c:v>
                </c:pt>
                <c:pt idx="6890">
                  <c:v>44833.411428391206</c:v>
                </c:pt>
                <c:pt idx="6891">
                  <c:v>44833.411431956018</c:v>
                </c:pt>
                <c:pt idx="6892">
                  <c:v>44833.411435532405</c:v>
                </c:pt>
                <c:pt idx="6893">
                  <c:v>44833.411439108793</c:v>
                </c:pt>
                <c:pt idx="6894">
                  <c:v>44833.411442696757</c:v>
                </c:pt>
                <c:pt idx="6895">
                  <c:v>44833.411446284721</c:v>
                </c:pt>
                <c:pt idx="6896">
                  <c:v>44833.411449907406</c:v>
                </c:pt>
                <c:pt idx="6897">
                  <c:v>44833.41145349537</c:v>
                </c:pt>
                <c:pt idx="6898">
                  <c:v>44833.411457071757</c:v>
                </c:pt>
                <c:pt idx="6899">
                  <c:v>44833.411460636577</c:v>
                </c:pt>
                <c:pt idx="6900">
                  <c:v>44833.411464212964</c:v>
                </c:pt>
                <c:pt idx="6901">
                  <c:v>44833.411467777776</c:v>
                </c:pt>
                <c:pt idx="6902">
                  <c:v>44833.411471261577</c:v>
                </c:pt>
                <c:pt idx="6903">
                  <c:v>44833.411474849534</c:v>
                </c:pt>
                <c:pt idx="6904">
                  <c:v>44833.411478402777</c:v>
                </c:pt>
                <c:pt idx="6905">
                  <c:v>44833.411481979165</c:v>
                </c:pt>
                <c:pt idx="6906">
                  <c:v>44833.411485520832</c:v>
                </c:pt>
                <c:pt idx="6907">
                  <c:v>44833.411489108796</c:v>
                </c:pt>
                <c:pt idx="6908">
                  <c:v>44833.41149269676</c:v>
                </c:pt>
                <c:pt idx="6909">
                  <c:v>44833.411496319444</c:v>
                </c:pt>
                <c:pt idx="6910">
                  <c:v>44833.411499918984</c:v>
                </c:pt>
                <c:pt idx="6911">
                  <c:v>44833.41150347222</c:v>
                </c:pt>
                <c:pt idx="6912">
                  <c:v>44833.411507060184</c:v>
                </c:pt>
                <c:pt idx="6913">
                  <c:v>44833.411510625003</c:v>
                </c:pt>
                <c:pt idx="6914">
                  <c:v>44833.411514212959</c:v>
                </c:pt>
                <c:pt idx="6915">
                  <c:v>44833.411517766202</c:v>
                </c:pt>
                <c:pt idx="6916">
                  <c:v>44833.411521354166</c:v>
                </c:pt>
                <c:pt idx="6917">
                  <c:v>44833.411524930554</c:v>
                </c:pt>
                <c:pt idx="6918">
                  <c:v>44833.41152854167</c:v>
                </c:pt>
                <c:pt idx="6919">
                  <c:v>44833.411532129627</c:v>
                </c:pt>
                <c:pt idx="6920">
                  <c:v>44833.411535694446</c:v>
                </c:pt>
                <c:pt idx="6921">
                  <c:v>44833.41153917824</c:v>
                </c:pt>
                <c:pt idx="6922">
                  <c:v>44833.411542662034</c:v>
                </c:pt>
                <c:pt idx="6923">
                  <c:v>44833.411546226853</c:v>
                </c:pt>
                <c:pt idx="6924">
                  <c:v>44833.411549826385</c:v>
                </c:pt>
                <c:pt idx="6925">
                  <c:v>44833.411553437501</c:v>
                </c:pt>
                <c:pt idx="6926">
                  <c:v>44833.411557013889</c:v>
                </c:pt>
                <c:pt idx="6927">
                  <c:v>44833.411560578701</c:v>
                </c:pt>
                <c:pt idx="6928">
                  <c:v>44833.411564062502</c:v>
                </c:pt>
                <c:pt idx="6929">
                  <c:v>44833.411567627314</c:v>
                </c:pt>
                <c:pt idx="6930">
                  <c:v>44833.411571215278</c:v>
                </c:pt>
                <c:pt idx="6931">
                  <c:v>44833.411574803242</c:v>
                </c:pt>
                <c:pt idx="6932">
                  <c:v>44833.41157837963</c:v>
                </c:pt>
                <c:pt idx="6933">
                  <c:v>44833.411582002314</c:v>
                </c:pt>
                <c:pt idx="6934">
                  <c:v>44833.411585601854</c:v>
                </c:pt>
                <c:pt idx="6935">
                  <c:v>44833.411589178242</c:v>
                </c:pt>
                <c:pt idx="6936">
                  <c:v>44833.411592662036</c:v>
                </c:pt>
                <c:pt idx="6937">
                  <c:v>44833.411596284721</c:v>
                </c:pt>
                <c:pt idx="6938">
                  <c:v>44833.411599872685</c:v>
                </c:pt>
                <c:pt idx="6939">
                  <c:v>44833.411603460649</c:v>
                </c:pt>
                <c:pt idx="6940">
                  <c:v>44833.411607037036</c:v>
                </c:pt>
                <c:pt idx="6941">
                  <c:v>44833.411610648145</c:v>
                </c:pt>
                <c:pt idx="6942">
                  <c:v>44833.411614131946</c:v>
                </c:pt>
                <c:pt idx="6943">
                  <c:v>44833.411617731479</c:v>
                </c:pt>
                <c:pt idx="6944">
                  <c:v>44833.411621296298</c:v>
                </c:pt>
                <c:pt idx="6945">
                  <c:v>44833.411624872686</c:v>
                </c:pt>
                <c:pt idx="6946">
                  <c:v>44833.41162835648</c:v>
                </c:pt>
                <c:pt idx="6947">
                  <c:v>44833.411631840281</c:v>
                </c:pt>
                <c:pt idx="6948">
                  <c:v>44833.411635462966</c:v>
                </c:pt>
                <c:pt idx="6949">
                  <c:v>44833.411639039354</c:v>
                </c:pt>
                <c:pt idx="6950">
                  <c:v>44833.411642615742</c:v>
                </c:pt>
                <c:pt idx="6951">
                  <c:v>44833.411646099536</c:v>
                </c:pt>
                <c:pt idx="6952">
                  <c:v>44833.411649687499</c:v>
                </c:pt>
                <c:pt idx="6953">
                  <c:v>44833.411653310184</c:v>
                </c:pt>
                <c:pt idx="6954">
                  <c:v>44833.411656898148</c:v>
                </c:pt>
                <c:pt idx="6955">
                  <c:v>44833.411660486112</c:v>
                </c:pt>
                <c:pt idx="6956">
                  <c:v>44833.411663969906</c:v>
                </c:pt>
                <c:pt idx="6957">
                  <c:v>44833.411667592591</c:v>
                </c:pt>
                <c:pt idx="6958">
                  <c:v>44833.411671180555</c:v>
                </c:pt>
                <c:pt idx="6959">
                  <c:v>44833.411674664349</c:v>
                </c:pt>
                <c:pt idx="6960">
                  <c:v>44833.411678240744</c:v>
                </c:pt>
                <c:pt idx="6961">
                  <c:v>44833.411681863428</c:v>
                </c:pt>
                <c:pt idx="6962">
                  <c:v>44833.411685451392</c:v>
                </c:pt>
                <c:pt idx="6963">
                  <c:v>44833.411688935186</c:v>
                </c:pt>
                <c:pt idx="6964">
                  <c:v>44833.41169252315</c:v>
                </c:pt>
                <c:pt idx="6965">
                  <c:v>44833.411696145835</c:v>
                </c:pt>
                <c:pt idx="6966">
                  <c:v>44833.411699745368</c:v>
                </c:pt>
                <c:pt idx="6967">
                  <c:v>44833.411703333331</c:v>
                </c:pt>
                <c:pt idx="6968">
                  <c:v>44833.411706956016</c:v>
                </c:pt>
                <c:pt idx="6969">
                  <c:v>44833.411710520835</c:v>
                </c:pt>
                <c:pt idx="6970">
                  <c:v>44833.411714004629</c:v>
                </c:pt>
                <c:pt idx="6971">
                  <c:v>44833.411717592593</c:v>
                </c:pt>
                <c:pt idx="6972">
                  <c:v>44833.411721180557</c:v>
                </c:pt>
                <c:pt idx="6973">
                  <c:v>44833.411724664351</c:v>
                </c:pt>
                <c:pt idx="6974">
                  <c:v>44833.41172827546</c:v>
                </c:pt>
                <c:pt idx="6975">
                  <c:v>44833.411731759261</c:v>
                </c:pt>
                <c:pt idx="6976">
                  <c:v>44833.411735347225</c:v>
                </c:pt>
                <c:pt idx="6977">
                  <c:v>44833.411738935189</c:v>
                </c:pt>
                <c:pt idx="6978">
                  <c:v>44833.411742557873</c:v>
                </c:pt>
                <c:pt idx="6979">
                  <c:v>44833.411746041667</c:v>
                </c:pt>
                <c:pt idx="6980">
                  <c:v>44833.411749629631</c:v>
                </c:pt>
                <c:pt idx="6981">
                  <c:v>44833.411753217595</c:v>
                </c:pt>
                <c:pt idx="6982">
                  <c:v>44833.41175684028</c:v>
                </c:pt>
                <c:pt idx="6983">
                  <c:v>44833.411760428244</c:v>
                </c:pt>
                <c:pt idx="6984">
                  <c:v>44833.411763912038</c:v>
                </c:pt>
                <c:pt idx="6985">
                  <c:v>44833.411767476849</c:v>
                </c:pt>
                <c:pt idx="6986">
                  <c:v>44833.41177097222</c:v>
                </c:pt>
                <c:pt idx="6987">
                  <c:v>44833.411774594904</c:v>
                </c:pt>
                <c:pt idx="6988">
                  <c:v>44833.411778182868</c:v>
                </c:pt>
                <c:pt idx="6989">
                  <c:v>44833.411781782408</c:v>
                </c:pt>
                <c:pt idx="6990">
                  <c:v>44833.411785393517</c:v>
                </c:pt>
                <c:pt idx="6991">
                  <c:v>44833.411788877318</c:v>
                </c:pt>
                <c:pt idx="6992">
                  <c:v>44833.411792465275</c:v>
                </c:pt>
                <c:pt idx="6993">
                  <c:v>44833.411795949076</c:v>
                </c:pt>
                <c:pt idx="6994">
                  <c:v>44833.411799525464</c:v>
                </c:pt>
                <c:pt idx="6995">
                  <c:v>44833.411803009258</c:v>
                </c:pt>
                <c:pt idx="6996">
                  <c:v>44833.411806631942</c:v>
                </c:pt>
                <c:pt idx="6997">
                  <c:v>44833.411810219906</c:v>
                </c:pt>
                <c:pt idx="6998">
                  <c:v>44833.41181380787</c:v>
                </c:pt>
                <c:pt idx="6999">
                  <c:v>44833.411817291664</c:v>
                </c:pt>
                <c:pt idx="7000">
                  <c:v>44833.411820914349</c:v>
                </c:pt>
                <c:pt idx="7001">
                  <c:v>44833.411824502313</c:v>
                </c:pt>
                <c:pt idx="7002">
                  <c:v>44833.411828090277</c:v>
                </c:pt>
                <c:pt idx="7003">
                  <c:v>44833.411831712961</c:v>
                </c:pt>
                <c:pt idx="7004">
                  <c:v>44833.411835312501</c:v>
                </c:pt>
                <c:pt idx="7005">
                  <c:v>44833.411838900465</c:v>
                </c:pt>
                <c:pt idx="7006">
                  <c:v>44833.41184252315</c:v>
                </c:pt>
                <c:pt idx="7007">
                  <c:v>44833.411846111114</c:v>
                </c:pt>
                <c:pt idx="7008">
                  <c:v>44833.411849594908</c:v>
                </c:pt>
                <c:pt idx="7009">
                  <c:v>44833.41185315972</c:v>
                </c:pt>
                <c:pt idx="7010">
                  <c:v>44833.411856747683</c:v>
                </c:pt>
                <c:pt idx="7011">
                  <c:v>44833.411860370368</c:v>
                </c:pt>
                <c:pt idx="7012">
                  <c:v>44833.411863969908</c:v>
                </c:pt>
                <c:pt idx="7013">
                  <c:v>44833.411867557872</c:v>
                </c:pt>
                <c:pt idx="7014">
                  <c:v>44833.411871180557</c:v>
                </c:pt>
                <c:pt idx="7015">
                  <c:v>44833.411874768521</c:v>
                </c:pt>
                <c:pt idx="7016">
                  <c:v>44833.411878368053</c:v>
                </c:pt>
                <c:pt idx="7017">
                  <c:v>44833.411881990738</c:v>
                </c:pt>
                <c:pt idx="7018">
                  <c:v>44833.411885578702</c:v>
                </c:pt>
                <c:pt idx="7019">
                  <c:v>44833.411889166666</c:v>
                </c:pt>
                <c:pt idx="7020">
                  <c:v>44833.411892800927</c:v>
                </c:pt>
                <c:pt idx="7021">
                  <c:v>44833.41189638889</c:v>
                </c:pt>
                <c:pt idx="7022">
                  <c:v>44833.411899976854</c:v>
                </c:pt>
                <c:pt idx="7023">
                  <c:v>44833.411903599539</c:v>
                </c:pt>
                <c:pt idx="7024">
                  <c:v>44833.411907199072</c:v>
                </c:pt>
                <c:pt idx="7025">
                  <c:v>44833.411910787036</c:v>
                </c:pt>
                <c:pt idx="7026">
                  <c:v>44833.41191440972</c:v>
                </c:pt>
                <c:pt idx="7027">
                  <c:v>44833.411917997684</c:v>
                </c:pt>
                <c:pt idx="7028">
                  <c:v>44833.411921585648</c:v>
                </c:pt>
                <c:pt idx="7029">
                  <c:v>44833.411925219909</c:v>
                </c:pt>
                <c:pt idx="7030">
                  <c:v>44833.411928807873</c:v>
                </c:pt>
                <c:pt idx="7031">
                  <c:v>44833.411932395837</c:v>
                </c:pt>
                <c:pt idx="7032">
                  <c:v>44833.411936018521</c:v>
                </c:pt>
                <c:pt idx="7033">
                  <c:v>44833.411939618054</c:v>
                </c:pt>
                <c:pt idx="7034">
                  <c:v>44833.411943206018</c:v>
                </c:pt>
                <c:pt idx="7035">
                  <c:v>44833.411946828703</c:v>
                </c:pt>
                <c:pt idx="7036">
                  <c:v>44833.411950428243</c:v>
                </c:pt>
                <c:pt idx="7037">
                  <c:v>44833.41195400463</c:v>
                </c:pt>
                <c:pt idx="7038">
                  <c:v>44833.411957488424</c:v>
                </c:pt>
                <c:pt idx="7039">
                  <c:v>44833.411961111109</c:v>
                </c:pt>
                <c:pt idx="7040">
                  <c:v>44833.411964699073</c:v>
                </c:pt>
                <c:pt idx="7041">
                  <c:v>44833.411968287037</c:v>
                </c:pt>
                <c:pt idx="7042">
                  <c:v>44833.411971770831</c:v>
                </c:pt>
                <c:pt idx="7043">
                  <c:v>44833.411975393516</c:v>
                </c:pt>
                <c:pt idx="7044">
                  <c:v>44833.411978981479</c:v>
                </c:pt>
                <c:pt idx="7045">
                  <c:v>44833.411982569443</c:v>
                </c:pt>
                <c:pt idx="7046">
                  <c:v>44833.411986192128</c:v>
                </c:pt>
                <c:pt idx="7047">
                  <c:v>44833.411989791668</c:v>
                </c:pt>
                <c:pt idx="7048">
                  <c:v>44833.411993379632</c:v>
                </c:pt>
                <c:pt idx="7049">
                  <c:v>44833.411997002317</c:v>
                </c:pt>
                <c:pt idx="7050">
                  <c:v>44833.412000590281</c:v>
                </c:pt>
                <c:pt idx="7051">
                  <c:v>44833.412004166668</c:v>
                </c:pt>
                <c:pt idx="7052">
                  <c:v>44833.412007754632</c:v>
                </c:pt>
                <c:pt idx="7053">
                  <c:v>44833.412011377317</c:v>
                </c:pt>
                <c:pt idx="7054">
                  <c:v>44833.412014965281</c:v>
                </c:pt>
                <c:pt idx="7055">
                  <c:v>44833.412018449075</c:v>
                </c:pt>
                <c:pt idx="7056">
                  <c:v>44833.412022013887</c:v>
                </c:pt>
                <c:pt idx="7057">
                  <c:v>44833.412025509257</c:v>
                </c:pt>
                <c:pt idx="7058">
                  <c:v>44833.412029131941</c:v>
                </c:pt>
                <c:pt idx="7059">
                  <c:v>44833.412032731481</c:v>
                </c:pt>
                <c:pt idx="7060">
                  <c:v>44833.412036307869</c:v>
                </c:pt>
                <c:pt idx="7061">
                  <c:v>44833.412039791663</c:v>
                </c:pt>
                <c:pt idx="7062">
                  <c:v>44833.412043414355</c:v>
                </c:pt>
                <c:pt idx="7063">
                  <c:v>44833.412047002312</c:v>
                </c:pt>
                <c:pt idx="7064">
                  <c:v>44833.412050601852</c:v>
                </c:pt>
                <c:pt idx="7065">
                  <c:v>44833.41205421296</c:v>
                </c:pt>
                <c:pt idx="7066">
                  <c:v>44833.412057696762</c:v>
                </c:pt>
                <c:pt idx="7067">
                  <c:v>44833.412061284725</c:v>
                </c:pt>
                <c:pt idx="7068">
                  <c:v>44833.412064872682</c:v>
                </c:pt>
                <c:pt idx="7069">
                  <c:v>44833.412068495367</c:v>
                </c:pt>
                <c:pt idx="7070">
                  <c:v>44833.412071979168</c:v>
                </c:pt>
                <c:pt idx="7071">
                  <c:v>44833.412075567132</c:v>
                </c:pt>
                <c:pt idx="7072">
                  <c:v>44833.412079166665</c:v>
                </c:pt>
                <c:pt idx="7073">
                  <c:v>44833.412082777781</c:v>
                </c:pt>
                <c:pt idx="7074">
                  <c:v>44833.412086261575</c:v>
                </c:pt>
                <c:pt idx="7075">
                  <c:v>44833.412089826386</c:v>
                </c:pt>
                <c:pt idx="7076">
                  <c:v>44833.41209341435</c:v>
                </c:pt>
                <c:pt idx="7077">
                  <c:v>44833.41209701389</c:v>
                </c:pt>
                <c:pt idx="7078">
                  <c:v>44833.412100636575</c:v>
                </c:pt>
                <c:pt idx="7079">
                  <c:v>44833.412104212963</c:v>
                </c:pt>
                <c:pt idx="7080">
                  <c:v>44833.412107789351</c:v>
                </c:pt>
                <c:pt idx="7081">
                  <c:v>44833.412111273145</c:v>
                </c:pt>
                <c:pt idx="7082">
                  <c:v>44833.41211484954</c:v>
                </c:pt>
                <c:pt idx="7083">
                  <c:v>44833.412118333334</c:v>
                </c:pt>
                <c:pt idx="7084">
                  <c:v>44833.412121956018</c:v>
                </c:pt>
                <c:pt idx="7085">
                  <c:v>44833.412125543982</c:v>
                </c:pt>
                <c:pt idx="7086">
                  <c:v>44833.412129143515</c:v>
                </c:pt>
                <c:pt idx="7087">
                  <c:v>44833.412132766207</c:v>
                </c:pt>
                <c:pt idx="7088">
                  <c:v>44833.412136354164</c:v>
                </c:pt>
                <c:pt idx="7089">
                  <c:v>44833.412139930559</c:v>
                </c:pt>
                <c:pt idx="7090">
                  <c:v>44833.412143518515</c:v>
                </c:pt>
                <c:pt idx="7091">
                  <c:v>44833.412147141207</c:v>
                </c:pt>
                <c:pt idx="7092">
                  <c:v>44833.412150729164</c:v>
                </c:pt>
                <c:pt idx="7093">
                  <c:v>44833.412154317128</c:v>
                </c:pt>
                <c:pt idx="7094">
                  <c:v>44833.412157800929</c:v>
                </c:pt>
                <c:pt idx="7095">
                  <c:v>44833.412161423614</c:v>
                </c:pt>
                <c:pt idx="7096">
                  <c:v>44833.412165011578</c:v>
                </c:pt>
                <c:pt idx="7097">
                  <c:v>44833.412168599534</c:v>
                </c:pt>
                <c:pt idx="7098">
                  <c:v>44833.412172222219</c:v>
                </c:pt>
                <c:pt idx="7099">
                  <c:v>44833.412175821759</c:v>
                </c:pt>
                <c:pt idx="7100">
                  <c:v>44833.412179409723</c:v>
                </c:pt>
                <c:pt idx="7101">
                  <c:v>44833.412183032407</c:v>
                </c:pt>
                <c:pt idx="7102">
                  <c:v>44833.412186620371</c:v>
                </c:pt>
                <c:pt idx="7103">
                  <c:v>44833.412190104165</c:v>
                </c:pt>
                <c:pt idx="7104">
                  <c:v>44833.412193680553</c:v>
                </c:pt>
                <c:pt idx="7105">
                  <c:v>44833.412197164354</c:v>
                </c:pt>
                <c:pt idx="7106">
                  <c:v>44833.412200787039</c:v>
                </c:pt>
                <c:pt idx="7107">
                  <c:v>44833.412204375003</c:v>
                </c:pt>
                <c:pt idx="7108">
                  <c:v>44833.41220796296</c:v>
                </c:pt>
                <c:pt idx="7109">
                  <c:v>44833.412211446761</c:v>
                </c:pt>
                <c:pt idx="7110">
                  <c:v>44833.412215069446</c:v>
                </c:pt>
                <c:pt idx="7111">
                  <c:v>44833.41221865741</c:v>
                </c:pt>
                <c:pt idx="7112">
                  <c:v>44833.412222233797</c:v>
                </c:pt>
                <c:pt idx="7113">
                  <c:v>44833.412225821761</c:v>
                </c:pt>
                <c:pt idx="7114">
                  <c:v>44833.412229444446</c:v>
                </c:pt>
                <c:pt idx="7115">
                  <c:v>44833.412233043979</c:v>
                </c:pt>
                <c:pt idx="7116">
                  <c:v>44833.412236608798</c:v>
                </c:pt>
                <c:pt idx="7117">
                  <c:v>44833.412240196762</c:v>
                </c:pt>
                <c:pt idx="7118">
                  <c:v>44833.412243819446</c:v>
                </c:pt>
                <c:pt idx="7119">
                  <c:v>44833.412247418979</c:v>
                </c:pt>
                <c:pt idx="7120">
                  <c:v>44833.412250983798</c:v>
                </c:pt>
                <c:pt idx="7121">
                  <c:v>44833.412254571762</c:v>
                </c:pt>
                <c:pt idx="7122">
                  <c:v>44833.412258194447</c:v>
                </c:pt>
                <c:pt idx="7123">
                  <c:v>44833.412261793979</c:v>
                </c:pt>
                <c:pt idx="7124">
                  <c:v>44833.412265381943</c:v>
                </c:pt>
                <c:pt idx="7125">
                  <c:v>44833.412269004628</c:v>
                </c:pt>
                <c:pt idx="7126">
                  <c:v>44833.412272592592</c:v>
                </c:pt>
                <c:pt idx="7127">
                  <c:v>44833.412276180556</c:v>
                </c:pt>
                <c:pt idx="7128">
                  <c:v>44833.412279814816</c:v>
                </c:pt>
                <c:pt idx="7129">
                  <c:v>44833.41228340278</c:v>
                </c:pt>
                <c:pt idx="7130">
                  <c:v>44833.412286990744</c:v>
                </c:pt>
                <c:pt idx="7131">
                  <c:v>44833.412290613429</c:v>
                </c:pt>
                <c:pt idx="7132">
                  <c:v>44833.412294097223</c:v>
                </c:pt>
                <c:pt idx="7133">
                  <c:v>44833.412297685187</c:v>
                </c:pt>
                <c:pt idx="7134">
                  <c:v>44833.412301273151</c:v>
                </c:pt>
                <c:pt idx="7135">
                  <c:v>44833.412304895835</c:v>
                </c:pt>
                <c:pt idx="7136">
                  <c:v>44833.412308495368</c:v>
                </c:pt>
                <c:pt idx="7137">
                  <c:v>44833.412312083332</c:v>
                </c:pt>
                <c:pt idx="7138">
                  <c:v>44833.412315706017</c:v>
                </c:pt>
                <c:pt idx="7139">
                  <c:v>44833.412319305557</c:v>
                </c:pt>
                <c:pt idx="7140">
                  <c:v>44833.412322881944</c:v>
                </c:pt>
                <c:pt idx="7141">
                  <c:v>44833.412326504629</c:v>
                </c:pt>
                <c:pt idx="7142">
                  <c:v>44833.412329988423</c:v>
                </c:pt>
                <c:pt idx="7143">
                  <c:v>44833.412333576387</c:v>
                </c:pt>
                <c:pt idx="7144">
                  <c:v>44833.412337164351</c:v>
                </c:pt>
                <c:pt idx="7145">
                  <c:v>44833.412340648145</c:v>
                </c:pt>
                <c:pt idx="7146">
                  <c:v>44833.412344259261</c:v>
                </c:pt>
                <c:pt idx="7147">
                  <c:v>44833.412347858794</c:v>
                </c:pt>
                <c:pt idx="7148">
                  <c:v>44833.412351446757</c:v>
                </c:pt>
                <c:pt idx="7149">
                  <c:v>44833.412355069442</c:v>
                </c:pt>
                <c:pt idx="7150">
                  <c:v>44833.412358668982</c:v>
                </c:pt>
                <c:pt idx="7151">
                  <c:v>44833.412362256946</c:v>
                </c:pt>
                <c:pt idx="7152">
                  <c:v>44833.412365879631</c:v>
                </c:pt>
                <c:pt idx="7153">
                  <c:v>44833.412369444442</c:v>
                </c:pt>
                <c:pt idx="7154">
                  <c:v>44833.412373043982</c:v>
                </c:pt>
                <c:pt idx="7155">
                  <c:v>44833.412376631946</c:v>
                </c:pt>
                <c:pt idx="7156">
                  <c:v>44833.412380254631</c:v>
                </c:pt>
                <c:pt idx="7157">
                  <c:v>44833.412383842595</c:v>
                </c:pt>
                <c:pt idx="7158">
                  <c:v>44833.412387326389</c:v>
                </c:pt>
                <c:pt idx="7159">
                  <c:v>44833.412390914353</c:v>
                </c:pt>
                <c:pt idx="7160">
                  <c:v>44833.412394537037</c:v>
                </c:pt>
                <c:pt idx="7161">
                  <c:v>44833.412398125001</c:v>
                </c:pt>
                <c:pt idx="7162">
                  <c:v>44833.412401712965</c:v>
                </c:pt>
                <c:pt idx="7163">
                  <c:v>44833.41240533565</c:v>
                </c:pt>
                <c:pt idx="7164">
                  <c:v>44833.412408819444</c:v>
                </c:pt>
                <c:pt idx="7165">
                  <c:v>44833.412412407408</c:v>
                </c:pt>
                <c:pt idx="7166">
                  <c:v>44833.412415983796</c:v>
                </c:pt>
                <c:pt idx="7167">
                  <c:v>44833.412419560183</c:v>
                </c:pt>
                <c:pt idx="7168">
                  <c:v>44833.412423043985</c:v>
                </c:pt>
                <c:pt idx="7169">
                  <c:v>44833.412426666669</c:v>
                </c:pt>
                <c:pt idx="7170">
                  <c:v>44833.412430266202</c:v>
                </c:pt>
                <c:pt idx="7171">
                  <c:v>44833.412433854166</c:v>
                </c:pt>
                <c:pt idx="7172">
                  <c:v>44833.412437476851</c:v>
                </c:pt>
                <c:pt idx="7173">
                  <c:v>44833.412441064815</c:v>
                </c:pt>
                <c:pt idx="7174">
                  <c:v>44833.412444652779</c:v>
                </c:pt>
                <c:pt idx="7175">
                  <c:v>44833.412448263887</c:v>
                </c:pt>
                <c:pt idx="7176">
                  <c:v>44833.412451851851</c:v>
                </c:pt>
                <c:pt idx="7177">
                  <c:v>44833.412455439815</c:v>
                </c:pt>
                <c:pt idx="7178">
                  <c:v>44833.412459027779</c:v>
                </c:pt>
                <c:pt idx="7179">
                  <c:v>44833.412462511573</c:v>
                </c:pt>
                <c:pt idx="7180">
                  <c:v>44833.412466122689</c:v>
                </c:pt>
                <c:pt idx="7181">
                  <c:v>44833.412469606483</c:v>
                </c:pt>
                <c:pt idx="7182">
                  <c:v>44833.412473194447</c:v>
                </c:pt>
                <c:pt idx="7183">
                  <c:v>44833.412476793979</c:v>
                </c:pt>
                <c:pt idx="7184">
                  <c:v>44833.412480405095</c:v>
                </c:pt>
                <c:pt idx="7185">
                  <c:v>44833.412483888889</c:v>
                </c:pt>
                <c:pt idx="7186">
                  <c:v>44833.412487453701</c:v>
                </c:pt>
                <c:pt idx="7187">
                  <c:v>44833.412491053241</c:v>
                </c:pt>
                <c:pt idx="7188">
                  <c:v>44833.412494641205</c:v>
                </c:pt>
                <c:pt idx="7189">
                  <c:v>44833.41249826389</c:v>
                </c:pt>
                <c:pt idx="7190">
                  <c:v>44833.412501851853</c:v>
                </c:pt>
                <c:pt idx="7191">
                  <c:v>44833.412505439817</c:v>
                </c:pt>
                <c:pt idx="7192">
                  <c:v>44833.412509074071</c:v>
                </c:pt>
                <c:pt idx="7193">
                  <c:v>44833.412512662035</c:v>
                </c:pt>
                <c:pt idx="7194">
                  <c:v>44833.412516226854</c:v>
                </c:pt>
                <c:pt idx="7195">
                  <c:v>44833.412519710648</c:v>
                </c:pt>
                <c:pt idx="7196">
                  <c:v>44833.412523298612</c:v>
                </c:pt>
                <c:pt idx="7197">
                  <c:v>44833.412526921296</c:v>
                </c:pt>
                <c:pt idx="7198">
                  <c:v>44833.41253050926</c:v>
                </c:pt>
                <c:pt idx="7199">
                  <c:v>44833.412534085648</c:v>
                </c:pt>
                <c:pt idx="7200">
                  <c:v>44833.412537673612</c:v>
                </c:pt>
                <c:pt idx="7201">
                  <c:v>44833.412541296297</c:v>
                </c:pt>
                <c:pt idx="7202">
                  <c:v>44833.412544884261</c:v>
                </c:pt>
                <c:pt idx="7203">
                  <c:v>44833.412548483793</c:v>
                </c:pt>
                <c:pt idx="7204">
                  <c:v>44833.412552106478</c:v>
                </c:pt>
                <c:pt idx="7205">
                  <c:v>44833.412555694442</c:v>
                </c:pt>
                <c:pt idx="7206">
                  <c:v>44833.412559282406</c:v>
                </c:pt>
                <c:pt idx="7207">
                  <c:v>44833.41256290509</c:v>
                </c:pt>
                <c:pt idx="7208">
                  <c:v>44833.41256650463</c:v>
                </c:pt>
                <c:pt idx="7209">
                  <c:v>44833.412570092594</c:v>
                </c:pt>
                <c:pt idx="7210">
                  <c:v>44833.412573715279</c:v>
                </c:pt>
                <c:pt idx="7211">
                  <c:v>44833.412577303243</c:v>
                </c:pt>
                <c:pt idx="7212">
                  <c:v>44833.412580902776</c:v>
                </c:pt>
                <c:pt idx="7213">
                  <c:v>44833.41258452546</c:v>
                </c:pt>
                <c:pt idx="7214">
                  <c:v>44833.412588113424</c:v>
                </c:pt>
                <c:pt idx="7215">
                  <c:v>44833.412591597225</c:v>
                </c:pt>
                <c:pt idx="7216">
                  <c:v>44833.412595173613</c:v>
                </c:pt>
                <c:pt idx="7217">
                  <c:v>44833.412598657407</c:v>
                </c:pt>
                <c:pt idx="7218">
                  <c:v>44833.412602280092</c:v>
                </c:pt>
                <c:pt idx="7219">
                  <c:v>44833.412605868056</c:v>
                </c:pt>
                <c:pt idx="7220">
                  <c:v>44833.412609467596</c:v>
                </c:pt>
                <c:pt idx="7221">
                  <c:v>44833.412613078704</c:v>
                </c:pt>
                <c:pt idx="7222">
                  <c:v>44833.412616678244</c:v>
                </c:pt>
                <c:pt idx="7223">
                  <c:v>44833.412620266201</c:v>
                </c:pt>
                <c:pt idx="7224">
                  <c:v>44833.412623888886</c:v>
                </c:pt>
                <c:pt idx="7225">
                  <c:v>44833.412627488426</c:v>
                </c:pt>
                <c:pt idx="7226">
                  <c:v>44833.412631053237</c:v>
                </c:pt>
                <c:pt idx="7227">
                  <c:v>44833.412634641201</c:v>
                </c:pt>
                <c:pt idx="7228">
                  <c:v>44833.412638217589</c:v>
                </c:pt>
                <c:pt idx="7229">
                  <c:v>44833.412641840281</c:v>
                </c:pt>
                <c:pt idx="7230">
                  <c:v>44833.412645428238</c:v>
                </c:pt>
                <c:pt idx="7231">
                  <c:v>44833.412649016202</c:v>
                </c:pt>
                <c:pt idx="7232">
                  <c:v>44833.412652638886</c:v>
                </c:pt>
                <c:pt idx="7233">
                  <c:v>44833.412656122688</c:v>
                </c:pt>
                <c:pt idx="7234">
                  <c:v>44833.412659710651</c:v>
                </c:pt>
                <c:pt idx="7235">
                  <c:v>44833.412663287039</c:v>
                </c:pt>
                <c:pt idx="7236">
                  <c:v>44833.412666770833</c:v>
                </c:pt>
                <c:pt idx="7237">
                  <c:v>44833.412670405094</c:v>
                </c:pt>
                <c:pt idx="7238">
                  <c:v>44833.412673993058</c:v>
                </c:pt>
                <c:pt idx="7239">
                  <c:v>44833.412677581022</c:v>
                </c:pt>
                <c:pt idx="7240">
                  <c:v>44833.412681192131</c:v>
                </c:pt>
                <c:pt idx="7241">
                  <c:v>44833.412684675925</c:v>
                </c:pt>
                <c:pt idx="7242">
                  <c:v>44833.412688275464</c:v>
                </c:pt>
                <c:pt idx="7243">
                  <c:v>44833.412691863428</c:v>
                </c:pt>
                <c:pt idx="7244">
                  <c:v>44833.412695486113</c:v>
                </c:pt>
                <c:pt idx="7245">
                  <c:v>44833.412699074077</c:v>
                </c:pt>
                <c:pt idx="7246">
                  <c:v>44833.412702662034</c:v>
                </c:pt>
                <c:pt idx="7247">
                  <c:v>44833.412706145835</c:v>
                </c:pt>
                <c:pt idx="7248">
                  <c:v>44833.41270976852</c:v>
                </c:pt>
                <c:pt idx="7249">
                  <c:v>44833.412713356483</c:v>
                </c:pt>
                <c:pt idx="7250">
                  <c:v>44833.412716944447</c:v>
                </c:pt>
                <c:pt idx="7251">
                  <c:v>44833.412720567132</c:v>
                </c:pt>
                <c:pt idx="7252">
                  <c:v>44833.412724166665</c:v>
                </c:pt>
                <c:pt idx="7253">
                  <c:v>44833.412727754629</c:v>
                </c:pt>
                <c:pt idx="7254">
                  <c:v>44833.412731377313</c:v>
                </c:pt>
                <c:pt idx="7255">
                  <c:v>44833.412734976853</c:v>
                </c:pt>
                <c:pt idx="7256">
                  <c:v>44833.412738564817</c:v>
                </c:pt>
                <c:pt idx="7257">
                  <c:v>44833.412742187502</c:v>
                </c:pt>
                <c:pt idx="7258">
                  <c:v>44833.412745775466</c:v>
                </c:pt>
                <c:pt idx="7259">
                  <c:v>44833.412749363422</c:v>
                </c:pt>
                <c:pt idx="7260">
                  <c:v>44833.412752997683</c:v>
                </c:pt>
                <c:pt idx="7261">
                  <c:v>44833.412756574071</c:v>
                </c:pt>
                <c:pt idx="7262">
                  <c:v>44833.412760057872</c:v>
                </c:pt>
                <c:pt idx="7263">
                  <c:v>44833.412763645836</c:v>
                </c:pt>
                <c:pt idx="7264">
                  <c:v>44833.412767268521</c:v>
                </c:pt>
                <c:pt idx="7265">
                  <c:v>44833.412770856485</c:v>
                </c:pt>
                <c:pt idx="7266">
                  <c:v>44833.412774340279</c:v>
                </c:pt>
                <c:pt idx="7267">
                  <c:v>44833.412777928243</c:v>
                </c:pt>
                <c:pt idx="7268">
                  <c:v>44833.412781550927</c:v>
                </c:pt>
                <c:pt idx="7269">
                  <c:v>44833.41278515046</c:v>
                </c:pt>
                <c:pt idx="7270">
                  <c:v>44833.412788738424</c:v>
                </c:pt>
                <c:pt idx="7271">
                  <c:v>44833.412792361109</c:v>
                </c:pt>
                <c:pt idx="7272">
                  <c:v>44833.412795949072</c:v>
                </c:pt>
                <c:pt idx="7273">
                  <c:v>44833.412799537036</c:v>
                </c:pt>
                <c:pt idx="7274">
                  <c:v>44833.41280302083</c:v>
                </c:pt>
                <c:pt idx="7275">
                  <c:v>44833.412806643515</c:v>
                </c:pt>
                <c:pt idx="7276">
                  <c:v>44833.412810231479</c:v>
                </c:pt>
                <c:pt idx="7277">
                  <c:v>44833.412813819443</c:v>
                </c:pt>
                <c:pt idx="7278">
                  <c:v>44833.412817442128</c:v>
                </c:pt>
                <c:pt idx="7279">
                  <c:v>44833.412820925929</c:v>
                </c:pt>
                <c:pt idx="7280">
                  <c:v>44833.412824513885</c:v>
                </c:pt>
                <c:pt idx="7281">
                  <c:v>44833.412828101849</c:v>
                </c:pt>
                <c:pt idx="7282">
                  <c:v>44833.412831724534</c:v>
                </c:pt>
                <c:pt idx="7283">
                  <c:v>44833.412835312498</c:v>
                </c:pt>
                <c:pt idx="7284">
                  <c:v>44833.412838912038</c:v>
                </c:pt>
                <c:pt idx="7285">
                  <c:v>44833.412842534723</c:v>
                </c:pt>
                <c:pt idx="7286">
                  <c:v>44833.412846122686</c:v>
                </c:pt>
                <c:pt idx="7287">
                  <c:v>44833.41284971065</c:v>
                </c:pt>
                <c:pt idx="7288">
                  <c:v>44833.412853333335</c:v>
                </c:pt>
                <c:pt idx="7289">
                  <c:v>44833.412856817129</c:v>
                </c:pt>
                <c:pt idx="7290">
                  <c:v>44833.412860405093</c:v>
                </c:pt>
                <c:pt idx="7291">
                  <c:v>44833.412863993057</c:v>
                </c:pt>
                <c:pt idx="7292">
                  <c:v>44833.412867476851</c:v>
                </c:pt>
                <c:pt idx="7293">
                  <c:v>44833.412871099536</c:v>
                </c:pt>
                <c:pt idx="7294">
                  <c:v>44833.412874664355</c:v>
                </c:pt>
                <c:pt idx="7295">
                  <c:v>44833.412878252311</c:v>
                </c:pt>
                <c:pt idx="7296">
                  <c:v>44833.412881840275</c:v>
                </c:pt>
                <c:pt idx="7297">
                  <c:v>44833.412885324076</c:v>
                </c:pt>
                <c:pt idx="7298">
                  <c:v>44833.412888946761</c:v>
                </c:pt>
                <c:pt idx="7299">
                  <c:v>44833.412892534725</c:v>
                </c:pt>
                <c:pt idx="7300">
                  <c:v>44833.412896018519</c:v>
                </c:pt>
                <c:pt idx="7301">
                  <c:v>44833.412899606483</c:v>
                </c:pt>
                <c:pt idx="7302">
                  <c:v>44833.412903229168</c:v>
                </c:pt>
                <c:pt idx="7303">
                  <c:v>44833.412906817131</c:v>
                </c:pt>
                <c:pt idx="7304">
                  <c:v>44833.412910405095</c:v>
                </c:pt>
                <c:pt idx="7305">
                  <c:v>44833.41291402778</c:v>
                </c:pt>
                <c:pt idx="7306">
                  <c:v>44833.412917615744</c:v>
                </c:pt>
                <c:pt idx="7307">
                  <c:v>44833.412921192132</c:v>
                </c:pt>
                <c:pt idx="7308">
                  <c:v>44833.412924791664</c:v>
                </c:pt>
                <c:pt idx="7309">
                  <c:v>44833.41292840278</c:v>
                </c:pt>
                <c:pt idx="7310">
                  <c:v>44833.412931886574</c:v>
                </c:pt>
                <c:pt idx="7311">
                  <c:v>44833.412935474538</c:v>
                </c:pt>
                <c:pt idx="7312">
                  <c:v>44833.412939062502</c:v>
                </c:pt>
                <c:pt idx="7313">
                  <c:v>44833.412942546296</c:v>
                </c:pt>
                <c:pt idx="7314">
                  <c:v>44833.412946168981</c:v>
                </c:pt>
                <c:pt idx="7315">
                  <c:v>44833.4129497338</c:v>
                </c:pt>
                <c:pt idx="7316">
                  <c:v>44833.412953217594</c:v>
                </c:pt>
                <c:pt idx="7317">
                  <c:v>44833.412956793982</c:v>
                </c:pt>
                <c:pt idx="7318">
                  <c:v>44833.412960381946</c:v>
                </c:pt>
                <c:pt idx="7319">
                  <c:v>44833.41296386574</c:v>
                </c:pt>
                <c:pt idx="7320">
                  <c:v>44833.412967488424</c:v>
                </c:pt>
                <c:pt idx="7321">
                  <c:v>44833.412971076388</c:v>
                </c:pt>
                <c:pt idx="7322">
                  <c:v>44833.412974664352</c:v>
                </c:pt>
                <c:pt idx="7323">
                  <c:v>44833.412978148146</c:v>
                </c:pt>
                <c:pt idx="7324">
                  <c:v>44833.412981770831</c:v>
                </c:pt>
                <c:pt idx="7325">
                  <c:v>44833.412985358795</c:v>
                </c:pt>
                <c:pt idx="7326">
                  <c:v>44833.412988946759</c:v>
                </c:pt>
                <c:pt idx="7327">
                  <c:v>44833.412992569443</c:v>
                </c:pt>
                <c:pt idx="7328">
                  <c:v>44833.412996053237</c:v>
                </c:pt>
                <c:pt idx="7329">
                  <c:v>44833.412999641201</c:v>
                </c:pt>
                <c:pt idx="7330">
                  <c:v>44833.413003229165</c:v>
                </c:pt>
                <c:pt idx="7331">
                  <c:v>44833.41300685185</c:v>
                </c:pt>
                <c:pt idx="7332">
                  <c:v>44833.41301045139</c:v>
                </c:pt>
                <c:pt idx="7333">
                  <c:v>44833.413014039354</c:v>
                </c:pt>
                <c:pt idx="7334">
                  <c:v>44833.413017662038</c:v>
                </c:pt>
                <c:pt idx="7335">
                  <c:v>44833.413021250002</c:v>
                </c:pt>
                <c:pt idx="7336">
                  <c:v>44833.413024837966</c:v>
                </c:pt>
                <c:pt idx="7337">
                  <c:v>44833.41302832176</c:v>
                </c:pt>
                <c:pt idx="7338">
                  <c:v>44833.413031944445</c:v>
                </c:pt>
                <c:pt idx="7339">
                  <c:v>44833.413035532409</c:v>
                </c:pt>
                <c:pt idx="7340">
                  <c:v>44833.413039120373</c:v>
                </c:pt>
                <c:pt idx="7341">
                  <c:v>44833.413042743057</c:v>
                </c:pt>
                <c:pt idx="7342">
                  <c:v>44833.41304634259</c:v>
                </c:pt>
                <c:pt idx="7343">
                  <c:v>44833.413049918985</c:v>
                </c:pt>
                <c:pt idx="7344">
                  <c:v>44833.413053402779</c:v>
                </c:pt>
                <c:pt idx="7345">
                  <c:v>44833.413056886573</c:v>
                </c:pt>
                <c:pt idx="7346">
                  <c:v>44833.413060451392</c:v>
                </c:pt>
                <c:pt idx="7347">
                  <c:v>44833.413064074077</c:v>
                </c:pt>
                <c:pt idx="7348">
                  <c:v>44833.413067662033</c:v>
                </c:pt>
                <c:pt idx="7349">
                  <c:v>44833.413071238429</c:v>
                </c:pt>
                <c:pt idx="7350">
                  <c:v>44833.413074722223</c:v>
                </c:pt>
                <c:pt idx="7351">
                  <c:v>44833.413078206017</c:v>
                </c:pt>
                <c:pt idx="7352">
                  <c:v>44833.413081828701</c:v>
                </c:pt>
                <c:pt idx="7353">
                  <c:v>44833.413085416665</c:v>
                </c:pt>
                <c:pt idx="7354">
                  <c:v>44833.413089004629</c:v>
                </c:pt>
                <c:pt idx="7355">
                  <c:v>44833.41309263889</c:v>
                </c:pt>
                <c:pt idx="7356">
                  <c:v>44833.413096226854</c:v>
                </c:pt>
                <c:pt idx="7357">
                  <c:v>44833.413099814818</c:v>
                </c:pt>
                <c:pt idx="7358">
                  <c:v>44833.413103437502</c:v>
                </c:pt>
                <c:pt idx="7359">
                  <c:v>44833.413107037035</c:v>
                </c:pt>
                <c:pt idx="7360">
                  <c:v>44833.413110624999</c:v>
                </c:pt>
                <c:pt idx="7361">
                  <c:v>44833.413114247684</c:v>
                </c:pt>
                <c:pt idx="7362">
                  <c:v>44833.413117835647</c:v>
                </c:pt>
                <c:pt idx="7363">
                  <c:v>44833.413121423611</c:v>
                </c:pt>
                <c:pt idx="7364">
                  <c:v>44833.413124907405</c:v>
                </c:pt>
                <c:pt idx="7365">
                  <c:v>44833.41312853009</c:v>
                </c:pt>
                <c:pt idx="7366">
                  <c:v>44833.413132118054</c:v>
                </c:pt>
                <c:pt idx="7367">
                  <c:v>44833.413135706018</c:v>
                </c:pt>
                <c:pt idx="7368">
                  <c:v>44833.413139340279</c:v>
                </c:pt>
                <c:pt idx="7369">
                  <c:v>44833.413142916666</c:v>
                </c:pt>
                <c:pt idx="7370">
                  <c:v>44833.413146493054</c:v>
                </c:pt>
                <c:pt idx="7371">
                  <c:v>44833.413150092594</c:v>
                </c:pt>
                <c:pt idx="7372">
                  <c:v>44833.413153715279</c:v>
                </c:pt>
                <c:pt idx="7373">
                  <c:v>44833.413157303243</c:v>
                </c:pt>
                <c:pt idx="7374">
                  <c:v>44833.413160891207</c:v>
                </c:pt>
                <c:pt idx="7375">
                  <c:v>44833.413164513891</c:v>
                </c:pt>
                <c:pt idx="7376">
                  <c:v>44833.413168113424</c:v>
                </c:pt>
                <c:pt idx="7377">
                  <c:v>44833.413171701388</c:v>
                </c:pt>
                <c:pt idx="7378">
                  <c:v>44833.413175300928</c:v>
                </c:pt>
                <c:pt idx="7379">
                  <c:v>44833.413178888892</c:v>
                </c:pt>
                <c:pt idx="7380">
                  <c:v>44833.413182488424</c:v>
                </c:pt>
                <c:pt idx="7381">
                  <c:v>44833.413186076388</c:v>
                </c:pt>
                <c:pt idx="7382">
                  <c:v>44833.413189699073</c:v>
                </c:pt>
                <c:pt idx="7383">
                  <c:v>44833.413193287037</c:v>
                </c:pt>
                <c:pt idx="7384">
                  <c:v>44833.413196886577</c:v>
                </c:pt>
                <c:pt idx="7385">
                  <c:v>44833.413200462965</c:v>
                </c:pt>
                <c:pt idx="7386">
                  <c:v>44833.413204074073</c:v>
                </c:pt>
                <c:pt idx="7387">
                  <c:v>44833.413207557867</c:v>
                </c:pt>
                <c:pt idx="7388">
                  <c:v>44833.413211145831</c:v>
                </c:pt>
                <c:pt idx="7389">
                  <c:v>44833.413214733795</c:v>
                </c:pt>
                <c:pt idx="7390">
                  <c:v>44833.41321835648</c:v>
                </c:pt>
                <c:pt idx="7391">
                  <c:v>44833.413221944444</c:v>
                </c:pt>
                <c:pt idx="7392">
                  <c:v>44833.413225428238</c:v>
                </c:pt>
                <c:pt idx="7393">
                  <c:v>44833.413229016202</c:v>
                </c:pt>
                <c:pt idx="7394">
                  <c:v>44833.413232638886</c:v>
                </c:pt>
                <c:pt idx="7395">
                  <c:v>44833.41323622685</c:v>
                </c:pt>
                <c:pt idx="7396">
                  <c:v>44833.41323982639</c:v>
                </c:pt>
                <c:pt idx="7397">
                  <c:v>44833.413243449075</c:v>
                </c:pt>
                <c:pt idx="7398">
                  <c:v>44833.413247037039</c:v>
                </c:pt>
                <c:pt idx="7399">
                  <c:v>44833.413250625003</c:v>
                </c:pt>
                <c:pt idx="7400">
                  <c:v>44833.413254247687</c:v>
                </c:pt>
                <c:pt idx="7401">
                  <c:v>44833.41325784722</c:v>
                </c:pt>
                <c:pt idx="7402">
                  <c:v>44833.413261435184</c:v>
                </c:pt>
                <c:pt idx="7403">
                  <c:v>44833.413265057869</c:v>
                </c:pt>
                <c:pt idx="7404">
                  <c:v>44833.413268657408</c:v>
                </c:pt>
                <c:pt idx="7405">
                  <c:v>44833.413272245372</c:v>
                </c:pt>
                <c:pt idx="7406">
                  <c:v>44833.413275868057</c:v>
                </c:pt>
                <c:pt idx="7407">
                  <c:v>44833.413279456021</c:v>
                </c:pt>
                <c:pt idx="7408">
                  <c:v>44833.413283032409</c:v>
                </c:pt>
                <c:pt idx="7409">
                  <c:v>44833.413286620373</c:v>
                </c:pt>
                <c:pt idx="7410">
                  <c:v>44833.413290243057</c:v>
                </c:pt>
                <c:pt idx="7411">
                  <c:v>44833.413293831021</c:v>
                </c:pt>
                <c:pt idx="7412">
                  <c:v>44833.413297430554</c:v>
                </c:pt>
                <c:pt idx="7413">
                  <c:v>44833.413301053239</c:v>
                </c:pt>
                <c:pt idx="7414">
                  <c:v>44833.413304641203</c:v>
                </c:pt>
                <c:pt idx="7415">
                  <c:v>44833.413308229166</c:v>
                </c:pt>
                <c:pt idx="7416">
                  <c:v>44833.413311851851</c:v>
                </c:pt>
                <c:pt idx="7417">
                  <c:v>44833.413315335645</c:v>
                </c:pt>
                <c:pt idx="7418">
                  <c:v>44833.413318923609</c:v>
                </c:pt>
                <c:pt idx="7419">
                  <c:v>44833.413322511573</c:v>
                </c:pt>
                <c:pt idx="7420">
                  <c:v>44833.413326134258</c:v>
                </c:pt>
                <c:pt idx="7421">
                  <c:v>44833.413329733798</c:v>
                </c:pt>
                <c:pt idx="7422">
                  <c:v>44833.413333321761</c:v>
                </c:pt>
                <c:pt idx="7423">
                  <c:v>44833.413336944446</c:v>
                </c:pt>
                <c:pt idx="7424">
                  <c:v>44833.41334053241</c:v>
                </c:pt>
                <c:pt idx="7425">
                  <c:v>44833.413344016204</c:v>
                </c:pt>
                <c:pt idx="7426">
                  <c:v>44833.413347581016</c:v>
                </c:pt>
                <c:pt idx="7427">
                  <c:v>44833.413351192132</c:v>
                </c:pt>
                <c:pt idx="7428">
                  <c:v>44833.413354791664</c:v>
                </c:pt>
                <c:pt idx="7429">
                  <c:v>44833.413358379628</c:v>
                </c:pt>
                <c:pt idx="7430">
                  <c:v>44833.413361863422</c:v>
                </c:pt>
                <c:pt idx="7431">
                  <c:v>44833.413365451386</c:v>
                </c:pt>
                <c:pt idx="7432">
                  <c:v>44833.413369074071</c:v>
                </c:pt>
                <c:pt idx="7433">
                  <c:v>44833.41337263889</c:v>
                </c:pt>
                <c:pt idx="7434">
                  <c:v>44833.413376215278</c:v>
                </c:pt>
                <c:pt idx="7435">
                  <c:v>44833.413379803242</c:v>
                </c:pt>
                <c:pt idx="7436">
                  <c:v>44833.413383356485</c:v>
                </c:pt>
                <c:pt idx="7437">
                  <c:v>44833.413386851855</c:v>
                </c:pt>
                <c:pt idx="7438">
                  <c:v>44833.413390439811</c:v>
                </c:pt>
                <c:pt idx="7439">
                  <c:v>44833.413394062503</c:v>
                </c:pt>
                <c:pt idx="7440">
                  <c:v>44833.41339765046</c:v>
                </c:pt>
                <c:pt idx="7441">
                  <c:v>44833.413401134261</c:v>
                </c:pt>
                <c:pt idx="7442">
                  <c:v>44833.413404722225</c:v>
                </c:pt>
                <c:pt idx="7443">
                  <c:v>44833.413408333334</c:v>
                </c:pt>
                <c:pt idx="7444">
                  <c:v>44833.413411909722</c:v>
                </c:pt>
                <c:pt idx="7445">
                  <c:v>44833.413415393516</c:v>
                </c:pt>
                <c:pt idx="7446">
                  <c:v>44833.413418981479</c:v>
                </c:pt>
                <c:pt idx="7447">
                  <c:v>44833.413422569443</c:v>
                </c:pt>
                <c:pt idx="7448">
                  <c:v>44833.413426192128</c:v>
                </c:pt>
                <c:pt idx="7449">
                  <c:v>44833.413429675929</c:v>
                </c:pt>
                <c:pt idx="7450">
                  <c:v>44833.413433263886</c:v>
                </c:pt>
                <c:pt idx="7451">
                  <c:v>44833.41343685185</c:v>
                </c:pt>
                <c:pt idx="7452">
                  <c:v>44833.413440474535</c:v>
                </c:pt>
                <c:pt idx="7453">
                  <c:v>44833.413443958336</c:v>
                </c:pt>
                <c:pt idx="7454">
                  <c:v>44833.4134475463</c:v>
                </c:pt>
                <c:pt idx="7455">
                  <c:v>44833.413451134256</c:v>
                </c:pt>
                <c:pt idx="7456">
                  <c:v>44833.413454710651</c:v>
                </c:pt>
                <c:pt idx="7457">
                  <c:v>44833.41345832176</c:v>
                </c:pt>
                <c:pt idx="7458">
                  <c:v>44833.413461805554</c:v>
                </c:pt>
                <c:pt idx="7459">
                  <c:v>44833.413465393518</c:v>
                </c:pt>
                <c:pt idx="7460">
                  <c:v>44833.413468981482</c:v>
                </c:pt>
                <c:pt idx="7461">
                  <c:v>44833.413472604167</c:v>
                </c:pt>
                <c:pt idx="7462">
                  <c:v>44833.413476203707</c:v>
                </c:pt>
                <c:pt idx="7463">
                  <c:v>44833.413479791663</c:v>
                </c:pt>
                <c:pt idx="7464">
                  <c:v>44833.413483414355</c:v>
                </c:pt>
                <c:pt idx="7465">
                  <c:v>44833.413487002312</c:v>
                </c:pt>
                <c:pt idx="7466">
                  <c:v>44833.413490590276</c:v>
                </c:pt>
                <c:pt idx="7467">
                  <c:v>44833.413494074077</c:v>
                </c:pt>
                <c:pt idx="7468">
                  <c:v>44833.413497696762</c:v>
                </c:pt>
                <c:pt idx="7469">
                  <c:v>44833.413501284725</c:v>
                </c:pt>
                <c:pt idx="7470">
                  <c:v>44833.413504872682</c:v>
                </c:pt>
                <c:pt idx="7471">
                  <c:v>44833.413508495367</c:v>
                </c:pt>
                <c:pt idx="7472">
                  <c:v>44833.413511979168</c:v>
                </c:pt>
                <c:pt idx="7473">
                  <c:v>44833.413515567132</c:v>
                </c:pt>
                <c:pt idx="7474">
                  <c:v>44833.413519155096</c:v>
                </c:pt>
                <c:pt idx="7475">
                  <c:v>44833.413522777781</c:v>
                </c:pt>
                <c:pt idx="7476">
                  <c:v>44833.413526377313</c:v>
                </c:pt>
                <c:pt idx="7477">
                  <c:v>44833.413529965277</c:v>
                </c:pt>
                <c:pt idx="7478">
                  <c:v>44833.413533587962</c:v>
                </c:pt>
                <c:pt idx="7479">
                  <c:v>44833.413537175926</c:v>
                </c:pt>
                <c:pt idx="7480">
                  <c:v>44833.413540775466</c:v>
                </c:pt>
                <c:pt idx="7481">
                  <c:v>44833.41354439815</c:v>
                </c:pt>
                <c:pt idx="7482">
                  <c:v>44833.413547974538</c:v>
                </c:pt>
                <c:pt idx="7483">
                  <c:v>44833.413551550926</c:v>
                </c:pt>
                <c:pt idx="7484">
                  <c:v>44833.41355503472</c:v>
                </c:pt>
                <c:pt idx="7485">
                  <c:v>44833.413558622684</c:v>
                </c:pt>
                <c:pt idx="7486">
                  <c:v>44833.413562245369</c:v>
                </c:pt>
                <c:pt idx="7487">
                  <c:v>44833.413565833333</c:v>
                </c:pt>
                <c:pt idx="7488">
                  <c:v>44833.413569432872</c:v>
                </c:pt>
                <c:pt idx="7489">
                  <c:v>44833.413573020836</c:v>
                </c:pt>
                <c:pt idx="7490">
                  <c:v>44833.413576620369</c:v>
                </c:pt>
                <c:pt idx="7491">
                  <c:v>44833.413580219909</c:v>
                </c:pt>
                <c:pt idx="7492">
                  <c:v>44833.413583796297</c:v>
                </c:pt>
                <c:pt idx="7493">
                  <c:v>44833.413587280091</c:v>
                </c:pt>
                <c:pt idx="7494">
                  <c:v>44833.413590879631</c:v>
                </c:pt>
                <c:pt idx="7495">
                  <c:v>44833.413594479163</c:v>
                </c:pt>
                <c:pt idx="7496">
                  <c:v>44833.413598043982</c:v>
                </c:pt>
                <c:pt idx="7497">
                  <c:v>44833.413601631946</c:v>
                </c:pt>
                <c:pt idx="7498">
                  <c:v>44833.41360511574</c:v>
                </c:pt>
                <c:pt idx="7499">
                  <c:v>44833.413608703704</c:v>
                </c:pt>
                <c:pt idx="7500">
                  <c:v>44833.413612326389</c:v>
                </c:pt>
                <c:pt idx="7501">
                  <c:v>44833.413615914353</c:v>
                </c:pt>
                <c:pt idx="7502">
                  <c:v>44833.413619502317</c:v>
                </c:pt>
                <c:pt idx="7503">
                  <c:v>44833.413623125001</c:v>
                </c:pt>
                <c:pt idx="7504">
                  <c:v>44833.413626608795</c:v>
                </c:pt>
                <c:pt idx="7505">
                  <c:v>44833.413630185183</c:v>
                </c:pt>
                <c:pt idx="7506">
                  <c:v>44833.413633668984</c:v>
                </c:pt>
                <c:pt idx="7507">
                  <c:v>44833.413637245372</c:v>
                </c:pt>
                <c:pt idx="7508">
                  <c:v>44833.413640833336</c:v>
                </c:pt>
                <c:pt idx="7509">
                  <c:v>44833.413644456021</c:v>
                </c:pt>
                <c:pt idx="7510">
                  <c:v>44833.413648043985</c:v>
                </c:pt>
                <c:pt idx="7511">
                  <c:v>44833.413651631941</c:v>
                </c:pt>
                <c:pt idx="7512">
                  <c:v>44833.413655115743</c:v>
                </c:pt>
                <c:pt idx="7513">
                  <c:v>44833.413658738427</c:v>
                </c:pt>
                <c:pt idx="7514">
                  <c:v>44833.413662326391</c:v>
                </c:pt>
                <c:pt idx="7515">
                  <c:v>44833.413665914355</c:v>
                </c:pt>
                <c:pt idx="7516">
                  <c:v>44833.41366953704</c:v>
                </c:pt>
                <c:pt idx="7517">
                  <c:v>44833.413673136572</c:v>
                </c:pt>
                <c:pt idx="7518">
                  <c:v>44833.413676724536</c:v>
                </c:pt>
                <c:pt idx="7519">
                  <c:v>44833.413680347221</c:v>
                </c:pt>
                <c:pt idx="7520">
                  <c:v>44833.413683935185</c:v>
                </c:pt>
                <c:pt idx="7521">
                  <c:v>44833.413687418979</c:v>
                </c:pt>
                <c:pt idx="7522">
                  <c:v>44833.413691006943</c:v>
                </c:pt>
                <c:pt idx="7523">
                  <c:v>44833.413694629628</c:v>
                </c:pt>
                <c:pt idx="7524">
                  <c:v>44833.413698217591</c:v>
                </c:pt>
                <c:pt idx="7525">
                  <c:v>44833.413701805555</c:v>
                </c:pt>
                <c:pt idx="7526">
                  <c:v>44833.41370542824</c:v>
                </c:pt>
                <c:pt idx="7527">
                  <c:v>44833.413709016204</c:v>
                </c:pt>
                <c:pt idx="7528">
                  <c:v>44833.413712499998</c:v>
                </c:pt>
                <c:pt idx="7529">
                  <c:v>44833.413716087962</c:v>
                </c:pt>
                <c:pt idx="7530">
                  <c:v>44833.413719710647</c:v>
                </c:pt>
                <c:pt idx="7531">
                  <c:v>44833.413723194448</c:v>
                </c:pt>
                <c:pt idx="7532">
                  <c:v>44833.413726782404</c:v>
                </c:pt>
                <c:pt idx="7533">
                  <c:v>44833.413730370368</c:v>
                </c:pt>
                <c:pt idx="7534">
                  <c:v>44833.413733993053</c:v>
                </c:pt>
                <c:pt idx="7535">
                  <c:v>44833.413737476854</c:v>
                </c:pt>
                <c:pt idx="7536">
                  <c:v>44833.413741064818</c:v>
                </c:pt>
                <c:pt idx="7537">
                  <c:v>44833.413744652775</c:v>
                </c:pt>
                <c:pt idx="7538">
                  <c:v>44833.41374827546</c:v>
                </c:pt>
                <c:pt idx="7539">
                  <c:v>44833.413751863423</c:v>
                </c:pt>
                <c:pt idx="7540">
                  <c:v>44833.413755451387</c:v>
                </c:pt>
                <c:pt idx="7541">
                  <c:v>44833.413758935189</c:v>
                </c:pt>
                <c:pt idx="7542">
                  <c:v>44833.413762557873</c:v>
                </c:pt>
                <c:pt idx="7543">
                  <c:v>44833.41376614583</c:v>
                </c:pt>
                <c:pt idx="7544">
                  <c:v>44833.413769733794</c:v>
                </c:pt>
                <c:pt idx="7545">
                  <c:v>44833.413773368055</c:v>
                </c:pt>
                <c:pt idx="7546">
                  <c:v>44833.413776944442</c:v>
                </c:pt>
                <c:pt idx="7547">
                  <c:v>44833.41378052083</c:v>
                </c:pt>
                <c:pt idx="7548">
                  <c:v>44833.413784004631</c:v>
                </c:pt>
                <c:pt idx="7549">
                  <c:v>44833.413787592595</c:v>
                </c:pt>
                <c:pt idx="7550">
                  <c:v>44833.41379121528</c:v>
                </c:pt>
                <c:pt idx="7551">
                  <c:v>44833.413794803244</c:v>
                </c:pt>
                <c:pt idx="7552">
                  <c:v>44833.413798391201</c:v>
                </c:pt>
                <c:pt idx="7553">
                  <c:v>44833.413802013885</c:v>
                </c:pt>
                <c:pt idx="7554">
                  <c:v>44833.413805497687</c:v>
                </c:pt>
                <c:pt idx="7555">
                  <c:v>44833.41380908565</c:v>
                </c:pt>
                <c:pt idx="7556">
                  <c:v>44833.413812673614</c:v>
                </c:pt>
                <c:pt idx="7557">
                  <c:v>44833.413816296299</c:v>
                </c:pt>
                <c:pt idx="7558">
                  <c:v>44833.413819884256</c:v>
                </c:pt>
                <c:pt idx="7559">
                  <c:v>44833.413823460651</c:v>
                </c:pt>
                <c:pt idx="7560">
                  <c:v>44833.413827048615</c:v>
                </c:pt>
                <c:pt idx="7561">
                  <c:v>44833.413830671299</c:v>
                </c:pt>
                <c:pt idx="7562">
                  <c:v>44833.413834270832</c:v>
                </c:pt>
                <c:pt idx="7563">
                  <c:v>44833.413837858796</c:v>
                </c:pt>
                <c:pt idx="7564">
                  <c:v>44833.413841481481</c:v>
                </c:pt>
                <c:pt idx="7565">
                  <c:v>44833.413845081021</c:v>
                </c:pt>
                <c:pt idx="7566">
                  <c:v>44833.413848668984</c:v>
                </c:pt>
                <c:pt idx="7567">
                  <c:v>44833.413852291669</c:v>
                </c:pt>
                <c:pt idx="7568">
                  <c:v>44833.413855879633</c:v>
                </c:pt>
                <c:pt idx="7569">
                  <c:v>44833.41385946759</c:v>
                </c:pt>
                <c:pt idx="7570">
                  <c:v>44833.413862951391</c:v>
                </c:pt>
                <c:pt idx="7571">
                  <c:v>44833.4138665625</c:v>
                </c:pt>
                <c:pt idx="7572">
                  <c:v>44833.413870046294</c:v>
                </c:pt>
                <c:pt idx="7573">
                  <c:v>44833.413873634257</c:v>
                </c:pt>
                <c:pt idx="7574">
                  <c:v>44833.413877222221</c:v>
                </c:pt>
                <c:pt idx="7575">
                  <c:v>44833.413880706015</c:v>
                </c:pt>
                <c:pt idx="7576">
                  <c:v>44833.413884317131</c:v>
                </c:pt>
                <c:pt idx="7577">
                  <c:v>44833.413887800925</c:v>
                </c:pt>
                <c:pt idx="7578">
                  <c:v>44833.413891388889</c:v>
                </c:pt>
                <c:pt idx="7579">
                  <c:v>44833.413894953701</c:v>
                </c:pt>
                <c:pt idx="7580">
                  <c:v>44833.413898437502</c:v>
                </c:pt>
                <c:pt idx="7581">
                  <c:v>44833.413902025466</c:v>
                </c:pt>
                <c:pt idx="7582">
                  <c:v>44833.413905648151</c:v>
                </c:pt>
                <c:pt idx="7583">
                  <c:v>44833.413909236115</c:v>
                </c:pt>
                <c:pt idx="7584">
                  <c:v>44833.413912824071</c:v>
                </c:pt>
                <c:pt idx="7585">
                  <c:v>44833.413916307873</c:v>
                </c:pt>
                <c:pt idx="7586">
                  <c:v>44833.413919930557</c:v>
                </c:pt>
                <c:pt idx="7587">
                  <c:v>44833.413923518521</c:v>
                </c:pt>
                <c:pt idx="7588">
                  <c:v>44833.413927106485</c:v>
                </c:pt>
                <c:pt idx="7589">
                  <c:v>44833.41393072917</c:v>
                </c:pt>
                <c:pt idx="7590">
                  <c:v>44833.413934212964</c:v>
                </c:pt>
                <c:pt idx="7591">
                  <c:v>44833.413937800928</c:v>
                </c:pt>
                <c:pt idx="7592">
                  <c:v>44833.413941388892</c:v>
                </c:pt>
                <c:pt idx="7593">
                  <c:v>44833.413945011576</c:v>
                </c:pt>
                <c:pt idx="7594">
                  <c:v>44833.41394859954</c:v>
                </c:pt>
                <c:pt idx="7595">
                  <c:v>44833.413952175928</c:v>
                </c:pt>
                <c:pt idx="7596">
                  <c:v>44833.413955763892</c:v>
                </c:pt>
                <c:pt idx="7597">
                  <c:v>44833.413959386577</c:v>
                </c:pt>
                <c:pt idx="7598">
                  <c:v>44833.413962870371</c:v>
                </c:pt>
                <c:pt idx="7599">
                  <c:v>44833.413966458334</c:v>
                </c:pt>
                <c:pt idx="7600">
                  <c:v>44833.413970046298</c:v>
                </c:pt>
                <c:pt idx="7601">
                  <c:v>44833.413973668983</c:v>
                </c:pt>
                <c:pt idx="7602">
                  <c:v>44833.413977268516</c:v>
                </c:pt>
                <c:pt idx="7603">
                  <c:v>44833.41398085648</c:v>
                </c:pt>
                <c:pt idx="7604">
                  <c:v>44833.413984479164</c:v>
                </c:pt>
                <c:pt idx="7605">
                  <c:v>44833.413988043983</c:v>
                </c:pt>
                <c:pt idx="7606">
                  <c:v>44833.413991527777</c:v>
                </c:pt>
                <c:pt idx="7607">
                  <c:v>44833.413995115741</c:v>
                </c:pt>
                <c:pt idx="7608">
                  <c:v>44833.413998703705</c:v>
                </c:pt>
                <c:pt idx="7609">
                  <c:v>44833.41400232639</c:v>
                </c:pt>
                <c:pt idx="7610">
                  <c:v>44833.414005925923</c:v>
                </c:pt>
                <c:pt idx="7611">
                  <c:v>44833.414009513886</c:v>
                </c:pt>
                <c:pt idx="7612">
                  <c:v>44833.414013136571</c:v>
                </c:pt>
                <c:pt idx="7613">
                  <c:v>44833.414016724535</c:v>
                </c:pt>
                <c:pt idx="7614">
                  <c:v>44833.414020312499</c:v>
                </c:pt>
                <c:pt idx="7615">
                  <c:v>44833.414023796293</c:v>
                </c:pt>
                <c:pt idx="7616">
                  <c:v>44833.414027418985</c:v>
                </c:pt>
                <c:pt idx="7617">
                  <c:v>44833.414031006942</c:v>
                </c:pt>
                <c:pt idx="7618">
                  <c:v>44833.414034594905</c:v>
                </c:pt>
                <c:pt idx="7619">
                  <c:v>44833.414038078707</c:v>
                </c:pt>
                <c:pt idx="7620">
                  <c:v>44833.414041689815</c:v>
                </c:pt>
                <c:pt idx="7621">
                  <c:v>44833.414045173609</c:v>
                </c:pt>
                <c:pt idx="7622">
                  <c:v>44833.414048761573</c:v>
                </c:pt>
                <c:pt idx="7623">
                  <c:v>44833.414052349537</c:v>
                </c:pt>
                <c:pt idx="7624">
                  <c:v>44833.414055972222</c:v>
                </c:pt>
                <c:pt idx="7625">
                  <c:v>44833.414059456016</c:v>
                </c:pt>
                <c:pt idx="7626">
                  <c:v>44833.41406304398</c:v>
                </c:pt>
                <c:pt idx="7627">
                  <c:v>44833.414066631944</c:v>
                </c:pt>
                <c:pt idx="7628">
                  <c:v>44833.414070254628</c:v>
                </c:pt>
                <c:pt idx="7629">
                  <c:v>44833.414073738422</c:v>
                </c:pt>
                <c:pt idx="7630">
                  <c:v>44833.414077326386</c:v>
                </c:pt>
                <c:pt idx="7631">
                  <c:v>44833.41408091435</c:v>
                </c:pt>
                <c:pt idx="7632">
                  <c:v>44833.414084537035</c:v>
                </c:pt>
                <c:pt idx="7633">
                  <c:v>44833.414088136575</c:v>
                </c:pt>
                <c:pt idx="7634">
                  <c:v>44833.414091724539</c:v>
                </c:pt>
                <c:pt idx="7635">
                  <c:v>44833.414095347223</c:v>
                </c:pt>
                <c:pt idx="7636">
                  <c:v>44833.414098935187</c:v>
                </c:pt>
                <c:pt idx="7637">
                  <c:v>44833.414102511575</c:v>
                </c:pt>
                <c:pt idx="7638">
                  <c:v>44833.414106099539</c:v>
                </c:pt>
                <c:pt idx="7639">
                  <c:v>44833.414109675927</c:v>
                </c:pt>
                <c:pt idx="7640">
                  <c:v>44833.414113287035</c:v>
                </c:pt>
                <c:pt idx="7641">
                  <c:v>44833.414116886575</c:v>
                </c:pt>
                <c:pt idx="7642">
                  <c:v>44833.414120474539</c:v>
                </c:pt>
                <c:pt idx="7643">
                  <c:v>44833.414124097224</c:v>
                </c:pt>
                <c:pt idx="7644">
                  <c:v>44833.414127696757</c:v>
                </c:pt>
                <c:pt idx="7645">
                  <c:v>44833.41413128472</c:v>
                </c:pt>
                <c:pt idx="7646">
                  <c:v>44833.414134872684</c:v>
                </c:pt>
                <c:pt idx="7647">
                  <c:v>44833.414138460648</c:v>
                </c:pt>
                <c:pt idx="7648">
                  <c:v>44833.414142048612</c:v>
                </c:pt>
                <c:pt idx="7649">
                  <c:v>44833.414145636576</c:v>
                </c:pt>
                <c:pt idx="7650">
                  <c:v>44833.41414922454</c:v>
                </c:pt>
                <c:pt idx="7651">
                  <c:v>44833.414152847225</c:v>
                </c:pt>
                <c:pt idx="7652">
                  <c:v>44833.414156331019</c:v>
                </c:pt>
                <c:pt idx="7653">
                  <c:v>44833.414159918982</c:v>
                </c:pt>
                <c:pt idx="7654">
                  <c:v>44833.414163506946</c:v>
                </c:pt>
                <c:pt idx="7655">
                  <c:v>44833.414167129631</c:v>
                </c:pt>
                <c:pt idx="7656">
                  <c:v>44833.414170729164</c:v>
                </c:pt>
                <c:pt idx="7657">
                  <c:v>44833.414174317128</c:v>
                </c:pt>
                <c:pt idx="7658">
                  <c:v>44833.414177939812</c:v>
                </c:pt>
                <c:pt idx="7659">
                  <c:v>44833.414181527776</c:v>
                </c:pt>
                <c:pt idx="7660">
                  <c:v>44833.41418511574</c:v>
                </c:pt>
                <c:pt idx="7661">
                  <c:v>44833.414188738425</c:v>
                </c:pt>
                <c:pt idx="7662">
                  <c:v>44833.414192222219</c:v>
                </c:pt>
                <c:pt idx="7663">
                  <c:v>44833.414195810183</c:v>
                </c:pt>
                <c:pt idx="7664">
                  <c:v>44833.414199409723</c:v>
                </c:pt>
                <c:pt idx="7665">
                  <c:v>44833.414203020831</c:v>
                </c:pt>
                <c:pt idx="7666">
                  <c:v>44833.414206620371</c:v>
                </c:pt>
                <c:pt idx="7667">
                  <c:v>44833.414210208335</c:v>
                </c:pt>
                <c:pt idx="7668">
                  <c:v>44833.41421383102</c:v>
                </c:pt>
                <c:pt idx="7669">
                  <c:v>44833.414217314814</c:v>
                </c:pt>
                <c:pt idx="7670">
                  <c:v>44833.414220902778</c:v>
                </c:pt>
                <c:pt idx="7671">
                  <c:v>44833.414224479166</c:v>
                </c:pt>
                <c:pt idx="7672">
                  <c:v>44833.414228055553</c:v>
                </c:pt>
                <c:pt idx="7673">
                  <c:v>44833.414231631941</c:v>
                </c:pt>
                <c:pt idx="7674">
                  <c:v>44833.414235254633</c:v>
                </c:pt>
                <c:pt idx="7675">
                  <c:v>44833.41423884259</c:v>
                </c:pt>
                <c:pt idx="7676">
                  <c:v>44833.41424244213</c:v>
                </c:pt>
                <c:pt idx="7677">
                  <c:v>44833.414246053238</c:v>
                </c:pt>
                <c:pt idx="7678">
                  <c:v>44833.41424953704</c:v>
                </c:pt>
                <c:pt idx="7679">
                  <c:v>44833.414253125004</c:v>
                </c:pt>
                <c:pt idx="7680">
                  <c:v>44833.41425671296</c:v>
                </c:pt>
                <c:pt idx="7681">
                  <c:v>44833.414260335645</c:v>
                </c:pt>
                <c:pt idx="7682">
                  <c:v>44833.414263819446</c:v>
                </c:pt>
                <c:pt idx="7683">
                  <c:v>44833.41426740741</c:v>
                </c:pt>
                <c:pt idx="7684">
                  <c:v>44833.414270972222</c:v>
                </c:pt>
                <c:pt idx="7685">
                  <c:v>44833.414274456016</c:v>
                </c:pt>
                <c:pt idx="7686">
                  <c:v>44833.41427804398</c:v>
                </c:pt>
                <c:pt idx="7687">
                  <c:v>44833.414281666664</c:v>
                </c:pt>
                <c:pt idx="7688">
                  <c:v>44833.414285254628</c:v>
                </c:pt>
                <c:pt idx="7689">
                  <c:v>44833.414288854168</c:v>
                </c:pt>
                <c:pt idx="7690">
                  <c:v>44833.414292465277</c:v>
                </c:pt>
                <c:pt idx="7691">
                  <c:v>44833.414295949071</c:v>
                </c:pt>
                <c:pt idx="7692">
                  <c:v>44833.414299537035</c:v>
                </c:pt>
                <c:pt idx="7693">
                  <c:v>44833.414303124999</c:v>
                </c:pt>
                <c:pt idx="7694">
                  <c:v>44833.414306747683</c:v>
                </c:pt>
                <c:pt idx="7695">
                  <c:v>44833.414310347223</c:v>
                </c:pt>
                <c:pt idx="7696">
                  <c:v>44833.414313935187</c:v>
                </c:pt>
                <c:pt idx="7697">
                  <c:v>44833.414317557872</c:v>
                </c:pt>
                <c:pt idx="7698">
                  <c:v>44833.414321145836</c:v>
                </c:pt>
                <c:pt idx="7699">
                  <c:v>44833.414324745369</c:v>
                </c:pt>
                <c:pt idx="7700">
                  <c:v>44833.414328368053</c:v>
                </c:pt>
                <c:pt idx="7701">
                  <c:v>44833.414331956017</c:v>
                </c:pt>
                <c:pt idx="7702">
                  <c:v>44833.414335555557</c:v>
                </c:pt>
                <c:pt idx="7703">
                  <c:v>44833.414339178242</c:v>
                </c:pt>
                <c:pt idx="7704">
                  <c:v>44833.414342766206</c:v>
                </c:pt>
                <c:pt idx="7705">
                  <c:v>44833.41434635417</c:v>
                </c:pt>
                <c:pt idx="7706">
                  <c:v>44833.414349976854</c:v>
                </c:pt>
                <c:pt idx="7707">
                  <c:v>44833.414353576387</c:v>
                </c:pt>
                <c:pt idx="7708">
                  <c:v>44833.414357164351</c:v>
                </c:pt>
                <c:pt idx="7709">
                  <c:v>44833.414360787036</c:v>
                </c:pt>
                <c:pt idx="7710">
                  <c:v>44833.414364374999</c:v>
                </c:pt>
                <c:pt idx="7711">
                  <c:v>44833.414367858793</c:v>
                </c:pt>
                <c:pt idx="7712">
                  <c:v>44833.414371446757</c:v>
                </c:pt>
                <c:pt idx="7713">
                  <c:v>44833.414375069442</c:v>
                </c:pt>
                <c:pt idx="7714">
                  <c:v>44833.414378657406</c:v>
                </c:pt>
                <c:pt idx="7715">
                  <c:v>44833.41438224537</c:v>
                </c:pt>
                <c:pt idx="7716">
                  <c:v>44833.414385868055</c:v>
                </c:pt>
                <c:pt idx="7717">
                  <c:v>44833.414389467594</c:v>
                </c:pt>
                <c:pt idx="7718">
                  <c:v>44833.414393055558</c:v>
                </c:pt>
                <c:pt idx="7719">
                  <c:v>44833.414396678243</c:v>
                </c:pt>
                <c:pt idx="7720">
                  <c:v>44833.414400277776</c:v>
                </c:pt>
                <c:pt idx="7721">
                  <c:v>44833.41440386574</c:v>
                </c:pt>
                <c:pt idx="7722">
                  <c:v>44833.414407488424</c:v>
                </c:pt>
                <c:pt idx="7723">
                  <c:v>44833.414411076388</c:v>
                </c:pt>
                <c:pt idx="7724">
                  <c:v>44833.414414664352</c:v>
                </c:pt>
                <c:pt idx="7725">
                  <c:v>44833.414418148146</c:v>
                </c:pt>
                <c:pt idx="7726">
                  <c:v>44833.414421770831</c:v>
                </c:pt>
                <c:pt idx="7727">
                  <c:v>44833.414425358795</c:v>
                </c:pt>
                <c:pt idx="7728">
                  <c:v>44833.414428946759</c:v>
                </c:pt>
                <c:pt idx="7729">
                  <c:v>44833.414432569443</c:v>
                </c:pt>
                <c:pt idx="7730">
                  <c:v>44833.414436168983</c:v>
                </c:pt>
                <c:pt idx="7731">
                  <c:v>44833.414439756947</c:v>
                </c:pt>
                <c:pt idx="7732">
                  <c:v>44833.414443379632</c:v>
                </c:pt>
                <c:pt idx="7733">
                  <c:v>44833.414446967596</c:v>
                </c:pt>
                <c:pt idx="7734">
                  <c:v>44833.41445045139</c:v>
                </c:pt>
                <c:pt idx="7735">
                  <c:v>44833.414454039354</c:v>
                </c:pt>
                <c:pt idx="7736">
                  <c:v>44833.414457662038</c:v>
                </c:pt>
                <c:pt idx="7737">
                  <c:v>44833.414461250002</c:v>
                </c:pt>
                <c:pt idx="7738">
                  <c:v>44833.414464733796</c:v>
                </c:pt>
                <c:pt idx="7739">
                  <c:v>44833.414468310184</c:v>
                </c:pt>
                <c:pt idx="7740">
                  <c:v>44833.414471944445</c:v>
                </c:pt>
                <c:pt idx="7741">
                  <c:v>44833.414475532409</c:v>
                </c:pt>
                <c:pt idx="7742">
                  <c:v>44833.414479120373</c:v>
                </c:pt>
                <c:pt idx="7743">
                  <c:v>44833.414482604167</c:v>
                </c:pt>
                <c:pt idx="7744">
                  <c:v>44833.414486215275</c:v>
                </c:pt>
                <c:pt idx="7745">
                  <c:v>44833.414489699077</c:v>
                </c:pt>
                <c:pt idx="7746">
                  <c:v>44833.41449328704</c:v>
                </c:pt>
                <c:pt idx="7747">
                  <c:v>44833.414496874997</c:v>
                </c:pt>
                <c:pt idx="7748">
                  <c:v>44833.414500497682</c:v>
                </c:pt>
                <c:pt idx="7749">
                  <c:v>44833.414504097222</c:v>
                </c:pt>
                <c:pt idx="7750">
                  <c:v>44833.414507685186</c:v>
                </c:pt>
                <c:pt idx="7751">
                  <c:v>44833.41451130787</c:v>
                </c:pt>
                <c:pt idx="7752">
                  <c:v>44833.41451490741</c:v>
                </c:pt>
                <c:pt idx="7753">
                  <c:v>44833.414518472222</c:v>
                </c:pt>
                <c:pt idx="7754">
                  <c:v>44833.414522060186</c:v>
                </c:pt>
                <c:pt idx="7755">
                  <c:v>44833.41452554398</c:v>
                </c:pt>
                <c:pt idx="7756">
                  <c:v>44833.414529155096</c:v>
                </c:pt>
                <c:pt idx="7757">
                  <c:v>44833.414532754628</c:v>
                </c:pt>
                <c:pt idx="7758">
                  <c:v>44833.414536342592</c:v>
                </c:pt>
                <c:pt idx="7759">
                  <c:v>44833.414539965277</c:v>
                </c:pt>
                <c:pt idx="7760">
                  <c:v>44833.414543564817</c:v>
                </c:pt>
                <c:pt idx="7761">
                  <c:v>44833.414547152781</c:v>
                </c:pt>
                <c:pt idx="7762">
                  <c:v>44833.414550775466</c:v>
                </c:pt>
                <c:pt idx="7763">
                  <c:v>44833.414554363429</c:v>
                </c:pt>
                <c:pt idx="7764">
                  <c:v>44833.414557951386</c:v>
                </c:pt>
                <c:pt idx="7765">
                  <c:v>44833.414561574071</c:v>
                </c:pt>
                <c:pt idx="7766">
                  <c:v>44833.414565057872</c:v>
                </c:pt>
                <c:pt idx="7767">
                  <c:v>44833.414568645836</c:v>
                </c:pt>
                <c:pt idx="7768">
                  <c:v>44833.4145722338</c:v>
                </c:pt>
                <c:pt idx="7769">
                  <c:v>44833.414575856485</c:v>
                </c:pt>
                <c:pt idx="7770">
                  <c:v>44833.414579444441</c:v>
                </c:pt>
                <c:pt idx="7771">
                  <c:v>44833.414582928242</c:v>
                </c:pt>
                <c:pt idx="7772">
                  <c:v>44833.41458650463</c:v>
                </c:pt>
                <c:pt idx="7773">
                  <c:v>44833.414589988424</c:v>
                </c:pt>
                <c:pt idx="7774">
                  <c:v>44833.414593611109</c:v>
                </c:pt>
                <c:pt idx="7775">
                  <c:v>44833.414597210649</c:v>
                </c:pt>
                <c:pt idx="7776">
                  <c:v>44833.414600798613</c:v>
                </c:pt>
                <c:pt idx="7777">
                  <c:v>44833.414604409722</c:v>
                </c:pt>
                <c:pt idx="7778">
                  <c:v>44833.414607986109</c:v>
                </c:pt>
                <c:pt idx="7779">
                  <c:v>44833.414611585649</c:v>
                </c:pt>
                <c:pt idx="7780">
                  <c:v>44833.414615173613</c:v>
                </c:pt>
                <c:pt idx="7781">
                  <c:v>44833.414618796298</c:v>
                </c:pt>
                <c:pt idx="7782">
                  <c:v>44833.414622384262</c:v>
                </c:pt>
                <c:pt idx="7783">
                  <c:v>44833.414625868056</c:v>
                </c:pt>
                <c:pt idx="7784">
                  <c:v>44833.41462945602</c:v>
                </c:pt>
                <c:pt idx="7785">
                  <c:v>44833.414633078704</c:v>
                </c:pt>
                <c:pt idx="7786">
                  <c:v>44833.414636666668</c:v>
                </c:pt>
                <c:pt idx="7787">
                  <c:v>44833.414640266201</c:v>
                </c:pt>
                <c:pt idx="7788">
                  <c:v>44833.414643888886</c:v>
                </c:pt>
                <c:pt idx="7789">
                  <c:v>44833.414647476849</c:v>
                </c:pt>
                <c:pt idx="7790">
                  <c:v>44833.414651053237</c:v>
                </c:pt>
                <c:pt idx="7791">
                  <c:v>44833.41465460648</c:v>
                </c:pt>
                <c:pt idx="7792">
                  <c:v>44833.414658182868</c:v>
                </c:pt>
                <c:pt idx="7793">
                  <c:v>44833.414661759256</c:v>
                </c:pt>
                <c:pt idx="7794">
                  <c:v>44833.41466534722</c:v>
                </c:pt>
                <c:pt idx="7795">
                  <c:v>44833.414668969905</c:v>
                </c:pt>
                <c:pt idx="7796">
                  <c:v>44833.4146725463</c:v>
                </c:pt>
                <c:pt idx="7797">
                  <c:v>44833.414676134256</c:v>
                </c:pt>
                <c:pt idx="7798">
                  <c:v>44833.41467972222</c:v>
                </c:pt>
                <c:pt idx="7799">
                  <c:v>44833.414683344905</c:v>
                </c:pt>
                <c:pt idx="7800">
                  <c:v>44833.414686944445</c:v>
                </c:pt>
                <c:pt idx="7801">
                  <c:v>44833.414690532409</c:v>
                </c:pt>
                <c:pt idx="7802">
                  <c:v>44833.414694155093</c:v>
                </c:pt>
                <c:pt idx="7803">
                  <c:v>44833.414697731481</c:v>
                </c:pt>
                <c:pt idx="7804">
                  <c:v>44833.414701226851</c:v>
                </c:pt>
                <c:pt idx="7805">
                  <c:v>44833.414704814815</c:v>
                </c:pt>
                <c:pt idx="7806">
                  <c:v>44833.4147084375</c:v>
                </c:pt>
                <c:pt idx="7807">
                  <c:v>44833.414712025464</c:v>
                </c:pt>
                <c:pt idx="7808">
                  <c:v>44833.414715601852</c:v>
                </c:pt>
                <c:pt idx="7809">
                  <c:v>44833.414719178239</c:v>
                </c:pt>
                <c:pt idx="7810">
                  <c:v>44833.414722754627</c:v>
                </c:pt>
                <c:pt idx="7811">
                  <c:v>44833.414726238429</c:v>
                </c:pt>
                <c:pt idx="7812">
                  <c:v>44833.414729861113</c:v>
                </c:pt>
                <c:pt idx="7813">
                  <c:v>44833.414733449077</c:v>
                </c:pt>
                <c:pt idx="7814">
                  <c:v>44833.414737037034</c:v>
                </c:pt>
                <c:pt idx="7815">
                  <c:v>44833.414740659726</c:v>
                </c:pt>
                <c:pt idx="7816">
                  <c:v>44833.414744259258</c:v>
                </c:pt>
                <c:pt idx="7817">
                  <c:v>44833.414747847222</c:v>
                </c:pt>
                <c:pt idx="7818">
                  <c:v>44833.414751469907</c:v>
                </c:pt>
                <c:pt idx="7819">
                  <c:v>44833.414755057871</c:v>
                </c:pt>
                <c:pt idx="7820">
                  <c:v>44833.414758657411</c:v>
                </c:pt>
                <c:pt idx="7821">
                  <c:v>44833.41476226852</c:v>
                </c:pt>
                <c:pt idx="7822">
                  <c:v>44833.414765752314</c:v>
                </c:pt>
                <c:pt idx="7823">
                  <c:v>44833.414769340277</c:v>
                </c:pt>
                <c:pt idx="7824">
                  <c:v>44833.414772928241</c:v>
                </c:pt>
                <c:pt idx="7825">
                  <c:v>44833.414776562502</c:v>
                </c:pt>
                <c:pt idx="7826">
                  <c:v>44833.414780150466</c:v>
                </c:pt>
                <c:pt idx="7827">
                  <c:v>44833.414783738423</c:v>
                </c:pt>
                <c:pt idx="7828">
                  <c:v>44833.414787361115</c:v>
                </c:pt>
                <c:pt idx="7829">
                  <c:v>44833.414790949071</c:v>
                </c:pt>
                <c:pt idx="7830">
                  <c:v>44833.414794432872</c:v>
                </c:pt>
                <c:pt idx="7831">
                  <c:v>44833.414798020836</c:v>
                </c:pt>
                <c:pt idx="7832">
                  <c:v>44833.414801631945</c:v>
                </c:pt>
                <c:pt idx="7833">
                  <c:v>44833.414805115739</c:v>
                </c:pt>
                <c:pt idx="7834">
                  <c:v>44833.414808715279</c:v>
                </c:pt>
                <c:pt idx="7835">
                  <c:v>44833.414812303243</c:v>
                </c:pt>
                <c:pt idx="7836">
                  <c:v>44833.414815925928</c:v>
                </c:pt>
                <c:pt idx="7837">
                  <c:v>44833.414819513891</c:v>
                </c:pt>
                <c:pt idx="7838">
                  <c:v>44833.414823101855</c:v>
                </c:pt>
                <c:pt idx="7839">
                  <c:v>44833.414826585649</c:v>
                </c:pt>
                <c:pt idx="7840">
                  <c:v>44833.414830208334</c:v>
                </c:pt>
                <c:pt idx="7841">
                  <c:v>44833.414833796298</c:v>
                </c:pt>
                <c:pt idx="7842">
                  <c:v>44833.414837384262</c:v>
                </c:pt>
                <c:pt idx="7843">
                  <c:v>44833.414841006947</c:v>
                </c:pt>
                <c:pt idx="7844">
                  <c:v>44833.414844606479</c:v>
                </c:pt>
                <c:pt idx="7845">
                  <c:v>44833.414848194443</c:v>
                </c:pt>
                <c:pt idx="7846">
                  <c:v>44833.414851817128</c:v>
                </c:pt>
                <c:pt idx="7847">
                  <c:v>44833.414855416668</c:v>
                </c:pt>
                <c:pt idx="7848">
                  <c:v>44833.414859004632</c:v>
                </c:pt>
                <c:pt idx="7849">
                  <c:v>44833.414862627316</c:v>
                </c:pt>
                <c:pt idx="7850">
                  <c:v>44833.41486621528</c:v>
                </c:pt>
                <c:pt idx="7851">
                  <c:v>44833.414869803244</c:v>
                </c:pt>
                <c:pt idx="7852">
                  <c:v>44833.414873425929</c:v>
                </c:pt>
                <c:pt idx="7853">
                  <c:v>44833.414877013885</c:v>
                </c:pt>
                <c:pt idx="7854">
                  <c:v>44833.414880497687</c:v>
                </c:pt>
                <c:pt idx="7855">
                  <c:v>44833.414884085651</c:v>
                </c:pt>
                <c:pt idx="7856">
                  <c:v>44833.414887708335</c:v>
                </c:pt>
                <c:pt idx="7857">
                  <c:v>44833.414891307868</c:v>
                </c:pt>
                <c:pt idx="7858">
                  <c:v>44833.414894895832</c:v>
                </c:pt>
                <c:pt idx="7859">
                  <c:v>44833.414898518517</c:v>
                </c:pt>
                <c:pt idx="7860">
                  <c:v>44833.41490210648</c:v>
                </c:pt>
                <c:pt idx="7861">
                  <c:v>44833.41490570602</c:v>
                </c:pt>
                <c:pt idx="7862">
                  <c:v>44833.414909328705</c:v>
                </c:pt>
                <c:pt idx="7863">
                  <c:v>44833.414912916669</c:v>
                </c:pt>
                <c:pt idx="7864">
                  <c:v>44833.414916504633</c:v>
                </c:pt>
                <c:pt idx="7865">
                  <c:v>44833.414920127318</c:v>
                </c:pt>
                <c:pt idx="7866">
                  <c:v>44833.414923611112</c:v>
                </c:pt>
                <c:pt idx="7867">
                  <c:v>44833.414927199075</c:v>
                </c:pt>
                <c:pt idx="7868">
                  <c:v>44833.414930787039</c:v>
                </c:pt>
                <c:pt idx="7869">
                  <c:v>44833.414934409724</c:v>
                </c:pt>
                <c:pt idx="7870">
                  <c:v>44833.414937997688</c:v>
                </c:pt>
                <c:pt idx="7871">
                  <c:v>44833.414941481482</c:v>
                </c:pt>
                <c:pt idx="7872">
                  <c:v>44833.414945069446</c:v>
                </c:pt>
                <c:pt idx="7873">
                  <c:v>44833.414948692131</c:v>
                </c:pt>
                <c:pt idx="7874">
                  <c:v>44833.414952280094</c:v>
                </c:pt>
                <c:pt idx="7875">
                  <c:v>44833.414955763888</c:v>
                </c:pt>
                <c:pt idx="7876">
                  <c:v>44833.414959351852</c:v>
                </c:pt>
                <c:pt idx="7877">
                  <c:v>44833.414962974537</c:v>
                </c:pt>
                <c:pt idx="7878">
                  <c:v>44833.414966562501</c:v>
                </c:pt>
                <c:pt idx="7879">
                  <c:v>44833.414970150465</c:v>
                </c:pt>
                <c:pt idx="7880">
                  <c:v>44833.414973634259</c:v>
                </c:pt>
                <c:pt idx="7881">
                  <c:v>44833.414977256944</c:v>
                </c:pt>
                <c:pt idx="7882">
                  <c:v>44833.414980833331</c:v>
                </c:pt>
                <c:pt idx="7883">
                  <c:v>44833.414984421295</c:v>
                </c:pt>
                <c:pt idx="7884">
                  <c:v>44833.414988009259</c:v>
                </c:pt>
                <c:pt idx="7885">
                  <c:v>44833.414991631944</c:v>
                </c:pt>
                <c:pt idx="7886">
                  <c:v>44833.414995219908</c:v>
                </c:pt>
                <c:pt idx="7887">
                  <c:v>44833.414998703702</c:v>
                </c:pt>
                <c:pt idx="7888">
                  <c:v>44833.41500228009</c:v>
                </c:pt>
                <c:pt idx="7889">
                  <c:v>44833.415005856485</c:v>
                </c:pt>
                <c:pt idx="7890">
                  <c:v>44833.415009479169</c:v>
                </c:pt>
                <c:pt idx="7891">
                  <c:v>44833.415013067133</c:v>
                </c:pt>
                <c:pt idx="7892">
                  <c:v>44833.415016550927</c:v>
                </c:pt>
                <c:pt idx="7893">
                  <c:v>44833.415020138891</c:v>
                </c:pt>
                <c:pt idx="7894">
                  <c:v>44833.415023622685</c:v>
                </c:pt>
                <c:pt idx="7895">
                  <c:v>44833.415027233794</c:v>
                </c:pt>
                <c:pt idx="7896">
                  <c:v>44833.415030821758</c:v>
                </c:pt>
                <c:pt idx="7897">
                  <c:v>44833.415034305559</c:v>
                </c:pt>
                <c:pt idx="7898">
                  <c:v>44833.415037893516</c:v>
                </c:pt>
                <c:pt idx="7899">
                  <c:v>44833.4150415162</c:v>
                </c:pt>
                <c:pt idx="7900">
                  <c:v>44833.415045104164</c:v>
                </c:pt>
                <c:pt idx="7901">
                  <c:v>44833.415048692128</c:v>
                </c:pt>
                <c:pt idx="7902">
                  <c:v>44833.415052326389</c:v>
                </c:pt>
                <c:pt idx="7903">
                  <c:v>44833.415055914353</c:v>
                </c:pt>
                <c:pt idx="7904">
                  <c:v>44833.415059502317</c:v>
                </c:pt>
                <c:pt idx="7905">
                  <c:v>44833.415063125001</c:v>
                </c:pt>
                <c:pt idx="7906">
                  <c:v>44833.415066724534</c:v>
                </c:pt>
                <c:pt idx="7907">
                  <c:v>44833.415070312498</c:v>
                </c:pt>
                <c:pt idx="7908">
                  <c:v>44833.415073935183</c:v>
                </c:pt>
                <c:pt idx="7909">
                  <c:v>44833.415077523146</c:v>
                </c:pt>
                <c:pt idx="7910">
                  <c:v>44833.415081122686</c:v>
                </c:pt>
                <c:pt idx="7911">
                  <c:v>44833.415084745371</c:v>
                </c:pt>
                <c:pt idx="7912">
                  <c:v>44833.415088333335</c:v>
                </c:pt>
                <c:pt idx="7913">
                  <c:v>44833.415091921299</c:v>
                </c:pt>
                <c:pt idx="7914">
                  <c:v>44833.415095555552</c:v>
                </c:pt>
                <c:pt idx="7915">
                  <c:v>44833.415099143516</c:v>
                </c:pt>
                <c:pt idx="7916">
                  <c:v>44833.41510273148</c:v>
                </c:pt>
                <c:pt idx="7917">
                  <c:v>44833.415106354165</c:v>
                </c:pt>
                <c:pt idx="7918">
                  <c:v>44833.415109953705</c:v>
                </c:pt>
                <c:pt idx="7919">
                  <c:v>44833.415113530093</c:v>
                </c:pt>
                <c:pt idx="7920">
                  <c:v>44833.415117013887</c:v>
                </c:pt>
                <c:pt idx="7921">
                  <c:v>44833.415120636571</c:v>
                </c:pt>
                <c:pt idx="7922">
                  <c:v>44833.415124212966</c:v>
                </c:pt>
                <c:pt idx="7923">
                  <c:v>44833.415127800923</c:v>
                </c:pt>
                <c:pt idx="7924">
                  <c:v>44833.415131388887</c:v>
                </c:pt>
                <c:pt idx="7925">
                  <c:v>44833.415135011572</c:v>
                </c:pt>
                <c:pt idx="7926">
                  <c:v>44833.415138599536</c:v>
                </c:pt>
                <c:pt idx="7927">
                  <c:v>44833.415142175923</c:v>
                </c:pt>
                <c:pt idx="7928">
                  <c:v>44833.415145763887</c:v>
                </c:pt>
                <c:pt idx="7929">
                  <c:v>44833.415149386572</c:v>
                </c:pt>
                <c:pt idx="7930">
                  <c:v>44833.415152986112</c:v>
                </c:pt>
                <c:pt idx="7931">
                  <c:v>44833.415156574076</c:v>
                </c:pt>
                <c:pt idx="7932">
                  <c:v>44833.415160196761</c:v>
                </c:pt>
                <c:pt idx="7933">
                  <c:v>44833.415163784724</c:v>
                </c:pt>
                <c:pt idx="7934">
                  <c:v>44833.415167268518</c:v>
                </c:pt>
                <c:pt idx="7935">
                  <c:v>44833.415170856482</c:v>
                </c:pt>
                <c:pt idx="7936">
                  <c:v>44833.415174479167</c:v>
                </c:pt>
                <c:pt idx="7937">
                  <c:v>44833.415178067131</c:v>
                </c:pt>
                <c:pt idx="7938">
                  <c:v>44833.415181655095</c:v>
                </c:pt>
                <c:pt idx="7939">
                  <c:v>44833.415185243059</c:v>
                </c:pt>
                <c:pt idx="7940">
                  <c:v>44833.415188854167</c:v>
                </c:pt>
                <c:pt idx="7941">
                  <c:v>44833.415192453707</c:v>
                </c:pt>
                <c:pt idx="7942">
                  <c:v>44833.415196041664</c:v>
                </c:pt>
                <c:pt idx="7943">
                  <c:v>44833.41519965278</c:v>
                </c:pt>
                <c:pt idx="7944">
                  <c:v>44833.415203240744</c:v>
                </c:pt>
                <c:pt idx="7945">
                  <c:v>44833.415206724538</c:v>
                </c:pt>
                <c:pt idx="7946">
                  <c:v>44833.415210324078</c:v>
                </c:pt>
                <c:pt idx="7947">
                  <c:v>44833.415213946762</c:v>
                </c:pt>
                <c:pt idx="7948">
                  <c:v>44833.41521752315</c:v>
                </c:pt>
                <c:pt idx="7949">
                  <c:v>44833.415221099538</c:v>
                </c:pt>
                <c:pt idx="7950">
                  <c:v>44833.415224687502</c:v>
                </c:pt>
                <c:pt idx="7951">
                  <c:v>44833.415228171296</c:v>
                </c:pt>
                <c:pt idx="7952">
                  <c:v>44833.415231793981</c:v>
                </c:pt>
                <c:pt idx="7953">
                  <c:v>44833.415235381945</c:v>
                </c:pt>
                <c:pt idx="7954">
                  <c:v>44833.415238981484</c:v>
                </c:pt>
                <c:pt idx="7955">
                  <c:v>44833.415242592593</c:v>
                </c:pt>
                <c:pt idx="7956">
                  <c:v>44833.415246192133</c:v>
                </c:pt>
                <c:pt idx="7957">
                  <c:v>44833.41524978009</c:v>
                </c:pt>
                <c:pt idx="7958">
                  <c:v>44833.415253402774</c:v>
                </c:pt>
                <c:pt idx="7959">
                  <c:v>44833.415256990738</c:v>
                </c:pt>
                <c:pt idx="7960">
                  <c:v>44833.41526047454</c:v>
                </c:pt>
                <c:pt idx="7961">
                  <c:v>44833.415264062503</c:v>
                </c:pt>
                <c:pt idx="7962">
                  <c:v>44833.415267662036</c:v>
                </c:pt>
                <c:pt idx="7963">
                  <c:v>44833.415271261576</c:v>
                </c:pt>
                <c:pt idx="7964">
                  <c:v>44833.41527484954</c:v>
                </c:pt>
                <c:pt idx="7965">
                  <c:v>44833.415278425928</c:v>
                </c:pt>
                <c:pt idx="7966">
                  <c:v>44833.415282013892</c:v>
                </c:pt>
                <c:pt idx="7967">
                  <c:v>44833.415285636576</c:v>
                </c:pt>
                <c:pt idx="7968">
                  <c:v>44833.41528922454</c:v>
                </c:pt>
                <c:pt idx="7969">
                  <c:v>44833.415292812497</c:v>
                </c:pt>
                <c:pt idx="7970">
                  <c:v>44833.415296435189</c:v>
                </c:pt>
                <c:pt idx="7971">
                  <c:v>44833.415300034721</c:v>
                </c:pt>
                <c:pt idx="7972">
                  <c:v>44833.41530359954</c:v>
                </c:pt>
                <c:pt idx="7973">
                  <c:v>44833.415307094911</c:v>
                </c:pt>
                <c:pt idx="7974">
                  <c:v>44833.415310717595</c:v>
                </c:pt>
                <c:pt idx="7975">
                  <c:v>44833.415314317128</c:v>
                </c:pt>
                <c:pt idx="7976">
                  <c:v>44833.415317905092</c:v>
                </c:pt>
                <c:pt idx="7977">
                  <c:v>44833.415321527777</c:v>
                </c:pt>
                <c:pt idx="7978">
                  <c:v>44833.41532511574</c:v>
                </c:pt>
                <c:pt idx="7979">
                  <c:v>44833.415328599534</c:v>
                </c:pt>
                <c:pt idx="7980">
                  <c:v>44833.415332187498</c:v>
                </c:pt>
                <c:pt idx="7981">
                  <c:v>44833.415335810183</c:v>
                </c:pt>
                <c:pt idx="7982">
                  <c:v>44833.415339398147</c:v>
                </c:pt>
                <c:pt idx="7983">
                  <c:v>44833.415342986111</c:v>
                </c:pt>
                <c:pt idx="7984">
                  <c:v>44833.415346608796</c:v>
                </c:pt>
                <c:pt idx="7985">
                  <c:v>44833.415350208335</c:v>
                </c:pt>
                <c:pt idx="7986">
                  <c:v>44833.415353796299</c:v>
                </c:pt>
                <c:pt idx="7987">
                  <c:v>44833.415357418984</c:v>
                </c:pt>
                <c:pt idx="7988">
                  <c:v>44833.415360995372</c:v>
                </c:pt>
                <c:pt idx="7989">
                  <c:v>44833.415364583336</c:v>
                </c:pt>
                <c:pt idx="7990">
                  <c:v>44833.4153681713</c:v>
                </c:pt>
                <c:pt idx="7991">
                  <c:v>44833.415371782408</c:v>
                </c:pt>
                <c:pt idx="7992">
                  <c:v>44833.415375266202</c:v>
                </c:pt>
                <c:pt idx="7993">
                  <c:v>44833.415378865742</c:v>
                </c:pt>
                <c:pt idx="7994">
                  <c:v>44833.415382453706</c:v>
                </c:pt>
                <c:pt idx="7995">
                  <c:v>44833.415386076391</c:v>
                </c:pt>
                <c:pt idx="7996">
                  <c:v>44833.415389664355</c:v>
                </c:pt>
                <c:pt idx="7997">
                  <c:v>44833.415393148149</c:v>
                </c:pt>
                <c:pt idx="7998">
                  <c:v>44833.415396736113</c:v>
                </c:pt>
                <c:pt idx="7999">
                  <c:v>44833.415400358797</c:v>
                </c:pt>
                <c:pt idx="8000">
                  <c:v>44833.415403946761</c:v>
                </c:pt>
                <c:pt idx="8001">
                  <c:v>44833.415407534725</c:v>
                </c:pt>
                <c:pt idx="8002">
                  <c:v>44833.415411018519</c:v>
                </c:pt>
                <c:pt idx="8003">
                  <c:v>44833.415414641204</c:v>
                </c:pt>
                <c:pt idx="8004">
                  <c:v>44833.415418229168</c:v>
                </c:pt>
                <c:pt idx="8005">
                  <c:v>44833.415421817132</c:v>
                </c:pt>
                <c:pt idx="8006">
                  <c:v>44833.415425439816</c:v>
                </c:pt>
                <c:pt idx="8007">
                  <c:v>44833.415429039349</c:v>
                </c:pt>
                <c:pt idx="8008">
                  <c:v>44833.415432627313</c:v>
                </c:pt>
                <c:pt idx="8009">
                  <c:v>44833.415436238429</c:v>
                </c:pt>
                <c:pt idx="8010">
                  <c:v>44833.415439722223</c:v>
                </c:pt>
                <c:pt idx="8011">
                  <c:v>44833.415443321763</c:v>
                </c:pt>
                <c:pt idx="8012">
                  <c:v>44833.415446909719</c:v>
                </c:pt>
                <c:pt idx="8013">
                  <c:v>44833.415450532404</c:v>
                </c:pt>
                <c:pt idx="8014">
                  <c:v>44833.415454120368</c:v>
                </c:pt>
                <c:pt idx="8015">
                  <c:v>44833.415457719908</c:v>
                </c:pt>
                <c:pt idx="8016">
                  <c:v>44833.415461342593</c:v>
                </c:pt>
                <c:pt idx="8017">
                  <c:v>44833.415464930556</c:v>
                </c:pt>
                <c:pt idx="8018">
                  <c:v>44833.41546851852</c:v>
                </c:pt>
                <c:pt idx="8019">
                  <c:v>44833.415472141205</c:v>
                </c:pt>
                <c:pt idx="8020">
                  <c:v>44833.415475740738</c:v>
                </c:pt>
                <c:pt idx="8021">
                  <c:v>44833.415479328702</c:v>
                </c:pt>
                <c:pt idx="8022">
                  <c:v>44833.415482951386</c:v>
                </c:pt>
                <c:pt idx="8023">
                  <c:v>44833.41548653935</c:v>
                </c:pt>
                <c:pt idx="8024">
                  <c:v>44833.41549013889</c:v>
                </c:pt>
                <c:pt idx="8025">
                  <c:v>44833.415493761575</c:v>
                </c:pt>
                <c:pt idx="8026">
                  <c:v>44833.415497349539</c:v>
                </c:pt>
                <c:pt idx="8027">
                  <c:v>44833.415500937503</c:v>
                </c:pt>
                <c:pt idx="8028">
                  <c:v>44833.415504502314</c:v>
                </c:pt>
                <c:pt idx="8029">
                  <c:v>44833.415507986108</c:v>
                </c:pt>
                <c:pt idx="8030">
                  <c:v>44833.415511608793</c:v>
                </c:pt>
                <c:pt idx="8031">
                  <c:v>44833.415515196757</c:v>
                </c:pt>
                <c:pt idx="8032">
                  <c:v>44833.415518796297</c:v>
                </c:pt>
                <c:pt idx="8033">
                  <c:v>44833.415522418982</c:v>
                </c:pt>
                <c:pt idx="8034">
                  <c:v>44833.415526006946</c:v>
                </c:pt>
                <c:pt idx="8035">
                  <c:v>44833.415529594909</c:v>
                </c:pt>
                <c:pt idx="8036">
                  <c:v>44833.415533217594</c:v>
                </c:pt>
                <c:pt idx="8037">
                  <c:v>44833.415536701388</c:v>
                </c:pt>
                <c:pt idx="8038">
                  <c:v>44833.415540289352</c:v>
                </c:pt>
                <c:pt idx="8039">
                  <c:v>44833.415543877316</c:v>
                </c:pt>
                <c:pt idx="8040">
                  <c:v>44833.415547500001</c:v>
                </c:pt>
                <c:pt idx="8041">
                  <c:v>44833.415551099541</c:v>
                </c:pt>
                <c:pt idx="8042">
                  <c:v>44833.415554687497</c:v>
                </c:pt>
                <c:pt idx="8043">
                  <c:v>44833.415558310182</c:v>
                </c:pt>
                <c:pt idx="8044">
                  <c:v>44833.415561898146</c:v>
                </c:pt>
                <c:pt idx="8045">
                  <c:v>44833.415565474534</c:v>
                </c:pt>
                <c:pt idx="8046">
                  <c:v>44833.415569062498</c:v>
                </c:pt>
                <c:pt idx="8047">
                  <c:v>44833.415572685182</c:v>
                </c:pt>
                <c:pt idx="8048">
                  <c:v>44833.415576273146</c:v>
                </c:pt>
                <c:pt idx="8049">
                  <c:v>44833.415579756947</c:v>
                </c:pt>
                <c:pt idx="8050">
                  <c:v>44833.415583344904</c:v>
                </c:pt>
                <c:pt idx="8051">
                  <c:v>44833.415586967596</c:v>
                </c:pt>
                <c:pt idx="8052">
                  <c:v>44833.415590555553</c:v>
                </c:pt>
                <c:pt idx="8053">
                  <c:v>44833.415594143517</c:v>
                </c:pt>
                <c:pt idx="8054">
                  <c:v>44833.415597777777</c:v>
                </c:pt>
                <c:pt idx="8055">
                  <c:v>44833.415601354165</c:v>
                </c:pt>
                <c:pt idx="8056">
                  <c:v>44833.415604930553</c:v>
                </c:pt>
                <c:pt idx="8057">
                  <c:v>44833.415608506948</c:v>
                </c:pt>
                <c:pt idx="8058">
                  <c:v>44833.415612083336</c:v>
                </c:pt>
                <c:pt idx="8059">
                  <c:v>44833.415615659724</c:v>
                </c:pt>
                <c:pt idx="8060">
                  <c:v>44833.415619212959</c:v>
                </c:pt>
                <c:pt idx="8061">
                  <c:v>44833.415622800923</c:v>
                </c:pt>
                <c:pt idx="8062">
                  <c:v>44833.415626284725</c:v>
                </c:pt>
                <c:pt idx="8063">
                  <c:v>44833.415629907409</c:v>
                </c:pt>
                <c:pt idx="8064">
                  <c:v>44833.415633495373</c:v>
                </c:pt>
                <c:pt idx="8065">
                  <c:v>44833.41563708333</c:v>
                </c:pt>
                <c:pt idx="8066">
                  <c:v>44833.415640706022</c:v>
                </c:pt>
                <c:pt idx="8067">
                  <c:v>44833.415644189816</c:v>
                </c:pt>
                <c:pt idx="8068">
                  <c:v>44833.41564777778</c:v>
                </c:pt>
                <c:pt idx="8069">
                  <c:v>44833.415651365744</c:v>
                </c:pt>
                <c:pt idx="8070">
                  <c:v>44833.415654988428</c:v>
                </c:pt>
                <c:pt idx="8071">
                  <c:v>44833.415658587961</c:v>
                </c:pt>
                <c:pt idx="8072">
                  <c:v>44833.415662175925</c:v>
                </c:pt>
                <c:pt idx="8073">
                  <c:v>44833.415665787034</c:v>
                </c:pt>
                <c:pt idx="8074">
                  <c:v>44833.415669363429</c:v>
                </c:pt>
                <c:pt idx="8075">
                  <c:v>44833.415672962961</c:v>
                </c:pt>
                <c:pt idx="8076">
                  <c:v>44833.415676550925</c:v>
                </c:pt>
                <c:pt idx="8077">
                  <c:v>44833.41568017361</c:v>
                </c:pt>
                <c:pt idx="8078">
                  <c:v>44833.415683761574</c:v>
                </c:pt>
                <c:pt idx="8079">
                  <c:v>44833.415687245368</c:v>
                </c:pt>
                <c:pt idx="8080">
                  <c:v>44833.415690833332</c:v>
                </c:pt>
                <c:pt idx="8081">
                  <c:v>44833.415694456016</c:v>
                </c:pt>
                <c:pt idx="8082">
                  <c:v>44833.41569804398</c:v>
                </c:pt>
                <c:pt idx="8083">
                  <c:v>44833.415701527774</c:v>
                </c:pt>
                <c:pt idx="8084">
                  <c:v>44833.415705115738</c:v>
                </c:pt>
                <c:pt idx="8085">
                  <c:v>44833.415708738423</c:v>
                </c:pt>
                <c:pt idx="8086">
                  <c:v>44833.415712326387</c:v>
                </c:pt>
                <c:pt idx="8087">
                  <c:v>44833.415715914351</c:v>
                </c:pt>
                <c:pt idx="8088">
                  <c:v>44833.415719537035</c:v>
                </c:pt>
                <c:pt idx="8089">
                  <c:v>44833.415723020837</c:v>
                </c:pt>
                <c:pt idx="8090">
                  <c:v>44833.415726608793</c:v>
                </c:pt>
                <c:pt idx="8091">
                  <c:v>44833.415730196757</c:v>
                </c:pt>
                <c:pt idx="8092">
                  <c:v>44833.415733819442</c:v>
                </c:pt>
                <c:pt idx="8093">
                  <c:v>44833.415737418982</c:v>
                </c:pt>
                <c:pt idx="8094">
                  <c:v>44833.415741006946</c:v>
                </c:pt>
                <c:pt idx="8095">
                  <c:v>44833.41574462963</c:v>
                </c:pt>
                <c:pt idx="8096">
                  <c:v>44833.415748217594</c:v>
                </c:pt>
                <c:pt idx="8097">
                  <c:v>44833.415751793982</c:v>
                </c:pt>
                <c:pt idx="8098">
                  <c:v>44833.415755381946</c:v>
                </c:pt>
                <c:pt idx="8099">
                  <c:v>44833.415759004631</c:v>
                </c:pt>
                <c:pt idx="8100">
                  <c:v>44833.415762604163</c:v>
                </c:pt>
                <c:pt idx="8101">
                  <c:v>44833.415766192127</c:v>
                </c:pt>
                <c:pt idx="8102">
                  <c:v>44833.415769814812</c:v>
                </c:pt>
                <c:pt idx="8103">
                  <c:v>44833.415773402776</c:v>
                </c:pt>
                <c:pt idx="8104">
                  <c:v>44833.41577699074</c:v>
                </c:pt>
                <c:pt idx="8105">
                  <c:v>44833.415780474534</c:v>
                </c:pt>
                <c:pt idx="8106">
                  <c:v>44833.415784097226</c:v>
                </c:pt>
                <c:pt idx="8107">
                  <c:v>44833.415787685182</c:v>
                </c:pt>
                <c:pt idx="8108">
                  <c:v>44833.415791273146</c:v>
                </c:pt>
                <c:pt idx="8109">
                  <c:v>44833.415794895831</c:v>
                </c:pt>
                <c:pt idx="8110">
                  <c:v>44833.415798495371</c:v>
                </c:pt>
                <c:pt idx="8111">
                  <c:v>44833.415802083335</c:v>
                </c:pt>
                <c:pt idx="8112">
                  <c:v>44833.415805706019</c:v>
                </c:pt>
                <c:pt idx="8113">
                  <c:v>44833.415809293983</c:v>
                </c:pt>
                <c:pt idx="8114">
                  <c:v>44833.415812881947</c:v>
                </c:pt>
                <c:pt idx="8115">
                  <c:v>44833.415816365741</c:v>
                </c:pt>
                <c:pt idx="8116">
                  <c:v>44833.415819907408</c:v>
                </c:pt>
                <c:pt idx="8117">
                  <c:v>44833.415823506948</c:v>
                </c:pt>
                <c:pt idx="8118">
                  <c:v>44833.415827106481</c:v>
                </c:pt>
                <c:pt idx="8119">
                  <c:v>44833.415830694445</c:v>
                </c:pt>
                <c:pt idx="8120">
                  <c:v>44833.415834293985</c:v>
                </c:pt>
                <c:pt idx="8121">
                  <c:v>44833.415837881941</c:v>
                </c:pt>
                <c:pt idx="8122">
                  <c:v>44833.415841458336</c:v>
                </c:pt>
                <c:pt idx="8123">
                  <c:v>44833.415845081021</c:v>
                </c:pt>
                <c:pt idx="8124">
                  <c:v>44833.415848645833</c:v>
                </c:pt>
                <c:pt idx="8125">
                  <c:v>44833.415852222221</c:v>
                </c:pt>
                <c:pt idx="8126">
                  <c:v>44833.41585578704</c:v>
                </c:pt>
                <c:pt idx="8127">
                  <c:v>44833.415859375003</c:v>
                </c:pt>
                <c:pt idx="8128">
                  <c:v>44833.415862951391</c:v>
                </c:pt>
                <c:pt idx="8129">
                  <c:v>44833.415866504627</c:v>
                </c:pt>
                <c:pt idx="8130">
                  <c:v>44833.415870081022</c:v>
                </c:pt>
                <c:pt idx="8131">
                  <c:v>44833.41587365741</c:v>
                </c:pt>
                <c:pt idx="8132">
                  <c:v>44833.415877233798</c:v>
                </c:pt>
                <c:pt idx="8133">
                  <c:v>44833.41588079861</c:v>
                </c:pt>
                <c:pt idx="8134">
                  <c:v>44833.415884374997</c:v>
                </c:pt>
                <c:pt idx="8135">
                  <c:v>44833.415887916664</c:v>
                </c:pt>
                <c:pt idx="8136">
                  <c:v>44833.415891400466</c:v>
                </c:pt>
                <c:pt idx="8137">
                  <c:v>44833.41589488426</c:v>
                </c:pt>
                <c:pt idx="8138">
                  <c:v>44833.415898472223</c:v>
                </c:pt>
                <c:pt idx="8139">
                  <c:v>44833.415902094908</c:v>
                </c:pt>
                <c:pt idx="8140">
                  <c:v>44833.415905578702</c:v>
                </c:pt>
                <c:pt idx="8141">
                  <c:v>44833.415909166666</c:v>
                </c:pt>
                <c:pt idx="8142">
                  <c:v>44833.415912719909</c:v>
                </c:pt>
                <c:pt idx="8143">
                  <c:v>44833.415916215279</c:v>
                </c:pt>
                <c:pt idx="8144">
                  <c:v>44833.415919791667</c:v>
                </c:pt>
                <c:pt idx="8145">
                  <c:v>44833.415923275461</c:v>
                </c:pt>
                <c:pt idx="8146">
                  <c:v>44833.415926898146</c:v>
                </c:pt>
                <c:pt idx="8147">
                  <c:v>44833.41593048611</c:v>
                </c:pt>
                <c:pt idx="8148">
                  <c:v>44833.415934085649</c:v>
                </c:pt>
                <c:pt idx="8149">
                  <c:v>44833.415937708334</c:v>
                </c:pt>
                <c:pt idx="8150">
                  <c:v>44833.415941296298</c:v>
                </c:pt>
                <c:pt idx="8151">
                  <c:v>44833.415944884262</c:v>
                </c:pt>
                <c:pt idx="8152">
                  <c:v>44833.41594846065</c:v>
                </c:pt>
                <c:pt idx="8153">
                  <c:v>44833.415952083335</c:v>
                </c:pt>
                <c:pt idx="8154">
                  <c:v>44833.415955671298</c:v>
                </c:pt>
                <c:pt idx="8155">
                  <c:v>44833.415959259262</c:v>
                </c:pt>
                <c:pt idx="8156">
                  <c:v>44833.415962824074</c:v>
                </c:pt>
                <c:pt idx="8157">
                  <c:v>44833.415966435183</c:v>
                </c:pt>
                <c:pt idx="8158">
                  <c:v>44833.41596997685</c:v>
                </c:pt>
                <c:pt idx="8159">
                  <c:v>44833.415973541669</c:v>
                </c:pt>
                <c:pt idx="8160">
                  <c:v>44833.415977164354</c:v>
                </c:pt>
                <c:pt idx="8161">
                  <c:v>44833.415980763886</c:v>
                </c:pt>
                <c:pt idx="8162">
                  <c:v>44833.41598435185</c:v>
                </c:pt>
                <c:pt idx="8163">
                  <c:v>44833.415987974535</c:v>
                </c:pt>
                <c:pt idx="8164">
                  <c:v>44833.415991562499</c:v>
                </c:pt>
                <c:pt idx="8165">
                  <c:v>44833.415995162039</c:v>
                </c:pt>
                <c:pt idx="8166">
                  <c:v>44833.415998784723</c:v>
                </c:pt>
                <c:pt idx="8167">
                  <c:v>44833.416002372687</c:v>
                </c:pt>
                <c:pt idx="8168">
                  <c:v>44833.416005949075</c:v>
                </c:pt>
                <c:pt idx="8169">
                  <c:v>44833.416009537039</c:v>
                </c:pt>
                <c:pt idx="8170">
                  <c:v>44833.416013159724</c:v>
                </c:pt>
                <c:pt idx="8171">
                  <c:v>44833.416016747688</c:v>
                </c:pt>
                <c:pt idx="8172">
                  <c:v>44833.416020335651</c:v>
                </c:pt>
                <c:pt idx="8173">
                  <c:v>44833.416023819445</c:v>
                </c:pt>
                <c:pt idx="8174">
                  <c:v>44833.41602744213</c:v>
                </c:pt>
                <c:pt idx="8175">
                  <c:v>44833.416031018518</c:v>
                </c:pt>
                <c:pt idx="8176">
                  <c:v>44833.416034594906</c:v>
                </c:pt>
                <c:pt idx="8177">
                  <c:v>44833.416038194446</c:v>
                </c:pt>
                <c:pt idx="8178">
                  <c:v>44833.41604181713</c:v>
                </c:pt>
                <c:pt idx="8179">
                  <c:v>44833.416045405094</c:v>
                </c:pt>
                <c:pt idx="8180">
                  <c:v>44833.416048993058</c:v>
                </c:pt>
                <c:pt idx="8181">
                  <c:v>44833.416052615743</c:v>
                </c:pt>
                <c:pt idx="8182">
                  <c:v>44833.416056099537</c:v>
                </c:pt>
                <c:pt idx="8183">
                  <c:v>44833.416059687501</c:v>
                </c:pt>
                <c:pt idx="8184">
                  <c:v>44833.416063275465</c:v>
                </c:pt>
                <c:pt idx="8185">
                  <c:v>44833.416066898149</c:v>
                </c:pt>
                <c:pt idx="8186">
                  <c:v>44833.416070474537</c:v>
                </c:pt>
                <c:pt idx="8187">
                  <c:v>44833.416074062501</c:v>
                </c:pt>
                <c:pt idx="8188">
                  <c:v>44833.416077662034</c:v>
                </c:pt>
                <c:pt idx="8189">
                  <c:v>44833.41608127315</c:v>
                </c:pt>
                <c:pt idx="8190">
                  <c:v>44833.416084756944</c:v>
                </c:pt>
                <c:pt idx="8191">
                  <c:v>44833.416088344908</c:v>
                </c:pt>
                <c:pt idx="8192">
                  <c:v>44833.416091921295</c:v>
                </c:pt>
                <c:pt idx="8193">
                  <c:v>44833.416095405089</c:v>
                </c:pt>
                <c:pt idx="8194">
                  <c:v>44833.416099027774</c:v>
                </c:pt>
                <c:pt idx="8195">
                  <c:v>44833.416102511575</c:v>
                </c:pt>
                <c:pt idx="8196">
                  <c:v>44833.416106099539</c:v>
                </c:pt>
                <c:pt idx="8197">
                  <c:v>44833.416109687503</c:v>
                </c:pt>
                <c:pt idx="8198">
                  <c:v>44833.416113310188</c:v>
                </c:pt>
                <c:pt idx="8199">
                  <c:v>44833.416116909721</c:v>
                </c:pt>
                <c:pt idx="8200">
                  <c:v>44833.416120497684</c:v>
                </c:pt>
                <c:pt idx="8201">
                  <c:v>44833.416124120369</c:v>
                </c:pt>
                <c:pt idx="8202">
                  <c:v>44833.416127708333</c:v>
                </c:pt>
                <c:pt idx="8203">
                  <c:v>44833.416131307873</c:v>
                </c:pt>
                <c:pt idx="8204">
                  <c:v>44833.416134930558</c:v>
                </c:pt>
                <c:pt idx="8205">
                  <c:v>44833.416138518522</c:v>
                </c:pt>
                <c:pt idx="8206">
                  <c:v>44833.416142106478</c:v>
                </c:pt>
                <c:pt idx="8207">
                  <c:v>44833.41614572917</c:v>
                </c:pt>
                <c:pt idx="8208">
                  <c:v>44833.416149328703</c:v>
                </c:pt>
                <c:pt idx="8209">
                  <c:v>44833.416152905091</c:v>
                </c:pt>
                <c:pt idx="8210">
                  <c:v>44833.416156527775</c:v>
                </c:pt>
                <c:pt idx="8211">
                  <c:v>44833.416160127315</c:v>
                </c:pt>
                <c:pt idx="8212">
                  <c:v>44833.416163611109</c:v>
                </c:pt>
                <c:pt idx="8213">
                  <c:v>44833.416167199073</c:v>
                </c:pt>
                <c:pt idx="8214">
                  <c:v>44833.416170821758</c:v>
                </c:pt>
                <c:pt idx="8215">
                  <c:v>44833.416174409722</c:v>
                </c:pt>
                <c:pt idx="8216">
                  <c:v>44833.416177997686</c:v>
                </c:pt>
                <c:pt idx="8217">
                  <c:v>44833.41618148148</c:v>
                </c:pt>
                <c:pt idx="8218">
                  <c:v>44833.416185104164</c:v>
                </c:pt>
                <c:pt idx="8219">
                  <c:v>44833.416188692128</c:v>
                </c:pt>
                <c:pt idx="8220">
                  <c:v>44833.416192268516</c:v>
                </c:pt>
                <c:pt idx="8221">
                  <c:v>44833.416195752317</c:v>
                </c:pt>
                <c:pt idx="8222">
                  <c:v>44833.416199236111</c:v>
                </c:pt>
                <c:pt idx="8223">
                  <c:v>44833.41620284722</c:v>
                </c:pt>
                <c:pt idx="8224">
                  <c:v>44833.416206331021</c:v>
                </c:pt>
                <c:pt idx="8225">
                  <c:v>44833.416209918978</c:v>
                </c:pt>
                <c:pt idx="8226">
                  <c:v>44833.416213506942</c:v>
                </c:pt>
                <c:pt idx="8227">
                  <c:v>44833.416217129627</c:v>
                </c:pt>
                <c:pt idx="8228">
                  <c:v>44833.416220613428</c:v>
                </c:pt>
                <c:pt idx="8229">
                  <c:v>44833.416224201392</c:v>
                </c:pt>
                <c:pt idx="8230">
                  <c:v>44833.416227789348</c:v>
                </c:pt>
                <c:pt idx="8231">
                  <c:v>44833.416231377312</c:v>
                </c:pt>
                <c:pt idx="8232">
                  <c:v>44833.416234872682</c:v>
                </c:pt>
                <c:pt idx="8233">
                  <c:v>44833.416238460646</c:v>
                </c:pt>
                <c:pt idx="8234">
                  <c:v>44833.41624204861</c:v>
                </c:pt>
                <c:pt idx="8235">
                  <c:v>44833.416245636574</c:v>
                </c:pt>
                <c:pt idx="8236">
                  <c:v>44833.416249120368</c:v>
                </c:pt>
                <c:pt idx="8237">
                  <c:v>44833.416252731484</c:v>
                </c:pt>
                <c:pt idx="8238">
                  <c:v>44833.416256215278</c:v>
                </c:pt>
                <c:pt idx="8239">
                  <c:v>44833.416259814818</c:v>
                </c:pt>
                <c:pt idx="8240">
                  <c:v>44833.416263391206</c:v>
                </c:pt>
                <c:pt idx="8241">
                  <c:v>44833.416267025466</c:v>
                </c:pt>
                <c:pt idx="8242">
                  <c:v>44833.416270613423</c:v>
                </c:pt>
                <c:pt idx="8243">
                  <c:v>44833.416274201387</c:v>
                </c:pt>
                <c:pt idx="8244">
                  <c:v>44833.416277824072</c:v>
                </c:pt>
                <c:pt idx="8245">
                  <c:v>44833.416281412035</c:v>
                </c:pt>
                <c:pt idx="8246">
                  <c:v>44833.416284895837</c:v>
                </c:pt>
                <c:pt idx="8247">
                  <c:v>44833.416288483793</c:v>
                </c:pt>
                <c:pt idx="8248">
                  <c:v>44833.416292106478</c:v>
                </c:pt>
                <c:pt idx="8249">
                  <c:v>44833.416295694442</c:v>
                </c:pt>
                <c:pt idx="8250">
                  <c:v>44833.416299178243</c:v>
                </c:pt>
                <c:pt idx="8251">
                  <c:v>44833.416302766207</c:v>
                </c:pt>
                <c:pt idx="8252">
                  <c:v>44833.416306388892</c:v>
                </c:pt>
                <c:pt idx="8253">
                  <c:v>44833.416309953704</c:v>
                </c:pt>
                <c:pt idx="8254">
                  <c:v>44833.416313437498</c:v>
                </c:pt>
                <c:pt idx="8255">
                  <c:v>44833.416317025461</c:v>
                </c:pt>
                <c:pt idx="8256">
                  <c:v>44833.416320613425</c:v>
                </c:pt>
                <c:pt idx="8257">
                  <c:v>44833.41632423611</c:v>
                </c:pt>
                <c:pt idx="8258">
                  <c:v>44833.41632783565</c:v>
                </c:pt>
                <c:pt idx="8259">
                  <c:v>44833.416331423614</c:v>
                </c:pt>
                <c:pt idx="8260">
                  <c:v>44833.416335046299</c:v>
                </c:pt>
                <c:pt idx="8261">
                  <c:v>44833.416338634263</c:v>
                </c:pt>
                <c:pt idx="8262">
                  <c:v>44833.416342222219</c:v>
                </c:pt>
                <c:pt idx="8263">
                  <c:v>44833.416345844904</c:v>
                </c:pt>
                <c:pt idx="8264">
                  <c:v>44833.416349328705</c:v>
                </c:pt>
                <c:pt idx="8265">
                  <c:v>44833.416352916669</c:v>
                </c:pt>
                <c:pt idx="8266">
                  <c:v>44833.416356504633</c:v>
                </c:pt>
                <c:pt idx="8267">
                  <c:v>44833.416360138886</c:v>
                </c:pt>
                <c:pt idx="8268">
                  <c:v>44833.41636372685</c:v>
                </c:pt>
                <c:pt idx="8269">
                  <c:v>44833.416367314814</c:v>
                </c:pt>
                <c:pt idx="8270">
                  <c:v>44833.416370891202</c:v>
                </c:pt>
                <c:pt idx="8271">
                  <c:v>44833.416374513887</c:v>
                </c:pt>
                <c:pt idx="8272">
                  <c:v>44833.416378101851</c:v>
                </c:pt>
                <c:pt idx="8273">
                  <c:v>44833.416381689814</c:v>
                </c:pt>
                <c:pt idx="8274">
                  <c:v>44833.416385300923</c:v>
                </c:pt>
                <c:pt idx="8275">
                  <c:v>44833.416388865742</c:v>
                </c:pt>
                <c:pt idx="8276">
                  <c:v>44833.416392361112</c:v>
                </c:pt>
                <c:pt idx="8277">
                  <c:v>44833.416395949076</c:v>
                </c:pt>
                <c:pt idx="8278">
                  <c:v>44833.41639953704</c:v>
                </c:pt>
                <c:pt idx="8279">
                  <c:v>44833.416403159725</c:v>
                </c:pt>
                <c:pt idx="8280">
                  <c:v>44833.416406736113</c:v>
                </c:pt>
                <c:pt idx="8281">
                  <c:v>44833.416410324076</c:v>
                </c:pt>
                <c:pt idx="8282">
                  <c:v>44833.416413923609</c:v>
                </c:pt>
                <c:pt idx="8283">
                  <c:v>44833.416417546294</c:v>
                </c:pt>
                <c:pt idx="8284">
                  <c:v>44833.416421134258</c:v>
                </c:pt>
                <c:pt idx="8285">
                  <c:v>44833.416424722222</c:v>
                </c:pt>
                <c:pt idx="8286">
                  <c:v>44833.416428344906</c:v>
                </c:pt>
                <c:pt idx="8287">
                  <c:v>44833.416431944446</c:v>
                </c:pt>
                <c:pt idx="8288">
                  <c:v>44833.41643553241</c:v>
                </c:pt>
                <c:pt idx="8289">
                  <c:v>44833.416439155095</c:v>
                </c:pt>
                <c:pt idx="8290">
                  <c:v>44833.416442743059</c:v>
                </c:pt>
                <c:pt idx="8291">
                  <c:v>44833.416446226853</c:v>
                </c:pt>
                <c:pt idx="8292">
                  <c:v>44833.416449814817</c:v>
                </c:pt>
                <c:pt idx="8293">
                  <c:v>44833.416453437501</c:v>
                </c:pt>
                <c:pt idx="8294">
                  <c:v>44833.416457025465</c:v>
                </c:pt>
                <c:pt idx="8295">
                  <c:v>44833.416460601853</c:v>
                </c:pt>
                <c:pt idx="8296">
                  <c:v>44833.416464178241</c:v>
                </c:pt>
                <c:pt idx="8297">
                  <c:v>44833.416467754629</c:v>
                </c:pt>
                <c:pt idx="8298">
                  <c:v>44833.416471377313</c:v>
                </c:pt>
                <c:pt idx="8299">
                  <c:v>44833.416474976853</c:v>
                </c:pt>
                <c:pt idx="8300">
                  <c:v>44833.416478564817</c:v>
                </c:pt>
                <c:pt idx="8301">
                  <c:v>44833.416482187502</c:v>
                </c:pt>
                <c:pt idx="8302">
                  <c:v>44833.416485787035</c:v>
                </c:pt>
                <c:pt idx="8303">
                  <c:v>44833.416489374998</c:v>
                </c:pt>
                <c:pt idx="8304">
                  <c:v>44833.416492997683</c:v>
                </c:pt>
                <c:pt idx="8305">
                  <c:v>44833.416496574071</c:v>
                </c:pt>
                <c:pt idx="8306">
                  <c:v>44833.416500162035</c:v>
                </c:pt>
                <c:pt idx="8307">
                  <c:v>44833.416503749999</c:v>
                </c:pt>
                <c:pt idx="8308">
                  <c:v>44833.416507372684</c:v>
                </c:pt>
                <c:pt idx="8309">
                  <c:v>44833.416510960647</c:v>
                </c:pt>
                <c:pt idx="8310">
                  <c:v>44833.416514444441</c:v>
                </c:pt>
                <c:pt idx="8311">
                  <c:v>44833.416518032405</c:v>
                </c:pt>
                <c:pt idx="8312">
                  <c:v>44833.41652165509</c:v>
                </c:pt>
                <c:pt idx="8313">
                  <c:v>44833.416525243054</c:v>
                </c:pt>
                <c:pt idx="8314">
                  <c:v>44833.416528831018</c:v>
                </c:pt>
                <c:pt idx="8315">
                  <c:v>44833.416532314812</c:v>
                </c:pt>
                <c:pt idx="8316">
                  <c:v>44833.416535937497</c:v>
                </c:pt>
                <c:pt idx="8317">
                  <c:v>44833.41653952546</c:v>
                </c:pt>
                <c:pt idx="8318">
                  <c:v>44833.416543113424</c:v>
                </c:pt>
                <c:pt idx="8319">
                  <c:v>44833.416546689812</c:v>
                </c:pt>
                <c:pt idx="8320">
                  <c:v>44833.416550312497</c:v>
                </c:pt>
                <c:pt idx="8321">
                  <c:v>44833.416553900461</c:v>
                </c:pt>
                <c:pt idx="8322">
                  <c:v>44833.416557488425</c:v>
                </c:pt>
                <c:pt idx="8323">
                  <c:v>44833.416560972226</c:v>
                </c:pt>
                <c:pt idx="8324">
                  <c:v>44833.416564594911</c:v>
                </c:pt>
                <c:pt idx="8325">
                  <c:v>44833.416568182867</c:v>
                </c:pt>
                <c:pt idx="8326">
                  <c:v>44833.416571770831</c:v>
                </c:pt>
                <c:pt idx="8327">
                  <c:v>44833.416575254632</c:v>
                </c:pt>
                <c:pt idx="8328">
                  <c:v>44833.416578865741</c:v>
                </c:pt>
                <c:pt idx="8329">
                  <c:v>44833.416582349535</c:v>
                </c:pt>
                <c:pt idx="8330">
                  <c:v>44833.416585937499</c:v>
                </c:pt>
                <c:pt idx="8331">
                  <c:v>44833.416589513887</c:v>
                </c:pt>
                <c:pt idx="8332">
                  <c:v>44833.416593101851</c:v>
                </c:pt>
                <c:pt idx="8333">
                  <c:v>44833.416596689814</c:v>
                </c:pt>
                <c:pt idx="8334">
                  <c:v>44833.416600289354</c:v>
                </c:pt>
                <c:pt idx="8335">
                  <c:v>44833.41660384259</c:v>
                </c:pt>
                <c:pt idx="8336">
                  <c:v>44833.41660744213</c:v>
                </c:pt>
                <c:pt idx="8337">
                  <c:v>44833.416611030094</c:v>
                </c:pt>
                <c:pt idx="8338">
                  <c:v>44833.416614618058</c:v>
                </c:pt>
                <c:pt idx="8339">
                  <c:v>44833.416618240743</c:v>
                </c:pt>
                <c:pt idx="8340">
                  <c:v>44833.416621828706</c:v>
                </c:pt>
                <c:pt idx="8341">
                  <c:v>44833.41662541667</c:v>
                </c:pt>
                <c:pt idx="8342">
                  <c:v>44833.416628900464</c:v>
                </c:pt>
                <c:pt idx="8343">
                  <c:v>44833.416632430555</c:v>
                </c:pt>
                <c:pt idx="8344">
                  <c:v>44833.416635914349</c:v>
                </c:pt>
                <c:pt idx="8345">
                  <c:v>44833.41663939815</c:v>
                </c:pt>
                <c:pt idx="8346">
                  <c:v>44833.416642986114</c:v>
                </c:pt>
                <c:pt idx="8347">
                  <c:v>44833.416646608799</c:v>
                </c:pt>
                <c:pt idx="8348">
                  <c:v>44833.416650196756</c:v>
                </c:pt>
                <c:pt idx="8349">
                  <c:v>44833.41665378472</c:v>
                </c:pt>
                <c:pt idx="8350">
                  <c:v>44833.416657407404</c:v>
                </c:pt>
                <c:pt idx="8351">
                  <c:v>44833.416660891206</c:v>
                </c:pt>
                <c:pt idx="8352">
                  <c:v>44833.416664479169</c:v>
                </c:pt>
                <c:pt idx="8353">
                  <c:v>44833.416668067126</c:v>
                </c:pt>
                <c:pt idx="8354">
                  <c:v>44833.41667165509</c:v>
                </c:pt>
                <c:pt idx="8355">
                  <c:v>44833.416675266206</c:v>
                </c:pt>
                <c:pt idx="8356">
                  <c:v>44833.416678831018</c:v>
                </c:pt>
                <c:pt idx="8357">
                  <c:v>44833.416682418982</c:v>
                </c:pt>
                <c:pt idx="8358">
                  <c:v>44833.416685902775</c:v>
                </c:pt>
                <c:pt idx="8359">
                  <c:v>44833.416689490739</c:v>
                </c:pt>
                <c:pt idx="8360">
                  <c:v>44833.416693113424</c:v>
                </c:pt>
                <c:pt idx="8361">
                  <c:v>44833.416696712964</c:v>
                </c:pt>
                <c:pt idx="8362">
                  <c:v>44833.416700289352</c:v>
                </c:pt>
                <c:pt idx="8363">
                  <c:v>44833.416703773146</c:v>
                </c:pt>
                <c:pt idx="8364">
                  <c:v>44833.416707395831</c:v>
                </c:pt>
                <c:pt idx="8365">
                  <c:v>44833.416710983794</c:v>
                </c:pt>
                <c:pt idx="8366">
                  <c:v>44833.416714560182</c:v>
                </c:pt>
                <c:pt idx="8367">
                  <c:v>44833.416718148146</c:v>
                </c:pt>
                <c:pt idx="8368">
                  <c:v>44833.416721770831</c:v>
                </c:pt>
                <c:pt idx="8369">
                  <c:v>44833.416725358795</c:v>
                </c:pt>
                <c:pt idx="8370">
                  <c:v>44833.416728958335</c:v>
                </c:pt>
                <c:pt idx="8371">
                  <c:v>44833.416732581019</c:v>
                </c:pt>
                <c:pt idx="8372">
                  <c:v>44833.416736157407</c:v>
                </c:pt>
                <c:pt idx="8373">
                  <c:v>44833.416739641201</c:v>
                </c:pt>
                <c:pt idx="8374">
                  <c:v>44833.416743229165</c:v>
                </c:pt>
                <c:pt idx="8375">
                  <c:v>44833.416746712966</c:v>
                </c:pt>
                <c:pt idx="8376">
                  <c:v>44833.416750335651</c:v>
                </c:pt>
                <c:pt idx="8377">
                  <c:v>44833.416753923608</c:v>
                </c:pt>
                <c:pt idx="8378">
                  <c:v>44833.416757511572</c:v>
                </c:pt>
                <c:pt idx="8379">
                  <c:v>44833.416761134256</c:v>
                </c:pt>
                <c:pt idx="8380">
                  <c:v>44833.416764733796</c:v>
                </c:pt>
                <c:pt idx="8381">
                  <c:v>44833.41676832176</c:v>
                </c:pt>
                <c:pt idx="8382">
                  <c:v>44833.416771944445</c:v>
                </c:pt>
                <c:pt idx="8383">
                  <c:v>44833.416775532409</c:v>
                </c:pt>
                <c:pt idx="8384">
                  <c:v>44833.416779131941</c:v>
                </c:pt>
                <c:pt idx="8385">
                  <c:v>44833.416782754626</c:v>
                </c:pt>
                <c:pt idx="8386">
                  <c:v>44833.41678634259</c:v>
                </c:pt>
                <c:pt idx="8387">
                  <c:v>44833.416789930554</c:v>
                </c:pt>
                <c:pt idx="8388">
                  <c:v>44833.416793553239</c:v>
                </c:pt>
                <c:pt idx="8389">
                  <c:v>44833.416797152779</c:v>
                </c:pt>
                <c:pt idx="8390">
                  <c:v>44833.416800740742</c:v>
                </c:pt>
                <c:pt idx="8391">
                  <c:v>44833.41680431713</c:v>
                </c:pt>
                <c:pt idx="8392">
                  <c:v>44833.416807939815</c:v>
                </c:pt>
                <c:pt idx="8393">
                  <c:v>44833.416811527779</c:v>
                </c:pt>
                <c:pt idx="8394">
                  <c:v>44833.416815115743</c:v>
                </c:pt>
                <c:pt idx="8395">
                  <c:v>44833.416818738428</c:v>
                </c:pt>
                <c:pt idx="8396">
                  <c:v>44833.416822326391</c:v>
                </c:pt>
                <c:pt idx="8397">
                  <c:v>44833.416825914355</c:v>
                </c:pt>
                <c:pt idx="8398">
                  <c:v>44833.416829490743</c:v>
                </c:pt>
                <c:pt idx="8399">
                  <c:v>44833.416832974537</c:v>
                </c:pt>
                <c:pt idx="8400">
                  <c:v>44833.416836597222</c:v>
                </c:pt>
                <c:pt idx="8401">
                  <c:v>44833.416840185186</c:v>
                </c:pt>
                <c:pt idx="8402">
                  <c:v>44833.41684377315</c:v>
                </c:pt>
                <c:pt idx="8403">
                  <c:v>44833.416847395834</c:v>
                </c:pt>
                <c:pt idx="8404">
                  <c:v>44833.416850879628</c:v>
                </c:pt>
                <c:pt idx="8405">
                  <c:v>44833.416854467592</c:v>
                </c:pt>
                <c:pt idx="8406">
                  <c:v>44833.416858055556</c:v>
                </c:pt>
                <c:pt idx="8407">
                  <c:v>44833.416861666665</c:v>
                </c:pt>
                <c:pt idx="8408">
                  <c:v>44833.416865254629</c:v>
                </c:pt>
                <c:pt idx="8409">
                  <c:v>44833.416868842593</c:v>
                </c:pt>
                <c:pt idx="8410">
                  <c:v>44833.416872430556</c:v>
                </c:pt>
                <c:pt idx="8411">
                  <c:v>44833.416876053241</c:v>
                </c:pt>
                <c:pt idx="8412">
                  <c:v>44833.416879652781</c:v>
                </c:pt>
                <c:pt idx="8413">
                  <c:v>44833.416883240738</c:v>
                </c:pt>
                <c:pt idx="8414">
                  <c:v>44833.416886863422</c:v>
                </c:pt>
                <c:pt idx="8415">
                  <c:v>44833.416890462962</c:v>
                </c:pt>
                <c:pt idx="8416">
                  <c:v>44833.416894004629</c:v>
                </c:pt>
                <c:pt idx="8417">
                  <c:v>44833.416897499999</c:v>
                </c:pt>
                <c:pt idx="8418">
                  <c:v>44833.416901087963</c:v>
                </c:pt>
                <c:pt idx="8419">
                  <c:v>44833.416904710648</c:v>
                </c:pt>
                <c:pt idx="8420">
                  <c:v>44833.416908310188</c:v>
                </c:pt>
                <c:pt idx="8421">
                  <c:v>44833.416911898152</c:v>
                </c:pt>
                <c:pt idx="8422">
                  <c:v>44833.416915520836</c:v>
                </c:pt>
                <c:pt idx="8423">
                  <c:v>44833.416919108793</c:v>
                </c:pt>
                <c:pt idx="8424">
                  <c:v>44833.416922708333</c:v>
                </c:pt>
                <c:pt idx="8425">
                  <c:v>44833.416926273145</c:v>
                </c:pt>
                <c:pt idx="8426">
                  <c:v>44833.416929895837</c:v>
                </c:pt>
                <c:pt idx="8427">
                  <c:v>44833.416933495369</c:v>
                </c:pt>
                <c:pt idx="8428">
                  <c:v>44833.416937083333</c:v>
                </c:pt>
                <c:pt idx="8429">
                  <c:v>44833.416940706018</c:v>
                </c:pt>
                <c:pt idx="8430">
                  <c:v>44833.416944293982</c:v>
                </c:pt>
                <c:pt idx="8431">
                  <c:v>44833.41694787037</c:v>
                </c:pt>
                <c:pt idx="8432">
                  <c:v>44833.416951446758</c:v>
                </c:pt>
                <c:pt idx="8433">
                  <c:v>44833.416954930559</c:v>
                </c:pt>
                <c:pt idx="8434">
                  <c:v>44833.416958553244</c:v>
                </c:pt>
                <c:pt idx="8435">
                  <c:v>44833.4169621412</c:v>
                </c:pt>
                <c:pt idx="8436">
                  <c:v>44833.416965625001</c:v>
                </c:pt>
                <c:pt idx="8437">
                  <c:v>44833.416969212965</c:v>
                </c:pt>
                <c:pt idx="8438">
                  <c:v>44833.41697283565</c:v>
                </c:pt>
                <c:pt idx="8439">
                  <c:v>44833.416976435183</c:v>
                </c:pt>
                <c:pt idx="8440">
                  <c:v>44833.416980023147</c:v>
                </c:pt>
                <c:pt idx="8441">
                  <c:v>44833.416983645831</c:v>
                </c:pt>
                <c:pt idx="8442">
                  <c:v>44833.416987233795</c:v>
                </c:pt>
                <c:pt idx="8443">
                  <c:v>44833.416990821759</c:v>
                </c:pt>
                <c:pt idx="8444">
                  <c:v>44833.416994305553</c:v>
                </c:pt>
                <c:pt idx="8445">
                  <c:v>44833.416997916669</c:v>
                </c:pt>
                <c:pt idx="8446">
                  <c:v>44833.417001400463</c:v>
                </c:pt>
                <c:pt idx="8447">
                  <c:v>44833.417004988427</c:v>
                </c:pt>
                <c:pt idx="8448">
                  <c:v>44833.417008576391</c:v>
                </c:pt>
                <c:pt idx="8449">
                  <c:v>44833.417012199076</c:v>
                </c:pt>
                <c:pt idx="8450">
                  <c:v>44833.41701568287</c:v>
                </c:pt>
                <c:pt idx="8451">
                  <c:v>44833.417019270833</c:v>
                </c:pt>
                <c:pt idx="8452">
                  <c:v>44833.417022858797</c:v>
                </c:pt>
                <c:pt idx="8453">
                  <c:v>44833.417026481482</c:v>
                </c:pt>
                <c:pt idx="8454">
                  <c:v>44833.417030069446</c:v>
                </c:pt>
                <c:pt idx="8455">
                  <c:v>44833.41703355324</c:v>
                </c:pt>
                <c:pt idx="8456">
                  <c:v>44833.417037129628</c:v>
                </c:pt>
                <c:pt idx="8457">
                  <c:v>44833.417040717592</c:v>
                </c:pt>
                <c:pt idx="8458">
                  <c:v>44833.4170443287</c:v>
                </c:pt>
                <c:pt idx="8459">
                  <c:v>44833.41704792824</c:v>
                </c:pt>
                <c:pt idx="8460">
                  <c:v>44833.417051516204</c:v>
                </c:pt>
                <c:pt idx="8461">
                  <c:v>44833.417055138889</c:v>
                </c:pt>
                <c:pt idx="8462">
                  <c:v>44833.417058726853</c:v>
                </c:pt>
                <c:pt idx="8463">
                  <c:v>44833.417062210647</c:v>
                </c:pt>
                <c:pt idx="8464">
                  <c:v>44833.417065798611</c:v>
                </c:pt>
                <c:pt idx="8465">
                  <c:v>44833.417069421295</c:v>
                </c:pt>
                <c:pt idx="8466">
                  <c:v>44833.417073009259</c:v>
                </c:pt>
                <c:pt idx="8467">
                  <c:v>44833.417076597223</c:v>
                </c:pt>
                <c:pt idx="8468">
                  <c:v>44833.417080081017</c:v>
                </c:pt>
                <c:pt idx="8469">
                  <c:v>44833.417083703702</c:v>
                </c:pt>
                <c:pt idx="8470">
                  <c:v>44833.417087291666</c:v>
                </c:pt>
                <c:pt idx="8471">
                  <c:v>44833.41709077546</c:v>
                </c:pt>
                <c:pt idx="8472">
                  <c:v>44833.417094351855</c:v>
                </c:pt>
                <c:pt idx="8473">
                  <c:v>44833.417097835649</c:v>
                </c:pt>
                <c:pt idx="8474">
                  <c:v>44833.417101458333</c:v>
                </c:pt>
                <c:pt idx="8475">
                  <c:v>44833.417105046297</c:v>
                </c:pt>
                <c:pt idx="8476">
                  <c:v>44833.417108634261</c:v>
                </c:pt>
                <c:pt idx="8477">
                  <c:v>44833.417112118055</c:v>
                </c:pt>
                <c:pt idx="8478">
                  <c:v>44833.41711574074</c:v>
                </c:pt>
                <c:pt idx="8479">
                  <c:v>44833.417119328704</c:v>
                </c:pt>
                <c:pt idx="8480">
                  <c:v>44833.417122916668</c:v>
                </c:pt>
                <c:pt idx="8481">
                  <c:v>44833.417126539352</c:v>
                </c:pt>
                <c:pt idx="8482">
                  <c:v>44833.417130138892</c:v>
                </c:pt>
                <c:pt idx="8483">
                  <c:v>44833.417133726849</c:v>
                </c:pt>
                <c:pt idx="8484">
                  <c:v>44833.417137349534</c:v>
                </c:pt>
                <c:pt idx="8485">
                  <c:v>44833.417140949074</c:v>
                </c:pt>
                <c:pt idx="8486">
                  <c:v>44833.417144525461</c:v>
                </c:pt>
                <c:pt idx="8487">
                  <c:v>44833.417148009263</c:v>
                </c:pt>
                <c:pt idx="8488">
                  <c:v>44833.417151631947</c:v>
                </c:pt>
                <c:pt idx="8489">
                  <c:v>44833.417155219904</c:v>
                </c:pt>
                <c:pt idx="8490">
                  <c:v>44833.417158807868</c:v>
                </c:pt>
                <c:pt idx="8491">
                  <c:v>44833.417162291669</c:v>
                </c:pt>
                <c:pt idx="8492">
                  <c:v>44833.417165902778</c:v>
                </c:pt>
                <c:pt idx="8493">
                  <c:v>44833.417169386572</c:v>
                </c:pt>
                <c:pt idx="8494">
                  <c:v>44833.417172974536</c:v>
                </c:pt>
                <c:pt idx="8495">
                  <c:v>44833.4171765625</c:v>
                </c:pt>
                <c:pt idx="8496">
                  <c:v>44833.417180046294</c:v>
                </c:pt>
                <c:pt idx="8497">
                  <c:v>44833.41718365741</c:v>
                </c:pt>
                <c:pt idx="8498">
                  <c:v>44833.417187256942</c:v>
                </c:pt>
                <c:pt idx="8499">
                  <c:v>44833.417190844906</c:v>
                </c:pt>
                <c:pt idx="8500">
                  <c:v>44833.417194467591</c:v>
                </c:pt>
                <c:pt idx="8501">
                  <c:v>44833.417198067131</c:v>
                </c:pt>
                <c:pt idx="8502">
                  <c:v>44833.417201655095</c:v>
                </c:pt>
                <c:pt idx="8503">
                  <c:v>44833.417205266203</c:v>
                </c:pt>
                <c:pt idx="8504">
                  <c:v>44833.417208749997</c:v>
                </c:pt>
                <c:pt idx="8505">
                  <c:v>44833.417212349537</c:v>
                </c:pt>
                <c:pt idx="8506">
                  <c:v>44833.417215937501</c:v>
                </c:pt>
                <c:pt idx="8507">
                  <c:v>44833.417219537034</c:v>
                </c:pt>
                <c:pt idx="8508">
                  <c:v>44833.417223124998</c:v>
                </c:pt>
                <c:pt idx="8509">
                  <c:v>44833.417226712962</c:v>
                </c:pt>
                <c:pt idx="8510">
                  <c:v>44833.417230196763</c:v>
                </c:pt>
                <c:pt idx="8511">
                  <c:v>44833.417233784719</c:v>
                </c:pt>
                <c:pt idx="8512">
                  <c:v>44833.417237268521</c:v>
                </c:pt>
                <c:pt idx="8513">
                  <c:v>44833.417240879629</c:v>
                </c:pt>
                <c:pt idx="8514">
                  <c:v>44833.417244479169</c:v>
                </c:pt>
                <c:pt idx="8515">
                  <c:v>44833.417248067133</c:v>
                </c:pt>
                <c:pt idx="8516">
                  <c:v>44833.417251689818</c:v>
                </c:pt>
                <c:pt idx="8517">
                  <c:v>44833.417255277775</c:v>
                </c:pt>
                <c:pt idx="8518">
                  <c:v>44833.41725885417</c:v>
                </c:pt>
                <c:pt idx="8519">
                  <c:v>44833.417262442126</c:v>
                </c:pt>
                <c:pt idx="8520">
                  <c:v>44833.417266064818</c:v>
                </c:pt>
                <c:pt idx="8521">
                  <c:v>44833.417269652775</c:v>
                </c:pt>
                <c:pt idx="8522">
                  <c:v>44833.417273252315</c:v>
                </c:pt>
                <c:pt idx="8523">
                  <c:v>44833.417276875</c:v>
                </c:pt>
                <c:pt idx="8524">
                  <c:v>44833.417280462963</c:v>
                </c:pt>
                <c:pt idx="8525">
                  <c:v>44833.417284050927</c:v>
                </c:pt>
                <c:pt idx="8526">
                  <c:v>44833.417287534721</c:v>
                </c:pt>
                <c:pt idx="8527">
                  <c:v>44833.41729114583</c:v>
                </c:pt>
                <c:pt idx="8528">
                  <c:v>44833.417294629631</c:v>
                </c:pt>
                <c:pt idx="8529">
                  <c:v>44833.417298217595</c:v>
                </c:pt>
                <c:pt idx="8530">
                  <c:v>44833.417301805559</c:v>
                </c:pt>
                <c:pt idx="8531">
                  <c:v>44833.417305428244</c:v>
                </c:pt>
                <c:pt idx="8532">
                  <c:v>44833.417308912038</c:v>
                </c:pt>
                <c:pt idx="8533">
                  <c:v>44833.417312500002</c:v>
                </c:pt>
                <c:pt idx="8534">
                  <c:v>44833.417316087965</c:v>
                </c:pt>
                <c:pt idx="8535">
                  <c:v>44833.41731971065</c:v>
                </c:pt>
                <c:pt idx="8536">
                  <c:v>44833.417323310183</c:v>
                </c:pt>
                <c:pt idx="8537">
                  <c:v>44833.417326898147</c:v>
                </c:pt>
                <c:pt idx="8538">
                  <c:v>44833.417330520831</c:v>
                </c:pt>
                <c:pt idx="8539">
                  <c:v>44833.417334108795</c:v>
                </c:pt>
                <c:pt idx="8540">
                  <c:v>44833.417337696759</c:v>
                </c:pt>
                <c:pt idx="8541">
                  <c:v>44833.417341180553</c:v>
                </c:pt>
                <c:pt idx="8542">
                  <c:v>44833.417344803238</c:v>
                </c:pt>
                <c:pt idx="8543">
                  <c:v>44833.417348391202</c:v>
                </c:pt>
                <c:pt idx="8544">
                  <c:v>44833.417351979166</c:v>
                </c:pt>
                <c:pt idx="8545">
                  <c:v>44833.417355555554</c:v>
                </c:pt>
                <c:pt idx="8546">
                  <c:v>44833.417359178238</c:v>
                </c:pt>
                <c:pt idx="8547">
                  <c:v>44833.417362766202</c:v>
                </c:pt>
                <c:pt idx="8548">
                  <c:v>44833.417366354166</c:v>
                </c:pt>
                <c:pt idx="8549">
                  <c:v>44833.41736983796</c:v>
                </c:pt>
                <c:pt idx="8550">
                  <c:v>44833.417373460645</c:v>
                </c:pt>
                <c:pt idx="8551">
                  <c:v>44833.417377048609</c:v>
                </c:pt>
                <c:pt idx="8552">
                  <c:v>44833.417380636572</c:v>
                </c:pt>
                <c:pt idx="8553">
                  <c:v>44833.417384259257</c:v>
                </c:pt>
                <c:pt idx="8554">
                  <c:v>44833.417387858797</c:v>
                </c:pt>
                <c:pt idx="8555">
                  <c:v>44833.417391446761</c:v>
                </c:pt>
                <c:pt idx="8556">
                  <c:v>44833.417395069446</c:v>
                </c:pt>
                <c:pt idx="8557">
                  <c:v>44833.417398668978</c:v>
                </c:pt>
                <c:pt idx="8558">
                  <c:v>44833.417402256942</c:v>
                </c:pt>
                <c:pt idx="8559">
                  <c:v>44833.417405879627</c:v>
                </c:pt>
                <c:pt idx="8560">
                  <c:v>44833.417409467591</c:v>
                </c:pt>
                <c:pt idx="8561">
                  <c:v>44833.417412951392</c:v>
                </c:pt>
                <c:pt idx="8562">
                  <c:v>44833.417416539349</c:v>
                </c:pt>
                <c:pt idx="8563">
                  <c:v>44833.417420162034</c:v>
                </c:pt>
                <c:pt idx="8564">
                  <c:v>44833.417423749997</c:v>
                </c:pt>
                <c:pt idx="8565">
                  <c:v>44833.417427337961</c:v>
                </c:pt>
                <c:pt idx="8566">
                  <c:v>44833.417430960646</c:v>
                </c:pt>
                <c:pt idx="8567">
                  <c:v>44833.417434560186</c:v>
                </c:pt>
                <c:pt idx="8568">
                  <c:v>44833.41743814815</c:v>
                </c:pt>
                <c:pt idx="8569">
                  <c:v>44833.417441770835</c:v>
                </c:pt>
                <c:pt idx="8570">
                  <c:v>44833.417445358798</c:v>
                </c:pt>
                <c:pt idx="8571">
                  <c:v>44833.417448946762</c:v>
                </c:pt>
                <c:pt idx="8572">
                  <c:v>44833.417452430556</c:v>
                </c:pt>
                <c:pt idx="8573">
                  <c:v>44833.417456041665</c:v>
                </c:pt>
                <c:pt idx="8574">
                  <c:v>44833.417459525466</c:v>
                </c:pt>
                <c:pt idx="8575">
                  <c:v>44833.417463113423</c:v>
                </c:pt>
                <c:pt idx="8576">
                  <c:v>44833.417466701387</c:v>
                </c:pt>
                <c:pt idx="8577">
                  <c:v>44833.417470185188</c:v>
                </c:pt>
                <c:pt idx="8578">
                  <c:v>44833.417473761576</c:v>
                </c:pt>
                <c:pt idx="8579">
                  <c:v>44833.417477372685</c:v>
                </c:pt>
                <c:pt idx="8580">
                  <c:v>44833.417480856479</c:v>
                </c:pt>
                <c:pt idx="8581">
                  <c:v>44833.417484444442</c:v>
                </c:pt>
                <c:pt idx="8582">
                  <c:v>44833.417488032406</c:v>
                </c:pt>
                <c:pt idx="8583">
                  <c:v>44833.417491655091</c:v>
                </c:pt>
                <c:pt idx="8584">
                  <c:v>44833.417495243055</c:v>
                </c:pt>
                <c:pt idx="8585">
                  <c:v>44833.417498726849</c:v>
                </c:pt>
                <c:pt idx="8586">
                  <c:v>44833.417502291668</c:v>
                </c:pt>
                <c:pt idx="8587">
                  <c:v>44833.417505879632</c:v>
                </c:pt>
                <c:pt idx="8588">
                  <c:v>44833.417509513885</c:v>
                </c:pt>
                <c:pt idx="8589">
                  <c:v>44833.417513101849</c:v>
                </c:pt>
                <c:pt idx="8590">
                  <c:v>44833.417516689813</c:v>
                </c:pt>
                <c:pt idx="8591">
                  <c:v>44833.417520312498</c:v>
                </c:pt>
                <c:pt idx="8592">
                  <c:v>44833.417523900462</c:v>
                </c:pt>
                <c:pt idx="8593">
                  <c:v>44833.417527384256</c:v>
                </c:pt>
                <c:pt idx="8594">
                  <c:v>44833.41753097222</c:v>
                </c:pt>
                <c:pt idx="8595">
                  <c:v>44833.417534594904</c:v>
                </c:pt>
                <c:pt idx="8596">
                  <c:v>44833.417538182868</c:v>
                </c:pt>
                <c:pt idx="8597">
                  <c:v>44833.417541770832</c:v>
                </c:pt>
                <c:pt idx="8598">
                  <c:v>44833.417545405093</c:v>
                </c:pt>
                <c:pt idx="8599">
                  <c:v>44833.417548993057</c:v>
                </c:pt>
                <c:pt idx="8600">
                  <c:v>44833.417552581021</c:v>
                </c:pt>
                <c:pt idx="8601">
                  <c:v>44833.417556203705</c:v>
                </c:pt>
                <c:pt idx="8602">
                  <c:v>44833.417559803238</c:v>
                </c:pt>
                <c:pt idx="8603">
                  <c:v>44833.417563391202</c:v>
                </c:pt>
                <c:pt idx="8604">
                  <c:v>44833.417567013887</c:v>
                </c:pt>
                <c:pt idx="8605">
                  <c:v>44833.417570590274</c:v>
                </c:pt>
                <c:pt idx="8606">
                  <c:v>44833.417574178238</c:v>
                </c:pt>
                <c:pt idx="8607">
                  <c:v>44833.417577766202</c:v>
                </c:pt>
                <c:pt idx="8608">
                  <c:v>44833.417581388887</c:v>
                </c:pt>
                <c:pt idx="8609">
                  <c:v>44833.417584988427</c:v>
                </c:pt>
                <c:pt idx="8610">
                  <c:v>44833.417588576391</c:v>
                </c:pt>
                <c:pt idx="8611">
                  <c:v>44833.417592199075</c:v>
                </c:pt>
                <c:pt idx="8612">
                  <c:v>44833.417595787039</c:v>
                </c:pt>
                <c:pt idx="8613">
                  <c:v>44833.417599375003</c:v>
                </c:pt>
                <c:pt idx="8614">
                  <c:v>44833.417603009257</c:v>
                </c:pt>
                <c:pt idx="8615">
                  <c:v>44833.417606597221</c:v>
                </c:pt>
                <c:pt idx="8616">
                  <c:v>44833.417610185184</c:v>
                </c:pt>
                <c:pt idx="8617">
                  <c:v>44833.417613807869</c:v>
                </c:pt>
                <c:pt idx="8618">
                  <c:v>44833.417617395833</c:v>
                </c:pt>
                <c:pt idx="8619">
                  <c:v>44833.417620879627</c:v>
                </c:pt>
                <c:pt idx="8620">
                  <c:v>44833.417624467591</c:v>
                </c:pt>
                <c:pt idx="8621">
                  <c:v>44833.417628090276</c:v>
                </c:pt>
                <c:pt idx="8622">
                  <c:v>44833.41763167824</c:v>
                </c:pt>
                <c:pt idx="8623">
                  <c:v>44833.417635162034</c:v>
                </c:pt>
                <c:pt idx="8624">
                  <c:v>44833.417638749997</c:v>
                </c:pt>
                <c:pt idx="8625">
                  <c:v>44833.417642372682</c:v>
                </c:pt>
                <c:pt idx="8626">
                  <c:v>44833.417645960646</c:v>
                </c:pt>
                <c:pt idx="8627">
                  <c:v>44833.417649444447</c:v>
                </c:pt>
                <c:pt idx="8628">
                  <c:v>44833.417653032404</c:v>
                </c:pt>
                <c:pt idx="8629">
                  <c:v>44833.417656655096</c:v>
                </c:pt>
                <c:pt idx="8630">
                  <c:v>44833.417660243053</c:v>
                </c:pt>
                <c:pt idx="8631">
                  <c:v>44833.417663831016</c:v>
                </c:pt>
                <c:pt idx="8632">
                  <c:v>44833.417667453701</c:v>
                </c:pt>
                <c:pt idx="8633">
                  <c:v>44833.417670937502</c:v>
                </c:pt>
                <c:pt idx="8634">
                  <c:v>44833.417674525466</c:v>
                </c:pt>
                <c:pt idx="8635">
                  <c:v>44833.417678113423</c:v>
                </c:pt>
                <c:pt idx="8636">
                  <c:v>44833.417681597224</c:v>
                </c:pt>
                <c:pt idx="8637">
                  <c:v>44833.417685208333</c:v>
                </c:pt>
                <c:pt idx="8638">
                  <c:v>44833.417688807873</c:v>
                </c:pt>
                <c:pt idx="8639">
                  <c:v>44833.417692395837</c:v>
                </c:pt>
                <c:pt idx="8640">
                  <c:v>44833.417696018521</c:v>
                </c:pt>
                <c:pt idx="8641">
                  <c:v>44833.417699618054</c:v>
                </c:pt>
                <c:pt idx="8642">
                  <c:v>44833.417703171297</c:v>
                </c:pt>
                <c:pt idx="8643">
                  <c:v>44833.417706655091</c:v>
                </c:pt>
                <c:pt idx="8644">
                  <c:v>44833.417710243055</c:v>
                </c:pt>
                <c:pt idx="8645">
                  <c:v>44833.41771386574</c:v>
                </c:pt>
                <c:pt idx="8646">
                  <c:v>44833.41771746528</c:v>
                </c:pt>
                <c:pt idx="8647">
                  <c:v>44833.417721053243</c:v>
                </c:pt>
                <c:pt idx="8648">
                  <c:v>44833.417724675928</c:v>
                </c:pt>
                <c:pt idx="8649">
                  <c:v>44833.417728275461</c:v>
                </c:pt>
                <c:pt idx="8650">
                  <c:v>44833.417731863425</c:v>
                </c:pt>
                <c:pt idx="8651">
                  <c:v>44833.417735486109</c:v>
                </c:pt>
                <c:pt idx="8652">
                  <c:v>44833.417739074073</c:v>
                </c:pt>
                <c:pt idx="8653">
                  <c:v>44833.417742673613</c:v>
                </c:pt>
                <c:pt idx="8654">
                  <c:v>44833.417746284722</c:v>
                </c:pt>
                <c:pt idx="8655">
                  <c:v>44833.417749768516</c:v>
                </c:pt>
                <c:pt idx="8656">
                  <c:v>44833.41775335648</c:v>
                </c:pt>
                <c:pt idx="8657">
                  <c:v>44833.417756944444</c:v>
                </c:pt>
                <c:pt idx="8658">
                  <c:v>44833.417760567128</c:v>
                </c:pt>
                <c:pt idx="8659">
                  <c:v>44833.417764050922</c:v>
                </c:pt>
                <c:pt idx="8660">
                  <c:v>44833.417767638886</c:v>
                </c:pt>
                <c:pt idx="8661">
                  <c:v>44833.41777122685</c:v>
                </c:pt>
                <c:pt idx="8662">
                  <c:v>44833.417774849535</c:v>
                </c:pt>
                <c:pt idx="8663">
                  <c:v>44833.417778449075</c:v>
                </c:pt>
                <c:pt idx="8664">
                  <c:v>44833.417782037039</c:v>
                </c:pt>
                <c:pt idx="8665">
                  <c:v>44833.417785659723</c:v>
                </c:pt>
                <c:pt idx="8666">
                  <c:v>44833.417789247687</c:v>
                </c:pt>
                <c:pt idx="8667">
                  <c:v>44833.417792835651</c:v>
                </c:pt>
                <c:pt idx="8668">
                  <c:v>44833.417796469905</c:v>
                </c:pt>
                <c:pt idx="8669">
                  <c:v>44833.417800057869</c:v>
                </c:pt>
                <c:pt idx="8670">
                  <c:v>44833.417803645832</c:v>
                </c:pt>
                <c:pt idx="8671">
                  <c:v>44833.417807268517</c:v>
                </c:pt>
                <c:pt idx="8672">
                  <c:v>44833.417810856481</c:v>
                </c:pt>
                <c:pt idx="8673">
                  <c:v>44833.417814432869</c:v>
                </c:pt>
                <c:pt idx="8674">
                  <c:v>44833.417818020833</c:v>
                </c:pt>
                <c:pt idx="8675">
                  <c:v>44833.417821643518</c:v>
                </c:pt>
                <c:pt idx="8676">
                  <c:v>44833.417825127312</c:v>
                </c:pt>
                <c:pt idx="8677">
                  <c:v>44833.417828715275</c:v>
                </c:pt>
                <c:pt idx="8678">
                  <c:v>44833.417832291663</c:v>
                </c:pt>
                <c:pt idx="8679">
                  <c:v>44833.417835914355</c:v>
                </c:pt>
                <c:pt idx="8680">
                  <c:v>44833.417839490743</c:v>
                </c:pt>
                <c:pt idx="8681">
                  <c:v>44833.417843090276</c:v>
                </c:pt>
                <c:pt idx="8682">
                  <c:v>44833.41784667824</c:v>
                </c:pt>
                <c:pt idx="8683">
                  <c:v>44833.417850300924</c:v>
                </c:pt>
                <c:pt idx="8684">
                  <c:v>44833.417853900464</c:v>
                </c:pt>
                <c:pt idx="8685">
                  <c:v>44833.417857488428</c:v>
                </c:pt>
                <c:pt idx="8686">
                  <c:v>44833.417861111113</c:v>
                </c:pt>
                <c:pt idx="8687">
                  <c:v>44833.417864710646</c:v>
                </c:pt>
                <c:pt idx="8688">
                  <c:v>44833.417868298609</c:v>
                </c:pt>
                <c:pt idx="8689">
                  <c:v>44833.417871921294</c:v>
                </c:pt>
                <c:pt idx="8690">
                  <c:v>44833.417875509258</c:v>
                </c:pt>
                <c:pt idx="8691">
                  <c:v>44833.417878993052</c:v>
                </c:pt>
                <c:pt idx="8692">
                  <c:v>44833.417882557871</c:v>
                </c:pt>
                <c:pt idx="8693">
                  <c:v>44833.417886145835</c:v>
                </c:pt>
                <c:pt idx="8694">
                  <c:v>44833.41788976852</c:v>
                </c:pt>
                <c:pt idx="8695">
                  <c:v>44833.417893368052</c:v>
                </c:pt>
                <c:pt idx="8696">
                  <c:v>44833.417896956016</c:v>
                </c:pt>
                <c:pt idx="8697">
                  <c:v>44833.417900578701</c:v>
                </c:pt>
                <c:pt idx="8698">
                  <c:v>44833.417904166665</c:v>
                </c:pt>
                <c:pt idx="8699">
                  <c:v>44833.417907743053</c:v>
                </c:pt>
                <c:pt idx="8700">
                  <c:v>44833.417911226854</c:v>
                </c:pt>
                <c:pt idx="8701">
                  <c:v>44833.417914710648</c:v>
                </c:pt>
                <c:pt idx="8702">
                  <c:v>44833.417918333333</c:v>
                </c:pt>
                <c:pt idx="8703">
                  <c:v>44833.417921921297</c:v>
                </c:pt>
                <c:pt idx="8704">
                  <c:v>44833.41792550926</c:v>
                </c:pt>
                <c:pt idx="8705">
                  <c:v>44833.417929131945</c:v>
                </c:pt>
                <c:pt idx="8706">
                  <c:v>44833.417932615739</c:v>
                </c:pt>
                <c:pt idx="8707">
                  <c:v>44833.417936203703</c:v>
                </c:pt>
                <c:pt idx="8708">
                  <c:v>44833.417939791667</c:v>
                </c:pt>
                <c:pt idx="8709">
                  <c:v>44833.417943414352</c:v>
                </c:pt>
                <c:pt idx="8710">
                  <c:v>44833.417947013892</c:v>
                </c:pt>
                <c:pt idx="8711">
                  <c:v>44833.417950578703</c:v>
                </c:pt>
                <c:pt idx="8712">
                  <c:v>44833.417954166667</c:v>
                </c:pt>
                <c:pt idx="8713">
                  <c:v>44833.417957743055</c:v>
                </c:pt>
                <c:pt idx="8714">
                  <c:v>44833.417961331019</c:v>
                </c:pt>
                <c:pt idx="8715">
                  <c:v>44833.417964907407</c:v>
                </c:pt>
                <c:pt idx="8716">
                  <c:v>44833.417968402777</c:v>
                </c:pt>
                <c:pt idx="8717">
                  <c:v>44833.417972002317</c:v>
                </c:pt>
                <c:pt idx="8718">
                  <c:v>44833.417975590281</c:v>
                </c:pt>
                <c:pt idx="8719">
                  <c:v>44833.417979166668</c:v>
                </c:pt>
                <c:pt idx="8720">
                  <c:v>44833.417982789353</c:v>
                </c:pt>
                <c:pt idx="8721">
                  <c:v>44833.417986377317</c:v>
                </c:pt>
                <c:pt idx="8722">
                  <c:v>44833.417989965281</c:v>
                </c:pt>
                <c:pt idx="8723">
                  <c:v>44833.417993587966</c:v>
                </c:pt>
                <c:pt idx="8724">
                  <c:v>44833.417997187498</c:v>
                </c:pt>
                <c:pt idx="8725">
                  <c:v>44833.418000775462</c:v>
                </c:pt>
                <c:pt idx="8726">
                  <c:v>44833.418004398147</c:v>
                </c:pt>
                <c:pt idx="8727">
                  <c:v>44833.418007986111</c:v>
                </c:pt>
                <c:pt idx="8728">
                  <c:v>44833.418011585651</c:v>
                </c:pt>
                <c:pt idx="8729">
                  <c:v>44833.418015208335</c:v>
                </c:pt>
                <c:pt idx="8730">
                  <c:v>44833.418018796299</c:v>
                </c:pt>
                <c:pt idx="8731">
                  <c:v>44833.418022384256</c:v>
                </c:pt>
                <c:pt idx="8732">
                  <c:v>44833.418025960651</c:v>
                </c:pt>
                <c:pt idx="8733">
                  <c:v>44833.418029583336</c:v>
                </c:pt>
                <c:pt idx="8734">
                  <c:v>44833.4180331713</c:v>
                </c:pt>
                <c:pt idx="8735">
                  <c:v>44833.418036759256</c:v>
                </c:pt>
                <c:pt idx="8736">
                  <c:v>44833.418040243057</c:v>
                </c:pt>
                <c:pt idx="8737">
                  <c:v>44833.418043865742</c:v>
                </c:pt>
                <c:pt idx="8738">
                  <c:v>44833.418047453706</c:v>
                </c:pt>
                <c:pt idx="8739">
                  <c:v>44833.41805104167</c:v>
                </c:pt>
                <c:pt idx="8740">
                  <c:v>44833.418054652779</c:v>
                </c:pt>
                <c:pt idx="8741">
                  <c:v>44833.418058240743</c:v>
                </c:pt>
                <c:pt idx="8742">
                  <c:v>44833.418061828706</c:v>
                </c:pt>
                <c:pt idx="8743">
                  <c:v>44833.41806541667</c:v>
                </c:pt>
                <c:pt idx="8744">
                  <c:v>44833.418069050924</c:v>
                </c:pt>
                <c:pt idx="8745">
                  <c:v>44833.418072638888</c:v>
                </c:pt>
                <c:pt idx="8746">
                  <c:v>44833.418076226852</c:v>
                </c:pt>
                <c:pt idx="8747">
                  <c:v>44833.418079849536</c:v>
                </c:pt>
                <c:pt idx="8748">
                  <c:v>44833.418083449076</c:v>
                </c:pt>
                <c:pt idx="8749">
                  <c:v>44833.41808703704</c:v>
                </c:pt>
                <c:pt idx="8750">
                  <c:v>44833.418090659725</c:v>
                </c:pt>
                <c:pt idx="8751">
                  <c:v>44833.418094247689</c:v>
                </c:pt>
                <c:pt idx="8752">
                  <c:v>44833.418097731483</c:v>
                </c:pt>
                <c:pt idx="8753">
                  <c:v>44833.418101319447</c:v>
                </c:pt>
                <c:pt idx="8754">
                  <c:v>44833.418104942131</c:v>
                </c:pt>
                <c:pt idx="8755">
                  <c:v>44833.418108530095</c:v>
                </c:pt>
                <c:pt idx="8756">
                  <c:v>44833.418112118059</c:v>
                </c:pt>
                <c:pt idx="8757">
                  <c:v>44833.418115740744</c:v>
                </c:pt>
                <c:pt idx="8758">
                  <c:v>44833.418119340276</c:v>
                </c:pt>
                <c:pt idx="8759">
                  <c:v>44833.41812292824</c:v>
                </c:pt>
                <c:pt idx="8760">
                  <c:v>44833.418126550925</c:v>
                </c:pt>
                <c:pt idx="8761">
                  <c:v>44833.418130150465</c:v>
                </c:pt>
                <c:pt idx="8762">
                  <c:v>44833.418133703701</c:v>
                </c:pt>
                <c:pt idx="8763">
                  <c:v>44833.418137187502</c:v>
                </c:pt>
                <c:pt idx="8764">
                  <c:v>44833.418140775466</c:v>
                </c:pt>
                <c:pt idx="8765">
                  <c:v>44833.418144398151</c:v>
                </c:pt>
                <c:pt idx="8766">
                  <c:v>44833.418147997683</c:v>
                </c:pt>
                <c:pt idx="8767">
                  <c:v>44833.418151585647</c:v>
                </c:pt>
                <c:pt idx="8768">
                  <c:v>44833.418155208332</c:v>
                </c:pt>
                <c:pt idx="8769">
                  <c:v>44833.418158796296</c:v>
                </c:pt>
                <c:pt idx="8770">
                  <c:v>44833.41816228009</c:v>
                </c:pt>
                <c:pt idx="8771">
                  <c:v>44833.418165868054</c:v>
                </c:pt>
                <c:pt idx="8772">
                  <c:v>44833.418169490738</c:v>
                </c:pt>
                <c:pt idx="8773">
                  <c:v>44833.418173078702</c:v>
                </c:pt>
                <c:pt idx="8774">
                  <c:v>44833.418176678242</c:v>
                </c:pt>
                <c:pt idx="8775">
                  <c:v>44833.418180300927</c:v>
                </c:pt>
                <c:pt idx="8776">
                  <c:v>44833.418183888891</c:v>
                </c:pt>
                <c:pt idx="8777">
                  <c:v>44833.418187476855</c:v>
                </c:pt>
                <c:pt idx="8778">
                  <c:v>44833.418191099539</c:v>
                </c:pt>
                <c:pt idx="8779">
                  <c:v>44833.418194699072</c:v>
                </c:pt>
                <c:pt idx="8780">
                  <c:v>44833.418198287036</c:v>
                </c:pt>
                <c:pt idx="8781">
                  <c:v>44833.418201909721</c:v>
                </c:pt>
                <c:pt idx="8782">
                  <c:v>44833.418205497685</c:v>
                </c:pt>
                <c:pt idx="8783">
                  <c:v>44833.418208981479</c:v>
                </c:pt>
                <c:pt idx="8784">
                  <c:v>44833.418212569442</c:v>
                </c:pt>
                <c:pt idx="8785">
                  <c:v>44833.418216134261</c:v>
                </c:pt>
                <c:pt idx="8786">
                  <c:v>44833.418219756946</c:v>
                </c:pt>
                <c:pt idx="8787">
                  <c:v>44833.418223356479</c:v>
                </c:pt>
                <c:pt idx="8788">
                  <c:v>44833.418226944443</c:v>
                </c:pt>
                <c:pt idx="8789">
                  <c:v>44833.418230567127</c:v>
                </c:pt>
                <c:pt idx="8790">
                  <c:v>44833.418234155091</c:v>
                </c:pt>
                <c:pt idx="8791">
                  <c:v>44833.418237638885</c:v>
                </c:pt>
                <c:pt idx="8792">
                  <c:v>44833.418241226849</c:v>
                </c:pt>
                <c:pt idx="8793">
                  <c:v>44833.418244849534</c:v>
                </c:pt>
                <c:pt idx="8794">
                  <c:v>44833.418248437498</c:v>
                </c:pt>
                <c:pt idx="8795">
                  <c:v>44833.418252025462</c:v>
                </c:pt>
                <c:pt idx="8796">
                  <c:v>44833.418255509256</c:v>
                </c:pt>
                <c:pt idx="8797">
                  <c:v>44833.418259131948</c:v>
                </c:pt>
                <c:pt idx="8798">
                  <c:v>44833.418262719904</c:v>
                </c:pt>
                <c:pt idx="8799">
                  <c:v>44833.418266307868</c:v>
                </c:pt>
                <c:pt idx="8800">
                  <c:v>44833.418269930553</c:v>
                </c:pt>
                <c:pt idx="8801">
                  <c:v>44833.418273530093</c:v>
                </c:pt>
                <c:pt idx="8802">
                  <c:v>44833.418277118057</c:v>
                </c:pt>
                <c:pt idx="8803">
                  <c:v>44833.418280740741</c:v>
                </c:pt>
                <c:pt idx="8804">
                  <c:v>44833.418284340281</c:v>
                </c:pt>
                <c:pt idx="8805">
                  <c:v>44833.418287928238</c:v>
                </c:pt>
                <c:pt idx="8806">
                  <c:v>44833.418291550923</c:v>
                </c:pt>
                <c:pt idx="8807">
                  <c:v>44833.418295138887</c:v>
                </c:pt>
                <c:pt idx="8808">
                  <c:v>44833.41829872685</c:v>
                </c:pt>
                <c:pt idx="8809">
                  <c:v>44833.418302210652</c:v>
                </c:pt>
                <c:pt idx="8810">
                  <c:v>44833.418305833336</c:v>
                </c:pt>
                <c:pt idx="8811">
                  <c:v>44833.418309421293</c:v>
                </c:pt>
                <c:pt idx="8812">
                  <c:v>44833.418313009257</c:v>
                </c:pt>
                <c:pt idx="8813">
                  <c:v>44833.418316631942</c:v>
                </c:pt>
                <c:pt idx="8814">
                  <c:v>44833.418320115743</c:v>
                </c:pt>
                <c:pt idx="8815">
                  <c:v>44833.418323703707</c:v>
                </c:pt>
                <c:pt idx="8816">
                  <c:v>44833.418327291663</c:v>
                </c:pt>
                <c:pt idx="8817">
                  <c:v>44833.418330914355</c:v>
                </c:pt>
                <c:pt idx="8818">
                  <c:v>44833.418334513888</c:v>
                </c:pt>
                <c:pt idx="8819">
                  <c:v>44833.418338101852</c:v>
                </c:pt>
                <c:pt idx="8820">
                  <c:v>44833.418341724537</c:v>
                </c:pt>
                <c:pt idx="8821">
                  <c:v>44833.418345312501</c:v>
                </c:pt>
                <c:pt idx="8822">
                  <c:v>44833.418348796295</c:v>
                </c:pt>
                <c:pt idx="8823">
                  <c:v>44833.418352372682</c:v>
                </c:pt>
                <c:pt idx="8824">
                  <c:v>44833.418355856484</c:v>
                </c:pt>
                <c:pt idx="8825">
                  <c:v>44833.418359432872</c:v>
                </c:pt>
                <c:pt idx="8826">
                  <c:v>44833.41836304398</c:v>
                </c:pt>
                <c:pt idx="8827">
                  <c:v>44833.41836664352</c:v>
                </c:pt>
                <c:pt idx="8828">
                  <c:v>44833.418370231484</c:v>
                </c:pt>
                <c:pt idx="8829">
                  <c:v>44833.418373854169</c:v>
                </c:pt>
                <c:pt idx="8830">
                  <c:v>44833.418377442133</c:v>
                </c:pt>
                <c:pt idx="8831">
                  <c:v>44833.418381030089</c:v>
                </c:pt>
                <c:pt idx="8832">
                  <c:v>44833.41838451389</c:v>
                </c:pt>
                <c:pt idx="8833">
                  <c:v>44833.418388136575</c:v>
                </c:pt>
                <c:pt idx="8834">
                  <c:v>44833.418391724539</c:v>
                </c:pt>
                <c:pt idx="8835">
                  <c:v>44833.418395312503</c:v>
                </c:pt>
                <c:pt idx="8836">
                  <c:v>44833.418398796297</c:v>
                </c:pt>
                <c:pt idx="8837">
                  <c:v>44833.418402418982</c:v>
                </c:pt>
                <c:pt idx="8838">
                  <c:v>44833.418406006946</c:v>
                </c:pt>
                <c:pt idx="8839">
                  <c:v>44833.418409594909</c:v>
                </c:pt>
                <c:pt idx="8840">
                  <c:v>44833.418413217594</c:v>
                </c:pt>
                <c:pt idx="8841">
                  <c:v>44833.418416817127</c:v>
                </c:pt>
                <c:pt idx="8842">
                  <c:v>44833.418420405091</c:v>
                </c:pt>
                <c:pt idx="8843">
                  <c:v>44833.418424027775</c:v>
                </c:pt>
                <c:pt idx="8844">
                  <c:v>44833.418427615739</c:v>
                </c:pt>
                <c:pt idx="8845">
                  <c:v>44833.418431099541</c:v>
                </c:pt>
                <c:pt idx="8846">
                  <c:v>44833.418434687497</c:v>
                </c:pt>
                <c:pt idx="8847">
                  <c:v>44833.418438310182</c:v>
                </c:pt>
                <c:pt idx="8848">
                  <c:v>44833.418441898146</c:v>
                </c:pt>
                <c:pt idx="8849">
                  <c:v>44833.418445497686</c:v>
                </c:pt>
                <c:pt idx="8850">
                  <c:v>44833.418449108794</c:v>
                </c:pt>
                <c:pt idx="8851">
                  <c:v>44833.418452592596</c:v>
                </c:pt>
                <c:pt idx="8852">
                  <c:v>44833.418456180552</c:v>
                </c:pt>
                <c:pt idx="8853">
                  <c:v>44833.418459768516</c:v>
                </c:pt>
                <c:pt idx="8854">
                  <c:v>44833.418463252317</c:v>
                </c:pt>
                <c:pt idx="8855">
                  <c:v>44833.418466863426</c:v>
                </c:pt>
                <c:pt idx="8856">
                  <c:v>44833.41847034722</c:v>
                </c:pt>
                <c:pt idx="8857">
                  <c:v>44833.418473935184</c:v>
                </c:pt>
                <c:pt idx="8858">
                  <c:v>44833.418477523148</c:v>
                </c:pt>
                <c:pt idx="8859">
                  <c:v>44833.418481145833</c:v>
                </c:pt>
                <c:pt idx="8860">
                  <c:v>44833.418484745373</c:v>
                </c:pt>
                <c:pt idx="8861">
                  <c:v>44833.418488333336</c:v>
                </c:pt>
                <c:pt idx="8862">
                  <c:v>44833.418491956021</c:v>
                </c:pt>
                <c:pt idx="8863">
                  <c:v>44833.418495555554</c:v>
                </c:pt>
                <c:pt idx="8864">
                  <c:v>44833.418499143518</c:v>
                </c:pt>
                <c:pt idx="8865">
                  <c:v>44833.418502766202</c:v>
                </c:pt>
                <c:pt idx="8866">
                  <c:v>44833.418506354166</c:v>
                </c:pt>
                <c:pt idx="8867">
                  <c:v>44833.41850994213</c:v>
                </c:pt>
                <c:pt idx="8868">
                  <c:v>44833.418513564815</c:v>
                </c:pt>
                <c:pt idx="8869">
                  <c:v>44833.418517048609</c:v>
                </c:pt>
                <c:pt idx="8870">
                  <c:v>44833.418520636573</c:v>
                </c:pt>
                <c:pt idx="8871">
                  <c:v>44833.418524224537</c:v>
                </c:pt>
                <c:pt idx="8872">
                  <c:v>44833.418527847221</c:v>
                </c:pt>
                <c:pt idx="8873">
                  <c:v>44833.418531435185</c:v>
                </c:pt>
                <c:pt idx="8874">
                  <c:v>44833.418534918979</c:v>
                </c:pt>
                <c:pt idx="8875">
                  <c:v>44833.418538506943</c:v>
                </c:pt>
                <c:pt idx="8876">
                  <c:v>44833.418542129628</c:v>
                </c:pt>
                <c:pt idx="8877">
                  <c:v>44833.418545717592</c:v>
                </c:pt>
                <c:pt idx="8878">
                  <c:v>44833.418549201386</c:v>
                </c:pt>
                <c:pt idx="8879">
                  <c:v>44833.41855278935</c:v>
                </c:pt>
                <c:pt idx="8880">
                  <c:v>44833.418556412034</c:v>
                </c:pt>
                <c:pt idx="8881">
                  <c:v>44833.418559999998</c:v>
                </c:pt>
                <c:pt idx="8882">
                  <c:v>44833.418563599538</c:v>
                </c:pt>
                <c:pt idx="8883">
                  <c:v>44833.418567222223</c:v>
                </c:pt>
                <c:pt idx="8884">
                  <c:v>44833.418570810187</c:v>
                </c:pt>
                <c:pt idx="8885">
                  <c:v>44833.418574398151</c:v>
                </c:pt>
                <c:pt idx="8886">
                  <c:v>44833.418578020835</c:v>
                </c:pt>
                <c:pt idx="8887">
                  <c:v>44833.418581620368</c:v>
                </c:pt>
                <c:pt idx="8888">
                  <c:v>44833.418585208332</c:v>
                </c:pt>
                <c:pt idx="8889">
                  <c:v>44833.418588831017</c:v>
                </c:pt>
                <c:pt idx="8890">
                  <c:v>44833.418592418981</c:v>
                </c:pt>
                <c:pt idx="8891">
                  <c:v>44833.41859601852</c:v>
                </c:pt>
                <c:pt idx="8892">
                  <c:v>44833.418599641205</c:v>
                </c:pt>
                <c:pt idx="8893">
                  <c:v>44833.418603229169</c:v>
                </c:pt>
                <c:pt idx="8894">
                  <c:v>44833.418606817133</c:v>
                </c:pt>
                <c:pt idx="8895">
                  <c:v>44833.418610439818</c:v>
                </c:pt>
                <c:pt idx="8896">
                  <c:v>44833.41861403935</c:v>
                </c:pt>
                <c:pt idx="8897">
                  <c:v>44833.418617627314</c:v>
                </c:pt>
                <c:pt idx="8898">
                  <c:v>44833.418621249999</c:v>
                </c:pt>
                <c:pt idx="8899">
                  <c:v>44833.418624837963</c:v>
                </c:pt>
                <c:pt idx="8900">
                  <c:v>44833.418628425927</c:v>
                </c:pt>
                <c:pt idx="8901">
                  <c:v>44833.418632048611</c:v>
                </c:pt>
                <c:pt idx="8902">
                  <c:v>44833.418635648151</c:v>
                </c:pt>
                <c:pt idx="8903">
                  <c:v>44833.418639236108</c:v>
                </c:pt>
                <c:pt idx="8904">
                  <c:v>44833.418642719909</c:v>
                </c:pt>
                <c:pt idx="8905">
                  <c:v>44833.418646342594</c:v>
                </c:pt>
                <c:pt idx="8906">
                  <c:v>44833.418649930558</c:v>
                </c:pt>
                <c:pt idx="8907">
                  <c:v>44833.418653518522</c:v>
                </c:pt>
                <c:pt idx="8908">
                  <c:v>44833.418657141206</c:v>
                </c:pt>
                <c:pt idx="8909">
                  <c:v>44833.418660740739</c:v>
                </c:pt>
                <c:pt idx="8910">
                  <c:v>44833.418664328703</c:v>
                </c:pt>
                <c:pt idx="8911">
                  <c:v>44833.418667951388</c:v>
                </c:pt>
                <c:pt idx="8912">
                  <c:v>44833.418671539352</c:v>
                </c:pt>
                <c:pt idx="8913">
                  <c:v>44833.418675138892</c:v>
                </c:pt>
                <c:pt idx="8914">
                  <c:v>44833.418678761576</c:v>
                </c:pt>
                <c:pt idx="8915">
                  <c:v>44833.41868234954</c:v>
                </c:pt>
                <c:pt idx="8916">
                  <c:v>44833.418685937497</c:v>
                </c:pt>
                <c:pt idx="8917">
                  <c:v>44833.418689560189</c:v>
                </c:pt>
                <c:pt idx="8918">
                  <c:v>44833.418693159721</c:v>
                </c:pt>
                <c:pt idx="8919">
                  <c:v>44833.418696747685</c:v>
                </c:pt>
                <c:pt idx="8920">
                  <c:v>44833.41870037037</c:v>
                </c:pt>
                <c:pt idx="8921">
                  <c:v>44833.418703958334</c:v>
                </c:pt>
                <c:pt idx="8922">
                  <c:v>44833.418707442128</c:v>
                </c:pt>
                <c:pt idx="8923">
                  <c:v>44833.418711030092</c:v>
                </c:pt>
                <c:pt idx="8924">
                  <c:v>44833.418714652777</c:v>
                </c:pt>
                <c:pt idx="8925">
                  <c:v>44833.418718252316</c:v>
                </c:pt>
                <c:pt idx="8926">
                  <c:v>44833.41872184028</c:v>
                </c:pt>
                <c:pt idx="8927">
                  <c:v>44833.418725451389</c:v>
                </c:pt>
                <c:pt idx="8928">
                  <c:v>44833.418728935183</c:v>
                </c:pt>
                <c:pt idx="8929">
                  <c:v>44833.418732500002</c:v>
                </c:pt>
                <c:pt idx="8930">
                  <c:v>44833.418736099535</c:v>
                </c:pt>
                <c:pt idx="8931">
                  <c:v>44833.418739687499</c:v>
                </c:pt>
                <c:pt idx="8932">
                  <c:v>44833.418743310183</c:v>
                </c:pt>
                <c:pt idx="8933">
                  <c:v>44833.418746898147</c:v>
                </c:pt>
                <c:pt idx="8934">
                  <c:v>44833.418750486111</c:v>
                </c:pt>
                <c:pt idx="8935">
                  <c:v>44833.418753969905</c:v>
                </c:pt>
                <c:pt idx="8936">
                  <c:v>44833.418757581021</c:v>
                </c:pt>
                <c:pt idx="8937">
                  <c:v>44833.418761064815</c:v>
                </c:pt>
                <c:pt idx="8938">
                  <c:v>44833.418764652779</c:v>
                </c:pt>
                <c:pt idx="8939">
                  <c:v>44833.418768136573</c:v>
                </c:pt>
                <c:pt idx="8940">
                  <c:v>44833.418771724537</c:v>
                </c:pt>
                <c:pt idx="8941">
                  <c:v>44833.418775347222</c:v>
                </c:pt>
                <c:pt idx="8942">
                  <c:v>44833.418778935185</c:v>
                </c:pt>
                <c:pt idx="8943">
                  <c:v>44833.418782523149</c:v>
                </c:pt>
                <c:pt idx="8944">
                  <c:v>44833.418786145834</c:v>
                </c:pt>
                <c:pt idx="8945">
                  <c:v>44833.418789745374</c:v>
                </c:pt>
                <c:pt idx="8946">
                  <c:v>44833.418793333331</c:v>
                </c:pt>
                <c:pt idx="8947">
                  <c:v>44833.418796944447</c:v>
                </c:pt>
                <c:pt idx="8948">
                  <c:v>44833.418800520834</c:v>
                </c:pt>
                <c:pt idx="8949">
                  <c:v>44833.418804108798</c:v>
                </c:pt>
                <c:pt idx="8950">
                  <c:v>44833.418807685186</c:v>
                </c:pt>
                <c:pt idx="8951">
                  <c:v>44833.418811284719</c:v>
                </c:pt>
                <c:pt idx="8952">
                  <c:v>44833.418814907411</c:v>
                </c:pt>
                <c:pt idx="8953">
                  <c:v>44833.418818495367</c:v>
                </c:pt>
                <c:pt idx="8954">
                  <c:v>44833.418822083331</c:v>
                </c:pt>
                <c:pt idx="8955">
                  <c:v>44833.418825706016</c:v>
                </c:pt>
                <c:pt idx="8956">
                  <c:v>44833.41882929398</c:v>
                </c:pt>
                <c:pt idx="8957">
                  <c:v>44833.418832777781</c:v>
                </c:pt>
                <c:pt idx="8958">
                  <c:v>44833.418836365738</c:v>
                </c:pt>
                <c:pt idx="8959">
                  <c:v>44833.418839849539</c:v>
                </c:pt>
                <c:pt idx="8960">
                  <c:v>44833.418843460648</c:v>
                </c:pt>
                <c:pt idx="8961">
                  <c:v>44833.418846944442</c:v>
                </c:pt>
                <c:pt idx="8962">
                  <c:v>44833.418850532405</c:v>
                </c:pt>
                <c:pt idx="8963">
                  <c:v>44833.418854120369</c:v>
                </c:pt>
                <c:pt idx="8964">
                  <c:v>44833.418857743054</c:v>
                </c:pt>
                <c:pt idx="8965">
                  <c:v>44833.418861342594</c:v>
                </c:pt>
                <c:pt idx="8966">
                  <c:v>44833.418864930558</c:v>
                </c:pt>
                <c:pt idx="8967">
                  <c:v>44833.418868553243</c:v>
                </c:pt>
                <c:pt idx="8968">
                  <c:v>44833.418872141207</c:v>
                </c:pt>
                <c:pt idx="8969">
                  <c:v>44833.418875740739</c:v>
                </c:pt>
                <c:pt idx="8970">
                  <c:v>44833.418879363424</c:v>
                </c:pt>
                <c:pt idx="8971">
                  <c:v>44833.418882951388</c:v>
                </c:pt>
                <c:pt idx="8972">
                  <c:v>44833.418886539352</c:v>
                </c:pt>
                <c:pt idx="8973">
                  <c:v>44833.418890162036</c:v>
                </c:pt>
                <c:pt idx="8974">
                  <c:v>44833.41889364583</c:v>
                </c:pt>
                <c:pt idx="8975">
                  <c:v>44833.418897233794</c:v>
                </c:pt>
                <c:pt idx="8976">
                  <c:v>44833.418900821758</c:v>
                </c:pt>
                <c:pt idx="8977">
                  <c:v>44833.418904444443</c:v>
                </c:pt>
                <c:pt idx="8978">
                  <c:v>44833.418908043983</c:v>
                </c:pt>
                <c:pt idx="8979">
                  <c:v>44833.418911631947</c:v>
                </c:pt>
                <c:pt idx="8980">
                  <c:v>44833.418915254631</c:v>
                </c:pt>
                <c:pt idx="8981">
                  <c:v>44833.418918854164</c:v>
                </c:pt>
                <c:pt idx="8982">
                  <c:v>44833.418922430559</c:v>
                </c:pt>
                <c:pt idx="8983">
                  <c:v>44833.418926053244</c:v>
                </c:pt>
                <c:pt idx="8984">
                  <c:v>44833.418929537038</c:v>
                </c:pt>
                <c:pt idx="8985">
                  <c:v>44833.418933125002</c:v>
                </c:pt>
                <c:pt idx="8986">
                  <c:v>44833.418936712966</c:v>
                </c:pt>
                <c:pt idx="8987">
                  <c:v>44833.41894019676</c:v>
                </c:pt>
                <c:pt idx="8988">
                  <c:v>44833.418943807868</c:v>
                </c:pt>
                <c:pt idx="8989">
                  <c:v>44833.41894729167</c:v>
                </c:pt>
                <c:pt idx="8990">
                  <c:v>44833.418950879626</c:v>
                </c:pt>
                <c:pt idx="8991">
                  <c:v>44833.41895446759</c:v>
                </c:pt>
                <c:pt idx="8992">
                  <c:v>44833.418958090275</c:v>
                </c:pt>
                <c:pt idx="8993">
                  <c:v>44833.418961689815</c:v>
                </c:pt>
                <c:pt idx="8994">
                  <c:v>44833.418965277779</c:v>
                </c:pt>
                <c:pt idx="8995">
                  <c:v>44833.418968900463</c:v>
                </c:pt>
                <c:pt idx="8996">
                  <c:v>44833.418972488427</c:v>
                </c:pt>
                <c:pt idx="8997">
                  <c:v>44833.418975972221</c:v>
                </c:pt>
                <c:pt idx="8998">
                  <c:v>44833.418979560185</c:v>
                </c:pt>
                <c:pt idx="8999">
                  <c:v>44833.41898318287</c:v>
                </c:pt>
                <c:pt idx="9000">
                  <c:v>44833.418986770834</c:v>
                </c:pt>
                <c:pt idx="9001">
                  <c:v>44833.418990358798</c:v>
                </c:pt>
                <c:pt idx="9002">
                  <c:v>44833.418993842592</c:v>
                </c:pt>
                <c:pt idx="9003">
                  <c:v>44833.418997465276</c:v>
                </c:pt>
                <c:pt idx="9004">
                  <c:v>44833.41900105324</c:v>
                </c:pt>
                <c:pt idx="9005">
                  <c:v>44833.419004641204</c:v>
                </c:pt>
                <c:pt idx="9006">
                  <c:v>44833.419008263889</c:v>
                </c:pt>
                <c:pt idx="9007">
                  <c:v>44833.419011747683</c:v>
                </c:pt>
                <c:pt idx="9008">
                  <c:v>44833.419015324071</c:v>
                </c:pt>
                <c:pt idx="9009">
                  <c:v>44833.419018900466</c:v>
                </c:pt>
                <c:pt idx="9010">
                  <c:v>44833.419022488422</c:v>
                </c:pt>
                <c:pt idx="9011">
                  <c:v>44833.419026122683</c:v>
                </c:pt>
                <c:pt idx="9012">
                  <c:v>44833.419029710647</c:v>
                </c:pt>
                <c:pt idx="9013">
                  <c:v>44833.419033287035</c:v>
                </c:pt>
                <c:pt idx="9014">
                  <c:v>44833.419036886575</c:v>
                </c:pt>
                <c:pt idx="9015">
                  <c:v>44833.419040370369</c:v>
                </c:pt>
                <c:pt idx="9016">
                  <c:v>44833.419043969909</c:v>
                </c:pt>
                <c:pt idx="9017">
                  <c:v>44833.419047557873</c:v>
                </c:pt>
                <c:pt idx="9018">
                  <c:v>44833.419051145836</c:v>
                </c:pt>
                <c:pt idx="9019">
                  <c:v>44833.41905462963</c:v>
                </c:pt>
                <c:pt idx="9020">
                  <c:v>44833.419058252315</c:v>
                </c:pt>
                <c:pt idx="9021">
                  <c:v>44833.419061840279</c:v>
                </c:pt>
                <c:pt idx="9022">
                  <c:v>44833.419065428243</c:v>
                </c:pt>
                <c:pt idx="9023">
                  <c:v>44833.419069050928</c:v>
                </c:pt>
                <c:pt idx="9024">
                  <c:v>44833.419072534722</c:v>
                </c:pt>
                <c:pt idx="9025">
                  <c:v>44833.419076111109</c:v>
                </c:pt>
                <c:pt idx="9026">
                  <c:v>44833.419079687497</c:v>
                </c:pt>
                <c:pt idx="9027">
                  <c:v>44833.419083252316</c:v>
                </c:pt>
                <c:pt idx="9028">
                  <c:v>44833.41908684028</c:v>
                </c:pt>
                <c:pt idx="9029">
                  <c:v>44833.419090439813</c:v>
                </c:pt>
                <c:pt idx="9030">
                  <c:v>44833.419094039353</c:v>
                </c:pt>
                <c:pt idx="9031">
                  <c:v>44833.419097523147</c:v>
                </c:pt>
                <c:pt idx="9032">
                  <c:v>44833.419101111111</c:v>
                </c:pt>
                <c:pt idx="9033">
                  <c:v>44833.419104699075</c:v>
                </c:pt>
                <c:pt idx="9034">
                  <c:v>44833.419108182869</c:v>
                </c:pt>
                <c:pt idx="9035">
                  <c:v>44833.419111805553</c:v>
                </c:pt>
                <c:pt idx="9036">
                  <c:v>44833.419115393517</c:v>
                </c:pt>
                <c:pt idx="9037">
                  <c:v>44833.419118981481</c:v>
                </c:pt>
                <c:pt idx="9038">
                  <c:v>44833.419122604166</c:v>
                </c:pt>
                <c:pt idx="9039">
                  <c:v>44833.41912619213</c:v>
                </c:pt>
                <c:pt idx="9040">
                  <c:v>44833.419129675924</c:v>
                </c:pt>
                <c:pt idx="9041">
                  <c:v>44833.419133263887</c:v>
                </c:pt>
                <c:pt idx="9042">
                  <c:v>44833.419136886572</c:v>
                </c:pt>
                <c:pt idx="9043">
                  <c:v>44833.419140486112</c:v>
                </c:pt>
                <c:pt idx="9044">
                  <c:v>44833.419144074076</c:v>
                </c:pt>
                <c:pt idx="9045">
                  <c:v>44833.419147696761</c:v>
                </c:pt>
                <c:pt idx="9046">
                  <c:v>44833.419151284725</c:v>
                </c:pt>
                <c:pt idx="9047">
                  <c:v>44833.419154872689</c:v>
                </c:pt>
                <c:pt idx="9048">
                  <c:v>44833.419158495373</c:v>
                </c:pt>
                <c:pt idx="9049">
                  <c:v>44833.419161979167</c:v>
                </c:pt>
                <c:pt idx="9050">
                  <c:v>44833.419165567131</c:v>
                </c:pt>
                <c:pt idx="9051">
                  <c:v>44833.419169155095</c:v>
                </c:pt>
                <c:pt idx="9052">
                  <c:v>44833.41917277778</c:v>
                </c:pt>
                <c:pt idx="9053">
                  <c:v>44833.419176377312</c:v>
                </c:pt>
                <c:pt idx="9054">
                  <c:v>44833.419179965276</c:v>
                </c:pt>
                <c:pt idx="9055">
                  <c:v>44833.419183587961</c:v>
                </c:pt>
                <c:pt idx="9056">
                  <c:v>44833.419187175925</c:v>
                </c:pt>
                <c:pt idx="9057">
                  <c:v>44833.419190775465</c:v>
                </c:pt>
                <c:pt idx="9058">
                  <c:v>44833.41919439815</c:v>
                </c:pt>
                <c:pt idx="9059">
                  <c:v>44833.419197986113</c:v>
                </c:pt>
                <c:pt idx="9060">
                  <c:v>44833.419201574077</c:v>
                </c:pt>
                <c:pt idx="9061">
                  <c:v>44833.419205196762</c:v>
                </c:pt>
                <c:pt idx="9062">
                  <c:v>44833.419208796295</c:v>
                </c:pt>
                <c:pt idx="9063">
                  <c:v>44833.419212384259</c:v>
                </c:pt>
                <c:pt idx="9064">
                  <c:v>44833.419216006943</c:v>
                </c:pt>
                <c:pt idx="9065">
                  <c:v>44833.419219606483</c:v>
                </c:pt>
                <c:pt idx="9066">
                  <c:v>44833.419223194447</c:v>
                </c:pt>
                <c:pt idx="9067">
                  <c:v>44833.419226817132</c:v>
                </c:pt>
                <c:pt idx="9068">
                  <c:v>44833.419230405096</c:v>
                </c:pt>
                <c:pt idx="9069">
                  <c:v>44833.419233993052</c:v>
                </c:pt>
                <c:pt idx="9070">
                  <c:v>44833.419237476854</c:v>
                </c:pt>
                <c:pt idx="9071">
                  <c:v>44833.419241099538</c:v>
                </c:pt>
                <c:pt idx="9072">
                  <c:v>44833.419244687502</c:v>
                </c:pt>
                <c:pt idx="9073">
                  <c:v>44833.419248275466</c:v>
                </c:pt>
                <c:pt idx="9074">
                  <c:v>44833.419251886575</c:v>
                </c:pt>
                <c:pt idx="9075">
                  <c:v>44833.419255370369</c:v>
                </c:pt>
                <c:pt idx="9076">
                  <c:v>44833.41925885417</c:v>
                </c:pt>
                <c:pt idx="9077">
                  <c:v>44833.419262442127</c:v>
                </c:pt>
                <c:pt idx="9078">
                  <c:v>44833.419266030091</c:v>
                </c:pt>
                <c:pt idx="9079">
                  <c:v>44833.419269652775</c:v>
                </c:pt>
                <c:pt idx="9080">
                  <c:v>44833.419273252315</c:v>
                </c:pt>
                <c:pt idx="9081">
                  <c:v>44833.419276840279</c:v>
                </c:pt>
                <c:pt idx="9082">
                  <c:v>44833.419280462964</c:v>
                </c:pt>
                <c:pt idx="9083">
                  <c:v>44833.419284039352</c:v>
                </c:pt>
                <c:pt idx="9084">
                  <c:v>44833.419287627315</c:v>
                </c:pt>
                <c:pt idx="9085">
                  <c:v>44833.419291215279</c:v>
                </c:pt>
                <c:pt idx="9086">
                  <c:v>44833.419294837964</c:v>
                </c:pt>
                <c:pt idx="9087">
                  <c:v>44833.419298425928</c:v>
                </c:pt>
                <c:pt idx="9088">
                  <c:v>44833.419301909722</c:v>
                </c:pt>
                <c:pt idx="9089">
                  <c:v>44833.419305497686</c:v>
                </c:pt>
                <c:pt idx="9090">
                  <c:v>44833.419309120371</c:v>
                </c:pt>
                <c:pt idx="9091">
                  <c:v>44833.419312708334</c:v>
                </c:pt>
                <c:pt idx="9092">
                  <c:v>44833.419316296298</c:v>
                </c:pt>
                <c:pt idx="9093">
                  <c:v>44833.419319780092</c:v>
                </c:pt>
                <c:pt idx="9094">
                  <c:v>44833.419323402777</c:v>
                </c:pt>
                <c:pt idx="9095">
                  <c:v>44833.419326990741</c:v>
                </c:pt>
                <c:pt idx="9096">
                  <c:v>44833.419330578705</c:v>
                </c:pt>
                <c:pt idx="9097">
                  <c:v>44833.419334062499</c:v>
                </c:pt>
                <c:pt idx="9098">
                  <c:v>44833.419337685184</c:v>
                </c:pt>
                <c:pt idx="9099">
                  <c:v>44833.419341273147</c:v>
                </c:pt>
                <c:pt idx="9100">
                  <c:v>44833.419344861111</c:v>
                </c:pt>
                <c:pt idx="9101">
                  <c:v>44833.419348483796</c:v>
                </c:pt>
                <c:pt idx="9102">
                  <c:v>44833.419352083336</c:v>
                </c:pt>
                <c:pt idx="9103">
                  <c:v>44833.4193556713</c:v>
                </c:pt>
                <c:pt idx="9104">
                  <c:v>44833.419359293985</c:v>
                </c:pt>
                <c:pt idx="9105">
                  <c:v>44833.419362881941</c:v>
                </c:pt>
                <c:pt idx="9106">
                  <c:v>44833.419366365742</c:v>
                </c:pt>
                <c:pt idx="9107">
                  <c:v>44833.419369953706</c:v>
                </c:pt>
                <c:pt idx="9108">
                  <c:v>44833.419373576391</c:v>
                </c:pt>
                <c:pt idx="9109">
                  <c:v>44833.419377164355</c:v>
                </c:pt>
                <c:pt idx="9110">
                  <c:v>44833.419380752312</c:v>
                </c:pt>
                <c:pt idx="9111">
                  <c:v>44833.419384236113</c:v>
                </c:pt>
                <c:pt idx="9112">
                  <c:v>44833.419387858798</c:v>
                </c:pt>
                <c:pt idx="9113">
                  <c:v>44833.419391446761</c:v>
                </c:pt>
                <c:pt idx="9114">
                  <c:v>44833.419395034725</c:v>
                </c:pt>
                <c:pt idx="9115">
                  <c:v>44833.41939865741</c:v>
                </c:pt>
                <c:pt idx="9116">
                  <c:v>44833.419402141204</c:v>
                </c:pt>
                <c:pt idx="9117">
                  <c:v>44833.419405729168</c:v>
                </c:pt>
                <c:pt idx="9118">
                  <c:v>44833.419409317132</c:v>
                </c:pt>
                <c:pt idx="9119">
                  <c:v>44833.41941292824</c:v>
                </c:pt>
                <c:pt idx="9120">
                  <c:v>44833.419416516204</c:v>
                </c:pt>
                <c:pt idx="9121">
                  <c:v>44833.419420104168</c:v>
                </c:pt>
                <c:pt idx="9122">
                  <c:v>44833.419423692132</c:v>
                </c:pt>
                <c:pt idx="9123">
                  <c:v>44833.419427314817</c:v>
                </c:pt>
                <c:pt idx="9124">
                  <c:v>44833.419430798611</c:v>
                </c:pt>
                <c:pt idx="9125">
                  <c:v>44833.419434386575</c:v>
                </c:pt>
                <c:pt idx="9126">
                  <c:v>44833.419437974539</c:v>
                </c:pt>
                <c:pt idx="9127">
                  <c:v>44833.419441597223</c:v>
                </c:pt>
                <c:pt idx="9128">
                  <c:v>44833.419445196756</c:v>
                </c:pt>
                <c:pt idx="9129">
                  <c:v>44833.41944878472</c:v>
                </c:pt>
                <c:pt idx="9130">
                  <c:v>44833.419452407405</c:v>
                </c:pt>
                <c:pt idx="9131">
                  <c:v>44833.419455995368</c:v>
                </c:pt>
                <c:pt idx="9132">
                  <c:v>44833.41945947917</c:v>
                </c:pt>
                <c:pt idx="9133">
                  <c:v>44833.419463067126</c:v>
                </c:pt>
                <c:pt idx="9134">
                  <c:v>44833.419466678242</c:v>
                </c:pt>
                <c:pt idx="9135">
                  <c:v>44833.419470277775</c:v>
                </c:pt>
                <c:pt idx="9136">
                  <c:v>44833.419473865739</c:v>
                </c:pt>
                <c:pt idx="9137">
                  <c:v>44833.419477488424</c:v>
                </c:pt>
                <c:pt idx="9138">
                  <c:v>44833.419480972225</c:v>
                </c:pt>
                <c:pt idx="9139">
                  <c:v>44833.419484560189</c:v>
                </c:pt>
                <c:pt idx="9140">
                  <c:v>44833.419488148145</c:v>
                </c:pt>
                <c:pt idx="9141">
                  <c:v>44833.41949177083</c:v>
                </c:pt>
                <c:pt idx="9142">
                  <c:v>44833.41949537037</c:v>
                </c:pt>
                <c:pt idx="9143">
                  <c:v>44833.419498958334</c:v>
                </c:pt>
                <c:pt idx="9144">
                  <c:v>44833.419502581019</c:v>
                </c:pt>
                <c:pt idx="9145">
                  <c:v>44833.41950614583</c:v>
                </c:pt>
                <c:pt idx="9146">
                  <c:v>44833.41950974537</c:v>
                </c:pt>
                <c:pt idx="9147">
                  <c:v>44833.419513333334</c:v>
                </c:pt>
                <c:pt idx="9148">
                  <c:v>44833.419516956019</c:v>
                </c:pt>
                <c:pt idx="9149">
                  <c:v>44833.419520555559</c:v>
                </c:pt>
                <c:pt idx="9150">
                  <c:v>44833.419524143515</c:v>
                </c:pt>
                <c:pt idx="9151">
                  <c:v>44833.4195277662</c:v>
                </c:pt>
                <c:pt idx="9152">
                  <c:v>44833.419531354164</c:v>
                </c:pt>
                <c:pt idx="9153">
                  <c:v>44833.419534942128</c:v>
                </c:pt>
                <c:pt idx="9154">
                  <c:v>44833.419538576389</c:v>
                </c:pt>
                <c:pt idx="9155">
                  <c:v>44833.419542164353</c:v>
                </c:pt>
                <c:pt idx="9156">
                  <c:v>44833.419545752316</c:v>
                </c:pt>
                <c:pt idx="9157">
                  <c:v>44833.419549375001</c:v>
                </c:pt>
                <c:pt idx="9158">
                  <c:v>44833.419552974534</c:v>
                </c:pt>
                <c:pt idx="9159">
                  <c:v>44833.419556562498</c:v>
                </c:pt>
                <c:pt idx="9160">
                  <c:v>44833.419560185182</c:v>
                </c:pt>
                <c:pt idx="9161">
                  <c:v>44833.419563773146</c:v>
                </c:pt>
                <c:pt idx="9162">
                  <c:v>44833.419567372686</c:v>
                </c:pt>
                <c:pt idx="9163">
                  <c:v>44833.419570983795</c:v>
                </c:pt>
                <c:pt idx="9164">
                  <c:v>44833.419574583335</c:v>
                </c:pt>
                <c:pt idx="9165">
                  <c:v>44833.419578171299</c:v>
                </c:pt>
                <c:pt idx="9166">
                  <c:v>44833.419581793984</c:v>
                </c:pt>
                <c:pt idx="9167">
                  <c:v>44833.419585393516</c:v>
                </c:pt>
                <c:pt idx="9168">
                  <c:v>44833.41958898148</c:v>
                </c:pt>
                <c:pt idx="9169">
                  <c:v>44833.419592604165</c:v>
                </c:pt>
                <c:pt idx="9170">
                  <c:v>44833.419596192129</c:v>
                </c:pt>
                <c:pt idx="9171">
                  <c:v>44833.419599791669</c:v>
                </c:pt>
                <c:pt idx="9172">
                  <c:v>44833.419603414353</c:v>
                </c:pt>
                <c:pt idx="9173">
                  <c:v>44833.419607002317</c:v>
                </c:pt>
                <c:pt idx="9174">
                  <c:v>44833.419610590281</c:v>
                </c:pt>
                <c:pt idx="9175">
                  <c:v>44833.419614212966</c:v>
                </c:pt>
                <c:pt idx="9176">
                  <c:v>44833.41961769676</c:v>
                </c:pt>
                <c:pt idx="9177">
                  <c:v>44833.419621284724</c:v>
                </c:pt>
                <c:pt idx="9178">
                  <c:v>44833.419624872688</c:v>
                </c:pt>
                <c:pt idx="9179">
                  <c:v>44833.419628495372</c:v>
                </c:pt>
                <c:pt idx="9180">
                  <c:v>44833.419632083336</c:v>
                </c:pt>
                <c:pt idx="9181">
                  <c:v>44833.41963556713</c:v>
                </c:pt>
                <c:pt idx="9182">
                  <c:v>44833.419639155094</c:v>
                </c:pt>
                <c:pt idx="9183">
                  <c:v>44833.419642777779</c:v>
                </c:pt>
                <c:pt idx="9184">
                  <c:v>44833.419646365743</c:v>
                </c:pt>
                <c:pt idx="9185">
                  <c:v>44833.419649965275</c:v>
                </c:pt>
                <c:pt idx="9186">
                  <c:v>44833.41965358796</c:v>
                </c:pt>
                <c:pt idx="9187">
                  <c:v>44833.419657175924</c:v>
                </c:pt>
                <c:pt idx="9188">
                  <c:v>44833.419660752312</c:v>
                </c:pt>
                <c:pt idx="9189">
                  <c:v>44833.419664340276</c:v>
                </c:pt>
                <c:pt idx="9190">
                  <c:v>44833.419667824077</c:v>
                </c:pt>
                <c:pt idx="9191">
                  <c:v>44833.419671435186</c:v>
                </c:pt>
                <c:pt idx="9192">
                  <c:v>44833.419675023149</c:v>
                </c:pt>
                <c:pt idx="9193">
                  <c:v>44833.419678611113</c:v>
                </c:pt>
                <c:pt idx="9194">
                  <c:v>44833.419682094907</c:v>
                </c:pt>
                <c:pt idx="9195">
                  <c:v>44833.419685717592</c:v>
                </c:pt>
                <c:pt idx="9196">
                  <c:v>44833.419689305556</c:v>
                </c:pt>
                <c:pt idx="9197">
                  <c:v>44833.41969278935</c:v>
                </c:pt>
                <c:pt idx="9198">
                  <c:v>44833.419696377314</c:v>
                </c:pt>
                <c:pt idx="9199">
                  <c:v>44833.419699999999</c:v>
                </c:pt>
                <c:pt idx="9200">
                  <c:v>44833.419703587962</c:v>
                </c:pt>
                <c:pt idx="9201">
                  <c:v>44833.419707175926</c:v>
                </c:pt>
                <c:pt idx="9202">
                  <c:v>44833.419710798611</c:v>
                </c:pt>
                <c:pt idx="9203">
                  <c:v>44833.419714398151</c:v>
                </c:pt>
                <c:pt idx="9204">
                  <c:v>44833.419717986108</c:v>
                </c:pt>
                <c:pt idx="9205">
                  <c:v>44833.4197216088</c:v>
                </c:pt>
                <c:pt idx="9206">
                  <c:v>44833.419725196756</c:v>
                </c:pt>
                <c:pt idx="9207">
                  <c:v>44833.419728680557</c:v>
                </c:pt>
                <c:pt idx="9208">
                  <c:v>44833.419732256945</c:v>
                </c:pt>
                <c:pt idx="9209">
                  <c:v>44833.419735740739</c:v>
                </c:pt>
                <c:pt idx="9210">
                  <c:v>44833.419739363424</c:v>
                </c:pt>
                <c:pt idx="9211">
                  <c:v>44833.419742951388</c:v>
                </c:pt>
                <c:pt idx="9212">
                  <c:v>44833.419746550928</c:v>
                </c:pt>
                <c:pt idx="9213">
                  <c:v>44833.419750173613</c:v>
                </c:pt>
                <c:pt idx="9214">
                  <c:v>44833.419753761576</c:v>
                </c:pt>
                <c:pt idx="9215">
                  <c:v>44833.41975734954</c:v>
                </c:pt>
                <c:pt idx="9216">
                  <c:v>44833.419760972225</c:v>
                </c:pt>
                <c:pt idx="9217">
                  <c:v>44833.419764571758</c:v>
                </c:pt>
                <c:pt idx="9218">
                  <c:v>44833.419768159722</c:v>
                </c:pt>
                <c:pt idx="9219">
                  <c:v>44833.419771782406</c:v>
                </c:pt>
                <c:pt idx="9220">
                  <c:v>44833.41977537037</c:v>
                </c:pt>
                <c:pt idx="9221">
                  <c:v>44833.419778854164</c:v>
                </c:pt>
                <c:pt idx="9222">
                  <c:v>44833.419782442128</c:v>
                </c:pt>
                <c:pt idx="9223">
                  <c:v>44833.419786064813</c:v>
                </c:pt>
                <c:pt idx="9224">
                  <c:v>44833.419789652777</c:v>
                </c:pt>
                <c:pt idx="9225">
                  <c:v>44833.419793252317</c:v>
                </c:pt>
                <c:pt idx="9226">
                  <c:v>44833.419796875001</c:v>
                </c:pt>
                <c:pt idx="9227">
                  <c:v>44833.419800462965</c:v>
                </c:pt>
                <c:pt idx="9228">
                  <c:v>44833.419804050929</c:v>
                </c:pt>
                <c:pt idx="9229">
                  <c:v>44833.419807673614</c:v>
                </c:pt>
                <c:pt idx="9230">
                  <c:v>44833.419811157408</c:v>
                </c:pt>
                <c:pt idx="9231">
                  <c:v>44833.419814745372</c:v>
                </c:pt>
                <c:pt idx="9232">
                  <c:v>44833.419818333336</c:v>
                </c:pt>
                <c:pt idx="9233">
                  <c:v>44833.41982195602</c:v>
                </c:pt>
                <c:pt idx="9234">
                  <c:v>44833.419825555553</c:v>
                </c:pt>
                <c:pt idx="9235">
                  <c:v>44833.419829143517</c:v>
                </c:pt>
                <c:pt idx="9236">
                  <c:v>44833.419832766202</c:v>
                </c:pt>
                <c:pt idx="9237">
                  <c:v>44833.419836354165</c:v>
                </c:pt>
                <c:pt idx="9238">
                  <c:v>44833.419839942129</c:v>
                </c:pt>
                <c:pt idx="9239">
                  <c:v>44833.419843425923</c:v>
                </c:pt>
                <c:pt idx="9240">
                  <c:v>44833.419847048608</c:v>
                </c:pt>
                <c:pt idx="9241">
                  <c:v>44833.419850636572</c:v>
                </c:pt>
                <c:pt idx="9242">
                  <c:v>44833.419854224536</c:v>
                </c:pt>
                <c:pt idx="9243">
                  <c:v>44833.41985770833</c:v>
                </c:pt>
                <c:pt idx="9244">
                  <c:v>44833.419861319446</c:v>
                </c:pt>
                <c:pt idx="9245">
                  <c:v>44833.419864918978</c:v>
                </c:pt>
                <c:pt idx="9246">
                  <c:v>44833.419868506942</c:v>
                </c:pt>
                <c:pt idx="9247">
                  <c:v>44833.419872129627</c:v>
                </c:pt>
                <c:pt idx="9248">
                  <c:v>44833.419875717591</c:v>
                </c:pt>
                <c:pt idx="9249">
                  <c:v>44833.419879201392</c:v>
                </c:pt>
                <c:pt idx="9250">
                  <c:v>44833.419882789349</c:v>
                </c:pt>
                <c:pt idx="9251">
                  <c:v>44833.419886377313</c:v>
                </c:pt>
                <c:pt idx="9252">
                  <c:v>44833.419889976853</c:v>
                </c:pt>
                <c:pt idx="9253">
                  <c:v>44833.419893576392</c:v>
                </c:pt>
                <c:pt idx="9254">
                  <c:v>44833.419897164349</c:v>
                </c:pt>
                <c:pt idx="9255">
                  <c:v>44833.419900787034</c:v>
                </c:pt>
                <c:pt idx="9256">
                  <c:v>44833.419904386574</c:v>
                </c:pt>
                <c:pt idx="9257">
                  <c:v>44833.419907974538</c:v>
                </c:pt>
                <c:pt idx="9258">
                  <c:v>44833.419911597222</c:v>
                </c:pt>
                <c:pt idx="9259">
                  <c:v>44833.419915185186</c:v>
                </c:pt>
                <c:pt idx="9260">
                  <c:v>44833.41991866898</c:v>
                </c:pt>
                <c:pt idx="9261">
                  <c:v>44833.419922256944</c:v>
                </c:pt>
                <c:pt idx="9262">
                  <c:v>44833.419925879629</c:v>
                </c:pt>
                <c:pt idx="9263">
                  <c:v>44833.419929467593</c:v>
                </c:pt>
                <c:pt idx="9264">
                  <c:v>44833.419933055557</c:v>
                </c:pt>
                <c:pt idx="9265">
                  <c:v>44833.419936678241</c:v>
                </c:pt>
                <c:pt idx="9266">
                  <c:v>44833.419940162035</c:v>
                </c:pt>
                <c:pt idx="9267">
                  <c:v>44833.419943749999</c:v>
                </c:pt>
                <c:pt idx="9268">
                  <c:v>44833.419947337963</c:v>
                </c:pt>
                <c:pt idx="9269">
                  <c:v>44833.419950960648</c:v>
                </c:pt>
                <c:pt idx="9270">
                  <c:v>44833.419954548612</c:v>
                </c:pt>
                <c:pt idx="9271">
                  <c:v>44833.419958032406</c:v>
                </c:pt>
                <c:pt idx="9272">
                  <c:v>44833.41996162037</c:v>
                </c:pt>
                <c:pt idx="9273">
                  <c:v>44833.419965243054</c:v>
                </c:pt>
                <c:pt idx="9274">
                  <c:v>44833.419968831018</c:v>
                </c:pt>
                <c:pt idx="9275">
                  <c:v>44833.419972418982</c:v>
                </c:pt>
                <c:pt idx="9276">
                  <c:v>44833.419975902776</c:v>
                </c:pt>
                <c:pt idx="9277">
                  <c:v>44833.419979525461</c:v>
                </c:pt>
                <c:pt idx="9278">
                  <c:v>44833.419983101849</c:v>
                </c:pt>
                <c:pt idx="9279">
                  <c:v>44833.419986689813</c:v>
                </c:pt>
                <c:pt idx="9280">
                  <c:v>44833.419990277776</c:v>
                </c:pt>
                <c:pt idx="9281">
                  <c:v>44833.419993900461</c:v>
                </c:pt>
                <c:pt idx="9282">
                  <c:v>44833.419997488425</c:v>
                </c:pt>
                <c:pt idx="9283">
                  <c:v>44833.420000972219</c:v>
                </c:pt>
                <c:pt idx="9284">
                  <c:v>44833.420004560183</c:v>
                </c:pt>
                <c:pt idx="9285">
                  <c:v>44833.420008182868</c:v>
                </c:pt>
                <c:pt idx="9286">
                  <c:v>44833.420011759263</c:v>
                </c:pt>
                <c:pt idx="9287">
                  <c:v>44833.420015347219</c:v>
                </c:pt>
                <c:pt idx="9288">
                  <c:v>44833.420018935183</c:v>
                </c:pt>
                <c:pt idx="9289">
                  <c:v>44833.420022557868</c:v>
                </c:pt>
                <c:pt idx="9290">
                  <c:v>44833.420026145832</c:v>
                </c:pt>
                <c:pt idx="9291">
                  <c:v>44833.420029745372</c:v>
                </c:pt>
                <c:pt idx="9292">
                  <c:v>44833.420033368056</c:v>
                </c:pt>
                <c:pt idx="9293">
                  <c:v>44833.42003695602</c:v>
                </c:pt>
                <c:pt idx="9294">
                  <c:v>44833.420040543984</c:v>
                </c:pt>
                <c:pt idx="9295">
                  <c:v>44833.420044166669</c:v>
                </c:pt>
                <c:pt idx="9296">
                  <c:v>44833.420047766202</c:v>
                </c:pt>
                <c:pt idx="9297">
                  <c:v>44833.420051354165</c:v>
                </c:pt>
                <c:pt idx="9298">
                  <c:v>44833.42005497685</c:v>
                </c:pt>
                <c:pt idx="9299">
                  <c:v>44833.42005857639</c:v>
                </c:pt>
                <c:pt idx="9300">
                  <c:v>44833.420062164354</c:v>
                </c:pt>
                <c:pt idx="9301">
                  <c:v>44833.420065787039</c:v>
                </c:pt>
                <c:pt idx="9302">
                  <c:v>44833.420069375003</c:v>
                </c:pt>
                <c:pt idx="9303">
                  <c:v>44833.420072974535</c:v>
                </c:pt>
                <c:pt idx="9304">
                  <c:v>44833.42007659722</c:v>
                </c:pt>
                <c:pt idx="9305">
                  <c:v>44833.420080185184</c:v>
                </c:pt>
                <c:pt idx="9306">
                  <c:v>44833.420083738427</c:v>
                </c:pt>
                <c:pt idx="9307">
                  <c:v>44833.420087222221</c:v>
                </c:pt>
                <c:pt idx="9308">
                  <c:v>44833.420090821761</c:v>
                </c:pt>
                <c:pt idx="9309">
                  <c:v>44833.420094444446</c:v>
                </c:pt>
                <c:pt idx="9310">
                  <c:v>44833.420098032409</c:v>
                </c:pt>
                <c:pt idx="9311">
                  <c:v>44833.420101620373</c:v>
                </c:pt>
                <c:pt idx="9312">
                  <c:v>44833.420105231482</c:v>
                </c:pt>
                <c:pt idx="9313">
                  <c:v>44833.420108726852</c:v>
                </c:pt>
                <c:pt idx="9314">
                  <c:v>44833.420112314816</c:v>
                </c:pt>
                <c:pt idx="9315">
                  <c:v>44833.42011590278</c:v>
                </c:pt>
                <c:pt idx="9316">
                  <c:v>44833.420119525465</c:v>
                </c:pt>
                <c:pt idx="9317">
                  <c:v>44833.420123124997</c:v>
                </c:pt>
                <c:pt idx="9318">
                  <c:v>44833.420126712961</c:v>
                </c:pt>
                <c:pt idx="9319">
                  <c:v>44833.420130289349</c:v>
                </c:pt>
                <c:pt idx="9320">
                  <c:v>44833.420133900465</c:v>
                </c:pt>
                <c:pt idx="9321">
                  <c:v>44833.420137499998</c:v>
                </c:pt>
                <c:pt idx="9322">
                  <c:v>44833.420141087961</c:v>
                </c:pt>
                <c:pt idx="9323">
                  <c:v>44833.420144710646</c:v>
                </c:pt>
                <c:pt idx="9324">
                  <c:v>44833.420148310186</c:v>
                </c:pt>
                <c:pt idx="9325">
                  <c:v>44833.42015189815</c:v>
                </c:pt>
                <c:pt idx="9326">
                  <c:v>44833.420155520835</c:v>
                </c:pt>
                <c:pt idx="9327">
                  <c:v>44833.420159108799</c:v>
                </c:pt>
                <c:pt idx="9328">
                  <c:v>44833.420162696762</c:v>
                </c:pt>
                <c:pt idx="9329">
                  <c:v>44833.420166180556</c:v>
                </c:pt>
                <c:pt idx="9330">
                  <c:v>44833.420169791665</c:v>
                </c:pt>
                <c:pt idx="9331">
                  <c:v>44833.420173391205</c:v>
                </c:pt>
                <c:pt idx="9332">
                  <c:v>44833.420176979169</c:v>
                </c:pt>
                <c:pt idx="9333">
                  <c:v>44833.420180462963</c:v>
                </c:pt>
                <c:pt idx="9334">
                  <c:v>44833.420184085648</c:v>
                </c:pt>
                <c:pt idx="9335">
                  <c:v>44833.420187673612</c:v>
                </c:pt>
                <c:pt idx="9336">
                  <c:v>44833.420191261575</c:v>
                </c:pt>
                <c:pt idx="9337">
                  <c:v>44833.42019488426</c:v>
                </c:pt>
                <c:pt idx="9338">
                  <c:v>44833.420198368054</c:v>
                </c:pt>
                <c:pt idx="9339">
                  <c:v>44833.420201932873</c:v>
                </c:pt>
                <c:pt idx="9340">
                  <c:v>44833.420205428243</c:v>
                </c:pt>
                <c:pt idx="9341">
                  <c:v>44833.420209016207</c:v>
                </c:pt>
                <c:pt idx="9342">
                  <c:v>44833.420212627316</c:v>
                </c:pt>
                <c:pt idx="9343">
                  <c:v>44833.42021611111</c:v>
                </c:pt>
                <c:pt idx="9344">
                  <c:v>44833.420219594911</c:v>
                </c:pt>
                <c:pt idx="9345">
                  <c:v>44833.420223171299</c:v>
                </c:pt>
                <c:pt idx="9346">
                  <c:v>44833.420226655093</c:v>
                </c:pt>
                <c:pt idx="9347">
                  <c:v>44833.420230243057</c:v>
                </c:pt>
                <c:pt idx="9348">
                  <c:v>44833.420233865741</c:v>
                </c:pt>
                <c:pt idx="9349">
                  <c:v>44833.420237465281</c:v>
                </c:pt>
                <c:pt idx="9350">
                  <c:v>44833.420241053238</c:v>
                </c:pt>
                <c:pt idx="9351">
                  <c:v>44833.420244675923</c:v>
                </c:pt>
                <c:pt idx="9352">
                  <c:v>44833.420248263887</c:v>
                </c:pt>
                <c:pt idx="9353">
                  <c:v>44833.42025185185</c:v>
                </c:pt>
                <c:pt idx="9354">
                  <c:v>44833.420255335652</c:v>
                </c:pt>
                <c:pt idx="9355">
                  <c:v>44833.420258958336</c:v>
                </c:pt>
                <c:pt idx="9356">
                  <c:v>44833.420262546293</c:v>
                </c:pt>
                <c:pt idx="9357">
                  <c:v>44833.420266099536</c:v>
                </c:pt>
                <c:pt idx="9358">
                  <c:v>44833.420269594906</c:v>
                </c:pt>
                <c:pt idx="9359">
                  <c:v>44833.420273159725</c:v>
                </c:pt>
                <c:pt idx="9360">
                  <c:v>44833.420276747682</c:v>
                </c:pt>
                <c:pt idx="9361">
                  <c:v>44833.420280381943</c:v>
                </c:pt>
                <c:pt idx="9362">
                  <c:v>44833.420283969906</c:v>
                </c:pt>
                <c:pt idx="9363">
                  <c:v>44833.420287546294</c:v>
                </c:pt>
                <c:pt idx="9364">
                  <c:v>44833.420291134258</c:v>
                </c:pt>
                <c:pt idx="9365">
                  <c:v>44833.420294745367</c:v>
                </c:pt>
                <c:pt idx="9366">
                  <c:v>44833.420298229168</c:v>
                </c:pt>
                <c:pt idx="9367">
                  <c:v>44833.420301817132</c:v>
                </c:pt>
                <c:pt idx="9368">
                  <c:v>44833.420305405096</c:v>
                </c:pt>
                <c:pt idx="9369">
                  <c:v>44833.420309027781</c:v>
                </c:pt>
                <c:pt idx="9370">
                  <c:v>44833.420312627313</c:v>
                </c:pt>
                <c:pt idx="9371">
                  <c:v>44833.420316215277</c:v>
                </c:pt>
                <c:pt idx="9372">
                  <c:v>44833.420319837962</c:v>
                </c:pt>
                <c:pt idx="9373">
                  <c:v>44833.420323425926</c:v>
                </c:pt>
                <c:pt idx="9374">
                  <c:v>44833.42032690972</c:v>
                </c:pt>
                <c:pt idx="9375">
                  <c:v>44833.420330497684</c:v>
                </c:pt>
                <c:pt idx="9376">
                  <c:v>44833.420334120368</c:v>
                </c:pt>
                <c:pt idx="9377">
                  <c:v>44833.420337719908</c:v>
                </c:pt>
                <c:pt idx="9378">
                  <c:v>44833.420341307872</c:v>
                </c:pt>
                <c:pt idx="9379">
                  <c:v>44833.420344930557</c:v>
                </c:pt>
                <c:pt idx="9380">
                  <c:v>44833.420348518521</c:v>
                </c:pt>
                <c:pt idx="9381">
                  <c:v>44833.420352106485</c:v>
                </c:pt>
                <c:pt idx="9382">
                  <c:v>44833.420355717593</c:v>
                </c:pt>
                <c:pt idx="9383">
                  <c:v>44833.420359317133</c:v>
                </c:pt>
                <c:pt idx="9384">
                  <c:v>44833.420362893521</c:v>
                </c:pt>
                <c:pt idx="9385">
                  <c:v>44833.420366481485</c:v>
                </c:pt>
                <c:pt idx="9386">
                  <c:v>44833.420369965279</c:v>
                </c:pt>
                <c:pt idx="9387">
                  <c:v>44833.420373587964</c:v>
                </c:pt>
                <c:pt idx="9388">
                  <c:v>44833.420377175928</c:v>
                </c:pt>
                <c:pt idx="9389">
                  <c:v>44833.420380763891</c:v>
                </c:pt>
                <c:pt idx="9390">
                  <c:v>44833.420384247685</c:v>
                </c:pt>
                <c:pt idx="9391">
                  <c:v>44833.42038787037</c:v>
                </c:pt>
                <c:pt idx="9392">
                  <c:v>44833.420391446758</c:v>
                </c:pt>
                <c:pt idx="9393">
                  <c:v>44833.420395023146</c:v>
                </c:pt>
                <c:pt idx="9394">
                  <c:v>44833.420398622686</c:v>
                </c:pt>
                <c:pt idx="9395">
                  <c:v>44833.420402233794</c:v>
                </c:pt>
                <c:pt idx="9396">
                  <c:v>44833.420405717596</c:v>
                </c:pt>
                <c:pt idx="9397">
                  <c:v>44833.420409293984</c:v>
                </c:pt>
                <c:pt idx="9398">
                  <c:v>44833.420412881947</c:v>
                </c:pt>
                <c:pt idx="9399">
                  <c:v>44833.420416469904</c:v>
                </c:pt>
                <c:pt idx="9400">
                  <c:v>44833.420420092596</c:v>
                </c:pt>
                <c:pt idx="9401">
                  <c:v>44833.420423680553</c:v>
                </c:pt>
                <c:pt idx="9402">
                  <c:v>44833.420427268517</c:v>
                </c:pt>
                <c:pt idx="9403">
                  <c:v>44833.420430902777</c:v>
                </c:pt>
                <c:pt idx="9404">
                  <c:v>44833.420434490741</c:v>
                </c:pt>
                <c:pt idx="9405">
                  <c:v>44833.420438078705</c:v>
                </c:pt>
                <c:pt idx="9406">
                  <c:v>44833.42044170139</c:v>
                </c:pt>
                <c:pt idx="9407">
                  <c:v>44833.420445277778</c:v>
                </c:pt>
                <c:pt idx="9408">
                  <c:v>44833.420448865741</c:v>
                </c:pt>
                <c:pt idx="9409">
                  <c:v>44833.420452453705</c:v>
                </c:pt>
                <c:pt idx="9410">
                  <c:v>44833.42045607639</c:v>
                </c:pt>
                <c:pt idx="9411">
                  <c:v>44833.420459560184</c:v>
                </c:pt>
                <c:pt idx="9412">
                  <c:v>44833.420463148148</c:v>
                </c:pt>
                <c:pt idx="9413">
                  <c:v>44833.420466736112</c:v>
                </c:pt>
                <c:pt idx="9414">
                  <c:v>44833.420470358797</c:v>
                </c:pt>
                <c:pt idx="9415">
                  <c:v>44833.420473958337</c:v>
                </c:pt>
                <c:pt idx="9416">
                  <c:v>44833.420477523148</c:v>
                </c:pt>
                <c:pt idx="9417">
                  <c:v>44833.420481111112</c:v>
                </c:pt>
                <c:pt idx="9418">
                  <c:v>44833.420484594906</c:v>
                </c:pt>
                <c:pt idx="9419">
                  <c:v>44833.420488217591</c:v>
                </c:pt>
                <c:pt idx="9420">
                  <c:v>44833.420491805555</c:v>
                </c:pt>
                <c:pt idx="9421">
                  <c:v>44833.420495393519</c:v>
                </c:pt>
                <c:pt idx="9422">
                  <c:v>44833.420499016203</c:v>
                </c:pt>
                <c:pt idx="9423">
                  <c:v>44833.420502499997</c:v>
                </c:pt>
                <c:pt idx="9424">
                  <c:v>44833.420506087961</c:v>
                </c:pt>
                <c:pt idx="9425">
                  <c:v>44833.420509675925</c:v>
                </c:pt>
                <c:pt idx="9426">
                  <c:v>44833.42051329861</c:v>
                </c:pt>
                <c:pt idx="9427">
                  <c:v>44833.420516886574</c:v>
                </c:pt>
                <c:pt idx="9428">
                  <c:v>44833.420520370368</c:v>
                </c:pt>
                <c:pt idx="9429">
                  <c:v>44833.420523958332</c:v>
                </c:pt>
                <c:pt idx="9430">
                  <c:v>44833.420527581016</c:v>
                </c:pt>
                <c:pt idx="9431">
                  <c:v>44833.42053116898</c:v>
                </c:pt>
                <c:pt idx="9432">
                  <c:v>44833.420534652774</c:v>
                </c:pt>
                <c:pt idx="9433">
                  <c:v>44833.420538240738</c:v>
                </c:pt>
                <c:pt idx="9434">
                  <c:v>44833.420541863423</c:v>
                </c:pt>
                <c:pt idx="9435">
                  <c:v>44833.420545451387</c:v>
                </c:pt>
                <c:pt idx="9436">
                  <c:v>44833.420549039351</c:v>
                </c:pt>
                <c:pt idx="9437">
                  <c:v>44833.420552523145</c:v>
                </c:pt>
                <c:pt idx="9438">
                  <c:v>44833.420556134261</c:v>
                </c:pt>
                <c:pt idx="9439">
                  <c:v>44833.420559618055</c:v>
                </c:pt>
                <c:pt idx="9440">
                  <c:v>44833.420563206018</c:v>
                </c:pt>
                <c:pt idx="9441">
                  <c:v>44833.42056677083</c:v>
                </c:pt>
                <c:pt idx="9442">
                  <c:v>44833.420570254631</c:v>
                </c:pt>
                <c:pt idx="9443">
                  <c:v>44833.420573831019</c:v>
                </c:pt>
                <c:pt idx="9444">
                  <c:v>44833.420577314813</c:v>
                </c:pt>
                <c:pt idx="9445">
                  <c:v>44833.420580937498</c:v>
                </c:pt>
                <c:pt idx="9446">
                  <c:v>44833.420584513886</c:v>
                </c:pt>
                <c:pt idx="9447">
                  <c:v>44833.42058810185</c:v>
                </c:pt>
                <c:pt idx="9448">
                  <c:v>44833.420591689814</c:v>
                </c:pt>
                <c:pt idx="9449">
                  <c:v>44833.420595312498</c:v>
                </c:pt>
                <c:pt idx="9450">
                  <c:v>44833.420598900462</c:v>
                </c:pt>
                <c:pt idx="9451">
                  <c:v>44833.420602453705</c:v>
                </c:pt>
                <c:pt idx="9452">
                  <c:v>44833.420606041669</c:v>
                </c:pt>
                <c:pt idx="9453">
                  <c:v>44833.420609629633</c:v>
                </c:pt>
                <c:pt idx="9454">
                  <c:v>44833.420613206021</c:v>
                </c:pt>
                <c:pt idx="9455">
                  <c:v>44833.420616828706</c:v>
                </c:pt>
                <c:pt idx="9456">
                  <c:v>44833.420620428238</c:v>
                </c:pt>
                <c:pt idx="9457">
                  <c:v>44833.420624016202</c:v>
                </c:pt>
                <c:pt idx="9458">
                  <c:v>44833.420627615742</c:v>
                </c:pt>
                <c:pt idx="9459">
                  <c:v>44833.420631215275</c:v>
                </c:pt>
                <c:pt idx="9460">
                  <c:v>44833.420634803238</c:v>
                </c:pt>
                <c:pt idx="9461">
                  <c:v>44833.420638391202</c:v>
                </c:pt>
                <c:pt idx="9462">
                  <c:v>44833.420642013887</c:v>
                </c:pt>
                <c:pt idx="9463">
                  <c:v>44833.420645613427</c:v>
                </c:pt>
                <c:pt idx="9464">
                  <c:v>44833.420649201391</c:v>
                </c:pt>
                <c:pt idx="9465">
                  <c:v>44833.420652824076</c:v>
                </c:pt>
                <c:pt idx="9466">
                  <c:v>44833.42065641204</c:v>
                </c:pt>
                <c:pt idx="9467">
                  <c:v>44833.420660011572</c:v>
                </c:pt>
                <c:pt idx="9468">
                  <c:v>44833.420663634257</c:v>
                </c:pt>
                <c:pt idx="9469">
                  <c:v>44833.420667222221</c:v>
                </c:pt>
                <c:pt idx="9470">
                  <c:v>44833.420670810185</c:v>
                </c:pt>
                <c:pt idx="9471">
                  <c:v>44833.420674432869</c:v>
                </c:pt>
                <c:pt idx="9472">
                  <c:v>44833.420678020833</c:v>
                </c:pt>
                <c:pt idx="9473">
                  <c:v>44833.420681608797</c:v>
                </c:pt>
                <c:pt idx="9474">
                  <c:v>44833.420685231482</c:v>
                </c:pt>
                <c:pt idx="9475">
                  <c:v>44833.420688715276</c:v>
                </c:pt>
                <c:pt idx="9476">
                  <c:v>44833.420692314816</c:v>
                </c:pt>
                <c:pt idx="9477">
                  <c:v>44833.420695879628</c:v>
                </c:pt>
                <c:pt idx="9478">
                  <c:v>44833.420699374998</c:v>
                </c:pt>
                <c:pt idx="9479">
                  <c:v>44833.420702997682</c:v>
                </c:pt>
                <c:pt idx="9480">
                  <c:v>44833.420706585646</c:v>
                </c:pt>
                <c:pt idx="9481">
                  <c:v>44833.42071017361</c:v>
                </c:pt>
                <c:pt idx="9482">
                  <c:v>44833.420713796295</c:v>
                </c:pt>
                <c:pt idx="9483">
                  <c:v>44833.420717395835</c:v>
                </c:pt>
                <c:pt idx="9484">
                  <c:v>44833.420720960647</c:v>
                </c:pt>
                <c:pt idx="9485">
                  <c:v>44833.420724560186</c:v>
                </c:pt>
                <c:pt idx="9486">
                  <c:v>44833.420728182871</c:v>
                </c:pt>
                <c:pt idx="9487">
                  <c:v>44833.420731770835</c:v>
                </c:pt>
                <c:pt idx="9488">
                  <c:v>44833.420735254629</c:v>
                </c:pt>
                <c:pt idx="9489">
                  <c:v>44833.420738842593</c:v>
                </c:pt>
                <c:pt idx="9490">
                  <c:v>44833.420742465278</c:v>
                </c:pt>
                <c:pt idx="9491">
                  <c:v>44833.420746053242</c:v>
                </c:pt>
                <c:pt idx="9492">
                  <c:v>44833.420749641205</c:v>
                </c:pt>
                <c:pt idx="9493">
                  <c:v>44833.42075326389</c:v>
                </c:pt>
                <c:pt idx="9494">
                  <c:v>44833.420756747684</c:v>
                </c:pt>
                <c:pt idx="9495">
                  <c:v>44833.420760312503</c:v>
                </c:pt>
                <c:pt idx="9496">
                  <c:v>44833.42076390046</c:v>
                </c:pt>
                <c:pt idx="9497">
                  <c:v>44833.420767384261</c:v>
                </c:pt>
                <c:pt idx="9498">
                  <c:v>44833.420770972225</c:v>
                </c:pt>
                <c:pt idx="9499">
                  <c:v>44833.42077459491</c:v>
                </c:pt>
                <c:pt idx="9500">
                  <c:v>44833.420778182874</c:v>
                </c:pt>
                <c:pt idx="9501">
                  <c:v>44833.42078177083</c:v>
                </c:pt>
                <c:pt idx="9502">
                  <c:v>44833.420785254631</c:v>
                </c:pt>
                <c:pt idx="9503">
                  <c:v>44833.42078886574</c:v>
                </c:pt>
                <c:pt idx="9504">
                  <c:v>44833.420792349534</c:v>
                </c:pt>
                <c:pt idx="9505">
                  <c:v>44833.420795937498</c:v>
                </c:pt>
                <c:pt idx="9506">
                  <c:v>44833.420799525462</c:v>
                </c:pt>
                <c:pt idx="9507">
                  <c:v>44833.420803148147</c:v>
                </c:pt>
                <c:pt idx="9508">
                  <c:v>44833.420806631948</c:v>
                </c:pt>
                <c:pt idx="9509">
                  <c:v>44833.420810219905</c:v>
                </c:pt>
                <c:pt idx="9510">
                  <c:v>44833.420813807868</c:v>
                </c:pt>
                <c:pt idx="9511">
                  <c:v>44833.420817430553</c:v>
                </c:pt>
                <c:pt idx="9512">
                  <c:v>44833.420821030093</c:v>
                </c:pt>
                <c:pt idx="9513">
                  <c:v>44833.420824618057</c:v>
                </c:pt>
                <c:pt idx="9514">
                  <c:v>44833.420828240742</c:v>
                </c:pt>
                <c:pt idx="9515">
                  <c:v>44833.420831828706</c:v>
                </c:pt>
                <c:pt idx="9516">
                  <c:v>44833.420835416669</c:v>
                </c:pt>
                <c:pt idx="9517">
                  <c:v>44833.420838900463</c:v>
                </c:pt>
                <c:pt idx="9518">
                  <c:v>44833.420842523148</c:v>
                </c:pt>
                <c:pt idx="9519">
                  <c:v>44833.420846111112</c:v>
                </c:pt>
                <c:pt idx="9520">
                  <c:v>44833.420849699076</c:v>
                </c:pt>
                <c:pt idx="9521">
                  <c:v>44833.420853321761</c:v>
                </c:pt>
                <c:pt idx="9522">
                  <c:v>44833.420856921293</c:v>
                </c:pt>
                <c:pt idx="9523">
                  <c:v>44833.420860509257</c:v>
                </c:pt>
                <c:pt idx="9524">
                  <c:v>44833.420864131942</c:v>
                </c:pt>
                <c:pt idx="9525">
                  <c:v>44833.420867731482</c:v>
                </c:pt>
                <c:pt idx="9526">
                  <c:v>44833.420871319446</c:v>
                </c:pt>
                <c:pt idx="9527">
                  <c:v>44833.42087494213</c:v>
                </c:pt>
                <c:pt idx="9528">
                  <c:v>44833.420878530094</c:v>
                </c:pt>
                <c:pt idx="9529">
                  <c:v>44833.420882118058</c:v>
                </c:pt>
                <c:pt idx="9530">
                  <c:v>44833.420885601852</c:v>
                </c:pt>
                <c:pt idx="9531">
                  <c:v>44833.420889224537</c:v>
                </c:pt>
                <c:pt idx="9532">
                  <c:v>44833.420892812501</c:v>
                </c:pt>
                <c:pt idx="9533">
                  <c:v>44833.420896400465</c:v>
                </c:pt>
                <c:pt idx="9534">
                  <c:v>44833.420900023149</c:v>
                </c:pt>
                <c:pt idx="9535">
                  <c:v>44833.420903622682</c:v>
                </c:pt>
                <c:pt idx="9536">
                  <c:v>44833.420907210646</c:v>
                </c:pt>
                <c:pt idx="9537">
                  <c:v>44833.420910833331</c:v>
                </c:pt>
                <c:pt idx="9538">
                  <c:v>44833.420914421295</c:v>
                </c:pt>
                <c:pt idx="9539">
                  <c:v>44833.420918009258</c:v>
                </c:pt>
                <c:pt idx="9540">
                  <c:v>44833.420921493052</c:v>
                </c:pt>
                <c:pt idx="9541">
                  <c:v>44833.420925115737</c:v>
                </c:pt>
                <c:pt idx="9542">
                  <c:v>44833.420928692132</c:v>
                </c:pt>
                <c:pt idx="9543">
                  <c:v>44833.420932280096</c:v>
                </c:pt>
                <c:pt idx="9544">
                  <c:v>44833.420935868053</c:v>
                </c:pt>
                <c:pt idx="9545">
                  <c:v>44833.420939490738</c:v>
                </c:pt>
                <c:pt idx="9546">
                  <c:v>44833.420943078701</c:v>
                </c:pt>
                <c:pt idx="9547">
                  <c:v>44833.420946678241</c:v>
                </c:pt>
                <c:pt idx="9548">
                  <c:v>44833.420950300926</c:v>
                </c:pt>
                <c:pt idx="9549">
                  <c:v>44833.42095388889</c:v>
                </c:pt>
                <c:pt idx="9550">
                  <c:v>44833.420957476854</c:v>
                </c:pt>
                <c:pt idx="9551">
                  <c:v>44833.420960960648</c:v>
                </c:pt>
                <c:pt idx="9552">
                  <c:v>44833.420964583333</c:v>
                </c:pt>
                <c:pt idx="9553">
                  <c:v>44833.420968171296</c:v>
                </c:pt>
                <c:pt idx="9554">
                  <c:v>44833.420971736108</c:v>
                </c:pt>
                <c:pt idx="9555">
                  <c:v>44833.420975312503</c:v>
                </c:pt>
                <c:pt idx="9556">
                  <c:v>44833.420978796297</c:v>
                </c:pt>
                <c:pt idx="9557">
                  <c:v>44833.420982430558</c:v>
                </c:pt>
                <c:pt idx="9558">
                  <c:v>44833.420986006946</c:v>
                </c:pt>
                <c:pt idx="9559">
                  <c:v>44833.42098959491</c:v>
                </c:pt>
                <c:pt idx="9560">
                  <c:v>44833.420993217595</c:v>
                </c:pt>
                <c:pt idx="9561">
                  <c:v>44833.420996805558</c:v>
                </c:pt>
                <c:pt idx="9562">
                  <c:v>44833.421000393515</c:v>
                </c:pt>
                <c:pt idx="9563">
                  <c:v>44833.421003877316</c:v>
                </c:pt>
                <c:pt idx="9564">
                  <c:v>44833.42100746528</c:v>
                </c:pt>
                <c:pt idx="9565">
                  <c:v>44833.421011087965</c:v>
                </c:pt>
                <c:pt idx="9566">
                  <c:v>44833.421014652777</c:v>
                </c:pt>
                <c:pt idx="9567">
                  <c:v>44833.421018252317</c:v>
                </c:pt>
                <c:pt idx="9568">
                  <c:v>44833.42102184028</c:v>
                </c:pt>
                <c:pt idx="9569">
                  <c:v>44833.421025462965</c:v>
                </c:pt>
                <c:pt idx="9570">
                  <c:v>44833.421029062498</c:v>
                </c:pt>
                <c:pt idx="9571">
                  <c:v>44833.421032650462</c:v>
                </c:pt>
                <c:pt idx="9572">
                  <c:v>44833.421036261578</c:v>
                </c:pt>
                <c:pt idx="9573">
                  <c:v>44833.421039745372</c:v>
                </c:pt>
                <c:pt idx="9574">
                  <c:v>44833.421043333336</c:v>
                </c:pt>
                <c:pt idx="9575">
                  <c:v>44833.421046921299</c:v>
                </c:pt>
                <c:pt idx="9576">
                  <c:v>44833.421050405093</c:v>
                </c:pt>
                <c:pt idx="9577">
                  <c:v>44833.421054016202</c:v>
                </c:pt>
                <c:pt idx="9578">
                  <c:v>44833.421057500003</c:v>
                </c:pt>
                <c:pt idx="9579">
                  <c:v>44833.42106108796</c:v>
                </c:pt>
                <c:pt idx="9580">
                  <c:v>44833.421064652779</c:v>
                </c:pt>
                <c:pt idx="9581">
                  <c:v>44833.421068136573</c:v>
                </c:pt>
                <c:pt idx="9582">
                  <c:v>44833.421071724537</c:v>
                </c:pt>
                <c:pt idx="9583">
                  <c:v>44833.421075347222</c:v>
                </c:pt>
                <c:pt idx="9584">
                  <c:v>44833.421078935186</c:v>
                </c:pt>
                <c:pt idx="9585">
                  <c:v>44833.421082418979</c:v>
                </c:pt>
                <c:pt idx="9586">
                  <c:v>44833.421086006943</c:v>
                </c:pt>
                <c:pt idx="9587">
                  <c:v>44833.421089629628</c:v>
                </c:pt>
                <c:pt idx="9588">
                  <c:v>44833.421093217592</c:v>
                </c:pt>
                <c:pt idx="9589">
                  <c:v>44833.421096805556</c:v>
                </c:pt>
                <c:pt idx="9590">
                  <c:v>44833.42110028935</c:v>
                </c:pt>
                <c:pt idx="9591">
                  <c:v>44833.421103912035</c:v>
                </c:pt>
                <c:pt idx="9592">
                  <c:v>44833.421107499998</c:v>
                </c:pt>
                <c:pt idx="9593">
                  <c:v>44833.421111087962</c:v>
                </c:pt>
                <c:pt idx="9594">
                  <c:v>44833.421114571756</c:v>
                </c:pt>
                <c:pt idx="9595">
                  <c:v>44833.421118182872</c:v>
                </c:pt>
                <c:pt idx="9596">
                  <c:v>44833.421121666666</c:v>
                </c:pt>
                <c:pt idx="9597">
                  <c:v>44833.42112525463</c:v>
                </c:pt>
                <c:pt idx="9598">
                  <c:v>44833.421128842594</c:v>
                </c:pt>
                <c:pt idx="9599">
                  <c:v>44833.421132465279</c:v>
                </c:pt>
                <c:pt idx="9600">
                  <c:v>44833.421136064811</c:v>
                </c:pt>
                <c:pt idx="9601">
                  <c:v>44833.421139652775</c:v>
                </c:pt>
                <c:pt idx="9602">
                  <c:v>44833.42114327546</c:v>
                </c:pt>
                <c:pt idx="9603">
                  <c:v>44833.421146863424</c:v>
                </c:pt>
                <c:pt idx="9604">
                  <c:v>44833.421150451388</c:v>
                </c:pt>
                <c:pt idx="9605">
                  <c:v>44833.421153935182</c:v>
                </c:pt>
                <c:pt idx="9606">
                  <c:v>44833.421157557874</c:v>
                </c:pt>
                <c:pt idx="9607">
                  <c:v>44833.42116114583</c:v>
                </c:pt>
                <c:pt idx="9608">
                  <c:v>44833.421164733794</c:v>
                </c:pt>
                <c:pt idx="9609">
                  <c:v>44833.421168217596</c:v>
                </c:pt>
                <c:pt idx="9610">
                  <c:v>44833.42117184028</c:v>
                </c:pt>
                <c:pt idx="9611">
                  <c:v>44833.421175428244</c:v>
                </c:pt>
                <c:pt idx="9612">
                  <c:v>44833.421179016201</c:v>
                </c:pt>
                <c:pt idx="9613">
                  <c:v>44833.421182638886</c:v>
                </c:pt>
                <c:pt idx="9614">
                  <c:v>44833.421186238425</c:v>
                </c:pt>
                <c:pt idx="9615">
                  <c:v>44833.421189826389</c:v>
                </c:pt>
                <c:pt idx="9616">
                  <c:v>44833.421193449074</c:v>
                </c:pt>
                <c:pt idx="9617">
                  <c:v>44833.421197037038</c:v>
                </c:pt>
                <c:pt idx="9618">
                  <c:v>44833.421200520832</c:v>
                </c:pt>
                <c:pt idx="9619">
                  <c:v>44833.421204108796</c:v>
                </c:pt>
                <c:pt idx="9620">
                  <c:v>44833.421207731481</c:v>
                </c:pt>
                <c:pt idx="9621">
                  <c:v>44833.421211319444</c:v>
                </c:pt>
                <c:pt idx="9622">
                  <c:v>44833.421214803238</c:v>
                </c:pt>
                <c:pt idx="9623">
                  <c:v>44833.421218391202</c:v>
                </c:pt>
                <c:pt idx="9624">
                  <c:v>44833.421222013887</c:v>
                </c:pt>
                <c:pt idx="9625">
                  <c:v>44833.421225601851</c:v>
                </c:pt>
                <c:pt idx="9626">
                  <c:v>44833.421229189815</c:v>
                </c:pt>
                <c:pt idx="9627">
                  <c:v>44833.421232800923</c:v>
                </c:pt>
                <c:pt idx="9628">
                  <c:v>44833.421236388887</c:v>
                </c:pt>
                <c:pt idx="9629">
                  <c:v>44833.421239976851</c:v>
                </c:pt>
                <c:pt idx="9630">
                  <c:v>44833.421243564815</c:v>
                </c:pt>
                <c:pt idx="9631">
                  <c:v>44833.4212471875</c:v>
                </c:pt>
                <c:pt idx="9632">
                  <c:v>44833.421250763888</c:v>
                </c:pt>
                <c:pt idx="9633">
                  <c:v>44833.421254351852</c:v>
                </c:pt>
                <c:pt idx="9634">
                  <c:v>44833.421257928239</c:v>
                </c:pt>
                <c:pt idx="9635">
                  <c:v>44833.421261516203</c:v>
                </c:pt>
                <c:pt idx="9636">
                  <c:v>44833.421265138888</c:v>
                </c:pt>
                <c:pt idx="9637">
                  <c:v>44833.421268738428</c:v>
                </c:pt>
                <c:pt idx="9638">
                  <c:v>44833.421272326392</c:v>
                </c:pt>
                <c:pt idx="9639">
                  <c:v>44833.421275949077</c:v>
                </c:pt>
                <c:pt idx="9640">
                  <c:v>44833.42127953704</c:v>
                </c:pt>
                <c:pt idx="9641">
                  <c:v>44833.421283020834</c:v>
                </c:pt>
                <c:pt idx="9642">
                  <c:v>44833.421286608798</c:v>
                </c:pt>
                <c:pt idx="9643">
                  <c:v>44833.421290231483</c:v>
                </c:pt>
                <c:pt idx="9644">
                  <c:v>44833.421293819447</c:v>
                </c:pt>
                <c:pt idx="9645">
                  <c:v>44833.421297407411</c:v>
                </c:pt>
                <c:pt idx="9646">
                  <c:v>44833.421301030095</c:v>
                </c:pt>
                <c:pt idx="9647">
                  <c:v>44833.421304629628</c:v>
                </c:pt>
                <c:pt idx="9648">
                  <c:v>44833.421308194447</c:v>
                </c:pt>
                <c:pt idx="9649">
                  <c:v>44833.42131179398</c:v>
                </c:pt>
                <c:pt idx="9650">
                  <c:v>44833.421315416665</c:v>
                </c:pt>
                <c:pt idx="9651">
                  <c:v>44833.421319004628</c:v>
                </c:pt>
                <c:pt idx="9652">
                  <c:v>44833.421322592592</c:v>
                </c:pt>
                <c:pt idx="9653">
                  <c:v>44833.421326215277</c:v>
                </c:pt>
                <c:pt idx="9654">
                  <c:v>44833.421329814817</c:v>
                </c:pt>
                <c:pt idx="9655">
                  <c:v>44833.421333402781</c:v>
                </c:pt>
                <c:pt idx="9656">
                  <c:v>44833.421337025466</c:v>
                </c:pt>
                <c:pt idx="9657">
                  <c:v>44833.421340613429</c:v>
                </c:pt>
                <c:pt idx="9658">
                  <c:v>44833.421344189817</c:v>
                </c:pt>
                <c:pt idx="9659">
                  <c:v>44833.421347777781</c:v>
                </c:pt>
                <c:pt idx="9660">
                  <c:v>44833.421351365738</c:v>
                </c:pt>
                <c:pt idx="9661">
                  <c:v>44833.421354976854</c:v>
                </c:pt>
                <c:pt idx="9662">
                  <c:v>44833.421358564818</c:v>
                </c:pt>
                <c:pt idx="9663">
                  <c:v>44833.421362152774</c:v>
                </c:pt>
                <c:pt idx="9664">
                  <c:v>44833.421365775466</c:v>
                </c:pt>
                <c:pt idx="9665">
                  <c:v>44833.421369374999</c:v>
                </c:pt>
                <c:pt idx="9666">
                  <c:v>44833.421372962963</c:v>
                </c:pt>
                <c:pt idx="9667">
                  <c:v>44833.421376585648</c:v>
                </c:pt>
                <c:pt idx="9668">
                  <c:v>44833.421380173611</c:v>
                </c:pt>
                <c:pt idx="9669">
                  <c:v>44833.421383773151</c:v>
                </c:pt>
                <c:pt idx="9670">
                  <c:v>44833.421387395836</c:v>
                </c:pt>
                <c:pt idx="9671">
                  <c:v>44833.421390972224</c:v>
                </c:pt>
                <c:pt idx="9672">
                  <c:v>44833.421394560188</c:v>
                </c:pt>
                <c:pt idx="9673">
                  <c:v>44833.421398043982</c:v>
                </c:pt>
                <c:pt idx="9674">
                  <c:v>44833.421401678243</c:v>
                </c:pt>
                <c:pt idx="9675">
                  <c:v>44833.421405266206</c:v>
                </c:pt>
                <c:pt idx="9676">
                  <c:v>44833.42140885417</c:v>
                </c:pt>
                <c:pt idx="9677">
                  <c:v>44833.421412476855</c:v>
                </c:pt>
                <c:pt idx="9678">
                  <c:v>44833.421416064812</c:v>
                </c:pt>
                <c:pt idx="9679">
                  <c:v>44833.421419548613</c:v>
                </c:pt>
                <c:pt idx="9680">
                  <c:v>44833.421423136577</c:v>
                </c:pt>
                <c:pt idx="9681">
                  <c:v>44833.421426759262</c:v>
                </c:pt>
                <c:pt idx="9682">
                  <c:v>44833.421430358794</c:v>
                </c:pt>
                <c:pt idx="9683">
                  <c:v>44833.421433935182</c:v>
                </c:pt>
                <c:pt idx="9684">
                  <c:v>44833.421437418983</c:v>
                </c:pt>
                <c:pt idx="9685">
                  <c:v>44833.421441041668</c:v>
                </c:pt>
                <c:pt idx="9686">
                  <c:v>44833.421444629632</c:v>
                </c:pt>
                <c:pt idx="9687">
                  <c:v>44833.421448229165</c:v>
                </c:pt>
                <c:pt idx="9688">
                  <c:v>44833.421451851849</c:v>
                </c:pt>
                <c:pt idx="9689">
                  <c:v>44833.421455439813</c:v>
                </c:pt>
                <c:pt idx="9690">
                  <c:v>44833.421459027777</c:v>
                </c:pt>
                <c:pt idx="9691">
                  <c:v>44833.421462650462</c:v>
                </c:pt>
                <c:pt idx="9692">
                  <c:v>44833.421466250002</c:v>
                </c:pt>
                <c:pt idx="9693">
                  <c:v>44833.421469837966</c:v>
                </c:pt>
                <c:pt idx="9694">
                  <c:v>44833.42147346065</c:v>
                </c:pt>
                <c:pt idx="9695">
                  <c:v>44833.421477037038</c:v>
                </c:pt>
                <c:pt idx="9696">
                  <c:v>44833.421480520832</c:v>
                </c:pt>
                <c:pt idx="9697">
                  <c:v>44833.421484120372</c:v>
                </c:pt>
                <c:pt idx="9698">
                  <c:v>44833.421487743057</c:v>
                </c:pt>
                <c:pt idx="9699">
                  <c:v>44833.421491331021</c:v>
                </c:pt>
                <c:pt idx="9700">
                  <c:v>44833.421494918985</c:v>
                </c:pt>
                <c:pt idx="9701">
                  <c:v>44833.421498541669</c:v>
                </c:pt>
                <c:pt idx="9702">
                  <c:v>44833.421502025463</c:v>
                </c:pt>
                <c:pt idx="9703">
                  <c:v>44833.421505613427</c:v>
                </c:pt>
                <c:pt idx="9704">
                  <c:v>44833.421509201391</c:v>
                </c:pt>
                <c:pt idx="9705">
                  <c:v>44833.421512824076</c:v>
                </c:pt>
                <c:pt idx="9706">
                  <c:v>44833.421516423608</c:v>
                </c:pt>
                <c:pt idx="9707">
                  <c:v>44833.421520011572</c:v>
                </c:pt>
                <c:pt idx="9708">
                  <c:v>44833.421523634257</c:v>
                </c:pt>
                <c:pt idx="9709">
                  <c:v>44833.421527233797</c:v>
                </c:pt>
                <c:pt idx="9710">
                  <c:v>44833.421530821761</c:v>
                </c:pt>
                <c:pt idx="9711">
                  <c:v>44833.421534444446</c:v>
                </c:pt>
                <c:pt idx="9712">
                  <c:v>44833.421538032409</c:v>
                </c:pt>
                <c:pt idx="9713">
                  <c:v>44833.421541620373</c:v>
                </c:pt>
                <c:pt idx="9714">
                  <c:v>44833.421545243058</c:v>
                </c:pt>
                <c:pt idx="9715">
                  <c:v>44833.421548819446</c:v>
                </c:pt>
                <c:pt idx="9716">
                  <c:v>44833.42155240741</c:v>
                </c:pt>
                <c:pt idx="9717">
                  <c:v>44833.421555891204</c:v>
                </c:pt>
                <c:pt idx="9718">
                  <c:v>44833.421559479168</c:v>
                </c:pt>
                <c:pt idx="9719">
                  <c:v>44833.421563101852</c:v>
                </c:pt>
                <c:pt idx="9720">
                  <c:v>44833.421566655095</c:v>
                </c:pt>
                <c:pt idx="9721">
                  <c:v>44833.421570254628</c:v>
                </c:pt>
                <c:pt idx="9722">
                  <c:v>44833.421573738429</c:v>
                </c:pt>
                <c:pt idx="9723">
                  <c:v>44833.421577314817</c:v>
                </c:pt>
                <c:pt idx="9724">
                  <c:v>44833.421580798611</c:v>
                </c:pt>
                <c:pt idx="9725">
                  <c:v>44833.421584421296</c:v>
                </c:pt>
                <c:pt idx="9726">
                  <c:v>44833.421588020836</c:v>
                </c:pt>
                <c:pt idx="9727">
                  <c:v>44833.4215916088</c:v>
                </c:pt>
                <c:pt idx="9728">
                  <c:v>44833.421595231484</c:v>
                </c:pt>
                <c:pt idx="9729">
                  <c:v>44833.42159878472</c:v>
                </c:pt>
                <c:pt idx="9730">
                  <c:v>44833.421602268521</c:v>
                </c:pt>
                <c:pt idx="9731">
                  <c:v>44833.421605752315</c:v>
                </c:pt>
                <c:pt idx="9732">
                  <c:v>44833.421609340279</c:v>
                </c:pt>
                <c:pt idx="9733">
                  <c:v>44833.421612928243</c:v>
                </c:pt>
                <c:pt idx="9734">
                  <c:v>44833.421616550928</c:v>
                </c:pt>
                <c:pt idx="9735">
                  <c:v>44833.421620138892</c:v>
                </c:pt>
                <c:pt idx="9736">
                  <c:v>44833.42162371528</c:v>
                </c:pt>
                <c:pt idx="9737">
                  <c:v>44833.421627291667</c:v>
                </c:pt>
                <c:pt idx="9738">
                  <c:v>44833.421630879631</c:v>
                </c:pt>
                <c:pt idx="9739">
                  <c:v>44833.421634502316</c:v>
                </c:pt>
                <c:pt idx="9740">
                  <c:v>44833.42163809028</c:v>
                </c:pt>
                <c:pt idx="9741">
                  <c:v>44833.421641689813</c:v>
                </c:pt>
                <c:pt idx="9742">
                  <c:v>44833.421645312497</c:v>
                </c:pt>
                <c:pt idx="9743">
                  <c:v>44833.421648888892</c:v>
                </c:pt>
                <c:pt idx="9744">
                  <c:v>44833.421652372686</c:v>
                </c:pt>
                <c:pt idx="9745">
                  <c:v>44833.42165596065</c:v>
                </c:pt>
                <c:pt idx="9746">
                  <c:v>44833.421659594911</c:v>
                </c:pt>
                <c:pt idx="9747">
                  <c:v>44833.421663182868</c:v>
                </c:pt>
                <c:pt idx="9748">
                  <c:v>44833.421666770832</c:v>
                </c:pt>
                <c:pt idx="9749">
                  <c:v>44833.421670381947</c:v>
                </c:pt>
                <c:pt idx="9750">
                  <c:v>44833.421673865741</c:v>
                </c:pt>
                <c:pt idx="9751">
                  <c:v>44833.421677430553</c:v>
                </c:pt>
                <c:pt idx="9752">
                  <c:v>44833.421681030093</c:v>
                </c:pt>
                <c:pt idx="9753">
                  <c:v>44833.421684618057</c:v>
                </c:pt>
                <c:pt idx="9754">
                  <c:v>44833.421688240742</c:v>
                </c:pt>
                <c:pt idx="9755">
                  <c:v>44833.421691724536</c:v>
                </c:pt>
                <c:pt idx="9756">
                  <c:v>44833.421695300924</c:v>
                </c:pt>
                <c:pt idx="9757">
                  <c:v>44833.421698784725</c:v>
                </c:pt>
                <c:pt idx="9758">
                  <c:v>44833.421702372689</c:v>
                </c:pt>
                <c:pt idx="9759">
                  <c:v>44833.421705995373</c:v>
                </c:pt>
                <c:pt idx="9760">
                  <c:v>44833.421709479167</c:v>
                </c:pt>
                <c:pt idx="9761">
                  <c:v>44833.421713067131</c:v>
                </c:pt>
                <c:pt idx="9762">
                  <c:v>44833.421716655095</c:v>
                </c:pt>
                <c:pt idx="9763">
                  <c:v>44833.42172027778</c:v>
                </c:pt>
                <c:pt idx="9764">
                  <c:v>44833.421723865744</c:v>
                </c:pt>
                <c:pt idx="9765">
                  <c:v>44833.421727349538</c:v>
                </c:pt>
                <c:pt idx="9766">
                  <c:v>44833.421730937502</c:v>
                </c:pt>
                <c:pt idx="9767">
                  <c:v>44833.421734560186</c:v>
                </c:pt>
                <c:pt idx="9768">
                  <c:v>44833.421738159719</c:v>
                </c:pt>
                <c:pt idx="9769">
                  <c:v>44833.421741747683</c:v>
                </c:pt>
                <c:pt idx="9770">
                  <c:v>44833.421745358799</c:v>
                </c:pt>
                <c:pt idx="9771">
                  <c:v>44833.421748842593</c:v>
                </c:pt>
                <c:pt idx="9772">
                  <c:v>44833.421752430557</c:v>
                </c:pt>
                <c:pt idx="9773">
                  <c:v>44833.421756018521</c:v>
                </c:pt>
                <c:pt idx="9774">
                  <c:v>44833.421759594909</c:v>
                </c:pt>
                <c:pt idx="9775">
                  <c:v>44833.421763217593</c:v>
                </c:pt>
                <c:pt idx="9776">
                  <c:v>44833.421766805557</c:v>
                </c:pt>
                <c:pt idx="9777">
                  <c:v>44833.421770393521</c:v>
                </c:pt>
                <c:pt idx="9778">
                  <c:v>44833.421773877315</c:v>
                </c:pt>
                <c:pt idx="9779">
                  <c:v>44833.4217775</c:v>
                </c:pt>
                <c:pt idx="9780">
                  <c:v>44833.421781087964</c:v>
                </c:pt>
                <c:pt idx="9781">
                  <c:v>44833.421784675927</c:v>
                </c:pt>
                <c:pt idx="9782">
                  <c:v>44833.421788298612</c:v>
                </c:pt>
                <c:pt idx="9783">
                  <c:v>44833.421791898145</c:v>
                </c:pt>
                <c:pt idx="9784">
                  <c:v>44833.421795486109</c:v>
                </c:pt>
                <c:pt idx="9785">
                  <c:v>44833.421799108793</c:v>
                </c:pt>
                <c:pt idx="9786">
                  <c:v>44833.421802696757</c:v>
                </c:pt>
                <c:pt idx="9787">
                  <c:v>44833.421806296297</c:v>
                </c:pt>
                <c:pt idx="9788">
                  <c:v>44833.421809884261</c:v>
                </c:pt>
                <c:pt idx="9789">
                  <c:v>44833.42181349537</c:v>
                </c:pt>
                <c:pt idx="9790">
                  <c:v>44833.421817083334</c:v>
                </c:pt>
                <c:pt idx="9791">
                  <c:v>44833.421820671298</c:v>
                </c:pt>
                <c:pt idx="9792">
                  <c:v>44833.421824293982</c:v>
                </c:pt>
                <c:pt idx="9793">
                  <c:v>44833.421827881946</c:v>
                </c:pt>
                <c:pt idx="9794">
                  <c:v>44833.42183136574</c:v>
                </c:pt>
                <c:pt idx="9795">
                  <c:v>44833.421834953704</c:v>
                </c:pt>
                <c:pt idx="9796">
                  <c:v>44833.421838576389</c:v>
                </c:pt>
                <c:pt idx="9797">
                  <c:v>44833.421842164353</c:v>
                </c:pt>
                <c:pt idx="9798">
                  <c:v>44833.421845752317</c:v>
                </c:pt>
                <c:pt idx="9799">
                  <c:v>44833.421849236111</c:v>
                </c:pt>
                <c:pt idx="9800">
                  <c:v>44833.421852858795</c:v>
                </c:pt>
                <c:pt idx="9801">
                  <c:v>44833.421856446759</c:v>
                </c:pt>
                <c:pt idx="9802">
                  <c:v>44833.421860034723</c:v>
                </c:pt>
                <c:pt idx="9803">
                  <c:v>44833.421863657408</c:v>
                </c:pt>
                <c:pt idx="9804">
                  <c:v>44833.421867256948</c:v>
                </c:pt>
                <c:pt idx="9805">
                  <c:v>44833.421870844904</c:v>
                </c:pt>
                <c:pt idx="9806">
                  <c:v>44833.421874467589</c:v>
                </c:pt>
                <c:pt idx="9807">
                  <c:v>44833.421878055553</c:v>
                </c:pt>
                <c:pt idx="9808">
                  <c:v>44833.421881655093</c:v>
                </c:pt>
                <c:pt idx="9809">
                  <c:v>44833.421885277778</c:v>
                </c:pt>
                <c:pt idx="9810">
                  <c:v>44833.421888865741</c:v>
                </c:pt>
                <c:pt idx="9811">
                  <c:v>44833.421892453705</c:v>
                </c:pt>
                <c:pt idx="9812">
                  <c:v>44833.42189607639</c:v>
                </c:pt>
                <c:pt idx="9813">
                  <c:v>44833.421899675923</c:v>
                </c:pt>
                <c:pt idx="9814">
                  <c:v>44833.421903263887</c:v>
                </c:pt>
                <c:pt idx="9815">
                  <c:v>44833.421906886571</c:v>
                </c:pt>
                <c:pt idx="9816">
                  <c:v>44833.421910486111</c:v>
                </c:pt>
                <c:pt idx="9817">
                  <c:v>44833.421914074075</c:v>
                </c:pt>
                <c:pt idx="9818">
                  <c:v>44833.42191769676</c:v>
                </c:pt>
                <c:pt idx="9819">
                  <c:v>44833.421921284724</c:v>
                </c:pt>
                <c:pt idx="9820">
                  <c:v>44833.421924849536</c:v>
                </c:pt>
                <c:pt idx="9821">
                  <c:v>44833.421928333337</c:v>
                </c:pt>
                <c:pt idx="9822">
                  <c:v>44833.421931921293</c:v>
                </c:pt>
                <c:pt idx="9823">
                  <c:v>44833.421935543978</c:v>
                </c:pt>
                <c:pt idx="9824">
                  <c:v>44833.421939131942</c:v>
                </c:pt>
                <c:pt idx="9825">
                  <c:v>44833.421942731482</c:v>
                </c:pt>
                <c:pt idx="9826">
                  <c:v>44833.421946354167</c:v>
                </c:pt>
                <c:pt idx="9827">
                  <c:v>44833.421949942131</c:v>
                </c:pt>
                <c:pt idx="9828">
                  <c:v>44833.421953530094</c:v>
                </c:pt>
                <c:pt idx="9829">
                  <c:v>44833.421957013888</c:v>
                </c:pt>
                <c:pt idx="9830">
                  <c:v>44833.421960636573</c:v>
                </c:pt>
                <c:pt idx="9831">
                  <c:v>44833.421964224537</c:v>
                </c:pt>
                <c:pt idx="9832">
                  <c:v>44833.421967812501</c:v>
                </c:pt>
                <c:pt idx="9833">
                  <c:v>44833.421971435186</c:v>
                </c:pt>
                <c:pt idx="9834">
                  <c:v>44833.42197491898</c:v>
                </c:pt>
                <c:pt idx="9835">
                  <c:v>44833.421978506944</c:v>
                </c:pt>
                <c:pt idx="9836">
                  <c:v>44833.421982083331</c:v>
                </c:pt>
                <c:pt idx="9837">
                  <c:v>44833.421985567133</c:v>
                </c:pt>
                <c:pt idx="9838">
                  <c:v>44833.421989189817</c:v>
                </c:pt>
                <c:pt idx="9839">
                  <c:v>44833.42199278935</c:v>
                </c:pt>
                <c:pt idx="9840">
                  <c:v>44833.421996377314</c:v>
                </c:pt>
                <c:pt idx="9841">
                  <c:v>44833.421999999999</c:v>
                </c:pt>
                <c:pt idx="9842">
                  <c:v>44833.422003587963</c:v>
                </c:pt>
                <c:pt idx="9843">
                  <c:v>44833.422007071757</c:v>
                </c:pt>
                <c:pt idx="9844">
                  <c:v>44833.42201065972</c:v>
                </c:pt>
                <c:pt idx="9845">
                  <c:v>44833.422014282405</c:v>
                </c:pt>
                <c:pt idx="9846">
                  <c:v>44833.422017870369</c:v>
                </c:pt>
                <c:pt idx="9847">
                  <c:v>44833.422021423612</c:v>
                </c:pt>
                <c:pt idx="9848">
                  <c:v>44833.422024918982</c:v>
                </c:pt>
                <c:pt idx="9849">
                  <c:v>44833.422028506946</c:v>
                </c:pt>
                <c:pt idx="9850">
                  <c:v>44833.422032071758</c:v>
                </c:pt>
                <c:pt idx="9851">
                  <c:v>44833.422035555559</c:v>
                </c:pt>
                <c:pt idx="9852">
                  <c:v>44833.422039178244</c:v>
                </c:pt>
                <c:pt idx="9853">
                  <c:v>44833.422042743055</c:v>
                </c:pt>
                <c:pt idx="9854">
                  <c:v>44833.422046331019</c:v>
                </c:pt>
                <c:pt idx="9855">
                  <c:v>44833.422049895831</c:v>
                </c:pt>
                <c:pt idx="9856">
                  <c:v>44833.422053379632</c:v>
                </c:pt>
                <c:pt idx="9857">
                  <c:v>44833.422056967589</c:v>
                </c:pt>
                <c:pt idx="9858">
                  <c:v>44833.422060590281</c:v>
                </c:pt>
                <c:pt idx="9859">
                  <c:v>44833.422064074075</c:v>
                </c:pt>
                <c:pt idx="9860">
                  <c:v>44833.422067662039</c:v>
                </c:pt>
                <c:pt idx="9861">
                  <c:v>44833.422071250003</c:v>
                </c:pt>
                <c:pt idx="9862">
                  <c:v>44833.422074872688</c:v>
                </c:pt>
                <c:pt idx="9863">
                  <c:v>44833.422078460651</c:v>
                </c:pt>
                <c:pt idx="9864">
                  <c:v>44833.422081944445</c:v>
                </c:pt>
                <c:pt idx="9865">
                  <c:v>44833.422085532409</c:v>
                </c:pt>
                <c:pt idx="9866">
                  <c:v>44833.422089155094</c:v>
                </c:pt>
                <c:pt idx="9867">
                  <c:v>44833.422092743058</c:v>
                </c:pt>
                <c:pt idx="9868">
                  <c:v>44833.422096226852</c:v>
                </c:pt>
                <c:pt idx="9869">
                  <c:v>44833.422099814816</c:v>
                </c:pt>
                <c:pt idx="9870">
                  <c:v>44833.4221034375</c:v>
                </c:pt>
                <c:pt idx="9871">
                  <c:v>44833.422107025464</c:v>
                </c:pt>
                <c:pt idx="9872">
                  <c:v>44833.422110624997</c:v>
                </c:pt>
                <c:pt idx="9873">
                  <c:v>44833.422114247682</c:v>
                </c:pt>
                <c:pt idx="9874">
                  <c:v>44833.422117835646</c:v>
                </c:pt>
                <c:pt idx="9875">
                  <c:v>44833.422121423609</c:v>
                </c:pt>
                <c:pt idx="9876">
                  <c:v>44833.422125034725</c:v>
                </c:pt>
                <c:pt idx="9877">
                  <c:v>44833.422128622682</c:v>
                </c:pt>
                <c:pt idx="9878">
                  <c:v>44833.422132199077</c:v>
                </c:pt>
                <c:pt idx="9879">
                  <c:v>44833.422135682871</c:v>
                </c:pt>
                <c:pt idx="9880">
                  <c:v>44833.422139282404</c:v>
                </c:pt>
                <c:pt idx="9881">
                  <c:v>44833.422142905096</c:v>
                </c:pt>
                <c:pt idx="9882">
                  <c:v>44833.422146493052</c:v>
                </c:pt>
                <c:pt idx="9883">
                  <c:v>44833.422150081016</c:v>
                </c:pt>
                <c:pt idx="9884">
                  <c:v>44833.422153703701</c:v>
                </c:pt>
                <c:pt idx="9885">
                  <c:v>44833.422157303241</c:v>
                </c:pt>
                <c:pt idx="9886">
                  <c:v>44833.422160891205</c:v>
                </c:pt>
                <c:pt idx="9887">
                  <c:v>44833.42216451389</c:v>
                </c:pt>
                <c:pt idx="9888">
                  <c:v>44833.422168101853</c:v>
                </c:pt>
                <c:pt idx="9889">
                  <c:v>44833.422171701386</c:v>
                </c:pt>
                <c:pt idx="9890">
                  <c:v>44833.422175324071</c:v>
                </c:pt>
                <c:pt idx="9891">
                  <c:v>44833.422178912035</c:v>
                </c:pt>
                <c:pt idx="9892">
                  <c:v>44833.422182499999</c:v>
                </c:pt>
                <c:pt idx="9893">
                  <c:v>44833.422186122683</c:v>
                </c:pt>
                <c:pt idx="9894">
                  <c:v>44833.422189722223</c:v>
                </c:pt>
                <c:pt idx="9895">
                  <c:v>44833.422193310187</c:v>
                </c:pt>
                <c:pt idx="9896">
                  <c:v>44833.422196932872</c:v>
                </c:pt>
                <c:pt idx="9897">
                  <c:v>44833.422200520836</c:v>
                </c:pt>
                <c:pt idx="9898">
                  <c:v>44833.42220400463</c:v>
                </c:pt>
                <c:pt idx="9899">
                  <c:v>44833.422207592594</c:v>
                </c:pt>
                <c:pt idx="9900">
                  <c:v>44833.422211215278</c:v>
                </c:pt>
                <c:pt idx="9901">
                  <c:v>44833.422214803242</c:v>
                </c:pt>
                <c:pt idx="9902">
                  <c:v>44833.422218287036</c:v>
                </c:pt>
                <c:pt idx="9903">
                  <c:v>44833.422221875</c:v>
                </c:pt>
                <c:pt idx="9904">
                  <c:v>44833.422225497685</c:v>
                </c:pt>
                <c:pt idx="9905">
                  <c:v>44833.422229085649</c:v>
                </c:pt>
                <c:pt idx="9906">
                  <c:v>44833.422232673613</c:v>
                </c:pt>
                <c:pt idx="9907">
                  <c:v>44833.422236296297</c:v>
                </c:pt>
                <c:pt idx="9908">
                  <c:v>44833.42223989583</c:v>
                </c:pt>
                <c:pt idx="9909">
                  <c:v>44833.422243449073</c:v>
                </c:pt>
                <c:pt idx="9910">
                  <c:v>44833.422246932867</c:v>
                </c:pt>
                <c:pt idx="9911">
                  <c:v>44833.422250520831</c:v>
                </c:pt>
                <c:pt idx="9912">
                  <c:v>44833.422254120371</c:v>
                </c:pt>
                <c:pt idx="9913">
                  <c:v>44833.422257719911</c:v>
                </c:pt>
                <c:pt idx="9914">
                  <c:v>44833.422261307867</c:v>
                </c:pt>
                <c:pt idx="9915">
                  <c:v>44833.422264791669</c:v>
                </c:pt>
                <c:pt idx="9916">
                  <c:v>44833.422268344904</c:v>
                </c:pt>
                <c:pt idx="9917">
                  <c:v>44833.422271828706</c:v>
                </c:pt>
                <c:pt idx="9918">
                  <c:v>44833.422275405093</c:v>
                </c:pt>
                <c:pt idx="9919">
                  <c:v>44833.422278993057</c:v>
                </c:pt>
                <c:pt idx="9920">
                  <c:v>44833.422282615742</c:v>
                </c:pt>
                <c:pt idx="9921">
                  <c:v>44833.422286203706</c:v>
                </c:pt>
                <c:pt idx="9922">
                  <c:v>44833.4222896875</c:v>
                </c:pt>
                <c:pt idx="9923">
                  <c:v>44833.422293275464</c:v>
                </c:pt>
                <c:pt idx="9924">
                  <c:v>44833.422296898148</c:v>
                </c:pt>
                <c:pt idx="9925">
                  <c:v>44833.422300486112</c:v>
                </c:pt>
                <c:pt idx="9926">
                  <c:v>44833.422304085645</c:v>
                </c:pt>
                <c:pt idx="9927">
                  <c:v>44833.42230770833</c:v>
                </c:pt>
                <c:pt idx="9928">
                  <c:v>44833.422311296294</c:v>
                </c:pt>
                <c:pt idx="9929">
                  <c:v>44833.422314884258</c:v>
                </c:pt>
                <c:pt idx="9930">
                  <c:v>44833.422318506942</c:v>
                </c:pt>
                <c:pt idx="9931">
                  <c:v>44833.422322106482</c:v>
                </c:pt>
                <c:pt idx="9932">
                  <c:v>44833.422325694446</c:v>
                </c:pt>
                <c:pt idx="9933">
                  <c:v>44833.422329317131</c:v>
                </c:pt>
                <c:pt idx="9934">
                  <c:v>44833.422332905095</c:v>
                </c:pt>
                <c:pt idx="9935">
                  <c:v>44833.422336504627</c:v>
                </c:pt>
                <c:pt idx="9936">
                  <c:v>44833.422340127312</c:v>
                </c:pt>
                <c:pt idx="9937">
                  <c:v>44833.422343715276</c:v>
                </c:pt>
                <c:pt idx="9938">
                  <c:v>44833.42234730324</c:v>
                </c:pt>
                <c:pt idx="9939">
                  <c:v>44833.422350925925</c:v>
                </c:pt>
                <c:pt idx="9940">
                  <c:v>44833.422354525464</c:v>
                </c:pt>
                <c:pt idx="9941">
                  <c:v>44833.422358113428</c:v>
                </c:pt>
                <c:pt idx="9942">
                  <c:v>44833.422361736113</c:v>
                </c:pt>
                <c:pt idx="9943">
                  <c:v>44833.422365335646</c:v>
                </c:pt>
                <c:pt idx="9944">
                  <c:v>44833.422368912034</c:v>
                </c:pt>
                <c:pt idx="9945">
                  <c:v>44833.422372395835</c:v>
                </c:pt>
                <c:pt idx="9946">
                  <c:v>44833.42237601852</c:v>
                </c:pt>
                <c:pt idx="9947">
                  <c:v>44833.422379606483</c:v>
                </c:pt>
                <c:pt idx="9948">
                  <c:v>44833.422383090277</c:v>
                </c:pt>
                <c:pt idx="9949">
                  <c:v>44833.422386678241</c:v>
                </c:pt>
                <c:pt idx="9950">
                  <c:v>44833.422390300926</c:v>
                </c:pt>
                <c:pt idx="9951">
                  <c:v>44833.422393877314</c:v>
                </c:pt>
                <c:pt idx="9952">
                  <c:v>44833.422397453702</c:v>
                </c:pt>
                <c:pt idx="9953">
                  <c:v>44833.422400937503</c:v>
                </c:pt>
                <c:pt idx="9954">
                  <c:v>44833.42240452546</c:v>
                </c:pt>
                <c:pt idx="9955">
                  <c:v>44833.422408148152</c:v>
                </c:pt>
                <c:pt idx="9956">
                  <c:v>44833.422411736108</c:v>
                </c:pt>
                <c:pt idx="9957">
                  <c:v>44833.422415335648</c:v>
                </c:pt>
                <c:pt idx="9958">
                  <c:v>44833.422418958333</c:v>
                </c:pt>
                <c:pt idx="9959">
                  <c:v>44833.422422546297</c:v>
                </c:pt>
                <c:pt idx="9960">
                  <c:v>44833.422426134261</c:v>
                </c:pt>
                <c:pt idx="9961">
                  <c:v>44833.422429756945</c:v>
                </c:pt>
                <c:pt idx="9962">
                  <c:v>44833.422433240739</c:v>
                </c:pt>
                <c:pt idx="9963">
                  <c:v>44833.422436828703</c:v>
                </c:pt>
                <c:pt idx="9964">
                  <c:v>44833.422440416667</c:v>
                </c:pt>
                <c:pt idx="9965">
                  <c:v>44833.422444039352</c:v>
                </c:pt>
                <c:pt idx="9966">
                  <c:v>44833.422447638892</c:v>
                </c:pt>
                <c:pt idx="9967">
                  <c:v>44833.422451192127</c:v>
                </c:pt>
                <c:pt idx="9968">
                  <c:v>44833.422454675929</c:v>
                </c:pt>
                <c:pt idx="9969">
                  <c:v>44833.422458263885</c:v>
                </c:pt>
                <c:pt idx="9970">
                  <c:v>44833.422461747687</c:v>
                </c:pt>
                <c:pt idx="9971">
                  <c:v>44833.422465370371</c:v>
                </c:pt>
                <c:pt idx="9972">
                  <c:v>44833.422468958335</c:v>
                </c:pt>
                <c:pt idx="9973">
                  <c:v>44833.422472546299</c:v>
                </c:pt>
                <c:pt idx="9974">
                  <c:v>44833.422476168984</c:v>
                </c:pt>
                <c:pt idx="9975">
                  <c:v>44833.422479768516</c:v>
                </c:pt>
                <c:pt idx="9976">
                  <c:v>44833.422483344904</c:v>
                </c:pt>
                <c:pt idx="9977">
                  <c:v>44833.422486828706</c:v>
                </c:pt>
                <c:pt idx="9978">
                  <c:v>44833.42249045139</c:v>
                </c:pt>
                <c:pt idx="9979">
                  <c:v>44833.422494039354</c:v>
                </c:pt>
                <c:pt idx="9980">
                  <c:v>44833.422497523148</c:v>
                </c:pt>
                <c:pt idx="9981">
                  <c:v>44833.422501111112</c:v>
                </c:pt>
                <c:pt idx="9982">
                  <c:v>44833.422504675924</c:v>
                </c:pt>
                <c:pt idx="9983">
                  <c:v>44833.422508298609</c:v>
                </c:pt>
                <c:pt idx="9984">
                  <c:v>44833.42251178241</c:v>
                </c:pt>
                <c:pt idx="9985">
                  <c:v>44833.422515358798</c:v>
                </c:pt>
                <c:pt idx="9986">
                  <c:v>44833.422518935186</c:v>
                </c:pt>
                <c:pt idx="9987">
                  <c:v>44833.422522511573</c:v>
                </c:pt>
                <c:pt idx="9988">
                  <c:v>44833.422526099537</c:v>
                </c:pt>
                <c:pt idx="9989">
                  <c:v>44833.422529722222</c:v>
                </c:pt>
                <c:pt idx="9990">
                  <c:v>44833.422533321762</c:v>
                </c:pt>
                <c:pt idx="9991">
                  <c:v>44833.422536909726</c:v>
                </c:pt>
                <c:pt idx="9992">
                  <c:v>44833.42254053241</c:v>
                </c:pt>
                <c:pt idx="9993">
                  <c:v>44833.422544108798</c:v>
                </c:pt>
                <c:pt idx="9994">
                  <c:v>44833.42254767361</c:v>
                </c:pt>
                <c:pt idx="9995">
                  <c:v>44833.42255116898</c:v>
                </c:pt>
                <c:pt idx="9996">
                  <c:v>44833.422554756944</c:v>
                </c:pt>
                <c:pt idx="9997">
                  <c:v>44833.422558333332</c:v>
                </c:pt>
                <c:pt idx="9998">
                  <c:v>44833.422561956017</c:v>
                </c:pt>
                <c:pt idx="9999">
                  <c:v>44833.42256554398</c:v>
                </c:pt>
                <c:pt idx="10000">
                  <c:v>44833.422569131944</c:v>
                </c:pt>
                <c:pt idx="10001">
                  <c:v>44833.422572754629</c:v>
                </c:pt>
                <c:pt idx="10002">
                  <c:v>44833.422576238423</c:v>
                </c:pt>
                <c:pt idx="10003">
                  <c:v>44833.422579826387</c:v>
                </c:pt>
                <c:pt idx="10004">
                  <c:v>44833.422583414351</c:v>
                </c:pt>
                <c:pt idx="10005">
                  <c:v>44833.422587037036</c:v>
                </c:pt>
                <c:pt idx="10006">
                  <c:v>44833.422590624999</c:v>
                </c:pt>
                <c:pt idx="10007">
                  <c:v>44833.422594108793</c:v>
                </c:pt>
                <c:pt idx="10008">
                  <c:v>44833.422597696757</c:v>
                </c:pt>
                <c:pt idx="10009">
                  <c:v>44833.422601273145</c:v>
                </c:pt>
                <c:pt idx="10010">
                  <c:v>44833.422604884261</c:v>
                </c:pt>
                <c:pt idx="10011">
                  <c:v>44833.422608483794</c:v>
                </c:pt>
                <c:pt idx="10012">
                  <c:v>44833.422612071758</c:v>
                </c:pt>
                <c:pt idx="10013">
                  <c:v>44833.422615671298</c:v>
                </c:pt>
                <c:pt idx="10014">
                  <c:v>44833.422619282406</c:v>
                </c:pt>
                <c:pt idx="10015">
                  <c:v>44833.422622835649</c:v>
                </c:pt>
                <c:pt idx="10016">
                  <c:v>44833.422626319443</c:v>
                </c:pt>
                <c:pt idx="10017">
                  <c:v>44833.422629907407</c:v>
                </c:pt>
                <c:pt idx="10018">
                  <c:v>44833.422633483795</c:v>
                </c:pt>
                <c:pt idx="10019">
                  <c:v>44833.422637094911</c:v>
                </c:pt>
                <c:pt idx="10020">
                  <c:v>44833.422640590281</c:v>
                </c:pt>
                <c:pt idx="10021">
                  <c:v>44833.422644178238</c:v>
                </c:pt>
                <c:pt idx="10022">
                  <c:v>44833.422647754633</c:v>
                </c:pt>
                <c:pt idx="10023">
                  <c:v>44833.422651342589</c:v>
                </c:pt>
                <c:pt idx="10024">
                  <c:v>44833.422654965281</c:v>
                </c:pt>
                <c:pt idx="10025">
                  <c:v>44833.422658553238</c:v>
                </c:pt>
                <c:pt idx="10026">
                  <c:v>44833.422662152778</c:v>
                </c:pt>
                <c:pt idx="10027">
                  <c:v>44833.422665775463</c:v>
                </c:pt>
                <c:pt idx="10028">
                  <c:v>44833.422669363426</c:v>
                </c:pt>
                <c:pt idx="10029">
                  <c:v>44833.42267295139</c:v>
                </c:pt>
                <c:pt idx="10030">
                  <c:v>44833.422676574075</c:v>
                </c:pt>
                <c:pt idx="10031">
                  <c:v>44833.422680057869</c:v>
                </c:pt>
                <c:pt idx="10032">
                  <c:v>44833.422683645833</c:v>
                </c:pt>
                <c:pt idx="10033">
                  <c:v>44833.422687233797</c:v>
                </c:pt>
                <c:pt idx="10034">
                  <c:v>44833.422690856481</c:v>
                </c:pt>
                <c:pt idx="10035">
                  <c:v>44833.422694456021</c:v>
                </c:pt>
                <c:pt idx="10036">
                  <c:v>44833.422698043978</c:v>
                </c:pt>
                <c:pt idx="10037">
                  <c:v>44833.42270166667</c:v>
                </c:pt>
                <c:pt idx="10038">
                  <c:v>44833.422705254627</c:v>
                </c:pt>
                <c:pt idx="10039">
                  <c:v>44833.422708738428</c:v>
                </c:pt>
                <c:pt idx="10040">
                  <c:v>44833.42271230324</c:v>
                </c:pt>
                <c:pt idx="10041">
                  <c:v>44833.422715891204</c:v>
                </c:pt>
                <c:pt idx="10042">
                  <c:v>44833.422719513888</c:v>
                </c:pt>
                <c:pt idx="10043">
                  <c:v>44833.422723113428</c:v>
                </c:pt>
                <c:pt idx="10044">
                  <c:v>44833.42272667824</c:v>
                </c:pt>
                <c:pt idx="10045">
                  <c:v>44833.422730162034</c:v>
                </c:pt>
                <c:pt idx="10046">
                  <c:v>44833.422733749998</c:v>
                </c:pt>
                <c:pt idx="10047">
                  <c:v>44833.422737314817</c:v>
                </c:pt>
                <c:pt idx="10048">
                  <c:v>44833.422740937502</c:v>
                </c:pt>
                <c:pt idx="10049">
                  <c:v>44833.422744537034</c:v>
                </c:pt>
                <c:pt idx="10050">
                  <c:v>44833.422748124998</c:v>
                </c:pt>
                <c:pt idx="10051">
                  <c:v>44833.422751747683</c:v>
                </c:pt>
                <c:pt idx="10052">
                  <c:v>44833.422755335647</c:v>
                </c:pt>
                <c:pt idx="10053">
                  <c:v>44833.422758935187</c:v>
                </c:pt>
                <c:pt idx="10054">
                  <c:v>44833.422762546295</c:v>
                </c:pt>
                <c:pt idx="10055">
                  <c:v>44833.422766030089</c:v>
                </c:pt>
                <c:pt idx="10056">
                  <c:v>44833.422769618053</c:v>
                </c:pt>
                <c:pt idx="10057">
                  <c:v>44833.422773206017</c:v>
                </c:pt>
                <c:pt idx="10058">
                  <c:v>44833.422776828702</c:v>
                </c:pt>
                <c:pt idx="10059">
                  <c:v>44833.422780428242</c:v>
                </c:pt>
                <c:pt idx="10060">
                  <c:v>44833.422784016206</c:v>
                </c:pt>
                <c:pt idx="10061">
                  <c:v>44833.42278763889</c:v>
                </c:pt>
                <c:pt idx="10062">
                  <c:v>44833.422791226854</c:v>
                </c:pt>
                <c:pt idx="10063">
                  <c:v>44833.422794710648</c:v>
                </c:pt>
                <c:pt idx="10064">
                  <c:v>44833.422798298612</c:v>
                </c:pt>
                <c:pt idx="10065">
                  <c:v>44833.422801921297</c:v>
                </c:pt>
                <c:pt idx="10066">
                  <c:v>44833.422805509261</c:v>
                </c:pt>
                <c:pt idx="10067">
                  <c:v>44833.422809097225</c:v>
                </c:pt>
                <c:pt idx="10068">
                  <c:v>44833.422812673612</c:v>
                </c:pt>
                <c:pt idx="10069">
                  <c:v>44833.422816296297</c:v>
                </c:pt>
                <c:pt idx="10070">
                  <c:v>44833.422819884261</c:v>
                </c:pt>
                <c:pt idx="10071">
                  <c:v>44833.422823483794</c:v>
                </c:pt>
                <c:pt idx="10072">
                  <c:v>44833.42282709491</c:v>
                </c:pt>
                <c:pt idx="10073">
                  <c:v>44833.422830578704</c:v>
                </c:pt>
                <c:pt idx="10074">
                  <c:v>44833.422834166668</c:v>
                </c:pt>
                <c:pt idx="10075">
                  <c:v>44833.422837754631</c:v>
                </c:pt>
                <c:pt idx="10076">
                  <c:v>44833.422841388892</c:v>
                </c:pt>
                <c:pt idx="10077">
                  <c:v>44833.422844976849</c:v>
                </c:pt>
                <c:pt idx="10078">
                  <c:v>44833.422848564813</c:v>
                </c:pt>
                <c:pt idx="10079">
                  <c:v>44833.422852187497</c:v>
                </c:pt>
                <c:pt idx="10080">
                  <c:v>44833.422855787037</c:v>
                </c:pt>
                <c:pt idx="10081">
                  <c:v>44833.422859375001</c:v>
                </c:pt>
                <c:pt idx="10082">
                  <c:v>44833.422862997686</c:v>
                </c:pt>
                <c:pt idx="10083">
                  <c:v>44833.42286658565</c:v>
                </c:pt>
                <c:pt idx="10084">
                  <c:v>44833.422870069444</c:v>
                </c:pt>
                <c:pt idx="10085">
                  <c:v>44833.422873622687</c:v>
                </c:pt>
                <c:pt idx="10086">
                  <c:v>44833.422877106481</c:v>
                </c:pt>
                <c:pt idx="10087">
                  <c:v>44833.422880682869</c:v>
                </c:pt>
                <c:pt idx="10088">
                  <c:v>44833.422884282409</c:v>
                </c:pt>
                <c:pt idx="10089">
                  <c:v>44833.422887893517</c:v>
                </c:pt>
                <c:pt idx="10090">
                  <c:v>44833.422891481481</c:v>
                </c:pt>
                <c:pt idx="10091">
                  <c:v>44833.422895081021</c:v>
                </c:pt>
                <c:pt idx="10092">
                  <c:v>44833.42289869213</c:v>
                </c:pt>
                <c:pt idx="10093">
                  <c:v>44833.42290229167</c:v>
                </c:pt>
                <c:pt idx="10094">
                  <c:v>44833.422905879626</c:v>
                </c:pt>
                <c:pt idx="10095">
                  <c:v>44833.422909502318</c:v>
                </c:pt>
                <c:pt idx="10096">
                  <c:v>44833.422913101851</c:v>
                </c:pt>
                <c:pt idx="10097">
                  <c:v>44833.422916689815</c:v>
                </c:pt>
                <c:pt idx="10098">
                  <c:v>44833.4229203125</c:v>
                </c:pt>
                <c:pt idx="10099">
                  <c:v>44833.42292391204</c:v>
                </c:pt>
                <c:pt idx="10100">
                  <c:v>44833.422927488427</c:v>
                </c:pt>
                <c:pt idx="10101">
                  <c:v>44833.422931122688</c:v>
                </c:pt>
                <c:pt idx="10102">
                  <c:v>44833.422934710645</c:v>
                </c:pt>
                <c:pt idx="10103">
                  <c:v>44833.422938298609</c:v>
                </c:pt>
                <c:pt idx="10104">
                  <c:v>44833.422941921293</c:v>
                </c:pt>
                <c:pt idx="10105">
                  <c:v>44833.422945520833</c:v>
                </c:pt>
                <c:pt idx="10106">
                  <c:v>44833.422949108797</c:v>
                </c:pt>
                <c:pt idx="10107">
                  <c:v>44833.422952731482</c:v>
                </c:pt>
                <c:pt idx="10108">
                  <c:v>44833.422956319446</c:v>
                </c:pt>
                <c:pt idx="10109">
                  <c:v>44833.42295980324</c:v>
                </c:pt>
                <c:pt idx="10110">
                  <c:v>44833.422963379628</c:v>
                </c:pt>
                <c:pt idx="10111">
                  <c:v>44833.422966863429</c:v>
                </c:pt>
                <c:pt idx="10112">
                  <c:v>44833.422970486114</c:v>
                </c:pt>
                <c:pt idx="10113">
                  <c:v>44833.422974074078</c:v>
                </c:pt>
                <c:pt idx="10114">
                  <c:v>44833.42297767361</c:v>
                </c:pt>
                <c:pt idx="10115">
                  <c:v>44833.422981296295</c:v>
                </c:pt>
                <c:pt idx="10116">
                  <c:v>44833.422984884259</c:v>
                </c:pt>
                <c:pt idx="10117">
                  <c:v>44833.422988472223</c:v>
                </c:pt>
                <c:pt idx="10118">
                  <c:v>44833.422992060187</c:v>
                </c:pt>
                <c:pt idx="10119">
                  <c:v>44833.422995671295</c:v>
                </c:pt>
                <c:pt idx="10120">
                  <c:v>44833.422999259259</c:v>
                </c:pt>
                <c:pt idx="10121">
                  <c:v>44833.423002858799</c:v>
                </c:pt>
                <c:pt idx="10122">
                  <c:v>44833.423006481484</c:v>
                </c:pt>
                <c:pt idx="10123">
                  <c:v>44833.423010069448</c:v>
                </c:pt>
                <c:pt idx="10124">
                  <c:v>44833.423013657404</c:v>
                </c:pt>
                <c:pt idx="10125">
                  <c:v>44833.423017222223</c:v>
                </c:pt>
                <c:pt idx="10126">
                  <c:v>44833.423020706017</c:v>
                </c:pt>
                <c:pt idx="10127">
                  <c:v>44833.423024305557</c:v>
                </c:pt>
                <c:pt idx="10128">
                  <c:v>44833.423027893521</c:v>
                </c:pt>
                <c:pt idx="10129">
                  <c:v>44833.423031493054</c:v>
                </c:pt>
                <c:pt idx="10130">
                  <c:v>44833.423035081018</c:v>
                </c:pt>
                <c:pt idx="10131">
                  <c:v>44833.423038680558</c:v>
                </c:pt>
                <c:pt idx="10132">
                  <c:v>44833.423042268521</c:v>
                </c:pt>
                <c:pt idx="10133">
                  <c:v>44833.423045752315</c:v>
                </c:pt>
                <c:pt idx="10134">
                  <c:v>44833.423049340279</c:v>
                </c:pt>
                <c:pt idx="10135">
                  <c:v>44833.423052928243</c:v>
                </c:pt>
                <c:pt idx="10136">
                  <c:v>44833.423056550928</c:v>
                </c:pt>
                <c:pt idx="10137">
                  <c:v>44833.423060138892</c:v>
                </c:pt>
                <c:pt idx="10138">
                  <c:v>44833.423063622686</c:v>
                </c:pt>
                <c:pt idx="10139">
                  <c:v>44833.42306721065</c:v>
                </c:pt>
                <c:pt idx="10140">
                  <c:v>44833.423070833334</c:v>
                </c:pt>
                <c:pt idx="10141">
                  <c:v>44833.423074421298</c:v>
                </c:pt>
                <c:pt idx="10142">
                  <c:v>44833.423077905092</c:v>
                </c:pt>
                <c:pt idx="10143">
                  <c:v>44833.423081493056</c:v>
                </c:pt>
                <c:pt idx="10144">
                  <c:v>44833.423085115741</c:v>
                </c:pt>
                <c:pt idx="10145">
                  <c:v>44833.423088680553</c:v>
                </c:pt>
                <c:pt idx="10146">
                  <c:v>44833.423092268516</c:v>
                </c:pt>
                <c:pt idx="10147">
                  <c:v>44833.423095752318</c:v>
                </c:pt>
                <c:pt idx="10148">
                  <c:v>44833.423099328706</c:v>
                </c:pt>
                <c:pt idx="10149">
                  <c:v>44833.4231028125</c:v>
                </c:pt>
                <c:pt idx="10150">
                  <c:v>44833.423106435184</c:v>
                </c:pt>
                <c:pt idx="10151">
                  <c:v>44833.423110034724</c:v>
                </c:pt>
                <c:pt idx="10152">
                  <c:v>44833.423113622688</c:v>
                </c:pt>
                <c:pt idx="10153">
                  <c:v>44833.423117245373</c:v>
                </c:pt>
                <c:pt idx="10154">
                  <c:v>44833.423120833337</c:v>
                </c:pt>
                <c:pt idx="10155">
                  <c:v>44833.423124421293</c:v>
                </c:pt>
                <c:pt idx="10156">
                  <c:v>44833.423128055554</c:v>
                </c:pt>
                <c:pt idx="10157">
                  <c:v>44833.423131643518</c:v>
                </c:pt>
                <c:pt idx="10158">
                  <c:v>44833.423135231482</c:v>
                </c:pt>
                <c:pt idx="10159">
                  <c:v>44833.423138715276</c:v>
                </c:pt>
                <c:pt idx="10160">
                  <c:v>44833.423142326392</c:v>
                </c:pt>
                <c:pt idx="10161">
                  <c:v>44833.423145925924</c:v>
                </c:pt>
                <c:pt idx="10162">
                  <c:v>44833.423149513888</c:v>
                </c:pt>
                <c:pt idx="10163">
                  <c:v>44833.423153136573</c:v>
                </c:pt>
                <c:pt idx="10164">
                  <c:v>44833.423156736113</c:v>
                </c:pt>
                <c:pt idx="10165">
                  <c:v>44833.423160324077</c:v>
                </c:pt>
                <c:pt idx="10166">
                  <c:v>44833.423163946762</c:v>
                </c:pt>
                <c:pt idx="10167">
                  <c:v>44833.423167534726</c:v>
                </c:pt>
                <c:pt idx="10168">
                  <c:v>44833.423171134258</c:v>
                </c:pt>
                <c:pt idx="10169">
                  <c:v>44833.423174745367</c:v>
                </c:pt>
                <c:pt idx="10170">
                  <c:v>44833.423178333331</c:v>
                </c:pt>
                <c:pt idx="10171">
                  <c:v>44833.423181817132</c:v>
                </c:pt>
                <c:pt idx="10172">
                  <c:v>44833.423185405096</c:v>
                </c:pt>
                <c:pt idx="10173">
                  <c:v>44833.423189027781</c:v>
                </c:pt>
                <c:pt idx="10174">
                  <c:v>44833.423192511575</c:v>
                </c:pt>
                <c:pt idx="10175">
                  <c:v>44833.423196099538</c:v>
                </c:pt>
                <c:pt idx="10176">
                  <c:v>44833.423199687502</c:v>
                </c:pt>
                <c:pt idx="10177">
                  <c:v>44833.423203310187</c:v>
                </c:pt>
                <c:pt idx="10178">
                  <c:v>44833.423206886575</c:v>
                </c:pt>
                <c:pt idx="10179">
                  <c:v>44833.423210451387</c:v>
                </c:pt>
                <c:pt idx="10180">
                  <c:v>44833.423214039351</c:v>
                </c:pt>
                <c:pt idx="10181">
                  <c:v>44833.423217523145</c:v>
                </c:pt>
                <c:pt idx="10182">
                  <c:v>44833.423221111108</c:v>
                </c:pt>
                <c:pt idx="10183">
                  <c:v>44833.423224733793</c:v>
                </c:pt>
                <c:pt idx="10184">
                  <c:v>44833.423228321757</c:v>
                </c:pt>
                <c:pt idx="10185">
                  <c:v>44833.423231805558</c:v>
                </c:pt>
                <c:pt idx="10186">
                  <c:v>44833.423235381946</c:v>
                </c:pt>
                <c:pt idx="10187">
                  <c:v>44833.42323886574</c:v>
                </c:pt>
                <c:pt idx="10188">
                  <c:v>44833.423242488425</c:v>
                </c:pt>
                <c:pt idx="10189">
                  <c:v>44833.423246076389</c:v>
                </c:pt>
                <c:pt idx="10190">
                  <c:v>44833.423249664353</c:v>
                </c:pt>
                <c:pt idx="10191">
                  <c:v>44833.423253148147</c:v>
                </c:pt>
                <c:pt idx="10192">
                  <c:v>44833.423256770831</c:v>
                </c:pt>
                <c:pt idx="10193">
                  <c:v>44833.423260358795</c:v>
                </c:pt>
                <c:pt idx="10194">
                  <c:v>44833.423263946759</c:v>
                </c:pt>
                <c:pt idx="10195">
                  <c:v>44833.423267569444</c:v>
                </c:pt>
                <c:pt idx="10196">
                  <c:v>44833.423271053238</c:v>
                </c:pt>
                <c:pt idx="10197">
                  <c:v>44833.423274641202</c:v>
                </c:pt>
                <c:pt idx="10198">
                  <c:v>44833.423278229166</c:v>
                </c:pt>
                <c:pt idx="10199">
                  <c:v>44833.42328185185</c:v>
                </c:pt>
                <c:pt idx="10200">
                  <c:v>44833.42328545139</c:v>
                </c:pt>
                <c:pt idx="10201">
                  <c:v>44833.423289039354</c:v>
                </c:pt>
                <c:pt idx="10202">
                  <c:v>44833.423292627318</c:v>
                </c:pt>
                <c:pt idx="10203">
                  <c:v>44833.423296226851</c:v>
                </c:pt>
                <c:pt idx="10204">
                  <c:v>44833.423299826391</c:v>
                </c:pt>
                <c:pt idx="10205">
                  <c:v>44833.423303414354</c:v>
                </c:pt>
                <c:pt idx="10206">
                  <c:v>44833.423307037039</c:v>
                </c:pt>
                <c:pt idx="10207">
                  <c:v>44833.423310613427</c:v>
                </c:pt>
                <c:pt idx="10208">
                  <c:v>44833.423314189815</c:v>
                </c:pt>
                <c:pt idx="10209">
                  <c:v>44833.423317766203</c:v>
                </c:pt>
                <c:pt idx="10210">
                  <c:v>44833.423321249997</c:v>
                </c:pt>
                <c:pt idx="10211">
                  <c:v>44833.423324814816</c:v>
                </c:pt>
                <c:pt idx="10212">
                  <c:v>44833.42332840278</c:v>
                </c:pt>
                <c:pt idx="10213">
                  <c:v>44833.423332025464</c:v>
                </c:pt>
                <c:pt idx="10214">
                  <c:v>44833.423335624997</c:v>
                </c:pt>
                <c:pt idx="10215">
                  <c:v>44833.423339212961</c:v>
                </c:pt>
                <c:pt idx="10216">
                  <c:v>44833.423342835646</c:v>
                </c:pt>
                <c:pt idx="10217">
                  <c:v>44833.423346400465</c:v>
                </c:pt>
                <c:pt idx="10218">
                  <c:v>44833.423349884259</c:v>
                </c:pt>
                <c:pt idx="10219">
                  <c:v>44833.423353472223</c:v>
                </c:pt>
                <c:pt idx="10220">
                  <c:v>44833.423357060186</c:v>
                </c:pt>
                <c:pt idx="10221">
                  <c:v>44833.423360682871</c:v>
                </c:pt>
                <c:pt idx="10222">
                  <c:v>44833.423364282404</c:v>
                </c:pt>
                <c:pt idx="10223">
                  <c:v>44833.423367858799</c:v>
                </c:pt>
                <c:pt idx="10224">
                  <c:v>44833.423371342593</c:v>
                </c:pt>
                <c:pt idx="10225">
                  <c:v>44833.423374953702</c:v>
                </c:pt>
                <c:pt idx="10226">
                  <c:v>44833.423378437503</c:v>
                </c:pt>
                <c:pt idx="10227">
                  <c:v>44833.423382037035</c:v>
                </c:pt>
                <c:pt idx="10228">
                  <c:v>44833.423385613423</c:v>
                </c:pt>
                <c:pt idx="10229">
                  <c:v>44833.423389178242</c:v>
                </c:pt>
                <c:pt idx="10230">
                  <c:v>44833.423392777775</c:v>
                </c:pt>
                <c:pt idx="10231">
                  <c:v>44833.423396388891</c:v>
                </c:pt>
                <c:pt idx="10232">
                  <c:v>44833.423399976855</c:v>
                </c:pt>
                <c:pt idx="10233">
                  <c:v>44833.423403564811</c:v>
                </c:pt>
                <c:pt idx="10234">
                  <c:v>44833.423407187503</c:v>
                </c:pt>
                <c:pt idx="10235">
                  <c:v>44833.423410671297</c:v>
                </c:pt>
                <c:pt idx="10236">
                  <c:v>44833.423414259261</c:v>
                </c:pt>
                <c:pt idx="10237">
                  <c:v>44833.423417847225</c:v>
                </c:pt>
                <c:pt idx="10238">
                  <c:v>44833.423421331019</c:v>
                </c:pt>
                <c:pt idx="10239">
                  <c:v>44833.423424953704</c:v>
                </c:pt>
                <c:pt idx="10240">
                  <c:v>44833.423428541668</c:v>
                </c:pt>
                <c:pt idx="10241">
                  <c:v>44833.423432129632</c:v>
                </c:pt>
                <c:pt idx="10242">
                  <c:v>44833.423435752316</c:v>
                </c:pt>
                <c:pt idx="10243">
                  <c:v>44833.423439351849</c:v>
                </c:pt>
                <c:pt idx="10244">
                  <c:v>44833.423442916668</c:v>
                </c:pt>
                <c:pt idx="10245">
                  <c:v>44833.423446504632</c:v>
                </c:pt>
                <c:pt idx="10246">
                  <c:v>44833.423450127317</c:v>
                </c:pt>
                <c:pt idx="10247">
                  <c:v>44833.423453703705</c:v>
                </c:pt>
                <c:pt idx="10248">
                  <c:v>44833.423457291668</c:v>
                </c:pt>
                <c:pt idx="10249">
                  <c:v>44833.423460879632</c:v>
                </c:pt>
                <c:pt idx="10250">
                  <c:v>44833.423464502317</c:v>
                </c:pt>
                <c:pt idx="10251">
                  <c:v>44833.42346810185</c:v>
                </c:pt>
                <c:pt idx="10252">
                  <c:v>44833.423471689814</c:v>
                </c:pt>
                <c:pt idx="10253">
                  <c:v>44833.423475312498</c:v>
                </c:pt>
                <c:pt idx="10254">
                  <c:v>44833.423478900462</c:v>
                </c:pt>
                <c:pt idx="10255">
                  <c:v>44833.42348247685</c:v>
                </c:pt>
                <c:pt idx="10256">
                  <c:v>44833.423486030093</c:v>
                </c:pt>
                <c:pt idx="10257">
                  <c:v>44833.423489513887</c:v>
                </c:pt>
                <c:pt idx="10258">
                  <c:v>44833.423492997688</c:v>
                </c:pt>
                <c:pt idx="10259">
                  <c:v>44833.423496585645</c:v>
                </c:pt>
                <c:pt idx="10260">
                  <c:v>44833.423500185185</c:v>
                </c:pt>
                <c:pt idx="10261">
                  <c:v>44833.423503680555</c:v>
                </c:pt>
                <c:pt idx="10262">
                  <c:v>44833.423507268519</c:v>
                </c:pt>
                <c:pt idx="10263">
                  <c:v>44833.423510868059</c:v>
                </c:pt>
                <c:pt idx="10264">
                  <c:v>44833.423514490743</c:v>
                </c:pt>
                <c:pt idx="10265">
                  <c:v>44833.423518078707</c:v>
                </c:pt>
                <c:pt idx="10266">
                  <c:v>44833.42352167824</c:v>
                </c:pt>
                <c:pt idx="10267">
                  <c:v>44833.423525289349</c:v>
                </c:pt>
                <c:pt idx="10268">
                  <c:v>44833.42352877315</c:v>
                </c:pt>
                <c:pt idx="10269">
                  <c:v>44833.423532361114</c:v>
                </c:pt>
                <c:pt idx="10270">
                  <c:v>44833.423535949078</c:v>
                </c:pt>
                <c:pt idx="10271">
                  <c:v>44833.423539571762</c:v>
                </c:pt>
                <c:pt idx="10272">
                  <c:v>44833.423543171295</c:v>
                </c:pt>
                <c:pt idx="10273">
                  <c:v>44833.423546759259</c:v>
                </c:pt>
                <c:pt idx="10274">
                  <c:v>44833.423550381944</c:v>
                </c:pt>
                <c:pt idx="10275">
                  <c:v>44833.423553969908</c:v>
                </c:pt>
                <c:pt idx="10276">
                  <c:v>44833.423557569447</c:v>
                </c:pt>
                <c:pt idx="10277">
                  <c:v>44833.423561192132</c:v>
                </c:pt>
                <c:pt idx="10278">
                  <c:v>44833.423564780096</c:v>
                </c:pt>
                <c:pt idx="10279">
                  <c:v>44833.423568368053</c:v>
                </c:pt>
                <c:pt idx="10280">
                  <c:v>44833.423571990737</c:v>
                </c:pt>
                <c:pt idx="10281">
                  <c:v>44833.423575590277</c:v>
                </c:pt>
                <c:pt idx="10282">
                  <c:v>44833.423579178241</c:v>
                </c:pt>
                <c:pt idx="10283">
                  <c:v>44833.423582800926</c:v>
                </c:pt>
                <c:pt idx="10284">
                  <c:v>44833.423586400466</c:v>
                </c:pt>
                <c:pt idx="10285">
                  <c:v>44833.423589988422</c:v>
                </c:pt>
                <c:pt idx="10286">
                  <c:v>44833.423593611114</c:v>
                </c:pt>
                <c:pt idx="10287">
                  <c:v>44833.423597199071</c:v>
                </c:pt>
                <c:pt idx="10288">
                  <c:v>44833.423600775466</c:v>
                </c:pt>
                <c:pt idx="10289">
                  <c:v>44833.423604270836</c:v>
                </c:pt>
                <c:pt idx="10290">
                  <c:v>44833.423607893521</c:v>
                </c:pt>
                <c:pt idx="10291">
                  <c:v>44833.423611469909</c:v>
                </c:pt>
                <c:pt idx="10292">
                  <c:v>44833.423615057873</c:v>
                </c:pt>
                <c:pt idx="10293">
                  <c:v>44833.423618622684</c:v>
                </c:pt>
                <c:pt idx="10294">
                  <c:v>44833.423622210648</c:v>
                </c:pt>
                <c:pt idx="10295">
                  <c:v>44833.423625833333</c:v>
                </c:pt>
                <c:pt idx="10296">
                  <c:v>44833.423629432873</c:v>
                </c:pt>
                <c:pt idx="10297">
                  <c:v>44833.423633020837</c:v>
                </c:pt>
                <c:pt idx="10298">
                  <c:v>44833.423636643522</c:v>
                </c:pt>
                <c:pt idx="10299">
                  <c:v>44833.423640231478</c:v>
                </c:pt>
                <c:pt idx="10300">
                  <c:v>44833.423643807873</c:v>
                </c:pt>
                <c:pt idx="10301">
                  <c:v>44833.423647361109</c:v>
                </c:pt>
                <c:pt idx="10302">
                  <c:v>44833.423650949073</c:v>
                </c:pt>
                <c:pt idx="10303">
                  <c:v>44833.423654537037</c:v>
                </c:pt>
                <c:pt idx="10304">
                  <c:v>44833.423658159722</c:v>
                </c:pt>
                <c:pt idx="10305">
                  <c:v>44833.423661736109</c:v>
                </c:pt>
                <c:pt idx="10306">
                  <c:v>44833.423665324073</c:v>
                </c:pt>
                <c:pt idx="10307">
                  <c:v>44833.423668888892</c:v>
                </c:pt>
                <c:pt idx="10308">
                  <c:v>44833.423672372686</c:v>
                </c:pt>
                <c:pt idx="10309">
                  <c:v>44833.42367596065</c:v>
                </c:pt>
                <c:pt idx="10310">
                  <c:v>44833.423679571759</c:v>
                </c:pt>
                <c:pt idx="10311">
                  <c:v>44833.423683055553</c:v>
                </c:pt>
                <c:pt idx="10312">
                  <c:v>44833.423686643517</c:v>
                </c:pt>
                <c:pt idx="10313">
                  <c:v>44833.423690127318</c:v>
                </c:pt>
                <c:pt idx="10314">
                  <c:v>44833.423693680554</c:v>
                </c:pt>
                <c:pt idx="10315">
                  <c:v>44833.423697256942</c:v>
                </c:pt>
                <c:pt idx="10316">
                  <c:v>44833.423700740743</c:v>
                </c:pt>
                <c:pt idx="10317">
                  <c:v>44833.423704317131</c:v>
                </c:pt>
                <c:pt idx="10318">
                  <c:v>44833.423707800925</c:v>
                </c:pt>
                <c:pt idx="10319">
                  <c:v>44833.423711412041</c:v>
                </c:pt>
                <c:pt idx="10320">
                  <c:v>44833.423714895835</c:v>
                </c:pt>
                <c:pt idx="10321">
                  <c:v>44833.423718472222</c:v>
                </c:pt>
                <c:pt idx="10322">
                  <c:v>44833.423722060186</c:v>
                </c:pt>
                <c:pt idx="10323">
                  <c:v>44833.42372564815</c:v>
                </c:pt>
                <c:pt idx="10324">
                  <c:v>44833.423729270835</c:v>
                </c:pt>
                <c:pt idx="10325">
                  <c:v>44833.423732870368</c:v>
                </c:pt>
                <c:pt idx="10326">
                  <c:v>44833.423736458331</c:v>
                </c:pt>
                <c:pt idx="10327">
                  <c:v>44833.423740081016</c:v>
                </c:pt>
                <c:pt idx="10328">
                  <c:v>44833.42374366898</c:v>
                </c:pt>
                <c:pt idx="10329">
                  <c:v>44833.423747152781</c:v>
                </c:pt>
                <c:pt idx="10330">
                  <c:v>44833.423750729169</c:v>
                </c:pt>
                <c:pt idx="10331">
                  <c:v>44833.423754212963</c:v>
                </c:pt>
                <c:pt idx="10332">
                  <c:v>44833.423757835648</c:v>
                </c:pt>
                <c:pt idx="10333">
                  <c:v>44833.423761423612</c:v>
                </c:pt>
                <c:pt idx="10334">
                  <c:v>44833.423764907406</c:v>
                </c:pt>
                <c:pt idx="10335">
                  <c:v>44833.423768472225</c:v>
                </c:pt>
                <c:pt idx="10336">
                  <c:v>44833.423772037037</c:v>
                </c:pt>
                <c:pt idx="10337">
                  <c:v>44833.423775601848</c:v>
                </c:pt>
                <c:pt idx="10338">
                  <c:v>44833.423779178243</c:v>
                </c:pt>
                <c:pt idx="10339">
                  <c:v>44833.423782766207</c:v>
                </c:pt>
                <c:pt idx="10340">
                  <c:v>44833.423786388892</c:v>
                </c:pt>
                <c:pt idx="10341">
                  <c:v>44833.423789872686</c:v>
                </c:pt>
                <c:pt idx="10342">
                  <c:v>44833.42379346065</c:v>
                </c:pt>
                <c:pt idx="10343">
                  <c:v>44833.423797048614</c:v>
                </c:pt>
                <c:pt idx="10344">
                  <c:v>44833.423800671299</c:v>
                </c:pt>
                <c:pt idx="10345">
                  <c:v>44833.423804259262</c:v>
                </c:pt>
                <c:pt idx="10346">
                  <c:v>44833.423807743056</c:v>
                </c:pt>
                <c:pt idx="10347">
                  <c:v>44833.42381133102</c:v>
                </c:pt>
                <c:pt idx="10348">
                  <c:v>44833.423814884256</c:v>
                </c:pt>
                <c:pt idx="10349">
                  <c:v>44833.423818368057</c:v>
                </c:pt>
                <c:pt idx="10350">
                  <c:v>44833.423821851851</c:v>
                </c:pt>
                <c:pt idx="10351">
                  <c:v>44833.423825474536</c:v>
                </c:pt>
                <c:pt idx="10352">
                  <c:v>44833.4238290625</c:v>
                </c:pt>
                <c:pt idx="10353">
                  <c:v>44833.423832650464</c:v>
                </c:pt>
                <c:pt idx="10354">
                  <c:v>44833.423836134258</c:v>
                </c:pt>
                <c:pt idx="10355">
                  <c:v>44833.423839756942</c:v>
                </c:pt>
                <c:pt idx="10356">
                  <c:v>44833.423843344906</c:v>
                </c:pt>
                <c:pt idx="10357">
                  <c:v>44833.42384693287</c:v>
                </c:pt>
                <c:pt idx="10358">
                  <c:v>44833.423850555555</c:v>
                </c:pt>
                <c:pt idx="10359">
                  <c:v>44833.423854155095</c:v>
                </c:pt>
                <c:pt idx="10360">
                  <c:v>44833.423857743059</c:v>
                </c:pt>
                <c:pt idx="10361">
                  <c:v>44833.423861365744</c:v>
                </c:pt>
                <c:pt idx="10362">
                  <c:v>44833.423864965276</c:v>
                </c:pt>
                <c:pt idx="10363">
                  <c:v>44833.42386855324</c:v>
                </c:pt>
                <c:pt idx="10364">
                  <c:v>44833.423872175925</c:v>
                </c:pt>
                <c:pt idx="10365">
                  <c:v>44833.423875763889</c:v>
                </c:pt>
                <c:pt idx="10366">
                  <c:v>44833.423879351853</c:v>
                </c:pt>
                <c:pt idx="10367">
                  <c:v>44833.423882974537</c:v>
                </c:pt>
                <c:pt idx="10368">
                  <c:v>44833.423886574077</c:v>
                </c:pt>
                <c:pt idx="10369">
                  <c:v>44833.423890162034</c:v>
                </c:pt>
                <c:pt idx="10370">
                  <c:v>44833.423893784726</c:v>
                </c:pt>
                <c:pt idx="10371">
                  <c:v>44833.423897384258</c:v>
                </c:pt>
                <c:pt idx="10372">
                  <c:v>44833.423900972222</c:v>
                </c:pt>
                <c:pt idx="10373">
                  <c:v>44833.423904594907</c:v>
                </c:pt>
                <c:pt idx="10374">
                  <c:v>44833.423908182871</c:v>
                </c:pt>
                <c:pt idx="10375">
                  <c:v>44833.423911770835</c:v>
                </c:pt>
                <c:pt idx="10376">
                  <c:v>44833.42391539352</c:v>
                </c:pt>
                <c:pt idx="10377">
                  <c:v>44833.423918877314</c:v>
                </c:pt>
                <c:pt idx="10378">
                  <c:v>44833.423922465277</c:v>
                </c:pt>
                <c:pt idx="10379">
                  <c:v>44833.423926041665</c:v>
                </c:pt>
                <c:pt idx="10380">
                  <c:v>44833.423929629629</c:v>
                </c:pt>
                <c:pt idx="10381">
                  <c:v>44833.423933240738</c:v>
                </c:pt>
                <c:pt idx="10382">
                  <c:v>44833.423936828702</c:v>
                </c:pt>
                <c:pt idx="10383">
                  <c:v>44833.423940312503</c:v>
                </c:pt>
                <c:pt idx="10384">
                  <c:v>44833.423943888891</c:v>
                </c:pt>
                <c:pt idx="10385">
                  <c:v>44833.423947476855</c:v>
                </c:pt>
                <c:pt idx="10386">
                  <c:v>44833.423951099539</c:v>
                </c:pt>
                <c:pt idx="10387">
                  <c:v>44833.423954687503</c:v>
                </c:pt>
                <c:pt idx="10388">
                  <c:v>44833.423958171297</c:v>
                </c:pt>
                <c:pt idx="10389">
                  <c:v>44833.423961736109</c:v>
                </c:pt>
                <c:pt idx="10390">
                  <c:v>44833.423965324073</c:v>
                </c:pt>
                <c:pt idx="10391">
                  <c:v>44833.423968946758</c:v>
                </c:pt>
                <c:pt idx="10392">
                  <c:v>44833.423972546298</c:v>
                </c:pt>
                <c:pt idx="10393">
                  <c:v>44833.423976134261</c:v>
                </c:pt>
                <c:pt idx="10394">
                  <c:v>44833.423979756946</c:v>
                </c:pt>
                <c:pt idx="10395">
                  <c:v>44833.42398334491</c:v>
                </c:pt>
                <c:pt idx="10396">
                  <c:v>44833.423986828704</c:v>
                </c:pt>
                <c:pt idx="10397">
                  <c:v>44833.423990416668</c:v>
                </c:pt>
                <c:pt idx="10398">
                  <c:v>44833.423994039353</c:v>
                </c:pt>
                <c:pt idx="10399">
                  <c:v>44833.423997627317</c:v>
                </c:pt>
                <c:pt idx="10400">
                  <c:v>44833.424001226849</c:v>
                </c:pt>
                <c:pt idx="10401">
                  <c:v>44833.424004837965</c:v>
                </c:pt>
                <c:pt idx="10402">
                  <c:v>44833.424008321759</c:v>
                </c:pt>
                <c:pt idx="10403">
                  <c:v>44833.424011909723</c:v>
                </c:pt>
                <c:pt idx="10404">
                  <c:v>44833.424015497687</c:v>
                </c:pt>
                <c:pt idx="10405">
                  <c:v>44833.424019120372</c:v>
                </c:pt>
                <c:pt idx="10406">
                  <c:v>44833.424022719904</c:v>
                </c:pt>
                <c:pt idx="10407">
                  <c:v>44833.424026307868</c:v>
                </c:pt>
                <c:pt idx="10408">
                  <c:v>44833.424029930553</c:v>
                </c:pt>
                <c:pt idx="10409">
                  <c:v>44833.424033530093</c:v>
                </c:pt>
                <c:pt idx="10410">
                  <c:v>44833.424037118057</c:v>
                </c:pt>
                <c:pt idx="10411">
                  <c:v>44833.424040740741</c:v>
                </c:pt>
                <c:pt idx="10412">
                  <c:v>44833.424044328705</c:v>
                </c:pt>
                <c:pt idx="10413">
                  <c:v>44833.424047928238</c:v>
                </c:pt>
                <c:pt idx="10414">
                  <c:v>44833.424051493057</c:v>
                </c:pt>
                <c:pt idx="10415">
                  <c:v>44833.424055115742</c:v>
                </c:pt>
                <c:pt idx="10416">
                  <c:v>44833.424058703706</c:v>
                </c:pt>
                <c:pt idx="10417">
                  <c:v>44833.424062303238</c:v>
                </c:pt>
                <c:pt idx="10418">
                  <c:v>44833.424065925923</c:v>
                </c:pt>
                <c:pt idx="10419">
                  <c:v>44833.424069513887</c:v>
                </c:pt>
                <c:pt idx="10420">
                  <c:v>44833.424073101851</c:v>
                </c:pt>
                <c:pt idx="10421">
                  <c:v>44833.424076585645</c:v>
                </c:pt>
                <c:pt idx="10422">
                  <c:v>44833.424080196761</c:v>
                </c:pt>
                <c:pt idx="10423">
                  <c:v>44833.424083680555</c:v>
                </c:pt>
                <c:pt idx="10424">
                  <c:v>44833.424087268519</c:v>
                </c:pt>
                <c:pt idx="10425">
                  <c:v>44833.424090856483</c:v>
                </c:pt>
                <c:pt idx="10426">
                  <c:v>44833.424094479167</c:v>
                </c:pt>
                <c:pt idx="10427">
                  <c:v>44833.424097962961</c:v>
                </c:pt>
                <c:pt idx="10428">
                  <c:v>44833.424101550925</c:v>
                </c:pt>
                <c:pt idx="10429">
                  <c:v>44833.424105127313</c:v>
                </c:pt>
                <c:pt idx="10430">
                  <c:v>44833.424108703701</c:v>
                </c:pt>
                <c:pt idx="10431">
                  <c:v>44833.424112291665</c:v>
                </c:pt>
                <c:pt idx="10432">
                  <c:v>44833.424115902781</c:v>
                </c:pt>
                <c:pt idx="10433">
                  <c:v>44833.424119490737</c:v>
                </c:pt>
                <c:pt idx="10434">
                  <c:v>44833.42412304398</c:v>
                </c:pt>
                <c:pt idx="10435">
                  <c:v>44833.42412653935</c:v>
                </c:pt>
                <c:pt idx="10436">
                  <c:v>44833.424130127314</c:v>
                </c:pt>
                <c:pt idx="10437">
                  <c:v>44833.424133749999</c:v>
                </c:pt>
                <c:pt idx="10438">
                  <c:v>44833.424137337963</c:v>
                </c:pt>
                <c:pt idx="10439">
                  <c:v>44833.424140821757</c:v>
                </c:pt>
                <c:pt idx="10440">
                  <c:v>44833.424144409721</c:v>
                </c:pt>
                <c:pt idx="10441">
                  <c:v>44833.424148032405</c:v>
                </c:pt>
                <c:pt idx="10442">
                  <c:v>44833.424151631945</c:v>
                </c:pt>
                <c:pt idx="10443">
                  <c:v>44833.424155219909</c:v>
                </c:pt>
                <c:pt idx="10444">
                  <c:v>44833.424158831018</c:v>
                </c:pt>
                <c:pt idx="10445">
                  <c:v>44833.424162314812</c:v>
                </c:pt>
                <c:pt idx="10446">
                  <c:v>44833.424165902776</c:v>
                </c:pt>
                <c:pt idx="10447">
                  <c:v>44833.424169502316</c:v>
                </c:pt>
                <c:pt idx="10448">
                  <c:v>44833.424173125</c:v>
                </c:pt>
                <c:pt idx="10449">
                  <c:v>44833.424176701388</c:v>
                </c:pt>
                <c:pt idx="10450">
                  <c:v>44833.424180185182</c:v>
                </c:pt>
                <c:pt idx="10451">
                  <c:v>44833.424183773146</c:v>
                </c:pt>
                <c:pt idx="10452">
                  <c:v>44833.424187395831</c:v>
                </c:pt>
                <c:pt idx="10453">
                  <c:v>44833.424190879632</c:v>
                </c:pt>
                <c:pt idx="10454">
                  <c:v>44833.424194467596</c:v>
                </c:pt>
                <c:pt idx="10455">
                  <c:v>44833.424198043984</c:v>
                </c:pt>
                <c:pt idx="10456">
                  <c:v>44833.424201631948</c:v>
                </c:pt>
                <c:pt idx="10457">
                  <c:v>44833.424205254632</c:v>
                </c:pt>
                <c:pt idx="10458">
                  <c:v>44833.424208842589</c:v>
                </c:pt>
                <c:pt idx="10459">
                  <c:v>44833.424212430553</c:v>
                </c:pt>
                <c:pt idx="10460">
                  <c:v>44833.424216053238</c:v>
                </c:pt>
                <c:pt idx="10461">
                  <c:v>44833.424219537039</c:v>
                </c:pt>
                <c:pt idx="10462">
                  <c:v>44833.424223125003</c:v>
                </c:pt>
                <c:pt idx="10463">
                  <c:v>44833.424226712959</c:v>
                </c:pt>
                <c:pt idx="10464">
                  <c:v>44833.424230335651</c:v>
                </c:pt>
                <c:pt idx="10465">
                  <c:v>44833.424233935184</c:v>
                </c:pt>
                <c:pt idx="10466">
                  <c:v>44833.424237523148</c:v>
                </c:pt>
                <c:pt idx="10467">
                  <c:v>44833.424241006942</c:v>
                </c:pt>
                <c:pt idx="10468">
                  <c:v>44833.424244618058</c:v>
                </c:pt>
                <c:pt idx="10469">
                  <c:v>44833.424248206022</c:v>
                </c:pt>
                <c:pt idx="10470">
                  <c:v>44833.424251689816</c:v>
                </c:pt>
                <c:pt idx="10471">
                  <c:v>44833.42425527778</c:v>
                </c:pt>
                <c:pt idx="10472">
                  <c:v>44833.424258900464</c:v>
                </c:pt>
                <c:pt idx="10473">
                  <c:v>44833.424262488428</c:v>
                </c:pt>
                <c:pt idx="10474">
                  <c:v>44833.424266076392</c:v>
                </c:pt>
                <c:pt idx="10475">
                  <c:v>44833.424269560186</c:v>
                </c:pt>
                <c:pt idx="10476">
                  <c:v>44833.424273171295</c:v>
                </c:pt>
                <c:pt idx="10477">
                  <c:v>44833.424276770835</c:v>
                </c:pt>
                <c:pt idx="10478">
                  <c:v>44833.424280358799</c:v>
                </c:pt>
                <c:pt idx="10479">
                  <c:v>44833.424283981483</c:v>
                </c:pt>
                <c:pt idx="10480">
                  <c:v>44833.424287465277</c:v>
                </c:pt>
                <c:pt idx="10481">
                  <c:v>44833.424291053241</c:v>
                </c:pt>
                <c:pt idx="10482">
                  <c:v>44833.424294641205</c:v>
                </c:pt>
                <c:pt idx="10483">
                  <c:v>44833.424298217593</c:v>
                </c:pt>
                <c:pt idx="10484">
                  <c:v>44833.424301817133</c:v>
                </c:pt>
                <c:pt idx="10485">
                  <c:v>44833.424305312503</c:v>
                </c:pt>
                <c:pt idx="10486">
                  <c:v>44833.424308900459</c:v>
                </c:pt>
                <c:pt idx="10487">
                  <c:v>44833.424312499999</c:v>
                </c:pt>
                <c:pt idx="10488">
                  <c:v>44833.424316111108</c:v>
                </c:pt>
                <c:pt idx="10489">
                  <c:v>44833.424319594909</c:v>
                </c:pt>
                <c:pt idx="10490">
                  <c:v>44833.424323182873</c:v>
                </c:pt>
                <c:pt idx="10491">
                  <c:v>44833.42432677083</c:v>
                </c:pt>
                <c:pt idx="10492">
                  <c:v>44833.424330393522</c:v>
                </c:pt>
                <c:pt idx="10493">
                  <c:v>44833.424333946758</c:v>
                </c:pt>
                <c:pt idx="10494">
                  <c:v>44833.424337534721</c:v>
                </c:pt>
                <c:pt idx="10495">
                  <c:v>44833.424341018515</c:v>
                </c:pt>
                <c:pt idx="10496">
                  <c:v>44833.424344606479</c:v>
                </c:pt>
                <c:pt idx="10497">
                  <c:v>44833.424348194443</c:v>
                </c:pt>
                <c:pt idx="10498">
                  <c:v>44833.424351817128</c:v>
                </c:pt>
                <c:pt idx="10499">
                  <c:v>44833.424355405092</c:v>
                </c:pt>
                <c:pt idx="10500">
                  <c:v>44833.424359004632</c:v>
                </c:pt>
                <c:pt idx="10501">
                  <c:v>44833.424362627316</c:v>
                </c:pt>
                <c:pt idx="10502">
                  <c:v>44833.42436621528</c:v>
                </c:pt>
                <c:pt idx="10503">
                  <c:v>44833.424369803244</c:v>
                </c:pt>
                <c:pt idx="10504">
                  <c:v>44833.424373287038</c:v>
                </c:pt>
                <c:pt idx="10505">
                  <c:v>44833.424376886571</c:v>
                </c:pt>
                <c:pt idx="10506">
                  <c:v>44833.424380370372</c:v>
                </c:pt>
                <c:pt idx="10507">
                  <c:v>44833.424383854166</c:v>
                </c:pt>
                <c:pt idx="10508">
                  <c:v>44833.42438744213</c:v>
                </c:pt>
                <c:pt idx="10509">
                  <c:v>44833.42439104167</c:v>
                </c:pt>
                <c:pt idx="10510">
                  <c:v>44833.424394664355</c:v>
                </c:pt>
                <c:pt idx="10511">
                  <c:v>44833.424398252311</c:v>
                </c:pt>
                <c:pt idx="10512">
                  <c:v>44833.424401840275</c:v>
                </c:pt>
                <c:pt idx="10513">
                  <c:v>44833.42440546296</c:v>
                </c:pt>
                <c:pt idx="10514">
                  <c:v>44833.4244090625</c:v>
                </c:pt>
                <c:pt idx="10515">
                  <c:v>44833.424412650464</c:v>
                </c:pt>
                <c:pt idx="10516">
                  <c:v>44833.424416273148</c:v>
                </c:pt>
                <c:pt idx="10517">
                  <c:v>44833.424419861112</c:v>
                </c:pt>
                <c:pt idx="10518">
                  <c:v>44833.424423344906</c:v>
                </c:pt>
                <c:pt idx="10519">
                  <c:v>44833.424426909725</c:v>
                </c:pt>
                <c:pt idx="10520">
                  <c:v>44833.424430497682</c:v>
                </c:pt>
                <c:pt idx="10521">
                  <c:v>44833.424434120374</c:v>
                </c:pt>
                <c:pt idx="10522">
                  <c:v>44833.424437719907</c:v>
                </c:pt>
                <c:pt idx="10523">
                  <c:v>44833.424441284726</c:v>
                </c:pt>
                <c:pt idx="10524">
                  <c:v>44833.42444476852</c:v>
                </c:pt>
                <c:pt idx="10525">
                  <c:v>44833.424448379628</c:v>
                </c:pt>
                <c:pt idx="10526">
                  <c:v>44833.424451921295</c:v>
                </c:pt>
                <c:pt idx="10527">
                  <c:v>44833.42445554398</c:v>
                </c:pt>
                <c:pt idx="10528">
                  <c:v>44833.424459131944</c:v>
                </c:pt>
                <c:pt idx="10529">
                  <c:v>44833.424462615738</c:v>
                </c:pt>
                <c:pt idx="10530">
                  <c:v>44833.424466203702</c:v>
                </c:pt>
                <c:pt idx="10531">
                  <c:v>44833.424469826386</c:v>
                </c:pt>
                <c:pt idx="10532">
                  <c:v>44833.42447341435</c:v>
                </c:pt>
                <c:pt idx="10533">
                  <c:v>44833.424477002314</c:v>
                </c:pt>
                <c:pt idx="10534">
                  <c:v>44833.424480636575</c:v>
                </c:pt>
                <c:pt idx="10535">
                  <c:v>44833.424484224539</c:v>
                </c:pt>
                <c:pt idx="10536">
                  <c:v>44833.424487800927</c:v>
                </c:pt>
                <c:pt idx="10537">
                  <c:v>44833.424491296297</c:v>
                </c:pt>
                <c:pt idx="10538">
                  <c:v>44833.424494907405</c:v>
                </c:pt>
                <c:pt idx="10539">
                  <c:v>44833.424498506945</c:v>
                </c:pt>
                <c:pt idx="10540">
                  <c:v>44833.424502094909</c:v>
                </c:pt>
                <c:pt idx="10541">
                  <c:v>44833.424505717594</c:v>
                </c:pt>
                <c:pt idx="10542">
                  <c:v>44833.424509317127</c:v>
                </c:pt>
                <c:pt idx="10543">
                  <c:v>44833.424512893522</c:v>
                </c:pt>
                <c:pt idx="10544">
                  <c:v>44833.424516516206</c:v>
                </c:pt>
                <c:pt idx="10545">
                  <c:v>44833.42452</c:v>
                </c:pt>
                <c:pt idx="10546">
                  <c:v>44833.424523587964</c:v>
                </c:pt>
                <c:pt idx="10547">
                  <c:v>44833.424527071758</c:v>
                </c:pt>
                <c:pt idx="10548">
                  <c:v>44833.424530659722</c:v>
                </c:pt>
                <c:pt idx="10549">
                  <c:v>44833.424534282407</c:v>
                </c:pt>
                <c:pt idx="10550">
                  <c:v>44833.424537870371</c:v>
                </c:pt>
                <c:pt idx="10551">
                  <c:v>44833.424541458335</c:v>
                </c:pt>
                <c:pt idx="10552">
                  <c:v>44833.424545081019</c:v>
                </c:pt>
                <c:pt idx="10553">
                  <c:v>44833.424548680552</c:v>
                </c:pt>
                <c:pt idx="10554">
                  <c:v>44833.424552268516</c:v>
                </c:pt>
                <c:pt idx="10555">
                  <c:v>44833.424555868056</c:v>
                </c:pt>
                <c:pt idx="10556">
                  <c:v>44833.42455945602</c:v>
                </c:pt>
                <c:pt idx="10557">
                  <c:v>44833.424562939814</c:v>
                </c:pt>
                <c:pt idx="10558">
                  <c:v>44833.424566527778</c:v>
                </c:pt>
                <c:pt idx="10559">
                  <c:v>44833.424570115742</c:v>
                </c:pt>
                <c:pt idx="10560">
                  <c:v>44833.42457372685</c:v>
                </c:pt>
                <c:pt idx="10561">
                  <c:v>44833.424577210651</c:v>
                </c:pt>
                <c:pt idx="10562">
                  <c:v>44833.424580694445</c:v>
                </c:pt>
                <c:pt idx="10563">
                  <c:v>44833.424584282409</c:v>
                </c:pt>
                <c:pt idx="10564">
                  <c:v>44833.424587766203</c:v>
                </c:pt>
                <c:pt idx="10565">
                  <c:v>44833.424591342591</c:v>
                </c:pt>
                <c:pt idx="10566">
                  <c:v>44833.424594965276</c:v>
                </c:pt>
                <c:pt idx="10567">
                  <c:v>44833.424598564816</c:v>
                </c:pt>
                <c:pt idx="10568">
                  <c:v>44833.42460215278</c:v>
                </c:pt>
                <c:pt idx="10569">
                  <c:v>44833.424605717591</c:v>
                </c:pt>
                <c:pt idx="10570">
                  <c:v>44833.424609351852</c:v>
                </c:pt>
                <c:pt idx="10571">
                  <c:v>44833.424612939816</c:v>
                </c:pt>
                <c:pt idx="10572">
                  <c:v>44833.42461652778</c:v>
                </c:pt>
                <c:pt idx="10573">
                  <c:v>44833.424620150465</c:v>
                </c:pt>
                <c:pt idx="10574">
                  <c:v>44833.424623749997</c:v>
                </c:pt>
                <c:pt idx="10575">
                  <c:v>44833.424627337961</c:v>
                </c:pt>
                <c:pt idx="10576">
                  <c:v>44833.424630960646</c:v>
                </c:pt>
                <c:pt idx="10577">
                  <c:v>44833.42463454861</c:v>
                </c:pt>
                <c:pt idx="10578">
                  <c:v>44833.424638136574</c:v>
                </c:pt>
                <c:pt idx="10579">
                  <c:v>44833.424641620368</c:v>
                </c:pt>
                <c:pt idx="10580">
                  <c:v>44833.424645243053</c:v>
                </c:pt>
                <c:pt idx="10581">
                  <c:v>44833.424648831016</c:v>
                </c:pt>
                <c:pt idx="10582">
                  <c:v>44833.424652314818</c:v>
                </c:pt>
                <c:pt idx="10583">
                  <c:v>44833.424655891205</c:v>
                </c:pt>
                <c:pt idx="10584">
                  <c:v>44833.42465951389</c:v>
                </c:pt>
                <c:pt idx="10585">
                  <c:v>44833.424663113423</c:v>
                </c:pt>
                <c:pt idx="10586">
                  <c:v>44833.424666701387</c:v>
                </c:pt>
                <c:pt idx="10587">
                  <c:v>44833.424670324071</c:v>
                </c:pt>
                <c:pt idx="10588">
                  <c:v>44833.424673807873</c:v>
                </c:pt>
                <c:pt idx="10589">
                  <c:v>44833.424677395837</c:v>
                </c:pt>
                <c:pt idx="10590">
                  <c:v>44833.424680983793</c:v>
                </c:pt>
                <c:pt idx="10591">
                  <c:v>44833.424684606478</c:v>
                </c:pt>
                <c:pt idx="10592">
                  <c:v>44833.424688194442</c:v>
                </c:pt>
                <c:pt idx="10593">
                  <c:v>44833.424691678243</c:v>
                </c:pt>
                <c:pt idx="10594">
                  <c:v>44833.424695266207</c:v>
                </c:pt>
                <c:pt idx="10595">
                  <c:v>44833.424698888892</c:v>
                </c:pt>
                <c:pt idx="10596">
                  <c:v>44833.424702476848</c:v>
                </c:pt>
                <c:pt idx="10597">
                  <c:v>44833.424706064812</c:v>
                </c:pt>
                <c:pt idx="10598">
                  <c:v>44833.424709548613</c:v>
                </c:pt>
                <c:pt idx="10599">
                  <c:v>44833.424713171298</c:v>
                </c:pt>
                <c:pt idx="10600">
                  <c:v>44833.424716759262</c:v>
                </c:pt>
                <c:pt idx="10601">
                  <c:v>44833.424720347219</c:v>
                </c:pt>
                <c:pt idx="10602">
                  <c:v>44833.424723969911</c:v>
                </c:pt>
                <c:pt idx="10603">
                  <c:v>44833.424727453705</c:v>
                </c:pt>
                <c:pt idx="10604">
                  <c:v>44833.424731041669</c:v>
                </c:pt>
                <c:pt idx="10605">
                  <c:v>44833.424734525463</c:v>
                </c:pt>
                <c:pt idx="10606">
                  <c:v>44833.42473810185</c:v>
                </c:pt>
                <c:pt idx="10607">
                  <c:v>44833.424741585652</c:v>
                </c:pt>
                <c:pt idx="10608">
                  <c:v>44833.42474519676</c:v>
                </c:pt>
                <c:pt idx="10609">
                  <c:v>44833.424748680554</c:v>
                </c:pt>
                <c:pt idx="10610">
                  <c:v>44833.424752268518</c:v>
                </c:pt>
                <c:pt idx="10611">
                  <c:v>44833.424755856482</c:v>
                </c:pt>
                <c:pt idx="10612">
                  <c:v>44833.424759479167</c:v>
                </c:pt>
                <c:pt idx="10613">
                  <c:v>44833.424762962961</c:v>
                </c:pt>
                <c:pt idx="10614">
                  <c:v>44833.424766539349</c:v>
                </c:pt>
                <c:pt idx="10615">
                  <c:v>44833.42477002315</c:v>
                </c:pt>
                <c:pt idx="10616">
                  <c:v>44833.424773599538</c:v>
                </c:pt>
                <c:pt idx="10617">
                  <c:v>44833.424777083332</c:v>
                </c:pt>
                <c:pt idx="10618">
                  <c:v>44833.424780682872</c:v>
                </c:pt>
                <c:pt idx="10619">
                  <c:v>44833.424784282404</c:v>
                </c:pt>
                <c:pt idx="10620">
                  <c:v>44833.424787870368</c:v>
                </c:pt>
                <c:pt idx="10621">
                  <c:v>44833.424791458332</c:v>
                </c:pt>
                <c:pt idx="10622">
                  <c:v>44833.424794942126</c:v>
                </c:pt>
                <c:pt idx="10623">
                  <c:v>44833.424798564818</c:v>
                </c:pt>
                <c:pt idx="10624">
                  <c:v>44833.424802152775</c:v>
                </c:pt>
                <c:pt idx="10625">
                  <c:v>44833.424805740739</c:v>
                </c:pt>
                <c:pt idx="10626">
                  <c:v>44833.424809363423</c:v>
                </c:pt>
                <c:pt idx="10627">
                  <c:v>44833.424812962963</c:v>
                </c:pt>
                <c:pt idx="10628">
                  <c:v>44833.424816550927</c:v>
                </c:pt>
                <c:pt idx="10629">
                  <c:v>44833.424820173612</c:v>
                </c:pt>
                <c:pt idx="10630">
                  <c:v>44833.424823761576</c:v>
                </c:pt>
                <c:pt idx="10631">
                  <c:v>44833.42482724537</c:v>
                </c:pt>
                <c:pt idx="10632">
                  <c:v>44833.424830833334</c:v>
                </c:pt>
                <c:pt idx="10633">
                  <c:v>44833.424834456018</c:v>
                </c:pt>
                <c:pt idx="10634">
                  <c:v>44833.424838043982</c:v>
                </c:pt>
                <c:pt idx="10635">
                  <c:v>44833.424841527776</c:v>
                </c:pt>
                <c:pt idx="10636">
                  <c:v>44833.42484511574</c:v>
                </c:pt>
                <c:pt idx="10637">
                  <c:v>44833.424848738425</c:v>
                </c:pt>
                <c:pt idx="10638">
                  <c:v>44833.424852326389</c:v>
                </c:pt>
                <c:pt idx="10639">
                  <c:v>44833.424855914353</c:v>
                </c:pt>
                <c:pt idx="10640">
                  <c:v>44833.424859398147</c:v>
                </c:pt>
                <c:pt idx="10641">
                  <c:v>44833.424863009262</c:v>
                </c:pt>
                <c:pt idx="10642">
                  <c:v>44833.424866493056</c:v>
                </c:pt>
                <c:pt idx="10643">
                  <c:v>44833.42487008102</c:v>
                </c:pt>
                <c:pt idx="10644">
                  <c:v>44833.424873668984</c:v>
                </c:pt>
                <c:pt idx="10645">
                  <c:v>44833.424877152778</c:v>
                </c:pt>
                <c:pt idx="10646">
                  <c:v>44833.424880775463</c:v>
                </c:pt>
                <c:pt idx="10647">
                  <c:v>44833.424884363427</c:v>
                </c:pt>
                <c:pt idx="10648">
                  <c:v>44833.424887951391</c:v>
                </c:pt>
                <c:pt idx="10649">
                  <c:v>44833.424891574075</c:v>
                </c:pt>
                <c:pt idx="10650">
                  <c:v>44833.424895173608</c:v>
                </c:pt>
                <c:pt idx="10651">
                  <c:v>44833.424898761572</c:v>
                </c:pt>
                <c:pt idx="10652">
                  <c:v>44833.424902384257</c:v>
                </c:pt>
                <c:pt idx="10653">
                  <c:v>44833.424905972221</c:v>
                </c:pt>
                <c:pt idx="10654">
                  <c:v>44833.424909560184</c:v>
                </c:pt>
                <c:pt idx="10655">
                  <c:v>44833.424913043978</c:v>
                </c:pt>
                <c:pt idx="10656">
                  <c:v>44833.424916655094</c:v>
                </c:pt>
                <c:pt idx="10657">
                  <c:v>44833.424920138888</c:v>
                </c:pt>
                <c:pt idx="10658">
                  <c:v>44833.424923726852</c:v>
                </c:pt>
                <c:pt idx="10659">
                  <c:v>44833.424927314816</c:v>
                </c:pt>
                <c:pt idx="10660">
                  <c:v>44833.424930937501</c:v>
                </c:pt>
                <c:pt idx="10661">
                  <c:v>44833.424934537034</c:v>
                </c:pt>
                <c:pt idx="10662">
                  <c:v>44833.424938124997</c:v>
                </c:pt>
                <c:pt idx="10663">
                  <c:v>44833.424941747682</c:v>
                </c:pt>
                <c:pt idx="10664">
                  <c:v>44833.424945347222</c:v>
                </c:pt>
                <c:pt idx="10665">
                  <c:v>44833.42494892361</c:v>
                </c:pt>
                <c:pt idx="10666">
                  <c:v>44833.42495252315</c:v>
                </c:pt>
                <c:pt idx="10667">
                  <c:v>44833.424956122682</c:v>
                </c:pt>
                <c:pt idx="10668">
                  <c:v>44833.424959606484</c:v>
                </c:pt>
                <c:pt idx="10669">
                  <c:v>44833.424963194448</c:v>
                </c:pt>
                <c:pt idx="10670">
                  <c:v>44833.424966782404</c:v>
                </c:pt>
                <c:pt idx="10671">
                  <c:v>44833.424970405089</c:v>
                </c:pt>
                <c:pt idx="10672">
                  <c:v>44833.424973993053</c:v>
                </c:pt>
                <c:pt idx="10673">
                  <c:v>44833.424977476854</c:v>
                </c:pt>
                <c:pt idx="10674">
                  <c:v>44833.424981064818</c:v>
                </c:pt>
                <c:pt idx="10675">
                  <c:v>44833.424984687503</c:v>
                </c:pt>
                <c:pt idx="10676">
                  <c:v>44833.424988275459</c:v>
                </c:pt>
                <c:pt idx="10677">
                  <c:v>44833.424991759261</c:v>
                </c:pt>
                <c:pt idx="10678">
                  <c:v>44833.424995324072</c:v>
                </c:pt>
                <c:pt idx="10679">
                  <c:v>44833.42499890046</c:v>
                </c:pt>
                <c:pt idx="10680">
                  <c:v>44833.425002488424</c:v>
                </c:pt>
                <c:pt idx="10681">
                  <c:v>44833.425006111109</c:v>
                </c:pt>
                <c:pt idx="10682">
                  <c:v>44833.425009699073</c:v>
                </c:pt>
                <c:pt idx="10683">
                  <c:v>44833.425013287037</c:v>
                </c:pt>
                <c:pt idx="10684">
                  <c:v>44833.425016909721</c:v>
                </c:pt>
                <c:pt idx="10685">
                  <c:v>44833.425020509261</c:v>
                </c:pt>
                <c:pt idx="10686">
                  <c:v>44833.425024108794</c:v>
                </c:pt>
                <c:pt idx="10687">
                  <c:v>44833.42502771991</c:v>
                </c:pt>
                <c:pt idx="10688">
                  <c:v>44833.425031319442</c:v>
                </c:pt>
                <c:pt idx="10689">
                  <c:v>44833.425034907406</c:v>
                </c:pt>
                <c:pt idx="10690">
                  <c:v>44833.425038530091</c:v>
                </c:pt>
                <c:pt idx="10691">
                  <c:v>44833.42504209491</c:v>
                </c:pt>
                <c:pt idx="10692">
                  <c:v>44833.425045578704</c:v>
                </c:pt>
                <c:pt idx="10693">
                  <c:v>44833.425049166668</c:v>
                </c:pt>
                <c:pt idx="10694">
                  <c:v>44833.425052754632</c:v>
                </c:pt>
                <c:pt idx="10695">
                  <c:v>44833.425056377317</c:v>
                </c:pt>
                <c:pt idx="10696">
                  <c:v>44833.425059965281</c:v>
                </c:pt>
                <c:pt idx="10697">
                  <c:v>44833.425063564813</c:v>
                </c:pt>
                <c:pt idx="10698">
                  <c:v>44833.425067187498</c:v>
                </c:pt>
                <c:pt idx="10699">
                  <c:v>44833.425070775462</c:v>
                </c:pt>
                <c:pt idx="10700">
                  <c:v>44833.425074363426</c:v>
                </c:pt>
                <c:pt idx="10701">
                  <c:v>44833.42507798611</c:v>
                </c:pt>
                <c:pt idx="10702">
                  <c:v>44833.42508158565</c:v>
                </c:pt>
                <c:pt idx="10703">
                  <c:v>44833.425085173614</c:v>
                </c:pt>
                <c:pt idx="10704">
                  <c:v>44833.425088773147</c:v>
                </c:pt>
                <c:pt idx="10705">
                  <c:v>44833.425092268517</c:v>
                </c:pt>
                <c:pt idx="10706">
                  <c:v>44833.425095868057</c:v>
                </c:pt>
                <c:pt idx="10707">
                  <c:v>44833.425099456021</c:v>
                </c:pt>
                <c:pt idx="10708">
                  <c:v>44833.425103078705</c:v>
                </c:pt>
                <c:pt idx="10709">
                  <c:v>44833.425106678238</c:v>
                </c:pt>
                <c:pt idx="10710">
                  <c:v>44833.425110266202</c:v>
                </c:pt>
                <c:pt idx="10711">
                  <c:v>44833.425113888887</c:v>
                </c:pt>
                <c:pt idx="10712">
                  <c:v>44833.425117476851</c:v>
                </c:pt>
                <c:pt idx="10713">
                  <c:v>44833.425121064814</c:v>
                </c:pt>
                <c:pt idx="10714">
                  <c:v>44833.425124687499</c:v>
                </c:pt>
                <c:pt idx="10715">
                  <c:v>44833.425128171293</c:v>
                </c:pt>
                <c:pt idx="10716">
                  <c:v>44833.425131759257</c:v>
                </c:pt>
                <c:pt idx="10717">
                  <c:v>44833.425135335645</c:v>
                </c:pt>
                <c:pt idx="10718">
                  <c:v>44833.425138819446</c:v>
                </c:pt>
                <c:pt idx="10719">
                  <c:v>44833.425142442131</c:v>
                </c:pt>
                <c:pt idx="10720">
                  <c:v>44833.425146041664</c:v>
                </c:pt>
                <c:pt idx="10721">
                  <c:v>44833.425149629627</c:v>
                </c:pt>
                <c:pt idx="10722">
                  <c:v>44833.425153252312</c:v>
                </c:pt>
                <c:pt idx="10723">
                  <c:v>44833.425156851852</c:v>
                </c:pt>
                <c:pt idx="10724">
                  <c:v>44833.425160439816</c:v>
                </c:pt>
                <c:pt idx="10725">
                  <c:v>44833.425164004628</c:v>
                </c:pt>
                <c:pt idx="10726">
                  <c:v>44833.425167604168</c:v>
                </c:pt>
                <c:pt idx="10727">
                  <c:v>44833.425171099538</c:v>
                </c:pt>
                <c:pt idx="10728">
                  <c:v>44833.425174583332</c:v>
                </c:pt>
                <c:pt idx="10729">
                  <c:v>44833.42517815972</c:v>
                </c:pt>
                <c:pt idx="10730">
                  <c:v>44833.425181643521</c:v>
                </c:pt>
                <c:pt idx="10731">
                  <c:v>44833.425185231485</c:v>
                </c:pt>
                <c:pt idx="10732">
                  <c:v>44833.425188854169</c:v>
                </c:pt>
                <c:pt idx="10733">
                  <c:v>44833.425192442126</c:v>
                </c:pt>
                <c:pt idx="10734">
                  <c:v>44833.42519603009</c:v>
                </c:pt>
                <c:pt idx="10735">
                  <c:v>44833.425199513891</c:v>
                </c:pt>
                <c:pt idx="10736">
                  <c:v>44833.425203136576</c:v>
                </c:pt>
                <c:pt idx="10737">
                  <c:v>44833.425206736109</c:v>
                </c:pt>
                <c:pt idx="10738">
                  <c:v>44833.425210312504</c:v>
                </c:pt>
                <c:pt idx="10739">
                  <c:v>44833.425213935188</c:v>
                </c:pt>
                <c:pt idx="10740">
                  <c:v>44833.425217418982</c:v>
                </c:pt>
                <c:pt idx="10741">
                  <c:v>44833.425221006946</c:v>
                </c:pt>
                <c:pt idx="10742">
                  <c:v>44833.42522449074</c:v>
                </c:pt>
                <c:pt idx="10743">
                  <c:v>44833.425228078704</c:v>
                </c:pt>
                <c:pt idx="10744">
                  <c:v>44833.425231701389</c:v>
                </c:pt>
                <c:pt idx="10745">
                  <c:v>44833.425235289353</c:v>
                </c:pt>
                <c:pt idx="10746">
                  <c:v>44833.425238877317</c:v>
                </c:pt>
                <c:pt idx="10747">
                  <c:v>44833.425242361111</c:v>
                </c:pt>
                <c:pt idx="10748">
                  <c:v>44833.425245972219</c:v>
                </c:pt>
                <c:pt idx="10749">
                  <c:v>44833.425249456021</c:v>
                </c:pt>
                <c:pt idx="10750">
                  <c:v>44833.425253043984</c:v>
                </c:pt>
                <c:pt idx="10751">
                  <c:v>44833.425256631941</c:v>
                </c:pt>
                <c:pt idx="10752">
                  <c:v>44833.425260254633</c:v>
                </c:pt>
                <c:pt idx="10753">
                  <c:v>44833.425263831021</c:v>
                </c:pt>
                <c:pt idx="10754">
                  <c:v>44833.425267418985</c:v>
                </c:pt>
                <c:pt idx="10755">
                  <c:v>44833.425270902779</c:v>
                </c:pt>
                <c:pt idx="10756">
                  <c:v>44833.42527446759</c:v>
                </c:pt>
                <c:pt idx="10757">
                  <c:v>44833.425278043978</c:v>
                </c:pt>
                <c:pt idx="10758">
                  <c:v>44833.425281655094</c:v>
                </c:pt>
                <c:pt idx="10759">
                  <c:v>44833.425285138888</c:v>
                </c:pt>
                <c:pt idx="10760">
                  <c:v>44833.425288622682</c:v>
                </c:pt>
                <c:pt idx="10761">
                  <c:v>44833.425292106484</c:v>
                </c:pt>
                <c:pt idx="10762">
                  <c:v>44833.425295694447</c:v>
                </c:pt>
                <c:pt idx="10763">
                  <c:v>44833.425299282404</c:v>
                </c:pt>
                <c:pt idx="10764">
                  <c:v>44833.425302905096</c:v>
                </c:pt>
                <c:pt idx="10765">
                  <c:v>44833.425306504629</c:v>
                </c:pt>
                <c:pt idx="10766">
                  <c:v>44833.425310092593</c:v>
                </c:pt>
                <c:pt idx="10767">
                  <c:v>44833.425313715277</c:v>
                </c:pt>
                <c:pt idx="10768">
                  <c:v>44833.425317303241</c:v>
                </c:pt>
                <c:pt idx="10769">
                  <c:v>44833.425320787035</c:v>
                </c:pt>
                <c:pt idx="10770">
                  <c:v>44833.425324374999</c:v>
                </c:pt>
                <c:pt idx="10771">
                  <c:v>44833.425327986108</c:v>
                </c:pt>
                <c:pt idx="10772">
                  <c:v>44833.425331469909</c:v>
                </c:pt>
                <c:pt idx="10773">
                  <c:v>44833.425335057873</c:v>
                </c:pt>
                <c:pt idx="10774">
                  <c:v>44833.425338645837</c:v>
                </c:pt>
                <c:pt idx="10775">
                  <c:v>44833.425342129631</c:v>
                </c:pt>
                <c:pt idx="10776">
                  <c:v>44833.425345740739</c:v>
                </c:pt>
                <c:pt idx="10777">
                  <c:v>44833.425349224533</c:v>
                </c:pt>
                <c:pt idx="10778">
                  <c:v>44833.425352812497</c:v>
                </c:pt>
                <c:pt idx="10779">
                  <c:v>44833.425356388892</c:v>
                </c:pt>
                <c:pt idx="10780">
                  <c:v>44833.425359953704</c:v>
                </c:pt>
                <c:pt idx="10781">
                  <c:v>44833.425363541668</c:v>
                </c:pt>
                <c:pt idx="10782">
                  <c:v>44833.425367025462</c:v>
                </c:pt>
                <c:pt idx="10783">
                  <c:v>44833.425370636571</c:v>
                </c:pt>
                <c:pt idx="10784">
                  <c:v>44833.425374120372</c:v>
                </c:pt>
                <c:pt idx="10785">
                  <c:v>44833.425377685184</c:v>
                </c:pt>
                <c:pt idx="10786">
                  <c:v>44833.425381273148</c:v>
                </c:pt>
                <c:pt idx="10787">
                  <c:v>44833.425384849535</c:v>
                </c:pt>
                <c:pt idx="10788">
                  <c:v>44833.425388449075</c:v>
                </c:pt>
                <c:pt idx="10789">
                  <c:v>44833.425392060184</c:v>
                </c:pt>
                <c:pt idx="10790">
                  <c:v>44833.425395659724</c:v>
                </c:pt>
                <c:pt idx="10791">
                  <c:v>44833.425399247688</c:v>
                </c:pt>
                <c:pt idx="10792">
                  <c:v>44833.425402870373</c:v>
                </c:pt>
                <c:pt idx="10793">
                  <c:v>44833.425406458337</c:v>
                </c:pt>
                <c:pt idx="10794">
                  <c:v>44833.425410057869</c:v>
                </c:pt>
                <c:pt idx="10795">
                  <c:v>44833.425413668978</c:v>
                </c:pt>
                <c:pt idx="10796">
                  <c:v>44833.425417152779</c:v>
                </c:pt>
                <c:pt idx="10797">
                  <c:v>44833.425420740743</c:v>
                </c:pt>
                <c:pt idx="10798">
                  <c:v>44833.425424328707</c:v>
                </c:pt>
                <c:pt idx="10799">
                  <c:v>44833.425427951392</c:v>
                </c:pt>
                <c:pt idx="10800">
                  <c:v>44833.425431550924</c:v>
                </c:pt>
                <c:pt idx="10801">
                  <c:v>44833.425435138888</c:v>
                </c:pt>
                <c:pt idx="10802">
                  <c:v>44833.425438761573</c:v>
                </c:pt>
                <c:pt idx="10803">
                  <c:v>44833.425442361113</c:v>
                </c:pt>
                <c:pt idx="10804">
                  <c:v>44833.425445949077</c:v>
                </c:pt>
                <c:pt idx="10805">
                  <c:v>44833.425449560185</c:v>
                </c:pt>
                <c:pt idx="10806">
                  <c:v>44833.425453043979</c:v>
                </c:pt>
                <c:pt idx="10807">
                  <c:v>44833.425456631943</c:v>
                </c:pt>
                <c:pt idx="10808">
                  <c:v>44833.425460115737</c:v>
                </c:pt>
                <c:pt idx="10809">
                  <c:v>44833.425463703701</c:v>
                </c:pt>
                <c:pt idx="10810">
                  <c:v>44833.425467326386</c:v>
                </c:pt>
                <c:pt idx="10811">
                  <c:v>44833.42547091435</c:v>
                </c:pt>
                <c:pt idx="10812">
                  <c:v>44833.42547451389</c:v>
                </c:pt>
                <c:pt idx="10813">
                  <c:v>44833.425478136574</c:v>
                </c:pt>
                <c:pt idx="10814">
                  <c:v>44833.425481724538</c:v>
                </c:pt>
                <c:pt idx="10815">
                  <c:v>44833.425485300926</c:v>
                </c:pt>
                <c:pt idx="10816">
                  <c:v>44833.425488877314</c:v>
                </c:pt>
                <c:pt idx="10817">
                  <c:v>44833.425492499999</c:v>
                </c:pt>
                <c:pt idx="10818">
                  <c:v>44833.4254959838</c:v>
                </c:pt>
                <c:pt idx="10819">
                  <c:v>44833.425499571757</c:v>
                </c:pt>
                <c:pt idx="10820">
                  <c:v>44833.42550315972</c:v>
                </c:pt>
                <c:pt idx="10821">
                  <c:v>44833.425506793981</c:v>
                </c:pt>
                <c:pt idx="10822">
                  <c:v>44833.425510381945</c:v>
                </c:pt>
                <c:pt idx="10823">
                  <c:v>44833.425513969909</c:v>
                </c:pt>
                <c:pt idx="10824">
                  <c:v>44833.425517592594</c:v>
                </c:pt>
                <c:pt idx="10825">
                  <c:v>44833.425521157405</c:v>
                </c:pt>
                <c:pt idx="10826">
                  <c:v>44833.425524641207</c:v>
                </c:pt>
                <c:pt idx="10827">
                  <c:v>44833.425528229163</c:v>
                </c:pt>
                <c:pt idx="10828">
                  <c:v>44833.425531817127</c:v>
                </c:pt>
                <c:pt idx="10829">
                  <c:v>44833.425535300928</c:v>
                </c:pt>
                <c:pt idx="10830">
                  <c:v>44833.425538923613</c:v>
                </c:pt>
                <c:pt idx="10831">
                  <c:v>44833.425542511577</c:v>
                </c:pt>
                <c:pt idx="10832">
                  <c:v>44833.425546099534</c:v>
                </c:pt>
                <c:pt idx="10833">
                  <c:v>44833.425549722226</c:v>
                </c:pt>
                <c:pt idx="10834">
                  <c:v>44833.425553321758</c:v>
                </c:pt>
                <c:pt idx="10835">
                  <c:v>44833.425556805552</c:v>
                </c:pt>
                <c:pt idx="10836">
                  <c:v>44833.425560381947</c:v>
                </c:pt>
                <c:pt idx="10837">
                  <c:v>44833.425564004632</c:v>
                </c:pt>
                <c:pt idx="10838">
                  <c:v>44833.425567604165</c:v>
                </c:pt>
                <c:pt idx="10839">
                  <c:v>44833.425571180553</c:v>
                </c:pt>
                <c:pt idx="10840">
                  <c:v>44833.425574664354</c:v>
                </c:pt>
                <c:pt idx="10841">
                  <c:v>44833.425578287039</c:v>
                </c:pt>
                <c:pt idx="10842">
                  <c:v>44833.425581863426</c:v>
                </c:pt>
                <c:pt idx="10843">
                  <c:v>44833.42558534722</c:v>
                </c:pt>
                <c:pt idx="10844">
                  <c:v>44833.425588831022</c:v>
                </c:pt>
                <c:pt idx="10845">
                  <c:v>44833.425592418978</c:v>
                </c:pt>
                <c:pt idx="10846">
                  <c:v>44833.425596041663</c:v>
                </c:pt>
                <c:pt idx="10847">
                  <c:v>44833.425599629627</c:v>
                </c:pt>
                <c:pt idx="10848">
                  <c:v>44833.425603217591</c:v>
                </c:pt>
                <c:pt idx="10849">
                  <c:v>44833.425606701392</c:v>
                </c:pt>
                <c:pt idx="10850">
                  <c:v>44833.425610324077</c:v>
                </c:pt>
                <c:pt idx="10851">
                  <c:v>44833.425613912033</c:v>
                </c:pt>
                <c:pt idx="10852">
                  <c:v>44833.425617499997</c:v>
                </c:pt>
                <c:pt idx="10853">
                  <c:v>44833.425621111113</c:v>
                </c:pt>
                <c:pt idx="10854">
                  <c:v>44833.425624699077</c:v>
                </c:pt>
                <c:pt idx="10855">
                  <c:v>44833.425628287034</c:v>
                </c:pt>
                <c:pt idx="10856">
                  <c:v>44833.425631770835</c:v>
                </c:pt>
                <c:pt idx="10857">
                  <c:v>44833.425635358799</c:v>
                </c:pt>
                <c:pt idx="10858">
                  <c:v>44833.425638969908</c:v>
                </c:pt>
                <c:pt idx="10859">
                  <c:v>44833.425642569448</c:v>
                </c:pt>
                <c:pt idx="10860">
                  <c:v>44833.425646145835</c:v>
                </c:pt>
                <c:pt idx="10861">
                  <c:v>44833.425649629629</c:v>
                </c:pt>
                <c:pt idx="10862">
                  <c:v>44833.425653206017</c:v>
                </c:pt>
                <c:pt idx="10863">
                  <c:v>44833.425656724539</c:v>
                </c:pt>
                <c:pt idx="10864">
                  <c:v>44833.425660208333</c:v>
                </c:pt>
                <c:pt idx="10865">
                  <c:v>44833.425663796297</c:v>
                </c:pt>
                <c:pt idx="10866">
                  <c:v>44833.42566739583</c:v>
                </c:pt>
                <c:pt idx="10867">
                  <c:v>44833.425671006946</c:v>
                </c:pt>
                <c:pt idx="10868">
                  <c:v>44833.425674606478</c:v>
                </c:pt>
                <c:pt idx="10869">
                  <c:v>44833.425678194442</c:v>
                </c:pt>
                <c:pt idx="10870">
                  <c:v>44833.425681817127</c:v>
                </c:pt>
                <c:pt idx="10871">
                  <c:v>44833.425685416667</c:v>
                </c:pt>
                <c:pt idx="10872">
                  <c:v>44833.425689004631</c:v>
                </c:pt>
                <c:pt idx="10873">
                  <c:v>44833.425692627316</c:v>
                </c:pt>
                <c:pt idx="10874">
                  <c:v>44833.425696215279</c:v>
                </c:pt>
                <c:pt idx="10875">
                  <c:v>44833.425699803243</c:v>
                </c:pt>
                <c:pt idx="10876">
                  <c:v>44833.425703287037</c:v>
                </c:pt>
                <c:pt idx="10877">
                  <c:v>44833.425706909722</c:v>
                </c:pt>
                <c:pt idx="10878">
                  <c:v>44833.425710497686</c:v>
                </c:pt>
                <c:pt idx="10879">
                  <c:v>44833.425714097219</c:v>
                </c:pt>
                <c:pt idx="10880">
                  <c:v>44833.425717708335</c:v>
                </c:pt>
                <c:pt idx="10881">
                  <c:v>44833.425721192129</c:v>
                </c:pt>
                <c:pt idx="10882">
                  <c:v>44833.425724780092</c:v>
                </c:pt>
                <c:pt idx="10883">
                  <c:v>44833.425728368056</c:v>
                </c:pt>
                <c:pt idx="10884">
                  <c:v>44833.425731990741</c:v>
                </c:pt>
                <c:pt idx="10885">
                  <c:v>44833.425735590281</c:v>
                </c:pt>
                <c:pt idx="10886">
                  <c:v>44833.425739178238</c:v>
                </c:pt>
                <c:pt idx="10887">
                  <c:v>44833.425742800922</c:v>
                </c:pt>
                <c:pt idx="10888">
                  <c:v>44833.425746388886</c:v>
                </c:pt>
                <c:pt idx="10889">
                  <c:v>44833.42574997685</c:v>
                </c:pt>
                <c:pt idx="10890">
                  <c:v>44833.425753460651</c:v>
                </c:pt>
                <c:pt idx="10891">
                  <c:v>44833.425757083336</c:v>
                </c:pt>
                <c:pt idx="10892">
                  <c:v>44833.425760671293</c:v>
                </c:pt>
                <c:pt idx="10893">
                  <c:v>44833.425764259257</c:v>
                </c:pt>
                <c:pt idx="10894">
                  <c:v>44833.425767881941</c:v>
                </c:pt>
                <c:pt idx="10895">
                  <c:v>44833.425771481481</c:v>
                </c:pt>
                <c:pt idx="10896">
                  <c:v>44833.425775069445</c:v>
                </c:pt>
                <c:pt idx="10897">
                  <c:v>44833.42577869213</c:v>
                </c:pt>
                <c:pt idx="10898">
                  <c:v>44833.42578229167</c:v>
                </c:pt>
                <c:pt idx="10899">
                  <c:v>44833.425785879626</c:v>
                </c:pt>
                <c:pt idx="10900">
                  <c:v>44833.425789502318</c:v>
                </c:pt>
                <c:pt idx="10901">
                  <c:v>44833.425793090275</c:v>
                </c:pt>
                <c:pt idx="10902">
                  <c:v>44833.425796689815</c:v>
                </c:pt>
                <c:pt idx="10903">
                  <c:v>44833.4258003125</c:v>
                </c:pt>
                <c:pt idx="10904">
                  <c:v>44833.425803900464</c:v>
                </c:pt>
                <c:pt idx="10905">
                  <c:v>44833.425807488427</c:v>
                </c:pt>
                <c:pt idx="10906">
                  <c:v>44833.425811099536</c:v>
                </c:pt>
                <c:pt idx="10907">
                  <c:v>44833.4258146875</c:v>
                </c:pt>
                <c:pt idx="10908">
                  <c:v>44833.425818275464</c:v>
                </c:pt>
                <c:pt idx="10909">
                  <c:v>44833.425821863428</c:v>
                </c:pt>
                <c:pt idx="10910">
                  <c:v>44833.425825486112</c:v>
                </c:pt>
                <c:pt idx="10911">
                  <c:v>44833.425829085645</c:v>
                </c:pt>
                <c:pt idx="10912">
                  <c:v>44833.425832673609</c:v>
                </c:pt>
                <c:pt idx="10913">
                  <c:v>44833.425836296294</c:v>
                </c:pt>
                <c:pt idx="10914">
                  <c:v>44833.425839884258</c:v>
                </c:pt>
                <c:pt idx="10915">
                  <c:v>44833.425843368059</c:v>
                </c:pt>
                <c:pt idx="10916">
                  <c:v>44833.425846944447</c:v>
                </c:pt>
                <c:pt idx="10917">
                  <c:v>44833.425850428241</c:v>
                </c:pt>
                <c:pt idx="10918">
                  <c:v>44833.425854027781</c:v>
                </c:pt>
                <c:pt idx="10919">
                  <c:v>44833.425857627313</c:v>
                </c:pt>
                <c:pt idx="10920">
                  <c:v>44833.425861215277</c:v>
                </c:pt>
                <c:pt idx="10921">
                  <c:v>44833.425864803241</c:v>
                </c:pt>
                <c:pt idx="10922">
                  <c:v>44833.425868425926</c:v>
                </c:pt>
                <c:pt idx="10923">
                  <c:v>44833.42587201389</c:v>
                </c:pt>
                <c:pt idx="10924">
                  <c:v>44833.42587561343</c:v>
                </c:pt>
                <c:pt idx="10925">
                  <c:v>44833.425879236114</c:v>
                </c:pt>
                <c:pt idx="10926">
                  <c:v>44833.425882824071</c:v>
                </c:pt>
                <c:pt idx="10927">
                  <c:v>44833.425886423611</c:v>
                </c:pt>
                <c:pt idx="10928">
                  <c:v>44833.425890034719</c:v>
                </c:pt>
                <c:pt idx="10929">
                  <c:v>44833.425893518521</c:v>
                </c:pt>
                <c:pt idx="10930">
                  <c:v>44833.425897106485</c:v>
                </c:pt>
                <c:pt idx="10931">
                  <c:v>44833.425900694441</c:v>
                </c:pt>
                <c:pt idx="10932">
                  <c:v>44833.425904317133</c:v>
                </c:pt>
                <c:pt idx="10933">
                  <c:v>44833.425907916666</c:v>
                </c:pt>
                <c:pt idx="10934">
                  <c:v>44833.42591150463</c:v>
                </c:pt>
                <c:pt idx="10935">
                  <c:v>44833.425915127315</c:v>
                </c:pt>
                <c:pt idx="10936">
                  <c:v>44833.425918715278</c:v>
                </c:pt>
                <c:pt idx="10937">
                  <c:v>44833.425922199072</c:v>
                </c:pt>
                <c:pt idx="10938">
                  <c:v>44833.425925787036</c:v>
                </c:pt>
                <c:pt idx="10939">
                  <c:v>44833.425929409721</c:v>
                </c:pt>
                <c:pt idx="10940">
                  <c:v>44833.425932997685</c:v>
                </c:pt>
                <c:pt idx="10941">
                  <c:v>44833.425936597225</c:v>
                </c:pt>
                <c:pt idx="10942">
                  <c:v>44833.42594021991</c:v>
                </c:pt>
                <c:pt idx="10943">
                  <c:v>44833.425943807873</c:v>
                </c:pt>
                <c:pt idx="10944">
                  <c:v>44833.42594739583</c:v>
                </c:pt>
                <c:pt idx="10945">
                  <c:v>44833.425950879631</c:v>
                </c:pt>
                <c:pt idx="10946">
                  <c:v>44833.42595449074</c:v>
                </c:pt>
                <c:pt idx="10947">
                  <c:v>44833.42595809028</c:v>
                </c:pt>
                <c:pt idx="10948">
                  <c:v>44833.425961678244</c:v>
                </c:pt>
                <c:pt idx="10949">
                  <c:v>44833.425965300929</c:v>
                </c:pt>
                <c:pt idx="10950">
                  <c:v>44833.425968900461</c:v>
                </c:pt>
                <c:pt idx="10951">
                  <c:v>44833.425972488425</c:v>
                </c:pt>
                <c:pt idx="10952">
                  <c:v>44833.42597611111</c:v>
                </c:pt>
                <c:pt idx="10953">
                  <c:v>44833.425979699074</c:v>
                </c:pt>
                <c:pt idx="10954">
                  <c:v>44833.425983287038</c:v>
                </c:pt>
                <c:pt idx="10955">
                  <c:v>44833.425986909722</c:v>
                </c:pt>
                <c:pt idx="10956">
                  <c:v>44833.425990393516</c:v>
                </c:pt>
                <c:pt idx="10957">
                  <c:v>44833.42599398148</c:v>
                </c:pt>
                <c:pt idx="10958">
                  <c:v>44833.425997569444</c:v>
                </c:pt>
                <c:pt idx="10959">
                  <c:v>44833.426001053238</c:v>
                </c:pt>
                <c:pt idx="10960">
                  <c:v>44833.426004675923</c:v>
                </c:pt>
                <c:pt idx="10961">
                  <c:v>44833.426008263887</c:v>
                </c:pt>
                <c:pt idx="10962">
                  <c:v>44833.42601185185</c:v>
                </c:pt>
                <c:pt idx="10963">
                  <c:v>44833.426015474535</c:v>
                </c:pt>
                <c:pt idx="10964">
                  <c:v>44833.426019074075</c:v>
                </c:pt>
                <c:pt idx="10965">
                  <c:v>44833.426022662039</c:v>
                </c:pt>
                <c:pt idx="10966">
                  <c:v>44833.426026284724</c:v>
                </c:pt>
                <c:pt idx="10967">
                  <c:v>44833.426029872688</c:v>
                </c:pt>
                <c:pt idx="10968">
                  <c:v>44833.426033356482</c:v>
                </c:pt>
                <c:pt idx="10969">
                  <c:v>44833.426036944446</c:v>
                </c:pt>
                <c:pt idx="10970">
                  <c:v>44833.42604056713</c:v>
                </c:pt>
                <c:pt idx="10971">
                  <c:v>44833.426044155094</c:v>
                </c:pt>
                <c:pt idx="10972">
                  <c:v>44833.426047743058</c:v>
                </c:pt>
                <c:pt idx="10973">
                  <c:v>44833.426051226852</c:v>
                </c:pt>
                <c:pt idx="10974">
                  <c:v>44833.426054849537</c:v>
                </c:pt>
                <c:pt idx="10975">
                  <c:v>44833.426058437501</c:v>
                </c:pt>
                <c:pt idx="10976">
                  <c:v>44833.426062025464</c:v>
                </c:pt>
                <c:pt idx="10977">
                  <c:v>44833.426065648149</c:v>
                </c:pt>
                <c:pt idx="10978">
                  <c:v>44833.426069247682</c:v>
                </c:pt>
                <c:pt idx="10979">
                  <c:v>44833.426072847222</c:v>
                </c:pt>
                <c:pt idx="10980">
                  <c:v>44833.42607645833</c:v>
                </c:pt>
                <c:pt idx="10981">
                  <c:v>44833.426080046294</c:v>
                </c:pt>
                <c:pt idx="10982">
                  <c:v>44833.426083530096</c:v>
                </c:pt>
                <c:pt idx="10983">
                  <c:v>44833.426087118052</c:v>
                </c:pt>
                <c:pt idx="10984">
                  <c:v>44833.426090740744</c:v>
                </c:pt>
                <c:pt idx="10985">
                  <c:v>44833.426094328701</c:v>
                </c:pt>
                <c:pt idx="10986">
                  <c:v>44833.426097812502</c:v>
                </c:pt>
                <c:pt idx="10987">
                  <c:v>44833.426101400466</c:v>
                </c:pt>
                <c:pt idx="10988">
                  <c:v>44833.426105011575</c:v>
                </c:pt>
                <c:pt idx="10989">
                  <c:v>44833.426108495369</c:v>
                </c:pt>
                <c:pt idx="10990">
                  <c:v>44833.426112083333</c:v>
                </c:pt>
                <c:pt idx="10991">
                  <c:v>44833.426115682872</c:v>
                </c:pt>
                <c:pt idx="10992">
                  <c:v>44833.426119305557</c:v>
                </c:pt>
                <c:pt idx="10993">
                  <c:v>44833.426122893521</c:v>
                </c:pt>
                <c:pt idx="10994">
                  <c:v>44833.426126481485</c:v>
                </c:pt>
                <c:pt idx="10995">
                  <c:v>44833.42613010417</c:v>
                </c:pt>
                <c:pt idx="10996">
                  <c:v>44833.426133692126</c:v>
                </c:pt>
                <c:pt idx="10997">
                  <c:v>44833.426137291666</c:v>
                </c:pt>
                <c:pt idx="10998">
                  <c:v>44833.426140914351</c:v>
                </c:pt>
                <c:pt idx="10999">
                  <c:v>44833.426144502315</c:v>
                </c:pt>
                <c:pt idx="11000">
                  <c:v>44833.426148090279</c:v>
                </c:pt>
                <c:pt idx="11001">
                  <c:v>44833.426151574073</c:v>
                </c:pt>
                <c:pt idx="11002">
                  <c:v>44833.426155196757</c:v>
                </c:pt>
                <c:pt idx="11003">
                  <c:v>44833.426158784721</c:v>
                </c:pt>
                <c:pt idx="11004">
                  <c:v>44833.426162372685</c:v>
                </c:pt>
                <c:pt idx="11005">
                  <c:v>44833.426165856479</c:v>
                </c:pt>
                <c:pt idx="11006">
                  <c:v>44833.426169467595</c:v>
                </c:pt>
                <c:pt idx="11007">
                  <c:v>44833.426173067128</c:v>
                </c:pt>
                <c:pt idx="11008">
                  <c:v>44833.426176655092</c:v>
                </c:pt>
                <c:pt idx="11009">
                  <c:v>44833.426180277776</c:v>
                </c:pt>
                <c:pt idx="11010">
                  <c:v>44833.426183877316</c:v>
                </c:pt>
                <c:pt idx="11011">
                  <c:v>44833.42618746528</c:v>
                </c:pt>
                <c:pt idx="11012">
                  <c:v>44833.426191087965</c:v>
                </c:pt>
                <c:pt idx="11013">
                  <c:v>44833.426194675929</c:v>
                </c:pt>
                <c:pt idx="11014">
                  <c:v>44833.426198275462</c:v>
                </c:pt>
                <c:pt idx="11015">
                  <c:v>44833.426201886577</c:v>
                </c:pt>
                <c:pt idx="11016">
                  <c:v>44833.426205370371</c:v>
                </c:pt>
                <c:pt idx="11017">
                  <c:v>44833.426208946759</c:v>
                </c:pt>
                <c:pt idx="11018">
                  <c:v>44833.426212430553</c:v>
                </c:pt>
                <c:pt idx="11019">
                  <c:v>44833.426216018517</c:v>
                </c:pt>
                <c:pt idx="11020">
                  <c:v>44833.426219502318</c:v>
                </c:pt>
                <c:pt idx="11021">
                  <c:v>44833.426223125003</c:v>
                </c:pt>
                <c:pt idx="11022">
                  <c:v>44833.42622671296</c:v>
                </c:pt>
                <c:pt idx="11023">
                  <c:v>44833.426230300924</c:v>
                </c:pt>
                <c:pt idx="11024">
                  <c:v>44833.426233923608</c:v>
                </c:pt>
                <c:pt idx="11025">
                  <c:v>44833.426237523148</c:v>
                </c:pt>
                <c:pt idx="11026">
                  <c:v>44833.426241111112</c:v>
                </c:pt>
                <c:pt idx="11027">
                  <c:v>44833.426244733797</c:v>
                </c:pt>
                <c:pt idx="11028">
                  <c:v>44833.426248321761</c:v>
                </c:pt>
                <c:pt idx="11029">
                  <c:v>44833.426251805555</c:v>
                </c:pt>
                <c:pt idx="11030">
                  <c:v>44833.426255393519</c:v>
                </c:pt>
                <c:pt idx="11031">
                  <c:v>44833.426259016203</c:v>
                </c:pt>
                <c:pt idx="11032">
                  <c:v>44833.426262604167</c:v>
                </c:pt>
                <c:pt idx="11033">
                  <c:v>44833.426266192131</c:v>
                </c:pt>
                <c:pt idx="11034">
                  <c:v>44833.426269675925</c:v>
                </c:pt>
                <c:pt idx="11035">
                  <c:v>44833.42627329861</c:v>
                </c:pt>
                <c:pt idx="11036">
                  <c:v>44833.426276886574</c:v>
                </c:pt>
                <c:pt idx="11037">
                  <c:v>44833.426280474538</c:v>
                </c:pt>
                <c:pt idx="11038">
                  <c:v>44833.426284097222</c:v>
                </c:pt>
                <c:pt idx="11039">
                  <c:v>44833.426287581016</c:v>
                </c:pt>
                <c:pt idx="11040">
                  <c:v>44833.42629116898</c:v>
                </c:pt>
                <c:pt idx="11041">
                  <c:v>44833.426294756944</c:v>
                </c:pt>
                <c:pt idx="11042">
                  <c:v>44833.426298379629</c:v>
                </c:pt>
                <c:pt idx="11043">
                  <c:v>44833.426301979169</c:v>
                </c:pt>
                <c:pt idx="11044">
                  <c:v>44833.426305567133</c:v>
                </c:pt>
                <c:pt idx="11045">
                  <c:v>44833.426309189817</c:v>
                </c:pt>
                <c:pt idx="11046">
                  <c:v>44833.426312777781</c:v>
                </c:pt>
                <c:pt idx="11047">
                  <c:v>44833.426316261575</c:v>
                </c:pt>
                <c:pt idx="11048">
                  <c:v>44833.426319849539</c:v>
                </c:pt>
                <c:pt idx="11049">
                  <c:v>44833.426323449072</c:v>
                </c:pt>
                <c:pt idx="11050">
                  <c:v>44833.426326944442</c:v>
                </c:pt>
                <c:pt idx="11051">
                  <c:v>44833.426330532406</c:v>
                </c:pt>
                <c:pt idx="11052">
                  <c:v>44833.426334016207</c:v>
                </c:pt>
                <c:pt idx="11053">
                  <c:v>44833.426337592595</c:v>
                </c:pt>
                <c:pt idx="11054">
                  <c:v>44833.426341076389</c:v>
                </c:pt>
                <c:pt idx="11055">
                  <c:v>44833.426344699074</c:v>
                </c:pt>
                <c:pt idx="11056">
                  <c:v>44833.426348287037</c:v>
                </c:pt>
                <c:pt idx="11057">
                  <c:v>44833.426351886577</c:v>
                </c:pt>
                <c:pt idx="11058">
                  <c:v>44833.426355497686</c:v>
                </c:pt>
                <c:pt idx="11059">
                  <c:v>44833.426359097219</c:v>
                </c:pt>
                <c:pt idx="11060">
                  <c:v>44833.426362685183</c:v>
                </c:pt>
                <c:pt idx="11061">
                  <c:v>44833.426366307867</c:v>
                </c:pt>
                <c:pt idx="11062">
                  <c:v>44833.426369907407</c:v>
                </c:pt>
                <c:pt idx="11063">
                  <c:v>44833.426373495371</c:v>
                </c:pt>
                <c:pt idx="11064">
                  <c:v>44833.426377118056</c:v>
                </c:pt>
                <c:pt idx="11065">
                  <c:v>44833.426380717596</c:v>
                </c:pt>
                <c:pt idx="11066">
                  <c:v>44833.426384293984</c:v>
                </c:pt>
                <c:pt idx="11067">
                  <c:v>44833.426387777778</c:v>
                </c:pt>
                <c:pt idx="11068">
                  <c:v>44833.426391400462</c:v>
                </c:pt>
                <c:pt idx="11069">
                  <c:v>44833.426394988426</c:v>
                </c:pt>
                <c:pt idx="11070">
                  <c:v>44833.426398564814</c:v>
                </c:pt>
                <c:pt idx="11071">
                  <c:v>44833.426402175923</c:v>
                </c:pt>
                <c:pt idx="11072">
                  <c:v>44833.426405775463</c:v>
                </c:pt>
                <c:pt idx="11073">
                  <c:v>44833.426409363427</c:v>
                </c:pt>
                <c:pt idx="11074">
                  <c:v>44833.42641284722</c:v>
                </c:pt>
                <c:pt idx="11075">
                  <c:v>44833.426416423608</c:v>
                </c:pt>
                <c:pt idx="11076">
                  <c:v>44833.42641990741</c:v>
                </c:pt>
                <c:pt idx="11077">
                  <c:v>44833.426423530094</c:v>
                </c:pt>
                <c:pt idx="11078">
                  <c:v>44833.426427118058</c:v>
                </c:pt>
                <c:pt idx="11079">
                  <c:v>44833.426430706022</c:v>
                </c:pt>
                <c:pt idx="11080">
                  <c:v>44833.426434340276</c:v>
                </c:pt>
                <c:pt idx="11081">
                  <c:v>44833.426437928239</c:v>
                </c:pt>
                <c:pt idx="11082">
                  <c:v>44833.426441516203</c:v>
                </c:pt>
                <c:pt idx="11083">
                  <c:v>44833.426445138888</c:v>
                </c:pt>
                <c:pt idx="11084">
                  <c:v>44833.426448726852</c:v>
                </c:pt>
                <c:pt idx="11085">
                  <c:v>44833.426452210646</c:v>
                </c:pt>
                <c:pt idx="11086">
                  <c:v>44833.42645579861</c:v>
                </c:pt>
                <c:pt idx="11087">
                  <c:v>44833.426459421295</c:v>
                </c:pt>
                <c:pt idx="11088">
                  <c:v>44833.426463020834</c:v>
                </c:pt>
                <c:pt idx="11089">
                  <c:v>44833.426466608798</c:v>
                </c:pt>
                <c:pt idx="11090">
                  <c:v>44833.426470231483</c:v>
                </c:pt>
                <c:pt idx="11091">
                  <c:v>44833.426473819447</c:v>
                </c:pt>
                <c:pt idx="11092">
                  <c:v>44833.42647741898</c:v>
                </c:pt>
                <c:pt idx="11093">
                  <c:v>44833.426481041664</c:v>
                </c:pt>
                <c:pt idx="11094">
                  <c:v>44833.426484629628</c:v>
                </c:pt>
                <c:pt idx="11095">
                  <c:v>44833.426488217592</c:v>
                </c:pt>
                <c:pt idx="11096">
                  <c:v>44833.426491840277</c:v>
                </c:pt>
                <c:pt idx="11097">
                  <c:v>44833.426495439817</c:v>
                </c:pt>
                <c:pt idx="11098">
                  <c:v>44833.426499027781</c:v>
                </c:pt>
                <c:pt idx="11099">
                  <c:v>44833.426502604168</c:v>
                </c:pt>
                <c:pt idx="11100">
                  <c:v>44833.426506215277</c:v>
                </c:pt>
                <c:pt idx="11101">
                  <c:v>44833.426509814817</c:v>
                </c:pt>
                <c:pt idx="11102">
                  <c:v>44833.426513391205</c:v>
                </c:pt>
                <c:pt idx="11103">
                  <c:v>44833.426516874999</c:v>
                </c:pt>
                <c:pt idx="11104">
                  <c:v>44833.426520497684</c:v>
                </c:pt>
                <c:pt idx="11105">
                  <c:v>44833.426524097224</c:v>
                </c:pt>
                <c:pt idx="11106">
                  <c:v>44833.426527685187</c:v>
                </c:pt>
                <c:pt idx="11107">
                  <c:v>44833.426531307872</c:v>
                </c:pt>
                <c:pt idx="11108">
                  <c:v>44833.426534895836</c:v>
                </c:pt>
                <c:pt idx="11109">
                  <c:v>44833.426538483793</c:v>
                </c:pt>
                <c:pt idx="11110">
                  <c:v>44833.426541967594</c:v>
                </c:pt>
                <c:pt idx="11111">
                  <c:v>44833.426545590279</c:v>
                </c:pt>
                <c:pt idx="11112">
                  <c:v>44833.426549178243</c:v>
                </c:pt>
                <c:pt idx="11113">
                  <c:v>44833.426552766206</c:v>
                </c:pt>
                <c:pt idx="11114">
                  <c:v>44833.42655625</c:v>
                </c:pt>
                <c:pt idx="11115">
                  <c:v>44833.426559872685</c:v>
                </c:pt>
                <c:pt idx="11116">
                  <c:v>44833.426563460649</c:v>
                </c:pt>
                <c:pt idx="11117">
                  <c:v>44833.426567048613</c:v>
                </c:pt>
                <c:pt idx="11118">
                  <c:v>44833.426570671298</c:v>
                </c:pt>
                <c:pt idx="11119">
                  <c:v>44833.42657427083</c:v>
                </c:pt>
                <c:pt idx="11120">
                  <c:v>44833.426577858794</c:v>
                </c:pt>
                <c:pt idx="11121">
                  <c:v>44833.426581481479</c:v>
                </c:pt>
                <c:pt idx="11122">
                  <c:v>44833.426585069443</c:v>
                </c:pt>
                <c:pt idx="11123">
                  <c:v>44833.426588553244</c:v>
                </c:pt>
                <c:pt idx="11124">
                  <c:v>44833.426592129632</c:v>
                </c:pt>
                <c:pt idx="11125">
                  <c:v>44833.426595613426</c:v>
                </c:pt>
                <c:pt idx="11126">
                  <c:v>44833.426599236111</c:v>
                </c:pt>
                <c:pt idx="11127">
                  <c:v>44833.426602824075</c:v>
                </c:pt>
                <c:pt idx="11128">
                  <c:v>44833.426606423614</c:v>
                </c:pt>
                <c:pt idx="11129">
                  <c:v>44833.426610046299</c:v>
                </c:pt>
                <c:pt idx="11130">
                  <c:v>44833.426613634256</c:v>
                </c:pt>
                <c:pt idx="11131">
                  <c:v>44833.42661722222</c:v>
                </c:pt>
                <c:pt idx="11132">
                  <c:v>44833.426620844904</c:v>
                </c:pt>
                <c:pt idx="11133">
                  <c:v>44833.426624444444</c:v>
                </c:pt>
                <c:pt idx="11134">
                  <c:v>44833.426628032408</c:v>
                </c:pt>
                <c:pt idx="11135">
                  <c:v>44833.426631655093</c:v>
                </c:pt>
                <c:pt idx="11136">
                  <c:v>44833.426635254633</c:v>
                </c:pt>
                <c:pt idx="11137">
                  <c:v>44833.426638831021</c:v>
                </c:pt>
                <c:pt idx="11138">
                  <c:v>44833.426642314815</c:v>
                </c:pt>
                <c:pt idx="11139">
                  <c:v>44833.426645937499</c:v>
                </c:pt>
                <c:pt idx="11140">
                  <c:v>44833.426649525463</c:v>
                </c:pt>
                <c:pt idx="11141">
                  <c:v>44833.426653009257</c:v>
                </c:pt>
                <c:pt idx="11142">
                  <c:v>44833.426656597221</c:v>
                </c:pt>
                <c:pt idx="11143">
                  <c:v>44833.42666020833</c:v>
                </c:pt>
                <c:pt idx="11144">
                  <c:v>44833.426663784725</c:v>
                </c:pt>
                <c:pt idx="11145">
                  <c:v>44833.426667372682</c:v>
                </c:pt>
                <c:pt idx="11146">
                  <c:v>44833.426670856483</c:v>
                </c:pt>
                <c:pt idx="11147">
                  <c:v>44833.426674444447</c:v>
                </c:pt>
                <c:pt idx="11148">
                  <c:v>44833.426678067131</c:v>
                </c:pt>
                <c:pt idx="11149">
                  <c:v>44833.426681655095</c:v>
                </c:pt>
                <c:pt idx="11150">
                  <c:v>44833.426685138889</c:v>
                </c:pt>
                <c:pt idx="11151">
                  <c:v>44833.426688726853</c:v>
                </c:pt>
                <c:pt idx="11152">
                  <c:v>44833.426692349538</c:v>
                </c:pt>
                <c:pt idx="11153">
                  <c:v>44833.426695937502</c:v>
                </c:pt>
                <c:pt idx="11154">
                  <c:v>44833.426699502314</c:v>
                </c:pt>
                <c:pt idx="11155">
                  <c:v>44833.426702986108</c:v>
                </c:pt>
                <c:pt idx="11156">
                  <c:v>44833.426706574071</c:v>
                </c:pt>
                <c:pt idx="11157">
                  <c:v>44833.426710196756</c:v>
                </c:pt>
                <c:pt idx="11158">
                  <c:v>44833.42671378472</c:v>
                </c:pt>
                <c:pt idx="11159">
                  <c:v>44833.42671738426</c:v>
                </c:pt>
                <c:pt idx="11160">
                  <c:v>44833.426721006945</c:v>
                </c:pt>
                <c:pt idx="11161">
                  <c:v>44833.426724594909</c:v>
                </c:pt>
                <c:pt idx="11162">
                  <c:v>44833.426728182872</c:v>
                </c:pt>
                <c:pt idx="11163">
                  <c:v>44833.426731666666</c:v>
                </c:pt>
                <c:pt idx="11164">
                  <c:v>44833.426735277775</c:v>
                </c:pt>
                <c:pt idx="11165">
                  <c:v>44833.426738761576</c:v>
                </c:pt>
                <c:pt idx="11166">
                  <c:v>44833.42674234954</c:v>
                </c:pt>
                <c:pt idx="11167">
                  <c:v>44833.426745937497</c:v>
                </c:pt>
                <c:pt idx="11168">
                  <c:v>44833.426749560182</c:v>
                </c:pt>
                <c:pt idx="11169">
                  <c:v>44833.426753159722</c:v>
                </c:pt>
                <c:pt idx="11170">
                  <c:v>44833.426756747685</c:v>
                </c:pt>
                <c:pt idx="11171">
                  <c:v>44833.42676037037</c:v>
                </c:pt>
                <c:pt idx="11172">
                  <c:v>44833.426763958334</c:v>
                </c:pt>
                <c:pt idx="11173">
                  <c:v>44833.426767557874</c:v>
                </c:pt>
                <c:pt idx="11174">
                  <c:v>44833.426771180559</c:v>
                </c:pt>
                <c:pt idx="11175">
                  <c:v>44833.426774768515</c:v>
                </c:pt>
                <c:pt idx="11176">
                  <c:v>44833.426778356479</c:v>
                </c:pt>
                <c:pt idx="11177">
                  <c:v>44833.426781979164</c:v>
                </c:pt>
                <c:pt idx="11178">
                  <c:v>44833.426785578704</c:v>
                </c:pt>
                <c:pt idx="11179">
                  <c:v>44833.426789166668</c:v>
                </c:pt>
                <c:pt idx="11180">
                  <c:v>44833.426792789352</c:v>
                </c:pt>
                <c:pt idx="11181">
                  <c:v>44833.426796377316</c:v>
                </c:pt>
                <c:pt idx="11182">
                  <c:v>44833.42679986111</c:v>
                </c:pt>
                <c:pt idx="11183">
                  <c:v>44833.426803449074</c:v>
                </c:pt>
                <c:pt idx="11184">
                  <c:v>44833.426807071759</c:v>
                </c:pt>
                <c:pt idx="11185">
                  <c:v>44833.426810659723</c:v>
                </c:pt>
                <c:pt idx="11186">
                  <c:v>44833.426814143517</c:v>
                </c:pt>
                <c:pt idx="11187">
                  <c:v>44833.426817731481</c:v>
                </c:pt>
                <c:pt idx="11188">
                  <c:v>44833.426821354165</c:v>
                </c:pt>
                <c:pt idx="11189">
                  <c:v>44833.426824942129</c:v>
                </c:pt>
                <c:pt idx="11190">
                  <c:v>44833.426828530093</c:v>
                </c:pt>
                <c:pt idx="11191">
                  <c:v>44833.426832152778</c:v>
                </c:pt>
                <c:pt idx="11192">
                  <c:v>44833.426835636572</c:v>
                </c:pt>
                <c:pt idx="11193">
                  <c:v>44833.426839201391</c:v>
                </c:pt>
                <c:pt idx="11194">
                  <c:v>44833.426842789355</c:v>
                </c:pt>
                <c:pt idx="11195">
                  <c:v>44833.426846377311</c:v>
                </c:pt>
                <c:pt idx="11196">
                  <c:v>44833.426849861113</c:v>
                </c:pt>
                <c:pt idx="11197">
                  <c:v>44833.426853483797</c:v>
                </c:pt>
                <c:pt idx="11198">
                  <c:v>44833.426857071761</c:v>
                </c:pt>
                <c:pt idx="11199">
                  <c:v>44833.426860671294</c:v>
                </c:pt>
                <c:pt idx="11200">
                  <c:v>44833.426864293979</c:v>
                </c:pt>
                <c:pt idx="11201">
                  <c:v>44833.426867881943</c:v>
                </c:pt>
                <c:pt idx="11202">
                  <c:v>44833.426871469906</c:v>
                </c:pt>
                <c:pt idx="11203">
                  <c:v>44833.426875092591</c:v>
                </c:pt>
                <c:pt idx="11204">
                  <c:v>44833.426878692131</c:v>
                </c:pt>
                <c:pt idx="11205">
                  <c:v>44833.426882280095</c:v>
                </c:pt>
                <c:pt idx="11206">
                  <c:v>44833.426885891204</c:v>
                </c:pt>
                <c:pt idx="11207">
                  <c:v>44833.426889374998</c:v>
                </c:pt>
                <c:pt idx="11208">
                  <c:v>44833.426892962962</c:v>
                </c:pt>
                <c:pt idx="11209">
                  <c:v>44833.426896446763</c:v>
                </c:pt>
                <c:pt idx="11210">
                  <c:v>44833.426900034719</c:v>
                </c:pt>
                <c:pt idx="11211">
                  <c:v>44833.426903657404</c:v>
                </c:pt>
                <c:pt idx="11212">
                  <c:v>44833.426907245368</c:v>
                </c:pt>
                <c:pt idx="11213">
                  <c:v>44833.426910729169</c:v>
                </c:pt>
                <c:pt idx="11214">
                  <c:v>44833.426914317133</c:v>
                </c:pt>
                <c:pt idx="11215">
                  <c:v>44833.426917939818</c:v>
                </c:pt>
                <c:pt idx="11216">
                  <c:v>44833.426921527775</c:v>
                </c:pt>
                <c:pt idx="11217">
                  <c:v>44833.426925115738</c:v>
                </c:pt>
                <c:pt idx="11218">
                  <c:v>44833.42692859954</c:v>
                </c:pt>
                <c:pt idx="11219">
                  <c:v>44833.426932210648</c:v>
                </c:pt>
                <c:pt idx="11220">
                  <c:v>44833.426935694442</c:v>
                </c:pt>
                <c:pt idx="11221">
                  <c:v>44833.426939282406</c:v>
                </c:pt>
                <c:pt idx="11222">
                  <c:v>44833.42694287037</c:v>
                </c:pt>
                <c:pt idx="11223">
                  <c:v>44833.426946354164</c:v>
                </c:pt>
                <c:pt idx="11224">
                  <c:v>44833.426949976849</c:v>
                </c:pt>
                <c:pt idx="11225">
                  <c:v>44833.426953564813</c:v>
                </c:pt>
                <c:pt idx="11226">
                  <c:v>44833.426957152777</c:v>
                </c:pt>
                <c:pt idx="11227">
                  <c:v>44833.426960775461</c:v>
                </c:pt>
                <c:pt idx="11228">
                  <c:v>44833.426964375001</c:v>
                </c:pt>
                <c:pt idx="11229">
                  <c:v>44833.426967962965</c:v>
                </c:pt>
                <c:pt idx="11230">
                  <c:v>44833.42697158565</c:v>
                </c:pt>
                <c:pt idx="11231">
                  <c:v>44833.426975173614</c:v>
                </c:pt>
                <c:pt idx="11232">
                  <c:v>44833.426978761578</c:v>
                </c:pt>
                <c:pt idx="11233">
                  <c:v>44833.426982245372</c:v>
                </c:pt>
                <c:pt idx="11234">
                  <c:v>44833.426985868056</c:v>
                </c:pt>
                <c:pt idx="11235">
                  <c:v>44833.42698945602</c:v>
                </c:pt>
                <c:pt idx="11236">
                  <c:v>44833.426993043984</c:v>
                </c:pt>
                <c:pt idx="11237">
                  <c:v>44833.426996666669</c:v>
                </c:pt>
                <c:pt idx="11238">
                  <c:v>44833.427000266202</c:v>
                </c:pt>
                <c:pt idx="11239">
                  <c:v>44833.427003854165</c:v>
                </c:pt>
                <c:pt idx="11240">
                  <c:v>44833.42700747685</c:v>
                </c:pt>
                <c:pt idx="11241">
                  <c:v>44833.42701107639</c:v>
                </c:pt>
                <c:pt idx="11242">
                  <c:v>44833.427014664354</c:v>
                </c:pt>
                <c:pt idx="11243">
                  <c:v>44833.427018287039</c:v>
                </c:pt>
                <c:pt idx="11244">
                  <c:v>44833.427021875003</c:v>
                </c:pt>
                <c:pt idx="11245">
                  <c:v>44833.427025474535</c:v>
                </c:pt>
                <c:pt idx="11246">
                  <c:v>44833.42702909722</c:v>
                </c:pt>
                <c:pt idx="11247">
                  <c:v>44833.427032685184</c:v>
                </c:pt>
                <c:pt idx="11248">
                  <c:v>44833.427036273148</c:v>
                </c:pt>
                <c:pt idx="11249">
                  <c:v>44833.427039895832</c:v>
                </c:pt>
                <c:pt idx="11250">
                  <c:v>44833.427043495372</c:v>
                </c:pt>
                <c:pt idx="11251">
                  <c:v>44833.427047083336</c:v>
                </c:pt>
                <c:pt idx="11252">
                  <c:v>44833.427050706021</c:v>
                </c:pt>
                <c:pt idx="11253">
                  <c:v>44833.427054293985</c:v>
                </c:pt>
                <c:pt idx="11254">
                  <c:v>44833.427057893517</c:v>
                </c:pt>
                <c:pt idx="11255">
                  <c:v>44833.427061493057</c:v>
                </c:pt>
                <c:pt idx="11256">
                  <c:v>44833.427065081021</c:v>
                </c:pt>
                <c:pt idx="11257">
                  <c:v>44833.427068680554</c:v>
                </c:pt>
                <c:pt idx="11258">
                  <c:v>44833.427072268518</c:v>
                </c:pt>
                <c:pt idx="11259">
                  <c:v>44833.427075891203</c:v>
                </c:pt>
                <c:pt idx="11260">
                  <c:v>44833.427079479166</c:v>
                </c:pt>
                <c:pt idx="11261">
                  <c:v>44833.42708306713</c:v>
                </c:pt>
                <c:pt idx="11262">
                  <c:v>44833.427086550924</c:v>
                </c:pt>
                <c:pt idx="11263">
                  <c:v>44833.427090173609</c:v>
                </c:pt>
                <c:pt idx="11264">
                  <c:v>44833.427093761573</c:v>
                </c:pt>
                <c:pt idx="11265">
                  <c:v>44833.427097349537</c:v>
                </c:pt>
                <c:pt idx="11266">
                  <c:v>44833.427100972222</c:v>
                </c:pt>
                <c:pt idx="11267">
                  <c:v>44833.427104571761</c:v>
                </c:pt>
                <c:pt idx="11268">
                  <c:v>44833.427108148149</c:v>
                </c:pt>
                <c:pt idx="11269">
                  <c:v>44833.427111724537</c:v>
                </c:pt>
                <c:pt idx="11270">
                  <c:v>44833.427115208331</c:v>
                </c:pt>
                <c:pt idx="11271">
                  <c:v>44833.427118831016</c:v>
                </c:pt>
                <c:pt idx="11272">
                  <c:v>44833.42712241898</c:v>
                </c:pt>
                <c:pt idx="11273">
                  <c:v>44833.427126006944</c:v>
                </c:pt>
                <c:pt idx="11274">
                  <c:v>44833.427129629628</c:v>
                </c:pt>
                <c:pt idx="11275">
                  <c:v>44833.427133113422</c:v>
                </c:pt>
                <c:pt idx="11276">
                  <c:v>44833.427136701386</c:v>
                </c:pt>
                <c:pt idx="11277">
                  <c:v>44833.42714028935</c:v>
                </c:pt>
                <c:pt idx="11278">
                  <c:v>44833.427143912035</c:v>
                </c:pt>
                <c:pt idx="11279">
                  <c:v>44833.427147511575</c:v>
                </c:pt>
                <c:pt idx="11280">
                  <c:v>44833.427151099539</c:v>
                </c:pt>
                <c:pt idx="11281">
                  <c:v>44833.427154722223</c:v>
                </c:pt>
                <c:pt idx="11282">
                  <c:v>44833.427158310187</c:v>
                </c:pt>
                <c:pt idx="11283">
                  <c:v>44833.427161886575</c:v>
                </c:pt>
                <c:pt idx="11284">
                  <c:v>44833.427165370369</c:v>
                </c:pt>
                <c:pt idx="11285">
                  <c:v>44833.427168993054</c:v>
                </c:pt>
                <c:pt idx="11286">
                  <c:v>44833.427172476855</c:v>
                </c:pt>
                <c:pt idx="11287">
                  <c:v>44833.427176064812</c:v>
                </c:pt>
                <c:pt idx="11288">
                  <c:v>44833.427179652776</c:v>
                </c:pt>
                <c:pt idx="11289">
                  <c:v>44833.427183287036</c:v>
                </c:pt>
                <c:pt idx="11290">
                  <c:v>44833.427186875</c:v>
                </c:pt>
                <c:pt idx="11291">
                  <c:v>44833.427190462964</c:v>
                </c:pt>
                <c:pt idx="11292">
                  <c:v>44833.427194085649</c:v>
                </c:pt>
                <c:pt idx="11293">
                  <c:v>44833.427197673613</c:v>
                </c:pt>
                <c:pt idx="11294">
                  <c:v>44833.427201261577</c:v>
                </c:pt>
                <c:pt idx="11295">
                  <c:v>44833.427204756947</c:v>
                </c:pt>
                <c:pt idx="11296">
                  <c:v>44833.427208368055</c:v>
                </c:pt>
                <c:pt idx="11297">
                  <c:v>44833.427211956019</c:v>
                </c:pt>
                <c:pt idx="11298">
                  <c:v>44833.427215439813</c:v>
                </c:pt>
                <c:pt idx="11299">
                  <c:v>44833.427219027777</c:v>
                </c:pt>
                <c:pt idx="11300">
                  <c:v>44833.427222650462</c:v>
                </c:pt>
                <c:pt idx="11301">
                  <c:v>44833.427226238426</c:v>
                </c:pt>
                <c:pt idx="11302">
                  <c:v>44833.427229837966</c:v>
                </c:pt>
                <c:pt idx="11303">
                  <c:v>44833.427233449074</c:v>
                </c:pt>
                <c:pt idx="11304">
                  <c:v>44833.427236932868</c:v>
                </c:pt>
                <c:pt idx="11305">
                  <c:v>44833.427240520832</c:v>
                </c:pt>
                <c:pt idx="11306">
                  <c:v>44833.427244108796</c:v>
                </c:pt>
                <c:pt idx="11307">
                  <c:v>44833.42724759259</c:v>
                </c:pt>
                <c:pt idx="11308">
                  <c:v>44833.427251203706</c:v>
                </c:pt>
                <c:pt idx="11309">
                  <c:v>44833.427254803239</c:v>
                </c:pt>
                <c:pt idx="11310">
                  <c:v>44833.427258391202</c:v>
                </c:pt>
                <c:pt idx="11311">
                  <c:v>44833.427262013887</c:v>
                </c:pt>
                <c:pt idx="11312">
                  <c:v>44833.427265613427</c:v>
                </c:pt>
                <c:pt idx="11313">
                  <c:v>44833.427269201391</c:v>
                </c:pt>
                <c:pt idx="11314">
                  <c:v>44833.427272824076</c:v>
                </c:pt>
                <c:pt idx="11315">
                  <c:v>44833.42727641204</c:v>
                </c:pt>
                <c:pt idx="11316">
                  <c:v>44833.427280000004</c:v>
                </c:pt>
                <c:pt idx="11317">
                  <c:v>44833.427283483798</c:v>
                </c:pt>
                <c:pt idx="11318">
                  <c:v>44833.427287094906</c:v>
                </c:pt>
                <c:pt idx="11319">
                  <c:v>44833.4272905787</c:v>
                </c:pt>
                <c:pt idx="11320">
                  <c:v>44833.427294166664</c:v>
                </c:pt>
                <c:pt idx="11321">
                  <c:v>44833.427297754628</c:v>
                </c:pt>
                <c:pt idx="11322">
                  <c:v>44833.427301377313</c:v>
                </c:pt>
                <c:pt idx="11323">
                  <c:v>44833.427304976853</c:v>
                </c:pt>
                <c:pt idx="11324">
                  <c:v>44833.427308564816</c:v>
                </c:pt>
                <c:pt idx="11325">
                  <c:v>44833.427312187501</c:v>
                </c:pt>
                <c:pt idx="11326">
                  <c:v>44833.427315787034</c:v>
                </c:pt>
                <c:pt idx="11327">
                  <c:v>44833.427319374998</c:v>
                </c:pt>
                <c:pt idx="11328">
                  <c:v>44833.427322997682</c:v>
                </c:pt>
                <c:pt idx="11329">
                  <c:v>44833.427326585646</c:v>
                </c:pt>
                <c:pt idx="11330">
                  <c:v>44833.427330069448</c:v>
                </c:pt>
                <c:pt idx="11331">
                  <c:v>44833.427333657404</c:v>
                </c:pt>
                <c:pt idx="11332">
                  <c:v>44833.427337280089</c:v>
                </c:pt>
                <c:pt idx="11333">
                  <c:v>44833.427340868053</c:v>
                </c:pt>
                <c:pt idx="11334">
                  <c:v>44833.427344351854</c:v>
                </c:pt>
                <c:pt idx="11335">
                  <c:v>44833.427347928242</c:v>
                </c:pt>
                <c:pt idx="11336">
                  <c:v>44833.427351412036</c:v>
                </c:pt>
                <c:pt idx="11337">
                  <c:v>44833.427355023145</c:v>
                </c:pt>
                <c:pt idx="11338">
                  <c:v>44833.427358506946</c:v>
                </c:pt>
                <c:pt idx="11339">
                  <c:v>44833.42736209491</c:v>
                </c:pt>
                <c:pt idx="11340">
                  <c:v>44833.427365682874</c:v>
                </c:pt>
                <c:pt idx="11341">
                  <c:v>44833.427369305558</c:v>
                </c:pt>
                <c:pt idx="11342">
                  <c:v>44833.427372789352</c:v>
                </c:pt>
                <c:pt idx="11343">
                  <c:v>44833.427376377316</c:v>
                </c:pt>
                <c:pt idx="11344">
                  <c:v>44833.42737996528</c:v>
                </c:pt>
                <c:pt idx="11345">
                  <c:v>44833.427383449074</c:v>
                </c:pt>
                <c:pt idx="11346">
                  <c:v>44833.427387060183</c:v>
                </c:pt>
                <c:pt idx="11347">
                  <c:v>44833.427390543984</c:v>
                </c:pt>
                <c:pt idx="11348">
                  <c:v>44833.427394131948</c:v>
                </c:pt>
                <c:pt idx="11349">
                  <c:v>44833.427397719905</c:v>
                </c:pt>
                <c:pt idx="11350">
                  <c:v>44833.427401203706</c:v>
                </c:pt>
                <c:pt idx="11351">
                  <c:v>44833.427404814815</c:v>
                </c:pt>
                <c:pt idx="11352">
                  <c:v>44833.427408298608</c:v>
                </c:pt>
                <c:pt idx="11353">
                  <c:v>44833.427411886572</c:v>
                </c:pt>
                <c:pt idx="11354">
                  <c:v>44833.427415474536</c:v>
                </c:pt>
                <c:pt idx="11355">
                  <c:v>44833.427419097221</c:v>
                </c:pt>
                <c:pt idx="11356">
                  <c:v>44833.427422696761</c:v>
                </c:pt>
                <c:pt idx="11357">
                  <c:v>44833.427426284725</c:v>
                </c:pt>
                <c:pt idx="11358">
                  <c:v>44833.42742990741</c:v>
                </c:pt>
                <c:pt idx="11359">
                  <c:v>44833.427433495373</c:v>
                </c:pt>
                <c:pt idx="11360">
                  <c:v>44833.427437094906</c:v>
                </c:pt>
                <c:pt idx="11361">
                  <c:v>44833.427440706022</c:v>
                </c:pt>
                <c:pt idx="11362">
                  <c:v>44833.427444189816</c:v>
                </c:pt>
                <c:pt idx="11363">
                  <c:v>44833.42744777778</c:v>
                </c:pt>
                <c:pt idx="11364">
                  <c:v>44833.427451377313</c:v>
                </c:pt>
                <c:pt idx="11365">
                  <c:v>44833.427454988429</c:v>
                </c:pt>
                <c:pt idx="11366">
                  <c:v>44833.427458472222</c:v>
                </c:pt>
                <c:pt idx="11367">
                  <c:v>44833.427462060186</c:v>
                </c:pt>
                <c:pt idx="11368">
                  <c:v>44833.42746564815</c:v>
                </c:pt>
                <c:pt idx="11369">
                  <c:v>44833.427469270835</c:v>
                </c:pt>
                <c:pt idx="11370">
                  <c:v>44833.427472870368</c:v>
                </c:pt>
                <c:pt idx="11371">
                  <c:v>44833.427476458332</c:v>
                </c:pt>
                <c:pt idx="11372">
                  <c:v>44833.427479942133</c:v>
                </c:pt>
                <c:pt idx="11373">
                  <c:v>44833.427483553241</c:v>
                </c:pt>
                <c:pt idx="11374">
                  <c:v>44833.427487152781</c:v>
                </c:pt>
                <c:pt idx="11375">
                  <c:v>44833.427490740738</c:v>
                </c:pt>
                <c:pt idx="11376">
                  <c:v>44833.427494363423</c:v>
                </c:pt>
                <c:pt idx="11377">
                  <c:v>44833.427497951387</c:v>
                </c:pt>
                <c:pt idx="11378">
                  <c:v>44833.42750153935</c:v>
                </c:pt>
                <c:pt idx="11379">
                  <c:v>44833.427505162035</c:v>
                </c:pt>
                <c:pt idx="11380">
                  <c:v>44833.427508761575</c:v>
                </c:pt>
                <c:pt idx="11381">
                  <c:v>44833.427512349539</c:v>
                </c:pt>
                <c:pt idx="11382">
                  <c:v>44833.427515972224</c:v>
                </c:pt>
                <c:pt idx="11383">
                  <c:v>44833.427519560188</c:v>
                </c:pt>
                <c:pt idx="11384">
                  <c:v>44833.427523043982</c:v>
                </c:pt>
                <c:pt idx="11385">
                  <c:v>44833.427526631946</c:v>
                </c:pt>
                <c:pt idx="11386">
                  <c:v>44833.427530208333</c:v>
                </c:pt>
                <c:pt idx="11387">
                  <c:v>44833.427533819442</c:v>
                </c:pt>
                <c:pt idx="11388">
                  <c:v>44833.427537418982</c:v>
                </c:pt>
                <c:pt idx="11389">
                  <c:v>44833.427541006946</c:v>
                </c:pt>
                <c:pt idx="11390">
                  <c:v>44833.427544629631</c:v>
                </c:pt>
                <c:pt idx="11391">
                  <c:v>44833.427548113425</c:v>
                </c:pt>
                <c:pt idx="11392">
                  <c:v>44833.427551701388</c:v>
                </c:pt>
                <c:pt idx="11393">
                  <c:v>44833.427555289352</c:v>
                </c:pt>
                <c:pt idx="11394">
                  <c:v>44833.427558912037</c:v>
                </c:pt>
                <c:pt idx="11395">
                  <c:v>44833.427562511577</c:v>
                </c:pt>
                <c:pt idx="11396">
                  <c:v>44833.427566099534</c:v>
                </c:pt>
                <c:pt idx="11397">
                  <c:v>44833.427569722226</c:v>
                </c:pt>
                <c:pt idx="11398">
                  <c:v>44833.427573310182</c:v>
                </c:pt>
                <c:pt idx="11399">
                  <c:v>44833.427576898146</c:v>
                </c:pt>
                <c:pt idx="11400">
                  <c:v>44833.427580381947</c:v>
                </c:pt>
                <c:pt idx="11401">
                  <c:v>44833.427583993056</c:v>
                </c:pt>
                <c:pt idx="11402">
                  <c:v>44833.427587592596</c:v>
                </c:pt>
                <c:pt idx="11403">
                  <c:v>44833.427591157408</c:v>
                </c:pt>
                <c:pt idx="11404">
                  <c:v>44833.427594641202</c:v>
                </c:pt>
                <c:pt idx="11405">
                  <c:v>44833.427598229166</c:v>
                </c:pt>
                <c:pt idx="11406">
                  <c:v>44833.42760185185</c:v>
                </c:pt>
                <c:pt idx="11407">
                  <c:v>44833.427605439814</c:v>
                </c:pt>
                <c:pt idx="11408">
                  <c:v>44833.427609027778</c:v>
                </c:pt>
                <c:pt idx="11409">
                  <c:v>44833.427612511572</c:v>
                </c:pt>
                <c:pt idx="11410">
                  <c:v>44833.427616134257</c:v>
                </c:pt>
                <c:pt idx="11411">
                  <c:v>44833.427619722221</c:v>
                </c:pt>
                <c:pt idx="11412">
                  <c:v>44833.427623310185</c:v>
                </c:pt>
                <c:pt idx="11413">
                  <c:v>44833.427626932869</c:v>
                </c:pt>
                <c:pt idx="11414">
                  <c:v>44833.427630532409</c:v>
                </c:pt>
                <c:pt idx="11415">
                  <c:v>44833.427634120373</c:v>
                </c:pt>
                <c:pt idx="11416">
                  <c:v>44833.427637719906</c:v>
                </c:pt>
                <c:pt idx="11417">
                  <c:v>44833.42764130787</c:v>
                </c:pt>
                <c:pt idx="11418">
                  <c:v>44833.427644791664</c:v>
                </c:pt>
                <c:pt idx="11419">
                  <c:v>44833.427648379627</c:v>
                </c:pt>
                <c:pt idx="11420">
                  <c:v>44833.427651967591</c:v>
                </c:pt>
                <c:pt idx="11421">
                  <c:v>44833.427655590276</c:v>
                </c:pt>
                <c:pt idx="11422">
                  <c:v>44833.427659189816</c:v>
                </c:pt>
                <c:pt idx="11423">
                  <c:v>44833.42766277778</c:v>
                </c:pt>
                <c:pt idx="11424">
                  <c:v>44833.427666400465</c:v>
                </c:pt>
                <c:pt idx="11425">
                  <c:v>44833.427669988429</c:v>
                </c:pt>
                <c:pt idx="11426">
                  <c:v>44833.427673576392</c:v>
                </c:pt>
                <c:pt idx="11427">
                  <c:v>44833.427677060186</c:v>
                </c:pt>
                <c:pt idx="11428">
                  <c:v>44833.427680682871</c:v>
                </c:pt>
                <c:pt idx="11429">
                  <c:v>44833.427684270835</c:v>
                </c:pt>
                <c:pt idx="11430">
                  <c:v>44833.427687858799</c:v>
                </c:pt>
                <c:pt idx="11431">
                  <c:v>44833.427691481484</c:v>
                </c:pt>
                <c:pt idx="11432">
                  <c:v>44833.427694965278</c:v>
                </c:pt>
                <c:pt idx="11433">
                  <c:v>44833.427698553241</c:v>
                </c:pt>
                <c:pt idx="11434">
                  <c:v>44833.427702141205</c:v>
                </c:pt>
                <c:pt idx="11435">
                  <c:v>44833.42770576389</c:v>
                </c:pt>
                <c:pt idx="11436">
                  <c:v>44833.427709351854</c:v>
                </c:pt>
                <c:pt idx="11437">
                  <c:v>44833.427712928242</c:v>
                </c:pt>
                <c:pt idx="11438">
                  <c:v>44833.427716516206</c:v>
                </c:pt>
                <c:pt idx="11439">
                  <c:v>44833.42772</c:v>
                </c:pt>
                <c:pt idx="11440">
                  <c:v>44833.427723611108</c:v>
                </c:pt>
                <c:pt idx="11441">
                  <c:v>44833.427727199072</c:v>
                </c:pt>
                <c:pt idx="11442">
                  <c:v>44833.427730787036</c:v>
                </c:pt>
                <c:pt idx="11443">
                  <c:v>44833.427734375</c:v>
                </c:pt>
                <c:pt idx="11444">
                  <c:v>44833.427737997685</c:v>
                </c:pt>
                <c:pt idx="11445">
                  <c:v>44833.427741574073</c:v>
                </c:pt>
                <c:pt idx="11446">
                  <c:v>44833.42774515046</c:v>
                </c:pt>
                <c:pt idx="11447">
                  <c:v>44833.42774875</c:v>
                </c:pt>
                <c:pt idx="11448">
                  <c:v>44833.427752372685</c:v>
                </c:pt>
                <c:pt idx="11449">
                  <c:v>44833.427755960649</c:v>
                </c:pt>
                <c:pt idx="11450">
                  <c:v>44833.427759444443</c:v>
                </c:pt>
                <c:pt idx="11451">
                  <c:v>44833.427763032407</c:v>
                </c:pt>
                <c:pt idx="11452">
                  <c:v>44833.427766655092</c:v>
                </c:pt>
                <c:pt idx="11453">
                  <c:v>44833.427770243055</c:v>
                </c:pt>
                <c:pt idx="11454">
                  <c:v>44833.427773842595</c:v>
                </c:pt>
                <c:pt idx="11455">
                  <c:v>44833.42777746528</c:v>
                </c:pt>
                <c:pt idx="11456">
                  <c:v>44833.427781041668</c:v>
                </c:pt>
                <c:pt idx="11457">
                  <c:v>44833.427784629632</c:v>
                </c:pt>
                <c:pt idx="11458">
                  <c:v>44833.427788113426</c:v>
                </c:pt>
                <c:pt idx="11459">
                  <c:v>44833.42779159722</c:v>
                </c:pt>
                <c:pt idx="11460">
                  <c:v>44833.427795208336</c:v>
                </c:pt>
                <c:pt idx="11461">
                  <c:v>44833.42779869213</c:v>
                </c:pt>
                <c:pt idx="11462">
                  <c:v>44833.427802280094</c:v>
                </c:pt>
                <c:pt idx="11463">
                  <c:v>44833.427805868057</c:v>
                </c:pt>
                <c:pt idx="11464">
                  <c:v>44833.427809490742</c:v>
                </c:pt>
                <c:pt idx="11465">
                  <c:v>44833.427812974536</c:v>
                </c:pt>
                <c:pt idx="11466">
                  <c:v>44833.4278165625</c:v>
                </c:pt>
                <c:pt idx="11467">
                  <c:v>44833.427820150464</c:v>
                </c:pt>
                <c:pt idx="11468">
                  <c:v>44833.427823761573</c:v>
                </c:pt>
                <c:pt idx="11469">
                  <c:v>44833.42782733796</c:v>
                </c:pt>
                <c:pt idx="11470">
                  <c:v>44833.427830821762</c:v>
                </c:pt>
                <c:pt idx="11471">
                  <c:v>44833.427834409726</c:v>
                </c:pt>
                <c:pt idx="11472">
                  <c:v>44833.427837997682</c:v>
                </c:pt>
                <c:pt idx="11473">
                  <c:v>44833.427841620367</c:v>
                </c:pt>
                <c:pt idx="11474">
                  <c:v>44833.427845219907</c:v>
                </c:pt>
                <c:pt idx="11475">
                  <c:v>44833.427848807871</c:v>
                </c:pt>
                <c:pt idx="11476">
                  <c:v>44833.427852430556</c:v>
                </c:pt>
                <c:pt idx="11477">
                  <c:v>44833.427856030095</c:v>
                </c:pt>
                <c:pt idx="11478">
                  <c:v>44833.427859618052</c:v>
                </c:pt>
                <c:pt idx="11479">
                  <c:v>44833.427863240744</c:v>
                </c:pt>
                <c:pt idx="11480">
                  <c:v>44833.427866828701</c:v>
                </c:pt>
                <c:pt idx="11481">
                  <c:v>44833.427870416665</c:v>
                </c:pt>
                <c:pt idx="11482">
                  <c:v>44833.427874039349</c:v>
                </c:pt>
                <c:pt idx="11483">
                  <c:v>44833.427877523151</c:v>
                </c:pt>
                <c:pt idx="11484">
                  <c:v>44833.427881111114</c:v>
                </c:pt>
                <c:pt idx="11485">
                  <c:v>44833.427884699071</c:v>
                </c:pt>
                <c:pt idx="11486">
                  <c:v>44833.427888321756</c:v>
                </c:pt>
                <c:pt idx="11487">
                  <c:v>44833.427891921296</c:v>
                </c:pt>
                <c:pt idx="11488">
                  <c:v>44833.42789550926</c:v>
                </c:pt>
                <c:pt idx="11489">
                  <c:v>44833.427899131944</c:v>
                </c:pt>
                <c:pt idx="11490">
                  <c:v>44833.427902719908</c:v>
                </c:pt>
                <c:pt idx="11491">
                  <c:v>44833.427906203702</c:v>
                </c:pt>
                <c:pt idx="11492">
                  <c:v>44833.427909791666</c:v>
                </c:pt>
                <c:pt idx="11493">
                  <c:v>44833.427913414351</c:v>
                </c:pt>
                <c:pt idx="11494">
                  <c:v>44833.427917002315</c:v>
                </c:pt>
                <c:pt idx="11495">
                  <c:v>44833.427920590279</c:v>
                </c:pt>
                <c:pt idx="11496">
                  <c:v>44833.427924224539</c:v>
                </c:pt>
                <c:pt idx="11497">
                  <c:v>44833.427927812503</c:v>
                </c:pt>
                <c:pt idx="11498">
                  <c:v>44833.42793140046</c:v>
                </c:pt>
                <c:pt idx="11499">
                  <c:v>44833.427935023145</c:v>
                </c:pt>
                <c:pt idx="11500">
                  <c:v>44833.427938611108</c:v>
                </c:pt>
                <c:pt idx="11501">
                  <c:v>44833.42794209491</c:v>
                </c:pt>
                <c:pt idx="11502">
                  <c:v>44833.427945682874</c:v>
                </c:pt>
                <c:pt idx="11503">
                  <c:v>44833.427949305558</c:v>
                </c:pt>
                <c:pt idx="11504">
                  <c:v>44833.427952893515</c:v>
                </c:pt>
                <c:pt idx="11505">
                  <c:v>44833.427956377316</c:v>
                </c:pt>
                <c:pt idx="11506">
                  <c:v>44833.42795996528</c:v>
                </c:pt>
                <c:pt idx="11507">
                  <c:v>44833.427963587965</c:v>
                </c:pt>
                <c:pt idx="11508">
                  <c:v>44833.427967175929</c:v>
                </c:pt>
                <c:pt idx="11509">
                  <c:v>44833.427970775461</c:v>
                </c:pt>
                <c:pt idx="11510">
                  <c:v>44833.427974398146</c:v>
                </c:pt>
                <c:pt idx="11511">
                  <c:v>44833.42797798611</c:v>
                </c:pt>
                <c:pt idx="11512">
                  <c:v>44833.427981574074</c:v>
                </c:pt>
                <c:pt idx="11513">
                  <c:v>44833.427985196759</c:v>
                </c:pt>
                <c:pt idx="11514">
                  <c:v>44833.427988796298</c:v>
                </c:pt>
                <c:pt idx="11515">
                  <c:v>44833.427992384262</c:v>
                </c:pt>
                <c:pt idx="11516">
                  <c:v>44833.427996006947</c:v>
                </c:pt>
                <c:pt idx="11517">
                  <c:v>44833.427999594911</c:v>
                </c:pt>
                <c:pt idx="11518">
                  <c:v>44833.428003078705</c:v>
                </c:pt>
                <c:pt idx="11519">
                  <c:v>44833.428006666669</c:v>
                </c:pt>
                <c:pt idx="11520">
                  <c:v>44833.428010289354</c:v>
                </c:pt>
                <c:pt idx="11521">
                  <c:v>44833.428013877317</c:v>
                </c:pt>
                <c:pt idx="11522">
                  <c:v>44833.428017465281</c:v>
                </c:pt>
                <c:pt idx="11523">
                  <c:v>44833.428021087966</c:v>
                </c:pt>
                <c:pt idx="11524">
                  <c:v>44833.42802457176</c:v>
                </c:pt>
                <c:pt idx="11525">
                  <c:v>44833.428028159724</c:v>
                </c:pt>
                <c:pt idx="11526">
                  <c:v>44833.428031747688</c:v>
                </c:pt>
                <c:pt idx="11527">
                  <c:v>44833.428035370373</c:v>
                </c:pt>
                <c:pt idx="11528">
                  <c:v>44833.428038969905</c:v>
                </c:pt>
                <c:pt idx="11529">
                  <c:v>44833.428042557869</c:v>
                </c:pt>
                <c:pt idx="11530">
                  <c:v>44833.428046180554</c:v>
                </c:pt>
                <c:pt idx="11531">
                  <c:v>44833.428049780094</c:v>
                </c:pt>
                <c:pt idx="11532">
                  <c:v>44833.428053368058</c:v>
                </c:pt>
                <c:pt idx="11533">
                  <c:v>44833.428056979166</c:v>
                </c:pt>
                <c:pt idx="11534">
                  <c:v>44833.42806046296</c:v>
                </c:pt>
                <c:pt idx="11535">
                  <c:v>44833.428064050924</c:v>
                </c:pt>
                <c:pt idx="11536">
                  <c:v>44833.428067534725</c:v>
                </c:pt>
                <c:pt idx="11537">
                  <c:v>44833.428071122682</c:v>
                </c:pt>
                <c:pt idx="11538">
                  <c:v>44833.428074745367</c:v>
                </c:pt>
                <c:pt idx="11539">
                  <c:v>44833.428078333331</c:v>
                </c:pt>
                <c:pt idx="11540">
                  <c:v>44833.428081921295</c:v>
                </c:pt>
                <c:pt idx="11541">
                  <c:v>44833.428085543979</c:v>
                </c:pt>
                <c:pt idx="11542">
                  <c:v>44833.428089027781</c:v>
                </c:pt>
                <c:pt idx="11543">
                  <c:v>44833.428092615737</c:v>
                </c:pt>
                <c:pt idx="11544">
                  <c:v>44833.428096203701</c:v>
                </c:pt>
                <c:pt idx="11545">
                  <c:v>44833.428099826386</c:v>
                </c:pt>
                <c:pt idx="11546">
                  <c:v>44833.428103425926</c:v>
                </c:pt>
                <c:pt idx="11547">
                  <c:v>44833.42810701389</c:v>
                </c:pt>
                <c:pt idx="11548">
                  <c:v>44833.428110613429</c:v>
                </c:pt>
                <c:pt idx="11549">
                  <c:v>44833.428114108799</c:v>
                </c:pt>
                <c:pt idx="11550">
                  <c:v>44833.428117696756</c:v>
                </c:pt>
                <c:pt idx="11551">
                  <c:v>44833.428121180557</c:v>
                </c:pt>
                <c:pt idx="11552">
                  <c:v>44833.428124756945</c:v>
                </c:pt>
                <c:pt idx="11553">
                  <c:v>44833.428128240739</c:v>
                </c:pt>
                <c:pt idx="11554">
                  <c:v>44833.428131863424</c:v>
                </c:pt>
                <c:pt idx="11555">
                  <c:v>44833.428135451388</c:v>
                </c:pt>
                <c:pt idx="11556">
                  <c:v>44833.428139050928</c:v>
                </c:pt>
                <c:pt idx="11557">
                  <c:v>44833.428142673612</c:v>
                </c:pt>
                <c:pt idx="11558">
                  <c:v>44833.428146261576</c:v>
                </c:pt>
                <c:pt idx="11559">
                  <c:v>44833.42814984954</c:v>
                </c:pt>
                <c:pt idx="11560">
                  <c:v>44833.428153472225</c:v>
                </c:pt>
                <c:pt idx="11561">
                  <c:v>44833.428156956019</c:v>
                </c:pt>
                <c:pt idx="11562">
                  <c:v>44833.428160543983</c:v>
                </c:pt>
                <c:pt idx="11563">
                  <c:v>44833.428164131947</c:v>
                </c:pt>
                <c:pt idx="11564">
                  <c:v>44833.428167754631</c:v>
                </c:pt>
                <c:pt idx="11565">
                  <c:v>44833.428171354164</c:v>
                </c:pt>
                <c:pt idx="11566">
                  <c:v>44833.428174942128</c:v>
                </c:pt>
                <c:pt idx="11567">
                  <c:v>44833.428178553244</c:v>
                </c:pt>
                <c:pt idx="11568">
                  <c:v>44833.428182129632</c:v>
                </c:pt>
                <c:pt idx="11569">
                  <c:v>44833.428185613426</c:v>
                </c:pt>
                <c:pt idx="11570">
                  <c:v>44833.42818920139</c:v>
                </c:pt>
                <c:pt idx="11571">
                  <c:v>44833.428192789353</c:v>
                </c:pt>
                <c:pt idx="11572">
                  <c:v>44833.428196412038</c:v>
                </c:pt>
                <c:pt idx="11573">
                  <c:v>44833.428200000002</c:v>
                </c:pt>
                <c:pt idx="11574">
                  <c:v>44833.428203483796</c:v>
                </c:pt>
                <c:pt idx="11575">
                  <c:v>44833.42820707176</c:v>
                </c:pt>
                <c:pt idx="11576">
                  <c:v>44833.428210694445</c:v>
                </c:pt>
                <c:pt idx="11577">
                  <c:v>44833.428214282409</c:v>
                </c:pt>
                <c:pt idx="11578">
                  <c:v>44833.428217858796</c:v>
                </c:pt>
                <c:pt idx="11579">
                  <c:v>44833.428221469905</c:v>
                </c:pt>
                <c:pt idx="11580">
                  <c:v>44833.428225069445</c:v>
                </c:pt>
                <c:pt idx="11581">
                  <c:v>44833.428228668985</c:v>
                </c:pt>
                <c:pt idx="11582">
                  <c:v>44833.428232256942</c:v>
                </c:pt>
                <c:pt idx="11583">
                  <c:v>44833.428235821761</c:v>
                </c:pt>
                <c:pt idx="11584">
                  <c:v>44833.428239444445</c:v>
                </c:pt>
                <c:pt idx="11585">
                  <c:v>44833.428243043978</c:v>
                </c:pt>
                <c:pt idx="11586">
                  <c:v>44833.428246631942</c:v>
                </c:pt>
                <c:pt idx="11587">
                  <c:v>44833.428250254627</c:v>
                </c:pt>
                <c:pt idx="11588">
                  <c:v>44833.42825384259</c:v>
                </c:pt>
                <c:pt idx="11589">
                  <c:v>44833.42825744213</c:v>
                </c:pt>
                <c:pt idx="11590">
                  <c:v>44833.428261064815</c:v>
                </c:pt>
                <c:pt idx="11591">
                  <c:v>44833.428264652779</c:v>
                </c:pt>
                <c:pt idx="11592">
                  <c:v>44833.428268240743</c:v>
                </c:pt>
                <c:pt idx="11593">
                  <c:v>44833.428271863428</c:v>
                </c:pt>
                <c:pt idx="11594">
                  <c:v>44833.42827546296</c:v>
                </c:pt>
                <c:pt idx="11595">
                  <c:v>44833.428279050924</c:v>
                </c:pt>
                <c:pt idx="11596">
                  <c:v>44833.428282673609</c:v>
                </c:pt>
                <c:pt idx="11597">
                  <c:v>44833.428286261573</c:v>
                </c:pt>
                <c:pt idx="11598">
                  <c:v>44833.428289745367</c:v>
                </c:pt>
                <c:pt idx="11599">
                  <c:v>44833.428293333331</c:v>
                </c:pt>
                <c:pt idx="11600">
                  <c:v>44833.428296956015</c:v>
                </c:pt>
                <c:pt idx="11601">
                  <c:v>44833.428300543979</c:v>
                </c:pt>
                <c:pt idx="11602">
                  <c:v>44833.428304027781</c:v>
                </c:pt>
                <c:pt idx="11603">
                  <c:v>44833.428307604168</c:v>
                </c:pt>
                <c:pt idx="11604">
                  <c:v>44833.428311087962</c:v>
                </c:pt>
                <c:pt idx="11605">
                  <c:v>44833.428314710647</c:v>
                </c:pt>
                <c:pt idx="11606">
                  <c:v>44833.428318298611</c:v>
                </c:pt>
                <c:pt idx="11607">
                  <c:v>44833.428321898151</c:v>
                </c:pt>
                <c:pt idx="11608">
                  <c:v>44833.428325520836</c:v>
                </c:pt>
                <c:pt idx="11609">
                  <c:v>44833.4283291088</c:v>
                </c:pt>
                <c:pt idx="11610">
                  <c:v>44833.428332673611</c:v>
                </c:pt>
                <c:pt idx="11611">
                  <c:v>44833.428336261575</c:v>
                </c:pt>
                <c:pt idx="11612">
                  <c:v>44833.428339745369</c:v>
                </c:pt>
                <c:pt idx="11613">
                  <c:v>44833.428343368054</c:v>
                </c:pt>
                <c:pt idx="11614">
                  <c:v>44833.428346956018</c:v>
                </c:pt>
                <c:pt idx="11615">
                  <c:v>44833.428350439812</c:v>
                </c:pt>
                <c:pt idx="11616">
                  <c:v>44833.428353981479</c:v>
                </c:pt>
                <c:pt idx="11617">
                  <c:v>44833.428357476849</c:v>
                </c:pt>
                <c:pt idx="11618">
                  <c:v>44833.428361064813</c:v>
                </c:pt>
                <c:pt idx="11619">
                  <c:v>44833.428364687497</c:v>
                </c:pt>
                <c:pt idx="11620">
                  <c:v>44833.428368287037</c:v>
                </c:pt>
                <c:pt idx="11621">
                  <c:v>44833.428371851849</c:v>
                </c:pt>
                <c:pt idx="11622">
                  <c:v>44833.42837533565</c:v>
                </c:pt>
                <c:pt idx="11623">
                  <c:v>44833.428378819444</c:v>
                </c:pt>
                <c:pt idx="11624">
                  <c:v>44833.428382442129</c:v>
                </c:pt>
                <c:pt idx="11625">
                  <c:v>44833.428386041669</c:v>
                </c:pt>
                <c:pt idx="11626">
                  <c:v>44833.428389629633</c:v>
                </c:pt>
                <c:pt idx="11627">
                  <c:v>44833.428393252318</c:v>
                </c:pt>
                <c:pt idx="11628">
                  <c:v>44833.428396840274</c:v>
                </c:pt>
                <c:pt idx="11629">
                  <c:v>44833.428400439814</c:v>
                </c:pt>
                <c:pt idx="11630">
                  <c:v>44833.428404062499</c:v>
                </c:pt>
                <c:pt idx="11631">
                  <c:v>44833.428407627318</c:v>
                </c:pt>
                <c:pt idx="11632">
                  <c:v>44833.428411215275</c:v>
                </c:pt>
                <c:pt idx="11633">
                  <c:v>44833.428414699076</c:v>
                </c:pt>
                <c:pt idx="11634">
                  <c:v>44833.42841828704</c:v>
                </c:pt>
                <c:pt idx="11635">
                  <c:v>44833.428421909724</c:v>
                </c:pt>
                <c:pt idx="11636">
                  <c:v>44833.428425497688</c:v>
                </c:pt>
                <c:pt idx="11637">
                  <c:v>44833.428429074076</c:v>
                </c:pt>
                <c:pt idx="11638">
                  <c:v>44833.428432650464</c:v>
                </c:pt>
                <c:pt idx="11639">
                  <c:v>44833.428436261573</c:v>
                </c:pt>
                <c:pt idx="11640">
                  <c:v>44833.428439849537</c:v>
                </c:pt>
                <c:pt idx="11641">
                  <c:v>44833.428443333331</c:v>
                </c:pt>
                <c:pt idx="11642">
                  <c:v>44833.428446921294</c:v>
                </c:pt>
                <c:pt idx="11643">
                  <c:v>44833.428450486113</c:v>
                </c:pt>
                <c:pt idx="11644">
                  <c:v>44833.428453969907</c:v>
                </c:pt>
                <c:pt idx="11645">
                  <c:v>44833.428457453701</c:v>
                </c:pt>
                <c:pt idx="11646">
                  <c:v>44833.428461076386</c:v>
                </c:pt>
                <c:pt idx="11647">
                  <c:v>44833.428464560187</c:v>
                </c:pt>
                <c:pt idx="11648">
                  <c:v>44833.428468148151</c:v>
                </c:pt>
                <c:pt idx="11649">
                  <c:v>44833.428471724539</c:v>
                </c:pt>
                <c:pt idx="11650">
                  <c:v>44833.428475312503</c:v>
                </c:pt>
                <c:pt idx="11651">
                  <c:v>44833.428478935188</c:v>
                </c:pt>
                <c:pt idx="11652">
                  <c:v>44833.428482523152</c:v>
                </c:pt>
                <c:pt idx="11653">
                  <c:v>44833.428486099539</c:v>
                </c:pt>
                <c:pt idx="11654">
                  <c:v>44833.428489687503</c:v>
                </c:pt>
                <c:pt idx="11655">
                  <c:v>44833.428493310188</c:v>
                </c:pt>
                <c:pt idx="11656">
                  <c:v>44833.428496909721</c:v>
                </c:pt>
                <c:pt idx="11657">
                  <c:v>44833.428500486109</c:v>
                </c:pt>
                <c:pt idx="11658">
                  <c:v>44833.428504120369</c:v>
                </c:pt>
                <c:pt idx="11659">
                  <c:v>44833.428507708333</c:v>
                </c:pt>
                <c:pt idx="11660">
                  <c:v>44833.428511296297</c:v>
                </c:pt>
                <c:pt idx="11661">
                  <c:v>44833.428514780091</c:v>
                </c:pt>
                <c:pt idx="11662">
                  <c:v>44833.428518391207</c:v>
                </c:pt>
                <c:pt idx="11663">
                  <c:v>44833.428521875001</c:v>
                </c:pt>
                <c:pt idx="11664">
                  <c:v>44833.428525462965</c:v>
                </c:pt>
                <c:pt idx="11665">
                  <c:v>44833.428529050929</c:v>
                </c:pt>
                <c:pt idx="11666">
                  <c:v>44833.428532673614</c:v>
                </c:pt>
                <c:pt idx="11667">
                  <c:v>44833.428536273146</c:v>
                </c:pt>
                <c:pt idx="11668">
                  <c:v>44833.42853986111</c:v>
                </c:pt>
                <c:pt idx="11669">
                  <c:v>44833.428543483795</c:v>
                </c:pt>
                <c:pt idx="11670">
                  <c:v>44833.428547071759</c:v>
                </c:pt>
                <c:pt idx="11671">
                  <c:v>44833.428550555553</c:v>
                </c:pt>
                <c:pt idx="11672">
                  <c:v>44833.428554143517</c:v>
                </c:pt>
                <c:pt idx="11673">
                  <c:v>44833.428557754632</c:v>
                </c:pt>
                <c:pt idx="11674">
                  <c:v>44833.42856133102</c:v>
                </c:pt>
                <c:pt idx="11675">
                  <c:v>44833.428564907408</c:v>
                </c:pt>
                <c:pt idx="11676">
                  <c:v>44833.428568495372</c:v>
                </c:pt>
                <c:pt idx="11677">
                  <c:v>44833.428572060184</c:v>
                </c:pt>
                <c:pt idx="11678">
                  <c:v>44833.428575543985</c:v>
                </c:pt>
                <c:pt idx="11679">
                  <c:v>44833.428579131942</c:v>
                </c:pt>
                <c:pt idx="11680">
                  <c:v>44833.428582754626</c:v>
                </c:pt>
                <c:pt idx="11681">
                  <c:v>44833.42858634259</c:v>
                </c:pt>
                <c:pt idx="11682">
                  <c:v>44833.428589826392</c:v>
                </c:pt>
                <c:pt idx="11683">
                  <c:v>44833.428593414355</c:v>
                </c:pt>
                <c:pt idx="11684">
                  <c:v>44833.428597013888</c:v>
                </c:pt>
                <c:pt idx="11685">
                  <c:v>44833.428600613428</c:v>
                </c:pt>
                <c:pt idx="11686">
                  <c:v>44833.428604201392</c:v>
                </c:pt>
                <c:pt idx="11687">
                  <c:v>44833.428607789348</c:v>
                </c:pt>
                <c:pt idx="11688">
                  <c:v>44833.42861141204</c:v>
                </c:pt>
                <c:pt idx="11689">
                  <c:v>44833.428614999997</c:v>
                </c:pt>
                <c:pt idx="11690">
                  <c:v>44833.428618483798</c:v>
                </c:pt>
                <c:pt idx="11691">
                  <c:v>44833.428622071762</c:v>
                </c:pt>
                <c:pt idx="11692">
                  <c:v>44833.428625694447</c:v>
                </c:pt>
                <c:pt idx="11693">
                  <c:v>44833.428629270835</c:v>
                </c:pt>
                <c:pt idx="11694">
                  <c:v>44833.428632858799</c:v>
                </c:pt>
                <c:pt idx="11695">
                  <c:v>44833.428636412034</c:v>
                </c:pt>
                <c:pt idx="11696">
                  <c:v>44833.428639999998</c:v>
                </c:pt>
                <c:pt idx="11697">
                  <c:v>44833.428643576386</c:v>
                </c:pt>
                <c:pt idx="11698">
                  <c:v>44833.428647175926</c:v>
                </c:pt>
                <c:pt idx="11699">
                  <c:v>44833.428650775466</c:v>
                </c:pt>
                <c:pt idx="11700">
                  <c:v>44833.42865425926</c:v>
                </c:pt>
                <c:pt idx="11701">
                  <c:v>44833.428657847224</c:v>
                </c:pt>
                <c:pt idx="11702">
                  <c:v>44833.428661435188</c:v>
                </c:pt>
                <c:pt idx="11703">
                  <c:v>44833.428665057872</c:v>
                </c:pt>
                <c:pt idx="11704">
                  <c:v>44833.428668657405</c:v>
                </c:pt>
                <c:pt idx="11705">
                  <c:v>44833.428672245369</c:v>
                </c:pt>
                <c:pt idx="11706">
                  <c:v>44833.428675856485</c:v>
                </c:pt>
                <c:pt idx="11707">
                  <c:v>44833.428679444442</c:v>
                </c:pt>
                <c:pt idx="11708">
                  <c:v>44833.428683032405</c:v>
                </c:pt>
                <c:pt idx="11709">
                  <c:v>44833.428686608793</c:v>
                </c:pt>
                <c:pt idx="11710">
                  <c:v>44833.428690092594</c:v>
                </c:pt>
                <c:pt idx="11711">
                  <c:v>44833.428693703703</c:v>
                </c:pt>
                <c:pt idx="11712">
                  <c:v>44833.428697280091</c:v>
                </c:pt>
                <c:pt idx="11713">
                  <c:v>44833.428700856479</c:v>
                </c:pt>
                <c:pt idx="11714">
                  <c:v>44833.428704456019</c:v>
                </c:pt>
                <c:pt idx="11715">
                  <c:v>44833.428708043983</c:v>
                </c:pt>
                <c:pt idx="11716">
                  <c:v>44833.428711666667</c:v>
                </c:pt>
                <c:pt idx="11717">
                  <c:v>44833.428715231479</c:v>
                </c:pt>
                <c:pt idx="11718">
                  <c:v>44833.428718831019</c:v>
                </c:pt>
                <c:pt idx="11719">
                  <c:v>44833.428722395831</c:v>
                </c:pt>
                <c:pt idx="11720">
                  <c:v>44833.428725983795</c:v>
                </c:pt>
                <c:pt idx="11721">
                  <c:v>44833.428729467596</c:v>
                </c:pt>
                <c:pt idx="11722">
                  <c:v>44833.428733067129</c:v>
                </c:pt>
                <c:pt idx="11723">
                  <c:v>44833.428736562499</c:v>
                </c:pt>
                <c:pt idx="11724">
                  <c:v>44833.428740138886</c:v>
                </c:pt>
                <c:pt idx="11725">
                  <c:v>44833.42874372685</c:v>
                </c:pt>
                <c:pt idx="11726">
                  <c:v>44833.428747314814</c:v>
                </c:pt>
                <c:pt idx="11727">
                  <c:v>44833.428750937499</c:v>
                </c:pt>
                <c:pt idx="11728">
                  <c:v>44833.428754513887</c:v>
                </c:pt>
                <c:pt idx="11729">
                  <c:v>44833.428758101851</c:v>
                </c:pt>
                <c:pt idx="11730">
                  <c:v>44833.428761678239</c:v>
                </c:pt>
                <c:pt idx="11731">
                  <c:v>44833.42876516204</c:v>
                </c:pt>
                <c:pt idx="11732">
                  <c:v>44833.428768784725</c:v>
                </c:pt>
                <c:pt idx="11733">
                  <c:v>44833.428772384257</c:v>
                </c:pt>
                <c:pt idx="11734">
                  <c:v>44833.428775972221</c:v>
                </c:pt>
                <c:pt idx="11735">
                  <c:v>44833.428779594906</c:v>
                </c:pt>
                <c:pt idx="11736">
                  <c:v>44833.42878318287</c:v>
                </c:pt>
                <c:pt idx="11737">
                  <c:v>44833.428786759257</c:v>
                </c:pt>
                <c:pt idx="11738">
                  <c:v>44833.428790347221</c:v>
                </c:pt>
                <c:pt idx="11739">
                  <c:v>44833.428793969906</c:v>
                </c:pt>
                <c:pt idx="11740">
                  <c:v>44833.428797546294</c:v>
                </c:pt>
                <c:pt idx="11741">
                  <c:v>44833.428801134258</c:v>
                </c:pt>
                <c:pt idx="11742">
                  <c:v>44833.428804722222</c:v>
                </c:pt>
                <c:pt idx="11743">
                  <c:v>44833.428808344906</c:v>
                </c:pt>
                <c:pt idx="11744">
                  <c:v>44833.42881193287</c:v>
                </c:pt>
                <c:pt idx="11745">
                  <c:v>44833.428815416664</c:v>
                </c:pt>
                <c:pt idx="11746">
                  <c:v>44833.428818993052</c:v>
                </c:pt>
                <c:pt idx="11747">
                  <c:v>44833.428822476853</c:v>
                </c:pt>
                <c:pt idx="11748">
                  <c:v>44833.428826099538</c:v>
                </c:pt>
                <c:pt idx="11749">
                  <c:v>44833.428829687502</c:v>
                </c:pt>
                <c:pt idx="11750">
                  <c:v>44833.428833275466</c:v>
                </c:pt>
                <c:pt idx="11751">
                  <c:v>44833.42883675926</c:v>
                </c:pt>
                <c:pt idx="11752">
                  <c:v>44833.428840381945</c:v>
                </c:pt>
                <c:pt idx="11753">
                  <c:v>44833.428843969908</c:v>
                </c:pt>
                <c:pt idx="11754">
                  <c:v>44833.428847569441</c:v>
                </c:pt>
                <c:pt idx="11755">
                  <c:v>44833.428851168981</c:v>
                </c:pt>
                <c:pt idx="11756">
                  <c:v>44833.428854768521</c:v>
                </c:pt>
                <c:pt idx="11757">
                  <c:v>44833.428858321757</c:v>
                </c:pt>
                <c:pt idx="11758">
                  <c:v>44833.428861921297</c:v>
                </c:pt>
                <c:pt idx="11759">
                  <c:v>44833.428865509261</c:v>
                </c:pt>
                <c:pt idx="11760">
                  <c:v>44833.428869131945</c:v>
                </c:pt>
                <c:pt idx="11761">
                  <c:v>44833.428872719909</c:v>
                </c:pt>
                <c:pt idx="11762">
                  <c:v>44833.428876296297</c:v>
                </c:pt>
                <c:pt idx="11763">
                  <c:v>44833.428879872685</c:v>
                </c:pt>
                <c:pt idx="11764">
                  <c:v>44833.428883460649</c:v>
                </c:pt>
                <c:pt idx="11765">
                  <c:v>44833.428887083333</c:v>
                </c:pt>
                <c:pt idx="11766">
                  <c:v>44833.428890671297</c:v>
                </c:pt>
                <c:pt idx="11767">
                  <c:v>44833.428894247685</c:v>
                </c:pt>
                <c:pt idx="11768">
                  <c:v>44833.428897731479</c:v>
                </c:pt>
                <c:pt idx="11769">
                  <c:v>44833.42890121528</c:v>
                </c:pt>
                <c:pt idx="11770">
                  <c:v>44833.428904826389</c:v>
                </c:pt>
                <c:pt idx="11771">
                  <c:v>44833.428908425929</c:v>
                </c:pt>
                <c:pt idx="11772">
                  <c:v>44833.428912002317</c:v>
                </c:pt>
                <c:pt idx="11773">
                  <c:v>44833.428915590281</c:v>
                </c:pt>
                <c:pt idx="11774">
                  <c:v>44833.428919212965</c:v>
                </c:pt>
                <c:pt idx="11775">
                  <c:v>44833.428922800929</c:v>
                </c:pt>
                <c:pt idx="11776">
                  <c:v>44833.428926377317</c:v>
                </c:pt>
                <c:pt idx="11777">
                  <c:v>44833.428929965281</c:v>
                </c:pt>
                <c:pt idx="11778">
                  <c:v>44833.428933587966</c:v>
                </c:pt>
                <c:pt idx="11779">
                  <c:v>44833.428937187498</c:v>
                </c:pt>
                <c:pt idx="11780">
                  <c:v>44833.428940775462</c:v>
                </c:pt>
                <c:pt idx="11781">
                  <c:v>44833.428944398147</c:v>
                </c:pt>
                <c:pt idx="11782">
                  <c:v>44833.428947986111</c:v>
                </c:pt>
                <c:pt idx="11783">
                  <c:v>44833.428951574075</c:v>
                </c:pt>
                <c:pt idx="11784">
                  <c:v>44833.428955057869</c:v>
                </c:pt>
                <c:pt idx="11785">
                  <c:v>44833.428958668985</c:v>
                </c:pt>
                <c:pt idx="11786">
                  <c:v>44833.428962152779</c:v>
                </c:pt>
                <c:pt idx="11787">
                  <c:v>44833.428965740743</c:v>
                </c:pt>
                <c:pt idx="11788">
                  <c:v>44833.428969328706</c:v>
                </c:pt>
                <c:pt idx="11789">
                  <c:v>44833.428972951391</c:v>
                </c:pt>
                <c:pt idx="11790">
                  <c:v>44833.428976550924</c:v>
                </c:pt>
                <c:pt idx="11791">
                  <c:v>44833.428980138888</c:v>
                </c:pt>
                <c:pt idx="11792">
                  <c:v>44833.428983761572</c:v>
                </c:pt>
                <c:pt idx="11793">
                  <c:v>44833.428987361112</c:v>
                </c:pt>
                <c:pt idx="11794">
                  <c:v>44833.428990949076</c:v>
                </c:pt>
                <c:pt idx="11795">
                  <c:v>44833.428994560185</c:v>
                </c:pt>
                <c:pt idx="11796">
                  <c:v>44833.428998043979</c:v>
                </c:pt>
                <c:pt idx="11797">
                  <c:v>44833.429001631943</c:v>
                </c:pt>
                <c:pt idx="11798">
                  <c:v>44833.429005231483</c:v>
                </c:pt>
                <c:pt idx="11799">
                  <c:v>44833.429008819447</c:v>
                </c:pt>
                <c:pt idx="11800">
                  <c:v>44833.429012418979</c:v>
                </c:pt>
                <c:pt idx="11801">
                  <c:v>44833.429016006943</c:v>
                </c:pt>
                <c:pt idx="11802">
                  <c:v>44833.429019490737</c:v>
                </c:pt>
                <c:pt idx="11803">
                  <c:v>44833.429023078701</c:v>
                </c:pt>
                <c:pt idx="11804">
                  <c:v>44833.429026701386</c:v>
                </c:pt>
                <c:pt idx="11805">
                  <c:v>44833.42903028935</c:v>
                </c:pt>
                <c:pt idx="11806">
                  <c:v>44833.42903388889</c:v>
                </c:pt>
                <c:pt idx="11807">
                  <c:v>44833.429037488429</c:v>
                </c:pt>
                <c:pt idx="11808">
                  <c:v>44833.429041076386</c:v>
                </c:pt>
                <c:pt idx="11809">
                  <c:v>44833.429044675926</c:v>
                </c:pt>
                <c:pt idx="11810">
                  <c:v>44833.429048240738</c:v>
                </c:pt>
                <c:pt idx="11811">
                  <c:v>44833.429051724539</c:v>
                </c:pt>
                <c:pt idx="11812">
                  <c:v>44833.429055208333</c:v>
                </c:pt>
                <c:pt idx="11813">
                  <c:v>44833.429058831018</c:v>
                </c:pt>
                <c:pt idx="11814">
                  <c:v>44833.429062418982</c:v>
                </c:pt>
                <c:pt idx="11815">
                  <c:v>44833.429066006946</c:v>
                </c:pt>
                <c:pt idx="11816">
                  <c:v>44833.429069490739</c:v>
                </c:pt>
                <c:pt idx="11817">
                  <c:v>44833.429073113424</c:v>
                </c:pt>
                <c:pt idx="11818">
                  <c:v>44833.429076701388</c:v>
                </c:pt>
                <c:pt idx="11819">
                  <c:v>44833.429080300928</c:v>
                </c:pt>
                <c:pt idx="11820">
                  <c:v>44833.429083912037</c:v>
                </c:pt>
                <c:pt idx="11821">
                  <c:v>44833.429087511577</c:v>
                </c:pt>
                <c:pt idx="11822">
                  <c:v>44833.429091099541</c:v>
                </c:pt>
                <c:pt idx="11823">
                  <c:v>44833.429094722225</c:v>
                </c:pt>
                <c:pt idx="11824">
                  <c:v>44833.429098321758</c:v>
                </c:pt>
                <c:pt idx="11825">
                  <c:v>44833.429101909722</c:v>
                </c:pt>
                <c:pt idx="11826">
                  <c:v>44833.429105532407</c:v>
                </c:pt>
                <c:pt idx="11827">
                  <c:v>44833.42910912037</c:v>
                </c:pt>
                <c:pt idx="11828">
                  <c:v>44833.42911271991</c:v>
                </c:pt>
                <c:pt idx="11829">
                  <c:v>44833.429116342595</c:v>
                </c:pt>
                <c:pt idx="11830">
                  <c:v>44833.429119930559</c:v>
                </c:pt>
                <c:pt idx="11831">
                  <c:v>44833.429123518516</c:v>
                </c:pt>
                <c:pt idx="11832">
                  <c:v>44833.4291271412</c:v>
                </c:pt>
                <c:pt idx="11833">
                  <c:v>44833.42913074074</c:v>
                </c:pt>
                <c:pt idx="11834">
                  <c:v>44833.429134328704</c:v>
                </c:pt>
                <c:pt idx="11835">
                  <c:v>44833.429137951389</c:v>
                </c:pt>
                <c:pt idx="11836">
                  <c:v>44833.429141539353</c:v>
                </c:pt>
                <c:pt idx="11837">
                  <c:v>44833.429145127317</c:v>
                </c:pt>
                <c:pt idx="11838">
                  <c:v>44833.429148611111</c:v>
                </c:pt>
                <c:pt idx="11839">
                  <c:v>44833.429152233795</c:v>
                </c:pt>
                <c:pt idx="11840">
                  <c:v>44833.429155821759</c:v>
                </c:pt>
                <c:pt idx="11841">
                  <c:v>44833.429159305553</c:v>
                </c:pt>
                <c:pt idx="11842">
                  <c:v>44833.429162893517</c:v>
                </c:pt>
                <c:pt idx="11843">
                  <c:v>44833.429166504633</c:v>
                </c:pt>
                <c:pt idx="11844">
                  <c:v>44833.429169988427</c:v>
                </c:pt>
                <c:pt idx="11845">
                  <c:v>44833.429173576391</c:v>
                </c:pt>
                <c:pt idx="11846">
                  <c:v>44833.429177164355</c:v>
                </c:pt>
                <c:pt idx="11847">
                  <c:v>44833.429180740743</c:v>
                </c:pt>
                <c:pt idx="11848">
                  <c:v>44833.429184363427</c:v>
                </c:pt>
                <c:pt idx="11849">
                  <c:v>44833.429187951391</c:v>
                </c:pt>
                <c:pt idx="11850">
                  <c:v>44833.429191435185</c:v>
                </c:pt>
                <c:pt idx="11851">
                  <c:v>44833.429195023149</c:v>
                </c:pt>
                <c:pt idx="11852">
                  <c:v>44833.429198645834</c:v>
                </c:pt>
                <c:pt idx="11853">
                  <c:v>44833.429202233798</c:v>
                </c:pt>
                <c:pt idx="11854">
                  <c:v>44833.429205821762</c:v>
                </c:pt>
                <c:pt idx="11855">
                  <c:v>44833.429209421294</c:v>
                </c:pt>
                <c:pt idx="11856">
                  <c:v>44833.429212916664</c:v>
                </c:pt>
                <c:pt idx="11857">
                  <c:v>44833.429216400466</c:v>
                </c:pt>
                <c:pt idx="11858">
                  <c:v>44833.429219988429</c:v>
                </c:pt>
                <c:pt idx="11859">
                  <c:v>44833.429223576386</c:v>
                </c:pt>
                <c:pt idx="11860">
                  <c:v>44833.429227199071</c:v>
                </c:pt>
                <c:pt idx="11861">
                  <c:v>44833.429230798611</c:v>
                </c:pt>
                <c:pt idx="11862">
                  <c:v>44833.429234386575</c:v>
                </c:pt>
                <c:pt idx="11863">
                  <c:v>44833.429238009259</c:v>
                </c:pt>
                <c:pt idx="11864">
                  <c:v>44833.429241597223</c:v>
                </c:pt>
                <c:pt idx="11865">
                  <c:v>44833.429245196756</c:v>
                </c:pt>
                <c:pt idx="11866">
                  <c:v>44833.429248761575</c:v>
                </c:pt>
                <c:pt idx="11867">
                  <c:v>44833.429252361108</c:v>
                </c:pt>
                <c:pt idx="11868">
                  <c:v>44833.429255925927</c:v>
                </c:pt>
                <c:pt idx="11869">
                  <c:v>44833.429259525466</c:v>
                </c:pt>
                <c:pt idx="11870">
                  <c:v>44833.429263101854</c:v>
                </c:pt>
                <c:pt idx="11871">
                  <c:v>44833.429266585648</c:v>
                </c:pt>
                <c:pt idx="11872">
                  <c:v>44833.429270069442</c:v>
                </c:pt>
                <c:pt idx="11873">
                  <c:v>44833.429273657406</c:v>
                </c:pt>
                <c:pt idx="11874">
                  <c:v>44833.4292771412</c:v>
                </c:pt>
                <c:pt idx="11875">
                  <c:v>44833.429280752316</c:v>
                </c:pt>
                <c:pt idx="11876">
                  <c:v>44833.42928434028</c:v>
                </c:pt>
                <c:pt idx="11877">
                  <c:v>44833.429287824074</c:v>
                </c:pt>
                <c:pt idx="11878">
                  <c:v>44833.429291388886</c:v>
                </c:pt>
                <c:pt idx="11879">
                  <c:v>44833.429294884256</c:v>
                </c:pt>
                <c:pt idx="11880">
                  <c:v>44833.429298506948</c:v>
                </c:pt>
                <c:pt idx="11881">
                  <c:v>44833.42930210648</c:v>
                </c:pt>
                <c:pt idx="11882">
                  <c:v>44833.429305694444</c:v>
                </c:pt>
                <c:pt idx="11883">
                  <c:v>44833.429309317129</c:v>
                </c:pt>
                <c:pt idx="11884">
                  <c:v>44833.429312905093</c:v>
                </c:pt>
                <c:pt idx="11885">
                  <c:v>44833.429316388887</c:v>
                </c:pt>
                <c:pt idx="11886">
                  <c:v>44833.429319953706</c:v>
                </c:pt>
                <c:pt idx="11887">
                  <c:v>44833.42932354167</c:v>
                </c:pt>
                <c:pt idx="11888">
                  <c:v>44833.429327152779</c:v>
                </c:pt>
                <c:pt idx="11889">
                  <c:v>44833.429330729166</c:v>
                </c:pt>
                <c:pt idx="11890">
                  <c:v>44833.429334247689</c:v>
                </c:pt>
                <c:pt idx="11891">
                  <c:v>44833.429337881942</c:v>
                </c:pt>
                <c:pt idx="11892">
                  <c:v>44833.429341469906</c:v>
                </c:pt>
                <c:pt idx="11893">
                  <c:v>44833.429345034725</c:v>
                </c:pt>
                <c:pt idx="11894">
                  <c:v>44833.429348599537</c:v>
                </c:pt>
                <c:pt idx="11895">
                  <c:v>44833.429352083331</c:v>
                </c:pt>
                <c:pt idx="11896">
                  <c:v>44833.429355671295</c:v>
                </c:pt>
                <c:pt idx="11897">
                  <c:v>44833.429359155096</c:v>
                </c:pt>
                <c:pt idx="11898">
                  <c:v>44833.429362766205</c:v>
                </c:pt>
                <c:pt idx="11899">
                  <c:v>44833.429366365737</c:v>
                </c:pt>
                <c:pt idx="11900">
                  <c:v>44833.429369930556</c:v>
                </c:pt>
                <c:pt idx="11901">
                  <c:v>44833.429373541665</c:v>
                </c:pt>
                <c:pt idx="11902">
                  <c:v>44833.429377152781</c:v>
                </c:pt>
                <c:pt idx="11903">
                  <c:v>44833.429380740738</c:v>
                </c:pt>
                <c:pt idx="11904">
                  <c:v>44833.429384328701</c:v>
                </c:pt>
                <c:pt idx="11905">
                  <c:v>44833.429387951386</c:v>
                </c:pt>
                <c:pt idx="11906">
                  <c:v>44833.429391527781</c:v>
                </c:pt>
                <c:pt idx="11907">
                  <c:v>44833.429395069441</c:v>
                </c:pt>
                <c:pt idx="11908">
                  <c:v>44833.429398657405</c:v>
                </c:pt>
                <c:pt idx="11909">
                  <c:v>44833.429402245369</c:v>
                </c:pt>
                <c:pt idx="11910">
                  <c:v>44833.429405833333</c:v>
                </c:pt>
                <c:pt idx="11911">
                  <c:v>44833.42940940972</c:v>
                </c:pt>
                <c:pt idx="11912">
                  <c:v>44833.429412893522</c:v>
                </c:pt>
                <c:pt idx="11913">
                  <c:v>44833.429416458333</c:v>
                </c:pt>
                <c:pt idx="11914">
                  <c:v>44833.429420081018</c:v>
                </c:pt>
                <c:pt idx="11915">
                  <c:v>44833.429423668982</c:v>
                </c:pt>
                <c:pt idx="11916">
                  <c:v>44833.429427256946</c:v>
                </c:pt>
                <c:pt idx="11917">
                  <c:v>44833.42943074074</c:v>
                </c:pt>
                <c:pt idx="11918">
                  <c:v>44833.429434363425</c:v>
                </c:pt>
                <c:pt idx="11919">
                  <c:v>44833.429437962965</c:v>
                </c:pt>
                <c:pt idx="11920">
                  <c:v>44833.429441550928</c:v>
                </c:pt>
                <c:pt idx="11921">
                  <c:v>44833.429445173613</c:v>
                </c:pt>
                <c:pt idx="11922">
                  <c:v>44833.429448761577</c:v>
                </c:pt>
                <c:pt idx="11923">
                  <c:v>44833.429452337965</c:v>
                </c:pt>
                <c:pt idx="11924">
                  <c:v>44833.429455925929</c:v>
                </c:pt>
                <c:pt idx="11925">
                  <c:v>44833.429459548614</c:v>
                </c:pt>
                <c:pt idx="11926">
                  <c:v>44833.429463136577</c:v>
                </c:pt>
                <c:pt idx="11927">
                  <c:v>44833.429466620371</c:v>
                </c:pt>
                <c:pt idx="11928">
                  <c:v>44833.429470208335</c:v>
                </c:pt>
                <c:pt idx="11929">
                  <c:v>44833.42947383102</c:v>
                </c:pt>
                <c:pt idx="11930">
                  <c:v>44833.429477418984</c:v>
                </c:pt>
                <c:pt idx="11931">
                  <c:v>44833.429480995372</c:v>
                </c:pt>
                <c:pt idx="11932">
                  <c:v>44833.429484583336</c:v>
                </c:pt>
                <c:pt idx="11933">
                  <c:v>44833.42948820602</c:v>
                </c:pt>
                <c:pt idx="11934">
                  <c:v>44833.429491805553</c:v>
                </c:pt>
                <c:pt idx="11935">
                  <c:v>44833.429495381948</c:v>
                </c:pt>
                <c:pt idx="11936">
                  <c:v>44833.429499004633</c:v>
                </c:pt>
                <c:pt idx="11937">
                  <c:v>44833.429502488427</c:v>
                </c:pt>
                <c:pt idx="11938">
                  <c:v>44833.429506076391</c:v>
                </c:pt>
                <c:pt idx="11939">
                  <c:v>44833.429509664355</c:v>
                </c:pt>
                <c:pt idx="11940">
                  <c:v>44833.429513287039</c:v>
                </c:pt>
                <c:pt idx="11941">
                  <c:v>44833.429516886572</c:v>
                </c:pt>
                <c:pt idx="11942">
                  <c:v>44833.429520474536</c:v>
                </c:pt>
                <c:pt idx="11943">
                  <c:v>44833.429524097221</c:v>
                </c:pt>
                <c:pt idx="11944">
                  <c:v>44833.429527685184</c:v>
                </c:pt>
                <c:pt idx="11945">
                  <c:v>44833.429531261572</c:v>
                </c:pt>
                <c:pt idx="11946">
                  <c:v>44833.429534849536</c:v>
                </c:pt>
                <c:pt idx="11947">
                  <c:v>44833.429538472221</c:v>
                </c:pt>
                <c:pt idx="11948">
                  <c:v>44833.429542071761</c:v>
                </c:pt>
                <c:pt idx="11949">
                  <c:v>44833.429545659725</c:v>
                </c:pt>
                <c:pt idx="11950">
                  <c:v>44833.429549282409</c:v>
                </c:pt>
                <c:pt idx="11951">
                  <c:v>44833.429552881942</c:v>
                </c:pt>
                <c:pt idx="11952">
                  <c:v>44833.429556469906</c:v>
                </c:pt>
                <c:pt idx="11953">
                  <c:v>44833.429560092591</c:v>
                </c:pt>
                <c:pt idx="11954">
                  <c:v>44833.429563680555</c:v>
                </c:pt>
                <c:pt idx="11955">
                  <c:v>44833.429567268518</c:v>
                </c:pt>
                <c:pt idx="11956">
                  <c:v>44833.429570752312</c:v>
                </c:pt>
                <c:pt idx="11957">
                  <c:v>44833.429574363428</c:v>
                </c:pt>
                <c:pt idx="11958">
                  <c:v>44833.429577847222</c:v>
                </c:pt>
                <c:pt idx="11959">
                  <c:v>44833.429581435186</c:v>
                </c:pt>
                <c:pt idx="11960">
                  <c:v>44833.42958502315</c:v>
                </c:pt>
                <c:pt idx="11961">
                  <c:v>44833.429588645835</c:v>
                </c:pt>
                <c:pt idx="11962">
                  <c:v>44833.429592129629</c:v>
                </c:pt>
                <c:pt idx="11963">
                  <c:v>44833.429595717593</c:v>
                </c:pt>
                <c:pt idx="11964">
                  <c:v>44833.429599305557</c:v>
                </c:pt>
                <c:pt idx="11965">
                  <c:v>44833.429602928241</c:v>
                </c:pt>
                <c:pt idx="11966">
                  <c:v>44833.429606527781</c:v>
                </c:pt>
                <c:pt idx="11967">
                  <c:v>44833.429610115738</c:v>
                </c:pt>
                <c:pt idx="11968">
                  <c:v>44833.429613738423</c:v>
                </c:pt>
                <c:pt idx="11969">
                  <c:v>44833.429617326387</c:v>
                </c:pt>
                <c:pt idx="11970">
                  <c:v>44833.42962091435</c:v>
                </c:pt>
                <c:pt idx="11971">
                  <c:v>44833.429624537035</c:v>
                </c:pt>
                <c:pt idx="11972">
                  <c:v>44833.429628020836</c:v>
                </c:pt>
                <c:pt idx="11973">
                  <c:v>44833.429631608793</c:v>
                </c:pt>
                <c:pt idx="11974">
                  <c:v>44833.429635196757</c:v>
                </c:pt>
                <c:pt idx="11975">
                  <c:v>44833.429638680558</c:v>
                </c:pt>
                <c:pt idx="11976">
                  <c:v>44833.429642291667</c:v>
                </c:pt>
                <c:pt idx="11977">
                  <c:v>44833.429645891207</c:v>
                </c:pt>
                <c:pt idx="11978">
                  <c:v>44833.429649479163</c:v>
                </c:pt>
                <c:pt idx="11979">
                  <c:v>44833.429653101855</c:v>
                </c:pt>
                <c:pt idx="11980">
                  <c:v>44833.429656701388</c:v>
                </c:pt>
                <c:pt idx="11981">
                  <c:v>44833.429660289352</c:v>
                </c:pt>
                <c:pt idx="11982">
                  <c:v>44833.429663912037</c:v>
                </c:pt>
                <c:pt idx="11983">
                  <c:v>44833.429667500001</c:v>
                </c:pt>
                <c:pt idx="11984">
                  <c:v>44833.42967109954</c:v>
                </c:pt>
                <c:pt idx="11985">
                  <c:v>44833.429674710649</c:v>
                </c:pt>
                <c:pt idx="11986">
                  <c:v>44833.429678194443</c:v>
                </c:pt>
                <c:pt idx="11987">
                  <c:v>44833.429681782407</c:v>
                </c:pt>
                <c:pt idx="11988">
                  <c:v>44833.429685370371</c:v>
                </c:pt>
                <c:pt idx="11989">
                  <c:v>44833.429688854165</c:v>
                </c:pt>
                <c:pt idx="11990">
                  <c:v>44833.42969247685</c:v>
                </c:pt>
                <c:pt idx="11991">
                  <c:v>44833.429696064813</c:v>
                </c:pt>
                <c:pt idx="11992">
                  <c:v>44833.429699629633</c:v>
                </c:pt>
                <c:pt idx="11993">
                  <c:v>44833.429703113427</c:v>
                </c:pt>
                <c:pt idx="11994">
                  <c:v>44833.42970670139</c:v>
                </c:pt>
                <c:pt idx="11995">
                  <c:v>44833.429710324075</c:v>
                </c:pt>
                <c:pt idx="11996">
                  <c:v>44833.429713912039</c:v>
                </c:pt>
                <c:pt idx="11997">
                  <c:v>44833.429717511572</c:v>
                </c:pt>
                <c:pt idx="11998">
                  <c:v>44833.429721134256</c:v>
                </c:pt>
                <c:pt idx="11999">
                  <c:v>44833.42972472222</c:v>
                </c:pt>
                <c:pt idx="12000">
                  <c:v>44833.429728287039</c:v>
                </c:pt>
                <c:pt idx="12001">
                  <c:v>44833.429731770833</c:v>
                </c:pt>
                <c:pt idx="12002">
                  <c:v>44833.429735358797</c:v>
                </c:pt>
                <c:pt idx="12003">
                  <c:v>44833.429738981482</c:v>
                </c:pt>
                <c:pt idx="12004">
                  <c:v>44833.429742569446</c:v>
                </c:pt>
                <c:pt idx="12005">
                  <c:v>44833.42974615741</c:v>
                </c:pt>
                <c:pt idx="12006">
                  <c:v>44833.429749791663</c:v>
                </c:pt>
                <c:pt idx="12007">
                  <c:v>44833.429753379627</c:v>
                </c:pt>
                <c:pt idx="12008">
                  <c:v>44833.429756967591</c:v>
                </c:pt>
                <c:pt idx="12009">
                  <c:v>44833.429760590276</c:v>
                </c:pt>
                <c:pt idx="12010">
                  <c:v>44833.429764189816</c:v>
                </c:pt>
                <c:pt idx="12011">
                  <c:v>44833.429767766203</c:v>
                </c:pt>
                <c:pt idx="12012">
                  <c:v>44833.429771249997</c:v>
                </c:pt>
                <c:pt idx="12013">
                  <c:v>44833.429774872682</c:v>
                </c:pt>
                <c:pt idx="12014">
                  <c:v>44833.429778460646</c:v>
                </c:pt>
                <c:pt idx="12015">
                  <c:v>44833.429782060186</c:v>
                </c:pt>
                <c:pt idx="12016">
                  <c:v>44833.429785682871</c:v>
                </c:pt>
                <c:pt idx="12017">
                  <c:v>44833.429789259259</c:v>
                </c:pt>
                <c:pt idx="12018">
                  <c:v>44833.429792824078</c:v>
                </c:pt>
                <c:pt idx="12019">
                  <c:v>44833.429796319448</c:v>
                </c:pt>
                <c:pt idx="12020">
                  <c:v>44833.429799907404</c:v>
                </c:pt>
                <c:pt idx="12021">
                  <c:v>44833.429803483799</c:v>
                </c:pt>
                <c:pt idx="12022">
                  <c:v>44833.429807060187</c:v>
                </c:pt>
                <c:pt idx="12023">
                  <c:v>44833.429810671296</c:v>
                </c:pt>
                <c:pt idx="12024">
                  <c:v>44833.42981425926</c:v>
                </c:pt>
                <c:pt idx="12025">
                  <c:v>44833.429817847224</c:v>
                </c:pt>
                <c:pt idx="12026">
                  <c:v>44833.429821331018</c:v>
                </c:pt>
                <c:pt idx="12027">
                  <c:v>44833.429824942126</c:v>
                </c:pt>
                <c:pt idx="12028">
                  <c:v>44833.429828518521</c:v>
                </c:pt>
                <c:pt idx="12029">
                  <c:v>44833.429832106478</c:v>
                </c:pt>
                <c:pt idx="12030">
                  <c:v>44833.429835590279</c:v>
                </c:pt>
                <c:pt idx="12031">
                  <c:v>44833.429839178243</c:v>
                </c:pt>
                <c:pt idx="12032">
                  <c:v>44833.429842800928</c:v>
                </c:pt>
                <c:pt idx="12033">
                  <c:v>44833.429846400461</c:v>
                </c:pt>
                <c:pt idx="12034">
                  <c:v>44833.429849976848</c:v>
                </c:pt>
                <c:pt idx="12035">
                  <c:v>44833.42985346065</c:v>
                </c:pt>
                <c:pt idx="12036">
                  <c:v>44833.429857083334</c:v>
                </c:pt>
                <c:pt idx="12037">
                  <c:v>44833.429860648146</c:v>
                </c:pt>
                <c:pt idx="12038">
                  <c:v>44833.42986423611</c:v>
                </c:pt>
                <c:pt idx="12039">
                  <c:v>44833.429867719904</c:v>
                </c:pt>
                <c:pt idx="12040">
                  <c:v>44833.42987133102</c:v>
                </c:pt>
                <c:pt idx="12041">
                  <c:v>44833.429874895832</c:v>
                </c:pt>
                <c:pt idx="12042">
                  <c:v>44833.42987847222</c:v>
                </c:pt>
                <c:pt idx="12043">
                  <c:v>44833.429882060183</c:v>
                </c:pt>
                <c:pt idx="12044">
                  <c:v>44833.429885543985</c:v>
                </c:pt>
                <c:pt idx="12045">
                  <c:v>44833.429889108796</c:v>
                </c:pt>
                <c:pt idx="12046">
                  <c:v>44833.429892731481</c:v>
                </c:pt>
                <c:pt idx="12047">
                  <c:v>44833.429896331021</c:v>
                </c:pt>
                <c:pt idx="12048">
                  <c:v>44833.429899918985</c:v>
                </c:pt>
                <c:pt idx="12049">
                  <c:v>44833.42990354167</c:v>
                </c:pt>
                <c:pt idx="12050">
                  <c:v>44833.429907129626</c:v>
                </c:pt>
                <c:pt idx="12051">
                  <c:v>44833.42991071759</c:v>
                </c:pt>
                <c:pt idx="12052">
                  <c:v>44833.429914201392</c:v>
                </c:pt>
                <c:pt idx="12053">
                  <c:v>44833.429917824076</c:v>
                </c:pt>
                <c:pt idx="12054">
                  <c:v>44833.42992141204</c:v>
                </c:pt>
                <c:pt idx="12055">
                  <c:v>44833.429924999997</c:v>
                </c:pt>
                <c:pt idx="12056">
                  <c:v>44833.429928483798</c:v>
                </c:pt>
                <c:pt idx="12057">
                  <c:v>44833.42993204861</c:v>
                </c:pt>
                <c:pt idx="12058">
                  <c:v>44833.429935671295</c:v>
                </c:pt>
                <c:pt idx="12059">
                  <c:v>44833.429939259258</c:v>
                </c:pt>
                <c:pt idx="12060">
                  <c:v>44833.429942743052</c:v>
                </c:pt>
                <c:pt idx="12061">
                  <c:v>44833.429946331016</c:v>
                </c:pt>
                <c:pt idx="12062">
                  <c:v>44833.429949953701</c:v>
                </c:pt>
                <c:pt idx="12063">
                  <c:v>44833.429953541665</c:v>
                </c:pt>
                <c:pt idx="12064">
                  <c:v>44833.429957025466</c:v>
                </c:pt>
                <c:pt idx="12065">
                  <c:v>44833.429960601854</c:v>
                </c:pt>
                <c:pt idx="12066">
                  <c:v>44833.429964085648</c:v>
                </c:pt>
                <c:pt idx="12067">
                  <c:v>44833.429967662036</c:v>
                </c:pt>
                <c:pt idx="12068">
                  <c:v>44833.429971273152</c:v>
                </c:pt>
                <c:pt idx="12069">
                  <c:v>44833.429974872684</c:v>
                </c:pt>
                <c:pt idx="12070">
                  <c:v>44833.429978460648</c:v>
                </c:pt>
                <c:pt idx="12071">
                  <c:v>44833.429982071757</c:v>
                </c:pt>
                <c:pt idx="12072">
                  <c:v>44833.429985555558</c:v>
                </c:pt>
                <c:pt idx="12073">
                  <c:v>44833.429989131946</c:v>
                </c:pt>
                <c:pt idx="12074">
                  <c:v>44833.42999271991</c:v>
                </c:pt>
                <c:pt idx="12075">
                  <c:v>44833.429996307874</c:v>
                </c:pt>
                <c:pt idx="12076">
                  <c:v>44833.429999930559</c:v>
                </c:pt>
                <c:pt idx="12077">
                  <c:v>44833.430003530091</c:v>
                </c:pt>
                <c:pt idx="12078">
                  <c:v>44833.430007118055</c:v>
                </c:pt>
                <c:pt idx="12079">
                  <c:v>44833.430010694443</c:v>
                </c:pt>
                <c:pt idx="12080">
                  <c:v>44833.430014317128</c:v>
                </c:pt>
                <c:pt idx="12081">
                  <c:v>44833.430017905092</c:v>
                </c:pt>
                <c:pt idx="12082">
                  <c:v>44833.430021493055</c:v>
                </c:pt>
                <c:pt idx="12083">
                  <c:v>44833.43002511574</c:v>
                </c:pt>
                <c:pt idx="12084">
                  <c:v>44833.430028703704</c:v>
                </c:pt>
                <c:pt idx="12085">
                  <c:v>44833.430032187498</c:v>
                </c:pt>
                <c:pt idx="12086">
                  <c:v>44833.430035775462</c:v>
                </c:pt>
                <c:pt idx="12087">
                  <c:v>44833.430039398147</c:v>
                </c:pt>
                <c:pt idx="12088">
                  <c:v>44833.43004298611</c:v>
                </c:pt>
                <c:pt idx="12089">
                  <c:v>44833.430046574074</c:v>
                </c:pt>
                <c:pt idx="12090">
                  <c:v>44833.430050208335</c:v>
                </c:pt>
                <c:pt idx="12091">
                  <c:v>44833.430053796299</c:v>
                </c:pt>
                <c:pt idx="12092">
                  <c:v>44833.430057384256</c:v>
                </c:pt>
                <c:pt idx="12093">
                  <c:v>44833.430061006948</c:v>
                </c:pt>
                <c:pt idx="12094">
                  <c:v>44833.430064594904</c:v>
                </c:pt>
                <c:pt idx="12095">
                  <c:v>44833.430068078706</c:v>
                </c:pt>
                <c:pt idx="12096">
                  <c:v>44833.430071666669</c:v>
                </c:pt>
                <c:pt idx="12097">
                  <c:v>44833.430075289354</c:v>
                </c:pt>
                <c:pt idx="12098">
                  <c:v>44833.430078888887</c:v>
                </c:pt>
                <c:pt idx="12099">
                  <c:v>44833.430082476851</c:v>
                </c:pt>
                <c:pt idx="12100">
                  <c:v>44833.430086099535</c:v>
                </c:pt>
                <c:pt idx="12101">
                  <c:v>44833.430089687499</c:v>
                </c:pt>
                <c:pt idx="12102">
                  <c:v>44833.430093275463</c:v>
                </c:pt>
                <c:pt idx="12103">
                  <c:v>44833.430096759257</c:v>
                </c:pt>
                <c:pt idx="12104">
                  <c:v>44833.430100381942</c:v>
                </c:pt>
                <c:pt idx="12105">
                  <c:v>44833.430103969906</c:v>
                </c:pt>
                <c:pt idx="12106">
                  <c:v>44833.43010755787</c:v>
                </c:pt>
                <c:pt idx="12107">
                  <c:v>44833.430111180554</c:v>
                </c:pt>
                <c:pt idx="12108">
                  <c:v>44833.430114780094</c:v>
                </c:pt>
                <c:pt idx="12109">
                  <c:v>44833.430118368058</c:v>
                </c:pt>
                <c:pt idx="12110">
                  <c:v>44833.430121990743</c:v>
                </c:pt>
                <c:pt idx="12111">
                  <c:v>44833.430125590276</c:v>
                </c:pt>
                <c:pt idx="12112">
                  <c:v>44833.430129178239</c:v>
                </c:pt>
                <c:pt idx="12113">
                  <c:v>44833.430132800924</c:v>
                </c:pt>
                <c:pt idx="12114">
                  <c:v>44833.430136388888</c:v>
                </c:pt>
                <c:pt idx="12115">
                  <c:v>44833.430139976852</c:v>
                </c:pt>
                <c:pt idx="12116">
                  <c:v>44833.430143599537</c:v>
                </c:pt>
                <c:pt idx="12117">
                  <c:v>44833.430147199077</c:v>
                </c:pt>
                <c:pt idx="12118">
                  <c:v>44833.43015078704</c:v>
                </c:pt>
                <c:pt idx="12119">
                  <c:v>44833.430154409725</c:v>
                </c:pt>
                <c:pt idx="12120">
                  <c:v>44833.430158009258</c:v>
                </c:pt>
                <c:pt idx="12121">
                  <c:v>44833.430161597222</c:v>
                </c:pt>
                <c:pt idx="12122">
                  <c:v>44833.430165219906</c:v>
                </c:pt>
                <c:pt idx="12123">
                  <c:v>44833.43016880787</c:v>
                </c:pt>
                <c:pt idx="12124">
                  <c:v>44833.430172361113</c:v>
                </c:pt>
                <c:pt idx="12125">
                  <c:v>44833.430175856483</c:v>
                </c:pt>
                <c:pt idx="12126">
                  <c:v>44833.430179444447</c:v>
                </c:pt>
                <c:pt idx="12127">
                  <c:v>44833.430183067132</c:v>
                </c:pt>
                <c:pt idx="12128">
                  <c:v>44833.430186655096</c:v>
                </c:pt>
                <c:pt idx="12129">
                  <c:v>44833.430190254629</c:v>
                </c:pt>
                <c:pt idx="12130">
                  <c:v>44833.430193877313</c:v>
                </c:pt>
                <c:pt idx="12131">
                  <c:v>44833.430197442132</c:v>
                </c:pt>
                <c:pt idx="12132">
                  <c:v>44833.430201041665</c:v>
                </c:pt>
                <c:pt idx="12133">
                  <c:v>44833.430204629629</c:v>
                </c:pt>
                <c:pt idx="12134">
                  <c:v>44833.430208240738</c:v>
                </c:pt>
                <c:pt idx="12135">
                  <c:v>44833.430211840277</c:v>
                </c:pt>
                <c:pt idx="12136">
                  <c:v>44833.43021539352</c:v>
                </c:pt>
                <c:pt idx="12137">
                  <c:v>44833.430218888891</c:v>
                </c:pt>
                <c:pt idx="12138">
                  <c:v>44833.430222476854</c:v>
                </c:pt>
                <c:pt idx="12139">
                  <c:v>44833.430226099539</c:v>
                </c:pt>
                <c:pt idx="12140">
                  <c:v>44833.430229699072</c:v>
                </c:pt>
                <c:pt idx="12141">
                  <c:v>44833.430233287036</c:v>
                </c:pt>
                <c:pt idx="12142">
                  <c:v>44833.43023690972</c:v>
                </c:pt>
                <c:pt idx="12143">
                  <c:v>44833.430240497684</c:v>
                </c:pt>
                <c:pt idx="12144">
                  <c:v>44833.430244097224</c:v>
                </c:pt>
                <c:pt idx="12145">
                  <c:v>44833.430247719909</c:v>
                </c:pt>
                <c:pt idx="12146">
                  <c:v>44833.430251307873</c:v>
                </c:pt>
                <c:pt idx="12147">
                  <c:v>44833.430254895837</c:v>
                </c:pt>
                <c:pt idx="12148">
                  <c:v>44833.430258506945</c:v>
                </c:pt>
                <c:pt idx="12149">
                  <c:v>44833.430262094909</c:v>
                </c:pt>
                <c:pt idx="12150">
                  <c:v>44833.430265682873</c:v>
                </c:pt>
                <c:pt idx="12151">
                  <c:v>44833.430269282406</c:v>
                </c:pt>
                <c:pt idx="12152">
                  <c:v>44833.430272847225</c:v>
                </c:pt>
                <c:pt idx="12153">
                  <c:v>44833.43027646991</c:v>
                </c:pt>
                <c:pt idx="12154">
                  <c:v>44833.430280057873</c:v>
                </c:pt>
                <c:pt idx="12155">
                  <c:v>44833.430283541667</c:v>
                </c:pt>
                <c:pt idx="12156">
                  <c:v>44833.430287118055</c:v>
                </c:pt>
                <c:pt idx="12157">
                  <c:v>44833.43029074074</c:v>
                </c:pt>
                <c:pt idx="12158">
                  <c:v>44833.43029434028</c:v>
                </c:pt>
                <c:pt idx="12159">
                  <c:v>44833.430297916668</c:v>
                </c:pt>
                <c:pt idx="12160">
                  <c:v>44833.430301504632</c:v>
                </c:pt>
                <c:pt idx="12161">
                  <c:v>44833.430305127316</c:v>
                </c:pt>
                <c:pt idx="12162">
                  <c:v>44833.43030871528</c:v>
                </c:pt>
                <c:pt idx="12163">
                  <c:v>44833.430312199074</c:v>
                </c:pt>
                <c:pt idx="12164">
                  <c:v>44833.430315787038</c:v>
                </c:pt>
                <c:pt idx="12165">
                  <c:v>44833.430319409723</c:v>
                </c:pt>
                <c:pt idx="12166">
                  <c:v>44833.430322997687</c:v>
                </c:pt>
                <c:pt idx="12167">
                  <c:v>44833.430326585651</c:v>
                </c:pt>
                <c:pt idx="12168">
                  <c:v>44833.430330208335</c:v>
                </c:pt>
                <c:pt idx="12169">
                  <c:v>44833.430333807868</c:v>
                </c:pt>
                <c:pt idx="12170">
                  <c:v>44833.430337395832</c:v>
                </c:pt>
                <c:pt idx="12171">
                  <c:v>44833.430341018517</c:v>
                </c:pt>
                <c:pt idx="12172">
                  <c:v>44833.430344618057</c:v>
                </c:pt>
                <c:pt idx="12173">
                  <c:v>44833.43034820602</c:v>
                </c:pt>
                <c:pt idx="12174">
                  <c:v>44833.430351828705</c:v>
                </c:pt>
                <c:pt idx="12175">
                  <c:v>44833.430355416669</c:v>
                </c:pt>
                <c:pt idx="12176">
                  <c:v>44833.430359004633</c:v>
                </c:pt>
                <c:pt idx="12177">
                  <c:v>44833.430362488427</c:v>
                </c:pt>
                <c:pt idx="12178">
                  <c:v>44833.430366111112</c:v>
                </c:pt>
                <c:pt idx="12179">
                  <c:v>44833.430369699076</c:v>
                </c:pt>
                <c:pt idx="12180">
                  <c:v>44833.430373287039</c:v>
                </c:pt>
                <c:pt idx="12181">
                  <c:v>44833.430376909724</c:v>
                </c:pt>
                <c:pt idx="12182">
                  <c:v>44833.430380393518</c:v>
                </c:pt>
                <c:pt idx="12183">
                  <c:v>44833.430383981482</c:v>
                </c:pt>
                <c:pt idx="12184">
                  <c:v>44833.430387546294</c:v>
                </c:pt>
                <c:pt idx="12185">
                  <c:v>44833.430391134258</c:v>
                </c:pt>
                <c:pt idx="12186">
                  <c:v>44833.430394618059</c:v>
                </c:pt>
                <c:pt idx="12187">
                  <c:v>44833.430398240744</c:v>
                </c:pt>
                <c:pt idx="12188">
                  <c:v>44833.4304018287</c:v>
                </c:pt>
                <c:pt idx="12189">
                  <c:v>44833.43040542824</c:v>
                </c:pt>
                <c:pt idx="12190">
                  <c:v>44833.430409039349</c:v>
                </c:pt>
                <c:pt idx="12191">
                  <c:v>44833.43041252315</c:v>
                </c:pt>
                <c:pt idx="12192">
                  <c:v>44833.430416099538</c:v>
                </c:pt>
                <c:pt idx="12193">
                  <c:v>44833.430419687502</c:v>
                </c:pt>
                <c:pt idx="12194">
                  <c:v>44833.430423275466</c:v>
                </c:pt>
                <c:pt idx="12195">
                  <c:v>44833.430426886574</c:v>
                </c:pt>
                <c:pt idx="12196">
                  <c:v>44833.430430462962</c:v>
                </c:pt>
                <c:pt idx="12197">
                  <c:v>44833.430434062502</c:v>
                </c:pt>
                <c:pt idx="12198">
                  <c:v>44833.430437650466</c:v>
                </c:pt>
                <c:pt idx="12199">
                  <c:v>44833.430441273151</c:v>
                </c:pt>
                <c:pt idx="12200">
                  <c:v>44833.430444861115</c:v>
                </c:pt>
                <c:pt idx="12201">
                  <c:v>44833.430448449071</c:v>
                </c:pt>
                <c:pt idx="12202">
                  <c:v>44833.430452037035</c:v>
                </c:pt>
                <c:pt idx="12203">
                  <c:v>44833.430455543981</c:v>
                </c:pt>
                <c:pt idx="12204">
                  <c:v>44833.430459120369</c:v>
                </c:pt>
                <c:pt idx="12205">
                  <c:v>44833.430462604163</c:v>
                </c:pt>
                <c:pt idx="12206">
                  <c:v>44833.430466192127</c:v>
                </c:pt>
                <c:pt idx="12207">
                  <c:v>44833.430469780091</c:v>
                </c:pt>
                <c:pt idx="12208">
                  <c:v>44833.430473402776</c:v>
                </c:pt>
                <c:pt idx="12209">
                  <c:v>44833.430476990739</c:v>
                </c:pt>
                <c:pt idx="12210">
                  <c:v>44833.430480474541</c:v>
                </c:pt>
                <c:pt idx="12211">
                  <c:v>44833.430484050928</c:v>
                </c:pt>
                <c:pt idx="12212">
                  <c:v>44833.430487534722</c:v>
                </c:pt>
                <c:pt idx="12213">
                  <c:v>44833.430491157407</c:v>
                </c:pt>
                <c:pt idx="12214">
                  <c:v>44833.430494745371</c:v>
                </c:pt>
                <c:pt idx="12215">
                  <c:v>44833.430498310183</c:v>
                </c:pt>
                <c:pt idx="12216">
                  <c:v>44833.430501898147</c:v>
                </c:pt>
                <c:pt idx="12217">
                  <c:v>44833.430505474535</c:v>
                </c:pt>
                <c:pt idx="12218">
                  <c:v>44833.430508958336</c:v>
                </c:pt>
                <c:pt idx="12219">
                  <c:v>44833.430512581021</c:v>
                </c:pt>
                <c:pt idx="12220">
                  <c:v>44833.430516168984</c:v>
                </c:pt>
                <c:pt idx="12221">
                  <c:v>44833.43051972222</c:v>
                </c:pt>
                <c:pt idx="12222">
                  <c:v>44833.43052321759</c:v>
                </c:pt>
                <c:pt idx="12223">
                  <c:v>44833.430526805554</c:v>
                </c:pt>
                <c:pt idx="12224">
                  <c:v>44833.430530428239</c:v>
                </c:pt>
                <c:pt idx="12225">
                  <c:v>44833.430534016203</c:v>
                </c:pt>
                <c:pt idx="12226">
                  <c:v>44833.430537604167</c:v>
                </c:pt>
                <c:pt idx="12227">
                  <c:v>44833.430541087961</c:v>
                </c:pt>
                <c:pt idx="12228">
                  <c:v>44833.430544710645</c:v>
                </c:pt>
                <c:pt idx="12229">
                  <c:v>44833.430548298609</c:v>
                </c:pt>
                <c:pt idx="12230">
                  <c:v>44833.430551886573</c:v>
                </c:pt>
                <c:pt idx="12231">
                  <c:v>44833.430555509258</c:v>
                </c:pt>
                <c:pt idx="12232">
                  <c:v>44833.430559085646</c:v>
                </c:pt>
                <c:pt idx="12233">
                  <c:v>44833.43056267361</c:v>
                </c:pt>
                <c:pt idx="12234">
                  <c:v>44833.430566273149</c:v>
                </c:pt>
                <c:pt idx="12235">
                  <c:v>44833.430569895834</c:v>
                </c:pt>
                <c:pt idx="12236">
                  <c:v>44833.430573483798</c:v>
                </c:pt>
                <c:pt idx="12237">
                  <c:v>44833.430577083331</c:v>
                </c:pt>
                <c:pt idx="12238">
                  <c:v>44833.430580694447</c:v>
                </c:pt>
                <c:pt idx="12239">
                  <c:v>44833.430584293979</c:v>
                </c:pt>
                <c:pt idx="12240">
                  <c:v>44833.430587870367</c:v>
                </c:pt>
                <c:pt idx="12241">
                  <c:v>44833.430591354168</c:v>
                </c:pt>
                <c:pt idx="12242">
                  <c:v>44833.430594976853</c:v>
                </c:pt>
                <c:pt idx="12243">
                  <c:v>44833.430598553241</c:v>
                </c:pt>
                <c:pt idx="12244">
                  <c:v>44833.430602141205</c:v>
                </c:pt>
                <c:pt idx="12245">
                  <c:v>44833.430605729169</c:v>
                </c:pt>
                <c:pt idx="12246">
                  <c:v>44833.430609351853</c:v>
                </c:pt>
                <c:pt idx="12247">
                  <c:v>44833.430612835647</c:v>
                </c:pt>
                <c:pt idx="12248">
                  <c:v>44833.430616412035</c:v>
                </c:pt>
                <c:pt idx="12249">
                  <c:v>44833.430619988423</c:v>
                </c:pt>
                <c:pt idx="12250">
                  <c:v>44833.430623587963</c:v>
                </c:pt>
                <c:pt idx="12251">
                  <c:v>44833.430627187503</c:v>
                </c:pt>
                <c:pt idx="12252">
                  <c:v>44833.430630671297</c:v>
                </c:pt>
                <c:pt idx="12253">
                  <c:v>44833.430634155091</c:v>
                </c:pt>
                <c:pt idx="12254">
                  <c:v>44833.430637743055</c:v>
                </c:pt>
                <c:pt idx="12255">
                  <c:v>44833.430641331019</c:v>
                </c:pt>
                <c:pt idx="12256">
                  <c:v>44833.430644953703</c:v>
                </c:pt>
                <c:pt idx="12257">
                  <c:v>44833.430648437497</c:v>
                </c:pt>
                <c:pt idx="12258">
                  <c:v>44833.430652025461</c:v>
                </c:pt>
                <c:pt idx="12259">
                  <c:v>44833.430655613425</c:v>
                </c:pt>
                <c:pt idx="12260">
                  <c:v>44833.43065923611</c:v>
                </c:pt>
                <c:pt idx="12261">
                  <c:v>44833.43066283565</c:v>
                </c:pt>
                <c:pt idx="12262">
                  <c:v>44833.430666423614</c:v>
                </c:pt>
                <c:pt idx="12263">
                  <c:v>44833.430670046298</c:v>
                </c:pt>
                <c:pt idx="12264">
                  <c:v>44833.430673645831</c:v>
                </c:pt>
                <c:pt idx="12265">
                  <c:v>44833.430677233795</c:v>
                </c:pt>
                <c:pt idx="12266">
                  <c:v>44833.43068085648</c:v>
                </c:pt>
                <c:pt idx="12267">
                  <c:v>44833.430684444444</c:v>
                </c:pt>
                <c:pt idx="12268">
                  <c:v>44833.430688032407</c:v>
                </c:pt>
                <c:pt idx="12269">
                  <c:v>44833.430691516201</c:v>
                </c:pt>
                <c:pt idx="12270">
                  <c:v>44833.430695138886</c:v>
                </c:pt>
                <c:pt idx="12271">
                  <c:v>44833.43069872685</c:v>
                </c:pt>
                <c:pt idx="12272">
                  <c:v>44833.430702291669</c:v>
                </c:pt>
                <c:pt idx="12273">
                  <c:v>44833.430705775463</c:v>
                </c:pt>
                <c:pt idx="12274">
                  <c:v>44833.430709363427</c:v>
                </c:pt>
                <c:pt idx="12275">
                  <c:v>44833.430712986112</c:v>
                </c:pt>
                <c:pt idx="12276">
                  <c:v>44833.430716574076</c:v>
                </c:pt>
                <c:pt idx="12277">
                  <c:v>44833.430720173608</c:v>
                </c:pt>
                <c:pt idx="12278">
                  <c:v>44833.430723761572</c:v>
                </c:pt>
                <c:pt idx="12279">
                  <c:v>44833.430727361112</c:v>
                </c:pt>
                <c:pt idx="12280">
                  <c:v>44833.430730960645</c:v>
                </c:pt>
                <c:pt idx="12281">
                  <c:v>44833.43073453704</c:v>
                </c:pt>
                <c:pt idx="12282">
                  <c:v>44833.430738020834</c:v>
                </c:pt>
                <c:pt idx="12283">
                  <c:v>44833.430741643519</c:v>
                </c:pt>
                <c:pt idx="12284">
                  <c:v>44833.430745231482</c:v>
                </c:pt>
                <c:pt idx="12285">
                  <c:v>44833.430748819446</c:v>
                </c:pt>
                <c:pt idx="12286">
                  <c:v>44833.43075230324</c:v>
                </c:pt>
                <c:pt idx="12287">
                  <c:v>44833.430755925925</c:v>
                </c:pt>
                <c:pt idx="12288">
                  <c:v>44833.430759490744</c:v>
                </c:pt>
                <c:pt idx="12289">
                  <c:v>44833.430763078701</c:v>
                </c:pt>
                <c:pt idx="12290">
                  <c:v>44833.430766562502</c:v>
                </c:pt>
                <c:pt idx="12291">
                  <c:v>44833.430770150466</c:v>
                </c:pt>
                <c:pt idx="12292">
                  <c:v>44833.430773773151</c:v>
                </c:pt>
                <c:pt idx="12293">
                  <c:v>44833.430777361114</c:v>
                </c:pt>
                <c:pt idx="12294">
                  <c:v>44833.430780949071</c:v>
                </c:pt>
                <c:pt idx="12295">
                  <c:v>44833.430784432872</c:v>
                </c:pt>
                <c:pt idx="12296">
                  <c:v>44833.430788055557</c:v>
                </c:pt>
                <c:pt idx="12297">
                  <c:v>44833.430791643521</c:v>
                </c:pt>
                <c:pt idx="12298">
                  <c:v>44833.430795231485</c:v>
                </c:pt>
                <c:pt idx="12299">
                  <c:v>44833.43079885417</c:v>
                </c:pt>
                <c:pt idx="12300">
                  <c:v>44833.430802337964</c:v>
                </c:pt>
                <c:pt idx="12301">
                  <c:v>44833.430805925927</c:v>
                </c:pt>
                <c:pt idx="12302">
                  <c:v>44833.430809513891</c:v>
                </c:pt>
                <c:pt idx="12303">
                  <c:v>44833.430813136576</c:v>
                </c:pt>
                <c:pt idx="12304">
                  <c:v>44833.430816736109</c:v>
                </c:pt>
                <c:pt idx="12305">
                  <c:v>44833.430820324073</c:v>
                </c:pt>
                <c:pt idx="12306">
                  <c:v>44833.430823946757</c:v>
                </c:pt>
                <c:pt idx="12307">
                  <c:v>44833.430827546297</c:v>
                </c:pt>
                <c:pt idx="12308">
                  <c:v>44833.430831134261</c:v>
                </c:pt>
                <c:pt idx="12309">
                  <c:v>44833.430834756946</c:v>
                </c:pt>
                <c:pt idx="12310">
                  <c:v>44833.43083834491</c:v>
                </c:pt>
                <c:pt idx="12311">
                  <c:v>44833.430841932874</c:v>
                </c:pt>
                <c:pt idx="12312">
                  <c:v>44833.430845509261</c:v>
                </c:pt>
                <c:pt idx="12313">
                  <c:v>44833.430849131946</c:v>
                </c:pt>
                <c:pt idx="12314">
                  <c:v>44833.43085271991</c:v>
                </c:pt>
                <c:pt idx="12315">
                  <c:v>44833.430856307874</c:v>
                </c:pt>
                <c:pt idx="12316">
                  <c:v>44833.430859930559</c:v>
                </c:pt>
                <c:pt idx="12317">
                  <c:v>44833.430863518515</c:v>
                </c:pt>
                <c:pt idx="12318">
                  <c:v>44833.430867106479</c:v>
                </c:pt>
                <c:pt idx="12319">
                  <c:v>44833.430870682867</c:v>
                </c:pt>
                <c:pt idx="12320">
                  <c:v>44833.430874305559</c:v>
                </c:pt>
                <c:pt idx="12321">
                  <c:v>44833.430877789353</c:v>
                </c:pt>
                <c:pt idx="12322">
                  <c:v>44833.430881377317</c:v>
                </c:pt>
                <c:pt idx="12323">
                  <c:v>44833.430884953705</c:v>
                </c:pt>
                <c:pt idx="12324">
                  <c:v>44833.430888541669</c:v>
                </c:pt>
                <c:pt idx="12325">
                  <c:v>44833.430892129632</c:v>
                </c:pt>
                <c:pt idx="12326">
                  <c:v>44833.430895729165</c:v>
                </c:pt>
                <c:pt idx="12327">
                  <c:v>44833.430899328705</c:v>
                </c:pt>
                <c:pt idx="12328">
                  <c:v>44833.430902916669</c:v>
                </c:pt>
                <c:pt idx="12329">
                  <c:v>44833.430906539354</c:v>
                </c:pt>
                <c:pt idx="12330">
                  <c:v>44833.430910138886</c:v>
                </c:pt>
                <c:pt idx="12331">
                  <c:v>44833.430913715281</c:v>
                </c:pt>
                <c:pt idx="12332">
                  <c:v>44833.430917291669</c:v>
                </c:pt>
                <c:pt idx="12333">
                  <c:v>44833.430920914354</c:v>
                </c:pt>
                <c:pt idx="12334">
                  <c:v>44833.430924513887</c:v>
                </c:pt>
                <c:pt idx="12335">
                  <c:v>44833.43092810185</c:v>
                </c:pt>
                <c:pt idx="12336">
                  <c:v>44833.430931724535</c:v>
                </c:pt>
                <c:pt idx="12337">
                  <c:v>44833.430935312499</c:v>
                </c:pt>
                <c:pt idx="12338">
                  <c:v>44833.430938877318</c:v>
                </c:pt>
                <c:pt idx="12339">
                  <c:v>44833.430942361112</c:v>
                </c:pt>
                <c:pt idx="12340">
                  <c:v>44833.430945949076</c:v>
                </c:pt>
                <c:pt idx="12341">
                  <c:v>44833.430949571761</c:v>
                </c:pt>
                <c:pt idx="12342">
                  <c:v>44833.430953171293</c:v>
                </c:pt>
                <c:pt idx="12343">
                  <c:v>44833.430956759257</c:v>
                </c:pt>
                <c:pt idx="12344">
                  <c:v>44833.430960381942</c:v>
                </c:pt>
                <c:pt idx="12345">
                  <c:v>44833.430963981482</c:v>
                </c:pt>
                <c:pt idx="12346">
                  <c:v>44833.430967569446</c:v>
                </c:pt>
                <c:pt idx="12347">
                  <c:v>44833.430971192131</c:v>
                </c:pt>
                <c:pt idx="12348">
                  <c:v>44833.430974780094</c:v>
                </c:pt>
                <c:pt idx="12349">
                  <c:v>44833.430978368058</c:v>
                </c:pt>
                <c:pt idx="12350">
                  <c:v>44833.430981990743</c:v>
                </c:pt>
                <c:pt idx="12351">
                  <c:v>44833.430985474537</c:v>
                </c:pt>
                <c:pt idx="12352">
                  <c:v>44833.430989062501</c:v>
                </c:pt>
                <c:pt idx="12353">
                  <c:v>44833.430992650465</c:v>
                </c:pt>
                <c:pt idx="12354">
                  <c:v>44833.43099627315</c:v>
                </c:pt>
                <c:pt idx="12355">
                  <c:v>44833.430999872682</c:v>
                </c:pt>
                <c:pt idx="12356">
                  <c:v>44833.431003460646</c:v>
                </c:pt>
                <c:pt idx="12357">
                  <c:v>44833.431007083331</c:v>
                </c:pt>
                <c:pt idx="12358">
                  <c:v>44833.431010682871</c:v>
                </c:pt>
                <c:pt idx="12359">
                  <c:v>44833.431014270835</c:v>
                </c:pt>
                <c:pt idx="12360">
                  <c:v>44833.431017893519</c:v>
                </c:pt>
                <c:pt idx="12361">
                  <c:v>44833.431021481483</c:v>
                </c:pt>
                <c:pt idx="12362">
                  <c:v>44833.431025069447</c:v>
                </c:pt>
                <c:pt idx="12363">
                  <c:v>44833.431028692132</c:v>
                </c:pt>
                <c:pt idx="12364">
                  <c:v>44833.431032291664</c:v>
                </c:pt>
                <c:pt idx="12365">
                  <c:v>44833.431035879628</c:v>
                </c:pt>
                <c:pt idx="12366">
                  <c:v>44833.431039502313</c:v>
                </c:pt>
                <c:pt idx="12367">
                  <c:v>44833.431043078701</c:v>
                </c:pt>
                <c:pt idx="12368">
                  <c:v>44833.431046666665</c:v>
                </c:pt>
                <c:pt idx="12369">
                  <c:v>44833.431050254629</c:v>
                </c:pt>
                <c:pt idx="12370">
                  <c:v>44833.431053877313</c:v>
                </c:pt>
                <c:pt idx="12371">
                  <c:v>44833.431057476853</c:v>
                </c:pt>
                <c:pt idx="12372">
                  <c:v>44833.431061041665</c:v>
                </c:pt>
                <c:pt idx="12373">
                  <c:v>44833.431064629629</c:v>
                </c:pt>
                <c:pt idx="12374">
                  <c:v>44833.431068252314</c:v>
                </c:pt>
                <c:pt idx="12375">
                  <c:v>44833.431071851854</c:v>
                </c:pt>
                <c:pt idx="12376">
                  <c:v>44833.431075439818</c:v>
                </c:pt>
                <c:pt idx="12377">
                  <c:v>44833.431079062502</c:v>
                </c:pt>
                <c:pt idx="12378">
                  <c:v>44833.431082662035</c:v>
                </c:pt>
                <c:pt idx="12379">
                  <c:v>44833.431086249999</c:v>
                </c:pt>
                <c:pt idx="12380">
                  <c:v>44833.431089872684</c:v>
                </c:pt>
                <c:pt idx="12381">
                  <c:v>44833.431093460647</c:v>
                </c:pt>
                <c:pt idx="12382">
                  <c:v>44833.431097048611</c:v>
                </c:pt>
                <c:pt idx="12383">
                  <c:v>44833.431100532405</c:v>
                </c:pt>
                <c:pt idx="12384">
                  <c:v>44833.431104143521</c:v>
                </c:pt>
                <c:pt idx="12385">
                  <c:v>44833.431107743054</c:v>
                </c:pt>
                <c:pt idx="12386">
                  <c:v>44833.431111331018</c:v>
                </c:pt>
                <c:pt idx="12387">
                  <c:v>44833.431114953702</c:v>
                </c:pt>
                <c:pt idx="12388">
                  <c:v>44833.431118541666</c:v>
                </c:pt>
                <c:pt idx="12389">
                  <c:v>44833.43112202546</c:v>
                </c:pt>
                <c:pt idx="12390">
                  <c:v>44833.431125613424</c:v>
                </c:pt>
                <c:pt idx="12391">
                  <c:v>44833.431129236109</c:v>
                </c:pt>
                <c:pt idx="12392">
                  <c:v>44833.431132824073</c:v>
                </c:pt>
                <c:pt idx="12393">
                  <c:v>44833.431136400461</c:v>
                </c:pt>
                <c:pt idx="12394">
                  <c:v>44833.431140023145</c:v>
                </c:pt>
                <c:pt idx="12395">
                  <c:v>44833.431143622685</c:v>
                </c:pt>
                <c:pt idx="12396">
                  <c:v>44833.431147210649</c:v>
                </c:pt>
                <c:pt idx="12397">
                  <c:v>44833.431150798613</c:v>
                </c:pt>
                <c:pt idx="12398">
                  <c:v>44833.431154398146</c:v>
                </c:pt>
                <c:pt idx="12399">
                  <c:v>44833.431157893516</c:v>
                </c:pt>
                <c:pt idx="12400">
                  <c:v>44833.43116148148</c:v>
                </c:pt>
                <c:pt idx="12401">
                  <c:v>44833.431164965281</c:v>
                </c:pt>
                <c:pt idx="12402">
                  <c:v>44833.431168553238</c:v>
                </c:pt>
                <c:pt idx="12403">
                  <c:v>44833.43117217593</c:v>
                </c:pt>
                <c:pt idx="12404">
                  <c:v>44833.431175763886</c:v>
                </c:pt>
                <c:pt idx="12405">
                  <c:v>44833.431179363426</c:v>
                </c:pt>
                <c:pt idx="12406">
                  <c:v>44833.431182928238</c:v>
                </c:pt>
                <c:pt idx="12407">
                  <c:v>44833.431186493057</c:v>
                </c:pt>
                <c:pt idx="12408">
                  <c:v>44833.431190069445</c:v>
                </c:pt>
                <c:pt idx="12409">
                  <c:v>44833.431193692129</c:v>
                </c:pt>
                <c:pt idx="12410">
                  <c:v>44833.431197280093</c:v>
                </c:pt>
                <c:pt idx="12411">
                  <c:v>44833.431200879633</c:v>
                </c:pt>
                <c:pt idx="12412">
                  <c:v>44833.431204502318</c:v>
                </c:pt>
                <c:pt idx="12413">
                  <c:v>44833.431208078706</c:v>
                </c:pt>
                <c:pt idx="12414">
                  <c:v>44833.43121166667</c:v>
                </c:pt>
                <c:pt idx="12415">
                  <c:v>44833.431215254626</c:v>
                </c:pt>
                <c:pt idx="12416">
                  <c:v>44833.431218877318</c:v>
                </c:pt>
                <c:pt idx="12417">
                  <c:v>44833.431222465275</c:v>
                </c:pt>
                <c:pt idx="12418">
                  <c:v>44833.431226064815</c:v>
                </c:pt>
                <c:pt idx="12419">
                  <c:v>44833.431229675924</c:v>
                </c:pt>
                <c:pt idx="12420">
                  <c:v>44833.431233159725</c:v>
                </c:pt>
                <c:pt idx="12421">
                  <c:v>44833.431236747689</c:v>
                </c:pt>
                <c:pt idx="12422">
                  <c:v>44833.431240335645</c:v>
                </c:pt>
                <c:pt idx="12423">
                  <c:v>44833.43124395833</c:v>
                </c:pt>
                <c:pt idx="12424">
                  <c:v>44833.431247546294</c:v>
                </c:pt>
                <c:pt idx="12425">
                  <c:v>44833.431251122682</c:v>
                </c:pt>
                <c:pt idx="12426">
                  <c:v>44833.431254699077</c:v>
                </c:pt>
                <c:pt idx="12427">
                  <c:v>44833.431258287033</c:v>
                </c:pt>
                <c:pt idx="12428">
                  <c:v>44833.431261909725</c:v>
                </c:pt>
                <c:pt idx="12429">
                  <c:v>44833.431265497682</c:v>
                </c:pt>
                <c:pt idx="12430">
                  <c:v>44833.431268981483</c:v>
                </c:pt>
                <c:pt idx="12431">
                  <c:v>44833.431272569447</c:v>
                </c:pt>
                <c:pt idx="12432">
                  <c:v>44833.431276192132</c:v>
                </c:pt>
                <c:pt idx="12433">
                  <c:v>44833.431279756944</c:v>
                </c:pt>
                <c:pt idx="12434">
                  <c:v>44833.431283356484</c:v>
                </c:pt>
                <c:pt idx="12435">
                  <c:v>44833.431286944447</c:v>
                </c:pt>
                <c:pt idx="12436">
                  <c:v>44833.431290567132</c:v>
                </c:pt>
                <c:pt idx="12437">
                  <c:v>44833.431294155096</c:v>
                </c:pt>
                <c:pt idx="12438">
                  <c:v>44833.43129763889</c:v>
                </c:pt>
                <c:pt idx="12439">
                  <c:v>44833.431301215278</c:v>
                </c:pt>
                <c:pt idx="12440">
                  <c:v>44833.431304826387</c:v>
                </c:pt>
                <c:pt idx="12441">
                  <c:v>44833.431308425927</c:v>
                </c:pt>
                <c:pt idx="12442">
                  <c:v>44833.431311990738</c:v>
                </c:pt>
                <c:pt idx="12443">
                  <c:v>44833.431315555557</c:v>
                </c:pt>
                <c:pt idx="12444">
                  <c:v>44833.43131915509</c:v>
                </c:pt>
                <c:pt idx="12445">
                  <c:v>44833.431322708333</c:v>
                </c:pt>
                <c:pt idx="12446">
                  <c:v>44833.431326192127</c:v>
                </c:pt>
                <c:pt idx="12447">
                  <c:v>44833.431329780091</c:v>
                </c:pt>
                <c:pt idx="12448">
                  <c:v>44833.431333263892</c:v>
                </c:pt>
                <c:pt idx="12449">
                  <c:v>44833.431336875001</c:v>
                </c:pt>
                <c:pt idx="12450">
                  <c:v>44833.431340358795</c:v>
                </c:pt>
                <c:pt idx="12451">
                  <c:v>44833.431343946759</c:v>
                </c:pt>
                <c:pt idx="12452">
                  <c:v>44833.431347534723</c:v>
                </c:pt>
                <c:pt idx="12453">
                  <c:v>44833.431351157407</c:v>
                </c:pt>
                <c:pt idx="12454">
                  <c:v>44833.431354733795</c:v>
                </c:pt>
                <c:pt idx="12455">
                  <c:v>44833.431358321759</c:v>
                </c:pt>
                <c:pt idx="12456">
                  <c:v>44833.431361898147</c:v>
                </c:pt>
                <c:pt idx="12457">
                  <c:v>44833.431365474535</c:v>
                </c:pt>
                <c:pt idx="12458">
                  <c:v>44833.431369062499</c:v>
                </c:pt>
                <c:pt idx="12459">
                  <c:v>44833.431372627318</c:v>
                </c:pt>
                <c:pt idx="12460">
                  <c:v>44833.431376250002</c:v>
                </c:pt>
                <c:pt idx="12461">
                  <c:v>44833.431379814814</c:v>
                </c:pt>
                <c:pt idx="12462">
                  <c:v>44833.431383414354</c:v>
                </c:pt>
                <c:pt idx="12463">
                  <c:v>44833.431387002318</c:v>
                </c:pt>
                <c:pt idx="12464">
                  <c:v>44833.431390625003</c:v>
                </c:pt>
                <c:pt idx="12465">
                  <c:v>44833.431394212967</c:v>
                </c:pt>
                <c:pt idx="12466">
                  <c:v>44833.431397696761</c:v>
                </c:pt>
                <c:pt idx="12467">
                  <c:v>44833.431401284724</c:v>
                </c:pt>
                <c:pt idx="12468">
                  <c:v>44833.431404907409</c:v>
                </c:pt>
                <c:pt idx="12469">
                  <c:v>44833.431408495373</c:v>
                </c:pt>
                <c:pt idx="12470">
                  <c:v>44833.431412083337</c:v>
                </c:pt>
                <c:pt idx="12471">
                  <c:v>44833.431415567131</c:v>
                </c:pt>
                <c:pt idx="12472">
                  <c:v>44833.431419189816</c:v>
                </c:pt>
                <c:pt idx="12473">
                  <c:v>44833.43142277778</c:v>
                </c:pt>
                <c:pt idx="12474">
                  <c:v>44833.431426365743</c:v>
                </c:pt>
                <c:pt idx="12475">
                  <c:v>44833.431429988428</c:v>
                </c:pt>
                <c:pt idx="12476">
                  <c:v>44833.431433472222</c:v>
                </c:pt>
                <c:pt idx="12477">
                  <c:v>44833.43143704861</c:v>
                </c:pt>
                <c:pt idx="12478">
                  <c:v>44833.431440613429</c:v>
                </c:pt>
                <c:pt idx="12479">
                  <c:v>44833.431444097223</c:v>
                </c:pt>
                <c:pt idx="12480">
                  <c:v>44833.431447581017</c:v>
                </c:pt>
                <c:pt idx="12481">
                  <c:v>44833.431451168981</c:v>
                </c:pt>
                <c:pt idx="12482">
                  <c:v>44833.431454791666</c:v>
                </c:pt>
                <c:pt idx="12483">
                  <c:v>44833.431458379629</c:v>
                </c:pt>
                <c:pt idx="12484">
                  <c:v>44833.431461863423</c:v>
                </c:pt>
                <c:pt idx="12485">
                  <c:v>44833.431465451387</c:v>
                </c:pt>
                <c:pt idx="12486">
                  <c:v>44833.431469062503</c:v>
                </c:pt>
                <c:pt idx="12487">
                  <c:v>44833.431472546297</c:v>
                </c:pt>
                <c:pt idx="12488">
                  <c:v>44833.431476134261</c:v>
                </c:pt>
                <c:pt idx="12489">
                  <c:v>44833.431479722225</c:v>
                </c:pt>
                <c:pt idx="12490">
                  <c:v>44833.431483356479</c:v>
                </c:pt>
                <c:pt idx="12491">
                  <c:v>44833.431486944442</c:v>
                </c:pt>
                <c:pt idx="12492">
                  <c:v>44833.431490532406</c:v>
                </c:pt>
                <c:pt idx="12493">
                  <c:v>44833.431494155091</c:v>
                </c:pt>
                <c:pt idx="12494">
                  <c:v>44833.431497754631</c:v>
                </c:pt>
                <c:pt idx="12495">
                  <c:v>44833.431501342595</c:v>
                </c:pt>
                <c:pt idx="12496">
                  <c:v>44833.43150496528</c:v>
                </c:pt>
                <c:pt idx="12497">
                  <c:v>44833.431508553243</c:v>
                </c:pt>
                <c:pt idx="12498">
                  <c:v>44833.431512152776</c:v>
                </c:pt>
                <c:pt idx="12499">
                  <c:v>44833.431515775461</c:v>
                </c:pt>
                <c:pt idx="12500">
                  <c:v>44833.431519363425</c:v>
                </c:pt>
                <c:pt idx="12501">
                  <c:v>44833.431522939813</c:v>
                </c:pt>
                <c:pt idx="12502">
                  <c:v>44833.431526527776</c:v>
                </c:pt>
                <c:pt idx="12503">
                  <c:v>44833.431530150461</c:v>
                </c:pt>
                <c:pt idx="12504">
                  <c:v>44833.431533738425</c:v>
                </c:pt>
                <c:pt idx="12505">
                  <c:v>44833.431537314813</c:v>
                </c:pt>
                <c:pt idx="12506">
                  <c:v>44833.431540810183</c:v>
                </c:pt>
                <c:pt idx="12507">
                  <c:v>44833.431544421299</c:v>
                </c:pt>
                <c:pt idx="12508">
                  <c:v>44833.431547905093</c:v>
                </c:pt>
                <c:pt idx="12509">
                  <c:v>44833.431551493057</c:v>
                </c:pt>
                <c:pt idx="12510">
                  <c:v>44833.431555081021</c:v>
                </c:pt>
                <c:pt idx="12511">
                  <c:v>44833.431558703705</c:v>
                </c:pt>
                <c:pt idx="12512">
                  <c:v>44833.431562187499</c:v>
                </c:pt>
                <c:pt idx="12513">
                  <c:v>44833.431565775463</c:v>
                </c:pt>
                <c:pt idx="12514">
                  <c:v>44833.431569363427</c:v>
                </c:pt>
                <c:pt idx="12515">
                  <c:v>44833.431572986112</c:v>
                </c:pt>
                <c:pt idx="12516">
                  <c:v>44833.431576585652</c:v>
                </c:pt>
                <c:pt idx="12517">
                  <c:v>44833.431580173608</c:v>
                </c:pt>
                <c:pt idx="12518">
                  <c:v>44833.431583784724</c:v>
                </c:pt>
                <c:pt idx="12519">
                  <c:v>44833.431587268518</c:v>
                </c:pt>
                <c:pt idx="12520">
                  <c:v>44833.431590856482</c:v>
                </c:pt>
                <c:pt idx="12521">
                  <c:v>44833.431594340276</c:v>
                </c:pt>
                <c:pt idx="12522">
                  <c:v>44833.431597916664</c:v>
                </c:pt>
                <c:pt idx="12523">
                  <c:v>44833.431601481483</c:v>
                </c:pt>
                <c:pt idx="12524">
                  <c:v>44833.431604976853</c:v>
                </c:pt>
                <c:pt idx="12525">
                  <c:v>44833.431608599538</c:v>
                </c:pt>
                <c:pt idx="12526">
                  <c:v>44833.431612187502</c:v>
                </c:pt>
                <c:pt idx="12527">
                  <c:v>44833.431615775466</c:v>
                </c:pt>
                <c:pt idx="12528">
                  <c:v>44833.431619386574</c:v>
                </c:pt>
                <c:pt idx="12529">
                  <c:v>44833.431622870368</c:v>
                </c:pt>
                <c:pt idx="12530">
                  <c:v>44833.431626469908</c:v>
                </c:pt>
                <c:pt idx="12531">
                  <c:v>44833.431630057872</c:v>
                </c:pt>
                <c:pt idx="12532">
                  <c:v>44833.431633680557</c:v>
                </c:pt>
                <c:pt idx="12533">
                  <c:v>44833.431637256945</c:v>
                </c:pt>
                <c:pt idx="12534">
                  <c:v>44833.431640844909</c:v>
                </c:pt>
                <c:pt idx="12535">
                  <c:v>44833.431644432872</c:v>
                </c:pt>
                <c:pt idx="12536">
                  <c:v>44833.431648043981</c:v>
                </c:pt>
                <c:pt idx="12537">
                  <c:v>44833.431651527775</c:v>
                </c:pt>
                <c:pt idx="12538">
                  <c:v>44833.431655127315</c:v>
                </c:pt>
                <c:pt idx="12539">
                  <c:v>44833.431658715279</c:v>
                </c:pt>
                <c:pt idx="12540">
                  <c:v>44833.431662337964</c:v>
                </c:pt>
                <c:pt idx="12541">
                  <c:v>44833.431665925928</c:v>
                </c:pt>
                <c:pt idx="12542">
                  <c:v>44833.43166952546</c:v>
                </c:pt>
                <c:pt idx="12543">
                  <c:v>44833.431673136576</c:v>
                </c:pt>
                <c:pt idx="12544">
                  <c:v>44833.43167672454</c:v>
                </c:pt>
                <c:pt idx="12545">
                  <c:v>44833.431680208334</c:v>
                </c:pt>
                <c:pt idx="12546">
                  <c:v>44833.431683796298</c:v>
                </c:pt>
                <c:pt idx="12547">
                  <c:v>44833.431687280092</c:v>
                </c:pt>
                <c:pt idx="12548">
                  <c:v>44833.431690902777</c:v>
                </c:pt>
                <c:pt idx="12549">
                  <c:v>44833.43169449074</c:v>
                </c:pt>
                <c:pt idx="12550">
                  <c:v>44833.431698078704</c:v>
                </c:pt>
                <c:pt idx="12551">
                  <c:v>44833.431701701389</c:v>
                </c:pt>
                <c:pt idx="12552">
                  <c:v>44833.431705300929</c:v>
                </c:pt>
                <c:pt idx="12553">
                  <c:v>44833.431708888886</c:v>
                </c:pt>
                <c:pt idx="12554">
                  <c:v>44833.431712511578</c:v>
                </c:pt>
                <c:pt idx="12555">
                  <c:v>44833.431716099534</c:v>
                </c:pt>
                <c:pt idx="12556">
                  <c:v>44833.431719583336</c:v>
                </c:pt>
                <c:pt idx="12557">
                  <c:v>44833.431723171299</c:v>
                </c:pt>
                <c:pt idx="12558">
                  <c:v>44833.431726793984</c:v>
                </c:pt>
                <c:pt idx="12559">
                  <c:v>44833.431730381948</c:v>
                </c:pt>
                <c:pt idx="12560">
                  <c:v>44833.431733969905</c:v>
                </c:pt>
                <c:pt idx="12561">
                  <c:v>44833.431737453706</c:v>
                </c:pt>
                <c:pt idx="12562">
                  <c:v>44833.431741076391</c:v>
                </c:pt>
                <c:pt idx="12563">
                  <c:v>44833.431744664354</c:v>
                </c:pt>
                <c:pt idx="12564">
                  <c:v>44833.431748252318</c:v>
                </c:pt>
                <c:pt idx="12565">
                  <c:v>44833.431751875003</c:v>
                </c:pt>
                <c:pt idx="12566">
                  <c:v>44833.431755474536</c:v>
                </c:pt>
                <c:pt idx="12567">
                  <c:v>44833.4317590625</c:v>
                </c:pt>
                <c:pt idx="12568">
                  <c:v>44833.431762685184</c:v>
                </c:pt>
                <c:pt idx="12569">
                  <c:v>44833.431766273148</c:v>
                </c:pt>
                <c:pt idx="12570">
                  <c:v>44833.431769756942</c:v>
                </c:pt>
                <c:pt idx="12571">
                  <c:v>44833.431773344906</c:v>
                </c:pt>
                <c:pt idx="12572">
                  <c:v>44833.431776967591</c:v>
                </c:pt>
                <c:pt idx="12573">
                  <c:v>44833.431780555555</c:v>
                </c:pt>
                <c:pt idx="12574">
                  <c:v>44833.431784039349</c:v>
                </c:pt>
                <c:pt idx="12575">
                  <c:v>44833.431787604168</c:v>
                </c:pt>
                <c:pt idx="12576">
                  <c:v>44833.431791192132</c:v>
                </c:pt>
                <c:pt idx="12577">
                  <c:v>44833.43179480324</c:v>
                </c:pt>
                <c:pt idx="12578">
                  <c:v>44833.431798287034</c:v>
                </c:pt>
                <c:pt idx="12579">
                  <c:v>44833.431801886574</c:v>
                </c:pt>
                <c:pt idx="12580">
                  <c:v>44833.431805451386</c:v>
                </c:pt>
                <c:pt idx="12581">
                  <c:v>44833.43180903935</c:v>
                </c:pt>
                <c:pt idx="12582">
                  <c:v>44833.431812662035</c:v>
                </c:pt>
                <c:pt idx="12583">
                  <c:v>44833.431816145836</c:v>
                </c:pt>
                <c:pt idx="12584">
                  <c:v>44833.4318197338</c:v>
                </c:pt>
                <c:pt idx="12585">
                  <c:v>44833.431823321756</c:v>
                </c:pt>
                <c:pt idx="12586">
                  <c:v>44833.431826944441</c:v>
                </c:pt>
                <c:pt idx="12587">
                  <c:v>44833.431830543981</c:v>
                </c:pt>
                <c:pt idx="12588">
                  <c:v>44833.431834131945</c:v>
                </c:pt>
                <c:pt idx="12589">
                  <c:v>44833.43183775463</c:v>
                </c:pt>
                <c:pt idx="12590">
                  <c:v>44833.431841342594</c:v>
                </c:pt>
                <c:pt idx="12591">
                  <c:v>44833.431844942126</c:v>
                </c:pt>
                <c:pt idx="12592">
                  <c:v>44833.431848564818</c:v>
                </c:pt>
                <c:pt idx="12593">
                  <c:v>44833.431852152775</c:v>
                </c:pt>
                <c:pt idx="12594">
                  <c:v>44833.431855740739</c:v>
                </c:pt>
                <c:pt idx="12595">
                  <c:v>44833.43185922454</c:v>
                </c:pt>
                <c:pt idx="12596">
                  <c:v>44833.431862835649</c:v>
                </c:pt>
                <c:pt idx="12597">
                  <c:v>44833.431866423613</c:v>
                </c:pt>
                <c:pt idx="12598">
                  <c:v>44833.431869907407</c:v>
                </c:pt>
                <c:pt idx="12599">
                  <c:v>44833.43187349537</c:v>
                </c:pt>
                <c:pt idx="12600">
                  <c:v>44833.431877118055</c:v>
                </c:pt>
                <c:pt idx="12601">
                  <c:v>44833.431880706019</c:v>
                </c:pt>
                <c:pt idx="12602">
                  <c:v>44833.431884282407</c:v>
                </c:pt>
                <c:pt idx="12603">
                  <c:v>44833.431887881947</c:v>
                </c:pt>
                <c:pt idx="12604">
                  <c:v>44833.431891493055</c:v>
                </c:pt>
                <c:pt idx="12605">
                  <c:v>44833.431894976849</c:v>
                </c:pt>
                <c:pt idx="12606">
                  <c:v>44833.431898564813</c:v>
                </c:pt>
                <c:pt idx="12607">
                  <c:v>44833.431902152777</c:v>
                </c:pt>
                <c:pt idx="12608">
                  <c:v>44833.431905775462</c:v>
                </c:pt>
                <c:pt idx="12609">
                  <c:v>44833.431909375002</c:v>
                </c:pt>
                <c:pt idx="12610">
                  <c:v>44833.431912962966</c:v>
                </c:pt>
                <c:pt idx="12611">
                  <c:v>44833.43191658565</c:v>
                </c:pt>
                <c:pt idx="12612">
                  <c:v>44833.431920173614</c:v>
                </c:pt>
                <c:pt idx="12613">
                  <c:v>44833.431923773147</c:v>
                </c:pt>
                <c:pt idx="12614">
                  <c:v>44833.431927384256</c:v>
                </c:pt>
                <c:pt idx="12615">
                  <c:v>44833.431930868057</c:v>
                </c:pt>
                <c:pt idx="12616">
                  <c:v>44833.431934456021</c:v>
                </c:pt>
                <c:pt idx="12617">
                  <c:v>44833.431938043985</c:v>
                </c:pt>
                <c:pt idx="12618">
                  <c:v>44833.431941527779</c:v>
                </c:pt>
                <c:pt idx="12619">
                  <c:v>44833.431945150463</c:v>
                </c:pt>
                <c:pt idx="12620">
                  <c:v>44833.431948738427</c:v>
                </c:pt>
                <c:pt idx="12621">
                  <c:v>44833.431952314815</c:v>
                </c:pt>
                <c:pt idx="12622">
                  <c:v>44833.431955902779</c:v>
                </c:pt>
                <c:pt idx="12623">
                  <c:v>44833.431959525464</c:v>
                </c:pt>
                <c:pt idx="12624">
                  <c:v>44833.431963113428</c:v>
                </c:pt>
                <c:pt idx="12625">
                  <c:v>44833.431966701392</c:v>
                </c:pt>
                <c:pt idx="12626">
                  <c:v>44833.431970324076</c:v>
                </c:pt>
                <c:pt idx="12627">
                  <c:v>44833.431973923609</c:v>
                </c:pt>
                <c:pt idx="12628">
                  <c:v>44833.431977499997</c:v>
                </c:pt>
                <c:pt idx="12629">
                  <c:v>44833.431980983798</c:v>
                </c:pt>
                <c:pt idx="12630">
                  <c:v>44833.431984606483</c:v>
                </c:pt>
                <c:pt idx="12631">
                  <c:v>44833.431988206015</c:v>
                </c:pt>
                <c:pt idx="12632">
                  <c:v>44833.431991793979</c:v>
                </c:pt>
                <c:pt idx="12633">
                  <c:v>44833.431995416664</c:v>
                </c:pt>
                <c:pt idx="12634">
                  <c:v>44833.431999004628</c:v>
                </c:pt>
                <c:pt idx="12635">
                  <c:v>44833.432002488429</c:v>
                </c:pt>
                <c:pt idx="12636">
                  <c:v>44833.432006076386</c:v>
                </c:pt>
                <c:pt idx="12637">
                  <c:v>44833.43200969907</c:v>
                </c:pt>
                <c:pt idx="12638">
                  <c:v>44833.432013287034</c:v>
                </c:pt>
                <c:pt idx="12639">
                  <c:v>44833.432016874998</c:v>
                </c:pt>
                <c:pt idx="12640">
                  <c:v>44833.432020358799</c:v>
                </c:pt>
                <c:pt idx="12641">
                  <c:v>44833.432023981484</c:v>
                </c:pt>
                <c:pt idx="12642">
                  <c:v>44833.432027569441</c:v>
                </c:pt>
                <c:pt idx="12643">
                  <c:v>44833.432031157405</c:v>
                </c:pt>
                <c:pt idx="12644">
                  <c:v>44833.432034641206</c:v>
                </c:pt>
                <c:pt idx="12645">
                  <c:v>44833.432038263891</c:v>
                </c:pt>
                <c:pt idx="12646">
                  <c:v>44833.432041828702</c:v>
                </c:pt>
                <c:pt idx="12647">
                  <c:v>44833.432045416666</c:v>
                </c:pt>
                <c:pt idx="12648">
                  <c:v>44833.432048993054</c:v>
                </c:pt>
                <c:pt idx="12649">
                  <c:v>44833.432052546297</c:v>
                </c:pt>
                <c:pt idx="12650">
                  <c:v>44833.432056030091</c:v>
                </c:pt>
                <c:pt idx="12651">
                  <c:v>44833.432059618055</c:v>
                </c:pt>
                <c:pt idx="12652">
                  <c:v>44833.432063252316</c:v>
                </c:pt>
                <c:pt idx="12653">
                  <c:v>44833.432066828704</c:v>
                </c:pt>
                <c:pt idx="12654">
                  <c:v>44833.432070416668</c:v>
                </c:pt>
                <c:pt idx="12655">
                  <c:v>44833.432074004631</c:v>
                </c:pt>
                <c:pt idx="12656">
                  <c:v>44833.432077627316</c:v>
                </c:pt>
                <c:pt idx="12657">
                  <c:v>44833.43208121528</c:v>
                </c:pt>
                <c:pt idx="12658">
                  <c:v>44833.432084803244</c:v>
                </c:pt>
                <c:pt idx="12659">
                  <c:v>44833.432088379632</c:v>
                </c:pt>
                <c:pt idx="12660">
                  <c:v>44833.432092002316</c:v>
                </c:pt>
                <c:pt idx="12661">
                  <c:v>44833.43209559028</c:v>
                </c:pt>
                <c:pt idx="12662">
                  <c:v>44833.432099189813</c:v>
                </c:pt>
                <c:pt idx="12663">
                  <c:v>44833.432102812498</c:v>
                </c:pt>
                <c:pt idx="12664">
                  <c:v>44833.432106400462</c:v>
                </c:pt>
                <c:pt idx="12665">
                  <c:v>44833.432109988426</c:v>
                </c:pt>
                <c:pt idx="12666">
                  <c:v>44833.432113472219</c:v>
                </c:pt>
                <c:pt idx="12667">
                  <c:v>44833.432117037039</c:v>
                </c:pt>
                <c:pt idx="12668">
                  <c:v>44833.432120659723</c:v>
                </c:pt>
                <c:pt idx="12669">
                  <c:v>44833.432124259256</c:v>
                </c:pt>
                <c:pt idx="12670">
                  <c:v>44833.43212784722</c:v>
                </c:pt>
                <c:pt idx="12671">
                  <c:v>44833.432131458336</c:v>
                </c:pt>
                <c:pt idx="12672">
                  <c:v>44833.43213494213</c:v>
                </c:pt>
                <c:pt idx="12673">
                  <c:v>44833.432138506942</c:v>
                </c:pt>
                <c:pt idx="12674">
                  <c:v>44833.432142094905</c:v>
                </c:pt>
                <c:pt idx="12675">
                  <c:v>44833.432145578707</c:v>
                </c:pt>
                <c:pt idx="12676">
                  <c:v>44833.432149155095</c:v>
                </c:pt>
                <c:pt idx="12677">
                  <c:v>44833.432152754627</c:v>
                </c:pt>
                <c:pt idx="12678">
                  <c:v>44833.432156354167</c:v>
                </c:pt>
                <c:pt idx="12679">
                  <c:v>44833.432159942131</c:v>
                </c:pt>
                <c:pt idx="12680">
                  <c:v>44833.432163518519</c:v>
                </c:pt>
                <c:pt idx="12681">
                  <c:v>44833.432167118059</c:v>
                </c:pt>
                <c:pt idx="12682">
                  <c:v>44833.432170740743</c:v>
                </c:pt>
                <c:pt idx="12683">
                  <c:v>44833.432174328707</c:v>
                </c:pt>
                <c:pt idx="12684">
                  <c:v>44833.432177881943</c:v>
                </c:pt>
                <c:pt idx="12685">
                  <c:v>44833.432181377313</c:v>
                </c:pt>
                <c:pt idx="12686">
                  <c:v>44833.432184965277</c:v>
                </c:pt>
                <c:pt idx="12687">
                  <c:v>44833.432188587962</c:v>
                </c:pt>
                <c:pt idx="12688">
                  <c:v>44833.432192175926</c:v>
                </c:pt>
                <c:pt idx="12689">
                  <c:v>44833.432195775466</c:v>
                </c:pt>
                <c:pt idx="12690">
                  <c:v>44833.432199363429</c:v>
                </c:pt>
                <c:pt idx="12691">
                  <c:v>44833.432202962962</c:v>
                </c:pt>
                <c:pt idx="12692">
                  <c:v>44833.432206562502</c:v>
                </c:pt>
                <c:pt idx="12693">
                  <c:v>44833.432210150466</c:v>
                </c:pt>
                <c:pt idx="12694">
                  <c:v>44833.432213773151</c:v>
                </c:pt>
                <c:pt idx="12695">
                  <c:v>44833.432217361114</c:v>
                </c:pt>
                <c:pt idx="12696">
                  <c:v>44833.432220949071</c:v>
                </c:pt>
                <c:pt idx="12697">
                  <c:v>44833.432224432872</c:v>
                </c:pt>
                <c:pt idx="12698">
                  <c:v>44833.432228055557</c:v>
                </c:pt>
                <c:pt idx="12699">
                  <c:v>44833.432231643521</c:v>
                </c:pt>
                <c:pt idx="12700">
                  <c:v>44833.432235231485</c:v>
                </c:pt>
                <c:pt idx="12701">
                  <c:v>44833.432238807873</c:v>
                </c:pt>
                <c:pt idx="12702">
                  <c:v>44833.43224238426</c:v>
                </c:pt>
                <c:pt idx="12703">
                  <c:v>44833.432245995369</c:v>
                </c:pt>
                <c:pt idx="12704">
                  <c:v>44833.432249594909</c:v>
                </c:pt>
                <c:pt idx="12705">
                  <c:v>44833.432253182873</c:v>
                </c:pt>
                <c:pt idx="12706">
                  <c:v>44833.432256805558</c:v>
                </c:pt>
                <c:pt idx="12707">
                  <c:v>44833.432260393522</c:v>
                </c:pt>
                <c:pt idx="12708">
                  <c:v>44833.432263877316</c:v>
                </c:pt>
                <c:pt idx="12709">
                  <c:v>44833.432267465279</c:v>
                </c:pt>
                <c:pt idx="12710">
                  <c:v>44833.432271064812</c:v>
                </c:pt>
                <c:pt idx="12711">
                  <c:v>44833.432274652776</c:v>
                </c:pt>
                <c:pt idx="12712">
                  <c:v>44833.43227824074</c:v>
                </c:pt>
                <c:pt idx="12713">
                  <c:v>44833.432281724534</c:v>
                </c:pt>
                <c:pt idx="12714">
                  <c:v>44833.432285312498</c:v>
                </c:pt>
                <c:pt idx="12715">
                  <c:v>44833.432288935182</c:v>
                </c:pt>
                <c:pt idx="12716">
                  <c:v>44833.432292534722</c:v>
                </c:pt>
                <c:pt idx="12717">
                  <c:v>44833.432296122686</c:v>
                </c:pt>
                <c:pt idx="12718">
                  <c:v>44833.432299745371</c:v>
                </c:pt>
                <c:pt idx="12719">
                  <c:v>44833.432303333335</c:v>
                </c:pt>
                <c:pt idx="12720">
                  <c:v>44833.432306921299</c:v>
                </c:pt>
                <c:pt idx="12721">
                  <c:v>44833.432310405093</c:v>
                </c:pt>
                <c:pt idx="12722">
                  <c:v>44833.432314016201</c:v>
                </c:pt>
                <c:pt idx="12723">
                  <c:v>44833.432317500003</c:v>
                </c:pt>
                <c:pt idx="12724">
                  <c:v>44833.432321087967</c:v>
                </c:pt>
                <c:pt idx="12725">
                  <c:v>44833.432324675923</c:v>
                </c:pt>
                <c:pt idx="12726">
                  <c:v>44833.432328298608</c:v>
                </c:pt>
                <c:pt idx="12727">
                  <c:v>44833.432331898148</c:v>
                </c:pt>
                <c:pt idx="12728">
                  <c:v>44833.432335486112</c:v>
                </c:pt>
                <c:pt idx="12729">
                  <c:v>44833.432339108796</c:v>
                </c:pt>
                <c:pt idx="12730">
                  <c:v>44833.43234269676</c:v>
                </c:pt>
                <c:pt idx="12731">
                  <c:v>44833.432346180554</c:v>
                </c:pt>
                <c:pt idx="12732">
                  <c:v>44833.432349745373</c:v>
                </c:pt>
                <c:pt idx="12733">
                  <c:v>44833.43235333333</c:v>
                </c:pt>
                <c:pt idx="12734">
                  <c:v>44833.432356898149</c:v>
                </c:pt>
                <c:pt idx="12735">
                  <c:v>44833.432360486113</c:v>
                </c:pt>
                <c:pt idx="12736">
                  <c:v>44833.432364050925</c:v>
                </c:pt>
                <c:pt idx="12737">
                  <c:v>44833.432367673609</c:v>
                </c:pt>
                <c:pt idx="12738">
                  <c:v>44833.432371249997</c:v>
                </c:pt>
                <c:pt idx="12739">
                  <c:v>44833.432374826392</c:v>
                </c:pt>
                <c:pt idx="12740">
                  <c:v>44833.432378310186</c:v>
                </c:pt>
                <c:pt idx="12741">
                  <c:v>44833.432381863429</c:v>
                </c:pt>
                <c:pt idx="12742">
                  <c:v>44833.432385451386</c:v>
                </c:pt>
                <c:pt idx="12743">
                  <c:v>44833.43238903935</c:v>
                </c:pt>
                <c:pt idx="12744">
                  <c:v>44833.432392662035</c:v>
                </c:pt>
                <c:pt idx="12745">
                  <c:v>44833.432396249998</c:v>
                </c:pt>
                <c:pt idx="12746">
                  <c:v>44833.4323997338</c:v>
                </c:pt>
                <c:pt idx="12747">
                  <c:v>44833.432403321756</c:v>
                </c:pt>
                <c:pt idx="12748">
                  <c:v>44833.432406944441</c:v>
                </c:pt>
                <c:pt idx="12749">
                  <c:v>44833.432410532405</c:v>
                </c:pt>
                <c:pt idx="12750">
                  <c:v>44833.432414131945</c:v>
                </c:pt>
                <c:pt idx="12751">
                  <c:v>44833.432417743054</c:v>
                </c:pt>
                <c:pt idx="12752">
                  <c:v>44833.432421226855</c:v>
                </c:pt>
                <c:pt idx="12753">
                  <c:v>44833.432424814811</c:v>
                </c:pt>
                <c:pt idx="12754">
                  <c:v>44833.432428402775</c:v>
                </c:pt>
                <c:pt idx="12755">
                  <c:v>44833.43243202546</c:v>
                </c:pt>
                <c:pt idx="12756">
                  <c:v>44833.432435625</c:v>
                </c:pt>
                <c:pt idx="12757">
                  <c:v>44833.432439212964</c:v>
                </c:pt>
                <c:pt idx="12758">
                  <c:v>44833.432442824072</c:v>
                </c:pt>
                <c:pt idx="12759">
                  <c:v>44833.432446307874</c:v>
                </c:pt>
                <c:pt idx="12760">
                  <c:v>44833.43244989583</c:v>
                </c:pt>
                <c:pt idx="12761">
                  <c:v>44833.43245349537</c:v>
                </c:pt>
                <c:pt idx="12762">
                  <c:v>44833.432457118055</c:v>
                </c:pt>
                <c:pt idx="12763">
                  <c:v>44833.432460706019</c:v>
                </c:pt>
                <c:pt idx="12764">
                  <c:v>44833.432464293983</c:v>
                </c:pt>
                <c:pt idx="12765">
                  <c:v>44833.432467916668</c:v>
                </c:pt>
                <c:pt idx="12766">
                  <c:v>44833.432471400462</c:v>
                </c:pt>
                <c:pt idx="12767">
                  <c:v>44833.432474988425</c:v>
                </c:pt>
                <c:pt idx="12768">
                  <c:v>44833.432478576389</c:v>
                </c:pt>
                <c:pt idx="12769">
                  <c:v>44833.432482199074</c:v>
                </c:pt>
                <c:pt idx="12770">
                  <c:v>44833.432485798614</c:v>
                </c:pt>
                <c:pt idx="12771">
                  <c:v>44833.432489386571</c:v>
                </c:pt>
                <c:pt idx="12772">
                  <c:v>44833.432493009263</c:v>
                </c:pt>
                <c:pt idx="12773">
                  <c:v>44833.432496608795</c:v>
                </c:pt>
                <c:pt idx="12774">
                  <c:v>44833.432500185183</c:v>
                </c:pt>
                <c:pt idx="12775">
                  <c:v>44833.432503784723</c:v>
                </c:pt>
                <c:pt idx="12776">
                  <c:v>44833.432507280093</c:v>
                </c:pt>
                <c:pt idx="12777">
                  <c:v>44833.432510856481</c:v>
                </c:pt>
                <c:pt idx="12778">
                  <c:v>44833.432514456021</c:v>
                </c:pt>
                <c:pt idx="12779">
                  <c:v>44833.432518020833</c:v>
                </c:pt>
                <c:pt idx="12780">
                  <c:v>44833.432521608796</c:v>
                </c:pt>
                <c:pt idx="12781">
                  <c:v>44833.432525231481</c:v>
                </c:pt>
                <c:pt idx="12782">
                  <c:v>44833.432528715275</c:v>
                </c:pt>
                <c:pt idx="12783">
                  <c:v>44833.432532303239</c:v>
                </c:pt>
                <c:pt idx="12784">
                  <c:v>44833.432535891203</c:v>
                </c:pt>
                <c:pt idx="12785">
                  <c:v>44833.432539513888</c:v>
                </c:pt>
                <c:pt idx="12786">
                  <c:v>44833.432543113428</c:v>
                </c:pt>
                <c:pt idx="12787">
                  <c:v>44833.432546678239</c:v>
                </c:pt>
                <c:pt idx="12788">
                  <c:v>44833.432550254627</c:v>
                </c:pt>
                <c:pt idx="12789">
                  <c:v>44833.432553842591</c:v>
                </c:pt>
                <c:pt idx="12790">
                  <c:v>44833.432557465276</c:v>
                </c:pt>
                <c:pt idx="12791">
                  <c:v>44833.432561064816</c:v>
                </c:pt>
                <c:pt idx="12792">
                  <c:v>44833.43256465278</c:v>
                </c:pt>
                <c:pt idx="12793">
                  <c:v>44833.432568263888</c:v>
                </c:pt>
                <c:pt idx="12794">
                  <c:v>44833.432571747682</c:v>
                </c:pt>
                <c:pt idx="12795">
                  <c:v>44833.432575335646</c:v>
                </c:pt>
                <c:pt idx="12796">
                  <c:v>44833.43257892361</c:v>
                </c:pt>
                <c:pt idx="12797">
                  <c:v>44833.432582407404</c:v>
                </c:pt>
                <c:pt idx="12798">
                  <c:v>44833.432586030096</c:v>
                </c:pt>
                <c:pt idx="12799">
                  <c:v>44833.432589618053</c:v>
                </c:pt>
                <c:pt idx="12800">
                  <c:v>44833.432593206016</c:v>
                </c:pt>
                <c:pt idx="12801">
                  <c:v>44833.432596828701</c:v>
                </c:pt>
                <c:pt idx="12802">
                  <c:v>44833.432600416665</c:v>
                </c:pt>
                <c:pt idx="12803">
                  <c:v>44833.432603969908</c:v>
                </c:pt>
                <c:pt idx="12804">
                  <c:v>44833.432607569448</c:v>
                </c:pt>
                <c:pt idx="12805">
                  <c:v>44833.432611157405</c:v>
                </c:pt>
                <c:pt idx="12806">
                  <c:v>44833.432614780089</c:v>
                </c:pt>
                <c:pt idx="12807">
                  <c:v>44833.432618368053</c:v>
                </c:pt>
                <c:pt idx="12808">
                  <c:v>44833.432621956017</c:v>
                </c:pt>
                <c:pt idx="12809">
                  <c:v>44833.432625578702</c:v>
                </c:pt>
                <c:pt idx="12810">
                  <c:v>44833.432629062503</c:v>
                </c:pt>
                <c:pt idx="12811">
                  <c:v>44833.43263265046</c:v>
                </c:pt>
                <c:pt idx="12812">
                  <c:v>44833.432636238424</c:v>
                </c:pt>
                <c:pt idx="12813">
                  <c:v>44833.432639861108</c:v>
                </c:pt>
                <c:pt idx="12814">
                  <c:v>44833.432643460648</c:v>
                </c:pt>
                <c:pt idx="12815">
                  <c:v>44833.432647048612</c:v>
                </c:pt>
                <c:pt idx="12816">
                  <c:v>44833.432650671297</c:v>
                </c:pt>
                <c:pt idx="12817">
                  <c:v>44833.432654259261</c:v>
                </c:pt>
                <c:pt idx="12818">
                  <c:v>44833.432657743055</c:v>
                </c:pt>
                <c:pt idx="12819">
                  <c:v>44833.432661307874</c:v>
                </c:pt>
                <c:pt idx="12820">
                  <c:v>44833.43266489583</c:v>
                </c:pt>
                <c:pt idx="12821">
                  <c:v>44833.432668518515</c:v>
                </c:pt>
                <c:pt idx="12822">
                  <c:v>44833.432672002316</c:v>
                </c:pt>
                <c:pt idx="12823">
                  <c:v>44833.43267559028</c:v>
                </c:pt>
                <c:pt idx="12824">
                  <c:v>44833.432679178244</c:v>
                </c:pt>
                <c:pt idx="12825">
                  <c:v>44833.432682800929</c:v>
                </c:pt>
                <c:pt idx="12826">
                  <c:v>44833.432686388885</c:v>
                </c:pt>
                <c:pt idx="12827">
                  <c:v>44833.432689872687</c:v>
                </c:pt>
                <c:pt idx="12828">
                  <c:v>44833.432693460651</c:v>
                </c:pt>
                <c:pt idx="12829">
                  <c:v>44833.432697083335</c:v>
                </c:pt>
                <c:pt idx="12830">
                  <c:v>44833.432700682868</c:v>
                </c:pt>
                <c:pt idx="12831">
                  <c:v>44833.432704247687</c:v>
                </c:pt>
                <c:pt idx="12832">
                  <c:v>44833.432707835651</c:v>
                </c:pt>
                <c:pt idx="12833">
                  <c:v>44833.432711458336</c:v>
                </c:pt>
                <c:pt idx="12834">
                  <c:v>44833.4327150463</c:v>
                </c:pt>
                <c:pt idx="12835">
                  <c:v>44833.432718530094</c:v>
                </c:pt>
                <c:pt idx="12836">
                  <c:v>44833.432722118057</c:v>
                </c:pt>
                <c:pt idx="12837">
                  <c:v>44833.432725740742</c:v>
                </c:pt>
                <c:pt idx="12838">
                  <c:v>44833.432729340275</c:v>
                </c:pt>
                <c:pt idx="12839">
                  <c:v>44833.432732905094</c:v>
                </c:pt>
                <c:pt idx="12840">
                  <c:v>44833.432736388888</c:v>
                </c:pt>
                <c:pt idx="12841">
                  <c:v>44833.432739872682</c:v>
                </c:pt>
                <c:pt idx="12842">
                  <c:v>44833.432743495374</c:v>
                </c:pt>
                <c:pt idx="12843">
                  <c:v>44833.43274708333</c:v>
                </c:pt>
                <c:pt idx="12844">
                  <c:v>44833.432750659726</c:v>
                </c:pt>
                <c:pt idx="12845">
                  <c:v>44833.432754247682</c:v>
                </c:pt>
                <c:pt idx="12846">
                  <c:v>44833.432757858798</c:v>
                </c:pt>
                <c:pt idx="12847">
                  <c:v>44833.432761342592</c:v>
                </c:pt>
                <c:pt idx="12848">
                  <c:v>44833.432764942132</c:v>
                </c:pt>
                <c:pt idx="12849">
                  <c:v>44833.432768530096</c:v>
                </c:pt>
                <c:pt idx="12850">
                  <c:v>44833.432772152781</c:v>
                </c:pt>
                <c:pt idx="12851">
                  <c:v>44833.432775740737</c:v>
                </c:pt>
                <c:pt idx="12852">
                  <c:v>44833.432779340277</c:v>
                </c:pt>
                <c:pt idx="12853">
                  <c:v>44833.432782951386</c:v>
                </c:pt>
                <c:pt idx="12854">
                  <c:v>44833.432786435187</c:v>
                </c:pt>
                <c:pt idx="12855">
                  <c:v>44833.432790023151</c:v>
                </c:pt>
                <c:pt idx="12856">
                  <c:v>44833.432793611108</c:v>
                </c:pt>
                <c:pt idx="12857">
                  <c:v>44833.4327972338</c:v>
                </c:pt>
                <c:pt idx="12858">
                  <c:v>44833.432800833332</c:v>
                </c:pt>
                <c:pt idx="12859">
                  <c:v>44833.432804317126</c:v>
                </c:pt>
                <c:pt idx="12860">
                  <c:v>44833.432807893521</c:v>
                </c:pt>
                <c:pt idx="12861">
                  <c:v>44833.432811516206</c:v>
                </c:pt>
                <c:pt idx="12862">
                  <c:v>44833.432815115739</c:v>
                </c:pt>
                <c:pt idx="12863">
                  <c:v>44833.432818692127</c:v>
                </c:pt>
                <c:pt idx="12864">
                  <c:v>44833.432822175928</c:v>
                </c:pt>
                <c:pt idx="12865">
                  <c:v>44833.432825752316</c:v>
                </c:pt>
                <c:pt idx="12866">
                  <c:v>44833.432829375</c:v>
                </c:pt>
                <c:pt idx="12867">
                  <c:v>44833.432832962964</c:v>
                </c:pt>
                <c:pt idx="12868">
                  <c:v>44833.432836550928</c:v>
                </c:pt>
                <c:pt idx="12869">
                  <c:v>44833.432840173613</c:v>
                </c:pt>
                <c:pt idx="12870">
                  <c:v>44833.432843761577</c:v>
                </c:pt>
                <c:pt idx="12871">
                  <c:v>44833.432847337965</c:v>
                </c:pt>
                <c:pt idx="12872">
                  <c:v>44833.432850937497</c:v>
                </c:pt>
                <c:pt idx="12873">
                  <c:v>44833.432854548613</c:v>
                </c:pt>
                <c:pt idx="12874">
                  <c:v>44833.432858148146</c:v>
                </c:pt>
                <c:pt idx="12875">
                  <c:v>44833.43286173611</c:v>
                </c:pt>
                <c:pt idx="12876">
                  <c:v>44833.432865358795</c:v>
                </c:pt>
                <c:pt idx="12877">
                  <c:v>44833.432868958334</c:v>
                </c:pt>
                <c:pt idx="12878">
                  <c:v>44833.432872546298</c:v>
                </c:pt>
                <c:pt idx="12879">
                  <c:v>44833.432876168983</c:v>
                </c:pt>
                <c:pt idx="12880">
                  <c:v>44833.432879756947</c:v>
                </c:pt>
                <c:pt idx="12881">
                  <c:v>44833.432883344911</c:v>
                </c:pt>
                <c:pt idx="12882">
                  <c:v>44833.432886828705</c:v>
                </c:pt>
                <c:pt idx="12883">
                  <c:v>44833.43289045139</c:v>
                </c:pt>
                <c:pt idx="12884">
                  <c:v>44833.432894039353</c:v>
                </c:pt>
                <c:pt idx="12885">
                  <c:v>44833.432897627317</c:v>
                </c:pt>
                <c:pt idx="12886">
                  <c:v>44833.432901250002</c:v>
                </c:pt>
                <c:pt idx="12887">
                  <c:v>44833.432904849535</c:v>
                </c:pt>
                <c:pt idx="12888">
                  <c:v>44833.432908437499</c:v>
                </c:pt>
                <c:pt idx="12889">
                  <c:v>44833.432912013886</c:v>
                </c:pt>
                <c:pt idx="12890">
                  <c:v>44833.432915636571</c:v>
                </c:pt>
                <c:pt idx="12891">
                  <c:v>44833.432919224535</c:v>
                </c:pt>
                <c:pt idx="12892">
                  <c:v>44833.432922789354</c:v>
                </c:pt>
                <c:pt idx="12893">
                  <c:v>44833.432926273148</c:v>
                </c:pt>
                <c:pt idx="12894">
                  <c:v>44833.432929861112</c:v>
                </c:pt>
                <c:pt idx="12895">
                  <c:v>44833.432933483797</c:v>
                </c:pt>
                <c:pt idx="12896">
                  <c:v>44833.432937071761</c:v>
                </c:pt>
                <c:pt idx="12897">
                  <c:v>44833.432940671293</c:v>
                </c:pt>
                <c:pt idx="12898">
                  <c:v>44833.432944282409</c:v>
                </c:pt>
                <c:pt idx="12899">
                  <c:v>44833.432947766203</c:v>
                </c:pt>
                <c:pt idx="12900">
                  <c:v>44833.432951354167</c:v>
                </c:pt>
                <c:pt idx="12901">
                  <c:v>44833.432954942131</c:v>
                </c:pt>
                <c:pt idx="12902">
                  <c:v>44833.432958564816</c:v>
                </c:pt>
                <c:pt idx="12903">
                  <c:v>44833.432962164348</c:v>
                </c:pt>
                <c:pt idx="12904">
                  <c:v>44833.432965740743</c:v>
                </c:pt>
                <c:pt idx="12905">
                  <c:v>44833.432969224537</c:v>
                </c:pt>
                <c:pt idx="12906">
                  <c:v>44833.432972847222</c:v>
                </c:pt>
                <c:pt idx="12907">
                  <c:v>44833.432976331016</c:v>
                </c:pt>
                <c:pt idx="12908">
                  <c:v>44833.43297991898</c:v>
                </c:pt>
                <c:pt idx="12909">
                  <c:v>44833.432983506944</c:v>
                </c:pt>
                <c:pt idx="12910">
                  <c:v>44833.432987129629</c:v>
                </c:pt>
                <c:pt idx="12911">
                  <c:v>44833.432990682872</c:v>
                </c:pt>
                <c:pt idx="12912">
                  <c:v>44833.432994166666</c:v>
                </c:pt>
                <c:pt idx="12913">
                  <c:v>44833.43299765046</c:v>
                </c:pt>
                <c:pt idx="12914">
                  <c:v>44833.433001238423</c:v>
                </c:pt>
                <c:pt idx="12915">
                  <c:v>44833.433004826387</c:v>
                </c:pt>
                <c:pt idx="12916">
                  <c:v>44833.433008449072</c:v>
                </c:pt>
                <c:pt idx="12917">
                  <c:v>44833.433012048612</c:v>
                </c:pt>
                <c:pt idx="12918">
                  <c:v>44833.433015636576</c:v>
                </c:pt>
                <c:pt idx="12919">
                  <c:v>44833.433019259261</c:v>
                </c:pt>
                <c:pt idx="12920">
                  <c:v>44833.433022847224</c:v>
                </c:pt>
                <c:pt idx="12921">
                  <c:v>44833.433026331018</c:v>
                </c:pt>
                <c:pt idx="12922">
                  <c:v>44833.433029918982</c:v>
                </c:pt>
                <c:pt idx="12923">
                  <c:v>44833.433033541667</c:v>
                </c:pt>
                <c:pt idx="12924">
                  <c:v>44833.433037129631</c:v>
                </c:pt>
                <c:pt idx="12925">
                  <c:v>44833.433040729164</c:v>
                </c:pt>
                <c:pt idx="12926">
                  <c:v>44833.43304434028</c:v>
                </c:pt>
                <c:pt idx="12927">
                  <c:v>44833.433047824074</c:v>
                </c:pt>
                <c:pt idx="12928">
                  <c:v>44833.433051412037</c:v>
                </c:pt>
                <c:pt idx="12929">
                  <c:v>44833.433055000001</c:v>
                </c:pt>
                <c:pt idx="12930">
                  <c:v>44833.433058483795</c:v>
                </c:pt>
                <c:pt idx="12931">
                  <c:v>44833.433062094904</c:v>
                </c:pt>
                <c:pt idx="12932">
                  <c:v>44833.433065578705</c:v>
                </c:pt>
                <c:pt idx="12933">
                  <c:v>44833.433069166669</c:v>
                </c:pt>
                <c:pt idx="12934">
                  <c:v>44833.433072754633</c:v>
                </c:pt>
                <c:pt idx="12935">
                  <c:v>44833.433076377318</c:v>
                </c:pt>
                <c:pt idx="12936">
                  <c:v>44833.43307997685</c:v>
                </c:pt>
                <c:pt idx="12937">
                  <c:v>44833.433083564814</c:v>
                </c:pt>
                <c:pt idx="12938">
                  <c:v>44833.433087187499</c:v>
                </c:pt>
                <c:pt idx="12939">
                  <c:v>44833.433090775463</c:v>
                </c:pt>
                <c:pt idx="12940">
                  <c:v>44833.433094363427</c:v>
                </c:pt>
                <c:pt idx="12941">
                  <c:v>44833.433097939815</c:v>
                </c:pt>
                <c:pt idx="12942">
                  <c:v>44833.433101562499</c:v>
                </c:pt>
                <c:pt idx="12943">
                  <c:v>44833.433105162039</c:v>
                </c:pt>
                <c:pt idx="12944">
                  <c:v>44833.433108750003</c:v>
                </c:pt>
                <c:pt idx="12945">
                  <c:v>44833.433112326391</c:v>
                </c:pt>
                <c:pt idx="12946">
                  <c:v>44833.433115914355</c:v>
                </c:pt>
                <c:pt idx="12947">
                  <c:v>44833.433119398149</c:v>
                </c:pt>
                <c:pt idx="12948">
                  <c:v>44833.433122881943</c:v>
                </c:pt>
                <c:pt idx="12949">
                  <c:v>44833.433126365744</c:v>
                </c:pt>
                <c:pt idx="12950">
                  <c:v>44833.433129953701</c:v>
                </c:pt>
                <c:pt idx="12951">
                  <c:v>44833.433133541665</c:v>
                </c:pt>
                <c:pt idx="12952">
                  <c:v>44833.433137025466</c:v>
                </c:pt>
                <c:pt idx="12953">
                  <c:v>44833.433140648151</c:v>
                </c:pt>
                <c:pt idx="12954">
                  <c:v>44833.433144236114</c:v>
                </c:pt>
                <c:pt idx="12955">
                  <c:v>44833.433147824071</c:v>
                </c:pt>
                <c:pt idx="12956">
                  <c:v>44833.433151446756</c:v>
                </c:pt>
                <c:pt idx="12957">
                  <c:v>44833.433155023151</c:v>
                </c:pt>
                <c:pt idx="12958">
                  <c:v>44833.433158611108</c:v>
                </c:pt>
                <c:pt idx="12959">
                  <c:v>44833.433162199071</c:v>
                </c:pt>
                <c:pt idx="12960">
                  <c:v>44833.433165821756</c:v>
                </c:pt>
                <c:pt idx="12961">
                  <c:v>44833.433169305557</c:v>
                </c:pt>
                <c:pt idx="12962">
                  <c:v>44833.433172893521</c:v>
                </c:pt>
                <c:pt idx="12963">
                  <c:v>44833.433176481478</c:v>
                </c:pt>
                <c:pt idx="12964">
                  <c:v>44833.43318010417</c:v>
                </c:pt>
                <c:pt idx="12965">
                  <c:v>44833.433183703703</c:v>
                </c:pt>
                <c:pt idx="12966">
                  <c:v>44833.433187291666</c:v>
                </c:pt>
                <c:pt idx="12967">
                  <c:v>44833.433190914351</c:v>
                </c:pt>
                <c:pt idx="12968">
                  <c:v>44833.433194513891</c:v>
                </c:pt>
                <c:pt idx="12969">
                  <c:v>44833.433198090279</c:v>
                </c:pt>
                <c:pt idx="12970">
                  <c:v>44833.433201574073</c:v>
                </c:pt>
                <c:pt idx="12971">
                  <c:v>44833.433205196758</c:v>
                </c:pt>
                <c:pt idx="12972">
                  <c:v>44833.433208784722</c:v>
                </c:pt>
                <c:pt idx="12973">
                  <c:v>44833.433212372685</c:v>
                </c:pt>
                <c:pt idx="12974">
                  <c:v>44833.43321599537</c:v>
                </c:pt>
                <c:pt idx="12975">
                  <c:v>44833.43321959491</c:v>
                </c:pt>
                <c:pt idx="12976">
                  <c:v>44833.433223182874</c:v>
                </c:pt>
                <c:pt idx="12977">
                  <c:v>44833.433226805559</c:v>
                </c:pt>
                <c:pt idx="12978">
                  <c:v>44833.433230405091</c:v>
                </c:pt>
                <c:pt idx="12979">
                  <c:v>44833.433233993055</c:v>
                </c:pt>
                <c:pt idx="12980">
                  <c:v>44833.43323761574</c:v>
                </c:pt>
                <c:pt idx="12981">
                  <c:v>44833.433241203704</c:v>
                </c:pt>
                <c:pt idx="12982">
                  <c:v>44833.433244791668</c:v>
                </c:pt>
                <c:pt idx="12983">
                  <c:v>44833.433248275462</c:v>
                </c:pt>
                <c:pt idx="12984">
                  <c:v>44833.433251886578</c:v>
                </c:pt>
                <c:pt idx="12985">
                  <c:v>44833.433255370372</c:v>
                </c:pt>
                <c:pt idx="12986">
                  <c:v>44833.433258958336</c:v>
                </c:pt>
                <c:pt idx="12987">
                  <c:v>44833.433262546299</c:v>
                </c:pt>
                <c:pt idx="12988">
                  <c:v>44833.433266030093</c:v>
                </c:pt>
                <c:pt idx="12989">
                  <c:v>44833.433269652778</c:v>
                </c:pt>
                <c:pt idx="12990">
                  <c:v>44833.433273240742</c:v>
                </c:pt>
                <c:pt idx="12991">
                  <c:v>44833.433276828706</c:v>
                </c:pt>
                <c:pt idx="12992">
                  <c:v>44833.433280439815</c:v>
                </c:pt>
                <c:pt idx="12993">
                  <c:v>44833.433284039354</c:v>
                </c:pt>
                <c:pt idx="12994">
                  <c:v>44833.433287615742</c:v>
                </c:pt>
                <c:pt idx="12995">
                  <c:v>44833.433291203706</c:v>
                </c:pt>
                <c:pt idx="12996">
                  <c:v>44833.4332946875</c:v>
                </c:pt>
                <c:pt idx="12997">
                  <c:v>44833.433298298609</c:v>
                </c:pt>
                <c:pt idx="12998">
                  <c:v>44833.43330178241</c:v>
                </c:pt>
                <c:pt idx="12999">
                  <c:v>44833.433305370374</c:v>
                </c:pt>
                <c:pt idx="13000">
                  <c:v>44833.433308946762</c:v>
                </c:pt>
                <c:pt idx="13001">
                  <c:v>44833.433312430556</c:v>
                </c:pt>
                <c:pt idx="13002">
                  <c:v>44833.43331591435</c:v>
                </c:pt>
                <c:pt idx="13003">
                  <c:v>44833.433319537035</c:v>
                </c:pt>
                <c:pt idx="13004">
                  <c:v>44833.433323124998</c:v>
                </c:pt>
                <c:pt idx="13005">
                  <c:v>44833.433326712962</c:v>
                </c:pt>
                <c:pt idx="13006">
                  <c:v>44833.433330335647</c:v>
                </c:pt>
                <c:pt idx="13007">
                  <c:v>44833.433333935187</c:v>
                </c:pt>
                <c:pt idx="13008">
                  <c:v>44833.433337523151</c:v>
                </c:pt>
                <c:pt idx="13009">
                  <c:v>44833.433341145836</c:v>
                </c:pt>
                <c:pt idx="13010">
                  <c:v>44833.433344733799</c:v>
                </c:pt>
                <c:pt idx="13011">
                  <c:v>44833.433348333332</c:v>
                </c:pt>
                <c:pt idx="13012">
                  <c:v>44833.433351956017</c:v>
                </c:pt>
                <c:pt idx="13013">
                  <c:v>44833.433355543981</c:v>
                </c:pt>
                <c:pt idx="13014">
                  <c:v>44833.433359131945</c:v>
                </c:pt>
                <c:pt idx="13015">
                  <c:v>44833.433362754629</c:v>
                </c:pt>
                <c:pt idx="13016">
                  <c:v>44833.433366238423</c:v>
                </c:pt>
                <c:pt idx="13017">
                  <c:v>44833.433369814818</c:v>
                </c:pt>
                <c:pt idx="13018">
                  <c:v>44833.433373402775</c:v>
                </c:pt>
                <c:pt idx="13019">
                  <c:v>44833.433376990739</c:v>
                </c:pt>
                <c:pt idx="13020">
                  <c:v>44833.433380613424</c:v>
                </c:pt>
                <c:pt idx="13021">
                  <c:v>44833.433384201388</c:v>
                </c:pt>
                <c:pt idx="13022">
                  <c:v>44833.433387789351</c:v>
                </c:pt>
                <c:pt idx="13023">
                  <c:v>44833.433391423612</c:v>
                </c:pt>
                <c:pt idx="13024">
                  <c:v>44833.433395011576</c:v>
                </c:pt>
                <c:pt idx="13025">
                  <c:v>44833.43339859954</c:v>
                </c:pt>
                <c:pt idx="13026">
                  <c:v>44833.433402222225</c:v>
                </c:pt>
                <c:pt idx="13027">
                  <c:v>44833.433405821757</c:v>
                </c:pt>
                <c:pt idx="13028">
                  <c:v>44833.433409398145</c:v>
                </c:pt>
                <c:pt idx="13029">
                  <c:v>44833.433413009261</c:v>
                </c:pt>
                <c:pt idx="13030">
                  <c:v>44833.433416597225</c:v>
                </c:pt>
                <c:pt idx="13031">
                  <c:v>44833.433420196758</c:v>
                </c:pt>
                <c:pt idx="13032">
                  <c:v>44833.433423784722</c:v>
                </c:pt>
                <c:pt idx="13033">
                  <c:v>44833.433427407406</c:v>
                </c:pt>
                <c:pt idx="13034">
                  <c:v>44833.43343099537</c:v>
                </c:pt>
                <c:pt idx="13035">
                  <c:v>44833.433434583334</c:v>
                </c:pt>
                <c:pt idx="13036">
                  <c:v>44833.433438217595</c:v>
                </c:pt>
                <c:pt idx="13037">
                  <c:v>44833.433441805559</c:v>
                </c:pt>
                <c:pt idx="13038">
                  <c:v>44833.433445393515</c:v>
                </c:pt>
                <c:pt idx="13039">
                  <c:v>44833.433448877317</c:v>
                </c:pt>
                <c:pt idx="13040">
                  <c:v>44833.433452500001</c:v>
                </c:pt>
                <c:pt idx="13041">
                  <c:v>44833.433456087965</c:v>
                </c:pt>
                <c:pt idx="13042">
                  <c:v>44833.433459675929</c:v>
                </c:pt>
                <c:pt idx="13043">
                  <c:v>44833.433463298614</c:v>
                </c:pt>
                <c:pt idx="13044">
                  <c:v>44833.433466898146</c:v>
                </c:pt>
                <c:pt idx="13045">
                  <c:v>44833.433470462965</c:v>
                </c:pt>
                <c:pt idx="13046">
                  <c:v>44833.433474050929</c:v>
                </c:pt>
                <c:pt idx="13047">
                  <c:v>44833.433477534723</c:v>
                </c:pt>
                <c:pt idx="13048">
                  <c:v>44833.433481145832</c:v>
                </c:pt>
                <c:pt idx="13049">
                  <c:v>44833.433484745372</c:v>
                </c:pt>
                <c:pt idx="13050">
                  <c:v>44833.433488333336</c:v>
                </c:pt>
                <c:pt idx="13051">
                  <c:v>44833.433491956021</c:v>
                </c:pt>
                <c:pt idx="13052">
                  <c:v>44833.433495555553</c:v>
                </c:pt>
                <c:pt idx="13053">
                  <c:v>44833.433499143517</c:v>
                </c:pt>
                <c:pt idx="13054">
                  <c:v>44833.433502766202</c:v>
                </c:pt>
                <c:pt idx="13055">
                  <c:v>44833.433506354166</c:v>
                </c:pt>
                <c:pt idx="13056">
                  <c:v>44833.43350994213</c:v>
                </c:pt>
                <c:pt idx="13057">
                  <c:v>44833.433513425924</c:v>
                </c:pt>
                <c:pt idx="13058">
                  <c:v>44833.433516990743</c:v>
                </c:pt>
                <c:pt idx="13059">
                  <c:v>44833.433520613427</c:v>
                </c:pt>
                <c:pt idx="13060">
                  <c:v>44833.43352421296</c:v>
                </c:pt>
                <c:pt idx="13061">
                  <c:v>44833.433527800924</c:v>
                </c:pt>
                <c:pt idx="13062">
                  <c:v>44833.433531423609</c:v>
                </c:pt>
                <c:pt idx="13063">
                  <c:v>44833.433535011573</c:v>
                </c:pt>
                <c:pt idx="13064">
                  <c:v>44833.433538495374</c:v>
                </c:pt>
                <c:pt idx="13065">
                  <c:v>44833.43354208333</c:v>
                </c:pt>
                <c:pt idx="13066">
                  <c:v>44833.433545706015</c:v>
                </c:pt>
                <c:pt idx="13067">
                  <c:v>44833.433549293979</c:v>
                </c:pt>
                <c:pt idx="13068">
                  <c:v>44833.433552881943</c:v>
                </c:pt>
                <c:pt idx="13069">
                  <c:v>44833.433556365744</c:v>
                </c:pt>
                <c:pt idx="13070">
                  <c:v>44833.433559976853</c:v>
                </c:pt>
                <c:pt idx="13071">
                  <c:v>44833.433563460647</c:v>
                </c:pt>
                <c:pt idx="13072">
                  <c:v>44833.433567048611</c:v>
                </c:pt>
                <c:pt idx="13073">
                  <c:v>44833.433570636575</c:v>
                </c:pt>
                <c:pt idx="13074">
                  <c:v>44833.433574247683</c:v>
                </c:pt>
                <c:pt idx="13075">
                  <c:v>44833.433577847223</c:v>
                </c:pt>
                <c:pt idx="13076">
                  <c:v>44833.433581331017</c:v>
                </c:pt>
                <c:pt idx="13077">
                  <c:v>44833.433584918981</c:v>
                </c:pt>
                <c:pt idx="13078">
                  <c:v>44833.433588541666</c:v>
                </c:pt>
                <c:pt idx="13079">
                  <c:v>44833.43359212963</c:v>
                </c:pt>
                <c:pt idx="13080">
                  <c:v>44833.433595613424</c:v>
                </c:pt>
                <c:pt idx="13081">
                  <c:v>44833.433599201388</c:v>
                </c:pt>
                <c:pt idx="13082">
                  <c:v>44833.433602824072</c:v>
                </c:pt>
                <c:pt idx="13083">
                  <c:v>44833.433606412036</c:v>
                </c:pt>
                <c:pt idx="13084">
                  <c:v>44833.43360989583</c:v>
                </c:pt>
                <c:pt idx="13085">
                  <c:v>44833.433613483794</c:v>
                </c:pt>
                <c:pt idx="13086">
                  <c:v>44833.433617106479</c:v>
                </c:pt>
                <c:pt idx="13087">
                  <c:v>44833.433620694443</c:v>
                </c:pt>
                <c:pt idx="13088">
                  <c:v>44833.433624293983</c:v>
                </c:pt>
                <c:pt idx="13089">
                  <c:v>44833.433627905091</c:v>
                </c:pt>
                <c:pt idx="13090">
                  <c:v>44833.433631388885</c:v>
                </c:pt>
                <c:pt idx="13091">
                  <c:v>44833.433634976849</c:v>
                </c:pt>
                <c:pt idx="13092">
                  <c:v>44833.433638564813</c:v>
                </c:pt>
                <c:pt idx="13093">
                  <c:v>44833.433642187498</c:v>
                </c:pt>
                <c:pt idx="13094">
                  <c:v>44833.433645775462</c:v>
                </c:pt>
                <c:pt idx="13095">
                  <c:v>44833.433649351849</c:v>
                </c:pt>
                <c:pt idx="13096">
                  <c:v>44833.433652939813</c:v>
                </c:pt>
                <c:pt idx="13097">
                  <c:v>44833.433656423615</c:v>
                </c:pt>
                <c:pt idx="13098">
                  <c:v>44833.433659988426</c:v>
                </c:pt>
                <c:pt idx="13099">
                  <c:v>44833.433663611111</c:v>
                </c:pt>
                <c:pt idx="13100">
                  <c:v>44833.433667210651</c:v>
                </c:pt>
                <c:pt idx="13101">
                  <c:v>44833.433670798608</c:v>
                </c:pt>
                <c:pt idx="13102">
                  <c:v>44833.4336744213</c:v>
                </c:pt>
                <c:pt idx="13103">
                  <c:v>44833.433677986111</c:v>
                </c:pt>
                <c:pt idx="13104">
                  <c:v>44833.433681585651</c:v>
                </c:pt>
                <c:pt idx="13105">
                  <c:v>44833.433685173608</c:v>
                </c:pt>
                <c:pt idx="13106">
                  <c:v>44833.433688796293</c:v>
                </c:pt>
                <c:pt idx="13107">
                  <c:v>44833.433692384257</c:v>
                </c:pt>
                <c:pt idx="13108">
                  <c:v>44833.433695983796</c:v>
                </c:pt>
                <c:pt idx="13109">
                  <c:v>44833.433699594905</c:v>
                </c:pt>
                <c:pt idx="13110">
                  <c:v>44833.433703078706</c:v>
                </c:pt>
                <c:pt idx="13111">
                  <c:v>44833.433706666663</c:v>
                </c:pt>
                <c:pt idx="13112">
                  <c:v>44833.433710266203</c:v>
                </c:pt>
                <c:pt idx="13113">
                  <c:v>44833.433713877312</c:v>
                </c:pt>
                <c:pt idx="13114">
                  <c:v>44833.433717476852</c:v>
                </c:pt>
                <c:pt idx="13115">
                  <c:v>44833.433721064815</c:v>
                </c:pt>
                <c:pt idx="13116">
                  <c:v>44833.4337246875</c:v>
                </c:pt>
                <c:pt idx="13117">
                  <c:v>44833.43372828704</c:v>
                </c:pt>
                <c:pt idx="13118">
                  <c:v>44833.433731874997</c:v>
                </c:pt>
                <c:pt idx="13119">
                  <c:v>44833.433735451392</c:v>
                </c:pt>
                <c:pt idx="13120">
                  <c:v>44833.433739062501</c:v>
                </c:pt>
                <c:pt idx="13121">
                  <c:v>44833.43374266204</c:v>
                </c:pt>
                <c:pt idx="13122">
                  <c:v>44833.433746249997</c:v>
                </c:pt>
                <c:pt idx="13123">
                  <c:v>44833.433749872682</c:v>
                </c:pt>
                <c:pt idx="13124">
                  <c:v>44833.433753472222</c:v>
                </c:pt>
                <c:pt idx="13125">
                  <c:v>44833.433757060186</c:v>
                </c:pt>
                <c:pt idx="13126">
                  <c:v>44833.43376068287</c:v>
                </c:pt>
                <c:pt idx="13127">
                  <c:v>44833.433764270834</c:v>
                </c:pt>
                <c:pt idx="13128">
                  <c:v>44833.433767858798</c:v>
                </c:pt>
                <c:pt idx="13129">
                  <c:v>44833.433771481483</c:v>
                </c:pt>
                <c:pt idx="13130">
                  <c:v>44833.433775081015</c:v>
                </c:pt>
                <c:pt idx="13131">
                  <c:v>44833.433778668979</c:v>
                </c:pt>
                <c:pt idx="13132">
                  <c:v>44833.433782268519</c:v>
                </c:pt>
                <c:pt idx="13133">
                  <c:v>44833.433785856483</c:v>
                </c:pt>
                <c:pt idx="13134">
                  <c:v>44833.433789444447</c:v>
                </c:pt>
                <c:pt idx="13135">
                  <c:v>44833.433793020835</c:v>
                </c:pt>
                <c:pt idx="13136">
                  <c:v>44833.433796504629</c:v>
                </c:pt>
                <c:pt idx="13137">
                  <c:v>44833.433800092593</c:v>
                </c:pt>
                <c:pt idx="13138">
                  <c:v>44833.433803715277</c:v>
                </c:pt>
                <c:pt idx="13139">
                  <c:v>44833.433807303241</c:v>
                </c:pt>
                <c:pt idx="13140">
                  <c:v>44833.433810891205</c:v>
                </c:pt>
                <c:pt idx="13141">
                  <c:v>44833.433814374999</c:v>
                </c:pt>
                <c:pt idx="13142">
                  <c:v>44833.433817986108</c:v>
                </c:pt>
                <c:pt idx="13143">
                  <c:v>44833.433821469909</c:v>
                </c:pt>
                <c:pt idx="13144">
                  <c:v>44833.433825057873</c:v>
                </c:pt>
                <c:pt idx="13145">
                  <c:v>44833.433828645837</c:v>
                </c:pt>
                <c:pt idx="13146">
                  <c:v>44833.433832268522</c:v>
                </c:pt>
                <c:pt idx="13147">
                  <c:v>44833.433835868054</c:v>
                </c:pt>
                <c:pt idx="13148">
                  <c:v>44833.433839456018</c:v>
                </c:pt>
                <c:pt idx="13149">
                  <c:v>44833.433843043982</c:v>
                </c:pt>
                <c:pt idx="13150">
                  <c:v>44833.433846643522</c:v>
                </c:pt>
                <c:pt idx="13151">
                  <c:v>44833.433850196758</c:v>
                </c:pt>
                <c:pt idx="13152">
                  <c:v>44833.433853784722</c:v>
                </c:pt>
                <c:pt idx="13153">
                  <c:v>44833.433857384262</c:v>
                </c:pt>
                <c:pt idx="13154">
                  <c:v>44833.433860972225</c:v>
                </c:pt>
                <c:pt idx="13155">
                  <c:v>44833.433864456019</c:v>
                </c:pt>
                <c:pt idx="13156">
                  <c:v>44833.433868067128</c:v>
                </c:pt>
                <c:pt idx="13157">
                  <c:v>44833.433871550929</c:v>
                </c:pt>
                <c:pt idx="13158">
                  <c:v>44833.433875127317</c:v>
                </c:pt>
                <c:pt idx="13159">
                  <c:v>44833.433878703705</c:v>
                </c:pt>
                <c:pt idx="13160">
                  <c:v>44833.433882280093</c:v>
                </c:pt>
                <c:pt idx="13161">
                  <c:v>44833.433885868057</c:v>
                </c:pt>
                <c:pt idx="13162">
                  <c:v>44833.433889490741</c:v>
                </c:pt>
                <c:pt idx="13163">
                  <c:v>44833.433893090281</c:v>
                </c:pt>
                <c:pt idx="13164">
                  <c:v>44833.433896678238</c:v>
                </c:pt>
                <c:pt idx="13165">
                  <c:v>44833.433900289354</c:v>
                </c:pt>
                <c:pt idx="13166">
                  <c:v>44833.433903877318</c:v>
                </c:pt>
                <c:pt idx="13167">
                  <c:v>44833.433907465274</c:v>
                </c:pt>
                <c:pt idx="13168">
                  <c:v>44833.433911053238</c:v>
                </c:pt>
                <c:pt idx="13169">
                  <c:v>44833.433914675923</c:v>
                </c:pt>
                <c:pt idx="13170">
                  <c:v>44833.433918275463</c:v>
                </c:pt>
                <c:pt idx="13171">
                  <c:v>44833.433921863427</c:v>
                </c:pt>
                <c:pt idx="13172">
                  <c:v>44833.433925486112</c:v>
                </c:pt>
                <c:pt idx="13173">
                  <c:v>44833.433929074075</c:v>
                </c:pt>
                <c:pt idx="13174">
                  <c:v>44833.433932662039</c:v>
                </c:pt>
                <c:pt idx="13175">
                  <c:v>44833.433936284724</c:v>
                </c:pt>
                <c:pt idx="13176">
                  <c:v>44833.433939872688</c:v>
                </c:pt>
                <c:pt idx="13177">
                  <c:v>44833.433943449076</c:v>
                </c:pt>
                <c:pt idx="13178">
                  <c:v>44833.433947025464</c:v>
                </c:pt>
                <c:pt idx="13179">
                  <c:v>44833.433950590275</c:v>
                </c:pt>
                <c:pt idx="13180">
                  <c:v>44833.433954189815</c:v>
                </c:pt>
                <c:pt idx="13181">
                  <c:v>44833.4339578125</c:v>
                </c:pt>
                <c:pt idx="13182">
                  <c:v>44833.433961400464</c:v>
                </c:pt>
                <c:pt idx="13183">
                  <c:v>44833.433964976852</c:v>
                </c:pt>
                <c:pt idx="13184">
                  <c:v>44833.433968576392</c:v>
                </c:pt>
                <c:pt idx="13185">
                  <c:v>44833.4339721875</c:v>
                </c:pt>
                <c:pt idx="13186">
                  <c:v>44833.433975752312</c:v>
                </c:pt>
                <c:pt idx="13187">
                  <c:v>44833.433979351852</c:v>
                </c:pt>
                <c:pt idx="13188">
                  <c:v>44833.433982939816</c:v>
                </c:pt>
                <c:pt idx="13189">
                  <c:v>44833.433986562501</c:v>
                </c:pt>
                <c:pt idx="13190">
                  <c:v>44833.433990150465</c:v>
                </c:pt>
                <c:pt idx="13191">
                  <c:v>44833.433993726852</c:v>
                </c:pt>
                <c:pt idx="13192">
                  <c:v>44833.433997326392</c:v>
                </c:pt>
                <c:pt idx="13193">
                  <c:v>44833.434000937501</c:v>
                </c:pt>
                <c:pt idx="13194">
                  <c:v>44833.434004525465</c:v>
                </c:pt>
                <c:pt idx="13195">
                  <c:v>44833.434008009259</c:v>
                </c:pt>
                <c:pt idx="13196">
                  <c:v>44833.434011585647</c:v>
                </c:pt>
                <c:pt idx="13197">
                  <c:v>44833.434015069448</c:v>
                </c:pt>
                <c:pt idx="13198">
                  <c:v>44833.434018692133</c:v>
                </c:pt>
                <c:pt idx="13199">
                  <c:v>44833.434022280089</c:v>
                </c:pt>
                <c:pt idx="13200">
                  <c:v>44833.434025879629</c:v>
                </c:pt>
                <c:pt idx="13201">
                  <c:v>44833.434029502314</c:v>
                </c:pt>
                <c:pt idx="13202">
                  <c:v>44833.434033090278</c:v>
                </c:pt>
                <c:pt idx="13203">
                  <c:v>44833.43403665509</c:v>
                </c:pt>
                <c:pt idx="13204">
                  <c:v>44833.434040138891</c:v>
                </c:pt>
                <c:pt idx="13205">
                  <c:v>44833.434043726855</c:v>
                </c:pt>
                <c:pt idx="13206">
                  <c:v>44833.434047349539</c:v>
                </c:pt>
                <c:pt idx="13207">
                  <c:v>44833.434050937503</c:v>
                </c:pt>
                <c:pt idx="13208">
                  <c:v>44833.43405452546</c:v>
                </c:pt>
                <c:pt idx="13209">
                  <c:v>44833.434058136576</c:v>
                </c:pt>
                <c:pt idx="13210">
                  <c:v>44833.434061712964</c:v>
                </c:pt>
                <c:pt idx="13211">
                  <c:v>44833.434065312496</c:v>
                </c:pt>
                <c:pt idx="13212">
                  <c:v>44833.434068888891</c:v>
                </c:pt>
                <c:pt idx="13213">
                  <c:v>44833.434072476855</c:v>
                </c:pt>
                <c:pt idx="13214">
                  <c:v>44833.434076064812</c:v>
                </c:pt>
                <c:pt idx="13215">
                  <c:v>44833.434079675928</c:v>
                </c:pt>
                <c:pt idx="13216">
                  <c:v>44833.434083263892</c:v>
                </c:pt>
                <c:pt idx="13217">
                  <c:v>44833.434086851848</c:v>
                </c:pt>
                <c:pt idx="13218">
                  <c:v>44833.43409047454</c:v>
                </c:pt>
                <c:pt idx="13219">
                  <c:v>44833.434093958334</c:v>
                </c:pt>
                <c:pt idx="13220">
                  <c:v>44833.434097546298</c:v>
                </c:pt>
                <c:pt idx="13221">
                  <c:v>44833.43410111111</c:v>
                </c:pt>
                <c:pt idx="13222">
                  <c:v>44833.434104699074</c:v>
                </c:pt>
                <c:pt idx="13223">
                  <c:v>44833.434108333335</c:v>
                </c:pt>
                <c:pt idx="13224">
                  <c:v>44833.434111921299</c:v>
                </c:pt>
                <c:pt idx="13225">
                  <c:v>44833.434115509262</c:v>
                </c:pt>
                <c:pt idx="13226">
                  <c:v>44833.434119131947</c:v>
                </c:pt>
                <c:pt idx="13227">
                  <c:v>44833.434122719904</c:v>
                </c:pt>
                <c:pt idx="13228">
                  <c:v>44833.434126203705</c:v>
                </c:pt>
                <c:pt idx="13229">
                  <c:v>44833.434129791669</c:v>
                </c:pt>
                <c:pt idx="13230">
                  <c:v>44833.434133414354</c:v>
                </c:pt>
                <c:pt idx="13231">
                  <c:v>44833.434137002318</c:v>
                </c:pt>
                <c:pt idx="13232">
                  <c:v>44833.434140486112</c:v>
                </c:pt>
                <c:pt idx="13233">
                  <c:v>44833.434144074075</c:v>
                </c:pt>
                <c:pt idx="13234">
                  <c:v>44833.43414769676</c:v>
                </c:pt>
                <c:pt idx="13235">
                  <c:v>44833.434151296293</c:v>
                </c:pt>
                <c:pt idx="13236">
                  <c:v>44833.434154861112</c:v>
                </c:pt>
                <c:pt idx="13237">
                  <c:v>44833.434158449076</c:v>
                </c:pt>
                <c:pt idx="13238">
                  <c:v>44833.434162071761</c:v>
                </c:pt>
                <c:pt idx="13239">
                  <c:v>44833.434165671293</c:v>
                </c:pt>
                <c:pt idx="13240">
                  <c:v>44833.434169247688</c:v>
                </c:pt>
                <c:pt idx="13241">
                  <c:v>44833.434172824076</c:v>
                </c:pt>
                <c:pt idx="13242">
                  <c:v>44833.434176446761</c:v>
                </c:pt>
                <c:pt idx="13243">
                  <c:v>44833.434179930555</c:v>
                </c:pt>
                <c:pt idx="13244">
                  <c:v>44833.434183518519</c:v>
                </c:pt>
                <c:pt idx="13245">
                  <c:v>44833.434187106483</c:v>
                </c:pt>
                <c:pt idx="13246">
                  <c:v>44833.434190729167</c:v>
                </c:pt>
                <c:pt idx="13247">
                  <c:v>44833.434194328707</c:v>
                </c:pt>
                <c:pt idx="13248">
                  <c:v>44833.434197916664</c:v>
                </c:pt>
                <c:pt idx="13249">
                  <c:v>44833.434201539349</c:v>
                </c:pt>
                <c:pt idx="13250">
                  <c:v>44833.434205127312</c:v>
                </c:pt>
                <c:pt idx="13251">
                  <c:v>44833.434208726852</c:v>
                </c:pt>
                <c:pt idx="13252">
                  <c:v>44833.434212314816</c:v>
                </c:pt>
                <c:pt idx="13253">
                  <c:v>44833.434215821762</c:v>
                </c:pt>
                <c:pt idx="13254">
                  <c:v>44833.434219409719</c:v>
                </c:pt>
                <c:pt idx="13255">
                  <c:v>44833.434222997683</c:v>
                </c:pt>
                <c:pt idx="13256">
                  <c:v>44833.434226631944</c:v>
                </c:pt>
                <c:pt idx="13257">
                  <c:v>44833.434230219907</c:v>
                </c:pt>
                <c:pt idx="13258">
                  <c:v>44833.434233807871</c:v>
                </c:pt>
                <c:pt idx="13259">
                  <c:v>44833.434237291665</c:v>
                </c:pt>
                <c:pt idx="13260">
                  <c:v>44833.434240902781</c:v>
                </c:pt>
                <c:pt idx="13261">
                  <c:v>44833.434244502314</c:v>
                </c:pt>
                <c:pt idx="13262">
                  <c:v>44833.434248067133</c:v>
                </c:pt>
                <c:pt idx="13263">
                  <c:v>44833.43425165509</c:v>
                </c:pt>
                <c:pt idx="13264">
                  <c:v>44833.434255138891</c:v>
                </c:pt>
                <c:pt idx="13265">
                  <c:v>44833.43425875</c:v>
                </c:pt>
                <c:pt idx="13266">
                  <c:v>44833.434262233794</c:v>
                </c:pt>
                <c:pt idx="13267">
                  <c:v>44833.434265821757</c:v>
                </c:pt>
                <c:pt idx="13268">
                  <c:v>44833.434269398145</c:v>
                </c:pt>
                <c:pt idx="13269">
                  <c:v>44833.434272986109</c:v>
                </c:pt>
                <c:pt idx="13270">
                  <c:v>44833.434276608794</c:v>
                </c:pt>
                <c:pt idx="13271">
                  <c:v>44833.434280173613</c:v>
                </c:pt>
                <c:pt idx="13272">
                  <c:v>44833.434283668983</c:v>
                </c:pt>
                <c:pt idx="13273">
                  <c:v>44833.434287256947</c:v>
                </c:pt>
                <c:pt idx="13274">
                  <c:v>44833.434290740741</c:v>
                </c:pt>
                <c:pt idx="13275">
                  <c:v>44833.434294340281</c:v>
                </c:pt>
                <c:pt idx="13276">
                  <c:v>44833.434297928237</c:v>
                </c:pt>
                <c:pt idx="13277">
                  <c:v>44833.434301527777</c:v>
                </c:pt>
                <c:pt idx="13278">
                  <c:v>44833.434305115741</c:v>
                </c:pt>
                <c:pt idx="13279">
                  <c:v>44833.434308738426</c:v>
                </c:pt>
                <c:pt idx="13280">
                  <c:v>44833.43431232639</c:v>
                </c:pt>
                <c:pt idx="13281">
                  <c:v>44833.434315925922</c:v>
                </c:pt>
                <c:pt idx="13282">
                  <c:v>44833.434319548614</c:v>
                </c:pt>
                <c:pt idx="13283">
                  <c:v>44833.434323136571</c:v>
                </c:pt>
                <c:pt idx="13284">
                  <c:v>44833.434326724535</c:v>
                </c:pt>
                <c:pt idx="13285">
                  <c:v>44833.43433034722</c:v>
                </c:pt>
                <c:pt idx="13286">
                  <c:v>44833.43433394676</c:v>
                </c:pt>
                <c:pt idx="13287">
                  <c:v>44833.434337523147</c:v>
                </c:pt>
                <c:pt idx="13288">
                  <c:v>44833.434341006941</c:v>
                </c:pt>
                <c:pt idx="13289">
                  <c:v>44833.434344618057</c:v>
                </c:pt>
                <c:pt idx="13290">
                  <c:v>44833.43434821759</c:v>
                </c:pt>
                <c:pt idx="13291">
                  <c:v>44833.434351736112</c:v>
                </c:pt>
                <c:pt idx="13292">
                  <c:v>44833.434355335645</c:v>
                </c:pt>
                <c:pt idx="13293">
                  <c:v>44833.43435891204</c:v>
                </c:pt>
                <c:pt idx="13294">
                  <c:v>44833.434362395834</c:v>
                </c:pt>
                <c:pt idx="13295">
                  <c:v>44833.434365879628</c:v>
                </c:pt>
                <c:pt idx="13296">
                  <c:v>44833.434369467592</c:v>
                </c:pt>
                <c:pt idx="13297">
                  <c:v>44833.4343730787</c:v>
                </c:pt>
                <c:pt idx="13298">
                  <c:v>44833.434376562502</c:v>
                </c:pt>
                <c:pt idx="13299">
                  <c:v>44833.434380046296</c:v>
                </c:pt>
                <c:pt idx="13300">
                  <c:v>44833.43438363426</c:v>
                </c:pt>
                <c:pt idx="13301">
                  <c:v>44833.434387222223</c:v>
                </c:pt>
                <c:pt idx="13302">
                  <c:v>44833.434390844908</c:v>
                </c:pt>
                <c:pt idx="13303">
                  <c:v>44833.434394444441</c:v>
                </c:pt>
                <c:pt idx="13304">
                  <c:v>44833.434398032405</c:v>
                </c:pt>
                <c:pt idx="13305">
                  <c:v>44833.434401655089</c:v>
                </c:pt>
                <c:pt idx="13306">
                  <c:v>44833.434405243053</c:v>
                </c:pt>
                <c:pt idx="13307">
                  <c:v>44833.434408842593</c:v>
                </c:pt>
                <c:pt idx="13308">
                  <c:v>44833.434412465278</c:v>
                </c:pt>
                <c:pt idx="13309">
                  <c:v>44833.434416053242</c:v>
                </c:pt>
                <c:pt idx="13310">
                  <c:v>44833.43441962963</c:v>
                </c:pt>
                <c:pt idx="13311">
                  <c:v>44833.434423217594</c:v>
                </c:pt>
                <c:pt idx="13312">
                  <c:v>44833.434426840278</c:v>
                </c:pt>
                <c:pt idx="13313">
                  <c:v>44833.434430428242</c:v>
                </c:pt>
                <c:pt idx="13314">
                  <c:v>44833.434434016206</c:v>
                </c:pt>
                <c:pt idx="13315">
                  <c:v>44833.434437615739</c:v>
                </c:pt>
                <c:pt idx="13316">
                  <c:v>44833.434441215279</c:v>
                </c:pt>
                <c:pt idx="13317">
                  <c:v>44833.43444478009</c:v>
                </c:pt>
                <c:pt idx="13318">
                  <c:v>44833.434448263892</c:v>
                </c:pt>
                <c:pt idx="13319">
                  <c:v>44833.434451851848</c:v>
                </c:pt>
                <c:pt idx="13320">
                  <c:v>44833.434455428243</c:v>
                </c:pt>
                <c:pt idx="13321">
                  <c:v>44833.434459039352</c:v>
                </c:pt>
                <c:pt idx="13322">
                  <c:v>44833.434462638892</c:v>
                </c:pt>
                <c:pt idx="13323">
                  <c:v>44833.434466226849</c:v>
                </c:pt>
                <c:pt idx="13324">
                  <c:v>44833.434469814812</c:v>
                </c:pt>
                <c:pt idx="13325">
                  <c:v>44833.434473379632</c:v>
                </c:pt>
                <c:pt idx="13326">
                  <c:v>44833.434476863426</c:v>
                </c:pt>
                <c:pt idx="13327">
                  <c:v>44833.434480474534</c:v>
                </c:pt>
                <c:pt idx="13328">
                  <c:v>44833.434484074074</c:v>
                </c:pt>
                <c:pt idx="13329">
                  <c:v>44833.434487557868</c:v>
                </c:pt>
                <c:pt idx="13330">
                  <c:v>44833.434491145832</c:v>
                </c:pt>
                <c:pt idx="13331">
                  <c:v>44833.434494768517</c:v>
                </c:pt>
                <c:pt idx="13332">
                  <c:v>44833.434498356481</c:v>
                </c:pt>
                <c:pt idx="13333">
                  <c:v>44833.434501956021</c:v>
                </c:pt>
                <c:pt idx="13334">
                  <c:v>44833.434505567129</c:v>
                </c:pt>
                <c:pt idx="13335">
                  <c:v>44833.434509050923</c:v>
                </c:pt>
                <c:pt idx="13336">
                  <c:v>44833.434512638887</c:v>
                </c:pt>
                <c:pt idx="13337">
                  <c:v>44833.434516122688</c:v>
                </c:pt>
                <c:pt idx="13338">
                  <c:v>44833.434519710645</c:v>
                </c:pt>
                <c:pt idx="13339">
                  <c:v>44833.43452333333</c:v>
                </c:pt>
                <c:pt idx="13340">
                  <c:v>44833.434526921294</c:v>
                </c:pt>
                <c:pt idx="13341">
                  <c:v>44833.434530509257</c:v>
                </c:pt>
                <c:pt idx="13342">
                  <c:v>44833.434534131942</c:v>
                </c:pt>
                <c:pt idx="13343">
                  <c:v>44833.434537731482</c:v>
                </c:pt>
                <c:pt idx="13344">
                  <c:v>44833.434541319446</c:v>
                </c:pt>
                <c:pt idx="13345">
                  <c:v>44833.434544942131</c:v>
                </c:pt>
                <c:pt idx="13346">
                  <c:v>44833.434548530095</c:v>
                </c:pt>
                <c:pt idx="13347">
                  <c:v>44833.434552013889</c:v>
                </c:pt>
                <c:pt idx="13348">
                  <c:v>44833.434555601852</c:v>
                </c:pt>
                <c:pt idx="13349">
                  <c:v>44833.434559224537</c:v>
                </c:pt>
                <c:pt idx="13350">
                  <c:v>44833.434562812501</c:v>
                </c:pt>
                <c:pt idx="13351">
                  <c:v>44833.434566400465</c:v>
                </c:pt>
                <c:pt idx="13352">
                  <c:v>44833.434570011574</c:v>
                </c:pt>
                <c:pt idx="13353">
                  <c:v>44833.434573495368</c:v>
                </c:pt>
                <c:pt idx="13354">
                  <c:v>44833.434577094908</c:v>
                </c:pt>
                <c:pt idx="13355">
                  <c:v>44833.434580624998</c:v>
                </c:pt>
                <c:pt idx="13356">
                  <c:v>44833.434584236114</c:v>
                </c:pt>
                <c:pt idx="13357">
                  <c:v>44833.434587824071</c:v>
                </c:pt>
                <c:pt idx="13358">
                  <c:v>44833.434591446756</c:v>
                </c:pt>
                <c:pt idx="13359">
                  <c:v>44833.434595023151</c:v>
                </c:pt>
                <c:pt idx="13360">
                  <c:v>44833.434598611108</c:v>
                </c:pt>
                <c:pt idx="13361">
                  <c:v>44833.434602199071</c:v>
                </c:pt>
                <c:pt idx="13362">
                  <c:v>44833.434605821756</c:v>
                </c:pt>
                <c:pt idx="13363">
                  <c:v>44833.434609421296</c:v>
                </c:pt>
                <c:pt idx="13364">
                  <c:v>44833.43461300926</c:v>
                </c:pt>
                <c:pt idx="13365">
                  <c:v>44833.434616631945</c:v>
                </c:pt>
                <c:pt idx="13366">
                  <c:v>44833.434620231485</c:v>
                </c:pt>
                <c:pt idx="13367">
                  <c:v>44833.434623819441</c:v>
                </c:pt>
                <c:pt idx="13368">
                  <c:v>44833.434627442133</c:v>
                </c:pt>
                <c:pt idx="13369">
                  <c:v>44833.43463103009</c:v>
                </c:pt>
                <c:pt idx="13370">
                  <c:v>44833.434634618054</c:v>
                </c:pt>
                <c:pt idx="13371">
                  <c:v>44833.434638101855</c:v>
                </c:pt>
                <c:pt idx="13372">
                  <c:v>44833.434641712964</c:v>
                </c:pt>
                <c:pt idx="13373">
                  <c:v>44833.434645196758</c:v>
                </c:pt>
                <c:pt idx="13374">
                  <c:v>44833.434648784722</c:v>
                </c:pt>
                <c:pt idx="13375">
                  <c:v>44833.434652372685</c:v>
                </c:pt>
                <c:pt idx="13376">
                  <c:v>44833.43465599537</c:v>
                </c:pt>
                <c:pt idx="13377">
                  <c:v>44833.43465959491</c:v>
                </c:pt>
                <c:pt idx="13378">
                  <c:v>44833.434663182874</c:v>
                </c:pt>
                <c:pt idx="13379">
                  <c:v>44833.434666793983</c:v>
                </c:pt>
                <c:pt idx="13380">
                  <c:v>44833.434670277777</c:v>
                </c:pt>
                <c:pt idx="13381">
                  <c:v>44833.43467386574</c:v>
                </c:pt>
                <c:pt idx="13382">
                  <c:v>44833.434677349534</c:v>
                </c:pt>
                <c:pt idx="13383">
                  <c:v>44833.434680937498</c:v>
                </c:pt>
                <c:pt idx="13384">
                  <c:v>44833.434684560183</c:v>
                </c:pt>
                <c:pt idx="13385">
                  <c:v>44833.434688148147</c:v>
                </c:pt>
                <c:pt idx="13386">
                  <c:v>44833.434691631941</c:v>
                </c:pt>
                <c:pt idx="13387">
                  <c:v>44833.434695219905</c:v>
                </c:pt>
                <c:pt idx="13388">
                  <c:v>44833.43469884259</c:v>
                </c:pt>
                <c:pt idx="13389">
                  <c:v>44833.434702430553</c:v>
                </c:pt>
                <c:pt idx="13390">
                  <c:v>44833.434706018517</c:v>
                </c:pt>
                <c:pt idx="13391">
                  <c:v>44833.434709502311</c:v>
                </c:pt>
                <c:pt idx="13392">
                  <c:v>44833.434713125003</c:v>
                </c:pt>
                <c:pt idx="13393">
                  <c:v>44833.43471671296</c:v>
                </c:pt>
                <c:pt idx="13394">
                  <c:v>44833.434720300924</c:v>
                </c:pt>
                <c:pt idx="13395">
                  <c:v>44833.434723923609</c:v>
                </c:pt>
                <c:pt idx="13396">
                  <c:v>44833.434727523148</c:v>
                </c:pt>
                <c:pt idx="13397">
                  <c:v>44833.434731111112</c:v>
                </c:pt>
                <c:pt idx="13398">
                  <c:v>44833.434734733797</c:v>
                </c:pt>
                <c:pt idx="13399">
                  <c:v>44833.434738321761</c:v>
                </c:pt>
                <c:pt idx="13400">
                  <c:v>44833.434741921294</c:v>
                </c:pt>
                <c:pt idx="13401">
                  <c:v>44833.434745543978</c:v>
                </c:pt>
                <c:pt idx="13402">
                  <c:v>44833.434749131942</c:v>
                </c:pt>
                <c:pt idx="13403">
                  <c:v>44833.434752719906</c:v>
                </c:pt>
                <c:pt idx="13404">
                  <c:v>44833.434756342591</c:v>
                </c:pt>
                <c:pt idx="13405">
                  <c:v>44833.434759826392</c:v>
                </c:pt>
                <c:pt idx="13406">
                  <c:v>44833.434763414349</c:v>
                </c:pt>
                <c:pt idx="13407">
                  <c:v>44833.434767002313</c:v>
                </c:pt>
                <c:pt idx="13408">
                  <c:v>44833.434770624997</c:v>
                </c:pt>
                <c:pt idx="13409">
                  <c:v>44833.434774108799</c:v>
                </c:pt>
                <c:pt idx="13410">
                  <c:v>44833.434777696762</c:v>
                </c:pt>
                <c:pt idx="13411">
                  <c:v>44833.434781284719</c:v>
                </c:pt>
                <c:pt idx="13412">
                  <c:v>44833.434784884259</c:v>
                </c:pt>
                <c:pt idx="13413">
                  <c:v>44833.434788472223</c:v>
                </c:pt>
                <c:pt idx="13414">
                  <c:v>44833.434792071763</c:v>
                </c:pt>
                <c:pt idx="13415">
                  <c:v>44833.434795659719</c:v>
                </c:pt>
                <c:pt idx="13416">
                  <c:v>44833.434799143521</c:v>
                </c:pt>
                <c:pt idx="13417">
                  <c:v>44833.434802754629</c:v>
                </c:pt>
                <c:pt idx="13418">
                  <c:v>44833.434806354169</c:v>
                </c:pt>
                <c:pt idx="13419">
                  <c:v>44833.434809942133</c:v>
                </c:pt>
                <c:pt idx="13420">
                  <c:v>44833.434813564818</c:v>
                </c:pt>
                <c:pt idx="13421">
                  <c:v>44833.434817152774</c:v>
                </c:pt>
                <c:pt idx="13422">
                  <c:v>44833.43482072917</c:v>
                </c:pt>
                <c:pt idx="13423">
                  <c:v>44833.434824317126</c:v>
                </c:pt>
                <c:pt idx="13424">
                  <c:v>44833.434827939818</c:v>
                </c:pt>
                <c:pt idx="13425">
                  <c:v>44833.434831527775</c:v>
                </c:pt>
                <c:pt idx="13426">
                  <c:v>44833.434835011576</c:v>
                </c:pt>
                <c:pt idx="13427">
                  <c:v>44833.434838587964</c:v>
                </c:pt>
                <c:pt idx="13428">
                  <c:v>44833.434842164352</c:v>
                </c:pt>
                <c:pt idx="13429">
                  <c:v>44833.434845648146</c:v>
                </c:pt>
                <c:pt idx="13430">
                  <c:v>44833.43484927083</c:v>
                </c:pt>
                <c:pt idx="13431">
                  <c:v>44833.434852858794</c:v>
                </c:pt>
                <c:pt idx="13432">
                  <c:v>44833.434856446758</c:v>
                </c:pt>
                <c:pt idx="13433">
                  <c:v>44833.434860069443</c:v>
                </c:pt>
                <c:pt idx="13434">
                  <c:v>44833.434863668983</c:v>
                </c:pt>
                <c:pt idx="13435">
                  <c:v>44833.434867256947</c:v>
                </c:pt>
                <c:pt idx="13436">
                  <c:v>44833.434870879631</c:v>
                </c:pt>
                <c:pt idx="13437">
                  <c:v>44833.434874467595</c:v>
                </c:pt>
                <c:pt idx="13438">
                  <c:v>44833.434878055552</c:v>
                </c:pt>
                <c:pt idx="13439">
                  <c:v>44833.434881539353</c:v>
                </c:pt>
                <c:pt idx="13440">
                  <c:v>44833.434885162038</c:v>
                </c:pt>
                <c:pt idx="13441">
                  <c:v>44833.434888750002</c:v>
                </c:pt>
                <c:pt idx="13442">
                  <c:v>44833.434892349534</c:v>
                </c:pt>
                <c:pt idx="13443">
                  <c:v>44833.43489596065</c:v>
                </c:pt>
                <c:pt idx="13444">
                  <c:v>44833.434899444444</c:v>
                </c:pt>
                <c:pt idx="13445">
                  <c:v>44833.434903032408</c:v>
                </c:pt>
                <c:pt idx="13446">
                  <c:v>44833.434906620372</c:v>
                </c:pt>
                <c:pt idx="13447">
                  <c:v>44833.434910243057</c:v>
                </c:pt>
                <c:pt idx="13448">
                  <c:v>44833.43491384259</c:v>
                </c:pt>
                <c:pt idx="13449">
                  <c:v>44833.434917430553</c:v>
                </c:pt>
                <c:pt idx="13450">
                  <c:v>44833.434921053238</c:v>
                </c:pt>
                <c:pt idx="13451">
                  <c:v>44833.434924652778</c:v>
                </c:pt>
                <c:pt idx="13452">
                  <c:v>44833.434928240742</c:v>
                </c:pt>
                <c:pt idx="13453">
                  <c:v>44833.434931863427</c:v>
                </c:pt>
                <c:pt idx="13454">
                  <c:v>44833.434935451391</c:v>
                </c:pt>
                <c:pt idx="13455">
                  <c:v>44833.434939039355</c:v>
                </c:pt>
                <c:pt idx="13456">
                  <c:v>44833.434942662039</c:v>
                </c:pt>
                <c:pt idx="13457">
                  <c:v>44833.434946250003</c:v>
                </c:pt>
                <c:pt idx="13458">
                  <c:v>44833.434949733797</c:v>
                </c:pt>
                <c:pt idx="13459">
                  <c:v>44833.434953321761</c:v>
                </c:pt>
                <c:pt idx="13460">
                  <c:v>44833.434956805555</c:v>
                </c:pt>
                <c:pt idx="13461">
                  <c:v>44833.434960416664</c:v>
                </c:pt>
                <c:pt idx="13462">
                  <c:v>44833.434964016204</c:v>
                </c:pt>
                <c:pt idx="13463">
                  <c:v>44833.434967604167</c:v>
                </c:pt>
                <c:pt idx="13464">
                  <c:v>44833.434971226852</c:v>
                </c:pt>
                <c:pt idx="13465">
                  <c:v>44833.434974826392</c:v>
                </c:pt>
                <c:pt idx="13466">
                  <c:v>44833.434978414349</c:v>
                </c:pt>
                <c:pt idx="13467">
                  <c:v>44833.434982037033</c:v>
                </c:pt>
                <c:pt idx="13468">
                  <c:v>44833.434985624997</c:v>
                </c:pt>
                <c:pt idx="13469">
                  <c:v>44833.434989212961</c:v>
                </c:pt>
                <c:pt idx="13470">
                  <c:v>44833.434992835646</c:v>
                </c:pt>
                <c:pt idx="13471">
                  <c:v>44833.434996319447</c:v>
                </c:pt>
                <c:pt idx="13472">
                  <c:v>44833.434999907404</c:v>
                </c:pt>
                <c:pt idx="13473">
                  <c:v>44833.435003391205</c:v>
                </c:pt>
                <c:pt idx="13474">
                  <c:v>44833.435006967593</c:v>
                </c:pt>
                <c:pt idx="13475">
                  <c:v>44833.435010590278</c:v>
                </c:pt>
                <c:pt idx="13476">
                  <c:v>44833.435014074072</c:v>
                </c:pt>
                <c:pt idx="13477">
                  <c:v>44833.435017662036</c:v>
                </c:pt>
                <c:pt idx="13478">
                  <c:v>44833.435021249999</c:v>
                </c:pt>
                <c:pt idx="13479">
                  <c:v>44833.435024872684</c:v>
                </c:pt>
                <c:pt idx="13480">
                  <c:v>44833.435028472224</c:v>
                </c:pt>
                <c:pt idx="13481">
                  <c:v>44833.435032060188</c:v>
                </c:pt>
                <c:pt idx="13482">
                  <c:v>44833.435035682873</c:v>
                </c:pt>
                <c:pt idx="13483">
                  <c:v>44833.435039270837</c:v>
                </c:pt>
                <c:pt idx="13484">
                  <c:v>44833.435042754631</c:v>
                </c:pt>
                <c:pt idx="13485">
                  <c:v>44833.435046342594</c:v>
                </c:pt>
                <c:pt idx="13486">
                  <c:v>44833.435049965279</c:v>
                </c:pt>
                <c:pt idx="13487">
                  <c:v>44833.435053564812</c:v>
                </c:pt>
                <c:pt idx="13488">
                  <c:v>44833.435057129631</c:v>
                </c:pt>
                <c:pt idx="13489">
                  <c:v>44833.435060717595</c:v>
                </c:pt>
                <c:pt idx="13490">
                  <c:v>44833.435064340279</c:v>
                </c:pt>
                <c:pt idx="13491">
                  <c:v>44833.435067939812</c:v>
                </c:pt>
                <c:pt idx="13492">
                  <c:v>44833.435071527776</c:v>
                </c:pt>
                <c:pt idx="13493">
                  <c:v>44833.435075150461</c:v>
                </c:pt>
                <c:pt idx="13494">
                  <c:v>44833.435078738425</c:v>
                </c:pt>
                <c:pt idx="13495">
                  <c:v>44833.435082337965</c:v>
                </c:pt>
                <c:pt idx="13496">
                  <c:v>44833.435085949073</c:v>
                </c:pt>
                <c:pt idx="13497">
                  <c:v>44833.435089548613</c:v>
                </c:pt>
                <c:pt idx="13498">
                  <c:v>44833.435093136577</c:v>
                </c:pt>
                <c:pt idx="13499">
                  <c:v>44833.435096759262</c:v>
                </c:pt>
                <c:pt idx="13500">
                  <c:v>44833.435100358794</c:v>
                </c:pt>
                <c:pt idx="13501">
                  <c:v>44833.435103946758</c:v>
                </c:pt>
                <c:pt idx="13502">
                  <c:v>44833.435107569443</c:v>
                </c:pt>
                <c:pt idx="13503">
                  <c:v>44833.435111157407</c:v>
                </c:pt>
                <c:pt idx="13504">
                  <c:v>44833.435114745371</c:v>
                </c:pt>
                <c:pt idx="13505">
                  <c:v>44833.435118368056</c:v>
                </c:pt>
                <c:pt idx="13506">
                  <c:v>44833.43512185185</c:v>
                </c:pt>
                <c:pt idx="13507">
                  <c:v>44833.435125439813</c:v>
                </c:pt>
                <c:pt idx="13508">
                  <c:v>44833.435129027777</c:v>
                </c:pt>
                <c:pt idx="13509">
                  <c:v>44833.435132627317</c:v>
                </c:pt>
                <c:pt idx="13510">
                  <c:v>44833.435136192129</c:v>
                </c:pt>
                <c:pt idx="13511">
                  <c:v>44833.435139675923</c:v>
                </c:pt>
                <c:pt idx="13512">
                  <c:v>44833.435143287039</c:v>
                </c:pt>
                <c:pt idx="13513">
                  <c:v>44833.435146863427</c:v>
                </c:pt>
                <c:pt idx="13514">
                  <c:v>44833.435150451391</c:v>
                </c:pt>
                <c:pt idx="13515">
                  <c:v>44833.435154074075</c:v>
                </c:pt>
                <c:pt idx="13516">
                  <c:v>44833.435157673608</c:v>
                </c:pt>
                <c:pt idx="13517">
                  <c:v>44833.435161261572</c:v>
                </c:pt>
                <c:pt idx="13518">
                  <c:v>44833.435164826391</c:v>
                </c:pt>
                <c:pt idx="13519">
                  <c:v>44833.435168449076</c:v>
                </c:pt>
                <c:pt idx="13520">
                  <c:v>44833.43517203704</c:v>
                </c:pt>
                <c:pt idx="13521">
                  <c:v>44833.435175520834</c:v>
                </c:pt>
                <c:pt idx="13522">
                  <c:v>44833.435179108797</c:v>
                </c:pt>
                <c:pt idx="13523">
                  <c:v>44833.435182731482</c:v>
                </c:pt>
                <c:pt idx="13524">
                  <c:v>44833.435186319446</c:v>
                </c:pt>
                <c:pt idx="13525">
                  <c:v>44833.435189918979</c:v>
                </c:pt>
                <c:pt idx="13526">
                  <c:v>44833.435193541663</c:v>
                </c:pt>
                <c:pt idx="13527">
                  <c:v>44833.435197129627</c:v>
                </c:pt>
                <c:pt idx="13528">
                  <c:v>44833.435200729167</c:v>
                </c:pt>
                <c:pt idx="13529">
                  <c:v>44833.435204351852</c:v>
                </c:pt>
                <c:pt idx="13530">
                  <c:v>44833.435207939816</c:v>
                </c:pt>
                <c:pt idx="13531">
                  <c:v>44833.43521152778</c:v>
                </c:pt>
                <c:pt idx="13532">
                  <c:v>44833.435215150465</c:v>
                </c:pt>
                <c:pt idx="13533">
                  <c:v>44833.435218749997</c:v>
                </c:pt>
                <c:pt idx="13534">
                  <c:v>44833.435222337961</c:v>
                </c:pt>
                <c:pt idx="13535">
                  <c:v>44833.435225960646</c:v>
                </c:pt>
                <c:pt idx="13536">
                  <c:v>44833.43522954861</c:v>
                </c:pt>
                <c:pt idx="13537">
                  <c:v>44833.435233032411</c:v>
                </c:pt>
                <c:pt idx="13538">
                  <c:v>44833.435236620368</c:v>
                </c:pt>
                <c:pt idx="13539">
                  <c:v>44833.435240243052</c:v>
                </c:pt>
                <c:pt idx="13540">
                  <c:v>44833.435243831016</c:v>
                </c:pt>
                <c:pt idx="13541">
                  <c:v>44833.43524741898</c:v>
                </c:pt>
                <c:pt idx="13542">
                  <c:v>44833.435251041665</c:v>
                </c:pt>
                <c:pt idx="13543">
                  <c:v>44833.435254641205</c:v>
                </c:pt>
                <c:pt idx="13544">
                  <c:v>44833.435258229169</c:v>
                </c:pt>
                <c:pt idx="13545">
                  <c:v>44833.435261805556</c:v>
                </c:pt>
                <c:pt idx="13546">
                  <c:v>44833.435265416665</c:v>
                </c:pt>
                <c:pt idx="13547">
                  <c:v>44833.435269004629</c:v>
                </c:pt>
                <c:pt idx="13548">
                  <c:v>44833.435272488423</c:v>
                </c:pt>
                <c:pt idx="13549">
                  <c:v>44833.435276076387</c:v>
                </c:pt>
                <c:pt idx="13550">
                  <c:v>44833.435279699072</c:v>
                </c:pt>
                <c:pt idx="13551">
                  <c:v>44833.435283275459</c:v>
                </c:pt>
                <c:pt idx="13552">
                  <c:v>44833.435286863423</c:v>
                </c:pt>
                <c:pt idx="13553">
                  <c:v>44833.435290347225</c:v>
                </c:pt>
                <c:pt idx="13554">
                  <c:v>44833.435293923612</c:v>
                </c:pt>
                <c:pt idx="13555">
                  <c:v>44833.435297407406</c:v>
                </c:pt>
                <c:pt idx="13556">
                  <c:v>44833.435301018515</c:v>
                </c:pt>
                <c:pt idx="13557">
                  <c:v>44833.435304502316</c:v>
                </c:pt>
                <c:pt idx="13558">
                  <c:v>44833.43530809028</c:v>
                </c:pt>
                <c:pt idx="13559">
                  <c:v>44833.435311666668</c:v>
                </c:pt>
                <c:pt idx="13560">
                  <c:v>44833.43531523148</c:v>
                </c:pt>
                <c:pt idx="13561">
                  <c:v>44833.43531883102</c:v>
                </c:pt>
                <c:pt idx="13562">
                  <c:v>44833.435322442128</c:v>
                </c:pt>
                <c:pt idx="13563">
                  <c:v>44833.435325925922</c:v>
                </c:pt>
                <c:pt idx="13564">
                  <c:v>44833.435329513886</c:v>
                </c:pt>
                <c:pt idx="13565">
                  <c:v>44833.43533310185</c:v>
                </c:pt>
                <c:pt idx="13566">
                  <c:v>44833.435336724535</c:v>
                </c:pt>
                <c:pt idx="13567">
                  <c:v>44833.435340324075</c:v>
                </c:pt>
                <c:pt idx="13568">
                  <c:v>44833.435343912039</c:v>
                </c:pt>
                <c:pt idx="13569">
                  <c:v>44833.435347534723</c:v>
                </c:pt>
                <c:pt idx="13570">
                  <c:v>44833.435351111111</c:v>
                </c:pt>
                <c:pt idx="13571">
                  <c:v>44833.435354606481</c:v>
                </c:pt>
                <c:pt idx="13572">
                  <c:v>44833.435358194445</c:v>
                </c:pt>
                <c:pt idx="13573">
                  <c:v>44833.43536181713</c:v>
                </c:pt>
                <c:pt idx="13574">
                  <c:v>44833.435365405094</c:v>
                </c:pt>
                <c:pt idx="13575">
                  <c:v>44833.435369004626</c:v>
                </c:pt>
                <c:pt idx="13576">
                  <c:v>44833.435372627318</c:v>
                </c:pt>
                <c:pt idx="13577">
                  <c:v>44833.435376215275</c:v>
                </c:pt>
                <c:pt idx="13578">
                  <c:v>44833.435379803239</c:v>
                </c:pt>
                <c:pt idx="13579">
                  <c:v>44833.435383425924</c:v>
                </c:pt>
                <c:pt idx="13580">
                  <c:v>44833.435387025464</c:v>
                </c:pt>
                <c:pt idx="13581">
                  <c:v>44833.435390613427</c:v>
                </c:pt>
                <c:pt idx="13582">
                  <c:v>44833.435394236112</c:v>
                </c:pt>
                <c:pt idx="13583">
                  <c:v>44833.435397824076</c:v>
                </c:pt>
                <c:pt idx="13584">
                  <c:v>44833.43540130787</c:v>
                </c:pt>
                <c:pt idx="13585">
                  <c:v>44833.435404895834</c:v>
                </c:pt>
                <c:pt idx="13586">
                  <c:v>44833.435408518519</c:v>
                </c:pt>
                <c:pt idx="13587">
                  <c:v>44833.435412106483</c:v>
                </c:pt>
                <c:pt idx="13588">
                  <c:v>44833.435415694446</c:v>
                </c:pt>
                <c:pt idx="13589">
                  <c:v>44833.43541917824</c:v>
                </c:pt>
                <c:pt idx="13590">
                  <c:v>44833.435422789349</c:v>
                </c:pt>
                <c:pt idx="13591">
                  <c:v>44833.43542627315</c:v>
                </c:pt>
                <c:pt idx="13592">
                  <c:v>44833.435429861114</c:v>
                </c:pt>
                <c:pt idx="13593">
                  <c:v>44833.435433449071</c:v>
                </c:pt>
                <c:pt idx="13594">
                  <c:v>44833.435436932872</c:v>
                </c:pt>
                <c:pt idx="13595">
                  <c:v>44833.435440543981</c:v>
                </c:pt>
                <c:pt idx="13596">
                  <c:v>44833.435444131945</c:v>
                </c:pt>
                <c:pt idx="13597">
                  <c:v>44833.435447615739</c:v>
                </c:pt>
                <c:pt idx="13598">
                  <c:v>44833.435451203703</c:v>
                </c:pt>
                <c:pt idx="13599">
                  <c:v>44833.435454826387</c:v>
                </c:pt>
                <c:pt idx="13600">
                  <c:v>44833.435458425927</c:v>
                </c:pt>
                <c:pt idx="13601">
                  <c:v>44833.435462013891</c:v>
                </c:pt>
                <c:pt idx="13602">
                  <c:v>44833.435465636576</c:v>
                </c:pt>
                <c:pt idx="13603">
                  <c:v>44833.435469212964</c:v>
                </c:pt>
                <c:pt idx="13604">
                  <c:v>44833.435472800928</c:v>
                </c:pt>
                <c:pt idx="13605">
                  <c:v>44833.435476388891</c:v>
                </c:pt>
                <c:pt idx="13606">
                  <c:v>44833.435480011576</c:v>
                </c:pt>
                <c:pt idx="13607">
                  <c:v>44833.435483611109</c:v>
                </c:pt>
                <c:pt idx="13608">
                  <c:v>44833.435487199073</c:v>
                </c:pt>
                <c:pt idx="13609">
                  <c:v>44833.435490821757</c:v>
                </c:pt>
                <c:pt idx="13610">
                  <c:v>44833.435494409721</c:v>
                </c:pt>
                <c:pt idx="13611">
                  <c:v>44833.435497893515</c:v>
                </c:pt>
                <c:pt idx="13612">
                  <c:v>44833.435501481479</c:v>
                </c:pt>
                <c:pt idx="13613">
                  <c:v>44833.435505104164</c:v>
                </c:pt>
                <c:pt idx="13614">
                  <c:v>44833.435508692128</c:v>
                </c:pt>
                <c:pt idx="13615">
                  <c:v>44833.435512245371</c:v>
                </c:pt>
                <c:pt idx="13616">
                  <c:v>44833.435515740741</c:v>
                </c:pt>
                <c:pt idx="13617">
                  <c:v>44833.435519328705</c:v>
                </c:pt>
                <c:pt idx="13618">
                  <c:v>44833.435522951389</c:v>
                </c:pt>
                <c:pt idx="13619">
                  <c:v>44833.435526550929</c:v>
                </c:pt>
                <c:pt idx="13620">
                  <c:v>44833.435530138886</c:v>
                </c:pt>
                <c:pt idx="13621">
                  <c:v>44833.435533750002</c:v>
                </c:pt>
                <c:pt idx="13622">
                  <c:v>44833.435537349535</c:v>
                </c:pt>
                <c:pt idx="13623">
                  <c:v>44833.435540949074</c:v>
                </c:pt>
                <c:pt idx="13624">
                  <c:v>44833.435544560183</c:v>
                </c:pt>
                <c:pt idx="13625">
                  <c:v>44833.435548159723</c:v>
                </c:pt>
                <c:pt idx="13626">
                  <c:v>44833.435551747687</c:v>
                </c:pt>
                <c:pt idx="13627">
                  <c:v>44833.435555370372</c:v>
                </c:pt>
                <c:pt idx="13628">
                  <c:v>44833.435558958336</c:v>
                </c:pt>
                <c:pt idx="13629">
                  <c:v>44833.43556244213</c:v>
                </c:pt>
                <c:pt idx="13630">
                  <c:v>44833.435566030093</c:v>
                </c:pt>
                <c:pt idx="13631">
                  <c:v>44833.435569641202</c:v>
                </c:pt>
                <c:pt idx="13632">
                  <c:v>44833.435573125003</c:v>
                </c:pt>
                <c:pt idx="13633">
                  <c:v>44833.43557671296</c:v>
                </c:pt>
                <c:pt idx="13634">
                  <c:v>44833.4355803125</c:v>
                </c:pt>
                <c:pt idx="13635">
                  <c:v>44833.435583935185</c:v>
                </c:pt>
                <c:pt idx="13636">
                  <c:v>44833.435587523149</c:v>
                </c:pt>
                <c:pt idx="13637">
                  <c:v>44833.435591006943</c:v>
                </c:pt>
                <c:pt idx="13638">
                  <c:v>44833.435594560186</c:v>
                </c:pt>
                <c:pt idx="13639">
                  <c:v>44833.43559804398</c:v>
                </c:pt>
                <c:pt idx="13640">
                  <c:v>44833.435601631943</c:v>
                </c:pt>
                <c:pt idx="13641">
                  <c:v>44833.435605254628</c:v>
                </c:pt>
                <c:pt idx="13642">
                  <c:v>44833.435608854168</c:v>
                </c:pt>
                <c:pt idx="13643">
                  <c:v>44833.435612442132</c:v>
                </c:pt>
                <c:pt idx="13644">
                  <c:v>44833.435616064817</c:v>
                </c:pt>
                <c:pt idx="13645">
                  <c:v>44833.435619652781</c:v>
                </c:pt>
                <c:pt idx="13646">
                  <c:v>44833.435623252313</c:v>
                </c:pt>
                <c:pt idx="13647">
                  <c:v>44833.435626863429</c:v>
                </c:pt>
                <c:pt idx="13648">
                  <c:v>44833.435630462962</c:v>
                </c:pt>
                <c:pt idx="13649">
                  <c:v>44833.435634050926</c:v>
                </c:pt>
                <c:pt idx="13650">
                  <c:v>44833.43563767361</c:v>
                </c:pt>
                <c:pt idx="13651">
                  <c:v>44833.435641157404</c:v>
                </c:pt>
                <c:pt idx="13652">
                  <c:v>44833.435644745368</c:v>
                </c:pt>
                <c:pt idx="13653">
                  <c:v>44833.435648333332</c:v>
                </c:pt>
                <c:pt idx="13654">
                  <c:v>44833.435651956017</c:v>
                </c:pt>
                <c:pt idx="13655">
                  <c:v>44833.435655555557</c:v>
                </c:pt>
                <c:pt idx="13656">
                  <c:v>44833.435659143521</c:v>
                </c:pt>
                <c:pt idx="13657">
                  <c:v>44833.435662766205</c:v>
                </c:pt>
                <c:pt idx="13658">
                  <c:v>44833.435666354169</c:v>
                </c:pt>
                <c:pt idx="13659">
                  <c:v>44833.435669837963</c:v>
                </c:pt>
                <c:pt idx="13660">
                  <c:v>44833.435673414351</c:v>
                </c:pt>
                <c:pt idx="13661">
                  <c:v>44833.435677037036</c:v>
                </c:pt>
                <c:pt idx="13662">
                  <c:v>44833.43568052083</c:v>
                </c:pt>
                <c:pt idx="13663">
                  <c:v>44833.435684108794</c:v>
                </c:pt>
                <c:pt idx="13664">
                  <c:v>44833.435687696758</c:v>
                </c:pt>
                <c:pt idx="13665">
                  <c:v>44833.435691180559</c:v>
                </c:pt>
                <c:pt idx="13666">
                  <c:v>44833.435694803244</c:v>
                </c:pt>
                <c:pt idx="13667">
                  <c:v>44833.4356983912</c:v>
                </c:pt>
                <c:pt idx="13668">
                  <c:v>44833.435701979164</c:v>
                </c:pt>
                <c:pt idx="13669">
                  <c:v>44833.435705601849</c:v>
                </c:pt>
                <c:pt idx="13670">
                  <c:v>44833.435709201389</c:v>
                </c:pt>
                <c:pt idx="13671">
                  <c:v>44833.435712789353</c:v>
                </c:pt>
                <c:pt idx="13672">
                  <c:v>44833.435716412037</c:v>
                </c:pt>
                <c:pt idx="13673">
                  <c:v>44833.435720000001</c:v>
                </c:pt>
                <c:pt idx="13674">
                  <c:v>44833.435723599534</c:v>
                </c:pt>
                <c:pt idx="13675">
                  <c:v>44833.43572721065</c:v>
                </c:pt>
                <c:pt idx="13676">
                  <c:v>44833.435730694444</c:v>
                </c:pt>
                <c:pt idx="13677">
                  <c:v>44833.435734282408</c:v>
                </c:pt>
                <c:pt idx="13678">
                  <c:v>44833.435737881948</c:v>
                </c:pt>
                <c:pt idx="13679">
                  <c:v>44833.435741493056</c:v>
                </c:pt>
                <c:pt idx="13680">
                  <c:v>44833.43574497685</c:v>
                </c:pt>
                <c:pt idx="13681">
                  <c:v>44833.435748564814</c:v>
                </c:pt>
                <c:pt idx="13682">
                  <c:v>44833.435752152778</c:v>
                </c:pt>
                <c:pt idx="13683">
                  <c:v>44833.435755636572</c:v>
                </c:pt>
                <c:pt idx="13684">
                  <c:v>44833.435759201391</c:v>
                </c:pt>
                <c:pt idx="13685">
                  <c:v>44833.435762824076</c:v>
                </c:pt>
                <c:pt idx="13686">
                  <c:v>44833.43576641204</c:v>
                </c:pt>
                <c:pt idx="13687">
                  <c:v>44833.435769999996</c:v>
                </c:pt>
                <c:pt idx="13688">
                  <c:v>44833.435773622688</c:v>
                </c:pt>
                <c:pt idx="13689">
                  <c:v>44833.435777222221</c:v>
                </c:pt>
                <c:pt idx="13690">
                  <c:v>44833.43578078704</c:v>
                </c:pt>
                <c:pt idx="13691">
                  <c:v>44833.435784386573</c:v>
                </c:pt>
                <c:pt idx="13692">
                  <c:v>44833.435788009258</c:v>
                </c:pt>
                <c:pt idx="13693">
                  <c:v>44833.435791597221</c:v>
                </c:pt>
                <c:pt idx="13694">
                  <c:v>44833.435795185185</c:v>
                </c:pt>
                <c:pt idx="13695">
                  <c:v>44833.435798668979</c:v>
                </c:pt>
                <c:pt idx="13696">
                  <c:v>44833.435802280095</c:v>
                </c:pt>
                <c:pt idx="13697">
                  <c:v>44833.435805856483</c:v>
                </c:pt>
                <c:pt idx="13698">
                  <c:v>44833.435809444447</c:v>
                </c:pt>
                <c:pt idx="13699">
                  <c:v>44833.43581304398</c:v>
                </c:pt>
                <c:pt idx="13700">
                  <c:v>44833.435816631943</c:v>
                </c:pt>
                <c:pt idx="13701">
                  <c:v>44833.435820231483</c:v>
                </c:pt>
                <c:pt idx="13702">
                  <c:v>44833.435823796295</c:v>
                </c:pt>
                <c:pt idx="13703">
                  <c:v>44833.435827280089</c:v>
                </c:pt>
                <c:pt idx="13704">
                  <c:v>44833.435830868053</c:v>
                </c:pt>
                <c:pt idx="13705">
                  <c:v>44833.435834467593</c:v>
                </c:pt>
                <c:pt idx="13706">
                  <c:v>44833.435838032405</c:v>
                </c:pt>
                <c:pt idx="13707">
                  <c:v>44833.435841655089</c:v>
                </c:pt>
                <c:pt idx="13708">
                  <c:v>44833.435845243053</c:v>
                </c:pt>
                <c:pt idx="13709">
                  <c:v>44833.435848726855</c:v>
                </c:pt>
                <c:pt idx="13710">
                  <c:v>44833.435852314811</c:v>
                </c:pt>
                <c:pt idx="13711">
                  <c:v>44833.435855937503</c:v>
                </c:pt>
                <c:pt idx="13712">
                  <c:v>44833.43585952546</c:v>
                </c:pt>
                <c:pt idx="13713">
                  <c:v>44833.435863113424</c:v>
                </c:pt>
                <c:pt idx="13714">
                  <c:v>44833.435866736108</c:v>
                </c:pt>
                <c:pt idx="13715">
                  <c:v>44833.435870335648</c:v>
                </c:pt>
                <c:pt idx="13716">
                  <c:v>44833.43587390046</c:v>
                </c:pt>
                <c:pt idx="13717">
                  <c:v>44833.435877384261</c:v>
                </c:pt>
                <c:pt idx="13718">
                  <c:v>44833.43588099537</c:v>
                </c:pt>
                <c:pt idx="13719">
                  <c:v>44833.43588459491</c:v>
                </c:pt>
                <c:pt idx="13720">
                  <c:v>44833.435888182874</c:v>
                </c:pt>
                <c:pt idx="13721">
                  <c:v>44833.43589177083</c:v>
                </c:pt>
                <c:pt idx="13722">
                  <c:v>44833.435895347226</c:v>
                </c:pt>
                <c:pt idx="13723">
                  <c:v>44833.43589896991</c:v>
                </c:pt>
                <c:pt idx="13724">
                  <c:v>44833.435902557867</c:v>
                </c:pt>
                <c:pt idx="13725">
                  <c:v>44833.435906157407</c:v>
                </c:pt>
                <c:pt idx="13726">
                  <c:v>44833.435909768516</c:v>
                </c:pt>
                <c:pt idx="13727">
                  <c:v>44833.435913252317</c:v>
                </c:pt>
                <c:pt idx="13728">
                  <c:v>44833.435916840281</c:v>
                </c:pt>
                <c:pt idx="13729">
                  <c:v>44833.435920428237</c:v>
                </c:pt>
                <c:pt idx="13730">
                  <c:v>44833.435923912039</c:v>
                </c:pt>
                <c:pt idx="13731">
                  <c:v>44833.435927523147</c:v>
                </c:pt>
                <c:pt idx="13732">
                  <c:v>44833.435931111111</c:v>
                </c:pt>
                <c:pt idx="13733">
                  <c:v>44833.435934594905</c:v>
                </c:pt>
                <c:pt idx="13734">
                  <c:v>44833.435938182869</c:v>
                </c:pt>
                <c:pt idx="13735">
                  <c:v>44833.435941805554</c:v>
                </c:pt>
                <c:pt idx="13736">
                  <c:v>44833.435945405094</c:v>
                </c:pt>
                <c:pt idx="13737">
                  <c:v>44833.435948993058</c:v>
                </c:pt>
                <c:pt idx="13738">
                  <c:v>44833.435952615742</c:v>
                </c:pt>
                <c:pt idx="13739">
                  <c:v>44833.435956203706</c:v>
                </c:pt>
                <c:pt idx="13740">
                  <c:v>44833.435959803239</c:v>
                </c:pt>
                <c:pt idx="13741">
                  <c:v>44833.435963414355</c:v>
                </c:pt>
                <c:pt idx="13742">
                  <c:v>44833.435966898149</c:v>
                </c:pt>
                <c:pt idx="13743">
                  <c:v>44833.435970486113</c:v>
                </c:pt>
                <c:pt idx="13744">
                  <c:v>44833.435974074077</c:v>
                </c:pt>
                <c:pt idx="13745">
                  <c:v>44833.435977557871</c:v>
                </c:pt>
                <c:pt idx="13746">
                  <c:v>44833.435981180555</c:v>
                </c:pt>
                <c:pt idx="13747">
                  <c:v>44833.435984768519</c:v>
                </c:pt>
                <c:pt idx="13748">
                  <c:v>44833.435988356483</c:v>
                </c:pt>
                <c:pt idx="13749">
                  <c:v>44833.435991979168</c:v>
                </c:pt>
                <c:pt idx="13750">
                  <c:v>44833.4359955787</c:v>
                </c:pt>
                <c:pt idx="13751">
                  <c:v>44833.435999166664</c:v>
                </c:pt>
                <c:pt idx="13752">
                  <c:v>44833.436002789349</c:v>
                </c:pt>
                <c:pt idx="13753">
                  <c:v>44833.436006388889</c:v>
                </c:pt>
                <c:pt idx="13754">
                  <c:v>44833.436009976853</c:v>
                </c:pt>
                <c:pt idx="13755">
                  <c:v>44833.436013599538</c:v>
                </c:pt>
                <c:pt idx="13756">
                  <c:v>44833.436017187501</c:v>
                </c:pt>
                <c:pt idx="13757">
                  <c:v>44833.436020775465</c:v>
                </c:pt>
                <c:pt idx="13758">
                  <c:v>44833.436024259259</c:v>
                </c:pt>
                <c:pt idx="13759">
                  <c:v>44833.436027881944</c:v>
                </c:pt>
                <c:pt idx="13760">
                  <c:v>44833.436031469908</c:v>
                </c:pt>
                <c:pt idx="13761">
                  <c:v>44833.436035057872</c:v>
                </c:pt>
                <c:pt idx="13762">
                  <c:v>44833.436038680557</c:v>
                </c:pt>
                <c:pt idx="13763">
                  <c:v>44833.436042280089</c:v>
                </c:pt>
                <c:pt idx="13764">
                  <c:v>44833.436045868053</c:v>
                </c:pt>
                <c:pt idx="13765">
                  <c:v>44833.436049490738</c:v>
                </c:pt>
                <c:pt idx="13766">
                  <c:v>44833.436053078702</c:v>
                </c:pt>
                <c:pt idx="13767">
                  <c:v>44833.436056562503</c:v>
                </c:pt>
                <c:pt idx="13768">
                  <c:v>44833.436060138891</c:v>
                </c:pt>
                <c:pt idx="13769">
                  <c:v>44833.436063622685</c:v>
                </c:pt>
                <c:pt idx="13770">
                  <c:v>44833.436067245369</c:v>
                </c:pt>
                <c:pt idx="13771">
                  <c:v>44833.436070833333</c:v>
                </c:pt>
                <c:pt idx="13772">
                  <c:v>44833.436074317127</c:v>
                </c:pt>
                <c:pt idx="13773">
                  <c:v>44833.436077905091</c:v>
                </c:pt>
                <c:pt idx="13774">
                  <c:v>44833.436081527776</c:v>
                </c:pt>
                <c:pt idx="13775">
                  <c:v>44833.43608511574</c:v>
                </c:pt>
                <c:pt idx="13776">
                  <c:v>44833.436088703704</c:v>
                </c:pt>
                <c:pt idx="13777">
                  <c:v>44833.436092187498</c:v>
                </c:pt>
                <c:pt idx="13778">
                  <c:v>44833.436095810182</c:v>
                </c:pt>
                <c:pt idx="13779">
                  <c:v>44833.436099375002</c:v>
                </c:pt>
                <c:pt idx="13780">
                  <c:v>44833.436102974534</c:v>
                </c:pt>
                <c:pt idx="13781">
                  <c:v>44833.436106562498</c:v>
                </c:pt>
                <c:pt idx="13782">
                  <c:v>44833.436110185183</c:v>
                </c:pt>
                <c:pt idx="13783">
                  <c:v>44833.436113773147</c:v>
                </c:pt>
                <c:pt idx="13784">
                  <c:v>44833.436117361111</c:v>
                </c:pt>
                <c:pt idx="13785">
                  <c:v>44833.436120983795</c:v>
                </c:pt>
                <c:pt idx="13786">
                  <c:v>44833.436124583335</c:v>
                </c:pt>
                <c:pt idx="13787">
                  <c:v>44833.436128171299</c:v>
                </c:pt>
                <c:pt idx="13788">
                  <c:v>44833.436131793984</c:v>
                </c:pt>
                <c:pt idx="13789">
                  <c:v>44833.436135393516</c:v>
                </c:pt>
                <c:pt idx="13790">
                  <c:v>44833.43613898148</c:v>
                </c:pt>
                <c:pt idx="13791">
                  <c:v>44833.436142604165</c:v>
                </c:pt>
                <c:pt idx="13792">
                  <c:v>44833.436146192129</c:v>
                </c:pt>
                <c:pt idx="13793">
                  <c:v>44833.436149675923</c:v>
                </c:pt>
                <c:pt idx="13794">
                  <c:v>44833.436153263887</c:v>
                </c:pt>
                <c:pt idx="13795">
                  <c:v>44833.436156875003</c:v>
                </c:pt>
                <c:pt idx="13796">
                  <c:v>44833.436160358797</c:v>
                </c:pt>
                <c:pt idx="13797">
                  <c:v>44833.436163946761</c:v>
                </c:pt>
                <c:pt idx="13798">
                  <c:v>44833.436167546293</c:v>
                </c:pt>
                <c:pt idx="13799">
                  <c:v>44833.436171168978</c:v>
                </c:pt>
                <c:pt idx="13800">
                  <c:v>44833.436174756942</c:v>
                </c:pt>
                <c:pt idx="13801">
                  <c:v>44833.436178344906</c:v>
                </c:pt>
                <c:pt idx="13802">
                  <c:v>44833.436181967591</c:v>
                </c:pt>
                <c:pt idx="13803">
                  <c:v>44833.43618556713</c:v>
                </c:pt>
                <c:pt idx="13804">
                  <c:v>44833.436189155094</c:v>
                </c:pt>
                <c:pt idx="13805">
                  <c:v>44833.436192777779</c:v>
                </c:pt>
                <c:pt idx="13806">
                  <c:v>44833.436196365743</c:v>
                </c:pt>
                <c:pt idx="13807">
                  <c:v>44833.436199849537</c:v>
                </c:pt>
                <c:pt idx="13808">
                  <c:v>44833.436203425925</c:v>
                </c:pt>
                <c:pt idx="13809">
                  <c:v>44833.436207037033</c:v>
                </c:pt>
                <c:pt idx="13810">
                  <c:v>44833.436210532411</c:v>
                </c:pt>
                <c:pt idx="13811">
                  <c:v>44833.436214120367</c:v>
                </c:pt>
                <c:pt idx="13812">
                  <c:v>44833.436217708331</c:v>
                </c:pt>
                <c:pt idx="13813">
                  <c:v>44833.436221192133</c:v>
                </c:pt>
                <c:pt idx="13814">
                  <c:v>44833.436224814817</c:v>
                </c:pt>
                <c:pt idx="13815">
                  <c:v>44833.436228402781</c:v>
                </c:pt>
                <c:pt idx="13816">
                  <c:v>44833.436231990738</c:v>
                </c:pt>
                <c:pt idx="13817">
                  <c:v>44833.436235613422</c:v>
                </c:pt>
                <c:pt idx="13818">
                  <c:v>44833.436239212962</c:v>
                </c:pt>
                <c:pt idx="13819">
                  <c:v>44833.436242800926</c:v>
                </c:pt>
                <c:pt idx="13820">
                  <c:v>44833.436246423611</c:v>
                </c:pt>
                <c:pt idx="13821">
                  <c:v>44833.436250023151</c:v>
                </c:pt>
                <c:pt idx="13822">
                  <c:v>44833.436253611108</c:v>
                </c:pt>
                <c:pt idx="13823">
                  <c:v>44833.436257222224</c:v>
                </c:pt>
                <c:pt idx="13824">
                  <c:v>44833.436260706017</c:v>
                </c:pt>
                <c:pt idx="13825">
                  <c:v>44833.436264293981</c:v>
                </c:pt>
                <c:pt idx="13826">
                  <c:v>44833.436267777775</c:v>
                </c:pt>
                <c:pt idx="13827">
                  <c:v>44833.436271365739</c:v>
                </c:pt>
                <c:pt idx="13828">
                  <c:v>44833.436274988424</c:v>
                </c:pt>
                <c:pt idx="13829">
                  <c:v>44833.436278576388</c:v>
                </c:pt>
                <c:pt idx="13830">
                  <c:v>44833.436282164352</c:v>
                </c:pt>
                <c:pt idx="13831">
                  <c:v>44833.436285648146</c:v>
                </c:pt>
                <c:pt idx="13832">
                  <c:v>44833.43628927083</c:v>
                </c:pt>
                <c:pt idx="13833">
                  <c:v>44833.436292858794</c:v>
                </c:pt>
                <c:pt idx="13834">
                  <c:v>44833.436296446758</c:v>
                </c:pt>
                <c:pt idx="13835">
                  <c:v>44833.436300069443</c:v>
                </c:pt>
                <c:pt idx="13836">
                  <c:v>44833.436303668983</c:v>
                </c:pt>
                <c:pt idx="13837">
                  <c:v>44833.436307256947</c:v>
                </c:pt>
                <c:pt idx="13838">
                  <c:v>44833.436310879631</c:v>
                </c:pt>
                <c:pt idx="13839">
                  <c:v>44833.436314467595</c:v>
                </c:pt>
                <c:pt idx="13840">
                  <c:v>44833.436317951389</c:v>
                </c:pt>
                <c:pt idx="13841">
                  <c:v>44833.436321539353</c:v>
                </c:pt>
                <c:pt idx="13842">
                  <c:v>44833.436325162038</c:v>
                </c:pt>
                <c:pt idx="13843">
                  <c:v>44833.436328750002</c:v>
                </c:pt>
                <c:pt idx="13844">
                  <c:v>44833.436332349534</c:v>
                </c:pt>
                <c:pt idx="13845">
                  <c:v>44833.43633596065</c:v>
                </c:pt>
                <c:pt idx="13846">
                  <c:v>44833.436339444444</c:v>
                </c:pt>
                <c:pt idx="13847">
                  <c:v>44833.436343032408</c:v>
                </c:pt>
                <c:pt idx="13848">
                  <c:v>44833.436346620372</c:v>
                </c:pt>
                <c:pt idx="13849">
                  <c:v>44833.436350243057</c:v>
                </c:pt>
                <c:pt idx="13850">
                  <c:v>44833.43635384259</c:v>
                </c:pt>
                <c:pt idx="13851">
                  <c:v>44833.436357430553</c:v>
                </c:pt>
                <c:pt idx="13852">
                  <c:v>44833.436361053238</c:v>
                </c:pt>
                <c:pt idx="13853">
                  <c:v>44833.436364641202</c:v>
                </c:pt>
                <c:pt idx="13854">
                  <c:v>44833.436368229166</c:v>
                </c:pt>
                <c:pt idx="13855">
                  <c:v>44833.43637171296</c:v>
                </c:pt>
                <c:pt idx="13856">
                  <c:v>44833.436375335645</c:v>
                </c:pt>
                <c:pt idx="13857">
                  <c:v>44833.436378923609</c:v>
                </c:pt>
                <c:pt idx="13858">
                  <c:v>44833.436382511572</c:v>
                </c:pt>
                <c:pt idx="13859">
                  <c:v>44833.436385995374</c:v>
                </c:pt>
                <c:pt idx="13860">
                  <c:v>44833.436389618058</c:v>
                </c:pt>
                <c:pt idx="13861">
                  <c:v>44833.436393206015</c:v>
                </c:pt>
                <c:pt idx="13862">
                  <c:v>44833.43639678241</c:v>
                </c:pt>
                <c:pt idx="13863">
                  <c:v>44833.436400370367</c:v>
                </c:pt>
                <c:pt idx="13864">
                  <c:v>44833.436403993059</c:v>
                </c:pt>
                <c:pt idx="13865">
                  <c:v>44833.436407581015</c:v>
                </c:pt>
                <c:pt idx="13866">
                  <c:v>44833.436411168979</c:v>
                </c:pt>
                <c:pt idx="13867">
                  <c:v>44833.436414652781</c:v>
                </c:pt>
                <c:pt idx="13868">
                  <c:v>44833.436418275465</c:v>
                </c:pt>
                <c:pt idx="13869">
                  <c:v>44833.436421863429</c:v>
                </c:pt>
                <c:pt idx="13870">
                  <c:v>44833.436425451386</c:v>
                </c:pt>
                <c:pt idx="13871">
                  <c:v>44833.43642907407</c:v>
                </c:pt>
                <c:pt idx="13872">
                  <c:v>44833.43643267361</c:v>
                </c:pt>
                <c:pt idx="13873">
                  <c:v>44833.436436261574</c:v>
                </c:pt>
                <c:pt idx="13874">
                  <c:v>44833.436439837962</c:v>
                </c:pt>
                <c:pt idx="13875">
                  <c:v>44833.436443437502</c:v>
                </c:pt>
                <c:pt idx="13876">
                  <c:v>44833.436447025466</c:v>
                </c:pt>
                <c:pt idx="13877">
                  <c:v>44833.436450613422</c:v>
                </c:pt>
                <c:pt idx="13878">
                  <c:v>44833.436454097224</c:v>
                </c:pt>
                <c:pt idx="13879">
                  <c:v>44833.436457685188</c:v>
                </c:pt>
                <c:pt idx="13880">
                  <c:v>44833.436461307872</c:v>
                </c:pt>
                <c:pt idx="13881">
                  <c:v>44833.436464895836</c:v>
                </c:pt>
                <c:pt idx="13882">
                  <c:v>44833.43646837963</c:v>
                </c:pt>
                <c:pt idx="13883">
                  <c:v>44833.436471956018</c:v>
                </c:pt>
                <c:pt idx="13884">
                  <c:v>44833.436475439812</c:v>
                </c:pt>
                <c:pt idx="13885">
                  <c:v>44833.436479062497</c:v>
                </c:pt>
                <c:pt idx="13886">
                  <c:v>44833.436482650461</c:v>
                </c:pt>
                <c:pt idx="13887">
                  <c:v>44833.436486238425</c:v>
                </c:pt>
                <c:pt idx="13888">
                  <c:v>44833.436489861109</c:v>
                </c:pt>
                <c:pt idx="13889">
                  <c:v>44833.436493460649</c:v>
                </c:pt>
                <c:pt idx="13890">
                  <c:v>44833.436497048613</c:v>
                </c:pt>
                <c:pt idx="13891">
                  <c:v>44833.436500671298</c:v>
                </c:pt>
                <c:pt idx="13892">
                  <c:v>44833.43650427083</c:v>
                </c:pt>
                <c:pt idx="13893">
                  <c:v>44833.436507858794</c:v>
                </c:pt>
                <c:pt idx="13894">
                  <c:v>44833.436511458334</c:v>
                </c:pt>
                <c:pt idx="13895">
                  <c:v>44833.436514953704</c:v>
                </c:pt>
                <c:pt idx="13896">
                  <c:v>44833.436518541668</c:v>
                </c:pt>
                <c:pt idx="13897">
                  <c:v>44833.436522025462</c:v>
                </c:pt>
                <c:pt idx="13898">
                  <c:v>44833.43652560185</c:v>
                </c:pt>
                <c:pt idx="13899">
                  <c:v>44833.436529085651</c:v>
                </c:pt>
                <c:pt idx="13900">
                  <c:v>44833.436532708336</c:v>
                </c:pt>
                <c:pt idx="13901">
                  <c:v>44833.4365362963</c:v>
                </c:pt>
                <c:pt idx="13902">
                  <c:v>44833.436539895833</c:v>
                </c:pt>
                <c:pt idx="13903">
                  <c:v>44833.436543518517</c:v>
                </c:pt>
                <c:pt idx="13904">
                  <c:v>44833.436547106481</c:v>
                </c:pt>
                <c:pt idx="13905">
                  <c:v>44833.436550694445</c:v>
                </c:pt>
                <c:pt idx="13906">
                  <c:v>44833.43655431713</c:v>
                </c:pt>
                <c:pt idx="13907">
                  <c:v>44833.43655791667</c:v>
                </c:pt>
                <c:pt idx="13908">
                  <c:v>44833.436561504626</c:v>
                </c:pt>
                <c:pt idx="13909">
                  <c:v>44833.436565127318</c:v>
                </c:pt>
                <c:pt idx="13910">
                  <c:v>44833.436568715275</c:v>
                </c:pt>
                <c:pt idx="13911">
                  <c:v>44833.436572314815</c:v>
                </c:pt>
                <c:pt idx="13912">
                  <c:v>44833.4365759375</c:v>
                </c:pt>
                <c:pt idx="13913">
                  <c:v>44833.436579525463</c:v>
                </c:pt>
                <c:pt idx="13914">
                  <c:v>44833.436583125003</c:v>
                </c:pt>
                <c:pt idx="13915">
                  <c:v>44833.436586736112</c:v>
                </c:pt>
                <c:pt idx="13916">
                  <c:v>44833.436590335645</c:v>
                </c:pt>
                <c:pt idx="13917">
                  <c:v>44833.436593923609</c:v>
                </c:pt>
                <c:pt idx="13918">
                  <c:v>44833.436597534725</c:v>
                </c:pt>
                <c:pt idx="13919">
                  <c:v>44833.436601018519</c:v>
                </c:pt>
                <c:pt idx="13920">
                  <c:v>44833.436604618058</c:v>
                </c:pt>
                <c:pt idx="13921">
                  <c:v>44833.436608206015</c:v>
                </c:pt>
                <c:pt idx="13922">
                  <c:v>44833.436611828707</c:v>
                </c:pt>
                <c:pt idx="13923">
                  <c:v>44833.436615416664</c:v>
                </c:pt>
                <c:pt idx="13924">
                  <c:v>44833.436618900465</c:v>
                </c:pt>
                <c:pt idx="13925">
                  <c:v>44833.436622488429</c:v>
                </c:pt>
                <c:pt idx="13926">
                  <c:v>44833.436626099538</c:v>
                </c:pt>
                <c:pt idx="13927">
                  <c:v>44833.436629583332</c:v>
                </c:pt>
                <c:pt idx="13928">
                  <c:v>44833.436633171295</c:v>
                </c:pt>
                <c:pt idx="13929">
                  <c:v>44833.436636759259</c:v>
                </c:pt>
                <c:pt idx="13930">
                  <c:v>44833.436640243053</c:v>
                </c:pt>
                <c:pt idx="13931">
                  <c:v>44833.436643865738</c:v>
                </c:pt>
                <c:pt idx="13932">
                  <c:v>44833.436647453702</c:v>
                </c:pt>
                <c:pt idx="13933">
                  <c:v>44833.436651041666</c:v>
                </c:pt>
                <c:pt idx="13934">
                  <c:v>44833.43665466435</c:v>
                </c:pt>
                <c:pt idx="13935">
                  <c:v>44833.43665826389</c:v>
                </c:pt>
                <c:pt idx="13936">
                  <c:v>44833.436661851854</c:v>
                </c:pt>
                <c:pt idx="13937">
                  <c:v>44833.436665474539</c:v>
                </c:pt>
                <c:pt idx="13938">
                  <c:v>44833.436669074072</c:v>
                </c:pt>
                <c:pt idx="13939">
                  <c:v>44833.436672662036</c:v>
                </c:pt>
                <c:pt idx="13940">
                  <c:v>44833.43667628472</c:v>
                </c:pt>
                <c:pt idx="13941">
                  <c:v>44833.436679872684</c:v>
                </c:pt>
                <c:pt idx="13942">
                  <c:v>44833.436683356478</c:v>
                </c:pt>
                <c:pt idx="13943">
                  <c:v>44833.436686944442</c:v>
                </c:pt>
                <c:pt idx="13944">
                  <c:v>44833.436690555558</c:v>
                </c:pt>
                <c:pt idx="13945">
                  <c:v>44833.436694039352</c:v>
                </c:pt>
                <c:pt idx="13946">
                  <c:v>44833.436697627316</c:v>
                </c:pt>
                <c:pt idx="13947">
                  <c:v>44833.436701226849</c:v>
                </c:pt>
                <c:pt idx="13948">
                  <c:v>44833.436704837964</c:v>
                </c:pt>
                <c:pt idx="13949">
                  <c:v>44833.436708437497</c:v>
                </c:pt>
                <c:pt idx="13950">
                  <c:v>44833.436712025461</c:v>
                </c:pt>
                <c:pt idx="13951">
                  <c:v>44833.436715648146</c:v>
                </c:pt>
                <c:pt idx="13952">
                  <c:v>44833.43671923611</c:v>
                </c:pt>
                <c:pt idx="13953">
                  <c:v>44833.436722719911</c:v>
                </c:pt>
                <c:pt idx="13954">
                  <c:v>44833.436726307868</c:v>
                </c:pt>
                <c:pt idx="13955">
                  <c:v>44833.436729930552</c:v>
                </c:pt>
                <c:pt idx="13956">
                  <c:v>44833.436733518516</c:v>
                </c:pt>
                <c:pt idx="13957">
                  <c:v>44833.436737002317</c:v>
                </c:pt>
                <c:pt idx="13958">
                  <c:v>44833.436740590281</c:v>
                </c:pt>
                <c:pt idx="13959">
                  <c:v>44833.436744212966</c:v>
                </c:pt>
                <c:pt idx="13960">
                  <c:v>44833.436747800923</c:v>
                </c:pt>
                <c:pt idx="13961">
                  <c:v>44833.436751400463</c:v>
                </c:pt>
                <c:pt idx="13962">
                  <c:v>44833.436755023147</c:v>
                </c:pt>
                <c:pt idx="13963">
                  <c:v>44833.436758611111</c:v>
                </c:pt>
                <c:pt idx="13964">
                  <c:v>44833.436762199075</c:v>
                </c:pt>
                <c:pt idx="13965">
                  <c:v>44833.43676582176</c:v>
                </c:pt>
                <c:pt idx="13966">
                  <c:v>44833.4367694213</c:v>
                </c:pt>
                <c:pt idx="13967">
                  <c:v>44833.436773009256</c:v>
                </c:pt>
                <c:pt idx="13968">
                  <c:v>44833.436776631941</c:v>
                </c:pt>
                <c:pt idx="13969">
                  <c:v>44833.436780219905</c:v>
                </c:pt>
                <c:pt idx="13970">
                  <c:v>44833.436783819445</c:v>
                </c:pt>
                <c:pt idx="13971">
                  <c:v>44833.436787430554</c:v>
                </c:pt>
                <c:pt idx="13972">
                  <c:v>44833.436790914355</c:v>
                </c:pt>
                <c:pt idx="13973">
                  <c:v>44833.436794502311</c:v>
                </c:pt>
                <c:pt idx="13974">
                  <c:v>44833.436798090275</c:v>
                </c:pt>
                <c:pt idx="13975">
                  <c:v>44833.436801574077</c:v>
                </c:pt>
                <c:pt idx="13976">
                  <c:v>44833.436805185185</c:v>
                </c:pt>
                <c:pt idx="13977">
                  <c:v>44833.436808668979</c:v>
                </c:pt>
                <c:pt idx="13978">
                  <c:v>44833.436812256943</c:v>
                </c:pt>
                <c:pt idx="13979">
                  <c:v>44833.436815821762</c:v>
                </c:pt>
                <c:pt idx="13980">
                  <c:v>44833.436819305556</c:v>
                </c:pt>
                <c:pt idx="13981">
                  <c:v>44833.43682289352</c:v>
                </c:pt>
                <c:pt idx="13982">
                  <c:v>44833.436826504629</c:v>
                </c:pt>
                <c:pt idx="13983">
                  <c:v>44833.436829988423</c:v>
                </c:pt>
                <c:pt idx="13984">
                  <c:v>44833.436833587963</c:v>
                </c:pt>
                <c:pt idx="13985">
                  <c:v>44833.436837175926</c:v>
                </c:pt>
                <c:pt idx="13986">
                  <c:v>44833.436840798611</c:v>
                </c:pt>
                <c:pt idx="13987">
                  <c:v>44833.436844386575</c:v>
                </c:pt>
                <c:pt idx="13988">
                  <c:v>44833.436847974539</c:v>
                </c:pt>
                <c:pt idx="13989">
                  <c:v>44833.436851458333</c:v>
                </c:pt>
                <c:pt idx="13990">
                  <c:v>44833.436855069442</c:v>
                </c:pt>
                <c:pt idx="13991">
                  <c:v>44833.436858553243</c:v>
                </c:pt>
                <c:pt idx="13992">
                  <c:v>44833.436862141207</c:v>
                </c:pt>
                <c:pt idx="13993">
                  <c:v>44833.436865717595</c:v>
                </c:pt>
                <c:pt idx="13994">
                  <c:v>44833.436869201389</c:v>
                </c:pt>
                <c:pt idx="13995">
                  <c:v>44833.436872824073</c:v>
                </c:pt>
                <c:pt idx="13996">
                  <c:v>44833.436876307867</c:v>
                </c:pt>
                <c:pt idx="13997">
                  <c:v>44833.436879895831</c:v>
                </c:pt>
                <c:pt idx="13998">
                  <c:v>44833.436883483795</c:v>
                </c:pt>
                <c:pt idx="13999">
                  <c:v>44833.43688710648</c:v>
                </c:pt>
                <c:pt idx="14000">
                  <c:v>44833.43689070602</c:v>
                </c:pt>
                <c:pt idx="14001">
                  <c:v>44833.436894293984</c:v>
                </c:pt>
                <c:pt idx="14002">
                  <c:v>44833.436897916668</c:v>
                </c:pt>
                <c:pt idx="14003">
                  <c:v>44833.436901504632</c:v>
                </c:pt>
                <c:pt idx="14004">
                  <c:v>44833.436904988426</c:v>
                </c:pt>
                <c:pt idx="14005">
                  <c:v>44833.43690857639</c:v>
                </c:pt>
                <c:pt idx="14006">
                  <c:v>44833.436912199075</c:v>
                </c:pt>
                <c:pt idx="14007">
                  <c:v>44833.436915787039</c:v>
                </c:pt>
                <c:pt idx="14008">
                  <c:v>44833.436919386571</c:v>
                </c:pt>
                <c:pt idx="14009">
                  <c:v>44833.43692295139</c:v>
                </c:pt>
                <c:pt idx="14010">
                  <c:v>44833.436926574075</c:v>
                </c:pt>
                <c:pt idx="14011">
                  <c:v>44833.436930162039</c:v>
                </c:pt>
                <c:pt idx="14012">
                  <c:v>44833.436933750003</c:v>
                </c:pt>
                <c:pt idx="14013">
                  <c:v>44833.436937233797</c:v>
                </c:pt>
                <c:pt idx="14014">
                  <c:v>44833.436940821761</c:v>
                </c:pt>
                <c:pt idx="14015">
                  <c:v>44833.436944317131</c:v>
                </c:pt>
                <c:pt idx="14016">
                  <c:v>44833.436947916663</c:v>
                </c:pt>
                <c:pt idx="14017">
                  <c:v>44833.436951400465</c:v>
                </c:pt>
                <c:pt idx="14018">
                  <c:v>44833.436954988429</c:v>
                </c:pt>
                <c:pt idx="14019">
                  <c:v>44833.436958611113</c:v>
                </c:pt>
                <c:pt idx="14020">
                  <c:v>44833.436962199077</c:v>
                </c:pt>
                <c:pt idx="14021">
                  <c:v>44833.436965787034</c:v>
                </c:pt>
                <c:pt idx="14022">
                  <c:v>44833.436969421295</c:v>
                </c:pt>
                <c:pt idx="14023">
                  <c:v>44833.436973009259</c:v>
                </c:pt>
                <c:pt idx="14024">
                  <c:v>44833.436976597222</c:v>
                </c:pt>
                <c:pt idx="14025">
                  <c:v>44833.436980081016</c:v>
                </c:pt>
                <c:pt idx="14026">
                  <c:v>44833.436983692132</c:v>
                </c:pt>
                <c:pt idx="14027">
                  <c:v>44833.436987291665</c:v>
                </c:pt>
                <c:pt idx="14028">
                  <c:v>44833.436990879629</c:v>
                </c:pt>
                <c:pt idx="14029">
                  <c:v>44833.436994502314</c:v>
                </c:pt>
                <c:pt idx="14030">
                  <c:v>44833.436998090277</c:v>
                </c:pt>
                <c:pt idx="14031">
                  <c:v>44833.437001574071</c:v>
                </c:pt>
                <c:pt idx="14032">
                  <c:v>44833.437005162035</c:v>
                </c:pt>
                <c:pt idx="14033">
                  <c:v>44833.43700878472</c:v>
                </c:pt>
                <c:pt idx="14034">
                  <c:v>44833.437012372684</c:v>
                </c:pt>
                <c:pt idx="14035">
                  <c:v>44833.437015972224</c:v>
                </c:pt>
                <c:pt idx="14036">
                  <c:v>44833.437019594909</c:v>
                </c:pt>
                <c:pt idx="14037">
                  <c:v>44833.437023182873</c:v>
                </c:pt>
                <c:pt idx="14038">
                  <c:v>44833.437026770836</c:v>
                </c:pt>
                <c:pt idx="14039">
                  <c:v>44833.437030393521</c:v>
                </c:pt>
                <c:pt idx="14040">
                  <c:v>44833.437033993054</c:v>
                </c:pt>
                <c:pt idx="14041">
                  <c:v>44833.437037581018</c:v>
                </c:pt>
                <c:pt idx="14042">
                  <c:v>44833.437041203702</c:v>
                </c:pt>
                <c:pt idx="14043">
                  <c:v>44833.437044803242</c:v>
                </c:pt>
                <c:pt idx="14044">
                  <c:v>44833.43704837963</c:v>
                </c:pt>
                <c:pt idx="14045">
                  <c:v>44833.437051863424</c:v>
                </c:pt>
                <c:pt idx="14046">
                  <c:v>44833.437055486109</c:v>
                </c:pt>
                <c:pt idx="14047">
                  <c:v>44833.437059074073</c:v>
                </c:pt>
                <c:pt idx="14048">
                  <c:v>44833.437062662037</c:v>
                </c:pt>
                <c:pt idx="14049">
                  <c:v>44833.437066284721</c:v>
                </c:pt>
                <c:pt idx="14050">
                  <c:v>44833.437069884261</c:v>
                </c:pt>
                <c:pt idx="14051">
                  <c:v>44833.437073472225</c:v>
                </c:pt>
                <c:pt idx="14052">
                  <c:v>44833.43707709491</c:v>
                </c:pt>
                <c:pt idx="14053">
                  <c:v>44833.437080694443</c:v>
                </c:pt>
                <c:pt idx="14054">
                  <c:v>44833.437084282406</c:v>
                </c:pt>
                <c:pt idx="14055">
                  <c:v>44833.437087905091</c:v>
                </c:pt>
                <c:pt idx="14056">
                  <c:v>44833.437091493055</c:v>
                </c:pt>
                <c:pt idx="14057">
                  <c:v>44833.437094976849</c:v>
                </c:pt>
                <c:pt idx="14058">
                  <c:v>44833.437098564813</c:v>
                </c:pt>
                <c:pt idx="14059">
                  <c:v>44833.437102187498</c:v>
                </c:pt>
                <c:pt idx="14060">
                  <c:v>44833.437105775462</c:v>
                </c:pt>
                <c:pt idx="14061">
                  <c:v>44833.437109363425</c:v>
                </c:pt>
                <c:pt idx="14062">
                  <c:v>44833.43711298611</c:v>
                </c:pt>
                <c:pt idx="14063">
                  <c:v>44833.437116574074</c:v>
                </c:pt>
                <c:pt idx="14064">
                  <c:v>44833.437120057868</c:v>
                </c:pt>
                <c:pt idx="14065">
                  <c:v>44833.437123645832</c:v>
                </c:pt>
                <c:pt idx="14066">
                  <c:v>44833.437127268517</c:v>
                </c:pt>
                <c:pt idx="14067">
                  <c:v>44833.437130868057</c:v>
                </c:pt>
                <c:pt idx="14068">
                  <c:v>44833.437134432868</c:v>
                </c:pt>
                <c:pt idx="14069">
                  <c:v>44833.437138020832</c:v>
                </c:pt>
                <c:pt idx="14070">
                  <c:v>44833.437141643517</c:v>
                </c:pt>
                <c:pt idx="14071">
                  <c:v>44833.437145243057</c:v>
                </c:pt>
                <c:pt idx="14072">
                  <c:v>44833.437148831021</c:v>
                </c:pt>
                <c:pt idx="14073">
                  <c:v>44833.437152418985</c:v>
                </c:pt>
                <c:pt idx="14074">
                  <c:v>44833.437156030093</c:v>
                </c:pt>
                <c:pt idx="14075">
                  <c:v>44833.437159618057</c:v>
                </c:pt>
                <c:pt idx="14076">
                  <c:v>44833.437163113427</c:v>
                </c:pt>
                <c:pt idx="14077">
                  <c:v>44833.43716671296</c:v>
                </c:pt>
                <c:pt idx="14078">
                  <c:v>44833.43717020833</c:v>
                </c:pt>
                <c:pt idx="14079">
                  <c:v>44833.437173796294</c:v>
                </c:pt>
                <c:pt idx="14080">
                  <c:v>44833.437177395834</c:v>
                </c:pt>
                <c:pt idx="14081">
                  <c:v>44833.437181006942</c:v>
                </c:pt>
                <c:pt idx="14082">
                  <c:v>44833.437184606482</c:v>
                </c:pt>
                <c:pt idx="14083">
                  <c:v>44833.437188194446</c:v>
                </c:pt>
                <c:pt idx="14084">
                  <c:v>44833.437191817131</c:v>
                </c:pt>
                <c:pt idx="14085">
                  <c:v>44833.437195416664</c:v>
                </c:pt>
                <c:pt idx="14086">
                  <c:v>44833.437199004627</c:v>
                </c:pt>
                <c:pt idx="14087">
                  <c:v>44833.437202615743</c:v>
                </c:pt>
                <c:pt idx="14088">
                  <c:v>44833.437206099537</c:v>
                </c:pt>
                <c:pt idx="14089">
                  <c:v>44833.437209699077</c:v>
                </c:pt>
                <c:pt idx="14090">
                  <c:v>44833.437213275465</c:v>
                </c:pt>
                <c:pt idx="14091">
                  <c:v>44833.437216759259</c:v>
                </c:pt>
                <c:pt idx="14092">
                  <c:v>44833.437220370368</c:v>
                </c:pt>
                <c:pt idx="14093">
                  <c:v>44833.437223854169</c:v>
                </c:pt>
                <c:pt idx="14094">
                  <c:v>44833.437227453702</c:v>
                </c:pt>
                <c:pt idx="14095">
                  <c:v>44833.437231041666</c:v>
                </c:pt>
                <c:pt idx="14096">
                  <c:v>44833.437234652774</c:v>
                </c:pt>
                <c:pt idx="14097">
                  <c:v>44833.437238252314</c:v>
                </c:pt>
                <c:pt idx="14098">
                  <c:v>44833.437241840278</c:v>
                </c:pt>
                <c:pt idx="14099">
                  <c:v>44833.437245462963</c:v>
                </c:pt>
                <c:pt idx="14100">
                  <c:v>44833.437249062503</c:v>
                </c:pt>
                <c:pt idx="14101">
                  <c:v>44833.437252638891</c:v>
                </c:pt>
                <c:pt idx="14102">
                  <c:v>44833.437256122685</c:v>
                </c:pt>
                <c:pt idx="14103">
                  <c:v>44833.437259733793</c:v>
                </c:pt>
                <c:pt idx="14104">
                  <c:v>44833.437263333333</c:v>
                </c:pt>
                <c:pt idx="14105">
                  <c:v>44833.437266921297</c:v>
                </c:pt>
                <c:pt idx="14106">
                  <c:v>44833.437270543982</c:v>
                </c:pt>
                <c:pt idx="14107">
                  <c:v>44833.437274131946</c:v>
                </c:pt>
                <c:pt idx="14108">
                  <c:v>44833.43727771991</c:v>
                </c:pt>
                <c:pt idx="14109">
                  <c:v>44833.437281296297</c:v>
                </c:pt>
                <c:pt idx="14110">
                  <c:v>44833.437284872685</c:v>
                </c:pt>
                <c:pt idx="14111">
                  <c:v>44833.43728849537</c:v>
                </c:pt>
                <c:pt idx="14112">
                  <c:v>44833.43729209491</c:v>
                </c:pt>
                <c:pt idx="14113">
                  <c:v>44833.437295671298</c:v>
                </c:pt>
                <c:pt idx="14114">
                  <c:v>44833.437299155092</c:v>
                </c:pt>
                <c:pt idx="14115">
                  <c:v>44833.437302638886</c:v>
                </c:pt>
                <c:pt idx="14116">
                  <c:v>44833.437306238426</c:v>
                </c:pt>
                <c:pt idx="14117">
                  <c:v>44833.43730972222</c:v>
                </c:pt>
                <c:pt idx="14118">
                  <c:v>44833.437313310184</c:v>
                </c:pt>
                <c:pt idx="14119">
                  <c:v>44833.437316793985</c:v>
                </c:pt>
                <c:pt idx="14120">
                  <c:v>44833.437320381941</c:v>
                </c:pt>
                <c:pt idx="14121">
                  <c:v>44833.437324004626</c:v>
                </c:pt>
                <c:pt idx="14122">
                  <c:v>44833.437327604166</c:v>
                </c:pt>
                <c:pt idx="14123">
                  <c:v>44833.43733119213</c:v>
                </c:pt>
                <c:pt idx="14124">
                  <c:v>44833.43733479167</c:v>
                </c:pt>
                <c:pt idx="14125">
                  <c:v>44833.437338402779</c:v>
                </c:pt>
                <c:pt idx="14126">
                  <c:v>44833.437341886573</c:v>
                </c:pt>
                <c:pt idx="14127">
                  <c:v>44833.43734546296</c:v>
                </c:pt>
                <c:pt idx="14128">
                  <c:v>44833.437348946762</c:v>
                </c:pt>
                <c:pt idx="14129">
                  <c:v>44833.437352569446</c:v>
                </c:pt>
                <c:pt idx="14130">
                  <c:v>44833.437356168979</c:v>
                </c:pt>
                <c:pt idx="14131">
                  <c:v>44833.437359745367</c:v>
                </c:pt>
                <c:pt idx="14132">
                  <c:v>44833.437363333331</c:v>
                </c:pt>
                <c:pt idx="14133">
                  <c:v>44833.437366828701</c:v>
                </c:pt>
                <c:pt idx="14134">
                  <c:v>44833.437370439817</c:v>
                </c:pt>
                <c:pt idx="14135">
                  <c:v>44833.437374027781</c:v>
                </c:pt>
                <c:pt idx="14136">
                  <c:v>44833.437377650465</c:v>
                </c:pt>
                <c:pt idx="14137">
                  <c:v>44833.437381249998</c:v>
                </c:pt>
                <c:pt idx="14138">
                  <c:v>44833.437384837962</c:v>
                </c:pt>
                <c:pt idx="14139">
                  <c:v>44833.437388460647</c:v>
                </c:pt>
                <c:pt idx="14140">
                  <c:v>44833.437392060187</c:v>
                </c:pt>
                <c:pt idx="14141">
                  <c:v>44833.43739564815</c:v>
                </c:pt>
                <c:pt idx="14142">
                  <c:v>44833.437399259259</c:v>
                </c:pt>
                <c:pt idx="14143">
                  <c:v>44833.437402743053</c:v>
                </c:pt>
                <c:pt idx="14144">
                  <c:v>44833.437406319441</c:v>
                </c:pt>
                <c:pt idx="14145">
                  <c:v>44833.437409814818</c:v>
                </c:pt>
                <c:pt idx="14146">
                  <c:v>44833.437413391206</c:v>
                </c:pt>
                <c:pt idx="14147">
                  <c:v>44833.437416875</c:v>
                </c:pt>
                <c:pt idx="14148">
                  <c:v>44833.437420486109</c:v>
                </c:pt>
                <c:pt idx="14149">
                  <c:v>44833.437424085649</c:v>
                </c:pt>
                <c:pt idx="14150">
                  <c:v>44833.437427569443</c:v>
                </c:pt>
                <c:pt idx="14151">
                  <c:v>44833.437431157407</c:v>
                </c:pt>
                <c:pt idx="14152">
                  <c:v>44833.43743474537</c:v>
                </c:pt>
                <c:pt idx="14153">
                  <c:v>44833.437438368055</c:v>
                </c:pt>
                <c:pt idx="14154">
                  <c:v>44833.437441956019</c:v>
                </c:pt>
                <c:pt idx="14155">
                  <c:v>44833.437445555559</c:v>
                </c:pt>
                <c:pt idx="14156">
                  <c:v>44833.437449039353</c:v>
                </c:pt>
                <c:pt idx="14157">
                  <c:v>44833.437452523147</c:v>
                </c:pt>
                <c:pt idx="14158">
                  <c:v>44833.437456122687</c:v>
                </c:pt>
                <c:pt idx="14159">
                  <c:v>44833.437459710651</c:v>
                </c:pt>
                <c:pt idx="14160">
                  <c:v>44833.437463344904</c:v>
                </c:pt>
                <c:pt idx="14161">
                  <c:v>44833.437466932868</c:v>
                </c:pt>
                <c:pt idx="14162">
                  <c:v>44833.437470520832</c:v>
                </c:pt>
                <c:pt idx="14163">
                  <c:v>44833.437474108796</c:v>
                </c:pt>
                <c:pt idx="14164">
                  <c:v>44833.43747759259</c:v>
                </c:pt>
                <c:pt idx="14165">
                  <c:v>44833.437481203706</c:v>
                </c:pt>
                <c:pt idx="14166">
                  <c:v>44833.437484803238</c:v>
                </c:pt>
                <c:pt idx="14167">
                  <c:v>44833.437488402778</c:v>
                </c:pt>
                <c:pt idx="14168">
                  <c:v>44833.437491886572</c:v>
                </c:pt>
                <c:pt idx="14169">
                  <c:v>44833.437495497688</c:v>
                </c:pt>
                <c:pt idx="14170">
                  <c:v>44833.437499074076</c:v>
                </c:pt>
                <c:pt idx="14171">
                  <c:v>44833.43750255787</c:v>
                </c:pt>
                <c:pt idx="14172">
                  <c:v>44833.437506180555</c:v>
                </c:pt>
                <c:pt idx="14173">
                  <c:v>44833.437509768519</c:v>
                </c:pt>
                <c:pt idx="14174">
                  <c:v>44833.437513356483</c:v>
                </c:pt>
                <c:pt idx="14175">
                  <c:v>44833.437516840277</c:v>
                </c:pt>
                <c:pt idx="14176">
                  <c:v>44833.437520439817</c:v>
                </c:pt>
                <c:pt idx="14177">
                  <c:v>44833.437523923611</c:v>
                </c:pt>
                <c:pt idx="14178">
                  <c:v>44833.437527534719</c:v>
                </c:pt>
                <c:pt idx="14179">
                  <c:v>44833.437531111114</c:v>
                </c:pt>
                <c:pt idx="14180">
                  <c:v>44833.437534594908</c:v>
                </c:pt>
                <c:pt idx="14181">
                  <c:v>44833.437538194441</c:v>
                </c:pt>
                <c:pt idx="14182">
                  <c:v>44833.437541678242</c:v>
                </c:pt>
                <c:pt idx="14183">
                  <c:v>44833.437545277775</c:v>
                </c:pt>
                <c:pt idx="14184">
                  <c:v>44833.437548761576</c:v>
                </c:pt>
                <c:pt idx="14185">
                  <c:v>44833.43755234954</c:v>
                </c:pt>
                <c:pt idx="14186">
                  <c:v>44833.437555972225</c:v>
                </c:pt>
                <c:pt idx="14187">
                  <c:v>44833.437559560189</c:v>
                </c:pt>
                <c:pt idx="14188">
                  <c:v>44833.437563148145</c:v>
                </c:pt>
                <c:pt idx="14189">
                  <c:v>44833.437566759261</c:v>
                </c:pt>
                <c:pt idx="14190">
                  <c:v>44833.437570243055</c:v>
                </c:pt>
                <c:pt idx="14191">
                  <c:v>44833.437573842595</c:v>
                </c:pt>
                <c:pt idx="14192">
                  <c:v>44833.437577430559</c:v>
                </c:pt>
                <c:pt idx="14193">
                  <c:v>44833.437581030092</c:v>
                </c:pt>
                <c:pt idx="14194">
                  <c:v>44833.437584513886</c:v>
                </c:pt>
                <c:pt idx="14195">
                  <c:v>44833.437587997687</c:v>
                </c:pt>
                <c:pt idx="14196">
                  <c:v>44833.43759159722</c:v>
                </c:pt>
                <c:pt idx="14197">
                  <c:v>44833.437595185183</c:v>
                </c:pt>
                <c:pt idx="14198">
                  <c:v>44833.437598807868</c:v>
                </c:pt>
                <c:pt idx="14199">
                  <c:v>44833.437602407408</c:v>
                </c:pt>
                <c:pt idx="14200">
                  <c:v>44833.437605983796</c:v>
                </c:pt>
                <c:pt idx="14201">
                  <c:v>44833.437609583336</c:v>
                </c:pt>
                <c:pt idx="14202">
                  <c:v>44833.437613182869</c:v>
                </c:pt>
                <c:pt idx="14203">
                  <c:v>44833.437616782408</c:v>
                </c:pt>
                <c:pt idx="14204">
                  <c:v>44833.437620370372</c:v>
                </c:pt>
                <c:pt idx="14205">
                  <c:v>44833.437623981481</c:v>
                </c:pt>
                <c:pt idx="14206">
                  <c:v>44833.437627581021</c:v>
                </c:pt>
                <c:pt idx="14207">
                  <c:v>44833.437631064815</c:v>
                </c:pt>
                <c:pt idx="14208">
                  <c:v>44833.437634652779</c:v>
                </c:pt>
                <c:pt idx="14209">
                  <c:v>44833.437638275464</c:v>
                </c:pt>
                <c:pt idx="14210">
                  <c:v>44833.437641863427</c:v>
                </c:pt>
                <c:pt idx="14211">
                  <c:v>44833.437645439815</c:v>
                </c:pt>
                <c:pt idx="14212">
                  <c:v>44833.437648935185</c:v>
                </c:pt>
                <c:pt idx="14213">
                  <c:v>44833.437652546294</c:v>
                </c:pt>
                <c:pt idx="14214">
                  <c:v>44833.437656030095</c:v>
                </c:pt>
                <c:pt idx="14215">
                  <c:v>44833.437659618059</c:v>
                </c:pt>
                <c:pt idx="14216">
                  <c:v>44833.437663217592</c:v>
                </c:pt>
                <c:pt idx="14217">
                  <c:v>44833.4376668287</c:v>
                </c:pt>
                <c:pt idx="14218">
                  <c:v>44833.437670312502</c:v>
                </c:pt>
                <c:pt idx="14219">
                  <c:v>44833.437673900466</c:v>
                </c:pt>
                <c:pt idx="14220">
                  <c:v>44833.437677488429</c:v>
                </c:pt>
                <c:pt idx="14221">
                  <c:v>44833.437681111114</c:v>
                </c:pt>
                <c:pt idx="14222">
                  <c:v>44833.437684710647</c:v>
                </c:pt>
                <c:pt idx="14223">
                  <c:v>44833.437688287035</c:v>
                </c:pt>
                <c:pt idx="14224">
                  <c:v>44833.437691770836</c:v>
                </c:pt>
                <c:pt idx="14225">
                  <c:v>44833.437695381945</c:v>
                </c:pt>
                <c:pt idx="14226">
                  <c:v>44833.437698865739</c:v>
                </c:pt>
                <c:pt idx="14227">
                  <c:v>44833.437702465279</c:v>
                </c:pt>
                <c:pt idx="14228">
                  <c:v>44833.437706053242</c:v>
                </c:pt>
                <c:pt idx="14229">
                  <c:v>44833.437709664351</c:v>
                </c:pt>
                <c:pt idx="14230">
                  <c:v>44833.437713148145</c:v>
                </c:pt>
                <c:pt idx="14231">
                  <c:v>44833.437716747685</c:v>
                </c:pt>
                <c:pt idx="14232">
                  <c:v>44833.437720335649</c:v>
                </c:pt>
                <c:pt idx="14233">
                  <c:v>44833.437723935182</c:v>
                </c:pt>
                <c:pt idx="14234">
                  <c:v>44833.437727430559</c:v>
                </c:pt>
                <c:pt idx="14235">
                  <c:v>44833.437731030092</c:v>
                </c:pt>
                <c:pt idx="14236">
                  <c:v>44833.437734606479</c:v>
                </c:pt>
                <c:pt idx="14237">
                  <c:v>44833.437738090281</c:v>
                </c:pt>
                <c:pt idx="14238">
                  <c:v>44833.437741701389</c:v>
                </c:pt>
                <c:pt idx="14239">
                  <c:v>44833.437745185183</c:v>
                </c:pt>
                <c:pt idx="14240">
                  <c:v>44833.437748773147</c:v>
                </c:pt>
                <c:pt idx="14241">
                  <c:v>44833.437752256941</c:v>
                </c:pt>
                <c:pt idx="14242">
                  <c:v>44833.437755833336</c:v>
                </c:pt>
                <c:pt idx="14243">
                  <c:v>44833.43775931713</c:v>
                </c:pt>
                <c:pt idx="14244">
                  <c:v>44833.437762928239</c:v>
                </c:pt>
                <c:pt idx="14245">
                  <c:v>44833.43776641204</c:v>
                </c:pt>
                <c:pt idx="14246">
                  <c:v>44833.437769999997</c:v>
                </c:pt>
                <c:pt idx="14247">
                  <c:v>44833.437773483798</c:v>
                </c:pt>
                <c:pt idx="14248">
                  <c:v>44833.437777071762</c:v>
                </c:pt>
                <c:pt idx="14249">
                  <c:v>44833.437780694447</c:v>
                </c:pt>
                <c:pt idx="14250">
                  <c:v>44833.437784282411</c:v>
                </c:pt>
                <c:pt idx="14251">
                  <c:v>44833.437787766205</c:v>
                </c:pt>
                <c:pt idx="14252">
                  <c:v>44833.437791342592</c:v>
                </c:pt>
                <c:pt idx="14253">
                  <c:v>44833.437794965277</c:v>
                </c:pt>
                <c:pt idx="14254">
                  <c:v>44833.437798564817</c:v>
                </c:pt>
                <c:pt idx="14255">
                  <c:v>44833.437802152781</c:v>
                </c:pt>
                <c:pt idx="14256">
                  <c:v>44833.437805775466</c:v>
                </c:pt>
                <c:pt idx="14257">
                  <c:v>44833.43780936343</c:v>
                </c:pt>
                <c:pt idx="14258">
                  <c:v>44833.437812962962</c:v>
                </c:pt>
                <c:pt idx="14259">
                  <c:v>44833.437816585647</c:v>
                </c:pt>
                <c:pt idx="14260">
                  <c:v>44833.437820185187</c:v>
                </c:pt>
                <c:pt idx="14261">
                  <c:v>44833.437823773151</c:v>
                </c:pt>
                <c:pt idx="14262">
                  <c:v>44833.437827372683</c:v>
                </c:pt>
                <c:pt idx="14263">
                  <c:v>44833.437830960647</c:v>
                </c:pt>
                <c:pt idx="14264">
                  <c:v>44833.437834548611</c:v>
                </c:pt>
                <c:pt idx="14265">
                  <c:v>44833.437838136575</c:v>
                </c:pt>
                <c:pt idx="14266">
                  <c:v>44833.437841712963</c:v>
                </c:pt>
                <c:pt idx="14267">
                  <c:v>44833.437845335648</c:v>
                </c:pt>
                <c:pt idx="14268">
                  <c:v>44833.437848923611</c:v>
                </c:pt>
                <c:pt idx="14269">
                  <c:v>44833.437852407405</c:v>
                </c:pt>
                <c:pt idx="14270">
                  <c:v>44833.437855995369</c:v>
                </c:pt>
                <c:pt idx="14271">
                  <c:v>44833.437859606478</c:v>
                </c:pt>
                <c:pt idx="14272">
                  <c:v>44833.437863217594</c:v>
                </c:pt>
                <c:pt idx="14273">
                  <c:v>44833.437866805558</c:v>
                </c:pt>
                <c:pt idx="14274">
                  <c:v>44833.437870416667</c:v>
                </c:pt>
                <c:pt idx="14275">
                  <c:v>44833.43787400463</c:v>
                </c:pt>
                <c:pt idx="14276">
                  <c:v>44833.437877488424</c:v>
                </c:pt>
                <c:pt idx="14277">
                  <c:v>44833.437881064812</c:v>
                </c:pt>
                <c:pt idx="14278">
                  <c:v>44833.437884652776</c:v>
                </c:pt>
                <c:pt idx="14279">
                  <c:v>44833.437888275461</c:v>
                </c:pt>
                <c:pt idx="14280">
                  <c:v>44833.437891875001</c:v>
                </c:pt>
                <c:pt idx="14281">
                  <c:v>44833.437895451389</c:v>
                </c:pt>
                <c:pt idx="14282">
                  <c:v>44833.437898935183</c:v>
                </c:pt>
                <c:pt idx="14283">
                  <c:v>44833.437902557867</c:v>
                </c:pt>
                <c:pt idx="14284">
                  <c:v>44833.437906145831</c:v>
                </c:pt>
                <c:pt idx="14285">
                  <c:v>44833.437909733795</c:v>
                </c:pt>
                <c:pt idx="14286">
                  <c:v>44833.437913217589</c:v>
                </c:pt>
                <c:pt idx="14287">
                  <c:v>44833.437916840281</c:v>
                </c:pt>
                <c:pt idx="14288">
                  <c:v>44833.437920428238</c:v>
                </c:pt>
                <c:pt idx="14289">
                  <c:v>44833.437923912039</c:v>
                </c:pt>
                <c:pt idx="14290">
                  <c:v>44833.437927476851</c:v>
                </c:pt>
                <c:pt idx="14291">
                  <c:v>44833.437931099535</c:v>
                </c:pt>
                <c:pt idx="14292">
                  <c:v>44833.437934699075</c:v>
                </c:pt>
                <c:pt idx="14293">
                  <c:v>44833.437938287039</c:v>
                </c:pt>
                <c:pt idx="14294">
                  <c:v>44833.437941875003</c:v>
                </c:pt>
                <c:pt idx="14295">
                  <c:v>44833.437945497688</c:v>
                </c:pt>
                <c:pt idx="14296">
                  <c:v>44833.437949085652</c:v>
                </c:pt>
                <c:pt idx="14297">
                  <c:v>44833.43795266204</c:v>
                </c:pt>
                <c:pt idx="14298">
                  <c:v>44833.437956273148</c:v>
                </c:pt>
                <c:pt idx="14299">
                  <c:v>44833.437959884257</c:v>
                </c:pt>
                <c:pt idx="14300">
                  <c:v>44833.437963472221</c:v>
                </c:pt>
                <c:pt idx="14301">
                  <c:v>44833.437967094906</c:v>
                </c:pt>
                <c:pt idx="14302">
                  <c:v>44833.437970682869</c:v>
                </c:pt>
                <c:pt idx="14303">
                  <c:v>44833.437974259257</c:v>
                </c:pt>
                <c:pt idx="14304">
                  <c:v>44833.437977847221</c:v>
                </c:pt>
                <c:pt idx="14305">
                  <c:v>44833.43798145833</c:v>
                </c:pt>
                <c:pt idx="14306">
                  <c:v>44833.43798505787</c:v>
                </c:pt>
                <c:pt idx="14307">
                  <c:v>44833.437988645834</c:v>
                </c:pt>
                <c:pt idx="14308">
                  <c:v>44833.437992129628</c:v>
                </c:pt>
                <c:pt idx="14309">
                  <c:v>44833.437995706015</c:v>
                </c:pt>
                <c:pt idx="14310">
                  <c:v>44833.4379993287</c:v>
                </c:pt>
                <c:pt idx="14311">
                  <c:v>44833.438002812502</c:v>
                </c:pt>
                <c:pt idx="14312">
                  <c:v>44833.438006400465</c:v>
                </c:pt>
                <c:pt idx="14313">
                  <c:v>44833.438009976853</c:v>
                </c:pt>
                <c:pt idx="14314">
                  <c:v>44833.438013564817</c:v>
                </c:pt>
                <c:pt idx="14315">
                  <c:v>44833.438017175926</c:v>
                </c:pt>
                <c:pt idx="14316">
                  <c:v>44833.43802065972</c:v>
                </c:pt>
                <c:pt idx="14317">
                  <c:v>44833.438024247684</c:v>
                </c:pt>
                <c:pt idx="14318">
                  <c:v>44833.438027731485</c:v>
                </c:pt>
                <c:pt idx="14319">
                  <c:v>44833.438031319442</c:v>
                </c:pt>
                <c:pt idx="14320">
                  <c:v>44833.438034942126</c:v>
                </c:pt>
                <c:pt idx="14321">
                  <c:v>44833.43803853009</c:v>
                </c:pt>
                <c:pt idx="14322">
                  <c:v>44833.438042118054</c:v>
                </c:pt>
                <c:pt idx="14323">
                  <c:v>44833.438045740739</c:v>
                </c:pt>
                <c:pt idx="14324">
                  <c:v>44833.43804922454</c:v>
                </c:pt>
                <c:pt idx="14325">
                  <c:v>44833.438052812497</c:v>
                </c:pt>
                <c:pt idx="14326">
                  <c:v>44833.438056377316</c:v>
                </c:pt>
                <c:pt idx="14327">
                  <c:v>44833.438059988424</c:v>
                </c:pt>
                <c:pt idx="14328">
                  <c:v>44833.438063587964</c:v>
                </c:pt>
                <c:pt idx="14329">
                  <c:v>44833.438067071758</c:v>
                </c:pt>
                <c:pt idx="14330">
                  <c:v>44833.438070659722</c:v>
                </c:pt>
                <c:pt idx="14331">
                  <c:v>44833.438074247686</c:v>
                </c:pt>
                <c:pt idx="14332">
                  <c:v>44833.438077847219</c:v>
                </c:pt>
                <c:pt idx="14333">
                  <c:v>44833.43808133102</c:v>
                </c:pt>
                <c:pt idx="14334">
                  <c:v>44833.438084942129</c:v>
                </c:pt>
                <c:pt idx="14335">
                  <c:v>44833.438088530093</c:v>
                </c:pt>
                <c:pt idx="14336">
                  <c:v>44833.438092152777</c:v>
                </c:pt>
                <c:pt idx="14337">
                  <c:v>44833.438095752317</c:v>
                </c:pt>
                <c:pt idx="14338">
                  <c:v>44833.438099340281</c:v>
                </c:pt>
                <c:pt idx="14339">
                  <c:v>44833.438102974535</c:v>
                </c:pt>
                <c:pt idx="14340">
                  <c:v>44833.438106562498</c:v>
                </c:pt>
                <c:pt idx="14341">
                  <c:v>44833.438110138886</c:v>
                </c:pt>
                <c:pt idx="14342">
                  <c:v>44833.438113622688</c:v>
                </c:pt>
                <c:pt idx="14343">
                  <c:v>44833.438117245372</c:v>
                </c:pt>
                <c:pt idx="14344">
                  <c:v>44833.438120844905</c:v>
                </c:pt>
                <c:pt idx="14345">
                  <c:v>44833.438124432869</c:v>
                </c:pt>
                <c:pt idx="14346">
                  <c:v>44833.438128043985</c:v>
                </c:pt>
                <c:pt idx="14347">
                  <c:v>44833.438131527779</c:v>
                </c:pt>
                <c:pt idx="14348">
                  <c:v>44833.438135115743</c:v>
                </c:pt>
                <c:pt idx="14349">
                  <c:v>44833.43813869213</c:v>
                </c:pt>
                <c:pt idx="14350">
                  <c:v>44833.438142175924</c:v>
                </c:pt>
                <c:pt idx="14351">
                  <c:v>44833.438145763888</c:v>
                </c:pt>
                <c:pt idx="14352">
                  <c:v>44833.438149386573</c:v>
                </c:pt>
                <c:pt idx="14353">
                  <c:v>44833.438152974537</c:v>
                </c:pt>
                <c:pt idx="14354">
                  <c:v>44833.438156562501</c:v>
                </c:pt>
                <c:pt idx="14355">
                  <c:v>44833.438160185186</c:v>
                </c:pt>
                <c:pt idx="14356">
                  <c:v>44833.438163773149</c:v>
                </c:pt>
                <c:pt idx="14357">
                  <c:v>44833.438167361113</c:v>
                </c:pt>
                <c:pt idx="14358">
                  <c:v>44833.438170983798</c:v>
                </c:pt>
                <c:pt idx="14359">
                  <c:v>44833.438174583331</c:v>
                </c:pt>
                <c:pt idx="14360">
                  <c:v>44833.438178182871</c:v>
                </c:pt>
                <c:pt idx="14361">
                  <c:v>44833.438181770834</c:v>
                </c:pt>
                <c:pt idx="14362">
                  <c:v>44833.438185266205</c:v>
                </c:pt>
                <c:pt idx="14363">
                  <c:v>44833.438188865737</c:v>
                </c:pt>
                <c:pt idx="14364">
                  <c:v>44833.438192453701</c:v>
                </c:pt>
                <c:pt idx="14365">
                  <c:v>44833.438196064817</c:v>
                </c:pt>
                <c:pt idx="14366">
                  <c:v>44833.438199548611</c:v>
                </c:pt>
                <c:pt idx="14367">
                  <c:v>44833.438203136575</c:v>
                </c:pt>
                <c:pt idx="14368">
                  <c:v>44833.438206724539</c:v>
                </c:pt>
                <c:pt idx="14369">
                  <c:v>44833.438210347224</c:v>
                </c:pt>
                <c:pt idx="14370">
                  <c:v>44833.438213831017</c:v>
                </c:pt>
                <c:pt idx="14371">
                  <c:v>44833.438217418981</c:v>
                </c:pt>
                <c:pt idx="14372">
                  <c:v>44833.438220902775</c:v>
                </c:pt>
                <c:pt idx="14373">
                  <c:v>44833.438224479163</c:v>
                </c:pt>
                <c:pt idx="14374">
                  <c:v>44833.438228101855</c:v>
                </c:pt>
                <c:pt idx="14375">
                  <c:v>44833.438231701388</c:v>
                </c:pt>
                <c:pt idx="14376">
                  <c:v>44833.438235289352</c:v>
                </c:pt>
                <c:pt idx="14377">
                  <c:v>44833.438238773146</c:v>
                </c:pt>
                <c:pt idx="14378">
                  <c:v>44833.438242384262</c:v>
                </c:pt>
                <c:pt idx="14379">
                  <c:v>44833.43824596065</c:v>
                </c:pt>
                <c:pt idx="14380">
                  <c:v>44833.438249548613</c:v>
                </c:pt>
                <c:pt idx="14381">
                  <c:v>44833.438253032407</c:v>
                </c:pt>
                <c:pt idx="14382">
                  <c:v>44833.438256620371</c:v>
                </c:pt>
                <c:pt idx="14383">
                  <c:v>44833.438260243056</c:v>
                </c:pt>
                <c:pt idx="14384">
                  <c:v>44833.438263842596</c:v>
                </c:pt>
                <c:pt idx="14385">
                  <c:v>44833.438267418984</c:v>
                </c:pt>
                <c:pt idx="14386">
                  <c:v>44833.438270983796</c:v>
                </c:pt>
                <c:pt idx="14387">
                  <c:v>44833.438274571759</c:v>
                </c:pt>
                <c:pt idx="14388">
                  <c:v>44833.438278171299</c:v>
                </c:pt>
                <c:pt idx="14389">
                  <c:v>44833.438281655093</c:v>
                </c:pt>
                <c:pt idx="14390">
                  <c:v>44833.438285231481</c:v>
                </c:pt>
                <c:pt idx="14391">
                  <c:v>44833.438288726851</c:v>
                </c:pt>
                <c:pt idx="14392">
                  <c:v>44833.438292280094</c:v>
                </c:pt>
                <c:pt idx="14393">
                  <c:v>44833.438295868058</c:v>
                </c:pt>
                <c:pt idx="14394">
                  <c:v>44833.438299456022</c:v>
                </c:pt>
                <c:pt idx="14395">
                  <c:v>44833.438303078707</c:v>
                </c:pt>
                <c:pt idx="14396">
                  <c:v>44833.438306678239</c:v>
                </c:pt>
                <c:pt idx="14397">
                  <c:v>44833.438310266203</c:v>
                </c:pt>
                <c:pt idx="14398">
                  <c:v>44833.438313888888</c:v>
                </c:pt>
                <c:pt idx="14399">
                  <c:v>44833.438317488428</c:v>
                </c:pt>
                <c:pt idx="14400">
                  <c:v>44833.438321064816</c:v>
                </c:pt>
                <c:pt idx="14401">
                  <c:v>44833.43832454861</c:v>
                </c:pt>
                <c:pt idx="14402">
                  <c:v>44833.438328159726</c:v>
                </c:pt>
                <c:pt idx="14403">
                  <c:v>44833.438331759258</c:v>
                </c:pt>
                <c:pt idx="14404">
                  <c:v>44833.438335243052</c:v>
                </c:pt>
                <c:pt idx="14405">
                  <c:v>44833.438338831016</c:v>
                </c:pt>
                <c:pt idx="14406">
                  <c:v>44833.438342442132</c:v>
                </c:pt>
                <c:pt idx="14407">
                  <c:v>44833.43834601852</c:v>
                </c:pt>
                <c:pt idx="14408">
                  <c:v>44833.438349618053</c:v>
                </c:pt>
                <c:pt idx="14409">
                  <c:v>44833.438353206016</c:v>
                </c:pt>
                <c:pt idx="14410">
                  <c:v>44833.438356805556</c:v>
                </c:pt>
                <c:pt idx="14411">
                  <c:v>44833.438360416665</c:v>
                </c:pt>
                <c:pt idx="14412">
                  <c:v>44833.438363900466</c:v>
                </c:pt>
                <c:pt idx="14413">
                  <c:v>44833.438367476854</c:v>
                </c:pt>
                <c:pt idx="14414">
                  <c:v>44833.438371076387</c:v>
                </c:pt>
                <c:pt idx="14415">
                  <c:v>44833.438374652775</c:v>
                </c:pt>
                <c:pt idx="14416">
                  <c:v>44833.438378217594</c:v>
                </c:pt>
                <c:pt idx="14417">
                  <c:v>44833.438381701388</c:v>
                </c:pt>
                <c:pt idx="14418">
                  <c:v>44833.438385277776</c:v>
                </c:pt>
                <c:pt idx="14419">
                  <c:v>44833.438388761577</c:v>
                </c:pt>
                <c:pt idx="14420">
                  <c:v>44833.438392349541</c:v>
                </c:pt>
                <c:pt idx="14421">
                  <c:v>44833.438395914352</c:v>
                </c:pt>
                <c:pt idx="14422">
                  <c:v>44833.438399502316</c:v>
                </c:pt>
                <c:pt idx="14423">
                  <c:v>44833.43840309028</c:v>
                </c:pt>
                <c:pt idx="14424">
                  <c:v>44833.438406712965</c:v>
                </c:pt>
                <c:pt idx="14425">
                  <c:v>44833.438410300929</c:v>
                </c:pt>
                <c:pt idx="14426">
                  <c:v>44833.438413865741</c:v>
                </c:pt>
                <c:pt idx="14427">
                  <c:v>44833.438417465281</c:v>
                </c:pt>
                <c:pt idx="14428">
                  <c:v>44833.438421076389</c:v>
                </c:pt>
                <c:pt idx="14429">
                  <c:v>44833.438424560183</c:v>
                </c:pt>
                <c:pt idx="14430">
                  <c:v>44833.438428159723</c:v>
                </c:pt>
                <c:pt idx="14431">
                  <c:v>44833.438431747687</c:v>
                </c:pt>
                <c:pt idx="14432">
                  <c:v>44833.438435370372</c:v>
                </c:pt>
                <c:pt idx="14433">
                  <c:v>44833.438438958336</c:v>
                </c:pt>
                <c:pt idx="14434">
                  <c:v>44833.43844244213</c:v>
                </c:pt>
                <c:pt idx="14435">
                  <c:v>44833.438446018517</c:v>
                </c:pt>
                <c:pt idx="14436">
                  <c:v>44833.438449502311</c:v>
                </c:pt>
                <c:pt idx="14437">
                  <c:v>44833.438453125003</c:v>
                </c:pt>
                <c:pt idx="14438">
                  <c:v>44833.43845671296</c:v>
                </c:pt>
                <c:pt idx="14439">
                  <c:v>44833.438460196761</c:v>
                </c:pt>
                <c:pt idx="14440">
                  <c:v>44833.438463761573</c:v>
                </c:pt>
                <c:pt idx="14441">
                  <c:v>44833.438467349537</c:v>
                </c:pt>
                <c:pt idx="14442">
                  <c:v>44833.438470972222</c:v>
                </c:pt>
                <c:pt idx="14443">
                  <c:v>44833.438474560186</c:v>
                </c:pt>
                <c:pt idx="14444">
                  <c:v>44833.43847804398</c:v>
                </c:pt>
                <c:pt idx="14445">
                  <c:v>44833.438481608799</c:v>
                </c:pt>
                <c:pt idx="14446">
                  <c:v>44833.438485208331</c:v>
                </c:pt>
                <c:pt idx="14447">
                  <c:v>44833.438488831016</c:v>
                </c:pt>
                <c:pt idx="14448">
                  <c:v>44833.438492407404</c:v>
                </c:pt>
                <c:pt idx="14449">
                  <c:v>44833.438495891205</c:v>
                </c:pt>
                <c:pt idx="14450">
                  <c:v>44833.438499456017</c:v>
                </c:pt>
                <c:pt idx="14451">
                  <c:v>44833.438502939818</c:v>
                </c:pt>
                <c:pt idx="14452">
                  <c:v>44833.43850650463</c:v>
                </c:pt>
                <c:pt idx="14453">
                  <c:v>44833.438510092594</c:v>
                </c:pt>
                <c:pt idx="14454">
                  <c:v>44833.438513576388</c:v>
                </c:pt>
                <c:pt idx="14455">
                  <c:v>44833.438517199073</c:v>
                </c:pt>
                <c:pt idx="14456">
                  <c:v>44833.43852077546</c:v>
                </c:pt>
                <c:pt idx="14457">
                  <c:v>44833.438524259262</c:v>
                </c:pt>
                <c:pt idx="14458">
                  <c:v>44833.438527847225</c:v>
                </c:pt>
                <c:pt idx="14459">
                  <c:v>44833.43853146991</c:v>
                </c:pt>
                <c:pt idx="14460">
                  <c:v>44833.438535011577</c:v>
                </c:pt>
                <c:pt idx="14461">
                  <c:v>44833.438538564813</c:v>
                </c:pt>
                <c:pt idx="14462">
                  <c:v>44833.438542187498</c:v>
                </c:pt>
                <c:pt idx="14463">
                  <c:v>44833.438545775462</c:v>
                </c:pt>
                <c:pt idx="14464">
                  <c:v>44833.438549363425</c:v>
                </c:pt>
                <c:pt idx="14465">
                  <c:v>44833.43855298611</c:v>
                </c:pt>
                <c:pt idx="14466">
                  <c:v>44833.438556469904</c:v>
                </c:pt>
                <c:pt idx="14467">
                  <c:v>44833.438560057868</c:v>
                </c:pt>
                <c:pt idx="14468">
                  <c:v>44833.438563645832</c:v>
                </c:pt>
                <c:pt idx="14469">
                  <c:v>44833.438567256948</c:v>
                </c:pt>
                <c:pt idx="14470">
                  <c:v>44833.438570856481</c:v>
                </c:pt>
                <c:pt idx="14471">
                  <c:v>44833.438574340274</c:v>
                </c:pt>
                <c:pt idx="14472">
                  <c:v>44833.438577928238</c:v>
                </c:pt>
                <c:pt idx="14473">
                  <c:v>44833.438581550923</c:v>
                </c:pt>
                <c:pt idx="14474">
                  <c:v>44833.438585127318</c:v>
                </c:pt>
                <c:pt idx="14475">
                  <c:v>44833.438588703706</c:v>
                </c:pt>
                <c:pt idx="14476">
                  <c:v>44833.438592268518</c:v>
                </c:pt>
                <c:pt idx="14477">
                  <c:v>44833.438595833337</c:v>
                </c:pt>
                <c:pt idx="14478">
                  <c:v>44833.438599421293</c:v>
                </c:pt>
                <c:pt idx="14479">
                  <c:v>44833.438603020833</c:v>
                </c:pt>
                <c:pt idx="14480">
                  <c:v>44833.438606643518</c:v>
                </c:pt>
                <c:pt idx="14481">
                  <c:v>44833.438610219906</c:v>
                </c:pt>
                <c:pt idx="14482">
                  <c:v>44833.438613796294</c:v>
                </c:pt>
                <c:pt idx="14483">
                  <c:v>44833.438617395834</c:v>
                </c:pt>
                <c:pt idx="14484">
                  <c:v>44833.438621018518</c:v>
                </c:pt>
                <c:pt idx="14485">
                  <c:v>44833.438624606482</c:v>
                </c:pt>
                <c:pt idx="14486">
                  <c:v>44833.438628206015</c:v>
                </c:pt>
                <c:pt idx="14487">
                  <c:v>44833.438631817131</c:v>
                </c:pt>
                <c:pt idx="14488">
                  <c:v>44833.438635300925</c:v>
                </c:pt>
                <c:pt idx="14489">
                  <c:v>44833.438638888889</c:v>
                </c:pt>
                <c:pt idx="14490">
                  <c:v>44833.438642476853</c:v>
                </c:pt>
                <c:pt idx="14491">
                  <c:v>44833.438646099537</c:v>
                </c:pt>
                <c:pt idx="14492">
                  <c:v>44833.438649675925</c:v>
                </c:pt>
                <c:pt idx="14493">
                  <c:v>44833.438653263889</c:v>
                </c:pt>
                <c:pt idx="14494">
                  <c:v>44833.438656863429</c:v>
                </c:pt>
                <c:pt idx="14495">
                  <c:v>44833.438660486114</c:v>
                </c:pt>
                <c:pt idx="14496">
                  <c:v>44833.438664062502</c:v>
                </c:pt>
                <c:pt idx="14497">
                  <c:v>44833.438667638889</c:v>
                </c:pt>
                <c:pt idx="14498">
                  <c:v>44833.438671122683</c:v>
                </c:pt>
                <c:pt idx="14499">
                  <c:v>44833.438674710647</c:v>
                </c:pt>
                <c:pt idx="14500">
                  <c:v>44833.438678333332</c:v>
                </c:pt>
                <c:pt idx="14501">
                  <c:v>44833.438681921296</c:v>
                </c:pt>
                <c:pt idx="14502">
                  <c:v>44833.43868550926</c:v>
                </c:pt>
                <c:pt idx="14503">
                  <c:v>44833.438689131945</c:v>
                </c:pt>
                <c:pt idx="14504">
                  <c:v>44833.438692731484</c:v>
                </c:pt>
                <c:pt idx="14505">
                  <c:v>44833.438696319441</c:v>
                </c:pt>
                <c:pt idx="14506">
                  <c:v>44833.438699942133</c:v>
                </c:pt>
                <c:pt idx="14507">
                  <c:v>44833.43870353009</c:v>
                </c:pt>
                <c:pt idx="14508">
                  <c:v>44833.438707013891</c:v>
                </c:pt>
                <c:pt idx="14509">
                  <c:v>44833.438710601855</c:v>
                </c:pt>
                <c:pt idx="14510">
                  <c:v>44833.43871422454</c:v>
                </c:pt>
                <c:pt idx="14511">
                  <c:v>44833.438717708334</c:v>
                </c:pt>
                <c:pt idx="14512">
                  <c:v>44833.438721284721</c:v>
                </c:pt>
                <c:pt idx="14513">
                  <c:v>44833.438724768515</c:v>
                </c:pt>
                <c:pt idx="14514">
                  <c:v>44833.438728356479</c:v>
                </c:pt>
                <c:pt idx="14515">
                  <c:v>44833.438731979164</c:v>
                </c:pt>
                <c:pt idx="14516">
                  <c:v>44833.438735555559</c:v>
                </c:pt>
                <c:pt idx="14517">
                  <c:v>44833.438739155092</c:v>
                </c:pt>
                <c:pt idx="14518">
                  <c:v>44833.438742638886</c:v>
                </c:pt>
                <c:pt idx="14519">
                  <c:v>44833.43874626157</c:v>
                </c:pt>
                <c:pt idx="14520">
                  <c:v>44833.438749837966</c:v>
                </c:pt>
                <c:pt idx="14521">
                  <c:v>44833.438753414353</c:v>
                </c:pt>
                <c:pt idx="14522">
                  <c:v>44833.438757002317</c:v>
                </c:pt>
                <c:pt idx="14523">
                  <c:v>44833.438760613426</c:v>
                </c:pt>
                <c:pt idx="14524">
                  <c:v>44833.438764212966</c:v>
                </c:pt>
                <c:pt idx="14525">
                  <c:v>44833.438767789354</c:v>
                </c:pt>
                <c:pt idx="14526">
                  <c:v>44833.438771273148</c:v>
                </c:pt>
                <c:pt idx="14527">
                  <c:v>44833.438774861112</c:v>
                </c:pt>
                <c:pt idx="14528">
                  <c:v>44833.438778483796</c:v>
                </c:pt>
                <c:pt idx="14529">
                  <c:v>44833.43878207176</c:v>
                </c:pt>
                <c:pt idx="14530">
                  <c:v>44833.438785648148</c:v>
                </c:pt>
                <c:pt idx="14531">
                  <c:v>44833.438789236112</c:v>
                </c:pt>
                <c:pt idx="14532">
                  <c:v>44833.438792858797</c:v>
                </c:pt>
                <c:pt idx="14533">
                  <c:v>44833.438796458337</c:v>
                </c:pt>
                <c:pt idx="14534">
                  <c:v>44833.438800011572</c:v>
                </c:pt>
                <c:pt idx="14535">
                  <c:v>44833.438803495374</c:v>
                </c:pt>
                <c:pt idx="14536">
                  <c:v>44833.43880708333</c:v>
                </c:pt>
                <c:pt idx="14537">
                  <c:v>44833.438810567131</c:v>
                </c:pt>
                <c:pt idx="14538">
                  <c:v>44833.438814189816</c:v>
                </c:pt>
                <c:pt idx="14539">
                  <c:v>44833.43881777778</c:v>
                </c:pt>
                <c:pt idx="14540">
                  <c:v>44833.438821377313</c:v>
                </c:pt>
                <c:pt idx="14541">
                  <c:v>44833.438824988429</c:v>
                </c:pt>
                <c:pt idx="14542">
                  <c:v>44833.438828472223</c:v>
                </c:pt>
                <c:pt idx="14543">
                  <c:v>44833.438832060187</c:v>
                </c:pt>
                <c:pt idx="14544">
                  <c:v>44833.43883564815</c:v>
                </c:pt>
                <c:pt idx="14545">
                  <c:v>44833.438839259259</c:v>
                </c:pt>
                <c:pt idx="14546">
                  <c:v>44833.438842847223</c:v>
                </c:pt>
                <c:pt idx="14547">
                  <c:v>44833.438846435187</c:v>
                </c:pt>
                <c:pt idx="14548">
                  <c:v>44833.438850023151</c:v>
                </c:pt>
                <c:pt idx="14549">
                  <c:v>44833.438853657404</c:v>
                </c:pt>
                <c:pt idx="14550">
                  <c:v>44833.438857245368</c:v>
                </c:pt>
                <c:pt idx="14551">
                  <c:v>44833.438860833332</c:v>
                </c:pt>
                <c:pt idx="14552">
                  <c:v>44833.438864456017</c:v>
                </c:pt>
                <c:pt idx="14553">
                  <c:v>44833.438868043981</c:v>
                </c:pt>
                <c:pt idx="14554">
                  <c:v>44833.438871527775</c:v>
                </c:pt>
                <c:pt idx="14555">
                  <c:v>44833.438875069442</c:v>
                </c:pt>
                <c:pt idx="14556">
                  <c:v>44833.438878645837</c:v>
                </c:pt>
                <c:pt idx="14557">
                  <c:v>44833.438882129631</c:v>
                </c:pt>
                <c:pt idx="14558">
                  <c:v>44833.438885706018</c:v>
                </c:pt>
                <c:pt idx="14559">
                  <c:v>44833.438889293982</c:v>
                </c:pt>
                <c:pt idx="14560">
                  <c:v>44833.438892916667</c:v>
                </c:pt>
                <c:pt idx="14561">
                  <c:v>44833.438896516207</c:v>
                </c:pt>
                <c:pt idx="14562">
                  <c:v>44833.438900104164</c:v>
                </c:pt>
                <c:pt idx="14563">
                  <c:v>44833.438903726848</c:v>
                </c:pt>
                <c:pt idx="14564">
                  <c:v>44833.438907326388</c:v>
                </c:pt>
                <c:pt idx="14565">
                  <c:v>44833.438910914352</c:v>
                </c:pt>
                <c:pt idx="14566">
                  <c:v>44833.438914537037</c:v>
                </c:pt>
                <c:pt idx="14567">
                  <c:v>44833.438918125001</c:v>
                </c:pt>
                <c:pt idx="14568">
                  <c:v>44833.438921712965</c:v>
                </c:pt>
                <c:pt idx="14569">
                  <c:v>44833.438925335649</c:v>
                </c:pt>
                <c:pt idx="14570">
                  <c:v>44833.438928819443</c:v>
                </c:pt>
                <c:pt idx="14571">
                  <c:v>44833.438932407407</c:v>
                </c:pt>
                <c:pt idx="14572">
                  <c:v>44833.438935995371</c:v>
                </c:pt>
                <c:pt idx="14573">
                  <c:v>44833.43893960648</c:v>
                </c:pt>
                <c:pt idx="14574">
                  <c:v>44833.438943148147</c:v>
                </c:pt>
                <c:pt idx="14575">
                  <c:v>44833.43894670139</c:v>
                </c:pt>
                <c:pt idx="14576">
                  <c:v>44833.438950185184</c:v>
                </c:pt>
                <c:pt idx="14577">
                  <c:v>44833.438953807869</c:v>
                </c:pt>
                <c:pt idx="14578">
                  <c:v>44833.438957395832</c:v>
                </c:pt>
                <c:pt idx="14579">
                  <c:v>44833.43896097222</c:v>
                </c:pt>
                <c:pt idx="14580">
                  <c:v>44833.438964560184</c:v>
                </c:pt>
                <c:pt idx="14581">
                  <c:v>44833.438968182869</c:v>
                </c:pt>
                <c:pt idx="14582">
                  <c:v>44833.438971770833</c:v>
                </c:pt>
                <c:pt idx="14583">
                  <c:v>44833.438975370373</c:v>
                </c:pt>
                <c:pt idx="14584">
                  <c:v>44833.43897894676</c:v>
                </c:pt>
                <c:pt idx="14585">
                  <c:v>44833.438982557869</c:v>
                </c:pt>
                <c:pt idx="14586">
                  <c:v>44833.438986145833</c:v>
                </c:pt>
                <c:pt idx="14587">
                  <c:v>44833.438989629627</c:v>
                </c:pt>
                <c:pt idx="14588">
                  <c:v>44833.438993217591</c:v>
                </c:pt>
                <c:pt idx="14589">
                  <c:v>44833.438996817131</c:v>
                </c:pt>
                <c:pt idx="14590">
                  <c:v>44833.439000416663</c:v>
                </c:pt>
                <c:pt idx="14591">
                  <c:v>44833.439003993059</c:v>
                </c:pt>
                <c:pt idx="14592">
                  <c:v>44833.439007476853</c:v>
                </c:pt>
                <c:pt idx="14593">
                  <c:v>44833.439011064816</c:v>
                </c:pt>
                <c:pt idx="14594">
                  <c:v>44833.439014687501</c:v>
                </c:pt>
                <c:pt idx="14595">
                  <c:v>44833.439018287034</c:v>
                </c:pt>
                <c:pt idx="14596">
                  <c:v>44833.439021874998</c:v>
                </c:pt>
                <c:pt idx="14597">
                  <c:v>44833.439025497682</c:v>
                </c:pt>
                <c:pt idx="14598">
                  <c:v>44833.439029085646</c:v>
                </c:pt>
                <c:pt idx="14599">
                  <c:v>44833.439032569448</c:v>
                </c:pt>
                <c:pt idx="14600">
                  <c:v>44833.439036157404</c:v>
                </c:pt>
                <c:pt idx="14601">
                  <c:v>44833.43903976852</c:v>
                </c:pt>
                <c:pt idx="14602">
                  <c:v>44833.439043252314</c:v>
                </c:pt>
                <c:pt idx="14603">
                  <c:v>44833.439046840278</c:v>
                </c:pt>
                <c:pt idx="14604">
                  <c:v>44833.439050416666</c:v>
                </c:pt>
                <c:pt idx="14605">
                  <c:v>44833.439053969909</c:v>
                </c:pt>
                <c:pt idx="14606">
                  <c:v>44833.439057453703</c:v>
                </c:pt>
                <c:pt idx="14607">
                  <c:v>44833.439061018522</c:v>
                </c:pt>
                <c:pt idx="14608">
                  <c:v>44833.439064502316</c:v>
                </c:pt>
                <c:pt idx="14609">
                  <c:v>44833.43906809028</c:v>
                </c:pt>
                <c:pt idx="14610">
                  <c:v>44833.439071712965</c:v>
                </c:pt>
                <c:pt idx="14611">
                  <c:v>44833.439075312497</c:v>
                </c:pt>
                <c:pt idx="14612">
                  <c:v>44833.439078900461</c:v>
                </c:pt>
                <c:pt idx="14613">
                  <c:v>44833.439082523146</c:v>
                </c:pt>
                <c:pt idx="14614">
                  <c:v>44833.43908611111</c:v>
                </c:pt>
                <c:pt idx="14615">
                  <c:v>44833.439089699074</c:v>
                </c:pt>
                <c:pt idx="14616">
                  <c:v>44833.439093182868</c:v>
                </c:pt>
                <c:pt idx="14617">
                  <c:v>44833.439096805552</c:v>
                </c:pt>
                <c:pt idx="14618">
                  <c:v>44833.439100393516</c:v>
                </c:pt>
                <c:pt idx="14619">
                  <c:v>44833.439103993056</c:v>
                </c:pt>
                <c:pt idx="14620">
                  <c:v>44833.439107569444</c:v>
                </c:pt>
                <c:pt idx="14621">
                  <c:v>44833.439111122687</c:v>
                </c:pt>
                <c:pt idx="14622">
                  <c:v>44833.439114745372</c:v>
                </c:pt>
                <c:pt idx="14623">
                  <c:v>44833.439118344904</c:v>
                </c:pt>
                <c:pt idx="14624">
                  <c:v>44833.439121932868</c:v>
                </c:pt>
                <c:pt idx="14625">
                  <c:v>44833.439125555553</c:v>
                </c:pt>
                <c:pt idx="14626">
                  <c:v>44833.439129155093</c:v>
                </c:pt>
                <c:pt idx="14627">
                  <c:v>44833.439132743057</c:v>
                </c:pt>
                <c:pt idx="14628">
                  <c:v>44833.439136365741</c:v>
                </c:pt>
                <c:pt idx="14629">
                  <c:v>44833.439139942129</c:v>
                </c:pt>
                <c:pt idx="14630">
                  <c:v>44833.439143530093</c:v>
                </c:pt>
                <c:pt idx="14631">
                  <c:v>44833.439147118057</c:v>
                </c:pt>
                <c:pt idx="14632">
                  <c:v>44833.439150740742</c:v>
                </c:pt>
                <c:pt idx="14633">
                  <c:v>44833.439154328706</c:v>
                </c:pt>
                <c:pt idx="14634">
                  <c:v>44833.43915791667</c:v>
                </c:pt>
                <c:pt idx="14635">
                  <c:v>44833.439161539354</c:v>
                </c:pt>
                <c:pt idx="14636">
                  <c:v>44833.439165023148</c:v>
                </c:pt>
                <c:pt idx="14637">
                  <c:v>44833.439168611112</c:v>
                </c:pt>
                <c:pt idx="14638">
                  <c:v>44833.439172199076</c:v>
                </c:pt>
                <c:pt idx="14639">
                  <c:v>44833.439175821761</c:v>
                </c:pt>
                <c:pt idx="14640">
                  <c:v>44833.439179421293</c:v>
                </c:pt>
                <c:pt idx="14641">
                  <c:v>44833.439183009257</c:v>
                </c:pt>
                <c:pt idx="14642">
                  <c:v>44833.439186585645</c:v>
                </c:pt>
                <c:pt idx="14643">
                  <c:v>44833.43919020833</c:v>
                </c:pt>
                <c:pt idx="14644">
                  <c:v>44833.439193796294</c:v>
                </c:pt>
                <c:pt idx="14645">
                  <c:v>44833.439197372689</c:v>
                </c:pt>
                <c:pt idx="14646">
                  <c:v>44833.439200960645</c:v>
                </c:pt>
                <c:pt idx="14647">
                  <c:v>44833.439204525464</c:v>
                </c:pt>
                <c:pt idx="14648">
                  <c:v>44833.439208148149</c:v>
                </c:pt>
                <c:pt idx="14649">
                  <c:v>44833.439211747682</c:v>
                </c:pt>
                <c:pt idx="14650">
                  <c:v>44833.439215312501</c:v>
                </c:pt>
                <c:pt idx="14651">
                  <c:v>44833.439218900465</c:v>
                </c:pt>
                <c:pt idx="14652">
                  <c:v>44833.43922252315</c:v>
                </c:pt>
                <c:pt idx="14653">
                  <c:v>44833.439226122682</c:v>
                </c:pt>
                <c:pt idx="14654">
                  <c:v>44833.439229699077</c:v>
                </c:pt>
                <c:pt idx="14655">
                  <c:v>44833.439233263889</c:v>
                </c:pt>
                <c:pt idx="14656">
                  <c:v>44833.439236851853</c:v>
                </c:pt>
                <c:pt idx="14657">
                  <c:v>44833.439240428241</c:v>
                </c:pt>
                <c:pt idx="14658">
                  <c:v>44833.439244039349</c:v>
                </c:pt>
                <c:pt idx="14659">
                  <c:v>44833.439247523151</c:v>
                </c:pt>
                <c:pt idx="14660">
                  <c:v>44833.439251111115</c:v>
                </c:pt>
                <c:pt idx="14661">
                  <c:v>44833.439254699071</c:v>
                </c:pt>
                <c:pt idx="14662">
                  <c:v>44833.439258310187</c:v>
                </c:pt>
                <c:pt idx="14663">
                  <c:v>44833.439261793981</c:v>
                </c:pt>
                <c:pt idx="14664">
                  <c:v>44833.439265358793</c:v>
                </c:pt>
                <c:pt idx="14665">
                  <c:v>44833.439268935188</c:v>
                </c:pt>
                <c:pt idx="14666">
                  <c:v>44833.439272534721</c:v>
                </c:pt>
                <c:pt idx="14667">
                  <c:v>44833.439276122685</c:v>
                </c:pt>
                <c:pt idx="14668">
                  <c:v>44833.439279745369</c:v>
                </c:pt>
                <c:pt idx="14669">
                  <c:v>44833.439283333333</c:v>
                </c:pt>
                <c:pt idx="14670">
                  <c:v>44833.439286921297</c:v>
                </c:pt>
                <c:pt idx="14671">
                  <c:v>44833.439290405091</c:v>
                </c:pt>
                <c:pt idx="14672">
                  <c:v>44833.439294027776</c:v>
                </c:pt>
                <c:pt idx="14673">
                  <c:v>44833.43929761574</c:v>
                </c:pt>
                <c:pt idx="14674">
                  <c:v>44833.43930121528</c:v>
                </c:pt>
                <c:pt idx="14675">
                  <c:v>44833.439304826388</c:v>
                </c:pt>
                <c:pt idx="14676">
                  <c:v>44833.439308310182</c:v>
                </c:pt>
                <c:pt idx="14677">
                  <c:v>44833.439311898146</c:v>
                </c:pt>
                <c:pt idx="14678">
                  <c:v>44833.43931548611</c:v>
                </c:pt>
                <c:pt idx="14679">
                  <c:v>44833.439318969904</c:v>
                </c:pt>
                <c:pt idx="14680">
                  <c:v>44833.439322592596</c:v>
                </c:pt>
                <c:pt idx="14681">
                  <c:v>44833.439326157408</c:v>
                </c:pt>
                <c:pt idx="14682">
                  <c:v>44833.439329745372</c:v>
                </c:pt>
                <c:pt idx="14683">
                  <c:v>44833.439333333336</c:v>
                </c:pt>
                <c:pt idx="14684">
                  <c:v>44833.43933681713</c:v>
                </c:pt>
                <c:pt idx="14685">
                  <c:v>44833.439340439814</c:v>
                </c:pt>
                <c:pt idx="14686">
                  <c:v>44833.439344027778</c:v>
                </c:pt>
                <c:pt idx="14687">
                  <c:v>44833.439347615742</c:v>
                </c:pt>
                <c:pt idx="14688">
                  <c:v>44833.43935119213</c:v>
                </c:pt>
                <c:pt idx="14689">
                  <c:v>44833.439354814815</c:v>
                </c:pt>
                <c:pt idx="14690">
                  <c:v>44833.439358402778</c:v>
                </c:pt>
                <c:pt idx="14691">
                  <c:v>44833.439362002318</c:v>
                </c:pt>
                <c:pt idx="14692">
                  <c:v>44833.439365625003</c:v>
                </c:pt>
                <c:pt idx="14693">
                  <c:v>44833.43936921296</c:v>
                </c:pt>
                <c:pt idx="14694">
                  <c:v>44833.439372800924</c:v>
                </c:pt>
                <c:pt idx="14695">
                  <c:v>44833.439376423608</c:v>
                </c:pt>
                <c:pt idx="14696">
                  <c:v>44833.439380023148</c:v>
                </c:pt>
                <c:pt idx="14697">
                  <c:v>44833.439383611112</c:v>
                </c:pt>
                <c:pt idx="14698">
                  <c:v>44833.439387233797</c:v>
                </c:pt>
                <c:pt idx="14699">
                  <c:v>44833.439390821761</c:v>
                </c:pt>
                <c:pt idx="14700">
                  <c:v>44833.439394409725</c:v>
                </c:pt>
                <c:pt idx="14701">
                  <c:v>44833.439397986112</c:v>
                </c:pt>
                <c:pt idx="14702">
                  <c:v>44833.439401469906</c:v>
                </c:pt>
                <c:pt idx="14703">
                  <c:v>44833.439405081015</c:v>
                </c:pt>
                <c:pt idx="14704">
                  <c:v>44833.43940865741</c:v>
                </c:pt>
                <c:pt idx="14705">
                  <c:v>44833.43941215278</c:v>
                </c:pt>
                <c:pt idx="14706">
                  <c:v>44833.439415740744</c:v>
                </c:pt>
                <c:pt idx="14707">
                  <c:v>44833.439419363429</c:v>
                </c:pt>
                <c:pt idx="14708">
                  <c:v>44833.43942289352</c:v>
                </c:pt>
                <c:pt idx="14709">
                  <c:v>44833.439426504628</c:v>
                </c:pt>
                <c:pt idx="14710">
                  <c:v>44833.439430104168</c:v>
                </c:pt>
                <c:pt idx="14711">
                  <c:v>44833.439433692132</c:v>
                </c:pt>
                <c:pt idx="14712">
                  <c:v>44833.439437314817</c:v>
                </c:pt>
                <c:pt idx="14713">
                  <c:v>44833.439440891205</c:v>
                </c:pt>
                <c:pt idx="14714">
                  <c:v>44833.439444467593</c:v>
                </c:pt>
                <c:pt idx="14715">
                  <c:v>44833.439448043981</c:v>
                </c:pt>
                <c:pt idx="14716">
                  <c:v>44833.439451631944</c:v>
                </c:pt>
                <c:pt idx="14717">
                  <c:v>44833.439455254629</c:v>
                </c:pt>
                <c:pt idx="14718">
                  <c:v>44833.439458831017</c:v>
                </c:pt>
                <c:pt idx="14719">
                  <c:v>44833.439462418981</c:v>
                </c:pt>
                <c:pt idx="14720">
                  <c:v>44833.439466018521</c:v>
                </c:pt>
                <c:pt idx="14721">
                  <c:v>44833.439469583333</c:v>
                </c:pt>
                <c:pt idx="14722">
                  <c:v>44833.439473206017</c:v>
                </c:pt>
                <c:pt idx="14723">
                  <c:v>44833.439476793981</c:v>
                </c:pt>
                <c:pt idx="14724">
                  <c:v>44833.439480381945</c:v>
                </c:pt>
                <c:pt idx="14725">
                  <c:v>44833.439484016206</c:v>
                </c:pt>
                <c:pt idx="14726">
                  <c:v>44833.43948760417</c:v>
                </c:pt>
                <c:pt idx="14727">
                  <c:v>44833.439491192126</c:v>
                </c:pt>
                <c:pt idx="14728">
                  <c:v>44833.439494803242</c:v>
                </c:pt>
                <c:pt idx="14729">
                  <c:v>44833.439498287036</c:v>
                </c:pt>
                <c:pt idx="14730">
                  <c:v>44833.43950177083</c:v>
                </c:pt>
                <c:pt idx="14731">
                  <c:v>44833.439505358794</c:v>
                </c:pt>
                <c:pt idx="14732">
                  <c:v>44833.439508946758</c:v>
                </c:pt>
                <c:pt idx="14733">
                  <c:v>44833.439512569443</c:v>
                </c:pt>
                <c:pt idx="14734">
                  <c:v>44833.439516168983</c:v>
                </c:pt>
                <c:pt idx="14735">
                  <c:v>44833.439519756947</c:v>
                </c:pt>
                <c:pt idx="14736">
                  <c:v>44833.439523379631</c:v>
                </c:pt>
                <c:pt idx="14737">
                  <c:v>44833.439526967595</c:v>
                </c:pt>
                <c:pt idx="14738">
                  <c:v>44833.439530555559</c:v>
                </c:pt>
                <c:pt idx="14739">
                  <c:v>44833.439534178244</c:v>
                </c:pt>
                <c:pt idx="14740">
                  <c:v>44833.43953773148</c:v>
                </c:pt>
                <c:pt idx="14741">
                  <c:v>44833.439541215281</c:v>
                </c:pt>
                <c:pt idx="14742">
                  <c:v>44833.439544803237</c:v>
                </c:pt>
                <c:pt idx="14743">
                  <c:v>44833.439548379632</c:v>
                </c:pt>
                <c:pt idx="14744">
                  <c:v>44833.439551863426</c:v>
                </c:pt>
                <c:pt idx="14745">
                  <c:v>44833.439555462966</c:v>
                </c:pt>
                <c:pt idx="14746">
                  <c:v>44833.439559074075</c:v>
                </c:pt>
                <c:pt idx="14747">
                  <c:v>44833.439562673608</c:v>
                </c:pt>
                <c:pt idx="14748">
                  <c:v>44833.439566261572</c:v>
                </c:pt>
                <c:pt idx="14749">
                  <c:v>44833.439569884256</c:v>
                </c:pt>
                <c:pt idx="14750">
                  <c:v>44833.43957347222</c:v>
                </c:pt>
                <c:pt idx="14751">
                  <c:v>44833.439576956021</c:v>
                </c:pt>
                <c:pt idx="14752">
                  <c:v>44833.439580543978</c:v>
                </c:pt>
                <c:pt idx="14753">
                  <c:v>44833.43958416667</c:v>
                </c:pt>
                <c:pt idx="14754">
                  <c:v>44833.439587754627</c:v>
                </c:pt>
                <c:pt idx="14755">
                  <c:v>44833.439591342591</c:v>
                </c:pt>
                <c:pt idx="14756">
                  <c:v>44833.439594826392</c:v>
                </c:pt>
                <c:pt idx="14757">
                  <c:v>44833.439598449077</c:v>
                </c:pt>
                <c:pt idx="14758">
                  <c:v>44833.43960203704</c:v>
                </c:pt>
                <c:pt idx="14759">
                  <c:v>44833.439605624997</c:v>
                </c:pt>
                <c:pt idx="14760">
                  <c:v>44833.439609259258</c:v>
                </c:pt>
                <c:pt idx="14761">
                  <c:v>44833.439612847222</c:v>
                </c:pt>
                <c:pt idx="14762">
                  <c:v>44833.439616435186</c:v>
                </c:pt>
                <c:pt idx="14763">
                  <c:v>44833.439620034726</c:v>
                </c:pt>
                <c:pt idx="14764">
                  <c:v>44833.439623530096</c:v>
                </c:pt>
                <c:pt idx="14765">
                  <c:v>44833.43962701389</c:v>
                </c:pt>
                <c:pt idx="14766">
                  <c:v>44833.439630590277</c:v>
                </c:pt>
                <c:pt idx="14767">
                  <c:v>44833.439634166665</c:v>
                </c:pt>
                <c:pt idx="14768">
                  <c:v>44833.439637766205</c:v>
                </c:pt>
                <c:pt idx="14769">
                  <c:v>44833.439641377314</c:v>
                </c:pt>
                <c:pt idx="14770">
                  <c:v>44833.439644942133</c:v>
                </c:pt>
                <c:pt idx="14771">
                  <c:v>44833.439648530089</c:v>
                </c:pt>
                <c:pt idx="14772">
                  <c:v>44833.439652118053</c:v>
                </c:pt>
                <c:pt idx="14773">
                  <c:v>44833.439655706017</c:v>
                </c:pt>
                <c:pt idx="14774">
                  <c:v>44833.439659328702</c:v>
                </c:pt>
                <c:pt idx="14775">
                  <c:v>44833.439662916666</c:v>
                </c:pt>
                <c:pt idx="14776">
                  <c:v>44833.43966640046</c:v>
                </c:pt>
                <c:pt idx="14777">
                  <c:v>44833.439669988424</c:v>
                </c:pt>
                <c:pt idx="14778">
                  <c:v>44833.43967359954</c:v>
                </c:pt>
                <c:pt idx="14779">
                  <c:v>44833.439677199072</c:v>
                </c:pt>
                <c:pt idx="14780">
                  <c:v>44833.439680682874</c:v>
                </c:pt>
                <c:pt idx="14781">
                  <c:v>44833.439684247685</c:v>
                </c:pt>
                <c:pt idx="14782">
                  <c:v>44833.439687835649</c:v>
                </c:pt>
                <c:pt idx="14783">
                  <c:v>44833.439691458334</c:v>
                </c:pt>
                <c:pt idx="14784">
                  <c:v>44833.439694942128</c:v>
                </c:pt>
                <c:pt idx="14785">
                  <c:v>44833.439698530092</c:v>
                </c:pt>
                <c:pt idx="14786">
                  <c:v>44833.439702118056</c:v>
                </c:pt>
                <c:pt idx="14787">
                  <c:v>44833.43970574074</c:v>
                </c:pt>
                <c:pt idx="14788">
                  <c:v>44833.439709328704</c:v>
                </c:pt>
                <c:pt idx="14789">
                  <c:v>44833.439712928244</c:v>
                </c:pt>
                <c:pt idx="14790">
                  <c:v>44833.439716539353</c:v>
                </c:pt>
                <c:pt idx="14791">
                  <c:v>44833.439720023147</c:v>
                </c:pt>
                <c:pt idx="14792">
                  <c:v>44833.439723611111</c:v>
                </c:pt>
                <c:pt idx="14793">
                  <c:v>44833.439727199075</c:v>
                </c:pt>
                <c:pt idx="14794">
                  <c:v>44833.439730821759</c:v>
                </c:pt>
                <c:pt idx="14795">
                  <c:v>44833.439734305553</c:v>
                </c:pt>
                <c:pt idx="14796">
                  <c:v>44833.439737893517</c:v>
                </c:pt>
                <c:pt idx="14797">
                  <c:v>44833.439741481481</c:v>
                </c:pt>
                <c:pt idx="14798">
                  <c:v>44833.439745069445</c:v>
                </c:pt>
                <c:pt idx="14799">
                  <c:v>44833.439748680554</c:v>
                </c:pt>
                <c:pt idx="14800">
                  <c:v>44833.439752256942</c:v>
                </c:pt>
                <c:pt idx="14801">
                  <c:v>44833.439755752312</c:v>
                </c:pt>
                <c:pt idx="14802">
                  <c:v>44833.439759340275</c:v>
                </c:pt>
                <c:pt idx="14803">
                  <c:v>44833.43976296296</c:v>
                </c:pt>
                <c:pt idx="14804">
                  <c:v>44833.439766550924</c:v>
                </c:pt>
                <c:pt idx="14805">
                  <c:v>44833.439770150464</c:v>
                </c:pt>
                <c:pt idx="14806">
                  <c:v>44833.439773761573</c:v>
                </c:pt>
                <c:pt idx="14807">
                  <c:v>44833.439777245374</c:v>
                </c:pt>
                <c:pt idx="14808">
                  <c:v>44833.439780810186</c:v>
                </c:pt>
                <c:pt idx="14809">
                  <c:v>44833.43978439815</c:v>
                </c:pt>
                <c:pt idx="14810">
                  <c:v>44833.439787881944</c:v>
                </c:pt>
                <c:pt idx="14811">
                  <c:v>44833.439791469908</c:v>
                </c:pt>
                <c:pt idx="14812">
                  <c:v>44833.439795092592</c:v>
                </c:pt>
                <c:pt idx="14813">
                  <c:v>44833.439798680556</c:v>
                </c:pt>
                <c:pt idx="14814">
                  <c:v>44833.439802256944</c:v>
                </c:pt>
                <c:pt idx="14815">
                  <c:v>44833.439805821756</c:v>
                </c:pt>
                <c:pt idx="14816">
                  <c:v>44833.439809398151</c:v>
                </c:pt>
                <c:pt idx="14817">
                  <c:v>44833.439812986115</c:v>
                </c:pt>
                <c:pt idx="14818">
                  <c:v>44833.439816608799</c:v>
                </c:pt>
                <c:pt idx="14819">
                  <c:v>44833.439820196756</c:v>
                </c:pt>
                <c:pt idx="14820">
                  <c:v>44833.439823796296</c:v>
                </c:pt>
                <c:pt idx="14821">
                  <c:v>44833.439827418981</c:v>
                </c:pt>
                <c:pt idx="14822">
                  <c:v>44833.439831006945</c:v>
                </c:pt>
                <c:pt idx="14823">
                  <c:v>44833.439834594908</c:v>
                </c:pt>
                <c:pt idx="14824">
                  <c:v>44833.439838217593</c:v>
                </c:pt>
                <c:pt idx="14825">
                  <c:v>44833.439841793981</c:v>
                </c:pt>
                <c:pt idx="14826">
                  <c:v>44833.439845358793</c:v>
                </c:pt>
                <c:pt idx="14827">
                  <c:v>44833.439848958333</c:v>
                </c:pt>
                <c:pt idx="14828">
                  <c:v>44833.439852546297</c:v>
                </c:pt>
                <c:pt idx="14829">
                  <c:v>44833.439856168981</c:v>
                </c:pt>
                <c:pt idx="14830">
                  <c:v>44833.439859756945</c:v>
                </c:pt>
                <c:pt idx="14831">
                  <c:v>44833.439863240739</c:v>
                </c:pt>
                <c:pt idx="14832">
                  <c:v>44833.439866817127</c:v>
                </c:pt>
                <c:pt idx="14833">
                  <c:v>44833.439870300928</c:v>
                </c:pt>
                <c:pt idx="14834">
                  <c:v>44833.439873923613</c:v>
                </c:pt>
                <c:pt idx="14835">
                  <c:v>44833.439877511577</c:v>
                </c:pt>
                <c:pt idx="14836">
                  <c:v>44833.439881099534</c:v>
                </c:pt>
                <c:pt idx="14837">
                  <c:v>44833.439884583335</c:v>
                </c:pt>
                <c:pt idx="14838">
                  <c:v>44833.43988820602</c:v>
                </c:pt>
                <c:pt idx="14839">
                  <c:v>44833.439891793983</c:v>
                </c:pt>
                <c:pt idx="14840">
                  <c:v>44833.439895381947</c:v>
                </c:pt>
                <c:pt idx="14841">
                  <c:v>44833.439899016201</c:v>
                </c:pt>
                <c:pt idx="14842">
                  <c:v>44833.439902604165</c:v>
                </c:pt>
                <c:pt idx="14843">
                  <c:v>44833.439906192129</c:v>
                </c:pt>
                <c:pt idx="14844">
                  <c:v>44833.439909814813</c:v>
                </c:pt>
                <c:pt idx="14845">
                  <c:v>44833.439913402777</c:v>
                </c:pt>
                <c:pt idx="14846">
                  <c:v>44833.439916886571</c:v>
                </c:pt>
                <c:pt idx="14847">
                  <c:v>44833.439920474535</c:v>
                </c:pt>
                <c:pt idx="14848">
                  <c:v>44833.43992409722</c:v>
                </c:pt>
                <c:pt idx="14849">
                  <c:v>44833.439927685184</c:v>
                </c:pt>
                <c:pt idx="14850">
                  <c:v>44833.439931273148</c:v>
                </c:pt>
                <c:pt idx="14851">
                  <c:v>44833.439934756942</c:v>
                </c:pt>
                <c:pt idx="14852">
                  <c:v>44833.439938379626</c:v>
                </c:pt>
                <c:pt idx="14853">
                  <c:v>44833.43994196759</c:v>
                </c:pt>
                <c:pt idx="14854">
                  <c:v>44833.43994556713</c:v>
                </c:pt>
                <c:pt idx="14855">
                  <c:v>44833.439949178239</c:v>
                </c:pt>
                <c:pt idx="14856">
                  <c:v>44833.43995266204</c:v>
                </c:pt>
                <c:pt idx="14857">
                  <c:v>44833.439956249997</c:v>
                </c:pt>
                <c:pt idx="14858">
                  <c:v>44833.43995983796</c:v>
                </c:pt>
                <c:pt idx="14859">
                  <c:v>44833.439963449076</c:v>
                </c:pt>
                <c:pt idx="14860">
                  <c:v>44833.43996693287</c:v>
                </c:pt>
                <c:pt idx="14861">
                  <c:v>44833.439970416664</c:v>
                </c:pt>
                <c:pt idx="14862">
                  <c:v>44833.439974004628</c:v>
                </c:pt>
                <c:pt idx="14863">
                  <c:v>44833.439977592592</c:v>
                </c:pt>
                <c:pt idx="14864">
                  <c:v>44833.439981215277</c:v>
                </c:pt>
                <c:pt idx="14865">
                  <c:v>44833.439984803241</c:v>
                </c:pt>
                <c:pt idx="14866">
                  <c:v>44833.439988287035</c:v>
                </c:pt>
                <c:pt idx="14867">
                  <c:v>44833.439991874999</c:v>
                </c:pt>
                <c:pt idx="14868">
                  <c:v>44833.439995497683</c:v>
                </c:pt>
                <c:pt idx="14869">
                  <c:v>44833.439999085647</c:v>
                </c:pt>
                <c:pt idx="14870">
                  <c:v>44833.440002569441</c:v>
                </c:pt>
                <c:pt idx="14871">
                  <c:v>44833.440006157405</c:v>
                </c:pt>
                <c:pt idx="14872">
                  <c:v>44833.44000978009</c:v>
                </c:pt>
                <c:pt idx="14873">
                  <c:v>44833.440013368054</c:v>
                </c:pt>
                <c:pt idx="14874">
                  <c:v>44833.440016967594</c:v>
                </c:pt>
                <c:pt idx="14875">
                  <c:v>44833.440020578702</c:v>
                </c:pt>
                <c:pt idx="14876">
                  <c:v>44833.440024062496</c:v>
                </c:pt>
                <c:pt idx="14877">
                  <c:v>44833.44002765046</c:v>
                </c:pt>
                <c:pt idx="14878">
                  <c:v>44833.440031238424</c:v>
                </c:pt>
                <c:pt idx="14879">
                  <c:v>44833.440034872685</c:v>
                </c:pt>
                <c:pt idx="14880">
                  <c:v>44833.440038460649</c:v>
                </c:pt>
                <c:pt idx="14881">
                  <c:v>44833.440042048613</c:v>
                </c:pt>
                <c:pt idx="14882">
                  <c:v>44833.440045671297</c:v>
                </c:pt>
                <c:pt idx="14883">
                  <c:v>44833.44004927083</c:v>
                </c:pt>
                <c:pt idx="14884">
                  <c:v>44833.440052858794</c:v>
                </c:pt>
                <c:pt idx="14885">
                  <c:v>44833.44005646991</c:v>
                </c:pt>
                <c:pt idx="14886">
                  <c:v>44833.440060046298</c:v>
                </c:pt>
                <c:pt idx="14887">
                  <c:v>44833.44006364583</c:v>
                </c:pt>
                <c:pt idx="14888">
                  <c:v>44833.440067233794</c:v>
                </c:pt>
                <c:pt idx="14889">
                  <c:v>44833.440070856479</c:v>
                </c:pt>
                <c:pt idx="14890">
                  <c:v>44833.440074444443</c:v>
                </c:pt>
                <c:pt idx="14891">
                  <c:v>44833.440078043983</c:v>
                </c:pt>
                <c:pt idx="14892">
                  <c:v>44833.440081666668</c:v>
                </c:pt>
                <c:pt idx="14893">
                  <c:v>44833.440085254631</c:v>
                </c:pt>
                <c:pt idx="14894">
                  <c:v>44833.440088842595</c:v>
                </c:pt>
                <c:pt idx="14895">
                  <c:v>44833.44009246528</c:v>
                </c:pt>
                <c:pt idx="14896">
                  <c:v>44833.440095949074</c:v>
                </c:pt>
                <c:pt idx="14897">
                  <c:v>44833.440099537038</c:v>
                </c:pt>
                <c:pt idx="14898">
                  <c:v>44833.440103125002</c:v>
                </c:pt>
                <c:pt idx="14899">
                  <c:v>44833.440106747687</c:v>
                </c:pt>
                <c:pt idx="14900">
                  <c:v>44833.440110347219</c:v>
                </c:pt>
                <c:pt idx="14901">
                  <c:v>44833.440113935183</c:v>
                </c:pt>
                <c:pt idx="14902">
                  <c:v>44833.440117557868</c:v>
                </c:pt>
                <c:pt idx="14903">
                  <c:v>44833.440121145832</c:v>
                </c:pt>
                <c:pt idx="14904">
                  <c:v>44833.440124745372</c:v>
                </c:pt>
                <c:pt idx="14905">
                  <c:v>44833.440128368056</c:v>
                </c:pt>
                <c:pt idx="14906">
                  <c:v>44833.44013195602</c:v>
                </c:pt>
                <c:pt idx="14907">
                  <c:v>44833.440135543984</c:v>
                </c:pt>
                <c:pt idx="14908">
                  <c:v>44833.440139166669</c:v>
                </c:pt>
                <c:pt idx="14909">
                  <c:v>44833.440142650463</c:v>
                </c:pt>
                <c:pt idx="14910">
                  <c:v>44833.440146238427</c:v>
                </c:pt>
                <c:pt idx="14911">
                  <c:v>44833.440149826391</c:v>
                </c:pt>
                <c:pt idx="14912">
                  <c:v>44833.440153449075</c:v>
                </c:pt>
                <c:pt idx="14913">
                  <c:v>44833.440157048608</c:v>
                </c:pt>
                <c:pt idx="14914">
                  <c:v>44833.440160636572</c:v>
                </c:pt>
                <c:pt idx="14915">
                  <c:v>44833.440164259257</c:v>
                </c:pt>
                <c:pt idx="14916">
                  <c:v>44833.44016784722</c:v>
                </c:pt>
                <c:pt idx="14917">
                  <c:v>44833.440171435184</c:v>
                </c:pt>
                <c:pt idx="14918">
                  <c:v>44833.440174918978</c:v>
                </c:pt>
                <c:pt idx="14919">
                  <c:v>44833.440178541663</c:v>
                </c:pt>
                <c:pt idx="14920">
                  <c:v>44833.440182129627</c:v>
                </c:pt>
                <c:pt idx="14921">
                  <c:v>44833.440185717591</c:v>
                </c:pt>
                <c:pt idx="14922">
                  <c:v>44833.440189340276</c:v>
                </c:pt>
                <c:pt idx="14923">
                  <c:v>44833.440192939815</c:v>
                </c:pt>
                <c:pt idx="14924">
                  <c:v>44833.440196527779</c:v>
                </c:pt>
                <c:pt idx="14925">
                  <c:v>44833.440200150464</c:v>
                </c:pt>
                <c:pt idx="14926">
                  <c:v>44833.440203749997</c:v>
                </c:pt>
                <c:pt idx="14927">
                  <c:v>44833.440207326392</c:v>
                </c:pt>
                <c:pt idx="14928">
                  <c:v>44833.440210810186</c:v>
                </c:pt>
                <c:pt idx="14929">
                  <c:v>44833.440214432871</c:v>
                </c:pt>
                <c:pt idx="14930">
                  <c:v>44833.440218020834</c:v>
                </c:pt>
                <c:pt idx="14931">
                  <c:v>44833.440221608798</c:v>
                </c:pt>
                <c:pt idx="14932">
                  <c:v>44833.440225092592</c:v>
                </c:pt>
                <c:pt idx="14933">
                  <c:v>44833.440228680556</c:v>
                </c:pt>
                <c:pt idx="14934">
                  <c:v>44833.440232280096</c:v>
                </c:pt>
                <c:pt idx="14935">
                  <c:v>44833.440235868053</c:v>
                </c:pt>
                <c:pt idx="14936">
                  <c:v>44833.440239351854</c:v>
                </c:pt>
                <c:pt idx="14937">
                  <c:v>44833.440242916666</c:v>
                </c:pt>
                <c:pt idx="14938">
                  <c:v>44833.440246516206</c:v>
                </c:pt>
                <c:pt idx="14939">
                  <c:v>44833.440250127314</c:v>
                </c:pt>
                <c:pt idx="14940">
                  <c:v>44833.440253611108</c:v>
                </c:pt>
                <c:pt idx="14941">
                  <c:v>44833.440257199072</c:v>
                </c:pt>
                <c:pt idx="14942">
                  <c:v>44833.440260787036</c:v>
                </c:pt>
                <c:pt idx="14943">
                  <c:v>44833.440264409721</c:v>
                </c:pt>
                <c:pt idx="14944">
                  <c:v>44833.440268009261</c:v>
                </c:pt>
                <c:pt idx="14945">
                  <c:v>44833.440271597225</c:v>
                </c:pt>
                <c:pt idx="14946">
                  <c:v>44833.440275219909</c:v>
                </c:pt>
                <c:pt idx="14947">
                  <c:v>44833.440278819442</c:v>
                </c:pt>
                <c:pt idx="14948">
                  <c:v>44833.440282384261</c:v>
                </c:pt>
                <c:pt idx="14949">
                  <c:v>44833.440285868055</c:v>
                </c:pt>
                <c:pt idx="14950">
                  <c:v>44833.440289351849</c:v>
                </c:pt>
                <c:pt idx="14951">
                  <c:v>44833.440292974534</c:v>
                </c:pt>
                <c:pt idx="14952">
                  <c:v>44833.440296562498</c:v>
                </c:pt>
                <c:pt idx="14953">
                  <c:v>44833.440300046299</c:v>
                </c:pt>
                <c:pt idx="14954">
                  <c:v>44833.440303634263</c:v>
                </c:pt>
                <c:pt idx="14955">
                  <c:v>44833.440307256948</c:v>
                </c:pt>
                <c:pt idx="14956">
                  <c:v>44833.440310763886</c:v>
                </c:pt>
                <c:pt idx="14957">
                  <c:v>44833.440314270832</c:v>
                </c:pt>
                <c:pt idx="14958">
                  <c:v>44833.440317870372</c:v>
                </c:pt>
                <c:pt idx="14959">
                  <c:v>44833.440321435184</c:v>
                </c:pt>
                <c:pt idx="14960">
                  <c:v>44833.440324930554</c:v>
                </c:pt>
                <c:pt idx="14961">
                  <c:v>44833.440328518518</c:v>
                </c:pt>
                <c:pt idx="14962">
                  <c:v>44833.440332002312</c:v>
                </c:pt>
                <c:pt idx="14963">
                  <c:v>44833.440335624997</c:v>
                </c:pt>
                <c:pt idx="14964">
                  <c:v>44833.440339212961</c:v>
                </c:pt>
                <c:pt idx="14965">
                  <c:v>44833.440342800925</c:v>
                </c:pt>
                <c:pt idx="14966">
                  <c:v>44833.440346423609</c:v>
                </c:pt>
                <c:pt idx="14967">
                  <c:v>44833.440350023149</c:v>
                </c:pt>
                <c:pt idx="14968">
                  <c:v>44833.440353611113</c:v>
                </c:pt>
                <c:pt idx="14969">
                  <c:v>44833.440357222222</c:v>
                </c:pt>
                <c:pt idx="14970">
                  <c:v>44833.440360706016</c:v>
                </c:pt>
                <c:pt idx="14971">
                  <c:v>44833.44036429398</c:v>
                </c:pt>
                <c:pt idx="14972">
                  <c:v>44833.440367881944</c:v>
                </c:pt>
                <c:pt idx="14973">
                  <c:v>44833.440371365738</c:v>
                </c:pt>
                <c:pt idx="14974">
                  <c:v>44833.44037498843</c:v>
                </c:pt>
                <c:pt idx="14975">
                  <c:v>44833.440378587962</c:v>
                </c:pt>
                <c:pt idx="14976">
                  <c:v>44833.440382175926</c:v>
                </c:pt>
                <c:pt idx="14977">
                  <c:v>44833.440385787035</c:v>
                </c:pt>
                <c:pt idx="14978">
                  <c:v>44833.440389386575</c:v>
                </c:pt>
                <c:pt idx="14979">
                  <c:v>44833.440392974539</c:v>
                </c:pt>
                <c:pt idx="14980">
                  <c:v>44833.440396458333</c:v>
                </c:pt>
                <c:pt idx="14981">
                  <c:v>44833.440400069441</c:v>
                </c:pt>
                <c:pt idx="14982">
                  <c:v>44833.440403668981</c:v>
                </c:pt>
                <c:pt idx="14983">
                  <c:v>44833.440407256945</c:v>
                </c:pt>
                <c:pt idx="14984">
                  <c:v>44833.44041087963</c:v>
                </c:pt>
                <c:pt idx="14985">
                  <c:v>44833.440414467594</c:v>
                </c:pt>
                <c:pt idx="14986">
                  <c:v>44833.440417951388</c:v>
                </c:pt>
                <c:pt idx="14987">
                  <c:v>44833.440421539352</c:v>
                </c:pt>
                <c:pt idx="14988">
                  <c:v>44833.440425162036</c:v>
                </c:pt>
                <c:pt idx="14989">
                  <c:v>44833.44042875</c:v>
                </c:pt>
                <c:pt idx="14990">
                  <c:v>44833.44043234954</c:v>
                </c:pt>
                <c:pt idx="14991">
                  <c:v>44833.440435972225</c:v>
                </c:pt>
                <c:pt idx="14992">
                  <c:v>44833.440439560189</c:v>
                </c:pt>
                <c:pt idx="14993">
                  <c:v>44833.440443159721</c:v>
                </c:pt>
                <c:pt idx="14994">
                  <c:v>44833.44044677083</c:v>
                </c:pt>
                <c:pt idx="14995">
                  <c:v>44833.44045037037</c:v>
                </c:pt>
                <c:pt idx="14996">
                  <c:v>44833.440453958334</c:v>
                </c:pt>
                <c:pt idx="14997">
                  <c:v>44833.440457581019</c:v>
                </c:pt>
                <c:pt idx="14998">
                  <c:v>44833.440461180558</c:v>
                </c:pt>
                <c:pt idx="14999">
                  <c:v>44833.440464768515</c:v>
                </c:pt>
                <c:pt idx="15000">
                  <c:v>44833.440468391207</c:v>
                </c:pt>
                <c:pt idx="15001">
                  <c:v>44833.440471979164</c:v>
                </c:pt>
                <c:pt idx="15002">
                  <c:v>44833.440475567128</c:v>
                </c:pt>
                <c:pt idx="15003">
                  <c:v>44833.440479189812</c:v>
                </c:pt>
                <c:pt idx="15004">
                  <c:v>44833.440482789352</c:v>
                </c:pt>
                <c:pt idx="15005">
                  <c:v>44833.440486377316</c:v>
                </c:pt>
                <c:pt idx="15006">
                  <c:v>44833.440490000001</c:v>
                </c:pt>
                <c:pt idx="15007">
                  <c:v>44833.440493587965</c:v>
                </c:pt>
                <c:pt idx="15008">
                  <c:v>44833.440497071759</c:v>
                </c:pt>
                <c:pt idx="15009">
                  <c:v>44833.440500659723</c:v>
                </c:pt>
                <c:pt idx="15010">
                  <c:v>44833.440504282407</c:v>
                </c:pt>
                <c:pt idx="15011">
                  <c:v>44833.440507870371</c:v>
                </c:pt>
                <c:pt idx="15012">
                  <c:v>44833.440511354165</c:v>
                </c:pt>
                <c:pt idx="15013">
                  <c:v>44833.440514942129</c:v>
                </c:pt>
                <c:pt idx="15014">
                  <c:v>44833.440518564814</c:v>
                </c:pt>
                <c:pt idx="15015">
                  <c:v>44833.440522152778</c:v>
                </c:pt>
                <c:pt idx="15016">
                  <c:v>44833.440525740742</c:v>
                </c:pt>
                <c:pt idx="15017">
                  <c:v>44833.440529224536</c:v>
                </c:pt>
                <c:pt idx="15018">
                  <c:v>44833.44053284722</c:v>
                </c:pt>
                <c:pt idx="15019">
                  <c:v>44833.440536435184</c:v>
                </c:pt>
                <c:pt idx="15020">
                  <c:v>44833.440540023148</c:v>
                </c:pt>
                <c:pt idx="15021">
                  <c:v>44833.440543506942</c:v>
                </c:pt>
                <c:pt idx="15022">
                  <c:v>44833.440547118058</c:v>
                </c:pt>
                <c:pt idx="15023">
                  <c:v>44833.440550717591</c:v>
                </c:pt>
                <c:pt idx="15024">
                  <c:v>44833.440554305555</c:v>
                </c:pt>
                <c:pt idx="15025">
                  <c:v>44833.440557928239</c:v>
                </c:pt>
                <c:pt idx="15026">
                  <c:v>44833.440561527779</c:v>
                </c:pt>
                <c:pt idx="15027">
                  <c:v>44833.440565115743</c:v>
                </c:pt>
                <c:pt idx="15028">
                  <c:v>44833.440568738428</c:v>
                </c:pt>
                <c:pt idx="15029">
                  <c:v>44833.440572326392</c:v>
                </c:pt>
                <c:pt idx="15030">
                  <c:v>44833.440575914348</c:v>
                </c:pt>
                <c:pt idx="15031">
                  <c:v>44833.44057939815</c:v>
                </c:pt>
                <c:pt idx="15032">
                  <c:v>44833.440583020834</c:v>
                </c:pt>
                <c:pt idx="15033">
                  <c:v>44833.440586608798</c:v>
                </c:pt>
                <c:pt idx="15034">
                  <c:v>44833.440590196762</c:v>
                </c:pt>
                <c:pt idx="15035">
                  <c:v>44833.440593819447</c:v>
                </c:pt>
                <c:pt idx="15036">
                  <c:v>44833.440597418979</c:v>
                </c:pt>
                <c:pt idx="15037">
                  <c:v>44833.440601006943</c:v>
                </c:pt>
                <c:pt idx="15038">
                  <c:v>44833.440604629628</c:v>
                </c:pt>
                <c:pt idx="15039">
                  <c:v>44833.440608217592</c:v>
                </c:pt>
                <c:pt idx="15040">
                  <c:v>44833.440611701386</c:v>
                </c:pt>
                <c:pt idx="15041">
                  <c:v>44833.44061528935</c:v>
                </c:pt>
                <c:pt idx="15042">
                  <c:v>44833.440618912035</c:v>
                </c:pt>
                <c:pt idx="15043">
                  <c:v>44833.440622499998</c:v>
                </c:pt>
                <c:pt idx="15044">
                  <c:v>44833.4406259838</c:v>
                </c:pt>
                <c:pt idx="15045">
                  <c:v>44833.440629571756</c:v>
                </c:pt>
                <c:pt idx="15046">
                  <c:v>44833.440633194441</c:v>
                </c:pt>
                <c:pt idx="15047">
                  <c:v>44833.440636782405</c:v>
                </c:pt>
                <c:pt idx="15048">
                  <c:v>44833.440640370369</c:v>
                </c:pt>
                <c:pt idx="15049">
                  <c:v>44833.440643993054</c:v>
                </c:pt>
                <c:pt idx="15050">
                  <c:v>44833.440647592593</c:v>
                </c:pt>
                <c:pt idx="15051">
                  <c:v>44833.440651180557</c:v>
                </c:pt>
                <c:pt idx="15052">
                  <c:v>44833.440654803242</c:v>
                </c:pt>
                <c:pt idx="15053">
                  <c:v>44833.440658391206</c:v>
                </c:pt>
                <c:pt idx="15054">
                  <c:v>44833.440661875</c:v>
                </c:pt>
                <c:pt idx="15055">
                  <c:v>44833.440665462964</c:v>
                </c:pt>
                <c:pt idx="15056">
                  <c:v>44833.440669085649</c:v>
                </c:pt>
                <c:pt idx="15057">
                  <c:v>44833.440672673612</c:v>
                </c:pt>
                <c:pt idx="15058">
                  <c:v>44833.440676157406</c:v>
                </c:pt>
                <c:pt idx="15059">
                  <c:v>44833.44067974537</c:v>
                </c:pt>
                <c:pt idx="15060">
                  <c:v>44833.440683356479</c:v>
                </c:pt>
                <c:pt idx="15061">
                  <c:v>44833.44068684028</c:v>
                </c:pt>
                <c:pt idx="15062">
                  <c:v>44833.440690439813</c:v>
                </c:pt>
                <c:pt idx="15063">
                  <c:v>44833.440694027777</c:v>
                </c:pt>
                <c:pt idx="15064">
                  <c:v>44833.440697638885</c:v>
                </c:pt>
                <c:pt idx="15065">
                  <c:v>44833.440701238425</c:v>
                </c:pt>
                <c:pt idx="15066">
                  <c:v>44833.440704826389</c:v>
                </c:pt>
                <c:pt idx="15067">
                  <c:v>44833.440708449074</c:v>
                </c:pt>
                <c:pt idx="15068">
                  <c:v>44833.440712048614</c:v>
                </c:pt>
                <c:pt idx="15069">
                  <c:v>44833.440715636571</c:v>
                </c:pt>
                <c:pt idx="15070">
                  <c:v>44833.44071923611</c:v>
                </c:pt>
                <c:pt idx="15071">
                  <c:v>44833.44072273148</c:v>
                </c:pt>
                <c:pt idx="15072">
                  <c:v>44833.44072633102</c:v>
                </c:pt>
                <c:pt idx="15073">
                  <c:v>44833.440729918984</c:v>
                </c:pt>
                <c:pt idx="15074">
                  <c:v>44833.440733541669</c:v>
                </c:pt>
                <c:pt idx="15075">
                  <c:v>44833.440737129633</c:v>
                </c:pt>
                <c:pt idx="15076">
                  <c:v>44833.440740729166</c:v>
                </c:pt>
                <c:pt idx="15077">
                  <c:v>44833.440744340274</c:v>
                </c:pt>
                <c:pt idx="15078">
                  <c:v>44833.440747824076</c:v>
                </c:pt>
                <c:pt idx="15079">
                  <c:v>44833.440751400463</c:v>
                </c:pt>
                <c:pt idx="15080">
                  <c:v>44833.440754976851</c:v>
                </c:pt>
                <c:pt idx="15081">
                  <c:v>44833.440758460645</c:v>
                </c:pt>
                <c:pt idx="15082">
                  <c:v>44833.440762048609</c:v>
                </c:pt>
                <c:pt idx="15083">
                  <c:v>44833.440765671294</c:v>
                </c:pt>
                <c:pt idx="15084">
                  <c:v>44833.440769259258</c:v>
                </c:pt>
                <c:pt idx="15085">
                  <c:v>44833.440772858798</c:v>
                </c:pt>
                <c:pt idx="15086">
                  <c:v>44833.440776481482</c:v>
                </c:pt>
                <c:pt idx="15087">
                  <c:v>44833.440780069446</c:v>
                </c:pt>
                <c:pt idx="15088">
                  <c:v>44833.44078365741</c:v>
                </c:pt>
                <c:pt idx="15089">
                  <c:v>44833.440787280095</c:v>
                </c:pt>
                <c:pt idx="15090">
                  <c:v>44833.440790879627</c:v>
                </c:pt>
                <c:pt idx="15091">
                  <c:v>44833.440794467591</c:v>
                </c:pt>
                <c:pt idx="15092">
                  <c:v>44833.440798090276</c:v>
                </c:pt>
                <c:pt idx="15093">
                  <c:v>44833.44080167824</c:v>
                </c:pt>
                <c:pt idx="15094">
                  <c:v>44833.440805162034</c:v>
                </c:pt>
                <c:pt idx="15095">
                  <c:v>44833.440808749998</c:v>
                </c:pt>
                <c:pt idx="15096">
                  <c:v>44833.440812372683</c:v>
                </c:pt>
                <c:pt idx="15097">
                  <c:v>44833.440815960646</c:v>
                </c:pt>
                <c:pt idx="15098">
                  <c:v>44833.44081954861</c:v>
                </c:pt>
                <c:pt idx="15099">
                  <c:v>44833.440823032404</c:v>
                </c:pt>
                <c:pt idx="15100">
                  <c:v>44833.440826655089</c:v>
                </c:pt>
                <c:pt idx="15101">
                  <c:v>44833.440830243053</c:v>
                </c:pt>
                <c:pt idx="15102">
                  <c:v>44833.440833831017</c:v>
                </c:pt>
                <c:pt idx="15103">
                  <c:v>44833.440837453702</c:v>
                </c:pt>
                <c:pt idx="15104">
                  <c:v>44833.440841053241</c:v>
                </c:pt>
                <c:pt idx="15105">
                  <c:v>44833.440844641205</c:v>
                </c:pt>
                <c:pt idx="15106">
                  <c:v>44833.44084826389</c:v>
                </c:pt>
                <c:pt idx="15107">
                  <c:v>44833.440851851854</c:v>
                </c:pt>
                <c:pt idx="15108">
                  <c:v>44833.440855335648</c:v>
                </c:pt>
                <c:pt idx="15109">
                  <c:v>44833.440858923612</c:v>
                </c:pt>
                <c:pt idx="15110">
                  <c:v>44833.440862546297</c:v>
                </c:pt>
                <c:pt idx="15111">
                  <c:v>44833.440866145836</c:v>
                </c:pt>
                <c:pt idx="15112">
                  <c:v>44833.440869722224</c:v>
                </c:pt>
                <c:pt idx="15113">
                  <c:v>44833.440873206018</c:v>
                </c:pt>
                <c:pt idx="15114">
                  <c:v>44833.440876817127</c:v>
                </c:pt>
                <c:pt idx="15115">
                  <c:v>44833.440880300928</c:v>
                </c:pt>
                <c:pt idx="15116">
                  <c:v>44833.440883888892</c:v>
                </c:pt>
                <c:pt idx="15117">
                  <c:v>44833.440887372686</c:v>
                </c:pt>
                <c:pt idx="15118">
                  <c:v>44833.44089096065</c:v>
                </c:pt>
                <c:pt idx="15119">
                  <c:v>44833.440894571759</c:v>
                </c:pt>
                <c:pt idx="15120">
                  <c:v>44833.440898171299</c:v>
                </c:pt>
                <c:pt idx="15121">
                  <c:v>44833.440901759262</c:v>
                </c:pt>
                <c:pt idx="15122">
                  <c:v>44833.440905381947</c:v>
                </c:pt>
                <c:pt idx="15123">
                  <c:v>44833.440908969904</c:v>
                </c:pt>
                <c:pt idx="15124">
                  <c:v>44833.440912453705</c:v>
                </c:pt>
                <c:pt idx="15125">
                  <c:v>44833.440916041669</c:v>
                </c:pt>
                <c:pt idx="15126">
                  <c:v>44833.440919664354</c:v>
                </c:pt>
                <c:pt idx="15127">
                  <c:v>44833.440923263886</c:v>
                </c:pt>
                <c:pt idx="15128">
                  <c:v>44833.44092685185</c:v>
                </c:pt>
                <c:pt idx="15129">
                  <c:v>44833.440930474535</c:v>
                </c:pt>
                <c:pt idx="15130">
                  <c:v>44833.440934062499</c:v>
                </c:pt>
                <c:pt idx="15131">
                  <c:v>44833.440937546293</c:v>
                </c:pt>
                <c:pt idx="15132">
                  <c:v>44833.440941122688</c:v>
                </c:pt>
                <c:pt idx="15133">
                  <c:v>44833.440944606482</c:v>
                </c:pt>
                <c:pt idx="15134">
                  <c:v>44833.440948229167</c:v>
                </c:pt>
                <c:pt idx="15135">
                  <c:v>44833.440951817131</c:v>
                </c:pt>
                <c:pt idx="15136">
                  <c:v>44833.440955300925</c:v>
                </c:pt>
                <c:pt idx="15137">
                  <c:v>44833.440958888888</c:v>
                </c:pt>
                <c:pt idx="15138">
                  <c:v>44833.440962499997</c:v>
                </c:pt>
                <c:pt idx="15139">
                  <c:v>44833.440966099537</c:v>
                </c:pt>
                <c:pt idx="15140">
                  <c:v>44833.440969687501</c:v>
                </c:pt>
                <c:pt idx="15141">
                  <c:v>44833.440973310186</c:v>
                </c:pt>
                <c:pt idx="15142">
                  <c:v>44833.440976909726</c:v>
                </c:pt>
                <c:pt idx="15143">
                  <c:v>44833.440980497682</c:v>
                </c:pt>
                <c:pt idx="15144">
                  <c:v>44833.440984120367</c:v>
                </c:pt>
                <c:pt idx="15145">
                  <c:v>44833.440987719907</c:v>
                </c:pt>
                <c:pt idx="15146">
                  <c:v>44833.440991307871</c:v>
                </c:pt>
                <c:pt idx="15147">
                  <c:v>44833.440994930555</c:v>
                </c:pt>
                <c:pt idx="15148">
                  <c:v>44833.440998518519</c:v>
                </c:pt>
                <c:pt idx="15149">
                  <c:v>44833.441002118052</c:v>
                </c:pt>
                <c:pt idx="15150">
                  <c:v>44833.441005729168</c:v>
                </c:pt>
                <c:pt idx="15151">
                  <c:v>44833.441009328701</c:v>
                </c:pt>
                <c:pt idx="15152">
                  <c:v>44833.441012916664</c:v>
                </c:pt>
                <c:pt idx="15153">
                  <c:v>44833.441016400466</c:v>
                </c:pt>
                <c:pt idx="15154">
                  <c:v>44833.441020011574</c:v>
                </c:pt>
                <c:pt idx="15155">
                  <c:v>44833.441023611114</c:v>
                </c:pt>
                <c:pt idx="15156">
                  <c:v>44833.441027199071</c:v>
                </c:pt>
                <c:pt idx="15157">
                  <c:v>44833.441030821756</c:v>
                </c:pt>
                <c:pt idx="15158">
                  <c:v>44833.441034421296</c:v>
                </c:pt>
                <c:pt idx="15159">
                  <c:v>44833.44103800926</c:v>
                </c:pt>
                <c:pt idx="15160">
                  <c:v>44833.441041620368</c:v>
                </c:pt>
                <c:pt idx="15161">
                  <c:v>44833.441045104169</c:v>
                </c:pt>
                <c:pt idx="15162">
                  <c:v>44833.441048692126</c:v>
                </c:pt>
                <c:pt idx="15163">
                  <c:v>44833.44105228009</c:v>
                </c:pt>
                <c:pt idx="15164">
                  <c:v>44833.441055763891</c:v>
                </c:pt>
                <c:pt idx="15165">
                  <c:v>44833.441059386576</c:v>
                </c:pt>
                <c:pt idx="15166">
                  <c:v>44833.44106297454</c:v>
                </c:pt>
                <c:pt idx="15167">
                  <c:v>44833.441066562496</c:v>
                </c:pt>
                <c:pt idx="15168">
                  <c:v>44833.441070185188</c:v>
                </c:pt>
                <c:pt idx="15169">
                  <c:v>44833.441073784721</c:v>
                </c:pt>
                <c:pt idx="15170">
                  <c:v>44833.441077372685</c:v>
                </c:pt>
                <c:pt idx="15171">
                  <c:v>44833.44108099537</c:v>
                </c:pt>
                <c:pt idx="15172">
                  <c:v>44833.441084583334</c:v>
                </c:pt>
                <c:pt idx="15173">
                  <c:v>44833.441088067128</c:v>
                </c:pt>
                <c:pt idx="15174">
                  <c:v>44833.441091655091</c:v>
                </c:pt>
                <c:pt idx="15175">
                  <c:v>44833.441095277776</c:v>
                </c:pt>
                <c:pt idx="15176">
                  <c:v>44833.44109886574</c:v>
                </c:pt>
                <c:pt idx="15177">
                  <c:v>44833.441102349534</c:v>
                </c:pt>
                <c:pt idx="15178">
                  <c:v>44833.441105937498</c:v>
                </c:pt>
                <c:pt idx="15179">
                  <c:v>44833.441109548614</c:v>
                </c:pt>
                <c:pt idx="15180">
                  <c:v>44833.441113148147</c:v>
                </c:pt>
                <c:pt idx="15181">
                  <c:v>44833.44111673611</c:v>
                </c:pt>
                <c:pt idx="15182">
                  <c:v>44833.441120219904</c:v>
                </c:pt>
                <c:pt idx="15183">
                  <c:v>44833.44112383102</c:v>
                </c:pt>
                <c:pt idx="15184">
                  <c:v>44833.441127314814</c:v>
                </c:pt>
                <c:pt idx="15185">
                  <c:v>44833.441130902778</c:v>
                </c:pt>
                <c:pt idx="15186">
                  <c:v>44833.441134502318</c:v>
                </c:pt>
                <c:pt idx="15187">
                  <c:v>44833.441138113427</c:v>
                </c:pt>
                <c:pt idx="15188">
                  <c:v>44833.44114171296</c:v>
                </c:pt>
                <c:pt idx="15189">
                  <c:v>44833.441145300923</c:v>
                </c:pt>
                <c:pt idx="15190">
                  <c:v>44833.441148923608</c:v>
                </c:pt>
                <c:pt idx="15191">
                  <c:v>44833.441152511572</c:v>
                </c:pt>
                <c:pt idx="15192">
                  <c:v>44833.441156111112</c:v>
                </c:pt>
                <c:pt idx="15193">
                  <c:v>44833.441159722221</c:v>
                </c:pt>
                <c:pt idx="15194">
                  <c:v>44833.441163206022</c:v>
                </c:pt>
                <c:pt idx="15195">
                  <c:v>44833.441166793978</c:v>
                </c:pt>
                <c:pt idx="15196">
                  <c:v>44833.441170381942</c:v>
                </c:pt>
                <c:pt idx="15197">
                  <c:v>44833.441173865744</c:v>
                </c:pt>
                <c:pt idx="15198">
                  <c:v>44833.441177488428</c:v>
                </c:pt>
                <c:pt idx="15199">
                  <c:v>44833.441181076392</c:v>
                </c:pt>
                <c:pt idx="15200">
                  <c:v>44833.441184664349</c:v>
                </c:pt>
                <c:pt idx="15201">
                  <c:v>44833.441188287034</c:v>
                </c:pt>
                <c:pt idx="15202">
                  <c:v>44833.441191886574</c:v>
                </c:pt>
                <c:pt idx="15203">
                  <c:v>44833.441195474537</c:v>
                </c:pt>
                <c:pt idx="15204">
                  <c:v>44833.441199097222</c:v>
                </c:pt>
                <c:pt idx="15205">
                  <c:v>44833.441202696762</c:v>
                </c:pt>
                <c:pt idx="15206">
                  <c:v>44833.441206284719</c:v>
                </c:pt>
                <c:pt idx="15207">
                  <c:v>44833.441209895835</c:v>
                </c:pt>
                <c:pt idx="15208">
                  <c:v>44833.441213379629</c:v>
                </c:pt>
                <c:pt idx="15209">
                  <c:v>44833.441216967592</c:v>
                </c:pt>
                <c:pt idx="15210">
                  <c:v>44833.441220451386</c:v>
                </c:pt>
                <c:pt idx="15211">
                  <c:v>44833.44122403935</c:v>
                </c:pt>
                <c:pt idx="15212">
                  <c:v>44833.441227662035</c:v>
                </c:pt>
                <c:pt idx="15213">
                  <c:v>44833.441231249999</c:v>
                </c:pt>
                <c:pt idx="15214">
                  <c:v>44833.441234849539</c:v>
                </c:pt>
                <c:pt idx="15215">
                  <c:v>44833.441238460648</c:v>
                </c:pt>
                <c:pt idx="15216">
                  <c:v>44833.441242060188</c:v>
                </c:pt>
                <c:pt idx="15217">
                  <c:v>44833.441245648151</c:v>
                </c:pt>
                <c:pt idx="15218">
                  <c:v>44833.441249270836</c:v>
                </c:pt>
                <c:pt idx="15219">
                  <c:v>44833.441252870369</c:v>
                </c:pt>
                <c:pt idx="15220">
                  <c:v>44833.441256458333</c:v>
                </c:pt>
                <c:pt idx="15221">
                  <c:v>44833.441260081017</c:v>
                </c:pt>
                <c:pt idx="15222">
                  <c:v>44833.441263668981</c:v>
                </c:pt>
                <c:pt idx="15223">
                  <c:v>44833.441267152775</c:v>
                </c:pt>
                <c:pt idx="15224">
                  <c:v>44833.441270729163</c:v>
                </c:pt>
                <c:pt idx="15225">
                  <c:v>44833.441274212964</c:v>
                </c:pt>
                <c:pt idx="15226">
                  <c:v>44833.441277835649</c:v>
                </c:pt>
                <c:pt idx="15227">
                  <c:v>44833.441281423613</c:v>
                </c:pt>
                <c:pt idx="15228">
                  <c:v>44833.441285023146</c:v>
                </c:pt>
                <c:pt idx="15229">
                  <c:v>44833.441288634262</c:v>
                </c:pt>
                <c:pt idx="15230">
                  <c:v>44833.441292233794</c:v>
                </c:pt>
                <c:pt idx="15231">
                  <c:v>44833.441295821758</c:v>
                </c:pt>
                <c:pt idx="15232">
                  <c:v>44833.441299444443</c:v>
                </c:pt>
                <c:pt idx="15233">
                  <c:v>44833.441303043983</c:v>
                </c:pt>
                <c:pt idx="15234">
                  <c:v>44833.441306631947</c:v>
                </c:pt>
                <c:pt idx="15235">
                  <c:v>44833.441310243055</c:v>
                </c:pt>
                <c:pt idx="15236">
                  <c:v>44833.441313726849</c:v>
                </c:pt>
                <c:pt idx="15237">
                  <c:v>44833.441317314813</c:v>
                </c:pt>
                <c:pt idx="15238">
                  <c:v>44833.441320798614</c:v>
                </c:pt>
                <c:pt idx="15239">
                  <c:v>44833.441324386571</c:v>
                </c:pt>
                <c:pt idx="15240">
                  <c:v>44833.441328009256</c:v>
                </c:pt>
                <c:pt idx="15241">
                  <c:v>44833.44133159722</c:v>
                </c:pt>
                <c:pt idx="15242">
                  <c:v>44833.441335185184</c:v>
                </c:pt>
                <c:pt idx="15243">
                  <c:v>44833.441338668985</c:v>
                </c:pt>
                <c:pt idx="15244">
                  <c:v>44833.44134229167</c:v>
                </c:pt>
                <c:pt idx="15245">
                  <c:v>44833.441345879626</c:v>
                </c:pt>
                <c:pt idx="15246">
                  <c:v>44833.44134946759</c:v>
                </c:pt>
                <c:pt idx="15247">
                  <c:v>44833.441352951391</c:v>
                </c:pt>
                <c:pt idx="15248">
                  <c:v>44833.4413565625</c:v>
                </c:pt>
                <c:pt idx="15249">
                  <c:v>44833.44136016204</c:v>
                </c:pt>
                <c:pt idx="15250">
                  <c:v>44833.441363749997</c:v>
                </c:pt>
                <c:pt idx="15251">
                  <c:v>44833.441367372689</c:v>
                </c:pt>
                <c:pt idx="15252">
                  <c:v>44833.441370972221</c:v>
                </c:pt>
                <c:pt idx="15253">
                  <c:v>44833.441374560185</c:v>
                </c:pt>
                <c:pt idx="15254">
                  <c:v>44833.44137818287</c:v>
                </c:pt>
                <c:pt idx="15255">
                  <c:v>44833.441381770834</c:v>
                </c:pt>
                <c:pt idx="15256">
                  <c:v>44833.441385370374</c:v>
                </c:pt>
                <c:pt idx="15257">
                  <c:v>44833.441388993058</c:v>
                </c:pt>
                <c:pt idx="15258">
                  <c:v>44833.441392581015</c:v>
                </c:pt>
                <c:pt idx="15259">
                  <c:v>44833.441396168979</c:v>
                </c:pt>
                <c:pt idx="15260">
                  <c:v>44833.441399791664</c:v>
                </c:pt>
                <c:pt idx="15261">
                  <c:v>44833.441403391203</c:v>
                </c:pt>
                <c:pt idx="15262">
                  <c:v>44833.441406979167</c:v>
                </c:pt>
                <c:pt idx="15263">
                  <c:v>44833.441410601852</c:v>
                </c:pt>
                <c:pt idx="15264">
                  <c:v>44833.441414189816</c:v>
                </c:pt>
                <c:pt idx="15265">
                  <c:v>44833.44141767361</c:v>
                </c:pt>
                <c:pt idx="15266">
                  <c:v>44833.441421261574</c:v>
                </c:pt>
                <c:pt idx="15267">
                  <c:v>44833.441424884259</c:v>
                </c:pt>
                <c:pt idx="15268">
                  <c:v>44833.441428472222</c:v>
                </c:pt>
                <c:pt idx="15269">
                  <c:v>44833.441432060186</c:v>
                </c:pt>
                <c:pt idx="15270">
                  <c:v>44833.44143554398</c:v>
                </c:pt>
                <c:pt idx="15271">
                  <c:v>44833.441439155089</c:v>
                </c:pt>
                <c:pt idx="15272">
                  <c:v>44833.44144263889</c:v>
                </c:pt>
                <c:pt idx="15273">
                  <c:v>44833.441446226854</c:v>
                </c:pt>
                <c:pt idx="15274">
                  <c:v>44833.441449814818</c:v>
                </c:pt>
                <c:pt idx="15275">
                  <c:v>44833.441453298612</c:v>
                </c:pt>
                <c:pt idx="15276">
                  <c:v>44833.441456921297</c:v>
                </c:pt>
                <c:pt idx="15277">
                  <c:v>44833.441460509261</c:v>
                </c:pt>
                <c:pt idx="15278">
                  <c:v>44833.441464097225</c:v>
                </c:pt>
                <c:pt idx="15279">
                  <c:v>44833.441467719909</c:v>
                </c:pt>
                <c:pt idx="15280">
                  <c:v>44833.441471319442</c:v>
                </c:pt>
                <c:pt idx="15281">
                  <c:v>44833.441474907406</c:v>
                </c:pt>
                <c:pt idx="15282">
                  <c:v>44833.441478530091</c:v>
                </c:pt>
                <c:pt idx="15283">
                  <c:v>44833.441482118054</c:v>
                </c:pt>
                <c:pt idx="15284">
                  <c:v>44833.441485601848</c:v>
                </c:pt>
                <c:pt idx="15285">
                  <c:v>44833.441489189812</c:v>
                </c:pt>
                <c:pt idx="15286">
                  <c:v>44833.441492812497</c:v>
                </c:pt>
                <c:pt idx="15287">
                  <c:v>44833.441496400461</c:v>
                </c:pt>
                <c:pt idx="15288">
                  <c:v>44833.441499988425</c:v>
                </c:pt>
                <c:pt idx="15289">
                  <c:v>44833.44150361111</c:v>
                </c:pt>
                <c:pt idx="15290">
                  <c:v>44833.441507210649</c:v>
                </c:pt>
                <c:pt idx="15291">
                  <c:v>44833.441510798613</c:v>
                </c:pt>
                <c:pt idx="15292">
                  <c:v>44833.441514409722</c:v>
                </c:pt>
                <c:pt idx="15293">
                  <c:v>44833.441517893516</c:v>
                </c:pt>
                <c:pt idx="15294">
                  <c:v>44833.441521493056</c:v>
                </c:pt>
                <c:pt idx="15295">
                  <c:v>44833.44152508102</c:v>
                </c:pt>
                <c:pt idx="15296">
                  <c:v>44833.441528703705</c:v>
                </c:pt>
                <c:pt idx="15297">
                  <c:v>44833.441532291668</c:v>
                </c:pt>
                <c:pt idx="15298">
                  <c:v>44833.441535775462</c:v>
                </c:pt>
                <c:pt idx="15299">
                  <c:v>44833.441539363426</c:v>
                </c:pt>
                <c:pt idx="15300">
                  <c:v>44833.441542962966</c:v>
                </c:pt>
                <c:pt idx="15301">
                  <c:v>44833.441546458336</c:v>
                </c:pt>
                <c:pt idx="15302">
                  <c:v>44833.441550046293</c:v>
                </c:pt>
                <c:pt idx="15303">
                  <c:v>44833.441553530094</c:v>
                </c:pt>
                <c:pt idx="15304">
                  <c:v>44833.441557118058</c:v>
                </c:pt>
                <c:pt idx="15305">
                  <c:v>44833.441560729167</c:v>
                </c:pt>
                <c:pt idx="15306">
                  <c:v>44833.441564212961</c:v>
                </c:pt>
                <c:pt idx="15307">
                  <c:v>44833.441567800925</c:v>
                </c:pt>
                <c:pt idx="15308">
                  <c:v>44833.441571400464</c:v>
                </c:pt>
                <c:pt idx="15309">
                  <c:v>44833.441575011573</c:v>
                </c:pt>
                <c:pt idx="15310">
                  <c:v>44833.441578495367</c:v>
                </c:pt>
                <c:pt idx="15311">
                  <c:v>44833.441582083331</c:v>
                </c:pt>
                <c:pt idx="15312">
                  <c:v>44833.441585682871</c:v>
                </c:pt>
                <c:pt idx="15313">
                  <c:v>44833.44158929398</c:v>
                </c:pt>
                <c:pt idx="15314">
                  <c:v>44833.44159289352</c:v>
                </c:pt>
                <c:pt idx="15315">
                  <c:v>44833.441596481483</c:v>
                </c:pt>
                <c:pt idx="15316">
                  <c:v>44833.441600104168</c:v>
                </c:pt>
                <c:pt idx="15317">
                  <c:v>44833.441603703701</c:v>
                </c:pt>
                <c:pt idx="15318">
                  <c:v>44833.441607291665</c:v>
                </c:pt>
                <c:pt idx="15319">
                  <c:v>44833.441610902781</c:v>
                </c:pt>
                <c:pt idx="15320">
                  <c:v>44833.441614386575</c:v>
                </c:pt>
                <c:pt idx="15321">
                  <c:v>44833.441617974539</c:v>
                </c:pt>
                <c:pt idx="15322">
                  <c:v>44833.441621574071</c:v>
                </c:pt>
                <c:pt idx="15323">
                  <c:v>44833.441625185187</c:v>
                </c:pt>
                <c:pt idx="15324">
                  <c:v>44833.441628668981</c:v>
                </c:pt>
                <c:pt idx="15325">
                  <c:v>44833.441632256945</c:v>
                </c:pt>
                <c:pt idx="15326">
                  <c:v>44833.441635844909</c:v>
                </c:pt>
                <c:pt idx="15327">
                  <c:v>44833.441639328703</c:v>
                </c:pt>
                <c:pt idx="15328">
                  <c:v>44833.441642951388</c:v>
                </c:pt>
                <c:pt idx="15329">
                  <c:v>44833.441646539351</c:v>
                </c:pt>
                <c:pt idx="15330">
                  <c:v>44833.441650127315</c:v>
                </c:pt>
                <c:pt idx="15331">
                  <c:v>44833.44165375</c:v>
                </c:pt>
                <c:pt idx="15332">
                  <c:v>44833.44165734954</c:v>
                </c:pt>
                <c:pt idx="15333">
                  <c:v>44833.470136493059</c:v>
                </c:pt>
                <c:pt idx="15334">
                  <c:v>44833.470140115744</c:v>
                </c:pt>
                <c:pt idx="15335">
                  <c:v>44833.4701437037</c:v>
                </c:pt>
                <c:pt idx="15336">
                  <c:v>44833.470147280095</c:v>
                </c:pt>
                <c:pt idx="15337">
                  <c:v>44833.470150856483</c:v>
                </c:pt>
                <c:pt idx="15338">
                  <c:v>44833.470154432871</c:v>
                </c:pt>
                <c:pt idx="15339">
                  <c:v>44833.470157997683</c:v>
                </c:pt>
                <c:pt idx="15340">
                  <c:v>44833.470161493053</c:v>
                </c:pt>
                <c:pt idx="15341">
                  <c:v>44833.470165104169</c:v>
                </c:pt>
                <c:pt idx="15342">
                  <c:v>44833.470168692133</c:v>
                </c:pt>
                <c:pt idx="15343">
                  <c:v>44833.470172280089</c:v>
                </c:pt>
                <c:pt idx="15344">
                  <c:v>44833.470175856484</c:v>
                </c:pt>
                <c:pt idx="15345">
                  <c:v>44833.470179479169</c:v>
                </c:pt>
                <c:pt idx="15346">
                  <c:v>44833.470183043981</c:v>
                </c:pt>
                <c:pt idx="15347">
                  <c:v>44833.470186643521</c:v>
                </c:pt>
                <c:pt idx="15348">
                  <c:v>44833.470190208332</c:v>
                </c:pt>
                <c:pt idx="15349">
                  <c:v>44833.470193692126</c:v>
                </c:pt>
                <c:pt idx="15350">
                  <c:v>44833.470197314811</c:v>
                </c:pt>
                <c:pt idx="15351">
                  <c:v>44833.470200798612</c:v>
                </c:pt>
                <c:pt idx="15352">
                  <c:v>44833.470204351848</c:v>
                </c:pt>
                <c:pt idx="15353">
                  <c:v>44833.470207951388</c:v>
                </c:pt>
                <c:pt idx="15354">
                  <c:v>44833.470211516207</c:v>
                </c:pt>
                <c:pt idx="15355">
                  <c:v>44833.470215081019</c:v>
                </c:pt>
                <c:pt idx="15356">
                  <c:v>44833.470218668983</c:v>
                </c:pt>
                <c:pt idx="15357">
                  <c:v>44833.470222152777</c:v>
                </c:pt>
                <c:pt idx="15358">
                  <c:v>44833.470225729165</c:v>
                </c:pt>
                <c:pt idx="15359">
                  <c:v>44833.470229351849</c:v>
                </c:pt>
                <c:pt idx="15360">
                  <c:v>44833.470232835651</c:v>
                </c:pt>
                <c:pt idx="15361">
                  <c:v>44833.470236423615</c:v>
                </c:pt>
                <c:pt idx="15362">
                  <c:v>44833.470240000002</c:v>
                </c:pt>
                <c:pt idx="15363">
                  <c:v>44833.470243599535</c:v>
                </c:pt>
                <c:pt idx="15364">
                  <c:v>44833.470247164354</c:v>
                </c:pt>
                <c:pt idx="15365">
                  <c:v>44833.470250682869</c:v>
                </c:pt>
                <c:pt idx="15366">
                  <c:v>44833.470254259257</c:v>
                </c:pt>
                <c:pt idx="15367">
                  <c:v>44833.470257824076</c:v>
                </c:pt>
                <c:pt idx="15368">
                  <c:v>44833.470261423608</c:v>
                </c:pt>
                <c:pt idx="15369">
                  <c:v>44833.470264988428</c:v>
                </c:pt>
                <c:pt idx="15370">
                  <c:v>44833.470268564815</c:v>
                </c:pt>
                <c:pt idx="15371">
                  <c:v>44833.470272152779</c:v>
                </c:pt>
                <c:pt idx="15372">
                  <c:v>44833.470275752312</c:v>
                </c:pt>
                <c:pt idx="15373">
                  <c:v>44833.470279340276</c:v>
                </c:pt>
                <c:pt idx="15374">
                  <c:v>44833.470282939816</c:v>
                </c:pt>
                <c:pt idx="15375">
                  <c:v>44833.47028652778</c:v>
                </c:pt>
                <c:pt idx="15376">
                  <c:v>44833.470290092591</c:v>
                </c:pt>
                <c:pt idx="15377">
                  <c:v>44833.470293692131</c:v>
                </c:pt>
                <c:pt idx="15378">
                  <c:v>44833.470297291664</c:v>
                </c:pt>
                <c:pt idx="15379">
                  <c:v>44833.470300879628</c:v>
                </c:pt>
                <c:pt idx="15380">
                  <c:v>44833.470304479168</c:v>
                </c:pt>
                <c:pt idx="15381">
                  <c:v>44833.470308067132</c:v>
                </c:pt>
                <c:pt idx="15382">
                  <c:v>44833.470311666664</c:v>
                </c:pt>
                <c:pt idx="15383">
                  <c:v>44833.470315254628</c:v>
                </c:pt>
                <c:pt idx="15384">
                  <c:v>44833.470318831016</c:v>
                </c:pt>
                <c:pt idx="15385">
                  <c:v>44833.47032241898</c:v>
                </c:pt>
                <c:pt idx="15386">
                  <c:v>44833.470326041665</c:v>
                </c:pt>
                <c:pt idx="15387">
                  <c:v>44833.470329629628</c:v>
                </c:pt>
                <c:pt idx="15388">
                  <c:v>44833.470333217592</c:v>
                </c:pt>
                <c:pt idx="15389">
                  <c:v>44833.470336701386</c:v>
                </c:pt>
                <c:pt idx="15390">
                  <c:v>44833.470340324071</c:v>
                </c:pt>
                <c:pt idx="15391">
                  <c:v>44833.470343912035</c:v>
                </c:pt>
                <c:pt idx="15392">
                  <c:v>44833.470347465278</c:v>
                </c:pt>
                <c:pt idx="15393">
                  <c:v>44833.470351053242</c:v>
                </c:pt>
                <c:pt idx="15394">
                  <c:v>44833.470354641206</c:v>
                </c:pt>
                <c:pt idx="15395">
                  <c:v>44833.47035826389</c:v>
                </c:pt>
                <c:pt idx="15396">
                  <c:v>44833.470361840278</c:v>
                </c:pt>
                <c:pt idx="15397">
                  <c:v>44833.470365439818</c:v>
                </c:pt>
                <c:pt idx="15398">
                  <c:v>44833.47036900463</c:v>
                </c:pt>
                <c:pt idx="15399">
                  <c:v>44833.470372592594</c:v>
                </c:pt>
                <c:pt idx="15400">
                  <c:v>44833.470376215279</c:v>
                </c:pt>
                <c:pt idx="15401">
                  <c:v>44833.470379814818</c:v>
                </c:pt>
                <c:pt idx="15402">
                  <c:v>44833.47038337963</c:v>
                </c:pt>
                <c:pt idx="15403">
                  <c:v>44833.470386863424</c:v>
                </c:pt>
                <c:pt idx="15404">
                  <c:v>44833.470390462964</c:v>
                </c:pt>
                <c:pt idx="15405">
                  <c:v>44833.470394062497</c:v>
                </c:pt>
                <c:pt idx="15406">
                  <c:v>44833.470397662037</c:v>
                </c:pt>
                <c:pt idx="15407">
                  <c:v>44833.470401250001</c:v>
                </c:pt>
                <c:pt idx="15408">
                  <c:v>44833.470404872685</c:v>
                </c:pt>
                <c:pt idx="15409">
                  <c:v>44833.470408460649</c:v>
                </c:pt>
                <c:pt idx="15410">
                  <c:v>44833.470412048613</c:v>
                </c:pt>
                <c:pt idx="15411">
                  <c:v>44833.470415532407</c:v>
                </c:pt>
                <c:pt idx="15412">
                  <c:v>44833.470419155092</c:v>
                </c:pt>
                <c:pt idx="15413">
                  <c:v>44833.470422743056</c:v>
                </c:pt>
                <c:pt idx="15414">
                  <c:v>44833.470426307867</c:v>
                </c:pt>
                <c:pt idx="15415">
                  <c:v>44833.470429791669</c:v>
                </c:pt>
                <c:pt idx="15416">
                  <c:v>44833.470433379633</c:v>
                </c:pt>
                <c:pt idx="15417">
                  <c:v>44833.470436990741</c:v>
                </c:pt>
                <c:pt idx="15418">
                  <c:v>44833.470440474535</c:v>
                </c:pt>
                <c:pt idx="15419">
                  <c:v>44833.470444062499</c:v>
                </c:pt>
                <c:pt idx="15420">
                  <c:v>44833.470447638887</c:v>
                </c:pt>
                <c:pt idx="15421">
                  <c:v>44833.470451203706</c:v>
                </c:pt>
                <c:pt idx="15422">
                  <c:v>44833.470454780094</c:v>
                </c:pt>
                <c:pt idx="15423">
                  <c:v>44833.470458356482</c:v>
                </c:pt>
                <c:pt idx="15424">
                  <c:v>44833.470461956022</c:v>
                </c:pt>
                <c:pt idx="15425">
                  <c:v>44833.470465439816</c:v>
                </c:pt>
                <c:pt idx="15426">
                  <c:v>44833.470469050924</c:v>
                </c:pt>
                <c:pt idx="15427">
                  <c:v>44833.470472627312</c:v>
                </c:pt>
                <c:pt idx="15428">
                  <c:v>44833.470476226852</c:v>
                </c:pt>
                <c:pt idx="15429">
                  <c:v>44833.470479837961</c:v>
                </c:pt>
                <c:pt idx="15430">
                  <c:v>44833.470483425925</c:v>
                </c:pt>
                <c:pt idx="15431">
                  <c:v>44833.470487002312</c:v>
                </c:pt>
                <c:pt idx="15432">
                  <c:v>44833.470490590276</c:v>
                </c:pt>
                <c:pt idx="15433">
                  <c:v>44833.470494212961</c:v>
                </c:pt>
                <c:pt idx="15434">
                  <c:v>44833.470497800925</c:v>
                </c:pt>
                <c:pt idx="15435">
                  <c:v>44833.470501377313</c:v>
                </c:pt>
                <c:pt idx="15436">
                  <c:v>44833.470504965277</c:v>
                </c:pt>
                <c:pt idx="15437">
                  <c:v>44833.470508449071</c:v>
                </c:pt>
                <c:pt idx="15438">
                  <c:v>44833.470512060187</c:v>
                </c:pt>
                <c:pt idx="15439">
                  <c:v>44833.47051564815</c:v>
                </c:pt>
                <c:pt idx="15440">
                  <c:v>44833.470519236114</c:v>
                </c:pt>
                <c:pt idx="15441">
                  <c:v>44833.470522812502</c:v>
                </c:pt>
                <c:pt idx="15442">
                  <c:v>44833.470526423611</c:v>
                </c:pt>
                <c:pt idx="15443">
                  <c:v>44833.470529918981</c:v>
                </c:pt>
                <c:pt idx="15444">
                  <c:v>44833.470533506945</c:v>
                </c:pt>
                <c:pt idx="15445">
                  <c:v>44833.470537071757</c:v>
                </c:pt>
                <c:pt idx="15446">
                  <c:v>44833.47054065972</c:v>
                </c:pt>
                <c:pt idx="15447">
                  <c:v>44833.470544143522</c:v>
                </c:pt>
                <c:pt idx="15448">
                  <c:v>44833.47054771991</c:v>
                </c:pt>
                <c:pt idx="15449">
                  <c:v>44833.470551331018</c:v>
                </c:pt>
                <c:pt idx="15450">
                  <c:v>44833.470554907406</c:v>
                </c:pt>
                <c:pt idx="15451">
                  <c:v>44833.470558483794</c:v>
                </c:pt>
                <c:pt idx="15452">
                  <c:v>44833.470561967595</c:v>
                </c:pt>
                <c:pt idx="15453">
                  <c:v>44833.470565451389</c:v>
                </c:pt>
                <c:pt idx="15454">
                  <c:v>44833.470569039353</c:v>
                </c:pt>
                <c:pt idx="15455">
                  <c:v>44833.470572662038</c:v>
                </c:pt>
                <c:pt idx="15456">
                  <c:v>44833.470576250002</c:v>
                </c:pt>
                <c:pt idx="15457">
                  <c:v>44833.470579733796</c:v>
                </c:pt>
                <c:pt idx="15458">
                  <c:v>44833.470583298615</c:v>
                </c:pt>
                <c:pt idx="15459">
                  <c:v>44833.470586886571</c:v>
                </c:pt>
                <c:pt idx="15460">
                  <c:v>44833.470590370373</c:v>
                </c:pt>
                <c:pt idx="15461">
                  <c:v>44833.470593981481</c:v>
                </c:pt>
                <c:pt idx="15462">
                  <c:v>44833.470597581021</c:v>
                </c:pt>
                <c:pt idx="15463">
                  <c:v>44833.470601134257</c:v>
                </c:pt>
                <c:pt idx="15464">
                  <c:v>44833.470604733797</c:v>
                </c:pt>
                <c:pt idx="15465">
                  <c:v>44833.470608356482</c:v>
                </c:pt>
                <c:pt idx="15466">
                  <c:v>44833.470611944445</c:v>
                </c:pt>
                <c:pt idx="15467">
                  <c:v>44833.470615520833</c:v>
                </c:pt>
                <c:pt idx="15468">
                  <c:v>44833.470619108797</c:v>
                </c:pt>
                <c:pt idx="15469">
                  <c:v>44833.470622592591</c:v>
                </c:pt>
                <c:pt idx="15470">
                  <c:v>44833.470626215276</c:v>
                </c:pt>
                <c:pt idx="15471">
                  <c:v>44833.470629780095</c:v>
                </c:pt>
                <c:pt idx="15472">
                  <c:v>44833.470633368059</c:v>
                </c:pt>
                <c:pt idx="15473">
                  <c:v>44833.470636944447</c:v>
                </c:pt>
                <c:pt idx="15474">
                  <c:v>44833.470640543979</c:v>
                </c:pt>
                <c:pt idx="15475">
                  <c:v>44833.470644155095</c:v>
                </c:pt>
                <c:pt idx="15476">
                  <c:v>44833.470647754628</c:v>
                </c:pt>
                <c:pt idx="15477">
                  <c:v>44833.470651342592</c:v>
                </c:pt>
                <c:pt idx="15478">
                  <c:v>44833.470654965276</c:v>
                </c:pt>
                <c:pt idx="15479">
                  <c:v>44833.470658530096</c:v>
                </c:pt>
                <c:pt idx="15480">
                  <c:v>44833.470662129628</c:v>
                </c:pt>
                <c:pt idx="15481">
                  <c:v>44833.470665706016</c:v>
                </c:pt>
                <c:pt idx="15482">
                  <c:v>44833.470669189817</c:v>
                </c:pt>
                <c:pt idx="15483">
                  <c:v>44833.470672812502</c:v>
                </c:pt>
                <c:pt idx="15484">
                  <c:v>44833.470676412035</c:v>
                </c:pt>
                <c:pt idx="15485">
                  <c:v>44833.470679965278</c:v>
                </c:pt>
                <c:pt idx="15486">
                  <c:v>44833.470683449072</c:v>
                </c:pt>
                <c:pt idx="15487">
                  <c:v>44833.470687048612</c:v>
                </c:pt>
                <c:pt idx="15488">
                  <c:v>44833.47069065972</c:v>
                </c:pt>
                <c:pt idx="15489">
                  <c:v>44833.470694236108</c:v>
                </c:pt>
                <c:pt idx="15490">
                  <c:v>44833.470697824072</c:v>
                </c:pt>
                <c:pt idx="15491">
                  <c:v>44833.470701412036</c:v>
                </c:pt>
                <c:pt idx="15492">
                  <c:v>44833.470705046297</c:v>
                </c:pt>
                <c:pt idx="15493">
                  <c:v>44833.470708622684</c:v>
                </c:pt>
                <c:pt idx="15494">
                  <c:v>44833.470712199072</c:v>
                </c:pt>
                <c:pt idx="15495">
                  <c:v>44833.470715798612</c:v>
                </c:pt>
                <c:pt idx="15496">
                  <c:v>44833.470719421297</c:v>
                </c:pt>
                <c:pt idx="15497">
                  <c:v>44833.470722986109</c:v>
                </c:pt>
                <c:pt idx="15498">
                  <c:v>44833.470726574073</c:v>
                </c:pt>
                <c:pt idx="15499">
                  <c:v>44833.470730162036</c:v>
                </c:pt>
                <c:pt idx="15500">
                  <c:v>44833.47073364583</c:v>
                </c:pt>
                <c:pt idx="15501">
                  <c:v>44833.470737268515</c:v>
                </c:pt>
                <c:pt idx="15502">
                  <c:v>44833.470740856479</c:v>
                </c:pt>
                <c:pt idx="15503">
                  <c:v>44833.47074434028</c:v>
                </c:pt>
                <c:pt idx="15504">
                  <c:v>44833.470747928244</c:v>
                </c:pt>
                <c:pt idx="15505">
                  <c:v>44833.470751539353</c:v>
                </c:pt>
                <c:pt idx="15506">
                  <c:v>44833.470755092596</c:v>
                </c:pt>
                <c:pt idx="15507">
                  <c:v>44833.470758680553</c:v>
                </c:pt>
                <c:pt idx="15508">
                  <c:v>44833.470762268516</c:v>
                </c:pt>
                <c:pt idx="15509">
                  <c:v>44833.470765868056</c:v>
                </c:pt>
                <c:pt idx="15510">
                  <c:v>44833.470769479165</c:v>
                </c:pt>
                <c:pt idx="15511">
                  <c:v>44833.470773078705</c:v>
                </c:pt>
                <c:pt idx="15512">
                  <c:v>44833.470776655093</c:v>
                </c:pt>
                <c:pt idx="15513">
                  <c:v>44833.470780243057</c:v>
                </c:pt>
                <c:pt idx="15514">
                  <c:v>44833.470783726851</c:v>
                </c:pt>
                <c:pt idx="15515">
                  <c:v>44833.470787337959</c:v>
                </c:pt>
                <c:pt idx="15516">
                  <c:v>44833.470790937499</c:v>
                </c:pt>
                <c:pt idx="15517">
                  <c:v>44833.470794502318</c:v>
                </c:pt>
                <c:pt idx="15518">
                  <c:v>44833.470797997688</c:v>
                </c:pt>
                <c:pt idx="15519">
                  <c:v>44833.4708015625</c:v>
                </c:pt>
                <c:pt idx="15520">
                  <c:v>44833.470805185185</c:v>
                </c:pt>
                <c:pt idx="15521">
                  <c:v>44833.470808784725</c:v>
                </c:pt>
                <c:pt idx="15522">
                  <c:v>44833.470812372689</c:v>
                </c:pt>
                <c:pt idx="15523">
                  <c:v>44833.470815972221</c:v>
                </c:pt>
                <c:pt idx="15524">
                  <c:v>44833.470819571761</c:v>
                </c:pt>
                <c:pt idx="15525">
                  <c:v>44833.470823159725</c:v>
                </c:pt>
                <c:pt idx="15526">
                  <c:v>44833.470826736113</c:v>
                </c:pt>
                <c:pt idx="15527">
                  <c:v>44833.470830324077</c:v>
                </c:pt>
                <c:pt idx="15528">
                  <c:v>44833.470833807871</c:v>
                </c:pt>
                <c:pt idx="15529">
                  <c:v>44833.470837418979</c:v>
                </c:pt>
                <c:pt idx="15530">
                  <c:v>44833.470841018519</c:v>
                </c:pt>
                <c:pt idx="15531">
                  <c:v>44833.470844606483</c:v>
                </c:pt>
                <c:pt idx="15532">
                  <c:v>44833.470848229168</c:v>
                </c:pt>
                <c:pt idx="15533">
                  <c:v>44833.470851805556</c:v>
                </c:pt>
                <c:pt idx="15534">
                  <c:v>44833.470855381944</c:v>
                </c:pt>
                <c:pt idx="15535">
                  <c:v>44833.470858981484</c:v>
                </c:pt>
                <c:pt idx="15536">
                  <c:v>44833.470862604168</c:v>
                </c:pt>
                <c:pt idx="15537">
                  <c:v>44833.470866192132</c:v>
                </c:pt>
                <c:pt idx="15538">
                  <c:v>44833.470869780096</c:v>
                </c:pt>
                <c:pt idx="15539">
                  <c:v>44833.470873402781</c:v>
                </c:pt>
                <c:pt idx="15540">
                  <c:v>44833.470877002314</c:v>
                </c:pt>
                <c:pt idx="15541">
                  <c:v>44833.470880590277</c:v>
                </c:pt>
                <c:pt idx="15542">
                  <c:v>44833.470884212962</c:v>
                </c:pt>
                <c:pt idx="15543">
                  <c:v>44833.470887800926</c:v>
                </c:pt>
                <c:pt idx="15544">
                  <c:v>44833.47089138889</c:v>
                </c:pt>
                <c:pt idx="15545">
                  <c:v>44833.470894872684</c:v>
                </c:pt>
                <c:pt idx="15546">
                  <c:v>44833.470898460648</c:v>
                </c:pt>
                <c:pt idx="15547">
                  <c:v>44833.470901944442</c:v>
                </c:pt>
                <c:pt idx="15548">
                  <c:v>44833.470905428243</c:v>
                </c:pt>
                <c:pt idx="15549">
                  <c:v>44833.470908912037</c:v>
                </c:pt>
                <c:pt idx="15550">
                  <c:v>44833.470912488425</c:v>
                </c:pt>
                <c:pt idx="15551">
                  <c:v>44833.470916076389</c:v>
                </c:pt>
                <c:pt idx="15552">
                  <c:v>44833.470919664353</c:v>
                </c:pt>
                <c:pt idx="15553">
                  <c:v>44833.470923287037</c:v>
                </c:pt>
                <c:pt idx="15554">
                  <c:v>44833.470926863425</c:v>
                </c:pt>
                <c:pt idx="15555">
                  <c:v>44833.470930451389</c:v>
                </c:pt>
                <c:pt idx="15556">
                  <c:v>44833.470934039353</c:v>
                </c:pt>
                <c:pt idx="15557">
                  <c:v>44833.470937638886</c:v>
                </c:pt>
                <c:pt idx="15558">
                  <c:v>44833.470941192129</c:v>
                </c:pt>
                <c:pt idx="15559">
                  <c:v>44833.470944803237</c:v>
                </c:pt>
                <c:pt idx="15560">
                  <c:v>44833.470948287038</c:v>
                </c:pt>
                <c:pt idx="15561">
                  <c:v>44833.47095185185</c:v>
                </c:pt>
                <c:pt idx="15562">
                  <c:v>44833.470955416669</c:v>
                </c:pt>
                <c:pt idx="15563">
                  <c:v>44833.470959004633</c:v>
                </c:pt>
                <c:pt idx="15564">
                  <c:v>44833.470962581021</c:v>
                </c:pt>
                <c:pt idx="15565">
                  <c:v>44833.470966064815</c:v>
                </c:pt>
                <c:pt idx="15566">
                  <c:v>44833.470969618058</c:v>
                </c:pt>
                <c:pt idx="15567">
                  <c:v>44833.470973217591</c:v>
                </c:pt>
                <c:pt idx="15568">
                  <c:v>44833.470976840275</c:v>
                </c:pt>
                <c:pt idx="15569">
                  <c:v>44833.470980428239</c:v>
                </c:pt>
                <c:pt idx="15570">
                  <c:v>44833.470983993058</c:v>
                </c:pt>
                <c:pt idx="15571">
                  <c:v>44833.470987569446</c:v>
                </c:pt>
                <c:pt idx="15572">
                  <c:v>44833.470991145834</c:v>
                </c:pt>
                <c:pt idx="15573">
                  <c:v>44833.470994733798</c:v>
                </c:pt>
                <c:pt idx="15574">
                  <c:v>44833.470998344907</c:v>
                </c:pt>
                <c:pt idx="15575">
                  <c:v>44833.471001828701</c:v>
                </c:pt>
                <c:pt idx="15576">
                  <c:v>44833.471005416664</c:v>
                </c:pt>
                <c:pt idx="15577">
                  <c:v>44833.471008993052</c:v>
                </c:pt>
                <c:pt idx="15578">
                  <c:v>44833.471012615744</c:v>
                </c:pt>
                <c:pt idx="15579">
                  <c:v>44833.471016099538</c:v>
                </c:pt>
                <c:pt idx="15580">
                  <c:v>44833.471019699071</c:v>
                </c:pt>
                <c:pt idx="15581">
                  <c:v>44833.471023275466</c:v>
                </c:pt>
                <c:pt idx="15582">
                  <c:v>44833.471026828702</c:v>
                </c:pt>
                <c:pt idx="15583">
                  <c:v>44833.471030312503</c:v>
                </c:pt>
                <c:pt idx="15584">
                  <c:v>44833.471033888891</c:v>
                </c:pt>
                <c:pt idx="15585">
                  <c:v>44833.471037476855</c:v>
                </c:pt>
                <c:pt idx="15586">
                  <c:v>44833.471041076387</c:v>
                </c:pt>
                <c:pt idx="15587">
                  <c:v>44833.471044571757</c:v>
                </c:pt>
                <c:pt idx="15588">
                  <c:v>44833.471048159721</c:v>
                </c:pt>
                <c:pt idx="15589">
                  <c:v>44833.471051747685</c:v>
                </c:pt>
                <c:pt idx="15590">
                  <c:v>44833.471055335649</c:v>
                </c:pt>
                <c:pt idx="15591">
                  <c:v>44833.471058958334</c:v>
                </c:pt>
                <c:pt idx="15592">
                  <c:v>44833.471062534722</c:v>
                </c:pt>
                <c:pt idx="15593">
                  <c:v>44833.471066099541</c:v>
                </c:pt>
                <c:pt idx="15594">
                  <c:v>44833.471069664352</c:v>
                </c:pt>
                <c:pt idx="15595">
                  <c:v>44833.471073159722</c:v>
                </c:pt>
                <c:pt idx="15596">
                  <c:v>44833.471076759262</c:v>
                </c:pt>
                <c:pt idx="15597">
                  <c:v>44833.471080312498</c:v>
                </c:pt>
                <c:pt idx="15598">
                  <c:v>44833.471083946759</c:v>
                </c:pt>
                <c:pt idx="15599">
                  <c:v>44833.471087534723</c:v>
                </c:pt>
                <c:pt idx="15600">
                  <c:v>44833.471091111111</c:v>
                </c:pt>
                <c:pt idx="15601">
                  <c:v>44833.471094733795</c:v>
                </c:pt>
                <c:pt idx="15602">
                  <c:v>44833.471098217589</c:v>
                </c:pt>
                <c:pt idx="15603">
                  <c:v>44833.471101805553</c:v>
                </c:pt>
                <c:pt idx="15604">
                  <c:v>44833.471105381941</c:v>
                </c:pt>
                <c:pt idx="15605">
                  <c:v>44833.471108877318</c:v>
                </c:pt>
                <c:pt idx="15606">
                  <c:v>44833.471112500003</c:v>
                </c:pt>
                <c:pt idx="15607">
                  <c:v>44833.47111608796</c:v>
                </c:pt>
                <c:pt idx="15608">
                  <c:v>44833.471119571761</c:v>
                </c:pt>
                <c:pt idx="15609">
                  <c:v>44833.471123159725</c:v>
                </c:pt>
                <c:pt idx="15610">
                  <c:v>44833.471126736113</c:v>
                </c:pt>
                <c:pt idx="15611">
                  <c:v>44833.471130347221</c:v>
                </c:pt>
                <c:pt idx="15612">
                  <c:v>44833.471133923609</c:v>
                </c:pt>
                <c:pt idx="15613">
                  <c:v>44833.471137511573</c:v>
                </c:pt>
                <c:pt idx="15614">
                  <c:v>44833.471141087961</c:v>
                </c:pt>
                <c:pt idx="15615">
                  <c:v>44833.471144675925</c:v>
                </c:pt>
                <c:pt idx="15616">
                  <c:v>44833.471148298609</c:v>
                </c:pt>
                <c:pt idx="15617">
                  <c:v>44833.471151886573</c:v>
                </c:pt>
                <c:pt idx="15618">
                  <c:v>44833.471155474537</c:v>
                </c:pt>
                <c:pt idx="15619">
                  <c:v>44833.471159108798</c:v>
                </c:pt>
                <c:pt idx="15620">
                  <c:v>44833.471162696762</c:v>
                </c:pt>
                <c:pt idx="15621">
                  <c:v>44833.471166261574</c:v>
                </c:pt>
                <c:pt idx="15622">
                  <c:v>44833.471169849538</c:v>
                </c:pt>
                <c:pt idx="15623">
                  <c:v>44833.471173437501</c:v>
                </c:pt>
                <c:pt idx="15624">
                  <c:v>44833.47117704861</c:v>
                </c:pt>
                <c:pt idx="15625">
                  <c:v>44833.471180636574</c:v>
                </c:pt>
                <c:pt idx="15626">
                  <c:v>44833.471184212962</c:v>
                </c:pt>
                <c:pt idx="15627">
                  <c:v>44833.471187777781</c:v>
                </c:pt>
                <c:pt idx="15628">
                  <c:v>44833.471191365737</c:v>
                </c:pt>
                <c:pt idx="15629">
                  <c:v>44833.471194965277</c:v>
                </c:pt>
                <c:pt idx="15630">
                  <c:v>44833.471198576386</c:v>
                </c:pt>
                <c:pt idx="15631">
                  <c:v>44833.47120216435</c:v>
                </c:pt>
                <c:pt idx="15632">
                  <c:v>44833.471205752314</c:v>
                </c:pt>
                <c:pt idx="15633">
                  <c:v>44833.471209351854</c:v>
                </c:pt>
                <c:pt idx="15634">
                  <c:v>44833.471212939818</c:v>
                </c:pt>
                <c:pt idx="15635">
                  <c:v>44833.471216516205</c:v>
                </c:pt>
                <c:pt idx="15636">
                  <c:v>44833.471220104169</c:v>
                </c:pt>
                <c:pt idx="15637">
                  <c:v>44833.471223587963</c:v>
                </c:pt>
                <c:pt idx="15638">
                  <c:v>44833.471227164351</c:v>
                </c:pt>
                <c:pt idx="15639">
                  <c:v>44833.471230648145</c:v>
                </c:pt>
                <c:pt idx="15640">
                  <c:v>44833.47123427083</c:v>
                </c:pt>
                <c:pt idx="15641">
                  <c:v>44833.471237835649</c:v>
                </c:pt>
                <c:pt idx="15642">
                  <c:v>44833.471241400461</c:v>
                </c:pt>
                <c:pt idx="15643">
                  <c:v>44833.471244988425</c:v>
                </c:pt>
                <c:pt idx="15644">
                  <c:v>44833.471248472226</c:v>
                </c:pt>
                <c:pt idx="15645">
                  <c:v>44833.471252071758</c:v>
                </c:pt>
                <c:pt idx="15646">
                  <c:v>44833.471255682867</c:v>
                </c:pt>
                <c:pt idx="15647">
                  <c:v>44833.471259166668</c:v>
                </c:pt>
                <c:pt idx="15648">
                  <c:v>44833.471262754632</c:v>
                </c:pt>
                <c:pt idx="15649">
                  <c:v>44833.471266342596</c:v>
                </c:pt>
                <c:pt idx="15650">
                  <c:v>44833.471269953705</c:v>
                </c:pt>
                <c:pt idx="15651">
                  <c:v>44833.471273437499</c:v>
                </c:pt>
                <c:pt idx="15652">
                  <c:v>44833.471277037039</c:v>
                </c:pt>
                <c:pt idx="15653">
                  <c:v>44833.471280625003</c:v>
                </c:pt>
                <c:pt idx="15654">
                  <c:v>44833.471284236111</c:v>
                </c:pt>
                <c:pt idx="15655">
                  <c:v>44833.471287800923</c:v>
                </c:pt>
                <c:pt idx="15656">
                  <c:v>44833.471291284724</c:v>
                </c:pt>
                <c:pt idx="15657">
                  <c:v>44833.471294768518</c:v>
                </c:pt>
                <c:pt idx="15658">
                  <c:v>44833.471298356482</c:v>
                </c:pt>
                <c:pt idx="15659">
                  <c:v>44833.471301944446</c:v>
                </c:pt>
                <c:pt idx="15660">
                  <c:v>44833.471305520834</c:v>
                </c:pt>
                <c:pt idx="15661">
                  <c:v>44833.471309131943</c:v>
                </c:pt>
                <c:pt idx="15662">
                  <c:v>44833.471312615744</c:v>
                </c:pt>
                <c:pt idx="15663">
                  <c:v>44833.471316203701</c:v>
                </c:pt>
                <c:pt idx="15664">
                  <c:v>44833.471319791664</c:v>
                </c:pt>
                <c:pt idx="15665">
                  <c:v>44833.471323275466</c:v>
                </c:pt>
                <c:pt idx="15666">
                  <c:v>44833.471326840277</c:v>
                </c:pt>
                <c:pt idx="15667">
                  <c:v>44833.471330462962</c:v>
                </c:pt>
                <c:pt idx="15668">
                  <c:v>44833.471334050926</c:v>
                </c:pt>
                <c:pt idx="15669">
                  <c:v>44833.47133763889</c:v>
                </c:pt>
                <c:pt idx="15670">
                  <c:v>44833.471341226854</c:v>
                </c:pt>
                <c:pt idx="15671">
                  <c:v>44833.471344837963</c:v>
                </c:pt>
                <c:pt idx="15672">
                  <c:v>44833.471348425926</c:v>
                </c:pt>
                <c:pt idx="15673">
                  <c:v>44833.471352002314</c:v>
                </c:pt>
                <c:pt idx="15674">
                  <c:v>44833.471355590278</c:v>
                </c:pt>
                <c:pt idx="15675">
                  <c:v>44833.471359212963</c:v>
                </c:pt>
                <c:pt idx="15676">
                  <c:v>44833.471362812503</c:v>
                </c:pt>
                <c:pt idx="15677">
                  <c:v>44833.471366377315</c:v>
                </c:pt>
                <c:pt idx="15678">
                  <c:v>44833.471369953702</c:v>
                </c:pt>
                <c:pt idx="15679">
                  <c:v>44833.471373541666</c:v>
                </c:pt>
                <c:pt idx="15680">
                  <c:v>44833.47137702546</c:v>
                </c:pt>
                <c:pt idx="15681">
                  <c:v>44833.471380625</c:v>
                </c:pt>
                <c:pt idx="15682">
                  <c:v>44833.471384108794</c:v>
                </c:pt>
                <c:pt idx="15683">
                  <c:v>44833.471387696758</c:v>
                </c:pt>
                <c:pt idx="15684">
                  <c:v>44833.471391180552</c:v>
                </c:pt>
                <c:pt idx="15685">
                  <c:v>44833.471394745371</c:v>
                </c:pt>
                <c:pt idx="15686">
                  <c:v>44833.471398240741</c:v>
                </c:pt>
                <c:pt idx="15687">
                  <c:v>44833.471401863426</c:v>
                </c:pt>
                <c:pt idx="15688">
                  <c:v>44833.47140545139</c:v>
                </c:pt>
                <c:pt idx="15689">
                  <c:v>44833.471409004633</c:v>
                </c:pt>
                <c:pt idx="15690">
                  <c:v>44833.471412592589</c:v>
                </c:pt>
                <c:pt idx="15691">
                  <c:v>44833.471416157408</c:v>
                </c:pt>
                <c:pt idx="15692">
                  <c:v>44833.471419745372</c:v>
                </c:pt>
                <c:pt idx="15693">
                  <c:v>44833.471423333336</c:v>
                </c:pt>
                <c:pt idx="15694">
                  <c:v>44833.471426898148</c:v>
                </c:pt>
                <c:pt idx="15695">
                  <c:v>44833.471430520833</c:v>
                </c:pt>
                <c:pt idx="15696">
                  <c:v>44833.471434108797</c:v>
                </c:pt>
                <c:pt idx="15697">
                  <c:v>44833.471437708336</c:v>
                </c:pt>
                <c:pt idx="15698">
                  <c:v>44833.471441331021</c:v>
                </c:pt>
                <c:pt idx="15699">
                  <c:v>44833.471444907409</c:v>
                </c:pt>
                <c:pt idx="15700">
                  <c:v>44833.471448483797</c:v>
                </c:pt>
                <c:pt idx="15701">
                  <c:v>44833.471451967591</c:v>
                </c:pt>
                <c:pt idx="15702">
                  <c:v>44833.471455555555</c:v>
                </c:pt>
                <c:pt idx="15703">
                  <c:v>44833.471459178239</c:v>
                </c:pt>
                <c:pt idx="15704">
                  <c:v>44833.471462766203</c:v>
                </c:pt>
                <c:pt idx="15705">
                  <c:v>44833.471466365743</c:v>
                </c:pt>
                <c:pt idx="15706">
                  <c:v>44833.471469942131</c:v>
                </c:pt>
                <c:pt idx="15707">
                  <c:v>44833.471473530095</c:v>
                </c:pt>
                <c:pt idx="15708">
                  <c:v>44833.471477141204</c:v>
                </c:pt>
                <c:pt idx="15709">
                  <c:v>44833.471480706015</c:v>
                </c:pt>
                <c:pt idx="15710">
                  <c:v>44833.471484189817</c:v>
                </c:pt>
                <c:pt idx="15711">
                  <c:v>44833.471487777781</c:v>
                </c:pt>
                <c:pt idx="15712">
                  <c:v>44833.471491400465</c:v>
                </c:pt>
                <c:pt idx="15713">
                  <c:v>44833.471494988429</c:v>
                </c:pt>
                <c:pt idx="15714">
                  <c:v>44833.471498564817</c:v>
                </c:pt>
                <c:pt idx="15715">
                  <c:v>44833.471502141205</c:v>
                </c:pt>
                <c:pt idx="15716">
                  <c:v>44833.471505729169</c:v>
                </c:pt>
                <c:pt idx="15717">
                  <c:v>44833.471509351853</c:v>
                </c:pt>
                <c:pt idx="15718">
                  <c:v>44833.471512939817</c:v>
                </c:pt>
                <c:pt idx="15719">
                  <c:v>44833.47151653935</c:v>
                </c:pt>
                <c:pt idx="15720">
                  <c:v>44833.471520081017</c:v>
                </c:pt>
                <c:pt idx="15721">
                  <c:v>44833.471523668981</c:v>
                </c:pt>
                <c:pt idx="15722">
                  <c:v>44833.471527291666</c:v>
                </c:pt>
                <c:pt idx="15723">
                  <c:v>44833.47153077546</c:v>
                </c:pt>
                <c:pt idx="15724">
                  <c:v>44833.471534340279</c:v>
                </c:pt>
                <c:pt idx="15725">
                  <c:v>44833.471537824073</c:v>
                </c:pt>
                <c:pt idx="15726">
                  <c:v>44833.471541307874</c:v>
                </c:pt>
                <c:pt idx="15727">
                  <c:v>44833.47154489583</c:v>
                </c:pt>
                <c:pt idx="15728">
                  <c:v>44833.471548518515</c:v>
                </c:pt>
                <c:pt idx="15729">
                  <c:v>44833.471552118055</c:v>
                </c:pt>
                <c:pt idx="15730">
                  <c:v>44833.471555694443</c:v>
                </c:pt>
                <c:pt idx="15731">
                  <c:v>44833.471559282407</c:v>
                </c:pt>
                <c:pt idx="15732">
                  <c:v>44833.471562905092</c:v>
                </c:pt>
                <c:pt idx="15733">
                  <c:v>44833.471566493055</c:v>
                </c:pt>
                <c:pt idx="15734">
                  <c:v>44833.471570057867</c:v>
                </c:pt>
                <c:pt idx="15735">
                  <c:v>44833.471573657407</c:v>
                </c:pt>
                <c:pt idx="15736">
                  <c:v>44833.471577245371</c:v>
                </c:pt>
                <c:pt idx="15737">
                  <c:v>44833.471580844911</c:v>
                </c:pt>
                <c:pt idx="15738">
                  <c:v>44833.471584432868</c:v>
                </c:pt>
                <c:pt idx="15739">
                  <c:v>44833.471587916669</c:v>
                </c:pt>
                <c:pt idx="15740">
                  <c:v>44833.471591504633</c:v>
                </c:pt>
                <c:pt idx="15741">
                  <c:v>44833.471595127317</c:v>
                </c:pt>
                <c:pt idx="15742">
                  <c:v>44833.471598715281</c:v>
                </c:pt>
                <c:pt idx="15743">
                  <c:v>44833.471602303238</c:v>
                </c:pt>
                <c:pt idx="15744">
                  <c:v>44833.471605937499</c:v>
                </c:pt>
                <c:pt idx="15745">
                  <c:v>44833.471609513887</c:v>
                </c:pt>
                <c:pt idx="15746">
                  <c:v>44833.471613090274</c:v>
                </c:pt>
                <c:pt idx="15747">
                  <c:v>44833.471616678238</c:v>
                </c:pt>
                <c:pt idx="15748">
                  <c:v>44833.471620162039</c:v>
                </c:pt>
                <c:pt idx="15749">
                  <c:v>44833.471623750003</c:v>
                </c:pt>
                <c:pt idx="15750">
                  <c:v>44833.47162733796</c:v>
                </c:pt>
                <c:pt idx="15751">
                  <c:v>44833.471630925924</c:v>
                </c:pt>
                <c:pt idx="15752">
                  <c:v>44833.471634513888</c:v>
                </c:pt>
                <c:pt idx="15753">
                  <c:v>44833.471638090276</c:v>
                </c:pt>
                <c:pt idx="15754">
                  <c:v>44833.471641678239</c:v>
                </c:pt>
                <c:pt idx="15755">
                  <c:v>44833.471645162041</c:v>
                </c:pt>
                <c:pt idx="15756">
                  <c:v>44833.471648773149</c:v>
                </c:pt>
                <c:pt idx="15757">
                  <c:v>44833.471652361113</c:v>
                </c:pt>
                <c:pt idx="15758">
                  <c:v>44833.471655937501</c:v>
                </c:pt>
                <c:pt idx="15759">
                  <c:v>44833.471659525465</c:v>
                </c:pt>
                <c:pt idx="15760">
                  <c:v>44833.47166314815</c:v>
                </c:pt>
                <c:pt idx="15761">
                  <c:v>44833.471666736114</c:v>
                </c:pt>
                <c:pt idx="15762">
                  <c:v>44833.471670219908</c:v>
                </c:pt>
                <c:pt idx="15763">
                  <c:v>44833.471673796295</c:v>
                </c:pt>
                <c:pt idx="15764">
                  <c:v>44833.471677280089</c:v>
                </c:pt>
                <c:pt idx="15765">
                  <c:v>44833.471680844908</c:v>
                </c:pt>
                <c:pt idx="15766">
                  <c:v>44833.471684467593</c:v>
                </c:pt>
                <c:pt idx="15767">
                  <c:v>44833.471688043981</c:v>
                </c:pt>
                <c:pt idx="15768">
                  <c:v>44833.471691539351</c:v>
                </c:pt>
                <c:pt idx="15769">
                  <c:v>44833.47169510417</c:v>
                </c:pt>
                <c:pt idx="15770">
                  <c:v>44833.471698692127</c:v>
                </c:pt>
                <c:pt idx="15771">
                  <c:v>44833.471702268522</c:v>
                </c:pt>
                <c:pt idx="15772">
                  <c:v>44833.47170584491</c:v>
                </c:pt>
                <c:pt idx="15773">
                  <c:v>44833.471709467594</c:v>
                </c:pt>
                <c:pt idx="15774">
                  <c:v>44833.471713032406</c:v>
                </c:pt>
                <c:pt idx="15775">
                  <c:v>44833.47171662037</c:v>
                </c:pt>
                <c:pt idx="15776">
                  <c:v>44833.471720104164</c:v>
                </c:pt>
                <c:pt idx="15777">
                  <c:v>44833.471723668983</c:v>
                </c:pt>
                <c:pt idx="15778">
                  <c:v>44833.471727233795</c:v>
                </c:pt>
                <c:pt idx="15779">
                  <c:v>44833.471730821759</c:v>
                </c:pt>
                <c:pt idx="15780">
                  <c:v>44833.471734398147</c:v>
                </c:pt>
                <c:pt idx="15781">
                  <c:v>44833.471737997686</c:v>
                </c:pt>
                <c:pt idx="15782">
                  <c:v>44833.471741562498</c:v>
                </c:pt>
                <c:pt idx="15783">
                  <c:v>44833.471745162038</c:v>
                </c:pt>
                <c:pt idx="15784">
                  <c:v>44833.471748750002</c:v>
                </c:pt>
                <c:pt idx="15785">
                  <c:v>44833.47175232639</c:v>
                </c:pt>
                <c:pt idx="15786">
                  <c:v>44833.471755949075</c:v>
                </c:pt>
                <c:pt idx="15787">
                  <c:v>44833.471759537038</c:v>
                </c:pt>
                <c:pt idx="15788">
                  <c:v>44833.471763125002</c:v>
                </c:pt>
                <c:pt idx="15789">
                  <c:v>44833.471766712966</c:v>
                </c:pt>
                <c:pt idx="15790">
                  <c:v>44833.471770254633</c:v>
                </c:pt>
                <c:pt idx="15791">
                  <c:v>44833.471773738427</c:v>
                </c:pt>
                <c:pt idx="15792">
                  <c:v>44833.47177729167</c:v>
                </c:pt>
                <c:pt idx="15793">
                  <c:v>44833.471780879627</c:v>
                </c:pt>
                <c:pt idx="15794">
                  <c:v>44833.471784363428</c:v>
                </c:pt>
                <c:pt idx="15795">
                  <c:v>44833.471787939816</c:v>
                </c:pt>
                <c:pt idx="15796">
                  <c:v>44833.471791550925</c:v>
                </c:pt>
                <c:pt idx="15797">
                  <c:v>44833.471795138888</c:v>
                </c:pt>
                <c:pt idx="15798">
                  <c:v>44833.471798715276</c:v>
                </c:pt>
                <c:pt idx="15799">
                  <c:v>44833.471802291664</c:v>
                </c:pt>
                <c:pt idx="15800">
                  <c:v>44833.471805856483</c:v>
                </c:pt>
                <c:pt idx="15801">
                  <c:v>44833.471809351853</c:v>
                </c:pt>
                <c:pt idx="15802">
                  <c:v>44833.471812928241</c:v>
                </c:pt>
                <c:pt idx="15803">
                  <c:v>44833.471816481484</c:v>
                </c:pt>
                <c:pt idx="15804">
                  <c:v>44833.471819965278</c:v>
                </c:pt>
                <c:pt idx="15805">
                  <c:v>44833.471823553242</c:v>
                </c:pt>
                <c:pt idx="15806">
                  <c:v>44833.471827175927</c:v>
                </c:pt>
                <c:pt idx="15807">
                  <c:v>44833.47183076389</c:v>
                </c:pt>
                <c:pt idx="15808">
                  <c:v>44833.471834363423</c:v>
                </c:pt>
                <c:pt idx="15809">
                  <c:v>44833.471837986108</c:v>
                </c:pt>
                <c:pt idx="15810">
                  <c:v>44833.471841550927</c:v>
                </c:pt>
                <c:pt idx="15811">
                  <c:v>44833.471845138891</c:v>
                </c:pt>
                <c:pt idx="15812">
                  <c:v>44833.471848622685</c:v>
                </c:pt>
                <c:pt idx="15813">
                  <c:v>44833.471852187497</c:v>
                </c:pt>
                <c:pt idx="15814">
                  <c:v>44833.471855787036</c:v>
                </c:pt>
                <c:pt idx="15815">
                  <c:v>44833.471859398145</c:v>
                </c:pt>
                <c:pt idx="15816">
                  <c:v>44833.471862881946</c:v>
                </c:pt>
                <c:pt idx="15817">
                  <c:v>44833.471866446758</c:v>
                </c:pt>
                <c:pt idx="15818">
                  <c:v>44833.471870034722</c:v>
                </c:pt>
                <c:pt idx="15819">
                  <c:v>44833.47187361111</c:v>
                </c:pt>
                <c:pt idx="15820">
                  <c:v>44833.471877094904</c:v>
                </c:pt>
                <c:pt idx="15821">
                  <c:v>44833.471880729165</c:v>
                </c:pt>
                <c:pt idx="15822">
                  <c:v>44833.471884328705</c:v>
                </c:pt>
                <c:pt idx="15823">
                  <c:v>44833.471887905092</c:v>
                </c:pt>
                <c:pt idx="15824">
                  <c:v>44833.471891388886</c:v>
                </c:pt>
                <c:pt idx="15825">
                  <c:v>44833.471894930553</c:v>
                </c:pt>
                <c:pt idx="15826">
                  <c:v>44833.471898518517</c:v>
                </c:pt>
                <c:pt idx="15827">
                  <c:v>44833.471902094905</c:v>
                </c:pt>
                <c:pt idx="15828">
                  <c:v>44833.47190571759</c:v>
                </c:pt>
                <c:pt idx="15829">
                  <c:v>44833.471909305554</c:v>
                </c:pt>
                <c:pt idx="15830">
                  <c:v>44833.471912870373</c:v>
                </c:pt>
                <c:pt idx="15831">
                  <c:v>44833.471916354167</c:v>
                </c:pt>
                <c:pt idx="15832">
                  <c:v>44833.471919930555</c:v>
                </c:pt>
                <c:pt idx="15833">
                  <c:v>44833.471923506942</c:v>
                </c:pt>
                <c:pt idx="15834">
                  <c:v>44833.471926990744</c:v>
                </c:pt>
                <c:pt idx="15835">
                  <c:v>44833.471930543979</c:v>
                </c:pt>
                <c:pt idx="15836">
                  <c:v>44833.471934131943</c:v>
                </c:pt>
                <c:pt idx="15837">
                  <c:v>44833.471937731483</c:v>
                </c:pt>
                <c:pt idx="15838">
                  <c:v>44833.471941307871</c:v>
                </c:pt>
                <c:pt idx="15839">
                  <c:v>44833.471944895835</c:v>
                </c:pt>
                <c:pt idx="15840">
                  <c:v>44833.471948460647</c:v>
                </c:pt>
                <c:pt idx="15841">
                  <c:v>44833.471952048611</c:v>
                </c:pt>
                <c:pt idx="15842">
                  <c:v>44833.471955532405</c:v>
                </c:pt>
                <c:pt idx="15843">
                  <c:v>44833.471959097224</c:v>
                </c:pt>
                <c:pt idx="15844">
                  <c:v>44833.471962696756</c:v>
                </c:pt>
                <c:pt idx="15845">
                  <c:v>44833.471966261575</c:v>
                </c:pt>
                <c:pt idx="15846">
                  <c:v>44833.471969872684</c:v>
                </c:pt>
                <c:pt idx="15847">
                  <c:v>44833.471973356478</c:v>
                </c:pt>
                <c:pt idx="15848">
                  <c:v>44833.471976932873</c:v>
                </c:pt>
                <c:pt idx="15849">
                  <c:v>44833.471980509261</c:v>
                </c:pt>
                <c:pt idx="15850">
                  <c:v>44833.471984074073</c:v>
                </c:pt>
                <c:pt idx="15851">
                  <c:v>44833.471987662037</c:v>
                </c:pt>
                <c:pt idx="15852">
                  <c:v>44833.471991145831</c:v>
                </c:pt>
                <c:pt idx="15853">
                  <c:v>44833.471994629632</c:v>
                </c:pt>
                <c:pt idx="15854">
                  <c:v>44833.471998240741</c:v>
                </c:pt>
                <c:pt idx="15855">
                  <c:v>44833.472001817128</c:v>
                </c:pt>
                <c:pt idx="15856">
                  <c:v>44833.472005381947</c:v>
                </c:pt>
                <c:pt idx="15857">
                  <c:v>44833.472008969904</c:v>
                </c:pt>
                <c:pt idx="15858">
                  <c:v>44833.472012534723</c:v>
                </c:pt>
                <c:pt idx="15859">
                  <c:v>44833.472016111111</c:v>
                </c:pt>
                <c:pt idx="15860">
                  <c:v>44833.472019594905</c:v>
                </c:pt>
                <c:pt idx="15861">
                  <c:v>44833.472023182869</c:v>
                </c:pt>
                <c:pt idx="15862">
                  <c:v>44833.472026793985</c:v>
                </c:pt>
                <c:pt idx="15863">
                  <c:v>44833.472030381941</c:v>
                </c:pt>
                <c:pt idx="15864">
                  <c:v>44833.472033958336</c:v>
                </c:pt>
                <c:pt idx="15865">
                  <c:v>44833.47203744213</c:v>
                </c:pt>
                <c:pt idx="15866">
                  <c:v>44833.472041018518</c:v>
                </c:pt>
                <c:pt idx="15867">
                  <c:v>44833.472044502312</c:v>
                </c:pt>
                <c:pt idx="15868">
                  <c:v>44833.472048113428</c:v>
                </c:pt>
                <c:pt idx="15869">
                  <c:v>44833.472051689816</c:v>
                </c:pt>
                <c:pt idx="15870">
                  <c:v>44833.472055266204</c:v>
                </c:pt>
                <c:pt idx="15871">
                  <c:v>44833.472058865744</c:v>
                </c:pt>
                <c:pt idx="15872">
                  <c:v>44833.4720624537</c:v>
                </c:pt>
                <c:pt idx="15873">
                  <c:v>44833.472066076392</c:v>
                </c:pt>
                <c:pt idx="15874">
                  <c:v>44833.472069664349</c:v>
                </c:pt>
                <c:pt idx="15875">
                  <c:v>44833.472073263889</c:v>
                </c:pt>
                <c:pt idx="15876">
                  <c:v>44833.472076886574</c:v>
                </c:pt>
                <c:pt idx="15877">
                  <c:v>44833.472080462961</c:v>
                </c:pt>
                <c:pt idx="15878">
                  <c:v>44833.472083946763</c:v>
                </c:pt>
                <c:pt idx="15879">
                  <c:v>44833.472087546295</c:v>
                </c:pt>
                <c:pt idx="15880">
                  <c:v>44833.472091145835</c:v>
                </c:pt>
                <c:pt idx="15881">
                  <c:v>44833.472094745368</c:v>
                </c:pt>
                <c:pt idx="15882">
                  <c:v>44833.472098321756</c:v>
                </c:pt>
                <c:pt idx="15883">
                  <c:v>44833.47210190972</c:v>
                </c:pt>
                <c:pt idx="15884">
                  <c:v>44833.472105532404</c:v>
                </c:pt>
                <c:pt idx="15885">
                  <c:v>44833.472109016206</c:v>
                </c:pt>
                <c:pt idx="15886">
                  <c:v>44833.472112615738</c:v>
                </c:pt>
                <c:pt idx="15887">
                  <c:v>44833.472116203702</c:v>
                </c:pt>
                <c:pt idx="15888">
                  <c:v>44833.47211978009</c:v>
                </c:pt>
                <c:pt idx="15889">
                  <c:v>44833.472123391206</c:v>
                </c:pt>
                <c:pt idx="15890">
                  <c:v>44833.47212697917</c:v>
                </c:pt>
                <c:pt idx="15891">
                  <c:v>44833.472130567126</c:v>
                </c:pt>
                <c:pt idx="15892">
                  <c:v>44833.472134201387</c:v>
                </c:pt>
                <c:pt idx="15893">
                  <c:v>44833.472137789351</c:v>
                </c:pt>
                <c:pt idx="15894">
                  <c:v>44833.472141365739</c:v>
                </c:pt>
                <c:pt idx="15895">
                  <c:v>44833.472144953703</c:v>
                </c:pt>
                <c:pt idx="15896">
                  <c:v>44833.472148553243</c:v>
                </c:pt>
                <c:pt idx="15897">
                  <c:v>44833.472152141207</c:v>
                </c:pt>
                <c:pt idx="15898">
                  <c:v>44833.472155729163</c:v>
                </c:pt>
                <c:pt idx="15899">
                  <c:v>44833.472159328703</c:v>
                </c:pt>
                <c:pt idx="15900">
                  <c:v>44833.472162939812</c:v>
                </c:pt>
                <c:pt idx="15901">
                  <c:v>44833.472166423613</c:v>
                </c:pt>
                <c:pt idx="15902">
                  <c:v>44833.472170011577</c:v>
                </c:pt>
                <c:pt idx="15903">
                  <c:v>44833.472173599534</c:v>
                </c:pt>
                <c:pt idx="15904">
                  <c:v>44833.472177083335</c:v>
                </c:pt>
                <c:pt idx="15905">
                  <c:v>44833.47218070602</c:v>
                </c:pt>
                <c:pt idx="15906">
                  <c:v>44833.472184293983</c:v>
                </c:pt>
                <c:pt idx="15907">
                  <c:v>44833.472187847219</c:v>
                </c:pt>
                <c:pt idx="15908">
                  <c:v>44833.47219133102</c:v>
                </c:pt>
                <c:pt idx="15909">
                  <c:v>44833.472194814814</c:v>
                </c:pt>
                <c:pt idx="15910">
                  <c:v>44833.472198391202</c:v>
                </c:pt>
                <c:pt idx="15911">
                  <c:v>44833.472201875004</c:v>
                </c:pt>
                <c:pt idx="15912">
                  <c:v>44833.472205497688</c:v>
                </c:pt>
                <c:pt idx="15913">
                  <c:v>44833.472209074076</c:v>
                </c:pt>
                <c:pt idx="15914">
                  <c:v>44833.47221266204</c:v>
                </c:pt>
                <c:pt idx="15915">
                  <c:v>44833.472216249997</c:v>
                </c:pt>
                <c:pt idx="15916">
                  <c:v>44833.472219872689</c:v>
                </c:pt>
                <c:pt idx="15917">
                  <c:v>44833.472223460645</c:v>
                </c:pt>
                <c:pt idx="15918">
                  <c:v>44833.472227013888</c:v>
                </c:pt>
                <c:pt idx="15919">
                  <c:v>44833.472230601852</c:v>
                </c:pt>
                <c:pt idx="15920">
                  <c:v>44833.472234085646</c:v>
                </c:pt>
                <c:pt idx="15921">
                  <c:v>44833.472237650465</c:v>
                </c:pt>
                <c:pt idx="15922">
                  <c:v>44833.472241249998</c:v>
                </c:pt>
                <c:pt idx="15923">
                  <c:v>44833.472244861114</c:v>
                </c:pt>
                <c:pt idx="15924">
                  <c:v>44833.472248449078</c:v>
                </c:pt>
                <c:pt idx="15925">
                  <c:v>44833.472251932872</c:v>
                </c:pt>
                <c:pt idx="15926">
                  <c:v>44833.472255509259</c:v>
                </c:pt>
                <c:pt idx="15927">
                  <c:v>44833.472259108799</c:v>
                </c:pt>
                <c:pt idx="15928">
                  <c:v>44833.472262696756</c:v>
                </c:pt>
                <c:pt idx="15929">
                  <c:v>44833.47226628472</c:v>
                </c:pt>
                <c:pt idx="15930">
                  <c:v>44833.472269872684</c:v>
                </c:pt>
                <c:pt idx="15931">
                  <c:v>44833.472273437503</c:v>
                </c:pt>
                <c:pt idx="15932">
                  <c:v>44833.472276921297</c:v>
                </c:pt>
                <c:pt idx="15933">
                  <c:v>44833.472280497685</c:v>
                </c:pt>
                <c:pt idx="15934">
                  <c:v>44833.472283981479</c:v>
                </c:pt>
                <c:pt idx="15935">
                  <c:v>44833.472287569442</c:v>
                </c:pt>
                <c:pt idx="15936">
                  <c:v>44833.472291168982</c:v>
                </c:pt>
                <c:pt idx="15937">
                  <c:v>44833.47229474537</c:v>
                </c:pt>
                <c:pt idx="15938">
                  <c:v>44833.472298333334</c:v>
                </c:pt>
                <c:pt idx="15939">
                  <c:v>44833.472301909722</c:v>
                </c:pt>
                <c:pt idx="15940">
                  <c:v>44833.472305462965</c:v>
                </c:pt>
                <c:pt idx="15941">
                  <c:v>44833.472309050929</c:v>
                </c:pt>
                <c:pt idx="15942">
                  <c:v>44833.472312638885</c:v>
                </c:pt>
                <c:pt idx="15943">
                  <c:v>44833.472316122687</c:v>
                </c:pt>
                <c:pt idx="15944">
                  <c:v>44833.472319733795</c:v>
                </c:pt>
                <c:pt idx="15945">
                  <c:v>44833.472323217589</c:v>
                </c:pt>
                <c:pt idx="15946">
                  <c:v>44833.472326793984</c:v>
                </c:pt>
                <c:pt idx="15947">
                  <c:v>44833.472330370372</c:v>
                </c:pt>
                <c:pt idx="15948">
                  <c:v>44833.472333969905</c:v>
                </c:pt>
                <c:pt idx="15949">
                  <c:v>44833.472337534724</c:v>
                </c:pt>
                <c:pt idx="15950">
                  <c:v>44833.472341157409</c:v>
                </c:pt>
                <c:pt idx="15951">
                  <c:v>44833.472344745373</c:v>
                </c:pt>
                <c:pt idx="15952">
                  <c:v>44833.47234832176</c:v>
                </c:pt>
                <c:pt idx="15953">
                  <c:v>44833.472351898148</c:v>
                </c:pt>
                <c:pt idx="15954">
                  <c:v>44833.472355486112</c:v>
                </c:pt>
                <c:pt idx="15955">
                  <c:v>44833.472359108797</c:v>
                </c:pt>
                <c:pt idx="15956">
                  <c:v>44833.47236266204</c:v>
                </c:pt>
                <c:pt idx="15957">
                  <c:v>44833.472366145834</c:v>
                </c:pt>
                <c:pt idx="15958">
                  <c:v>44833.472369733798</c:v>
                </c:pt>
                <c:pt idx="15959">
                  <c:v>44833.472373217592</c:v>
                </c:pt>
                <c:pt idx="15960">
                  <c:v>44833.472376805556</c:v>
                </c:pt>
                <c:pt idx="15961">
                  <c:v>44833.472380370367</c:v>
                </c:pt>
                <c:pt idx="15962">
                  <c:v>44833.472383993052</c:v>
                </c:pt>
                <c:pt idx="15963">
                  <c:v>44833.472387592592</c:v>
                </c:pt>
                <c:pt idx="15964">
                  <c:v>44833.472391145835</c:v>
                </c:pt>
                <c:pt idx="15965">
                  <c:v>44833.472394629629</c:v>
                </c:pt>
                <c:pt idx="15966">
                  <c:v>44833.472398217593</c:v>
                </c:pt>
                <c:pt idx="15967">
                  <c:v>44833.472401828702</c:v>
                </c:pt>
                <c:pt idx="15968">
                  <c:v>44833.472405416665</c:v>
                </c:pt>
                <c:pt idx="15969">
                  <c:v>44833.472409004629</c:v>
                </c:pt>
                <c:pt idx="15970">
                  <c:v>44833.472412592593</c:v>
                </c:pt>
                <c:pt idx="15971">
                  <c:v>44833.472416076387</c:v>
                </c:pt>
                <c:pt idx="15972">
                  <c:v>44833.472419699072</c:v>
                </c:pt>
                <c:pt idx="15973">
                  <c:v>44833.472423287036</c:v>
                </c:pt>
                <c:pt idx="15974">
                  <c:v>44833.472426863424</c:v>
                </c:pt>
                <c:pt idx="15975">
                  <c:v>44833.472430451387</c:v>
                </c:pt>
                <c:pt idx="15976">
                  <c:v>44833.472434074072</c:v>
                </c:pt>
                <c:pt idx="15977">
                  <c:v>44833.472437662036</c:v>
                </c:pt>
                <c:pt idx="15978">
                  <c:v>44833.472441261576</c:v>
                </c:pt>
                <c:pt idx="15979">
                  <c:v>44833.472444826388</c:v>
                </c:pt>
                <c:pt idx="15980">
                  <c:v>44833.472448449073</c:v>
                </c:pt>
                <c:pt idx="15981">
                  <c:v>44833.472452037036</c:v>
                </c:pt>
                <c:pt idx="15982">
                  <c:v>44833.472455625</c:v>
                </c:pt>
                <c:pt idx="15983">
                  <c:v>44833.472459108794</c:v>
                </c:pt>
                <c:pt idx="15984">
                  <c:v>44833.472462731479</c:v>
                </c:pt>
                <c:pt idx="15985">
                  <c:v>44833.472466307867</c:v>
                </c:pt>
                <c:pt idx="15986">
                  <c:v>44833.472469895831</c:v>
                </c:pt>
                <c:pt idx="15987">
                  <c:v>44833.472473472226</c:v>
                </c:pt>
                <c:pt idx="15988">
                  <c:v>44833.47247695602</c:v>
                </c:pt>
                <c:pt idx="15989">
                  <c:v>44833.472480532408</c:v>
                </c:pt>
                <c:pt idx="15990">
                  <c:v>44833.472484143516</c:v>
                </c:pt>
                <c:pt idx="15991">
                  <c:v>44833.472487627318</c:v>
                </c:pt>
                <c:pt idx="15992">
                  <c:v>44833.472491215274</c:v>
                </c:pt>
                <c:pt idx="15993">
                  <c:v>44833.472494791669</c:v>
                </c:pt>
                <c:pt idx="15994">
                  <c:v>44833.472498391202</c:v>
                </c:pt>
                <c:pt idx="15995">
                  <c:v>44833.472501932869</c:v>
                </c:pt>
                <c:pt idx="15996">
                  <c:v>44833.47250541667</c:v>
                </c:pt>
                <c:pt idx="15997">
                  <c:v>44833.472508900464</c:v>
                </c:pt>
                <c:pt idx="15998">
                  <c:v>44833.472512523149</c:v>
                </c:pt>
                <c:pt idx="15999">
                  <c:v>44833.472516099537</c:v>
                </c:pt>
                <c:pt idx="16000">
                  <c:v>44833.472519675925</c:v>
                </c:pt>
                <c:pt idx="16001">
                  <c:v>44833.472523252312</c:v>
                </c:pt>
                <c:pt idx="16002">
                  <c:v>44833.472526817131</c:v>
                </c:pt>
                <c:pt idx="16003">
                  <c:v>44833.472530312501</c:v>
                </c:pt>
                <c:pt idx="16004">
                  <c:v>44833.472533935186</c:v>
                </c:pt>
                <c:pt idx="16005">
                  <c:v>44833.472537511574</c:v>
                </c:pt>
                <c:pt idx="16006">
                  <c:v>44833.472541006944</c:v>
                </c:pt>
                <c:pt idx="16007">
                  <c:v>44833.472544594908</c:v>
                </c:pt>
                <c:pt idx="16008">
                  <c:v>44833.472548206017</c:v>
                </c:pt>
                <c:pt idx="16009">
                  <c:v>44833.472551805557</c:v>
                </c:pt>
                <c:pt idx="16010">
                  <c:v>44833.47255539352</c:v>
                </c:pt>
                <c:pt idx="16011">
                  <c:v>44833.472559004629</c:v>
                </c:pt>
                <c:pt idx="16012">
                  <c:v>44833.472562546296</c:v>
                </c:pt>
                <c:pt idx="16013">
                  <c:v>44833.472566168981</c:v>
                </c:pt>
                <c:pt idx="16014">
                  <c:v>44833.472569756945</c:v>
                </c:pt>
                <c:pt idx="16015">
                  <c:v>44833.472573310188</c:v>
                </c:pt>
                <c:pt idx="16016">
                  <c:v>44833.472576793982</c:v>
                </c:pt>
                <c:pt idx="16017">
                  <c:v>44833.472580393522</c:v>
                </c:pt>
                <c:pt idx="16018">
                  <c:v>44833.472584016206</c:v>
                </c:pt>
                <c:pt idx="16019">
                  <c:v>44833.472587592594</c:v>
                </c:pt>
                <c:pt idx="16020">
                  <c:v>44833.472591168982</c:v>
                </c:pt>
                <c:pt idx="16021">
                  <c:v>44833.47259474537</c:v>
                </c:pt>
                <c:pt idx="16022">
                  <c:v>44833.472598333334</c:v>
                </c:pt>
                <c:pt idx="16023">
                  <c:v>44833.472601956018</c:v>
                </c:pt>
                <c:pt idx="16024">
                  <c:v>44833.472605555558</c:v>
                </c:pt>
                <c:pt idx="16025">
                  <c:v>44833.47260912037</c:v>
                </c:pt>
                <c:pt idx="16026">
                  <c:v>44833.472612685182</c:v>
                </c:pt>
                <c:pt idx="16027">
                  <c:v>44833.472616168983</c:v>
                </c:pt>
                <c:pt idx="16028">
                  <c:v>44833.472619756947</c:v>
                </c:pt>
                <c:pt idx="16029">
                  <c:v>44833.472623333335</c:v>
                </c:pt>
                <c:pt idx="16030">
                  <c:v>44833.472626944444</c:v>
                </c:pt>
                <c:pt idx="16031">
                  <c:v>44833.472630532407</c:v>
                </c:pt>
                <c:pt idx="16032">
                  <c:v>44833.472634120371</c:v>
                </c:pt>
                <c:pt idx="16033">
                  <c:v>44833.472637708335</c:v>
                </c:pt>
                <c:pt idx="16034">
                  <c:v>44833.472641273147</c:v>
                </c:pt>
                <c:pt idx="16035">
                  <c:v>44833.472644872687</c:v>
                </c:pt>
                <c:pt idx="16036">
                  <c:v>44833.472648483796</c:v>
                </c:pt>
                <c:pt idx="16037">
                  <c:v>44833.47265207176</c:v>
                </c:pt>
                <c:pt idx="16038">
                  <c:v>44833.472655682868</c:v>
                </c:pt>
                <c:pt idx="16039">
                  <c:v>44833.472659270832</c:v>
                </c:pt>
                <c:pt idx="16040">
                  <c:v>44833.472662870372</c:v>
                </c:pt>
                <c:pt idx="16041">
                  <c:v>44833.472666423608</c:v>
                </c:pt>
                <c:pt idx="16042">
                  <c:v>44833.472669907409</c:v>
                </c:pt>
                <c:pt idx="16043">
                  <c:v>44833.472673483797</c:v>
                </c:pt>
                <c:pt idx="16044">
                  <c:v>44833.472677071761</c:v>
                </c:pt>
                <c:pt idx="16045">
                  <c:v>44833.472680682869</c:v>
                </c:pt>
                <c:pt idx="16046">
                  <c:v>44833.472684259257</c:v>
                </c:pt>
                <c:pt idx="16047">
                  <c:v>44833.472687835645</c:v>
                </c:pt>
                <c:pt idx="16048">
                  <c:v>44833.472691423609</c:v>
                </c:pt>
                <c:pt idx="16049">
                  <c:v>44833.472694976852</c:v>
                </c:pt>
                <c:pt idx="16050">
                  <c:v>44833.47269855324</c:v>
                </c:pt>
                <c:pt idx="16051">
                  <c:v>44833.472702141204</c:v>
                </c:pt>
                <c:pt idx="16052">
                  <c:v>44833.472705729168</c:v>
                </c:pt>
                <c:pt idx="16053">
                  <c:v>44833.472709351852</c:v>
                </c:pt>
                <c:pt idx="16054">
                  <c:v>44833.472712939816</c:v>
                </c:pt>
                <c:pt idx="16055">
                  <c:v>44833.47271642361</c:v>
                </c:pt>
                <c:pt idx="16056">
                  <c:v>44833.472720011574</c:v>
                </c:pt>
                <c:pt idx="16057">
                  <c:v>44833.472723576386</c:v>
                </c:pt>
                <c:pt idx="16058">
                  <c:v>44833.472727199071</c:v>
                </c:pt>
                <c:pt idx="16059">
                  <c:v>44833.472730787034</c:v>
                </c:pt>
                <c:pt idx="16060">
                  <c:v>44833.472734270836</c:v>
                </c:pt>
                <c:pt idx="16061">
                  <c:v>44833.4727378588</c:v>
                </c:pt>
                <c:pt idx="16062">
                  <c:v>44833.472741481484</c:v>
                </c:pt>
                <c:pt idx="16063">
                  <c:v>44833.472745057872</c:v>
                </c:pt>
                <c:pt idx="16064">
                  <c:v>44833.47274863426</c:v>
                </c:pt>
                <c:pt idx="16065">
                  <c:v>44833.472752118054</c:v>
                </c:pt>
                <c:pt idx="16066">
                  <c:v>44833.472755706018</c:v>
                </c:pt>
                <c:pt idx="16067">
                  <c:v>44833.472759247685</c:v>
                </c:pt>
                <c:pt idx="16068">
                  <c:v>44833.472762847225</c:v>
                </c:pt>
                <c:pt idx="16069">
                  <c:v>44833.472766469909</c:v>
                </c:pt>
                <c:pt idx="16070">
                  <c:v>44833.472770046297</c:v>
                </c:pt>
                <c:pt idx="16071">
                  <c:v>44833.472773541667</c:v>
                </c:pt>
                <c:pt idx="16072">
                  <c:v>44833.47277709491</c:v>
                </c:pt>
                <c:pt idx="16073">
                  <c:v>44833.472780578704</c:v>
                </c:pt>
                <c:pt idx="16074">
                  <c:v>44833.472784155092</c:v>
                </c:pt>
                <c:pt idx="16075">
                  <c:v>44833.472787743056</c:v>
                </c:pt>
                <c:pt idx="16076">
                  <c:v>44833.472791354165</c:v>
                </c:pt>
                <c:pt idx="16077">
                  <c:v>44833.472794942129</c:v>
                </c:pt>
                <c:pt idx="16078">
                  <c:v>44833.472798518516</c:v>
                </c:pt>
                <c:pt idx="16079">
                  <c:v>44833.472802002318</c:v>
                </c:pt>
                <c:pt idx="16080">
                  <c:v>44833.472805590274</c:v>
                </c:pt>
                <c:pt idx="16081">
                  <c:v>44833.472809212966</c:v>
                </c:pt>
                <c:pt idx="16082">
                  <c:v>44833.472812800923</c:v>
                </c:pt>
                <c:pt idx="16083">
                  <c:v>44833.472816365742</c:v>
                </c:pt>
                <c:pt idx="16084">
                  <c:v>44833.472819930554</c:v>
                </c:pt>
                <c:pt idx="16085">
                  <c:v>44833.472823506941</c:v>
                </c:pt>
                <c:pt idx="16086">
                  <c:v>44833.472826990743</c:v>
                </c:pt>
                <c:pt idx="16087">
                  <c:v>44833.472830567131</c:v>
                </c:pt>
                <c:pt idx="16088">
                  <c:v>44833.472834131942</c:v>
                </c:pt>
                <c:pt idx="16089">
                  <c:v>44833.472837719906</c:v>
                </c:pt>
                <c:pt idx="16090">
                  <c:v>44833.472841342591</c:v>
                </c:pt>
                <c:pt idx="16091">
                  <c:v>44833.472844918979</c:v>
                </c:pt>
                <c:pt idx="16092">
                  <c:v>44833.47284840278</c:v>
                </c:pt>
                <c:pt idx="16093">
                  <c:v>44833.472851979168</c:v>
                </c:pt>
                <c:pt idx="16094">
                  <c:v>44833.47285554398</c:v>
                </c:pt>
                <c:pt idx="16095">
                  <c:v>44833.472859108799</c:v>
                </c:pt>
                <c:pt idx="16096">
                  <c:v>44833.472862592593</c:v>
                </c:pt>
                <c:pt idx="16097">
                  <c:v>44833.472866180557</c:v>
                </c:pt>
                <c:pt idx="16098">
                  <c:v>44833.472869803241</c:v>
                </c:pt>
                <c:pt idx="16099">
                  <c:v>44833.472873368053</c:v>
                </c:pt>
                <c:pt idx="16100">
                  <c:v>44833.472876851854</c:v>
                </c:pt>
                <c:pt idx="16101">
                  <c:v>44833.472880439818</c:v>
                </c:pt>
                <c:pt idx="16102">
                  <c:v>44833.472884039351</c:v>
                </c:pt>
                <c:pt idx="16103">
                  <c:v>44833.47288760417</c:v>
                </c:pt>
                <c:pt idx="16104">
                  <c:v>44833.472891168982</c:v>
                </c:pt>
                <c:pt idx="16105">
                  <c:v>44833.472894652776</c:v>
                </c:pt>
                <c:pt idx="16106">
                  <c:v>44833.472898263892</c:v>
                </c:pt>
                <c:pt idx="16107">
                  <c:v>44833.472901863424</c:v>
                </c:pt>
                <c:pt idx="16108">
                  <c:v>44833.472905416667</c:v>
                </c:pt>
                <c:pt idx="16109">
                  <c:v>44833.472909004631</c:v>
                </c:pt>
                <c:pt idx="16110">
                  <c:v>44833.472912592595</c:v>
                </c:pt>
                <c:pt idx="16111">
                  <c:v>44833.47291621528</c:v>
                </c:pt>
                <c:pt idx="16112">
                  <c:v>44833.472919791668</c:v>
                </c:pt>
                <c:pt idx="16113">
                  <c:v>44833.472923379632</c:v>
                </c:pt>
                <c:pt idx="16114">
                  <c:v>44833.472926967595</c:v>
                </c:pt>
                <c:pt idx="16115">
                  <c:v>44833.472930543983</c:v>
                </c:pt>
                <c:pt idx="16116">
                  <c:v>44833.472934166668</c:v>
                </c:pt>
                <c:pt idx="16117">
                  <c:v>44833.472937743056</c:v>
                </c:pt>
                <c:pt idx="16118">
                  <c:v>44833.47294122685</c:v>
                </c:pt>
                <c:pt idx="16119">
                  <c:v>44833.472944803238</c:v>
                </c:pt>
                <c:pt idx="16120">
                  <c:v>44833.472948356481</c:v>
                </c:pt>
                <c:pt idx="16121">
                  <c:v>44833.472951840275</c:v>
                </c:pt>
                <c:pt idx="16122">
                  <c:v>44833.472955324076</c:v>
                </c:pt>
                <c:pt idx="16123">
                  <c:v>44833.472958877312</c:v>
                </c:pt>
                <c:pt idx="16124">
                  <c:v>44833.472962430555</c:v>
                </c:pt>
                <c:pt idx="16125">
                  <c:v>44833.472965983798</c:v>
                </c:pt>
                <c:pt idx="16126">
                  <c:v>44833.47296958333</c:v>
                </c:pt>
                <c:pt idx="16127">
                  <c:v>44833.472973148149</c:v>
                </c:pt>
                <c:pt idx="16128">
                  <c:v>44833.472976712961</c:v>
                </c:pt>
                <c:pt idx="16129">
                  <c:v>44833.47298027778</c:v>
                </c:pt>
                <c:pt idx="16130">
                  <c:v>44833.472983761574</c:v>
                </c:pt>
                <c:pt idx="16131">
                  <c:v>44833.472987337962</c:v>
                </c:pt>
                <c:pt idx="16132">
                  <c:v>44833.472990925926</c:v>
                </c:pt>
                <c:pt idx="16133">
                  <c:v>44833.47299451389</c:v>
                </c:pt>
                <c:pt idx="16134">
                  <c:v>44833.472998090278</c:v>
                </c:pt>
                <c:pt idx="16135">
                  <c:v>44833.473001678241</c:v>
                </c:pt>
                <c:pt idx="16136">
                  <c:v>44833.473005173611</c:v>
                </c:pt>
                <c:pt idx="16137">
                  <c:v>44833.473008773151</c:v>
                </c:pt>
                <c:pt idx="16138">
                  <c:v>44833.473012361108</c:v>
                </c:pt>
                <c:pt idx="16139">
                  <c:v>44833.473015960648</c:v>
                </c:pt>
                <c:pt idx="16140">
                  <c:v>44833.473019560188</c:v>
                </c:pt>
                <c:pt idx="16141">
                  <c:v>44833.473023125</c:v>
                </c:pt>
                <c:pt idx="16142">
                  <c:v>44833.473026712963</c:v>
                </c:pt>
                <c:pt idx="16143">
                  <c:v>44833.473030266206</c:v>
                </c:pt>
                <c:pt idx="16144">
                  <c:v>44833.473033831018</c:v>
                </c:pt>
                <c:pt idx="16145">
                  <c:v>44833.473037418982</c:v>
                </c:pt>
                <c:pt idx="16146">
                  <c:v>44833.473041018522</c:v>
                </c:pt>
                <c:pt idx="16147">
                  <c:v>44833.473044629631</c:v>
                </c:pt>
                <c:pt idx="16148">
                  <c:v>44833.473048206019</c:v>
                </c:pt>
                <c:pt idx="16149">
                  <c:v>44833.473051805558</c:v>
                </c:pt>
                <c:pt idx="16150">
                  <c:v>44833.473055393515</c:v>
                </c:pt>
                <c:pt idx="16151">
                  <c:v>44833.473058958334</c:v>
                </c:pt>
                <c:pt idx="16152">
                  <c:v>44833.473062546298</c:v>
                </c:pt>
                <c:pt idx="16153">
                  <c:v>44833.473066157407</c:v>
                </c:pt>
                <c:pt idx="16154">
                  <c:v>44833.473069745371</c:v>
                </c:pt>
                <c:pt idx="16155">
                  <c:v>44833.473073333334</c:v>
                </c:pt>
                <c:pt idx="16156">
                  <c:v>44833.473076944443</c:v>
                </c:pt>
                <c:pt idx="16157">
                  <c:v>44833.473080532407</c:v>
                </c:pt>
                <c:pt idx="16158">
                  <c:v>44833.473084108795</c:v>
                </c:pt>
                <c:pt idx="16159">
                  <c:v>44833.473087719911</c:v>
                </c:pt>
                <c:pt idx="16160">
                  <c:v>44833.473091342596</c:v>
                </c:pt>
                <c:pt idx="16161">
                  <c:v>44833.473094918983</c:v>
                </c:pt>
                <c:pt idx="16162">
                  <c:v>44833.473098495371</c:v>
                </c:pt>
                <c:pt idx="16163">
                  <c:v>44833.473102083335</c:v>
                </c:pt>
                <c:pt idx="16164">
                  <c:v>44833.473105567129</c:v>
                </c:pt>
                <c:pt idx="16165">
                  <c:v>44833.473109131941</c:v>
                </c:pt>
                <c:pt idx="16166">
                  <c:v>44833.473112685184</c:v>
                </c:pt>
                <c:pt idx="16167">
                  <c:v>44833.473116273148</c:v>
                </c:pt>
                <c:pt idx="16168">
                  <c:v>44833.473119895832</c:v>
                </c:pt>
                <c:pt idx="16169">
                  <c:v>44833.473123483796</c:v>
                </c:pt>
                <c:pt idx="16170">
                  <c:v>44833.473127037039</c:v>
                </c:pt>
                <c:pt idx="16171">
                  <c:v>44833.473130625003</c:v>
                </c:pt>
                <c:pt idx="16172">
                  <c:v>44833.473134201391</c:v>
                </c:pt>
                <c:pt idx="16173">
                  <c:v>44833.473137766203</c:v>
                </c:pt>
                <c:pt idx="16174">
                  <c:v>44833.473141249997</c:v>
                </c:pt>
                <c:pt idx="16175">
                  <c:v>44833.473144814816</c:v>
                </c:pt>
                <c:pt idx="16176">
                  <c:v>44833.473148414349</c:v>
                </c:pt>
                <c:pt idx="16177">
                  <c:v>44833.473152002312</c:v>
                </c:pt>
                <c:pt idx="16178">
                  <c:v>44833.473155601852</c:v>
                </c:pt>
                <c:pt idx="16179">
                  <c:v>44833.47315917824</c:v>
                </c:pt>
                <c:pt idx="16180">
                  <c:v>44833.473162662034</c:v>
                </c:pt>
                <c:pt idx="16181">
                  <c:v>44833.473166226853</c:v>
                </c:pt>
                <c:pt idx="16182">
                  <c:v>44833.473169803241</c:v>
                </c:pt>
                <c:pt idx="16183">
                  <c:v>44833.473173287035</c:v>
                </c:pt>
                <c:pt idx="16184">
                  <c:v>44833.473176863423</c:v>
                </c:pt>
                <c:pt idx="16185">
                  <c:v>44833.473180474539</c:v>
                </c:pt>
                <c:pt idx="16186">
                  <c:v>44833.473184062503</c:v>
                </c:pt>
                <c:pt idx="16187">
                  <c:v>44833.473187650467</c:v>
                </c:pt>
                <c:pt idx="16188">
                  <c:v>44833.473191238423</c:v>
                </c:pt>
                <c:pt idx="16189">
                  <c:v>44833.473194849539</c:v>
                </c:pt>
                <c:pt idx="16190">
                  <c:v>44833.473198344909</c:v>
                </c:pt>
                <c:pt idx="16191">
                  <c:v>44833.473201921297</c:v>
                </c:pt>
                <c:pt idx="16192">
                  <c:v>44833.473205532406</c:v>
                </c:pt>
                <c:pt idx="16193">
                  <c:v>44833.47320912037</c:v>
                </c:pt>
                <c:pt idx="16194">
                  <c:v>44833.473212708333</c:v>
                </c:pt>
                <c:pt idx="16195">
                  <c:v>44833.473216192127</c:v>
                </c:pt>
                <c:pt idx="16196">
                  <c:v>44833.473219780091</c:v>
                </c:pt>
                <c:pt idx="16197">
                  <c:v>44833.473223379631</c:v>
                </c:pt>
                <c:pt idx="16198">
                  <c:v>44833.473226956019</c:v>
                </c:pt>
                <c:pt idx="16199">
                  <c:v>44833.473230567128</c:v>
                </c:pt>
                <c:pt idx="16200">
                  <c:v>44833.473234155092</c:v>
                </c:pt>
                <c:pt idx="16201">
                  <c:v>44833.473237731479</c:v>
                </c:pt>
                <c:pt idx="16202">
                  <c:v>44833.473241331019</c:v>
                </c:pt>
                <c:pt idx="16203">
                  <c:v>44833.473244895831</c:v>
                </c:pt>
                <c:pt idx="16204">
                  <c:v>44833.473248518516</c:v>
                </c:pt>
                <c:pt idx="16205">
                  <c:v>44833.47325210648</c:v>
                </c:pt>
                <c:pt idx="16206">
                  <c:v>44833.473255682868</c:v>
                </c:pt>
                <c:pt idx="16207">
                  <c:v>44833.473259178238</c:v>
                </c:pt>
                <c:pt idx="16208">
                  <c:v>44833.473262800922</c:v>
                </c:pt>
                <c:pt idx="16209">
                  <c:v>44833.473266388886</c:v>
                </c:pt>
                <c:pt idx="16210">
                  <c:v>44833.473269965281</c:v>
                </c:pt>
                <c:pt idx="16211">
                  <c:v>44833.473273541669</c:v>
                </c:pt>
                <c:pt idx="16212">
                  <c:v>44833.473277025463</c:v>
                </c:pt>
                <c:pt idx="16213">
                  <c:v>44833.473280648148</c:v>
                </c:pt>
                <c:pt idx="16214">
                  <c:v>44833.473284236112</c:v>
                </c:pt>
                <c:pt idx="16215">
                  <c:v>44833.473287824076</c:v>
                </c:pt>
                <c:pt idx="16216">
                  <c:v>44833.473291435184</c:v>
                </c:pt>
                <c:pt idx="16217">
                  <c:v>44833.473295023148</c:v>
                </c:pt>
                <c:pt idx="16218">
                  <c:v>44833.473298599536</c:v>
                </c:pt>
                <c:pt idx="16219">
                  <c:v>44833.4733021875</c:v>
                </c:pt>
                <c:pt idx="16220">
                  <c:v>44833.473305775464</c:v>
                </c:pt>
                <c:pt idx="16221">
                  <c:v>44833.473309398149</c:v>
                </c:pt>
                <c:pt idx="16222">
                  <c:v>44833.473312974536</c:v>
                </c:pt>
                <c:pt idx="16223">
                  <c:v>44833.4733165625</c:v>
                </c:pt>
                <c:pt idx="16224">
                  <c:v>44833.473320138888</c:v>
                </c:pt>
                <c:pt idx="16225">
                  <c:v>44833.473323634258</c:v>
                </c:pt>
                <c:pt idx="16226">
                  <c:v>44833.473327199077</c:v>
                </c:pt>
                <c:pt idx="16227">
                  <c:v>44833.47333079861</c:v>
                </c:pt>
                <c:pt idx="16228">
                  <c:v>44833.473334317132</c:v>
                </c:pt>
                <c:pt idx="16229">
                  <c:v>44833.473337812502</c:v>
                </c:pt>
                <c:pt idx="16230">
                  <c:v>44833.473341435187</c:v>
                </c:pt>
                <c:pt idx="16231">
                  <c:v>44833.473345011575</c:v>
                </c:pt>
                <c:pt idx="16232">
                  <c:v>44833.473348587962</c:v>
                </c:pt>
                <c:pt idx="16233">
                  <c:v>44833.473352199071</c:v>
                </c:pt>
                <c:pt idx="16234">
                  <c:v>44833.473355787035</c:v>
                </c:pt>
                <c:pt idx="16235">
                  <c:v>44833.473359374999</c:v>
                </c:pt>
                <c:pt idx="16236">
                  <c:v>44833.473362974539</c:v>
                </c:pt>
                <c:pt idx="16237">
                  <c:v>44833.473366539351</c:v>
                </c:pt>
                <c:pt idx="16238">
                  <c:v>44833.473370127314</c:v>
                </c:pt>
                <c:pt idx="16239">
                  <c:v>44833.473373738423</c:v>
                </c:pt>
                <c:pt idx="16240">
                  <c:v>44833.473377314818</c:v>
                </c:pt>
                <c:pt idx="16241">
                  <c:v>44833.473380891206</c:v>
                </c:pt>
                <c:pt idx="16242">
                  <c:v>44833.47338447917</c:v>
                </c:pt>
                <c:pt idx="16243">
                  <c:v>44833.473387962964</c:v>
                </c:pt>
                <c:pt idx="16244">
                  <c:v>44833.473391539352</c:v>
                </c:pt>
                <c:pt idx="16245">
                  <c:v>44833.473395127316</c:v>
                </c:pt>
                <c:pt idx="16246">
                  <c:v>44833.473398726848</c:v>
                </c:pt>
                <c:pt idx="16247">
                  <c:v>44833.473402314812</c:v>
                </c:pt>
                <c:pt idx="16248">
                  <c:v>44833.473405914352</c:v>
                </c:pt>
                <c:pt idx="16249">
                  <c:v>44833.473409467595</c:v>
                </c:pt>
                <c:pt idx="16250">
                  <c:v>44833.473412951389</c:v>
                </c:pt>
                <c:pt idx="16251">
                  <c:v>44833.473416504632</c:v>
                </c:pt>
                <c:pt idx="16252">
                  <c:v>44833.473419988426</c:v>
                </c:pt>
                <c:pt idx="16253">
                  <c:v>44833.47342347222</c:v>
                </c:pt>
                <c:pt idx="16254">
                  <c:v>44833.473427060184</c:v>
                </c:pt>
                <c:pt idx="16255">
                  <c:v>44833.473430636572</c:v>
                </c:pt>
                <c:pt idx="16256">
                  <c:v>44833.473434247688</c:v>
                </c:pt>
                <c:pt idx="16257">
                  <c:v>44833.473437777779</c:v>
                </c:pt>
                <c:pt idx="16258">
                  <c:v>44833.473441296293</c:v>
                </c:pt>
                <c:pt idx="16259">
                  <c:v>44833.473444861113</c:v>
                </c:pt>
                <c:pt idx="16260">
                  <c:v>44833.473448344907</c:v>
                </c:pt>
                <c:pt idx="16261">
                  <c:v>44833.473451921294</c:v>
                </c:pt>
                <c:pt idx="16262">
                  <c:v>44833.473455497682</c:v>
                </c:pt>
                <c:pt idx="16263">
                  <c:v>44833.473459074077</c:v>
                </c:pt>
                <c:pt idx="16264">
                  <c:v>44833.473462627313</c:v>
                </c:pt>
                <c:pt idx="16265">
                  <c:v>44833.473466215277</c:v>
                </c:pt>
                <c:pt idx="16266">
                  <c:v>44833.473469699071</c:v>
                </c:pt>
                <c:pt idx="16267">
                  <c:v>44833.473473310187</c:v>
                </c:pt>
                <c:pt idx="16268">
                  <c:v>44833.473476898151</c:v>
                </c:pt>
                <c:pt idx="16269">
                  <c:v>44833.473480474539</c:v>
                </c:pt>
                <c:pt idx="16270">
                  <c:v>44833.47348403935</c:v>
                </c:pt>
                <c:pt idx="16271">
                  <c:v>44833.47348753472</c:v>
                </c:pt>
                <c:pt idx="16272">
                  <c:v>44833.473491122684</c:v>
                </c:pt>
                <c:pt idx="16273">
                  <c:v>44833.473494745369</c:v>
                </c:pt>
                <c:pt idx="16274">
                  <c:v>44833.473498321757</c:v>
                </c:pt>
                <c:pt idx="16275">
                  <c:v>44833.473501886576</c:v>
                </c:pt>
                <c:pt idx="16276">
                  <c:v>44833.473505462964</c:v>
                </c:pt>
                <c:pt idx="16277">
                  <c:v>44833.473509039351</c:v>
                </c:pt>
                <c:pt idx="16278">
                  <c:v>44833.473512604163</c:v>
                </c:pt>
                <c:pt idx="16279">
                  <c:v>44833.473516087965</c:v>
                </c:pt>
                <c:pt idx="16280">
                  <c:v>44833.473519687497</c:v>
                </c:pt>
                <c:pt idx="16281">
                  <c:v>44833.473523252316</c:v>
                </c:pt>
                <c:pt idx="16282">
                  <c:v>44833.47352673611</c:v>
                </c:pt>
                <c:pt idx="16283">
                  <c:v>44833.473530347219</c:v>
                </c:pt>
                <c:pt idx="16284">
                  <c:v>44833.473533946759</c:v>
                </c:pt>
                <c:pt idx="16285">
                  <c:v>44833.473537511571</c:v>
                </c:pt>
                <c:pt idx="16286">
                  <c:v>44833.473541111111</c:v>
                </c:pt>
                <c:pt idx="16287">
                  <c:v>44833.473544733795</c:v>
                </c:pt>
                <c:pt idx="16288">
                  <c:v>44833.473548310183</c:v>
                </c:pt>
                <c:pt idx="16289">
                  <c:v>44833.473551793984</c:v>
                </c:pt>
                <c:pt idx="16290">
                  <c:v>44833.473555370372</c:v>
                </c:pt>
                <c:pt idx="16291">
                  <c:v>44833.47355894676</c:v>
                </c:pt>
                <c:pt idx="16292">
                  <c:v>44833.473562557869</c:v>
                </c:pt>
                <c:pt idx="16293">
                  <c:v>44833.473566157409</c:v>
                </c:pt>
                <c:pt idx="16294">
                  <c:v>44833.473569641203</c:v>
                </c:pt>
                <c:pt idx="16295">
                  <c:v>44833.47357321759</c:v>
                </c:pt>
                <c:pt idx="16296">
                  <c:v>44833.473576805554</c:v>
                </c:pt>
                <c:pt idx="16297">
                  <c:v>44833.473580428239</c:v>
                </c:pt>
                <c:pt idx="16298">
                  <c:v>44833.473584016203</c:v>
                </c:pt>
                <c:pt idx="16299">
                  <c:v>44833.473587604167</c:v>
                </c:pt>
                <c:pt idx="16300">
                  <c:v>44833.473591203707</c:v>
                </c:pt>
                <c:pt idx="16301">
                  <c:v>44833.473594791663</c:v>
                </c:pt>
                <c:pt idx="16302">
                  <c:v>44833.473598275465</c:v>
                </c:pt>
                <c:pt idx="16303">
                  <c:v>44833.473601874997</c:v>
                </c:pt>
                <c:pt idx="16304">
                  <c:v>44833.473605439816</c:v>
                </c:pt>
                <c:pt idx="16305">
                  <c:v>44833.473609004628</c:v>
                </c:pt>
                <c:pt idx="16306">
                  <c:v>44833.473612615744</c:v>
                </c:pt>
                <c:pt idx="16307">
                  <c:v>44833.473616226853</c:v>
                </c:pt>
                <c:pt idx="16308">
                  <c:v>44833.473619814817</c:v>
                </c:pt>
                <c:pt idx="16309">
                  <c:v>44833.473623368052</c:v>
                </c:pt>
                <c:pt idx="16310">
                  <c:v>44833.473626956016</c:v>
                </c:pt>
                <c:pt idx="16311">
                  <c:v>44833.47363054398</c:v>
                </c:pt>
                <c:pt idx="16312">
                  <c:v>44833.473634120368</c:v>
                </c:pt>
                <c:pt idx="16313">
                  <c:v>44833.473637731484</c:v>
                </c:pt>
                <c:pt idx="16314">
                  <c:v>44833.473641215278</c:v>
                </c:pt>
                <c:pt idx="16315">
                  <c:v>44833.473644814818</c:v>
                </c:pt>
                <c:pt idx="16316">
                  <c:v>44833.473648402774</c:v>
                </c:pt>
                <c:pt idx="16317">
                  <c:v>44833.473651990738</c:v>
                </c:pt>
                <c:pt idx="16318">
                  <c:v>44833.473655497684</c:v>
                </c:pt>
                <c:pt idx="16319">
                  <c:v>44833.473659074072</c:v>
                </c:pt>
                <c:pt idx="16320">
                  <c:v>44833.473662557873</c:v>
                </c:pt>
                <c:pt idx="16321">
                  <c:v>44833.473666134261</c:v>
                </c:pt>
                <c:pt idx="16322">
                  <c:v>44833.473669710649</c:v>
                </c:pt>
                <c:pt idx="16323">
                  <c:v>44833.473673194443</c:v>
                </c:pt>
                <c:pt idx="16324">
                  <c:v>44833.473676678244</c:v>
                </c:pt>
                <c:pt idx="16325">
                  <c:v>44833.473680277777</c:v>
                </c:pt>
                <c:pt idx="16326">
                  <c:v>44833.473683877317</c:v>
                </c:pt>
                <c:pt idx="16327">
                  <c:v>44833.473687453705</c:v>
                </c:pt>
                <c:pt idx="16328">
                  <c:v>44833.473691041669</c:v>
                </c:pt>
                <c:pt idx="16329">
                  <c:v>44833.473694618056</c:v>
                </c:pt>
                <c:pt idx="16330">
                  <c:v>44833.473698240741</c:v>
                </c:pt>
                <c:pt idx="16331">
                  <c:v>44833.473701805553</c:v>
                </c:pt>
                <c:pt idx="16332">
                  <c:v>44833.473705393517</c:v>
                </c:pt>
                <c:pt idx="16333">
                  <c:v>44833.473709004633</c:v>
                </c:pt>
                <c:pt idx="16334">
                  <c:v>44833.473712604165</c:v>
                </c:pt>
                <c:pt idx="16335">
                  <c:v>44833.473716168985</c:v>
                </c:pt>
                <c:pt idx="16336">
                  <c:v>44833.473719756941</c:v>
                </c:pt>
                <c:pt idx="16337">
                  <c:v>44833.473723333336</c:v>
                </c:pt>
                <c:pt idx="16338">
                  <c:v>44833.473726898148</c:v>
                </c:pt>
                <c:pt idx="16339">
                  <c:v>44833.47373046296</c:v>
                </c:pt>
                <c:pt idx="16340">
                  <c:v>44833.473734039355</c:v>
                </c:pt>
                <c:pt idx="16341">
                  <c:v>44833.473737523149</c:v>
                </c:pt>
                <c:pt idx="16342">
                  <c:v>44833.473741099537</c:v>
                </c:pt>
                <c:pt idx="16343">
                  <c:v>44833.473744664348</c:v>
                </c:pt>
                <c:pt idx="16344">
                  <c:v>44833.473748263888</c:v>
                </c:pt>
                <c:pt idx="16345">
                  <c:v>44833.473751863428</c:v>
                </c:pt>
                <c:pt idx="16346">
                  <c:v>44833.473755451392</c:v>
                </c:pt>
                <c:pt idx="16347">
                  <c:v>44833.473759039349</c:v>
                </c:pt>
                <c:pt idx="16348">
                  <c:v>44833.473762592592</c:v>
                </c:pt>
                <c:pt idx="16349">
                  <c:v>44833.473766087962</c:v>
                </c:pt>
                <c:pt idx="16350">
                  <c:v>44833.47376966435</c:v>
                </c:pt>
                <c:pt idx="16351">
                  <c:v>44833.473773229169</c:v>
                </c:pt>
                <c:pt idx="16352">
                  <c:v>44833.473776817133</c:v>
                </c:pt>
                <c:pt idx="16353">
                  <c:v>44833.47378039352</c:v>
                </c:pt>
                <c:pt idx="16354">
                  <c:v>44833.473784004629</c:v>
                </c:pt>
                <c:pt idx="16355">
                  <c:v>44833.473787581017</c:v>
                </c:pt>
                <c:pt idx="16356">
                  <c:v>44833.473791180557</c:v>
                </c:pt>
                <c:pt idx="16357">
                  <c:v>44833.473794745369</c:v>
                </c:pt>
                <c:pt idx="16358">
                  <c:v>44833.473798333333</c:v>
                </c:pt>
                <c:pt idx="16359">
                  <c:v>44833.47380190972</c:v>
                </c:pt>
                <c:pt idx="16360">
                  <c:v>44833.473805486108</c:v>
                </c:pt>
                <c:pt idx="16361">
                  <c:v>44833.473809097224</c:v>
                </c:pt>
                <c:pt idx="16362">
                  <c:v>44833.473812696757</c:v>
                </c:pt>
                <c:pt idx="16363">
                  <c:v>44833.473816261576</c:v>
                </c:pt>
                <c:pt idx="16364">
                  <c:v>44833.47381984954</c:v>
                </c:pt>
                <c:pt idx="16365">
                  <c:v>44833.473823333334</c:v>
                </c:pt>
                <c:pt idx="16366">
                  <c:v>44833.473826932874</c:v>
                </c:pt>
                <c:pt idx="16367">
                  <c:v>44833.47383052083</c:v>
                </c:pt>
                <c:pt idx="16368">
                  <c:v>44833.473834085649</c:v>
                </c:pt>
                <c:pt idx="16369">
                  <c:v>44833.473837685182</c:v>
                </c:pt>
                <c:pt idx="16370">
                  <c:v>44833.473841273146</c:v>
                </c:pt>
                <c:pt idx="16371">
                  <c:v>44833.473844884262</c:v>
                </c:pt>
                <c:pt idx="16372">
                  <c:v>44833.473848472226</c:v>
                </c:pt>
                <c:pt idx="16373">
                  <c:v>44833.473852048613</c:v>
                </c:pt>
                <c:pt idx="16374">
                  <c:v>44833.473855625001</c:v>
                </c:pt>
                <c:pt idx="16375">
                  <c:v>44833.473859189813</c:v>
                </c:pt>
                <c:pt idx="16376">
                  <c:v>44833.473862766201</c:v>
                </c:pt>
                <c:pt idx="16377">
                  <c:v>44833.473866250002</c:v>
                </c:pt>
                <c:pt idx="16378">
                  <c:v>44833.47386982639</c:v>
                </c:pt>
                <c:pt idx="16379">
                  <c:v>44833.473873310184</c:v>
                </c:pt>
                <c:pt idx="16380">
                  <c:v>44833.473876886572</c:v>
                </c:pt>
                <c:pt idx="16381">
                  <c:v>44833.473880451391</c:v>
                </c:pt>
                <c:pt idx="16382">
                  <c:v>44833.4738840625</c:v>
                </c:pt>
                <c:pt idx="16383">
                  <c:v>44833.473887546294</c:v>
                </c:pt>
                <c:pt idx="16384">
                  <c:v>44833.473891134257</c:v>
                </c:pt>
                <c:pt idx="16385">
                  <c:v>44833.473894722221</c:v>
                </c:pt>
                <c:pt idx="16386">
                  <c:v>44833.47389833333</c:v>
                </c:pt>
                <c:pt idx="16387">
                  <c:v>44833.473901921294</c:v>
                </c:pt>
                <c:pt idx="16388">
                  <c:v>44833.473905509258</c:v>
                </c:pt>
                <c:pt idx="16389">
                  <c:v>44833.473909097222</c:v>
                </c:pt>
                <c:pt idx="16390">
                  <c:v>44833.473912581016</c:v>
                </c:pt>
                <c:pt idx="16391">
                  <c:v>44833.4739162037</c:v>
                </c:pt>
                <c:pt idx="16392">
                  <c:v>44833.473919791664</c:v>
                </c:pt>
                <c:pt idx="16393">
                  <c:v>44833.473923379628</c:v>
                </c:pt>
                <c:pt idx="16394">
                  <c:v>44833.473926979168</c:v>
                </c:pt>
                <c:pt idx="16395">
                  <c:v>44833.473930567132</c:v>
                </c:pt>
                <c:pt idx="16396">
                  <c:v>44833.473934050926</c:v>
                </c:pt>
                <c:pt idx="16397">
                  <c:v>44833.47393763889</c:v>
                </c:pt>
                <c:pt idx="16398">
                  <c:v>44833.473941238422</c:v>
                </c:pt>
                <c:pt idx="16399">
                  <c:v>44833.473944849538</c:v>
                </c:pt>
                <c:pt idx="16400">
                  <c:v>44833.473948333332</c:v>
                </c:pt>
                <c:pt idx="16401">
                  <c:v>44833.473951921296</c:v>
                </c:pt>
                <c:pt idx="16402">
                  <c:v>44833.473955497684</c:v>
                </c:pt>
                <c:pt idx="16403">
                  <c:v>44833.473958993054</c:v>
                </c:pt>
                <c:pt idx="16404">
                  <c:v>44833.473962615739</c:v>
                </c:pt>
                <c:pt idx="16405">
                  <c:v>44833.473966203703</c:v>
                </c:pt>
                <c:pt idx="16406">
                  <c:v>44833.473969803243</c:v>
                </c:pt>
                <c:pt idx="16407">
                  <c:v>44833.473973414351</c:v>
                </c:pt>
                <c:pt idx="16408">
                  <c:v>44833.473976990739</c:v>
                </c:pt>
                <c:pt idx="16409">
                  <c:v>44833.47398047454</c:v>
                </c:pt>
                <c:pt idx="16410">
                  <c:v>44833.473984050928</c:v>
                </c:pt>
                <c:pt idx="16411">
                  <c:v>44833.473987650461</c:v>
                </c:pt>
                <c:pt idx="16412">
                  <c:v>44833.473991226849</c:v>
                </c:pt>
                <c:pt idx="16413">
                  <c:v>44833.473994837965</c:v>
                </c:pt>
                <c:pt idx="16414">
                  <c:v>44833.473998402776</c:v>
                </c:pt>
                <c:pt idx="16415">
                  <c:v>44833.474002002316</c:v>
                </c:pt>
                <c:pt idx="16416">
                  <c:v>44833.47400559028</c:v>
                </c:pt>
                <c:pt idx="16417">
                  <c:v>44833.474009212965</c:v>
                </c:pt>
                <c:pt idx="16418">
                  <c:v>44833.474012789353</c:v>
                </c:pt>
                <c:pt idx="16419">
                  <c:v>44833.474016284723</c:v>
                </c:pt>
                <c:pt idx="16420">
                  <c:v>44833.474019872687</c:v>
                </c:pt>
                <c:pt idx="16421">
                  <c:v>44833.474023495372</c:v>
                </c:pt>
                <c:pt idx="16422">
                  <c:v>44833.474027083335</c:v>
                </c:pt>
                <c:pt idx="16423">
                  <c:v>44833.474030648147</c:v>
                </c:pt>
                <c:pt idx="16424">
                  <c:v>44833.474034131941</c:v>
                </c:pt>
                <c:pt idx="16425">
                  <c:v>44833.47403769676</c:v>
                </c:pt>
                <c:pt idx="16426">
                  <c:v>44833.474041261572</c:v>
                </c:pt>
                <c:pt idx="16427">
                  <c:v>44833.474044861112</c:v>
                </c:pt>
                <c:pt idx="16428">
                  <c:v>44833.474048460645</c:v>
                </c:pt>
                <c:pt idx="16429">
                  <c:v>44833.474052048608</c:v>
                </c:pt>
                <c:pt idx="16430">
                  <c:v>44833.474055648148</c:v>
                </c:pt>
                <c:pt idx="16431">
                  <c:v>44833.474059224536</c:v>
                </c:pt>
                <c:pt idx="16432">
                  <c:v>44833.4740628125</c:v>
                </c:pt>
                <c:pt idx="16433">
                  <c:v>44833.474066423609</c:v>
                </c:pt>
                <c:pt idx="16434">
                  <c:v>44833.474070011573</c:v>
                </c:pt>
                <c:pt idx="16435">
                  <c:v>44833.474073599536</c:v>
                </c:pt>
                <c:pt idx="16436">
                  <c:v>44833.474077175924</c:v>
                </c:pt>
                <c:pt idx="16437">
                  <c:v>44833.474080729167</c:v>
                </c:pt>
                <c:pt idx="16438">
                  <c:v>44833.474084293979</c:v>
                </c:pt>
                <c:pt idx="16439">
                  <c:v>44833.474087870367</c:v>
                </c:pt>
                <c:pt idx="16440">
                  <c:v>44833.474091446762</c:v>
                </c:pt>
                <c:pt idx="16441">
                  <c:v>44833.474095034719</c:v>
                </c:pt>
                <c:pt idx="16442">
                  <c:v>44833.474098657411</c:v>
                </c:pt>
                <c:pt idx="16443">
                  <c:v>44833.474102245367</c:v>
                </c:pt>
                <c:pt idx="16444">
                  <c:v>44833.474105821762</c:v>
                </c:pt>
                <c:pt idx="16445">
                  <c:v>44833.474109409719</c:v>
                </c:pt>
                <c:pt idx="16446">
                  <c:v>44833.474112962962</c:v>
                </c:pt>
                <c:pt idx="16447">
                  <c:v>44833.474116446756</c:v>
                </c:pt>
                <c:pt idx="16448">
                  <c:v>44833.47412003472</c:v>
                </c:pt>
                <c:pt idx="16449">
                  <c:v>44833.474123645836</c:v>
                </c:pt>
                <c:pt idx="16450">
                  <c:v>44833.4741272338</c:v>
                </c:pt>
                <c:pt idx="16451">
                  <c:v>44833.474130833332</c:v>
                </c:pt>
                <c:pt idx="16452">
                  <c:v>44833.474134432872</c:v>
                </c:pt>
                <c:pt idx="16453">
                  <c:v>44833.474137916666</c:v>
                </c:pt>
                <c:pt idx="16454">
                  <c:v>44833.47414140046</c:v>
                </c:pt>
                <c:pt idx="16455">
                  <c:v>44833.474144965279</c:v>
                </c:pt>
                <c:pt idx="16456">
                  <c:v>44833.474148553243</c:v>
                </c:pt>
                <c:pt idx="16457">
                  <c:v>44833.474152037037</c:v>
                </c:pt>
                <c:pt idx="16458">
                  <c:v>44833.474155625001</c:v>
                </c:pt>
                <c:pt idx="16459">
                  <c:v>44833.474159247686</c:v>
                </c:pt>
                <c:pt idx="16460">
                  <c:v>44833.474162824074</c:v>
                </c:pt>
                <c:pt idx="16461">
                  <c:v>44833.474166412037</c:v>
                </c:pt>
                <c:pt idx="16462">
                  <c:v>44833.474169988425</c:v>
                </c:pt>
                <c:pt idx="16463">
                  <c:v>44833.474173587965</c:v>
                </c:pt>
                <c:pt idx="16464">
                  <c:v>44833.474177199074</c:v>
                </c:pt>
                <c:pt idx="16465">
                  <c:v>44833.474180787038</c:v>
                </c:pt>
                <c:pt idx="16466">
                  <c:v>44833.474184386578</c:v>
                </c:pt>
                <c:pt idx="16467">
                  <c:v>44833.474187951389</c:v>
                </c:pt>
                <c:pt idx="16468">
                  <c:v>44833.474191574074</c:v>
                </c:pt>
                <c:pt idx="16469">
                  <c:v>44833.474195162038</c:v>
                </c:pt>
                <c:pt idx="16470">
                  <c:v>44833.474198738426</c:v>
                </c:pt>
                <c:pt idx="16471">
                  <c:v>44833.474202337966</c:v>
                </c:pt>
                <c:pt idx="16472">
                  <c:v>44833.474205949075</c:v>
                </c:pt>
                <c:pt idx="16473">
                  <c:v>44833.474209537038</c:v>
                </c:pt>
                <c:pt idx="16474">
                  <c:v>44833.474213136571</c:v>
                </c:pt>
                <c:pt idx="16475">
                  <c:v>44833.474216759256</c:v>
                </c:pt>
                <c:pt idx="16476">
                  <c:v>44833.47422034722</c:v>
                </c:pt>
                <c:pt idx="16477">
                  <c:v>44833.474223935184</c:v>
                </c:pt>
                <c:pt idx="16478">
                  <c:v>44833.4742275463</c:v>
                </c:pt>
                <c:pt idx="16479">
                  <c:v>44833.474231134256</c:v>
                </c:pt>
                <c:pt idx="16480">
                  <c:v>44833.47423472222</c:v>
                </c:pt>
                <c:pt idx="16481">
                  <c:v>44833.474238310184</c:v>
                </c:pt>
                <c:pt idx="16482">
                  <c:v>44833.474241793978</c:v>
                </c:pt>
                <c:pt idx="16483">
                  <c:v>44833.474245405094</c:v>
                </c:pt>
                <c:pt idx="16484">
                  <c:v>44833.474249004626</c:v>
                </c:pt>
                <c:pt idx="16485">
                  <c:v>44833.474252569446</c:v>
                </c:pt>
                <c:pt idx="16486">
                  <c:v>44833.47425605324</c:v>
                </c:pt>
                <c:pt idx="16487">
                  <c:v>44833.474259606483</c:v>
                </c:pt>
                <c:pt idx="16488">
                  <c:v>44833.474263090277</c:v>
                </c:pt>
                <c:pt idx="16489">
                  <c:v>44833.474266666664</c:v>
                </c:pt>
                <c:pt idx="16490">
                  <c:v>44833.474270243052</c:v>
                </c:pt>
                <c:pt idx="16491">
                  <c:v>44833.474273831016</c:v>
                </c:pt>
                <c:pt idx="16492">
                  <c:v>44833.47427741898</c:v>
                </c:pt>
                <c:pt idx="16493">
                  <c:v>44833.474281030096</c:v>
                </c:pt>
                <c:pt idx="16494">
                  <c:v>44833.474284606484</c:v>
                </c:pt>
                <c:pt idx="16495">
                  <c:v>44833.474288182872</c:v>
                </c:pt>
                <c:pt idx="16496">
                  <c:v>44833.474291770835</c:v>
                </c:pt>
                <c:pt idx="16497">
                  <c:v>44833.47429539352</c:v>
                </c:pt>
                <c:pt idx="16498">
                  <c:v>44833.474298981484</c:v>
                </c:pt>
                <c:pt idx="16499">
                  <c:v>44833.474302546296</c:v>
                </c:pt>
                <c:pt idx="16500">
                  <c:v>44833.474306122684</c:v>
                </c:pt>
                <c:pt idx="16501">
                  <c:v>44833.474309618054</c:v>
                </c:pt>
                <c:pt idx="16502">
                  <c:v>44833.474313240738</c:v>
                </c:pt>
                <c:pt idx="16503">
                  <c:v>44833.474316828702</c:v>
                </c:pt>
                <c:pt idx="16504">
                  <c:v>44833.474320416666</c:v>
                </c:pt>
                <c:pt idx="16505">
                  <c:v>44833.474324039351</c:v>
                </c:pt>
                <c:pt idx="16506">
                  <c:v>44833.474327627315</c:v>
                </c:pt>
                <c:pt idx="16507">
                  <c:v>44833.474331203703</c:v>
                </c:pt>
                <c:pt idx="16508">
                  <c:v>44833.47433478009</c:v>
                </c:pt>
                <c:pt idx="16509">
                  <c:v>44833.474338368054</c:v>
                </c:pt>
                <c:pt idx="16510">
                  <c:v>44833.47434197917</c:v>
                </c:pt>
                <c:pt idx="16511">
                  <c:v>44833.47434552083</c:v>
                </c:pt>
                <c:pt idx="16512">
                  <c:v>44833.474349131946</c:v>
                </c:pt>
                <c:pt idx="16513">
                  <c:v>44833.474352731479</c:v>
                </c:pt>
                <c:pt idx="16514">
                  <c:v>44833.474356307874</c:v>
                </c:pt>
                <c:pt idx="16515">
                  <c:v>44833.47435989583</c:v>
                </c:pt>
                <c:pt idx="16516">
                  <c:v>44833.474363506946</c:v>
                </c:pt>
                <c:pt idx="16517">
                  <c:v>44833.474367106479</c:v>
                </c:pt>
                <c:pt idx="16518">
                  <c:v>44833.474370694443</c:v>
                </c:pt>
                <c:pt idx="16519">
                  <c:v>44833.474374317128</c:v>
                </c:pt>
                <c:pt idx="16520">
                  <c:v>44833.474377881947</c:v>
                </c:pt>
                <c:pt idx="16521">
                  <c:v>44833.47438146991</c:v>
                </c:pt>
                <c:pt idx="16522">
                  <c:v>44833.474384953704</c:v>
                </c:pt>
                <c:pt idx="16523">
                  <c:v>44833.474388506947</c:v>
                </c:pt>
                <c:pt idx="16524">
                  <c:v>44833.474391990741</c:v>
                </c:pt>
                <c:pt idx="16525">
                  <c:v>44833.474395567129</c:v>
                </c:pt>
                <c:pt idx="16526">
                  <c:v>44833.474399166669</c:v>
                </c:pt>
                <c:pt idx="16527">
                  <c:v>44833.474402777778</c:v>
                </c:pt>
                <c:pt idx="16528">
                  <c:v>44833.474406377318</c:v>
                </c:pt>
                <c:pt idx="16529">
                  <c:v>44833.47440994213</c:v>
                </c:pt>
                <c:pt idx="16530">
                  <c:v>44833.474413518517</c:v>
                </c:pt>
                <c:pt idx="16531">
                  <c:v>44833.474417083336</c:v>
                </c:pt>
                <c:pt idx="16532">
                  <c:v>44833.474420682869</c:v>
                </c:pt>
                <c:pt idx="16533">
                  <c:v>44833.474424293985</c:v>
                </c:pt>
                <c:pt idx="16534">
                  <c:v>44833.474427893518</c:v>
                </c:pt>
                <c:pt idx="16535">
                  <c:v>44833.474431458337</c:v>
                </c:pt>
                <c:pt idx="16536">
                  <c:v>44833.474435011572</c:v>
                </c:pt>
                <c:pt idx="16537">
                  <c:v>44833.474438576392</c:v>
                </c:pt>
                <c:pt idx="16538">
                  <c:v>44833.474442164355</c:v>
                </c:pt>
                <c:pt idx="16539">
                  <c:v>44833.474445659725</c:v>
                </c:pt>
                <c:pt idx="16540">
                  <c:v>44833.474449212961</c:v>
                </c:pt>
                <c:pt idx="16541">
                  <c:v>44833.474452812501</c:v>
                </c:pt>
                <c:pt idx="16542">
                  <c:v>44833.474456365744</c:v>
                </c:pt>
                <c:pt idx="16543">
                  <c:v>44833.474459965277</c:v>
                </c:pt>
                <c:pt idx="16544">
                  <c:v>44833.474463564817</c:v>
                </c:pt>
                <c:pt idx="16545">
                  <c:v>44833.474467141205</c:v>
                </c:pt>
                <c:pt idx="16546">
                  <c:v>44833.474470729168</c:v>
                </c:pt>
                <c:pt idx="16547">
                  <c:v>44833.474474282404</c:v>
                </c:pt>
                <c:pt idx="16548">
                  <c:v>44833.474477766205</c:v>
                </c:pt>
                <c:pt idx="16549">
                  <c:v>44833.474481342593</c:v>
                </c:pt>
                <c:pt idx="16550">
                  <c:v>44833.474484907405</c:v>
                </c:pt>
                <c:pt idx="16551">
                  <c:v>44833.474488472224</c:v>
                </c:pt>
                <c:pt idx="16552">
                  <c:v>44833.474492048612</c:v>
                </c:pt>
                <c:pt idx="16553">
                  <c:v>44833.474495648145</c:v>
                </c:pt>
                <c:pt idx="16554">
                  <c:v>44833.47449925926</c:v>
                </c:pt>
                <c:pt idx="16555">
                  <c:v>44833.474502743054</c:v>
                </c:pt>
                <c:pt idx="16556">
                  <c:v>44833.474506319442</c:v>
                </c:pt>
                <c:pt idx="16557">
                  <c:v>44833.474509803244</c:v>
                </c:pt>
                <c:pt idx="16558">
                  <c:v>44833.474513402776</c:v>
                </c:pt>
                <c:pt idx="16559">
                  <c:v>44833.474516979164</c:v>
                </c:pt>
                <c:pt idx="16560">
                  <c:v>44833.47452059028</c:v>
                </c:pt>
                <c:pt idx="16561">
                  <c:v>44833.474524166668</c:v>
                </c:pt>
                <c:pt idx="16562">
                  <c:v>44833.474527662038</c:v>
                </c:pt>
                <c:pt idx="16563">
                  <c:v>44833.47453122685</c:v>
                </c:pt>
                <c:pt idx="16564">
                  <c:v>44833.474534710651</c:v>
                </c:pt>
                <c:pt idx="16565">
                  <c:v>44833.47453832176</c:v>
                </c:pt>
                <c:pt idx="16566">
                  <c:v>44833.474541909723</c:v>
                </c:pt>
                <c:pt idx="16567">
                  <c:v>44833.474545509256</c:v>
                </c:pt>
                <c:pt idx="16568">
                  <c:v>44833.474549074075</c:v>
                </c:pt>
                <c:pt idx="16569">
                  <c:v>44833.474552650463</c:v>
                </c:pt>
                <c:pt idx="16570">
                  <c:v>44833.474556145833</c:v>
                </c:pt>
                <c:pt idx="16571">
                  <c:v>44833.474559756942</c:v>
                </c:pt>
                <c:pt idx="16572">
                  <c:v>44833.474563344906</c:v>
                </c:pt>
                <c:pt idx="16573">
                  <c:v>44833.474566909725</c:v>
                </c:pt>
                <c:pt idx="16574">
                  <c:v>44833.474570497689</c:v>
                </c:pt>
                <c:pt idx="16575">
                  <c:v>44833.474574085645</c:v>
                </c:pt>
                <c:pt idx="16576">
                  <c:v>44833.47457766204</c:v>
                </c:pt>
                <c:pt idx="16577">
                  <c:v>44833.474581284725</c:v>
                </c:pt>
                <c:pt idx="16578">
                  <c:v>44833.474584872682</c:v>
                </c:pt>
                <c:pt idx="16579">
                  <c:v>44833.474588460645</c:v>
                </c:pt>
                <c:pt idx="16580">
                  <c:v>44833.474592071761</c:v>
                </c:pt>
                <c:pt idx="16581">
                  <c:v>44833.474595648149</c:v>
                </c:pt>
                <c:pt idx="16582">
                  <c:v>44833.474599224537</c:v>
                </c:pt>
                <c:pt idx="16583">
                  <c:v>44833.474602824077</c:v>
                </c:pt>
                <c:pt idx="16584">
                  <c:v>44833.474606388889</c:v>
                </c:pt>
                <c:pt idx="16585">
                  <c:v>44833.474609976853</c:v>
                </c:pt>
                <c:pt idx="16586">
                  <c:v>44833.474613599537</c:v>
                </c:pt>
                <c:pt idx="16587">
                  <c:v>44833.474617175925</c:v>
                </c:pt>
                <c:pt idx="16588">
                  <c:v>44833.474620740744</c:v>
                </c:pt>
                <c:pt idx="16589">
                  <c:v>44833.474624340277</c:v>
                </c:pt>
                <c:pt idx="16590">
                  <c:v>44833.474627928241</c:v>
                </c:pt>
                <c:pt idx="16591">
                  <c:v>44833.47463153935</c:v>
                </c:pt>
                <c:pt idx="16592">
                  <c:v>44833.474635023151</c:v>
                </c:pt>
                <c:pt idx="16593">
                  <c:v>44833.474638611115</c:v>
                </c:pt>
                <c:pt idx="16594">
                  <c:v>44833.474642094909</c:v>
                </c:pt>
                <c:pt idx="16595">
                  <c:v>44833.474645682873</c:v>
                </c:pt>
                <c:pt idx="16596">
                  <c:v>44833.474649305557</c:v>
                </c:pt>
                <c:pt idx="16597">
                  <c:v>44833.474652881945</c:v>
                </c:pt>
                <c:pt idx="16598">
                  <c:v>44833.474656377315</c:v>
                </c:pt>
                <c:pt idx="16599">
                  <c:v>44833.474659965279</c:v>
                </c:pt>
                <c:pt idx="16600">
                  <c:v>44833.474663564812</c:v>
                </c:pt>
                <c:pt idx="16601">
                  <c:v>44833.474667048613</c:v>
                </c:pt>
                <c:pt idx="16602">
                  <c:v>44833.474670636577</c:v>
                </c:pt>
                <c:pt idx="16603">
                  <c:v>44833.474674224541</c:v>
                </c:pt>
                <c:pt idx="16604">
                  <c:v>44833.474677812497</c:v>
                </c:pt>
                <c:pt idx="16605">
                  <c:v>44833.474681423613</c:v>
                </c:pt>
                <c:pt idx="16606">
                  <c:v>44833.474685023146</c:v>
                </c:pt>
                <c:pt idx="16607">
                  <c:v>44833.474688587965</c:v>
                </c:pt>
                <c:pt idx="16608">
                  <c:v>44833.474692164353</c:v>
                </c:pt>
                <c:pt idx="16609">
                  <c:v>44833.474695740741</c:v>
                </c:pt>
                <c:pt idx="16610">
                  <c:v>44833.474699328704</c:v>
                </c:pt>
                <c:pt idx="16611">
                  <c:v>44833.474702893516</c:v>
                </c:pt>
                <c:pt idx="16612">
                  <c:v>44833.474706504632</c:v>
                </c:pt>
                <c:pt idx="16613">
                  <c:v>44833.474710000002</c:v>
                </c:pt>
                <c:pt idx="16614">
                  <c:v>44833.47471357639</c:v>
                </c:pt>
                <c:pt idx="16615">
                  <c:v>44833.474717141202</c:v>
                </c:pt>
                <c:pt idx="16616">
                  <c:v>44833.474720729166</c:v>
                </c:pt>
                <c:pt idx="16617">
                  <c:v>44833.474724305554</c:v>
                </c:pt>
                <c:pt idx="16618">
                  <c:v>44833.474727789355</c:v>
                </c:pt>
                <c:pt idx="16619">
                  <c:v>44833.47473141204</c:v>
                </c:pt>
                <c:pt idx="16620">
                  <c:v>44833.474735000003</c:v>
                </c:pt>
                <c:pt idx="16621">
                  <c:v>44833.474738576391</c:v>
                </c:pt>
                <c:pt idx="16622">
                  <c:v>44833.474742164355</c:v>
                </c:pt>
                <c:pt idx="16623">
                  <c:v>44833.474745648149</c:v>
                </c:pt>
                <c:pt idx="16624">
                  <c:v>44833.474749259258</c:v>
                </c:pt>
                <c:pt idx="16625">
                  <c:v>44833.474752824077</c:v>
                </c:pt>
                <c:pt idx="16626">
                  <c:v>44833.474756307871</c:v>
                </c:pt>
                <c:pt idx="16627">
                  <c:v>44833.474759872683</c:v>
                </c:pt>
                <c:pt idx="16628">
                  <c:v>44833.47476344907</c:v>
                </c:pt>
                <c:pt idx="16629">
                  <c:v>44833.474766932872</c:v>
                </c:pt>
                <c:pt idx="16630">
                  <c:v>44833.47477050926</c:v>
                </c:pt>
                <c:pt idx="16631">
                  <c:v>44833.474773993054</c:v>
                </c:pt>
                <c:pt idx="16632">
                  <c:v>44833.474777569441</c:v>
                </c:pt>
                <c:pt idx="16633">
                  <c:v>44833.474781180557</c:v>
                </c:pt>
                <c:pt idx="16634">
                  <c:v>44833.474784675927</c:v>
                </c:pt>
                <c:pt idx="16635">
                  <c:v>44833.474788263891</c:v>
                </c:pt>
                <c:pt idx="16636">
                  <c:v>44833.474791828703</c:v>
                </c:pt>
                <c:pt idx="16637">
                  <c:v>44833.474795428243</c:v>
                </c:pt>
                <c:pt idx="16638">
                  <c:v>44833.474799050928</c:v>
                </c:pt>
                <c:pt idx="16639">
                  <c:v>44833.474802638892</c:v>
                </c:pt>
                <c:pt idx="16640">
                  <c:v>44833.474806238424</c:v>
                </c:pt>
                <c:pt idx="16641">
                  <c:v>44833.474809861109</c:v>
                </c:pt>
                <c:pt idx="16642">
                  <c:v>44833.474813449073</c:v>
                </c:pt>
                <c:pt idx="16643">
                  <c:v>44833.474817013892</c:v>
                </c:pt>
                <c:pt idx="16644">
                  <c:v>44833.474820613425</c:v>
                </c:pt>
                <c:pt idx="16645">
                  <c:v>44833.474824178244</c:v>
                </c:pt>
                <c:pt idx="16646">
                  <c:v>44833.474827789352</c:v>
                </c:pt>
                <c:pt idx="16647">
                  <c:v>44833.474831273146</c:v>
                </c:pt>
                <c:pt idx="16648">
                  <c:v>44833.474834826389</c:v>
                </c:pt>
                <c:pt idx="16649">
                  <c:v>44833.474838321759</c:v>
                </c:pt>
                <c:pt idx="16650">
                  <c:v>44833.474841898147</c:v>
                </c:pt>
                <c:pt idx="16651">
                  <c:v>44833.474845486111</c:v>
                </c:pt>
                <c:pt idx="16652">
                  <c:v>44833.474849062499</c:v>
                </c:pt>
                <c:pt idx="16653">
                  <c:v>44833.474852638887</c:v>
                </c:pt>
                <c:pt idx="16654">
                  <c:v>44833.474856122688</c:v>
                </c:pt>
                <c:pt idx="16655">
                  <c:v>44833.474859733797</c:v>
                </c:pt>
                <c:pt idx="16656">
                  <c:v>44833.47486332176</c:v>
                </c:pt>
                <c:pt idx="16657">
                  <c:v>44833.474866898148</c:v>
                </c:pt>
                <c:pt idx="16658">
                  <c:v>44833.474870497688</c:v>
                </c:pt>
                <c:pt idx="16659">
                  <c:v>44833.4748740625</c:v>
                </c:pt>
                <c:pt idx="16660">
                  <c:v>44833.474877638888</c:v>
                </c:pt>
                <c:pt idx="16661">
                  <c:v>44833.474881261573</c:v>
                </c:pt>
                <c:pt idx="16662">
                  <c:v>44833.474884849536</c:v>
                </c:pt>
                <c:pt idx="16663">
                  <c:v>44833.4748884375</c:v>
                </c:pt>
                <c:pt idx="16664">
                  <c:v>44833.474892013888</c:v>
                </c:pt>
                <c:pt idx="16665">
                  <c:v>44833.474895636573</c:v>
                </c:pt>
                <c:pt idx="16666">
                  <c:v>44833.474899224537</c:v>
                </c:pt>
                <c:pt idx="16667">
                  <c:v>44833.474902789349</c:v>
                </c:pt>
                <c:pt idx="16668">
                  <c:v>44833.47490627315</c:v>
                </c:pt>
                <c:pt idx="16669">
                  <c:v>44833.474909837962</c:v>
                </c:pt>
                <c:pt idx="16670">
                  <c:v>44833.474913333332</c:v>
                </c:pt>
                <c:pt idx="16671">
                  <c:v>44833.474916909719</c:v>
                </c:pt>
                <c:pt idx="16672">
                  <c:v>44833.474920509259</c:v>
                </c:pt>
                <c:pt idx="16673">
                  <c:v>44833.474924004629</c:v>
                </c:pt>
                <c:pt idx="16674">
                  <c:v>44833.474927569441</c:v>
                </c:pt>
                <c:pt idx="16675">
                  <c:v>44833.474931064811</c:v>
                </c:pt>
                <c:pt idx="16676">
                  <c:v>44833.474934641206</c:v>
                </c:pt>
                <c:pt idx="16677">
                  <c:v>44833.474938206018</c:v>
                </c:pt>
                <c:pt idx="16678">
                  <c:v>44833.474941782406</c:v>
                </c:pt>
                <c:pt idx="16679">
                  <c:v>44833.47494537037</c:v>
                </c:pt>
                <c:pt idx="16680">
                  <c:v>44833.474948981479</c:v>
                </c:pt>
                <c:pt idx="16681">
                  <c:v>44833.474952581018</c:v>
                </c:pt>
                <c:pt idx="16682">
                  <c:v>44833.474956157406</c:v>
                </c:pt>
                <c:pt idx="16683">
                  <c:v>44833.4749596412</c:v>
                </c:pt>
                <c:pt idx="16684">
                  <c:v>44833.47496324074</c:v>
                </c:pt>
                <c:pt idx="16685">
                  <c:v>44833.474966724534</c:v>
                </c:pt>
                <c:pt idx="16686">
                  <c:v>44833.474970312498</c:v>
                </c:pt>
                <c:pt idx="16687">
                  <c:v>44833.474973900462</c:v>
                </c:pt>
                <c:pt idx="16688">
                  <c:v>44833.474977511571</c:v>
                </c:pt>
                <c:pt idx="16689">
                  <c:v>44833.474981099534</c:v>
                </c:pt>
                <c:pt idx="16690">
                  <c:v>44833.474984687498</c:v>
                </c:pt>
                <c:pt idx="16691">
                  <c:v>44833.474988263886</c:v>
                </c:pt>
                <c:pt idx="16692">
                  <c:v>44833.47499185185</c:v>
                </c:pt>
                <c:pt idx="16693">
                  <c:v>44833.474995439814</c:v>
                </c:pt>
                <c:pt idx="16694">
                  <c:v>44833.474999062499</c:v>
                </c:pt>
                <c:pt idx="16695">
                  <c:v>44833.475002638887</c:v>
                </c:pt>
                <c:pt idx="16696">
                  <c:v>44833.47500622685</c:v>
                </c:pt>
                <c:pt idx="16697">
                  <c:v>44833.475009803238</c:v>
                </c:pt>
                <c:pt idx="16698">
                  <c:v>44833.475013391202</c:v>
                </c:pt>
                <c:pt idx="16699">
                  <c:v>44833.475016875003</c:v>
                </c:pt>
                <c:pt idx="16700">
                  <c:v>44833.475020474536</c:v>
                </c:pt>
                <c:pt idx="16701">
                  <c:v>44833.4750240625</c:v>
                </c:pt>
                <c:pt idx="16702">
                  <c:v>44833.475027650464</c:v>
                </c:pt>
                <c:pt idx="16703">
                  <c:v>44833.475031226852</c:v>
                </c:pt>
                <c:pt idx="16704">
                  <c:v>44833.475034849536</c:v>
                </c:pt>
                <c:pt idx="16705">
                  <c:v>44833.4750384375</c:v>
                </c:pt>
                <c:pt idx="16706">
                  <c:v>44833.475042025464</c:v>
                </c:pt>
                <c:pt idx="16707">
                  <c:v>44833.475045613428</c:v>
                </c:pt>
                <c:pt idx="16708">
                  <c:v>44833.475049212961</c:v>
                </c:pt>
                <c:pt idx="16709">
                  <c:v>44833.475052824077</c:v>
                </c:pt>
                <c:pt idx="16710">
                  <c:v>44833.475056388888</c:v>
                </c:pt>
                <c:pt idx="16711">
                  <c:v>44833.4750599537</c:v>
                </c:pt>
                <c:pt idx="16712">
                  <c:v>44833.475063530095</c:v>
                </c:pt>
                <c:pt idx="16713">
                  <c:v>44833.475067106483</c:v>
                </c:pt>
                <c:pt idx="16714">
                  <c:v>44833.475070694447</c:v>
                </c:pt>
                <c:pt idx="16715">
                  <c:v>44833.475074178241</c:v>
                </c:pt>
                <c:pt idx="16716">
                  <c:v>44833.475077800926</c:v>
                </c:pt>
                <c:pt idx="16717">
                  <c:v>44833.475081365737</c:v>
                </c:pt>
                <c:pt idx="16718">
                  <c:v>44833.475084953701</c:v>
                </c:pt>
                <c:pt idx="16719">
                  <c:v>44833.475088530089</c:v>
                </c:pt>
                <c:pt idx="16720">
                  <c:v>44833.475092129629</c:v>
                </c:pt>
                <c:pt idx="16721">
                  <c:v>44833.475095740738</c:v>
                </c:pt>
                <c:pt idx="16722">
                  <c:v>44833.475099328702</c:v>
                </c:pt>
                <c:pt idx="16723">
                  <c:v>44833.475102916665</c:v>
                </c:pt>
                <c:pt idx="16724">
                  <c:v>44833.475106504629</c:v>
                </c:pt>
                <c:pt idx="16725">
                  <c:v>44833.475110069441</c:v>
                </c:pt>
                <c:pt idx="16726">
                  <c:v>44833.475113668981</c:v>
                </c:pt>
                <c:pt idx="16727">
                  <c:v>44833.475117152775</c:v>
                </c:pt>
                <c:pt idx="16728">
                  <c:v>44833.475120682873</c:v>
                </c:pt>
                <c:pt idx="16729">
                  <c:v>44833.475124305558</c:v>
                </c:pt>
                <c:pt idx="16730">
                  <c:v>44833.475127905091</c:v>
                </c:pt>
                <c:pt idx="16731">
                  <c:v>44833.475131481478</c:v>
                </c:pt>
                <c:pt idx="16732">
                  <c:v>44833.475135057874</c:v>
                </c:pt>
                <c:pt idx="16733">
                  <c:v>44833.475138657406</c:v>
                </c:pt>
                <c:pt idx="16734">
                  <c:v>44833.475142268515</c:v>
                </c:pt>
                <c:pt idx="16735">
                  <c:v>44833.47514584491</c:v>
                </c:pt>
                <c:pt idx="16736">
                  <c:v>44833.475149432874</c:v>
                </c:pt>
                <c:pt idx="16737">
                  <c:v>44833.475153032407</c:v>
                </c:pt>
                <c:pt idx="16738">
                  <c:v>44833.475156631946</c:v>
                </c:pt>
                <c:pt idx="16739">
                  <c:v>44833.47516021991</c:v>
                </c:pt>
                <c:pt idx="16740">
                  <c:v>44833.475163796298</c:v>
                </c:pt>
                <c:pt idx="16741">
                  <c:v>44833.47516736111</c:v>
                </c:pt>
                <c:pt idx="16742">
                  <c:v>44833.475170937498</c:v>
                </c:pt>
                <c:pt idx="16743">
                  <c:v>44833.475174502317</c:v>
                </c:pt>
                <c:pt idx="16744">
                  <c:v>44833.475178067129</c:v>
                </c:pt>
                <c:pt idx="16745">
                  <c:v>44833.475181666669</c:v>
                </c:pt>
                <c:pt idx="16746">
                  <c:v>44833.475185289353</c:v>
                </c:pt>
                <c:pt idx="16747">
                  <c:v>44833.475188877317</c:v>
                </c:pt>
                <c:pt idx="16748">
                  <c:v>44833.475192453705</c:v>
                </c:pt>
                <c:pt idx="16749">
                  <c:v>44833.475196030093</c:v>
                </c:pt>
                <c:pt idx="16750">
                  <c:v>44833.475199513887</c:v>
                </c:pt>
                <c:pt idx="16751">
                  <c:v>44833.475203113427</c:v>
                </c:pt>
                <c:pt idx="16752">
                  <c:v>44833.475206655094</c:v>
                </c:pt>
                <c:pt idx="16753">
                  <c:v>44833.475210231481</c:v>
                </c:pt>
                <c:pt idx="16754">
                  <c:v>44833.47521384259</c:v>
                </c:pt>
                <c:pt idx="16755">
                  <c:v>44833.475217430554</c:v>
                </c:pt>
                <c:pt idx="16756">
                  <c:v>44833.475221006942</c:v>
                </c:pt>
                <c:pt idx="16757">
                  <c:v>44833.475224571761</c:v>
                </c:pt>
                <c:pt idx="16758">
                  <c:v>44833.475228159725</c:v>
                </c:pt>
                <c:pt idx="16759">
                  <c:v>44833.47523178241</c:v>
                </c:pt>
                <c:pt idx="16760">
                  <c:v>44833.475235266204</c:v>
                </c:pt>
                <c:pt idx="16761">
                  <c:v>44833.475238842591</c:v>
                </c:pt>
                <c:pt idx="16762">
                  <c:v>44833.475242326385</c:v>
                </c:pt>
                <c:pt idx="16763">
                  <c:v>44833.475245937501</c:v>
                </c:pt>
                <c:pt idx="16764">
                  <c:v>44833.47524954861</c:v>
                </c:pt>
                <c:pt idx="16765">
                  <c:v>44833.475253136574</c:v>
                </c:pt>
                <c:pt idx="16766">
                  <c:v>44833.475256689817</c:v>
                </c:pt>
                <c:pt idx="16767">
                  <c:v>44833.475260266205</c:v>
                </c:pt>
                <c:pt idx="16768">
                  <c:v>44833.475263842593</c:v>
                </c:pt>
                <c:pt idx="16769">
                  <c:v>44833.475267407404</c:v>
                </c:pt>
                <c:pt idx="16770">
                  <c:v>44833.475270983799</c:v>
                </c:pt>
                <c:pt idx="16771">
                  <c:v>44833.475274560187</c:v>
                </c:pt>
                <c:pt idx="16772">
                  <c:v>44833.475278124999</c:v>
                </c:pt>
                <c:pt idx="16773">
                  <c:v>44833.475281608793</c:v>
                </c:pt>
                <c:pt idx="16774">
                  <c:v>44833.475285196757</c:v>
                </c:pt>
                <c:pt idx="16775">
                  <c:v>44833.475288761576</c:v>
                </c:pt>
                <c:pt idx="16776">
                  <c:v>44833.475292326388</c:v>
                </c:pt>
                <c:pt idx="16777">
                  <c:v>44833.475295937496</c:v>
                </c:pt>
                <c:pt idx="16778">
                  <c:v>44833.475299537036</c:v>
                </c:pt>
                <c:pt idx="16779">
                  <c:v>44833.475303101855</c:v>
                </c:pt>
                <c:pt idx="16780">
                  <c:v>44833.475306689812</c:v>
                </c:pt>
                <c:pt idx="16781">
                  <c:v>44833.475310266207</c:v>
                </c:pt>
                <c:pt idx="16782">
                  <c:v>44833.475313819443</c:v>
                </c:pt>
                <c:pt idx="16783">
                  <c:v>44833.475317384262</c:v>
                </c:pt>
                <c:pt idx="16784">
                  <c:v>44833.475320868056</c:v>
                </c:pt>
                <c:pt idx="16785">
                  <c:v>44833.47532435185</c:v>
                </c:pt>
                <c:pt idx="16786">
                  <c:v>44833.475327916669</c:v>
                </c:pt>
                <c:pt idx="16787">
                  <c:v>44833.475331469905</c:v>
                </c:pt>
                <c:pt idx="16788">
                  <c:v>44833.475334953706</c:v>
                </c:pt>
                <c:pt idx="16789">
                  <c:v>44833.475338553239</c:v>
                </c:pt>
                <c:pt idx="16790">
                  <c:v>44833.475342129626</c:v>
                </c:pt>
                <c:pt idx="16791">
                  <c:v>44833.475345624996</c:v>
                </c:pt>
                <c:pt idx="16792">
                  <c:v>44833.475349108798</c:v>
                </c:pt>
                <c:pt idx="16793">
                  <c:v>44833.475352696762</c:v>
                </c:pt>
                <c:pt idx="16794">
                  <c:v>44833.475356273149</c:v>
                </c:pt>
                <c:pt idx="16795">
                  <c:v>44833.475359837961</c:v>
                </c:pt>
                <c:pt idx="16796">
                  <c:v>44833.475363414349</c:v>
                </c:pt>
                <c:pt idx="16797">
                  <c:v>44833.475367037034</c:v>
                </c:pt>
                <c:pt idx="16798">
                  <c:v>44833.475370636574</c:v>
                </c:pt>
                <c:pt idx="16799">
                  <c:v>44833.475374224538</c:v>
                </c:pt>
                <c:pt idx="16800">
                  <c:v>44833.475377789349</c:v>
                </c:pt>
                <c:pt idx="16801">
                  <c:v>44833.475381342592</c:v>
                </c:pt>
                <c:pt idx="16802">
                  <c:v>44833.475384930556</c:v>
                </c:pt>
                <c:pt idx="16803">
                  <c:v>44833.47538841435</c:v>
                </c:pt>
                <c:pt idx="16804">
                  <c:v>44833.475391990738</c:v>
                </c:pt>
                <c:pt idx="16805">
                  <c:v>44833.475395578702</c:v>
                </c:pt>
                <c:pt idx="16806">
                  <c:v>44833.475399201387</c:v>
                </c:pt>
                <c:pt idx="16807">
                  <c:v>44833.475402777774</c:v>
                </c:pt>
                <c:pt idx="16808">
                  <c:v>44833.475406261576</c:v>
                </c:pt>
                <c:pt idx="16809">
                  <c:v>44833.475409837964</c:v>
                </c:pt>
                <c:pt idx="16810">
                  <c:v>44833.475413414351</c:v>
                </c:pt>
                <c:pt idx="16811">
                  <c:v>44833.475417002315</c:v>
                </c:pt>
                <c:pt idx="16812">
                  <c:v>44833.475420613424</c:v>
                </c:pt>
                <c:pt idx="16813">
                  <c:v>44833.475424201388</c:v>
                </c:pt>
                <c:pt idx="16814">
                  <c:v>44833.475427766207</c:v>
                </c:pt>
                <c:pt idx="16815">
                  <c:v>44833.475431342595</c:v>
                </c:pt>
                <c:pt idx="16816">
                  <c:v>44833.475434918983</c:v>
                </c:pt>
                <c:pt idx="16817">
                  <c:v>44833.475438472226</c:v>
                </c:pt>
                <c:pt idx="16818">
                  <c:v>44833.475441956019</c:v>
                </c:pt>
                <c:pt idx="16819">
                  <c:v>44833.475445532407</c:v>
                </c:pt>
                <c:pt idx="16820">
                  <c:v>44833.475449097219</c:v>
                </c:pt>
                <c:pt idx="16821">
                  <c:v>44833.475452673614</c:v>
                </c:pt>
                <c:pt idx="16822">
                  <c:v>44833.47545622685</c:v>
                </c:pt>
                <c:pt idx="16823">
                  <c:v>44833.475459837966</c:v>
                </c:pt>
                <c:pt idx="16824">
                  <c:v>44833.475463402778</c:v>
                </c:pt>
                <c:pt idx="16825">
                  <c:v>44833.475466979166</c:v>
                </c:pt>
                <c:pt idx="16826">
                  <c:v>44833.475470590274</c:v>
                </c:pt>
                <c:pt idx="16827">
                  <c:v>44833.475474189814</c:v>
                </c:pt>
                <c:pt idx="16828">
                  <c:v>44833.475477766202</c:v>
                </c:pt>
                <c:pt idx="16829">
                  <c:v>44833.47548134259</c:v>
                </c:pt>
                <c:pt idx="16830">
                  <c:v>44833.475484895833</c:v>
                </c:pt>
                <c:pt idx="16831">
                  <c:v>44833.475488483797</c:v>
                </c:pt>
                <c:pt idx="16832">
                  <c:v>44833.475492094905</c:v>
                </c:pt>
                <c:pt idx="16833">
                  <c:v>44833.475495682869</c:v>
                </c:pt>
                <c:pt idx="16834">
                  <c:v>44833.475499270833</c:v>
                </c:pt>
                <c:pt idx="16835">
                  <c:v>44833.475502870373</c:v>
                </c:pt>
                <c:pt idx="16836">
                  <c:v>44833.475506493058</c:v>
                </c:pt>
                <c:pt idx="16837">
                  <c:v>44833.475510069446</c:v>
                </c:pt>
                <c:pt idx="16838">
                  <c:v>44833.475513622689</c:v>
                </c:pt>
                <c:pt idx="16839">
                  <c:v>44833.475517199076</c:v>
                </c:pt>
                <c:pt idx="16840">
                  <c:v>44833.475520752312</c:v>
                </c:pt>
                <c:pt idx="16841">
                  <c:v>44833.475524305555</c:v>
                </c:pt>
                <c:pt idx="16842">
                  <c:v>44833.475527916664</c:v>
                </c:pt>
                <c:pt idx="16843">
                  <c:v>44833.475531493059</c:v>
                </c:pt>
                <c:pt idx="16844">
                  <c:v>44833.475535092592</c:v>
                </c:pt>
                <c:pt idx="16845">
                  <c:v>44833.475538715276</c:v>
                </c:pt>
                <c:pt idx="16846">
                  <c:v>44833.475542291664</c:v>
                </c:pt>
                <c:pt idx="16847">
                  <c:v>44833.475545787034</c:v>
                </c:pt>
                <c:pt idx="16848">
                  <c:v>44833.475549363429</c:v>
                </c:pt>
                <c:pt idx="16849">
                  <c:v>44833.475552928241</c:v>
                </c:pt>
                <c:pt idx="16850">
                  <c:v>44833.475556516205</c:v>
                </c:pt>
                <c:pt idx="16851">
                  <c:v>44833.475560104169</c:v>
                </c:pt>
                <c:pt idx="16852">
                  <c:v>44833.475563703701</c:v>
                </c:pt>
                <c:pt idx="16853">
                  <c:v>44833.475567280089</c:v>
                </c:pt>
                <c:pt idx="16854">
                  <c:v>44833.475570763891</c:v>
                </c:pt>
                <c:pt idx="16855">
                  <c:v>44833.475574340278</c:v>
                </c:pt>
                <c:pt idx="16856">
                  <c:v>44833.475577928242</c:v>
                </c:pt>
                <c:pt idx="16857">
                  <c:v>44833.475581550927</c:v>
                </c:pt>
                <c:pt idx="16858">
                  <c:v>44833.475585138891</c:v>
                </c:pt>
                <c:pt idx="16859">
                  <c:v>44833.475588622685</c:v>
                </c:pt>
                <c:pt idx="16860">
                  <c:v>44833.475592199073</c:v>
                </c:pt>
                <c:pt idx="16861">
                  <c:v>44833.475595810189</c:v>
                </c:pt>
                <c:pt idx="16862">
                  <c:v>44833.475599363424</c:v>
                </c:pt>
                <c:pt idx="16863">
                  <c:v>44833.47560297454</c:v>
                </c:pt>
                <c:pt idx="16864">
                  <c:v>44833.475606574073</c:v>
                </c:pt>
                <c:pt idx="16865">
                  <c:v>44833.475610162037</c:v>
                </c:pt>
                <c:pt idx="16866">
                  <c:v>44833.475613750001</c:v>
                </c:pt>
                <c:pt idx="16867">
                  <c:v>44833.475617245371</c:v>
                </c:pt>
                <c:pt idx="16868">
                  <c:v>44833.475620821759</c:v>
                </c:pt>
                <c:pt idx="16869">
                  <c:v>44833.475624398146</c:v>
                </c:pt>
                <c:pt idx="16870">
                  <c:v>44833.475627881948</c:v>
                </c:pt>
                <c:pt idx="16871">
                  <c:v>44833.475631365742</c:v>
                </c:pt>
                <c:pt idx="16872">
                  <c:v>44833.475634953706</c:v>
                </c:pt>
                <c:pt idx="16873">
                  <c:v>44833.47563857639</c:v>
                </c:pt>
                <c:pt idx="16874">
                  <c:v>44833.475642164354</c:v>
                </c:pt>
                <c:pt idx="16875">
                  <c:v>44833.475645763887</c:v>
                </c:pt>
                <c:pt idx="16876">
                  <c:v>44833.475649386572</c:v>
                </c:pt>
                <c:pt idx="16877">
                  <c:v>44833.475652962959</c:v>
                </c:pt>
                <c:pt idx="16878">
                  <c:v>44833.475656550923</c:v>
                </c:pt>
                <c:pt idx="16879">
                  <c:v>44833.475660127318</c:v>
                </c:pt>
                <c:pt idx="16880">
                  <c:v>44833.475663703706</c:v>
                </c:pt>
                <c:pt idx="16881">
                  <c:v>44833.4756671875</c:v>
                </c:pt>
                <c:pt idx="16882">
                  <c:v>44833.475670798609</c:v>
                </c:pt>
                <c:pt idx="16883">
                  <c:v>44833.475674374997</c:v>
                </c:pt>
                <c:pt idx="16884">
                  <c:v>44833.475677951392</c:v>
                </c:pt>
                <c:pt idx="16885">
                  <c:v>44833.475681435186</c:v>
                </c:pt>
                <c:pt idx="16886">
                  <c:v>44833.475685034726</c:v>
                </c:pt>
                <c:pt idx="16887">
                  <c:v>44833.475688645834</c:v>
                </c:pt>
                <c:pt idx="16888">
                  <c:v>44833.475692129628</c:v>
                </c:pt>
                <c:pt idx="16889">
                  <c:v>44833.475695717592</c:v>
                </c:pt>
                <c:pt idx="16890">
                  <c:v>44833.475699270835</c:v>
                </c:pt>
                <c:pt idx="16891">
                  <c:v>44833.475702754629</c:v>
                </c:pt>
                <c:pt idx="16892">
                  <c:v>44833.475706238423</c:v>
                </c:pt>
                <c:pt idx="16893">
                  <c:v>44833.475709826387</c:v>
                </c:pt>
                <c:pt idx="16894">
                  <c:v>44833.475713391206</c:v>
                </c:pt>
                <c:pt idx="16895">
                  <c:v>44833.475716875</c:v>
                </c:pt>
                <c:pt idx="16896">
                  <c:v>44833.475720439812</c:v>
                </c:pt>
                <c:pt idx="16897">
                  <c:v>44833.475724062497</c:v>
                </c:pt>
                <c:pt idx="16898">
                  <c:v>44833.475727650461</c:v>
                </c:pt>
                <c:pt idx="16899">
                  <c:v>44833.475731134262</c:v>
                </c:pt>
                <c:pt idx="16900">
                  <c:v>44833.47573471065</c:v>
                </c:pt>
                <c:pt idx="16901">
                  <c:v>44833.475738194444</c:v>
                </c:pt>
                <c:pt idx="16902">
                  <c:v>44833.475741817128</c:v>
                </c:pt>
                <c:pt idx="16903">
                  <c:v>44833.475745405092</c:v>
                </c:pt>
                <c:pt idx="16904">
                  <c:v>44833.47574898148</c:v>
                </c:pt>
                <c:pt idx="16905">
                  <c:v>44833.475752546299</c:v>
                </c:pt>
                <c:pt idx="16906">
                  <c:v>44833.475756030093</c:v>
                </c:pt>
                <c:pt idx="16907">
                  <c:v>44833.475759583336</c:v>
                </c:pt>
                <c:pt idx="16908">
                  <c:v>44833.475763171293</c:v>
                </c:pt>
                <c:pt idx="16909">
                  <c:v>44833.475766759257</c:v>
                </c:pt>
                <c:pt idx="16910">
                  <c:v>44833.475770347221</c:v>
                </c:pt>
                <c:pt idx="16911">
                  <c:v>44833.475773842591</c:v>
                </c:pt>
                <c:pt idx="16912">
                  <c:v>44833.475777418978</c:v>
                </c:pt>
                <c:pt idx="16913">
                  <c:v>44833.475780983797</c:v>
                </c:pt>
                <c:pt idx="16914">
                  <c:v>44833.475784467591</c:v>
                </c:pt>
                <c:pt idx="16915">
                  <c:v>44833.475788043979</c:v>
                </c:pt>
                <c:pt idx="16916">
                  <c:v>44833.475791620367</c:v>
                </c:pt>
                <c:pt idx="16917">
                  <c:v>44833.475795219907</c:v>
                </c:pt>
                <c:pt idx="16918">
                  <c:v>44833.475798784719</c:v>
                </c:pt>
                <c:pt idx="16919">
                  <c:v>44833.475802337962</c:v>
                </c:pt>
                <c:pt idx="16920">
                  <c:v>44833.475805937502</c:v>
                </c:pt>
                <c:pt idx="16921">
                  <c:v>44833.47580954861</c:v>
                </c:pt>
                <c:pt idx="16922">
                  <c:v>44833.47581314815</c:v>
                </c:pt>
                <c:pt idx="16923">
                  <c:v>44833.475816712962</c:v>
                </c:pt>
                <c:pt idx="16924">
                  <c:v>44833.475820196756</c:v>
                </c:pt>
                <c:pt idx="16925">
                  <c:v>44833.475823680557</c:v>
                </c:pt>
                <c:pt idx="16926">
                  <c:v>44833.47582728009</c:v>
                </c:pt>
                <c:pt idx="16927">
                  <c:v>44833.47583087963</c:v>
                </c:pt>
                <c:pt idx="16928">
                  <c:v>44833.475834490739</c:v>
                </c:pt>
                <c:pt idx="16929">
                  <c:v>44833.475838055558</c:v>
                </c:pt>
                <c:pt idx="16930">
                  <c:v>44833.475841631946</c:v>
                </c:pt>
                <c:pt idx="16931">
                  <c:v>44833.47584525463</c:v>
                </c:pt>
                <c:pt idx="16932">
                  <c:v>44833.475848831018</c:v>
                </c:pt>
                <c:pt idx="16933">
                  <c:v>44833.475852314812</c:v>
                </c:pt>
                <c:pt idx="16934">
                  <c:v>44833.475855879631</c:v>
                </c:pt>
                <c:pt idx="16935">
                  <c:v>44833.475859479164</c:v>
                </c:pt>
                <c:pt idx="16936">
                  <c:v>44833.47586309028</c:v>
                </c:pt>
                <c:pt idx="16937">
                  <c:v>44833.475866678244</c:v>
                </c:pt>
                <c:pt idx="16938">
                  <c:v>44833.475870243055</c:v>
                </c:pt>
                <c:pt idx="16939">
                  <c:v>44833.475873738425</c:v>
                </c:pt>
                <c:pt idx="16940">
                  <c:v>44833.475877326389</c:v>
                </c:pt>
                <c:pt idx="16941">
                  <c:v>44833.475880891201</c:v>
                </c:pt>
                <c:pt idx="16942">
                  <c:v>44833.475884513886</c:v>
                </c:pt>
                <c:pt idx="16943">
                  <c:v>44833.475887997687</c:v>
                </c:pt>
                <c:pt idx="16944">
                  <c:v>44833.475891585651</c:v>
                </c:pt>
                <c:pt idx="16945">
                  <c:v>44833.475895185184</c:v>
                </c:pt>
                <c:pt idx="16946">
                  <c:v>44833.475898750003</c:v>
                </c:pt>
                <c:pt idx="16947">
                  <c:v>44833.47590232639</c:v>
                </c:pt>
                <c:pt idx="16948">
                  <c:v>44833.475905937499</c:v>
                </c:pt>
                <c:pt idx="16949">
                  <c:v>44833.475909525463</c:v>
                </c:pt>
                <c:pt idx="16950">
                  <c:v>44833.475913009257</c:v>
                </c:pt>
                <c:pt idx="16951">
                  <c:v>44833.475916574076</c:v>
                </c:pt>
                <c:pt idx="16952">
                  <c:v>44833.475920150464</c:v>
                </c:pt>
                <c:pt idx="16953">
                  <c:v>44833.475923738428</c:v>
                </c:pt>
                <c:pt idx="16954">
                  <c:v>44833.475927361113</c:v>
                </c:pt>
                <c:pt idx="16955">
                  <c:v>44833.475930949076</c:v>
                </c:pt>
                <c:pt idx="16956">
                  <c:v>44833.47593443287</c:v>
                </c:pt>
                <c:pt idx="16957">
                  <c:v>44833.475938009258</c:v>
                </c:pt>
                <c:pt idx="16958">
                  <c:v>44833.475941493052</c:v>
                </c:pt>
                <c:pt idx="16959">
                  <c:v>44833.475945057871</c:v>
                </c:pt>
                <c:pt idx="16960">
                  <c:v>44833.475948657404</c:v>
                </c:pt>
                <c:pt idx="16961">
                  <c:v>44833.475952256944</c:v>
                </c:pt>
                <c:pt idx="16962">
                  <c:v>44833.475955844908</c:v>
                </c:pt>
                <c:pt idx="16963">
                  <c:v>44833.475959444448</c:v>
                </c:pt>
                <c:pt idx="16964">
                  <c:v>44833.475963032404</c:v>
                </c:pt>
                <c:pt idx="16965">
                  <c:v>44833.475966585647</c:v>
                </c:pt>
                <c:pt idx="16966">
                  <c:v>44833.475970196756</c:v>
                </c:pt>
                <c:pt idx="16967">
                  <c:v>44833.475973680557</c:v>
                </c:pt>
                <c:pt idx="16968">
                  <c:v>44833.475977268521</c:v>
                </c:pt>
                <c:pt idx="16969">
                  <c:v>44833.475980844909</c:v>
                </c:pt>
                <c:pt idx="16970">
                  <c:v>44833.475984328703</c:v>
                </c:pt>
                <c:pt idx="16971">
                  <c:v>44833.475987812497</c:v>
                </c:pt>
                <c:pt idx="16972">
                  <c:v>44833.475991423613</c:v>
                </c:pt>
                <c:pt idx="16973">
                  <c:v>44833.475995011577</c:v>
                </c:pt>
                <c:pt idx="16974">
                  <c:v>44833.475998576389</c:v>
                </c:pt>
                <c:pt idx="16975">
                  <c:v>44833.476002071759</c:v>
                </c:pt>
                <c:pt idx="16976">
                  <c:v>44833.476005648146</c:v>
                </c:pt>
                <c:pt idx="16977">
                  <c:v>44833.476009247686</c:v>
                </c:pt>
                <c:pt idx="16978">
                  <c:v>44833.476012847219</c:v>
                </c:pt>
                <c:pt idx="16979">
                  <c:v>44833.476016435183</c:v>
                </c:pt>
                <c:pt idx="16980">
                  <c:v>44833.476020011571</c:v>
                </c:pt>
                <c:pt idx="16981">
                  <c:v>44833.476023599535</c:v>
                </c:pt>
                <c:pt idx="16982">
                  <c:v>44833.47602721065</c:v>
                </c:pt>
                <c:pt idx="16983">
                  <c:v>44833.476030798614</c:v>
                </c:pt>
                <c:pt idx="16984">
                  <c:v>44833.476034386571</c:v>
                </c:pt>
                <c:pt idx="16985">
                  <c:v>44833.476037939814</c:v>
                </c:pt>
                <c:pt idx="16986">
                  <c:v>44833.476041435184</c:v>
                </c:pt>
                <c:pt idx="16987">
                  <c:v>44833.476045000003</c:v>
                </c:pt>
                <c:pt idx="16988">
                  <c:v>44833.476048576391</c:v>
                </c:pt>
                <c:pt idx="16989">
                  <c:v>44833.476052199076</c:v>
                </c:pt>
                <c:pt idx="16990">
                  <c:v>44833.47605568287</c:v>
                </c:pt>
                <c:pt idx="16991">
                  <c:v>44833.476059270834</c:v>
                </c:pt>
                <c:pt idx="16992">
                  <c:v>44833.476062754627</c:v>
                </c:pt>
                <c:pt idx="16993">
                  <c:v>44833.476066331015</c:v>
                </c:pt>
                <c:pt idx="16994">
                  <c:v>44833.476069826385</c:v>
                </c:pt>
                <c:pt idx="16995">
                  <c:v>44833.476073437501</c:v>
                </c:pt>
                <c:pt idx="16996">
                  <c:v>44833.476077037034</c:v>
                </c:pt>
                <c:pt idx="16997">
                  <c:v>44833.476080590277</c:v>
                </c:pt>
                <c:pt idx="16998">
                  <c:v>44833.476084074071</c:v>
                </c:pt>
                <c:pt idx="16999">
                  <c:v>44833.476087673611</c:v>
                </c:pt>
                <c:pt idx="17000">
                  <c:v>44833.476091296296</c:v>
                </c:pt>
                <c:pt idx="17001">
                  <c:v>44833.476094872683</c:v>
                </c:pt>
                <c:pt idx="17002">
                  <c:v>44833.476098483799</c:v>
                </c:pt>
                <c:pt idx="17003">
                  <c:v>44833.476102071756</c:v>
                </c:pt>
                <c:pt idx="17004">
                  <c:v>44833.476105555557</c:v>
                </c:pt>
                <c:pt idx="17005">
                  <c:v>44833.476109039351</c:v>
                </c:pt>
                <c:pt idx="17006">
                  <c:v>44833.476112627315</c:v>
                </c:pt>
                <c:pt idx="17007">
                  <c:v>44833.476116215279</c:v>
                </c:pt>
                <c:pt idx="17008">
                  <c:v>44833.476119699073</c:v>
                </c:pt>
                <c:pt idx="17009">
                  <c:v>44833.476123182867</c:v>
                </c:pt>
                <c:pt idx="17010">
                  <c:v>44833.476126724534</c:v>
                </c:pt>
                <c:pt idx="17011">
                  <c:v>44833.476130312498</c:v>
                </c:pt>
                <c:pt idx="17012">
                  <c:v>44833.476133935183</c:v>
                </c:pt>
                <c:pt idx="17013">
                  <c:v>44833.476137511578</c:v>
                </c:pt>
                <c:pt idx="17014">
                  <c:v>44833.476141006948</c:v>
                </c:pt>
                <c:pt idx="17015">
                  <c:v>44833.476144583336</c:v>
                </c:pt>
                <c:pt idx="17016">
                  <c:v>44833.476148148147</c:v>
                </c:pt>
                <c:pt idx="17017">
                  <c:v>44833.476151631941</c:v>
                </c:pt>
                <c:pt idx="17018">
                  <c:v>44833.476155243057</c:v>
                </c:pt>
                <c:pt idx="17019">
                  <c:v>44833.476158726851</c:v>
                </c:pt>
                <c:pt idx="17020">
                  <c:v>44833.476162210645</c:v>
                </c:pt>
                <c:pt idx="17021">
                  <c:v>44833.476165798609</c:v>
                </c:pt>
                <c:pt idx="17022">
                  <c:v>44833.476169374997</c:v>
                </c:pt>
                <c:pt idx="17023">
                  <c:v>44833.476172951392</c:v>
                </c:pt>
                <c:pt idx="17024">
                  <c:v>44833.476176435186</c:v>
                </c:pt>
                <c:pt idx="17025">
                  <c:v>44833.476180057871</c:v>
                </c:pt>
                <c:pt idx="17026">
                  <c:v>44833.476183622683</c:v>
                </c:pt>
                <c:pt idx="17027">
                  <c:v>44833.476187199078</c:v>
                </c:pt>
                <c:pt idx="17028">
                  <c:v>44833.476190763889</c:v>
                </c:pt>
                <c:pt idx="17029">
                  <c:v>44833.476194351853</c:v>
                </c:pt>
                <c:pt idx="17030">
                  <c:v>44833.476197835647</c:v>
                </c:pt>
                <c:pt idx="17031">
                  <c:v>44833.476201435187</c:v>
                </c:pt>
                <c:pt idx="17032">
                  <c:v>44833.476205023151</c:v>
                </c:pt>
                <c:pt idx="17033">
                  <c:v>44833.476208611108</c:v>
                </c:pt>
                <c:pt idx="17034">
                  <c:v>44833.476212210648</c:v>
                </c:pt>
                <c:pt idx="17035">
                  <c:v>44833.476215775459</c:v>
                </c:pt>
                <c:pt idx="17036">
                  <c:v>44833.476219351855</c:v>
                </c:pt>
                <c:pt idx="17037">
                  <c:v>44833.476222939818</c:v>
                </c:pt>
                <c:pt idx="17038">
                  <c:v>44833.476226562503</c:v>
                </c:pt>
                <c:pt idx="17039">
                  <c:v>44833.47623015046</c:v>
                </c:pt>
                <c:pt idx="17040">
                  <c:v>44833.476233726855</c:v>
                </c:pt>
                <c:pt idx="17041">
                  <c:v>44833.476237326387</c:v>
                </c:pt>
                <c:pt idx="17042">
                  <c:v>44833.476240925927</c:v>
                </c:pt>
                <c:pt idx="17043">
                  <c:v>44833.476244409721</c:v>
                </c:pt>
                <c:pt idx="17044">
                  <c:v>44833.476248009261</c:v>
                </c:pt>
                <c:pt idx="17045">
                  <c:v>44833.476251597225</c:v>
                </c:pt>
                <c:pt idx="17046">
                  <c:v>44833.47625521991</c:v>
                </c:pt>
                <c:pt idx="17047">
                  <c:v>44833.476258807874</c:v>
                </c:pt>
                <c:pt idx="17048">
                  <c:v>44833.476262372686</c:v>
                </c:pt>
                <c:pt idx="17049">
                  <c:v>44833.476265937497</c:v>
                </c:pt>
                <c:pt idx="17050">
                  <c:v>44833.476269525461</c:v>
                </c:pt>
                <c:pt idx="17051">
                  <c:v>44833.476273125001</c:v>
                </c:pt>
                <c:pt idx="17052">
                  <c:v>44833.476276701389</c:v>
                </c:pt>
                <c:pt idx="17053">
                  <c:v>44833.476280300929</c:v>
                </c:pt>
                <c:pt idx="17054">
                  <c:v>44833.476283877317</c:v>
                </c:pt>
                <c:pt idx="17055">
                  <c:v>44833.476287442129</c:v>
                </c:pt>
                <c:pt idx="17056">
                  <c:v>44833.476291030092</c:v>
                </c:pt>
                <c:pt idx="17057">
                  <c:v>44833.47629460648</c:v>
                </c:pt>
                <c:pt idx="17058">
                  <c:v>44833.476298229165</c:v>
                </c:pt>
                <c:pt idx="17059">
                  <c:v>44833.476301805553</c:v>
                </c:pt>
                <c:pt idx="17060">
                  <c:v>44833.476305358796</c:v>
                </c:pt>
                <c:pt idx="17061">
                  <c:v>44833.47630884259</c:v>
                </c:pt>
                <c:pt idx="17062">
                  <c:v>44833.476312430554</c:v>
                </c:pt>
                <c:pt idx="17063">
                  <c:v>44833.476316018518</c:v>
                </c:pt>
                <c:pt idx="17064">
                  <c:v>44833.476319583337</c:v>
                </c:pt>
                <c:pt idx="17065">
                  <c:v>44833.476323148148</c:v>
                </c:pt>
                <c:pt idx="17066">
                  <c:v>44833.476326701391</c:v>
                </c:pt>
                <c:pt idx="17067">
                  <c:v>44833.476330300924</c:v>
                </c:pt>
                <c:pt idx="17068">
                  <c:v>44833.476333865743</c:v>
                </c:pt>
                <c:pt idx="17069">
                  <c:v>44833.476337349537</c:v>
                </c:pt>
                <c:pt idx="17070">
                  <c:v>44833.476340833331</c:v>
                </c:pt>
                <c:pt idx="17071">
                  <c:v>44833.476344421295</c:v>
                </c:pt>
                <c:pt idx="17072">
                  <c:v>44833.476348020835</c:v>
                </c:pt>
                <c:pt idx="17073">
                  <c:v>44833.476351597223</c:v>
                </c:pt>
                <c:pt idx="17074">
                  <c:v>44833.476355081017</c:v>
                </c:pt>
                <c:pt idx="17075">
                  <c:v>44833.476358668981</c:v>
                </c:pt>
                <c:pt idx="17076">
                  <c:v>44833.476362256944</c:v>
                </c:pt>
                <c:pt idx="17077">
                  <c:v>44833.476365810187</c:v>
                </c:pt>
                <c:pt idx="17078">
                  <c:v>44833.476369386575</c:v>
                </c:pt>
                <c:pt idx="17079">
                  <c:v>44833.476372986108</c:v>
                </c:pt>
                <c:pt idx="17080">
                  <c:v>44833.476376597224</c:v>
                </c:pt>
                <c:pt idx="17081">
                  <c:v>44833.476380162036</c:v>
                </c:pt>
                <c:pt idx="17082">
                  <c:v>44833.476383645837</c:v>
                </c:pt>
                <c:pt idx="17083">
                  <c:v>44833.476387210649</c:v>
                </c:pt>
                <c:pt idx="17084">
                  <c:v>44833.476390798613</c:v>
                </c:pt>
                <c:pt idx="17085">
                  <c:v>44833.476394282407</c:v>
                </c:pt>
                <c:pt idx="17086">
                  <c:v>44833.476397847226</c:v>
                </c:pt>
                <c:pt idx="17087">
                  <c:v>44833.476401435182</c:v>
                </c:pt>
                <c:pt idx="17088">
                  <c:v>44833.476404918983</c:v>
                </c:pt>
                <c:pt idx="17089">
                  <c:v>44833.476408530092</c:v>
                </c:pt>
                <c:pt idx="17090">
                  <c:v>44833.476412129632</c:v>
                </c:pt>
                <c:pt idx="17091">
                  <c:v>44833.476415694444</c:v>
                </c:pt>
                <c:pt idx="17092">
                  <c:v>44833.47641920139</c:v>
                </c:pt>
                <c:pt idx="17093">
                  <c:v>44833.476422812499</c:v>
                </c:pt>
                <c:pt idx="17094">
                  <c:v>44833.476426400463</c:v>
                </c:pt>
                <c:pt idx="17095">
                  <c:v>44833.476429884257</c:v>
                </c:pt>
                <c:pt idx="17096">
                  <c:v>44833.4764334375</c:v>
                </c:pt>
                <c:pt idx="17097">
                  <c:v>44833.476437002311</c:v>
                </c:pt>
                <c:pt idx="17098">
                  <c:v>44833.476440497689</c:v>
                </c:pt>
                <c:pt idx="17099">
                  <c:v>44833.476444074076</c:v>
                </c:pt>
                <c:pt idx="17100">
                  <c:v>44833.47644766204</c:v>
                </c:pt>
                <c:pt idx="17101">
                  <c:v>44833.476451284725</c:v>
                </c:pt>
                <c:pt idx="17102">
                  <c:v>44833.476454849537</c:v>
                </c:pt>
                <c:pt idx="17103">
                  <c:v>44833.476458344907</c:v>
                </c:pt>
                <c:pt idx="17104">
                  <c:v>44833.476461921295</c:v>
                </c:pt>
                <c:pt idx="17105">
                  <c:v>44833.476465486114</c:v>
                </c:pt>
                <c:pt idx="17106">
                  <c:v>44833.476468969908</c:v>
                </c:pt>
                <c:pt idx="17107">
                  <c:v>44833.476472546296</c:v>
                </c:pt>
                <c:pt idx="17108">
                  <c:v>44833.476476122683</c:v>
                </c:pt>
                <c:pt idx="17109">
                  <c:v>44833.476479733799</c:v>
                </c:pt>
                <c:pt idx="17110">
                  <c:v>44833.476483310187</c:v>
                </c:pt>
                <c:pt idx="17111">
                  <c:v>44833.476486886575</c:v>
                </c:pt>
                <c:pt idx="17112">
                  <c:v>44833.476490451387</c:v>
                </c:pt>
                <c:pt idx="17113">
                  <c:v>44833.476494050927</c:v>
                </c:pt>
                <c:pt idx="17114">
                  <c:v>44833.476497615738</c:v>
                </c:pt>
                <c:pt idx="17115">
                  <c:v>44833.476501203702</c:v>
                </c:pt>
                <c:pt idx="17116">
                  <c:v>44833.47650478009</c:v>
                </c:pt>
                <c:pt idx="17117">
                  <c:v>44833.476508402775</c:v>
                </c:pt>
                <c:pt idx="17118">
                  <c:v>44833.47651197917</c:v>
                </c:pt>
                <c:pt idx="17119">
                  <c:v>44833.476515567127</c:v>
                </c:pt>
                <c:pt idx="17120">
                  <c:v>44833.476519155091</c:v>
                </c:pt>
                <c:pt idx="17121">
                  <c:v>44833.476522777775</c:v>
                </c:pt>
                <c:pt idx="17122">
                  <c:v>44833.476526377315</c:v>
                </c:pt>
                <c:pt idx="17123">
                  <c:v>44833.476529930558</c:v>
                </c:pt>
                <c:pt idx="17124">
                  <c:v>44833.476533414352</c:v>
                </c:pt>
                <c:pt idx="17125">
                  <c:v>44833.476537002316</c:v>
                </c:pt>
                <c:pt idx="17126">
                  <c:v>44833.476540601849</c:v>
                </c:pt>
                <c:pt idx="17127">
                  <c:v>44833.476544189813</c:v>
                </c:pt>
                <c:pt idx="17128">
                  <c:v>44833.476547673614</c:v>
                </c:pt>
                <c:pt idx="17129">
                  <c:v>44833.476551261578</c:v>
                </c:pt>
                <c:pt idx="17130">
                  <c:v>44833.476554826389</c:v>
                </c:pt>
                <c:pt idx="17131">
                  <c:v>44833.476558391201</c:v>
                </c:pt>
                <c:pt idx="17132">
                  <c:v>44833.476561875003</c:v>
                </c:pt>
                <c:pt idx="17133">
                  <c:v>44833.476565358797</c:v>
                </c:pt>
                <c:pt idx="17134">
                  <c:v>44833.476568923608</c:v>
                </c:pt>
                <c:pt idx="17135">
                  <c:v>44833.476572511572</c:v>
                </c:pt>
                <c:pt idx="17136">
                  <c:v>44833.476576134257</c:v>
                </c:pt>
                <c:pt idx="17137">
                  <c:v>44833.476579733797</c:v>
                </c:pt>
                <c:pt idx="17138">
                  <c:v>44833.476583321761</c:v>
                </c:pt>
                <c:pt idx="17139">
                  <c:v>44833.476586944445</c:v>
                </c:pt>
                <c:pt idx="17140">
                  <c:v>44833.476590520833</c:v>
                </c:pt>
                <c:pt idx="17141">
                  <c:v>44833.476594108797</c:v>
                </c:pt>
                <c:pt idx="17142">
                  <c:v>44833.476597685185</c:v>
                </c:pt>
                <c:pt idx="17143">
                  <c:v>44833.476601168979</c:v>
                </c:pt>
                <c:pt idx="17144">
                  <c:v>44833.476604791664</c:v>
                </c:pt>
                <c:pt idx="17145">
                  <c:v>44833.476608356483</c:v>
                </c:pt>
                <c:pt idx="17146">
                  <c:v>44833.476611956015</c:v>
                </c:pt>
                <c:pt idx="17147">
                  <c:v>44833.476615543979</c:v>
                </c:pt>
                <c:pt idx="17148">
                  <c:v>44833.476619143519</c:v>
                </c:pt>
                <c:pt idx="17149">
                  <c:v>44833.476622731483</c:v>
                </c:pt>
                <c:pt idx="17150">
                  <c:v>44833.476626215277</c:v>
                </c:pt>
                <c:pt idx="17151">
                  <c:v>44833.476629780096</c:v>
                </c:pt>
                <c:pt idx="17152">
                  <c:v>44833.476633368053</c:v>
                </c:pt>
                <c:pt idx="17153">
                  <c:v>44833.476636967593</c:v>
                </c:pt>
                <c:pt idx="17154">
                  <c:v>44833.476640590277</c:v>
                </c:pt>
                <c:pt idx="17155">
                  <c:v>44833.476644178241</c:v>
                </c:pt>
                <c:pt idx="17156">
                  <c:v>44833.476647743053</c:v>
                </c:pt>
                <c:pt idx="17157">
                  <c:v>44833.476651226854</c:v>
                </c:pt>
                <c:pt idx="17158">
                  <c:v>44833.476654791666</c:v>
                </c:pt>
                <c:pt idx="17159">
                  <c:v>44833.476658414351</c:v>
                </c:pt>
                <c:pt idx="17160">
                  <c:v>44833.476662013891</c:v>
                </c:pt>
                <c:pt idx="17161">
                  <c:v>44833.476665590279</c:v>
                </c:pt>
                <c:pt idx="17162">
                  <c:v>44833.476669166666</c:v>
                </c:pt>
                <c:pt idx="17163">
                  <c:v>44833.476672743054</c:v>
                </c:pt>
                <c:pt idx="17164">
                  <c:v>44833.476676307873</c:v>
                </c:pt>
                <c:pt idx="17165">
                  <c:v>44833.47667989583</c:v>
                </c:pt>
                <c:pt idx="17166">
                  <c:v>44833.476683472225</c:v>
                </c:pt>
                <c:pt idx="17167">
                  <c:v>44833.476687083334</c:v>
                </c:pt>
                <c:pt idx="17168">
                  <c:v>44833.476690567128</c:v>
                </c:pt>
                <c:pt idx="17169">
                  <c:v>44833.476694143515</c:v>
                </c:pt>
                <c:pt idx="17170">
                  <c:v>44833.476697627317</c:v>
                </c:pt>
                <c:pt idx="17171">
                  <c:v>44833.476701203705</c:v>
                </c:pt>
                <c:pt idx="17172">
                  <c:v>44833.476704756948</c:v>
                </c:pt>
                <c:pt idx="17173">
                  <c:v>44833.476708252318</c:v>
                </c:pt>
                <c:pt idx="17174">
                  <c:v>44833.476711828705</c:v>
                </c:pt>
                <c:pt idx="17175">
                  <c:v>44833.476715312499</c:v>
                </c:pt>
                <c:pt idx="17176">
                  <c:v>44833.476718935184</c:v>
                </c:pt>
                <c:pt idx="17177">
                  <c:v>44833.476722488427</c:v>
                </c:pt>
                <c:pt idx="17178">
                  <c:v>44833.476726076391</c:v>
                </c:pt>
                <c:pt idx="17179">
                  <c:v>44833.476729652779</c:v>
                </c:pt>
                <c:pt idx="17180">
                  <c:v>44833.476733136573</c:v>
                </c:pt>
                <c:pt idx="17181">
                  <c:v>44833.476736724537</c:v>
                </c:pt>
                <c:pt idx="17182">
                  <c:v>44833.476740358798</c:v>
                </c:pt>
                <c:pt idx="17183">
                  <c:v>44833.476743946761</c:v>
                </c:pt>
                <c:pt idx="17184">
                  <c:v>44833.476747523149</c:v>
                </c:pt>
                <c:pt idx="17185">
                  <c:v>44833.476751006943</c:v>
                </c:pt>
                <c:pt idx="17186">
                  <c:v>44833.476754583331</c:v>
                </c:pt>
                <c:pt idx="17187">
                  <c:v>44833.476758206016</c:v>
                </c:pt>
                <c:pt idx="17188">
                  <c:v>44833.47676179398</c:v>
                </c:pt>
                <c:pt idx="17189">
                  <c:v>44833.476765381944</c:v>
                </c:pt>
                <c:pt idx="17190">
                  <c:v>44833.476768865738</c:v>
                </c:pt>
                <c:pt idx="17191">
                  <c:v>44833.476772442133</c:v>
                </c:pt>
                <c:pt idx="17192">
                  <c:v>44833.476776053241</c:v>
                </c:pt>
                <c:pt idx="17193">
                  <c:v>44833.476779641205</c:v>
                </c:pt>
                <c:pt idx="17194">
                  <c:v>44833.476783206017</c:v>
                </c:pt>
                <c:pt idx="17195">
                  <c:v>44833.476786689818</c:v>
                </c:pt>
                <c:pt idx="17196">
                  <c:v>44833.476790277775</c:v>
                </c:pt>
                <c:pt idx="17197">
                  <c:v>44833.47679390046</c:v>
                </c:pt>
                <c:pt idx="17198">
                  <c:v>44833.476797488423</c:v>
                </c:pt>
                <c:pt idx="17199">
                  <c:v>44833.476801064811</c:v>
                </c:pt>
                <c:pt idx="17200">
                  <c:v>44833.47680462963</c:v>
                </c:pt>
                <c:pt idx="17201">
                  <c:v>44833.476808113424</c:v>
                </c:pt>
                <c:pt idx="17202">
                  <c:v>44833.476811701388</c:v>
                </c:pt>
                <c:pt idx="17203">
                  <c:v>44833.476815324073</c:v>
                </c:pt>
                <c:pt idx="17204">
                  <c:v>44833.476818912037</c:v>
                </c:pt>
                <c:pt idx="17205">
                  <c:v>44833.47682246528</c:v>
                </c:pt>
                <c:pt idx="17206">
                  <c:v>44833.476825949074</c:v>
                </c:pt>
                <c:pt idx="17207">
                  <c:v>44833.476829513886</c:v>
                </c:pt>
                <c:pt idx="17208">
                  <c:v>44833.476833078705</c:v>
                </c:pt>
                <c:pt idx="17209">
                  <c:v>44833.476836574075</c:v>
                </c:pt>
                <c:pt idx="17210">
                  <c:v>44833.476840150463</c:v>
                </c:pt>
                <c:pt idx="17211">
                  <c:v>44833.476843738426</c:v>
                </c:pt>
                <c:pt idx="17212">
                  <c:v>44833.47684732639</c:v>
                </c:pt>
                <c:pt idx="17213">
                  <c:v>44833.476850833336</c:v>
                </c:pt>
                <c:pt idx="17214">
                  <c:v>44833.476854421293</c:v>
                </c:pt>
                <c:pt idx="17215">
                  <c:v>44833.476858009257</c:v>
                </c:pt>
                <c:pt idx="17216">
                  <c:v>44833.476861620373</c:v>
                </c:pt>
                <c:pt idx="17217">
                  <c:v>44833.476865150464</c:v>
                </c:pt>
                <c:pt idx="17218">
                  <c:v>44833.476868773148</c:v>
                </c:pt>
                <c:pt idx="17219">
                  <c:v>44833.476872361112</c:v>
                </c:pt>
                <c:pt idx="17220">
                  <c:v>44833.476875844906</c:v>
                </c:pt>
                <c:pt idx="17221">
                  <c:v>44833.476879409725</c:v>
                </c:pt>
                <c:pt idx="17222">
                  <c:v>44833.476882997682</c:v>
                </c:pt>
                <c:pt idx="17223">
                  <c:v>44833.476886481483</c:v>
                </c:pt>
                <c:pt idx="17224">
                  <c:v>44833.476890104168</c:v>
                </c:pt>
                <c:pt idx="17225">
                  <c:v>44833.476893692132</c:v>
                </c:pt>
                <c:pt idx="17226">
                  <c:v>44833.476897280096</c:v>
                </c:pt>
                <c:pt idx="17227">
                  <c:v>44833.47690076389</c:v>
                </c:pt>
                <c:pt idx="17228">
                  <c:v>44833.476904328701</c:v>
                </c:pt>
                <c:pt idx="17229">
                  <c:v>44833.476907951386</c:v>
                </c:pt>
                <c:pt idx="17230">
                  <c:v>44833.47691153935</c:v>
                </c:pt>
                <c:pt idx="17231">
                  <c:v>44833.476915127314</c:v>
                </c:pt>
                <c:pt idx="17232">
                  <c:v>44833.476918761575</c:v>
                </c:pt>
                <c:pt idx="17233">
                  <c:v>44833.476922337963</c:v>
                </c:pt>
                <c:pt idx="17234">
                  <c:v>44833.476925821757</c:v>
                </c:pt>
                <c:pt idx="17235">
                  <c:v>44833.476929386576</c:v>
                </c:pt>
                <c:pt idx="17236">
                  <c:v>44833.476932962963</c:v>
                </c:pt>
                <c:pt idx="17237">
                  <c:v>44833.476936539351</c:v>
                </c:pt>
                <c:pt idx="17238">
                  <c:v>44833.476940023145</c:v>
                </c:pt>
                <c:pt idx="17239">
                  <c:v>44833.476943622685</c:v>
                </c:pt>
                <c:pt idx="17240">
                  <c:v>44833.476947222225</c:v>
                </c:pt>
                <c:pt idx="17241">
                  <c:v>44833.476950787037</c:v>
                </c:pt>
                <c:pt idx="17242">
                  <c:v>44833.476954386577</c:v>
                </c:pt>
                <c:pt idx="17243">
                  <c:v>44833.476957974533</c:v>
                </c:pt>
                <c:pt idx="17244">
                  <c:v>44833.476961550929</c:v>
                </c:pt>
                <c:pt idx="17245">
                  <c:v>44833.476965127316</c:v>
                </c:pt>
                <c:pt idx="17246">
                  <c:v>44833.476968738425</c:v>
                </c:pt>
                <c:pt idx="17247">
                  <c:v>44833.476972291668</c:v>
                </c:pt>
                <c:pt idx="17248">
                  <c:v>44833.476975775462</c:v>
                </c:pt>
                <c:pt idx="17249">
                  <c:v>44833.476979259256</c:v>
                </c:pt>
                <c:pt idx="17250">
                  <c:v>44833.47698284722</c:v>
                </c:pt>
                <c:pt idx="17251">
                  <c:v>44833.476986400463</c:v>
                </c:pt>
                <c:pt idx="17252">
                  <c:v>44833.476989988427</c:v>
                </c:pt>
                <c:pt idx="17253">
                  <c:v>44833.476993576391</c:v>
                </c:pt>
                <c:pt idx="17254">
                  <c:v>44833.476997152778</c:v>
                </c:pt>
                <c:pt idx="17255">
                  <c:v>44833.477000763887</c:v>
                </c:pt>
                <c:pt idx="17256">
                  <c:v>44833.477004363427</c:v>
                </c:pt>
                <c:pt idx="17257">
                  <c:v>44833.477007951391</c:v>
                </c:pt>
                <c:pt idx="17258">
                  <c:v>44833.4770115625</c:v>
                </c:pt>
                <c:pt idx="17259">
                  <c:v>44833.477015046294</c:v>
                </c:pt>
                <c:pt idx="17260">
                  <c:v>44833.477018622689</c:v>
                </c:pt>
                <c:pt idx="17261">
                  <c:v>44833.477022210645</c:v>
                </c:pt>
                <c:pt idx="17262">
                  <c:v>44833.477025763888</c:v>
                </c:pt>
                <c:pt idx="17263">
                  <c:v>44833.477029247682</c:v>
                </c:pt>
                <c:pt idx="17264">
                  <c:v>44833.477032731484</c:v>
                </c:pt>
                <c:pt idx="17265">
                  <c:v>44833.477036319448</c:v>
                </c:pt>
                <c:pt idx="17266">
                  <c:v>44833.477039942132</c:v>
                </c:pt>
                <c:pt idx="17267">
                  <c:v>44833.477043541665</c:v>
                </c:pt>
                <c:pt idx="17268">
                  <c:v>44833.477047118053</c:v>
                </c:pt>
                <c:pt idx="17269">
                  <c:v>44833.477050694448</c:v>
                </c:pt>
                <c:pt idx="17270">
                  <c:v>44833.477054328701</c:v>
                </c:pt>
                <c:pt idx="17271">
                  <c:v>44833.477057916665</c:v>
                </c:pt>
                <c:pt idx="17272">
                  <c:v>44833.477061493053</c:v>
                </c:pt>
                <c:pt idx="17273">
                  <c:v>44833.477065057872</c:v>
                </c:pt>
                <c:pt idx="17274">
                  <c:v>44833.477068645836</c:v>
                </c:pt>
                <c:pt idx="17275">
                  <c:v>44833.477072268521</c:v>
                </c:pt>
                <c:pt idx="17276">
                  <c:v>44833.477075856485</c:v>
                </c:pt>
                <c:pt idx="17277">
                  <c:v>44833.477079444441</c:v>
                </c:pt>
                <c:pt idx="17278">
                  <c:v>44833.477082928242</c:v>
                </c:pt>
                <c:pt idx="17279">
                  <c:v>44833.477086493054</c:v>
                </c:pt>
                <c:pt idx="17280">
                  <c:v>44833.477090115739</c:v>
                </c:pt>
                <c:pt idx="17281">
                  <c:v>44833.477093692127</c:v>
                </c:pt>
                <c:pt idx="17282">
                  <c:v>44833.477097268522</c:v>
                </c:pt>
                <c:pt idx="17283">
                  <c:v>44833.477100752316</c:v>
                </c:pt>
                <c:pt idx="17284">
                  <c:v>44833.477104351849</c:v>
                </c:pt>
                <c:pt idx="17285">
                  <c:v>44833.477107962965</c:v>
                </c:pt>
                <c:pt idx="17286">
                  <c:v>44833.477111446758</c:v>
                </c:pt>
                <c:pt idx="17287">
                  <c:v>44833.477115034722</c:v>
                </c:pt>
                <c:pt idx="17288">
                  <c:v>44833.477118599534</c:v>
                </c:pt>
                <c:pt idx="17289">
                  <c:v>44833.477122175929</c:v>
                </c:pt>
                <c:pt idx="17290">
                  <c:v>44833.477125775462</c:v>
                </c:pt>
                <c:pt idx="17291">
                  <c:v>44833.477129293984</c:v>
                </c:pt>
                <c:pt idx="17292">
                  <c:v>44833.477132881948</c:v>
                </c:pt>
                <c:pt idx="17293">
                  <c:v>44833.477136469905</c:v>
                </c:pt>
                <c:pt idx="17294">
                  <c:v>44833.4771400463</c:v>
                </c:pt>
                <c:pt idx="17295">
                  <c:v>44833.477143611111</c:v>
                </c:pt>
                <c:pt idx="17296">
                  <c:v>44833.477147175923</c:v>
                </c:pt>
                <c:pt idx="17297">
                  <c:v>44833.477150798608</c:v>
                </c:pt>
                <c:pt idx="17298">
                  <c:v>44833.477154282409</c:v>
                </c:pt>
                <c:pt idx="17299">
                  <c:v>44833.477157870373</c:v>
                </c:pt>
                <c:pt idx="17300">
                  <c:v>44833.477161446761</c:v>
                </c:pt>
                <c:pt idx="17301">
                  <c:v>44833.477164930555</c:v>
                </c:pt>
                <c:pt idx="17302">
                  <c:v>44833.477168414349</c:v>
                </c:pt>
                <c:pt idx="17303">
                  <c:v>44833.477172037034</c:v>
                </c:pt>
                <c:pt idx="17304">
                  <c:v>44833.477175613429</c:v>
                </c:pt>
                <c:pt idx="17305">
                  <c:v>44833.47717917824</c:v>
                </c:pt>
                <c:pt idx="17306">
                  <c:v>44833.477182743052</c:v>
                </c:pt>
                <c:pt idx="17307">
                  <c:v>44833.477186342592</c:v>
                </c:pt>
                <c:pt idx="17308">
                  <c:v>44833.477189930556</c:v>
                </c:pt>
                <c:pt idx="17309">
                  <c:v>44833.477193553241</c:v>
                </c:pt>
                <c:pt idx="17310">
                  <c:v>44833.477197141205</c:v>
                </c:pt>
                <c:pt idx="17311">
                  <c:v>44833.477200694448</c:v>
                </c:pt>
                <c:pt idx="17312">
                  <c:v>44833.47720429398</c:v>
                </c:pt>
                <c:pt idx="17313">
                  <c:v>44833.477207858799</c:v>
                </c:pt>
                <c:pt idx="17314">
                  <c:v>44833.477211342593</c:v>
                </c:pt>
                <c:pt idx="17315">
                  <c:v>44833.477214976854</c:v>
                </c:pt>
                <c:pt idx="17316">
                  <c:v>44833.477218541666</c:v>
                </c:pt>
                <c:pt idx="17317">
                  <c:v>44833.477222094909</c:v>
                </c:pt>
                <c:pt idx="17318">
                  <c:v>44833.477225682873</c:v>
                </c:pt>
                <c:pt idx="17319">
                  <c:v>44833.477229270837</c:v>
                </c:pt>
                <c:pt idx="17320">
                  <c:v>44833.477232824072</c:v>
                </c:pt>
                <c:pt idx="17321">
                  <c:v>44833.477236319442</c:v>
                </c:pt>
                <c:pt idx="17322">
                  <c:v>44833.47723989583</c:v>
                </c:pt>
                <c:pt idx="17323">
                  <c:v>44833.477243379632</c:v>
                </c:pt>
                <c:pt idx="17324">
                  <c:v>44833.477247002316</c:v>
                </c:pt>
                <c:pt idx="17325">
                  <c:v>44833.47725059028</c:v>
                </c:pt>
                <c:pt idx="17326">
                  <c:v>44833.477254074074</c:v>
                </c:pt>
                <c:pt idx="17327">
                  <c:v>44833.477257650462</c:v>
                </c:pt>
                <c:pt idx="17328">
                  <c:v>44833.477261273147</c:v>
                </c:pt>
                <c:pt idx="17329">
                  <c:v>44833.477264756948</c:v>
                </c:pt>
                <c:pt idx="17330">
                  <c:v>44833.47726832176</c:v>
                </c:pt>
                <c:pt idx="17331">
                  <c:v>44833.477271898148</c:v>
                </c:pt>
                <c:pt idx="17332">
                  <c:v>44833.477275462959</c:v>
                </c:pt>
                <c:pt idx="17333">
                  <c:v>44833.477279039354</c:v>
                </c:pt>
                <c:pt idx="17334">
                  <c:v>44833.477282615742</c:v>
                </c:pt>
                <c:pt idx="17335">
                  <c:v>44833.47728619213</c:v>
                </c:pt>
                <c:pt idx="17336">
                  <c:v>44833.477289675924</c:v>
                </c:pt>
                <c:pt idx="17337">
                  <c:v>44833.477293252312</c:v>
                </c:pt>
                <c:pt idx="17338">
                  <c:v>44833.477296736113</c:v>
                </c:pt>
                <c:pt idx="17339">
                  <c:v>44833.477300358798</c:v>
                </c:pt>
                <c:pt idx="17340">
                  <c:v>44833.477303946762</c:v>
                </c:pt>
                <c:pt idx="17341">
                  <c:v>44833.47730752315</c:v>
                </c:pt>
                <c:pt idx="17342">
                  <c:v>44833.477311145834</c:v>
                </c:pt>
                <c:pt idx="17343">
                  <c:v>44833.477314756943</c:v>
                </c:pt>
                <c:pt idx="17344">
                  <c:v>44833.477318333331</c:v>
                </c:pt>
                <c:pt idx="17345">
                  <c:v>44833.477321921295</c:v>
                </c:pt>
                <c:pt idx="17346">
                  <c:v>44833.477325486114</c:v>
                </c:pt>
                <c:pt idx="17347">
                  <c:v>44833.477329062502</c:v>
                </c:pt>
                <c:pt idx="17348">
                  <c:v>44833.477332638889</c:v>
                </c:pt>
                <c:pt idx="17349">
                  <c:v>44833.477336249998</c:v>
                </c:pt>
                <c:pt idx="17350">
                  <c:v>44833.477339826386</c:v>
                </c:pt>
                <c:pt idx="17351">
                  <c:v>44833.47734341435</c:v>
                </c:pt>
                <c:pt idx="17352">
                  <c:v>44833.477347002314</c:v>
                </c:pt>
                <c:pt idx="17353">
                  <c:v>44833.477350486108</c:v>
                </c:pt>
                <c:pt idx="17354">
                  <c:v>44833.477354062503</c:v>
                </c:pt>
                <c:pt idx="17355">
                  <c:v>44833.477357627315</c:v>
                </c:pt>
                <c:pt idx="17356">
                  <c:v>44833.477361249999</c:v>
                </c:pt>
                <c:pt idx="17357">
                  <c:v>44833.477364826387</c:v>
                </c:pt>
                <c:pt idx="17358">
                  <c:v>44833.477368414351</c:v>
                </c:pt>
                <c:pt idx="17359">
                  <c:v>44833.47737197917</c:v>
                </c:pt>
                <c:pt idx="17360">
                  <c:v>44833.477375555558</c:v>
                </c:pt>
                <c:pt idx="17361">
                  <c:v>44833.477379178243</c:v>
                </c:pt>
                <c:pt idx="17362">
                  <c:v>44833.477382662037</c:v>
                </c:pt>
                <c:pt idx="17363">
                  <c:v>44833.477386261577</c:v>
                </c:pt>
                <c:pt idx="17364">
                  <c:v>44833.47738984954</c:v>
                </c:pt>
                <c:pt idx="17365">
                  <c:v>44833.477393333334</c:v>
                </c:pt>
                <c:pt idx="17366">
                  <c:v>44833.477396932867</c:v>
                </c:pt>
                <c:pt idx="17367">
                  <c:v>44833.477400416668</c:v>
                </c:pt>
                <c:pt idx="17368">
                  <c:v>44833.477403993056</c:v>
                </c:pt>
                <c:pt idx="17369">
                  <c:v>44833.47740747685</c:v>
                </c:pt>
                <c:pt idx="17370">
                  <c:v>44833.47741107639</c:v>
                </c:pt>
                <c:pt idx="17371">
                  <c:v>44833.477414675923</c:v>
                </c:pt>
                <c:pt idx="17372">
                  <c:v>44833.477418263887</c:v>
                </c:pt>
                <c:pt idx="17373">
                  <c:v>44833.477421851851</c:v>
                </c:pt>
                <c:pt idx="17374">
                  <c:v>44833.477425335645</c:v>
                </c:pt>
                <c:pt idx="17375">
                  <c:v>44833.477428923608</c:v>
                </c:pt>
                <c:pt idx="17376">
                  <c:v>44833.477432500003</c:v>
                </c:pt>
                <c:pt idx="17377">
                  <c:v>44833.477436111112</c:v>
                </c:pt>
                <c:pt idx="17378">
                  <c:v>44833.477439675924</c:v>
                </c:pt>
                <c:pt idx="17379">
                  <c:v>44833.477443252312</c:v>
                </c:pt>
                <c:pt idx="17380">
                  <c:v>44833.477446851852</c:v>
                </c:pt>
                <c:pt idx="17381">
                  <c:v>44833.477450416663</c:v>
                </c:pt>
                <c:pt idx="17382">
                  <c:v>44833.477454016203</c:v>
                </c:pt>
                <c:pt idx="17383">
                  <c:v>44833.477457615743</c:v>
                </c:pt>
                <c:pt idx="17384">
                  <c:v>44833.477461111113</c:v>
                </c:pt>
                <c:pt idx="17385">
                  <c:v>44833.477464675925</c:v>
                </c:pt>
                <c:pt idx="17386">
                  <c:v>44833.477468240744</c:v>
                </c:pt>
                <c:pt idx="17387">
                  <c:v>44833.477471840277</c:v>
                </c:pt>
                <c:pt idx="17388">
                  <c:v>44833.477475405096</c:v>
                </c:pt>
                <c:pt idx="17389">
                  <c:v>44833.477479004629</c:v>
                </c:pt>
                <c:pt idx="17390">
                  <c:v>44833.477482604168</c:v>
                </c:pt>
                <c:pt idx="17391">
                  <c:v>44833.477486192132</c:v>
                </c:pt>
                <c:pt idx="17392">
                  <c:v>44833.477489791665</c:v>
                </c:pt>
                <c:pt idx="17393">
                  <c:v>44833.477493379629</c:v>
                </c:pt>
                <c:pt idx="17394">
                  <c:v>44833.477496990738</c:v>
                </c:pt>
                <c:pt idx="17395">
                  <c:v>44833.477500590277</c:v>
                </c:pt>
                <c:pt idx="17396">
                  <c:v>44833.477504178241</c:v>
                </c:pt>
                <c:pt idx="17397">
                  <c:v>44833.47750778935</c:v>
                </c:pt>
                <c:pt idx="17398">
                  <c:v>44833.477511273151</c:v>
                </c:pt>
                <c:pt idx="17399">
                  <c:v>44833.477514872684</c:v>
                </c:pt>
                <c:pt idx="17400">
                  <c:v>44833.477518437503</c:v>
                </c:pt>
                <c:pt idx="17401">
                  <c:v>44833.477521921297</c:v>
                </c:pt>
                <c:pt idx="17402">
                  <c:v>44833.477525509261</c:v>
                </c:pt>
                <c:pt idx="17403">
                  <c:v>44833.477529085649</c:v>
                </c:pt>
                <c:pt idx="17404">
                  <c:v>44833.477532696757</c:v>
                </c:pt>
                <c:pt idx="17405">
                  <c:v>44833.477536238424</c:v>
                </c:pt>
                <c:pt idx="17406">
                  <c:v>44833.477539837964</c:v>
                </c:pt>
                <c:pt idx="17407">
                  <c:v>44833.477543425928</c:v>
                </c:pt>
                <c:pt idx="17408">
                  <c:v>44833.477546909722</c:v>
                </c:pt>
                <c:pt idx="17409">
                  <c:v>44833.477550497686</c:v>
                </c:pt>
                <c:pt idx="17410">
                  <c:v>44833.477554097219</c:v>
                </c:pt>
                <c:pt idx="17411">
                  <c:v>44833.477557685183</c:v>
                </c:pt>
                <c:pt idx="17412">
                  <c:v>44833.477561250002</c:v>
                </c:pt>
                <c:pt idx="17413">
                  <c:v>44833.477564733796</c:v>
                </c:pt>
                <c:pt idx="17414">
                  <c:v>44833.477568321759</c:v>
                </c:pt>
                <c:pt idx="17415">
                  <c:v>44833.477571921299</c:v>
                </c:pt>
                <c:pt idx="17416">
                  <c:v>44833.477575543984</c:v>
                </c:pt>
                <c:pt idx="17417">
                  <c:v>44833.477579108796</c:v>
                </c:pt>
                <c:pt idx="17418">
                  <c:v>44833.47758269676</c:v>
                </c:pt>
                <c:pt idx="17419">
                  <c:v>44833.477586273148</c:v>
                </c:pt>
                <c:pt idx="17420">
                  <c:v>44833.477589861111</c:v>
                </c:pt>
                <c:pt idx="17421">
                  <c:v>44833.477593460651</c:v>
                </c:pt>
                <c:pt idx="17422">
                  <c:v>44833.477597060184</c:v>
                </c:pt>
                <c:pt idx="17423">
                  <c:v>44833.477600648148</c:v>
                </c:pt>
                <c:pt idx="17424">
                  <c:v>44833.477604224536</c:v>
                </c:pt>
                <c:pt idx="17425">
                  <c:v>44833.477607824076</c:v>
                </c:pt>
                <c:pt idx="17426">
                  <c:v>44833.47761141204</c:v>
                </c:pt>
                <c:pt idx="17427">
                  <c:v>44833.477614988427</c:v>
                </c:pt>
                <c:pt idx="17428">
                  <c:v>44833.47761858796</c:v>
                </c:pt>
                <c:pt idx="17429">
                  <c:v>44833.477622164355</c:v>
                </c:pt>
                <c:pt idx="17430">
                  <c:v>44833.477625740743</c:v>
                </c:pt>
                <c:pt idx="17431">
                  <c:v>44833.477629305555</c:v>
                </c:pt>
                <c:pt idx="17432">
                  <c:v>44833.477632893519</c:v>
                </c:pt>
                <c:pt idx="17433">
                  <c:v>44833.477636516203</c:v>
                </c:pt>
                <c:pt idx="17434">
                  <c:v>44833.477640104167</c:v>
                </c:pt>
                <c:pt idx="17435">
                  <c:v>44833.477643587961</c:v>
                </c:pt>
                <c:pt idx="17436">
                  <c:v>44833.477647175925</c:v>
                </c:pt>
                <c:pt idx="17437">
                  <c:v>44833.477650763889</c:v>
                </c:pt>
                <c:pt idx="17438">
                  <c:v>44833.477654363429</c:v>
                </c:pt>
                <c:pt idx="17439">
                  <c:v>44833.477657951385</c:v>
                </c:pt>
                <c:pt idx="17440">
                  <c:v>44833.477661516205</c:v>
                </c:pt>
                <c:pt idx="17441">
                  <c:v>44833.477665092592</c:v>
                </c:pt>
                <c:pt idx="17442">
                  <c:v>44833.477668692132</c:v>
                </c:pt>
                <c:pt idx="17443">
                  <c:v>44833.47767226852</c:v>
                </c:pt>
                <c:pt idx="17444">
                  <c:v>44833.477675879629</c:v>
                </c:pt>
                <c:pt idx="17445">
                  <c:v>44833.477679456017</c:v>
                </c:pt>
                <c:pt idx="17446">
                  <c:v>44833.477683043981</c:v>
                </c:pt>
                <c:pt idx="17447">
                  <c:v>44833.477686631944</c:v>
                </c:pt>
                <c:pt idx="17448">
                  <c:v>44833.477690115738</c:v>
                </c:pt>
                <c:pt idx="17449">
                  <c:v>44833.477693726854</c:v>
                </c:pt>
                <c:pt idx="17450">
                  <c:v>44833.477697314818</c:v>
                </c:pt>
                <c:pt idx="17451">
                  <c:v>44833.477700891206</c:v>
                </c:pt>
                <c:pt idx="17452">
                  <c:v>44833.477704490739</c:v>
                </c:pt>
                <c:pt idx="17453">
                  <c:v>44833.477708113423</c:v>
                </c:pt>
                <c:pt idx="17454">
                  <c:v>44833.477711701387</c:v>
                </c:pt>
                <c:pt idx="17455">
                  <c:v>44833.477715289351</c:v>
                </c:pt>
                <c:pt idx="17456">
                  <c:v>44833.477718773145</c:v>
                </c:pt>
                <c:pt idx="17457">
                  <c:v>44833.477722372685</c:v>
                </c:pt>
                <c:pt idx="17458">
                  <c:v>44833.477725949073</c:v>
                </c:pt>
                <c:pt idx="17459">
                  <c:v>44833.477729432867</c:v>
                </c:pt>
                <c:pt idx="17460">
                  <c:v>44833.477733020831</c:v>
                </c:pt>
                <c:pt idx="17461">
                  <c:v>44833.477736620371</c:v>
                </c:pt>
                <c:pt idx="17462">
                  <c:v>44833.477740162038</c:v>
                </c:pt>
                <c:pt idx="17463">
                  <c:v>44833.477743738425</c:v>
                </c:pt>
                <c:pt idx="17464">
                  <c:v>44833.477747337965</c:v>
                </c:pt>
                <c:pt idx="17465">
                  <c:v>44833.477750937498</c:v>
                </c:pt>
                <c:pt idx="17466">
                  <c:v>44833.477754525462</c:v>
                </c:pt>
                <c:pt idx="17467">
                  <c:v>44833.477758113426</c:v>
                </c:pt>
                <c:pt idx="17468">
                  <c:v>44833.477761678238</c:v>
                </c:pt>
                <c:pt idx="17469">
                  <c:v>44833.477765162039</c:v>
                </c:pt>
                <c:pt idx="17470">
                  <c:v>44833.477768738427</c:v>
                </c:pt>
                <c:pt idx="17471">
                  <c:v>44833.477772361111</c:v>
                </c:pt>
                <c:pt idx="17472">
                  <c:v>44833.477775844905</c:v>
                </c:pt>
                <c:pt idx="17473">
                  <c:v>44833.477779432869</c:v>
                </c:pt>
                <c:pt idx="17474">
                  <c:v>44833.477783032409</c:v>
                </c:pt>
                <c:pt idx="17475">
                  <c:v>44833.477786643518</c:v>
                </c:pt>
                <c:pt idx="17476">
                  <c:v>44833.477790219906</c:v>
                </c:pt>
                <c:pt idx="17477">
                  <c:v>44833.477793796294</c:v>
                </c:pt>
                <c:pt idx="17478">
                  <c:v>44833.477797372689</c:v>
                </c:pt>
                <c:pt idx="17479">
                  <c:v>44833.477800960645</c:v>
                </c:pt>
                <c:pt idx="17480">
                  <c:v>44833.477804456015</c:v>
                </c:pt>
                <c:pt idx="17481">
                  <c:v>44833.477808020834</c:v>
                </c:pt>
                <c:pt idx="17482">
                  <c:v>44833.477811620367</c:v>
                </c:pt>
                <c:pt idx="17483">
                  <c:v>44833.477815219907</c:v>
                </c:pt>
                <c:pt idx="17484">
                  <c:v>44833.477818703701</c:v>
                </c:pt>
                <c:pt idx="17485">
                  <c:v>44833.477822291665</c:v>
                </c:pt>
                <c:pt idx="17486">
                  <c:v>44833.477825879629</c:v>
                </c:pt>
                <c:pt idx="17487">
                  <c:v>44833.477829490737</c:v>
                </c:pt>
                <c:pt idx="17488">
                  <c:v>44833.477833078701</c:v>
                </c:pt>
                <c:pt idx="17489">
                  <c:v>44833.47783664352</c:v>
                </c:pt>
                <c:pt idx="17490">
                  <c:v>44833.477840127314</c:v>
                </c:pt>
                <c:pt idx="17491">
                  <c:v>44833.477843703702</c:v>
                </c:pt>
                <c:pt idx="17492">
                  <c:v>44833.477847326387</c:v>
                </c:pt>
                <c:pt idx="17493">
                  <c:v>44833.477850914351</c:v>
                </c:pt>
                <c:pt idx="17494">
                  <c:v>44833.477854502315</c:v>
                </c:pt>
                <c:pt idx="17495">
                  <c:v>44833.477858090278</c:v>
                </c:pt>
                <c:pt idx="17496">
                  <c:v>44833.477861678242</c:v>
                </c:pt>
                <c:pt idx="17497">
                  <c:v>44833.477865289351</c:v>
                </c:pt>
                <c:pt idx="17498">
                  <c:v>44833.477868865739</c:v>
                </c:pt>
                <c:pt idx="17499">
                  <c:v>44833.477872453703</c:v>
                </c:pt>
                <c:pt idx="17500">
                  <c:v>44833.477876018522</c:v>
                </c:pt>
                <c:pt idx="17501">
                  <c:v>44833.477879618054</c:v>
                </c:pt>
                <c:pt idx="17502">
                  <c:v>44833.477883206018</c:v>
                </c:pt>
                <c:pt idx="17503">
                  <c:v>44833.477886805558</c:v>
                </c:pt>
                <c:pt idx="17504">
                  <c:v>44833.477890393522</c:v>
                </c:pt>
                <c:pt idx="17505">
                  <c:v>44833.477893958334</c:v>
                </c:pt>
                <c:pt idx="17506">
                  <c:v>44833.477897534722</c:v>
                </c:pt>
                <c:pt idx="17507">
                  <c:v>44833.47790111111</c:v>
                </c:pt>
                <c:pt idx="17508">
                  <c:v>44833.477904675929</c:v>
                </c:pt>
                <c:pt idx="17509">
                  <c:v>44833.477908229164</c:v>
                </c:pt>
                <c:pt idx="17510">
                  <c:v>44833.477911817128</c:v>
                </c:pt>
                <c:pt idx="17511">
                  <c:v>44833.477915405092</c:v>
                </c:pt>
                <c:pt idx="17512">
                  <c:v>44833.477919027777</c:v>
                </c:pt>
                <c:pt idx="17513">
                  <c:v>44833.477922569444</c:v>
                </c:pt>
                <c:pt idx="17514">
                  <c:v>44833.477926134263</c:v>
                </c:pt>
                <c:pt idx="17515">
                  <c:v>44833.477929756948</c:v>
                </c:pt>
                <c:pt idx="17516">
                  <c:v>44833.477933310183</c:v>
                </c:pt>
                <c:pt idx="17517">
                  <c:v>44833.477936886571</c:v>
                </c:pt>
                <c:pt idx="17518">
                  <c:v>44833.477940462966</c:v>
                </c:pt>
                <c:pt idx="17519">
                  <c:v>44833.477944039354</c:v>
                </c:pt>
                <c:pt idx="17520">
                  <c:v>44833.477947627318</c:v>
                </c:pt>
                <c:pt idx="17521">
                  <c:v>44833.477951111112</c:v>
                </c:pt>
                <c:pt idx="17522">
                  <c:v>44833.477954664355</c:v>
                </c:pt>
                <c:pt idx="17523">
                  <c:v>44833.477958252312</c:v>
                </c:pt>
                <c:pt idx="17524">
                  <c:v>44833.477961793978</c:v>
                </c:pt>
                <c:pt idx="17525">
                  <c:v>44833.477965381942</c:v>
                </c:pt>
                <c:pt idx="17526">
                  <c:v>44833.477968865744</c:v>
                </c:pt>
                <c:pt idx="17527">
                  <c:v>44833.477972442131</c:v>
                </c:pt>
                <c:pt idx="17528">
                  <c:v>44833.47797605324</c:v>
                </c:pt>
                <c:pt idx="17529">
                  <c:v>44833.477979629628</c:v>
                </c:pt>
                <c:pt idx="17530">
                  <c:v>44833.477983217592</c:v>
                </c:pt>
                <c:pt idx="17531">
                  <c:v>44833.477986805556</c:v>
                </c:pt>
                <c:pt idx="17532">
                  <c:v>44833.477990416664</c:v>
                </c:pt>
                <c:pt idx="17533">
                  <c:v>44833.477993935187</c:v>
                </c:pt>
                <c:pt idx="17534">
                  <c:v>44833.477997511574</c:v>
                </c:pt>
                <c:pt idx="17535">
                  <c:v>44833.478000995368</c:v>
                </c:pt>
                <c:pt idx="17536">
                  <c:v>44833.478004594908</c:v>
                </c:pt>
                <c:pt idx="17537">
                  <c:v>44833.478008171296</c:v>
                </c:pt>
                <c:pt idx="17538">
                  <c:v>44833.47801175926</c:v>
                </c:pt>
                <c:pt idx="17539">
                  <c:v>44833.478015335648</c:v>
                </c:pt>
                <c:pt idx="17540">
                  <c:v>44833.478018923612</c:v>
                </c:pt>
                <c:pt idx="17541">
                  <c:v>44833.478022499999</c:v>
                </c:pt>
                <c:pt idx="17542">
                  <c:v>44833.478025983793</c:v>
                </c:pt>
                <c:pt idx="17543">
                  <c:v>44833.478029560189</c:v>
                </c:pt>
                <c:pt idx="17544">
                  <c:v>44833.478033136576</c:v>
                </c:pt>
                <c:pt idx="17545">
                  <c:v>44833.478036678243</c:v>
                </c:pt>
                <c:pt idx="17546">
                  <c:v>44833.478040162037</c:v>
                </c:pt>
                <c:pt idx="17547">
                  <c:v>44833.478043645831</c:v>
                </c:pt>
                <c:pt idx="17548">
                  <c:v>44833.478047256947</c:v>
                </c:pt>
                <c:pt idx="17549">
                  <c:v>44833.47805085648</c:v>
                </c:pt>
                <c:pt idx="17550">
                  <c:v>44833.478054444444</c:v>
                </c:pt>
                <c:pt idx="17551">
                  <c:v>44833.478058055553</c:v>
                </c:pt>
                <c:pt idx="17552">
                  <c:v>44833.478061643516</c:v>
                </c:pt>
                <c:pt idx="17553">
                  <c:v>44833.47806523148</c:v>
                </c:pt>
                <c:pt idx="17554">
                  <c:v>44833.478068807868</c:v>
                </c:pt>
                <c:pt idx="17555">
                  <c:v>44833.478072395832</c:v>
                </c:pt>
                <c:pt idx="17556">
                  <c:v>44833.478076006948</c:v>
                </c:pt>
                <c:pt idx="17557">
                  <c:v>44833.478079490742</c:v>
                </c:pt>
                <c:pt idx="17558">
                  <c:v>44833.478083078706</c:v>
                </c:pt>
                <c:pt idx="17559">
                  <c:v>44833.478086655094</c:v>
                </c:pt>
                <c:pt idx="17560">
                  <c:v>44833.478090138888</c:v>
                </c:pt>
                <c:pt idx="17561">
                  <c:v>44833.478093726852</c:v>
                </c:pt>
                <c:pt idx="17562">
                  <c:v>44833.478097326391</c:v>
                </c:pt>
                <c:pt idx="17563">
                  <c:v>44833.478100914355</c:v>
                </c:pt>
                <c:pt idx="17564">
                  <c:v>44833.478104502312</c:v>
                </c:pt>
                <c:pt idx="17565">
                  <c:v>44833.478108055555</c:v>
                </c:pt>
                <c:pt idx="17566">
                  <c:v>44833.478111539349</c:v>
                </c:pt>
                <c:pt idx="17567">
                  <c:v>44833.47811502315</c:v>
                </c:pt>
                <c:pt idx="17568">
                  <c:v>44833.478118587962</c:v>
                </c:pt>
                <c:pt idx="17569">
                  <c:v>44833.478122175926</c:v>
                </c:pt>
                <c:pt idx="17570">
                  <c:v>44833.478125671296</c:v>
                </c:pt>
                <c:pt idx="17571">
                  <c:v>44833.47812925926</c:v>
                </c:pt>
                <c:pt idx="17572">
                  <c:v>44833.478132847224</c:v>
                </c:pt>
                <c:pt idx="17573">
                  <c:v>44833.478136435187</c:v>
                </c:pt>
                <c:pt idx="17574">
                  <c:v>44833.478139999999</c:v>
                </c:pt>
                <c:pt idx="17575">
                  <c:v>44833.478143576387</c:v>
                </c:pt>
                <c:pt idx="17576">
                  <c:v>44833.478147060188</c:v>
                </c:pt>
                <c:pt idx="17577">
                  <c:v>44833.478150625</c:v>
                </c:pt>
                <c:pt idx="17578">
                  <c:v>44833.478154108794</c:v>
                </c:pt>
                <c:pt idx="17579">
                  <c:v>44833.478157673613</c:v>
                </c:pt>
                <c:pt idx="17580">
                  <c:v>44833.478161261577</c:v>
                </c:pt>
                <c:pt idx="17581">
                  <c:v>44833.47816486111</c:v>
                </c:pt>
                <c:pt idx="17582">
                  <c:v>44833.47816835648</c:v>
                </c:pt>
                <c:pt idx="17583">
                  <c:v>44833.478171944444</c:v>
                </c:pt>
                <c:pt idx="17584">
                  <c:v>44833.478175509263</c:v>
                </c:pt>
                <c:pt idx="17585">
                  <c:v>44833.478179108795</c:v>
                </c:pt>
                <c:pt idx="17586">
                  <c:v>44833.478182662038</c:v>
                </c:pt>
                <c:pt idx="17587">
                  <c:v>44833.478186250002</c:v>
                </c:pt>
                <c:pt idx="17588">
                  <c:v>44833.478189803238</c:v>
                </c:pt>
                <c:pt idx="17589">
                  <c:v>44833.478193287039</c:v>
                </c:pt>
                <c:pt idx="17590">
                  <c:v>44833.478196909724</c:v>
                </c:pt>
                <c:pt idx="17591">
                  <c:v>44833.478200497688</c:v>
                </c:pt>
                <c:pt idx="17592">
                  <c:v>44833.47820409722</c:v>
                </c:pt>
                <c:pt idx="17593">
                  <c:v>44833.478207708336</c:v>
                </c:pt>
                <c:pt idx="17594">
                  <c:v>44833.47821119213</c:v>
                </c:pt>
                <c:pt idx="17595">
                  <c:v>44833.478214780094</c:v>
                </c:pt>
                <c:pt idx="17596">
                  <c:v>44833.478218379627</c:v>
                </c:pt>
                <c:pt idx="17597">
                  <c:v>44833.478221990743</c:v>
                </c:pt>
                <c:pt idx="17598">
                  <c:v>44833.478225474537</c:v>
                </c:pt>
                <c:pt idx="17599">
                  <c:v>44833.478229062501</c:v>
                </c:pt>
                <c:pt idx="17600">
                  <c:v>44833.478232638889</c:v>
                </c:pt>
                <c:pt idx="17601">
                  <c:v>44833.478236215276</c:v>
                </c:pt>
                <c:pt idx="17602">
                  <c:v>44833.478239791664</c:v>
                </c:pt>
                <c:pt idx="17603">
                  <c:v>44833.478243356483</c:v>
                </c:pt>
                <c:pt idx="17604">
                  <c:v>44833.478246840277</c:v>
                </c:pt>
                <c:pt idx="17605">
                  <c:v>44833.478250462962</c:v>
                </c:pt>
                <c:pt idx="17606">
                  <c:v>44833.478254027781</c:v>
                </c:pt>
                <c:pt idx="17607">
                  <c:v>44833.478257615738</c:v>
                </c:pt>
                <c:pt idx="17608">
                  <c:v>44833.478261099539</c:v>
                </c:pt>
                <c:pt idx="17609">
                  <c:v>44833.478264687503</c:v>
                </c:pt>
                <c:pt idx="17610">
                  <c:v>44833.478268298612</c:v>
                </c:pt>
                <c:pt idx="17611">
                  <c:v>44833.478271874999</c:v>
                </c:pt>
                <c:pt idx="17612">
                  <c:v>44833.478275474539</c:v>
                </c:pt>
                <c:pt idx="17613">
                  <c:v>44833.478279062503</c:v>
                </c:pt>
                <c:pt idx="17614">
                  <c:v>44833.478282685188</c:v>
                </c:pt>
                <c:pt idx="17615">
                  <c:v>44833.478286273152</c:v>
                </c:pt>
                <c:pt idx="17616">
                  <c:v>44833.47828984954</c:v>
                </c:pt>
                <c:pt idx="17617">
                  <c:v>44833.478293437503</c:v>
                </c:pt>
                <c:pt idx="17618">
                  <c:v>44833.478297013891</c:v>
                </c:pt>
                <c:pt idx="17619">
                  <c:v>44833.478300636576</c:v>
                </c:pt>
                <c:pt idx="17620">
                  <c:v>44833.478304212964</c:v>
                </c:pt>
                <c:pt idx="17621">
                  <c:v>44833.478307800928</c:v>
                </c:pt>
                <c:pt idx="17622">
                  <c:v>44833.478311388892</c:v>
                </c:pt>
                <c:pt idx="17623">
                  <c:v>44833.478315</c:v>
                </c:pt>
                <c:pt idx="17624">
                  <c:v>44833.478318483794</c:v>
                </c:pt>
                <c:pt idx="17625">
                  <c:v>44833.478322083334</c:v>
                </c:pt>
                <c:pt idx="17626">
                  <c:v>44833.478325671298</c:v>
                </c:pt>
                <c:pt idx="17627">
                  <c:v>44833.478329282407</c:v>
                </c:pt>
                <c:pt idx="17628">
                  <c:v>44833.478332881947</c:v>
                </c:pt>
                <c:pt idx="17629">
                  <c:v>44833.478336458335</c:v>
                </c:pt>
                <c:pt idx="17630">
                  <c:v>44833.478340034722</c:v>
                </c:pt>
                <c:pt idx="17631">
                  <c:v>44833.47834361111</c:v>
                </c:pt>
                <c:pt idx="17632">
                  <c:v>44833.478347233795</c:v>
                </c:pt>
                <c:pt idx="17633">
                  <c:v>44833.478350821759</c:v>
                </c:pt>
                <c:pt idx="17634">
                  <c:v>44833.478354398147</c:v>
                </c:pt>
                <c:pt idx="17635">
                  <c:v>44833.478357962966</c:v>
                </c:pt>
                <c:pt idx="17636">
                  <c:v>44833.47836144676</c:v>
                </c:pt>
                <c:pt idx="17637">
                  <c:v>44833.478365011571</c:v>
                </c:pt>
                <c:pt idx="17638">
                  <c:v>44833.478368587967</c:v>
                </c:pt>
                <c:pt idx="17639">
                  <c:v>44833.478372071761</c:v>
                </c:pt>
                <c:pt idx="17640">
                  <c:v>44833.478375555555</c:v>
                </c:pt>
                <c:pt idx="17641">
                  <c:v>44833.478379166663</c:v>
                </c:pt>
                <c:pt idx="17642">
                  <c:v>44833.478382766203</c:v>
                </c:pt>
                <c:pt idx="17643">
                  <c:v>44833.47838630787</c:v>
                </c:pt>
                <c:pt idx="17644">
                  <c:v>44833.478389884258</c:v>
                </c:pt>
                <c:pt idx="17645">
                  <c:v>44833.478393460646</c:v>
                </c:pt>
                <c:pt idx="17646">
                  <c:v>44833.47839704861</c:v>
                </c:pt>
                <c:pt idx="17647">
                  <c:v>44833.478400624997</c:v>
                </c:pt>
                <c:pt idx="17648">
                  <c:v>44833.478404108799</c:v>
                </c:pt>
                <c:pt idx="17649">
                  <c:v>44833.478407708331</c:v>
                </c:pt>
                <c:pt idx="17650">
                  <c:v>44833.478411296295</c:v>
                </c:pt>
                <c:pt idx="17651">
                  <c:v>44833.478414872683</c:v>
                </c:pt>
                <c:pt idx="17652">
                  <c:v>44833.478418460647</c:v>
                </c:pt>
                <c:pt idx="17653">
                  <c:v>44833.478421944441</c:v>
                </c:pt>
                <c:pt idx="17654">
                  <c:v>44833.478425532405</c:v>
                </c:pt>
                <c:pt idx="17655">
                  <c:v>44833.478429062503</c:v>
                </c:pt>
                <c:pt idx="17656">
                  <c:v>44833.478432557873</c:v>
                </c:pt>
                <c:pt idx="17657">
                  <c:v>44833.478436145837</c:v>
                </c:pt>
                <c:pt idx="17658">
                  <c:v>44833.478439722225</c:v>
                </c:pt>
                <c:pt idx="17659">
                  <c:v>44833.478443310189</c:v>
                </c:pt>
                <c:pt idx="17660">
                  <c:v>44833.478446805559</c:v>
                </c:pt>
                <c:pt idx="17661">
                  <c:v>44833.478450405091</c:v>
                </c:pt>
                <c:pt idx="17662">
                  <c:v>44833.47845396991</c:v>
                </c:pt>
                <c:pt idx="17663">
                  <c:v>44833.478457557867</c:v>
                </c:pt>
                <c:pt idx="17664">
                  <c:v>44833.478461157407</c:v>
                </c:pt>
                <c:pt idx="17665">
                  <c:v>44833.47846471065</c:v>
                </c:pt>
                <c:pt idx="17666">
                  <c:v>44833.478468252317</c:v>
                </c:pt>
                <c:pt idx="17667">
                  <c:v>44833.478471851849</c:v>
                </c:pt>
                <c:pt idx="17668">
                  <c:v>44833.478475462965</c:v>
                </c:pt>
                <c:pt idx="17669">
                  <c:v>44833.478479039353</c:v>
                </c:pt>
                <c:pt idx="17670">
                  <c:v>44833.478482523147</c:v>
                </c:pt>
                <c:pt idx="17671">
                  <c:v>44833.478486099535</c:v>
                </c:pt>
                <c:pt idx="17672">
                  <c:v>44833.478489687499</c:v>
                </c:pt>
                <c:pt idx="17673">
                  <c:v>44833.478493287039</c:v>
                </c:pt>
                <c:pt idx="17674">
                  <c:v>44833.478496886572</c:v>
                </c:pt>
                <c:pt idx="17675">
                  <c:v>44833.478500486111</c:v>
                </c:pt>
                <c:pt idx="17676">
                  <c:v>44833.478504074075</c:v>
                </c:pt>
                <c:pt idx="17677">
                  <c:v>44833.478507685184</c:v>
                </c:pt>
                <c:pt idx="17678">
                  <c:v>44833.478511284724</c:v>
                </c:pt>
                <c:pt idx="17679">
                  <c:v>44833.478514872688</c:v>
                </c:pt>
                <c:pt idx="17680">
                  <c:v>44833.478518356482</c:v>
                </c:pt>
                <c:pt idx="17681">
                  <c:v>44833.47852193287</c:v>
                </c:pt>
                <c:pt idx="17682">
                  <c:v>44833.478525543978</c:v>
                </c:pt>
                <c:pt idx="17683">
                  <c:v>44833.478529108797</c:v>
                </c:pt>
                <c:pt idx="17684">
                  <c:v>44833.47853270833</c:v>
                </c:pt>
                <c:pt idx="17685">
                  <c:v>44833.478536273149</c:v>
                </c:pt>
                <c:pt idx="17686">
                  <c:v>44833.478539872682</c:v>
                </c:pt>
                <c:pt idx="17687">
                  <c:v>44833.478543483798</c:v>
                </c:pt>
                <c:pt idx="17688">
                  <c:v>44833.47854708333</c:v>
                </c:pt>
                <c:pt idx="17689">
                  <c:v>44833.478550671294</c:v>
                </c:pt>
                <c:pt idx="17690">
                  <c:v>44833.478554293979</c:v>
                </c:pt>
                <c:pt idx="17691">
                  <c:v>44833.478557881943</c:v>
                </c:pt>
                <c:pt idx="17692">
                  <c:v>44833.478561458331</c:v>
                </c:pt>
                <c:pt idx="17693">
                  <c:v>44833.47856502315</c:v>
                </c:pt>
                <c:pt idx="17694">
                  <c:v>44833.478568611114</c:v>
                </c:pt>
                <c:pt idx="17695">
                  <c:v>44833.478572094908</c:v>
                </c:pt>
                <c:pt idx="17696">
                  <c:v>44833.478575694447</c:v>
                </c:pt>
                <c:pt idx="17697">
                  <c:v>44833.47857929398</c:v>
                </c:pt>
                <c:pt idx="17698">
                  <c:v>44833.478582870368</c:v>
                </c:pt>
                <c:pt idx="17699">
                  <c:v>44833.478586354169</c:v>
                </c:pt>
                <c:pt idx="17700">
                  <c:v>44833.478589918981</c:v>
                </c:pt>
                <c:pt idx="17701">
                  <c:v>44833.478593483793</c:v>
                </c:pt>
                <c:pt idx="17702">
                  <c:v>44833.478596967594</c:v>
                </c:pt>
                <c:pt idx="17703">
                  <c:v>44833.478600543982</c:v>
                </c:pt>
                <c:pt idx="17704">
                  <c:v>44833.478604131946</c:v>
                </c:pt>
                <c:pt idx="17705">
                  <c:v>44833.478607743054</c:v>
                </c:pt>
                <c:pt idx="17706">
                  <c:v>44833.478611331018</c:v>
                </c:pt>
                <c:pt idx="17707">
                  <c:v>44833.478614814812</c:v>
                </c:pt>
                <c:pt idx="17708">
                  <c:v>44833.478618402776</c:v>
                </c:pt>
                <c:pt idx="17709">
                  <c:v>44833.478621979164</c:v>
                </c:pt>
                <c:pt idx="17710">
                  <c:v>44833.47862559028</c:v>
                </c:pt>
                <c:pt idx="17711">
                  <c:v>44833.478629074074</c:v>
                </c:pt>
                <c:pt idx="17712">
                  <c:v>44833.478632650462</c:v>
                </c:pt>
                <c:pt idx="17713">
                  <c:v>44833.478636215281</c:v>
                </c:pt>
                <c:pt idx="17714">
                  <c:v>44833.478639803237</c:v>
                </c:pt>
                <c:pt idx="17715">
                  <c:v>44833.478643391201</c:v>
                </c:pt>
                <c:pt idx="17716">
                  <c:v>44833.478647013886</c:v>
                </c:pt>
                <c:pt idx="17717">
                  <c:v>44833.47865060185</c:v>
                </c:pt>
                <c:pt idx="17718">
                  <c:v>44833.478654085651</c:v>
                </c:pt>
                <c:pt idx="17719">
                  <c:v>44833.478657673608</c:v>
                </c:pt>
                <c:pt idx="17720">
                  <c:v>44833.478661250003</c:v>
                </c:pt>
                <c:pt idx="17721">
                  <c:v>44833.478664872688</c:v>
                </c:pt>
                <c:pt idx="17722">
                  <c:v>44833.478668460652</c:v>
                </c:pt>
                <c:pt idx="17723">
                  <c:v>44833.478672048608</c:v>
                </c:pt>
                <c:pt idx="17724">
                  <c:v>44833.478675625003</c:v>
                </c:pt>
                <c:pt idx="17725">
                  <c:v>44833.478679201391</c:v>
                </c:pt>
                <c:pt idx="17726">
                  <c:v>44833.4786828125</c:v>
                </c:pt>
                <c:pt idx="17727">
                  <c:v>44833.478686400464</c:v>
                </c:pt>
                <c:pt idx="17728">
                  <c:v>44833.478689884258</c:v>
                </c:pt>
                <c:pt idx="17729">
                  <c:v>44833.478693472221</c:v>
                </c:pt>
                <c:pt idx="17730">
                  <c:v>44833.478697071761</c:v>
                </c:pt>
                <c:pt idx="17731">
                  <c:v>44833.478700567131</c:v>
                </c:pt>
                <c:pt idx="17732">
                  <c:v>44833.478704166664</c:v>
                </c:pt>
                <c:pt idx="17733">
                  <c:v>44833.478707743052</c:v>
                </c:pt>
                <c:pt idx="17734">
                  <c:v>44833.478711307871</c:v>
                </c:pt>
                <c:pt idx="17735">
                  <c:v>44833.478714895835</c:v>
                </c:pt>
                <c:pt idx="17736">
                  <c:v>44833.478718506944</c:v>
                </c:pt>
                <c:pt idx="17737">
                  <c:v>44833.478721990738</c:v>
                </c:pt>
                <c:pt idx="17738">
                  <c:v>44833.478725578701</c:v>
                </c:pt>
                <c:pt idx="17739">
                  <c:v>44833.478729166665</c:v>
                </c:pt>
                <c:pt idx="17740">
                  <c:v>44833.47873278935</c:v>
                </c:pt>
                <c:pt idx="17741">
                  <c:v>44833.47873638889</c:v>
                </c:pt>
                <c:pt idx="17742">
                  <c:v>44833.478739976854</c:v>
                </c:pt>
                <c:pt idx="17743">
                  <c:v>44833.478743599539</c:v>
                </c:pt>
                <c:pt idx="17744">
                  <c:v>44833.478747199071</c:v>
                </c:pt>
                <c:pt idx="17745">
                  <c:v>44833.478750752314</c:v>
                </c:pt>
                <c:pt idx="17746">
                  <c:v>44833.478754328702</c:v>
                </c:pt>
                <c:pt idx="17747">
                  <c:v>44833.478757916666</c:v>
                </c:pt>
                <c:pt idx="17748">
                  <c:v>44833.47876150463</c:v>
                </c:pt>
                <c:pt idx="17749">
                  <c:v>44833.478765092594</c:v>
                </c:pt>
                <c:pt idx="17750">
                  <c:v>44833.478768680558</c:v>
                </c:pt>
                <c:pt idx="17751">
                  <c:v>44833.478772164352</c:v>
                </c:pt>
                <c:pt idx="17752">
                  <c:v>44833.478775729163</c:v>
                </c:pt>
                <c:pt idx="17753">
                  <c:v>44833.478779305558</c:v>
                </c:pt>
                <c:pt idx="17754">
                  <c:v>44833.478782789352</c:v>
                </c:pt>
                <c:pt idx="17755">
                  <c:v>44833.478786273146</c:v>
                </c:pt>
                <c:pt idx="17756">
                  <c:v>44833.47878986111</c:v>
                </c:pt>
                <c:pt idx="17757">
                  <c:v>44833.478793483795</c:v>
                </c:pt>
                <c:pt idx="17758">
                  <c:v>44833.478797071759</c:v>
                </c:pt>
                <c:pt idx="17759">
                  <c:v>44833.478800648147</c:v>
                </c:pt>
                <c:pt idx="17760">
                  <c:v>44833.478804212966</c:v>
                </c:pt>
                <c:pt idx="17761">
                  <c:v>44833.478807824074</c:v>
                </c:pt>
                <c:pt idx="17762">
                  <c:v>44833.478811354165</c:v>
                </c:pt>
                <c:pt idx="17763">
                  <c:v>44833.478814942129</c:v>
                </c:pt>
                <c:pt idx="17764">
                  <c:v>44833.478818425923</c:v>
                </c:pt>
                <c:pt idx="17765">
                  <c:v>44833.478822037039</c:v>
                </c:pt>
                <c:pt idx="17766">
                  <c:v>44833.478825520833</c:v>
                </c:pt>
                <c:pt idx="17767">
                  <c:v>44833.478829108797</c:v>
                </c:pt>
                <c:pt idx="17768">
                  <c:v>44833.478832696761</c:v>
                </c:pt>
                <c:pt idx="17769">
                  <c:v>44833.478836319446</c:v>
                </c:pt>
                <c:pt idx="17770">
                  <c:v>44833.47883990741</c:v>
                </c:pt>
                <c:pt idx="17771">
                  <c:v>44833.478843495373</c:v>
                </c:pt>
                <c:pt idx="17772">
                  <c:v>44833.478846979167</c:v>
                </c:pt>
                <c:pt idx="17773">
                  <c:v>44833.478850601852</c:v>
                </c:pt>
                <c:pt idx="17774">
                  <c:v>44833.478854189816</c:v>
                </c:pt>
                <c:pt idx="17775">
                  <c:v>44833.478857766204</c:v>
                </c:pt>
                <c:pt idx="17776">
                  <c:v>44833.478861354168</c:v>
                </c:pt>
                <c:pt idx="17777">
                  <c:v>44833.478864837962</c:v>
                </c:pt>
                <c:pt idx="17778">
                  <c:v>44833.478868449078</c:v>
                </c:pt>
                <c:pt idx="17779">
                  <c:v>44833.478871932872</c:v>
                </c:pt>
                <c:pt idx="17780">
                  <c:v>44833.478875520836</c:v>
                </c:pt>
                <c:pt idx="17781">
                  <c:v>44833.478879108799</c:v>
                </c:pt>
                <c:pt idx="17782">
                  <c:v>44833.478882696756</c:v>
                </c:pt>
                <c:pt idx="17783">
                  <c:v>44833.478886180557</c:v>
                </c:pt>
                <c:pt idx="17784">
                  <c:v>44833.478889768521</c:v>
                </c:pt>
                <c:pt idx="17785">
                  <c:v>44833.478893252315</c:v>
                </c:pt>
                <c:pt idx="17786">
                  <c:v>44833.478896817127</c:v>
                </c:pt>
                <c:pt idx="17787">
                  <c:v>44833.478900416667</c:v>
                </c:pt>
                <c:pt idx="17788">
                  <c:v>44833.478904004631</c:v>
                </c:pt>
                <c:pt idx="17789">
                  <c:v>44833.478907615739</c:v>
                </c:pt>
                <c:pt idx="17790">
                  <c:v>44833.478911203703</c:v>
                </c:pt>
                <c:pt idx="17791">
                  <c:v>44833.478914780091</c:v>
                </c:pt>
                <c:pt idx="17792">
                  <c:v>44833.478918275461</c:v>
                </c:pt>
                <c:pt idx="17793">
                  <c:v>44833.478921828704</c:v>
                </c:pt>
                <c:pt idx="17794">
                  <c:v>44833.478925405092</c:v>
                </c:pt>
                <c:pt idx="17795">
                  <c:v>44833.478928900462</c:v>
                </c:pt>
                <c:pt idx="17796">
                  <c:v>44833.478932523147</c:v>
                </c:pt>
                <c:pt idx="17797">
                  <c:v>44833.478936111111</c:v>
                </c:pt>
                <c:pt idx="17798">
                  <c:v>44833.478939710651</c:v>
                </c:pt>
                <c:pt idx="17799">
                  <c:v>44833.478943275462</c:v>
                </c:pt>
                <c:pt idx="17800">
                  <c:v>44833.478946898147</c:v>
                </c:pt>
                <c:pt idx="17801">
                  <c:v>44833.478950462966</c:v>
                </c:pt>
                <c:pt idx="17802">
                  <c:v>44833.47895394676</c:v>
                </c:pt>
                <c:pt idx="17803">
                  <c:v>44833.478957534724</c:v>
                </c:pt>
                <c:pt idx="17804">
                  <c:v>44833.478961134257</c:v>
                </c:pt>
                <c:pt idx="17805">
                  <c:v>44833.478964745373</c:v>
                </c:pt>
                <c:pt idx="17806">
                  <c:v>44833.478968344905</c:v>
                </c:pt>
                <c:pt idx="17807">
                  <c:v>44833.478971921293</c:v>
                </c:pt>
                <c:pt idx="17808">
                  <c:v>44833.478975405094</c:v>
                </c:pt>
                <c:pt idx="17809">
                  <c:v>44833.478979016203</c:v>
                </c:pt>
                <c:pt idx="17810">
                  <c:v>44833.478982592591</c:v>
                </c:pt>
                <c:pt idx="17811">
                  <c:v>44833.478986076392</c:v>
                </c:pt>
                <c:pt idx="17812">
                  <c:v>44833.478989629628</c:v>
                </c:pt>
                <c:pt idx="17813">
                  <c:v>44833.478993113429</c:v>
                </c:pt>
                <c:pt idx="17814">
                  <c:v>44833.478996701386</c:v>
                </c:pt>
                <c:pt idx="17815">
                  <c:v>44833.479000185187</c:v>
                </c:pt>
                <c:pt idx="17816">
                  <c:v>44833.479003773151</c:v>
                </c:pt>
                <c:pt idx="17817">
                  <c:v>44833.47900738426</c:v>
                </c:pt>
                <c:pt idx="17818">
                  <c:v>44833.479010868054</c:v>
                </c:pt>
                <c:pt idx="17819">
                  <c:v>44833.479014456017</c:v>
                </c:pt>
                <c:pt idx="17820">
                  <c:v>44833.479018032405</c:v>
                </c:pt>
                <c:pt idx="17821">
                  <c:v>44833.479021608793</c:v>
                </c:pt>
                <c:pt idx="17822">
                  <c:v>44833.479025219909</c:v>
                </c:pt>
                <c:pt idx="17823">
                  <c:v>44833.479028807873</c:v>
                </c:pt>
                <c:pt idx="17824">
                  <c:v>44833.479032291667</c:v>
                </c:pt>
                <c:pt idx="17825">
                  <c:v>44833.479035879631</c:v>
                </c:pt>
                <c:pt idx="17826">
                  <c:v>44833.479039456019</c:v>
                </c:pt>
                <c:pt idx="17827">
                  <c:v>44833.479042939813</c:v>
                </c:pt>
                <c:pt idx="17828">
                  <c:v>44833.479046550929</c:v>
                </c:pt>
                <c:pt idx="17829">
                  <c:v>44833.479050138892</c:v>
                </c:pt>
                <c:pt idx="17830">
                  <c:v>44833.479053703704</c:v>
                </c:pt>
                <c:pt idx="17831">
                  <c:v>44833.479057303244</c:v>
                </c:pt>
                <c:pt idx="17832">
                  <c:v>44833.479060879632</c:v>
                </c:pt>
                <c:pt idx="17833">
                  <c:v>44833.479064363426</c:v>
                </c:pt>
                <c:pt idx="17834">
                  <c:v>44833.479067986111</c:v>
                </c:pt>
                <c:pt idx="17835">
                  <c:v>44833.479071562499</c:v>
                </c:pt>
                <c:pt idx="17836">
                  <c:v>44833.479075173615</c:v>
                </c:pt>
                <c:pt idx="17837">
                  <c:v>44833.479078738426</c:v>
                </c:pt>
                <c:pt idx="17838">
                  <c:v>44833.479082337966</c:v>
                </c:pt>
                <c:pt idx="17839">
                  <c:v>44833.479085833336</c:v>
                </c:pt>
                <c:pt idx="17840">
                  <c:v>44833.479089432869</c:v>
                </c:pt>
                <c:pt idx="17841">
                  <c:v>44833.479093020833</c:v>
                </c:pt>
                <c:pt idx="17842">
                  <c:v>44833.479096585645</c:v>
                </c:pt>
                <c:pt idx="17843">
                  <c:v>44833.479100196761</c:v>
                </c:pt>
                <c:pt idx="17844">
                  <c:v>44833.479103726851</c:v>
                </c:pt>
                <c:pt idx="17845">
                  <c:v>44833.47910733796</c:v>
                </c:pt>
                <c:pt idx="17846">
                  <c:v>44833.4791109375</c:v>
                </c:pt>
                <c:pt idx="17847">
                  <c:v>44833.479114513888</c:v>
                </c:pt>
                <c:pt idx="17848">
                  <c:v>44833.479118113428</c:v>
                </c:pt>
                <c:pt idx="17849">
                  <c:v>44833.479121724537</c:v>
                </c:pt>
                <c:pt idx="17850">
                  <c:v>44833.4791253125</c:v>
                </c:pt>
                <c:pt idx="17851">
                  <c:v>44833.479128796294</c:v>
                </c:pt>
                <c:pt idx="17852">
                  <c:v>44833.479132361113</c:v>
                </c:pt>
                <c:pt idx="17853">
                  <c:v>44833.479135937501</c:v>
                </c:pt>
                <c:pt idx="17854">
                  <c:v>44833.479139513889</c:v>
                </c:pt>
                <c:pt idx="17855">
                  <c:v>44833.479142997683</c:v>
                </c:pt>
                <c:pt idx="17856">
                  <c:v>44833.479146574071</c:v>
                </c:pt>
                <c:pt idx="17857">
                  <c:v>44833.479150185187</c:v>
                </c:pt>
                <c:pt idx="17858">
                  <c:v>44833.47915378472</c:v>
                </c:pt>
                <c:pt idx="17859">
                  <c:v>44833.479157384259</c:v>
                </c:pt>
                <c:pt idx="17860">
                  <c:v>44833.479160995368</c:v>
                </c:pt>
                <c:pt idx="17861">
                  <c:v>44833.479164571756</c:v>
                </c:pt>
                <c:pt idx="17862">
                  <c:v>44833.47916815972</c:v>
                </c:pt>
                <c:pt idx="17863">
                  <c:v>44833.479171643521</c:v>
                </c:pt>
                <c:pt idx="17864">
                  <c:v>44833.479175231485</c:v>
                </c:pt>
                <c:pt idx="17865">
                  <c:v>44833.47917885417</c:v>
                </c:pt>
                <c:pt idx="17866">
                  <c:v>44833.479182442126</c:v>
                </c:pt>
                <c:pt idx="17867">
                  <c:v>44833.479186041666</c:v>
                </c:pt>
                <c:pt idx="17868">
                  <c:v>44833.479189652775</c:v>
                </c:pt>
                <c:pt idx="17869">
                  <c:v>44833.479193240739</c:v>
                </c:pt>
                <c:pt idx="17870">
                  <c:v>44833.479196840279</c:v>
                </c:pt>
                <c:pt idx="17871">
                  <c:v>44833.479200462963</c:v>
                </c:pt>
                <c:pt idx="17872">
                  <c:v>44833.479204050927</c:v>
                </c:pt>
                <c:pt idx="17873">
                  <c:v>44833.479207638891</c:v>
                </c:pt>
                <c:pt idx="17874">
                  <c:v>44833.47921125</c:v>
                </c:pt>
                <c:pt idx="17875">
                  <c:v>44833.47921484954</c:v>
                </c:pt>
                <c:pt idx="17876">
                  <c:v>44833.479218425928</c:v>
                </c:pt>
                <c:pt idx="17877">
                  <c:v>44833.479222002316</c:v>
                </c:pt>
                <c:pt idx="17878">
                  <c:v>44833.479225590279</c:v>
                </c:pt>
                <c:pt idx="17879">
                  <c:v>44833.479229166667</c:v>
                </c:pt>
                <c:pt idx="17880">
                  <c:v>44833.479232777776</c:v>
                </c:pt>
                <c:pt idx="17881">
                  <c:v>44833.47923636574</c:v>
                </c:pt>
                <c:pt idx="17882">
                  <c:v>44833.479239930559</c:v>
                </c:pt>
                <c:pt idx="17883">
                  <c:v>44833.479243414353</c:v>
                </c:pt>
                <c:pt idx="17884">
                  <c:v>44833.479247013885</c:v>
                </c:pt>
                <c:pt idx="17885">
                  <c:v>44833.479250636577</c:v>
                </c:pt>
                <c:pt idx="17886">
                  <c:v>44833.479254224534</c:v>
                </c:pt>
                <c:pt idx="17887">
                  <c:v>44833.479257800929</c:v>
                </c:pt>
                <c:pt idx="17888">
                  <c:v>44833.479261400462</c:v>
                </c:pt>
                <c:pt idx="17889">
                  <c:v>44833.479265011571</c:v>
                </c:pt>
                <c:pt idx="17890">
                  <c:v>44833.479268599534</c:v>
                </c:pt>
                <c:pt idx="17891">
                  <c:v>44833.479272083336</c:v>
                </c:pt>
                <c:pt idx="17892">
                  <c:v>44833.4792756713</c:v>
                </c:pt>
                <c:pt idx="17893">
                  <c:v>44833.479279282408</c:v>
                </c:pt>
                <c:pt idx="17894">
                  <c:v>44833.479282870372</c:v>
                </c:pt>
                <c:pt idx="17895">
                  <c:v>44833.479286458336</c:v>
                </c:pt>
                <c:pt idx="17896">
                  <c:v>44833.4792900463</c:v>
                </c:pt>
                <c:pt idx="17897">
                  <c:v>44833.479293668985</c:v>
                </c:pt>
                <c:pt idx="17898">
                  <c:v>44833.479297256941</c:v>
                </c:pt>
                <c:pt idx="17899">
                  <c:v>44833.479300856481</c:v>
                </c:pt>
                <c:pt idx="17900">
                  <c:v>44833.479304432869</c:v>
                </c:pt>
                <c:pt idx="17901">
                  <c:v>44833.479308043985</c:v>
                </c:pt>
                <c:pt idx="17902">
                  <c:v>44833.479311620373</c:v>
                </c:pt>
                <c:pt idx="17903">
                  <c:v>44833.479315208337</c:v>
                </c:pt>
                <c:pt idx="17904">
                  <c:v>44833.479318784724</c:v>
                </c:pt>
                <c:pt idx="17905">
                  <c:v>44833.479322268518</c:v>
                </c:pt>
                <c:pt idx="17906">
                  <c:v>44833.479325844906</c:v>
                </c:pt>
                <c:pt idx="17907">
                  <c:v>44833.479329456015</c:v>
                </c:pt>
                <c:pt idx="17908">
                  <c:v>44833.47933303241</c:v>
                </c:pt>
                <c:pt idx="17909">
                  <c:v>44833.479336620374</c:v>
                </c:pt>
                <c:pt idx="17910">
                  <c:v>44833.479340196762</c:v>
                </c:pt>
                <c:pt idx="17911">
                  <c:v>44833.479343796294</c:v>
                </c:pt>
                <c:pt idx="17912">
                  <c:v>44833.479347395834</c:v>
                </c:pt>
                <c:pt idx="17913">
                  <c:v>44833.479350891204</c:v>
                </c:pt>
                <c:pt idx="17914">
                  <c:v>44833.479354467592</c:v>
                </c:pt>
                <c:pt idx="17915">
                  <c:v>44833.47935804398</c:v>
                </c:pt>
                <c:pt idx="17916">
                  <c:v>44833.479361620368</c:v>
                </c:pt>
                <c:pt idx="17917">
                  <c:v>44833.479365208332</c:v>
                </c:pt>
                <c:pt idx="17918">
                  <c:v>44833.479368831016</c:v>
                </c:pt>
                <c:pt idx="17919">
                  <c:v>44833.47937241898</c:v>
                </c:pt>
                <c:pt idx="17920">
                  <c:v>44833.47937601852</c:v>
                </c:pt>
                <c:pt idx="17921">
                  <c:v>44833.479379641205</c:v>
                </c:pt>
                <c:pt idx="17922">
                  <c:v>44833.479383229169</c:v>
                </c:pt>
                <c:pt idx="17923">
                  <c:v>44833.479386805557</c:v>
                </c:pt>
                <c:pt idx="17924">
                  <c:v>44833.479390393521</c:v>
                </c:pt>
                <c:pt idx="17925">
                  <c:v>44833.479393993053</c:v>
                </c:pt>
                <c:pt idx="17926">
                  <c:v>44833.479397581017</c:v>
                </c:pt>
                <c:pt idx="17927">
                  <c:v>44833.47940113426</c:v>
                </c:pt>
                <c:pt idx="17928">
                  <c:v>44833.479404733793</c:v>
                </c:pt>
                <c:pt idx="17929">
                  <c:v>44833.479408310188</c:v>
                </c:pt>
                <c:pt idx="17930">
                  <c:v>44833.479411886576</c:v>
                </c:pt>
                <c:pt idx="17931">
                  <c:v>44833.479415486108</c:v>
                </c:pt>
                <c:pt idx="17932">
                  <c:v>44833.479419050927</c:v>
                </c:pt>
                <c:pt idx="17933">
                  <c:v>44833.479422673612</c:v>
                </c:pt>
                <c:pt idx="17934">
                  <c:v>44833.47942625</c:v>
                </c:pt>
                <c:pt idx="17935">
                  <c:v>44833.479429814812</c:v>
                </c:pt>
                <c:pt idx="17936">
                  <c:v>44833.479433310182</c:v>
                </c:pt>
                <c:pt idx="17937">
                  <c:v>44833.479436898146</c:v>
                </c:pt>
                <c:pt idx="17938">
                  <c:v>44833.47944052083</c:v>
                </c:pt>
                <c:pt idx="17939">
                  <c:v>44833.479444108794</c:v>
                </c:pt>
                <c:pt idx="17940">
                  <c:v>44833.479447685182</c:v>
                </c:pt>
                <c:pt idx="17941">
                  <c:v>44833.479451273146</c:v>
                </c:pt>
                <c:pt idx="17942">
                  <c:v>44833.479454895831</c:v>
                </c:pt>
                <c:pt idx="17943">
                  <c:v>44833.479458483795</c:v>
                </c:pt>
                <c:pt idx="17944">
                  <c:v>44833.479462037038</c:v>
                </c:pt>
                <c:pt idx="17945">
                  <c:v>44833.479465520832</c:v>
                </c:pt>
                <c:pt idx="17946">
                  <c:v>44833.479469004633</c:v>
                </c:pt>
                <c:pt idx="17947">
                  <c:v>44833.479472592589</c:v>
                </c:pt>
                <c:pt idx="17948">
                  <c:v>44833.479476076391</c:v>
                </c:pt>
                <c:pt idx="17949">
                  <c:v>44833.479479687499</c:v>
                </c:pt>
                <c:pt idx="17950">
                  <c:v>44833.479483263887</c:v>
                </c:pt>
                <c:pt idx="17951">
                  <c:v>44833.479486851851</c:v>
                </c:pt>
                <c:pt idx="17952">
                  <c:v>44833.479490335645</c:v>
                </c:pt>
                <c:pt idx="17953">
                  <c:v>44833.47949391204</c:v>
                </c:pt>
                <c:pt idx="17954">
                  <c:v>44833.479497488428</c:v>
                </c:pt>
                <c:pt idx="17955">
                  <c:v>44833.479501111113</c:v>
                </c:pt>
                <c:pt idx="17956">
                  <c:v>44833.479504675925</c:v>
                </c:pt>
                <c:pt idx="17957">
                  <c:v>44833.479508159726</c:v>
                </c:pt>
                <c:pt idx="17958">
                  <c:v>44833.479511747682</c:v>
                </c:pt>
                <c:pt idx="17959">
                  <c:v>44833.479515231484</c:v>
                </c:pt>
                <c:pt idx="17960">
                  <c:v>44833.479518819448</c:v>
                </c:pt>
                <c:pt idx="17961">
                  <c:v>44833.479522384259</c:v>
                </c:pt>
                <c:pt idx="17962">
                  <c:v>44833.479526006944</c:v>
                </c:pt>
                <c:pt idx="17963">
                  <c:v>44833.479529583332</c:v>
                </c:pt>
                <c:pt idx="17964">
                  <c:v>44833.47953315972</c:v>
                </c:pt>
                <c:pt idx="17965">
                  <c:v>44833.479536747684</c:v>
                </c:pt>
                <c:pt idx="17966">
                  <c:v>44833.479540335647</c:v>
                </c:pt>
                <c:pt idx="17967">
                  <c:v>44833.479543958332</c:v>
                </c:pt>
                <c:pt idx="17968">
                  <c:v>44833.47954753472</c:v>
                </c:pt>
                <c:pt idx="17969">
                  <c:v>44833.479551018521</c:v>
                </c:pt>
                <c:pt idx="17970">
                  <c:v>44833.479554583333</c:v>
                </c:pt>
                <c:pt idx="17971">
                  <c:v>44833.479558159721</c:v>
                </c:pt>
                <c:pt idx="17972">
                  <c:v>44833.479561759261</c:v>
                </c:pt>
                <c:pt idx="17973">
                  <c:v>44833.47956537037</c:v>
                </c:pt>
                <c:pt idx="17974">
                  <c:v>44833.479568946757</c:v>
                </c:pt>
                <c:pt idx="17975">
                  <c:v>44833.479572523145</c:v>
                </c:pt>
                <c:pt idx="17976">
                  <c:v>44833.479576006946</c:v>
                </c:pt>
                <c:pt idx="17977">
                  <c:v>44833.479579606479</c:v>
                </c:pt>
                <c:pt idx="17978">
                  <c:v>44833.479583217595</c:v>
                </c:pt>
                <c:pt idx="17979">
                  <c:v>44833.479586701389</c:v>
                </c:pt>
                <c:pt idx="17980">
                  <c:v>44833.479590289353</c:v>
                </c:pt>
                <c:pt idx="17981">
                  <c:v>44833.479593877317</c:v>
                </c:pt>
                <c:pt idx="17982">
                  <c:v>44833.479597453705</c:v>
                </c:pt>
                <c:pt idx="17983">
                  <c:v>44833.479600983796</c:v>
                </c:pt>
                <c:pt idx="17984">
                  <c:v>44833.479604571759</c:v>
                </c:pt>
                <c:pt idx="17985">
                  <c:v>44833.479608159723</c:v>
                </c:pt>
                <c:pt idx="17986">
                  <c:v>44833.479611782408</c:v>
                </c:pt>
                <c:pt idx="17987">
                  <c:v>44833.479615381948</c:v>
                </c:pt>
                <c:pt idx="17988">
                  <c:v>44833.47961894676</c:v>
                </c:pt>
                <c:pt idx="17989">
                  <c:v>44833.479622523148</c:v>
                </c:pt>
                <c:pt idx="17990">
                  <c:v>44833.479626099535</c:v>
                </c:pt>
                <c:pt idx="17991">
                  <c:v>44833.479629583337</c:v>
                </c:pt>
                <c:pt idx="17992">
                  <c:v>44833.479633148148</c:v>
                </c:pt>
                <c:pt idx="17993">
                  <c:v>44833.479636770833</c:v>
                </c:pt>
                <c:pt idx="17994">
                  <c:v>44833.479640370373</c:v>
                </c:pt>
                <c:pt idx="17995">
                  <c:v>44833.479643958337</c:v>
                </c:pt>
                <c:pt idx="17996">
                  <c:v>44833.479647534725</c:v>
                </c:pt>
                <c:pt idx="17997">
                  <c:v>44833.479651134257</c:v>
                </c:pt>
                <c:pt idx="17998">
                  <c:v>44833.479654710645</c:v>
                </c:pt>
                <c:pt idx="17999">
                  <c:v>44833.479658194447</c:v>
                </c:pt>
                <c:pt idx="18000">
                  <c:v>44833.479661770834</c:v>
                </c:pt>
                <c:pt idx="18001">
                  <c:v>44833.479665347222</c:v>
                </c:pt>
                <c:pt idx="18002">
                  <c:v>44833.479668935186</c:v>
                </c:pt>
                <c:pt idx="18003">
                  <c:v>44833.479672557871</c:v>
                </c:pt>
                <c:pt idx="18004">
                  <c:v>44833.479676145835</c:v>
                </c:pt>
                <c:pt idx="18005">
                  <c:v>44833.479679733799</c:v>
                </c:pt>
                <c:pt idx="18006">
                  <c:v>44833.479683321762</c:v>
                </c:pt>
                <c:pt idx="18007">
                  <c:v>44833.479686944447</c:v>
                </c:pt>
                <c:pt idx="18008">
                  <c:v>44833.479690532411</c:v>
                </c:pt>
                <c:pt idx="18009">
                  <c:v>44833.479694108799</c:v>
                </c:pt>
                <c:pt idx="18010">
                  <c:v>44833.479697592593</c:v>
                </c:pt>
                <c:pt idx="18011">
                  <c:v>44833.479701168981</c:v>
                </c:pt>
                <c:pt idx="18012">
                  <c:v>44833.479704791665</c:v>
                </c:pt>
                <c:pt idx="18013">
                  <c:v>44833.479708391205</c:v>
                </c:pt>
                <c:pt idx="18014">
                  <c:v>44833.479711967593</c:v>
                </c:pt>
                <c:pt idx="18015">
                  <c:v>44833.479715590278</c:v>
                </c:pt>
                <c:pt idx="18016">
                  <c:v>44833.479719074072</c:v>
                </c:pt>
                <c:pt idx="18017">
                  <c:v>44833.47972265046</c:v>
                </c:pt>
                <c:pt idx="18018">
                  <c:v>44833.479726238424</c:v>
                </c:pt>
                <c:pt idx="18019">
                  <c:v>44833.479729814811</c:v>
                </c:pt>
                <c:pt idx="18020">
                  <c:v>44833.479733298613</c:v>
                </c:pt>
                <c:pt idx="18021">
                  <c:v>44833.479736921297</c:v>
                </c:pt>
                <c:pt idx="18022">
                  <c:v>44833.479740497685</c:v>
                </c:pt>
                <c:pt idx="18023">
                  <c:v>44833.479744085649</c:v>
                </c:pt>
                <c:pt idx="18024">
                  <c:v>44833.479747685182</c:v>
                </c:pt>
                <c:pt idx="18025">
                  <c:v>44833.479751250001</c:v>
                </c:pt>
                <c:pt idx="18026">
                  <c:v>44833.479754872686</c:v>
                </c:pt>
                <c:pt idx="18027">
                  <c:v>44833.479758472226</c:v>
                </c:pt>
                <c:pt idx="18028">
                  <c:v>44833.479762060182</c:v>
                </c:pt>
                <c:pt idx="18029">
                  <c:v>44833.479765613425</c:v>
                </c:pt>
                <c:pt idx="18030">
                  <c:v>44833.479769189813</c:v>
                </c:pt>
                <c:pt idx="18031">
                  <c:v>44833.479772673614</c:v>
                </c:pt>
                <c:pt idx="18032">
                  <c:v>44833.479776284723</c:v>
                </c:pt>
                <c:pt idx="18033">
                  <c:v>44833.479779768517</c:v>
                </c:pt>
                <c:pt idx="18034">
                  <c:v>44833.479783356481</c:v>
                </c:pt>
                <c:pt idx="18035">
                  <c:v>44833.479786956021</c:v>
                </c:pt>
                <c:pt idx="18036">
                  <c:v>44833.479790567129</c:v>
                </c:pt>
                <c:pt idx="18037">
                  <c:v>44833.479794131941</c:v>
                </c:pt>
                <c:pt idx="18038">
                  <c:v>44833.479797708336</c:v>
                </c:pt>
                <c:pt idx="18039">
                  <c:v>44833.479801284724</c:v>
                </c:pt>
                <c:pt idx="18040">
                  <c:v>44833.479804872688</c:v>
                </c:pt>
                <c:pt idx="18041">
                  <c:v>44833.479808460645</c:v>
                </c:pt>
                <c:pt idx="18042">
                  <c:v>44833.47981203704</c:v>
                </c:pt>
                <c:pt idx="18043">
                  <c:v>44833.479815659724</c:v>
                </c:pt>
                <c:pt idx="18044">
                  <c:v>44833.479819236112</c:v>
                </c:pt>
                <c:pt idx="18045">
                  <c:v>44833.479822824076</c:v>
                </c:pt>
                <c:pt idx="18046">
                  <c:v>44833.479826423609</c:v>
                </c:pt>
                <c:pt idx="18047">
                  <c:v>44833.479830011573</c:v>
                </c:pt>
                <c:pt idx="18048">
                  <c:v>44833.479833611113</c:v>
                </c:pt>
                <c:pt idx="18049">
                  <c:v>44833.479837094907</c:v>
                </c:pt>
                <c:pt idx="18050">
                  <c:v>44833.479840578701</c:v>
                </c:pt>
                <c:pt idx="18051">
                  <c:v>44833.479844166664</c:v>
                </c:pt>
                <c:pt idx="18052">
                  <c:v>44833.479847789349</c:v>
                </c:pt>
                <c:pt idx="18053">
                  <c:v>44833.479851377313</c:v>
                </c:pt>
                <c:pt idx="18054">
                  <c:v>44833.479854930556</c:v>
                </c:pt>
                <c:pt idx="18055">
                  <c:v>44833.479858425926</c:v>
                </c:pt>
                <c:pt idx="18056">
                  <c:v>44833.479862025466</c:v>
                </c:pt>
                <c:pt idx="18057">
                  <c:v>44833.479865636575</c:v>
                </c:pt>
                <c:pt idx="18058">
                  <c:v>44833.479869212963</c:v>
                </c:pt>
                <c:pt idx="18059">
                  <c:v>44833.479872708333</c:v>
                </c:pt>
                <c:pt idx="18060">
                  <c:v>44833.479876273152</c:v>
                </c:pt>
                <c:pt idx="18061">
                  <c:v>44833.479879872684</c:v>
                </c:pt>
                <c:pt idx="18062">
                  <c:v>44833.479883495369</c:v>
                </c:pt>
                <c:pt idx="18063">
                  <c:v>44833.479887083333</c:v>
                </c:pt>
                <c:pt idx="18064">
                  <c:v>44833.479890648145</c:v>
                </c:pt>
                <c:pt idx="18065">
                  <c:v>44833.479894131946</c:v>
                </c:pt>
                <c:pt idx="18066">
                  <c:v>44833.479897696758</c:v>
                </c:pt>
                <c:pt idx="18067">
                  <c:v>44833.479901284722</c:v>
                </c:pt>
                <c:pt idx="18068">
                  <c:v>44833.479904768516</c:v>
                </c:pt>
                <c:pt idx="18069">
                  <c:v>44833.479908379632</c:v>
                </c:pt>
                <c:pt idx="18070">
                  <c:v>44833.479911967595</c:v>
                </c:pt>
                <c:pt idx="18071">
                  <c:v>44833.479915451389</c:v>
                </c:pt>
                <c:pt idx="18072">
                  <c:v>44833.479919004632</c:v>
                </c:pt>
                <c:pt idx="18073">
                  <c:v>44833.479922488426</c:v>
                </c:pt>
                <c:pt idx="18074">
                  <c:v>44833.47992607639</c:v>
                </c:pt>
                <c:pt idx="18075">
                  <c:v>44833.479929560184</c:v>
                </c:pt>
                <c:pt idx="18076">
                  <c:v>44833.479933136572</c:v>
                </c:pt>
                <c:pt idx="18077">
                  <c:v>44833.479936747688</c:v>
                </c:pt>
                <c:pt idx="18078">
                  <c:v>44833.479940335645</c:v>
                </c:pt>
                <c:pt idx="18079">
                  <c:v>44833.47994391204</c:v>
                </c:pt>
                <c:pt idx="18080">
                  <c:v>44833.479947488428</c:v>
                </c:pt>
                <c:pt idx="18081">
                  <c:v>44833.479951099536</c:v>
                </c:pt>
                <c:pt idx="18082">
                  <c:v>44833.479954641203</c:v>
                </c:pt>
                <c:pt idx="18083">
                  <c:v>44833.479958263888</c:v>
                </c:pt>
                <c:pt idx="18084">
                  <c:v>44833.479961851852</c:v>
                </c:pt>
                <c:pt idx="18085">
                  <c:v>44833.47996542824</c:v>
                </c:pt>
                <c:pt idx="18086">
                  <c:v>44833.479969016204</c:v>
                </c:pt>
                <c:pt idx="18087">
                  <c:v>44833.479972499998</c:v>
                </c:pt>
                <c:pt idx="18088">
                  <c:v>44833.479976053241</c:v>
                </c:pt>
                <c:pt idx="18089">
                  <c:v>44833.479979675925</c:v>
                </c:pt>
                <c:pt idx="18090">
                  <c:v>44833.479983263889</c:v>
                </c:pt>
                <c:pt idx="18091">
                  <c:v>44833.479986828701</c:v>
                </c:pt>
                <c:pt idx="18092">
                  <c:v>44833.479990324071</c:v>
                </c:pt>
                <c:pt idx="18093">
                  <c:v>44833.47999388889</c:v>
                </c:pt>
                <c:pt idx="18094">
                  <c:v>44833.479997465278</c:v>
                </c:pt>
                <c:pt idx="18095">
                  <c:v>44833.48000103009</c:v>
                </c:pt>
                <c:pt idx="18096">
                  <c:v>44833.480004606485</c:v>
                </c:pt>
                <c:pt idx="18097">
                  <c:v>44833.480008194441</c:v>
                </c:pt>
                <c:pt idx="18098">
                  <c:v>44833.480011805557</c:v>
                </c:pt>
                <c:pt idx="18099">
                  <c:v>44833.480015289351</c:v>
                </c:pt>
                <c:pt idx="18100">
                  <c:v>44833.480018865739</c:v>
                </c:pt>
                <c:pt idx="18101">
                  <c:v>44833.480022442127</c:v>
                </c:pt>
                <c:pt idx="18102">
                  <c:v>44833.480025925928</c:v>
                </c:pt>
                <c:pt idx="18103">
                  <c:v>44833.480029502316</c:v>
                </c:pt>
                <c:pt idx="18104">
                  <c:v>44833.48003309028</c:v>
                </c:pt>
                <c:pt idx="18105">
                  <c:v>44833.480036655092</c:v>
                </c:pt>
                <c:pt idx="18106">
                  <c:v>44833.480040277776</c:v>
                </c:pt>
                <c:pt idx="18107">
                  <c:v>44833.48004386574</c:v>
                </c:pt>
                <c:pt idx="18108">
                  <c:v>44833.480047453704</c:v>
                </c:pt>
                <c:pt idx="18109">
                  <c:v>44833.480050937498</c:v>
                </c:pt>
                <c:pt idx="18110">
                  <c:v>44833.480054548614</c:v>
                </c:pt>
                <c:pt idx="18111">
                  <c:v>44833.480058159723</c:v>
                </c:pt>
                <c:pt idx="18112">
                  <c:v>44833.480061712966</c:v>
                </c:pt>
                <c:pt idx="18113">
                  <c:v>44833.48006519676</c:v>
                </c:pt>
                <c:pt idx="18114">
                  <c:v>44833.480068784724</c:v>
                </c:pt>
                <c:pt idx="18115">
                  <c:v>44833.480072361112</c:v>
                </c:pt>
                <c:pt idx="18116">
                  <c:v>44833.480075925923</c:v>
                </c:pt>
                <c:pt idx="18117">
                  <c:v>44833.480079502318</c:v>
                </c:pt>
                <c:pt idx="18118">
                  <c:v>44833.480083125003</c:v>
                </c:pt>
                <c:pt idx="18119">
                  <c:v>44833.48008671296</c:v>
                </c:pt>
                <c:pt idx="18120">
                  <c:v>44833.480090300924</c:v>
                </c:pt>
                <c:pt idx="18121">
                  <c:v>44833.480093784725</c:v>
                </c:pt>
                <c:pt idx="18122">
                  <c:v>44833.480097395834</c:v>
                </c:pt>
                <c:pt idx="18123">
                  <c:v>44833.480100995374</c:v>
                </c:pt>
                <c:pt idx="18124">
                  <c:v>44833.480104571761</c:v>
                </c:pt>
                <c:pt idx="18125">
                  <c:v>44833.480108159725</c:v>
                </c:pt>
                <c:pt idx="18126">
                  <c:v>44833.480111724537</c:v>
                </c:pt>
                <c:pt idx="18127">
                  <c:v>44833.480115335646</c:v>
                </c:pt>
                <c:pt idx="18128">
                  <c:v>44833.480118912034</c:v>
                </c:pt>
                <c:pt idx="18129">
                  <c:v>44833.480122511573</c:v>
                </c:pt>
                <c:pt idx="18130">
                  <c:v>44833.480126099537</c:v>
                </c:pt>
                <c:pt idx="18131">
                  <c:v>44833.480129722222</c:v>
                </c:pt>
                <c:pt idx="18132">
                  <c:v>44833.480133287034</c:v>
                </c:pt>
                <c:pt idx="18133">
                  <c:v>44833.480136863429</c:v>
                </c:pt>
                <c:pt idx="18134">
                  <c:v>44833.480140451386</c:v>
                </c:pt>
                <c:pt idx="18135">
                  <c:v>44833.480144039349</c:v>
                </c:pt>
                <c:pt idx="18136">
                  <c:v>44833.480147523151</c:v>
                </c:pt>
                <c:pt idx="18137">
                  <c:v>44833.480151122683</c:v>
                </c:pt>
                <c:pt idx="18138">
                  <c:v>44833.480154710647</c:v>
                </c:pt>
                <c:pt idx="18139">
                  <c:v>44833.480158298611</c:v>
                </c:pt>
                <c:pt idx="18140">
                  <c:v>44833.480161863423</c:v>
                </c:pt>
                <c:pt idx="18141">
                  <c:v>44833.480165347224</c:v>
                </c:pt>
                <c:pt idx="18142">
                  <c:v>44833.480168935188</c:v>
                </c:pt>
                <c:pt idx="18143">
                  <c:v>44833.480172557873</c:v>
                </c:pt>
                <c:pt idx="18144">
                  <c:v>44833.480176157405</c:v>
                </c:pt>
                <c:pt idx="18145">
                  <c:v>44833.480179745369</c:v>
                </c:pt>
                <c:pt idx="18146">
                  <c:v>44833.480183368054</c:v>
                </c:pt>
                <c:pt idx="18147">
                  <c:v>44833.480186921297</c:v>
                </c:pt>
                <c:pt idx="18148">
                  <c:v>44833.480190509261</c:v>
                </c:pt>
                <c:pt idx="18149">
                  <c:v>44833.480194085649</c:v>
                </c:pt>
                <c:pt idx="18150">
                  <c:v>44833.480197662037</c:v>
                </c:pt>
                <c:pt idx="18151">
                  <c:v>44833.48020125</c:v>
                </c:pt>
                <c:pt idx="18152">
                  <c:v>44833.480204861109</c:v>
                </c:pt>
                <c:pt idx="18153">
                  <c:v>44833.480208460649</c:v>
                </c:pt>
                <c:pt idx="18154">
                  <c:v>44833.480212025461</c:v>
                </c:pt>
                <c:pt idx="18155">
                  <c:v>44833.48021559028</c:v>
                </c:pt>
                <c:pt idx="18156">
                  <c:v>44833.480219189812</c:v>
                </c:pt>
                <c:pt idx="18157">
                  <c:v>44833.4802227662</c:v>
                </c:pt>
                <c:pt idx="18158">
                  <c:v>44833.480226354164</c:v>
                </c:pt>
                <c:pt idx="18159">
                  <c:v>44833.480229976849</c:v>
                </c:pt>
                <c:pt idx="18160">
                  <c:v>44833.480233564813</c:v>
                </c:pt>
                <c:pt idx="18161">
                  <c:v>44833.480237152777</c:v>
                </c:pt>
                <c:pt idx="18162">
                  <c:v>44833.480240717596</c:v>
                </c:pt>
                <c:pt idx="18163">
                  <c:v>44833.48024434028</c:v>
                </c:pt>
                <c:pt idx="18164">
                  <c:v>44833.480247824074</c:v>
                </c:pt>
                <c:pt idx="18165">
                  <c:v>44833.480251412038</c:v>
                </c:pt>
                <c:pt idx="18166">
                  <c:v>44833.480255000002</c:v>
                </c:pt>
                <c:pt idx="18167">
                  <c:v>44833.48025857639</c:v>
                </c:pt>
                <c:pt idx="18168">
                  <c:v>44833.480262187499</c:v>
                </c:pt>
                <c:pt idx="18169">
                  <c:v>44833.480265671293</c:v>
                </c:pt>
                <c:pt idx="18170">
                  <c:v>44833.480269259257</c:v>
                </c:pt>
                <c:pt idx="18171">
                  <c:v>44833.480272858797</c:v>
                </c:pt>
                <c:pt idx="18172">
                  <c:v>44833.480276423608</c:v>
                </c:pt>
                <c:pt idx="18173">
                  <c:v>44833.48027990741</c:v>
                </c:pt>
                <c:pt idx="18174">
                  <c:v>44833.480283483797</c:v>
                </c:pt>
                <c:pt idx="18175">
                  <c:v>44833.480287094906</c:v>
                </c:pt>
                <c:pt idx="18176">
                  <c:v>44833.48029068287</c:v>
                </c:pt>
                <c:pt idx="18177">
                  <c:v>44833.480294270834</c:v>
                </c:pt>
                <c:pt idx="18178">
                  <c:v>44833.480297870374</c:v>
                </c:pt>
                <c:pt idx="18179">
                  <c:v>44833.480301469906</c:v>
                </c:pt>
                <c:pt idx="18180">
                  <c:v>44833.48030505787</c:v>
                </c:pt>
                <c:pt idx="18181">
                  <c:v>44833.480308645834</c:v>
                </c:pt>
                <c:pt idx="18182">
                  <c:v>44833.480312245367</c:v>
                </c:pt>
                <c:pt idx="18183">
                  <c:v>44833.480315844907</c:v>
                </c:pt>
                <c:pt idx="18184">
                  <c:v>44833.480319432871</c:v>
                </c:pt>
                <c:pt idx="18185">
                  <c:v>44833.480323009258</c:v>
                </c:pt>
                <c:pt idx="18186">
                  <c:v>44833.480326608798</c:v>
                </c:pt>
                <c:pt idx="18187">
                  <c:v>44833.480330196762</c:v>
                </c:pt>
                <c:pt idx="18188">
                  <c:v>44833.480333784719</c:v>
                </c:pt>
                <c:pt idx="18189">
                  <c:v>44833.48033726852</c:v>
                </c:pt>
                <c:pt idx="18190">
                  <c:v>44833.480340856484</c:v>
                </c:pt>
                <c:pt idx="18191">
                  <c:v>44833.480344456017</c:v>
                </c:pt>
                <c:pt idx="18192">
                  <c:v>44833.480348032404</c:v>
                </c:pt>
                <c:pt idx="18193">
                  <c:v>44833.48035164352</c:v>
                </c:pt>
                <c:pt idx="18194">
                  <c:v>44833.480355231484</c:v>
                </c:pt>
                <c:pt idx="18195">
                  <c:v>44833.480358831017</c:v>
                </c:pt>
                <c:pt idx="18196">
                  <c:v>44833.480362430557</c:v>
                </c:pt>
                <c:pt idx="18197">
                  <c:v>44833.4803659838</c:v>
                </c:pt>
                <c:pt idx="18198">
                  <c:v>44833.480369594909</c:v>
                </c:pt>
                <c:pt idx="18199">
                  <c:v>44833.480373171296</c:v>
                </c:pt>
                <c:pt idx="18200">
                  <c:v>44833.480376747684</c:v>
                </c:pt>
                <c:pt idx="18201">
                  <c:v>44833.480380300927</c:v>
                </c:pt>
                <c:pt idx="18202">
                  <c:v>44833.480383784721</c:v>
                </c:pt>
                <c:pt idx="18203">
                  <c:v>44833.480387361109</c:v>
                </c:pt>
                <c:pt idx="18204">
                  <c:v>44833.480390914352</c:v>
                </c:pt>
                <c:pt idx="18205">
                  <c:v>44833.480394398146</c:v>
                </c:pt>
                <c:pt idx="18206">
                  <c:v>44833.48039798611</c:v>
                </c:pt>
                <c:pt idx="18207">
                  <c:v>44833.480401469904</c:v>
                </c:pt>
                <c:pt idx="18208">
                  <c:v>44833.480405092596</c:v>
                </c:pt>
                <c:pt idx="18209">
                  <c:v>44833.480408680553</c:v>
                </c:pt>
                <c:pt idx="18210">
                  <c:v>44833.480412256948</c:v>
                </c:pt>
                <c:pt idx="18211">
                  <c:v>44833.480415810183</c:v>
                </c:pt>
                <c:pt idx="18212">
                  <c:v>44833.480419398147</c:v>
                </c:pt>
                <c:pt idx="18213">
                  <c:v>44833.480422962966</c:v>
                </c:pt>
                <c:pt idx="18214">
                  <c:v>44833.480426562499</c:v>
                </c:pt>
                <c:pt idx="18215">
                  <c:v>44833.480430138887</c:v>
                </c:pt>
                <c:pt idx="18216">
                  <c:v>44833.480433750003</c:v>
                </c:pt>
                <c:pt idx="18217">
                  <c:v>44833.480437337967</c:v>
                </c:pt>
                <c:pt idx="18218">
                  <c:v>44833.480440925923</c:v>
                </c:pt>
                <c:pt idx="18219">
                  <c:v>44833.480444409724</c:v>
                </c:pt>
                <c:pt idx="18220">
                  <c:v>44833.480448020833</c:v>
                </c:pt>
                <c:pt idx="18221">
                  <c:v>44833.480451608797</c:v>
                </c:pt>
                <c:pt idx="18222">
                  <c:v>44833.480455196761</c:v>
                </c:pt>
                <c:pt idx="18223">
                  <c:v>44833.480458761573</c:v>
                </c:pt>
                <c:pt idx="18224">
                  <c:v>44833.48046233796</c:v>
                </c:pt>
                <c:pt idx="18225">
                  <c:v>44833.480465925924</c:v>
                </c:pt>
                <c:pt idx="18226">
                  <c:v>44833.480469548609</c:v>
                </c:pt>
                <c:pt idx="18227">
                  <c:v>44833.480473136573</c:v>
                </c:pt>
                <c:pt idx="18228">
                  <c:v>44833.480476736113</c:v>
                </c:pt>
                <c:pt idx="18229">
                  <c:v>44833.480480324077</c:v>
                </c:pt>
                <c:pt idx="18230">
                  <c:v>44833.480483923609</c:v>
                </c:pt>
                <c:pt idx="18231">
                  <c:v>44833.480487511573</c:v>
                </c:pt>
                <c:pt idx="18232">
                  <c:v>44833.480491087961</c:v>
                </c:pt>
                <c:pt idx="18233">
                  <c:v>44833.480494675925</c:v>
                </c:pt>
                <c:pt idx="18234">
                  <c:v>44833.480498287034</c:v>
                </c:pt>
                <c:pt idx="18235">
                  <c:v>44833.480501886574</c:v>
                </c:pt>
                <c:pt idx="18236">
                  <c:v>44833.480505462961</c:v>
                </c:pt>
                <c:pt idx="18237">
                  <c:v>44833.480509050925</c:v>
                </c:pt>
                <c:pt idx="18238">
                  <c:v>44833.480512650465</c:v>
                </c:pt>
                <c:pt idx="18239">
                  <c:v>44833.480516249998</c:v>
                </c:pt>
                <c:pt idx="18240">
                  <c:v>44833.480519826386</c:v>
                </c:pt>
                <c:pt idx="18241">
                  <c:v>44833.480523391205</c:v>
                </c:pt>
                <c:pt idx="18242">
                  <c:v>44833.480526886575</c:v>
                </c:pt>
                <c:pt idx="18243">
                  <c:v>44833.480530486115</c:v>
                </c:pt>
                <c:pt idx="18244">
                  <c:v>44833.480534097223</c:v>
                </c:pt>
                <c:pt idx="18245">
                  <c:v>44833.480537685187</c:v>
                </c:pt>
                <c:pt idx="18246">
                  <c:v>44833.48054128472</c:v>
                </c:pt>
                <c:pt idx="18247">
                  <c:v>44833.480544895836</c:v>
                </c:pt>
                <c:pt idx="18248">
                  <c:v>44833.480548495369</c:v>
                </c:pt>
                <c:pt idx="18249">
                  <c:v>44833.480552083332</c:v>
                </c:pt>
                <c:pt idx="18250">
                  <c:v>44833.480555694441</c:v>
                </c:pt>
                <c:pt idx="18251">
                  <c:v>44833.480559293981</c:v>
                </c:pt>
                <c:pt idx="18252">
                  <c:v>44833.480562847224</c:v>
                </c:pt>
                <c:pt idx="18253">
                  <c:v>44833.480566435188</c:v>
                </c:pt>
                <c:pt idx="18254">
                  <c:v>44833.480569918982</c:v>
                </c:pt>
                <c:pt idx="18255">
                  <c:v>44833.480573506946</c:v>
                </c:pt>
                <c:pt idx="18256">
                  <c:v>44833.480577071758</c:v>
                </c:pt>
                <c:pt idx="18257">
                  <c:v>44833.480580694442</c:v>
                </c:pt>
                <c:pt idx="18258">
                  <c:v>44833.480584293982</c:v>
                </c:pt>
                <c:pt idx="18259">
                  <c:v>44833.48058787037</c:v>
                </c:pt>
                <c:pt idx="18260">
                  <c:v>44833.480591481479</c:v>
                </c:pt>
                <c:pt idx="18261">
                  <c:v>44833.480595081019</c:v>
                </c:pt>
                <c:pt idx="18262">
                  <c:v>44833.480598634262</c:v>
                </c:pt>
                <c:pt idx="18263">
                  <c:v>44833.480602118056</c:v>
                </c:pt>
                <c:pt idx="18264">
                  <c:v>44833.480605717596</c:v>
                </c:pt>
                <c:pt idx="18265">
                  <c:v>44833.480609293983</c:v>
                </c:pt>
                <c:pt idx="18266">
                  <c:v>44833.480612777777</c:v>
                </c:pt>
                <c:pt idx="18267">
                  <c:v>44833.480616377317</c:v>
                </c:pt>
                <c:pt idx="18268">
                  <c:v>44833.480619965281</c:v>
                </c:pt>
                <c:pt idx="18269">
                  <c:v>44833.480623553238</c:v>
                </c:pt>
                <c:pt idx="18270">
                  <c:v>44833.480627037039</c:v>
                </c:pt>
                <c:pt idx="18271">
                  <c:v>44833.480630625003</c:v>
                </c:pt>
                <c:pt idx="18272">
                  <c:v>44833.480634247688</c:v>
                </c:pt>
                <c:pt idx="18273">
                  <c:v>44833.480637812499</c:v>
                </c:pt>
                <c:pt idx="18274">
                  <c:v>44833.480641412039</c:v>
                </c:pt>
                <c:pt idx="18275">
                  <c:v>44833.480644976851</c:v>
                </c:pt>
                <c:pt idx="18276">
                  <c:v>44833.480648576391</c:v>
                </c:pt>
                <c:pt idx="18277">
                  <c:v>44833.4806521875</c:v>
                </c:pt>
                <c:pt idx="18278">
                  <c:v>44833.480655671294</c:v>
                </c:pt>
                <c:pt idx="18279">
                  <c:v>44833.480659259258</c:v>
                </c:pt>
                <c:pt idx="18280">
                  <c:v>44833.480662812501</c:v>
                </c:pt>
                <c:pt idx="18281">
                  <c:v>44833.480666307871</c:v>
                </c:pt>
                <c:pt idx="18282">
                  <c:v>44833.480669907411</c:v>
                </c:pt>
                <c:pt idx="18283">
                  <c:v>44833.480673518519</c:v>
                </c:pt>
                <c:pt idx="18284">
                  <c:v>44833.480677106483</c:v>
                </c:pt>
                <c:pt idx="18285">
                  <c:v>44833.480680706016</c:v>
                </c:pt>
                <c:pt idx="18286">
                  <c:v>44833.480684328701</c:v>
                </c:pt>
                <c:pt idx="18287">
                  <c:v>44833.480687916664</c:v>
                </c:pt>
                <c:pt idx="18288">
                  <c:v>44833.480691516204</c:v>
                </c:pt>
                <c:pt idx="18289">
                  <c:v>44833.480695127313</c:v>
                </c:pt>
                <c:pt idx="18290">
                  <c:v>44833.480698726853</c:v>
                </c:pt>
                <c:pt idx="18291">
                  <c:v>44833.480702314817</c:v>
                </c:pt>
                <c:pt idx="18292">
                  <c:v>44833.480705925926</c:v>
                </c:pt>
                <c:pt idx="18293">
                  <c:v>44833.480709502313</c:v>
                </c:pt>
                <c:pt idx="18294">
                  <c:v>44833.480712986115</c:v>
                </c:pt>
                <c:pt idx="18295">
                  <c:v>44833.480716574071</c:v>
                </c:pt>
                <c:pt idx="18296">
                  <c:v>44833.480720162035</c:v>
                </c:pt>
                <c:pt idx="18297">
                  <c:v>44833.48072378472</c:v>
                </c:pt>
                <c:pt idx="18298">
                  <c:v>44833.480727268521</c:v>
                </c:pt>
                <c:pt idx="18299">
                  <c:v>44833.480730844909</c:v>
                </c:pt>
                <c:pt idx="18300">
                  <c:v>44833.480734444442</c:v>
                </c:pt>
                <c:pt idx="18301">
                  <c:v>44833.480737939812</c:v>
                </c:pt>
                <c:pt idx="18302">
                  <c:v>44833.480741539352</c:v>
                </c:pt>
                <c:pt idx="18303">
                  <c:v>44833.480745127315</c:v>
                </c:pt>
                <c:pt idx="18304">
                  <c:v>44833.480748726855</c:v>
                </c:pt>
                <c:pt idx="18305">
                  <c:v>44833.48075234954</c:v>
                </c:pt>
                <c:pt idx="18306">
                  <c:v>44833.480755937497</c:v>
                </c:pt>
                <c:pt idx="18307">
                  <c:v>44833.48075949074</c:v>
                </c:pt>
                <c:pt idx="18308">
                  <c:v>44833.480763078704</c:v>
                </c:pt>
                <c:pt idx="18309">
                  <c:v>44833.480766655091</c:v>
                </c:pt>
                <c:pt idx="18310">
                  <c:v>44833.48077021991</c:v>
                </c:pt>
                <c:pt idx="18311">
                  <c:v>44833.480773715281</c:v>
                </c:pt>
                <c:pt idx="18312">
                  <c:v>44833.480777314813</c:v>
                </c:pt>
                <c:pt idx="18313">
                  <c:v>44833.480780902777</c:v>
                </c:pt>
                <c:pt idx="18314">
                  <c:v>44833.480784479165</c:v>
                </c:pt>
                <c:pt idx="18315">
                  <c:v>44833.480788032408</c:v>
                </c:pt>
                <c:pt idx="18316">
                  <c:v>44833.48079159722</c:v>
                </c:pt>
                <c:pt idx="18317">
                  <c:v>44833.480795185184</c:v>
                </c:pt>
                <c:pt idx="18318">
                  <c:v>44833.480798784723</c:v>
                </c:pt>
                <c:pt idx="18319">
                  <c:v>44833.480802372687</c:v>
                </c:pt>
                <c:pt idx="18320">
                  <c:v>44833.480805995372</c:v>
                </c:pt>
                <c:pt idx="18321">
                  <c:v>44833.480809583336</c:v>
                </c:pt>
                <c:pt idx="18322">
                  <c:v>44833.480813182869</c:v>
                </c:pt>
                <c:pt idx="18323">
                  <c:v>44833.480816793985</c:v>
                </c:pt>
                <c:pt idx="18324">
                  <c:v>44833.480820277779</c:v>
                </c:pt>
                <c:pt idx="18325">
                  <c:v>44833.480823865742</c:v>
                </c:pt>
                <c:pt idx="18326">
                  <c:v>44833.480827453706</c:v>
                </c:pt>
                <c:pt idx="18327">
                  <c:v>44833.480831076391</c:v>
                </c:pt>
                <c:pt idx="18328">
                  <c:v>44833.480834641203</c:v>
                </c:pt>
                <c:pt idx="18329">
                  <c:v>44833.480838240743</c:v>
                </c:pt>
                <c:pt idx="18330">
                  <c:v>44833.480841817131</c:v>
                </c:pt>
                <c:pt idx="18331">
                  <c:v>44833.480845439815</c:v>
                </c:pt>
                <c:pt idx="18332">
                  <c:v>44833.480849027779</c:v>
                </c:pt>
                <c:pt idx="18333">
                  <c:v>44833.480852627312</c:v>
                </c:pt>
                <c:pt idx="18334">
                  <c:v>44833.480856215276</c:v>
                </c:pt>
                <c:pt idx="18335">
                  <c:v>44833.480859826392</c:v>
                </c:pt>
                <c:pt idx="18336">
                  <c:v>44833.480863310186</c:v>
                </c:pt>
                <c:pt idx="18337">
                  <c:v>44833.48086689815</c:v>
                </c:pt>
                <c:pt idx="18338">
                  <c:v>44833.480870486113</c:v>
                </c:pt>
                <c:pt idx="18339">
                  <c:v>44833.480874074077</c:v>
                </c:pt>
                <c:pt idx="18340">
                  <c:v>44833.480877569447</c:v>
                </c:pt>
                <c:pt idx="18341">
                  <c:v>44833.48088116898</c:v>
                </c:pt>
                <c:pt idx="18342">
                  <c:v>44833.480884733799</c:v>
                </c:pt>
                <c:pt idx="18343">
                  <c:v>44833.480888321756</c:v>
                </c:pt>
                <c:pt idx="18344">
                  <c:v>44833.48089190972</c:v>
                </c:pt>
                <c:pt idx="18345">
                  <c:v>44833.480895532404</c:v>
                </c:pt>
                <c:pt idx="18346">
                  <c:v>44833.480899120368</c:v>
                </c:pt>
                <c:pt idx="18347">
                  <c:v>44833.480902696756</c:v>
                </c:pt>
                <c:pt idx="18348">
                  <c:v>44833.480906180557</c:v>
                </c:pt>
                <c:pt idx="18349">
                  <c:v>44833.480909756945</c:v>
                </c:pt>
                <c:pt idx="18350">
                  <c:v>44833.48091337963</c:v>
                </c:pt>
                <c:pt idx="18351">
                  <c:v>44833.48091697917</c:v>
                </c:pt>
                <c:pt idx="18352">
                  <c:v>44833.480920543981</c:v>
                </c:pt>
                <c:pt idx="18353">
                  <c:v>44833.480924143521</c:v>
                </c:pt>
                <c:pt idx="18354">
                  <c:v>44833.48092775463</c:v>
                </c:pt>
                <c:pt idx="18355">
                  <c:v>44833.480931342594</c:v>
                </c:pt>
                <c:pt idx="18356">
                  <c:v>44833.480934826388</c:v>
                </c:pt>
                <c:pt idx="18357">
                  <c:v>44833.480938414352</c:v>
                </c:pt>
                <c:pt idx="18358">
                  <c:v>44833.480941898146</c:v>
                </c:pt>
                <c:pt idx="18359">
                  <c:v>44833.480945462965</c:v>
                </c:pt>
                <c:pt idx="18360">
                  <c:v>44833.480948946759</c:v>
                </c:pt>
                <c:pt idx="18361">
                  <c:v>44833.480952557868</c:v>
                </c:pt>
                <c:pt idx="18362">
                  <c:v>44833.480956134263</c:v>
                </c:pt>
                <c:pt idx="18363">
                  <c:v>44833.48095971065</c:v>
                </c:pt>
                <c:pt idx="18364">
                  <c:v>44833.480963298614</c:v>
                </c:pt>
                <c:pt idx="18365">
                  <c:v>44833.480966886571</c:v>
                </c:pt>
                <c:pt idx="18366">
                  <c:v>44833.480970497687</c:v>
                </c:pt>
                <c:pt idx="18367">
                  <c:v>44833.480973981481</c:v>
                </c:pt>
                <c:pt idx="18368">
                  <c:v>44833.480977557869</c:v>
                </c:pt>
                <c:pt idx="18369">
                  <c:v>44833.480981134257</c:v>
                </c:pt>
                <c:pt idx="18370">
                  <c:v>44833.480984618058</c:v>
                </c:pt>
                <c:pt idx="18371">
                  <c:v>44833.480988206022</c:v>
                </c:pt>
                <c:pt idx="18372">
                  <c:v>44833.480991805554</c:v>
                </c:pt>
                <c:pt idx="18373">
                  <c:v>44833.480995381942</c:v>
                </c:pt>
                <c:pt idx="18374">
                  <c:v>44833.480998865743</c:v>
                </c:pt>
                <c:pt idx="18375">
                  <c:v>44833.481002465276</c:v>
                </c:pt>
                <c:pt idx="18376">
                  <c:v>44833.481006018519</c:v>
                </c:pt>
                <c:pt idx="18377">
                  <c:v>44833.481009606483</c:v>
                </c:pt>
                <c:pt idx="18378">
                  <c:v>44833.481013159719</c:v>
                </c:pt>
                <c:pt idx="18379">
                  <c:v>44833.48101664352</c:v>
                </c:pt>
                <c:pt idx="18380">
                  <c:v>44833.481020219908</c:v>
                </c:pt>
                <c:pt idx="18381">
                  <c:v>44833.481023796296</c:v>
                </c:pt>
                <c:pt idx="18382">
                  <c:v>44833.481027395836</c:v>
                </c:pt>
                <c:pt idx="18383">
                  <c:v>44833.481030983799</c:v>
                </c:pt>
                <c:pt idx="18384">
                  <c:v>44833.481034583332</c:v>
                </c:pt>
                <c:pt idx="18385">
                  <c:v>44833.48103815972</c:v>
                </c:pt>
                <c:pt idx="18386">
                  <c:v>44833.48104175926</c:v>
                </c:pt>
                <c:pt idx="18387">
                  <c:v>44833.481045324072</c:v>
                </c:pt>
                <c:pt idx="18388">
                  <c:v>44833.481048946756</c:v>
                </c:pt>
                <c:pt idx="18389">
                  <c:v>44833.48105253472</c:v>
                </c:pt>
                <c:pt idx="18390">
                  <c:v>44833.481056018521</c:v>
                </c:pt>
                <c:pt idx="18391">
                  <c:v>44833.481059606478</c:v>
                </c:pt>
                <c:pt idx="18392">
                  <c:v>44833.481063194442</c:v>
                </c:pt>
                <c:pt idx="18393">
                  <c:v>44833.481066793982</c:v>
                </c:pt>
                <c:pt idx="18394">
                  <c:v>44833.481070393522</c:v>
                </c:pt>
                <c:pt idx="18395">
                  <c:v>44833.48107396991</c:v>
                </c:pt>
                <c:pt idx="18396">
                  <c:v>44833.481077604163</c:v>
                </c:pt>
                <c:pt idx="18397">
                  <c:v>44833.481081203703</c:v>
                </c:pt>
                <c:pt idx="18398">
                  <c:v>44833.481084791667</c:v>
                </c:pt>
                <c:pt idx="18399">
                  <c:v>44833.481088414352</c:v>
                </c:pt>
                <c:pt idx="18400">
                  <c:v>44833.48109199074</c:v>
                </c:pt>
                <c:pt idx="18401">
                  <c:v>44833.481095567127</c:v>
                </c:pt>
                <c:pt idx="18402">
                  <c:v>44833.481099131946</c:v>
                </c:pt>
                <c:pt idx="18403">
                  <c:v>44833.48110261574</c:v>
                </c:pt>
                <c:pt idx="18404">
                  <c:v>44833.48110621528</c:v>
                </c:pt>
                <c:pt idx="18405">
                  <c:v>44833.481109826389</c:v>
                </c:pt>
                <c:pt idx="18406">
                  <c:v>44833.481113425929</c:v>
                </c:pt>
                <c:pt idx="18407">
                  <c:v>44833.481116979165</c:v>
                </c:pt>
                <c:pt idx="18408">
                  <c:v>44833.481120462966</c:v>
                </c:pt>
                <c:pt idx="18409">
                  <c:v>44833.481124062499</c:v>
                </c:pt>
                <c:pt idx="18410">
                  <c:v>44833.481127685183</c:v>
                </c:pt>
                <c:pt idx="18411">
                  <c:v>44833.481131273147</c:v>
                </c:pt>
                <c:pt idx="18412">
                  <c:v>44833.481134837966</c:v>
                </c:pt>
                <c:pt idx="18413">
                  <c:v>44833.481138437499</c:v>
                </c:pt>
                <c:pt idx="18414">
                  <c:v>44833.481142060184</c:v>
                </c:pt>
                <c:pt idx="18415">
                  <c:v>44833.481145648148</c:v>
                </c:pt>
                <c:pt idx="18416">
                  <c:v>44833.481149224535</c:v>
                </c:pt>
                <c:pt idx="18417">
                  <c:v>44833.481152835651</c:v>
                </c:pt>
                <c:pt idx="18418">
                  <c:v>44833.481156435184</c:v>
                </c:pt>
                <c:pt idx="18419">
                  <c:v>44833.481160011572</c:v>
                </c:pt>
                <c:pt idx="18420">
                  <c:v>44833.48116358796</c:v>
                </c:pt>
                <c:pt idx="18421">
                  <c:v>44833.481167071761</c:v>
                </c:pt>
                <c:pt idx="18422">
                  <c:v>44833.481170659725</c:v>
                </c:pt>
                <c:pt idx="18423">
                  <c:v>44833.481174259257</c:v>
                </c:pt>
                <c:pt idx="18424">
                  <c:v>44833.481177754627</c:v>
                </c:pt>
                <c:pt idx="18425">
                  <c:v>44833.481181284726</c:v>
                </c:pt>
                <c:pt idx="18426">
                  <c:v>44833.48118476852</c:v>
                </c:pt>
                <c:pt idx="18427">
                  <c:v>44833.481188368052</c:v>
                </c:pt>
                <c:pt idx="18428">
                  <c:v>44833.481191956016</c:v>
                </c:pt>
                <c:pt idx="18429">
                  <c:v>44833.481195532404</c:v>
                </c:pt>
                <c:pt idx="18430">
                  <c:v>44833.481199120368</c:v>
                </c:pt>
                <c:pt idx="18431">
                  <c:v>44833.481202743053</c:v>
                </c:pt>
                <c:pt idx="18432">
                  <c:v>44833.481206342592</c:v>
                </c:pt>
                <c:pt idx="18433">
                  <c:v>44833.48120991898</c:v>
                </c:pt>
                <c:pt idx="18434">
                  <c:v>44833.481213402774</c:v>
                </c:pt>
                <c:pt idx="18435">
                  <c:v>44833.48121701389</c:v>
                </c:pt>
                <c:pt idx="18436">
                  <c:v>44833.481220497684</c:v>
                </c:pt>
                <c:pt idx="18437">
                  <c:v>44833.481224085648</c:v>
                </c:pt>
                <c:pt idx="18438">
                  <c:v>44833.481227673612</c:v>
                </c:pt>
                <c:pt idx="18439">
                  <c:v>44833.481231261576</c:v>
                </c:pt>
                <c:pt idx="18440">
                  <c:v>44833.481234872685</c:v>
                </c:pt>
                <c:pt idx="18441">
                  <c:v>44833.481238425928</c:v>
                </c:pt>
                <c:pt idx="18442">
                  <c:v>44833.481242037036</c:v>
                </c:pt>
                <c:pt idx="18443">
                  <c:v>44833.481245625</c:v>
                </c:pt>
                <c:pt idx="18444">
                  <c:v>44833.481249247685</c:v>
                </c:pt>
                <c:pt idx="18445">
                  <c:v>44833.481252824073</c:v>
                </c:pt>
                <c:pt idx="18446">
                  <c:v>44833.481256412037</c:v>
                </c:pt>
                <c:pt idx="18447">
                  <c:v>44833.481260011577</c:v>
                </c:pt>
                <c:pt idx="18448">
                  <c:v>44833.481263622685</c:v>
                </c:pt>
                <c:pt idx="18449">
                  <c:v>44833.481267222225</c:v>
                </c:pt>
                <c:pt idx="18450">
                  <c:v>44833.481270787037</c:v>
                </c:pt>
                <c:pt idx="18451">
                  <c:v>44833.481274270831</c:v>
                </c:pt>
                <c:pt idx="18452">
                  <c:v>44833.48127783565</c:v>
                </c:pt>
                <c:pt idx="18453">
                  <c:v>44833.481281423614</c:v>
                </c:pt>
                <c:pt idx="18454">
                  <c:v>44833.481285046299</c:v>
                </c:pt>
                <c:pt idx="18455">
                  <c:v>44833.481288645831</c:v>
                </c:pt>
                <c:pt idx="18456">
                  <c:v>44833.48129221065</c:v>
                </c:pt>
                <c:pt idx="18457">
                  <c:v>44833.481295787038</c:v>
                </c:pt>
                <c:pt idx="18458">
                  <c:v>44833.481299340281</c:v>
                </c:pt>
                <c:pt idx="18459">
                  <c:v>44833.481302928238</c:v>
                </c:pt>
                <c:pt idx="18460">
                  <c:v>44833.481306527778</c:v>
                </c:pt>
                <c:pt idx="18461">
                  <c:v>44833.481310138886</c:v>
                </c:pt>
                <c:pt idx="18462">
                  <c:v>44833.481313715274</c:v>
                </c:pt>
                <c:pt idx="18463">
                  <c:v>44833.481317291669</c:v>
                </c:pt>
                <c:pt idx="18464">
                  <c:v>44833.481320868057</c:v>
                </c:pt>
                <c:pt idx="18465">
                  <c:v>44833.48132446759</c:v>
                </c:pt>
                <c:pt idx="18466">
                  <c:v>44833.481328078706</c:v>
                </c:pt>
                <c:pt idx="18467">
                  <c:v>44833.48133166667</c:v>
                </c:pt>
                <c:pt idx="18468">
                  <c:v>44833.481335150464</c:v>
                </c:pt>
                <c:pt idx="18469">
                  <c:v>44833.481338738427</c:v>
                </c:pt>
                <c:pt idx="18470">
                  <c:v>44833.481342326391</c:v>
                </c:pt>
                <c:pt idx="18471">
                  <c:v>44833.481345925924</c:v>
                </c:pt>
                <c:pt idx="18472">
                  <c:v>44833.481349409725</c:v>
                </c:pt>
                <c:pt idx="18473">
                  <c:v>44833.481352997682</c:v>
                </c:pt>
                <c:pt idx="18474">
                  <c:v>44833.481356585646</c:v>
                </c:pt>
                <c:pt idx="18475">
                  <c:v>44833.481360162034</c:v>
                </c:pt>
                <c:pt idx="18476">
                  <c:v>44833.481363784726</c:v>
                </c:pt>
                <c:pt idx="18477">
                  <c:v>44833.481367372682</c:v>
                </c:pt>
                <c:pt idx="18478">
                  <c:v>44833.481370937501</c:v>
                </c:pt>
                <c:pt idx="18479">
                  <c:v>44833.481374537034</c:v>
                </c:pt>
                <c:pt idx="18480">
                  <c:v>44833.481378020835</c:v>
                </c:pt>
                <c:pt idx="18481">
                  <c:v>44833.481381631944</c:v>
                </c:pt>
                <c:pt idx="18482">
                  <c:v>44833.481385231484</c:v>
                </c:pt>
                <c:pt idx="18483">
                  <c:v>44833.481388796296</c:v>
                </c:pt>
                <c:pt idx="18484">
                  <c:v>44833.481392384259</c:v>
                </c:pt>
                <c:pt idx="18485">
                  <c:v>44833.481395995368</c:v>
                </c:pt>
                <c:pt idx="18486">
                  <c:v>44833.481399479169</c:v>
                </c:pt>
                <c:pt idx="18487">
                  <c:v>44833.481403055557</c:v>
                </c:pt>
                <c:pt idx="18488">
                  <c:v>44833.481406643521</c:v>
                </c:pt>
                <c:pt idx="18489">
                  <c:v>44833.481410231485</c:v>
                </c:pt>
                <c:pt idx="18490">
                  <c:v>44833.481413715279</c:v>
                </c:pt>
                <c:pt idx="18491">
                  <c:v>44833.481417326388</c:v>
                </c:pt>
                <c:pt idx="18492">
                  <c:v>44833.481420925928</c:v>
                </c:pt>
                <c:pt idx="18493">
                  <c:v>44833.481424513891</c:v>
                </c:pt>
                <c:pt idx="18494">
                  <c:v>44833.481428113424</c:v>
                </c:pt>
                <c:pt idx="18495">
                  <c:v>44833.481431597225</c:v>
                </c:pt>
                <c:pt idx="18496">
                  <c:v>44833.481435185182</c:v>
                </c:pt>
                <c:pt idx="18497">
                  <c:v>44833.481438773146</c:v>
                </c:pt>
                <c:pt idx="18498">
                  <c:v>44833.481442337965</c:v>
                </c:pt>
                <c:pt idx="18499">
                  <c:v>44833.481445821759</c:v>
                </c:pt>
                <c:pt idx="18500">
                  <c:v>44833.481449386571</c:v>
                </c:pt>
                <c:pt idx="18501">
                  <c:v>44833.481452962966</c:v>
                </c:pt>
                <c:pt idx="18502">
                  <c:v>44833.481456458336</c:v>
                </c:pt>
                <c:pt idx="18503">
                  <c:v>44833.481460069444</c:v>
                </c:pt>
                <c:pt idx="18504">
                  <c:v>44833.481463657408</c:v>
                </c:pt>
                <c:pt idx="18505">
                  <c:v>44833.481467141202</c:v>
                </c:pt>
                <c:pt idx="18506">
                  <c:v>44833.48147071759</c:v>
                </c:pt>
                <c:pt idx="18507">
                  <c:v>44833.481474305554</c:v>
                </c:pt>
                <c:pt idx="18508">
                  <c:v>44833.48147791667</c:v>
                </c:pt>
                <c:pt idx="18509">
                  <c:v>44833.481481504627</c:v>
                </c:pt>
                <c:pt idx="18510">
                  <c:v>44833.48148509259</c:v>
                </c:pt>
                <c:pt idx="18511">
                  <c:v>44833.481488645833</c:v>
                </c:pt>
                <c:pt idx="18512">
                  <c:v>44833.481492129627</c:v>
                </c:pt>
                <c:pt idx="18513">
                  <c:v>44833.48149568287</c:v>
                </c:pt>
                <c:pt idx="18514">
                  <c:v>44833.481499236113</c:v>
                </c:pt>
                <c:pt idx="18515">
                  <c:v>44833.481502824077</c:v>
                </c:pt>
                <c:pt idx="18516">
                  <c:v>44833.481506400465</c:v>
                </c:pt>
                <c:pt idx="18517">
                  <c:v>44833.481509884259</c:v>
                </c:pt>
                <c:pt idx="18518">
                  <c:v>44833.481513449071</c:v>
                </c:pt>
                <c:pt idx="18519">
                  <c:v>44833.481517025466</c:v>
                </c:pt>
                <c:pt idx="18520">
                  <c:v>44833.481520601854</c:v>
                </c:pt>
                <c:pt idx="18521">
                  <c:v>44833.481524085648</c:v>
                </c:pt>
                <c:pt idx="18522">
                  <c:v>44833.481527569442</c:v>
                </c:pt>
                <c:pt idx="18523">
                  <c:v>44833.481531168982</c:v>
                </c:pt>
                <c:pt idx="18524">
                  <c:v>44833.481534652776</c:v>
                </c:pt>
                <c:pt idx="18525">
                  <c:v>44833.481538252316</c:v>
                </c:pt>
                <c:pt idx="18526">
                  <c:v>44833.48154184028</c:v>
                </c:pt>
                <c:pt idx="18527">
                  <c:v>44833.481545405091</c:v>
                </c:pt>
                <c:pt idx="18528">
                  <c:v>44833.481549004631</c:v>
                </c:pt>
                <c:pt idx="18529">
                  <c:v>44833.481552604164</c:v>
                </c:pt>
                <c:pt idx="18530">
                  <c:v>44833.481556203704</c:v>
                </c:pt>
                <c:pt idx="18531">
                  <c:v>44833.481559745371</c:v>
                </c:pt>
                <c:pt idx="18532">
                  <c:v>44833.481563229165</c:v>
                </c:pt>
                <c:pt idx="18533">
                  <c:v>44833.481566793984</c:v>
                </c:pt>
                <c:pt idx="18534">
                  <c:v>44833.481570381948</c:v>
                </c:pt>
                <c:pt idx="18535">
                  <c:v>44833.481573969904</c:v>
                </c:pt>
                <c:pt idx="18536">
                  <c:v>44833.481577534723</c:v>
                </c:pt>
                <c:pt idx="18537">
                  <c:v>44833.481581134256</c:v>
                </c:pt>
                <c:pt idx="18538">
                  <c:v>44833.481584629626</c:v>
                </c:pt>
                <c:pt idx="18539">
                  <c:v>44833.48158821759</c:v>
                </c:pt>
                <c:pt idx="18540">
                  <c:v>44833.481591793985</c:v>
                </c:pt>
                <c:pt idx="18541">
                  <c:v>44833.481595347221</c:v>
                </c:pt>
                <c:pt idx="18542">
                  <c:v>44833.481598946761</c:v>
                </c:pt>
                <c:pt idx="18543">
                  <c:v>44833.481602534725</c:v>
                </c:pt>
                <c:pt idx="18544">
                  <c:v>44833.481606145833</c:v>
                </c:pt>
                <c:pt idx="18545">
                  <c:v>44833.481609629627</c:v>
                </c:pt>
                <c:pt idx="18546">
                  <c:v>44833.481613206015</c:v>
                </c:pt>
                <c:pt idx="18547">
                  <c:v>44833.481616793979</c:v>
                </c:pt>
                <c:pt idx="18548">
                  <c:v>44833.481620358798</c:v>
                </c:pt>
                <c:pt idx="18549">
                  <c:v>44833.481623842592</c:v>
                </c:pt>
                <c:pt idx="18550">
                  <c:v>44833.481627337962</c:v>
                </c:pt>
                <c:pt idx="18551">
                  <c:v>44833.481630949071</c:v>
                </c:pt>
                <c:pt idx="18552">
                  <c:v>44833.481634548611</c:v>
                </c:pt>
                <c:pt idx="18553">
                  <c:v>44833.481638124998</c:v>
                </c:pt>
                <c:pt idx="18554">
                  <c:v>44833.481641736114</c:v>
                </c:pt>
                <c:pt idx="18555">
                  <c:v>44833.481645231484</c:v>
                </c:pt>
                <c:pt idx="18556">
                  <c:v>44833.481648819441</c:v>
                </c:pt>
                <c:pt idx="18557">
                  <c:v>44833.481652407405</c:v>
                </c:pt>
                <c:pt idx="18558">
                  <c:v>44833.481655891206</c:v>
                </c:pt>
                <c:pt idx="18559">
                  <c:v>44833.481659467594</c:v>
                </c:pt>
                <c:pt idx="18560">
                  <c:v>44833.481663078703</c:v>
                </c:pt>
                <c:pt idx="18561">
                  <c:v>44833.481666631946</c:v>
                </c:pt>
                <c:pt idx="18562">
                  <c:v>44833.481670127316</c:v>
                </c:pt>
                <c:pt idx="18563">
                  <c:v>44833.48167371528</c:v>
                </c:pt>
                <c:pt idx="18564">
                  <c:v>44833.481677303243</c:v>
                </c:pt>
                <c:pt idx="18565">
                  <c:v>44833.481680879631</c:v>
                </c:pt>
                <c:pt idx="18566">
                  <c:v>44833.48168449074</c:v>
                </c:pt>
                <c:pt idx="18567">
                  <c:v>44833.481687974534</c:v>
                </c:pt>
                <c:pt idx="18568">
                  <c:v>44833.481691516201</c:v>
                </c:pt>
                <c:pt idx="18569">
                  <c:v>44833.481695115741</c:v>
                </c:pt>
                <c:pt idx="18570">
                  <c:v>44833.481698703705</c:v>
                </c:pt>
                <c:pt idx="18571">
                  <c:v>44833.481702280093</c:v>
                </c:pt>
                <c:pt idx="18572">
                  <c:v>44833.481705775463</c:v>
                </c:pt>
                <c:pt idx="18573">
                  <c:v>44833.481709386571</c:v>
                </c:pt>
                <c:pt idx="18574">
                  <c:v>44833.481712974535</c:v>
                </c:pt>
                <c:pt idx="18575">
                  <c:v>44833.481716550923</c:v>
                </c:pt>
                <c:pt idx="18576">
                  <c:v>44833.481720150463</c:v>
                </c:pt>
                <c:pt idx="18577">
                  <c:v>44833.481723773148</c:v>
                </c:pt>
                <c:pt idx="18578">
                  <c:v>44833.481727361112</c:v>
                </c:pt>
                <c:pt idx="18579">
                  <c:v>44833.481730949075</c:v>
                </c:pt>
                <c:pt idx="18580">
                  <c:v>44833.481734432869</c:v>
                </c:pt>
                <c:pt idx="18581">
                  <c:v>44833.481738043978</c:v>
                </c:pt>
                <c:pt idx="18582">
                  <c:v>44833.481741643518</c:v>
                </c:pt>
                <c:pt idx="18583">
                  <c:v>44833.48174520833</c:v>
                </c:pt>
                <c:pt idx="18584">
                  <c:v>44833.481748784725</c:v>
                </c:pt>
                <c:pt idx="18585">
                  <c:v>44833.481752349537</c:v>
                </c:pt>
                <c:pt idx="18586">
                  <c:v>44833.481755949077</c:v>
                </c:pt>
                <c:pt idx="18587">
                  <c:v>44833.481759571761</c:v>
                </c:pt>
                <c:pt idx="18588">
                  <c:v>44833.481763159725</c:v>
                </c:pt>
                <c:pt idx="18589">
                  <c:v>44833.481766724537</c:v>
                </c:pt>
                <c:pt idx="18590">
                  <c:v>44833.481770324077</c:v>
                </c:pt>
                <c:pt idx="18591">
                  <c:v>44833.481773935186</c:v>
                </c:pt>
                <c:pt idx="18592">
                  <c:v>44833.48177752315</c:v>
                </c:pt>
                <c:pt idx="18593">
                  <c:v>44833.481781099537</c:v>
                </c:pt>
                <c:pt idx="18594">
                  <c:v>44833.481784583331</c:v>
                </c:pt>
                <c:pt idx="18595">
                  <c:v>44833.48178814815</c:v>
                </c:pt>
                <c:pt idx="18596">
                  <c:v>44833.481791724538</c:v>
                </c:pt>
                <c:pt idx="18597">
                  <c:v>44833.48179528935</c:v>
                </c:pt>
                <c:pt idx="18598">
                  <c:v>44833.481798900466</c:v>
                </c:pt>
                <c:pt idx="18599">
                  <c:v>44833.481802511575</c:v>
                </c:pt>
                <c:pt idx="18600">
                  <c:v>44833.481805995369</c:v>
                </c:pt>
                <c:pt idx="18601">
                  <c:v>44833.481809571756</c:v>
                </c:pt>
                <c:pt idx="18602">
                  <c:v>44833.48181315972</c:v>
                </c:pt>
                <c:pt idx="18603">
                  <c:v>44833.481816782405</c:v>
                </c:pt>
                <c:pt idx="18604">
                  <c:v>44833.481820381945</c:v>
                </c:pt>
                <c:pt idx="18605">
                  <c:v>44833.481823969909</c:v>
                </c:pt>
                <c:pt idx="18606">
                  <c:v>44833.481827569442</c:v>
                </c:pt>
                <c:pt idx="18607">
                  <c:v>44833.481831157405</c:v>
                </c:pt>
                <c:pt idx="18608">
                  <c:v>44833.481834733793</c:v>
                </c:pt>
                <c:pt idx="18609">
                  <c:v>44833.481838321757</c:v>
                </c:pt>
                <c:pt idx="18610">
                  <c:v>44833.481841921297</c:v>
                </c:pt>
                <c:pt idx="18611">
                  <c:v>44833.481845509261</c:v>
                </c:pt>
                <c:pt idx="18612">
                  <c:v>44833.481849016207</c:v>
                </c:pt>
                <c:pt idx="18613">
                  <c:v>44833.481852581019</c:v>
                </c:pt>
                <c:pt idx="18614">
                  <c:v>44833.481856168983</c:v>
                </c:pt>
                <c:pt idx="18615">
                  <c:v>44833.481859768515</c:v>
                </c:pt>
                <c:pt idx="18616">
                  <c:v>44833.481863379631</c:v>
                </c:pt>
                <c:pt idx="18617">
                  <c:v>44833.481866863425</c:v>
                </c:pt>
                <c:pt idx="18618">
                  <c:v>44833.481870416668</c:v>
                </c:pt>
                <c:pt idx="18619">
                  <c:v>44833.481874016201</c:v>
                </c:pt>
                <c:pt idx="18620">
                  <c:v>44833.481877569444</c:v>
                </c:pt>
                <c:pt idx="18621">
                  <c:v>44833.481881134256</c:v>
                </c:pt>
                <c:pt idx="18622">
                  <c:v>44833.481884618057</c:v>
                </c:pt>
                <c:pt idx="18623">
                  <c:v>44833.481888206021</c:v>
                </c:pt>
                <c:pt idx="18624">
                  <c:v>44833.481891770833</c:v>
                </c:pt>
                <c:pt idx="18625">
                  <c:v>44833.481895324076</c:v>
                </c:pt>
                <c:pt idx="18626">
                  <c:v>44833.481898819446</c:v>
                </c:pt>
                <c:pt idx="18627">
                  <c:v>44833.481902384257</c:v>
                </c:pt>
                <c:pt idx="18628">
                  <c:v>44833.481905868059</c:v>
                </c:pt>
                <c:pt idx="18629">
                  <c:v>44833.481909456015</c:v>
                </c:pt>
                <c:pt idx="18630">
                  <c:v>44833.481913067131</c:v>
                </c:pt>
                <c:pt idx="18631">
                  <c:v>44833.481916608798</c:v>
                </c:pt>
                <c:pt idx="18632">
                  <c:v>44833.481920185186</c:v>
                </c:pt>
                <c:pt idx="18633">
                  <c:v>44833.481923784719</c:v>
                </c:pt>
                <c:pt idx="18634">
                  <c:v>44833.481927384259</c:v>
                </c:pt>
                <c:pt idx="18635">
                  <c:v>44833.481930972222</c:v>
                </c:pt>
                <c:pt idx="18636">
                  <c:v>44833.481934594907</c:v>
                </c:pt>
                <c:pt idx="18637">
                  <c:v>44833.481938171295</c:v>
                </c:pt>
                <c:pt idx="18638">
                  <c:v>44833.481941655089</c:v>
                </c:pt>
                <c:pt idx="18639">
                  <c:v>44833.481945231484</c:v>
                </c:pt>
                <c:pt idx="18640">
                  <c:v>44833.481948819448</c:v>
                </c:pt>
                <c:pt idx="18641">
                  <c:v>44833.481952407405</c:v>
                </c:pt>
                <c:pt idx="18642">
                  <c:v>44833.481956006945</c:v>
                </c:pt>
                <c:pt idx="18643">
                  <c:v>44833.481959583332</c:v>
                </c:pt>
                <c:pt idx="18644">
                  <c:v>44833.481963182872</c:v>
                </c:pt>
                <c:pt idx="18645">
                  <c:v>44833.48196675926</c:v>
                </c:pt>
                <c:pt idx="18646">
                  <c:v>44833.481970347224</c:v>
                </c:pt>
                <c:pt idx="18647">
                  <c:v>44833.481973935188</c:v>
                </c:pt>
                <c:pt idx="18648">
                  <c:v>44833.481977523152</c:v>
                </c:pt>
                <c:pt idx="18649">
                  <c:v>44833.481981006946</c:v>
                </c:pt>
                <c:pt idx="18650">
                  <c:v>44833.481984583334</c:v>
                </c:pt>
                <c:pt idx="18651">
                  <c:v>44833.481988171297</c:v>
                </c:pt>
                <c:pt idx="18652">
                  <c:v>44833.481991736109</c:v>
                </c:pt>
                <c:pt idx="18653">
                  <c:v>44833.481995312497</c:v>
                </c:pt>
                <c:pt idx="18654">
                  <c:v>44833.481998888892</c:v>
                </c:pt>
                <c:pt idx="18655">
                  <c:v>44833.482002372686</c:v>
                </c:pt>
                <c:pt idx="18656">
                  <c:v>44833.482005995371</c:v>
                </c:pt>
                <c:pt idx="18657">
                  <c:v>44833.482009571759</c:v>
                </c:pt>
                <c:pt idx="18658">
                  <c:v>44833.482013159723</c:v>
                </c:pt>
                <c:pt idx="18659">
                  <c:v>44833.482016724534</c:v>
                </c:pt>
                <c:pt idx="18660">
                  <c:v>44833.482020300929</c:v>
                </c:pt>
                <c:pt idx="18661">
                  <c:v>44833.482023888886</c:v>
                </c:pt>
                <c:pt idx="18662">
                  <c:v>44833.482027500002</c:v>
                </c:pt>
                <c:pt idx="18663">
                  <c:v>44833.482031030093</c:v>
                </c:pt>
                <c:pt idx="18664">
                  <c:v>44833.482034513887</c:v>
                </c:pt>
                <c:pt idx="18665">
                  <c:v>44833.482038125003</c:v>
                </c:pt>
                <c:pt idx="18666">
                  <c:v>44833.482041689815</c:v>
                </c:pt>
                <c:pt idx="18667">
                  <c:v>44833.482045289355</c:v>
                </c:pt>
                <c:pt idx="18668">
                  <c:v>44833.482048877318</c:v>
                </c:pt>
                <c:pt idx="18669">
                  <c:v>44833.48205244213</c:v>
                </c:pt>
                <c:pt idx="18670">
                  <c:v>44833.482055925924</c:v>
                </c:pt>
                <c:pt idx="18671">
                  <c:v>44833.482059513888</c:v>
                </c:pt>
                <c:pt idx="18672">
                  <c:v>44833.482063055555</c:v>
                </c:pt>
                <c:pt idx="18673">
                  <c:v>44833.482066666664</c:v>
                </c:pt>
                <c:pt idx="18674">
                  <c:v>44833.482070266204</c:v>
                </c:pt>
                <c:pt idx="18675">
                  <c:v>44833.482073819447</c:v>
                </c:pt>
                <c:pt idx="18676">
                  <c:v>44833.482077349538</c:v>
                </c:pt>
                <c:pt idx="18677">
                  <c:v>44833.482080949077</c:v>
                </c:pt>
                <c:pt idx="18678">
                  <c:v>44833.482084560186</c:v>
                </c:pt>
                <c:pt idx="18679">
                  <c:v>44833.482088124998</c:v>
                </c:pt>
                <c:pt idx="18680">
                  <c:v>44833.482091712962</c:v>
                </c:pt>
                <c:pt idx="18681">
                  <c:v>44833.482095277781</c:v>
                </c:pt>
                <c:pt idx="18682">
                  <c:v>44833.482098761575</c:v>
                </c:pt>
                <c:pt idx="18683">
                  <c:v>44833.482102337963</c:v>
                </c:pt>
                <c:pt idx="18684">
                  <c:v>44833.482105949071</c:v>
                </c:pt>
                <c:pt idx="18685">
                  <c:v>44833.482109432873</c:v>
                </c:pt>
                <c:pt idx="18686">
                  <c:v>44833.482113020837</c:v>
                </c:pt>
                <c:pt idx="18687">
                  <c:v>44833.482116585648</c:v>
                </c:pt>
                <c:pt idx="18688">
                  <c:v>44833.482120162036</c:v>
                </c:pt>
                <c:pt idx="18689">
                  <c:v>44833.482123726855</c:v>
                </c:pt>
                <c:pt idx="18690">
                  <c:v>44833.482127314812</c:v>
                </c:pt>
                <c:pt idx="18691">
                  <c:v>44833.482130949073</c:v>
                </c:pt>
                <c:pt idx="18692">
                  <c:v>44833.482134537036</c:v>
                </c:pt>
                <c:pt idx="18693">
                  <c:v>44833.482138090279</c:v>
                </c:pt>
                <c:pt idx="18694">
                  <c:v>44833.482141574073</c:v>
                </c:pt>
                <c:pt idx="18695">
                  <c:v>44833.482145127316</c:v>
                </c:pt>
                <c:pt idx="18696">
                  <c:v>44833.48214871528</c:v>
                </c:pt>
                <c:pt idx="18697">
                  <c:v>44833.482152291668</c:v>
                </c:pt>
                <c:pt idx="18698">
                  <c:v>44833.48215585648</c:v>
                </c:pt>
                <c:pt idx="18699">
                  <c:v>44833.482159444444</c:v>
                </c:pt>
                <c:pt idx="18700">
                  <c:v>44833.482163078705</c:v>
                </c:pt>
                <c:pt idx="18701">
                  <c:v>44833.482166655092</c:v>
                </c:pt>
                <c:pt idx="18702">
                  <c:v>44833.48217023148</c:v>
                </c:pt>
                <c:pt idx="18703">
                  <c:v>44833.482173715274</c:v>
                </c:pt>
                <c:pt idx="18704">
                  <c:v>44833.482177280093</c:v>
                </c:pt>
                <c:pt idx="18705">
                  <c:v>44833.482180763887</c:v>
                </c:pt>
                <c:pt idx="18706">
                  <c:v>44833.482184375003</c:v>
                </c:pt>
                <c:pt idx="18707">
                  <c:v>44833.482187870373</c:v>
                </c:pt>
                <c:pt idx="18708">
                  <c:v>44833.48219145833</c:v>
                </c:pt>
                <c:pt idx="18709">
                  <c:v>44833.482195011573</c:v>
                </c:pt>
                <c:pt idx="18710">
                  <c:v>44833.482198576392</c:v>
                </c:pt>
                <c:pt idx="18711">
                  <c:v>44833.482202141204</c:v>
                </c:pt>
                <c:pt idx="18712">
                  <c:v>44833.482205624998</c:v>
                </c:pt>
                <c:pt idx="18713">
                  <c:v>44833.482209201386</c:v>
                </c:pt>
                <c:pt idx="18714">
                  <c:v>44833.482212766205</c:v>
                </c:pt>
                <c:pt idx="18715">
                  <c:v>44833.482216261575</c:v>
                </c:pt>
                <c:pt idx="18716">
                  <c:v>44833.482219849539</c:v>
                </c:pt>
                <c:pt idx="18717">
                  <c:v>44833.482223472223</c:v>
                </c:pt>
                <c:pt idx="18718">
                  <c:v>44833.482227060187</c:v>
                </c:pt>
                <c:pt idx="18719">
                  <c:v>44833.482230636575</c:v>
                </c:pt>
                <c:pt idx="18720">
                  <c:v>44833.482234224539</c:v>
                </c:pt>
                <c:pt idx="18721">
                  <c:v>44833.482237847224</c:v>
                </c:pt>
                <c:pt idx="18722">
                  <c:v>44833.482241446756</c:v>
                </c:pt>
                <c:pt idx="18723">
                  <c:v>44833.482244988423</c:v>
                </c:pt>
                <c:pt idx="18724">
                  <c:v>44833.482248472224</c:v>
                </c:pt>
                <c:pt idx="18725">
                  <c:v>44833.482252060188</c:v>
                </c:pt>
                <c:pt idx="18726">
                  <c:v>44833.482255648145</c:v>
                </c:pt>
                <c:pt idx="18727">
                  <c:v>44833.482259270837</c:v>
                </c:pt>
                <c:pt idx="18728">
                  <c:v>44833.482262847225</c:v>
                </c:pt>
                <c:pt idx="18729">
                  <c:v>44833.482266331019</c:v>
                </c:pt>
                <c:pt idx="18730">
                  <c:v>44833.482269907407</c:v>
                </c:pt>
                <c:pt idx="18731">
                  <c:v>44833.482273518515</c:v>
                </c:pt>
                <c:pt idx="18732">
                  <c:v>44833.482277118055</c:v>
                </c:pt>
                <c:pt idx="18733">
                  <c:v>44833.482280706019</c:v>
                </c:pt>
                <c:pt idx="18734">
                  <c:v>44833.482284189813</c:v>
                </c:pt>
                <c:pt idx="18735">
                  <c:v>44833.482287766201</c:v>
                </c:pt>
                <c:pt idx="18736">
                  <c:v>44833.482291250002</c:v>
                </c:pt>
                <c:pt idx="18737">
                  <c:v>44833.482294872687</c:v>
                </c:pt>
                <c:pt idx="18738">
                  <c:v>44833.482298460651</c:v>
                </c:pt>
                <c:pt idx="18739">
                  <c:v>44833.482302037039</c:v>
                </c:pt>
                <c:pt idx="18740">
                  <c:v>44833.482305578706</c:v>
                </c:pt>
                <c:pt idx="18741">
                  <c:v>44833.482309166669</c:v>
                </c:pt>
                <c:pt idx="18742">
                  <c:v>44833.482312743057</c:v>
                </c:pt>
                <c:pt idx="18743">
                  <c:v>44833.482316319445</c:v>
                </c:pt>
                <c:pt idx="18744">
                  <c:v>44833.482319884257</c:v>
                </c:pt>
                <c:pt idx="18745">
                  <c:v>44833.482323368058</c:v>
                </c:pt>
                <c:pt idx="18746">
                  <c:v>44833.48232693287</c:v>
                </c:pt>
                <c:pt idx="18747">
                  <c:v>44833.482330416664</c:v>
                </c:pt>
                <c:pt idx="18748">
                  <c:v>44833.482333993059</c:v>
                </c:pt>
                <c:pt idx="18749">
                  <c:v>44833.482337476853</c:v>
                </c:pt>
                <c:pt idx="18750">
                  <c:v>44833.482341041665</c:v>
                </c:pt>
                <c:pt idx="18751">
                  <c:v>44833.482344641205</c:v>
                </c:pt>
                <c:pt idx="18752">
                  <c:v>44833.482348240737</c:v>
                </c:pt>
                <c:pt idx="18753">
                  <c:v>44833.482351817132</c:v>
                </c:pt>
                <c:pt idx="18754">
                  <c:v>44833.482355405089</c:v>
                </c:pt>
                <c:pt idx="18755">
                  <c:v>44833.482358993053</c:v>
                </c:pt>
                <c:pt idx="18756">
                  <c:v>44833.482362488423</c:v>
                </c:pt>
                <c:pt idx="18757">
                  <c:v>44833.482366099539</c:v>
                </c:pt>
                <c:pt idx="18758">
                  <c:v>44833.482369687503</c:v>
                </c:pt>
                <c:pt idx="18759">
                  <c:v>44833.482373298611</c:v>
                </c:pt>
                <c:pt idx="18760">
                  <c:v>44833.482376886575</c:v>
                </c:pt>
                <c:pt idx="18761">
                  <c:v>44833.482380462963</c:v>
                </c:pt>
                <c:pt idx="18762">
                  <c:v>44833.482384039351</c:v>
                </c:pt>
                <c:pt idx="18763">
                  <c:v>44833.482387627315</c:v>
                </c:pt>
                <c:pt idx="18764">
                  <c:v>44833.482391203703</c:v>
                </c:pt>
                <c:pt idx="18765">
                  <c:v>44833.482394687497</c:v>
                </c:pt>
                <c:pt idx="18766">
                  <c:v>44833.482398287037</c:v>
                </c:pt>
                <c:pt idx="18767">
                  <c:v>44833.482401863424</c:v>
                </c:pt>
                <c:pt idx="18768">
                  <c:v>44833.482405462964</c:v>
                </c:pt>
                <c:pt idx="18769">
                  <c:v>44833.482409039352</c:v>
                </c:pt>
                <c:pt idx="18770">
                  <c:v>44833.482412638892</c:v>
                </c:pt>
                <c:pt idx="18771">
                  <c:v>44833.482416250001</c:v>
                </c:pt>
                <c:pt idx="18772">
                  <c:v>44833.482419837965</c:v>
                </c:pt>
                <c:pt idx="18773">
                  <c:v>44833.482423425929</c:v>
                </c:pt>
                <c:pt idx="18774">
                  <c:v>44833.482426979164</c:v>
                </c:pt>
                <c:pt idx="18775">
                  <c:v>44833.482430462966</c:v>
                </c:pt>
                <c:pt idx="18776">
                  <c:v>44833.482434027777</c:v>
                </c:pt>
                <c:pt idx="18777">
                  <c:v>44833.482437592589</c:v>
                </c:pt>
                <c:pt idx="18778">
                  <c:v>44833.482441168984</c:v>
                </c:pt>
                <c:pt idx="18779">
                  <c:v>44833.482444733796</c:v>
                </c:pt>
                <c:pt idx="18780">
                  <c:v>44833.482448298608</c:v>
                </c:pt>
                <c:pt idx="18781">
                  <c:v>44833.482451782409</c:v>
                </c:pt>
                <c:pt idx="18782">
                  <c:v>44833.482455370373</c:v>
                </c:pt>
                <c:pt idx="18783">
                  <c:v>44833.482458946761</c:v>
                </c:pt>
                <c:pt idx="18784">
                  <c:v>44833.482462523149</c:v>
                </c:pt>
                <c:pt idx="18785">
                  <c:v>44833.482466134257</c:v>
                </c:pt>
                <c:pt idx="18786">
                  <c:v>44833.482469710645</c:v>
                </c:pt>
                <c:pt idx="18787">
                  <c:v>44833.48247328704</c:v>
                </c:pt>
                <c:pt idx="18788">
                  <c:v>44833.482476898149</c:v>
                </c:pt>
                <c:pt idx="18789">
                  <c:v>44833.482480486113</c:v>
                </c:pt>
                <c:pt idx="18790">
                  <c:v>44833.482483969907</c:v>
                </c:pt>
                <c:pt idx="18791">
                  <c:v>44833.482487557871</c:v>
                </c:pt>
                <c:pt idx="18792">
                  <c:v>44833.482491145835</c:v>
                </c:pt>
                <c:pt idx="18793">
                  <c:v>44833.482494722222</c:v>
                </c:pt>
                <c:pt idx="18794">
                  <c:v>44833.48249829861</c:v>
                </c:pt>
                <c:pt idx="18795">
                  <c:v>44833.482501874998</c:v>
                </c:pt>
                <c:pt idx="18796">
                  <c:v>44833.482505486114</c:v>
                </c:pt>
                <c:pt idx="18797">
                  <c:v>44833.482509085647</c:v>
                </c:pt>
                <c:pt idx="18798">
                  <c:v>44833.482512662034</c:v>
                </c:pt>
                <c:pt idx="18799">
                  <c:v>44833.482516249998</c:v>
                </c:pt>
                <c:pt idx="18800">
                  <c:v>44833.4825197338</c:v>
                </c:pt>
                <c:pt idx="18801">
                  <c:v>44833.482523356484</c:v>
                </c:pt>
                <c:pt idx="18802">
                  <c:v>44833.482526944441</c:v>
                </c:pt>
                <c:pt idx="18803">
                  <c:v>44833.482530532405</c:v>
                </c:pt>
                <c:pt idx="18804">
                  <c:v>44833.48253415509</c:v>
                </c:pt>
                <c:pt idx="18805">
                  <c:v>44833.482537638891</c:v>
                </c:pt>
                <c:pt idx="18806">
                  <c:v>44833.482541215279</c:v>
                </c:pt>
                <c:pt idx="18807">
                  <c:v>44833.482544699073</c:v>
                </c:pt>
                <c:pt idx="18808">
                  <c:v>44833.48254827546</c:v>
                </c:pt>
                <c:pt idx="18809">
                  <c:v>44833.482551863424</c:v>
                </c:pt>
                <c:pt idx="18810">
                  <c:v>44833.482555486109</c:v>
                </c:pt>
                <c:pt idx="18811">
                  <c:v>44833.482559062497</c:v>
                </c:pt>
                <c:pt idx="18812">
                  <c:v>44833.482562638892</c:v>
                </c:pt>
                <c:pt idx="18813">
                  <c:v>44833.48256621528</c:v>
                </c:pt>
                <c:pt idx="18814">
                  <c:v>44833.482569699074</c:v>
                </c:pt>
                <c:pt idx="18815">
                  <c:v>44833.482573263886</c:v>
                </c:pt>
                <c:pt idx="18816">
                  <c:v>44833.482576828705</c:v>
                </c:pt>
                <c:pt idx="18817">
                  <c:v>44833.482580416668</c:v>
                </c:pt>
                <c:pt idx="18818">
                  <c:v>44833.482583993056</c:v>
                </c:pt>
                <c:pt idx="18819">
                  <c:v>44833.482587615741</c:v>
                </c:pt>
                <c:pt idx="18820">
                  <c:v>44833.482591203705</c:v>
                </c:pt>
                <c:pt idx="18821">
                  <c:v>44833.482594768517</c:v>
                </c:pt>
                <c:pt idx="18822">
                  <c:v>44833.482598252318</c:v>
                </c:pt>
                <c:pt idx="18823">
                  <c:v>44833.482601805554</c:v>
                </c:pt>
                <c:pt idx="18824">
                  <c:v>44833.482605381942</c:v>
                </c:pt>
                <c:pt idx="18825">
                  <c:v>44833.482608865743</c:v>
                </c:pt>
                <c:pt idx="18826">
                  <c:v>44833.482612442131</c:v>
                </c:pt>
                <c:pt idx="18827">
                  <c:v>44833.482616030095</c:v>
                </c:pt>
                <c:pt idx="18828">
                  <c:v>44833.482619594906</c:v>
                </c:pt>
                <c:pt idx="18829">
                  <c:v>44833.48262318287</c:v>
                </c:pt>
                <c:pt idx="18830">
                  <c:v>44833.482626793979</c:v>
                </c:pt>
                <c:pt idx="18831">
                  <c:v>44833.482630370374</c:v>
                </c:pt>
                <c:pt idx="18832">
                  <c:v>44833.482633854168</c:v>
                </c:pt>
                <c:pt idx="18833">
                  <c:v>44833.48263741898</c:v>
                </c:pt>
                <c:pt idx="18834">
                  <c:v>44833.482641006944</c:v>
                </c:pt>
                <c:pt idx="18835">
                  <c:v>44833.482644583331</c:v>
                </c:pt>
                <c:pt idx="18836">
                  <c:v>44833.482648182871</c:v>
                </c:pt>
                <c:pt idx="18837">
                  <c:v>44833.482651678241</c:v>
                </c:pt>
                <c:pt idx="18838">
                  <c:v>44833.482655277781</c:v>
                </c:pt>
                <c:pt idx="18839">
                  <c:v>44833.482658865738</c:v>
                </c:pt>
                <c:pt idx="18840">
                  <c:v>44833.482662442133</c:v>
                </c:pt>
                <c:pt idx="18841">
                  <c:v>44833.482666053242</c:v>
                </c:pt>
                <c:pt idx="18842">
                  <c:v>44833.482669652774</c:v>
                </c:pt>
                <c:pt idx="18843">
                  <c:v>44833.482673217593</c:v>
                </c:pt>
                <c:pt idx="18844">
                  <c:v>44833.482676840278</c:v>
                </c:pt>
                <c:pt idx="18845">
                  <c:v>44833.482680428242</c:v>
                </c:pt>
                <c:pt idx="18846">
                  <c:v>44833.482684016206</c:v>
                </c:pt>
                <c:pt idx="18847">
                  <c:v>44833.482687592594</c:v>
                </c:pt>
                <c:pt idx="18848">
                  <c:v>44833.482691168982</c:v>
                </c:pt>
                <c:pt idx="18849">
                  <c:v>44833.482694791666</c:v>
                </c:pt>
                <c:pt idx="18850">
                  <c:v>44833.482698391206</c:v>
                </c:pt>
                <c:pt idx="18851">
                  <c:v>44833.482701967594</c:v>
                </c:pt>
                <c:pt idx="18852">
                  <c:v>44833.482705451388</c:v>
                </c:pt>
                <c:pt idx="18853">
                  <c:v>44833.482709039352</c:v>
                </c:pt>
                <c:pt idx="18854">
                  <c:v>44833.48271261574</c:v>
                </c:pt>
                <c:pt idx="18855">
                  <c:v>44833.482716226848</c:v>
                </c:pt>
                <c:pt idx="18856">
                  <c:v>44833.482719814812</c:v>
                </c:pt>
                <c:pt idx="18857">
                  <c:v>44833.4827233912</c:v>
                </c:pt>
                <c:pt idx="18858">
                  <c:v>44833.482726956019</c:v>
                </c:pt>
                <c:pt idx="18859">
                  <c:v>44833.482730439813</c:v>
                </c:pt>
                <c:pt idx="18860">
                  <c:v>44833.482734039353</c:v>
                </c:pt>
                <c:pt idx="18861">
                  <c:v>44833.482737650462</c:v>
                </c:pt>
                <c:pt idx="18862">
                  <c:v>44833.482741215281</c:v>
                </c:pt>
                <c:pt idx="18863">
                  <c:v>44833.482744791669</c:v>
                </c:pt>
                <c:pt idx="18864">
                  <c:v>44833.48274835648</c:v>
                </c:pt>
                <c:pt idx="18865">
                  <c:v>44833.482751932868</c:v>
                </c:pt>
                <c:pt idx="18866">
                  <c:v>44833.482755520832</c:v>
                </c:pt>
                <c:pt idx="18867">
                  <c:v>44833.482759004626</c:v>
                </c:pt>
                <c:pt idx="18868">
                  <c:v>44833.482762557869</c:v>
                </c:pt>
                <c:pt idx="18869">
                  <c:v>44833.482766122688</c:v>
                </c:pt>
                <c:pt idx="18870">
                  <c:v>44833.4827696875</c:v>
                </c:pt>
                <c:pt idx="18871">
                  <c:v>44833.482773252312</c:v>
                </c:pt>
                <c:pt idx="18872">
                  <c:v>44833.482776736113</c:v>
                </c:pt>
                <c:pt idx="18873">
                  <c:v>44833.482780300925</c:v>
                </c:pt>
                <c:pt idx="18874">
                  <c:v>44833.482783784719</c:v>
                </c:pt>
                <c:pt idx="18875">
                  <c:v>44833.48278726852</c:v>
                </c:pt>
                <c:pt idx="18876">
                  <c:v>44833.482790868053</c:v>
                </c:pt>
                <c:pt idx="18877">
                  <c:v>44833.482794432872</c:v>
                </c:pt>
                <c:pt idx="18878">
                  <c:v>44833.48279804398</c:v>
                </c:pt>
                <c:pt idx="18879">
                  <c:v>44833.482801608799</c:v>
                </c:pt>
                <c:pt idx="18880">
                  <c:v>44833.482805208332</c:v>
                </c:pt>
                <c:pt idx="18881">
                  <c:v>44833.482808773151</c:v>
                </c:pt>
                <c:pt idx="18882">
                  <c:v>44833.482812268521</c:v>
                </c:pt>
                <c:pt idx="18883">
                  <c:v>44833.48281587963</c:v>
                </c:pt>
                <c:pt idx="18884">
                  <c:v>44833.482819467594</c:v>
                </c:pt>
                <c:pt idx="18885">
                  <c:v>44833.482823055558</c:v>
                </c:pt>
                <c:pt idx="18886">
                  <c:v>44833.482826631945</c:v>
                </c:pt>
                <c:pt idx="18887">
                  <c:v>44833.482830208333</c:v>
                </c:pt>
                <c:pt idx="18888">
                  <c:v>44833.482833773145</c:v>
                </c:pt>
                <c:pt idx="18889">
                  <c:v>44833.482837384261</c:v>
                </c:pt>
                <c:pt idx="18890">
                  <c:v>44833.48284099537</c:v>
                </c:pt>
                <c:pt idx="18891">
                  <c:v>44833.482844560189</c:v>
                </c:pt>
                <c:pt idx="18892">
                  <c:v>44833.482848055559</c:v>
                </c:pt>
                <c:pt idx="18893">
                  <c:v>44833.482851631947</c:v>
                </c:pt>
                <c:pt idx="18894">
                  <c:v>44833.482855254631</c:v>
                </c:pt>
                <c:pt idx="18895">
                  <c:v>44833.482858831019</c:v>
                </c:pt>
                <c:pt idx="18896">
                  <c:v>44833.482862418983</c:v>
                </c:pt>
                <c:pt idx="18897">
                  <c:v>44833.482865983795</c:v>
                </c:pt>
                <c:pt idx="18898">
                  <c:v>44833.482869548614</c:v>
                </c:pt>
                <c:pt idx="18899">
                  <c:v>44833.482873159723</c:v>
                </c:pt>
                <c:pt idx="18900">
                  <c:v>44833.482876782407</c:v>
                </c:pt>
                <c:pt idx="18901">
                  <c:v>44833.48288033565</c:v>
                </c:pt>
                <c:pt idx="18902">
                  <c:v>44833.482883935183</c:v>
                </c:pt>
                <c:pt idx="18903">
                  <c:v>44833.482887511571</c:v>
                </c:pt>
                <c:pt idx="18904">
                  <c:v>44833.482891099535</c:v>
                </c:pt>
                <c:pt idx="18905">
                  <c:v>44833.482894664354</c:v>
                </c:pt>
                <c:pt idx="18906">
                  <c:v>44833.482898159724</c:v>
                </c:pt>
                <c:pt idx="18907">
                  <c:v>44833.482901770833</c:v>
                </c:pt>
                <c:pt idx="18908">
                  <c:v>44833.482905358796</c:v>
                </c:pt>
                <c:pt idx="18909">
                  <c:v>44833.482908935184</c:v>
                </c:pt>
                <c:pt idx="18910">
                  <c:v>44833.482912488427</c:v>
                </c:pt>
                <c:pt idx="18911">
                  <c:v>44833.482916076391</c:v>
                </c:pt>
                <c:pt idx="18912">
                  <c:v>44833.482919675924</c:v>
                </c:pt>
                <c:pt idx="18913">
                  <c:v>44833.48292328704</c:v>
                </c:pt>
                <c:pt idx="18914">
                  <c:v>44833.482926840275</c:v>
                </c:pt>
                <c:pt idx="18915">
                  <c:v>44833.482930439815</c:v>
                </c:pt>
                <c:pt idx="18916">
                  <c:v>44833.482934004627</c:v>
                </c:pt>
                <c:pt idx="18917">
                  <c:v>44833.482937581015</c:v>
                </c:pt>
                <c:pt idx="18918">
                  <c:v>44833.48294115741</c:v>
                </c:pt>
                <c:pt idx="18919">
                  <c:v>44833.482944756943</c:v>
                </c:pt>
                <c:pt idx="18920">
                  <c:v>44833.482948356483</c:v>
                </c:pt>
                <c:pt idx="18921">
                  <c:v>44833.482951921294</c:v>
                </c:pt>
                <c:pt idx="18922">
                  <c:v>44833.48295553241</c:v>
                </c:pt>
                <c:pt idx="18923">
                  <c:v>44833.482959097222</c:v>
                </c:pt>
                <c:pt idx="18924">
                  <c:v>44833.482962581016</c:v>
                </c:pt>
                <c:pt idx="18925">
                  <c:v>44833.482966134259</c:v>
                </c:pt>
                <c:pt idx="18926">
                  <c:v>44833.482969618053</c:v>
                </c:pt>
                <c:pt idx="18927">
                  <c:v>44833.482973171296</c:v>
                </c:pt>
                <c:pt idx="18928">
                  <c:v>44833.48297675926</c:v>
                </c:pt>
                <c:pt idx="18929">
                  <c:v>44833.482980243054</c:v>
                </c:pt>
                <c:pt idx="18930">
                  <c:v>44833.482983831018</c:v>
                </c:pt>
                <c:pt idx="18931">
                  <c:v>44833.482987453703</c:v>
                </c:pt>
                <c:pt idx="18932">
                  <c:v>44833.48299103009</c:v>
                </c:pt>
                <c:pt idx="18933">
                  <c:v>44833.482994525461</c:v>
                </c:pt>
                <c:pt idx="18934">
                  <c:v>44833.48299809028</c:v>
                </c:pt>
                <c:pt idx="18935">
                  <c:v>44833.483001666667</c:v>
                </c:pt>
                <c:pt idx="18936">
                  <c:v>44833.483005150461</c:v>
                </c:pt>
                <c:pt idx="18937">
                  <c:v>44833.483008773146</c:v>
                </c:pt>
                <c:pt idx="18938">
                  <c:v>44833.483012372686</c:v>
                </c:pt>
                <c:pt idx="18939">
                  <c:v>44833.483015949074</c:v>
                </c:pt>
                <c:pt idx="18940">
                  <c:v>44833.483019432868</c:v>
                </c:pt>
                <c:pt idx="18941">
                  <c:v>44833.483022997687</c:v>
                </c:pt>
                <c:pt idx="18942">
                  <c:v>44833.483026481481</c:v>
                </c:pt>
                <c:pt idx="18943">
                  <c:v>44833.483030081021</c:v>
                </c:pt>
                <c:pt idx="18944">
                  <c:v>44833.483033668985</c:v>
                </c:pt>
                <c:pt idx="18945">
                  <c:v>44833.483037268517</c:v>
                </c:pt>
                <c:pt idx="18946">
                  <c:v>44833.483040775463</c:v>
                </c:pt>
                <c:pt idx="18947">
                  <c:v>44833.483044351851</c:v>
                </c:pt>
                <c:pt idx="18948">
                  <c:v>44833.483047951391</c:v>
                </c:pt>
                <c:pt idx="18949">
                  <c:v>44833.483051516203</c:v>
                </c:pt>
                <c:pt idx="18950">
                  <c:v>44833.483055115743</c:v>
                </c:pt>
                <c:pt idx="18951">
                  <c:v>44833.483058680555</c:v>
                </c:pt>
                <c:pt idx="18952">
                  <c:v>44833.483062256943</c:v>
                </c:pt>
                <c:pt idx="18953">
                  <c:v>44833.483065821762</c:v>
                </c:pt>
                <c:pt idx="18954">
                  <c:v>44833.483069409725</c:v>
                </c:pt>
                <c:pt idx="18955">
                  <c:v>44833.48307303241</c:v>
                </c:pt>
                <c:pt idx="18956">
                  <c:v>44833.483076597222</c:v>
                </c:pt>
                <c:pt idx="18957">
                  <c:v>44833.483080196762</c:v>
                </c:pt>
                <c:pt idx="18958">
                  <c:v>44833.483083761574</c:v>
                </c:pt>
                <c:pt idx="18959">
                  <c:v>44833.483087245368</c:v>
                </c:pt>
                <c:pt idx="18960">
                  <c:v>44833.483090844908</c:v>
                </c:pt>
                <c:pt idx="18961">
                  <c:v>44833.483094456016</c:v>
                </c:pt>
                <c:pt idx="18962">
                  <c:v>44833.483098032404</c:v>
                </c:pt>
                <c:pt idx="18963">
                  <c:v>44833.483101620368</c:v>
                </c:pt>
                <c:pt idx="18964">
                  <c:v>44833.483105173611</c:v>
                </c:pt>
                <c:pt idx="18965">
                  <c:v>44833.483108657405</c:v>
                </c:pt>
                <c:pt idx="18966">
                  <c:v>44833.483112233793</c:v>
                </c:pt>
                <c:pt idx="18967">
                  <c:v>44833.483115821757</c:v>
                </c:pt>
                <c:pt idx="18968">
                  <c:v>44833.483119421297</c:v>
                </c:pt>
                <c:pt idx="18969">
                  <c:v>44833.483122997684</c:v>
                </c:pt>
                <c:pt idx="18970">
                  <c:v>44833.483126481478</c:v>
                </c:pt>
                <c:pt idx="18971">
                  <c:v>44833.48312996528</c:v>
                </c:pt>
                <c:pt idx="18972">
                  <c:v>44833.483133553244</c:v>
                </c:pt>
                <c:pt idx="18973">
                  <c:v>44833.483137118055</c:v>
                </c:pt>
                <c:pt idx="18974">
                  <c:v>44833.483140601849</c:v>
                </c:pt>
                <c:pt idx="18975">
                  <c:v>44833.483144189813</c:v>
                </c:pt>
                <c:pt idx="18976">
                  <c:v>44833.483147800929</c:v>
                </c:pt>
                <c:pt idx="18977">
                  <c:v>44833.483151377317</c:v>
                </c:pt>
                <c:pt idx="18978">
                  <c:v>44833.48315497685</c:v>
                </c:pt>
                <c:pt idx="18979">
                  <c:v>44833.483158541669</c:v>
                </c:pt>
                <c:pt idx="18980">
                  <c:v>44833.483162129633</c:v>
                </c:pt>
                <c:pt idx="18981">
                  <c:v>44833.483165613427</c:v>
                </c:pt>
                <c:pt idx="18982">
                  <c:v>44833.483169236111</c:v>
                </c:pt>
                <c:pt idx="18983">
                  <c:v>44833.483172824075</c:v>
                </c:pt>
                <c:pt idx="18984">
                  <c:v>44833.483176400463</c:v>
                </c:pt>
                <c:pt idx="18985">
                  <c:v>44833.483179988427</c:v>
                </c:pt>
                <c:pt idx="18986">
                  <c:v>44833.483183611112</c:v>
                </c:pt>
                <c:pt idx="18987">
                  <c:v>44833.483187187499</c:v>
                </c:pt>
                <c:pt idx="18988">
                  <c:v>44833.48319071759</c:v>
                </c:pt>
                <c:pt idx="18989">
                  <c:v>44833.48319431713</c:v>
                </c:pt>
                <c:pt idx="18990">
                  <c:v>44833.483197905094</c:v>
                </c:pt>
                <c:pt idx="18991">
                  <c:v>44833.483201388888</c:v>
                </c:pt>
                <c:pt idx="18992">
                  <c:v>44833.483204953707</c:v>
                </c:pt>
                <c:pt idx="18993">
                  <c:v>44833.483208506943</c:v>
                </c:pt>
                <c:pt idx="18994">
                  <c:v>44833.483211990744</c:v>
                </c:pt>
                <c:pt idx="18995">
                  <c:v>44833.483215567132</c:v>
                </c:pt>
                <c:pt idx="18996">
                  <c:v>44833.483219050926</c:v>
                </c:pt>
                <c:pt idx="18997">
                  <c:v>44833.48322253472</c:v>
                </c:pt>
                <c:pt idx="18998">
                  <c:v>44833.483226157405</c:v>
                </c:pt>
                <c:pt idx="18999">
                  <c:v>44833.483229745369</c:v>
                </c:pt>
                <c:pt idx="19000">
                  <c:v>44833.483233310188</c:v>
                </c:pt>
                <c:pt idx="19001">
                  <c:v>44833.483236793982</c:v>
                </c:pt>
                <c:pt idx="19002">
                  <c:v>44833.483240358793</c:v>
                </c:pt>
                <c:pt idx="19003">
                  <c:v>44833.483243842595</c:v>
                </c:pt>
                <c:pt idx="19004">
                  <c:v>44833.483247430559</c:v>
                </c:pt>
                <c:pt idx="19005">
                  <c:v>44833.483251006946</c:v>
                </c:pt>
                <c:pt idx="19006">
                  <c:v>44833.483254606479</c:v>
                </c:pt>
                <c:pt idx="19007">
                  <c:v>44833.483258101849</c:v>
                </c:pt>
                <c:pt idx="19008">
                  <c:v>44833.483261689813</c:v>
                </c:pt>
                <c:pt idx="19009">
                  <c:v>44833.483265254632</c:v>
                </c:pt>
                <c:pt idx="19010">
                  <c:v>44833.483268854165</c:v>
                </c:pt>
                <c:pt idx="19011">
                  <c:v>44833.483272453705</c:v>
                </c:pt>
                <c:pt idx="19012">
                  <c:v>44833.483276041668</c:v>
                </c:pt>
                <c:pt idx="19013">
                  <c:v>44833.483279618056</c:v>
                </c:pt>
                <c:pt idx="19014">
                  <c:v>44833.483283194444</c:v>
                </c:pt>
                <c:pt idx="19015">
                  <c:v>44833.483286770832</c:v>
                </c:pt>
                <c:pt idx="19016">
                  <c:v>44833.483290358796</c:v>
                </c:pt>
                <c:pt idx="19017">
                  <c:v>44833.483293912039</c:v>
                </c:pt>
                <c:pt idx="19018">
                  <c:v>44833.483297465275</c:v>
                </c:pt>
                <c:pt idx="19019">
                  <c:v>44833.483300949076</c:v>
                </c:pt>
                <c:pt idx="19020">
                  <c:v>44833.483304525464</c:v>
                </c:pt>
                <c:pt idx="19021">
                  <c:v>44833.483308113427</c:v>
                </c:pt>
                <c:pt idx="19022">
                  <c:v>44833.483311701391</c:v>
                </c:pt>
                <c:pt idx="19023">
                  <c:v>44833.4833153125</c:v>
                </c:pt>
                <c:pt idx="19024">
                  <c:v>44833.483318888888</c:v>
                </c:pt>
                <c:pt idx="19025">
                  <c:v>44833.483322476852</c:v>
                </c:pt>
                <c:pt idx="19026">
                  <c:v>44833.483326064816</c:v>
                </c:pt>
                <c:pt idx="19027">
                  <c:v>44833.4833296875</c:v>
                </c:pt>
                <c:pt idx="19028">
                  <c:v>44833.483333275464</c:v>
                </c:pt>
                <c:pt idx="19029">
                  <c:v>44833.483336863428</c:v>
                </c:pt>
                <c:pt idx="19030">
                  <c:v>44833.483340474537</c:v>
                </c:pt>
                <c:pt idx="19031">
                  <c:v>44833.483344050925</c:v>
                </c:pt>
                <c:pt idx="19032">
                  <c:v>44833.483347638889</c:v>
                </c:pt>
                <c:pt idx="19033">
                  <c:v>44833.483351215276</c:v>
                </c:pt>
                <c:pt idx="19034">
                  <c:v>44833.483354699078</c:v>
                </c:pt>
                <c:pt idx="19035">
                  <c:v>44833.48335829861</c:v>
                </c:pt>
                <c:pt idx="19036">
                  <c:v>44833.48336189815</c:v>
                </c:pt>
                <c:pt idx="19037">
                  <c:v>44833.483365439817</c:v>
                </c:pt>
                <c:pt idx="19038">
                  <c:v>44833.483369050926</c:v>
                </c:pt>
                <c:pt idx="19039">
                  <c:v>44833.48337263889</c:v>
                </c:pt>
                <c:pt idx="19040">
                  <c:v>44833.483376215278</c:v>
                </c:pt>
                <c:pt idx="19041">
                  <c:v>44833.483379791665</c:v>
                </c:pt>
                <c:pt idx="19042">
                  <c:v>44833.483383368053</c:v>
                </c:pt>
                <c:pt idx="19043">
                  <c:v>44833.483386979169</c:v>
                </c:pt>
                <c:pt idx="19044">
                  <c:v>44833.483390462963</c:v>
                </c:pt>
                <c:pt idx="19045">
                  <c:v>44833.483394016206</c:v>
                </c:pt>
                <c:pt idx="19046">
                  <c:v>44833.4833975</c:v>
                </c:pt>
                <c:pt idx="19047">
                  <c:v>44833.483400983794</c:v>
                </c:pt>
                <c:pt idx="19048">
                  <c:v>44833.483404467595</c:v>
                </c:pt>
                <c:pt idx="19049">
                  <c:v>44833.483408055552</c:v>
                </c:pt>
                <c:pt idx="19050">
                  <c:v>44833.483411631947</c:v>
                </c:pt>
                <c:pt idx="19051">
                  <c:v>44833.48341523148</c:v>
                </c:pt>
                <c:pt idx="19052">
                  <c:v>44833.483418842596</c:v>
                </c:pt>
                <c:pt idx="19053">
                  <c:v>44833.483422430552</c:v>
                </c:pt>
                <c:pt idx="19054">
                  <c:v>44833.483426006947</c:v>
                </c:pt>
                <c:pt idx="19055">
                  <c:v>44833.48342960648</c:v>
                </c:pt>
                <c:pt idx="19056">
                  <c:v>44833.483433217596</c:v>
                </c:pt>
                <c:pt idx="19057">
                  <c:v>44833.483436793984</c:v>
                </c:pt>
                <c:pt idx="19058">
                  <c:v>44833.483440405093</c:v>
                </c:pt>
                <c:pt idx="19059">
                  <c:v>44833.483444016201</c:v>
                </c:pt>
                <c:pt idx="19060">
                  <c:v>44833.483447500003</c:v>
                </c:pt>
                <c:pt idx="19061">
                  <c:v>44833.483451087966</c:v>
                </c:pt>
                <c:pt idx="19062">
                  <c:v>44833.48345457176</c:v>
                </c:pt>
                <c:pt idx="19063">
                  <c:v>44833.483458136572</c:v>
                </c:pt>
                <c:pt idx="19064">
                  <c:v>44833.483461620373</c:v>
                </c:pt>
                <c:pt idx="19065">
                  <c:v>44833.483465185185</c:v>
                </c:pt>
                <c:pt idx="19066">
                  <c:v>44833.483468773149</c:v>
                </c:pt>
                <c:pt idx="19067">
                  <c:v>44833.483472349537</c:v>
                </c:pt>
                <c:pt idx="19068">
                  <c:v>44833.483475914349</c:v>
                </c:pt>
                <c:pt idx="19069">
                  <c:v>44833.483479525465</c:v>
                </c:pt>
                <c:pt idx="19070">
                  <c:v>44833.483483009259</c:v>
                </c:pt>
                <c:pt idx="19071">
                  <c:v>44833.483486597223</c:v>
                </c:pt>
                <c:pt idx="19072">
                  <c:v>44833.483490185186</c:v>
                </c:pt>
                <c:pt idx="19073">
                  <c:v>44833.483493807871</c:v>
                </c:pt>
                <c:pt idx="19074">
                  <c:v>44833.483497395835</c:v>
                </c:pt>
                <c:pt idx="19075">
                  <c:v>44833.483500972223</c:v>
                </c:pt>
                <c:pt idx="19076">
                  <c:v>44833.483504548611</c:v>
                </c:pt>
                <c:pt idx="19077">
                  <c:v>44833.483508136575</c:v>
                </c:pt>
                <c:pt idx="19078">
                  <c:v>44833.483511759259</c:v>
                </c:pt>
                <c:pt idx="19079">
                  <c:v>44833.483515358799</c:v>
                </c:pt>
                <c:pt idx="19080">
                  <c:v>44833.483518923611</c:v>
                </c:pt>
                <c:pt idx="19081">
                  <c:v>44833.483522511575</c:v>
                </c:pt>
                <c:pt idx="19082">
                  <c:v>44833.48352613426</c:v>
                </c:pt>
                <c:pt idx="19083">
                  <c:v>44833.483529710647</c:v>
                </c:pt>
                <c:pt idx="19084">
                  <c:v>44833.483533275466</c:v>
                </c:pt>
                <c:pt idx="19085">
                  <c:v>44833.483536874999</c:v>
                </c:pt>
                <c:pt idx="19086">
                  <c:v>44833.483540439818</c:v>
                </c:pt>
                <c:pt idx="19087">
                  <c:v>44833.483543993054</c:v>
                </c:pt>
                <c:pt idx="19088">
                  <c:v>44833.483547581018</c:v>
                </c:pt>
                <c:pt idx="19089">
                  <c:v>44833.483551145837</c:v>
                </c:pt>
                <c:pt idx="19090">
                  <c:v>44833.483554745369</c:v>
                </c:pt>
                <c:pt idx="19091">
                  <c:v>44833.483558310189</c:v>
                </c:pt>
                <c:pt idx="19092">
                  <c:v>44833.483561932873</c:v>
                </c:pt>
                <c:pt idx="19093">
                  <c:v>44833.483565509261</c:v>
                </c:pt>
                <c:pt idx="19094">
                  <c:v>44833.483569085649</c:v>
                </c:pt>
                <c:pt idx="19095">
                  <c:v>44833.483572696758</c:v>
                </c:pt>
                <c:pt idx="19096">
                  <c:v>44833.483576261577</c:v>
                </c:pt>
                <c:pt idx="19097">
                  <c:v>44833.483579872685</c:v>
                </c:pt>
                <c:pt idx="19098">
                  <c:v>44833.483583460649</c:v>
                </c:pt>
                <c:pt idx="19099">
                  <c:v>44833.483587037037</c:v>
                </c:pt>
                <c:pt idx="19100">
                  <c:v>44833.483590636577</c:v>
                </c:pt>
                <c:pt idx="19101">
                  <c:v>44833.483594189813</c:v>
                </c:pt>
                <c:pt idx="19102">
                  <c:v>44833.483597777777</c:v>
                </c:pt>
                <c:pt idx="19103">
                  <c:v>44833.483601400461</c:v>
                </c:pt>
                <c:pt idx="19104">
                  <c:v>44833.483604976849</c:v>
                </c:pt>
                <c:pt idx="19105">
                  <c:v>44833.483608553244</c:v>
                </c:pt>
                <c:pt idx="19106">
                  <c:v>44833.483612129632</c:v>
                </c:pt>
                <c:pt idx="19107">
                  <c:v>44833.483615717596</c:v>
                </c:pt>
                <c:pt idx="19108">
                  <c:v>44833.483619293984</c:v>
                </c:pt>
                <c:pt idx="19109">
                  <c:v>44833.483622916669</c:v>
                </c:pt>
                <c:pt idx="19110">
                  <c:v>44833.483626504632</c:v>
                </c:pt>
                <c:pt idx="19111">
                  <c:v>44833.483630057868</c:v>
                </c:pt>
                <c:pt idx="19112">
                  <c:v>44833.483633541669</c:v>
                </c:pt>
                <c:pt idx="19113">
                  <c:v>44833.483637118057</c:v>
                </c:pt>
                <c:pt idx="19114">
                  <c:v>44833.483640706021</c:v>
                </c:pt>
                <c:pt idx="19115">
                  <c:v>44833.483644189815</c:v>
                </c:pt>
                <c:pt idx="19116">
                  <c:v>44833.483647800924</c:v>
                </c:pt>
                <c:pt idx="19117">
                  <c:v>44833.483651354167</c:v>
                </c:pt>
                <c:pt idx="19118">
                  <c:v>44833.483654849537</c:v>
                </c:pt>
                <c:pt idx="19119">
                  <c:v>44833.483658425925</c:v>
                </c:pt>
                <c:pt idx="19120">
                  <c:v>44833.483662002312</c:v>
                </c:pt>
                <c:pt idx="19121">
                  <c:v>44833.483665590276</c:v>
                </c:pt>
                <c:pt idx="19122">
                  <c:v>44833.483669074078</c:v>
                </c:pt>
                <c:pt idx="19123">
                  <c:v>44833.483672650465</c:v>
                </c:pt>
                <c:pt idx="19124">
                  <c:v>44833.483676261574</c:v>
                </c:pt>
                <c:pt idx="19125">
                  <c:v>44833.483679837962</c:v>
                </c:pt>
                <c:pt idx="19126">
                  <c:v>44833.483683425926</c:v>
                </c:pt>
                <c:pt idx="19127">
                  <c:v>44833.48368690972</c:v>
                </c:pt>
                <c:pt idx="19128">
                  <c:v>44833.483690474539</c:v>
                </c:pt>
                <c:pt idx="19129">
                  <c:v>44833.483693969909</c:v>
                </c:pt>
                <c:pt idx="19130">
                  <c:v>44833.483697592594</c:v>
                </c:pt>
                <c:pt idx="19131">
                  <c:v>44833.483701168981</c:v>
                </c:pt>
                <c:pt idx="19132">
                  <c:v>44833.48370478009</c:v>
                </c:pt>
                <c:pt idx="19133">
                  <c:v>44833.483708356478</c:v>
                </c:pt>
                <c:pt idx="19134">
                  <c:v>44833.483711967594</c:v>
                </c:pt>
                <c:pt idx="19135">
                  <c:v>44833.483715532406</c:v>
                </c:pt>
                <c:pt idx="19136">
                  <c:v>44833.483719108794</c:v>
                </c:pt>
                <c:pt idx="19137">
                  <c:v>44833.483722673613</c:v>
                </c:pt>
                <c:pt idx="19138">
                  <c:v>44833.483726273145</c:v>
                </c:pt>
                <c:pt idx="19139">
                  <c:v>44833.483729861109</c:v>
                </c:pt>
                <c:pt idx="19140">
                  <c:v>44833.483733472225</c:v>
                </c:pt>
                <c:pt idx="19141">
                  <c:v>44833.483737048613</c:v>
                </c:pt>
                <c:pt idx="19142">
                  <c:v>44833.483740636577</c:v>
                </c:pt>
                <c:pt idx="19143">
                  <c:v>44833.483744120371</c:v>
                </c:pt>
                <c:pt idx="19144">
                  <c:v>44833.483747696759</c:v>
                </c:pt>
                <c:pt idx="19145">
                  <c:v>44833.483751319443</c:v>
                </c:pt>
                <c:pt idx="19146">
                  <c:v>44833.483754803237</c:v>
                </c:pt>
                <c:pt idx="19147">
                  <c:v>44833.483758402777</c:v>
                </c:pt>
                <c:pt idx="19148">
                  <c:v>44833.483761990741</c:v>
                </c:pt>
                <c:pt idx="19149">
                  <c:v>44833.483765613426</c:v>
                </c:pt>
                <c:pt idx="19150">
                  <c:v>44833.483769178238</c:v>
                </c:pt>
                <c:pt idx="19151">
                  <c:v>44833.483772777778</c:v>
                </c:pt>
                <c:pt idx="19152">
                  <c:v>44833.483776331021</c:v>
                </c:pt>
                <c:pt idx="19153">
                  <c:v>44833.483779918985</c:v>
                </c:pt>
                <c:pt idx="19154">
                  <c:v>44833.483783506941</c:v>
                </c:pt>
                <c:pt idx="19155">
                  <c:v>44833.48378707176</c:v>
                </c:pt>
                <c:pt idx="19156">
                  <c:v>44833.483790648148</c:v>
                </c:pt>
                <c:pt idx="19157">
                  <c:v>44833.483794270833</c:v>
                </c:pt>
                <c:pt idx="19158">
                  <c:v>44833.483797824076</c:v>
                </c:pt>
                <c:pt idx="19159">
                  <c:v>44833.48380141204</c:v>
                </c:pt>
                <c:pt idx="19160">
                  <c:v>44833.483804988427</c:v>
                </c:pt>
                <c:pt idx="19161">
                  <c:v>44833.483808564815</c:v>
                </c:pt>
                <c:pt idx="19162">
                  <c:v>44833.483812129627</c:v>
                </c:pt>
                <c:pt idx="19163">
                  <c:v>44833.483815706022</c:v>
                </c:pt>
                <c:pt idx="19164">
                  <c:v>44833.48381928241</c:v>
                </c:pt>
                <c:pt idx="19165">
                  <c:v>44833.483822870374</c:v>
                </c:pt>
                <c:pt idx="19166">
                  <c:v>44833.483826493059</c:v>
                </c:pt>
                <c:pt idx="19167">
                  <c:v>44833.483830081015</c:v>
                </c:pt>
                <c:pt idx="19168">
                  <c:v>44833.483833564816</c:v>
                </c:pt>
                <c:pt idx="19169">
                  <c:v>44833.483837141204</c:v>
                </c:pt>
                <c:pt idx="19170">
                  <c:v>44833.483840717592</c:v>
                </c:pt>
                <c:pt idx="19171">
                  <c:v>44833.48384429398</c:v>
                </c:pt>
                <c:pt idx="19172">
                  <c:v>44833.483847905096</c:v>
                </c:pt>
                <c:pt idx="19173">
                  <c:v>44833.483851493052</c:v>
                </c:pt>
                <c:pt idx="19174">
                  <c:v>44833.483855057872</c:v>
                </c:pt>
                <c:pt idx="19175">
                  <c:v>44833.483858622683</c:v>
                </c:pt>
                <c:pt idx="19176">
                  <c:v>44833.483862222223</c:v>
                </c:pt>
                <c:pt idx="19177">
                  <c:v>44833.483865810187</c:v>
                </c:pt>
                <c:pt idx="19178">
                  <c:v>44833.483869432872</c:v>
                </c:pt>
                <c:pt idx="19179">
                  <c:v>44833.48387300926</c:v>
                </c:pt>
                <c:pt idx="19180">
                  <c:v>44833.483876493054</c:v>
                </c:pt>
                <c:pt idx="19181">
                  <c:v>44833.483879976855</c:v>
                </c:pt>
                <c:pt idx="19182">
                  <c:v>44833.483883541667</c:v>
                </c:pt>
                <c:pt idx="19183">
                  <c:v>44833.483887048613</c:v>
                </c:pt>
                <c:pt idx="19184">
                  <c:v>44833.483890659722</c:v>
                </c:pt>
                <c:pt idx="19185">
                  <c:v>44833.483894224541</c:v>
                </c:pt>
                <c:pt idx="19186">
                  <c:v>44833.483897800928</c:v>
                </c:pt>
                <c:pt idx="19187">
                  <c:v>44833.483901388892</c:v>
                </c:pt>
                <c:pt idx="19188">
                  <c:v>44833.483904976849</c:v>
                </c:pt>
                <c:pt idx="19189">
                  <c:v>44833.483908553244</c:v>
                </c:pt>
                <c:pt idx="19190">
                  <c:v>44833.483912175929</c:v>
                </c:pt>
                <c:pt idx="19191">
                  <c:v>44833.483915763885</c:v>
                </c:pt>
                <c:pt idx="19192">
                  <c:v>44833.483919247687</c:v>
                </c:pt>
                <c:pt idx="19193">
                  <c:v>44833.483922824074</c:v>
                </c:pt>
                <c:pt idx="19194">
                  <c:v>44833.483926423614</c:v>
                </c:pt>
                <c:pt idx="19195">
                  <c:v>44833.483929907408</c:v>
                </c:pt>
                <c:pt idx="19196">
                  <c:v>44833.483933495372</c:v>
                </c:pt>
                <c:pt idx="19197">
                  <c:v>44833.483937083336</c:v>
                </c:pt>
                <c:pt idx="19198">
                  <c:v>44833.483940682869</c:v>
                </c:pt>
                <c:pt idx="19199">
                  <c:v>44833.483944282409</c:v>
                </c:pt>
                <c:pt idx="19200">
                  <c:v>44833.483947870373</c:v>
                </c:pt>
                <c:pt idx="19201">
                  <c:v>44833.483951354166</c:v>
                </c:pt>
                <c:pt idx="19202">
                  <c:v>44833.48395494213</c:v>
                </c:pt>
                <c:pt idx="19203">
                  <c:v>44833.483958530094</c:v>
                </c:pt>
                <c:pt idx="19204">
                  <c:v>44833.483962106482</c:v>
                </c:pt>
                <c:pt idx="19205">
                  <c:v>44833.483965717591</c:v>
                </c:pt>
                <c:pt idx="19206">
                  <c:v>44833.483969201392</c:v>
                </c:pt>
                <c:pt idx="19207">
                  <c:v>44833.483972743059</c:v>
                </c:pt>
                <c:pt idx="19208">
                  <c:v>44833.483976354168</c:v>
                </c:pt>
                <c:pt idx="19209">
                  <c:v>44833.483979918979</c:v>
                </c:pt>
                <c:pt idx="19210">
                  <c:v>44833.483983506943</c:v>
                </c:pt>
                <c:pt idx="19211">
                  <c:v>44833.483987094907</c:v>
                </c:pt>
                <c:pt idx="19212">
                  <c:v>44833.483990578701</c:v>
                </c:pt>
                <c:pt idx="19213">
                  <c:v>44833.483994189817</c:v>
                </c:pt>
                <c:pt idx="19214">
                  <c:v>44833.483997777781</c:v>
                </c:pt>
                <c:pt idx="19215">
                  <c:v>44833.484001377314</c:v>
                </c:pt>
                <c:pt idx="19216">
                  <c:v>44833.484004988422</c:v>
                </c:pt>
                <c:pt idx="19217">
                  <c:v>44833.484008576386</c:v>
                </c:pt>
                <c:pt idx="19218">
                  <c:v>44833.48401216435</c:v>
                </c:pt>
                <c:pt idx="19219">
                  <c:v>44833.484015740738</c:v>
                </c:pt>
                <c:pt idx="19220">
                  <c:v>44833.484019224539</c:v>
                </c:pt>
                <c:pt idx="19221">
                  <c:v>44833.484022847224</c:v>
                </c:pt>
                <c:pt idx="19222">
                  <c:v>44833.484026435188</c:v>
                </c:pt>
                <c:pt idx="19223">
                  <c:v>44833.484030011576</c:v>
                </c:pt>
                <c:pt idx="19224">
                  <c:v>44833.484033576387</c:v>
                </c:pt>
                <c:pt idx="19225">
                  <c:v>44833.484037175927</c:v>
                </c:pt>
                <c:pt idx="19226">
                  <c:v>44833.484040740739</c:v>
                </c:pt>
                <c:pt idx="19227">
                  <c:v>44833.484044340279</c:v>
                </c:pt>
                <c:pt idx="19228">
                  <c:v>44833.484047928243</c:v>
                </c:pt>
                <c:pt idx="19229">
                  <c:v>44833.484051481479</c:v>
                </c:pt>
                <c:pt idx="19230">
                  <c:v>44833.484055069443</c:v>
                </c:pt>
                <c:pt idx="19231">
                  <c:v>44833.484058657406</c:v>
                </c:pt>
                <c:pt idx="19232">
                  <c:v>44833.484062233794</c:v>
                </c:pt>
                <c:pt idx="19233">
                  <c:v>44833.484065717596</c:v>
                </c:pt>
                <c:pt idx="19234">
                  <c:v>44833.484069293983</c:v>
                </c:pt>
                <c:pt idx="19235">
                  <c:v>44833.484072881947</c:v>
                </c:pt>
                <c:pt idx="19236">
                  <c:v>44833.484076493056</c:v>
                </c:pt>
                <c:pt idx="19237">
                  <c:v>44833.484080092596</c:v>
                </c:pt>
                <c:pt idx="19238">
                  <c:v>44833.484083668984</c:v>
                </c:pt>
                <c:pt idx="19239">
                  <c:v>44833.484087280092</c:v>
                </c:pt>
                <c:pt idx="19240">
                  <c:v>44833.484090868056</c:v>
                </c:pt>
                <c:pt idx="19241">
                  <c:v>44833.484094432868</c:v>
                </c:pt>
                <c:pt idx="19242">
                  <c:v>44833.484098020832</c:v>
                </c:pt>
                <c:pt idx="19243">
                  <c:v>44833.484101585651</c:v>
                </c:pt>
                <c:pt idx="19244">
                  <c:v>44833.484105162039</c:v>
                </c:pt>
                <c:pt idx="19245">
                  <c:v>44833.484108750003</c:v>
                </c:pt>
                <c:pt idx="19246">
                  <c:v>44833.484112372687</c:v>
                </c:pt>
                <c:pt idx="19247">
                  <c:v>44833.484115960651</c:v>
                </c:pt>
                <c:pt idx="19248">
                  <c:v>44833.484119548608</c:v>
                </c:pt>
                <c:pt idx="19249">
                  <c:v>44833.484123125003</c:v>
                </c:pt>
                <c:pt idx="19250">
                  <c:v>44833.484126747688</c:v>
                </c:pt>
                <c:pt idx="19251">
                  <c:v>44833.484130312499</c:v>
                </c:pt>
                <c:pt idx="19252">
                  <c:v>44833.484133900463</c:v>
                </c:pt>
                <c:pt idx="19253">
                  <c:v>44833.484137453706</c:v>
                </c:pt>
                <c:pt idx="19254">
                  <c:v>44833.484141030094</c:v>
                </c:pt>
                <c:pt idx="19255">
                  <c:v>44833.484144618058</c:v>
                </c:pt>
                <c:pt idx="19256">
                  <c:v>44833.484148194446</c:v>
                </c:pt>
                <c:pt idx="19257">
                  <c:v>44833.484151759258</c:v>
                </c:pt>
                <c:pt idx="19258">
                  <c:v>44833.484155347222</c:v>
                </c:pt>
                <c:pt idx="19259">
                  <c:v>44833.484158935185</c:v>
                </c:pt>
                <c:pt idx="19260">
                  <c:v>44833.484162523149</c:v>
                </c:pt>
                <c:pt idx="19261">
                  <c:v>44833.484166030095</c:v>
                </c:pt>
                <c:pt idx="19262">
                  <c:v>44833.484169618052</c:v>
                </c:pt>
                <c:pt idx="19263">
                  <c:v>44833.484173206016</c:v>
                </c:pt>
                <c:pt idx="19264">
                  <c:v>44833.484176759259</c:v>
                </c:pt>
                <c:pt idx="19265">
                  <c:v>44833.484180243053</c:v>
                </c:pt>
                <c:pt idx="19266">
                  <c:v>44833.484183796296</c:v>
                </c:pt>
                <c:pt idx="19267">
                  <c:v>44833.48418728009</c:v>
                </c:pt>
                <c:pt idx="19268">
                  <c:v>44833.484190868054</c:v>
                </c:pt>
                <c:pt idx="19269">
                  <c:v>44833.484194444442</c:v>
                </c:pt>
                <c:pt idx="19270">
                  <c:v>44833.484198043981</c:v>
                </c:pt>
                <c:pt idx="19271">
                  <c:v>44833.484201643521</c:v>
                </c:pt>
                <c:pt idx="19272">
                  <c:v>44833.484205231478</c:v>
                </c:pt>
                <c:pt idx="19273">
                  <c:v>44833.484208796297</c:v>
                </c:pt>
                <c:pt idx="19274">
                  <c:v>44833.484212361109</c:v>
                </c:pt>
                <c:pt idx="19275">
                  <c:v>44833.484215937497</c:v>
                </c:pt>
                <c:pt idx="19276">
                  <c:v>44833.484219537037</c:v>
                </c:pt>
                <c:pt idx="19277">
                  <c:v>44833.484223136576</c:v>
                </c:pt>
                <c:pt idx="19278">
                  <c:v>44833.48422662037</c:v>
                </c:pt>
                <c:pt idx="19279">
                  <c:v>44833.48423021991</c:v>
                </c:pt>
                <c:pt idx="19280">
                  <c:v>44833.484233784722</c:v>
                </c:pt>
                <c:pt idx="19281">
                  <c:v>44833.484237268516</c:v>
                </c:pt>
                <c:pt idx="19282">
                  <c:v>44833.484240844904</c:v>
                </c:pt>
                <c:pt idx="19283">
                  <c:v>44833.484244421299</c:v>
                </c:pt>
                <c:pt idx="19284">
                  <c:v>44833.484247997687</c:v>
                </c:pt>
                <c:pt idx="19285">
                  <c:v>44833.484251608796</c:v>
                </c:pt>
                <c:pt idx="19286">
                  <c:v>44833.484255196759</c:v>
                </c:pt>
                <c:pt idx="19287">
                  <c:v>44833.484258773147</c:v>
                </c:pt>
                <c:pt idx="19288">
                  <c:v>44833.484262256941</c:v>
                </c:pt>
                <c:pt idx="19289">
                  <c:v>44833.48426582176</c:v>
                </c:pt>
                <c:pt idx="19290">
                  <c:v>44833.484269375003</c:v>
                </c:pt>
                <c:pt idx="19291">
                  <c:v>44833.484272858797</c:v>
                </c:pt>
                <c:pt idx="19292">
                  <c:v>44833.484276435185</c:v>
                </c:pt>
                <c:pt idx="19293">
                  <c:v>44833.484280023149</c:v>
                </c:pt>
                <c:pt idx="19294">
                  <c:v>44833.484283599537</c:v>
                </c:pt>
                <c:pt idx="19295">
                  <c:v>44833.484287199077</c:v>
                </c:pt>
                <c:pt idx="19296">
                  <c:v>44833.484290694447</c:v>
                </c:pt>
                <c:pt idx="19297">
                  <c:v>44833.484294270835</c:v>
                </c:pt>
                <c:pt idx="19298">
                  <c:v>44833.484297858799</c:v>
                </c:pt>
                <c:pt idx="19299">
                  <c:v>44833.484301412034</c:v>
                </c:pt>
                <c:pt idx="19300">
                  <c:v>44833.484304895836</c:v>
                </c:pt>
                <c:pt idx="19301">
                  <c:v>44833.484308483799</c:v>
                </c:pt>
                <c:pt idx="19302">
                  <c:v>44833.484312118053</c:v>
                </c:pt>
                <c:pt idx="19303">
                  <c:v>44833.484315694448</c:v>
                </c:pt>
                <c:pt idx="19304">
                  <c:v>44833.484319178242</c:v>
                </c:pt>
                <c:pt idx="19305">
                  <c:v>44833.484322766206</c:v>
                </c:pt>
                <c:pt idx="19306">
                  <c:v>44833.484326342594</c:v>
                </c:pt>
                <c:pt idx="19307">
                  <c:v>44833.484329918982</c:v>
                </c:pt>
                <c:pt idx="19308">
                  <c:v>44833.48433353009</c:v>
                </c:pt>
                <c:pt idx="19309">
                  <c:v>44833.484337106478</c:v>
                </c:pt>
                <c:pt idx="19310">
                  <c:v>44833.484340682873</c:v>
                </c:pt>
                <c:pt idx="19311">
                  <c:v>44833.484344247685</c:v>
                </c:pt>
                <c:pt idx="19312">
                  <c:v>44833.484347835649</c:v>
                </c:pt>
                <c:pt idx="19313">
                  <c:v>44833.484351423613</c:v>
                </c:pt>
                <c:pt idx="19314">
                  <c:v>44833.484355046297</c:v>
                </c:pt>
                <c:pt idx="19315">
                  <c:v>44833.48435864583</c:v>
                </c:pt>
                <c:pt idx="19316">
                  <c:v>44833.484362199073</c:v>
                </c:pt>
                <c:pt idx="19317">
                  <c:v>44833.484365682867</c:v>
                </c:pt>
                <c:pt idx="19318">
                  <c:v>44833.484369247686</c:v>
                </c:pt>
                <c:pt idx="19319">
                  <c:v>44833.484372812498</c:v>
                </c:pt>
                <c:pt idx="19320">
                  <c:v>44833.484376388886</c:v>
                </c:pt>
                <c:pt idx="19321">
                  <c:v>44833.48437997685</c:v>
                </c:pt>
                <c:pt idx="19322">
                  <c:v>44833.484383553237</c:v>
                </c:pt>
                <c:pt idx="19323">
                  <c:v>44833.484387129633</c:v>
                </c:pt>
                <c:pt idx="19324">
                  <c:v>44833.484390729165</c:v>
                </c:pt>
                <c:pt idx="19325">
                  <c:v>44833.484394293984</c:v>
                </c:pt>
                <c:pt idx="19326">
                  <c:v>44833.484397881941</c:v>
                </c:pt>
                <c:pt idx="19327">
                  <c:v>44833.484401458336</c:v>
                </c:pt>
                <c:pt idx="19328">
                  <c:v>44833.484405034724</c:v>
                </c:pt>
                <c:pt idx="19329">
                  <c:v>44833.484408622688</c:v>
                </c:pt>
                <c:pt idx="19330">
                  <c:v>44833.484412210651</c:v>
                </c:pt>
                <c:pt idx="19331">
                  <c:v>44833.484415752311</c:v>
                </c:pt>
                <c:pt idx="19332">
                  <c:v>44833.484419236112</c:v>
                </c:pt>
                <c:pt idx="19333">
                  <c:v>44833.484422824076</c:v>
                </c:pt>
                <c:pt idx="19334">
                  <c:v>44833.484426400464</c:v>
                </c:pt>
                <c:pt idx="19335">
                  <c:v>44833.484430011573</c:v>
                </c:pt>
                <c:pt idx="19336">
                  <c:v>44833.484433587961</c:v>
                </c:pt>
                <c:pt idx="19337">
                  <c:v>44833.484437164348</c:v>
                </c:pt>
                <c:pt idx="19338">
                  <c:v>44833.48444064815</c:v>
                </c:pt>
                <c:pt idx="19339">
                  <c:v>44833.484444224538</c:v>
                </c:pt>
                <c:pt idx="19340">
                  <c:v>44833.484447800925</c:v>
                </c:pt>
                <c:pt idx="19341">
                  <c:v>44833.484451388889</c:v>
                </c:pt>
                <c:pt idx="19342">
                  <c:v>44833.484454942132</c:v>
                </c:pt>
                <c:pt idx="19343">
                  <c:v>44833.484458425926</c:v>
                </c:pt>
                <c:pt idx="19344">
                  <c:v>44833.484462048611</c:v>
                </c:pt>
                <c:pt idx="19345">
                  <c:v>44833.484465624999</c:v>
                </c:pt>
                <c:pt idx="19346">
                  <c:v>44833.484469108793</c:v>
                </c:pt>
                <c:pt idx="19347">
                  <c:v>44833.484472696757</c:v>
                </c:pt>
                <c:pt idx="19348">
                  <c:v>44833.484476238424</c:v>
                </c:pt>
                <c:pt idx="19349">
                  <c:v>44833.484479733794</c:v>
                </c:pt>
                <c:pt idx="19350">
                  <c:v>44833.484483287037</c:v>
                </c:pt>
                <c:pt idx="19351">
                  <c:v>44833.484486770831</c:v>
                </c:pt>
                <c:pt idx="19352">
                  <c:v>44833.48449033565</c:v>
                </c:pt>
                <c:pt idx="19353">
                  <c:v>44833.484493819444</c:v>
                </c:pt>
                <c:pt idx="19354">
                  <c:v>44833.484497384263</c:v>
                </c:pt>
                <c:pt idx="19355">
                  <c:v>44833.484500949075</c:v>
                </c:pt>
                <c:pt idx="19356">
                  <c:v>44833.484504537038</c:v>
                </c:pt>
                <c:pt idx="19357">
                  <c:v>44833.484508148147</c:v>
                </c:pt>
                <c:pt idx="19358">
                  <c:v>44833.484511724535</c:v>
                </c:pt>
                <c:pt idx="19359">
                  <c:v>44833.484515312499</c:v>
                </c:pt>
                <c:pt idx="19360">
                  <c:v>44833.484518900463</c:v>
                </c:pt>
                <c:pt idx="19361">
                  <c:v>44833.484522465274</c:v>
                </c:pt>
                <c:pt idx="19362">
                  <c:v>44833.484525949076</c:v>
                </c:pt>
                <c:pt idx="19363">
                  <c:v>44833.48452943287</c:v>
                </c:pt>
                <c:pt idx="19364">
                  <c:v>44833.484533009258</c:v>
                </c:pt>
                <c:pt idx="19365">
                  <c:v>44833.484536631942</c:v>
                </c:pt>
                <c:pt idx="19366">
                  <c:v>44833.484540231482</c:v>
                </c:pt>
                <c:pt idx="19367">
                  <c:v>44833.484543796294</c:v>
                </c:pt>
                <c:pt idx="19368">
                  <c:v>44833.484547291664</c:v>
                </c:pt>
                <c:pt idx="19369">
                  <c:v>44833.484550891204</c:v>
                </c:pt>
                <c:pt idx="19370">
                  <c:v>44833.484554479168</c:v>
                </c:pt>
                <c:pt idx="19371">
                  <c:v>44833.484558078701</c:v>
                </c:pt>
                <c:pt idx="19372">
                  <c:v>44833.484561666664</c:v>
                </c:pt>
                <c:pt idx="19373">
                  <c:v>44833.484565289349</c:v>
                </c:pt>
                <c:pt idx="19374">
                  <c:v>44833.484568877313</c:v>
                </c:pt>
                <c:pt idx="19375">
                  <c:v>44833.484572453701</c:v>
                </c:pt>
                <c:pt idx="19376">
                  <c:v>44833.484576041665</c:v>
                </c:pt>
                <c:pt idx="19377">
                  <c:v>44833.484579664349</c:v>
                </c:pt>
                <c:pt idx="19378">
                  <c:v>44833.484583240737</c:v>
                </c:pt>
                <c:pt idx="19379">
                  <c:v>44833.484586828701</c:v>
                </c:pt>
                <c:pt idx="19380">
                  <c:v>44833.484590428241</c:v>
                </c:pt>
                <c:pt idx="19381">
                  <c:v>44833.48459403935</c:v>
                </c:pt>
                <c:pt idx="19382">
                  <c:v>44833.484597592593</c:v>
                </c:pt>
                <c:pt idx="19383">
                  <c:v>44833.484601192133</c:v>
                </c:pt>
                <c:pt idx="19384">
                  <c:v>44833.484604780089</c:v>
                </c:pt>
                <c:pt idx="19385">
                  <c:v>44833.484608402781</c:v>
                </c:pt>
                <c:pt idx="19386">
                  <c:v>44833.484611990738</c:v>
                </c:pt>
                <c:pt idx="19387">
                  <c:v>44833.484615578702</c:v>
                </c:pt>
                <c:pt idx="19388">
                  <c:v>44833.484619178242</c:v>
                </c:pt>
                <c:pt idx="19389">
                  <c:v>44833.484622731485</c:v>
                </c:pt>
                <c:pt idx="19390">
                  <c:v>44833.484626319441</c:v>
                </c:pt>
                <c:pt idx="19391">
                  <c:v>44833.484629918981</c:v>
                </c:pt>
                <c:pt idx="19392">
                  <c:v>44833.484633506945</c:v>
                </c:pt>
                <c:pt idx="19393">
                  <c:v>44833.484637094909</c:v>
                </c:pt>
                <c:pt idx="19394">
                  <c:v>44833.484640578703</c:v>
                </c:pt>
                <c:pt idx="19395">
                  <c:v>44833.484644131946</c:v>
                </c:pt>
                <c:pt idx="19396">
                  <c:v>44833.48464771991</c:v>
                </c:pt>
                <c:pt idx="19397">
                  <c:v>44833.484651307874</c:v>
                </c:pt>
                <c:pt idx="19398">
                  <c:v>44833.484654907406</c:v>
                </c:pt>
                <c:pt idx="19399">
                  <c:v>44833.484658402776</c:v>
                </c:pt>
                <c:pt idx="19400">
                  <c:v>44833.48466199074</c:v>
                </c:pt>
                <c:pt idx="19401">
                  <c:v>44833.484665567128</c:v>
                </c:pt>
                <c:pt idx="19402">
                  <c:v>44833.484669155092</c:v>
                </c:pt>
                <c:pt idx="19403">
                  <c:v>44833.484672777777</c:v>
                </c:pt>
                <c:pt idx="19404">
                  <c:v>44833.484676342596</c:v>
                </c:pt>
                <c:pt idx="19405">
                  <c:v>44833.484679942128</c:v>
                </c:pt>
                <c:pt idx="19406">
                  <c:v>44833.484683530092</c:v>
                </c:pt>
                <c:pt idx="19407">
                  <c:v>44833.484687152777</c:v>
                </c:pt>
                <c:pt idx="19408">
                  <c:v>44833.484690752317</c:v>
                </c:pt>
                <c:pt idx="19409">
                  <c:v>44833.484694328705</c:v>
                </c:pt>
                <c:pt idx="19410">
                  <c:v>44833.484697905093</c:v>
                </c:pt>
                <c:pt idx="19411">
                  <c:v>44833.484701388887</c:v>
                </c:pt>
                <c:pt idx="19412">
                  <c:v>44833.484705000003</c:v>
                </c:pt>
                <c:pt idx="19413">
                  <c:v>44833.484708599535</c:v>
                </c:pt>
                <c:pt idx="19414">
                  <c:v>44833.484712152778</c:v>
                </c:pt>
                <c:pt idx="19415">
                  <c:v>44833.484715636572</c:v>
                </c:pt>
                <c:pt idx="19416">
                  <c:v>44833.484719201391</c:v>
                </c:pt>
                <c:pt idx="19417">
                  <c:v>44833.484722685185</c:v>
                </c:pt>
                <c:pt idx="19418">
                  <c:v>44833.484726273149</c:v>
                </c:pt>
                <c:pt idx="19419">
                  <c:v>44833.484729872682</c:v>
                </c:pt>
                <c:pt idx="19420">
                  <c:v>44833.484733460646</c:v>
                </c:pt>
                <c:pt idx="19421">
                  <c:v>44833.484737060186</c:v>
                </c:pt>
                <c:pt idx="19422">
                  <c:v>44833.484740648149</c:v>
                </c:pt>
                <c:pt idx="19423">
                  <c:v>44833.484744236113</c:v>
                </c:pt>
                <c:pt idx="19424">
                  <c:v>44833.484747824077</c:v>
                </c:pt>
                <c:pt idx="19425">
                  <c:v>44833.484751319447</c:v>
                </c:pt>
                <c:pt idx="19426">
                  <c:v>44833.484754907404</c:v>
                </c:pt>
                <c:pt idx="19427">
                  <c:v>44833.484758495368</c:v>
                </c:pt>
                <c:pt idx="19428">
                  <c:v>44833.484761979169</c:v>
                </c:pt>
                <c:pt idx="19429">
                  <c:v>44833.484765590278</c:v>
                </c:pt>
                <c:pt idx="19430">
                  <c:v>44833.484769074072</c:v>
                </c:pt>
                <c:pt idx="19431">
                  <c:v>44833.484772662036</c:v>
                </c:pt>
                <c:pt idx="19432">
                  <c:v>44833.484776226855</c:v>
                </c:pt>
                <c:pt idx="19433">
                  <c:v>44833.484779814811</c:v>
                </c:pt>
                <c:pt idx="19434">
                  <c:v>44833.484783402775</c:v>
                </c:pt>
                <c:pt idx="19435">
                  <c:v>44833.484787013891</c:v>
                </c:pt>
                <c:pt idx="19436">
                  <c:v>44833.484790613424</c:v>
                </c:pt>
                <c:pt idx="19437">
                  <c:v>44833.484794201388</c:v>
                </c:pt>
                <c:pt idx="19438">
                  <c:v>44833.484797824072</c:v>
                </c:pt>
                <c:pt idx="19439">
                  <c:v>44833.484801377315</c:v>
                </c:pt>
                <c:pt idx="19440">
                  <c:v>44833.484804861109</c:v>
                </c:pt>
                <c:pt idx="19441">
                  <c:v>44833.484808460649</c:v>
                </c:pt>
                <c:pt idx="19442">
                  <c:v>44833.484812048613</c:v>
                </c:pt>
                <c:pt idx="19443">
                  <c:v>44833.484815671298</c:v>
                </c:pt>
                <c:pt idx="19444">
                  <c:v>44833.484819259262</c:v>
                </c:pt>
                <c:pt idx="19445">
                  <c:v>44833.484822743056</c:v>
                </c:pt>
                <c:pt idx="19446">
                  <c:v>44833.48482633102</c:v>
                </c:pt>
                <c:pt idx="19447">
                  <c:v>44833.484829953704</c:v>
                </c:pt>
                <c:pt idx="19448">
                  <c:v>44833.484833541668</c:v>
                </c:pt>
                <c:pt idx="19449">
                  <c:v>44833.48483710648</c:v>
                </c:pt>
                <c:pt idx="19450">
                  <c:v>44833.484840694444</c:v>
                </c:pt>
                <c:pt idx="19451">
                  <c:v>44833.484844282408</c:v>
                </c:pt>
                <c:pt idx="19452">
                  <c:v>44833.484847881948</c:v>
                </c:pt>
                <c:pt idx="19453">
                  <c:v>44833.484851469904</c:v>
                </c:pt>
                <c:pt idx="19454">
                  <c:v>44833.484855057868</c:v>
                </c:pt>
                <c:pt idx="19455">
                  <c:v>44833.484858634256</c:v>
                </c:pt>
                <c:pt idx="19456">
                  <c:v>44833.484862199075</c:v>
                </c:pt>
                <c:pt idx="19457">
                  <c:v>44833.484865775463</c:v>
                </c:pt>
                <c:pt idx="19458">
                  <c:v>44833.484869270833</c:v>
                </c:pt>
                <c:pt idx="19459">
                  <c:v>44833.484872893518</c:v>
                </c:pt>
                <c:pt idx="19460">
                  <c:v>44833.484876481481</c:v>
                </c:pt>
                <c:pt idx="19461">
                  <c:v>44833.484880069445</c:v>
                </c:pt>
                <c:pt idx="19462">
                  <c:v>44833.48488369213</c:v>
                </c:pt>
                <c:pt idx="19463">
                  <c:v>44833.48488729167</c:v>
                </c:pt>
                <c:pt idx="19464">
                  <c:v>44833.484890868058</c:v>
                </c:pt>
                <c:pt idx="19465">
                  <c:v>44833.484894351852</c:v>
                </c:pt>
                <c:pt idx="19466">
                  <c:v>44833.484897951392</c:v>
                </c:pt>
                <c:pt idx="19467">
                  <c:v>44833.484901493059</c:v>
                </c:pt>
                <c:pt idx="19468">
                  <c:v>44833.48490505787</c:v>
                </c:pt>
                <c:pt idx="19469">
                  <c:v>44833.484908622682</c:v>
                </c:pt>
                <c:pt idx="19470">
                  <c:v>44833.484912233798</c:v>
                </c:pt>
                <c:pt idx="19471">
                  <c:v>44833.484915833331</c:v>
                </c:pt>
                <c:pt idx="19472">
                  <c:v>44833.484919317132</c:v>
                </c:pt>
                <c:pt idx="19473">
                  <c:v>44833.484922881944</c:v>
                </c:pt>
                <c:pt idx="19474">
                  <c:v>44833.484926435187</c:v>
                </c:pt>
                <c:pt idx="19475">
                  <c:v>44833.484930011575</c:v>
                </c:pt>
                <c:pt idx="19476">
                  <c:v>44833.484933576387</c:v>
                </c:pt>
                <c:pt idx="19477">
                  <c:v>44833.484937152774</c:v>
                </c:pt>
                <c:pt idx="19478">
                  <c:v>44833.484940729169</c:v>
                </c:pt>
                <c:pt idx="19479">
                  <c:v>44833.484944305557</c:v>
                </c:pt>
                <c:pt idx="19480">
                  <c:v>44833.48494790509</c:v>
                </c:pt>
                <c:pt idx="19481">
                  <c:v>44833.484951493054</c:v>
                </c:pt>
                <c:pt idx="19482">
                  <c:v>44833.484955057873</c:v>
                </c:pt>
                <c:pt idx="19483">
                  <c:v>44833.484958634261</c:v>
                </c:pt>
                <c:pt idx="19484">
                  <c:v>44833.484962233793</c:v>
                </c:pt>
                <c:pt idx="19485">
                  <c:v>44833.484965821757</c:v>
                </c:pt>
                <c:pt idx="19486">
                  <c:v>44833.484969398145</c:v>
                </c:pt>
                <c:pt idx="19487">
                  <c:v>44833.48497302083</c:v>
                </c:pt>
                <c:pt idx="19488">
                  <c:v>44833.484976631946</c:v>
                </c:pt>
                <c:pt idx="19489">
                  <c:v>44833.484980208334</c:v>
                </c:pt>
                <c:pt idx="19490">
                  <c:v>44833.484983796297</c:v>
                </c:pt>
                <c:pt idx="19491">
                  <c:v>44833.484987361109</c:v>
                </c:pt>
                <c:pt idx="19492">
                  <c:v>44833.484990937497</c:v>
                </c:pt>
                <c:pt idx="19493">
                  <c:v>44833.484994548613</c:v>
                </c:pt>
                <c:pt idx="19494">
                  <c:v>44833.484998125001</c:v>
                </c:pt>
                <c:pt idx="19495">
                  <c:v>44833.485001701389</c:v>
                </c:pt>
                <c:pt idx="19496">
                  <c:v>44833.485005289353</c:v>
                </c:pt>
                <c:pt idx="19497">
                  <c:v>44833.48500886574</c:v>
                </c:pt>
                <c:pt idx="19498">
                  <c:v>44833.485012430552</c:v>
                </c:pt>
                <c:pt idx="19499">
                  <c:v>44833.485016006947</c:v>
                </c:pt>
                <c:pt idx="19500">
                  <c:v>44833.485019490741</c:v>
                </c:pt>
                <c:pt idx="19501">
                  <c:v>44833.485023125002</c:v>
                </c:pt>
                <c:pt idx="19502">
                  <c:v>44833.48502670139</c:v>
                </c:pt>
                <c:pt idx="19503">
                  <c:v>44833.485030266202</c:v>
                </c:pt>
                <c:pt idx="19504">
                  <c:v>44833.485033831021</c:v>
                </c:pt>
                <c:pt idx="19505">
                  <c:v>44833.485037349536</c:v>
                </c:pt>
                <c:pt idx="19506">
                  <c:v>44833.485040937499</c:v>
                </c:pt>
                <c:pt idx="19507">
                  <c:v>44833.485044537039</c:v>
                </c:pt>
                <c:pt idx="19508">
                  <c:v>44833.485048125003</c:v>
                </c:pt>
                <c:pt idx="19509">
                  <c:v>44833.485051701391</c:v>
                </c:pt>
                <c:pt idx="19510">
                  <c:v>44833.485055300924</c:v>
                </c:pt>
                <c:pt idx="19511">
                  <c:v>44833.485058900464</c:v>
                </c:pt>
                <c:pt idx="19512">
                  <c:v>44833.485062488428</c:v>
                </c:pt>
                <c:pt idx="19513">
                  <c:v>44833.485066053239</c:v>
                </c:pt>
                <c:pt idx="19514">
                  <c:v>44833.485069652779</c:v>
                </c:pt>
                <c:pt idx="19515">
                  <c:v>44833.485073217591</c:v>
                </c:pt>
                <c:pt idx="19516">
                  <c:v>44833.48507678241</c:v>
                </c:pt>
                <c:pt idx="19517">
                  <c:v>44833.48508027778</c:v>
                </c:pt>
                <c:pt idx="19518">
                  <c:v>44833.485083900465</c:v>
                </c:pt>
                <c:pt idx="19519">
                  <c:v>44833.485087476853</c:v>
                </c:pt>
                <c:pt idx="19520">
                  <c:v>44833.48509105324</c:v>
                </c:pt>
                <c:pt idx="19521">
                  <c:v>44833.485094629628</c:v>
                </c:pt>
                <c:pt idx="19522">
                  <c:v>44833.48509811343</c:v>
                </c:pt>
                <c:pt idx="19523">
                  <c:v>44833.485101678241</c:v>
                </c:pt>
                <c:pt idx="19524">
                  <c:v>44833.485105277781</c:v>
                </c:pt>
                <c:pt idx="19525">
                  <c:v>44833.485108831017</c:v>
                </c:pt>
                <c:pt idx="19526">
                  <c:v>44833.485112442133</c:v>
                </c:pt>
                <c:pt idx="19527">
                  <c:v>44833.485115937503</c:v>
                </c:pt>
                <c:pt idx="19528">
                  <c:v>44833.48511952546</c:v>
                </c:pt>
                <c:pt idx="19529">
                  <c:v>44833.485123078703</c:v>
                </c:pt>
                <c:pt idx="19530">
                  <c:v>44833.485126574073</c:v>
                </c:pt>
                <c:pt idx="19531">
                  <c:v>44833.48513015046</c:v>
                </c:pt>
                <c:pt idx="19532">
                  <c:v>44833.48513371528</c:v>
                </c:pt>
                <c:pt idx="19533">
                  <c:v>44833.485137291667</c:v>
                </c:pt>
                <c:pt idx="19534">
                  <c:v>44833.48514084491</c:v>
                </c:pt>
                <c:pt idx="19535">
                  <c:v>44833.485144328704</c:v>
                </c:pt>
                <c:pt idx="19536">
                  <c:v>44833.485147916668</c:v>
                </c:pt>
                <c:pt idx="19537">
                  <c:v>44833.485151493056</c:v>
                </c:pt>
                <c:pt idx="19538">
                  <c:v>44833.485155092596</c:v>
                </c:pt>
                <c:pt idx="19539">
                  <c:v>44833.485158680553</c:v>
                </c:pt>
                <c:pt idx="19540">
                  <c:v>44833.485162233796</c:v>
                </c:pt>
                <c:pt idx="19541">
                  <c:v>44833.485165833335</c:v>
                </c:pt>
                <c:pt idx="19542">
                  <c:v>44833.485169398147</c:v>
                </c:pt>
                <c:pt idx="19543">
                  <c:v>44833.485172986111</c:v>
                </c:pt>
                <c:pt idx="19544">
                  <c:v>44833.485176550923</c:v>
                </c:pt>
                <c:pt idx="19545">
                  <c:v>44833.485180150463</c:v>
                </c:pt>
                <c:pt idx="19546">
                  <c:v>44833.485183761572</c:v>
                </c:pt>
                <c:pt idx="19547">
                  <c:v>44833.485187349535</c:v>
                </c:pt>
                <c:pt idx="19548">
                  <c:v>44833.485190925923</c:v>
                </c:pt>
                <c:pt idx="19549">
                  <c:v>44833.485194421293</c:v>
                </c:pt>
                <c:pt idx="19550">
                  <c:v>44833.485197997688</c:v>
                </c:pt>
                <c:pt idx="19551">
                  <c:v>44833.485201620373</c:v>
                </c:pt>
                <c:pt idx="19552">
                  <c:v>44833.48520520833</c:v>
                </c:pt>
                <c:pt idx="19553">
                  <c:v>44833.485208773149</c:v>
                </c:pt>
                <c:pt idx="19554">
                  <c:v>44833.485212349537</c:v>
                </c:pt>
                <c:pt idx="19555">
                  <c:v>44833.4852159375</c:v>
                </c:pt>
                <c:pt idx="19556">
                  <c:v>44833.485219548609</c:v>
                </c:pt>
                <c:pt idx="19557">
                  <c:v>44833.485223148149</c:v>
                </c:pt>
                <c:pt idx="19558">
                  <c:v>44833.485226736113</c:v>
                </c:pt>
                <c:pt idx="19559">
                  <c:v>44833.485230324077</c:v>
                </c:pt>
                <c:pt idx="19560">
                  <c:v>44833.485233935186</c:v>
                </c:pt>
                <c:pt idx="19561">
                  <c:v>44833.48523741898</c:v>
                </c:pt>
                <c:pt idx="19562">
                  <c:v>44833.485241006943</c:v>
                </c:pt>
                <c:pt idx="19563">
                  <c:v>44833.485244594907</c:v>
                </c:pt>
                <c:pt idx="19564">
                  <c:v>44833.485248078701</c:v>
                </c:pt>
                <c:pt idx="19565">
                  <c:v>44833.48525164352</c:v>
                </c:pt>
                <c:pt idx="19566">
                  <c:v>44833.485255150466</c:v>
                </c:pt>
                <c:pt idx="19567">
                  <c:v>44833.485258738423</c:v>
                </c:pt>
                <c:pt idx="19568">
                  <c:v>44833.485262326387</c:v>
                </c:pt>
                <c:pt idx="19569">
                  <c:v>44833.485265925927</c:v>
                </c:pt>
                <c:pt idx="19570">
                  <c:v>44833.485269537035</c:v>
                </c:pt>
                <c:pt idx="19571">
                  <c:v>44833.485273124999</c:v>
                </c:pt>
                <c:pt idx="19572">
                  <c:v>44833.485276608793</c:v>
                </c:pt>
                <c:pt idx="19573">
                  <c:v>44833.485280185188</c:v>
                </c:pt>
                <c:pt idx="19574">
                  <c:v>44833.48528375</c:v>
                </c:pt>
                <c:pt idx="19575">
                  <c:v>44833.485287314812</c:v>
                </c:pt>
                <c:pt idx="19576">
                  <c:v>44833.485290798613</c:v>
                </c:pt>
                <c:pt idx="19577">
                  <c:v>44833.485294386577</c:v>
                </c:pt>
                <c:pt idx="19578">
                  <c:v>44833.485297997686</c:v>
                </c:pt>
                <c:pt idx="19579">
                  <c:v>44833.48530148148</c:v>
                </c:pt>
                <c:pt idx="19580">
                  <c:v>44833.485305057868</c:v>
                </c:pt>
                <c:pt idx="19581">
                  <c:v>44833.485308634263</c:v>
                </c:pt>
                <c:pt idx="19582">
                  <c:v>44833.485312118057</c:v>
                </c:pt>
                <c:pt idx="19583">
                  <c:v>44833.485315694445</c:v>
                </c:pt>
                <c:pt idx="19584">
                  <c:v>44833.485319270832</c:v>
                </c:pt>
                <c:pt idx="19585">
                  <c:v>44833.485322881941</c:v>
                </c:pt>
                <c:pt idx="19586">
                  <c:v>44833.485326377318</c:v>
                </c:pt>
                <c:pt idx="19587">
                  <c:v>44833.485329965275</c:v>
                </c:pt>
                <c:pt idx="19588">
                  <c:v>44833.485333553239</c:v>
                </c:pt>
                <c:pt idx="19589">
                  <c:v>44833.48533703704</c:v>
                </c:pt>
                <c:pt idx="19590">
                  <c:v>44833.485340659725</c:v>
                </c:pt>
                <c:pt idx="19591">
                  <c:v>44833.485344236113</c:v>
                </c:pt>
                <c:pt idx="19592">
                  <c:v>44833.485347812501</c:v>
                </c:pt>
                <c:pt idx="19593">
                  <c:v>44833.48535141204</c:v>
                </c:pt>
                <c:pt idx="19594">
                  <c:v>44833.485355034725</c:v>
                </c:pt>
                <c:pt idx="19595">
                  <c:v>44833.485358611113</c:v>
                </c:pt>
                <c:pt idx="19596">
                  <c:v>44833.485362187501</c:v>
                </c:pt>
                <c:pt idx="19597">
                  <c:v>44833.485365763889</c:v>
                </c:pt>
                <c:pt idx="19598">
                  <c:v>44833.485369351853</c:v>
                </c:pt>
                <c:pt idx="19599">
                  <c:v>44833.485372835647</c:v>
                </c:pt>
                <c:pt idx="19600">
                  <c:v>44833.485376435186</c:v>
                </c:pt>
                <c:pt idx="19601">
                  <c:v>44833.48538002315</c:v>
                </c:pt>
                <c:pt idx="19602">
                  <c:v>44833.485383599538</c:v>
                </c:pt>
                <c:pt idx="19603">
                  <c:v>44833.485387175926</c:v>
                </c:pt>
                <c:pt idx="19604">
                  <c:v>44833.485390740738</c:v>
                </c:pt>
                <c:pt idx="19605">
                  <c:v>44833.485394236108</c:v>
                </c:pt>
                <c:pt idx="19606">
                  <c:v>44833.485397777775</c:v>
                </c:pt>
                <c:pt idx="19607">
                  <c:v>44833.485401342594</c:v>
                </c:pt>
                <c:pt idx="19608">
                  <c:v>44833.485404826388</c:v>
                </c:pt>
                <c:pt idx="19609">
                  <c:v>44833.485408402776</c:v>
                </c:pt>
                <c:pt idx="19610">
                  <c:v>44833.485411886577</c:v>
                </c:pt>
                <c:pt idx="19611">
                  <c:v>44833.485415462965</c:v>
                </c:pt>
                <c:pt idx="19612">
                  <c:v>44833.485419062497</c:v>
                </c:pt>
                <c:pt idx="19613">
                  <c:v>44833.485422546299</c:v>
                </c:pt>
                <c:pt idx="19614">
                  <c:v>44833.485426134263</c:v>
                </c:pt>
                <c:pt idx="19615">
                  <c:v>44833.485429618057</c:v>
                </c:pt>
                <c:pt idx="19616">
                  <c:v>44833.485433194444</c:v>
                </c:pt>
                <c:pt idx="19617">
                  <c:v>44833.485436678238</c:v>
                </c:pt>
                <c:pt idx="19618">
                  <c:v>44833.485440243057</c:v>
                </c:pt>
                <c:pt idx="19619">
                  <c:v>44833.485443819445</c:v>
                </c:pt>
                <c:pt idx="19620">
                  <c:v>44833.485447407409</c:v>
                </c:pt>
                <c:pt idx="19621">
                  <c:v>44833.485451030094</c:v>
                </c:pt>
                <c:pt idx="19622">
                  <c:v>44833.485454629626</c:v>
                </c:pt>
                <c:pt idx="19623">
                  <c:v>44833.485458229166</c:v>
                </c:pt>
                <c:pt idx="19624">
                  <c:v>44833.485461828706</c:v>
                </c:pt>
                <c:pt idx="19625">
                  <c:v>44833.4854653125</c:v>
                </c:pt>
                <c:pt idx="19626">
                  <c:v>44833.485468888888</c:v>
                </c:pt>
                <c:pt idx="19627">
                  <c:v>44833.485472372682</c:v>
                </c:pt>
                <c:pt idx="19628">
                  <c:v>44833.485475949077</c:v>
                </c:pt>
                <c:pt idx="19629">
                  <c:v>44833.485479537034</c:v>
                </c:pt>
                <c:pt idx="19630">
                  <c:v>44833.485483159726</c:v>
                </c:pt>
                <c:pt idx="19631">
                  <c:v>44833.485486759258</c:v>
                </c:pt>
                <c:pt idx="19632">
                  <c:v>44833.485490347222</c:v>
                </c:pt>
                <c:pt idx="19633">
                  <c:v>44833.48549392361</c:v>
                </c:pt>
                <c:pt idx="19634">
                  <c:v>44833.485497488429</c:v>
                </c:pt>
                <c:pt idx="19635">
                  <c:v>44833.485501053241</c:v>
                </c:pt>
                <c:pt idx="19636">
                  <c:v>44833.48550466435</c:v>
                </c:pt>
                <c:pt idx="19637">
                  <c:v>44833.485508252314</c:v>
                </c:pt>
                <c:pt idx="19638">
                  <c:v>44833.485511851854</c:v>
                </c:pt>
                <c:pt idx="19639">
                  <c:v>44833.485515428241</c:v>
                </c:pt>
                <c:pt idx="19640">
                  <c:v>44833.485518912035</c:v>
                </c:pt>
                <c:pt idx="19641">
                  <c:v>44833.485522511575</c:v>
                </c:pt>
                <c:pt idx="19642">
                  <c:v>44833.485526099539</c:v>
                </c:pt>
                <c:pt idx="19643">
                  <c:v>44833.485529687503</c:v>
                </c:pt>
                <c:pt idx="19644">
                  <c:v>44833.485533287036</c:v>
                </c:pt>
                <c:pt idx="19645">
                  <c:v>44833.48553690972</c:v>
                </c:pt>
                <c:pt idx="19646">
                  <c:v>44833.485540497684</c:v>
                </c:pt>
                <c:pt idx="19647">
                  <c:v>44833.485544085648</c:v>
                </c:pt>
                <c:pt idx="19648">
                  <c:v>44833.485547569442</c:v>
                </c:pt>
                <c:pt idx="19649">
                  <c:v>44833.485551180558</c:v>
                </c:pt>
                <c:pt idx="19650">
                  <c:v>44833.485554664352</c:v>
                </c:pt>
                <c:pt idx="19651">
                  <c:v>44833.485558252316</c:v>
                </c:pt>
                <c:pt idx="19652">
                  <c:v>44833.48556184028</c:v>
                </c:pt>
                <c:pt idx="19653">
                  <c:v>44833.485565439812</c:v>
                </c:pt>
                <c:pt idx="19654">
                  <c:v>44833.485569039352</c:v>
                </c:pt>
                <c:pt idx="19655">
                  <c:v>44833.485572627316</c:v>
                </c:pt>
                <c:pt idx="19656">
                  <c:v>44833.485576203704</c:v>
                </c:pt>
                <c:pt idx="19657">
                  <c:v>44833.485579780092</c:v>
                </c:pt>
                <c:pt idx="19658">
                  <c:v>44833.485583391201</c:v>
                </c:pt>
                <c:pt idx="19659">
                  <c:v>44833.485586979165</c:v>
                </c:pt>
                <c:pt idx="19660">
                  <c:v>44833.485590578704</c:v>
                </c:pt>
                <c:pt idx="19661">
                  <c:v>44833.485594143516</c:v>
                </c:pt>
                <c:pt idx="19662">
                  <c:v>44833.485597743056</c:v>
                </c:pt>
                <c:pt idx="19663">
                  <c:v>44833.485601307868</c:v>
                </c:pt>
                <c:pt idx="19664">
                  <c:v>44833.485604930553</c:v>
                </c:pt>
                <c:pt idx="19665">
                  <c:v>44833.485608495372</c:v>
                </c:pt>
                <c:pt idx="19666">
                  <c:v>44833.485612094904</c:v>
                </c:pt>
                <c:pt idx="19667">
                  <c:v>44833.485615682868</c:v>
                </c:pt>
                <c:pt idx="19668">
                  <c:v>44833.485619305553</c:v>
                </c:pt>
                <c:pt idx="19669">
                  <c:v>44833.485622893517</c:v>
                </c:pt>
                <c:pt idx="19670">
                  <c:v>44833.485626377318</c:v>
                </c:pt>
                <c:pt idx="19671">
                  <c:v>44833.48562994213</c:v>
                </c:pt>
                <c:pt idx="19672">
                  <c:v>44833.485633530094</c:v>
                </c:pt>
                <c:pt idx="19673">
                  <c:v>44833.485637152779</c:v>
                </c:pt>
                <c:pt idx="19674">
                  <c:v>44833.485640752318</c:v>
                </c:pt>
                <c:pt idx="19675">
                  <c:v>44833.485644328706</c:v>
                </c:pt>
                <c:pt idx="19676">
                  <c:v>44833.4856478125</c:v>
                </c:pt>
                <c:pt idx="19677">
                  <c:v>44833.485651388888</c:v>
                </c:pt>
                <c:pt idx="19678">
                  <c:v>44833.485654999997</c:v>
                </c:pt>
                <c:pt idx="19679">
                  <c:v>44833.485658483798</c:v>
                </c:pt>
                <c:pt idx="19680">
                  <c:v>44833.485662071762</c:v>
                </c:pt>
                <c:pt idx="19681">
                  <c:v>44833.485665636574</c:v>
                </c:pt>
                <c:pt idx="19682">
                  <c:v>44833.485669201385</c:v>
                </c:pt>
                <c:pt idx="19683">
                  <c:v>44833.485672766205</c:v>
                </c:pt>
                <c:pt idx="19684">
                  <c:v>44833.485676354168</c:v>
                </c:pt>
                <c:pt idx="19685">
                  <c:v>44833.485679907404</c:v>
                </c:pt>
                <c:pt idx="19686">
                  <c:v>44833.485683391205</c:v>
                </c:pt>
                <c:pt idx="19687">
                  <c:v>44833.485686874999</c:v>
                </c:pt>
                <c:pt idx="19688">
                  <c:v>44833.485690439818</c:v>
                </c:pt>
                <c:pt idx="19689">
                  <c:v>44833.485694039351</c:v>
                </c:pt>
                <c:pt idx="19690">
                  <c:v>44833.485697569442</c:v>
                </c:pt>
                <c:pt idx="19691">
                  <c:v>44833.485701053243</c:v>
                </c:pt>
                <c:pt idx="19692">
                  <c:v>44833.48570459491</c:v>
                </c:pt>
                <c:pt idx="19693">
                  <c:v>44833.485708171298</c:v>
                </c:pt>
                <c:pt idx="19694">
                  <c:v>44833.485711759262</c:v>
                </c:pt>
                <c:pt idx="19695">
                  <c:v>44833.485715324074</c:v>
                </c:pt>
                <c:pt idx="19696">
                  <c:v>44833.485718912038</c:v>
                </c:pt>
                <c:pt idx="19697">
                  <c:v>44833.485722523146</c:v>
                </c:pt>
                <c:pt idx="19698">
                  <c:v>44833.48572611111</c:v>
                </c:pt>
                <c:pt idx="19699">
                  <c:v>44833.485729687498</c:v>
                </c:pt>
                <c:pt idx="19700">
                  <c:v>44833.485733275462</c:v>
                </c:pt>
                <c:pt idx="19701">
                  <c:v>44833.48573685185</c:v>
                </c:pt>
                <c:pt idx="19702">
                  <c:v>44833.485740462966</c:v>
                </c:pt>
                <c:pt idx="19703">
                  <c:v>44833.485744027777</c:v>
                </c:pt>
                <c:pt idx="19704">
                  <c:v>44833.485747638886</c:v>
                </c:pt>
                <c:pt idx="19705">
                  <c:v>44833.485751215281</c:v>
                </c:pt>
                <c:pt idx="19706">
                  <c:v>44833.485754791669</c:v>
                </c:pt>
                <c:pt idx="19707">
                  <c:v>44833.485758391202</c:v>
                </c:pt>
                <c:pt idx="19708">
                  <c:v>44833.485761990742</c:v>
                </c:pt>
                <c:pt idx="19709">
                  <c:v>44833.485765567129</c:v>
                </c:pt>
                <c:pt idx="19710">
                  <c:v>44833.485769143517</c:v>
                </c:pt>
                <c:pt idx="19711">
                  <c:v>44833.485772731481</c:v>
                </c:pt>
                <c:pt idx="19712">
                  <c:v>44833.485776307869</c:v>
                </c:pt>
                <c:pt idx="19713">
                  <c:v>44833.485779918985</c:v>
                </c:pt>
                <c:pt idx="19714">
                  <c:v>44833.485783472221</c:v>
                </c:pt>
                <c:pt idx="19715">
                  <c:v>44833.485787048608</c:v>
                </c:pt>
                <c:pt idx="19716">
                  <c:v>44833.485790671293</c:v>
                </c:pt>
                <c:pt idx="19717">
                  <c:v>44833.485794236112</c:v>
                </c:pt>
                <c:pt idx="19718">
                  <c:v>44833.485797835645</c:v>
                </c:pt>
                <c:pt idx="19719">
                  <c:v>44833.485801388888</c:v>
                </c:pt>
                <c:pt idx="19720">
                  <c:v>44833.485804999997</c:v>
                </c:pt>
                <c:pt idx="19721">
                  <c:v>44833.485808611113</c:v>
                </c:pt>
                <c:pt idx="19722">
                  <c:v>44833.485812210645</c:v>
                </c:pt>
                <c:pt idx="19723">
                  <c:v>44833.485815752312</c:v>
                </c:pt>
                <c:pt idx="19724">
                  <c:v>44833.485819247682</c:v>
                </c:pt>
                <c:pt idx="19725">
                  <c:v>44833.485822835646</c:v>
                </c:pt>
                <c:pt idx="19726">
                  <c:v>44833.485826458331</c:v>
                </c:pt>
                <c:pt idx="19727">
                  <c:v>44833.485830057871</c:v>
                </c:pt>
                <c:pt idx="19728">
                  <c:v>44833.485833657411</c:v>
                </c:pt>
                <c:pt idx="19729">
                  <c:v>44833.485837222222</c:v>
                </c:pt>
                <c:pt idx="19730">
                  <c:v>44833.485840833331</c:v>
                </c:pt>
                <c:pt idx="19731">
                  <c:v>44833.485844421295</c:v>
                </c:pt>
                <c:pt idx="19732">
                  <c:v>44833.485847905089</c:v>
                </c:pt>
                <c:pt idx="19733">
                  <c:v>44833.485851504629</c:v>
                </c:pt>
                <c:pt idx="19734">
                  <c:v>44833.485855115738</c:v>
                </c:pt>
                <c:pt idx="19735">
                  <c:v>44833.485858657405</c:v>
                </c:pt>
                <c:pt idx="19736">
                  <c:v>44833.485862152775</c:v>
                </c:pt>
                <c:pt idx="19737">
                  <c:v>44833.485865752315</c:v>
                </c:pt>
                <c:pt idx="19738">
                  <c:v>44833.485869305558</c:v>
                </c:pt>
                <c:pt idx="19739">
                  <c:v>44833.485872800928</c:v>
                </c:pt>
                <c:pt idx="19740">
                  <c:v>44833.485876365739</c:v>
                </c:pt>
                <c:pt idx="19741">
                  <c:v>44833.485879849541</c:v>
                </c:pt>
                <c:pt idx="19742">
                  <c:v>44833.485883333335</c:v>
                </c:pt>
                <c:pt idx="19743">
                  <c:v>44833.485886932867</c:v>
                </c:pt>
                <c:pt idx="19744">
                  <c:v>44833.485890428237</c:v>
                </c:pt>
                <c:pt idx="19745">
                  <c:v>44833.485894027777</c:v>
                </c:pt>
                <c:pt idx="19746">
                  <c:v>44833.485897615741</c:v>
                </c:pt>
                <c:pt idx="19747">
                  <c:v>44833.485901099535</c:v>
                </c:pt>
                <c:pt idx="19748">
                  <c:v>44833.485904664354</c:v>
                </c:pt>
                <c:pt idx="19749">
                  <c:v>44833.485908148148</c:v>
                </c:pt>
                <c:pt idx="19750">
                  <c:v>44833.485911759257</c:v>
                </c:pt>
                <c:pt idx="19751">
                  <c:v>44833.485915335645</c:v>
                </c:pt>
                <c:pt idx="19752">
                  <c:v>44833.485918819446</c:v>
                </c:pt>
                <c:pt idx="19753">
                  <c:v>44833.485922418979</c:v>
                </c:pt>
                <c:pt idx="19754">
                  <c:v>44833.485926018519</c:v>
                </c:pt>
                <c:pt idx="19755">
                  <c:v>44833.485929618058</c:v>
                </c:pt>
                <c:pt idx="19756">
                  <c:v>44833.48593318287</c:v>
                </c:pt>
                <c:pt idx="19757">
                  <c:v>44833.485936747682</c:v>
                </c:pt>
                <c:pt idx="19758">
                  <c:v>44833.485940243052</c:v>
                </c:pt>
                <c:pt idx="19759">
                  <c:v>44833.485943831016</c:v>
                </c:pt>
                <c:pt idx="19760">
                  <c:v>44833.485947442132</c:v>
                </c:pt>
                <c:pt idx="19761">
                  <c:v>44833.48595101852</c:v>
                </c:pt>
                <c:pt idx="19762">
                  <c:v>44833.485954618052</c:v>
                </c:pt>
                <c:pt idx="19763">
                  <c:v>44833.485958182871</c:v>
                </c:pt>
                <c:pt idx="19764">
                  <c:v>44833.485961666665</c:v>
                </c:pt>
                <c:pt idx="19765">
                  <c:v>44833.485965231484</c:v>
                </c:pt>
                <c:pt idx="19766">
                  <c:v>44833.485968842593</c:v>
                </c:pt>
                <c:pt idx="19767">
                  <c:v>44833.485972442133</c:v>
                </c:pt>
                <c:pt idx="19768">
                  <c:v>44833.485976041666</c:v>
                </c:pt>
                <c:pt idx="19769">
                  <c:v>44833.48597962963</c:v>
                </c:pt>
                <c:pt idx="19770">
                  <c:v>44833.485983252314</c:v>
                </c:pt>
                <c:pt idx="19771">
                  <c:v>44833.485986840278</c:v>
                </c:pt>
                <c:pt idx="19772">
                  <c:v>44833.485990428242</c:v>
                </c:pt>
                <c:pt idx="19773">
                  <c:v>44833.48599400463</c:v>
                </c:pt>
                <c:pt idx="19774">
                  <c:v>44833.485997511576</c:v>
                </c:pt>
                <c:pt idx="19775">
                  <c:v>44833.486001041667</c:v>
                </c:pt>
                <c:pt idx="19776">
                  <c:v>44833.486004641207</c:v>
                </c:pt>
                <c:pt idx="19777">
                  <c:v>44833.486008240739</c:v>
                </c:pt>
                <c:pt idx="19778">
                  <c:v>44833.486011840279</c:v>
                </c:pt>
                <c:pt idx="19779">
                  <c:v>44833.486015405091</c:v>
                </c:pt>
                <c:pt idx="19780">
                  <c:v>44833.48601896991</c:v>
                </c:pt>
                <c:pt idx="19781">
                  <c:v>44833.486022453704</c:v>
                </c:pt>
                <c:pt idx="19782">
                  <c:v>44833.486026041668</c:v>
                </c:pt>
                <c:pt idx="19783">
                  <c:v>44833.486029594904</c:v>
                </c:pt>
                <c:pt idx="19784">
                  <c:v>44833.486033171299</c:v>
                </c:pt>
                <c:pt idx="19785">
                  <c:v>44833.486036655093</c:v>
                </c:pt>
                <c:pt idx="19786">
                  <c:v>44833.486040277778</c:v>
                </c:pt>
                <c:pt idx="19787">
                  <c:v>44833.486043854165</c:v>
                </c:pt>
                <c:pt idx="19788">
                  <c:v>44833.486047337959</c:v>
                </c:pt>
                <c:pt idx="19789">
                  <c:v>44833.486050914355</c:v>
                </c:pt>
                <c:pt idx="19790">
                  <c:v>44833.486054502318</c:v>
                </c:pt>
                <c:pt idx="19791">
                  <c:v>44833.486058078706</c:v>
                </c:pt>
                <c:pt idx="19792">
                  <c:v>44833.486061701391</c:v>
                </c:pt>
                <c:pt idx="19793">
                  <c:v>44833.486065277779</c:v>
                </c:pt>
                <c:pt idx="19794">
                  <c:v>44833.486068842591</c:v>
                </c:pt>
                <c:pt idx="19795">
                  <c:v>44833.486072326392</c:v>
                </c:pt>
                <c:pt idx="19796">
                  <c:v>44833.48607590278</c:v>
                </c:pt>
                <c:pt idx="19797">
                  <c:v>44833.486079490744</c:v>
                </c:pt>
                <c:pt idx="19798">
                  <c:v>44833.486083113428</c:v>
                </c:pt>
                <c:pt idx="19799">
                  <c:v>44833.486086701392</c:v>
                </c:pt>
                <c:pt idx="19800">
                  <c:v>44833.486090254628</c:v>
                </c:pt>
                <c:pt idx="19801">
                  <c:v>44833.486093842592</c:v>
                </c:pt>
                <c:pt idx="19802">
                  <c:v>44833.486097395835</c:v>
                </c:pt>
                <c:pt idx="19803">
                  <c:v>44833.486100879629</c:v>
                </c:pt>
                <c:pt idx="19804">
                  <c:v>44833.486104456017</c:v>
                </c:pt>
                <c:pt idx="19805">
                  <c:v>44833.48610804398</c:v>
                </c:pt>
                <c:pt idx="19806">
                  <c:v>44833.486111597223</c:v>
                </c:pt>
                <c:pt idx="19807">
                  <c:v>44833.486115196756</c:v>
                </c:pt>
                <c:pt idx="19808">
                  <c:v>44833.486118796296</c:v>
                </c:pt>
                <c:pt idx="19809">
                  <c:v>44833.486122372684</c:v>
                </c:pt>
                <c:pt idx="19810">
                  <c:v>44833.486125949072</c:v>
                </c:pt>
                <c:pt idx="19811">
                  <c:v>44833.486129537036</c:v>
                </c:pt>
                <c:pt idx="19812">
                  <c:v>44833.486133101855</c:v>
                </c:pt>
                <c:pt idx="19813">
                  <c:v>44833.486136666666</c:v>
                </c:pt>
                <c:pt idx="19814">
                  <c:v>44833.48614025463</c:v>
                </c:pt>
                <c:pt idx="19815">
                  <c:v>44833.486143831018</c:v>
                </c:pt>
                <c:pt idx="19816">
                  <c:v>44833.48614739583</c:v>
                </c:pt>
                <c:pt idx="19817">
                  <c:v>44833.486150983794</c:v>
                </c:pt>
                <c:pt idx="19818">
                  <c:v>44833.486154560182</c:v>
                </c:pt>
                <c:pt idx="19819">
                  <c:v>44833.486158136577</c:v>
                </c:pt>
                <c:pt idx="19820">
                  <c:v>44833.486161747685</c:v>
                </c:pt>
                <c:pt idx="19821">
                  <c:v>44833.486165231479</c:v>
                </c:pt>
                <c:pt idx="19822">
                  <c:v>44833.486168796298</c:v>
                </c:pt>
                <c:pt idx="19823">
                  <c:v>44833.48617236111</c:v>
                </c:pt>
                <c:pt idx="19824">
                  <c:v>44833.486175949074</c:v>
                </c:pt>
                <c:pt idx="19825">
                  <c:v>44833.486179537038</c:v>
                </c:pt>
                <c:pt idx="19826">
                  <c:v>44833.486183125002</c:v>
                </c:pt>
                <c:pt idx="19827">
                  <c:v>44833.486186643517</c:v>
                </c:pt>
                <c:pt idx="19828">
                  <c:v>44833.486190231481</c:v>
                </c:pt>
                <c:pt idx="19829">
                  <c:v>44833.486193819444</c:v>
                </c:pt>
                <c:pt idx="19830">
                  <c:v>44833.486197407408</c:v>
                </c:pt>
                <c:pt idx="19831">
                  <c:v>44833.48620097222</c:v>
                </c:pt>
                <c:pt idx="19832">
                  <c:v>44833.486204560184</c:v>
                </c:pt>
                <c:pt idx="19833">
                  <c:v>44833.486208171293</c:v>
                </c:pt>
                <c:pt idx="19834">
                  <c:v>44833.486211759257</c:v>
                </c:pt>
                <c:pt idx="19835">
                  <c:v>44833.486215335652</c:v>
                </c:pt>
                <c:pt idx="19836">
                  <c:v>44833.486218935184</c:v>
                </c:pt>
                <c:pt idx="19837">
                  <c:v>44833.486222523148</c:v>
                </c:pt>
                <c:pt idx="19838">
                  <c:v>44833.486226006942</c:v>
                </c:pt>
                <c:pt idx="19839">
                  <c:v>44833.486229490743</c:v>
                </c:pt>
                <c:pt idx="19840">
                  <c:v>44833.486233078707</c:v>
                </c:pt>
                <c:pt idx="19841">
                  <c:v>44833.48623667824</c:v>
                </c:pt>
                <c:pt idx="19842">
                  <c:v>44833.486240243059</c:v>
                </c:pt>
                <c:pt idx="19843">
                  <c:v>44833.486243865744</c:v>
                </c:pt>
                <c:pt idx="19844">
                  <c:v>44833.4862474537</c:v>
                </c:pt>
                <c:pt idx="19845">
                  <c:v>44833.486251018519</c:v>
                </c:pt>
                <c:pt idx="19846">
                  <c:v>44833.486254606483</c:v>
                </c:pt>
                <c:pt idx="19847">
                  <c:v>44833.486258182871</c:v>
                </c:pt>
                <c:pt idx="19848">
                  <c:v>44833.486261805556</c:v>
                </c:pt>
                <c:pt idx="19849">
                  <c:v>44833.486265370368</c:v>
                </c:pt>
                <c:pt idx="19850">
                  <c:v>44833.486268958331</c:v>
                </c:pt>
                <c:pt idx="19851">
                  <c:v>44833.486272534719</c:v>
                </c:pt>
                <c:pt idx="19852">
                  <c:v>44833.486276018521</c:v>
                </c:pt>
                <c:pt idx="19853">
                  <c:v>44833.486279594908</c:v>
                </c:pt>
                <c:pt idx="19854">
                  <c:v>44833.486283171296</c:v>
                </c:pt>
                <c:pt idx="19855">
                  <c:v>44833.486286793981</c:v>
                </c:pt>
                <c:pt idx="19856">
                  <c:v>44833.486290381945</c:v>
                </c:pt>
                <c:pt idx="19857">
                  <c:v>44833.486293946757</c:v>
                </c:pt>
                <c:pt idx="19858">
                  <c:v>44833.486297430558</c:v>
                </c:pt>
                <c:pt idx="19859">
                  <c:v>44833.486300914352</c:v>
                </c:pt>
                <c:pt idx="19860">
                  <c:v>44833.486304502316</c:v>
                </c:pt>
                <c:pt idx="19861">
                  <c:v>44833.486308101848</c:v>
                </c:pt>
                <c:pt idx="19862">
                  <c:v>44833.486311597226</c:v>
                </c:pt>
                <c:pt idx="19863">
                  <c:v>44833.486315173614</c:v>
                </c:pt>
                <c:pt idx="19864">
                  <c:v>44833.486318750001</c:v>
                </c:pt>
                <c:pt idx="19865">
                  <c:v>44833.486322314813</c:v>
                </c:pt>
                <c:pt idx="19866">
                  <c:v>44833.486325798614</c:v>
                </c:pt>
                <c:pt idx="19867">
                  <c:v>44833.486329363426</c:v>
                </c:pt>
                <c:pt idx="19868">
                  <c:v>44833.486332939814</c:v>
                </c:pt>
                <c:pt idx="19869">
                  <c:v>44833.486336516202</c:v>
                </c:pt>
                <c:pt idx="19870">
                  <c:v>44833.48634009259</c:v>
                </c:pt>
                <c:pt idx="19871">
                  <c:v>44833.486343668985</c:v>
                </c:pt>
                <c:pt idx="19872">
                  <c:v>44833.486347222221</c:v>
                </c:pt>
                <c:pt idx="19873">
                  <c:v>44833.486350810184</c:v>
                </c:pt>
                <c:pt idx="19874">
                  <c:v>44833.486354432869</c:v>
                </c:pt>
                <c:pt idx="19875">
                  <c:v>44833.486358009257</c:v>
                </c:pt>
                <c:pt idx="19876">
                  <c:v>44833.486361585645</c:v>
                </c:pt>
                <c:pt idx="19877">
                  <c:v>44833.48636516204</c:v>
                </c:pt>
                <c:pt idx="19878">
                  <c:v>44833.486368738428</c:v>
                </c:pt>
                <c:pt idx="19879">
                  <c:v>44833.486372326392</c:v>
                </c:pt>
                <c:pt idx="19880">
                  <c:v>44833.486375949076</c:v>
                </c:pt>
                <c:pt idx="19881">
                  <c:v>44833.486379513888</c:v>
                </c:pt>
                <c:pt idx="19882">
                  <c:v>44833.486383113428</c:v>
                </c:pt>
                <c:pt idx="19883">
                  <c:v>44833.486386712961</c:v>
                </c:pt>
                <c:pt idx="19884">
                  <c:v>44833.48639027778</c:v>
                </c:pt>
                <c:pt idx="19885">
                  <c:v>44833.486393900464</c:v>
                </c:pt>
                <c:pt idx="19886">
                  <c:v>44833.486397476852</c:v>
                </c:pt>
                <c:pt idx="19887">
                  <c:v>44833.486400972222</c:v>
                </c:pt>
                <c:pt idx="19888">
                  <c:v>44833.486404560186</c:v>
                </c:pt>
                <c:pt idx="19889">
                  <c:v>44833.486408159719</c:v>
                </c:pt>
                <c:pt idx="19890">
                  <c:v>44833.48641164352</c:v>
                </c:pt>
                <c:pt idx="19891">
                  <c:v>44833.486415127314</c:v>
                </c:pt>
                <c:pt idx="19892">
                  <c:v>44833.486418692133</c:v>
                </c:pt>
                <c:pt idx="19893">
                  <c:v>44833.486422268521</c:v>
                </c:pt>
                <c:pt idx="19894">
                  <c:v>44833.486425856485</c:v>
                </c:pt>
                <c:pt idx="19895">
                  <c:v>44833.486429432873</c:v>
                </c:pt>
                <c:pt idx="19896">
                  <c:v>44833.486433009261</c:v>
                </c:pt>
                <c:pt idx="19897">
                  <c:v>44833.486436597224</c:v>
                </c:pt>
                <c:pt idx="19898">
                  <c:v>44833.486440185188</c:v>
                </c:pt>
                <c:pt idx="19899">
                  <c:v>44833.486443784721</c:v>
                </c:pt>
                <c:pt idx="19900">
                  <c:v>44833.486447303243</c:v>
                </c:pt>
                <c:pt idx="19901">
                  <c:v>44833.486450937497</c:v>
                </c:pt>
                <c:pt idx="19902">
                  <c:v>44833.486454513892</c:v>
                </c:pt>
                <c:pt idx="19903">
                  <c:v>44833.486457997686</c:v>
                </c:pt>
                <c:pt idx="19904">
                  <c:v>44833.48646148148</c:v>
                </c:pt>
                <c:pt idx="19905">
                  <c:v>44833.486465069444</c:v>
                </c:pt>
                <c:pt idx="19906">
                  <c:v>44833.486468668983</c:v>
                </c:pt>
                <c:pt idx="19907">
                  <c:v>44833.486472256947</c:v>
                </c:pt>
                <c:pt idx="19908">
                  <c:v>44833.486475821759</c:v>
                </c:pt>
                <c:pt idx="19909">
                  <c:v>44833.486479409723</c:v>
                </c:pt>
                <c:pt idx="19910">
                  <c:v>44833.486483009263</c:v>
                </c:pt>
                <c:pt idx="19911">
                  <c:v>44833.486486620372</c:v>
                </c:pt>
                <c:pt idx="19912">
                  <c:v>44833.486490208335</c:v>
                </c:pt>
                <c:pt idx="19913">
                  <c:v>44833.486493773147</c:v>
                </c:pt>
                <c:pt idx="19914">
                  <c:v>44833.486497337966</c:v>
                </c:pt>
                <c:pt idx="19915">
                  <c:v>44833.48650082176</c:v>
                </c:pt>
                <c:pt idx="19916">
                  <c:v>44833.486504375003</c:v>
                </c:pt>
                <c:pt idx="19917">
                  <c:v>44833.486507870373</c:v>
                </c:pt>
                <c:pt idx="19918">
                  <c:v>44833.486511469906</c:v>
                </c:pt>
                <c:pt idx="19919">
                  <c:v>44833.486515081022</c:v>
                </c:pt>
                <c:pt idx="19920">
                  <c:v>44833.486518564816</c:v>
                </c:pt>
                <c:pt idx="19921">
                  <c:v>44833.486522141204</c:v>
                </c:pt>
                <c:pt idx="19922">
                  <c:v>44833.486525717592</c:v>
                </c:pt>
                <c:pt idx="19923">
                  <c:v>44833.486529201386</c:v>
                </c:pt>
                <c:pt idx="19924">
                  <c:v>44833.486532754629</c:v>
                </c:pt>
                <c:pt idx="19925">
                  <c:v>44833.486536238423</c:v>
                </c:pt>
                <c:pt idx="19926">
                  <c:v>44833.486539814818</c:v>
                </c:pt>
                <c:pt idx="19927">
                  <c:v>44833.486543402774</c:v>
                </c:pt>
                <c:pt idx="19928">
                  <c:v>44833.48654701389</c:v>
                </c:pt>
                <c:pt idx="19929">
                  <c:v>44833.486550590278</c:v>
                </c:pt>
                <c:pt idx="19930">
                  <c:v>44833.48655415509</c:v>
                </c:pt>
                <c:pt idx="19931">
                  <c:v>44833.486557731485</c:v>
                </c:pt>
                <c:pt idx="19932">
                  <c:v>44833.486561296297</c:v>
                </c:pt>
                <c:pt idx="19933">
                  <c:v>44833.486564895837</c:v>
                </c:pt>
                <c:pt idx="19934">
                  <c:v>44833.486568483793</c:v>
                </c:pt>
                <c:pt idx="19935">
                  <c:v>44833.486572060188</c:v>
                </c:pt>
                <c:pt idx="19936">
                  <c:v>44833.486575578703</c:v>
                </c:pt>
                <c:pt idx="19937">
                  <c:v>44833.486579166667</c:v>
                </c:pt>
                <c:pt idx="19938">
                  <c:v>44833.486582650461</c:v>
                </c:pt>
                <c:pt idx="19939">
                  <c:v>44833.48658621528</c:v>
                </c:pt>
                <c:pt idx="19940">
                  <c:v>44833.486589780092</c:v>
                </c:pt>
                <c:pt idx="19941">
                  <c:v>44833.486593275462</c:v>
                </c:pt>
                <c:pt idx="19942">
                  <c:v>44833.486596886571</c:v>
                </c:pt>
                <c:pt idx="19943">
                  <c:v>44833.486600486111</c:v>
                </c:pt>
                <c:pt idx="19944">
                  <c:v>44833.486604074074</c:v>
                </c:pt>
                <c:pt idx="19945">
                  <c:v>44833.486607673614</c:v>
                </c:pt>
                <c:pt idx="19946">
                  <c:v>44833.486611284723</c:v>
                </c:pt>
                <c:pt idx="19947">
                  <c:v>44833.486614872687</c:v>
                </c:pt>
                <c:pt idx="19948">
                  <c:v>44833.486618460651</c:v>
                </c:pt>
                <c:pt idx="19949">
                  <c:v>44833.486622048615</c:v>
                </c:pt>
                <c:pt idx="19950">
                  <c:v>44833.486625659723</c:v>
                </c:pt>
                <c:pt idx="19951">
                  <c:v>44833.486629247687</c:v>
                </c:pt>
                <c:pt idx="19952">
                  <c:v>44833.486632824075</c:v>
                </c:pt>
                <c:pt idx="19953">
                  <c:v>44833.486636412039</c:v>
                </c:pt>
                <c:pt idx="19954">
                  <c:v>44833.486640034724</c:v>
                </c:pt>
                <c:pt idx="19955">
                  <c:v>44833.486643622688</c:v>
                </c:pt>
                <c:pt idx="19956">
                  <c:v>44833.486647210651</c:v>
                </c:pt>
                <c:pt idx="19957">
                  <c:v>44833.48665082176</c:v>
                </c:pt>
                <c:pt idx="19958">
                  <c:v>44833.48665431713</c:v>
                </c:pt>
                <c:pt idx="19959">
                  <c:v>44833.486657893518</c:v>
                </c:pt>
                <c:pt idx="19960">
                  <c:v>44833.486661469906</c:v>
                </c:pt>
                <c:pt idx="19961">
                  <c:v>44833.486665046294</c:v>
                </c:pt>
                <c:pt idx="19962">
                  <c:v>44833.486668634258</c:v>
                </c:pt>
                <c:pt idx="19963">
                  <c:v>44833.486672233797</c:v>
                </c:pt>
                <c:pt idx="19964">
                  <c:v>44833.486675844906</c:v>
                </c:pt>
                <c:pt idx="19965">
                  <c:v>44833.486679421294</c:v>
                </c:pt>
                <c:pt idx="19966">
                  <c:v>44833.486682997682</c:v>
                </c:pt>
                <c:pt idx="19967">
                  <c:v>44833.486686550925</c:v>
                </c:pt>
                <c:pt idx="19968">
                  <c:v>44833.486690127313</c:v>
                </c:pt>
                <c:pt idx="19969">
                  <c:v>44833.486693726853</c:v>
                </c:pt>
                <c:pt idx="19970">
                  <c:v>44833.486697337961</c:v>
                </c:pt>
                <c:pt idx="19971">
                  <c:v>44833.486700821762</c:v>
                </c:pt>
                <c:pt idx="19972">
                  <c:v>44833.486704409719</c:v>
                </c:pt>
                <c:pt idx="19973">
                  <c:v>44833.486707986114</c:v>
                </c:pt>
                <c:pt idx="19974">
                  <c:v>44833.486711574071</c:v>
                </c:pt>
                <c:pt idx="19975">
                  <c:v>44833.486715185187</c:v>
                </c:pt>
                <c:pt idx="19976">
                  <c:v>44833.486718668981</c:v>
                </c:pt>
                <c:pt idx="19977">
                  <c:v>44833.486722256945</c:v>
                </c:pt>
                <c:pt idx="19978">
                  <c:v>44833.486725844909</c:v>
                </c:pt>
                <c:pt idx="19979">
                  <c:v>44833.486729432872</c:v>
                </c:pt>
                <c:pt idx="19980">
                  <c:v>44833.486732997684</c:v>
                </c:pt>
                <c:pt idx="19981">
                  <c:v>44833.486736620369</c:v>
                </c:pt>
                <c:pt idx="19982">
                  <c:v>44833.486740196757</c:v>
                </c:pt>
                <c:pt idx="19983">
                  <c:v>44833.486743680558</c:v>
                </c:pt>
                <c:pt idx="19984">
                  <c:v>44833.486747268522</c:v>
                </c:pt>
                <c:pt idx="19985">
                  <c:v>44833.486750868055</c:v>
                </c:pt>
                <c:pt idx="19986">
                  <c:v>44833.486754363425</c:v>
                </c:pt>
                <c:pt idx="19987">
                  <c:v>44833.486757928244</c:v>
                </c:pt>
                <c:pt idx="19988">
                  <c:v>44833.4867615162</c:v>
                </c:pt>
                <c:pt idx="19989">
                  <c:v>44833.486765092595</c:v>
                </c:pt>
                <c:pt idx="19990">
                  <c:v>44833.486768680559</c:v>
                </c:pt>
                <c:pt idx="19991">
                  <c:v>44833.486772303244</c:v>
                </c:pt>
                <c:pt idx="19992">
                  <c:v>44833.486775891201</c:v>
                </c:pt>
                <c:pt idx="19993">
                  <c:v>44833.486779479164</c:v>
                </c:pt>
                <c:pt idx="19994">
                  <c:v>44833.486783055552</c:v>
                </c:pt>
                <c:pt idx="19995">
                  <c:v>44833.486786643516</c:v>
                </c:pt>
                <c:pt idx="19996">
                  <c:v>44833.486790266201</c:v>
                </c:pt>
                <c:pt idx="19997">
                  <c:v>44833.48679383102</c:v>
                </c:pt>
                <c:pt idx="19998">
                  <c:v>44833.486797395832</c:v>
                </c:pt>
                <c:pt idx="19999">
                  <c:v>44833.486800983796</c:v>
                </c:pt>
                <c:pt idx="20000">
                  <c:v>44833.486804560183</c:v>
                </c:pt>
                <c:pt idx="20001">
                  <c:v>44833.486808043985</c:v>
                </c:pt>
                <c:pt idx="20002">
                  <c:v>44833.486811608796</c:v>
                </c:pt>
                <c:pt idx="20003">
                  <c:v>44833.486815185184</c:v>
                </c:pt>
                <c:pt idx="20004">
                  <c:v>44833.486818784724</c:v>
                </c:pt>
                <c:pt idx="20005">
                  <c:v>44833.486822372688</c:v>
                </c:pt>
                <c:pt idx="20006">
                  <c:v>44833.486825960645</c:v>
                </c:pt>
                <c:pt idx="20007">
                  <c:v>44833.486829525464</c:v>
                </c:pt>
                <c:pt idx="20008">
                  <c:v>44833.486833101852</c:v>
                </c:pt>
                <c:pt idx="20009">
                  <c:v>44833.486836678239</c:v>
                </c:pt>
                <c:pt idx="20010">
                  <c:v>44833.486840254627</c:v>
                </c:pt>
                <c:pt idx="20011">
                  <c:v>44833.486843738428</c:v>
                </c:pt>
                <c:pt idx="20012">
                  <c:v>44833.486847326392</c:v>
                </c:pt>
                <c:pt idx="20013">
                  <c:v>44833.486850949077</c:v>
                </c:pt>
                <c:pt idx="20014">
                  <c:v>44833.48685454861</c:v>
                </c:pt>
                <c:pt idx="20015">
                  <c:v>44833.486858113429</c:v>
                </c:pt>
                <c:pt idx="20016">
                  <c:v>44833.486861689817</c:v>
                </c:pt>
                <c:pt idx="20017">
                  <c:v>44833.486865266204</c:v>
                </c:pt>
                <c:pt idx="20018">
                  <c:v>44833.486868888889</c:v>
                </c:pt>
                <c:pt idx="20019">
                  <c:v>44833.486872488429</c:v>
                </c:pt>
                <c:pt idx="20020">
                  <c:v>44833.486876053241</c:v>
                </c:pt>
                <c:pt idx="20021">
                  <c:v>44833.486879641205</c:v>
                </c:pt>
                <c:pt idx="20022">
                  <c:v>44833.486883124999</c:v>
                </c:pt>
                <c:pt idx="20023">
                  <c:v>44833.486886736115</c:v>
                </c:pt>
                <c:pt idx="20024">
                  <c:v>44833.486890277774</c:v>
                </c:pt>
                <c:pt idx="20025">
                  <c:v>44833.486893819441</c:v>
                </c:pt>
                <c:pt idx="20026">
                  <c:v>44833.486897395836</c:v>
                </c:pt>
                <c:pt idx="20027">
                  <c:v>44833.486901006945</c:v>
                </c:pt>
                <c:pt idx="20028">
                  <c:v>44833.486904594909</c:v>
                </c:pt>
                <c:pt idx="20029">
                  <c:v>44833.486908194442</c:v>
                </c:pt>
                <c:pt idx="20030">
                  <c:v>44833.486911782406</c:v>
                </c:pt>
                <c:pt idx="20031">
                  <c:v>44833.486915370369</c:v>
                </c:pt>
                <c:pt idx="20032">
                  <c:v>44833.486918969909</c:v>
                </c:pt>
                <c:pt idx="20033">
                  <c:v>44833.486922453703</c:v>
                </c:pt>
                <c:pt idx="20034">
                  <c:v>44833.486926041667</c:v>
                </c:pt>
                <c:pt idx="20035">
                  <c:v>44833.486929629631</c:v>
                </c:pt>
                <c:pt idx="20036">
                  <c:v>44833.486933252316</c:v>
                </c:pt>
                <c:pt idx="20037">
                  <c:v>44833.48693684028</c:v>
                </c:pt>
                <c:pt idx="20038">
                  <c:v>44833.486940416667</c:v>
                </c:pt>
                <c:pt idx="20039">
                  <c:v>44833.486944004631</c:v>
                </c:pt>
                <c:pt idx="20040">
                  <c:v>44833.486947488425</c:v>
                </c:pt>
                <c:pt idx="20041">
                  <c:v>44833.486951030092</c:v>
                </c:pt>
                <c:pt idx="20042">
                  <c:v>44833.48695460648</c:v>
                </c:pt>
                <c:pt idx="20043">
                  <c:v>44833.486958090281</c:v>
                </c:pt>
                <c:pt idx="20044">
                  <c:v>44833.486961574075</c:v>
                </c:pt>
                <c:pt idx="20045">
                  <c:v>44833.486965185184</c:v>
                </c:pt>
                <c:pt idx="20046">
                  <c:v>44833.486968773148</c:v>
                </c:pt>
                <c:pt idx="20047">
                  <c:v>44833.486972256942</c:v>
                </c:pt>
                <c:pt idx="20048">
                  <c:v>44833.48697583333</c:v>
                </c:pt>
                <c:pt idx="20049">
                  <c:v>44833.48697943287</c:v>
                </c:pt>
                <c:pt idx="20050">
                  <c:v>44833.486983020834</c:v>
                </c:pt>
                <c:pt idx="20051">
                  <c:v>44833.486986516204</c:v>
                </c:pt>
                <c:pt idx="20052">
                  <c:v>44833.486990104167</c:v>
                </c:pt>
                <c:pt idx="20053">
                  <c:v>44833.4869937037</c:v>
                </c:pt>
                <c:pt idx="20054">
                  <c:v>44833.486997326392</c:v>
                </c:pt>
                <c:pt idx="20055">
                  <c:v>44833.487000914349</c:v>
                </c:pt>
                <c:pt idx="20056">
                  <c:v>44833.487004502313</c:v>
                </c:pt>
                <c:pt idx="20057">
                  <c:v>44833.487008101853</c:v>
                </c:pt>
                <c:pt idx="20058">
                  <c:v>44833.487011585647</c:v>
                </c:pt>
                <c:pt idx="20059">
                  <c:v>44833.487015185186</c:v>
                </c:pt>
                <c:pt idx="20060">
                  <c:v>44833.487018749998</c:v>
                </c:pt>
                <c:pt idx="20061">
                  <c:v>44833.487022337962</c:v>
                </c:pt>
                <c:pt idx="20062">
                  <c:v>44833.487025902781</c:v>
                </c:pt>
                <c:pt idx="20063">
                  <c:v>44833.487029490738</c:v>
                </c:pt>
                <c:pt idx="20064">
                  <c:v>44833.487033067133</c:v>
                </c:pt>
                <c:pt idx="20065">
                  <c:v>44833.487036562503</c:v>
                </c:pt>
                <c:pt idx="20066">
                  <c:v>44833.487040162036</c:v>
                </c:pt>
                <c:pt idx="20067">
                  <c:v>44833.487043726855</c:v>
                </c:pt>
                <c:pt idx="20068">
                  <c:v>44833.487047303242</c:v>
                </c:pt>
                <c:pt idx="20069">
                  <c:v>44833.487050891206</c:v>
                </c:pt>
                <c:pt idx="20070">
                  <c:v>44833.487054467594</c:v>
                </c:pt>
                <c:pt idx="20071">
                  <c:v>44833.487058055558</c:v>
                </c:pt>
                <c:pt idx="20072">
                  <c:v>44833.487061608794</c:v>
                </c:pt>
                <c:pt idx="20073">
                  <c:v>44833.48706521991</c:v>
                </c:pt>
                <c:pt idx="20074">
                  <c:v>44833.487068831018</c:v>
                </c:pt>
                <c:pt idx="20075">
                  <c:v>44833.487072407406</c:v>
                </c:pt>
                <c:pt idx="20076">
                  <c:v>44833.48707599537</c:v>
                </c:pt>
                <c:pt idx="20077">
                  <c:v>44833.487079479164</c:v>
                </c:pt>
                <c:pt idx="20078">
                  <c:v>44833.487083078704</c:v>
                </c:pt>
                <c:pt idx="20079">
                  <c:v>44833.487086655092</c:v>
                </c:pt>
                <c:pt idx="20080">
                  <c:v>44833.487090138886</c:v>
                </c:pt>
                <c:pt idx="20081">
                  <c:v>44833.487093692129</c:v>
                </c:pt>
                <c:pt idx="20082">
                  <c:v>44833.487097291669</c:v>
                </c:pt>
                <c:pt idx="20083">
                  <c:v>44833.487100879633</c:v>
                </c:pt>
                <c:pt idx="20084">
                  <c:v>44833.487104467589</c:v>
                </c:pt>
                <c:pt idx="20085">
                  <c:v>44833.487108090281</c:v>
                </c:pt>
                <c:pt idx="20086">
                  <c:v>44833.487111678238</c:v>
                </c:pt>
                <c:pt idx="20087">
                  <c:v>44833.487115266202</c:v>
                </c:pt>
                <c:pt idx="20088">
                  <c:v>44833.487118750003</c:v>
                </c:pt>
                <c:pt idx="20089">
                  <c:v>44833.487122361112</c:v>
                </c:pt>
                <c:pt idx="20090">
                  <c:v>44833.487125949076</c:v>
                </c:pt>
                <c:pt idx="20091">
                  <c:v>44833.487129525463</c:v>
                </c:pt>
                <c:pt idx="20092">
                  <c:v>44833.487133090275</c:v>
                </c:pt>
                <c:pt idx="20093">
                  <c:v>44833.48713666667</c:v>
                </c:pt>
                <c:pt idx="20094">
                  <c:v>44833.487140243058</c:v>
                </c:pt>
                <c:pt idx="20095">
                  <c:v>44833.487143831022</c:v>
                </c:pt>
                <c:pt idx="20096">
                  <c:v>44833.487147384258</c:v>
                </c:pt>
                <c:pt idx="20097">
                  <c:v>44833.487150972222</c:v>
                </c:pt>
                <c:pt idx="20098">
                  <c:v>44833.487154571761</c:v>
                </c:pt>
                <c:pt idx="20099">
                  <c:v>44833.48715818287</c:v>
                </c:pt>
                <c:pt idx="20100">
                  <c:v>44833.487161759258</c:v>
                </c:pt>
                <c:pt idx="20101">
                  <c:v>44833.487165347222</c:v>
                </c:pt>
                <c:pt idx="20102">
                  <c:v>44833.487168969907</c:v>
                </c:pt>
                <c:pt idx="20103">
                  <c:v>44833.487172557871</c:v>
                </c:pt>
                <c:pt idx="20104">
                  <c:v>44833.487176134258</c:v>
                </c:pt>
                <c:pt idx="20105">
                  <c:v>44833.487179710646</c:v>
                </c:pt>
                <c:pt idx="20106">
                  <c:v>44833.487183287034</c:v>
                </c:pt>
                <c:pt idx="20107">
                  <c:v>44833.487186874998</c:v>
                </c:pt>
                <c:pt idx="20108">
                  <c:v>44833.487190474538</c:v>
                </c:pt>
                <c:pt idx="20109">
                  <c:v>44833.487194062502</c:v>
                </c:pt>
                <c:pt idx="20110">
                  <c:v>44833.487197650466</c:v>
                </c:pt>
                <c:pt idx="20111">
                  <c:v>44833.487201238429</c:v>
                </c:pt>
                <c:pt idx="20112">
                  <c:v>44833.487204722223</c:v>
                </c:pt>
                <c:pt idx="20113">
                  <c:v>44833.487208310187</c:v>
                </c:pt>
                <c:pt idx="20114">
                  <c:v>44833.487211921296</c:v>
                </c:pt>
                <c:pt idx="20115">
                  <c:v>44833.48721540509</c:v>
                </c:pt>
                <c:pt idx="20116">
                  <c:v>44833.487218981485</c:v>
                </c:pt>
                <c:pt idx="20117">
                  <c:v>44833.487222569442</c:v>
                </c:pt>
                <c:pt idx="20118">
                  <c:v>44833.487226053243</c:v>
                </c:pt>
                <c:pt idx="20119">
                  <c:v>44833.487229664352</c:v>
                </c:pt>
                <c:pt idx="20120">
                  <c:v>44833.487233240739</c:v>
                </c:pt>
                <c:pt idx="20121">
                  <c:v>44833.487236817127</c:v>
                </c:pt>
                <c:pt idx="20122">
                  <c:v>44833.487240393515</c:v>
                </c:pt>
                <c:pt idx="20123">
                  <c:v>44833.487243981479</c:v>
                </c:pt>
                <c:pt idx="20124">
                  <c:v>44833.487247581019</c:v>
                </c:pt>
                <c:pt idx="20125">
                  <c:v>44833.487251180559</c:v>
                </c:pt>
                <c:pt idx="20126">
                  <c:v>44833.487254768515</c:v>
                </c:pt>
                <c:pt idx="20127">
                  <c:v>44833.487258333334</c:v>
                </c:pt>
                <c:pt idx="20128">
                  <c:v>44833.487261932867</c:v>
                </c:pt>
                <c:pt idx="20129">
                  <c:v>44833.487265555559</c:v>
                </c:pt>
                <c:pt idx="20130">
                  <c:v>44833.487269143516</c:v>
                </c:pt>
                <c:pt idx="20131">
                  <c:v>44833.487272719911</c:v>
                </c:pt>
                <c:pt idx="20132">
                  <c:v>44833.487276296299</c:v>
                </c:pt>
                <c:pt idx="20133">
                  <c:v>44833.487279872686</c:v>
                </c:pt>
                <c:pt idx="20134">
                  <c:v>44833.487283495371</c:v>
                </c:pt>
                <c:pt idx="20135">
                  <c:v>44833.487287071759</c:v>
                </c:pt>
                <c:pt idx="20136">
                  <c:v>44833.487290648147</c:v>
                </c:pt>
                <c:pt idx="20137">
                  <c:v>44833.487294236111</c:v>
                </c:pt>
                <c:pt idx="20138">
                  <c:v>44833.487297800923</c:v>
                </c:pt>
                <c:pt idx="20139">
                  <c:v>44833.487301388886</c:v>
                </c:pt>
                <c:pt idx="20140">
                  <c:v>44833.48730497685</c:v>
                </c:pt>
                <c:pt idx="20141">
                  <c:v>44833.487308587966</c:v>
                </c:pt>
                <c:pt idx="20142">
                  <c:v>44833.487312175923</c:v>
                </c:pt>
                <c:pt idx="20143">
                  <c:v>44833.487315729166</c:v>
                </c:pt>
                <c:pt idx="20144">
                  <c:v>44833.48731931713</c:v>
                </c:pt>
                <c:pt idx="20145">
                  <c:v>44833.487322905094</c:v>
                </c:pt>
                <c:pt idx="20146">
                  <c:v>44833.487326388888</c:v>
                </c:pt>
                <c:pt idx="20147">
                  <c:v>44833.487329976851</c:v>
                </c:pt>
                <c:pt idx="20148">
                  <c:v>44833.487333576391</c:v>
                </c:pt>
                <c:pt idx="20149">
                  <c:v>44833.487337175924</c:v>
                </c:pt>
                <c:pt idx="20150">
                  <c:v>44833.487340752312</c:v>
                </c:pt>
                <c:pt idx="20151">
                  <c:v>44833.487344328707</c:v>
                </c:pt>
                <c:pt idx="20152">
                  <c:v>44833.487347951392</c:v>
                </c:pt>
                <c:pt idx="20153">
                  <c:v>44833.487351516203</c:v>
                </c:pt>
                <c:pt idx="20154">
                  <c:v>44833.487355104167</c:v>
                </c:pt>
                <c:pt idx="20155">
                  <c:v>44833.487358587961</c:v>
                </c:pt>
                <c:pt idx="20156">
                  <c:v>44833.487362175925</c:v>
                </c:pt>
                <c:pt idx="20157">
                  <c:v>44833.487365752313</c:v>
                </c:pt>
                <c:pt idx="20158">
                  <c:v>44833.487369374998</c:v>
                </c:pt>
                <c:pt idx="20159">
                  <c:v>44833.487372962962</c:v>
                </c:pt>
                <c:pt idx="20160">
                  <c:v>44833.487376562502</c:v>
                </c:pt>
                <c:pt idx="20161">
                  <c:v>44833.48738017361</c:v>
                </c:pt>
                <c:pt idx="20162">
                  <c:v>44833.487383761574</c:v>
                </c:pt>
                <c:pt idx="20163">
                  <c:v>44833.487387337962</c:v>
                </c:pt>
                <c:pt idx="20164">
                  <c:v>44833.48739091435</c:v>
                </c:pt>
                <c:pt idx="20165">
                  <c:v>44833.487394537035</c:v>
                </c:pt>
                <c:pt idx="20166">
                  <c:v>44833.487398032405</c:v>
                </c:pt>
                <c:pt idx="20167">
                  <c:v>44833.487401597224</c:v>
                </c:pt>
                <c:pt idx="20168">
                  <c:v>44833.487405196756</c:v>
                </c:pt>
                <c:pt idx="20169">
                  <c:v>44833.487408692126</c:v>
                </c:pt>
                <c:pt idx="20170">
                  <c:v>44833.487412245369</c:v>
                </c:pt>
                <c:pt idx="20171">
                  <c:v>44833.487415729163</c:v>
                </c:pt>
                <c:pt idx="20172">
                  <c:v>44833.487419212965</c:v>
                </c:pt>
                <c:pt idx="20173">
                  <c:v>44833.487422800928</c:v>
                </c:pt>
                <c:pt idx="20174">
                  <c:v>44833.487426284722</c:v>
                </c:pt>
                <c:pt idx="20175">
                  <c:v>44833.487429849534</c:v>
                </c:pt>
                <c:pt idx="20176">
                  <c:v>44833.487433425929</c:v>
                </c:pt>
                <c:pt idx="20177">
                  <c:v>44833.487437025462</c:v>
                </c:pt>
                <c:pt idx="20178">
                  <c:v>44833.487440590281</c:v>
                </c:pt>
                <c:pt idx="20179">
                  <c:v>44833.487444178238</c:v>
                </c:pt>
                <c:pt idx="20180">
                  <c:v>44833.487447743057</c:v>
                </c:pt>
                <c:pt idx="20181">
                  <c:v>44833.487451331021</c:v>
                </c:pt>
                <c:pt idx="20182">
                  <c:v>44833.487454953705</c:v>
                </c:pt>
                <c:pt idx="20183">
                  <c:v>44833.487458530093</c:v>
                </c:pt>
                <c:pt idx="20184">
                  <c:v>44833.487462118057</c:v>
                </c:pt>
                <c:pt idx="20185">
                  <c:v>44833.487465682869</c:v>
                </c:pt>
                <c:pt idx="20186">
                  <c:v>44833.48746916667</c:v>
                </c:pt>
                <c:pt idx="20187">
                  <c:v>44833.487472731482</c:v>
                </c:pt>
                <c:pt idx="20188">
                  <c:v>44833.487476319446</c:v>
                </c:pt>
                <c:pt idx="20189">
                  <c:v>44833.48747994213</c:v>
                </c:pt>
                <c:pt idx="20190">
                  <c:v>44833.487483518518</c:v>
                </c:pt>
                <c:pt idx="20191">
                  <c:v>44833.48748708333</c:v>
                </c:pt>
                <c:pt idx="20192">
                  <c:v>44833.487490659725</c:v>
                </c:pt>
                <c:pt idx="20193">
                  <c:v>44833.487494155095</c:v>
                </c:pt>
                <c:pt idx="20194">
                  <c:v>44833.487497731483</c:v>
                </c:pt>
                <c:pt idx="20195">
                  <c:v>44833.487501319447</c:v>
                </c:pt>
                <c:pt idx="20196">
                  <c:v>44833.487504930556</c:v>
                </c:pt>
                <c:pt idx="20197">
                  <c:v>44833.487508530096</c:v>
                </c:pt>
                <c:pt idx="20198">
                  <c:v>44833.487512118052</c:v>
                </c:pt>
                <c:pt idx="20199">
                  <c:v>44833.487515694447</c:v>
                </c:pt>
                <c:pt idx="20200">
                  <c:v>44833.487519317132</c:v>
                </c:pt>
                <c:pt idx="20201">
                  <c:v>44833.487522905096</c:v>
                </c:pt>
                <c:pt idx="20202">
                  <c:v>44833.487526481484</c:v>
                </c:pt>
                <c:pt idx="20203">
                  <c:v>44833.487530069448</c:v>
                </c:pt>
                <c:pt idx="20204">
                  <c:v>44833.487533657404</c:v>
                </c:pt>
                <c:pt idx="20205">
                  <c:v>44833.487537256944</c:v>
                </c:pt>
                <c:pt idx="20206">
                  <c:v>44833.487540856484</c:v>
                </c:pt>
                <c:pt idx="20207">
                  <c:v>44833.487544444448</c:v>
                </c:pt>
                <c:pt idx="20208">
                  <c:v>44833.48754804398</c:v>
                </c:pt>
                <c:pt idx="20209">
                  <c:v>44833.487551539351</c:v>
                </c:pt>
                <c:pt idx="20210">
                  <c:v>44833.487555115738</c:v>
                </c:pt>
                <c:pt idx="20211">
                  <c:v>44833.487558703702</c:v>
                </c:pt>
                <c:pt idx="20212">
                  <c:v>44833.487562291666</c:v>
                </c:pt>
                <c:pt idx="20213">
                  <c:v>44833.487565868054</c:v>
                </c:pt>
                <c:pt idx="20214">
                  <c:v>44833.487569467594</c:v>
                </c:pt>
                <c:pt idx="20215">
                  <c:v>44833.487573055558</c:v>
                </c:pt>
                <c:pt idx="20216">
                  <c:v>44833.487576643522</c:v>
                </c:pt>
                <c:pt idx="20217">
                  <c:v>44833.487580127316</c:v>
                </c:pt>
                <c:pt idx="20218">
                  <c:v>44833.487583703703</c:v>
                </c:pt>
                <c:pt idx="20219">
                  <c:v>44833.487587187497</c:v>
                </c:pt>
                <c:pt idx="20220">
                  <c:v>44833.48759074074</c:v>
                </c:pt>
                <c:pt idx="20221">
                  <c:v>44833.487594317128</c:v>
                </c:pt>
                <c:pt idx="20222">
                  <c:v>44833.487597893516</c:v>
                </c:pt>
                <c:pt idx="20223">
                  <c:v>44833.487601516201</c:v>
                </c:pt>
                <c:pt idx="20224">
                  <c:v>44833.487605104165</c:v>
                </c:pt>
                <c:pt idx="20225">
                  <c:v>44833.487608680553</c:v>
                </c:pt>
                <c:pt idx="20226">
                  <c:v>44833.487612256948</c:v>
                </c:pt>
                <c:pt idx="20227">
                  <c:v>44833.487615868056</c:v>
                </c:pt>
                <c:pt idx="20228">
                  <c:v>44833.48761945602</c:v>
                </c:pt>
                <c:pt idx="20229">
                  <c:v>44833.487622939814</c:v>
                </c:pt>
                <c:pt idx="20230">
                  <c:v>44833.487626527778</c:v>
                </c:pt>
                <c:pt idx="20231">
                  <c:v>44833.487630011572</c:v>
                </c:pt>
                <c:pt idx="20232">
                  <c:v>44833.487633599536</c:v>
                </c:pt>
                <c:pt idx="20233">
                  <c:v>44833.487637222221</c:v>
                </c:pt>
                <c:pt idx="20234">
                  <c:v>44833.48764078704</c:v>
                </c:pt>
                <c:pt idx="20235">
                  <c:v>44833.487644375004</c:v>
                </c:pt>
                <c:pt idx="20236">
                  <c:v>44833.487647974536</c:v>
                </c:pt>
                <c:pt idx="20237">
                  <c:v>44833.487651597221</c:v>
                </c:pt>
                <c:pt idx="20238">
                  <c:v>44833.487655185185</c:v>
                </c:pt>
                <c:pt idx="20239">
                  <c:v>44833.487658738428</c:v>
                </c:pt>
                <c:pt idx="20240">
                  <c:v>44833.487662222222</c:v>
                </c:pt>
                <c:pt idx="20241">
                  <c:v>44833.487665706016</c:v>
                </c:pt>
                <c:pt idx="20242">
                  <c:v>44833.48766929398</c:v>
                </c:pt>
                <c:pt idx="20243">
                  <c:v>44833.487672916664</c:v>
                </c:pt>
                <c:pt idx="20244">
                  <c:v>44833.487676504628</c:v>
                </c:pt>
                <c:pt idx="20245">
                  <c:v>44833.487680081016</c:v>
                </c:pt>
                <c:pt idx="20246">
                  <c:v>44833.48768366898</c:v>
                </c:pt>
                <c:pt idx="20247">
                  <c:v>44833.48768726852</c:v>
                </c:pt>
                <c:pt idx="20248">
                  <c:v>44833.487690868053</c:v>
                </c:pt>
                <c:pt idx="20249">
                  <c:v>44833.487694456016</c:v>
                </c:pt>
                <c:pt idx="20250">
                  <c:v>44833.487698032404</c:v>
                </c:pt>
                <c:pt idx="20251">
                  <c:v>44833.487701585647</c:v>
                </c:pt>
                <c:pt idx="20252">
                  <c:v>44833.487705069441</c:v>
                </c:pt>
                <c:pt idx="20253">
                  <c:v>44833.487708645836</c:v>
                </c:pt>
                <c:pt idx="20254">
                  <c:v>44833.487712222224</c:v>
                </c:pt>
                <c:pt idx="20255">
                  <c:v>44833.487715844909</c:v>
                </c:pt>
                <c:pt idx="20256">
                  <c:v>44833.487719328703</c:v>
                </c:pt>
                <c:pt idx="20257">
                  <c:v>44833.487722905091</c:v>
                </c:pt>
                <c:pt idx="20258">
                  <c:v>44833.487726481479</c:v>
                </c:pt>
                <c:pt idx="20259">
                  <c:v>44833.48772996528</c:v>
                </c:pt>
                <c:pt idx="20260">
                  <c:v>44833.487733541668</c:v>
                </c:pt>
                <c:pt idx="20261">
                  <c:v>44833.487737129632</c:v>
                </c:pt>
                <c:pt idx="20262">
                  <c:v>44833.487740717595</c:v>
                </c:pt>
                <c:pt idx="20263">
                  <c:v>44833.487744317128</c:v>
                </c:pt>
                <c:pt idx="20264">
                  <c:v>44833.487747905092</c:v>
                </c:pt>
                <c:pt idx="20265">
                  <c:v>44833.487751458335</c:v>
                </c:pt>
                <c:pt idx="20266">
                  <c:v>44833.487754942129</c:v>
                </c:pt>
                <c:pt idx="20267">
                  <c:v>44833.487758495372</c:v>
                </c:pt>
                <c:pt idx="20268">
                  <c:v>44833.487762094905</c:v>
                </c:pt>
                <c:pt idx="20269">
                  <c:v>44833.487765682868</c:v>
                </c:pt>
                <c:pt idx="20270">
                  <c:v>44833.487769293984</c:v>
                </c:pt>
                <c:pt idx="20271">
                  <c:v>44833.487772881941</c:v>
                </c:pt>
                <c:pt idx="20272">
                  <c:v>44833.487776458336</c:v>
                </c:pt>
                <c:pt idx="20273">
                  <c:v>44833.487780034724</c:v>
                </c:pt>
                <c:pt idx="20274">
                  <c:v>44833.487783518518</c:v>
                </c:pt>
                <c:pt idx="20275">
                  <c:v>44833.487787106482</c:v>
                </c:pt>
                <c:pt idx="20276">
                  <c:v>44833.487790729167</c:v>
                </c:pt>
                <c:pt idx="20277">
                  <c:v>44833.487794305554</c:v>
                </c:pt>
                <c:pt idx="20278">
                  <c:v>44833.487797893518</c:v>
                </c:pt>
                <c:pt idx="20279">
                  <c:v>44833.48780145833</c:v>
                </c:pt>
                <c:pt idx="20280">
                  <c:v>44833.4878049537</c:v>
                </c:pt>
                <c:pt idx="20281">
                  <c:v>44833.487808564816</c:v>
                </c:pt>
                <c:pt idx="20282">
                  <c:v>44833.48781215278</c:v>
                </c:pt>
                <c:pt idx="20283">
                  <c:v>44833.487815740744</c:v>
                </c:pt>
                <c:pt idx="20284">
                  <c:v>44833.487819317132</c:v>
                </c:pt>
                <c:pt idx="20285">
                  <c:v>44833.487822870367</c:v>
                </c:pt>
                <c:pt idx="20286">
                  <c:v>44833.487826354169</c:v>
                </c:pt>
                <c:pt idx="20287">
                  <c:v>44833.487829942133</c:v>
                </c:pt>
                <c:pt idx="20288">
                  <c:v>44833.487833553241</c:v>
                </c:pt>
                <c:pt idx="20289">
                  <c:v>44833.487837094908</c:v>
                </c:pt>
                <c:pt idx="20290">
                  <c:v>44833.487840706017</c:v>
                </c:pt>
                <c:pt idx="20291">
                  <c:v>44833.487844293981</c:v>
                </c:pt>
                <c:pt idx="20292">
                  <c:v>44833.487847870369</c:v>
                </c:pt>
                <c:pt idx="20293">
                  <c:v>44833.487851446756</c:v>
                </c:pt>
                <c:pt idx="20294">
                  <c:v>44833.487854930558</c:v>
                </c:pt>
                <c:pt idx="20295">
                  <c:v>44833.487858506945</c:v>
                </c:pt>
                <c:pt idx="20296">
                  <c:v>44833.48786212963</c:v>
                </c:pt>
                <c:pt idx="20297">
                  <c:v>44833.487865717594</c:v>
                </c:pt>
                <c:pt idx="20298">
                  <c:v>44833.487869317127</c:v>
                </c:pt>
                <c:pt idx="20299">
                  <c:v>44833.487872928243</c:v>
                </c:pt>
                <c:pt idx="20300">
                  <c:v>44833.487876412037</c:v>
                </c:pt>
                <c:pt idx="20301">
                  <c:v>44833.487880000001</c:v>
                </c:pt>
                <c:pt idx="20302">
                  <c:v>44833.487883587964</c:v>
                </c:pt>
                <c:pt idx="20303">
                  <c:v>44833.487887187497</c:v>
                </c:pt>
                <c:pt idx="20304">
                  <c:v>44833.487890787037</c:v>
                </c:pt>
                <c:pt idx="20305">
                  <c:v>44833.487894363425</c:v>
                </c:pt>
                <c:pt idx="20306">
                  <c:v>44833.487897939813</c:v>
                </c:pt>
                <c:pt idx="20307">
                  <c:v>44833.487901423614</c:v>
                </c:pt>
                <c:pt idx="20308">
                  <c:v>44833.487904988426</c:v>
                </c:pt>
                <c:pt idx="20309">
                  <c:v>44833.48790857639</c:v>
                </c:pt>
                <c:pt idx="20310">
                  <c:v>44833.487912060184</c:v>
                </c:pt>
                <c:pt idx="20311">
                  <c:v>44833.487915682868</c:v>
                </c:pt>
                <c:pt idx="20312">
                  <c:v>44833.487919259256</c:v>
                </c:pt>
                <c:pt idx="20313">
                  <c:v>44833.48792284722</c:v>
                </c:pt>
                <c:pt idx="20314">
                  <c:v>44833.487926469905</c:v>
                </c:pt>
                <c:pt idx="20315">
                  <c:v>44833.487929953706</c:v>
                </c:pt>
                <c:pt idx="20316">
                  <c:v>44833.48793354167</c:v>
                </c:pt>
                <c:pt idx="20317">
                  <c:v>44833.487937094906</c:v>
                </c:pt>
                <c:pt idx="20318">
                  <c:v>44833.487940671293</c:v>
                </c:pt>
                <c:pt idx="20319">
                  <c:v>44833.487944259257</c:v>
                </c:pt>
                <c:pt idx="20320">
                  <c:v>44833.487947835645</c:v>
                </c:pt>
                <c:pt idx="20321">
                  <c:v>44833.487951400464</c:v>
                </c:pt>
                <c:pt idx="20322">
                  <c:v>44833.487955011573</c:v>
                </c:pt>
                <c:pt idx="20323">
                  <c:v>44833.487958611113</c:v>
                </c:pt>
                <c:pt idx="20324">
                  <c:v>44833.487962210645</c:v>
                </c:pt>
                <c:pt idx="20325">
                  <c:v>44833.487965787041</c:v>
                </c:pt>
                <c:pt idx="20326">
                  <c:v>44833.487969270835</c:v>
                </c:pt>
                <c:pt idx="20327">
                  <c:v>44833.487972870367</c:v>
                </c:pt>
                <c:pt idx="20328">
                  <c:v>44833.487976469907</c:v>
                </c:pt>
                <c:pt idx="20329">
                  <c:v>44833.487979965277</c:v>
                </c:pt>
                <c:pt idx="20330">
                  <c:v>44833.487983553241</c:v>
                </c:pt>
                <c:pt idx="20331">
                  <c:v>44833.487987037035</c:v>
                </c:pt>
                <c:pt idx="20332">
                  <c:v>44833.487990648151</c:v>
                </c:pt>
                <c:pt idx="20333">
                  <c:v>44833.487994236108</c:v>
                </c:pt>
                <c:pt idx="20334">
                  <c:v>44833.487997800927</c:v>
                </c:pt>
                <c:pt idx="20335">
                  <c:v>44833.488001377315</c:v>
                </c:pt>
                <c:pt idx="20336">
                  <c:v>44833.488004965278</c:v>
                </c:pt>
                <c:pt idx="20337">
                  <c:v>44833.48800853009</c:v>
                </c:pt>
                <c:pt idx="20338">
                  <c:v>44833.488012152775</c:v>
                </c:pt>
                <c:pt idx="20339">
                  <c:v>44833.488015740739</c:v>
                </c:pt>
                <c:pt idx="20340">
                  <c:v>44833.48801922454</c:v>
                </c:pt>
                <c:pt idx="20341">
                  <c:v>44833.488022800928</c:v>
                </c:pt>
                <c:pt idx="20342">
                  <c:v>44833.488026388892</c:v>
                </c:pt>
                <c:pt idx="20343">
                  <c:v>44833.48802996528</c:v>
                </c:pt>
                <c:pt idx="20344">
                  <c:v>44833.488033553243</c:v>
                </c:pt>
                <c:pt idx="20345">
                  <c:v>44833.488037060182</c:v>
                </c:pt>
                <c:pt idx="20346">
                  <c:v>44833.488040625001</c:v>
                </c:pt>
                <c:pt idx="20347">
                  <c:v>44833.488044178244</c:v>
                </c:pt>
                <c:pt idx="20348">
                  <c:v>44833.488047766201</c:v>
                </c:pt>
                <c:pt idx="20349">
                  <c:v>44833.488051342596</c:v>
                </c:pt>
                <c:pt idx="20350">
                  <c:v>44833.488054930553</c:v>
                </c:pt>
                <c:pt idx="20351">
                  <c:v>44833.488058506948</c:v>
                </c:pt>
                <c:pt idx="20352">
                  <c:v>44833.488061990742</c:v>
                </c:pt>
                <c:pt idx="20353">
                  <c:v>44833.488065474536</c:v>
                </c:pt>
                <c:pt idx="20354">
                  <c:v>44833.488069085652</c:v>
                </c:pt>
                <c:pt idx="20355">
                  <c:v>44833.488072673608</c:v>
                </c:pt>
                <c:pt idx="20356">
                  <c:v>44833.48807615741</c:v>
                </c:pt>
                <c:pt idx="20357">
                  <c:v>44833.488079722221</c:v>
                </c:pt>
                <c:pt idx="20358">
                  <c:v>44833.488083321761</c:v>
                </c:pt>
                <c:pt idx="20359">
                  <c:v>44833.488086944446</c:v>
                </c:pt>
                <c:pt idx="20360">
                  <c:v>44833.48809053241</c:v>
                </c:pt>
                <c:pt idx="20361">
                  <c:v>44833.488094120374</c:v>
                </c:pt>
                <c:pt idx="20362">
                  <c:v>44833.488097696762</c:v>
                </c:pt>
                <c:pt idx="20363">
                  <c:v>44833.488101215276</c:v>
                </c:pt>
                <c:pt idx="20364">
                  <c:v>44833.488104814816</c:v>
                </c:pt>
                <c:pt idx="20365">
                  <c:v>44833.488108391204</c:v>
                </c:pt>
                <c:pt idx="20366">
                  <c:v>44833.488111979168</c:v>
                </c:pt>
                <c:pt idx="20367">
                  <c:v>44833.488115590277</c:v>
                </c:pt>
                <c:pt idx="20368">
                  <c:v>44833.488119166665</c:v>
                </c:pt>
                <c:pt idx="20369">
                  <c:v>44833.488122719908</c:v>
                </c:pt>
                <c:pt idx="20370">
                  <c:v>44833.488126215278</c:v>
                </c:pt>
                <c:pt idx="20371">
                  <c:v>44833.488129791665</c:v>
                </c:pt>
                <c:pt idx="20372">
                  <c:v>44833.488133275459</c:v>
                </c:pt>
                <c:pt idx="20373">
                  <c:v>44833.488136851855</c:v>
                </c:pt>
                <c:pt idx="20374">
                  <c:v>44833.488140416666</c:v>
                </c:pt>
                <c:pt idx="20375">
                  <c:v>44833.488144039351</c:v>
                </c:pt>
                <c:pt idx="20376">
                  <c:v>44833.488147534721</c:v>
                </c:pt>
                <c:pt idx="20377">
                  <c:v>44833.488151122685</c:v>
                </c:pt>
                <c:pt idx="20378">
                  <c:v>44833.488154710649</c:v>
                </c:pt>
                <c:pt idx="20379">
                  <c:v>44833.488158333334</c:v>
                </c:pt>
                <c:pt idx="20380">
                  <c:v>44833.488161898145</c:v>
                </c:pt>
                <c:pt idx="20381">
                  <c:v>44833.488165381947</c:v>
                </c:pt>
                <c:pt idx="20382">
                  <c:v>44833.48816896991</c:v>
                </c:pt>
                <c:pt idx="20383">
                  <c:v>44833.488172534722</c:v>
                </c:pt>
                <c:pt idx="20384">
                  <c:v>44833.48817611111</c:v>
                </c:pt>
                <c:pt idx="20385">
                  <c:v>44833.488179687498</c:v>
                </c:pt>
                <c:pt idx="20386">
                  <c:v>44833.488183171299</c:v>
                </c:pt>
                <c:pt idx="20387">
                  <c:v>44833.488186655093</c:v>
                </c:pt>
                <c:pt idx="20388">
                  <c:v>44833.488190266202</c:v>
                </c:pt>
                <c:pt idx="20389">
                  <c:v>44833.48819384259</c:v>
                </c:pt>
                <c:pt idx="20390">
                  <c:v>44833.48819744213</c:v>
                </c:pt>
                <c:pt idx="20391">
                  <c:v>44833.488201018517</c:v>
                </c:pt>
                <c:pt idx="20392">
                  <c:v>44833.488204502311</c:v>
                </c:pt>
                <c:pt idx="20393">
                  <c:v>44833.488207986113</c:v>
                </c:pt>
                <c:pt idx="20394">
                  <c:v>44833.488211562501</c:v>
                </c:pt>
                <c:pt idx="20395">
                  <c:v>44833.48821516204</c:v>
                </c:pt>
                <c:pt idx="20396">
                  <c:v>44833.488218761573</c:v>
                </c:pt>
                <c:pt idx="20397">
                  <c:v>44833.488222245367</c:v>
                </c:pt>
                <c:pt idx="20398">
                  <c:v>44833.488225833331</c:v>
                </c:pt>
                <c:pt idx="20399">
                  <c:v>44833.48822939815</c:v>
                </c:pt>
                <c:pt idx="20400">
                  <c:v>44833.488232951386</c:v>
                </c:pt>
                <c:pt idx="20401">
                  <c:v>44833.488236516205</c:v>
                </c:pt>
                <c:pt idx="20402">
                  <c:v>44833.488240092593</c:v>
                </c:pt>
                <c:pt idx="20403">
                  <c:v>44833.488243692133</c:v>
                </c:pt>
                <c:pt idx="20404">
                  <c:v>44833.488247303241</c:v>
                </c:pt>
                <c:pt idx="20405">
                  <c:v>44833.488250879629</c:v>
                </c:pt>
                <c:pt idx="20406">
                  <c:v>44833.488254456017</c:v>
                </c:pt>
                <c:pt idx="20407">
                  <c:v>44833.488258055557</c:v>
                </c:pt>
                <c:pt idx="20408">
                  <c:v>44833.488261666665</c:v>
                </c:pt>
                <c:pt idx="20409">
                  <c:v>44833.488265150459</c:v>
                </c:pt>
                <c:pt idx="20410">
                  <c:v>44833.488268738423</c:v>
                </c:pt>
                <c:pt idx="20411">
                  <c:v>44833.488272337963</c:v>
                </c:pt>
                <c:pt idx="20412">
                  <c:v>44833.488275937503</c:v>
                </c:pt>
                <c:pt idx="20413">
                  <c:v>44833.488279421297</c:v>
                </c:pt>
                <c:pt idx="20414">
                  <c:v>44833.488282905091</c:v>
                </c:pt>
                <c:pt idx="20415">
                  <c:v>44833.488286458334</c:v>
                </c:pt>
                <c:pt idx="20416">
                  <c:v>44833.488289942128</c:v>
                </c:pt>
                <c:pt idx="20417">
                  <c:v>44833.488293530092</c:v>
                </c:pt>
                <c:pt idx="20418">
                  <c:v>44833.48829710648</c:v>
                </c:pt>
                <c:pt idx="20419">
                  <c:v>44833.48830060185</c:v>
                </c:pt>
                <c:pt idx="20420">
                  <c:v>44833.488304224535</c:v>
                </c:pt>
                <c:pt idx="20421">
                  <c:v>44833.488307824075</c:v>
                </c:pt>
                <c:pt idx="20422">
                  <c:v>44833.488311400462</c:v>
                </c:pt>
                <c:pt idx="20423">
                  <c:v>44833.488314884256</c:v>
                </c:pt>
                <c:pt idx="20424">
                  <c:v>44833.488318460651</c:v>
                </c:pt>
                <c:pt idx="20425">
                  <c:v>44833.488322013887</c:v>
                </c:pt>
                <c:pt idx="20426">
                  <c:v>44833.488325601851</c:v>
                </c:pt>
                <c:pt idx="20427">
                  <c:v>44833.488329201391</c:v>
                </c:pt>
                <c:pt idx="20428">
                  <c:v>44833.488332685185</c:v>
                </c:pt>
                <c:pt idx="20429">
                  <c:v>44833.488336180555</c:v>
                </c:pt>
                <c:pt idx="20430">
                  <c:v>44833.488339745367</c:v>
                </c:pt>
                <c:pt idx="20431">
                  <c:v>44833.488343310186</c:v>
                </c:pt>
                <c:pt idx="20432">
                  <c:v>44833.48834679398</c:v>
                </c:pt>
                <c:pt idx="20433">
                  <c:v>44833.488350277781</c:v>
                </c:pt>
                <c:pt idx="20434">
                  <c:v>44833.488353865738</c:v>
                </c:pt>
                <c:pt idx="20435">
                  <c:v>44833.488357430557</c:v>
                </c:pt>
                <c:pt idx="20436">
                  <c:v>44833.488361018521</c:v>
                </c:pt>
                <c:pt idx="20437">
                  <c:v>44833.488364629629</c:v>
                </c:pt>
                <c:pt idx="20438">
                  <c:v>44833.488368217593</c:v>
                </c:pt>
                <c:pt idx="20439">
                  <c:v>44833.488371793981</c:v>
                </c:pt>
                <c:pt idx="20440">
                  <c:v>44833.488375358793</c:v>
                </c:pt>
                <c:pt idx="20441">
                  <c:v>44833.488378958333</c:v>
                </c:pt>
                <c:pt idx="20442">
                  <c:v>44833.488382569441</c:v>
                </c:pt>
                <c:pt idx="20443">
                  <c:v>44833.488386168981</c:v>
                </c:pt>
                <c:pt idx="20444">
                  <c:v>44833.488389756945</c:v>
                </c:pt>
                <c:pt idx="20445">
                  <c:v>44833.488393310188</c:v>
                </c:pt>
                <c:pt idx="20446">
                  <c:v>44833.488396793982</c:v>
                </c:pt>
                <c:pt idx="20447">
                  <c:v>44833.488400358794</c:v>
                </c:pt>
                <c:pt idx="20448">
                  <c:v>44833.488403946758</c:v>
                </c:pt>
                <c:pt idx="20449">
                  <c:v>44833.488407569443</c:v>
                </c:pt>
                <c:pt idx="20450">
                  <c:v>44833.48841114583</c:v>
                </c:pt>
                <c:pt idx="20451">
                  <c:v>44833.488414722226</c:v>
                </c:pt>
                <c:pt idx="20452">
                  <c:v>44833.488418321758</c:v>
                </c:pt>
                <c:pt idx="20453">
                  <c:v>44833.488421944443</c:v>
                </c:pt>
                <c:pt idx="20454">
                  <c:v>44833.488425532407</c:v>
                </c:pt>
                <c:pt idx="20455">
                  <c:v>44833.488429131947</c:v>
                </c:pt>
                <c:pt idx="20456">
                  <c:v>44833.488432731479</c:v>
                </c:pt>
                <c:pt idx="20457">
                  <c:v>44833.488436215281</c:v>
                </c:pt>
                <c:pt idx="20458">
                  <c:v>44833.488439814813</c:v>
                </c:pt>
                <c:pt idx="20459">
                  <c:v>44833.488443402777</c:v>
                </c:pt>
                <c:pt idx="20460">
                  <c:v>44833.488446979165</c:v>
                </c:pt>
                <c:pt idx="20461">
                  <c:v>44833.488450578705</c:v>
                </c:pt>
                <c:pt idx="20462">
                  <c:v>44833.488454074075</c:v>
                </c:pt>
                <c:pt idx="20463">
                  <c:v>44833.488457638887</c:v>
                </c:pt>
                <c:pt idx="20464">
                  <c:v>44833.488461226851</c:v>
                </c:pt>
                <c:pt idx="20465">
                  <c:v>44833.488464803238</c:v>
                </c:pt>
                <c:pt idx="20466">
                  <c:v>44833.488468391202</c:v>
                </c:pt>
                <c:pt idx="20467">
                  <c:v>44833.488472002318</c:v>
                </c:pt>
                <c:pt idx="20468">
                  <c:v>44833.488475578706</c:v>
                </c:pt>
                <c:pt idx="20469">
                  <c:v>44833.4884790625</c:v>
                </c:pt>
                <c:pt idx="20470">
                  <c:v>44833.488482650464</c:v>
                </c:pt>
                <c:pt idx="20471">
                  <c:v>44833.488486226852</c:v>
                </c:pt>
                <c:pt idx="20472">
                  <c:v>44833.488489814816</c:v>
                </c:pt>
                <c:pt idx="20473">
                  <c:v>44833.48849329861</c:v>
                </c:pt>
                <c:pt idx="20474">
                  <c:v>44833.488496909726</c:v>
                </c:pt>
                <c:pt idx="20475">
                  <c:v>44833.488500509258</c:v>
                </c:pt>
                <c:pt idx="20476">
                  <c:v>44833.488504097222</c:v>
                </c:pt>
                <c:pt idx="20477">
                  <c:v>44833.488507696762</c:v>
                </c:pt>
                <c:pt idx="20478">
                  <c:v>44833.488511296295</c:v>
                </c:pt>
                <c:pt idx="20479">
                  <c:v>44833.488514780096</c:v>
                </c:pt>
                <c:pt idx="20480">
                  <c:v>44833.488518344908</c:v>
                </c:pt>
                <c:pt idx="20481">
                  <c:v>44833.488521828702</c:v>
                </c:pt>
                <c:pt idx="20482">
                  <c:v>44833.488525416666</c:v>
                </c:pt>
                <c:pt idx="20483">
                  <c:v>44833.48852903935</c:v>
                </c:pt>
                <c:pt idx="20484">
                  <c:v>44833.488532627314</c:v>
                </c:pt>
                <c:pt idx="20485">
                  <c:v>44833.488536203702</c:v>
                </c:pt>
                <c:pt idx="20486">
                  <c:v>44833.488539803242</c:v>
                </c:pt>
                <c:pt idx="20487">
                  <c:v>44833.488543414351</c:v>
                </c:pt>
                <c:pt idx="20488">
                  <c:v>44833.488547013891</c:v>
                </c:pt>
                <c:pt idx="20489">
                  <c:v>44833.488550601855</c:v>
                </c:pt>
                <c:pt idx="20490">
                  <c:v>44833.488554224539</c:v>
                </c:pt>
                <c:pt idx="20491">
                  <c:v>44833.488557812503</c:v>
                </c:pt>
                <c:pt idx="20492">
                  <c:v>44833.488561365739</c:v>
                </c:pt>
                <c:pt idx="20493">
                  <c:v>44833.488564953703</c:v>
                </c:pt>
                <c:pt idx="20494">
                  <c:v>44833.488568541667</c:v>
                </c:pt>
                <c:pt idx="20495">
                  <c:v>44833.488572106478</c:v>
                </c:pt>
                <c:pt idx="20496">
                  <c:v>44833.488575740739</c:v>
                </c:pt>
                <c:pt idx="20497">
                  <c:v>44833.488579328703</c:v>
                </c:pt>
                <c:pt idx="20498">
                  <c:v>44833.488582893522</c:v>
                </c:pt>
                <c:pt idx="20499">
                  <c:v>44833.488586377316</c:v>
                </c:pt>
                <c:pt idx="20500">
                  <c:v>44833.48858996528</c:v>
                </c:pt>
                <c:pt idx="20501">
                  <c:v>44833.488593587965</c:v>
                </c:pt>
                <c:pt idx="20502">
                  <c:v>44833.488597164353</c:v>
                </c:pt>
                <c:pt idx="20503">
                  <c:v>44833.488600648147</c:v>
                </c:pt>
                <c:pt idx="20504">
                  <c:v>44833.488604131948</c:v>
                </c:pt>
                <c:pt idx="20505">
                  <c:v>44833.48860769676</c:v>
                </c:pt>
                <c:pt idx="20506">
                  <c:v>44833.488611180554</c:v>
                </c:pt>
                <c:pt idx="20507">
                  <c:v>44833.488614745373</c:v>
                </c:pt>
                <c:pt idx="20508">
                  <c:v>44833.488618333336</c:v>
                </c:pt>
                <c:pt idx="20509">
                  <c:v>44833.488621909724</c:v>
                </c:pt>
                <c:pt idx="20510">
                  <c:v>44833.488625486112</c:v>
                </c:pt>
                <c:pt idx="20511">
                  <c:v>44833.488629097221</c:v>
                </c:pt>
                <c:pt idx="20512">
                  <c:v>44833.488632673609</c:v>
                </c:pt>
                <c:pt idx="20513">
                  <c:v>44833.488636238428</c:v>
                </c:pt>
                <c:pt idx="20514">
                  <c:v>44833.488639803239</c:v>
                </c:pt>
                <c:pt idx="20515">
                  <c:v>44833.488643402779</c:v>
                </c:pt>
                <c:pt idx="20516">
                  <c:v>44833.488646967591</c:v>
                </c:pt>
                <c:pt idx="20517">
                  <c:v>44833.488650543979</c:v>
                </c:pt>
                <c:pt idx="20518">
                  <c:v>44833.488654131943</c:v>
                </c:pt>
                <c:pt idx="20519">
                  <c:v>44833.488657696762</c:v>
                </c:pt>
                <c:pt idx="20520">
                  <c:v>44833.488661307871</c:v>
                </c:pt>
                <c:pt idx="20521">
                  <c:v>44833.488664907411</c:v>
                </c:pt>
                <c:pt idx="20522">
                  <c:v>44833.488668506943</c:v>
                </c:pt>
                <c:pt idx="20523">
                  <c:v>44833.488672071762</c:v>
                </c:pt>
                <c:pt idx="20524">
                  <c:v>44833.488675694447</c:v>
                </c:pt>
                <c:pt idx="20525">
                  <c:v>44833.48867929398</c:v>
                </c:pt>
                <c:pt idx="20526">
                  <c:v>44833.488682881944</c:v>
                </c:pt>
                <c:pt idx="20527">
                  <c:v>44833.488686493052</c:v>
                </c:pt>
                <c:pt idx="20528">
                  <c:v>44833.488690069447</c:v>
                </c:pt>
                <c:pt idx="20529">
                  <c:v>44833.48869366898</c:v>
                </c:pt>
                <c:pt idx="20530">
                  <c:v>44833.488697245368</c:v>
                </c:pt>
                <c:pt idx="20531">
                  <c:v>44833.488700740738</c:v>
                </c:pt>
                <c:pt idx="20532">
                  <c:v>44833.488704305557</c:v>
                </c:pt>
                <c:pt idx="20533">
                  <c:v>44833.488707881945</c:v>
                </c:pt>
                <c:pt idx="20534">
                  <c:v>44833.488711481485</c:v>
                </c:pt>
                <c:pt idx="20535">
                  <c:v>44833.488714965279</c:v>
                </c:pt>
                <c:pt idx="20536">
                  <c:v>44833.488718541666</c:v>
                </c:pt>
                <c:pt idx="20537">
                  <c:v>44833.48872212963</c:v>
                </c:pt>
                <c:pt idx="20538">
                  <c:v>44833.488725717594</c:v>
                </c:pt>
                <c:pt idx="20539">
                  <c:v>44833.488729201388</c:v>
                </c:pt>
                <c:pt idx="20540">
                  <c:v>44833.488732800928</c:v>
                </c:pt>
                <c:pt idx="20541">
                  <c:v>44833.488736400461</c:v>
                </c:pt>
                <c:pt idx="20542">
                  <c:v>44833.48873996528</c:v>
                </c:pt>
                <c:pt idx="20543">
                  <c:v>44833.488743553244</c:v>
                </c:pt>
                <c:pt idx="20544">
                  <c:v>44833.488747129632</c:v>
                </c:pt>
                <c:pt idx="20545">
                  <c:v>44833.488750717595</c:v>
                </c:pt>
                <c:pt idx="20546">
                  <c:v>44833.488754293983</c:v>
                </c:pt>
                <c:pt idx="20547">
                  <c:v>44833.488757905092</c:v>
                </c:pt>
                <c:pt idx="20548">
                  <c:v>44833.488761458335</c:v>
                </c:pt>
                <c:pt idx="20549">
                  <c:v>44833.488765034723</c:v>
                </c:pt>
                <c:pt idx="20550">
                  <c:v>44833.488768622687</c:v>
                </c:pt>
                <c:pt idx="20551">
                  <c:v>44833.488772187498</c:v>
                </c:pt>
                <c:pt idx="20552">
                  <c:v>44833.4887756713</c:v>
                </c:pt>
                <c:pt idx="20553">
                  <c:v>44833.488779224535</c:v>
                </c:pt>
                <c:pt idx="20554">
                  <c:v>44833.488782812499</c:v>
                </c:pt>
                <c:pt idx="20555">
                  <c:v>44833.488786388887</c:v>
                </c:pt>
                <c:pt idx="20556">
                  <c:v>44833.488789965275</c:v>
                </c:pt>
                <c:pt idx="20557">
                  <c:v>44833.488793449076</c:v>
                </c:pt>
                <c:pt idx="20558">
                  <c:v>44833.488797071761</c:v>
                </c:pt>
                <c:pt idx="20559">
                  <c:v>44833.488800555555</c:v>
                </c:pt>
                <c:pt idx="20560">
                  <c:v>44833.488804131943</c:v>
                </c:pt>
                <c:pt idx="20561">
                  <c:v>44833.488807719907</c:v>
                </c:pt>
                <c:pt idx="20562">
                  <c:v>44833.48881130787</c:v>
                </c:pt>
                <c:pt idx="20563">
                  <c:v>44833.488814930555</c:v>
                </c:pt>
                <c:pt idx="20564">
                  <c:v>44833.488818506943</c:v>
                </c:pt>
                <c:pt idx="20565">
                  <c:v>44833.488822002313</c:v>
                </c:pt>
                <c:pt idx="20566">
                  <c:v>44833.488825578701</c:v>
                </c:pt>
                <c:pt idx="20567">
                  <c:v>44833.488829189817</c:v>
                </c:pt>
                <c:pt idx="20568">
                  <c:v>44833.488832777781</c:v>
                </c:pt>
                <c:pt idx="20569">
                  <c:v>44833.488836342593</c:v>
                </c:pt>
                <c:pt idx="20570">
                  <c:v>44833.488839930556</c:v>
                </c:pt>
                <c:pt idx="20571">
                  <c:v>44833.48884351852</c:v>
                </c:pt>
                <c:pt idx="20572">
                  <c:v>44833.488847129629</c:v>
                </c:pt>
                <c:pt idx="20573">
                  <c:v>44833.488850717593</c:v>
                </c:pt>
                <c:pt idx="20574">
                  <c:v>44833.488854293981</c:v>
                </c:pt>
                <c:pt idx="20575">
                  <c:v>44833.488857870369</c:v>
                </c:pt>
                <c:pt idx="20576">
                  <c:v>44833.48886135417</c:v>
                </c:pt>
                <c:pt idx="20577">
                  <c:v>44833.488864930558</c:v>
                </c:pt>
                <c:pt idx="20578">
                  <c:v>44833.488868518521</c:v>
                </c:pt>
                <c:pt idx="20579">
                  <c:v>44833.488872141206</c:v>
                </c:pt>
                <c:pt idx="20580">
                  <c:v>44833.48887572917</c:v>
                </c:pt>
                <c:pt idx="20581">
                  <c:v>44833.488879212964</c:v>
                </c:pt>
                <c:pt idx="20582">
                  <c:v>44833.488882800928</c:v>
                </c:pt>
                <c:pt idx="20583">
                  <c:v>44833.488886377316</c:v>
                </c:pt>
                <c:pt idx="20584">
                  <c:v>44833.488889953704</c:v>
                </c:pt>
                <c:pt idx="20585">
                  <c:v>44833.488893564812</c:v>
                </c:pt>
                <c:pt idx="20586">
                  <c:v>44833.488897152776</c:v>
                </c:pt>
                <c:pt idx="20587">
                  <c:v>44833.488900717595</c:v>
                </c:pt>
                <c:pt idx="20588">
                  <c:v>44833.488904201389</c:v>
                </c:pt>
                <c:pt idx="20589">
                  <c:v>44833.488907754632</c:v>
                </c:pt>
                <c:pt idx="20590">
                  <c:v>44833.48891133102</c:v>
                </c:pt>
                <c:pt idx="20591">
                  <c:v>44833.488914907408</c:v>
                </c:pt>
                <c:pt idx="20592">
                  <c:v>44833.488918483796</c:v>
                </c:pt>
                <c:pt idx="20593">
                  <c:v>44833.488921979166</c:v>
                </c:pt>
                <c:pt idx="20594">
                  <c:v>44833.48892560185</c:v>
                </c:pt>
                <c:pt idx="20595">
                  <c:v>44833.488929189814</c:v>
                </c:pt>
                <c:pt idx="20596">
                  <c:v>44833.488932777778</c:v>
                </c:pt>
                <c:pt idx="20597">
                  <c:v>44833.488936388887</c:v>
                </c:pt>
                <c:pt idx="20598">
                  <c:v>44833.488939976851</c:v>
                </c:pt>
                <c:pt idx="20599">
                  <c:v>44833.488943564815</c:v>
                </c:pt>
                <c:pt idx="20600">
                  <c:v>44833.488947164355</c:v>
                </c:pt>
                <c:pt idx="20601">
                  <c:v>44833.488950775463</c:v>
                </c:pt>
                <c:pt idx="20602">
                  <c:v>44833.488954363427</c:v>
                </c:pt>
                <c:pt idx="20603">
                  <c:v>44833.488957847221</c:v>
                </c:pt>
                <c:pt idx="20604">
                  <c:v>44833.48896141204</c:v>
                </c:pt>
                <c:pt idx="20605">
                  <c:v>44833.488965011573</c:v>
                </c:pt>
                <c:pt idx="20606">
                  <c:v>44833.488968634258</c:v>
                </c:pt>
                <c:pt idx="20607">
                  <c:v>44833.488972210645</c:v>
                </c:pt>
                <c:pt idx="20608">
                  <c:v>44833.488975775464</c:v>
                </c:pt>
                <c:pt idx="20609">
                  <c:v>44833.488979270835</c:v>
                </c:pt>
                <c:pt idx="20610">
                  <c:v>44833.488982858798</c:v>
                </c:pt>
                <c:pt idx="20611">
                  <c:v>44833.488986446762</c:v>
                </c:pt>
                <c:pt idx="20612">
                  <c:v>44833.488990011574</c:v>
                </c:pt>
                <c:pt idx="20613">
                  <c:v>44833.488993622683</c:v>
                </c:pt>
                <c:pt idx="20614">
                  <c:v>44833.488997210647</c:v>
                </c:pt>
                <c:pt idx="20615">
                  <c:v>44833.489000798611</c:v>
                </c:pt>
                <c:pt idx="20616">
                  <c:v>44833.489004282404</c:v>
                </c:pt>
                <c:pt idx="20617">
                  <c:v>44833.48900789352</c:v>
                </c:pt>
                <c:pt idx="20618">
                  <c:v>44833.489011481484</c:v>
                </c:pt>
                <c:pt idx="20619">
                  <c:v>44833.489014965278</c:v>
                </c:pt>
                <c:pt idx="20620">
                  <c:v>44833.489018449072</c:v>
                </c:pt>
                <c:pt idx="20621">
                  <c:v>44833.48902202546</c:v>
                </c:pt>
                <c:pt idx="20622">
                  <c:v>44833.489025636576</c:v>
                </c:pt>
                <c:pt idx="20623">
                  <c:v>44833.489029131946</c:v>
                </c:pt>
                <c:pt idx="20624">
                  <c:v>44833.489032708334</c:v>
                </c:pt>
                <c:pt idx="20625">
                  <c:v>44833.489036296298</c:v>
                </c:pt>
                <c:pt idx="20626">
                  <c:v>44833.489039884262</c:v>
                </c:pt>
                <c:pt idx="20627">
                  <c:v>44833.489043483794</c:v>
                </c:pt>
                <c:pt idx="20628">
                  <c:v>44833.489047071758</c:v>
                </c:pt>
                <c:pt idx="20629">
                  <c:v>44833.489050659722</c:v>
                </c:pt>
                <c:pt idx="20630">
                  <c:v>44833.48905423611</c:v>
                </c:pt>
                <c:pt idx="20631">
                  <c:v>44833.489057812498</c:v>
                </c:pt>
                <c:pt idx="20632">
                  <c:v>44833.489061377317</c:v>
                </c:pt>
                <c:pt idx="20633">
                  <c:v>44833.489064872687</c:v>
                </c:pt>
                <c:pt idx="20634">
                  <c:v>44833.489068495372</c:v>
                </c:pt>
                <c:pt idx="20635">
                  <c:v>44833.489072083335</c:v>
                </c:pt>
                <c:pt idx="20636">
                  <c:v>44833.489075671299</c:v>
                </c:pt>
                <c:pt idx="20637">
                  <c:v>44833.489079270832</c:v>
                </c:pt>
                <c:pt idx="20638">
                  <c:v>44833.489082870372</c:v>
                </c:pt>
                <c:pt idx="20639">
                  <c:v>44833.489086458336</c:v>
                </c:pt>
                <c:pt idx="20640">
                  <c:v>44833.489090034724</c:v>
                </c:pt>
                <c:pt idx="20641">
                  <c:v>44833.489093599535</c:v>
                </c:pt>
                <c:pt idx="20642">
                  <c:v>44833.489097199075</c:v>
                </c:pt>
                <c:pt idx="20643">
                  <c:v>44833.489100798608</c:v>
                </c:pt>
                <c:pt idx="20644">
                  <c:v>44833.489104282409</c:v>
                </c:pt>
                <c:pt idx="20645">
                  <c:v>44833.489107870373</c:v>
                </c:pt>
                <c:pt idx="20646">
                  <c:v>44833.489111446761</c:v>
                </c:pt>
                <c:pt idx="20647">
                  <c:v>44833.489115023149</c:v>
                </c:pt>
                <c:pt idx="20648">
                  <c:v>44833.489118599537</c:v>
                </c:pt>
                <c:pt idx="20649">
                  <c:v>44833.489122175924</c:v>
                </c:pt>
                <c:pt idx="20650">
                  <c:v>44833.489125740743</c:v>
                </c:pt>
                <c:pt idx="20651">
                  <c:v>44833.489129236114</c:v>
                </c:pt>
                <c:pt idx="20652">
                  <c:v>44833.489132847222</c:v>
                </c:pt>
                <c:pt idx="20653">
                  <c:v>44833.489136435186</c:v>
                </c:pt>
                <c:pt idx="20654">
                  <c:v>44833.489139999998</c:v>
                </c:pt>
                <c:pt idx="20655">
                  <c:v>44833.489143611114</c:v>
                </c:pt>
                <c:pt idx="20656">
                  <c:v>44833.489147222223</c:v>
                </c:pt>
                <c:pt idx="20657">
                  <c:v>44833.489150821762</c:v>
                </c:pt>
                <c:pt idx="20658">
                  <c:v>44833.489154386574</c:v>
                </c:pt>
                <c:pt idx="20659">
                  <c:v>44833.489157962962</c:v>
                </c:pt>
                <c:pt idx="20660">
                  <c:v>44833.48916153935</c:v>
                </c:pt>
                <c:pt idx="20661">
                  <c:v>44833.489165104169</c:v>
                </c:pt>
                <c:pt idx="20662">
                  <c:v>44833.489168599539</c:v>
                </c:pt>
                <c:pt idx="20663">
                  <c:v>44833.489172210648</c:v>
                </c:pt>
                <c:pt idx="20664">
                  <c:v>44833.489175798612</c:v>
                </c:pt>
                <c:pt idx="20665">
                  <c:v>44833.489179282406</c:v>
                </c:pt>
                <c:pt idx="20666">
                  <c:v>44833.489182870369</c:v>
                </c:pt>
                <c:pt idx="20667">
                  <c:v>44833.489186493054</c:v>
                </c:pt>
                <c:pt idx="20668">
                  <c:v>44833.489190057873</c:v>
                </c:pt>
                <c:pt idx="20669">
                  <c:v>44833.489193657406</c:v>
                </c:pt>
                <c:pt idx="20670">
                  <c:v>44833.489197256946</c:v>
                </c:pt>
                <c:pt idx="20671">
                  <c:v>44833.489200821758</c:v>
                </c:pt>
                <c:pt idx="20672">
                  <c:v>44833.489204444442</c:v>
                </c:pt>
                <c:pt idx="20673">
                  <c:v>44833.489208032406</c:v>
                </c:pt>
                <c:pt idx="20674">
                  <c:v>44833.48921162037</c:v>
                </c:pt>
                <c:pt idx="20675">
                  <c:v>44833.489215104164</c:v>
                </c:pt>
                <c:pt idx="20676">
                  <c:v>44833.489218726849</c:v>
                </c:pt>
                <c:pt idx="20677">
                  <c:v>44833.489222314813</c:v>
                </c:pt>
                <c:pt idx="20678">
                  <c:v>44833.4892258912</c:v>
                </c:pt>
                <c:pt idx="20679">
                  <c:v>44833.489229467596</c:v>
                </c:pt>
                <c:pt idx="20680">
                  <c:v>44833.48923295139</c:v>
                </c:pt>
                <c:pt idx="20681">
                  <c:v>44833.489236574074</c:v>
                </c:pt>
                <c:pt idx="20682">
                  <c:v>44833.489240150462</c:v>
                </c:pt>
                <c:pt idx="20683">
                  <c:v>44833.489243634256</c:v>
                </c:pt>
                <c:pt idx="20684">
                  <c:v>44833.489247210651</c:v>
                </c:pt>
                <c:pt idx="20685">
                  <c:v>44833.489250810184</c:v>
                </c:pt>
                <c:pt idx="20686">
                  <c:v>44833.489254363427</c:v>
                </c:pt>
                <c:pt idx="20687">
                  <c:v>44833.489257870373</c:v>
                </c:pt>
                <c:pt idx="20688">
                  <c:v>44833.489261481482</c:v>
                </c:pt>
                <c:pt idx="20689">
                  <c:v>44833.489265057869</c:v>
                </c:pt>
                <c:pt idx="20690">
                  <c:v>44833.489268634257</c:v>
                </c:pt>
                <c:pt idx="20691">
                  <c:v>44833.489272129627</c:v>
                </c:pt>
                <c:pt idx="20692">
                  <c:v>44833.489275740743</c:v>
                </c:pt>
                <c:pt idx="20693">
                  <c:v>44833.489279340276</c:v>
                </c:pt>
                <c:pt idx="20694">
                  <c:v>44833.489282893519</c:v>
                </c:pt>
                <c:pt idx="20695">
                  <c:v>44833.489286377313</c:v>
                </c:pt>
                <c:pt idx="20696">
                  <c:v>44833.489289861114</c:v>
                </c:pt>
                <c:pt idx="20697">
                  <c:v>44833.489293425926</c:v>
                </c:pt>
                <c:pt idx="20698">
                  <c:v>44833.48929690972</c:v>
                </c:pt>
                <c:pt idx="20699">
                  <c:v>44833.489300474539</c:v>
                </c:pt>
                <c:pt idx="20700">
                  <c:v>44833.489304039351</c:v>
                </c:pt>
                <c:pt idx="20701">
                  <c:v>44833.489307523145</c:v>
                </c:pt>
                <c:pt idx="20702">
                  <c:v>44833.489311006946</c:v>
                </c:pt>
                <c:pt idx="20703">
                  <c:v>44833.489314629631</c:v>
                </c:pt>
                <c:pt idx="20704">
                  <c:v>44833.489318206019</c:v>
                </c:pt>
                <c:pt idx="20705">
                  <c:v>44833.489321793983</c:v>
                </c:pt>
                <c:pt idx="20706">
                  <c:v>44833.48932537037</c:v>
                </c:pt>
                <c:pt idx="20707">
                  <c:v>44833.489328854164</c:v>
                </c:pt>
                <c:pt idx="20708">
                  <c:v>44833.489332430552</c:v>
                </c:pt>
                <c:pt idx="20709">
                  <c:v>44833.489336030092</c:v>
                </c:pt>
                <c:pt idx="20710">
                  <c:v>44833.489339618056</c:v>
                </c:pt>
                <c:pt idx="20711">
                  <c:v>44833.489343194444</c:v>
                </c:pt>
                <c:pt idx="20712">
                  <c:v>44833.489346782408</c:v>
                </c:pt>
                <c:pt idx="20713">
                  <c:v>44833.489350370372</c:v>
                </c:pt>
                <c:pt idx="20714">
                  <c:v>44833.489353946759</c:v>
                </c:pt>
                <c:pt idx="20715">
                  <c:v>44833.489357511571</c:v>
                </c:pt>
                <c:pt idx="20716">
                  <c:v>44833.489361122687</c:v>
                </c:pt>
                <c:pt idx="20717">
                  <c:v>44833.489364710651</c:v>
                </c:pt>
                <c:pt idx="20718">
                  <c:v>44833.489368298608</c:v>
                </c:pt>
                <c:pt idx="20719">
                  <c:v>44833.489371886571</c:v>
                </c:pt>
                <c:pt idx="20720">
                  <c:v>44833.489375497687</c:v>
                </c:pt>
                <c:pt idx="20721">
                  <c:v>44833.489379062499</c:v>
                </c:pt>
                <c:pt idx="20722">
                  <c:v>44833.489382650463</c:v>
                </c:pt>
                <c:pt idx="20723">
                  <c:v>44833.489386238427</c:v>
                </c:pt>
                <c:pt idx="20724">
                  <c:v>44833.489389814815</c:v>
                </c:pt>
                <c:pt idx="20725">
                  <c:v>44833.489393379627</c:v>
                </c:pt>
                <c:pt idx="20726">
                  <c:v>44833.489396863428</c:v>
                </c:pt>
                <c:pt idx="20727">
                  <c:v>44833.489400416664</c:v>
                </c:pt>
                <c:pt idx="20728">
                  <c:v>44833.489403900465</c:v>
                </c:pt>
                <c:pt idx="20729">
                  <c:v>44833.489407476853</c:v>
                </c:pt>
                <c:pt idx="20730">
                  <c:v>44833.489411064817</c:v>
                </c:pt>
                <c:pt idx="20731">
                  <c:v>44833.489414675925</c:v>
                </c:pt>
                <c:pt idx="20732">
                  <c:v>44833.489418159719</c:v>
                </c:pt>
                <c:pt idx="20733">
                  <c:v>44833.489421759259</c:v>
                </c:pt>
                <c:pt idx="20734">
                  <c:v>44833.489425324071</c:v>
                </c:pt>
                <c:pt idx="20735">
                  <c:v>44833.489428900466</c:v>
                </c:pt>
                <c:pt idx="20736">
                  <c:v>44833.489432488423</c:v>
                </c:pt>
                <c:pt idx="20737">
                  <c:v>44833.489436111115</c:v>
                </c:pt>
                <c:pt idx="20738">
                  <c:v>44833.489439699071</c:v>
                </c:pt>
                <c:pt idx="20739">
                  <c:v>44833.489443287035</c:v>
                </c:pt>
                <c:pt idx="20740">
                  <c:v>44833.489446898151</c:v>
                </c:pt>
                <c:pt idx="20741">
                  <c:v>44833.489450474539</c:v>
                </c:pt>
                <c:pt idx="20742">
                  <c:v>44833.489454027775</c:v>
                </c:pt>
                <c:pt idx="20743">
                  <c:v>44833.489457592594</c:v>
                </c:pt>
                <c:pt idx="20744">
                  <c:v>44833.489461192126</c:v>
                </c:pt>
                <c:pt idx="20745">
                  <c:v>44833.48946478009</c:v>
                </c:pt>
                <c:pt idx="20746">
                  <c:v>44833.489468368054</c:v>
                </c:pt>
                <c:pt idx="20747">
                  <c:v>44833.489471956018</c:v>
                </c:pt>
                <c:pt idx="20748">
                  <c:v>44833.489475567127</c:v>
                </c:pt>
                <c:pt idx="20749">
                  <c:v>44833.489479155091</c:v>
                </c:pt>
                <c:pt idx="20750">
                  <c:v>44833.48948271991</c:v>
                </c:pt>
                <c:pt idx="20751">
                  <c:v>44833.489486203704</c:v>
                </c:pt>
                <c:pt idx="20752">
                  <c:v>44833.489489791667</c:v>
                </c:pt>
                <c:pt idx="20753">
                  <c:v>44833.489493275461</c:v>
                </c:pt>
                <c:pt idx="20754">
                  <c:v>44833.489496875001</c:v>
                </c:pt>
                <c:pt idx="20755">
                  <c:v>44833.489500462965</c:v>
                </c:pt>
                <c:pt idx="20756">
                  <c:v>44833.489504039353</c:v>
                </c:pt>
                <c:pt idx="20757">
                  <c:v>44833.489507615741</c:v>
                </c:pt>
                <c:pt idx="20758">
                  <c:v>44833.489511099535</c:v>
                </c:pt>
                <c:pt idx="20759">
                  <c:v>44833.489514687499</c:v>
                </c:pt>
                <c:pt idx="20760">
                  <c:v>44833.489518171293</c:v>
                </c:pt>
                <c:pt idx="20761">
                  <c:v>44833.489521736112</c:v>
                </c:pt>
                <c:pt idx="20762">
                  <c:v>44833.489525231482</c:v>
                </c:pt>
                <c:pt idx="20763">
                  <c:v>44833.489528819446</c:v>
                </c:pt>
                <c:pt idx="20764">
                  <c:v>44833.48953230324</c:v>
                </c:pt>
                <c:pt idx="20765">
                  <c:v>44833.489535891204</c:v>
                </c:pt>
                <c:pt idx="20766">
                  <c:v>44833.489539467591</c:v>
                </c:pt>
                <c:pt idx="20767">
                  <c:v>44833.489543055555</c:v>
                </c:pt>
                <c:pt idx="20768">
                  <c:v>44833.489546655095</c:v>
                </c:pt>
                <c:pt idx="20769">
                  <c:v>44833.489550254628</c:v>
                </c:pt>
                <c:pt idx="20770">
                  <c:v>44833.489553842592</c:v>
                </c:pt>
                <c:pt idx="20771">
                  <c:v>44833.48955741898</c:v>
                </c:pt>
                <c:pt idx="20772">
                  <c:v>44833.489561006943</c:v>
                </c:pt>
                <c:pt idx="20773">
                  <c:v>44833.489564618052</c:v>
                </c:pt>
                <c:pt idx="20774">
                  <c:v>44833.489568182871</c:v>
                </c:pt>
                <c:pt idx="20775">
                  <c:v>44833.489571770835</c:v>
                </c:pt>
                <c:pt idx="20776">
                  <c:v>44833.489575358799</c:v>
                </c:pt>
                <c:pt idx="20777">
                  <c:v>44833.489578946763</c:v>
                </c:pt>
                <c:pt idx="20778">
                  <c:v>44833.489582569448</c:v>
                </c:pt>
                <c:pt idx="20779">
                  <c:v>44833.489586157404</c:v>
                </c:pt>
                <c:pt idx="20780">
                  <c:v>44833.489589722223</c:v>
                </c:pt>
                <c:pt idx="20781">
                  <c:v>44833.489593310187</c:v>
                </c:pt>
                <c:pt idx="20782">
                  <c:v>44833.489596886575</c:v>
                </c:pt>
                <c:pt idx="20783">
                  <c:v>44833.489600474539</c:v>
                </c:pt>
                <c:pt idx="20784">
                  <c:v>44833.489604016206</c:v>
                </c:pt>
                <c:pt idx="20785">
                  <c:v>44833.48960760417</c:v>
                </c:pt>
                <c:pt idx="20786">
                  <c:v>44833.489611226854</c:v>
                </c:pt>
                <c:pt idx="20787">
                  <c:v>44833.489614826387</c:v>
                </c:pt>
                <c:pt idx="20788">
                  <c:v>44833.489618368054</c:v>
                </c:pt>
                <c:pt idx="20789">
                  <c:v>44833.489621863424</c:v>
                </c:pt>
                <c:pt idx="20790">
                  <c:v>44833.489625428243</c:v>
                </c:pt>
                <c:pt idx="20791">
                  <c:v>44833.489628912037</c:v>
                </c:pt>
                <c:pt idx="20792">
                  <c:v>44833.48963246528</c:v>
                </c:pt>
                <c:pt idx="20793">
                  <c:v>44833.489635949074</c:v>
                </c:pt>
                <c:pt idx="20794">
                  <c:v>44833.489639502317</c:v>
                </c:pt>
                <c:pt idx="20795">
                  <c:v>44833.489642986111</c:v>
                </c:pt>
                <c:pt idx="20796">
                  <c:v>44833.489646550923</c:v>
                </c:pt>
                <c:pt idx="20797">
                  <c:v>44833.489650138887</c:v>
                </c:pt>
                <c:pt idx="20798">
                  <c:v>44833.489653703706</c:v>
                </c:pt>
                <c:pt idx="20799">
                  <c:v>44833.4896571875</c:v>
                </c:pt>
                <c:pt idx="20800">
                  <c:v>44833.489660752311</c:v>
                </c:pt>
                <c:pt idx="20801">
                  <c:v>44833.489664328707</c:v>
                </c:pt>
                <c:pt idx="20802">
                  <c:v>44833.489667812501</c:v>
                </c:pt>
                <c:pt idx="20803">
                  <c:v>44833.489671435185</c:v>
                </c:pt>
                <c:pt idx="20804">
                  <c:v>44833.489675011573</c:v>
                </c:pt>
                <c:pt idx="20805">
                  <c:v>44833.489678599537</c:v>
                </c:pt>
                <c:pt idx="20806">
                  <c:v>44833.489682187501</c:v>
                </c:pt>
                <c:pt idx="20807">
                  <c:v>44833.489685810186</c:v>
                </c:pt>
                <c:pt idx="20808">
                  <c:v>44833.489689409726</c:v>
                </c:pt>
                <c:pt idx="20809">
                  <c:v>44833.489692962961</c:v>
                </c:pt>
                <c:pt idx="20810">
                  <c:v>44833.489696446763</c:v>
                </c:pt>
                <c:pt idx="20811">
                  <c:v>44833.489700034719</c:v>
                </c:pt>
                <c:pt idx="20812">
                  <c:v>44833.48970351852</c:v>
                </c:pt>
                <c:pt idx="20813">
                  <c:v>44833.489707129629</c:v>
                </c:pt>
                <c:pt idx="20814">
                  <c:v>44833.489710682872</c:v>
                </c:pt>
                <c:pt idx="20815">
                  <c:v>44833.489714270836</c:v>
                </c:pt>
                <c:pt idx="20816">
                  <c:v>44833.4897178588</c:v>
                </c:pt>
                <c:pt idx="20817">
                  <c:v>44833.489721446756</c:v>
                </c:pt>
                <c:pt idx="20818">
                  <c:v>44833.48972503472</c:v>
                </c:pt>
                <c:pt idx="20819">
                  <c:v>44833.489728657405</c:v>
                </c:pt>
                <c:pt idx="20820">
                  <c:v>44833.489732245369</c:v>
                </c:pt>
                <c:pt idx="20821">
                  <c:v>44833.489735833333</c:v>
                </c:pt>
                <c:pt idx="20822">
                  <c:v>44833.489739317127</c:v>
                </c:pt>
                <c:pt idx="20823">
                  <c:v>44833.489742881946</c:v>
                </c:pt>
                <c:pt idx="20824">
                  <c:v>44833.489746504631</c:v>
                </c:pt>
                <c:pt idx="20825">
                  <c:v>44833.489750092594</c:v>
                </c:pt>
                <c:pt idx="20826">
                  <c:v>44833.489753680558</c:v>
                </c:pt>
                <c:pt idx="20827">
                  <c:v>44833.489757280091</c:v>
                </c:pt>
                <c:pt idx="20828">
                  <c:v>44833.489760891207</c:v>
                </c:pt>
                <c:pt idx="20829">
                  <c:v>44833.489764467595</c:v>
                </c:pt>
                <c:pt idx="20830">
                  <c:v>44833.489768032407</c:v>
                </c:pt>
                <c:pt idx="20831">
                  <c:v>44833.489771516201</c:v>
                </c:pt>
                <c:pt idx="20832">
                  <c:v>44833.489775104164</c:v>
                </c:pt>
                <c:pt idx="20833">
                  <c:v>44833.489778680552</c:v>
                </c:pt>
                <c:pt idx="20834">
                  <c:v>44833.489782303244</c:v>
                </c:pt>
                <c:pt idx="20835">
                  <c:v>44833.489785879632</c:v>
                </c:pt>
                <c:pt idx="20836">
                  <c:v>44833.489789363426</c:v>
                </c:pt>
                <c:pt idx="20837">
                  <c:v>44833.489792928238</c:v>
                </c:pt>
                <c:pt idx="20838">
                  <c:v>44833.489796539354</c:v>
                </c:pt>
                <c:pt idx="20839">
                  <c:v>44833.489800150463</c:v>
                </c:pt>
                <c:pt idx="20840">
                  <c:v>44833.48980372685</c:v>
                </c:pt>
                <c:pt idx="20841">
                  <c:v>44833.489807291669</c:v>
                </c:pt>
                <c:pt idx="20842">
                  <c:v>44833.489810787039</c:v>
                </c:pt>
                <c:pt idx="20843">
                  <c:v>44833.489814375003</c:v>
                </c:pt>
                <c:pt idx="20844">
                  <c:v>44833.489817997688</c:v>
                </c:pt>
                <c:pt idx="20845">
                  <c:v>44833.489821597221</c:v>
                </c:pt>
                <c:pt idx="20846">
                  <c:v>44833.48982516204</c:v>
                </c:pt>
                <c:pt idx="20847">
                  <c:v>44833.489828784725</c:v>
                </c:pt>
                <c:pt idx="20848">
                  <c:v>44833.489832372688</c:v>
                </c:pt>
                <c:pt idx="20849">
                  <c:v>44833.489835972221</c:v>
                </c:pt>
                <c:pt idx="20850">
                  <c:v>44833.48983953704</c:v>
                </c:pt>
                <c:pt idx="20851">
                  <c:v>44833.489843124997</c:v>
                </c:pt>
                <c:pt idx="20852">
                  <c:v>44833.489846608798</c:v>
                </c:pt>
                <c:pt idx="20853">
                  <c:v>44833.489850219907</c:v>
                </c:pt>
                <c:pt idx="20854">
                  <c:v>44833.489853796294</c:v>
                </c:pt>
                <c:pt idx="20855">
                  <c:v>44833.489857361114</c:v>
                </c:pt>
                <c:pt idx="20856">
                  <c:v>44833.489860844908</c:v>
                </c:pt>
                <c:pt idx="20857">
                  <c:v>44833.489864432871</c:v>
                </c:pt>
                <c:pt idx="20858">
                  <c:v>44833.489867974538</c:v>
                </c:pt>
                <c:pt idx="20859">
                  <c:v>44833.489871458332</c:v>
                </c:pt>
                <c:pt idx="20860">
                  <c:v>44833.48987503472</c:v>
                </c:pt>
                <c:pt idx="20861">
                  <c:v>44833.489878611108</c:v>
                </c:pt>
                <c:pt idx="20862">
                  <c:v>44833.489882199072</c:v>
                </c:pt>
                <c:pt idx="20863">
                  <c:v>44833.489885821757</c:v>
                </c:pt>
                <c:pt idx="20864">
                  <c:v>44833.489889398152</c:v>
                </c:pt>
                <c:pt idx="20865">
                  <c:v>44833.489892997684</c:v>
                </c:pt>
                <c:pt idx="20866">
                  <c:v>44833.489896562503</c:v>
                </c:pt>
                <c:pt idx="20867">
                  <c:v>44833.489900162036</c:v>
                </c:pt>
                <c:pt idx="20868">
                  <c:v>44833.489903738424</c:v>
                </c:pt>
                <c:pt idx="20869">
                  <c:v>44833.489907291667</c:v>
                </c:pt>
                <c:pt idx="20870">
                  <c:v>44833.489910775461</c:v>
                </c:pt>
                <c:pt idx="20871">
                  <c:v>44833.489914375001</c:v>
                </c:pt>
                <c:pt idx="20872">
                  <c:v>44833.489917870371</c:v>
                </c:pt>
                <c:pt idx="20873">
                  <c:v>44833.489921458335</c:v>
                </c:pt>
                <c:pt idx="20874">
                  <c:v>44833.489925046299</c:v>
                </c:pt>
                <c:pt idx="20875">
                  <c:v>44833.489928668983</c:v>
                </c:pt>
                <c:pt idx="20876">
                  <c:v>44833.489932268516</c:v>
                </c:pt>
                <c:pt idx="20877">
                  <c:v>44833.489935844904</c:v>
                </c:pt>
                <c:pt idx="20878">
                  <c:v>44833.489939328705</c:v>
                </c:pt>
                <c:pt idx="20879">
                  <c:v>44833.489942928238</c:v>
                </c:pt>
                <c:pt idx="20880">
                  <c:v>44833.489946504633</c:v>
                </c:pt>
                <c:pt idx="20881">
                  <c:v>44833.489950081021</c:v>
                </c:pt>
                <c:pt idx="20882">
                  <c:v>44833.489953668985</c:v>
                </c:pt>
                <c:pt idx="20883">
                  <c:v>44833.489957152779</c:v>
                </c:pt>
                <c:pt idx="20884">
                  <c:v>44833.489960752318</c:v>
                </c:pt>
                <c:pt idx="20885">
                  <c:v>44833.489964340275</c:v>
                </c:pt>
                <c:pt idx="20886">
                  <c:v>44833.489967939815</c:v>
                </c:pt>
                <c:pt idx="20887">
                  <c:v>44833.489971527779</c:v>
                </c:pt>
                <c:pt idx="20888">
                  <c:v>44833.489975115743</c:v>
                </c:pt>
                <c:pt idx="20889">
                  <c:v>44833.489978750004</c:v>
                </c:pt>
                <c:pt idx="20890">
                  <c:v>44833.48998233796</c:v>
                </c:pt>
                <c:pt idx="20891">
                  <c:v>44833.489985925924</c:v>
                </c:pt>
                <c:pt idx="20892">
                  <c:v>44833.489989409725</c:v>
                </c:pt>
                <c:pt idx="20893">
                  <c:v>44833.489993020834</c:v>
                </c:pt>
                <c:pt idx="20894">
                  <c:v>44833.489996608798</c:v>
                </c:pt>
                <c:pt idx="20895">
                  <c:v>44833.490000185186</c:v>
                </c:pt>
                <c:pt idx="20896">
                  <c:v>44833.49000366898</c:v>
                </c:pt>
                <c:pt idx="20897">
                  <c:v>44833.490007256943</c:v>
                </c:pt>
                <c:pt idx="20898">
                  <c:v>44833.490010879628</c:v>
                </c:pt>
                <c:pt idx="20899">
                  <c:v>44833.490014444447</c:v>
                </c:pt>
                <c:pt idx="20900">
                  <c:v>44833.490018032404</c:v>
                </c:pt>
                <c:pt idx="20901">
                  <c:v>44833.490021608799</c:v>
                </c:pt>
                <c:pt idx="20902">
                  <c:v>44833.490025208332</c:v>
                </c:pt>
                <c:pt idx="20903">
                  <c:v>44833.490028773151</c:v>
                </c:pt>
                <c:pt idx="20904">
                  <c:v>44833.490032326386</c:v>
                </c:pt>
                <c:pt idx="20905">
                  <c:v>44833.490035810188</c:v>
                </c:pt>
                <c:pt idx="20906">
                  <c:v>44833.490039432872</c:v>
                </c:pt>
                <c:pt idx="20907">
                  <c:v>44833.490043020836</c:v>
                </c:pt>
                <c:pt idx="20908">
                  <c:v>44833.490046597224</c:v>
                </c:pt>
                <c:pt idx="20909">
                  <c:v>44833.490050196757</c:v>
                </c:pt>
                <c:pt idx="20910">
                  <c:v>44833.490053807873</c:v>
                </c:pt>
                <c:pt idx="20911">
                  <c:v>44833.490057395837</c:v>
                </c:pt>
                <c:pt idx="20912">
                  <c:v>44833.490060972224</c:v>
                </c:pt>
                <c:pt idx="20913">
                  <c:v>44833.490064571757</c:v>
                </c:pt>
                <c:pt idx="20914">
                  <c:v>44833.490068194442</c:v>
                </c:pt>
                <c:pt idx="20915">
                  <c:v>44833.490071759261</c:v>
                </c:pt>
                <c:pt idx="20916">
                  <c:v>44833.490075335649</c:v>
                </c:pt>
                <c:pt idx="20917">
                  <c:v>44833.490078819443</c:v>
                </c:pt>
                <c:pt idx="20918">
                  <c:v>44833.490082395831</c:v>
                </c:pt>
                <c:pt idx="20919">
                  <c:v>44833.490085972226</c:v>
                </c:pt>
                <c:pt idx="20920">
                  <c:v>44833.490089467596</c:v>
                </c:pt>
                <c:pt idx="20921">
                  <c:v>44833.490093032407</c:v>
                </c:pt>
                <c:pt idx="20922">
                  <c:v>44833.490096655092</c:v>
                </c:pt>
                <c:pt idx="20923">
                  <c:v>44833.490100243056</c:v>
                </c:pt>
                <c:pt idx="20924">
                  <c:v>44833.490103819444</c:v>
                </c:pt>
                <c:pt idx="20925">
                  <c:v>44833.490107430553</c:v>
                </c:pt>
                <c:pt idx="20926">
                  <c:v>44833.490110914354</c:v>
                </c:pt>
                <c:pt idx="20927">
                  <c:v>44833.490114409724</c:v>
                </c:pt>
                <c:pt idx="20928">
                  <c:v>44833.490117997688</c:v>
                </c:pt>
                <c:pt idx="20929">
                  <c:v>44833.490121585652</c:v>
                </c:pt>
                <c:pt idx="20930">
                  <c:v>44833.490125185184</c:v>
                </c:pt>
                <c:pt idx="20931">
                  <c:v>44833.490128680554</c:v>
                </c:pt>
                <c:pt idx="20932">
                  <c:v>44833.490132268518</c:v>
                </c:pt>
                <c:pt idx="20933">
                  <c:v>44833.490135856482</c:v>
                </c:pt>
                <c:pt idx="20934">
                  <c:v>44833.490139421294</c:v>
                </c:pt>
                <c:pt idx="20935">
                  <c:v>44833.490142962961</c:v>
                </c:pt>
                <c:pt idx="20936">
                  <c:v>44833.490146550925</c:v>
                </c:pt>
                <c:pt idx="20937">
                  <c:v>44833.490150034719</c:v>
                </c:pt>
                <c:pt idx="20938">
                  <c:v>44833.490153587962</c:v>
                </c:pt>
                <c:pt idx="20939">
                  <c:v>44833.490157071756</c:v>
                </c:pt>
                <c:pt idx="20940">
                  <c:v>44833.490160636575</c:v>
                </c:pt>
                <c:pt idx="20941">
                  <c:v>44833.490164189818</c:v>
                </c:pt>
                <c:pt idx="20942">
                  <c:v>44833.49016778935</c:v>
                </c:pt>
                <c:pt idx="20943">
                  <c:v>44833.490171377314</c:v>
                </c:pt>
                <c:pt idx="20944">
                  <c:v>44833.490174976854</c:v>
                </c:pt>
                <c:pt idx="20945">
                  <c:v>44833.490178576387</c:v>
                </c:pt>
                <c:pt idx="20946">
                  <c:v>44833.490182164351</c:v>
                </c:pt>
                <c:pt idx="20947">
                  <c:v>44833.490185717594</c:v>
                </c:pt>
                <c:pt idx="20948">
                  <c:v>44833.490189201388</c:v>
                </c:pt>
                <c:pt idx="20949">
                  <c:v>44833.490192789352</c:v>
                </c:pt>
                <c:pt idx="20950">
                  <c:v>44833.490196342595</c:v>
                </c:pt>
                <c:pt idx="20951">
                  <c:v>44833.490199942127</c:v>
                </c:pt>
                <c:pt idx="20952">
                  <c:v>44833.490203564812</c:v>
                </c:pt>
                <c:pt idx="20953">
                  <c:v>44833.490207141207</c:v>
                </c:pt>
                <c:pt idx="20954">
                  <c:v>44833.490210706019</c:v>
                </c:pt>
                <c:pt idx="20955">
                  <c:v>44833.490214189813</c:v>
                </c:pt>
                <c:pt idx="20956">
                  <c:v>44833.490217673614</c:v>
                </c:pt>
                <c:pt idx="20957">
                  <c:v>44833.490221261571</c:v>
                </c:pt>
                <c:pt idx="20958">
                  <c:v>44833.490224884263</c:v>
                </c:pt>
                <c:pt idx="20959">
                  <c:v>44833.490228472219</c:v>
                </c:pt>
                <c:pt idx="20960">
                  <c:v>44833.490232048614</c:v>
                </c:pt>
                <c:pt idx="20961">
                  <c:v>44833.490235613426</c:v>
                </c:pt>
                <c:pt idx="20962">
                  <c:v>44833.490239212966</c:v>
                </c:pt>
                <c:pt idx="20963">
                  <c:v>44833.490242824075</c:v>
                </c:pt>
                <c:pt idx="20964">
                  <c:v>44833.490246307869</c:v>
                </c:pt>
                <c:pt idx="20965">
                  <c:v>44833.490249895833</c:v>
                </c:pt>
                <c:pt idx="20966">
                  <c:v>44833.490253483797</c:v>
                </c:pt>
                <c:pt idx="20967">
                  <c:v>44833.490256967591</c:v>
                </c:pt>
                <c:pt idx="20968">
                  <c:v>44833.49026053241</c:v>
                </c:pt>
                <c:pt idx="20969">
                  <c:v>44833.490264155094</c:v>
                </c:pt>
                <c:pt idx="20970">
                  <c:v>44833.490267719906</c:v>
                </c:pt>
                <c:pt idx="20971">
                  <c:v>44833.490271296294</c:v>
                </c:pt>
                <c:pt idx="20972">
                  <c:v>44833.490274780095</c:v>
                </c:pt>
                <c:pt idx="20973">
                  <c:v>44833.490278344907</c:v>
                </c:pt>
                <c:pt idx="20974">
                  <c:v>44833.490281828701</c:v>
                </c:pt>
                <c:pt idx="20975">
                  <c:v>44833.49028539352</c:v>
                </c:pt>
                <c:pt idx="20976">
                  <c:v>44833.490288993053</c:v>
                </c:pt>
                <c:pt idx="20977">
                  <c:v>44833.490292546296</c:v>
                </c:pt>
                <c:pt idx="20978">
                  <c:v>44833.490296111115</c:v>
                </c:pt>
                <c:pt idx="20979">
                  <c:v>44833.490299710647</c:v>
                </c:pt>
                <c:pt idx="20980">
                  <c:v>44833.490303298611</c:v>
                </c:pt>
                <c:pt idx="20981">
                  <c:v>44833.490306898151</c:v>
                </c:pt>
                <c:pt idx="20982">
                  <c:v>44833.490310486108</c:v>
                </c:pt>
                <c:pt idx="20983">
                  <c:v>44833.490314062503</c:v>
                </c:pt>
                <c:pt idx="20984">
                  <c:v>44833.490317627315</c:v>
                </c:pt>
                <c:pt idx="20985">
                  <c:v>44833.490321192126</c:v>
                </c:pt>
                <c:pt idx="20986">
                  <c:v>44833.490324768522</c:v>
                </c:pt>
                <c:pt idx="20987">
                  <c:v>44833.490328344909</c:v>
                </c:pt>
                <c:pt idx="20988">
                  <c:v>44833.490331909721</c:v>
                </c:pt>
                <c:pt idx="20989">
                  <c:v>44833.490335509261</c:v>
                </c:pt>
                <c:pt idx="20990">
                  <c:v>44833.490339085649</c:v>
                </c:pt>
                <c:pt idx="20991">
                  <c:v>44833.490342650461</c:v>
                </c:pt>
                <c:pt idx="20992">
                  <c:v>44833.490346261577</c:v>
                </c:pt>
                <c:pt idx="20993">
                  <c:v>44833.490349849541</c:v>
                </c:pt>
                <c:pt idx="20994">
                  <c:v>44833.490353437497</c:v>
                </c:pt>
                <c:pt idx="20995">
                  <c:v>44833.490357002316</c:v>
                </c:pt>
                <c:pt idx="20996">
                  <c:v>44833.49036059028</c:v>
                </c:pt>
                <c:pt idx="20997">
                  <c:v>44833.490364178244</c:v>
                </c:pt>
                <c:pt idx="20998">
                  <c:v>44833.490367777777</c:v>
                </c:pt>
                <c:pt idx="20999">
                  <c:v>44833.49037136574</c:v>
                </c:pt>
                <c:pt idx="21000">
                  <c:v>44833.490374942128</c:v>
                </c:pt>
                <c:pt idx="21001">
                  <c:v>44833.490378506947</c:v>
                </c:pt>
                <c:pt idx="21002">
                  <c:v>44833.490382071759</c:v>
                </c:pt>
                <c:pt idx="21003">
                  <c:v>44833.490385636571</c:v>
                </c:pt>
                <c:pt idx="21004">
                  <c:v>44833.49038920139</c:v>
                </c:pt>
                <c:pt idx="21005">
                  <c:v>44833.490392777778</c:v>
                </c:pt>
                <c:pt idx="21006">
                  <c:v>44833.490396261572</c:v>
                </c:pt>
                <c:pt idx="21007">
                  <c:v>44833.490399814815</c:v>
                </c:pt>
                <c:pt idx="21008">
                  <c:v>44833.490403402779</c:v>
                </c:pt>
                <c:pt idx="21009">
                  <c:v>44833.490406956022</c:v>
                </c:pt>
                <c:pt idx="21010">
                  <c:v>44833.490410532409</c:v>
                </c:pt>
                <c:pt idx="21011">
                  <c:v>44833.490414120373</c:v>
                </c:pt>
                <c:pt idx="21012">
                  <c:v>44833.490417685185</c:v>
                </c:pt>
                <c:pt idx="21013">
                  <c:v>44833.490421284725</c:v>
                </c:pt>
                <c:pt idx="21014">
                  <c:v>44833.490424861113</c:v>
                </c:pt>
                <c:pt idx="21015">
                  <c:v>44833.490428472222</c:v>
                </c:pt>
                <c:pt idx="21016">
                  <c:v>44833.490432048609</c:v>
                </c:pt>
                <c:pt idx="21017">
                  <c:v>44833.490435532411</c:v>
                </c:pt>
                <c:pt idx="21018">
                  <c:v>44833.490439131943</c:v>
                </c:pt>
                <c:pt idx="21019">
                  <c:v>44833.490442731483</c:v>
                </c:pt>
                <c:pt idx="21020">
                  <c:v>44833.490446215277</c:v>
                </c:pt>
                <c:pt idx="21021">
                  <c:v>44833.490449699071</c:v>
                </c:pt>
                <c:pt idx="21022">
                  <c:v>44833.490453287035</c:v>
                </c:pt>
                <c:pt idx="21023">
                  <c:v>44833.490456863423</c:v>
                </c:pt>
                <c:pt idx="21024">
                  <c:v>44833.490460428242</c:v>
                </c:pt>
                <c:pt idx="21025">
                  <c:v>44833.490463993054</c:v>
                </c:pt>
                <c:pt idx="21026">
                  <c:v>44833.490467592594</c:v>
                </c:pt>
                <c:pt idx="21027">
                  <c:v>44833.490471215278</c:v>
                </c:pt>
                <c:pt idx="21028">
                  <c:v>44833.490474803242</c:v>
                </c:pt>
                <c:pt idx="21029">
                  <c:v>44833.490478391206</c:v>
                </c:pt>
                <c:pt idx="21030">
                  <c:v>44833.490481875</c:v>
                </c:pt>
                <c:pt idx="21031">
                  <c:v>44833.490485451388</c:v>
                </c:pt>
                <c:pt idx="21032">
                  <c:v>44833.490489004631</c:v>
                </c:pt>
                <c:pt idx="21033">
                  <c:v>44833.490492627316</c:v>
                </c:pt>
                <c:pt idx="21034">
                  <c:v>44833.490496226848</c:v>
                </c:pt>
                <c:pt idx="21035">
                  <c:v>44833.490499780091</c:v>
                </c:pt>
                <c:pt idx="21036">
                  <c:v>44833.490503368055</c:v>
                </c:pt>
                <c:pt idx="21037">
                  <c:v>44833.490506944443</c:v>
                </c:pt>
                <c:pt idx="21038">
                  <c:v>44833.490510567128</c:v>
                </c:pt>
                <c:pt idx="21039">
                  <c:v>44833.490514155092</c:v>
                </c:pt>
                <c:pt idx="21040">
                  <c:v>44833.490517743056</c:v>
                </c:pt>
                <c:pt idx="21041">
                  <c:v>44833.490521307867</c:v>
                </c:pt>
                <c:pt idx="21042">
                  <c:v>44833.490524803237</c:v>
                </c:pt>
                <c:pt idx="21043">
                  <c:v>44833.490528414353</c:v>
                </c:pt>
                <c:pt idx="21044">
                  <c:v>44833.490531979165</c:v>
                </c:pt>
                <c:pt idx="21045">
                  <c:v>44833.490535474535</c:v>
                </c:pt>
                <c:pt idx="21046">
                  <c:v>44833.490539062499</c:v>
                </c:pt>
                <c:pt idx="21047">
                  <c:v>44833.490542650463</c:v>
                </c:pt>
                <c:pt idx="21048">
                  <c:v>44833.490546203706</c:v>
                </c:pt>
                <c:pt idx="21049">
                  <c:v>44833.4905496875</c:v>
                </c:pt>
                <c:pt idx="21050">
                  <c:v>44833.490553321761</c:v>
                </c:pt>
                <c:pt idx="21051">
                  <c:v>44833.490556909725</c:v>
                </c:pt>
                <c:pt idx="21052">
                  <c:v>44833.49056046296</c:v>
                </c:pt>
                <c:pt idx="21053">
                  <c:v>44833.490564050924</c:v>
                </c:pt>
                <c:pt idx="21054">
                  <c:v>44833.490567534725</c:v>
                </c:pt>
                <c:pt idx="21055">
                  <c:v>44833.490571076392</c:v>
                </c:pt>
                <c:pt idx="21056">
                  <c:v>44833.490574571762</c:v>
                </c:pt>
                <c:pt idx="21057">
                  <c:v>44833.490578136574</c:v>
                </c:pt>
                <c:pt idx="21058">
                  <c:v>44833.490581724538</c:v>
                </c:pt>
                <c:pt idx="21059">
                  <c:v>44833.490585335647</c:v>
                </c:pt>
                <c:pt idx="21060">
                  <c:v>44833.490588923611</c:v>
                </c:pt>
                <c:pt idx="21061">
                  <c:v>44833.490592511575</c:v>
                </c:pt>
                <c:pt idx="21062">
                  <c:v>44833.490595995368</c:v>
                </c:pt>
                <c:pt idx="21063">
                  <c:v>44833.490599583332</c:v>
                </c:pt>
                <c:pt idx="21064">
                  <c:v>44833.490603206017</c:v>
                </c:pt>
                <c:pt idx="21065">
                  <c:v>44833.490606793981</c:v>
                </c:pt>
                <c:pt idx="21066">
                  <c:v>44833.490610277775</c:v>
                </c:pt>
                <c:pt idx="21067">
                  <c:v>44833.490613831018</c:v>
                </c:pt>
                <c:pt idx="21068">
                  <c:v>44833.490617407406</c:v>
                </c:pt>
                <c:pt idx="21069">
                  <c:v>44833.490621006946</c:v>
                </c:pt>
                <c:pt idx="21070">
                  <c:v>44833.49062462963</c:v>
                </c:pt>
                <c:pt idx="21071">
                  <c:v>44833.490628217594</c:v>
                </c:pt>
                <c:pt idx="21072">
                  <c:v>44833.490631782406</c:v>
                </c:pt>
                <c:pt idx="21073">
                  <c:v>44833.4906352662</c:v>
                </c:pt>
                <c:pt idx="21074">
                  <c:v>44833.490638831019</c:v>
                </c:pt>
                <c:pt idx="21075">
                  <c:v>44833.490642314813</c:v>
                </c:pt>
                <c:pt idx="21076">
                  <c:v>44833.490645925929</c:v>
                </c:pt>
                <c:pt idx="21077">
                  <c:v>44833.490649525462</c:v>
                </c:pt>
                <c:pt idx="21078">
                  <c:v>44833.490653113426</c:v>
                </c:pt>
                <c:pt idx="21079">
                  <c:v>44833.490656678237</c:v>
                </c:pt>
                <c:pt idx="21080">
                  <c:v>44833.490660266201</c:v>
                </c:pt>
                <c:pt idx="21081">
                  <c:v>44833.490663750003</c:v>
                </c:pt>
                <c:pt idx="21082">
                  <c:v>44833.490667372687</c:v>
                </c:pt>
                <c:pt idx="21083">
                  <c:v>44833.490670937499</c:v>
                </c:pt>
                <c:pt idx="21084">
                  <c:v>44833.490674513887</c:v>
                </c:pt>
                <c:pt idx="21085">
                  <c:v>44833.490678090275</c:v>
                </c:pt>
                <c:pt idx="21086">
                  <c:v>44833.490681678239</c:v>
                </c:pt>
                <c:pt idx="21087">
                  <c:v>44833.49068516204</c:v>
                </c:pt>
                <c:pt idx="21088">
                  <c:v>44833.490688773149</c:v>
                </c:pt>
                <c:pt idx="21089">
                  <c:v>44833.490692372688</c:v>
                </c:pt>
                <c:pt idx="21090">
                  <c:v>44833.490695949076</c:v>
                </c:pt>
                <c:pt idx="21091">
                  <c:v>44833.490699525464</c:v>
                </c:pt>
                <c:pt idx="21092">
                  <c:v>44833.490703101852</c:v>
                </c:pt>
                <c:pt idx="21093">
                  <c:v>44833.490706585646</c:v>
                </c:pt>
                <c:pt idx="21094">
                  <c:v>44833.490710185186</c:v>
                </c:pt>
                <c:pt idx="21095">
                  <c:v>44833.490713715277</c:v>
                </c:pt>
                <c:pt idx="21096">
                  <c:v>44833.490717199071</c:v>
                </c:pt>
                <c:pt idx="21097">
                  <c:v>44833.490720821763</c:v>
                </c:pt>
                <c:pt idx="21098">
                  <c:v>44833.490724421295</c:v>
                </c:pt>
                <c:pt idx="21099">
                  <c:v>44833.490728009259</c:v>
                </c:pt>
                <c:pt idx="21100">
                  <c:v>44833.490731574071</c:v>
                </c:pt>
                <c:pt idx="21101">
                  <c:v>44833.490735150466</c:v>
                </c:pt>
                <c:pt idx="21102">
                  <c:v>44833.490738761575</c:v>
                </c:pt>
                <c:pt idx="21103">
                  <c:v>44833.490742349539</c:v>
                </c:pt>
                <c:pt idx="21104">
                  <c:v>44833.490745937503</c:v>
                </c:pt>
                <c:pt idx="21105">
                  <c:v>44833.490749421297</c:v>
                </c:pt>
                <c:pt idx="21106">
                  <c:v>44833.490753043981</c:v>
                </c:pt>
                <c:pt idx="21107">
                  <c:v>44833.490756620369</c:v>
                </c:pt>
                <c:pt idx="21108">
                  <c:v>44833.490760208333</c:v>
                </c:pt>
                <c:pt idx="21109">
                  <c:v>44833.490763784721</c:v>
                </c:pt>
                <c:pt idx="21110">
                  <c:v>44833.490767361109</c:v>
                </c:pt>
                <c:pt idx="21111">
                  <c:v>44833.490770960649</c:v>
                </c:pt>
                <c:pt idx="21112">
                  <c:v>44833.490774560189</c:v>
                </c:pt>
                <c:pt idx="21113">
                  <c:v>44833.490778125</c:v>
                </c:pt>
                <c:pt idx="21114">
                  <c:v>44833.49078172454</c:v>
                </c:pt>
                <c:pt idx="21115">
                  <c:v>44833.490785300928</c:v>
                </c:pt>
                <c:pt idx="21116">
                  <c:v>44833.490788854164</c:v>
                </c:pt>
                <c:pt idx="21117">
                  <c:v>44833.490792418983</c:v>
                </c:pt>
                <c:pt idx="21118">
                  <c:v>44833.490795914353</c:v>
                </c:pt>
                <c:pt idx="21119">
                  <c:v>44833.490799502317</c:v>
                </c:pt>
                <c:pt idx="21120">
                  <c:v>44833.490803125002</c:v>
                </c:pt>
                <c:pt idx="21121">
                  <c:v>44833.490806701389</c:v>
                </c:pt>
                <c:pt idx="21122">
                  <c:v>44833.490810185183</c:v>
                </c:pt>
                <c:pt idx="21123">
                  <c:v>44833.490813773147</c:v>
                </c:pt>
                <c:pt idx="21124">
                  <c:v>44833.490817349535</c:v>
                </c:pt>
                <c:pt idx="21125">
                  <c:v>44833.490820833336</c:v>
                </c:pt>
                <c:pt idx="21126">
                  <c:v>44833.490824444445</c:v>
                </c:pt>
                <c:pt idx="21127">
                  <c:v>44833.490828032409</c:v>
                </c:pt>
                <c:pt idx="21128">
                  <c:v>44833.490831516203</c:v>
                </c:pt>
                <c:pt idx="21129">
                  <c:v>44833.49083505787</c:v>
                </c:pt>
                <c:pt idx="21130">
                  <c:v>44833.490838634258</c:v>
                </c:pt>
                <c:pt idx="21131">
                  <c:v>44833.490842118059</c:v>
                </c:pt>
                <c:pt idx="21132">
                  <c:v>44833.490845706016</c:v>
                </c:pt>
                <c:pt idx="21133">
                  <c:v>44833.490849340276</c:v>
                </c:pt>
                <c:pt idx="21134">
                  <c:v>44833.49085292824</c:v>
                </c:pt>
                <c:pt idx="21135">
                  <c:v>44833.490856504628</c:v>
                </c:pt>
                <c:pt idx="21136">
                  <c:v>44833.490860104168</c:v>
                </c:pt>
                <c:pt idx="21137">
                  <c:v>44833.49086366898</c:v>
                </c:pt>
                <c:pt idx="21138">
                  <c:v>44833.490867245368</c:v>
                </c:pt>
                <c:pt idx="21139">
                  <c:v>44833.490870856484</c:v>
                </c:pt>
                <c:pt idx="21140">
                  <c:v>44833.490874444447</c:v>
                </c:pt>
                <c:pt idx="21141">
                  <c:v>44833.490878009259</c:v>
                </c:pt>
                <c:pt idx="21142">
                  <c:v>44833.490881585647</c:v>
                </c:pt>
                <c:pt idx="21143">
                  <c:v>44833.490885185187</c:v>
                </c:pt>
                <c:pt idx="21144">
                  <c:v>44833.490888807872</c:v>
                </c:pt>
                <c:pt idx="21145">
                  <c:v>44833.490892395836</c:v>
                </c:pt>
                <c:pt idx="21146">
                  <c:v>44833.490895972223</c:v>
                </c:pt>
                <c:pt idx="21147">
                  <c:v>44833.490899537035</c:v>
                </c:pt>
                <c:pt idx="21148">
                  <c:v>44833.490903124999</c:v>
                </c:pt>
                <c:pt idx="21149">
                  <c:v>44833.490906747684</c:v>
                </c:pt>
                <c:pt idx="21150">
                  <c:v>44833.490910335648</c:v>
                </c:pt>
                <c:pt idx="21151">
                  <c:v>44833.490913819442</c:v>
                </c:pt>
                <c:pt idx="21152">
                  <c:v>44833.490917407406</c:v>
                </c:pt>
                <c:pt idx="21153">
                  <c:v>44833.49092103009</c:v>
                </c:pt>
                <c:pt idx="21154">
                  <c:v>44833.490924594909</c:v>
                </c:pt>
                <c:pt idx="21155">
                  <c:v>44833.490928171297</c:v>
                </c:pt>
                <c:pt idx="21156">
                  <c:v>44833.490931747685</c:v>
                </c:pt>
                <c:pt idx="21157">
                  <c:v>44833.490935335649</c:v>
                </c:pt>
                <c:pt idx="21158">
                  <c:v>44833.490938888892</c:v>
                </c:pt>
                <c:pt idx="21159">
                  <c:v>44833.490942500001</c:v>
                </c:pt>
                <c:pt idx="21160">
                  <c:v>44833.490946111109</c:v>
                </c:pt>
                <c:pt idx="21161">
                  <c:v>44833.490949664352</c:v>
                </c:pt>
                <c:pt idx="21162">
                  <c:v>44833.490953148146</c:v>
                </c:pt>
                <c:pt idx="21163">
                  <c:v>44833.49095673611</c:v>
                </c:pt>
                <c:pt idx="21164">
                  <c:v>44833.490960324074</c:v>
                </c:pt>
                <c:pt idx="21165">
                  <c:v>44833.490963900462</c:v>
                </c:pt>
                <c:pt idx="21166">
                  <c:v>44833.490967384256</c:v>
                </c:pt>
                <c:pt idx="21167">
                  <c:v>44833.490971006948</c:v>
                </c:pt>
                <c:pt idx="21168">
                  <c:v>44833.490974594904</c:v>
                </c:pt>
                <c:pt idx="21169">
                  <c:v>44833.490978182868</c:v>
                </c:pt>
                <c:pt idx="21170">
                  <c:v>44833.490981747687</c:v>
                </c:pt>
                <c:pt idx="21171">
                  <c:v>44833.490985335651</c:v>
                </c:pt>
                <c:pt idx="21172">
                  <c:v>44833.490988912039</c:v>
                </c:pt>
                <c:pt idx="21173">
                  <c:v>44833.490992523148</c:v>
                </c:pt>
                <c:pt idx="21174">
                  <c:v>44833.490996006942</c:v>
                </c:pt>
                <c:pt idx="21175">
                  <c:v>44833.490999583337</c:v>
                </c:pt>
                <c:pt idx="21176">
                  <c:v>44833.491003159725</c:v>
                </c:pt>
                <c:pt idx="21177">
                  <c:v>44833.491006759257</c:v>
                </c:pt>
                <c:pt idx="21178">
                  <c:v>44833.491010381942</c:v>
                </c:pt>
                <c:pt idx="21179">
                  <c:v>44833.491013969906</c:v>
                </c:pt>
                <c:pt idx="21180">
                  <c:v>44833.491017546294</c:v>
                </c:pt>
                <c:pt idx="21181">
                  <c:v>44833.491021122682</c:v>
                </c:pt>
                <c:pt idx="21182">
                  <c:v>44833.491024733798</c:v>
                </c:pt>
                <c:pt idx="21183">
                  <c:v>44833.491028321761</c:v>
                </c:pt>
                <c:pt idx="21184">
                  <c:v>44833.491031898149</c:v>
                </c:pt>
                <c:pt idx="21185">
                  <c:v>44833.491035462961</c:v>
                </c:pt>
                <c:pt idx="21186">
                  <c:v>44833.491039050925</c:v>
                </c:pt>
                <c:pt idx="21187">
                  <c:v>44833.491042534719</c:v>
                </c:pt>
                <c:pt idx="21188">
                  <c:v>44833.491046122683</c:v>
                </c:pt>
                <c:pt idx="21189">
                  <c:v>44833.491049675926</c:v>
                </c:pt>
                <c:pt idx="21190">
                  <c:v>44833.491053275466</c:v>
                </c:pt>
                <c:pt idx="21191">
                  <c:v>44833.491056874998</c:v>
                </c:pt>
                <c:pt idx="21192">
                  <c:v>44833.4910603588</c:v>
                </c:pt>
                <c:pt idx="21193">
                  <c:v>44833.491063946756</c:v>
                </c:pt>
                <c:pt idx="21194">
                  <c:v>44833.491067523151</c:v>
                </c:pt>
                <c:pt idx="21195">
                  <c:v>44833.491071111108</c:v>
                </c:pt>
                <c:pt idx="21196">
                  <c:v>44833.491074687503</c:v>
                </c:pt>
                <c:pt idx="21197">
                  <c:v>44833.491078240739</c:v>
                </c:pt>
                <c:pt idx="21198">
                  <c:v>44833.491081793982</c:v>
                </c:pt>
                <c:pt idx="21199">
                  <c:v>44833.491085289352</c:v>
                </c:pt>
                <c:pt idx="21200">
                  <c:v>44833.491088912037</c:v>
                </c:pt>
                <c:pt idx="21201">
                  <c:v>44833.4910925</c:v>
                </c:pt>
                <c:pt idx="21202">
                  <c:v>44833.491095983794</c:v>
                </c:pt>
                <c:pt idx="21203">
                  <c:v>44833.491099537037</c:v>
                </c:pt>
                <c:pt idx="21204">
                  <c:v>44833.491103032407</c:v>
                </c:pt>
                <c:pt idx="21205">
                  <c:v>44833.491106597219</c:v>
                </c:pt>
                <c:pt idx="21206">
                  <c:v>44833.491110208335</c:v>
                </c:pt>
                <c:pt idx="21207">
                  <c:v>44833.491113715281</c:v>
                </c:pt>
                <c:pt idx="21208">
                  <c:v>44833.491117280093</c:v>
                </c:pt>
                <c:pt idx="21209">
                  <c:v>44833.491120856481</c:v>
                </c:pt>
                <c:pt idx="21210">
                  <c:v>44833.491124444445</c:v>
                </c:pt>
                <c:pt idx="21211">
                  <c:v>44833.491128032409</c:v>
                </c:pt>
                <c:pt idx="21212">
                  <c:v>44833.491131516203</c:v>
                </c:pt>
                <c:pt idx="21213">
                  <c:v>44833.491135138887</c:v>
                </c:pt>
                <c:pt idx="21214">
                  <c:v>44833.491138726851</c:v>
                </c:pt>
                <c:pt idx="21215">
                  <c:v>44833.491142303239</c:v>
                </c:pt>
                <c:pt idx="21216">
                  <c:v>44833.491145798609</c:v>
                </c:pt>
                <c:pt idx="21217">
                  <c:v>44833.491149409725</c:v>
                </c:pt>
                <c:pt idx="21218">
                  <c:v>44833.491152997682</c:v>
                </c:pt>
                <c:pt idx="21219">
                  <c:v>44833.491156574077</c:v>
                </c:pt>
                <c:pt idx="21220">
                  <c:v>44833.491160196761</c:v>
                </c:pt>
                <c:pt idx="21221">
                  <c:v>44833.491163796294</c:v>
                </c:pt>
                <c:pt idx="21222">
                  <c:v>44833.491167280095</c:v>
                </c:pt>
                <c:pt idx="21223">
                  <c:v>44833.491170856483</c:v>
                </c:pt>
                <c:pt idx="21224">
                  <c:v>44833.491174444447</c:v>
                </c:pt>
                <c:pt idx="21225">
                  <c:v>44833.491178067132</c:v>
                </c:pt>
                <c:pt idx="21226">
                  <c:v>44833.49118164352</c:v>
                </c:pt>
                <c:pt idx="21227">
                  <c:v>44833.491185127314</c:v>
                </c:pt>
                <c:pt idx="21228">
                  <c:v>44833.491188703701</c:v>
                </c:pt>
                <c:pt idx="21229">
                  <c:v>44833.491192291665</c:v>
                </c:pt>
                <c:pt idx="21230">
                  <c:v>44833.491195902781</c:v>
                </c:pt>
                <c:pt idx="21231">
                  <c:v>44833.491199490738</c:v>
                </c:pt>
                <c:pt idx="21232">
                  <c:v>44833.491203078702</c:v>
                </c:pt>
                <c:pt idx="21233">
                  <c:v>44833.491206678242</c:v>
                </c:pt>
                <c:pt idx="21234">
                  <c:v>44833.49121025463</c:v>
                </c:pt>
                <c:pt idx="21235">
                  <c:v>44833.491213865738</c:v>
                </c:pt>
                <c:pt idx="21236">
                  <c:v>44833.491217453702</c:v>
                </c:pt>
                <c:pt idx="21237">
                  <c:v>44833.491221006945</c:v>
                </c:pt>
                <c:pt idx="21238">
                  <c:v>44833.491224502315</c:v>
                </c:pt>
                <c:pt idx="21239">
                  <c:v>44833.491228090279</c:v>
                </c:pt>
                <c:pt idx="21240">
                  <c:v>44833.491231712964</c:v>
                </c:pt>
                <c:pt idx="21241">
                  <c:v>44833.491235300928</c:v>
                </c:pt>
                <c:pt idx="21242">
                  <c:v>44833.491238865739</c:v>
                </c:pt>
                <c:pt idx="21243">
                  <c:v>44833.491242349533</c:v>
                </c:pt>
                <c:pt idx="21244">
                  <c:v>44833.491245937497</c:v>
                </c:pt>
                <c:pt idx="21245">
                  <c:v>44833.491249525461</c:v>
                </c:pt>
                <c:pt idx="21246">
                  <c:v>44833.49125309028</c:v>
                </c:pt>
                <c:pt idx="21247">
                  <c:v>44833.491256701389</c:v>
                </c:pt>
                <c:pt idx="21248">
                  <c:v>44833.491260300929</c:v>
                </c:pt>
                <c:pt idx="21249">
                  <c:v>44833.491263877317</c:v>
                </c:pt>
                <c:pt idx="21250">
                  <c:v>44833.491267361111</c:v>
                </c:pt>
                <c:pt idx="21251">
                  <c:v>44833.491270983795</c:v>
                </c:pt>
                <c:pt idx="21252">
                  <c:v>44833.491274583335</c:v>
                </c:pt>
                <c:pt idx="21253">
                  <c:v>44833.491278148147</c:v>
                </c:pt>
                <c:pt idx="21254">
                  <c:v>44833.491281631941</c:v>
                </c:pt>
                <c:pt idx="21255">
                  <c:v>44833.49128519676</c:v>
                </c:pt>
                <c:pt idx="21256">
                  <c:v>44833.491288773148</c:v>
                </c:pt>
                <c:pt idx="21257">
                  <c:v>44833.491292361112</c:v>
                </c:pt>
                <c:pt idx="21258">
                  <c:v>44833.491295972221</c:v>
                </c:pt>
                <c:pt idx="21259">
                  <c:v>44833.49129957176</c:v>
                </c:pt>
                <c:pt idx="21260">
                  <c:v>44833.491303148148</c:v>
                </c:pt>
                <c:pt idx="21261">
                  <c:v>44833.491306724536</c:v>
                </c:pt>
                <c:pt idx="21262">
                  <c:v>44833.491310347221</c:v>
                </c:pt>
                <c:pt idx="21263">
                  <c:v>44833.491313831022</c:v>
                </c:pt>
                <c:pt idx="21264">
                  <c:v>44833.49131740741</c:v>
                </c:pt>
                <c:pt idx="21265">
                  <c:v>44833.491320995374</c:v>
                </c:pt>
                <c:pt idx="21266">
                  <c:v>44833.491324606483</c:v>
                </c:pt>
                <c:pt idx="21267">
                  <c:v>44833.491328194446</c:v>
                </c:pt>
                <c:pt idx="21268">
                  <c:v>44833.491331770834</c:v>
                </c:pt>
                <c:pt idx="21269">
                  <c:v>44833.491335370367</c:v>
                </c:pt>
                <c:pt idx="21270">
                  <c:v>44833.491338946762</c:v>
                </c:pt>
                <c:pt idx="21271">
                  <c:v>44833.491342557871</c:v>
                </c:pt>
                <c:pt idx="21272">
                  <c:v>44833.491346041665</c:v>
                </c:pt>
                <c:pt idx="21273">
                  <c:v>44833.491349629629</c:v>
                </c:pt>
                <c:pt idx="21274">
                  <c:v>44833.491353206016</c:v>
                </c:pt>
                <c:pt idx="21275">
                  <c:v>44833.491356782404</c:v>
                </c:pt>
                <c:pt idx="21276">
                  <c:v>44833.491360370368</c:v>
                </c:pt>
                <c:pt idx="21277">
                  <c:v>44833.491363854169</c:v>
                </c:pt>
                <c:pt idx="21278">
                  <c:v>44833.491367465278</c:v>
                </c:pt>
                <c:pt idx="21279">
                  <c:v>44833.491371064818</c:v>
                </c:pt>
                <c:pt idx="21280">
                  <c:v>44833.491374618054</c:v>
                </c:pt>
                <c:pt idx="21281">
                  <c:v>44833.491378101855</c:v>
                </c:pt>
                <c:pt idx="21282">
                  <c:v>44833.491381678243</c:v>
                </c:pt>
                <c:pt idx="21283">
                  <c:v>44833.491385231478</c:v>
                </c:pt>
                <c:pt idx="21284">
                  <c:v>44833.491388726849</c:v>
                </c:pt>
                <c:pt idx="21285">
                  <c:v>44833.491392280092</c:v>
                </c:pt>
                <c:pt idx="21286">
                  <c:v>44833.491395763886</c:v>
                </c:pt>
                <c:pt idx="21287">
                  <c:v>44833.491399328705</c:v>
                </c:pt>
                <c:pt idx="21288">
                  <c:v>44833.491402835651</c:v>
                </c:pt>
                <c:pt idx="21289">
                  <c:v>44833.491406377318</c:v>
                </c:pt>
                <c:pt idx="21290">
                  <c:v>44833.491409965274</c:v>
                </c:pt>
                <c:pt idx="21291">
                  <c:v>44833.491413530093</c:v>
                </c:pt>
                <c:pt idx="21292">
                  <c:v>44833.491417083336</c:v>
                </c:pt>
                <c:pt idx="21293">
                  <c:v>44833.49142056713</c:v>
                </c:pt>
                <c:pt idx="21294">
                  <c:v>44833.491424155094</c:v>
                </c:pt>
                <c:pt idx="21295">
                  <c:v>44833.49142770833</c:v>
                </c:pt>
                <c:pt idx="21296">
                  <c:v>44833.491431273149</c:v>
                </c:pt>
                <c:pt idx="21297">
                  <c:v>44833.491434826392</c:v>
                </c:pt>
                <c:pt idx="21298">
                  <c:v>44833.491438414349</c:v>
                </c:pt>
                <c:pt idx="21299">
                  <c:v>44833.491442002312</c:v>
                </c:pt>
                <c:pt idx="21300">
                  <c:v>44833.491445567131</c:v>
                </c:pt>
                <c:pt idx="21301">
                  <c:v>44833.491449050925</c:v>
                </c:pt>
                <c:pt idx="21302">
                  <c:v>44833.491452638889</c:v>
                </c:pt>
                <c:pt idx="21303">
                  <c:v>44833.491456238429</c:v>
                </c:pt>
                <c:pt idx="21304">
                  <c:v>44833.491459826386</c:v>
                </c:pt>
                <c:pt idx="21305">
                  <c:v>44833.491463379629</c:v>
                </c:pt>
                <c:pt idx="21306">
                  <c:v>44833.491466863423</c:v>
                </c:pt>
                <c:pt idx="21307">
                  <c:v>44833.491470451387</c:v>
                </c:pt>
                <c:pt idx="21308">
                  <c:v>44833.491474027775</c:v>
                </c:pt>
                <c:pt idx="21309">
                  <c:v>44833.491477511576</c:v>
                </c:pt>
                <c:pt idx="21310">
                  <c:v>44833.49148099537</c:v>
                </c:pt>
                <c:pt idx="21311">
                  <c:v>44833.491484606478</c:v>
                </c:pt>
                <c:pt idx="21312">
                  <c:v>44833.491488206018</c:v>
                </c:pt>
                <c:pt idx="21313">
                  <c:v>44833.491491793982</c:v>
                </c:pt>
                <c:pt idx="21314">
                  <c:v>44833.491495381946</c:v>
                </c:pt>
                <c:pt idx="21315">
                  <c:v>44833.491498981479</c:v>
                </c:pt>
                <c:pt idx="21316">
                  <c:v>44833.491502581019</c:v>
                </c:pt>
                <c:pt idx="21317">
                  <c:v>44833.49150614583</c:v>
                </c:pt>
                <c:pt idx="21318">
                  <c:v>44833.491509722226</c:v>
                </c:pt>
                <c:pt idx="21319">
                  <c:v>44833.49151334491</c:v>
                </c:pt>
                <c:pt idx="21320">
                  <c:v>44833.491516944443</c:v>
                </c:pt>
                <c:pt idx="21321">
                  <c:v>44833.491520520831</c:v>
                </c:pt>
                <c:pt idx="21322">
                  <c:v>44833.491524120371</c:v>
                </c:pt>
                <c:pt idx="21323">
                  <c:v>44833.491527731479</c:v>
                </c:pt>
                <c:pt idx="21324">
                  <c:v>44833.491531331019</c:v>
                </c:pt>
                <c:pt idx="21325">
                  <c:v>44833.491534884262</c:v>
                </c:pt>
                <c:pt idx="21326">
                  <c:v>44833.491538472219</c:v>
                </c:pt>
                <c:pt idx="21327">
                  <c:v>44833.491542037038</c:v>
                </c:pt>
                <c:pt idx="21328">
                  <c:v>44833.491545625002</c:v>
                </c:pt>
                <c:pt idx="21329">
                  <c:v>44833.491549108796</c:v>
                </c:pt>
                <c:pt idx="21330">
                  <c:v>44833.491552731481</c:v>
                </c:pt>
                <c:pt idx="21331">
                  <c:v>44833.491556307868</c:v>
                </c:pt>
                <c:pt idx="21332">
                  <c:v>44833.49155979167</c:v>
                </c:pt>
                <c:pt idx="21333">
                  <c:v>44833.491563356481</c:v>
                </c:pt>
                <c:pt idx="21334">
                  <c:v>44833.491566944445</c:v>
                </c:pt>
                <c:pt idx="21335">
                  <c:v>44833.491570543978</c:v>
                </c:pt>
                <c:pt idx="21336">
                  <c:v>44833.491574143518</c:v>
                </c:pt>
                <c:pt idx="21337">
                  <c:v>44833.491577731482</c:v>
                </c:pt>
                <c:pt idx="21338">
                  <c:v>44833.49158130787</c:v>
                </c:pt>
                <c:pt idx="21339">
                  <c:v>44833.491584895834</c:v>
                </c:pt>
                <c:pt idx="21340">
                  <c:v>44833.491588506942</c:v>
                </c:pt>
                <c:pt idx="21341">
                  <c:v>44833.49159208333</c:v>
                </c:pt>
                <c:pt idx="21342">
                  <c:v>44833.491595636573</c:v>
                </c:pt>
                <c:pt idx="21343">
                  <c:v>44833.491599224537</c:v>
                </c:pt>
                <c:pt idx="21344">
                  <c:v>44833.491602708331</c:v>
                </c:pt>
                <c:pt idx="21345">
                  <c:v>44833.491606296295</c:v>
                </c:pt>
                <c:pt idx="21346">
                  <c:v>44833.491609872683</c:v>
                </c:pt>
                <c:pt idx="21347">
                  <c:v>44833.491613437502</c:v>
                </c:pt>
                <c:pt idx="21348">
                  <c:v>44833.491617025466</c:v>
                </c:pt>
                <c:pt idx="21349">
                  <c:v>44833.491620601853</c:v>
                </c:pt>
                <c:pt idx="21350">
                  <c:v>44833.491624224538</c:v>
                </c:pt>
                <c:pt idx="21351">
                  <c:v>44833.491627800926</c:v>
                </c:pt>
                <c:pt idx="21352">
                  <c:v>44833.491631377314</c:v>
                </c:pt>
                <c:pt idx="21353">
                  <c:v>44833.491634953702</c:v>
                </c:pt>
                <c:pt idx="21354">
                  <c:v>44833.491638530089</c:v>
                </c:pt>
                <c:pt idx="21355">
                  <c:v>44833.491642118053</c:v>
                </c:pt>
                <c:pt idx="21356">
                  <c:v>44833.491645729169</c:v>
                </c:pt>
                <c:pt idx="21357">
                  <c:v>44833.491649282405</c:v>
                </c:pt>
                <c:pt idx="21358">
                  <c:v>44833.491652777775</c:v>
                </c:pt>
                <c:pt idx="21359">
                  <c:v>44833.49165635417</c:v>
                </c:pt>
                <c:pt idx="21360">
                  <c:v>44833.491659942127</c:v>
                </c:pt>
                <c:pt idx="21361">
                  <c:v>44833.491663541667</c:v>
                </c:pt>
                <c:pt idx="21362">
                  <c:v>44833.491667141207</c:v>
                </c:pt>
                <c:pt idx="21363">
                  <c:v>44833.491670729163</c:v>
                </c:pt>
                <c:pt idx="21364">
                  <c:v>44833.491674317127</c:v>
                </c:pt>
                <c:pt idx="21365">
                  <c:v>44833.49167787037</c:v>
                </c:pt>
                <c:pt idx="21366">
                  <c:v>44833.491681446758</c:v>
                </c:pt>
                <c:pt idx="21367">
                  <c:v>44833.491685034722</c:v>
                </c:pt>
                <c:pt idx="21368">
                  <c:v>44833.491688622686</c:v>
                </c:pt>
                <c:pt idx="21369">
                  <c:v>44833.49169224537</c:v>
                </c:pt>
                <c:pt idx="21370">
                  <c:v>44833.491695833334</c:v>
                </c:pt>
                <c:pt idx="21371">
                  <c:v>44833.491699432867</c:v>
                </c:pt>
                <c:pt idx="21372">
                  <c:v>44833.491703032407</c:v>
                </c:pt>
                <c:pt idx="21373">
                  <c:v>44833.491706620371</c:v>
                </c:pt>
                <c:pt idx="21374">
                  <c:v>44833.491710208335</c:v>
                </c:pt>
                <c:pt idx="21375">
                  <c:v>44833.491713784722</c:v>
                </c:pt>
                <c:pt idx="21376">
                  <c:v>44833.491717372686</c:v>
                </c:pt>
                <c:pt idx="21377">
                  <c:v>44833.491720995371</c:v>
                </c:pt>
                <c:pt idx="21378">
                  <c:v>44833.491724583335</c:v>
                </c:pt>
                <c:pt idx="21379">
                  <c:v>44833.491728182868</c:v>
                </c:pt>
                <c:pt idx="21380">
                  <c:v>44833.491731793983</c:v>
                </c:pt>
                <c:pt idx="21381">
                  <c:v>44833.491735277777</c:v>
                </c:pt>
                <c:pt idx="21382">
                  <c:v>44833.491738865741</c:v>
                </c:pt>
                <c:pt idx="21383">
                  <c:v>44833.491742418984</c:v>
                </c:pt>
                <c:pt idx="21384">
                  <c:v>44833.491745902778</c:v>
                </c:pt>
                <c:pt idx="21385">
                  <c:v>44833.491749386572</c:v>
                </c:pt>
                <c:pt idx="21386">
                  <c:v>44833.491752951391</c:v>
                </c:pt>
                <c:pt idx="21387">
                  <c:v>44833.491756435185</c:v>
                </c:pt>
                <c:pt idx="21388">
                  <c:v>44833.491759999997</c:v>
                </c:pt>
                <c:pt idx="21389">
                  <c:v>44833.491763576392</c:v>
                </c:pt>
                <c:pt idx="21390">
                  <c:v>44833.491767175925</c:v>
                </c:pt>
                <c:pt idx="21391">
                  <c:v>44833.491770740744</c:v>
                </c:pt>
                <c:pt idx="21392">
                  <c:v>44833.491774340277</c:v>
                </c:pt>
                <c:pt idx="21393">
                  <c:v>44833.491777824071</c:v>
                </c:pt>
                <c:pt idx="21394">
                  <c:v>44833.491781412034</c:v>
                </c:pt>
                <c:pt idx="21395">
                  <c:v>44833.491784988422</c:v>
                </c:pt>
                <c:pt idx="21396">
                  <c:v>44833.4917884838</c:v>
                </c:pt>
                <c:pt idx="21397">
                  <c:v>44833.491792106484</c:v>
                </c:pt>
                <c:pt idx="21398">
                  <c:v>44833.491795682872</c:v>
                </c:pt>
                <c:pt idx="21399">
                  <c:v>44833.491799166666</c:v>
                </c:pt>
                <c:pt idx="21400">
                  <c:v>44833.491802743054</c:v>
                </c:pt>
                <c:pt idx="21401">
                  <c:v>44833.491806331018</c:v>
                </c:pt>
                <c:pt idx="21402">
                  <c:v>44833.491809953703</c:v>
                </c:pt>
                <c:pt idx="21403">
                  <c:v>44833.491813553243</c:v>
                </c:pt>
                <c:pt idx="21404">
                  <c:v>44833.491817118054</c:v>
                </c:pt>
                <c:pt idx="21405">
                  <c:v>44833.491820682873</c:v>
                </c:pt>
                <c:pt idx="21406">
                  <c:v>44833.491824166667</c:v>
                </c:pt>
                <c:pt idx="21407">
                  <c:v>44833.491827754631</c:v>
                </c:pt>
                <c:pt idx="21408">
                  <c:v>44833.491831377316</c:v>
                </c:pt>
                <c:pt idx="21409">
                  <c:v>44833.491834953704</c:v>
                </c:pt>
                <c:pt idx="21410">
                  <c:v>44833.491838449074</c:v>
                </c:pt>
                <c:pt idx="21411">
                  <c:v>44833.491842037038</c:v>
                </c:pt>
                <c:pt idx="21412">
                  <c:v>44833.491845659722</c:v>
                </c:pt>
                <c:pt idx="21413">
                  <c:v>44833.491849247686</c:v>
                </c:pt>
                <c:pt idx="21414">
                  <c:v>44833.491852812498</c:v>
                </c:pt>
                <c:pt idx="21415">
                  <c:v>44833.491856377317</c:v>
                </c:pt>
                <c:pt idx="21416">
                  <c:v>44833.491859861111</c:v>
                </c:pt>
                <c:pt idx="21417">
                  <c:v>44833.491863437499</c:v>
                </c:pt>
                <c:pt idx="21418">
                  <c:v>44833.491867025463</c:v>
                </c:pt>
                <c:pt idx="21419">
                  <c:v>44833.491870648148</c:v>
                </c:pt>
                <c:pt idx="21420">
                  <c:v>44833.491874247688</c:v>
                </c:pt>
                <c:pt idx="21421">
                  <c:v>44833.491877812499</c:v>
                </c:pt>
                <c:pt idx="21422">
                  <c:v>44833.491881388887</c:v>
                </c:pt>
                <c:pt idx="21423">
                  <c:v>44833.491884976851</c:v>
                </c:pt>
                <c:pt idx="21424">
                  <c:v>44833.491888599536</c:v>
                </c:pt>
                <c:pt idx="21425">
                  <c:v>44833.491892175924</c:v>
                </c:pt>
                <c:pt idx="21426">
                  <c:v>44833.491895659725</c:v>
                </c:pt>
                <c:pt idx="21427">
                  <c:v>44833.491899236113</c:v>
                </c:pt>
                <c:pt idx="21428">
                  <c:v>44833.4919028125</c:v>
                </c:pt>
                <c:pt idx="21429">
                  <c:v>44833.491906296294</c:v>
                </c:pt>
                <c:pt idx="21430">
                  <c:v>44833.49190990741</c:v>
                </c:pt>
                <c:pt idx="21431">
                  <c:v>44833.491913495367</c:v>
                </c:pt>
                <c:pt idx="21432">
                  <c:v>44833.49191704861</c:v>
                </c:pt>
                <c:pt idx="21433">
                  <c:v>44833.491920636574</c:v>
                </c:pt>
                <c:pt idx="21434">
                  <c:v>44833.491924212962</c:v>
                </c:pt>
                <c:pt idx="21435">
                  <c:v>44833.491927696756</c:v>
                </c:pt>
                <c:pt idx="21436">
                  <c:v>44833.491931261575</c:v>
                </c:pt>
                <c:pt idx="21437">
                  <c:v>44833.491934861115</c:v>
                </c:pt>
                <c:pt idx="21438">
                  <c:v>44833.491938425926</c:v>
                </c:pt>
                <c:pt idx="21439">
                  <c:v>44833.491942048611</c:v>
                </c:pt>
                <c:pt idx="21440">
                  <c:v>44833.491945636575</c:v>
                </c:pt>
                <c:pt idx="21441">
                  <c:v>44833.491949201387</c:v>
                </c:pt>
                <c:pt idx="21442">
                  <c:v>44833.491952777775</c:v>
                </c:pt>
                <c:pt idx="21443">
                  <c:v>44833.491956261576</c:v>
                </c:pt>
                <c:pt idx="21444">
                  <c:v>44833.491959826388</c:v>
                </c:pt>
                <c:pt idx="21445">
                  <c:v>44833.491963414352</c:v>
                </c:pt>
                <c:pt idx="21446">
                  <c:v>44833.491967013892</c:v>
                </c:pt>
                <c:pt idx="21447">
                  <c:v>44833.491970601855</c:v>
                </c:pt>
                <c:pt idx="21448">
                  <c:v>44833.491974189812</c:v>
                </c:pt>
                <c:pt idx="21449">
                  <c:v>44833.491977766207</c:v>
                </c:pt>
                <c:pt idx="21450">
                  <c:v>44833.49198136574</c:v>
                </c:pt>
                <c:pt idx="21451">
                  <c:v>44833.491984930559</c:v>
                </c:pt>
                <c:pt idx="21452">
                  <c:v>44833.491988553244</c:v>
                </c:pt>
                <c:pt idx="21453">
                  <c:v>44833.491992118055</c:v>
                </c:pt>
                <c:pt idx="21454">
                  <c:v>44833.491995671298</c:v>
                </c:pt>
                <c:pt idx="21455">
                  <c:v>44833.491999259262</c:v>
                </c:pt>
                <c:pt idx="21456">
                  <c:v>44833.492002847219</c:v>
                </c:pt>
                <c:pt idx="21457">
                  <c:v>44833.492006423614</c:v>
                </c:pt>
                <c:pt idx="21458">
                  <c:v>44833.492010000002</c:v>
                </c:pt>
                <c:pt idx="21459">
                  <c:v>44833.492013564814</c:v>
                </c:pt>
                <c:pt idx="21460">
                  <c:v>44833.492017187498</c:v>
                </c:pt>
                <c:pt idx="21461">
                  <c:v>44833.4920206713</c:v>
                </c:pt>
                <c:pt idx="21462">
                  <c:v>44833.492024155094</c:v>
                </c:pt>
                <c:pt idx="21463">
                  <c:v>44833.492027731481</c:v>
                </c:pt>
                <c:pt idx="21464">
                  <c:v>44833.492031307869</c:v>
                </c:pt>
                <c:pt idx="21465">
                  <c:v>44833.492034791663</c:v>
                </c:pt>
                <c:pt idx="21466">
                  <c:v>44833.492038391203</c:v>
                </c:pt>
                <c:pt idx="21467">
                  <c:v>44833.492041956022</c:v>
                </c:pt>
                <c:pt idx="21468">
                  <c:v>44833.492045578707</c:v>
                </c:pt>
                <c:pt idx="21469">
                  <c:v>44833.492049166663</c:v>
                </c:pt>
                <c:pt idx="21470">
                  <c:v>44833.492052754627</c:v>
                </c:pt>
                <c:pt idx="21471">
                  <c:v>44833.492056238429</c:v>
                </c:pt>
                <c:pt idx="21472">
                  <c:v>44833.492059849537</c:v>
                </c:pt>
                <c:pt idx="21473">
                  <c:v>44833.492063437501</c:v>
                </c:pt>
                <c:pt idx="21474">
                  <c:v>44833.492066921295</c:v>
                </c:pt>
                <c:pt idx="21475">
                  <c:v>44833.492070474538</c:v>
                </c:pt>
                <c:pt idx="21476">
                  <c:v>44833.492074062502</c:v>
                </c:pt>
                <c:pt idx="21477">
                  <c:v>44833.492077650466</c:v>
                </c:pt>
                <c:pt idx="21478">
                  <c:v>44833.492081273151</c:v>
                </c:pt>
                <c:pt idx="21479">
                  <c:v>44833.492084861115</c:v>
                </c:pt>
                <c:pt idx="21480">
                  <c:v>44833.492088437502</c:v>
                </c:pt>
                <c:pt idx="21481">
                  <c:v>44833.492092048611</c:v>
                </c:pt>
                <c:pt idx="21482">
                  <c:v>44833.492095648151</c:v>
                </c:pt>
                <c:pt idx="21483">
                  <c:v>44833.492099247684</c:v>
                </c:pt>
                <c:pt idx="21484">
                  <c:v>44833.492102824071</c:v>
                </c:pt>
                <c:pt idx="21485">
                  <c:v>44833.492106307873</c:v>
                </c:pt>
                <c:pt idx="21486">
                  <c:v>44833.492109895837</c:v>
                </c:pt>
                <c:pt idx="21487">
                  <c:v>44833.492113518521</c:v>
                </c:pt>
                <c:pt idx="21488">
                  <c:v>44833.492117002315</c:v>
                </c:pt>
                <c:pt idx="21489">
                  <c:v>44833.492120590279</c:v>
                </c:pt>
                <c:pt idx="21490">
                  <c:v>44833.492124212964</c:v>
                </c:pt>
                <c:pt idx="21491">
                  <c:v>44833.492127812497</c:v>
                </c:pt>
                <c:pt idx="21492">
                  <c:v>44833.49213140046</c:v>
                </c:pt>
                <c:pt idx="21493">
                  <c:v>44833.492135011576</c:v>
                </c:pt>
                <c:pt idx="21494">
                  <c:v>44833.49213859954</c:v>
                </c:pt>
                <c:pt idx="21495">
                  <c:v>44833.492142175928</c:v>
                </c:pt>
                <c:pt idx="21496">
                  <c:v>44833.492145659722</c:v>
                </c:pt>
                <c:pt idx="21497">
                  <c:v>44833.49214923611</c:v>
                </c:pt>
                <c:pt idx="21498">
                  <c:v>44833.492152847219</c:v>
                </c:pt>
                <c:pt idx="21499">
                  <c:v>44833.492156342596</c:v>
                </c:pt>
                <c:pt idx="21500">
                  <c:v>44833.492159930553</c:v>
                </c:pt>
                <c:pt idx="21501">
                  <c:v>44833.492163495372</c:v>
                </c:pt>
                <c:pt idx="21502">
                  <c:v>44833.492166979166</c:v>
                </c:pt>
                <c:pt idx="21503">
                  <c:v>44833.49217056713</c:v>
                </c:pt>
                <c:pt idx="21504">
                  <c:v>44833.492174189814</c:v>
                </c:pt>
                <c:pt idx="21505">
                  <c:v>44833.492177777778</c:v>
                </c:pt>
                <c:pt idx="21506">
                  <c:v>44833.492181331021</c:v>
                </c:pt>
                <c:pt idx="21507">
                  <c:v>44833.492184814815</c:v>
                </c:pt>
                <c:pt idx="21508">
                  <c:v>44833.492188391203</c:v>
                </c:pt>
                <c:pt idx="21509">
                  <c:v>44833.492191874997</c:v>
                </c:pt>
                <c:pt idx="21510">
                  <c:v>44833.492195439816</c:v>
                </c:pt>
                <c:pt idx="21511">
                  <c:v>44833.49219902778</c:v>
                </c:pt>
                <c:pt idx="21512">
                  <c:v>44833.492202604168</c:v>
                </c:pt>
                <c:pt idx="21513">
                  <c:v>44833.492206215276</c:v>
                </c:pt>
                <c:pt idx="21514">
                  <c:v>44833.492209699078</c:v>
                </c:pt>
                <c:pt idx="21515">
                  <c:v>44833.492213287034</c:v>
                </c:pt>
                <c:pt idx="21516">
                  <c:v>44833.492216886574</c:v>
                </c:pt>
                <c:pt idx="21517">
                  <c:v>44833.492220497683</c:v>
                </c:pt>
                <c:pt idx="21518">
                  <c:v>44833.492224097223</c:v>
                </c:pt>
                <c:pt idx="21519">
                  <c:v>44833.492227673611</c:v>
                </c:pt>
                <c:pt idx="21520">
                  <c:v>44833.492231157405</c:v>
                </c:pt>
                <c:pt idx="21521">
                  <c:v>44833.492234780089</c:v>
                </c:pt>
                <c:pt idx="21522">
                  <c:v>44833.492238379629</c:v>
                </c:pt>
                <c:pt idx="21523">
                  <c:v>44833.492241967593</c:v>
                </c:pt>
                <c:pt idx="21524">
                  <c:v>44833.492245543981</c:v>
                </c:pt>
                <c:pt idx="21525">
                  <c:v>44833.492249166666</c:v>
                </c:pt>
                <c:pt idx="21526">
                  <c:v>44833.492252743054</c:v>
                </c:pt>
                <c:pt idx="21527">
                  <c:v>44833.492256319441</c:v>
                </c:pt>
                <c:pt idx="21528">
                  <c:v>44833.492259803243</c:v>
                </c:pt>
                <c:pt idx="21529">
                  <c:v>44833.492263391207</c:v>
                </c:pt>
                <c:pt idx="21530">
                  <c:v>44833.492266990739</c:v>
                </c:pt>
                <c:pt idx="21531">
                  <c:v>44833.492270578703</c:v>
                </c:pt>
                <c:pt idx="21532">
                  <c:v>44833.492274166667</c:v>
                </c:pt>
                <c:pt idx="21533">
                  <c:v>44833.492277743055</c:v>
                </c:pt>
                <c:pt idx="21534">
                  <c:v>44833.492281331019</c:v>
                </c:pt>
                <c:pt idx="21535">
                  <c:v>44833.492284942127</c:v>
                </c:pt>
                <c:pt idx="21536">
                  <c:v>44833.492288530091</c:v>
                </c:pt>
                <c:pt idx="21537">
                  <c:v>44833.492292118055</c:v>
                </c:pt>
                <c:pt idx="21538">
                  <c:v>44833.492295706019</c:v>
                </c:pt>
                <c:pt idx="21539">
                  <c:v>44833.492299293983</c:v>
                </c:pt>
                <c:pt idx="21540">
                  <c:v>44833.492302905091</c:v>
                </c:pt>
                <c:pt idx="21541">
                  <c:v>44833.492306504631</c:v>
                </c:pt>
                <c:pt idx="21542">
                  <c:v>44833.492310046298</c:v>
                </c:pt>
                <c:pt idx="21543">
                  <c:v>44833.49231361111</c:v>
                </c:pt>
                <c:pt idx="21544">
                  <c:v>44833.492317187498</c:v>
                </c:pt>
                <c:pt idx="21545">
                  <c:v>44833.492320763886</c:v>
                </c:pt>
                <c:pt idx="21546">
                  <c:v>44833.49232435185</c:v>
                </c:pt>
                <c:pt idx="21547">
                  <c:v>44833.492327928238</c:v>
                </c:pt>
                <c:pt idx="21548">
                  <c:v>44833.492331493057</c:v>
                </c:pt>
                <c:pt idx="21549">
                  <c:v>44833.492335069444</c:v>
                </c:pt>
                <c:pt idx="21550">
                  <c:v>44833.492338692129</c:v>
                </c:pt>
                <c:pt idx="21551">
                  <c:v>44833.492342268517</c:v>
                </c:pt>
                <c:pt idx="21552">
                  <c:v>44833.492345856481</c:v>
                </c:pt>
                <c:pt idx="21553">
                  <c:v>44833.492349444445</c:v>
                </c:pt>
                <c:pt idx="21554">
                  <c:v>44833.492352997688</c:v>
                </c:pt>
                <c:pt idx="21555">
                  <c:v>44833.49235659722</c:v>
                </c:pt>
                <c:pt idx="21556">
                  <c:v>44833.492360219905</c:v>
                </c:pt>
                <c:pt idx="21557">
                  <c:v>44833.492363796293</c:v>
                </c:pt>
                <c:pt idx="21558">
                  <c:v>44833.492367280094</c:v>
                </c:pt>
                <c:pt idx="21559">
                  <c:v>44833.492370856482</c:v>
                </c:pt>
                <c:pt idx="21560">
                  <c:v>44833.492374444446</c:v>
                </c:pt>
                <c:pt idx="21561">
                  <c:v>44833.492378067131</c:v>
                </c:pt>
                <c:pt idx="21562">
                  <c:v>44833.492381631942</c:v>
                </c:pt>
                <c:pt idx="21563">
                  <c:v>44833.492385219906</c:v>
                </c:pt>
                <c:pt idx="21564">
                  <c:v>44833.492388796294</c:v>
                </c:pt>
                <c:pt idx="21565">
                  <c:v>44833.492392384258</c:v>
                </c:pt>
                <c:pt idx="21566">
                  <c:v>44833.492396006943</c:v>
                </c:pt>
                <c:pt idx="21567">
                  <c:v>44833.492399583331</c:v>
                </c:pt>
                <c:pt idx="21568">
                  <c:v>44833.492403171294</c:v>
                </c:pt>
                <c:pt idx="21569">
                  <c:v>44833.492406655096</c:v>
                </c:pt>
                <c:pt idx="21570">
                  <c:v>44833.492410254628</c:v>
                </c:pt>
                <c:pt idx="21571">
                  <c:v>44833.492413865744</c:v>
                </c:pt>
                <c:pt idx="21572">
                  <c:v>44833.492417453701</c:v>
                </c:pt>
                <c:pt idx="21573">
                  <c:v>44833.49242101852</c:v>
                </c:pt>
                <c:pt idx="21574">
                  <c:v>44833.492424502314</c:v>
                </c:pt>
                <c:pt idx="21575">
                  <c:v>44833.492428067133</c:v>
                </c:pt>
                <c:pt idx="21576">
                  <c:v>44833.49243165509</c:v>
                </c:pt>
                <c:pt idx="21577">
                  <c:v>44833.492435138891</c:v>
                </c:pt>
                <c:pt idx="21578">
                  <c:v>44833.492438703703</c:v>
                </c:pt>
                <c:pt idx="21579">
                  <c:v>44833.492442326387</c:v>
                </c:pt>
                <c:pt idx="21580">
                  <c:v>44833.492445914351</c:v>
                </c:pt>
                <c:pt idx="21581">
                  <c:v>44833.492449398145</c:v>
                </c:pt>
                <c:pt idx="21582">
                  <c:v>44833.492452939812</c:v>
                </c:pt>
                <c:pt idx="21583">
                  <c:v>44833.492456423613</c:v>
                </c:pt>
                <c:pt idx="21584">
                  <c:v>44833.492460000001</c:v>
                </c:pt>
                <c:pt idx="21585">
                  <c:v>44833.492463599534</c:v>
                </c:pt>
                <c:pt idx="21586">
                  <c:v>44833.492467199074</c:v>
                </c:pt>
                <c:pt idx="21587">
                  <c:v>44833.492470798614</c:v>
                </c:pt>
                <c:pt idx="21588">
                  <c:v>44833.492474375002</c:v>
                </c:pt>
                <c:pt idx="21589">
                  <c:v>44833.492477974534</c:v>
                </c:pt>
                <c:pt idx="21590">
                  <c:v>44833.492481527777</c:v>
                </c:pt>
                <c:pt idx="21591">
                  <c:v>44833.492485127317</c:v>
                </c:pt>
                <c:pt idx="21592">
                  <c:v>44833.492488715281</c:v>
                </c:pt>
                <c:pt idx="21593">
                  <c:v>44833.492492303238</c:v>
                </c:pt>
                <c:pt idx="21594">
                  <c:v>44833.492495879633</c:v>
                </c:pt>
                <c:pt idx="21595">
                  <c:v>44833.492499467589</c:v>
                </c:pt>
                <c:pt idx="21596">
                  <c:v>44833.492503043984</c:v>
                </c:pt>
                <c:pt idx="21597">
                  <c:v>44833.492506631941</c:v>
                </c:pt>
                <c:pt idx="21598">
                  <c:v>44833.49251019676</c:v>
                </c:pt>
                <c:pt idx="21599">
                  <c:v>44833.492513807869</c:v>
                </c:pt>
                <c:pt idx="21600">
                  <c:v>44833.49251729167</c:v>
                </c:pt>
                <c:pt idx="21601">
                  <c:v>44833.492520891203</c:v>
                </c:pt>
                <c:pt idx="21602">
                  <c:v>44833.492524479167</c:v>
                </c:pt>
                <c:pt idx="21603">
                  <c:v>44833.492528101851</c:v>
                </c:pt>
                <c:pt idx="21604">
                  <c:v>44833.492531701391</c:v>
                </c:pt>
                <c:pt idx="21605">
                  <c:v>44833.492535266203</c:v>
                </c:pt>
                <c:pt idx="21606">
                  <c:v>44833.492538842591</c:v>
                </c:pt>
                <c:pt idx="21607">
                  <c:v>44833.492542465276</c:v>
                </c:pt>
                <c:pt idx="21608">
                  <c:v>44833.492545949077</c:v>
                </c:pt>
                <c:pt idx="21609">
                  <c:v>44833.492549537033</c:v>
                </c:pt>
                <c:pt idx="21610">
                  <c:v>44833.492553124997</c:v>
                </c:pt>
                <c:pt idx="21611">
                  <c:v>44833.492556712961</c:v>
                </c:pt>
                <c:pt idx="21612">
                  <c:v>44833.492560324077</c:v>
                </c:pt>
                <c:pt idx="21613">
                  <c:v>44833.49256392361</c:v>
                </c:pt>
                <c:pt idx="21614">
                  <c:v>44833.492567511574</c:v>
                </c:pt>
                <c:pt idx="21615">
                  <c:v>44833.492571111114</c:v>
                </c:pt>
                <c:pt idx="21616">
                  <c:v>44833.492574699078</c:v>
                </c:pt>
                <c:pt idx="21617">
                  <c:v>44833.492578263889</c:v>
                </c:pt>
                <c:pt idx="21618">
                  <c:v>44833.492581747683</c:v>
                </c:pt>
                <c:pt idx="21619">
                  <c:v>44833.492585335647</c:v>
                </c:pt>
                <c:pt idx="21620">
                  <c:v>44833.492588819441</c:v>
                </c:pt>
                <c:pt idx="21621">
                  <c:v>44833.492592395836</c:v>
                </c:pt>
                <c:pt idx="21622">
                  <c:v>44833.49259587963</c:v>
                </c:pt>
                <c:pt idx="21623">
                  <c:v>44833.492599502315</c:v>
                </c:pt>
                <c:pt idx="21624">
                  <c:v>44833.492603090279</c:v>
                </c:pt>
                <c:pt idx="21625">
                  <c:v>44833.492606666667</c:v>
                </c:pt>
                <c:pt idx="21626">
                  <c:v>44833.492610289351</c:v>
                </c:pt>
                <c:pt idx="21627">
                  <c:v>44833.492613865739</c:v>
                </c:pt>
                <c:pt idx="21628">
                  <c:v>44833.492617349541</c:v>
                </c:pt>
                <c:pt idx="21629">
                  <c:v>44833.492620914352</c:v>
                </c:pt>
                <c:pt idx="21630">
                  <c:v>44833.49262449074</c:v>
                </c:pt>
                <c:pt idx="21631">
                  <c:v>44833.49262809028</c:v>
                </c:pt>
                <c:pt idx="21632">
                  <c:v>44833.492631678244</c:v>
                </c:pt>
                <c:pt idx="21633">
                  <c:v>44833.492635219911</c:v>
                </c:pt>
                <c:pt idx="21634">
                  <c:v>44833.492638703705</c:v>
                </c:pt>
                <c:pt idx="21635">
                  <c:v>44833.492642291669</c:v>
                </c:pt>
                <c:pt idx="21636">
                  <c:v>44833.492645914353</c:v>
                </c:pt>
                <c:pt idx="21637">
                  <c:v>44833.492649502317</c:v>
                </c:pt>
                <c:pt idx="21638">
                  <c:v>44833.492653055553</c:v>
                </c:pt>
                <c:pt idx="21639">
                  <c:v>44833.492656643517</c:v>
                </c:pt>
                <c:pt idx="21640">
                  <c:v>44833.492660231481</c:v>
                </c:pt>
                <c:pt idx="21641">
                  <c:v>44833.492663807869</c:v>
                </c:pt>
                <c:pt idx="21642">
                  <c:v>44833.492667384256</c:v>
                </c:pt>
                <c:pt idx="21643">
                  <c:v>44833.492670995372</c:v>
                </c:pt>
                <c:pt idx="21644">
                  <c:v>44833.492674594905</c:v>
                </c:pt>
                <c:pt idx="21645">
                  <c:v>44833.492678159724</c:v>
                </c:pt>
                <c:pt idx="21646">
                  <c:v>44833.492681643518</c:v>
                </c:pt>
                <c:pt idx="21647">
                  <c:v>44833.492685231482</c:v>
                </c:pt>
                <c:pt idx="21648">
                  <c:v>44833.492688842591</c:v>
                </c:pt>
                <c:pt idx="21649">
                  <c:v>44833.492692442131</c:v>
                </c:pt>
                <c:pt idx="21650">
                  <c:v>44833.492696030095</c:v>
                </c:pt>
                <c:pt idx="21651">
                  <c:v>44833.492699629627</c:v>
                </c:pt>
                <c:pt idx="21652">
                  <c:v>44833.492703217591</c:v>
                </c:pt>
                <c:pt idx="21653">
                  <c:v>44833.492706805555</c:v>
                </c:pt>
                <c:pt idx="21654">
                  <c:v>44833.492710370374</c:v>
                </c:pt>
                <c:pt idx="21655">
                  <c:v>44833.492713935186</c:v>
                </c:pt>
                <c:pt idx="21656">
                  <c:v>44833.49271752315</c:v>
                </c:pt>
                <c:pt idx="21657">
                  <c:v>44833.492721099537</c:v>
                </c:pt>
                <c:pt idx="21658">
                  <c:v>44833.492724664349</c:v>
                </c:pt>
                <c:pt idx="21659">
                  <c:v>44833.492728229168</c:v>
                </c:pt>
                <c:pt idx="21660">
                  <c:v>44833.49273179398</c:v>
                </c:pt>
                <c:pt idx="21661">
                  <c:v>44833.492735381944</c:v>
                </c:pt>
                <c:pt idx="21662">
                  <c:v>44833.492738935187</c:v>
                </c:pt>
                <c:pt idx="21663">
                  <c:v>44833.492742511575</c:v>
                </c:pt>
                <c:pt idx="21664">
                  <c:v>44833.492746076387</c:v>
                </c:pt>
                <c:pt idx="21665">
                  <c:v>44833.492749652774</c:v>
                </c:pt>
                <c:pt idx="21666">
                  <c:v>44833.492753136576</c:v>
                </c:pt>
                <c:pt idx="21667">
                  <c:v>44833.492756701387</c:v>
                </c:pt>
                <c:pt idx="21668">
                  <c:v>44833.492760300927</c:v>
                </c:pt>
                <c:pt idx="21669">
                  <c:v>44833.492763865739</c:v>
                </c:pt>
                <c:pt idx="21670">
                  <c:v>44833.492767430558</c:v>
                </c:pt>
                <c:pt idx="21671">
                  <c:v>44833.49277099537</c:v>
                </c:pt>
                <c:pt idx="21672">
                  <c:v>44833.492774571758</c:v>
                </c:pt>
                <c:pt idx="21673">
                  <c:v>44833.492778194443</c:v>
                </c:pt>
                <c:pt idx="21674">
                  <c:v>44833.492781782406</c:v>
                </c:pt>
                <c:pt idx="21675">
                  <c:v>44833.492785358794</c:v>
                </c:pt>
                <c:pt idx="21676">
                  <c:v>44833.492788958334</c:v>
                </c:pt>
                <c:pt idx="21677">
                  <c:v>44833.492792523146</c:v>
                </c:pt>
                <c:pt idx="21678">
                  <c:v>44833.492796122686</c:v>
                </c:pt>
                <c:pt idx="21679">
                  <c:v>44833.492799652777</c:v>
                </c:pt>
                <c:pt idx="21680">
                  <c:v>44833.492803217596</c:v>
                </c:pt>
                <c:pt idx="21681">
                  <c:v>44833.492806782408</c:v>
                </c:pt>
                <c:pt idx="21682">
                  <c:v>44833.492810335651</c:v>
                </c:pt>
                <c:pt idx="21683">
                  <c:v>44833.492813819445</c:v>
                </c:pt>
                <c:pt idx="21684">
                  <c:v>44833.492817407408</c:v>
                </c:pt>
                <c:pt idx="21685">
                  <c:v>44833.49282097222</c:v>
                </c:pt>
                <c:pt idx="21686">
                  <c:v>44833.492824525463</c:v>
                </c:pt>
                <c:pt idx="21687">
                  <c:v>44833.492828090275</c:v>
                </c:pt>
                <c:pt idx="21688">
                  <c:v>44833.49283166667</c:v>
                </c:pt>
                <c:pt idx="21689">
                  <c:v>44833.492835219906</c:v>
                </c:pt>
                <c:pt idx="21690">
                  <c:v>44833.492838703707</c:v>
                </c:pt>
                <c:pt idx="21691">
                  <c:v>44833.492842245367</c:v>
                </c:pt>
                <c:pt idx="21692">
                  <c:v>44833.492845787034</c:v>
                </c:pt>
                <c:pt idx="21693">
                  <c:v>44833.49284939815</c:v>
                </c:pt>
                <c:pt idx="21694">
                  <c:v>44833.492852974538</c:v>
                </c:pt>
                <c:pt idx="21695">
                  <c:v>44833.492856562501</c:v>
                </c:pt>
                <c:pt idx="21696">
                  <c:v>44833.492860138889</c:v>
                </c:pt>
                <c:pt idx="21697">
                  <c:v>44833.492863726853</c:v>
                </c:pt>
                <c:pt idx="21698">
                  <c:v>44833.492867326386</c:v>
                </c:pt>
                <c:pt idx="21699">
                  <c:v>44833.492870868053</c:v>
                </c:pt>
                <c:pt idx="21700">
                  <c:v>44833.492874444448</c:v>
                </c:pt>
                <c:pt idx="21701">
                  <c:v>44833.492878055557</c:v>
                </c:pt>
                <c:pt idx="21702">
                  <c:v>44833.492881631944</c:v>
                </c:pt>
                <c:pt idx="21703">
                  <c:v>44833.492885208332</c:v>
                </c:pt>
                <c:pt idx="21704">
                  <c:v>44833.492888773151</c:v>
                </c:pt>
                <c:pt idx="21705">
                  <c:v>44833.492892349539</c:v>
                </c:pt>
                <c:pt idx="21706">
                  <c:v>44833.492895902775</c:v>
                </c:pt>
                <c:pt idx="21707">
                  <c:v>44833.492899386576</c:v>
                </c:pt>
                <c:pt idx="21708">
                  <c:v>44833.492902951388</c:v>
                </c:pt>
                <c:pt idx="21709">
                  <c:v>44833.492906539352</c:v>
                </c:pt>
                <c:pt idx="21710">
                  <c:v>44833.492910127316</c:v>
                </c:pt>
                <c:pt idx="21711">
                  <c:v>44833.492913703703</c:v>
                </c:pt>
                <c:pt idx="21712">
                  <c:v>44833.492917256946</c:v>
                </c:pt>
                <c:pt idx="21713">
                  <c:v>44833.492920833334</c:v>
                </c:pt>
                <c:pt idx="21714">
                  <c:v>44833.492924398146</c:v>
                </c:pt>
                <c:pt idx="21715">
                  <c:v>44833.492927962965</c:v>
                </c:pt>
                <c:pt idx="21716">
                  <c:v>44833.492931539353</c:v>
                </c:pt>
                <c:pt idx="21717">
                  <c:v>44833.492935162038</c:v>
                </c:pt>
                <c:pt idx="21718">
                  <c:v>44833.492938738425</c:v>
                </c:pt>
                <c:pt idx="21719">
                  <c:v>44833.492942268516</c:v>
                </c:pt>
                <c:pt idx="21720">
                  <c:v>44833.492945844904</c:v>
                </c:pt>
                <c:pt idx="21721">
                  <c:v>44833.492949398147</c:v>
                </c:pt>
                <c:pt idx="21722">
                  <c:v>44833.492952974535</c:v>
                </c:pt>
                <c:pt idx="21723">
                  <c:v>44833.492956504633</c:v>
                </c:pt>
                <c:pt idx="21724">
                  <c:v>44833.492959988427</c:v>
                </c:pt>
                <c:pt idx="21725">
                  <c:v>44833.49296354167</c:v>
                </c:pt>
                <c:pt idx="21726">
                  <c:v>44833.492967129627</c:v>
                </c:pt>
                <c:pt idx="21727">
                  <c:v>44833.492970706022</c:v>
                </c:pt>
                <c:pt idx="21728">
                  <c:v>44833.492974293978</c:v>
                </c:pt>
                <c:pt idx="21729">
                  <c:v>44833.492977916663</c:v>
                </c:pt>
                <c:pt idx="21730">
                  <c:v>44833.492981493058</c:v>
                </c:pt>
                <c:pt idx="21731">
                  <c:v>44833.49298505787</c:v>
                </c:pt>
                <c:pt idx="21732">
                  <c:v>44833.492988634258</c:v>
                </c:pt>
                <c:pt idx="21733">
                  <c:v>44833.492992199077</c:v>
                </c:pt>
                <c:pt idx="21734">
                  <c:v>44833.492995740744</c:v>
                </c:pt>
                <c:pt idx="21735">
                  <c:v>44833.492999340277</c:v>
                </c:pt>
                <c:pt idx="21736">
                  <c:v>44833.493002916664</c:v>
                </c:pt>
                <c:pt idx="21737">
                  <c:v>44833.493006504628</c:v>
                </c:pt>
                <c:pt idx="21738">
                  <c:v>44833.493010092592</c:v>
                </c:pt>
                <c:pt idx="21739">
                  <c:v>44833.493013703701</c:v>
                </c:pt>
                <c:pt idx="21740">
                  <c:v>44833.49301726852</c:v>
                </c:pt>
                <c:pt idx="21741">
                  <c:v>44833.493020810187</c:v>
                </c:pt>
                <c:pt idx="21742">
                  <c:v>44833.493024363423</c:v>
                </c:pt>
                <c:pt idx="21743">
                  <c:v>44833.493027974539</c:v>
                </c:pt>
                <c:pt idx="21744">
                  <c:v>44833.493031574071</c:v>
                </c:pt>
                <c:pt idx="21745">
                  <c:v>44833.49303513889</c:v>
                </c:pt>
                <c:pt idx="21746">
                  <c:v>44833.493038726854</c:v>
                </c:pt>
                <c:pt idx="21747">
                  <c:v>44833.493042291666</c:v>
                </c:pt>
                <c:pt idx="21748">
                  <c:v>44833.49304577546</c:v>
                </c:pt>
                <c:pt idx="21749">
                  <c:v>44833.493049375</c:v>
                </c:pt>
                <c:pt idx="21750">
                  <c:v>44833.493052962964</c:v>
                </c:pt>
                <c:pt idx="21751">
                  <c:v>44833.493056527775</c:v>
                </c:pt>
                <c:pt idx="21752">
                  <c:v>44833.493060081018</c:v>
                </c:pt>
                <c:pt idx="21753">
                  <c:v>44833.49306364583</c:v>
                </c:pt>
                <c:pt idx="21754">
                  <c:v>44833.493067210649</c:v>
                </c:pt>
                <c:pt idx="21755">
                  <c:v>44833.493070787037</c:v>
                </c:pt>
                <c:pt idx="21756">
                  <c:v>44833.493074386577</c:v>
                </c:pt>
                <c:pt idx="21757">
                  <c:v>44833.493077974534</c:v>
                </c:pt>
                <c:pt idx="21758">
                  <c:v>44833.493081550929</c:v>
                </c:pt>
                <c:pt idx="21759">
                  <c:v>44833.493085138885</c:v>
                </c:pt>
                <c:pt idx="21760">
                  <c:v>44833.493088726849</c:v>
                </c:pt>
                <c:pt idx="21761">
                  <c:v>44833.493092303244</c:v>
                </c:pt>
                <c:pt idx="21762">
                  <c:v>44833.493095914353</c:v>
                </c:pt>
                <c:pt idx="21763">
                  <c:v>44833.493099513886</c:v>
                </c:pt>
                <c:pt idx="21764">
                  <c:v>44833.493103078705</c:v>
                </c:pt>
                <c:pt idx="21765">
                  <c:v>44833.493106666669</c:v>
                </c:pt>
                <c:pt idx="21766">
                  <c:v>44833.49311023148</c:v>
                </c:pt>
                <c:pt idx="21767">
                  <c:v>44833.493113784723</c:v>
                </c:pt>
                <c:pt idx="21768">
                  <c:v>44833.493117361111</c:v>
                </c:pt>
                <c:pt idx="21769">
                  <c:v>44833.493120960651</c:v>
                </c:pt>
                <c:pt idx="21770">
                  <c:v>44833.493124525463</c:v>
                </c:pt>
                <c:pt idx="21771">
                  <c:v>44833.493128125003</c:v>
                </c:pt>
                <c:pt idx="21772">
                  <c:v>44833.493131701391</c:v>
                </c:pt>
                <c:pt idx="21773">
                  <c:v>44833.493135266202</c:v>
                </c:pt>
                <c:pt idx="21774">
                  <c:v>44833.493138784725</c:v>
                </c:pt>
                <c:pt idx="21775">
                  <c:v>44833.49314233796</c:v>
                </c:pt>
                <c:pt idx="21776">
                  <c:v>44833.493145914355</c:v>
                </c:pt>
                <c:pt idx="21777">
                  <c:v>44833.493149490743</c:v>
                </c:pt>
                <c:pt idx="21778">
                  <c:v>44833.493153067131</c:v>
                </c:pt>
                <c:pt idx="21779">
                  <c:v>44833.493156608798</c:v>
                </c:pt>
                <c:pt idx="21780">
                  <c:v>44833.493160092592</c:v>
                </c:pt>
                <c:pt idx="21781">
                  <c:v>44833.49316366898</c:v>
                </c:pt>
                <c:pt idx="21782">
                  <c:v>44833.493167245368</c:v>
                </c:pt>
                <c:pt idx="21783">
                  <c:v>44833.493170821763</c:v>
                </c:pt>
                <c:pt idx="21784">
                  <c:v>44833.493174374998</c:v>
                </c:pt>
                <c:pt idx="21785">
                  <c:v>44833.493177939818</c:v>
                </c:pt>
                <c:pt idx="21786">
                  <c:v>44833.493181423612</c:v>
                </c:pt>
                <c:pt idx="21787">
                  <c:v>44833.493185011575</c:v>
                </c:pt>
                <c:pt idx="21788">
                  <c:v>44833.493188587963</c:v>
                </c:pt>
                <c:pt idx="21789">
                  <c:v>44833.493192141206</c:v>
                </c:pt>
                <c:pt idx="21790">
                  <c:v>44833.493195752315</c:v>
                </c:pt>
                <c:pt idx="21791">
                  <c:v>44833.493199328703</c:v>
                </c:pt>
                <c:pt idx="21792">
                  <c:v>44833.493202916667</c:v>
                </c:pt>
                <c:pt idx="21793">
                  <c:v>44833.493206481478</c:v>
                </c:pt>
                <c:pt idx="21794">
                  <c:v>44833.493210081018</c:v>
                </c:pt>
                <c:pt idx="21795">
                  <c:v>44833.49321364583</c:v>
                </c:pt>
                <c:pt idx="21796">
                  <c:v>44833.493217233794</c:v>
                </c:pt>
                <c:pt idx="21797">
                  <c:v>44833.493220787037</c:v>
                </c:pt>
                <c:pt idx="21798">
                  <c:v>44833.493224363425</c:v>
                </c:pt>
                <c:pt idx="21799">
                  <c:v>44833.493227928244</c:v>
                </c:pt>
                <c:pt idx="21800">
                  <c:v>44833.4932315162</c:v>
                </c:pt>
                <c:pt idx="21801">
                  <c:v>44833.49323508102</c:v>
                </c:pt>
                <c:pt idx="21802">
                  <c:v>44833.493238668983</c:v>
                </c:pt>
                <c:pt idx="21803">
                  <c:v>44833.493242233795</c:v>
                </c:pt>
                <c:pt idx="21804">
                  <c:v>44833.493245775462</c:v>
                </c:pt>
                <c:pt idx="21805">
                  <c:v>44833.49324935185</c:v>
                </c:pt>
                <c:pt idx="21806">
                  <c:v>44833.493252928238</c:v>
                </c:pt>
                <c:pt idx="21807">
                  <c:v>44833.493256481481</c:v>
                </c:pt>
                <c:pt idx="21808">
                  <c:v>44833.493260069445</c:v>
                </c:pt>
                <c:pt idx="21809">
                  <c:v>44833.493263622688</c:v>
                </c:pt>
                <c:pt idx="21810">
                  <c:v>44833.493267199075</c:v>
                </c:pt>
                <c:pt idx="21811">
                  <c:v>44833.493270763887</c:v>
                </c:pt>
                <c:pt idx="21812">
                  <c:v>44833.493274247689</c:v>
                </c:pt>
                <c:pt idx="21813">
                  <c:v>44833.493277824076</c:v>
                </c:pt>
                <c:pt idx="21814">
                  <c:v>44833.49328141204</c:v>
                </c:pt>
                <c:pt idx="21815">
                  <c:v>44833.493285023149</c:v>
                </c:pt>
                <c:pt idx="21816">
                  <c:v>44833.493288599537</c:v>
                </c:pt>
                <c:pt idx="21817">
                  <c:v>44833.493292083331</c:v>
                </c:pt>
                <c:pt idx="21818">
                  <c:v>44833.493295671295</c:v>
                </c:pt>
                <c:pt idx="21819">
                  <c:v>44833.493299270835</c:v>
                </c:pt>
                <c:pt idx="21820">
                  <c:v>44833.493302881943</c:v>
                </c:pt>
                <c:pt idx="21821">
                  <c:v>44833.493306446762</c:v>
                </c:pt>
                <c:pt idx="21822">
                  <c:v>44833.493309930556</c:v>
                </c:pt>
                <c:pt idx="21823">
                  <c:v>44833.493313506944</c:v>
                </c:pt>
                <c:pt idx="21824">
                  <c:v>44833.493317083332</c:v>
                </c:pt>
                <c:pt idx="21825">
                  <c:v>44833.493320567133</c:v>
                </c:pt>
                <c:pt idx="21826">
                  <c:v>44833.493324131945</c:v>
                </c:pt>
                <c:pt idx="21827">
                  <c:v>44833.493327719909</c:v>
                </c:pt>
                <c:pt idx="21828">
                  <c:v>44833.493331342594</c:v>
                </c:pt>
                <c:pt idx="21829">
                  <c:v>44833.493334918981</c:v>
                </c:pt>
                <c:pt idx="21830">
                  <c:v>44833.493338483793</c:v>
                </c:pt>
                <c:pt idx="21831">
                  <c:v>44833.493342060188</c:v>
                </c:pt>
                <c:pt idx="21832">
                  <c:v>44833.493345543982</c:v>
                </c:pt>
                <c:pt idx="21833">
                  <c:v>44833.493349027776</c:v>
                </c:pt>
                <c:pt idx="21834">
                  <c:v>44833.493352604164</c:v>
                </c:pt>
                <c:pt idx="21835">
                  <c:v>44833.493356168983</c:v>
                </c:pt>
                <c:pt idx="21836">
                  <c:v>44833.493359733795</c:v>
                </c:pt>
                <c:pt idx="21837">
                  <c:v>44833.493363298614</c:v>
                </c:pt>
                <c:pt idx="21838">
                  <c:v>44833.493366886571</c:v>
                </c:pt>
                <c:pt idx="21839">
                  <c:v>44833.49337045139</c:v>
                </c:pt>
                <c:pt idx="21840">
                  <c:v>44833.493374016201</c:v>
                </c:pt>
                <c:pt idx="21841">
                  <c:v>44833.493377604165</c:v>
                </c:pt>
                <c:pt idx="21842">
                  <c:v>44833.493381215281</c:v>
                </c:pt>
                <c:pt idx="21843">
                  <c:v>44833.493384814814</c:v>
                </c:pt>
                <c:pt idx="21844">
                  <c:v>44833.493388391202</c:v>
                </c:pt>
                <c:pt idx="21845">
                  <c:v>44833.493391944445</c:v>
                </c:pt>
                <c:pt idx="21846">
                  <c:v>44833.493395439815</c:v>
                </c:pt>
                <c:pt idx="21847">
                  <c:v>44833.493399016203</c:v>
                </c:pt>
                <c:pt idx="21848">
                  <c:v>44833.493402499997</c:v>
                </c:pt>
                <c:pt idx="21849">
                  <c:v>44833.49340608796</c:v>
                </c:pt>
                <c:pt idx="21850">
                  <c:v>44833.4934096875</c:v>
                </c:pt>
                <c:pt idx="21851">
                  <c:v>44833.49341328704</c:v>
                </c:pt>
                <c:pt idx="21852">
                  <c:v>44833.493416874997</c:v>
                </c:pt>
                <c:pt idx="21853">
                  <c:v>44833.493420358798</c:v>
                </c:pt>
                <c:pt idx="21854">
                  <c:v>44833.493423969907</c:v>
                </c:pt>
                <c:pt idx="21855">
                  <c:v>44833.493427569447</c:v>
                </c:pt>
                <c:pt idx="21856">
                  <c:v>44833.493431134259</c:v>
                </c:pt>
                <c:pt idx="21857">
                  <c:v>44833.493434710646</c:v>
                </c:pt>
                <c:pt idx="21858">
                  <c:v>44833.493438287034</c:v>
                </c:pt>
                <c:pt idx="21859">
                  <c:v>44833.493441874998</c:v>
                </c:pt>
                <c:pt idx="21860">
                  <c:v>44833.493445486114</c:v>
                </c:pt>
                <c:pt idx="21861">
                  <c:v>44833.493449085647</c:v>
                </c:pt>
                <c:pt idx="21862">
                  <c:v>44833.493452673611</c:v>
                </c:pt>
                <c:pt idx="21863">
                  <c:v>44833.493456203701</c:v>
                </c:pt>
                <c:pt idx="21864">
                  <c:v>44833.493459687503</c:v>
                </c:pt>
                <c:pt idx="21865">
                  <c:v>44833.493463240738</c:v>
                </c:pt>
                <c:pt idx="21866">
                  <c:v>44833.493466840278</c:v>
                </c:pt>
                <c:pt idx="21867">
                  <c:v>44833.493470428242</c:v>
                </c:pt>
                <c:pt idx="21868">
                  <c:v>44833.493474050927</c:v>
                </c:pt>
                <c:pt idx="21869">
                  <c:v>44833.493477615739</c:v>
                </c:pt>
                <c:pt idx="21870">
                  <c:v>44833.493481215279</c:v>
                </c:pt>
                <c:pt idx="21871">
                  <c:v>44833.493484791667</c:v>
                </c:pt>
                <c:pt idx="21872">
                  <c:v>44833.49348834491</c:v>
                </c:pt>
                <c:pt idx="21873">
                  <c:v>44833.493491921297</c:v>
                </c:pt>
                <c:pt idx="21874">
                  <c:v>44833.493495509261</c:v>
                </c:pt>
                <c:pt idx="21875">
                  <c:v>44833.493498993055</c:v>
                </c:pt>
                <c:pt idx="21876">
                  <c:v>44833.493502604164</c:v>
                </c:pt>
                <c:pt idx="21877">
                  <c:v>44833.493506203704</c:v>
                </c:pt>
                <c:pt idx="21878">
                  <c:v>44833.493509791668</c:v>
                </c:pt>
                <c:pt idx="21879">
                  <c:v>44833.493513414352</c:v>
                </c:pt>
                <c:pt idx="21880">
                  <c:v>44833.493517002316</c:v>
                </c:pt>
                <c:pt idx="21881">
                  <c:v>44833.493520578704</c:v>
                </c:pt>
                <c:pt idx="21882">
                  <c:v>44833.493524155092</c:v>
                </c:pt>
                <c:pt idx="21883">
                  <c:v>44833.493527650462</c:v>
                </c:pt>
                <c:pt idx="21884">
                  <c:v>44833.493531203705</c:v>
                </c:pt>
                <c:pt idx="21885">
                  <c:v>44833.493534756948</c:v>
                </c:pt>
                <c:pt idx="21886">
                  <c:v>44833.493538344905</c:v>
                </c:pt>
                <c:pt idx="21887">
                  <c:v>44833.493541828706</c:v>
                </c:pt>
                <c:pt idx="21888">
                  <c:v>44833.493545370373</c:v>
                </c:pt>
                <c:pt idx="21889">
                  <c:v>44833.493548923609</c:v>
                </c:pt>
                <c:pt idx="21890">
                  <c:v>44833.493552488428</c:v>
                </c:pt>
                <c:pt idx="21891">
                  <c:v>44833.493555972222</c:v>
                </c:pt>
                <c:pt idx="21892">
                  <c:v>44833.493559525465</c:v>
                </c:pt>
                <c:pt idx="21893">
                  <c:v>44833.493563020835</c:v>
                </c:pt>
                <c:pt idx="21894">
                  <c:v>44833.493566597223</c:v>
                </c:pt>
                <c:pt idx="21895">
                  <c:v>44833.49357017361</c:v>
                </c:pt>
                <c:pt idx="21896">
                  <c:v>44833.493573749998</c:v>
                </c:pt>
                <c:pt idx="21897">
                  <c:v>44833.493577256944</c:v>
                </c:pt>
                <c:pt idx="21898">
                  <c:v>44833.493580787035</c:v>
                </c:pt>
                <c:pt idx="21899">
                  <c:v>44833.493584340278</c:v>
                </c:pt>
                <c:pt idx="21900">
                  <c:v>44833.49358790509</c:v>
                </c:pt>
                <c:pt idx="21901">
                  <c:v>44833.493591435188</c:v>
                </c:pt>
                <c:pt idx="21902">
                  <c:v>44833.493595023145</c:v>
                </c:pt>
                <c:pt idx="21903">
                  <c:v>44833.493598611109</c:v>
                </c:pt>
                <c:pt idx="21904">
                  <c:v>44833.493602187496</c:v>
                </c:pt>
                <c:pt idx="21905">
                  <c:v>44833.493605787036</c:v>
                </c:pt>
                <c:pt idx="21906">
                  <c:v>44833.493609398145</c:v>
                </c:pt>
                <c:pt idx="21907">
                  <c:v>44833.493612997685</c:v>
                </c:pt>
                <c:pt idx="21908">
                  <c:v>44833.493616574073</c:v>
                </c:pt>
                <c:pt idx="21909">
                  <c:v>44833.493620162037</c:v>
                </c:pt>
                <c:pt idx="21910">
                  <c:v>44833.493623773145</c:v>
                </c:pt>
                <c:pt idx="21911">
                  <c:v>44833.49362734954</c:v>
                </c:pt>
                <c:pt idx="21912">
                  <c:v>44833.493630949073</c:v>
                </c:pt>
                <c:pt idx="21913">
                  <c:v>44833.493634537037</c:v>
                </c:pt>
                <c:pt idx="21914">
                  <c:v>44833.493638113425</c:v>
                </c:pt>
                <c:pt idx="21915">
                  <c:v>44833.493641608795</c:v>
                </c:pt>
                <c:pt idx="21916">
                  <c:v>44833.493645196759</c:v>
                </c:pt>
                <c:pt idx="21917">
                  <c:v>44833.493648761571</c:v>
                </c:pt>
                <c:pt idx="21918">
                  <c:v>44833.493652314814</c:v>
                </c:pt>
                <c:pt idx="21919">
                  <c:v>44833.493655891201</c:v>
                </c:pt>
                <c:pt idx="21920">
                  <c:v>44833.4936594213</c:v>
                </c:pt>
                <c:pt idx="21921">
                  <c:v>44833.493662986111</c:v>
                </c:pt>
                <c:pt idx="21922">
                  <c:v>44833.493666539354</c:v>
                </c:pt>
                <c:pt idx="21923">
                  <c:v>44833.493670115742</c:v>
                </c:pt>
                <c:pt idx="21924">
                  <c:v>44833.49367369213</c:v>
                </c:pt>
                <c:pt idx="21925">
                  <c:v>44833.493677280094</c:v>
                </c:pt>
                <c:pt idx="21926">
                  <c:v>44833.493680844906</c:v>
                </c:pt>
                <c:pt idx="21927">
                  <c:v>44833.49368446759</c:v>
                </c:pt>
                <c:pt idx="21928">
                  <c:v>44833.49368806713</c:v>
                </c:pt>
                <c:pt idx="21929">
                  <c:v>44833.493691655094</c:v>
                </c:pt>
                <c:pt idx="21930">
                  <c:v>44833.493695277779</c:v>
                </c:pt>
                <c:pt idx="21931">
                  <c:v>44833.493698865743</c:v>
                </c:pt>
                <c:pt idx="21932">
                  <c:v>44833.493702442131</c:v>
                </c:pt>
                <c:pt idx="21933">
                  <c:v>44833.493706018518</c:v>
                </c:pt>
                <c:pt idx="21934">
                  <c:v>44833.493709618058</c:v>
                </c:pt>
                <c:pt idx="21935">
                  <c:v>44833.493713206015</c:v>
                </c:pt>
                <c:pt idx="21936">
                  <c:v>44833.493716793979</c:v>
                </c:pt>
                <c:pt idx="21937">
                  <c:v>44833.493720370374</c:v>
                </c:pt>
                <c:pt idx="21938">
                  <c:v>44833.493723958331</c:v>
                </c:pt>
                <c:pt idx="21939">
                  <c:v>44833.493727546294</c:v>
                </c:pt>
                <c:pt idx="21940">
                  <c:v>44833.493731099537</c:v>
                </c:pt>
                <c:pt idx="21941">
                  <c:v>44833.493734675925</c:v>
                </c:pt>
                <c:pt idx="21942">
                  <c:v>44833.493738287034</c:v>
                </c:pt>
                <c:pt idx="21943">
                  <c:v>44833.493741886574</c:v>
                </c:pt>
                <c:pt idx="21944">
                  <c:v>44833.493745462962</c:v>
                </c:pt>
                <c:pt idx="21945">
                  <c:v>44833.493749050926</c:v>
                </c:pt>
                <c:pt idx="21946">
                  <c:v>44833.493752615737</c:v>
                </c:pt>
                <c:pt idx="21947">
                  <c:v>44833.493756180556</c:v>
                </c:pt>
                <c:pt idx="21948">
                  <c:v>44833.493759733799</c:v>
                </c:pt>
                <c:pt idx="21949">
                  <c:v>44833.493763217593</c:v>
                </c:pt>
                <c:pt idx="21950">
                  <c:v>44833.493766782405</c:v>
                </c:pt>
                <c:pt idx="21951">
                  <c:v>44833.493770358793</c:v>
                </c:pt>
                <c:pt idx="21952">
                  <c:v>44833.493773935188</c:v>
                </c:pt>
                <c:pt idx="21953">
                  <c:v>44833.493777557873</c:v>
                </c:pt>
                <c:pt idx="21954">
                  <c:v>44833.493781157405</c:v>
                </c:pt>
                <c:pt idx="21955">
                  <c:v>44833.493784745369</c:v>
                </c:pt>
                <c:pt idx="21956">
                  <c:v>44833.493788229163</c:v>
                </c:pt>
                <c:pt idx="21957">
                  <c:v>44833.493791840279</c:v>
                </c:pt>
                <c:pt idx="21958">
                  <c:v>44833.493795451388</c:v>
                </c:pt>
                <c:pt idx="21959">
                  <c:v>44833.493799039352</c:v>
                </c:pt>
                <c:pt idx="21960">
                  <c:v>44833.493802662037</c:v>
                </c:pt>
                <c:pt idx="21961">
                  <c:v>44833.49380625</c:v>
                </c:pt>
                <c:pt idx="21962">
                  <c:v>44833.493809826388</c:v>
                </c:pt>
                <c:pt idx="21963">
                  <c:v>44833.493813379631</c:v>
                </c:pt>
                <c:pt idx="21964">
                  <c:v>44833.493816956019</c:v>
                </c:pt>
                <c:pt idx="21965">
                  <c:v>44833.493820439813</c:v>
                </c:pt>
                <c:pt idx="21966">
                  <c:v>44833.493824016201</c:v>
                </c:pt>
                <c:pt idx="21967">
                  <c:v>44833.493827592596</c:v>
                </c:pt>
                <c:pt idx="21968">
                  <c:v>44833.49383107639</c:v>
                </c:pt>
                <c:pt idx="21969">
                  <c:v>44833.493834699075</c:v>
                </c:pt>
                <c:pt idx="21970">
                  <c:v>44833.493838287039</c:v>
                </c:pt>
                <c:pt idx="21971">
                  <c:v>44833.493841886571</c:v>
                </c:pt>
                <c:pt idx="21972">
                  <c:v>44833.49384545139</c:v>
                </c:pt>
                <c:pt idx="21973">
                  <c:v>44833.493849074075</c:v>
                </c:pt>
                <c:pt idx="21974">
                  <c:v>44833.493852662039</c:v>
                </c:pt>
                <c:pt idx="21975">
                  <c:v>44833.493856238427</c:v>
                </c:pt>
                <c:pt idx="21976">
                  <c:v>44833.493859803239</c:v>
                </c:pt>
                <c:pt idx="21977">
                  <c:v>44833.493863391202</c:v>
                </c:pt>
                <c:pt idx="21978">
                  <c:v>44833.493866979166</c:v>
                </c:pt>
                <c:pt idx="21979">
                  <c:v>44833.493870590275</c:v>
                </c:pt>
                <c:pt idx="21980">
                  <c:v>44833.493874189815</c:v>
                </c:pt>
                <c:pt idx="21981">
                  <c:v>44833.493877754627</c:v>
                </c:pt>
                <c:pt idx="21982">
                  <c:v>44833.493881342591</c:v>
                </c:pt>
                <c:pt idx="21983">
                  <c:v>44833.493884930554</c:v>
                </c:pt>
                <c:pt idx="21984">
                  <c:v>44833.493888541663</c:v>
                </c:pt>
                <c:pt idx="21985">
                  <c:v>44833.493892118058</c:v>
                </c:pt>
                <c:pt idx="21986">
                  <c:v>44833.493895694446</c:v>
                </c:pt>
                <c:pt idx="21987">
                  <c:v>44833.493899293979</c:v>
                </c:pt>
                <c:pt idx="21988">
                  <c:v>44833.493902858798</c:v>
                </c:pt>
                <c:pt idx="21989">
                  <c:v>44833.493906481483</c:v>
                </c:pt>
                <c:pt idx="21990">
                  <c:v>44833.493910069446</c:v>
                </c:pt>
                <c:pt idx="21991">
                  <c:v>44833.49391355324</c:v>
                </c:pt>
                <c:pt idx="21992">
                  <c:v>44833.493917129628</c:v>
                </c:pt>
                <c:pt idx="21993">
                  <c:v>44833.493920717592</c:v>
                </c:pt>
                <c:pt idx="21994">
                  <c:v>44833.493924328701</c:v>
                </c:pt>
                <c:pt idx="21995">
                  <c:v>44833.493927928241</c:v>
                </c:pt>
                <c:pt idx="21996">
                  <c:v>44833.493931504629</c:v>
                </c:pt>
                <c:pt idx="21997">
                  <c:v>44833.493935104168</c:v>
                </c:pt>
                <c:pt idx="21998">
                  <c:v>44833.493938715277</c:v>
                </c:pt>
                <c:pt idx="21999">
                  <c:v>44833.493942303241</c:v>
                </c:pt>
                <c:pt idx="22000">
                  <c:v>44833.493945891205</c:v>
                </c:pt>
                <c:pt idx="22001">
                  <c:v>44833.493949374999</c:v>
                </c:pt>
                <c:pt idx="22002">
                  <c:v>44833.493952962963</c:v>
                </c:pt>
                <c:pt idx="22003">
                  <c:v>44833.493956562503</c:v>
                </c:pt>
                <c:pt idx="22004">
                  <c:v>44833.493960046297</c:v>
                </c:pt>
                <c:pt idx="22005">
                  <c:v>44833.493963634261</c:v>
                </c:pt>
                <c:pt idx="22006">
                  <c:v>44833.493967210648</c:v>
                </c:pt>
                <c:pt idx="22007">
                  <c:v>44833.493970821757</c:v>
                </c:pt>
                <c:pt idx="22008">
                  <c:v>44833.493974409721</c:v>
                </c:pt>
                <c:pt idx="22009">
                  <c:v>44833.493977997685</c:v>
                </c:pt>
                <c:pt idx="22010">
                  <c:v>44833.493981562497</c:v>
                </c:pt>
                <c:pt idx="22011">
                  <c:v>44833.493985150461</c:v>
                </c:pt>
                <c:pt idx="22012">
                  <c:v>44833.49398875</c:v>
                </c:pt>
                <c:pt idx="22013">
                  <c:v>44833.49399234954</c:v>
                </c:pt>
                <c:pt idx="22014">
                  <c:v>44833.493995925928</c:v>
                </c:pt>
                <c:pt idx="22015">
                  <c:v>44833.493999525461</c:v>
                </c:pt>
                <c:pt idx="22016">
                  <c:v>44833.49400309028</c:v>
                </c:pt>
                <c:pt idx="22017">
                  <c:v>44833.494006574074</c:v>
                </c:pt>
                <c:pt idx="22018">
                  <c:v>44833.494010127317</c:v>
                </c:pt>
                <c:pt idx="22019">
                  <c:v>44833.494013703705</c:v>
                </c:pt>
                <c:pt idx="22020">
                  <c:v>44833.494017268516</c:v>
                </c:pt>
                <c:pt idx="22021">
                  <c:v>44833.494020844904</c:v>
                </c:pt>
                <c:pt idx="22022">
                  <c:v>44833.494024409723</c:v>
                </c:pt>
                <c:pt idx="22023">
                  <c:v>44833.494028009256</c:v>
                </c:pt>
                <c:pt idx="22024">
                  <c:v>44833.49403159722</c:v>
                </c:pt>
                <c:pt idx="22025">
                  <c:v>44833.49403519676</c:v>
                </c:pt>
                <c:pt idx="22026">
                  <c:v>44833.494038761572</c:v>
                </c:pt>
                <c:pt idx="22027">
                  <c:v>44833.494042349535</c:v>
                </c:pt>
                <c:pt idx="22028">
                  <c:v>44833.494045914355</c:v>
                </c:pt>
                <c:pt idx="22029">
                  <c:v>44833.494049502318</c:v>
                </c:pt>
                <c:pt idx="22030">
                  <c:v>44833.494053090275</c:v>
                </c:pt>
                <c:pt idx="22031">
                  <c:v>44833.494056689815</c:v>
                </c:pt>
                <c:pt idx="22032">
                  <c:v>44833.494060277779</c:v>
                </c:pt>
                <c:pt idx="22033">
                  <c:v>44833.494063854167</c:v>
                </c:pt>
                <c:pt idx="22034">
                  <c:v>44833.494067453707</c:v>
                </c:pt>
                <c:pt idx="22035">
                  <c:v>44833.494071030094</c:v>
                </c:pt>
                <c:pt idx="22036">
                  <c:v>44833.494074513888</c:v>
                </c:pt>
                <c:pt idx="22037">
                  <c:v>44833.494078113428</c:v>
                </c:pt>
                <c:pt idx="22038">
                  <c:v>44833.494081597222</c:v>
                </c:pt>
                <c:pt idx="22039">
                  <c:v>44833.494085162034</c:v>
                </c:pt>
                <c:pt idx="22040">
                  <c:v>44833.494088715277</c:v>
                </c:pt>
                <c:pt idx="22041">
                  <c:v>44833.494092314817</c:v>
                </c:pt>
                <c:pt idx="22042">
                  <c:v>44833.494095868053</c:v>
                </c:pt>
                <c:pt idx="22043">
                  <c:v>44833.494099351854</c:v>
                </c:pt>
                <c:pt idx="22044">
                  <c:v>44833.494102928242</c:v>
                </c:pt>
                <c:pt idx="22045">
                  <c:v>44833.49410650463</c:v>
                </c:pt>
                <c:pt idx="22046">
                  <c:v>44833.494110092593</c:v>
                </c:pt>
                <c:pt idx="22047">
                  <c:v>44833.494113680557</c:v>
                </c:pt>
                <c:pt idx="22048">
                  <c:v>44833.494117164351</c:v>
                </c:pt>
                <c:pt idx="22049">
                  <c:v>44833.494120729163</c:v>
                </c:pt>
                <c:pt idx="22050">
                  <c:v>44833.494124293982</c:v>
                </c:pt>
                <c:pt idx="22051">
                  <c:v>44833.494127905091</c:v>
                </c:pt>
                <c:pt idx="22052">
                  <c:v>44833.494131388892</c:v>
                </c:pt>
                <c:pt idx="22053">
                  <c:v>44833.494134872686</c:v>
                </c:pt>
                <c:pt idx="22054">
                  <c:v>44833.49413846065</c:v>
                </c:pt>
                <c:pt idx="22055">
                  <c:v>44833.494142037038</c:v>
                </c:pt>
                <c:pt idx="22056">
                  <c:v>44833.494145590281</c:v>
                </c:pt>
                <c:pt idx="22057">
                  <c:v>44833.494149166669</c:v>
                </c:pt>
                <c:pt idx="22058">
                  <c:v>44833.494152743056</c:v>
                </c:pt>
                <c:pt idx="22059">
                  <c:v>44833.494156307868</c:v>
                </c:pt>
                <c:pt idx="22060">
                  <c:v>44833.49415979167</c:v>
                </c:pt>
                <c:pt idx="22061">
                  <c:v>44833.494163379626</c:v>
                </c:pt>
                <c:pt idx="22062">
                  <c:v>44833.494167002318</c:v>
                </c:pt>
                <c:pt idx="22063">
                  <c:v>44833.494170590275</c:v>
                </c:pt>
                <c:pt idx="22064">
                  <c:v>44833.49417416667</c:v>
                </c:pt>
                <c:pt idx="22065">
                  <c:v>44833.494177754626</c:v>
                </c:pt>
                <c:pt idx="22066">
                  <c:v>44833.494181354166</c:v>
                </c:pt>
                <c:pt idx="22067">
                  <c:v>44833.494184953706</c:v>
                </c:pt>
                <c:pt idx="22068">
                  <c:v>44833.494188530094</c:v>
                </c:pt>
                <c:pt idx="22069">
                  <c:v>44833.494192118058</c:v>
                </c:pt>
                <c:pt idx="22070">
                  <c:v>44833.494195706022</c:v>
                </c:pt>
                <c:pt idx="22071">
                  <c:v>44833.494199305555</c:v>
                </c:pt>
                <c:pt idx="22072">
                  <c:v>44833.494202893518</c:v>
                </c:pt>
                <c:pt idx="22073">
                  <c:v>44833.494206481482</c:v>
                </c:pt>
                <c:pt idx="22074">
                  <c:v>44833.494210081015</c:v>
                </c:pt>
                <c:pt idx="22075">
                  <c:v>44833.494213668979</c:v>
                </c:pt>
                <c:pt idx="22076">
                  <c:v>44833.494217280095</c:v>
                </c:pt>
                <c:pt idx="22077">
                  <c:v>44833.494220856483</c:v>
                </c:pt>
                <c:pt idx="22078">
                  <c:v>44833.494224444446</c:v>
                </c:pt>
                <c:pt idx="22079">
                  <c:v>44833.494228055555</c:v>
                </c:pt>
                <c:pt idx="22080">
                  <c:v>44833.494231666664</c:v>
                </c:pt>
                <c:pt idx="22081">
                  <c:v>44833.494235231483</c:v>
                </c:pt>
                <c:pt idx="22082">
                  <c:v>44833.494238807871</c:v>
                </c:pt>
                <c:pt idx="22083">
                  <c:v>44833.494242372682</c:v>
                </c:pt>
                <c:pt idx="22084">
                  <c:v>44833.494245960646</c:v>
                </c:pt>
                <c:pt idx="22085">
                  <c:v>44833.494249571762</c:v>
                </c:pt>
                <c:pt idx="22086">
                  <c:v>44833.494253171295</c:v>
                </c:pt>
                <c:pt idx="22087">
                  <c:v>44833.494256759259</c:v>
                </c:pt>
                <c:pt idx="22088">
                  <c:v>44833.494260347223</c:v>
                </c:pt>
                <c:pt idx="22089">
                  <c:v>44833.494263923611</c:v>
                </c:pt>
                <c:pt idx="22090">
                  <c:v>44833.494267534719</c:v>
                </c:pt>
                <c:pt idx="22091">
                  <c:v>44833.494271122683</c:v>
                </c:pt>
                <c:pt idx="22092">
                  <c:v>44833.494274710647</c:v>
                </c:pt>
                <c:pt idx="22093">
                  <c:v>44833.494278287035</c:v>
                </c:pt>
                <c:pt idx="22094">
                  <c:v>44833.494281886575</c:v>
                </c:pt>
                <c:pt idx="22095">
                  <c:v>44833.494285393521</c:v>
                </c:pt>
                <c:pt idx="22096">
                  <c:v>44833.494288969909</c:v>
                </c:pt>
                <c:pt idx="22097">
                  <c:v>44833.494292546296</c:v>
                </c:pt>
                <c:pt idx="22098">
                  <c:v>44833.49429613426</c:v>
                </c:pt>
                <c:pt idx="22099">
                  <c:v>44833.494299687503</c:v>
                </c:pt>
                <c:pt idx="22100">
                  <c:v>44833.494303287036</c:v>
                </c:pt>
                <c:pt idx="22101">
                  <c:v>44833.494306886576</c:v>
                </c:pt>
                <c:pt idx="22102">
                  <c:v>44833.49431047454</c:v>
                </c:pt>
                <c:pt idx="22103">
                  <c:v>44833.494314062496</c:v>
                </c:pt>
                <c:pt idx="22104">
                  <c:v>44833.494317662036</c:v>
                </c:pt>
                <c:pt idx="22105">
                  <c:v>44833.494321273145</c:v>
                </c:pt>
                <c:pt idx="22106">
                  <c:v>44833.494324872685</c:v>
                </c:pt>
                <c:pt idx="22107">
                  <c:v>44833.494328472225</c:v>
                </c:pt>
                <c:pt idx="22108">
                  <c:v>44833.494332025461</c:v>
                </c:pt>
                <c:pt idx="22109">
                  <c:v>44833.494335648145</c:v>
                </c:pt>
                <c:pt idx="22110">
                  <c:v>44833.494339247685</c:v>
                </c:pt>
                <c:pt idx="22111">
                  <c:v>44833.494342824073</c:v>
                </c:pt>
                <c:pt idx="22112">
                  <c:v>44833.494346307867</c:v>
                </c:pt>
                <c:pt idx="22113">
                  <c:v>44833.494349791668</c:v>
                </c:pt>
                <c:pt idx="22114">
                  <c:v>44833.494353402777</c:v>
                </c:pt>
                <c:pt idx="22115">
                  <c:v>44833.494357002317</c:v>
                </c:pt>
                <c:pt idx="22116">
                  <c:v>44833.49436060185</c:v>
                </c:pt>
                <c:pt idx="22117">
                  <c:v>44833.494364212966</c:v>
                </c:pt>
                <c:pt idx="22118">
                  <c:v>44833.49436769676</c:v>
                </c:pt>
                <c:pt idx="22119">
                  <c:v>44833.494371273147</c:v>
                </c:pt>
                <c:pt idx="22120">
                  <c:v>44833.494374861111</c:v>
                </c:pt>
                <c:pt idx="22121">
                  <c:v>44833.494378425923</c:v>
                </c:pt>
                <c:pt idx="22122">
                  <c:v>44833.494382002318</c:v>
                </c:pt>
                <c:pt idx="22123">
                  <c:v>44833.494385590275</c:v>
                </c:pt>
                <c:pt idx="22124">
                  <c:v>44833.494389201391</c:v>
                </c:pt>
                <c:pt idx="22125">
                  <c:v>44833.494392685185</c:v>
                </c:pt>
                <c:pt idx="22126">
                  <c:v>44833.494396273149</c:v>
                </c:pt>
                <c:pt idx="22127">
                  <c:v>44833.494399872689</c:v>
                </c:pt>
                <c:pt idx="22128">
                  <c:v>44833.494403483797</c:v>
                </c:pt>
                <c:pt idx="22129">
                  <c:v>44833.494407060185</c:v>
                </c:pt>
                <c:pt idx="22130">
                  <c:v>44833.494410648149</c:v>
                </c:pt>
                <c:pt idx="22131">
                  <c:v>44833.494414247682</c:v>
                </c:pt>
                <c:pt idx="22132">
                  <c:v>44833.494417858798</c:v>
                </c:pt>
                <c:pt idx="22133">
                  <c:v>44833.494421446761</c:v>
                </c:pt>
                <c:pt idx="22134">
                  <c:v>44833.494425023149</c:v>
                </c:pt>
                <c:pt idx="22135">
                  <c:v>44833.494428599537</c:v>
                </c:pt>
                <c:pt idx="22136">
                  <c:v>44833.494432187501</c:v>
                </c:pt>
                <c:pt idx="22137">
                  <c:v>44833.494435810186</c:v>
                </c:pt>
                <c:pt idx="22138">
                  <c:v>44833.494439409726</c:v>
                </c:pt>
                <c:pt idx="22139">
                  <c:v>44833.494442997682</c:v>
                </c:pt>
                <c:pt idx="22140">
                  <c:v>44833.494446620367</c:v>
                </c:pt>
                <c:pt idx="22141">
                  <c:v>44833.494450208331</c:v>
                </c:pt>
                <c:pt idx="22142">
                  <c:v>44833.494453796295</c:v>
                </c:pt>
                <c:pt idx="22143">
                  <c:v>44833.494457418979</c:v>
                </c:pt>
                <c:pt idx="22144">
                  <c:v>44833.494461018519</c:v>
                </c:pt>
                <c:pt idx="22145">
                  <c:v>44833.494464594907</c:v>
                </c:pt>
                <c:pt idx="22146">
                  <c:v>44833.494468182871</c:v>
                </c:pt>
                <c:pt idx="22147">
                  <c:v>44833.49447179398</c:v>
                </c:pt>
                <c:pt idx="22148">
                  <c:v>44833.494475358799</c:v>
                </c:pt>
                <c:pt idx="22149">
                  <c:v>44833.494478842593</c:v>
                </c:pt>
                <c:pt idx="22150">
                  <c:v>44833.494482430557</c:v>
                </c:pt>
                <c:pt idx="22151">
                  <c:v>44833.494486006944</c:v>
                </c:pt>
                <c:pt idx="22152">
                  <c:v>44833.494489606484</c:v>
                </c:pt>
                <c:pt idx="22153">
                  <c:v>44833.49449315972</c:v>
                </c:pt>
                <c:pt idx="22154">
                  <c:v>44833.494496643521</c:v>
                </c:pt>
                <c:pt idx="22155">
                  <c:v>44833.494500266206</c:v>
                </c:pt>
                <c:pt idx="22156">
                  <c:v>44833.49450385417</c:v>
                </c:pt>
                <c:pt idx="22157">
                  <c:v>44833.494507418982</c:v>
                </c:pt>
                <c:pt idx="22158">
                  <c:v>44833.494511041667</c:v>
                </c:pt>
                <c:pt idx="22159">
                  <c:v>44833.494514641206</c:v>
                </c:pt>
                <c:pt idx="22160">
                  <c:v>44833.494518206018</c:v>
                </c:pt>
                <c:pt idx="22161">
                  <c:v>44833.494521793982</c:v>
                </c:pt>
                <c:pt idx="22162">
                  <c:v>44833.494525277776</c:v>
                </c:pt>
                <c:pt idx="22163">
                  <c:v>44833.49452886574</c:v>
                </c:pt>
                <c:pt idx="22164">
                  <c:v>44833.494532488425</c:v>
                </c:pt>
                <c:pt idx="22165">
                  <c:v>44833.494536087965</c:v>
                </c:pt>
                <c:pt idx="22166">
                  <c:v>44833.494539664352</c:v>
                </c:pt>
                <c:pt idx="22167">
                  <c:v>44833.494543287037</c:v>
                </c:pt>
                <c:pt idx="22168">
                  <c:v>44833.494546770831</c:v>
                </c:pt>
                <c:pt idx="22169">
                  <c:v>44833.494550358795</c:v>
                </c:pt>
                <c:pt idx="22170">
                  <c:v>44833.494553935183</c:v>
                </c:pt>
                <c:pt idx="22171">
                  <c:v>44833.494557511571</c:v>
                </c:pt>
                <c:pt idx="22172">
                  <c:v>44833.494561099535</c:v>
                </c:pt>
                <c:pt idx="22173">
                  <c:v>44833.494564675922</c:v>
                </c:pt>
                <c:pt idx="22174">
                  <c:v>44833.494568287038</c:v>
                </c:pt>
                <c:pt idx="22175">
                  <c:v>44833.494571875002</c:v>
                </c:pt>
                <c:pt idx="22176">
                  <c:v>44833.494575358796</c:v>
                </c:pt>
                <c:pt idx="22177">
                  <c:v>44833.494578935184</c:v>
                </c:pt>
                <c:pt idx="22178">
                  <c:v>44833.494582418978</c:v>
                </c:pt>
                <c:pt idx="22179">
                  <c:v>44833.494586030094</c:v>
                </c:pt>
                <c:pt idx="22180">
                  <c:v>44833.494589513888</c:v>
                </c:pt>
                <c:pt idx="22181">
                  <c:v>44833.494593113428</c:v>
                </c:pt>
                <c:pt idx="22182">
                  <c:v>44833.494596701392</c:v>
                </c:pt>
                <c:pt idx="22183">
                  <c:v>44833.494600289348</c:v>
                </c:pt>
                <c:pt idx="22184">
                  <c:v>44833.494603784726</c:v>
                </c:pt>
                <c:pt idx="22185">
                  <c:v>44833.49460726852</c:v>
                </c:pt>
                <c:pt idx="22186">
                  <c:v>44833.494610833332</c:v>
                </c:pt>
                <c:pt idx="22187">
                  <c:v>44833.494614421295</c:v>
                </c:pt>
                <c:pt idx="22188">
                  <c:v>44833.494617905089</c:v>
                </c:pt>
                <c:pt idx="22189">
                  <c:v>44833.494621493053</c:v>
                </c:pt>
                <c:pt idx="22190">
                  <c:v>44833.494625115738</c:v>
                </c:pt>
                <c:pt idx="22191">
                  <c:v>44833.494628703702</c:v>
                </c:pt>
                <c:pt idx="22192">
                  <c:v>44833.49463228009</c:v>
                </c:pt>
                <c:pt idx="22193">
                  <c:v>44833.494635868054</c:v>
                </c:pt>
                <c:pt idx="22194">
                  <c:v>44833.49463947917</c:v>
                </c:pt>
                <c:pt idx="22195">
                  <c:v>44833.494642962964</c:v>
                </c:pt>
                <c:pt idx="22196">
                  <c:v>44833.494646527775</c:v>
                </c:pt>
                <c:pt idx="22197">
                  <c:v>44833.494650115739</c:v>
                </c:pt>
                <c:pt idx="22198">
                  <c:v>44833.494653703703</c:v>
                </c:pt>
                <c:pt idx="22199">
                  <c:v>44833.494657256946</c:v>
                </c:pt>
                <c:pt idx="22200">
                  <c:v>44833.49466084491</c:v>
                </c:pt>
                <c:pt idx="22201">
                  <c:v>44833.49466434028</c:v>
                </c:pt>
                <c:pt idx="22202">
                  <c:v>44833.494667939813</c:v>
                </c:pt>
                <c:pt idx="22203">
                  <c:v>44833.494671527777</c:v>
                </c:pt>
                <c:pt idx="22204">
                  <c:v>44833.494675127316</c:v>
                </c:pt>
                <c:pt idx="22205">
                  <c:v>44833.494678692128</c:v>
                </c:pt>
                <c:pt idx="22206">
                  <c:v>44833.494682256947</c:v>
                </c:pt>
                <c:pt idx="22207">
                  <c:v>44833.49468585648</c:v>
                </c:pt>
                <c:pt idx="22208">
                  <c:v>44833.49468945602</c:v>
                </c:pt>
                <c:pt idx="22209">
                  <c:v>44833.494692939814</c:v>
                </c:pt>
                <c:pt idx="22210">
                  <c:v>44833.494696504633</c:v>
                </c:pt>
                <c:pt idx="22211">
                  <c:v>44833.494700104166</c:v>
                </c:pt>
                <c:pt idx="22212">
                  <c:v>44833.494703680553</c:v>
                </c:pt>
                <c:pt idx="22213">
                  <c:v>44833.494707256941</c:v>
                </c:pt>
                <c:pt idx="22214">
                  <c:v>44833.494710868057</c:v>
                </c:pt>
                <c:pt idx="22215">
                  <c:v>44833.494714444445</c:v>
                </c:pt>
                <c:pt idx="22216">
                  <c:v>44833.494717939815</c:v>
                </c:pt>
                <c:pt idx="22217">
                  <c:v>44833.494721527779</c:v>
                </c:pt>
                <c:pt idx="22218">
                  <c:v>44833.494725104167</c:v>
                </c:pt>
                <c:pt idx="22219">
                  <c:v>44833.494728703707</c:v>
                </c:pt>
                <c:pt idx="22220">
                  <c:v>44833.494732314815</c:v>
                </c:pt>
                <c:pt idx="22221">
                  <c:v>44833.494735902779</c:v>
                </c:pt>
                <c:pt idx="22222">
                  <c:v>44833.494739479167</c:v>
                </c:pt>
                <c:pt idx="22223">
                  <c:v>44833.494743043979</c:v>
                </c:pt>
                <c:pt idx="22224">
                  <c:v>44833.494746643519</c:v>
                </c:pt>
                <c:pt idx="22225">
                  <c:v>44833.494750254627</c:v>
                </c:pt>
                <c:pt idx="22226">
                  <c:v>44833.494753854167</c:v>
                </c:pt>
                <c:pt idx="22227">
                  <c:v>44833.494757442131</c:v>
                </c:pt>
                <c:pt idx="22228">
                  <c:v>44833.494761064816</c:v>
                </c:pt>
                <c:pt idx="22229">
                  <c:v>44833.494764641204</c:v>
                </c:pt>
                <c:pt idx="22230">
                  <c:v>44833.494768229168</c:v>
                </c:pt>
                <c:pt idx="22231">
                  <c:v>44833.494771782411</c:v>
                </c:pt>
                <c:pt idx="22232">
                  <c:v>44833.494775277781</c:v>
                </c:pt>
                <c:pt idx="22233">
                  <c:v>44833.494778831016</c:v>
                </c:pt>
                <c:pt idx="22234">
                  <c:v>44833.49478241898</c:v>
                </c:pt>
                <c:pt idx="22235">
                  <c:v>44833.494786006944</c:v>
                </c:pt>
                <c:pt idx="22236">
                  <c:v>44833.494789606484</c:v>
                </c:pt>
                <c:pt idx="22237">
                  <c:v>44833.494793171296</c:v>
                </c:pt>
                <c:pt idx="22238">
                  <c:v>44833.494796724539</c:v>
                </c:pt>
                <c:pt idx="22239">
                  <c:v>44833.494800324072</c:v>
                </c:pt>
                <c:pt idx="22240">
                  <c:v>44833.494803807873</c:v>
                </c:pt>
                <c:pt idx="22241">
                  <c:v>44833.494807395837</c:v>
                </c:pt>
                <c:pt idx="22242">
                  <c:v>44833.494810879631</c:v>
                </c:pt>
                <c:pt idx="22243">
                  <c:v>44833.494814467595</c:v>
                </c:pt>
                <c:pt idx="22244">
                  <c:v>44833.494818090279</c:v>
                </c:pt>
                <c:pt idx="22245">
                  <c:v>44833.494821678243</c:v>
                </c:pt>
                <c:pt idx="22246">
                  <c:v>44833.494825162037</c:v>
                </c:pt>
                <c:pt idx="22247">
                  <c:v>44833.494828750001</c:v>
                </c:pt>
                <c:pt idx="22248">
                  <c:v>44833.494832314813</c:v>
                </c:pt>
                <c:pt idx="22249">
                  <c:v>44833.494835937498</c:v>
                </c:pt>
                <c:pt idx="22250">
                  <c:v>44833.494839525461</c:v>
                </c:pt>
                <c:pt idx="22251">
                  <c:v>44833.494843101849</c:v>
                </c:pt>
                <c:pt idx="22252">
                  <c:v>44833.494846678244</c:v>
                </c:pt>
                <c:pt idx="22253">
                  <c:v>44833.494850162038</c:v>
                </c:pt>
                <c:pt idx="22254">
                  <c:v>44833.494853784723</c:v>
                </c:pt>
                <c:pt idx="22255">
                  <c:v>44833.494857372687</c:v>
                </c:pt>
                <c:pt idx="22256">
                  <c:v>44833.494860856481</c:v>
                </c:pt>
                <c:pt idx="22257">
                  <c:v>44833.494864444445</c:v>
                </c:pt>
                <c:pt idx="22258">
                  <c:v>44833.494867974536</c:v>
                </c:pt>
                <c:pt idx="22259">
                  <c:v>44833.494871539355</c:v>
                </c:pt>
                <c:pt idx="22260">
                  <c:v>44833.494875138887</c:v>
                </c:pt>
                <c:pt idx="22261">
                  <c:v>44833.494878715275</c:v>
                </c:pt>
                <c:pt idx="22262">
                  <c:v>44833.494882314815</c:v>
                </c:pt>
                <c:pt idx="22263">
                  <c:v>44833.494885925924</c:v>
                </c:pt>
                <c:pt idx="22264">
                  <c:v>44833.494889513888</c:v>
                </c:pt>
                <c:pt idx="22265">
                  <c:v>44833.494892997682</c:v>
                </c:pt>
                <c:pt idx="22266">
                  <c:v>44833.494896574077</c:v>
                </c:pt>
                <c:pt idx="22267">
                  <c:v>44833.494900162033</c:v>
                </c:pt>
                <c:pt idx="22268">
                  <c:v>44833.494903749997</c:v>
                </c:pt>
                <c:pt idx="22269">
                  <c:v>44833.494907245367</c:v>
                </c:pt>
                <c:pt idx="22270">
                  <c:v>44833.494910833331</c:v>
                </c:pt>
                <c:pt idx="22271">
                  <c:v>44833.494914317132</c:v>
                </c:pt>
                <c:pt idx="22272">
                  <c:v>44833.494917905089</c:v>
                </c:pt>
                <c:pt idx="22273">
                  <c:v>44833.494921527781</c:v>
                </c:pt>
                <c:pt idx="22274">
                  <c:v>44833.494925104169</c:v>
                </c:pt>
                <c:pt idx="22275">
                  <c:v>44833.494928680557</c:v>
                </c:pt>
                <c:pt idx="22276">
                  <c:v>44833.494932164351</c:v>
                </c:pt>
                <c:pt idx="22277">
                  <c:v>44833.494935740739</c:v>
                </c:pt>
                <c:pt idx="22278">
                  <c:v>44833.494939317126</c:v>
                </c:pt>
                <c:pt idx="22279">
                  <c:v>44833.494942939818</c:v>
                </c:pt>
                <c:pt idx="22280">
                  <c:v>44833.494946516206</c:v>
                </c:pt>
                <c:pt idx="22281">
                  <c:v>44833.49495010417</c:v>
                </c:pt>
                <c:pt idx="22282">
                  <c:v>44833.494953587964</c:v>
                </c:pt>
                <c:pt idx="22283">
                  <c:v>44833.494957152776</c:v>
                </c:pt>
                <c:pt idx="22284">
                  <c:v>44833.494960636577</c:v>
                </c:pt>
                <c:pt idx="22285">
                  <c:v>44833.494964201389</c:v>
                </c:pt>
                <c:pt idx="22286">
                  <c:v>44833.494967685183</c:v>
                </c:pt>
                <c:pt idx="22287">
                  <c:v>44833.494971250002</c:v>
                </c:pt>
                <c:pt idx="22288">
                  <c:v>44833.494974733796</c:v>
                </c:pt>
                <c:pt idx="22289">
                  <c:v>44833.494978344905</c:v>
                </c:pt>
                <c:pt idx="22290">
                  <c:v>44833.494981828706</c:v>
                </c:pt>
                <c:pt idx="22291">
                  <c:v>44833.494985428239</c:v>
                </c:pt>
                <c:pt idx="22292">
                  <c:v>44833.494988981482</c:v>
                </c:pt>
                <c:pt idx="22293">
                  <c:v>44833.494992465276</c:v>
                </c:pt>
                <c:pt idx="22294">
                  <c:v>44833.494996018519</c:v>
                </c:pt>
                <c:pt idx="22295">
                  <c:v>44833.494999513889</c:v>
                </c:pt>
                <c:pt idx="22296">
                  <c:v>44833.4950030787</c:v>
                </c:pt>
                <c:pt idx="22297">
                  <c:v>44833.49500667824</c:v>
                </c:pt>
                <c:pt idx="22298">
                  <c:v>44833.495010289349</c:v>
                </c:pt>
                <c:pt idx="22299">
                  <c:v>44833.49501377315</c:v>
                </c:pt>
                <c:pt idx="22300">
                  <c:v>44833.495017361114</c:v>
                </c:pt>
                <c:pt idx="22301">
                  <c:v>44833.495020949071</c:v>
                </c:pt>
                <c:pt idx="22302">
                  <c:v>44833.495024548611</c:v>
                </c:pt>
                <c:pt idx="22303">
                  <c:v>44833.495028148151</c:v>
                </c:pt>
                <c:pt idx="22304">
                  <c:v>44833.495031736114</c:v>
                </c:pt>
                <c:pt idx="22305">
                  <c:v>44833.495035312502</c:v>
                </c:pt>
                <c:pt idx="22306">
                  <c:v>44833.495038877314</c:v>
                </c:pt>
                <c:pt idx="22307">
                  <c:v>44833.495042499999</c:v>
                </c:pt>
                <c:pt idx="22308">
                  <c:v>44833.495046087963</c:v>
                </c:pt>
                <c:pt idx="22309">
                  <c:v>44833.495049687503</c:v>
                </c:pt>
                <c:pt idx="22310">
                  <c:v>44833.495053275466</c:v>
                </c:pt>
                <c:pt idx="22311">
                  <c:v>44833.495056851854</c:v>
                </c:pt>
                <c:pt idx="22312">
                  <c:v>44833.49506040509</c:v>
                </c:pt>
                <c:pt idx="22313">
                  <c:v>44833.495063888891</c:v>
                </c:pt>
                <c:pt idx="22314">
                  <c:v>44833.495067511576</c:v>
                </c:pt>
                <c:pt idx="22315">
                  <c:v>44833.49507109954</c:v>
                </c:pt>
                <c:pt idx="22316">
                  <c:v>44833.495074652776</c:v>
                </c:pt>
                <c:pt idx="22317">
                  <c:v>44833.495078148146</c:v>
                </c:pt>
                <c:pt idx="22318">
                  <c:v>44833.495081712965</c:v>
                </c:pt>
                <c:pt idx="22319">
                  <c:v>44833.495085277777</c:v>
                </c:pt>
                <c:pt idx="22320">
                  <c:v>44833.495088854164</c:v>
                </c:pt>
                <c:pt idx="22321">
                  <c:v>44833.495092337966</c:v>
                </c:pt>
                <c:pt idx="22322">
                  <c:v>44833.49509596065</c:v>
                </c:pt>
                <c:pt idx="22323">
                  <c:v>44833.495099444444</c:v>
                </c:pt>
                <c:pt idx="22324">
                  <c:v>44833.495102928238</c:v>
                </c:pt>
                <c:pt idx="22325">
                  <c:v>44833.495106516202</c:v>
                </c:pt>
                <c:pt idx="22326">
                  <c:v>44833.495110081021</c:v>
                </c:pt>
                <c:pt idx="22327">
                  <c:v>44833.495113657409</c:v>
                </c:pt>
                <c:pt idx="22328">
                  <c:v>44833.495117233797</c:v>
                </c:pt>
                <c:pt idx="22329">
                  <c:v>44833.495120798609</c:v>
                </c:pt>
                <c:pt idx="22330">
                  <c:v>44833.495124386573</c:v>
                </c:pt>
                <c:pt idx="22331">
                  <c:v>44833.495128009257</c:v>
                </c:pt>
                <c:pt idx="22332">
                  <c:v>44833.495131597221</c:v>
                </c:pt>
                <c:pt idx="22333">
                  <c:v>44833.495135173609</c:v>
                </c:pt>
                <c:pt idx="22334">
                  <c:v>44833.495138761573</c:v>
                </c:pt>
                <c:pt idx="22335">
                  <c:v>44833.495142372682</c:v>
                </c:pt>
                <c:pt idx="22336">
                  <c:v>44833.495145891204</c:v>
                </c:pt>
                <c:pt idx="22337">
                  <c:v>44833.495149467592</c:v>
                </c:pt>
                <c:pt idx="22338">
                  <c:v>44833.495153090276</c:v>
                </c:pt>
                <c:pt idx="22339">
                  <c:v>44833.495156666664</c:v>
                </c:pt>
                <c:pt idx="22340">
                  <c:v>44833.495160243052</c:v>
                </c:pt>
                <c:pt idx="22341">
                  <c:v>44833.495163819447</c:v>
                </c:pt>
                <c:pt idx="22342">
                  <c:v>44833.495167395835</c:v>
                </c:pt>
                <c:pt idx="22343">
                  <c:v>44833.495170972223</c:v>
                </c:pt>
                <c:pt idx="22344">
                  <c:v>44833.495174537034</c:v>
                </c:pt>
                <c:pt idx="22345">
                  <c:v>44833.495178159719</c:v>
                </c:pt>
                <c:pt idx="22346">
                  <c:v>44833.495181759259</c:v>
                </c:pt>
                <c:pt idx="22347">
                  <c:v>44833.495185347223</c:v>
                </c:pt>
                <c:pt idx="22348">
                  <c:v>44833.495188912035</c:v>
                </c:pt>
                <c:pt idx="22349">
                  <c:v>44833.495192395836</c:v>
                </c:pt>
                <c:pt idx="22350">
                  <c:v>44833.495195960648</c:v>
                </c:pt>
                <c:pt idx="22351">
                  <c:v>44833.49519952546</c:v>
                </c:pt>
                <c:pt idx="22352">
                  <c:v>44833.495203090279</c:v>
                </c:pt>
                <c:pt idx="22353">
                  <c:v>44833.495206712963</c:v>
                </c:pt>
                <c:pt idx="22354">
                  <c:v>44833.495210277775</c:v>
                </c:pt>
                <c:pt idx="22355">
                  <c:v>44833.495213761576</c:v>
                </c:pt>
                <c:pt idx="22356">
                  <c:v>44833.495217361109</c:v>
                </c:pt>
                <c:pt idx="22357">
                  <c:v>44833.495220879631</c:v>
                </c:pt>
                <c:pt idx="22358">
                  <c:v>44833.49522449074</c:v>
                </c:pt>
                <c:pt idx="22359">
                  <c:v>44833.495227974534</c:v>
                </c:pt>
                <c:pt idx="22360">
                  <c:v>44833.495231539353</c:v>
                </c:pt>
                <c:pt idx="22361">
                  <c:v>44833.495235104165</c:v>
                </c:pt>
                <c:pt idx="22362">
                  <c:v>44833.495238692129</c:v>
                </c:pt>
                <c:pt idx="22363">
                  <c:v>44833.495242268516</c:v>
                </c:pt>
                <c:pt idx="22364">
                  <c:v>44833.495245752318</c:v>
                </c:pt>
                <c:pt idx="22365">
                  <c:v>44833.495249317129</c:v>
                </c:pt>
                <c:pt idx="22366">
                  <c:v>44833.495252905093</c:v>
                </c:pt>
                <c:pt idx="22367">
                  <c:v>44833.495256527778</c:v>
                </c:pt>
                <c:pt idx="22368">
                  <c:v>44833.495260115742</c:v>
                </c:pt>
                <c:pt idx="22369">
                  <c:v>44833.495263703706</c:v>
                </c:pt>
                <c:pt idx="22370">
                  <c:v>44833.495267256942</c:v>
                </c:pt>
                <c:pt idx="22371">
                  <c:v>44833.495270833337</c:v>
                </c:pt>
                <c:pt idx="22372">
                  <c:v>44833.495274409725</c:v>
                </c:pt>
                <c:pt idx="22373">
                  <c:v>44833.495277951391</c:v>
                </c:pt>
                <c:pt idx="22374">
                  <c:v>44833.495281435185</c:v>
                </c:pt>
                <c:pt idx="22375">
                  <c:v>44833.495285011573</c:v>
                </c:pt>
                <c:pt idx="22376">
                  <c:v>44833.495288576392</c:v>
                </c:pt>
                <c:pt idx="22377">
                  <c:v>44833.495292164349</c:v>
                </c:pt>
                <c:pt idx="22378">
                  <c:v>44833.495295729168</c:v>
                </c:pt>
                <c:pt idx="22379">
                  <c:v>44833.495299305556</c:v>
                </c:pt>
                <c:pt idx="22380">
                  <c:v>44833.49530278935</c:v>
                </c:pt>
                <c:pt idx="22381">
                  <c:v>44833.495306400466</c:v>
                </c:pt>
                <c:pt idx="22382">
                  <c:v>44833.495309999998</c:v>
                </c:pt>
                <c:pt idx="22383">
                  <c:v>44833.495313576386</c:v>
                </c:pt>
                <c:pt idx="22384">
                  <c:v>44833.495317129629</c:v>
                </c:pt>
                <c:pt idx="22385">
                  <c:v>44833.495320613423</c:v>
                </c:pt>
                <c:pt idx="22386">
                  <c:v>44833.495324097225</c:v>
                </c:pt>
                <c:pt idx="22387">
                  <c:v>44833.495327673612</c:v>
                </c:pt>
                <c:pt idx="22388">
                  <c:v>44833.495331284721</c:v>
                </c:pt>
                <c:pt idx="22389">
                  <c:v>44833.49533489583</c:v>
                </c:pt>
                <c:pt idx="22390">
                  <c:v>44833.495338483794</c:v>
                </c:pt>
                <c:pt idx="22391">
                  <c:v>44833.495342071757</c:v>
                </c:pt>
                <c:pt idx="22392">
                  <c:v>44833.495345613424</c:v>
                </c:pt>
                <c:pt idx="22393">
                  <c:v>44833.49534922454</c:v>
                </c:pt>
                <c:pt idx="22394">
                  <c:v>44833.495352824073</c:v>
                </c:pt>
                <c:pt idx="22395">
                  <c:v>44833.495356388892</c:v>
                </c:pt>
                <c:pt idx="22396">
                  <c:v>44833.495359872686</c:v>
                </c:pt>
                <c:pt idx="22397">
                  <c:v>44833.495363449074</c:v>
                </c:pt>
                <c:pt idx="22398">
                  <c:v>44833.495367013886</c:v>
                </c:pt>
                <c:pt idx="22399">
                  <c:v>44833.49537060185</c:v>
                </c:pt>
                <c:pt idx="22400">
                  <c:v>44833.495374155093</c:v>
                </c:pt>
                <c:pt idx="22401">
                  <c:v>44833.495377638887</c:v>
                </c:pt>
                <c:pt idx="22402">
                  <c:v>44833.495381215274</c:v>
                </c:pt>
                <c:pt idx="22403">
                  <c:v>44833.495384803238</c:v>
                </c:pt>
                <c:pt idx="22404">
                  <c:v>44833.495388391202</c:v>
                </c:pt>
                <c:pt idx="22405">
                  <c:v>44833.495391898148</c:v>
                </c:pt>
                <c:pt idx="22406">
                  <c:v>44833.495395497688</c:v>
                </c:pt>
                <c:pt idx="22407">
                  <c:v>44833.495399097221</c:v>
                </c:pt>
                <c:pt idx="22408">
                  <c:v>44833.495402696761</c:v>
                </c:pt>
                <c:pt idx="22409">
                  <c:v>44833.495406296293</c:v>
                </c:pt>
                <c:pt idx="22410">
                  <c:v>44833.495409895833</c:v>
                </c:pt>
                <c:pt idx="22411">
                  <c:v>44833.495413495373</c:v>
                </c:pt>
                <c:pt idx="22412">
                  <c:v>44833.495417060185</c:v>
                </c:pt>
                <c:pt idx="22413">
                  <c:v>44833.495420659725</c:v>
                </c:pt>
                <c:pt idx="22414">
                  <c:v>44833.495424247689</c:v>
                </c:pt>
                <c:pt idx="22415">
                  <c:v>44833.495427835645</c:v>
                </c:pt>
                <c:pt idx="22416">
                  <c:v>44833.49543145833</c:v>
                </c:pt>
                <c:pt idx="22417">
                  <c:v>44833.495435046294</c:v>
                </c:pt>
                <c:pt idx="22418">
                  <c:v>44833.495438530095</c:v>
                </c:pt>
                <c:pt idx="22419">
                  <c:v>44833.495442106483</c:v>
                </c:pt>
                <c:pt idx="22420">
                  <c:v>44833.495445590277</c:v>
                </c:pt>
                <c:pt idx="22421">
                  <c:v>44833.495449074071</c:v>
                </c:pt>
                <c:pt idx="22422">
                  <c:v>44833.495452685187</c:v>
                </c:pt>
                <c:pt idx="22423">
                  <c:v>44833.49545628472</c:v>
                </c:pt>
                <c:pt idx="22424">
                  <c:v>44833.495459849539</c:v>
                </c:pt>
                <c:pt idx="22425">
                  <c:v>44833.495463425927</c:v>
                </c:pt>
                <c:pt idx="22426">
                  <c:v>44833.49546701389</c:v>
                </c:pt>
                <c:pt idx="22427">
                  <c:v>44833.495470636575</c:v>
                </c:pt>
                <c:pt idx="22428">
                  <c:v>44833.495474224539</c:v>
                </c:pt>
                <c:pt idx="22429">
                  <c:v>44833.495477812503</c:v>
                </c:pt>
                <c:pt idx="22430">
                  <c:v>44833.495481296297</c:v>
                </c:pt>
                <c:pt idx="22431">
                  <c:v>44833.495484918982</c:v>
                </c:pt>
                <c:pt idx="22432">
                  <c:v>44833.495488506946</c:v>
                </c:pt>
                <c:pt idx="22433">
                  <c:v>44833.495492083333</c:v>
                </c:pt>
                <c:pt idx="22434">
                  <c:v>44833.495495567127</c:v>
                </c:pt>
                <c:pt idx="22435">
                  <c:v>44833.495499166667</c:v>
                </c:pt>
                <c:pt idx="22436">
                  <c:v>44833.495502766207</c:v>
                </c:pt>
                <c:pt idx="22437">
                  <c:v>44833.495506354164</c:v>
                </c:pt>
                <c:pt idx="22438">
                  <c:v>44833.495509930559</c:v>
                </c:pt>
                <c:pt idx="22439">
                  <c:v>44833.495513483795</c:v>
                </c:pt>
                <c:pt idx="22440">
                  <c:v>44833.495516967596</c:v>
                </c:pt>
                <c:pt idx="22441">
                  <c:v>44833.495520532408</c:v>
                </c:pt>
                <c:pt idx="22442">
                  <c:v>44833.495524016202</c:v>
                </c:pt>
                <c:pt idx="22443">
                  <c:v>44833.495527604166</c:v>
                </c:pt>
                <c:pt idx="22444">
                  <c:v>44833.49553122685</c:v>
                </c:pt>
                <c:pt idx="22445">
                  <c:v>44833.495534814814</c:v>
                </c:pt>
                <c:pt idx="22446">
                  <c:v>44833.495538402778</c:v>
                </c:pt>
                <c:pt idx="22447">
                  <c:v>44833.495541979166</c:v>
                </c:pt>
                <c:pt idx="22448">
                  <c:v>44833.495545601851</c:v>
                </c:pt>
                <c:pt idx="22449">
                  <c:v>44833.495549201391</c:v>
                </c:pt>
                <c:pt idx="22450">
                  <c:v>44833.495552789354</c:v>
                </c:pt>
                <c:pt idx="22451">
                  <c:v>44833.495556354166</c:v>
                </c:pt>
                <c:pt idx="22452">
                  <c:v>44833.495559930554</c:v>
                </c:pt>
                <c:pt idx="22453">
                  <c:v>44833.495563553239</c:v>
                </c:pt>
                <c:pt idx="22454">
                  <c:v>44833.495567129627</c:v>
                </c:pt>
                <c:pt idx="22455">
                  <c:v>44833.49557071759</c:v>
                </c:pt>
                <c:pt idx="22456">
                  <c:v>44833.495574293978</c:v>
                </c:pt>
                <c:pt idx="22457">
                  <c:v>44833.49557777778</c:v>
                </c:pt>
                <c:pt idx="22458">
                  <c:v>44833.495581400464</c:v>
                </c:pt>
                <c:pt idx="22459">
                  <c:v>44833.495584988428</c:v>
                </c:pt>
                <c:pt idx="22460">
                  <c:v>44833.495588564816</c:v>
                </c:pt>
                <c:pt idx="22461">
                  <c:v>44833.49559215278</c:v>
                </c:pt>
                <c:pt idx="22462">
                  <c:v>44833.495595775465</c:v>
                </c:pt>
                <c:pt idx="22463">
                  <c:v>44833.495599363428</c:v>
                </c:pt>
                <c:pt idx="22464">
                  <c:v>44833.495602951392</c:v>
                </c:pt>
                <c:pt idx="22465">
                  <c:v>44833.495606550925</c:v>
                </c:pt>
                <c:pt idx="22466">
                  <c:v>44833.495610138889</c:v>
                </c:pt>
                <c:pt idx="22467">
                  <c:v>44833.495613703701</c:v>
                </c:pt>
                <c:pt idx="22468">
                  <c:v>44833.495617280096</c:v>
                </c:pt>
                <c:pt idx="22469">
                  <c:v>44833.49562076389</c:v>
                </c:pt>
                <c:pt idx="22470">
                  <c:v>44833.495624363422</c:v>
                </c:pt>
                <c:pt idx="22471">
                  <c:v>44833.495627939817</c:v>
                </c:pt>
                <c:pt idx="22472">
                  <c:v>44833.495631423611</c:v>
                </c:pt>
                <c:pt idx="22473">
                  <c:v>44833.495634907405</c:v>
                </c:pt>
                <c:pt idx="22474">
                  <c:v>44833.495638518521</c:v>
                </c:pt>
                <c:pt idx="22475">
                  <c:v>44833.495642002315</c:v>
                </c:pt>
                <c:pt idx="22476">
                  <c:v>44833.495645590279</c:v>
                </c:pt>
                <c:pt idx="22477">
                  <c:v>44833.495649178243</c:v>
                </c:pt>
                <c:pt idx="22478">
                  <c:v>44833.495652800928</c:v>
                </c:pt>
                <c:pt idx="22479">
                  <c:v>44833.495656400461</c:v>
                </c:pt>
                <c:pt idx="22480">
                  <c:v>44833.495659976848</c:v>
                </c:pt>
                <c:pt idx="22481">
                  <c:v>44833.495663530091</c:v>
                </c:pt>
                <c:pt idx="22482">
                  <c:v>44833.495667013885</c:v>
                </c:pt>
                <c:pt idx="22483">
                  <c:v>44833.495670601849</c:v>
                </c:pt>
                <c:pt idx="22484">
                  <c:v>44833.495674224534</c:v>
                </c:pt>
                <c:pt idx="22485">
                  <c:v>44833.495677812498</c:v>
                </c:pt>
                <c:pt idx="22486">
                  <c:v>44833.495681296299</c:v>
                </c:pt>
                <c:pt idx="22487">
                  <c:v>44833.495684884256</c:v>
                </c:pt>
                <c:pt idx="22488">
                  <c:v>44833.495688495372</c:v>
                </c:pt>
                <c:pt idx="22489">
                  <c:v>44833.495692094904</c:v>
                </c:pt>
                <c:pt idx="22490">
                  <c:v>44833.495695694444</c:v>
                </c:pt>
                <c:pt idx="22491">
                  <c:v>44833.495699305553</c:v>
                </c:pt>
                <c:pt idx="22492">
                  <c:v>44833.495702905093</c:v>
                </c:pt>
                <c:pt idx="22493">
                  <c:v>44833.495706493057</c:v>
                </c:pt>
                <c:pt idx="22494">
                  <c:v>44833.495710115742</c:v>
                </c:pt>
                <c:pt idx="22495">
                  <c:v>44833.495713715274</c:v>
                </c:pt>
                <c:pt idx="22496">
                  <c:v>44833.495717256941</c:v>
                </c:pt>
                <c:pt idx="22497">
                  <c:v>44833.495720752318</c:v>
                </c:pt>
                <c:pt idx="22498">
                  <c:v>44833.495724340275</c:v>
                </c:pt>
                <c:pt idx="22499">
                  <c:v>44833.49572796296</c:v>
                </c:pt>
                <c:pt idx="22500">
                  <c:v>44833.4957315625</c:v>
                </c:pt>
                <c:pt idx="22501">
                  <c:v>44833.495735150464</c:v>
                </c:pt>
                <c:pt idx="22502">
                  <c:v>44833.495738750004</c:v>
                </c:pt>
                <c:pt idx="22503">
                  <c:v>44833.495742233798</c:v>
                </c:pt>
                <c:pt idx="22504">
                  <c:v>44833.49574583333</c:v>
                </c:pt>
                <c:pt idx="22505">
                  <c:v>44833.495749386573</c:v>
                </c:pt>
                <c:pt idx="22506">
                  <c:v>44833.495752881943</c:v>
                </c:pt>
                <c:pt idx="22507">
                  <c:v>44833.495756446762</c:v>
                </c:pt>
                <c:pt idx="22508">
                  <c:v>44833.495760011574</c:v>
                </c:pt>
                <c:pt idx="22509">
                  <c:v>44833.495763576386</c:v>
                </c:pt>
                <c:pt idx="22510">
                  <c:v>44833.495767152781</c:v>
                </c:pt>
                <c:pt idx="22511">
                  <c:v>44833.495770636575</c:v>
                </c:pt>
                <c:pt idx="22512">
                  <c:v>44833.495774224539</c:v>
                </c:pt>
                <c:pt idx="22513">
                  <c:v>44833.495777824071</c:v>
                </c:pt>
                <c:pt idx="22514">
                  <c:v>44833.49578138889</c:v>
                </c:pt>
                <c:pt idx="22515">
                  <c:v>44833.495784999999</c:v>
                </c:pt>
                <c:pt idx="22516">
                  <c:v>44833.495788564818</c:v>
                </c:pt>
                <c:pt idx="22517">
                  <c:v>44833.49579212963</c:v>
                </c:pt>
                <c:pt idx="22518">
                  <c:v>44833.495795717594</c:v>
                </c:pt>
                <c:pt idx="22519">
                  <c:v>44833.495799293982</c:v>
                </c:pt>
                <c:pt idx="22520">
                  <c:v>44833.495802847225</c:v>
                </c:pt>
                <c:pt idx="22521">
                  <c:v>44833.495806423613</c:v>
                </c:pt>
                <c:pt idx="22522">
                  <c:v>44833.495809907407</c:v>
                </c:pt>
                <c:pt idx="22523">
                  <c:v>44833.49581349537</c:v>
                </c:pt>
                <c:pt idx="22524">
                  <c:v>44833.495817118055</c:v>
                </c:pt>
                <c:pt idx="22525">
                  <c:v>44833.495820706019</c:v>
                </c:pt>
                <c:pt idx="22526">
                  <c:v>44833.495824282407</c:v>
                </c:pt>
                <c:pt idx="22527">
                  <c:v>44833.495827870371</c:v>
                </c:pt>
                <c:pt idx="22528">
                  <c:v>44833.495831493055</c:v>
                </c:pt>
                <c:pt idx="22529">
                  <c:v>44833.495835081019</c:v>
                </c:pt>
                <c:pt idx="22530">
                  <c:v>44833.495838657407</c:v>
                </c:pt>
                <c:pt idx="22531">
                  <c:v>44833.495842245371</c:v>
                </c:pt>
                <c:pt idx="22532">
                  <c:v>44833.495845844911</c:v>
                </c:pt>
                <c:pt idx="22533">
                  <c:v>44833.495849444444</c:v>
                </c:pt>
                <c:pt idx="22534">
                  <c:v>44833.495853032407</c:v>
                </c:pt>
                <c:pt idx="22535">
                  <c:v>44833.495856620371</c:v>
                </c:pt>
                <c:pt idx="22536">
                  <c:v>44833.495860104165</c:v>
                </c:pt>
                <c:pt idx="22537">
                  <c:v>44833.495863715281</c:v>
                </c:pt>
                <c:pt idx="22538">
                  <c:v>44833.495867303238</c:v>
                </c:pt>
                <c:pt idx="22539">
                  <c:v>44833.495870787039</c:v>
                </c:pt>
                <c:pt idx="22540">
                  <c:v>44833.495874375003</c:v>
                </c:pt>
                <c:pt idx="22541">
                  <c:v>44833.495877951391</c:v>
                </c:pt>
                <c:pt idx="22542">
                  <c:v>44833.495881574076</c:v>
                </c:pt>
                <c:pt idx="22543">
                  <c:v>44833.495885162039</c:v>
                </c:pt>
                <c:pt idx="22544">
                  <c:v>44833.495888738427</c:v>
                </c:pt>
                <c:pt idx="22545">
                  <c:v>44833.495892326391</c:v>
                </c:pt>
                <c:pt idx="22546">
                  <c:v>44833.495895810185</c:v>
                </c:pt>
                <c:pt idx="22547">
                  <c:v>44833.495899409725</c:v>
                </c:pt>
                <c:pt idx="22548">
                  <c:v>44833.495903009258</c:v>
                </c:pt>
                <c:pt idx="22549">
                  <c:v>44833.495906585646</c:v>
                </c:pt>
                <c:pt idx="22550">
                  <c:v>44833.495910173609</c:v>
                </c:pt>
                <c:pt idx="22551">
                  <c:v>44833.495913796294</c:v>
                </c:pt>
                <c:pt idx="22552">
                  <c:v>44833.495917384258</c:v>
                </c:pt>
                <c:pt idx="22553">
                  <c:v>44833.495920868052</c:v>
                </c:pt>
                <c:pt idx="22554">
                  <c:v>44833.495924467592</c:v>
                </c:pt>
                <c:pt idx="22555">
                  <c:v>44833.495928078701</c:v>
                </c:pt>
                <c:pt idx="22556">
                  <c:v>44833.495931666665</c:v>
                </c:pt>
                <c:pt idx="22557">
                  <c:v>44833.495935150466</c:v>
                </c:pt>
                <c:pt idx="22558">
                  <c:v>44833.495938726854</c:v>
                </c:pt>
                <c:pt idx="22559">
                  <c:v>44833.495942210648</c:v>
                </c:pt>
                <c:pt idx="22560">
                  <c:v>44833.495945694442</c:v>
                </c:pt>
                <c:pt idx="22561">
                  <c:v>44833.495949270837</c:v>
                </c:pt>
                <c:pt idx="22562">
                  <c:v>44833.495952858793</c:v>
                </c:pt>
                <c:pt idx="22563">
                  <c:v>44833.495956446757</c:v>
                </c:pt>
                <c:pt idx="22564">
                  <c:v>44833.495960023145</c:v>
                </c:pt>
                <c:pt idx="22565">
                  <c:v>44833.495963587964</c:v>
                </c:pt>
                <c:pt idx="22566">
                  <c:v>44833.495967175928</c:v>
                </c:pt>
                <c:pt idx="22567">
                  <c:v>44833.495970752316</c:v>
                </c:pt>
                <c:pt idx="22568">
                  <c:v>44833.495974328704</c:v>
                </c:pt>
                <c:pt idx="22569">
                  <c:v>44833.495977812498</c:v>
                </c:pt>
                <c:pt idx="22570">
                  <c:v>44833.495981435182</c:v>
                </c:pt>
                <c:pt idx="22571">
                  <c:v>44833.495985034722</c:v>
                </c:pt>
                <c:pt idx="22572">
                  <c:v>44833.49598861111</c:v>
                </c:pt>
                <c:pt idx="22573">
                  <c:v>44833.495992094904</c:v>
                </c:pt>
                <c:pt idx="22574">
                  <c:v>44833.495995659723</c:v>
                </c:pt>
                <c:pt idx="22575">
                  <c:v>44833.495999224535</c:v>
                </c:pt>
                <c:pt idx="22576">
                  <c:v>44833.496002835651</c:v>
                </c:pt>
                <c:pt idx="22577">
                  <c:v>44833.496006400463</c:v>
                </c:pt>
                <c:pt idx="22578">
                  <c:v>44833.496009988427</c:v>
                </c:pt>
                <c:pt idx="22579">
                  <c:v>44833.496013472221</c:v>
                </c:pt>
                <c:pt idx="22580">
                  <c:v>44833.496017060184</c:v>
                </c:pt>
                <c:pt idx="22581">
                  <c:v>44833.496020636572</c:v>
                </c:pt>
                <c:pt idx="22582">
                  <c:v>44833.496024201391</c:v>
                </c:pt>
                <c:pt idx="22583">
                  <c:v>44833.496027800924</c:v>
                </c:pt>
                <c:pt idx="22584">
                  <c:v>44833.49603141204</c:v>
                </c:pt>
                <c:pt idx="22585">
                  <c:v>44833.496034895834</c:v>
                </c:pt>
                <c:pt idx="22586">
                  <c:v>44833.496038472222</c:v>
                </c:pt>
                <c:pt idx="22587">
                  <c:v>44833.496042037033</c:v>
                </c:pt>
                <c:pt idx="22588">
                  <c:v>44833.496045648149</c:v>
                </c:pt>
                <c:pt idx="22589">
                  <c:v>44833.496049270834</c:v>
                </c:pt>
                <c:pt idx="22590">
                  <c:v>44833.496052858798</c:v>
                </c:pt>
                <c:pt idx="22591">
                  <c:v>44833.496056458331</c:v>
                </c:pt>
                <c:pt idx="22592">
                  <c:v>44833.496060069447</c:v>
                </c:pt>
                <c:pt idx="22593">
                  <c:v>44833.496063645835</c:v>
                </c:pt>
                <c:pt idx="22594">
                  <c:v>44833.496067245367</c:v>
                </c:pt>
                <c:pt idx="22595">
                  <c:v>44833.496070821762</c:v>
                </c:pt>
                <c:pt idx="22596">
                  <c:v>44833.496074444447</c:v>
                </c:pt>
                <c:pt idx="22597">
                  <c:v>44833.496077928241</c:v>
                </c:pt>
                <c:pt idx="22598">
                  <c:v>44833.496081504629</c:v>
                </c:pt>
                <c:pt idx="22599">
                  <c:v>44833.496084988423</c:v>
                </c:pt>
                <c:pt idx="22600">
                  <c:v>44833.496088576387</c:v>
                </c:pt>
                <c:pt idx="22601">
                  <c:v>44833.496092152775</c:v>
                </c:pt>
                <c:pt idx="22602">
                  <c:v>44833.496095752314</c:v>
                </c:pt>
                <c:pt idx="22603">
                  <c:v>44833.496099340278</c:v>
                </c:pt>
                <c:pt idx="22604">
                  <c:v>44833.496102939818</c:v>
                </c:pt>
                <c:pt idx="22605">
                  <c:v>44833.496106527775</c:v>
                </c:pt>
                <c:pt idx="22606">
                  <c:v>44833.496110011576</c:v>
                </c:pt>
                <c:pt idx="22607">
                  <c:v>44833.49611359954</c:v>
                </c:pt>
                <c:pt idx="22608">
                  <c:v>44833.49611709491</c:v>
                </c:pt>
                <c:pt idx="22609">
                  <c:v>44833.496120694443</c:v>
                </c:pt>
                <c:pt idx="22610">
                  <c:v>44833.496124282407</c:v>
                </c:pt>
                <c:pt idx="22611">
                  <c:v>44833.496127905091</c:v>
                </c:pt>
                <c:pt idx="22612">
                  <c:v>44833.496131458334</c:v>
                </c:pt>
                <c:pt idx="22613">
                  <c:v>44833.496134942128</c:v>
                </c:pt>
                <c:pt idx="22614">
                  <c:v>44833.496138518516</c:v>
                </c:pt>
                <c:pt idx="22615">
                  <c:v>44833.496142118056</c:v>
                </c:pt>
                <c:pt idx="22616">
                  <c:v>44833.496145682868</c:v>
                </c:pt>
                <c:pt idx="22617">
                  <c:v>44833.496149270832</c:v>
                </c:pt>
                <c:pt idx="22618">
                  <c:v>44833.496152893516</c:v>
                </c:pt>
                <c:pt idx="22619">
                  <c:v>44833.496156469904</c:v>
                </c:pt>
                <c:pt idx="22620">
                  <c:v>44833.496160069444</c:v>
                </c:pt>
                <c:pt idx="22621">
                  <c:v>44833.496163611111</c:v>
                </c:pt>
                <c:pt idx="22622">
                  <c:v>44833.496167094905</c:v>
                </c:pt>
                <c:pt idx="22623">
                  <c:v>44833.496170578706</c:v>
                </c:pt>
                <c:pt idx="22624">
                  <c:v>44833.496174155094</c:v>
                </c:pt>
                <c:pt idx="22625">
                  <c:v>44833.496177743058</c:v>
                </c:pt>
                <c:pt idx="22626">
                  <c:v>44833.496181342591</c:v>
                </c:pt>
                <c:pt idx="22627">
                  <c:v>44833.496184942131</c:v>
                </c:pt>
                <c:pt idx="22628">
                  <c:v>44833.496188518518</c:v>
                </c:pt>
                <c:pt idx="22629">
                  <c:v>44833.496192002312</c:v>
                </c:pt>
                <c:pt idx="22630">
                  <c:v>44833.496195567132</c:v>
                </c:pt>
                <c:pt idx="22631">
                  <c:v>44833.496199155095</c:v>
                </c:pt>
                <c:pt idx="22632">
                  <c:v>44833.496202754628</c:v>
                </c:pt>
                <c:pt idx="22633">
                  <c:v>44833.496206331016</c:v>
                </c:pt>
                <c:pt idx="22634">
                  <c:v>44833.496209826386</c:v>
                </c:pt>
                <c:pt idx="22635">
                  <c:v>44833.49621341435</c:v>
                </c:pt>
                <c:pt idx="22636">
                  <c:v>44833.496217002314</c:v>
                </c:pt>
                <c:pt idx="22637">
                  <c:v>44833.496220486108</c:v>
                </c:pt>
                <c:pt idx="22638">
                  <c:v>44833.496224074072</c:v>
                </c:pt>
                <c:pt idx="22639">
                  <c:v>44833.496227673611</c:v>
                </c:pt>
                <c:pt idx="22640">
                  <c:v>44833.496231238423</c:v>
                </c:pt>
                <c:pt idx="22641">
                  <c:v>44833.496234826387</c:v>
                </c:pt>
                <c:pt idx="22642">
                  <c:v>44833.496238402775</c:v>
                </c:pt>
                <c:pt idx="22643">
                  <c:v>44833.49624197917</c:v>
                </c:pt>
                <c:pt idx="22644">
                  <c:v>44833.49624547454</c:v>
                </c:pt>
                <c:pt idx="22645">
                  <c:v>44833.496249085649</c:v>
                </c:pt>
                <c:pt idx="22646">
                  <c:v>44833.496252662037</c:v>
                </c:pt>
                <c:pt idx="22647">
                  <c:v>44833.496256261576</c:v>
                </c:pt>
                <c:pt idx="22648">
                  <c:v>44833.496259803243</c:v>
                </c:pt>
                <c:pt idx="22649">
                  <c:v>44833.496263287037</c:v>
                </c:pt>
                <c:pt idx="22650">
                  <c:v>44833.496266875001</c:v>
                </c:pt>
                <c:pt idx="22651">
                  <c:v>44833.496270451389</c:v>
                </c:pt>
                <c:pt idx="22652">
                  <c:v>44833.496273935183</c:v>
                </c:pt>
                <c:pt idx="22653">
                  <c:v>44833.496277557868</c:v>
                </c:pt>
                <c:pt idx="22654">
                  <c:v>44833.496281145832</c:v>
                </c:pt>
                <c:pt idx="22655">
                  <c:v>44833.49628472222</c:v>
                </c:pt>
                <c:pt idx="22656">
                  <c:v>44833.496288310183</c:v>
                </c:pt>
                <c:pt idx="22657">
                  <c:v>44833.496291886571</c:v>
                </c:pt>
                <c:pt idx="22658">
                  <c:v>44833.49629545139</c:v>
                </c:pt>
                <c:pt idx="22659">
                  <c:v>44833.496299062499</c:v>
                </c:pt>
                <c:pt idx="22660">
                  <c:v>44833.496302546293</c:v>
                </c:pt>
                <c:pt idx="22661">
                  <c:v>44833.496306111112</c:v>
                </c:pt>
                <c:pt idx="22662">
                  <c:v>44833.496309594906</c:v>
                </c:pt>
                <c:pt idx="22663">
                  <c:v>44833.49631318287</c:v>
                </c:pt>
                <c:pt idx="22664">
                  <c:v>44833.496316770834</c:v>
                </c:pt>
                <c:pt idx="22665">
                  <c:v>44833.496320393519</c:v>
                </c:pt>
                <c:pt idx="22666">
                  <c:v>44833.496323981482</c:v>
                </c:pt>
                <c:pt idx="22667">
                  <c:v>44833.496327465276</c:v>
                </c:pt>
                <c:pt idx="22668">
                  <c:v>44833.496331030095</c:v>
                </c:pt>
                <c:pt idx="22669">
                  <c:v>44833.496334594907</c:v>
                </c:pt>
                <c:pt idx="22670">
                  <c:v>44833.496338090277</c:v>
                </c:pt>
                <c:pt idx="22671">
                  <c:v>44833.496341574071</c:v>
                </c:pt>
                <c:pt idx="22672">
                  <c:v>44833.496345150466</c:v>
                </c:pt>
                <c:pt idx="22673">
                  <c:v>44833.496348726854</c:v>
                </c:pt>
                <c:pt idx="22674">
                  <c:v>44833.496352326387</c:v>
                </c:pt>
                <c:pt idx="22675">
                  <c:v>44833.496355925927</c:v>
                </c:pt>
                <c:pt idx="22676">
                  <c:v>44833.496359490739</c:v>
                </c:pt>
                <c:pt idx="22677">
                  <c:v>44833.49636297454</c:v>
                </c:pt>
                <c:pt idx="22678">
                  <c:v>44833.496366562496</c:v>
                </c:pt>
                <c:pt idx="22679">
                  <c:v>44833.496370173612</c:v>
                </c:pt>
                <c:pt idx="22680">
                  <c:v>44833.496373657406</c:v>
                </c:pt>
                <c:pt idx="22681">
                  <c:v>44833.49637724537</c:v>
                </c:pt>
                <c:pt idx="22682">
                  <c:v>44833.496380729164</c:v>
                </c:pt>
                <c:pt idx="22683">
                  <c:v>44833.496384305552</c:v>
                </c:pt>
                <c:pt idx="22684">
                  <c:v>44833.496387881947</c:v>
                </c:pt>
                <c:pt idx="22685">
                  <c:v>44833.496391504632</c:v>
                </c:pt>
                <c:pt idx="22686">
                  <c:v>44833.496395092596</c:v>
                </c:pt>
                <c:pt idx="22687">
                  <c:v>44833.496398668984</c:v>
                </c:pt>
                <c:pt idx="22688">
                  <c:v>44833.496402152778</c:v>
                </c:pt>
                <c:pt idx="22689">
                  <c:v>44833.496405729165</c:v>
                </c:pt>
                <c:pt idx="22690">
                  <c:v>44833.496409340281</c:v>
                </c:pt>
                <c:pt idx="22691">
                  <c:v>44833.496412928238</c:v>
                </c:pt>
                <c:pt idx="22692">
                  <c:v>44833.496416516202</c:v>
                </c:pt>
                <c:pt idx="22693">
                  <c:v>44833.496420115742</c:v>
                </c:pt>
                <c:pt idx="22694">
                  <c:v>44833.496423703706</c:v>
                </c:pt>
                <c:pt idx="22695">
                  <c:v>44833.496427268517</c:v>
                </c:pt>
                <c:pt idx="22696">
                  <c:v>44833.496430868057</c:v>
                </c:pt>
                <c:pt idx="22697">
                  <c:v>44833.49643446759</c:v>
                </c:pt>
                <c:pt idx="22698">
                  <c:v>44833.496438043985</c:v>
                </c:pt>
                <c:pt idx="22699">
                  <c:v>44833.496441527779</c:v>
                </c:pt>
                <c:pt idx="22700">
                  <c:v>44833.496445104167</c:v>
                </c:pt>
                <c:pt idx="22701">
                  <c:v>44833.496448715276</c:v>
                </c:pt>
                <c:pt idx="22702">
                  <c:v>44833.496452303239</c:v>
                </c:pt>
                <c:pt idx="22703">
                  <c:v>44833.496455787033</c:v>
                </c:pt>
                <c:pt idx="22704">
                  <c:v>44833.496459374997</c:v>
                </c:pt>
                <c:pt idx="22705">
                  <c:v>44833.496462997682</c:v>
                </c:pt>
                <c:pt idx="22706">
                  <c:v>44833.496466585646</c:v>
                </c:pt>
                <c:pt idx="22707">
                  <c:v>44833.49647017361</c:v>
                </c:pt>
                <c:pt idx="22708">
                  <c:v>44833.496473761574</c:v>
                </c:pt>
                <c:pt idx="22709">
                  <c:v>44833.496477337962</c:v>
                </c:pt>
                <c:pt idx="22710">
                  <c:v>44833.496480902781</c:v>
                </c:pt>
                <c:pt idx="22711">
                  <c:v>44833.496484513889</c:v>
                </c:pt>
                <c:pt idx="22712">
                  <c:v>44833.496488090277</c:v>
                </c:pt>
                <c:pt idx="22713">
                  <c:v>44833.496491655096</c:v>
                </c:pt>
                <c:pt idx="22714">
                  <c:v>44833.496495243053</c:v>
                </c:pt>
                <c:pt idx="22715">
                  <c:v>44833.496498819448</c:v>
                </c:pt>
                <c:pt idx="22716">
                  <c:v>44833.49650238426</c:v>
                </c:pt>
                <c:pt idx="22717">
                  <c:v>44833.496505868054</c:v>
                </c:pt>
                <c:pt idx="22718">
                  <c:v>44833.496509444441</c:v>
                </c:pt>
                <c:pt idx="22719">
                  <c:v>44833.496512928243</c:v>
                </c:pt>
                <c:pt idx="22720">
                  <c:v>44833.496516539351</c:v>
                </c:pt>
                <c:pt idx="22721">
                  <c:v>44833.496520092594</c:v>
                </c:pt>
                <c:pt idx="22722">
                  <c:v>44833.496523703703</c:v>
                </c:pt>
                <c:pt idx="22723">
                  <c:v>44833.496527280091</c:v>
                </c:pt>
                <c:pt idx="22724">
                  <c:v>44833.49653084491</c:v>
                </c:pt>
                <c:pt idx="22725">
                  <c:v>44833.496534421298</c:v>
                </c:pt>
                <c:pt idx="22726">
                  <c:v>44833.496537905092</c:v>
                </c:pt>
                <c:pt idx="22727">
                  <c:v>44833.496541493056</c:v>
                </c:pt>
                <c:pt idx="22728">
                  <c:v>44833.496545046299</c:v>
                </c:pt>
                <c:pt idx="22729">
                  <c:v>44833.496548530093</c:v>
                </c:pt>
                <c:pt idx="22730">
                  <c:v>44833.496552094904</c:v>
                </c:pt>
                <c:pt idx="22731">
                  <c:v>44833.496555717589</c:v>
                </c:pt>
                <c:pt idx="22732">
                  <c:v>44833.496559282408</c:v>
                </c:pt>
                <c:pt idx="22733">
                  <c:v>44833.496562824075</c:v>
                </c:pt>
                <c:pt idx="22734">
                  <c:v>44833.496566435184</c:v>
                </c:pt>
                <c:pt idx="22735">
                  <c:v>44833.496570023148</c:v>
                </c:pt>
                <c:pt idx="22736">
                  <c:v>44833.496573599536</c:v>
                </c:pt>
                <c:pt idx="22737">
                  <c:v>44833.496577187499</c:v>
                </c:pt>
                <c:pt idx="22738">
                  <c:v>44833.496580763887</c:v>
                </c:pt>
                <c:pt idx="22739">
                  <c:v>44833.496584375003</c:v>
                </c:pt>
                <c:pt idx="22740">
                  <c:v>44833.496587858797</c:v>
                </c:pt>
                <c:pt idx="22741">
                  <c:v>44833.496591423609</c:v>
                </c:pt>
                <c:pt idx="22742">
                  <c:v>44833.496594942131</c:v>
                </c:pt>
                <c:pt idx="22743">
                  <c:v>44833.496598564816</c:v>
                </c:pt>
                <c:pt idx="22744">
                  <c:v>44833.496602164349</c:v>
                </c:pt>
                <c:pt idx="22745">
                  <c:v>44833.496605752312</c:v>
                </c:pt>
                <c:pt idx="22746">
                  <c:v>44833.4966093287</c:v>
                </c:pt>
                <c:pt idx="22747">
                  <c:v>44833.496612951392</c:v>
                </c:pt>
                <c:pt idx="22748">
                  <c:v>44833.496616435186</c:v>
                </c:pt>
                <c:pt idx="22749">
                  <c:v>44833.496620011574</c:v>
                </c:pt>
                <c:pt idx="22750">
                  <c:v>44833.496623587962</c:v>
                </c:pt>
                <c:pt idx="22751">
                  <c:v>44833.496627071756</c:v>
                </c:pt>
                <c:pt idx="22752">
                  <c:v>44833.496630636575</c:v>
                </c:pt>
                <c:pt idx="22753">
                  <c:v>44833.496634247684</c:v>
                </c:pt>
                <c:pt idx="22754">
                  <c:v>44833.496637835648</c:v>
                </c:pt>
                <c:pt idx="22755">
                  <c:v>44833.496641435187</c:v>
                </c:pt>
                <c:pt idx="22756">
                  <c:v>44833.496645023151</c:v>
                </c:pt>
                <c:pt idx="22757">
                  <c:v>44833.496648611108</c:v>
                </c:pt>
                <c:pt idx="22758">
                  <c:v>44833.496652210648</c:v>
                </c:pt>
                <c:pt idx="22759">
                  <c:v>44833.496655787036</c:v>
                </c:pt>
                <c:pt idx="22760">
                  <c:v>44833.496659375</c:v>
                </c:pt>
                <c:pt idx="22761">
                  <c:v>44833.49666297454</c:v>
                </c:pt>
                <c:pt idx="22762">
                  <c:v>44833.496666574072</c:v>
                </c:pt>
                <c:pt idx="22763">
                  <c:v>44833.49667015046</c:v>
                </c:pt>
                <c:pt idx="22764">
                  <c:v>44833.496673680558</c:v>
                </c:pt>
                <c:pt idx="22765">
                  <c:v>44833.496677303243</c:v>
                </c:pt>
                <c:pt idx="22766">
                  <c:v>44833.496680891207</c:v>
                </c:pt>
                <c:pt idx="22767">
                  <c:v>44833.496684490739</c:v>
                </c:pt>
                <c:pt idx="22768">
                  <c:v>44833.496688101855</c:v>
                </c:pt>
                <c:pt idx="22769">
                  <c:v>44833.496691585649</c:v>
                </c:pt>
                <c:pt idx="22770">
                  <c:v>44833.496695173613</c:v>
                </c:pt>
                <c:pt idx="22771">
                  <c:v>44833.496698761577</c:v>
                </c:pt>
                <c:pt idx="22772">
                  <c:v>44833.496702372686</c:v>
                </c:pt>
                <c:pt idx="22773">
                  <c:v>44833.49670585648</c:v>
                </c:pt>
                <c:pt idx="22774">
                  <c:v>44833.49670945602</c:v>
                </c:pt>
                <c:pt idx="22775">
                  <c:v>44833.496713043984</c:v>
                </c:pt>
                <c:pt idx="22776">
                  <c:v>44833.496716666668</c:v>
                </c:pt>
                <c:pt idx="22777">
                  <c:v>44833.496720254632</c:v>
                </c:pt>
                <c:pt idx="22778">
                  <c:v>44833.49672383102</c:v>
                </c:pt>
                <c:pt idx="22779">
                  <c:v>44833.496727395832</c:v>
                </c:pt>
                <c:pt idx="22780">
                  <c:v>44833.49673097222</c:v>
                </c:pt>
                <c:pt idx="22781">
                  <c:v>44833.49673446759</c:v>
                </c:pt>
                <c:pt idx="22782">
                  <c:v>44833.496738090274</c:v>
                </c:pt>
                <c:pt idx="22783">
                  <c:v>44833.496741678238</c:v>
                </c:pt>
                <c:pt idx="22784">
                  <c:v>44833.49674516204</c:v>
                </c:pt>
                <c:pt idx="22785">
                  <c:v>44833.496748738427</c:v>
                </c:pt>
                <c:pt idx="22786">
                  <c:v>44833.496752303239</c:v>
                </c:pt>
                <c:pt idx="22787">
                  <c:v>44833.496755856482</c:v>
                </c:pt>
                <c:pt idx="22788">
                  <c:v>44833.49675943287</c:v>
                </c:pt>
                <c:pt idx="22789">
                  <c:v>44833.496763009258</c:v>
                </c:pt>
                <c:pt idx="22790">
                  <c:v>44833.496766574077</c:v>
                </c:pt>
                <c:pt idx="22791">
                  <c:v>44833.49677017361</c:v>
                </c:pt>
                <c:pt idx="22792">
                  <c:v>44833.496773796294</c:v>
                </c:pt>
                <c:pt idx="22793">
                  <c:v>44833.49677730324</c:v>
                </c:pt>
                <c:pt idx="22794">
                  <c:v>44833.496780787034</c:v>
                </c:pt>
                <c:pt idx="22795">
                  <c:v>44833.496784374998</c:v>
                </c:pt>
                <c:pt idx="22796">
                  <c:v>44833.496787974538</c:v>
                </c:pt>
                <c:pt idx="22797">
                  <c:v>44833.496791562502</c:v>
                </c:pt>
                <c:pt idx="22798">
                  <c:v>44833.496795162035</c:v>
                </c:pt>
                <c:pt idx="22799">
                  <c:v>44833.496798761575</c:v>
                </c:pt>
                <c:pt idx="22800">
                  <c:v>44833.496802245369</c:v>
                </c:pt>
                <c:pt idx="22801">
                  <c:v>44833.49680572917</c:v>
                </c:pt>
                <c:pt idx="22802">
                  <c:v>44833.496809317126</c:v>
                </c:pt>
                <c:pt idx="22803">
                  <c:v>44833.49681290509</c:v>
                </c:pt>
                <c:pt idx="22804">
                  <c:v>44833.496816516206</c:v>
                </c:pt>
                <c:pt idx="22805">
                  <c:v>44833.49682</c:v>
                </c:pt>
                <c:pt idx="22806">
                  <c:v>44833.49682359954</c:v>
                </c:pt>
                <c:pt idx="22807">
                  <c:v>44833.496827175928</c:v>
                </c:pt>
                <c:pt idx="22808">
                  <c:v>44833.496830659722</c:v>
                </c:pt>
                <c:pt idx="22809">
                  <c:v>44833.496834143516</c:v>
                </c:pt>
                <c:pt idx="22810">
                  <c:v>44833.496837754632</c:v>
                </c:pt>
                <c:pt idx="22811">
                  <c:v>44833.496841354165</c:v>
                </c:pt>
                <c:pt idx="22812">
                  <c:v>44833.496844942129</c:v>
                </c:pt>
                <c:pt idx="22813">
                  <c:v>44833.496848564813</c:v>
                </c:pt>
                <c:pt idx="22814">
                  <c:v>44833.496852164353</c:v>
                </c:pt>
                <c:pt idx="22815">
                  <c:v>44833.496855740741</c:v>
                </c:pt>
                <c:pt idx="22816">
                  <c:v>44833.496859317129</c:v>
                </c:pt>
                <c:pt idx="22817">
                  <c:v>44833.496862939814</c:v>
                </c:pt>
                <c:pt idx="22818">
                  <c:v>44833.496866504633</c:v>
                </c:pt>
                <c:pt idx="22819">
                  <c:v>44833.49687008102</c:v>
                </c:pt>
                <c:pt idx="22820">
                  <c:v>44833.496873680553</c:v>
                </c:pt>
                <c:pt idx="22821">
                  <c:v>44833.496877268517</c:v>
                </c:pt>
                <c:pt idx="22822">
                  <c:v>44833.496880891202</c:v>
                </c:pt>
                <c:pt idx="22823">
                  <c:v>44833.496884432869</c:v>
                </c:pt>
                <c:pt idx="22824">
                  <c:v>44833.496888032409</c:v>
                </c:pt>
                <c:pt idx="22825">
                  <c:v>44833.496891631941</c:v>
                </c:pt>
                <c:pt idx="22826">
                  <c:v>44833.496895219905</c:v>
                </c:pt>
                <c:pt idx="22827">
                  <c:v>44833.49689884259</c:v>
                </c:pt>
                <c:pt idx="22828">
                  <c:v>44833.496902418985</c:v>
                </c:pt>
                <c:pt idx="22829">
                  <c:v>44833.496905902779</c:v>
                </c:pt>
                <c:pt idx="22830">
                  <c:v>44833.496909490743</c:v>
                </c:pt>
                <c:pt idx="22831">
                  <c:v>44833.496913090275</c:v>
                </c:pt>
                <c:pt idx="22832">
                  <c:v>44833.496916689815</c:v>
                </c:pt>
                <c:pt idx="22833">
                  <c:v>44833.496920277779</c:v>
                </c:pt>
                <c:pt idx="22834">
                  <c:v>44833.496923831015</c:v>
                </c:pt>
                <c:pt idx="22835">
                  <c:v>44833.496927418979</c:v>
                </c:pt>
                <c:pt idx="22836">
                  <c:v>44833.496930972222</c:v>
                </c:pt>
                <c:pt idx="22837">
                  <c:v>44833.496934560186</c:v>
                </c:pt>
                <c:pt idx="22838">
                  <c:v>44833.496938124998</c:v>
                </c:pt>
                <c:pt idx="22839">
                  <c:v>44833.496941712961</c:v>
                </c:pt>
                <c:pt idx="22840">
                  <c:v>44833.496945324077</c:v>
                </c:pt>
                <c:pt idx="22841">
                  <c:v>44833.496948888889</c:v>
                </c:pt>
                <c:pt idx="22842">
                  <c:v>44833.496977476854</c:v>
                </c:pt>
                <c:pt idx="22843">
                  <c:v>44833.496980960648</c:v>
                </c:pt>
                <c:pt idx="22844">
                  <c:v>44833.496984537036</c:v>
                </c:pt>
                <c:pt idx="22845">
                  <c:v>44833.496988113424</c:v>
                </c:pt>
                <c:pt idx="22846">
                  <c:v>44833.496991678243</c:v>
                </c:pt>
                <c:pt idx="22847">
                  <c:v>44833.496995243055</c:v>
                </c:pt>
                <c:pt idx="22848">
                  <c:v>44833.496998819443</c:v>
                </c:pt>
                <c:pt idx="22849">
                  <c:v>44833.497002384262</c:v>
                </c:pt>
                <c:pt idx="22850">
                  <c:v>44833.497005868056</c:v>
                </c:pt>
                <c:pt idx="22851">
                  <c:v>44833.497009456019</c:v>
                </c:pt>
                <c:pt idx="22852">
                  <c:v>44833.497013032407</c:v>
                </c:pt>
                <c:pt idx="22853">
                  <c:v>44833.497016562498</c:v>
                </c:pt>
                <c:pt idx="22854">
                  <c:v>44833.497020046299</c:v>
                </c:pt>
                <c:pt idx="22855">
                  <c:v>44833.497023622687</c:v>
                </c:pt>
                <c:pt idx="22856">
                  <c:v>44833.497027187499</c:v>
                </c:pt>
                <c:pt idx="22857">
                  <c:v>44833.497030752318</c:v>
                </c:pt>
                <c:pt idx="22858">
                  <c:v>44833.497034305554</c:v>
                </c:pt>
                <c:pt idx="22859">
                  <c:v>44833.497037893518</c:v>
                </c:pt>
                <c:pt idx="22860">
                  <c:v>44833.497041458337</c:v>
                </c:pt>
                <c:pt idx="22861">
                  <c:v>44833.497044976852</c:v>
                </c:pt>
                <c:pt idx="22862">
                  <c:v>44833.497048576392</c:v>
                </c:pt>
                <c:pt idx="22863">
                  <c:v>44833.497052141203</c:v>
                </c:pt>
                <c:pt idx="22864">
                  <c:v>44833.497055706015</c:v>
                </c:pt>
                <c:pt idx="22865">
                  <c:v>44833.497059259258</c:v>
                </c:pt>
                <c:pt idx="22866">
                  <c:v>44833.497062789349</c:v>
                </c:pt>
                <c:pt idx="22867">
                  <c:v>44833.497066377313</c:v>
                </c:pt>
                <c:pt idx="22868">
                  <c:v>44833.497069988429</c:v>
                </c:pt>
                <c:pt idx="22869">
                  <c:v>44833.497073587961</c:v>
                </c:pt>
                <c:pt idx="22870">
                  <c:v>44833.497077152781</c:v>
                </c:pt>
                <c:pt idx="22871">
                  <c:v>44833.497080740737</c:v>
                </c:pt>
                <c:pt idx="22872">
                  <c:v>44833.497084305556</c:v>
                </c:pt>
                <c:pt idx="22873">
                  <c:v>44833.497087870368</c:v>
                </c:pt>
                <c:pt idx="22874">
                  <c:v>44833.497091458332</c:v>
                </c:pt>
                <c:pt idx="22875">
                  <c:v>44833.497094999999</c:v>
                </c:pt>
                <c:pt idx="22876">
                  <c:v>44833.497098495369</c:v>
                </c:pt>
                <c:pt idx="22877">
                  <c:v>44833.497102048612</c:v>
                </c:pt>
                <c:pt idx="22878">
                  <c:v>44833.497105625</c:v>
                </c:pt>
                <c:pt idx="22879">
                  <c:v>44833.497109201388</c:v>
                </c:pt>
                <c:pt idx="22880">
                  <c:v>44833.497112777775</c:v>
                </c:pt>
                <c:pt idx="22881">
                  <c:v>44833.497116388891</c:v>
                </c:pt>
                <c:pt idx="22882">
                  <c:v>44833.497119988424</c:v>
                </c:pt>
                <c:pt idx="22883">
                  <c:v>44833.497123576388</c:v>
                </c:pt>
                <c:pt idx="22884">
                  <c:v>44833.497127152776</c:v>
                </c:pt>
                <c:pt idx="22885">
                  <c:v>44833.497130648146</c:v>
                </c:pt>
                <c:pt idx="22886">
                  <c:v>44833.497134259262</c:v>
                </c:pt>
                <c:pt idx="22887">
                  <c:v>44833.497137835649</c:v>
                </c:pt>
                <c:pt idx="22888">
                  <c:v>44833.497141423613</c:v>
                </c:pt>
                <c:pt idx="22889">
                  <c:v>44833.497145000001</c:v>
                </c:pt>
                <c:pt idx="22890">
                  <c:v>44833.497148587965</c:v>
                </c:pt>
                <c:pt idx="22891">
                  <c:v>44833.49715221065</c:v>
                </c:pt>
                <c:pt idx="22892">
                  <c:v>44833.497155787038</c:v>
                </c:pt>
                <c:pt idx="22893">
                  <c:v>44833.497159375002</c:v>
                </c:pt>
                <c:pt idx="22894">
                  <c:v>44833.497162962965</c:v>
                </c:pt>
                <c:pt idx="22895">
                  <c:v>44833.49716658565</c:v>
                </c:pt>
                <c:pt idx="22896">
                  <c:v>44833.497170173614</c:v>
                </c:pt>
                <c:pt idx="22897">
                  <c:v>44833.497173761571</c:v>
                </c:pt>
                <c:pt idx="22898">
                  <c:v>44833.497177245372</c:v>
                </c:pt>
                <c:pt idx="22899">
                  <c:v>44833.497180868057</c:v>
                </c:pt>
                <c:pt idx="22900">
                  <c:v>44833.497184444444</c:v>
                </c:pt>
                <c:pt idx="22901">
                  <c:v>44833.497188032408</c:v>
                </c:pt>
                <c:pt idx="22902">
                  <c:v>44833.497191608796</c:v>
                </c:pt>
                <c:pt idx="22903">
                  <c:v>44833.49719519676</c:v>
                </c:pt>
                <c:pt idx="22904">
                  <c:v>44833.4971987963</c:v>
                </c:pt>
                <c:pt idx="22905">
                  <c:v>44833.49720229167</c:v>
                </c:pt>
                <c:pt idx="22906">
                  <c:v>44833.497205879627</c:v>
                </c:pt>
                <c:pt idx="22907">
                  <c:v>44833.497209456022</c:v>
                </c:pt>
                <c:pt idx="22908">
                  <c:v>44833.497213043978</c:v>
                </c:pt>
                <c:pt idx="22909">
                  <c:v>44833.49721666667</c:v>
                </c:pt>
                <c:pt idx="22910">
                  <c:v>44833.497220254627</c:v>
                </c:pt>
                <c:pt idx="22911">
                  <c:v>44833.497223819446</c:v>
                </c:pt>
                <c:pt idx="22912">
                  <c:v>44833.497227395834</c:v>
                </c:pt>
                <c:pt idx="22913">
                  <c:v>44833.497230891204</c:v>
                </c:pt>
                <c:pt idx="22914">
                  <c:v>44833.497234513889</c:v>
                </c:pt>
                <c:pt idx="22915">
                  <c:v>44833.497238090276</c:v>
                </c:pt>
                <c:pt idx="22916">
                  <c:v>44833.49724167824</c:v>
                </c:pt>
                <c:pt idx="22917">
                  <c:v>44833.497245254628</c:v>
                </c:pt>
                <c:pt idx="22918">
                  <c:v>44833.497248877313</c:v>
                </c:pt>
                <c:pt idx="22919">
                  <c:v>44833.497252453701</c:v>
                </c:pt>
                <c:pt idx="22920">
                  <c:v>44833.497255937502</c:v>
                </c:pt>
                <c:pt idx="22921">
                  <c:v>44833.49725951389</c:v>
                </c:pt>
                <c:pt idx="22922">
                  <c:v>44833.497262997684</c:v>
                </c:pt>
                <c:pt idx="22923">
                  <c:v>44833.497266562503</c:v>
                </c:pt>
                <c:pt idx="22924">
                  <c:v>44833.497270138891</c:v>
                </c:pt>
                <c:pt idx="22925">
                  <c:v>44833.497273726854</c:v>
                </c:pt>
                <c:pt idx="22926">
                  <c:v>44833.497277349539</c:v>
                </c:pt>
                <c:pt idx="22927">
                  <c:v>44833.497280914351</c:v>
                </c:pt>
                <c:pt idx="22928">
                  <c:v>44833.497284490739</c:v>
                </c:pt>
                <c:pt idx="22929">
                  <c:v>44833.497288090279</c:v>
                </c:pt>
                <c:pt idx="22930">
                  <c:v>44833.497291678243</c:v>
                </c:pt>
                <c:pt idx="22931">
                  <c:v>44833.497295300927</c:v>
                </c:pt>
                <c:pt idx="22932">
                  <c:v>44833.497298888891</c:v>
                </c:pt>
                <c:pt idx="22933">
                  <c:v>44833.497302372685</c:v>
                </c:pt>
                <c:pt idx="22934">
                  <c:v>44833.497305960649</c:v>
                </c:pt>
                <c:pt idx="22935">
                  <c:v>44833.497309525461</c:v>
                </c:pt>
                <c:pt idx="22936">
                  <c:v>44833.497313009262</c:v>
                </c:pt>
                <c:pt idx="22937">
                  <c:v>44833.497316597219</c:v>
                </c:pt>
                <c:pt idx="22938">
                  <c:v>44833.497320092596</c:v>
                </c:pt>
                <c:pt idx="22939">
                  <c:v>44833.49732357639</c:v>
                </c:pt>
                <c:pt idx="22940">
                  <c:v>44833.497327164354</c:v>
                </c:pt>
                <c:pt idx="22941">
                  <c:v>44833.497330752318</c:v>
                </c:pt>
                <c:pt idx="22942">
                  <c:v>44833.497334328706</c:v>
                </c:pt>
                <c:pt idx="22943">
                  <c:v>44833.49733795139</c:v>
                </c:pt>
                <c:pt idx="22944">
                  <c:v>44833.497341539354</c:v>
                </c:pt>
                <c:pt idx="22945">
                  <c:v>44833.497345115742</c:v>
                </c:pt>
                <c:pt idx="22946">
                  <c:v>44833.497348703706</c:v>
                </c:pt>
                <c:pt idx="22947">
                  <c:v>44833.497352326391</c:v>
                </c:pt>
                <c:pt idx="22948">
                  <c:v>44833.497355925923</c:v>
                </c:pt>
                <c:pt idx="22949">
                  <c:v>44833.497359513887</c:v>
                </c:pt>
                <c:pt idx="22950">
                  <c:v>44833.497363101851</c:v>
                </c:pt>
                <c:pt idx="22951">
                  <c:v>44833.497366689815</c:v>
                </c:pt>
                <c:pt idx="22952">
                  <c:v>44833.497370266203</c:v>
                </c:pt>
                <c:pt idx="22953">
                  <c:v>44833.497373854167</c:v>
                </c:pt>
                <c:pt idx="22954">
                  <c:v>44833.497377442131</c:v>
                </c:pt>
                <c:pt idx="22955">
                  <c:v>44833.497380995374</c:v>
                </c:pt>
                <c:pt idx="22956">
                  <c:v>44833.497384479168</c:v>
                </c:pt>
                <c:pt idx="22957">
                  <c:v>44833.497388067131</c:v>
                </c:pt>
                <c:pt idx="22958">
                  <c:v>44833.497391689816</c:v>
                </c:pt>
                <c:pt idx="22959">
                  <c:v>44833.49739527778</c:v>
                </c:pt>
                <c:pt idx="22960">
                  <c:v>44833.497398854168</c:v>
                </c:pt>
                <c:pt idx="22961">
                  <c:v>44833.4974024537</c:v>
                </c:pt>
                <c:pt idx="22962">
                  <c:v>44833.49740601852</c:v>
                </c:pt>
                <c:pt idx="22963">
                  <c:v>44833.497409618052</c:v>
                </c:pt>
                <c:pt idx="22964">
                  <c:v>44833.497413101853</c:v>
                </c:pt>
                <c:pt idx="22965">
                  <c:v>44833.497416689817</c:v>
                </c:pt>
                <c:pt idx="22966">
                  <c:v>44833.497420277781</c:v>
                </c:pt>
                <c:pt idx="22967">
                  <c:v>44833.49742388889</c:v>
                </c:pt>
                <c:pt idx="22968">
                  <c:v>44833.497427488423</c:v>
                </c:pt>
                <c:pt idx="22969">
                  <c:v>44833.497431087962</c:v>
                </c:pt>
                <c:pt idx="22970">
                  <c:v>44833.497434652774</c:v>
                </c:pt>
                <c:pt idx="22971">
                  <c:v>44833.497438240738</c:v>
                </c:pt>
                <c:pt idx="22972">
                  <c:v>44833.497441851854</c:v>
                </c:pt>
                <c:pt idx="22973">
                  <c:v>44833.497445335648</c:v>
                </c:pt>
                <c:pt idx="22974">
                  <c:v>44833.497448923612</c:v>
                </c:pt>
                <c:pt idx="22975">
                  <c:v>44833.4974525</c:v>
                </c:pt>
                <c:pt idx="22976">
                  <c:v>44833.497455983794</c:v>
                </c:pt>
                <c:pt idx="22977">
                  <c:v>44833.497459548613</c:v>
                </c:pt>
                <c:pt idx="22978">
                  <c:v>44833.497463136577</c:v>
                </c:pt>
                <c:pt idx="22979">
                  <c:v>44833.497466724541</c:v>
                </c:pt>
                <c:pt idx="22980">
                  <c:v>44833.497470324073</c:v>
                </c:pt>
                <c:pt idx="22981">
                  <c:v>44833.497473923613</c:v>
                </c:pt>
                <c:pt idx="22982">
                  <c:v>44833.497477511577</c:v>
                </c:pt>
                <c:pt idx="22983">
                  <c:v>44833.497481134262</c:v>
                </c:pt>
                <c:pt idx="22984">
                  <c:v>44833.497484722226</c:v>
                </c:pt>
                <c:pt idx="22985">
                  <c:v>44833.497488298613</c:v>
                </c:pt>
                <c:pt idx="22986">
                  <c:v>44833.497491886577</c:v>
                </c:pt>
                <c:pt idx="22987">
                  <c:v>44833.497495509262</c:v>
                </c:pt>
                <c:pt idx="22988">
                  <c:v>44833.497499108795</c:v>
                </c:pt>
                <c:pt idx="22989">
                  <c:v>44833.497502685183</c:v>
                </c:pt>
                <c:pt idx="22990">
                  <c:v>44833.497506296299</c:v>
                </c:pt>
                <c:pt idx="22991">
                  <c:v>44833.497509895831</c:v>
                </c:pt>
                <c:pt idx="22992">
                  <c:v>44833.497513379632</c:v>
                </c:pt>
                <c:pt idx="22993">
                  <c:v>44833.497516979165</c:v>
                </c:pt>
                <c:pt idx="22994">
                  <c:v>44833.49752060185</c:v>
                </c:pt>
                <c:pt idx="22995">
                  <c:v>44833.497524189814</c:v>
                </c:pt>
                <c:pt idx="22996">
                  <c:v>44833.497527754633</c:v>
                </c:pt>
                <c:pt idx="22997">
                  <c:v>44833.497531319445</c:v>
                </c:pt>
                <c:pt idx="22998">
                  <c:v>44833.497534803239</c:v>
                </c:pt>
                <c:pt idx="22999">
                  <c:v>44833.497538379626</c:v>
                </c:pt>
                <c:pt idx="23000">
                  <c:v>44833.49754196759</c:v>
                </c:pt>
                <c:pt idx="23001">
                  <c:v>44833.497545590275</c:v>
                </c:pt>
                <c:pt idx="23002">
                  <c:v>44833.497549178239</c:v>
                </c:pt>
                <c:pt idx="23003">
                  <c:v>44833.497552754627</c:v>
                </c:pt>
                <c:pt idx="23004">
                  <c:v>44833.497556377311</c:v>
                </c:pt>
                <c:pt idx="23005">
                  <c:v>44833.497559965275</c:v>
                </c:pt>
                <c:pt idx="23006">
                  <c:v>44833.497563553239</c:v>
                </c:pt>
                <c:pt idx="23007">
                  <c:v>44833.497567152779</c:v>
                </c:pt>
                <c:pt idx="23008">
                  <c:v>44833.497570775464</c:v>
                </c:pt>
                <c:pt idx="23009">
                  <c:v>44833.497574363428</c:v>
                </c:pt>
                <c:pt idx="23010">
                  <c:v>44833.497577939816</c:v>
                </c:pt>
                <c:pt idx="23011">
                  <c:v>44833.497581527779</c:v>
                </c:pt>
                <c:pt idx="23012">
                  <c:v>44833.497585150464</c:v>
                </c:pt>
                <c:pt idx="23013">
                  <c:v>44833.497588738428</c:v>
                </c:pt>
                <c:pt idx="23014">
                  <c:v>44833.497592222222</c:v>
                </c:pt>
                <c:pt idx="23015">
                  <c:v>44833.497595787034</c:v>
                </c:pt>
                <c:pt idx="23016">
                  <c:v>44833.497599351853</c:v>
                </c:pt>
                <c:pt idx="23017">
                  <c:v>44833.497602951385</c:v>
                </c:pt>
                <c:pt idx="23018">
                  <c:v>44833.497606516205</c:v>
                </c:pt>
                <c:pt idx="23019">
                  <c:v>44833.497610127313</c:v>
                </c:pt>
                <c:pt idx="23020">
                  <c:v>44833.497613703701</c:v>
                </c:pt>
                <c:pt idx="23021">
                  <c:v>44833.497617303241</c:v>
                </c:pt>
                <c:pt idx="23022">
                  <c:v>44833.497620868053</c:v>
                </c:pt>
                <c:pt idx="23023">
                  <c:v>44833.497624456017</c:v>
                </c:pt>
                <c:pt idx="23024">
                  <c:v>44833.497628032404</c:v>
                </c:pt>
                <c:pt idx="23025">
                  <c:v>44833.497631631944</c:v>
                </c:pt>
                <c:pt idx="23026">
                  <c:v>44833.497635231484</c:v>
                </c:pt>
                <c:pt idx="23027">
                  <c:v>44833.497638807872</c:v>
                </c:pt>
                <c:pt idx="23028">
                  <c:v>44833.497642395836</c:v>
                </c:pt>
                <c:pt idx="23029">
                  <c:v>44833.497645960648</c:v>
                </c:pt>
                <c:pt idx="23030">
                  <c:v>44833.497649571756</c:v>
                </c:pt>
                <c:pt idx="23031">
                  <c:v>44833.497653171296</c:v>
                </c:pt>
                <c:pt idx="23032">
                  <c:v>44833.497656736108</c:v>
                </c:pt>
                <c:pt idx="23033">
                  <c:v>44833.497660335648</c:v>
                </c:pt>
                <c:pt idx="23034">
                  <c:v>44833.497663923612</c:v>
                </c:pt>
                <c:pt idx="23035">
                  <c:v>44833.497667546297</c:v>
                </c:pt>
                <c:pt idx="23036">
                  <c:v>44833.497671122685</c:v>
                </c:pt>
                <c:pt idx="23037">
                  <c:v>44833.497674710648</c:v>
                </c:pt>
                <c:pt idx="23038">
                  <c:v>44833.497678287036</c:v>
                </c:pt>
                <c:pt idx="23039">
                  <c:v>44833.497681875</c:v>
                </c:pt>
                <c:pt idx="23040">
                  <c:v>44833.497685497685</c:v>
                </c:pt>
                <c:pt idx="23041">
                  <c:v>44833.497689085649</c:v>
                </c:pt>
                <c:pt idx="23042">
                  <c:v>44833.497692673613</c:v>
                </c:pt>
                <c:pt idx="23043">
                  <c:v>44833.49769625</c:v>
                </c:pt>
                <c:pt idx="23044">
                  <c:v>44833.497699872685</c:v>
                </c:pt>
                <c:pt idx="23045">
                  <c:v>44833.497703460649</c:v>
                </c:pt>
                <c:pt idx="23046">
                  <c:v>44833.497707048613</c:v>
                </c:pt>
                <c:pt idx="23047">
                  <c:v>44833.497710659722</c:v>
                </c:pt>
                <c:pt idx="23048">
                  <c:v>44833.497714247686</c:v>
                </c:pt>
                <c:pt idx="23049">
                  <c:v>44833.497717812497</c:v>
                </c:pt>
                <c:pt idx="23050">
                  <c:v>44833.497721296299</c:v>
                </c:pt>
                <c:pt idx="23051">
                  <c:v>44833.497724872686</c:v>
                </c:pt>
                <c:pt idx="23052">
                  <c:v>44833.49772846065</c:v>
                </c:pt>
                <c:pt idx="23053">
                  <c:v>44833.497732025462</c:v>
                </c:pt>
                <c:pt idx="23054">
                  <c:v>44833.497735613426</c:v>
                </c:pt>
                <c:pt idx="23055">
                  <c:v>44833.49773909722</c:v>
                </c:pt>
                <c:pt idx="23056">
                  <c:v>44833.497742708336</c:v>
                </c:pt>
                <c:pt idx="23057">
                  <c:v>44833.497746307869</c:v>
                </c:pt>
                <c:pt idx="23058">
                  <c:v>44833.497749872688</c:v>
                </c:pt>
                <c:pt idx="23059">
                  <c:v>44833.497753460651</c:v>
                </c:pt>
                <c:pt idx="23060">
                  <c:v>44833.497757037039</c:v>
                </c:pt>
                <c:pt idx="23061">
                  <c:v>44833.497760625003</c:v>
                </c:pt>
                <c:pt idx="23062">
                  <c:v>44833.497764236112</c:v>
                </c:pt>
                <c:pt idx="23063">
                  <c:v>44833.4977678125</c:v>
                </c:pt>
                <c:pt idx="23064">
                  <c:v>44833.497771296294</c:v>
                </c:pt>
                <c:pt idx="23065">
                  <c:v>44833.497774872689</c:v>
                </c:pt>
                <c:pt idx="23066">
                  <c:v>44833.497778437501</c:v>
                </c:pt>
                <c:pt idx="23067">
                  <c:v>44833.497781921295</c:v>
                </c:pt>
                <c:pt idx="23068">
                  <c:v>44833.497785497682</c:v>
                </c:pt>
                <c:pt idx="23069">
                  <c:v>44833.497789120367</c:v>
                </c:pt>
                <c:pt idx="23070">
                  <c:v>44833.497792708331</c:v>
                </c:pt>
                <c:pt idx="23071">
                  <c:v>44833.497796296295</c:v>
                </c:pt>
                <c:pt idx="23072">
                  <c:v>44833.497799780096</c:v>
                </c:pt>
                <c:pt idx="23073">
                  <c:v>44833.497803333332</c:v>
                </c:pt>
                <c:pt idx="23074">
                  <c:v>44833.497806817133</c:v>
                </c:pt>
                <c:pt idx="23075">
                  <c:v>44833.497810300927</c:v>
                </c:pt>
                <c:pt idx="23076">
                  <c:v>44833.497813865739</c:v>
                </c:pt>
                <c:pt idx="23077">
                  <c:v>44833.497817488424</c:v>
                </c:pt>
                <c:pt idx="23078">
                  <c:v>44833.497821076387</c:v>
                </c:pt>
                <c:pt idx="23079">
                  <c:v>44833.497824652775</c:v>
                </c:pt>
                <c:pt idx="23080">
                  <c:v>44833.497828240739</c:v>
                </c:pt>
                <c:pt idx="23081">
                  <c:v>44833.497831863424</c:v>
                </c:pt>
                <c:pt idx="23082">
                  <c:v>44833.497835462964</c:v>
                </c:pt>
                <c:pt idx="23083">
                  <c:v>44833.497839050928</c:v>
                </c:pt>
                <c:pt idx="23084">
                  <c:v>44833.497842673612</c:v>
                </c:pt>
                <c:pt idx="23085">
                  <c:v>44833.497846261576</c:v>
                </c:pt>
                <c:pt idx="23086">
                  <c:v>44833.497849861109</c:v>
                </c:pt>
                <c:pt idx="23087">
                  <c:v>44833.497853449073</c:v>
                </c:pt>
                <c:pt idx="23088">
                  <c:v>44833.497857048613</c:v>
                </c:pt>
                <c:pt idx="23089">
                  <c:v>44833.497860636577</c:v>
                </c:pt>
                <c:pt idx="23090">
                  <c:v>44833.497864120371</c:v>
                </c:pt>
                <c:pt idx="23091">
                  <c:v>44833.497867685182</c:v>
                </c:pt>
                <c:pt idx="23092">
                  <c:v>44833.497871261578</c:v>
                </c:pt>
                <c:pt idx="23093">
                  <c:v>44833.497874849534</c:v>
                </c:pt>
                <c:pt idx="23094">
                  <c:v>44833.497878437498</c:v>
                </c:pt>
                <c:pt idx="23095">
                  <c:v>44833.497881979165</c:v>
                </c:pt>
                <c:pt idx="23096">
                  <c:v>44833.497885462966</c:v>
                </c:pt>
                <c:pt idx="23097">
                  <c:v>44833.497889085651</c:v>
                </c:pt>
                <c:pt idx="23098">
                  <c:v>44833.497892685184</c:v>
                </c:pt>
                <c:pt idx="23099">
                  <c:v>44833.497896250003</c:v>
                </c:pt>
                <c:pt idx="23100">
                  <c:v>44833.497899837967</c:v>
                </c:pt>
                <c:pt idx="23101">
                  <c:v>44833.497903460651</c:v>
                </c:pt>
                <c:pt idx="23102">
                  <c:v>44833.497907060184</c:v>
                </c:pt>
                <c:pt idx="23103">
                  <c:v>44833.497910648148</c:v>
                </c:pt>
                <c:pt idx="23104">
                  <c:v>44833.497914259257</c:v>
                </c:pt>
                <c:pt idx="23105">
                  <c:v>44833.497917835652</c:v>
                </c:pt>
                <c:pt idx="23106">
                  <c:v>44833.497921435184</c:v>
                </c:pt>
                <c:pt idx="23107">
                  <c:v>44833.497925023148</c:v>
                </c:pt>
                <c:pt idx="23108">
                  <c:v>44833.497928645833</c:v>
                </c:pt>
                <c:pt idx="23109">
                  <c:v>44833.497932199076</c:v>
                </c:pt>
                <c:pt idx="23110">
                  <c:v>44833.49793568287</c:v>
                </c:pt>
                <c:pt idx="23111">
                  <c:v>44833.49793928241</c:v>
                </c:pt>
                <c:pt idx="23112">
                  <c:v>44833.497942870374</c:v>
                </c:pt>
                <c:pt idx="23113">
                  <c:v>44833.497946493058</c:v>
                </c:pt>
                <c:pt idx="23114">
                  <c:v>44833.497950081015</c:v>
                </c:pt>
                <c:pt idx="23115">
                  <c:v>44833.497953645834</c:v>
                </c:pt>
                <c:pt idx="23116">
                  <c:v>44833.497957129628</c:v>
                </c:pt>
                <c:pt idx="23117">
                  <c:v>44833.497960740744</c:v>
                </c:pt>
                <c:pt idx="23118">
                  <c:v>44833.497964224538</c:v>
                </c:pt>
                <c:pt idx="23119">
                  <c:v>44833.497967824071</c:v>
                </c:pt>
                <c:pt idx="23120">
                  <c:v>44833.497971307872</c:v>
                </c:pt>
                <c:pt idx="23121">
                  <c:v>44833.49797488426</c:v>
                </c:pt>
                <c:pt idx="23122">
                  <c:v>44833.497978449072</c:v>
                </c:pt>
                <c:pt idx="23123">
                  <c:v>44833.497982048611</c:v>
                </c:pt>
                <c:pt idx="23124">
                  <c:v>44833.49798565972</c:v>
                </c:pt>
                <c:pt idx="23125">
                  <c:v>44833.497989143521</c:v>
                </c:pt>
                <c:pt idx="23126">
                  <c:v>44833.497992719909</c:v>
                </c:pt>
                <c:pt idx="23127">
                  <c:v>44833.497996203703</c:v>
                </c:pt>
                <c:pt idx="23128">
                  <c:v>44833.497999803243</c:v>
                </c:pt>
                <c:pt idx="23129">
                  <c:v>44833.498003402776</c:v>
                </c:pt>
                <c:pt idx="23130">
                  <c:v>44833.498006886577</c:v>
                </c:pt>
                <c:pt idx="23131">
                  <c:v>44833.498010370371</c:v>
                </c:pt>
                <c:pt idx="23132">
                  <c:v>44833.498013958335</c:v>
                </c:pt>
                <c:pt idx="23133">
                  <c:v>44833.498017523147</c:v>
                </c:pt>
                <c:pt idx="23134">
                  <c:v>44833.498021006948</c:v>
                </c:pt>
                <c:pt idx="23135">
                  <c:v>44833.498024594905</c:v>
                </c:pt>
                <c:pt idx="23136">
                  <c:v>44833.498028159724</c:v>
                </c:pt>
                <c:pt idx="23137">
                  <c:v>44833.498031643518</c:v>
                </c:pt>
                <c:pt idx="23138">
                  <c:v>44833.498035231481</c:v>
                </c:pt>
                <c:pt idx="23139">
                  <c:v>44833.498038831021</c:v>
                </c:pt>
                <c:pt idx="23140">
                  <c:v>44833.498042430554</c:v>
                </c:pt>
                <c:pt idx="23141">
                  <c:v>44833.498046006942</c:v>
                </c:pt>
                <c:pt idx="23142">
                  <c:v>44833.498049606482</c:v>
                </c:pt>
                <c:pt idx="23143">
                  <c:v>44833.498053206022</c:v>
                </c:pt>
                <c:pt idx="23144">
                  <c:v>44833.49805681713</c:v>
                </c:pt>
                <c:pt idx="23145">
                  <c:v>44833.498060358797</c:v>
                </c:pt>
                <c:pt idx="23146">
                  <c:v>44833.498063842591</c:v>
                </c:pt>
                <c:pt idx="23147">
                  <c:v>44833.49806740741</c:v>
                </c:pt>
                <c:pt idx="23148">
                  <c:v>44833.498070891204</c:v>
                </c:pt>
                <c:pt idx="23149">
                  <c:v>44833.498074456016</c:v>
                </c:pt>
                <c:pt idx="23150">
                  <c:v>44833.498077939817</c:v>
                </c:pt>
                <c:pt idx="23151">
                  <c:v>44833.498081550926</c:v>
                </c:pt>
                <c:pt idx="23152">
                  <c:v>44833.498085046296</c:v>
                </c:pt>
                <c:pt idx="23153">
                  <c:v>44833.49808863426</c:v>
                </c:pt>
                <c:pt idx="23154">
                  <c:v>44833.498092210648</c:v>
                </c:pt>
                <c:pt idx="23155">
                  <c:v>44833.49809577546</c:v>
                </c:pt>
                <c:pt idx="23156">
                  <c:v>44833.498099259261</c:v>
                </c:pt>
                <c:pt idx="23157">
                  <c:v>44833.498102835649</c:v>
                </c:pt>
                <c:pt idx="23158">
                  <c:v>44833.498106458333</c:v>
                </c:pt>
                <c:pt idx="23159">
                  <c:v>44833.498110046297</c:v>
                </c:pt>
                <c:pt idx="23160">
                  <c:v>44833.498113634261</c:v>
                </c:pt>
                <c:pt idx="23161">
                  <c:v>44833.498117187497</c:v>
                </c:pt>
                <c:pt idx="23162">
                  <c:v>44833.498120682867</c:v>
                </c:pt>
                <c:pt idx="23163">
                  <c:v>44833.498124247686</c:v>
                </c:pt>
                <c:pt idx="23164">
                  <c:v>44833.498127812498</c:v>
                </c:pt>
                <c:pt idx="23165">
                  <c:v>44833.498131412038</c:v>
                </c:pt>
                <c:pt idx="23166">
                  <c:v>44833.498135034723</c:v>
                </c:pt>
                <c:pt idx="23167">
                  <c:v>44833.498138622686</c:v>
                </c:pt>
                <c:pt idx="23168">
                  <c:v>44833.498142199074</c:v>
                </c:pt>
                <c:pt idx="23169">
                  <c:v>44833.498145682868</c:v>
                </c:pt>
                <c:pt idx="23170">
                  <c:v>44833.498149282408</c:v>
                </c:pt>
                <c:pt idx="23171">
                  <c:v>44833.498152766202</c:v>
                </c:pt>
                <c:pt idx="23172">
                  <c:v>44833.498156354166</c:v>
                </c:pt>
                <c:pt idx="23173">
                  <c:v>44833.49815994213</c:v>
                </c:pt>
                <c:pt idx="23174">
                  <c:v>44833.498163506942</c:v>
                </c:pt>
                <c:pt idx="23175">
                  <c:v>44833.498167083337</c:v>
                </c:pt>
                <c:pt idx="23176">
                  <c:v>44833.498170659725</c:v>
                </c:pt>
                <c:pt idx="23177">
                  <c:v>44833.498174224536</c:v>
                </c:pt>
                <c:pt idx="23178">
                  <c:v>44833.4981778125</c:v>
                </c:pt>
                <c:pt idx="23179">
                  <c:v>44833.498181435185</c:v>
                </c:pt>
                <c:pt idx="23180">
                  <c:v>44833.498185034725</c:v>
                </c:pt>
                <c:pt idx="23181">
                  <c:v>44833.498188622689</c:v>
                </c:pt>
                <c:pt idx="23182">
                  <c:v>44833.498192245374</c:v>
                </c:pt>
                <c:pt idx="23183">
                  <c:v>44833.49819583333</c:v>
                </c:pt>
                <c:pt idx="23184">
                  <c:v>44833.498199409725</c:v>
                </c:pt>
                <c:pt idx="23185">
                  <c:v>44833.498202974537</c:v>
                </c:pt>
                <c:pt idx="23186">
                  <c:v>44833.498206539349</c:v>
                </c:pt>
                <c:pt idx="23187">
                  <c:v>44833.49821002315</c:v>
                </c:pt>
                <c:pt idx="23188">
                  <c:v>44833.498213611114</c:v>
                </c:pt>
                <c:pt idx="23189">
                  <c:v>44833.498217222223</c:v>
                </c:pt>
                <c:pt idx="23190">
                  <c:v>44833.498220717593</c:v>
                </c:pt>
                <c:pt idx="23191">
                  <c:v>44833.498224305557</c:v>
                </c:pt>
                <c:pt idx="23192">
                  <c:v>44833.498227881944</c:v>
                </c:pt>
                <c:pt idx="23193">
                  <c:v>44833.498231423611</c:v>
                </c:pt>
                <c:pt idx="23194">
                  <c:v>44833.498234907405</c:v>
                </c:pt>
                <c:pt idx="23195">
                  <c:v>44833.498238472224</c:v>
                </c:pt>
                <c:pt idx="23196">
                  <c:v>44833.498241956018</c:v>
                </c:pt>
                <c:pt idx="23197">
                  <c:v>44833.498245439812</c:v>
                </c:pt>
                <c:pt idx="23198">
                  <c:v>44833.498249004631</c:v>
                </c:pt>
                <c:pt idx="23199">
                  <c:v>44833.498252488425</c:v>
                </c:pt>
                <c:pt idx="23200">
                  <c:v>44833.498256076389</c:v>
                </c:pt>
                <c:pt idx="23201">
                  <c:v>44833.498259687498</c:v>
                </c:pt>
                <c:pt idx="23202">
                  <c:v>44833.498263287038</c:v>
                </c:pt>
                <c:pt idx="23203">
                  <c:v>44833.498266863426</c:v>
                </c:pt>
                <c:pt idx="23204">
                  <c:v>44833.498270439813</c:v>
                </c:pt>
                <c:pt idx="23205">
                  <c:v>44833.498274050929</c:v>
                </c:pt>
                <c:pt idx="23206">
                  <c:v>44833.498277534723</c:v>
                </c:pt>
                <c:pt idx="23207">
                  <c:v>44833.498281122687</c:v>
                </c:pt>
                <c:pt idx="23208">
                  <c:v>44833.498284699075</c:v>
                </c:pt>
                <c:pt idx="23209">
                  <c:v>44833.49828832176</c:v>
                </c:pt>
                <c:pt idx="23210">
                  <c:v>44833.498291898148</c:v>
                </c:pt>
                <c:pt idx="23211">
                  <c:v>44833.49829546296</c:v>
                </c:pt>
                <c:pt idx="23212">
                  <c:v>44833.498298946761</c:v>
                </c:pt>
                <c:pt idx="23213">
                  <c:v>44833.498302534725</c:v>
                </c:pt>
                <c:pt idx="23214">
                  <c:v>44833.498306122689</c:v>
                </c:pt>
                <c:pt idx="23215">
                  <c:v>44833.498309606483</c:v>
                </c:pt>
                <c:pt idx="23216">
                  <c:v>44833.49831318287</c:v>
                </c:pt>
                <c:pt idx="23217">
                  <c:v>44833.49831678241</c:v>
                </c:pt>
                <c:pt idx="23218">
                  <c:v>44833.498320381943</c:v>
                </c:pt>
                <c:pt idx="23219">
                  <c:v>44833.498323969907</c:v>
                </c:pt>
                <c:pt idx="23220">
                  <c:v>44833.498327569447</c:v>
                </c:pt>
                <c:pt idx="23221">
                  <c:v>44833.498331180555</c:v>
                </c:pt>
                <c:pt idx="23222">
                  <c:v>44833.498334780095</c:v>
                </c:pt>
                <c:pt idx="23223">
                  <c:v>44833.498338333331</c:v>
                </c:pt>
                <c:pt idx="23224">
                  <c:v>44833.498341817132</c:v>
                </c:pt>
                <c:pt idx="23225">
                  <c:v>44833.49834539352</c:v>
                </c:pt>
                <c:pt idx="23226">
                  <c:v>44833.498348981484</c:v>
                </c:pt>
                <c:pt idx="23227">
                  <c:v>44833.498352604169</c:v>
                </c:pt>
                <c:pt idx="23228">
                  <c:v>44833.498356192133</c:v>
                </c:pt>
                <c:pt idx="23229">
                  <c:v>44833.498359675927</c:v>
                </c:pt>
                <c:pt idx="23230">
                  <c:v>44833.498363275467</c:v>
                </c:pt>
                <c:pt idx="23231">
                  <c:v>44833.498366886575</c:v>
                </c:pt>
                <c:pt idx="23232">
                  <c:v>44833.498370474539</c:v>
                </c:pt>
                <c:pt idx="23233">
                  <c:v>44833.498373958333</c:v>
                </c:pt>
                <c:pt idx="23234">
                  <c:v>44833.498377546297</c:v>
                </c:pt>
                <c:pt idx="23235">
                  <c:v>44833.498381168982</c:v>
                </c:pt>
                <c:pt idx="23236">
                  <c:v>44833.498384756946</c:v>
                </c:pt>
                <c:pt idx="23237">
                  <c:v>44833.498388333333</c:v>
                </c:pt>
                <c:pt idx="23238">
                  <c:v>44833.498391921297</c:v>
                </c:pt>
                <c:pt idx="23239">
                  <c:v>44833.498395532406</c:v>
                </c:pt>
                <c:pt idx="23240">
                  <c:v>44833.498399108794</c:v>
                </c:pt>
                <c:pt idx="23241">
                  <c:v>44833.498402696758</c:v>
                </c:pt>
                <c:pt idx="23242">
                  <c:v>44833.498406273146</c:v>
                </c:pt>
                <c:pt idx="23243">
                  <c:v>44833.498409861109</c:v>
                </c:pt>
                <c:pt idx="23244">
                  <c:v>44833.498413344911</c:v>
                </c:pt>
                <c:pt idx="23245">
                  <c:v>44833.498416956019</c:v>
                </c:pt>
                <c:pt idx="23246">
                  <c:v>44833.498420439813</c:v>
                </c:pt>
                <c:pt idx="23247">
                  <c:v>44833.498424039353</c:v>
                </c:pt>
                <c:pt idx="23248">
                  <c:v>44833.498427592589</c:v>
                </c:pt>
                <c:pt idx="23249">
                  <c:v>44833.498431168984</c:v>
                </c:pt>
                <c:pt idx="23250">
                  <c:v>44833.498434768517</c:v>
                </c:pt>
                <c:pt idx="23251">
                  <c:v>44833.498438379633</c:v>
                </c:pt>
                <c:pt idx="23252">
                  <c:v>44833.498441967589</c:v>
                </c:pt>
                <c:pt idx="23253">
                  <c:v>44833.498445451391</c:v>
                </c:pt>
                <c:pt idx="23254">
                  <c:v>44833.498449039354</c:v>
                </c:pt>
                <c:pt idx="23255">
                  <c:v>44833.498452650463</c:v>
                </c:pt>
                <c:pt idx="23256">
                  <c:v>44833.498456134257</c:v>
                </c:pt>
                <c:pt idx="23257">
                  <c:v>44833.498459733797</c:v>
                </c:pt>
                <c:pt idx="23258">
                  <c:v>44833.498463321761</c:v>
                </c:pt>
                <c:pt idx="23259">
                  <c:v>44833.498466944446</c:v>
                </c:pt>
                <c:pt idx="23260">
                  <c:v>44833.49847053241</c:v>
                </c:pt>
                <c:pt idx="23261">
                  <c:v>44833.498474120373</c:v>
                </c:pt>
                <c:pt idx="23262">
                  <c:v>44833.498477604167</c:v>
                </c:pt>
                <c:pt idx="23263">
                  <c:v>44833.498481215276</c:v>
                </c:pt>
                <c:pt idx="23264">
                  <c:v>44833.498484814816</c:v>
                </c:pt>
                <c:pt idx="23265">
                  <c:v>44833.498488391204</c:v>
                </c:pt>
                <c:pt idx="23266">
                  <c:v>44833.498491967592</c:v>
                </c:pt>
                <c:pt idx="23267">
                  <c:v>44833.49849554398</c:v>
                </c:pt>
                <c:pt idx="23268">
                  <c:v>44833.498499155095</c:v>
                </c:pt>
                <c:pt idx="23269">
                  <c:v>44833.498502743052</c:v>
                </c:pt>
                <c:pt idx="23270">
                  <c:v>44833.498506331016</c:v>
                </c:pt>
                <c:pt idx="23271">
                  <c:v>44833.49850991898</c:v>
                </c:pt>
                <c:pt idx="23272">
                  <c:v>44833.498513495368</c:v>
                </c:pt>
                <c:pt idx="23273">
                  <c:v>44833.498517118052</c:v>
                </c:pt>
                <c:pt idx="23274">
                  <c:v>44833.498520706016</c:v>
                </c:pt>
                <c:pt idx="23275">
                  <c:v>44833.498524282404</c:v>
                </c:pt>
                <c:pt idx="23276">
                  <c:v>44833.498527858799</c:v>
                </c:pt>
                <c:pt idx="23277">
                  <c:v>44833.498531458332</c:v>
                </c:pt>
                <c:pt idx="23278">
                  <c:v>44833.498535069448</c:v>
                </c:pt>
                <c:pt idx="23279">
                  <c:v>44833.498538553242</c:v>
                </c:pt>
                <c:pt idx="23280">
                  <c:v>44833.49854212963</c:v>
                </c:pt>
                <c:pt idx="23281">
                  <c:v>44833.49854572917</c:v>
                </c:pt>
                <c:pt idx="23282">
                  <c:v>44833.498549317126</c:v>
                </c:pt>
                <c:pt idx="23283">
                  <c:v>44833.498552928242</c:v>
                </c:pt>
                <c:pt idx="23284">
                  <c:v>44833.49855650463</c:v>
                </c:pt>
                <c:pt idx="23285">
                  <c:v>44833.498560081018</c:v>
                </c:pt>
                <c:pt idx="23286">
                  <c:v>44833.498563657406</c:v>
                </c:pt>
                <c:pt idx="23287">
                  <c:v>44833.498567141207</c:v>
                </c:pt>
                <c:pt idx="23288">
                  <c:v>44833.498570763892</c:v>
                </c:pt>
                <c:pt idx="23289">
                  <c:v>44833.498574363424</c:v>
                </c:pt>
                <c:pt idx="23290">
                  <c:v>44833.498577951388</c:v>
                </c:pt>
                <c:pt idx="23291">
                  <c:v>44833.498581574073</c:v>
                </c:pt>
                <c:pt idx="23292">
                  <c:v>44833.498585162037</c:v>
                </c:pt>
                <c:pt idx="23293">
                  <c:v>44833.498588761577</c:v>
                </c:pt>
                <c:pt idx="23294">
                  <c:v>44833.498592349541</c:v>
                </c:pt>
                <c:pt idx="23295">
                  <c:v>44833.498595914352</c:v>
                </c:pt>
                <c:pt idx="23296">
                  <c:v>44833.498599502316</c:v>
                </c:pt>
                <c:pt idx="23297">
                  <c:v>44833.49860309028</c:v>
                </c:pt>
                <c:pt idx="23298">
                  <c:v>44833.498606643516</c:v>
                </c:pt>
                <c:pt idx="23299">
                  <c:v>44833.498610127317</c:v>
                </c:pt>
                <c:pt idx="23300">
                  <c:v>44833.49861372685</c:v>
                </c:pt>
                <c:pt idx="23301">
                  <c:v>44833.498617314814</c:v>
                </c:pt>
                <c:pt idx="23302">
                  <c:v>44833.498620891201</c:v>
                </c:pt>
                <c:pt idx="23303">
                  <c:v>44833.498624502317</c:v>
                </c:pt>
                <c:pt idx="23304">
                  <c:v>44833.49862810185</c:v>
                </c:pt>
                <c:pt idx="23305">
                  <c:v>44833.498631689814</c:v>
                </c:pt>
                <c:pt idx="23306">
                  <c:v>44833.498635312499</c:v>
                </c:pt>
                <c:pt idx="23307">
                  <c:v>44833.498638912039</c:v>
                </c:pt>
                <c:pt idx="23308">
                  <c:v>44833.498642500002</c:v>
                </c:pt>
                <c:pt idx="23309">
                  <c:v>44833.498646087966</c:v>
                </c:pt>
                <c:pt idx="23310">
                  <c:v>44833.498649641202</c:v>
                </c:pt>
                <c:pt idx="23311">
                  <c:v>44833.498653263887</c:v>
                </c:pt>
                <c:pt idx="23312">
                  <c:v>44833.498656851851</c:v>
                </c:pt>
                <c:pt idx="23313">
                  <c:v>44833.498660439815</c:v>
                </c:pt>
                <c:pt idx="23314">
                  <c:v>44833.498664039354</c:v>
                </c:pt>
                <c:pt idx="23315">
                  <c:v>44833.498667638887</c:v>
                </c:pt>
                <c:pt idx="23316">
                  <c:v>44833.498671238427</c:v>
                </c:pt>
                <c:pt idx="23317">
                  <c:v>44833.498674826391</c:v>
                </c:pt>
                <c:pt idx="23318">
                  <c:v>44833.498678379627</c:v>
                </c:pt>
                <c:pt idx="23319">
                  <c:v>44833.498681863428</c:v>
                </c:pt>
                <c:pt idx="23320">
                  <c:v>44833.498685347222</c:v>
                </c:pt>
                <c:pt idx="23321">
                  <c:v>44833.498688958331</c:v>
                </c:pt>
                <c:pt idx="23322">
                  <c:v>44833.498692442132</c:v>
                </c:pt>
                <c:pt idx="23323">
                  <c:v>44833.498696006944</c:v>
                </c:pt>
                <c:pt idx="23324">
                  <c:v>44833.498699594908</c:v>
                </c:pt>
                <c:pt idx="23325">
                  <c:v>44833.498703194447</c:v>
                </c:pt>
                <c:pt idx="23326">
                  <c:v>44833.498706817132</c:v>
                </c:pt>
                <c:pt idx="23327">
                  <c:v>44833.498710405096</c:v>
                </c:pt>
                <c:pt idx="23328">
                  <c:v>44833.498713993053</c:v>
                </c:pt>
                <c:pt idx="23329">
                  <c:v>44833.498717569448</c:v>
                </c:pt>
                <c:pt idx="23330">
                  <c:v>44833.498721192133</c:v>
                </c:pt>
                <c:pt idx="23331">
                  <c:v>44833.498724780089</c:v>
                </c:pt>
                <c:pt idx="23332">
                  <c:v>44833.498728368053</c:v>
                </c:pt>
                <c:pt idx="23333">
                  <c:v>44833.498731990738</c:v>
                </c:pt>
                <c:pt idx="23334">
                  <c:v>44833.498735474539</c:v>
                </c:pt>
                <c:pt idx="23335">
                  <c:v>44833.498739062503</c:v>
                </c:pt>
                <c:pt idx="23336">
                  <c:v>44833.498742638891</c:v>
                </c:pt>
                <c:pt idx="23337">
                  <c:v>44833.498746122685</c:v>
                </c:pt>
                <c:pt idx="23338">
                  <c:v>44833.498749687496</c:v>
                </c:pt>
                <c:pt idx="23339">
                  <c:v>44833.498753171298</c:v>
                </c:pt>
                <c:pt idx="23340">
                  <c:v>44833.498756793982</c:v>
                </c:pt>
                <c:pt idx="23341">
                  <c:v>44833.498760381946</c:v>
                </c:pt>
                <c:pt idx="23342">
                  <c:v>44833.49876386574</c:v>
                </c:pt>
                <c:pt idx="23343">
                  <c:v>44833.498767430552</c:v>
                </c:pt>
                <c:pt idx="23344">
                  <c:v>44833.498771018516</c:v>
                </c:pt>
                <c:pt idx="23345">
                  <c:v>44833.498774594904</c:v>
                </c:pt>
                <c:pt idx="23346">
                  <c:v>44833.49877810185</c:v>
                </c:pt>
                <c:pt idx="23347">
                  <c:v>44833.498781585651</c:v>
                </c:pt>
                <c:pt idx="23348">
                  <c:v>44833.498785185184</c:v>
                </c:pt>
                <c:pt idx="23349">
                  <c:v>44833.498788750003</c:v>
                </c:pt>
                <c:pt idx="23350">
                  <c:v>44833.498792337959</c:v>
                </c:pt>
                <c:pt idx="23351">
                  <c:v>44833.498795821761</c:v>
                </c:pt>
                <c:pt idx="23352">
                  <c:v>44833.498799444445</c:v>
                </c:pt>
                <c:pt idx="23353">
                  <c:v>44833.498803032409</c:v>
                </c:pt>
                <c:pt idx="23354">
                  <c:v>44833.498806585645</c:v>
                </c:pt>
                <c:pt idx="23355">
                  <c:v>44833.498810081015</c:v>
                </c:pt>
                <c:pt idx="23356">
                  <c:v>44833.498813668979</c:v>
                </c:pt>
                <c:pt idx="23357">
                  <c:v>44833.498817256943</c:v>
                </c:pt>
                <c:pt idx="23358">
                  <c:v>44833.498820856483</c:v>
                </c:pt>
                <c:pt idx="23359">
                  <c:v>44833.498824444447</c:v>
                </c:pt>
                <c:pt idx="23360">
                  <c:v>44833.498828009258</c:v>
                </c:pt>
                <c:pt idx="23361">
                  <c:v>44833.498831493052</c:v>
                </c:pt>
                <c:pt idx="23362">
                  <c:v>44833.498835069448</c:v>
                </c:pt>
                <c:pt idx="23363">
                  <c:v>44833.498838680556</c:v>
                </c:pt>
                <c:pt idx="23364">
                  <c:v>44833.498842175926</c:v>
                </c:pt>
                <c:pt idx="23365">
                  <c:v>44833.49884565972</c:v>
                </c:pt>
                <c:pt idx="23366">
                  <c:v>44833.498849247684</c:v>
                </c:pt>
                <c:pt idx="23367">
                  <c:v>44833.498852847224</c:v>
                </c:pt>
                <c:pt idx="23368">
                  <c:v>44833.498856446757</c:v>
                </c:pt>
                <c:pt idx="23369">
                  <c:v>44833.498860023145</c:v>
                </c:pt>
                <c:pt idx="23370">
                  <c:v>44833.498863587964</c:v>
                </c:pt>
                <c:pt idx="23371">
                  <c:v>44833.498867071758</c:v>
                </c:pt>
                <c:pt idx="23372">
                  <c:v>44833.498870555559</c:v>
                </c:pt>
                <c:pt idx="23373">
                  <c:v>44833.498874143515</c:v>
                </c:pt>
                <c:pt idx="23374">
                  <c:v>44833.498877708334</c:v>
                </c:pt>
                <c:pt idx="23375">
                  <c:v>44833.498881192128</c:v>
                </c:pt>
                <c:pt idx="23376">
                  <c:v>44833.498884780092</c:v>
                </c:pt>
                <c:pt idx="23377">
                  <c:v>44833.498888333335</c:v>
                </c:pt>
                <c:pt idx="23378">
                  <c:v>44833.498891828705</c:v>
                </c:pt>
                <c:pt idx="23379">
                  <c:v>44833.498895381941</c:v>
                </c:pt>
                <c:pt idx="23380">
                  <c:v>44833.498898865742</c:v>
                </c:pt>
                <c:pt idx="23381">
                  <c:v>44833.498902488427</c:v>
                </c:pt>
                <c:pt idx="23382">
                  <c:v>44833.49890608796</c:v>
                </c:pt>
                <c:pt idx="23383">
                  <c:v>44833.498909652779</c:v>
                </c:pt>
                <c:pt idx="23384">
                  <c:v>44833.498913136573</c:v>
                </c:pt>
                <c:pt idx="23385">
                  <c:v>44833.498916620367</c:v>
                </c:pt>
                <c:pt idx="23386">
                  <c:v>44833.498920243059</c:v>
                </c:pt>
                <c:pt idx="23387">
                  <c:v>44833.498923831015</c:v>
                </c:pt>
                <c:pt idx="23388">
                  <c:v>44833.498927430555</c:v>
                </c:pt>
                <c:pt idx="23389">
                  <c:v>44833.498931041664</c:v>
                </c:pt>
                <c:pt idx="23390">
                  <c:v>44833.498934641204</c:v>
                </c:pt>
                <c:pt idx="23391">
                  <c:v>44833.498938229168</c:v>
                </c:pt>
                <c:pt idx="23392">
                  <c:v>44833.498941840277</c:v>
                </c:pt>
                <c:pt idx="23393">
                  <c:v>44833.498945324071</c:v>
                </c:pt>
                <c:pt idx="23394">
                  <c:v>44833.498948912034</c:v>
                </c:pt>
                <c:pt idx="23395">
                  <c:v>44833.498952499998</c:v>
                </c:pt>
                <c:pt idx="23396">
                  <c:v>44833.498956076386</c:v>
                </c:pt>
                <c:pt idx="23397">
                  <c:v>44833.49895966435</c:v>
                </c:pt>
                <c:pt idx="23398">
                  <c:v>44833.498963148151</c:v>
                </c:pt>
                <c:pt idx="23399">
                  <c:v>44833.498966631945</c:v>
                </c:pt>
                <c:pt idx="23400">
                  <c:v>44833.498970208333</c:v>
                </c:pt>
                <c:pt idx="23401">
                  <c:v>44833.498973807873</c:v>
                </c:pt>
                <c:pt idx="23402">
                  <c:v>44833.498977395837</c:v>
                </c:pt>
                <c:pt idx="23403">
                  <c:v>44833.498980972225</c:v>
                </c:pt>
                <c:pt idx="23404">
                  <c:v>44833.498984571757</c:v>
                </c:pt>
                <c:pt idx="23405">
                  <c:v>44833.498988171297</c:v>
                </c:pt>
                <c:pt idx="23406">
                  <c:v>44833.498991759261</c:v>
                </c:pt>
                <c:pt idx="23407">
                  <c:v>44833.498995243055</c:v>
                </c:pt>
                <c:pt idx="23408">
                  <c:v>44833.498998807867</c:v>
                </c:pt>
                <c:pt idx="23409">
                  <c:v>44833.499002395831</c:v>
                </c:pt>
                <c:pt idx="23410">
                  <c:v>44833.499006018516</c:v>
                </c:pt>
                <c:pt idx="23411">
                  <c:v>44833.499009606479</c:v>
                </c:pt>
                <c:pt idx="23412">
                  <c:v>44833.499013194443</c:v>
                </c:pt>
                <c:pt idx="23413">
                  <c:v>44833.499016678237</c:v>
                </c:pt>
                <c:pt idx="23414">
                  <c:v>44833.499020300929</c:v>
                </c:pt>
                <c:pt idx="23415">
                  <c:v>44833.499023888886</c:v>
                </c:pt>
                <c:pt idx="23416">
                  <c:v>44833.49902747685</c:v>
                </c:pt>
                <c:pt idx="23417">
                  <c:v>44833.499030960651</c:v>
                </c:pt>
                <c:pt idx="23418">
                  <c:v>44833.49903457176</c:v>
                </c:pt>
                <c:pt idx="23419">
                  <c:v>44833.499038125003</c:v>
                </c:pt>
                <c:pt idx="23420">
                  <c:v>44833.499041712967</c:v>
                </c:pt>
                <c:pt idx="23421">
                  <c:v>44833.499045196761</c:v>
                </c:pt>
                <c:pt idx="23422">
                  <c:v>44833.499048784724</c:v>
                </c:pt>
                <c:pt idx="23423">
                  <c:v>44833.499052372688</c:v>
                </c:pt>
                <c:pt idx="23424">
                  <c:v>44833.499055972221</c:v>
                </c:pt>
                <c:pt idx="23425">
                  <c:v>44833.499059571761</c:v>
                </c:pt>
                <c:pt idx="23426">
                  <c:v>44833.499063055555</c:v>
                </c:pt>
                <c:pt idx="23427">
                  <c:v>44833.499066631943</c:v>
                </c:pt>
                <c:pt idx="23428">
                  <c:v>44833.499070219907</c:v>
                </c:pt>
                <c:pt idx="23429">
                  <c:v>44833.499073819446</c:v>
                </c:pt>
                <c:pt idx="23430">
                  <c:v>44833.499077418979</c:v>
                </c:pt>
                <c:pt idx="23431">
                  <c:v>44833.499081006943</c:v>
                </c:pt>
                <c:pt idx="23432">
                  <c:v>44833.499084583331</c:v>
                </c:pt>
                <c:pt idx="23433">
                  <c:v>44833.499088067132</c:v>
                </c:pt>
                <c:pt idx="23434">
                  <c:v>44833.499091666665</c:v>
                </c:pt>
                <c:pt idx="23435">
                  <c:v>44833.499095266205</c:v>
                </c:pt>
                <c:pt idx="23436">
                  <c:v>44833.499098854169</c:v>
                </c:pt>
                <c:pt idx="23437">
                  <c:v>44833.499102442132</c:v>
                </c:pt>
                <c:pt idx="23438">
                  <c:v>44833.499105925926</c:v>
                </c:pt>
                <c:pt idx="23439">
                  <c:v>44833.499109548611</c:v>
                </c:pt>
                <c:pt idx="23440">
                  <c:v>44833.499113148151</c:v>
                </c:pt>
                <c:pt idx="23441">
                  <c:v>44833.499116736108</c:v>
                </c:pt>
                <c:pt idx="23442">
                  <c:v>44833.499120335648</c:v>
                </c:pt>
                <c:pt idx="23443">
                  <c:v>44833.499123935188</c:v>
                </c:pt>
                <c:pt idx="23444">
                  <c:v>44833.499127511575</c:v>
                </c:pt>
                <c:pt idx="23445">
                  <c:v>44833.499131087963</c:v>
                </c:pt>
                <c:pt idx="23446">
                  <c:v>44833.499134675927</c:v>
                </c:pt>
                <c:pt idx="23447">
                  <c:v>44833.49913827546</c:v>
                </c:pt>
                <c:pt idx="23448">
                  <c:v>44833.499141875</c:v>
                </c:pt>
                <c:pt idx="23449">
                  <c:v>44833.499145462963</c:v>
                </c:pt>
                <c:pt idx="23450">
                  <c:v>44833.499149062503</c:v>
                </c:pt>
                <c:pt idx="23451">
                  <c:v>44833.499152685188</c:v>
                </c:pt>
                <c:pt idx="23452">
                  <c:v>44833.499156273145</c:v>
                </c:pt>
                <c:pt idx="23453">
                  <c:v>44833.499159861109</c:v>
                </c:pt>
                <c:pt idx="23454">
                  <c:v>44833.49916334491</c:v>
                </c:pt>
                <c:pt idx="23455">
                  <c:v>44833.499166932874</c:v>
                </c:pt>
                <c:pt idx="23456">
                  <c:v>44833.499170416668</c:v>
                </c:pt>
                <c:pt idx="23457">
                  <c:v>44833.499173900462</c:v>
                </c:pt>
                <c:pt idx="23458">
                  <c:v>44833.499177384256</c:v>
                </c:pt>
                <c:pt idx="23459">
                  <c:v>44833.49918097222</c:v>
                </c:pt>
                <c:pt idx="23460">
                  <c:v>44833.49918457176</c:v>
                </c:pt>
                <c:pt idx="23461">
                  <c:v>44833.499188182868</c:v>
                </c:pt>
                <c:pt idx="23462">
                  <c:v>44833.499191782408</c:v>
                </c:pt>
                <c:pt idx="23463">
                  <c:v>44833.499195370372</c:v>
                </c:pt>
                <c:pt idx="23464">
                  <c:v>44833.499198993057</c:v>
                </c:pt>
                <c:pt idx="23465">
                  <c:v>44833.499202592589</c:v>
                </c:pt>
                <c:pt idx="23466">
                  <c:v>44833.499206180553</c:v>
                </c:pt>
                <c:pt idx="23467">
                  <c:v>44833.499209803238</c:v>
                </c:pt>
                <c:pt idx="23468">
                  <c:v>44833.499213391202</c:v>
                </c:pt>
                <c:pt idx="23469">
                  <c:v>44833.499216979166</c:v>
                </c:pt>
                <c:pt idx="23470">
                  <c:v>44833.49922046296</c:v>
                </c:pt>
                <c:pt idx="23471">
                  <c:v>44833.499224016203</c:v>
                </c:pt>
                <c:pt idx="23472">
                  <c:v>44833.499227499997</c:v>
                </c:pt>
                <c:pt idx="23473">
                  <c:v>44833.499230983798</c:v>
                </c:pt>
                <c:pt idx="23474">
                  <c:v>44833.499234594907</c:v>
                </c:pt>
                <c:pt idx="23475">
                  <c:v>44833.499238182871</c:v>
                </c:pt>
                <c:pt idx="23476">
                  <c:v>44833.499241759258</c:v>
                </c:pt>
                <c:pt idx="23477">
                  <c:v>44833.499245324077</c:v>
                </c:pt>
                <c:pt idx="23478">
                  <c:v>44833.499248900465</c:v>
                </c:pt>
                <c:pt idx="23479">
                  <c:v>44833.499252488429</c:v>
                </c:pt>
                <c:pt idx="23480">
                  <c:v>44833.499256111114</c:v>
                </c:pt>
                <c:pt idx="23481">
                  <c:v>44833.499259687502</c:v>
                </c:pt>
                <c:pt idx="23482">
                  <c:v>44833.499263275466</c:v>
                </c:pt>
                <c:pt idx="23483">
                  <c:v>44833.49926686343</c:v>
                </c:pt>
                <c:pt idx="23484">
                  <c:v>44833.499270486114</c:v>
                </c:pt>
                <c:pt idx="23485">
                  <c:v>44833.499274074071</c:v>
                </c:pt>
                <c:pt idx="23486">
                  <c:v>44833.499277557872</c:v>
                </c:pt>
                <c:pt idx="23487">
                  <c:v>44833.499281145836</c:v>
                </c:pt>
                <c:pt idx="23488">
                  <c:v>44833.499284768521</c:v>
                </c:pt>
                <c:pt idx="23489">
                  <c:v>44833.499288368053</c:v>
                </c:pt>
                <c:pt idx="23490">
                  <c:v>44833.499291956017</c:v>
                </c:pt>
                <c:pt idx="23491">
                  <c:v>44833.499295543981</c:v>
                </c:pt>
                <c:pt idx="23492">
                  <c:v>44833.49929915509</c:v>
                </c:pt>
                <c:pt idx="23493">
                  <c:v>44833.499302743054</c:v>
                </c:pt>
                <c:pt idx="23494">
                  <c:v>44833.499306331018</c:v>
                </c:pt>
                <c:pt idx="23495">
                  <c:v>44833.499309953702</c:v>
                </c:pt>
                <c:pt idx="23496">
                  <c:v>44833.499313553242</c:v>
                </c:pt>
                <c:pt idx="23497">
                  <c:v>44833.49931712963</c:v>
                </c:pt>
                <c:pt idx="23498">
                  <c:v>44833.49932072917</c:v>
                </c:pt>
                <c:pt idx="23499">
                  <c:v>44833.499324317127</c:v>
                </c:pt>
                <c:pt idx="23500">
                  <c:v>44833.49932790509</c:v>
                </c:pt>
                <c:pt idx="23501">
                  <c:v>44833.499331493054</c:v>
                </c:pt>
                <c:pt idx="23502">
                  <c:v>44833.499335081018</c:v>
                </c:pt>
                <c:pt idx="23503">
                  <c:v>44833.499338564812</c:v>
                </c:pt>
                <c:pt idx="23504">
                  <c:v>44833.499342175928</c:v>
                </c:pt>
                <c:pt idx="23505">
                  <c:v>44833.499345763892</c:v>
                </c:pt>
                <c:pt idx="23506">
                  <c:v>44833.499349328704</c:v>
                </c:pt>
                <c:pt idx="23507">
                  <c:v>44833.499352916668</c:v>
                </c:pt>
                <c:pt idx="23508">
                  <c:v>44833.499356504632</c:v>
                </c:pt>
                <c:pt idx="23509">
                  <c:v>44833.499360127316</c:v>
                </c:pt>
                <c:pt idx="23510">
                  <c:v>44833.49936371528</c:v>
                </c:pt>
                <c:pt idx="23511">
                  <c:v>44833.499367199074</c:v>
                </c:pt>
                <c:pt idx="23512">
                  <c:v>44833.499370775462</c:v>
                </c:pt>
                <c:pt idx="23513">
                  <c:v>44833.499374259256</c:v>
                </c:pt>
                <c:pt idx="23514">
                  <c:v>44833.499377870372</c:v>
                </c:pt>
                <c:pt idx="23515">
                  <c:v>44833.499381458336</c:v>
                </c:pt>
                <c:pt idx="23516">
                  <c:v>44833.4993850463</c:v>
                </c:pt>
                <c:pt idx="23517">
                  <c:v>44833.499388634256</c:v>
                </c:pt>
                <c:pt idx="23518">
                  <c:v>44833.499392256941</c:v>
                </c:pt>
                <c:pt idx="23519">
                  <c:v>44833.49939582176</c:v>
                </c:pt>
                <c:pt idx="23520">
                  <c:v>44833.499399421293</c:v>
                </c:pt>
                <c:pt idx="23521">
                  <c:v>44833.499402986112</c:v>
                </c:pt>
                <c:pt idx="23522">
                  <c:v>44833.499406574076</c:v>
                </c:pt>
                <c:pt idx="23523">
                  <c:v>44833.499410127311</c:v>
                </c:pt>
                <c:pt idx="23524">
                  <c:v>44833.499413611113</c:v>
                </c:pt>
                <c:pt idx="23525">
                  <c:v>44833.499417094907</c:v>
                </c:pt>
                <c:pt idx="23526">
                  <c:v>44833.499420717591</c:v>
                </c:pt>
                <c:pt idx="23527">
                  <c:v>44833.499424305555</c:v>
                </c:pt>
                <c:pt idx="23528">
                  <c:v>44833.499427881943</c:v>
                </c:pt>
                <c:pt idx="23529">
                  <c:v>44833.499431458331</c:v>
                </c:pt>
                <c:pt idx="23530">
                  <c:v>44833.49943502315</c:v>
                </c:pt>
                <c:pt idx="23531">
                  <c:v>44833.499438611114</c:v>
                </c:pt>
                <c:pt idx="23532">
                  <c:v>44833.499442233799</c:v>
                </c:pt>
                <c:pt idx="23533">
                  <c:v>44833.499445729169</c:v>
                </c:pt>
                <c:pt idx="23534">
                  <c:v>44833.499449282404</c:v>
                </c:pt>
                <c:pt idx="23535">
                  <c:v>44833.499452870368</c:v>
                </c:pt>
                <c:pt idx="23536">
                  <c:v>44833.499456446756</c:v>
                </c:pt>
                <c:pt idx="23537">
                  <c:v>44833.49946003472</c:v>
                </c:pt>
                <c:pt idx="23538">
                  <c:v>44833.499463657405</c:v>
                </c:pt>
                <c:pt idx="23539">
                  <c:v>44833.499467245369</c:v>
                </c:pt>
                <c:pt idx="23540">
                  <c:v>44833.499470833332</c:v>
                </c:pt>
                <c:pt idx="23541">
                  <c:v>44833.499474317126</c:v>
                </c:pt>
                <c:pt idx="23542">
                  <c:v>44833.499477939811</c:v>
                </c:pt>
                <c:pt idx="23543">
                  <c:v>44833.499481527775</c:v>
                </c:pt>
                <c:pt idx="23544">
                  <c:v>44833.499485115739</c:v>
                </c:pt>
                <c:pt idx="23545">
                  <c:v>44833.49948859954</c:v>
                </c:pt>
                <c:pt idx="23546">
                  <c:v>44833.499492210649</c:v>
                </c:pt>
                <c:pt idx="23547">
                  <c:v>44833.499495810189</c:v>
                </c:pt>
                <c:pt idx="23548">
                  <c:v>44833.499499398145</c:v>
                </c:pt>
                <c:pt idx="23549">
                  <c:v>44833.49950302083</c:v>
                </c:pt>
                <c:pt idx="23550">
                  <c:v>44833.49950662037</c:v>
                </c:pt>
                <c:pt idx="23551">
                  <c:v>44833.499510208334</c:v>
                </c:pt>
                <c:pt idx="23552">
                  <c:v>44833.499513831019</c:v>
                </c:pt>
                <c:pt idx="23553">
                  <c:v>44833.499517418983</c:v>
                </c:pt>
                <c:pt idx="23554">
                  <c:v>44833.499521006946</c:v>
                </c:pt>
                <c:pt idx="23555">
                  <c:v>44833.499524618055</c:v>
                </c:pt>
                <c:pt idx="23556">
                  <c:v>44833.499528101849</c:v>
                </c:pt>
                <c:pt idx="23557">
                  <c:v>44833.499531701389</c:v>
                </c:pt>
                <c:pt idx="23558">
                  <c:v>44833.499535289353</c:v>
                </c:pt>
                <c:pt idx="23559">
                  <c:v>44833.499538912038</c:v>
                </c:pt>
                <c:pt idx="23560">
                  <c:v>44833.499542511578</c:v>
                </c:pt>
                <c:pt idx="23561">
                  <c:v>44833.499546099534</c:v>
                </c:pt>
                <c:pt idx="23562">
                  <c:v>44833.499549722219</c:v>
                </c:pt>
                <c:pt idx="23563">
                  <c:v>44833.499553310183</c:v>
                </c:pt>
                <c:pt idx="23564">
                  <c:v>44833.499556793984</c:v>
                </c:pt>
                <c:pt idx="23565">
                  <c:v>44833.499560381948</c:v>
                </c:pt>
                <c:pt idx="23566">
                  <c:v>44833.499564004633</c:v>
                </c:pt>
                <c:pt idx="23567">
                  <c:v>44833.499567592589</c:v>
                </c:pt>
                <c:pt idx="23568">
                  <c:v>44833.499571192129</c:v>
                </c:pt>
                <c:pt idx="23569">
                  <c:v>44833.499574803238</c:v>
                </c:pt>
                <c:pt idx="23570">
                  <c:v>44833.499578402778</c:v>
                </c:pt>
                <c:pt idx="23571">
                  <c:v>44833.499581990742</c:v>
                </c:pt>
                <c:pt idx="23572">
                  <c:v>44833.499585613426</c:v>
                </c:pt>
                <c:pt idx="23573">
                  <c:v>44833.499589212966</c:v>
                </c:pt>
                <c:pt idx="23574">
                  <c:v>44833.499592800923</c:v>
                </c:pt>
                <c:pt idx="23575">
                  <c:v>44833.499596423608</c:v>
                </c:pt>
                <c:pt idx="23576">
                  <c:v>44833.499600011572</c:v>
                </c:pt>
                <c:pt idx="23577">
                  <c:v>44833.499603611112</c:v>
                </c:pt>
                <c:pt idx="23578">
                  <c:v>44833.49960722222</c:v>
                </c:pt>
                <c:pt idx="23579">
                  <c:v>44833.49961082176</c:v>
                </c:pt>
                <c:pt idx="23580">
                  <c:v>44833.499614409724</c:v>
                </c:pt>
                <c:pt idx="23581">
                  <c:v>44833.499617893518</c:v>
                </c:pt>
                <c:pt idx="23582">
                  <c:v>44833.499621493058</c:v>
                </c:pt>
                <c:pt idx="23583">
                  <c:v>44833.499624976852</c:v>
                </c:pt>
                <c:pt idx="23584">
                  <c:v>44833.499628576392</c:v>
                </c:pt>
                <c:pt idx="23585">
                  <c:v>44833.49963215278</c:v>
                </c:pt>
                <c:pt idx="23586">
                  <c:v>44833.499635740744</c:v>
                </c:pt>
                <c:pt idx="23587">
                  <c:v>44833.499639351852</c:v>
                </c:pt>
                <c:pt idx="23588">
                  <c:v>44833.499642835646</c:v>
                </c:pt>
                <c:pt idx="23589">
                  <c:v>44833.49964642361</c:v>
                </c:pt>
                <c:pt idx="23590">
                  <c:v>44833.499650011574</c:v>
                </c:pt>
                <c:pt idx="23591">
                  <c:v>44833.499653634259</c:v>
                </c:pt>
                <c:pt idx="23592">
                  <c:v>44833.499657233799</c:v>
                </c:pt>
                <c:pt idx="23593">
                  <c:v>44833.499660821763</c:v>
                </c:pt>
                <c:pt idx="23594">
                  <c:v>44833.499664444447</c:v>
                </c:pt>
                <c:pt idx="23595">
                  <c:v>44833.499668032404</c:v>
                </c:pt>
                <c:pt idx="23596">
                  <c:v>44833.499671631944</c:v>
                </c:pt>
                <c:pt idx="23597">
                  <c:v>44833.499675243052</c:v>
                </c:pt>
                <c:pt idx="23598">
                  <c:v>44833.499678842592</c:v>
                </c:pt>
                <c:pt idx="23599">
                  <c:v>44833.499682430556</c:v>
                </c:pt>
                <c:pt idx="23600">
                  <c:v>44833.49968591435</c:v>
                </c:pt>
                <c:pt idx="23601">
                  <c:v>44833.499689525466</c:v>
                </c:pt>
                <c:pt idx="23602">
                  <c:v>44833.499693113423</c:v>
                </c:pt>
                <c:pt idx="23603">
                  <c:v>44833.499696597224</c:v>
                </c:pt>
                <c:pt idx="23604">
                  <c:v>44833.499700196757</c:v>
                </c:pt>
                <c:pt idx="23605">
                  <c:v>44833.499703807873</c:v>
                </c:pt>
                <c:pt idx="23606">
                  <c:v>44833.499707395837</c:v>
                </c:pt>
                <c:pt idx="23607">
                  <c:v>44833.499710879631</c:v>
                </c:pt>
                <c:pt idx="23608">
                  <c:v>44833.499714456018</c:v>
                </c:pt>
                <c:pt idx="23609">
                  <c:v>44833.499717939812</c:v>
                </c:pt>
                <c:pt idx="23610">
                  <c:v>44833.499721423614</c:v>
                </c:pt>
                <c:pt idx="23611">
                  <c:v>44833.499725034722</c:v>
                </c:pt>
                <c:pt idx="23612">
                  <c:v>44833.499728634262</c:v>
                </c:pt>
                <c:pt idx="23613">
                  <c:v>44833.499732222219</c:v>
                </c:pt>
                <c:pt idx="23614">
                  <c:v>44833.499735821759</c:v>
                </c:pt>
                <c:pt idx="23615">
                  <c:v>44833.499739317129</c:v>
                </c:pt>
                <c:pt idx="23616">
                  <c:v>44833.499742916669</c:v>
                </c:pt>
                <c:pt idx="23617">
                  <c:v>44833.499746504633</c:v>
                </c:pt>
                <c:pt idx="23618">
                  <c:v>44833.499750127317</c:v>
                </c:pt>
                <c:pt idx="23619">
                  <c:v>44833.499753715281</c:v>
                </c:pt>
                <c:pt idx="23620">
                  <c:v>44833.499757314814</c:v>
                </c:pt>
                <c:pt idx="23621">
                  <c:v>44833.499760937499</c:v>
                </c:pt>
                <c:pt idx="23622">
                  <c:v>44833.499764525463</c:v>
                </c:pt>
                <c:pt idx="23623">
                  <c:v>44833.499768113426</c:v>
                </c:pt>
                <c:pt idx="23624">
                  <c:v>44833.499771736111</c:v>
                </c:pt>
                <c:pt idx="23625">
                  <c:v>44833.499775335651</c:v>
                </c:pt>
                <c:pt idx="23626">
                  <c:v>44833.499778923608</c:v>
                </c:pt>
                <c:pt idx="23627">
                  <c:v>44833.499782407409</c:v>
                </c:pt>
                <c:pt idx="23628">
                  <c:v>44833.499786018518</c:v>
                </c:pt>
                <c:pt idx="23629">
                  <c:v>44833.499789618058</c:v>
                </c:pt>
                <c:pt idx="23630">
                  <c:v>44833.499793182869</c:v>
                </c:pt>
                <c:pt idx="23631">
                  <c:v>44833.499796770833</c:v>
                </c:pt>
                <c:pt idx="23632">
                  <c:v>44833.499800393518</c:v>
                </c:pt>
                <c:pt idx="23633">
                  <c:v>44833.499803981482</c:v>
                </c:pt>
                <c:pt idx="23634">
                  <c:v>44833.499807465276</c:v>
                </c:pt>
                <c:pt idx="23635">
                  <c:v>44833.49981105324</c:v>
                </c:pt>
                <c:pt idx="23636">
                  <c:v>44833.499814675924</c:v>
                </c:pt>
                <c:pt idx="23637">
                  <c:v>44833.499818275464</c:v>
                </c:pt>
                <c:pt idx="23638">
                  <c:v>44833.499821851852</c:v>
                </c:pt>
                <c:pt idx="23639">
                  <c:v>44833.49982542824</c:v>
                </c:pt>
                <c:pt idx="23640">
                  <c:v>44833.499829050925</c:v>
                </c:pt>
                <c:pt idx="23641">
                  <c:v>44833.499832638889</c:v>
                </c:pt>
                <c:pt idx="23642">
                  <c:v>44833.499836122683</c:v>
                </c:pt>
                <c:pt idx="23643">
                  <c:v>44833.499839710646</c:v>
                </c:pt>
                <c:pt idx="23644">
                  <c:v>44833.499843321762</c:v>
                </c:pt>
                <c:pt idx="23645">
                  <c:v>44833.499846921295</c:v>
                </c:pt>
                <c:pt idx="23646">
                  <c:v>44833.499850509259</c:v>
                </c:pt>
                <c:pt idx="23647">
                  <c:v>44833.499853993053</c:v>
                </c:pt>
                <c:pt idx="23648">
                  <c:v>44833.499857615738</c:v>
                </c:pt>
                <c:pt idx="23649">
                  <c:v>44833.499861203702</c:v>
                </c:pt>
                <c:pt idx="23650">
                  <c:v>44833.499864687503</c:v>
                </c:pt>
                <c:pt idx="23651">
                  <c:v>44833.499868275459</c:v>
                </c:pt>
                <c:pt idx="23652">
                  <c:v>44833.499871898151</c:v>
                </c:pt>
                <c:pt idx="23653">
                  <c:v>44833.499875486108</c:v>
                </c:pt>
                <c:pt idx="23654">
                  <c:v>44833.499879074072</c:v>
                </c:pt>
                <c:pt idx="23655">
                  <c:v>44833.499882557873</c:v>
                </c:pt>
                <c:pt idx="23656">
                  <c:v>44833.499886168982</c:v>
                </c:pt>
                <c:pt idx="23657">
                  <c:v>44833.499889768522</c:v>
                </c:pt>
                <c:pt idx="23658">
                  <c:v>44833.499893356478</c:v>
                </c:pt>
                <c:pt idx="23659">
                  <c:v>44833.499896967594</c:v>
                </c:pt>
                <c:pt idx="23660">
                  <c:v>44833.499900451388</c:v>
                </c:pt>
                <c:pt idx="23661">
                  <c:v>44833.499904039352</c:v>
                </c:pt>
                <c:pt idx="23662">
                  <c:v>44833.499907523146</c:v>
                </c:pt>
                <c:pt idx="23663">
                  <c:v>44833.49991111111</c:v>
                </c:pt>
                <c:pt idx="23664">
                  <c:v>44833.499914733795</c:v>
                </c:pt>
                <c:pt idx="23665">
                  <c:v>44833.499918321759</c:v>
                </c:pt>
                <c:pt idx="23666">
                  <c:v>44833.499921921299</c:v>
                </c:pt>
                <c:pt idx="23667">
                  <c:v>44833.499925543983</c:v>
                </c:pt>
                <c:pt idx="23668">
                  <c:v>44833.499929131947</c:v>
                </c:pt>
                <c:pt idx="23669">
                  <c:v>44833.499932719904</c:v>
                </c:pt>
                <c:pt idx="23670">
                  <c:v>44833.499936203705</c:v>
                </c:pt>
                <c:pt idx="23671">
                  <c:v>44833.499939814814</c:v>
                </c:pt>
                <c:pt idx="23672">
                  <c:v>44833.499943414354</c:v>
                </c:pt>
                <c:pt idx="23673">
                  <c:v>44833.499947002318</c:v>
                </c:pt>
                <c:pt idx="23674">
                  <c:v>44833.499950625002</c:v>
                </c:pt>
                <c:pt idx="23675">
                  <c:v>44833.499954224535</c:v>
                </c:pt>
                <c:pt idx="23676">
                  <c:v>44833.499957812499</c:v>
                </c:pt>
                <c:pt idx="23677">
                  <c:v>44833.499961435184</c:v>
                </c:pt>
                <c:pt idx="23678">
                  <c:v>44833.499965023148</c:v>
                </c:pt>
                <c:pt idx="23679">
                  <c:v>44833.499968622687</c:v>
                </c:pt>
                <c:pt idx="23680">
                  <c:v>44833.499972233796</c:v>
                </c:pt>
                <c:pt idx="23681">
                  <c:v>44833.499975833336</c:v>
                </c:pt>
                <c:pt idx="23682">
                  <c:v>44833.499979421293</c:v>
                </c:pt>
                <c:pt idx="23683">
                  <c:v>44833.499982986112</c:v>
                </c:pt>
                <c:pt idx="23684">
                  <c:v>44833.499986469906</c:v>
                </c:pt>
                <c:pt idx="23685">
                  <c:v>44833.499990023149</c:v>
                </c:pt>
                <c:pt idx="23686">
                  <c:v>44833.499993506943</c:v>
                </c:pt>
                <c:pt idx="23687">
                  <c:v>44833.499997129627</c:v>
                </c:pt>
                <c:pt idx="23688">
                  <c:v>44833.500000729167</c:v>
                </c:pt>
                <c:pt idx="23689">
                  <c:v>44833.500004328707</c:v>
                </c:pt>
                <c:pt idx="23690">
                  <c:v>44833.500007939816</c:v>
                </c:pt>
                <c:pt idx="23691">
                  <c:v>44833.50001152778</c:v>
                </c:pt>
                <c:pt idx="23692">
                  <c:v>44833.500015011574</c:v>
                </c:pt>
                <c:pt idx="23693">
                  <c:v>44833.500018599538</c:v>
                </c:pt>
                <c:pt idx="23694">
                  <c:v>44833.500022222222</c:v>
                </c:pt>
                <c:pt idx="23695">
                  <c:v>44833.500025810186</c:v>
                </c:pt>
                <c:pt idx="23696">
                  <c:v>44833.50002929398</c:v>
                </c:pt>
                <c:pt idx="23697">
                  <c:v>44833.500032847223</c:v>
                </c:pt>
                <c:pt idx="23698">
                  <c:v>44833.500036423611</c:v>
                </c:pt>
                <c:pt idx="23699">
                  <c:v>44833.500039907405</c:v>
                </c:pt>
                <c:pt idx="23700">
                  <c:v>44833.500043495369</c:v>
                </c:pt>
                <c:pt idx="23701">
                  <c:v>44833.500047094909</c:v>
                </c:pt>
                <c:pt idx="23702">
                  <c:v>44833.500050578703</c:v>
                </c:pt>
                <c:pt idx="23703">
                  <c:v>44833.500054062497</c:v>
                </c:pt>
                <c:pt idx="23704">
                  <c:v>44833.500057650461</c:v>
                </c:pt>
                <c:pt idx="23705">
                  <c:v>44833.500061226849</c:v>
                </c:pt>
                <c:pt idx="23706">
                  <c:v>44833.500064814813</c:v>
                </c:pt>
                <c:pt idx="23707">
                  <c:v>44833.500068425928</c:v>
                </c:pt>
                <c:pt idx="23708">
                  <c:v>44833.500071909722</c:v>
                </c:pt>
                <c:pt idx="23709">
                  <c:v>44833.500075509262</c:v>
                </c:pt>
                <c:pt idx="23710">
                  <c:v>44833.500079097219</c:v>
                </c:pt>
                <c:pt idx="23711">
                  <c:v>44833.500082719911</c:v>
                </c:pt>
                <c:pt idx="23712">
                  <c:v>44833.500086307868</c:v>
                </c:pt>
                <c:pt idx="23713">
                  <c:v>44833.500089907408</c:v>
                </c:pt>
                <c:pt idx="23714">
                  <c:v>44833.500093518516</c:v>
                </c:pt>
                <c:pt idx="23715">
                  <c:v>44833.50009710648</c:v>
                </c:pt>
                <c:pt idx="23716">
                  <c:v>44833.500100590281</c:v>
                </c:pt>
                <c:pt idx="23717">
                  <c:v>44833.500104178238</c:v>
                </c:pt>
                <c:pt idx="23718">
                  <c:v>44833.500107789354</c:v>
                </c:pt>
                <c:pt idx="23719">
                  <c:v>44833.500111273148</c:v>
                </c:pt>
                <c:pt idx="23720">
                  <c:v>44833.500114872688</c:v>
                </c:pt>
                <c:pt idx="23721">
                  <c:v>44833.500118460652</c:v>
                </c:pt>
                <c:pt idx="23722">
                  <c:v>44833.50012207176</c:v>
                </c:pt>
                <c:pt idx="23723">
                  <c:v>44833.500125555554</c:v>
                </c:pt>
                <c:pt idx="23724">
                  <c:v>44833.500129143518</c:v>
                </c:pt>
                <c:pt idx="23725">
                  <c:v>44833.500132627312</c:v>
                </c:pt>
                <c:pt idx="23726">
                  <c:v>44833.500136215276</c:v>
                </c:pt>
                <c:pt idx="23727">
                  <c:v>44833.500139837961</c:v>
                </c:pt>
                <c:pt idx="23728">
                  <c:v>44833.500143425925</c:v>
                </c:pt>
                <c:pt idx="23729">
                  <c:v>44833.500146909719</c:v>
                </c:pt>
                <c:pt idx="23730">
                  <c:v>44833.500150497683</c:v>
                </c:pt>
                <c:pt idx="23731">
                  <c:v>44833.500154120367</c:v>
                </c:pt>
                <c:pt idx="23732">
                  <c:v>44833.500157708331</c:v>
                </c:pt>
                <c:pt idx="23733">
                  <c:v>44833.500161296295</c:v>
                </c:pt>
                <c:pt idx="23734">
                  <c:v>44833.500164780089</c:v>
                </c:pt>
                <c:pt idx="23735">
                  <c:v>44833.500168368053</c:v>
                </c:pt>
                <c:pt idx="23736">
                  <c:v>44833.500171863423</c:v>
                </c:pt>
                <c:pt idx="23737">
                  <c:v>44833.500175451387</c:v>
                </c:pt>
                <c:pt idx="23738">
                  <c:v>44833.500179039351</c:v>
                </c:pt>
                <c:pt idx="23739">
                  <c:v>44833.500182534721</c:v>
                </c:pt>
                <c:pt idx="23740">
                  <c:v>44833.500186145837</c:v>
                </c:pt>
                <c:pt idx="23741">
                  <c:v>44833.500189733793</c:v>
                </c:pt>
                <c:pt idx="23742">
                  <c:v>44833.500193217595</c:v>
                </c:pt>
                <c:pt idx="23743">
                  <c:v>44833.500196805559</c:v>
                </c:pt>
                <c:pt idx="23744">
                  <c:v>44833.500200428243</c:v>
                </c:pt>
                <c:pt idx="23745">
                  <c:v>44833.500203993055</c:v>
                </c:pt>
                <c:pt idx="23746">
                  <c:v>44833.500207592595</c:v>
                </c:pt>
                <c:pt idx="23747">
                  <c:v>44833.500211192128</c:v>
                </c:pt>
                <c:pt idx="23748">
                  <c:v>44833.500214803244</c:v>
                </c:pt>
                <c:pt idx="23749">
                  <c:v>44833.500218402776</c:v>
                </c:pt>
                <c:pt idx="23750">
                  <c:v>44833.50022199074</c:v>
                </c:pt>
                <c:pt idx="23751">
                  <c:v>44833.500225601849</c:v>
                </c:pt>
                <c:pt idx="23752">
                  <c:v>44833.50022908565</c:v>
                </c:pt>
                <c:pt idx="23753">
                  <c:v>44833.500232685183</c:v>
                </c:pt>
                <c:pt idx="23754">
                  <c:v>44833.500236273147</c:v>
                </c:pt>
                <c:pt idx="23755">
                  <c:v>44833.500239895831</c:v>
                </c:pt>
                <c:pt idx="23756">
                  <c:v>44833.500243483795</c:v>
                </c:pt>
                <c:pt idx="23757">
                  <c:v>44833.500247071759</c:v>
                </c:pt>
                <c:pt idx="23758">
                  <c:v>44833.500250694444</c:v>
                </c:pt>
                <c:pt idx="23759">
                  <c:v>44833.500254178238</c:v>
                </c:pt>
                <c:pt idx="23760">
                  <c:v>44833.500257766202</c:v>
                </c:pt>
                <c:pt idx="23761">
                  <c:v>44833.500261365742</c:v>
                </c:pt>
                <c:pt idx="23762">
                  <c:v>44833.500264930553</c:v>
                </c:pt>
                <c:pt idx="23763">
                  <c:v>44833.500268553238</c:v>
                </c:pt>
                <c:pt idx="23764">
                  <c:v>44833.500272141202</c:v>
                </c:pt>
                <c:pt idx="23765">
                  <c:v>44833.500275625003</c:v>
                </c:pt>
                <c:pt idx="23766">
                  <c:v>44833.50027921296</c:v>
                </c:pt>
                <c:pt idx="23767">
                  <c:v>44833.500282824076</c:v>
                </c:pt>
                <c:pt idx="23768">
                  <c:v>44833.500286423608</c:v>
                </c:pt>
                <c:pt idx="23769">
                  <c:v>44833.500290011572</c:v>
                </c:pt>
                <c:pt idx="23770">
                  <c:v>44833.500293634257</c:v>
                </c:pt>
                <c:pt idx="23771">
                  <c:v>44833.500297233797</c:v>
                </c:pt>
                <c:pt idx="23772">
                  <c:v>44833.500300821761</c:v>
                </c:pt>
                <c:pt idx="23773">
                  <c:v>44833.500304421294</c:v>
                </c:pt>
                <c:pt idx="23774">
                  <c:v>44833.500308009257</c:v>
                </c:pt>
                <c:pt idx="23775">
                  <c:v>44833.500311608797</c:v>
                </c:pt>
                <c:pt idx="23776">
                  <c:v>44833.500315196761</c:v>
                </c:pt>
                <c:pt idx="23777">
                  <c:v>44833.500318819446</c:v>
                </c:pt>
                <c:pt idx="23778">
                  <c:v>44833.500322418979</c:v>
                </c:pt>
                <c:pt idx="23779">
                  <c:v>44833.500326006942</c:v>
                </c:pt>
                <c:pt idx="23780">
                  <c:v>44833.500329629627</c:v>
                </c:pt>
                <c:pt idx="23781">
                  <c:v>44833.500333217591</c:v>
                </c:pt>
                <c:pt idx="23782">
                  <c:v>44833.500336805555</c:v>
                </c:pt>
                <c:pt idx="23783">
                  <c:v>44833.500340289349</c:v>
                </c:pt>
                <c:pt idx="23784">
                  <c:v>44833.500343900465</c:v>
                </c:pt>
                <c:pt idx="23785">
                  <c:v>44833.500347384259</c:v>
                </c:pt>
                <c:pt idx="23786">
                  <c:v>44833.500350983799</c:v>
                </c:pt>
                <c:pt idx="23787">
                  <c:v>44833.500354571763</c:v>
                </c:pt>
                <c:pt idx="23788">
                  <c:v>44833.500358182871</c:v>
                </c:pt>
                <c:pt idx="23789">
                  <c:v>44833.500361782404</c:v>
                </c:pt>
                <c:pt idx="23790">
                  <c:v>44833.500365370368</c:v>
                </c:pt>
                <c:pt idx="23791">
                  <c:v>44833.500368993053</c:v>
                </c:pt>
                <c:pt idx="23792">
                  <c:v>44833.500372592593</c:v>
                </c:pt>
                <c:pt idx="23793">
                  <c:v>44833.50037616898</c:v>
                </c:pt>
                <c:pt idx="23794">
                  <c:v>44833.500379652774</c:v>
                </c:pt>
                <c:pt idx="23795">
                  <c:v>44833.500383275466</c:v>
                </c:pt>
                <c:pt idx="23796">
                  <c:v>44833.500386863423</c:v>
                </c:pt>
                <c:pt idx="23797">
                  <c:v>44833.500390462963</c:v>
                </c:pt>
                <c:pt idx="23798">
                  <c:v>44833.500394074072</c:v>
                </c:pt>
                <c:pt idx="23799">
                  <c:v>44833.500397662036</c:v>
                </c:pt>
                <c:pt idx="23800">
                  <c:v>44833.500401249999</c:v>
                </c:pt>
                <c:pt idx="23801">
                  <c:v>44833.500404837963</c:v>
                </c:pt>
                <c:pt idx="23802">
                  <c:v>44833.500408449072</c:v>
                </c:pt>
                <c:pt idx="23803">
                  <c:v>44833.500411932873</c:v>
                </c:pt>
                <c:pt idx="23804">
                  <c:v>44833.50041552083</c:v>
                </c:pt>
                <c:pt idx="23805">
                  <c:v>44833.50041912037</c:v>
                </c:pt>
                <c:pt idx="23806">
                  <c:v>44833.500422743055</c:v>
                </c:pt>
                <c:pt idx="23807">
                  <c:v>44833.500426331018</c:v>
                </c:pt>
                <c:pt idx="23808">
                  <c:v>44833.500429918982</c:v>
                </c:pt>
                <c:pt idx="23809">
                  <c:v>44833.500433541667</c:v>
                </c:pt>
                <c:pt idx="23810">
                  <c:v>44833.500437129631</c:v>
                </c:pt>
                <c:pt idx="23811">
                  <c:v>44833.500440613425</c:v>
                </c:pt>
                <c:pt idx="23812">
                  <c:v>44833.500444201389</c:v>
                </c:pt>
                <c:pt idx="23813">
                  <c:v>44833.500447685183</c:v>
                </c:pt>
                <c:pt idx="23814">
                  <c:v>44833.500451296299</c:v>
                </c:pt>
                <c:pt idx="23815">
                  <c:v>44833.500454884263</c:v>
                </c:pt>
                <c:pt idx="23816">
                  <c:v>44833.500458368057</c:v>
                </c:pt>
                <c:pt idx="23817">
                  <c:v>44833.50046195602</c:v>
                </c:pt>
                <c:pt idx="23818">
                  <c:v>44833.500465578705</c:v>
                </c:pt>
                <c:pt idx="23819">
                  <c:v>44833.500469178238</c:v>
                </c:pt>
                <c:pt idx="23820">
                  <c:v>44833.500472766202</c:v>
                </c:pt>
                <c:pt idx="23821">
                  <c:v>44833.500476377318</c:v>
                </c:pt>
                <c:pt idx="23822">
                  <c:v>44833.500479861112</c:v>
                </c:pt>
                <c:pt idx="23823">
                  <c:v>44833.500483437499</c:v>
                </c:pt>
                <c:pt idx="23824">
                  <c:v>44833.500487025463</c:v>
                </c:pt>
                <c:pt idx="23825">
                  <c:v>44833.500490613427</c:v>
                </c:pt>
                <c:pt idx="23826">
                  <c:v>44833.500494236112</c:v>
                </c:pt>
                <c:pt idx="23827">
                  <c:v>44833.500497824076</c:v>
                </c:pt>
                <c:pt idx="23828">
                  <c:v>44833.50050141204</c:v>
                </c:pt>
                <c:pt idx="23829">
                  <c:v>44833.500504988428</c:v>
                </c:pt>
                <c:pt idx="23830">
                  <c:v>44833.500508599536</c:v>
                </c:pt>
                <c:pt idx="23831">
                  <c:v>44833.50051208333</c:v>
                </c:pt>
                <c:pt idx="23832">
                  <c:v>44833.50051568287</c:v>
                </c:pt>
                <c:pt idx="23833">
                  <c:v>44833.500519270834</c:v>
                </c:pt>
                <c:pt idx="23834">
                  <c:v>44833.500522893519</c:v>
                </c:pt>
                <c:pt idx="23835">
                  <c:v>44833.500526481483</c:v>
                </c:pt>
                <c:pt idx="23836">
                  <c:v>44833.500530069447</c:v>
                </c:pt>
                <c:pt idx="23837">
                  <c:v>44833.500533553241</c:v>
                </c:pt>
                <c:pt idx="23838">
                  <c:v>44833.500537175925</c:v>
                </c:pt>
                <c:pt idx="23839">
                  <c:v>44833.500540763889</c:v>
                </c:pt>
                <c:pt idx="23840">
                  <c:v>44833.500544351853</c:v>
                </c:pt>
                <c:pt idx="23841">
                  <c:v>44833.500547974538</c:v>
                </c:pt>
                <c:pt idx="23842">
                  <c:v>44833.500551574078</c:v>
                </c:pt>
                <c:pt idx="23843">
                  <c:v>44833.500555162034</c:v>
                </c:pt>
                <c:pt idx="23844">
                  <c:v>44833.500558784719</c:v>
                </c:pt>
                <c:pt idx="23845">
                  <c:v>44833.500562361114</c:v>
                </c:pt>
                <c:pt idx="23846">
                  <c:v>44833.500565949071</c:v>
                </c:pt>
                <c:pt idx="23847">
                  <c:v>44833.500569537035</c:v>
                </c:pt>
                <c:pt idx="23848">
                  <c:v>44833.500573159719</c:v>
                </c:pt>
                <c:pt idx="23849">
                  <c:v>44833.500576747683</c:v>
                </c:pt>
                <c:pt idx="23850">
                  <c:v>44833.500580335647</c:v>
                </c:pt>
                <c:pt idx="23851">
                  <c:v>44833.500583819441</c:v>
                </c:pt>
                <c:pt idx="23852">
                  <c:v>44833.500587442133</c:v>
                </c:pt>
                <c:pt idx="23853">
                  <c:v>44833.50059103009</c:v>
                </c:pt>
                <c:pt idx="23854">
                  <c:v>44833.50059462963</c:v>
                </c:pt>
                <c:pt idx="23855">
                  <c:v>44833.500598252314</c:v>
                </c:pt>
                <c:pt idx="23856">
                  <c:v>44833.500601840278</c:v>
                </c:pt>
                <c:pt idx="23857">
                  <c:v>44833.500605428242</c:v>
                </c:pt>
                <c:pt idx="23858">
                  <c:v>44833.500608912036</c:v>
                </c:pt>
                <c:pt idx="23859">
                  <c:v>44833.500612523145</c:v>
                </c:pt>
                <c:pt idx="23860">
                  <c:v>44833.500616122685</c:v>
                </c:pt>
                <c:pt idx="23861">
                  <c:v>44833.500619710649</c:v>
                </c:pt>
                <c:pt idx="23862">
                  <c:v>44833.500623333333</c:v>
                </c:pt>
                <c:pt idx="23863">
                  <c:v>44833.500626932873</c:v>
                </c:pt>
                <c:pt idx="23864">
                  <c:v>44833.500630497685</c:v>
                </c:pt>
                <c:pt idx="23865">
                  <c:v>44833.500634085649</c:v>
                </c:pt>
                <c:pt idx="23866">
                  <c:v>44833.500637662037</c:v>
                </c:pt>
                <c:pt idx="23867">
                  <c:v>44833.500641284721</c:v>
                </c:pt>
                <c:pt idx="23868">
                  <c:v>44833.500644861109</c:v>
                </c:pt>
                <c:pt idx="23869">
                  <c:v>44833.500648344911</c:v>
                </c:pt>
                <c:pt idx="23870">
                  <c:v>44833.500651932867</c:v>
                </c:pt>
                <c:pt idx="23871">
                  <c:v>44833.500655416668</c:v>
                </c:pt>
                <c:pt idx="23872">
                  <c:v>44833.500659016201</c:v>
                </c:pt>
                <c:pt idx="23873">
                  <c:v>44833.500662511571</c:v>
                </c:pt>
                <c:pt idx="23874">
                  <c:v>44833.500666087966</c:v>
                </c:pt>
                <c:pt idx="23875">
                  <c:v>44833.500669664354</c:v>
                </c:pt>
                <c:pt idx="23876">
                  <c:v>44833.500673148148</c:v>
                </c:pt>
                <c:pt idx="23877">
                  <c:v>44833.500676736112</c:v>
                </c:pt>
                <c:pt idx="23878">
                  <c:v>44833.500680358797</c:v>
                </c:pt>
                <c:pt idx="23879">
                  <c:v>44833.500683958337</c:v>
                </c:pt>
                <c:pt idx="23880">
                  <c:v>44833.500687523148</c:v>
                </c:pt>
                <c:pt idx="23881">
                  <c:v>44833.500691111112</c:v>
                </c:pt>
                <c:pt idx="23882">
                  <c:v>44833.500694710645</c:v>
                </c:pt>
                <c:pt idx="23883">
                  <c:v>44833.500698298609</c:v>
                </c:pt>
                <c:pt idx="23884">
                  <c:v>44833.500701898149</c:v>
                </c:pt>
                <c:pt idx="23885">
                  <c:v>44833.500705474537</c:v>
                </c:pt>
                <c:pt idx="23886">
                  <c:v>44833.5007090625</c:v>
                </c:pt>
                <c:pt idx="23887">
                  <c:v>44833.500712627312</c:v>
                </c:pt>
                <c:pt idx="23888">
                  <c:v>44833.500716122682</c:v>
                </c:pt>
                <c:pt idx="23889">
                  <c:v>44833.500719722222</c:v>
                </c:pt>
                <c:pt idx="23890">
                  <c:v>44833.50072329861</c:v>
                </c:pt>
                <c:pt idx="23891">
                  <c:v>44833.50072689815</c:v>
                </c:pt>
                <c:pt idx="23892">
                  <c:v>44833.500730451386</c:v>
                </c:pt>
                <c:pt idx="23893">
                  <c:v>44833.500733935187</c:v>
                </c:pt>
                <c:pt idx="23894">
                  <c:v>44833.500737511575</c:v>
                </c:pt>
                <c:pt idx="23895">
                  <c:v>44833.500740995369</c:v>
                </c:pt>
                <c:pt idx="23896">
                  <c:v>44833.500744583333</c:v>
                </c:pt>
                <c:pt idx="23897">
                  <c:v>44833.50074815972</c:v>
                </c:pt>
                <c:pt idx="23898">
                  <c:v>44833.50075175926</c:v>
                </c:pt>
                <c:pt idx="23899">
                  <c:v>44833.500755358793</c:v>
                </c:pt>
                <c:pt idx="23900">
                  <c:v>44833.500758946757</c:v>
                </c:pt>
                <c:pt idx="23901">
                  <c:v>44833.500762569442</c:v>
                </c:pt>
                <c:pt idx="23902">
                  <c:v>44833.500766157405</c:v>
                </c:pt>
                <c:pt idx="23903">
                  <c:v>44833.500769745369</c:v>
                </c:pt>
                <c:pt idx="23904">
                  <c:v>44833.500773356478</c:v>
                </c:pt>
                <c:pt idx="23905">
                  <c:v>44833.500776840279</c:v>
                </c:pt>
                <c:pt idx="23906">
                  <c:v>44833.500780324073</c:v>
                </c:pt>
                <c:pt idx="23907">
                  <c:v>44833.500783912037</c:v>
                </c:pt>
                <c:pt idx="23908">
                  <c:v>44833.500787500001</c:v>
                </c:pt>
                <c:pt idx="23909">
                  <c:v>44833.500790983795</c:v>
                </c:pt>
                <c:pt idx="23910">
                  <c:v>44833.500794594911</c:v>
                </c:pt>
                <c:pt idx="23911">
                  <c:v>44833.500798194444</c:v>
                </c:pt>
                <c:pt idx="23912">
                  <c:v>44833.500801782408</c:v>
                </c:pt>
                <c:pt idx="23913">
                  <c:v>44833.500805405092</c:v>
                </c:pt>
                <c:pt idx="23914">
                  <c:v>44833.500809004632</c:v>
                </c:pt>
                <c:pt idx="23915">
                  <c:v>44833.500812592596</c:v>
                </c:pt>
                <c:pt idx="23916">
                  <c:v>44833.500816203705</c:v>
                </c:pt>
                <c:pt idx="23917">
                  <c:v>44833.500819687499</c:v>
                </c:pt>
                <c:pt idx="23918">
                  <c:v>44833.500823275463</c:v>
                </c:pt>
                <c:pt idx="23919">
                  <c:v>44833.500826863426</c:v>
                </c:pt>
                <c:pt idx="23920">
                  <c:v>44833.50083034722</c:v>
                </c:pt>
                <c:pt idx="23921">
                  <c:v>44833.500833969905</c:v>
                </c:pt>
                <c:pt idx="23922">
                  <c:v>44833.500837557869</c:v>
                </c:pt>
                <c:pt idx="23923">
                  <c:v>44833.500841145833</c:v>
                </c:pt>
                <c:pt idx="23924">
                  <c:v>44833.500844768518</c:v>
                </c:pt>
                <c:pt idx="23925">
                  <c:v>44833.500848368058</c:v>
                </c:pt>
                <c:pt idx="23926">
                  <c:v>44833.500851956022</c:v>
                </c:pt>
                <c:pt idx="23927">
                  <c:v>44833.500855578706</c:v>
                </c:pt>
                <c:pt idx="23928">
                  <c:v>44833.50085916667</c:v>
                </c:pt>
                <c:pt idx="23929">
                  <c:v>44833.500862650464</c:v>
                </c:pt>
                <c:pt idx="23930">
                  <c:v>44833.500866238428</c:v>
                </c:pt>
                <c:pt idx="23931">
                  <c:v>44833.500869861113</c:v>
                </c:pt>
                <c:pt idx="23932">
                  <c:v>44833.500873449077</c:v>
                </c:pt>
                <c:pt idx="23933">
                  <c:v>44833.500876932871</c:v>
                </c:pt>
                <c:pt idx="23934">
                  <c:v>44833.500880520834</c:v>
                </c:pt>
                <c:pt idx="23935">
                  <c:v>44833.500884143519</c:v>
                </c:pt>
                <c:pt idx="23936">
                  <c:v>44833.500887731483</c:v>
                </c:pt>
                <c:pt idx="23937">
                  <c:v>44833.500891319447</c:v>
                </c:pt>
                <c:pt idx="23938">
                  <c:v>44833.500894803241</c:v>
                </c:pt>
                <c:pt idx="23939">
                  <c:v>44833.50089841435</c:v>
                </c:pt>
                <c:pt idx="23940">
                  <c:v>44833.50090201389</c:v>
                </c:pt>
                <c:pt idx="23941">
                  <c:v>44833.500905601853</c:v>
                </c:pt>
                <c:pt idx="23942">
                  <c:v>44833.500909224538</c:v>
                </c:pt>
                <c:pt idx="23943">
                  <c:v>44833.500912824071</c:v>
                </c:pt>
                <c:pt idx="23944">
                  <c:v>44833.500916412035</c:v>
                </c:pt>
                <c:pt idx="23945">
                  <c:v>44833.500920023151</c:v>
                </c:pt>
                <c:pt idx="23946">
                  <c:v>44833.500923506945</c:v>
                </c:pt>
                <c:pt idx="23947">
                  <c:v>44833.500927094909</c:v>
                </c:pt>
                <c:pt idx="23948">
                  <c:v>44833.500930694441</c:v>
                </c:pt>
                <c:pt idx="23949">
                  <c:v>44833.500934317133</c:v>
                </c:pt>
                <c:pt idx="23950">
                  <c:v>44833.50093790509</c:v>
                </c:pt>
                <c:pt idx="23951">
                  <c:v>44833.500941493054</c:v>
                </c:pt>
                <c:pt idx="23952">
                  <c:v>44833.500945115738</c:v>
                </c:pt>
                <c:pt idx="23953">
                  <c:v>44833.500948703702</c:v>
                </c:pt>
                <c:pt idx="23954">
                  <c:v>44833.500952187504</c:v>
                </c:pt>
                <c:pt idx="23955">
                  <c:v>44833.500955740739</c:v>
                </c:pt>
                <c:pt idx="23956">
                  <c:v>44833.500959236109</c:v>
                </c:pt>
                <c:pt idx="23957">
                  <c:v>44833.500962777776</c:v>
                </c:pt>
                <c:pt idx="23958">
                  <c:v>44833.500966273146</c:v>
                </c:pt>
                <c:pt idx="23959">
                  <c:v>44833.50096986111</c:v>
                </c:pt>
                <c:pt idx="23960">
                  <c:v>44833.500973344904</c:v>
                </c:pt>
                <c:pt idx="23961">
                  <c:v>44833.500976944444</c:v>
                </c:pt>
                <c:pt idx="23962">
                  <c:v>44833.500980543984</c:v>
                </c:pt>
                <c:pt idx="23963">
                  <c:v>44833.500984108796</c:v>
                </c:pt>
                <c:pt idx="23964">
                  <c:v>44833.500987685184</c:v>
                </c:pt>
                <c:pt idx="23965">
                  <c:v>44833.500991261571</c:v>
                </c:pt>
                <c:pt idx="23966">
                  <c:v>44833.500994849535</c:v>
                </c:pt>
                <c:pt idx="23967">
                  <c:v>44833.500998333337</c:v>
                </c:pt>
                <c:pt idx="23968">
                  <c:v>44833.501001944445</c:v>
                </c:pt>
                <c:pt idx="23969">
                  <c:v>44833.501005428239</c:v>
                </c:pt>
                <c:pt idx="23970">
                  <c:v>44833.501009016203</c:v>
                </c:pt>
                <c:pt idx="23971">
                  <c:v>44833.501012615743</c:v>
                </c:pt>
                <c:pt idx="23972">
                  <c:v>44833.501016168979</c:v>
                </c:pt>
                <c:pt idx="23973">
                  <c:v>44833.501019768519</c:v>
                </c:pt>
                <c:pt idx="23974">
                  <c:v>44833.501023252313</c:v>
                </c:pt>
                <c:pt idx="23975">
                  <c:v>44833.501026828701</c:v>
                </c:pt>
                <c:pt idx="23976">
                  <c:v>44833.501030312502</c:v>
                </c:pt>
                <c:pt idx="23977">
                  <c:v>44833.501033912034</c:v>
                </c:pt>
                <c:pt idx="23978">
                  <c:v>44833.501037488422</c:v>
                </c:pt>
                <c:pt idx="23979">
                  <c:v>44833.501041064817</c:v>
                </c:pt>
                <c:pt idx="23980">
                  <c:v>44833.501044687502</c:v>
                </c:pt>
                <c:pt idx="23981">
                  <c:v>44833.501048171296</c:v>
                </c:pt>
                <c:pt idx="23982">
                  <c:v>44833.50105175926</c:v>
                </c:pt>
                <c:pt idx="23983">
                  <c:v>44833.501055243054</c:v>
                </c:pt>
                <c:pt idx="23984">
                  <c:v>44833.501058831018</c:v>
                </c:pt>
                <c:pt idx="23985">
                  <c:v>44833.501062442127</c:v>
                </c:pt>
                <c:pt idx="23986">
                  <c:v>44833.501066064811</c:v>
                </c:pt>
                <c:pt idx="23987">
                  <c:v>44833.501069606478</c:v>
                </c:pt>
                <c:pt idx="23988">
                  <c:v>44833.501073182873</c:v>
                </c:pt>
                <c:pt idx="23989">
                  <c:v>44833.501076666667</c:v>
                </c:pt>
                <c:pt idx="23990">
                  <c:v>44833.501080150461</c:v>
                </c:pt>
                <c:pt idx="23991">
                  <c:v>44833.501083773146</c:v>
                </c:pt>
                <c:pt idx="23992">
                  <c:v>44833.501087372686</c:v>
                </c:pt>
                <c:pt idx="23993">
                  <c:v>44833.50109096065</c:v>
                </c:pt>
                <c:pt idx="23994">
                  <c:v>44833.501094571759</c:v>
                </c:pt>
                <c:pt idx="23995">
                  <c:v>44833.501098055553</c:v>
                </c:pt>
                <c:pt idx="23996">
                  <c:v>44833.501101643516</c:v>
                </c:pt>
                <c:pt idx="23997">
                  <c:v>44833.501105243056</c:v>
                </c:pt>
                <c:pt idx="23998">
                  <c:v>44833.501108854165</c:v>
                </c:pt>
                <c:pt idx="23999">
                  <c:v>44833.501112453705</c:v>
                </c:pt>
                <c:pt idx="24000">
                  <c:v>44833.501116041669</c:v>
                </c:pt>
                <c:pt idx="24001">
                  <c:v>44833.501119664354</c:v>
                </c:pt>
                <c:pt idx="24002">
                  <c:v>44833.501123252317</c:v>
                </c:pt>
                <c:pt idx="24003">
                  <c:v>44833.501126736111</c:v>
                </c:pt>
                <c:pt idx="24004">
                  <c:v>44833.501130312499</c:v>
                </c:pt>
                <c:pt idx="24005">
                  <c:v>44833.501133923608</c:v>
                </c:pt>
                <c:pt idx="24006">
                  <c:v>44833.501137418978</c:v>
                </c:pt>
                <c:pt idx="24007">
                  <c:v>44833.501141006942</c:v>
                </c:pt>
                <c:pt idx="24008">
                  <c:v>44833.501144571761</c:v>
                </c:pt>
                <c:pt idx="24009">
                  <c:v>44833.501148136573</c:v>
                </c:pt>
                <c:pt idx="24010">
                  <c:v>44833.501151724537</c:v>
                </c:pt>
                <c:pt idx="24011">
                  <c:v>44833.501155300924</c:v>
                </c:pt>
                <c:pt idx="24012">
                  <c:v>44833.501158877312</c:v>
                </c:pt>
                <c:pt idx="24013">
                  <c:v>44833.501162361114</c:v>
                </c:pt>
                <c:pt idx="24014">
                  <c:v>44833.501165972222</c:v>
                </c:pt>
                <c:pt idx="24015">
                  <c:v>44833.501169456016</c:v>
                </c:pt>
                <c:pt idx="24016">
                  <c:v>44833.50117304398</c:v>
                </c:pt>
                <c:pt idx="24017">
                  <c:v>44833.50117664352</c:v>
                </c:pt>
                <c:pt idx="24018">
                  <c:v>44833.501180243053</c:v>
                </c:pt>
                <c:pt idx="24019">
                  <c:v>44833.501183726854</c:v>
                </c:pt>
                <c:pt idx="24020">
                  <c:v>44833.501187314818</c:v>
                </c:pt>
                <c:pt idx="24021">
                  <c:v>44833.501190891206</c:v>
                </c:pt>
                <c:pt idx="24022">
                  <c:v>44833.501194490738</c:v>
                </c:pt>
                <c:pt idx="24023">
                  <c:v>44833.501198113423</c:v>
                </c:pt>
                <c:pt idx="24024">
                  <c:v>44833.501201701387</c:v>
                </c:pt>
                <c:pt idx="24025">
                  <c:v>44833.501205289351</c:v>
                </c:pt>
                <c:pt idx="24026">
                  <c:v>44833.501208773145</c:v>
                </c:pt>
                <c:pt idx="24027">
                  <c:v>44833.501212361109</c:v>
                </c:pt>
                <c:pt idx="24028">
                  <c:v>44833.501215960649</c:v>
                </c:pt>
                <c:pt idx="24029">
                  <c:v>44833.501219548612</c:v>
                </c:pt>
                <c:pt idx="24030">
                  <c:v>44833.501223125</c:v>
                </c:pt>
                <c:pt idx="24031">
                  <c:v>44833.501226712964</c:v>
                </c:pt>
                <c:pt idx="24032">
                  <c:v>44833.501230335649</c:v>
                </c:pt>
                <c:pt idx="24033">
                  <c:v>44833.501233923613</c:v>
                </c:pt>
                <c:pt idx="24034">
                  <c:v>44833.501237500001</c:v>
                </c:pt>
                <c:pt idx="24035">
                  <c:v>44833.501241087964</c:v>
                </c:pt>
                <c:pt idx="24036">
                  <c:v>44833.501244571758</c:v>
                </c:pt>
                <c:pt idx="24037">
                  <c:v>44833.501248182867</c:v>
                </c:pt>
                <c:pt idx="24038">
                  <c:v>44833.501251770831</c:v>
                </c:pt>
                <c:pt idx="24039">
                  <c:v>44833.501255254632</c:v>
                </c:pt>
                <c:pt idx="24040">
                  <c:v>44833.501258842596</c:v>
                </c:pt>
                <c:pt idx="24041">
                  <c:v>44833.501262465281</c:v>
                </c:pt>
                <c:pt idx="24042">
                  <c:v>44833.501266064814</c:v>
                </c:pt>
                <c:pt idx="24043">
                  <c:v>44833.501269641201</c:v>
                </c:pt>
                <c:pt idx="24044">
                  <c:v>44833.501273125003</c:v>
                </c:pt>
                <c:pt idx="24045">
                  <c:v>44833.501276747687</c:v>
                </c:pt>
                <c:pt idx="24046">
                  <c:v>44833.501280335651</c:v>
                </c:pt>
                <c:pt idx="24047">
                  <c:v>44833.501283912039</c:v>
                </c:pt>
                <c:pt idx="24048">
                  <c:v>44833.501287500003</c:v>
                </c:pt>
                <c:pt idx="24049">
                  <c:v>44833.501291122688</c:v>
                </c:pt>
                <c:pt idx="24050">
                  <c:v>44833.501294710652</c:v>
                </c:pt>
                <c:pt idx="24051">
                  <c:v>44833.501298287039</c:v>
                </c:pt>
                <c:pt idx="24052">
                  <c:v>44833.501301875003</c:v>
                </c:pt>
                <c:pt idx="24053">
                  <c:v>44833.501305497688</c:v>
                </c:pt>
                <c:pt idx="24054">
                  <c:v>44833.501309085645</c:v>
                </c:pt>
                <c:pt idx="24055">
                  <c:v>44833.501312569446</c:v>
                </c:pt>
                <c:pt idx="24056">
                  <c:v>44833.501316168979</c:v>
                </c:pt>
                <c:pt idx="24057">
                  <c:v>44833.501319722222</c:v>
                </c:pt>
                <c:pt idx="24058">
                  <c:v>44833.501323298609</c:v>
                </c:pt>
                <c:pt idx="24059">
                  <c:v>44833.501326921294</c:v>
                </c:pt>
                <c:pt idx="24060">
                  <c:v>44833.501330509258</c:v>
                </c:pt>
                <c:pt idx="24061">
                  <c:v>44833.501333993052</c:v>
                </c:pt>
                <c:pt idx="24062">
                  <c:v>44833.501337581016</c:v>
                </c:pt>
                <c:pt idx="24063">
                  <c:v>44833.501341203701</c:v>
                </c:pt>
                <c:pt idx="24064">
                  <c:v>44833.501344791664</c:v>
                </c:pt>
                <c:pt idx="24065">
                  <c:v>44833.501348391204</c:v>
                </c:pt>
                <c:pt idx="24066">
                  <c:v>44833.501352002313</c:v>
                </c:pt>
                <c:pt idx="24067">
                  <c:v>44833.501355601853</c:v>
                </c:pt>
                <c:pt idx="24068">
                  <c:v>44833.501359189817</c:v>
                </c:pt>
                <c:pt idx="24069">
                  <c:v>44833.501362812502</c:v>
                </c:pt>
                <c:pt idx="24070">
                  <c:v>44833.501366400465</c:v>
                </c:pt>
                <c:pt idx="24071">
                  <c:v>44833.501369884259</c:v>
                </c:pt>
                <c:pt idx="24072">
                  <c:v>44833.501373472223</c:v>
                </c:pt>
                <c:pt idx="24073">
                  <c:v>44833.501377071756</c:v>
                </c:pt>
                <c:pt idx="24074">
                  <c:v>44833.501380567126</c:v>
                </c:pt>
                <c:pt idx="24075">
                  <c:v>44833.50138415509</c:v>
                </c:pt>
                <c:pt idx="24076">
                  <c:v>44833.50138775463</c:v>
                </c:pt>
                <c:pt idx="24077">
                  <c:v>44833.501391365739</c:v>
                </c:pt>
                <c:pt idx="24078">
                  <c:v>44833.50139484954</c:v>
                </c:pt>
                <c:pt idx="24079">
                  <c:v>44833.501398437496</c:v>
                </c:pt>
                <c:pt idx="24080">
                  <c:v>44833.50140202546</c:v>
                </c:pt>
                <c:pt idx="24081">
                  <c:v>44833.501405648145</c:v>
                </c:pt>
                <c:pt idx="24082">
                  <c:v>44833.501409247685</c:v>
                </c:pt>
                <c:pt idx="24083">
                  <c:v>44833.501412835649</c:v>
                </c:pt>
                <c:pt idx="24084">
                  <c:v>44833.501416319443</c:v>
                </c:pt>
                <c:pt idx="24085">
                  <c:v>44833.501419930559</c:v>
                </c:pt>
                <c:pt idx="24086">
                  <c:v>44833.501423518515</c:v>
                </c:pt>
                <c:pt idx="24087">
                  <c:v>44833.501427002317</c:v>
                </c:pt>
                <c:pt idx="24088">
                  <c:v>44833.501430590281</c:v>
                </c:pt>
                <c:pt idx="24089">
                  <c:v>44833.501434212965</c:v>
                </c:pt>
                <c:pt idx="24090">
                  <c:v>44833.501437812498</c:v>
                </c:pt>
                <c:pt idx="24091">
                  <c:v>44833.501441400462</c:v>
                </c:pt>
                <c:pt idx="24092">
                  <c:v>44833.501445023147</c:v>
                </c:pt>
                <c:pt idx="24093">
                  <c:v>44833.501448599534</c:v>
                </c:pt>
                <c:pt idx="24094">
                  <c:v>44833.501452187498</c:v>
                </c:pt>
                <c:pt idx="24095">
                  <c:v>44833.501455775462</c:v>
                </c:pt>
                <c:pt idx="24096">
                  <c:v>44833.501459398147</c:v>
                </c:pt>
                <c:pt idx="24097">
                  <c:v>44833.501462986111</c:v>
                </c:pt>
                <c:pt idx="24098">
                  <c:v>44833.501466469905</c:v>
                </c:pt>
                <c:pt idx="24099">
                  <c:v>44833.501470057869</c:v>
                </c:pt>
                <c:pt idx="24100">
                  <c:v>44833.501473668985</c:v>
                </c:pt>
                <c:pt idx="24101">
                  <c:v>44833.501477152779</c:v>
                </c:pt>
                <c:pt idx="24102">
                  <c:v>44833.501480740742</c:v>
                </c:pt>
                <c:pt idx="24103">
                  <c:v>44833.501484328706</c:v>
                </c:pt>
                <c:pt idx="24104">
                  <c:v>44833.5014878125</c:v>
                </c:pt>
                <c:pt idx="24105">
                  <c:v>44833.501491423609</c:v>
                </c:pt>
                <c:pt idx="24106">
                  <c:v>44833.501494999997</c:v>
                </c:pt>
                <c:pt idx="24107">
                  <c:v>44833.501498587961</c:v>
                </c:pt>
                <c:pt idx="24108">
                  <c:v>44833.501502187501</c:v>
                </c:pt>
                <c:pt idx="24109">
                  <c:v>44833.501505798609</c:v>
                </c:pt>
                <c:pt idx="24110">
                  <c:v>44833.501509282411</c:v>
                </c:pt>
                <c:pt idx="24111">
                  <c:v>44833.501512870367</c:v>
                </c:pt>
                <c:pt idx="24112">
                  <c:v>44833.501516458331</c:v>
                </c:pt>
                <c:pt idx="24113">
                  <c:v>44833.501520069447</c:v>
                </c:pt>
                <c:pt idx="24114">
                  <c:v>44833.501523657411</c:v>
                </c:pt>
                <c:pt idx="24115">
                  <c:v>44833.501527245367</c:v>
                </c:pt>
                <c:pt idx="24116">
                  <c:v>44833.501530833331</c:v>
                </c:pt>
                <c:pt idx="24117">
                  <c:v>44833.501534317133</c:v>
                </c:pt>
                <c:pt idx="24118">
                  <c:v>44833.501537939817</c:v>
                </c:pt>
                <c:pt idx="24119">
                  <c:v>44833.501541527781</c:v>
                </c:pt>
                <c:pt idx="24120">
                  <c:v>44833.501545011575</c:v>
                </c:pt>
                <c:pt idx="24121">
                  <c:v>44833.501548599539</c:v>
                </c:pt>
                <c:pt idx="24122">
                  <c:v>44833.501552210648</c:v>
                </c:pt>
                <c:pt idx="24123">
                  <c:v>44833.501555694442</c:v>
                </c:pt>
                <c:pt idx="24124">
                  <c:v>44833.501559282406</c:v>
                </c:pt>
                <c:pt idx="24125">
                  <c:v>44833.501562881946</c:v>
                </c:pt>
                <c:pt idx="24126">
                  <c:v>44833.501566493054</c:v>
                </c:pt>
                <c:pt idx="24127">
                  <c:v>44833.501570057873</c:v>
                </c:pt>
                <c:pt idx="24128">
                  <c:v>44833.501573541667</c:v>
                </c:pt>
                <c:pt idx="24129">
                  <c:v>44833.501577106479</c:v>
                </c:pt>
                <c:pt idx="24130">
                  <c:v>44833.501580694443</c:v>
                </c:pt>
                <c:pt idx="24131">
                  <c:v>44833.501584270831</c:v>
                </c:pt>
                <c:pt idx="24132">
                  <c:v>44833.501587870371</c:v>
                </c:pt>
                <c:pt idx="24133">
                  <c:v>44833.501591493055</c:v>
                </c:pt>
                <c:pt idx="24134">
                  <c:v>44833.501595081019</c:v>
                </c:pt>
                <c:pt idx="24135">
                  <c:v>44833.501598668983</c:v>
                </c:pt>
                <c:pt idx="24136">
                  <c:v>44833.501602268516</c:v>
                </c:pt>
                <c:pt idx="24137">
                  <c:v>44833.501605763886</c:v>
                </c:pt>
                <c:pt idx="24138">
                  <c:v>44833.501609363426</c:v>
                </c:pt>
                <c:pt idx="24139">
                  <c:v>44833.50161295139</c:v>
                </c:pt>
                <c:pt idx="24140">
                  <c:v>44833.501616574074</c:v>
                </c:pt>
                <c:pt idx="24141">
                  <c:v>44833.501620162038</c:v>
                </c:pt>
                <c:pt idx="24142">
                  <c:v>44833.501623738426</c:v>
                </c:pt>
                <c:pt idx="24143">
                  <c:v>44833.501627337966</c:v>
                </c:pt>
                <c:pt idx="24144">
                  <c:v>44833.501630949075</c:v>
                </c:pt>
                <c:pt idx="24145">
                  <c:v>44833.501634548615</c:v>
                </c:pt>
                <c:pt idx="24146">
                  <c:v>44833.50163810185</c:v>
                </c:pt>
                <c:pt idx="24147">
                  <c:v>44833.501641678238</c:v>
                </c:pt>
                <c:pt idx="24148">
                  <c:v>44833.501645231481</c:v>
                </c:pt>
                <c:pt idx="24149">
                  <c:v>44833.501648726851</c:v>
                </c:pt>
                <c:pt idx="24150">
                  <c:v>44833.501652280094</c:v>
                </c:pt>
                <c:pt idx="24151">
                  <c:v>44833.501655775464</c:v>
                </c:pt>
                <c:pt idx="24152">
                  <c:v>44833.501659351852</c:v>
                </c:pt>
                <c:pt idx="24153">
                  <c:v>44833.501662835646</c:v>
                </c:pt>
                <c:pt idx="24154">
                  <c:v>44833.501666388889</c:v>
                </c:pt>
                <c:pt idx="24155">
                  <c:v>44833.501669976853</c:v>
                </c:pt>
                <c:pt idx="24156">
                  <c:v>44833.501673564817</c:v>
                </c:pt>
                <c:pt idx="24157">
                  <c:v>44833.501677141205</c:v>
                </c:pt>
                <c:pt idx="24158">
                  <c:v>44833.501680729169</c:v>
                </c:pt>
                <c:pt idx="24159">
                  <c:v>44833.501684212963</c:v>
                </c:pt>
                <c:pt idx="24160">
                  <c:v>44833.501687800926</c:v>
                </c:pt>
                <c:pt idx="24161">
                  <c:v>44833.501691377314</c:v>
                </c:pt>
                <c:pt idx="24162">
                  <c:v>44833.501694988423</c:v>
                </c:pt>
                <c:pt idx="24163">
                  <c:v>44833.501698587963</c:v>
                </c:pt>
                <c:pt idx="24164">
                  <c:v>44833.501702175927</c:v>
                </c:pt>
                <c:pt idx="24165">
                  <c:v>44833.501705659721</c:v>
                </c:pt>
                <c:pt idx="24166">
                  <c:v>44833.501709236109</c:v>
                </c:pt>
                <c:pt idx="24167">
                  <c:v>44833.501712812496</c:v>
                </c:pt>
                <c:pt idx="24168">
                  <c:v>44833.501716435188</c:v>
                </c:pt>
                <c:pt idx="24169">
                  <c:v>44833.501720023145</c:v>
                </c:pt>
                <c:pt idx="24170">
                  <c:v>44833.501723506946</c:v>
                </c:pt>
                <c:pt idx="24171">
                  <c:v>44833.50172709491</c:v>
                </c:pt>
                <c:pt idx="24172">
                  <c:v>44833.501730578704</c:v>
                </c:pt>
                <c:pt idx="24173">
                  <c:v>44833.501734189813</c:v>
                </c:pt>
                <c:pt idx="24174">
                  <c:v>44833.501737789353</c:v>
                </c:pt>
                <c:pt idx="24175">
                  <c:v>44833.501741377317</c:v>
                </c:pt>
                <c:pt idx="24176">
                  <c:v>44833.501744976849</c:v>
                </c:pt>
                <c:pt idx="24177">
                  <c:v>44833.501748472219</c:v>
                </c:pt>
                <c:pt idx="24178">
                  <c:v>44833.501752060183</c:v>
                </c:pt>
                <c:pt idx="24179">
                  <c:v>44833.501755636571</c:v>
                </c:pt>
                <c:pt idx="24180">
                  <c:v>44833.501759212966</c:v>
                </c:pt>
                <c:pt idx="24181">
                  <c:v>44833.501762835651</c:v>
                </c:pt>
                <c:pt idx="24182">
                  <c:v>44833.501766319445</c:v>
                </c:pt>
                <c:pt idx="24183">
                  <c:v>44833.501769918985</c:v>
                </c:pt>
                <c:pt idx="24184">
                  <c:v>44833.501773495373</c:v>
                </c:pt>
                <c:pt idx="24185">
                  <c:v>44833.501777083336</c:v>
                </c:pt>
                <c:pt idx="24186">
                  <c:v>44833.501780694445</c:v>
                </c:pt>
                <c:pt idx="24187">
                  <c:v>44833.501784293985</c:v>
                </c:pt>
                <c:pt idx="24188">
                  <c:v>44833.501787881942</c:v>
                </c:pt>
                <c:pt idx="24189">
                  <c:v>44833.501791365743</c:v>
                </c:pt>
                <c:pt idx="24190">
                  <c:v>44833.501794976852</c:v>
                </c:pt>
                <c:pt idx="24191">
                  <c:v>44833.501798576392</c:v>
                </c:pt>
                <c:pt idx="24192">
                  <c:v>44833.501802164355</c:v>
                </c:pt>
                <c:pt idx="24193">
                  <c:v>44833.501805775464</c:v>
                </c:pt>
                <c:pt idx="24194">
                  <c:v>44833.501809351852</c:v>
                </c:pt>
                <c:pt idx="24195">
                  <c:v>44833.501812951392</c:v>
                </c:pt>
                <c:pt idx="24196">
                  <c:v>44833.50181652778</c:v>
                </c:pt>
                <c:pt idx="24197">
                  <c:v>44833.501820115744</c:v>
                </c:pt>
                <c:pt idx="24198">
                  <c:v>44833.501823726852</c:v>
                </c:pt>
                <c:pt idx="24199">
                  <c:v>44833.50182730324</c:v>
                </c:pt>
                <c:pt idx="24200">
                  <c:v>44833.501830891204</c:v>
                </c:pt>
                <c:pt idx="24201">
                  <c:v>44833.501834374998</c:v>
                </c:pt>
                <c:pt idx="24202">
                  <c:v>44833.501837939817</c:v>
                </c:pt>
                <c:pt idx="24203">
                  <c:v>44833.501841516205</c:v>
                </c:pt>
                <c:pt idx="24204">
                  <c:v>44833.501845115738</c:v>
                </c:pt>
                <c:pt idx="24205">
                  <c:v>44833.501848622684</c:v>
                </c:pt>
                <c:pt idx="24206">
                  <c:v>44833.501852222224</c:v>
                </c:pt>
                <c:pt idx="24207">
                  <c:v>44833.501855810187</c:v>
                </c:pt>
                <c:pt idx="24208">
                  <c:v>44833.50185940972</c:v>
                </c:pt>
                <c:pt idx="24209">
                  <c:v>44833.50186290509</c:v>
                </c:pt>
                <c:pt idx="24210">
                  <c:v>44833.501866493054</c:v>
                </c:pt>
                <c:pt idx="24211">
                  <c:v>44833.501869976855</c:v>
                </c:pt>
                <c:pt idx="24212">
                  <c:v>44833.501873564812</c:v>
                </c:pt>
                <c:pt idx="24213">
                  <c:v>44833.501877129631</c:v>
                </c:pt>
                <c:pt idx="24214">
                  <c:v>44833.501880729164</c:v>
                </c:pt>
                <c:pt idx="24215">
                  <c:v>44833.50188434028</c:v>
                </c:pt>
                <c:pt idx="24216">
                  <c:v>44833.501887824073</c:v>
                </c:pt>
                <c:pt idx="24217">
                  <c:v>44833.501891423613</c:v>
                </c:pt>
                <c:pt idx="24218">
                  <c:v>44833.501895034722</c:v>
                </c:pt>
                <c:pt idx="24219">
                  <c:v>44833.501898622686</c:v>
                </c:pt>
                <c:pt idx="24220">
                  <c:v>44833.501902199074</c:v>
                </c:pt>
                <c:pt idx="24221">
                  <c:v>44833.501905775462</c:v>
                </c:pt>
                <c:pt idx="24222">
                  <c:v>44833.501909386578</c:v>
                </c:pt>
                <c:pt idx="24223">
                  <c:v>44833.501912881948</c:v>
                </c:pt>
                <c:pt idx="24224">
                  <c:v>44833.50191648148</c:v>
                </c:pt>
                <c:pt idx="24225">
                  <c:v>44833.501920057868</c:v>
                </c:pt>
                <c:pt idx="24226">
                  <c:v>44833.501923668984</c:v>
                </c:pt>
                <c:pt idx="24227">
                  <c:v>44833.501927280093</c:v>
                </c:pt>
                <c:pt idx="24228">
                  <c:v>44833.501930763887</c:v>
                </c:pt>
                <c:pt idx="24229">
                  <c:v>44833.50193431713</c:v>
                </c:pt>
                <c:pt idx="24230">
                  <c:v>44833.501937905094</c:v>
                </c:pt>
                <c:pt idx="24231">
                  <c:v>44833.501941388888</c:v>
                </c:pt>
                <c:pt idx="24232">
                  <c:v>44833.501944953707</c:v>
                </c:pt>
                <c:pt idx="24233">
                  <c:v>44833.501948437501</c:v>
                </c:pt>
                <c:pt idx="24234">
                  <c:v>44833.501952025465</c:v>
                </c:pt>
                <c:pt idx="24235">
                  <c:v>44833.501955624997</c:v>
                </c:pt>
                <c:pt idx="24236">
                  <c:v>44833.501959224537</c:v>
                </c:pt>
                <c:pt idx="24237">
                  <c:v>44833.501962812501</c:v>
                </c:pt>
                <c:pt idx="24238">
                  <c:v>44833.501966412034</c:v>
                </c:pt>
                <c:pt idx="24239">
                  <c:v>44833.501969907411</c:v>
                </c:pt>
                <c:pt idx="24240">
                  <c:v>44833.501973472223</c:v>
                </c:pt>
                <c:pt idx="24241">
                  <c:v>44833.501976956017</c:v>
                </c:pt>
                <c:pt idx="24242">
                  <c:v>44833.501980543981</c:v>
                </c:pt>
                <c:pt idx="24243">
                  <c:v>44833.501984143521</c:v>
                </c:pt>
                <c:pt idx="24244">
                  <c:v>44833.501987708332</c:v>
                </c:pt>
                <c:pt idx="24245">
                  <c:v>44833.501991331017</c:v>
                </c:pt>
                <c:pt idx="24246">
                  <c:v>44833.501994918981</c:v>
                </c:pt>
                <c:pt idx="24247">
                  <c:v>44833.501998506945</c:v>
                </c:pt>
                <c:pt idx="24248">
                  <c:v>44833.502002118053</c:v>
                </c:pt>
                <c:pt idx="24249">
                  <c:v>44833.502005706017</c:v>
                </c:pt>
                <c:pt idx="24250">
                  <c:v>44833.502009305557</c:v>
                </c:pt>
                <c:pt idx="24251">
                  <c:v>44833.502012893521</c:v>
                </c:pt>
                <c:pt idx="24252">
                  <c:v>44833.502016516206</c:v>
                </c:pt>
                <c:pt idx="24253">
                  <c:v>44833.50202010417</c:v>
                </c:pt>
                <c:pt idx="24254">
                  <c:v>44833.502023692126</c:v>
                </c:pt>
                <c:pt idx="24255">
                  <c:v>44833.502027175928</c:v>
                </c:pt>
                <c:pt idx="24256">
                  <c:v>44833.502030787036</c:v>
                </c:pt>
                <c:pt idx="24257">
                  <c:v>44833.502034386576</c:v>
                </c:pt>
                <c:pt idx="24258">
                  <c:v>44833.502037951388</c:v>
                </c:pt>
                <c:pt idx="24259">
                  <c:v>44833.502041550928</c:v>
                </c:pt>
                <c:pt idx="24260">
                  <c:v>44833.502045162037</c:v>
                </c:pt>
                <c:pt idx="24261">
                  <c:v>44833.502048645831</c:v>
                </c:pt>
                <c:pt idx="24262">
                  <c:v>44833.502052233795</c:v>
                </c:pt>
                <c:pt idx="24263">
                  <c:v>44833.502055833334</c:v>
                </c:pt>
                <c:pt idx="24264">
                  <c:v>44833.502059444443</c:v>
                </c:pt>
                <c:pt idx="24265">
                  <c:v>44833.502063032407</c:v>
                </c:pt>
                <c:pt idx="24266">
                  <c:v>44833.502066516201</c:v>
                </c:pt>
                <c:pt idx="24267">
                  <c:v>44833.50207008102</c:v>
                </c:pt>
                <c:pt idx="24268">
                  <c:v>44833.502073564814</c:v>
                </c:pt>
                <c:pt idx="24269">
                  <c:v>44833.502077141202</c:v>
                </c:pt>
                <c:pt idx="24270">
                  <c:v>44833.502080729166</c:v>
                </c:pt>
                <c:pt idx="24271">
                  <c:v>44833.502084340274</c:v>
                </c:pt>
                <c:pt idx="24272">
                  <c:v>44833.502087939814</c:v>
                </c:pt>
                <c:pt idx="24273">
                  <c:v>44833.502091527778</c:v>
                </c:pt>
                <c:pt idx="24274">
                  <c:v>44833.502095150463</c:v>
                </c:pt>
                <c:pt idx="24275">
                  <c:v>44833.502098750003</c:v>
                </c:pt>
                <c:pt idx="24276">
                  <c:v>44833.50210233796</c:v>
                </c:pt>
                <c:pt idx="24277">
                  <c:v>44833.502105949075</c:v>
                </c:pt>
                <c:pt idx="24278">
                  <c:v>44833.502109432869</c:v>
                </c:pt>
                <c:pt idx="24279">
                  <c:v>44833.502113020833</c:v>
                </c:pt>
                <c:pt idx="24280">
                  <c:v>44833.502116585645</c:v>
                </c:pt>
                <c:pt idx="24281">
                  <c:v>44833.50212016204</c:v>
                </c:pt>
                <c:pt idx="24282">
                  <c:v>44833.502123761573</c:v>
                </c:pt>
                <c:pt idx="24283">
                  <c:v>44833.502127349537</c:v>
                </c:pt>
                <c:pt idx="24284">
                  <c:v>44833.502130925925</c:v>
                </c:pt>
                <c:pt idx="24285">
                  <c:v>44833.502134409726</c:v>
                </c:pt>
                <c:pt idx="24286">
                  <c:v>44833.502137986114</c:v>
                </c:pt>
                <c:pt idx="24287">
                  <c:v>44833.502141550925</c:v>
                </c:pt>
                <c:pt idx="24288">
                  <c:v>44833.502145115737</c:v>
                </c:pt>
                <c:pt idx="24289">
                  <c:v>44833.502148703701</c:v>
                </c:pt>
                <c:pt idx="24290">
                  <c:v>44833.50215226852</c:v>
                </c:pt>
                <c:pt idx="24291">
                  <c:v>44833.502155868053</c:v>
                </c:pt>
                <c:pt idx="24292">
                  <c:v>44833.502159421296</c:v>
                </c:pt>
                <c:pt idx="24293">
                  <c:v>44833.50216300926</c:v>
                </c:pt>
                <c:pt idx="24294">
                  <c:v>44833.502166585648</c:v>
                </c:pt>
                <c:pt idx="24295">
                  <c:v>44833.502170138891</c:v>
                </c:pt>
                <c:pt idx="24296">
                  <c:v>44833.502173738423</c:v>
                </c:pt>
                <c:pt idx="24297">
                  <c:v>44833.502177303242</c:v>
                </c:pt>
                <c:pt idx="24298">
                  <c:v>44833.50218087963</c:v>
                </c:pt>
                <c:pt idx="24299">
                  <c:v>44833.502184432873</c:v>
                </c:pt>
                <c:pt idx="24300">
                  <c:v>44833.502187997685</c:v>
                </c:pt>
                <c:pt idx="24301">
                  <c:v>44833.502191585649</c:v>
                </c:pt>
                <c:pt idx="24302">
                  <c:v>44833.502195208333</c:v>
                </c:pt>
                <c:pt idx="24303">
                  <c:v>44833.502198773145</c:v>
                </c:pt>
                <c:pt idx="24304">
                  <c:v>44833.502202361109</c:v>
                </c:pt>
                <c:pt idx="24305">
                  <c:v>44833.50220584491</c:v>
                </c:pt>
                <c:pt idx="24306">
                  <c:v>44833.502209421298</c:v>
                </c:pt>
                <c:pt idx="24307">
                  <c:v>44833.502213009262</c:v>
                </c:pt>
                <c:pt idx="24308">
                  <c:v>44833.502216620371</c:v>
                </c:pt>
                <c:pt idx="24309">
                  <c:v>44833.502220104165</c:v>
                </c:pt>
                <c:pt idx="24310">
                  <c:v>44833.502223680553</c:v>
                </c:pt>
                <c:pt idx="24311">
                  <c:v>44833.502227164354</c:v>
                </c:pt>
                <c:pt idx="24312">
                  <c:v>44833.502230763886</c:v>
                </c:pt>
                <c:pt idx="24313">
                  <c:v>44833.502234375002</c:v>
                </c:pt>
                <c:pt idx="24314">
                  <c:v>44833.502237858796</c:v>
                </c:pt>
                <c:pt idx="24315">
                  <c:v>44833.50224144676</c:v>
                </c:pt>
                <c:pt idx="24316">
                  <c:v>44833.502245046293</c:v>
                </c:pt>
                <c:pt idx="24317">
                  <c:v>44833.502248611112</c:v>
                </c:pt>
                <c:pt idx="24318">
                  <c:v>44833.502252233797</c:v>
                </c:pt>
                <c:pt idx="24319">
                  <c:v>44833.502255833337</c:v>
                </c:pt>
                <c:pt idx="24320">
                  <c:v>44833.502259421293</c:v>
                </c:pt>
                <c:pt idx="24321">
                  <c:v>44833.502263020833</c:v>
                </c:pt>
                <c:pt idx="24322">
                  <c:v>44833.502266516203</c:v>
                </c:pt>
                <c:pt idx="24323">
                  <c:v>44833.502270104167</c:v>
                </c:pt>
                <c:pt idx="24324">
                  <c:v>44833.502273692131</c:v>
                </c:pt>
                <c:pt idx="24325">
                  <c:v>44833.50227730324</c:v>
                </c:pt>
                <c:pt idx="24326">
                  <c:v>44833.502280787034</c:v>
                </c:pt>
                <c:pt idx="24327">
                  <c:v>44833.502284386574</c:v>
                </c:pt>
                <c:pt idx="24328">
                  <c:v>44833.502287974537</c:v>
                </c:pt>
                <c:pt idx="24329">
                  <c:v>44833.502291597222</c:v>
                </c:pt>
                <c:pt idx="24330">
                  <c:v>44833.502295196762</c:v>
                </c:pt>
                <c:pt idx="24331">
                  <c:v>44833.50229877315</c:v>
                </c:pt>
                <c:pt idx="24332">
                  <c:v>44833.502302349538</c:v>
                </c:pt>
                <c:pt idx="24333">
                  <c:v>44833.502305925926</c:v>
                </c:pt>
                <c:pt idx="24334">
                  <c:v>44833.502309525466</c:v>
                </c:pt>
                <c:pt idx="24335">
                  <c:v>44833.502313020836</c:v>
                </c:pt>
                <c:pt idx="24336">
                  <c:v>44833.502316620368</c:v>
                </c:pt>
                <c:pt idx="24337">
                  <c:v>44833.502320196756</c:v>
                </c:pt>
                <c:pt idx="24338">
                  <c:v>44833.502323819448</c:v>
                </c:pt>
                <c:pt idx="24339">
                  <c:v>44833.502327303242</c:v>
                </c:pt>
                <c:pt idx="24340">
                  <c:v>44833.502330891206</c:v>
                </c:pt>
                <c:pt idx="24341">
                  <c:v>44833.502334467594</c:v>
                </c:pt>
                <c:pt idx="24342">
                  <c:v>44833.502338055558</c:v>
                </c:pt>
                <c:pt idx="24343">
                  <c:v>44833.502341678242</c:v>
                </c:pt>
                <c:pt idx="24344">
                  <c:v>44833.50234525463</c:v>
                </c:pt>
                <c:pt idx="24345">
                  <c:v>44833.502348738424</c:v>
                </c:pt>
                <c:pt idx="24346">
                  <c:v>44833.502352337964</c:v>
                </c:pt>
                <c:pt idx="24347">
                  <c:v>44833.502355949073</c:v>
                </c:pt>
                <c:pt idx="24348">
                  <c:v>44833.502359548613</c:v>
                </c:pt>
                <c:pt idx="24349">
                  <c:v>44833.502363113425</c:v>
                </c:pt>
                <c:pt idx="24350">
                  <c:v>44833.502366597226</c:v>
                </c:pt>
                <c:pt idx="24351">
                  <c:v>44833.502370185182</c:v>
                </c:pt>
                <c:pt idx="24352">
                  <c:v>44833.502373807867</c:v>
                </c:pt>
                <c:pt idx="24353">
                  <c:v>44833.502377384262</c:v>
                </c:pt>
                <c:pt idx="24354">
                  <c:v>44833.50238096065</c:v>
                </c:pt>
                <c:pt idx="24355">
                  <c:v>44833.502384444444</c:v>
                </c:pt>
                <c:pt idx="24356">
                  <c:v>44833.502388032408</c:v>
                </c:pt>
                <c:pt idx="24357">
                  <c:v>44833.502391643517</c:v>
                </c:pt>
                <c:pt idx="24358">
                  <c:v>44833.50239523148</c:v>
                </c:pt>
                <c:pt idx="24359">
                  <c:v>44833.502398715274</c:v>
                </c:pt>
                <c:pt idx="24360">
                  <c:v>44833.502402280094</c:v>
                </c:pt>
                <c:pt idx="24361">
                  <c:v>44833.502405763888</c:v>
                </c:pt>
                <c:pt idx="24362">
                  <c:v>44833.502409340275</c:v>
                </c:pt>
                <c:pt idx="24363">
                  <c:v>44833.502412928239</c:v>
                </c:pt>
                <c:pt idx="24364">
                  <c:v>44833.502416527779</c:v>
                </c:pt>
                <c:pt idx="24365">
                  <c:v>44833.502420011573</c:v>
                </c:pt>
                <c:pt idx="24366">
                  <c:v>44833.502423564816</c:v>
                </c:pt>
                <c:pt idx="24367">
                  <c:v>44833.502427164349</c:v>
                </c:pt>
                <c:pt idx="24368">
                  <c:v>44833.502430752313</c:v>
                </c:pt>
                <c:pt idx="24369">
                  <c:v>44833.502434351853</c:v>
                </c:pt>
                <c:pt idx="24370">
                  <c:v>44833.502437962961</c:v>
                </c:pt>
                <c:pt idx="24371">
                  <c:v>44833.502441446763</c:v>
                </c:pt>
                <c:pt idx="24372">
                  <c:v>44833.502445034719</c:v>
                </c:pt>
                <c:pt idx="24373">
                  <c:v>44833.502448611114</c:v>
                </c:pt>
                <c:pt idx="24374">
                  <c:v>44833.502452187502</c:v>
                </c:pt>
                <c:pt idx="24375">
                  <c:v>44833.502455810187</c:v>
                </c:pt>
                <c:pt idx="24376">
                  <c:v>44833.502459293981</c:v>
                </c:pt>
                <c:pt idx="24377">
                  <c:v>44833.502462881945</c:v>
                </c:pt>
                <c:pt idx="24378">
                  <c:v>44833.502466365739</c:v>
                </c:pt>
                <c:pt idx="24379">
                  <c:v>44833.502469953703</c:v>
                </c:pt>
                <c:pt idx="24380">
                  <c:v>44833.502473576387</c:v>
                </c:pt>
                <c:pt idx="24381">
                  <c:v>44833.502477141206</c:v>
                </c:pt>
                <c:pt idx="24382">
                  <c:v>44833.502480740739</c:v>
                </c:pt>
                <c:pt idx="24383">
                  <c:v>44833.502484328703</c:v>
                </c:pt>
                <c:pt idx="24384">
                  <c:v>44833.502487951388</c:v>
                </c:pt>
                <c:pt idx="24385">
                  <c:v>44833.502491539351</c:v>
                </c:pt>
                <c:pt idx="24386">
                  <c:v>44833.502495115739</c:v>
                </c:pt>
                <c:pt idx="24387">
                  <c:v>44833.502498703703</c:v>
                </c:pt>
                <c:pt idx="24388">
                  <c:v>44833.502502326388</c:v>
                </c:pt>
                <c:pt idx="24389">
                  <c:v>44833.502505925928</c:v>
                </c:pt>
                <c:pt idx="24390">
                  <c:v>44833.502509513892</c:v>
                </c:pt>
                <c:pt idx="24391">
                  <c:v>44833.502513113424</c:v>
                </c:pt>
                <c:pt idx="24392">
                  <c:v>44833.502516689812</c:v>
                </c:pt>
                <c:pt idx="24393">
                  <c:v>44833.502520266207</c:v>
                </c:pt>
                <c:pt idx="24394">
                  <c:v>44833.502523854164</c:v>
                </c:pt>
                <c:pt idx="24395">
                  <c:v>44833.502527418983</c:v>
                </c:pt>
                <c:pt idx="24396">
                  <c:v>44833.502530995371</c:v>
                </c:pt>
                <c:pt idx="24397">
                  <c:v>44833.502534479165</c:v>
                </c:pt>
                <c:pt idx="24398">
                  <c:v>44833.502538043984</c:v>
                </c:pt>
                <c:pt idx="24399">
                  <c:v>44833.502541608796</c:v>
                </c:pt>
                <c:pt idx="24400">
                  <c:v>44833.50254509259</c:v>
                </c:pt>
                <c:pt idx="24401">
                  <c:v>44833.502548668985</c:v>
                </c:pt>
                <c:pt idx="24402">
                  <c:v>44833.502552256941</c:v>
                </c:pt>
                <c:pt idx="24403">
                  <c:v>44833.502555868057</c:v>
                </c:pt>
                <c:pt idx="24404">
                  <c:v>44833.502559456021</c:v>
                </c:pt>
                <c:pt idx="24405">
                  <c:v>44833.502563043985</c:v>
                </c:pt>
                <c:pt idx="24406">
                  <c:v>44833.502566608797</c:v>
                </c:pt>
                <c:pt idx="24407">
                  <c:v>44833.502570196761</c:v>
                </c:pt>
                <c:pt idx="24408">
                  <c:v>44833.502573819445</c:v>
                </c:pt>
                <c:pt idx="24409">
                  <c:v>44833.502577407409</c:v>
                </c:pt>
                <c:pt idx="24410">
                  <c:v>44833.502580983797</c:v>
                </c:pt>
                <c:pt idx="24411">
                  <c:v>44833.502584548609</c:v>
                </c:pt>
                <c:pt idx="24412">
                  <c:v>44833.502588148149</c:v>
                </c:pt>
                <c:pt idx="24413">
                  <c:v>44833.502591724537</c:v>
                </c:pt>
                <c:pt idx="24414">
                  <c:v>44833.502595335645</c:v>
                </c:pt>
                <c:pt idx="24415">
                  <c:v>44833.502598923609</c:v>
                </c:pt>
                <c:pt idx="24416">
                  <c:v>44833.502602499997</c:v>
                </c:pt>
                <c:pt idx="24417">
                  <c:v>44833.502605983798</c:v>
                </c:pt>
                <c:pt idx="24418">
                  <c:v>44833.50260954861</c:v>
                </c:pt>
                <c:pt idx="24419">
                  <c:v>44833.502613113429</c:v>
                </c:pt>
                <c:pt idx="24420">
                  <c:v>44833.502616678241</c:v>
                </c:pt>
                <c:pt idx="24421">
                  <c:v>44833.502620243053</c:v>
                </c:pt>
                <c:pt idx="24422">
                  <c:v>44833.50262378472</c:v>
                </c:pt>
                <c:pt idx="24423">
                  <c:v>44833.50262738426</c:v>
                </c:pt>
                <c:pt idx="24424">
                  <c:v>44833.502630868054</c:v>
                </c:pt>
                <c:pt idx="24425">
                  <c:v>44833.502634444441</c:v>
                </c:pt>
                <c:pt idx="24426">
                  <c:v>44833.502638020836</c:v>
                </c:pt>
                <c:pt idx="24427">
                  <c:v>44833.502641631945</c:v>
                </c:pt>
                <c:pt idx="24428">
                  <c:v>44833.502645219909</c:v>
                </c:pt>
                <c:pt idx="24429">
                  <c:v>44833.502648796297</c:v>
                </c:pt>
                <c:pt idx="24430">
                  <c:v>44833.502652372685</c:v>
                </c:pt>
                <c:pt idx="24431">
                  <c:v>44833.502655914352</c:v>
                </c:pt>
                <c:pt idx="24432">
                  <c:v>44833.502659502316</c:v>
                </c:pt>
                <c:pt idx="24433">
                  <c:v>44833.502663090279</c:v>
                </c:pt>
                <c:pt idx="24434">
                  <c:v>44833.502666574073</c:v>
                </c:pt>
                <c:pt idx="24435">
                  <c:v>44833.502670162037</c:v>
                </c:pt>
                <c:pt idx="24436">
                  <c:v>44833.502673784722</c:v>
                </c:pt>
                <c:pt idx="24437">
                  <c:v>44833.502677372686</c:v>
                </c:pt>
                <c:pt idx="24438">
                  <c:v>44833.502680949074</c:v>
                </c:pt>
                <c:pt idx="24439">
                  <c:v>44833.502684537038</c:v>
                </c:pt>
                <c:pt idx="24440">
                  <c:v>44833.502688136577</c:v>
                </c:pt>
                <c:pt idx="24441">
                  <c:v>44833.502691747686</c:v>
                </c:pt>
                <c:pt idx="24442">
                  <c:v>44833.502695324074</c:v>
                </c:pt>
                <c:pt idx="24443">
                  <c:v>44833.502698877317</c:v>
                </c:pt>
                <c:pt idx="24444">
                  <c:v>44833.502702453705</c:v>
                </c:pt>
                <c:pt idx="24445">
                  <c:v>44833.502706030093</c:v>
                </c:pt>
                <c:pt idx="24446">
                  <c:v>44833.502709629633</c:v>
                </c:pt>
                <c:pt idx="24447">
                  <c:v>44833.502713182868</c:v>
                </c:pt>
                <c:pt idx="24448">
                  <c:v>44833.502716759256</c:v>
                </c:pt>
                <c:pt idx="24449">
                  <c:v>44833.502720243057</c:v>
                </c:pt>
                <c:pt idx="24450">
                  <c:v>44833.502723831021</c:v>
                </c:pt>
                <c:pt idx="24451">
                  <c:v>44833.502727430554</c:v>
                </c:pt>
                <c:pt idx="24452">
                  <c:v>44833.502731018518</c:v>
                </c:pt>
                <c:pt idx="24453">
                  <c:v>44833.502734583337</c:v>
                </c:pt>
                <c:pt idx="24454">
                  <c:v>44833.502738067131</c:v>
                </c:pt>
                <c:pt idx="24455">
                  <c:v>44833.502741666663</c:v>
                </c:pt>
                <c:pt idx="24456">
                  <c:v>44833.502745277779</c:v>
                </c:pt>
                <c:pt idx="24457">
                  <c:v>44833.502748865743</c:v>
                </c:pt>
                <c:pt idx="24458">
                  <c:v>44833.502752442131</c:v>
                </c:pt>
                <c:pt idx="24459">
                  <c:v>44833.502756030095</c:v>
                </c:pt>
                <c:pt idx="24460">
                  <c:v>44833.50275965278</c:v>
                </c:pt>
                <c:pt idx="24461">
                  <c:v>44833.502763252312</c:v>
                </c:pt>
                <c:pt idx="24462">
                  <c:v>44833.5027668287</c:v>
                </c:pt>
                <c:pt idx="24463">
                  <c:v>44833.502770439816</c:v>
                </c:pt>
                <c:pt idx="24464">
                  <c:v>44833.50277392361</c:v>
                </c:pt>
                <c:pt idx="24465">
                  <c:v>44833.50277752315</c:v>
                </c:pt>
                <c:pt idx="24466">
                  <c:v>44833.502781099538</c:v>
                </c:pt>
                <c:pt idx="24467">
                  <c:v>44833.502784687502</c:v>
                </c:pt>
                <c:pt idx="24468">
                  <c:v>44833.502788310187</c:v>
                </c:pt>
                <c:pt idx="24469">
                  <c:v>44833.502791909719</c:v>
                </c:pt>
                <c:pt idx="24470">
                  <c:v>44833.502795486114</c:v>
                </c:pt>
                <c:pt idx="24471">
                  <c:v>44833.502798981484</c:v>
                </c:pt>
                <c:pt idx="24472">
                  <c:v>44833.502802581017</c:v>
                </c:pt>
                <c:pt idx="24473">
                  <c:v>44833.502806168981</c:v>
                </c:pt>
                <c:pt idx="24474">
                  <c:v>44833.502809652775</c:v>
                </c:pt>
                <c:pt idx="24475">
                  <c:v>44833.502813136576</c:v>
                </c:pt>
                <c:pt idx="24476">
                  <c:v>44833.502816712964</c:v>
                </c:pt>
                <c:pt idx="24477">
                  <c:v>44833.502820335649</c:v>
                </c:pt>
                <c:pt idx="24478">
                  <c:v>44833.502823819443</c:v>
                </c:pt>
                <c:pt idx="24479">
                  <c:v>44833.502827418983</c:v>
                </c:pt>
                <c:pt idx="24480">
                  <c:v>44833.50283099537</c:v>
                </c:pt>
                <c:pt idx="24481">
                  <c:v>44833.502834479164</c:v>
                </c:pt>
                <c:pt idx="24482">
                  <c:v>44833.502838101849</c:v>
                </c:pt>
                <c:pt idx="24483">
                  <c:v>44833.502841643516</c:v>
                </c:pt>
                <c:pt idx="24484">
                  <c:v>44833.502845243056</c:v>
                </c:pt>
                <c:pt idx="24485">
                  <c:v>44833.50284883102</c:v>
                </c:pt>
                <c:pt idx="24486">
                  <c:v>44833.502852418984</c:v>
                </c:pt>
                <c:pt idx="24487">
                  <c:v>44833.502855902778</c:v>
                </c:pt>
                <c:pt idx="24488">
                  <c:v>44833.502859525463</c:v>
                </c:pt>
                <c:pt idx="24489">
                  <c:v>44833.502863113426</c:v>
                </c:pt>
                <c:pt idx="24490">
                  <c:v>44833.50286670139</c:v>
                </c:pt>
                <c:pt idx="24491">
                  <c:v>44833.502870312499</c:v>
                </c:pt>
                <c:pt idx="24492">
                  <c:v>44833.502873796293</c:v>
                </c:pt>
                <c:pt idx="24493">
                  <c:v>44833.502877384257</c:v>
                </c:pt>
                <c:pt idx="24494">
                  <c:v>44833.502880972221</c:v>
                </c:pt>
                <c:pt idx="24495">
                  <c:v>44833.502884560185</c:v>
                </c:pt>
                <c:pt idx="24496">
                  <c:v>44833.502888124996</c:v>
                </c:pt>
                <c:pt idx="24497">
                  <c:v>44833.502891736112</c:v>
                </c:pt>
                <c:pt idx="24498">
                  <c:v>44833.502895324076</c:v>
                </c:pt>
                <c:pt idx="24499">
                  <c:v>44833.50289880787</c:v>
                </c:pt>
                <c:pt idx="24500">
                  <c:v>44833.502902395834</c:v>
                </c:pt>
                <c:pt idx="24501">
                  <c:v>44833.502905879628</c:v>
                </c:pt>
                <c:pt idx="24502">
                  <c:v>44833.502909444447</c:v>
                </c:pt>
                <c:pt idx="24503">
                  <c:v>44833.502912928241</c:v>
                </c:pt>
                <c:pt idx="24504">
                  <c:v>44833.502916527781</c:v>
                </c:pt>
                <c:pt idx="24505">
                  <c:v>44833.502920057872</c:v>
                </c:pt>
                <c:pt idx="24506">
                  <c:v>44833.502923541666</c:v>
                </c:pt>
                <c:pt idx="24507">
                  <c:v>44833.502927152775</c:v>
                </c:pt>
                <c:pt idx="24508">
                  <c:v>44833.502930659721</c:v>
                </c:pt>
                <c:pt idx="24509">
                  <c:v>44833.502934247685</c:v>
                </c:pt>
                <c:pt idx="24510">
                  <c:v>44833.502937858793</c:v>
                </c:pt>
                <c:pt idx="24511">
                  <c:v>44833.502941342595</c:v>
                </c:pt>
                <c:pt idx="24512">
                  <c:v>44833.502944930558</c:v>
                </c:pt>
                <c:pt idx="24513">
                  <c:v>44833.502948506946</c:v>
                </c:pt>
                <c:pt idx="24514">
                  <c:v>44833.502952083334</c:v>
                </c:pt>
                <c:pt idx="24515">
                  <c:v>44833.502955659722</c:v>
                </c:pt>
                <c:pt idx="24516">
                  <c:v>44833.502959143516</c:v>
                </c:pt>
                <c:pt idx="24517">
                  <c:v>44833.502962743056</c:v>
                </c:pt>
                <c:pt idx="24518">
                  <c:v>44833.502966342596</c:v>
                </c:pt>
                <c:pt idx="24519">
                  <c:v>44833.50296982639</c:v>
                </c:pt>
                <c:pt idx="24520">
                  <c:v>44833.502973425922</c:v>
                </c:pt>
                <c:pt idx="24521">
                  <c:v>44833.502977025462</c:v>
                </c:pt>
                <c:pt idx="24522">
                  <c:v>44833.502980520832</c:v>
                </c:pt>
                <c:pt idx="24523">
                  <c:v>44833.50298409722</c:v>
                </c:pt>
                <c:pt idx="24524">
                  <c:v>44833.502987673608</c:v>
                </c:pt>
                <c:pt idx="24525">
                  <c:v>44833.502991250003</c:v>
                </c:pt>
                <c:pt idx="24526">
                  <c:v>44833.502994849536</c:v>
                </c:pt>
                <c:pt idx="24527">
                  <c:v>44833.502998460652</c:v>
                </c:pt>
                <c:pt idx="24528">
                  <c:v>44833.503002060184</c:v>
                </c:pt>
                <c:pt idx="24529">
                  <c:v>44833.503005648148</c:v>
                </c:pt>
                <c:pt idx="24530">
                  <c:v>44833.503009270833</c:v>
                </c:pt>
                <c:pt idx="24531">
                  <c:v>44833.503012870373</c:v>
                </c:pt>
                <c:pt idx="24532">
                  <c:v>44833.503016446761</c:v>
                </c:pt>
                <c:pt idx="24533">
                  <c:v>44833.503019930555</c:v>
                </c:pt>
                <c:pt idx="24534">
                  <c:v>44833.503023553239</c:v>
                </c:pt>
                <c:pt idx="24535">
                  <c:v>44833.503027141203</c:v>
                </c:pt>
                <c:pt idx="24536">
                  <c:v>44833.503030706015</c:v>
                </c:pt>
                <c:pt idx="24537">
                  <c:v>44833.503034328707</c:v>
                </c:pt>
                <c:pt idx="24538">
                  <c:v>44833.503037939816</c:v>
                </c:pt>
                <c:pt idx="24539">
                  <c:v>44833.503041516204</c:v>
                </c:pt>
                <c:pt idx="24540">
                  <c:v>44833.503045115744</c:v>
                </c:pt>
                <c:pt idx="24541">
                  <c:v>44833.503048726852</c:v>
                </c:pt>
                <c:pt idx="24542">
                  <c:v>44833.503052314816</c:v>
                </c:pt>
                <c:pt idx="24543">
                  <c:v>44833.503055879628</c:v>
                </c:pt>
                <c:pt idx="24544">
                  <c:v>44833.503059374998</c:v>
                </c:pt>
                <c:pt idx="24545">
                  <c:v>44833.503062962962</c:v>
                </c:pt>
                <c:pt idx="24546">
                  <c:v>44833.503066585647</c:v>
                </c:pt>
                <c:pt idx="24547">
                  <c:v>44833.50307017361</c:v>
                </c:pt>
                <c:pt idx="24548">
                  <c:v>44833.503073761574</c:v>
                </c:pt>
                <c:pt idx="24549">
                  <c:v>44833.503077384259</c:v>
                </c:pt>
                <c:pt idx="24550">
                  <c:v>44833.503080960647</c:v>
                </c:pt>
                <c:pt idx="24551">
                  <c:v>44833.503084548611</c:v>
                </c:pt>
                <c:pt idx="24552">
                  <c:v>44833.503088124999</c:v>
                </c:pt>
                <c:pt idx="24553">
                  <c:v>44833.503091712962</c:v>
                </c:pt>
                <c:pt idx="24554">
                  <c:v>44833.503095300926</c:v>
                </c:pt>
                <c:pt idx="24555">
                  <c:v>44833.503098900466</c:v>
                </c:pt>
                <c:pt idx="24556">
                  <c:v>44833.503102499999</c:v>
                </c:pt>
                <c:pt idx="24557">
                  <c:v>44833.503106087963</c:v>
                </c:pt>
                <c:pt idx="24558">
                  <c:v>44833.503109710648</c:v>
                </c:pt>
                <c:pt idx="24559">
                  <c:v>44833.503113310187</c:v>
                </c:pt>
                <c:pt idx="24560">
                  <c:v>44833.503116874999</c:v>
                </c:pt>
                <c:pt idx="24561">
                  <c:v>44833.503120462963</c:v>
                </c:pt>
                <c:pt idx="24562">
                  <c:v>44833.503124074072</c:v>
                </c:pt>
                <c:pt idx="24563">
                  <c:v>44833.503127662036</c:v>
                </c:pt>
                <c:pt idx="24564">
                  <c:v>44833.503131238424</c:v>
                </c:pt>
                <c:pt idx="24565">
                  <c:v>44833.503134814811</c:v>
                </c:pt>
                <c:pt idx="24566">
                  <c:v>44833.503138298613</c:v>
                </c:pt>
                <c:pt idx="24567">
                  <c:v>44833.503141886576</c:v>
                </c:pt>
                <c:pt idx="24568">
                  <c:v>44833.503145509261</c:v>
                </c:pt>
                <c:pt idx="24569">
                  <c:v>44833.503149108794</c:v>
                </c:pt>
                <c:pt idx="24570">
                  <c:v>44833.503152696758</c:v>
                </c:pt>
                <c:pt idx="24571">
                  <c:v>44833.503156307874</c:v>
                </c:pt>
                <c:pt idx="24572">
                  <c:v>44833.503159791668</c:v>
                </c:pt>
                <c:pt idx="24573">
                  <c:v>44833.503163379632</c:v>
                </c:pt>
                <c:pt idx="24574">
                  <c:v>44833.503166979164</c:v>
                </c:pt>
                <c:pt idx="24575">
                  <c:v>44833.50317059028</c:v>
                </c:pt>
                <c:pt idx="24576">
                  <c:v>44833.503174178244</c:v>
                </c:pt>
                <c:pt idx="24577">
                  <c:v>44833.503177754632</c:v>
                </c:pt>
                <c:pt idx="24578">
                  <c:v>44833.503181354165</c:v>
                </c:pt>
                <c:pt idx="24579">
                  <c:v>44833.503184907408</c:v>
                </c:pt>
                <c:pt idx="24580">
                  <c:v>44833.503188472219</c:v>
                </c:pt>
                <c:pt idx="24581">
                  <c:v>44833.503192060183</c:v>
                </c:pt>
                <c:pt idx="24582">
                  <c:v>44833.503195682868</c:v>
                </c:pt>
                <c:pt idx="24583">
                  <c:v>44833.503199270832</c:v>
                </c:pt>
                <c:pt idx="24584">
                  <c:v>44833.503202754633</c:v>
                </c:pt>
                <c:pt idx="24585">
                  <c:v>44833.50320634259</c:v>
                </c:pt>
                <c:pt idx="24586">
                  <c:v>44833.503209965274</c:v>
                </c:pt>
                <c:pt idx="24587">
                  <c:v>44833.503213553238</c:v>
                </c:pt>
                <c:pt idx="24588">
                  <c:v>44833.503217129626</c:v>
                </c:pt>
                <c:pt idx="24589">
                  <c:v>44833.50322071759</c:v>
                </c:pt>
                <c:pt idx="24590">
                  <c:v>44833.503224293985</c:v>
                </c:pt>
                <c:pt idx="24591">
                  <c:v>44833.503227893518</c:v>
                </c:pt>
                <c:pt idx="24592">
                  <c:v>44833.503231493058</c:v>
                </c:pt>
                <c:pt idx="24593">
                  <c:v>44833.503235069446</c:v>
                </c:pt>
                <c:pt idx="24594">
                  <c:v>44833.503238553239</c:v>
                </c:pt>
                <c:pt idx="24595">
                  <c:v>44833.503242118059</c:v>
                </c:pt>
                <c:pt idx="24596">
                  <c:v>44833.503245706015</c:v>
                </c:pt>
                <c:pt idx="24597">
                  <c:v>44833.503249328707</c:v>
                </c:pt>
                <c:pt idx="24598">
                  <c:v>44833.503252916664</c:v>
                </c:pt>
                <c:pt idx="24599">
                  <c:v>44833.503256493059</c:v>
                </c:pt>
                <c:pt idx="24600">
                  <c:v>44833.503260081015</c:v>
                </c:pt>
                <c:pt idx="24601">
                  <c:v>44833.5032637037</c:v>
                </c:pt>
                <c:pt idx="24602">
                  <c:v>44833.50326730324</c:v>
                </c:pt>
                <c:pt idx="24603">
                  <c:v>44833.503270891204</c:v>
                </c:pt>
                <c:pt idx="24604">
                  <c:v>44833.503274513889</c:v>
                </c:pt>
                <c:pt idx="24605">
                  <c:v>44833.503278090277</c:v>
                </c:pt>
                <c:pt idx="24606">
                  <c:v>44833.503281655096</c:v>
                </c:pt>
                <c:pt idx="24607">
                  <c:v>44833.503285243052</c:v>
                </c:pt>
                <c:pt idx="24608">
                  <c:v>44833.503288819447</c:v>
                </c:pt>
                <c:pt idx="24609">
                  <c:v>44833.50329241898</c:v>
                </c:pt>
                <c:pt idx="24610">
                  <c:v>44833.503296030096</c:v>
                </c:pt>
                <c:pt idx="24611">
                  <c:v>44833.503299594908</c:v>
                </c:pt>
                <c:pt idx="24612">
                  <c:v>44833.503303194448</c:v>
                </c:pt>
                <c:pt idx="24613">
                  <c:v>44833.503306759259</c:v>
                </c:pt>
                <c:pt idx="24614">
                  <c:v>44833.503310243053</c:v>
                </c:pt>
                <c:pt idx="24615">
                  <c:v>44833.503313831017</c:v>
                </c:pt>
                <c:pt idx="24616">
                  <c:v>44833.503317453702</c:v>
                </c:pt>
                <c:pt idx="24617">
                  <c:v>44833.50332103009</c:v>
                </c:pt>
                <c:pt idx="24618">
                  <c:v>44833.503324618054</c:v>
                </c:pt>
                <c:pt idx="24619">
                  <c:v>44833.503328206018</c:v>
                </c:pt>
                <c:pt idx="24620">
                  <c:v>44833.503331817126</c:v>
                </c:pt>
                <c:pt idx="24621">
                  <c:v>44833.503335393521</c:v>
                </c:pt>
                <c:pt idx="24622">
                  <c:v>44833.503338993054</c:v>
                </c:pt>
                <c:pt idx="24623">
                  <c:v>44833.503342581018</c:v>
                </c:pt>
                <c:pt idx="24624">
                  <c:v>44833.503346192127</c:v>
                </c:pt>
                <c:pt idx="24625">
                  <c:v>44833.503349675928</c:v>
                </c:pt>
                <c:pt idx="24626">
                  <c:v>44833.503353252316</c:v>
                </c:pt>
                <c:pt idx="24627">
                  <c:v>44833.50335684028</c:v>
                </c:pt>
                <c:pt idx="24628">
                  <c:v>44833.503360428243</c:v>
                </c:pt>
                <c:pt idx="24629">
                  <c:v>44833.503364050928</c:v>
                </c:pt>
                <c:pt idx="24630">
                  <c:v>44833.503367650461</c:v>
                </c:pt>
                <c:pt idx="24631">
                  <c:v>44833.503371238425</c:v>
                </c:pt>
                <c:pt idx="24632">
                  <c:v>44833.503374861109</c:v>
                </c:pt>
                <c:pt idx="24633">
                  <c:v>44833.503378449073</c:v>
                </c:pt>
                <c:pt idx="24634">
                  <c:v>44833.503382025461</c:v>
                </c:pt>
                <c:pt idx="24635">
                  <c:v>44833.503385636577</c:v>
                </c:pt>
                <c:pt idx="24636">
                  <c:v>44833.503389131947</c:v>
                </c:pt>
                <c:pt idx="24637">
                  <c:v>44833.503392615741</c:v>
                </c:pt>
                <c:pt idx="24638">
                  <c:v>44833.503396180553</c:v>
                </c:pt>
                <c:pt idx="24639">
                  <c:v>44833.503399768517</c:v>
                </c:pt>
                <c:pt idx="24640">
                  <c:v>44833.503403344905</c:v>
                </c:pt>
                <c:pt idx="24641">
                  <c:v>44833.503406932869</c:v>
                </c:pt>
                <c:pt idx="24642">
                  <c:v>44833.50341041667</c:v>
                </c:pt>
                <c:pt idx="24643">
                  <c:v>44833.503414027778</c:v>
                </c:pt>
                <c:pt idx="24644">
                  <c:v>44833.503417511572</c:v>
                </c:pt>
                <c:pt idx="24645">
                  <c:v>44833.50342108796</c:v>
                </c:pt>
                <c:pt idx="24646">
                  <c:v>44833.503424675924</c:v>
                </c:pt>
                <c:pt idx="24647">
                  <c:v>44833.503428240743</c:v>
                </c:pt>
                <c:pt idx="24648">
                  <c:v>44833.503431724537</c:v>
                </c:pt>
                <c:pt idx="24649">
                  <c:v>44833.503435300925</c:v>
                </c:pt>
                <c:pt idx="24650">
                  <c:v>44833.503438912034</c:v>
                </c:pt>
                <c:pt idx="24651">
                  <c:v>44833.503442395835</c:v>
                </c:pt>
                <c:pt idx="24652">
                  <c:v>44833.503445995368</c:v>
                </c:pt>
                <c:pt idx="24653">
                  <c:v>44833.503449583332</c:v>
                </c:pt>
                <c:pt idx="24654">
                  <c:v>44833.503453067133</c:v>
                </c:pt>
                <c:pt idx="24655">
                  <c:v>44833.503456678241</c:v>
                </c:pt>
                <c:pt idx="24656">
                  <c:v>44833.503460266205</c:v>
                </c:pt>
                <c:pt idx="24657">
                  <c:v>44833.503463749999</c:v>
                </c:pt>
                <c:pt idx="24658">
                  <c:v>44833.503467326387</c:v>
                </c:pt>
                <c:pt idx="24659">
                  <c:v>44833.503470810188</c:v>
                </c:pt>
                <c:pt idx="24660">
                  <c:v>44833.503474421297</c:v>
                </c:pt>
                <c:pt idx="24661">
                  <c:v>44833.503477986109</c:v>
                </c:pt>
                <c:pt idx="24662">
                  <c:v>44833.503481481479</c:v>
                </c:pt>
                <c:pt idx="24663">
                  <c:v>44833.503485069443</c:v>
                </c:pt>
                <c:pt idx="24664">
                  <c:v>44833.503488657407</c:v>
                </c:pt>
                <c:pt idx="24665">
                  <c:v>44833.503492141201</c:v>
                </c:pt>
                <c:pt idx="24666">
                  <c:v>44833.503495752317</c:v>
                </c:pt>
                <c:pt idx="24667">
                  <c:v>44833.503499236111</c:v>
                </c:pt>
                <c:pt idx="24668">
                  <c:v>44833.503502824075</c:v>
                </c:pt>
                <c:pt idx="24669">
                  <c:v>44833.503506400462</c:v>
                </c:pt>
                <c:pt idx="24670">
                  <c:v>44833.503509988426</c:v>
                </c:pt>
                <c:pt idx="24671">
                  <c:v>44833.503513599535</c:v>
                </c:pt>
                <c:pt idx="24672">
                  <c:v>44833.503517187499</c:v>
                </c:pt>
                <c:pt idx="24673">
                  <c:v>44833.503520763887</c:v>
                </c:pt>
                <c:pt idx="24674">
                  <c:v>44833.503524340274</c:v>
                </c:pt>
                <c:pt idx="24675">
                  <c:v>44833.503527824076</c:v>
                </c:pt>
                <c:pt idx="24676">
                  <c:v>44833.50353141204</c:v>
                </c:pt>
                <c:pt idx="24677">
                  <c:v>44833.503535023148</c:v>
                </c:pt>
                <c:pt idx="24678">
                  <c:v>44833.503538599536</c:v>
                </c:pt>
                <c:pt idx="24679">
                  <c:v>44833.5035421875</c:v>
                </c:pt>
                <c:pt idx="24680">
                  <c:v>44833.50354578704</c:v>
                </c:pt>
                <c:pt idx="24681">
                  <c:v>44833.503549398149</c:v>
                </c:pt>
                <c:pt idx="24682">
                  <c:v>44833.503552974536</c:v>
                </c:pt>
                <c:pt idx="24683">
                  <c:v>44833.503556539355</c:v>
                </c:pt>
                <c:pt idx="24684">
                  <c:v>44833.503560023149</c:v>
                </c:pt>
                <c:pt idx="24685">
                  <c:v>44833.503563611113</c:v>
                </c:pt>
                <c:pt idx="24686">
                  <c:v>44833.503567187501</c:v>
                </c:pt>
                <c:pt idx="24687">
                  <c:v>44833.503570763889</c:v>
                </c:pt>
                <c:pt idx="24688">
                  <c:v>44833.503574247683</c:v>
                </c:pt>
                <c:pt idx="24689">
                  <c:v>44833.503577870368</c:v>
                </c:pt>
                <c:pt idx="24690">
                  <c:v>44833.503581458332</c:v>
                </c:pt>
                <c:pt idx="24691">
                  <c:v>44833.503585057872</c:v>
                </c:pt>
                <c:pt idx="24692">
                  <c:v>44833.503588680556</c:v>
                </c:pt>
                <c:pt idx="24693">
                  <c:v>44833.503592245368</c:v>
                </c:pt>
                <c:pt idx="24694">
                  <c:v>44833.503595844908</c:v>
                </c:pt>
                <c:pt idx="24695">
                  <c:v>44833.503599421296</c:v>
                </c:pt>
                <c:pt idx="24696">
                  <c:v>44833.503603032404</c:v>
                </c:pt>
                <c:pt idx="24697">
                  <c:v>44833.503606620368</c:v>
                </c:pt>
                <c:pt idx="24698">
                  <c:v>44833.503610219908</c:v>
                </c:pt>
                <c:pt idx="24699">
                  <c:v>44833.503613807872</c:v>
                </c:pt>
                <c:pt idx="24700">
                  <c:v>44833.503617430557</c:v>
                </c:pt>
                <c:pt idx="24701">
                  <c:v>44833.503621018521</c:v>
                </c:pt>
                <c:pt idx="24702">
                  <c:v>44833.503624606485</c:v>
                </c:pt>
                <c:pt idx="24703">
                  <c:v>44833.503628182872</c:v>
                </c:pt>
                <c:pt idx="24704">
                  <c:v>44833.503631805557</c:v>
                </c:pt>
                <c:pt idx="24705">
                  <c:v>44833.503635393521</c:v>
                </c:pt>
                <c:pt idx="24706">
                  <c:v>44833.503638958333</c:v>
                </c:pt>
                <c:pt idx="24707">
                  <c:v>44833.503642534721</c:v>
                </c:pt>
                <c:pt idx="24708">
                  <c:v>44833.503646122685</c:v>
                </c:pt>
                <c:pt idx="24709">
                  <c:v>44833.503649722225</c:v>
                </c:pt>
                <c:pt idx="24710">
                  <c:v>44833.503653333333</c:v>
                </c:pt>
                <c:pt idx="24711">
                  <c:v>44833.503656921297</c:v>
                </c:pt>
                <c:pt idx="24712">
                  <c:v>44833.503660509261</c:v>
                </c:pt>
                <c:pt idx="24713">
                  <c:v>44833.503664108794</c:v>
                </c:pt>
                <c:pt idx="24714">
                  <c:v>44833.503667604164</c:v>
                </c:pt>
                <c:pt idx="24715">
                  <c:v>44833.503671192128</c:v>
                </c:pt>
                <c:pt idx="24716">
                  <c:v>44833.503674791667</c:v>
                </c:pt>
                <c:pt idx="24717">
                  <c:v>44833.503678402776</c:v>
                </c:pt>
                <c:pt idx="24718">
                  <c:v>44833.503682002316</c:v>
                </c:pt>
                <c:pt idx="24719">
                  <c:v>44833.50368559028</c:v>
                </c:pt>
                <c:pt idx="24720">
                  <c:v>44833.503689212965</c:v>
                </c:pt>
                <c:pt idx="24721">
                  <c:v>44833.503692812497</c:v>
                </c:pt>
                <c:pt idx="24722">
                  <c:v>44833.503696400461</c:v>
                </c:pt>
                <c:pt idx="24723">
                  <c:v>44833.503700023146</c:v>
                </c:pt>
                <c:pt idx="24724">
                  <c:v>44833.503703622686</c:v>
                </c:pt>
                <c:pt idx="24725">
                  <c:v>44833.503707164353</c:v>
                </c:pt>
                <c:pt idx="24726">
                  <c:v>44833.503710659723</c:v>
                </c:pt>
                <c:pt idx="24727">
                  <c:v>44833.503714247687</c:v>
                </c:pt>
                <c:pt idx="24728">
                  <c:v>44833.503717870371</c:v>
                </c:pt>
                <c:pt idx="24729">
                  <c:v>44833.503721458335</c:v>
                </c:pt>
                <c:pt idx="24730">
                  <c:v>44833.503725034723</c:v>
                </c:pt>
                <c:pt idx="24731">
                  <c:v>44833.503728611111</c:v>
                </c:pt>
                <c:pt idx="24732">
                  <c:v>44833.503732106481</c:v>
                </c:pt>
                <c:pt idx="24733">
                  <c:v>44833.50373571759</c:v>
                </c:pt>
                <c:pt idx="24734">
                  <c:v>44833.50373931713</c:v>
                </c:pt>
                <c:pt idx="24735">
                  <c:v>44833.503742905094</c:v>
                </c:pt>
                <c:pt idx="24736">
                  <c:v>44833.503746481481</c:v>
                </c:pt>
                <c:pt idx="24737">
                  <c:v>44833.503750104166</c:v>
                </c:pt>
                <c:pt idx="24738">
                  <c:v>44833.50375369213</c:v>
                </c:pt>
                <c:pt idx="24739">
                  <c:v>44833.503757280094</c:v>
                </c:pt>
                <c:pt idx="24740">
                  <c:v>44833.503760902779</c:v>
                </c:pt>
                <c:pt idx="24741">
                  <c:v>44833.503764502311</c:v>
                </c:pt>
                <c:pt idx="24742">
                  <c:v>44833.503768090275</c:v>
                </c:pt>
                <c:pt idx="24743">
                  <c:v>44833.50377171296</c:v>
                </c:pt>
                <c:pt idx="24744">
                  <c:v>44833.503775300924</c:v>
                </c:pt>
                <c:pt idx="24745">
                  <c:v>44833.503778900464</c:v>
                </c:pt>
                <c:pt idx="24746">
                  <c:v>44833.503782511572</c:v>
                </c:pt>
                <c:pt idx="24747">
                  <c:v>44833.503786111112</c:v>
                </c:pt>
                <c:pt idx="24748">
                  <c:v>44833.5037896875</c:v>
                </c:pt>
                <c:pt idx="24749">
                  <c:v>44833.503793275464</c:v>
                </c:pt>
                <c:pt idx="24750">
                  <c:v>44833.503796886573</c:v>
                </c:pt>
                <c:pt idx="24751">
                  <c:v>44833.503800370374</c:v>
                </c:pt>
                <c:pt idx="24752">
                  <c:v>44833.503803958331</c:v>
                </c:pt>
                <c:pt idx="24753">
                  <c:v>44833.50380755787</c:v>
                </c:pt>
                <c:pt idx="24754">
                  <c:v>44833.503811168979</c:v>
                </c:pt>
                <c:pt idx="24755">
                  <c:v>44833.503814768519</c:v>
                </c:pt>
                <c:pt idx="24756">
                  <c:v>44833.503818344907</c:v>
                </c:pt>
                <c:pt idx="24757">
                  <c:v>44833.503821828701</c:v>
                </c:pt>
                <c:pt idx="24758">
                  <c:v>44833.503825451386</c:v>
                </c:pt>
                <c:pt idx="24759">
                  <c:v>44833.503829050926</c:v>
                </c:pt>
                <c:pt idx="24760">
                  <c:v>44833.503832638889</c:v>
                </c:pt>
                <c:pt idx="24761">
                  <c:v>44833.503836261574</c:v>
                </c:pt>
                <c:pt idx="24762">
                  <c:v>44833.503839849538</c:v>
                </c:pt>
                <c:pt idx="24763">
                  <c:v>44833.503843449071</c:v>
                </c:pt>
                <c:pt idx="24764">
                  <c:v>44833.503847048611</c:v>
                </c:pt>
                <c:pt idx="24765">
                  <c:v>44833.503850543981</c:v>
                </c:pt>
                <c:pt idx="24766">
                  <c:v>44833.503854131945</c:v>
                </c:pt>
                <c:pt idx="24767">
                  <c:v>44833.503857615739</c:v>
                </c:pt>
                <c:pt idx="24768">
                  <c:v>44833.503861203702</c:v>
                </c:pt>
                <c:pt idx="24769">
                  <c:v>44833.50386478009</c:v>
                </c:pt>
                <c:pt idx="24770">
                  <c:v>44833.503868391206</c:v>
                </c:pt>
                <c:pt idx="24771">
                  <c:v>44833.503871990739</c:v>
                </c:pt>
                <c:pt idx="24772">
                  <c:v>44833.503875578703</c:v>
                </c:pt>
                <c:pt idx="24773">
                  <c:v>44833.503879178243</c:v>
                </c:pt>
                <c:pt idx="24774">
                  <c:v>44833.503882777775</c:v>
                </c:pt>
                <c:pt idx="24775">
                  <c:v>44833.503886365739</c:v>
                </c:pt>
                <c:pt idx="24776">
                  <c:v>44833.503889953703</c:v>
                </c:pt>
                <c:pt idx="24777">
                  <c:v>44833.503893553243</c:v>
                </c:pt>
                <c:pt idx="24778">
                  <c:v>44833.503897141207</c:v>
                </c:pt>
                <c:pt idx="24779">
                  <c:v>44833.503900740739</c:v>
                </c:pt>
                <c:pt idx="24780">
                  <c:v>44833.503904328703</c:v>
                </c:pt>
                <c:pt idx="24781">
                  <c:v>44833.503907951388</c:v>
                </c:pt>
                <c:pt idx="24782">
                  <c:v>44833.503911539352</c:v>
                </c:pt>
                <c:pt idx="24783">
                  <c:v>44833.503915138892</c:v>
                </c:pt>
                <c:pt idx="24784">
                  <c:v>44833.503918738425</c:v>
                </c:pt>
                <c:pt idx="24785">
                  <c:v>44833.503922233795</c:v>
                </c:pt>
                <c:pt idx="24786">
                  <c:v>44833.503925821758</c:v>
                </c:pt>
                <c:pt idx="24787">
                  <c:v>44833.503929421298</c:v>
                </c:pt>
                <c:pt idx="24788">
                  <c:v>44833.503933032407</c:v>
                </c:pt>
                <c:pt idx="24789">
                  <c:v>44833.503936620371</c:v>
                </c:pt>
                <c:pt idx="24790">
                  <c:v>44833.503940104165</c:v>
                </c:pt>
                <c:pt idx="24791">
                  <c:v>44833.503943692129</c:v>
                </c:pt>
                <c:pt idx="24792">
                  <c:v>44833.503947314814</c:v>
                </c:pt>
                <c:pt idx="24793">
                  <c:v>44833.503950914353</c:v>
                </c:pt>
                <c:pt idx="24794">
                  <c:v>44833.503954502317</c:v>
                </c:pt>
                <c:pt idx="24795">
                  <c:v>44833.503958125002</c:v>
                </c:pt>
                <c:pt idx="24796">
                  <c:v>44833.503961712966</c:v>
                </c:pt>
                <c:pt idx="24797">
                  <c:v>44833.503965312499</c:v>
                </c:pt>
                <c:pt idx="24798">
                  <c:v>44833.503968935183</c:v>
                </c:pt>
                <c:pt idx="24799">
                  <c:v>44833.503972523147</c:v>
                </c:pt>
                <c:pt idx="24800">
                  <c:v>44833.503976122687</c:v>
                </c:pt>
                <c:pt idx="24801">
                  <c:v>44833.50397972222</c:v>
                </c:pt>
                <c:pt idx="24802">
                  <c:v>44833.503983206021</c:v>
                </c:pt>
                <c:pt idx="24803">
                  <c:v>44833.503986805554</c:v>
                </c:pt>
                <c:pt idx="24804">
                  <c:v>44833.503990393518</c:v>
                </c:pt>
                <c:pt idx="24805">
                  <c:v>44833.503993877312</c:v>
                </c:pt>
                <c:pt idx="24806">
                  <c:v>44833.503997488428</c:v>
                </c:pt>
                <c:pt idx="24807">
                  <c:v>44833.50400108796</c:v>
                </c:pt>
                <c:pt idx="24808">
                  <c:v>44833.504004652779</c:v>
                </c:pt>
                <c:pt idx="24809">
                  <c:v>44833.504008148149</c:v>
                </c:pt>
                <c:pt idx="24810">
                  <c:v>44833.504011747682</c:v>
                </c:pt>
                <c:pt idx="24811">
                  <c:v>44833.504015243052</c:v>
                </c:pt>
                <c:pt idx="24812">
                  <c:v>44833.504018842592</c:v>
                </c:pt>
                <c:pt idx="24813">
                  <c:v>44833.504022430556</c:v>
                </c:pt>
                <c:pt idx="24814">
                  <c:v>44833.504026053241</c:v>
                </c:pt>
                <c:pt idx="24815">
                  <c:v>44833.504029641204</c:v>
                </c:pt>
                <c:pt idx="24816">
                  <c:v>44833.504033229168</c:v>
                </c:pt>
                <c:pt idx="24817">
                  <c:v>44833.504036851853</c:v>
                </c:pt>
                <c:pt idx="24818">
                  <c:v>44833.504040439817</c:v>
                </c:pt>
                <c:pt idx="24819">
                  <c:v>44833.504043923611</c:v>
                </c:pt>
                <c:pt idx="24820">
                  <c:v>44833.504047499999</c:v>
                </c:pt>
                <c:pt idx="24821">
                  <c:v>44833.504051064818</c:v>
                </c:pt>
                <c:pt idx="24822">
                  <c:v>44833.504054548612</c:v>
                </c:pt>
                <c:pt idx="24823">
                  <c:v>44833.504058148152</c:v>
                </c:pt>
                <c:pt idx="24824">
                  <c:v>44833.504061747684</c:v>
                </c:pt>
                <c:pt idx="24825">
                  <c:v>44833.504065347224</c:v>
                </c:pt>
                <c:pt idx="24826">
                  <c:v>44833.504068923612</c:v>
                </c:pt>
                <c:pt idx="24827">
                  <c:v>44833.504072418982</c:v>
                </c:pt>
                <c:pt idx="24828">
                  <c:v>44833.504076030091</c:v>
                </c:pt>
                <c:pt idx="24829">
                  <c:v>44833.504079629631</c:v>
                </c:pt>
                <c:pt idx="24830">
                  <c:v>44833.504083217595</c:v>
                </c:pt>
                <c:pt idx="24831">
                  <c:v>44833.504086828703</c:v>
                </c:pt>
                <c:pt idx="24832">
                  <c:v>44833.504090416667</c:v>
                </c:pt>
                <c:pt idx="24833">
                  <c:v>44833.504094004631</c:v>
                </c:pt>
                <c:pt idx="24834">
                  <c:v>44833.504097581019</c:v>
                </c:pt>
                <c:pt idx="24835">
                  <c:v>44833.504101064813</c:v>
                </c:pt>
                <c:pt idx="24836">
                  <c:v>44833.504104548614</c:v>
                </c:pt>
                <c:pt idx="24837">
                  <c:v>44833.504108159723</c:v>
                </c:pt>
                <c:pt idx="24838">
                  <c:v>44833.504111759263</c:v>
                </c:pt>
                <c:pt idx="24839">
                  <c:v>44833.504115347219</c:v>
                </c:pt>
                <c:pt idx="24840">
                  <c:v>44833.504118969904</c:v>
                </c:pt>
                <c:pt idx="24841">
                  <c:v>44833.504122534723</c:v>
                </c:pt>
                <c:pt idx="24842">
                  <c:v>44833.504126134256</c:v>
                </c:pt>
                <c:pt idx="24843">
                  <c:v>44833.50412972222</c:v>
                </c:pt>
                <c:pt idx="24844">
                  <c:v>44833.504133344904</c:v>
                </c:pt>
                <c:pt idx="24845">
                  <c:v>44833.504136932868</c:v>
                </c:pt>
                <c:pt idx="24846">
                  <c:v>44833.50414041667</c:v>
                </c:pt>
                <c:pt idx="24847">
                  <c:v>44833.504144004626</c:v>
                </c:pt>
                <c:pt idx="24848">
                  <c:v>44833.504147627318</c:v>
                </c:pt>
                <c:pt idx="24849">
                  <c:v>44833.504151215275</c:v>
                </c:pt>
                <c:pt idx="24850">
                  <c:v>44833.504154814815</c:v>
                </c:pt>
                <c:pt idx="24851">
                  <c:v>44833.504158402779</c:v>
                </c:pt>
                <c:pt idx="24852">
                  <c:v>44833.504162002311</c:v>
                </c:pt>
                <c:pt idx="24853">
                  <c:v>44833.504165590275</c:v>
                </c:pt>
                <c:pt idx="24854">
                  <c:v>44833.504169178239</c:v>
                </c:pt>
                <c:pt idx="24855">
                  <c:v>44833.504172789355</c:v>
                </c:pt>
                <c:pt idx="24856">
                  <c:v>44833.504176377312</c:v>
                </c:pt>
                <c:pt idx="24857">
                  <c:v>44833.504179976851</c:v>
                </c:pt>
                <c:pt idx="24858">
                  <c:v>44833.504183564815</c:v>
                </c:pt>
                <c:pt idx="24859">
                  <c:v>44833.504187164355</c:v>
                </c:pt>
                <c:pt idx="24860">
                  <c:v>44833.504190659725</c:v>
                </c:pt>
                <c:pt idx="24861">
                  <c:v>44833.504194259258</c:v>
                </c:pt>
                <c:pt idx="24862">
                  <c:v>44833.504197847222</c:v>
                </c:pt>
                <c:pt idx="24863">
                  <c:v>44833.50420145833</c:v>
                </c:pt>
                <c:pt idx="24864">
                  <c:v>44833.50420505787</c:v>
                </c:pt>
                <c:pt idx="24865">
                  <c:v>44833.504208634258</c:v>
                </c:pt>
                <c:pt idx="24866">
                  <c:v>44833.504212222222</c:v>
                </c:pt>
                <c:pt idx="24867">
                  <c:v>44833.504215833331</c:v>
                </c:pt>
                <c:pt idx="24868">
                  <c:v>44833.504219421295</c:v>
                </c:pt>
                <c:pt idx="24869">
                  <c:v>44833.504222905096</c:v>
                </c:pt>
                <c:pt idx="24870">
                  <c:v>44833.504226504629</c:v>
                </c:pt>
                <c:pt idx="24871">
                  <c:v>44833.504230092592</c:v>
                </c:pt>
                <c:pt idx="24872">
                  <c:v>44833.504233692132</c:v>
                </c:pt>
                <c:pt idx="24873">
                  <c:v>44833.504237280089</c:v>
                </c:pt>
                <c:pt idx="24874">
                  <c:v>44833.50424076389</c:v>
                </c:pt>
                <c:pt idx="24875">
                  <c:v>44833.504244340278</c:v>
                </c:pt>
                <c:pt idx="24876">
                  <c:v>44833.504247962963</c:v>
                </c:pt>
                <c:pt idx="24877">
                  <c:v>44833.504251539351</c:v>
                </c:pt>
                <c:pt idx="24878">
                  <c:v>44833.504255127315</c:v>
                </c:pt>
                <c:pt idx="24879">
                  <c:v>44833.504258703702</c:v>
                </c:pt>
                <c:pt idx="24880">
                  <c:v>44833.504262314818</c:v>
                </c:pt>
                <c:pt idx="24881">
                  <c:v>44833.504265810188</c:v>
                </c:pt>
                <c:pt idx="24882">
                  <c:v>44833.504269293982</c:v>
                </c:pt>
                <c:pt idx="24883">
                  <c:v>44833.504272881946</c:v>
                </c:pt>
                <c:pt idx="24884">
                  <c:v>44833.50427636574</c:v>
                </c:pt>
                <c:pt idx="24885">
                  <c:v>44833.504279953704</c:v>
                </c:pt>
                <c:pt idx="24886">
                  <c:v>44833.504283576389</c:v>
                </c:pt>
                <c:pt idx="24887">
                  <c:v>44833.504287164353</c:v>
                </c:pt>
                <c:pt idx="24888">
                  <c:v>44833.504290648147</c:v>
                </c:pt>
                <c:pt idx="24889">
                  <c:v>44833.504294236111</c:v>
                </c:pt>
                <c:pt idx="24890">
                  <c:v>44833.504297847219</c:v>
                </c:pt>
                <c:pt idx="24891">
                  <c:v>44833.504301446759</c:v>
                </c:pt>
                <c:pt idx="24892">
                  <c:v>44833.504305011571</c:v>
                </c:pt>
                <c:pt idx="24893">
                  <c:v>44833.504308611111</c:v>
                </c:pt>
                <c:pt idx="24894">
                  <c:v>44833.504312233796</c:v>
                </c:pt>
                <c:pt idx="24895">
                  <c:v>44833.50431582176</c:v>
                </c:pt>
                <c:pt idx="24896">
                  <c:v>44833.504319409723</c:v>
                </c:pt>
                <c:pt idx="24897">
                  <c:v>44833.504323009256</c:v>
                </c:pt>
                <c:pt idx="24898">
                  <c:v>44833.504326620372</c:v>
                </c:pt>
                <c:pt idx="24899">
                  <c:v>44833.50433019676</c:v>
                </c:pt>
                <c:pt idx="24900">
                  <c:v>44833.504333784724</c:v>
                </c:pt>
                <c:pt idx="24901">
                  <c:v>44833.504337268518</c:v>
                </c:pt>
                <c:pt idx="24902">
                  <c:v>44833.504340879626</c:v>
                </c:pt>
                <c:pt idx="24903">
                  <c:v>44833.504344456021</c:v>
                </c:pt>
                <c:pt idx="24904">
                  <c:v>44833.504348055554</c:v>
                </c:pt>
                <c:pt idx="24905">
                  <c:v>44833.504351631942</c:v>
                </c:pt>
                <c:pt idx="24906">
                  <c:v>44833.504355219906</c:v>
                </c:pt>
                <c:pt idx="24907">
                  <c:v>44833.504358831022</c:v>
                </c:pt>
                <c:pt idx="24908">
                  <c:v>44833.504362430554</c:v>
                </c:pt>
                <c:pt idx="24909">
                  <c:v>44833.504366006942</c:v>
                </c:pt>
                <c:pt idx="24910">
                  <c:v>44833.504369490744</c:v>
                </c:pt>
                <c:pt idx="24911">
                  <c:v>44833.504373090276</c:v>
                </c:pt>
                <c:pt idx="24912">
                  <c:v>44833.504376585646</c:v>
                </c:pt>
                <c:pt idx="24913">
                  <c:v>44833.504380185186</c:v>
                </c:pt>
                <c:pt idx="24914">
                  <c:v>44833.50438377315</c:v>
                </c:pt>
                <c:pt idx="24915">
                  <c:v>44833.504387395835</c:v>
                </c:pt>
                <c:pt idx="24916">
                  <c:v>44833.504390995367</c:v>
                </c:pt>
                <c:pt idx="24917">
                  <c:v>44833.504394560186</c:v>
                </c:pt>
                <c:pt idx="24918">
                  <c:v>44833.504398159719</c:v>
                </c:pt>
                <c:pt idx="24919">
                  <c:v>44833.504401724538</c:v>
                </c:pt>
                <c:pt idx="24920">
                  <c:v>44833.504405335647</c:v>
                </c:pt>
                <c:pt idx="24921">
                  <c:v>44833.504408912035</c:v>
                </c:pt>
                <c:pt idx="24922">
                  <c:v>44833.504412511575</c:v>
                </c:pt>
                <c:pt idx="24923">
                  <c:v>44833.504416087962</c:v>
                </c:pt>
                <c:pt idx="24924">
                  <c:v>44833.504419675926</c:v>
                </c:pt>
                <c:pt idx="24925">
                  <c:v>44833.504423240738</c:v>
                </c:pt>
                <c:pt idx="24926">
                  <c:v>44833.504426851854</c:v>
                </c:pt>
                <c:pt idx="24927">
                  <c:v>44833.504430451387</c:v>
                </c:pt>
                <c:pt idx="24928">
                  <c:v>44833.504434050927</c:v>
                </c:pt>
                <c:pt idx="24929">
                  <c:v>44833.504437662035</c:v>
                </c:pt>
                <c:pt idx="24930">
                  <c:v>44833.504441261575</c:v>
                </c:pt>
                <c:pt idx="24931">
                  <c:v>44833.504444837963</c:v>
                </c:pt>
                <c:pt idx="24932">
                  <c:v>44833.504448437503</c:v>
                </c:pt>
                <c:pt idx="24933">
                  <c:v>44833.504452037036</c:v>
                </c:pt>
                <c:pt idx="24934">
                  <c:v>44833.504455625</c:v>
                </c:pt>
                <c:pt idx="24935">
                  <c:v>44833.504459201387</c:v>
                </c:pt>
                <c:pt idx="24936">
                  <c:v>44833.504462800927</c:v>
                </c:pt>
                <c:pt idx="24937">
                  <c:v>44833.504466412036</c:v>
                </c:pt>
                <c:pt idx="24938">
                  <c:v>44833.50446989583</c:v>
                </c:pt>
                <c:pt idx="24939">
                  <c:v>44833.504473483794</c:v>
                </c:pt>
                <c:pt idx="24940">
                  <c:v>44833.504477083334</c:v>
                </c:pt>
                <c:pt idx="24941">
                  <c:v>44833.504480694442</c:v>
                </c:pt>
                <c:pt idx="24942">
                  <c:v>44833.504484293982</c:v>
                </c:pt>
                <c:pt idx="24943">
                  <c:v>44833.504487881946</c:v>
                </c:pt>
                <c:pt idx="24944">
                  <c:v>44833.50449136574</c:v>
                </c:pt>
                <c:pt idx="24945">
                  <c:v>44833.504494953704</c:v>
                </c:pt>
                <c:pt idx="24946">
                  <c:v>44833.504498553244</c:v>
                </c:pt>
                <c:pt idx="24947">
                  <c:v>44833.504502141201</c:v>
                </c:pt>
                <c:pt idx="24948">
                  <c:v>44833.504505729165</c:v>
                </c:pt>
                <c:pt idx="24949">
                  <c:v>44833.504509351849</c:v>
                </c:pt>
                <c:pt idx="24950">
                  <c:v>44833.504512951389</c:v>
                </c:pt>
                <c:pt idx="24951">
                  <c:v>44833.504516539353</c:v>
                </c:pt>
                <c:pt idx="24952">
                  <c:v>44833.504520138886</c:v>
                </c:pt>
                <c:pt idx="24953">
                  <c:v>44833.504523622687</c:v>
                </c:pt>
                <c:pt idx="24954">
                  <c:v>44833.504527199075</c:v>
                </c:pt>
                <c:pt idx="24955">
                  <c:v>44833.504530682869</c:v>
                </c:pt>
                <c:pt idx="24956">
                  <c:v>44833.504534270833</c:v>
                </c:pt>
                <c:pt idx="24957">
                  <c:v>44833.504537858797</c:v>
                </c:pt>
                <c:pt idx="24958">
                  <c:v>44833.504541435184</c:v>
                </c:pt>
                <c:pt idx="24959">
                  <c:v>44833.504545000003</c:v>
                </c:pt>
                <c:pt idx="24960">
                  <c:v>44833.504548622688</c:v>
                </c:pt>
                <c:pt idx="24961">
                  <c:v>44833.504552222221</c:v>
                </c:pt>
                <c:pt idx="24962">
                  <c:v>44833.504555810185</c:v>
                </c:pt>
                <c:pt idx="24963">
                  <c:v>44833.504559432869</c:v>
                </c:pt>
                <c:pt idx="24964">
                  <c:v>44833.504563020833</c:v>
                </c:pt>
                <c:pt idx="24965">
                  <c:v>44833.504566504627</c:v>
                </c:pt>
                <c:pt idx="24966">
                  <c:v>44833.504570081015</c:v>
                </c:pt>
                <c:pt idx="24967">
                  <c:v>44833.50457365741</c:v>
                </c:pt>
                <c:pt idx="24968">
                  <c:v>44833.504577280095</c:v>
                </c:pt>
                <c:pt idx="24969">
                  <c:v>44833.504580879628</c:v>
                </c:pt>
                <c:pt idx="24970">
                  <c:v>44833.504584456015</c:v>
                </c:pt>
                <c:pt idx="24971">
                  <c:v>44833.504587939817</c:v>
                </c:pt>
                <c:pt idx="24972">
                  <c:v>44833.504591562501</c:v>
                </c:pt>
                <c:pt idx="24973">
                  <c:v>44833.504595150465</c:v>
                </c:pt>
                <c:pt idx="24974">
                  <c:v>44833.504598749998</c:v>
                </c:pt>
                <c:pt idx="24975">
                  <c:v>44833.504602372683</c:v>
                </c:pt>
                <c:pt idx="24976">
                  <c:v>44833.504605960647</c:v>
                </c:pt>
                <c:pt idx="24977">
                  <c:v>44833.504609560187</c:v>
                </c:pt>
                <c:pt idx="24978">
                  <c:v>44833.504613159719</c:v>
                </c:pt>
                <c:pt idx="24979">
                  <c:v>44833.50461664352</c:v>
                </c:pt>
                <c:pt idx="24980">
                  <c:v>44833.504620231484</c:v>
                </c:pt>
                <c:pt idx="24981">
                  <c:v>44833.504623715278</c:v>
                </c:pt>
                <c:pt idx="24982">
                  <c:v>44833.50462728009</c:v>
                </c:pt>
                <c:pt idx="24983">
                  <c:v>44833.504630763891</c:v>
                </c:pt>
                <c:pt idx="24984">
                  <c:v>44833.504634351855</c:v>
                </c:pt>
                <c:pt idx="24985">
                  <c:v>44833.50463797454</c:v>
                </c:pt>
                <c:pt idx="24986">
                  <c:v>44833.504641539352</c:v>
                </c:pt>
                <c:pt idx="24987">
                  <c:v>44833.504645138892</c:v>
                </c:pt>
                <c:pt idx="24988">
                  <c:v>44833.504648726848</c:v>
                </c:pt>
                <c:pt idx="24989">
                  <c:v>44833.50465234954</c:v>
                </c:pt>
                <c:pt idx="24990">
                  <c:v>44833.504655937497</c:v>
                </c:pt>
                <c:pt idx="24991">
                  <c:v>44833.504659513892</c:v>
                </c:pt>
                <c:pt idx="24992">
                  <c:v>44833.504663101849</c:v>
                </c:pt>
                <c:pt idx="24993">
                  <c:v>44833.504666724541</c:v>
                </c:pt>
                <c:pt idx="24994">
                  <c:v>44833.504670312497</c:v>
                </c:pt>
                <c:pt idx="24995">
                  <c:v>44833.504673796298</c:v>
                </c:pt>
                <c:pt idx="24996">
                  <c:v>44833.50467736111</c:v>
                </c:pt>
                <c:pt idx="24997">
                  <c:v>44833.504680949074</c:v>
                </c:pt>
                <c:pt idx="24998">
                  <c:v>44833.504684432868</c:v>
                </c:pt>
                <c:pt idx="24999">
                  <c:v>44833.504688043984</c:v>
                </c:pt>
                <c:pt idx="25000">
                  <c:v>44833.504691527778</c:v>
                </c:pt>
                <c:pt idx="25001">
                  <c:v>44833.504695115742</c:v>
                </c:pt>
                <c:pt idx="25002">
                  <c:v>44833.504698715275</c:v>
                </c:pt>
                <c:pt idx="25003">
                  <c:v>44833.504702326391</c:v>
                </c:pt>
                <c:pt idx="25004">
                  <c:v>44833.504705925923</c:v>
                </c:pt>
                <c:pt idx="25005">
                  <c:v>44833.504709513887</c:v>
                </c:pt>
                <c:pt idx="25006">
                  <c:v>44833.504713136572</c:v>
                </c:pt>
                <c:pt idx="25007">
                  <c:v>44833.504716724536</c:v>
                </c:pt>
                <c:pt idx="25008">
                  <c:v>44833.504720208337</c:v>
                </c:pt>
                <c:pt idx="25009">
                  <c:v>44833.504723796294</c:v>
                </c:pt>
                <c:pt idx="25010">
                  <c:v>44833.50472740741</c:v>
                </c:pt>
                <c:pt idx="25011">
                  <c:v>44833.504731006942</c:v>
                </c:pt>
                <c:pt idx="25012">
                  <c:v>44833.504734606482</c:v>
                </c:pt>
                <c:pt idx="25013">
                  <c:v>44833.504738217591</c:v>
                </c:pt>
                <c:pt idx="25014">
                  <c:v>44833.504741793979</c:v>
                </c:pt>
                <c:pt idx="25015">
                  <c:v>44833.504745381942</c:v>
                </c:pt>
                <c:pt idx="25016">
                  <c:v>44833.50474895833</c:v>
                </c:pt>
                <c:pt idx="25017">
                  <c:v>44833.504752442132</c:v>
                </c:pt>
                <c:pt idx="25018">
                  <c:v>44833.504755925926</c:v>
                </c:pt>
                <c:pt idx="25019">
                  <c:v>44833.504759513889</c:v>
                </c:pt>
                <c:pt idx="25020">
                  <c:v>44833.504763020836</c:v>
                </c:pt>
                <c:pt idx="25021">
                  <c:v>44833.504766620368</c:v>
                </c:pt>
                <c:pt idx="25022">
                  <c:v>44833.504770185187</c:v>
                </c:pt>
                <c:pt idx="25023">
                  <c:v>44833.504773680557</c:v>
                </c:pt>
                <c:pt idx="25024">
                  <c:v>44833.504777303242</c:v>
                </c:pt>
                <c:pt idx="25025">
                  <c:v>44833.504780891206</c:v>
                </c:pt>
                <c:pt idx="25026">
                  <c:v>44833.504784456018</c:v>
                </c:pt>
                <c:pt idx="25027">
                  <c:v>44833.504787939812</c:v>
                </c:pt>
                <c:pt idx="25028">
                  <c:v>44833.504791527776</c:v>
                </c:pt>
                <c:pt idx="25029">
                  <c:v>44833.50479515046</c:v>
                </c:pt>
                <c:pt idx="25030">
                  <c:v>44833.504798738424</c:v>
                </c:pt>
                <c:pt idx="25031">
                  <c:v>44833.504802222225</c:v>
                </c:pt>
                <c:pt idx="25032">
                  <c:v>44833.504805810182</c:v>
                </c:pt>
                <c:pt idx="25033">
                  <c:v>44833.504809432867</c:v>
                </c:pt>
                <c:pt idx="25034">
                  <c:v>44833.504813020831</c:v>
                </c:pt>
                <c:pt idx="25035">
                  <c:v>44833.504816608794</c:v>
                </c:pt>
                <c:pt idx="25036">
                  <c:v>44833.504820092596</c:v>
                </c:pt>
                <c:pt idx="25037">
                  <c:v>44833.504823703704</c:v>
                </c:pt>
                <c:pt idx="25038">
                  <c:v>44833.504827187498</c:v>
                </c:pt>
                <c:pt idx="25039">
                  <c:v>44833.504830775462</c:v>
                </c:pt>
                <c:pt idx="25040">
                  <c:v>44833.504834375002</c:v>
                </c:pt>
                <c:pt idx="25041">
                  <c:v>44833.504837986111</c:v>
                </c:pt>
                <c:pt idx="25042">
                  <c:v>44833.504841574075</c:v>
                </c:pt>
                <c:pt idx="25043">
                  <c:v>44833.504845057869</c:v>
                </c:pt>
                <c:pt idx="25044">
                  <c:v>44833.504848645833</c:v>
                </c:pt>
                <c:pt idx="25045">
                  <c:v>44833.504852222221</c:v>
                </c:pt>
                <c:pt idx="25046">
                  <c:v>44833.504855844905</c:v>
                </c:pt>
                <c:pt idx="25047">
                  <c:v>44833.504859432869</c:v>
                </c:pt>
                <c:pt idx="25048">
                  <c:v>44833.504863032409</c:v>
                </c:pt>
                <c:pt idx="25049">
                  <c:v>44833.504866643518</c:v>
                </c:pt>
                <c:pt idx="25050">
                  <c:v>44833.504870243058</c:v>
                </c:pt>
                <c:pt idx="25051">
                  <c:v>44833.504873831022</c:v>
                </c:pt>
                <c:pt idx="25052">
                  <c:v>44833.504877453706</c:v>
                </c:pt>
                <c:pt idx="25053">
                  <c:v>44833.50488104167</c:v>
                </c:pt>
                <c:pt idx="25054">
                  <c:v>44833.504884525464</c:v>
                </c:pt>
                <c:pt idx="25055">
                  <c:v>44833.504888090276</c:v>
                </c:pt>
                <c:pt idx="25056">
                  <c:v>44833.504891666664</c:v>
                </c:pt>
                <c:pt idx="25057">
                  <c:v>44833.504895150465</c:v>
                </c:pt>
                <c:pt idx="25058">
                  <c:v>44833.504898761574</c:v>
                </c:pt>
                <c:pt idx="25059">
                  <c:v>44833.504902361114</c:v>
                </c:pt>
                <c:pt idx="25060">
                  <c:v>44833.504905949078</c:v>
                </c:pt>
                <c:pt idx="25061">
                  <c:v>44833.504909502313</c:v>
                </c:pt>
                <c:pt idx="25062">
                  <c:v>44833.504912986115</c:v>
                </c:pt>
                <c:pt idx="25063">
                  <c:v>44833.504916574071</c:v>
                </c:pt>
                <c:pt idx="25064">
                  <c:v>44833.504920196756</c:v>
                </c:pt>
                <c:pt idx="25065">
                  <c:v>44833.504923796296</c:v>
                </c:pt>
                <c:pt idx="25066">
                  <c:v>44833.50492738426</c:v>
                </c:pt>
                <c:pt idx="25067">
                  <c:v>44833.504930995368</c:v>
                </c:pt>
                <c:pt idx="25068">
                  <c:v>44833.50493447917</c:v>
                </c:pt>
                <c:pt idx="25069">
                  <c:v>44833.504938067126</c:v>
                </c:pt>
                <c:pt idx="25070">
                  <c:v>44833.504941643521</c:v>
                </c:pt>
                <c:pt idx="25071">
                  <c:v>44833.504945219909</c:v>
                </c:pt>
                <c:pt idx="25072">
                  <c:v>44833.504948807873</c:v>
                </c:pt>
                <c:pt idx="25073">
                  <c:v>44833.504952418982</c:v>
                </c:pt>
                <c:pt idx="25074">
                  <c:v>44833.504956018522</c:v>
                </c:pt>
                <c:pt idx="25075">
                  <c:v>44833.504959606478</c:v>
                </c:pt>
                <c:pt idx="25076">
                  <c:v>44833.50496322917</c:v>
                </c:pt>
                <c:pt idx="25077">
                  <c:v>44833.504966805558</c:v>
                </c:pt>
                <c:pt idx="25078">
                  <c:v>44833.504970393522</c:v>
                </c:pt>
                <c:pt idx="25079">
                  <c:v>44833.504973981479</c:v>
                </c:pt>
                <c:pt idx="25080">
                  <c:v>44833.504977604163</c:v>
                </c:pt>
                <c:pt idx="25081">
                  <c:v>44833.504981203703</c:v>
                </c:pt>
                <c:pt idx="25082">
                  <c:v>44833.504984791667</c:v>
                </c:pt>
                <c:pt idx="25083">
                  <c:v>44833.504988275461</c:v>
                </c:pt>
                <c:pt idx="25084">
                  <c:v>44833.504991886577</c:v>
                </c:pt>
                <c:pt idx="25085">
                  <c:v>44833.504995462965</c:v>
                </c:pt>
                <c:pt idx="25086">
                  <c:v>44833.504999050929</c:v>
                </c:pt>
                <c:pt idx="25087">
                  <c:v>44833.505002615741</c:v>
                </c:pt>
                <c:pt idx="25088">
                  <c:v>44833.50500621528</c:v>
                </c:pt>
                <c:pt idx="25089">
                  <c:v>44833.505009826389</c:v>
                </c:pt>
                <c:pt idx="25090">
                  <c:v>44833.505013310183</c:v>
                </c:pt>
                <c:pt idx="25091">
                  <c:v>44833.505016875002</c:v>
                </c:pt>
                <c:pt idx="25092">
                  <c:v>44833.505020474535</c:v>
                </c:pt>
                <c:pt idx="25093">
                  <c:v>44833.505024062499</c:v>
                </c:pt>
                <c:pt idx="25094">
                  <c:v>44833.505027546293</c:v>
                </c:pt>
                <c:pt idx="25095">
                  <c:v>44833.505031157409</c:v>
                </c:pt>
                <c:pt idx="25096">
                  <c:v>44833.505034745373</c:v>
                </c:pt>
                <c:pt idx="25097">
                  <c:v>44833.505038229167</c:v>
                </c:pt>
                <c:pt idx="25098">
                  <c:v>44833.50504181713</c:v>
                </c:pt>
                <c:pt idx="25099">
                  <c:v>44833.505045439815</c:v>
                </c:pt>
                <c:pt idx="25100">
                  <c:v>44833.505049039355</c:v>
                </c:pt>
                <c:pt idx="25101">
                  <c:v>44833.505052604167</c:v>
                </c:pt>
                <c:pt idx="25102">
                  <c:v>44833.505056180555</c:v>
                </c:pt>
                <c:pt idx="25103">
                  <c:v>44833.505059664349</c:v>
                </c:pt>
                <c:pt idx="25104">
                  <c:v>44833.505063287033</c:v>
                </c:pt>
                <c:pt idx="25105">
                  <c:v>44833.505066874997</c:v>
                </c:pt>
                <c:pt idx="25106">
                  <c:v>44833.505070451392</c:v>
                </c:pt>
                <c:pt idx="25107">
                  <c:v>44833.50507402778</c:v>
                </c:pt>
                <c:pt idx="25108">
                  <c:v>44833.505077511574</c:v>
                </c:pt>
                <c:pt idx="25109">
                  <c:v>44833.505080995368</c:v>
                </c:pt>
                <c:pt idx="25110">
                  <c:v>44833.505084606484</c:v>
                </c:pt>
                <c:pt idx="25111">
                  <c:v>44833.505088206017</c:v>
                </c:pt>
                <c:pt idx="25112">
                  <c:v>44833.505091793981</c:v>
                </c:pt>
                <c:pt idx="25113">
                  <c:v>44833.505095405089</c:v>
                </c:pt>
                <c:pt idx="25114">
                  <c:v>44833.505098888891</c:v>
                </c:pt>
                <c:pt idx="25115">
                  <c:v>44833.505102488423</c:v>
                </c:pt>
                <c:pt idx="25116">
                  <c:v>44833.505106076387</c:v>
                </c:pt>
                <c:pt idx="25117">
                  <c:v>44833.505109560188</c:v>
                </c:pt>
                <c:pt idx="25118">
                  <c:v>44833.505113171297</c:v>
                </c:pt>
                <c:pt idx="25119">
                  <c:v>44833.505116759261</c:v>
                </c:pt>
                <c:pt idx="25120">
                  <c:v>44833.505120335649</c:v>
                </c:pt>
                <c:pt idx="25121">
                  <c:v>44833.505123923613</c:v>
                </c:pt>
                <c:pt idx="25122">
                  <c:v>44833.505127546297</c:v>
                </c:pt>
                <c:pt idx="25123">
                  <c:v>44833.505131111109</c:v>
                </c:pt>
                <c:pt idx="25124">
                  <c:v>44833.50513459491</c:v>
                </c:pt>
                <c:pt idx="25125">
                  <c:v>44833.505138182867</c:v>
                </c:pt>
                <c:pt idx="25126">
                  <c:v>44833.505141782407</c:v>
                </c:pt>
                <c:pt idx="25127">
                  <c:v>44833.505145393516</c:v>
                </c:pt>
                <c:pt idx="25128">
                  <c:v>44833.505148877317</c:v>
                </c:pt>
                <c:pt idx="25129">
                  <c:v>44833.505152465281</c:v>
                </c:pt>
                <c:pt idx="25130">
                  <c:v>44833.505156064813</c:v>
                </c:pt>
                <c:pt idx="25131">
                  <c:v>44833.505159675929</c:v>
                </c:pt>
                <c:pt idx="25132">
                  <c:v>44833.505163263886</c:v>
                </c:pt>
                <c:pt idx="25133">
                  <c:v>44833.505166747687</c:v>
                </c:pt>
                <c:pt idx="25134">
                  <c:v>44833.505170335651</c:v>
                </c:pt>
                <c:pt idx="25135">
                  <c:v>44833.505173958336</c:v>
                </c:pt>
                <c:pt idx="25136">
                  <c:v>44833.5051775463</c:v>
                </c:pt>
                <c:pt idx="25137">
                  <c:v>44833.505181134256</c:v>
                </c:pt>
                <c:pt idx="25138">
                  <c:v>44833.505184618058</c:v>
                </c:pt>
                <c:pt idx="25139">
                  <c:v>44833.505188240742</c:v>
                </c:pt>
                <c:pt idx="25140">
                  <c:v>44833.505191828706</c:v>
                </c:pt>
                <c:pt idx="25141">
                  <c:v>44833.50519541667</c:v>
                </c:pt>
                <c:pt idx="25142">
                  <c:v>44833.505198900464</c:v>
                </c:pt>
                <c:pt idx="25143">
                  <c:v>44833.505202511573</c:v>
                </c:pt>
                <c:pt idx="25144">
                  <c:v>44833.505206111113</c:v>
                </c:pt>
                <c:pt idx="25145">
                  <c:v>44833.505209710645</c:v>
                </c:pt>
                <c:pt idx="25146">
                  <c:v>44833.505213321761</c:v>
                </c:pt>
                <c:pt idx="25147">
                  <c:v>44833.505216909725</c:v>
                </c:pt>
                <c:pt idx="25148">
                  <c:v>44833.505220486113</c:v>
                </c:pt>
                <c:pt idx="25149">
                  <c:v>44833.505224062501</c:v>
                </c:pt>
                <c:pt idx="25150">
                  <c:v>44833.505227650465</c:v>
                </c:pt>
                <c:pt idx="25151">
                  <c:v>44833.505231203701</c:v>
                </c:pt>
                <c:pt idx="25152">
                  <c:v>44833.505234687502</c:v>
                </c:pt>
                <c:pt idx="25153">
                  <c:v>44833.505238171296</c:v>
                </c:pt>
                <c:pt idx="25154">
                  <c:v>44833.505241782404</c:v>
                </c:pt>
                <c:pt idx="25155">
                  <c:v>44833.505245370368</c:v>
                </c:pt>
                <c:pt idx="25156">
                  <c:v>44833.50524885417</c:v>
                </c:pt>
                <c:pt idx="25157">
                  <c:v>44833.505252430557</c:v>
                </c:pt>
                <c:pt idx="25158">
                  <c:v>44833.505256053242</c:v>
                </c:pt>
                <c:pt idx="25159">
                  <c:v>44833.505259537036</c:v>
                </c:pt>
                <c:pt idx="25160">
                  <c:v>44833.505263113424</c:v>
                </c:pt>
                <c:pt idx="25161">
                  <c:v>44833.505266701388</c:v>
                </c:pt>
                <c:pt idx="25162">
                  <c:v>44833.505270266207</c:v>
                </c:pt>
                <c:pt idx="25163">
                  <c:v>44833.505273750001</c:v>
                </c:pt>
                <c:pt idx="25164">
                  <c:v>44833.505277337965</c:v>
                </c:pt>
                <c:pt idx="25165">
                  <c:v>44833.505280914353</c:v>
                </c:pt>
                <c:pt idx="25166">
                  <c:v>44833.505284525461</c:v>
                </c:pt>
                <c:pt idx="25167">
                  <c:v>44833.505288009263</c:v>
                </c:pt>
                <c:pt idx="25168">
                  <c:v>44833.505291597219</c:v>
                </c:pt>
                <c:pt idx="25169">
                  <c:v>44833.505295173614</c:v>
                </c:pt>
                <c:pt idx="25170">
                  <c:v>44833.505298761571</c:v>
                </c:pt>
                <c:pt idx="25171">
                  <c:v>44833.505302384256</c:v>
                </c:pt>
                <c:pt idx="25172">
                  <c:v>44833.50530597222</c:v>
                </c:pt>
                <c:pt idx="25173">
                  <c:v>44833.505309560183</c:v>
                </c:pt>
                <c:pt idx="25174">
                  <c:v>44833.505313043985</c:v>
                </c:pt>
                <c:pt idx="25175">
                  <c:v>44833.505316666669</c:v>
                </c:pt>
                <c:pt idx="25176">
                  <c:v>44833.505320254633</c:v>
                </c:pt>
                <c:pt idx="25177">
                  <c:v>44833.50532384259</c:v>
                </c:pt>
                <c:pt idx="25178">
                  <c:v>44833.505327418985</c:v>
                </c:pt>
                <c:pt idx="25179">
                  <c:v>44833.50533104167</c:v>
                </c:pt>
                <c:pt idx="25180">
                  <c:v>44833.505334629626</c:v>
                </c:pt>
                <c:pt idx="25181">
                  <c:v>44833.505338229166</c:v>
                </c:pt>
                <c:pt idx="25182">
                  <c:v>44833.505341840275</c:v>
                </c:pt>
                <c:pt idx="25183">
                  <c:v>44833.505345324076</c:v>
                </c:pt>
                <c:pt idx="25184">
                  <c:v>44833.50534891204</c:v>
                </c:pt>
                <c:pt idx="25185">
                  <c:v>44833.505352499997</c:v>
                </c:pt>
                <c:pt idx="25186">
                  <c:v>44833.505355983798</c:v>
                </c:pt>
                <c:pt idx="25187">
                  <c:v>44833.505359594907</c:v>
                </c:pt>
                <c:pt idx="25188">
                  <c:v>44833.505363194447</c:v>
                </c:pt>
                <c:pt idx="25189">
                  <c:v>44833.50536678241</c:v>
                </c:pt>
                <c:pt idx="25190">
                  <c:v>44833.505370266204</c:v>
                </c:pt>
                <c:pt idx="25191">
                  <c:v>44833.505373865744</c:v>
                </c:pt>
                <c:pt idx="25192">
                  <c:v>44833.505377349538</c:v>
                </c:pt>
                <c:pt idx="25193">
                  <c:v>44833.505380949071</c:v>
                </c:pt>
                <c:pt idx="25194">
                  <c:v>44833.505384537035</c:v>
                </c:pt>
                <c:pt idx="25195">
                  <c:v>44833.50538815972</c:v>
                </c:pt>
                <c:pt idx="25196">
                  <c:v>44833.505391747683</c:v>
                </c:pt>
                <c:pt idx="25197">
                  <c:v>44833.505395231485</c:v>
                </c:pt>
                <c:pt idx="25198">
                  <c:v>44833.505398819441</c:v>
                </c:pt>
                <c:pt idx="25199">
                  <c:v>44833.505402442126</c:v>
                </c:pt>
                <c:pt idx="25200">
                  <c:v>44833.50540603009</c:v>
                </c:pt>
                <c:pt idx="25201">
                  <c:v>44833.50540962963</c:v>
                </c:pt>
                <c:pt idx="25202">
                  <c:v>44833.505413240739</c:v>
                </c:pt>
                <c:pt idx="25203">
                  <c:v>44833.50541672454</c:v>
                </c:pt>
                <c:pt idx="25204">
                  <c:v>44833.505420312496</c:v>
                </c:pt>
                <c:pt idx="25205">
                  <c:v>44833.505423888892</c:v>
                </c:pt>
                <c:pt idx="25206">
                  <c:v>44833.505427476855</c:v>
                </c:pt>
                <c:pt idx="25207">
                  <c:v>44833.505431041667</c:v>
                </c:pt>
                <c:pt idx="25208">
                  <c:v>44833.505434652776</c:v>
                </c:pt>
                <c:pt idx="25209">
                  <c:v>44833.50543824074</c:v>
                </c:pt>
                <c:pt idx="25210">
                  <c:v>44833.505441828704</c:v>
                </c:pt>
                <c:pt idx="25211">
                  <c:v>44833.505445416667</c:v>
                </c:pt>
                <c:pt idx="25212">
                  <c:v>44833.505448900461</c:v>
                </c:pt>
                <c:pt idx="25213">
                  <c:v>44833.505452465281</c:v>
                </c:pt>
                <c:pt idx="25214">
                  <c:v>44833.505456030092</c:v>
                </c:pt>
                <c:pt idx="25215">
                  <c:v>44833.505459513886</c:v>
                </c:pt>
                <c:pt idx="25216">
                  <c:v>44833.505463125002</c:v>
                </c:pt>
                <c:pt idx="25217">
                  <c:v>44833.505466608796</c:v>
                </c:pt>
                <c:pt idx="25218">
                  <c:v>44833.50547019676</c:v>
                </c:pt>
                <c:pt idx="25219">
                  <c:v>44833.505473784724</c:v>
                </c:pt>
                <c:pt idx="25220">
                  <c:v>44833.505477268518</c:v>
                </c:pt>
                <c:pt idx="25221">
                  <c:v>44833.505480879627</c:v>
                </c:pt>
                <c:pt idx="25222">
                  <c:v>44833.505484479167</c:v>
                </c:pt>
                <c:pt idx="25223">
                  <c:v>44833.50548806713</c:v>
                </c:pt>
                <c:pt idx="25224">
                  <c:v>44833.505491689815</c:v>
                </c:pt>
                <c:pt idx="25225">
                  <c:v>44833.505495277779</c:v>
                </c:pt>
                <c:pt idx="25226">
                  <c:v>44833.505498761573</c:v>
                </c:pt>
                <c:pt idx="25227">
                  <c:v>44833.505502349537</c:v>
                </c:pt>
                <c:pt idx="25228">
                  <c:v>44833.505505972222</c:v>
                </c:pt>
                <c:pt idx="25229">
                  <c:v>44833.505509571762</c:v>
                </c:pt>
                <c:pt idx="25230">
                  <c:v>44833.505513159726</c:v>
                </c:pt>
                <c:pt idx="25231">
                  <c:v>44833.505516770834</c:v>
                </c:pt>
                <c:pt idx="25232">
                  <c:v>44833.505520370367</c:v>
                </c:pt>
                <c:pt idx="25233">
                  <c:v>44833.505523946762</c:v>
                </c:pt>
                <c:pt idx="25234">
                  <c:v>44833.505527442132</c:v>
                </c:pt>
                <c:pt idx="25235">
                  <c:v>44833.505531053241</c:v>
                </c:pt>
                <c:pt idx="25236">
                  <c:v>44833.505534652781</c:v>
                </c:pt>
                <c:pt idx="25237">
                  <c:v>44833.505538240737</c:v>
                </c:pt>
                <c:pt idx="25238">
                  <c:v>44833.505541863429</c:v>
                </c:pt>
                <c:pt idx="25239">
                  <c:v>44833.505545462962</c:v>
                </c:pt>
                <c:pt idx="25240">
                  <c:v>44833.505549050926</c:v>
                </c:pt>
                <c:pt idx="25241">
                  <c:v>44833.505552673611</c:v>
                </c:pt>
                <c:pt idx="25242">
                  <c:v>44833.505556261574</c:v>
                </c:pt>
                <c:pt idx="25243">
                  <c:v>44833.505559861114</c:v>
                </c:pt>
                <c:pt idx="25244">
                  <c:v>44833.505563449071</c:v>
                </c:pt>
                <c:pt idx="25245">
                  <c:v>44833.505567048611</c:v>
                </c:pt>
                <c:pt idx="25246">
                  <c:v>44833.505570636575</c:v>
                </c:pt>
                <c:pt idx="25247">
                  <c:v>44833.505574236115</c:v>
                </c:pt>
                <c:pt idx="25248">
                  <c:v>44833.505577847223</c:v>
                </c:pt>
                <c:pt idx="25249">
                  <c:v>44833.505581331017</c:v>
                </c:pt>
                <c:pt idx="25250">
                  <c:v>44833.505584918981</c:v>
                </c:pt>
                <c:pt idx="25251">
                  <c:v>44833.505588506945</c:v>
                </c:pt>
                <c:pt idx="25252">
                  <c:v>44833.50559212963</c:v>
                </c:pt>
                <c:pt idx="25253">
                  <c:v>44833.50559572917</c:v>
                </c:pt>
                <c:pt idx="25254">
                  <c:v>44833.505599328702</c:v>
                </c:pt>
                <c:pt idx="25255">
                  <c:v>44833.505602939818</c:v>
                </c:pt>
                <c:pt idx="25256">
                  <c:v>44833.505606527775</c:v>
                </c:pt>
                <c:pt idx="25257">
                  <c:v>44833.505610115739</c:v>
                </c:pt>
                <c:pt idx="25258">
                  <c:v>44833.505613738424</c:v>
                </c:pt>
                <c:pt idx="25259">
                  <c:v>44833.505617222225</c:v>
                </c:pt>
                <c:pt idx="25260">
                  <c:v>44833.505620810189</c:v>
                </c:pt>
                <c:pt idx="25261">
                  <c:v>44833.505624409721</c:v>
                </c:pt>
                <c:pt idx="25262">
                  <c:v>44833.50562802083</c:v>
                </c:pt>
                <c:pt idx="25263">
                  <c:v>44833.50563162037</c:v>
                </c:pt>
                <c:pt idx="25264">
                  <c:v>44833.50563521991</c:v>
                </c:pt>
                <c:pt idx="25265">
                  <c:v>44833.505638831019</c:v>
                </c:pt>
                <c:pt idx="25266">
                  <c:v>44833.505642407406</c:v>
                </c:pt>
                <c:pt idx="25267">
                  <c:v>44833.5056458912</c:v>
                </c:pt>
                <c:pt idx="25268">
                  <c:v>44833.505649467596</c:v>
                </c:pt>
                <c:pt idx="25269">
                  <c:v>44833.505652951389</c:v>
                </c:pt>
                <c:pt idx="25270">
                  <c:v>44833.505656539353</c:v>
                </c:pt>
                <c:pt idx="25271">
                  <c:v>44833.505660162038</c:v>
                </c:pt>
                <c:pt idx="25272">
                  <c:v>44833.505663750002</c:v>
                </c:pt>
                <c:pt idx="25273">
                  <c:v>44833.505667337966</c:v>
                </c:pt>
                <c:pt idx="25274">
                  <c:v>44833.505670949075</c:v>
                </c:pt>
                <c:pt idx="25275">
                  <c:v>44833.505674432869</c:v>
                </c:pt>
                <c:pt idx="25276">
                  <c:v>44833.505678032408</c:v>
                </c:pt>
                <c:pt idx="25277">
                  <c:v>44833.505681608796</c:v>
                </c:pt>
                <c:pt idx="25278">
                  <c:v>44833.50568509259</c:v>
                </c:pt>
                <c:pt idx="25279">
                  <c:v>44833.505688576392</c:v>
                </c:pt>
                <c:pt idx="25280">
                  <c:v>44833.5056921875</c:v>
                </c:pt>
                <c:pt idx="25281">
                  <c:v>44833.505695671294</c:v>
                </c:pt>
                <c:pt idx="25282">
                  <c:v>44833.505699259258</c:v>
                </c:pt>
                <c:pt idx="25283">
                  <c:v>44833.505702847222</c:v>
                </c:pt>
                <c:pt idx="25284">
                  <c:v>44833.505706446762</c:v>
                </c:pt>
                <c:pt idx="25285">
                  <c:v>44833.505709930556</c:v>
                </c:pt>
                <c:pt idx="25286">
                  <c:v>44833.50571341435</c:v>
                </c:pt>
                <c:pt idx="25287">
                  <c:v>44833.50571701389</c:v>
                </c:pt>
                <c:pt idx="25288">
                  <c:v>44833.505720601854</c:v>
                </c:pt>
                <c:pt idx="25289">
                  <c:v>44833.505724224538</c:v>
                </c:pt>
                <c:pt idx="25290">
                  <c:v>44833.505727812502</c:v>
                </c:pt>
                <c:pt idx="25291">
                  <c:v>44833.505731412035</c:v>
                </c:pt>
                <c:pt idx="25292">
                  <c:v>44833.50573503472</c:v>
                </c:pt>
                <c:pt idx="25293">
                  <c:v>44833.505738622684</c:v>
                </c:pt>
                <c:pt idx="25294">
                  <c:v>44833.505742222223</c:v>
                </c:pt>
                <c:pt idx="25295">
                  <c:v>44833.505745833332</c:v>
                </c:pt>
                <c:pt idx="25296">
                  <c:v>44833.505749432872</c:v>
                </c:pt>
                <c:pt idx="25297">
                  <c:v>44833.505752997684</c:v>
                </c:pt>
                <c:pt idx="25298">
                  <c:v>44833.505756493054</c:v>
                </c:pt>
                <c:pt idx="25299">
                  <c:v>44833.505759976855</c:v>
                </c:pt>
                <c:pt idx="25300">
                  <c:v>44833.505763564812</c:v>
                </c:pt>
                <c:pt idx="25301">
                  <c:v>44833.505767152776</c:v>
                </c:pt>
                <c:pt idx="25302">
                  <c:v>44833.505770729163</c:v>
                </c:pt>
                <c:pt idx="25303">
                  <c:v>44833.505774328703</c:v>
                </c:pt>
                <c:pt idx="25304">
                  <c:v>44833.505777916667</c:v>
                </c:pt>
                <c:pt idx="25305">
                  <c:v>44833.505781527776</c:v>
                </c:pt>
                <c:pt idx="25306">
                  <c:v>44833.50578511574</c:v>
                </c:pt>
                <c:pt idx="25307">
                  <c:v>44833.50578861111</c:v>
                </c:pt>
                <c:pt idx="25308">
                  <c:v>44833.505792175929</c:v>
                </c:pt>
                <c:pt idx="25309">
                  <c:v>44833.505795775462</c:v>
                </c:pt>
                <c:pt idx="25310">
                  <c:v>44833.505799363425</c:v>
                </c:pt>
                <c:pt idx="25311">
                  <c:v>44833.505802858796</c:v>
                </c:pt>
                <c:pt idx="25312">
                  <c:v>44833.505806423615</c:v>
                </c:pt>
                <c:pt idx="25313">
                  <c:v>44833.505810023147</c:v>
                </c:pt>
                <c:pt idx="25314">
                  <c:v>44833.505813622687</c:v>
                </c:pt>
                <c:pt idx="25315">
                  <c:v>44833.505817233796</c:v>
                </c:pt>
                <c:pt idx="25316">
                  <c:v>44833.505820833336</c:v>
                </c:pt>
                <c:pt idx="25317">
                  <c:v>44833.5058244213</c:v>
                </c:pt>
                <c:pt idx="25318">
                  <c:v>44833.505828043984</c:v>
                </c:pt>
                <c:pt idx="25319">
                  <c:v>44833.505831631941</c:v>
                </c:pt>
                <c:pt idx="25320">
                  <c:v>44833.505835115742</c:v>
                </c:pt>
                <c:pt idx="25321">
                  <c:v>44833.505838703706</c:v>
                </c:pt>
                <c:pt idx="25322">
                  <c:v>44833.505842326391</c:v>
                </c:pt>
                <c:pt idx="25323">
                  <c:v>44833.505845914355</c:v>
                </c:pt>
                <c:pt idx="25324">
                  <c:v>44833.505849398149</c:v>
                </c:pt>
                <c:pt idx="25325">
                  <c:v>44833.505852986113</c:v>
                </c:pt>
                <c:pt idx="25326">
                  <c:v>44833.505856597221</c:v>
                </c:pt>
                <c:pt idx="25327">
                  <c:v>44833.505860196761</c:v>
                </c:pt>
                <c:pt idx="25328">
                  <c:v>44833.505863784725</c:v>
                </c:pt>
                <c:pt idx="25329">
                  <c:v>44833.505867268519</c:v>
                </c:pt>
                <c:pt idx="25330">
                  <c:v>44833.505870879628</c:v>
                </c:pt>
                <c:pt idx="25331">
                  <c:v>44833.505874479168</c:v>
                </c:pt>
                <c:pt idx="25332">
                  <c:v>44833.505878043979</c:v>
                </c:pt>
                <c:pt idx="25333">
                  <c:v>44833.50588153935</c:v>
                </c:pt>
                <c:pt idx="25334">
                  <c:v>44833.505885023151</c:v>
                </c:pt>
                <c:pt idx="25335">
                  <c:v>44833.505888634259</c:v>
                </c:pt>
                <c:pt idx="25336">
                  <c:v>44833.505892233799</c:v>
                </c:pt>
                <c:pt idx="25337">
                  <c:v>44833.505895821756</c:v>
                </c:pt>
                <c:pt idx="25338">
                  <c:v>44833.505899444448</c:v>
                </c:pt>
                <c:pt idx="25339">
                  <c:v>44833.505903020836</c:v>
                </c:pt>
                <c:pt idx="25340">
                  <c:v>44833.5059066088</c:v>
                </c:pt>
                <c:pt idx="25341">
                  <c:v>44833.505910196756</c:v>
                </c:pt>
                <c:pt idx="25342">
                  <c:v>44833.505913819441</c:v>
                </c:pt>
                <c:pt idx="25343">
                  <c:v>44833.505917418981</c:v>
                </c:pt>
                <c:pt idx="25344">
                  <c:v>44833.505920995369</c:v>
                </c:pt>
                <c:pt idx="25345">
                  <c:v>44833.505924490739</c:v>
                </c:pt>
                <c:pt idx="25346">
                  <c:v>44833.505928101855</c:v>
                </c:pt>
                <c:pt idx="25347">
                  <c:v>44833.505931701387</c:v>
                </c:pt>
                <c:pt idx="25348">
                  <c:v>44833.505935289351</c:v>
                </c:pt>
                <c:pt idx="25349">
                  <c:v>44833.505938912036</c:v>
                </c:pt>
                <c:pt idx="25350">
                  <c:v>44833.5059425</c:v>
                </c:pt>
                <c:pt idx="25351">
                  <c:v>44833.505946076388</c:v>
                </c:pt>
                <c:pt idx="25352">
                  <c:v>44833.505949687496</c:v>
                </c:pt>
                <c:pt idx="25353">
                  <c:v>44833.505953298612</c:v>
                </c:pt>
                <c:pt idx="25354">
                  <c:v>44833.505956886576</c:v>
                </c:pt>
                <c:pt idx="25355">
                  <c:v>44833.505960486109</c:v>
                </c:pt>
                <c:pt idx="25356">
                  <c:v>44833.505963981479</c:v>
                </c:pt>
                <c:pt idx="25357">
                  <c:v>44833.505967581019</c:v>
                </c:pt>
                <c:pt idx="25358">
                  <c:v>44833.505971180559</c:v>
                </c:pt>
                <c:pt idx="25359">
                  <c:v>44833.505974780091</c:v>
                </c:pt>
                <c:pt idx="25360">
                  <c:v>44833.505978368055</c:v>
                </c:pt>
                <c:pt idx="25361">
                  <c:v>44833.505981967595</c:v>
                </c:pt>
                <c:pt idx="25362">
                  <c:v>44833.505985555559</c:v>
                </c:pt>
                <c:pt idx="25363">
                  <c:v>44833.505989178244</c:v>
                </c:pt>
                <c:pt idx="25364">
                  <c:v>44833.505992754632</c:v>
                </c:pt>
                <c:pt idx="25365">
                  <c:v>44833.505996342596</c:v>
                </c:pt>
                <c:pt idx="25366">
                  <c:v>44833.505999907407</c:v>
                </c:pt>
                <c:pt idx="25367">
                  <c:v>44833.506003391201</c:v>
                </c:pt>
                <c:pt idx="25368">
                  <c:v>44833.506006979165</c:v>
                </c:pt>
                <c:pt idx="25369">
                  <c:v>44833.506010578705</c:v>
                </c:pt>
                <c:pt idx="25370">
                  <c:v>44833.506014166669</c:v>
                </c:pt>
                <c:pt idx="25371">
                  <c:v>44833.506017754633</c:v>
                </c:pt>
                <c:pt idx="25372">
                  <c:v>44833.506021238427</c:v>
                </c:pt>
                <c:pt idx="25373">
                  <c:v>44833.506024814815</c:v>
                </c:pt>
                <c:pt idx="25374">
                  <c:v>44833.506028298609</c:v>
                </c:pt>
                <c:pt idx="25375">
                  <c:v>44833.506031921293</c:v>
                </c:pt>
                <c:pt idx="25376">
                  <c:v>44833.506035509257</c:v>
                </c:pt>
                <c:pt idx="25377">
                  <c:v>44833.506038993059</c:v>
                </c:pt>
                <c:pt idx="25378">
                  <c:v>44833.506042569446</c:v>
                </c:pt>
                <c:pt idx="25379">
                  <c:v>44833.50604605324</c:v>
                </c:pt>
                <c:pt idx="25380">
                  <c:v>44833.506049629628</c:v>
                </c:pt>
                <c:pt idx="25381">
                  <c:v>44833.506053240744</c:v>
                </c:pt>
                <c:pt idx="25382">
                  <c:v>44833.506056840277</c:v>
                </c:pt>
                <c:pt idx="25383">
                  <c:v>44833.506060439817</c:v>
                </c:pt>
                <c:pt idx="25384">
                  <c:v>44833.506064050925</c:v>
                </c:pt>
                <c:pt idx="25385">
                  <c:v>44833.506067650465</c:v>
                </c:pt>
                <c:pt idx="25386">
                  <c:v>44833.506071238429</c:v>
                </c:pt>
                <c:pt idx="25387">
                  <c:v>44833.506074861114</c:v>
                </c:pt>
                <c:pt idx="25388">
                  <c:v>44833.506078460647</c:v>
                </c:pt>
                <c:pt idx="25389">
                  <c:v>44833.506082037035</c:v>
                </c:pt>
                <c:pt idx="25390">
                  <c:v>44833.506085613422</c:v>
                </c:pt>
                <c:pt idx="25391">
                  <c:v>44833.506089236114</c:v>
                </c:pt>
                <c:pt idx="25392">
                  <c:v>44833.506092824071</c:v>
                </c:pt>
                <c:pt idx="25393">
                  <c:v>44833.506096423611</c:v>
                </c:pt>
                <c:pt idx="25394">
                  <c:v>44833.506100046296</c:v>
                </c:pt>
                <c:pt idx="25395">
                  <c:v>44833.506103622683</c:v>
                </c:pt>
                <c:pt idx="25396">
                  <c:v>44833.506107210647</c:v>
                </c:pt>
                <c:pt idx="25397">
                  <c:v>44833.506110787035</c:v>
                </c:pt>
                <c:pt idx="25398">
                  <c:v>44833.506114374999</c:v>
                </c:pt>
                <c:pt idx="25399">
                  <c:v>44833.506117986108</c:v>
                </c:pt>
                <c:pt idx="25400">
                  <c:v>44833.506121585648</c:v>
                </c:pt>
                <c:pt idx="25401">
                  <c:v>44833.506125173612</c:v>
                </c:pt>
                <c:pt idx="25402">
                  <c:v>44833.506128761575</c:v>
                </c:pt>
                <c:pt idx="25403">
                  <c:v>44833.506132361108</c:v>
                </c:pt>
                <c:pt idx="25404">
                  <c:v>44833.506135949072</c:v>
                </c:pt>
                <c:pt idx="25405">
                  <c:v>44833.50613952546</c:v>
                </c:pt>
                <c:pt idx="25406">
                  <c:v>44833.506143009261</c:v>
                </c:pt>
                <c:pt idx="25407">
                  <c:v>44833.506146597225</c:v>
                </c:pt>
                <c:pt idx="25408">
                  <c:v>44833.506150208334</c:v>
                </c:pt>
                <c:pt idx="25409">
                  <c:v>44833.506153807873</c:v>
                </c:pt>
                <c:pt idx="25410">
                  <c:v>44833.506157407406</c:v>
                </c:pt>
                <c:pt idx="25411">
                  <c:v>44833.506161018522</c:v>
                </c:pt>
                <c:pt idx="25412">
                  <c:v>44833.506164618055</c:v>
                </c:pt>
                <c:pt idx="25413">
                  <c:v>44833.506168206019</c:v>
                </c:pt>
                <c:pt idx="25414">
                  <c:v>44833.506171817127</c:v>
                </c:pt>
                <c:pt idx="25415">
                  <c:v>44833.506175300929</c:v>
                </c:pt>
                <c:pt idx="25416">
                  <c:v>44833.506178900461</c:v>
                </c:pt>
                <c:pt idx="25417">
                  <c:v>44833.506182488425</c:v>
                </c:pt>
                <c:pt idx="25418">
                  <c:v>44833.50618611111</c:v>
                </c:pt>
                <c:pt idx="25419">
                  <c:v>44833.506189699074</c:v>
                </c:pt>
                <c:pt idx="25420">
                  <c:v>44833.506193298614</c:v>
                </c:pt>
                <c:pt idx="25421">
                  <c:v>44833.506196909722</c:v>
                </c:pt>
                <c:pt idx="25422">
                  <c:v>44833.506200497686</c:v>
                </c:pt>
                <c:pt idx="25423">
                  <c:v>44833.506204062498</c:v>
                </c:pt>
                <c:pt idx="25424">
                  <c:v>44833.506207650462</c:v>
                </c:pt>
                <c:pt idx="25425">
                  <c:v>44833.506211238426</c:v>
                </c:pt>
                <c:pt idx="25426">
                  <c:v>44833.50621472222</c:v>
                </c:pt>
                <c:pt idx="25427">
                  <c:v>44833.506218333336</c:v>
                </c:pt>
                <c:pt idx="25428">
                  <c:v>44833.506221932868</c:v>
                </c:pt>
                <c:pt idx="25429">
                  <c:v>44833.506225509256</c:v>
                </c:pt>
                <c:pt idx="25430">
                  <c:v>44833.506229131941</c:v>
                </c:pt>
                <c:pt idx="25431">
                  <c:v>44833.506232615742</c:v>
                </c:pt>
                <c:pt idx="25432">
                  <c:v>44833.506236203706</c:v>
                </c:pt>
                <c:pt idx="25433">
                  <c:v>44833.5062396875</c:v>
                </c:pt>
                <c:pt idx="25434">
                  <c:v>44833.506243275464</c:v>
                </c:pt>
                <c:pt idx="25435">
                  <c:v>44833.506246898149</c:v>
                </c:pt>
                <c:pt idx="25436">
                  <c:v>44833.506250486113</c:v>
                </c:pt>
                <c:pt idx="25437">
                  <c:v>44833.506254085645</c:v>
                </c:pt>
                <c:pt idx="25438">
                  <c:v>44833.506257696761</c:v>
                </c:pt>
                <c:pt idx="25439">
                  <c:v>44833.506261296294</c:v>
                </c:pt>
                <c:pt idx="25440">
                  <c:v>44833.506264884258</c:v>
                </c:pt>
                <c:pt idx="25441">
                  <c:v>44833.506268506942</c:v>
                </c:pt>
                <c:pt idx="25442">
                  <c:v>44833.506272106482</c:v>
                </c:pt>
                <c:pt idx="25443">
                  <c:v>44833.506275694446</c:v>
                </c:pt>
                <c:pt idx="25444">
                  <c:v>44833.506279317131</c:v>
                </c:pt>
                <c:pt idx="25445">
                  <c:v>44833.506282905095</c:v>
                </c:pt>
                <c:pt idx="25446">
                  <c:v>44833.506286504627</c:v>
                </c:pt>
                <c:pt idx="25447">
                  <c:v>44833.506290127312</c:v>
                </c:pt>
                <c:pt idx="25448">
                  <c:v>44833.506293715276</c:v>
                </c:pt>
                <c:pt idx="25449">
                  <c:v>44833.506297199077</c:v>
                </c:pt>
                <c:pt idx="25450">
                  <c:v>44833.506300787034</c:v>
                </c:pt>
                <c:pt idx="25451">
                  <c:v>44833.50630439815</c:v>
                </c:pt>
                <c:pt idx="25452">
                  <c:v>44833.506307997683</c:v>
                </c:pt>
                <c:pt idx="25453">
                  <c:v>44833.506311585646</c:v>
                </c:pt>
                <c:pt idx="25454">
                  <c:v>44833.506315208331</c:v>
                </c:pt>
                <c:pt idx="25455">
                  <c:v>44833.506318796295</c:v>
                </c:pt>
                <c:pt idx="25456">
                  <c:v>44833.506322372683</c:v>
                </c:pt>
                <c:pt idx="25457">
                  <c:v>44833.506325960647</c:v>
                </c:pt>
                <c:pt idx="25458">
                  <c:v>44833.506329583332</c:v>
                </c:pt>
                <c:pt idx="25459">
                  <c:v>44833.506333182871</c:v>
                </c:pt>
                <c:pt idx="25460">
                  <c:v>44833.506336770835</c:v>
                </c:pt>
                <c:pt idx="25461">
                  <c:v>44833.50634039352</c:v>
                </c:pt>
                <c:pt idx="25462">
                  <c:v>44833.506343993053</c:v>
                </c:pt>
                <c:pt idx="25463">
                  <c:v>44833.506347557872</c:v>
                </c:pt>
                <c:pt idx="25464">
                  <c:v>44833.506351145836</c:v>
                </c:pt>
                <c:pt idx="25465">
                  <c:v>44833.50635476852</c:v>
                </c:pt>
                <c:pt idx="25466">
                  <c:v>44833.506358356484</c:v>
                </c:pt>
                <c:pt idx="25467">
                  <c:v>44833.506361956017</c:v>
                </c:pt>
                <c:pt idx="25468">
                  <c:v>44833.506365578702</c:v>
                </c:pt>
                <c:pt idx="25469">
                  <c:v>44833.506369166666</c:v>
                </c:pt>
                <c:pt idx="25470">
                  <c:v>44833.50637265046</c:v>
                </c:pt>
                <c:pt idx="25471">
                  <c:v>44833.506376226855</c:v>
                </c:pt>
                <c:pt idx="25472">
                  <c:v>44833.506379710649</c:v>
                </c:pt>
                <c:pt idx="25473">
                  <c:v>44833.506383321757</c:v>
                </c:pt>
                <c:pt idx="25474">
                  <c:v>44833.506386898145</c:v>
                </c:pt>
                <c:pt idx="25475">
                  <c:v>44833.506390486109</c:v>
                </c:pt>
                <c:pt idx="25476">
                  <c:v>44833.506394062497</c:v>
                </c:pt>
                <c:pt idx="25477">
                  <c:v>44833.506397638892</c:v>
                </c:pt>
                <c:pt idx="25478">
                  <c:v>44833.50640121528</c:v>
                </c:pt>
                <c:pt idx="25479">
                  <c:v>44833.506404826388</c:v>
                </c:pt>
                <c:pt idx="25480">
                  <c:v>44833.506408414352</c:v>
                </c:pt>
                <c:pt idx="25481">
                  <c:v>44833.506412013892</c:v>
                </c:pt>
                <c:pt idx="25482">
                  <c:v>44833.506415601849</c:v>
                </c:pt>
                <c:pt idx="25483">
                  <c:v>44833.506419224534</c:v>
                </c:pt>
                <c:pt idx="25484">
                  <c:v>44833.506422812497</c:v>
                </c:pt>
                <c:pt idx="25485">
                  <c:v>44833.506426400461</c:v>
                </c:pt>
                <c:pt idx="25486">
                  <c:v>44833.506429884263</c:v>
                </c:pt>
                <c:pt idx="25487">
                  <c:v>44833.506433495371</c:v>
                </c:pt>
                <c:pt idx="25488">
                  <c:v>44833.506436979165</c:v>
                </c:pt>
                <c:pt idx="25489">
                  <c:v>44833.506440567129</c:v>
                </c:pt>
                <c:pt idx="25490">
                  <c:v>44833.506444155093</c:v>
                </c:pt>
                <c:pt idx="25491">
                  <c:v>44833.506447638887</c:v>
                </c:pt>
                <c:pt idx="25492">
                  <c:v>44833.506451250003</c:v>
                </c:pt>
                <c:pt idx="25493">
                  <c:v>44833.506454849536</c:v>
                </c:pt>
                <c:pt idx="25494">
                  <c:v>44833.5064584375</c:v>
                </c:pt>
                <c:pt idx="25495">
                  <c:v>44833.506462060184</c:v>
                </c:pt>
                <c:pt idx="25496">
                  <c:v>44833.506465659724</c:v>
                </c:pt>
                <c:pt idx="25497">
                  <c:v>44833.506469247688</c:v>
                </c:pt>
                <c:pt idx="25498">
                  <c:v>44833.506472870373</c:v>
                </c:pt>
                <c:pt idx="25499">
                  <c:v>44833.506476458337</c:v>
                </c:pt>
                <c:pt idx="25500">
                  <c:v>44833.506480057869</c:v>
                </c:pt>
                <c:pt idx="25501">
                  <c:v>44833.506483668978</c:v>
                </c:pt>
                <c:pt idx="25502">
                  <c:v>44833.506487268518</c:v>
                </c:pt>
                <c:pt idx="25503">
                  <c:v>44833.506490856482</c:v>
                </c:pt>
                <c:pt idx="25504">
                  <c:v>44833.506494479167</c:v>
                </c:pt>
                <c:pt idx="25505">
                  <c:v>44833.506498078706</c:v>
                </c:pt>
                <c:pt idx="25506">
                  <c:v>44833.506501666663</c:v>
                </c:pt>
                <c:pt idx="25507">
                  <c:v>44833.506505289355</c:v>
                </c:pt>
                <c:pt idx="25508">
                  <c:v>44833.506508877312</c:v>
                </c:pt>
                <c:pt idx="25509">
                  <c:v>44833.506512361113</c:v>
                </c:pt>
                <c:pt idx="25510">
                  <c:v>44833.506515949077</c:v>
                </c:pt>
                <c:pt idx="25511">
                  <c:v>44833.506519571762</c:v>
                </c:pt>
                <c:pt idx="25512">
                  <c:v>44833.506523148149</c:v>
                </c:pt>
                <c:pt idx="25513">
                  <c:v>44833.506526736113</c:v>
                </c:pt>
                <c:pt idx="25514">
                  <c:v>44833.506530324077</c:v>
                </c:pt>
                <c:pt idx="25515">
                  <c:v>44833.506533912034</c:v>
                </c:pt>
                <c:pt idx="25516">
                  <c:v>44833.506537476853</c:v>
                </c:pt>
                <c:pt idx="25517">
                  <c:v>44833.506541030096</c:v>
                </c:pt>
                <c:pt idx="25518">
                  <c:v>44833.506544618052</c:v>
                </c:pt>
                <c:pt idx="25519">
                  <c:v>44833.506548124999</c:v>
                </c:pt>
                <c:pt idx="25520">
                  <c:v>44833.506551724538</c:v>
                </c:pt>
                <c:pt idx="25521">
                  <c:v>44833.506555300926</c:v>
                </c:pt>
                <c:pt idx="25522">
                  <c:v>44833.50655878472</c:v>
                </c:pt>
                <c:pt idx="25523">
                  <c:v>44833.506562395836</c:v>
                </c:pt>
                <c:pt idx="25524">
                  <c:v>44833.50656587963</c:v>
                </c:pt>
                <c:pt idx="25525">
                  <c:v>44833.50656947917</c:v>
                </c:pt>
                <c:pt idx="25526">
                  <c:v>44833.506573067127</c:v>
                </c:pt>
                <c:pt idx="25527">
                  <c:v>44833.506576689811</c:v>
                </c:pt>
                <c:pt idx="25528">
                  <c:v>44833.506580277775</c:v>
                </c:pt>
                <c:pt idx="25529">
                  <c:v>44833.506583761577</c:v>
                </c:pt>
                <c:pt idx="25530">
                  <c:v>44833.50658734954</c:v>
                </c:pt>
                <c:pt idx="25531">
                  <c:v>44833.506590972225</c:v>
                </c:pt>
                <c:pt idx="25532">
                  <c:v>44833.506594560182</c:v>
                </c:pt>
                <c:pt idx="25533">
                  <c:v>44833.506598148146</c:v>
                </c:pt>
                <c:pt idx="25534">
                  <c:v>44833.506601631947</c:v>
                </c:pt>
                <c:pt idx="25535">
                  <c:v>44833.50660523148</c:v>
                </c:pt>
                <c:pt idx="25536">
                  <c:v>44833.50660883102</c:v>
                </c:pt>
                <c:pt idx="25537">
                  <c:v>44833.506612407407</c:v>
                </c:pt>
                <c:pt idx="25538">
                  <c:v>44833.506615995371</c:v>
                </c:pt>
                <c:pt idx="25539">
                  <c:v>44833.506619618056</c:v>
                </c:pt>
                <c:pt idx="25540">
                  <c:v>44833.50662310185</c:v>
                </c:pt>
                <c:pt idx="25541">
                  <c:v>44833.506626689814</c:v>
                </c:pt>
                <c:pt idx="25542">
                  <c:v>44833.506630289354</c:v>
                </c:pt>
                <c:pt idx="25543">
                  <c:v>44833.506633900462</c:v>
                </c:pt>
                <c:pt idx="25544">
                  <c:v>44833.506637500002</c:v>
                </c:pt>
                <c:pt idx="25545">
                  <c:v>44833.506641064814</c:v>
                </c:pt>
                <c:pt idx="25546">
                  <c:v>44833.506644548608</c:v>
                </c:pt>
                <c:pt idx="25547">
                  <c:v>44833.506648113427</c:v>
                </c:pt>
                <c:pt idx="25548">
                  <c:v>44833.506651701391</c:v>
                </c:pt>
                <c:pt idx="25549">
                  <c:v>44833.506655324076</c:v>
                </c:pt>
                <c:pt idx="25550">
                  <c:v>44833.50665891204</c:v>
                </c:pt>
                <c:pt idx="25551">
                  <c:v>44833.506662395834</c:v>
                </c:pt>
                <c:pt idx="25552">
                  <c:v>44833.506665972222</c:v>
                </c:pt>
                <c:pt idx="25553">
                  <c:v>44833.506669456016</c:v>
                </c:pt>
                <c:pt idx="25554">
                  <c:v>44833.5066730787</c:v>
                </c:pt>
                <c:pt idx="25555">
                  <c:v>44833.50667667824</c:v>
                </c:pt>
                <c:pt idx="25556">
                  <c:v>44833.506680266204</c:v>
                </c:pt>
                <c:pt idx="25557">
                  <c:v>44833.506683888889</c:v>
                </c:pt>
                <c:pt idx="25558">
                  <c:v>44833.506687476853</c:v>
                </c:pt>
                <c:pt idx="25559">
                  <c:v>44833.506690960647</c:v>
                </c:pt>
                <c:pt idx="25560">
                  <c:v>44833.506694548611</c:v>
                </c:pt>
                <c:pt idx="25561">
                  <c:v>44833.506698159719</c:v>
                </c:pt>
                <c:pt idx="25562">
                  <c:v>44833.506701759259</c:v>
                </c:pt>
                <c:pt idx="25563">
                  <c:v>44833.506705347223</c:v>
                </c:pt>
                <c:pt idx="25564">
                  <c:v>44833.506708831017</c:v>
                </c:pt>
                <c:pt idx="25565">
                  <c:v>44833.506712442133</c:v>
                </c:pt>
                <c:pt idx="25566">
                  <c:v>44833.506716041666</c:v>
                </c:pt>
                <c:pt idx="25567">
                  <c:v>44833.50671962963</c:v>
                </c:pt>
                <c:pt idx="25568">
                  <c:v>44833.506723252314</c:v>
                </c:pt>
                <c:pt idx="25569">
                  <c:v>44833.506726840278</c:v>
                </c:pt>
                <c:pt idx="25570">
                  <c:v>44833.506730324072</c:v>
                </c:pt>
                <c:pt idx="25571">
                  <c:v>44833.506733912036</c:v>
                </c:pt>
                <c:pt idx="25572">
                  <c:v>44833.506737534721</c:v>
                </c:pt>
                <c:pt idx="25573">
                  <c:v>44833.506741122685</c:v>
                </c:pt>
                <c:pt idx="25574">
                  <c:v>44833.506744722225</c:v>
                </c:pt>
                <c:pt idx="25575">
                  <c:v>44833.506748333333</c:v>
                </c:pt>
                <c:pt idx="25576">
                  <c:v>44833.506751817127</c:v>
                </c:pt>
                <c:pt idx="25577">
                  <c:v>44833.506755405091</c:v>
                </c:pt>
                <c:pt idx="25578">
                  <c:v>44833.50675896991</c:v>
                </c:pt>
                <c:pt idx="25579">
                  <c:v>44833.506762453704</c:v>
                </c:pt>
                <c:pt idx="25580">
                  <c:v>44833.506766041668</c:v>
                </c:pt>
                <c:pt idx="25581">
                  <c:v>44833.506769664353</c:v>
                </c:pt>
                <c:pt idx="25582">
                  <c:v>44833.506773252317</c:v>
                </c:pt>
                <c:pt idx="25583">
                  <c:v>44833.506776736111</c:v>
                </c:pt>
                <c:pt idx="25584">
                  <c:v>44833.506780324074</c:v>
                </c:pt>
                <c:pt idx="25585">
                  <c:v>44833.506783946759</c:v>
                </c:pt>
                <c:pt idx="25586">
                  <c:v>44833.506787546299</c:v>
                </c:pt>
                <c:pt idx="25587">
                  <c:v>44833.506791122687</c:v>
                </c:pt>
                <c:pt idx="25588">
                  <c:v>44833.506794745372</c:v>
                </c:pt>
                <c:pt idx="25589">
                  <c:v>44833.506798344904</c:v>
                </c:pt>
                <c:pt idx="25590">
                  <c:v>44833.506801932868</c:v>
                </c:pt>
                <c:pt idx="25591">
                  <c:v>44833.506805532408</c:v>
                </c:pt>
                <c:pt idx="25592">
                  <c:v>44833.506809143517</c:v>
                </c:pt>
                <c:pt idx="25593">
                  <c:v>44833.506812719905</c:v>
                </c:pt>
                <c:pt idx="25594">
                  <c:v>44833.506816307869</c:v>
                </c:pt>
                <c:pt idx="25595">
                  <c:v>44833.506819930553</c:v>
                </c:pt>
                <c:pt idx="25596">
                  <c:v>44833.506823530093</c:v>
                </c:pt>
                <c:pt idx="25597">
                  <c:v>44833.506827118057</c:v>
                </c:pt>
                <c:pt idx="25598">
                  <c:v>44833.50683071759</c:v>
                </c:pt>
                <c:pt idx="25599">
                  <c:v>44833.506834305554</c:v>
                </c:pt>
                <c:pt idx="25600">
                  <c:v>44833.506837905094</c:v>
                </c:pt>
                <c:pt idx="25601">
                  <c:v>44833.506841493057</c:v>
                </c:pt>
                <c:pt idx="25602">
                  <c:v>44833.506845115742</c:v>
                </c:pt>
                <c:pt idx="25603">
                  <c:v>44833.506848680554</c:v>
                </c:pt>
                <c:pt idx="25604">
                  <c:v>44833.506852233797</c:v>
                </c:pt>
                <c:pt idx="25605">
                  <c:v>44833.506855821761</c:v>
                </c:pt>
                <c:pt idx="25606">
                  <c:v>44833.506859421293</c:v>
                </c:pt>
                <c:pt idx="25607">
                  <c:v>44833.506863009257</c:v>
                </c:pt>
                <c:pt idx="25608">
                  <c:v>44833.506866631942</c:v>
                </c:pt>
                <c:pt idx="25609">
                  <c:v>44833.506870231482</c:v>
                </c:pt>
                <c:pt idx="25610">
                  <c:v>44833.506873819446</c:v>
                </c:pt>
                <c:pt idx="25611">
                  <c:v>44833.506877442131</c:v>
                </c:pt>
                <c:pt idx="25612">
                  <c:v>44833.506881030095</c:v>
                </c:pt>
                <c:pt idx="25613">
                  <c:v>44833.506884629627</c:v>
                </c:pt>
                <c:pt idx="25614">
                  <c:v>44833.506888240743</c:v>
                </c:pt>
                <c:pt idx="25615">
                  <c:v>44833.506891817131</c:v>
                </c:pt>
                <c:pt idx="25616">
                  <c:v>44833.506895416664</c:v>
                </c:pt>
                <c:pt idx="25617">
                  <c:v>44833.506899004627</c:v>
                </c:pt>
                <c:pt idx="25618">
                  <c:v>44833.506902627312</c:v>
                </c:pt>
                <c:pt idx="25619">
                  <c:v>44833.506906215276</c:v>
                </c:pt>
                <c:pt idx="25620">
                  <c:v>44833.50690980324</c:v>
                </c:pt>
                <c:pt idx="25621">
                  <c:v>44833.506913287034</c:v>
                </c:pt>
                <c:pt idx="25622">
                  <c:v>44833.50691689815</c:v>
                </c:pt>
                <c:pt idx="25623">
                  <c:v>44833.506920497683</c:v>
                </c:pt>
                <c:pt idx="25624">
                  <c:v>44833.506924062502</c:v>
                </c:pt>
                <c:pt idx="25625">
                  <c:v>44833.506927638889</c:v>
                </c:pt>
                <c:pt idx="25626">
                  <c:v>44833.506931249998</c:v>
                </c:pt>
                <c:pt idx="25627">
                  <c:v>44833.506934849538</c:v>
                </c:pt>
                <c:pt idx="25628">
                  <c:v>44833.506938437502</c:v>
                </c:pt>
                <c:pt idx="25629">
                  <c:v>44833.50694201389</c:v>
                </c:pt>
                <c:pt idx="25630">
                  <c:v>44833.50694550926</c:v>
                </c:pt>
                <c:pt idx="25631">
                  <c:v>44833.506949131945</c:v>
                </c:pt>
                <c:pt idx="25632">
                  <c:v>44833.506952719908</c:v>
                </c:pt>
                <c:pt idx="25633">
                  <c:v>44833.506956296296</c:v>
                </c:pt>
                <c:pt idx="25634">
                  <c:v>44833.50695978009</c:v>
                </c:pt>
                <c:pt idx="25635">
                  <c:v>44833.506963402775</c:v>
                </c:pt>
                <c:pt idx="25636">
                  <c:v>44833.50696697917</c:v>
                </c:pt>
                <c:pt idx="25637">
                  <c:v>44833.506970543982</c:v>
                </c:pt>
                <c:pt idx="25638">
                  <c:v>44833.506974143522</c:v>
                </c:pt>
                <c:pt idx="25639">
                  <c:v>44833.506977731478</c:v>
                </c:pt>
                <c:pt idx="25640">
                  <c:v>44833.50698121528</c:v>
                </c:pt>
                <c:pt idx="25641">
                  <c:v>44833.506984814812</c:v>
                </c:pt>
                <c:pt idx="25642">
                  <c:v>44833.506988402776</c:v>
                </c:pt>
                <c:pt idx="25643">
                  <c:v>44833.50699199074</c:v>
                </c:pt>
                <c:pt idx="25644">
                  <c:v>44833.506995578704</c:v>
                </c:pt>
                <c:pt idx="25645">
                  <c:v>44833.506999062498</c:v>
                </c:pt>
                <c:pt idx="25646">
                  <c:v>44833.507002673614</c:v>
                </c:pt>
                <c:pt idx="25647">
                  <c:v>44833.507006273147</c:v>
                </c:pt>
                <c:pt idx="25648">
                  <c:v>44833.50700986111</c:v>
                </c:pt>
                <c:pt idx="25649">
                  <c:v>44833.507013344904</c:v>
                </c:pt>
                <c:pt idx="25650">
                  <c:v>44833.50701695602</c:v>
                </c:pt>
                <c:pt idx="25651">
                  <c:v>44833.507020532408</c:v>
                </c:pt>
                <c:pt idx="25652">
                  <c:v>44833.507024131941</c:v>
                </c:pt>
                <c:pt idx="25653">
                  <c:v>44833.507027719905</c:v>
                </c:pt>
                <c:pt idx="25654">
                  <c:v>44833.507031284724</c:v>
                </c:pt>
                <c:pt idx="25655">
                  <c:v>44833.507034907409</c:v>
                </c:pt>
                <c:pt idx="25656">
                  <c:v>44833.507038506941</c:v>
                </c:pt>
                <c:pt idx="25657">
                  <c:v>44833.507042083336</c:v>
                </c:pt>
                <c:pt idx="25658">
                  <c:v>44833.50704556713</c:v>
                </c:pt>
                <c:pt idx="25659">
                  <c:v>44833.507049189815</c:v>
                </c:pt>
                <c:pt idx="25660">
                  <c:v>44833.507052777779</c:v>
                </c:pt>
                <c:pt idx="25661">
                  <c:v>44833.507056377312</c:v>
                </c:pt>
                <c:pt idx="25662">
                  <c:v>44833.507059988427</c:v>
                </c:pt>
                <c:pt idx="25663">
                  <c:v>44833.50706358796</c:v>
                </c:pt>
                <c:pt idx="25664">
                  <c:v>44833.507067175924</c:v>
                </c:pt>
                <c:pt idx="25665">
                  <c:v>44833.507070798609</c:v>
                </c:pt>
                <c:pt idx="25666">
                  <c:v>44833.507074398149</c:v>
                </c:pt>
                <c:pt idx="25667">
                  <c:v>44833.507077986113</c:v>
                </c:pt>
                <c:pt idx="25668">
                  <c:v>44833.507081608797</c:v>
                </c:pt>
                <c:pt idx="25669">
                  <c:v>44833.507085185185</c:v>
                </c:pt>
                <c:pt idx="25670">
                  <c:v>44833.507088761573</c:v>
                </c:pt>
                <c:pt idx="25671">
                  <c:v>44833.507092245367</c:v>
                </c:pt>
                <c:pt idx="25672">
                  <c:v>44833.507095833331</c:v>
                </c:pt>
                <c:pt idx="25673">
                  <c:v>44833.507099456016</c:v>
                </c:pt>
                <c:pt idx="25674">
                  <c:v>44833.507103055555</c:v>
                </c:pt>
                <c:pt idx="25675">
                  <c:v>44833.507106643519</c:v>
                </c:pt>
                <c:pt idx="25676">
                  <c:v>44833.507110254628</c:v>
                </c:pt>
                <c:pt idx="25677">
                  <c:v>44833.507113854168</c:v>
                </c:pt>
                <c:pt idx="25678">
                  <c:v>44833.507117453701</c:v>
                </c:pt>
                <c:pt idx="25679">
                  <c:v>44833.507121064817</c:v>
                </c:pt>
                <c:pt idx="25680">
                  <c:v>44833.507124548611</c:v>
                </c:pt>
                <c:pt idx="25681">
                  <c:v>44833.507128136574</c:v>
                </c:pt>
                <c:pt idx="25682">
                  <c:v>44833.507131712962</c:v>
                </c:pt>
                <c:pt idx="25683">
                  <c:v>44833.50713528935</c:v>
                </c:pt>
                <c:pt idx="25684">
                  <c:v>44833.507138865738</c:v>
                </c:pt>
                <c:pt idx="25685">
                  <c:v>44833.507142476854</c:v>
                </c:pt>
                <c:pt idx="25686">
                  <c:v>44833.507146076387</c:v>
                </c:pt>
                <c:pt idx="25687">
                  <c:v>44833.507149652774</c:v>
                </c:pt>
                <c:pt idx="25688">
                  <c:v>44833.507153240738</c:v>
                </c:pt>
                <c:pt idx="25689">
                  <c:v>44833.50715672454</c:v>
                </c:pt>
                <c:pt idx="25690">
                  <c:v>44833.507160335648</c:v>
                </c:pt>
                <c:pt idx="25691">
                  <c:v>44833.507163819442</c:v>
                </c:pt>
                <c:pt idx="25692">
                  <c:v>44833.50716739583</c:v>
                </c:pt>
                <c:pt idx="25693">
                  <c:v>44833.507170972225</c:v>
                </c:pt>
                <c:pt idx="25694">
                  <c:v>44833.507174548613</c:v>
                </c:pt>
                <c:pt idx="25695">
                  <c:v>44833.507178032407</c:v>
                </c:pt>
                <c:pt idx="25696">
                  <c:v>44833.507181516201</c:v>
                </c:pt>
                <c:pt idx="25697">
                  <c:v>44833.507185138886</c:v>
                </c:pt>
                <c:pt idx="25698">
                  <c:v>44833.50718872685</c:v>
                </c:pt>
                <c:pt idx="25699">
                  <c:v>44833.507192326389</c:v>
                </c:pt>
                <c:pt idx="25700">
                  <c:v>44833.507195937498</c:v>
                </c:pt>
                <c:pt idx="25701">
                  <c:v>44833.507199537038</c:v>
                </c:pt>
                <c:pt idx="25702">
                  <c:v>44833.507203113426</c:v>
                </c:pt>
                <c:pt idx="25703">
                  <c:v>44833.50720659722</c:v>
                </c:pt>
                <c:pt idx="25704">
                  <c:v>44833.507210219905</c:v>
                </c:pt>
                <c:pt idx="25705">
                  <c:v>44833.507213819445</c:v>
                </c:pt>
                <c:pt idx="25706">
                  <c:v>44833.507217407408</c:v>
                </c:pt>
                <c:pt idx="25707">
                  <c:v>44833.507221018517</c:v>
                </c:pt>
                <c:pt idx="25708">
                  <c:v>44833.507224594905</c:v>
                </c:pt>
                <c:pt idx="25709">
                  <c:v>44833.507228194445</c:v>
                </c:pt>
                <c:pt idx="25710">
                  <c:v>44833.507231782409</c:v>
                </c:pt>
                <c:pt idx="25711">
                  <c:v>44833.507235358797</c:v>
                </c:pt>
                <c:pt idx="25712">
                  <c:v>44833.50723894676</c:v>
                </c:pt>
                <c:pt idx="25713">
                  <c:v>44833.507242442131</c:v>
                </c:pt>
                <c:pt idx="25714">
                  <c:v>44833.507246030094</c:v>
                </c:pt>
                <c:pt idx="25715">
                  <c:v>44833.507249618058</c:v>
                </c:pt>
                <c:pt idx="25716">
                  <c:v>44833.507253206022</c:v>
                </c:pt>
                <c:pt idx="25717">
                  <c:v>44833.507256828707</c:v>
                </c:pt>
                <c:pt idx="25718">
                  <c:v>44833.50726042824</c:v>
                </c:pt>
                <c:pt idx="25719">
                  <c:v>44833.507264004627</c:v>
                </c:pt>
                <c:pt idx="25720">
                  <c:v>44833.507267615743</c:v>
                </c:pt>
                <c:pt idx="25721">
                  <c:v>44833.507271215276</c:v>
                </c:pt>
                <c:pt idx="25722">
                  <c:v>44833.50727480324</c:v>
                </c:pt>
                <c:pt idx="25723">
                  <c:v>44833.50727829861</c:v>
                </c:pt>
                <c:pt idx="25724">
                  <c:v>44833.507281909726</c:v>
                </c:pt>
                <c:pt idx="25725">
                  <c:v>44833.507285486114</c:v>
                </c:pt>
                <c:pt idx="25726">
                  <c:v>44833.507289062502</c:v>
                </c:pt>
                <c:pt idx="25727">
                  <c:v>44833.507292650465</c:v>
                </c:pt>
                <c:pt idx="25728">
                  <c:v>44833.507296238429</c:v>
                </c:pt>
                <c:pt idx="25729">
                  <c:v>44833.507299861114</c:v>
                </c:pt>
                <c:pt idx="25730">
                  <c:v>44833.507303449071</c:v>
                </c:pt>
                <c:pt idx="25731">
                  <c:v>44833.507307048611</c:v>
                </c:pt>
                <c:pt idx="25732">
                  <c:v>44833.50731064815</c:v>
                </c:pt>
                <c:pt idx="25733">
                  <c:v>44833.507314236114</c:v>
                </c:pt>
                <c:pt idx="25734">
                  <c:v>44833.507317835647</c:v>
                </c:pt>
                <c:pt idx="25735">
                  <c:v>44833.507321400466</c:v>
                </c:pt>
                <c:pt idx="25736">
                  <c:v>44833.507324988423</c:v>
                </c:pt>
                <c:pt idx="25737">
                  <c:v>44833.507328599539</c:v>
                </c:pt>
                <c:pt idx="25738">
                  <c:v>44833.507332083333</c:v>
                </c:pt>
                <c:pt idx="25739">
                  <c:v>44833.507335682873</c:v>
                </c:pt>
                <c:pt idx="25740">
                  <c:v>44833.507339270836</c:v>
                </c:pt>
                <c:pt idx="25741">
                  <c:v>44833.507342893521</c:v>
                </c:pt>
                <c:pt idx="25742">
                  <c:v>44833.507346493054</c:v>
                </c:pt>
                <c:pt idx="25743">
                  <c:v>44833.507350081018</c:v>
                </c:pt>
                <c:pt idx="25744">
                  <c:v>44833.507353692126</c:v>
                </c:pt>
                <c:pt idx="25745">
                  <c:v>44833.507357175928</c:v>
                </c:pt>
                <c:pt idx="25746">
                  <c:v>44833.507360763891</c:v>
                </c:pt>
                <c:pt idx="25747">
                  <c:v>44833.507364351855</c:v>
                </c:pt>
                <c:pt idx="25748">
                  <c:v>44833.507367962964</c:v>
                </c:pt>
                <c:pt idx="25749">
                  <c:v>44833.507371574073</c:v>
                </c:pt>
                <c:pt idx="25750">
                  <c:v>44833.507375138892</c:v>
                </c:pt>
                <c:pt idx="25751">
                  <c:v>44833.507378738424</c:v>
                </c:pt>
                <c:pt idx="25752">
                  <c:v>44833.507382361109</c:v>
                </c:pt>
                <c:pt idx="25753">
                  <c:v>44833.507385949073</c:v>
                </c:pt>
                <c:pt idx="25754">
                  <c:v>44833.507389513892</c:v>
                </c:pt>
                <c:pt idx="25755">
                  <c:v>44833.507392997686</c:v>
                </c:pt>
                <c:pt idx="25756">
                  <c:v>44833.50739658565</c:v>
                </c:pt>
                <c:pt idx="25757">
                  <c:v>44833.507400208335</c:v>
                </c:pt>
                <c:pt idx="25758">
                  <c:v>44833.507403796299</c:v>
                </c:pt>
                <c:pt idx="25759">
                  <c:v>44833.507407395831</c:v>
                </c:pt>
                <c:pt idx="25760">
                  <c:v>44833.507411018516</c:v>
                </c:pt>
                <c:pt idx="25761">
                  <c:v>44833.50741460648</c:v>
                </c:pt>
                <c:pt idx="25762">
                  <c:v>44833.50741820602</c:v>
                </c:pt>
                <c:pt idx="25763">
                  <c:v>44833.507421817128</c:v>
                </c:pt>
                <c:pt idx="25764">
                  <c:v>44833.507425405092</c:v>
                </c:pt>
                <c:pt idx="25765">
                  <c:v>44833.50742898148</c:v>
                </c:pt>
                <c:pt idx="25766">
                  <c:v>44833.50743258102</c:v>
                </c:pt>
                <c:pt idx="25767">
                  <c:v>44833.507436192129</c:v>
                </c:pt>
                <c:pt idx="25768">
                  <c:v>44833.507439791669</c:v>
                </c:pt>
                <c:pt idx="25769">
                  <c:v>44833.507443344904</c:v>
                </c:pt>
                <c:pt idx="25770">
                  <c:v>44833.507446840274</c:v>
                </c:pt>
                <c:pt idx="25771">
                  <c:v>44833.507450428238</c:v>
                </c:pt>
                <c:pt idx="25772">
                  <c:v>44833.507454027778</c:v>
                </c:pt>
                <c:pt idx="25773">
                  <c:v>44833.507457511572</c:v>
                </c:pt>
                <c:pt idx="25774">
                  <c:v>44833.507461111112</c:v>
                </c:pt>
                <c:pt idx="25775">
                  <c:v>44833.507464699076</c:v>
                </c:pt>
                <c:pt idx="25776">
                  <c:v>44833.50746818287</c:v>
                </c:pt>
                <c:pt idx="25777">
                  <c:v>44833.507471793979</c:v>
                </c:pt>
                <c:pt idx="25778">
                  <c:v>44833.507475393519</c:v>
                </c:pt>
                <c:pt idx="25779">
                  <c:v>44833.507478981483</c:v>
                </c:pt>
                <c:pt idx="25780">
                  <c:v>44833.507482465277</c:v>
                </c:pt>
                <c:pt idx="25781">
                  <c:v>44833.507486076393</c:v>
                </c:pt>
                <c:pt idx="25782">
                  <c:v>44833.507489675925</c:v>
                </c:pt>
                <c:pt idx="25783">
                  <c:v>44833.507493263889</c:v>
                </c:pt>
                <c:pt idx="25784">
                  <c:v>44833.507496886574</c:v>
                </c:pt>
                <c:pt idx="25785">
                  <c:v>44833.507500474538</c:v>
                </c:pt>
                <c:pt idx="25786">
                  <c:v>44833.507504074078</c:v>
                </c:pt>
                <c:pt idx="25787">
                  <c:v>44833.507507696762</c:v>
                </c:pt>
                <c:pt idx="25788">
                  <c:v>44833.507511284719</c:v>
                </c:pt>
                <c:pt idx="25789">
                  <c:v>44833.507514837962</c:v>
                </c:pt>
                <c:pt idx="25790">
                  <c:v>44833.507518333332</c:v>
                </c:pt>
                <c:pt idx="25791">
                  <c:v>44833.507521921296</c:v>
                </c:pt>
                <c:pt idx="25792">
                  <c:v>44833.507525543981</c:v>
                </c:pt>
                <c:pt idx="25793">
                  <c:v>44833.507529131944</c:v>
                </c:pt>
                <c:pt idx="25794">
                  <c:v>44833.507532719908</c:v>
                </c:pt>
                <c:pt idx="25795">
                  <c:v>44833.507536319441</c:v>
                </c:pt>
                <c:pt idx="25796">
                  <c:v>44833.507539918981</c:v>
                </c:pt>
                <c:pt idx="25797">
                  <c:v>44833.507543518521</c:v>
                </c:pt>
                <c:pt idx="25798">
                  <c:v>44833.507547106485</c:v>
                </c:pt>
                <c:pt idx="25799">
                  <c:v>44833.507550729169</c:v>
                </c:pt>
                <c:pt idx="25800">
                  <c:v>44833.507554317126</c:v>
                </c:pt>
                <c:pt idx="25801">
                  <c:v>44833.507557916666</c:v>
                </c:pt>
                <c:pt idx="25802">
                  <c:v>44833.507561527775</c:v>
                </c:pt>
                <c:pt idx="25803">
                  <c:v>44833.507565127315</c:v>
                </c:pt>
                <c:pt idx="25804">
                  <c:v>44833.507568715278</c:v>
                </c:pt>
                <c:pt idx="25805">
                  <c:v>44833.507572326387</c:v>
                </c:pt>
                <c:pt idx="25806">
                  <c:v>44833.507575810188</c:v>
                </c:pt>
                <c:pt idx="25807">
                  <c:v>44833.507579409721</c:v>
                </c:pt>
                <c:pt idx="25808">
                  <c:v>44833.507582997685</c:v>
                </c:pt>
                <c:pt idx="25809">
                  <c:v>44833.507586481479</c:v>
                </c:pt>
                <c:pt idx="25810">
                  <c:v>44833.507590092595</c:v>
                </c:pt>
                <c:pt idx="25811">
                  <c:v>44833.507593680559</c:v>
                </c:pt>
                <c:pt idx="25812">
                  <c:v>44833.507597164353</c:v>
                </c:pt>
                <c:pt idx="25813">
                  <c:v>44833.507600752317</c:v>
                </c:pt>
                <c:pt idx="25814">
                  <c:v>44833.507604375001</c:v>
                </c:pt>
                <c:pt idx="25815">
                  <c:v>44833.507607962965</c:v>
                </c:pt>
                <c:pt idx="25816">
                  <c:v>44833.507611562498</c:v>
                </c:pt>
                <c:pt idx="25817">
                  <c:v>44833.507615173614</c:v>
                </c:pt>
                <c:pt idx="25818">
                  <c:v>44833.507618657408</c:v>
                </c:pt>
                <c:pt idx="25819">
                  <c:v>44833.507622245372</c:v>
                </c:pt>
                <c:pt idx="25820">
                  <c:v>44833.507625844904</c:v>
                </c:pt>
                <c:pt idx="25821">
                  <c:v>44833.50762945602</c:v>
                </c:pt>
                <c:pt idx="25822">
                  <c:v>44833.507633043984</c:v>
                </c:pt>
                <c:pt idx="25823">
                  <c:v>44833.507636527778</c:v>
                </c:pt>
                <c:pt idx="25824">
                  <c:v>44833.507640115742</c:v>
                </c:pt>
                <c:pt idx="25825">
                  <c:v>44833.507643738427</c:v>
                </c:pt>
                <c:pt idx="25826">
                  <c:v>44833.507647337959</c:v>
                </c:pt>
                <c:pt idx="25827">
                  <c:v>44833.507650925923</c:v>
                </c:pt>
                <c:pt idx="25828">
                  <c:v>44833.507654525463</c:v>
                </c:pt>
                <c:pt idx="25829">
                  <c:v>44833.507658020833</c:v>
                </c:pt>
                <c:pt idx="25830">
                  <c:v>44833.507661608797</c:v>
                </c:pt>
                <c:pt idx="25831">
                  <c:v>44833.50766520833</c:v>
                </c:pt>
                <c:pt idx="25832">
                  <c:v>44833.507668831022</c:v>
                </c:pt>
                <c:pt idx="25833">
                  <c:v>44833.507672418978</c:v>
                </c:pt>
                <c:pt idx="25834">
                  <c:v>44833.507676018518</c:v>
                </c:pt>
                <c:pt idx="25835">
                  <c:v>44833.507679629627</c:v>
                </c:pt>
                <c:pt idx="25836">
                  <c:v>44833.507683217591</c:v>
                </c:pt>
                <c:pt idx="25837">
                  <c:v>44833.507686793979</c:v>
                </c:pt>
                <c:pt idx="25838">
                  <c:v>44833.507690393519</c:v>
                </c:pt>
                <c:pt idx="25839">
                  <c:v>44833.507694004627</c:v>
                </c:pt>
                <c:pt idx="25840">
                  <c:v>44833.507697604167</c:v>
                </c:pt>
                <c:pt idx="25841">
                  <c:v>44833.507701203707</c:v>
                </c:pt>
                <c:pt idx="25842">
                  <c:v>44833.507704814816</c:v>
                </c:pt>
                <c:pt idx="25843">
                  <c:v>44833.507708391204</c:v>
                </c:pt>
                <c:pt idx="25844">
                  <c:v>44833.507711979168</c:v>
                </c:pt>
                <c:pt idx="25845">
                  <c:v>44833.5077155787</c:v>
                </c:pt>
                <c:pt idx="25846">
                  <c:v>44833.507719189816</c:v>
                </c:pt>
                <c:pt idx="25847">
                  <c:v>44833.50772277778</c:v>
                </c:pt>
                <c:pt idx="25848">
                  <c:v>44833.507726354168</c:v>
                </c:pt>
                <c:pt idx="25849">
                  <c:v>44833.507729837962</c:v>
                </c:pt>
                <c:pt idx="25850">
                  <c:v>44833.507733425926</c:v>
                </c:pt>
                <c:pt idx="25851">
                  <c:v>44833.507737037035</c:v>
                </c:pt>
                <c:pt idx="25852">
                  <c:v>44833.507740636574</c:v>
                </c:pt>
                <c:pt idx="25853">
                  <c:v>44833.507744201386</c:v>
                </c:pt>
                <c:pt idx="25854">
                  <c:v>44833.507747800926</c:v>
                </c:pt>
                <c:pt idx="25855">
                  <c:v>44833.507751423611</c:v>
                </c:pt>
                <c:pt idx="25856">
                  <c:v>44833.507755011575</c:v>
                </c:pt>
                <c:pt idx="25857">
                  <c:v>44833.507758576387</c:v>
                </c:pt>
                <c:pt idx="25858">
                  <c:v>44833.507762060188</c:v>
                </c:pt>
                <c:pt idx="25859">
                  <c:v>44833.507765543982</c:v>
                </c:pt>
                <c:pt idx="25860">
                  <c:v>44833.507769027776</c:v>
                </c:pt>
                <c:pt idx="25861">
                  <c:v>44833.507772604164</c:v>
                </c:pt>
                <c:pt idx="25862">
                  <c:v>44833.50777621528</c:v>
                </c:pt>
                <c:pt idx="25863">
                  <c:v>44833.507779814812</c:v>
                </c:pt>
                <c:pt idx="25864">
                  <c:v>44833.507783402776</c:v>
                </c:pt>
                <c:pt idx="25865">
                  <c:v>44833.50778699074</c:v>
                </c:pt>
                <c:pt idx="25866">
                  <c:v>44833.50779048611</c:v>
                </c:pt>
                <c:pt idx="25867">
                  <c:v>44833.507793969904</c:v>
                </c:pt>
                <c:pt idx="25868">
                  <c:v>44833.507797569444</c:v>
                </c:pt>
                <c:pt idx="25869">
                  <c:v>44833.507801157408</c:v>
                </c:pt>
                <c:pt idx="25870">
                  <c:v>44833.507804780093</c:v>
                </c:pt>
                <c:pt idx="25871">
                  <c:v>44833.507808368056</c:v>
                </c:pt>
                <c:pt idx="25872">
                  <c:v>44833.507811967589</c:v>
                </c:pt>
                <c:pt idx="25873">
                  <c:v>44833.507815555553</c:v>
                </c:pt>
                <c:pt idx="25874">
                  <c:v>44833.507819155093</c:v>
                </c:pt>
                <c:pt idx="25875">
                  <c:v>44833.507822743057</c:v>
                </c:pt>
                <c:pt idx="25876">
                  <c:v>44833.507826319445</c:v>
                </c:pt>
                <c:pt idx="25877">
                  <c:v>44833.507829918984</c:v>
                </c:pt>
                <c:pt idx="25878">
                  <c:v>44833.507833530093</c:v>
                </c:pt>
                <c:pt idx="25879">
                  <c:v>44833.507837118057</c:v>
                </c:pt>
                <c:pt idx="25880">
                  <c:v>44833.507840694445</c:v>
                </c:pt>
                <c:pt idx="25881">
                  <c:v>44833.507844189815</c:v>
                </c:pt>
                <c:pt idx="25882">
                  <c:v>44833.507847789355</c:v>
                </c:pt>
                <c:pt idx="25883">
                  <c:v>44833.507851377311</c:v>
                </c:pt>
                <c:pt idx="25884">
                  <c:v>44833.507854976851</c:v>
                </c:pt>
                <c:pt idx="25885">
                  <c:v>44833.507858564815</c:v>
                </c:pt>
                <c:pt idx="25886">
                  <c:v>44833.5078621875</c:v>
                </c:pt>
                <c:pt idx="25887">
                  <c:v>44833.50786578704</c:v>
                </c:pt>
                <c:pt idx="25888">
                  <c:v>44833.507869363428</c:v>
                </c:pt>
                <c:pt idx="25889">
                  <c:v>44833.507872847222</c:v>
                </c:pt>
                <c:pt idx="25890">
                  <c:v>44833.507876469906</c:v>
                </c:pt>
                <c:pt idx="25891">
                  <c:v>44833.50788005787</c:v>
                </c:pt>
                <c:pt idx="25892">
                  <c:v>44833.50788365741</c:v>
                </c:pt>
                <c:pt idx="25893">
                  <c:v>44833.507887268519</c:v>
                </c:pt>
                <c:pt idx="25894">
                  <c:v>44833.507890752313</c:v>
                </c:pt>
                <c:pt idx="25895">
                  <c:v>44833.507894340277</c:v>
                </c:pt>
                <c:pt idx="25896">
                  <c:v>44833.507897928241</c:v>
                </c:pt>
                <c:pt idx="25897">
                  <c:v>44833.507901550925</c:v>
                </c:pt>
                <c:pt idx="25898">
                  <c:v>44833.507905138889</c:v>
                </c:pt>
                <c:pt idx="25899">
                  <c:v>44833.507908715277</c:v>
                </c:pt>
                <c:pt idx="25900">
                  <c:v>44833.50791226852</c:v>
                </c:pt>
                <c:pt idx="25901">
                  <c:v>44833.507915856484</c:v>
                </c:pt>
                <c:pt idx="25902">
                  <c:v>44833.507919432872</c:v>
                </c:pt>
                <c:pt idx="25903">
                  <c:v>44833.507923020836</c:v>
                </c:pt>
                <c:pt idx="25904">
                  <c:v>44833.50792664352</c:v>
                </c:pt>
                <c:pt idx="25905">
                  <c:v>44833.507930231484</c:v>
                </c:pt>
                <c:pt idx="25906">
                  <c:v>44833.507933831017</c:v>
                </c:pt>
                <c:pt idx="25907">
                  <c:v>44833.507937430557</c:v>
                </c:pt>
                <c:pt idx="25908">
                  <c:v>44833.507940914351</c:v>
                </c:pt>
                <c:pt idx="25909">
                  <c:v>44833.507944502315</c:v>
                </c:pt>
                <c:pt idx="25910">
                  <c:v>44833.507947986109</c:v>
                </c:pt>
                <c:pt idx="25911">
                  <c:v>44833.507951585649</c:v>
                </c:pt>
                <c:pt idx="25912">
                  <c:v>44833.507955196757</c:v>
                </c:pt>
                <c:pt idx="25913">
                  <c:v>44833.507958796297</c:v>
                </c:pt>
                <c:pt idx="25914">
                  <c:v>44833.507962384261</c:v>
                </c:pt>
                <c:pt idx="25915">
                  <c:v>44833.50796599537</c:v>
                </c:pt>
                <c:pt idx="25916">
                  <c:v>44833.507969479164</c:v>
                </c:pt>
                <c:pt idx="25917">
                  <c:v>44833.507973078704</c:v>
                </c:pt>
                <c:pt idx="25918">
                  <c:v>44833.507976666668</c:v>
                </c:pt>
                <c:pt idx="25919">
                  <c:v>44833.507980289352</c:v>
                </c:pt>
                <c:pt idx="25920">
                  <c:v>44833.507983877316</c:v>
                </c:pt>
                <c:pt idx="25921">
                  <c:v>44833.507987476849</c:v>
                </c:pt>
                <c:pt idx="25922">
                  <c:v>44833.507991087965</c:v>
                </c:pt>
                <c:pt idx="25923">
                  <c:v>44833.507994571759</c:v>
                </c:pt>
                <c:pt idx="25924">
                  <c:v>44833.507998159723</c:v>
                </c:pt>
                <c:pt idx="25925">
                  <c:v>44833.508001747687</c:v>
                </c:pt>
                <c:pt idx="25926">
                  <c:v>44833.508005370371</c:v>
                </c:pt>
                <c:pt idx="25927">
                  <c:v>44833.508008958335</c:v>
                </c:pt>
                <c:pt idx="25928">
                  <c:v>44833.508012534723</c:v>
                </c:pt>
                <c:pt idx="25929">
                  <c:v>44833.508016111111</c:v>
                </c:pt>
                <c:pt idx="25930">
                  <c:v>44833.508019687499</c:v>
                </c:pt>
                <c:pt idx="25931">
                  <c:v>44833.508023275463</c:v>
                </c:pt>
                <c:pt idx="25932">
                  <c:v>44833.508026875003</c:v>
                </c:pt>
                <c:pt idx="25933">
                  <c:v>44833.508030358797</c:v>
                </c:pt>
                <c:pt idx="25934">
                  <c:v>44833.508033842591</c:v>
                </c:pt>
                <c:pt idx="25935">
                  <c:v>44833.508037430554</c:v>
                </c:pt>
                <c:pt idx="25936">
                  <c:v>44833.508041018518</c:v>
                </c:pt>
                <c:pt idx="25937">
                  <c:v>44833.508044502312</c:v>
                </c:pt>
                <c:pt idx="25938">
                  <c:v>44833.508048113428</c:v>
                </c:pt>
                <c:pt idx="25939">
                  <c:v>44833.508051712961</c:v>
                </c:pt>
                <c:pt idx="25940">
                  <c:v>44833.508055300925</c:v>
                </c:pt>
                <c:pt idx="25941">
                  <c:v>44833.508058923609</c:v>
                </c:pt>
                <c:pt idx="25942">
                  <c:v>44833.508062523149</c:v>
                </c:pt>
                <c:pt idx="25943">
                  <c:v>44833.508066111113</c:v>
                </c:pt>
                <c:pt idx="25944">
                  <c:v>44833.508069733798</c:v>
                </c:pt>
                <c:pt idx="25945">
                  <c:v>44833.508073321762</c:v>
                </c:pt>
                <c:pt idx="25946">
                  <c:v>44833.50807689815</c:v>
                </c:pt>
                <c:pt idx="25947">
                  <c:v>44833.50808039352</c:v>
                </c:pt>
                <c:pt idx="25948">
                  <c:v>44833.508084016205</c:v>
                </c:pt>
                <c:pt idx="25949">
                  <c:v>44833.508087592592</c:v>
                </c:pt>
                <c:pt idx="25950">
                  <c:v>44833.50809116898</c:v>
                </c:pt>
                <c:pt idx="25951">
                  <c:v>44833.50809476852</c:v>
                </c:pt>
                <c:pt idx="25952">
                  <c:v>44833.508098391205</c:v>
                </c:pt>
                <c:pt idx="25953">
                  <c:v>44833.508101979169</c:v>
                </c:pt>
                <c:pt idx="25954">
                  <c:v>44833.508105462963</c:v>
                </c:pt>
                <c:pt idx="25955">
                  <c:v>44833.508109050927</c:v>
                </c:pt>
                <c:pt idx="25956">
                  <c:v>44833.508112662035</c:v>
                </c:pt>
                <c:pt idx="25957">
                  <c:v>44833.508116261575</c:v>
                </c:pt>
                <c:pt idx="25958">
                  <c:v>44833.508119849539</c:v>
                </c:pt>
                <c:pt idx="25959">
                  <c:v>44833.508123333333</c:v>
                </c:pt>
                <c:pt idx="25960">
                  <c:v>44833.508126944442</c:v>
                </c:pt>
                <c:pt idx="25961">
                  <c:v>44833.508130543982</c:v>
                </c:pt>
                <c:pt idx="25962">
                  <c:v>44833.508134131946</c:v>
                </c:pt>
                <c:pt idx="25963">
                  <c:v>44833.50813775463</c:v>
                </c:pt>
                <c:pt idx="25964">
                  <c:v>44833.508141319442</c:v>
                </c:pt>
                <c:pt idx="25965">
                  <c:v>44833.508144918982</c:v>
                </c:pt>
                <c:pt idx="25966">
                  <c:v>44833.508148506946</c:v>
                </c:pt>
                <c:pt idx="25967">
                  <c:v>44833.50815199074</c:v>
                </c:pt>
                <c:pt idx="25968">
                  <c:v>44833.508155578704</c:v>
                </c:pt>
                <c:pt idx="25969">
                  <c:v>44833.508159178244</c:v>
                </c:pt>
                <c:pt idx="25970">
                  <c:v>44833.5081627662</c:v>
                </c:pt>
                <c:pt idx="25971">
                  <c:v>44833.508166354164</c:v>
                </c:pt>
                <c:pt idx="25972">
                  <c:v>44833.508169837965</c:v>
                </c:pt>
                <c:pt idx="25973">
                  <c:v>44833.508173449074</c:v>
                </c:pt>
                <c:pt idx="25974">
                  <c:v>44833.508177048614</c:v>
                </c:pt>
                <c:pt idx="25975">
                  <c:v>44833.508180636571</c:v>
                </c:pt>
                <c:pt idx="25976">
                  <c:v>44833.508184120372</c:v>
                </c:pt>
                <c:pt idx="25977">
                  <c:v>44833.508187731481</c:v>
                </c:pt>
                <c:pt idx="25978">
                  <c:v>44833.508191215275</c:v>
                </c:pt>
                <c:pt idx="25979">
                  <c:v>44833.508194803238</c:v>
                </c:pt>
                <c:pt idx="25980">
                  <c:v>44833.508198391202</c:v>
                </c:pt>
                <c:pt idx="25981">
                  <c:v>44833.508201990742</c:v>
                </c:pt>
                <c:pt idx="25982">
                  <c:v>44833.508205590275</c:v>
                </c:pt>
                <c:pt idx="25983">
                  <c:v>44833.508209178239</c:v>
                </c:pt>
                <c:pt idx="25984">
                  <c:v>44833.508212766203</c:v>
                </c:pt>
                <c:pt idx="25985">
                  <c:v>44833.508216249997</c:v>
                </c:pt>
                <c:pt idx="25986">
                  <c:v>44833.508219861113</c:v>
                </c:pt>
                <c:pt idx="25987">
                  <c:v>44833.508223460645</c:v>
                </c:pt>
                <c:pt idx="25988">
                  <c:v>44833.508227048609</c:v>
                </c:pt>
                <c:pt idx="25989">
                  <c:v>44833.508230671294</c:v>
                </c:pt>
                <c:pt idx="25990">
                  <c:v>44833.508234270834</c:v>
                </c:pt>
                <c:pt idx="25991">
                  <c:v>44833.508237858798</c:v>
                </c:pt>
                <c:pt idx="25992">
                  <c:v>44833.508241481482</c:v>
                </c:pt>
                <c:pt idx="25993">
                  <c:v>44833.508245069446</c:v>
                </c:pt>
                <c:pt idx="25994">
                  <c:v>44833.508248645834</c:v>
                </c:pt>
                <c:pt idx="25995">
                  <c:v>44833.508252233798</c:v>
                </c:pt>
                <c:pt idx="25996">
                  <c:v>44833.508255810186</c:v>
                </c:pt>
                <c:pt idx="25997">
                  <c:v>44833.508259421294</c:v>
                </c:pt>
                <c:pt idx="25998">
                  <c:v>44833.508263020834</c:v>
                </c:pt>
                <c:pt idx="25999">
                  <c:v>44833.508266608798</c:v>
                </c:pt>
                <c:pt idx="26000">
                  <c:v>44833.508270231483</c:v>
                </c:pt>
                <c:pt idx="26001">
                  <c:v>44833.508273831016</c:v>
                </c:pt>
                <c:pt idx="26002">
                  <c:v>44833.50827741898</c:v>
                </c:pt>
                <c:pt idx="26003">
                  <c:v>44833.508281041664</c:v>
                </c:pt>
                <c:pt idx="26004">
                  <c:v>44833.508284606483</c:v>
                </c:pt>
                <c:pt idx="26005">
                  <c:v>44833.508288182871</c:v>
                </c:pt>
                <c:pt idx="26006">
                  <c:v>44833.508291770835</c:v>
                </c:pt>
                <c:pt idx="26007">
                  <c:v>44833.508295347223</c:v>
                </c:pt>
                <c:pt idx="26008">
                  <c:v>44833.508298831017</c:v>
                </c:pt>
                <c:pt idx="26009">
                  <c:v>44833.508302314818</c:v>
                </c:pt>
                <c:pt idx="26010">
                  <c:v>44833.508305925927</c:v>
                </c:pt>
                <c:pt idx="26011">
                  <c:v>44833.508309525459</c:v>
                </c:pt>
                <c:pt idx="26012">
                  <c:v>44833.508313124999</c:v>
                </c:pt>
                <c:pt idx="26013">
                  <c:v>44833.508316736108</c:v>
                </c:pt>
                <c:pt idx="26014">
                  <c:v>44833.508320335648</c:v>
                </c:pt>
                <c:pt idx="26015">
                  <c:v>44833.508323923612</c:v>
                </c:pt>
                <c:pt idx="26016">
                  <c:v>44833.508327546297</c:v>
                </c:pt>
                <c:pt idx="26017">
                  <c:v>44833.508331145837</c:v>
                </c:pt>
                <c:pt idx="26018">
                  <c:v>44833.508334733793</c:v>
                </c:pt>
                <c:pt idx="26019">
                  <c:v>44833.508338344909</c:v>
                </c:pt>
                <c:pt idx="26020">
                  <c:v>44833.508341828703</c:v>
                </c:pt>
                <c:pt idx="26021">
                  <c:v>44833.508345405091</c:v>
                </c:pt>
                <c:pt idx="26022">
                  <c:v>44833.508348993055</c:v>
                </c:pt>
                <c:pt idx="26023">
                  <c:v>44833.508352581019</c:v>
                </c:pt>
                <c:pt idx="26024">
                  <c:v>44833.508356203703</c:v>
                </c:pt>
                <c:pt idx="26025">
                  <c:v>44833.508359780091</c:v>
                </c:pt>
                <c:pt idx="26026">
                  <c:v>44833.508363263885</c:v>
                </c:pt>
                <c:pt idx="26027">
                  <c:v>44833.508366851849</c:v>
                </c:pt>
                <c:pt idx="26028">
                  <c:v>44833.508370439813</c:v>
                </c:pt>
                <c:pt idx="26029">
                  <c:v>44833.508374050929</c:v>
                </c:pt>
                <c:pt idx="26030">
                  <c:v>44833.508377650462</c:v>
                </c:pt>
                <c:pt idx="26031">
                  <c:v>44833.508381238425</c:v>
                </c:pt>
                <c:pt idx="26032">
                  <c:v>44833.50838486111</c:v>
                </c:pt>
                <c:pt idx="26033">
                  <c:v>44833.508388449074</c:v>
                </c:pt>
                <c:pt idx="26034">
                  <c:v>44833.508392037038</c:v>
                </c:pt>
                <c:pt idx="26035">
                  <c:v>44833.508395520832</c:v>
                </c:pt>
                <c:pt idx="26036">
                  <c:v>44833.508399131948</c:v>
                </c:pt>
                <c:pt idx="26037">
                  <c:v>44833.508402615742</c:v>
                </c:pt>
                <c:pt idx="26038">
                  <c:v>44833.508406203706</c:v>
                </c:pt>
                <c:pt idx="26039">
                  <c:v>44833.508409756942</c:v>
                </c:pt>
                <c:pt idx="26040">
                  <c:v>44833.508413252312</c:v>
                </c:pt>
                <c:pt idx="26041">
                  <c:v>44833.508416828707</c:v>
                </c:pt>
                <c:pt idx="26042">
                  <c:v>44833.508420416663</c:v>
                </c:pt>
                <c:pt idx="26043">
                  <c:v>44833.508424027779</c:v>
                </c:pt>
                <c:pt idx="26044">
                  <c:v>44833.508427627312</c:v>
                </c:pt>
                <c:pt idx="26045">
                  <c:v>44833.508431215276</c:v>
                </c:pt>
                <c:pt idx="26046">
                  <c:v>44833.508434814816</c:v>
                </c:pt>
                <c:pt idx="26047">
                  <c:v>44833.508438310186</c:v>
                </c:pt>
                <c:pt idx="26048">
                  <c:v>44833.508441909726</c:v>
                </c:pt>
                <c:pt idx="26049">
                  <c:v>44833.508445497682</c:v>
                </c:pt>
                <c:pt idx="26050">
                  <c:v>44833.508449108798</c:v>
                </c:pt>
                <c:pt idx="26051">
                  <c:v>44833.508452708331</c:v>
                </c:pt>
                <c:pt idx="26052">
                  <c:v>44833.508456307871</c:v>
                </c:pt>
                <c:pt idx="26053">
                  <c:v>44833.508459918979</c:v>
                </c:pt>
                <c:pt idx="26054">
                  <c:v>44833.508463402781</c:v>
                </c:pt>
                <c:pt idx="26055">
                  <c:v>44833.508466990737</c:v>
                </c:pt>
                <c:pt idx="26056">
                  <c:v>44833.508470590277</c:v>
                </c:pt>
                <c:pt idx="26057">
                  <c:v>44833.508474201386</c:v>
                </c:pt>
                <c:pt idx="26058">
                  <c:v>44833.50847778935</c:v>
                </c:pt>
                <c:pt idx="26059">
                  <c:v>44833.508481377314</c:v>
                </c:pt>
                <c:pt idx="26060">
                  <c:v>44833.508484965278</c:v>
                </c:pt>
                <c:pt idx="26061">
                  <c:v>44833.508488576386</c:v>
                </c:pt>
                <c:pt idx="26062">
                  <c:v>44833.508492175926</c:v>
                </c:pt>
                <c:pt idx="26063">
                  <c:v>44833.50849576389</c:v>
                </c:pt>
                <c:pt idx="26064">
                  <c:v>44833.508499363423</c:v>
                </c:pt>
                <c:pt idx="26065">
                  <c:v>44833.508502847224</c:v>
                </c:pt>
                <c:pt idx="26066">
                  <c:v>44833.508506331018</c:v>
                </c:pt>
                <c:pt idx="26067">
                  <c:v>44833.508509930558</c:v>
                </c:pt>
                <c:pt idx="26068">
                  <c:v>44833.508513518522</c:v>
                </c:pt>
                <c:pt idx="26069">
                  <c:v>44833.508517141207</c:v>
                </c:pt>
                <c:pt idx="26070">
                  <c:v>44833.508520717594</c:v>
                </c:pt>
                <c:pt idx="26071">
                  <c:v>44833.508524212964</c:v>
                </c:pt>
                <c:pt idx="26072">
                  <c:v>44833.508527800928</c:v>
                </c:pt>
                <c:pt idx="26073">
                  <c:v>44833.508531400461</c:v>
                </c:pt>
                <c:pt idx="26074">
                  <c:v>44833.508534988425</c:v>
                </c:pt>
                <c:pt idx="26075">
                  <c:v>44833.508538587965</c:v>
                </c:pt>
                <c:pt idx="26076">
                  <c:v>44833.508542164353</c:v>
                </c:pt>
                <c:pt idx="26077">
                  <c:v>44833.508545752316</c:v>
                </c:pt>
                <c:pt idx="26078">
                  <c:v>44833.508549351849</c:v>
                </c:pt>
                <c:pt idx="26079">
                  <c:v>44833.50855283565</c:v>
                </c:pt>
                <c:pt idx="26080">
                  <c:v>44833.508556412038</c:v>
                </c:pt>
                <c:pt idx="26081">
                  <c:v>44833.508560000002</c:v>
                </c:pt>
                <c:pt idx="26082">
                  <c:v>44833.508563483796</c:v>
                </c:pt>
                <c:pt idx="26083">
                  <c:v>44833.508567048608</c:v>
                </c:pt>
                <c:pt idx="26084">
                  <c:v>44833.508570543985</c:v>
                </c:pt>
                <c:pt idx="26085">
                  <c:v>44833.50857416667</c:v>
                </c:pt>
                <c:pt idx="26086">
                  <c:v>44833.508577754626</c:v>
                </c:pt>
                <c:pt idx="26087">
                  <c:v>44833.50858134259</c:v>
                </c:pt>
                <c:pt idx="26088">
                  <c:v>44833.508584826392</c:v>
                </c:pt>
                <c:pt idx="26089">
                  <c:v>44833.508588449076</c:v>
                </c:pt>
                <c:pt idx="26090">
                  <c:v>44833.50859203704</c:v>
                </c:pt>
                <c:pt idx="26091">
                  <c:v>44833.508595648149</c:v>
                </c:pt>
                <c:pt idx="26092">
                  <c:v>44833.508599247682</c:v>
                </c:pt>
                <c:pt idx="26093">
                  <c:v>44833.508602847221</c:v>
                </c:pt>
                <c:pt idx="26094">
                  <c:v>44833.508606412041</c:v>
                </c:pt>
                <c:pt idx="26095">
                  <c:v>44833.508610034725</c:v>
                </c:pt>
                <c:pt idx="26096">
                  <c:v>44833.508613634258</c:v>
                </c:pt>
                <c:pt idx="26097">
                  <c:v>44833.508617222222</c:v>
                </c:pt>
                <c:pt idx="26098">
                  <c:v>44833.508620810186</c:v>
                </c:pt>
                <c:pt idx="26099">
                  <c:v>44833.50862429398</c:v>
                </c:pt>
                <c:pt idx="26100">
                  <c:v>44833.508627905096</c:v>
                </c:pt>
                <c:pt idx="26101">
                  <c:v>44833.508631504628</c:v>
                </c:pt>
                <c:pt idx="26102">
                  <c:v>44833.508635081016</c:v>
                </c:pt>
                <c:pt idx="26103">
                  <c:v>44833.508638564817</c:v>
                </c:pt>
                <c:pt idx="26104">
                  <c:v>44833.508642187502</c:v>
                </c:pt>
                <c:pt idx="26105">
                  <c:v>44833.508645775466</c:v>
                </c:pt>
                <c:pt idx="26106">
                  <c:v>44833.50864925926</c:v>
                </c:pt>
                <c:pt idx="26107">
                  <c:v>44833.508652847224</c:v>
                </c:pt>
                <c:pt idx="26108">
                  <c:v>44833.508656458333</c:v>
                </c:pt>
                <c:pt idx="26109">
                  <c:v>44833.508660046296</c:v>
                </c:pt>
                <c:pt idx="26110">
                  <c:v>44833.50866363426</c:v>
                </c:pt>
                <c:pt idx="26111">
                  <c:v>44833.508667222224</c:v>
                </c:pt>
                <c:pt idx="26112">
                  <c:v>44833.508670706018</c:v>
                </c:pt>
                <c:pt idx="26113">
                  <c:v>44833.508674317127</c:v>
                </c:pt>
                <c:pt idx="26114">
                  <c:v>44833.508677916667</c:v>
                </c:pt>
                <c:pt idx="26115">
                  <c:v>44833.508681504631</c:v>
                </c:pt>
                <c:pt idx="26116">
                  <c:v>44833.508685127315</c:v>
                </c:pt>
                <c:pt idx="26117">
                  <c:v>44833.508688715279</c:v>
                </c:pt>
                <c:pt idx="26118">
                  <c:v>44833.508692199073</c:v>
                </c:pt>
                <c:pt idx="26119">
                  <c:v>44833.508695787037</c:v>
                </c:pt>
                <c:pt idx="26120">
                  <c:v>44833.508699409722</c:v>
                </c:pt>
                <c:pt idx="26121">
                  <c:v>44833.508702997686</c:v>
                </c:pt>
                <c:pt idx="26122">
                  <c:v>44833.508706597226</c:v>
                </c:pt>
                <c:pt idx="26123">
                  <c:v>44833.508710208334</c:v>
                </c:pt>
                <c:pt idx="26124">
                  <c:v>44833.508713807867</c:v>
                </c:pt>
                <c:pt idx="26125">
                  <c:v>44833.508717395831</c:v>
                </c:pt>
                <c:pt idx="26126">
                  <c:v>44833.508720879632</c:v>
                </c:pt>
                <c:pt idx="26127">
                  <c:v>44833.508724490741</c:v>
                </c:pt>
                <c:pt idx="26128">
                  <c:v>44833.508728090281</c:v>
                </c:pt>
                <c:pt idx="26129">
                  <c:v>44833.508731678237</c:v>
                </c:pt>
                <c:pt idx="26130">
                  <c:v>44833.508735300929</c:v>
                </c:pt>
                <c:pt idx="26131">
                  <c:v>44833.508738888886</c:v>
                </c:pt>
                <c:pt idx="26132">
                  <c:v>44833.508742372687</c:v>
                </c:pt>
                <c:pt idx="26133">
                  <c:v>44833.508745960651</c:v>
                </c:pt>
                <c:pt idx="26134">
                  <c:v>44833.508749583336</c:v>
                </c:pt>
                <c:pt idx="26135">
                  <c:v>44833.508753159724</c:v>
                </c:pt>
                <c:pt idx="26136">
                  <c:v>44833.508756747688</c:v>
                </c:pt>
                <c:pt idx="26137">
                  <c:v>44833.508760324075</c:v>
                </c:pt>
                <c:pt idx="26138">
                  <c:v>44833.508763807869</c:v>
                </c:pt>
                <c:pt idx="26139">
                  <c:v>44833.508767291663</c:v>
                </c:pt>
                <c:pt idx="26140">
                  <c:v>44833.508770891203</c:v>
                </c:pt>
                <c:pt idx="26141">
                  <c:v>44833.508774374997</c:v>
                </c:pt>
                <c:pt idx="26142">
                  <c:v>44833.508777962961</c:v>
                </c:pt>
                <c:pt idx="26143">
                  <c:v>44833.508781446762</c:v>
                </c:pt>
                <c:pt idx="26144">
                  <c:v>44833.508785034719</c:v>
                </c:pt>
                <c:pt idx="26145">
                  <c:v>44833.508788657404</c:v>
                </c:pt>
                <c:pt idx="26146">
                  <c:v>44833.508792245368</c:v>
                </c:pt>
                <c:pt idx="26147">
                  <c:v>44833.508795821763</c:v>
                </c:pt>
                <c:pt idx="26148">
                  <c:v>44833.508799409719</c:v>
                </c:pt>
                <c:pt idx="26149">
                  <c:v>44833.508803032404</c:v>
                </c:pt>
                <c:pt idx="26150">
                  <c:v>44833.508806631944</c:v>
                </c:pt>
                <c:pt idx="26151">
                  <c:v>44833.508810196756</c:v>
                </c:pt>
                <c:pt idx="26152">
                  <c:v>44833.508813692133</c:v>
                </c:pt>
                <c:pt idx="26153">
                  <c:v>44833.508817175927</c:v>
                </c:pt>
                <c:pt idx="26154">
                  <c:v>44833.508820787036</c:v>
                </c:pt>
                <c:pt idx="26155">
                  <c:v>44833.508824375</c:v>
                </c:pt>
                <c:pt idx="26156">
                  <c:v>44833.508827858794</c:v>
                </c:pt>
                <c:pt idx="26157">
                  <c:v>44833.508831435189</c:v>
                </c:pt>
                <c:pt idx="26158">
                  <c:v>44833.508835000001</c:v>
                </c:pt>
                <c:pt idx="26159">
                  <c:v>44833.508838495371</c:v>
                </c:pt>
                <c:pt idx="26160">
                  <c:v>44833.508842106479</c:v>
                </c:pt>
                <c:pt idx="26161">
                  <c:v>44833.508845682867</c:v>
                </c:pt>
                <c:pt idx="26162">
                  <c:v>44833.508849247686</c:v>
                </c:pt>
                <c:pt idx="26163">
                  <c:v>44833.50885283565</c:v>
                </c:pt>
                <c:pt idx="26164">
                  <c:v>44833.508856319444</c:v>
                </c:pt>
                <c:pt idx="26165">
                  <c:v>44833.508859918984</c:v>
                </c:pt>
                <c:pt idx="26166">
                  <c:v>44833.508863530093</c:v>
                </c:pt>
                <c:pt idx="26167">
                  <c:v>44833.508867129633</c:v>
                </c:pt>
                <c:pt idx="26168">
                  <c:v>44833.508870694444</c:v>
                </c:pt>
                <c:pt idx="26169">
                  <c:v>44833.508874282408</c:v>
                </c:pt>
                <c:pt idx="26170">
                  <c:v>44833.508877905093</c:v>
                </c:pt>
                <c:pt idx="26171">
                  <c:v>44833.508881504633</c:v>
                </c:pt>
                <c:pt idx="26172">
                  <c:v>44833.508885092589</c:v>
                </c:pt>
                <c:pt idx="26173">
                  <c:v>44833.508888715274</c:v>
                </c:pt>
                <c:pt idx="26174">
                  <c:v>44833.508892303238</c:v>
                </c:pt>
                <c:pt idx="26175">
                  <c:v>44833.508895787039</c:v>
                </c:pt>
                <c:pt idx="26176">
                  <c:v>44833.508899375003</c:v>
                </c:pt>
                <c:pt idx="26177">
                  <c:v>44833.508902997688</c:v>
                </c:pt>
                <c:pt idx="26178">
                  <c:v>44833.5089065625</c:v>
                </c:pt>
                <c:pt idx="26179">
                  <c:v>44833.50891016204</c:v>
                </c:pt>
                <c:pt idx="26180">
                  <c:v>44833.508913750004</c:v>
                </c:pt>
                <c:pt idx="26181">
                  <c:v>44833.508917372688</c:v>
                </c:pt>
                <c:pt idx="26182">
                  <c:v>44833.508920960645</c:v>
                </c:pt>
                <c:pt idx="26183">
                  <c:v>44833.508924560185</c:v>
                </c:pt>
                <c:pt idx="26184">
                  <c:v>44833.508928124997</c:v>
                </c:pt>
                <c:pt idx="26185">
                  <c:v>44833.508931747689</c:v>
                </c:pt>
                <c:pt idx="26186">
                  <c:v>44833.508935347221</c:v>
                </c:pt>
                <c:pt idx="26187">
                  <c:v>44833.508938935185</c:v>
                </c:pt>
                <c:pt idx="26188">
                  <c:v>44833.50894255787</c:v>
                </c:pt>
                <c:pt idx="26189">
                  <c:v>44833.508946134258</c:v>
                </c:pt>
                <c:pt idx="26190">
                  <c:v>44833.508949618059</c:v>
                </c:pt>
                <c:pt idx="26191">
                  <c:v>44833.508953194447</c:v>
                </c:pt>
                <c:pt idx="26192">
                  <c:v>44833.508956759259</c:v>
                </c:pt>
                <c:pt idx="26193">
                  <c:v>44833.508960254629</c:v>
                </c:pt>
                <c:pt idx="26194">
                  <c:v>44833.508963831016</c:v>
                </c:pt>
                <c:pt idx="26195">
                  <c:v>44833.508967442132</c:v>
                </c:pt>
                <c:pt idx="26196">
                  <c:v>44833.508971030089</c:v>
                </c:pt>
                <c:pt idx="26197">
                  <c:v>44833.508974594908</c:v>
                </c:pt>
                <c:pt idx="26198">
                  <c:v>44833.508978182872</c:v>
                </c:pt>
                <c:pt idx="26199">
                  <c:v>44833.508981770836</c:v>
                </c:pt>
                <c:pt idx="26200">
                  <c:v>44833.508985347224</c:v>
                </c:pt>
                <c:pt idx="26201">
                  <c:v>44833.508988958332</c:v>
                </c:pt>
                <c:pt idx="26202">
                  <c:v>44833.508992546296</c:v>
                </c:pt>
                <c:pt idx="26203">
                  <c:v>44833.50899613426</c:v>
                </c:pt>
                <c:pt idx="26204">
                  <c:v>44833.508999710648</c:v>
                </c:pt>
                <c:pt idx="26205">
                  <c:v>44833.509003310188</c:v>
                </c:pt>
                <c:pt idx="26206">
                  <c:v>44833.509006921297</c:v>
                </c:pt>
                <c:pt idx="26207">
                  <c:v>44833.50901050926</c:v>
                </c:pt>
                <c:pt idx="26208">
                  <c:v>44833.509014097224</c:v>
                </c:pt>
                <c:pt idx="26209">
                  <c:v>44833.509017719909</c:v>
                </c:pt>
                <c:pt idx="26210">
                  <c:v>44833.509021307873</c:v>
                </c:pt>
                <c:pt idx="26211">
                  <c:v>44833.509024907406</c:v>
                </c:pt>
                <c:pt idx="26212">
                  <c:v>44833.509028518522</c:v>
                </c:pt>
                <c:pt idx="26213">
                  <c:v>44833.509032118054</c:v>
                </c:pt>
                <c:pt idx="26214">
                  <c:v>44833.509035717594</c:v>
                </c:pt>
                <c:pt idx="26215">
                  <c:v>44833.509039328703</c:v>
                </c:pt>
                <c:pt idx="26216">
                  <c:v>44833.509042928243</c:v>
                </c:pt>
                <c:pt idx="26217">
                  <c:v>44833.509046516207</c:v>
                </c:pt>
                <c:pt idx="26218">
                  <c:v>44833.509050138891</c:v>
                </c:pt>
                <c:pt idx="26219">
                  <c:v>44833.509053738424</c:v>
                </c:pt>
                <c:pt idx="26220">
                  <c:v>44833.509057314812</c:v>
                </c:pt>
                <c:pt idx="26221">
                  <c:v>44833.509060925928</c:v>
                </c:pt>
                <c:pt idx="26222">
                  <c:v>44833.509064421298</c:v>
                </c:pt>
                <c:pt idx="26223">
                  <c:v>44833.509067997686</c:v>
                </c:pt>
                <c:pt idx="26224">
                  <c:v>44833.509071562497</c:v>
                </c:pt>
                <c:pt idx="26225">
                  <c:v>44833.509075127316</c:v>
                </c:pt>
                <c:pt idx="26226">
                  <c:v>44833.509078692128</c:v>
                </c:pt>
                <c:pt idx="26227">
                  <c:v>44833.509082291668</c:v>
                </c:pt>
                <c:pt idx="26228">
                  <c:v>44833.509085868056</c:v>
                </c:pt>
                <c:pt idx="26229">
                  <c:v>44833.509089432868</c:v>
                </c:pt>
                <c:pt idx="26230">
                  <c:v>44833.509093032408</c:v>
                </c:pt>
                <c:pt idx="26231">
                  <c:v>44833.509096631948</c:v>
                </c:pt>
                <c:pt idx="26232">
                  <c:v>44833.50910023148</c:v>
                </c:pt>
                <c:pt idx="26233">
                  <c:v>44833.509103796299</c:v>
                </c:pt>
                <c:pt idx="26234">
                  <c:v>44833.509107280093</c:v>
                </c:pt>
                <c:pt idx="26235">
                  <c:v>44833.509110856481</c:v>
                </c:pt>
                <c:pt idx="26236">
                  <c:v>44833.509114351851</c:v>
                </c:pt>
                <c:pt idx="26237">
                  <c:v>44833.50911796296</c:v>
                </c:pt>
                <c:pt idx="26238">
                  <c:v>44833.5091215625</c:v>
                </c:pt>
                <c:pt idx="26239">
                  <c:v>44833.509125150464</c:v>
                </c:pt>
                <c:pt idx="26240">
                  <c:v>44833.509128773148</c:v>
                </c:pt>
                <c:pt idx="26241">
                  <c:v>44833.509132361112</c:v>
                </c:pt>
                <c:pt idx="26242">
                  <c:v>44833.509135844906</c:v>
                </c:pt>
                <c:pt idx="26243">
                  <c:v>44833.50913943287</c:v>
                </c:pt>
                <c:pt idx="26244">
                  <c:v>44833.50914303241</c:v>
                </c:pt>
                <c:pt idx="26245">
                  <c:v>44833.509146620374</c:v>
                </c:pt>
                <c:pt idx="26246">
                  <c:v>44833.509150219907</c:v>
                </c:pt>
                <c:pt idx="26247">
                  <c:v>44833.509153784726</c:v>
                </c:pt>
                <c:pt idx="26248">
                  <c:v>44833.50915726852</c:v>
                </c:pt>
                <c:pt idx="26249">
                  <c:v>44833.509160844907</c:v>
                </c:pt>
                <c:pt idx="26250">
                  <c:v>44833.509164328701</c:v>
                </c:pt>
                <c:pt idx="26251">
                  <c:v>44833.509167928241</c:v>
                </c:pt>
                <c:pt idx="26252">
                  <c:v>44833.509171493053</c:v>
                </c:pt>
                <c:pt idx="26253">
                  <c:v>44833.509175081017</c:v>
                </c:pt>
                <c:pt idx="26254">
                  <c:v>44833.509178564818</c:v>
                </c:pt>
                <c:pt idx="26255">
                  <c:v>44833.509182152775</c:v>
                </c:pt>
                <c:pt idx="26256">
                  <c:v>44833.509185717594</c:v>
                </c:pt>
                <c:pt idx="26257">
                  <c:v>44833.509189293982</c:v>
                </c:pt>
                <c:pt idx="26258">
                  <c:v>44833.509192858794</c:v>
                </c:pt>
                <c:pt idx="26259">
                  <c:v>44833.509196435189</c:v>
                </c:pt>
                <c:pt idx="26260">
                  <c:v>44833.509200023145</c:v>
                </c:pt>
                <c:pt idx="26261">
                  <c:v>44833.509203611109</c:v>
                </c:pt>
                <c:pt idx="26262">
                  <c:v>44833.509207118055</c:v>
                </c:pt>
                <c:pt idx="26263">
                  <c:v>44833.509210717595</c:v>
                </c:pt>
                <c:pt idx="26264">
                  <c:v>44833.509214293983</c:v>
                </c:pt>
                <c:pt idx="26265">
                  <c:v>44833.509217881947</c:v>
                </c:pt>
                <c:pt idx="26266">
                  <c:v>44833.509221493056</c:v>
                </c:pt>
                <c:pt idx="26267">
                  <c:v>44833.50922497685</c:v>
                </c:pt>
                <c:pt idx="26268">
                  <c:v>44833.509228564813</c:v>
                </c:pt>
                <c:pt idx="26269">
                  <c:v>44833.509232152777</c:v>
                </c:pt>
                <c:pt idx="26270">
                  <c:v>44833.509235636571</c:v>
                </c:pt>
                <c:pt idx="26271">
                  <c:v>44833.509239247687</c:v>
                </c:pt>
                <c:pt idx="26272">
                  <c:v>44833.50924284722</c:v>
                </c:pt>
                <c:pt idx="26273">
                  <c:v>44833.509246412039</c:v>
                </c:pt>
                <c:pt idx="26274">
                  <c:v>44833.509250000003</c:v>
                </c:pt>
                <c:pt idx="26275">
                  <c:v>44833.509253553239</c:v>
                </c:pt>
                <c:pt idx="26276">
                  <c:v>44833.509257129626</c:v>
                </c:pt>
                <c:pt idx="26277">
                  <c:v>44833.50926071759</c:v>
                </c:pt>
                <c:pt idx="26278">
                  <c:v>44833.509264305554</c:v>
                </c:pt>
                <c:pt idx="26279">
                  <c:v>44833.509267800924</c:v>
                </c:pt>
                <c:pt idx="26280">
                  <c:v>44833.509271377312</c:v>
                </c:pt>
                <c:pt idx="26281">
                  <c:v>44833.509274861113</c:v>
                </c:pt>
                <c:pt idx="26282">
                  <c:v>44833.509278425925</c:v>
                </c:pt>
                <c:pt idx="26283">
                  <c:v>44833.509282013889</c:v>
                </c:pt>
                <c:pt idx="26284">
                  <c:v>44833.509285590277</c:v>
                </c:pt>
                <c:pt idx="26285">
                  <c:v>44833.509289178241</c:v>
                </c:pt>
                <c:pt idx="26286">
                  <c:v>44833.509292800925</c:v>
                </c:pt>
                <c:pt idx="26287">
                  <c:v>44833.509296388889</c:v>
                </c:pt>
                <c:pt idx="26288">
                  <c:v>44833.509299953701</c:v>
                </c:pt>
                <c:pt idx="26289">
                  <c:v>44833.509303437502</c:v>
                </c:pt>
                <c:pt idx="26290">
                  <c:v>44833.509307025466</c:v>
                </c:pt>
                <c:pt idx="26291">
                  <c:v>44833.50931050926</c:v>
                </c:pt>
                <c:pt idx="26292">
                  <c:v>44833.509314120369</c:v>
                </c:pt>
                <c:pt idx="26293">
                  <c:v>44833.50931760417</c:v>
                </c:pt>
                <c:pt idx="26294">
                  <c:v>44833.509321192127</c:v>
                </c:pt>
                <c:pt idx="26295">
                  <c:v>44833.509324791667</c:v>
                </c:pt>
                <c:pt idx="26296">
                  <c:v>44833.50932837963</c:v>
                </c:pt>
                <c:pt idx="26297">
                  <c:v>44833.509331979163</c:v>
                </c:pt>
                <c:pt idx="26298">
                  <c:v>44833.509335578703</c:v>
                </c:pt>
                <c:pt idx="26299">
                  <c:v>44833.509339166667</c:v>
                </c:pt>
                <c:pt idx="26300">
                  <c:v>44833.509342777776</c:v>
                </c:pt>
                <c:pt idx="26301">
                  <c:v>44833.509346261577</c:v>
                </c:pt>
                <c:pt idx="26302">
                  <c:v>44833.509349837965</c:v>
                </c:pt>
                <c:pt idx="26303">
                  <c:v>44833.509353414353</c:v>
                </c:pt>
                <c:pt idx="26304">
                  <c:v>44833.50935699074</c:v>
                </c:pt>
                <c:pt idx="26305">
                  <c:v>44833.509360578704</c:v>
                </c:pt>
                <c:pt idx="26306">
                  <c:v>44833.509364062498</c:v>
                </c:pt>
                <c:pt idx="26307">
                  <c:v>44833.509367673614</c:v>
                </c:pt>
                <c:pt idx="26308">
                  <c:v>44833.509371273147</c:v>
                </c:pt>
                <c:pt idx="26309">
                  <c:v>44833.509374837966</c:v>
                </c:pt>
                <c:pt idx="26310">
                  <c:v>44833.50937832176</c:v>
                </c:pt>
                <c:pt idx="26311">
                  <c:v>44833.509381909724</c:v>
                </c:pt>
                <c:pt idx="26312">
                  <c:v>44833.509385474536</c:v>
                </c:pt>
                <c:pt idx="26313">
                  <c:v>44833.509388981482</c:v>
                </c:pt>
                <c:pt idx="26314">
                  <c:v>44833.509392581022</c:v>
                </c:pt>
                <c:pt idx="26315">
                  <c:v>44833.509396064816</c:v>
                </c:pt>
                <c:pt idx="26316">
                  <c:v>44833.509399652779</c:v>
                </c:pt>
                <c:pt idx="26317">
                  <c:v>44833.509403136573</c:v>
                </c:pt>
                <c:pt idx="26318">
                  <c:v>44833.509406747682</c:v>
                </c:pt>
                <c:pt idx="26319">
                  <c:v>44833.509410231483</c:v>
                </c:pt>
                <c:pt idx="26320">
                  <c:v>44833.509413819447</c:v>
                </c:pt>
                <c:pt idx="26321">
                  <c:v>44833.509417407404</c:v>
                </c:pt>
                <c:pt idx="26322">
                  <c:v>44833.509420983799</c:v>
                </c:pt>
                <c:pt idx="26323">
                  <c:v>44833.509424606484</c:v>
                </c:pt>
                <c:pt idx="26324">
                  <c:v>44833.509428194448</c:v>
                </c:pt>
                <c:pt idx="26325">
                  <c:v>44833.509431678242</c:v>
                </c:pt>
                <c:pt idx="26326">
                  <c:v>44833.509435254629</c:v>
                </c:pt>
                <c:pt idx="26327">
                  <c:v>44833.509438865738</c:v>
                </c:pt>
                <c:pt idx="26328">
                  <c:v>44833.509442349539</c:v>
                </c:pt>
                <c:pt idx="26329">
                  <c:v>44833.509445833333</c:v>
                </c:pt>
                <c:pt idx="26330">
                  <c:v>44833.509449421297</c:v>
                </c:pt>
                <c:pt idx="26331">
                  <c:v>44833.50945302083</c:v>
                </c:pt>
                <c:pt idx="26332">
                  <c:v>44833.509456585649</c:v>
                </c:pt>
                <c:pt idx="26333">
                  <c:v>44833.509460162037</c:v>
                </c:pt>
                <c:pt idx="26334">
                  <c:v>44833.509463773145</c:v>
                </c:pt>
                <c:pt idx="26335">
                  <c:v>44833.509467372685</c:v>
                </c:pt>
                <c:pt idx="26336">
                  <c:v>44833.509470960649</c:v>
                </c:pt>
                <c:pt idx="26337">
                  <c:v>44833.509474583334</c:v>
                </c:pt>
                <c:pt idx="26338">
                  <c:v>44833.509478182874</c:v>
                </c:pt>
                <c:pt idx="26339">
                  <c:v>44833.50948177083</c:v>
                </c:pt>
                <c:pt idx="26340">
                  <c:v>44833.509485393515</c:v>
                </c:pt>
                <c:pt idx="26341">
                  <c:v>44833.509488981479</c:v>
                </c:pt>
                <c:pt idx="26342">
                  <c:v>44833.509492569443</c:v>
                </c:pt>
                <c:pt idx="26343">
                  <c:v>44833.509496053244</c:v>
                </c:pt>
                <c:pt idx="26344">
                  <c:v>44833.509499664353</c:v>
                </c:pt>
                <c:pt idx="26345">
                  <c:v>44833.509503148147</c:v>
                </c:pt>
                <c:pt idx="26346">
                  <c:v>44833.509506736111</c:v>
                </c:pt>
                <c:pt idx="26347">
                  <c:v>44833.509510335651</c:v>
                </c:pt>
                <c:pt idx="26348">
                  <c:v>44833.509513935183</c:v>
                </c:pt>
                <c:pt idx="26349">
                  <c:v>44833.509517418985</c:v>
                </c:pt>
                <c:pt idx="26350">
                  <c:v>44833.509521018517</c:v>
                </c:pt>
                <c:pt idx="26351">
                  <c:v>44833.509524594905</c:v>
                </c:pt>
                <c:pt idx="26352">
                  <c:v>44833.50952821759</c:v>
                </c:pt>
                <c:pt idx="26353">
                  <c:v>44833.509531805554</c:v>
                </c:pt>
                <c:pt idx="26354">
                  <c:v>44833.509535393518</c:v>
                </c:pt>
                <c:pt idx="26355">
                  <c:v>44833.509538981481</c:v>
                </c:pt>
                <c:pt idx="26356">
                  <c:v>44833.509542465275</c:v>
                </c:pt>
                <c:pt idx="26357">
                  <c:v>44833.509546076391</c:v>
                </c:pt>
                <c:pt idx="26358">
                  <c:v>44833.509549664355</c:v>
                </c:pt>
                <c:pt idx="26359">
                  <c:v>44833.509553148149</c:v>
                </c:pt>
                <c:pt idx="26360">
                  <c:v>44833.509556724537</c:v>
                </c:pt>
                <c:pt idx="26361">
                  <c:v>44833.509560324077</c:v>
                </c:pt>
                <c:pt idx="26362">
                  <c:v>44833.509563807871</c:v>
                </c:pt>
                <c:pt idx="26363">
                  <c:v>44833.509567407411</c:v>
                </c:pt>
                <c:pt idx="26364">
                  <c:v>44833.509570995368</c:v>
                </c:pt>
                <c:pt idx="26365">
                  <c:v>44833.509574594907</c:v>
                </c:pt>
                <c:pt idx="26366">
                  <c:v>44833.509578206016</c:v>
                </c:pt>
                <c:pt idx="26367">
                  <c:v>44833.509581805556</c:v>
                </c:pt>
                <c:pt idx="26368">
                  <c:v>44833.509585405096</c:v>
                </c:pt>
                <c:pt idx="26369">
                  <c:v>44833.509589016205</c:v>
                </c:pt>
                <c:pt idx="26370">
                  <c:v>44833.509592615737</c:v>
                </c:pt>
                <c:pt idx="26371">
                  <c:v>44833.509596203701</c:v>
                </c:pt>
                <c:pt idx="26372">
                  <c:v>44833.509599826386</c:v>
                </c:pt>
                <c:pt idx="26373">
                  <c:v>44833.50960341435</c:v>
                </c:pt>
                <c:pt idx="26374">
                  <c:v>44833.509606990738</c:v>
                </c:pt>
                <c:pt idx="26375">
                  <c:v>44833.509610578702</c:v>
                </c:pt>
                <c:pt idx="26376">
                  <c:v>44833.509614201386</c:v>
                </c:pt>
                <c:pt idx="26377">
                  <c:v>44833.50961778935</c:v>
                </c:pt>
                <c:pt idx="26378">
                  <c:v>44833.509621365738</c:v>
                </c:pt>
                <c:pt idx="26379">
                  <c:v>44833.509624953702</c:v>
                </c:pt>
                <c:pt idx="26380">
                  <c:v>44833.509628564818</c:v>
                </c:pt>
                <c:pt idx="26381">
                  <c:v>44833.509632048612</c:v>
                </c:pt>
                <c:pt idx="26382">
                  <c:v>44833.509635648152</c:v>
                </c:pt>
                <c:pt idx="26383">
                  <c:v>44833.509639236108</c:v>
                </c:pt>
                <c:pt idx="26384">
                  <c:v>44833.509642835648</c:v>
                </c:pt>
                <c:pt idx="26385">
                  <c:v>44833.509646423612</c:v>
                </c:pt>
                <c:pt idx="26386">
                  <c:v>44833.509650023145</c:v>
                </c:pt>
                <c:pt idx="26387">
                  <c:v>44833.509653611109</c:v>
                </c:pt>
                <c:pt idx="26388">
                  <c:v>44833.509657233793</c:v>
                </c:pt>
                <c:pt idx="26389">
                  <c:v>44833.509660833333</c:v>
                </c:pt>
                <c:pt idx="26390">
                  <c:v>44833.509664398145</c:v>
                </c:pt>
                <c:pt idx="26391">
                  <c:v>44833.50966797454</c:v>
                </c:pt>
                <c:pt idx="26392">
                  <c:v>44833.509671458334</c:v>
                </c:pt>
                <c:pt idx="26393">
                  <c:v>44833.509675011577</c:v>
                </c:pt>
                <c:pt idx="26394">
                  <c:v>44833.509678576389</c:v>
                </c:pt>
                <c:pt idx="26395">
                  <c:v>44833.509682152777</c:v>
                </c:pt>
                <c:pt idx="26396">
                  <c:v>44833.509685717596</c:v>
                </c:pt>
                <c:pt idx="26397">
                  <c:v>44833.509689293984</c:v>
                </c:pt>
                <c:pt idx="26398">
                  <c:v>44833.509692858795</c:v>
                </c:pt>
                <c:pt idx="26399">
                  <c:v>44833.509696446759</c:v>
                </c:pt>
                <c:pt idx="26400">
                  <c:v>44833.509700057868</c:v>
                </c:pt>
                <c:pt idx="26401">
                  <c:v>44833.509703599535</c:v>
                </c:pt>
                <c:pt idx="26402">
                  <c:v>44833.509707164354</c:v>
                </c:pt>
                <c:pt idx="26403">
                  <c:v>44833.509710729166</c:v>
                </c:pt>
                <c:pt idx="26404">
                  <c:v>44833.509714293985</c:v>
                </c:pt>
                <c:pt idx="26405">
                  <c:v>44833.509717858797</c:v>
                </c:pt>
                <c:pt idx="26406">
                  <c:v>44833.509721423608</c:v>
                </c:pt>
                <c:pt idx="26407">
                  <c:v>44833.50972490741</c:v>
                </c:pt>
                <c:pt idx="26408">
                  <c:v>44833.509728391204</c:v>
                </c:pt>
                <c:pt idx="26409">
                  <c:v>44833.509732002312</c:v>
                </c:pt>
                <c:pt idx="26410">
                  <c:v>44833.509735590276</c:v>
                </c:pt>
                <c:pt idx="26411">
                  <c:v>44833.509739074078</c:v>
                </c:pt>
                <c:pt idx="26412">
                  <c:v>44833.509742650465</c:v>
                </c:pt>
                <c:pt idx="26413">
                  <c:v>44833.509746238429</c:v>
                </c:pt>
                <c:pt idx="26414">
                  <c:v>44833.509749861114</c:v>
                </c:pt>
                <c:pt idx="26415">
                  <c:v>44833.509753460647</c:v>
                </c:pt>
                <c:pt idx="26416">
                  <c:v>44833.50975704861</c:v>
                </c:pt>
                <c:pt idx="26417">
                  <c:v>44833.509760671295</c:v>
                </c:pt>
                <c:pt idx="26418">
                  <c:v>44833.509764259259</c:v>
                </c:pt>
                <c:pt idx="26419">
                  <c:v>44833.509767858799</c:v>
                </c:pt>
                <c:pt idx="26420">
                  <c:v>44833.509771423611</c:v>
                </c:pt>
                <c:pt idx="26421">
                  <c:v>44833.509775046296</c:v>
                </c:pt>
                <c:pt idx="26422">
                  <c:v>44833.509778645835</c:v>
                </c:pt>
                <c:pt idx="26423">
                  <c:v>44833.509782233799</c:v>
                </c:pt>
                <c:pt idx="26424">
                  <c:v>44833.509785856484</c:v>
                </c:pt>
                <c:pt idx="26425">
                  <c:v>44833.509789444448</c:v>
                </c:pt>
                <c:pt idx="26426">
                  <c:v>44833.509793032405</c:v>
                </c:pt>
                <c:pt idx="26427">
                  <c:v>44833.509796655089</c:v>
                </c:pt>
                <c:pt idx="26428">
                  <c:v>44833.509800254629</c:v>
                </c:pt>
                <c:pt idx="26429">
                  <c:v>44833.509803842593</c:v>
                </c:pt>
                <c:pt idx="26430">
                  <c:v>44833.509807326387</c:v>
                </c:pt>
                <c:pt idx="26431">
                  <c:v>44833.509810937503</c:v>
                </c:pt>
                <c:pt idx="26432">
                  <c:v>44833.509814537036</c:v>
                </c:pt>
                <c:pt idx="26433">
                  <c:v>44833.509818113424</c:v>
                </c:pt>
                <c:pt idx="26434">
                  <c:v>44833.509821689811</c:v>
                </c:pt>
                <c:pt idx="26435">
                  <c:v>44833.509825173613</c:v>
                </c:pt>
                <c:pt idx="26436">
                  <c:v>44833.509828773145</c:v>
                </c:pt>
                <c:pt idx="26437">
                  <c:v>44833.509832256947</c:v>
                </c:pt>
                <c:pt idx="26438">
                  <c:v>44833.50983584491</c:v>
                </c:pt>
                <c:pt idx="26439">
                  <c:v>44833.509839328704</c:v>
                </c:pt>
                <c:pt idx="26440">
                  <c:v>44833.509842916668</c:v>
                </c:pt>
                <c:pt idx="26441">
                  <c:v>44833.509846400462</c:v>
                </c:pt>
                <c:pt idx="26442">
                  <c:v>44833.509850011571</c:v>
                </c:pt>
                <c:pt idx="26443">
                  <c:v>44833.509853611111</c:v>
                </c:pt>
                <c:pt idx="26444">
                  <c:v>44833.509857187499</c:v>
                </c:pt>
                <c:pt idx="26445">
                  <c:v>44833.509860775463</c:v>
                </c:pt>
                <c:pt idx="26446">
                  <c:v>44833.509864386571</c:v>
                </c:pt>
                <c:pt idx="26447">
                  <c:v>44833.509867870373</c:v>
                </c:pt>
                <c:pt idx="26448">
                  <c:v>44833.509871458336</c:v>
                </c:pt>
                <c:pt idx="26449">
                  <c:v>44833.509875023148</c:v>
                </c:pt>
                <c:pt idx="26450">
                  <c:v>44833.509878506942</c:v>
                </c:pt>
                <c:pt idx="26451">
                  <c:v>44833.509882071761</c:v>
                </c:pt>
                <c:pt idx="26452">
                  <c:v>44833.509885659725</c:v>
                </c:pt>
                <c:pt idx="26453">
                  <c:v>44833.509889143519</c:v>
                </c:pt>
                <c:pt idx="26454">
                  <c:v>44833.509892754628</c:v>
                </c:pt>
                <c:pt idx="26455">
                  <c:v>44833.509896238429</c:v>
                </c:pt>
                <c:pt idx="26456">
                  <c:v>44833.509899826386</c:v>
                </c:pt>
                <c:pt idx="26457">
                  <c:v>44833.509903425926</c:v>
                </c:pt>
                <c:pt idx="26458">
                  <c:v>44833.509907037034</c:v>
                </c:pt>
                <c:pt idx="26459">
                  <c:v>44833.509910624998</c:v>
                </c:pt>
                <c:pt idx="26460">
                  <c:v>44833.509914201386</c:v>
                </c:pt>
                <c:pt idx="26461">
                  <c:v>44833.509917777781</c:v>
                </c:pt>
                <c:pt idx="26462">
                  <c:v>44833.509921273151</c:v>
                </c:pt>
                <c:pt idx="26463">
                  <c:v>44833.509924895836</c:v>
                </c:pt>
                <c:pt idx="26464">
                  <c:v>44833.5099284838</c:v>
                </c:pt>
                <c:pt idx="26465">
                  <c:v>44833.509932071756</c:v>
                </c:pt>
                <c:pt idx="26466">
                  <c:v>44833.509935694441</c:v>
                </c:pt>
                <c:pt idx="26467">
                  <c:v>44833.509939293981</c:v>
                </c:pt>
                <c:pt idx="26468">
                  <c:v>44833.509942881945</c:v>
                </c:pt>
                <c:pt idx="26469">
                  <c:v>44833.50994650463</c:v>
                </c:pt>
                <c:pt idx="26470">
                  <c:v>44833.509950092593</c:v>
                </c:pt>
                <c:pt idx="26471">
                  <c:v>44833.509953680557</c:v>
                </c:pt>
                <c:pt idx="26472">
                  <c:v>44833.509957164351</c:v>
                </c:pt>
                <c:pt idx="26473">
                  <c:v>44833.509960787036</c:v>
                </c:pt>
                <c:pt idx="26474">
                  <c:v>44833.509964375</c:v>
                </c:pt>
                <c:pt idx="26475">
                  <c:v>44833.509967951388</c:v>
                </c:pt>
                <c:pt idx="26476">
                  <c:v>44833.509971539352</c:v>
                </c:pt>
                <c:pt idx="26477">
                  <c:v>44833.509975162036</c:v>
                </c:pt>
                <c:pt idx="26478">
                  <c:v>44833.50997875</c:v>
                </c:pt>
                <c:pt idx="26479">
                  <c:v>44833.50998234954</c:v>
                </c:pt>
                <c:pt idx="26480">
                  <c:v>44833.509985960649</c:v>
                </c:pt>
                <c:pt idx="26481">
                  <c:v>44833.509989548613</c:v>
                </c:pt>
                <c:pt idx="26482">
                  <c:v>44833.509993032407</c:v>
                </c:pt>
                <c:pt idx="26483">
                  <c:v>44833.509996631947</c:v>
                </c:pt>
                <c:pt idx="26484">
                  <c:v>44833.510000243055</c:v>
                </c:pt>
                <c:pt idx="26485">
                  <c:v>44833.510003831019</c:v>
                </c:pt>
                <c:pt idx="26486">
                  <c:v>44833.510007407407</c:v>
                </c:pt>
                <c:pt idx="26487">
                  <c:v>44833.510010891201</c:v>
                </c:pt>
                <c:pt idx="26488">
                  <c:v>44833.510014479165</c:v>
                </c:pt>
                <c:pt idx="26489">
                  <c:v>44833.51001810185</c:v>
                </c:pt>
                <c:pt idx="26490">
                  <c:v>44833.510021678238</c:v>
                </c:pt>
                <c:pt idx="26491">
                  <c:v>44833.510025266201</c:v>
                </c:pt>
                <c:pt idx="26492">
                  <c:v>44833.510028842589</c:v>
                </c:pt>
                <c:pt idx="26493">
                  <c:v>44833.510032453705</c:v>
                </c:pt>
                <c:pt idx="26494">
                  <c:v>44833.510035937499</c:v>
                </c:pt>
                <c:pt idx="26495">
                  <c:v>44833.510039421293</c:v>
                </c:pt>
                <c:pt idx="26496">
                  <c:v>44833.510043020833</c:v>
                </c:pt>
                <c:pt idx="26497">
                  <c:v>44833.510046608797</c:v>
                </c:pt>
                <c:pt idx="26498">
                  <c:v>44833.510050231482</c:v>
                </c:pt>
                <c:pt idx="26499">
                  <c:v>44833.510053819446</c:v>
                </c:pt>
                <c:pt idx="26500">
                  <c:v>44833.510057372689</c:v>
                </c:pt>
                <c:pt idx="26501">
                  <c:v>44833.510060960645</c:v>
                </c:pt>
                <c:pt idx="26502">
                  <c:v>44833.510064548609</c:v>
                </c:pt>
                <c:pt idx="26503">
                  <c:v>44833.510068171294</c:v>
                </c:pt>
                <c:pt idx="26504">
                  <c:v>44833.510071770834</c:v>
                </c:pt>
                <c:pt idx="26505">
                  <c:v>44833.510075358798</c:v>
                </c:pt>
                <c:pt idx="26506">
                  <c:v>44833.510078981482</c:v>
                </c:pt>
                <c:pt idx="26507">
                  <c:v>44833.510082569446</c:v>
                </c:pt>
                <c:pt idx="26508">
                  <c:v>44833.51008605324</c:v>
                </c:pt>
                <c:pt idx="26509">
                  <c:v>44833.510089618052</c:v>
                </c:pt>
                <c:pt idx="26510">
                  <c:v>44833.510093206016</c:v>
                </c:pt>
                <c:pt idx="26511">
                  <c:v>44833.510096828701</c:v>
                </c:pt>
                <c:pt idx="26512">
                  <c:v>44833.510100416664</c:v>
                </c:pt>
                <c:pt idx="26513">
                  <c:v>44833.510103900466</c:v>
                </c:pt>
                <c:pt idx="26514">
                  <c:v>44833.510107488422</c:v>
                </c:pt>
                <c:pt idx="26515">
                  <c:v>44833.510110972224</c:v>
                </c:pt>
                <c:pt idx="26516">
                  <c:v>44833.510114583332</c:v>
                </c:pt>
                <c:pt idx="26517">
                  <c:v>44833.51011815972</c:v>
                </c:pt>
                <c:pt idx="26518">
                  <c:v>44833.510121747684</c:v>
                </c:pt>
                <c:pt idx="26519">
                  <c:v>44833.510125243054</c:v>
                </c:pt>
                <c:pt idx="26520">
                  <c:v>44833.510128865739</c:v>
                </c:pt>
                <c:pt idx="26521">
                  <c:v>44833.510132453703</c:v>
                </c:pt>
                <c:pt idx="26522">
                  <c:v>44833.510136030091</c:v>
                </c:pt>
                <c:pt idx="26523">
                  <c:v>44833.51013962963</c:v>
                </c:pt>
                <c:pt idx="26524">
                  <c:v>44833.510143206018</c:v>
                </c:pt>
                <c:pt idx="26525">
                  <c:v>44833.510146805558</c:v>
                </c:pt>
                <c:pt idx="26526">
                  <c:v>44833.510150405091</c:v>
                </c:pt>
                <c:pt idx="26527">
                  <c:v>44833.510153993055</c:v>
                </c:pt>
                <c:pt idx="26528">
                  <c:v>44833.510157615739</c:v>
                </c:pt>
                <c:pt idx="26529">
                  <c:v>44833.510161215279</c:v>
                </c:pt>
                <c:pt idx="26530">
                  <c:v>44833.510164803243</c:v>
                </c:pt>
                <c:pt idx="26531">
                  <c:v>44833.510168425928</c:v>
                </c:pt>
                <c:pt idx="26532">
                  <c:v>44833.510172013892</c:v>
                </c:pt>
                <c:pt idx="26533">
                  <c:v>44833.510175601848</c:v>
                </c:pt>
                <c:pt idx="26534">
                  <c:v>44833.510179212964</c:v>
                </c:pt>
                <c:pt idx="26535">
                  <c:v>44833.510182812497</c:v>
                </c:pt>
                <c:pt idx="26536">
                  <c:v>44833.510186400461</c:v>
                </c:pt>
                <c:pt idx="26537">
                  <c:v>44833.510189988425</c:v>
                </c:pt>
                <c:pt idx="26538">
                  <c:v>44833.510193599534</c:v>
                </c:pt>
                <c:pt idx="26539">
                  <c:v>44833.510197083335</c:v>
                </c:pt>
                <c:pt idx="26540">
                  <c:v>44833.510200659723</c:v>
                </c:pt>
                <c:pt idx="26541">
                  <c:v>44833.510204247686</c:v>
                </c:pt>
                <c:pt idx="26542">
                  <c:v>44833.51020783565</c:v>
                </c:pt>
                <c:pt idx="26543">
                  <c:v>44833.510211458335</c:v>
                </c:pt>
                <c:pt idx="26544">
                  <c:v>44833.510215034723</c:v>
                </c:pt>
                <c:pt idx="26545">
                  <c:v>44833.510218622687</c:v>
                </c:pt>
                <c:pt idx="26546">
                  <c:v>44833.510222210651</c:v>
                </c:pt>
                <c:pt idx="26547">
                  <c:v>44833.510225821759</c:v>
                </c:pt>
                <c:pt idx="26548">
                  <c:v>44833.510229305553</c:v>
                </c:pt>
                <c:pt idx="26549">
                  <c:v>44833.510232905093</c:v>
                </c:pt>
                <c:pt idx="26550">
                  <c:v>44833.510236493057</c:v>
                </c:pt>
                <c:pt idx="26551">
                  <c:v>44833.510240115742</c:v>
                </c:pt>
                <c:pt idx="26552">
                  <c:v>44833.510243715275</c:v>
                </c:pt>
                <c:pt idx="26553">
                  <c:v>44833.510247303238</c:v>
                </c:pt>
                <c:pt idx="26554">
                  <c:v>44833.510250914354</c:v>
                </c:pt>
                <c:pt idx="26555">
                  <c:v>44833.510254513887</c:v>
                </c:pt>
                <c:pt idx="26556">
                  <c:v>44833.510258090275</c:v>
                </c:pt>
                <c:pt idx="26557">
                  <c:v>44833.510261574076</c:v>
                </c:pt>
                <c:pt idx="26558">
                  <c:v>44833.51026505787</c:v>
                </c:pt>
                <c:pt idx="26559">
                  <c:v>44833.510268668979</c:v>
                </c:pt>
                <c:pt idx="26560">
                  <c:v>44833.510272256943</c:v>
                </c:pt>
                <c:pt idx="26561">
                  <c:v>44833.510275833331</c:v>
                </c:pt>
                <c:pt idx="26562">
                  <c:v>44833.51027943287</c:v>
                </c:pt>
                <c:pt idx="26563">
                  <c:v>44833.510282986113</c:v>
                </c:pt>
                <c:pt idx="26564">
                  <c:v>44833.510286574077</c:v>
                </c:pt>
                <c:pt idx="26565">
                  <c:v>44833.51029017361</c:v>
                </c:pt>
                <c:pt idx="26566">
                  <c:v>44833.51029377315</c:v>
                </c:pt>
                <c:pt idx="26567">
                  <c:v>44833.510297256944</c:v>
                </c:pt>
                <c:pt idx="26568">
                  <c:v>44833.510300856484</c:v>
                </c:pt>
                <c:pt idx="26569">
                  <c:v>44833.510304467593</c:v>
                </c:pt>
                <c:pt idx="26570">
                  <c:v>44833.510308067132</c:v>
                </c:pt>
                <c:pt idx="26571">
                  <c:v>44833.510311655089</c:v>
                </c:pt>
                <c:pt idx="26572">
                  <c:v>44833.510315277781</c:v>
                </c:pt>
                <c:pt idx="26573">
                  <c:v>44833.510318865738</c:v>
                </c:pt>
                <c:pt idx="26574">
                  <c:v>44833.510322442133</c:v>
                </c:pt>
                <c:pt idx="26575">
                  <c:v>44833.510326018521</c:v>
                </c:pt>
                <c:pt idx="26576">
                  <c:v>44833.510329594908</c:v>
                </c:pt>
                <c:pt idx="26577">
                  <c:v>44833.510333217593</c:v>
                </c:pt>
                <c:pt idx="26578">
                  <c:v>44833.510336701387</c:v>
                </c:pt>
                <c:pt idx="26579">
                  <c:v>44833.510340289351</c:v>
                </c:pt>
                <c:pt idx="26580">
                  <c:v>44833.510343888891</c:v>
                </c:pt>
                <c:pt idx="26581">
                  <c:v>44833.5103475</c:v>
                </c:pt>
                <c:pt idx="26582">
                  <c:v>44833.51035109954</c:v>
                </c:pt>
                <c:pt idx="26583">
                  <c:v>44833.510354687503</c:v>
                </c:pt>
                <c:pt idx="26584">
                  <c:v>44833.510358171297</c:v>
                </c:pt>
                <c:pt idx="26585">
                  <c:v>44833.510361782406</c:v>
                </c:pt>
                <c:pt idx="26586">
                  <c:v>44833.510365381946</c:v>
                </c:pt>
                <c:pt idx="26587">
                  <c:v>44833.51036896991</c:v>
                </c:pt>
                <c:pt idx="26588">
                  <c:v>44833.510372592595</c:v>
                </c:pt>
                <c:pt idx="26589">
                  <c:v>44833.510376180559</c:v>
                </c:pt>
                <c:pt idx="26590">
                  <c:v>44833.510379768515</c:v>
                </c:pt>
                <c:pt idx="26591">
                  <c:v>44833.510383252316</c:v>
                </c:pt>
                <c:pt idx="26592">
                  <c:v>44833.510386828704</c:v>
                </c:pt>
                <c:pt idx="26593">
                  <c:v>44833.510390451389</c:v>
                </c:pt>
                <c:pt idx="26594">
                  <c:v>44833.510393935183</c:v>
                </c:pt>
                <c:pt idx="26595">
                  <c:v>44833.510397418984</c:v>
                </c:pt>
                <c:pt idx="26596">
                  <c:v>44833.510401006941</c:v>
                </c:pt>
                <c:pt idx="26597">
                  <c:v>44833.510404629633</c:v>
                </c:pt>
                <c:pt idx="26598">
                  <c:v>44833.510408217589</c:v>
                </c:pt>
                <c:pt idx="26599">
                  <c:v>44833.510411817129</c:v>
                </c:pt>
                <c:pt idx="26600">
                  <c:v>44833.510415428238</c:v>
                </c:pt>
                <c:pt idx="26601">
                  <c:v>44833.510419027778</c:v>
                </c:pt>
                <c:pt idx="26602">
                  <c:v>44833.510422615742</c:v>
                </c:pt>
                <c:pt idx="26603">
                  <c:v>44833.510426226851</c:v>
                </c:pt>
                <c:pt idx="26604">
                  <c:v>44833.51042982639</c:v>
                </c:pt>
                <c:pt idx="26605">
                  <c:v>44833.510433414354</c:v>
                </c:pt>
                <c:pt idx="26606">
                  <c:v>44833.510437013887</c:v>
                </c:pt>
                <c:pt idx="26607">
                  <c:v>44833.51044056713</c:v>
                </c:pt>
                <c:pt idx="26608">
                  <c:v>44833.510444189815</c:v>
                </c:pt>
                <c:pt idx="26609">
                  <c:v>44833.510447777779</c:v>
                </c:pt>
                <c:pt idx="26610">
                  <c:v>44833.510451365742</c:v>
                </c:pt>
                <c:pt idx="26611">
                  <c:v>44833.51045494213</c:v>
                </c:pt>
                <c:pt idx="26612">
                  <c:v>44833.510458564815</c:v>
                </c:pt>
                <c:pt idx="26613">
                  <c:v>44833.510462141203</c:v>
                </c:pt>
                <c:pt idx="26614">
                  <c:v>44833.510465624997</c:v>
                </c:pt>
                <c:pt idx="26615">
                  <c:v>44833.510469224537</c:v>
                </c:pt>
                <c:pt idx="26616">
                  <c:v>44833.510472835645</c:v>
                </c:pt>
                <c:pt idx="26617">
                  <c:v>44833.510476435185</c:v>
                </c:pt>
                <c:pt idx="26618">
                  <c:v>44833.510479988428</c:v>
                </c:pt>
                <c:pt idx="26619">
                  <c:v>44833.510483576392</c:v>
                </c:pt>
                <c:pt idx="26620">
                  <c:v>44833.51048715278</c:v>
                </c:pt>
                <c:pt idx="26621">
                  <c:v>44833.510490763889</c:v>
                </c:pt>
                <c:pt idx="26622">
                  <c:v>44833.510494363429</c:v>
                </c:pt>
                <c:pt idx="26623">
                  <c:v>44833.510497951385</c:v>
                </c:pt>
                <c:pt idx="26624">
                  <c:v>44833.510501539349</c:v>
                </c:pt>
                <c:pt idx="26625">
                  <c:v>44833.510505162034</c:v>
                </c:pt>
                <c:pt idx="26626">
                  <c:v>44833.510508761574</c:v>
                </c:pt>
                <c:pt idx="26627">
                  <c:v>44833.510512349538</c:v>
                </c:pt>
                <c:pt idx="26628">
                  <c:v>44833.510515972222</c:v>
                </c:pt>
                <c:pt idx="26629">
                  <c:v>44833.510519560186</c:v>
                </c:pt>
                <c:pt idx="26630">
                  <c:v>44833.51052314815</c:v>
                </c:pt>
                <c:pt idx="26631">
                  <c:v>44833.510526724538</c:v>
                </c:pt>
                <c:pt idx="26632">
                  <c:v>44833.510530347223</c:v>
                </c:pt>
                <c:pt idx="26633">
                  <c:v>44833.510533923611</c:v>
                </c:pt>
                <c:pt idx="26634">
                  <c:v>44833.510537511575</c:v>
                </c:pt>
                <c:pt idx="26635">
                  <c:v>44833.510541099538</c:v>
                </c:pt>
                <c:pt idx="26636">
                  <c:v>44833.510544675926</c:v>
                </c:pt>
                <c:pt idx="26637">
                  <c:v>44833.510548287035</c:v>
                </c:pt>
                <c:pt idx="26638">
                  <c:v>44833.510551874999</c:v>
                </c:pt>
                <c:pt idx="26639">
                  <c:v>44833.510555451387</c:v>
                </c:pt>
                <c:pt idx="26640">
                  <c:v>44833.510558935188</c:v>
                </c:pt>
                <c:pt idx="26641">
                  <c:v>44833.510562418982</c:v>
                </c:pt>
                <c:pt idx="26642">
                  <c:v>44833.510565983794</c:v>
                </c:pt>
                <c:pt idx="26643">
                  <c:v>44833.510569467595</c:v>
                </c:pt>
                <c:pt idx="26644">
                  <c:v>44833.51057309028</c:v>
                </c:pt>
                <c:pt idx="26645">
                  <c:v>44833.510576689812</c:v>
                </c:pt>
                <c:pt idx="26646">
                  <c:v>44833.5105802662</c:v>
                </c:pt>
                <c:pt idx="26647">
                  <c:v>44833.510583854164</c:v>
                </c:pt>
                <c:pt idx="26648">
                  <c:v>44833.51058746528</c:v>
                </c:pt>
                <c:pt idx="26649">
                  <c:v>44833.510591064813</c:v>
                </c:pt>
                <c:pt idx="26650">
                  <c:v>44833.510594652776</c:v>
                </c:pt>
                <c:pt idx="26651">
                  <c:v>44833.510598275461</c:v>
                </c:pt>
                <c:pt idx="26652">
                  <c:v>44833.510601851849</c:v>
                </c:pt>
                <c:pt idx="26653">
                  <c:v>44833.510605347219</c:v>
                </c:pt>
                <c:pt idx="26654">
                  <c:v>44833.510608935183</c:v>
                </c:pt>
                <c:pt idx="26655">
                  <c:v>44833.510612557868</c:v>
                </c:pt>
                <c:pt idx="26656">
                  <c:v>44833.510616145832</c:v>
                </c:pt>
                <c:pt idx="26657">
                  <c:v>44833.510619733795</c:v>
                </c:pt>
                <c:pt idx="26658">
                  <c:v>44833.510623217589</c:v>
                </c:pt>
                <c:pt idx="26659">
                  <c:v>44833.510626828705</c:v>
                </c:pt>
                <c:pt idx="26660">
                  <c:v>44833.510630312499</c:v>
                </c:pt>
                <c:pt idx="26661">
                  <c:v>44833.510633900463</c:v>
                </c:pt>
                <c:pt idx="26662">
                  <c:v>44833.510637476851</c:v>
                </c:pt>
                <c:pt idx="26663">
                  <c:v>44833.510640960645</c:v>
                </c:pt>
                <c:pt idx="26664">
                  <c:v>44833.510644571761</c:v>
                </c:pt>
                <c:pt idx="26665">
                  <c:v>44833.510648171294</c:v>
                </c:pt>
                <c:pt idx="26666">
                  <c:v>44833.510651655095</c:v>
                </c:pt>
                <c:pt idx="26667">
                  <c:v>44833.510655254628</c:v>
                </c:pt>
                <c:pt idx="26668">
                  <c:v>44833.510658865744</c:v>
                </c:pt>
                <c:pt idx="26669">
                  <c:v>44833.5106624537</c:v>
                </c:pt>
                <c:pt idx="26670">
                  <c:v>44833.510665937501</c:v>
                </c:pt>
                <c:pt idx="26671">
                  <c:v>44833.510669525465</c:v>
                </c:pt>
                <c:pt idx="26672">
                  <c:v>44833.51067314815</c:v>
                </c:pt>
                <c:pt idx="26673">
                  <c:v>44833.510676747683</c:v>
                </c:pt>
                <c:pt idx="26674">
                  <c:v>44833.510680324071</c:v>
                </c:pt>
                <c:pt idx="26675">
                  <c:v>44833.510683807872</c:v>
                </c:pt>
                <c:pt idx="26676">
                  <c:v>44833.510687418981</c:v>
                </c:pt>
                <c:pt idx="26677">
                  <c:v>44833.51069101852</c:v>
                </c:pt>
                <c:pt idx="26678">
                  <c:v>44833.510694606484</c:v>
                </c:pt>
                <c:pt idx="26679">
                  <c:v>44833.510698217593</c:v>
                </c:pt>
                <c:pt idx="26680">
                  <c:v>44833.510701712963</c:v>
                </c:pt>
                <c:pt idx="26681">
                  <c:v>44833.510705277775</c:v>
                </c:pt>
                <c:pt idx="26682">
                  <c:v>44833.510708877315</c:v>
                </c:pt>
                <c:pt idx="26683">
                  <c:v>44833.510712465279</c:v>
                </c:pt>
                <c:pt idx="26684">
                  <c:v>44833.51071603009</c:v>
                </c:pt>
                <c:pt idx="26685">
                  <c:v>44833.510719652775</c:v>
                </c:pt>
                <c:pt idx="26686">
                  <c:v>44833.510723263891</c:v>
                </c:pt>
                <c:pt idx="26687">
                  <c:v>44833.510726840279</c:v>
                </c:pt>
                <c:pt idx="26688">
                  <c:v>44833.510730462964</c:v>
                </c:pt>
                <c:pt idx="26689">
                  <c:v>44833.510734050928</c:v>
                </c:pt>
                <c:pt idx="26690">
                  <c:v>44833.510737534722</c:v>
                </c:pt>
                <c:pt idx="26691">
                  <c:v>44833.510741099541</c:v>
                </c:pt>
                <c:pt idx="26692">
                  <c:v>44833.510744594911</c:v>
                </c:pt>
                <c:pt idx="26693">
                  <c:v>44833.510748148146</c:v>
                </c:pt>
                <c:pt idx="26694">
                  <c:v>44833.51075173611</c:v>
                </c:pt>
                <c:pt idx="26695">
                  <c:v>44833.510755347219</c:v>
                </c:pt>
                <c:pt idx="26696">
                  <c:v>44833.51075883102</c:v>
                </c:pt>
                <c:pt idx="26697">
                  <c:v>44833.510762430553</c:v>
                </c:pt>
                <c:pt idx="26698">
                  <c:v>44833.51076597222</c:v>
                </c:pt>
                <c:pt idx="26699">
                  <c:v>44833.51076946759</c:v>
                </c:pt>
                <c:pt idx="26700">
                  <c:v>44833.510773055554</c:v>
                </c:pt>
                <c:pt idx="26701">
                  <c:v>44833.510776678238</c:v>
                </c:pt>
                <c:pt idx="26702">
                  <c:v>44833.510780277778</c:v>
                </c:pt>
                <c:pt idx="26703">
                  <c:v>44833.510783831021</c:v>
                </c:pt>
                <c:pt idx="26704">
                  <c:v>44833.510787314815</c:v>
                </c:pt>
                <c:pt idx="26705">
                  <c:v>44833.510790902779</c:v>
                </c:pt>
                <c:pt idx="26706">
                  <c:v>44833.510794502312</c:v>
                </c:pt>
                <c:pt idx="26707">
                  <c:v>44833.510797997682</c:v>
                </c:pt>
                <c:pt idx="26708">
                  <c:v>44833.510801597222</c:v>
                </c:pt>
                <c:pt idx="26709">
                  <c:v>44833.510805185186</c:v>
                </c:pt>
                <c:pt idx="26710">
                  <c:v>44833.51080880787</c:v>
                </c:pt>
                <c:pt idx="26711">
                  <c:v>44833.51081240741</c:v>
                </c:pt>
                <c:pt idx="26712">
                  <c:v>44833.510815995367</c:v>
                </c:pt>
                <c:pt idx="26713">
                  <c:v>44833.510819618059</c:v>
                </c:pt>
                <c:pt idx="26714">
                  <c:v>44833.510823194447</c:v>
                </c:pt>
                <c:pt idx="26715">
                  <c:v>44833.510826782411</c:v>
                </c:pt>
                <c:pt idx="26716">
                  <c:v>44833.510830370367</c:v>
                </c:pt>
                <c:pt idx="26717">
                  <c:v>44833.510833993052</c:v>
                </c:pt>
                <c:pt idx="26718">
                  <c:v>44833.510837581016</c:v>
                </c:pt>
                <c:pt idx="26719">
                  <c:v>44833.510841157404</c:v>
                </c:pt>
                <c:pt idx="26720">
                  <c:v>44833.510844745368</c:v>
                </c:pt>
                <c:pt idx="26721">
                  <c:v>44833.510848356484</c:v>
                </c:pt>
                <c:pt idx="26722">
                  <c:v>44833.510851840278</c:v>
                </c:pt>
                <c:pt idx="26723">
                  <c:v>44833.510855439818</c:v>
                </c:pt>
                <c:pt idx="26724">
                  <c:v>44833.510859027781</c:v>
                </c:pt>
                <c:pt idx="26725">
                  <c:v>44833.510862604169</c:v>
                </c:pt>
                <c:pt idx="26726">
                  <c:v>44833.510866203702</c:v>
                </c:pt>
                <c:pt idx="26727">
                  <c:v>44833.510869791666</c:v>
                </c:pt>
                <c:pt idx="26728">
                  <c:v>44833.51087337963</c:v>
                </c:pt>
                <c:pt idx="26729">
                  <c:v>44833.510876967594</c:v>
                </c:pt>
                <c:pt idx="26730">
                  <c:v>44833.510880567126</c:v>
                </c:pt>
                <c:pt idx="26731">
                  <c:v>44833.510884166666</c:v>
                </c:pt>
                <c:pt idx="26732">
                  <c:v>44833.510887766206</c:v>
                </c:pt>
                <c:pt idx="26733">
                  <c:v>44833.510891342594</c:v>
                </c:pt>
                <c:pt idx="26734">
                  <c:v>44833.510894826388</c:v>
                </c:pt>
                <c:pt idx="26735">
                  <c:v>44833.510898437497</c:v>
                </c:pt>
                <c:pt idx="26736">
                  <c:v>44833.510901921298</c:v>
                </c:pt>
                <c:pt idx="26737">
                  <c:v>44833.510905509262</c:v>
                </c:pt>
                <c:pt idx="26738">
                  <c:v>44833.510908993056</c:v>
                </c:pt>
                <c:pt idx="26739">
                  <c:v>44833.510912557867</c:v>
                </c:pt>
                <c:pt idx="26740">
                  <c:v>44833.510916145831</c:v>
                </c:pt>
                <c:pt idx="26741">
                  <c:v>44833.510919745371</c:v>
                </c:pt>
                <c:pt idx="26742">
                  <c:v>44833.510923333335</c:v>
                </c:pt>
                <c:pt idx="26743">
                  <c:v>44833.510926932868</c:v>
                </c:pt>
                <c:pt idx="26744">
                  <c:v>44833.510930532408</c:v>
                </c:pt>
                <c:pt idx="26745">
                  <c:v>44833.510934143516</c:v>
                </c:pt>
                <c:pt idx="26746">
                  <c:v>44833.510937743056</c:v>
                </c:pt>
                <c:pt idx="26747">
                  <c:v>44833.51094133102</c:v>
                </c:pt>
                <c:pt idx="26748">
                  <c:v>44833.510944953705</c:v>
                </c:pt>
                <c:pt idx="26749">
                  <c:v>44833.510948553238</c:v>
                </c:pt>
                <c:pt idx="26750">
                  <c:v>44833.510952129633</c:v>
                </c:pt>
                <c:pt idx="26751">
                  <c:v>44833.510955613427</c:v>
                </c:pt>
                <c:pt idx="26752">
                  <c:v>44833.510959224535</c:v>
                </c:pt>
                <c:pt idx="26753">
                  <c:v>44833.510962824075</c:v>
                </c:pt>
                <c:pt idx="26754">
                  <c:v>44833.510966400463</c:v>
                </c:pt>
                <c:pt idx="26755">
                  <c:v>44833.510969895833</c:v>
                </c:pt>
                <c:pt idx="26756">
                  <c:v>44833.510973495373</c:v>
                </c:pt>
                <c:pt idx="26757">
                  <c:v>44833.510977048609</c:v>
                </c:pt>
                <c:pt idx="26758">
                  <c:v>44833.510980555555</c:v>
                </c:pt>
                <c:pt idx="26759">
                  <c:v>44833.510984143519</c:v>
                </c:pt>
                <c:pt idx="26760">
                  <c:v>44833.510987719907</c:v>
                </c:pt>
                <c:pt idx="26761">
                  <c:v>44833.51099130787</c:v>
                </c:pt>
                <c:pt idx="26762">
                  <c:v>44833.510994930555</c:v>
                </c:pt>
                <c:pt idx="26763">
                  <c:v>44833.510998518519</c:v>
                </c:pt>
                <c:pt idx="26764">
                  <c:v>44833.511002106483</c:v>
                </c:pt>
                <c:pt idx="26765">
                  <c:v>44833.511005601853</c:v>
                </c:pt>
                <c:pt idx="26766">
                  <c:v>44833.511009212962</c:v>
                </c:pt>
                <c:pt idx="26767">
                  <c:v>44833.511012800926</c:v>
                </c:pt>
                <c:pt idx="26768">
                  <c:v>44833.51101628472</c:v>
                </c:pt>
                <c:pt idx="26769">
                  <c:v>44833.51101978009</c:v>
                </c:pt>
                <c:pt idx="26770">
                  <c:v>44833.511023344909</c:v>
                </c:pt>
                <c:pt idx="26771">
                  <c:v>44833.511026967593</c:v>
                </c:pt>
                <c:pt idx="26772">
                  <c:v>44833.511030555557</c:v>
                </c:pt>
                <c:pt idx="26773">
                  <c:v>44833.511034039351</c:v>
                </c:pt>
                <c:pt idx="26774">
                  <c:v>44833.511037615739</c:v>
                </c:pt>
                <c:pt idx="26775">
                  <c:v>44833.511041215279</c:v>
                </c:pt>
                <c:pt idx="26776">
                  <c:v>44833.511044814812</c:v>
                </c:pt>
                <c:pt idx="26777">
                  <c:v>44833.511048414352</c:v>
                </c:pt>
                <c:pt idx="26778">
                  <c:v>44833.511051990739</c:v>
                </c:pt>
                <c:pt idx="26779">
                  <c:v>44833.511055474541</c:v>
                </c:pt>
                <c:pt idx="26780">
                  <c:v>44833.511059085649</c:v>
                </c:pt>
                <c:pt idx="26781">
                  <c:v>44833.511062569443</c:v>
                </c:pt>
                <c:pt idx="26782">
                  <c:v>44833.511066157407</c:v>
                </c:pt>
                <c:pt idx="26783">
                  <c:v>44833.511069641201</c:v>
                </c:pt>
                <c:pt idx="26784">
                  <c:v>44833.511073217589</c:v>
                </c:pt>
                <c:pt idx="26785">
                  <c:v>44833.51107670139</c:v>
                </c:pt>
                <c:pt idx="26786">
                  <c:v>44833.511080324075</c:v>
                </c:pt>
                <c:pt idx="26787">
                  <c:v>44833.511083912039</c:v>
                </c:pt>
                <c:pt idx="26788">
                  <c:v>44833.511087488427</c:v>
                </c:pt>
                <c:pt idx="26789">
                  <c:v>44833.511091076391</c:v>
                </c:pt>
                <c:pt idx="26790">
                  <c:v>44833.511094675923</c:v>
                </c:pt>
                <c:pt idx="26791">
                  <c:v>44833.511098171293</c:v>
                </c:pt>
                <c:pt idx="26792">
                  <c:v>44833.511101747688</c:v>
                </c:pt>
              </c:numCache>
            </c:numRef>
          </c:cat>
          <c:val>
            <c:numRef>
              <c:f>'Inclinometer - BCK R'!$B$2:$B$26794</c:f>
              <c:numCache>
                <c:formatCode>General</c:formatCode>
                <c:ptCount val="26793"/>
                <c:pt idx="0">
                  <c:v>-3.3998199144491502E-3</c:v>
                </c:pt>
                <c:pt idx="1">
                  <c:v>-3.5216321354880598E-3</c:v>
                </c:pt>
                <c:pt idx="2">
                  <c:v>-2.2164630658494302E-3</c:v>
                </c:pt>
                <c:pt idx="3">
                  <c:v>-1.9762940315501899E-3</c:v>
                </c:pt>
                <c:pt idx="4">
                  <c:v>-1.8269475913825701E-3</c:v>
                </c:pt>
                <c:pt idx="5">
                  <c:v>-4.9827567431748303E-3</c:v>
                </c:pt>
                <c:pt idx="6">
                  <c:v>-7.2846102816583802E-3</c:v>
                </c:pt>
                <c:pt idx="7">
                  <c:v>-6.8828022166940103E-3</c:v>
                </c:pt>
                <c:pt idx="8">
                  <c:v>-4.6357474244587103E-3</c:v>
                </c:pt>
                <c:pt idx="9">
                  <c:v>-2.1274748573887302E-3</c:v>
                </c:pt>
                <c:pt idx="10">
                  <c:v>-9.0864574352167405E-4</c:v>
                </c:pt>
                <c:pt idx="11">
                  <c:v>-1.6651458013257001E-3</c:v>
                </c:pt>
                <c:pt idx="12">
                  <c:v>-1.4996980829664599E-3</c:v>
                </c:pt>
                <c:pt idx="13">
                  <c:v>-1.4047562692667201E-3</c:v>
                </c:pt>
                <c:pt idx="14">
                  <c:v>-1.33192694266881E-3</c:v>
                </c:pt>
                <c:pt idx="15">
                  <c:v>-3.1485271348401498E-3</c:v>
                </c:pt>
                <c:pt idx="16">
                  <c:v>-7.18087832211722E-3</c:v>
                </c:pt>
                <c:pt idx="17">
                  <c:v>-8.0555445148320307E-3</c:v>
                </c:pt>
                <c:pt idx="18">
                  <c:v>-9.9263461444820608E-3</c:v>
                </c:pt>
                <c:pt idx="19">
                  <c:v>-1.3434089152383401E-2</c:v>
                </c:pt>
                <c:pt idx="20">
                  <c:v>-1.4040158670241E-2</c:v>
                </c:pt>
                <c:pt idx="21">
                  <c:v>-1.3268824473129799E-2</c:v>
                </c:pt>
                <c:pt idx="22">
                  <c:v>-1.47168989725514E-2</c:v>
                </c:pt>
                <c:pt idx="23">
                  <c:v>-1.6719282663387899E-2</c:v>
                </c:pt>
                <c:pt idx="24">
                  <c:v>-1.6877776560988801E-2</c:v>
                </c:pt>
                <c:pt idx="25">
                  <c:v>-1.3945554244457901E-2</c:v>
                </c:pt>
                <c:pt idx="26">
                  <c:v>-1.09485695262492E-2</c:v>
                </c:pt>
                <c:pt idx="27">
                  <c:v>-8.83237405884074E-3</c:v>
                </c:pt>
                <c:pt idx="28">
                  <c:v>-6.7223209316864497E-3</c:v>
                </c:pt>
                <c:pt idx="29">
                  <c:v>-6.36101410634637E-3</c:v>
                </c:pt>
                <c:pt idx="30">
                  <c:v>-6.8373641063601501E-3</c:v>
                </c:pt>
                <c:pt idx="31">
                  <c:v>-1.0190974331123899E-2</c:v>
                </c:pt>
                <c:pt idx="32">
                  <c:v>-1.29465038473881E-2</c:v>
                </c:pt>
                <c:pt idx="33">
                  <c:v>-1.1975493370727E-2</c:v>
                </c:pt>
                <c:pt idx="34">
                  <c:v>-1.3874435928300901E-2</c:v>
                </c:pt>
                <c:pt idx="35">
                  <c:v>-1.5639111300032399E-2</c:v>
                </c:pt>
                <c:pt idx="36">
                  <c:v>-1.65624346812762E-2</c:v>
                </c:pt>
                <c:pt idx="37">
                  <c:v>-1.4901765445728099E-2</c:v>
                </c:pt>
                <c:pt idx="38">
                  <c:v>-1.44287289223257E-2</c:v>
                </c:pt>
                <c:pt idx="39">
                  <c:v>-1.2744851530499E-2</c:v>
                </c:pt>
                <c:pt idx="40">
                  <c:v>-1.10395541476009E-2</c:v>
                </c:pt>
                <c:pt idx="41">
                  <c:v>-1.0037074760901901E-2</c:v>
                </c:pt>
                <c:pt idx="42">
                  <c:v>-7.3695122242156599E-3</c:v>
                </c:pt>
                <c:pt idx="43">
                  <c:v>-6.7341924493007303E-3</c:v>
                </c:pt>
                <c:pt idx="44">
                  <c:v>-6.5497251356703102E-3</c:v>
                </c:pt>
                <c:pt idx="45">
                  <c:v>-5.1086188378803802E-3</c:v>
                </c:pt>
                <c:pt idx="46">
                  <c:v>-4.34182593977539E-3</c:v>
                </c:pt>
                <c:pt idx="47">
                  <c:v>-5.16322380912015E-3</c:v>
                </c:pt>
                <c:pt idx="48">
                  <c:v>-6.9741440943857898E-3</c:v>
                </c:pt>
                <c:pt idx="49">
                  <c:v>-6.2822884954698496E-3</c:v>
                </c:pt>
                <c:pt idx="50">
                  <c:v>-4.66879747483517E-3</c:v>
                </c:pt>
                <c:pt idx="51">
                  <c:v>-4.2070544101306898E-3</c:v>
                </c:pt>
                <c:pt idx="52">
                  <c:v>-1.3088672295680199E-4</c:v>
                </c:pt>
                <c:pt idx="53">
                  <c:v>2.1437499737686399E-3</c:v>
                </c:pt>
                <c:pt idx="54">
                  <c:v>7.8575175779178608E-3</c:v>
                </c:pt>
                <c:pt idx="55">
                  <c:v>1.28716660382792E-2</c:v>
                </c:pt>
                <c:pt idx="56">
                  <c:v>1.7526759192023102E-2</c:v>
                </c:pt>
                <c:pt idx="57">
                  <c:v>2.0281046023271101E-2</c:v>
                </c:pt>
                <c:pt idx="58">
                  <c:v>2.1765270887883E-2</c:v>
                </c:pt>
                <c:pt idx="59">
                  <c:v>1.9094973866302201E-2</c:v>
                </c:pt>
                <c:pt idx="60">
                  <c:v>1.8099110585310999E-2</c:v>
                </c:pt>
                <c:pt idx="61">
                  <c:v>1.94251536429845E-2</c:v>
                </c:pt>
                <c:pt idx="62">
                  <c:v>1.5383234379825601E-2</c:v>
                </c:pt>
                <c:pt idx="63">
                  <c:v>1.0144832982803101E-2</c:v>
                </c:pt>
                <c:pt idx="64">
                  <c:v>9.1957404893889799E-3</c:v>
                </c:pt>
                <c:pt idx="65">
                  <c:v>1.4941155271372899E-2</c:v>
                </c:pt>
                <c:pt idx="66">
                  <c:v>1.8601323279668201E-2</c:v>
                </c:pt>
                <c:pt idx="67">
                  <c:v>1.7073511652014799E-2</c:v>
                </c:pt>
                <c:pt idx="68">
                  <c:v>1.81093629164195E-2</c:v>
                </c:pt>
                <c:pt idx="69">
                  <c:v>2.2491363594440299E-2</c:v>
                </c:pt>
                <c:pt idx="70">
                  <c:v>2.68822509315924E-2</c:v>
                </c:pt>
                <c:pt idx="71">
                  <c:v>2.8061752352186799E-2</c:v>
                </c:pt>
                <c:pt idx="72">
                  <c:v>2.3892633656288301E-2</c:v>
                </c:pt>
                <c:pt idx="73">
                  <c:v>2.2816739356912301E-2</c:v>
                </c:pt>
                <c:pt idx="74">
                  <c:v>2.2302411089228199E-2</c:v>
                </c:pt>
                <c:pt idx="75">
                  <c:v>1.9698468232093001E-2</c:v>
                </c:pt>
                <c:pt idx="76">
                  <c:v>1.45725234965965E-2</c:v>
                </c:pt>
                <c:pt idx="77">
                  <c:v>1.9050266625058002E-2</c:v>
                </c:pt>
                <c:pt idx="78">
                  <c:v>2.5767114203773599E-2</c:v>
                </c:pt>
                <c:pt idx="79">
                  <c:v>3.0043029781339201E-2</c:v>
                </c:pt>
                <c:pt idx="80">
                  <c:v>3.3110091909620103E-2</c:v>
                </c:pt>
                <c:pt idx="81">
                  <c:v>3.3341191292052402E-2</c:v>
                </c:pt>
                <c:pt idx="82">
                  <c:v>3.5056700903140801E-2</c:v>
                </c:pt>
                <c:pt idx="83">
                  <c:v>3.2684498698699799E-2</c:v>
                </c:pt>
                <c:pt idx="84">
                  <c:v>2.88714228813233E-2</c:v>
                </c:pt>
                <c:pt idx="85">
                  <c:v>2.67861937013123E-2</c:v>
                </c:pt>
                <c:pt idx="86">
                  <c:v>2.9872230858430202E-2</c:v>
                </c:pt>
                <c:pt idx="87">
                  <c:v>2.9507793618407101E-2</c:v>
                </c:pt>
                <c:pt idx="88">
                  <c:v>2.47004746168215E-2</c:v>
                </c:pt>
                <c:pt idx="89">
                  <c:v>1.7671595683552199E-2</c:v>
                </c:pt>
                <c:pt idx="90">
                  <c:v>1.54047615479129E-2</c:v>
                </c:pt>
                <c:pt idx="91">
                  <c:v>1.5635038532252499E-2</c:v>
                </c:pt>
                <c:pt idx="92">
                  <c:v>1.8004796235871302E-2</c:v>
                </c:pt>
                <c:pt idx="93">
                  <c:v>1.9466987639262301E-2</c:v>
                </c:pt>
                <c:pt idx="94">
                  <c:v>2.10380401233436E-2</c:v>
                </c:pt>
                <c:pt idx="95">
                  <c:v>2.3108086280032501E-2</c:v>
                </c:pt>
                <c:pt idx="96">
                  <c:v>2.4382019076711E-2</c:v>
                </c:pt>
                <c:pt idx="97">
                  <c:v>2.33011669667888E-2</c:v>
                </c:pt>
                <c:pt idx="98">
                  <c:v>2.2823659347792999E-2</c:v>
                </c:pt>
                <c:pt idx="99">
                  <c:v>2.6518633394857698E-2</c:v>
                </c:pt>
                <c:pt idx="100">
                  <c:v>2.5944473903237501E-2</c:v>
                </c:pt>
                <c:pt idx="101">
                  <c:v>2.5547246991223401E-2</c:v>
                </c:pt>
                <c:pt idx="102">
                  <c:v>2.3075420312679201E-2</c:v>
                </c:pt>
                <c:pt idx="103">
                  <c:v>2.31752920010279E-2</c:v>
                </c:pt>
                <c:pt idx="104">
                  <c:v>2.2197015699063599E-2</c:v>
                </c:pt>
                <c:pt idx="105">
                  <c:v>2.1532330317540899E-2</c:v>
                </c:pt>
                <c:pt idx="106">
                  <c:v>2.1947777613121298E-2</c:v>
                </c:pt>
                <c:pt idx="107">
                  <c:v>2.1696834942289901E-2</c:v>
                </c:pt>
                <c:pt idx="108">
                  <c:v>2.08678840626959E-2</c:v>
                </c:pt>
                <c:pt idx="109">
                  <c:v>1.90181459977623E-2</c:v>
                </c:pt>
                <c:pt idx="110">
                  <c:v>1.8011553606243E-2</c:v>
                </c:pt>
                <c:pt idx="111">
                  <c:v>2.0778127427647002E-2</c:v>
                </c:pt>
                <c:pt idx="112">
                  <c:v>2.3173533242569901E-2</c:v>
                </c:pt>
                <c:pt idx="113">
                  <c:v>2.3503020806572201E-2</c:v>
                </c:pt>
                <c:pt idx="114">
                  <c:v>2.1263522305872501E-2</c:v>
                </c:pt>
                <c:pt idx="115">
                  <c:v>2.3989995762377699E-2</c:v>
                </c:pt>
                <c:pt idx="116">
                  <c:v>3.1537692143317003E-2</c:v>
                </c:pt>
                <c:pt idx="117">
                  <c:v>3.6009668067677497E-2</c:v>
                </c:pt>
                <c:pt idx="118">
                  <c:v>3.5673599179290201E-2</c:v>
                </c:pt>
                <c:pt idx="119">
                  <c:v>3.5391813960288197E-2</c:v>
                </c:pt>
                <c:pt idx="120">
                  <c:v>3.38063658999345E-2</c:v>
                </c:pt>
                <c:pt idx="121">
                  <c:v>3.0353708485563399E-2</c:v>
                </c:pt>
                <c:pt idx="122">
                  <c:v>2.3121205509866599E-2</c:v>
                </c:pt>
                <c:pt idx="123">
                  <c:v>1.8956783920174299E-2</c:v>
                </c:pt>
                <c:pt idx="124">
                  <c:v>1.8445566942489201E-2</c:v>
                </c:pt>
                <c:pt idx="125">
                  <c:v>1.6481738463966101E-2</c:v>
                </c:pt>
                <c:pt idx="126">
                  <c:v>1.8691762649098099E-2</c:v>
                </c:pt>
                <c:pt idx="127">
                  <c:v>1.7144818479536601E-2</c:v>
                </c:pt>
                <c:pt idx="128">
                  <c:v>1.5707302159412899E-2</c:v>
                </c:pt>
                <c:pt idx="129">
                  <c:v>1.6108407919290298E-2</c:v>
                </c:pt>
                <c:pt idx="130">
                  <c:v>1.7527845735798998E-2</c:v>
                </c:pt>
                <c:pt idx="131">
                  <c:v>2.25903034946668E-2</c:v>
                </c:pt>
                <c:pt idx="132">
                  <c:v>2.4944743760258299E-2</c:v>
                </c:pt>
                <c:pt idx="133">
                  <c:v>3.01363816720225E-2</c:v>
                </c:pt>
                <c:pt idx="134">
                  <c:v>3.1250027892753003E-2</c:v>
                </c:pt>
                <c:pt idx="135">
                  <c:v>3.07209699467847E-2</c:v>
                </c:pt>
                <c:pt idx="136">
                  <c:v>2.8651969903634701E-2</c:v>
                </c:pt>
                <c:pt idx="137">
                  <c:v>2.79823800489538E-2</c:v>
                </c:pt>
                <c:pt idx="138">
                  <c:v>2.8763195237644298E-2</c:v>
                </c:pt>
                <c:pt idx="139">
                  <c:v>3.2807561057538202E-2</c:v>
                </c:pt>
                <c:pt idx="140">
                  <c:v>3.8135221548927199E-2</c:v>
                </c:pt>
                <c:pt idx="141">
                  <c:v>3.8915831400259997E-2</c:v>
                </c:pt>
                <c:pt idx="142">
                  <c:v>3.91822164630184E-2</c:v>
                </c:pt>
                <c:pt idx="143">
                  <c:v>4.1978285188989099E-2</c:v>
                </c:pt>
                <c:pt idx="144">
                  <c:v>4.4431649673086299E-2</c:v>
                </c:pt>
                <c:pt idx="145">
                  <c:v>4.5985234641321399E-2</c:v>
                </c:pt>
                <c:pt idx="146">
                  <c:v>4.7448245034431097E-2</c:v>
                </c:pt>
                <c:pt idx="147">
                  <c:v>5.1722991492255198E-2</c:v>
                </c:pt>
                <c:pt idx="148">
                  <c:v>5.5884025831574001E-2</c:v>
                </c:pt>
                <c:pt idx="149">
                  <c:v>5.8904742092280998E-2</c:v>
                </c:pt>
                <c:pt idx="150">
                  <c:v>6.0685265257006897E-2</c:v>
                </c:pt>
                <c:pt idx="151">
                  <c:v>6.1897660226250602E-2</c:v>
                </c:pt>
                <c:pt idx="152">
                  <c:v>6.6802141701160098E-2</c:v>
                </c:pt>
                <c:pt idx="153">
                  <c:v>7.0177981002501597E-2</c:v>
                </c:pt>
                <c:pt idx="154">
                  <c:v>7.3860602569212105E-2</c:v>
                </c:pt>
                <c:pt idx="155">
                  <c:v>7.8954326283877593E-2</c:v>
                </c:pt>
                <c:pt idx="156">
                  <c:v>8.2646386060204594E-2</c:v>
                </c:pt>
                <c:pt idx="157">
                  <c:v>8.6613863714504094E-2</c:v>
                </c:pt>
                <c:pt idx="158">
                  <c:v>9.3651342499953202E-2</c:v>
                </c:pt>
                <c:pt idx="159">
                  <c:v>9.6925080980881206E-2</c:v>
                </c:pt>
                <c:pt idx="160">
                  <c:v>9.4513038104352604E-2</c:v>
                </c:pt>
                <c:pt idx="161">
                  <c:v>8.8076472116128401E-2</c:v>
                </c:pt>
                <c:pt idx="162">
                  <c:v>8.1900453562880601E-2</c:v>
                </c:pt>
                <c:pt idx="163">
                  <c:v>7.6255938802390205E-2</c:v>
                </c:pt>
                <c:pt idx="164">
                  <c:v>7.8323247575085006E-2</c:v>
                </c:pt>
                <c:pt idx="165">
                  <c:v>7.9342932029007301E-2</c:v>
                </c:pt>
                <c:pt idx="166">
                  <c:v>7.0146540176494895E-2</c:v>
                </c:pt>
                <c:pt idx="167">
                  <c:v>5.4886817582243397E-2</c:v>
                </c:pt>
                <c:pt idx="168">
                  <c:v>3.8837356203472902E-2</c:v>
                </c:pt>
                <c:pt idx="169">
                  <c:v>2.7431800290258899E-2</c:v>
                </c:pt>
                <c:pt idx="170">
                  <c:v>2.7168131223405102E-2</c:v>
                </c:pt>
                <c:pt idx="171">
                  <c:v>3.7859983682125099E-2</c:v>
                </c:pt>
                <c:pt idx="172">
                  <c:v>4.8386710194435502E-2</c:v>
                </c:pt>
                <c:pt idx="173">
                  <c:v>5.5861965508356003E-2</c:v>
                </c:pt>
                <c:pt idx="174">
                  <c:v>5.3454307485125703E-2</c:v>
                </c:pt>
                <c:pt idx="175">
                  <c:v>5.5032280037707403E-2</c:v>
                </c:pt>
                <c:pt idx="176">
                  <c:v>5.3766467516538803E-2</c:v>
                </c:pt>
                <c:pt idx="177">
                  <c:v>3.8445768595309397E-2</c:v>
                </c:pt>
                <c:pt idx="178">
                  <c:v>7.3143612033277296E-4</c:v>
                </c:pt>
                <c:pt idx="179">
                  <c:v>-1.6982005083434601E-2</c:v>
                </c:pt>
                <c:pt idx="180">
                  <c:v>3.5911072296101998E-3</c:v>
                </c:pt>
                <c:pt idx="181">
                  <c:v>2.9493385495271699E-2</c:v>
                </c:pt>
                <c:pt idx="182">
                  <c:v>5.61865322383567E-2</c:v>
                </c:pt>
                <c:pt idx="183">
                  <c:v>8.9105742369539997E-2</c:v>
                </c:pt>
                <c:pt idx="184">
                  <c:v>0.101494778501816</c:v>
                </c:pt>
                <c:pt idx="185">
                  <c:v>7.1562660825847502E-2</c:v>
                </c:pt>
                <c:pt idx="186">
                  <c:v>3.5533661681171197E-2</c:v>
                </c:pt>
                <c:pt idx="187">
                  <c:v>2.7637952260974399E-2</c:v>
                </c:pt>
                <c:pt idx="188">
                  <c:v>5.2315899341607498E-2</c:v>
                </c:pt>
                <c:pt idx="189">
                  <c:v>7.4824281178024393E-2</c:v>
                </c:pt>
                <c:pt idx="190">
                  <c:v>7.9953596771019805E-2</c:v>
                </c:pt>
                <c:pt idx="191">
                  <c:v>9.3176326013164598E-2</c:v>
                </c:pt>
                <c:pt idx="192">
                  <c:v>0.109761255564677</c:v>
                </c:pt>
                <c:pt idx="193">
                  <c:v>9.2739043176919694E-2</c:v>
                </c:pt>
                <c:pt idx="194">
                  <c:v>3.5565477017385598E-2</c:v>
                </c:pt>
                <c:pt idx="195">
                  <c:v>-6.6333504885278602E-3</c:v>
                </c:pt>
                <c:pt idx="196">
                  <c:v>5.1946892208718501E-3</c:v>
                </c:pt>
                <c:pt idx="197">
                  <c:v>2.8867060915246101E-2</c:v>
                </c:pt>
                <c:pt idx="198">
                  <c:v>1.6159045597063899E-2</c:v>
                </c:pt>
                <c:pt idx="199">
                  <c:v>4.67411852841337E-3</c:v>
                </c:pt>
                <c:pt idx="200">
                  <c:v>4.3477801270029197E-2</c:v>
                </c:pt>
                <c:pt idx="201">
                  <c:v>9.62004830380465E-2</c:v>
                </c:pt>
                <c:pt idx="202">
                  <c:v>8.7379269342974894E-2</c:v>
                </c:pt>
                <c:pt idx="203">
                  <c:v>2.4099454457981999E-2</c:v>
                </c:pt>
                <c:pt idx="204">
                  <c:v>-7.1555685556745604E-3</c:v>
                </c:pt>
                <c:pt idx="205">
                  <c:v>2.6633921773225201E-2</c:v>
                </c:pt>
                <c:pt idx="206">
                  <c:v>6.1512680629277797E-2</c:v>
                </c:pt>
                <c:pt idx="207">
                  <c:v>4.9032340954681702E-2</c:v>
                </c:pt>
                <c:pt idx="208">
                  <c:v>2.2102046470990899E-2</c:v>
                </c:pt>
                <c:pt idx="209">
                  <c:v>3.7788808832658498E-2</c:v>
                </c:pt>
                <c:pt idx="210">
                  <c:v>8.0104177330781498E-2</c:v>
                </c:pt>
                <c:pt idx="211">
                  <c:v>7.8283547494336803E-2</c:v>
                </c:pt>
                <c:pt idx="212">
                  <c:v>2.20535685023719E-2</c:v>
                </c:pt>
                <c:pt idx="213">
                  <c:v>-1.0528607710057199E-2</c:v>
                </c:pt>
                <c:pt idx="214">
                  <c:v>4.0889139758064602E-2</c:v>
                </c:pt>
                <c:pt idx="215">
                  <c:v>0.12065289848354099</c:v>
                </c:pt>
                <c:pt idx="216">
                  <c:v>0.12806023224500501</c:v>
                </c:pt>
                <c:pt idx="217">
                  <c:v>7.6116389706740506E-2</c:v>
                </c:pt>
                <c:pt idx="218">
                  <c:v>6.4158375630839204E-2</c:v>
                </c:pt>
                <c:pt idx="219">
                  <c:v>0.106493163165055</c:v>
                </c:pt>
                <c:pt idx="220">
                  <c:v>0.124141331329596</c:v>
                </c:pt>
                <c:pt idx="221">
                  <c:v>9.0409047110668397E-2</c:v>
                </c:pt>
                <c:pt idx="222">
                  <c:v>7.4460398023305105E-2</c:v>
                </c:pt>
                <c:pt idx="223">
                  <c:v>0.123692780763221</c:v>
                </c:pt>
                <c:pt idx="224">
                  <c:v>0.17755301001474699</c:v>
                </c:pt>
                <c:pt idx="225">
                  <c:v>0.15868687181171001</c:v>
                </c:pt>
                <c:pt idx="226">
                  <c:v>9.6393889774489497E-2</c:v>
                </c:pt>
                <c:pt idx="227">
                  <c:v>8.7883974970523498E-2</c:v>
                </c:pt>
                <c:pt idx="228">
                  <c:v>0.15791221239803099</c:v>
                </c:pt>
                <c:pt idx="229">
                  <c:v>0.22235212666326701</c:v>
                </c:pt>
                <c:pt idx="230">
                  <c:v>0.21271990078956499</c:v>
                </c:pt>
                <c:pt idx="231">
                  <c:v>0.17786497499673701</c:v>
                </c:pt>
                <c:pt idx="232">
                  <c:v>0.202772004218502</c:v>
                </c:pt>
                <c:pt idx="233">
                  <c:v>0.26793558367536702</c:v>
                </c:pt>
                <c:pt idx="234">
                  <c:v>0.27860002116391003</c:v>
                </c:pt>
                <c:pt idx="235">
                  <c:v>0.23301664254707</c:v>
                </c:pt>
                <c:pt idx="236">
                  <c:v>0.235473266114297</c:v>
                </c:pt>
                <c:pt idx="237">
                  <c:v>0.30373361792827303</c:v>
                </c:pt>
                <c:pt idx="238">
                  <c:v>0.34489943407260099</c:v>
                </c:pt>
                <c:pt idx="239">
                  <c:v>0.31531364759136599</c:v>
                </c:pt>
                <c:pt idx="240">
                  <c:v>0.28690545651254201</c:v>
                </c:pt>
                <c:pt idx="241">
                  <c:v>0.32849519834289198</c:v>
                </c:pt>
                <c:pt idx="242">
                  <c:v>0.38156259687511301</c:v>
                </c:pt>
                <c:pt idx="243">
                  <c:v>0.37522373124470199</c:v>
                </c:pt>
                <c:pt idx="244">
                  <c:v>0.33409453271158901</c:v>
                </c:pt>
                <c:pt idx="245">
                  <c:v>0.35243441039807499</c:v>
                </c:pt>
                <c:pt idx="246">
                  <c:v>0.43068204584821501</c:v>
                </c:pt>
                <c:pt idx="247">
                  <c:v>0.46701782196385</c:v>
                </c:pt>
                <c:pt idx="248">
                  <c:v>0.42250017900721498</c:v>
                </c:pt>
                <c:pt idx="249">
                  <c:v>0.37445039315141998</c:v>
                </c:pt>
                <c:pt idx="250">
                  <c:v>0.38696039238331498</c:v>
                </c:pt>
                <c:pt idx="251">
                  <c:v>0.42733378724662402</c:v>
                </c:pt>
                <c:pt idx="252">
                  <c:v>0.41754302426834</c:v>
                </c:pt>
                <c:pt idx="253">
                  <c:v>0.36291250404590802</c:v>
                </c:pt>
                <c:pt idx="254">
                  <c:v>0.35399307264816499</c:v>
                </c:pt>
                <c:pt idx="255">
                  <c:v>0.40389180452281398</c:v>
                </c:pt>
                <c:pt idx="256">
                  <c:v>0.43724041732212898</c:v>
                </c:pt>
                <c:pt idx="257">
                  <c:v>0.40626304941598301</c:v>
                </c:pt>
                <c:pt idx="258">
                  <c:v>0.354386098932366</c:v>
                </c:pt>
                <c:pt idx="259">
                  <c:v>0.366067726317169</c:v>
                </c:pt>
                <c:pt idx="260">
                  <c:v>0.42299139997073998</c:v>
                </c:pt>
                <c:pt idx="261">
                  <c:v>0.45837540783320202</c:v>
                </c:pt>
                <c:pt idx="262">
                  <c:v>0.45058902277045798</c:v>
                </c:pt>
                <c:pt idx="263">
                  <c:v>0.448612613300582</c:v>
                </c:pt>
                <c:pt idx="264">
                  <c:v>0.47252931700711498</c:v>
                </c:pt>
                <c:pt idx="265">
                  <c:v>0.49079743040600399</c:v>
                </c:pt>
                <c:pt idx="266">
                  <c:v>0.47569654346479201</c:v>
                </c:pt>
                <c:pt idx="267">
                  <c:v>0.45441502856671401</c:v>
                </c:pt>
                <c:pt idx="268">
                  <c:v>0.46123885190610198</c:v>
                </c:pt>
                <c:pt idx="269">
                  <c:v>0.481572950001179</c:v>
                </c:pt>
                <c:pt idx="270">
                  <c:v>0.49300809550338398</c:v>
                </c:pt>
                <c:pt idx="271">
                  <c:v>0.49578879016969701</c:v>
                </c:pt>
                <c:pt idx="272">
                  <c:v>0.48971814951818199</c:v>
                </c:pt>
                <c:pt idx="273">
                  <c:v>0.488730293034151</c:v>
                </c:pt>
                <c:pt idx="274">
                  <c:v>0.50945397702442097</c:v>
                </c:pt>
                <c:pt idx="275">
                  <c:v>0.53982297844873905</c:v>
                </c:pt>
                <c:pt idx="276">
                  <c:v>0.55533077203749304</c:v>
                </c:pt>
                <c:pt idx="277">
                  <c:v>0.54254612769121002</c:v>
                </c:pt>
                <c:pt idx="278">
                  <c:v>0.540295078399609</c:v>
                </c:pt>
                <c:pt idx="279">
                  <c:v>0.55825333475856098</c:v>
                </c:pt>
                <c:pt idx="280">
                  <c:v>0.56993704636454301</c:v>
                </c:pt>
                <c:pt idx="281">
                  <c:v>0.55017605400102798</c:v>
                </c:pt>
                <c:pt idx="282">
                  <c:v>0.53042686834089603</c:v>
                </c:pt>
                <c:pt idx="283">
                  <c:v>0.54830618520206498</c:v>
                </c:pt>
                <c:pt idx="284">
                  <c:v>0.58112843364772004</c:v>
                </c:pt>
                <c:pt idx="285">
                  <c:v>0.57073925271025405</c:v>
                </c:pt>
                <c:pt idx="286">
                  <c:v>0.51553138525015596</c:v>
                </c:pt>
                <c:pt idx="287">
                  <c:v>0.44416720722290298</c:v>
                </c:pt>
                <c:pt idx="288">
                  <c:v>0.39039928455667899</c:v>
                </c:pt>
                <c:pt idx="289">
                  <c:v>0.37749899834697898</c:v>
                </c:pt>
                <c:pt idx="290">
                  <c:v>0.41432167121216401</c:v>
                </c:pt>
                <c:pt idx="291">
                  <c:v>0.48586349393683198</c:v>
                </c:pt>
                <c:pt idx="292">
                  <c:v>0.53446566285838004</c:v>
                </c:pt>
                <c:pt idx="293">
                  <c:v>0.51960794385479403</c:v>
                </c:pt>
                <c:pt idx="294">
                  <c:v>0.469057891566876</c:v>
                </c:pt>
                <c:pt idx="295">
                  <c:v>0.42020768903259398</c:v>
                </c:pt>
                <c:pt idx="296">
                  <c:v>0.37668070316858798</c:v>
                </c:pt>
                <c:pt idx="297">
                  <c:v>0.37362945164730299</c:v>
                </c:pt>
                <c:pt idx="298">
                  <c:v>0.40150578968955097</c:v>
                </c:pt>
                <c:pt idx="299">
                  <c:v>0.44339089434473</c:v>
                </c:pt>
                <c:pt idx="300">
                  <c:v>0.480152243134156</c:v>
                </c:pt>
                <c:pt idx="301">
                  <c:v>0.48559535264023101</c:v>
                </c:pt>
                <c:pt idx="302">
                  <c:v>0.44828753834602197</c:v>
                </c:pt>
                <c:pt idx="303">
                  <c:v>0.35674102556993098</c:v>
                </c:pt>
                <c:pt idx="304">
                  <c:v>0.28968290841072503</c:v>
                </c:pt>
                <c:pt idx="305">
                  <c:v>0.31557827609262201</c:v>
                </c:pt>
                <c:pt idx="306">
                  <c:v>0.39147289214552899</c:v>
                </c:pt>
                <c:pt idx="307">
                  <c:v>0.42493887940831598</c:v>
                </c:pt>
                <c:pt idx="308">
                  <c:v>0.40591804952934701</c:v>
                </c:pt>
                <c:pt idx="309">
                  <c:v>0.36293667808790497</c:v>
                </c:pt>
                <c:pt idx="310">
                  <c:v>0.32431752237225397</c:v>
                </c:pt>
                <c:pt idx="311">
                  <c:v>0.32098408060690498</c:v>
                </c:pt>
                <c:pt idx="312">
                  <c:v>0.35082844094802101</c:v>
                </c:pt>
                <c:pt idx="313">
                  <c:v>0.39410748627450598</c:v>
                </c:pt>
                <c:pt idx="314">
                  <c:v>0.41028687921614398</c:v>
                </c:pt>
                <c:pt idx="315">
                  <c:v>0.387497859024719</c:v>
                </c:pt>
                <c:pt idx="316">
                  <c:v>0.37595254262743</c:v>
                </c:pt>
                <c:pt idx="317">
                  <c:v>0.379085791397059</c:v>
                </c:pt>
                <c:pt idx="318">
                  <c:v>0.38739817482370098</c:v>
                </c:pt>
                <c:pt idx="319">
                  <c:v>0.37357552112325698</c:v>
                </c:pt>
                <c:pt idx="320">
                  <c:v>0.36908094824423099</c:v>
                </c:pt>
                <c:pt idx="321">
                  <c:v>0.40447778618670299</c:v>
                </c:pt>
                <c:pt idx="322">
                  <c:v>0.41979370676253303</c:v>
                </c:pt>
                <c:pt idx="323">
                  <c:v>0.41078042272384602</c:v>
                </c:pt>
                <c:pt idx="324">
                  <c:v>0.42198271036528401</c:v>
                </c:pt>
                <c:pt idx="325">
                  <c:v>0.46868166019319801</c:v>
                </c:pt>
                <c:pt idx="326">
                  <c:v>0.50978733790822095</c:v>
                </c:pt>
                <c:pt idx="327">
                  <c:v>0.498442304725216</c:v>
                </c:pt>
                <c:pt idx="328">
                  <c:v>0.45655575727502601</c:v>
                </c:pt>
                <c:pt idx="329">
                  <c:v>0.45131537811525302</c:v>
                </c:pt>
                <c:pt idx="330">
                  <c:v>0.48951678210752902</c:v>
                </c:pt>
                <c:pt idx="331">
                  <c:v>0.51719896600445703</c:v>
                </c:pt>
                <c:pt idx="332">
                  <c:v>0.50385127445238698</c:v>
                </c:pt>
                <c:pt idx="333">
                  <c:v>0.48205876657604502</c:v>
                </c:pt>
                <c:pt idx="334">
                  <c:v>0.49499883187051802</c:v>
                </c:pt>
                <c:pt idx="335">
                  <c:v>0.54366606717738297</c:v>
                </c:pt>
                <c:pt idx="336">
                  <c:v>0.577756784692809</c:v>
                </c:pt>
                <c:pt idx="337">
                  <c:v>0.58814859567425504</c:v>
                </c:pt>
                <c:pt idx="338">
                  <c:v>0.60783780153481304</c:v>
                </c:pt>
                <c:pt idx="339">
                  <c:v>0.654372136682567</c:v>
                </c:pt>
                <c:pt idx="340">
                  <c:v>0.69754720867256004</c:v>
                </c:pt>
                <c:pt idx="341">
                  <c:v>0.70316842016012504</c:v>
                </c:pt>
                <c:pt idx="342">
                  <c:v>0.69864860540940299</c:v>
                </c:pt>
                <c:pt idx="343">
                  <c:v>0.69884510047596304</c:v>
                </c:pt>
                <c:pt idx="344">
                  <c:v>0.69288132475389796</c:v>
                </c:pt>
                <c:pt idx="345">
                  <c:v>0.69021865863020004</c:v>
                </c:pt>
                <c:pt idx="346">
                  <c:v>0.70707417975292197</c:v>
                </c:pt>
                <c:pt idx="347">
                  <c:v>0.74499190011142902</c:v>
                </c:pt>
                <c:pt idx="348">
                  <c:v>0.76785857907037702</c:v>
                </c:pt>
                <c:pt idx="349">
                  <c:v>0.75914183781183897</c:v>
                </c:pt>
                <c:pt idx="350">
                  <c:v>0.75933293873895003</c:v>
                </c:pt>
                <c:pt idx="351">
                  <c:v>0.78711489631055498</c:v>
                </c:pt>
                <c:pt idx="352">
                  <c:v>0.79699986694646396</c:v>
                </c:pt>
                <c:pt idx="353">
                  <c:v>0.78274651644053905</c:v>
                </c:pt>
                <c:pt idx="354">
                  <c:v>0.77119093543845396</c:v>
                </c:pt>
                <c:pt idx="355">
                  <c:v>0.78406858478464803</c:v>
                </c:pt>
                <c:pt idx="356">
                  <c:v>0.80223695090442904</c:v>
                </c:pt>
                <c:pt idx="357">
                  <c:v>0.80155527132855298</c:v>
                </c:pt>
                <c:pt idx="358">
                  <c:v>0.755237697505862</c:v>
                </c:pt>
                <c:pt idx="359">
                  <c:v>0.69783685022846897</c:v>
                </c:pt>
                <c:pt idx="360">
                  <c:v>0.63822320916500497</c:v>
                </c:pt>
                <c:pt idx="361">
                  <c:v>0.58860942601339095</c:v>
                </c:pt>
                <c:pt idx="362">
                  <c:v>0.57006816927435</c:v>
                </c:pt>
                <c:pt idx="363">
                  <c:v>0.57889517209645103</c:v>
                </c:pt>
                <c:pt idx="364">
                  <c:v>0.58516245762807195</c:v>
                </c:pt>
                <c:pt idx="365">
                  <c:v>0.55161316469764099</c:v>
                </c:pt>
                <c:pt idx="366">
                  <c:v>0.49591590874338398</c:v>
                </c:pt>
                <c:pt idx="367">
                  <c:v>0.48040343576455702</c:v>
                </c:pt>
                <c:pt idx="368">
                  <c:v>0.50702909893229198</c:v>
                </c:pt>
                <c:pt idx="369">
                  <c:v>0.529739978614856</c:v>
                </c:pt>
                <c:pt idx="370">
                  <c:v>0.53267440045250602</c:v>
                </c:pt>
                <c:pt idx="371">
                  <c:v>0.54242781787927097</c:v>
                </c:pt>
                <c:pt idx="372">
                  <c:v>0.56805558563452496</c:v>
                </c:pt>
                <c:pt idx="373">
                  <c:v>0.58794545159122402</c:v>
                </c:pt>
                <c:pt idx="374">
                  <c:v>0.58225278987437401</c:v>
                </c:pt>
                <c:pt idx="375">
                  <c:v>0.58293815359691303</c:v>
                </c:pt>
                <c:pt idx="376">
                  <c:v>0.58358580325673803</c:v>
                </c:pt>
                <c:pt idx="377">
                  <c:v>0.54106556496572</c:v>
                </c:pt>
                <c:pt idx="378">
                  <c:v>0.498510107308689</c:v>
                </c:pt>
                <c:pt idx="379">
                  <c:v>0.52462119378530703</c:v>
                </c:pt>
                <c:pt idx="380">
                  <c:v>0.58776963013192995</c:v>
                </c:pt>
                <c:pt idx="381">
                  <c:v>0.60211208249991399</c:v>
                </c:pt>
                <c:pt idx="382">
                  <c:v>0.55728845800850002</c:v>
                </c:pt>
                <c:pt idx="383">
                  <c:v>0.55512399340010099</c:v>
                </c:pt>
                <c:pt idx="384">
                  <c:v>0.62129961125391697</c:v>
                </c:pt>
                <c:pt idx="385">
                  <c:v>0.66668380868938404</c:v>
                </c:pt>
                <c:pt idx="386">
                  <c:v>0.65193148925374</c:v>
                </c:pt>
                <c:pt idx="387">
                  <c:v>0.635344477582791</c:v>
                </c:pt>
                <c:pt idx="388">
                  <c:v>0.66206302618030499</c:v>
                </c:pt>
                <c:pt idx="389">
                  <c:v>0.68580600348805298</c:v>
                </c:pt>
                <c:pt idx="390">
                  <c:v>0.65080336349039603</c:v>
                </c:pt>
                <c:pt idx="391">
                  <c:v>0.60222099121982298</c:v>
                </c:pt>
                <c:pt idx="392">
                  <c:v>0.62816817535247005</c:v>
                </c:pt>
                <c:pt idx="393">
                  <c:v>0.69053199441088897</c:v>
                </c:pt>
                <c:pt idx="394">
                  <c:v>0.70360265145565304</c:v>
                </c:pt>
                <c:pt idx="395">
                  <c:v>0.66727655952902798</c:v>
                </c:pt>
                <c:pt idx="396">
                  <c:v>0.64971903693644595</c:v>
                </c:pt>
                <c:pt idx="397">
                  <c:v>0.66001953882182796</c:v>
                </c:pt>
                <c:pt idx="398">
                  <c:v>0.64863592102874101</c:v>
                </c:pt>
                <c:pt idx="399">
                  <c:v>0.62961324368718796</c:v>
                </c:pt>
                <c:pt idx="400">
                  <c:v>0.65582771739991497</c:v>
                </c:pt>
                <c:pt idx="401">
                  <c:v>0.72173286403686598</c:v>
                </c:pt>
                <c:pt idx="402">
                  <c:v>0.78181941027943902</c:v>
                </c:pt>
                <c:pt idx="403">
                  <c:v>0.79708549248599003</c:v>
                </c:pt>
                <c:pt idx="404">
                  <c:v>0.76250433381267102</c:v>
                </c:pt>
                <c:pt idx="405">
                  <c:v>0.71646343858935702</c:v>
                </c:pt>
                <c:pt idx="406">
                  <c:v>0.70344327896681502</c:v>
                </c:pt>
                <c:pt idx="407">
                  <c:v>0.70234230131553899</c:v>
                </c:pt>
                <c:pt idx="408">
                  <c:v>0.682175778809195</c:v>
                </c:pt>
                <c:pt idx="409">
                  <c:v>0.66139073924563196</c:v>
                </c:pt>
                <c:pt idx="410">
                  <c:v>0.69697391577138001</c:v>
                </c:pt>
                <c:pt idx="411">
                  <c:v>0.75795282158748001</c:v>
                </c:pt>
                <c:pt idx="412">
                  <c:v>0.76746556439179803</c:v>
                </c:pt>
                <c:pt idx="413">
                  <c:v>0.72079035967411098</c:v>
                </c:pt>
                <c:pt idx="414">
                  <c:v>0.70864587742344998</c:v>
                </c:pt>
                <c:pt idx="415">
                  <c:v>0.76380520662792095</c:v>
                </c:pt>
                <c:pt idx="416">
                  <c:v>0.80189067554043403</c:v>
                </c:pt>
                <c:pt idx="417">
                  <c:v>0.77570595264447195</c:v>
                </c:pt>
                <c:pt idx="418">
                  <c:v>0.75637394607177499</c:v>
                </c:pt>
                <c:pt idx="419">
                  <c:v>0.79665261768648998</c:v>
                </c:pt>
                <c:pt idx="420">
                  <c:v>0.86594039617877105</c:v>
                </c:pt>
                <c:pt idx="421">
                  <c:v>0.883103960752322</c:v>
                </c:pt>
                <c:pt idx="422">
                  <c:v>0.83916973197354106</c:v>
                </c:pt>
                <c:pt idx="423">
                  <c:v>0.80066639639704795</c:v>
                </c:pt>
                <c:pt idx="424">
                  <c:v>0.79791409103708499</c:v>
                </c:pt>
                <c:pt idx="425">
                  <c:v>0.80321846057948598</c:v>
                </c:pt>
                <c:pt idx="426">
                  <c:v>0.78810158716521495</c:v>
                </c:pt>
                <c:pt idx="427">
                  <c:v>0.776562511172883</c:v>
                </c:pt>
                <c:pt idx="428">
                  <c:v>0.8232019130878</c:v>
                </c:pt>
                <c:pt idx="429">
                  <c:v>0.88549350614123001</c:v>
                </c:pt>
                <c:pt idx="430">
                  <c:v>0.87373373587953995</c:v>
                </c:pt>
                <c:pt idx="431">
                  <c:v>0.80897401346723496</c:v>
                </c:pt>
                <c:pt idx="432">
                  <c:v>0.79952048273230503</c:v>
                </c:pt>
                <c:pt idx="433">
                  <c:v>0.85605753735840995</c:v>
                </c:pt>
                <c:pt idx="434">
                  <c:v>0.87525774155220404</c:v>
                </c:pt>
                <c:pt idx="435">
                  <c:v>0.82067545819920396</c:v>
                </c:pt>
                <c:pt idx="436">
                  <c:v>0.77577257007015898</c:v>
                </c:pt>
                <c:pt idx="437">
                  <c:v>0.81103249761724705</c:v>
                </c:pt>
                <c:pt idx="438">
                  <c:v>0.86179301524531104</c:v>
                </c:pt>
                <c:pt idx="439">
                  <c:v>0.82866294699519405</c:v>
                </c:pt>
                <c:pt idx="440">
                  <c:v>0.74056974572968604</c:v>
                </c:pt>
                <c:pt idx="441">
                  <c:v>0.71583866147314201</c:v>
                </c:pt>
                <c:pt idx="442">
                  <c:v>0.76273646292700903</c:v>
                </c:pt>
                <c:pt idx="443">
                  <c:v>0.78830035216323302</c:v>
                </c:pt>
                <c:pt idx="444">
                  <c:v>0.73398349864952095</c:v>
                </c:pt>
                <c:pt idx="445">
                  <c:v>0.66940213682900596</c:v>
                </c:pt>
                <c:pt idx="446">
                  <c:v>0.65397614360726597</c:v>
                </c:pt>
                <c:pt idx="447">
                  <c:v>0.69141266880023899</c:v>
                </c:pt>
                <c:pt idx="448">
                  <c:v>0.69620901699954596</c:v>
                </c:pt>
                <c:pt idx="449">
                  <c:v>0.64869480044342198</c:v>
                </c:pt>
                <c:pt idx="450">
                  <c:v>0.62359095901847095</c:v>
                </c:pt>
                <c:pt idx="451">
                  <c:v>0.66789762483439497</c:v>
                </c:pt>
                <c:pt idx="452">
                  <c:v>0.71431852027724496</c:v>
                </c:pt>
                <c:pt idx="453">
                  <c:v>0.69790761995336903</c:v>
                </c:pt>
                <c:pt idx="454">
                  <c:v>0.63508018457892401</c:v>
                </c:pt>
                <c:pt idx="455">
                  <c:v>0.62307967744088399</c:v>
                </c:pt>
                <c:pt idx="456">
                  <c:v>0.65524404112916501</c:v>
                </c:pt>
                <c:pt idx="457">
                  <c:v>0.67046656927979598</c:v>
                </c:pt>
                <c:pt idx="458">
                  <c:v>0.62601556565229499</c:v>
                </c:pt>
                <c:pt idx="459">
                  <c:v>0.56459519496596</c:v>
                </c:pt>
                <c:pt idx="460">
                  <c:v>0.55679618544000598</c:v>
                </c:pt>
                <c:pt idx="461">
                  <c:v>0.60306648862513101</c:v>
                </c:pt>
                <c:pt idx="462">
                  <c:v>0.63357552781323501</c:v>
                </c:pt>
                <c:pt idx="463">
                  <c:v>0.60851766663264995</c:v>
                </c:pt>
                <c:pt idx="464">
                  <c:v>0.57053917486140904</c:v>
                </c:pt>
                <c:pt idx="465">
                  <c:v>0.58259655059129001</c:v>
                </c:pt>
                <c:pt idx="466">
                  <c:v>0.59285158538629901</c:v>
                </c:pt>
                <c:pt idx="467">
                  <c:v>0.556216857833433</c:v>
                </c:pt>
                <c:pt idx="468">
                  <c:v>0.495825766961417</c:v>
                </c:pt>
                <c:pt idx="469">
                  <c:v>0.47346131811397602</c:v>
                </c:pt>
                <c:pt idx="470">
                  <c:v>0.48778137149669398</c:v>
                </c:pt>
                <c:pt idx="471">
                  <c:v>0.50703251882174505</c:v>
                </c:pt>
                <c:pt idx="472">
                  <c:v>0.50515900039307804</c:v>
                </c:pt>
                <c:pt idx="473">
                  <c:v>0.49932496592337799</c:v>
                </c:pt>
                <c:pt idx="474">
                  <c:v>0.48657437321689601</c:v>
                </c:pt>
                <c:pt idx="475">
                  <c:v>0.450829167193873</c:v>
                </c:pt>
                <c:pt idx="476">
                  <c:v>0.41120669275179</c:v>
                </c:pt>
                <c:pt idx="477">
                  <c:v>0.407848514495668</c:v>
                </c:pt>
                <c:pt idx="478">
                  <c:v>0.394164464188136</c:v>
                </c:pt>
                <c:pt idx="479">
                  <c:v>0.36456738156203899</c:v>
                </c:pt>
                <c:pt idx="480">
                  <c:v>0.33369545045333299</c:v>
                </c:pt>
                <c:pt idx="481">
                  <c:v>0.34043627607230997</c:v>
                </c:pt>
                <c:pt idx="482">
                  <c:v>0.36353318437835402</c:v>
                </c:pt>
                <c:pt idx="483">
                  <c:v>0.38882710020973799</c:v>
                </c:pt>
                <c:pt idx="484">
                  <c:v>0.39293695632190401</c:v>
                </c:pt>
                <c:pt idx="485">
                  <c:v>0.40432302646691198</c:v>
                </c:pt>
                <c:pt idx="486">
                  <c:v>0.42362956188242101</c:v>
                </c:pt>
                <c:pt idx="487">
                  <c:v>0.43338595030854699</c:v>
                </c:pt>
                <c:pt idx="488">
                  <c:v>0.43166600261201798</c:v>
                </c:pt>
                <c:pt idx="489">
                  <c:v>0.42672092439001102</c:v>
                </c:pt>
                <c:pt idx="490">
                  <c:v>0.42243863420598798</c:v>
                </c:pt>
                <c:pt idx="491">
                  <c:v>0.41808206979436502</c:v>
                </c:pt>
                <c:pt idx="492">
                  <c:v>0.41858562218676798</c:v>
                </c:pt>
                <c:pt idx="493">
                  <c:v>0.41760886044960399</c:v>
                </c:pt>
                <c:pt idx="494">
                  <c:v>0.41825197872581998</c:v>
                </c:pt>
                <c:pt idx="495">
                  <c:v>0.40747305701050601</c:v>
                </c:pt>
                <c:pt idx="496">
                  <c:v>0.43386345553751898</c:v>
                </c:pt>
                <c:pt idx="497">
                  <c:v>0.45045651166874701</c:v>
                </c:pt>
                <c:pt idx="498">
                  <c:v>0.47191556700660398</c:v>
                </c:pt>
                <c:pt idx="499">
                  <c:v>0.47485554816502401</c:v>
                </c:pt>
                <c:pt idx="500">
                  <c:v>0.46296477934318098</c:v>
                </c:pt>
                <c:pt idx="501">
                  <c:v>0.46023463777259999</c:v>
                </c:pt>
                <c:pt idx="502">
                  <c:v>0.42431490627285401</c:v>
                </c:pt>
                <c:pt idx="503">
                  <c:v>0.418333072831231</c:v>
                </c:pt>
                <c:pt idx="504">
                  <c:v>0.39365067132051401</c:v>
                </c:pt>
                <c:pt idx="505">
                  <c:v>0.35579077828212702</c:v>
                </c:pt>
                <c:pt idx="506">
                  <c:v>0.31240174820358302</c:v>
                </c:pt>
                <c:pt idx="507">
                  <c:v>0.38331731654697798</c:v>
                </c:pt>
                <c:pt idx="508">
                  <c:v>0.52583309562723402</c:v>
                </c:pt>
                <c:pt idx="509">
                  <c:v>0.61776575476228801</c:v>
                </c:pt>
                <c:pt idx="510">
                  <c:v>0.59018899959953297</c:v>
                </c:pt>
                <c:pt idx="511">
                  <c:v>0.56451990819411402</c:v>
                </c:pt>
                <c:pt idx="512">
                  <c:v>0.61951239516135104</c:v>
                </c:pt>
                <c:pt idx="513">
                  <c:v>0.68701079243372398</c:v>
                </c:pt>
                <c:pt idx="514">
                  <c:v>0.63660667585526198</c:v>
                </c:pt>
                <c:pt idx="515">
                  <c:v>0.57850535796033797</c:v>
                </c:pt>
                <c:pt idx="516">
                  <c:v>0.526927833611054</c:v>
                </c:pt>
                <c:pt idx="517">
                  <c:v>0.52671449909254797</c:v>
                </c:pt>
                <c:pt idx="518">
                  <c:v>0.59235413375370105</c:v>
                </c:pt>
                <c:pt idx="519">
                  <c:v>0.67885599206505198</c:v>
                </c:pt>
                <c:pt idx="520">
                  <c:v>0.71415695546249902</c:v>
                </c:pt>
                <c:pt idx="521">
                  <c:v>0.67827988395546801</c:v>
                </c:pt>
                <c:pt idx="522">
                  <c:v>0.76943255562831303</c:v>
                </c:pt>
                <c:pt idx="523">
                  <c:v>0.910420232584911</c:v>
                </c:pt>
                <c:pt idx="524">
                  <c:v>0.93968281714414503</c:v>
                </c:pt>
                <c:pt idx="525">
                  <c:v>0.88653796088489401</c:v>
                </c:pt>
                <c:pt idx="526">
                  <c:v>0.85776896577500805</c:v>
                </c:pt>
                <c:pt idx="527">
                  <c:v>0.95310164899565497</c:v>
                </c:pt>
                <c:pt idx="528">
                  <c:v>1.13405911584418</c:v>
                </c:pt>
                <c:pt idx="529">
                  <c:v>1.26007179717639</c:v>
                </c:pt>
                <c:pt idx="530">
                  <c:v>1.2901655234178599</c:v>
                </c:pt>
                <c:pt idx="531">
                  <c:v>1.29993745238999</c:v>
                </c:pt>
                <c:pt idx="532">
                  <c:v>1.3844668348338001</c:v>
                </c:pt>
                <c:pt idx="533">
                  <c:v>1.48841155745793</c:v>
                </c:pt>
                <c:pt idx="534">
                  <c:v>1.51631796959669</c:v>
                </c:pt>
                <c:pt idx="535">
                  <c:v>1.4721764424125099</c:v>
                </c:pt>
                <c:pt idx="536">
                  <c:v>1.45569755297314</c:v>
                </c:pt>
                <c:pt idx="537">
                  <c:v>1.5107316249471601</c:v>
                </c:pt>
                <c:pt idx="538">
                  <c:v>1.56736741957169</c:v>
                </c:pt>
                <c:pt idx="539">
                  <c:v>1.5660834257604099</c:v>
                </c:pt>
                <c:pt idx="540">
                  <c:v>1.56397257956012</c:v>
                </c:pt>
                <c:pt idx="541">
                  <c:v>1.6137370414510599</c:v>
                </c:pt>
                <c:pt idx="542">
                  <c:v>1.67047470465988</c:v>
                </c:pt>
                <c:pt idx="543">
                  <c:v>1.66663281719256</c:v>
                </c:pt>
                <c:pt idx="544">
                  <c:v>1.62695549339208</c:v>
                </c:pt>
                <c:pt idx="545">
                  <c:v>1.60646658948925</c:v>
                </c:pt>
                <c:pt idx="546">
                  <c:v>1.6010744531022101</c:v>
                </c:pt>
                <c:pt idx="547">
                  <c:v>1.58631808271511</c:v>
                </c:pt>
                <c:pt idx="548">
                  <c:v>1.5696003331114501</c:v>
                </c:pt>
                <c:pt idx="549">
                  <c:v>1.5845596074025501</c:v>
                </c:pt>
                <c:pt idx="550">
                  <c:v>1.6230405647079</c:v>
                </c:pt>
                <c:pt idx="551">
                  <c:v>1.6432648539841599</c:v>
                </c:pt>
                <c:pt idx="552">
                  <c:v>1.6219107793027601</c:v>
                </c:pt>
                <c:pt idx="553">
                  <c:v>1.5768680215102</c:v>
                </c:pt>
                <c:pt idx="554">
                  <c:v>1.5410597347200199</c:v>
                </c:pt>
                <c:pt idx="555">
                  <c:v>1.5049822443331999</c:v>
                </c:pt>
                <c:pt idx="556">
                  <c:v>1.4658229224389301</c:v>
                </c:pt>
                <c:pt idx="557">
                  <c:v>1.4564965196706701</c:v>
                </c:pt>
                <c:pt idx="558">
                  <c:v>1.49265267370657</c:v>
                </c:pt>
                <c:pt idx="559">
                  <c:v>1.54417029280375</c:v>
                </c:pt>
                <c:pt idx="560">
                  <c:v>1.55778489906121</c:v>
                </c:pt>
                <c:pt idx="561">
                  <c:v>1.53212865862811</c:v>
                </c:pt>
                <c:pt idx="562">
                  <c:v>1.5185632117421399</c:v>
                </c:pt>
                <c:pt idx="563">
                  <c:v>1.52570676700001</c:v>
                </c:pt>
                <c:pt idx="564">
                  <c:v>1.5277571984276299</c:v>
                </c:pt>
                <c:pt idx="565">
                  <c:v>1.51109388130322</c:v>
                </c:pt>
                <c:pt idx="566">
                  <c:v>1.50028779432987</c:v>
                </c:pt>
                <c:pt idx="567">
                  <c:v>1.51473674399154</c:v>
                </c:pt>
                <c:pt idx="568">
                  <c:v>1.5367480238947</c:v>
                </c:pt>
                <c:pt idx="569">
                  <c:v>1.54032457603632</c:v>
                </c:pt>
                <c:pt idx="570">
                  <c:v>1.5427845304502401</c:v>
                </c:pt>
                <c:pt idx="571">
                  <c:v>1.55536042213351</c:v>
                </c:pt>
                <c:pt idx="572">
                  <c:v>1.5732142695065301</c:v>
                </c:pt>
                <c:pt idx="573">
                  <c:v>1.58366367224438</c:v>
                </c:pt>
                <c:pt idx="574">
                  <c:v>1.6050712230174</c:v>
                </c:pt>
                <c:pt idx="575">
                  <c:v>1.63165786473167</c:v>
                </c:pt>
                <c:pt idx="576">
                  <c:v>1.6478904494363</c:v>
                </c:pt>
                <c:pt idx="577">
                  <c:v>1.65219858797451</c:v>
                </c:pt>
                <c:pt idx="578">
                  <c:v>1.65366642350082</c:v>
                </c:pt>
                <c:pt idx="579">
                  <c:v>1.66453969492947</c:v>
                </c:pt>
                <c:pt idx="580">
                  <c:v>1.67229307076122</c:v>
                </c:pt>
                <c:pt idx="581">
                  <c:v>1.6436715723192601</c:v>
                </c:pt>
                <c:pt idx="582">
                  <c:v>1.56570762862698</c:v>
                </c:pt>
                <c:pt idx="583">
                  <c:v>1.4839034061727501</c:v>
                </c:pt>
                <c:pt idx="584">
                  <c:v>1.4585821586201699</c:v>
                </c:pt>
                <c:pt idx="585">
                  <c:v>1.4953850062226299</c:v>
                </c:pt>
                <c:pt idx="586">
                  <c:v>1.52379160730048</c:v>
                </c:pt>
                <c:pt idx="587">
                  <c:v>1.5107511246024701</c:v>
                </c:pt>
                <c:pt idx="588">
                  <c:v>1.50665176804645</c:v>
                </c:pt>
                <c:pt idx="589">
                  <c:v>1.56026456847476</c:v>
                </c:pt>
                <c:pt idx="590">
                  <c:v>1.6007175245888099</c:v>
                </c:pt>
                <c:pt idx="591">
                  <c:v>1.54451547631853</c:v>
                </c:pt>
                <c:pt idx="592">
                  <c:v>1.4425747479401001</c:v>
                </c:pt>
                <c:pt idx="593">
                  <c:v>1.4152030744472399</c:v>
                </c:pt>
                <c:pt idx="594">
                  <c:v>1.4763031759406799</c:v>
                </c:pt>
                <c:pt idx="595">
                  <c:v>1.50943875957011</c:v>
                </c:pt>
                <c:pt idx="596">
                  <c:v>1.45419032046307</c:v>
                </c:pt>
                <c:pt idx="597">
                  <c:v>1.39715001977805</c:v>
                </c:pt>
                <c:pt idx="598">
                  <c:v>1.4234171505316</c:v>
                </c:pt>
                <c:pt idx="599">
                  <c:v>1.47526121616974</c:v>
                </c:pt>
                <c:pt idx="600">
                  <c:v>1.4250745406048899</c:v>
                </c:pt>
                <c:pt idx="601">
                  <c:v>1.2773701381992399</c:v>
                </c:pt>
                <c:pt idx="602">
                  <c:v>1.18001937604913</c:v>
                </c:pt>
                <c:pt idx="603">
                  <c:v>1.2106717611831199</c:v>
                </c:pt>
                <c:pt idx="604">
                  <c:v>1.26319624048048</c:v>
                </c:pt>
                <c:pt idx="605">
                  <c:v>1.22893360088647</c:v>
                </c:pt>
                <c:pt idx="606">
                  <c:v>1.16786885662162</c:v>
                </c:pt>
                <c:pt idx="607">
                  <c:v>1.18621393911605</c:v>
                </c:pt>
                <c:pt idx="608">
                  <c:v>1.2614192880747901</c:v>
                </c:pt>
                <c:pt idx="609">
                  <c:v>1.2637930820319501</c:v>
                </c:pt>
                <c:pt idx="610">
                  <c:v>1.14881406797562</c:v>
                </c:pt>
                <c:pt idx="611">
                  <c:v>1.03437715450635</c:v>
                </c:pt>
                <c:pt idx="612">
                  <c:v>1.02013578023695</c:v>
                </c:pt>
                <c:pt idx="613">
                  <c:v>1.0788925459328</c:v>
                </c:pt>
                <c:pt idx="614">
                  <c:v>1.0853413755213901</c:v>
                </c:pt>
                <c:pt idx="615">
                  <c:v>1.0042168339327999</c:v>
                </c:pt>
                <c:pt idx="616">
                  <c:v>0.92923592002455202</c:v>
                </c:pt>
                <c:pt idx="617">
                  <c:v>0.94005789162270004</c:v>
                </c:pt>
                <c:pt idx="618">
                  <c:v>0.96551784254337703</c:v>
                </c:pt>
                <c:pt idx="619">
                  <c:v>0.91466856374498196</c:v>
                </c:pt>
                <c:pt idx="620">
                  <c:v>0.81346941993631094</c:v>
                </c:pt>
                <c:pt idx="621">
                  <c:v>0.76799532736035303</c:v>
                </c:pt>
                <c:pt idx="622">
                  <c:v>0.79550822064445004</c:v>
                </c:pt>
                <c:pt idx="623">
                  <c:v>0.81930905037967205</c:v>
                </c:pt>
                <c:pt idx="624">
                  <c:v>0.79419865789900201</c:v>
                </c:pt>
                <c:pt idx="625">
                  <c:v>0.75928276087033397</c:v>
                </c:pt>
                <c:pt idx="626">
                  <c:v>0.76155449439582401</c:v>
                </c:pt>
                <c:pt idx="627">
                  <c:v>0.76230048100997205</c:v>
                </c:pt>
                <c:pt idx="628">
                  <c:v>0.72493791548589503</c:v>
                </c:pt>
                <c:pt idx="629">
                  <c:v>0.67513795684094102</c:v>
                </c:pt>
                <c:pt idx="630">
                  <c:v>0.65625906293831804</c:v>
                </c:pt>
                <c:pt idx="631">
                  <c:v>0.67060608783182796</c:v>
                </c:pt>
                <c:pt idx="632">
                  <c:v>0.69438092577439603</c:v>
                </c:pt>
                <c:pt idx="633">
                  <c:v>0.69346210702924704</c:v>
                </c:pt>
                <c:pt idx="634">
                  <c:v>0.66705044753005804</c:v>
                </c:pt>
                <c:pt idx="635">
                  <c:v>0.65924932987665796</c:v>
                </c:pt>
                <c:pt idx="636">
                  <c:v>0.68024511193647097</c:v>
                </c:pt>
                <c:pt idx="637">
                  <c:v>0.69416371720511405</c:v>
                </c:pt>
                <c:pt idx="638">
                  <c:v>0.68418404980832204</c:v>
                </c:pt>
                <c:pt idx="639">
                  <c:v>0.66834738574229302</c:v>
                </c:pt>
                <c:pt idx="640">
                  <c:v>0.68041791902543003</c:v>
                </c:pt>
                <c:pt idx="641">
                  <c:v>0.70359188699887898</c:v>
                </c:pt>
                <c:pt idx="642">
                  <c:v>0.69750721111969904</c:v>
                </c:pt>
                <c:pt idx="643">
                  <c:v>0.66926674171339995</c:v>
                </c:pt>
                <c:pt idx="644">
                  <c:v>0.66004746953962001</c:v>
                </c:pt>
                <c:pt idx="645">
                  <c:v>0.67504239057382098</c:v>
                </c:pt>
                <c:pt idx="646">
                  <c:v>0.69981433862645304</c:v>
                </c:pt>
                <c:pt idx="647">
                  <c:v>0.70557584779400795</c:v>
                </c:pt>
                <c:pt idx="648">
                  <c:v>0.68876130483450004</c:v>
                </c:pt>
                <c:pt idx="649">
                  <c:v>0.67367443812049999</c:v>
                </c:pt>
                <c:pt idx="650">
                  <c:v>0.67118717319045995</c:v>
                </c:pt>
                <c:pt idx="651">
                  <c:v>0.67622677310170298</c:v>
                </c:pt>
                <c:pt idx="652">
                  <c:v>0.67848694419552602</c:v>
                </c:pt>
                <c:pt idx="653">
                  <c:v>0.67190253325462301</c:v>
                </c:pt>
                <c:pt idx="654">
                  <c:v>0.67626659088297403</c:v>
                </c:pt>
                <c:pt idx="655">
                  <c:v>0.69681873375597503</c:v>
                </c:pt>
                <c:pt idx="656">
                  <c:v>0.71316828096097096</c:v>
                </c:pt>
                <c:pt idx="657">
                  <c:v>0.69222995686725097</c:v>
                </c:pt>
                <c:pt idx="658">
                  <c:v>0.63556612308509797</c:v>
                </c:pt>
                <c:pt idx="659">
                  <c:v>0.60959717401759395</c:v>
                </c:pt>
                <c:pt idx="660">
                  <c:v>0.63296167789526603</c:v>
                </c:pt>
                <c:pt idx="661">
                  <c:v>0.63853942045177803</c:v>
                </c:pt>
                <c:pt idx="662">
                  <c:v>0.59487939800035805</c:v>
                </c:pt>
                <c:pt idx="663">
                  <c:v>0.57281289381730005</c:v>
                </c:pt>
                <c:pt idx="664">
                  <c:v>0.59926450624119798</c:v>
                </c:pt>
                <c:pt idx="665">
                  <c:v>0.61398731386719796</c:v>
                </c:pt>
                <c:pt idx="666">
                  <c:v>0.57100527296816395</c:v>
                </c:pt>
                <c:pt idx="667">
                  <c:v>0.51413170883179704</c:v>
                </c:pt>
                <c:pt idx="668">
                  <c:v>0.51205961369255704</c:v>
                </c:pt>
                <c:pt idx="669">
                  <c:v>0.55285980938616297</c:v>
                </c:pt>
                <c:pt idx="670">
                  <c:v>0.56570781117223101</c:v>
                </c:pt>
                <c:pt idx="671">
                  <c:v>0.53555042901413596</c:v>
                </c:pt>
                <c:pt idx="672">
                  <c:v>0.51995490031282499</c:v>
                </c:pt>
                <c:pt idx="673">
                  <c:v>0.520834652832732</c:v>
                </c:pt>
                <c:pt idx="674">
                  <c:v>0.50076233649873803</c:v>
                </c:pt>
                <c:pt idx="675">
                  <c:v>0.457191340237116</c:v>
                </c:pt>
                <c:pt idx="676">
                  <c:v>0.43770571238290701</c:v>
                </c:pt>
                <c:pt idx="677">
                  <c:v>0.45503199402787597</c:v>
                </c:pt>
                <c:pt idx="678">
                  <c:v>0.46591702623264503</c:v>
                </c:pt>
                <c:pt idx="679">
                  <c:v>0.454314384071139</c:v>
                </c:pt>
                <c:pt idx="680">
                  <c:v>0.45250060754526</c:v>
                </c:pt>
                <c:pt idx="681">
                  <c:v>0.47318777700294801</c:v>
                </c:pt>
                <c:pt idx="682">
                  <c:v>0.47401020302420699</c:v>
                </c:pt>
                <c:pt idx="683">
                  <c:v>0.44770063518987502</c:v>
                </c:pt>
                <c:pt idx="684">
                  <c:v>0.43758186713381497</c:v>
                </c:pt>
                <c:pt idx="685">
                  <c:v>0.46740462301754299</c:v>
                </c:pt>
                <c:pt idx="686">
                  <c:v>0.52231693712313598</c:v>
                </c:pt>
                <c:pt idx="687">
                  <c:v>0.55616787218053698</c:v>
                </c:pt>
                <c:pt idx="688">
                  <c:v>0.52896071800181199</c:v>
                </c:pt>
                <c:pt idx="689">
                  <c:v>0.46027077240862002</c:v>
                </c:pt>
                <c:pt idx="690">
                  <c:v>0.42767205647001499</c:v>
                </c:pt>
                <c:pt idx="691">
                  <c:v>0.45756140758289998</c:v>
                </c:pt>
                <c:pt idx="692">
                  <c:v>0.496347135481357</c:v>
                </c:pt>
                <c:pt idx="693">
                  <c:v>0.48968094037687099</c:v>
                </c:pt>
                <c:pt idx="694">
                  <c:v>0.46808716571676701</c:v>
                </c:pt>
                <c:pt idx="695">
                  <c:v>0.48766283426687101</c:v>
                </c:pt>
                <c:pt idx="696">
                  <c:v>0.52983461020876599</c:v>
                </c:pt>
                <c:pt idx="697">
                  <c:v>0.53388278594114502</c:v>
                </c:pt>
                <c:pt idx="698">
                  <c:v>0.48999030816892702</c:v>
                </c:pt>
                <c:pt idx="699">
                  <c:v>0.46077589547124298</c:v>
                </c:pt>
                <c:pt idx="700">
                  <c:v>0.491669456581036</c:v>
                </c:pt>
                <c:pt idx="701">
                  <c:v>0.565447662364576</c:v>
                </c:pt>
                <c:pt idx="702">
                  <c:v>0.62794743522719898</c:v>
                </c:pt>
                <c:pt idx="703">
                  <c:v>0.64282955608902603</c:v>
                </c:pt>
                <c:pt idx="704">
                  <c:v>0.62117175673348801</c:v>
                </c:pt>
                <c:pt idx="705">
                  <c:v>0.57489329388177102</c:v>
                </c:pt>
                <c:pt idx="706">
                  <c:v>0.52400908433651205</c:v>
                </c:pt>
                <c:pt idx="707">
                  <c:v>0.49090101431436001</c:v>
                </c:pt>
                <c:pt idx="708">
                  <c:v>0.49105299020031601</c:v>
                </c:pt>
                <c:pt idx="709">
                  <c:v>0.54105074325624902</c:v>
                </c:pt>
                <c:pt idx="710">
                  <c:v>0.62475806754083796</c:v>
                </c:pt>
                <c:pt idx="711">
                  <c:v>0.67337270534453297</c:v>
                </c:pt>
                <c:pt idx="712">
                  <c:v>0.64756028825884404</c:v>
                </c:pt>
                <c:pt idx="713">
                  <c:v>0.576387082233068</c:v>
                </c:pt>
                <c:pt idx="714">
                  <c:v>0.54030313278425901</c:v>
                </c:pt>
                <c:pt idx="715">
                  <c:v>0.56856992245728499</c:v>
                </c:pt>
                <c:pt idx="716">
                  <c:v>0.61052315779889399</c:v>
                </c:pt>
                <c:pt idx="717">
                  <c:v>0.63390869925225901</c:v>
                </c:pt>
                <c:pt idx="718">
                  <c:v>0.65504153951530897</c:v>
                </c:pt>
                <c:pt idx="719">
                  <c:v>0.67274824380315501</c:v>
                </c:pt>
                <c:pt idx="720">
                  <c:v>0.64532543865700998</c:v>
                </c:pt>
                <c:pt idx="721">
                  <c:v>0.55892717008076398</c:v>
                </c:pt>
                <c:pt idx="722">
                  <c:v>0.47433166948886202</c:v>
                </c:pt>
                <c:pt idx="723">
                  <c:v>0.45103060816884899</c:v>
                </c:pt>
                <c:pt idx="724">
                  <c:v>0.48443922747361501</c:v>
                </c:pt>
                <c:pt idx="725">
                  <c:v>0.51732287454120696</c:v>
                </c:pt>
                <c:pt idx="726">
                  <c:v>0.52778833665027403</c:v>
                </c:pt>
                <c:pt idx="727">
                  <c:v>0.53108574606025605</c:v>
                </c:pt>
                <c:pt idx="728">
                  <c:v>0.52050017033606299</c:v>
                </c:pt>
                <c:pt idx="729">
                  <c:v>0.47887040269328901</c:v>
                </c:pt>
                <c:pt idx="730">
                  <c:v>0.426587216810631</c:v>
                </c:pt>
                <c:pt idx="731">
                  <c:v>0.41168793653042701</c:v>
                </c:pt>
                <c:pt idx="732">
                  <c:v>0.453158628423253</c:v>
                </c:pt>
                <c:pt idx="733">
                  <c:v>0.496429305148197</c:v>
                </c:pt>
                <c:pt idx="734">
                  <c:v>0.49115549024496302</c:v>
                </c:pt>
                <c:pt idx="735">
                  <c:v>0.45998866633830399</c:v>
                </c:pt>
                <c:pt idx="736">
                  <c:v>0.45436262506295499</c:v>
                </c:pt>
                <c:pt idx="737">
                  <c:v>0.45855532797767701</c:v>
                </c:pt>
                <c:pt idx="738">
                  <c:v>0.42730034634566</c:v>
                </c:pt>
                <c:pt idx="739">
                  <c:v>0.36595760720416498</c:v>
                </c:pt>
                <c:pt idx="740">
                  <c:v>0.34490422553781702</c:v>
                </c:pt>
                <c:pt idx="741">
                  <c:v>0.39683227417435701</c:v>
                </c:pt>
                <c:pt idx="742">
                  <c:v>0.47891987166080702</c:v>
                </c:pt>
                <c:pt idx="743">
                  <c:v>0.51162388533035097</c:v>
                </c:pt>
                <c:pt idx="744">
                  <c:v>0.46968671200166001</c:v>
                </c:pt>
                <c:pt idx="745">
                  <c:v>0.41200503676920103</c:v>
                </c:pt>
                <c:pt idx="746">
                  <c:v>0.42089470536069401</c:v>
                </c:pt>
                <c:pt idx="747">
                  <c:v>0.476858030889246</c:v>
                </c:pt>
                <c:pt idx="748">
                  <c:v>0.48859501665428701</c:v>
                </c:pt>
                <c:pt idx="749">
                  <c:v>0.44845327830111598</c:v>
                </c:pt>
                <c:pt idx="750">
                  <c:v>0.40138602863230199</c:v>
                </c:pt>
                <c:pt idx="751">
                  <c:v>0.39174325941814903</c:v>
                </c:pt>
                <c:pt idx="752">
                  <c:v>0.40358504201607498</c:v>
                </c:pt>
                <c:pt idx="753">
                  <c:v>0.42295206070397701</c:v>
                </c:pt>
                <c:pt idx="754">
                  <c:v>0.44878067775960001</c:v>
                </c:pt>
                <c:pt idx="755">
                  <c:v>0.46966538847134098</c:v>
                </c:pt>
                <c:pt idx="756">
                  <c:v>0.46840750488563199</c:v>
                </c:pt>
                <c:pt idx="757">
                  <c:v>0.46060727871704898</c:v>
                </c:pt>
                <c:pt idx="758">
                  <c:v>0.462698176067661</c:v>
                </c:pt>
                <c:pt idx="759">
                  <c:v>0.46213398601194899</c:v>
                </c:pt>
                <c:pt idx="760">
                  <c:v>0.465714503463587</c:v>
                </c:pt>
                <c:pt idx="761">
                  <c:v>0.48441940749090401</c:v>
                </c:pt>
                <c:pt idx="762">
                  <c:v>0.51620158222713997</c:v>
                </c:pt>
                <c:pt idx="763">
                  <c:v>0.54107130958382699</c:v>
                </c:pt>
                <c:pt idx="764">
                  <c:v>0.53251275274702403</c:v>
                </c:pt>
                <c:pt idx="765">
                  <c:v>0.51473676823476899</c:v>
                </c:pt>
                <c:pt idx="766">
                  <c:v>0.51729080819404705</c:v>
                </c:pt>
                <c:pt idx="767">
                  <c:v>0.52724485887402694</c:v>
                </c:pt>
                <c:pt idx="768">
                  <c:v>0.51107882771236701</c:v>
                </c:pt>
                <c:pt idx="769">
                  <c:v>0.48404990357009497</c:v>
                </c:pt>
                <c:pt idx="770">
                  <c:v>0.491732235066493</c:v>
                </c:pt>
                <c:pt idx="771">
                  <c:v>0.52336603412166405</c:v>
                </c:pt>
                <c:pt idx="772">
                  <c:v>0.530669953703366</c:v>
                </c:pt>
                <c:pt idx="773">
                  <c:v>0.52182146004582797</c:v>
                </c:pt>
                <c:pt idx="774">
                  <c:v>0.54479889193325404</c:v>
                </c:pt>
                <c:pt idx="775">
                  <c:v>0.58635916295867196</c:v>
                </c:pt>
                <c:pt idx="776">
                  <c:v>0.587625764284467</c:v>
                </c:pt>
                <c:pt idx="777">
                  <c:v>0.55230059205042803</c:v>
                </c:pt>
                <c:pt idx="778">
                  <c:v>0.54526759359806898</c:v>
                </c:pt>
                <c:pt idx="779">
                  <c:v>0.57495406905609003</c:v>
                </c:pt>
                <c:pt idx="780">
                  <c:v>0.587452473540096</c:v>
                </c:pt>
                <c:pt idx="781">
                  <c:v>0.56818914301703605</c:v>
                </c:pt>
                <c:pt idx="782">
                  <c:v>0.54238035303460197</c:v>
                </c:pt>
                <c:pt idx="783">
                  <c:v>0.53578772850795497</c:v>
                </c:pt>
                <c:pt idx="784">
                  <c:v>0.54688945378229903</c:v>
                </c:pt>
                <c:pt idx="785">
                  <c:v>0.565266321203168</c:v>
                </c:pt>
                <c:pt idx="786">
                  <c:v>0.59518962522457697</c:v>
                </c:pt>
                <c:pt idx="787">
                  <c:v>0.63391995162086801</c:v>
                </c:pt>
                <c:pt idx="788">
                  <c:v>0.65757331517394801</c:v>
                </c:pt>
                <c:pt idx="789">
                  <c:v>0.64838268966691703</c:v>
                </c:pt>
                <c:pt idx="790">
                  <c:v>0.61662288866835901</c:v>
                </c:pt>
                <c:pt idx="791">
                  <c:v>0.59462223440958395</c:v>
                </c:pt>
                <c:pt idx="792">
                  <c:v>0.61067470546028302</c:v>
                </c:pt>
                <c:pt idx="793">
                  <c:v>0.64536115588828102</c:v>
                </c:pt>
                <c:pt idx="794">
                  <c:v>0.67062136272184603</c:v>
                </c:pt>
                <c:pt idx="795">
                  <c:v>0.67774021137874696</c:v>
                </c:pt>
                <c:pt idx="796">
                  <c:v>0.66174573597302799</c:v>
                </c:pt>
                <c:pt idx="797">
                  <c:v>0.64835272450451897</c:v>
                </c:pt>
                <c:pt idx="798">
                  <c:v>0.64979850769049097</c:v>
                </c:pt>
                <c:pt idx="799">
                  <c:v>0.63843391815778705</c:v>
                </c:pt>
                <c:pt idx="800">
                  <c:v>0.60764722064513399</c:v>
                </c:pt>
                <c:pt idx="801">
                  <c:v>0.58960064934461798</c:v>
                </c:pt>
                <c:pt idx="802">
                  <c:v>0.62002276401720702</c:v>
                </c:pt>
                <c:pt idx="803">
                  <c:v>0.67214703708903301</c:v>
                </c:pt>
                <c:pt idx="804">
                  <c:v>0.68839209945822599</c:v>
                </c:pt>
                <c:pt idx="805">
                  <c:v>0.66664976998951797</c:v>
                </c:pt>
                <c:pt idx="806">
                  <c:v>0.65631144779698003</c:v>
                </c:pt>
                <c:pt idx="807">
                  <c:v>0.68193428421055502</c:v>
                </c:pt>
                <c:pt idx="808">
                  <c:v>0.70952394594827595</c:v>
                </c:pt>
                <c:pt idx="809">
                  <c:v>0.71538844802839197</c:v>
                </c:pt>
                <c:pt idx="810">
                  <c:v>0.695135984857572</c:v>
                </c:pt>
                <c:pt idx="811">
                  <c:v>0.66696982462380505</c:v>
                </c:pt>
                <c:pt idx="812">
                  <c:v>0.64663238635111497</c:v>
                </c:pt>
                <c:pt idx="813">
                  <c:v>0.63730361945638903</c:v>
                </c:pt>
                <c:pt idx="814">
                  <c:v>0.65391135715201099</c:v>
                </c:pt>
                <c:pt idx="815">
                  <c:v>0.67450470933958595</c:v>
                </c:pt>
                <c:pt idx="816">
                  <c:v>0.66853911970961999</c:v>
                </c:pt>
                <c:pt idx="817">
                  <c:v>0.63463930502139398</c:v>
                </c:pt>
                <c:pt idx="818">
                  <c:v>0.613718359401076</c:v>
                </c:pt>
                <c:pt idx="819">
                  <c:v>0.64209291069096197</c:v>
                </c:pt>
                <c:pt idx="820">
                  <c:v>0.65522704228615603</c:v>
                </c:pt>
                <c:pt idx="821">
                  <c:v>0.61307549143367601</c:v>
                </c:pt>
                <c:pt idx="822">
                  <c:v>0.59899815399157297</c:v>
                </c:pt>
                <c:pt idx="823">
                  <c:v>0.66764803284365803</c:v>
                </c:pt>
                <c:pt idx="824">
                  <c:v>0.74681153500085795</c:v>
                </c:pt>
                <c:pt idx="825">
                  <c:v>0.72525700241881397</c:v>
                </c:pt>
                <c:pt idx="826">
                  <c:v>0.65986765819629001</c:v>
                </c:pt>
                <c:pt idx="827">
                  <c:v>0.67119647166471397</c:v>
                </c:pt>
                <c:pt idx="828">
                  <c:v>0.73384521344747999</c:v>
                </c:pt>
                <c:pt idx="829">
                  <c:v>0.72866172737552404</c:v>
                </c:pt>
                <c:pt idx="830">
                  <c:v>0.65805771359248399</c:v>
                </c:pt>
                <c:pt idx="831">
                  <c:v>0.62415237416727998</c:v>
                </c:pt>
                <c:pt idx="832">
                  <c:v>0.66644119860175899</c:v>
                </c:pt>
                <c:pt idx="833">
                  <c:v>0.70528292842807605</c:v>
                </c:pt>
                <c:pt idx="834">
                  <c:v>0.689468770875166</c:v>
                </c:pt>
                <c:pt idx="835">
                  <c:v>0.67448200453404095</c:v>
                </c:pt>
                <c:pt idx="836">
                  <c:v>0.72155883194483195</c:v>
                </c:pt>
                <c:pt idx="837">
                  <c:v>0.77090971474638004</c:v>
                </c:pt>
                <c:pt idx="838">
                  <c:v>0.75355636442598894</c:v>
                </c:pt>
                <c:pt idx="839">
                  <c:v>0.70252906973040297</c:v>
                </c:pt>
                <c:pt idx="840">
                  <c:v>0.70756089763646901</c:v>
                </c:pt>
                <c:pt idx="841">
                  <c:v>0.76190120040270404</c:v>
                </c:pt>
                <c:pt idx="842">
                  <c:v>0.77572495500646699</c:v>
                </c:pt>
                <c:pt idx="843">
                  <c:v>0.73182055008190605</c:v>
                </c:pt>
                <c:pt idx="844">
                  <c:v>0.68181965042845105</c:v>
                </c:pt>
                <c:pt idx="845">
                  <c:v>0.66796701054015195</c:v>
                </c:pt>
                <c:pt idx="846">
                  <c:v>0.67555808475046297</c:v>
                </c:pt>
                <c:pt idx="847">
                  <c:v>0.68072897710958102</c:v>
                </c:pt>
                <c:pt idx="848">
                  <c:v>0.67270055765497705</c:v>
                </c:pt>
                <c:pt idx="849">
                  <c:v>0.67063002041386699</c:v>
                </c:pt>
                <c:pt idx="850">
                  <c:v>0.65737650240649204</c:v>
                </c:pt>
                <c:pt idx="851">
                  <c:v>0.61681595391107102</c:v>
                </c:pt>
                <c:pt idx="852">
                  <c:v>0.58313081560345303</c:v>
                </c:pt>
                <c:pt idx="853">
                  <c:v>0.58111834771681004</c:v>
                </c:pt>
                <c:pt idx="854">
                  <c:v>0.596225654880427</c:v>
                </c:pt>
                <c:pt idx="855">
                  <c:v>0.62242560764342103</c:v>
                </c:pt>
                <c:pt idx="856">
                  <c:v>0.63655331476303401</c:v>
                </c:pt>
                <c:pt idx="857">
                  <c:v>0.62067737503265596</c:v>
                </c:pt>
                <c:pt idx="858">
                  <c:v>0.577085476181181</c:v>
                </c:pt>
                <c:pt idx="859">
                  <c:v>0.53617673777061703</c:v>
                </c:pt>
                <c:pt idx="860">
                  <c:v>0.51776245400102905</c:v>
                </c:pt>
                <c:pt idx="861">
                  <c:v>0.50373015287915701</c:v>
                </c:pt>
                <c:pt idx="862">
                  <c:v>0.48778102044336402</c:v>
                </c:pt>
                <c:pt idx="863">
                  <c:v>0.50995021024496601</c:v>
                </c:pt>
                <c:pt idx="864">
                  <c:v>0.57152237472874301</c:v>
                </c:pt>
                <c:pt idx="865">
                  <c:v>0.60241834144284201</c:v>
                </c:pt>
                <c:pt idx="866">
                  <c:v>0.557188868640764</c:v>
                </c:pt>
                <c:pt idx="867">
                  <c:v>0.499562873034477</c:v>
                </c:pt>
                <c:pt idx="868">
                  <c:v>0.51243209808312395</c:v>
                </c:pt>
                <c:pt idx="869">
                  <c:v>0.58580965776815197</c:v>
                </c:pt>
                <c:pt idx="870">
                  <c:v>0.62783002183021996</c:v>
                </c:pt>
                <c:pt idx="871">
                  <c:v>0.60656145832425001</c:v>
                </c:pt>
                <c:pt idx="872">
                  <c:v>0.55770786153213603</c:v>
                </c:pt>
                <c:pt idx="873">
                  <c:v>0.52496370370920398</c:v>
                </c:pt>
                <c:pt idx="874">
                  <c:v>0.51016862798417095</c:v>
                </c:pt>
                <c:pt idx="875">
                  <c:v>0.50935267792057404</c:v>
                </c:pt>
                <c:pt idx="876">
                  <c:v>0.52326160892211204</c:v>
                </c:pt>
                <c:pt idx="877">
                  <c:v>0.54106592862409197</c:v>
                </c:pt>
                <c:pt idx="878">
                  <c:v>0.54757280254406704</c:v>
                </c:pt>
                <c:pt idx="879">
                  <c:v>0.55634674183228505</c:v>
                </c:pt>
                <c:pt idx="880">
                  <c:v>0.57559971951678701</c:v>
                </c:pt>
                <c:pt idx="881">
                  <c:v>0.57319929050154805</c:v>
                </c:pt>
                <c:pt idx="882">
                  <c:v>0.52951486656770896</c:v>
                </c:pt>
                <c:pt idx="883">
                  <c:v>0.48653153058309301</c:v>
                </c:pt>
                <c:pt idx="884">
                  <c:v>0.50510302588132505</c:v>
                </c:pt>
                <c:pt idx="885">
                  <c:v>0.56406952167897295</c:v>
                </c:pt>
                <c:pt idx="886">
                  <c:v>0.58886771571948704</c:v>
                </c:pt>
                <c:pt idx="887">
                  <c:v>0.55930895755835697</c:v>
                </c:pt>
                <c:pt idx="888">
                  <c:v>0.52265359494363295</c:v>
                </c:pt>
                <c:pt idx="889">
                  <c:v>0.532029781132067</c:v>
                </c:pt>
                <c:pt idx="890">
                  <c:v>0.55450781109656999</c:v>
                </c:pt>
                <c:pt idx="891">
                  <c:v>0.52956480155765395</c:v>
                </c:pt>
                <c:pt idx="892">
                  <c:v>0.48265555053701797</c:v>
                </c:pt>
                <c:pt idx="893">
                  <c:v>0.48359189893133703</c:v>
                </c:pt>
                <c:pt idx="894">
                  <c:v>0.52618907332254095</c:v>
                </c:pt>
                <c:pt idx="895">
                  <c:v>0.55294747053581195</c:v>
                </c:pt>
                <c:pt idx="896">
                  <c:v>0.54734482806767903</c:v>
                </c:pt>
                <c:pt idx="897">
                  <c:v>0.560119920877582</c:v>
                </c:pt>
                <c:pt idx="898">
                  <c:v>0.59728928968281902</c:v>
                </c:pt>
                <c:pt idx="899">
                  <c:v>0.59172089612260903</c:v>
                </c:pt>
                <c:pt idx="900">
                  <c:v>0.53867782644664397</c:v>
                </c:pt>
                <c:pt idx="901">
                  <c:v>0.51671861669818497</c:v>
                </c:pt>
                <c:pt idx="902">
                  <c:v>0.52482372911040898</c:v>
                </c:pt>
                <c:pt idx="903">
                  <c:v>0.50740510530016503</c:v>
                </c:pt>
                <c:pt idx="904">
                  <c:v>0.460329774028508</c:v>
                </c:pt>
                <c:pt idx="905">
                  <c:v>0.45632025972712098</c:v>
                </c:pt>
                <c:pt idx="906">
                  <c:v>0.52177212172627196</c:v>
                </c:pt>
                <c:pt idx="907">
                  <c:v>0.569112888413002</c:v>
                </c:pt>
                <c:pt idx="908">
                  <c:v>0.556059955380519</c:v>
                </c:pt>
                <c:pt idx="909">
                  <c:v>0.52186024794238495</c:v>
                </c:pt>
                <c:pt idx="910">
                  <c:v>0.52661368114199503</c:v>
                </c:pt>
                <c:pt idx="911">
                  <c:v>0.54265933764618501</c:v>
                </c:pt>
                <c:pt idx="912">
                  <c:v>0.51680227969069303</c:v>
                </c:pt>
                <c:pt idx="913">
                  <c:v>0.46737749631631598</c:v>
                </c:pt>
                <c:pt idx="914">
                  <c:v>0.458955614997961</c:v>
                </c:pt>
                <c:pt idx="915">
                  <c:v>0.51155442433037002</c:v>
                </c:pt>
                <c:pt idx="916">
                  <c:v>0.57009920642140299</c:v>
                </c:pt>
                <c:pt idx="917">
                  <c:v>0.56677331733806102</c:v>
                </c:pt>
                <c:pt idx="918">
                  <c:v>0.50605782929271403</c:v>
                </c:pt>
                <c:pt idx="919">
                  <c:v>0.45676959751115398</c:v>
                </c:pt>
                <c:pt idx="920">
                  <c:v>0.44661841884759201</c:v>
                </c:pt>
                <c:pt idx="921">
                  <c:v>0.42486424360032499</c:v>
                </c:pt>
                <c:pt idx="922">
                  <c:v>0.37263832138960101</c:v>
                </c:pt>
                <c:pt idx="923">
                  <c:v>0.36434492330269502</c:v>
                </c:pt>
                <c:pt idx="924">
                  <c:v>0.42818464952232199</c:v>
                </c:pt>
                <c:pt idx="925">
                  <c:v>0.52173642007772902</c:v>
                </c:pt>
                <c:pt idx="926">
                  <c:v>0.55005566940012296</c:v>
                </c:pt>
                <c:pt idx="927">
                  <c:v>0.496096782118357</c:v>
                </c:pt>
                <c:pt idx="928">
                  <c:v>0.43060403483749998</c:v>
                </c:pt>
                <c:pt idx="929">
                  <c:v>0.41341322839888001</c:v>
                </c:pt>
                <c:pt idx="930">
                  <c:v>0.44098381302202899</c:v>
                </c:pt>
                <c:pt idx="931">
                  <c:v>0.45829838937248701</c:v>
                </c:pt>
                <c:pt idx="932">
                  <c:v>0.45112827940611999</c:v>
                </c:pt>
                <c:pt idx="933">
                  <c:v>0.44525099197710399</c:v>
                </c:pt>
                <c:pt idx="934">
                  <c:v>0.42394139574247403</c:v>
                </c:pt>
                <c:pt idx="935">
                  <c:v>0.363758481222902</c:v>
                </c:pt>
                <c:pt idx="936">
                  <c:v>0.31428297961944901</c:v>
                </c:pt>
                <c:pt idx="937">
                  <c:v>0.32575443484600403</c:v>
                </c:pt>
                <c:pt idx="938">
                  <c:v>0.37099413937443099</c:v>
                </c:pt>
                <c:pt idx="939">
                  <c:v>0.38125632795750097</c:v>
                </c:pt>
                <c:pt idx="940">
                  <c:v>0.34937084764592902</c:v>
                </c:pt>
                <c:pt idx="941">
                  <c:v>0.31796694308509599</c:v>
                </c:pt>
                <c:pt idx="942">
                  <c:v>0.311959624075896</c:v>
                </c:pt>
                <c:pt idx="943">
                  <c:v>0.32301347046471501</c:v>
                </c:pt>
                <c:pt idx="944">
                  <c:v>0.33293666420804802</c:v>
                </c:pt>
                <c:pt idx="945">
                  <c:v>0.33054243747828499</c:v>
                </c:pt>
                <c:pt idx="946">
                  <c:v>0.32572277147858097</c:v>
                </c:pt>
                <c:pt idx="947">
                  <c:v>0.31911795681322902</c:v>
                </c:pt>
                <c:pt idx="948">
                  <c:v>0.31415902335353901</c:v>
                </c:pt>
                <c:pt idx="949">
                  <c:v>0.29773908143135902</c:v>
                </c:pt>
                <c:pt idx="950">
                  <c:v>0.27502776396450201</c:v>
                </c:pt>
                <c:pt idx="951">
                  <c:v>0.26526409052094302</c:v>
                </c:pt>
                <c:pt idx="952">
                  <c:v>0.27882759837856902</c:v>
                </c:pt>
                <c:pt idx="953">
                  <c:v>0.294138411967864</c:v>
                </c:pt>
                <c:pt idx="954">
                  <c:v>0.30780993636793103</c:v>
                </c:pt>
                <c:pt idx="955">
                  <c:v>0.32943806048146401</c:v>
                </c:pt>
                <c:pt idx="956">
                  <c:v>0.32128435960981899</c:v>
                </c:pt>
                <c:pt idx="957">
                  <c:v>0.301938886722325</c:v>
                </c:pt>
                <c:pt idx="958">
                  <c:v>0.31090231947445002</c:v>
                </c:pt>
                <c:pt idx="959">
                  <c:v>0.362397872316222</c:v>
                </c:pt>
                <c:pt idx="960">
                  <c:v>0.40109178924075201</c:v>
                </c:pt>
                <c:pt idx="961">
                  <c:v>0.37407946913121698</c:v>
                </c:pt>
                <c:pt idx="962">
                  <c:v>0.30353142374164499</c:v>
                </c:pt>
                <c:pt idx="963">
                  <c:v>0.28442410637927601</c:v>
                </c:pt>
                <c:pt idx="964">
                  <c:v>0.32666587974721001</c:v>
                </c:pt>
                <c:pt idx="965">
                  <c:v>0.38764802363362999</c:v>
                </c:pt>
                <c:pt idx="966">
                  <c:v>0.43259981508634798</c:v>
                </c:pt>
                <c:pt idx="967">
                  <c:v>0.40628514891362499</c:v>
                </c:pt>
                <c:pt idx="968">
                  <c:v>0.31479078585945702</c:v>
                </c:pt>
                <c:pt idx="969">
                  <c:v>0.25205149083073702</c:v>
                </c:pt>
                <c:pt idx="970">
                  <c:v>0.24797841542343199</c:v>
                </c:pt>
                <c:pt idx="971">
                  <c:v>0.217835055012088</c:v>
                </c:pt>
                <c:pt idx="972">
                  <c:v>0.17253469326739401</c:v>
                </c:pt>
                <c:pt idx="973">
                  <c:v>0.19040773142866299</c:v>
                </c:pt>
                <c:pt idx="974">
                  <c:v>0.22844666913728401</c:v>
                </c:pt>
                <c:pt idx="975">
                  <c:v>0.18719270212703501</c:v>
                </c:pt>
                <c:pt idx="976">
                  <c:v>7.2656562208777503E-2</c:v>
                </c:pt>
                <c:pt idx="977">
                  <c:v>-2.8397258806080499E-2</c:v>
                </c:pt>
                <c:pt idx="978">
                  <c:v>-9.5286936082913998E-2</c:v>
                </c:pt>
                <c:pt idx="979">
                  <c:v>-0.105989456347288</c:v>
                </c:pt>
                <c:pt idx="980">
                  <c:v>-3.46091882793189E-2</c:v>
                </c:pt>
                <c:pt idx="981">
                  <c:v>8.6237457339564103E-2</c:v>
                </c:pt>
                <c:pt idx="982">
                  <c:v>0.14837322653300999</c:v>
                </c:pt>
                <c:pt idx="983">
                  <c:v>0.10208663136863499</c:v>
                </c:pt>
                <c:pt idx="984">
                  <c:v>2.14692174465227E-2</c:v>
                </c:pt>
                <c:pt idx="985">
                  <c:v>1.1102865503062199E-2</c:v>
                </c:pt>
                <c:pt idx="986">
                  <c:v>0.12801655408958301</c:v>
                </c:pt>
                <c:pt idx="987">
                  <c:v>0.29066449977636899</c:v>
                </c:pt>
                <c:pt idx="988">
                  <c:v>0.33814250605830398</c:v>
                </c:pt>
                <c:pt idx="989">
                  <c:v>0.21993376124723299</c:v>
                </c:pt>
                <c:pt idx="990">
                  <c:v>6.2493315361621102E-2</c:v>
                </c:pt>
                <c:pt idx="991">
                  <c:v>3.2981468119729102E-2</c:v>
                </c:pt>
                <c:pt idx="992">
                  <c:v>0.15106208267499699</c:v>
                </c:pt>
                <c:pt idx="993">
                  <c:v>0.29311819697021202</c:v>
                </c:pt>
                <c:pt idx="994">
                  <c:v>0.353388350650647</c:v>
                </c:pt>
                <c:pt idx="995">
                  <c:v>0.357874588197717</c:v>
                </c:pt>
                <c:pt idx="996">
                  <c:v>0.36424626341660299</c:v>
                </c:pt>
                <c:pt idx="997">
                  <c:v>0.36140678056595699</c:v>
                </c:pt>
                <c:pt idx="998">
                  <c:v>0.32752248541459</c:v>
                </c:pt>
                <c:pt idx="999">
                  <c:v>0.26867369431246801</c:v>
                </c:pt>
                <c:pt idx="1000">
                  <c:v>0.23923190839833799</c:v>
                </c:pt>
                <c:pt idx="1001">
                  <c:v>0.312250832478497</c:v>
                </c:pt>
                <c:pt idx="1002">
                  <c:v>0.43662857873459798</c:v>
                </c:pt>
                <c:pt idx="1003">
                  <c:v>0.46144140849375498</c:v>
                </c:pt>
                <c:pt idx="1004">
                  <c:v>0.37822144649419398</c:v>
                </c:pt>
                <c:pt idx="1005">
                  <c:v>0.28535925294089198</c:v>
                </c:pt>
                <c:pt idx="1006">
                  <c:v>0.26475823471457699</c:v>
                </c:pt>
                <c:pt idx="1007">
                  <c:v>0.34443104251685902</c:v>
                </c:pt>
                <c:pt idx="1008">
                  <c:v>0.43639812662877298</c:v>
                </c:pt>
                <c:pt idx="1009">
                  <c:v>0.44325825173754602</c:v>
                </c:pt>
                <c:pt idx="1010">
                  <c:v>0.40407352647503098</c:v>
                </c:pt>
                <c:pt idx="1011">
                  <c:v>0.38120202911638001</c:v>
                </c:pt>
                <c:pt idx="1012">
                  <c:v>0.36987731793654099</c:v>
                </c:pt>
                <c:pt idx="1013">
                  <c:v>0.367739257805482</c:v>
                </c:pt>
                <c:pt idx="1014">
                  <c:v>0.37559514807217897</c:v>
                </c:pt>
                <c:pt idx="1015">
                  <c:v>0.41432343639947</c:v>
                </c:pt>
                <c:pt idx="1016">
                  <c:v>0.474811556695726</c:v>
                </c:pt>
                <c:pt idx="1017">
                  <c:v>0.51445397755921296</c:v>
                </c:pt>
                <c:pt idx="1018">
                  <c:v>0.46874968286883201</c:v>
                </c:pt>
                <c:pt idx="1019">
                  <c:v>0.37882800559609098</c:v>
                </c:pt>
                <c:pt idx="1020">
                  <c:v>0.366942783295854</c:v>
                </c:pt>
                <c:pt idx="1021">
                  <c:v>0.47947741536516703</c:v>
                </c:pt>
                <c:pt idx="1022">
                  <c:v>0.59394333919775</c:v>
                </c:pt>
                <c:pt idx="1023">
                  <c:v>0.57026252755882401</c:v>
                </c:pt>
                <c:pt idx="1024">
                  <c:v>0.46031322173982397</c:v>
                </c:pt>
                <c:pt idx="1025">
                  <c:v>0.44304529846751001</c:v>
                </c:pt>
                <c:pt idx="1026">
                  <c:v>0.60364753018653505</c:v>
                </c:pt>
                <c:pt idx="1027">
                  <c:v>0.78585860810713304</c:v>
                </c:pt>
                <c:pt idx="1028">
                  <c:v>0.75078890581492796</c:v>
                </c:pt>
                <c:pt idx="1029">
                  <c:v>0.55054343579159504</c:v>
                </c:pt>
                <c:pt idx="1030">
                  <c:v>0.48268179079805401</c:v>
                </c:pt>
                <c:pt idx="1031">
                  <c:v>0.67064058131870696</c:v>
                </c:pt>
                <c:pt idx="1032">
                  <c:v>0.87028144831472698</c:v>
                </c:pt>
                <c:pt idx="1033">
                  <c:v>0.85907412629012403</c:v>
                </c:pt>
                <c:pt idx="1034">
                  <c:v>0.70262516859773405</c:v>
                </c:pt>
                <c:pt idx="1035">
                  <c:v>0.65764007198329399</c:v>
                </c:pt>
                <c:pt idx="1036">
                  <c:v>0.81400644426128099</c:v>
                </c:pt>
                <c:pt idx="1037">
                  <c:v>0.99031073346458198</c:v>
                </c:pt>
                <c:pt idx="1038">
                  <c:v>0.97145201330644604</c:v>
                </c:pt>
                <c:pt idx="1039">
                  <c:v>0.79226514674053305</c:v>
                </c:pt>
                <c:pt idx="1040">
                  <c:v>0.72016548294516203</c:v>
                </c:pt>
                <c:pt idx="1041">
                  <c:v>0.87102102866778297</c:v>
                </c:pt>
                <c:pt idx="1042">
                  <c:v>1.0829001876642901</c:v>
                </c:pt>
                <c:pt idx="1043">
                  <c:v>1.12725946847493</c:v>
                </c:pt>
                <c:pt idx="1044">
                  <c:v>1.02156899727215</c:v>
                </c:pt>
                <c:pt idx="1045">
                  <c:v>0.99329088401604704</c:v>
                </c:pt>
                <c:pt idx="1046">
                  <c:v>1.1655304240555799</c:v>
                </c:pt>
                <c:pt idx="1047">
                  <c:v>1.36652751057148</c:v>
                </c:pt>
                <c:pt idx="1048">
                  <c:v>1.3584269277665799</c:v>
                </c:pt>
                <c:pt idx="1049">
                  <c:v>1.1768589732814501</c:v>
                </c:pt>
                <c:pt idx="1050">
                  <c:v>1.0960200387739001</c:v>
                </c:pt>
                <c:pt idx="1051">
                  <c:v>1.2654270934883201</c:v>
                </c:pt>
                <c:pt idx="1052">
                  <c:v>1.49639871300475</c:v>
                </c:pt>
                <c:pt idx="1053">
                  <c:v>1.4975937622780799</c:v>
                </c:pt>
                <c:pt idx="1054">
                  <c:v>1.29293373388749</c:v>
                </c:pt>
                <c:pt idx="1055">
                  <c:v>1.1882305450689601</c:v>
                </c:pt>
                <c:pt idx="1056">
                  <c:v>1.3313495848800101</c:v>
                </c:pt>
                <c:pt idx="1057">
                  <c:v>1.54461844723027</c:v>
                </c:pt>
                <c:pt idx="1058">
                  <c:v>1.5440030102233699</c:v>
                </c:pt>
                <c:pt idx="1059">
                  <c:v>1.31185825064177</c:v>
                </c:pt>
                <c:pt idx="1060">
                  <c:v>1.1230215750047901</c:v>
                </c:pt>
                <c:pt idx="1061">
                  <c:v>1.18475742224291</c:v>
                </c:pt>
                <c:pt idx="1062">
                  <c:v>1.3529984887152799</c:v>
                </c:pt>
                <c:pt idx="1063">
                  <c:v>1.38879014273116</c:v>
                </c:pt>
                <c:pt idx="1064">
                  <c:v>1.25183148519211</c:v>
                </c:pt>
                <c:pt idx="1065">
                  <c:v>1.1250493519856899</c:v>
                </c:pt>
                <c:pt idx="1066">
                  <c:v>1.1513562326033999</c:v>
                </c:pt>
                <c:pt idx="1067">
                  <c:v>1.2583986778632501</c:v>
                </c:pt>
                <c:pt idx="1068">
                  <c:v>1.2714360527203601</c:v>
                </c:pt>
                <c:pt idx="1069">
                  <c:v>1.18534698812835</c:v>
                </c:pt>
                <c:pt idx="1070">
                  <c:v>1.1103956348130699</c:v>
                </c:pt>
                <c:pt idx="1071">
                  <c:v>1.1324439156481301</c:v>
                </c:pt>
                <c:pt idx="1072">
                  <c:v>1.1795321201117499</c:v>
                </c:pt>
                <c:pt idx="1073">
                  <c:v>1.15529742103584</c:v>
                </c:pt>
                <c:pt idx="1074">
                  <c:v>1.0851900690482801</c:v>
                </c:pt>
                <c:pt idx="1075">
                  <c:v>1.0782414206281301</c:v>
                </c:pt>
                <c:pt idx="1076">
                  <c:v>1.1349646112268701</c:v>
                </c:pt>
                <c:pt idx="1077">
                  <c:v>1.1539890269628901</c:v>
                </c:pt>
                <c:pt idx="1078">
                  <c:v>1.0760450644644299</c:v>
                </c:pt>
                <c:pt idx="1079">
                  <c:v>1.01114682527887</c:v>
                </c:pt>
                <c:pt idx="1080">
                  <c:v>1.0631975146161701</c:v>
                </c:pt>
                <c:pt idx="1081">
                  <c:v>1.18831052893472</c:v>
                </c:pt>
                <c:pt idx="1082">
                  <c:v>1.2368550775535401</c:v>
                </c:pt>
                <c:pt idx="1083">
                  <c:v>1.1360337775850899</c:v>
                </c:pt>
                <c:pt idx="1084">
                  <c:v>1.0082711439029699</c:v>
                </c:pt>
                <c:pt idx="1085">
                  <c:v>1.0351283625776</c:v>
                </c:pt>
                <c:pt idx="1086">
                  <c:v>1.22531501376859</c:v>
                </c:pt>
                <c:pt idx="1087">
                  <c:v>1.3833413456969299</c:v>
                </c:pt>
                <c:pt idx="1088">
                  <c:v>1.33439078650748</c:v>
                </c:pt>
                <c:pt idx="1089">
                  <c:v>1.13662207190522</c:v>
                </c:pt>
                <c:pt idx="1090">
                  <c:v>1.0396118482102099</c:v>
                </c:pt>
                <c:pt idx="1091">
                  <c:v>1.1865021386083701</c:v>
                </c:pt>
                <c:pt idx="1092">
                  <c:v>1.4066457458427599</c:v>
                </c:pt>
                <c:pt idx="1093">
                  <c:v>1.4420903084480501</c:v>
                </c:pt>
                <c:pt idx="1094">
                  <c:v>1.25484921656173</c:v>
                </c:pt>
                <c:pt idx="1095">
                  <c:v>1.1037827258853501</c:v>
                </c:pt>
                <c:pt idx="1096">
                  <c:v>1.19539831313517</c:v>
                </c:pt>
                <c:pt idx="1097">
                  <c:v>1.3988939409930199</c:v>
                </c:pt>
                <c:pt idx="1098">
                  <c:v>1.4548022221913901</c:v>
                </c:pt>
                <c:pt idx="1099">
                  <c:v>1.31354907784226</c:v>
                </c:pt>
                <c:pt idx="1100">
                  <c:v>1.18479179336979</c:v>
                </c:pt>
                <c:pt idx="1101">
                  <c:v>1.21470444254531</c:v>
                </c:pt>
                <c:pt idx="1102">
                  <c:v>1.3200470639600099</c:v>
                </c:pt>
                <c:pt idx="1103">
                  <c:v>1.3584021544168701</c:v>
                </c:pt>
                <c:pt idx="1104">
                  <c:v>1.32051803471675</c:v>
                </c:pt>
                <c:pt idx="1105">
                  <c:v>1.3327193744247501</c:v>
                </c:pt>
                <c:pt idx="1106">
                  <c:v>1.3941329922135901</c:v>
                </c:pt>
                <c:pt idx="1107">
                  <c:v>1.4027846603859599</c:v>
                </c:pt>
                <c:pt idx="1108">
                  <c:v>1.3381905874639899</c:v>
                </c:pt>
                <c:pt idx="1109">
                  <c:v>1.3124052973457601</c:v>
                </c:pt>
                <c:pt idx="1110">
                  <c:v>1.3897676406142601</c:v>
                </c:pt>
                <c:pt idx="1111">
                  <c:v>1.45483190825839</c:v>
                </c:pt>
                <c:pt idx="1112">
                  <c:v>1.38404379001634</c:v>
                </c:pt>
                <c:pt idx="1113">
                  <c:v>1.2551067994321099</c:v>
                </c:pt>
                <c:pt idx="1114">
                  <c:v>1.2489441390490801</c:v>
                </c:pt>
                <c:pt idx="1115">
                  <c:v>1.3784495876492999</c:v>
                </c:pt>
                <c:pt idx="1116">
                  <c:v>1.47731390472206</c:v>
                </c:pt>
                <c:pt idx="1117">
                  <c:v>1.4309095794090601</c:v>
                </c:pt>
                <c:pt idx="1118">
                  <c:v>1.2978719492571</c:v>
                </c:pt>
                <c:pt idx="1119">
                  <c:v>1.2412565050426501</c:v>
                </c:pt>
                <c:pt idx="1120">
                  <c:v>1.30794630016227</c:v>
                </c:pt>
                <c:pt idx="1121">
                  <c:v>1.4144863326772701</c:v>
                </c:pt>
                <c:pt idx="1122">
                  <c:v>1.4171323201416599</c:v>
                </c:pt>
                <c:pt idx="1123">
                  <c:v>1.31133702380182</c:v>
                </c:pt>
                <c:pt idx="1124">
                  <c:v>1.20255268910949</c:v>
                </c:pt>
                <c:pt idx="1125">
                  <c:v>1.18395289191298</c:v>
                </c:pt>
                <c:pt idx="1126">
                  <c:v>1.23715201702316</c:v>
                </c:pt>
                <c:pt idx="1127">
                  <c:v>1.25843476148526</c:v>
                </c:pt>
                <c:pt idx="1128">
                  <c:v>1.16825250005737</c:v>
                </c:pt>
                <c:pt idx="1129">
                  <c:v>1.0388673780828701</c:v>
                </c:pt>
                <c:pt idx="1130">
                  <c:v>1.02062870125938</c:v>
                </c:pt>
                <c:pt idx="1131">
                  <c:v>1.09771568608522</c:v>
                </c:pt>
                <c:pt idx="1132">
                  <c:v>1.0995863411159501</c:v>
                </c:pt>
                <c:pt idx="1133">
                  <c:v>0.965449909403574</c:v>
                </c:pt>
                <c:pt idx="1134">
                  <c:v>0.85565570594239604</c:v>
                </c:pt>
                <c:pt idx="1135">
                  <c:v>0.91388801616928095</c:v>
                </c:pt>
                <c:pt idx="1136">
                  <c:v>1.00810325038146</c:v>
                </c:pt>
                <c:pt idx="1137">
                  <c:v>0.934713546882875</c:v>
                </c:pt>
                <c:pt idx="1138">
                  <c:v>0.70770521140248299</c:v>
                </c:pt>
                <c:pt idx="1139">
                  <c:v>0.59459355777823897</c:v>
                </c:pt>
                <c:pt idx="1140">
                  <c:v>0.71928539591198104</c:v>
                </c:pt>
                <c:pt idx="1141">
                  <c:v>0.88547287267807895</c:v>
                </c:pt>
                <c:pt idx="1142">
                  <c:v>0.84654016095210205</c:v>
                </c:pt>
                <c:pt idx="1143">
                  <c:v>0.60691486551004903</c:v>
                </c:pt>
                <c:pt idx="1144">
                  <c:v>0.45976919296360502</c:v>
                </c:pt>
                <c:pt idx="1145">
                  <c:v>0.58830633156934198</c:v>
                </c:pt>
                <c:pt idx="1146">
                  <c:v>0.80970079996694699</c:v>
                </c:pt>
                <c:pt idx="1147">
                  <c:v>0.80281804574798299</c:v>
                </c:pt>
                <c:pt idx="1148">
                  <c:v>0.54568150213761102</c:v>
                </c:pt>
                <c:pt idx="1149">
                  <c:v>0.36441908291436598</c:v>
                </c:pt>
                <c:pt idx="1150">
                  <c:v>0.48005725424546603</c:v>
                </c:pt>
                <c:pt idx="1151">
                  <c:v>0.72605297332744101</c:v>
                </c:pt>
                <c:pt idx="1152">
                  <c:v>0.76581868658374197</c:v>
                </c:pt>
                <c:pt idx="1153">
                  <c:v>0.56011216751851101</c:v>
                </c:pt>
                <c:pt idx="1154">
                  <c:v>0.39751568786935798</c:v>
                </c:pt>
                <c:pt idx="1155">
                  <c:v>0.458666541752208</c:v>
                </c:pt>
                <c:pt idx="1156">
                  <c:v>0.59370859535768195</c:v>
                </c:pt>
                <c:pt idx="1157">
                  <c:v>0.57849440745053404</c:v>
                </c:pt>
                <c:pt idx="1158">
                  <c:v>0.44468500097482799</c:v>
                </c:pt>
                <c:pt idx="1159">
                  <c:v>0.42120991183027401</c:v>
                </c:pt>
                <c:pt idx="1160">
                  <c:v>0.52408345220477703</c:v>
                </c:pt>
                <c:pt idx="1161">
                  <c:v>0.55176717349534898</c:v>
                </c:pt>
                <c:pt idx="1162">
                  <c:v>0.42121151065043699</c:v>
                </c:pt>
                <c:pt idx="1163">
                  <c:v>0.32643748235193398</c:v>
                </c:pt>
                <c:pt idx="1164">
                  <c:v>0.42289464711059499</c:v>
                </c:pt>
                <c:pt idx="1165">
                  <c:v>0.54566576810822198</c:v>
                </c:pt>
                <c:pt idx="1166">
                  <c:v>0.44852629516935799</c:v>
                </c:pt>
                <c:pt idx="1167">
                  <c:v>0.24130179935410401</c:v>
                </c:pt>
                <c:pt idx="1168">
                  <c:v>0.21027203039166401</c:v>
                </c:pt>
                <c:pt idx="1169">
                  <c:v>0.37909309710059302</c:v>
                </c:pt>
                <c:pt idx="1170">
                  <c:v>0.491156072444283</c:v>
                </c:pt>
                <c:pt idx="1171">
                  <c:v>0.36615850555524698</c:v>
                </c:pt>
                <c:pt idx="1172">
                  <c:v>0.16983682691329699</c:v>
                </c:pt>
                <c:pt idx="1173">
                  <c:v>0.142341639617868</c:v>
                </c:pt>
                <c:pt idx="1174">
                  <c:v>0.24269130067465</c:v>
                </c:pt>
                <c:pt idx="1175">
                  <c:v>0.240605022909719</c:v>
                </c:pt>
                <c:pt idx="1176">
                  <c:v>9.1442038741305895E-2</c:v>
                </c:pt>
                <c:pt idx="1177">
                  <c:v>-1.6711132569781701E-2</c:v>
                </c:pt>
                <c:pt idx="1178">
                  <c:v>5.0093696875919101E-2</c:v>
                </c:pt>
                <c:pt idx="1179">
                  <c:v>0.15518301654026301</c:v>
                </c:pt>
                <c:pt idx="1180">
                  <c:v>0.105753002604274</c:v>
                </c:pt>
                <c:pt idx="1181">
                  <c:v>-5.4853666351107201E-2</c:v>
                </c:pt>
                <c:pt idx="1182">
                  <c:v>-0.125569097726383</c:v>
                </c:pt>
                <c:pt idx="1183">
                  <c:v>-5.5233293880973998E-2</c:v>
                </c:pt>
                <c:pt idx="1184">
                  <c:v>1.3343660097589799E-2</c:v>
                </c:pt>
                <c:pt idx="1185">
                  <c:v>-4.3835550852492099E-2</c:v>
                </c:pt>
                <c:pt idx="1186">
                  <c:v>-0.163321908552859</c:v>
                </c:pt>
                <c:pt idx="1187">
                  <c:v>-0.17775226820288001</c:v>
                </c:pt>
                <c:pt idx="1188">
                  <c:v>-8.2238108188107603E-2</c:v>
                </c:pt>
                <c:pt idx="1189">
                  <c:v>-2.2457746731703299E-2</c:v>
                </c:pt>
                <c:pt idx="1190">
                  <c:v>-9.3033492830897999E-2</c:v>
                </c:pt>
                <c:pt idx="1191">
                  <c:v>-0.209202911880424</c:v>
                </c:pt>
                <c:pt idx="1192">
                  <c:v>-0.21392324124565201</c:v>
                </c:pt>
                <c:pt idx="1193">
                  <c:v>-0.10063954952661899</c:v>
                </c:pt>
                <c:pt idx="1194">
                  <c:v>1.3729003068860299E-2</c:v>
                </c:pt>
                <c:pt idx="1195">
                  <c:v>9.2294333367135498E-3</c:v>
                </c:pt>
                <c:pt idx="1196">
                  <c:v>-5.9304865307637997E-2</c:v>
                </c:pt>
                <c:pt idx="1197">
                  <c:v>-3.4920698593992897E-2</c:v>
                </c:pt>
                <c:pt idx="1198">
                  <c:v>0.11990239465514201</c:v>
                </c:pt>
                <c:pt idx="1199">
                  <c:v>0.23943711542491999</c:v>
                </c:pt>
                <c:pt idx="1200">
                  <c:v>0.18930287862211501</c:v>
                </c:pt>
                <c:pt idx="1201">
                  <c:v>8.42984280942147E-2</c:v>
                </c:pt>
                <c:pt idx="1202">
                  <c:v>9.8454669566507294E-2</c:v>
                </c:pt>
                <c:pt idx="1203">
                  <c:v>0.233734308740153</c:v>
                </c:pt>
                <c:pt idx="1204">
                  <c:v>0.33620391219427798</c:v>
                </c:pt>
                <c:pt idx="1205">
                  <c:v>0.32569107893407001</c:v>
                </c:pt>
                <c:pt idx="1206">
                  <c:v>0.28237959699897802</c:v>
                </c:pt>
                <c:pt idx="1207">
                  <c:v>0.31944449419086102</c:v>
                </c:pt>
                <c:pt idx="1208">
                  <c:v>0.41179103242521298</c:v>
                </c:pt>
                <c:pt idx="1209">
                  <c:v>0.45027021323306798</c:v>
                </c:pt>
                <c:pt idx="1210">
                  <c:v>0.38255129797821003</c:v>
                </c:pt>
                <c:pt idx="1211">
                  <c:v>0.27604746770268201</c:v>
                </c:pt>
                <c:pt idx="1212">
                  <c:v>0.23462038464465701</c:v>
                </c:pt>
                <c:pt idx="1213">
                  <c:v>0.27430480812878899</c:v>
                </c:pt>
                <c:pt idx="1214">
                  <c:v>0.31560877273811599</c:v>
                </c:pt>
                <c:pt idx="1215">
                  <c:v>0.297495107612888</c:v>
                </c:pt>
                <c:pt idx="1216">
                  <c:v>0.27276741855548797</c:v>
                </c:pt>
                <c:pt idx="1217">
                  <c:v>0.296428645616998</c:v>
                </c:pt>
                <c:pt idx="1218">
                  <c:v>0.31734378042292999</c:v>
                </c:pt>
                <c:pt idx="1219">
                  <c:v>0.26872155414959298</c:v>
                </c:pt>
                <c:pt idx="1220">
                  <c:v>0.21623041180977501</c:v>
                </c:pt>
                <c:pt idx="1221">
                  <c:v>0.23026602529513701</c:v>
                </c:pt>
                <c:pt idx="1222">
                  <c:v>0.26514825822570698</c:v>
                </c:pt>
                <c:pt idx="1223">
                  <c:v>0.25331180446143198</c:v>
                </c:pt>
                <c:pt idx="1224">
                  <c:v>0.243414165415927</c:v>
                </c:pt>
                <c:pt idx="1225">
                  <c:v>0.28521657750843499</c:v>
                </c:pt>
                <c:pt idx="1226">
                  <c:v>0.29988165329456201</c:v>
                </c:pt>
                <c:pt idx="1227">
                  <c:v>0.210199647694466</c:v>
                </c:pt>
                <c:pt idx="1228">
                  <c:v>0.10046142839493601</c:v>
                </c:pt>
                <c:pt idx="1229">
                  <c:v>0.103363076842342</c:v>
                </c:pt>
                <c:pt idx="1230">
                  <c:v>0.19033395710036399</c:v>
                </c:pt>
                <c:pt idx="1231">
                  <c:v>0.19910858672062601</c:v>
                </c:pt>
                <c:pt idx="1232">
                  <c:v>9.5494608526934102E-2</c:v>
                </c:pt>
                <c:pt idx="1233">
                  <c:v>3.1792026761863199E-2</c:v>
                </c:pt>
                <c:pt idx="1234">
                  <c:v>0.117496033979634</c:v>
                </c:pt>
                <c:pt idx="1235">
                  <c:v>0.23690103524452799</c:v>
                </c:pt>
                <c:pt idx="1236">
                  <c:v>0.206686887572374</c:v>
                </c:pt>
                <c:pt idx="1237">
                  <c:v>4.6111868830706698E-2</c:v>
                </c:pt>
                <c:pt idx="1238">
                  <c:v>-2.02779619721127E-2</c:v>
                </c:pt>
                <c:pt idx="1239">
                  <c:v>9.1860580466430905E-2</c:v>
                </c:pt>
                <c:pt idx="1240">
                  <c:v>0.22890827093505101</c:v>
                </c:pt>
                <c:pt idx="1241">
                  <c:v>0.239532423801748</c:v>
                </c:pt>
                <c:pt idx="1242">
                  <c:v>0.120711046276511</c:v>
                </c:pt>
                <c:pt idx="1243">
                  <c:v>1.70897899521094E-3</c:v>
                </c:pt>
                <c:pt idx="1244">
                  <c:v>1.7401878421423999E-2</c:v>
                </c:pt>
                <c:pt idx="1245">
                  <c:v>0.123931075140589</c:v>
                </c:pt>
                <c:pt idx="1246">
                  <c:v>0.15348194844457899</c:v>
                </c:pt>
                <c:pt idx="1247">
                  <c:v>6.3711656530983804E-2</c:v>
                </c:pt>
                <c:pt idx="1248">
                  <c:v>-1.35361123008124E-2</c:v>
                </c:pt>
                <c:pt idx="1249">
                  <c:v>2.5316024099907901E-2</c:v>
                </c:pt>
                <c:pt idx="1250">
                  <c:v>0.13221329810362101</c:v>
                </c:pt>
                <c:pt idx="1251">
                  <c:v>0.183895690954088</c:v>
                </c:pt>
                <c:pt idx="1252">
                  <c:v>0.14296090523104901</c:v>
                </c:pt>
                <c:pt idx="1253">
                  <c:v>0.114575812960467</c:v>
                </c:pt>
                <c:pt idx="1254">
                  <c:v>0.18073963406740701</c:v>
                </c:pt>
                <c:pt idx="1255">
                  <c:v>0.307467106887585</c:v>
                </c:pt>
                <c:pt idx="1256">
                  <c:v>0.37829858004323502</c:v>
                </c:pt>
                <c:pt idx="1257">
                  <c:v>0.34236066500491802</c:v>
                </c:pt>
                <c:pt idx="1258">
                  <c:v>0.29224219673622498</c:v>
                </c:pt>
                <c:pt idx="1259">
                  <c:v>0.339023716776509</c:v>
                </c:pt>
                <c:pt idx="1260">
                  <c:v>0.42467457960525201</c:v>
                </c:pt>
                <c:pt idx="1261">
                  <c:v>0.39296553363296</c:v>
                </c:pt>
                <c:pt idx="1262">
                  <c:v>0.25756164413157001</c:v>
                </c:pt>
                <c:pt idx="1263">
                  <c:v>0.19143510263171401</c:v>
                </c:pt>
                <c:pt idx="1264">
                  <c:v>0.24396394755376599</c:v>
                </c:pt>
                <c:pt idx="1265">
                  <c:v>0.28816367800784798</c:v>
                </c:pt>
                <c:pt idx="1266">
                  <c:v>0.24699138953739899</c:v>
                </c:pt>
                <c:pt idx="1267">
                  <c:v>0.142110832289503</c:v>
                </c:pt>
                <c:pt idx="1268">
                  <c:v>7.0044482351818205E-2</c:v>
                </c:pt>
                <c:pt idx="1269">
                  <c:v>7.3544250763688895E-2</c:v>
                </c:pt>
                <c:pt idx="1270">
                  <c:v>0.12221788627732599</c:v>
                </c:pt>
                <c:pt idx="1271">
                  <c:v>0.11056344249097</c:v>
                </c:pt>
                <c:pt idx="1272">
                  <c:v>2.6195388683376501E-2</c:v>
                </c:pt>
                <c:pt idx="1273">
                  <c:v>-5.3296308200856402E-2</c:v>
                </c:pt>
                <c:pt idx="1274">
                  <c:v>-5.6214839730728203E-3</c:v>
                </c:pt>
                <c:pt idx="1275">
                  <c:v>0.161993587431666</c:v>
                </c:pt>
                <c:pt idx="1276">
                  <c:v>0.27425672774523902</c:v>
                </c:pt>
                <c:pt idx="1277">
                  <c:v>0.21047372363737701</c:v>
                </c:pt>
                <c:pt idx="1278">
                  <c:v>6.9742813081049307E-2</c:v>
                </c:pt>
                <c:pt idx="1279">
                  <c:v>5.0255508502516401E-2</c:v>
                </c:pt>
                <c:pt idx="1280">
                  <c:v>0.209064511286811</c:v>
                </c:pt>
                <c:pt idx="1281">
                  <c:v>0.335296017729945</c:v>
                </c:pt>
                <c:pt idx="1282">
                  <c:v>0.28867752521496398</c:v>
                </c:pt>
                <c:pt idx="1283">
                  <c:v>0.157251887708795</c:v>
                </c:pt>
                <c:pt idx="1284">
                  <c:v>0.12525387362569501</c:v>
                </c:pt>
                <c:pt idx="1285">
                  <c:v>0.243268993946856</c:v>
                </c:pt>
                <c:pt idx="1286">
                  <c:v>0.36115715557767197</c:v>
                </c:pt>
                <c:pt idx="1287">
                  <c:v>0.34645104511660901</c:v>
                </c:pt>
                <c:pt idx="1288">
                  <c:v>0.25128634637013603</c:v>
                </c:pt>
                <c:pt idx="1289">
                  <c:v>0.210752609608505</c:v>
                </c:pt>
                <c:pt idx="1290">
                  <c:v>0.24916818103822799</c:v>
                </c:pt>
                <c:pt idx="1291">
                  <c:v>0.294451181057311</c:v>
                </c:pt>
                <c:pt idx="1292">
                  <c:v>0.30843167361029999</c:v>
                </c:pt>
                <c:pt idx="1293">
                  <c:v>0.30476524959151102</c:v>
                </c:pt>
                <c:pt idx="1294">
                  <c:v>0.30429056898391499</c:v>
                </c:pt>
                <c:pt idx="1295">
                  <c:v>0.33101748168996797</c:v>
                </c:pt>
                <c:pt idx="1296">
                  <c:v>0.40267794062420098</c:v>
                </c:pt>
                <c:pt idx="1297">
                  <c:v>0.48802060860438701</c:v>
                </c:pt>
                <c:pt idx="1298">
                  <c:v>0.49800499312489399</c:v>
                </c:pt>
                <c:pt idx="1299">
                  <c:v>0.42539672611860602</c:v>
                </c:pt>
                <c:pt idx="1300">
                  <c:v>0.37957169362076099</c:v>
                </c:pt>
                <c:pt idx="1301">
                  <c:v>0.462177421877285</c:v>
                </c:pt>
                <c:pt idx="1302">
                  <c:v>0.60598671874838295</c:v>
                </c:pt>
                <c:pt idx="1303">
                  <c:v>0.63782982785009701</c:v>
                </c:pt>
                <c:pt idx="1304">
                  <c:v>0.53893902090318502</c:v>
                </c:pt>
                <c:pt idx="1305">
                  <c:v>0.45361211527158202</c:v>
                </c:pt>
                <c:pt idx="1306">
                  <c:v>0.50101885774829202</c:v>
                </c:pt>
                <c:pt idx="1307">
                  <c:v>0.59835486796650605</c:v>
                </c:pt>
                <c:pt idx="1308">
                  <c:v>0.597525661204798</c:v>
                </c:pt>
                <c:pt idx="1309">
                  <c:v>0.47782052816822301</c:v>
                </c:pt>
                <c:pt idx="1310">
                  <c:v>0.380548799245985</c:v>
                </c:pt>
                <c:pt idx="1311">
                  <c:v>0.39780188713923698</c:v>
                </c:pt>
                <c:pt idx="1312">
                  <c:v>0.49792300884121199</c:v>
                </c:pt>
                <c:pt idx="1313">
                  <c:v>0.53236200084738505</c:v>
                </c:pt>
                <c:pt idx="1314">
                  <c:v>0.43952909956279002</c:v>
                </c:pt>
                <c:pt idx="1315">
                  <c:v>0.31632490519156398</c:v>
                </c:pt>
                <c:pt idx="1316">
                  <c:v>0.30067196455911399</c:v>
                </c:pt>
                <c:pt idx="1317">
                  <c:v>0.37996726220102001</c:v>
                </c:pt>
                <c:pt idx="1318">
                  <c:v>0.40048021438369102</c:v>
                </c:pt>
                <c:pt idx="1319">
                  <c:v>0.346953952197736</c:v>
                </c:pt>
                <c:pt idx="1320">
                  <c:v>0.3386450579859</c:v>
                </c:pt>
                <c:pt idx="1321">
                  <c:v>0.36493693920236497</c:v>
                </c:pt>
                <c:pt idx="1322">
                  <c:v>0.330369177342063</c:v>
                </c:pt>
                <c:pt idx="1323">
                  <c:v>0.23989578310465701</c:v>
                </c:pt>
                <c:pt idx="1324">
                  <c:v>0.222128799007833</c:v>
                </c:pt>
                <c:pt idx="1325">
                  <c:v>0.26268144147591899</c:v>
                </c:pt>
                <c:pt idx="1326">
                  <c:v>0.22636540106844899</c:v>
                </c:pt>
                <c:pt idx="1327">
                  <c:v>0.14515177089498299</c:v>
                </c:pt>
                <c:pt idx="1328">
                  <c:v>0.13036131624106401</c:v>
                </c:pt>
                <c:pt idx="1329">
                  <c:v>0.18308141606819101</c:v>
                </c:pt>
                <c:pt idx="1330">
                  <c:v>0.16484898253528901</c:v>
                </c:pt>
                <c:pt idx="1331">
                  <c:v>6.8304610020646805E-2</c:v>
                </c:pt>
                <c:pt idx="1332">
                  <c:v>3.7008326852443901E-2</c:v>
                </c:pt>
                <c:pt idx="1333">
                  <c:v>8.5027171532814805E-2</c:v>
                </c:pt>
                <c:pt idx="1334">
                  <c:v>8.4908583786500402E-2</c:v>
                </c:pt>
                <c:pt idx="1335">
                  <c:v>2.5705838333891502E-3</c:v>
                </c:pt>
                <c:pt idx="1336">
                  <c:v>-3.9116441086633799E-2</c:v>
                </c:pt>
                <c:pt idx="1337">
                  <c:v>3.61880872908244E-2</c:v>
                </c:pt>
                <c:pt idx="1338">
                  <c:v>8.8602557154473502E-2</c:v>
                </c:pt>
                <c:pt idx="1339">
                  <c:v>1.6302620255203199E-2</c:v>
                </c:pt>
                <c:pt idx="1340">
                  <c:v>-8.4764047757516794E-2</c:v>
                </c:pt>
                <c:pt idx="1341">
                  <c:v>-8.8821658774946799E-2</c:v>
                </c:pt>
                <c:pt idx="1342">
                  <c:v>-3.8359134897206097E-2</c:v>
                </c:pt>
                <c:pt idx="1343">
                  <c:v>-4.4098238704862E-2</c:v>
                </c:pt>
                <c:pt idx="1344">
                  <c:v>-8.1696535026367201E-2</c:v>
                </c:pt>
                <c:pt idx="1345">
                  <c:v>-7.3742896704345598E-2</c:v>
                </c:pt>
                <c:pt idx="1346">
                  <c:v>-6.7638902141993598E-2</c:v>
                </c:pt>
                <c:pt idx="1347">
                  <c:v>-8.3698056344957097E-2</c:v>
                </c:pt>
                <c:pt idx="1348">
                  <c:v>-3.1169888566751E-2</c:v>
                </c:pt>
                <c:pt idx="1349">
                  <c:v>3.7691304496419699E-2</c:v>
                </c:pt>
                <c:pt idx="1350">
                  <c:v>2.63569460187795E-4</c:v>
                </c:pt>
                <c:pt idx="1351">
                  <c:v>-9.4358094130313902E-2</c:v>
                </c:pt>
                <c:pt idx="1352">
                  <c:v>-8.5873952513139701E-2</c:v>
                </c:pt>
                <c:pt idx="1353">
                  <c:v>-1.82202060330496E-2</c:v>
                </c:pt>
                <c:pt idx="1354">
                  <c:v>1.8905656642687001E-4</c:v>
                </c:pt>
                <c:pt idx="1355">
                  <c:v>-1.9881461096275602E-2</c:v>
                </c:pt>
                <c:pt idx="1356">
                  <c:v>-2.6295597359990101E-2</c:v>
                </c:pt>
                <c:pt idx="1357">
                  <c:v>-5.30995599566495E-2</c:v>
                </c:pt>
                <c:pt idx="1358">
                  <c:v>-0.111962601116459</c:v>
                </c:pt>
                <c:pt idx="1359">
                  <c:v>-0.10333997452369199</c:v>
                </c:pt>
                <c:pt idx="1360">
                  <c:v>-4.8780444337836501E-2</c:v>
                </c:pt>
                <c:pt idx="1361">
                  <c:v>-2.6601747745957E-2</c:v>
                </c:pt>
                <c:pt idx="1362">
                  <c:v>-7.6629480612325496E-2</c:v>
                </c:pt>
                <c:pt idx="1363">
                  <c:v>-0.13305663323797001</c:v>
                </c:pt>
                <c:pt idx="1364">
                  <c:v>-0.132771414725112</c:v>
                </c:pt>
                <c:pt idx="1365">
                  <c:v>-7.7944882990891501E-2</c:v>
                </c:pt>
                <c:pt idx="1366">
                  <c:v>-1.7859796406355599E-2</c:v>
                </c:pt>
                <c:pt idx="1367">
                  <c:v>-1.75960728801101E-2</c:v>
                </c:pt>
                <c:pt idx="1368">
                  <c:v>-0.103506677315436</c:v>
                </c:pt>
                <c:pt idx="1369">
                  <c:v>-0.192558991385681</c:v>
                </c:pt>
                <c:pt idx="1370">
                  <c:v>-0.18791011987366299</c:v>
                </c:pt>
                <c:pt idx="1371">
                  <c:v>-7.8098920653189893E-2</c:v>
                </c:pt>
                <c:pt idx="1372">
                  <c:v>-1.0296488829169399E-2</c:v>
                </c:pt>
                <c:pt idx="1373">
                  <c:v>-0.105786458176282</c:v>
                </c:pt>
                <c:pt idx="1374">
                  <c:v>-0.25339294452282901</c:v>
                </c:pt>
                <c:pt idx="1375">
                  <c:v>-0.28396999443492599</c:v>
                </c:pt>
                <c:pt idx="1376">
                  <c:v>-0.17284498170215501</c:v>
                </c:pt>
                <c:pt idx="1377">
                  <c:v>-7.1751224799072505E-2</c:v>
                </c:pt>
                <c:pt idx="1378">
                  <c:v>-9.1617285056230402E-2</c:v>
                </c:pt>
                <c:pt idx="1379">
                  <c:v>-0.168985969692073</c:v>
                </c:pt>
                <c:pt idx="1380">
                  <c:v>-0.21654337454464201</c:v>
                </c:pt>
                <c:pt idx="1381">
                  <c:v>-0.182030656079263</c:v>
                </c:pt>
                <c:pt idx="1382">
                  <c:v>-9.4158544480706E-2</c:v>
                </c:pt>
                <c:pt idx="1383">
                  <c:v>-5.8209594803542999E-2</c:v>
                </c:pt>
                <c:pt idx="1384">
                  <c:v>-0.15181994867461401</c:v>
                </c:pt>
                <c:pt idx="1385">
                  <c:v>-0.26458641986107501</c:v>
                </c:pt>
                <c:pt idx="1386">
                  <c:v>-0.23281060915422799</c:v>
                </c:pt>
                <c:pt idx="1387">
                  <c:v>-8.1419030261372399E-2</c:v>
                </c:pt>
                <c:pt idx="1388">
                  <c:v>-3.982195152048E-4</c:v>
                </c:pt>
                <c:pt idx="1389">
                  <c:v>-7.9138012682278699E-2</c:v>
                </c:pt>
                <c:pt idx="1390">
                  <c:v>-0.212444012263347</c:v>
                </c:pt>
                <c:pt idx="1391">
                  <c:v>-0.23842391573756999</c:v>
                </c:pt>
                <c:pt idx="1392">
                  <c:v>-0.177749202464724</c:v>
                </c:pt>
                <c:pt idx="1393">
                  <c:v>-0.115247482857341</c:v>
                </c:pt>
                <c:pt idx="1394">
                  <c:v>-0.109372607365344</c:v>
                </c:pt>
                <c:pt idx="1395">
                  <c:v>-0.16646405632081901</c:v>
                </c:pt>
                <c:pt idx="1396">
                  <c:v>-0.192654185194328</c:v>
                </c:pt>
                <c:pt idx="1397">
                  <c:v>-0.12701647989578599</c:v>
                </c:pt>
                <c:pt idx="1398">
                  <c:v>-1.8346085679581799E-2</c:v>
                </c:pt>
                <c:pt idx="1399">
                  <c:v>-1.9537160371953601E-2</c:v>
                </c:pt>
                <c:pt idx="1400">
                  <c:v>-0.109185352465516</c:v>
                </c:pt>
                <c:pt idx="1401">
                  <c:v>-0.13242041088272999</c:v>
                </c:pt>
                <c:pt idx="1402">
                  <c:v>-2.70886711277569E-2</c:v>
                </c:pt>
                <c:pt idx="1403">
                  <c:v>9.6702857647443297E-2</c:v>
                </c:pt>
                <c:pt idx="1404">
                  <c:v>0.101344498262292</c:v>
                </c:pt>
                <c:pt idx="1405">
                  <c:v>5.1576979604732197E-2</c:v>
                </c:pt>
                <c:pt idx="1406">
                  <c:v>8.7649233612495395E-2</c:v>
                </c:pt>
                <c:pt idx="1407">
                  <c:v>0.218232919971242</c:v>
                </c:pt>
                <c:pt idx="1408">
                  <c:v>0.28518517970571999</c:v>
                </c:pt>
                <c:pt idx="1409">
                  <c:v>0.204732560597534</c:v>
                </c:pt>
                <c:pt idx="1410">
                  <c:v>0.16467321578406299</c:v>
                </c:pt>
                <c:pt idx="1411">
                  <c:v>0.28462429138707501</c:v>
                </c:pt>
                <c:pt idx="1412">
                  <c:v>0.44800179693210401</c:v>
                </c:pt>
                <c:pt idx="1413">
                  <c:v>0.43473010470884699</c:v>
                </c:pt>
                <c:pt idx="1414">
                  <c:v>0.326196468084816</c:v>
                </c:pt>
                <c:pt idx="1415">
                  <c:v>0.35009380002979601</c:v>
                </c:pt>
                <c:pt idx="1416">
                  <c:v>0.51464004589797696</c:v>
                </c:pt>
                <c:pt idx="1417">
                  <c:v>0.57403898183125002</c:v>
                </c:pt>
                <c:pt idx="1418">
                  <c:v>0.45517078651354798</c:v>
                </c:pt>
                <c:pt idx="1419">
                  <c:v>0.40177995639116598</c:v>
                </c:pt>
                <c:pt idx="1420">
                  <c:v>0.56334944888288796</c:v>
                </c:pt>
                <c:pt idx="1421">
                  <c:v>0.72430289978743101</c:v>
                </c:pt>
                <c:pt idx="1422">
                  <c:v>0.66953513254254904</c:v>
                </c:pt>
                <c:pt idx="1423">
                  <c:v>0.55260558674015603</c:v>
                </c:pt>
                <c:pt idx="1424">
                  <c:v>0.59929281406308998</c:v>
                </c:pt>
                <c:pt idx="1425">
                  <c:v>0.73499283720458597</c:v>
                </c:pt>
                <c:pt idx="1426">
                  <c:v>0.74133181934195103</c:v>
                </c:pt>
                <c:pt idx="1427">
                  <c:v>0.66231407104522999</c:v>
                </c:pt>
                <c:pt idx="1428">
                  <c:v>0.64057378914989704</c:v>
                </c:pt>
                <c:pt idx="1429">
                  <c:v>0.69041880776464304</c:v>
                </c:pt>
                <c:pt idx="1430">
                  <c:v>0.74680494411101905</c:v>
                </c:pt>
                <c:pt idx="1431">
                  <c:v>0.73341569791269001</c:v>
                </c:pt>
                <c:pt idx="1432">
                  <c:v>0.62240841651875201</c:v>
                </c:pt>
                <c:pt idx="1433">
                  <c:v>0.478330241239589</c:v>
                </c:pt>
                <c:pt idx="1434">
                  <c:v>0.44014137543999199</c:v>
                </c:pt>
                <c:pt idx="1435">
                  <c:v>0.51087680064098595</c:v>
                </c:pt>
                <c:pt idx="1436">
                  <c:v>0.551105038163484</c:v>
                </c:pt>
                <c:pt idx="1437">
                  <c:v>0.46135753000095198</c:v>
                </c:pt>
                <c:pt idx="1438">
                  <c:v>0.310227101119608</c:v>
                </c:pt>
                <c:pt idx="1439">
                  <c:v>0.26745633363384502</c:v>
                </c:pt>
                <c:pt idx="1440">
                  <c:v>0.38799321275111198</c:v>
                </c:pt>
                <c:pt idx="1441">
                  <c:v>0.47613239989360001</c:v>
                </c:pt>
                <c:pt idx="1442">
                  <c:v>0.30314366423205202</c:v>
                </c:pt>
                <c:pt idx="1443">
                  <c:v>4.7330018150276397E-2</c:v>
                </c:pt>
                <c:pt idx="1444">
                  <c:v>7.5707853399222799E-2</c:v>
                </c:pt>
                <c:pt idx="1445">
                  <c:v>0.32531623829072398</c:v>
                </c:pt>
                <c:pt idx="1446">
                  <c:v>0.40703561716938402</c:v>
                </c:pt>
                <c:pt idx="1447">
                  <c:v>0.17494585113341499</c:v>
                </c:pt>
                <c:pt idx="1448">
                  <c:v>-5.6605540425607601E-2</c:v>
                </c:pt>
                <c:pt idx="1449">
                  <c:v>-2.0048191564114798E-3</c:v>
                </c:pt>
                <c:pt idx="1450">
                  <c:v>0.175971717664026</c:v>
                </c:pt>
                <c:pt idx="1451">
                  <c:v>0.16282537857078599</c:v>
                </c:pt>
                <c:pt idx="1452">
                  <c:v>-8.2765811023364205E-3</c:v>
                </c:pt>
                <c:pt idx="1453">
                  <c:v>-0.123155292878266</c:v>
                </c:pt>
                <c:pt idx="1454">
                  <c:v>-8.1136879223379296E-2</c:v>
                </c:pt>
                <c:pt idx="1455">
                  <c:v>-1.55303898040983E-2</c:v>
                </c:pt>
                <c:pt idx="1456">
                  <c:v>-3.8714782375308197E-2</c:v>
                </c:pt>
                <c:pt idx="1457">
                  <c:v>-0.14862902118770099</c:v>
                </c:pt>
                <c:pt idx="1458">
                  <c:v>-0.225136440568633</c:v>
                </c:pt>
                <c:pt idx="1459">
                  <c:v>-0.23677309621638101</c:v>
                </c:pt>
                <c:pt idx="1460">
                  <c:v>-0.16928330266074401</c:v>
                </c:pt>
                <c:pt idx="1461">
                  <c:v>-0.16247177608727201</c:v>
                </c:pt>
                <c:pt idx="1462">
                  <c:v>-0.25728087147731998</c:v>
                </c:pt>
                <c:pt idx="1463">
                  <c:v>-0.36015761861503298</c:v>
                </c:pt>
                <c:pt idx="1464">
                  <c:v>-0.356652082062623</c:v>
                </c:pt>
                <c:pt idx="1465">
                  <c:v>-0.322947060818705</c:v>
                </c:pt>
                <c:pt idx="1466">
                  <c:v>-0.38665398749697</c:v>
                </c:pt>
                <c:pt idx="1467">
                  <c:v>-0.499733655695138</c:v>
                </c:pt>
                <c:pt idx="1468">
                  <c:v>-0.50638784387246005</c:v>
                </c:pt>
                <c:pt idx="1469">
                  <c:v>-0.407094886816878</c:v>
                </c:pt>
                <c:pt idx="1470">
                  <c:v>-0.37160524163493802</c:v>
                </c:pt>
                <c:pt idx="1471">
                  <c:v>-0.55033003678681702</c:v>
                </c:pt>
                <c:pt idx="1472">
                  <c:v>-0.75959352960702997</c:v>
                </c:pt>
                <c:pt idx="1473">
                  <c:v>-0.71525509034330503</c:v>
                </c:pt>
                <c:pt idx="1474">
                  <c:v>-0.50417218523256202</c:v>
                </c:pt>
                <c:pt idx="1475">
                  <c:v>-0.48563468372884699</c:v>
                </c:pt>
                <c:pt idx="1476">
                  <c:v>-0.73814721598270605</c:v>
                </c:pt>
                <c:pt idx="1477">
                  <c:v>-0.90904996137888305</c:v>
                </c:pt>
                <c:pt idx="1478">
                  <c:v>-0.75759691514934902</c:v>
                </c:pt>
                <c:pt idx="1479">
                  <c:v>-0.54055128435794497</c:v>
                </c:pt>
                <c:pt idx="1480">
                  <c:v>-0.61250263198689903</c:v>
                </c:pt>
                <c:pt idx="1481">
                  <c:v>-0.91456324786440701</c:v>
                </c:pt>
                <c:pt idx="1482">
                  <c:v>-1.02221239214827</c:v>
                </c:pt>
                <c:pt idx="1483">
                  <c:v>-0.83473866553788401</c:v>
                </c:pt>
                <c:pt idx="1484">
                  <c:v>-0.67021446632128301</c:v>
                </c:pt>
                <c:pt idx="1485">
                  <c:v>-0.75086278570992704</c:v>
                </c:pt>
                <c:pt idx="1486">
                  <c:v>-0.92768351915759595</c:v>
                </c:pt>
                <c:pt idx="1487">
                  <c:v>-0.985804672024301</c:v>
                </c:pt>
                <c:pt idx="1488">
                  <c:v>-0.92624394747497196</c:v>
                </c:pt>
                <c:pt idx="1489">
                  <c:v>-0.84945780081824296</c:v>
                </c:pt>
                <c:pt idx="1490">
                  <c:v>-0.84325890962517702</c:v>
                </c:pt>
                <c:pt idx="1491">
                  <c:v>-0.88361768702793597</c:v>
                </c:pt>
                <c:pt idx="1492">
                  <c:v>-0.92136237563522605</c:v>
                </c:pt>
                <c:pt idx="1493">
                  <c:v>-0.91297014629972695</c:v>
                </c:pt>
                <c:pt idx="1494">
                  <c:v>-0.81481103967681101</c:v>
                </c:pt>
                <c:pt idx="1495">
                  <c:v>-0.69037751904931999</c:v>
                </c:pt>
                <c:pt idx="1496">
                  <c:v>-0.65504039887156296</c:v>
                </c:pt>
                <c:pt idx="1497">
                  <c:v>-0.75552867537538704</c:v>
                </c:pt>
                <c:pt idx="1498">
                  <c:v>-0.82535572386961997</c:v>
                </c:pt>
                <c:pt idx="1499">
                  <c:v>-0.74012854932698202</c:v>
                </c:pt>
                <c:pt idx="1500">
                  <c:v>-0.61438606337105695</c:v>
                </c:pt>
                <c:pt idx="1501">
                  <c:v>-0.61434239182830197</c:v>
                </c:pt>
                <c:pt idx="1502">
                  <c:v>-0.713962488855855</c:v>
                </c:pt>
                <c:pt idx="1503">
                  <c:v>-0.74122628695971504</c:v>
                </c:pt>
                <c:pt idx="1504">
                  <c:v>-0.68859748555016098</c:v>
                </c:pt>
                <c:pt idx="1505">
                  <c:v>-0.62182679552347497</c:v>
                </c:pt>
                <c:pt idx="1506">
                  <c:v>-0.58164082927959204</c:v>
                </c:pt>
                <c:pt idx="1507">
                  <c:v>-0.59270859909025797</c:v>
                </c:pt>
                <c:pt idx="1508">
                  <c:v>-0.678367496419923</c:v>
                </c:pt>
                <c:pt idx="1509">
                  <c:v>-0.74574558113971501</c:v>
                </c:pt>
                <c:pt idx="1510">
                  <c:v>-0.64971822239294796</c:v>
                </c:pt>
                <c:pt idx="1511">
                  <c:v>-0.471339741653793</c:v>
                </c:pt>
                <c:pt idx="1512">
                  <c:v>-0.45749046213899103</c:v>
                </c:pt>
                <c:pt idx="1513">
                  <c:v>-0.65195021403468401</c:v>
                </c:pt>
                <c:pt idx="1514">
                  <c:v>-0.74657989182745099</c:v>
                </c:pt>
                <c:pt idx="1515">
                  <c:v>-0.58905149483695096</c:v>
                </c:pt>
                <c:pt idx="1516">
                  <c:v>-0.44851738287422899</c:v>
                </c:pt>
                <c:pt idx="1517">
                  <c:v>-0.57130401984738899</c:v>
                </c:pt>
                <c:pt idx="1518">
                  <c:v>-0.75774515950308796</c:v>
                </c:pt>
                <c:pt idx="1519">
                  <c:v>-0.71853090498416305</c:v>
                </c:pt>
                <c:pt idx="1520">
                  <c:v>-0.56300316731142097</c:v>
                </c:pt>
                <c:pt idx="1521">
                  <c:v>-0.55385611746368102</c:v>
                </c:pt>
                <c:pt idx="1522">
                  <c:v>-0.73439600197599397</c:v>
                </c:pt>
                <c:pt idx="1523">
                  <c:v>-0.86839184008027803</c:v>
                </c:pt>
                <c:pt idx="1524">
                  <c:v>-0.81016610897444197</c:v>
                </c:pt>
                <c:pt idx="1525">
                  <c:v>-0.64787660526476998</c:v>
                </c:pt>
                <c:pt idx="1526">
                  <c:v>-0.61921114276486799</c:v>
                </c:pt>
                <c:pt idx="1527">
                  <c:v>-0.75593406916911399</c:v>
                </c:pt>
                <c:pt idx="1528">
                  <c:v>-0.87543105930501497</c:v>
                </c:pt>
                <c:pt idx="1529">
                  <c:v>-0.81683125323928596</c:v>
                </c:pt>
                <c:pt idx="1530">
                  <c:v>-0.69599059379720496</c:v>
                </c:pt>
                <c:pt idx="1531">
                  <c:v>-0.72433788255688103</c:v>
                </c:pt>
                <c:pt idx="1532">
                  <c:v>-0.86153056796726402</c:v>
                </c:pt>
                <c:pt idx="1533">
                  <c:v>-0.90766928582755202</c:v>
                </c:pt>
                <c:pt idx="1534">
                  <c:v>-0.79678418368717896</c:v>
                </c:pt>
                <c:pt idx="1535">
                  <c:v>-0.70336008821220697</c:v>
                </c:pt>
                <c:pt idx="1536">
                  <c:v>-0.75098436302374605</c:v>
                </c:pt>
                <c:pt idx="1537">
                  <c:v>-0.83176017178271799</c:v>
                </c:pt>
                <c:pt idx="1538">
                  <c:v>-0.83619208194829697</c:v>
                </c:pt>
                <c:pt idx="1539">
                  <c:v>-0.79486066774893505</c:v>
                </c:pt>
                <c:pt idx="1540">
                  <c:v>-0.79915615259108097</c:v>
                </c:pt>
                <c:pt idx="1541">
                  <c:v>-0.84481540072516703</c:v>
                </c:pt>
                <c:pt idx="1542">
                  <c:v>-0.86156774349325305</c:v>
                </c:pt>
                <c:pt idx="1543">
                  <c:v>-0.80468528465405598</c:v>
                </c:pt>
                <c:pt idx="1544">
                  <c:v>-0.70346193636504395</c:v>
                </c:pt>
                <c:pt idx="1545">
                  <c:v>-0.64857641040327896</c:v>
                </c:pt>
                <c:pt idx="1546">
                  <c:v>-0.69845785001962202</c:v>
                </c:pt>
                <c:pt idx="1547">
                  <c:v>-0.76633289875098798</c:v>
                </c:pt>
                <c:pt idx="1548">
                  <c:v>-0.73314079257926301</c:v>
                </c:pt>
                <c:pt idx="1549">
                  <c:v>-0.61704776700540198</c:v>
                </c:pt>
                <c:pt idx="1550">
                  <c:v>-0.55902691682786099</c:v>
                </c:pt>
                <c:pt idx="1551">
                  <c:v>-0.62348942481551695</c:v>
                </c:pt>
                <c:pt idx="1552">
                  <c:v>-0.686129452417787</c:v>
                </c:pt>
                <c:pt idx="1553">
                  <c:v>-0.61989775299375005</c:v>
                </c:pt>
                <c:pt idx="1554">
                  <c:v>-0.49043731930532802</c:v>
                </c:pt>
                <c:pt idx="1555">
                  <c:v>-0.45532306870842298</c:v>
                </c:pt>
                <c:pt idx="1556">
                  <c:v>-0.55309081221287204</c:v>
                </c:pt>
                <c:pt idx="1557">
                  <c:v>-0.62286509351173402</c:v>
                </c:pt>
                <c:pt idx="1558">
                  <c:v>-0.57094347354404795</c:v>
                </c:pt>
                <c:pt idx="1559">
                  <c:v>-0.44646583030805598</c:v>
                </c:pt>
                <c:pt idx="1560">
                  <c:v>-0.393435450275745</c:v>
                </c:pt>
                <c:pt idx="1561">
                  <c:v>-0.45586405924046802</c:v>
                </c:pt>
                <c:pt idx="1562">
                  <c:v>-0.52320716954738999</c:v>
                </c:pt>
                <c:pt idx="1563">
                  <c:v>-0.47780325580558197</c:v>
                </c:pt>
                <c:pt idx="1564">
                  <c:v>-0.379563023556443</c:v>
                </c:pt>
                <c:pt idx="1565">
                  <c:v>-0.38593752053253599</c:v>
                </c:pt>
                <c:pt idx="1566">
                  <c:v>-0.49166302722153399</c:v>
                </c:pt>
                <c:pt idx="1567">
                  <c:v>-0.57067335208256498</c:v>
                </c:pt>
                <c:pt idx="1568">
                  <c:v>-0.51144804436137203</c:v>
                </c:pt>
                <c:pt idx="1569">
                  <c:v>-0.37241349843043198</c:v>
                </c:pt>
                <c:pt idx="1570">
                  <c:v>-0.35331613422556502</c:v>
                </c:pt>
                <c:pt idx="1571">
                  <c:v>-0.46985949794455401</c:v>
                </c:pt>
                <c:pt idx="1572">
                  <c:v>-0.532156771044071</c:v>
                </c:pt>
                <c:pt idx="1573">
                  <c:v>-0.44846408324138998</c:v>
                </c:pt>
                <c:pt idx="1574">
                  <c:v>-0.35420924200897702</c:v>
                </c:pt>
                <c:pt idx="1575">
                  <c:v>-0.39812014385984101</c:v>
                </c:pt>
                <c:pt idx="1576">
                  <c:v>-0.50763085769679595</c:v>
                </c:pt>
                <c:pt idx="1577">
                  <c:v>-0.50469325100192397</c:v>
                </c:pt>
                <c:pt idx="1578">
                  <c:v>-0.36423034470240601</c:v>
                </c:pt>
                <c:pt idx="1579">
                  <c:v>-0.26132782383859798</c:v>
                </c:pt>
                <c:pt idx="1580">
                  <c:v>-0.317457816136823</c:v>
                </c:pt>
                <c:pt idx="1581">
                  <c:v>-0.44645441796671997</c:v>
                </c:pt>
                <c:pt idx="1582">
                  <c:v>-0.455381777327033</c:v>
                </c:pt>
                <c:pt idx="1583">
                  <c:v>-0.32572732334528998</c:v>
                </c:pt>
                <c:pt idx="1584">
                  <c:v>-0.22499033398906901</c:v>
                </c:pt>
                <c:pt idx="1585">
                  <c:v>-0.28906562977772399</c:v>
                </c:pt>
                <c:pt idx="1586">
                  <c:v>-0.39585796685236102</c:v>
                </c:pt>
                <c:pt idx="1587">
                  <c:v>-0.36952641759313498</c:v>
                </c:pt>
                <c:pt idx="1588">
                  <c:v>-0.24514620848304899</c:v>
                </c:pt>
                <c:pt idx="1589">
                  <c:v>-0.20484027499412599</c:v>
                </c:pt>
                <c:pt idx="1590">
                  <c:v>-0.28602902886325399</c:v>
                </c:pt>
                <c:pt idx="1591">
                  <c:v>-0.36733405722995299</c:v>
                </c:pt>
                <c:pt idx="1592">
                  <c:v>-0.36055600728329301</c:v>
                </c:pt>
                <c:pt idx="1593">
                  <c:v>-0.28564984082436201</c:v>
                </c:pt>
                <c:pt idx="1594">
                  <c:v>-0.23820455437066801</c:v>
                </c:pt>
                <c:pt idx="1595">
                  <c:v>-0.24268253641173401</c:v>
                </c:pt>
                <c:pt idx="1596">
                  <c:v>-0.27557111571331899</c:v>
                </c:pt>
                <c:pt idx="1597">
                  <c:v>-0.34452676365916002</c:v>
                </c:pt>
                <c:pt idx="1598">
                  <c:v>-0.42026774996543198</c:v>
                </c:pt>
                <c:pt idx="1599">
                  <c:v>-0.395738768344642</c:v>
                </c:pt>
                <c:pt idx="1600">
                  <c:v>-0.235343556058069</c:v>
                </c:pt>
                <c:pt idx="1601">
                  <c:v>-0.16761072588519699</c:v>
                </c:pt>
                <c:pt idx="1602">
                  <c:v>-0.314755327732825</c:v>
                </c:pt>
                <c:pt idx="1603">
                  <c:v>-0.48396612741953499</c:v>
                </c:pt>
                <c:pt idx="1604">
                  <c:v>-0.44280596724641402</c:v>
                </c:pt>
                <c:pt idx="1605">
                  <c:v>-0.24582588323792701</c:v>
                </c:pt>
                <c:pt idx="1606">
                  <c:v>-0.176822918217453</c:v>
                </c:pt>
                <c:pt idx="1607">
                  <c:v>-0.35274879977120499</c:v>
                </c:pt>
                <c:pt idx="1608">
                  <c:v>-0.52109817551453796</c:v>
                </c:pt>
                <c:pt idx="1609">
                  <c:v>-0.43265356403261901</c:v>
                </c:pt>
                <c:pt idx="1610">
                  <c:v>-0.20539568322988</c:v>
                </c:pt>
                <c:pt idx="1611">
                  <c:v>-0.123872897233525</c:v>
                </c:pt>
                <c:pt idx="1612">
                  <c:v>-0.286746698832132</c:v>
                </c:pt>
                <c:pt idx="1613">
                  <c:v>-0.44237987008656798</c:v>
                </c:pt>
                <c:pt idx="1614">
                  <c:v>-0.38193936934101202</c:v>
                </c:pt>
                <c:pt idx="1615">
                  <c:v>-0.18579808002067399</c:v>
                </c:pt>
                <c:pt idx="1616">
                  <c:v>-9.4125279002639603E-2</c:v>
                </c:pt>
                <c:pt idx="1617">
                  <c:v>-0.185188565580574</c:v>
                </c:pt>
                <c:pt idx="1618">
                  <c:v>-0.28117983233516902</c:v>
                </c:pt>
                <c:pt idx="1619">
                  <c:v>-0.234207954247693</c:v>
                </c:pt>
                <c:pt idx="1620">
                  <c:v>-0.12388989953950599</c:v>
                </c:pt>
                <c:pt idx="1621">
                  <c:v>-0.12593208937346301</c:v>
                </c:pt>
                <c:pt idx="1622">
                  <c:v>-0.217292016997646</c:v>
                </c:pt>
                <c:pt idx="1623">
                  <c:v>-0.26655090704565498</c:v>
                </c:pt>
                <c:pt idx="1624">
                  <c:v>-0.245063861269329</c:v>
                </c:pt>
                <c:pt idx="1625">
                  <c:v>-0.214852745675671</c:v>
                </c:pt>
                <c:pt idx="1626">
                  <c:v>-0.23590151979146801</c:v>
                </c:pt>
                <c:pt idx="1627">
                  <c:v>-0.27057324248818299</c:v>
                </c:pt>
                <c:pt idx="1628">
                  <c:v>-0.290484577312554</c:v>
                </c:pt>
                <c:pt idx="1629">
                  <c:v>-0.27583807210476102</c:v>
                </c:pt>
                <c:pt idx="1630">
                  <c:v>-0.28605491118523202</c:v>
                </c:pt>
                <c:pt idx="1631">
                  <c:v>-0.33984160515183198</c:v>
                </c:pt>
                <c:pt idx="1632">
                  <c:v>-0.361819055127796</c:v>
                </c:pt>
                <c:pt idx="1633">
                  <c:v>-0.316010712293746</c:v>
                </c:pt>
                <c:pt idx="1634">
                  <c:v>-0.27312752836536403</c:v>
                </c:pt>
                <c:pt idx="1635">
                  <c:v>-0.32199143598742802</c:v>
                </c:pt>
                <c:pt idx="1636">
                  <c:v>-0.39094790896319798</c:v>
                </c:pt>
                <c:pt idx="1637">
                  <c:v>-0.37346265238085102</c:v>
                </c:pt>
                <c:pt idx="1638">
                  <c:v>-0.29070225321947801</c:v>
                </c:pt>
                <c:pt idx="1639">
                  <c:v>-0.29398239817629701</c:v>
                </c:pt>
                <c:pt idx="1640">
                  <c:v>-0.39568813442821199</c:v>
                </c:pt>
                <c:pt idx="1641">
                  <c:v>-0.44975504246392001</c:v>
                </c:pt>
                <c:pt idx="1642">
                  <c:v>-0.39064445610995302</c:v>
                </c:pt>
                <c:pt idx="1643">
                  <c:v>-0.32309281400364398</c:v>
                </c:pt>
                <c:pt idx="1644">
                  <c:v>-0.36567106233161401</c:v>
                </c:pt>
                <c:pt idx="1645">
                  <c:v>-0.47525100514178498</c:v>
                </c:pt>
                <c:pt idx="1646">
                  <c:v>-0.48274550553253398</c:v>
                </c:pt>
                <c:pt idx="1647">
                  <c:v>-0.34870935383241802</c:v>
                </c:pt>
                <c:pt idx="1648">
                  <c:v>-0.27730243496705498</c:v>
                </c:pt>
                <c:pt idx="1649">
                  <c:v>-0.38192625629471799</c:v>
                </c:pt>
                <c:pt idx="1650">
                  <c:v>-0.51359601105013997</c:v>
                </c:pt>
                <c:pt idx="1651">
                  <c:v>-0.43768729647189197</c:v>
                </c:pt>
                <c:pt idx="1652">
                  <c:v>-0.226844047723091</c:v>
                </c:pt>
                <c:pt idx="1653">
                  <c:v>-0.136382903277422</c:v>
                </c:pt>
                <c:pt idx="1654">
                  <c:v>-0.287548038785928</c:v>
                </c:pt>
                <c:pt idx="1655">
                  <c:v>-0.442549629862242</c:v>
                </c:pt>
                <c:pt idx="1656">
                  <c:v>-0.36555742502559901</c:v>
                </c:pt>
                <c:pt idx="1657">
                  <c:v>-0.13242529142439699</c:v>
                </c:pt>
                <c:pt idx="1658">
                  <c:v>-5.4669961537569998E-2</c:v>
                </c:pt>
                <c:pt idx="1659">
                  <c:v>-0.22270538344747501</c:v>
                </c:pt>
                <c:pt idx="1660">
                  <c:v>-0.35093055775053</c:v>
                </c:pt>
                <c:pt idx="1661">
                  <c:v>-0.229097200795536</c:v>
                </c:pt>
                <c:pt idx="1662">
                  <c:v>-4.30124324234952E-2</c:v>
                </c:pt>
                <c:pt idx="1663">
                  <c:v>-5.0040768604844701E-2</c:v>
                </c:pt>
                <c:pt idx="1664">
                  <c:v>-0.219348961147147</c:v>
                </c:pt>
                <c:pt idx="1665">
                  <c:v>-0.31152854359666499</c:v>
                </c:pt>
                <c:pt idx="1666">
                  <c:v>-0.226991084891039</c:v>
                </c:pt>
                <c:pt idx="1667">
                  <c:v>-9.8315576337711194E-2</c:v>
                </c:pt>
                <c:pt idx="1668">
                  <c:v>-7.9273733006573296E-2</c:v>
                </c:pt>
                <c:pt idx="1669">
                  <c:v>-0.18000680583989401</c:v>
                </c:pt>
                <c:pt idx="1670">
                  <c:v>-0.25511099744056698</c:v>
                </c:pt>
                <c:pt idx="1671">
                  <c:v>-0.208192317395685</c:v>
                </c:pt>
                <c:pt idx="1672">
                  <c:v>-0.10800605230662</c:v>
                </c:pt>
                <c:pt idx="1673">
                  <c:v>-0.110931366397238</c:v>
                </c:pt>
                <c:pt idx="1674">
                  <c:v>-0.22224399791184599</c:v>
                </c:pt>
                <c:pt idx="1675">
                  <c:v>-0.28968785436995798</c:v>
                </c:pt>
                <c:pt idx="1676">
                  <c:v>-0.18973140089948901</c:v>
                </c:pt>
                <c:pt idx="1677">
                  <c:v>-3.2066851973951302E-2</c:v>
                </c:pt>
                <c:pt idx="1678">
                  <c:v>-1.4826956413514799E-2</c:v>
                </c:pt>
                <c:pt idx="1679">
                  <c:v>-0.148184401202854</c:v>
                </c:pt>
                <c:pt idx="1680">
                  <c:v>-0.231999292899502</c:v>
                </c:pt>
                <c:pt idx="1681">
                  <c:v>-0.13881121361904999</c:v>
                </c:pt>
                <c:pt idx="1682">
                  <c:v>8.9399960635176898E-3</c:v>
                </c:pt>
                <c:pt idx="1683">
                  <c:v>-8.1266270876199E-3</c:v>
                </c:pt>
                <c:pt idx="1684">
                  <c:v>-0.16500003183634199</c:v>
                </c:pt>
                <c:pt idx="1685">
                  <c:v>-0.208643469465329</c:v>
                </c:pt>
                <c:pt idx="1686">
                  <c:v>-6.6515029539146994E-2</c:v>
                </c:pt>
                <c:pt idx="1687">
                  <c:v>3.3963094146230298E-2</c:v>
                </c:pt>
                <c:pt idx="1688">
                  <c:v>-7.7380455024751799E-2</c:v>
                </c:pt>
                <c:pt idx="1689">
                  <c:v>-0.23604781567385599</c:v>
                </c:pt>
                <c:pt idx="1690">
                  <c:v>-0.20025117191238401</c:v>
                </c:pt>
                <c:pt idx="1691">
                  <c:v>-3.4182807140325601E-2</c:v>
                </c:pt>
                <c:pt idx="1692">
                  <c:v>-1.6023892418417E-2</c:v>
                </c:pt>
                <c:pt idx="1693">
                  <c:v>-0.18916148192502599</c:v>
                </c:pt>
                <c:pt idx="1694">
                  <c:v>-0.295653272700235</c:v>
                </c:pt>
                <c:pt idx="1695">
                  <c:v>-0.174320256983548</c:v>
                </c:pt>
                <c:pt idx="1696">
                  <c:v>-3.9657816743897401E-2</c:v>
                </c:pt>
                <c:pt idx="1697">
                  <c:v>-0.10478446477742399</c:v>
                </c:pt>
                <c:pt idx="1698">
                  <c:v>-0.29092234108068699</c:v>
                </c:pt>
                <c:pt idx="1699">
                  <c:v>-0.31990856290440201</c:v>
                </c:pt>
                <c:pt idx="1700">
                  <c:v>-0.16697290095956399</c:v>
                </c:pt>
                <c:pt idx="1701">
                  <c:v>-6.1223199859739397E-2</c:v>
                </c:pt>
                <c:pt idx="1702">
                  <c:v>-0.156626169194964</c:v>
                </c:pt>
                <c:pt idx="1703">
                  <c:v>-0.35147149782488901</c:v>
                </c:pt>
                <c:pt idx="1704">
                  <c:v>-0.427498754652617</c:v>
                </c:pt>
                <c:pt idx="1705">
                  <c:v>-0.32294778155548398</c:v>
                </c:pt>
                <c:pt idx="1706">
                  <c:v>-0.209590058451254</c:v>
                </c:pt>
                <c:pt idx="1707">
                  <c:v>-0.26388328685140999</c:v>
                </c:pt>
                <c:pt idx="1708">
                  <c:v>-0.44214422183296098</c:v>
                </c:pt>
                <c:pt idx="1709">
                  <c:v>-0.51094024662830795</c:v>
                </c:pt>
                <c:pt idx="1710">
                  <c:v>-0.40714534350570297</c:v>
                </c:pt>
                <c:pt idx="1711">
                  <c:v>-0.29264826779501601</c:v>
                </c:pt>
                <c:pt idx="1712">
                  <c:v>-0.34522633664019498</c:v>
                </c:pt>
                <c:pt idx="1713">
                  <c:v>-0.49793705596215398</c:v>
                </c:pt>
                <c:pt idx="1714">
                  <c:v>-0.552956226526504</c:v>
                </c:pt>
                <c:pt idx="1715">
                  <c:v>-0.41453875166825999</c:v>
                </c:pt>
                <c:pt idx="1716">
                  <c:v>-0.26008394586753503</c:v>
                </c:pt>
                <c:pt idx="1717">
                  <c:v>-0.290702565655863</c:v>
                </c:pt>
                <c:pt idx="1718">
                  <c:v>-0.44493443801371702</c:v>
                </c:pt>
                <c:pt idx="1719">
                  <c:v>-0.47037910063522698</c:v>
                </c:pt>
                <c:pt idx="1720">
                  <c:v>-0.34303757805838497</c:v>
                </c:pt>
                <c:pt idx="1721">
                  <c:v>-0.28185963566465899</c:v>
                </c:pt>
                <c:pt idx="1722">
                  <c:v>-0.383375213583661</c:v>
                </c:pt>
                <c:pt idx="1723">
                  <c:v>-0.45535303711182001</c:v>
                </c:pt>
                <c:pt idx="1724">
                  <c:v>-0.40784113108060099</c:v>
                </c:pt>
                <c:pt idx="1725">
                  <c:v>-0.33483211513043898</c:v>
                </c:pt>
                <c:pt idx="1726">
                  <c:v>-0.35960571412613201</c:v>
                </c:pt>
                <c:pt idx="1727">
                  <c:v>-0.44213933541834599</c:v>
                </c:pt>
                <c:pt idx="1728">
                  <c:v>-0.50699731138359905</c:v>
                </c:pt>
                <c:pt idx="1729">
                  <c:v>-0.55167813229178297</c:v>
                </c:pt>
                <c:pt idx="1730">
                  <c:v>-0.54711107479721399</c:v>
                </c:pt>
                <c:pt idx="1731">
                  <c:v>-0.52627198838035805</c:v>
                </c:pt>
                <c:pt idx="1732">
                  <c:v>-0.52436649721119</c:v>
                </c:pt>
                <c:pt idx="1733">
                  <c:v>-0.55663481134570203</c:v>
                </c:pt>
                <c:pt idx="1734">
                  <c:v>-0.63274364442281605</c:v>
                </c:pt>
                <c:pt idx="1735">
                  <c:v>-0.64729683667360405</c:v>
                </c:pt>
                <c:pt idx="1736">
                  <c:v>-0.58082558227724201</c:v>
                </c:pt>
                <c:pt idx="1737">
                  <c:v>-0.56170767944723798</c:v>
                </c:pt>
                <c:pt idx="1738">
                  <c:v>-0.66884126681134104</c:v>
                </c:pt>
                <c:pt idx="1739">
                  <c:v>-0.77557571393020897</c:v>
                </c:pt>
                <c:pt idx="1740">
                  <c:v>-0.74869268278928303</c:v>
                </c:pt>
                <c:pt idx="1741">
                  <c:v>-0.64773885607672799</c:v>
                </c:pt>
                <c:pt idx="1742">
                  <c:v>-0.63974592779783201</c:v>
                </c:pt>
                <c:pt idx="1743">
                  <c:v>-0.735992752589822</c:v>
                </c:pt>
                <c:pt idx="1744">
                  <c:v>-0.79748350865929696</c:v>
                </c:pt>
                <c:pt idx="1745">
                  <c:v>-0.75483705008247104</c:v>
                </c:pt>
                <c:pt idx="1746">
                  <c:v>-0.70492610657095101</c:v>
                </c:pt>
                <c:pt idx="1747">
                  <c:v>-0.75247231330791897</c:v>
                </c:pt>
                <c:pt idx="1748">
                  <c:v>-0.83676521173271101</c:v>
                </c:pt>
                <c:pt idx="1749">
                  <c:v>-0.79802010506182297</c:v>
                </c:pt>
                <c:pt idx="1750">
                  <c:v>-0.67035349809998401</c:v>
                </c:pt>
                <c:pt idx="1751">
                  <c:v>-0.63172014548021505</c:v>
                </c:pt>
                <c:pt idx="1752">
                  <c:v>-0.74641463363056404</c:v>
                </c:pt>
                <c:pt idx="1753">
                  <c:v>-0.84469351162411499</c:v>
                </c:pt>
                <c:pt idx="1754">
                  <c:v>-0.76891660854937505</c:v>
                </c:pt>
                <c:pt idx="1755">
                  <c:v>-0.64419053636919399</c:v>
                </c:pt>
                <c:pt idx="1756">
                  <c:v>-0.66418181934523002</c:v>
                </c:pt>
                <c:pt idx="1757">
                  <c:v>-0.80278957683910301</c:v>
                </c:pt>
                <c:pt idx="1758">
                  <c:v>-0.856119442392554</c:v>
                </c:pt>
                <c:pt idx="1759">
                  <c:v>-0.77851740550835302</c:v>
                </c:pt>
                <c:pt idx="1760">
                  <c:v>-0.74729988601711705</c:v>
                </c:pt>
                <c:pt idx="1761">
                  <c:v>-0.80346620564802096</c:v>
                </c:pt>
                <c:pt idx="1762">
                  <c:v>-0.84304721451636</c:v>
                </c:pt>
                <c:pt idx="1763">
                  <c:v>-0.90046467846505596</c:v>
                </c:pt>
                <c:pt idx="1764">
                  <c:v>-0.97289432487025296</c:v>
                </c:pt>
                <c:pt idx="1765">
                  <c:v>-0.94416676275994804</c:v>
                </c:pt>
                <c:pt idx="1766">
                  <c:v>-0.83581072275268298</c:v>
                </c:pt>
                <c:pt idx="1767">
                  <c:v>-0.86440666757067597</c:v>
                </c:pt>
                <c:pt idx="1768">
                  <c:v>-1.0385575727180401</c:v>
                </c:pt>
                <c:pt idx="1769">
                  <c:v>-1.10329172252841</c:v>
                </c:pt>
                <c:pt idx="1770">
                  <c:v>-0.97274773448364704</c:v>
                </c:pt>
                <c:pt idx="1771">
                  <c:v>-0.84739709373423</c:v>
                </c:pt>
                <c:pt idx="1772">
                  <c:v>-0.93439909586530201</c:v>
                </c:pt>
                <c:pt idx="1773">
                  <c:v>-1.1015658363017999</c:v>
                </c:pt>
                <c:pt idx="1774">
                  <c:v>-1.1025457201089901</c:v>
                </c:pt>
                <c:pt idx="1775">
                  <c:v>-0.922456034677679</c:v>
                </c:pt>
                <c:pt idx="1776">
                  <c:v>-0.82014861784085702</c:v>
                </c:pt>
                <c:pt idx="1777">
                  <c:v>-0.91389695656030701</c:v>
                </c:pt>
                <c:pt idx="1778">
                  <c:v>-1.0700275874119101</c:v>
                </c:pt>
                <c:pt idx="1779">
                  <c:v>-1.0692099486217299</c:v>
                </c:pt>
                <c:pt idx="1780">
                  <c:v>-0.91120697740262802</c:v>
                </c:pt>
                <c:pt idx="1781">
                  <c:v>-0.79018042429066704</c:v>
                </c:pt>
                <c:pt idx="1782">
                  <c:v>-0.83974247423486703</c:v>
                </c:pt>
                <c:pt idx="1783">
                  <c:v>-0.98038926451994202</c:v>
                </c:pt>
                <c:pt idx="1784">
                  <c:v>-0.99374563044210595</c:v>
                </c:pt>
                <c:pt idx="1785">
                  <c:v>-0.84857635106726503</c:v>
                </c:pt>
                <c:pt idx="1786">
                  <c:v>-0.76050633985440097</c:v>
                </c:pt>
                <c:pt idx="1787">
                  <c:v>-0.849626948017004</c:v>
                </c:pt>
                <c:pt idx="1788">
                  <c:v>-0.983113256577411</c:v>
                </c:pt>
                <c:pt idx="1789">
                  <c:v>-0.98118761101721896</c:v>
                </c:pt>
                <c:pt idx="1790">
                  <c:v>-0.84403432130852696</c:v>
                </c:pt>
                <c:pt idx="1791">
                  <c:v>-0.72733070186330895</c:v>
                </c:pt>
                <c:pt idx="1792">
                  <c:v>-0.77101271614591804</c:v>
                </c:pt>
                <c:pt idx="1793">
                  <c:v>-0.91381769173676697</c:v>
                </c:pt>
                <c:pt idx="1794">
                  <c:v>-0.93612521244648395</c:v>
                </c:pt>
                <c:pt idx="1795">
                  <c:v>-0.81735129788432903</c:v>
                </c:pt>
                <c:pt idx="1796">
                  <c:v>-0.75191166947129695</c:v>
                </c:pt>
                <c:pt idx="1797">
                  <c:v>-0.83050054009308305</c:v>
                </c:pt>
                <c:pt idx="1798">
                  <c:v>-0.89832737596770995</c:v>
                </c:pt>
                <c:pt idx="1799">
                  <c:v>-0.85975992181266703</c:v>
                </c:pt>
                <c:pt idx="1800">
                  <c:v>-0.79531390798018697</c:v>
                </c:pt>
                <c:pt idx="1801">
                  <c:v>-0.80962776293699701</c:v>
                </c:pt>
                <c:pt idx="1802">
                  <c:v>-0.85690119507648799</c:v>
                </c:pt>
                <c:pt idx="1803">
                  <c:v>-0.86031386879992</c:v>
                </c:pt>
                <c:pt idx="1804">
                  <c:v>-0.819271855513932</c:v>
                </c:pt>
                <c:pt idx="1805">
                  <c:v>-0.76075328008516796</c:v>
                </c:pt>
                <c:pt idx="1806">
                  <c:v>-0.700221744574264</c:v>
                </c:pt>
                <c:pt idx="1807">
                  <c:v>-0.66119175005280695</c:v>
                </c:pt>
                <c:pt idx="1808">
                  <c:v>-0.62576991082056499</c:v>
                </c:pt>
                <c:pt idx="1809">
                  <c:v>-0.57402363667497902</c:v>
                </c:pt>
                <c:pt idx="1810">
                  <c:v>-0.53008610502081399</c:v>
                </c:pt>
                <c:pt idx="1811">
                  <c:v>-0.55260635368847399</c:v>
                </c:pt>
                <c:pt idx="1812">
                  <c:v>-0.58804162714977704</c:v>
                </c:pt>
                <c:pt idx="1813">
                  <c:v>-0.52809274116231097</c:v>
                </c:pt>
                <c:pt idx="1814">
                  <c:v>-0.40469606049146001</c:v>
                </c:pt>
                <c:pt idx="1815">
                  <c:v>-0.39441212805252202</c:v>
                </c:pt>
                <c:pt idx="1816">
                  <c:v>-0.49454994055201901</c:v>
                </c:pt>
                <c:pt idx="1817">
                  <c:v>-0.51424104524443204</c:v>
                </c:pt>
                <c:pt idx="1818">
                  <c:v>-0.39882759010686097</c:v>
                </c:pt>
                <c:pt idx="1819">
                  <c:v>-0.35591515024020698</c:v>
                </c:pt>
                <c:pt idx="1820">
                  <c:v>-0.48354162643619197</c:v>
                </c:pt>
                <c:pt idx="1821">
                  <c:v>-0.57950531280451401</c:v>
                </c:pt>
                <c:pt idx="1822">
                  <c:v>-0.49491317618776498</c:v>
                </c:pt>
                <c:pt idx="1823">
                  <c:v>-0.35103033585434601</c:v>
                </c:pt>
                <c:pt idx="1824">
                  <c:v>-0.34580304572818898</c:v>
                </c:pt>
                <c:pt idx="1825">
                  <c:v>-0.44311900096579299</c:v>
                </c:pt>
                <c:pt idx="1826">
                  <c:v>-0.51131227306285598</c:v>
                </c:pt>
                <c:pt idx="1827">
                  <c:v>-0.47633432131567499</c:v>
                </c:pt>
                <c:pt idx="1828">
                  <c:v>-0.40796994531092401</c:v>
                </c:pt>
                <c:pt idx="1829">
                  <c:v>-0.39995729730333102</c:v>
                </c:pt>
                <c:pt idx="1830">
                  <c:v>-0.45267970128222101</c:v>
                </c:pt>
                <c:pt idx="1831">
                  <c:v>-0.47556341368988297</c:v>
                </c:pt>
                <c:pt idx="1832">
                  <c:v>-0.40443012683058999</c:v>
                </c:pt>
                <c:pt idx="1833">
                  <c:v>-0.31378822591142302</c:v>
                </c:pt>
                <c:pt idx="1834">
                  <c:v>-0.29617814320209801</c:v>
                </c:pt>
                <c:pt idx="1835">
                  <c:v>-0.34283582831909598</c:v>
                </c:pt>
                <c:pt idx="1836">
                  <c:v>-0.35653610200216601</c:v>
                </c:pt>
                <c:pt idx="1837">
                  <c:v>-0.321368468317075</c:v>
                </c:pt>
                <c:pt idx="1838">
                  <c:v>-0.28161966020149898</c:v>
                </c:pt>
                <c:pt idx="1839">
                  <c:v>-0.27599492314720903</c:v>
                </c:pt>
                <c:pt idx="1840">
                  <c:v>-0.27418196838840397</c:v>
                </c:pt>
                <c:pt idx="1841">
                  <c:v>-0.27419271311774202</c:v>
                </c:pt>
                <c:pt idx="1842">
                  <c:v>-0.268884371851697</c:v>
                </c:pt>
                <c:pt idx="1843">
                  <c:v>-0.26767665873677499</c:v>
                </c:pt>
                <c:pt idx="1844">
                  <c:v>-0.25189257177777302</c:v>
                </c:pt>
                <c:pt idx="1845">
                  <c:v>-0.22225864092945299</c:v>
                </c:pt>
                <c:pt idx="1846">
                  <c:v>-0.21978761027145299</c:v>
                </c:pt>
                <c:pt idx="1847">
                  <c:v>-0.25142664110239799</c:v>
                </c:pt>
                <c:pt idx="1848">
                  <c:v>-0.262931466763689</c:v>
                </c:pt>
                <c:pt idx="1849">
                  <c:v>-0.22858600150050201</c:v>
                </c:pt>
                <c:pt idx="1850">
                  <c:v>-0.19804815345509</c:v>
                </c:pt>
                <c:pt idx="1851">
                  <c:v>-0.22044622929541899</c:v>
                </c:pt>
                <c:pt idx="1852">
                  <c:v>-0.26785094065454002</c:v>
                </c:pt>
                <c:pt idx="1853">
                  <c:v>-0.24336884166945</c:v>
                </c:pt>
                <c:pt idx="1854">
                  <c:v>-0.11830453260932899</c:v>
                </c:pt>
                <c:pt idx="1855">
                  <c:v>-2.8171101967302499E-2</c:v>
                </c:pt>
                <c:pt idx="1856">
                  <c:v>-9.8518569741770506E-2</c:v>
                </c:pt>
                <c:pt idx="1857">
                  <c:v>-0.20974638773958501</c:v>
                </c:pt>
                <c:pt idx="1858">
                  <c:v>-0.141863324051172</c:v>
                </c:pt>
                <c:pt idx="1859">
                  <c:v>3.7047394534994199E-2</c:v>
                </c:pt>
                <c:pt idx="1860">
                  <c:v>7.3426499044756996E-2</c:v>
                </c:pt>
                <c:pt idx="1861">
                  <c:v>-6.1678109593430001E-2</c:v>
                </c:pt>
                <c:pt idx="1862">
                  <c:v>-0.110149191385488</c:v>
                </c:pt>
                <c:pt idx="1863">
                  <c:v>5.7336787293394302E-2</c:v>
                </c:pt>
                <c:pt idx="1864">
                  <c:v>0.23169444984311799</c:v>
                </c:pt>
                <c:pt idx="1865">
                  <c:v>0.162883491871156</c:v>
                </c:pt>
                <c:pt idx="1866">
                  <c:v>-7.4975404966153196E-3</c:v>
                </c:pt>
                <c:pt idx="1867">
                  <c:v>-3.95342745412108E-3</c:v>
                </c:pt>
                <c:pt idx="1868">
                  <c:v>0.15646364283593001</c:v>
                </c:pt>
                <c:pt idx="1869">
                  <c:v>0.22906738089275699</c:v>
                </c:pt>
                <c:pt idx="1870">
                  <c:v>0.13235636097820699</c:v>
                </c:pt>
                <c:pt idx="1871">
                  <c:v>5.9236294856631802E-2</c:v>
                </c:pt>
                <c:pt idx="1872">
                  <c:v>0.132044956070245</c:v>
                </c:pt>
                <c:pt idx="1873">
                  <c:v>0.24283154986831301</c:v>
                </c:pt>
                <c:pt idx="1874">
                  <c:v>0.22528244935004599</c:v>
                </c:pt>
                <c:pt idx="1875">
                  <c:v>0.1450451286927</c:v>
                </c:pt>
                <c:pt idx="1876">
                  <c:v>0.13850128587826299</c:v>
                </c:pt>
                <c:pt idx="1877">
                  <c:v>0.20395972427981199</c:v>
                </c:pt>
                <c:pt idx="1878">
                  <c:v>0.20829023773143199</c:v>
                </c:pt>
                <c:pt idx="1879">
                  <c:v>0.14698165480950801</c:v>
                </c:pt>
                <c:pt idx="1880">
                  <c:v>0.15686829550961001</c:v>
                </c:pt>
                <c:pt idx="1881">
                  <c:v>0.23134842695272001</c:v>
                </c:pt>
                <c:pt idx="1882">
                  <c:v>0.23427628838176401</c:v>
                </c:pt>
                <c:pt idx="1883">
                  <c:v>0.156284475182218</c:v>
                </c:pt>
                <c:pt idx="1884">
                  <c:v>0.135421475516878</c:v>
                </c:pt>
                <c:pt idx="1885">
                  <c:v>0.19439846555090401</c:v>
                </c:pt>
                <c:pt idx="1886">
                  <c:v>0.24659851215554299</c:v>
                </c:pt>
                <c:pt idx="1887">
                  <c:v>0.19954421492327801</c:v>
                </c:pt>
                <c:pt idx="1888">
                  <c:v>0.14912532841350401</c:v>
                </c:pt>
                <c:pt idx="1889">
                  <c:v>0.16520193298138899</c:v>
                </c:pt>
                <c:pt idx="1890">
                  <c:v>0.21968237985393499</c:v>
                </c:pt>
                <c:pt idx="1891">
                  <c:v>0.20866054243896301</c:v>
                </c:pt>
                <c:pt idx="1892">
                  <c:v>0.158829517490744</c:v>
                </c:pt>
                <c:pt idx="1893">
                  <c:v>0.15199859440107799</c:v>
                </c:pt>
                <c:pt idx="1894">
                  <c:v>0.18039643385823401</c:v>
                </c:pt>
                <c:pt idx="1895">
                  <c:v>0.17260681138751</c:v>
                </c:pt>
                <c:pt idx="1896">
                  <c:v>0.158477378541832</c:v>
                </c:pt>
                <c:pt idx="1897">
                  <c:v>0.200946388316182</c:v>
                </c:pt>
                <c:pt idx="1898">
                  <c:v>0.25961745492490701</c:v>
                </c:pt>
                <c:pt idx="1899">
                  <c:v>0.226037876634478</c:v>
                </c:pt>
                <c:pt idx="1900">
                  <c:v>0.153084647496982</c:v>
                </c:pt>
                <c:pt idx="1901">
                  <c:v>0.18171200466180401</c:v>
                </c:pt>
                <c:pt idx="1902">
                  <c:v>0.27882793981029802</c:v>
                </c:pt>
                <c:pt idx="1903">
                  <c:v>0.28995568794728399</c:v>
                </c:pt>
                <c:pt idx="1904">
                  <c:v>0.169816179392242</c:v>
                </c:pt>
                <c:pt idx="1905">
                  <c:v>9.3031788032504795E-2</c:v>
                </c:pt>
                <c:pt idx="1906">
                  <c:v>0.16422242431921999</c:v>
                </c:pt>
                <c:pt idx="1907">
                  <c:v>0.29945352594513902</c:v>
                </c:pt>
                <c:pt idx="1908">
                  <c:v>0.305336183204929</c:v>
                </c:pt>
                <c:pt idx="1909">
                  <c:v>0.174336638789967</c:v>
                </c:pt>
                <c:pt idx="1910">
                  <c:v>7.5687741151483495E-2</c:v>
                </c:pt>
                <c:pt idx="1911">
                  <c:v>0.116543788290925</c:v>
                </c:pt>
                <c:pt idx="1912">
                  <c:v>0.22655698061187399</c:v>
                </c:pt>
                <c:pt idx="1913">
                  <c:v>0.27117103545201299</c:v>
                </c:pt>
                <c:pt idx="1914">
                  <c:v>0.18731959006434801</c:v>
                </c:pt>
                <c:pt idx="1915">
                  <c:v>9.20729265291413E-2</c:v>
                </c:pt>
                <c:pt idx="1916">
                  <c:v>0.11758291833704899</c:v>
                </c:pt>
                <c:pt idx="1917">
                  <c:v>0.206474864584933</c:v>
                </c:pt>
                <c:pt idx="1918">
                  <c:v>0.20998640958885001</c:v>
                </c:pt>
                <c:pt idx="1919">
                  <c:v>0.121853582082494</c:v>
                </c:pt>
                <c:pt idx="1920">
                  <c:v>7.9272834856723706E-2</c:v>
                </c:pt>
                <c:pt idx="1921">
                  <c:v>0.138836180851441</c:v>
                </c:pt>
                <c:pt idx="1922">
                  <c:v>0.20057851363715401</c:v>
                </c:pt>
                <c:pt idx="1923">
                  <c:v>0.16835188427827999</c:v>
                </c:pt>
                <c:pt idx="1924">
                  <c:v>0.114793514537609</c:v>
                </c:pt>
                <c:pt idx="1925">
                  <c:v>0.13447421050064101</c:v>
                </c:pt>
                <c:pt idx="1926">
                  <c:v>0.141565287135406</c:v>
                </c:pt>
                <c:pt idx="1927">
                  <c:v>3.6076716600646798E-2</c:v>
                </c:pt>
                <c:pt idx="1928">
                  <c:v>-6.6719218778189301E-2</c:v>
                </c:pt>
                <c:pt idx="1929">
                  <c:v>1.2251922066766899E-2</c:v>
                </c:pt>
                <c:pt idx="1930">
                  <c:v>0.17622160901707601</c:v>
                </c:pt>
                <c:pt idx="1931">
                  <c:v>0.17518448776412701</c:v>
                </c:pt>
                <c:pt idx="1932">
                  <c:v>-1.12976068040211E-2</c:v>
                </c:pt>
                <c:pt idx="1933">
                  <c:v>-0.12988345347389399</c:v>
                </c:pt>
                <c:pt idx="1934">
                  <c:v>-4.5980034270854703E-2</c:v>
                </c:pt>
                <c:pt idx="1935">
                  <c:v>6.13623394568776E-2</c:v>
                </c:pt>
                <c:pt idx="1936">
                  <c:v>2.84657077800574E-2</c:v>
                </c:pt>
                <c:pt idx="1937">
                  <c:v>-7.44655830743568E-2</c:v>
                </c:pt>
                <c:pt idx="1938">
                  <c:v>-7.3559024585136898E-2</c:v>
                </c:pt>
                <c:pt idx="1939">
                  <c:v>4.25741474833643E-2</c:v>
                </c:pt>
                <c:pt idx="1940">
                  <c:v>0.12125739184574499</c:v>
                </c:pt>
                <c:pt idx="1941">
                  <c:v>8.2591575017005397E-2</c:v>
                </c:pt>
                <c:pt idx="1942">
                  <c:v>1.9434248693954699E-3</c:v>
                </c:pt>
                <c:pt idx="1943">
                  <c:v>-2.4852534580702398E-2</c:v>
                </c:pt>
                <c:pt idx="1944">
                  <c:v>-1.75444882873989E-2</c:v>
                </c:pt>
                <c:pt idx="1945">
                  <c:v>-2.69368750181797E-2</c:v>
                </c:pt>
                <c:pt idx="1946">
                  <c:v>-2.2534522523358101E-2</c:v>
                </c:pt>
                <c:pt idx="1947">
                  <c:v>4.6464057488975599E-2</c:v>
                </c:pt>
                <c:pt idx="1948">
                  <c:v>9.5825071753722499E-2</c:v>
                </c:pt>
                <c:pt idx="1949">
                  <c:v>3.7249759178365503E-2</c:v>
                </c:pt>
                <c:pt idx="1950">
                  <c:v>-9.2127559529757194E-2</c:v>
                </c:pt>
                <c:pt idx="1951">
                  <c:v>-0.15096424482388199</c:v>
                </c:pt>
                <c:pt idx="1952">
                  <c:v>-8.9715189955938898E-2</c:v>
                </c:pt>
                <c:pt idx="1953">
                  <c:v>-5.3186627852767197E-2</c:v>
                </c:pt>
                <c:pt idx="1954">
                  <c:v>-0.15956428562293401</c:v>
                </c:pt>
                <c:pt idx="1955">
                  <c:v>-0.32967889952993801</c:v>
                </c:pt>
                <c:pt idx="1956">
                  <c:v>-0.36258301130811699</c:v>
                </c:pt>
                <c:pt idx="1957">
                  <c:v>-0.22914725146978299</c:v>
                </c:pt>
                <c:pt idx="1958">
                  <c:v>-0.17310567119852699</c:v>
                </c:pt>
                <c:pt idx="1959">
                  <c:v>-0.33964510354496702</c:v>
                </c:pt>
                <c:pt idx="1960">
                  <c:v>-0.55193161939178004</c:v>
                </c:pt>
                <c:pt idx="1961">
                  <c:v>-0.55088826777955502</c:v>
                </c:pt>
                <c:pt idx="1962">
                  <c:v>-0.36091495423150299</c:v>
                </c:pt>
                <c:pt idx="1963">
                  <c:v>-0.25583474356829999</c:v>
                </c:pt>
                <c:pt idx="1964">
                  <c:v>-0.402960155917298</c:v>
                </c:pt>
                <c:pt idx="1965">
                  <c:v>-0.59574412037426305</c:v>
                </c:pt>
                <c:pt idx="1966">
                  <c:v>-0.56564455097623001</c:v>
                </c:pt>
                <c:pt idx="1967">
                  <c:v>-0.38729452564154998</c:v>
                </c:pt>
                <c:pt idx="1968">
                  <c:v>-0.33342113399220302</c:v>
                </c:pt>
                <c:pt idx="1969">
                  <c:v>-0.482835881154073</c:v>
                </c:pt>
                <c:pt idx="1970">
                  <c:v>-0.62540229715531803</c:v>
                </c:pt>
                <c:pt idx="1971">
                  <c:v>-0.57443969894313796</c:v>
                </c:pt>
                <c:pt idx="1972">
                  <c:v>-0.41581825094800701</c:v>
                </c:pt>
                <c:pt idx="1973">
                  <c:v>-0.38948821100541398</c:v>
                </c:pt>
                <c:pt idx="1974">
                  <c:v>-0.52429658117114197</c:v>
                </c:pt>
                <c:pt idx="1975">
                  <c:v>-0.63502117422700599</c:v>
                </c:pt>
                <c:pt idx="1976">
                  <c:v>-0.59976297975737203</c:v>
                </c:pt>
                <c:pt idx="1977">
                  <c:v>-0.530166822857978</c:v>
                </c:pt>
                <c:pt idx="1978">
                  <c:v>-0.55270997643086095</c:v>
                </c:pt>
                <c:pt idx="1979">
                  <c:v>-0.63409528711639496</c:v>
                </c:pt>
                <c:pt idx="1980">
                  <c:v>-0.64831339391707798</c:v>
                </c:pt>
                <c:pt idx="1981">
                  <c:v>-0.586830878891476</c:v>
                </c:pt>
                <c:pt idx="1982">
                  <c:v>-0.55023314471017604</c:v>
                </c:pt>
                <c:pt idx="1983">
                  <c:v>-0.55900718187496001</c:v>
                </c:pt>
                <c:pt idx="1984">
                  <c:v>-0.53389463913833801</c:v>
                </c:pt>
                <c:pt idx="1985">
                  <c:v>-0.44137795761957899</c:v>
                </c:pt>
                <c:pt idx="1986">
                  <c:v>-0.37420591712392998</c:v>
                </c:pt>
                <c:pt idx="1987">
                  <c:v>-0.42956851757924103</c:v>
                </c:pt>
                <c:pt idx="1988">
                  <c:v>-0.48884846073525501</c:v>
                </c:pt>
                <c:pt idx="1989">
                  <c:v>-0.39636663946816902</c:v>
                </c:pt>
                <c:pt idx="1990">
                  <c:v>-0.23940244798552601</c:v>
                </c:pt>
                <c:pt idx="1991">
                  <c:v>-0.194946053537421</c:v>
                </c:pt>
                <c:pt idx="1992">
                  <c:v>-0.30923645431334901</c:v>
                </c:pt>
                <c:pt idx="1993">
                  <c:v>-0.38377737993809502</c:v>
                </c:pt>
                <c:pt idx="1994">
                  <c:v>-0.30298730449237599</c:v>
                </c:pt>
                <c:pt idx="1995">
                  <c:v>-0.165216262164221</c:v>
                </c:pt>
                <c:pt idx="1996">
                  <c:v>-0.14085186012420001</c:v>
                </c:pt>
                <c:pt idx="1997">
                  <c:v>-0.23725806907265201</c:v>
                </c:pt>
                <c:pt idx="1998">
                  <c:v>-0.30762449197848701</c:v>
                </c:pt>
                <c:pt idx="1999">
                  <c:v>-0.25811221444899901</c:v>
                </c:pt>
                <c:pt idx="2000">
                  <c:v>-0.14933943710622</c:v>
                </c:pt>
                <c:pt idx="2001">
                  <c:v>-0.11912830723741701</c:v>
                </c:pt>
                <c:pt idx="2002">
                  <c:v>-0.169731362240298</c:v>
                </c:pt>
                <c:pt idx="2003">
                  <c:v>-0.208060526001418</c:v>
                </c:pt>
                <c:pt idx="2004">
                  <c:v>-0.194949365734117</c:v>
                </c:pt>
                <c:pt idx="2005">
                  <c:v>-0.148009535602284</c:v>
                </c:pt>
                <c:pt idx="2006">
                  <c:v>-8.8819826750608399E-2</c:v>
                </c:pt>
                <c:pt idx="2007">
                  <c:v>-3.4838016195067198E-2</c:v>
                </c:pt>
                <c:pt idx="2008">
                  <c:v>-2.88025430198217E-2</c:v>
                </c:pt>
                <c:pt idx="2009">
                  <c:v>-9.2715361125755097E-2</c:v>
                </c:pt>
                <c:pt idx="2010">
                  <c:v>-0.136231392209509</c:v>
                </c:pt>
                <c:pt idx="2011">
                  <c:v>-7.0532894261077603E-2</c:v>
                </c:pt>
                <c:pt idx="2012">
                  <c:v>3.1180791940670301E-2</c:v>
                </c:pt>
                <c:pt idx="2013">
                  <c:v>-3.9980684738622997E-3</c:v>
                </c:pt>
                <c:pt idx="2014">
                  <c:v>-0.16443377304915399</c:v>
                </c:pt>
                <c:pt idx="2015">
                  <c:v>-0.21776181138659401</c:v>
                </c:pt>
                <c:pt idx="2016">
                  <c:v>-7.3776825921868197E-2</c:v>
                </c:pt>
                <c:pt idx="2017">
                  <c:v>6.7583965832738999E-2</c:v>
                </c:pt>
                <c:pt idx="2018">
                  <c:v>-1.22701001066616E-2</c:v>
                </c:pt>
                <c:pt idx="2019">
                  <c:v>-0.18327239154348199</c:v>
                </c:pt>
                <c:pt idx="2020">
                  <c:v>-0.18108510897423</c:v>
                </c:pt>
                <c:pt idx="2021">
                  <c:v>1.59672205594318E-2</c:v>
                </c:pt>
                <c:pt idx="2022">
                  <c:v>0.140038439482296</c:v>
                </c:pt>
                <c:pt idx="2023">
                  <c:v>3.01543726940991E-2</c:v>
                </c:pt>
                <c:pt idx="2024">
                  <c:v>-0.14956446789994901</c:v>
                </c:pt>
                <c:pt idx="2025">
                  <c:v>-0.152714854170938</c:v>
                </c:pt>
                <c:pt idx="2026">
                  <c:v>4.78449426524463E-2</c:v>
                </c:pt>
                <c:pt idx="2027">
                  <c:v>0.17896891096586301</c:v>
                </c:pt>
                <c:pt idx="2028">
                  <c:v>5.1452543504069498E-2</c:v>
                </c:pt>
                <c:pt idx="2029">
                  <c:v>-0.17139182050465199</c:v>
                </c:pt>
                <c:pt idx="2030">
                  <c:v>-0.19212624770034301</c:v>
                </c:pt>
                <c:pt idx="2031">
                  <c:v>4.8329406462315198E-2</c:v>
                </c:pt>
                <c:pt idx="2032">
                  <c:v>0.214056474421951</c:v>
                </c:pt>
                <c:pt idx="2033">
                  <c:v>6.3516320167664703E-2</c:v>
                </c:pt>
                <c:pt idx="2034">
                  <c:v>-0.19078135568798801</c:v>
                </c:pt>
                <c:pt idx="2035">
                  <c:v>-0.220283286372222</c:v>
                </c:pt>
                <c:pt idx="2036">
                  <c:v>3.3768289883653298E-3</c:v>
                </c:pt>
                <c:pt idx="2037">
                  <c:v>0.15161390001983899</c:v>
                </c:pt>
                <c:pt idx="2038">
                  <c:v>3.3742020999795799E-2</c:v>
                </c:pt>
                <c:pt idx="2039">
                  <c:v>-0.17025238397366099</c:v>
                </c:pt>
                <c:pt idx="2040">
                  <c:v>-0.143706729244513</c:v>
                </c:pt>
                <c:pt idx="2041">
                  <c:v>9.6977223345049796E-2</c:v>
                </c:pt>
                <c:pt idx="2042">
                  <c:v>0.230134179284533</c:v>
                </c:pt>
                <c:pt idx="2043">
                  <c:v>0.103750844073076</c:v>
                </c:pt>
                <c:pt idx="2044">
                  <c:v>-5.4706007702975498E-2</c:v>
                </c:pt>
                <c:pt idx="2045">
                  <c:v>-7.67347314894095E-3</c:v>
                </c:pt>
                <c:pt idx="2046">
                  <c:v>0.180157064424491</c:v>
                </c:pt>
                <c:pt idx="2047">
                  <c:v>0.231164886529967</c:v>
                </c:pt>
                <c:pt idx="2048">
                  <c:v>0.10266444016210099</c:v>
                </c:pt>
                <c:pt idx="2049">
                  <c:v>6.0931974338600897E-2</c:v>
                </c:pt>
                <c:pt idx="2050">
                  <c:v>0.22557730444347601</c:v>
                </c:pt>
                <c:pt idx="2051">
                  <c:v>0.34708586554864901</c:v>
                </c:pt>
                <c:pt idx="2052">
                  <c:v>0.25017354908935302</c:v>
                </c:pt>
                <c:pt idx="2053">
                  <c:v>0.11863949067539099</c:v>
                </c:pt>
                <c:pt idx="2054">
                  <c:v>0.190913118510465</c:v>
                </c:pt>
                <c:pt idx="2055">
                  <c:v>0.33927256544308099</c:v>
                </c:pt>
                <c:pt idx="2056">
                  <c:v>0.315740502682544</c:v>
                </c:pt>
                <c:pt idx="2057">
                  <c:v>0.188463207469169</c:v>
                </c:pt>
                <c:pt idx="2058">
                  <c:v>0.20596888709656</c:v>
                </c:pt>
                <c:pt idx="2059">
                  <c:v>0.36784363884885302</c:v>
                </c:pt>
                <c:pt idx="2060">
                  <c:v>0.44424897334188501</c:v>
                </c:pt>
                <c:pt idx="2061">
                  <c:v>0.34740097498989497</c:v>
                </c:pt>
                <c:pt idx="2062">
                  <c:v>0.23200838685782799</c:v>
                </c:pt>
                <c:pt idx="2063">
                  <c:v>0.28027613999333301</c:v>
                </c:pt>
                <c:pt idx="2064">
                  <c:v>0.450045447958004</c:v>
                </c:pt>
                <c:pt idx="2065">
                  <c:v>0.52597568107465498</c:v>
                </c:pt>
                <c:pt idx="2066">
                  <c:v>0.46808204884166499</c:v>
                </c:pt>
                <c:pt idx="2067">
                  <c:v>0.43782807304098897</c:v>
                </c:pt>
                <c:pt idx="2068">
                  <c:v>0.51392774446374201</c:v>
                </c:pt>
                <c:pt idx="2069">
                  <c:v>0.59743186936891801</c:v>
                </c:pt>
                <c:pt idx="2070">
                  <c:v>0.60645513901603398</c:v>
                </c:pt>
                <c:pt idx="2071">
                  <c:v>0.59003515404215501</c:v>
                </c:pt>
                <c:pt idx="2072">
                  <c:v>0.63959133360681597</c:v>
                </c:pt>
                <c:pt idx="2073">
                  <c:v>0.73182956959267598</c:v>
                </c:pt>
                <c:pt idx="2074">
                  <c:v>0.75266919334305205</c:v>
                </c:pt>
                <c:pt idx="2075">
                  <c:v>0.67980148133810303</c:v>
                </c:pt>
                <c:pt idx="2076">
                  <c:v>0.611198437278901</c:v>
                </c:pt>
                <c:pt idx="2077">
                  <c:v>0.63231350905030503</c:v>
                </c:pt>
                <c:pt idx="2078">
                  <c:v>0.68980225500639802</c:v>
                </c:pt>
                <c:pt idx="2079">
                  <c:v>0.686879008161</c:v>
                </c:pt>
                <c:pt idx="2080">
                  <c:v>0.61396852167698002</c:v>
                </c:pt>
                <c:pt idx="2081">
                  <c:v>0.60756840713103999</c:v>
                </c:pt>
                <c:pt idx="2082">
                  <c:v>0.71222839067065902</c:v>
                </c:pt>
                <c:pt idx="2083">
                  <c:v>0.79048412942951496</c:v>
                </c:pt>
                <c:pt idx="2084">
                  <c:v>0.69973867960550196</c:v>
                </c:pt>
                <c:pt idx="2085">
                  <c:v>0.55491356525531899</c:v>
                </c:pt>
                <c:pt idx="2086">
                  <c:v>0.58025084297450702</c:v>
                </c:pt>
                <c:pt idx="2087">
                  <c:v>0.75682875249475501</c:v>
                </c:pt>
                <c:pt idx="2088">
                  <c:v>0.80110303450753395</c:v>
                </c:pt>
                <c:pt idx="2089">
                  <c:v>0.65277495238163397</c:v>
                </c:pt>
                <c:pt idx="2090">
                  <c:v>0.567585351224551</c:v>
                </c:pt>
                <c:pt idx="2091">
                  <c:v>0.723612813466743</c:v>
                </c:pt>
                <c:pt idx="2092">
                  <c:v>0.88268200824980103</c:v>
                </c:pt>
                <c:pt idx="2093">
                  <c:v>0.79801304337179602</c:v>
                </c:pt>
                <c:pt idx="2094">
                  <c:v>0.60612527148003803</c:v>
                </c:pt>
                <c:pt idx="2095">
                  <c:v>0.595486305600331</c:v>
                </c:pt>
                <c:pt idx="2096">
                  <c:v>0.75447360218245696</c:v>
                </c:pt>
                <c:pt idx="2097">
                  <c:v>0.854134630469914</c:v>
                </c:pt>
                <c:pt idx="2098">
                  <c:v>0.76271868875025395</c:v>
                </c:pt>
                <c:pt idx="2099">
                  <c:v>0.65254469633548196</c:v>
                </c:pt>
                <c:pt idx="2100">
                  <c:v>0.71052902047143995</c:v>
                </c:pt>
                <c:pt idx="2101">
                  <c:v>0.87167244572799496</c:v>
                </c:pt>
                <c:pt idx="2102">
                  <c:v>0.91050621090192796</c:v>
                </c:pt>
                <c:pt idx="2103">
                  <c:v>0.78937206953257499</c:v>
                </c:pt>
                <c:pt idx="2104">
                  <c:v>0.68541450406354398</c:v>
                </c:pt>
                <c:pt idx="2105">
                  <c:v>0.75624723801382698</c:v>
                </c:pt>
                <c:pt idx="2106">
                  <c:v>0.92961367394425998</c:v>
                </c:pt>
                <c:pt idx="2107">
                  <c:v>1.00513840031902</c:v>
                </c:pt>
                <c:pt idx="2108">
                  <c:v>0.89142275716598296</c:v>
                </c:pt>
                <c:pt idx="2109">
                  <c:v>0.75958397914013098</c:v>
                </c:pt>
                <c:pt idx="2110">
                  <c:v>0.81145425272148897</c:v>
                </c:pt>
                <c:pt idx="2111">
                  <c:v>0.99653966951827</c:v>
                </c:pt>
                <c:pt idx="2112">
                  <c:v>1.05450633585753</c:v>
                </c:pt>
                <c:pt idx="2113">
                  <c:v>0.90367197399217503</c:v>
                </c:pt>
                <c:pt idx="2114">
                  <c:v>0.760932871282889</c:v>
                </c:pt>
                <c:pt idx="2115">
                  <c:v>0.84257110378140898</c:v>
                </c:pt>
                <c:pt idx="2116">
                  <c:v>1.05177517750736</c:v>
                </c:pt>
                <c:pt idx="2117">
                  <c:v>1.1151071265005299</c:v>
                </c:pt>
                <c:pt idx="2118">
                  <c:v>0.95218186877863698</c:v>
                </c:pt>
                <c:pt idx="2119">
                  <c:v>0.78253375387176005</c:v>
                </c:pt>
                <c:pt idx="2120">
                  <c:v>0.82095050572291905</c:v>
                </c:pt>
                <c:pt idx="2121">
                  <c:v>1.03218095690448</c:v>
                </c:pt>
                <c:pt idx="2122">
                  <c:v>1.1440430312485701</c:v>
                </c:pt>
                <c:pt idx="2123">
                  <c:v>0.98206592175985397</c:v>
                </c:pt>
                <c:pt idx="2124">
                  <c:v>0.74807049578031104</c:v>
                </c:pt>
                <c:pt idx="2125">
                  <c:v>0.76811675112703803</c:v>
                </c:pt>
                <c:pt idx="2126">
                  <c:v>1.0439416046132901</c:v>
                </c:pt>
                <c:pt idx="2127">
                  <c:v>1.1744825960801299</c:v>
                </c:pt>
                <c:pt idx="2128">
                  <c:v>0.93491206165346297</c:v>
                </c:pt>
                <c:pt idx="2129">
                  <c:v>0.66007030641030395</c:v>
                </c:pt>
                <c:pt idx="2130">
                  <c:v>0.73625531716308501</c:v>
                </c:pt>
                <c:pt idx="2131">
                  <c:v>1.00969556943317</c:v>
                </c:pt>
                <c:pt idx="2132">
                  <c:v>1.10199827146567</c:v>
                </c:pt>
                <c:pt idx="2133">
                  <c:v>0.86969927890930798</c:v>
                </c:pt>
                <c:pt idx="2134">
                  <c:v>0.65063766949526702</c:v>
                </c:pt>
                <c:pt idx="2135">
                  <c:v>0.72309358667664003</c:v>
                </c:pt>
                <c:pt idx="2136">
                  <c:v>0.93605474626417595</c:v>
                </c:pt>
                <c:pt idx="2137">
                  <c:v>0.95759234477273403</c:v>
                </c:pt>
                <c:pt idx="2138">
                  <c:v>0.75103655544339099</c:v>
                </c:pt>
                <c:pt idx="2139">
                  <c:v>0.60508500807580301</c:v>
                </c:pt>
                <c:pt idx="2140">
                  <c:v>0.70715861056561302</c:v>
                </c:pt>
                <c:pt idx="2141">
                  <c:v>0.92024359280900103</c:v>
                </c:pt>
                <c:pt idx="2142">
                  <c:v>0.94186473820644701</c:v>
                </c:pt>
                <c:pt idx="2143">
                  <c:v>0.73974508116547999</c:v>
                </c:pt>
                <c:pt idx="2144">
                  <c:v>0.59827807947085798</c:v>
                </c:pt>
                <c:pt idx="2145">
                  <c:v>0.69446156239010204</c:v>
                </c:pt>
                <c:pt idx="2146">
                  <c:v>0.87242745879977601</c:v>
                </c:pt>
                <c:pt idx="2147">
                  <c:v>0.88538369971736497</c:v>
                </c:pt>
                <c:pt idx="2148">
                  <c:v>0.76668642073261095</c:v>
                </c:pt>
                <c:pt idx="2149">
                  <c:v>0.73920086973591004</c:v>
                </c:pt>
                <c:pt idx="2150">
                  <c:v>0.85290146265033595</c:v>
                </c:pt>
                <c:pt idx="2151">
                  <c:v>0.93712192817756002</c:v>
                </c:pt>
                <c:pt idx="2152">
                  <c:v>0.90313353584937694</c:v>
                </c:pt>
                <c:pt idx="2153">
                  <c:v>0.82509395056808899</c:v>
                </c:pt>
                <c:pt idx="2154">
                  <c:v>0.81538712344659803</c:v>
                </c:pt>
                <c:pt idx="2155">
                  <c:v>0.90142374275221404</c:v>
                </c:pt>
                <c:pt idx="2156">
                  <c:v>0.98476363707547399</c:v>
                </c:pt>
                <c:pt idx="2157">
                  <c:v>0.95346884177246205</c:v>
                </c:pt>
                <c:pt idx="2158">
                  <c:v>0.87915607817448904</c:v>
                </c:pt>
                <c:pt idx="2159">
                  <c:v>0.92447245383579002</c:v>
                </c:pt>
                <c:pt idx="2160">
                  <c:v>1.04531873224375</c:v>
                </c:pt>
                <c:pt idx="2161">
                  <c:v>1.0737265486257099</c:v>
                </c:pt>
                <c:pt idx="2162">
                  <c:v>0.99113254742401502</c:v>
                </c:pt>
                <c:pt idx="2163">
                  <c:v>0.95864753535758496</c:v>
                </c:pt>
                <c:pt idx="2164">
                  <c:v>1.0776048281144399</c:v>
                </c:pt>
                <c:pt idx="2165">
                  <c:v>1.22554397991429</c:v>
                </c:pt>
                <c:pt idx="2166">
                  <c:v>1.1844624490547899</c:v>
                </c:pt>
                <c:pt idx="2167">
                  <c:v>1.0259566364516099</c:v>
                </c:pt>
                <c:pt idx="2168">
                  <c:v>1.01287169795314</c:v>
                </c:pt>
                <c:pt idx="2169">
                  <c:v>1.19695661468711</c:v>
                </c:pt>
                <c:pt idx="2170">
                  <c:v>1.2971481040459101</c:v>
                </c:pt>
                <c:pt idx="2171">
                  <c:v>1.1851408133778401</c:v>
                </c:pt>
                <c:pt idx="2172">
                  <c:v>1.0836778661740201</c:v>
                </c:pt>
                <c:pt idx="2173">
                  <c:v>1.1905933603208301</c:v>
                </c:pt>
                <c:pt idx="2174">
                  <c:v>1.3192652500169499</c:v>
                </c:pt>
                <c:pt idx="2175">
                  <c:v>1.27700494932102</c:v>
                </c:pt>
                <c:pt idx="2176">
                  <c:v>1.16003995898459</c:v>
                </c:pt>
                <c:pt idx="2177">
                  <c:v>1.16867449501516</c:v>
                </c:pt>
                <c:pt idx="2178">
                  <c:v>1.25047984197735</c:v>
                </c:pt>
                <c:pt idx="2179">
                  <c:v>1.2504747193679799</c:v>
                </c:pt>
                <c:pt idx="2180">
                  <c:v>1.20615950759335</c:v>
                </c:pt>
                <c:pt idx="2181">
                  <c:v>1.2317175807340901</c:v>
                </c:pt>
                <c:pt idx="2182">
                  <c:v>1.2796808307846099</c:v>
                </c:pt>
                <c:pt idx="2183">
                  <c:v>1.22970481716841</c:v>
                </c:pt>
                <c:pt idx="2184">
                  <c:v>1.1476235399355801</c:v>
                </c:pt>
                <c:pt idx="2185">
                  <c:v>1.15027295621396</c:v>
                </c:pt>
                <c:pt idx="2186">
                  <c:v>1.2125730547990501</c:v>
                </c:pt>
                <c:pt idx="2187">
                  <c:v>1.2269810923957101</c:v>
                </c:pt>
                <c:pt idx="2188">
                  <c:v>1.15955061947813</c:v>
                </c:pt>
                <c:pt idx="2189">
                  <c:v>1.1004343870259501</c:v>
                </c:pt>
                <c:pt idx="2190">
                  <c:v>1.1314172773084099</c:v>
                </c:pt>
                <c:pt idx="2191">
                  <c:v>1.2046071068040101</c:v>
                </c:pt>
                <c:pt idx="2192">
                  <c:v>1.20127387490511</c:v>
                </c:pt>
                <c:pt idx="2193">
                  <c:v>1.1120812117919801</c:v>
                </c:pt>
                <c:pt idx="2194">
                  <c:v>1.04538065911266</c:v>
                </c:pt>
                <c:pt idx="2195">
                  <c:v>1.0879921570555799</c:v>
                </c:pt>
                <c:pt idx="2196">
                  <c:v>1.1681959578176799</c:v>
                </c:pt>
                <c:pt idx="2197">
                  <c:v>1.1612777275041</c:v>
                </c:pt>
                <c:pt idx="2198">
                  <c:v>1.0596513843273201</c:v>
                </c:pt>
                <c:pt idx="2199">
                  <c:v>0.96828065974632604</c:v>
                </c:pt>
                <c:pt idx="2200">
                  <c:v>0.952302125602699</c:v>
                </c:pt>
                <c:pt idx="2201">
                  <c:v>0.97067256342846497</c:v>
                </c:pt>
                <c:pt idx="2202">
                  <c:v>0.94391808818191603</c:v>
                </c:pt>
                <c:pt idx="2203">
                  <c:v>0.84599644945838204</c:v>
                </c:pt>
                <c:pt idx="2204">
                  <c:v>0.75067759921353105</c:v>
                </c:pt>
                <c:pt idx="2205">
                  <c:v>0.74218144021634203</c:v>
                </c:pt>
                <c:pt idx="2206">
                  <c:v>0.79771247169941195</c:v>
                </c:pt>
                <c:pt idx="2207">
                  <c:v>0.80093164855549004</c:v>
                </c:pt>
                <c:pt idx="2208">
                  <c:v>0.67118570670996203</c:v>
                </c:pt>
                <c:pt idx="2209">
                  <c:v>0.53621042093055804</c:v>
                </c:pt>
                <c:pt idx="2210">
                  <c:v>0.56369212518231304</c:v>
                </c:pt>
                <c:pt idx="2211">
                  <c:v>0.69659879847244999</c:v>
                </c:pt>
                <c:pt idx="2212">
                  <c:v>0.68997944808279499</c:v>
                </c:pt>
                <c:pt idx="2213">
                  <c:v>0.474475220186036</c:v>
                </c:pt>
                <c:pt idx="2214">
                  <c:v>0.31839866498035002</c:v>
                </c:pt>
                <c:pt idx="2215">
                  <c:v>0.42136614666448202</c:v>
                </c:pt>
                <c:pt idx="2216">
                  <c:v>0.62118558844799998</c:v>
                </c:pt>
                <c:pt idx="2217">
                  <c:v>0.58911862419630201</c:v>
                </c:pt>
                <c:pt idx="2218">
                  <c:v>0.32020105847735097</c:v>
                </c:pt>
                <c:pt idx="2219">
                  <c:v>0.14496338739216699</c:v>
                </c:pt>
                <c:pt idx="2220">
                  <c:v>0.23173948456742699</c:v>
                </c:pt>
                <c:pt idx="2221">
                  <c:v>0.421901870940743</c:v>
                </c:pt>
                <c:pt idx="2222">
                  <c:v>0.426621903238668</c:v>
                </c:pt>
                <c:pt idx="2223">
                  <c:v>0.23135873064221299</c:v>
                </c:pt>
                <c:pt idx="2224">
                  <c:v>5.7655911248659202E-2</c:v>
                </c:pt>
                <c:pt idx="2225">
                  <c:v>8.0602853672772298E-2</c:v>
                </c:pt>
                <c:pt idx="2226">
                  <c:v>0.225003377723339</c:v>
                </c:pt>
                <c:pt idx="2227">
                  <c:v>0.269858720864874</c:v>
                </c:pt>
                <c:pt idx="2228">
                  <c:v>0.110344993763064</c:v>
                </c:pt>
                <c:pt idx="2229">
                  <c:v>-0.101660187344066</c:v>
                </c:pt>
                <c:pt idx="2230">
                  <c:v>-0.127153083181298</c:v>
                </c:pt>
                <c:pt idx="2231">
                  <c:v>3.1780761010878601E-2</c:v>
                </c:pt>
                <c:pt idx="2232">
                  <c:v>0.117124101752452</c:v>
                </c:pt>
                <c:pt idx="2233">
                  <c:v>-2.7611608897245701E-2</c:v>
                </c:pt>
                <c:pt idx="2234">
                  <c:v>-0.23475299146741599</c:v>
                </c:pt>
                <c:pt idx="2235">
                  <c:v>-0.24273695323267899</c:v>
                </c:pt>
                <c:pt idx="2236">
                  <c:v>-7.8079234451365595E-2</c:v>
                </c:pt>
                <c:pt idx="2237">
                  <c:v>-1.0875528463060301E-2</c:v>
                </c:pt>
                <c:pt idx="2238">
                  <c:v>-0.173700915506287</c:v>
                </c:pt>
                <c:pt idx="2239">
                  <c:v>-0.37321615831803001</c:v>
                </c:pt>
                <c:pt idx="2240">
                  <c:v>-0.358647847116628</c:v>
                </c:pt>
                <c:pt idx="2241">
                  <c:v>-0.154787288988529</c:v>
                </c:pt>
                <c:pt idx="2242">
                  <c:v>-5.3935628480928699E-2</c:v>
                </c:pt>
                <c:pt idx="2243">
                  <c:v>-0.20138442861019701</c:v>
                </c:pt>
                <c:pt idx="2244">
                  <c:v>-0.40039094646044698</c:v>
                </c:pt>
                <c:pt idx="2245">
                  <c:v>-0.37905988079825098</c:v>
                </c:pt>
                <c:pt idx="2246">
                  <c:v>-0.18750116256626301</c:v>
                </c:pt>
                <c:pt idx="2247">
                  <c:v>-0.14115329748670999</c:v>
                </c:pt>
                <c:pt idx="2248">
                  <c:v>-0.336540834753975</c:v>
                </c:pt>
                <c:pt idx="2249">
                  <c:v>-0.47518787645506599</c:v>
                </c:pt>
                <c:pt idx="2250">
                  <c:v>-0.34764254092459601</c:v>
                </c:pt>
                <c:pt idx="2251">
                  <c:v>-0.171830785447213</c:v>
                </c:pt>
                <c:pt idx="2252">
                  <c:v>-0.242390676120294</c:v>
                </c:pt>
                <c:pt idx="2253">
                  <c:v>-0.47625057363495599</c:v>
                </c:pt>
                <c:pt idx="2254">
                  <c:v>-0.51903354636135601</c:v>
                </c:pt>
                <c:pt idx="2255">
                  <c:v>-0.31911207788118601</c:v>
                </c:pt>
                <c:pt idx="2256">
                  <c:v>-0.20230169016713201</c:v>
                </c:pt>
                <c:pt idx="2257">
                  <c:v>-0.33425319114019197</c:v>
                </c:pt>
                <c:pt idx="2258">
                  <c:v>-0.49194533525809397</c:v>
                </c:pt>
                <c:pt idx="2259">
                  <c:v>-0.45487939797126797</c:v>
                </c:pt>
                <c:pt idx="2260">
                  <c:v>-0.32356961123650702</c:v>
                </c:pt>
                <c:pt idx="2261">
                  <c:v>-0.32766147922490002</c:v>
                </c:pt>
                <c:pt idx="2262">
                  <c:v>-0.44414351822203402</c:v>
                </c:pt>
                <c:pt idx="2263">
                  <c:v>-0.47398376361275002</c:v>
                </c:pt>
                <c:pt idx="2264">
                  <c:v>-0.39280468347388298</c:v>
                </c:pt>
                <c:pt idx="2265">
                  <c:v>-0.33539893248882802</c:v>
                </c:pt>
                <c:pt idx="2266">
                  <c:v>-0.373638582310718</c:v>
                </c:pt>
                <c:pt idx="2267">
                  <c:v>-0.43013667935150501</c:v>
                </c:pt>
                <c:pt idx="2268">
                  <c:v>-0.42356452826041302</c:v>
                </c:pt>
                <c:pt idx="2269">
                  <c:v>-0.37882433489607997</c:v>
                </c:pt>
                <c:pt idx="2270">
                  <c:v>-0.38800715184561302</c:v>
                </c:pt>
                <c:pt idx="2271">
                  <c:v>-0.437116859782122</c:v>
                </c:pt>
                <c:pt idx="2272">
                  <c:v>-0.41320698725476701</c:v>
                </c:pt>
                <c:pt idx="2273">
                  <c:v>-0.31522346229456799</c:v>
                </c:pt>
                <c:pt idx="2274">
                  <c:v>-0.26585800773787499</c:v>
                </c:pt>
                <c:pt idx="2275">
                  <c:v>-0.31743495824548501</c:v>
                </c:pt>
                <c:pt idx="2276">
                  <c:v>-0.36720717229115901</c:v>
                </c:pt>
                <c:pt idx="2277">
                  <c:v>-0.31726327630880702</c:v>
                </c:pt>
                <c:pt idx="2278">
                  <c:v>-0.212747445151592</c:v>
                </c:pt>
                <c:pt idx="2279">
                  <c:v>-0.19299165143192401</c:v>
                </c:pt>
                <c:pt idx="2280">
                  <c:v>-0.29219940386738502</c:v>
                </c:pt>
                <c:pt idx="2281">
                  <c:v>-0.34577627162567998</c:v>
                </c:pt>
                <c:pt idx="2282">
                  <c:v>-0.245128563330894</c:v>
                </c:pt>
                <c:pt idx="2283">
                  <c:v>-0.10501307475522</c:v>
                </c:pt>
                <c:pt idx="2284">
                  <c:v>-0.138931681734277</c:v>
                </c:pt>
                <c:pt idx="2285">
                  <c:v>-0.30184718764417001</c:v>
                </c:pt>
                <c:pt idx="2286">
                  <c:v>-0.34452149170874602</c:v>
                </c:pt>
                <c:pt idx="2287">
                  <c:v>-0.18499708827198399</c:v>
                </c:pt>
                <c:pt idx="2288">
                  <c:v>-4.6129105839327098E-2</c:v>
                </c:pt>
                <c:pt idx="2289">
                  <c:v>-0.11139683906429799</c:v>
                </c:pt>
                <c:pt idx="2290">
                  <c:v>-0.23372754051456399</c:v>
                </c:pt>
                <c:pt idx="2291">
                  <c:v>-0.20727051204937599</c:v>
                </c:pt>
                <c:pt idx="2292">
                  <c:v>-0.112451387450448</c:v>
                </c:pt>
                <c:pt idx="2293">
                  <c:v>-0.107376057974875</c:v>
                </c:pt>
                <c:pt idx="2294">
                  <c:v>-0.14975960257311199</c:v>
                </c:pt>
                <c:pt idx="2295">
                  <c:v>-0.12234614449806699</c:v>
                </c:pt>
                <c:pt idx="2296">
                  <c:v>-4.7122708452292203E-2</c:v>
                </c:pt>
                <c:pt idx="2297">
                  <c:v>-2.5015424107152701E-2</c:v>
                </c:pt>
                <c:pt idx="2298">
                  <c:v>-7.7691689910295694E-2</c:v>
                </c:pt>
                <c:pt idx="2299">
                  <c:v>-0.110455442809637</c:v>
                </c:pt>
                <c:pt idx="2300">
                  <c:v>-7.4891444996524101E-2</c:v>
                </c:pt>
                <c:pt idx="2301">
                  <c:v>-3.6403399049902398E-2</c:v>
                </c:pt>
                <c:pt idx="2302">
                  <c:v>-4.6845093160385397E-2</c:v>
                </c:pt>
                <c:pt idx="2303">
                  <c:v>-5.2785037723310703E-2</c:v>
                </c:pt>
                <c:pt idx="2304">
                  <c:v>-1.04160233817651E-2</c:v>
                </c:pt>
                <c:pt idx="2305">
                  <c:v>2.2191670695605101E-2</c:v>
                </c:pt>
                <c:pt idx="2306">
                  <c:v>2.0960398810203101E-2</c:v>
                </c:pt>
                <c:pt idx="2307">
                  <c:v>-7.7417855703743E-3</c:v>
                </c:pt>
                <c:pt idx="2308">
                  <c:v>-2.7381275255834201E-2</c:v>
                </c:pt>
                <c:pt idx="2309">
                  <c:v>-4.3379503128051E-2</c:v>
                </c:pt>
                <c:pt idx="2310">
                  <c:v>-2.1437252565533499E-2</c:v>
                </c:pt>
                <c:pt idx="2311">
                  <c:v>2.5310182099374801E-2</c:v>
                </c:pt>
                <c:pt idx="2312">
                  <c:v>5.82820174568041E-2</c:v>
                </c:pt>
                <c:pt idx="2313">
                  <c:v>5.09866111403596E-2</c:v>
                </c:pt>
                <c:pt idx="2314">
                  <c:v>3.3788418127599501E-2</c:v>
                </c:pt>
                <c:pt idx="2315">
                  <c:v>2.3247433389855101E-2</c:v>
                </c:pt>
                <c:pt idx="2316">
                  <c:v>1.6891516000569599E-2</c:v>
                </c:pt>
                <c:pt idx="2317">
                  <c:v>3.5924286774672902E-2</c:v>
                </c:pt>
                <c:pt idx="2318">
                  <c:v>7.3367882087367706E-2</c:v>
                </c:pt>
                <c:pt idx="2319">
                  <c:v>8.2077745695400398E-2</c:v>
                </c:pt>
                <c:pt idx="2320">
                  <c:v>5.5662175404663103E-2</c:v>
                </c:pt>
                <c:pt idx="2321">
                  <c:v>5.3513781195832097E-2</c:v>
                </c:pt>
                <c:pt idx="2322">
                  <c:v>8.3209957455565503E-2</c:v>
                </c:pt>
                <c:pt idx="2323">
                  <c:v>9.6912693899824306E-2</c:v>
                </c:pt>
                <c:pt idx="2324">
                  <c:v>6.4072477222225602E-2</c:v>
                </c:pt>
                <c:pt idx="2325">
                  <c:v>3.6104085244375E-2</c:v>
                </c:pt>
                <c:pt idx="2326">
                  <c:v>7.1966495835610503E-2</c:v>
                </c:pt>
                <c:pt idx="2327">
                  <c:v>0.12960343769652999</c:v>
                </c:pt>
                <c:pt idx="2328">
                  <c:v>0.140847209523528</c:v>
                </c:pt>
                <c:pt idx="2329">
                  <c:v>0.12517833032242701</c:v>
                </c:pt>
                <c:pt idx="2330">
                  <c:v>0.12744011778167399</c:v>
                </c:pt>
                <c:pt idx="2331">
                  <c:v>0.141622060864349</c:v>
                </c:pt>
                <c:pt idx="2332">
                  <c:v>0.15569730525081099</c:v>
                </c:pt>
                <c:pt idx="2333">
                  <c:v>0.17501898148139999</c:v>
                </c:pt>
                <c:pt idx="2334">
                  <c:v>0.20091540755760201</c:v>
                </c:pt>
                <c:pt idx="2335">
                  <c:v>0.215197945135642</c:v>
                </c:pt>
                <c:pt idx="2336">
                  <c:v>0.22784629084919999</c:v>
                </c:pt>
                <c:pt idx="2337">
                  <c:v>0.25210148878863903</c:v>
                </c:pt>
                <c:pt idx="2338">
                  <c:v>0.27111520781156101</c:v>
                </c:pt>
                <c:pt idx="2339">
                  <c:v>0.267916034830321</c:v>
                </c:pt>
                <c:pt idx="2340">
                  <c:v>0.23169850787075999</c:v>
                </c:pt>
                <c:pt idx="2341">
                  <c:v>0.212978239945016</c:v>
                </c:pt>
                <c:pt idx="2342">
                  <c:v>0.24271001039676299</c:v>
                </c:pt>
                <c:pt idx="2343">
                  <c:v>0.284269732947805</c:v>
                </c:pt>
                <c:pt idx="2344">
                  <c:v>0.269256938962954</c:v>
                </c:pt>
                <c:pt idx="2345">
                  <c:v>0.21332743608607499</c:v>
                </c:pt>
                <c:pt idx="2346">
                  <c:v>0.22570836288151899</c:v>
                </c:pt>
                <c:pt idx="2347">
                  <c:v>0.31951235999484601</c:v>
                </c:pt>
                <c:pt idx="2348">
                  <c:v>0.36312791831733099</c:v>
                </c:pt>
                <c:pt idx="2349">
                  <c:v>0.26971763059846399</c:v>
                </c:pt>
                <c:pt idx="2350">
                  <c:v>0.17406300423198201</c:v>
                </c:pt>
                <c:pt idx="2351">
                  <c:v>0.24568342381380101</c:v>
                </c:pt>
                <c:pt idx="2352">
                  <c:v>0.39929298829545701</c:v>
                </c:pt>
                <c:pt idx="2353">
                  <c:v>0.41758316827622299</c:v>
                </c:pt>
                <c:pt idx="2354">
                  <c:v>0.28215948342182101</c:v>
                </c:pt>
                <c:pt idx="2355">
                  <c:v>0.20278131467128399</c:v>
                </c:pt>
                <c:pt idx="2356">
                  <c:v>0.289782098178477</c:v>
                </c:pt>
                <c:pt idx="2357">
                  <c:v>0.38970624904916901</c:v>
                </c:pt>
                <c:pt idx="2358">
                  <c:v>0.36003439071676202</c:v>
                </c:pt>
                <c:pt idx="2359">
                  <c:v>0.26759308099189999</c:v>
                </c:pt>
                <c:pt idx="2360">
                  <c:v>0.226670731445651</c:v>
                </c:pt>
                <c:pt idx="2361">
                  <c:v>0.243666840681385</c:v>
                </c:pt>
                <c:pt idx="2362">
                  <c:v>0.299382979603038</c:v>
                </c:pt>
                <c:pt idx="2363">
                  <c:v>0.34575377156637899</c:v>
                </c:pt>
                <c:pt idx="2364">
                  <c:v>0.30716315180870801</c:v>
                </c:pt>
                <c:pt idx="2365">
                  <c:v>0.21361375345074399</c:v>
                </c:pt>
                <c:pt idx="2366">
                  <c:v>0.17989350450297001</c:v>
                </c:pt>
                <c:pt idx="2367">
                  <c:v>0.25001513732763597</c:v>
                </c:pt>
                <c:pt idx="2368">
                  <c:v>0.329318357511866</c:v>
                </c:pt>
                <c:pt idx="2369">
                  <c:v>0.33685450360533697</c:v>
                </c:pt>
                <c:pt idx="2370">
                  <c:v>0.28115878487794499</c:v>
                </c:pt>
                <c:pt idx="2371">
                  <c:v>0.25059501538635198</c:v>
                </c:pt>
                <c:pt idx="2372">
                  <c:v>0.289248016080208</c:v>
                </c:pt>
                <c:pt idx="2373">
                  <c:v>0.38176154806136198</c:v>
                </c:pt>
                <c:pt idx="2374">
                  <c:v>0.43855083935790101</c:v>
                </c:pt>
                <c:pt idx="2375">
                  <c:v>0.41297931954612399</c:v>
                </c:pt>
                <c:pt idx="2376">
                  <c:v>0.37494512351459203</c:v>
                </c:pt>
                <c:pt idx="2377">
                  <c:v>0.408815707233188</c:v>
                </c:pt>
                <c:pt idx="2378">
                  <c:v>0.518542727093247</c:v>
                </c:pt>
                <c:pt idx="2379">
                  <c:v>0.58757772896397797</c:v>
                </c:pt>
                <c:pt idx="2380">
                  <c:v>0.51932969073354196</c:v>
                </c:pt>
                <c:pt idx="2381">
                  <c:v>0.41200736350863498</c:v>
                </c:pt>
                <c:pt idx="2382">
                  <c:v>0.45458294255241999</c:v>
                </c:pt>
                <c:pt idx="2383">
                  <c:v>0.61759796755646301</c:v>
                </c:pt>
                <c:pt idx="2384">
                  <c:v>0.70325209616109396</c:v>
                </c:pt>
                <c:pt idx="2385">
                  <c:v>0.62843961644726598</c:v>
                </c:pt>
                <c:pt idx="2386">
                  <c:v>0.54824051893959302</c:v>
                </c:pt>
                <c:pt idx="2387">
                  <c:v>0.61477636553915704</c:v>
                </c:pt>
                <c:pt idx="2388">
                  <c:v>0.75292486017583804</c:v>
                </c:pt>
                <c:pt idx="2389">
                  <c:v>0.77723587730713395</c:v>
                </c:pt>
                <c:pt idx="2390">
                  <c:v>0.71592647117392905</c:v>
                </c:pt>
                <c:pt idx="2391">
                  <c:v>0.74663474568947596</c:v>
                </c:pt>
                <c:pt idx="2392">
                  <c:v>0.89158129771918404</c:v>
                </c:pt>
                <c:pt idx="2393">
                  <c:v>0.97087459477110305</c:v>
                </c:pt>
                <c:pt idx="2394">
                  <c:v>0.92020310304820896</c:v>
                </c:pt>
                <c:pt idx="2395">
                  <c:v>0.91206894538125005</c:v>
                </c:pt>
                <c:pt idx="2396">
                  <c:v>1.0364314025730099</c:v>
                </c:pt>
                <c:pt idx="2397">
                  <c:v>1.1303859114582999</c:v>
                </c:pt>
                <c:pt idx="2398">
                  <c:v>1.0781169856268999</c:v>
                </c:pt>
                <c:pt idx="2399">
                  <c:v>1.03566853644174</c:v>
                </c:pt>
                <c:pt idx="2400">
                  <c:v>1.15494104969842</c:v>
                </c:pt>
                <c:pt idx="2401">
                  <c:v>1.3079307362842001</c:v>
                </c:pt>
                <c:pt idx="2402">
                  <c:v>1.33815518685321</c:v>
                </c:pt>
                <c:pt idx="2403">
                  <c:v>1.2699127776966599</c:v>
                </c:pt>
                <c:pt idx="2404">
                  <c:v>1.2398991621156901</c:v>
                </c:pt>
                <c:pt idx="2405">
                  <c:v>1.3228563195632701</c:v>
                </c:pt>
                <c:pt idx="2406">
                  <c:v>1.42560483443257</c:v>
                </c:pt>
                <c:pt idx="2407">
                  <c:v>1.4476594710194699</c:v>
                </c:pt>
                <c:pt idx="2408">
                  <c:v>1.3906870233437501</c:v>
                </c:pt>
                <c:pt idx="2409">
                  <c:v>1.38007829564885</c:v>
                </c:pt>
                <c:pt idx="2410">
                  <c:v>1.4616588575910401</c:v>
                </c:pt>
                <c:pt idx="2411">
                  <c:v>1.5461437108373699</c:v>
                </c:pt>
                <c:pt idx="2412">
                  <c:v>1.55178378848592</c:v>
                </c:pt>
                <c:pt idx="2413">
                  <c:v>1.49857835287485</c:v>
                </c:pt>
                <c:pt idx="2414">
                  <c:v>1.48719239327971</c:v>
                </c:pt>
                <c:pt idx="2415">
                  <c:v>1.55036759643564</c:v>
                </c:pt>
                <c:pt idx="2416">
                  <c:v>1.6256814789545599</c:v>
                </c:pt>
                <c:pt idx="2417">
                  <c:v>1.61757805117964</c:v>
                </c:pt>
                <c:pt idx="2418">
                  <c:v>1.57190112486124</c:v>
                </c:pt>
                <c:pt idx="2419">
                  <c:v>1.5787208871778</c:v>
                </c:pt>
                <c:pt idx="2420">
                  <c:v>1.6409010610855499</c:v>
                </c:pt>
                <c:pt idx="2421">
                  <c:v>1.6771856666757601</c:v>
                </c:pt>
                <c:pt idx="2422">
                  <c:v>1.65268250693684</c:v>
                </c:pt>
                <c:pt idx="2423">
                  <c:v>1.63362069403277</c:v>
                </c:pt>
                <c:pt idx="2424">
                  <c:v>1.68134105171171</c:v>
                </c:pt>
                <c:pt idx="2425">
                  <c:v>1.7507888311975199</c:v>
                </c:pt>
                <c:pt idx="2426">
                  <c:v>1.75416296909342</c:v>
                </c:pt>
                <c:pt idx="2427">
                  <c:v>1.7294590876574001</c:v>
                </c:pt>
                <c:pt idx="2428">
                  <c:v>1.75627082654338</c:v>
                </c:pt>
                <c:pt idx="2429">
                  <c:v>1.81041074001504</c:v>
                </c:pt>
                <c:pt idx="2430">
                  <c:v>1.83000640320986</c:v>
                </c:pt>
                <c:pt idx="2431">
                  <c:v>1.8123208081831299</c:v>
                </c:pt>
                <c:pt idx="2432">
                  <c:v>1.82245286396016</c:v>
                </c:pt>
                <c:pt idx="2433">
                  <c:v>1.8562376292846301</c:v>
                </c:pt>
                <c:pt idx="2434">
                  <c:v>1.87023305961791</c:v>
                </c:pt>
                <c:pt idx="2435">
                  <c:v>1.87324971914776</c:v>
                </c:pt>
                <c:pt idx="2436">
                  <c:v>1.9039593675345201</c:v>
                </c:pt>
                <c:pt idx="2437">
                  <c:v>1.9160893507146199</c:v>
                </c:pt>
                <c:pt idx="2438">
                  <c:v>1.8803408704365601</c:v>
                </c:pt>
                <c:pt idx="2439">
                  <c:v>1.84444030248147</c:v>
                </c:pt>
                <c:pt idx="2440">
                  <c:v>1.8819742274559701</c:v>
                </c:pt>
                <c:pt idx="2441">
                  <c:v>1.98211153215085</c:v>
                </c:pt>
                <c:pt idx="2442">
                  <c:v>2.0479681695343701</c:v>
                </c:pt>
                <c:pt idx="2443">
                  <c:v>2.03688427913095</c:v>
                </c:pt>
                <c:pt idx="2444">
                  <c:v>2.0314206789209899</c:v>
                </c:pt>
                <c:pt idx="2445">
                  <c:v>2.1059794765000199</c:v>
                </c:pt>
                <c:pt idx="2446">
                  <c:v>2.19709193810922</c:v>
                </c:pt>
                <c:pt idx="2447">
                  <c:v>2.2097673669615698</c:v>
                </c:pt>
                <c:pt idx="2448">
                  <c:v>2.1576887240998701</c:v>
                </c:pt>
                <c:pt idx="2449">
                  <c:v>2.1568861172769198</c:v>
                </c:pt>
                <c:pt idx="2450">
                  <c:v>2.2631460054601402</c:v>
                </c:pt>
                <c:pt idx="2451">
                  <c:v>2.3732852684880101</c:v>
                </c:pt>
                <c:pt idx="2452">
                  <c:v>2.3743059015375199</c:v>
                </c:pt>
                <c:pt idx="2453">
                  <c:v>2.3159526512537498</c:v>
                </c:pt>
                <c:pt idx="2454">
                  <c:v>2.3080980404512101</c:v>
                </c:pt>
                <c:pt idx="2455">
                  <c:v>2.3831739912437802</c:v>
                </c:pt>
                <c:pt idx="2456">
                  <c:v>2.4400926807548702</c:v>
                </c:pt>
                <c:pt idx="2457">
                  <c:v>2.4092153948370401</c:v>
                </c:pt>
                <c:pt idx="2458">
                  <c:v>2.3518283076421902</c:v>
                </c:pt>
                <c:pt idx="2459">
                  <c:v>2.3606233518055002</c:v>
                </c:pt>
                <c:pt idx="2460">
                  <c:v>2.41582548272094</c:v>
                </c:pt>
                <c:pt idx="2461">
                  <c:v>2.4348658400545098</c:v>
                </c:pt>
                <c:pt idx="2462">
                  <c:v>2.3997722739145901</c:v>
                </c:pt>
                <c:pt idx="2463">
                  <c:v>2.3394409963357101</c:v>
                </c:pt>
                <c:pt idx="2464">
                  <c:v>2.3086280093906302</c:v>
                </c:pt>
                <c:pt idx="2465">
                  <c:v>2.3159867136030599</c:v>
                </c:pt>
                <c:pt idx="2466">
                  <c:v>2.3388731212627998</c:v>
                </c:pt>
                <c:pt idx="2467">
                  <c:v>2.3315974091632898</c:v>
                </c:pt>
                <c:pt idx="2468">
                  <c:v>2.27777106496334</c:v>
                </c:pt>
                <c:pt idx="2469">
                  <c:v>2.2228463823857099</c:v>
                </c:pt>
                <c:pt idx="2470">
                  <c:v>2.2250836715429698</c:v>
                </c:pt>
                <c:pt idx="2471">
                  <c:v>2.2546361428707602</c:v>
                </c:pt>
                <c:pt idx="2472">
                  <c:v>2.2214287140842899</c:v>
                </c:pt>
                <c:pt idx="2473">
                  <c:v>2.1352137782931901</c:v>
                </c:pt>
                <c:pt idx="2474">
                  <c:v>2.07743656928931</c:v>
                </c:pt>
                <c:pt idx="2475">
                  <c:v>2.1016515825271198</c:v>
                </c:pt>
                <c:pt idx="2476">
                  <c:v>2.11952363799079</c:v>
                </c:pt>
                <c:pt idx="2477">
                  <c:v>2.0784768190931899</c:v>
                </c:pt>
                <c:pt idx="2478">
                  <c:v>1.9866309163832001</c:v>
                </c:pt>
                <c:pt idx="2479">
                  <c:v>1.9516244238174201</c:v>
                </c:pt>
                <c:pt idx="2480">
                  <c:v>1.9538939446496599</c:v>
                </c:pt>
                <c:pt idx="2481">
                  <c:v>1.9312931716286801</c:v>
                </c:pt>
                <c:pt idx="2482">
                  <c:v>1.8828165154898999</c:v>
                </c:pt>
                <c:pt idx="2483">
                  <c:v>1.88734633789495</c:v>
                </c:pt>
                <c:pt idx="2484">
                  <c:v>1.9231915807655999</c:v>
                </c:pt>
                <c:pt idx="2485">
                  <c:v>1.9008823905834</c:v>
                </c:pt>
                <c:pt idx="2486">
                  <c:v>1.84182588036866</c:v>
                </c:pt>
                <c:pt idx="2487">
                  <c:v>1.8149912349536901</c:v>
                </c:pt>
                <c:pt idx="2488">
                  <c:v>1.81828751222498</c:v>
                </c:pt>
                <c:pt idx="2489">
                  <c:v>1.8017005586027</c:v>
                </c:pt>
                <c:pt idx="2490">
                  <c:v>1.8121323938396401</c:v>
                </c:pt>
                <c:pt idx="2491">
                  <c:v>1.8611127910016001</c:v>
                </c:pt>
                <c:pt idx="2492">
                  <c:v>1.86678296843378</c:v>
                </c:pt>
                <c:pt idx="2493">
                  <c:v>1.7960884361712699</c:v>
                </c:pt>
                <c:pt idx="2494">
                  <c:v>1.7757971557202199</c:v>
                </c:pt>
                <c:pt idx="2495">
                  <c:v>1.84173226560911</c:v>
                </c:pt>
                <c:pt idx="2496">
                  <c:v>1.8688436617027799</c:v>
                </c:pt>
                <c:pt idx="2497">
                  <c:v>1.78902586304275</c:v>
                </c:pt>
                <c:pt idx="2498">
                  <c:v>1.7405829698803601</c:v>
                </c:pt>
                <c:pt idx="2499">
                  <c:v>1.8364088355606101</c:v>
                </c:pt>
                <c:pt idx="2500">
                  <c:v>1.9563199982152599</c:v>
                </c:pt>
                <c:pt idx="2501">
                  <c:v>1.96688457467378</c:v>
                </c:pt>
                <c:pt idx="2502">
                  <c:v>1.89709472409563</c:v>
                </c:pt>
                <c:pt idx="2503">
                  <c:v>1.8918435115121901</c:v>
                </c:pt>
                <c:pt idx="2504">
                  <c:v>1.9866050522708001</c:v>
                </c:pt>
                <c:pt idx="2505">
                  <c:v>2.0835750936719499</c:v>
                </c:pt>
                <c:pt idx="2506">
                  <c:v>2.0735453765473002</c:v>
                </c:pt>
                <c:pt idx="2507">
                  <c:v>2.0271793818833701</c:v>
                </c:pt>
                <c:pt idx="2508">
                  <c:v>2.0691117682161102</c:v>
                </c:pt>
                <c:pt idx="2509">
                  <c:v>2.19186318032237</c:v>
                </c:pt>
                <c:pt idx="2510">
                  <c:v>2.2312075337805601</c:v>
                </c:pt>
                <c:pt idx="2511">
                  <c:v>2.1316341181823599</c:v>
                </c:pt>
                <c:pt idx="2512">
                  <c:v>2.0700969719974101</c:v>
                </c:pt>
                <c:pt idx="2513">
                  <c:v>2.1391572959315801</c:v>
                </c:pt>
                <c:pt idx="2514">
                  <c:v>2.2448666791152001</c:v>
                </c:pt>
                <c:pt idx="2515">
                  <c:v>2.24431598305515</c:v>
                </c:pt>
                <c:pt idx="2516">
                  <c:v>2.1695435534763101</c:v>
                </c:pt>
                <c:pt idx="2517">
                  <c:v>2.13812827916305</c:v>
                </c:pt>
                <c:pt idx="2518">
                  <c:v>2.1998291615471102</c:v>
                </c:pt>
                <c:pt idx="2519">
                  <c:v>2.2739409429909601</c:v>
                </c:pt>
                <c:pt idx="2520">
                  <c:v>2.2414526304926601</c:v>
                </c:pt>
                <c:pt idx="2521">
                  <c:v>2.1493057981456101</c:v>
                </c:pt>
                <c:pt idx="2522">
                  <c:v>2.17155184455161</c:v>
                </c:pt>
                <c:pt idx="2523">
                  <c:v>2.3079232822737699</c:v>
                </c:pt>
                <c:pt idx="2524">
                  <c:v>2.36026176727799</c:v>
                </c:pt>
                <c:pt idx="2525">
                  <c:v>2.2729674244170699</c:v>
                </c:pt>
                <c:pt idx="2526">
                  <c:v>2.2204538312554498</c:v>
                </c:pt>
                <c:pt idx="2527">
                  <c:v>2.3171726826474099</c:v>
                </c:pt>
                <c:pt idx="2528">
                  <c:v>2.4032486699746398</c:v>
                </c:pt>
                <c:pt idx="2529">
                  <c:v>2.3318831443313401</c:v>
                </c:pt>
                <c:pt idx="2530">
                  <c:v>2.2197693774996301</c:v>
                </c:pt>
                <c:pt idx="2531">
                  <c:v>2.2546496751324798</c:v>
                </c:pt>
                <c:pt idx="2532">
                  <c:v>2.3663654688029401</c:v>
                </c:pt>
                <c:pt idx="2533">
                  <c:v>2.3690980979881999</c:v>
                </c:pt>
                <c:pt idx="2534">
                  <c:v>2.2657145432462702</c:v>
                </c:pt>
                <c:pt idx="2535">
                  <c:v>2.20996392684726</c:v>
                </c:pt>
                <c:pt idx="2536">
                  <c:v>2.27409251457938</c:v>
                </c:pt>
                <c:pt idx="2537">
                  <c:v>2.36188633475073</c:v>
                </c:pt>
                <c:pt idx="2538">
                  <c:v>2.32916054557549</c:v>
                </c:pt>
                <c:pt idx="2539">
                  <c:v>2.2432940041389799</c:v>
                </c:pt>
                <c:pt idx="2540">
                  <c:v>2.28361746077162</c:v>
                </c:pt>
                <c:pt idx="2541">
                  <c:v>2.44032742960629</c:v>
                </c:pt>
                <c:pt idx="2542">
                  <c:v>2.5363066289984402</c:v>
                </c:pt>
                <c:pt idx="2543">
                  <c:v>2.4927589684204099</c:v>
                </c:pt>
                <c:pt idx="2544">
                  <c:v>2.42471744940624</c:v>
                </c:pt>
                <c:pt idx="2545">
                  <c:v>2.4882023180638702</c:v>
                </c:pt>
                <c:pt idx="2546">
                  <c:v>2.6095834131198301</c:v>
                </c:pt>
                <c:pt idx="2547">
                  <c:v>2.62547245234154</c:v>
                </c:pt>
                <c:pt idx="2548">
                  <c:v>2.5464927322895599</c:v>
                </c:pt>
                <c:pt idx="2549">
                  <c:v>2.5174954482952598</c:v>
                </c:pt>
                <c:pt idx="2550">
                  <c:v>2.5785714306076799</c:v>
                </c:pt>
                <c:pt idx="2551">
                  <c:v>2.6404517881118701</c:v>
                </c:pt>
                <c:pt idx="2552">
                  <c:v>2.63218232640798</c:v>
                </c:pt>
                <c:pt idx="2553">
                  <c:v>2.5774420502929698</c:v>
                </c:pt>
                <c:pt idx="2554">
                  <c:v>2.5779567098314602</c:v>
                </c:pt>
                <c:pt idx="2555">
                  <c:v>2.6416597583178798</c:v>
                </c:pt>
                <c:pt idx="2556">
                  <c:v>2.7036401962082799</c:v>
                </c:pt>
                <c:pt idx="2557">
                  <c:v>2.72223216395227</c:v>
                </c:pt>
                <c:pt idx="2558">
                  <c:v>2.71231436335243</c:v>
                </c:pt>
                <c:pt idx="2559">
                  <c:v>2.71510978395836</c:v>
                </c:pt>
                <c:pt idx="2560">
                  <c:v>2.77862415243498</c:v>
                </c:pt>
                <c:pt idx="2561">
                  <c:v>2.8538027411765201</c:v>
                </c:pt>
                <c:pt idx="2562">
                  <c:v>2.8667766450904102</c:v>
                </c:pt>
                <c:pt idx="2563">
                  <c:v>2.8291814186689002</c:v>
                </c:pt>
                <c:pt idx="2564">
                  <c:v>2.8392812384627599</c:v>
                </c:pt>
                <c:pt idx="2565">
                  <c:v>2.9077081230853099</c:v>
                </c:pt>
                <c:pt idx="2566">
                  <c:v>2.9408238318787601</c:v>
                </c:pt>
                <c:pt idx="2567">
                  <c:v>2.88090679026649</c:v>
                </c:pt>
                <c:pt idx="2568">
                  <c:v>2.7982675316486598</c:v>
                </c:pt>
                <c:pt idx="2569">
                  <c:v>2.8037522946020599</c:v>
                </c:pt>
                <c:pt idx="2570">
                  <c:v>2.8686489169118201</c:v>
                </c:pt>
                <c:pt idx="2571">
                  <c:v>2.8943475693962699</c:v>
                </c:pt>
                <c:pt idx="2572">
                  <c:v>2.8343635839149202</c:v>
                </c:pt>
                <c:pt idx="2573">
                  <c:v>2.7890057921942701</c:v>
                </c:pt>
                <c:pt idx="2574">
                  <c:v>2.8371546503618501</c:v>
                </c:pt>
                <c:pt idx="2575">
                  <c:v>2.91820951862737</c:v>
                </c:pt>
                <c:pt idx="2576">
                  <c:v>2.9196971168323298</c:v>
                </c:pt>
                <c:pt idx="2577">
                  <c:v>2.8485515012087799</c:v>
                </c:pt>
                <c:pt idx="2578">
                  <c:v>2.7995083080002101</c:v>
                </c:pt>
                <c:pt idx="2579">
                  <c:v>2.8141684592601699</c:v>
                </c:pt>
                <c:pt idx="2580">
                  <c:v>2.83946287205299</c:v>
                </c:pt>
                <c:pt idx="2581">
                  <c:v>2.8128427702244601</c:v>
                </c:pt>
                <c:pt idx="2582">
                  <c:v>2.7463581835180499</c:v>
                </c:pt>
                <c:pt idx="2583">
                  <c:v>2.7081328973783898</c:v>
                </c:pt>
                <c:pt idx="2584">
                  <c:v>2.72878616328738</c:v>
                </c:pt>
                <c:pt idx="2585">
                  <c:v>2.7496871888861398</c:v>
                </c:pt>
                <c:pt idx="2586">
                  <c:v>2.69163916383767</c:v>
                </c:pt>
                <c:pt idx="2587">
                  <c:v>2.5902489598690099</c:v>
                </c:pt>
                <c:pt idx="2588">
                  <c:v>2.5415751043489698</c:v>
                </c:pt>
                <c:pt idx="2589">
                  <c:v>2.5758082101723798</c:v>
                </c:pt>
                <c:pt idx="2590">
                  <c:v>2.5918701751479301</c:v>
                </c:pt>
                <c:pt idx="2591">
                  <c:v>2.5409451652748301</c:v>
                </c:pt>
                <c:pt idx="2592">
                  <c:v>2.4880580553887</c:v>
                </c:pt>
                <c:pt idx="2593">
                  <c:v>2.51811978862807</c:v>
                </c:pt>
                <c:pt idx="2594">
                  <c:v>2.5700877022886401</c:v>
                </c:pt>
                <c:pt idx="2595">
                  <c:v>2.5281980334899399</c:v>
                </c:pt>
                <c:pt idx="2596">
                  <c:v>2.4170793269372401</c:v>
                </c:pt>
                <c:pt idx="2597">
                  <c:v>2.3827292712505401</c:v>
                </c:pt>
                <c:pt idx="2598">
                  <c:v>2.463029384695</c:v>
                </c:pt>
                <c:pt idx="2599">
                  <c:v>2.5289497045653202</c:v>
                </c:pt>
                <c:pt idx="2600">
                  <c:v>2.4893779476074802</c:v>
                </c:pt>
                <c:pt idx="2601">
                  <c:v>2.3728688710714301</c:v>
                </c:pt>
                <c:pt idx="2602">
                  <c:v>2.3182600939612201</c:v>
                </c:pt>
                <c:pt idx="2603">
                  <c:v>2.4050580173230398</c:v>
                </c:pt>
                <c:pt idx="2604">
                  <c:v>2.5224467924318899</c:v>
                </c:pt>
                <c:pt idx="2605">
                  <c:v>2.49717127316698</c:v>
                </c:pt>
                <c:pt idx="2606">
                  <c:v>2.3463393079399002</c:v>
                </c:pt>
                <c:pt idx="2607">
                  <c:v>2.2908762829309599</c:v>
                </c:pt>
                <c:pt idx="2608">
                  <c:v>2.4206152088818902</c:v>
                </c:pt>
                <c:pt idx="2609">
                  <c:v>2.5519123222369</c:v>
                </c:pt>
                <c:pt idx="2610">
                  <c:v>2.5074673194645798</c:v>
                </c:pt>
                <c:pt idx="2611">
                  <c:v>2.3531976620928798</c:v>
                </c:pt>
                <c:pt idx="2612">
                  <c:v>2.30983925975598</c:v>
                </c:pt>
                <c:pt idx="2613">
                  <c:v>2.4445842177007999</c:v>
                </c:pt>
                <c:pt idx="2614">
                  <c:v>2.5904257575744301</c:v>
                </c:pt>
                <c:pt idx="2615">
                  <c:v>2.5743893049016702</c:v>
                </c:pt>
                <c:pt idx="2616">
                  <c:v>2.4216353287813002</c:v>
                </c:pt>
                <c:pt idx="2617">
                  <c:v>2.3271422391317</c:v>
                </c:pt>
                <c:pt idx="2618">
                  <c:v>2.3994723088982499</c:v>
                </c:pt>
                <c:pt idx="2619">
                  <c:v>2.4995649449786801</c:v>
                </c:pt>
                <c:pt idx="2620">
                  <c:v>2.4537027455812499</c:v>
                </c:pt>
                <c:pt idx="2621">
                  <c:v>2.2899374726911002</c:v>
                </c:pt>
                <c:pt idx="2622">
                  <c:v>2.2327626220038601</c:v>
                </c:pt>
                <c:pt idx="2623">
                  <c:v>2.32624618009838</c:v>
                </c:pt>
                <c:pt idx="2624">
                  <c:v>2.3767455643865798</c:v>
                </c:pt>
                <c:pt idx="2625">
                  <c:v>2.2567138906406399</c:v>
                </c:pt>
                <c:pt idx="2626">
                  <c:v>2.1259940019080199</c:v>
                </c:pt>
                <c:pt idx="2627">
                  <c:v>2.1155275154254198</c:v>
                </c:pt>
                <c:pt idx="2628">
                  <c:v>2.1522505690277001</c:v>
                </c:pt>
                <c:pt idx="2629">
                  <c:v>2.1079201324910399</c:v>
                </c:pt>
                <c:pt idx="2630">
                  <c:v>2.0063079727762898</c:v>
                </c:pt>
                <c:pt idx="2631">
                  <c:v>1.97288594742285</c:v>
                </c:pt>
                <c:pt idx="2632">
                  <c:v>2.01876375018223</c:v>
                </c:pt>
                <c:pt idx="2633">
                  <c:v>2.0298911857599502</c:v>
                </c:pt>
                <c:pt idx="2634">
                  <c:v>1.9596050803909399</c:v>
                </c:pt>
                <c:pt idx="2635">
                  <c:v>1.89647259968866</c:v>
                </c:pt>
                <c:pt idx="2636">
                  <c:v>1.93350435298586</c:v>
                </c:pt>
                <c:pt idx="2637">
                  <c:v>1.9942400198913</c:v>
                </c:pt>
                <c:pt idx="2638">
                  <c:v>1.99423941204111</c:v>
                </c:pt>
                <c:pt idx="2639">
                  <c:v>1.9194400980167501</c:v>
                </c:pt>
                <c:pt idx="2640">
                  <c:v>1.8792357849957699</c:v>
                </c:pt>
                <c:pt idx="2641">
                  <c:v>1.94009840192642</c:v>
                </c:pt>
                <c:pt idx="2642">
                  <c:v>2.0326517680504899</c:v>
                </c:pt>
                <c:pt idx="2643">
                  <c:v>2.0392207932945401</c:v>
                </c:pt>
                <c:pt idx="2644">
                  <c:v>1.9799988736018199</c:v>
                </c:pt>
                <c:pt idx="2645">
                  <c:v>1.9594328310918601</c:v>
                </c:pt>
                <c:pt idx="2646">
                  <c:v>2.0354690438776601</c:v>
                </c:pt>
                <c:pt idx="2647">
                  <c:v>2.1086341443120999</c:v>
                </c:pt>
                <c:pt idx="2648">
                  <c:v>2.0861540508924401</c:v>
                </c:pt>
                <c:pt idx="2649">
                  <c:v>1.99699165043702</c:v>
                </c:pt>
                <c:pt idx="2650">
                  <c:v>1.9884245381600301</c:v>
                </c:pt>
                <c:pt idx="2651">
                  <c:v>2.08302092684219</c:v>
                </c:pt>
                <c:pt idx="2652">
                  <c:v>2.1518308949647</c:v>
                </c:pt>
                <c:pt idx="2653">
                  <c:v>2.1094578186705299</c:v>
                </c:pt>
                <c:pt idx="2654">
                  <c:v>2.07265581596271</c:v>
                </c:pt>
                <c:pt idx="2655">
                  <c:v>2.1732861096182998</c:v>
                </c:pt>
                <c:pt idx="2656">
                  <c:v>2.3136111576339502</c:v>
                </c:pt>
                <c:pt idx="2657">
                  <c:v>2.3052029667882801</c:v>
                </c:pt>
                <c:pt idx="2658">
                  <c:v>2.1580770462507202</c:v>
                </c:pt>
                <c:pt idx="2659">
                  <c:v>2.1218107508626498</c:v>
                </c:pt>
                <c:pt idx="2660">
                  <c:v>2.3225538332694899</c:v>
                </c:pt>
                <c:pt idx="2661">
                  <c:v>2.50987330390898</c:v>
                </c:pt>
                <c:pt idx="2662">
                  <c:v>2.4257664978823898</c:v>
                </c:pt>
                <c:pt idx="2663">
                  <c:v>2.2089125582158502</c:v>
                </c:pt>
                <c:pt idx="2664">
                  <c:v>2.20738751731764</c:v>
                </c:pt>
                <c:pt idx="2665">
                  <c:v>2.4096018458209501</c:v>
                </c:pt>
                <c:pt idx="2666">
                  <c:v>2.5133504522338899</c:v>
                </c:pt>
                <c:pt idx="2667">
                  <c:v>2.3679449757403499</c:v>
                </c:pt>
                <c:pt idx="2668">
                  <c:v>2.1848254037959198</c:v>
                </c:pt>
                <c:pt idx="2669">
                  <c:v>2.1906365612324801</c:v>
                </c:pt>
                <c:pt idx="2670">
                  <c:v>2.3358373014462601</c:v>
                </c:pt>
                <c:pt idx="2671">
                  <c:v>2.4113741320942101</c:v>
                </c:pt>
                <c:pt idx="2672">
                  <c:v>2.3171552290063802</c:v>
                </c:pt>
                <c:pt idx="2673">
                  <c:v>2.1830592716724202</c:v>
                </c:pt>
                <c:pt idx="2674">
                  <c:v>2.1811181348897399</c:v>
                </c:pt>
                <c:pt idx="2675">
                  <c:v>2.3040095789341901</c:v>
                </c:pt>
                <c:pt idx="2676">
                  <c:v>2.3946502819181301</c:v>
                </c:pt>
                <c:pt idx="2677">
                  <c:v>2.3764105931701298</c:v>
                </c:pt>
                <c:pt idx="2678">
                  <c:v>2.3307050060634502</c:v>
                </c:pt>
                <c:pt idx="2679">
                  <c:v>2.35904562151328</c:v>
                </c:pt>
                <c:pt idx="2680">
                  <c:v>2.4279580258353</c:v>
                </c:pt>
                <c:pt idx="2681">
                  <c:v>2.43045027537317</c:v>
                </c:pt>
                <c:pt idx="2682">
                  <c:v>2.3899749021083001</c:v>
                </c:pt>
                <c:pt idx="2683">
                  <c:v>2.3662861385688201</c:v>
                </c:pt>
                <c:pt idx="2684">
                  <c:v>2.3836737625340798</c:v>
                </c:pt>
                <c:pt idx="2685">
                  <c:v>2.39373191413388</c:v>
                </c:pt>
                <c:pt idx="2686">
                  <c:v>2.3774385899399499</c:v>
                </c:pt>
                <c:pt idx="2687">
                  <c:v>2.3467467851648198</c:v>
                </c:pt>
                <c:pt idx="2688">
                  <c:v>2.3266763766467702</c:v>
                </c:pt>
                <c:pt idx="2689">
                  <c:v>2.3157921575714502</c:v>
                </c:pt>
                <c:pt idx="2690">
                  <c:v>2.30368058637697</c:v>
                </c:pt>
                <c:pt idx="2691">
                  <c:v>2.24190494085394</c:v>
                </c:pt>
                <c:pt idx="2692">
                  <c:v>2.1312071689048899</c:v>
                </c:pt>
                <c:pt idx="2693">
                  <c:v>2.04581922050009</c:v>
                </c:pt>
                <c:pt idx="2694">
                  <c:v>2.0718926910329198</c:v>
                </c:pt>
                <c:pt idx="2695">
                  <c:v>2.13032045176652</c:v>
                </c:pt>
                <c:pt idx="2696">
                  <c:v>2.12176430976954</c:v>
                </c:pt>
                <c:pt idx="2697">
                  <c:v>2.0384416335239401</c:v>
                </c:pt>
                <c:pt idx="2698">
                  <c:v>1.9407709851446999</c:v>
                </c:pt>
                <c:pt idx="2699">
                  <c:v>1.8967640411165101</c:v>
                </c:pt>
                <c:pt idx="2700">
                  <c:v>1.94494076312186</c:v>
                </c:pt>
                <c:pt idx="2701">
                  <c:v>1.9654929773546801</c:v>
                </c:pt>
                <c:pt idx="2702">
                  <c:v>1.8399169740580501</c:v>
                </c:pt>
                <c:pt idx="2703">
                  <c:v>1.71640730159683</c:v>
                </c:pt>
                <c:pt idx="2704">
                  <c:v>1.78170044322173</c:v>
                </c:pt>
                <c:pt idx="2705">
                  <c:v>1.93171532925441</c:v>
                </c:pt>
                <c:pt idx="2706">
                  <c:v>1.94602459227844</c:v>
                </c:pt>
                <c:pt idx="2707">
                  <c:v>1.8301663696177799</c:v>
                </c:pt>
                <c:pt idx="2708">
                  <c:v>1.7682674412130901</c:v>
                </c:pt>
                <c:pt idx="2709">
                  <c:v>1.8204492463444299</c:v>
                </c:pt>
                <c:pt idx="2710">
                  <c:v>1.87796066837867</c:v>
                </c:pt>
                <c:pt idx="2711">
                  <c:v>1.85623109526507</c:v>
                </c:pt>
                <c:pt idx="2712">
                  <c:v>1.7918190580131299</c:v>
                </c:pt>
                <c:pt idx="2713">
                  <c:v>1.7579800493116899</c:v>
                </c:pt>
                <c:pt idx="2714">
                  <c:v>1.78126263588764</c:v>
                </c:pt>
                <c:pt idx="2715">
                  <c:v>1.8461578295607599</c:v>
                </c:pt>
                <c:pt idx="2716">
                  <c:v>1.8513392327484699</c:v>
                </c:pt>
                <c:pt idx="2717">
                  <c:v>1.7797105843871599</c:v>
                </c:pt>
                <c:pt idx="2718">
                  <c:v>1.7400878166451399</c:v>
                </c:pt>
                <c:pt idx="2719">
                  <c:v>1.7897666312677201</c:v>
                </c:pt>
                <c:pt idx="2720">
                  <c:v>1.7792393342578501</c:v>
                </c:pt>
                <c:pt idx="2721">
                  <c:v>1.68240806504519</c:v>
                </c:pt>
                <c:pt idx="2722">
                  <c:v>1.63624606526462</c:v>
                </c:pt>
                <c:pt idx="2723">
                  <c:v>1.7280481444693201</c:v>
                </c:pt>
                <c:pt idx="2724">
                  <c:v>1.7945017316285199</c:v>
                </c:pt>
                <c:pt idx="2725">
                  <c:v>1.72635149827544</c:v>
                </c:pt>
                <c:pt idx="2726">
                  <c:v>1.6362741396671501</c:v>
                </c:pt>
                <c:pt idx="2727">
                  <c:v>1.70007842471332</c:v>
                </c:pt>
                <c:pt idx="2728">
                  <c:v>1.80435854346866</c:v>
                </c:pt>
                <c:pt idx="2729">
                  <c:v>1.7470338787357</c:v>
                </c:pt>
                <c:pt idx="2730">
                  <c:v>1.58042254436829</c:v>
                </c:pt>
                <c:pt idx="2731">
                  <c:v>1.56628802837528</c:v>
                </c:pt>
                <c:pt idx="2732">
                  <c:v>1.7292552974744599</c:v>
                </c:pt>
                <c:pt idx="2733">
                  <c:v>1.86353836728456</c:v>
                </c:pt>
                <c:pt idx="2734">
                  <c:v>1.8112462292768701</c:v>
                </c:pt>
                <c:pt idx="2735">
                  <c:v>1.6980812708947</c:v>
                </c:pt>
                <c:pt idx="2736">
                  <c:v>1.74155364623095</c:v>
                </c:pt>
                <c:pt idx="2737">
                  <c:v>1.9186569253817101</c:v>
                </c:pt>
                <c:pt idx="2738">
                  <c:v>1.95626656063528</c:v>
                </c:pt>
                <c:pt idx="2739">
                  <c:v>1.77061859239191</c:v>
                </c:pt>
                <c:pt idx="2740">
                  <c:v>1.6071910258456501</c:v>
                </c:pt>
                <c:pt idx="2741">
                  <c:v>1.65379515981509</c:v>
                </c:pt>
                <c:pt idx="2742">
                  <c:v>1.77800048721097</c:v>
                </c:pt>
                <c:pt idx="2743">
                  <c:v>1.7824561306762901</c:v>
                </c:pt>
                <c:pt idx="2744">
                  <c:v>1.68642316634914</c:v>
                </c:pt>
                <c:pt idx="2745">
                  <c:v>1.6033740214148899</c:v>
                </c:pt>
                <c:pt idx="2746">
                  <c:v>1.5815188569676699</c:v>
                </c:pt>
                <c:pt idx="2747">
                  <c:v>1.61755623791825</c:v>
                </c:pt>
                <c:pt idx="2748">
                  <c:v>1.64925998316128</c:v>
                </c:pt>
                <c:pt idx="2749">
                  <c:v>1.5759769603157501</c:v>
                </c:pt>
                <c:pt idx="2750">
                  <c:v>1.4365129443692199</c:v>
                </c:pt>
                <c:pt idx="2751">
                  <c:v>1.3699661662140401</c:v>
                </c:pt>
                <c:pt idx="2752">
                  <c:v>1.44765871588059</c:v>
                </c:pt>
                <c:pt idx="2753">
                  <c:v>1.4973065477388501</c:v>
                </c:pt>
                <c:pt idx="2754">
                  <c:v>1.3858790676263899</c:v>
                </c:pt>
                <c:pt idx="2755">
                  <c:v>1.2090081833405</c:v>
                </c:pt>
                <c:pt idx="2756">
                  <c:v>1.1637229534509099</c:v>
                </c:pt>
                <c:pt idx="2757">
                  <c:v>1.20508932731348</c:v>
                </c:pt>
                <c:pt idx="2758">
                  <c:v>1.19932225828564</c:v>
                </c:pt>
                <c:pt idx="2759">
                  <c:v>1.1091784631195201</c:v>
                </c:pt>
                <c:pt idx="2760">
                  <c:v>0.97096538285578005</c:v>
                </c:pt>
                <c:pt idx="2761">
                  <c:v>0.85953205991020798</c:v>
                </c:pt>
                <c:pt idx="2762">
                  <c:v>0.88435999334050996</c:v>
                </c:pt>
                <c:pt idx="2763">
                  <c:v>0.98463994151020895</c:v>
                </c:pt>
                <c:pt idx="2764">
                  <c:v>0.98714309820176904</c:v>
                </c:pt>
                <c:pt idx="2765">
                  <c:v>0.83149376533027897</c:v>
                </c:pt>
                <c:pt idx="2766">
                  <c:v>0.72422914269613103</c:v>
                </c:pt>
                <c:pt idx="2767">
                  <c:v>0.82576697835447899</c:v>
                </c:pt>
                <c:pt idx="2768">
                  <c:v>1.0087816399479601</c:v>
                </c:pt>
                <c:pt idx="2769">
                  <c:v>0.99304743883689595</c:v>
                </c:pt>
                <c:pt idx="2770">
                  <c:v>0.79241123164021499</c:v>
                </c:pt>
                <c:pt idx="2771">
                  <c:v>0.68388199854241805</c:v>
                </c:pt>
                <c:pt idx="2772">
                  <c:v>0.802480111703886</c:v>
                </c:pt>
                <c:pt idx="2773">
                  <c:v>0.95680032923318903</c:v>
                </c:pt>
                <c:pt idx="2774">
                  <c:v>0.92006881873912505</c:v>
                </c:pt>
                <c:pt idx="2775">
                  <c:v>0.73708114720143603</c:v>
                </c:pt>
                <c:pt idx="2776">
                  <c:v>0.66114555756938298</c:v>
                </c:pt>
                <c:pt idx="2777">
                  <c:v>0.79760588628495499</c:v>
                </c:pt>
                <c:pt idx="2778">
                  <c:v>0.94212413115847904</c:v>
                </c:pt>
                <c:pt idx="2779">
                  <c:v>0.86318202065049798</c:v>
                </c:pt>
                <c:pt idx="2780">
                  <c:v>0.65401249805130102</c:v>
                </c:pt>
                <c:pt idx="2781">
                  <c:v>0.64765717835609804</c:v>
                </c:pt>
                <c:pt idx="2782">
                  <c:v>0.87291471330260595</c:v>
                </c:pt>
                <c:pt idx="2783">
                  <c:v>0.97303525536149404</c:v>
                </c:pt>
                <c:pt idx="2784">
                  <c:v>0.75908661526871402</c:v>
                </c:pt>
                <c:pt idx="2785">
                  <c:v>0.52397046589912499</c:v>
                </c:pt>
                <c:pt idx="2786">
                  <c:v>0.61810133148175295</c:v>
                </c:pt>
                <c:pt idx="2787">
                  <c:v>0.86825136775624401</c:v>
                </c:pt>
                <c:pt idx="2788">
                  <c:v>0.87970738161746398</c:v>
                </c:pt>
                <c:pt idx="2789">
                  <c:v>0.61794086516680102</c:v>
                </c:pt>
                <c:pt idx="2790">
                  <c:v>0.47589806872215901</c:v>
                </c:pt>
                <c:pt idx="2791">
                  <c:v>0.64715382561617196</c:v>
                </c:pt>
                <c:pt idx="2792">
                  <c:v>0.86237019544635896</c:v>
                </c:pt>
                <c:pt idx="2793">
                  <c:v>0.79508844428575198</c:v>
                </c:pt>
                <c:pt idx="2794">
                  <c:v>0.55417023383833397</c:v>
                </c:pt>
                <c:pt idx="2795">
                  <c:v>0.48503744520913</c:v>
                </c:pt>
                <c:pt idx="2796">
                  <c:v>0.65335794385974499</c:v>
                </c:pt>
                <c:pt idx="2797">
                  <c:v>0.80075746406812698</c:v>
                </c:pt>
                <c:pt idx="2798">
                  <c:v>0.72961458125730805</c:v>
                </c:pt>
                <c:pt idx="2799">
                  <c:v>0.58049790107760602</c:v>
                </c:pt>
                <c:pt idx="2800">
                  <c:v>0.59054697943295698</c:v>
                </c:pt>
                <c:pt idx="2801">
                  <c:v>0.72458316307205395</c:v>
                </c:pt>
                <c:pt idx="2802">
                  <c:v>0.79210187668076004</c:v>
                </c:pt>
                <c:pt idx="2803">
                  <c:v>0.72597318134079103</c:v>
                </c:pt>
                <c:pt idx="2804">
                  <c:v>0.63426023320580704</c:v>
                </c:pt>
                <c:pt idx="2805">
                  <c:v>0.63950112146773097</c:v>
                </c:pt>
                <c:pt idx="2806">
                  <c:v>0.74565428104581599</c:v>
                </c:pt>
                <c:pt idx="2807">
                  <c:v>0.78567008563115304</c:v>
                </c:pt>
                <c:pt idx="2808">
                  <c:v>0.69334776903045203</c:v>
                </c:pt>
                <c:pt idx="2809">
                  <c:v>0.59781689554676998</c:v>
                </c:pt>
                <c:pt idx="2810">
                  <c:v>0.63300857673789301</c:v>
                </c:pt>
                <c:pt idx="2811">
                  <c:v>0.74168797803835596</c:v>
                </c:pt>
                <c:pt idx="2812">
                  <c:v>0.74072440254430205</c:v>
                </c:pt>
                <c:pt idx="2813">
                  <c:v>0.60887935240965796</c:v>
                </c:pt>
                <c:pt idx="2814">
                  <c:v>0.53207608362542602</c:v>
                </c:pt>
                <c:pt idx="2815">
                  <c:v>0.60080795421308097</c:v>
                </c:pt>
                <c:pt idx="2816">
                  <c:v>0.68005737935718003</c:v>
                </c:pt>
                <c:pt idx="2817">
                  <c:v>0.61283607328992595</c:v>
                </c:pt>
                <c:pt idx="2818">
                  <c:v>0.48734327704265401</c:v>
                </c:pt>
                <c:pt idx="2819">
                  <c:v>0.48666761057090402</c:v>
                </c:pt>
                <c:pt idx="2820">
                  <c:v>0.59912620133300698</c:v>
                </c:pt>
                <c:pt idx="2821">
                  <c:v>0.66261659906916703</c:v>
                </c:pt>
                <c:pt idx="2822">
                  <c:v>0.59035988156877195</c:v>
                </c:pt>
                <c:pt idx="2823">
                  <c:v>0.47792462165455102</c:v>
                </c:pt>
                <c:pt idx="2824">
                  <c:v>0.47708461339071501</c:v>
                </c:pt>
                <c:pt idx="2825">
                  <c:v>0.581776408690302</c:v>
                </c:pt>
                <c:pt idx="2826">
                  <c:v>0.61436100555339102</c:v>
                </c:pt>
                <c:pt idx="2827">
                  <c:v>0.52212922243243998</c:v>
                </c:pt>
                <c:pt idx="2828">
                  <c:v>0.45229591611682401</c:v>
                </c:pt>
                <c:pt idx="2829">
                  <c:v>0.503633671896764</c:v>
                </c:pt>
                <c:pt idx="2830">
                  <c:v>0.59839086046144896</c:v>
                </c:pt>
                <c:pt idx="2831">
                  <c:v>0.62258441564034595</c:v>
                </c:pt>
                <c:pt idx="2832">
                  <c:v>0.56856319996252502</c:v>
                </c:pt>
                <c:pt idx="2833">
                  <c:v>0.50391461801856896</c:v>
                </c:pt>
                <c:pt idx="2834">
                  <c:v>0.516960933496591</c:v>
                </c:pt>
                <c:pt idx="2835">
                  <c:v>0.60535409956832997</c:v>
                </c:pt>
                <c:pt idx="2836">
                  <c:v>0.68574940536328199</c:v>
                </c:pt>
                <c:pt idx="2837">
                  <c:v>0.69915876522749398</c:v>
                </c:pt>
                <c:pt idx="2838">
                  <c:v>0.67319338239501203</c:v>
                </c:pt>
                <c:pt idx="2839">
                  <c:v>0.66472487508053701</c:v>
                </c:pt>
                <c:pt idx="2840">
                  <c:v>0.69565981263578103</c:v>
                </c:pt>
                <c:pt idx="2841">
                  <c:v>0.72991582890836004</c:v>
                </c:pt>
                <c:pt idx="2842">
                  <c:v>0.76460037778022605</c:v>
                </c:pt>
                <c:pt idx="2843">
                  <c:v>0.81245417691215405</c:v>
                </c:pt>
                <c:pt idx="2844">
                  <c:v>0.81640475459525397</c:v>
                </c:pt>
                <c:pt idx="2845">
                  <c:v>0.72969560745836703</c:v>
                </c:pt>
                <c:pt idx="2846">
                  <c:v>0.65543202030197201</c:v>
                </c:pt>
                <c:pt idx="2847">
                  <c:v>0.73497504055676099</c:v>
                </c:pt>
                <c:pt idx="2848">
                  <c:v>0.88556822931344903</c:v>
                </c:pt>
                <c:pt idx="2849">
                  <c:v>0.90446440809027695</c:v>
                </c:pt>
                <c:pt idx="2850">
                  <c:v>0.78270686620238905</c:v>
                </c:pt>
                <c:pt idx="2851">
                  <c:v>0.77777440280661303</c:v>
                </c:pt>
                <c:pt idx="2852">
                  <c:v>0.94136820670305998</c:v>
                </c:pt>
                <c:pt idx="2853">
                  <c:v>1.0266290712623201</c:v>
                </c:pt>
                <c:pt idx="2854">
                  <c:v>0.95019875146218102</c:v>
                </c:pt>
                <c:pt idx="2855">
                  <c:v>0.88295308692148899</c:v>
                </c:pt>
                <c:pt idx="2856">
                  <c:v>0.944136223428927</c:v>
                </c:pt>
                <c:pt idx="2857">
                  <c:v>1.0303844667722399</c:v>
                </c:pt>
                <c:pt idx="2858">
                  <c:v>1.0348302586107101</c:v>
                </c:pt>
                <c:pt idx="2859">
                  <c:v>1.0250020389510801</c:v>
                </c:pt>
                <c:pt idx="2860">
                  <c:v>1.05223698267559</c:v>
                </c:pt>
                <c:pt idx="2861">
                  <c:v>1.05557686939062</c:v>
                </c:pt>
                <c:pt idx="2862">
                  <c:v>1.03912162942927</c:v>
                </c:pt>
                <c:pt idx="2863">
                  <c:v>1.0699686047227299</c:v>
                </c:pt>
                <c:pt idx="2864">
                  <c:v>1.1444810931103799</c:v>
                </c:pt>
                <c:pt idx="2865">
                  <c:v>1.17860805537054</c:v>
                </c:pt>
                <c:pt idx="2866">
                  <c:v>1.1676857863980199</c:v>
                </c:pt>
                <c:pt idx="2867">
                  <c:v>1.14316236074711</c:v>
                </c:pt>
                <c:pt idx="2868">
                  <c:v>1.1784853116256599</c:v>
                </c:pt>
                <c:pt idx="2869">
                  <c:v>1.3193367559698499</c:v>
                </c:pt>
                <c:pt idx="2870">
                  <c:v>1.4566962136723001</c:v>
                </c:pt>
                <c:pt idx="2871">
                  <c:v>1.4225101267823901</c:v>
                </c:pt>
                <c:pt idx="2872">
                  <c:v>1.25895952121604</c:v>
                </c:pt>
                <c:pt idx="2873">
                  <c:v>1.2459374054227901</c:v>
                </c:pt>
                <c:pt idx="2874">
                  <c:v>1.4584802668074699</c:v>
                </c:pt>
                <c:pt idx="2875">
                  <c:v>1.62115412751481</c:v>
                </c:pt>
                <c:pt idx="2876">
                  <c:v>1.4869323246938499</c:v>
                </c:pt>
                <c:pt idx="2877">
                  <c:v>1.2553876144882401</c:v>
                </c:pt>
                <c:pt idx="2878">
                  <c:v>1.2803404905503999</c:v>
                </c:pt>
                <c:pt idx="2879">
                  <c:v>1.5127261592321699</c:v>
                </c:pt>
                <c:pt idx="2880">
                  <c:v>1.58661315470558</c:v>
                </c:pt>
                <c:pt idx="2881">
                  <c:v>1.3903184081925899</c:v>
                </c:pt>
                <c:pt idx="2882">
                  <c:v>1.19758637497469</c:v>
                </c:pt>
                <c:pt idx="2883">
                  <c:v>1.25223198212454</c:v>
                </c:pt>
                <c:pt idx="2884">
                  <c:v>1.4211294065117599</c:v>
                </c:pt>
                <c:pt idx="2885">
                  <c:v>1.43683974887663</c:v>
                </c:pt>
                <c:pt idx="2886">
                  <c:v>1.2998937547612699</c:v>
                </c:pt>
                <c:pt idx="2887">
                  <c:v>1.2264174889065</c:v>
                </c:pt>
                <c:pt idx="2888">
                  <c:v>1.3083632666968801</c:v>
                </c:pt>
                <c:pt idx="2889">
                  <c:v>1.3956728575787101</c:v>
                </c:pt>
                <c:pt idx="2890">
                  <c:v>1.3790270526898201</c:v>
                </c:pt>
                <c:pt idx="2891">
                  <c:v>1.32453202031686</c:v>
                </c:pt>
                <c:pt idx="2892">
                  <c:v>1.36060897064413</c:v>
                </c:pt>
                <c:pt idx="2893">
                  <c:v>1.4545781515284599</c:v>
                </c:pt>
                <c:pt idx="2894">
                  <c:v>1.45266302086973</c:v>
                </c:pt>
                <c:pt idx="2895">
                  <c:v>1.3473901567870099</c:v>
                </c:pt>
                <c:pt idx="2896">
                  <c:v>1.3026088215010201</c:v>
                </c:pt>
                <c:pt idx="2897">
                  <c:v>1.3604236630297299</c:v>
                </c:pt>
                <c:pt idx="2898">
                  <c:v>1.38004654599197</c:v>
                </c:pt>
                <c:pt idx="2899">
                  <c:v>1.3153882838947999</c:v>
                </c:pt>
                <c:pt idx="2900">
                  <c:v>1.26168036022853</c:v>
                </c:pt>
                <c:pt idx="2901">
                  <c:v>1.2901771015783501</c:v>
                </c:pt>
                <c:pt idx="2902">
                  <c:v>1.3222584602333001</c:v>
                </c:pt>
                <c:pt idx="2903">
                  <c:v>1.2837418089083801</c:v>
                </c:pt>
                <c:pt idx="2904">
                  <c:v>1.2101729225768501</c:v>
                </c:pt>
                <c:pt idx="2905">
                  <c:v>1.1893228864387799</c:v>
                </c:pt>
                <c:pt idx="2906">
                  <c:v>1.26249783136681</c:v>
                </c:pt>
                <c:pt idx="2907">
                  <c:v>1.37759253342008</c:v>
                </c:pt>
                <c:pt idx="2908">
                  <c:v>1.4109787531348901</c:v>
                </c:pt>
                <c:pt idx="2909">
                  <c:v>1.3358306349559801</c:v>
                </c:pt>
                <c:pt idx="2910">
                  <c:v>1.25551811269549</c:v>
                </c:pt>
                <c:pt idx="2911">
                  <c:v>1.2512413222490699</c:v>
                </c:pt>
                <c:pt idx="2912">
                  <c:v>1.30697505890466</c:v>
                </c:pt>
                <c:pt idx="2913">
                  <c:v>1.30585335689573</c:v>
                </c:pt>
                <c:pt idx="2914">
                  <c:v>1.2143321133463301</c:v>
                </c:pt>
                <c:pt idx="2915">
                  <c:v>1.10500717514682</c:v>
                </c:pt>
                <c:pt idx="2916">
                  <c:v>1.08923722849034</c:v>
                </c:pt>
                <c:pt idx="2917">
                  <c:v>1.15418793904618</c:v>
                </c:pt>
                <c:pt idx="2918">
                  <c:v>1.19009571724277</c:v>
                </c:pt>
                <c:pt idx="2919">
                  <c:v>1.10137600414665</c:v>
                </c:pt>
                <c:pt idx="2920">
                  <c:v>0.98902845384888805</c:v>
                </c:pt>
                <c:pt idx="2921">
                  <c:v>1.0178940112007799</c:v>
                </c:pt>
                <c:pt idx="2922">
                  <c:v>1.1732133965766101</c:v>
                </c:pt>
                <c:pt idx="2923">
                  <c:v>1.2394702611075401</c:v>
                </c:pt>
                <c:pt idx="2924">
                  <c:v>1.1049861569030599</c:v>
                </c:pt>
                <c:pt idx="2925">
                  <c:v>0.98897809501372003</c:v>
                </c:pt>
                <c:pt idx="2926">
                  <c:v>1.08337050412289</c:v>
                </c:pt>
                <c:pt idx="2927">
                  <c:v>1.23062613843205</c:v>
                </c:pt>
                <c:pt idx="2928">
                  <c:v>1.1816717298675701</c:v>
                </c:pt>
                <c:pt idx="2929">
                  <c:v>0.990384876614953</c:v>
                </c:pt>
                <c:pt idx="2930">
                  <c:v>0.92744755227749898</c:v>
                </c:pt>
                <c:pt idx="2931">
                  <c:v>1.04490712217881</c:v>
                </c:pt>
                <c:pt idx="2932">
                  <c:v>1.12488828954425</c:v>
                </c:pt>
                <c:pt idx="2933">
                  <c:v>1.04373979468388</c:v>
                </c:pt>
                <c:pt idx="2934">
                  <c:v>0.94424530511533</c:v>
                </c:pt>
                <c:pt idx="2935">
                  <c:v>0.96427592517373695</c:v>
                </c:pt>
                <c:pt idx="2936">
                  <c:v>1.02884515015227</c:v>
                </c:pt>
                <c:pt idx="2937">
                  <c:v>1.03408309582748</c:v>
                </c:pt>
                <c:pt idx="2938">
                  <c:v>1.0149804744614901</c:v>
                </c:pt>
                <c:pt idx="2939">
                  <c:v>1.03732910730434</c:v>
                </c:pt>
                <c:pt idx="2940">
                  <c:v>1.0343915760389699</c:v>
                </c:pt>
                <c:pt idx="2941">
                  <c:v>0.98193956042184904</c:v>
                </c:pt>
                <c:pt idx="2942">
                  <c:v>0.98567626886861603</c:v>
                </c:pt>
                <c:pt idx="2943">
                  <c:v>1.07718654715886</c:v>
                </c:pt>
                <c:pt idx="2944">
                  <c:v>1.0999625183127699</c:v>
                </c:pt>
                <c:pt idx="2945">
                  <c:v>0.951526066121957</c:v>
                </c:pt>
                <c:pt idx="2946">
                  <c:v>0.80277903137161299</c:v>
                </c:pt>
                <c:pt idx="2947">
                  <c:v>0.83721702540363196</c:v>
                </c:pt>
                <c:pt idx="2948">
                  <c:v>0.95095058672271104</c:v>
                </c:pt>
                <c:pt idx="2949">
                  <c:v>0.910816752118776</c:v>
                </c:pt>
                <c:pt idx="2950">
                  <c:v>0.72198179295554599</c:v>
                </c:pt>
                <c:pt idx="2951">
                  <c:v>0.63414499571210503</c:v>
                </c:pt>
                <c:pt idx="2952">
                  <c:v>0.71981112994816898</c:v>
                </c:pt>
                <c:pt idx="2953">
                  <c:v>0.777001135599931</c:v>
                </c:pt>
                <c:pt idx="2954">
                  <c:v>0.68531178217698097</c:v>
                </c:pt>
                <c:pt idx="2955">
                  <c:v>0.58327302472214604</c:v>
                </c:pt>
                <c:pt idx="2956">
                  <c:v>0.564705260345718</c:v>
                </c:pt>
                <c:pt idx="2957">
                  <c:v>0.58396481810738898</c:v>
                </c:pt>
                <c:pt idx="2958">
                  <c:v>0.59062504248126402</c:v>
                </c:pt>
                <c:pt idx="2959">
                  <c:v>0.60777617408204698</c:v>
                </c:pt>
                <c:pt idx="2960">
                  <c:v>0.59304047325908005</c:v>
                </c:pt>
                <c:pt idx="2961">
                  <c:v>0.507578113501296</c:v>
                </c:pt>
                <c:pt idx="2962">
                  <c:v>0.44048115553293599</c:v>
                </c:pt>
                <c:pt idx="2963">
                  <c:v>0.50359168763745199</c:v>
                </c:pt>
                <c:pt idx="2964">
                  <c:v>0.60190177028786696</c:v>
                </c:pt>
                <c:pt idx="2965">
                  <c:v>0.58160232515230303</c:v>
                </c:pt>
                <c:pt idx="2966">
                  <c:v>0.45452132748124502</c:v>
                </c:pt>
                <c:pt idx="2967">
                  <c:v>0.39129464209308601</c:v>
                </c:pt>
                <c:pt idx="2968">
                  <c:v>0.47837505824006099</c:v>
                </c:pt>
                <c:pt idx="2969">
                  <c:v>0.54956955951402597</c:v>
                </c:pt>
                <c:pt idx="2970">
                  <c:v>0.45121279353530502</c:v>
                </c:pt>
                <c:pt idx="2971">
                  <c:v>0.27732830285222498</c:v>
                </c:pt>
                <c:pt idx="2972">
                  <c:v>0.29663868776782398</c:v>
                </c:pt>
                <c:pt idx="2973">
                  <c:v>0.49309715476090299</c:v>
                </c:pt>
                <c:pt idx="2974">
                  <c:v>0.56528767978551198</c:v>
                </c:pt>
                <c:pt idx="2975">
                  <c:v>0.38494053897137798</c:v>
                </c:pt>
                <c:pt idx="2976">
                  <c:v>0.218800388381168</c:v>
                </c:pt>
                <c:pt idx="2977">
                  <c:v>0.29042643650723199</c:v>
                </c:pt>
                <c:pt idx="2978">
                  <c:v>0.45066083165815402</c:v>
                </c:pt>
                <c:pt idx="2979">
                  <c:v>0.40332550271844497</c:v>
                </c:pt>
                <c:pt idx="2980">
                  <c:v>0.178838740744794</c:v>
                </c:pt>
                <c:pt idx="2981">
                  <c:v>8.8298452945309594E-2</c:v>
                </c:pt>
                <c:pt idx="2982">
                  <c:v>0.24664987630812599</c:v>
                </c:pt>
                <c:pt idx="2983">
                  <c:v>0.40134048248648901</c:v>
                </c:pt>
                <c:pt idx="2984">
                  <c:v>0.30063385116693497</c:v>
                </c:pt>
                <c:pt idx="2985">
                  <c:v>9.0333513263374202E-2</c:v>
                </c:pt>
                <c:pt idx="2986">
                  <c:v>6.7109842470102807E-2</c:v>
                </c:pt>
                <c:pt idx="2987">
                  <c:v>0.24329449314160401</c:v>
                </c:pt>
                <c:pt idx="2988">
                  <c:v>0.33580092606597101</c:v>
                </c:pt>
                <c:pt idx="2989">
                  <c:v>0.192883819108288</c:v>
                </c:pt>
                <c:pt idx="2990">
                  <c:v>-1.4046157870609401E-2</c:v>
                </c:pt>
                <c:pt idx="2991">
                  <c:v>-5.2383598771257298E-2</c:v>
                </c:pt>
                <c:pt idx="2992">
                  <c:v>8.3665861652462994E-2</c:v>
                </c:pt>
                <c:pt idx="2993">
                  <c:v>0.18769859841529499</c:v>
                </c:pt>
                <c:pt idx="2994">
                  <c:v>0.124675803002119</c:v>
                </c:pt>
                <c:pt idx="2995">
                  <c:v>3.5411352605052501E-3</c:v>
                </c:pt>
                <c:pt idx="2996">
                  <c:v>-3.5392548878746703E-2</c:v>
                </c:pt>
                <c:pt idx="2997">
                  <c:v>9.9216925632532506E-3</c:v>
                </c:pt>
                <c:pt idx="2998">
                  <c:v>3.800073469543E-2</c:v>
                </c:pt>
                <c:pt idx="2999">
                  <c:v>-7.0371624438791899E-3</c:v>
                </c:pt>
                <c:pt idx="3000">
                  <c:v>-6.6900606962150194E-2</c:v>
                </c:pt>
                <c:pt idx="3001">
                  <c:v>-8.4116309841817796E-2</c:v>
                </c:pt>
                <c:pt idx="3002">
                  <c:v>-6.6171773898901096E-2</c:v>
                </c:pt>
                <c:pt idx="3003">
                  <c:v>-1.3432792520461499E-2</c:v>
                </c:pt>
                <c:pt idx="3004">
                  <c:v>3.2395998256958998E-2</c:v>
                </c:pt>
                <c:pt idx="3005">
                  <c:v>3.7888473566525201E-2</c:v>
                </c:pt>
                <c:pt idx="3006">
                  <c:v>1.5925968399940801E-2</c:v>
                </c:pt>
                <c:pt idx="3007" formatCode="0.00E+00">
                  <c:v>-9.3339389536595195E-5</c:v>
                </c:pt>
                <c:pt idx="3008">
                  <c:v>2.0016341570965302E-3</c:v>
                </c:pt>
                <c:pt idx="3009">
                  <c:v>3.02889285539862E-2</c:v>
                </c:pt>
                <c:pt idx="3010">
                  <c:v>4.76401500765746E-2</c:v>
                </c:pt>
                <c:pt idx="3011">
                  <c:v>1.0180481457268801E-2</c:v>
                </c:pt>
                <c:pt idx="3012">
                  <c:v>-4.4399309272279197E-2</c:v>
                </c:pt>
                <c:pt idx="3013">
                  <c:v>-4.2230007380908298E-2</c:v>
                </c:pt>
                <c:pt idx="3014">
                  <c:v>2.3277476576467299E-2</c:v>
                </c:pt>
                <c:pt idx="3015">
                  <c:v>8.0124035395016294E-2</c:v>
                </c:pt>
                <c:pt idx="3016">
                  <c:v>5.1780966596268699E-2</c:v>
                </c:pt>
                <c:pt idx="3017">
                  <c:v>-3.4336485989001603E-2</c:v>
                </c:pt>
                <c:pt idx="3018">
                  <c:v>-8.3112271610048E-2</c:v>
                </c:pt>
                <c:pt idx="3019">
                  <c:v>-4.5649830509773802E-2</c:v>
                </c:pt>
                <c:pt idx="3020">
                  <c:v>6.4505236900487201E-3</c:v>
                </c:pt>
                <c:pt idx="3021">
                  <c:v>-1.31389768103247E-2</c:v>
                </c:pt>
                <c:pt idx="3022">
                  <c:v>-7.2995097900957207E-2</c:v>
                </c:pt>
                <c:pt idx="3023">
                  <c:v>-0.10887663408942599</c:v>
                </c:pt>
                <c:pt idx="3024">
                  <c:v>-9.9698850714446494E-2</c:v>
                </c:pt>
                <c:pt idx="3025">
                  <c:v>-8.1572326787011207E-2</c:v>
                </c:pt>
                <c:pt idx="3026">
                  <c:v>-9.9516710788861901E-2</c:v>
                </c:pt>
                <c:pt idx="3027">
                  <c:v>-0.120620175854526</c:v>
                </c:pt>
                <c:pt idx="3028">
                  <c:v>-9.1487321329168397E-2</c:v>
                </c:pt>
                <c:pt idx="3029">
                  <c:v>-4.1610535414747497E-2</c:v>
                </c:pt>
                <c:pt idx="3030">
                  <c:v>-4.4021419325247203E-2</c:v>
                </c:pt>
                <c:pt idx="3031">
                  <c:v>-0.10928380881119799</c:v>
                </c:pt>
                <c:pt idx="3032">
                  <c:v>-0.16968706562784</c:v>
                </c:pt>
                <c:pt idx="3033">
                  <c:v>-0.16511205439940099</c:v>
                </c:pt>
                <c:pt idx="3034">
                  <c:v>-0.118401789506577</c:v>
                </c:pt>
                <c:pt idx="3035">
                  <c:v>-0.11749946272482201</c:v>
                </c:pt>
                <c:pt idx="3036">
                  <c:v>-0.163333594383999</c:v>
                </c:pt>
                <c:pt idx="3037">
                  <c:v>-0.226272629424556</c:v>
                </c:pt>
                <c:pt idx="3038">
                  <c:v>-0.22894552104347099</c:v>
                </c:pt>
                <c:pt idx="3039">
                  <c:v>-0.17325551722316801</c:v>
                </c:pt>
                <c:pt idx="3040">
                  <c:v>-0.148079740610285</c:v>
                </c:pt>
                <c:pt idx="3041">
                  <c:v>-0.18886463681212701</c:v>
                </c:pt>
                <c:pt idx="3042">
                  <c:v>-0.24920744653599</c:v>
                </c:pt>
                <c:pt idx="3043">
                  <c:v>-0.224846888792853</c:v>
                </c:pt>
                <c:pt idx="3044">
                  <c:v>-0.14303230290289501</c:v>
                </c:pt>
                <c:pt idx="3045">
                  <c:v>-0.11881274149772</c:v>
                </c:pt>
                <c:pt idx="3046">
                  <c:v>-0.19860657672865001</c:v>
                </c:pt>
                <c:pt idx="3047">
                  <c:v>-0.27616945666352399</c:v>
                </c:pt>
                <c:pt idx="3048">
                  <c:v>-0.240795825474549</c:v>
                </c:pt>
                <c:pt idx="3049">
                  <c:v>-0.141145823803668</c:v>
                </c:pt>
                <c:pt idx="3050">
                  <c:v>-0.11000840925265699</c:v>
                </c:pt>
                <c:pt idx="3051">
                  <c:v>-0.181624959249262</c:v>
                </c:pt>
                <c:pt idx="3052">
                  <c:v>-0.26378484709354599</c:v>
                </c:pt>
                <c:pt idx="3053">
                  <c:v>-0.22353476023332</c:v>
                </c:pt>
                <c:pt idx="3054">
                  <c:v>-0.104075088247839</c:v>
                </c:pt>
                <c:pt idx="3055">
                  <c:v>-3.2620233084998E-2</c:v>
                </c:pt>
                <c:pt idx="3056">
                  <c:v>-4.62420201596387E-2</c:v>
                </c:pt>
                <c:pt idx="3057">
                  <c:v>-9.2543352858370995E-2</c:v>
                </c:pt>
                <c:pt idx="3058">
                  <c:v>-7.7435318521196395E-2</c:v>
                </c:pt>
                <c:pt idx="3059">
                  <c:v>2.0975541049793298E-2</c:v>
                </c:pt>
                <c:pt idx="3060">
                  <c:v>0.104758612230838</c:v>
                </c:pt>
                <c:pt idx="3061">
                  <c:v>0.10004719177410901</c:v>
                </c:pt>
                <c:pt idx="3062">
                  <c:v>6.7912556280191397E-2</c:v>
                </c:pt>
                <c:pt idx="3063">
                  <c:v>6.4164025787547901E-2</c:v>
                </c:pt>
                <c:pt idx="3064">
                  <c:v>8.5886971681659902E-2</c:v>
                </c:pt>
                <c:pt idx="3065">
                  <c:v>0.124056436903188</c:v>
                </c:pt>
                <c:pt idx="3066">
                  <c:v>0.20914387031200399</c:v>
                </c:pt>
                <c:pt idx="3067">
                  <c:v>0.31203181375688799</c:v>
                </c:pt>
                <c:pt idx="3068">
                  <c:v>0.366245363889035</c:v>
                </c:pt>
                <c:pt idx="3069">
                  <c:v>0.33833175352205502</c:v>
                </c:pt>
                <c:pt idx="3070">
                  <c:v>0.28289408621812101</c:v>
                </c:pt>
                <c:pt idx="3071">
                  <c:v>0.33101069932619898</c:v>
                </c:pt>
                <c:pt idx="3072">
                  <c:v>0.51275278254617196</c:v>
                </c:pt>
                <c:pt idx="3073">
                  <c:v>0.67357860697846605</c:v>
                </c:pt>
                <c:pt idx="3074">
                  <c:v>0.71016764276787103</c:v>
                </c:pt>
                <c:pt idx="3075">
                  <c:v>0.67685941303186303</c:v>
                </c:pt>
                <c:pt idx="3076">
                  <c:v>0.67420320155555602</c:v>
                </c:pt>
                <c:pt idx="3077">
                  <c:v>0.76052039320811105</c:v>
                </c:pt>
                <c:pt idx="3078">
                  <c:v>0.86094612394521097</c:v>
                </c:pt>
                <c:pt idx="3079">
                  <c:v>0.92224223077853595</c:v>
                </c:pt>
                <c:pt idx="3080">
                  <c:v>0.96334691737892797</c:v>
                </c:pt>
                <c:pt idx="3081">
                  <c:v>1.00088384929004</c:v>
                </c:pt>
                <c:pt idx="3082">
                  <c:v>1.0637099933882499</c:v>
                </c:pt>
                <c:pt idx="3083">
                  <c:v>1.1265288374531299</c:v>
                </c:pt>
                <c:pt idx="3084">
                  <c:v>1.19962064634513</c:v>
                </c:pt>
                <c:pt idx="3085">
                  <c:v>1.28392179172264</c:v>
                </c:pt>
                <c:pt idx="3086">
                  <c:v>1.3282505085080401</c:v>
                </c:pt>
                <c:pt idx="3087">
                  <c:v>1.31534690675931</c:v>
                </c:pt>
                <c:pt idx="3088">
                  <c:v>1.2857209301021</c:v>
                </c:pt>
                <c:pt idx="3089">
                  <c:v>1.27585458846849</c:v>
                </c:pt>
                <c:pt idx="3090">
                  <c:v>1.28466569826693</c:v>
                </c:pt>
                <c:pt idx="3091">
                  <c:v>1.3179599709334</c:v>
                </c:pt>
                <c:pt idx="3092">
                  <c:v>1.38296116894675</c:v>
                </c:pt>
                <c:pt idx="3093">
                  <c:v>1.4215862621258699</c:v>
                </c:pt>
                <c:pt idx="3094">
                  <c:v>1.41298777391705</c:v>
                </c:pt>
                <c:pt idx="3095">
                  <c:v>1.3810364653018401</c:v>
                </c:pt>
                <c:pt idx="3096">
                  <c:v>1.3636541034448499</c:v>
                </c:pt>
                <c:pt idx="3097">
                  <c:v>1.3752200740660501</c:v>
                </c:pt>
                <c:pt idx="3098">
                  <c:v>1.3947915342347501</c:v>
                </c:pt>
                <c:pt idx="3099">
                  <c:v>1.3987053024584799</c:v>
                </c:pt>
                <c:pt idx="3100">
                  <c:v>1.4089895603182301</c:v>
                </c:pt>
                <c:pt idx="3101">
                  <c:v>1.4315606333339099</c:v>
                </c:pt>
                <c:pt idx="3102">
                  <c:v>1.4731914595131099</c:v>
                </c:pt>
                <c:pt idx="3103">
                  <c:v>1.49147604790944</c:v>
                </c:pt>
                <c:pt idx="3104">
                  <c:v>1.46703652202769</c:v>
                </c:pt>
                <c:pt idx="3105">
                  <c:v>1.4259740372432299</c:v>
                </c:pt>
                <c:pt idx="3106">
                  <c:v>1.39236430021594</c:v>
                </c:pt>
                <c:pt idx="3107">
                  <c:v>1.4006185697387299</c:v>
                </c:pt>
                <c:pt idx="3108">
                  <c:v>1.40546975862839</c:v>
                </c:pt>
                <c:pt idx="3109">
                  <c:v>1.37042941877325</c:v>
                </c:pt>
                <c:pt idx="3110">
                  <c:v>1.3337944806306099</c:v>
                </c:pt>
                <c:pt idx="3111">
                  <c:v>1.34358066282688</c:v>
                </c:pt>
                <c:pt idx="3112">
                  <c:v>1.36415343591177</c:v>
                </c:pt>
                <c:pt idx="3113">
                  <c:v>1.35635040210543</c:v>
                </c:pt>
                <c:pt idx="3114">
                  <c:v>1.3288116684448501</c:v>
                </c:pt>
                <c:pt idx="3115">
                  <c:v>1.3301201140860399</c:v>
                </c:pt>
                <c:pt idx="3116">
                  <c:v>1.38317503517485</c:v>
                </c:pt>
                <c:pt idx="3117">
                  <c:v>1.43061897519946</c:v>
                </c:pt>
                <c:pt idx="3118">
                  <c:v>1.39947532614046</c:v>
                </c:pt>
                <c:pt idx="3119">
                  <c:v>1.3584856364420199</c:v>
                </c:pt>
                <c:pt idx="3120">
                  <c:v>1.3565443548382601</c:v>
                </c:pt>
                <c:pt idx="3121">
                  <c:v>1.40802107670344</c:v>
                </c:pt>
                <c:pt idx="3122">
                  <c:v>1.4272644455172101</c:v>
                </c:pt>
                <c:pt idx="3123">
                  <c:v>1.3877579366794</c:v>
                </c:pt>
                <c:pt idx="3124">
                  <c:v>1.34576017819296</c:v>
                </c:pt>
                <c:pt idx="3125">
                  <c:v>1.37368938928133</c:v>
                </c:pt>
                <c:pt idx="3126">
                  <c:v>1.4391251413197399</c:v>
                </c:pt>
                <c:pt idx="3127">
                  <c:v>1.4542719883117701</c:v>
                </c:pt>
                <c:pt idx="3128">
                  <c:v>1.41896264073805</c:v>
                </c:pt>
                <c:pt idx="3129">
                  <c:v>1.4075386652372599</c:v>
                </c:pt>
                <c:pt idx="3130">
                  <c:v>1.4252686477569301</c:v>
                </c:pt>
                <c:pt idx="3131">
                  <c:v>1.4427625543703999</c:v>
                </c:pt>
                <c:pt idx="3132">
                  <c:v>1.3948543154872699</c:v>
                </c:pt>
                <c:pt idx="3133">
                  <c:v>1.2929526430617899</c:v>
                </c:pt>
                <c:pt idx="3134">
                  <c:v>1.2002142920704899</c:v>
                </c:pt>
                <c:pt idx="3135">
                  <c:v>1.17179464089193</c:v>
                </c:pt>
                <c:pt idx="3136">
                  <c:v>1.21502077900224</c:v>
                </c:pt>
                <c:pt idx="3137">
                  <c:v>1.2256251003270699</c:v>
                </c:pt>
                <c:pt idx="3138">
                  <c:v>1.1667255590338901</c:v>
                </c:pt>
                <c:pt idx="3139">
                  <c:v>1.07788615912547</c:v>
                </c:pt>
                <c:pt idx="3140">
                  <c:v>1.0171944268186299</c:v>
                </c:pt>
                <c:pt idx="3141">
                  <c:v>0.99855064824289697</c:v>
                </c:pt>
                <c:pt idx="3142">
                  <c:v>1.0139441215148499</c:v>
                </c:pt>
                <c:pt idx="3143">
                  <c:v>0.99473064993843197</c:v>
                </c:pt>
                <c:pt idx="3144">
                  <c:v>0.92104170291587195</c:v>
                </c:pt>
                <c:pt idx="3145">
                  <c:v>0.87283088470283499</c:v>
                </c:pt>
                <c:pt idx="3146">
                  <c:v>0.86915551912932099</c:v>
                </c:pt>
                <c:pt idx="3147">
                  <c:v>0.86651905005157903</c:v>
                </c:pt>
                <c:pt idx="3148">
                  <c:v>0.85347951164057101</c:v>
                </c:pt>
                <c:pt idx="3149">
                  <c:v>0.897671467628811</c:v>
                </c:pt>
                <c:pt idx="3150">
                  <c:v>0.95211462038960804</c:v>
                </c:pt>
                <c:pt idx="3151">
                  <c:v>0.94011610372571397</c:v>
                </c:pt>
                <c:pt idx="3152">
                  <c:v>0.87086645348186598</c:v>
                </c:pt>
                <c:pt idx="3153">
                  <c:v>0.87902346592801395</c:v>
                </c:pt>
                <c:pt idx="3154">
                  <c:v>0.95336977641068099</c:v>
                </c:pt>
                <c:pt idx="3155">
                  <c:v>1.0220609299971899</c:v>
                </c:pt>
                <c:pt idx="3156">
                  <c:v>1.0092586534859</c:v>
                </c:pt>
                <c:pt idx="3157">
                  <c:v>0.97669714226429905</c:v>
                </c:pt>
                <c:pt idx="3158">
                  <c:v>0.99576872763698498</c:v>
                </c:pt>
                <c:pt idx="3159">
                  <c:v>1.05594329011989</c:v>
                </c:pt>
                <c:pt idx="3160">
                  <c:v>1.06005209284049</c:v>
                </c:pt>
                <c:pt idx="3161">
                  <c:v>1.01607797003727</c:v>
                </c:pt>
                <c:pt idx="3162">
                  <c:v>1.03030319893115</c:v>
                </c:pt>
                <c:pt idx="3163">
                  <c:v>1.1270114170013701</c:v>
                </c:pt>
                <c:pt idx="3164">
                  <c:v>1.18612429239244</c:v>
                </c:pt>
                <c:pt idx="3165">
                  <c:v>1.15528838096652</c:v>
                </c:pt>
                <c:pt idx="3166">
                  <c:v>1.1017569168988901</c:v>
                </c:pt>
                <c:pt idx="3167">
                  <c:v>1.1663513427093699</c:v>
                </c:pt>
                <c:pt idx="3168">
                  <c:v>1.26733742622127</c:v>
                </c:pt>
                <c:pt idx="3169">
                  <c:v>1.25611993072051</c:v>
                </c:pt>
                <c:pt idx="3170">
                  <c:v>1.22202527134409</c:v>
                </c:pt>
                <c:pt idx="3171">
                  <c:v>1.20743082955117</c:v>
                </c:pt>
                <c:pt idx="3172">
                  <c:v>1.21876262138731</c:v>
                </c:pt>
                <c:pt idx="3173">
                  <c:v>1.1768027952665501</c:v>
                </c:pt>
                <c:pt idx="3174">
                  <c:v>1.0726262976099501</c:v>
                </c:pt>
                <c:pt idx="3175">
                  <c:v>1.0134541805863899</c:v>
                </c:pt>
                <c:pt idx="3176">
                  <c:v>1.0668295603448801</c:v>
                </c:pt>
                <c:pt idx="3177">
                  <c:v>1.1191925090029999</c:v>
                </c:pt>
                <c:pt idx="3178">
                  <c:v>0.99623396511776696</c:v>
                </c:pt>
                <c:pt idx="3179">
                  <c:v>0.78429311216386499</c:v>
                </c:pt>
                <c:pt idx="3180">
                  <c:v>0.66523821321892695</c:v>
                </c:pt>
                <c:pt idx="3181">
                  <c:v>0.66127439170128299</c:v>
                </c:pt>
                <c:pt idx="3182">
                  <c:v>0.64643006118114898</c:v>
                </c:pt>
                <c:pt idx="3183">
                  <c:v>0.53155337694570903</c:v>
                </c:pt>
                <c:pt idx="3184">
                  <c:v>0.35144520918854</c:v>
                </c:pt>
                <c:pt idx="3185">
                  <c:v>0.201634819217758</c:v>
                </c:pt>
                <c:pt idx="3186">
                  <c:v>0.10749984549356301</c:v>
                </c:pt>
                <c:pt idx="3187">
                  <c:v>2.5234547152010098E-2</c:v>
                </c:pt>
                <c:pt idx="3188">
                  <c:v>-8.9731326644823597E-2</c:v>
                </c:pt>
                <c:pt idx="3189">
                  <c:v>-0.21397421503854699</c:v>
                </c:pt>
                <c:pt idx="3190">
                  <c:v>-0.27575170822888101</c:v>
                </c:pt>
                <c:pt idx="3191">
                  <c:v>-0.31099706946719102</c:v>
                </c:pt>
                <c:pt idx="3192">
                  <c:v>-0.38835058295222702</c:v>
                </c:pt>
                <c:pt idx="3193">
                  <c:v>-0.50203127760798305</c:v>
                </c:pt>
                <c:pt idx="3194">
                  <c:v>-0.57826835255090703</c:v>
                </c:pt>
                <c:pt idx="3195">
                  <c:v>-0.57753606761195897</c:v>
                </c:pt>
                <c:pt idx="3196">
                  <c:v>-0.56272190360112895</c:v>
                </c:pt>
                <c:pt idx="3197">
                  <c:v>-0.60107245564967104</c:v>
                </c:pt>
                <c:pt idx="3198">
                  <c:v>-0.68933991745296896</c:v>
                </c:pt>
                <c:pt idx="3199">
                  <c:v>-0.76403146011662604</c:v>
                </c:pt>
                <c:pt idx="3200">
                  <c:v>-0.78388073047227602</c:v>
                </c:pt>
                <c:pt idx="3201">
                  <c:v>-0.77684381249861101</c:v>
                </c:pt>
                <c:pt idx="3202">
                  <c:v>-0.76133719334544003</c:v>
                </c:pt>
                <c:pt idx="3203">
                  <c:v>-0.74933415177400697</c:v>
                </c:pt>
                <c:pt idx="3204">
                  <c:v>-0.78459821214465797</c:v>
                </c:pt>
                <c:pt idx="3205">
                  <c:v>-0.85754347724045399</c:v>
                </c:pt>
                <c:pt idx="3206">
                  <c:v>-0.93743214711966505</c:v>
                </c:pt>
                <c:pt idx="3207">
                  <c:v>-0.953285102798474</c:v>
                </c:pt>
                <c:pt idx="3208">
                  <c:v>-0.88844019310960198</c:v>
                </c:pt>
                <c:pt idx="3209">
                  <c:v>-0.82758622127516901</c:v>
                </c:pt>
                <c:pt idx="3210">
                  <c:v>-0.82974464211002896</c:v>
                </c:pt>
                <c:pt idx="3211">
                  <c:v>-0.86961834337910204</c:v>
                </c:pt>
                <c:pt idx="3212">
                  <c:v>-0.88544440445161798</c:v>
                </c:pt>
                <c:pt idx="3213">
                  <c:v>-0.84378215720511196</c:v>
                </c:pt>
                <c:pt idx="3214">
                  <c:v>-0.80574466723629701</c:v>
                </c:pt>
                <c:pt idx="3215">
                  <c:v>-0.794446880933662</c:v>
                </c:pt>
                <c:pt idx="3216">
                  <c:v>-0.79748901685599005</c:v>
                </c:pt>
                <c:pt idx="3217">
                  <c:v>-0.80577537472265703</c:v>
                </c:pt>
                <c:pt idx="3218">
                  <c:v>-0.82012525618881604</c:v>
                </c:pt>
                <c:pt idx="3219">
                  <c:v>-0.83419643418088096</c:v>
                </c:pt>
                <c:pt idx="3220">
                  <c:v>-0.84635384861704199</c:v>
                </c:pt>
                <c:pt idx="3221">
                  <c:v>-0.85430627227560696</c:v>
                </c:pt>
                <c:pt idx="3222">
                  <c:v>-0.851955343712404</c:v>
                </c:pt>
                <c:pt idx="3223">
                  <c:v>-0.85959859976480801</c:v>
                </c:pt>
                <c:pt idx="3224">
                  <c:v>-0.87582308928074304</c:v>
                </c:pt>
                <c:pt idx="3225">
                  <c:v>-0.88928900470233396</c:v>
                </c:pt>
                <c:pt idx="3226">
                  <c:v>-0.92734621688640495</c:v>
                </c:pt>
                <c:pt idx="3227">
                  <c:v>-0.93166068119569401</c:v>
                </c:pt>
                <c:pt idx="3228">
                  <c:v>-0.90717847656162498</c:v>
                </c:pt>
                <c:pt idx="3229">
                  <c:v>-0.90045151199112095</c:v>
                </c:pt>
                <c:pt idx="3230">
                  <c:v>-0.89498638980234002</c:v>
                </c:pt>
                <c:pt idx="3231">
                  <c:v>-0.89646041554004796</c:v>
                </c:pt>
                <c:pt idx="3232">
                  <c:v>-0.91115909540957296</c:v>
                </c:pt>
                <c:pt idx="3233">
                  <c:v>-0.89792334776097904</c:v>
                </c:pt>
                <c:pt idx="3234">
                  <c:v>-0.87059047400350598</c:v>
                </c:pt>
                <c:pt idx="3235">
                  <c:v>-0.84052056060681901</c:v>
                </c:pt>
                <c:pt idx="3236">
                  <c:v>-0.85913828668986902</c:v>
                </c:pt>
                <c:pt idx="3237">
                  <c:v>-0.94499278298357503</c:v>
                </c:pt>
                <c:pt idx="3238">
                  <c:v>-0.99348580602060099</c:v>
                </c:pt>
                <c:pt idx="3239">
                  <c:v>-0.957678756739198</c:v>
                </c:pt>
                <c:pt idx="3240">
                  <c:v>-0.91002699492602801</c:v>
                </c:pt>
                <c:pt idx="3241">
                  <c:v>-0.92815526867417397</c:v>
                </c:pt>
                <c:pt idx="3242">
                  <c:v>-1.03659915879598</c:v>
                </c:pt>
                <c:pt idx="3243">
                  <c:v>-1.1230159854371999</c:v>
                </c:pt>
                <c:pt idx="3244">
                  <c:v>-1.0928082436412301</c:v>
                </c:pt>
                <c:pt idx="3245">
                  <c:v>-1.01515130082327</c:v>
                </c:pt>
                <c:pt idx="3246">
                  <c:v>-1.03330411077925</c:v>
                </c:pt>
                <c:pt idx="3247">
                  <c:v>-1.1518078617554199</c:v>
                </c:pt>
                <c:pt idx="3248">
                  <c:v>-1.2589983266660101</c:v>
                </c:pt>
                <c:pt idx="3249">
                  <c:v>-1.2349736883764899</c:v>
                </c:pt>
                <c:pt idx="3250">
                  <c:v>-1.15569320291939</c:v>
                </c:pt>
                <c:pt idx="3251">
                  <c:v>-1.1625780509486601</c:v>
                </c:pt>
                <c:pt idx="3252">
                  <c:v>-1.27611932850265</c:v>
                </c:pt>
                <c:pt idx="3253">
                  <c:v>-1.37536830891019</c:v>
                </c:pt>
                <c:pt idx="3254">
                  <c:v>-1.3580583225029801</c:v>
                </c:pt>
                <c:pt idx="3255">
                  <c:v>-1.31145228800573</c:v>
                </c:pt>
                <c:pt idx="3256">
                  <c:v>-1.3442120219834801</c:v>
                </c:pt>
                <c:pt idx="3257">
                  <c:v>-1.45635974966285</c:v>
                </c:pt>
                <c:pt idx="3258">
                  <c:v>-1.51977251524186</c:v>
                </c:pt>
                <c:pt idx="3259">
                  <c:v>-1.5028151931126099</c:v>
                </c:pt>
                <c:pt idx="3260">
                  <c:v>-1.47733229235285</c:v>
                </c:pt>
                <c:pt idx="3261">
                  <c:v>-1.52787294003971</c:v>
                </c:pt>
                <c:pt idx="3262">
                  <c:v>-1.6181408086642299</c:v>
                </c:pt>
                <c:pt idx="3263">
                  <c:v>-1.69014726034558</c:v>
                </c:pt>
                <c:pt idx="3264">
                  <c:v>-1.6881774874786899</c:v>
                </c:pt>
                <c:pt idx="3265">
                  <c:v>-1.6279566112543999</c:v>
                </c:pt>
                <c:pt idx="3266">
                  <c:v>-1.61887399861893</c:v>
                </c:pt>
                <c:pt idx="3267">
                  <c:v>-1.6686433174867801</c:v>
                </c:pt>
                <c:pt idx="3268">
                  <c:v>-1.7378387650148801</c:v>
                </c:pt>
                <c:pt idx="3269">
                  <c:v>-1.7620893416528201</c:v>
                </c:pt>
                <c:pt idx="3270">
                  <c:v>-1.69051431904733</c:v>
                </c:pt>
                <c:pt idx="3271">
                  <c:v>-1.59213153303574</c:v>
                </c:pt>
                <c:pt idx="3272">
                  <c:v>-1.5736080688205001</c:v>
                </c:pt>
                <c:pt idx="3273">
                  <c:v>-1.64937497283227</c:v>
                </c:pt>
                <c:pt idx="3274">
                  <c:v>-1.7375628719074101</c:v>
                </c:pt>
                <c:pt idx="3275">
                  <c:v>-1.7252746942622501</c:v>
                </c:pt>
                <c:pt idx="3276">
                  <c:v>-1.6122532019556099</c:v>
                </c:pt>
                <c:pt idx="3277">
                  <c:v>-1.55095547914166</c:v>
                </c:pt>
                <c:pt idx="3278">
                  <c:v>-1.5933999758348101</c:v>
                </c:pt>
                <c:pt idx="3279">
                  <c:v>-1.6711936871411599</c:v>
                </c:pt>
                <c:pt idx="3280">
                  <c:v>-1.6356077135967499</c:v>
                </c:pt>
                <c:pt idx="3281">
                  <c:v>-1.5071834639589099</c:v>
                </c:pt>
                <c:pt idx="3282">
                  <c:v>-1.45976029078167</c:v>
                </c:pt>
                <c:pt idx="3283">
                  <c:v>-1.54533500766427</c:v>
                </c:pt>
                <c:pt idx="3284">
                  <c:v>-1.63183185171817</c:v>
                </c:pt>
                <c:pt idx="3285">
                  <c:v>-1.5971399440704199</c:v>
                </c:pt>
                <c:pt idx="3286">
                  <c:v>-1.47137037909317</c:v>
                </c:pt>
                <c:pt idx="3287">
                  <c:v>-1.3872576078946901</c:v>
                </c:pt>
                <c:pt idx="3288">
                  <c:v>-1.4537624525756301</c:v>
                </c:pt>
                <c:pt idx="3289">
                  <c:v>-1.5651315769567</c:v>
                </c:pt>
                <c:pt idx="3290">
                  <c:v>-1.57512102204594</c:v>
                </c:pt>
                <c:pt idx="3291">
                  <c:v>-1.4756178758268199</c:v>
                </c:pt>
                <c:pt idx="3292">
                  <c:v>-1.3992748292380299</c:v>
                </c:pt>
                <c:pt idx="3293">
                  <c:v>-1.4116860736752399</c:v>
                </c:pt>
                <c:pt idx="3294">
                  <c:v>-1.4747525972122399</c:v>
                </c:pt>
                <c:pt idx="3295">
                  <c:v>-1.4720166626684901</c:v>
                </c:pt>
                <c:pt idx="3296">
                  <c:v>-1.4187627867045101</c:v>
                </c:pt>
                <c:pt idx="3297">
                  <c:v>-1.40667086289698</c:v>
                </c:pt>
                <c:pt idx="3298">
                  <c:v>-1.4676505460656399</c:v>
                </c:pt>
                <c:pt idx="3299">
                  <c:v>-1.5125210856582201</c:v>
                </c:pt>
                <c:pt idx="3300">
                  <c:v>-1.44804505766211</c:v>
                </c:pt>
                <c:pt idx="3301">
                  <c:v>-1.29868992093949</c:v>
                </c:pt>
                <c:pt idx="3302">
                  <c:v>-1.23612180176246</c:v>
                </c:pt>
                <c:pt idx="3303">
                  <c:v>-1.33926862698197</c:v>
                </c:pt>
                <c:pt idx="3304">
                  <c:v>-1.48915348431086</c:v>
                </c:pt>
                <c:pt idx="3305">
                  <c:v>-1.46699053670249</c:v>
                </c:pt>
                <c:pt idx="3306">
                  <c:v>-1.25147524247992</c:v>
                </c:pt>
                <c:pt idx="3307">
                  <c:v>-1.09868458983911</c:v>
                </c:pt>
                <c:pt idx="3308">
                  <c:v>-1.1696672974990401</c:v>
                </c:pt>
                <c:pt idx="3309">
                  <c:v>-1.38455466888766</c:v>
                </c:pt>
                <c:pt idx="3310">
                  <c:v>-1.4136475297159099</c:v>
                </c:pt>
                <c:pt idx="3311">
                  <c:v>-1.2063892876387801</c:v>
                </c:pt>
                <c:pt idx="3312">
                  <c:v>-1.0045055333750901</c:v>
                </c:pt>
                <c:pt idx="3313">
                  <c:v>-1.0367575212662501</c:v>
                </c:pt>
                <c:pt idx="3314">
                  <c:v>-1.21715331393608</c:v>
                </c:pt>
                <c:pt idx="3315">
                  <c:v>-1.2582662969954801</c:v>
                </c:pt>
                <c:pt idx="3316">
                  <c:v>-1.10723834980365</c:v>
                </c:pt>
                <c:pt idx="3317">
                  <c:v>-0.96203292376702598</c:v>
                </c:pt>
                <c:pt idx="3318">
                  <c:v>-0.97439341465721396</c:v>
                </c:pt>
                <c:pt idx="3319">
                  <c:v>-1.0807389702627801</c:v>
                </c:pt>
                <c:pt idx="3320">
                  <c:v>-1.0762143885753499</c:v>
                </c:pt>
                <c:pt idx="3321">
                  <c:v>-0.96543082648349798</c:v>
                </c:pt>
                <c:pt idx="3322">
                  <c:v>-0.88603425974855499</c:v>
                </c:pt>
                <c:pt idx="3323">
                  <c:v>-0.91443701352906703</c:v>
                </c:pt>
                <c:pt idx="3324">
                  <c:v>-0.98435118935174104</c:v>
                </c:pt>
                <c:pt idx="3325">
                  <c:v>-0.97814890096000695</c:v>
                </c:pt>
                <c:pt idx="3326">
                  <c:v>-0.90548195881632398</c:v>
                </c:pt>
                <c:pt idx="3327">
                  <c:v>-0.86970477761252596</c:v>
                </c:pt>
                <c:pt idx="3328">
                  <c:v>-0.91514228362615302</c:v>
                </c:pt>
                <c:pt idx="3329">
                  <c:v>-0.98632907781296797</c:v>
                </c:pt>
                <c:pt idx="3330">
                  <c:v>-0.96695869819694702</c:v>
                </c:pt>
                <c:pt idx="3331">
                  <c:v>-0.90007705611901601</c:v>
                </c:pt>
                <c:pt idx="3332">
                  <c:v>-0.89481504454948801</c:v>
                </c:pt>
                <c:pt idx="3333">
                  <c:v>-0.99242994752123004</c:v>
                </c:pt>
                <c:pt idx="3334">
                  <c:v>-1.0741838044412699</c:v>
                </c:pt>
                <c:pt idx="3335">
                  <c:v>-1.0333246723562799</c:v>
                </c:pt>
                <c:pt idx="3336">
                  <c:v>-0.95949373590809695</c:v>
                </c:pt>
                <c:pt idx="3337">
                  <c:v>-0.98198576868239196</c:v>
                </c:pt>
                <c:pt idx="3338">
                  <c:v>-1.1156850078173099</c:v>
                </c:pt>
                <c:pt idx="3339">
                  <c:v>-1.1952293334569499</c:v>
                </c:pt>
                <c:pt idx="3340">
                  <c:v>-1.1320150573905601</c:v>
                </c:pt>
                <c:pt idx="3341">
                  <c:v>-1.0174346455541401</c:v>
                </c:pt>
                <c:pt idx="3342">
                  <c:v>-1.0158946610544599</c:v>
                </c:pt>
                <c:pt idx="3343">
                  <c:v>-1.1446422711011901</c:v>
                </c:pt>
                <c:pt idx="3344">
                  <c:v>-1.2427121339431699</c:v>
                </c:pt>
                <c:pt idx="3345">
                  <c:v>-1.1783667785162999</c:v>
                </c:pt>
                <c:pt idx="3346">
                  <c:v>-1.0066062655633301</c:v>
                </c:pt>
                <c:pt idx="3347">
                  <c:v>-0.92168294734693701</c:v>
                </c:pt>
                <c:pt idx="3348">
                  <c:v>-1.01406632140563</c:v>
                </c:pt>
                <c:pt idx="3349">
                  <c:v>-1.1458212389975899</c:v>
                </c:pt>
                <c:pt idx="3350">
                  <c:v>-1.11977521856732</c:v>
                </c:pt>
                <c:pt idx="3351">
                  <c:v>-0.95438983952152501</c:v>
                </c:pt>
                <c:pt idx="3352">
                  <c:v>-0.81641518066743402</c:v>
                </c:pt>
                <c:pt idx="3353">
                  <c:v>-0.83038413547654899</c:v>
                </c:pt>
                <c:pt idx="3354">
                  <c:v>-0.90208560030859497</c:v>
                </c:pt>
                <c:pt idx="3355">
                  <c:v>-0.89299293314525097</c:v>
                </c:pt>
                <c:pt idx="3356">
                  <c:v>-0.77601455553747201</c:v>
                </c:pt>
                <c:pt idx="3357">
                  <c:v>-0.63465501453998696</c:v>
                </c:pt>
                <c:pt idx="3358">
                  <c:v>-0.58392420458187599</c:v>
                </c:pt>
                <c:pt idx="3359">
                  <c:v>-0.619311483006043</c:v>
                </c:pt>
                <c:pt idx="3360">
                  <c:v>-0.67203266230808301</c:v>
                </c:pt>
                <c:pt idx="3361">
                  <c:v>-0.66195137639431301</c:v>
                </c:pt>
                <c:pt idx="3362">
                  <c:v>-0.58180421291856899</c:v>
                </c:pt>
                <c:pt idx="3363">
                  <c:v>-0.53988863655007402</c:v>
                </c:pt>
                <c:pt idx="3364">
                  <c:v>-0.61009118252098904</c:v>
                </c:pt>
                <c:pt idx="3365">
                  <c:v>-0.71001560816603104</c:v>
                </c:pt>
                <c:pt idx="3366">
                  <c:v>-0.68982081821164298</c:v>
                </c:pt>
                <c:pt idx="3367">
                  <c:v>-0.58501652839618101</c:v>
                </c:pt>
                <c:pt idx="3368">
                  <c:v>-0.56746354132349097</c:v>
                </c:pt>
                <c:pt idx="3369">
                  <c:v>-0.65500305574332096</c:v>
                </c:pt>
                <c:pt idx="3370">
                  <c:v>-0.73424737137679497</c:v>
                </c:pt>
                <c:pt idx="3371">
                  <c:v>-0.70509637535107506</c:v>
                </c:pt>
                <c:pt idx="3372">
                  <c:v>-0.65174436796158297</c:v>
                </c:pt>
                <c:pt idx="3373">
                  <c:v>-0.66400243311807094</c:v>
                </c:pt>
                <c:pt idx="3374">
                  <c:v>-0.71731268402362502</c:v>
                </c:pt>
                <c:pt idx="3375">
                  <c:v>-0.73535047347837601</c:v>
                </c:pt>
                <c:pt idx="3376">
                  <c:v>-0.69028121155127997</c:v>
                </c:pt>
                <c:pt idx="3377">
                  <c:v>-0.63887521264410896</c:v>
                </c:pt>
                <c:pt idx="3378">
                  <c:v>-0.62800266713577402</c:v>
                </c:pt>
                <c:pt idx="3379">
                  <c:v>-0.65436694780640803</c:v>
                </c:pt>
                <c:pt idx="3380">
                  <c:v>-0.65545069836872405</c:v>
                </c:pt>
                <c:pt idx="3381">
                  <c:v>-0.63618671790368297</c:v>
                </c:pt>
                <c:pt idx="3382">
                  <c:v>-0.64940502431284097</c:v>
                </c:pt>
                <c:pt idx="3383">
                  <c:v>-0.76259977552376701</c:v>
                </c:pt>
                <c:pt idx="3384">
                  <c:v>-0.88458026529113398</c:v>
                </c:pt>
                <c:pt idx="3385">
                  <c:v>-0.92480637490456197</c:v>
                </c:pt>
                <c:pt idx="3386">
                  <c:v>-0.89838421195400997</c:v>
                </c:pt>
                <c:pt idx="3387">
                  <c:v>-0.88581112908320803</c:v>
                </c:pt>
                <c:pt idx="3388">
                  <c:v>-0.97439435081210402</c:v>
                </c:pt>
                <c:pt idx="3389">
                  <c:v>-1.13548694228364</c:v>
                </c:pt>
                <c:pt idx="3390">
                  <c:v>-1.2284709284386299</c:v>
                </c:pt>
                <c:pt idx="3391">
                  <c:v>-1.18675602519118</c:v>
                </c:pt>
                <c:pt idx="3392">
                  <c:v>-1.13555155505682</c:v>
                </c:pt>
                <c:pt idx="3393">
                  <c:v>-1.2222417356270201</c:v>
                </c:pt>
                <c:pt idx="3394">
                  <c:v>-1.40837370846256</c:v>
                </c:pt>
                <c:pt idx="3395">
                  <c:v>-1.47179517444436</c:v>
                </c:pt>
                <c:pt idx="3396">
                  <c:v>-1.3565263409699</c:v>
                </c:pt>
                <c:pt idx="3397">
                  <c:v>-1.22962676673955</c:v>
                </c:pt>
                <c:pt idx="3398">
                  <c:v>-1.2809541603827399</c:v>
                </c:pt>
                <c:pt idx="3399">
                  <c:v>-1.44542836358476</c:v>
                </c:pt>
                <c:pt idx="3400">
                  <c:v>-1.5228348080452101</c:v>
                </c:pt>
                <c:pt idx="3401">
                  <c:v>-1.44579096444948</c:v>
                </c:pt>
                <c:pt idx="3402">
                  <c:v>-1.34636881122645</c:v>
                </c:pt>
                <c:pt idx="3403">
                  <c:v>-1.3804476227155</c:v>
                </c:pt>
                <c:pt idx="3404">
                  <c:v>-1.5267797275233701</c:v>
                </c:pt>
                <c:pt idx="3405">
                  <c:v>-1.58730323659796</c:v>
                </c:pt>
                <c:pt idx="3406">
                  <c:v>-1.52536436668032</c:v>
                </c:pt>
                <c:pt idx="3407">
                  <c:v>-1.4752673887989201</c:v>
                </c:pt>
                <c:pt idx="3408">
                  <c:v>-1.5608377094546</c:v>
                </c:pt>
                <c:pt idx="3409">
                  <c:v>-1.6824056291791201</c:v>
                </c:pt>
                <c:pt idx="3410">
                  <c:v>-1.7027981782919901</c:v>
                </c:pt>
                <c:pt idx="3411">
                  <c:v>-1.64597630576395</c:v>
                </c:pt>
                <c:pt idx="3412">
                  <c:v>-1.6321683220994001</c:v>
                </c:pt>
                <c:pt idx="3413">
                  <c:v>-1.7044358246103499</c:v>
                </c:pt>
                <c:pt idx="3414">
                  <c:v>-1.79633438372792</c:v>
                </c:pt>
                <c:pt idx="3415">
                  <c:v>-1.78899037578759</c:v>
                </c:pt>
                <c:pt idx="3416">
                  <c:v>-1.7164537425477699</c:v>
                </c:pt>
                <c:pt idx="3417">
                  <c:v>-1.6720518424070501</c:v>
                </c:pt>
                <c:pt idx="3418">
                  <c:v>-1.70949337783235</c:v>
                </c:pt>
                <c:pt idx="3419">
                  <c:v>-1.7779637195623601</c:v>
                </c:pt>
                <c:pt idx="3420">
                  <c:v>-1.7643738109315401</c:v>
                </c:pt>
                <c:pt idx="3421">
                  <c:v>-1.6805238643574401</c:v>
                </c:pt>
                <c:pt idx="3422">
                  <c:v>-1.6283638738594799</c:v>
                </c:pt>
                <c:pt idx="3423">
                  <c:v>-1.6721853000331</c:v>
                </c:pt>
                <c:pt idx="3424">
                  <c:v>-1.7484290942198299</c:v>
                </c:pt>
                <c:pt idx="3425">
                  <c:v>-1.74051993126968</c:v>
                </c:pt>
                <c:pt idx="3426">
                  <c:v>-1.6719934178629501</c:v>
                </c:pt>
                <c:pt idx="3427">
                  <c:v>-1.6429030885899401</c:v>
                </c:pt>
                <c:pt idx="3428">
                  <c:v>-1.6953294572959401</c:v>
                </c:pt>
                <c:pt idx="3429">
                  <c:v>-1.74454416447969</c:v>
                </c:pt>
                <c:pt idx="3430">
                  <c:v>-1.7067047561693001</c:v>
                </c:pt>
                <c:pt idx="3431">
                  <c:v>-1.6362763300835701</c:v>
                </c:pt>
                <c:pt idx="3432">
                  <c:v>-1.6294640943763401</c:v>
                </c:pt>
                <c:pt idx="3433">
                  <c:v>-1.7080164660452199</c:v>
                </c:pt>
                <c:pt idx="3434">
                  <c:v>-1.7822510298874401</c:v>
                </c:pt>
                <c:pt idx="3435">
                  <c:v>-1.7474595412487799</c:v>
                </c:pt>
                <c:pt idx="3436">
                  <c:v>-1.6581408709177401</c:v>
                </c:pt>
                <c:pt idx="3437">
                  <c:v>-1.66044064306373</c:v>
                </c:pt>
                <c:pt idx="3438">
                  <c:v>-1.7806985788824901</c:v>
                </c:pt>
                <c:pt idx="3439">
                  <c:v>-1.8493451608979901</c:v>
                </c:pt>
                <c:pt idx="3440">
                  <c:v>-1.7708825093251901</c:v>
                </c:pt>
                <c:pt idx="3441">
                  <c:v>-1.6565603474583099</c:v>
                </c:pt>
                <c:pt idx="3442">
                  <c:v>-1.65179848905046</c:v>
                </c:pt>
                <c:pt idx="3443">
                  <c:v>-1.7533515797853101</c:v>
                </c:pt>
                <c:pt idx="3444">
                  <c:v>-1.8204988638175901</c:v>
                </c:pt>
                <c:pt idx="3445">
                  <c:v>-1.74387994335643</c:v>
                </c:pt>
                <c:pt idx="3446">
                  <c:v>-1.6077316091943601</c:v>
                </c:pt>
                <c:pt idx="3447">
                  <c:v>-1.59048877902768</c:v>
                </c:pt>
                <c:pt idx="3448">
                  <c:v>-1.68722688288045</c:v>
                </c:pt>
                <c:pt idx="3449">
                  <c:v>-1.7239390325758499</c:v>
                </c:pt>
                <c:pt idx="3450">
                  <c:v>-1.63625483036833</c:v>
                </c:pt>
                <c:pt idx="3451">
                  <c:v>-1.5322412907570899</c:v>
                </c:pt>
                <c:pt idx="3452">
                  <c:v>-1.5429195583781099</c:v>
                </c:pt>
                <c:pt idx="3453">
                  <c:v>-1.6274215894858</c:v>
                </c:pt>
                <c:pt idx="3454">
                  <c:v>-1.6661966030291</c:v>
                </c:pt>
                <c:pt idx="3455">
                  <c:v>-1.6268632749282601</c:v>
                </c:pt>
                <c:pt idx="3456">
                  <c:v>-1.5710422784631499</c:v>
                </c:pt>
                <c:pt idx="3457">
                  <c:v>-1.5879635003802499</c:v>
                </c:pt>
                <c:pt idx="3458">
                  <c:v>-1.6738774007316599</c:v>
                </c:pt>
                <c:pt idx="3459">
                  <c:v>-1.68923165237359</c:v>
                </c:pt>
                <c:pt idx="3460">
                  <c:v>-1.6061443808779901</c:v>
                </c:pt>
                <c:pt idx="3461">
                  <c:v>-1.55320411150381</c:v>
                </c:pt>
                <c:pt idx="3462">
                  <c:v>-1.62788310604341</c:v>
                </c:pt>
                <c:pt idx="3463">
                  <c:v>-1.6954249366096601</c:v>
                </c:pt>
                <c:pt idx="3464">
                  <c:v>-1.6413952746887299</c:v>
                </c:pt>
                <c:pt idx="3465">
                  <c:v>-1.5696102308648601</c:v>
                </c:pt>
                <c:pt idx="3466">
                  <c:v>-1.6457865397320199</c:v>
                </c:pt>
                <c:pt idx="3467">
                  <c:v>-1.7757354122720099</c:v>
                </c:pt>
                <c:pt idx="3468">
                  <c:v>-1.7301526049188201</c:v>
                </c:pt>
                <c:pt idx="3469">
                  <c:v>-1.53507948937738</c:v>
                </c:pt>
                <c:pt idx="3470">
                  <c:v>-1.4817664790185101</c:v>
                </c:pt>
                <c:pt idx="3471">
                  <c:v>-1.65556494391691</c:v>
                </c:pt>
                <c:pt idx="3472">
                  <c:v>-1.7943163317075901</c:v>
                </c:pt>
                <c:pt idx="3473">
                  <c:v>-1.6680540558599799</c:v>
                </c:pt>
                <c:pt idx="3474">
                  <c:v>-1.4825348113146699</c:v>
                </c:pt>
                <c:pt idx="3475">
                  <c:v>-1.50012332847603</c:v>
                </c:pt>
                <c:pt idx="3476">
                  <c:v>-1.64665574700117</c:v>
                </c:pt>
                <c:pt idx="3477">
                  <c:v>-1.6678840077476</c:v>
                </c:pt>
                <c:pt idx="3478">
                  <c:v>-1.53716297601286</c:v>
                </c:pt>
                <c:pt idx="3479">
                  <c:v>-1.4178467773719701</c:v>
                </c:pt>
                <c:pt idx="3480">
                  <c:v>-1.4287672603782</c:v>
                </c:pt>
                <c:pt idx="3481">
                  <c:v>-1.51773568676588</c:v>
                </c:pt>
                <c:pt idx="3482">
                  <c:v>-1.5606039893577801</c:v>
                </c:pt>
                <c:pt idx="3483">
                  <c:v>-1.4919303369533099</c:v>
                </c:pt>
                <c:pt idx="3484">
                  <c:v>-1.3754433769174099</c:v>
                </c:pt>
                <c:pt idx="3485">
                  <c:v>-1.3548790837908999</c:v>
                </c:pt>
                <c:pt idx="3486">
                  <c:v>-1.44234515863357</c:v>
                </c:pt>
                <c:pt idx="3487">
                  <c:v>-1.5150499025748401</c:v>
                </c:pt>
                <c:pt idx="3488">
                  <c:v>-1.43607497001579</c:v>
                </c:pt>
                <c:pt idx="3489">
                  <c:v>-1.3539236404230299</c:v>
                </c:pt>
                <c:pt idx="3490">
                  <c:v>-1.45205625783083</c:v>
                </c:pt>
                <c:pt idx="3491">
                  <c:v>-1.5971874263327299</c:v>
                </c:pt>
                <c:pt idx="3492">
                  <c:v>-1.5407244678772201</c:v>
                </c:pt>
                <c:pt idx="3493">
                  <c:v>-1.3682071482212399</c:v>
                </c:pt>
                <c:pt idx="3494">
                  <c:v>-1.3712802836240601</c:v>
                </c:pt>
                <c:pt idx="3495">
                  <c:v>-1.518398306838</c:v>
                </c:pt>
                <c:pt idx="3496">
                  <c:v>-1.5583171188646301</c:v>
                </c:pt>
                <c:pt idx="3497">
                  <c:v>-1.4344800344122699</c:v>
                </c:pt>
                <c:pt idx="3498">
                  <c:v>-1.36097414404724</c:v>
                </c:pt>
                <c:pt idx="3499">
                  <c:v>-1.4462962428756001</c:v>
                </c:pt>
                <c:pt idx="3500">
                  <c:v>-1.53721608923663</c:v>
                </c:pt>
                <c:pt idx="3501">
                  <c:v>-1.47542675427547</c:v>
                </c:pt>
                <c:pt idx="3502">
                  <c:v>-1.3528154528420899</c:v>
                </c:pt>
                <c:pt idx="3503">
                  <c:v>-1.3314379727458401</c:v>
                </c:pt>
                <c:pt idx="3504">
                  <c:v>-1.41601212630229</c:v>
                </c:pt>
                <c:pt idx="3505">
                  <c:v>-1.4718986219185899</c:v>
                </c:pt>
                <c:pt idx="3506">
                  <c:v>-1.47225769124344</c:v>
                </c:pt>
                <c:pt idx="3507">
                  <c:v>-1.4254997667824501</c:v>
                </c:pt>
                <c:pt idx="3508">
                  <c:v>-1.37931763596762</c:v>
                </c:pt>
                <c:pt idx="3509">
                  <c:v>-1.3756885769074001</c:v>
                </c:pt>
                <c:pt idx="3510">
                  <c:v>-1.44759926140238</c:v>
                </c:pt>
                <c:pt idx="3511">
                  <c:v>-1.5089045212146099</c:v>
                </c:pt>
                <c:pt idx="3512">
                  <c:v>-1.46175884215864</c:v>
                </c:pt>
                <c:pt idx="3513">
                  <c:v>-1.35171252691759</c:v>
                </c:pt>
                <c:pt idx="3514">
                  <c:v>-1.3583827487670399</c:v>
                </c:pt>
                <c:pt idx="3515">
                  <c:v>-1.47198217755459</c:v>
                </c:pt>
                <c:pt idx="3516">
                  <c:v>-1.5213309017712999</c:v>
                </c:pt>
                <c:pt idx="3517">
                  <c:v>-1.43131199294367</c:v>
                </c:pt>
                <c:pt idx="3518">
                  <c:v>-1.3499279837184801</c:v>
                </c:pt>
                <c:pt idx="3519">
                  <c:v>-1.3984529077376899</c:v>
                </c:pt>
                <c:pt idx="3520">
                  <c:v>-1.47812952557197</c:v>
                </c:pt>
                <c:pt idx="3521">
                  <c:v>-1.44305950249739</c:v>
                </c:pt>
                <c:pt idx="3522">
                  <c:v>-1.3580572941286799</c:v>
                </c:pt>
                <c:pt idx="3523">
                  <c:v>-1.3592729458866299</c:v>
                </c:pt>
                <c:pt idx="3524">
                  <c:v>-1.4403281999291799</c:v>
                </c:pt>
                <c:pt idx="3525">
                  <c:v>-1.4473422094750601</c:v>
                </c:pt>
                <c:pt idx="3526">
                  <c:v>-1.33717255125873</c:v>
                </c:pt>
                <c:pt idx="3527">
                  <c:v>-1.2558528478697</c:v>
                </c:pt>
                <c:pt idx="3528">
                  <c:v>-1.30249815677561</c:v>
                </c:pt>
                <c:pt idx="3529">
                  <c:v>-1.3994943555308601</c:v>
                </c:pt>
                <c:pt idx="3530">
                  <c:v>-1.4063540144890101</c:v>
                </c:pt>
                <c:pt idx="3531">
                  <c:v>-1.29863559714266</c:v>
                </c:pt>
                <c:pt idx="3532">
                  <c:v>-1.20353522445913</c:v>
                </c:pt>
                <c:pt idx="3533">
                  <c:v>-1.2275992619328799</c:v>
                </c:pt>
                <c:pt idx="3534">
                  <c:v>-1.30870997303614</c:v>
                </c:pt>
                <c:pt idx="3535">
                  <c:v>-1.3171862119604001</c:v>
                </c:pt>
                <c:pt idx="3536">
                  <c:v>-1.2354399279925301</c:v>
                </c:pt>
                <c:pt idx="3537">
                  <c:v>-1.17929977165835</c:v>
                </c:pt>
                <c:pt idx="3538">
                  <c:v>-1.2220045504423001</c:v>
                </c:pt>
                <c:pt idx="3539">
                  <c:v>-1.2821572964702399</c:v>
                </c:pt>
                <c:pt idx="3540">
                  <c:v>-1.25587433069216</c:v>
                </c:pt>
                <c:pt idx="3541">
                  <c:v>-1.1742684372087999</c:v>
                </c:pt>
                <c:pt idx="3542">
                  <c:v>-1.1470651053208201</c:v>
                </c:pt>
                <c:pt idx="3543">
                  <c:v>-1.1818469343487501</c:v>
                </c:pt>
                <c:pt idx="3544">
                  <c:v>-1.1865316777691199</c:v>
                </c:pt>
                <c:pt idx="3545">
                  <c:v>-1.13069069915738</c:v>
                </c:pt>
                <c:pt idx="3546">
                  <c:v>-1.08375221487315</c:v>
                </c:pt>
                <c:pt idx="3547">
                  <c:v>-1.10520614567937</c:v>
                </c:pt>
                <c:pt idx="3548">
                  <c:v>-1.1411711429207601</c:v>
                </c:pt>
                <c:pt idx="3549">
                  <c:v>-1.12231707882202</c:v>
                </c:pt>
                <c:pt idx="3550">
                  <c:v>-1.07141739366304</c:v>
                </c:pt>
                <c:pt idx="3551">
                  <c:v>-1.0552705518452901</c:v>
                </c:pt>
                <c:pt idx="3552">
                  <c:v>-1.07597406096078</c:v>
                </c:pt>
                <c:pt idx="3553">
                  <c:v>-1.0754517973220401</c:v>
                </c:pt>
                <c:pt idx="3554">
                  <c:v>-1.03572014862922</c:v>
                </c:pt>
                <c:pt idx="3555">
                  <c:v>-1.0057198504876499</c:v>
                </c:pt>
                <c:pt idx="3556">
                  <c:v>-1.0171013419822501</c:v>
                </c:pt>
                <c:pt idx="3557">
                  <c:v>-1.0287492906192299</c:v>
                </c:pt>
                <c:pt idx="3558">
                  <c:v>-1.00810192336268</c:v>
                </c:pt>
                <c:pt idx="3559">
                  <c:v>-0.97439365030885405</c:v>
                </c:pt>
                <c:pt idx="3560">
                  <c:v>-0.97041643200247996</c:v>
                </c:pt>
                <c:pt idx="3561">
                  <c:v>-0.98530668051836301</c:v>
                </c:pt>
                <c:pt idx="3562">
                  <c:v>-0.980972612025794</c:v>
                </c:pt>
                <c:pt idx="3563">
                  <c:v>-0.95600125649536905</c:v>
                </c:pt>
                <c:pt idx="3564">
                  <c:v>-0.94797428767287695</c:v>
                </c:pt>
                <c:pt idx="3565">
                  <c:v>-0.96144324295690298</c:v>
                </c:pt>
                <c:pt idx="3566">
                  <c:v>-0.96393840902845795</c:v>
                </c:pt>
                <c:pt idx="3567">
                  <c:v>-0.94551852135617698</c:v>
                </c:pt>
                <c:pt idx="3568">
                  <c:v>-0.92962545578154698</c:v>
                </c:pt>
                <c:pt idx="3569">
                  <c:v>-0.93571258494500797</c:v>
                </c:pt>
                <c:pt idx="3570">
                  <c:v>-0.94482365115936695</c:v>
                </c:pt>
                <c:pt idx="3571">
                  <c:v>-0.93003306682425002</c:v>
                </c:pt>
                <c:pt idx="3572">
                  <c:v>-0.91244272056667297</c:v>
                </c:pt>
                <c:pt idx="3573">
                  <c:v>-0.90396263500377905</c:v>
                </c:pt>
                <c:pt idx="3574">
                  <c:v>-0.90793946232733402</c:v>
                </c:pt>
                <c:pt idx="3575">
                  <c:v>-0.90335635383274804</c:v>
                </c:pt>
                <c:pt idx="3576">
                  <c:v>-0.88758060356150204</c:v>
                </c:pt>
                <c:pt idx="3577">
                  <c:v>-0.88081277851580297</c:v>
                </c:pt>
                <c:pt idx="3578">
                  <c:v>-0.89150397670510895</c:v>
                </c:pt>
                <c:pt idx="3579">
                  <c:v>-0.89732598783731898</c:v>
                </c:pt>
                <c:pt idx="3580">
                  <c:v>-0.88651475796211798</c:v>
                </c:pt>
                <c:pt idx="3581">
                  <c:v>-0.87133394632385797</c:v>
                </c:pt>
                <c:pt idx="3582">
                  <c:v>-0.86539699453271601</c:v>
                </c:pt>
                <c:pt idx="3583">
                  <c:v>-0.86794816419188603</c:v>
                </c:pt>
                <c:pt idx="3584">
                  <c:v>-0.86902850642903195</c:v>
                </c:pt>
                <c:pt idx="3585">
                  <c:v>-0.87182560650950303</c:v>
                </c:pt>
                <c:pt idx="3586">
                  <c:v>-0.88594120050998904</c:v>
                </c:pt>
                <c:pt idx="3587">
                  <c:v>-0.90123802856356805</c:v>
                </c:pt>
                <c:pt idx="3588">
                  <c:v>-0.86554295652246005</c:v>
                </c:pt>
                <c:pt idx="3589">
                  <c:v>-0.79030737148570995</c:v>
                </c:pt>
                <c:pt idx="3590">
                  <c:v>-0.75776353322407797</c:v>
                </c:pt>
                <c:pt idx="3591">
                  <c:v>-0.80640022122824395</c:v>
                </c:pt>
                <c:pt idx="3592">
                  <c:v>-0.86582884110367697</c:v>
                </c:pt>
                <c:pt idx="3593">
                  <c:v>-0.84583322278564299</c:v>
                </c:pt>
                <c:pt idx="3594">
                  <c:v>-0.77975405931391595</c:v>
                </c:pt>
                <c:pt idx="3595">
                  <c:v>-0.76708898884777399</c:v>
                </c:pt>
                <c:pt idx="3596">
                  <c:v>-0.78484350567816796</c:v>
                </c:pt>
                <c:pt idx="3597">
                  <c:v>-0.75002618129110399</c:v>
                </c:pt>
                <c:pt idx="3598">
                  <c:v>-0.68576049110680504</c:v>
                </c:pt>
                <c:pt idx="3599">
                  <c:v>-0.69808969050777103</c:v>
                </c:pt>
                <c:pt idx="3600">
                  <c:v>-0.77184586328991101</c:v>
                </c:pt>
                <c:pt idx="3601">
                  <c:v>-0.80123623848069703</c:v>
                </c:pt>
                <c:pt idx="3602">
                  <c:v>-0.72639888934116903</c:v>
                </c:pt>
                <c:pt idx="3603">
                  <c:v>-0.62420573363701204</c:v>
                </c:pt>
                <c:pt idx="3604">
                  <c:v>-0.65702177246632198</c:v>
                </c:pt>
                <c:pt idx="3605">
                  <c:v>-0.75442911278790303</c:v>
                </c:pt>
                <c:pt idx="3606">
                  <c:v>-0.78279229579882703</c:v>
                </c:pt>
                <c:pt idx="3607">
                  <c:v>-0.72356991152997796</c:v>
                </c:pt>
                <c:pt idx="3608">
                  <c:v>-0.67152885801226603</c:v>
                </c:pt>
                <c:pt idx="3609">
                  <c:v>-0.71785314673357403</c:v>
                </c:pt>
                <c:pt idx="3610">
                  <c:v>-0.78954016252055204</c:v>
                </c:pt>
                <c:pt idx="3611">
                  <c:v>-0.77041120972225396</c:v>
                </c:pt>
                <c:pt idx="3612">
                  <c:v>-0.72799734045196296</c:v>
                </c:pt>
                <c:pt idx="3613">
                  <c:v>-0.72791415222764</c:v>
                </c:pt>
                <c:pt idx="3614">
                  <c:v>-0.74808561130555495</c:v>
                </c:pt>
                <c:pt idx="3615">
                  <c:v>-0.72485518509026203</c:v>
                </c:pt>
                <c:pt idx="3616">
                  <c:v>-0.716990623218976</c:v>
                </c:pt>
                <c:pt idx="3617">
                  <c:v>-0.72506451251871296</c:v>
                </c:pt>
                <c:pt idx="3618">
                  <c:v>-0.71697978173034405</c:v>
                </c:pt>
                <c:pt idx="3619">
                  <c:v>-0.67105180696239497</c:v>
                </c:pt>
                <c:pt idx="3620">
                  <c:v>-0.63534942446238996</c:v>
                </c:pt>
                <c:pt idx="3621">
                  <c:v>-0.63850964404906496</c:v>
                </c:pt>
                <c:pt idx="3622">
                  <c:v>-0.65294175751955597</c:v>
                </c:pt>
                <c:pt idx="3623">
                  <c:v>-0.62884339646794196</c:v>
                </c:pt>
                <c:pt idx="3624">
                  <c:v>-0.58164420501202496</c:v>
                </c:pt>
                <c:pt idx="3625">
                  <c:v>-0.58303335253484001</c:v>
                </c:pt>
                <c:pt idx="3626">
                  <c:v>-0.61664237796946897</c:v>
                </c:pt>
                <c:pt idx="3627">
                  <c:v>-0.59624927488516699</c:v>
                </c:pt>
                <c:pt idx="3628">
                  <c:v>-0.53139897085631504</c:v>
                </c:pt>
                <c:pt idx="3629">
                  <c:v>-0.50105672324292505</c:v>
                </c:pt>
                <c:pt idx="3630">
                  <c:v>-0.53202612890910905</c:v>
                </c:pt>
                <c:pt idx="3631">
                  <c:v>-0.55247902328770204</c:v>
                </c:pt>
                <c:pt idx="3632">
                  <c:v>-0.50478582086236601</c:v>
                </c:pt>
                <c:pt idx="3633">
                  <c:v>-0.45993165062065999</c:v>
                </c:pt>
                <c:pt idx="3634">
                  <c:v>-0.487271360815412</c:v>
                </c:pt>
                <c:pt idx="3635">
                  <c:v>-0.51084426294789798</c:v>
                </c:pt>
                <c:pt idx="3636">
                  <c:v>-0.46474302348610702</c:v>
                </c:pt>
                <c:pt idx="3637">
                  <c:v>-0.410725231197545</c:v>
                </c:pt>
                <c:pt idx="3638">
                  <c:v>-0.41801612628483997</c:v>
                </c:pt>
                <c:pt idx="3639">
                  <c:v>-0.44517406712833402</c:v>
                </c:pt>
                <c:pt idx="3640">
                  <c:v>-0.43817509928868498</c:v>
                </c:pt>
                <c:pt idx="3641">
                  <c:v>-0.40349082295148198</c:v>
                </c:pt>
                <c:pt idx="3642">
                  <c:v>-0.38983821401484398</c:v>
                </c:pt>
                <c:pt idx="3643">
                  <c:v>-0.40150795610270501</c:v>
                </c:pt>
                <c:pt idx="3644">
                  <c:v>-0.37320529231698102</c:v>
                </c:pt>
                <c:pt idx="3645">
                  <c:v>-0.35982578976339102</c:v>
                </c:pt>
                <c:pt idx="3646">
                  <c:v>-0.39140105499376399</c:v>
                </c:pt>
                <c:pt idx="3647">
                  <c:v>-0.38480775721958999</c:v>
                </c:pt>
                <c:pt idx="3648">
                  <c:v>-0.31322543181289503</c:v>
                </c:pt>
                <c:pt idx="3649">
                  <c:v>-0.255415721049644</c:v>
                </c:pt>
                <c:pt idx="3650">
                  <c:v>-0.31001778186182999</c:v>
                </c:pt>
                <c:pt idx="3651">
                  <c:v>-0.40496051068288302</c:v>
                </c:pt>
                <c:pt idx="3652">
                  <c:v>-0.37752875792227703</c:v>
                </c:pt>
                <c:pt idx="3653">
                  <c:v>-0.24264613441476901</c:v>
                </c:pt>
                <c:pt idx="3654">
                  <c:v>-0.19711166481630399</c:v>
                </c:pt>
                <c:pt idx="3655">
                  <c:v>-0.30444972251160601</c:v>
                </c:pt>
                <c:pt idx="3656">
                  <c:v>-0.39265395458289698</c:v>
                </c:pt>
                <c:pt idx="3657">
                  <c:v>-0.32454849325517898</c:v>
                </c:pt>
                <c:pt idx="3658">
                  <c:v>-0.19888014251139899</c:v>
                </c:pt>
                <c:pt idx="3659">
                  <c:v>-0.18619861998519099</c:v>
                </c:pt>
                <c:pt idx="3660">
                  <c:v>-0.29722421417954997</c:v>
                </c:pt>
                <c:pt idx="3661">
                  <c:v>-0.35679579267446099</c:v>
                </c:pt>
                <c:pt idx="3662">
                  <c:v>-0.28366904395483</c:v>
                </c:pt>
                <c:pt idx="3663">
                  <c:v>-0.178849611788962</c:v>
                </c:pt>
                <c:pt idx="3664">
                  <c:v>-0.17063471485098999</c:v>
                </c:pt>
                <c:pt idx="3665">
                  <c:v>-0.23506536361637101</c:v>
                </c:pt>
                <c:pt idx="3666">
                  <c:v>-0.24855533772534899</c:v>
                </c:pt>
                <c:pt idx="3667">
                  <c:v>-0.18923809214163601</c:v>
                </c:pt>
                <c:pt idx="3668">
                  <c:v>-0.13244302952915599</c:v>
                </c:pt>
                <c:pt idx="3669">
                  <c:v>-0.161215245357652</c:v>
                </c:pt>
                <c:pt idx="3670">
                  <c:v>-0.213363037024521</c:v>
                </c:pt>
                <c:pt idx="3671">
                  <c:v>-0.19626659252258999</c:v>
                </c:pt>
                <c:pt idx="3672">
                  <c:v>-0.120956256005882</c:v>
                </c:pt>
                <c:pt idx="3673">
                  <c:v>-0.103459054908285</c:v>
                </c:pt>
                <c:pt idx="3674">
                  <c:v>-0.168745069604256</c:v>
                </c:pt>
                <c:pt idx="3675">
                  <c:v>-0.216423130797295</c:v>
                </c:pt>
                <c:pt idx="3676">
                  <c:v>-0.16224310726676</c:v>
                </c:pt>
                <c:pt idx="3677">
                  <c:v>-9.6007677179756001E-2</c:v>
                </c:pt>
                <c:pt idx="3678">
                  <c:v>-0.106289395182614</c:v>
                </c:pt>
                <c:pt idx="3679">
                  <c:v>-0.180610992271965</c:v>
                </c:pt>
                <c:pt idx="3680">
                  <c:v>-0.19434760079951699</c:v>
                </c:pt>
                <c:pt idx="3681">
                  <c:v>-0.11447243191025699</c:v>
                </c:pt>
                <c:pt idx="3682">
                  <c:v>-6.1533501630606197E-2</c:v>
                </c:pt>
                <c:pt idx="3683">
                  <c:v>-0.118292573818678</c:v>
                </c:pt>
                <c:pt idx="3684">
                  <c:v>-0.20648896490666799</c:v>
                </c:pt>
                <c:pt idx="3685">
                  <c:v>-0.21114458551096499</c:v>
                </c:pt>
                <c:pt idx="3686">
                  <c:v>-0.144583111097148</c:v>
                </c:pt>
                <c:pt idx="3687">
                  <c:v>-0.103464701314067</c:v>
                </c:pt>
                <c:pt idx="3688">
                  <c:v>-0.13967265555439201</c:v>
                </c:pt>
                <c:pt idx="3689">
                  <c:v>-0.228652717455332</c:v>
                </c:pt>
                <c:pt idx="3690">
                  <c:v>-0.24642709891213599</c:v>
                </c:pt>
                <c:pt idx="3691">
                  <c:v>-0.191597227273547</c:v>
                </c:pt>
                <c:pt idx="3692">
                  <c:v>-0.16603727565524201</c:v>
                </c:pt>
                <c:pt idx="3693">
                  <c:v>-0.189416937337341</c:v>
                </c:pt>
                <c:pt idx="3694">
                  <c:v>-0.24451640474441599</c:v>
                </c:pt>
                <c:pt idx="3695">
                  <c:v>-0.24802975297086499</c:v>
                </c:pt>
                <c:pt idx="3696">
                  <c:v>-0.18782527150773301</c:v>
                </c:pt>
                <c:pt idx="3697">
                  <c:v>-0.135719365294761</c:v>
                </c:pt>
                <c:pt idx="3698">
                  <c:v>-0.134641604190335</c:v>
                </c:pt>
                <c:pt idx="3699">
                  <c:v>-0.17814535073711099</c:v>
                </c:pt>
                <c:pt idx="3700">
                  <c:v>-0.18619044158805301</c:v>
                </c:pt>
                <c:pt idx="3701">
                  <c:v>-0.13105257376423601</c:v>
                </c:pt>
                <c:pt idx="3702">
                  <c:v>-8.1710997806283103E-2</c:v>
                </c:pt>
                <c:pt idx="3703">
                  <c:v>-8.1691509841618798E-2</c:v>
                </c:pt>
                <c:pt idx="3704">
                  <c:v>-0.101963990380113</c:v>
                </c:pt>
                <c:pt idx="3705">
                  <c:v>-9.3190208556762799E-2</c:v>
                </c:pt>
                <c:pt idx="3706">
                  <c:v>-5.9658301166507499E-2</c:v>
                </c:pt>
                <c:pt idx="3707">
                  <c:v>-1.06637055878593E-2</c:v>
                </c:pt>
                <c:pt idx="3708">
                  <c:v>-2.3043522967384399E-2</c:v>
                </c:pt>
                <c:pt idx="3709">
                  <c:v>-0.114006548403722</c:v>
                </c:pt>
                <c:pt idx="3710">
                  <c:v>-0.200683682516341</c:v>
                </c:pt>
                <c:pt idx="3711">
                  <c:v>-0.15527631231685701</c:v>
                </c:pt>
                <c:pt idx="3712">
                  <c:v>-7.8836427459521002E-3</c:v>
                </c:pt>
                <c:pt idx="3713">
                  <c:v>3.3265367742544003E-2</c:v>
                </c:pt>
                <c:pt idx="3714">
                  <c:v>-9.1822187285174495E-2</c:v>
                </c:pt>
                <c:pt idx="3715">
                  <c:v>-0.23800292218959301</c:v>
                </c:pt>
                <c:pt idx="3716">
                  <c:v>-0.16759579181450501</c:v>
                </c:pt>
                <c:pt idx="3717">
                  <c:v>3.1089773437500402E-2</c:v>
                </c:pt>
                <c:pt idx="3718">
                  <c:v>7.6151345379230406E-2</c:v>
                </c:pt>
                <c:pt idx="3719">
                  <c:v>-0.107701248540024</c:v>
                </c:pt>
                <c:pt idx="3720">
                  <c:v>-0.26508422081098998</c:v>
                </c:pt>
                <c:pt idx="3721">
                  <c:v>-0.19509586120045699</c:v>
                </c:pt>
                <c:pt idx="3722">
                  <c:v>-8.7151420862596699E-3</c:v>
                </c:pt>
                <c:pt idx="3723">
                  <c:v>1.6431107026235701E-2</c:v>
                </c:pt>
                <c:pt idx="3724">
                  <c:v>-0.149797936547202</c:v>
                </c:pt>
                <c:pt idx="3725">
                  <c:v>-0.28876729179580701</c:v>
                </c:pt>
                <c:pt idx="3726">
                  <c:v>-0.24009517773464401</c:v>
                </c:pt>
                <c:pt idx="3727">
                  <c:v>-0.123299366305417</c:v>
                </c:pt>
                <c:pt idx="3728">
                  <c:v>-0.143442352006729</c:v>
                </c:pt>
                <c:pt idx="3729">
                  <c:v>-0.28067932264536899</c:v>
                </c:pt>
                <c:pt idx="3730">
                  <c:v>-0.34979543623524001</c:v>
                </c:pt>
                <c:pt idx="3731">
                  <c:v>-0.28591294999244998</c:v>
                </c:pt>
                <c:pt idx="3732">
                  <c:v>-0.23092045941484601</c:v>
                </c:pt>
                <c:pt idx="3733">
                  <c:v>-0.29648324932463699</c:v>
                </c:pt>
                <c:pt idx="3734">
                  <c:v>-0.397930677443184</c:v>
                </c:pt>
                <c:pt idx="3735">
                  <c:v>-0.40478121649925902</c:v>
                </c:pt>
                <c:pt idx="3736">
                  <c:v>-0.341472872908269</c:v>
                </c:pt>
                <c:pt idx="3737">
                  <c:v>-0.33888668122585802</c:v>
                </c:pt>
                <c:pt idx="3738">
                  <c:v>-0.41633533175232101</c:v>
                </c:pt>
                <c:pt idx="3739">
                  <c:v>-0.46127547051136703</c:v>
                </c:pt>
                <c:pt idx="3740">
                  <c:v>-0.41666775012191598</c:v>
                </c:pt>
                <c:pt idx="3741">
                  <c:v>-0.36541877237968301</c:v>
                </c:pt>
                <c:pt idx="3742">
                  <c:v>-0.389256001956169</c:v>
                </c:pt>
                <c:pt idx="3743">
                  <c:v>-0.442304847456853</c:v>
                </c:pt>
                <c:pt idx="3744">
                  <c:v>-0.42882588121892701</c:v>
                </c:pt>
                <c:pt idx="3745">
                  <c:v>-0.36967734657349599</c:v>
                </c:pt>
                <c:pt idx="3746">
                  <c:v>-0.348692099216378</c:v>
                </c:pt>
                <c:pt idx="3747">
                  <c:v>-0.38156968070506903</c:v>
                </c:pt>
                <c:pt idx="3748">
                  <c:v>-0.395962468182744</c:v>
                </c:pt>
                <c:pt idx="3749">
                  <c:v>-0.35266061855162401</c:v>
                </c:pt>
                <c:pt idx="3750">
                  <c:v>-0.309888086511307</c:v>
                </c:pt>
                <c:pt idx="3751">
                  <c:v>-0.32067359182502703</c:v>
                </c:pt>
                <c:pt idx="3752">
                  <c:v>-0.34655426611607199</c:v>
                </c:pt>
                <c:pt idx="3753">
                  <c:v>-0.32830439124239702</c:v>
                </c:pt>
                <c:pt idx="3754">
                  <c:v>-0.283671108113765</c:v>
                </c:pt>
                <c:pt idx="3755">
                  <c:v>-0.27003552754794602</c:v>
                </c:pt>
                <c:pt idx="3756">
                  <c:v>-0.288787464718609</c:v>
                </c:pt>
                <c:pt idx="3757">
                  <c:v>-0.28559261983420398</c:v>
                </c:pt>
                <c:pt idx="3758">
                  <c:v>-0.24726017350027901</c:v>
                </c:pt>
                <c:pt idx="3759">
                  <c:v>-0.22044751305582999</c:v>
                </c:pt>
                <c:pt idx="3760">
                  <c:v>-0.234424889795462</c:v>
                </c:pt>
                <c:pt idx="3761">
                  <c:v>-0.24749661333970599</c:v>
                </c:pt>
                <c:pt idx="3762">
                  <c:v>-0.22188386947675501</c:v>
                </c:pt>
                <c:pt idx="3763">
                  <c:v>-0.18618636988651299</c:v>
                </c:pt>
                <c:pt idx="3764">
                  <c:v>-0.18014684628135999</c:v>
                </c:pt>
                <c:pt idx="3765">
                  <c:v>-0.19343357284861901</c:v>
                </c:pt>
                <c:pt idx="3766">
                  <c:v>-0.18139771613948599</c:v>
                </c:pt>
                <c:pt idx="3767">
                  <c:v>-0.15197454787227099</c:v>
                </c:pt>
                <c:pt idx="3768">
                  <c:v>-0.139096403520312</c:v>
                </c:pt>
                <c:pt idx="3769">
                  <c:v>-0.14882277438067601</c:v>
                </c:pt>
                <c:pt idx="3770">
                  <c:v>-0.15008172712793999</c:v>
                </c:pt>
                <c:pt idx="3771">
                  <c:v>-0.12532915988711499</c:v>
                </c:pt>
                <c:pt idx="3772">
                  <c:v>-0.103598446783848</c:v>
                </c:pt>
                <c:pt idx="3773">
                  <c:v>-0.10420916764201101</c:v>
                </c:pt>
                <c:pt idx="3774">
                  <c:v>-0.110128668909794</c:v>
                </c:pt>
                <c:pt idx="3775">
                  <c:v>-9.3274000688438705E-2</c:v>
                </c:pt>
                <c:pt idx="3776">
                  <c:v>-7.0034055134755094E-2</c:v>
                </c:pt>
                <c:pt idx="3777">
                  <c:v>-6.1231208913227399E-2</c:v>
                </c:pt>
                <c:pt idx="3778">
                  <c:v>-6.4850221580598999E-2</c:v>
                </c:pt>
                <c:pt idx="3779">
                  <c:v>-5.8272786654356402E-2</c:v>
                </c:pt>
                <c:pt idx="3780">
                  <c:v>-3.75722437869399E-2</c:v>
                </c:pt>
                <c:pt idx="3781">
                  <c:v>-2.2579503058352601E-2</c:v>
                </c:pt>
                <c:pt idx="3782">
                  <c:v>-2.3881295775936399E-2</c:v>
                </c:pt>
                <c:pt idx="3783">
                  <c:v>-2.2359114779760599E-2</c:v>
                </c:pt>
                <c:pt idx="3784">
                  <c:v>-8.8488098770653709E-3</c:v>
                </c:pt>
                <c:pt idx="3785">
                  <c:v>5.97948963884675E-3</c:v>
                </c:pt>
                <c:pt idx="3786">
                  <c:v>7.5807080749967703E-3</c:v>
                </c:pt>
                <c:pt idx="3787">
                  <c:v>8.9701697027493293E-3</c:v>
                </c:pt>
                <c:pt idx="3788">
                  <c:v>2.5894671235533899E-2</c:v>
                </c:pt>
                <c:pt idx="3789">
                  <c:v>4.6140259007145801E-2</c:v>
                </c:pt>
                <c:pt idx="3790">
                  <c:v>5.6102675545716303E-2</c:v>
                </c:pt>
                <c:pt idx="3791">
                  <c:v>5.7333375280649003E-2</c:v>
                </c:pt>
                <c:pt idx="3792">
                  <c:v>6.6804031675118794E-2</c:v>
                </c:pt>
                <c:pt idx="3793">
                  <c:v>8.0681457647216306E-2</c:v>
                </c:pt>
                <c:pt idx="3794">
                  <c:v>9.00233034426349E-2</c:v>
                </c:pt>
                <c:pt idx="3795">
                  <c:v>9.3346554218626906E-2</c:v>
                </c:pt>
                <c:pt idx="3796">
                  <c:v>9.5733178909156794E-2</c:v>
                </c:pt>
                <c:pt idx="3797">
                  <c:v>0.10805548387187899</c:v>
                </c:pt>
                <c:pt idx="3798">
                  <c:v>0.122754035962998</c:v>
                </c:pt>
                <c:pt idx="3799">
                  <c:v>0.12726855340069601</c:v>
                </c:pt>
                <c:pt idx="3800">
                  <c:v>0.13204074679035199</c:v>
                </c:pt>
                <c:pt idx="3801">
                  <c:v>0.14274690951845001</c:v>
                </c:pt>
                <c:pt idx="3802">
                  <c:v>0.15670859229491901</c:v>
                </c:pt>
                <c:pt idx="3803">
                  <c:v>0.16286254380086901</c:v>
                </c:pt>
                <c:pt idx="3804">
                  <c:v>0.16289072702794199</c:v>
                </c:pt>
                <c:pt idx="3805">
                  <c:v>0.16936408957032201</c:v>
                </c:pt>
                <c:pt idx="3806">
                  <c:v>0.18208381372097901</c:v>
                </c:pt>
                <c:pt idx="3807">
                  <c:v>0.19109916893331999</c:v>
                </c:pt>
                <c:pt idx="3808">
                  <c:v>0.19430448765807201</c:v>
                </c:pt>
                <c:pt idx="3809">
                  <c:v>0.19970344049588101</c:v>
                </c:pt>
                <c:pt idx="3810">
                  <c:v>0.210789823311017</c:v>
                </c:pt>
                <c:pt idx="3811">
                  <c:v>0.21816756022168701</c:v>
                </c:pt>
                <c:pt idx="3812">
                  <c:v>0.216128149497677</c:v>
                </c:pt>
                <c:pt idx="3813">
                  <c:v>0.21787943027580001</c:v>
                </c:pt>
                <c:pt idx="3814">
                  <c:v>0.22871078736505901</c:v>
                </c:pt>
                <c:pt idx="3815">
                  <c:v>0.23486533499217899</c:v>
                </c:pt>
                <c:pt idx="3816">
                  <c:v>0.23897756060723899</c:v>
                </c:pt>
                <c:pt idx="3817">
                  <c:v>0.239643663054494</c:v>
                </c:pt>
                <c:pt idx="3818">
                  <c:v>0.24320858926858999</c:v>
                </c:pt>
                <c:pt idx="3819">
                  <c:v>0.248299653654868</c:v>
                </c:pt>
                <c:pt idx="3820">
                  <c:v>0.24993463680706901</c:v>
                </c:pt>
                <c:pt idx="3821">
                  <c:v>0.248872096692593</c:v>
                </c:pt>
                <c:pt idx="3822">
                  <c:v>0.25188179534875099</c:v>
                </c:pt>
                <c:pt idx="3823">
                  <c:v>0.25826917573964098</c:v>
                </c:pt>
                <c:pt idx="3824">
                  <c:v>0.26214734534117601</c:v>
                </c:pt>
                <c:pt idx="3825">
                  <c:v>0.26272257179383002</c:v>
                </c:pt>
                <c:pt idx="3826">
                  <c:v>0.264283063090204</c:v>
                </c:pt>
                <c:pt idx="3827">
                  <c:v>0.26917628202441701</c:v>
                </c:pt>
                <c:pt idx="3828">
                  <c:v>0.27338655564616898</c:v>
                </c:pt>
                <c:pt idx="3829">
                  <c:v>0.27319812995412401</c:v>
                </c:pt>
                <c:pt idx="3830">
                  <c:v>0.27508308183219299</c:v>
                </c:pt>
                <c:pt idx="3831">
                  <c:v>0.28171911252196902</c:v>
                </c:pt>
                <c:pt idx="3832">
                  <c:v>0.29007466905000001</c:v>
                </c:pt>
                <c:pt idx="3833">
                  <c:v>0.29382556253609898</c:v>
                </c:pt>
                <c:pt idx="3834">
                  <c:v>0.293412509849304</c:v>
                </c:pt>
                <c:pt idx="3835">
                  <c:v>0.295601741960695</c:v>
                </c:pt>
                <c:pt idx="3836">
                  <c:v>0.29833772334694603</c:v>
                </c:pt>
                <c:pt idx="3837">
                  <c:v>0.29885959168630899</c:v>
                </c:pt>
                <c:pt idx="3838">
                  <c:v>0.29943392111043399</c:v>
                </c:pt>
                <c:pt idx="3839">
                  <c:v>0.30328493882747398</c:v>
                </c:pt>
                <c:pt idx="3840">
                  <c:v>0.30578083925659799</c:v>
                </c:pt>
                <c:pt idx="3841">
                  <c:v>0.30753929328346802</c:v>
                </c:pt>
                <c:pt idx="3842">
                  <c:v>0.30785430088482701</c:v>
                </c:pt>
                <c:pt idx="3843">
                  <c:v>0.31071982487730998</c:v>
                </c:pt>
                <c:pt idx="3844">
                  <c:v>0.31605228204469399</c:v>
                </c:pt>
                <c:pt idx="3845">
                  <c:v>0.31858888777358602</c:v>
                </c:pt>
                <c:pt idx="3846">
                  <c:v>0.32178308979514703</c:v>
                </c:pt>
                <c:pt idx="3847">
                  <c:v>0.324983732721847</c:v>
                </c:pt>
                <c:pt idx="3848">
                  <c:v>0.32747648556744402</c:v>
                </c:pt>
                <c:pt idx="3849">
                  <c:v>0.330954578449492</c:v>
                </c:pt>
                <c:pt idx="3850">
                  <c:v>0.33633824258058098</c:v>
                </c:pt>
                <c:pt idx="3851">
                  <c:v>0.33966737729257002</c:v>
                </c:pt>
                <c:pt idx="3852">
                  <c:v>0.34299958523091301</c:v>
                </c:pt>
                <c:pt idx="3853">
                  <c:v>0.34846260830312298</c:v>
                </c:pt>
                <c:pt idx="3854">
                  <c:v>0.35208874525474698</c:v>
                </c:pt>
                <c:pt idx="3855">
                  <c:v>0.35254627166881303</c:v>
                </c:pt>
                <c:pt idx="3856">
                  <c:v>0.35519197415993597</c:v>
                </c:pt>
                <c:pt idx="3857">
                  <c:v>0.361133799895753</c:v>
                </c:pt>
                <c:pt idx="3858">
                  <c:v>0.36472749269024901</c:v>
                </c:pt>
                <c:pt idx="3859">
                  <c:v>0.36830376665577003</c:v>
                </c:pt>
                <c:pt idx="3860">
                  <c:v>0.370838169132085</c:v>
                </c:pt>
                <c:pt idx="3861">
                  <c:v>0.371656336214016</c:v>
                </c:pt>
                <c:pt idx="3862">
                  <c:v>0.36989689582640001</c:v>
                </c:pt>
                <c:pt idx="3863">
                  <c:v>0.37545878746441003</c:v>
                </c:pt>
                <c:pt idx="3864">
                  <c:v>0.38063095350737802</c:v>
                </c:pt>
                <c:pt idx="3865">
                  <c:v>0.38580980200592302</c:v>
                </c:pt>
                <c:pt idx="3866">
                  <c:v>0.39017183450347598</c:v>
                </c:pt>
                <c:pt idx="3867">
                  <c:v>0.39105654468697498</c:v>
                </c:pt>
                <c:pt idx="3868">
                  <c:v>0.39518415147188002</c:v>
                </c:pt>
                <c:pt idx="3869">
                  <c:v>0.39767311455861398</c:v>
                </c:pt>
                <c:pt idx="3870">
                  <c:v>0.398894231558657</c:v>
                </c:pt>
                <c:pt idx="3871">
                  <c:v>0.40262760199381298</c:v>
                </c:pt>
                <c:pt idx="3872">
                  <c:v>0.40623256523149098</c:v>
                </c:pt>
                <c:pt idx="3873">
                  <c:v>0.40695374928132799</c:v>
                </c:pt>
                <c:pt idx="3874">
                  <c:v>0.40789230576142099</c:v>
                </c:pt>
                <c:pt idx="3875">
                  <c:v>0.40877132568024799</c:v>
                </c:pt>
                <c:pt idx="3876">
                  <c:v>0.406978529550798</c:v>
                </c:pt>
                <c:pt idx="3877">
                  <c:v>0.40757162192639301</c:v>
                </c:pt>
                <c:pt idx="3878">
                  <c:v>0.41041853221538799</c:v>
                </c:pt>
                <c:pt idx="3879">
                  <c:v>0.41499564549840701</c:v>
                </c:pt>
                <c:pt idx="3880">
                  <c:v>0.41569490898532901</c:v>
                </c:pt>
                <c:pt idx="3881">
                  <c:v>0.41731142911329699</c:v>
                </c:pt>
                <c:pt idx="3882">
                  <c:v>0.423977719553633</c:v>
                </c:pt>
                <c:pt idx="3883">
                  <c:v>0.42689636170629802</c:v>
                </c:pt>
                <c:pt idx="3884">
                  <c:v>0.43056135863343997</c:v>
                </c:pt>
                <c:pt idx="3885">
                  <c:v>0.43161122812038799</c:v>
                </c:pt>
                <c:pt idx="3886">
                  <c:v>0.43394244058774201</c:v>
                </c:pt>
                <c:pt idx="3887">
                  <c:v>0.44094618563965998</c:v>
                </c:pt>
                <c:pt idx="3888">
                  <c:v>0.44730313723694298</c:v>
                </c:pt>
                <c:pt idx="3889">
                  <c:v>0.45206205374878999</c:v>
                </c:pt>
                <c:pt idx="3890">
                  <c:v>0.45358789357267398</c:v>
                </c:pt>
                <c:pt idx="3891">
                  <c:v>0.453812643857475</c:v>
                </c:pt>
                <c:pt idx="3892">
                  <c:v>0.45542550336847398</c:v>
                </c:pt>
                <c:pt idx="3893">
                  <c:v>0.45526320279604698</c:v>
                </c:pt>
                <c:pt idx="3894">
                  <c:v>0.45723242869288999</c:v>
                </c:pt>
                <c:pt idx="3895">
                  <c:v>0.46074471417477902</c:v>
                </c:pt>
                <c:pt idx="3896">
                  <c:v>0.464538218583399</c:v>
                </c:pt>
                <c:pt idx="3897">
                  <c:v>0.46353430596177198</c:v>
                </c:pt>
                <c:pt idx="3898">
                  <c:v>0.46158288316971102</c:v>
                </c:pt>
                <c:pt idx="3899">
                  <c:v>0.45994320605389299</c:v>
                </c:pt>
                <c:pt idx="3900">
                  <c:v>0.459905492799634</c:v>
                </c:pt>
                <c:pt idx="3901">
                  <c:v>0.459398538365064</c:v>
                </c:pt>
                <c:pt idx="3902">
                  <c:v>0.45989143535724902</c:v>
                </c:pt>
                <c:pt idx="3903">
                  <c:v>0.46185270327589401</c:v>
                </c:pt>
                <c:pt idx="3904">
                  <c:v>0.46816647275538498</c:v>
                </c:pt>
                <c:pt idx="3905">
                  <c:v>0.47358673320910299</c:v>
                </c:pt>
                <c:pt idx="3906">
                  <c:v>0.47449395342996997</c:v>
                </c:pt>
                <c:pt idx="3907">
                  <c:v>0.47349532816062301</c:v>
                </c:pt>
                <c:pt idx="3908">
                  <c:v>0.47596754307866701</c:v>
                </c:pt>
                <c:pt idx="3909">
                  <c:v>0.47924421532431399</c:v>
                </c:pt>
                <c:pt idx="3910">
                  <c:v>0.47968331076988502</c:v>
                </c:pt>
                <c:pt idx="3911">
                  <c:v>0.47850515117822501</c:v>
                </c:pt>
                <c:pt idx="3912">
                  <c:v>0.479060622798471</c:v>
                </c:pt>
                <c:pt idx="3913">
                  <c:v>0.48329060699015203</c:v>
                </c:pt>
                <c:pt idx="3914">
                  <c:v>0.48614932947560802</c:v>
                </c:pt>
                <c:pt idx="3915">
                  <c:v>0.48709183382763399</c:v>
                </c:pt>
                <c:pt idx="3916">
                  <c:v>0.48444866853462498</c:v>
                </c:pt>
                <c:pt idx="3917">
                  <c:v>0.48342759396271601</c:v>
                </c:pt>
                <c:pt idx="3918">
                  <c:v>0.48256407624806702</c:v>
                </c:pt>
                <c:pt idx="3919">
                  <c:v>0.48344859416617603</c:v>
                </c:pt>
                <c:pt idx="3920">
                  <c:v>0.48505849449433902</c:v>
                </c:pt>
                <c:pt idx="3921">
                  <c:v>0.48806434915719799</c:v>
                </c:pt>
                <c:pt idx="3922">
                  <c:v>0.49032573315295702</c:v>
                </c:pt>
                <c:pt idx="3923">
                  <c:v>0.49205571250621399</c:v>
                </c:pt>
                <c:pt idx="3924">
                  <c:v>0.49689673523378902</c:v>
                </c:pt>
                <c:pt idx="3925">
                  <c:v>0.49787289215657798</c:v>
                </c:pt>
                <c:pt idx="3926">
                  <c:v>0.49576322714914001</c:v>
                </c:pt>
                <c:pt idx="3927">
                  <c:v>0.49167884711843601</c:v>
                </c:pt>
                <c:pt idx="3928">
                  <c:v>0.48814117244113198</c:v>
                </c:pt>
                <c:pt idx="3929">
                  <c:v>0.48558850998099901</c:v>
                </c:pt>
                <c:pt idx="3930">
                  <c:v>0.48285555919457501</c:v>
                </c:pt>
                <c:pt idx="3931">
                  <c:v>0.48139783692280902</c:v>
                </c:pt>
                <c:pt idx="3932">
                  <c:v>0.48188564745936402</c:v>
                </c:pt>
                <c:pt idx="3933">
                  <c:v>0.48196150029141899</c:v>
                </c:pt>
                <c:pt idx="3934">
                  <c:v>0.48075655780523602</c:v>
                </c:pt>
                <c:pt idx="3935">
                  <c:v>0.48136893699948702</c:v>
                </c:pt>
                <c:pt idx="3936">
                  <c:v>0.479609646234052</c:v>
                </c:pt>
                <c:pt idx="3937">
                  <c:v>0.47297822787528698</c:v>
                </c:pt>
                <c:pt idx="3938">
                  <c:v>0.46621233614139601</c:v>
                </c:pt>
                <c:pt idx="3939">
                  <c:v>0.46426135512815803</c:v>
                </c:pt>
                <c:pt idx="3940">
                  <c:v>0.46490285330173697</c:v>
                </c:pt>
                <c:pt idx="3941">
                  <c:v>0.466007368244163</c:v>
                </c:pt>
                <c:pt idx="3942">
                  <c:v>0.46063468505970201</c:v>
                </c:pt>
                <c:pt idx="3943">
                  <c:v>0.45869162025066101</c:v>
                </c:pt>
                <c:pt idx="3944">
                  <c:v>0.45600230768062</c:v>
                </c:pt>
                <c:pt idx="3945">
                  <c:v>0.45305025373401903</c:v>
                </c:pt>
                <c:pt idx="3946">
                  <c:v>0.44803254838481599</c:v>
                </c:pt>
                <c:pt idx="3947">
                  <c:v>0.45084915685703197</c:v>
                </c:pt>
                <c:pt idx="3948">
                  <c:v>0.45816513526393898</c:v>
                </c:pt>
                <c:pt idx="3949">
                  <c:v>0.45681116330879901</c:v>
                </c:pt>
                <c:pt idx="3950">
                  <c:v>0.45083727683220298</c:v>
                </c:pt>
                <c:pt idx="3951">
                  <c:v>0.45213999001052202</c:v>
                </c:pt>
                <c:pt idx="3952">
                  <c:v>0.45924209625545098</c:v>
                </c:pt>
                <c:pt idx="3953">
                  <c:v>0.46275018577435301</c:v>
                </c:pt>
                <c:pt idx="3954">
                  <c:v>0.45430450874231099</c:v>
                </c:pt>
                <c:pt idx="3955">
                  <c:v>0.45093384949444698</c:v>
                </c:pt>
                <c:pt idx="3956">
                  <c:v>0.46323832017115701</c:v>
                </c:pt>
                <c:pt idx="3957">
                  <c:v>0.47156856702991901</c:v>
                </c:pt>
                <c:pt idx="3958">
                  <c:v>0.46644148634567201</c:v>
                </c:pt>
                <c:pt idx="3959">
                  <c:v>0.464384363679542</c:v>
                </c:pt>
                <c:pt idx="3960">
                  <c:v>0.47331377468810798</c:v>
                </c:pt>
                <c:pt idx="3961">
                  <c:v>0.47804997128066801</c:v>
                </c:pt>
                <c:pt idx="3962">
                  <c:v>0.47357590544336797</c:v>
                </c:pt>
                <c:pt idx="3963">
                  <c:v>0.46772557021965599</c:v>
                </c:pt>
                <c:pt idx="3964">
                  <c:v>0.475410631404869</c:v>
                </c:pt>
                <c:pt idx="3965">
                  <c:v>0.48006124502219899</c:v>
                </c:pt>
                <c:pt idx="3966">
                  <c:v>0.47302167932497202</c:v>
                </c:pt>
                <c:pt idx="3967">
                  <c:v>0.46477440761327599</c:v>
                </c:pt>
                <c:pt idx="3968">
                  <c:v>0.46674145695331498</c:v>
                </c:pt>
                <c:pt idx="3969">
                  <c:v>0.47442518317559701</c:v>
                </c:pt>
                <c:pt idx="3970">
                  <c:v>0.47251977069383599</c:v>
                </c:pt>
                <c:pt idx="3971">
                  <c:v>0.46224339110825902</c:v>
                </c:pt>
                <c:pt idx="3972">
                  <c:v>0.45625870392645101</c:v>
                </c:pt>
                <c:pt idx="3973">
                  <c:v>0.46343040810813801</c:v>
                </c:pt>
                <c:pt idx="3974">
                  <c:v>0.46326145953293002</c:v>
                </c:pt>
                <c:pt idx="3975">
                  <c:v>0.455424827977154</c:v>
                </c:pt>
                <c:pt idx="3976">
                  <c:v>0.44944370491084801</c:v>
                </c:pt>
                <c:pt idx="3977">
                  <c:v>0.45526495091806402</c:v>
                </c:pt>
                <c:pt idx="3978">
                  <c:v>0.45781388825813002</c:v>
                </c:pt>
                <c:pt idx="3979">
                  <c:v>0.45228478699331698</c:v>
                </c:pt>
                <c:pt idx="3980">
                  <c:v>0.445997699437015</c:v>
                </c:pt>
                <c:pt idx="3981">
                  <c:v>0.448206626930996</c:v>
                </c:pt>
                <c:pt idx="3982">
                  <c:v>0.45385312241472697</c:v>
                </c:pt>
                <c:pt idx="3983">
                  <c:v>0.45104603388709502</c:v>
                </c:pt>
                <c:pt idx="3984">
                  <c:v>0.45106079777781299</c:v>
                </c:pt>
                <c:pt idx="3985">
                  <c:v>0.455849840123221</c:v>
                </c:pt>
                <c:pt idx="3986">
                  <c:v>0.46340402399532299</c:v>
                </c:pt>
                <c:pt idx="3987">
                  <c:v>0.46526524771566302</c:v>
                </c:pt>
                <c:pt idx="3988">
                  <c:v>0.45840991842688</c:v>
                </c:pt>
                <c:pt idx="3989">
                  <c:v>0.46017997280620099</c:v>
                </c:pt>
                <c:pt idx="3990">
                  <c:v>0.45936341121459601</c:v>
                </c:pt>
                <c:pt idx="3991">
                  <c:v>0.45735299223728898</c:v>
                </c:pt>
                <c:pt idx="3992">
                  <c:v>0.44766310531436199</c:v>
                </c:pt>
                <c:pt idx="3993">
                  <c:v>0.44275920269150498</c:v>
                </c:pt>
                <c:pt idx="3994">
                  <c:v>0.44006049155791499</c:v>
                </c:pt>
                <c:pt idx="3995">
                  <c:v>0.43829452789506701</c:v>
                </c:pt>
                <c:pt idx="3996">
                  <c:v>0.44252993652072797</c:v>
                </c:pt>
                <c:pt idx="3997">
                  <c:v>0.44096316010111902</c:v>
                </c:pt>
                <c:pt idx="3998">
                  <c:v>0.44163480424541002</c:v>
                </c:pt>
                <c:pt idx="3999">
                  <c:v>0.44861594135548399</c:v>
                </c:pt>
                <c:pt idx="4000">
                  <c:v>0.45481739853499897</c:v>
                </c:pt>
                <c:pt idx="4001">
                  <c:v>0.44741438691514102</c:v>
                </c:pt>
                <c:pt idx="4002">
                  <c:v>0.44257943762921997</c:v>
                </c:pt>
                <c:pt idx="4003">
                  <c:v>0.44423590691744103</c:v>
                </c:pt>
                <c:pt idx="4004">
                  <c:v>0.45082671088682902</c:v>
                </c:pt>
                <c:pt idx="4005">
                  <c:v>0.45156927938437202</c:v>
                </c:pt>
                <c:pt idx="4006">
                  <c:v>0.44731199016638301</c:v>
                </c:pt>
                <c:pt idx="4007">
                  <c:v>0.45023891697439899</c:v>
                </c:pt>
                <c:pt idx="4008">
                  <c:v>0.45426493053406602</c:v>
                </c:pt>
                <c:pt idx="4009">
                  <c:v>0.45439612300245302</c:v>
                </c:pt>
                <c:pt idx="4010">
                  <c:v>0.44951313909645302</c:v>
                </c:pt>
                <c:pt idx="4011">
                  <c:v>0.44813165398454602</c:v>
                </c:pt>
                <c:pt idx="4012">
                  <c:v>0.45191095768409101</c:v>
                </c:pt>
                <c:pt idx="4013">
                  <c:v>0.453478139344824</c:v>
                </c:pt>
                <c:pt idx="4014">
                  <c:v>0.45103605249900602</c:v>
                </c:pt>
                <c:pt idx="4015">
                  <c:v>0.45072722881013699</c:v>
                </c:pt>
                <c:pt idx="4016">
                  <c:v>0.45550620447482898</c:v>
                </c:pt>
                <c:pt idx="4017">
                  <c:v>0.45297745974033798</c:v>
                </c:pt>
                <c:pt idx="4018">
                  <c:v>0.44262243710264199</c:v>
                </c:pt>
                <c:pt idx="4019">
                  <c:v>0.43423790963997499</c:v>
                </c:pt>
                <c:pt idx="4020">
                  <c:v>0.439301782045802</c:v>
                </c:pt>
                <c:pt idx="4021">
                  <c:v>0.44669318375794298</c:v>
                </c:pt>
                <c:pt idx="4022">
                  <c:v>0.44508327822640498</c:v>
                </c:pt>
                <c:pt idx="4023">
                  <c:v>0.43881948467581799</c:v>
                </c:pt>
                <c:pt idx="4024">
                  <c:v>0.44197345999552301</c:v>
                </c:pt>
                <c:pt idx="4025">
                  <c:v>0.44814579635347201</c:v>
                </c:pt>
                <c:pt idx="4026">
                  <c:v>0.44804510689913002</c:v>
                </c:pt>
                <c:pt idx="4027">
                  <c:v>0.44355832351463598</c:v>
                </c:pt>
                <c:pt idx="4028">
                  <c:v>0.443685827093034</c:v>
                </c:pt>
                <c:pt idx="4029">
                  <c:v>0.44453908690094501</c:v>
                </c:pt>
                <c:pt idx="4030">
                  <c:v>0.44006754650855801</c:v>
                </c:pt>
                <c:pt idx="4031">
                  <c:v>0.438675585736504</c:v>
                </c:pt>
                <c:pt idx="4032">
                  <c:v>0.45140440578433</c:v>
                </c:pt>
                <c:pt idx="4033">
                  <c:v>0.45938987725240499</c:v>
                </c:pt>
                <c:pt idx="4034">
                  <c:v>0.45530986653697803</c:v>
                </c:pt>
                <c:pt idx="4035">
                  <c:v>0.448220529325013</c:v>
                </c:pt>
                <c:pt idx="4036">
                  <c:v>0.44946177832016998</c:v>
                </c:pt>
                <c:pt idx="4037">
                  <c:v>0.45006441071400599</c:v>
                </c:pt>
                <c:pt idx="4038">
                  <c:v>0.44062379041636701</c:v>
                </c:pt>
                <c:pt idx="4039">
                  <c:v>0.43417307342137601</c:v>
                </c:pt>
                <c:pt idx="4040">
                  <c:v>0.43517183322127501</c:v>
                </c:pt>
                <c:pt idx="4041">
                  <c:v>0.43723030397914903</c:v>
                </c:pt>
                <c:pt idx="4042">
                  <c:v>0.43645164330139602</c:v>
                </c:pt>
                <c:pt idx="4043">
                  <c:v>0.434602843404576</c:v>
                </c:pt>
                <c:pt idx="4044">
                  <c:v>0.43585920433299902</c:v>
                </c:pt>
                <c:pt idx="4045">
                  <c:v>0.436324588777253</c:v>
                </c:pt>
                <c:pt idx="4046">
                  <c:v>0.42850467935345099</c:v>
                </c:pt>
                <c:pt idx="4047">
                  <c:v>0.42234759185825499</c:v>
                </c:pt>
                <c:pt idx="4048">
                  <c:v>0.43202860405455101</c:v>
                </c:pt>
                <c:pt idx="4049">
                  <c:v>0.44064837634071802</c:v>
                </c:pt>
                <c:pt idx="4050">
                  <c:v>0.43882173735144597</c:v>
                </c:pt>
                <c:pt idx="4051">
                  <c:v>0.43264806953139601</c:v>
                </c:pt>
                <c:pt idx="4052">
                  <c:v>0.43516078048912699</c:v>
                </c:pt>
                <c:pt idx="4053">
                  <c:v>0.43987426956307701</c:v>
                </c:pt>
                <c:pt idx="4054">
                  <c:v>0.43984485877507501</c:v>
                </c:pt>
                <c:pt idx="4055">
                  <c:v>0.43715913688677599</c:v>
                </c:pt>
                <c:pt idx="4056">
                  <c:v>0.43884075030884101</c:v>
                </c:pt>
                <c:pt idx="4057">
                  <c:v>0.44578515900924698</c:v>
                </c:pt>
                <c:pt idx="4058">
                  <c:v>0.44526408887111302</c:v>
                </c:pt>
                <c:pt idx="4059">
                  <c:v>0.436721268955025</c:v>
                </c:pt>
                <c:pt idx="4060">
                  <c:v>0.43509820205488797</c:v>
                </c:pt>
                <c:pt idx="4061">
                  <c:v>0.44472582872313599</c:v>
                </c:pt>
                <c:pt idx="4062">
                  <c:v>0.44919626980274002</c:v>
                </c:pt>
                <c:pt idx="4063">
                  <c:v>0.44123719718221799</c:v>
                </c:pt>
                <c:pt idx="4064">
                  <c:v>0.43704024706299499</c:v>
                </c:pt>
                <c:pt idx="4065">
                  <c:v>0.43920863731118198</c:v>
                </c:pt>
                <c:pt idx="4066">
                  <c:v>0.44416400741943102</c:v>
                </c:pt>
                <c:pt idx="4067">
                  <c:v>0.43869534979678798</c:v>
                </c:pt>
                <c:pt idx="4068">
                  <c:v>0.434534550209903</c:v>
                </c:pt>
                <c:pt idx="4069">
                  <c:v>0.43623426857567399</c:v>
                </c:pt>
                <c:pt idx="4070">
                  <c:v>0.43924030301553701</c:v>
                </c:pt>
                <c:pt idx="4071">
                  <c:v>0.43837938352466199</c:v>
                </c:pt>
                <c:pt idx="4072">
                  <c:v>0.43189125621816499</c:v>
                </c:pt>
                <c:pt idx="4073">
                  <c:v>0.43353166314446401</c:v>
                </c:pt>
                <c:pt idx="4074">
                  <c:v>0.44387834083269601</c:v>
                </c:pt>
                <c:pt idx="4075">
                  <c:v>0.44940675642068501</c:v>
                </c:pt>
                <c:pt idx="4076">
                  <c:v>0.44401792976022098</c:v>
                </c:pt>
                <c:pt idx="4077">
                  <c:v>0.44142377010274397</c:v>
                </c:pt>
                <c:pt idx="4078">
                  <c:v>0.44716111547592102</c:v>
                </c:pt>
                <c:pt idx="4079">
                  <c:v>0.452051191131559</c:v>
                </c:pt>
                <c:pt idx="4080">
                  <c:v>0.45265691578906297</c:v>
                </c:pt>
                <c:pt idx="4081">
                  <c:v>0.45237467374641899</c:v>
                </c:pt>
                <c:pt idx="4082">
                  <c:v>0.45350913735974502</c:v>
                </c:pt>
                <c:pt idx="4083">
                  <c:v>0.45551070793939602</c:v>
                </c:pt>
                <c:pt idx="4084">
                  <c:v>0.450917586371815</c:v>
                </c:pt>
                <c:pt idx="4085">
                  <c:v>0.44862175887547501</c:v>
                </c:pt>
                <c:pt idx="4086">
                  <c:v>0.448243300741893</c:v>
                </c:pt>
                <c:pt idx="4087">
                  <c:v>0.44808710007360703</c:v>
                </c:pt>
                <c:pt idx="4088">
                  <c:v>0.444846270513366</c:v>
                </c:pt>
                <c:pt idx="4089">
                  <c:v>0.44397407303608799</c:v>
                </c:pt>
                <c:pt idx="4090">
                  <c:v>0.44266144438536498</c:v>
                </c:pt>
                <c:pt idx="4091">
                  <c:v>0.44380919295879501</c:v>
                </c:pt>
                <c:pt idx="4092">
                  <c:v>0.44123125528990598</c:v>
                </c:pt>
                <c:pt idx="4093">
                  <c:v>0.44024825381153199</c:v>
                </c:pt>
                <c:pt idx="4094">
                  <c:v>0.44458372270892699</c:v>
                </c:pt>
                <c:pt idx="4095">
                  <c:v>0.450930659874899</c:v>
                </c:pt>
                <c:pt idx="4096">
                  <c:v>0.451557855139327</c:v>
                </c:pt>
                <c:pt idx="4097">
                  <c:v>0.44432851391243799</c:v>
                </c:pt>
                <c:pt idx="4098">
                  <c:v>0.44456539049581001</c:v>
                </c:pt>
                <c:pt idx="4099">
                  <c:v>0.446857895094325</c:v>
                </c:pt>
                <c:pt idx="4100">
                  <c:v>0.44548649118914302</c:v>
                </c:pt>
                <c:pt idx="4101">
                  <c:v>0.44361028062833402</c:v>
                </c:pt>
                <c:pt idx="4102">
                  <c:v>0.442042601497803</c:v>
                </c:pt>
                <c:pt idx="4103">
                  <c:v>0.44636031459063402</c:v>
                </c:pt>
                <c:pt idx="4104">
                  <c:v>0.45241465839298201</c:v>
                </c:pt>
                <c:pt idx="4105">
                  <c:v>0.45289636116578402</c:v>
                </c:pt>
                <c:pt idx="4106">
                  <c:v>0.45141574447923399</c:v>
                </c:pt>
                <c:pt idx="4107">
                  <c:v>0.45543744810949199</c:v>
                </c:pt>
                <c:pt idx="4108">
                  <c:v>0.46337827042214003</c:v>
                </c:pt>
                <c:pt idx="4109">
                  <c:v>0.46713633851153702</c:v>
                </c:pt>
                <c:pt idx="4110">
                  <c:v>0.46537842476750702</c:v>
                </c:pt>
                <c:pt idx="4111">
                  <c:v>0.46330605125882501</c:v>
                </c:pt>
                <c:pt idx="4112">
                  <c:v>0.46628704537708598</c:v>
                </c:pt>
                <c:pt idx="4113">
                  <c:v>0.46488967494786898</c:v>
                </c:pt>
                <c:pt idx="4114">
                  <c:v>0.462128321050499</c:v>
                </c:pt>
                <c:pt idx="4115">
                  <c:v>0.46134610521862301</c:v>
                </c:pt>
                <c:pt idx="4116">
                  <c:v>0.46209145502231702</c:v>
                </c:pt>
                <c:pt idx="4117">
                  <c:v>0.46257764064444001</c:v>
                </c:pt>
                <c:pt idx="4118">
                  <c:v>0.45975074045995201</c:v>
                </c:pt>
                <c:pt idx="4119">
                  <c:v>0.45643088609774901</c:v>
                </c:pt>
                <c:pt idx="4120">
                  <c:v>0.45785761052100299</c:v>
                </c:pt>
                <c:pt idx="4121">
                  <c:v>0.45934472933167497</c:v>
                </c:pt>
                <c:pt idx="4122">
                  <c:v>0.45737854576077502</c:v>
                </c:pt>
                <c:pt idx="4123">
                  <c:v>0.45313948146893701</c:v>
                </c:pt>
                <c:pt idx="4124">
                  <c:v>0.45369442977299401</c:v>
                </c:pt>
                <c:pt idx="4125">
                  <c:v>0.451747150281406</c:v>
                </c:pt>
                <c:pt idx="4126">
                  <c:v>0.45021918677164702</c:v>
                </c:pt>
                <c:pt idx="4127">
                  <c:v>0.44699612915498199</c:v>
                </c:pt>
                <c:pt idx="4128">
                  <c:v>0.45562205004108502</c:v>
                </c:pt>
                <c:pt idx="4129">
                  <c:v>0.46562004836725601</c:v>
                </c:pt>
                <c:pt idx="4130">
                  <c:v>0.468469536084754</c:v>
                </c:pt>
                <c:pt idx="4131">
                  <c:v>0.46416984590022897</c:v>
                </c:pt>
                <c:pt idx="4132">
                  <c:v>0.46060414544481798</c:v>
                </c:pt>
                <c:pt idx="4133">
                  <c:v>0.458913457818383</c:v>
                </c:pt>
                <c:pt idx="4134">
                  <c:v>0.459215200468094</c:v>
                </c:pt>
                <c:pt idx="4135">
                  <c:v>0.45462029822095901</c:v>
                </c:pt>
                <c:pt idx="4136">
                  <c:v>0.45184399351150201</c:v>
                </c:pt>
                <c:pt idx="4137">
                  <c:v>0.45007769787137802</c:v>
                </c:pt>
                <c:pt idx="4138">
                  <c:v>0.45061236960348999</c:v>
                </c:pt>
                <c:pt idx="4139">
                  <c:v>0.44943365752302999</c:v>
                </c:pt>
                <c:pt idx="4140">
                  <c:v>0.45024647782551602</c:v>
                </c:pt>
                <c:pt idx="4141">
                  <c:v>0.45448009319537103</c:v>
                </c:pt>
                <c:pt idx="4142">
                  <c:v>0.45446009894587203</c:v>
                </c:pt>
                <c:pt idx="4143">
                  <c:v>0.44640082769339501</c:v>
                </c:pt>
                <c:pt idx="4144">
                  <c:v>0.444824936868016</c:v>
                </c:pt>
                <c:pt idx="4145">
                  <c:v>0.45065320138398501</c:v>
                </c:pt>
                <c:pt idx="4146">
                  <c:v>0.45330225570626198</c:v>
                </c:pt>
                <c:pt idx="4147">
                  <c:v>0.45158911027436899</c:v>
                </c:pt>
                <c:pt idx="4148">
                  <c:v>0.45323397851866698</c:v>
                </c:pt>
                <c:pt idx="4149">
                  <c:v>0.458655740439738</c:v>
                </c:pt>
                <c:pt idx="4150">
                  <c:v>0.45923499214187302</c:v>
                </c:pt>
                <c:pt idx="4151">
                  <c:v>0.45445477256413302</c:v>
                </c:pt>
                <c:pt idx="4152">
                  <c:v>0.45153492040182602</c:v>
                </c:pt>
                <c:pt idx="4153">
                  <c:v>0.45899849643551199</c:v>
                </c:pt>
                <c:pt idx="4154">
                  <c:v>0.46594865507111599</c:v>
                </c:pt>
                <c:pt idx="4155">
                  <c:v>0.46509925727941898</c:v>
                </c:pt>
                <c:pt idx="4156">
                  <c:v>0.464078406938156</c:v>
                </c:pt>
                <c:pt idx="4157">
                  <c:v>0.46449829428753697</c:v>
                </c:pt>
                <c:pt idx="4158">
                  <c:v>0.46072583441096499</c:v>
                </c:pt>
                <c:pt idx="4159">
                  <c:v>0.46175646822169297</c:v>
                </c:pt>
                <c:pt idx="4160">
                  <c:v>0.46579871734046202</c:v>
                </c:pt>
                <c:pt idx="4161">
                  <c:v>0.46958360386436399</c:v>
                </c:pt>
                <c:pt idx="4162">
                  <c:v>0.47088632044631101</c:v>
                </c:pt>
                <c:pt idx="4163">
                  <c:v>0.47233656505522897</c:v>
                </c:pt>
                <c:pt idx="4164">
                  <c:v>0.47678602230928302</c:v>
                </c:pt>
                <c:pt idx="4165">
                  <c:v>0.48004548802605002</c:v>
                </c:pt>
                <c:pt idx="4166">
                  <c:v>0.47797183531112297</c:v>
                </c:pt>
                <c:pt idx="4167">
                  <c:v>0.474636705045128</c:v>
                </c:pt>
                <c:pt idx="4168">
                  <c:v>0.47480462172221299</c:v>
                </c:pt>
                <c:pt idx="4169">
                  <c:v>0.47467593013824599</c:v>
                </c:pt>
                <c:pt idx="4170">
                  <c:v>0.47463417167159599</c:v>
                </c:pt>
                <c:pt idx="4171">
                  <c:v>0.47402334086605402</c:v>
                </c:pt>
                <c:pt idx="4172">
                  <c:v>0.47653461073483</c:v>
                </c:pt>
                <c:pt idx="4173">
                  <c:v>0.48338949541209703</c:v>
                </c:pt>
                <c:pt idx="4174">
                  <c:v>0.48493769686812899</c:v>
                </c:pt>
                <c:pt idx="4175">
                  <c:v>0.47922069911864101</c:v>
                </c:pt>
                <c:pt idx="4176">
                  <c:v>0.47928185312633698</c:v>
                </c:pt>
                <c:pt idx="4177">
                  <c:v>0.48486457728979798</c:v>
                </c:pt>
                <c:pt idx="4178">
                  <c:v>0.48303424116389199</c:v>
                </c:pt>
                <c:pt idx="4179">
                  <c:v>0.47603906064405499</c:v>
                </c:pt>
                <c:pt idx="4180">
                  <c:v>0.46895558884065702</c:v>
                </c:pt>
                <c:pt idx="4181">
                  <c:v>0.46982132436575302</c:v>
                </c:pt>
                <c:pt idx="4182">
                  <c:v>0.470938147360769</c:v>
                </c:pt>
                <c:pt idx="4183">
                  <c:v>0.46357543801543899</c:v>
                </c:pt>
                <c:pt idx="4184">
                  <c:v>0.455937356140864</c:v>
                </c:pt>
                <c:pt idx="4185">
                  <c:v>0.454209335827016</c:v>
                </c:pt>
                <c:pt idx="4186">
                  <c:v>0.457406291602865</c:v>
                </c:pt>
                <c:pt idx="4187">
                  <c:v>0.45733270245430901</c:v>
                </c:pt>
                <c:pt idx="4188">
                  <c:v>0.45528646339067702</c:v>
                </c:pt>
                <c:pt idx="4189">
                  <c:v>0.45597440189114002</c:v>
                </c:pt>
                <c:pt idx="4190">
                  <c:v>0.46073936996211201</c:v>
                </c:pt>
                <c:pt idx="4191">
                  <c:v>0.45992609347560098</c:v>
                </c:pt>
                <c:pt idx="4192">
                  <c:v>0.45944794655437698</c:v>
                </c:pt>
                <c:pt idx="4193">
                  <c:v>0.46491707575222502</c:v>
                </c:pt>
                <c:pt idx="4194">
                  <c:v>0.470416535044961</c:v>
                </c:pt>
                <c:pt idx="4195">
                  <c:v>0.47141967554335901</c:v>
                </c:pt>
                <c:pt idx="4196">
                  <c:v>0.46858632918267001</c:v>
                </c:pt>
                <c:pt idx="4197">
                  <c:v>0.46654073744734598</c:v>
                </c:pt>
                <c:pt idx="4198">
                  <c:v>0.46848995140004401</c:v>
                </c:pt>
                <c:pt idx="4199">
                  <c:v>0.47139234762776899</c:v>
                </c:pt>
                <c:pt idx="4200">
                  <c:v>0.46703806983143098</c:v>
                </c:pt>
                <c:pt idx="4201">
                  <c:v>0.45989456336398798</c:v>
                </c:pt>
                <c:pt idx="4202">
                  <c:v>0.46184828791596999</c:v>
                </c:pt>
                <c:pt idx="4203">
                  <c:v>0.46567182049403699</c:v>
                </c:pt>
                <c:pt idx="4204">
                  <c:v>0.46440206344243501</c:v>
                </c:pt>
                <c:pt idx="4205">
                  <c:v>0.46142513243962902</c:v>
                </c:pt>
                <c:pt idx="4206">
                  <c:v>0.46537545562701099</c:v>
                </c:pt>
                <c:pt idx="4207">
                  <c:v>0.47028602064091202</c:v>
                </c:pt>
                <c:pt idx="4208">
                  <c:v>0.46740477484223603</c:v>
                </c:pt>
                <c:pt idx="4209">
                  <c:v>0.46037102508074601</c:v>
                </c:pt>
                <c:pt idx="4210">
                  <c:v>0.46118081855466603</c:v>
                </c:pt>
                <c:pt idx="4211">
                  <c:v>0.47284642344300198</c:v>
                </c:pt>
                <c:pt idx="4212">
                  <c:v>0.47277495409529902</c:v>
                </c:pt>
                <c:pt idx="4213">
                  <c:v>0.46487911072881599</c:v>
                </c:pt>
                <c:pt idx="4214">
                  <c:v>0.46097882216331199</c:v>
                </c:pt>
                <c:pt idx="4215">
                  <c:v>0.46547447470105402</c:v>
                </c:pt>
                <c:pt idx="4216">
                  <c:v>0.468698164606493</c:v>
                </c:pt>
                <c:pt idx="4217">
                  <c:v>0.46564168458502297</c:v>
                </c:pt>
                <c:pt idx="4218">
                  <c:v>0.46109761816204298</c:v>
                </c:pt>
                <c:pt idx="4219">
                  <c:v>0.46676712204639098</c:v>
                </c:pt>
                <c:pt idx="4220">
                  <c:v>0.47390689959617299</c:v>
                </c:pt>
                <c:pt idx="4221">
                  <c:v>0.46558740375802099</c:v>
                </c:pt>
                <c:pt idx="4222">
                  <c:v>0.454406486834741</c:v>
                </c:pt>
                <c:pt idx="4223">
                  <c:v>0.45748201972062902</c:v>
                </c:pt>
                <c:pt idx="4224">
                  <c:v>0.46608506792648502</c:v>
                </c:pt>
                <c:pt idx="4225">
                  <c:v>0.457936507708808</c:v>
                </c:pt>
                <c:pt idx="4226">
                  <c:v>0.44858393488790599</c:v>
                </c:pt>
                <c:pt idx="4227">
                  <c:v>0.45194444080811902</c:v>
                </c:pt>
                <c:pt idx="4228">
                  <c:v>0.46016472213764797</c:v>
                </c:pt>
                <c:pt idx="4229">
                  <c:v>0.454478093966173</c:v>
                </c:pt>
                <c:pt idx="4230">
                  <c:v>0.44085173056610899</c:v>
                </c:pt>
                <c:pt idx="4231">
                  <c:v>0.43767989373418398</c:v>
                </c:pt>
                <c:pt idx="4232">
                  <c:v>0.44350690824175798</c:v>
                </c:pt>
                <c:pt idx="4233">
                  <c:v>0.44274966337499599</c:v>
                </c:pt>
                <c:pt idx="4234">
                  <c:v>0.43633646614264798</c:v>
                </c:pt>
                <c:pt idx="4235">
                  <c:v>0.43899893378370702</c:v>
                </c:pt>
                <c:pt idx="4236">
                  <c:v>0.44495605087378398</c:v>
                </c:pt>
                <c:pt idx="4237">
                  <c:v>0.43989865444217402</c:v>
                </c:pt>
                <c:pt idx="4238">
                  <c:v>0.43223604254365</c:v>
                </c:pt>
                <c:pt idx="4239">
                  <c:v>0.43384196242561701</c:v>
                </c:pt>
                <c:pt idx="4240">
                  <c:v>0.43892553675715301</c:v>
                </c:pt>
                <c:pt idx="4241">
                  <c:v>0.43842583225840298</c:v>
                </c:pt>
                <c:pt idx="4242">
                  <c:v>0.43514618843120401</c:v>
                </c:pt>
                <c:pt idx="4243">
                  <c:v>0.43686688453504902</c:v>
                </c:pt>
                <c:pt idx="4244">
                  <c:v>0.44005590079305501</c:v>
                </c:pt>
                <c:pt idx="4245">
                  <c:v>0.44143371326585101</c:v>
                </c:pt>
                <c:pt idx="4246">
                  <c:v>0.43811877178339298</c:v>
                </c:pt>
                <c:pt idx="4247">
                  <c:v>0.43240859369976098</c:v>
                </c:pt>
                <c:pt idx="4248">
                  <c:v>0.427646768330745</c:v>
                </c:pt>
                <c:pt idx="4249">
                  <c:v>0.42748999214595002</c:v>
                </c:pt>
                <c:pt idx="4250">
                  <c:v>0.42817500648878498</c:v>
                </c:pt>
                <c:pt idx="4251">
                  <c:v>0.43163345747909398</c:v>
                </c:pt>
                <c:pt idx="4252">
                  <c:v>0.433554083062205</c:v>
                </c:pt>
                <c:pt idx="4253">
                  <c:v>0.43175805229270697</c:v>
                </c:pt>
                <c:pt idx="4254">
                  <c:v>0.434178981727185</c:v>
                </c:pt>
                <c:pt idx="4255">
                  <c:v>0.43361260851011701</c:v>
                </c:pt>
                <c:pt idx="4256">
                  <c:v>0.432811197691577</c:v>
                </c:pt>
                <c:pt idx="4257">
                  <c:v>0.433220137831</c:v>
                </c:pt>
                <c:pt idx="4258">
                  <c:v>0.43838897703497498</c:v>
                </c:pt>
                <c:pt idx="4259">
                  <c:v>0.43760993769132001</c:v>
                </c:pt>
                <c:pt idx="4260">
                  <c:v>0.43571161409681702</c:v>
                </c:pt>
                <c:pt idx="4261">
                  <c:v>0.43893417585118699</c:v>
                </c:pt>
                <c:pt idx="4262">
                  <c:v>0.44402955887755902</c:v>
                </c:pt>
                <c:pt idx="4263">
                  <c:v>0.44201329865698802</c:v>
                </c:pt>
                <c:pt idx="4264">
                  <c:v>0.43959740664257602</c:v>
                </c:pt>
                <c:pt idx="4265">
                  <c:v>0.44551061401529002</c:v>
                </c:pt>
                <c:pt idx="4266">
                  <c:v>0.45423205636330899</c:v>
                </c:pt>
                <c:pt idx="4267">
                  <c:v>0.451693842990607</c:v>
                </c:pt>
                <c:pt idx="4268">
                  <c:v>0.44188254787005099</c:v>
                </c:pt>
                <c:pt idx="4269">
                  <c:v>0.44062759362253701</c:v>
                </c:pt>
                <c:pt idx="4270">
                  <c:v>0.44110161395025199</c:v>
                </c:pt>
                <c:pt idx="4271">
                  <c:v>0.43648600289907302</c:v>
                </c:pt>
                <c:pt idx="4272">
                  <c:v>0.42230932393717002</c:v>
                </c:pt>
                <c:pt idx="4273">
                  <c:v>0.413756989342005</c:v>
                </c:pt>
                <c:pt idx="4274">
                  <c:v>0.42325386937898202</c:v>
                </c:pt>
                <c:pt idx="4275">
                  <c:v>0.43123349048956</c:v>
                </c:pt>
                <c:pt idx="4276">
                  <c:v>0.42671328613175702</c:v>
                </c:pt>
                <c:pt idx="4277">
                  <c:v>0.42412003307177298</c:v>
                </c:pt>
                <c:pt idx="4278">
                  <c:v>0.43368967488906601</c:v>
                </c:pt>
                <c:pt idx="4279">
                  <c:v>0.44884141794543098</c:v>
                </c:pt>
                <c:pt idx="4280">
                  <c:v>0.44862915463507103</c:v>
                </c:pt>
                <c:pt idx="4281">
                  <c:v>0.44021916611684703</c:v>
                </c:pt>
                <c:pt idx="4282">
                  <c:v>0.44507777526854397</c:v>
                </c:pt>
                <c:pt idx="4283">
                  <c:v>0.457773501055385</c:v>
                </c:pt>
                <c:pt idx="4284">
                  <c:v>0.46033041126400998</c:v>
                </c:pt>
                <c:pt idx="4285">
                  <c:v>0.45224148632941302</c:v>
                </c:pt>
                <c:pt idx="4286">
                  <c:v>0.45226308529930698</c:v>
                </c:pt>
                <c:pt idx="4287">
                  <c:v>0.46344859490622498</c:v>
                </c:pt>
                <c:pt idx="4288">
                  <c:v>0.46867230633617402</c:v>
                </c:pt>
                <c:pt idx="4289">
                  <c:v>0.46403931896627099</c:v>
                </c:pt>
                <c:pt idx="4290">
                  <c:v>0.461957979119475</c:v>
                </c:pt>
                <c:pt idx="4291">
                  <c:v>0.47167722759840502</c:v>
                </c:pt>
                <c:pt idx="4292">
                  <c:v>0.47781190485497399</c:v>
                </c:pt>
                <c:pt idx="4293">
                  <c:v>0.475967340500488</c:v>
                </c:pt>
                <c:pt idx="4294">
                  <c:v>0.46723675069387099</c:v>
                </c:pt>
                <c:pt idx="4295">
                  <c:v>0.470310422644587</c:v>
                </c:pt>
                <c:pt idx="4296">
                  <c:v>0.47524563478116</c:v>
                </c:pt>
                <c:pt idx="4297">
                  <c:v>0.474902211042874</c:v>
                </c:pt>
                <c:pt idx="4298">
                  <c:v>0.47098412858170402</c:v>
                </c:pt>
                <c:pt idx="4299">
                  <c:v>0.47520664623542003</c:v>
                </c:pt>
                <c:pt idx="4300">
                  <c:v>0.48190193306963602</c:v>
                </c:pt>
                <c:pt idx="4301">
                  <c:v>0.484560958656302</c:v>
                </c:pt>
                <c:pt idx="4302">
                  <c:v>0.48063777586204898</c:v>
                </c:pt>
                <c:pt idx="4303">
                  <c:v>0.47611727415932098</c:v>
                </c:pt>
                <c:pt idx="4304">
                  <c:v>0.47808981931001399</c:v>
                </c:pt>
                <c:pt idx="4305">
                  <c:v>0.48011757809523198</c:v>
                </c:pt>
                <c:pt idx="4306">
                  <c:v>0.47703520715842201</c:v>
                </c:pt>
                <c:pt idx="4307">
                  <c:v>0.47592350622163299</c:v>
                </c:pt>
                <c:pt idx="4308">
                  <c:v>0.47935871742873798</c:v>
                </c:pt>
                <c:pt idx="4309">
                  <c:v>0.48403460112358199</c:v>
                </c:pt>
                <c:pt idx="4310">
                  <c:v>0.47971225126693101</c:v>
                </c:pt>
                <c:pt idx="4311">
                  <c:v>0.47681782681095802</c:v>
                </c:pt>
                <c:pt idx="4312">
                  <c:v>0.47925451546362302</c:v>
                </c:pt>
                <c:pt idx="4313">
                  <c:v>0.48506575638565103</c:v>
                </c:pt>
                <c:pt idx="4314">
                  <c:v>0.48441289877744897</c:v>
                </c:pt>
                <c:pt idx="4315">
                  <c:v>0.48273508088874401</c:v>
                </c:pt>
                <c:pt idx="4316">
                  <c:v>0.48411533644444599</c:v>
                </c:pt>
                <c:pt idx="4317">
                  <c:v>0.487912229103656</c:v>
                </c:pt>
                <c:pt idx="4318">
                  <c:v>0.487972976705421</c:v>
                </c:pt>
                <c:pt idx="4319">
                  <c:v>0.48325242133837698</c:v>
                </c:pt>
                <c:pt idx="4320">
                  <c:v>0.47897733767219097</c:v>
                </c:pt>
                <c:pt idx="4321">
                  <c:v>0.48042922631191198</c:v>
                </c:pt>
                <c:pt idx="4322">
                  <c:v>0.483715435147274</c:v>
                </c:pt>
                <c:pt idx="4323">
                  <c:v>0.48157151082771998</c:v>
                </c:pt>
                <c:pt idx="4324">
                  <c:v>0.48029889068963799</c:v>
                </c:pt>
                <c:pt idx="4325">
                  <c:v>0.48361609345918999</c:v>
                </c:pt>
                <c:pt idx="4326">
                  <c:v>0.48329840414582698</c:v>
                </c:pt>
                <c:pt idx="4327">
                  <c:v>0.47979604063728198</c:v>
                </c:pt>
                <c:pt idx="4328">
                  <c:v>0.47880087422224399</c:v>
                </c:pt>
                <c:pt idx="4329">
                  <c:v>0.48285273623348202</c:v>
                </c:pt>
                <c:pt idx="4330">
                  <c:v>0.48277807335764999</c:v>
                </c:pt>
                <c:pt idx="4331">
                  <c:v>0.47550149676210601</c:v>
                </c:pt>
                <c:pt idx="4332">
                  <c:v>0.47085277730487002</c:v>
                </c:pt>
                <c:pt idx="4333">
                  <c:v>0.46950258087549901</c:v>
                </c:pt>
                <c:pt idx="4334">
                  <c:v>0.47086994383678799</c:v>
                </c:pt>
                <c:pt idx="4335">
                  <c:v>0.472530233185537</c:v>
                </c:pt>
                <c:pt idx="4336">
                  <c:v>0.46962082739044297</c:v>
                </c:pt>
                <c:pt idx="4337">
                  <c:v>0.476584131408543</c:v>
                </c:pt>
                <c:pt idx="4338">
                  <c:v>0.48167920816383902</c:v>
                </c:pt>
                <c:pt idx="4339">
                  <c:v>0.481236698914699</c:v>
                </c:pt>
                <c:pt idx="4340">
                  <c:v>0.48052842494205</c:v>
                </c:pt>
                <c:pt idx="4341">
                  <c:v>0.47927723412888601</c:v>
                </c:pt>
                <c:pt idx="4342">
                  <c:v>0.47998993882109098</c:v>
                </c:pt>
                <c:pt idx="4343">
                  <c:v>0.47581611871129298</c:v>
                </c:pt>
                <c:pt idx="4344">
                  <c:v>0.47043762492096097</c:v>
                </c:pt>
                <c:pt idx="4345">
                  <c:v>0.47035926061482702</c:v>
                </c:pt>
                <c:pt idx="4346">
                  <c:v>0.47156243790858798</c:v>
                </c:pt>
                <c:pt idx="4347">
                  <c:v>0.47402276676834199</c:v>
                </c:pt>
                <c:pt idx="4348">
                  <c:v>0.47658896595227401</c:v>
                </c:pt>
                <c:pt idx="4349">
                  <c:v>0.47639541599632201</c:v>
                </c:pt>
                <c:pt idx="4350">
                  <c:v>0.47361711340614898</c:v>
                </c:pt>
                <c:pt idx="4351">
                  <c:v>0.47341466969238799</c:v>
                </c:pt>
                <c:pt idx="4352">
                  <c:v>0.473601426778614</c:v>
                </c:pt>
                <c:pt idx="4353">
                  <c:v>0.47145092191624299</c:v>
                </c:pt>
                <c:pt idx="4354">
                  <c:v>0.47207057836864402</c:v>
                </c:pt>
                <c:pt idx="4355">
                  <c:v>0.47519038792239598</c:v>
                </c:pt>
                <c:pt idx="4356">
                  <c:v>0.47538436023198399</c:v>
                </c:pt>
                <c:pt idx="4357">
                  <c:v>0.47301034107944401</c:v>
                </c:pt>
                <c:pt idx="4358">
                  <c:v>0.46885738182075398</c:v>
                </c:pt>
                <c:pt idx="4359">
                  <c:v>0.47148510290169499</c:v>
                </c:pt>
                <c:pt idx="4360">
                  <c:v>0.47413932415641102</c:v>
                </c:pt>
                <c:pt idx="4361">
                  <c:v>0.47499813545269298</c:v>
                </c:pt>
                <c:pt idx="4362">
                  <c:v>0.47574830091127701</c:v>
                </c:pt>
                <c:pt idx="4363">
                  <c:v>0.47819776792945801</c:v>
                </c:pt>
                <c:pt idx="4364">
                  <c:v>0.47816552138851798</c:v>
                </c:pt>
                <c:pt idx="4365">
                  <c:v>0.47903081127560598</c:v>
                </c:pt>
                <c:pt idx="4366">
                  <c:v>0.48434502222038101</c:v>
                </c:pt>
                <c:pt idx="4367">
                  <c:v>0.49015825016299103</c:v>
                </c:pt>
                <c:pt idx="4368">
                  <c:v>0.49037948464652398</c:v>
                </c:pt>
                <c:pt idx="4369">
                  <c:v>0.486819787988167</c:v>
                </c:pt>
                <c:pt idx="4370">
                  <c:v>0.48269001189856903</c:v>
                </c:pt>
                <c:pt idx="4371">
                  <c:v>0.48211623985130803</c:v>
                </c:pt>
                <c:pt idx="4372">
                  <c:v>0.48262890950725501</c:v>
                </c:pt>
                <c:pt idx="4373">
                  <c:v>0.48249330145810598</c:v>
                </c:pt>
                <c:pt idx="4374">
                  <c:v>0.48107203815489102</c:v>
                </c:pt>
                <c:pt idx="4375">
                  <c:v>0.48045610052649501</c:v>
                </c:pt>
                <c:pt idx="4376">
                  <c:v>0.480715043808913</c:v>
                </c:pt>
                <c:pt idx="4377">
                  <c:v>0.48188781327817698</c:v>
                </c:pt>
                <c:pt idx="4378">
                  <c:v>0.481550837855309</c:v>
                </c:pt>
                <c:pt idx="4379">
                  <c:v>0.48133085549444798</c:v>
                </c:pt>
                <c:pt idx="4380">
                  <c:v>0.482079580478526</c:v>
                </c:pt>
                <c:pt idx="4381">
                  <c:v>0.48124248280734599</c:v>
                </c:pt>
                <c:pt idx="4382">
                  <c:v>0.47832370218331699</c:v>
                </c:pt>
                <c:pt idx="4383">
                  <c:v>0.47708978110126998</c:v>
                </c:pt>
                <c:pt idx="4384">
                  <c:v>0.47550436292453901</c:v>
                </c:pt>
                <c:pt idx="4385">
                  <c:v>0.47344112292985502</c:v>
                </c:pt>
                <c:pt idx="4386">
                  <c:v>0.47116229350781602</c:v>
                </c:pt>
                <c:pt idx="4387">
                  <c:v>0.47206536178212799</c:v>
                </c:pt>
                <c:pt idx="4388">
                  <c:v>0.47427797916540698</c:v>
                </c:pt>
                <c:pt idx="4389">
                  <c:v>0.47678672628739999</c:v>
                </c:pt>
                <c:pt idx="4390">
                  <c:v>0.47811668218820103</c:v>
                </c:pt>
                <c:pt idx="4391">
                  <c:v>0.47622051980678698</c:v>
                </c:pt>
                <c:pt idx="4392">
                  <c:v>0.476569015641089</c:v>
                </c:pt>
                <c:pt idx="4393">
                  <c:v>0.47656170338062498</c:v>
                </c:pt>
                <c:pt idx="4394">
                  <c:v>0.47634881616431801</c:v>
                </c:pt>
                <c:pt idx="4395">
                  <c:v>0.47662976485990699</c:v>
                </c:pt>
                <c:pt idx="4396">
                  <c:v>0.475910002612423</c:v>
                </c:pt>
                <c:pt idx="4397">
                  <c:v>0.47625432386894301</c:v>
                </c:pt>
                <c:pt idx="4398">
                  <c:v>0.47738639632906599</c:v>
                </c:pt>
                <c:pt idx="4399">
                  <c:v>0.476068780392992</c:v>
                </c:pt>
                <c:pt idx="4400">
                  <c:v>0.47340513704180798</c:v>
                </c:pt>
                <c:pt idx="4401">
                  <c:v>0.47327730990195899</c:v>
                </c:pt>
                <c:pt idx="4402">
                  <c:v>0.47100009819392602</c:v>
                </c:pt>
                <c:pt idx="4403">
                  <c:v>0.46926899946429002</c:v>
                </c:pt>
                <c:pt idx="4404">
                  <c:v>0.47195166786588</c:v>
                </c:pt>
                <c:pt idx="4405">
                  <c:v>0.474470836385947</c:v>
                </c:pt>
                <c:pt idx="4406">
                  <c:v>0.47578707486079003</c:v>
                </c:pt>
                <c:pt idx="4407">
                  <c:v>0.47584668257763901</c:v>
                </c:pt>
                <c:pt idx="4408">
                  <c:v>0.478016001639545</c:v>
                </c:pt>
                <c:pt idx="4409">
                  <c:v>0.482206808451209</c:v>
                </c:pt>
                <c:pt idx="4410">
                  <c:v>0.48378435539194697</c:v>
                </c:pt>
                <c:pt idx="4411">
                  <c:v>0.48402328622984198</c:v>
                </c:pt>
                <c:pt idx="4412">
                  <c:v>0.484628862417878</c:v>
                </c:pt>
                <c:pt idx="4413">
                  <c:v>0.48500346634763503</c:v>
                </c:pt>
                <c:pt idx="4414">
                  <c:v>0.48512946152865699</c:v>
                </c:pt>
                <c:pt idx="4415">
                  <c:v>0.48482470143987599</c:v>
                </c:pt>
                <c:pt idx="4416">
                  <c:v>0.47979886217775902</c:v>
                </c:pt>
                <c:pt idx="4417">
                  <c:v>0.47481972763611602</c:v>
                </c:pt>
                <c:pt idx="4418">
                  <c:v>0.47153099726980902</c:v>
                </c:pt>
                <c:pt idx="4419">
                  <c:v>0.47037328346678398</c:v>
                </c:pt>
                <c:pt idx="4420">
                  <c:v>0.46843773196511002</c:v>
                </c:pt>
                <c:pt idx="4421">
                  <c:v>0.46759364465994202</c:v>
                </c:pt>
                <c:pt idx="4422">
                  <c:v>0.46538921858140703</c:v>
                </c:pt>
                <c:pt idx="4423">
                  <c:v>0.464305509664029</c:v>
                </c:pt>
                <c:pt idx="4424">
                  <c:v>0.46218429572608899</c:v>
                </c:pt>
                <c:pt idx="4425">
                  <c:v>0.46157713874609302</c:v>
                </c:pt>
                <c:pt idx="4426">
                  <c:v>0.45863376285725999</c:v>
                </c:pt>
                <c:pt idx="4427">
                  <c:v>0.45550972528455702</c:v>
                </c:pt>
                <c:pt idx="4428">
                  <c:v>0.45364793960508998</c:v>
                </c:pt>
                <c:pt idx="4429">
                  <c:v>0.45582041612097102</c:v>
                </c:pt>
                <c:pt idx="4430">
                  <c:v>0.453700562722545</c:v>
                </c:pt>
                <c:pt idx="4431">
                  <c:v>0.45012954887936002</c:v>
                </c:pt>
                <c:pt idx="4432">
                  <c:v>0.449040198629575</c:v>
                </c:pt>
                <c:pt idx="4433">
                  <c:v>0.44778247220932599</c:v>
                </c:pt>
                <c:pt idx="4434">
                  <c:v>0.44976112221466702</c:v>
                </c:pt>
                <c:pt idx="4435">
                  <c:v>0.452107584116404</c:v>
                </c:pt>
                <c:pt idx="4436">
                  <c:v>0.45293797543968101</c:v>
                </c:pt>
                <c:pt idx="4437">
                  <c:v>0.455826385444495</c:v>
                </c:pt>
                <c:pt idx="4438">
                  <c:v>0.45806018881488297</c:v>
                </c:pt>
                <c:pt idx="4439">
                  <c:v>0.460571724675304</c:v>
                </c:pt>
                <c:pt idx="4440">
                  <c:v>0.45871903367491002</c:v>
                </c:pt>
                <c:pt idx="4441">
                  <c:v>0.45196691231549802</c:v>
                </c:pt>
                <c:pt idx="4442">
                  <c:v>0.44906296134497797</c:v>
                </c:pt>
                <c:pt idx="4443">
                  <c:v>0.44631947359914598</c:v>
                </c:pt>
                <c:pt idx="4444">
                  <c:v>0.44510216207352399</c:v>
                </c:pt>
                <c:pt idx="4445">
                  <c:v>0.44559744320514399</c:v>
                </c:pt>
                <c:pt idx="4446">
                  <c:v>0.44755586211061799</c:v>
                </c:pt>
                <c:pt idx="4447">
                  <c:v>0.44682942808836401</c:v>
                </c:pt>
                <c:pt idx="4448">
                  <c:v>0.44697864622403899</c:v>
                </c:pt>
                <c:pt idx="4449">
                  <c:v>0.44270244293352301</c:v>
                </c:pt>
                <c:pt idx="4450">
                  <c:v>0.44140206304382401</c:v>
                </c:pt>
                <c:pt idx="4451">
                  <c:v>0.43932032743900601</c:v>
                </c:pt>
                <c:pt idx="4452">
                  <c:v>0.43642227726070298</c:v>
                </c:pt>
                <c:pt idx="4453">
                  <c:v>0.431177150487911</c:v>
                </c:pt>
                <c:pt idx="4454">
                  <c:v>0.42815690390233302</c:v>
                </c:pt>
                <c:pt idx="4455">
                  <c:v>0.42652087426864599</c:v>
                </c:pt>
                <c:pt idx="4456">
                  <c:v>0.42526441157268302</c:v>
                </c:pt>
                <c:pt idx="4457">
                  <c:v>0.42454506763495198</c:v>
                </c:pt>
                <c:pt idx="4458">
                  <c:v>0.42649190237504803</c:v>
                </c:pt>
                <c:pt idx="4459">
                  <c:v>0.42850224767366202</c:v>
                </c:pt>
                <c:pt idx="4460">
                  <c:v>0.431384434380021</c:v>
                </c:pt>
                <c:pt idx="4461">
                  <c:v>0.43330539749757602</c:v>
                </c:pt>
                <c:pt idx="4462">
                  <c:v>0.43544572023794997</c:v>
                </c:pt>
                <c:pt idx="4463">
                  <c:v>0.43798714780074</c:v>
                </c:pt>
                <c:pt idx="4464">
                  <c:v>0.44136214670591301</c:v>
                </c:pt>
                <c:pt idx="4465">
                  <c:v>0.44410320086711802</c:v>
                </c:pt>
                <c:pt idx="4466">
                  <c:v>0.44587103795845401</c:v>
                </c:pt>
                <c:pt idx="4467">
                  <c:v>0.44631323073775703</c:v>
                </c:pt>
                <c:pt idx="4468">
                  <c:v>0.44665549240227098</c:v>
                </c:pt>
                <c:pt idx="4469">
                  <c:v>0.448601534482719</c:v>
                </c:pt>
                <c:pt idx="4470">
                  <c:v>0.44980900046601802</c:v>
                </c:pt>
                <c:pt idx="4471">
                  <c:v>0.45147460366202102</c:v>
                </c:pt>
                <c:pt idx="4472">
                  <c:v>0.45448156287080999</c:v>
                </c:pt>
                <c:pt idx="4473">
                  <c:v>0.453845817235347</c:v>
                </c:pt>
                <c:pt idx="4474">
                  <c:v>0.45509991614554202</c:v>
                </c:pt>
                <c:pt idx="4475">
                  <c:v>0.455843308608194</c:v>
                </c:pt>
                <c:pt idx="4476">
                  <c:v>0.45559242372772202</c:v>
                </c:pt>
                <c:pt idx="4477">
                  <c:v>0.457747538988172</c:v>
                </c:pt>
                <c:pt idx="4478">
                  <c:v>0.45932519177486603</c:v>
                </c:pt>
                <c:pt idx="4479">
                  <c:v>0.46098885096483799</c:v>
                </c:pt>
                <c:pt idx="4480">
                  <c:v>0.46381242947829499</c:v>
                </c:pt>
                <c:pt idx="4481">
                  <c:v>0.46683546141724702</c:v>
                </c:pt>
                <c:pt idx="4482">
                  <c:v>0.46754835407574502</c:v>
                </c:pt>
                <c:pt idx="4483">
                  <c:v>0.46824384639820898</c:v>
                </c:pt>
                <c:pt idx="4484">
                  <c:v>0.47082597768506601</c:v>
                </c:pt>
                <c:pt idx="4485">
                  <c:v>0.47484739565172102</c:v>
                </c:pt>
                <c:pt idx="4486">
                  <c:v>0.47777330810198698</c:v>
                </c:pt>
                <c:pt idx="4487">
                  <c:v>0.47758508524500998</c:v>
                </c:pt>
                <c:pt idx="4488">
                  <c:v>0.477563239138248</c:v>
                </c:pt>
                <c:pt idx="4489">
                  <c:v>0.476052932961465</c:v>
                </c:pt>
                <c:pt idx="4490">
                  <c:v>0.47354165190068898</c:v>
                </c:pt>
                <c:pt idx="4491">
                  <c:v>0.47534900392784601</c:v>
                </c:pt>
                <c:pt idx="4492">
                  <c:v>0.47593896141336201</c:v>
                </c:pt>
                <c:pt idx="4493">
                  <c:v>0.47709513388366498</c:v>
                </c:pt>
                <c:pt idx="4494">
                  <c:v>0.477685578075835</c:v>
                </c:pt>
                <c:pt idx="4495">
                  <c:v>0.47763551563895101</c:v>
                </c:pt>
                <c:pt idx="4496">
                  <c:v>0.47679171425713202</c:v>
                </c:pt>
                <c:pt idx="4497">
                  <c:v>0.47529651835354503</c:v>
                </c:pt>
                <c:pt idx="4498">
                  <c:v>0.474791982269266</c:v>
                </c:pt>
                <c:pt idx="4499">
                  <c:v>0.47331826883038203</c:v>
                </c:pt>
                <c:pt idx="4500">
                  <c:v>0.47462141864781399</c:v>
                </c:pt>
                <c:pt idx="4501">
                  <c:v>0.47376003057905702</c:v>
                </c:pt>
                <c:pt idx="4502">
                  <c:v>0.47034403267720298</c:v>
                </c:pt>
                <c:pt idx="4503">
                  <c:v>0.469613126676591</c:v>
                </c:pt>
                <c:pt idx="4504">
                  <c:v>0.47125868748265898</c:v>
                </c:pt>
                <c:pt idx="4505">
                  <c:v>0.46951568016505901</c:v>
                </c:pt>
                <c:pt idx="4506">
                  <c:v>0.46505027834717699</c:v>
                </c:pt>
                <c:pt idx="4507">
                  <c:v>0.46043296054736499</c:v>
                </c:pt>
                <c:pt idx="4508">
                  <c:v>0.45754037181906398</c:v>
                </c:pt>
                <c:pt idx="4509">
                  <c:v>0.45822471841151402</c:v>
                </c:pt>
                <c:pt idx="4510">
                  <c:v>0.45559792933356302</c:v>
                </c:pt>
                <c:pt idx="4511">
                  <c:v>0.453375154555686</c:v>
                </c:pt>
                <c:pt idx="4512">
                  <c:v>0.45434616225433899</c:v>
                </c:pt>
                <c:pt idx="4513">
                  <c:v>0.45904488105151098</c:v>
                </c:pt>
                <c:pt idx="4514">
                  <c:v>0.46426195278686999</c:v>
                </c:pt>
                <c:pt idx="4515">
                  <c:v>0.46736377173654298</c:v>
                </c:pt>
                <c:pt idx="4516">
                  <c:v>0.47136867100399998</c:v>
                </c:pt>
                <c:pt idx="4517">
                  <c:v>0.47473086639054402</c:v>
                </c:pt>
                <c:pt idx="4518">
                  <c:v>0.47564050912299599</c:v>
                </c:pt>
                <c:pt idx="4519">
                  <c:v>0.47936370472856898</c:v>
                </c:pt>
                <c:pt idx="4520">
                  <c:v>0.479853758266585</c:v>
                </c:pt>
                <c:pt idx="4521">
                  <c:v>0.47969649146982302</c:v>
                </c:pt>
                <c:pt idx="4522">
                  <c:v>0.48188644774089001</c:v>
                </c:pt>
                <c:pt idx="4523">
                  <c:v>0.48623750374964902</c:v>
                </c:pt>
                <c:pt idx="4524">
                  <c:v>0.48726103299010498</c:v>
                </c:pt>
                <c:pt idx="4525">
                  <c:v>0.48586099069643701</c:v>
                </c:pt>
                <c:pt idx="4526">
                  <c:v>0.48499610391041797</c:v>
                </c:pt>
                <c:pt idx="4527">
                  <c:v>0.488363406629787</c:v>
                </c:pt>
                <c:pt idx="4528">
                  <c:v>0.49119141315818998</c:v>
                </c:pt>
                <c:pt idx="4529">
                  <c:v>0.49353203467589402</c:v>
                </c:pt>
                <c:pt idx="4530">
                  <c:v>0.49497606070139</c:v>
                </c:pt>
                <c:pt idx="4531">
                  <c:v>0.495976927781484</c:v>
                </c:pt>
                <c:pt idx="4532">
                  <c:v>0.49636995670196798</c:v>
                </c:pt>
                <c:pt idx="4533">
                  <c:v>0.49791504757024502</c:v>
                </c:pt>
                <c:pt idx="4534">
                  <c:v>0.50080358867835095</c:v>
                </c:pt>
                <c:pt idx="4535">
                  <c:v>0.50296281253591202</c:v>
                </c:pt>
                <c:pt idx="4536">
                  <c:v>0.50488218722723799</c:v>
                </c:pt>
                <c:pt idx="4537">
                  <c:v>0.50528384670701598</c:v>
                </c:pt>
                <c:pt idx="4538">
                  <c:v>0.50769407860558102</c:v>
                </c:pt>
                <c:pt idx="4539">
                  <c:v>0.50926550313931696</c:v>
                </c:pt>
                <c:pt idx="4540">
                  <c:v>0.51032181638903695</c:v>
                </c:pt>
                <c:pt idx="4541">
                  <c:v>0.51269032492621103</c:v>
                </c:pt>
                <c:pt idx="4542">
                  <c:v>0.51283539195037497</c:v>
                </c:pt>
                <c:pt idx="4543">
                  <c:v>0.51400593538536998</c:v>
                </c:pt>
                <c:pt idx="4544">
                  <c:v>0.51634737061281999</c:v>
                </c:pt>
                <c:pt idx="4545">
                  <c:v>0.519487733408595</c:v>
                </c:pt>
                <c:pt idx="4546">
                  <c:v>0.52157857006716302</c:v>
                </c:pt>
                <c:pt idx="4547">
                  <c:v>0.522588144777827</c:v>
                </c:pt>
                <c:pt idx="4548">
                  <c:v>0.52217380530451796</c:v>
                </c:pt>
                <c:pt idx="4549">
                  <c:v>0.51928044949762797</c:v>
                </c:pt>
                <c:pt idx="4550">
                  <c:v>0.51815325285605196</c:v>
                </c:pt>
                <c:pt idx="4551">
                  <c:v>0.51729575609294898</c:v>
                </c:pt>
                <c:pt idx="4552">
                  <c:v>0.51847327391854403</c:v>
                </c:pt>
                <c:pt idx="4553">
                  <c:v>0.51536469967614096</c:v>
                </c:pt>
                <c:pt idx="4554">
                  <c:v>0.51308484316621095</c:v>
                </c:pt>
                <c:pt idx="4555">
                  <c:v>0.516203564114874</c:v>
                </c:pt>
                <c:pt idx="4556">
                  <c:v>0.52038105375881105</c:v>
                </c:pt>
                <c:pt idx="4557">
                  <c:v>0.52206280864912402</c:v>
                </c:pt>
                <c:pt idx="4558">
                  <c:v>0.52050272945662301</c:v>
                </c:pt>
                <c:pt idx="4559">
                  <c:v>0.51925206725064699</c:v>
                </c:pt>
                <c:pt idx="4560">
                  <c:v>0.522532432149446</c:v>
                </c:pt>
                <c:pt idx="4561">
                  <c:v>0.52705773642607301</c:v>
                </c:pt>
                <c:pt idx="4562">
                  <c:v>0.52888576879439597</c:v>
                </c:pt>
                <c:pt idx="4563">
                  <c:v>0.52945732447967897</c:v>
                </c:pt>
                <c:pt idx="4564">
                  <c:v>0.52923812207298204</c:v>
                </c:pt>
                <c:pt idx="4565">
                  <c:v>0.53049129604282497</c:v>
                </c:pt>
                <c:pt idx="4566">
                  <c:v>0.52920428249342399</c:v>
                </c:pt>
                <c:pt idx="4567">
                  <c:v>0.52599961772118298</c:v>
                </c:pt>
                <c:pt idx="4568">
                  <c:v>0.52391520071904496</c:v>
                </c:pt>
                <c:pt idx="4569">
                  <c:v>0.52260073341651003</c:v>
                </c:pt>
                <c:pt idx="4570">
                  <c:v>0.52225856183017005</c:v>
                </c:pt>
                <c:pt idx="4571">
                  <c:v>0.52390500103942295</c:v>
                </c:pt>
                <c:pt idx="4572">
                  <c:v>0.52461113550026495</c:v>
                </c:pt>
                <c:pt idx="4573">
                  <c:v>0.52260024027417196</c:v>
                </c:pt>
                <c:pt idx="4574">
                  <c:v>0.52467841985885799</c:v>
                </c:pt>
                <c:pt idx="4575">
                  <c:v>0.52599144583294299</c:v>
                </c:pt>
                <c:pt idx="4576">
                  <c:v>0.52798833162957204</c:v>
                </c:pt>
                <c:pt idx="4577">
                  <c:v>0.52975014017850697</c:v>
                </c:pt>
                <c:pt idx="4578">
                  <c:v>0.53077193018765401</c:v>
                </c:pt>
                <c:pt idx="4579">
                  <c:v>0.52888643449226402</c:v>
                </c:pt>
                <c:pt idx="4580">
                  <c:v>0.52342934206944802</c:v>
                </c:pt>
                <c:pt idx="4581">
                  <c:v>0.51862518961127002</c:v>
                </c:pt>
                <c:pt idx="4582">
                  <c:v>0.51621485170174697</c:v>
                </c:pt>
                <c:pt idx="4583">
                  <c:v>0.51554917270455203</c:v>
                </c:pt>
                <c:pt idx="4584">
                  <c:v>0.51200856316573595</c:v>
                </c:pt>
                <c:pt idx="4585">
                  <c:v>0.50979981213174597</c:v>
                </c:pt>
                <c:pt idx="4586">
                  <c:v>0.50774579459428504</c:v>
                </c:pt>
                <c:pt idx="4587">
                  <c:v>0.50699075251978298</c:v>
                </c:pt>
                <c:pt idx="4588">
                  <c:v>0.50722515963363402</c:v>
                </c:pt>
                <c:pt idx="4589">
                  <c:v>0.508550178224069</c:v>
                </c:pt>
                <c:pt idx="4590">
                  <c:v>0.50823252253759599</c:v>
                </c:pt>
                <c:pt idx="4591">
                  <c:v>0.510443675381822</c:v>
                </c:pt>
                <c:pt idx="4592">
                  <c:v>0.51504140043353097</c:v>
                </c:pt>
                <c:pt idx="4593">
                  <c:v>0.52215359292988195</c:v>
                </c:pt>
                <c:pt idx="4594">
                  <c:v>0.52543171526080801</c:v>
                </c:pt>
                <c:pt idx="4595">
                  <c:v>0.52535141237812799</c:v>
                </c:pt>
                <c:pt idx="4596">
                  <c:v>0.52625513060523499</c:v>
                </c:pt>
                <c:pt idx="4597">
                  <c:v>0.52679635198906205</c:v>
                </c:pt>
                <c:pt idx="4598">
                  <c:v>0.52571302003069298</c:v>
                </c:pt>
                <c:pt idx="4599">
                  <c:v>0.52498391676492395</c:v>
                </c:pt>
                <c:pt idx="4600">
                  <c:v>0.52665765513388796</c:v>
                </c:pt>
                <c:pt idx="4601">
                  <c:v>0.53143731218381096</c:v>
                </c:pt>
                <c:pt idx="4602">
                  <c:v>0.53638001619225395</c:v>
                </c:pt>
                <c:pt idx="4603">
                  <c:v>0.53774467358613198</c:v>
                </c:pt>
                <c:pt idx="4604">
                  <c:v>0.54008192263698596</c:v>
                </c:pt>
                <c:pt idx="4605">
                  <c:v>0.54235142102557099</c:v>
                </c:pt>
                <c:pt idx="4606">
                  <c:v>0.54558769889666703</c:v>
                </c:pt>
                <c:pt idx="4607">
                  <c:v>0.54600978776342401</c:v>
                </c:pt>
                <c:pt idx="4608">
                  <c:v>0.54827294718674502</c:v>
                </c:pt>
                <c:pt idx="4609">
                  <c:v>0.55141817649649705</c:v>
                </c:pt>
                <c:pt idx="4610">
                  <c:v>0.55215689218239505</c:v>
                </c:pt>
                <c:pt idx="4611">
                  <c:v>0.55522865003996402</c:v>
                </c:pt>
                <c:pt idx="4612">
                  <c:v>0.55471786565026004</c:v>
                </c:pt>
                <c:pt idx="4613">
                  <c:v>0.54876746271879895</c:v>
                </c:pt>
                <c:pt idx="4614">
                  <c:v>0.541211435281582</c:v>
                </c:pt>
                <c:pt idx="4615">
                  <c:v>0.53392001072380402</c:v>
                </c:pt>
                <c:pt idx="4616">
                  <c:v>0.53294848856454202</c:v>
                </c:pt>
                <c:pt idx="4617">
                  <c:v>0.53383960205398695</c:v>
                </c:pt>
                <c:pt idx="4618">
                  <c:v>0.53403494658831996</c:v>
                </c:pt>
                <c:pt idx="4619">
                  <c:v>0.53428055953077003</c:v>
                </c:pt>
                <c:pt idx="4620">
                  <c:v>0.53666231281110299</c:v>
                </c:pt>
                <c:pt idx="4621">
                  <c:v>0.53759604642318903</c:v>
                </c:pt>
                <c:pt idx="4622">
                  <c:v>0.54092442126332596</c:v>
                </c:pt>
                <c:pt idx="4623">
                  <c:v>0.542659562298766</c:v>
                </c:pt>
                <c:pt idx="4624">
                  <c:v>0.54279644906365798</c:v>
                </c:pt>
                <c:pt idx="4625">
                  <c:v>0.54282979241367002</c:v>
                </c:pt>
                <c:pt idx="4626">
                  <c:v>0.54076294531199598</c:v>
                </c:pt>
                <c:pt idx="4627">
                  <c:v>0.53616286343206798</c:v>
                </c:pt>
                <c:pt idx="4628">
                  <c:v>0.53481134362942795</c:v>
                </c:pt>
                <c:pt idx="4629">
                  <c:v>0.53630686773712399</c:v>
                </c:pt>
                <c:pt idx="4630">
                  <c:v>0.53732262741144099</c:v>
                </c:pt>
                <c:pt idx="4631">
                  <c:v>0.53779051601298899</c:v>
                </c:pt>
                <c:pt idx="4632">
                  <c:v>0.53475511386459096</c:v>
                </c:pt>
                <c:pt idx="4633">
                  <c:v>0.53421005501823504</c:v>
                </c:pt>
                <c:pt idx="4634">
                  <c:v>0.53659409749201303</c:v>
                </c:pt>
                <c:pt idx="4635">
                  <c:v>0.53876611979468603</c:v>
                </c:pt>
                <c:pt idx="4636">
                  <c:v>0.54029854641819897</c:v>
                </c:pt>
                <c:pt idx="4637">
                  <c:v>0.54110990913437695</c:v>
                </c:pt>
                <c:pt idx="4638">
                  <c:v>0.53920781592368805</c:v>
                </c:pt>
                <c:pt idx="4639">
                  <c:v>0.53478824862366903</c:v>
                </c:pt>
                <c:pt idx="4640">
                  <c:v>0.53486037613148996</c:v>
                </c:pt>
                <c:pt idx="4641">
                  <c:v>0.539806605391007</c:v>
                </c:pt>
                <c:pt idx="4642">
                  <c:v>0.54295404427220695</c:v>
                </c:pt>
                <c:pt idx="4643">
                  <c:v>0.54649916460903103</c:v>
                </c:pt>
                <c:pt idx="4644">
                  <c:v>0.55004813061121605</c:v>
                </c:pt>
                <c:pt idx="4645">
                  <c:v>0.54922145768173802</c:v>
                </c:pt>
                <c:pt idx="4646">
                  <c:v>0.54974898987825305</c:v>
                </c:pt>
                <c:pt idx="4647">
                  <c:v>0.549909472385266</c:v>
                </c:pt>
                <c:pt idx="4648">
                  <c:v>0.549115350644797</c:v>
                </c:pt>
                <c:pt idx="4649">
                  <c:v>0.54880806533836302</c:v>
                </c:pt>
                <c:pt idx="4650">
                  <c:v>0.54863557464149404</c:v>
                </c:pt>
                <c:pt idx="4651">
                  <c:v>0.54911556494957303</c:v>
                </c:pt>
                <c:pt idx="4652">
                  <c:v>0.54580232670311002</c:v>
                </c:pt>
                <c:pt idx="4653">
                  <c:v>0.54199305483132298</c:v>
                </c:pt>
                <c:pt idx="4654">
                  <c:v>0.536491936593265</c:v>
                </c:pt>
                <c:pt idx="4655">
                  <c:v>0.53745430912806502</c:v>
                </c:pt>
                <c:pt idx="4656">
                  <c:v>0.54079228555963199</c:v>
                </c:pt>
                <c:pt idx="4657">
                  <c:v>0.54322892098708997</c:v>
                </c:pt>
                <c:pt idx="4658">
                  <c:v>0.54423455924489805</c:v>
                </c:pt>
                <c:pt idx="4659">
                  <c:v>0.54775941026900898</c:v>
                </c:pt>
                <c:pt idx="4660">
                  <c:v>0.55244473229484403</c:v>
                </c:pt>
                <c:pt idx="4661">
                  <c:v>0.55759296959942595</c:v>
                </c:pt>
                <c:pt idx="4662">
                  <c:v>0.56016035168576594</c:v>
                </c:pt>
                <c:pt idx="4663">
                  <c:v>0.55738832961851803</c:v>
                </c:pt>
                <c:pt idx="4664">
                  <c:v>0.56008737144645604</c:v>
                </c:pt>
                <c:pt idx="4665">
                  <c:v>0.56923674214991105</c:v>
                </c:pt>
                <c:pt idx="4666">
                  <c:v>0.57667239915377799</c:v>
                </c:pt>
                <c:pt idx="4667">
                  <c:v>0.59103684224970698</c:v>
                </c:pt>
                <c:pt idx="4668">
                  <c:v>0.60352631370268695</c:v>
                </c:pt>
                <c:pt idx="4669">
                  <c:v>0.60613131912840801</c:v>
                </c:pt>
                <c:pt idx="4670">
                  <c:v>0.60339743741698704</c:v>
                </c:pt>
                <c:pt idx="4671">
                  <c:v>0.60791833694975095</c:v>
                </c:pt>
                <c:pt idx="4672">
                  <c:v>0.623405112074223</c:v>
                </c:pt>
                <c:pt idx="4673">
                  <c:v>0.63704750307243696</c:v>
                </c:pt>
                <c:pt idx="4674">
                  <c:v>0.64137233653731496</c:v>
                </c:pt>
                <c:pt idx="4675">
                  <c:v>0.646408874358542</c:v>
                </c:pt>
                <c:pt idx="4676">
                  <c:v>0.64264120130590596</c:v>
                </c:pt>
                <c:pt idx="4677">
                  <c:v>0.61329574232301798</c:v>
                </c:pt>
                <c:pt idx="4678">
                  <c:v>0.54798396893970303</c:v>
                </c:pt>
                <c:pt idx="4679">
                  <c:v>0.49166361694037097</c:v>
                </c:pt>
                <c:pt idx="4680">
                  <c:v>0.49098891365356601</c:v>
                </c:pt>
                <c:pt idx="4681">
                  <c:v>0.54468830509833299</c:v>
                </c:pt>
                <c:pt idx="4682">
                  <c:v>0.58376793023833695</c:v>
                </c:pt>
                <c:pt idx="4683">
                  <c:v>0.57115429178313004</c:v>
                </c:pt>
                <c:pt idx="4684">
                  <c:v>0.57088952397612003</c:v>
                </c:pt>
                <c:pt idx="4685">
                  <c:v>0.61715395960689501</c:v>
                </c:pt>
                <c:pt idx="4686">
                  <c:v>0.70944601953605901</c:v>
                </c:pt>
                <c:pt idx="4687">
                  <c:v>0.75220941211811898</c:v>
                </c:pt>
                <c:pt idx="4688">
                  <c:v>0.666681241443839</c:v>
                </c:pt>
                <c:pt idx="4689">
                  <c:v>0.53577671239388203</c:v>
                </c:pt>
                <c:pt idx="4690">
                  <c:v>0.53270677984316706</c:v>
                </c:pt>
                <c:pt idx="4691">
                  <c:v>0.64961209008215803</c:v>
                </c:pt>
                <c:pt idx="4692">
                  <c:v>0.71469321134300401</c:v>
                </c:pt>
                <c:pt idx="4693">
                  <c:v>0.66227762244878297</c:v>
                </c:pt>
                <c:pt idx="4694">
                  <c:v>0.60855828855231597</c:v>
                </c:pt>
                <c:pt idx="4695">
                  <c:v>0.64929755347114304</c:v>
                </c:pt>
                <c:pt idx="4696">
                  <c:v>0.67756728643908504</c:v>
                </c:pt>
                <c:pt idx="4697">
                  <c:v>0.60403058490911099</c:v>
                </c:pt>
                <c:pt idx="4698">
                  <c:v>0.531209419174132</c:v>
                </c:pt>
                <c:pt idx="4699">
                  <c:v>0.54607954537814796</c:v>
                </c:pt>
                <c:pt idx="4700">
                  <c:v>0.59919870492387795</c:v>
                </c:pt>
                <c:pt idx="4701">
                  <c:v>0.603215309701852</c:v>
                </c:pt>
                <c:pt idx="4702">
                  <c:v>0.55835855180192995</c:v>
                </c:pt>
                <c:pt idx="4703">
                  <c:v>0.51841826565954796</c:v>
                </c:pt>
                <c:pt idx="4704">
                  <c:v>0.52490068252890798</c:v>
                </c:pt>
                <c:pt idx="4705">
                  <c:v>0.58392150525206399</c:v>
                </c:pt>
                <c:pt idx="4706">
                  <c:v>0.63199712826641896</c:v>
                </c:pt>
                <c:pt idx="4707">
                  <c:v>0.62021316650705605</c:v>
                </c:pt>
                <c:pt idx="4708">
                  <c:v>0.60663336385431399</c:v>
                </c:pt>
                <c:pt idx="4709">
                  <c:v>0.66068987571888704</c:v>
                </c:pt>
                <c:pt idx="4710">
                  <c:v>0.74453063549090304</c:v>
                </c:pt>
                <c:pt idx="4711">
                  <c:v>0.77923380600122905</c:v>
                </c:pt>
                <c:pt idx="4712">
                  <c:v>0.73179216449805995</c:v>
                </c:pt>
                <c:pt idx="4713">
                  <c:v>0.64640463288860395</c:v>
                </c:pt>
                <c:pt idx="4714">
                  <c:v>0.62259449204644501</c:v>
                </c:pt>
                <c:pt idx="4715">
                  <c:v>0.68924147930191204</c:v>
                </c:pt>
                <c:pt idx="4716">
                  <c:v>0.75516199695977004</c:v>
                </c:pt>
                <c:pt idx="4717">
                  <c:v>0.745389340316577</c:v>
                </c:pt>
                <c:pt idx="4718">
                  <c:v>0.67088183852418104</c:v>
                </c:pt>
                <c:pt idx="4719">
                  <c:v>0.59086688583479896</c:v>
                </c:pt>
                <c:pt idx="4720">
                  <c:v>0.58669658840984995</c:v>
                </c:pt>
                <c:pt idx="4721">
                  <c:v>0.65127326132345298</c:v>
                </c:pt>
                <c:pt idx="4722">
                  <c:v>0.72214136753486002</c:v>
                </c:pt>
                <c:pt idx="4723">
                  <c:v>0.73243497200499497</c:v>
                </c:pt>
                <c:pt idx="4724">
                  <c:v>0.67268927649916999</c:v>
                </c:pt>
                <c:pt idx="4725">
                  <c:v>0.60142493997418001</c:v>
                </c:pt>
                <c:pt idx="4726">
                  <c:v>0.59706141626968101</c:v>
                </c:pt>
                <c:pt idx="4727">
                  <c:v>0.65193400218404896</c:v>
                </c:pt>
                <c:pt idx="4728">
                  <c:v>0.70633241746867204</c:v>
                </c:pt>
                <c:pt idx="4729">
                  <c:v>0.69959922576978695</c:v>
                </c:pt>
                <c:pt idx="4730">
                  <c:v>0.60900038512257004</c:v>
                </c:pt>
                <c:pt idx="4731">
                  <c:v>0.50111561286803397</c:v>
                </c:pt>
                <c:pt idx="4732">
                  <c:v>0.47959702256373699</c:v>
                </c:pt>
                <c:pt idx="4733">
                  <c:v>0.54362524395106904</c:v>
                </c:pt>
                <c:pt idx="4734">
                  <c:v>0.59967128961650895</c:v>
                </c:pt>
                <c:pt idx="4735">
                  <c:v>0.55236036599381999</c:v>
                </c:pt>
                <c:pt idx="4736">
                  <c:v>0.43752593082811497</c:v>
                </c:pt>
                <c:pt idx="4737">
                  <c:v>0.381396907947191</c:v>
                </c:pt>
                <c:pt idx="4738">
                  <c:v>0.42058215754745698</c:v>
                </c:pt>
                <c:pt idx="4739">
                  <c:v>0.48608573425401802</c:v>
                </c:pt>
                <c:pt idx="4740">
                  <c:v>0.46916000983220801</c:v>
                </c:pt>
                <c:pt idx="4741">
                  <c:v>0.36186028167043099</c:v>
                </c:pt>
                <c:pt idx="4742">
                  <c:v>0.292732656197216</c:v>
                </c:pt>
                <c:pt idx="4743">
                  <c:v>0.33588673112596701</c:v>
                </c:pt>
                <c:pt idx="4744">
                  <c:v>0.38150198271605901</c:v>
                </c:pt>
                <c:pt idx="4745">
                  <c:v>0.33613983848539403</c:v>
                </c:pt>
                <c:pt idx="4746">
                  <c:v>0.24600196476920599</c:v>
                </c:pt>
                <c:pt idx="4747">
                  <c:v>0.25130057857758398</c:v>
                </c:pt>
                <c:pt idx="4748">
                  <c:v>0.336682125431082</c:v>
                </c:pt>
                <c:pt idx="4749">
                  <c:v>0.33573165502880897</c:v>
                </c:pt>
                <c:pt idx="4750">
                  <c:v>0.23225970807135299</c:v>
                </c:pt>
                <c:pt idx="4751">
                  <c:v>0.18967484524671299</c:v>
                </c:pt>
                <c:pt idx="4752">
                  <c:v>0.23669374899910101</c:v>
                </c:pt>
                <c:pt idx="4753">
                  <c:v>0.25382858686903298</c:v>
                </c:pt>
                <c:pt idx="4754">
                  <c:v>0.17875640546967</c:v>
                </c:pt>
                <c:pt idx="4755">
                  <c:v>0.11356436676742</c:v>
                </c:pt>
                <c:pt idx="4756">
                  <c:v>0.15458558880867199</c:v>
                </c:pt>
                <c:pt idx="4757">
                  <c:v>0.214008354094403</c:v>
                </c:pt>
                <c:pt idx="4758">
                  <c:v>0.18387654227458899</c:v>
                </c:pt>
                <c:pt idx="4759">
                  <c:v>0.124094589971534</c:v>
                </c:pt>
                <c:pt idx="4760">
                  <c:v>0.13534579545682801</c:v>
                </c:pt>
                <c:pt idx="4761">
                  <c:v>0.19268740589254199</c:v>
                </c:pt>
                <c:pt idx="4762">
                  <c:v>0.18601786271986501</c:v>
                </c:pt>
                <c:pt idx="4763">
                  <c:v>0.150684538407446</c:v>
                </c:pt>
                <c:pt idx="4764">
                  <c:v>0.16167837225482601</c:v>
                </c:pt>
                <c:pt idx="4765">
                  <c:v>0.21737418791646201</c:v>
                </c:pt>
                <c:pt idx="4766">
                  <c:v>0.26163919406356201</c:v>
                </c:pt>
                <c:pt idx="4767">
                  <c:v>0.25213165273758797</c:v>
                </c:pt>
                <c:pt idx="4768">
                  <c:v>0.22499808346493899</c:v>
                </c:pt>
                <c:pt idx="4769">
                  <c:v>0.24971514216683399</c:v>
                </c:pt>
                <c:pt idx="4770">
                  <c:v>0.29997321785049202</c:v>
                </c:pt>
                <c:pt idx="4771">
                  <c:v>0.313180041736146</c:v>
                </c:pt>
                <c:pt idx="4772">
                  <c:v>0.29631811498727201</c:v>
                </c:pt>
                <c:pt idx="4773">
                  <c:v>0.323988484816425</c:v>
                </c:pt>
                <c:pt idx="4774">
                  <c:v>0.40300717940964098</c:v>
                </c:pt>
                <c:pt idx="4775">
                  <c:v>0.40704166522209501</c:v>
                </c:pt>
                <c:pt idx="4776">
                  <c:v>0.31965114213727402</c:v>
                </c:pt>
                <c:pt idx="4777">
                  <c:v>0.280447779166138</c:v>
                </c:pt>
                <c:pt idx="4778">
                  <c:v>0.37443435447788398</c:v>
                </c:pt>
                <c:pt idx="4779">
                  <c:v>0.46674158189313097</c:v>
                </c:pt>
                <c:pt idx="4780">
                  <c:v>0.41619592370041403</c:v>
                </c:pt>
                <c:pt idx="4781">
                  <c:v>0.29246620684915497</c:v>
                </c:pt>
                <c:pt idx="4782">
                  <c:v>0.29461214201096197</c:v>
                </c:pt>
                <c:pt idx="4783">
                  <c:v>0.41163547829528102</c:v>
                </c:pt>
                <c:pt idx="4784">
                  <c:v>0.43907068180540398</c:v>
                </c:pt>
                <c:pt idx="4785">
                  <c:v>0.31177777214209301</c:v>
                </c:pt>
                <c:pt idx="4786">
                  <c:v>0.19968441094762501</c:v>
                </c:pt>
                <c:pt idx="4787">
                  <c:v>0.25054540841807599</c:v>
                </c:pt>
                <c:pt idx="4788">
                  <c:v>0.364743554524594</c:v>
                </c:pt>
                <c:pt idx="4789">
                  <c:v>0.34420358584128502</c:v>
                </c:pt>
                <c:pt idx="4790">
                  <c:v>0.21126037210130699</c:v>
                </c:pt>
                <c:pt idx="4791">
                  <c:v>0.15293389527978701</c:v>
                </c:pt>
                <c:pt idx="4792">
                  <c:v>0.215042185926407</c:v>
                </c:pt>
                <c:pt idx="4793">
                  <c:v>0.27191267779322398</c:v>
                </c:pt>
                <c:pt idx="4794">
                  <c:v>0.217406986716881</c:v>
                </c:pt>
                <c:pt idx="4795">
                  <c:v>0.14028092476675599</c:v>
                </c:pt>
                <c:pt idx="4796">
                  <c:v>0.153799206993113</c:v>
                </c:pt>
                <c:pt idx="4797">
                  <c:v>0.22286185141760401</c:v>
                </c:pt>
                <c:pt idx="4798">
                  <c:v>0.21478357452288299</c:v>
                </c:pt>
                <c:pt idx="4799">
                  <c:v>0.15091009013208601</c:v>
                </c:pt>
                <c:pt idx="4800">
                  <c:v>0.13315194324518101</c:v>
                </c:pt>
                <c:pt idx="4801">
                  <c:v>0.18995765855358099</c:v>
                </c:pt>
                <c:pt idx="4802">
                  <c:v>0.212133773059036</c:v>
                </c:pt>
                <c:pt idx="4803">
                  <c:v>0.168797197039182</c:v>
                </c:pt>
                <c:pt idx="4804">
                  <c:v>0.123267152860236</c:v>
                </c:pt>
                <c:pt idx="4805">
                  <c:v>0.115759614764826</c:v>
                </c:pt>
                <c:pt idx="4806">
                  <c:v>0.12211638376948</c:v>
                </c:pt>
                <c:pt idx="4807">
                  <c:v>0.152039230579362</c:v>
                </c:pt>
                <c:pt idx="4808">
                  <c:v>0.169787663875126</c:v>
                </c:pt>
                <c:pt idx="4809">
                  <c:v>0.13813843893302599</c:v>
                </c:pt>
                <c:pt idx="4810">
                  <c:v>9.0878427019163099E-2</c:v>
                </c:pt>
                <c:pt idx="4811">
                  <c:v>0.12087999617129699</c:v>
                </c:pt>
                <c:pt idx="4812">
                  <c:v>0.210613213832445</c:v>
                </c:pt>
                <c:pt idx="4813">
                  <c:v>0.23163055958343601</c:v>
                </c:pt>
                <c:pt idx="4814">
                  <c:v>0.155680264010953</c:v>
                </c:pt>
                <c:pt idx="4815">
                  <c:v>0.109803147257963</c:v>
                </c:pt>
                <c:pt idx="4816">
                  <c:v>0.19667648586376099</c:v>
                </c:pt>
                <c:pt idx="4817">
                  <c:v>0.29113568323988598</c:v>
                </c:pt>
                <c:pt idx="4818">
                  <c:v>0.29744434172773898</c:v>
                </c:pt>
                <c:pt idx="4819">
                  <c:v>0.24371711029610299</c:v>
                </c:pt>
                <c:pt idx="4820">
                  <c:v>0.24511249947344901</c:v>
                </c:pt>
                <c:pt idx="4821">
                  <c:v>0.317758755083971</c:v>
                </c:pt>
                <c:pt idx="4822">
                  <c:v>0.3753143518298</c:v>
                </c:pt>
                <c:pt idx="4823">
                  <c:v>0.37196620571647498</c:v>
                </c:pt>
                <c:pt idx="4824">
                  <c:v>0.377376269760617</c:v>
                </c:pt>
                <c:pt idx="4825">
                  <c:v>0.40462254268403802</c:v>
                </c:pt>
                <c:pt idx="4826">
                  <c:v>0.41687904544319498</c:v>
                </c:pt>
                <c:pt idx="4827">
                  <c:v>0.420041431024259</c:v>
                </c:pt>
                <c:pt idx="4828">
                  <c:v>0.46520733433621297</c:v>
                </c:pt>
                <c:pt idx="4829">
                  <c:v>0.511782690706581</c:v>
                </c:pt>
                <c:pt idx="4830">
                  <c:v>0.48380648989299802</c:v>
                </c:pt>
                <c:pt idx="4831">
                  <c:v>0.41176493030332001</c:v>
                </c:pt>
                <c:pt idx="4832">
                  <c:v>0.43577119446254597</c:v>
                </c:pt>
                <c:pt idx="4833">
                  <c:v>0.56178363126791397</c:v>
                </c:pt>
                <c:pt idx="4834">
                  <c:v>0.64514244216660099</c:v>
                </c:pt>
                <c:pt idx="4835">
                  <c:v>0.59648217705459605</c:v>
                </c:pt>
                <c:pt idx="4836">
                  <c:v>0.50784036379584996</c:v>
                </c:pt>
                <c:pt idx="4837">
                  <c:v>0.51391491782061305</c:v>
                </c:pt>
                <c:pt idx="4838">
                  <c:v>0.63312728765660597</c:v>
                </c:pt>
                <c:pt idx="4839">
                  <c:v>0.72541924634850796</c:v>
                </c:pt>
                <c:pt idx="4840">
                  <c:v>0.672386215401374</c:v>
                </c:pt>
                <c:pt idx="4841">
                  <c:v>0.56629217086532402</c:v>
                </c:pt>
                <c:pt idx="4842">
                  <c:v>0.57716864852849803</c:v>
                </c:pt>
                <c:pt idx="4843">
                  <c:v>0.71172494319233603</c:v>
                </c:pt>
                <c:pt idx="4844">
                  <c:v>0.78338063126082602</c:v>
                </c:pt>
                <c:pt idx="4845">
                  <c:v>0.70255268803667503</c:v>
                </c:pt>
                <c:pt idx="4846">
                  <c:v>0.60484577979157395</c:v>
                </c:pt>
                <c:pt idx="4847">
                  <c:v>0.63069712418570101</c:v>
                </c:pt>
                <c:pt idx="4848">
                  <c:v>0.76938195758663097</c:v>
                </c:pt>
                <c:pt idx="4849">
                  <c:v>0.83652769154019702</c:v>
                </c:pt>
                <c:pt idx="4850">
                  <c:v>0.75159005443248295</c:v>
                </c:pt>
                <c:pt idx="4851">
                  <c:v>0.67381772605740697</c:v>
                </c:pt>
                <c:pt idx="4852">
                  <c:v>0.76089836925633803</c:v>
                </c:pt>
                <c:pt idx="4853">
                  <c:v>0.89911870785949999</c:v>
                </c:pt>
                <c:pt idx="4854">
                  <c:v>0.90052177006529599</c:v>
                </c:pt>
                <c:pt idx="4855">
                  <c:v>0.79608504252765</c:v>
                </c:pt>
                <c:pt idx="4856">
                  <c:v>0.75881140527144397</c:v>
                </c:pt>
                <c:pt idx="4857">
                  <c:v>0.83638359403343498</c:v>
                </c:pt>
                <c:pt idx="4858">
                  <c:v>0.93332955856015998</c:v>
                </c:pt>
                <c:pt idx="4859">
                  <c:v>0.91311218098221003</c:v>
                </c:pt>
                <c:pt idx="4860">
                  <c:v>0.83231055744087701</c:v>
                </c:pt>
                <c:pt idx="4861">
                  <c:v>0.82476791062280996</c:v>
                </c:pt>
                <c:pt idx="4862">
                  <c:v>0.916857234817825</c:v>
                </c:pt>
                <c:pt idx="4863">
                  <c:v>0.95787948512204901</c:v>
                </c:pt>
                <c:pt idx="4864">
                  <c:v>0.88907603730349605</c:v>
                </c:pt>
                <c:pt idx="4865">
                  <c:v>0.83177055308647097</c:v>
                </c:pt>
                <c:pt idx="4866">
                  <c:v>0.88387723147219699</c:v>
                </c:pt>
                <c:pt idx="4867">
                  <c:v>0.95779852141271205</c:v>
                </c:pt>
                <c:pt idx="4868">
                  <c:v>0.94583664692278502</c:v>
                </c:pt>
                <c:pt idx="4869">
                  <c:v>0.88598296236118301</c:v>
                </c:pt>
                <c:pt idx="4870">
                  <c:v>0.89615757574594501</c:v>
                </c:pt>
                <c:pt idx="4871">
                  <c:v>0.94669617586624999</c:v>
                </c:pt>
                <c:pt idx="4872">
                  <c:v>0.959870279975504</c:v>
                </c:pt>
                <c:pt idx="4873">
                  <c:v>0.93116041906439695</c:v>
                </c:pt>
                <c:pt idx="4874">
                  <c:v>0.93873846808725103</c:v>
                </c:pt>
                <c:pt idx="4875">
                  <c:v>0.97505674385408203</c:v>
                </c:pt>
                <c:pt idx="4876">
                  <c:v>0.97515961018026998</c:v>
                </c:pt>
                <c:pt idx="4877">
                  <c:v>0.95358560754918598</c:v>
                </c:pt>
                <c:pt idx="4878">
                  <c:v>0.96057885394418396</c:v>
                </c:pt>
                <c:pt idx="4879">
                  <c:v>1.0282961503546599</c:v>
                </c:pt>
                <c:pt idx="4880">
                  <c:v>1.0945981873673201</c:v>
                </c:pt>
                <c:pt idx="4881">
                  <c:v>1.06861460498726</c:v>
                </c:pt>
                <c:pt idx="4882">
                  <c:v>0.98263576283218801</c:v>
                </c:pt>
                <c:pt idx="4883">
                  <c:v>0.99569780469089098</c:v>
                </c:pt>
                <c:pt idx="4884">
                  <c:v>1.12421890366231</c:v>
                </c:pt>
                <c:pt idx="4885">
                  <c:v>1.2050769157362</c:v>
                </c:pt>
                <c:pt idx="4886">
                  <c:v>1.1144635283614499</c:v>
                </c:pt>
                <c:pt idx="4887">
                  <c:v>1.0021885986263701</c:v>
                </c:pt>
                <c:pt idx="4888">
                  <c:v>1.0407258932507799</c:v>
                </c:pt>
                <c:pt idx="4889">
                  <c:v>1.22444935888034</c:v>
                </c:pt>
                <c:pt idx="4890">
                  <c:v>1.31840747905661</c:v>
                </c:pt>
                <c:pt idx="4891">
                  <c:v>1.2123840514487201</c:v>
                </c:pt>
                <c:pt idx="4892">
                  <c:v>1.04415248214178</c:v>
                </c:pt>
                <c:pt idx="4893">
                  <c:v>1.04668193034483</c:v>
                </c:pt>
                <c:pt idx="4894">
                  <c:v>1.2200740567945401</c:v>
                </c:pt>
                <c:pt idx="4895">
                  <c:v>1.3505500721869701</c:v>
                </c:pt>
                <c:pt idx="4896">
                  <c:v>1.29017620805045</c:v>
                </c:pt>
                <c:pt idx="4897">
                  <c:v>1.1288900858103901</c:v>
                </c:pt>
                <c:pt idx="4898">
                  <c:v>1.0975031990724999</c:v>
                </c:pt>
                <c:pt idx="4899">
                  <c:v>1.26191054724786</c:v>
                </c:pt>
                <c:pt idx="4900">
                  <c:v>1.4298239537392301</c:v>
                </c:pt>
                <c:pt idx="4901">
                  <c:v>1.41124988437017</c:v>
                </c:pt>
                <c:pt idx="4902">
                  <c:v>1.24619840546525</c:v>
                </c:pt>
                <c:pt idx="4903">
                  <c:v>1.1930436409529701</c:v>
                </c:pt>
                <c:pt idx="4904">
                  <c:v>1.3443818236868501</c:v>
                </c:pt>
                <c:pt idx="4905">
                  <c:v>1.48774201910679</c:v>
                </c:pt>
                <c:pt idx="4906">
                  <c:v>1.4205331943546</c:v>
                </c:pt>
                <c:pt idx="4907">
                  <c:v>1.2775697036540801</c:v>
                </c:pt>
                <c:pt idx="4908">
                  <c:v>1.27920289423947</c:v>
                </c:pt>
                <c:pt idx="4909">
                  <c:v>1.4029952068709399</c:v>
                </c:pt>
                <c:pt idx="4910">
                  <c:v>1.46793787700248</c:v>
                </c:pt>
                <c:pt idx="4911">
                  <c:v>1.3915194242258999</c:v>
                </c:pt>
                <c:pt idx="4912">
                  <c:v>1.27995030686443</c:v>
                </c:pt>
                <c:pt idx="4913">
                  <c:v>1.2764297983344901</c:v>
                </c:pt>
                <c:pt idx="4914">
                  <c:v>1.3858216777994901</c:v>
                </c:pt>
                <c:pt idx="4915">
                  <c:v>1.4671391768409801</c:v>
                </c:pt>
                <c:pt idx="4916">
                  <c:v>1.42026961418245</c:v>
                </c:pt>
                <c:pt idx="4917">
                  <c:v>1.3002433579392001</c:v>
                </c:pt>
                <c:pt idx="4918">
                  <c:v>1.2730894918312801</c:v>
                </c:pt>
                <c:pt idx="4919">
                  <c:v>1.3479810985878999</c:v>
                </c:pt>
                <c:pt idx="4920">
                  <c:v>1.4228080821735101</c:v>
                </c:pt>
                <c:pt idx="4921">
                  <c:v>1.40542539850974</c:v>
                </c:pt>
                <c:pt idx="4922">
                  <c:v>1.3204353713105501</c:v>
                </c:pt>
                <c:pt idx="4923">
                  <c:v>1.2345534126867299</c:v>
                </c:pt>
                <c:pt idx="4924">
                  <c:v>1.2294833608170399</c:v>
                </c:pt>
                <c:pt idx="4925">
                  <c:v>1.3059280090071801</c:v>
                </c:pt>
                <c:pt idx="4926">
                  <c:v>1.36634541334763</c:v>
                </c:pt>
                <c:pt idx="4927">
                  <c:v>1.3508296683541501</c:v>
                </c:pt>
                <c:pt idx="4928">
                  <c:v>1.28131604059711</c:v>
                </c:pt>
                <c:pt idx="4929">
                  <c:v>1.22163716246326</c:v>
                </c:pt>
                <c:pt idx="4930">
                  <c:v>1.2695125682259401</c:v>
                </c:pt>
                <c:pt idx="4931">
                  <c:v>1.39342822965164</c:v>
                </c:pt>
                <c:pt idx="4932">
                  <c:v>1.46617571110253</c:v>
                </c:pt>
                <c:pt idx="4933">
                  <c:v>1.39494162189159</c:v>
                </c:pt>
                <c:pt idx="4934">
                  <c:v>1.30018212664195</c:v>
                </c:pt>
                <c:pt idx="4935">
                  <c:v>1.35942686664948</c:v>
                </c:pt>
                <c:pt idx="4936">
                  <c:v>1.5317709803019199</c:v>
                </c:pt>
                <c:pt idx="4937">
                  <c:v>1.5879126173217999</c:v>
                </c:pt>
                <c:pt idx="4938">
                  <c:v>1.49329751808346</c:v>
                </c:pt>
                <c:pt idx="4939">
                  <c:v>1.4253922538077199</c:v>
                </c:pt>
                <c:pt idx="4940">
                  <c:v>1.50798284865972</c:v>
                </c:pt>
                <c:pt idx="4941">
                  <c:v>1.6225380850956901</c:v>
                </c:pt>
                <c:pt idx="4942">
                  <c:v>1.6026810944972201</c:v>
                </c:pt>
                <c:pt idx="4943">
                  <c:v>1.4902298174994799</c:v>
                </c:pt>
                <c:pt idx="4944">
                  <c:v>1.4758186984581501</c:v>
                </c:pt>
                <c:pt idx="4945">
                  <c:v>1.5890913402184701</c:v>
                </c:pt>
                <c:pt idx="4946">
                  <c:v>1.6685748911232201</c:v>
                </c:pt>
                <c:pt idx="4947">
                  <c:v>1.62008830116026</c:v>
                </c:pt>
                <c:pt idx="4948">
                  <c:v>1.56879233493857</c:v>
                </c:pt>
                <c:pt idx="4949">
                  <c:v>1.61923844049722</c:v>
                </c:pt>
                <c:pt idx="4950">
                  <c:v>1.7278509352150999</c:v>
                </c:pt>
                <c:pt idx="4951">
                  <c:v>1.7640900925763601</c:v>
                </c:pt>
                <c:pt idx="4952">
                  <c:v>1.7144899955610999</c:v>
                </c:pt>
                <c:pt idx="4953">
                  <c:v>1.67257470403677</c:v>
                </c:pt>
                <c:pt idx="4954">
                  <c:v>1.7235499735700801</c:v>
                </c:pt>
                <c:pt idx="4955">
                  <c:v>1.8464923449684501</c:v>
                </c:pt>
                <c:pt idx="4956">
                  <c:v>1.8864065775910801</c:v>
                </c:pt>
                <c:pt idx="4957">
                  <c:v>1.80792854913681</c:v>
                </c:pt>
                <c:pt idx="4958">
                  <c:v>1.7293960969453199</c:v>
                </c:pt>
                <c:pt idx="4959">
                  <c:v>1.7874116439047101</c:v>
                </c:pt>
                <c:pt idx="4960">
                  <c:v>1.90940134080818</c:v>
                </c:pt>
                <c:pt idx="4961">
                  <c:v>1.9317066548117701</c:v>
                </c:pt>
                <c:pt idx="4962">
                  <c:v>1.81167828495331</c:v>
                </c:pt>
                <c:pt idx="4963">
                  <c:v>1.74041978524705</c:v>
                </c:pt>
                <c:pt idx="4964">
                  <c:v>1.8410269487795099</c:v>
                </c:pt>
                <c:pt idx="4965">
                  <c:v>2.0003807901439701</c:v>
                </c:pt>
                <c:pt idx="4966">
                  <c:v>2.0174264531889401</c:v>
                </c:pt>
                <c:pt idx="4967">
                  <c:v>1.89260433702421</c:v>
                </c:pt>
                <c:pt idx="4968">
                  <c:v>1.8279644922657701</c:v>
                </c:pt>
                <c:pt idx="4969">
                  <c:v>1.9211716239291201</c:v>
                </c:pt>
                <c:pt idx="4970">
                  <c:v>2.0358757809902901</c:v>
                </c:pt>
                <c:pt idx="4971">
                  <c:v>2.0194189585242399</c:v>
                </c:pt>
                <c:pt idx="4972">
                  <c:v>1.9205099371002401</c:v>
                </c:pt>
                <c:pt idx="4973">
                  <c:v>1.9066700899293401</c:v>
                </c:pt>
                <c:pt idx="4974">
                  <c:v>2.02459687193037</c:v>
                </c:pt>
                <c:pt idx="4975">
                  <c:v>2.1215027871993999</c:v>
                </c:pt>
                <c:pt idx="4976">
                  <c:v>2.0623187731597099</c:v>
                </c:pt>
                <c:pt idx="4977">
                  <c:v>1.93314378229776</c:v>
                </c:pt>
                <c:pt idx="4978">
                  <c:v>1.9138101387145801</c:v>
                </c:pt>
                <c:pt idx="4979">
                  <c:v>2.0313003500454898</c:v>
                </c:pt>
                <c:pt idx="4980">
                  <c:v>2.10298291877029</c:v>
                </c:pt>
                <c:pt idx="4981">
                  <c:v>2.0505153003484198</c:v>
                </c:pt>
                <c:pt idx="4982">
                  <c:v>1.97397366801469</c:v>
                </c:pt>
                <c:pt idx="4983">
                  <c:v>1.9785824136094801</c:v>
                </c:pt>
                <c:pt idx="4984">
                  <c:v>2.0706781672386798</c:v>
                </c:pt>
                <c:pt idx="4985">
                  <c:v>2.11266890246642</c:v>
                </c:pt>
                <c:pt idx="4986">
                  <c:v>2.0234114859228298</c:v>
                </c:pt>
                <c:pt idx="4987">
                  <c:v>1.90506710841074</c:v>
                </c:pt>
                <c:pt idx="4988">
                  <c:v>1.8939987384807599</c:v>
                </c:pt>
                <c:pt idx="4989">
                  <c:v>1.9543994524673001</c:v>
                </c:pt>
                <c:pt idx="4990">
                  <c:v>1.94522969688334</c:v>
                </c:pt>
                <c:pt idx="4991">
                  <c:v>1.8059412684890199</c:v>
                </c:pt>
                <c:pt idx="4992">
                  <c:v>1.66361782209442</c:v>
                </c:pt>
                <c:pt idx="4993">
                  <c:v>1.62707846230792</c:v>
                </c:pt>
                <c:pt idx="4994">
                  <c:v>1.65033504177533</c:v>
                </c:pt>
                <c:pt idx="4995">
                  <c:v>1.5951932045598201</c:v>
                </c:pt>
                <c:pt idx="4996">
                  <c:v>1.4455914481896801</c:v>
                </c:pt>
                <c:pt idx="4997">
                  <c:v>1.33263502978533</c:v>
                </c:pt>
                <c:pt idx="4998">
                  <c:v>1.3337692367416301</c:v>
                </c:pt>
                <c:pt idx="4999">
                  <c:v>1.3768063453989601</c:v>
                </c:pt>
                <c:pt idx="5000">
                  <c:v>1.3464715688364599</c:v>
                </c:pt>
                <c:pt idx="5001">
                  <c:v>1.2276333267480599</c:v>
                </c:pt>
                <c:pt idx="5002">
                  <c:v>1.0972036006076</c:v>
                </c:pt>
                <c:pt idx="5003">
                  <c:v>1.1004457161882599</c:v>
                </c:pt>
                <c:pt idx="5004">
                  <c:v>1.1717891368920099</c:v>
                </c:pt>
                <c:pt idx="5005">
                  <c:v>1.1752507458016599</c:v>
                </c:pt>
                <c:pt idx="5006">
                  <c:v>1.0677878750985299</c:v>
                </c:pt>
                <c:pt idx="5007">
                  <c:v>0.97055683739777898</c:v>
                </c:pt>
                <c:pt idx="5008">
                  <c:v>0.98526923869174199</c:v>
                </c:pt>
                <c:pt idx="5009">
                  <c:v>1.09246792519395</c:v>
                </c:pt>
                <c:pt idx="5010">
                  <c:v>1.11217576284279</c:v>
                </c:pt>
                <c:pt idx="5011">
                  <c:v>0.97753785578345198</c:v>
                </c:pt>
                <c:pt idx="5012">
                  <c:v>0.87162364739417297</c:v>
                </c:pt>
                <c:pt idx="5013">
                  <c:v>0.94383853519403205</c:v>
                </c:pt>
                <c:pt idx="5014">
                  <c:v>1.04557484519052</c:v>
                </c:pt>
                <c:pt idx="5015">
                  <c:v>1.0180112896340101</c:v>
                </c:pt>
                <c:pt idx="5016">
                  <c:v>0.91986076727742705</c:v>
                </c:pt>
                <c:pt idx="5017">
                  <c:v>0.89187314625317504</c:v>
                </c:pt>
                <c:pt idx="5018">
                  <c:v>0.94703969972304902</c:v>
                </c:pt>
                <c:pt idx="5019">
                  <c:v>0.99833655247405695</c:v>
                </c:pt>
                <c:pt idx="5020">
                  <c:v>0.95663761706650496</c:v>
                </c:pt>
                <c:pt idx="5021">
                  <c:v>0.87120282893214096</c:v>
                </c:pt>
                <c:pt idx="5022">
                  <c:v>0.83868317474626497</c:v>
                </c:pt>
                <c:pt idx="5023">
                  <c:v>0.90507833429396101</c:v>
                </c:pt>
                <c:pt idx="5024">
                  <c:v>0.95631994173638102</c:v>
                </c:pt>
                <c:pt idx="5025">
                  <c:v>0.90619410115949905</c:v>
                </c:pt>
                <c:pt idx="5026">
                  <c:v>0.79423260486331004</c:v>
                </c:pt>
                <c:pt idx="5027">
                  <c:v>0.74959824640829698</c:v>
                </c:pt>
                <c:pt idx="5028">
                  <c:v>0.82508176244198195</c:v>
                </c:pt>
                <c:pt idx="5029">
                  <c:v>0.91346143451778505</c:v>
                </c:pt>
                <c:pt idx="5030">
                  <c:v>0.88268405445221199</c:v>
                </c:pt>
                <c:pt idx="5031">
                  <c:v>0.75327765025394899</c:v>
                </c:pt>
                <c:pt idx="5032">
                  <c:v>0.70131107239688995</c:v>
                </c:pt>
                <c:pt idx="5033">
                  <c:v>0.78654306349692105</c:v>
                </c:pt>
                <c:pt idx="5034">
                  <c:v>0.869180422239622</c:v>
                </c:pt>
                <c:pt idx="5035">
                  <c:v>0.83073319673778201</c:v>
                </c:pt>
                <c:pt idx="5036">
                  <c:v>0.71046903396738503</c:v>
                </c:pt>
                <c:pt idx="5037">
                  <c:v>0.66652794166459695</c:v>
                </c:pt>
                <c:pt idx="5038">
                  <c:v>0.74905375204994495</c:v>
                </c:pt>
                <c:pt idx="5039">
                  <c:v>0.82641218601175104</c:v>
                </c:pt>
                <c:pt idx="5040">
                  <c:v>0.78954792674534202</c:v>
                </c:pt>
                <c:pt idx="5041">
                  <c:v>0.68917465764559405</c:v>
                </c:pt>
                <c:pt idx="5042">
                  <c:v>0.68334417354090204</c:v>
                </c:pt>
                <c:pt idx="5043">
                  <c:v>0.75271079907537297</c:v>
                </c:pt>
                <c:pt idx="5044">
                  <c:v>0.77315761563504204</c:v>
                </c:pt>
                <c:pt idx="5045">
                  <c:v>0.70277562465501797</c:v>
                </c:pt>
                <c:pt idx="5046">
                  <c:v>0.65067338101674399</c:v>
                </c:pt>
                <c:pt idx="5047">
                  <c:v>0.70278072223983601</c:v>
                </c:pt>
                <c:pt idx="5048">
                  <c:v>0.76911207389456104</c:v>
                </c:pt>
                <c:pt idx="5049">
                  <c:v>0.74263953988672404</c:v>
                </c:pt>
                <c:pt idx="5050">
                  <c:v>0.65588912615109496</c:v>
                </c:pt>
                <c:pt idx="5051">
                  <c:v>0.62421233259558995</c:v>
                </c:pt>
                <c:pt idx="5052">
                  <c:v>0.68668886170794896</c:v>
                </c:pt>
                <c:pt idx="5053">
                  <c:v>0.72098308583164705</c:v>
                </c:pt>
                <c:pt idx="5054">
                  <c:v>0.65295184355258495</c:v>
                </c:pt>
                <c:pt idx="5055">
                  <c:v>0.58397818879447505</c:v>
                </c:pt>
                <c:pt idx="5056">
                  <c:v>0.66795552462396302</c:v>
                </c:pt>
                <c:pt idx="5057">
                  <c:v>0.79077701554695001</c:v>
                </c:pt>
                <c:pt idx="5058">
                  <c:v>0.77965440108248096</c:v>
                </c:pt>
                <c:pt idx="5059">
                  <c:v>0.68677544600697604</c:v>
                </c:pt>
                <c:pt idx="5060">
                  <c:v>0.70559899284253902</c:v>
                </c:pt>
                <c:pt idx="5061">
                  <c:v>0.83231400084366602</c:v>
                </c:pt>
                <c:pt idx="5062">
                  <c:v>0.90611115758805705</c:v>
                </c:pt>
                <c:pt idx="5063">
                  <c:v>0.86833403008792198</c:v>
                </c:pt>
                <c:pt idx="5064">
                  <c:v>0.82862915417722105</c:v>
                </c:pt>
                <c:pt idx="5065">
                  <c:v>0.88191406591982902</c:v>
                </c:pt>
                <c:pt idx="5066">
                  <c:v>0.98477820463230603</c:v>
                </c:pt>
                <c:pt idx="5067">
                  <c:v>1.01213907863775</c:v>
                </c:pt>
                <c:pt idx="5068">
                  <c:v>0.95991649236225296</c:v>
                </c:pt>
                <c:pt idx="5069">
                  <c:v>0.93990930701100595</c:v>
                </c:pt>
                <c:pt idx="5070">
                  <c:v>1.0195511259321099</c:v>
                </c:pt>
                <c:pt idx="5071">
                  <c:v>1.11647790421295</c:v>
                </c:pt>
                <c:pt idx="5072">
                  <c:v>1.1183162445117001</c:v>
                </c:pt>
                <c:pt idx="5073">
                  <c:v>1.0462503688937801</c:v>
                </c:pt>
                <c:pt idx="5074">
                  <c:v>1.0454281226467099</c:v>
                </c:pt>
                <c:pt idx="5075">
                  <c:v>1.13797164612442</c:v>
                </c:pt>
                <c:pt idx="5076">
                  <c:v>1.1977100769267299</c:v>
                </c:pt>
                <c:pt idx="5077">
                  <c:v>1.1388087922569901</c:v>
                </c:pt>
                <c:pt idx="5078">
                  <c:v>1.0566479430958899</c:v>
                </c:pt>
                <c:pt idx="5079">
                  <c:v>1.06839203356898</c:v>
                </c:pt>
                <c:pt idx="5080">
                  <c:v>1.16246627243738</c:v>
                </c:pt>
                <c:pt idx="5081">
                  <c:v>1.20227770765583</c:v>
                </c:pt>
                <c:pt idx="5082">
                  <c:v>1.1427115609320899</c:v>
                </c:pt>
                <c:pt idx="5083">
                  <c:v>1.0550447594057699</c:v>
                </c:pt>
                <c:pt idx="5084">
                  <c:v>1.0478182323457099</c:v>
                </c:pt>
                <c:pt idx="5085">
                  <c:v>1.10794186011297</c:v>
                </c:pt>
                <c:pt idx="5086">
                  <c:v>1.14018238687454</c:v>
                </c:pt>
                <c:pt idx="5087">
                  <c:v>1.13684845474665</c:v>
                </c:pt>
                <c:pt idx="5088">
                  <c:v>1.0758812239531299</c:v>
                </c:pt>
                <c:pt idx="5089">
                  <c:v>1.0292187546812099</c:v>
                </c:pt>
                <c:pt idx="5090">
                  <c:v>1.0470509411890101</c:v>
                </c:pt>
                <c:pt idx="5091">
                  <c:v>1.0961289892486501</c:v>
                </c:pt>
                <c:pt idx="5092">
                  <c:v>1.09847846519885</c:v>
                </c:pt>
                <c:pt idx="5093">
                  <c:v>1.03165867986675</c:v>
                </c:pt>
                <c:pt idx="5094">
                  <c:v>0.98366900295124504</c:v>
                </c:pt>
                <c:pt idx="5095">
                  <c:v>1.0435078677723699</c:v>
                </c:pt>
                <c:pt idx="5096">
                  <c:v>1.1240913237522601</c:v>
                </c:pt>
                <c:pt idx="5097">
                  <c:v>1.11158520300416</c:v>
                </c:pt>
                <c:pt idx="5098">
                  <c:v>1.06812207205277</c:v>
                </c:pt>
                <c:pt idx="5099">
                  <c:v>1.1046588737737399</c:v>
                </c:pt>
                <c:pt idx="5100">
                  <c:v>1.18429083106558</c:v>
                </c:pt>
                <c:pt idx="5101">
                  <c:v>1.20914882560639</c:v>
                </c:pt>
                <c:pt idx="5102">
                  <c:v>1.17414679161959</c:v>
                </c:pt>
                <c:pt idx="5103">
                  <c:v>1.19402487195603</c:v>
                </c:pt>
                <c:pt idx="5104">
                  <c:v>1.2569984961846301</c:v>
                </c:pt>
                <c:pt idx="5105">
                  <c:v>1.2921766689748599</c:v>
                </c:pt>
                <c:pt idx="5106">
                  <c:v>1.27775801514376</c:v>
                </c:pt>
                <c:pt idx="5107">
                  <c:v>1.283706832454</c:v>
                </c:pt>
                <c:pt idx="5108">
                  <c:v>1.3084609573375801</c:v>
                </c:pt>
                <c:pt idx="5109">
                  <c:v>1.3565258090180901</c:v>
                </c:pt>
                <c:pt idx="5110">
                  <c:v>1.3609242475094101</c:v>
                </c:pt>
                <c:pt idx="5111">
                  <c:v>1.31828571612823</c:v>
                </c:pt>
                <c:pt idx="5112">
                  <c:v>1.3047997093705701</c:v>
                </c:pt>
                <c:pt idx="5113">
                  <c:v>1.3722576156148201</c:v>
                </c:pt>
                <c:pt idx="5114">
                  <c:v>1.3740157844779299</c:v>
                </c:pt>
                <c:pt idx="5115">
                  <c:v>1.33114724768319</c:v>
                </c:pt>
                <c:pt idx="5116">
                  <c:v>1.34351296588751</c:v>
                </c:pt>
                <c:pt idx="5117">
                  <c:v>1.3904642657991799</c:v>
                </c:pt>
                <c:pt idx="5118">
                  <c:v>1.36990310953838</c:v>
                </c:pt>
                <c:pt idx="5119">
                  <c:v>1.3039084499134701</c:v>
                </c:pt>
                <c:pt idx="5120">
                  <c:v>1.31402934593535</c:v>
                </c:pt>
                <c:pt idx="5121">
                  <c:v>1.3887813618096601</c:v>
                </c:pt>
                <c:pt idx="5122">
                  <c:v>1.4026270629034401</c:v>
                </c:pt>
                <c:pt idx="5123">
                  <c:v>1.31924807088952</c:v>
                </c:pt>
                <c:pt idx="5124">
                  <c:v>1.27765665401899</c:v>
                </c:pt>
                <c:pt idx="5125">
                  <c:v>1.3412963066722301</c:v>
                </c:pt>
                <c:pt idx="5126">
                  <c:v>1.40624569436327</c:v>
                </c:pt>
                <c:pt idx="5127">
                  <c:v>1.3748611065545899</c:v>
                </c:pt>
                <c:pt idx="5128">
                  <c:v>1.2970775959396501</c:v>
                </c:pt>
                <c:pt idx="5129">
                  <c:v>1.27682024069027</c:v>
                </c:pt>
                <c:pt idx="5130">
                  <c:v>1.36369212145051</c:v>
                </c:pt>
                <c:pt idx="5131">
                  <c:v>1.46259358595041</c:v>
                </c:pt>
                <c:pt idx="5132">
                  <c:v>1.48143925974098</c:v>
                </c:pt>
                <c:pt idx="5133">
                  <c:v>1.43643098032905</c:v>
                </c:pt>
                <c:pt idx="5134">
                  <c:v>1.4229016054106001</c:v>
                </c:pt>
                <c:pt idx="5135">
                  <c:v>1.4867130770161301</c:v>
                </c:pt>
                <c:pt idx="5136">
                  <c:v>1.6001275835168201</c:v>
                </c:pt>
                <c:pt idx="5137">
                  <c:v>1.63336840700627</c:v>
                </c:pt>
                <c:pt idx="5138">
                  <c:v>1.5550950845084801</c:v>
                </c:pt>
                <c:pt idx="5139">
                  <c:v>1.5206724416731201</c:v>
                </c:pt>
                <c:pt idx="5140">
                  <c:v>1.61107241650954</c:v>
                </c:pt>
                <c:pt idx="5141">
                  <c:v>1.75078629663784</c:v>
                </c:pt>
                <c:pt idx="5142">
                  <c:v>1.7479251342864299</c:v>
                </c:pt>
                <c:pt idx="5143">
                  <c:v>1.6496585646509201</c:v>
                </c:pt>
                <c:pt idx="5144">
                  <c:v>1.6216446992158999</c:v>
                </c:pt>
                <c:pt idx="5145">
                  <c:v>1.7113616755968299</c:v>
                </c:pt>
                <c:pt idx="5146">
                  <c:v>1.7878600567602601</c:v>
                </c:pt>
                <c:pt idx="5147">
                  <c:v>1.7870297892231599</c:v>
                </c:pt>
                <c:pt idx="5148">
                  <c:v>1.74678507572041</c:v>
                </c:pt>
                <c:pt idx="5149">
                  <c:v>1.7335639401039</c:v>
                </c:pt>
                <c:pt idx="5150">
                  <c:v>1.7854203053803499</c:v>
                </c:pt>
                <c:pt idx="5151">
                  <c:v>1.8515009075262501</c:v>
                </c:pt>
                <c:pt idx="5152">
                  <c:v>1.88391278737991</c:v>
                </c:pt>
                <c:pt idx="5153">
                  <c:v>1.83642039200385</c:v>
                </c:pt>
                <c:pt idx="5154">
                  <c:v>1.80181405173762</c:v>
                </c:pt>
                <c:pt idx="5155">
                  <c:v>1.8543200541601199</c:v>
                </c:pt>
                <c:pt idx="5156">
                  <c:v>1.9518023916162399</c:v>
                </c:pt>
                <c:pt idx="5157">
                  <c:v>1.9400675801143801</c:v>
                </c:pt>
                <c:pt idx="5158">
                  <c:v>1.8527761634861499</c:v>
                </c:pt>
                <c:pt idx="5159">
                  <c:v>1.84432206556017</c:v>
                </c:pt>
                <c:pt idx="5160">
                  <c:v>1.95495004670533</c:v>
                </c:pt>
                <c:pt idx="5161">
                  <c:v>1.9848649735234101</c:v>
                </c:pt>
                <c:pt idx="5162">
                  <c:v>1.89863998852672</c:v>
                </c:pt>
                <c:pt idx="5163">
                  <c:v>1.83622657720681</c:v>
                </c:pt>
                <c:pt idx="5164">
                  <c:v>1.9053804551590401</c:v>
                </c:pt>
                <c:pt idx="5165">
                  <c:v>2.0031151304132599</c:v>
                </c:pt>
                <c:pt idx="5166">
                  <c:v>2.00674348390117</c:v>
                </c:pt>
                <c:pt idx="5167">
                  <c:v>1.93266052199859</c:v>
                </c:pt>
                <c:pt idx="5168">
                  <c:v>1.9009912975691601</c:v>
                </c:pt>
                <c:pt idx="5169">
                  <c:v>1.9686527155343001</c:v>
                </c:pt>
                <c:pt idx="5170">
                  <c:v>2.0344226568844301</c:v>
                </c:pt>
                <c:pt idx="5171">
                  <c:v>2.0128160480938599</c:v>
                </c:pt>
                <c:pt idx="5172">
                  <c:v>1.95307245243667</c:v>
                </c:pt>
                <c:pt idx="5173">
                  <c:v>1.97286748328413</c:v>
                </c:pt>
                <c:pt idx="5174">
                  <c:v>2.0671737745085701</c:v>
                </c:pt>
                <c:pt idx="5175">
                  <c:v>2.1087519924193199</c:v>
                </c:pt>
                <c:pt idx="5176">
                  <c:v>2.01880521487689</c:v>
                </c:pt>
                <c:pt idx="5177">
                  <c:v>1.9923528237212</c:v>
                </c:pt>
                <c:pt idx="5178">
                  <c:v>2.1088115943479799</c:v>
                </c:pt>
                <c:pt idx="5179">
                  <c:v>2.2138734188975899</c:v>
                </c:pt>
                <c:pt idx="5180">
                  <c:v>2.1354928310481598</c:v>
                </c:pt>
                <c:pt idx="5181">
                  <c:v>2.0425144752190301</c:v>
                </c:pt>
                <c:pt idx="5182">
                  <c:v>2.1038629940986402</c:v>
                </c:pt>
                <c:pt idx="5183">
                  <c:v>2.23813778743152</c:v>
                </c:pt>
                <c:pt idx="5184">
                  <c:v>2.2191880025167499</c:v>
                </c:pt>
                <c:pt idx="5185">
                  <c:v>2.06106567463218</c:v>
                </c:pt>
                <c:pt idx="5186">
                  <c:v>2.0419577263107498</c:v>
                </c:pt>
                <c:pt idx="5187">
                  <c:v>2.1672674739951501</c:v>
                </c:pt>
                <c:pt idx="5188">
                  <c:v>2.2572108913198199</c:v>
                </c:pt>
                <c:pt idx="5189">
                  <c:v>2.2113696649327701</c:v>
                </c:pt>
                <c:pt idx="5190">
                  <c:v>2.1272710675789601</c:v>
                </c:pt>
                <c:pt idx="5191">
                  <c:v>2.0814650311846998</c:v>
                </c:pt>
                <c:pt idx="5192">
                  <c:v>2.1400500469349302</c:v>
                </c:pt>
                <c:pt idx="5193">
                  <c:v>2.2475917083732302</c:v>
                </c:pt>
                <c:pt idx="5194">
                  <c:v>2.26724608669746</c:v>
                </c:pt>
                <c:pt idx="5195">
                  <c:v>2.16829968522647</c:v>
                </c:pt>
                <c:pt idx="5196">
                  <c:v>2.06299647606718</c:v>
                </c:pt>
                <c:pt idx="5197">
                  <c:v>2.1021569926071901</c:v>
                </c:pt>
                <c:pt idx="5198">
                  <c:v>2.2447357412306799</c:v>
                </c:pt>
                <c:pt idx="5199">
                  <c:v>2.2771067174251698</c:v>
                </c:pt>
                <c:pt idx="5200">
                  <c:v>2.1381781632597101</c:v>
                </c:pt>
                <c:pt idx="5201">
                  <c:v>1.9988836364820399</c:v>
                </c:pt>
                <c:pt idx="5202">
                  <c:v>2.0781981314091502</c:v>
                </c:pt>
                <c:pt idx="5203">
                  <c:v>2.2250811683349601</c:v>
                </c:pt>
                <c:pt idx="5204">
                  <c:v>2.2494378371125898</c:v>
                </c:pt>
                <c:pt idx="5205">
                  <c:v>2.10142822957352</c:v>
                </c:pt>
                <c:pt idx="5206">
                  <c:v>2.01044647471468</c:v>
                </c:pt>
                <c:pt idx="5207">
                  <c:v>2.06289711863168</c:v>
                </c:pt>
                <c:pt idx="5208">
                  <c:v>2.15141447554636</c:v>
                </c:pt>
                <c:pt idx="5209">
                  <c:v>2.09995501742605</c:v>
                </c:pt>
                <c:pt idx="5210">
                  <c:v>1.9421703652056199</c:v>
                </c:pt>
                <c:pt idx="5211">
                  <c:v>1.8838371047834801</c:v>
                </c:pt>
                <c:pt idx="5212">
                  <c:v>1.96647081604112</c:v>
                </c:pt>
                <c:pt idx="5213">
                  <c:v>2.0464382100220102</c:v>
                </c:pt>
                <c:pt idx="5214">
                  <c:v>1.9732939126417199</c:v>
                </c:pt>
                <c:pt idx="5215">
                  <c:v>1.8707146349253301</c:v>
                </c:pt>
                <c:pt idx="5216">
                  <c:v>1.8813866030578601</c:v>
                </c:pt>
                <c:pt idx="5217">
                  <c:v>1.98824490806659</c:v>
                </c:pt>
                <c:pt idx="5218">
                  <c:v>1.9867134840059699</c:v>
                </c:pt>
                <c:pt idx="5219">
                  <c:v>1.8854047956020701</c:v>
                </c:pt>
                <c:pt idx="5220">
                  <c:v>1.8385387383127401</c:v>
                </c:pt>
                <c:pt idx="5221">
                  <c:v>1.9196137353997</c:v>
                </c:pt>
                <c:pt idx="5222">
                  <c:v>1.9841242823173899</c:v>
                </c:pt>
                <c:pt idx="5223">
                  <c:v>1.9134800656930999</c:v>
                </c:pt>
                <c:pt idx="5224">
                  <c:v>1.78042781309585</c:v>
                </c:pt>
                <c:pt idx="5225">
                  <c:v>1.7859391207719499</c:v>
                </c:pt>
                <c:pt idx="5226">
                  <c:v>1.85236598960078</c:v>
                </c:pt>
                <c:pt idx="5227">
                  <c:v>1.8596782772612199</c:v>
                </c:pt>
                <c:pt idx="5228">
                  <c:v>1.7549101726979099</c:v>
                </c:pt>
                <c:pt idx="5229">
                  <c:v>1.6817444193533</c:v>
                </c:pt>
                <c:pt idx="5230">
                  <c:v>1.6783294002210101</c:v>
                </c:pt>
                <c:pt idx="5231">
                  <c:v>1.6936602764278299</c:v>
                </c:pt>
                <c:pt idx="5232">
                  <c:v>1.6562818791438101</c:v>
                </c:pt>
                <c:pt idx="5233">
                  <c:v>1.6257561485076699</c:v>
                </c:pt>
                <c:pt idx="5234">
                  <c:v>1.61151070155646</c:v>
                </c:pt>
                <c:pt idx="5235">
                  <c:v>1.6105454295708199</c:v>
                </c:pt>
                <c:pt idx="5236">
                  <c:v>1.5545579243485701</c:v>
                </c:pt>
                <c:pt idx="5237">
                  <c:v>1.47401918954014</c:v>
                </c:pt>
                <c:pt idx="5238">
                  <c:v>1.44945710655571</c:v>
                </c:pt>
                <c:pt idx="5239">
                  <c:v>1.48237899432646</c:v>
                </c:pt>
                <c:pt idx="5240">
                  <c:v>1.46261358557445</c:v>
                </c:pt>
                <c:pt idx="5241">
                  <c:v>1.3512326031064299</c:v>
                </c:pt>
                <c:pt idx="5242">
                  <c:v>1.21244337205146</c:v>
                </c:pt>
                <c:pt idx="5243">
                  <c:v>1.1399957815883599</c:v>
                </c:pt>
                <c:pt idx="5244">
                  <c:v>1.15037280322313</c:v>
                </c:pt>
                <c:pt idx="5245">
                  <c:v>1.1218746726064599</c:v>
                </c:pt>
                <c:pt idx="5246">
                  <c:v>1.01223740541625</c:v>
                </c:pt>
                <c:pt idx="5247">
                  <c:v>0.87358705573015505</c:v>
                </c:pt>
                <c:pt idx="5248">
                  <c:v>0.80952656733471395</c:v>
                </c:pt>
                <c:pt idx="5249">
                  <c:v>0.82191592393031898</c:v>
                </c:pt>
                <c:pt idx="5250">
                  <c:v>0.78944149125641105</c:v>
                </c:pt>
                <c:pt idx="5251">
                  <c:v>0.66565268757270202</c:v>
                </c:pt>
                <c:pt idx="5252">
                  <c:v>0.50498963014912501</c:v>
                </c:pt>
                <c:pt idx="5253">
                  <c:v>0.45691405149278802</c:v>
                </c:pt>
                <c:pt idx="5254">
                  <c:v>0.48706369318966802</c:v>
                </c:pt>
                <c:pt idx="5255">
                  <c:v>0.45964042127333399</c:v>
                </c:pt>
                <c:pt idx="5256">
                  <c:v>0.30392319901090997</c:v>
                </c:pt>
                <c:pt idx="5257">
                  <c:v>0.140402698084301</c:v>
                </c:pt>
                <c:pt idx="5258">
                  <c:v>0.13193047931697699</c:v>
                </c:pt>
                <c:pt idx="5259">
                  <c:v>0.19712915198219599</c:v>
                </c:pt>
                <c:pt idx="5260">
                  <c:v>0.18883542680683199</c:v>
                </c:pt>
                <c:pt idx="5261">
                  <c:v>1.9368966147325702E-2</c:v>
                </c:pt>
                <c:pt idx="5262">
                  <c:v>-0.135203703442073</c:v>
                </c:pt>
                <c:pt idx="5263">
                  <c:v>-0.13843808346797401</c:v>
                </c:pt>
                <c:pt idx="5264">
                  <c:v>-6.1255941626882297E-2</c:v>
                </c:pt>
                <c:pt idx="5265">
                  <c:v>-7.7550480338459196E-2</c:v>
                </c:pt>
                <c:pt idx="5266">
                  <c:v>-0.242964624621265</c:v>
                </c:pt>
                <c:pt idx="5267">
                  <c:v>-0.374132457229222</c:v>
                </c:pt>
                <c:pt idx="5268">
                  <c:v>-0.37915376775589399</c:v>
                </c:pt>
                <c:pt idx="5269">
                  <c:v>-0.337273131668268</c:v>
                </c:pt>
                <c:pt idx="5270">
                  <c:v>-0.37177960346184502</c:v>
                </c:pt>
                <c:pt idx="5271">
                  <c:v>-0.48564429367837603</c:v>
                </c:pt>
                <c:pt idx="5272">
                  <c:v>-0.54784326809937001</c:v>
                </c:pt>
                <c:pt idx="5273">
                  <c:v>-0.529910351860166</c:v>
                </c:pt>
                <c:pt idx="5274">
                  <c:v>-0.53451008835918401</c:v>
                </c:pt>
                <c:pt idx="5275">
                  <c:v>-0.62453950521097501</c:v>
                </c:pt>
                <c:pt idx="5276">
                  <c:v>-0.71775903245190797</c:v>
                </c:pt>
                <c:pt idx="5277">
                  <c:v>-0.70981321603500103</c:v>
                </c:pt>
                <c:pt idx="5278">
                  <c:v>-0.67205306833679401</c:v>
                </c:pt>
                <c:pt idx="5279">
                  <c:v>-0.70905287641974701</c:v>
                </c:pt>
                <c:pt idx="5280">
                  <c:v>-0.81345947268073304</c:v>
                </c:pt>
                <c:pt idx="5281">
                  <c:v>-0.87060205001313296</c:v>
                </c:pt>
                <c:pt idx="5282">
                  <c:v>-0.84923689056068896</c:v>
                </c:pt>
                <c:pt idx="5283">
                  <c:v>-0.86157583455403097</c:v>
                </c:pt>
                <c:pt idx="5284">
                  <c:v>-0.91411400621660699</c:v>
                </c:pt>
                <c:pt idx="5285">
                  <c:v>-0.97394878570659604</c:v>
                </c:pt>
                <c:pt idx="5286">
                  <c:v>-0.99942016215487595</c:v>
                </c:pt>
                <c:pt idx="5287">
                  <c:v>-1.04426232700524</c:v>
                </c:pt>
                <c:pt idx="5288">
                  <c:v>-1.0591043715711499</c:v>
                </c:pt>
                <c:pt idx="5289">
                  <c:v>-1.0576723171259901</c:v>
                </c:pt>
                <c:pt idx="5290">
                  <c:v>-1.09428428444255</c:v>
                </c:pt>
                <c:pt idx="5291">
                  <c:v>-1.1564790490718599</c:v>
                </c:pt>
                <c:pt idx="5292">
                  <c:v>-1.16651768094885</c:v>
                </c:pt>
                <c:pt idx="5293">
                  <c:v>-1.1401567923379601</c:v>
                </c:pt>
                <c:pt idx="5294">
                  <c:v>-1.1562218883053601</c:v>
                </c:pt>
                <c:pt idx="5295">
                  <c:v>-1.21267701480823</c:v>
                </c:pt>
                <c:pt idx="5296">
                  <c:v>-1.2315074099130301</c:v>
                </c:pt>
                <c:pt idx="5297">
                  <c:v>-1.1939872816900801</c:v>
                </c:pt>
                <c:pt idx="5298">
                  <c:v>-1.1711929708517299</c:v>
                </c:pt>
                <c:pt idx="5299">
                  <c:v>-1.1971356876356301</c:v>
                </c:pt>
                <c:pt idx="5300">
                  <c:v>-1.24091286490181</c:v>
                </c:pt>
                <c:pt idx="5301">
                  <c:v>-1.2510922800942399</c:v>
                </c:pt>
                <c:pt idx="5302">
                  <c:v>-1.2217304039092201</c:v>
                </c:pt>
                <c:pt idx="5303">
                  <c:v>-1.20817758282368</c:v>
                </c:pt>
                <c:pt idx="5304">
                  <c:v>-1.2316709964125601</c:v>
                </c:pt>
                <c:pt idx="5305">
                  <c:v>-1.2621385684658399</c:v>
                </c:pt>
                <c:pt idx="5306">
                  <c:v>-1.2684530548653401</c:v>
                </c:pt>
                <c:pt idx="5307">
                  <c:v>-1.2446698592902601</c:v>
                </c:pt>
                <c:pt idx="5308">
                  <c:v>-1.2511066795537999</c:v>
                </c:pt>
                <c:pt idx="5309">
                  <c:v>-1.27768599400667</c:v>
                </c:pt>
                <c:pt idx="5310">
                  <c:v>-1.2813994173847001</c:v>
                </c:pt>
                <c:pt idx="5311">
                  <c:v>-1.2532104116673299</c:v>
                </c:pt>
                <c:pt idx="5312">
                  <c:v>-1.2389266594939199</c:v>
                </c:pt>
                <c:pt idx="5313">
                  <c:v>-1.2452973799853699</c:v>
                </c:pt>
                <c:pt idx="5314">
                  <c:v>-1.2290652017199399</c:v>
                </c:pt>
                <c:pt idx="5315">
                  <c:v>-1.1707937411086899</c:v>
                </c:pt>
                <c:pt idx="5316">
                  <c:v>-1.1777504211895</c:v>
                </c:pt>
                <c:pt idx="5317">
                  <c:v>-1.2675008151678899</c:v>
                </c:pt>
                <c:pt idx="5318">
                  <c:v>-1.27856343685209</c:v>
                </c:pt>
                <c:pt idx="5319">
                  <c:v>-1.1633614010017901</c:v>
                </c:pt>
                <c:pt idx="5320">
                  <c:v>-1.0841728678835201</c:v>
                </c:pt>
                <c:pt idx="5321">
                  <c:v>-1.18229029680827</c:v>
                </c:pt>
                <c:pt idx="5322">
                  <c:v>-1.29290467822471</c:v>
                </c:pt>
                <c:pt idx="5323">
                  <c:v>-1.23474610443963</c:v>
                </c:pt>
                <c:pt idx="5324">
                  <c:v>-1.07304582586104</c:v>
                </c:pt>
                <c:pt idx="5325">
                  <c:v>-1.03283282443948</c:v>
                </c:pt>
                <c:pt idx="5326">
                  <c:v>-1.16878649506892</c:v>
                </c:pt>
                <c:pt idx="5327">
                  <c:v>-1.25144493755951</c:v>
                </c:pt>
                <c:pt idx="5328">
                  <c:v>-1.18365176648654</c:v>
                </c:pt>
                <c:pt idx="5329">
                  <c:v>-1.0624290560496601</c:v>
                </c:pt>
                <c:pt idx="5330">
                  <c:v>-1.0314253685085599</c:v>
                </c:pt>
                <c:pt idx="5331">
                  <c:v>-1.1075816618899199</c:v>
                </c:pt>
                <c:pt idx="5332">
                  <c:v>-1.1805099495381299</c:v>
                </c:pt>
                <c:pt idx="5333">
                  <c:v>-1.14030056977469</c:v>
                </c:pt>
                <c:pt idx="5334">
                  <c:v>-1.04269715540158</c:v>
                </c:pt>
                <c:pt idx="5335">
                  <c:v>-1.0228701635867801</c:v>
                </c:pt>
                <c:pt idx="5336">
                  <c:v>-1.0882162936244399</c:v>
                </c:pt>
                <c:pt idx="5337">
                  <c:v>-1.11397874391073</c:v>
                </c:pt>
                <c:pt idx="5338">
                  <c:v>-1.0660251306203401</c:v>
                </c:pt>
                <c:pt idx="5339">
                  <c:v>-1.01138070135445</c:v>
                </c:pt>
                <c:pt idx="5340">
                  <c:v>-1.0208044797921301</c:v>
                </c:pt>
                <c:pt idx="5341">
                  <c:v>-1.0368597326848299</c:v>
                </c:pt>
                <c:pt idx="5342">
                  <c:v>-1.02414666103896</c:v>
                </c:pt>
                <c:pt idx="5343">
                  <c:v>-0.98614945179821201</c:v>
                </c:pt>
                <c:pt idx="5344">
                  <c:v>-0.958324115413688</c:v>
                </c:pt>
                <c:pt idx="5345">
                  <c:v>-0.96139460331869397</c:v>
                </c:pt>
                <c:pt idx="5346">
                  <c:v>-0.95767500524669902</c:v>
                </c:pt>
                <c:pt idx="5347">
                  <c:v>-0.93553601710132706</c:v>
                </c:pt>
                <c:pt idx="5348">
                  <c:v>-0.90667883952411898</c:v>
                </c:pt>
                <c:pt idx="5349">
                  <c:v>-0.91400742196526596</c:v>
                </c:pt>
                <c:pt idx="5350">
                  <c:v>-0.94497038066322103</c:v>
                </c:pt>
                <c:pt idx="5351">
                  <c:v>-0.96027507503538301</c:v>
                </c:pt>
                <c:pt idx="5352">
                  <c:v>-0.92659692657639403</c:v>
                </c:pt>
                <c:pt idx="5353">
                  <c:v>-0.87793495247757303</c:v>
                </c:pt>
                <c:pt idx="5354">
                  <c:v>-0.88327116552409202</c:v>
                </c:pt>
                <c:pt idx="5355">
                  <c:v>-0.93897050682031102</c:v>
                </c:pt>
                <c:pt idx="5356">
                  <c:v>-0.98545810924667798</c:v>
                </c:pt>
                <c:pt idx="5357">
                  <c:v>-0.96628435197192097</c:v>
                </c:pt>
                <c:pt idx="5358">
                  <c:v>-0.92891085855563904</c:v>
                </c:pt>
                <c:pt idx="5359">
                  <c:v>-0.92602290896633099</c:v>
                </c:pt>
                <c:pt idx="5360">
                  <c:v>-0.97775847290958495</c:v>
                </c:pt>
                <c:pt idx="5361">
                  <c:v>-1.0604041189414399</c:v>
                </c:pt>
                <c:pt idx="5362">
                  <c:v>-1.07692886352094</c:v>
                </c:pt>
                <c:pt idx="5363">
                  <c:v>-0.98525048328869502</c:v>
                </c:pt>
                <c:pt idx="5364">
                  <c:v>-0.921532129193678</c:v>
                </c:pt>
                <c:pt idx="5365">
                  <c:v>-1.0224918393295099</c:v>
                </c:pt>
                <c:pt idx="5366">
                  <c:v>-1.16632403998983</c:v>
                </c:pt>
                <c:pt idx="5367">
                  <c:v>-1.1652168043414599</c:v>
                </c:pt>
                <c:pt idx="5368">
                  <c:v>-1.0500604635290001</c:v>
                </c:pt>
                <c:pt idx="5369">
                  <c:v>-1.02548275831409</c:v>
                </c:pt>
                <c:pt idx="5370">
                  <c:v>-1.13731889047451</c:v>
                </c:pt>
                <c:pt idx="5371">
                  <c:v>-1.25477896169832</c:v>
                </c:pt>
                <c:pt idx="5372">
                  <c:v>-1.2238318900282299</c:v>
                </c:pt>
                <c:pt idx="5373">
                  <c:v>-1.1392659936640199</c:v>
                </c:pt>
                <c:pt idx="5374">
                  <c:v>-1.1265279912861099</c:v>
                </c:pt>
                <c:pt idx="5375">
                  <c:v>-1.2230128077697999</c:v>
                </c:pt>
                <c:pt idx="5376">
                  <c:v>-1.3070902778246101</c:v>
                </c:pt>
                <c:pt idx="5377">
                  <c:v>-1.2901952142040001</c:v>
                </c:pt>
                <c:pt idx="5378">
                  <c:v>-1.19881672636447</c:v>
                </c:pt>
                <c:pt idx="5379">
                  <c:v>-1.1665501784010499</c:v>
                </c:pt>
                <c:pt idx="5380">
                  <c:v>-1.21509726609798</c:v>
                </c:pt>
                <c:pt idx="5381">
                  <c:v>-1.2530043687768799</c:v>
                </c:pt>
                <c:pt idx="5382">
                  <c:v>-1.1997086830281201</c:v>
                </c:pt>
                <c:pt idx="5383">
                  <c:v>-1.10461333680882</c:v>
                </c:pt>
                <c:pt idx="5384">
                  <c:v>-1.12972581965362</c:v>
                </c:pt>
                <c:pt idx="5385">
                  <c:v>-1.2458891810683701</c:v>
                </c:pt>
                <c:pt idx="5386">
                  <c:v>-1.3154624516775399</c:v>
                </c:pt>
                <c:pt idx="5387">
                  <c:v>-1.2014029176516701</c:v>
                </c:pt>
                <c:pt idx="5388">
                  <c:v>-1.0765837454429701</c:v>
                </c:pt>
                <c:pt idx="5389">
                  <c:v>-1.12182915445009</c:v>
                </c:pt>
                <c:pt idx="5390">
                  <c:v>-1.26567979758789</c:v>
                </c:pt>
                <c:pt idx="5391">
                  <c:v>-1.2863203317783101</c:v>
                </c:pt>
                <c:pt idx="5392">
                  <c:v>-1.1598360740873901</c:v>
                </c:pt>
                <c:pt idx="5393">
                  <c:v>-1.06730293020126</c:v>
                </c:pt>
                <c:pt idx="5394">
                  <c:v>-1.1546496008370699</c:v>
                </c:pt>
                <c:pt idx="5395">
                  <c:v>-1.3021905556850299</c:v>
                </c:pt>
                <c:pt idx="5396">
                  <c:v>-1.3114040182137501</c:v>
                </c:pt>
                <c:pt idx="5397">
                  <c:v>-1.16895900441306</c:v>
                </c:pt>
                <c:pt idx="5398">
                  <c:v>-1.08042635488547</c:v>
                </c:pt>
                <c:pt idx="5399">
                  <c:v>-1.1536893634507801</c:v>
                </c:pt>
                <c:pt idx="5400">
                  <c:v>-1.2941487830298599</c:v>
                </c:pt>
                <c:pt idx="5401">
                  <c:v>-1.31916202853682</c:v>
                </c:pt>
                <c:pt idx="5402">
                  <c:v>-1.2057643181305999</c:v>
                </c:pt>
                <c:pt idx="5403">
                  <c:v>-1.1421111217698501</c:v>
                </c:pt>
                <c:pt idx="5404">
                  <c:v>-1.20717918757662</c:v>
                </c:pt>
                <c:pt idx="5405">
                  <c:v>-1.3202617270360399</c:v>
                </c:pt>
                <c:pt idx="5406">
                  <c:v>-1.3473693603583501</c:v>
                </c:pt>
                <c:pt idx="5407">
                  <c:v>-1.26893116651922</c:v>
                </c:pt>
                <c:pt idx="5408">
                  <c:v>-1.19414181789676</c:v>
                </c:pt>
                <c:pt idx="5409">
                  <c:v>-1.25074932583135</c:v>
                </c:pt>
                <c:pt idx="5410">
                  <c:v>-1.3666310682484599</c:v>
                </c:pt>
                <c:pt idx="5411">
                  <c:v>-1.38433524841448</c:v>
                </c:pt>
                <c:pt idx="5412">
                  <c:v>-1.2914875905793499</c:v>
                </c:pt>
                <c:pt idx="5413">
                  <c:v>-1.21577954249247</c:v>
                </c:pt>
                <c:pt idx="5414">
                  <c:v>-1.25225115841834</c:v>
                </c:pt>
                <c:pt idx="5415">
                  <c:v>-1.3154488814899401</c:v>
                </c:pt>
                <c:pt idx="5416">
                  <c:v>-1.2969175982610099</c:v>
                </c:pt>
                <c:pt idx="5417">
                  <c:v>-1.25925261772482</c:v>
                </c:pt>
                <c:pt idx="5418">
                  <c:v>-1.2494581786525301</c:v>
                </c:pt>
                <c:pt idx="5419">
                  <c:v>-1.27238121323819</c:v>
                </c:pt>
                <c:pt idx="5420">
                  <c:v>-1.2493680619243701</c:v>
                </c:pt>
                <c:pt idx="5421">
                  <c:v>-1.1467331071834199</c:v>
                </c:pt>
                <c:pt idx="5422">
                  <c:v>-1.0939339156941199</c:v>
                </c:pt>
                <c:pt idx="5423">
                  <c:v>-1.1513657600904701</c:v>
                </c:pt>
                <c:pt idx="5424">
                  <c:v>-1.1917171440280101</c:v>
                </c:pt>
                <c:pt idx="5425">
                  <c:v>-1.1385571120286699</c:v>
                </c:pt>
                <c:pt idx="5426">
                  <c:v>-1.0202908054798701</c:v>
                </c:pt>
                <c:pt idx="5427">
                  <c:v>-0.98626956915882102</c:v>
                </c:pt>
                <c:pt idx="5428">
                  <c:v>-1.09001804206622</c:v>
                </c:pt>
                <c:pt idx="5429">
                  <c:v>-1.1785957518201799</c:v>
                </c:pt>
                <c:pt idx="5430">
                  <c:v>-1.11735363339448</c:v>
                </c:pt>
                <c:pt idx="5431">
                  <c:v>-0.99172592640985602</c:v>
                </c:pt>
                <c:pt idx="5432">
                  <c:v>-0.972909396010322</c:v>
                </c:pt>
                <c:pt idx="5433">
                  <c:v>-1.05036939561051</c:v>
                </c:pt>
                <c:pt idx="5434">
                  <c:v>-1.07214032373332</c:v>
                </c:pt>
                <c:pt idx="5435">
                  <c:v>-1.0566673350565401</c:v>
                </c:pt>
                <c:pt idx="5436">
                  <c:v>-1.05422965271878</c:v>
                </c:pt>
                <c:pt idx="5437">
                  <c:v>-1.1018046858573001</c:v>
                </c:pt>
                <c:pt idx="5438">
                  <c:v>-1.1156240301290501</c:v>
                </c:pt>
                <c:pt idx="5439">
                  <c:v>-1.04468642817153</c:v>
                </c:pt>
                <c:pt idx="5440">
                  <c:v>-1.0056717355321301</c:v>
                </c:pt>
                <c:pt idx="5441">
                  <c:v>-1.0851396997933</c:v>
                </c:pt>
                <c:pt idx="5442">
                  <c:v>-1.1892200521582399</c:v>
                </c:pt>
                <c:pt idx="5443">
                  <c:v>-1.1686873230105701</c:v>
                </c:pt>
                <c:pt idx="5444">
                  <c:v>-1.0506586890601799</c:v>
                </c:pt>
                <c:pt idx="5445">
                  <c:v>-1.0053456769898601</c:v>
                </c:pt>
                <c:pt idx="5446">
                  <c:v>-1.1108758053071599</c:v>
                </c:pt>
                <c:pt idx="5447">
                  <c:v>-1.2268717752520999</c:v>
                </c:pt>
                <c:pt idx="5448">
                  <c:v>-1.1996554803821999</c:v>
                </c:pt>
                <c:pt idx="5449">
                  <c:v>-1.0626252158125999</c:v>
                </c:pt>
                <c:pt idx="5450">
                  <c:v>-1.0187327159678099</c:v>
                </c:pt>
                <c:pt idx="5451">
                  <c:v>-1.1588458409998701</c:v>
                </c:pt>
                <c:pt idx="5452">
                  <c:v>-1.2971527695643701</c:v>
                </c:pt>
                <c:pt idx="5453">
                  <c:v>-1.24302043529255</c:v>
                </c:pt>
                <c:pt idx="5454">
                  <c:v>-1.0722882516657199</c:v>
                </c:pt>
                <c:pt idx="5455">
                  <c:v>-1.0565981423779001</c:v>
                </c:pt>
                <c:pt idx="5456">
                  <c:v>-1.25754353509293</c:v>
                </c:pt>
                <c:pt idx="5457">
                  <c:v>-1.3770919011780001</c:v>
                </c:pt>
                <c:pt idx="5458">
                  <c:v>-1.2492367567533</c:v>
                </c:pt>
                <c:pt idx="5459">
                  <c:v>-1.0607778503567999</c:v>
                </c:pt>
                <c:pt idx="5460">
                  <c:v>-1.0849836928018699</c:v>
                </c:pt>
                <c:pt idx="5461">
                  <c:v>-1.2942315155664199</c:v>
                </c:pt>
                <c:pt idx="5462">
                  <c:v>-1.40600005500175</c:v>
                </c:pt>
                <c:pt idx="5463">
                  <c:v>-1.30393772743931</c:v>
                </c:pt>
                <c:pt idx="5464">
                  <c:v>-1.1700245630660699</c:v>
                </c:pt>
                <c:pt idx="5465">
                  <c:v>-1.2009195297837301</c:v>
                </c:pt>
                <c:pt idx="5466">
                  <c:v>-1.35487528033013</c:v>
                </c:pt>
                <c:pt idx="5467">
                  <c:v>-1.4292379372313899</c:v>
                </c:pt>
                <c:pt idx="5468">
                  <c:v>-1.34502072441904</c:v>
                </c:pt>
                <c:pt idx="5469">
                  <c:v>-1.22835353447428</c:v>
                </c:pt>
                <c:pt idx="5470">
                  <c:v>-1.2341402193830999</c:v>
                </c:pt>
                <c:pt idx="5471">
                  <c:v>-1.3694150738716599</c:v>
                </c:pt>
                <c:pt idx="5472">
                  <c:v>-1.45837078662742</c:v>
                </c:pt>
                <c:pt idx="5473">
                  <c:v>-1.3908027355803301</c:v>
                </c:pt>
                <c:pt idx="5474">
                  <c:v>-1.26921369427904</c:v>
                </c:pt>
                <c:pt idx="5475">
                  <c:v>-1.2653563055369501</c:v>
                </c:pt>
                <c:pt idx="5476">
                  <c:v>-1.39324144881106</c:v>
                </c:pt>
                <c:pt idx="5477">
                  <c:v>-1.45026495568112</c:v>
                </c:pt>
                <c:pt idx="5478">
                  <c:v>-1.34119058522767</c:v>
                </c:pt>
                <c:pt idx="5479">
                  <c:v>-1.2118419200159001</c:v>
                </c:pt>
                <c:pt idx="5480">
                  <c:v>-1.2564172257877699</c:v>
                </c:pt>
                <c:pt idx="5481">
                  <c:v>-1.39670478706693</c:v>
                </c:pt>
                <c:pt idx="5482">
                  <c:v>-1.428442814476</c:v>
                </c:pt>
                <c:pt idx="5483">
                  <c:v>-1.3160487150133999</c:v>
                </c:pt>
                <c:pt idx="5484">
                  <c:v>-1.2302737126813099</c:v>
                </c:pt>
                <c:pt idx="5485">
                  <c:v>-1.27353433383422</c:v>
                </c:pt>
                <c:pt idx="5486">
                  <c:v>-1.3437051566351601</c:v>
                </c:pt>
                <c:pt idx="5487">
                  <c:v>-1.3100434065447</c:v>
                </c:pt>
                <c:pt idx="5488">
                  <c:v>-1.2531252529713</c:v>
                </c:pt>
                <c:pt idx="5489">
                  <c:v>-1.25599209020657</c:v>
                </c:pt>
                <c:pt idx="5490">
                  <c:v>-1.27758351625476</c:v>
                </c:pt>
                <c:pt idx="5491">
                  <c:v>-1.24738737151375</c:v>
                </c:pt>
                <c:pt idx="5492">
                  <c:v>-1.21899073295537</c:v>
                </c:pt>
                <c:pt idx="5493">
                  <c:v>-1.22867750074766</c:v>
                </c:pt>
                <c:pt idx="5494">
                  <c:v>-1.2238057113783001</c:v>
                </c:pt>
                <c:pt idx="5495">
                  <c:v>-1.1847090313264299</c:v>
                </c:pt>
                <c:pt idx="5496">
                  <c:v>-1.16682708330256</c:v>
                </c:pt>
                <c:pt idx="5497">
                  <c:v>-1.21377228860168</c:v>
                </c:pt>
                <c:pt idx="5498">
                  <c:v>-1.25943064157013</c:v>
                </c:pt>
                <c:pt idx="5499">
                  <c:v>-1.24978119855197</c:v>
                </c:pt>
                <c:pt idx="5500">
                  <c:v>-1.2341121907296</c:v>
                </c:pt>
                <c:pt idx="5501">
                  <c:v>-1.2507657535668899</c:v>
                </c:pt>
                <c:pt idx="5502">
                  <c:v>-1.28081219151329</c:v>
                </c:pt>
                <c:pt idx="5503">
                  <c:v>-1.2857062918972899</c:v>
                </c:pt>
                <c:pt idx="5504">
                  <c:v>-1.2708413799264799</c:v>
                </c:pt>
                <c:pt idx="5505">
                  <c:v>-1.24005765615095</c:v>
                </c:pt>
                <c:pt idx="5506">
                  <c:v>-1.2194723100715199</c:v>
                </c:pt>
                <c:pt idx="5507">
                  <c:v>-1.23026592529907</c:v>
                </c:pt>
                <c:pt idx="5508">
                  <c:v>-1.2464788289003601</c:v>
                </c:pt>
                <c:pt idx="5509">
                  <c:v>-1.2309574870406499</c:v>
                </c:pt>
                <c:pt idx="5510">
                  <c:v>-1.1980751162224601</c:v>
                </c:pt>
                <c:pt idx="5511">
                  <c:v>-1.1811535156623401</c:v>
                </c:pt>
                <c:pt idx="5512">
                  <c:v>-1.1770562813910801</c:v>
                </c:pt>
                <c:pt idx="5513">
                  <c:v>-1.18717317069135</c:v>
                </c:pt>
                <c:pt idx="5514">
                  <c:v>-1.2009914657983201</c:v>
                </c:pt>
                <c:pt idx="5515">
                  <c:v>-1.20492072798509</c:v>
                </c:pt>
                <c:pt idx="5516">
                  <c:v>-1.1801533656351899</c:v>
                </c:pt>
                <c:pt idx="5517">
                  <c:v>-1.16816737039496</c:v>
                </c:pt>
                <c:pt idx="5518">
                  <c:v>-1.18765968340301</c:v>
                </c:pt>
                <c:pt idx="5519">
                  <c:v>-1.2279812197711499</c:v>
                </c:pt>
                <c:pt idx="5520">
                  <c:v>-1.20909260132617</c:v>
                </c:pt>
                <c:pt idx="5521">
                  <c:v>-1.14167475535185</c:v>
                </c:pt>
                <c:pt idx="5522">
                  <c:v>-1.1196311398067</c:v>
                </c:pt>
                <c:pt idx="5523">
                  <c:v>-1.19372299614974</c:v>
                </c:pt>
                <c:pt idx="5524">
                  <c:v>-1.24267736857214</c:v>
                </c:pt>
                <c:pt idx="5525">
                  <c:v>-1.2157115720762</c:v>
                </c:pt>
                <c:pt idx="5526">
                  <c:v>-1.1727194667917</c:v>
                </c:pt>
                <c:pt idx="5527">
                  <c:v>-1.20243267491008</c:v>
                </c:pt>
                <c:pt idx="5528">
                  <c:v>-1.2802461305138799</c:v>
                </c:pt>
                <c:pt idx="5529">
                  <c:v>-1.3174360074490301</c:v>
                </c:pt>
                <c:pt idx="5530">
                  <c:v>-1.2980963923839399</c:v>
                </c:pt>
                <c:pt idx="5531">
                  <c:v>-1.2969121465611599</c:v>
                </c:pt>
                <c:pt idx="5532">
                  <c:v>-1.3588961877632899</c:v>
                </c:pt>
                <c:pt idx="5533">
                  <c:v>-1.41894731554288</c:v>
                </c:pt>
                <c:pt idx="5534">
                  <c:v>-1.40313161589921</c:v>
                </c:pt>
                <c:pt idx="5535">
                  <c:v>-1.36785782604897</c:v>
                </c:pt>
                <c:pt idx="5536">
                  <c:v>-1.38926259582808</c:v>
                </c:pt>
                <c:pt idx="5537">
                  <c:v>-1.43962793728206</c:v>
                </c:pt>
                <c:pt idx="5538">
                  <c:v>-1.43692339963774</c:v>
                </c:pt>
                <c:pt idx="5539">
                  <c:v>-1.3821562268819301</c:v>
                </c:pt>
                <c:pt idx="5540">
                  <c:v>-1.3715257895499899</c:v>
                </c:pt>
                <c:pt idx="5541">
                  <c:v>-1.41719482262158</c:v>
                </c:pt>
                <c:pt idx="5542">
                  <c:v>-1.4254754710134701</c:v>
                </c:pt>
                <c:pt idx="5543">
                  <c:v>-1.34689072045785</c:v>
                </c:pt>
                <c:pt idx="5544">
                  <c:v>-1.2695483421401801</c:v>
                </c:pt>
                <c:pt idx="5545">
                  <c:v>-1.30417580292521</c:v>
                </c:pt>
                <c:pt idx="5546">
                  <c:v>-1.3986730268257399</c:v>
                </c:pt>
                <c:pt idx="5547">
                  <c:v>-1.41234363275231</c:v>
                </c:pt>
                <c:pt idx="5548">
                  <c:v>-1.33480240567871</c:v>
                </c:pt>
                <c:pt idx="5549">
                  <c:v>-1.26629449337144</c:v>
                </c:pt>
                <c:pt idx="5550">
                  <c:v>-1.3147274479053901</c:v>
                </c:pt>
                <c:pt idx="5551">
                  <c:v>-1.4067990149854901</c:v>
                </c:pt>
                <c:pt idx="5552">
                  <c:v>-1.3935194830794999</c:v>
                </c:pt>
                <c:pt idx="5553">
                  <c:v>-1.2946057628210501</c:v>
                </c:pt>
                <c:pt idx="5554">
                  <c:v>-1.2282911009677</c:v>
                </c:pt>
                <c:pt idx="5555">
                  <c:v>-1.2701771963870101</c:v>
                </c:pt>
                <c:pt idx="5556">
                  <c:v>-1.3549425214083299</c:v>
                </c:pt>
                <c:pt idx="5557">
                  <c:v>-1.3787600388205801</c:v>
                </c:pt>
                <c:pt idx="5558">
                  <c:v>-1.31968281894174</c:v>
                </c:pt>
                <c:pt idx="5559">
                  <c:v>-1.28022389321842</c:v>
                </c:pt>
                <c:pt idx="5560">
                  <c:v>-1.32602402706731</c:v>
                </c:pt>
                <c:pt idx="5561">
                  <c:v>-1.3921806351539701</c:v>
                </c:pt>
                <c:pt idx="5562">
                  <c:v>-1.37777189879679</c:v>
                </c:pt>
                <c:pt idx="5563">
                  <c:v>-1.2732060981540401</c:v>
                </c:pt>
                <c:pt idx="5564">
                  <c:v>-1.21363697328371</c:v>
                </c:pt>
                <c:pt idx="5565">
                  <c:v>-1.2483637115901101</c:v>
                </c:pt>
                <c:pt idx="5566">
                  <c:v>-1.3021520474409201</c:v>
                </c:pt>
                <c:pt idx="5567">
                  <c:v>-1.27556911194844</c:v>
                </c:pt>
                <c:pt idx="5568">
                  <c:v>-1.1866761942763999</c:v>
                </c:pt>
                <c:pt idx="5569">
                  <c:v>-1.1543270221872599</c:v>
                </c:pt>
                <c:pt idx="5570">
                  <c:v>-1.18078248377145</c:v>
                </c:pt>
                <c:pt idx="5571">
                  <c:v>-1.2066852363700999</c:v>
                </c:pt>
                <c:pt idx="5572">
                  <c:v>-1.1765774496305399</c:v>
                </c:pt>
                <c:pt idx="5573">
                  <c:v>-1.1188694916749</c:v>
                </c:pt>
                <c:pt idx="5574">
                  <c:v>-1.09091607467883</c:v>
                </c:pt>
                <c:pt idx="5575">
                  <c:v>-1.11297515731212</c:v>
                </c:pt>
                <c:pt idx="5576">
                  <c:v>-1.1328786218928699</c:v>
                </c:pt>
                <c:pt idx="5577">
                  <c:v>-1.0900208390296999</c:v>
                </c:pt>
                <c:pt idx="5578">
                  <c:v>-1.0224645005347299</c:v>
                </c:pt>
                <c:pt idx="5579">
                  <c:v>-0.99371355196905098</c:v>
                </c:pt>
                <c:pt idx="5580">
                  <c:v>-1.02590061379442</c:v>
                </c:pt>
                <c:pt idx="5581">
                  <c:v>-1.0307597595398099</c:v>
                </c:pt>
                <c:pt idx="5582">
                  <c:v>-0.98227344470006905</c:v>
                </c:pt>
                <c:pt idx="5583">
                  <c:v>-0.92761867124420405</c:v>
                </c:pt>
                <c:pt idx="5584">
                  <c:v>-0.93837964529350804</c:v>
                </c:pt>
                <c:pt idx="5585">
                  <c:v>-0.99057850427274696</c:v>
                </c:pt>
                <c:pt idx="5586">
                  <c:v>-0.99856563309992896</c:v>
                </c:pt>
                <c:pt idx="5587">
                  <c:v>-0.92180254114802496</c:v>
                </c:pt>
                <c:pt idx="5588">
                  <c:v>-0.84954724054796305</c:v>
                </c:pt>
                <c:pt idx="5589">
                  <c:v>-0.87268103502000804</c:v>
                </c:pt>
                <c:pt idx="5590">
                  <c:v>-0.94798302140719604</c:v>
                </c:pt>
                <c:pt idx="5591">
                  <c:v>-0.96033420078245502</c:v>
                </c:pt>
                <c:pt idx="5592">
                  <c:v>-0.87806989683741599</c:v>
                </c:pt>
                <c:pt idx="5593">
                  <c:v>-0.82449125534469603</c:v>
                </c:pt>
                <c:pt idx="5594">
                  <c:v>-0.86053809989255103</c:v>
                </c:pt>
                <c:pt idx="5595">
                  <c:v>-0.94447964551517305</c:v>
                </c:pt>
                <c:pt idx="5596">
                  <c:v>-0.93763946771315398</c:v>
                </c:pt>
                <c:pt idx="5597">
                  <c:v>-0.83444134813345205</c:v>
                </c:pt>
                <c:pt idx="5598">
                  <c:v>-0.750800877924518</c:v>
                </c:pt>
                <c:pt idx="5599">
                  <c:v>-0.75902356713203201</c:v>
                </c:pt>
                <c:pt idx="5600">
                  <c:v>-0.82479496173868905</c:v>
                </c:pt>
                <c:pt idx="5601">
                  <c:v>-0.85090492821581099</c:v>
                </c:pt>
                <c:pt idx="5602">
                  <c:v>-0.79747108902574804</c:v>
                </c:pt>
                <c:pt idx="5603">
                  <c:v>-0.708040186765032</c:v>
                </c:pt>
                <c:pt idx="5604">
                  <c:v>-0.70428449396098303</c:v>
                </c:pt>
                <c:pt idx="5605">
                  <c:v>-0.77714533520025897</c:v>
                </c:pt>
                <c:pt idx="5606">
                  <c:v>-0.82306458192604703</c:v>
                </c:pt>
                <c:pt idx="5607">
                  <c:v>-0.75717486561825298</c:v>
                </c:pt>
                <c:pt idx="5608">
                  <c:v>-0.69316329144174904</c:v>
                </c:pt>
                <c:pt idx="5609">
                  <c:v>-0.73793907124570501</c:v>
                </c:pt>
                <c:pt idx="5610">
                  <c:v>-0.84571803352929398</c:v>
                </c:pt>
                <c:pt idx="5611">
                  <c:v>-0.86649562954957504</c:v>
                </c:pt>
                <c:pt idx="5612">
                  <c:v>-0.808796463492512</c:v>
                </c:pt>
                <c:pt idx="5613">
                  <c:v>-0.772343611995012</c:v>
                </c:pt>
                <c:pt idx="5614">
                  <c:v>-0.81172366027828902</c:v>
                </c:pt>
                <c:pt idx="5615">
                  <c:v>-0.86496412474269802</c:v>
                </c:pt>
                <c:pt idx="5616">
                  <c:v>-0.85085678507874696</c:v>
                </c:pt>
                <c:pt idx="5617">
                  <c:v>-0.81647761286973197</c:v>
                </c:pt>
                <c:pt idx="5618">
                  <c:v>-0.843852071482729</c:v>
                </c:pt>
                <c:pt idx="5619">
                  <c:v>-0.90832773463768002</c:v>
                </c:pt>
                <c:pt idx="5620">
                  <c:v>-0.92530934128330899</c:v>
                </c:pt>
                <c:pt idx="5621">
                  <c:v>-0.88272893611741599</c:v>
                </c:pt>
                <c:pt idx="5622">
                  <c:v>-0.84922016596485095</c:v>
                </c:pt>
                <c:pt idx="5623">
                  <c:v>-0.88471263220282004</c:v>
                </c:pt>
                <c:pt idx="5624">
                  <c:v>-0.94183891843272205</c:v>
                </c:pt>
                <c:pt idx="5625">
                  <c:v>-0.92974731248381204</c:v>
                </c:pt>
                <c:pt idx="5626">
                  <c:v>-0.878497291309429</c:v>
                </c:pt>
                <c:pt idx="5627">
                  <c:v>-0.86417825131820702</c:v>
                </c:pt>
                <c:pt idx="5628">
                  <c:v>-0.91995272834259301</c:v>
                </c:pt>
                <c:pt idx="5629">
                  <c:v>-0.99503176589291797</c:v>
                </c:pt>
                <c:pt idx="5630">
                  <c:v>-1.01778681811282</c:v>
                </c:pt>
                <c:pt idx="5631">
                  <c:v>-0.97468665122431697</c:v>
                </c:pt>
                <c:pt idx="5632">
                  <c:v>-0.96198672585649003</c:v>
                </c:pt>
                <c:pt idx="5633">
                  <c:v>-0.995645857702669</c:v>
                </c:pt>
                <c:pt idx="5634">
                  <c:v>-1.05872220581648</c:v>
                </c:pt>
                <c:pt idx="5635">
                  <c:v>-1.07687264229761</c:v>
                </c:pt>
                <c:pt idx="5636">
                  <c:v>-1.05600725571167</c:v>
                </c:pt>
                <c:pt idx="5637">
                  <c:v>-1.0539776601497599</c:v>
                </c:pt>
                <c:pt idx="5638">
                  <c:v>-1.0980322099486199</c:v>
                </c:pt>
                <c:pt idx="5639">
                  <c:v>-1.13909788189965</c:v>
                </c:pt>
                <c:pt idx="5640">
                  <c:v>-1.14554009034793</c:v>
                </c:pt>
                <c:pt idx="5641">
                  <c:v>-1.1509175648996499</c:v>
                </c:pt>
                <c:pt idx="5642">
                  <c:v>-1.15937684998073</c:v>
                </c:pt>
                <c:pt idx="5643">
                  <c:v>-1.16084993264152</c:v>
                </c:pt>
                <c:pt idx="5644">
                  <c:v>-1.1357218316164499</c:v>
                </c:pt>
                <c:pt idx="5645">
                  <c:v>-1.15575348890254</c:v>
                </c:pt>
                <c:pt idx="5646">
                  <c:v>-1.19816556386797</c:v>
                </c:pt>
                <c:pt idx="5647">
                  <c:v>-1.2074219256230301</c:v>
                </c:pt>
                <c:pt idx="5648">
                  <c:v>-1.1677742196880501</c:v>
                </c:pt>
                <c:pt idx="5649">
                  <c:v>-1.1420573600100801</c:v>
                </c:pt>
                <c:pt idx="5650">
                  <c:v>-1.1754094783854001</c:v>
                </c:pt>
                <c:pt idx="5651">
                  <c:v>-1.2255081869323301</c:v>
                </c:pt>
                <c:pt idx="5652">
                  <c:v>-1.22282094457034</c:v>
                </c:pt>
                <c:pt idx="5653">
                  <c:v>-1.17025368494728</c:v>
                </c:pt>
                <c:pt idx="5654">
                  <c:v>-1.1743233237899</c:v>
                </c:pt>
                <c:pt idx="5655">
                  <c:v>-1.24827355258571</c:v>
                </c:pt>
                <c:pt idx="5656">
                  <c:v>-1.27740225258907</c:v>
                </c:pt>
                <c:pt idx="5657">
                  <c:v>-1.2317135385958899</c:v>
                </c:pt>
                <c:pt idx="5658">
                  <c:v>-1.19096035455706</c:v>
                </c:pt>
                <c:pt idx="5659">
                  <c:v>-1.20715722362405</c:v>
                </c:pt>
                <c:pt idx="5660">
                  <c:v>-1.23896391769167</c:v>
                </c:pt>
                <c:pt idx="5661">
                  <c:v>-1.23149054789473</c:v>
                </c:pt>
                <c:pt idx="5662">
                  <c:v>-1.19450118077352</c:v>
                </c:pt>
                <c:pt idx="5663">
                  <c:v>-1.1952341308741501</c:v>
                </c:pt>
                <c:pt idx="5664">
                  <c:v>-1.21158226600997</c:v>
                </c:pt>
                <c:pt idx="5665">
                  <c:v>-1.18655411691088</c:v>
                </c:pt>
                <c:pt idx="5666">
                  <c:v>-1.1290481850148799</c:v>
                </c:pt>
                <c:pt idx="5667">
                  <c:v>-1.0911045986604699</c:v>
                </c:pt>
                <c:pt idx="5668">
                  <c:v>-1.1052221837356899</c:v>
                </c:pt>
                <c:pt idx="5669">
                  <c:v>-1.1660631095331799</c:v>
                </c:pt>
                <c:pt idx="5670">
                  <c:v>-1.20395554382554</c:v>
                </c:pt>
                <c:pt idx="5671">
                  <c:v>-1.17214662588139</c:v>
                </c:pt>
                <c:pt idx="5672">
                  <c:v>-1.1195645928519</c:v>
                </c:pt>
                <c:pt idx="5673">
                  <c:v>-1.1108658722297899</c:v>
                </c:pt>
                <c:pt idx="5674">
                  <c:v>-1.15529524724331</c:v>
                </c:pt>
                <c:pt idx="5675">
                  <c:v>-1.20746360909163</c:v>
                </c:pt>
                <c:pt idx="5676">
                  <c:v>-1.2070804488120901</c:v>
                </c:pt>
                <c:pt idx="5677">
                  <c:v>-1.1831457398840199</c:v>
                </c:pt>
                <c:pt idx="5678">
                  <c:v>-1.1760499582564901</c:v>
                </c:pt>
                <c:pt idx="5679">
                  <c:v>-1.2368662159530499</c:v>
                </c:pt>
                <c:pt idx="5680">
                  <c:v>-1.2742455537208699</c:v>
                </c:pt>
                <c:pt idx="5681">
                  <c:v>-1.2590198335835201</c:v>
                </c:pt>
                <c:pt idx="5682">
                  <c:v>-1.24025950654493</c:v>
                </c:pt>
                <c:pt idx="5683">
                  <c:v>-1.3176698817410899</c:v>
                </c:pt>
                <c:pt idx="5684">
                  <c:v>-1.3741021996974601</c:v>
                </c:pt>
                <c:pt idx="5685">
                  <c:v>-1.3487956842066</c:v>
                </c:pt>
                <c:pt idx="5686">
                  <c:v>-1.2823686713825799</c:v>
                </c:pt>
                <c:pt idx="5687">
                  <c:v>-1.3157336111256299</c:v>
                </c:pt>
                <c:pt idx="5688">
                  <c:v>-1.4512693859577399</c:v>
                </c:pt>
                <c:pt idx="5689">
                  <c:v>-1.52155697715053</c:v>
                </c:pt>
                <c:pt idx="5690">
                  <c:v>-1.46084712902342</c:v>
                </c:pt>
                <c:pt idx="5691">
                  <c:v>-1.37654267721922</c:v>
                </c:pt>
                <c:pt idx="5692">
                  <c:v>-1.3993167483847599</c:v>
                </c:pt>
                <c:pt idx="5693">
                  <c:v>-1.52186032922543</c:v>
                </c:pt>
                <c:pt idx="5694">
                  <c:v>-1.6152289194313001</c:v>
                </c:pt>
                <c:pt idx="5695">
                  <c:v>-1.5612866475915701</c:v>
                </c:pt>
                <c:pt idx="5696">
                  <c:v>-1.4702671789519</c:v>
                </c:pt>
                <c:pt idx="5697">
                  <c:v>-1.48127815490335</c:v>
                </c:pt>
                <c:pt idx="5698">
                  <c:v>-1.6068888725653201</c:v>
                </c:pt>
                <c:pt idx="5699">
                  <c:v>-1.71642875409423</c:v>
                </c:pt>
                <c:pt idx="5700">
                  <c:v>-1.67993619917132</c:v>
                </c:pt>
                <c:pt idx="5701">
                  <c:v>-1.5784464910070399</c:v>
                </c:pt>
                <c:pt idx="5702">
                  <c:v>-1.55038152272018</c:v>
                </c:pt>
                <c:pt idx="5703">
                  <c:v>-1.6404224911576599</c:v>
                </c:pt>
                <c:pt idx="5704">
                  <c:v>-1.7695735135038699</c:v>
                </c:pt>
                <c:pt idx="5705">
                  <c:v>-1.8034694692987301</c:v>
                </c:pt>
                <c:pt idx="5706">
                  <c:v>-1.7263364156771599</c:v>
                </c:pt>
                <c:pt idx="5707">
                  <c:v>-1.6652169891440201</c:v>
                </c:pt>
                <c:pt idx="5708">
                  <c:v>-1.7163820952156299</c:v>
                </c:pt>
                <c:pt idx="5709">
                  <c:v>-1.8425282551579001</c:v>
                </c:pt>
                <c:pt idx="5710">
                  <c:v>-1.9079302128961899</c:v>
                </c:pt>
                <c:pt idx="5711">
                  <c:v>-1.8301082219856499</c:v>
                </c:pt>
                <c:pt idx="5712">
                  <c:v>-1.73159379395292</c:v>
                </c:pt>
                <c:pt idx="5713">
                  <c:v>-1.7395890465305901</c:v>
                </c:pt>
                <c:pt idx="5714">
                  <c:v>-1.85239336098317</c:v>
                </c:pt>
                <c:pt idx="5715">
                  <c:v>-1.9354468297214</c:v>
                </c:pt>
                <c:pt idx="5716">
                  <c:v>-1.8737133025411401</c:v>
                </c:pt>
                <c:pt idx="5717">
                  <c:v>-1.7646822363563699</c:v>
                </c:pt>
                <c:pt idx="5718">
                  <c:v>-1.8087470082336901</c:v>
                </c:pt>
                <c:pt idx="5719">
                  <c:v>-1.9654828754895499</c:v>
                </c:pt>
                <c:pt idx="5720">
                  <c:v>-2.0397778335772001</c:v>
                </c:pt>
                <c:pt idx="5721">
                  <c:v>-1.9409618147854499</c:v>
                </c:pt>
                <c:pt idx="5722">
                  <c:v>-1.8155095250101001</c:v>
                </c:pt>
                <c:pt idx="5723">
                  <c:v>-1.8284117674282001</c:v>
                </c:pt>
                <c:pt idx="5724">
                  <c:v>-1.9912335322502399</c:v>
                </c:pt>
                <c:pt idx="5725">
                  <c:v>-2.08458258084337</c:v>
                </c:pt>
                <c:pt idx="5726">
                  <c:v>-2.0218943150094901</c:v>
                </c:pt>
                <c:pt idx="5727">
                  <c:v>-1.9319351062661601</c:v>
                </c:pt>
                <c:pt idx="5728">
                  <c:v>-1.9292626926677401</c:v>
                </c:pt>
                <c:pt idx="5729">
                  <c:v>-2.0283791082678899</c:v>
                </c:pt>
                <c:pt idx="5730">
                  <c:v>-2.1210714835397302</c:v>
                </c:pt>
                <c:pt idx="5731">
                  <c:v>-2.1178459531531599</c:v>
                </c:pt>
                <c:pt idx="5732">
                  <c:v>-2.02371475629797</c:v>
                </c:pt>
                <c:pt idx="5733">
                  <c:v>-1.9712939110160601</c:v>
                </c:pt>
                <c:pt idx="5734">
                  <c:v>-2.058377783699</c:v>
                </c:pt>
                <c:pt idx="5735">
                  <c:v>-2.1914490276367</c:v>
                </c:pt>
                <c:pt idx="5736">
                  <c:v>-2.1839199378695402</c:v>
                </c:pt>
                <c:pt idx="5737">
                  <c:v>-2.0262589323546001</c:v>
                </c:pt>
                <c:pt idx="5738">
                  <c:v>-1.9526286053367099</c:v>
                </c:pt>
                <c:pt idx="5739">
                  <c:v>-2.1076142355965999</c:v>
                </c:pt>
                <c:pt idx="5740">
                  <c:v>-2.2576843685686101</c:v>
                </c:pt>
                <c:pt idx="5741">
                  <c:v>-2.1791663007777999</c:v>
                </c:pt>
                <c:pt idx="5742">
                  <c:v>-1.96734509427597</c:v>
                </c:pt>
                <c:pt idx="5743">
                  <c:v>-1.93279100595276</c:v>
                </c:pt>
                <c:pt idx="5744">
                  <c:v>-2.1341280515163099</c:v>
                </c:pt>
                <c:pt idx="5745">
                  <c:v>-2.2796483621178201</c:v>
                </c:pt>
                <c:pt idx="5746">
                  <c:v>-2.1543178875176601</c:v>
                </c:pt>
                <c:pt idx="5747">
                  <c:v>-1.9526749948618001</c:v>
                </c:pt>
                <c:pt idx="5748">
                  <c:v>-1.95138620990019</c:v>
                </c:pt>
                <c:pt idx="5749">
                  <c:v>-2.13910023086384</c:v>
                </c:pt>
                <c:pt idx="5750">
                  <c:v>-2.24621793752029</c:v>
                </c:pt>
                <c:pt idx="5751">
                  <c:v>-2.129343222768</c:v>
                </c:pt>
                <c:pt idx="5752">
                  <c:v>-1.95934517177957</c:v>
                </c:pt>
                <c:pt idx="5753">
                  <c:v>-1.96294086089571</c:v>
                </c:pt>
                <c:pt idx="5754">
                  <c:v>-2.12237477523353</c:v>
                </c:pt>
                <c:pt idx="5755">
                  <c:v>-2.2304459577556401</c:v>
                </c:pt>
                <c:pt idx="5756">
                  <c:v>-2.1398674927440302</c:v>
                </c:pt>
                <c:pt idx="5757">
                  <c:v>-1.98793786077052</c:v>
                </c:pt>
                <c:pt idx="5758">
                  <c:v>-1.9761517629513601</c:v>
                </c:pt>
                <c:pt idx="5759">
                  <c:v>-2.0793779396933001</c:v>
                </c:pt>
                <c:pt idx="5760">
                  <c:v>-2.1503589023135898</c:v>
                </c:pt>
                <c:pt idx="5761">
                  <c:v>-2.1121021957734398</c:v>
                </c:pt>
                <c:pt idx="5762">
                  <c:v>-2.0367280817523201</c:v>
                </c:pt>
                <c:pt idx="5763">
                  <c:v>-2.0157342803378802</c:v>
                </c:pt>
                <c:pt idx="5764">
                  <c:v>-2.0536801882248601</c:v>
                </c:pt>
                <c:pt idx="5765">
                  <c:v>-2.0930842427270302</c:v>
                </c:pt>
                <c:pt idx="5766">
                  <c:v>-2.0794232226002598</c:v>
                </c:pt>
                <c:pt idx="5767">
                  <c:v>-2.00336342130089</c:v>
                </c:pt>
                <c:pt idx="5768">
                  <c:v>-1.91018167278957</c:v>
                </c:pt>
                <c:pt idx="5769">
                  <c:v>-1.8770087997596601</c:v>
                </c:pt>
                <c:pt idx="5770">
                  <c:v>-1.8902927754349701</c:v>
                </c:pt>
                <c:pt idx="5771">
                  <c:v>-1.87042755687187</c:v>
                </c:pt>
                <c:pt idx="5772">
                  <c:v>-1.7942167232389701</c:v>
                </c:pt>
                <c:pt idx="5773">
                  <c:v>-1.72048731361371</c:v>
                </c:pt>
                <c:pt idx="5774">
                  <c:v>-1.73382018276126</c:v>
                </c:pt>
                <c:pt idx="5775">
                  <c:v>-1.7823998539288299</c:v>
                </c:pt>
                <c:pt idx="5776">
                  <c:v>-1.75364414775049</c:v>
                </c:pt>
                <c:pt idx="5777">
                  <c:v>-1.6827784755037101</c:v>
                </c:pt>
                <c:pt idx="5778">
                  <c:v>-1.67185681100596</c:v>
                </c:pt>
                <c:pt idx="5779">
                  <c:v>-1.69324013534193</c:v>
                </c:pt>
                <c:pt idx="5780">
                  <c:v>-1.65454986229684</c:v>
                </c:pt>
                <c:pt idx="5781">
                  <c:v>-1.5698673012387301</c:v>
                </c:pt>
                <c:pt idx="5782">
                  <c:v>-1.5436341095708599</c:v>
                </c:pt>
                <c:pt idx="5783">
                  <c:v>-1.59441165315377</c:v>
                </c:pt>
                <c:pt idx="5784">
                  <c:v>-1.5943660772780299</c:v>
                </c:pt>
                <c:pt idx="5785">
                  <c:v>-1.50367904573994</c:v>
                </c:pt>
                <c:pt idx="5786">
                  <c:v>-1.4385116851645701</c:v>
                </c:pt>
                <c:pt idx="5787">
                  <c:v>-1.48573404660052</c:v>
                </c:pt>
                <c:pt idx="5788">
                  <c:v>-1.5505974587968501</c:v>
                </c:pt>
                <c:pt idx="5789">
                  <c:v>-1.5021607924229501</c:v>
                </c:pt>
                <c:pt idx="5790">
                  <c:v>-1.39503821286626</c:v>
                </c:pt>
                <c:pt idx="5791">
                  <c:v>-1.36899579048093</c:v>
                </c:pt>
                <c:pt idx="5792">
                  <c:v>-1.4253293822180799</c:v>
                </c:pt>
                <c:pt idx="5793">
                  <c:v>-1.45815434250397</c:v>
                </c:pt>
                <c:pt idx="5794">
                  <c:v>-1.4274094785332001</c:v>
                </c:pt>
                <c:pt idx="5795">
                  <c:v>-1.38178823566829</c:v>
                </c:pt>
                <c:pt idx="5796">
                  <c:v>-1.3862982453104</c:v>
                </c:pt>
                <c:pt idx="5797">
                  <c:v>-1.4140339473869901</c:v>
                </c:pt>
                <c:pt idx="5798">
                  <c:v>-1.40799412046661</c:v>
                </c:pt>
                <c:pt idx="5799">
                  <c:v>-1.3925019662540301</c:v>
                </c:pt>
                <c:pt idx="5800">
                  <c:v>-1.3998428230475199</c:v>
                </c:pt>
                <c:pt idx="5801">
                  <c:v>-1.42650431114051</c:v>
                </c:pt>
                <c:pt idx="5802">
                  <c:v>-1.4202192855376501</c:v>
                </c:pt>
                <c:pt idx="5803">
                  <c:v>-1.38564167562617</c:v>
                </c:pt>
                <c:pt idx="5804">
                  <c:v>-1.3769477382098201</c:v>
                </c:pt>
                <c:pt idx="5805">
                  <c:v>-1.4164356286378801</c:v>
                </c:pt>
                <c:pt idx="5806">
                  <c:v>-1.4600476277627099</c:v>
                </c:pt>
                <c:pt idx="5807">
                  <c:v>-1.44661989976077</c:v>
                </c:pt>
                <c:pt idx="5808">
                  <c:v>-1.41059327245875</c:v>
                </c:pt>
                <c:pt idx="5809">
                  <c:v>-1.42296857405915</c:v>
                </c:pt>
                <c:pt idx="5810">
                  <c:v>-1.4706105707816699</c:v>
                </c:pt>
                <c:pt idx="5811">
                  <c:v>-1.4891389559061501</c:v>
                </c:pt>
                <c:pt idx="5812">
                  <c:v>-1.4762818311471599</c:v>
                </c:pt>
                <c:pt idx="5813">
                  <c:v>-1.47125298059486</c:v>
                </c:pt>
                <c:pt idx="5814">
                  <c:v>-1.5153991492129499</c:v>
                </c:pt>
                <c:pt idx="5815">
                  <c:v>-1.5532032191024401</c:v>
                </c:pt>
                <c:pt idx="5816">
                  <c:v>-1.5592198149206999</c:v>
                </c:pt>
                <c:pt idx="5817">
                  <c:v>-1.5403296671991</c:v>
                </c:pt>
                <c:pt idx="5818">
                  <c:v>-1.54229699152307</c:v>
                </c:pt>
                <c:pt idx="5819">
                  <c:v>-1.57569819553222</c:v>
                </c:pt>
                <c:pt idx="5820">
                  <c:v>-1.60822958214657</c:v>
                </c:pt>
                <c:pt idx="5821">
                  <c:v>-1.60550579009088</c:v>
                </c:pt>
                <c:pt idx="5822">
                  <c:v>-1.57526395002895</c:v>
                </c:pt>
                <c:pt idx="5823">
                  <c:v>-1.5732647735623</c:v>
                </c:pt>
                <c:pt idx="5824">
                  <c:v>-1.5853392479958699</c:v>
                </c:pt>
                <c:pt idx="5825">
                  <c:v>-1.6066884423955801</c:v>
                </c:pt>
                <c:pt idx="5826">
                  <c:v>-1.6089245690938501</c:v>
                </c:pt>
                <c:pt idx="5827">
                  <c:v>-1.6021211377770299</c:v>
                </c:pt>
                <c:pt idx="5828">
                  <c:v>-1.59754813639321</c:v>
                </c:pt>
                <c:pt idx="5829">
                  <c:v>-1.6013666646225599</c:v>
                </c:pt>
                <c:pt idx="5830">
                  <c:v>-1.60047531932232</c:v>
                </c:pt>
                <c:pt idx="5831">
                  <c:v>-1.5614373405141999</c:v>
                </c:pt>
                <c:pt idx="5832">
                  <c:v>-1.5285252545805199</c:v>
                </c:pt>
                <c:pt idx="5833">
                  <c:v>-1.5106620353968401</c:v>
                </c:pt>
                <c:pt idx="5834">
                  <c:v>-1.53983695344956</c:v>
                </c:pt>
                <c:pt idx="5835">
                  <c:v>-1.5784548426670399</c:v>
                </c:pt>
                <c:pt idx="5836">
                  <c:v>-1.5636853431681099</c:v>
                </c:pt>
                <c:pt idx="5837">
                  <c:v>-1.50504858217431</c:v>
                </c:pt>
                <c:pt idx="5838">
                  <c:v>-1.4443686727576599</c:v>
                </c:pt>
                <c:pt idx="5839">
                  <c:v>-1.45864403277761</c:v>
                </c:pt>
                <c:pt idx="5840">
                  <c:v>-1.5173912023051299</c:v>
                </c:pt>
                <c:pt idx="5841">
                  <c:v>-1.5237479060188499</c:v>
                </c:pt>
                <c:pt idx="5842">
                  <c:v>-1.45528241148173</c:v>
                </c:pt>
                <c:pt idx="5843">
                  <c:v>-1.3918960170942101</c:v>
                </c:pt>
                <c:pt idx="5844">
                  <c:v>-1.4117540573676</c:v>
                </c:pt>
                <c:pt idx="5845">
                  <c:v>-1.4742676373383501</c:v>
                </c:pt>
                <c:pt idx="5846">
                  <c:v>-1.4860514827945499</c:v>
                </c:pt>
                <c:pt idx="5847">
                  <c:v>-1.41207511396368</c:v>
                </c:pt>
                <c:pt idx="5848">
                  <c:v>-1.32641487944985</c:v>
                </c:pt>
                <c:pt idx="5849">
                  <c:v>-1.32361708134652</c:v>
                </c:pt>
                <c:pt idx="5850">
                  <c:v>-1.3798495542724201</c:v>
                </c:pt>
                <c:pt idx="5851">
                  <c:v>-1.36276494528095</c:v>
                </c:pt>
                <c:pt idx="5852">
                  <c:v>-1.2692363016627699</c:v>
                </c:pt>
                <c:pt idx="5853">
                  <c:v>-1.22624729503678</c:v>
                </c:pt>
                <c:pt idx="5854">
                  <c:v>-1.2710497235954099</c:v>
                </c:pt>
                <c:pt idx="5855">
                  <c:v>-1.3125870872774501</c:v>
                </c:pt>
                <c:pt idx="5856">
                  <c:v>-1.2453243000284699</c:v>
                </c:pt>
                <c:pt idx="5857">
                  <c:v>-1.1310049294172499</c:v>
                </c:pt>
                <c:pt idx="5858">
                  <c:v>-1.08703954938397</c:v>
                </c:pt>
                <c:pt idx="5859">
                  <c:v>-1.1146397630918401</c:v>
                </c:pt>
                <c:pt idx="5860">
                  <c:v>-1.1227739293489001</c:v>
                </c:pt>
                <c:pt idx="5861">
                  <c:v>-1.04826563992986</c:v>
                </c:pt>
                <c:pt idx="5862">
                  <c:v>-0.96405467748957097</c:v>
                </c:pt>
                <c:pt idx="5863">
                  <c:v>-0.94404994004534604</c:v>
                </c:pt>
                <c:pt idx="5864">
                  <c:v>-0.940932726343646</c:v>
                </c:pt>
                <c:pt idx="5865">
                  <c:v>-0.87710089123623902</c:v>
                </c:pt>
                <c:pt idx="5866">
                  <c:v>-0.78584820165272595</c:v>
                </c:pt>
                <c:pt idx="5867">
                  <c:v>-0.75480127660915697</c:v>
                </c:pt>
                <c:pt idx="5868">
                  <c:v>-0.76726499978872198</c:v>
                </c:pt>
                <c:pt idx="5869">
                  <c:v>-0.73033916276892796</c:v>
                </c:pt>
                <c:pt idx="5870">
                  <c:v>-0.64072339703707804</c:v>
                </c:pt>
                <c:pt idx="5871">
                  <c:v>-0.60787063040612499</c:v>
                </c:pt>
                <c:pt idx="5872">
                  <c:v>-0.66450325588800696</c:v>
                </c:pt>
                <c:pt idx="5873">
                  <c:v>-0.69572604234051005</c:v>
                </c:pt>
                <c:pt idx="5874">
                  <c:v>-0.64091619835346503</c:v>
                </c:pt>
                <c:pt idx="5875">
                  <c:v>-0.54773783633075301</c:v>
                </c:pt>
                <c:pt idx="5876">
                  <c:v>-0.50383554453617296</c:v>
                </c:pt>
                <c:pt idx="5877">
                  <c:v>-0.53494746732223997</c:v>
                </c:pt>
                <c:pt idx="5878">
                  <c:v>-0.55502271318718499</c:v>
                </c:pt>
                <c:pt idx="5879">
                  <c:v>-0.51118715760330202</c:v>
                </c:pt>
                <c:pt idx="5880">
                  <c:v>-0.463882670922032</c:v>
                </c:pt>
                <c:pt idx="5881">
                  <c:v>-0.486411780690502</c:v>
                </c:pt>
                <c:pt idx="5882">
                  <c:v>-0.52752564736971397</c:v>
                </c:pt>
                <c:pt idx="5883">
                  <c:v>-0.49072845212566502</c:v>
                </c:pt>
                <c:pt idx="5884">
                  <c:v>-0.39109908227430801</c:v>
                </c:pt>
                <c:pt idx="5885">
                  <c:v>-0.351854972352242</c:v>
                </c:pt>
                <c:pt idx="5886">
                  <c:v>-0.38887586679476199</c:v>
                </c:pt>
                <c:pt idx="5887">
                  <c:v>-0.38880506612957699</c:v>
                </c:pt>
                <c:pt idx="5888">
                  <c:v>-0.29801257194421199</c:v>
                </c:pt>
                <c:pt idx="5889">
                  <c:v>-0.19083048521122201</c:v>
                </c:pt>
                <c:pt idx="5890">
                  <c:v>-0.19940787055097001</c:v>
                </c:pt>
                <c:pt idx="5891">
                  <c:v>-0.25906717885840103</c:v>
                </c:pt>
                <c:pt idx="5892">
                  <c:v>-0.24721908807981599</c:v>
                </c:pt>
                <c:pt idx="5893">
                  <c:v>-0.17022761841491199</c:v>
                </c:pt>
                <c:pt idx="5894">
                  <c:v>-0.120731845625243</c:v>
                </c:pt>
                <c:pt idx="5895">
                  <c:v>-0.144593490867549</c:v>
                </c:pt>
                <c:pt idx="5896">
                  <c:v>-0.174270988063597</c:v>
                </c:pt>
                <c:pt idx="5897">
                  <c:v>-0.17064918258884601</c:v>
                </c:pt>
                <c:pt idx="5898">
                  <c:v>-0.158284308009456</c:v>
                </c:pt>
                <c:pt idx="5899">
                  <c:v>-0.159807804839942</c:v>
                </c:pt>
                <c:pt idx="5900">
                  <c:v>-0.160236081643233</c:v>
                </c:pt>
                <c:pt idx="5901">
                  <c:v>-0.14936568917175899</c:v>
                </c:pt>
                <c:pt idx="5902">
                  <c:v>-0.15652153867159699</c:v>
                </c:pt>
                <c:pt idx="5903">
                  <c:v>-0.18952705382832799</c:v>
                </c:pt>
                <c:pt idx="5904">
                  <c:v>-0.199379623776195</c:v>
                </c:pt>
                <c:pt idx="5905">
                  <c:v>-0.15685460455824801</c:v>
                </c:pt>
                <c:pt idx="5906">
                  <c:v>-0.12166785281419799</c:v>
                </c:pt>
                <c:pt idx="5907">
                  <c:v>-0.146431358067104</c:v>
                </c:pt>
                <c:pt idx="5908">
                  <c:v>-0.19861712918725499</c:v>
                </c:pt>
                <c:pt idx="5909">
                  <c:v>-0.199572407601351</c:v>
                </c:pt>
                <c:pt idx="5910">
                  <c:v>-0.14852051533461</c:v>
                </c:pt>
                <c:pt idx="5911">
                  <c:v>-0.14904417221657701</c:v>
                </c:pt>
                <c:pt idx="5912">
                  <c:v>-0.21918514716111301</c:v>
                </c:pt>
                <c:pt idx="5913">
                  <c:v>-0.27200626838632003</c:v>
                </c:pt>
                <c:pt idx="5914">
                  <c:v>-0.23825935943816001</c:v>
                </c:pt>
                <c:pt idx="5915">
                  <c:v>-0.161427357276409</c:v>
                </c:pt>
                <c:pt idx="5916">
                  <c:v>-0.14616464144756899</c:v>
                </c:pt>
                <c:pt idx="5917">
                  <c:v>-0.21412068763740399</c:v>
                </c:pt>
                <c:pt idx="5918">
                  <c:v>-0.27341703583260801</c:v>
                </c:pt>
                <c:pt idx="5919">
                  <c:v>-0.24751575901748801</c:v>
                </c:pt>
                <c:pt idx="5920">
                  <c:v>-0.18716629819223801</c:v>
                </c:pt>
                <c:pt idx="5921">
                  <c:v>-0.20246950806767899</c:v>
                </c:pt>
                <c:pt idx="5922">
                  <c:v>-0.264037700775759</c:v>
                </c:pt>
                <c:pt idx="5923">
                  <c:v>-0.26411917469926</c:v>
                </c:pt>
                <c:pt idx="5924">
                  <c:v>-0.190161049450779</c:v>
                </c:pt>
                <c:pt idx="5925">
                  <c:v>-0.16694380837750999</c:v>
                </c:pt>
                <c:pt idx="5926">
                  <c:v>-0.26033213068365002</c:v>
                </c:pt>
                <c:pt idx="5927">
                  <c:v>-0.32260385109117301</c:v>
                </c:pt>
                <c:pt idx="5928">
                  <c:v>-0.25507681503239599</c:v>
                </c:pt>
                <c:pt idx="5929">
                  <c:v>-0.13935418448801301</c:v>
                </c:pt>
                <c:pt idx="5930">
                  <c:v>-0.14289775169493099</c:v>
                </c:pt>
                <c:pt idx="5931">
                  <c:v>-0.28751300509162497</c:v>
                </c:pt>
                <c:pt idx="5932">
                  <c:v>-0.37985871658307202</c:v>
                </c:pt>
                <c:pt idx="5933">
                  <c:v>-0.30314314069744303</c:v>
                </c:pt>
                <c:pt idx="5934">
                  <c:v>-0.16403405539631399</c:v>
                </c:pt>
                <c:pt idx="5935">
                  <c:v>-0.141830923771749</c:v>
                </c:pt>
                <c:pt idx="5936">
                  <c:v>-0.26152905040811403</c:v>
                </c:pt>
                <c:pt idx="5937">
                  <c:v>-0.35814068570053298</c:v>
                </c:pt>
                <c:pt idx="5938">
                  <c:v>-0.31802509055572098</c:v>
                </c:pt>
                <c:pt idx="5939">
                  <c:v>-0.21525257207468901</c:v>
                </c:pt>
                <c:pt idx="5940">
                  <c:v>-0.19880912786743399</c:v>
                </c:pt>
                <c:pt idx="5941">
                  <c:v>-0.27338526060898899</c:v>
                </c:pt>
                <c:pt idx="5942">
                  <c:v>-0.33143434600822202</c:v>
                </c:pt>
                <c:pt idx="5943">
                  <c:v>-0.30075561052529998</c:v>
                </c:pt>
                <c:pt idx="5944">
                  <c:v>-0.24419268645240699</c:v>
                </c:pt>
                <c:pt idx="5945">
                  <c:v>-0.244989959215274</c:v>
                </c:pt>
                <c:pt idx="5946">
                  <c:v>-0.28366419420629502</c:v>
                </c:pt>
                <c:pt idx="5947">
                  <c:v>-0.27596569227267698</c:v>
                </c:pt>
                <c:pt idx="5948">
                  <c:v>-0.22704919572660701</c:v>
                </c:pt>
                <c:pt idx="5949">
                  <c:v>-0.202382007272603</c:v>
                </c:pt>
                <c:pt idx="5950">
                  <c:v>-0.20511825080757201</c:v>
                </c:pt>
                <c:pt idx="5951">
                  <c:v>-0.19998530058126099</c:v>
                </c:pt>
                <c:pt idx="5952">
                  <c:v>-0.169126974907328</c:v>
                </c:pt>
                <c:pt idx="5953">
                  <c:v>-0.14801828257861799</c:v>
                </c:pt>
                <c:pt idx="5954">
                  <c:v>-0.14410254537199299</c:v>
                </c:pt>
                <c:pt idx="5955">
                  <c:v>-0.117012324360814</c:v>
                </c:pt>
                <c:pt idx="5956">
                  <c:v>-6.9838667865326401E-2</c:v>
                </c:pt>
                <c:pt idx="5957">
                  <c:v>-3.2478114436912599E-2</c:v>
                </c:pt>
                <c:pt idx="5958">
                  <c:v>-3.8932724193273302E-2</c:v>
                </c:pt>
                <c:pt idx="5959">
                  <c:v>-6.4369114400619695E-2</c:v>
                </c:pt>
                <c:pt idx="5960">
                  <c:v>-6.9231380778091905E-2</c:v>
                </c:pt>
                <c:pt idx="5961">
                  <c:v>-3.1623279413565797E-2</c:v>
                </c:pt>
                <c:pt idx="5962">
                  <c:v>2.36463496771648E-2</c:v>
                </c:pt>
                <c:pt idx="5963">
                  <c:v>2.33695329807233E-2</c:v>
                </c:pt>
                <c:pt idx="5964">
                  <c:v>-1.37817115435723E-2</c:v>
                </c:pt>
                <c:pt idx="5965">
                  <c:v>-6.0421342280392301E-3</c:v>
                </c:pt>
                <c:pt idx="5966">
                  <c:v>5.6549931700487797E-2</c:v>
                </c:pt>
                <c:pt idx="5967">
                  <c:v>0.109063599679203</c:v>
                </c:pt>
                <c:pt idx="5968">
                  <c:v>6.8393290483129393E-2</c:v>
                </c:pt>
                <c:pt idx="5969">
                  <c:v>-1.9399536754974599E-2</c:v>
                </c:pt>
                <c:pt idx="5970">
                  <c:v>-6.1938733723650302E-2</c:v>
                </c:pt>
                <c:pt idx="5971">
                  <c:v>-1.5373490349702401E-2</c:v>
                </c:pt>
                <c:pt idx="5972">
                  <c:v>3.9412195374865101E-2</c:v>
                </c:pt>
                <c:pt idx="5973">
                  <c:v>1.74170553415962E-2</c:v>
                </c:pt>
                <c:pt idx="5974">
                  <c:v>-9.7252506252203802E-2</c:v>
                </c:pt>
                <c:pt idx="5975">
                  <c:v>-0.15980008871972001</c:v>
                </c:pt>
                <c:pt idx="5976">
                  <c:v>-8.5317404052062701E-2</c:v>
                </c:pt>
                <c:pt idx="5977">
                  <c:v>-8.0446741283424199E-3</c:v>
                </c:pt>
                <c:pt idx="5978">
                  <c:v>-7.7188487860581703E-2</c:v>
                </c:pt>
                <c:pt idx="5979">
                  <c:v>-0.22243798240972901</c:v>
                </c:pt>
                <c:pt idx="5980">
                  <c:v>-0.25595964370114599</c:v>
                </c:pt>
                <c:pt idx="5981">
                  <c:v>-0.13046388488817201</c:v>
                </c:pt>
                <c:pt idx="5982">
                  <c:v>-4.3052761723373502E-2</c:v>
                </c:pt>
                <c:pt idx="5983">
                  <c:v>-0.122968340451223</c:v>
                </c:pt>
                <c:pt idx="5984">
                  <c:v>-0.26877760140359902</c:v>
                </c:pt>
                <c:pt idx="5985">
                  <c:v>-0.299031215565491</c:v>
                </c:pt>
                <c:pt idx="5986">
                  <c:v>-0.198104544935858</c:v>
                </c:pt>
                <c:pt idx="5987">
                  <c:v>-0.12639972074361999</c:v>
                </c:pt>
                <c:pt idx="5988">
                  <c:v>-0.20409468635509101</c:v>
                </c:pt>
                <c:pt idx="5989">
                  <c:v>-0.32895069724332798</c:v>
                </c:pt>
                <c:pt idx="5990">
                  <c:v>-0.35093717088940901</c:v>
                </c:pt>
                <c:pt idx="5991">
                  <c:v>-0.27172120589892701</c:v>
                </c:pt>
                <c:pt idx="5992">
                  <c:v>-0.248326684071287</c:v>
                </c:pt>
                <c:pt idx="5993">
                  <c:v>-0.35089177870361199</c:v>
                </c:pt>
                <c:pt idx="5994">
                  <c:v>-0.42110621587710201</c:v>
                </c:pt>
                <c:pt idx="5995">
                  <c:v>-0.38839866231881998</c:v>
                </c:pt>
                <c:pt idx="5996">
                  <c:v>-0.35639126323741199</c:v>
                </c:pt>
                <c:pt idx="5997">
                  <c:v>-0.41398167121803903</c:v>
                </c:pt>
                <c:pt idx="5998">
                  <c:v>-0.48866362492753901</c:v>
                </c:pt>
                <c:pt idx="5999">
                  <c:v>-0.49031190157052101</c:v>
                </c:pt>
                <c:pt idx="6000">
                  <c:v>-0.45985254917783802</c:v>
                </c:pt>
                <c:pt idx="6001">
                  <c:v>-0.478366726986791</c:v>
                </c:pt>
                <c:pt idx="6002">
                  <c:v>-0.53420910152558998</c:v>
                </c:pt>
                <c:pt idx="6003">
                  <c:v>-0.56420909376163297</c:v>
                </c:pt>
                <c:pt idx="6004">
                  <c:v>-0.57051620312199702</c:v>
                </c:pt>
                <c:pt idx="6005">
                  <c:v>-0.57976895324040301</c:v>
                </c:pt>
                <c:pt idx="6006">
                  <c:v>-0.61580179953068603</c:v>
                </c:pt>
                <c:pt idx="6007">
                  <c:v>-0.63825803262722003</c:v>
                </c:pt>
                <c:pt idx="6008">
                  <c:v>-0.61629985576814705</c:v>
                </c:pt>
                <c:pt idx="6009">
                  <c:v>-0.58396767201764899</c:v>
                </c:pt>
                <c:pt idx="6010">
                  <c:v>-0.59103427576053402</c:v>
                </c:pt>
                <c:pt idx="6011">
                  <c:v>-0.62950615251631303</c:v>
                </c:pt>
                <c:pt idx="6012">
                  <c:v>-0.65395940391238105</c:v>
                </c:pt>
                <c:pt idx="6013">
                  <c:v>-0.64180857317444395</c:v>
                </c:pt>
                <c:pt idx="6014">
                  <c:v>-0.61912667841426094</c:v>
                </c:pt>
                <c:pt idx="6015">
                  <c:v>-0.62647329082747605</c:v>
                </c:pt>
                <c:pt idx="6016">
                  <c:v>-0.64050521920779602</c:v>
                </c:pt>
                <c:pt idx="6017">
                  <c:v>-0.65051861653461096</c:v>
                </c:pt>
                <c:pt idx="6018">
                  <c:v>-0.64393592524640997</c:v>
                </c:pt>
                <c:pt idx="6019">
                  <c:v>-0.62095569296292297</c:v>
                </c:pt>
                <c:pt idx="6020">
                  <c:v>-0.59990142230458299</c:v>
                </c:pt>
                <c:pt idx="6021">
                  <c:v>-0.58176457835156703</c:v>
                </c:pt>
                <c:pt idx="6022">
                  <c:v>-0.56204729291232502</c:v>
                </c:pt>
                <c:pt idx="6023">
                  <c:v>-0.55387743192258598</c:v>
                </c:pt>
                <c:pt idx="6024">
                  <c:v>-0.57404270447776096</c:v>
                </c:pt>
                <c:pt idx="6025">
                  <c:v>-0.58744804473192802</c:v>
                </c:pt>
                <c:pt idx="6026">
                  <c:v>-0.57046488027253806</c:v>
                </c:pt>
                <c:pt idx="6027">
                  <c:v>-0.54826068738194</c:v>
                </c:pt>
                <c:pt idx="6028">
                  <c:v>-0.53759931198317101</c:v>
                </c:pt>
                <c:pt idx="6029">
                  <c:v>-0.54042725788155999</c:v>
                </c:pt>
                <c:pt idx="6030">
                  <c:v>-0.52884507246406498</c:v>
                </c:pt>
                <c:pt idx="6031">
                  <c:v>-0.50603289771174698</c:v>
                </c:pt>
                <c:pt idx="6032">
                  <c:v>-0.49414291594501902</c:v>
                </c:pt>
                <c:pt idx="6033">
                  <c:v>-0.489017541112787</c:v>
                </c:pt>
                <c:pt idx="6034">
                  <c:v>-0.50373326887094505</c:v>
                </c:pt>
                <c:pt idx="6035">
                  <c:v>-0.50089508180724296</c:v>
                </c:pt>
                <c:pt idx="6036">
                  <c:v>-0.47186401414430101</c:v>
                </c:pt>
                <c:pt idx="6037">
                  <c:v>-0.44445178763780202</c:v>
                </c:pt>
                <c:pt idx="6038">
                  <c:v>-0.43030519444224002</c:v>
                </c:pt>
                <c:pt idx="6039">
                  <c:v>-0.43635207535666598</c:v>
                </c:pt>
                <c:pt idx="6040">
                  <c:v>-0.43360794411972797</c:v>
                </c:pt>
                <c:pt idx="6041">
                  <c:v>-0.40612546544642197</c:v>
                </c:pt>
                <c:pt idx="6042">
                  <c:v>-0.38155301465837899</c:v>
                </c:pt>
                <c:pt idx="6043">
                  <c:v>-0.376643880511494</c:v>
                </c:pt>
                <c:pt idx="6044">
                  <c:v>-0.38254589774265901</c:v>
                </c:pt>
                <c:pt idx="6045">
                  <c:v>-0.40032372810509198</c:v>
                </c:pt>
                <c:pt idx="6046">
                  <c:v>-0.39066497882981799</c:v>
                </c:pt>
                <c:pt idx="6047">
                  <c:v>-0.345990744090244</c:v>
                </c:pt>
                <c:pt idx="6048">
                  <c:v>-0.30890874616159097</c:v>
                </c:pt>
                <c:pt idx="6049">
                  <c:v>-0.30197068306995301</c:v>
                </c:pt>
                <c:pt idx="6050">
                  <c:v>-0.326812174518124</c:v>
                </c:pt>
                <c:pt idx="6051">
                  <c:v>-0.33441675389056502</c:v>
                </c:pt>
                <c:pt idx="6052">
                  <c:v>-0.307576092560509</c:v>
                </c:pt>
                <c:pt idx="6053">
                  <c:v>-0.25624346016184002</c:v>
                </c:pt>
                <c:pt idx="6054">
                  <c:v>-0.232750722462469</c:v>
                </c:pt>
                <c:pt idx="6055">
                  <c:v>-0.25497395130420802</c:v>
                </c:pt>
                <c:pt idx="6056">
                  <c:v>-0.27318421102376</c:v>
                </c:pt>
                <c:pt idx="6057">
                  <c:v>-0.23123520940498499</c:v>
                </c:pt>
                <c:pt idx="6058">
                  <c:v>-0.15427658045984999</c:v>
                </c:pt>
                <c:pt idx="6059">
                  <c:v>-0.13693256684112501</c:v>
                </c:pt>
                <c:pt idx="6060">
                  <c:v>-0.176361279778632</c:v>
                </c:pt>
                <c:pt idx="6061">
                  <c:v>-0.176361133292289</c:v>
                </c:pt>
                <c:pt idx="6062">
                  <c:v>-0.120592422841383</c:v>
                </c:pt>
                <c:pt idx="6063">
                  <c:v>-9.2203004470491096E-2</c:v>
                </c:pt>
                <c:pt idx="6064">
                  <c:v>-0.14547772760255301</c:v>
                </c:pt>
                <c:pt idx="6065">
                  <c:v>-0.20829397711057099</c:v>
                </c:pt>
                <c:pt idx="6066">
                  <c:v>-0.17387166256975201</c:v>
                </c:pt>
                <c:pt idx="6067">
                  <c:v>-0.104119616739069</c:v>
                </c:pt>
                <c:pt idx="6068">
                  <c:v>-9.6624015540498903E-2</c:v>
                </c:pt>
                <c:pt idx="6069">
                  <c:v>-0.15790101815980501</c:v>
                </c:pt>
                <c:pt idx="6070">
                  <c:v>-0.17822305765025701</c:v>
                </c:pt>
                <c:pt idx="6071">
                  <c:v>-0.107318714132503</c:v>
                </c:pt>
                <c:pt idx="6072">
                  <c:v>-4.9831248049883897E-2</c:v>
                </c:pt>
                <c:pt idx="6073">
                  <c:v>-9.9042811939284506E-2</c:v>
                </c:pt>
                <c:pt idx="6074">
                  <c:v>-0.202104534782307</c:v>
                </c:pt>
                <c:pt idx="6075">
                  <c:v>-0.23423878138026999</c:v>
                </c:pt>
                <c:pt idx="6076">
                  <c:v>-0.143701689726697</c:v>
                </c:pt>
                <c:pt idx="6077">
                  <c:v>-5.1622519925757601E-2</c:v>
                </c:pt>
                <c:pt idx="6078">
                  <c:v>-8.0105352753378101E-2</c:v>
                </c:pt>
                <c:pt idx="6079">
                  <c:v>-0.19659232340347901</c:v>
                </c:pt>
                <c:pt idx="6080">
                  <c:v>-0.25502297967042797</c:v>
                </c:pt>
                <c:pt idx="6081">
                  <c:v>-0.18202935848049101</c:v>
                </c:pt>
                <c:pt idx="6082">
                  <c:v>-7.6043963023607802E-2</c:v>
                </c:pt>
                <c:pt idx="6083">
                  <c:v>-8.68604389240204E-2</c:v>
                </c:pt>
                <c:pt idx="6084">
                  <c:v>-0.22231239378322701</c:v>
                </c:pt>
                <c:pt idx="6085">
                  <c:v>-0.34825452347499197</c:v>
                </c:pt>
                <c:pt idx="6086">
                  <c:v>-0.33153666211722999</c:v>
                </c:pt>
                <c:pt idx="6087">
                  <c:v>-0.22304504144290099</c:v>
                </c:pt>
                <c:pt idx="6088">
                  <c:v>-0.19487822383294401</c:v>
                </c:pt>
                <c:pt idx="6089">
                  <c:v>-0.29881963729883398</c:v>
                </c:pt>
                <c:pt idx="6090">
                  <c:v>-0.39351531194887401</c:v>
                </c:pt>
                <c:pt idx="6091">
                  <c:v>-0.38077309016369998</c:v>
                </c:pt>
                <c:pt idx="6092">
                  <c:v>-0.34987665596887002</c:v>
                </c:pt>
                <c:pt idx="6093">
                  <c:v>-0.38301421204562303</c:v>
                </c:pt>
                <c:pt idx="6094">
                  <c:v>-0.44208207529521798</c:v>
                </c:pt>
                <c:pt idx="6095">
                  <c:v>-0.452655542414788</c:v>
                </c:pt>
                <c:pt idx="6096">
                  <c:v>-0.44862464903511001</c:v>
                </c:pt>
                <c:pt idx="6097">
                  <c:v>-0.51275304209374795</c:v>
                </c:pt>
                <c:pt idx="6098">
                  <c:v>-0.60229897111162201</c:v>
                </c:pt>
                <c:pt idx="6099">
                  <c:v>-0.61738496524827702</c:v>
                </c:pt>
                <c:pt idx="6100">
                  <c:v>-0.55353679712959503</c:v>
                </c:pt>
                <c:pt idx="6101">
                  <c:v>-0.54255582600848096</c:v>
                </c:pt>
                <c:pt idx="6102">
                  <c:v>-0.65888824174970695</c:v>
                </c:pt>
                <c:pt idx="6103">
                  <c:v>-0.79237638984051195</c:v>
                </c:pt>
                <c:pt idx="6104">
                  <c:v>-0.81035958808507702</c:v>
                </c:pt>
                <c:pt idx="6105">
                  <c:v>-0.75613478383411303</c:v>
                </c:pt>
                <c:pt idx="6106">
                  <c:v>-0.76372162250146403</c:v>
                </c:pt>
                <c:pt idx="6107">
                  <c:v>-0.85427369516344198</c:v>
                </c:pt>
                <c:pt idx="6108">
                  <c:v>-0.93045298178515101</c:v>
                </c:pt>
                <c:pt idx="6109">
                  <c:v>-0.952507323512918</c:v>
                </c:pt>
                <c:pt idx="6110">
                  <c:v>-0.94345243962885605</c:v>
                </c:pt>
                <c:pt idx="6111">
                  <c:v>-0.94442873762611101</c:v>
                </c:pt>
                <c:pt idx="6112">
                  <c:v>-0.96512575066032003</c:v>
                </c:pt>
                <c:pt idx="6113">
                  <c:v>-0.99758635612857904</c:v>
                </c:pt>
                <c:pt idx="6114">
                  <c:v>-1.038910650329</c:v>
                </c:pt>
                <c:pt idx="6115">
                  <c:v>-1.05528153614039</c:v>
                </c:pt>
                <c:pt idx="6116">
                  <c:v>-1.0206175112475</c:v>
                </c:pt>
                <c:pt idx="6117">
                  <c:v>-0.93979775170004098</c:v>
                </c:pt>
                <c:pt idx="6118">
                  <c:v>-0.88042810355929602</c:v>
                </c:pt>
                <c:pt idx="6119">
                  <c:v>-0.89230341001007196</c:v>
                </c:pt>
                <c:pt idx="6120">
                  <c:v>-0.907713770802558</c:v>
                </c:pt>
                <c:pt idx="6121">
                  <c:v>-0.89592644404055399</c:v>
                </c:pt>
                <c:pt idx="6122">
                  <c:v>-0.86273075250471698</c:v>
                </c:pt>
                <c:pt idx="6123">
                  <c:v>-0.84296060608130496</c:v>
                </c:pt>
                <c:pt idx="6124">
                  <c:v>-0.82011682414150699</c:v>
                </c:pt>
                <c:pt idx="6125">
                  <c:v>-0.79286187149256104</c:v>
                </c:pt>
                <c:pt idx="6126">
                  <c:v>-0.78809293739308806</c:v>
                </c:pt>
                <c:pt idx="6127">
                  <c:v>-0.79523776399497503</c:v>
                </c:pt>
                <c:pt idx="6128">
                  <c:v>-0.77862065052528295</c:v>
                </c:pt>
                <c:pt idx="6129">
                  <c:v>-0.73213123637816502</c:v>
                </c:pt>
                <c:pt idx="6130">
                  <c:v>-0.67531194490430801</c:v>
                </c:pt>
                <c:pt idx="6131">
                  <c:v>-0.64598726649518301</c:v>
                </c:pt>
                <c:pt idx="6132">
                  <c:v>-0.68936155607465799</c:v>
                </c:pt>
                <c:pt idx="6133">
                  <c:v>-0.74662923602193099</c:v>
                </c:pt>
                <c:pt idx="6134">
                  <c:v>-0.72878751553298504</c:v>
                </c:pt>
                <c:pt idx="6135">
                  <c:v>-0.66491309402166998</c:v>
                </c:pt>
                <c:pt idx="6136">
                  <c:v>-0.61761547622074797</c:v>
                </c:pt>
                <c:pt idx="6137">
                  <c:v>-0.658772465490017</c:v>
                </c:pt>
                <c:pt idx="6138">
                  <c:v>-0.74423742515733604</c:v>
                </c:pt>
                <c:pt idx="6139">
                  <c:v>-0.74806668138177201</c:v>
                </c:pt>
                <c:pt idx="6140">
                  <c:v>-0.673450339846283</c:v>
                </c:pt>
                <c:pt idx="6141">
                  <c:v>-0.60012229323154997</c:v>
                </c:pt>
                <c:pt idx="6142">
                  <c:v>-0.63479953175885795</c:v>
                </c:pt>
                <c:pt idx="6143">
                  <c:v>-0.72294345850713104</c:v>
                </c:pt>
                <c:pt idx="6144">
                  <c:v>-0.74245376531899798</c:v>
                </c:pt>
                <c:pt idx="6145">
                  <c:v>-0.71066632690681697</c:v>
                </c:pt>
                <c:pt idx="6146">
                  <c:v>-0.69516885236592396</c:v>
                </c:pt>
                <c:pt idx="6147">
                  <c:v>-0.72192100812003401</c:v>
                </c:pt>
                <c:pt idx="6148">
                  <c:v>-0.73182470909932795</c:v>
                </c:pt>
                <c:pt idx="6149">
                  <c:v>-0.69209494745538702</c:v>
                </c:pt>
                <c:pt idx="6150">
                  <c:v>-0.67831864118096497</c:v>
                </c:pt>
                <c:pt idx="6151">
                  <c:v>-0.72835400284481</c:v>
                </c:pt>
                <c:pt idx="6152">
                  <c:v>-0.76919301932983297</c:v>
                </c:pt>
                <c:pt idx="6153">
                  <c:v>-0.72852342574157003</c:v>
                </c:pt>
                <c:pt idx="6154">
                  <c:v>-0.642970228355778</c:v>
                </c:pt>
                <c:pt idx="6155">
                  <c:v>-0.63286040962901702</c:v>
                </c:pt>
                <c:pt idx="6156">
                  <c:v>-0.72643881629903695</c:v>
                </c:pt>
                <c:pt idx="6157">
                  <c:v>-0.78559361685887497</c:v>
                </c:pt>
                <c:pt idx="6158">
                  <c:v>-0.71240699189490897</c:v>
                </c:pt>
                <c:pt idx="6159">
                  <c:v>-0.58145616902882502</c:v>
                </c:pt>
                <c:pt idx="6160">
                  <c:v>-0.51554493466539897</c:v>
                </c:pt>
                <c:pt idx="6161">
                  <c:v>-0.56548276195763902</c:v>
                </c:pt>
                <c:pt idx="6162">
                  <c:v>-0.67820510538447798</c:v>
                </c:pt>
                <c:pt idx="6163">
                  <c:v>-0.70671080780471096</c:v>
                </c:pt>
                <c:pt idx="6164">
                  <c:v>-0.618461980028428</c:v>
                </c:pt>
                <c:pt idx="6165">
                  <c:v>-0.50523116694859005</c:v>
                </c:pt>
                <c:pt idx="6166">
                  <c:v>-0.49875069562068503</c:v>
                </c:pt>
                <c:pt idx="6167">
                  <c:v>-0.60689604636399896</c:v>
                </c:pt>
                <c:pt idx="6168">
                  <c:v>-0.664133634127551</c:v>
                </c:pt>
                <c:pt idx="6169">
                  <c:v>-0.58058337408292005</c:v>
                </c:pt>
                <c:pt idx="6170">
                  <c:v>-0.43823185024481798</c:v>
                </c:pt>
                <c:pt idx="6171">
                  <c:v>-0.392630780586671</c:v>
                </c:pt>
                <c:pt idx="6172">
                  <c:v>-0.49141756822211802</c:v>
                </c:pt>
                <c:pt idx="6173">
                  <c:v>-0.57923093409436799</c:v>
                </c:pt>
                <c:pt idx="6174">
                  <c:v>-0.53194032968423199</c:v>
                </c:pt>
                <c:pt idx="6175">
                  <c:v>-0.41616085590652502</c:v>
                </c:pt>
                <c:pt idx="6176">
                  <c:v>-0.366336322599352</c:v>
                </c:pt>
                <c:pt idx="6177">
                  <c:v>-0.37923707039314503</c:v>
                </c:pt>
                <c:pt idx="6178">
                  <c:v>-0.38878637211672601</c:v>
                </c:pt>
                <c:pt idx="6179">
                  <c:v>-0.36068965461083702</c:v>
                </c:pt>
                <c:pt idx="6180">
                  <c:v>-0.32927579889980002</c:v>
                </c:pt>
                <c:pt idx="6181">
                  <c:v>-0.32560144837890398</c:v>
                </c:pt>
                <c:pt idx="6182">
                  <c:v>-0.32808361744639503</c:v>
                </c:pt>
                <c:pt idx="6183">
                  <c:v>-0.309973674501208</c:v>
                </c:pt>
                <c:pt idx="6184">
                  <c:v>-0.29427088710323801</c:v>
                </c:pt>
                <c:pt idx="6185">
                  <c:v>-0.31306594888783901</c:v>
                </c:pt>
                <c:pt idx="6186">
                  <c:v>-0.343322102369853</c:v>
                </c:pt>
                <c:pt idx="6187">
                  <c:v>-0.32531203239474799</c:v>
                </c:pt>
                <c:pt idx="6188">
                  <c:v>-0.27530607090886799</c:v>
                </c:pt>
                <c:pt idx="6189">
                  <c:v>-0.24968560458626099</c:v>
                </c:pt>
                <c:pt idx="6190">
                  <c:v>-0.29750475212438199</c:v>
                </c:pt>
                <c:pt idx="6191">
                  <c:v>-0.36360173647420801</c:v>
                </c:pt>
                <c:pt idx="6192">
                  <c:v>-0.34346682451803101</c:v>
                </c:pt>
                <c:pt idx="6193">
                  <c:v>-0.251584267608848</c:v>
                </c:pt>
                <c:pt idx="6194">
                  <c:v>-0.195792772065601</c:v>
                </c:pt>
                <c:pt idx="6195">
                  <c:v>-0.24913969246881601</c:v>
                </c:pt>
                <c:pt idx="6196">
                  <c:v>-0.31421310801414298</c:v>
                </c:pt>
                <c:pt idx="6197">
                  <c:v>-0.29612056897974498</c:v>
                </c:pt>
                <c:pt idx="6198">
                  <c:v>-0.20823410796202699</c:v>
                </c:pt>
                <c:pt idx="6199">
                  <c:v>-0.157951250204831</c:v>
                </c:pt>
                <c:pt idx="6200">
                  <c:v>-0.215724056223564</c:v>
                </c:pt>
                <c:pt idx="6201">
                  <c:v>-0.30683795777556999</c:v>
                </c:pt>
                <c:pt idx="6202">
                  <c:v>-0.31056799633540699</c:v>
                </c:pt>
                <c:pt idx="6203">
                  <c:v>-0.22803211202710799</c:v>
                </c:pt>
                <c:pt idx="6204">
                  <c:v>-0.202592178912084</c:v>
                </c:pt>
                <c:pt idx="6205">
                  <c:v>-0.27087383568175399</c:v>
                </c:pt>
                <c:pt idx="6206">
                  <c:v>-0.36212212557893497</c:v>
                </c:pt>
                <c:pt idx="6207">
                  <c:v>-0.37617996809868198</c:v>
                </c:pt>
                <c:pt idx="6208">
                  <c:v>-0.30612822997926498</c:v>
                </c:pt>
                <c:pt idx="6209">
                  <c:v>-0.25684492797404301</c:v>
                </c:pt>
                <c:pt idx="6210">
                  <c:v>-0.313493272791532</c:v>
                </c:pt>
                <c:pt idx="6211">
                  <c:v>-0.44115172264261499</c:v>
                </c:pt>
                <c:pt idx="6212">
                  <c:v>-0.48990511653357699</c:v>
                </c:pt>
                <c:pt idx="6213">
                  <c:v>-0.40361157429336397</c:v>
                </c:pt>
                <c:pt idx="6214">
                  <c:v>-0.326146912109607</c:v>
                </c:pt>
                <c:pt idx="6215">
                  <c:v>-0.39085077472276403</c:v>
                </c:pt>
                <c:pt idx="6216">
                  <c:v>-0.53502196945959202</c:v>
                </c:pt>
                <c:pt idx="6217">
                  <c:v>-0.56140370503368298</c:v>
                </c:pt>
                <c:pt idx="6218">
                  <c:v>-0.442580320456329</c:v>
                </c:pt>
                <c:pt idx="6219">
                  <c:v>-0.364548665095355</c:v>
                </c:pt>
                <c:pt idx="6220">
                  <c:v>-0.46692893287763498</c:v>
                </c:pt>
                <c:pt idx="6221">
                  <c:v>-0.63850501433648699</c:v>
                </c:pt>
                <c:pt idx="6222">
                  <c:v>-0.666546788838843</c:v>
                </c:pt>
                <c:pt idx="6223">
                  <c:v>-0.533042581880522</c:v>
                </c:pt>
                <c:pt idx="6224">
                  <c:v>-0.45478784521895899</c:v>
                </c:pt>
                <c:pt idx="6225">
                  <c:v>-0.55657565895432903</c:v>
                </c:pt>
                <c:pt idx="6226">
                  <c:v>-0.70185024819289699</c:v>
                </c:pt>
                <c:pt idx="6227">
                  <c:v>-0.69704759352327905</c:v>
                </c:pt>
                <c:pt idx="6228">
                  <c:v>-0.58205927864077001</c:v>
                </c:pt>
                <c:pt idx="6229">
                  <c:v>-0.57025488190444595</c:v>
                </c:pt>
                <c:pt idx="6230">
                  <c:v>-0.70266327516054605</c:v>
                </c:pt>
                <c:pt idx="6231">
                  <c:v>-0.81981130720123396</c:v>
                </c:pt>
                <c:pt idx="6232">
                  <c:v>-0.79472010726880105</c:v>
                </c:pt>
                <c:pt idx="6233">
                  <c:v>-0.69669763095941994</c:v>
                </c:pt>
                <c:pt idx="6234">
                  <c:v>-0.70822464507543204</c:v>
                </c:pt>
                <c:pt idx="6235">
                  <c:v>-0.83140840628141099</c:v>
                </c:pt>
                <c:pt idx="6236">
                  <c:v>-0.93200600572407599</c:v>
                </c:pt>
                <c:pt idx="6237">
                  <c:v>-0.91614856133446598</c:v>
                </c:pt>
                <c:pt idx="6238">
                  <c:v>-0.84941523169669597</c:v>
                </c:pt>
                <c:pt idx="6239">
                  <c:v>-0.84801408890149299</c:v>
                </c:pt>
                <c:pt idx="6240">
                  <c:v>-0.94111191409143602</c:v>
                </c:pt>
                <c:pt idx="6241">
                  <c:v>-1.00738058889112</c:v>
                </c:pt>
                <c:pt idx="6242">
                  <c:v>-0.98748011315694795</c:v>
                </c:pt>
                <c:pt idx="6243">
                  <c:v>-0.92790023709295599</c:v>
                </c:pt>
                <c:pt idx="6244">
                  <c:v>-0.95212356224436601</c:v>
                </c:pt>
                <c:pt idx="6245">
                  <c:v>-1.0670995799885601</c:v>
                </c:pt>
                <c:pt idx="6246">
                  <c:v>-1.12749583024276</c:v>
                </c:pt>
                <c:pt idx="6247">
                  <c:v>-1.0708708255994499</c:v>
                </c:pt>
                <c:pt idx="6248">
                  <c:v>-0.98607070195748703</c:v>
                </c:pt>
                <c:pt idx="6249">
                  <c:v>-1.0297686332859799</c:v>
                </c:pt>
                <c:pt idx="6250">
                  <c:v>-1.1894373883254701</c:v>
                </c:pt>
                <c:pt idx="6251">
                  <c:v>-1.2526824715559099</c:v>
                </c:pt>
                <c:pt idx="6252">
                  <c:v>-1.1274859958713801</c:v>
                </c:pt>
                <c:pt idx="6253">
                  <c:v>-0.97036836610268995</c:v>
                </c:pt>
                <c:pt idx="6254">
                  <c:v>-1.01690058019045</c:v>
                </c:pt>
                <c:pt idx="6255">
                  <c:v>-1.2115872980843601</c:v>
                </c:pt>
                <c:pt idx="6256">
                  <c:v>-1.2812091051116501</c:v>
                </c:pt>
                <c:pt idx="6257">
                  <c:v>-1.1347538503321699</c:v>
                </c:pt>
                <c:pt idx="6258">
                  <c:v>-0.99637513680843803</c:v>
                </c:pt>
                <c:pt idx="6259">
                  <c:v>-1.0615332083625</c:v>
                </c:pt>
                <c:pt idx="6260">
                  <c:v>-1.2271351451968799</c:v>
                </c:pt>
                <c:pt idx="6261">
                  <c:v>-1.23906403521326</c:v>
                </c:pt>
                <c:pt idx="6262">
                  <c:v>-1.0593856456056501</c:v>
                </c:pt>
                <c:pt idx="6263">
                  <c:v>-0.95868464895039496</c:v>
                </c:pt>
                <c:pt idx="6264">
                  <c:v>-1.10145417000478</c:v>
                </c:pt>
                <c:pt idx="6265">
                  <c:v>-1.2702351848672599</c:v>
                </c:pt>
                <c:pt idx="6266">
                  <c:v>-1.2349371675093399</c:v>
                </c:pt>
                <c:pt idx="6267">
                  <c:v>-1.0598632872729401</c:v>
                </c:pt>
                <c:pt idx="6268">
                  <c:v>-1.0255291351856199</c:v>
                </c:pt>
                <c:pt idx="6269">
                  <c:v>-1.18757773866104</c:v>
                </c:pt>
                <c:pt idx="6270">
                  <c:v>-1.31512042000878</c:v>
                </c:pt>
                <c:pt idx="6271">
                  <c:v>-1.23236183760514</c:v>
                </c:pt>
                <c:pt idx="6272">
                  <c:v>-1.0541588418253101</c:v>
                </c:pt>
                <c:pt idx="6273">
                  <c:v>-1.04267958176507</c:v>
                </c:pt>
                <c:pt idx="6274">
                  <c:v>-1.2098387434331199</c:v>
                </c:pt>
                <c:pt idx="6275">
                  <c:v>-1.3029039328919201</c:v>
                </c:pt>
                <c:pt idx="6276">
                  <c:v>-1.19719826853054</c:v>
                </c:pt>
                <c:pt idx="6277">
                  <c:v>-1.0692760938565</c:v>
                </c:pt>
                <c:pt idx="6278">
                  <c:v>-1.08845989909366</c:v>
                </c:pt>
                <c:pt idx="6279">
                  <c:v>-1.2108665068922699</c:v>
                </c:pt>
                <c:pt idx="6280">
                  <c:v>-1.2292286768667899</c:v>
                </c:pt>
                <c:pt idx="6281">
                  <c:v>-1.0896138078921001</c:v>
                </c:pt>
                <c:pt idx="6282">
                  <c:v>-0.97057668684425302</c:v>
                </c:pt>
                <c:pt idx="6283">
                  <c:v>-1.02227278031415</c:v>
                </c:pt>
                <c:pt idx="6284">
                  <c:v>-1.15058888617028</c:v>
                </c:pt>
                <c:pt idx="6285">
                  <c:v>-1.1606658386579001</c:v>
                </c:pt>
                <c:pt idx="6286">
                  <c:v>-1.03292365729032</c:v>
                </c:pt>
                <c:pt idx="6287">
                  <c:v>-0.94381302193289596</c:v>
                </c:pt>
                <c:pt idx="6288">
                  <c:v>-1.00265562661883</c:v>
                </c:pt>
                <c:pt idx="6289">
                  <c:v>-1.10942068551324</c:v>
                </c:pt>
                <c:pt idx="6290">
                  <c:v>-1.0989612200621901</c:v>
                </c:pt>
                <c:pt idx="6291">
                  <c:v>-0.98007458438462403</c:v>
                </c:pt>
                <c:pt idx="6292">
                  <c:v>-0.91933039735408695</c:v>
                </c:pt>
                <c:pt idx="6293">
                  <c:v>-0.98317362948100095</c:v>
                </c:pt>
                <c:pt idx="6294">
                  <c:v>-1.0839474183228199</c:v>
                </c:pt>
                <c:pt idx="6295">
                  <c:v>-1.06568952362067</c:v>
                </c:pt>
                <c:pt idx="6296">
                  <c:v>-0.96820640084939602</c:v>
                </c:pt>
                <c:pt idx="6297">
                  <c:v>-0.94803391837103801</c:v>
                </c:pt>
                <c:pt idx="6298">
                  <c:v>-1.0152741474720901</c:v>
                </c:pt>
                <c:pt idx="6299">
                  <c:v>-1.0649572190559899</c:v>
                </c:pt>
                <c:pt idx="6300">
                  <c:v>-1.0243233327603001</c:v>
                </c:pt>
                <c:pt idx="6301">
                  <c:v>-0.94821741792577496</c:v>
                </c:pt>
                <c:pt idx="6302">
                  <c:v>-0.93369878675571205</c:v>
                </c:pt>
                <c:pt idx="6303">
                  <c:v>-0.97240473083061796</c:v>
                </c:pt>
                <c:pt idx="6304">
                  <c:v>-0.98621355327077198</c:v>
                </c:pt>
                <c:pt idx="6305">
                  <c:v>-0.93814350726705698</c:v>
                </c:pt>
                <c:pt idx="6306">
                  <c:v>-0.85102300822850896</c:v>
                </c:pt>
                <c:pt idx="6307">
                  <c:v>-0.77409528686155205</c:v>
                </c:pt>
                <c:pt idx="6308">
                  <c:v>-0.71843099792033605</c:v>
                </c:pt>
                <c:pt idx="6309">
                  <c:v>-0.69678311915754398</c:v>
                </c:pt>
                <c:pt idx="6310">
                  <c:v>-0.69976332855026102</c:v>
                </c:pt>
                <c:pt idx="6311">
                  <c:v>-0.68441698576634702</c:v>
                </c:pt>
                <c:pt idx="6312">
                  <c:v>-0.62133187238256904</c:v>
                </c:pt>
                <c:pt idx="6313">
                  <c:v>-0.54867120300667604</c:v>
                </c:pt>
                <c:pt idx="6314">
                  <c:v>-0.52096459925337502</c:v>
                </c:pt>
                <c:pt idx="6315">
                  <c:v>-0.54826936196434395</c:v>
                </c:pt>
                <c:pt idx="6316">
                  <c:v>-0.56600682700087601</c:v>
                </c:pt>
                <c:pt idx="6317">
                  <c:v>-0.53657595214809795</c:v>
                </c:pt>
                <c:pt idx="6318">
                  <c:v>-0.510293762694914</c:v>
                </c:pt>
                <c:pt idx="6319">
                  <c:v>-0.494239847492565</c:v>
                </c:pt>
                <c:pt idx="6320">
                  <c:v>-0.467910583408297</c:v>
                </c:pt>
                <c:pt idx="6321">
                  <c:v>-0.44380293457214698</c:v>
                </c:pt>
                <c:pt idx="6322">
                  <c:v>-0.43754214633918298</c:v>
                </c:pt>
                <c:pt idx="6323">
                  <c:v>-0.47414455952525703</c:v>
                </c:pt>
                <c:pt idx="6324">
                  <c:v>-0.49212525773384602</c:v>
                </c:pt>
                <c:pt idx="6325">
                  <c:v>-0.46151400231673201</c:v>
                </c:pt>
                <c:pt idx="6326">
                  <c:v>-0.41469845252294102</c:v>
                </c:pt>
                <c:pt idx="6327">
                  <c:v>-0.38544195214626598</c:v>
                </c:pt>
                <c:pt idx="6328">
                  <c:v>-0.392485121391416</c:v>
                </c:pt>
                <c:pt idx="6329">
                  <c:v>-0.42749092594482302</c:v>
                </c:pt>
                <c:pt idx="6330">
                  <c:v>-0.42821644461270097</c:v>
                </c:pt>
                <c:pt idx="6331">
                  <c:v>-0.36895979573392801</c:v>
                </c:pt>
                <c:pt idx="6332">
                  <c:v>-0.28578409729260501</c:v>
                </c:pt>
                <c:pt idx="6333">
                  <c:v>-0.25025060546508299</c:v>
                </c:pt>
                <c:pt idx="6334">
                  <c:v>-0.29494326568044399</c:v>
                </c:pt>
                <c:pt idx="6335">
                  <c:v>-0.342160258558521</c:v>
                </c:pt>
                <c:pt idx="6336">
                  <c:v>-0.30952905708932099</c:v>
                </c:pt>
                <c:pt idx="6337">
                  <c:v>-0.19744794997197301</c:v>
                </c:pt>
                <c:pt idx="6338">
                  <c:v>-9.5814950628550805E-2</c:v>
                </c:pt>
                <c:pt idx="6339">
                  <c:v>-9.2166180306804693E-2</c:v>
                </c:pt>
                <c:pt idx="6340">
                  <c:v>-0.16469944243294701</c:v>
                </c:pt>
                <c:pt idx="6341">
                  <c:v>-0.19417755751274501</c:v>
                </c:pt>
                <c:pt idx="6342">
                  <c:v>-9.3505711653761994E-2</c:v>
                </c:pt>
                <c:pt idx="6343">
                  <c:v>3.7878211815908003E-2</c:v>
                </c:pt>
                <c:pt idx="6344">
                  <c:v>5.7922425281049003E-2</c:v>
                </c:pt>
                <c:pt idx="6345">
                  <c:v>-2.33614424640507E-2</c:v>
                </c:pt>
                <c:pt idx="6346">
                  <c:v>-7.2411243585577198E-2</c:v>
                </c:pt>
                <c:pt idx="6347">
                  <c:v>1.03131135732752E-2</c:v>
                </c:pt>
                <c:pt idx="6348">
                  <c:v>0.13648724952493299</c:v>
                </c:pt>
                <c:pt idx="6349">
                  <c:v>0.174474409457573</c:v>
                </c:pt>
                <c:pt idx="6350">
                  <c:v>0.10900690260656599</c:v>
                </c:pt>
                <c:pt idx="6351">
                  <c:v>5.0867345267903298E-2</c:v>
                </c:pt>
                <c:pt idx="6352">
                  <c:v>9.9927377782449797E-2</c:v>
                </c:pt>
                <c:pt idx="6353">
                  <c:v>0.19403004447161701</c:v>
                </c:pt>
                <c:pt idx="6354">
                  <c:v>0.21874855515451899</c:v>
                </c:pt>
                <c:pt idx="6355">
                  <c:v>0.15709237019434799</c:v>
                </c:pt>
                <c:pt idx="6356">
                  <c:v>0.11958012062133599</c:v>
                </c:pt>
                <c:pt idx="6357">
                  <c:v>0.160932077879792</c:v>
                </c:pt>
                <c:pt idx="6358">
                  <c:v>0.23376034176052901</c:v>
                </c:pt>
                <c:pt idx="6359">
                  <c:v>0.251363938913783</c:v>
                </c:pt>
                <c:pt idx="6360">
                  <c:v>0.20873716845878201</c:v>
                </c:pt>
                <c:pt idx="6361">
                  <c:v>0.15261130477797699</c:v>
                </c:pt>
                <c:pt idx="6362">
                  <c:v>0.113046620545731</c:v>
                </c:pt>
                <c:pt idx="6363">
                  <c:v>0.10448101732058</c:v>
                </c:pt>
                <c:pt idx="6364">
                  <c:v>0.13373631877612899</c:v>
                </c:pt>
                <c:pt idx="6365">
                  <c:v>0.17795643743014</c:v>
                </c:pt>
                <c:pt idx="6366">
                  <c:v>0.17121317917791101</c:v>
                </c:pt>
                <c:pt idx="6367">
                  <c:v>0.122761976060019</c:v>
                </c:pt>
                <c:pt idx="6368">
                  <c:v>9.7502809418870101E-2</c:v>
                </c:pt>
                <c:pt idx="6369">
                  <c:v>0.11393281926262901</c:v>
                </c:pt>
                <c:pt idx="6370">
                  <c:v>0.15820196291934899</c:v>
                </c:pt>
                <c:pt idx="6371">
                  <c:v>0.173964905821691</c:v>
                </c:pt>
                <c:pt idx="6372">
                  <c:v>0.13945487211645899</c:v>
                </c:pt>
                <c:pt idx="6373">
                  <c:v>9.0564968513987695E-2</c:v>
                </c:pt>
                <c:pt idx="6374">
                  <c:v>8.7063740628721506E-2</c:v>
                </c:pt>
                <c:pt idx="6375">
                  <c:v>0.122121875166968</c:v>
                </c:pt>
                <c:pt idx="6376">
                  <c:v>0.13121629600040299</c:v>
                </c:pt>
                <c:pt idx="6377">
                  <c:v>7.3965936330395707E-2</c:v>
                </c:pt>
                <c:pt idx="6378">
                  <c:v>4.87504226691442E-2</c:v>
                </c:pt>
                <c:pt idx="6379">
                  <c:v>0.12368913429168001</c:v>
                </c:pt>
                <c:pt idx="6380">
                  <c:v>0.218865532857904</c:v>
                </c:pt>
                <c:pt idx="6381">
                  <c:v>0.19978129051705201</c:v>
                </c:pt>
                <c:pt idx="6382">
                  <c:v>0.100126319390781</c:v>
                </c:pt>
                <c:pt idx="6383">
                  <c:v>6.4688470469434295E-2</c:v>
                </c:pt>
                <c:pt idx="6384">
                  <c:v>0.16219830634284399</c:v>
                </c:pt>
                <c:pt idx="6385">
                  <c:v>0.28496112550303099</c:v>
                </c:pt>
                <c:pt idx="6386">
                  <c:v>0.26612827077811102</c:v>
                </c:pt>
                <c:pt idx="6387">
                  <c:v>0.153948234878555</c:v>
                </c:pt>
                <c:pt idx="6388">
                  <c:v>8.9521865041319801E-2</c:v>
                </c:pt>
                <c:pt idx="6389">
                  <c:v>0.155638769439534</c:v>
                </c:pt>
                <c:pt idx="6390">
                  <c:v>0.26101443928236201</c:v>
                </c:pt>
                <c:pt idx="6391">
                  <c:v>0.284686489515038</c:v>
                </c:pt>
                <c:pt idx="6392">
                  <c:v>0.21555229660165701</c:v>
                </c:pt>
                <c:pt idx="6393">
                  <c:v>0.14189847990429799</c:v>
                </c:pt>
                <c:pt idx="6394">
                  <c:v>0.16345932605098301</c:v>
                </c:pt>
                <c:pt idx="6395">
                  <c:v>0.245736423379909</c:v>
                </c:pt>
                <c:pt idx="6396">
                  <c:v>0.29876636987366101</c:v>
                </c:pt>
                <c:pt idx="6397">
                  <c:v>0.29542446453176302</c:v>
                </c:pt>
                <c:pt idx="6398">
                  <c:v>0.27403134263009499</c:v>
                </c:pt>
                <c:pt idx="6399">
                  <c:v>0.29004599870538</c:v>
                </c:pt>
                <c:pt idx="6400">
                  <c:v>0.31275176751571998</c:v>
                </c:pt>
                <c:pt idx="6401">
                  <c:v>0.34726210888012998</c:v>
                </c:pt>
                <c:pt idx="6402">
                  <c:v>0.39022799014286103</c:v>
                </c:pt>
                <c:pt idx="6403">
                  <c:v>0.41033961729146901</c:v>
                </c:pt>
                <c:pt idx="6404">
                  <c:v>0.38318671750928901</c:v>
                </c:pt>
                <c:pt idx="6405">
                  <c:v>0.32510091169359601</c:v>
                </c:pt>
                <c:pt idx="6406">
                  <c:v>0.322168527355572</c:v>
                </c:pt>
                <c:pt idx="6407">
                  <c:v>0.398419809913789</c:v>
                </c:pt>
                <c:pt idx="6408">
                  <c:v>0.45896711207656399</c:v>
                </c:pt>
                <c:pt idx="6409">
                  <c:v>0.45912959214912502</c:v>
                </c:pt>
                <c:pt idx="6410">
                  <c:v>0.42338558111165903</c:v>
                </c:pt>
                <c:pt idx="6411">
                  <c:v>0.40683855837494298</c:v>
                </c:pt>
                <c:pt idx="6412">
                  <c:v>0.46030019428631802</c:v>
                </c:pt>
                <c:pt idx="6413">
                  <c:v>0.53660221146181097</c:v>
                </c:pt>
                <c:pt idx="6414">
                  <c:v>0.58036153602560603</c:v>
                </c:pt>
                <c:pt idx="6415">
                  <c:v>0.57574125224623096</c:v>
                </c:pt>
                <c:pt idx="6416">
                  <c:v>0.561435411053537</c:v>
                </c:pt>
                <c:pt idx="6417">
                  <c:v>0.57699429351342202</c:v>
                </c:pt>
                <c:pt idx="6418">
                  <c:v>0.61056178305963704</c:v>
                </c:pt>
                <c:pt idx="6419">
                  <c:v>0.63028312413406695</c:v>
                </c:pt>
                <c:pt idx="6420">
                  <c:v>0.64789347671103303</c:v>
                </c:pt>
                <c:pt idx="6421">
                  <c:v>0.70433112873533299</c:v>
                </c:pt>
                <c:pt idx="6422">
                  <c:v>0.77357007097525299</c:v>
                </c:pt>
                <c:pt idx="6423">
                  <c:v>0.76346000430518701</c:v>
                </c:pt>
                <c:pt idx="6424">
                  <c:v>0.66685664972177905</c:v>
                </c:pt>
                <c:pt idx="6425">
                  <c:v>0.60254587421482597</c:v>
                </c:pt>
                <c:pt idx="6426">
                  <c:v>0.65787342203702703</c:v>
                </c:pt>
                <c:pt idx="6427">
                  <c:v>0.76616087760177698</c:v>
                </c:pt>
                <c:pt idx="6428">
                  <c:v>0.79853376203312998</c:v>
                </c:pt>
                <c:pt idx="6429">
                  <c:v>0.70801191084866799</c:v>
                </c:pt>
                <c:pt idx="6430">
                  <c:v>0.605965642387431</c:v>
                </c:pt>
                <c:pt idx="6431">
                  <c:v>0.61716648278115804</c:v>
                </c:pt>
                <c:pt idx="6432">
                  <c:v>0.71220300782376</c:v>
                </c:pt>
                <c:pt idx="6433">
                  <c:v>0.78524534456747097</c:v>
                </c:pt>
                <c:pt idx="6434">
                  <c:v>0.75475912822969304</c:v>
                </c:pt>
                <c:pt idx="6435">
                  <c:v>0.68016875299079504</c:v>
                </c:pt>
                <c:pt idx="6436">
                  <c:v>0.65036409681586305</c:v>
                </c:pt>
                <c:pt idx="6437">
                  <c:v>0.68461774164880695</c:v>
                </c:pt>
                <c:pt idx="6438">
                  <c:v>0.71257526061297904</c:v>
                </c:pt>
                <c:pt idx="6439">
                  <c:v>0.65261592301625604</c:v>
                </c:pt>
                <c:pt idx="6440">
                  <c:v>0.57494190286285995</c:v>
                </c:pt>
                <c:pt idx="6441">
                  <c:v>0.559454983747116</c:v>
                </c:pt>
                <c:pt idx="6442">
                  <c:v>0.61775304704987299</c:v>
                </c:pt>
                <c:pt idx="6443">
                  <c:v>0.67075930338272305</c:v>
                </c:pt>
                <c:pt idx="6444">
                  <c:v>0.62401309231742597</c:v>
                </c:pt>
                <c:pt idx="6445">
                  <c:v>0.52742830659651896</c:v>
                </c:pt>
                <c:pt idx="6446">
                  <c:v>0.50093761439059303</c:v>
                </c:pt>
                <c:pt idx="6447">
                  <c:v>0.55711710275249904</c:v>
                </c:pt>
                <c:pt idx="6448">
                  <c:v>0.59274122696724796</c:v>
                </c:pt>
                <c:pt idx="6449">
                  <c:v>0.54255056679487201</c:v>
                </c:pt>
                <c:pt idx="6450">
                  <c:v>0.454726523777708</c:v>
                </c:pt>
                <c:pt idx="6451">
                  <c:v>0.428701713095065</c:v>
                </c:pt>
                <c:pt idx="6452">
                  <c:v>0.47144940253926299</c:v>
                </c:pt>
                <c:pt idx="6453">
                  <c:v>0.49477144689515701</c:v>
                </c:pt>
                <c:pt idx="6454">
                  <c:v>0.431644163168797</c:v>
                </c:pt>
                <c:pt idx="6455">
                  <c:v>0.33651653584435298</c:v>
                </c:pt>
                <c:pt idx="6456">
                  <c:v>0.29793930279957598</c:v>
                </c:pt>
                <c:pt idx="6457">
                  <c:v>0.324992528802653</c:v>
                </c:pt>
                <c:pt idx="6458">
                  <c:v>0.32807106498377397</c:v>
                </c:pt>
                <c:pt idx="6459">
                  <c:v>0.25479132474102001</c:v>
                </c:pt>
                <c:pt idx="6460">
                  <c:v>0.15719683153042699</c:v>
                </c:pt>
                <c:pt idx="6461">
                  <c:v>0.124854640061727</c:v>
                </c:pt>
                <c:pt idx="6462">
                  <c:v>0.13988375416870699</c:v>
                </c:pt>
                <c:pt idx="6463">
                  <c:v>0.134519444225247</c:v>
                </c:pt>
                <c:pt idx="6464">
                  <c:v>8.33630414655743E-2</c:v>
                </c:pt>
                <c:pt idx="6465">
                  <c:v>4.7979297622063599E-2</c:v>
                </c:pt>
                <c:pt idx="6466">
                  <c:v>3.8265367262638898E-2</c:v>
                </c:pt>
                <c:pt idx="6467">
                  <c:v>2.4770621713329801E-2</c:v>
                </c:pt>
                <c:pt idx="6468">
                  <c:v>-2.1228824443255598E-3</c:v>
                </c:pt>
                <c:pt idx="6469">
                  <c:v>-1.4259590577978499E-2</c:v>
                </c:pt>
                <c:pt idx="6470">
                  <c:v>9.50547843446258E-3</c:v>
                </c:pt>
                <c:pt idx="6471">
                  <c:v>4.2741753526840398E-2</c:v>
                </c:pt>
                <c:pt idx="6472">
                  <c:v>1.8092908431242401E-2</c:v>
                </c:pt>
                <c:pt idx="6473">
                  <c:v>-4.0916436583984202E-2</c:v>
                </c:pt>
                <c:pt idx="6474">
                  <c:v>-3.8713135339207803E-2</c:v>
                </c:pt>
                <c:pt idx="6475">
                  <c:v>1.37239025149398E-2</c:v>
                </c:pt>
                <c:pt idx="6476">
                  <c:v>1.98433183209232E-2</c:v>
                </c:pt>
                <c:pt idx="6477">
                  <c:v>-2.4519123021633501E-2</c:v>
                </c:pt>
                <c:pt idx="6478">
                  <c:v>-6.3444768329531998E-2</c:v>
                </c:pt>
                <c:pt idx="6479">
                  <c:v>-4.0087355126558998E-2</c:v>
                </c:pt>
                <c:pt idx="6480">
                  <c:v>3.0143512357398001E-2</c:v>
                </c:pt>
                <c:pt idx="6481">
                  <c:v>4.4838365387334898E-2</c:v>
                </c:pt>
                <c:pt idx="6482">
                  <c:v>-1.75922063221776E-2</c:v>
                </c:pt>
                <c:pt idx="6483">
                  <c:v>-8.4612607348219598E-2</c:v>
                </c:pt>
                <c:pt idx="6484">
                  <c:v>-8.7733277870313403E-2</c:v>
                </c:pt>
                <c:pt idx="6485">
                  <c:v>-4.9007843069290402E-2</c:v>
                </c:pt>
                <c:pt idx="6486">
                  <c:v>-2.76488644895494E-2</c:v>
                </c:pt>
                <c:pt idx="6487">
                  <c:v>-6.3718445581685004E-2</c:v>
                </c:pt>
                <c:pt idx="6488">
                  <c:v>-0.119486453917261</c:v>
                </c:pt>
                <c:pt idx="6489">
                  <c:v>-0.120508437785076</c:v>
                </c:pt>
                <c:pt idx="6490">
                  <c:v>-8.3766592642689305E-2</c:v>
                </c:pt>
                <c:pt idx="6491">
                  <c:v>-5.1134744042599302E-2</c:v>
                </c:pt>
                <c:pt idx="6492">
                  <c:v>-5.6597725852299101E-2</c:v>
                </c:pt>
                <c:pt idx="6493">
                  <c:v>-0.10488272645886799</c:v>
                </c:pt>
                <c:pt idx="6494">
                  <c:v>-0.15098826188855699</c:v>
                </c:pt>
                <c:pt idx="6495">
                  <c:v>-0.16433884767479801</c:v>
                </c:pt>
                <c:pt idx="6496">
                  <c:v>-0.13864943158642901</c:v>
                </c:pt>
                <c:pt idx="6497">
                  <c:v>-9.9716561359571104E-2</c:v>
                </c:pt>
                <c:pt idx="6498">
                  <c:v>-0.12521842940154199</c:v>
                </c:pt>
                <c:pt idx="6499">
                  <c:v>-0.186491048889422</c:v>
                </c:pt>
                <c:pt idx="6500">
                  <c:v>-0.203147639746902</c:v>
                </c:pt>
                <c:pt idx="6501">
                  <c:v>-0.18285248944545099</c:v>
                </c:pt>
                <c:pt idx="6502">
                  <c:v>-0.18486579788742499</c:v>
                </c:pt>
                <c:pt idx="6503">
                  <c:v>-0.21810377626067601</c:v>
                </c:pt>
                <c:pt idx="6504">
                  <c:v>-0.25536318434563998</c:v>
                </c:pt>
                <c:pt idx="6505">
                  <c:v>-0.25541286827751702</c:v>
                </c:pt>
                <c:pt idx="6506">
                  <c:v>-0.23621824025590801</c:v>
                </c:pt>
                <c:pt idx="6507">
                  <c:v>-0.23447022653817801</c:v>
                </c:pt>
                <c:pt idx="6508">
                  <c:v>-0.21673500724460801</c:v>
                </c:pt>
                <c:pt idx="6509">
                  <c:v>-0.19251034850412899</c:v>
                </c:pt>
                <c:pt idx="6510">
                  <c:v>-0.212804500691333</c:v>
                </c:pt>
                <c:pt idx="6511">
                  <c:v>-0.29696639089354399</c:v>
                </c:pt>
                <c:pt idx="6512">
                  <c:v>-0.34948743600455101</c:v>
                </c:pt>
                <c:pt idx="6513">
                  <c:v>-0.28982795700525799</c:v>
                </c:pt>
                <c:pt idx="6514">
                  <c:v>-0.17857792472841499</c:v>
                </c:pt>
                <c:pt idx="6515">
                  <c:v>-0.18959662201035599</c:v>
                </c:pt>
                <c:pt idx="6516">
                  <c:v>-0.34390933808549501</c:v>
                </c:pt>
                <c:pt idx="6517">
                  <c:v>-0.43494810551021601</c:v>
                </c:pt>
                <c:pt idx="6518">
                  <c:v>-0.31257998443845703</c:v>
                </c:pt>
                <c:pt idx="6519">
                  <c:v>-7.9439559421786002E-2</c:v>
                </c:pt>
                <c:pt idx="6520">
                  <c:v>-1.0529991599923899E-2</c:v>
                </c:pt>
                <c:pt idx="6521">
                  <c:v>-0.223773404115547</c:v>
                </c:pt>
                <c:pt idx="6522">
                  <c:v>-0.43965511353036302</c:v>
                </c:pt>
                <c:pt idx="6523">
                  <c:v>-0.37397228705225399</c:v>
                </c:pt>
                <c:pt idx="6524">
                  <c:v>-0.121968060963524</c:v>
                </c:pt>
                <c:pt idx="6525">
                  <c:v>6.6173376100664395E-4</c:v>
                </c:pt>
                <c:pt idx="6526">
                  <c:v>-0.16053817833815701</c:v>
                </c:pt>
                <c:pt idx="6527">
                  <c:v>-0.36947919233716597</c:v>
                </c:pt>
                <c:pt idx="6528">
                  <c:v>-0.33432060979424699</c:v>
                </c:pt>
                <c:pt idx="6529">
                  <c:v>-0.12234447094192499</c:v>
                </c:pt>
                <c:pt idx="6530">
                  <c:v>1.2250584933269601E-2</c:v>
                </c:pt>
                <c:pt idx="6531">
                  <c:v>-7.7558302879566499E-2</c:v>
                </c:pt>
                <c:pt idx="6532">
                  <c:v>-0.215365174873454</c:v>
                </c:pt>
                <c:pt idx="6533">
                  <c:v>-0.148484342217443</c:v>
                </c:pt>
                <c:pt idx="6534">
                  <c:v>-1.7890662546449199E-3</c:v>
                </c:pt>
                <c:pt idx="6535">
                  <c:v>-3.5882141719696302E-2</c:v>
                </c:pt>
                <c:pt idx="6536">
                  <c:v>-0.20177202149457599</c:v>
                </c:pt>
                <c:pt idx="6537">
                  <c:v>-0.205904196099083</c:v>
                </c:pt>
                <c:pt idx="6538">
                  <c:v>2.0583487596269299E-2</c:v>
                </c:pt>
                <c:pt idx="6539">
                  <c:v>0.198588272228164</c:v>
                </c:pt>
                <c:pt idx="6540">
                  <c:v>7.4896077842225794E-2</c:v>
                </c:pt>
                <c:pt idx="6541">
                  <c:v>-0.17497517199700499</c:v>
                </c:pt>
                <c:pt idx="6542">
                  <c:v>-0.17873751333763699</c:v>
                </c:pt>
                <c:pt idx="6543">
                  <c:v>0.101546284218429</c:v>
                </c:pt>
                <c:pt idx="6544">
                  <c:v>0.33125333836265702</c:v>
                </c:pt>
                <c:pt idx="6545">
                  <c:v>0.22075538712977</c:v>
                </c:pt>
                <c:pt idx="6546">
                  <c:v>-5.7908444201842699E-2</c:v>
                </c:pt>
                <c:pt idx="6547">
                  <c:v>-0.10162455648850199</c:v>
                </c:pt>
                <c:pt idx="6548">
                  <c:v>0.146951812248516</c:v>
                </c:pt>
                <c:pt idx="6549">
                  <c:v>0.36551835838483199</c:v>
                </c:pt>
                <c:pt idx="6550">
                  <c:v>0.28878134814567602</c:v>
                </c:pt>
                <c:pt idx="6551">
                  <c:v>6.5740975713836705E-2</c:v>
                </c:pt>
                <c:pt idx="6552">
                  <c:v>2.3971461702885201E-2</c:v>
                </c:pt>
                <c:pt idx="6553">
                  <c:v>0.188229737875829</c:v>
                </c:pt>
                <c:pt idx="6554">
                  <c:v>0.33101398578126801</c:v>
                </c:pt>
                <c:pt idx="6555">
                  <c:v>0.29393039001315902</c:v>
                </c:pt>
                <c:pt idx="6556">
                  <c:v>0.15268336323093401</c:v>
                </c:pt>
                <c:pt idx="6557">
                  <c:v>0.12810766794790099</c:v>
                </c:pt>
                <c:pt idx="6558">
                  <c:v>0.21975385400205</c:v>
                </c:pt>
                <c:pt idx="6559">
                  <c:v>0.27525940142531602</c:v>
                </c:pt>
                <c:pt idx="6560">
                  <c:v>0.23604967176934999</c:v>
                </c:pt>
                <c:pt idx="6561">
                  <c:v>0.19905651300177801</c:v>
                </c:pt>
                <c:pt idx="6562">
                  <c:v>0.24291872241783999</c:v>
                </c:pt>
                <c:pt idx="6563">
                  <c:v>0.288843847526635</c:v>
                </c:pt>
                <c:pt idx="6564">
                  <c:v>0.24531704986115699</c:v>
                </c:pt>
                <c:pt idx="6565">
                  <c:v>0.18160972317591001</c:v>
                </c:pt>
                <c:pt idx="6566">
                  <c:v>0.24540751731937799</c:v>
                </c:pt>
                <c:pt idx="6567">
                  <c:v>0.40133178692251098</c:v>
                </c:pt>
                <c:pt idx="6568">
                  <c:v>0.44368988749226901</c:v>
                </c:pt>
                <c:pt idx="6569">
                  <c:v>0.31098302879941198</c:v>
                </c:pt>
                <c:pt idx="6570">
                  <c:v>0.21937141840820101</c:v>
                </c:pt>
                <c:pt idx="6571">
                  <c:v>0.34330322617093101</c:v>
                </c:pt>
                <c:pt idx="6572">
                  <c:v>0.54525233795247596</c:v>
                </c:pt>
                <c:pt idx="6573">
                  <c:v>0.56288113138860696</c:v>
                </c:pt>
                <c:pt idx="6574">
                  <c:v>0.40085829136761197</c:v>
                </c:pt>
                <c:pt idx="6575">
                  <c:v>0.33719439650015198</c:v>
                </c:pt>
                <c:pt idx="6576">
                  <c:v>0.480740679866272</c:v>
                </c:pt>
                <c:pt idx="6577">
                  <c:v>0.61839998320303302</c:v>
                </c:pt>
                <c:pt idx="6578">
                  <c:v>0.58280840335078199</c:v>
                </c:pt>
                <c:pt idx="6579">
                  <c:v>0.47211322851266802</c:v>
                </c:pt>
                <c:pt idx="6580">
                  <c:v>0.49072254962183498</c:v>
                </c:pt>
                <c:pt idx="6581">
                  <c:v>0.55193263742499699</c:v>
                </c:pt>
                <c:pt idx="6582">
                  <c:v>0.56050695102753401</c:v>
                </c:pt>
                <c:pt idx="6583">
                  <c:v>0.51269767385218701</c:v>
                </c:pt>
                <c:pt idx="6584">
                  <c:v>0.53695226243550498</c:v>
                </c:pt>
                <c:pt idx="6585">
                  <c:v>0.56252870771784502</c:v>
                </c:pt>
                <c:pt idx="6586">
                  <c:v>0.56432367049355003</c:v>
                </c:pt>
                <c:pt idx="6587">
                  <c:v>0.53619151810114796</c:v>
                </c:pt>
                <c:pt idx="6588">
                  <c:v>0.51157485537501601</c:v>
                </c:pt>
                <c:pt idx="6589">
                  <c:v>0.51322594687884704</c:v>
                </c:pt>
                <c:pt idx="6590">
                  <c:v>0.53527381239680905</c:v>
                </c:pt>
                <c:pt idx="6591">
                  <c:v>0.521315845113832</c:v>
                </c:pt>
                <c:pt idx="6592">
                  <c:v>0.48476551798599099</c:v>
                </c:pt>
                <c:pt idx="6593">
                  <c:v>0.462898616014015</c:v>
                </c:pt>
                <c:pt idx="6594">
                  <c:v>0.46000765605359101</c:v>
                </c:pt>
                <c:pt idx="6595">
                  <c:v>0.45382299658729103</c:v>
                </c:pt>
                <c:pt idx="6596">
                  <c:v>0.41226217059620701</c:v>
                </c:pt>
                <c:pt idx="6597">
                  <c:v>0.34986571191474503</c:v>
                </c:pt>
                <c:pt idx="6598">
                  <c:v>0.31825324458894499</c:v>
                </c:pt>
                <c:pt idx="6599">
                  <c:v>0.31625416133128598</c:v>
                </c:pt>
                <c:pt idx="6600">
                  <c:v>0.29709218216581201</c:v>
                </c:pt>
                <c:pt idx="6601">
                  <c:v>0.27056141773095899</c:v>
                </c:pt>
                <c:pt idx="6602">
                  <c:v>0.27199646162031799</c:v>
                </c:pt>
                <c:pt idx="6603">
                  <c:v>0.27257275515239598</c:v>
                </c:pt>
                <c:pt idx="6604">
                  <c:v>0.22009345924118401</c:v>
                </c:pt>
                <c:pt idx="6605">
                  <c:v>0.17226638393715599</c:v>
                </c:pt>
                <c:pt idx="6606">
                  <c:v>0.188094497602875</c:v>
                </c:pt>
                <c:pt idx="6607">
                  <c:v>0.20248420295904099</c:v>
                </c:pt>
                <c:pt idx="6608">
                  <c:v>0.13459136426450799</c:v>
                </c:pt>
                <c:pt idx="6609">
                  <c:v>3.76740175749148E-2</c:v>
                </c:pt>
                <c:pt idx="6610">
                  <c:v>1.8493151395460899E-2</c:v>
                </c:pt>
                <c:pt idx="6611">
                  <c:v>0.101592584498803</c:v>
                </c:pt>
                <c:pt idx="6612">
                  <c:v>0.113354771832035</c:v>
                </c:pt>
                <c:pt idx="6613">
                  <c:v>1.4078671987391499E-2</c:v>
                </c:pt>
                <c:pt idx="6614">
                  <c:v>-7.2315085484205996E-2</c:v>
                </c:pt>
                <c:pt idx="6615">
                  <c:v>-3.4776629773574499E-2</c:v>
                </c:pt>
                <c:pt idx="6616">
                  <c:v>1.1369542168353E-2</c:v>
                </c:pt>
                <c:pt idx="6617">
                  <c:v>-9.9220294372855705E-2</c:v>
                </c:pt>
                <c:pt idx="6618">
                  <c:v>-0.25810977007799302</c:v>
                </c:pt>
                <c:pt idx="6619">
                  <c:v>-0.25075207602989702</c:v>
                </c:pt>
                <c:pt idx="6620">
                  <c:v>-7.9681655934990603E-2</c:v>
                </c:pt>
                <c:pt idx="6621">
                  <c:v>9.6857277939932298E-4</c:v>
                </c:pt>
                <c:pt idx="6622">
                  <c:v>-0.17648238184631199</c:v>
                </c:pt>
                <c:pt idx="6623">
                  <c:v>-0.42461870367932802</c:v>
                </c:pt>
                <c:pt idx="6624">
                  <c:v>-0.42051893266315599</c:v>
                </c:pt>
                <c:pt idx="6625">
                  <c:v>-0.19973913445352301</c:v>
                </c:pt>
                <c:pt idx="6626">
                  <c:v>-6.2074535989381702E-2</c:v>
                </c:pt>
                <c:pt idx="6627">
                  <c:v>-0.2029908429285</c:v>
                </c:pt>
                <c:pt idx="6628">
                  <c:v>-0.483156709822054</c:v>
                </c:pt>
                <c:pt idx="6629">
                  <c:v>-0.55404630377512298</c:v>
                </c:pt>
                <c:pt idx="6630">
                  <c:v>-0.34670507563970399</c:v>
                </c:pt>
                <c:pt idx="6631">
                  <c:v>-0.13049872606944701</c:v>
                </c:pt>
                <c:pt idx="6632">
                  <c:v>-0.18826220551051101</c:v>
                </c:pt>
                <c:pt idx="6633">
                  <c:v>-0.45173876551939401</c:v>
                </c:pt>
                <c:pt idx="6634">
                  <c:v>-0.57217415644595304</c:v>
                </c:pt>
                <c:pt idx="6635">
                  <c:v>-0.41259508501542502</c:v>
                </c:pt>
                <c:pt idx="6636">
                  <c:v>-0.19787053482633599</c:v>
                </c:pt>
                <c:pt idx="6637">
                  <c:v>-0.20421745176935199</c:v>
                </c:pt>
                <c:pt idx="6638">
                  <c:v>-0.41062347323398202</c:v>
                </c:pt>
                <c:pt idx="6639">
                  <c:v>-0.57610009682460295</c:v>
                </c:pt>
                <c:pt idx="6640">
                  <c:v>-0.49513994035504499</c:v>
                </c:pt>
                <c:pt idx="6641">
                  <c:v>-0.28954222545240699</c:v>
                </c:pt>
                <c:pt idx="6642">
                  <c:v>-0.20559367383663099</c:v>
                </c:pt>
                <c:pt idx="6643">
                  <c:v>-0.32904829682848902</c:v>
                </c:pt>
                <c:pt idx="6644">
                  <c:v>-0.49126519051020501</c:v>
                </c:pt>
                <c:pt idx="6645">
                  <c:v>-0.48083350897843502</c:v>
                </c:pt>
                <c:pt idx="6646">
                  <c:v>-0.32119930259293</c:v>
                </c:pt>
                <c:pt idx="6647">
                  <c:v>-0.21621646690289201</c:v>
                </c:pt>
                <c:pt idx="6648">
                  <c:v>-0.27518279591765799</c:v>
                </c:pt>
                <c:pt idx="6649">
                  <c:v>-0.41093619475643101</c:v>
                </c:pt>
                <c:pt idx="6650">
                  <c:v>-0.45159155962196001</c:v>
                </c:pt>
                <c:pt idx="6651">
                  <c:v>-0.33989119149703101</c:v>
                </c:pt>
                <c:pt idx="6652">
                  <c:v>-0.21022611882011599</c:v>
                </c:pt>
                <c:pt idx="6653">
                  <c:v>-0.20205132817372301</c:v>
                </c:pt>
                <c:pt idx="6654">
                  <c:v>-0.32933844204785601</c:v>
                </c:pt>
                <c:pt idx="6655">
                  <c:v>-0.42196708954537598</c:v>
                </c:pt>
                <c:pt idx="6656">
                  <c:v>-0.36232418776498299</c:v>
                </c:pt>
                <c:pt idx="6657">
                  <c:v>-0.230858719246953</c:v>
                </c:pt>
                <c:pt idx="6658">
                  <c:v>-0.18331263790653901</c:v>
                </c:pt>
                <c:pt idx="6659">
                  <c:v>-0.283717049935091</c:v>
                </c:pt>
                <c:pt idx="6660">
                  <c:v>-0.38375842900984403</c:v>
                </c:pt>
                <c:pt idx="6661">
                  <c:v>-0.35197238095719202</c:v>
                </c:pt>
                <c:pt idx="6662">
                  <c:v>-0.21353397926159801</c:v>
                </c:pt>
                <c:pt idx="6663">
                  <c:v>-0.123763728931606</c:v>
                </c:pt>
                <c:pt idx="6664">
                  <c:v>-0.155174192815138</c:v>
                </c:pt>
                <c:pt idx="6665">
                  <c:v>-0.25230040554663402</c:v>
                </c:pt>
                <c:pt idx="6666">
                  <c:v>-0.27427601697496501</c:v>
                </c:pt>
                <c:pt idx="6667">
                  <c:v>-0.21092337308920101</c:v>
                </c:pt>
                <c:pt idx="6668">
                  <c:v>-0.15986033713730299</c:v>
                </c:pt>
                <c:pt idx="6669">
                  <c:v>-0.18778422207384399</c:v>
                </c:pt>
                <c:pt idx="6670">
                  <c:v>-0.25235927214649201</c:v>
                </c:pt>
                <c:pt idx="6671">
                  <c:v>-0.28092546461110102</c:v>
                </c:pt>
                <c:pt idx="6672">
                  <c:v>-0.23845926802107401</c:v>
                </c:pt>
                <c:pt idx="6673">
                  <c:v>-0.19283118427298901</c:v>
                </c:pt>
                <c:pt idx="6674">
                  <c:v>-0.178134570508405</c:v>
                </c:pt>
                <c:pt idx="6675">
                  <c:v>-0.19027373575272499</c:v>
                </c:pt>
                <c:pt idx="6676">
                  <c:v>-0.202647282783772</c:v>
                </c:pt>
                <c:pt idx="6677">
                  <c:v>-0.20280945721910301</c:v>
                </c:pt>
                <c:pt idx="6678">
                  <c:v>-0.17964649192583601</c:v>
                </c:pt>
                <c:pt idx="6679">
                  <c:v>-0.14683381915921201</c:v>
                </c:pt>
                <c:pt idx="6680">
                  <c:v>-0.143469325591013</c:v>
                </c:pt>
                <c:pt idx="6681">
                  <c:v>-0.16550906590518299</c:v>
                </c:pt>
                <c:pt idx="6682">
                  <c:v>-0.16400137603238801</c:v>
                </c:pt>
                <c:pt idx="6683">
                  <c:v>-0.121235084429969</c:v>
                </c:pt>
                <c:pt idx="6684">
                  <c:v>-7.2222115298188699E-2</c:v>
                </c:pt>
                <c:pt idx="6685">
                  <c:v>-6.7619056216585705E-2</c:v>
                </c:pt>
                <c:pt idx="6686">
                  <c:v>-9.4320079786342603E-2</c:v>
                </c:pt>
                <c:pt idx="6687">
                  <c:v>-0.104118936290774</c:v>
                </c:pt>
                <c:pt idx="6688">
                  <c:v>-7.9720067134417094E-2</c:v>
                </c:pt>
                <c:pt idx="6689">
                  <c:v>-4.8693695841734497E-2</c:v>
                </c:pt>
                <c:pt idx="6690">
                  <c:v>-4.2029686046646399E-2</c:v>
                </c:pt>
                <c:pt idx="6691">
                  <c:v>-5.4302022372439702E-2</c:v>
                </c:pt>
                <c:pt idx="6692">
                  <c:v>-5.5296931741224797E-2</c:v>
                </c:pt>
                <c:pt idx="6693">
                  <c:v>-8.0791853254993298E-3</c:v>
                </c:pt>
                <c:pt idx="6694">
                  <c:v>4.0124727793582303E-2</c:v>
                </c:pt>
                <c:pt idx="6695">
                  <c:v>1.93618019852692E-3</c:v>
                </c:pt>
                <c:pt idx="6696">
                  <c:v>-0.101192543866034</c:v>
                </c:pt>
                <c:pt idx="6697">
                  <c:v>-8.7549474798038304E-2</c:v>
                </c:pt>
                <c:pt idx="6698">
                  <c:v>5.5734227880151303E-2</c:v>
                </c:pt>
                <c:pt idx="6699">
                  <c:v>0.14676424047196601</c:v>
                </c:pt>
                <c:pt idx="6700">
                  <c:v>4.0193076381385098E-2</c:v>
                </c:pt>
                <c:pt idx="6701">
                  <c:v>-0.13208693778750499</c:v>
                </c:pt>
                <c:pt idx="6702">
                  <c:v>-0.120484718943942</c:v>
                </c:pt>
                <c:pt idx="6703">
                  <c:v>7.5240803176470097E-2</c:v>
                </c:pt>
                <c:pt idx="6704">
                  <c:v>0.20052246434860799</c:v>
                </c:pt>
                <c:pt idx="6705">
                  <c:v>0.129268331303109</c:v>
                </c:pt>
                <c:pt idx="6706">
                  <c:v>-1.6111874777123999E-2</c:v>
                </c:pt>
                <c:pt idx="6707">
                  <c:v>-4.46550886417185E-2</c:v>
                </c:pt>
                <c:pt idx="6708">
                  <c:v>7.3431128165424298E-2</c:v>
                </c:pt>
                <c:pt idx="6709">
                  <c:v>0.16655009281164701</c:v>
                </c:pt>
                <c:pt idx="6710">
                  <c:v>0.12479939952062501</c:v>
                </c:pt>
                <c:pt idx="6711">
                  <c:v>3.4158881007627401E-2</c:v>
                </c:pt>
                <c:pt idx="6712">
                  <c:v>1.6331669738292399E-2</c:v>
                </c:pt>
                <c:pt idx="6713">
                  <c:v>9.3784782179085299E-2</c:v>
                </c:pt>
                <c:pt idx="6714">
                  <c:v>0.15628641764713699</c:v>
                </c:pt>
                <c:pt idx="6715">
                  <c:v>0.126688540686274</c:v>
                </c:pt>
                <c:pt idx="6716">
                  <c:v>8.2501243882091999E-2</c:v>
                </c:pt>
                <c:pt idx="6717">
                  <c:v>9.8442486924128006E-2</c:v>
                </c:pt>
                <c:pt idx="6718">
                  <c:v>0.13485791179016299</c:v>
                </c:pt>
                <c:pt idx="6719">
                  <c:v>0.14309511499011701</c:v>
                </c:pt>
                <c:pt idx="6720">
                  <c:v>0.103178812544811</c:v>
                </c:pt>
                <c:pt idx="6721">
                  <c:v>9.3054423450070006E-2</c:v>
                </c:pt>
                <c:pt idx="6722">
                  <c:v>0.12117586017318099</c:v>
                </c:pt>
                <c:pt idx="6723">
                  <c:v>0.13166306165828701</c:v>
                </c:pt>
                <c:pt idx="6724">
                  <c:v>0.10617318910986701</c:v>
                </c:pt>
                <c:pt idx="6725">
                  <c:v>7.3298702956662895E-2</c:v>
                </c:pt>
                <c:pt idx="6726">
                  <c:v>7.5525245336862598E-2</c:v>
                </c:pt>
                <c:pt idx="6727">
                  <c:v>9.6699080461306097E-2</c:v>
                </c:pt>
                <c:pt idx="6728">
                  <c:v>0.114287044085656</c:v>
                </c:pt>
                <c:pt idx="6729">
                  <c:v>9.9868115680834493E-2</c:v>
                </c:pt>
                <c:pt idx="6730">
                  <c:v>7.8517764504496698E-2</c:v>
                </c:pt>
                <c:pt idx="6731">
                  <c:v>9.0786894877851396E-2</c:v>
                </c:pt>
                <c:pt idx="6732">
                  <c:v>0.114927295431485</c:v>
                </c:pt>
                <c:pt idx="6733">
                  <c:v>0.11359335347295001</c:v>
                </c:pt>
                <c:pt idx="6734">
                  <c:v>9.5208073830136103E-2</c:v>
                </c:pt>
                <c:pt idx="6735">
                  <c:v>9.8814971269476304E-2</c:v>
                </c:pt>
                <c:pt idx="6736">
                  <c:v>0.158142485914439</c:v>
                </c:pt>
                <c:pt idx="6737">
                  <c:v>0.25014868151029601</c:v>
                </c:pt>
                <c:pt idx="6738">
                  <c:v>0.25969580664209901</c:v>
                </c:pt>
                <c:pt idx="6739">
                  <c:v>0.10682962755747299</c:v>
                </c:pt>
                <c:pt idx="6740">
                  <c:v>-8.1524772100976806E-2</c:v>
                </c:pt>
                <c:pt idx="6741">
                  <c:v>-4.0100970845458002E-2</c:v>
                </c:pt>
                <c:pt idx="6742">
                  <c:v>0.21904669195356499</c:v>
                </c:pt>
                <c:pt idx="6743">
                  <c:v>0.3883566415752</c:v>
                </c:pt>
                <c:pt idx="6744">
                  <c:v>0.27286940737138798</c:v>
                </c:pt>
                <c:pt idx="6745">
                  <c:v>-4.2850164733891902E-2</c:v>
                </c:pt>
                <c:pt idx="6746">
                  <c:v>-0.174118123791345</c:v>
                </c:pt>
                <c:pt idx="6747">
                  <c:v>6.6155019815610602E-2</c:v>
                </c:pt>
                <c:pt idx="6748">
                  <c:v>0.37404266122297197</c:v>
                </c:pt>
                <c:pt idx="6749">
                  <c:v>0.38217497962105501</c:v>
                </c:pt>
                <c:pt idx="6750">
                  <c:v>0.10679886306012</c:v>
                </c:pt>
                <c:pt idx="6751">
                  <c:v>-0.128239009171011</c:v>
                </c:pt>
                <c:pt idx="6752">
                  <c:v>-3.5674931148719197E-2</c:v>
                </c:pt>
                <c:pt idx="6753">
                  <c:v>0.23517229895942601</c:v>
                </c:pt>
                <c:pt idx="6754">
                  <c:v>0.32051124774324002</c:v>
                </c:pt>
                <c:pt idx="6755">
                  <c:v>0.163435724112801</c:v>
                </c:pt>
                <c:pt idx="6756">
                  <c:v>1.0626639783651999E-2</c:v>
                </c:pt>
                <c:pt idx="6757">
                  <c:v>8.8545864515523903E-2</c:v>
                </c:pt>
                <c:pt idx="6758">
                  <c:v>0.26903825667167702</c:v>
                </c:pt>
                <c:pt idx="6759">
                  <c:v>0.28861076820325499</c:v>
                </c:pt>
                <c:pt idx="6760">
                  <c:v>0.145562453613507</c:v>
                </c:pt>
                <c:pt idx="6761">
                  <c:v>3.6019737118621699E-2</c:v>
                </c:pt>
                <c:pt idx="6762">
                  <c:v>0.103799905605882</c:v>
                </c:pt>
                <c:pt idx="6763">
                  <c:v>0.22995741792372801</c:v>
                </c:pt>
                <c:pt idx="6764">
                  <c:v>0.224519004412599</c:v>
                </c:pt>
                <c:pt idx="6765">
                  <c:v>8.9724731472784897E-2</c:v>
                </c:pt>
                <c:pt idx="6766">
                  <c:v>2.0160011924474398E-2</c:v>
                </c:pt>
                <c:pt idx="6767">
                  <c:v>0.102570137677162</c:v>
                </c:pt>
                <c:pt idx="6768">
                  <c:v>0.203275266915525</c:v>
                </c:pt>
                <c:pt idx="6769">
                  <c:v>0.17847880267822799</c:v>
                </c:pt>
                <c:pt idx="6770">
                  <c:v>5.2203021317041E-2</c:v>
                </c:pt>
                <c:pt idx="6771">
                  <c:v>4.2265474851888003E-4</c:v>
                </c:pt>
                <c:pt idx="6772">
                  <c:v>0.11780610556625901</c:v>
                </c:pt>
                <c:pt idx="6773">
                  <c:v>0.22563900077199101</c:v>
                </c:pt>
                <c:pt idx="6774">
                  <c:v>0.15909370680657201</c:v>
                </c:pt>
                <c:pt idx="6775">
                  <c:v>1.91572217001976E-2</c:v>
                </c:pt>
                <c:pt idx="6776">
                  <c:v>-2.9396207456784399E-2</c:v>
                </c:pt>
                <c:pt idx="6777">
                  <c:v>7.8768062349794804E-2</c:v>
                </c:pt>
                <c:pt idx="6778">
                  <c:v>0.215525767137279</c:v>
                </c:pt>
                <c:pt idx="6779">
                  <c:v>0.20376868320754199</c:v>
                </c:pt>
                <c:pt idx="6780">
                  <c:v>9.3308484619427604E-2</c:v>
                </c:pt>
                <c:pt idx="6781">
                  <c:v>6.69398488591781E-2</c:v>
                </c:pt>
                <c:pt idx="6782">
                  <c:v>0.159120045009572</c:v>
                </c:pt>
                <c:pt idx="6783">
                  <c:v>0.22888224551517999</c:v>
                </c:pt>
                <c:pt idx="6784">
                  <c:v>0.164013116298662</c:v>
                </c:pt>
                <c:pt idx="6785">
                  <c:v>6.2902246950173393E-2</c:v>
                </c:pt>
                <c:pt idx="6786">
                  <c:v>8.6830470680510502E-2</c:v>
                </c:pt>
                <c:pt idx="6787">
                  <c:v>0.21316306324207801</c:v>
                </c:pt>
                <c:pt idx="6788">
                  <c:v>0.279779926821831</c:v>
                </c:pt>
                <c:pt idx="6789">
                  <c:v>0.19129853888311699</c:v>
                </c:pt>
                <c:pt idx="6790">
                  <c:v>6.6684291153308095E-2</c:v>
                </c:pt>
                <c:pt idx="6791">
                  <c:v>0.10781029324911599</c:v>
                </c:pt>
                <c:pt idx="6792">
                  <c:v>0.27986533769511301</c:v>
                </c:pt>
                <c:pt idx="6793">
                  <c:v>0.36479530178138397</c:v>
                </c:pt>
                <c:pt idx="6794">
                  <c:v>0.28218504883304202</c:v>
                </c:pt>
                <c:pt idx="6795">
                  <c:v>0.15317861703722699</c:v>
                </c:pt>
                <c:pt idx="6796">
                  <c:v>0.14761236043260301</c:v>
                </c:pt>
                <c:pt idx="6797">
                  <c:v>0.26562036533191202</c:v>
                </c:pt>
                <c:pt idx="6798">
                  <c:v>0.34736837127842002</c:v>
                </c:pt>
                <c:pt idx="6799">
                  <c:v>0.30465884515820102</c:v>
                </c:pt>
                <c:pt idx="6800">
                  <c:v>0.22168668017374599</c:v>
                </c:pt>
                <c:pt idx="6801">
                  <c:v>0.24085328818888699</c:v>
                </c:pt>
                <c:pt idx="6802">
                  <c:v>0.33756450868639798</c:v>
                </c:pt>
                <c:pt idx="6803">
                  <c:v>0.39570347095434499</c:v>
                </c:pt>
                <c:pt idx="6804">
                  <c:v>0.37207734345568599</c:v>
                </c:pt>
                <c:pt idx="6805">
                  <c:v>0.30293079871366002</c:v>
                </c:pt>
                <c:pt idx="6806">
                  <c:v>0.27783695383261803</c:v>
                </c:pt>
                <c:pt idx="6807">
                  <c:v>0.31892700721968398</c:v>
                </c:pt>
                <c:pt idx="6808">
                  <c:v>0.33541992373625301</c:v>
                </c:pt>
                <c:pt idx="6809">
                  <c:v>0.29968946114766398</c:v>
                </c:pt>
                <c:pt idx="6810">
                  <c:v>0.28539138169004702</c:v>
                </c:pt>
                <c:pt idx="6811">
                  <c:v>0.29694857795097102</c:v>
                </c:pt>
                <c:pt idx="6812">
                  <c:v>0.27369621107622699</c:v>
                </c:pt>
                <c:pt idx="6813">
                  <c:v>0.21795859113227301</c:v>
                </c:pt>
                <c:pt idx="6814">
                  <c:v>0.19093215063666899</c:v>
                </c:pt>
                <c:pt idx="6815">
                  <c:v>0.241065702797882</c:v>
                </c:pt>
                <c:pt idx="6816">
                  <c:v>0.314666988361821</c:v>
                </c:pt>
                <c:pt idx="6817">
                  <c:v>0.32229812945736502</c:v>
                </c:pt>
                <c:pt idx="6818">
                  <c:v>0.24828693155175999</c:v>
                </c:pt>
                <c:pt idx="6819">
                  <c:v>0.20163578451292999</c:v>
                </c:pt>
                <c:pt idx="6820">
                  <c:v>0.23066222641253301</c:v>
                </c:pt>
                <c:pt idx="6821">
                  <c:v>0.29235263542673801</c:v>
                </c:pt>
                <c:pt idx="6822">
                  <c:v>0.29197270221722199</c:v>
                </c:pt>
                <c:pt idx="6823">
                  <c:v>0.25430373717062998</c:v>
                </c:pt>
                <c:pt idx="6824">
                  <c:v>0.25468929276449598</c:v>
                </c:pt>
                <c:pt idx="6825">
                  <c:v>0.29904090924665599</c:v>
                </c:pt>
                <c:pt idx="6826">
                  <c:v>0.32009585402288099</c:v>
                </c:pt>
                <c:pt idx="6827">
                  <c:v>0.301138751410718</c:v>
                </c:pt>
                <c:pt idx="6828">
                  <c:v>0.283488511667428</c:v>
                </c:pt>
                <c:pt idx="6829">
                  <c:v>0.28693109172249298</c:v>
                </c:pt>
                <c:pt idx="6830">
                  <c:v>0.31205602719398901</c:v>
                </c:pt>
                <c:pt idx="6831">
                  <c:v>0.32762405299761999</c:v>
                </c:pt>
                <c:pt idx="6832">
                  <c:v>0.31380797443557601</c:v>
                </c:pt>
                <c:pt idx="6833">
                  <c:v>0.305743116252855</c:v>
                </c:pt>
                <c:pt idx="6834">
                  <c:v>0.32765852664964201</c:v>
                </c:pt>
                <c:pt idx="6835">
                  <c:v>0.34762419708061998</c:v>
                </c:pt>
                <c:pt idx="6836">
                  <c:v>0.34788171622813002</c:v>
                </c:pt>
                <c:pt idx="6837">
                  <c:v>0.35264259153282701</c:v>
                </c:pt>
                <c:pt idx="6838">
                  <c:v>0.358857858405215</c:v>
                </c:pt>
                <c:pt idx="6839">
                  <c:v>0.35786320883251199</c:v>
                </c:pt>
                <c:pt idx="6840">
                  <c:v>0.35914373183840098</c:v>
                </c:pt>
                <c:pt idx="6841">
                  <c:v>0.36749260788676003</c:v>
                </c:pt>
                <c:pt idx="6842">
                  <c:v>0.36763189184874501</c:v>
                </c:pt>
                <c:pt idx="6843">
                  <c:v>0.35293403004624202</c:v>
                </c:pt>
                <c:pt idx="6844">
                  <c:v>0.34079149095869299</c:v>
                </c:pt>
                <c:pt idx="6845">
                  <c:v>0.34514067978697899</c:v>
                </c:pt>
                <c:pt idx="6846">
                  <c:v>0.35988382459606699</c:v>
                </c:pt>
                <c:pt idx="6847">
                  <c:v>0.38539107450543503</c:v>
                </c:pt>
                <c:pt idx="6848">
                  <c:v>0.40503399130349699</c:v>
                </c:pt>
                <c:pt idx="6849">
                  <c:v>0.41010820474218601</c:v>
                </c:pt>
                <c:pt idx="6850">
                  <c:v>0.39850424942031198</c:v>
                </c:pt>
                <c:pt idx="6851">
                  <c:v>0.39550022463012602</c:v>
                </c:pt>
                <c:pt idx="6852">
                  <c:v>0.401047582247755</c:v>
                </c:pt>
                <c:pt idx="6853">
                  <c:v>0.402025833732295</c:v>
                </c:pt>
                <c:pt idx="6854">
                  <c:v>0.38741009986250602</c:v>
                </c:pt>
                <c:pt idx="6855">
                  <c:v>0.37956200078568197</c:v>
                </c:pt>
                <c:pt idx="6856">
                  <c:v>0.38359270107403598</c:v>
                </c:pt>
                <c:pt idx="6857">
                  <c:v>0.39772391436019899</c:v>
                </c:pt>
                <c:pt idx="6858">
                  <c:v>0.39082485695861602</c:v>
                </c:pt>
                <c:pt idx="6859">
                  <c:v>0.38000212427535002</c:v>
                </c:pt>
                <c:pt idx="6860">
                  <c:v>0.40928243285411198</c:v>
                </c:pt>
                <c:pt idx="6861">
                  <c:v>0.46477514029331202</c:v>
                </c:pt>
                <c:pt idx="6862">
                  <c:v>0.48385402047017501</c:v>
                </c:pt>
                <c:pt idx="6863">
                  <c:v>0.421258897651341</c:v>
                </c:pt>
                <c:pt idx="6864">
                  <c:v>0.34461982473560199</c:v>
                </c:pt>
                <c:pt idx="6865">
                  <c:v>0.35809260764061401</c:v>
                </c:pt>
                <c:pt idx="6866">
                  <c:v>0.43912602705611897</c:v>
                </c:pt>
                <c:pt idx="6867">
                  <c:v>0.488020816173246</c:v>
                </c:pt>
                <c:pt idx="6868">
                  <c:v>0.44755996524499098</c:v>
                </c:pt>
                <c:pt idx="6869">
                  <c:v>0.40328680374902598</c:v>
                </c:pt>
                <c:pt idx="6870">
                  <c:v>0.40123129223117299</c:v>
                </c:pt>
                <c:pt idx="6871">
                  <c:v>0.40231722523345997</c:v>
                </c:pt>
                <c:pt idx="6872">
                  <c:v>0.39286257111874001</c:v>
                </c:pt>
                <c:pt idx="6873">
                  <c:v>0.40127901408445099</c:v>
                </c:pt>
                <c:pt idx="6874">
                  <c:v>0.45599661215818799</c:v>
                </c:pt>
                <c:pt idx="6875">
                  <c:v>0.49328968335782902</c:v>
                </c:pt>
                <c:pt idx="6876">
                  <c:v>0.51733429319808899</c:v>
                </c:pt>
                <c:pt idx="6877">
                  <c:v>0.48060602418621501</c:v>
                </c:pt>
                <c:pt idx="6878">
                  <c:v>0.42131133628552597</c:v>
                </c:pt>
                <c:pt idx="6879">
                  <c:v>0.42334540143302402</c:v>
                </c:pt>
                <c:pt idx="6880">
                  <c:v>0.48513694566169302</c:v>
                </c:pt>
                <c:pt idx="6881">
                  <c:v>0.53290259182192301</c:v>
                </c:pt>
                <c:pt idx="6882">
                  <c:v>0.51930620847916398</c:v>
                </c:pt>
                <c:pt idx="6883">
                  <c:v>0.48238946272923</c:v>
                </c:pt>
                <c:pt idx="6884">
                  <c:v>0.480363266240942</c:v>
                </c:pt>
                <c:pt idx="6885">
                  <c:v>0.509901422786327</c:v>
                </c:pt>
                <c:pt idx="6886">
                  <c:v>0.528054487764265</c:v>
                </c:pt>
                <c:pt idx="6887">
                  <c:v>0.51737230034922199</c:v>
                </c:pt>
                <c:pt idx="6888">
                  <c:v>0.50459724116201699</c:v>
                </c:pt>
                <c:pt idx="6889">
                  <c:v>0.52604638459263198</c:v>
                </c:pt>
                <c:pt idx="6890">
                  <c:v>0.56264823326901503</c:v>
                </c:pt>
                <c:pt idx="6891">
                  <c:v>0.56151034702705205</c:v>
                </c:pt>
                <c:pt idx="6892">
                  <c:v>0.514097062369131</c:v>
                </c:pt>
                <c:pt idx="6893">
                  <c:v>0.48989914881458602</c:v>
                </c:pt>
                <c:pt idx="6894">
                  <c:v>0.52973009390696202</c:v>
                </c:pt>
                <c:pt idx="6895">
                  <c:v>0.56887092778305204</c:v>
                </c:pt>
                <c:pt idx="6896">
                  <c:v>0.54670864705377598</c:v>
                </c:pt>
                <c:pt idx="6897">
                  <c:v>0.496764654217145</c:v>
                </c:pt>
                <c:pt idx="6898">
                  <c:v>0.50075000353700705</c:v>
                </c:pt>
                <c:pt idx="6899">
                  <c:v>0.54107410964086</c:v>
                </c:pt>
                <c:pt idx="6900">
                  <c:v>0.53766938118887697</c:v>
                </c:pt>
                <c:pt idx="6901">
                  <c:v>0.49878560397898702</c:v>
                </c:pt>
                <c:pt idx="6902">
                  <c:v>0.49307598012335002</c:v>
                </c:pt>
                <c:pt idx="6903">
                  <c:v>0.54031642723089102</c:v>
                </c:pt>
                <c:pt idx="6904">
                  <c:v>0.58571998620244803</c:v>
                </c:pt>
                <c:pt idx="6905">
                  <c:v>0.57616169876966605</c:v>
                </c:pt>
                <c:pt idx="6906">
                  <c:v>0.54802748122081302</c:v>
                </c:pt>
                <c:pt idx="6907">
                  <c:v>0.55144758676405503</c:v>
                </c:pt>
                <c:pt idx="6908">
                  <c:v>0.57455894256436502</c:v>
                </c:pt>
                <c:pt idx="6909">
                  <c:v>0.57071959829971697</c:v>
                </c:pt>
                <c:pt idx="6910">
                  <c:v>0.52700806123792099</c:v>
                </c:pt>
                <c:pt idx="6911">
                  <c:v>0.49859217697046099</c:v>
                </c:pt>
                <c:pt idx="6912">
                  <c:v>0.51995204061481104</c:v>
                </c:pt>
                <c:pt idx="6913">
                  <c:v>0.54842676622581599</c:v>
                </c:pt>
                <c:pt idx="6914">
                  <c:v>0.52570900672954202</c:v>
                </c:pt>
                <c:pt idx="6915">
                  <c:v>0.48465677599470702</c:v>
                </c:pt>
                <c:pt idx="6916">
                  <c:v>0.482320749088685</c:v>
                </c:pt>
                <c:pt idx="6917">
                  <c:v>0.51284148850878297</c:v>
                </c:pt>
                <c:pt idx="6918">
                  <c:v>0.51899148793826499</c:v>
                </c:pt>
                <c:pt idx="6919">
                  <c:v>0.48525782149226798</c:v>
                </c:pt>
                <c:pt idx="6920">
                  <c:v>0.45540653357754401</c:v>
                </c:pt>
                <c:pt idx="6921">
                  <c:v>0.460221443503883</c:v>
                </c:pt>
                <c:pt idx="6922">
                  <c:v>0.48750604116717899</c:v>
                </c:pt>
                <c:pt idx="6923">
                  <c:v>0.49297088028691799</c:v>
                </c:pt>
                <c:pt idx="6924">
                  <c:v>0.46699035776276698</c:v>
                </c:pt>
                <c:pt idx="6925">
                  <c:v>0.45245855041754601</c:v>
                </c:pt>
                <c:pt idx="6926">
                  <c:v>0.46478934742799499</c:v>
                </c:pt>
                <c:pt idx="6927">
                  <c:v>0.483500070205934</c:v>
                </c:pt>
                <c:pt idx="6928">
                  <c:v>0.48025624882103501</c:v>
                </c:pt>
                <c:pt idx="6929">
                  <c:v>0.463251110725096</c:v>
                </c:pt>
                <c:pt idx="6930">
                  <c:v>0.472234810841897</c:v>
                </c:pt>
                <c:pt idx="6931">
                  <c:v>0.49629183800627102</c:v>
                </c:pt>
                <c:pt idx="6932">
                  <c:v>0.50364111286000901</c:v>
                </c:pt>
                <c:pt idx="6933">
                  <c:v>0.491795417866839</c:v>
                </c:pt>
                <c:pt idx="6934">
                  <c:v>0.48995090168308703</c:v>
                </c:pt>
                <c:pt idx="6935">
                  <c:v>0.51034534586194902</c:v>
                </c:pt>
                <c:pt idx="6936">
                  <c:v>0.52721104097292903</c:v>
                </c:pt>
                <c:pt idx="6937">
                  <c:v>0.52133205199385202</c:v>
                </c:pt>
                <c:pt idx="6938">
                  <c:v>0.511630517924345</c:v>
                </c:pt>
                <c:pt idx="6939">
                  <c:v>0.52447118711528096</c:v>
                </c:pt>
                <c:pt idx="6940">
                  <c:v>0.54516323344631701</c:v>
                </c:pt>
                <c:pt idx="6941">
                  <c:v>0.54561560437137702</c:v>
                </c:pt>
                <c:pt idx="6942">
                  <c:v>0.53579309962840604</c:v>
                </c:pt>
                <c:pt idx="6943">
                  <c:v>0.53779885600225397</c:v>
                </c:pt>
                <c:pt idx="6944">
                  <c:v>0.55218556522562701</c:v>
                </c:pt>
                <c:pt idx="6945">
                  <c:v>0.557331653987162</c:v>
                </c:pt>
                <c:pt idx="6946">
                  <c:v>0.55015957109705405</c:v>
                </c:pt>
                <c:pt idx="6947">
                  <c:v>0.54829734838838795</c:v>
                </c:pt>
                <c:pt idx="6948">
                  <c:v>0.56487296336032899</c:v>
                </c:pt>
                <c:pt idx="6949">
                  <c:v>0.57754853006976203</c:v>
                </c:pt>
                <c:pt idx="6950">
                  <c:v>0.574952566761467</c:v>
                </c:pt>
                <c:pt idx="6951">
                  <c:v>0.56895452417695902</c:v>
                </c:pt>
                <c:pt idx="6952">
                  <c:v>0.57766058128763098</c:v>
                </c:pt>
                <c:pt idx="6953">
                  <c:v>0.58620442689812002</c:v>
                </c:pt>
                <c:pt idx="6954">
                  <c:v>0.58372908557477299</c:v>
                </c:pt>
                <c:pt idx="6955">
                  <c:v>0.57739447171181202</c:v>
                </c:pt>
                <c:pt idx="6956">
                  <c:v>0.58180934072456103</c:v>
                </c:pt>
                <c:pt idx="6957">
                  <c:v>0.59429168405655697</c:v>
                </c:pt>
                <c:pt idx="6958">
                  <c:v>0.603147741621754</c:v>
                </c:pt>
                <c:pt idx="6959">
                  <c:v>0.60382902035424002</c:v>
                </c:pt>
                <c:pt idx="6960">
                  <c:v>0.60973488785450003</c:v>
                </c:pt>
                <c:pt idx="6961">
                  <c:v>0.625211056387868</c:v>
                </c:pt>
                <c:pt idx="6962">
                  <c:v>0.63419125672305598</c:v>
                </c:pt>
                <c:pt idx="6963">
                  <c:v>0.63210461759359704</c:v>
                </c:pt>
                <c:pt idx="6964">
                  <c:v>0.63324612619655296</c:v>
                </c:pt>
                <c:pt idx="6965">
                  <c:v>0.64073899000516099</c:v>
                </c:pt>
                <c:pt idx="6966">
                  <c:v>0.64783988270652004</c:v>
                </c:pt>
                <c:pt idx="6967">
                  <c:v>0.64924863690110601</c:v>
                </c:pt>
                <c:pt idx="6968">
                  <c:v>0.64657056452178097</c:v>
                </c:pt>
                <c:pt idx="6969">
                  <c:v>0.65105533432986795</c:v>
                </c:pt>
                <c:pt idx="6970">
                  <c:v>0.659388045221035</c:v>
                </c:pt>
                <c:pt idx="6971">
                  <c:v>0.66291363020340499</c:v>
                </c:pt>
                <c:pt idx="6972">
                  <c:v>0.66111484613276095</c:v>
                </c:pt>
                <c:pt idx="6973">
                  <c:v>0.66458310749179295</c:v>
                </c:pt>
                <c:pt idx="6974">
                  <c:v>0.67637399093939599</c:v>
                </c:pt>
                <c:pt idx="6975">
                  <c:v>0.67777746194438704</c:v>
                </c:pt>
                <c:pt idx="6976">
                  <c:v>0.67619791199281498</c:v>
                </c:pt>
                <c:pt idx="6977">
                  <c:v>0.67912475473684697</c:v>
                </c:pt>
                <c:pt idx="6978">
                  <c:v>0.68392386257193005</c:v>
                </c:pt>
                <c:pt idx="6979">
                  <c:v>0.68758793387078698</c:v>
                </c:pt>
                <c:pt idx="6980">
                  <c:v>0.68893997940281704</c:v>
                </c:pt>
                <c:pt idx="6981">
                  <c:v>0.68994346503717396</c:v>
                </c:pt>
                <c:pt idx="6982">
                  <c:v>0.69614973192076901</c:v>
                </c:pt>
                <c:pt idx="6983">
                  <c:v>0.70441807855205196</c:v>
                </c:pt>
                <c:pt idx="6984">
                  <c:v>0.70752625439125405</c:v>
                </c:pt>
                <c:pt idx="6985">
                  <c:v>0.70599679821991401</c:v>
                </c:pt>
                <c:pt idx="6986">
                  <c:v>0.71083392649074895</c:v>
                </c:pt>
                <c:pt idx="6987">
                  <c:v>0.71888828933533899</c:v>
                </c:pt>
                <c:pt idx="6988">
                  <c:v>0.72212054878994503</c:v>
                </c:pt>
                <c:pt idx="6989">
                  <c:v>0.71902968627055897</c:v>
                </c:pt>
                <c:pt idx="6990">
                  <c:v>0.72105949796255597</c:v>
                </c:pt>
                <c:pt idx="6991">
                  <c:v>0.72691661852655898</c:v>
                </c:pt>
                <c:pt idx="6992">
                  <c:v>0.73278667992569502</c:v>
                </c:pt>
                <c:pt idx="6993">
                  <c:v>0.73395084258272902</c:v>
                </c:pt>
                <c:pt idx="6994">
                  <c:v>0.734083937568897</c:v>
                </c:pt>
                <c:pt idx="6995">
                  <c:v>0.73830785565424095</c:v>
                </c:pt>
                <c:pt idx="6996">
                  <c:v>0.74194195564056997</c:v>
                </c:pt>
                <c:pt idx="6997">
                  <c:v>0.74161303659641897</c:v>
                </c:pt>
                <c:pt idx="6998">
                  <c:v>0.74158905377218698</c:v>
                </c:pt>
                <c:pt idx="6999">
                  <c:v>0.74346169562700404</c:v>
                </c:pt>
                <c:pt idx="7000">
                  <c:v>0.74597875297597205</c:v>
                </c:pt>
                <c:pt idx="7001">
                  <c:v>0.74674237235211605</c:v>
                </c:pt>
                <c:pt idx="7002">
                  <c:v>0.74734992062295102</c:v>
                </c:pt>
                <c:pt idx="7003">
                  <c:v>0.75225199491286698</c:v>
                </c:pt>
                <c:pt idx="7004">
                  <c:v>0.75752094763242805</c:v>
                </c:pt>
                <c:pt idx="7005">
                  <c:v>0.76061172631805996</c:v>
                </c:pt>
                <c:pt idx="7006">
                  <c:v>0.76048551535833997</c:v>
                </c:pt>
                <c:pt idx="7007">
                  <c:v>0.76198580128080096</c:v>
                </c:pt>
                <c:pt idx="7008">
                  <c:v>0.76404172918101598</c:v>
                </c:pt>
                <c:pt idx="7009">
                  <c:v>0.76501299971624803</c:v>
                </c:pt>
                <c:pt idx="7010">
                  <c:v>0.76467602791390699</c:v>
                </c:pt>
                <c:pt idx="7011">
                  <c:v>0.76724727138351001</c:v>
                </c:pt>
                <c:pt idx="7012">
                  <c:v>0.77549126024706505</c:v>
                </c:pt>
                <c:pt idx="7013">
                  <c:v>0.77965800757306103</c:v>
                </c:pt>
                <c:pt idx="7014">
                  <c:v>0.78270997599588499</c:v>
                </c:pt>
                <c:pt idx="7015">
                  <c:v>0.78632681015072503</c:v>
                </c:pt>
                <c:pt idx="7016">
                  <c:v>0.79221944201835004</c:v>
                </c:pt>
                <c:pt idx="7017">
                  <c:v>0.797707118928769</c:v>
                </c:pt>
                <c:pt idx="7018">
                  <c:v>0.80046029448959599</c:v>
                </c:pt>
                <c:pt idx="7019">
                  <c:v>0.80606934425965404</c:v>
                </c:pt>
                <c:pt idx="7020">
                  <c:v>0.80886152281384205</c:v>
                </c:pt>
                <c:pt idx="7021">
                  <c:v>0.81180475951637698</c:v>
                </c:pt>
                <c:pt idx="7022">
                  <c:v>0.81165717703385099</c:v>
                </c:pt>
                <c:pt idx="7023">
                  <c:v>0.80982550272166498</c:v>
                </c:pt>
                <c:pt idx="7024">
                  <c:v>0.81117116773718501</c:v>
                </c:pt>
                <c:pt idx="7025">
                  <c:v>0.81090488369062497</c:v>
                </c:pt>
                <c:pt idx="7026">
                  <c:v>0.80879010447043198</c:v>
                </c:pt>
                <c:pt idx="7027">
                  <c:v>0.80615654907704404</c:v>
                </c:pt>
                <c:pt idx="7028">
                  <c:v>0.807509584416223</c:v>
                </c:pt>
                <c:pt idx="7029">
                  <c:v>0.81032604340663195</c:v>
                </c:pt>
                <c:pt idx="7030">
                  <c:v>0.80963096082562902</c:v>
                </c:pt>
                <c:pt idx="7031">
                  <c:v>0.80727903875421703</c:v>
                </c:pt>
                <c:pt idx="7032">
                  <c:v>0.80392157476156001</c:v>
                </c:pt>
                <c:pt idx="7033">
                  <c:v>0.81032990620109002</c:v>
                </c:pt>
                <c:pt idx="7034">
                  <c:v>0.81419369561579902</c:v>
                </c:pt>
                <c:pt idx="7035">
                  <c:v>0.81257415275040001</c:v>
                </c:pt>
                <c:pt idx="7036">
                  <c:v>0.80890995801669796</c:v>
                </c:pt>
                <c:pt idx="7037">
                  <c:v>0.80925776571473296</c:v>
                </c:pt>
                <c:pt idx="7038">
                  <c:v>0.80927460287237796</c:v>
                </c:pt>
                <c:pt idx="7039">
                  <c:v>0.80744043582048097</c:v>
                </c:pt>
                <c:pt idx="7040">
                  <c:v>0.80890007966260602</c:v>
                </c:pt>
                <c:pt idx="7041">
                  <c:v>0.807617847323712</c:v>
                </c:pt>
                <c:pt idx="7042">
                  <c:v>0.808954617235357</c:v>
                </c:pt>
                <c:pt idx="7043">
                  <c:v>0.81056947957097203</c:v>
                </c:pt>
                <c:pt idx="7044">
                  <c:v>0.80829855519732496</c:v>
                </c:pt>
                <c:pt idx="7045">
                  <c:v>0.81079317135657902</c:v>
                </c:pt>
                <c:pt idx="7046">
                  <c:v>0.81150655440171704</c:v>
                </c:pt>
                <c:pt idx="7047">
                  <c:v>0.80992696511553597</c:v>
                </c:pt>
                <c:pt idx="7048">
                  <c:v>0.80951075943838102</c:v>
                </c:pt>
                <c:pt idx="7049">
                  <c:v>0.80779377470371105</c:v>
                </c:pt>
                <c:pt idx="7050">
                  <c:v>0.80802363744761796</c:v>
                </c:pt>
                <c:pt idx="7051">
                  <c:v>0.80653883363582601</c:v>
                </c:pt>
                <c:pt idx="7052">
                  <c:v>0.80489512839085298</c:v>
                </c:pt>
                <c:pt idx="7053">
                  <c:v>0.80009649949302197</c:v>
                </c:pt>
                <c:pt idx="7054">
                  <c:v>0.79684744831202103</c:v>
                </c:pt>
                <c:pt idx="7055">
                  <c:v>0.79411608681868895</c:v>
                </c:pt>
                <c:pt idx="7056">
                  <c:v>0.79066456125214302</c:v>
                </c:pt>
                <c:pt idx="7057">
                  <c:v>0.78681120153376505</c:v>
                </c:pt>
                <c:pt idx="7058">
                  <c:v>0.78599906260909302</c:v>
                </c:pt>
                <c:pt idx="7059">
                  <c:v>0.78343588554828603</c:v>
                </c:pt>
                <c:pt idx="7060">
                  <c:v>0.779826030801828</c:v>
                </c:pt>
                <c:pt idx="7061">
                  <c:v>0.78037777981779699</c:v>
                </c:pt>
                <c:pt idx="7062">
                  <c:v>0.77974515317940496</c:v>
                </c:pt>
                <c:pt idx="7063">
                  <c:v>0.77749326150073705</c:v>
                </c:pt>
                <c:pt idx="7064">
                  <c:v>0.77357082104444397</c:v>
                </c:pt>
                <c:pt idx="7065">
                  <c:v>0.77129266160282794</c:v>
                </c:pt>
                <c:pt idx="7066">
                  <c:v>0.77147144305985105</c:v>
                </c:pt>
                <c:pt idx="7067">
                  <c:v>0.77067012624220799</c:v>
                </c:pt>
                <c:pt idx="7068">
                  <c:v>0.77039816630603697</c:v>
                </c:pt>
                <c:pt idx="7069">
                  <c:v>0.77176115433641701</c:v>
                </c:pt>
                <c:pt idx="7070">
                  <c:v>0.77412332787632399</c:v>
                </c:pt>
                <c:pt idx="7071">
                  <c:v>0.77487837316421304</c:v>
                </c:pt>
                <c:pt idx="7072">
                  <c:v>0.77458579376205705</c:v>
                </c:pt>
                <c:pt idx="7073">
                  <c:v>0.77588360129214995</c:v>
                </c:pt>
                <c:pt idx="7074">
                  <c:v>0.77717744757454399</c:v>
                </c:pt>
                <c:pt idx="7075">
                  <c:v>0.77867747354151995</c:v>
                </c:pt>
                <c:pt idx="7076">
                  <c:v>0.77735597804480905</c:v>
                </c:pt>
                <c:pt idx="7077">
                  <c:v>0.7805057427787</c:v>
                </c:pt>
                <c:pt idx="7078">
                  <c:v>0.78504464781167305</c:v>
                </c:pt>
                <c:pt idx="7079">
                  <c:v>0.78582872337229004</c:v>
                </c:pt>
                <c:pt idx="7080">
                  <c:v>0.78357541943532205</c:v>
                </c:pt>
                <c:pt idx="7081">
                  <c:v>0.78482313783494795</c:v>
                </c:pt>
                <c:pt idx="7082">
                  <c:v>0.788472147009883</c:v>
                </c:pt>
                <c:pt idx="7083">
                  <c:v>0.79131074973957904</c:v>
                </c:pt>
                <c:pt idx="7084">
                  <c:v>0.79114769552678799</c:v>
                </c:pt>
                <c:pt idx="7085">
                  <c:v>0.79001666847960905</c:v>
                </c:pt>
                <c:pt idx="7086">
                  <c:v>0.78840186108042998</c:v>
                </c:pt>
                <c:pt idx="7087">
                  <c:v>0.782760241169</c:v>
                </c:pt>
                <c:pt idx="7088">
                  <c:v>0.78322054792506801</c:v>
                </c:pt>
                <c:pt idx="7089">
                  <c:v>0.78591000068592998</c:v>
                </c:pt>
                <c:pt idx="7090">
                  <c:v>0.78675289230358203</c:v>
                </c:pt>
                <c:pt idx="7091">
                  <c:v>0.78899820163252299</c:v>
                </c:pt>
                <c:pt idx="7092">
                  <c:v>0.79251877121268399</c:v>
                </c:pt>
                <c:pt idx="7093">
                  <c:v>0.79335377900048298</c:v>
                </c:pt>
                <c:pt idx="7094">
                  <c:v>0.78903836873229205</c:v>
                </c:pt>
                <c:pt idx="7095">
                  <c:v>0.78507086473464904</c:v>
                </c:pt>
                <c:pt idx="7096">
                  <c:v>0.78396938034097696</c:v>
                </c:pt>
                <c:pt idx="7097">
                  <c:v>0.78625769559874903</c:v>
                </c:pt>
                <c:pt idx="7098">
                  <c:v>0.78937438940832205</c:v>
                </c:pt>
                <c:pt idx="7099">
                  <c:v>0.791757451527075</c:v>
                </c:pt>
                <c:pt idx="7100">
                  <c:v>0.793124596196776</c:v>
                </c:pt>
                <c:pt idx="7101">
                  <c:v>0.79478113478881995</c:v>
                </c:pt>
                <c:pt idx="7102">
                  <c:v>0.79450676134265996</c:v>
                </c:pt>
                <c:pt idx="7103">
                  <c:v>0.79096793688334799</c:v>
                </c:pt>
                <c:pt idx="7104">
                  <c:v>0.78985114413166002</c:v>
                </c:pt>
                <c:pt idx="7105">
                  <c:v>0.79466183814140801</c:v>
                </c:pt>
                <c:pt idx="7106">
                  <c:v>0.80062104777681498</c:v>
                </c:pt>
                <c:pt idx="7107">
                  <c:v>0.80350884355139796</c:v>
                </c:pt>
                <c:pt idx="7108">
                  <c:v>0.80390639128066199</c:v>
                </c:pt>
                <c:pt idx="7109">
                  <c:v>0.80199119869584401</c:v>
                </c:pt>
                <c:pt idx="7110">
                  <c:v>0.80484422249985199</c:v>
                </c:pt>
                <c:pt idx="7111">
                  <c:v>0.80496019932951401</c:v>
                </c:pt>
                <c:pt idx="7112">
                  <c:v>0.80375375445076702</c:v>
                </c:pt>
                <c:pt idx="7113">
                  <c:v>0.80108327570927396</c:v>
                </c:pt>
                <c:pt idx="7114">
                  <c:v>0.79770539802062501</c:v>
                </c:pt>
                <c:pt idx="7115">
                  <c:v>0.79547567582433398</c:v>
                </c:pt>
                <c:pt idx="7116">
                  <c:v>0.79358271977976302</c:v>
                </c:pt>
                <c:pt idx="7117">
                  <c:v>0.78868942747067095</c:v>
                </c:pt>
                <c:pt idx="7118">
                  <c:v>0.78795350440123002</c:v>
                </c:pt>
                <c:pt idx="7119">
                  <c:v>0.79062546813794599</c:v>
                </c:pt>
                <c:pt idx="7120">
                  <c:v>0.79026976571623198</c:v>
                </c:pt>
                <c:pt idx="7121">
                  <c:v>0.79243880764119001</c:v>
                </c:pt>
                <c:pt idx="7122">
                  <c:v>0.79771533334500999</c:v>
                </c:pt>
                <c:pt idx="7123">
                  <c:v>0.80159148233414601</c:v>
                </c:pt>
                <c:pt idx="7124">
                  <c:v>0.79856670558936504</c:v>
                </c:pt>
                <c:pt idx="7125">
                  <c:v>0.79728274620644801</c:v>
                </c:pt>
                <c:pt idx="7126">
                  <c:v>0.79830681893756095</c:v>
                </c:pt>
                <c:pt idx="7127">
                  <c:v>0.80155548736064397</c:v>
                </c:pt>
                <c:pt idx="7128">
                  <c:v>0.80139833674893102</c:v>
                </c:pt>
                <c:pt idx="7129">
                  <c:v>0.798411561469066</c:v>
                </c:pt>
                <c:pt idx="7130">
                  <c:v>0.79710921803285795</c:v>
                </c:pt>
                <c:pt idx="7131">
                  <c:v>0.79952648194101505</c:v>
                </c:pt>
                <c:pt idx="7132">
                  <c:v>0.80366323478301604</c:v>
                </c:pt>
                <c:pt idx="7133">
                  <c:v>0.80595355747645603</c:v>
                </c:pt>
                <c:pt idx="7134">
                  <c:v>0.80773855158379604</c:v>
                </c:pt>
                <c:pt idx="7135">
                  <c:v>0.80640869332269405</c:v>
                </c:pt>
                <c:pt idx="7136">
                  <c:v>0.80682293512549497</c:v>
                </c:pt>
                <c:pt idx="7137">
                  <c:v>0.80734724568212302</c:v>
                </c:pt>
                <c:pt idx="7138">
                  <c:v>0.80909838226699504</c:v>
                </c:pt>
                <c:pt idx="7139">
                  <c:v>0.81288825121566699</c:v>
                </c:pt>
                <c:pt idx="7140">
                  <c:v>0.81387960820600802</c:v>
                </c:pt>
                <c:pt idx="7141">
                  <c:v>0.81331730136245906</c:v>
                </c:pt>
                <c:pt idx="7142">
                  <c:v>0.81293582115334495</c:v>
                </c:pt>
                <c:pt idx="7143">
                  <c:v>0.81393879739887598</c:v>
                </c:pt>
                <c:pt idx="7144">
                  <c:v>0.81072058415736503</c:v>
                </c:pt>
                <c:pt idx="7145">
                  <c:v>0.80798231747543503</c:v>
                </c:pt>
                <c:pt idx="7146">
                  <c:v>0.80710083553346101</c:v>
                </c:pt>
                <c:pt idx="7147">
                  <c:v>0.80787019848726505</c:v>
                </c:pt>
                <c:pt idx="7148">
                  <c:v>0.80965659137231605</c:v>
                </c:pt>
                <c:pt idx="7149">
                  <c:v>0.80985723729178005</c:v>
                </c:pt>
                <c:pt idx="7150">
                  <c:v>0.81076770416474597</c:v>
                </c:pt>
                <c:pt idx="7151">
                  <c:v>0.81375703250236597</c:v>
                </c:pt>
                <c:pt idx="7152">
                  <c:v>0.81096076370570802</c:v>
                </c:pt>
                <c:pt idx="7153">
                  <c:v>0.80929990155514897</c:v>
                </c:pt>
                <c:pt idx="7154">
                  <c:v>0.81329333468529796</c:v>
                </c:pt>
                <c:pt idx="7155">
                  <c:v>0.81290330054817095</c:v>
                </c:pt>
                <c:pt idx="7156">
                  <c:v>0.81398218592647698</c:v>
                </c:pt>
                <c:pt idx="7157">
                  <c:v>0.81459993779861795</c:v>
                </c:pt>
                <c:pt idx="7158">
                  <c:v>0.81708906600199704</c:v>
                </c:pt>
                <c:pt idx="7159">
                  <c:v>0.82097375452252597</c:v>
                </c:pt>
                <c:pt idx="7160">
                  <c:v>0.82236566860062499</c:v>
                </c:pt>
                <c:pt idx="7161">
                  <c:v>0.82334576234097701</c:v>
                </c:pt>
                <c:pt idx="7162">
                  <c:v>0.82366467784289898</c:v>
                </c:pt>
                <c:pt idx="7163">
                  <c:v>0.82374304229375594</c:v>
                </c:pt>
                <c:pt idx="7164">
                  <c:v>0.82233752510673197</c:v>
                </c:pt>
                <c:pt idx="7165">
                  <c:v>0.82073461307864104</c:v>
                </c:pt>
                <c:pt idx="7166">
                  <c:v>0.818904643387526</c:v>
                </c:pt>
                <c:pt idx="7167">
                  <c:v>0.82174425463790601</c:v>
                </c:pt>
                <c:pt idx="7168">
                  <c:v>0.82249871231050498</c:v>
                </c:pt>
                <c:pt idx="7169">
                  <c:v>0.82439574073167399</c:v>
                </c:pt>
                <c:pt idx="7170">
                  <c:v>0.82307981239192396</c:v>
                </c:pt>
                <c:pt idx="7171">
                  <c:v>0.824484423078786</c:v>
                </c:pt>
                <c:pt idx="7172">
                  <c:v>0.82639180467277995</c:v>
                </c:pt>
                <c:pt idx="7173">
                  <c:v>0.82712265333576296</c:v>
                </c:pt>
                <c:pt idx="7174">
                  <c:v>0.82820719535544596</c:v>
                </c:pt>
                <c:pt idx="7175">
                  <c:v>0.82974733796177702</c:v>
                </c:pt>
                <c:pt idx="7176">
                  <c:v>0.82906562962702401</c:v>
                </c:pt>
                <c:pt idx="7177">
                  <c:v>0.82593186336832503</c:v>
                </c:pt>
                <c:pt idx="7178">
                  <c:v>0.82346147122012703</c:v>
                </c:pt>
                <c:pt idx="7179">
                  <c:v>0.821700087854907</c:v>
                </c:pt>
                <c:pt idx="7180">
                  <c:v>0.81917659147838096</c:v>
                </c:pt>
                <c:pt idx="7181">
                  <c:v>0.81582506439943303</c:v>
                </c:pt>
                <c:pt idx="7182">
                  <c:v>0.81074567113057505</c:v>
                </c:pt>
                <c:pt idx="7183">
                  <c:v>0.80781001686381104</c:v>
                </c:pt>
                <c:pt idx="7184">
                  <c:v>0.80621492065287703</c:v>
                </c:pt>
                <c:pt idx="7185">
                  <c:v>0.80781700382020405</c:v>
                </c:pt>
                <c:pt idx="7186">
                  <c:v>0.80945153642488699</c:v>
                </c:pt>
                <c:pt idx="7187">
                  <c:v>0.81087725846954495</c:v>
                </c:pt>
                <c:pt idx="7188">
                  <c:v>0.80885787949610199</c:v>
                </c:pt>
                <c:pt idx="7189">
                  <c:v>0.809562128476912</c:v>
                </c:pt>
                <c:pt idx="7190">
                  <c:v>0.81125422872517505</c:v>
                </c:pt>
                <c:pt idx="7191">
                  <c:v>0.81161596691643401</c:v>
                </c:pt>
                <c:pt idx="7192">
                  <c:v>0.81103922867657696</c:v>
                </c:pt>
                <c:pt idx="7193">
                  <c:v>0.81092987169321795</c:v>
                </c:pt>
                <c:pt idx="7194">
                  <c:v>0.81224196172313101</c:v>
                </c:pt>
                <c:pt idx="7195">
                  <c:v>0.81174609445915202</c:v>
                </c:pt>
                <c:pt idx="7196">
                  <c:v>0.81042850709948699</c:v>
                </c:pt>
                <c:pt idx="7197">
                  <c:v>0.80767435381474595</c:v>
                </c:pt>
                <c:pt idx="7198">
                  <c:v>0.80491037526829201</c:v>
                </c:pt>
                <c:pt idx="7199">
                  <c:v>0.80460203874956404</c:v>
                </c:pt>
                <c:pt idx="7200">
                  <c:v>0.80336191085841302</c:v>
                </c:pt>
                <c:pt idx="7201">
                  <c:v>0.80175244305594595</c:v>
                </c:pt>
                <c:pt idx="7202">
                  <c:v>0.80051503785993805</c:v>
                </c:pt>
                <c:pt idx="7203">
                  <c:v>0.79868321918534901</c:v>
                </c:pt>
                <c:pt idx="7204">
                  <c:v>0.79671049804908001</c:v>
                </c:pt>
                <c:pt idx="7205">
                  <c:v>0.79362118976237594</c:v>
                </c:pt>
                <c:pt idx="7206">
                  <c:v>0.79246105823553104</c:v>
                </c:pt>
                <c:pt idx="7207">
                  <c:v>0.792241616258337</c:v>
                </c:pt>
                <c:pt idx="7208">
                  <c:v>0.79382357532996595</c:v>
                </c:pt>
                <c:pt idx="7209">
                  <c:v>0.79711337228384505</c:v>
                </c:pt>
                <c:pt idx="7210">
                  <c:v>0.79966797496929498</c:v>
                </c:pt>
                <c:pt idx="7211">
                  <c:v>0.799778836396427</c:v>
                </c:pt>
                <c:pt idx="7212">
                  <c:v>0.79938238390889105</c:v>
                </c:pt>
                <c:pt idx="7213">
                  <c:v>0.80298281803339899</c:v>
                </c:pt>
                <c:pt idx="7214">
                  <c:v>0.80876063699517398</c:v>
                </c:pt>
                <c:pt idx="7215">
                  <c:v>0.80910631218054596</c:v>
                </c:pt>
                <c:pt idx="7216">
                  <c:v>0.80741648917589204</c:v>
                </c:pt>
                <c:pt idx="7217">
                  <c:v>0.80828653089665103</c:v>
                </c:pt>
                <c:pt idx="7218">
                  <c:v>0.806648230794067</c:v>
                </c:pt>
                <c:pt idx="7219">
                  <c:v>0.80327142790497397</c:v>
                </c:pt>
                <c:pt idx="7220">
                  <c:v>0.80016458716360706</c:v>
                </c:pt>
                <c:pt idx="7221">
                  <c:v>0.80172964285860304</c:v>
                </c:pt>
                <c:pt idx="7222">
                  <c:v>0.80187727141125698</c:v>
                </c:pt>
                <c:pt idx="7223">
                  <c:v>0.80270324448026997</c:v>
                </c:pt>
                <c:pt idx="7224">
                  <c:v>0.80095536986091498</c:v>
                </c:pt>
                <c:pt idx="7225">
                  <c:v>0.79928009218154705</c:v>
                </c:pt>
                <c:pt idx="7226">
                  <c:v>0.80001916264900697</c:v>
                </c:pt>
                <c:pt idx="7227">
                  <c:v>0.79862882756529496</c:v>
                </c:pt>
                <c:pt idx="7228">
                  <c:v>0.79546512789141799</c:v>
                </c:pt>
                <c:pt idx="7229">
                  <c:v>0.79107655236475605</c:v>
                </c:pt>
                <c:pt idx="7230">
                  <c:v>0.78832185973973801</c:v>
                </c:pt>
                <c:pt idx="7231">
                  <c:v>0.78456610210181998</c:v>
                </c:pt>
                <c:pt idx="7232">
                  <c:v>0.78081118917806602</c:v>
                </c:pt>
                <c:pt idx="7233">
                  <c:v>0.77683339206396296</c:v>
                </c:pt>
                <c:pt idx="7234">
                  <c:v>0.77592094617749297</c:v>
                </c:pt>
                <c:pt idx="7235">
                  <c:v>0.77582839751978805</c:v>
                </c:pt>
                <c:pt idx="7236">
                  <c:v>0.77382748878026997</c:v>
                </c:pt>
                <c:pt idx="7237">
                  <c:v>0.77080125434885305</c:v>
                </c:pt>
                <c:pt idx="7238">
                  <c:v>0.77199925738707897</c:v>
                </c:pt>
                <c:pt idx="7239">
                  <c:v>0.77198665281906598</c:v>
                </c:pt>
                <c:pt idx="7240">
                  <c:v>0.77303737287500895</c:v>
                </c:pt>
                <c:pt idx="7241">
                  <c:v>0.77374300398012896</c:v>
                </c:pt>
                <c:pt idx="7242">
                  <c:v>0.771724618606484</c:v>
                </c:pt>
                <c:pt idx="7243">
                  <c:v>0.77312230403887805</c:v>
                </c:pt>
                <c:pt idx="7244">
                  <c:v>0.77312128716222595</c:v>
                </c:pt>
                <c:pt idx="7245">
                  <c:v>0.77094064805604001</c:v>
                </c:pt>
                <c:pt idx="7246">
                  <c:v>0.77110655322341803</c:v>
                </c:pt>
                <c:pt idx="7247">
                  <c:v>0.77640394140006197</c:v>
                </c:pt>
                <c:pt idx="7248">
                  <c:v>0.78012789580456798</c:v>
                </c:pt>
                <c:pt idx="7249">
                  <c:v>0.78051120936774498</c:v>
                </c:pt>
                <c:pt idx="7250">
                  <c:v>0.78332170118298405</c:v>
                </c:pt>
                <c:pt idx="7251">
                  <c:v>0.78660689702276398</c:v>
                </c:pt>
                <c:pt idx="7252">
                  <c:v>0.78805090384369603</c:v>
                </c:pt>
                <c:pt idx="7253">
                  <c:v>0.79457243289401402</c:v>
                </c:pt>
                <c:pt idx="7254">
                  <c:v>0.79839847410779896</c:v>
                </c:pt>
                <c:pt idx="7255">
                  <c:v>0.79972572171574496</c:v>
                </c:pt>
                <c:pt idx="7256">
                  <c:v>0.79975296294376996</c:v>
                </c:pt>
                <c:pt idx="7257">
                  <c:v>0.80139404870752096</c:v>
                </c:pt>
                <c:pt idx="7258">
                  <c:v>0.80234907330509397</c:v>
                </c:pt>
                <c:pt idx="7259">
                  <c:v>0.80228044851112601</c:v>
                </c:pt>
                <c:pt idx="7260">
                  <c:v>0.80272181266697296</c:v>
                </c:pt>
                <c:pt idx="7261">
                  <c:v>0.80192448140127204</c:v>
                </c:pt>
                <c:pt idx="7262">
                  <c:v>0.80118830108261796</c:v>
                </c:pt>
                <c:pt idx="7263">
                  <c:v>0.80302111467669501</c:v>
                </c:pt>
                <c:pt idx="7264">
                  <c:v>0.80330398190724805</c:v>
                </c:pt>
                <c:pt idx="7265">
                  <c:v>0.80721428107788995</c:v>
                </c:pt>
                <c:pt idx="7266">
                  <c:v>0.80933568799814204</c:v>
                </c:pt>
                <c:pt idx="7267">
                  <c:v>0.81062498702490804</c:v>
                </c:pt>
                <c:pt idx="7268">
                  <c:v>0.80814833213720705</c:v>
                </c:pt>
                <c:pt idx="7269">
                  <c:v>0.80426327330542302</c:v>
                </c:pt>
                <c:pt idx="7270">
                  <c:v>0.80232284602729398</c:v>
                </c:pt>
                <c:pt idx="7271">
                  <c:v>0.80192819894745004</c:v>
                </c:pt>
                <c:pt idx="7272">
                  <c:v>0.79909166088441397</c:v>
                </c:pt>
                <c:pt idx="7273">
                  <c:v>0.79795243643397296</c:v>
                </c:pt>
                <c:pt idx="7274">
                  <c:v>0.79635298484723105</c:v>
                </c:pt>
                <c:pt idx="7275">
                  <c:v>0.79342677053152499</c:v>
                </c:pt>
                <c:pt idx="7276">
                  <c:v>0.79241295480773</c:v>
                </c:pt>
                <c:pt idx="7277">
                  <c:v>0.79456114453044702</c:v>
                </c:pt>
                <c:pt idx="7278">
                  <c:v>0.79658619151065502</c:v>
                </c:pt>
                <c:pt idx="7279">
                  <c:v>0.79375846933372396</c:v>
                </c:pt>
                <c:pt idx="7280">
                  <c:v>0.79243179291380195</c:v>
                </c:pt>
                <c:pt idx="7281">
                  <c:v>0.791621851828196</c:v>
                </c:pt>
                <c:pt idx="7282">
                  <c:v>0.79018135785855703</c:v>
                </c:pt>
                <c:pt idx="7283">
                  <c:v>0.78791111033679295</c:v>
                </c:pt>
                <c:pt idx="7284">
                  <c:v>0.78575850532231994</c:v>
                </c:pt>
                <c:pt idx="7285">
                  <c:v>0.78470137129124795</c:v>
                </c:pt>
                <c:pt idx="7286">
                  <c:v>0.78645110015033004</c:v>
                </c:pt>
                <c:pt idx="7287">
                  <c:v>0.78896717262679705</c:v>
                </c:pt>
                <c:pt idx="7288">
                  <c:v>0.79281473460180496</c:v>
                </c:pt>
                <c:pt idx="7289">
                  <c:v>0.79701113263732204</c:v>
                </c:pt>
                <c:pt idx="7290">
                  <c:v>0.79553924638862805</c:v>
                </c:pt>
                <c:pt idx="7291">
                  <c:v>0.79295784273675396</c:v>
                </c:pt>
                <c:pt idx="7292">
                  <c:v>0.79451786861488904</c:v>
                </c:pt>
                <c:pt idx="7293">
                  <c:v>0.79356878983944001</c:v>
                </c:pt>
                <c:pt idx="7294">
                  <c:v>0.79845317556352302</c:v>
                </c:pt>
                <c:pt idx="7295">
                  <c:v>0.80110962541687003</c:v>
                </c:pt>
                <c:pt idx="7296">
                  <c:v>0.80444736839474695</c:v>
                </c:pt>
                <c:pt idx="7297">
                  <c:v>0.80681904009432504</c:v>
                </c:pt>
                <c:pt idx="7298">
                  <c:v>0.80722169188936699</c:v>
                </c:pt>
                <c:pt idx="7299">
                  <c:v>0.80742372352038605</c:v>
                </c:pt>
                <c:pt idx="7300">
                  <c:v>0.80783144741104695</c:v>
                </c:pt>
                <c:pt idx="7301">
                  <c:v>0.80815807420798003</c:v>
                </c:pt>
                <c:pt idx="7302">
                  <c:v>0.80774102629216304</c:v>
                </c:pt>
                <c:pt idx="7303">
                  <c:v>0.80466349844449703</c:v>
                </c:pt>
                <c:pt idx="7304">
                  <c:v>0.80316781507109103</c:v>
                </c:pt>
                <c:pt idx="7305">
                  <c:v>0.80244109105750205</c:v>
                </c:pt>
                <c:pt idx="7306">
                  <c:v>0.80157983469516103</c:v>
                </c:pt>
                <c:pt idx="7307">
                  <c:v>0.799531250501615</c:v>
                </c:pt>
                <c:pt idx="7308">
                  <c:v>0.80084206515692802</c:v>
                </c:pt>
                <c:pt idx="7309">
                  <c:v>0.80302178430274296</c:v>
                </c:pt>
                <c:pt idx="7310">
                  <c:v>0.803973534067424</c:v>
                </c:pt>
                <c:pt idx="7311">
                  <c:v>0.80507509002653399</c:v>
                </c:pt>
                <c:pt idx="7312">
                  <c:v>0.80107137213371904</c:v>
                </c:pt>
                <c:pt idx="7313">
                  <c:v>0.79568100058617097</c:v>
                </c:pt>
                <c:pt idx="7314">
                  <c:v>0.79019721747883398</c:v>
                </c:pt>
                <c:pt idx="7315">
                  <c:v>0.78659127577881804</c:v>
                </c:pt>
                <c:pt idx="7316">
                  <c:v>0.78390671111446797</c:v>
                </c:pt>
                <c:pt idx="7317">
                  <c:v>0.77797235796970199</c:v>
                </c:pt>
                <c:pt idx="7318">
                  <c:v>0.77487153579428902</c:v>
                </c:pt>
                <c:pt idx="7319">
                  <c:v>0.77212304821635702</c:v>
                </c:pt>
                <c:pt idx="7320">
                  <c:v>0.77001705247927499</c:v>
                </c:pt>
                <c:pt idx="7321">
                  <c:v>0.76639987286272004</c:v>
                </c:pt>
                <c:pt idx="7322">
                  <c:v>0.76573821747368198</c:v>
                </c:pt>
                <c:pt idx="7323">
                  <c:v>0.7666512556642</c:v>
                </c:pt>
                <c:pt idx="7324">
                  <c:v>0.76724827186912103</c:v>
                </c:pt>
                <c:pt idx="7325">
                  <c:v>0.76733617008988997</c:v>
                </c:pt>
                <c:pt idx="7326">
                  <c:v>0.76687787929071705</c:v>
                </c:pt>
                <c:pt idx="7327">
                  <c:v>0.76432517021176205</c:v>
                </c:pt>
                <c:pt idx="7328">
                  <c:v>0.76259607343415303</c:v>
                </c:pt>
                <c:pt idx="7329">
                  <c:v>0.76220919578450697</c:v>
                </c:pt>
                <c:pt idx="7330">
                  <c:v>0.75946688636567194</c:v>
                </c:pt>
                <c:pt idx="7331">
                  <c:v>0.755894771692453</c:v>
                </c:pt>
                <c:pt idx="7332">
                  <c:v>0.75590716977781303</c:v>
                </c:pt>
                <c:pt idx="7333">
                  <c:v>0.75770114929015597</c:v>
                </c:pt>
                <c:pt idx="7334">
                  <c:v>0.75629524546739901</c:v>
                </c:pt>
                <c:pt idx="7335">
                  <c:v>0.75478539103478604</c:v>
                </c:pt>
                <c:pt idx="7336">
                  <c:v>0.754445275257424</c:v>
                </c:pt>
                <c:pt idx="7337">
                  <c:v>0.75516042766037095</c:v>
                </c:pt>
                <c:pt idx="7338">
                  <c:v>0.75569879324350997</c:v>
                </c:pt>
                <c:pt idx="7339">
                  <c:v>0.75539506175337501</c:v>
                </c:pt>
                <c:pt idx="7340">
                  <c:v>0.75735159802212504</c:v>
                </c:pt>
                <c:pt idx="7341">
                  <c:v>0.76132691004681796</c:v>
                </c:pt>
                <c:pt idx="7342">
                  <c:v>0.76670425456804003</c:v>
                </c:pt>
                <c:pt idx="7343">
                  <c:v>0.77349823254290495</c:v>
                </c:pt>
                <c:pt idx="7344">
                  <c:v>0.77605826892177199</c:v>
                </c:pt>
                <c:pt idx="7345">
                  <c:v>0.78013556548486895</c:v>
                </c:pt>
                <c:pt idx="7346">
                  <c:v>0.78555142176044501</c:v>
                </c:pt>
                <c:pt idx="7347">
                  <c:v>0.78675941548092898</c:v>
                </c:pt>
                <c:pt idx="7348">
                  <c:v>0.78774431532247002</c:v>
                </c:pt>
                <c:pt idx="7349">
                  <c:v>0.79048937066059399</c:v>
                </c:pt>
                <c:pt idx="7350">
                  <c:v>0.79140062171025205</c:v>
                </c:pt>
                <c:pt idx="7351">
                  <c:v>0.79045170908967999</c:v>
                </c:pt>
                <c:pt idx="7352">
                  <c:v>0.79345408880912704</c:v>
                </c:pt>
                <c:pt idx="7353">
                  <c:v>0.79629346835146397</c:v>
                </c:pt>
                <c:pt idx="7354">
                  <c:v>0.80038292345808704</c:v>
                </c:pt>
                <c:pt idx="7355">
                  <c:v>0.80605110868755503</c:v>
                </c:pt>
                <c:pt idx="7356">
                  <c:v>0.80820016554285701</c:v>
                </c:pt>
                <c:pt idx="7357">
                  <c:v>0.80669664776343097</c:v>
                </c:pt>
                <c:pt idx="7358">
                  <c:v>0.80295923412867798</c:v>
                </c:pt>
                <c:pt idx="7359">
                  <c:v>0.80027939998365105</c:v>
                </c:pt>
                <c:pt idx="7360">
                  <c:v>0.79857200288655805</c:v>
                </c:pt>
                <c:pt idx="7361">
                  <c:v>0.79948029514181895</c:v>
                </c:pt>
                <c:pt idx="7362">
                  <c:v>0.80365996644641702</c:v>
                </c:pt>
                <c:pt idx="7363">
                  <c:v>0.80372256320963198</c:v>
                </c:pt>
                <c:pt idx="7364">
                  <c:v>0.803585114080547</c:v>
                </c:pt>
                <c:pt idx="7365">
                  <c:v>0.80062564674307102</c:v>
                </c:pt>
                <c:pt idx="7366">
                  <c:v>0.80114205649152803</c:v>
                </c:pt>
                <c:pt idx="7367">
                  <c:v>0.80244316668927196</c:v>
                </c:pt>
                <c:pt idx="7368">
                  <c:v>0.80571501824933001</c:v>
                </c:pt>
                <c:pt idx="7369">
                  <c:v>0.81056858466592896</c:v>
                </c:pt>
                <c:pt idx="7370">
                  <c:v>0.81390663655140805</c:v>
                </c:pt>
                <c:pt idx="7371">
                  <c:v>0.81578093500255</c:v>
                </c:pt>
                <c:pt idx="7372">
                  <c:v>0.81454869920329998</c:v>
                </c:pt>
                <c:pt idx="7373">
                  <c:v>0.81571086983821295</c:v>
                </c:pt>
                <c:pt idx="7374">
                  <c:v>0.81561461842112204</c:v>
                </c:pt>
                <c:pt idx="7375">
                  <c:v>0.812716054069483</c:v>
                </c:pt>
                <c:pt idx="7376">
                  <c:v>0.81384377810651598</c:v>
                </c:pt>
                <c:pt idx="7377">
                  <c:v>0.81643954334425906</c:v>
                </c:pt>
                <c:pt idx="7378">
                  <c:v>0.81994198912569505</c:v>
                </c:pt>
                <c:pt idx="7379">
                  <c:v>0.82139623784323101</c:v>
                </c:pt>
                <c:pt idx="7380">
                  <c:v>0.81925950604208697</c:v>
                </c:pt>
                <c:pt idx="7381">
                  <c:v>0.81218258181894498</c:v>
                </c:pt>
                <c:pt idx="7382">
                  <c:v>0.80910852771336195</c:v>
                </c:pt>
                <c:pt idx="7383">
                  <c:v>0.80969980632070804</c:v>
                </c:pt>
                <c:pt idx="7384">
                  <c:v>0.81212426693566897</c:v>
                </c:pt>
                <c:pt idx="7385">
                  <c:v>0.81290991810378399</c:v>
                </c:pt>
                <c:pt idx="7386">
                  <c:v>0.81159778452946796</c:v>
                </c:pt>
                <c:pt idx="7387">
                  <c:v>0.81240623915593302</c:v>
                </c:pt>
                <c:pt idx="7388">
                  <c:v>0.811557272941826</c:v>
                </c:pt>
                <c:pt idx="7389">
                  <c:v>0.813713654394291</c:v>
                </c:pt>
                <c:pt idx="7390">
                  <c:v>0.81448403076203102</c:v>
                </c:pt>
                <c:pt idx="7391">
                  <c:v>0.81375971718658402</c:v>
                </c:pt>
                <c:pt idx="7392">
                  <c:v>0.81094259247187395</c:v>
                </c:pt>
                <c:pt idx="7393">
                  <c:v>0.80866568406381101</c:v>
                </c:pt>
                <c:pt idx="7394">
                  <c:v>0.81180251631207001</c:v>
                </c:pt>
                <c:pt idx="7395">
                  <c:v>0.815292129183248</c:v>
                </c:pt>
                <c:pt idx="7396">
                  <c:v>0.81551548169211596</c:v>
                </c:pt>
                <c:pt idx="7397">
                  <c:v>0.81412866735654099</c:v>
                </c:pt>
                <c:pt idx="7398">
                  <c:v>0.81354525022845703</c:v>
                </c:pt>
                <c:pt idx="7399">
                  <c:v>0.811628611410526</c:v>
                </c:pt>
                <c:pt idx="7400">
                  <c:v>0.811951030264353</c:v>
                </c:pt>
                <c:pt idx="7401">
                  <c:v>0.80925639355773105</c:v>
                </c:pt>
                <c:pt idx="7402">
                  <c:v>0.81012670250221597</c:v>
                </c:pt>
                <c:pt idx="7403">
                  <c:v>0.81284170372724396</c:v>
                </c:pt>
                <c:pt idx="7404">
                  <c:v>0.816066905317967</c:v>
                </c:pt>
                <c:pt idx="7405">
                  <c:v>0.81878463733092099</c:v>
                </c:pt>
                <c:pt idx="7406">
                  <c:v>0.81780453925185204</c:v>
                </c:pt>
                <c:pt idx="7407">
                  <c:v>0.81432821662939103</c:v>
                </c:pt>
                <c:pt idx="7408">
                  <c:v>0.81512465507199705</c:v>
                </c:pt>
                <c:pt idx="7409">
                  <c:v>0.8158053657055</c:v>
                </c:pt>
                <c:pt idx="7410">
                  <c:v>0.81392434906945199</c:v>
                </c:pt>
                <c:pt idx="7411">
                  <c:v>0.81615752933255603</c:v>
                </c:pt>
                <c:pt idx="7412">
                  <c:v>0.81658012066687002</c:v>
                </c:pt>
                <c:pt idx="7413">
                  <c:v>0.81438637416633197</c:v>
                </c:pt>
                <c:pt idx="7414">
                  <c:v>0.80859115824810601</c:v>
                </c:pt>
                <c:pt idx="7415">
                  <c:v>0.80928861020159104</c:v>
                </c:pt>
                <c:pt idx="7416">
                  <c:v>0.81189134528776197</c:v>
                </c:pt>
                <c:pt idx="7417">
                  <c:v>0.81302823003198899</c:v>
                </c:pt>
                <c:pt idx="7418">
                  <c:v>0.81416466145881805</c:v>
                </c:pt>
                <c:pt idx="7419">
                  <c:v>0.81517140483313699</c:v>
                </c:pt>
                <c:pt idx="7420">
                  <c:v>0.81603545835366698</c:v>
                </c:pt>
                <c:pt idx="7421">
                  <c:v>0.81985918344780295</c:v>
                </c:pt>
                <c:pt idx="7422">
                  <c:v>0.82490772147112001</c:v>
                </c:pt>
                <c:pt idx="7423">
                  <c:v>0.82780575458384897</c:v>
                </c:pt>
                <c:pt idx="7424">
                  <c:v>0.82676549820550305</c:v>
                </c:pt>
                <c:pt idx="7425">
                  <c:v>0.822981805765991</c:v>
                </c:pt>
                <c:pt idx="7426">
                  <c:v>0.81964299306642296</c:v>
                </c:pt>
                <c:pt idx="7427">
                  <c:v>0.81733835742751604</c:v>
                </c:pt>
                <c:pt idx="7428">
                  <c:v>0.81514867383326295</c:v>
                </c:pt>
                <c:pt idx="7429">
                  <c:v>0.81333888687451805</c:v>
                </c:pt>
                <c:pt idx="7430">
                  <c:v>0.81070337737888498</c:v>
                </c:pt>
                <c:pt idx="7431">
                  <c:v>0.80608863710871503</c:v>
                </c:pt>
                <c:pt idx="7432">
                  <c:v>0.80402056444259495</c:v>
                </c:pt>
                <c:pt idx="7433">
                  <c:v>0.80419973668050204</c:v>
                </c:pt>
                <c:pt idx="7434">
                  <c:v>0.80749058262413997</c:v>
                </c:pt>
                <c:pt idx="7435">
                  <c:v>0.81192225286159203</c:v>
                </c:pt>
                <c:pt idx="7436">
                  <c:v>0.81491208172008101</c:v>
                </c:pt>
                <c:pt idx="7437">
                  <c:v>0.81996159645719002</c:v>
                </c:pt>
                <c:pt idx="7438">
                  <c:v>0.82590974649769999</c:v>
                </c:pt>
                <c:pt idx="7439">
                  <c:v>0.827312384022448</c:v>
                </c:pt>
                <c:pt idx="7440">
                  <c:v>0.82894014497267599</c:v>
                </c:pt>
                <c:pt idx="7441">
                  <c:v>0.82915704705236204</c:v>
                </c:pt>
                <c:pt idx="7442">
                  <c:v>0.83416767303721395</c:v>
                </c:pt>
                <c:pt idx="7443">
                  <c:v>0.83755833135927504</c:v>
                </c:pt>
                <c:pt idx="7444">
                  <c:v>0.83693983945010997</c:v>
                </c:pt>
                <c:pt idx="7445">
                  <c:v>0.83693071742368297</c:v>
                </c:pt>
                <c:pt idx="7446">
                  <c:v>0.83484362091854702</c:v>
                </c:pt>
                <c:pt idx="7447">
                  <c:v>0.83444518493307296</c:v>
                </c:pt>
                <c:pt idx="7448">
                  <c:v>0.83761482919344099</c:v>
                </c:pt>
                <c:pt idx="7449">
                  <c:v>0.841445123488199</c:v>
                </c:pt>
                <c:pt idx="7450">
                  <c:v>0.845375238834847</c:v>
                </c:pt>
                <c:pt idx="7451">
                  <c:v>0.845682461194456</c:v>
                </c:pt>
                <c:pt idx="7452">
                  <c:v>0.84326498084618595</c:v>
                </c:pt>
                <c:pt idx="7453">
                  <c:v>0.84155171787168104</c:v>
                </c:pt>
                <c:pt idx="7454">
                  <c:v>0.84044807734873905</c:v>
                </c:pt>
                <c:pt idx="7455">
                  <c:v>0.83731631887908897</c:v>
                </c:pt>
                <c:pt idx="7456">
                  <c:v>0.837615204136682</c:v>
                </c:pt>
                <c:pt idx="7457">
                  <c:v>0.83850060500145596</c:v>
                </c:pt>
                <c:pt idx="7458">
                  <c:v>0.84235987652060296</c:v>
                </c:pt>
                <c:pt idx="7459">
                  <c:v>0.83812110174693499</c:v>
                </c:pt>
                <c:pt idx="7460">
                  <c:v>0.83289551455098298</c:v>
                </c:pt>
                <c:pt idx="7461">
                  <c:v>0.83171451244301398</c:v>
                </c:pt>
                <c:pt idx="7462">
                  <c:v>0.82879852591146597</c:v>
                </c:pt>
                <c:pt idx="7463">
                  <c:v>0.825775705119838</c:v>
                </c:pt>
                <c:pt idx="7464">
                  <c:v>0.826389779882021</c:v>
                </c:pt>
                <c:pt idx="7465">
                  <c:v>0.82178253436704496</c:v>
                </c:pt>
                <c:pt idx="7466">
                  <c:v>0.817922235254116</c:v>
                </c:pt>
                <c:pt idx="7467">
                  <c:v>0.81703711954385405</c:v>
                </c:pt>
                <c:pt idx="7468">
                  <c:v>0.81565934379034299</c:v>
                </c:pt>
                <c:pt idx="7469">
                  <c:v>0.81645091853978602</c:v>
                </c:pt>
                <c:pt idx="7470">
                  <c:v>0.81769786732624505</c:v>
                </c:pt>
                <c:pt idx="7471">
                  <c:v>0.81898506789080705</c:v>
                </c:pt>
                <c:pt idx="7472">
                  <c:v>0.81864343806627404</c:v>
                </c:pt>
                <c:pt idx="7473">
                  <c:v>0.82019953262663103</c:v>
                </c:pt>
                <c:pt idx="7474">
                  <c:v>0.82170730054664798</c:v>
                </c:pt>
                <c:pt idx="7475">
                  <c:v>0.82643915743686502</c:v>
                </c:pt>
                <c:pt idx="7476">
                  <c:v>0.82937807995291701</c:v>
                </c:pt>
                <c:pt idx="7477">
                  <c:v>0.82786413322364105</c:v>
                </c:pt>
                <c:pt idx="7478">
                  <c:v>0.82318645568970705</c:v>
                </c:pt>
                <c:pt idx="7479">
                  <c:v>0.82117737721836104</c:v>
                </c:pt>
                <c:pt idx="7480">
                  <c:v>0.819811022296704</c:v>
                </c:pt>
                <c:pt idx="7481">
                  <c:v>0.81993125474332296</c:v>
                </c:pt>
                <c:pt idx="7482">
                  <c:v>0.82008724502395502</c:v>
                </c:pt>
                <c:pt idx="7483">
                  <c:v>0.82082387213637198</c:v>
                </c:pt>
                <c:pt idx="7484">
                  <c:v>0.82018060833527695</c:v>
                </c:pt>
                <c:pt idx="7485">
                  <c:v>0.818357218828481</c:v>
                </c:pt>
                <c:pt idx="7486">
                  <c:v>0.81773632374523597</c:v>
                </c:pt>
                <c:pt idx="7487">
                  <c:v>0.81933767473996899</c:v>
                </c:pt>
                <c:pt idx="7488">
                  <c:v>0.818132283856428</c:v>
                </c:pt>
                <c:pt idx="7489">
                  <c:v>0.81635449118626002</c:v>
                </c:pt>
                <c:pt idx="7490">
                  <c:v>0.81400619482040704</c:v>
                </c:pt>
                <c:pt idx="7491">
                  <c:v>0.81480239871437699</c:v>
                </c:pt>
                <c:pt idx="7492">
                  <c:v>0.818520167751145</c:v>
                </c:pt>
                <c:pt idx="7493">
                  <c:v>0.81958217454869897</c:v>
                </c:pt>
                <c:pt idx="7494">
                  <c:v>0.818424787571018</c:v>
                </c:pt>
                <c:pt idx="7495">
                  <c:v>0.81991831976331697</c:v>
                </c:pt>
                <c:pt idx="7496">
                  <c:v>0.81852933889338397</c:v>
                </c:pt>
                <c:pt idx="7497">
                  <c:v>0.81852460588089504</c:v>
                </c:pt>
                <c:pt idx="7498">
                  <c:v>0.818079950813555</c:v>
                </c:pt>
                <c:pt idx="7499">
                  <c:v>0.820781193031351</c:v>
                </c:pt>
                <c:pt idx="7500">
                  <c:v>0.82503534594940198</c:v>
                </c:pt>
                <c:pt idx="7501">
                  <c:v>0.82688750626807905</c:v>
                </c:pt>
                <c:pt idx="7502">
                  <c:v>0.82774358309195795</c:v>
                </c:pt>
                <c:pt idx="7503">
                  <c:v>0.82647427542023799</c:v>
                </c:pt>
                <c:pt idx="7504">
                  <c:v>0.824415884725056</c:v>
                </c:pt>
                <c:pt idx="7505">
                  <c:v>0.82238957763628595</c:v>
                </c:pt>
                <c:pt idx="7506">
                  <c:v>0.82243172613801996</c:v>
                </c:pt>
                <c:pt idx="7507">
                  <c:v>0.82191963676964896</c:v>
                </c:pt>
                <c:pt idx="7508">
                  <c:v>0.81906732499422197</c:v>
                </c:pt>
                <c:pt idx="7509">
                  <c:v>0.81530272187113395</c:v>
                </c:pt>
                <c:pt idx="7510">
                  <c:v>0.81197370268941405</c:v>
                </c:pt>
                <c:pt idx="7511">
                  <c:v>0.811504912502371</c:v>
                </c:pt>
                <c:pt idx="7512">
                  <c:v>0.81434042697622999</c:v>
                </c:pt>
                <c:pt idx="7513">
                  <c:v>0.81496247371771302</c:v>
                </c:pt>
                <c:pt idx="7514">
                  <c:v>0.81409234591259805</c:v>
                </c:pt>
                <c:pt idx="7515">
                  <c:v>0.81163612524515805</c:v>
                </c:pt>
                <c:pt idx="7516">
                  <c:v>0.81154144066576295</c:v>
                </c:pt>
                <c:pt idx="7517">
                  <c:v>0.81245135069755703</c:v>
                </c:pt>
                <c:pt idx="7518">
                  <c:v>0.81147933051862198</c:v>
                </c:pt>
                <c:pt idx="7519">
                  <c:v>0.81262229623304405</c:v>
                </c:pt>
                <c:pt idx="7520">
                  <c:v>0.81575916804676696</c:v>
                </c:pt>
                <c:pt idx="7521">
                  <c:v>0.81602951009193703</c:v>
                </c:pt>
                <c:pt idx="7522">
                  <c:v>0.81614035473299396</c:v>
                </c:pt>
                <c:pt idx="7523">
                  <c:v>0.81613216571147895</c:v>
                </c:pt>
                <c:pt idx="7524">
                  <c:v>0.815345595210615</c:v>
                </c:pt>
                <c:pt idx="7525">
                  <c:v>0.81637692657946503</c:v>
                </c:pt>
                <c:pt idx="7526">
                  <c:v>0.81573968508550299</c:v>
                </c:pt>
                <c:pt idx="7527">
                  <c:v>0.81597145857674003</c:v>
                </c:pt>
                <c:pt idx="7528">
                  <c:v>0.81538746504867199</c:v>
                </c:pt>
                <c:pt idx="7529">
                  <c:v>0.81600268152386901</c:v>
                </c:pt>
                <c:pt idx="7530">
                  <c:v>0.81449177885691804</c:v>
                </c:pt>
                <c:pt idx="7531">
                  <c:v>0.81393035228893496</c:v>
                </c:pt>
                <c:pt idx="7532">
                  <c:v>0.80991370603638302</c:v>
                </c:pt>
                <c:pt idx="7533">
                  <c:v>0.80730001955451702</c:v>
                </c:pt>
                <c:pt idx="7534">
                  <c:v>0.80462875511300003</c:v>
                </c:pt>
                <c:pt idx="7535">
                  <c:v>0.79892690801619803</c:v>
                </c:pt>
                <c:pt idx="7536">
                  <c:v>0.80127844077000498</c:v>
                </c:pt>
                <c:pt idx="7537">
                  <c:v>0.80238273440012597</c:v>
                </c:pt>
                <c:pt idx="7538">
                  <c:v>0.80402186505248996</c:v>
                </c:pt>
                <c:pt idx="7539">
                  <c:v>0.80575405524358201</c:v>
                </c:pt>
                <c:pt idx="7540">
                  <c:v>0.80756358906346204</c:v>
                </c:pt>
                <c:pt idx="7541">
                  <c:v>0.80816498145976801</c:v>
                </c:pt>
                <c:pt idx="7542">
                  <c:v>0.80937198405213395</c:v>
                </c:pt>
                <c:pt idx="7543">
                  <c:v>0.80998823945422704</c:v>
                </c:pt>
                <c:pt idx="7544">
                  <c:v>0.81077664125717697</c:v>
                </c:pt>
                <c:pt idx="7545">
                  <c:v>0.80997454654378398</c:v>
                </c:pt>
                <c:pt idx="7546">
                  <c:v>0.81182107444905605</c:v>
                </c:pt>
                <c:pt idx="7547">
                  <c:v>0.81738234434240498</c:v>
                </c:pt>
                <c:pt idx="7548">
                  <c:v>0.82158561598356505</c:v>
                </c:pt>
                <c:pt idx="7549">
                  <c:v>0.81571561993376895</c:v>
                </c:pt>
                <c:pt idx="7550">
                  <c:v>0.81455207257370399</c:v>
                </c:pt>
                <c:pt idx="7551">
                  <c:v>0.81444214571767704</c:v>
                </c:pt>
                <c:pt idx="7552">
                  <c:v>0.80934452012755198</c:v>
                </c:pt>
                <c:pt idx="7553">
                  <c:v>0.80764207979771596</c:v>
                </c:pt>
                <c:pt idx="7554">
                  <c:v>0.80829236793660098</c:v>
                </c:pt>
                <c:pt idx="7555">
                  <c:v>0.81077884233910402</c:v>
                </c:pt>
                <c:pt idx="7556">
                  <c:v>0.81162542774104895</c:v>
                </c:pt>
                <c:pt idx="7557">
                  <c:v>0.81096037601916704</c:v>
                </c:pt>
                <c:pt idx="7558">
                  <c:v>0.81219870398793104</c:v>
                </c:pt>
                <c:pt idx="7559">
                  <c:v>0.81094114902995695</c:v>
                </c:pt>
                <c:pt idx="7560">
                  <c:v>0.80886310354718205</c:v>
                </c:pt>
                <c:pt idx="7561">
                  <c:v>0.80973377850060002</c:v>
                </c:pt>
                <c:pt idx="7562">
                  <c:v>0.80802321682710898</c:v>
                </c:pt>
                <c:pt idx="7563">
                  <c:v>0.80507515897792803</c:v>
                </c:pt>
                <c:pt idx="7564">
                  <c:v>0.804829694021307</c:v>
                </c:pt>
                <c:pt idx="7565">
                  <c:v>0.80672074554526296</c:v>
                </c:pt>
                <c:pt idx="7566">
                  <c:v>0.80945045976107999</c:v>
                </c:pt>
                <c:pt idx="7567">
                  <c:v>0.81176401644928797</c:v>
                </c:pt>
                <c:pt idx="7568">
                  <c:v>0.81213148660297896</c:v>
                </c:pt>
                <c:pt idx="7569">
                  <c:v>0.81176360640407097</c:v>
                </c:pt>
                <c:pt idx="7570">
                  <c:v>0.81272490848073098</c:v>
                </c:pt>
                <c:pt idx="7571">
                  <c:v>0.81417843324933803</c:v>
                </c:pt>
                <c:pt idx="7572">
                  <c:v>0.81353034830163995</c:v>
                </c:pt>
                <c:pt idx="7573">
                  <c:v>0.81140705379452505</c:v>
                </c:pt>
                <c:pt idx="7574">
                  <c:v>0.81283648680668796</c:v>
                </c:pt>
                <c:pt idx="7575">
                  <c:v>0.81359921204905505</c:v>
                </c:pt>
                <c:pt idx="7576">
                  <c:v>0.81523782657760002</c:v>
                </c:pt>
                <c:pt idx="7577">
                  <c:v>0.815104255895306</c:v>
                </c:pt>
                <c:pt idx="7578">
                  <c:v>0.81217433077998102</c:v>
                </c:pt>
                <c:pt idx="7579">
                  <c:v>0.81041457729646904</c:v>
                </c:pt>
                <c:pt idx="7580">
                  <c:v>0.81222484371154702</c:v>
                </c:pt>
                <c:pt idx="7581">
                  <c:v>0.81209419284152695</c:v>
                </c:pt>
                <c:pt idx="7582">
                  <c:v>0.81231212307396505</c:v>
                </c:pt>
                <c:pt idx="7583">
                  <c:v>0.80877764765590099</c:v>
                </c:pt>
                <c:pt idx="7584">
                  <c:v>0.80385165100220402</c:v>
                </c:pt>
                <c:pt idx="7585">
                  <c:v>0.80194608101694997</c:v>
                </c:pt>
                <c:pt idx="7586">
                  <c:v>0.79945487930153503</c:v>
                </c:pt>
                <c:pt idx="7587">
                  <c:v>0.800956914391875</c:v>
                </c:pt>
                <c:pt idx="7588">
                  <c:v>0.80085052793998501</c:v>
                </c:pt>
                <c:pt idx="7589">
                  <c:v>0.79793909427772203</c:v>
                </c:pt>
                <c:pt idx="7590">
                  <c:v>0.799295927664331</c:v>
                </c:pt>
                <c:pt idx="7591">
                  <c:v>0.80186459515168396</c:v>
                </c:pt>
                <c:pt idx="7592">
                  <c:v>0.79884481930739004</c:v>
                </c:pt>
                <c:pt idx="7593">
                  <c:v>0.80001794828983397</c:v>
                </c:pt>
                <c:pt idx="7594">
                  <c:v>0.79978789233854197</c:v>
                </c:pt>
                <c:pt idx="7595">
                  <c:v>0.80031247799598704</c:v>
                </c:pt>
                <c:pt idx="7596">
                  <c:v>0.79947624920478599</c:v>
                </c:pt>
                <c:pt idx="7597">
                  <c:v>0.79802775694196204</c:v>
                </c:pt>
                <c:pt idx="7598">
                  <c:v>0.798073363742688</c:v>
                </c:pt>
                <c:pt idx="7599">
                  <c:v>0.796978167724816</c:v>
                </c:pt>
                <c:pt idx="7600">
                  <c:v>0.79643165738602295</c:v>
                </c:pt>
                <c:pt idx="7601">
                  <c:v>0.79765166586356795</c:v>
                </c:pt>
                <c:pt idx="7602">
                  <c:v>0.79767988276715496</c:v>
                </c:pt>
                <c:pt idx="7603">
                  <c:v>0.79677577837267599</c:v>
                </c:pt>
                <c:pt idx="7604">
                  <c:v>0.79518957247623201</c:v>
                </c:pt>
                <c:pt idx="7605">
                  <c:v>0.79395119229174305</c:v>
                </c:pt>
                <c:pt idx="7606">
                  <c:v>0.79291937349751096</c:v>
                </c:pt>
                <c:pt idx="7607">
                  <c:v>0.79175959315897104</c:v>
                </c:pt>
                <c:pt idx="7608">
                  <c:v>0.79283590056886</c:v>
                </c:pt>
                <c:pt idx="7609">
                  <c:v>0.79652327213544505</c:v>
                </c:pt>
                <c:pt idx="7610">
                  <c:v>0.79806357052737498</c:v>
                </c:pt>
                <c:pt idx="7611">
                  <c:v>0.79654507285005105</c:v>
                </c:pt>
                <c:pt idx="7612">
                  <c:v>0.793362953816384</c:v>
                </c:pt>
                <c:pt idx="7613">
                  <c:v>0.79189961640801698</c:v>
                </c:pt>
                <c:pt idx="7614">
                  <c:v>0.79001248042022998</c:v>
                </c:pt>
                <c:pt idx="7615">
                  <c:v>0.78705868120560696</c:v>
                </c:pt>
                <c:pt idx="7616">
                  <c:v>0.78298342033832502</c:v>
                </c:pt>
                <c:pt idx="7617">
                  <c:v>0.78149633751125602</c:v>
                </c:pt>
                <c:pt idx="7618">
                  <c:v>0.78403151274494498</c:v>
                </c:pt>
                <c:pt idx="7619">
                  <c:v>0.78181076788494797</c:v>
                </c:pt>
                <c:pt idx="7620">
                  <c:v>0.78369614152026601</c:v>
                </c:pt>
                <c:pt idx="7621">
                  <c:v>0.78586600036166399</c:v>
                </c:pt>
                <c:pt idx="7622">
                  <c:v>0.78949634783649003</c:v>
                </c:pt>
                <c:pt idx="7623">
                  <c:v>0.78813403958311301</c:v>
                </c:pt>
                <c:pt idx="7624">
                  <c:v>0.78592668927869602</c:v>
                </c:pt>
                <c:pt idx="7625">
                  <c:v>0.78561271677608602</c:v>
                </c:pt>
                <c:pt idx="7626">
                  <c:v>0.78861180652673102</c:v>
                </c:pt>
                <c:pt idx="7627">
                  <c:v>0.78901141164452304</c:v>
                </c:pt>
                <c:pt idx="7628">
                  <c:v>0.78703407990552399</c:v>
                </c:pt>
                <c:pt idx="7629">
                  <c:v>0.79060189846519702</c:v>
                </c:pt>
                <c:pt idx="7630">
                  <c:v>0.79160145811945803</c:v>
                </c:pt>
                <c:pt idx="7631">
                  <c:v>0.78859218413357701</c:v>
                </c:pt>
                <c:pt idx="7632">
                  <c:v>0.78345043919773605</c:v>
                </c:pt>
                <c:pt idx="7633">
                  <c:v>0.77837625865696203</c:v>
                </c:pt>
                <c:pt idx="7634">
                  <c:v>0.774321662975751</c:v>
                </c:pt>
                <c:pt idx="7635">
                  <c:v>0.77325936466377199</c:v>
                </c:pt>
                <c:pt idx="7636">
                  <c:v>0.77220447389325297</c:v>
                </c:pt>
                <c:pt idx="7637">
                  <c:v>0.77278735260323095</c:v>
                </c:pt>
                <c:pt idx="7638">
                  <c:v>0.771850574709816</c:v>
                </c:pt>
                <c:pt idx="7639">
                  <c:v>0.77330689154369703</c:v>
                </c:pt>
                <c:pt idx="7640">
                  <c:v>0.77619013678284399</c:v>
                </c:pt>
                <c:pt idx="7641">
                  <c:v>0.77845457205647495</c:v>
                </c:pt>
                <c:pt idx="7642">
                  <c:v>0.779565114781817</c:v>
                </c:pt>
                <c:pt idx="7643">
                  <c:v>0.78044972784726896</c:v>
                </c:pt>
                <c:pt idx="7644">
                  <c:v>0.78121716837895805</c:v>
                </c:pt>
                <c:pt idx="7645">
                  <c:v>0.78458526618186397</c:v>
                </c:pt>
                <c:pt idx="7646">
                  <c:v>0.78375784386564296</c:v>
                </c:pt>
                <c:pt idx="7647">
                  <c:v>0.78178912049067095</c:v>
                </c:pt>
                <c:pt idx="7648">
                  <c:v>0.781090301598936</c:v>
                </c:pt>
                <c:pt idx="7649">
                  <c:v>0.78098557317629502</c:v>
                </c:pt>
                <c:pt idx="7650">
                  <c:v>0.78157794486490595</c:v>
                </c:pt>
                <c:pt idx="7651">
                  <c:v>0.78155892341823097</c:v>
                </c:pt>
                <c:pt idx="7652">
                  <c:v>0.78020592372129705</c:v>
                </c:pt>
                <c:pt idx="7653">
                  <c:v>0.78209205244496605</c:v>
                </c:pt>
                <c:pt idx="7654">
                  <c:v>0.78261283632488698</c:v>
                </c:pt>
                <c:pt idx="7655">
                  <c:v>0.78366111402706895</c:v>
                </c:pt>
                <c:pt idx="7656">
                  <c:v>0.78554103982681001</c:v>
                </c:pt>
                <c:pt idx="7657">
                  <c:v>0.78695673451281301</c:v>
                </c:pt>
                <c:pt idx="7658">
                  <c:v>0.78818150462616599</c:v>
                </c:pt>
                <c:pt idx="7659">
                  <c:v>0.78712313948204804</c:v>
                </c:pt>
                <c:pt idx="7660">
                  <c:v>0.78658987904628896</c:v>
                </c:pt>
                <c:pt idx="7661">
                  <c:v>0.78701261251721599</c:v>
                </c:pt>
                <c:pt idx="7662">
                  <c:v>0.78908057609854099</c:v>
                </c:pt>
                <c:pt idx="7663">
                  <c:v>0.78926442540804898</c:v>
                </c:pt>
                <c:pt idx="7664">
                  <c:v>0.79065121492804702</c:v>
                </c:pt>
                <c:pt idx="7665">
                  <c:v>0.79050422302728396</c:v>
                </c:pt>
                <c:pt idx="7666">
                  <c:v>0.79044410061449299</c:v>
                </c:pt>
                <c:pt idx="7667">
                  <c:v>0.78749066593390105</c:v>
                </c:pt>
                <c:pt idx="7668">
                  <c:v>0.78402468457964802</c:v>
                </c:pt>
                <c:pt idx="7669">
                  <c:v>0.78334485686661903</c:v>
                </c:pt>
                <c:pt idx="7670">
                  <c:v>0.78381707323677496</c:v>
                </c:pt>
                <c:pt idx="7671">
                  <c:v>0.78383282214294003</c:v>
                </c:pt>
                <c:pt idx="7672">
                  <c:v>0.78572418292520696</c:v>
                </c:pt>
                <c:pt idx="7673">
                  <c:v>0.78845651574492503</c:v>
                </c:pt>
                <c:pt idx="7674">
                  <c:v>0.78782101277390304</c:v>
                </c:pt>
                <c:pt idx="7675">
                  <c:v>0.78848033413007101</c:v>
                </c:pt>
                <c:pt idx="7676">
                  <c:v>0.78508413400780297</c:v>
                </c:pt>
                <c:pt idx="7677">
                  <c:v>0.78540284826638596</c:v>
                </c:pt>
                <c:pt idx="7678">
                  <c:v>0.79115476224248404</c:v>
                </c:pt>
                <c:pt idx="7679">
                  <c:v>0.79596524013598402</c:v>
                </c:pt>
                <c:pt idx="7680">
                  <c:v>0.79490905916404098</c:v>
                </c:pt>
                <c:pt idx="7681">
                  <c:v>0.79564458407543204</c:v>
                </c:pt>
                <c:pt idx="7682">
                  <c:v>0.79574099431205503</c:v>
                </c:pt>
                <c:pt idx="7683">
                  <c:v>0.79609901884870704</c:v>
                </c:pt>
                <c:pt idx="7684">
                  <c:v>0.79472573027291504</c:v>
                </c:pt>
                <c:pt idx="7685">
                  <c:v>0.79661188581872</c:v>
                </c:pt>
                <c:pt idx="7686">
                  <c:v>0.79878690705785904</c:v>
                </c:pt>
                <c:pt idx="7687">
                  <c:v>0.79880744618877397</c:v>
                </c:pt>
                <c:pt idx="7688">
                  <c:v>0.80047625879133399</c:v>
                </c:pt>
                <c:pt idx="7689">
                  <c:v>0.79876075900999399</c:v>
                </c:pt>
                <c:pt idx="7690">
                  <c:v>0.79887268840845105</c:v>
                </c:pt>
                <c:pt idx="7691">
                  <c:v>0.80024576096312205</c:v>
                </c:pt>
                <c:pt idx="7692">
                  <c:v>0.805266570547715</c:v>
                </c:pt>
                <c:pt idx="7693">
                  <c:v>0.80473095191746302</c:v>
                </c:pt>
                <c:pt idx="7694">
                  <c:v>0.80333795503096805</c:v>
                </c:pt>
                <c:pt idx="7695">
                  <c:v>0.80164111962965001</c:v>
                </c:pt>
                <c:pt idx="7696">
                  <c:v>0.79897864874698099</c:v>
                </c:pt>
                <c:pt idx="7697">
                  <c:v>0.79535020466744299</c:v>
                </c:pt>
                <c:pt idx="7698">
                  <c:v>0.79183614379642997</c:v>
                </c:pt>
                <c:pt idx="7699">
                  <c:v>0.78776280402340104</c:v>
                </c:pt>
                <c:pt idx="7700">
                  <c:v>0.78800156980305702</c:v>
                </c:pt>
                <c:pt idx="7701">
                  <c:v>0.787524213752689</c:v>
                </c:pt>
                <c:pt idx="7702">
                  <c:v>0.789702063361303</c:v>
                </c:pt>
                <c:pt idx="7703">
                  <c:v>0.79192363323085102</c:v>
                </c:pt>
                <c:pt idx="7704">
                  <c:v>0.79544514423398005</c:v>
                </c:pt>
                <c:pt idx="7705">
                  <c:v>0.79541818765945005</c:v>
                </c:pt>
                <c:pt idx="7706">
                  <c:v>0.79689509769256905</c:v>
                </c:pt>
                <c:pt idx="7707">
                  <c:v>0.79778825817963595</c:v>
                </c:pt>
                <c:pt idx="7708">
                  <c:v>0.79995854698864799</c:v>
                </c:pt>
                <c:pt idx="7709">
                  <c:v>0.80106928781628906</c:v>
                </c:pt>
                <c:pt idx="7710">
                  <c:v>0.80431793179387501</c:v>
                </c:pt>
                <c:pt idx="7711">
                  <c:v>0.80895781428311797</c:v>
                </c:pt>
                <c:pt idx="7712">
                  <c:v>0.81630088056486705</c:v>
                </c:pt>
                <c:pt idx="7713">
                  <c:v>0.81532230534396799</c:v>
                </c:pt>
                <c:pt idx="7714">
                  <c:v>0.81607868880881496</c:v>
                </c:pt>
                <c:pt idx="7715">
                  <c:v>0.81873963127065896</c:v>
                </c:pt>
                <c:pt idx="7716">
                  <c:v>0.82145117673058998</c:v>
                </c:pt>
                <c:pt idx="7717">
                  <c:v>0.82697734748705898</c:v>
                </c:pt>
                <c:pt idx="7718">
                  <c:v>0.82688212477428602</c:v>
                </c:pt>
                <c:pt idx="7719">
                  <c:v>0.82495448123647397</c:v>
                </c:pt>
                <c:pt idx="7720">
                  <c:v>0.82444513668613595</c:v>
                </c:pt>
                <c:pt idx="7721">
                  <c:v>0.826180813805379</c:v>
                </c:pt>
                <c:pt idx="7722">
                  <c:v>0.82657788403093901</c:v>
                </c:pt>
                <c:pt idx="7723">
                  <c:v>0.82564333506054699</c:v>
                </c:pt>
                <c:pt idx="7724">
                  <c:v>0.82579746882730298</c:v>
                </c:pt>
                <c:pt idx="7725">
                  <c:v>0.82371112732164398</c:v>
                </c:pt>
                <c:pt idx="7726">
                  <c:v>0.81912440126723096</c:v>
                </c:pt>
                <c:pt idx="7727">
                  <c:v>0.819353015088779</c:v>
                </c:pt>
                <c:pt idx="7728">
                  <c:v>0.82276611420454004</c:v>
                </c:pt>
                <c:pt idx="7729">
                  <c:v>0.82509490420744602</c:v>
                </c:pt>
                <c:pt idx="7730">
                  <c:v>0.82460407457612905</c:v>
                </c:pt>
                <c:pt idx="7731">
                  <c:v>0.82315256701680495</c:v>
                </c:pt>
                <c:pt idx="7732">
                  <c:v>0.82215888507464197</c:v>
                </c:pt>
                <c:pt idx="7733">
                  <c:v>0.82273135957230104</c:v>
                </c:pt>
                <c:pt idx="7734">
                  <c:v>0.82160930193239701</c:v>
                </c:pt>
                <c:pt idx="7735">
                  <c:v>0.823042150738857</c:v>
                </c:pt>
                <c:pt idx="7736">
                  <c:v>0.82364343227391101</c:v>
                </c:pt>
                <c:pt idx="7737">
                  <c:v>0.82294882414090798</c:v>
                </c:pt>
                <c:pt idx="7738">
                  <c:v>0.82246458448470605</c:v>
                </c:pt>
                <c:pt idx="7739">
                  <c:v>0.82271952242480395</c:v>
                </c:pt>
                <c:pt idx="7740">
                  <c:v>0.82100927214209196</c:v>
                </c:pt>
                <c:pt idx="7741">
                  <c:v>0.820972034123158</c:v>
                </c:pt>
                <c:pt idx="7742">
                  <c:v>0.82035178009907295</c:v>
                </c:pt>
                <c:pt idx="7743">
                  <c:v>0.82089301856952002</c:v>
                </c:pt>
                <c:pt idx="7744">
                  <c:v>0.82135439762372098</c:v>
                </c:pt>
                <c:pt idx="7745">
                  <c:v>0.82052185729887095</c:v>
                </c:pt>
                <c:pt idx="7746">
                  <c:v>0.82096427463874</c:v>
                </c:pt>
                <c:pt idx="7747">
                  <c:v>0.82397920978775097</c:v>
                </c:pt>
                <c:pt idx="7748">
                  <c:v>0.82276143415563696</c:v>
                </c:pt>
                <c:pt idx="7749">
                  <c:v>0.81638795750283999</c:v>
                </c:pt>
                <c:pt idx="7750">
                  <c:v>0.81260374736642405</c:v>
                </c:pt>
                <c:pt idx="7751">
                  <c:v>0.81289005237932999</c:v>
                </c:pt>
                <c:pt idx="7752">
                  <c:v>0.81430091701437801</c:v>
                </c:pt>
                <c:pt idx="7753">
                  <c:v>0.81375864777920903</c:v>
                </c:pt>
                <c:pt idx="7754">
                  <c:v>0.81502480146860901</c:v>
                </c:pt>
                <c:pt idx="7755">
                  <c:v>0.81343480589640604</c:v>
                </c:pt>
                <c:pt idx="7756">
                  <c:v>0.81245384117174502</c:v>
                </c:pt>
                <c:pt idx="7757">
                  <c:v>0.80954376555978003</c:v>
                </c:pt>
                <c:pt idx="7758">
                  <c:v>0.80695842137011198</c:v>
                </c:pt>
                <c:pt idx="7759">
                  <c:v>0.80631606934952005</c:v>
                </c:pt>
                <c:pt idx="7760">
                  <c:v>0.80508553253120796</c:v>
                </c:pt>
                <c:pt idx="7761">
                  <c:v>0.80250812685245798</c:v>
                </c:pt>
                <c:pt idx="7762">
                  <c:v>0.79804246184293903</c:v>
                </c:pt>
                <c:pt idx="7763">
                  <c:v>0.79470856001155699</c:v>
                </c:pt>
                <c:pt idx="7764">
                  <c:v>0.79022397809301004</c:v>
                </c:pt>
                <c:pt idx="7765">
                  <c:v>0.78890268434864197</c:v>
                </c:pt>
                <c:pt idx="7766">
                  <c:v>0.78278949546968501</c:v>
                </c:pt>
                <c:pt idx="7767">
                  <c:v>0.77659162489035705</c:v>
                </c:pt>
                <c:pt idx="7768">
                  <c:v>0.77229393568836702</c:v>
                </c:pt>
                <c:pt idx="7769">
                  <c:v>0.76782291845759598</c:v>
                </c:pt>
                <c:pt idx="7770">
                  <c:v>0.76627160033943598</c:v>
                </c:pt>
                <c:pt idx="7771">
                  <c:v>0.76500902133872695</c:v>
                </c:pt>
                <c:pt idx="7772">
                  <c:v>0.76437824094030304</c:v>
                </c:pt>
                <c:pt idx="7773">
                  <c:v>0.76168383019438501</c:v>
                </c:pt>
                <c:pt idx="7774">
                  <c:v>0.75758575507227</c:v>
                </c:pt>
                <c:pt idx="7775">
                  <c:v>0.75573112135755505</c:v>
                </c:pt>
                <c:pt idx="7776">
                  <c:v>0.75625232115768803</c:v>
                </c:pt>
                <c:pt idx="7777">
                  <c:v>0.76075066837387295</c:v>
                </c:pt>
                <c:pt idx="7778">
                  <c:v>0.76093798539375201</c:v>
                </c:pt>
                <c:pt idx="7779">
                  <c:v>0.75778193378009395</c:v>
                </c:pt>
                <c:pt idx="7780">
                  <c:v>0.755744029089783</c:v>
                </c:pt>
                <c:pt idx="7781">
                  <c:v>0.75380054441781397</c:v>
                </c:pt>
                <c:pt idx="7782">
                  <c:v>0.75608431383750396</c:v>
                </c:pt>
                <c:pt idx="7783">
                  <c:v>0.75648137979470598</c:v>
                </c:pt>
                <c:pt idx="7784">
                  <c:v>0.75647512293686203</c:v>
                </c:pt>
                <c:pt idx="7785">
                  <c:v>0.75788747367991505</c:v>
                </c:pt>
                <c:pt idx="7786">
                  <c:v>0.75883752629343304</c:v>
                </c:pt>
                <c:pt idx="7787">
                  <c:v>0.76440446565354103</c:v>
                </c:pt>
                <c:pt idx="7788">
                  <c:v>0.76698172920850904</c:v>
                </c:pt>
                <c:pt idx="7789">
                  <c:v>0.76932021509548998</c:v>
                </c:pt>
                <c:pt idx="7790">
                  <c:v>0.76942423875045995</c:v>
                </c:pt>
                <c:pt idx="7791">
                  <c:v>0.76888000000653201</c:v>
                </c:pt>
                <c:pt idx="7792">
                  <c:v>0.76603285274302302</c:v>
                </c:pt>
                <c:pt idx="7793">
                  <c:v>0.76887521905976497</c:v>
                </c:pt>
                <c:pt idx="7794">
                  <c:v>0.774097322983337</c:v>
                </c:pt>
                <c:pt idx="7795">
                  <c:v>0.782333521985492</c:v>
                </c:pt>
                <c:pt idx="7796">
                  <c:v>0.79070581198693901</c:v>
                </c:pt>
                <c:pt idx="7797">
                  <c:v>0.79259064083156205</c:v>
                </c:pt>
                <c:pt idx="7798">
                  <c:v>0.79074782821309897</c:v>
                </c:pt>
                <c:pt idx="7799">
                  <c:v>0.79352777585734202</c:v>
                </c:pt>
                <c:pt idx="7800">
                  <c:v>0.79613053807587097</c:v>
                </c:pt>
                <c:pt idx="7801">
                  <c:v>0.79922674766453305</c:v>
                </c:pt>
                <c:pt idx="7802">
                  <c:v>0.80388932714571104</c:v>
                </c:pt>
                <c:pt idx="7803">
                  <c:v>0.80591920542964601</c:v>
                </c:pt>
                <c:pt idx="7804">
                  <c:v>0.80765146760314999</c:v>
                </c:pt>
                <c:pt idx="7805">
                  <c:v>0.80593964792735995</c:v>
                </c:pt>
                <c:pt idx="7806">
                  <c:v>0.80744207939041202</c:v>
                </c:pt>
                <c:pt idx="7807">
                  <c:v>0.80843311024456399</c:v>
                </c:pt>
                <c:pt idx="7808">
                  <c:v>0.80912349990866494</c:v>
                </c:pt>
                <c:pt idx="7809">
                  <c:v>0.80716185561540499</c:v>
                </c:pt>
                <c:pt idx="7810">
                  <c:v>0.80390503728463603</c:v>
                </c:pt>
                <c:pt idx="7811">
                  <c:v>0.80352556742509695</c:v>
                </c:pt>
                <c:pt idx="7812">
                  <c:v>0.80405707067613696</c:v>
                </c:pt>
                <c:pt idx="7813">
                  <c:v>0.80775615315955895</c:v>
                </c:pt>
                <c:pt idx="7814">
                  <c:v>0.80653718908607097</c:v>
                </c:pt>
                <c:pt idx="7815">
                  <c:v>0.80608312984233499</c:v>
                </c:pt>
                <c:pt idx="7816">
                  <c:v>0.80325427419879203</c:v>
                </c:pt>
                <c:pt idx="7817">
                  <c:v>0.80328135141162704</c:v>
                </c:pt>
                <c:pt idx="7818">
                  <c:v>0.80411999551574798</c:v>
                </c:pt>
                <c:pt idx="7819">
                  <c:v>0.80418530325680104</c:v>
                </c:pt>
                <c:pt idx="7820">
                  <c:v>0.80699343188069805</c:v>
                </c:pt>
                <c:pt idx="7821">
                  <c:v>0.81129654371234405</c:v>
                </c:pt>
                <c:pt idx="7822">
                  <c:v>0.80974014260576099</c:v>
                </c:pt>
                <c:pt idx="7823">
                  <c:v>0.80508679050167498</c:v>
                </c:pt>
                <c:pt idx="7824">
                  <c:v>0.80255899574483103</c:v>
                </c:pt>
                <c:pt idx="7825">
                  <c:v>0.802606092517265</c:v>
                </c:pt>
                <c:pt idx="7826">
                  <c:v>0.80042526413707504</c:v>
                </c:pt>
                <c:pt idx="7827">
                  <c:v>0.79638776703988801</c:v>
                </c:pt>
                <c:pt idx="7828">
                  <c:v>0.79282069491315998</c:v>
                </c:pt>
                <c:pt idx="7829">
                  <c:v>0.79216190711331003</c:v>
                </c:pt>
                <c:pt idx="7830">
                  <c:v>0.79317757298876701</c:v>
                </c:pt>
                <c:pt idx="7831">
                  <c:v>0.79442672702411699</c:v>
                </c:pt>
                <c:pt idx="7832">
                  <c:v>0.797329681225321</c:v>
                </c:pt>
                <c:pt idx="7833">
                  <c:v>0.79984477578733504</c:v>
                </c:pt>
                <c:pt idx="7834">
                  <c:v>0.79939460449672495</c:v>
                </c:pt>
                <c:pt idx="7835">
                  <c:v>0.79418192437145696</c:v>
                </c:pt>
                <c:pt idx="7836">
                  <c:v>0.78926229011665305</c:v>
                </c:pt>
                <c:pt idx="7837">
                  <c:v>0.78347939381318099</c:v>
                </c:pt>
                <c:pt idx="7838">
                  <c:v>0.781821657194811</c:v>
                </c:pt>
                <c:pt idx="7839">
                  <c:v>0.78157977550017599</c:v>
                </c:pt>
                <c:pt idx="7840">
                  <c:v>0.78137687429160896</c:v>
                </c:pt>
                <c:pt idx="7841">
                  <c:v>0.78359014447249797</c:v>
                </c:pt>
                <c:pt idx="7842">
                  <c:v>0.78732470921516995</c:v>
                </c:pt>
                <c:pt idx="7843">
                  <c:v>0.78958452217518904</c:v>
                </c:pt>
                <c:pt idx="7844">
                  <c:v>0.78952826264294595</c:v>
                </c:pt>
                <c:pt idx="7845">
                  <c:v>0.78854216230465102</c:v>
                </c:pt>
                <c:pt idx="7846">
                  <c:v>0.78870490222580203</c:v>
                </c:pt>
                <c:pt idx="7847">
                  <c:v>0.78525322084223603</c:v>
                </c:pt>
                <c:pt idx="7848">
                  <c:v>0.78269627715307799</c:v>
                </c:pt>
                <c:pt idx="7849">
                  <c:v>0.78176248557484396</c:v>
                </c:pt>
                <c:pt idx="7850">
                  <c:v>0.78009361764991003</c:v>
                </c:pt>
                <c:pt idx="7851">
                  <c:v>0.77780711160974603</c:v>
                </c:pt>
                <c:pt idx="7852">
                  <c:v>0.77552128455368996</c:v>
                </c:pt>
                <c:pt idx="7853">
                  <c:v>0.77259429295500504</c:v>
                </c:pt>
                <c:pt idx="7854">
                  <c:v>0.77291088430273103</c:v>
                </c:pt>
                <c:pt idx="7855">
                  <c:v>0.77150427547103095</c:v>
                </c:pt>
                <c:pt idx="7856">
                  <c:v>0.77268299771635895</c:v>
                </c:pt>
                <c:pt idx="7857">
                  <c:v>0.77434289164372605</c:v>
                </c:pt>
                <c:pt idx="7858">
                  <c:v>0.77452954469691804</c:v>
                </c:pt>
                <c:pt idx="7859">
                  <c:v>0.77857294323580095</c:v>
                </c:pt>
                <c:pt idx="7860">
                  <c:v>0.78014153390866103</c:v>
                </c:pt>
                <c:pt idx="7861">
                  <c:v>0.77939314052574105</c:v>
                </c:pt>
                <c:pt idx="7862">
                  <c:v>0.77802731853410001</c:v>
                </c:pt>
                <c:pt idx="7863">
                  <c:v>0.77752943223437399</c:v>
                </c:pt>
                <c:pt idx="7864">
                  <c:v>0.77345702237620595</c:v>
                </c:pt>
                <c:pt idx="7865">
                  <c:v>0.77231763338738801</c:v>
                </c:pt>
                <c:pt idx="7866">
                  <c:v>0.770329824142024</c:v>
                </c:pt>
                <c:pt idx="7867">
                  <c:v>0.769499585519412</c:v>
                </c:pt>
                <c:pt idx="7868">
                  <c:v>0.77286468704406197</c:v>
                </c:pt>
                <c:pt idx="7869">
                  <c:v>0.77613974892960802</c:v>
                </c:pt>
                <c:pt idx="7870">
                  <c:v>0.77549247270803701</c:v>
                </c:pt>
                <c:pt idx="7871">
                  <c:v>0.77610339119684102</c:v>
                </c:pt>
                <c:pt idx="7872">
                  <c:v>0.77331353235499001</c:v>
                </c:pt>
                <c:pt idx="7873">
                  <c:v>0.77472827774678799</c:v>
                </c:pt>
                <c:pt idx="7874">
                  <c:v>0.77378145228291795</c:v>
                </c:pt>
                <c:pt idx="7875">
                  <c:v>0.77369028643096205</c:v>
                </c:pt>
                <c:pt idx="7876">
                  <c:v>0.77460299649153797</c:v>
                </c:pt>
                <c:pt idx="7877">
                  <c:v>0.77731315054973005</c:v>
                </c:pt>
                <c:pt idx="7878">
                  <c:v>0.78017433613466303</c:v>
                </c:pt>
                <c:pt idx="7879">
                  <c:v>0.779551786873796</c:v>
                </c:pt>
                <c:pt idx="7880">
                  <c:v>0.77810694654550605</c:v>
                </c:pt>
                <c:pt idx="7881">
                  <c:v>0.78148565018322802</c:v>
                </c:pt>
                <c:pt idx="7882">
                  <c:v>0.78245835625806104</c:v>
                </c:pt>
                <c:pt idx="7883">
                  <c:v>0.78340230850039905</c:v>
                </c:pt>
                <c:pt idx="7884">
                  <c:v>0.78718552297709699</c:v>
                </c:pt>
                <c:pt idx="7885">
                  <c:v>0.78779966284133696</c:v>
                </c:pt>
                <c:pt idx="7886">
                  <c:v>0.78896448649052697</c:v>
                </c:pt>
                <c:pt idx="7887">
                  <c:v>0.78735165039245203</c:v>
                </c:pt>
                <c:pt idx="7888">
                  <c:v>0.78776258376527097</c:v>
                </c:pt>
                <c:pt idx="7889">
                  <c:v>0.78700976331046402</c:v>
                </c:pt>
                <c:pt idx="7890">
                  <c:v>0.787532534595627</c:v>
                </c:pt>
                <c:pt idx="7891">
                  <c:v>0.78834058654834305</c:v>
                </c:pt>
                <c:pt idx="7892">
                  <c:v>0.78878264222295502</c:v>
                </c:pt>
                <c:pt idx="7893">
                  <c:v>0.78954300392042798</c:v>
                </c:pt>
                <c:pt idx="7894">
                  <c:v>0.79118329949567101</c:v>
                </c:pt>
                <c:pt idx="7895">
                  <c:v>0.79330991446646204</c:v>
                </c:pt>
                <c:pt idx="7896">
                  <c:v>0.79393143795780896</c:v>
                </c:pt>
                <c:pt idx="7897">
                  <c:v>0.79735821454599398</c:v>
                </c:pt>
                <c:pt idx="7898">
                  <c:v>0.79889760311068803</c:v>
                </c:pt>
                <c:pt idx="7899">
                  <c:v>0.79527363112980198</c:v>
                </c:pt>
                <c:pt idx="7900">
                  <c:v>0.79327125398252396</c:v>
                </c:pt>
                <c:pt idx="7901">
                  <c:v>0.79058489289479805</c:v>
                </c:pt>
                <c:pt idx="7902">
                  <c:v>0.790036412183312</c:v>
                </c:pt>
                <c:pt idx="7903">
                  <c:v>0.78736542653894004</c:v>
                </c:pt>
                <c:pt idx="7904">
                  <c:v>0.78785158500720298</c:v>
                </c:pt>
                <c:pt idx="7905">
                  <c:v>0.79072963364090698</c:v>
                </c:pt>
                <c:pt idx="7906">
                  <c:v>0.79332600979971302</c:v>
                </c:pt>
                <c:pt idx="7907">
                  <c:v>0.79224139345969002</c:v>
                </c:pt>
                <c:pt idx="7908">
                  <c:v>0.78949959362759603</c:v>
                </c:pt>
                <c:pt idx="7909">
                  <c:v>0.79072030193930198</c:v>
                </c:pt>
                <c:pt idx="7910">
                  <c:v>0.79203158125012796</c:v>
                </c:pt>
                <c:pt idx="7911">
                  <c:v>0.79327679879922597</c:v>
                </c:pt>
                <c:pt idx="7912">
                  <c:v>0.79256592755490296</c:v>
                </c:pt>
                <c:pt idx="7913">
                  <c:v>0.79284489042473105</c:v>
                </c:pt>
                <c:pt idx="7914">
                  <c:v>0.79504417249398696</c:v>
                </c:pt>
                <c:pt idx="7915">
                  <c:v>0.79641462391325002</c:v>
                </c:pt>
                <c:pt idx="7916">
                  <c:v>0.79998066774079701</c:v>
                </c:pt>
                <c:pt idx="7917">
                  <c:v>0.79795367743922396</c:v>
                </c:pt>
                <c:pt idx="7918">
                  <c:v>0.79781035848786497</c:v>
                </c:pt>
                <c:pt idx="7919">
                  <c:v>0.79954069281909301</c:v>
                </c:pt>
                <c:pt idx="7920">
                  <c:v>0.79790677501408402</c:v>
                </c:pt>
                <c:pt idx="7921">
                  <c:v>0.79550153577302696</c:v>
                </c:pt>
                <c:pt idx="7922">
                  <c:v>0.79251562638920303</c:v>
                </c:pt>
                <c:pt idx="7923">
                  <c:v>0.79165778668247799</c:v>
                </c:pt>
                <c:pt idx="7924">
                  <c:v>0.79286631631056503</c:v>
                </c:pt>
                <c:pt idx="7925">
                  <c:v>0.79281895275957404</c:v>
                </c:pt>
                <c:pt idx="7926">
                  <c:v>0.79455902626420905</c:v>
                </c:pt>
                <c:pt idx="7927">
                  <c:v>0.79516448553327701</c:v>
                </c:pt>
                <c:pt idx="7928">
                  <c:v>0.79388196026529501</c:v>
                </c:pt>
                <c:pt idx="7929">
                  <c:v>0.79379867802980097</c:v>
                </c:pt>
                <c:pt idx="7930">
                  <c:v>0.79128950233999196</c:v>
                </c:pt>
                <c:pt idx="7931">
                  <c:v>0.79221739819745096</c:v>
                </c:pt>
                <c:pt idx="7932">
                  <c:v>0.79478375451583305</c:v>
                </c:pt>
                <c:pt idx="7933">
                  <c:v>0.79426931604164897</c:v>
                </c:pt>
                <c:pt idx="7934">
                  <c:v>0.79287463424556304</c:v>
                </c:pt>
                <c:pt idx="7935">
                  <c:v>0.79184793056617697</c:v>
                </c:pt>
                <c:pt idx="7936">
                  <c:v>0.79345697284391203</c:v>
                </c:pt>
                <c:pt idx="7937">
                  <c:v>0.795019597331446</c:v>
                </c:pt>
                <c:pt idx="7938">
                  <c:v>0.79563741114497999</c:v>
                </c:pt>
                <c:pt idx="7939">
                  <c:v>0.79696447616903698</c:v>
                </c:pt>
                <c:pt idx="7940">
                  <c:v>0.79873445504662699</c:v>
                </c:pt>
                <c:pt idx="7941">
                  <c:v>0.80136222664719903</c:v>
                </c:pt>
                <c:pt idx="7942">
                  <c:v>0.80003261228797795</c:v>
                </c:pt>
                <c:pt idx="7943">
                  <c:v>0.80161724926061495</c:v>
                </c:pt>
                <c:pt idx="7944">
                  <c:v>0.80192624281387703</c:v>
                </c:pt>
                <c:pt idx="7945">
                  <c:v>0.80314686528949097</c:v>
                </c:pt>
                <c:pt idx="7946">
                  <c:v>0.80517202536096</c:v>
                </c:pt>
                <c:pt idx="7947">
                  <c:v>0.80813730544296902</c:v>
                </c:pt>
                <c:pt idx="7948">
                  <c:v>0.80859282624137996</c:v>
                </c:pt>
                <c:pt idx="7949">
                  <c:v>0.80599198358406399</c:v>
                </c:pt>
                <c:pt idx="7950">
                  <c:v>0.80615327073367304</c:v>
                </c:pt>
                <c:pt idx="7951">
                  <c:v>0.80767819708145705</c:v>
                </c:pt>
                <c:pt idx="7952">
                  <c:v>0.80774153973951002</c:v>
                </c:pt>
                <c:pt idx="7953">
                  <c:v>0.80639959876489797</c:v>
                </c:pt>
                <c:pt idx="7954">
                  <c:v>0.80598964066149303</c:v>
                </c:pt>
                <c:pt idx="7955">
                  <c:v>0.80909774750057295</c:v>
                </c:pt>
                <c:pt idx="7956">
                  <c:v>0.81038242858070897</c:v>
                </c:pt>
                <c:pt idx="7957">
                  <c:v>0.81317051716330002</c:v>
                </c:pt>
                <c:pt idx="7958">
                  <c:v>0.81526268230916799</c:v>
                </c:pt>
                <c:pt idx="7959">
                  <c:v>0.81385692533666498</c:v>
                </c:pt>
                <c:pt idx="7960">
                  <c:v>0.81124303715205304</c:v>
                </c:pt>
                <c:pt idx="7961">
                  <c:v>0.81053089201192496</c:v>
                </c:pt>
                <c:pt idx="7962">
                  <c:v>0.81128442819800695</c:v>
                </c:pt>
                <c:pt idx="7963">
                  <c:v>0.81274148100321497</c:v>
                </c:pt>
                <c:pt idx="7964">
                  <c:v>0.81320795640814902</c:v>
                </c:pt>
                <c:pt idx="7965">
                  <c:v>0.81245044033465696</c:v>
                </c:pt>
                <c:pt idx="7966">
                  <c:v>0.81280281076486405</c:v>
                </c:pt>
                <c:pt idx="7967">
                  <c:v>0.81426386494287295</c:v>
                </c:pt>
                <c:pt idx="7968">
                  <c:v>0.81472978424784503</c:v>
                </c:pt>
                <c:pt idx="7969">
                  <c:v>0.813978206852908</c:v>
                </c:pt>
                <c:pt idx="7970">
                  <c:v>0.812991641522955</c:v>
                </c:pt>
                <c:pt idx="7971">
                  <c:v>0.81042878584071298</c:v>
                </c:pt>
                <c:pt idx="7972">
                  <c:v>0.81050574126102504</c:v>
                </c:pt>
                <c:pt idx="7973">
                  <c:v>0.81128056266020099</c:v>
                </c:pt>
                <c:pt idx="7974">
                  <c:v>0.81447334933076798</c:v>
                </c:pt>
                <c:pt idx="7975">
                  <c:v>0.81447468342264495</c:v>
                </c:pt>
                <c:pt idx="7976">
                  <c:v>0.81624548924881402</c:v>
                </c:pt>
                <c:pt idx="7977">
                  <c:v>0.81859462852953802</c:v>
                </c:pt>
                <c:pt idx="7978">
                  <c:v>0.81852132743564698</c:v>
                </c:pt>
                <c:pt idx="7979">
                  <c:v>0.81800222470349104</c:v>
                </c:pt>
                <c:pt idx="7980">
                  <c:v>0.81412504237040595</c:v>
                </c:pt>
                <c:pt idx="7981">
                  <c:v>0.81373829321147095</c:v>
                </c:pt>
                <c:pt idx="7982">
                  <c:v>0.81093236859248896</c:v>
                </c:pt>
                <c:pt idx="7983">
                  <c:v>0.80775486907576499</c:v>
                </c:pt>
                <c:pt idx="7984">
                  <c:v>0.808384694378531</c:v>
                </c:pt>
                <c:pt idx="7985">
                  <c:v>0.81081993274077002</c:v>
                </c:pt>
                <c:pt idx="7986">
                  <c:v>0.81210199188208698</c:v>
                </c:pt>
                <c:pt idx="7987">
                  <c:v>0.81433817991565105</c:v>
                </c:pt>
                <c:pt idx="7988">
                  <c:v>0.81481826936271695</c:v>
                </c:pt>
                <c:pt idx="7989">
                  <c:v>0.813985074397365</c:v>
                </c:pt>
                <c:pt idx="7990">
                  <c:v>0.81003514740964899</c:v>
                </c:pt>
                <c:pt idx="7991">
                  <c:v>0.81003825228107396</c:v>
                </c:pt>
                <c:pt idx="7992">
                  <c:v>0.80835243189193295</c:v>
                </c:pt>
                <c:pt idx="7993">
                  <c:v>0.80656722274701997</c:v>
                </c:pt>
                <c:pt idx="7994">
                  <c:v>0.80460800713470304</c:v>
                </c:pt>
                <c:pt idx="7995">
                  <c:v>0.80653750802663604</c:v>
                </c:pt>
                <c:pt idx="7996">
                  <c:v>0.80920139220778198</c:v>
                </c:pt>
                <c:pt idx="7997">
                  <c:v>0.81315879718806605</c:v>
                </c:pt>
                <c:pt idx="7998">
                  <c:v>0.81547075954628601</c:v>
                </c:pt>
                <c:pt idx="7999">
                  <c:v>0.81418558748950398</c:v>
                </c:pt>
                <c:pt idx="8000">
                  <c:v>0.81597142862373995</c:v>
                </c:pt>
                <c:pt idx="8001">
                  <c:v>0.81831117170128198</c:v>
                </c:pt>
                <c:pt idx="8002">
                  <c:v>0.82070107823785998</c:v>
                </c:pt>
                <c:pt idx="8003">
                  <c:v>0.82368956900235402</c:v>
                </c:pt>
                <c:pt idx="8004">
                  <c:v>0.82557065186783496</c:v>
                </c:pt>
                <c:pt idx="8005">
                  <c:v>0.82871444104304703</c:v>
                </c:pt>
                <c:pt idx="8006">
                  <c:v>0.83204070671888497</c:v>
                </c:pt>
                <c:pt idx="8007">
                  <c:v>0.83551217979052606</c:v>
                </c:pt>
                <c:pt idx="8008">
                  <c:v>0.83800143756526702</c:v>
                </c:pt>
                <c:pt idx="8009">
                  <c:v>0.83981934025906901</c:v>
                </c:pt>
                <c:pt idx="8010">
                  <c:v>0.83819363044585704</c:v>
                </c:pt>
                <c:pt idx="8011">
                  <c:v>0.83667664053466195</c:v>
                </c:pt>
                <c:pt idx="8012">
                  <c:v>0.83539077585170596</c:v>
                </c:pt>
                <c:pt idx="8013">
                  <c:v>0.83516534785402996</c:v>
                </c:pt>
                <c:pt idx="8014">
                  <c:v>0.83777671240909501</c:v>
                </c:pt>
                <c:pt idx="8015">
                  <c:v>0.83811686627115001</c:v>
                </c:pt>
                <c:pt idx="8016">
                  <c:v>0.83845859447585203</c:v>
                </c:pt>
                <c:pt idx="8017">
                  <c:v>0.83834953162454395</c:v>
                </c:pt>
                <c:pt idx="8018">
                  <c:v>0.84098136449828997</c:v>
                </c:pt>
                <c:pt idx="8019">
                  <c:v>0.84167308269256502</c:v>
                </c:pt>
                <c:pt idx="8020">
                  <c:v>0.84207544250503397</c:v>
                </c:pt>
                <c:pt idx="8021">
                  <c:v>0.83978128579678901</c:v>
                </c:pt>
                <c:pt idx="8022">
                  <c:v>0.83666348301495896</c:v>
                </c:pt>
                <c:pt idx="8023">
                  <c:v>0.83758593091962996</c:v>
                </c:pt>
                <c:pt idx="8024">
                  <c:v>0.83722261050466695</c:v>
                </c:pt>
                <c:pt idx="8025">
                  <c:v>0.83858092897786196</c:v>
                </c:pt>
                <c:pt idx="8026">
                  <c:v>0.83890148314851798</c:v>
                </c:pt>
                <c:pt idx="8027">
                  <c:v>0.83693645122025295</c:v>
                </c:pt>
                <c:pt idx="8028">
                  <c:v>0.83243044579576497</c:v>
                </c:pt>
                <c:pt idx="8029">
                  <c:v>0.83387380492028695</c:v>
                </c:pt>
                <c:pt idx="8030">
                  <c:v>0.83712708278599701</c:v>
                </c:pt>
                <c:pt idx="8031">
                  <c:v>0.83589522627082102</c:v>
                </c:pt>
                <c:pt idx="8032">
                  <c:v>0.83703886723964105</c:v>
                </c:pt>
                <c:pt idx="8033">
                  <c:v>0.83482140542128003</c:v>
                </c:pt>
                <c:pt idx="8034">
                  <c:v>0.83245412161967602</c:v>
                </c:pt>
                <c:pt idx="8035">
                  <c:v>0.83193084735887601</c:v>
                </c:pt>
                <c:pt idx="8036">
                  <c:v>0.83130737563753598</c:v>
                </c:pt>
                <c:pt idx="8037">
                  <c:v>0.82902894348772804</c:v>
                </c:pt>
                <c:pt idx="8038">
                  <c:v>0.82880194514956396</c:v>
                </c:pt>
                <c:pt idx="8039">
                  <c:v>0.83126846814123201</c:v>
                </c:pt>
                <c:pt idx="8040">
                  <c:v>0.83211260669304399</c:v>
                </c:pt>
                <c:pt idx="8041">
                  <c:v>0.830019529976596</c:v>
                </c:pt>
                <c:pt idx="8042">
                  <c:v>0.82989323736309395</c:v>
                </c:pt>
                <c:pt idx="8043">
                  <c:v>0.82828368470224201</c:v>
                </c:pt>
                <c:pt idx="8044">
                  <c:v>0.82723329498487796</c:v>
                </c:pt>
                <c:pt idx="8045">
                  <c:v>0.82809170443233804</c:v>
                </c:pt>
                <c:pt idx="8046">
                  <c:v>0.82998646416719102</c:v>
                </c:pt>
                <c:pt idx="8047">
                  <c:v>0.83123600705249601</c:v>
                </c:pt>
                <c:pt idx="8048">
                  <c:v>0.83266982443271298</c:v>
                </c:pt>
                <c:pt idx="8049">
                  <c:v>0.82823416419583396</c:v>
                </c:pt>
                <c:pt idx="8050">
                  <c:v>0.82582238056357904</c:v>
                </c:pt>
                <c:pt idx="8051">
                  <c:v>0.82449159839472896</c:v>
                </c:pt>
                <c:pt idx="8052">
                  <c:v>0.82150757688262299</c:v>
                </c:pt>
                <c:pt idx="8053">
                  <c:v>0.8185079275828</c:v>
                </c:pt>
                <c:pt idx="8054">
                  <c:v>0.81648649802055195</c:v>
                </c:pt>
                <c:pt idx="8055">
                  <c:v>0.81556542378122199</c:v>
                </c:pt>
                <c:pt idx="8056">
                  <c:v>0.81648982574107198</c:v>
                </c:pt>
                <c:pt idx="8057">
                  <c:v>0.81768523935045301</c:v>
                </c:pt>
                <c:pt idx="8058">
                  <c:v>0.81944936086340103</c:v>
                </c:pt>
                <c:pt idx="8059">
                  <c:v>0.82376738958467399</c:v>
                </c:pt>
                <c:pt idx="8060">
                  <c:v>0.82593189349957097</c:v>
                </c:pt>
                <c:pt idx="8061">
                  <c:v>0.827072722059639</c:v>
                </c:pt>
                <c:pt idx="8062">
                  <c:v>0.82949041052086103</c:v>
                </c:pt>
                <c:pt idx="8063">
                  <c:v>0.83028499537270695</c:v>
                </c:pt>
                <c:pt idx="8064">
                  <c:v>0.83187652092468001</c:v>
                </c:pt>
                <c:pt idx="8065">
                  <c:v>0.82974551753888104</c:v>
                </c:pt>
                <c:pt idx="8066">
                  <c:v>0.82977976087627703</c:v>
                </c:pt>
                <c:pt idx="8067">
                  <c:v>0.82727601561332098</c:v>
                </c:pt>
                <c:pt idx="8068">
                  <c:v>0.82740971313630496</c:v>
                </c:pt>
                <c:pt idx="8069">
                  <c:v>0.82942748599036498</c:v>
                </c:pt>
                <c:pt idx="8070">
                  <c:v>0.83089245498381104</c:v>
                </c:pt>
                <c:pt idx="8071">
                  <c:v>0.83049754116760199</c:v>
                </c:pt>
                <c:pt idx="8072">
                  <c:v>0.83374989536591204</c:v>
                </c:pt>
                <c:pt idx="8073">
                  <c:v>0.83666505228883603</c:v>
                </c:pt>
                <c:pt idx="8074">
                  <c:v>0.83564120436385203</c:v>
                </c:pt>
                <c:pt idx="8075">
                  <c:v>0.834544909729942</c:v>
                </c:pt>
                <c:pt idx="8076">
                  <c:v>0.83537048257525703</c:v>
                </c:pt>
                <c:pt idx="8077">
                  <c:v>0.83948746016977704</c:v>
                </c:pt>
                <c:pt idx="8078">
                  <c:v>0.84296231706402103</c:v>
                </c:pt>
                <c:pt idx="8079">
                  <c:v>0.84346493362143304</c:v>
                </c:pt>
                <c:pt idx="8080">
                  <c:v>0.84303074917733001</c:v>
                </c:pt>
                <c:pt idx="8081">
                  <c:v>0.84573224812596903</c:v>
                </c:pt>
                <c:pt idx="8082">
                  <c:v>0.85080197459870899</c:v>
                </c:pt>
                <c:pt idx="8083">
                  <c:v>0.85341186369257105</c:v>
                </c:pt>
                <c:pt idx="8084">
                  <c:v>0.85707423185235099</c:v>
                </c:pt>
                <c:pt idx="8085">
                  <c:v>0.85852349096137404</c:v>
                </c:pt>
                <c:pt idx="8086">
                  <c:v>0.85763066295758905</c:v>
                </c:pt>
                <c:pt idx="8087">
                  <c:v>0.85493597268910504</c:v>
                </c:pt>
                <c:pt idx="8088">
                  <c:v>0.85321794607656898</c:v>
                </c:pt>
                <c:pt idx="8089">
                  <c:v>0.85158888521758003</c:v>
                </c:pt>
                <c:pt idx="8090">
                  <c:v>0.84883132352625501</c:v>
                </c:pt>
                <c:pt idx="8091">
                  <c:v>0.84649624250323496</c:v>
                </c:pt>
                <c:pt idx="8092">
                  <c:v>0.84077583418739699</c:v>
                </c:pt>
                <c:pt idx="8093">
                  <c:v>0.84525985101131995</c:v>
                </c:pt>
                <c:pt idx="8094">
                  <c:v>0.84867806210402796</c:v>
                </c:pt>
                <c:pt idx="8095">
                  <c:v>0.84458888567020496</c:v>
                </c:pt>
                <c:pt idx="8096">
                  <c:v>0.84094067354563096</c:v>
                </c:pt>
                <c:pt idx="8097">
                  <c:v>0.84575812387767202</c:v>
                </c:pt>
                <c:pt idx="8098">
                  <c:v>0.85177130209849805</c:v>
                </c:pt>
                <c:pt idx="8099">
                  <c:v>0.85118477789563896</c:v>
                </c:pt>
                <c:pt idx="8100">
                  <c:v>0.84733147518988905</c:v>
                </c:pt>
                <c:pt idx="8101">
                  <c:v>0.84874647107939405</c:v>
                </c:pt>
                <c:pt idx="8102">
                  <c:v>0.849732091550635</c:v>
                </c:pt>
                <c:pt idx="8103">
                  <c:v>0.85120512406243098</c:v>
                </c:pt>
                <c:pt idx="8104">
                  <c:v>0.85360478194655798</c:v>
                </c:pt>
                <c:pt idx="8105">
                  <c:v>0.85800605639975902</c:v>
                </c:pt>
                <c:pt idx="8106">
                  <c:v>0.84037999688639697</c:v>
                </c:pt>
                <c:pt idx="8107">
                  <c:v>0.81047487647907701</c:v>
                </c:pt>
                <c:pt idx="8108">
                  <c:v>0.80513806853419101</c:v>
                </c:pt>
                <c:pt idx="8109">
                  <c:v>0.83469081836753301</c:v>
                </c:pt>
                <c:pt idx="8110">
                  <c:v>0.85581396517466102</c:v>
                </c:pt>
                <c:pt idx="8111">
                  <c:v>0.84511779114862395</c:v>
                </c:pt>
                <c:pt idx="8112">
                  <c:v>0.83624943397009499</c:v>
                </c:pt>
                <c:pt idx="8113">
                  <c:v>0.85439845991521601</c:v>
                </c:pt>
                <c:pt idx="8114">
                  <c:v>0.87881658301550603</c:v>
                </c:pt>
                <c:pt idx="8115">
                  <c:v>0.87901430437273098</c:v>
                </c:pt>
                <c:pt idx="8116">
                  <c:v>0.83389761652634298</c:v>
                </c:pt>
                <c:pt idx="8117">
                  <c:v>0.76950802560730802</c:v>
                </c:pt>
                <c:pt idx="8118">
                  <c:v>0.749618652835366</c:v>
                </c:pt>
                <c:pt idx="8119">
                  <c:v>0.80740484132735402</c:v>
                </c:pt>
                <c:pt idx="8120">
                  <c:v>0.84809814182088405</c:v>
                </c:pt>
                <c:pt idx="8121">
                  <c:v>0.81597197057533299</c:v>
                </c:pt>
                <c:pt idx="8122">
                  <c:v>0.76102320122711797</c:v>
                </c:pt>
                <c:pt idx="8123">
                  <c:v>0.74546839875425497</c:v>
                </c:pt>
                <c:pt idx="8124">
                  <c:v>0.79951515534462203</c:v>
                </c:pt>
                <c:pt idx="8125">
                  <c:v>0.876663728064073</c:v>
                </c:pt>
                <c:pt idx="8126">
                  <c:v>0.88992933368842797</c:v>
                </c:pt>
                <c:pt idx="8127">
                  <c:v>0.85683494281056405</c:v>
                </c:pt>
                <c:pt idx="8128">
                  <c:v>0.83826758198279006</c:v>
                </c:pt>
                <c:pt idx="8129">
                  <c:v>0.84916270874826605</c:v>
                </c:pt>
                <c:pt idx="8130">
                  <c:v>0.88836268613390201</c:v>
                </c:pt>
                <c:pt idx="8131">
                  <c:v>0.91750260136645001</c:v>
                </c:pt>
                <c:pt idx="8132">
                  <c:v>0.91808052128891404</c:v>
                </c:pt>
                <c:pt idx="8133">
                  <c:v>0.91218192121588904</c:v>
                </c:pt>
                <c:pt idx="8134">
                  <c:v>0.92730136435765997</c:v>
                </c:pt>
                <c:pt idx="8135">
                  <c:v>0.93669205175352399</c:v>
                </c:pt>
                <c:pt idx="8136">
                  <c:v>0.920919413297554</c:v>
                </c:pt>
                <c:pt idx="8137">
                  <c:v>0.89541571515805096</c:v>
                </c:pt>
                <c:pt idx="8138">
                  <c:v>0.88956770409119201</c:v>
                </c:pt>
                <c:pt idx="8139">
                  <c:v>0.911345751185066</c:v>
                </c:pt>
                <c:pt idx="8140">
                  <c:v>0.91694771192747704</c:v>
                </c:pt>
                <c:pt idx="8141">
                  <c:v>0.88811941234084202</c:v>
                </c:pt>
                <c:pt idx="8142">
                  <c:v>0.85821355428103596</c:v>
                </c:pt>
                <c:pt idx="8143">
                  <c:v>0.86312889821545002</c:v>
                </c:pt>
                <c:pt idx="8144">
                  <c:v>0.91979294098906905</c:v>
                </c:pt>
                <c:pt idx="8145">
                  <c:v>0.97596288422222699</c:v>
                </c:pt>
                <c:pt idx="8146">
                  <c:v>0.95245739532506901</c:v>
                </c:pt>
                <c:pt idx="8147">
                  <c:v>0.852680369551578</c:v>
                </c:pt>
                <c:pt idx="8148">
                  <c:v>0.76235393398580698</c:v>
                </c:pt>
                <c:pt idx="8149">
                  <c:v>0.79306233671688597</c:v>
                </c:pt>
                <c:pt idx="8150">
                  <c:v>0.88948547423365198</c:v>
                </c:pt>
                <c:pt idx="8151">
                  <c:v>0.90951760815145999</c:v>
                </c:pt>
                <c:pt idx="8152">
                  <c:v>0.79573986106922201</c:v>
                </c:pt>
                <c:pt idx="8153">
                  <c:v>0.67186889218777401</c:v>
                </c:pt>
                <c:pt idx="8154">
                  <c:v>0.687148712223972</c:v>
                </c:pt>
                <c:pt idx="8155">
                  <c:v>0.79686206606857002</c:v>
                </c:pt>
                <c:pt idx="8156">
                  <c:v>0.83212290228199404</c:v>
                </c:pt>
                <c:pt idx="8157">
                  <c:v>0.74316810074201101</c:v>
                </c:pt>
                <c:pt idx="8158">
                  <c:v>0.62002984430405605</c:v>
                </c:pt>
                <c:pt idx="8159">
                  <c:v>0.58265055665694299</c:v>
                </c:pt>
                <c:pt idx="8160">
                  <c:v>0.63905747678907598</c:v>
                </c:pt>
                <c:pt idx="8161">
                  <c:v>0.65846984987418</c:v>
                </c:pt>
                <c:pt idx="8162">
                  <c:v>0.57412610435143496</c:v>
                </c:pt>
                <c:pt idx="8163">
                  <c:v>0.475086046602541</c:v>
                </c:pt>
                <c:pt idx="8164">
                  <c:v>0.46831137718635302</c:v>
                </c:pt>
                <c:pt idx="8165">
                  <c:v>0.53255563387021698</c:v>
                </c:pt>
                <c:pt idx="8166">
                  <c:v>0.53467872413337103</c:v>
                </c:pt>
                <c:pt idx="8167">
                  <c:v>0.41465777030440099</c:v>
                </c:pt>
                <c:pt idx="8168">
                  <c:v>0.30457407032920902</c:v>
                </c:pt>
                <c:pt idx="8169">
                  <c:v>0.30742747279792498</c:v>
                </c:pt>
                <c:pt idx="8170">
                  <c:v>0.367859852613662</c:v>
                </c:pt>
                <c:pt idx="8171">
                  <c:v>0.34691631233049203</c:v>
                </c:pt>
                <c:pt idx="8172">
                  <c:v>0.22493569834074301</c:v>
                </c:pt>
                <c:pt idx="8173">
                  <c:v>0.132820390414252</c:v>
                </c:pt>
                <c:pt idx="8174">
                  <c:v>0.163296779679825</c:v>
                </c:pt>
                <c:pt idx="8175">
                  <c:v>0.247329153720244</c:v>
                </c:pt>
                <c:pt idx="8176">
                  <c:v>0.24409032085171101</c:v>
                </c:pt>
                <c:pt idx="8177">
                  <c:v>0.14108298627638699</c:v>
                </c:pt>
                <c:pt idx="8178">
                  <c:v>6.6987960650777695E-2</c:v>
                </c:pt>
                <c:pt idx="8179">
                  <c:v>9.9022195379561098E-2</c:v>
                </c:pt>
                <c:pt idx="8180">
                  <c:v>0.157030003894917</c:v>
                </c:pt>
                <c:pt idx="8181">
                  <c:v>0.13167362433615801</c:v>
                </c:pt>
                <c:pt idx="8182">
                  <c:v>5.2566788787416302E-2</c:v>
                </c:pt>
                <c:pt idx="8183">
                  <c:v>5.0489282500151902E-2</c:v>
                </c:pt>
                <c:pt idx="8184">
                  <c:v>0.16036570915760201</c:v>
                </c:pt>
                <c:pt idx="8185">
                  <c:v>0.20869775064461701</c:v>
                </c:pt>
                <c:pt idx="8186">
                  <c:v>0.112256472827894</c:v>
                </c:pt>
                <c:pt idx="8187">
                  <c:v>2.01506570755185E-2</c:v>
                </c:pt>
                <c:pt idx="8188">
                  <c:v>0.11009524273801199</c:v>
                </c:pt>
                <c:pt idx="8189">
                  <c:v>0.28330058377339601</c:v>
                </c:pt>
                <c:pt idx="8190">
                  <c:v>0.29873009100054998</c:v>
                </c:pt>
                <c:pt idx="8191">
                  <c:v>0.12387761349050599</c:v>
                </c:pt>
                <c:pt idx="8192">
                  <c:v>1.3526874670318901E-2</c:v>
                </c:pt>
                <c:pt idx="8193">
                  <c:v>0.11735347814232</c:v>
                </c:pt>
                <c:pt idx="8194">
                  <c:v>0.32700709732608801</c:v>
                </c:pt>
                <c:pt idx="8195">
                  <c:v>0.35835004090142702</c:v>
                </c:pt>
                <c:pt idx="8196">
                  <c:v>0.174636372580735</c:v>
                </c:pt>
                <c:pt idx="8197">
                  <c:v>5.1410913578806103E-2</c:v>
                </c:pt>
                <c:pt idx="8198">
                  <c:v>0.15478225159954201</c:v>
                </c:pt>
                <c:pt idx="8199">
                  <c:v>0.34817418096862701</c:v>
                </c:pt>
                <c:pt idx="8200">
                  <c:v>0.36823916599456602</c:v>
                </c:pt>
                <c:pt idx="8201">
                  <c:v>0.22031611804760501</c:v>
                </c:pt>
                <c:pt idx="8202">
                  <c:v>0.10543376523492</c:v>
                </c:pt>
                <c:pt idx="8203">
                  <c:v>0.189181994141293</c:v>
                </c:pt>
                <c:pt idx="8204">
                  <c:v>0.34005636906272202</c:v>
                </c:pt>
                <c:pt idx="8205">
                  <c:v>0.36771516645210001</c:v>
                </c:pt>
                <c:pt idx="8206">
                  <c:v>0.23147001316537799</c:v>
                </c:pt>
                <c:pt idx="8207">
                  <c:v>0.14116531589432599</c:v>
                </c:pt>
                <c:pt idx="8208">
                  <c:v>0.210794730897788</c:v>
                </c:pt>
                <c:pt idx="8209">
                  <c:v>0.33964012269578298</c:v>
                </c:pt>
                <c:pt idx="8210">
                  <c:v>0.30208136734928798</c:v>
                </c:pt>
                <c:pt idx="8211">
                  <c:v>0.10625369896574401</c:v>
                </c:pt>
                <c:pt idx="8212">
                  <c:v>1.3604182025332499E-2</c:v>
                </c:pt>
                <c:pt idx="8213">
                  <c:v>0.13521501758000901</c:v>
                </c:pt>
                <c:pt idx="8214">
                  <c:v>0.30086143778800001</c:v>
                </c:pt>
                <c:pt idx="8215">
                  <c:v>0.28024767158478803</c:v>
                </c:pt>
                <c:pt idx="8216">
                  <c:v>9.3080813603322099E-2</c:v>
                </c:pt>
                <c:pt idx="8217">
                  <c:v>6.12182912304604E-3</c:v>
                </c:pt>
                <c:pt idx="8218">
                  <c:v>0.102611115383936</c:v>
                </c:pt>
                <c:pt idx="8219">
                  <c:v>0.22220473243991901</c:v>
                </c:pt>
                <c:pt idx="8220">
                  <c:v>0.180768098557024</c:v>
                </c:pt>
                <c:pt idx="8221">
                  <c:v>7.0210199265645201E-2</c:v>
                </c:pt>
                <c:pt idx="8222">
                  <c:v>3.6614296426208101E-2</c:v>
                </c:pt>
                <c:pt idx="8223">
                  <c:v>9.9322309468817496E-2</c:v>
                </c:pt>
                <c:pt idx="8224">
                  <c:v>0.14454334858916701</c:v>
                </c:pt>
                <c:pt idx="8225">
                  <c:v>0.13943632986888499</c:v>
                </c:pt>
                <c:pt idx="8226">
                  <c:v>0.114693179300331</c:v>
                </c:pt>
                <c:pt idx="8227">
                  <c:v>0.10259583732418701</c:v>
                </c:pt>
                <c:pt idx="8228">
                  <c:v>8.9192859582354303E-2</c:v>
                </c:pt>
                <c:pt idx="8229">
                  <c:v>7.4037893412949501E-2</c:v>
                </c:pt>
                <c:pt idx="8230">
                  <c:v>6.6162342160168905E-2</c:v>
                </c:pt>
                <c:pt idx="8231">
                  <c:v>7.9075539534969097E-2</c:v>
                </c:pt>
                <c:pt idx="8232">
                  <c:v>0.120304374342652</c:v>
                </c:pt>
                <c:pt idx="8233">
                  <c:v>0.13487559239649699</c:v>
                </c:pt>
                <c:pt idx="8234">
                  <c:v>5.8348956525762198E-2</c:v>
                </c:pt>
                <c:pt idx="8235">
                  <c:v>-3.62661786188027E-2</c:v>
                </c:pt>
                <c:pt idx="8236">
                  <c:v>-2.2752251599456399E-2</c:v>
                </c:pt>
                <c:pt idx="8237">
                  <c:v>4.7858589608281897E-2</c:v>
                </c:pt>
                <c:pt idx="8238">
                  <c:v>2.54359941361741E-2</c:v>
                </c:pt>
                <c:pt idx="8239">
                  <c:v>-7.2264956417626494E-2</c:v>
                </c:pt>
                <c:pt idx="8240">
                  <c:v>-7.77339501407254E-2</c:v>
                </c:pt>
                <c:pt idx="8241">
                  <c:v>-2.2112741398132098E-2</c:v>
                </c:pt>
                <c:pt idx="8242">
                  <c:v>-2.9673566572881699E-2</c:v>
                </c:pt>
                <c:pt idx="8243">
                  <c:v>-0.116681512893364</c:v>
                </c:pt>
                <c:pt idx="8244">
                  <c:v>-0.14681831412971699</c:v>
                </c:pt>
                <c:pt idx="8245">
                  <c:v>-0.1188110620065</c:v>
                </c:pt>
                <c:pt idx="8246">
                  <c:v>-9.5089831702921401E-2</c:v>
                </c:pt>
                <c:pt idx="8247">
                  <c:v>-0.12906800747970201</c:v>
                </c:pt>
                <c:pt idx="8248">
                  <c:v>-0.15010871946347401</c:v>
                </c:pt>
                <c:pt idx="8249">
                  <c:v>-0.12063231516077599</c:v>
                </c:pt>
                <c:pt idx="8250">
                  <c:v>-9.0789973223763795E-2</c:v>
                </c:pt>
                <c:pt idx="8251">
                  <c:v>-0.15480709859309599</c:v>
                </c:pt>
                <c:pt idx="8252">
                  <c:v>-0.25129404083074203</c:v>
                </c:pt>
                <c:pt idx="8253">
                  <c:v>-0.26080286722520901</c:v>
                </c:pt>
                <c:pt idx="8254">
                  <c:v>-0.180011993375501</c:v>
                </c:pt>
                <c:pt idx="8255">
                  <c:v>-0.13293997075828601</c:v>
                </c:pt>
                <c:pt idx="8256">
                  <c:v>-0.19083145627013201</c:v>
                </c:pt>
                <c:pt idx="8257">
                  <c:v>-0.27459764193730501</c:v>
                </c:pt>
                <c:pt idx="8258">
                  <c:v>-0.28244707406250302</c:v>
                </c:pt>
                <c:pt idx="8259">
                  <c:v>-0.218893150554862</c:v>
                </c:pt>
                <c:pt idx="8260">
                  <c:v>-0.18938385580008801</c:v>
                </c:pt>
                <c:pt idx="8261">
                  <c:v>-0.20052682991752099</c:v>
                </c:pt>
                <c:pt idx="8262">
                  <c:v>-0.24360779794599799</c:v>
                </c:pt>
                <c:pt idx="8263">
                  <c:v>-0.29187994731557798</c:v>
                </c:pt>
                <c:pt idx="8264">
                  <c:v>-0.29233901432371501</c:v>
                </c:pt>
                <c:pt idx="8265">
                  <c:v>-0.208981833843637</c:v>
                </c:pt>
                <c:pt idx="8266">
                  <c:v>-0.10833303545138</c:v>
                </c:pt>
                <c:pt idx="8267">
                  <c:v>-0.14316164377947799</c:v>
                </c:pt>
                <c:pt idx="8268">
                  <c:v>-0.26918297796691998</c:v>
                </c:pt>
                <c:pt idx="8269">
                  <c:v>-0.30877660428933501</c:v>
                </c:pt>
                <c:pt idx="8270">
                  <c:v>-0.15950554425830801</c:v>
                </c:pt>
                <c:pt idx="8271">
                  <c:v>-1.058297339938E-2</c:v>
                </c:pt>
                <c:pt idx="8272">
                  <c:v>-3.7993946824599299E-2</c:v>
                </c:pt>
                <c:pt idx="8273">
                  <c:v>-0.175285020044611</c:v>
                </c:pt>
                <c:pt idx="8274">
                  <c:v>-0.24342538444255901</c:v>
                </c:pt>
                <c:pt idx="8275">
                  <c:v>-0.17069635564729399</c:v>
                </c:pt>
                <c:pt idx="8276">
                  <c:v>-6.4299534845758899E-2</c:v>
                </c:pt>
                <c:pt idx="8277">
                  <c:v>-4.6488521864262097E-2</c:v>
                </c:pt>
                <c:pt idx="8278">
                  <c:v>-0.144584470351901</c:v>
                </c:pt>
                <c:pt idx="8279">
                  <c:v>-0.21294205027129401</c:v>
                </c:pt>
                <c:pt idx="8280">
                  <c:v>-0.13936059522489999</c:v>
                </c:pt>
                <c:pt idx="8281">
                  <c:v>-1.6336541190753399E-2</c:v>
                </c:pt>
                <c:pt idx="8282">
                  <c:v>-2.3307360105604798E-2</c:v>
                </c:pt>
                <c:pt idx="8283">
                  <c:v>-0.14229717319346899</c:v>
                </c:pt>
                <c:pt idx="8284">
                  <c:v>-0.17989082447093099</c:v>
                </c:pt>
                <c:pt idx="8285">
                  <c:v>-6.9947927898738202E-2</c:v>
                </c:pt>
                <c:pt idx="8286">
                  <c:v>2.4486512233082101E-2</c:v>
                </c:pt>
                <c:pt idx="8287">
                  <c:v>-1.8667187258188198E-2</c:v>
                </c:pt>
                <c:pt idx="8288">
                  <c:v>-6.6148755980975596E-2</c:v>
                </c:pt>
                <c:pt idx="8289">
                  <c:v>-3.4008291634648899E-2</c:v>
                </c:pt>
                <c:pt idx="8290">
                  <c:v>2.9452293408610299E-2</c:v>
                </c:pt>
                <c:pt idx="8291">
                  <c:v>4.1429274225407597E-2</c:v>
                </c:pt>
                <c:pt idx="8292">
                  <c:v>1.92796603069211E-2</c:v>
                </c:pt>
                <c:pt idx="8293">
                  <c:v>2.6708920158228001E-2</c:v>
                </c:pt>
                <c:pt idx="8294">
                  <c:v>6.5644985100917097E-2</c:v>
                </c:pt>
                <c:pt idx="8295">
                  <c:v>7.8354078388088E-2</c:v>
                </c:pt>
                <c:pt idx="8296">
                  <c:v>7.2087869340336397E-2</c:v>
                </c:pt>
                <c:pt idx="8297">
                  <c:v>7.6381486042833999E-2</c:v>
                </c:pt>
                <c:pt idx="8298">
                  <c:v>8.5130223590354603E-2</c:v>
                </c:pt>
                <c:pt idx="8299">
                  <c:v>5.3971341254083399E-2</c:v>
                </c:pt>
                <c:pt idx="8300">
                  <c:v>2.9863137028584601E-2</c:v>
                </c:pt>
                <c:pt idx="8301">
                  <c:v>5.5842130408692001E-2</c:v>
                </c:pt>
                <c:pt idx="8302">
                  <c:v>8.1692658835478896E-2</c:v>
                </c:pt>
                <c:pt idx="8303">
                  <c:v>4.96127712635114E-2</c:v>
                </c:pt>
                <c:pt idx="8304">
                  <c:v>-3.8178429446134E-4</c:v>
                </c:pt>
                <c:pt idx="8305">
                  <c:v>3.8694316482690202E-4</c:v>
                </c:pt>
                <c:pt idx="8306">
                  <c:v>4.9375473178287103E-2</c:v>
                </c:pt>
                <c:pt idx="8307">
                  <c:v>6.3572924100967002E-2</c:v>
                </c:pt>
                <c:pt idx="8308">
                  <c:v>1.0791708090238199E-2</c:v>
                </c:pt>
                <c:pt idx="8309">
                  <c:v>-7.23660130277608E-2</c:v>
                </c:pt>
                <c:pt idx="8310">
                  <c:v>-9.3787434190232902E-2</c:v>
                </c:pt>
                <c:pt idx="8311">
                  <c:v>-2.2404485559917399E-2</c:v>
                </c:pt>
                <c:pt idx="8312">
                  <c:v>4.6668757355760697E-2</c:v>
                </c:pt>
                <c:pt idx="8313">
                  <c:v>5.0442137022770296E-3</c:v>
                </c:pt>
                <c:pt idx="8314">
                  <c:v>-0.11913382743324499</c:v>
                </c:pt>
                <c:pt idx="8315">
                  <c:v>-0.13621173096720399</c:v>
                </c:pt>
                <c:pt idx="8316">
                  <c:v>-2.4878807868390099E-2</c:v>
                </c:pt>
                <c:pt idx="8317">
                  <c:v>6.0646200046392103E-2</c:v>
                </c:pt>
                <c:pt idx="8318">
                  <c:v>-8.6685361990248497E-3</c:v>
                </c:pt>
                <c:pt idx="8319">
                  <c:v>-0.10968517496041801</c:v>
                </c:pt>
                <c:pt idx="8320">
                  <c:v>-9.3022794972085807E-2</c:v>
                </c:pt>
                <c:pt idx="8321">
                  <c:v>7.8098589109458702E-3</c:v>
                </c:pt>
                <c:pt idx="8322">
                  <c:v>2.0790280478621501E-2</c:v>
                </c:pt>
                <c:pt idx="8323">
                  <c:v>-6.7864045345714802E-2</c:v>
                </c:pt>
                <c:pt idx="8324">
                  <c:v>-0.139345003086702</c:v>
                </c:pt>
                <c:pt idx="8325">
                  <c:v>-0.1024836213235</c:v>
                </c:pt>
                <c:pt idx="8326">
                  <c:v>-2.76986604815476E-2</c:v>
                </c:pt>
                <c:pt idx="8327">
                  <c:v>-2.6308110899947199E-2</c:v>
                </c:pt>
                <c:pt idx="8328">
                  <c:v>-8.0636142705515099E-2</c:v>
                </c:pt>
                <c:pt idx="8329">
                  <c:v>-9.2388043465746195E-2</c:v>
                </c:pt>
                <c:pt idx="8330">
                  <c:v>-6.3393655319145994E-2</c:v>
                </c:pt>
                <c:pt idx="8331">
                  <c:v>-0.101787732398463</c:v>
                </c:pt>
                <c:pt idx="8332">
                  <c:v>-0.19179345172460599</c:v>
                </c:pt>
                <c:pt idx="8333">
                  <c:v>-0.19541641725018599</c:v>
                </c:pt>
                <c:pt idx="8334">
                  <c:v>-0.117521744072291</c:v>
                </c:pt>
                <c:pt idx="8335">
                  <c:v>-0.112816135559114</c:v>
                </c:pt>
                <c:pt idx="8336">
                  <c:v>-0.21466246447951601</c:v>
                </c:pt>
                <c:pt idx="8337">
                  <c:v>-0.27668164596400402</c:v>
                </c:pt>
                <c:pt idx="8338">
                  <c:v>-0.22194595916340601</c:v>
                </c:pt>
                <c:pt idx="8339">
                  <c:v>-0.19227217936378299</c:v>
                </c:pt>
                <c:pt idx="8340">
                  <c:v>-0.270255422026139</c:v>
                </c:pt>
                <c:pt idx="8341">
                  <c:v>-0.34989430496290203</c:v>
                </c:pt>
                <c:pt idx="8342">
                  <c:v>-0.343254060806373</c:v>
                </c:pt>
                <c:pt idx="8343">
                  <c:v>-0.29729738613355</c:v>
                </c:pt>
                <c:pt idx="8344">
                  <c:v>-0.305894903028672</c:v>
                </c:pt>
                <c:pt idx="8345">
                  <c:v>-0.39278063923774198</c:v>
                </c:pt>
                <c:pt idx="8346">
                  <c:v>-0.48805791760662398</c:v>
                </c:pt>
                <c:pt idx="8347">
                  <c:v>-0.50978398836110705</c:v>
                </c:pt>
                <c:pt idx="8348">
                  <c:v>-0.47113394950139298</c:v>
                </c:pt>
                <c:pt idx="8349">
                  <c:v>-0.48379793174552699</c:v>
                </c:pt>
                <c:pt idx="8350">
                  <c:v>-0.56148557196456705</c:v>
                </c:pt>
                <c:pt idx="8351">
                  <c:v>-0.61842436670286804</c:v>
                </c:pt>
                <c:pt idx="8352">
                  <c:v>-0.60095354065765605</c:v>
                </c:pt>
                <c:pt idx="8353">
                  <c:v>-0.559964356041462</c:v>
                </c:pt>
                <c:pt idx="8354">
                  <c:v>-0.57502247683191798</c:v>
                </c:pt>
                <c:pt idx="8355">
                  <c:v>-0.63127766167190202</c:v>
                </c:pt>
                <c:pt idx="8356">
                  <c:v>-0.67947718342435304</c:v>
                </c:pt>
                <c:pt idx="8357">
                  <c:v>-0.63911255795275601</c:v>
                </c:pt>
                <c:pt idx="8358">
                  <c:v>-0.54055847095884202</c:v>
                </c:pt>
                <c:pt idx="8359">
                  <c:v>-0.49894447179289603</c:v>
                </c:pt>
                <c:pt idx="8360">
                  <c:v>-0.60411111636773196</c:v>
                </c:pt>
                <c:pt idx="8361">
                  <c:v>-0.71940077401239899</c:v>
                </c:pt>
                <c:pt idx="8362">
                  <c:v>-0.68767038087827304</c:v>
                </c:pt>
                <c:pt idx="8363">
                  <c:v>-0.57276622780494701</c:v>
                </c:pt>
                <c:pt idx="8364">
                  <c:v>-0.55218416165848705</c:v>
                </c:pt>
                <c:pt idx="8365">
                  <c:v>-0.66140120586041395</c:v>
                </c:pt>
                <c:pt idx="8366">
                  <c:v>-0.73098133372073404</c:v>
                </c:pt>
                <c:pt idx="8367">
                  <c:v>-0.65250546450468505</c:v>
                </c:pt>
                <c:pt idx="8368">
                  <c:v>-0.55547564173372099</c:v>
                </c:pt>
                <c:pt idx="8369">
                  <c:v>-0.59609039095982996</c:v>
                </c:pt>
                <c:pt idx="8370">
                  <c:v>-0.71944543631116098</c:v>
                </c:pt>
                <c:pt idx="8371">
                  <c:v>-0.76768975844410603</c:v>
                </c:pt>
                <c:pt idx="8372">
                  <c:v>-0.69996976228048802</c:v>
                </c:pt>
                <c:pt idx="8373">
                  <c:v>-0.60251408173436904</c:v>
                </c:pt>
                <c:pt idx="8374">
                  <c:v>-0.61710125997456</c:v>
                </c:pt>
                <c:pt idx="8375">
                  <c:v>-0.73088983490043802</c:v>
                </c:pt>
                <c:pt idx="8376">
                  <c:v>-0.81799140587423802</c:v>
                </c:pt>
                <c:pt idx="8377">
                  <c:v>-0.77409131278056897</c:v>
                </c:pt>
                <c:pt idx="8378">
                  <c:v>-0.70773789586490898</c:v>
                </c:pt>
                <c:pt idx="8379">
                  <c:v>-0.76847212602967796</c:v>
                </c:pt>
                <c:pt idx="8380">
                  <c:v>-0.90157590992447401</c:v>
                </c:pt>
                <c:pt idx="8381">
                  <c:v>-0.91309079667405502</c:v>
                </c:pt>
                <c:pt idx="8382">
                  <c:v>-0.82471178543715895</c:v>
                </c:pt>
                <c:pt idx="8383">
                  <c:v>-0.79210270744329103</c:v>
                </c:pt>
                <c:pt idx="8384">
                  <c:v>-0.88508221778519602</c:v>
                </c:pt>
                <c:pt idx="8385">
                  <c:v>-0.97395679241094502</c:v>
                </c:pt>
                <c:pt idx="8386">
                  <c:v>-0.96960516867338198</c:v>
                </c:pt>
                <c:pt idx="8387">
                  <c:v>-0.88120937471785499</c:v>
                </c:pt>
                <c:pt idx="8388">
                  <c:v>-0.89467692456537395</c:v>
                </c:pt>
                <c:pt idx="8389">
                  <c:v>-0.99848768392735099</c:v>
                </c:pt>
                <c:pt idx="8390">
                  <c:v>-1.02080765303514</c:v>
                </c:pt>
                <c:pt idx="8391">
                  <c:v>-0.93233238161590704</c:v>
                </c:pt>
                <c:pt idx="8392">
                  <c:v>-0.89425185808062202</c:v>
                </c:pt>
                <c:pt idx="8393">
                  <c:v>-0.99533366398938405</c:v>
                </c:pt>
                <c:pt idx="8394">
                  <c:v>-1.08975577911485</c:v>
                </c:pt>
                <c:pt idx="8395">
                  <c:v>-1.0381194098115401</c:v>
                </c:pt>
                <c:pt idx="8396">
                  <c:v>-0.92733016893484399</c:v>
                </c:pt>
                <c:pt idx="8397">
                  <c:v>-0.91881763008254302</c:v>
                </c:pt>
                <c:pt idx="8398">
                  <c:v>-1.0086885094773601</c:v>
                </c:pt>
                <c:pt idx="8399">
                  <c:v>-1.03946026964609</c:v>
                </c:pt>
                <c:pt idx="8400">
                  <c:v>-0.94431219524690801</c:v>
                </c:pt>
                <c:pt idx="8401">
                  <c:v>-0.82841685467147297</c:v>
                </c:pt>
                <c:pt idx="8402">
                  <c:v>-0.82403777710874204</c:v>
                </c:pt>
                <c:pt idx="8403">
                  <c:v>-0.90879735522736305</c:v>
                </c:pt>
                <c:pt idx="8404">
                  <c:v>-0.93431877846387501</c:v>
                </c:pt>
                <c:pt idx="8405">
                  <c:v>-0.80738237485476805</c:v>
                </c:pt>
                <c:pt idx="8406">
                  <c:v>-0.65140597082694196</c:v>
                </c:pt>
                <c:pt idx="8407">
                  <c:v>-0.63939440518214496</c:v>
                </c:pt>
                <c:pt idx="8408">
                  <c:v>-0.76073778561300198</c:v>
                </c:pt>
                <c:pt idx="8409">
                  <c:v>-0.80108520736916899</c:v>
                </c:pt>
                <c:pt idx="8410">
                  <c:v>-0.67063365665165897</c:v>
                </c:pt>
                <c:pt idx="8411">
                  <c:v>-0.53677287889973901</c:v>
                </c:pt>
                <c:pt idx="8412">
                  <c:v>-0.57083964707280099</c:v>
                </c:pt>
                <c:pt idx="8413">
                  <c:v>-0.67344160646453499</c:v>
                </c:pt>
                <c:pt idx="8414">
                  <c:v>-0.68641615525490296</c:v>
                </c:pt>
                <c:pt idx="8415">
                  <c:v>-0.55719706439532501</c:v>
                </c:pt>
                <c:pt idx="8416">
                  <c:v>-0.40500528515963202</c:v>
                </c:pt>
                <c:pt idx="8417">
                  <c:v>-0.41847481416402799</c:v>
                </c:pt>
                <c:pt idx="8418">
                  <c:v>-0.58694669086477802</c:v>
                </c:pt>
                <c:pt idx="8419">
                  <c:v>-0.65825698868945803</c:v>
                </c:pt>
                <c:pt idx="8420">
                  <c:v>-0.51234124906306899</c:v>
                </c:pt>
                <c:pt idx="8421">
                  <c:v>-0.36967789883692598</c:v>
                </c:pt>
                <c:pt idx="8422">
                  <c:v>-0.43528789342673202</c:v>
                </c:pt>
                <c:pt idx="8423">
                  <c:v>-0.60598478314727799</c:v>
                </c:pt>
                <c:pt idx="8424">
                  <c:v>-0.58064125012623402</c:v>
                </c:pt>
                <c:pt idx="8425">
                  <c:v>-0.39620364692783</c:v>
                </c:pt>
                <c:pt idx="8426">
                  <c:v>-0.340381567889949</c:v>
                </c:pt>
                <c:pt idx="8427">
                  <c:v>-0.49439637166051398</c:v>
                </c:pt>
                <c:pt idx="8428">
                  <c:v>-0.649813196666855</c:v>
                </c:pt>
                <c:pt idx="8429">
                  <c:v>-0.58802795449497502</c:v>
                </c:pt>
                <c:pt idx="8430">
                  <c:v>-0.40470558994047601</c:v>
                </c:pt>
                <c:pt idx="8431">
                  <c:v>-0.37452090093910301</c:v>
                </c:pt>
                <c:pt idx="8432">
                  <c:v>-0.52175366432169301</c:v>
                </c:pt>
                <c:pt idx="8433">
                  <c:v>-0.63170188497201696</c:v>
                </c:pt>
                <c:pt idx="8434">
                  <c:v>-0.55203865646521399</c:v>
                </c:pt>
                <c:pt idx="8435">
                  <c:v>-0.42295578853585802</c:v>
                </c:pt>
                <c:pt idx="8436">
                  <c:v>-0.41578242709317598</c:v>
                </c:pt>
                <c:pt idx="8437">
                  <c:v>-0.52710192702937697</c:v>
                </c:pt>
                <c:pt idx="8438">
                  <c:v>-0.58074970530776604</c:v>
                </c:pt>
                <c:pt idx="8439">
                  <c:v>-0.51174864872015702</c:v>
                </c:pt>
                <c:pt idx="8440">
                  <c:v>-0.397002084264443</c:v>
                </c:pt>
                <c:pt idx="8441">
                  <c:v>-0.387957992590031</c:v>
                </c:pt>
                <c:pt idx="8442">
                  <c:v>-0.48580447797445397</c:v>
                </c:pt>
                <c:pt idx="8443">
                  <c:v>-0.54107034825264499</c:v>
                </c:pt>
                <c:pt idx="8444">
                  <c:v>-0.45312906150297699</c:v>
                </c:pt>
                <c:pt idx="8445">
                  <c:v>-0.32775958164108898</c:v>
                </c:pt>
                <c:pt idx="8446">
                  <c:v>-0.33108052142821898</c:v>
                </c:pt>
                <c:pt idx="8447">
                  <c:v>-0.42373556588069</c:v>
                </c:pt>
                <c:pt idx="8448">
                  <c:v>-0.439248550291722</c:v>
                </c:pt>
                <c:pt idx="8449">
                  <c:v>-0.35072637438003001</c:v>
                </c:pt>
                <c:pt idx="8450">
                  <c:v>-0.29523222920940301</c:v>
                </c:pt>
                <c:pt idx="8451">
                  <c:v>-0.33418658358232201</c:v>
                </c:pt>
                <c:pt idx="8452">
                  <c:v>-0.38771243832667301</c:v>
                </c:pt>
                <c:pt idx="8453">
                  <c:v>-0.361757931326735</c:v>
                </c:pt>
                <c:pt idx="8454">
                  <c:v>-0.29348914283741501</c:v>
                </c:pt>
                <c:pt idx="8455">
                  <c:v>-0.281903892166184</c:v>
                </c:pt>
                <c:pt idx="8456">
                  <c:v>-0.33936153589922902</c:v>
                </c:pt>
                <c:pt idx="8457">
                  <c:v>-0.39519332682053199</c:v>
                </c:pt>
                <c:pt idx="8458">
                  <c:v>-0.405000456235796</c:v>
                </c:pt>
                <c:pt idx="8459">
                  <c:v>-0.43274872780088403</c:v>
                </c:pt>
                <c:pt idx="8460">
                  <c:v>-0.45520889304373202</c:v>
                </c:pt>
                <c:pt idx="8461">
                  <c:v>-0.42857997494905897</c:v>
                </c:pt>
                <c:pt idx="8462">
                  <c:v>-0.39382511260237102</c:v>
                </c:pt>
                <c:pt idx="8463">
                  <c:v>-0.437186212335404</c:v>
                </c:pt>
                <c:pt idx="8464">
                  <c:v>-0.49414407920562498</c:v>
                </c:pt>
                <c:pt idx="8465">
                  <c:v>-0.48973816342044002</c:v>
                </c:pt>
                <c:pt idx="8466">
                  <c:v>-0.44955193763547602</c:v>
                </c:pt>
                <c:pt idx="8467">
                  <c:v>-0.46278361880769098</c:v>
                </c:pt>
                <c:pt idx="8468">
                  <c:v>-0.52697512870798802</c:v>
                </c:pt>
                <c:pt idx="8469">
                  <c:v>-0.52770666521530496</c:v>
                </c:pt>
                <c:pt idx="8470">
                  <c:v>-0.436791031009164</c:v>
                </c:pt>
                <c:pt idx="8471">
                  <c:v>-0.39610625392475601</c:v>
                </c:pt>
                <c:pt idx="8472">
                  <c:v>-0.45838143596409903</c:v>
                </c:pt>
                <c:pt idx="8473">
                  <c:v>-0.51551660213976902</c:v>
                </c:pt>
                <c:pt idx="8474">
                  <c:v>-0.47959694933834301</c:v>
                </c:pt>
                <c:pt idx="8475">
                  <c:v>-0.41698222337487301</c:v>
                </c:pt>
                <c:pt idx="8476">
                  <c:v>-0.417021830445719</c:v>
                </c:pt>
                <c:pt idx="8477">
                  <c:v>-0.44897012029724598</c:v>
                </c:pt>
                <c:pt idx="8478">
                  <c:v>-0.448399240381604</c:v>
                </c:pt>
                <c:pt idx="8479">
                  <c:v>-0.40750884970543599</c:v>
                </c:pt>
                <c:pt idx="8480">
                  <c:v>-0.3508828706955</c:v>
                </c:pt>
                <c:pt idx="8481">
                  <c:v>-0.31928672713837603</c:v>
                </c:pt>
                <c:pt idx="8482">
                  <c:v>-0.34054386238756201</c:v>
                </c:pt>
                <c:pt idx="8483">
                  <c:v>-0.36369436073829298</c:v>
                </c:pt>
                <c:pt idx="8484">
                  <c:v>-0.31864247729151801</c:v>
                </c:pt>
                <c:pt idx="8485">
                  <c:v>-0.225465848489903</c:v>
                </c:pt>
                <c:pt idx="8486">
                  <c:v>-0.177548574260015</c:v>
                </c:pt>
                <c:pt idx="8487">
                  <c:v>-0.19065215126687399</c:v>
                </c:pt>
                <c:pt idx="8488">
                  <c:v>-0.18240969183733499</c:v>
                </c:pt>
                <c:pt idx="8489">
                  <c:v>-9.8722415648296605E-2</c:v>
                </c:pt>
                <c:pt idx="8490">
                  <c:v>-4.4655607710779997E-2</c:v>
                </c:pt>
                <c:pt idx="8491">
                  <c:v>-6.2662366229062599E-2</c:v>
                </c:pt>
                <c:pt idx="8492">
                  <c:v>-6.5617834518832296E-2</c:v>
                </c:pt>
                <c:pt idx="8493">
                  <c:v>1.41482720932373E-2</c:v>
                </c:pt>
                <c:pt idx="8494">
                  <c:v>9.0941180297846799E-2</c:v>
                </c:pt>
                <c:pt idx="8495">
                  <c:v>7.4860005346437206E-2</c:v>
                </c:pt>
                <c:pt idx="8496">
                  <c:v>4.1918992910453298E-2</c:v>
                </c:pt>
                <c:pt idx="8497">
                  <c:v>9.6359461920030698E-2</c:v>
                </c:pt>
                <c:pt idx="8498">
                  <c:v>0.194769183457324</c:v>
                </c:pt>
                <c:pt idx="8499">
                  <c:v>0.22415904425011399</c:v>
                </c:pt>
                <c:pt idx="8500">
                  <c:v>0.205277940333118</c:v>
                </c:pt>
                <c:pt idx="8501">
                  <c:v>0.23876227083721299</c:v>
                </c:pt>
                <c:pt idx="8502">
                  <c:v>0.32897177480867801</c:v>
                </c:pt>
                <c:pt idx="8503">
                  <c:v>0.38682629346406799</c:v>
                </c:pt>
                <c:pt idx="8504">
                  <c:v>0.37169704262252801</c:v>
                </c:pt>
                <c:pt idx="8505">
                  <c:v>0.34243614227924002</c:v>
                </c:pt>
                <c:pt idx="8506">
                  <c:v>0.37682239262704798</c:v>
                </c:pt>
                <c:pt idx="8507">
                  <c:v>0.46739131301514097</c:v>
                </c:pt>
                <c:pt idx="8508">
                  <c:v>0.52762285837186995</c:v>
                </c:pt>
                <c:pt idx="8509">
                  <c:v>0.52444125230149996</c:v>
                </c:pt>
                <c:pt idx="8510">
                  <c:v>0.50601147286593495</c:v>
                </c:pt>
                <c:pt idx="8511">
                  <c:v>0.51252082581382297</c:v>
                </c:pt>
                <c:pt idx="8512">
                  <c:v>0.543572434331693</c:v>
                </c:pt>
                <c:pt idx="8513">
                  <c:v>0.58014310217259801</c:v>
                </c:pt>
                <c:pt idx="8514">
                  <c:v>0.59332903214733701</c:v>
                </c:pt>
                <c:pt idx="8515">
                  <c:v>0.58458321912883005</c:v>
                </c:pt>
                <c:pt idx="8516">
                  <c:v>0.60867729723008701</c:v>
                </c:pt>
                <c:pt idx="8517">
                  <c:v>0.68148820285907097</c:v>
                </c:pt>
                <c:pt idx="8518">
                  <c:v>0.74012609731374801</c:v>
                </c:pt>
                <c:pt idx="8519">
                  <c:v>0.70465349302345703</c:v>
                </c:pt>
                <c:pt idx="8520">
                  <c:v>0.61571596457127897</c:v>
                </c:pt>
                <c:pt idx="8521">
                  <c:v>0.59179804329301</c:v>
                </c:pt>
                <c:pt idx="8522">
                  <c:v>0.66065729430363196</c:v>
                </c:pt>
                <c:pt idx="8523">
                  <c:v>0.72793206790132103</c:v>
                </c:pt>
                <c:pt idx="8524">
                  <c:v>0.70167497092029396</c:v>
                </c:pt>
                <c:pt idx="8525">
                  <c:v>0.626066951001362</c:v>
                </c:pt>
                <c:pt idx="8526">
                  <c:v>0.62832909946561699</c:v>
                </c:pt>
                <c:pt idx="8527">
                  <c:v>0.69898596123633105</c:v>
                </c:pt>
                <c:pt idx="8528">
                  <c:v>0.71186990859325705</c:v>
                </c:pt>
                <c:pt idx="8529">
                  <c:v>0.63693074826970497</c:v>
                </c:pt>
                <c:pt idx="8530">
                  <c:v>0.59689560308552803</c:v>
                </c:pt>
                <c:pt idx="8531">
                  <c:v>0.65734763879017</c:v>
                </c:pt>
                <c:pt idx="8532">
                  <c:v>0.71038771442098803</c:v>
                </c:pt>
                <c:pt idx="8533">
                  <c:v>0.67519107036000003</c:v>
                </c:pt>
                <c:pt idx="8534">
                  <c:v>0.605459350998799</c:v>
                </c:pt>
                <c:pt idx="8535">
                  <c:v>0.58205565020502004</c:v>
                </c:pt>
                <c:pt idx="8536">
                  <c:v>0.59438046782561504</c:v>
                </c:pt>
                <c:pt idx="8537">
                  <c:v>0.57758293911095304</c:v>
                </c:pt>
                <c:pt idx="8538">
                  <c:v>0.53360475861495604</c:v>
                </c:pt>
                <c:pt idx="8539">
                  <c:v>0.50522321938231496</c:v>
                </c:pt>
                <c:pt idx="8540">
                  <c:v>0.48552052167104798</c:v>
                </c:pt>
                <c:pt idx="8541">
                  <c:v>0.44961912028287498</c:v>
                </c:pt>
                <c:pt idx="8542">
                  <c:v>0.40280398244250598</c:v>
                </c:pt>
                <c:pt idx="8543">
                  <c:v>0.35765154705214203</c:v>
                </c:pt>
                <c:pt idx="8544">
                  <c:v>0.31507780317453099</c:v>
                </c:pt>
                <c:pt idx="8545">
                  <c:v>0.289316156915703</c:v>
                </c:pt>
                <c:pt idx="8546">
                  <c:v>0.27852878142603199</c:v>
                </c:pt>
                <c:pt idx="8547">
                  <c:v>0.26033003416570399</c:v>
                </c:pt>
                <c:pt idx="8548">
                  <c:v>0.216795387411721</c:v>
                </c:pt>
                <c:pt idx="8549">
                  <c:v>0.179809912899145</c:v>
                </c:pt>
                <c:pt idx="8550">
                  <c:v>0.17593463692338601</c:v>
                </c:pt>
                <c:pt idx="8551">
                  <c:v>0.167278574276537</c:v>
                </c:pt>
                <c:pt idx="8552">
                  <c:v>0.11042414038206499</c:v>
                </c:pt>
                <c:pt idx="8553">
                  <c:v>5.9241516332704601E-2</c:v>
                </c:pt>
                <c:pt idx="8554">
                  <c:v>9.0755160229818402E-2</c:v>
                </c:pt>
                <c:pt idx="8555">
                  <c:v>0.151683463600605</c:v>
                </c:pt>
                <c:pt idx="8556">
                  <c:v>0.121476283805122</c:v>
                </c:pt>
                <c:pt idx="8557">
                  <c:v>2.9064219843647199E-2</c:v>
                </c:pt>
                <c:pt idx="8558">
                  <c:v>1.22290436613781E-2</c:v>
                </c:pt>
                <c:pt idx="8559">
                  <c:v>9.8090289012631601E-2</c:v>
                </c:pt>
                <c:pt idx="8560">
                  <c:v>0.137841669683339</c:v>
                </c:pt>
                <c:pt idx="8561">
                  <c:v>7.2048374567557902E-2</c:v>
                </c:pt>
                <c:pt idx="8562">
                  <c:v>9.8126018719000199E-3</c:v>
                </c:pt>
                <c:pt idx="8563">
                  <c:v>4.6511934442292999E-2</c:v>
                </c:pt>
                <c:pt idx="8564">
                  <c:v>0.117886172031546</c:v>
                </c:pt>
                <c:pt idx="8565">
                  <c:v>0.12249704709968499</c:v>
                </c:pt>
                <c:pt idx="8566">
                  <c:v>5.6166198461553997E-2</c:v>
                </c:pt>
                <c:pt idx="8567">
                  <c:v>2.5709402548642402E-2</c:v>
                </c:pt>
                <c:pt idx="8568">
                  <c:v>6.7651560755038503E-2</c:v>
                </c:pt>
                <c:pt idx="8569">
                  <c:v>0.11542819983876</c:v>
                </c:pt>
                <c:pt idx="8570">
                  <c:v>0.10176308935426399</c:v>
                </c:pt>
                <c:pt idx="8571">
                  <c:v>5.4618160405624297E-2</c:v>
                </c:pt>
                <c:pt idx="8572">
                  <c:v>2.4557014685001301E-2</c:v>
                </c:pt>
                <c:pt idx="8573">
                  <c:v>3.75443749713468E-2</c:v>
                </c:pt>
                <c:pt idx="8574">
                  <c:v>7.1114755130267299E-2</c:v>
                </c:pt>
                <c:pt idx="8575">
                  <c:v>9.5608780554058997E-2</c:v>
                </c:pt>
                <c:pt idx="8576">
                  <c:v>6.9001742468515204E-2</c:v>
                </c:pt>
                <c:pt idx="8577">
                  <c:v>6.35454594148257E-2</c:v>
                </c:pt>
                <c:pt idx="8578">
                  <c:v>0.120565577311964</c:v>
                </c:pt>
                <c:pt idx="8579">
                  <c:v>0.13120949888643399</c:v>
                </c:pt>
                <c:pt idx="8580">
                  <c:v>8.9791713187736294E-2</c:v>
                </c:pt>
                <c:pt idx="8581">
                  <c:v>5.7887989430028597E-2</c:v>
                </c:pt>
                <c:pt idx="8582">
                  <c:v>8.0078029291570305E-2</c:v>
                </c:pt>
                <c:pt idx="8583">
                  <c:v>0.133299097965519</c:v>
                </c:pt>
                <c:pt idx="8584">
                  <c:v>0.15469223090214201</c:v>
                </c:pt>
                <c:pt idx="8585">
                  <c:v>0.12515356587270701</c:v>
                </c:pt>
                <c:pt idx="8586">
                  <c:v>8.8597613704095496E-2</c:v>
                </c:pt>
                <c:pt idx="8587">
                  <c:v>0.105252378057954</c:v>
                </c:pt>
                <c:pt idx="8588">
                  <c:v>0.14849144280893201</c:v>
                </c:pt>
                <c:pt idx="8589">
                  <c:v>0.153398994714734</c:v>
                </c:pt>
                <c:pt idx="8590">
                  <c:v>0.136074202981873</c:v>
                </c:pt>
                <c:pt idx="8591">
                  <c:v>0.13429828842561101</c:v>
                </c:pt>
                <c:pt idx="8592">
                  <c:v>0.13970443197490501</c:v>
                </c:pt>
                <c:pt idx="8593">
                  <c:v>0.12522923216333401</c:v>
                </c:pt>
                <c:pt idx="8594">
                  <c:v>9.8171606467545303E-2</c:v>
                </c:pt>
                <c:pt idx="8595">
                  <c:v>8.5496897861290194E-2</c:v>
                </c:pt>
                <c:pt idx="8596">
                  <c:v>9.0261583068922804E-2</c:v>
                </c:pt>
                <c:pt idx="8597">
                  <c:v>0.110562087572944</c:v>
                </c:pt>
                <c:pt idx="8598">
                  <c:v>0.129093699624348</c:v>
                </c:pt>
                <c:pt idx="8599">
                  <c:v>0.123747396721853</c:v>
                </c:pt>
                <c:pt idx="8600">
                  <c:v>9.3590294932709997E-2</c:v>
                </c:pt>
                <c:pt idx="8601">
                  <c:v>0.115289719898441</c:v>
                </c:pt>
                <c:pt idx="8602">
                  <c:v>0.195031479780681</c:v>
                </c:pt>
                <c:pt idx="8603">
                  <c:v>0.23551114531448999</c:v>
                </c:pt>
                <c:pt idx="8604">
                  <c:v>0.201241112848734</c:v>
                </c:pt>
                <c:pt idx="8605">
                  <c:v>0.19768342340995501</c:v>
                </c:pt>
                <c:pt idx="8606">
                  <c:v>0.26420217662578599</c:v>
                </c:pt>
                <c:pt idx="8607">
                  <c:v>0.27400405200928901</c:v>
                </c:pt>
                <c:pt idx="8608">
                  <c:v>0.2115948536333</c:v>
                </c:pt>
                <c:pt idx="8609">
                  <c:v>0.215708444137959</c:v>
                </c:pt>
                <c:pt idx="8610">
                  <c:v>0.26511012632738501</c:v>
                </c:pt>
                <c:pt idx="8611">
                  <c:v>0.26053355650695598</c:v>
                </c:pt>
                <c:pt idx="8612">
                  <c:v>0.210960039268414</c:v>
                </c:pt>
                <c:pt idx="8613">
                  <c:v>0.194739928335593</c:v>
                </c:pt>
                <c:pt idx="8614">
                  <c:v>0.21997283109051499</c:v>
                </c:pt>
                <c:pt idx="8615">
                  <c:v>0.242678599697953</c:v>
                </c:pt>
                <c:pt idx="8616">
                  <c:v>0.24595582197504401</c:v>
                </c:pt>
                <c:pt idx="8617">
                  <c:v>0.26415762055930198</c:v>
                </c:pt>
                <c:pt idx="8618">
                  <c:v>0.30944818860363899</c:v>
                </c:pt>
                <c:pt idx="8619">
                  <c:v>0.31813270599721399</c:v>
                </c:pt>
                <c:pt idx="8620">
                  <c:v>0.30204999123891701</c:v>
                </c:pt>
                <c:pt idx="8621">
                  <c:v>0.30643204339983698</c:v>
                </c:pt>
                <c:pt idx="8622">
                  <c:v>0.31313089017356699</c:v>
                </c:pt>
                <c:pt idx="8623">
                  <c:v>0.32901951842509902</c:v>
                </c:pt>
                <c:pt idx="8624">
                  <c:v>0.33210392557388901</c:v>
                </c:pt>
                <c:pt idx="8625">
                  <c:v>0.32851162612858698</c:v>
                </c:pt>
                <c:pt idx="8626">
                  <c:v>0.33217228874154597</c:v>
                </c:pt>
                <c:pt idx="8627">
                  <c:v>0.31346499563689101</c:v>
                </c:pt>
                <c:pt idx="8628">
                  <c:v>0.27314517134932698</c:v>
                </c:pt>
                <c:pt idx="8629">
                  <c:v>0.244846335653534</c:v>
                </c:pt>
                <c:pt idx="8630">
                  <c:v>0.25841525855915298</c:v>
                </c:pt>
                <c:pt idx="8631">
                  <c:v>0.30873304543581498</c:v>
                </c:pt>
                <c:pt idx="8632">
                  <c:v>0.34192277979228403</c:v>
                </c:pt>
                <c:pt idx="8633">
                  <c:v>0.33194824774948001</c:v>
                </c:pt>
                <c:pt idx="8634">
                  <c:v>0.26903179056071702</c:v>
                </c:pt>
                <c:pt idx="8635">
                  <c:v>0.22674032524226101</c:v>
                </c:pt>
                <c:pt idx="8636">
                  <c:v>0.25237287436607397</c:v>
                </c:pt>
                <c:pt idx="8637">
                  <c:v>0.31015770741993198</c:v>
                </c:pt>
                <c:pt idx="8638">
                  <c:v>0.29430370830854702</c:v>
                </c:pt>
                <c:pt idx="8639">
                  <c:v>0.22175688301199101</c:v>
                </c:pt>
                <c:pt idx="8640">
                  <c:v>0.20108827036260299</c:v>
                </c:pt>
                <c:pt idx="8641">
                  <c:v>0.25515463524096998</c:v>
                </c:pt>
                <c:pt idx="8642">
                  <c:v>0.27419276796749098</c:v>
                </c:pt>
                <c:pt idx="8643">
                  <c:v>0.20228570887545</c:v>
                </c:pt>
                <c:pt idx="8644">
                  <c:v>9.7063657194936995E-2</c:v>
                </c:pt>
                <c:pt idx="8645">
                  <c:v>9.6798777276944706E-2</c:v>
                </c:pt>
                <c:pt idx="8646">
                  <c:v>0.18258903785863301</c:v>
                </c:pt>
                <c:pt idx="8647">
                  <c:v>0.24391663638260699</c:v>
                </c:pt>
                <c:pt idx="8648">
                  <c:v>0.18246915076039699</c:v>
                </c:pt>
                <c:pt idx="8649">
                  <c:v>5.8841796824083303E-2</c:v>
                </c:pt>
                <c:pt idx="8650">
                  <c:v>2.25755923200665E-2</c:v>
                </c:pt>
                <c:pt idx="8651">
                  <c:v>0.13478554537213899</c:v>
                </c:pt>
                <c:pt idx="8652">
                  <c:v>0.21503915886339001</c:v>
                </c:pt>
                <c:pt idx="8653">
                  <c:v>0.12666684468793199</c:v>
                </c:pt>
                <c:pt idx="8654">
                  <c:v>1.9633780249179701E-2</c:v>
                </c:pt>
                <c:pt idx="8655">
                  <c:v>6.3467156179001394E-2</c:v>
                </c:pt>
                <c:pt idx="8656">
                  <c:v>0.154962685069648</c:v>
                </c:pt>
                <c:pt idx="8657">
                  <c:v>0.113751919757547</c:v>
                </c:pt>
                <c:pt idx="8658">
                  <c:v>-2.1726664217339899E-2</c:v>
                </c:pt>
                <c:pt idx="8659">
                  <c:v>-7.6610949708651704E-2</c:v>
                </c:pt>
                <c:pt idx="8660">
                  <c:v>5.5796977182041001E-3</c:v>
                </c:pt>
                <c:pt idx="8661">
                  <c:v>7.4426786692939104E-2</c:v>
                </c:pt>
                <c:pt idx="8662">
                  <c:v>1.85425255549347E-2</c:v>
                </c:pt>
                <c:pt idx="8663">
                  <c:v>-9.0772037424187602E-2</c:v>
                </c:pt>
                <c:pt idx="8664">
                  <c:v>-0.118074124631533</c:v>
                </c:pt>
                <c:pt idx="8665">
                  <c:v>-5.6718142082274797E-2</c:v>
                </c:pt>
                <c:pt idx="8666">
                  <c:v>-2.5888575718965901E-2</c:v>
                </c:pt>
                <c:pt idx="8667">
                  <c:v>-7.7308426564769606E-2</c:v>
                </c:pt>
                <c:pt idx="8668">
                  <c:v>-0.113848537764369</c:v>
                </c:pt>
                <c:pt idx="8669">
                  <c:v>-7.2868092187206898E-2</c:v>
                </c:pt>
                <c:pt idx="8670">
                  <c:v>1.2555511730155899E-2</c:v>
                </c:pt>
                <c:pt idx="8671">
                  <c:v>4.4846157504267098E-2</c:v>
                </c:pt>
                <c:pt idx="8672">
                  <c:v>-4.0133354420333903E-2</c:v>
                </c:pt>
                <c:pt idx="8673">
                  <c:v>-0.17364659328021001</c:v>
                </c:pt>
                <c:pt idx="8674">
                  <c:v>-0.174828782491943</c:v>
                </c:pt>
                <c:pt idx="8675">
                  <c:v>-1.4166775969556501E-2</c:v>
                </c:pt>
                <c:pt idx="8676">
                  <c:v>0.124135849976355</c:v>
                </c:pt>
                <c:pt idx="8677">
                  <c:v>8.3737798745744302E-2</c:v>
                </c:pt>
                <c:pt idx="8678">
                  <c:v>-3.08482171538173E-2</c:v>
                </c:pt>
                <c:pt idx="8679">
                  <c:v>5.36737867237491E-3</c:v>
                </c:pt>
                <c:pt idx="8680">
                  <c:v>0.17299002369435301</c:v>
                </c:pt>
                <c:pt idx="8681">
                  <c:v>0.26519707179220098</c:v>
                </c:pt>
                <c:pt idx="8682">
                  <c:v>0.205835786134315</c:v>
                </c:pt>
                <c:pt idx="8683">
                  <c:v>0.16632107719504999</c:v>
                </c:pt>
                <c:pt idx="8684">
                  <c:v>0.29905224764490801</c:v>
                </c:pt>
                <c:pt idx="8685">
                  <c:v>0.48071239657096498</c:v>
                </c:pt>
                <c:pt idx="8686">
                  <c:v>0.52533484600112901</c:v>
                </c:pt>
                <c:pt idx="8687">
                  <c:v>0.42740837165513301</c:v>
                </c:pt>
                <c:pt idx="8688">
                  <c:v>0.38881674762430402</c:v>
                </c:pt>
                <c:pt idx="8689">
                  <c:v>0.51829399964969902</c:v>
                </c:pt>
                <c:pt idx="8690">
                  <c:v>0.68136664323867502</c:v>
                </c:pt>
                <c:pt idx="8691">
                  <c:v>0.68950950572359204</c:v>
                </c:pt>
                <c:pt idx="8692">
                  <c:v>0.64183935488159705</c:v>
                </c:pt>
                <c:pt idx="8693">
                  <c:v>0.63612556365832496</c:v>
                </c:pt>
                <c:pt idx="8694">
                  <c:v>0.65240888214279302</c:v>
                </c:pt>
                <c:pt idx="8695">
                  <c:v>0.68348793832872401</c:v>
                </c:pt>
                <c:pt idx="8696">
                  <c:v>0.75934245146404999</c:v>
                </c:pt>
                <c:pt idx="8697">
                  <c:v>0.82215726957909396</c:v>
                </c:pt>
                <c:pt idx="8698">
                  <c:v>0.82598731231006095</c:v>
                </c:pt>
                <c:pt idx="8699">
                  <c:v>0.81659194819675895</c:v>
                </c:pt>
                <c:pt idx="8700">
                  <c:v>0.87532833302638802</c:v>
                </c:pt>
                <c:pt idx="8701">
                  <c:v>0.95657461706998903</c:v>
                </c:pt>
                <c:pt idx="8702">
                  <c:v>0.97394140091002102</c:v>
                </c:pt>
                <c:pt idx="8703">
                  <c:v>0.93475819972529395</c:v>
                </c:pt>
                <c:pt idx="8704">
                  <c:v>0.96670496116401206</c:v>
                </c:pt>
                <c:pt idx="8705">
                  <c:v>1.0844321339088701</c:v>
                </c:pt>
                <c:pt idx="8706">
                  <c:v>1.1732212145127501</c:v>
                </c:pt>
                <c:pt idx="8707">
                  <c:v>1.15261245238046</c:v>
                </c:pt>
                <c:pt idx="8708">
                  <c:v>1.06426218978944</c:v>
                </c:pt>
                <c:pt idx="8709">
                  <c:v>0.99538150034285799</c:v>
                </c:pt>
                <c:pt idx="8710">
                  <c:v>1.0035974091325499</c:v>
                </c:pt>
                <c:pt idx="8711">
                  <c:v>1.0564697347649299</c:v>
                </c:pt>
                <c:pt idx="8712">
                  <c:v>1.0636232651331701</c:v>
                </c:pt>
                <c:pt idx="8713">
                  <c:v>0.97374217336617597</c:v>
                </c:pt>
                <c:pt idx="8714">
                  <c:v>0.88954934295178101</c:v>
                </c:pt>
                <c:pt idx="8715">
                  <c:v>0.900513160240763</c:v>
                </c:pt>
                <c:pt idx="8716">
                  <c:v>0.93847345324637299</c:v>
                </c:pt>
                <c:pt idx="8717">
                  <c:v>0.88025944164873204</c:v>
                </c:pt>
                <c:pt idx="8718">
                  <c:v>0.76133201855472499</c:v>
                </c:pt>
                <c:pt idx="8719">
                  <c:v>0.75754967231050296</c:v>
                </c:pt>
                <c:pt idx="8720">
                  <c:v>0.78913388407387597</c:v>
                </c:pt>
                <c:pt idx="8721">
                  <c:v>0.72901367433875897</c:v>
                </c:pt>
                <c:pt idx="8722">
                  <c:v>0.63307072171436096</c:v>
                </c:pt>
                <c:pt idx="8723">
                  <c:v>0.64489118208803098</c:v>
                </c:pt>
                <c:pt idx="8724">
                  <c:v>0.64761306359110904</c:v>
                </c:pt>
                <c:pt idx="8725">
                  <c:v>0.53896569890541401</c:v>
                </c:pt>
                <c:pt idx="8726">
                  <c:v>0.45536865636861901</c:v>
                </c:pt>
                <c:pt idx="8727">
                  <c:v>0.52038862513327899</c:v>
                </c:pt>
                <c:pt idx="8728">
                  <c:v>0.568229222008099</c:v>
                </c:pt>
                <c:pt idx="8729">
                  <c:v>0.47470462207091602</c:v>
                </c:pt>
                <c:pt idx="8730">
                  <c:v>0.36225378763501198</c:v>
                </c:pt>
                <c:pt idx="8731">
                  <c:v>0.35363514955064002</c:v>
                </c:pt>
                <c:pt idx="8732">
                  <c:v>0.409899760864334</c:v>
                </c:pt>
                <c:pt idx="8733">
                  <c:v>0.40285779426149299</c:v>
                </c:pt>
                <c:pt idx="8734">
                  <c:v>0.31468851406630399</c:v>
                </c:pt>
                <c:pt idx="8735">
                  <c:v>0.241728731647398</c:v>
                </c:pt>
                <c:pt idx="8736">
                  <c:v>0.24718902055137401</c:v>
                </c:pt>
                <c:pt idx="8737">
                  <c:v>0.24825520423553299</c:v>
                </c:pt>
                <c:pt idx="8738">
                  <c:v>0.18814741765488899</c:v>
                </c:pt>
                <c:pt idx="8739">
                  <c:v>9.8244615214738901E-2</c:v>
                </c:pt>
                <c:pt idx="8740">
                  <c:v>4.5094106792987497E-2</c:v>
                </c:pt>
                <c:pt idx="8741">
                  <c:v>5.31793430666311E-2</c:v>
                </c:pt>
                <c:pt idx="8742">
                  <c:v>7.34440427452938E-2</c:v>
                </c:pt>
                <c:pt idx="8743">
                  <c:v>4.1673579671524401E-2</c:v>
                </c:pt>
                <c:pt idx="8744">
                  <c:v>-2.7884905681787499E-2</c:v>
                </c:pt>
                <c:pt idx="8745">
                  <c:v>-6.7914034408602206E-2</c:v>
                </c:pt>
                <c:pt idx="8746">
                  <c:v>-6.6783085453948801E-2</c:v>
                </c:pt>
                <c:pt idx="8747">
                  <c:v>-8.0561546621424895E-2</c:v>
                </c:pt>
                <c:pt idx="8748">
                  <c:v>-0.10406091899542901</c:v>
                </c:pt>
                <c:pt idx="8749">
                  <c:v>-8.6450719630590797E-2</c:v>
                </c:pt>
                <c:pt idx="8750">
                  <c:v>-8.3388434766618502E-2</c:v>
                </c:pt>
                <c:pt idx="8751">
                  <c:v>-0.109624751116456</c:v>
                </c:pt>
                <c:pt idx="8752">
                  <c:v>-0.137375330880701</c:v>
                </c:pt>
                <c:pt idx="8753">
                  <c:v>-0.14509666711074901</c:v>
                </c:pt>
                <c:pt idx="8754">
                  <c:v>-0.15292551204714699</c:v>
                </c:pt>
                <c:pt idx="8755">
                  <c:v>-0.15353517593445001</c:v>
                </c:pt>
                <c:pt idx="8756">
                  <c:v>-0.13963298957898401</c:v>
                </c:pt>
                <c:pt idx="8757">
                  <c:v>-0.124174207172217</c:v>
                </c:pt>
                <c:pt idx="8758">
                  <c:v>-0.118918514865129</c:v>
                </c:pt>
                <c:pt idx="8759">
                  <c:v>-0.11350186667652901</c:v>
                </c:pt>
                <c:pt idx="8760">
                  <c:v>-0.104959560111581</c:v>
                </c:pt>
                <c:pt idx="8761">
                  <c:v>-0.107695548740025</c:v>
                </c:pt>
                <c:pt idx="8762">
                  <c:v>-0.106607338616754</c:v>
                </c:pt>
                <c:pt idx="8763">
                  <c:v>-8.2130479467707504E-2</c:v>
                </c:pt>
                <c:pt idx="8764">
                  <c:v>-2.30901490135124E-2</c:v>
                </c:pt>
                <c:pt idx="8765">
                  <c:v>9.8794024781625397E-3</c:v>
                </c:pt>
                <c:pt idx="8766">
                  <c:v>-1.29556303249955E-2</c:v>
                </c:pt>
                <c:pt idx="8767">
                  <c:v>-6.48019936604953E-2</c:v>
                </c:pt>
                <c:pt idx="8768">
                  <c:v>-7.3053034992454899E-2</c:v>
                </c:pt>
                <c:pt idx="8769">
                  <c:v>-1.8502717323315199E-2</c:v>
                </c:pt>
                <c:pt idx="8770">
                  <c:v>6.0344524123934196E-4</c:v>
                </c:pt>
                <c:pt idx="8771">
                  <c:v>-3.5671875571352901E-2</c:v>
                </c:pt>
                <c:pt idx="8772">
                  <c:v>-5.56970138720203E-2</c:v>
                </c:pt>
                <c:pt idx="8773">
                  <c:v>-9.4183725375671604E-3</c:v>
                </c:pt>
                <c:pt idx="8774">
                  <c:v>1.3063196426870099E-2</c:v>
                </c:pt>
                <c:pt idx="8775">
                  <c:v>-4.3602040347650403E-2</c:v>
                </c:pt>
                <c:pt idx="8776">
                  <c:v>-9.5538095193603498E-2</c:v>
                </c:pt>
                <c:pt idx="8777">
                  <c:v>-5.9898134578077099E-2</c:v>
                </c:pt>
                <c:pt idx="8778">
                  <c:v>2.7537784682152702E-2</c:v>
                </c:pt>
                <c:pt idx="8779">
                  <c:v>4.7716719555324902E-2</c:v>
                </c:pt>
                <c:pt idx="8780">
                  <c:v>-4.8557219999651097E-2</c:v>
                </c:pt>
                <c:pt idx="8781">
                  <c:v>-0.113561021235284</c:v>
                </c:pt>
                <c:pt idx="8782">
                  <c:v>-1.9178826241159099E-2</c:v>
                </c:pt>
                <c:pt idx="8783">
                  <c:v>8.4138119993895005E-2</c:v>
                </c:pt>
                <c:pt idx="8784">
                  <c:v>1.6873847229021501E-2</c:v>
                </c:pt>
                <c:pt idx="8785">
                  <c:v>-0.12605425914850299</c:v>
                </c:pt>
                <c:pt idx="8786">
                  <c:v>-9.7465853912154898E-2</c:v>
                </c:pt>
                <c:pt idx="8787">
                  <c:v>6.8657099524585805E-2</c:v>
                </c:pt>
                <c:pt idx="8788">
                  <c:v>0.10694096838372499</c:v>
                </c:pt>
                <c:pt idx="8789">
                  <c:v>-3.5270077540076203E-2</c:v>
                </c:pt>
                <c:pt idx="8790">
                  <c:v>-0.147439720665346</c:v>
                </c:pt>
                <c:pt idx="8791">
                  <c:v>-8.7423951647252807E-2</c:v>
                </c:pt>
                <c:pt idx="8792">
                  <c:v>1.8118286610686599E-2</c:v>
                </c:pt>
                <c:pt idx="8793">
                  <c:v>-1.3091939956893801E-2</c:v>
                </c:pt>
                <c:pt idx="8794">
                  <c:v>-0.126568554847693</c:v>
                </c:pt>
                <c:pt idx="8795">
                  <c:v>-0.14583179524282699</c:v>
                </c:pt>
                <c:pt idx="8796">
                  <c:v>-7.5112477863115104E-2</c:v>
                </c:pt>
                <c:pt idx="8797">
                  <c:v>-5.0461663561804898E-2</c:v>
                </c:pt>
                <c:pt idx="8798">
                  <c:v>-0.111015443893279</c:v>
                </c:pt>
                <c:pt idx="8799">
                  <c:v>-0.184569357503789</c:v>
                </c:pt>
                <c:pt idx="8800">
                  <c:v>-0.183066288775137</c:v>
                </c:pt>
                <c:pt idx="8801">
                  <c:v>-0.124978767605398</c:v>
                </c:pt>
                <c:pt idx="8802">
                  <c:v>-8.1397238109673198E-2</c:v>
                </c:pt>
                <c:pt idx="8803">
                  <c:v>-0.128468949215857</c:v>
                </c:pt>
                <c:pt idx="8804">
                  <c:v>-0.17112854806327901</c:v>
                </c:pt>
                <c:pt idx="8805">
                  <c:v>-0.15543599497243499</c:v>
                </c:pt>
                <c:pt idx="8806">
                  <c:v>-0.110326651072171</c:v>
                </c:pt>
                <c:pt idx="8807">
                  <c:v>-9.9910755873992202E-2</c:v>
                </c:pt>
                <c:pt idx="8808">
                  <c:v>-0.109293371851379</c:v>
                </c:pt>
                <c:pt idx="8809">
                  <c:v>-0.107073960896002</c:v>
                </c:pt>
                <c:pt idx="8810">
                  <c:v>-7.5896381155786202E-2</c:v>
                </c:pt>
                <c:pt idx="8811">
                  <c:v>-4.8219312274454702E-2</c:v>
                </c:pt>
                <c:pt idx="8812">
                  <c:v>-3.0031161731585598E-2</c:v>
                </c:pt>
                <c:pt idx="8813">
                  <c:v>-1.6651034133417401E-2</c:v>
                </c:pt>
                <c:pt idx="8814">
                  <c:v>-1.3091231052158E-2</c:v>
                </c:pt>
                <c:pt idx="8815">
                  <c:v>1.10832820191575E-2</c:v>
                </c:pt>
                <c:pt idx="8816">
                  <c:v>5.2843393872450399E-2</c:v>
                </c:pt>
                <c:pt idx="8817">
                  <c:v>8.3446987339854603E-2</c:v>
                </c:pt>
                <c:pt idx="8818">
                  <c:v>9.0717885067618895E-2</c:v>
                </c:pt>
                <c:pt idx="8819">
                  <c:v>9.1963112203515607E-2</c:v>
                </c:pt>
                <c:pt idx="8820">
                  <c:v>6.7930439876789706E-2</c:v>
                </c:pt>
                <c:pt idx="8821">
                  <c:v>3.1518874523186399E-2</c:v>
                </c:pt>
                <c:pt idx="8822">
                  <c:v>5.5101265814869203E-2</c:v>
                </c:pt>
                <c:pt idx="8823">
                  <c:v>0.115899670010989</c:v>
                </c:pt>
                <c:pt idx="8824">
                  <c:v>0.110992632788239</c:v>
                </c:pt>
                <c:pt idx="8825">
                  <c:v>4.6263690117967798E-2</c:v>
                </c:pt>
                <c:pt idx="8826">
                  <c:v>2.8429992133581501E-2</c:v>
                </c:pt>
                <c:pt idx="8827">
                  <c:v>7.8782516592838095E-2</c:v>
                </c:pt>
                <c:pt idx="8828">
                  <c:v>0.118157460545361</c:v>
                </c:pt>
                <c:pt idx="8829">
                  <c:v>3.9375623182095802E-2</c:v>
                </c:pt>
                <c:pt idx="8830">
                  <c:v>-7.8142296023543098E-2</c:v>
                </c:pt>
                <c:pt idx="8831">
                  <c:v>-5.7474203584717998E-2</c:v>
                </c:pt>
                <c:pt idx="8832">
                  <c:v>7.3957168784929098E-2</c:v>
                </c:pt>
                <c:pt idx="8833">
                  <c:v>0.102103246147365</c:v>
                </c:pt>
                <c:pt idx="8834">
                  <c:v>-3.2815638621599398E-2</c:v>
                </c:pt>
                <c:pt idx="8835">
                  <c:v>-0.124506581007494</c:v>
                </c:pt>
                <c:pt idx="8836">
                  <c:v>-4.7196976740337897E-2</c:v>
                </c:pt>
                <c:pt idx="8837">
                  <c:v>3.3261059124996002E-2</c:v>
                </c:pt>
                <c:pt idx="8838">
                  <c:v>1.0324440242200601E-2</c:v>
                </c:pt>
                <c:pt idx="8839">
                  <c:v>-6.9575508838710207E-2</c:v>
                </c:pt>
                <c:pt idx="8840">
                  <c:v>-9.4446084027992996E-2</c:v>
                </c:pt>
                <c:pt idx="8841">
                  <c:v>-4.5731198390939198E-2</c:v>
                </c:pt>
                <c:pt idx="8842">
                  <c:v>-1.5408087233566899E-2</c:v>
                </c:pt>
                <c:pt idx="8843">
                  <c:v>-6.2089311522697699E-2</c:v>
                </c:pt>
                <c:pt idx="8844">
                  <c:v>-0.113802225725322</c:v>
                </c:pt>
                <c:pt idx="8845">
                  <c:v>-0.105856521110666</c:v>
                </c:pt>
                <c:pt idx="8846">
                  <c:v>-4.9636046833512602E-2</c:v>
                </c:pt>
                <c:pt idx="8847">
                  <c:v>-3.2135249170238397E-2</c:v>
                </c:pt>
                <c:pt idx="8848">
                  <c:v>-7.0085234365450305E-2</c:v>
                </c:pt>
                <c:pt idx="8849">
                  <c:v>-0.123570013544736</c:v>
                </c:pt>
                <c:pt idx="8850">
                  <c:v>-0.149763645867381</c:v>
                </c:pt>
                <c:pt idx="8851">
                  <c:v>-0.13264290012014601</c:v>
                </c:pt>
                <c:pt idx="8852">
                  <c:v>-9.0935507257086101E-2</c:v>
                </c:pt>
                <c:pt idx="8853">
                  <c:v>-8.50258552342779E-2</c:v>
                </c:pt>
                <c:pt idx="8854">
                  <c:v>-0.13438020562807601</c:v>
                </c:pt>
                <c:pt idx="8855">
                  <c:v>-0.16631757236450501</c:v>
                </c:pt>
                <c:pt idx="8856">
                  <c:v>-0.13286495786633101</c:v>
                </c:pt>
                <c:pt idx="8857">
                  <c:v>-0.10030116066980101</c:v>
                </c:pt>
                <c:pt idx="8858">
                  <c:v>-0.12564874501333601</c:v>
                </c:pt>
                <c:pt idx="8859">
                  <c:v>-0.15684847739547</c:v>
                </c:pt>
                <c:pt idx="8860">
                  <c:v>-0.14405439297377101</c:v>
                </c:pt>
                <c:pt idx="8861">
                  <c:v>-0.10889176578132199</c:v>
                </c:pt>
                <c:pt idx="8862">
                  <c:v>-8.52115668222381E-2</c:v>
                </c:pt>
                <c:pt idx="8863">
                  <c:v>-9.6419982420570705E-2</c:v>
                </c:pt>
                <c:pt idx="8864">
                  <c:v>-0.156027347925487</c:v>
                </c:pt>
                <c:pt idx="8865">
                  <c:v>-0.19474536969315101</c:v>
                </c:pt>
                <c:pt idx="8866">
                  <c:v>-0.174482663257265</c:v>
                </c:pt>
                <c:pt idx="8867">
                  <c:v>-0.13799392511216901</c:v>
                </c:pt>
                <c:pt idx="8868">
                  <c:v>-0.130254819922242</c:v>
                </c:pt>
                <c:pt idx="8869">
                  <c:v>-0.15962607727931299</c:v>
                </c:pt>
                <c:pt idx="8870">
                  <c:v>-0.20117462007311801</c:v>
                </c:pt>
                <c:pt idx="8871">
                  <c:v>-0.22023892208409199</c:v>
                </c:pt>
                <c:pt idx="8872">
                  <c:v>-0.19982088924624</c:v>
                </c:pt>
                <c:pt idx="8873">
                  <c:v>-0.183919280670409</c:v>
                </c:pt>
                <c:pt idx="8874">
                  <c:v>-0.215482949476722</c:v>
                </c:pt>
                <c:pt idx="8875">
                  <c:v>-0.27365959078917901</c:v>
                </c:pt>
                <c:pt idx="8876">
                  <c:v>-0.271858758777625</c:v>
                </c:pt>
                <c:pt idx="8877">
                  <c:v>-0.21990745093390199</c:v>
                </c:pt>
                <c:pt idx="8878">
                  <c:v>-0.223906911121105</c:v>
                </c:pt>
                <c:pt idx="8879">
                  <c:v>-0.33984356702933299</c:v>
                </c:pt>
                <c:pt idx="8880">
                  <c:v>-0.432175751295375</c:v>
                </c:pt>
                <c:pt idx="8881">
                  <c:v>-0.38936696733244902</c:v>
                </c:pt>
                <c:pt idx="8882">
                  <c:v>-0.303462665814549</c:v>
                </c:pt>
                <c:pt idx="8883">
                  <c:v>-0.35062683185219601</c:v>
                </c:pt>
                <c:pt idx="8884">
                  <c:v>-0.48671493172696501</c:v>
                </c:pt>
                <c:pt idx="8885">
                  <c:v>-0.54302178012852598</c:v>
                </c:pt>
                <c:pt idx="8886">
                  <c:v>-0.47033999483932099</c:v>
                </c:pt>
                <c:pt idx="8887">
                  <c:v>-0.42992933957879098</c:v>
                </c:pt>
                <c:pt idx="8888">
                  <c:v>-0.53400005943919304</c:v>
                </c:pt>
                <c:pt idx="8889">
                  <c:v>-0.65762143603410494</c:v>
                </c:pt>
                <c:pt idx="8890">
                  <c:v>-0.66902966795885199</c:v>
                </c:pt>
                <c:pt idx="8891">
                  <c:v>-0.61903059158368001</c:v>
                </c:pt>
                <c:pt idx="8892">
                  <c:v>-0.61987996771639997</c:v>
                </c:pt>
                <c:pt idx="8893">
                  <c:v>-0.66919025976937896</c:v>
                </c:pt>
                <c:pt idx="8894">
                  <c:v>-0.70839275276637104</c:v>
                </c:pt>
                <c:pt idx="8895">
                  <c:v>-0.72103738108756898</c:v>
                </c:pt>
                <c:pt idx="8896">
                  <c:v>-0.69986343499977</c:v>
                </c:pt>
                <c:pt idx="8897">
                  <c:v>-0.63353689036523497</c:v>
                </c:pt>
                <c:pt idx="8898">
                  <c:v>-0.56304236274522101</c:v>
                </c:pt>
                <c:pt idx="8899">
                  <c:v>-0.56532718803452997</c:v>
                </c:pt>
                <c:pt idx="8900">
                  <c:v>-0.58850462022300498</c:v>
                </c:pt>
                <c:pt idx="8901">
                  <c:v>-0.54624375208263098</c:v>
                </c:pt>
                <c:pt idx="8902">
                  <c:v>-0.469541248374298</c:v>
                </c:pt>
                <c:pt idx="8903">
                  <c:v>-0.42357758211250002</c:v>
                </c:pt>
                <c:pt idx="8904">
                  <c:v>-0.414908010810279</c:v>
                </c:pt>
                <c:pt idx="8905">
                  <c:v>-0.41078317527478703</c:v>
                </c:pt>
                <c:pt idx="8906">
                  <c:v>-0.37407239577373702</c:v>
                </c:pt>
                <c:pt idx="8907">
                  <c:v>-0.30742308517329697</c:v>
                </c:pt>
                <c:pt idx="8908">
                  <c:v>-0.24763345782787299</c:v>
                </c:pt>
                <c:pt idx="8909">
                  <c:v>-0.238180728698694</c:v>
                </c:pt>
                <c:pt idx="8910">
                  <c:v>-0.278121288234501</c:v>
                </c:pt>
                <c:pt idx="8911">
                  <c:v>-0.30718238206813397</c:v>
                </c:pt>
                <c:pt idx="8912">
                  <c:v>-0.24644277642829501</c:v>
                </c:pt>
                <c:pt idx="8913">
                  <c:v>-0.17298000799235</c:v>
                </c:pt>
                <c:pt idx="8914">
                  <c:v>-0.18071696277777899</c:v>
                </c:pt>
                <c:pt idx="8915">
                  <c:v>-0.25166305747865098</c:v>
                </c:pt>
                <c:pt idx="8916">
                  <c:v>-0.26002340083033398</c:v>
                </c:pt>
                <c:pt idx="8917">
                  <c:v>-0.20119974334687599</c:v>
                </c:pt>
                <c:pt idx="8918">
                  <c:v>-0.19226336038383299</c:v>
                </c:pt>
                <c:pt idx="8919">
                  <c:v>-0.26664461771827003</c:v>
                </c:pt>
                <c:pt idx="8920">
                  <c:v>-0.31018700332614901</c:v>
                </c:pt>
                <c:pt idx="8921">
                  <c:v>-0.25443111896808501</c:v>
                </c:pt>
                <c:pt idx="8922">
                  <c:v>-0.188989528170736</c:v>
                </c:pt>
                <c:pt idx="8923">
                  <c:v>-0.22023093934254201</c:v>
                </c:pt>
                <c:pt idx="8924">
                  <c:v>-0.28521175622398598</c:v>
                </c:pt>
                <c:pt idx="8925">
                  <c:v>-0.28335622590572002</c:v>
                </c:pt>
                <c:pt idx="8926">
                  <c:v>-0.246638780782234</c:v>
                </c:pt>
                <c:pt idx="8927">
                  <c:v>-0.21999337779971001</c:v>
                </c:pt>
                <c:pt idx="8928">
                  <c:v>-0.21308431204641901</c:v>
                </c:pt>
                <c:pt idx="8929">
                  <c:v>-0.220086860640265</c:v>
                </c:pt>
                <c:pt idx="8930">
                  <c:v>-0.21740152789388301</c:v>
                </c:pt>
                <c:pt idx="8931">
                  <c:v>-0.197686109280482</c:v>
                </c:pt>
                <c:pt idx="8932">
                  <c:v>-0.17912986041835599</c:v>
                </c:pt>
                <c:pt idx="8933">
                  <c:v>-0.15167037353768301</c:v>
                </c:pt>
                <c:pt idx="8934">
                  <c:v>-0.14667489369247699</c:v>
                </c:pt>
                <c:pt idx="8935">
                  <c:v>-0.155881939021384</c:v>
                </c:pt>
                <c:pt idx="8936">
                  <c:v>-0.15965784233748001</c:v>
                </c:pt>
                <c:pt idx="8937">
                  <c:v>-0.11643784788179801</c:v>
                </c:pt>
                <c:pt idx="8938">
                  <c:v>-9.1534524706361198E-2</c:v>
                </c:pt>
                <c:pt idx="8939">
                  <c:v>-0.128120315207297</c:v>
                </c:pt>
                <c:pt idx="8940">
                  <c:v>-0.19859649269000099</c:v>
                </c:pt>
                <c:pt idx="8941">
                  <c:v>-0.17945213380431799</c:v>
                </c:pt>
                <c:pt idx="8942">
                  <c:v>-9.04600173725498E-2</c:v>
                </c:pt>
                <c:pt idx="8943">
                  <c:v>-4.9899717084798498E-2</c:v>
                </c:pt>
                <c:pt idx="8944">
                  <c:v>-0.101566451447013</c:v>
                </c:pt>
                <c:pt idx="8945">
                  <c:v>-0.122498362544973</c:v>
                </c:pt>
                <c:pt idx="8946">
                  <c:v>-5.3496663987004901E-2</c:v>
                </c:pt>
                <c:pt idx="8947">
                  <c:v>2.5564227867391699E-2</c:v>
                </c:pt>
                <c:pt idx="8948">
                  <c:v>1.35784345493732E-2</c:v>
                </c:pt>
                <c:pt idx="8949">
                  <c:v>-2.99849432008443E-2</c:v>
                </c:pt>
                <c:pt idx="8950">
                  <c:v>-1.0906870855365001E-3</c:v>
                </c:pt>
                <c:pt idx="8951">
                  <c:v>9.9502322008078098E-2</c:v>
                </c:pt>
                <c:pt idx="8952">
                  <c:v>0.17651184965542599</c:v>
                </c:pt>
                <c:pt idx="8953">
                  <c:v>0.177041233719265</c:v>
                </c:pt>
                <c:pt idx="8954">
                  <c:v>0.129987579026106</c:v>
                </c:pt>
                <c:pt idx="8955">
                  <c:v>0.135434341719019</c:v>
                </c:pt>
                <c:pt idx="8956">
                  <c:v>0.20969225587054999</c:v>
                </c:pt>
                <c:pt idx="8957">
                  <c:v>0.24698021829610101</c:v>
                </c:pt>
                <c:pt idx="8958">
                  <c:v>0.19072917744766399</c:v>
                </c:pt>
                <c:pt idx="8959">
                  <c:v>0.14753723105979999</c:v>
                </c:pt>
                <c:pt idx="8960">
                  <c:v>0.19436895194876</c:v>
                </c:pt>
                <c:pt idx="8961">
                  <c:v>0.26164001315596802</c:v>
                </c:pt>
                <c:pt idx="8962">
                  <c:v>0.238380678253335</c:v>
                </c:pt>
                <c:pt idx="8963">
                  <c:v>0.151799334831764</c:v>
                </c:pt>
                <c:pt idx="8964">
                  <c:v>0.125948185217723</c:v>
                </c:pt>
                <c:pt idx="8965">
                  <c:v>0.173458006437954</c:v>
                </c:pt>
                <c:pt idx="8966">
                  <c:v>0.20743318911577499</c:v>
                </c:pt>
                <c:pt idx="8967">
                  <c:v>0.20011606231226101</c:v>
                </c:pt>
                <c:pt idx="8968">
                  <c:v>0.15765529993542701</c:v>
                </c:pt>
                <c:pt idx="8969">
                  <c:v>0.147044531977712</c:v>
                </c:pt>
                <c:pt idx="8970">
                  <c:v>0.14631252878001499</c:v>
                </c:pt>
                <c:pt idx="8971">
                  <c:v>0.122714031890041</c:v>
                </c:pt>
                <c:pt idx="8972">
                  <c:v>6.335856967695E-2</c:v>
                </c:pt>
                <c:pt idx="8973">
                  <c:v>3.5384707263148102E-2</c:v>
                </c:pt>
                <c:pt idx="8974">
                  <c:v>4.9138478091848001E-2</c:v>
                </c:pt>
                <c:pt idx="8975">
                  <c:v>5.1937315493290698E-2</c:v>
                </c:pt>
                <c:pt idx="8976">
                  <c:v>7.3353823074597804E-3</c:v>
                </c:pt>
                <c:pt idx="8977">
                  <c:v>-2.38501016167731E-2</c:v>
                </c:pt>
                <c:pt idx="8978">
                  <c:v>-4.40040326325856E-2</c:v>
                </c:pt>
                <c:pt idx="8979">
                  <c:v>-9.7079337273669297E-2</c:v>
                </c:pt>
                <c:pt idx="8980">
                  <c:v>-0.19344096917015399</c:v>
                </c:pt>
                <c:pt idx="8981">
                  <c:v>-0.233149905083536</c:v>
                </c:pt>
                <c:pt idx="8982">
                  <c:v>-0.18766768873217601</c:v>
                </c:pt>
                <c:pt idx="8983">
                  <c:v>-0.14074285693743599</c:v>
                </c:pt>
                <c:pt idx="8984">
                  <c:v>-0.196696495862624</c:v>
                </c:pt>
                <c:pt idx="8985">
                  <c:v>-0.30940645155385399</c:v>
                </c:pt>
                <c:pt idx="8986">
                  <c:v>-0.298564109787889</c:v>
                </c:pt>
                <c:pt idx="8987">
                  <c:v>-0.18356887704237501</c:v>
                </c:pt>
                <c:pt idx="8988">
                  <c:v>-0.13905257564078899</c:v>
                </c:pt>
                <c:pt idx="8989">
                  <c:v>-0.22140386913943599</c:v>
                </c:pt>
                <c:pt idx="8990">
                  <c:v>-0.29337787590421199</c:v>
                </c:pt>
                <c:pt idx="8991">
                  <c:v>-0.243714484512395</c:v>
                </c:pt>
                <c:pt idx="8992">
                  <c:v>-0.13189447154473999</c:v>
                </c:pt>
                <c:pt idx="8993">
                  <c:v>-0.111797180274464</c:v>
                </c:pt>
                <c:pt idx="8994">
                  <c:v>-0.203725051791707</c:v>
                </c:pt>
                <c:pt idx="8995">
                  <c:v>-0.26077832274791002</c:v>
                </c:pt>
                <c:pt idx="8996">
                  <c:v>-0.18989815763575199</c:v>
                </c:pt>
                <c:pt idx="8997">
                  <c:v>-8.9811491848138303E-2</c:v>
                </c:pt>
                <c:pt idx="8998">
                  <c:v>-8.4827435221683303E-2</c:v>
                </c:pt>
                <c:pt idx="8999">
                  <c:v>-0.14947256954695801</c:v>
                </c:pt>
                <c:pt idx="9000">
                  <c:v>-0.14802328067361201</c:v>
                </c:pt>
                <c:pt idx="9001">
                  <c:v>-5.5689915063652499E-2</c:v>
                </c:pt>
                <c:pt idx="9002">
                  <c:v>1.8027925455299899E-2</c:v>
                </c:pt>
                <c:pt idx="9003">
                  <c:v>3.70688806964381E-3</c:v>
                </c:pt>
                <c:pt idx="9004">
                  <c:v>-4.1776751314728203E-2</c:v>
                </c:pt>
                <c:pt idx="9005">
                  <c:v>-3.5791267120657701E-2</c:v>
                </c:pt>
                <c:pt idx="9006">
                  <c:v>8.1677621587374405E-2</c:v>
                </c:pt>
                <c:pt idx="9007">
                  <c:v>0.197492929311607</c:v>
                </c:pt>
                <c:pt idx="9008">
                  <c:v>0.19204156329593</c:v>
                </c:pt>
                <c:pt idx="9009">
                  <c:v>7.3229002030501505E-2</c:v>
                </c:pt>
                <c:pt idx="9010">
                  <c:v>4.7454676579789599E-2</c:v>
                </c:pt>
                <c:pt idx="9011">
                  <c:v>0.18405691441888899</c:v>
                </c:pt>
                <c:pt idx="9012">
                  <c:v>0.20983093749492801</c:v>
                </c:pt>
                <c:pt idx="9013">
                  <c:v>-9.8297202217167891E-3</c:v>
                </c:pt>
                <c:pt idx="9014">
                  <c:v>-0.26986342490857801</c:v>
                </c:pt>
                <c:pt idx="9015">
                  <c:v>-0.25609654288990602</c:v>
                </c:pt>
                <c:pt idx="9016">
                  <c:v>4.7990873696562603E-2</c:v>
                </c:pt>
                <c:pt idx="9017">
                  <c:v>0.30614761749234198</c:v>
                </c:pt>
                <c:pt idx="9018">
                  <c:v>0.18349758537927099</c:v>
                </c:pt>
                <c:pt idx="9019">
                  <c:v>-0.122381249060197</c:v>
                </c:pt>
                <c:pt idx="9020">
                  <c:v>-0.140421460759</c:v>
                </c:pt>
                <c:pt idx="9021">
                  <c:v>0.21099357990739501</c:v>
                </c:pt>
                <c:pt idx="9022">
                  <c:v>0.47599747893082101</c:v>
                </c:pt>
                <c:pt idx="9023">
                  <c:v>0.36639408347417601</c:v>
                </c:pt>
                <c:pt idx="9024">
                  <c:v>0.183636684062008</c:v>
                </c:pt>
                <c:pt idx="9025">
                  <c:v>0.29981468909551201</c:v>
                </c:pt>
                <c:pt idx="9026">
                  <c:v>0.63059839803366902</c:v>
                </c:pt>
                <c:pt idx="9027">
                  <c:v>0.77517359391664797</c:v>
                </c:pt>
                <c:pt idx="9028">
                  <c:v>0.57865033411914601</c:v>
                </c:pt>
                <c:pt idx="9029">
                  <c:v>0.37466360036343299</c:v>
                </c:pt>
                <c:pt idx="9030">
                  <c:v>0.45605070643668399</c:v>
                </c:pt>
                <c:pt idx="9031">
                  <c:v>0.69815439839705096</c:v>
                </c:pt>
                <c:pt idx="9032">
                  <c:v>0.78185636089113997</c:v>
                </c:pt>
                <c:pt idx="9033">
                  <c:v>0.64573970069406506</c:v>
                </c:pt>
                <c:pt idx="9034">
                  <c:v>0.49492303820039701</c:v>
                </c:pt>
                <c:pt idx="9035">
                  <c:v>0.53772253303712603</c:v>
                </c:pt>
                <c:pt idx="9036">
                  <c:v>0.65672602334051</c:v>
                </c:pt>
                <c:pt idx="9037">
                  <c:v>0.65638010785781298</c:v>
                </c:pt>
                <c:pt idx="9038">
                  <c:v>0.60355393154819104</c:v>
                </c:pt>
                <c:pt idx="9039">
                  <c:v>0.62606285294725605</c:v>
                </c:pt>
                <c:pt idx="9040">
                  <c:v>0.67485039453467199</c:v>
                </c:pt>
                <c:pt idx="9041">
                  <c:v>0.65198714231000499</c:v>
                </c:pt>
                <c:pt idx="9042">
                  <c:v>0.61045751470881204</c:v>
                </c:pt>
                <c:pt idx="9043">
                  <c:v>0.64315708878567002</c:v>
                </c:pt>
                <c:pt idx="9044">
                  <c:v>0.64606834356852905</c:v>
                </c:pt>
                <c:pt idx="9045">
                  <c:v>0.57811631541511499</c:v>
                </c:pt>
                <c:pt idx="9046">
                  <c:v>0.55304461120178405</c:v>
                </c:pt>
                <c:pt idx="9047">
                  <c:v>0.64929451463818499</c:v>
                </c:pt>
                <c:pt idx="9048">
                  <c:v>0.72095002513171302</c:v>
                </c:pt>
                <c:pt idx="9049">
                  <c:v>0.656348491174924</c:v>
                </c:pt>
                <c:pt idx="9050">
                  <c:v>0.55089283497444796</c:v>
                </c:pt>
                <c:pt idx="9051">
                  <c:v>0.56976885055084303</c:v>
                </c:pt>
                <c:pt idx="9052">
                  <c:v>0.68570337752842603</c:v>
                </c:pt>
                <c:pt idx="9053">
                  <c:v>0.726080222608814</c:v>
                </c:pt>
                <c:pt idx="9054">
                  <c:v>0.66376349526079503</c:v>
                </c:pt>
                <c:pt idx="9055">
                  <c:v>0.64435865527484204</c:v>
                </c:pt>
                <c:pt idx="9056">
                  <c:v>0.71626651351897397</c:v>
                </c:pt>
                <c:pt idx="9057">
                  <c:v>0.78894187449908704</c:v>
                </c:pt>
                <c:pt idx="9058">
                  <c:v>0.78126331747503697</c:v>
                </c:pt>
                <c:pt idx="9059">
                  <c:v>0.72014057554544297</c:v>
                </c:pt>
                <c:pt idx="9060">
                  <c:v>0.70637676211796896</c:v>
                </c:pt>
                <c:pt idx="9061">
                  <c:v>0.74530455111957306</c:v>
                </c:pt>
                <c:pt idx="9062">
                  <c:v>0.78249906965497396</c:v>
                </c:pt>
                <c:pt idx="9063">
                  <c:v>0.76354548211853002</c:v>
                </c:pt>
                <c:pt idx="9064">
                  <c:v>0.68182553722542105</c:v>
                </c:pt>
                <c:pt idx="9065">
                  <c:v>0.63847060124963595</c:v>
                </c:pt>
                <c:pt idx="9066">
                  <c:v>0.67735644497548697</c:v>
                </c:pt>
                <c:pt idx="9067">
                  <c:v>0.70239387010776899</c:v>
                </c:pt>
                <c:pt idx="9068">
                  <c:v>0.64307402729406205</c:v>
                </c:pt>
                <c:pt idx="9069">
                  <c:v>0.54021477040794197</c:v>
                </c:pt>
                <c:pt idx="9070">
                  <c:v>0.50132435316986301</c:v>
                </c:pt>
                <c:pt idx="9071">
                  <c:v>0.54780948622511905</c:v>
                </c:pt>
                <c:pt idx="9072">
                  <c:v>0.58564681027104304</c:v>
                </c:pt>
                <c:pt idx="9073">
                  <c:v>0.563328919010189</c:v>
                </c:pt>
                <c:pt idx="9074">
                  <c:v>0.50363799852358604</c:v>
                </c:pt>
                <c:pt idx="9075">
                  <c:v>0.50624355822645795</c:v>
                </c:pt>
                <c:pt idx="9076">
                  <c:v>0.58556892298638197</c:v>
                </c:pt>
                <c:pt idx="9077">
                  <c:v>0.60773495230874597</c:v>
                </c:pt>
                <c:pt idx="9078">
                  <c:v>0.539149582622513</c:v>
                </c:pt>
                <c:pt idx="9079">
                  <c:v>0.49962665586488703</c:v>
                </c:pt>
                <c:pt idx="9080">
                  <c:v>0.56870291107998105</c:v>
                </c:pt>
                <c:pt idx="9081">
                  <c:v>0.67437139357758702</c:v>
                </c:pt>
                <c:pt idx="9082">
                  <c:v>0.66070199114366801</c:v>
                </c:pt>
                <c:pt idx="9083">
                  <c:v>0.57497332762675002</c:v>
                </c:pt>
                <c:pt idx="9084">
                  <c:v>0.54480411626371905</c:v>
                </c:pt>
                <c:pt idx="9085">
                  <c:v>0.644461597035203</c:v>
                </c:pt>
                <c:pt idx="9086">
                  <c:v>0.77767105860684105</c:v>
                </c:pt>
                <c:pt idx="9087">
                  <c:v>0.76371511663283798</c:v>
                </c:pt>
                <c:pt idx="9088">
                  <c:v>0.61593823489135902</c:v>
                </c:pt>
                <c:pt idx="9089">
                  <c:v>0.52673360173970696</c:v>
                </c:pt>
                <c:pt idx="9090">
                  <c:v>0.64564419428555198</c:v>
                </c:pt>
                <c:pt idx="9091">
                  <c:v>0.82025977143810203</c:v>
                </c:pt>
                <c:pt idx="9092">
                  <c:v>0.82713411742277199</c:v>
                </c:pt>
                <c:pt idx="9093">
                  <c:v>0.69940072786371799</c:v>
                </c:pt>
                <c:pt idx="9094">
                  <c:v>0.65052141419142995</c:v>
                </c:pt>
                <c:pt idx="9095">
                  <c:v>0.732691783655539</c:v>
                </c:pt>
                <c:pt idx="9096">
                  <c:v>0.85171065452287498</c:v>
                </c:pt>
                <c:pt idx="9097">
                  <c:v>0.877758859450395</c:v>
                </c:pt>
                <c:pt idx="9098">
                  <c:v>0.79488943707164506</c:v>
                </c:pt>
                <c:pt idx="9099">
                  <c:v>0.71145898246324102</c:v>
                </c:pt>
                <c:pt idx="9100">
                  <c:v>0.80609474284804605</c:v>
                </c:pt>
                <c:pt idx="9101">
                  <c:v>0.98807917747711804</c:v>
                </c:pt>
                <c:pt idx="9102">
                  <c:v>1.0423301683086501</c:v>
                </c:pt>
                <c:pt idx="9103">
                  <c:v>0.91839644047996605</c:v>
                </c:pt>
                <c:pt idx="9104">
                  <c:v>0.825648243924064</c:v>
                </c:pt>
                <c:pt idx="9105">
                  <c:v>0.91960787467846195</c:v>
                </c:pt>
                <c:pt idx="9106">
                  <c:v>1.06977978956071</c:v>
                </c:pt>
                <c:pt idx="9107">
                  <c:v>1.0980585265888201</c:v>
                </c:pt>
                <c:pt idx="9108">
                  <c:v>1.01446643134558</c:v>
                </c:pt>
                <c:pt idx="9109">
                  <c:v>1.00361668444199</c:v>
                </c:pt>
                <c:pt idx="9110">
                  <c:v>1.0537285707263</c:v>
                </c:pt>
                <c:pt idx="9111">
                  <c:v>1.0745324539771799</c:v>
                </c:pt>
                <c:pt idx="9112">
                  <c:v>1.0755800602372501</c:v>
                </c:pt>
                <c:pt idx="9113">
                  <c:v>1.1058452837805099</c:v>
                </c:pt>
                <c:pt idx="9114">
                  <c:v>1.10578051989574</c:v>
                </c:pt>
                <c:pt idx="9115">
                  <c:v>1.05220836834152</c:v>
                </c:pt>
                <c:pt idx="9116">
                  <c:v>1.0692556043791299</c:v>
                </c:pt>
                <c:pt idx="9117">
                  <c:v>1.1651995223438401</c:v>
                </c:pt>
                <c:pt idx="9118">
                  <c:v>1.1796355652985899</c:v>
                </c:pt>
                <c:pt idx="9119">
                  <c:v>1.0676702028448499</c:v>
                </c:pt>
                <c:pt idx="9120">
                  <c:v>1.0067268071544599</c:v>
                </c:pt>
                <c:pt idx="9121">
                  <c:v>1.05639201482399</c:v>
                </c:pt>
                <c:pt idx="9122">
                  <c:v>1.1574063425913499</c:v>
                </c:pt>
                <c:pt idx="9123">
                  <c:v>1.16184687374753</c:v>
                </c:pt>
                <c:pt idx="9124">
                  <c:v>1.09812888910372</c:v>
                </c:pt>
                <c:pt idx="9125">
                  <c:v>1.0251446130625901</c:v>
                </c:pt>
                <c:pt idx="9126">
                  <c:v>1.01688628517202</c:v>
                </c:pt>
                <c:pt idx="9127">
                  <c:v>1.07147535927218</c:v>
                </c:pt>
                <c:pt idx="9128">
                  <c:v>1.1309934790840801</c:v>
                </c:pt>
                <c:pt idx="9129">
                  <c:v>1.12576411547189</c:v>
                </c:pt>
                <c:pt idx="9130">
                  <c:v>1.0390373038190399</c:v>
                </c:pt>
                <c:pt idx="9131">
                  <c:v>0.99172484735807098</c:v>
                </c:pt>
                <c:pt idx="9132">
                  <c:v>1.06624480498268</c:v>
                </c:pt>
                <c:pt idx="9133">
                  <c:v>1.1620849581424399</c:v>
                </c:pt>
                <c:pt idx="9134">
                  <c:v>1.11270026711795</c:v>
                </c:pt>
                <c:pt idx="9135">
                  <c:v>0.97223886504779899</c:v>
                </c:pt>
                <c:pt idx="9136">
                  <c:v>0.97204155879622001</c:v>
                </c:pt>
                <c:pt idx="9137">
                  <c:v>1.1003946074192099</c:v>
                </c:pt>
                <c:pt idx="9138">
                  <c:v>1.15253069014926</c:v>
                </c:pt>
                <c:pt idx="9139">
                  <c:v>1.0733184643659901</c:v>
                </c:pt>
                <c:pt idx="9140">
                  <c:v>1.00144850284353</c:v>
                </c:pt>
                <c:pt idx="9141">
                  <c:v>1.0286491121755801</c:v>
                </c:pt>
                <c:pt idx="9142">
                  <c:v>1.0744051059586801</c:v>
                </c:pt>
                <c:pt idx="9143">
                  <c:v>1.0477410166516701</c:v>
                </c:pt>
                <c:pt idx="9144">
                  <c:v>0.98784944831049804</c:v>
                </c:pt>
                <c:pt idx="9145">
                  <c:v>1.0031717789460901</c:v>
                </c:pt>
                <c:pt idx="9146">
                  <c:v>1.0618283570909299</c:v>
                </c:pt>
                <c:pt idx="9147">
                  <c:v>1.0631130267731801</c:v>
                </c:pt>
                <c:pt idx="9148">
                  <c:v>0.98211184983006194</c:v>
                </c:pt>
                <c:pt idx="9149">
                  <c:v>0.91071932180402304</c:v>
                </c:pt>
                <c:pt idx="9150">
                  <c:v>0.93059557721842601</c:v>
                </c:pt>
                <c:pt idx="9151">
                  <c:v>1.00406241677673</c:v>
                </c:pt>
                <c:pt idx="9152">
                  <c:v>0.98955642026507395</c:v>
                </c:pt>
                <c:pt idx="9153">
                  <c:v>0.89308266115088397</c:v>
                </c:pt>
                <c:pt idx="9154">
                  <c:v>0.88669569016994298</c:v>
                </c:pt>
                <c:pt idx="9155">
                  <c:v>0.99609519588418005</c:v>
                </c:pt>
                <c:pt idx="9156">
                  <c:v>1.0393226002054501</c:v>
                </c:pt>
                <c:pt idx="9157">
                  <c:v>0.92095134188873795</c:v>
                </c:pt>
                <c:pt idx="9158">
                  <c:v>0.817378864238264</c:v>
                </c:pt>
                <c:pt idx="9159">
                  <c:v>0.86528158269056998</c:v>
                </c:pt>
                <c:pt idx="9160">
                  <c:v>0.97916219247839797</c:v>
                </c:pt>
                <c:pt idx="9161">
                  <c:v>0.99661400217455298</c:v>
                </c:pt>
                <c:pt idx="9162">
                  <c:v>0.92716582884634102</c:v>
                </c:pt>
                <c:pt idx="9163">
                  <c:v>0.88228376038891498</c:v>
                </c:pt>
                <c:pt idx="9164">
                  <c:v>0.93659327071286202</c:v>
                </c:pt>
                <c:pt idx="9165">
                  <c:v>1.03200899337758</c:v>
                </c:pt>
                <c:pt idx="9166">
                  <c:v>1.04954767621558</c:v>
                </c:pt>
                <c:pt idx="9167">
                  <c:v>0.97101871880830903</c:v>
                </c:pt>
                <c:pt idx="9168">
                  <c:v>0.93772730189940001</c:v>
                </c:pt>
                <c:pt idx="9169">
                  <c:v>1.0310025439123001</c:v>
                </c:pt>
                <c:pt idx="9170">
                  <c:v>1.1367742436320101</c:v>
                </c:pt>
                <c:pt idx="9171">
                  <c:v>1.08472159566362</c:v>
                </c:pt>
                <c:pt idx="9172">
                  <c:v>0.98310903755094603</c:v>
                </c:pt>
                <c:pt idx="9173">
                  <c:v>1.0102307819892999</c:v>
                </c:pt>
                <c:pt idx="9174">
                  <c:v>1.1051540896280501</c:v>
                </c:pt>
                <c:pt idx="9175">
                  <c:v>1.10837668855469</c:v>
                </c:pt>
                <c:pt idx="9176">
                  <c:v>1.03729005005196</c:v>
                </c:pt>
                <c:pt idx="9177">
                  <c:v>1.0522716743818801</c:v>
                </c:pt>
                <c:pt idx="9178">
                  <c:v>1.14493932416536</c:v>
                </c:pt>
                <c:pt idx="9179">
                  <c:v>1.1774014586785999</c:v>
                </c:pt>
                <c:pt idx="9180">
                  <c:v>1.10827069944754</c:v>
                </c:pt>
                <c:pt idx="9181">
                  <c:v>1.08370782776677</c:v>
                </c:pt>
                <c:pt idx="9182">
                  <c:v>1.1380080745189201</c:v>
                </c:pt>
                <c:pt idx="9183">
                  <c:v>1.2005058208291299</c:v>
                </c:pt>
                <c:pt idx="9184">
                  <c:v>1.17136216513158</c:v>
                </c:pt>
                <c:pt idx="9185">
                  <c:v>1.10429344850274</c:v>
                </c:pt>
                <c:pt idx="9186">
                  <c:v>1.1008490851711199</c:v>
                </c:pt>
                <c:pt idx="9187">
                  <c:v>1.16946835591839</c:v>
                </c:pt>
                <c:pt idx="9188">
                  <c:v>1.18930986765286</c:v>
                </c:pt>
                <c:pt idx="9189">
                  <c:v>1.1181028812134299</c:v>
                </c:pt>
                <c:pt idx="9190">
                  <c:v>1.0680356463809</c:v>
                </c:pt>
                <c:pt idx="9191">
                  <c:v>1.12221023847095</c:v>
                </c:pt>
                <c:pt idx="9192">
                  <c:v>1.20806306569947</c:v>
                </c:pt>
                <c:pt idx="9193">
                  <c:v>1.20557094869077</c:v>
                </c:pt>
                <c:pt idx="9194">
                  <c:v>1.1311911427583099</c:v>
                </c:pt>
                <c:pt idx="9195">
                  <c:v>1.09603526663663</c:v>
                </c:pt>
                <c:pt idx="9196">
                  <c:v>1.14557849240155</c:v>
                </c:pt>
                <c:pt idx="9197">
                  <c:v>1.1962405535776901</c:v>
                </c:pt>
                <c:pt idx="9198">
                  <c:v>1.14097495765761</c:v>
                </c:pt>
                <c:pt idx="9199">
                  <c:v>1.03581499000307</c:v>
                </c:pt>
                <c:pt idx="9200">
                  <c:v>1.05306869100921</c:v>
                </c:pt>
                <c:pt idx="9201">
                  <c:v>1.15355587993487</c:v>
                </c:pt>
                <c:pt idx="9202">
                  <c:v>1.1457863360132701</c:v>
                </c:pt>
                <c:pt idx="9203">
                  <c:v>1.0116182415394901</c:v>
                </c:pt>
                <c:pt idx="9204">
                  <c:v>0.95916792862578804</c:v>
                </c:pt>
                <c:pt idx="9205">
                  <c:v>1.06078158853866</c:v>
                </c:pt>
                <c:pt idx="9206">
                  <c:v>1.1403216497173601</c:v>
                </c:pt>
                <c:pt idx="9207">
                  <c:v>1.0801538417722101</c:v>
                </c:pt>
                <c:pt idx="9208">
                  <c:v>0.99650564777905903</c:v>
                </c:pt>
                <c:pt idx="9209">
                  <c:v>1.0079141211992599</c:v>
                </c:pt>
                <c:pt idx="9210">
                  <c:v>1.0827850248306901</c:v>
                </c:pt>
                <c:pt idx="9211">
                  <c:v>1.09391911782758</c:v>
                </c:pt>
                <c:pt idx="9212">
                  <c:v>1.04243100671392</c:v>
                </c:pt>
                <c:pt idx="9213">
                  <c:v>1.02728515631953</c:v>
                </c:pt>
                <c:pt idx="9214">
                  <c:v>1.09532983446021</c:v>
                </c:pt>
                <c:pt idx="9215">
                  <c:v>1.1466076394779201</c:v>
                </c:pt>
                <c:pt idx="9216">
                  <c:v>1.1505008979017199</c:v>
                </c:pt>
                <c:pt idx="9217">
                  <c:v>1.1400711898593701</c:v>
                </c:pt>
                <c:pt idx="9218">
                  <c:v>1.13696540241866</c:v>
                </c:pt>
                <c:pt idx="9219">
                  <c:v>1.13643594034663</c:v>
                </c:pt>
                <c:pt idx="9220">
                  <c:v>1.16318833398833</c:v>
                </c:pt>
                <c:pt idx="9221">
                  <c:v>1.2129072476101901</c:v>
                </c:pt>
                <c:pt idx="9222">
                  <c:v>1.23970624389413</c:v>
                </c:pt>
                <c:pt idx="9223">
                  <c:v>1.22813276920874</c:v>
                </c:pt>
                <c:pt idx="9224">
                  <c:v>1.23265139474523</c:v>
                </c:pt>
                <c:pt idx="9225">
                  <c:v>1.24508825529227</c:v>
                </c:pt>
                <c:pt idx="9226">
                  <c:v>1.24854877193297</c:v>
                </c:pt>
                <c:pt idx="9227">
                  <c:v>1.2177344144625899</c:v>
                </c:pt>
                <c:pt idx="9228">
                  <c:v>1.1972599547926801</c:v>
                </c:pt>
                <c:pt idx="9229">
                  <c:v>1.21135044067529</c:v>
                </c:pt>
                <c:pt idx="9230">
                  <c:v>1.2455275044163401</c:v>
                </c:pt>
                <c:pt idx="9231">
                  <c:v>1.2247511336376899</c:v>
                </c:pt>
                <c:pt idx="9232">
                  <c:v>1.1938787069869501</c:v>
                </c:pt>
                <c:pt idx="9233">
                  <c:v>1.1908072828535099</c:v>
                </c:pt>
                <c:pt idx="9234">
                  <c:v>1.1966461650602001</c:v>
                </c:pt>
                <c:pt idx="9235">
                  <c:v>1.1878919618483901</c:v>
                </c:pt>
                <c:pt idx="9236">
                  <c:v>1.1731229975033399</c:v>
                </c:pt>
                <c:pt idx="9237">
                  <c:v>1.19455046437701</c:v>
                </c:pt>
                <c:pt idx="9238">
                  <c:v>1.2488588122901501</c:v>
                </c:pt>
                <c:pt idx="9239">
                  <c:v>1.2541994068106901</c:v>
                </c:pt>
                <c:pt idx="9240">
                  <c:v>1.2019063263195999</c:v>
                </c:pt>
                <c:pt idx="9241">
                  <c:v>1.1613040868350999</c:v>
                </c:pt>
                <c:pt idx="9242">
                  <c:v>1.2171588628261201</c:v>
                </c:pt>
                <c:pt idx="9243">
                  <c:v>1.26026643141504</c:v>
                </c:pt>
                <c:pt idx="9244">
                  <c:v>1.21576153364732</c:v>
                </c:pt>
                <c:pt idx="9245">
                  <c:v>1.1773895731637001</c:v>
                </c:pt>
                <c:pt idx="9246">
                  <c:v>1.2511973547441599</c:v>
                </c:pt>
                <c:pt idx="9247">
                  <c:v>1.3063717817092999</c:v>
                </c:pt>
                <c:pt idx="9248">
                  <c:v>1.27505401475669</c:v>
                </c:pt>
                <c:pt idx="9249">
                  <c:v>1.21298020528699</c:v>
                </c:pt>
                <c:pt idx="9250">
                  <c:v>1.18666455950061</c:v>
                </c:pt>
                <c:pt idx="9251">
                  <c:v>1.2328796196956799</c:v>
                </c:pt>
                <c:pt idx="9252">
                  <c:v>1.2957673535296199</c:v>
                </c:pt>
                <c:pt idx="9253">
                  <c:v>1.2680080365015101</c:v>
                </c:pt>
                <c:pt idx="9254">
                  <c:v>1.16836033859647</c:v>
                </c:pt>
                <c:pt idx="9255">
                  <c:v>1.12195068278173</c:v>
                </c:pt>
                <c:pt idx="9256">
                  <c:v>1.17306651357553</c:v>
                </c:pt>
                <c:pt idx="9257">
                  <c:v>1.2179905379868701</c:v>
                </c:pt>
                <c:pt idx="9258">
                  <c:v>1.1345373049104499</c:v>
                </c:pt>
                <c:pt idx="9259">
                  <c:v>1.0164043107771701</c:v>
                </c:pt>
                <c:pt idx="9260">
                  <c:v>1.02494929458899</c:v>
                </c:pt>
                <c:pt idx="9261">
                  <c:v>1.1332800746215299</c:v>
                </c:pt>
                <c:pt idx="9262">
                  <c:v>1.1464935732580099</c:v>
                </c:pt>
                <c:pt idx="9263">
                  <c:v>1.0277987154011701</c:v>
                </c:pt>
                <c:pt idx="9264">
                  <c:v>0.94543425569420902</c:v>
                </c:pt>
                <c:pt idx="9265">
                  <c:v>1.0000402912959101</c:v>
                </c:pt>
                <c:pt idx="9266">
                  <c:v>1.08354740846481</c:v>
                </c:pt>
                <c:pt idx="9267">
                  <c:v>1.0645116132208301</c:v>
                </c:pt>
                <c:pt idx="9268">
                  <c:v>0.972453030930438</c:v>
                </c:pt>
                <c:pt idx="9269">
                  <c:v>0.95122740924109905</c:v>
                </c:pt>
                <c:pt idx="9270">
                  <c:v>1.0227235203165099</c:v>
                </c:pt>
                <c:pt idx="9271">
                  <c:v>1.06010001911401</c:v>
                </c:pt>
                <c:pt idx="9272">
                  <c:v>0.98298612077445502</c:v>
                </c:pt>
                <c:pt idx="9273">
                  <c:v>0.91538519865642298</c:v>
                </c:pt>
                <c:pt idx="9274">
                  <c:v>0.94195588730470003</c:v>
                </c:pt>
                <c:pt idx="9275">
                  <c:v>0.94477228544540903</c:v>
                </c:pt>
                <c:pt idx="9276">
                  <c:v>0.89289397592773401</c:v>
                </c:pt>
                <c:pt idx="9277">
                  <c:v>0.88820390487185796</c:v>
                </c:pt>
                <c:pt idx="9278">
                  <c:v>0.92481768166324196</c:v>
                </c:pt>
                <c:pt idx="9279">
                  <c:v>0.89319680455916695</c:v>
                </c:pt>
                <c:pt idx="9280">
                  <c:v>0.76408981184675795</c:v>
                </c:pt>
                <c:pt idx="9281">
                  <c:v>0.71667644384729101</c:v>
                </c:pt>
                <c:pt idx="9282">
                  <c:v>0.79163084436947795</c:v>
                </c:pt>
                <c:pt idx="9283">
                  <c:v>0.88096461927958103</c:v>
                </c:pt>
                <c:pt idx="9284">
                  <c:v>0.79437564265185701</c:v>
                </c:pt>
                <c:pt idx="9285">
                  <c:v>0.65716713298607399</c:v>
                </c:pt>
                <c:pt idx="9286">
                  <c:v>0.65861169083066695</c:v>
                </c:pt>
                <c:pt idx="9287">
                  <c:v>0.76004568161688701</c:v>
                </c:pt>
                <c:pt idx="9288">
                  <c:v>0.790308140560114</c:v>
                </c:pt>
                <c:pt idx="9289">
                  <c:v>0.68218200640666204</c:v>
                </c:pt>
                <c:pt idx="9290">
                  <c:v>0.58347779251739895</c:v>
                </c:pt>
                <c:pt idx="9291">
                  <c:v>0.62863596554008405</c:v>
                </c:pt>
                <c:pt idx="9292">
                  <c:v>0.72898269817243</c:v>
                </c:pt>
                <c:pt idx="9293">
                  <c:v>0.71376932468267196</c:v>
                </c:pt>
                <c:pt idx="9294">
                  <c:v>0.59768424457881497</c:v>
                </c:pt>
                <c:pt idx="9295">
                  <c:v>0.54070131848273195</c:v>
                </c:pt>
                <c:pt idx="9296">
                  <c:v>0.57908739483859495</c:v>
                </c:pt>
                <c:pt idx="9297">
                  <c:v>0.610357295950819</c:v>
                </c:pt>
                <c:pt idx="9298">
                  <c:v>0.59013692406027396</c:v>
                </c:pt>
                <c:pt idx="9299">
                  <c:v>0.55705203417062399</c:v>
                </c:pt>
                <c:pt idx="9300">
                  <c:v>0.53189871655324295</c:v>
                </c:pt>
                <c:pt idx="9301">
                  <c:v>0.52244673695395205</c:v>
                </c:pt>
                <c:pt idx="9302">
                  <c:v>0.55908575866071397</c:v>
                </c:pt>
                <c:pt idx="9303">
                  <c:v>0.61304249663319799</c:v>
                </c:pt>
                <c:pt idx="9304">
                  <c:v>0.57276362249213197</c:v>
                </c:pt>
                <c:pt idx="9305">
                  <c:v>0.47806357249289899</c:v>
                </c:pt>
                <c:pt idx="9306">
                  <c:v>0.47847711291508599</c:v>
                </c:pt>
                <c:pt idx="9307">
                  <c:v>0.605341009183746</c:v>
                </c:pt>
                <c:pt idx="9308">
                  <c:v>0.68693080860158695</c:v>
                </c:pt>
                <c:pt idx="9309">
                  <c:v>0.63816314061514801</c:v>
                </c:pt>
                <c:pt idx="9310">
                  <c:v>0.55718151573776697</c:v>
                </c:pt>
                <c:pt idx="9311">
                  <c:v>0.58797196444453403</c:v>
                </c:pt>
                <c:pt idx="9312">
                  <c:v>0.69498411839344898</c:v>
                </c:pt>
                <c:pt idx="9313">
                  <c:v>0.73870078925578697</c:v>
                </c:pt>
                <c:pt idx="9314">
                  <c:v>0.70295807154388901</c:v>
                </c:pt>
                <c:pt idx="9315">
                  <c:v>0.69039694074862701</c:v>
                </c:pt>
                <c:pt idx="9316">
                  <c:v>0.76511232008135699</c:v>
                </c:pt>
                <c:pt idx="9317">
                  <c:v>0.849599107203999</c:v>
                </c:pt>
                <c:pt idx="9318">
                  <c:v>0.86348863346817895</c:v>
                </c:pt>
                <c:pt idx="9319">
                  <c:v>0.83439710223973396</c:v>
                </c:pt>
                <c:pt idx="9320">
                  <c:v>0.84925102754686999</c:v>
                </c:pt>
                <c:pt idx="9321">
                  <c:v>0.87543177925498095</c:v>
                </c:pt>
                <c:pt idx="9322">
                  <c:v>0.877758286227447</c:v>
                </c:pt>
                <c:pt idx="9323">
                  <c:v>0.89580674908499702</c:v>
                </c:pt>
                <c:pt idx="9324">
                  <c:v>0.95563113138537403</c:v>
                </c:pt>
                <c:pt idx="9325">
                  <c:v>0.98961608305309301</c:v>
                </c:pt>
                <c:pt idx="9326">
                  <c:v>0.94711377935492103</c:v>
                </c:pt>
                <c:pt idx="9327">
                  <c:v>0.92705331484461295</c:v>
                </c:pt>
                <c:pt idx="9328">
                  <c:v>0.97808454719390103</c:v>
                </c:pt>
                <c:pt idx="9329">
                  <c:v>1.0326978369531401</c:v>
                </c:pt>
                <c:pt idx="9330">
                  <c:v>1.0016916142077801</c:v>
                </c:pt>
                <c:pt idx="9331">
                  <c:v>0.96636110862938496</c:v>
                </c:pt>
                <c:pt idx="9332">
                  <c:v>1.0017545135182999</c:v>
                </c:pt>
                <c:pt idx="9333">
                  <c:v>1.0754724383579899</c:v>
                </c:pt>
                <c:pt idx="9334">
                  <c:v>1.0928369746553701</c:v>
                </c:pt>
                <c:pt idx="9335">
                  <c:v>1.0542422260305599</c:v>
                </c:pt>
                <c:pt idx="9336">
                  <c:v>1.0169846780412499</c:v>
                </c:pt>
                <c:pt idx="9337">
                  <c:v>1.0236278012006801</c:v>
                </c:pt>
                <c:pt idx="9338">
                  <c:v>1.06836143628335</c:v>
                </c:pt>
                <c:pt idx="9339">
                  <c:v>1.1294739941737599</c:v>
                </c:pt>
                <c:pt idx="9340">
                  <c:v>1.12593066209559</c:v>
                </c:pt>
                <c:pt idx="9341">
                  <c:v>1.0646008133918901</c:v>
                </c:pt>
                <c:pt idx="9342">
                  <c:v>1.0472091312813201</c:v>
                </c:pt>
                <c:pt idx="9343">
                  <c:v>1.08806343869035</c:v>
                </c:pt>
                <c:pt idx="9344">
                  <c:v>1.0964373401649801</c:v>
                </c:pt>
                <c:pt idx="9345">
                  <c:v>1.04664089557405</c:v>
                </c:pt>
                <c:pt idx="9346">
                  <c:v>1.0304487214854099</c:v>
                </c:pt>
                <c:pt idx="9347">
                  <c:v>1.07032890052981</c:v>
                </c:pt>
                <c:pt idx="9348">
                  <c:v>1.0958723955519001</c:v>
                </c:pt>
                <c:pt idx="9349">
                  <c:v>1.0597681561807299</c:v>
                </c:pt>
                <c:pt idx="9350">
                  <c:v>1.0431979891341401</c:v>
                </c:pt>
                <c:pt idx="9351">
                  <c:v>1.0452975813920999</c:v>
                </c:pt>
                <c:pt idx="9352">
                  <c:v>1.0321329269889301</c:v>
                </c:pt>
                <c:pt idx="9353">
                  <c:v>1.00589365262129</c:v>
                </c:pt>
                <c:pt idx="9354">
                  <c:v>1.0314501077034699</c:v>
                </c:pt>
                <c:pt idx="9355">
                  <c:v>1.07716372390316</c:v>
                </c:pt>
                <c:pt idx="9356">
                  <c:v>1.10089180027628</c:v>
                </c:pt>
                <c:pt idx="9357">
                  <c:v>1.05001498821113</c:v>
                </c:pt>
                <c:pt idx="9358">
                  <c:v>0.97024268274719805</c:v>
                </c:pt>
                <c:pt idx="9359">
                  <c:v>0.97544863348799904</c:v>
                </c:pt>
                <c:pt idx="9360">
                  <c:v>1.0603693147012601</c:v>
                </c:pt>
                <c:pt idx="9361">
                  <c:v>1.08276368233859</c:v>
                </c:pt>
                <c:pt idx="9362">
                  <c:v>1.00037277078398</c:v>
                </c:pt>
                <c:pt idx="9363">
                  <c:v>0.95297092731449595</c:v>
                </c:pt>
                <c:pt idx="9364">
                  <c:v>1.0012647865693201</c:v>
                </c:pt>
                <c:pt idx="9365">
                  <c:v>1.06873726462247</c:v>
                </c:pt>
                <c:pt idx="9366">
                  <c:v>1.0378661932786599</c:v>
                </c:pt>
                <c:pt idx="9367">
                  <c:v>0.93618176652269303</c:v>
                </c:pt>
                <c:pt idx="9368">
                  <c:v>0.88281009735041405</c:v>
                </c:pt>
                <c:pt idx="9369">
                  <c:v>0.94563201734562996</c:v>
                </c:pt>
                <c:pt idx="9370">
                  <c:v>1.02850181150881</c:v>
                </c:pt>
                <c:pt idx="9371">
                  <c:v>1.0297187211032901</c:v>
                </c:pt>
                <c:pt idx="9372">
                  <c:v>0.96984135446855602</c:v>
                </c:pt>
                <c:pt idx="9373">
                  <c:v>0.94006537499754395</c:v>
                </c:pt>
                <c:pt idx="9374">
                  <c:v>0.99529231597095702</c:v>
                </c:pt>
                <c:pt idx="9375">
                  <c:v>1.0469590142551599</c:v>
                </c:pt>
                <c:pt idx="9376">
                  <c:v>1.0122253164731401</c:v>
                </c:pt>
                <c:pt idx="9377">
                  <c:v>0.96552944008614305</c:v>
                </c:pt>
                <c:pt idx="9378">
                  <c:v>1.0176622069600401</c:v>
                </c:pt>
                <c:pt idx="9379">
                  <c:v>1.1035093611476099</c:v>
                </c:pt>
                <c:pt idx="9380">
                  <c:v>1.1039717189663401</c:v>
                </c:pt>
                <c:pt idx="9381">
                  <c:v>1.03893245134837</c:v>
                </c:pt>
                <c:pt idx="9382">
                  <c:v>1.0445134702521901</c:v>
                </c:pt>
                <c:pt idx="9383">
                  <c:v>1.1000859675329999</c:v>
                </c:pt>
                <c:pt idx="9384">
                  <c:v>1.0756607133888501</c:v>
                </c:pt>
                <c:pt idx="9385">
                  <c:v>0.982088114582083</c:v>
                </c:pt>
                <c:pt idx="9386">
                  <c:v>0.98555940404666798</c:v>
                </c:pt>
                <c:pt idx="9387">
                  <c:v>1.0974714059732</c:v>
                </c:pt>
                <c:pt idx="9388">
                  <c:v>1.1227661338911701</c:v>
                </c:pt>
                <c:pt idx="9389">
                  <c:v>1.0188204851146101</c:v>
                </c:pt>
                <c:pt idx="9390">
                  <c:v>0.94696357660269803</c:v>
                </c:pt>
                <c:pt idx="9391">
                  <c:v>0.97361952082542302</c:v>
                </c:pt>
                <c:pt idx="9392">
                  <c:v>1.02161396483617</c:v>
                </c:pt>
                <c:pt idx="9393">
                  <c:v>1.00912004519965</c:v>
                </c:pt>
                <c:pt idx="9394">
                  <c:v>0.96629508608189896</c:v>
                </c:pt>
                <c:pt idx="9395">
                  <c:v>0.95090301335207505</c:v>
                </c:pt>
                <c:pt idx="9396">
                  <c:v>0.93864193036718202</c:v>
                </c:pt>
                <c:pt idx="9397">
                  <c:v>0.91449333848325398</c:v>
                </c:pt>
                <c:pt idx="9398">
                  <c:v>0.90691530029108902</c:v>
                </c:pt>
                <c:pt idx="9399">
                  <c:v>0.90854703004177395</c:v>
                </c:pt>
                <c:pt idx="9400">
                  <c:v>0.87344204101820799</c:v>
                </c:pt>
                <c:pt idx="9401">
                  <c:v>0.83578402162622401</c:v>
                </c:pt>
                <c:pt idx="9402">
                  <c:v>0.83238469628429301</c:v>
                </c:pt>
                <c:pt idx="9403">
                  <c:v>0.87935927548404802</c:v>
                </c:pt>
                <c:pt idx="9404">
                  <c:v>0.88916380698665798</c:v>
                </c:pt>
                <c:pt idx="9405">
                  <c:v>0.84004906945784796</c:v>
                </c:pt>
                <c:pt idx="9406">
                  <c:v>0.76976035417374</c:v>
                </c:pt>
                <c:pt idx="9407">
                  <c:v>0.73520523217470601</c:v>
                </c:pt>
                <c:pt idx="9408">
                  <c:v>0.76411396566186296</c:v>
                </c:pt>
                <c:pt idx="9409">
                  <c:v>0.84728812110513696</c:v>
                </c:pt>
                <c:pt idx="9410">
                  <c:v>0.851350520351559</c:v>
                </c:pt>
                <c:pt idx="9411">
                  <c:v>0.74316058577460298</c:v>
                </c:pt>
                <c:pt idx="9412">
                  <c:v>0.66026837397821203</c:v>
                </c:pt>
                <c:pt idx="9413">
                  <c:v>0.72779256572320605</c:v>
                </c:pt>
                <c:pt idx="9414">
                  <c:v>0.83550374012842998</c:v>
                </c:pt>
                <c:pt idx="9415">
                  <c:v>0.77845660070836598</c:v>
                </c:pt>
                <c:pt idx="9416">
                  <c:v>0.61998811878449001</c:v>
                </c:pt>
                <c:pt idx="9417">
                  <c:v>0.61351839348239401</c:v>
                </c:pt>
                <c:pt idx="9418">
                  <c:v>0.77486176120366601</c:v>
                </c:pt>
                <c:pt idx="9419">
                  <c:v>0.87023390702361703</c:v>
                </c:pt>
                <c:pt idx="9420">
                  <c:v>0.793348394283654</c:v>
                </c:pt>
                <c:pt idx="9421">
                  <c:v>0.709930227803937</c:v>
                </c:pt>
                <c:pt idx="9422">
                  <c:v>0.73472979032550201</c:v>
                </c:pt>
                <c:pt idx="9423">
                  <c:v>0.78218611333950605</c:v>
                </c:pt>
                <c:pt idx="9424">
                  <c:v>0.79322046774916499</c:v>
                </c:pt>
                <c:pt idx="9425">
                  <c:v>0.79698232920674095</c:v>
                </c:pt>
                <c:pt idx="9426">
                  <c:v>0.80618135413469305</c:v>
                </c:pt>
                <c:pt idx="9427">
                  <c:v>0.796623596016658</c:v>
                </c:pt>
                <c:pt idx="9428">
                  <c:v>0.77025601660545795</c:v>
                </c:pt>
                <c:pt idx="9429">
                  <c:v>0.77993001867847001</c:v>
                </c:pt>
                <c:pt idx="9430">
                  <c:v>0.80097434913453402</c:v>
                </c:pt>
                <c:pt idx="9431">
                  <c:v>0.759868659363931</c:v>
                </c:pt>
                <c:pt idx="9432">
                  <c:v>0.70144045818325595</c:v>
                </c:pt>
                <c:pt idx="9433">
                  <c:v>0.71368949949865601</c:v>
                </c:pt>
                <c:pt idx="9434">
                  <c:v>0.76257982446890005</c:v>
                </c:pt>
                <c:pt idx="9435">
                  <c:v>0.77054913169219197</c:v>
                </c:pt>
                <c:pt idx="9436">
                  <c:v>0.73426042032474403</c:v>
                </c:pt>
                <c:pt idx="9437">
                  <c:v>0.70599183803068399</c:v>
                </c:pt>
                <c:pt idx="9438">
                  <c:v>0.69224466570004395</c:v>
                </c:pt>
                <c:pt idx="9439">
                  <c:v>0.68713653139035102</c:v>
                </c:pt>
                <c:pt idx="9440">
                  <c:v>0.71486049018778797</c:v>
                </c:pt>
                <c:pt idx="9441">
                  <c:v>0.77286548617482198</c:v>
                </c:pt>
                <c:pt idx="9442">
                  <c:v>0.80037797733621097</c:v>
                </c:pt>
                <c:pt idx="9443">
                  <c:v>0.76309471546929297</c:v>
                </c:pt>
                <c:pt idx="9444">
                  <c:v>0.72815956366640899</c:v>
                </c:pt>
                <c:pt idx="9445">
                  <c:v>0.75240252501500005</c:v>
                </c:pt>
                <c:pt idx="9446">
                  <c:v>0.77449742282298895</c:v>
                </c:pt>
                <c:pt idx="9447">
                  <c:v>0.72272074240963402</c:v>
                </c:pt>
                <c:pt idx="9448">
                  <c:v>0.66785192913577796</c:v>
                </c:pt>
                <c:pt idx="9449">
                  <c:v>0.71384566474594602</c:v>
                </c:pt>
                <c:pt idx="9450">
                  <c:v>0.79991818518487801</c:v>
                </c:pt>
                <c:pt idx="9451">
                  <c:v>0.80267800010904</c:v>
                </c:pt>
                <c:pt idx="9452">
                  <c:v>0.73184703214681601</c:v>
                </c:pt>
                <c:pt idx="9453">
                  <c:v>0.691478197449512</c:v>
                </c:pt>
                <c:pt idx="9454">
                  <c:v>0.73845995033302303</c:v>
                </c:pt>
                <c:pt idx="9455">
                  <c:v>0.79228382958034105</c:v>
                </c:pt>
                <c:pt idx="9456">
                  <c:v>0.774840323783067</c:v>
                </c:pt>
                <c:pt idx="9457">
                  <c:v>0.734929870240563</c:v>
                </c:pt>
                <c:pt idx="9458">
                  <c:v>0.771479987503497</c:v>
                </c:pt>
                <c:pt idx="9459">
                  <c:v>0.84362182212984704</c:v>
                </c:pt>
                <c:pt idx="9460">
                  <c:v>0.84441781319797804</c:v>
                </c:pt>
                <c:pt idx="9461">
                  <c:v>0.77273902447149101</c:v>
                </c:pt>
                <c:pt idx="9462">
                  <c:v>0.72664831726621004</c:v>
                </c:pt>
                <c:pt idx="9463">
                  <c:v>0.74844660986290901</c:v>
                </c:pt>
                <c:pt idx="9464">
                  <c:v>0.78282962160629599</c:v>
                </c:pt>
                <c:pt idx="9465">
                  <c:v>0.76854707838775405</c:v>
                </c:pt>
                <c:pt idx="9466">
                  <c:v>0.72693996102587699</c:v>
                </c:pt>
                <c:pt idx="9467">
                  <c:v>0.68598669927915501</c:v>
                </c:pt>
                <c:pt idx="9468">
                  <c:v>0.67032315388416897</c:v>
                </c:pt>
                <c:pt idx="9469">
                  <c:v>0.68006976402853003</c:v>
                </c:pt>
                <c:pt idx="9470">
                  <c:v>0.66651876434882196</c:v>
                </c:pt>
                <c:pt idx="9471">
                  <c:v>0.551247531425616</c:v>
                </c:pt>
                <c:pt idx="9472">
                  <c:v>0.468786425702859</c:v>
                </c:pt>
                <c:pt idx="9473">
                  <c:v>0.538896855446651</c:v>
                </c:pt>
                <c:pt idx="9474">
                  <c:v>0.64804926868016799</c:v>
                </c:pt>
                <c:pt idx="9475">
                  <c:v>0.61117399252600502</c:v>
                </c:pt>
                <c:pt idx="9476">
                  <c:v>0.45652408596671901</c:v>
                </c:pt>
                <c:pt idx="9477">
                  <c:v>0.398134138167137</c:v>
                </c:pt>
                <c:pt idx="9478">
                  <c:v>0.49168442217606401</c:v>
                </c:pt>
                <c:pt idx="9479">
                  <c:v>0.55627244770135997</c:v>
                </c:pt>
                <c:pt idx="9480">
                  <c:v>0.469807143353975</c:v>
                </c:pt>
                <c:pt idx="9481">
                  <c:v>0.33690915327465998</c:v>
                </c:pt>
                <c:pt idx="9482">
                  <c:v>0.33420087894242501</c:v>
                </c:pt>
                <c:pt idx="9483">
                  <c:v>0.43563309132956302</c:v>
                </c:pt>
                <c:pt idx="9484">
                  <c:v>0.48972962692182798</c:v>
                </c:pt>
                <c:pt idx="9485">
                  <c:v>0.38760551798790699</c:v>
                </c:pt>
                <c:pt idx="9486">
                  <c:v>0.241495663605718</c:v>
                </c:pt>
                <c:pt idx="9487">
                  <c:v>0.22189347722993999</c:v>
                </c:pt>
                <c:pt idx="9488">
                  <c:v>0.32089439903261002</c:v>
                </c:pt>
                <c:pt idx="9489">
                  <c:v>0.37641174099216801</c:v>
                </c:pt>
                <c:pt idx="9490">
                  <c:v>0.26790916801282</c:v>
                </c:pt>
                <c:pt idx="9491">
                  <c:v>0.111667509986787</c:v>
                </c:pt>
                <c:pt idx="9492">
                  <c:v>9.8910135778268599E-2</c:v>
                </c:pt>
                <c:pt idx="9493">
                  <c:v>0.21092604013053001</c:v>
                </c:pt>
                <c:pt idx="9494">
                  <c:v>0.24390998904890099</c:v>
                </c:pt>
                <c:pt idx="9495">
                  <c:v>0.10936666421306999</c:v>
                </c:pt>
                <c:pt idx="9496">
                  <c:v>-2.8649780103933101E-2</c:v>
                </c:pt>
                <c:pt idx="9497">
                  <c:v>1.4140623206444001E-2</c:v>
                </c:pt>
                <c:pt idx="9498">
                  <c:v>0.156622993587234</c:v>
                </c:pt>
                <c:pt idx="9499">
                  <c:v>0.124271351853948</c:v>
                </c:pt>
                <c:pt idx="9500">
                  <c:v>-7.1389553709394704E-2</c:v>
                </c:pt>
                <c:pt idx="9501">
                  <c:v>-0.14666569670475799</c:v>
                </c:pt>
                <c:pt idx="9502">
                  <c:v>-1.9928542795213298E-2</c:v>
                </c:pt>
                <c:pt idx="9503">
                  <c:v>7.5278387397332794E-2</c:v>
                </c:pt>
                <c:pt idx="9504">
                  <c:v>-8.2375595462167404E-3</c:v>
                </c:pt>
                <c:pt idx="9505">
                  <c:v>-0.117594971706836</c:v>
                </c:pt>
                <c:pt idx="9506">
                  <c:v>-9.3342891368251898E-2</c:v>
                </c:pt>
                <c:pt idx="9507">
                  <c:v>-2.9189347842930102E-2</c:v>
                </c:pt>
                <c:pt idx="9508">
                  <c:v>-5.1234820960587499E-2</c:v>
                </c:pt>
                <c:pt idx="9509">
                  <c:v>-0.111059213838785</c:v>
                </c:pt>
                <c:pt idx="9510">
                  <c:v>-0.13921699825749501</c:v>
                </c:pt>
                <c:pt idx="9511">
                  <c:v>-0.13960613854936799</c:v>
                </c:pt>
                <c:pt idx="9512">
                  <c:v>-0.12008115667145999</c:v>
                </c:pt>
                <c:pt idx="9513">
                  <c:v>-6.8229906359022097E-2</c:v>
                </c:pt>
                <c:pt idx="9514">
                  <c:v>-1.4568029600383101E-2</c:v>
                </c:pt>
                <c:pt idx="9515">
                  <c:v>-4.3137479660458597E-2</c:v>
                </c:pt>
                <c:pt idx="9516">
                  <c:v>-0.123272018565785</c:v>
                </c:pt>
                <c:pt idx="9517">
                  <c:v>-0.12670240066893201</c:v>
                </c:pt>
                <c:pt idx="9518">
                  <c:v>-2.7286584193092201E-2</c:v>
                </c:pt>
                <c:pt idx="9519">
                  <c:v>5.5683169373267498E-2</c:v>
                </c:pt>
                <c:pt idx="9520">
                  <c:v>5.0813274538370402E-2</c:v>
                </c:pt>
                <c:pt idx="9521">
                  <c:v>1.48456258349654E-2</c:v>
                </c:pt>
                <c:pt idx="9522">
                  <c:v>4.8479348702684798E-2</c:v>
                </c:pt>
                <c:pt idx="9523">
                  <c:v>0.13857611095966099</c:v>
                </c:pt>
                <c:pt idx="9524">
                  <c:v>0.172226387950487</c:v>
                </c:pt>
                <c:pt idx="9525">
                  <c:v>0.123844259638573</c:v>
                </c:pt>
                <c:pt idx="9526">
                  <c:v>7.5020991166312001E-2</c:v>
                </c:pt>
                <c:pt idx="9527">
                  <c:v>9.8310963863639203E-2</c:v>
                </c:pt>
                <c:pt idx="9528">
                  <c:v>0.178695095730105</c:v>
                </c:pt>
                <c:pt idx="9529">
                  <c:v>0.22070533628641401</c:v>
                </c:pt>
                <c:pt idx="9530">
                  <c:v>0.18963613425610501</c:v>
                </c:pt>
                <c:pt idx="9531">
                  <c:v>0.119639196094738</c:v>
                </c:pt>
                <c:pt idx="9532">
                  <c:v>9.54435652912764E-2</c:v>
                </c:pt>
                <c:pt idx="9533">
                  <c:v>0.12632937440518699</c:v>
                </c:pt>
                <c:pt idx="9534">
                  <c:v>0.15953986800505501</c:v>
                </c:pt>
                <c:pt idx="9535">
                  <c:v>0.12279724624336499</c:v>
                </c:pt>
                <c:pt idx="9536">
                  <c:v>9.7269975257759697E-2</c:v>
                </c:pt>
                <c:pt idx="9537">
                  <c:v>0.12575592178744399</c:v>
                </c:pt>
                <c:pt idx="9538">
                  <c:v>0.126160634974951</c:v>
                </c:pt>
                <c:pt idx="9539">
                  <c:v>4.2682483914560899E-2</c:v>
                </c:pt>
                <c:pt idx="9540">
                  <c:v>-1.3052426608908201E-2</c:v>
                </c:pt>
                <c:pt idx="9541">
                  <c:v>2.18316567972607E-2</c:v>
                </c:pt>
                <c:pt idx="9542">
                  <c:v>8.5770680184353396E-2</c:v>
                </c:pt>
                <c:pt idx="9543">
                  <c:v>3.3468301213019899E-2</c:v>
                </c:pt>
                <c:pt idx="9544">
                  <c:v>-5.7599700609728098E-2</c:v>
                </c:pt>
                <c:pt idx="9545">
                  <c:v>-4.8683408712548698E-2</c:v>
                </c:pt>
                <c:pt idx="9546">
                  <c:v>6.1287018212354299E-2</c:v>
                </c:pt>
                <c:pt idx="9547">
                  <c:v>5.00598697093863E-2</c:v>
                </c:pt>
                <c:pt idx="9548">
                  <c:v>-8.5550157419845604E-2</c:v>
                </c:pt>
                <c:pt idx="9549">
                  <c:v>-0.150377032784206</c:v>
                </c:pt>
                <c:pt idx="9550">
                  <c:v>-6.0950423060546599E-2</c:v>
                </c:pt>
                <c:pt idx="9551">
                  <c:v>6.0159543195155103E-2</c:v>
                </c:pt>
                <c:pt idx="9552">
                  <c:v>6.4182399941372995E-2</c:v>
                </c:pt>
                <c:pt idx="9553">
                  <c:v>-4.3120980813966897E-2</c:v>
                </c:pt>
                <c:pt idx="9554">
                  <c:v>-0.114994432765854</c:v>
                </c:pt>
                <c:pt idx="9555">
                  <c:v>-4.22163724022937E-2</c:v>
                </c:pt>
                <c:pt idx="9556">
                  <c:v>8.4412629505223394E-2</c:v>
                </c:pt>
                <c:pt idx="9557">
                  <c:v>6.3941127180058205E-2</c:v>
                </c:pt>
                <c:pt idx="9558">
                  <c:v>-6.6182759666247606E-2</c:v>
                </c:pt>
                <c:pt idx="9559">
                  <c:v>-9.4331869560278295E-2</c:v>
                </c:pt>
                <c:pt idx="9560">
                  <c:v>4.5710396963656301E-2</c:v>
                </c:pt>
                <c:pt idx="9561">
                  <c:v>0.14461219685426799</c:v>
                </c:pt>
                <c:pt idx="9562">
                  <c:v>9.1651302481864094E-2</c:v>
                </c:pt>
                <c:pt idx="9563">
                  <c:v>-3.68155492776054E-2</c:v>
                </c:pt>
                <c:pt idx="9564">
                  <c:v>-6.8627116087583304E-2</c:v>
                </c:pt>
                <c:pt idx="9565">
                  <c:v>5.3277732514729302E-2</c:v>
                </c:pt>
                <c:pt idx="9566">
                  <c:v>0.17715683641452501</c:v>
                </c:pt>
                <c:pt idx="9567">
                  <c:v>0.14778709602134599</c:v>
                </c:pt>
                <c:pt idx="9568">
                  <c:v>3.6989681736443403E-2</c:v>
                </c:pt>
                <c:pt idx="9569">
                  <c:v>2.31080667322771E-2</c:v>
                </c:pt>
                <c:pt idx="9570">
                  <c:v>0.14063305480101401</c:v>
                </c:pt>
                <c:pt idx="9571">
                  <c:v>0.22463009812774701</c:v>
                </c:pt>
                <c:pt idx="9572">
                  <c:v>0.15286854025032401</c:v>
                </c:pt>
                <c:pt idx="9573">
                  <c:v>5.4817230419004603E-2</c:v>
                </c:pt>
                <c:pt idx="9574">
                  <c:v>0.11815977003615701</c:v>
                </c:pt>
                <c:pt idx="9575">
                  <c:v>0.29299652115209002</c:v>
                </c:pt>
                <c:pt idx="9576">
                  <c:v>0.34622842314469399</c:v>
                </c:pt>
                <c:pt idx="9577">
                  <c:v>0.23816078548745101</c:v>
                </c:pt>
                <c:pt idx="9578">
                  <c:v>0.167010275016309</c:v>
                </c:pt>
                <c:pt idx="9579">
                  <c:v>0.25504146084816098</c:v>
                </c:pt>
                <c:pt idx="9580">
                  <c:v>0.374755995486864</c:v>
                </c:pt>
                <c:pt idx="9581">
                  <c:v>0.37433685148208401</c:v>
                </c:pt>
                <c:pt idx="9582">
                  <c:v>0.286632957114278</c:v>
                </c:pt>
                <c:pt idx="9583">
                  <c:v>0.29033455754186799</c:v>
                </c:pt>
                <c:pt idx="9584">
                  <c:v>0.40381512509783501</c:v>
                </c:pt>
                <c:pt idx="9585">
                  <c:v>0.49015127420577098</c:v>
                </c:pt>
                <c:pt idx="9586">
                  <c:v>0.466961534259283</c:v>
                </c:pt>
                <c:pt idx="9587">
                  <c:v>0.41061715872760302</c:v>
                </c:pt>
                <c:pt idx="9588">
                  <c:v>0.423395843628327</c:v>
                </c:pt>
                <c:pt idx="9589">
                  <c:v>0.45637379089768598</c:v>
                </c:pt>
                <c:pt idx="9590">
                  <c:v>0.46696837746504999</c:v>
                </c:pt>
                <c:pt idx="9591">
                  <c:v>0.48912718853294701</c:v>
                </c:pt>
                <c:pt idx="9592">
                  <c:v>0.53893468454815197</c:v>
                </c:pt>
                <c:pt idx="9593">
                  <c:v>0.54154077938572698</c:v>
                </c:pt>
                <c:pt idx="9594">
                  <c:v>0.472049257327739</c:v>
                </c:pt>
                <c:pt idx="9595">
                  <c:v>0.45375045791901403</c:v>
                </c:pt>
                <c:pt idx="9596">
                  <c:v>0.52922175077048905</c:v>
                </c:pt>
                <c:pt idx="9597">
                  <c:v>0.55615254076671705</c:v>
                </c:pt>
                <c:pt idx="9598">
                  <c:v>0.46262764666350598</c:v>
                </c:pt>
                <c:pt idx="9599">
                  <c:v>0.40457469233140803</c:v>
                </c:pt>
                <c:pt idx="9600">
                  <c:v>0.47765114488794302</c:v>
                </c:pt>
                <c:pt idx="9601">
                  <c:v>0.53966042383041202</c:v>
                </c:pt>
                <c:pt idx="9602">
                  <c:v>0.48379341076442001</c:v>
                </c:pt>
                <c:pt idx="9603">
                  <c:v>0.39773955115246901</c:v>
                </c:pt>
                <c:pt idx="9604">
                  <c:v>0.39097230377460301</c:v>
                </c:pt>
                <c:pt idx="9605">
                  <c:v>0.44263158164910898</c:v>
                </c:pt>
                <c:pt idx="9606">
                  <c:v>0.48209776374031299</c:v>
                </c:pt>
                <c:pt idx="9607">
                  <c:v>0.49183290354491699</c:v>
                </c:pt>
                <c:pt idx="9608">
                  <c:v>0.47159869253722703</c:v>
                </c:pt>
                <c:pt idx="9609">
                  <c:v>0.45115148484838102</c:v>
                </c:pt>
                <c:pt idx="9610">
                  <c:v>0.44634920635341702</c:v>
                </c:pt>
                <c:pt idx="9611">
                  <c:v>0.46230884290288499</c:v>
                </c:pt>
                <c:pt idx="9612">
                  <c:v>0.48232520342028801</c:v>
                </c:pt>
                <c:pt idx="9613">
                  <c:v>0.49277579945071098</c:v>
                </c:pt>
                <c:pt idx="9614">
                  <c:v>0.50299912585168705</c:v>
                </c:pt>
                <c:pt idx="9615">
                  <c:v>0.54253794263772104</c:v>
                </c:pt>
                <c:pt idx="9616">
                  <c:v>0.58150671319533798</c:v>
                </c:pt>
                <c:pt idx="9617">
                  <c:v>0.58216553025171403</c:v>
                </c:pt>
                <c:pt idx="9618">
                  <c:v>0.55807889282655698</c:v>
                </c:pt>
                <c:pt idx="9619">
                  <c:v>0.53913224252910597</c:v>
                </c:pt>
                <c:pt idx="9620">
                  <c:v>0.59819545824703302</c:v>
                </c:pt>
                <c:pt idx="9621">
                  <c:v>0.660225324929825</c:v>
                </c:pt>
                <c:pt idx="9622">
                  <c:v>0.67509699405150003</c:v>
                </c:pt>
                <c:pt idx="9623">
                  <c:v>0.66679503402521301</c:v>
                </c:pt>
                <c:pt idx="9624">
                  <c:v>0.69507540909896104</c:v>
                </c:pt>
                <c:pt idx="9625">
                  <c:v>0.71310206844458401</c:v>
                </c:pt>
                <c:pt idx="9626">
                  <c:v>0.70936637675345005</c:v>
                </c:pt>
                <c:pt idx="9627">
                  <c:v>0.698634800218911</c:v>
                </c:pt>
                <c:pt idx="9628">
                  <c:v>0.70318143162893398</c:v>
                </c:pt>
                <c:pt idx="9629">
                  <c:v>0.74764461900674895</c:v>
                </c:pt>
                <c:pt idx="9630">
                  <c:v>0.78209142059186798</c:v>
                </c:pt>
                <c:pt idx="9631">
                  <c:v>0.76027629984505996</c:v>
                </c:pt>
                <c:pt idx="9632">
                  <c:v>0.71662151291441401</c:v>
                </c:pt>
                <c:pt idx="9633">
                  <c:v>0.68440272269278002</c:v>
                </c:pt>
                <c:pt idx="9634">
                  <c:v>0.69329622794099</c:v>
                </c:pt>
                <c:pt idx="9635">
                  <c:v>0.70222468405252403</c:v>
                </c:pt>
                <c:pt idx="9636">
                  <c:v>0.66730626309363505</c:v>
                </c:pt>
                <c:pt idx="9637">
                  <c:v>0.63034553052622699</c:v>
                </c:pt>
                <c:pt idx="9638">
                  <c:v>0.63573549977867505</c:v>
                </c:pt>
                <c:pt idx="9639">
                  <c:v>0.64245851710028001</c:v>
                </c:pt>
                <c:pt idx="9640">
                  <c:v>0.611220471177219</c:v>
                </c:pt>
                <c:pt idx="9641">
                  <c:v>0.54509146374330397</c:v>
                </c:pt>
                <c:pt idx="9642">
                  <c:v>0.48583626156086201</c:v>
                </c:pt>
                <c:pt idx="9643">
                  <c:v>0.49980186470303001</c:v>
                </c:pt>
                <c:pt idx="9644">
                  <c:v>0.54984040102509302</c:v>
                </c:pt>
                <c:pt idx="9645">
                  <c:v>0.56224643400371099</c:v>
                </c:pt>
                <c:pt idx="9646">
                  <c:v>0.49568838455984099</c:v>
                </c:pt>
                <c:pt idx="9647">
                  <c:v>0.437268917718654</c:v>
                </c:pt>
                <c:pt idx="9648">
                  <c:v>0.45736423325884301</c:v>
                </c:pt>
                <c:pt idx="9649">
                  <c:v>0.51136584033989096</c:v>
                </c:pt>
                <c:pt idx="9650">
                  <c:v>0.558755432272803</c:v>
                </c:pt>
                <c:pt idx="9651">
                  <c:v>0.54854518485333803</c:v>
                </c:pt>
                <c:pt idx="9652">
                  <c:v>0.48380017369795703</c:v>
                </c:pt>
                <c:pt idx="9653">
                  <c:v>0.49024621865507301</c:v>
                </c:pt>
                <c:pt idx="9654">
                  <c:v>0.56958987254455395</c:v>
                </c:pt>
                <c:pt idx="9655">
                  <c:v>0.569976974153803</c:v>
                </c:pt>
                <c:pt idx="9656">
                  <c:v>0.448416374094179</c:v>
                </c:pt>
                <c:pt idx="9657">
                  <c:v>0.39333821050907097</c:v>
                </c:pt>
                <c:pt idx="9658">
                  <c:v>0.48862771202220701</c:v>
                </c:pt>
                <c:pt idx="9659">
                  <c:v>0.56489656593710402</c:v>
                </c:pt>
                <c:pt idx="9660">
                  <c:v>0.47377490061495497</c:v>
                </c:pt>
                <c:pt idx="9661">
                  <c:v>0.33360365761745903</c:v>
                </c:pt>
                <c:pt idx="9662">
                  <c:v>0.30089008857157701</c:v>
                </c:pt>
                <c:pt idx="9663">
                  <c:v>0.40205950887110398</c:v>
                </c:pt>
                <c:pt idx="9664">
                  <c:v>0.49124027846212898</c:v>
                </c:pt>
                <c:pt idx="9665">
                  <c:v>0.44212352845065001</c:v>
                </c:pt>
                <c:pt idx="9666">
                  <c:v>0.32001912517822001</c:v>
                </c:pt>
                <c:pt idx="9667">
                  <c:v>0.30889627871601899</c:v>
                </c:pt>
                <c:pt idx="9668">
                  <c:v>0.42473683601700402</c:v>
                </c:pt>
                <c:pt idx="9669">
                  <c:v>0.49793236373992</c:v>
                </c:pt>
                <c:pt idx="9670">
                  <c:v>0.43804343101645299</c:v>
                </c:pt>
                <c:pt idx="9671">
                  <c:v>0.34929390327920301</c:v>
                </c:pt>
                <c:pt idx="9672">
                  <c:v>0.36631702942324301</c:v>
                </c:pt>
                <c:pt idx="9673">
                  <c:v>0.47057381338190402</c:v>
                </c:pt>
                <c:pt idx="9674">
                  <c:v>0.54620972805450596</c:v>
                </c:pt>
                <c:pt idx="9675">
                  <c:v>0.47832738831910099</c:v>
                </c:pt>
                <c:pt idx="9676">
                  <c:v>0.37073701948021598</c:v>
                </c:pt>
                <c:pt idx="9677">
                  <c:v>0.39948768171592502</c:v>
                </c:pt>
                <c:pt idx="9678">
                  <c:v>0.52064425095062405</c:v>
                </c:pt>
                <c:pt idx="9679">
                  <c:v>0.549466192852335</c:v>
                </c:pt>
                <c:pt idx="9680">
                  <c:v>0.47261412306369199</c:v>
                </c:pt>
                <c:pt idx="9681">
                  <c:v>0.45396078866075101</c:v>
                </c:pt>
                <c:pt idx="9682">
                  <c:v>0.55839182431179701</c:v>
                </c:pt>
                <c:pt idx="9683">
                  <c:v>0.64941269200805596</c:v>
                </c:pt>
                <c:pt idx="9684">
                  <c:v>0.60929970310398496</c:v>
                </c:pt>
                <c:pt idx="9685">
                  <c:v>0.52370900386218</c:v>
                </c:pt>
                <c:pt idx="9686">
                  <c:v>0.533816069417412</c:v>
                </c:pt>
                <c:pt idx="9687">
                  <c:v>0.61261238726449097</c:v>
                </c:pt>
                <c:pt idx="9688">
                  <c:v>0.63113012760795995</c:v>
                </c:pt>
                <c:pt idx="9689">
                  <c:v>0.61960301593647604</c:v>
                </c:pt>
                <c:pt idx="9690">
                  <c:v>0.63330283921388197</c:v>
                </c:pt>
                <c:pt idx="9691">
                  <c:v>0.65273901924406597</c:v>
                </c:pt>
                <c:pt idx="9692">
                  <c:v>0.63352316253336405</c:v>
                </c:pt>
                <c:pt idx="9693">
                  <c:v>0.61101850580497796</c:v>
                </c:pt>
                <c:pt idx="9694">
                  <c:v>0.62745302803833103</c:v>
                </c:pt>
                <c:pt idx="9695">
                  <c:v>0.64438851363500704</c:v>
                </c:pt>
                <c:pt idx="9696">
                  <c:v>0.631387973878617</c:v>
                </c:pt>
                <c:pt idx="9697">
                  <c:v>0.65944509717264999</c:v>
                </c:pt>
                <c:pt idx="9698">
                  <c:v>0.68446693092792499</c:v>
                </c:pt>
                <c:pt idx="9699">
                  <c:v>0.71037818607736303</c:v>
                </c:pt>
                <c:pt idx="9700">
                  <c:v>0.70385884170408897</c:v>
                </c:pt>
                <c:pt idx="9701">
                  <c:v>0.66452841894890402</c:v>
                </c:pt>
                <c:pt idx="9702">
                  <c:v>0.65924935104560201</c:v>
                </c:pt>
                <c:pt idx="9703">
                  <c:v>0.754353011162891</c:v>
                </c:pt>
                <c:pt idx="9704">
                  <c:v>0.82140753707386605</c:v>
                </c:pt>
                <c:pt idx="9705">
                  <c:v>0.78523396376902999</c:v>
                </c:pt>
                <c:pt idx="9706">
                  <c:v>0.70864933074548697</c:v>
                </c:pt>
                <c:pt idx="9707">
                  <c:v>0.71749241186031998</c:v>
                </c:pt>
                <c:pt idx="9708">
                  <c:v>0.81639525310984595</c:v>
                </c:pt>
                <c:pt idx="9709">
                  <c:v>0.87633243129397398</c:v>
                </c:pt>
                <c:pt idx="9710">
                  <c:v>0.817754654764698</c:v>
                </c:pt>
                <c:pt idx="9711">
                  <c:v>0.73772627360101195</c:v>
                </c:pt>
                <c:pt idx="9712">
                  <c:v>0.77417896986344203</c:v>
                </c:pt>
                <c:pt idx="9713">
                  <c:v>0.86761138215614098</c:v>
                </c:pt>
                <c:pt idx="9714">
                  <c:v>0.83899956015672195</c:v>
                </c:pt>
                <c:pt idx="9715">
                  <c:v>0.68747440390185899</c:v>
                </c:pt>
                <c:pt idx="9716">
                  <c:v>0.60378296759031902</c:v>
                </c:pt>
                <c:pt idx="9717">
                  <c:v>0.66941240317829898</c:v>
                </c:pt>
                <c:pt idx="9718">
                  <c:v>0.77278667706082105</c:v>
                </c:pt>
                <c:pt idx="9719">
                  <c:v>0.73971806659608297</c:v>
                </c:pt>
                <c:pt idx="9720">
                  <c:v>0.58648140556888895</c:v>
                </c:pt>
                <c:pt idx="9721">
                  <c:v>0.47848831159188798</c:v>
                </c:pt>
                <c:pt idx="9722">
                  <c:v>0.52681027216112797</c:v>
                </c:pt>
                <c:pt idx="9723">
                  <c:v>0.61781037799515504</c:v>
                </c:pt>
                <c:pt idx="9724">
                  <c:v>0.56607236729387</c:v>
                </c:pt>
                <c:pt idx="9725">
                  <c:v>0.38579901730390898</c:v>
                </c:pt>
                <c:pt idx="9726">
                  <c:v>0.304534384535116</c:v>
                </c:pt>
                <c:pt idx="9727">
                  <c:v>0.42677666265153302</c:v>
                </c:pt>
                <c:pt idx="9728">
                  <c:v>0.52963090896351095</c:v>
                </c:pt>
                <c:pt idx="9729">
                  <c:v>0.37559790115737701</c:v>
                </c:pt>
                <c:pt idx="9730">
                  <c:v>0.143141592637164</c:v>
                </c:pt>
                <c:pt idx="9731">
                  <c:v>0.12219258566933799</c:v>
                </c:pt>
                <c:pt idx="9732">
                  <c:v>0.290679789468754</c:v>
                </c:pt>
                <c:pt idx="9733">
                  <c:v>0.31408736592004499</c:v>
                </c:pt>
                <c:pt idx="9734">
                  <c:v>0.13775826330697699</c:v>
                </c:pt>
                <c:pt idx="9735">
                  <c:v>1.41590230623336E-2</c:v>
                </c:pt>
                <c:pt idx="9736">
                  <c:v>0.10991441604814101</c:v>
                </c:pt>
                <c:pt idx="9737">
                  <c:v>0.21647473316656299</c:v>
                </c:pt>
                <c:pt idx="9738">
                  <c:v>0.13211077135643701</c:v>
                </c:pt>
                <c:pt idx="9739">
                  <c:v>-3.6536765004200299E-2</c:v>
                </c:pt>
                <c:pt idx="9740">
                  <c:v>-7.1156851887650405E-2</c:v>
                </c:pt>
                <c:pt idx="9741">
                  <c:v>2.2669280292348E-2</c:v>
                </c:pt>
                <c:pt idx="9742">
                  <c:v>5.74772201749311E-2</c:v>
                </c:pt>
                <c:pt idx="9743">
                  <c:v>-4.3367044292381203E-2</c:v>
                </c:pt>
                <c:pt idx="9744">
                  <c:v>-0.13565904624226699</c:v>
                </c:pt>
                <c:pt idx="9745">
                  <c:v>-0.11161318518026001</c:v>
                </c:pt>
                <c:pt idx="9746">
                  <c:v>-5.3452973920513999E-2</c:v>
                </c:pt>
                <c:pt idx="9747">
                  <c:v>-9.9941523519475994E-2</c:v>
                </c:pt>
                <c:pt idx="9748">
                  <c:v>-0.19868069459030799</c:v>
                </c:pt>
                <c:pt idx="9749">
                  <c:v>-0.20141269001055601</c:v>
                </c:pt>
                <c:pt idx="9750">
                  <c:v>-0.119275454097532</c:v>
                </c:pt>
                <c:pt idx="9751">
                  <c:v>-8.0087548971874797E-2</c:v>
                </c:pt>
                <c:pt idx="9752">
                  <c:v>-0.123937382331462</c:v>
                </c:pt>
                <c:pt idx="9753">
                  <c:v>-0.16722875844209201</c:v>
                </c:pt>
                <c:pt idx="9754">
                  <c:v>-0.120547167821143</c:v>
                </c:pt>
                <c:pt idx="9755">
                  <c:v>-5.9499958872834199E-2</c:v>
                </c:pt>
                <c:pt idx="9756">
                  <c:v>-6.8003626479253398E-2</c:v>
                </c:pt>
                <c:pt idx="9757">
                  <c:v>-0.12004856991518401</c:v>
                </c:pt>
                <c:pt idx="9758">
                  <c:v>-0.12021442632664001</c:v>
                </c:pt>
                <c:pt idx="9759">
                  <c:v>-6.65208009571642E-2</c:v>
                </c:pt>
                <c:pt idx="9760">
                  <c:v>-3.8605240864768499E-2</c:v>
                </c:pt>
                <c:pt idx="9761">
                  <c:v>-0.10504245331043099</c:v>
                </c:pt>
                <c:pt idx="9762">
                  <c:v>-0.16302250519126399</c:v>
                </c:pt>
                <c:pt idx="9763">
                  <c:v>-0.16237210024729601</c:v>
                </c:pt>
                <c:pt idx="9764">
                  <c:v>-0.11987526730126701</c:v>
                </c:pt>
                <c:pt idx="9765">
                  <c:v>-9.9864133396977098E-2</c:v>
                </c:pt>
                <c:pt idx="9766">
                  <c:v>-9.8617572724208402E-2</c:v>
                </c:pt>
                <c:pt idx="9767">
                  <c:v>-0.11471891660403299</c:v>
                </c:pt>
                <c:pt idx="9768">
                  <c:v>-0.113624627333024</c:v>
                </c:pt>
                <c:pt idx="9769">
                  <c:v>-9.9511151845320001E-2</c:v>
                </c:pt>
                <c:pt idx="9770">
                  <c:v>-8.9867027561126606E-2</c:v>
                </c:pt>
                <c:pt idx="9771">
                  <c:v>-0.105503803216947</c:v>
                </c:pt>
                <c:pt idx="9772">
                  <c:v>-0.115186044117109</c:v>
                </c:pt>
                <c:pt idx="9773">
                  <c:v>-7.7532917570550794E-2</c:v>
                </c:pt>
                <c:pt idx="9774">
                  <c:v>-2.45188360167958E-2</c:v>
                </c:pt>
                <c:pt idx="9775">
                  <c:v>-1.5278600027897901E-2</c:v>
                </c:pt>
                <c:pt idx="9776">
                  <c:v>-5.4288225616687599E-2</c:v>
                </c:pt>
                <c:pt idx="9777">
                  <c:v>-7.0365319544833896E-2</c:v>
                </c:pt>
                <c:pt idx="9778">
                  <c:v>-4.1514708988813702E-2</c:v>
                </c:pt>
                <c:pt idx="9779">
                  <c:v>-4.3703574796722898E-3</c:v>
                </c:pt>
                <c:pt idx="9780">
                  <c:v>2.44130090736547E-2</c:v>
                </c:pt>
                <c:pt idx="9781">
                  <c:v>5.2214798421317703E-2</c:v>
                </c:pt>
                <c:pt idx="9782">
                  <c:v>7.4193815750589906E-2</c:v>
                </c:pt>
                <c:pt idx="9783">
                  <c:v>6.0911025100267503E-2</c:v>
                </c:pt>
                <c:pt idx="9784">
                  <c:v>5.2604779372046502E-2</c:v>
                </c:pt>
                <c:pt idx="9785">
                  <c:v>9.7502271741319604E-2</c:v>
                </c:pt>
                <c:pt idx="9786">
                  <c:v>0.15305534385828401</c:v>
                </c:pt>
                <c:pt idx="9787">
                  <c:v>0.140900031649906</c:v>
                </c:pt>
                <c:pt idx="9788">
                  <c:v>0.129233324321433</c:v>
                </c:pt>
                <c:pt idx="9789">
                  <c:v>0.209001157957175</c:v>
                </c:pt>
                <c:pt idx="9790">
                  <c:v>0.30135364765128198</c:v>
                </c:pt>
                <c:pt idx="9791">
                  <c:v>0.270680780972128</c:v>
                </c:pt>
                <c:pt idx="9792">
                  <c:v>0.199318492350542</c:v>
                </c:pt>
                <c:pt idx="9793">
                  <c:v>0.23101279905743799</c:v>
                </c:pt>
                <c:pt idx="9794">
                  <c:v>0.32688843196417799</c:v>
                </c:pt>
                <c:pt idx="9795">
                  <c:v>0.35923353623007798</c:v>
                </c:pt>
                <c:pt idx="9796">
                  <c:v>0.32286813520455798</c:v>
                </c:pt>
                <c:pt idx="9797">
                  <c:v>0.34906388873157801</c:v>
                </c:pt>
                <c:pt idx="9798">
                  <c:v>0.44207359546975</c:v>
                </c:pt>
                <c:pt idx="9799">
                  <c:v>0.45766710445381797</c:v>
                </c:pt>
                <c:pt idx="9800">
                  <c:v>0.381011137491512</c:v>
                </c:pt>
                <c:pt idx="9801">
                  <c:v>0.347123832567376</c:v>
                </c:pt>
                <c:pt idx="9802">
                  <c:v>0.405190784034616</c:v>
                </c:pt>
                <c:pt idx="9803">
                  <c:v>0.45732342495091399</c:v>
                </c:pt>
                <c:pt idx="9804">
                  <c:v>0.44067409533708701</c:v>
                </c:pt>
                <c:pt idx="9805">
                  <c:v>0.39762222911991701</c:v>
                </c:pt>
                <c:pt idx="9806">
                  <c:v>0.40484711411041002</c:v>
                </c:pt>
                <c:pt idx="9807">
                  <c:v>0.44931327882136401</c:v>
                </c:pt>
                <c:pt idx="9808">
                  <c:v>0.42968786807993797</c:v>
                </c:pt>
                <c:pt idx="9809">
                  <c:v>0.36197982452183902</c:v>
                </c:pt>
                <c:pt idx="9810">
                  <c:v>0.34327848780262099</c:v>
                </c:pt>
                <c:pt idx="9811">
                  <c:v>0.40098261204397501</c:v>
                </c:pt>
                <c:pt idx="9812">
                  <c:v>0.43260014846433098</c:v>
                </c:pt>
                <c:pt idx="9813">
                  <c:v>0.42561073335781402</c:v>
                </c:pt>
                <c:pt idx="9814">
                  <c:v>0.34621206256880999</c:v>
                </c:pt>
                <c:pt idx="9815">
                  <c:v>0.25663108721050698</c:v>
                </c:pt>
                <c:pt idx="9816">
                  <c:v>0.23902037536964801</c:v>
                </c:pt>
                <c:pt idx="9817">
                  <c:v>0.32160087419546801</c:v>
                </c:pt>
                <c:pt idx="9818">
                  <c:v>0.32230029505348001</c:v>
                </c:pt>
                <c:pt idx="9819">
                  <c:v>0.22118479815509301</c:v>
                </c:pt>
                <c:pt idx="9820">
                  <c:v>0.14872991542226499</c:v>
                </c:pt>
                <c:pt idx="9821">
                  <c:v>0.17883401464955201</c:v>
                </c:pt>
                <c:pt idx="9822">
                  <c:v>0.21188696663085599</c:v>
                </c:pt>
                <c:pt idx="9823">
                  <c:v>0.13819227629488701</c:v>
                </c:pt>
                <c:pt idx="9824">
                  <c:v>3.3349160993608899E-2</c:v>
                </c:pt>
                <c:pt idx="9825">
                  <c:v>-9.6633331040152305E-4</c:v>
                </c:pt>
                <c:pt idx="9826">
                  <c:v>2.93723728739223E-2</c:v>
                </c:pt>
                <c:pt idx="9827">
                  <c:v>4.7987400176694402E-2</c:v>
                </c:pt>
                <c:pt idx="9828">
                  <c:v>3.0663425130896298E-2</c:v>
                </c:pt>
                <c:pt idx="9829">
                  <c:v>-6.6360992579944794E-2</c:v>
                </c:pt>
                <c:pt idx="9830">
                  <c:v>-0.191875198482023</c:v>
                </c:pt>
                <c:pt idx="9831">
                  <c:v>-0.23209696212450101</c:v>
                </c:pt>
                <c:pt idx="9832">
                  <c:v>-0.17797438953823499</c:v>
                </c:pt>
                <c:pt idx="9833">
                  <c:v>-0.162162315405737</c:v>
                </c:pt>
                <c:pt idx="9834">
                  <c:v>-0.25213244050357198</c:v>
                </c:pt>
                <c:pt idx="9835">
                  <c:v>-0.34688182607277401</c:v>
                </c:pt>
                <c:pt idx="9836">
                  <c:v>-0.33869969533338901</c:v>
                </c:pt>
                <c:pt idx="9837">
                  <c:v>-0.27956435071911301</c:v>
                </c:pt>
                <c:pt idx="9838">
                  <c:v>-0.31054971129111603</c:v>
                </c:pt>
                <c:pt idx="9839">
                  <c:v>-0.42988038725383099</c:v>
                </c:pt>
                <c:pt idx="9840">
                  <c:v>-0.51965182604811799</c:v>
                </c:pt>
                <c:pt idx="9841">
                  <c:v>-0.48951011519568499</c:v>
                </c:pt>
                <c:pt idx="9842">
                  <c:v>-0.41046111837252403</c:v>
                </c:pt>
                <c:pt idx="9843">
                  <c:v>-0.402335042817696</c:v>
                </c:pt>
                <c:pt idx="9844">
                  <c:v>-0.48870192198040702</c:v>
                </c:pt>
                <c:pt idx="9845">
                  <c:v>-0.582978919771306</c:v>
                </c:pt>
                <c:pt idx="9846">
                  <c:v>-0.57514782705010203</c:v>
                </c:pt>
                <c:pt idx="9847">
                  <c:v>-0.48402683789129203</c:v>
                </c:pt>
                <c:pt idx="9848">
                  <c:v>-0.40936288905413598</c:v>
                </c:pt>
                <c:pt idx="9849">
                  <c:v>-0.42482635422155102</c:v>
                </c:pt>
                <c:pt idx="9850">
                  <c:v>-0.48455468900840498</c:v>
                </c:pt>
                <c:pt idx="9851">
                  <c:v>-0.47707921157962102</c:v>
                </c:pt>
                <c:pt idx="9852">
                  <c:v>-0.40161048731960097</c:v>
                </c:pt>
                <c:pt idx="9853">
                  <c:v>-0.36194196385935101</c:v>
                </c:pt>
                <c:pt idx="9854">
                  <c:v>-0.44070046408722802</c:v>
                </c:pt>
                <c:pt idx="9855">
                  <c:v>-0.52580271406230805</c:v>
                </c:pt>
                <c:pt idx="9856">
                  <c:v>-0.51066924632070199</c:v>
                </c:pt>
                <c:pt idx="9857">
                  <c:v>-0.43589339754348</c:v>
                </c:pt>
                <c:pt idx="9858">
                  <c:v>-0.41669250343849701</c:v>
                </c:pt>
                <c:pt idx="9859">
                  <c:v>-0.461598131162134</c:v>
                </c:pt>
                <c:pt idx="9860">
                  <c:v>-0.50506086868887201</c:v>
                </c:pt>
                <c:pt idx="9861">
                  <c:v>-0.495259129855327</c:v>
                </c:pt>
                <c:pt idx="9862">
                  <c:v>-0.44280914281193801</c:v>
                </c:pt>
                <c:pt idx="9863">
                  <c:v>-0.40569500992316399</c:v>
                </c:pt>
                <c:pt idx="9864">
                  <c:v>-0.403857859910772</c:v>
                </c:pt>
                <c:pt idx="9865">
                  <c:v>-0.40013546574914399</c:v>
                </c:pt>
                <c:pt idx="9866">
                  <c:v>-0.35114942678313799</c:v>
                </c:pt>
                <c:pt idx="9867">
                  <c:v>-0.32377763118995501</c:v>
                </c:pt>
                <c:pt idx="9868">
                  <c:v>-0.35828400969498297</c:v>
                </c:pt>
                <c:pt idx="9869">
                  <c:v>-0.39341613297821698</c:v>
                </c:pt>
                <c:pt idx="9870">
                  <c:v>-0.36170646302076598</c:v>
                </c:pt>
                <c:pt idx="9871">
                  <c:v>-0.304051350158488</c:v>
                </c:pt>
                <c:pt idx="9872">
                  <c:v>-0.28750818992793298</c:v>
                </c:pt>
                <c:pt idx="9873">
                  <c:v>-0.27500793319546801</c:v>
                </c:pt>
                <c:pt idx="9874">
                  <c:v>-0.26847066961914801</c:v>
                </c:pt>
                <c:pt idx="9875">
                  <c:v>-0.26856145242118101</c:v>
                </c:pt>
                <c:pt idx="9876">
                  <c:v>-0.25327181835427798</c:v>
                </c:pt>
                <c:pt idx="9877">
                  <c:v>-0.222139710425551</c:v>
                </c:pt>
                <c:pt idx="9878">
                  <c:v>-0.201008983950657</c:v>
                </c:pt>
                <c:pt idx="9879">
                  <c:v>-0.17012455622432299</c:v>
                </c:pt>
                <c:pt idx="9880">
                  <c:v>-0.12508584213929899</c:v>
                </c:pt>
                <c:pt idx="9881">
                  <c:v>-9.0866412381330905E-2</c:v>
                </c:pt>
                <c:pt idx="9882">
                  <c:v>-8.1260473617135107E-2</c:v>
                </c:pt>
                <c:pt idx="9883">
                  <c:v>-9.27840921638107E-2</c:v>
                </c:pt>
                <c:pt idx="9884">
                  <c:v>-0.10254135009893101</c:v>
                </c:pt>
                <c:pt idx="9885">
                  <c:v>-8.83527435517521E-2</c:v>
                </c:pt>
                <c:pt idx="9886">
                  <c:v>-4.6647261451653304E-3</c:v>
                </c:pt>
                <c:pt idx="9887">
                  <c:v>9.1461184295908896E-2</c:v>
                </c:pt>
                <c:pt idx="9888">
                  <c:v>8.6967328575241198E-2</c:v>
                </c:pt>
                <c:pt idx="9889">
                  <c:v>3.18682296015282E-2</c:v>
                </c:pt>
                <c:pt idx="9890">
                  <c:v>7.5272210385648394E-2</c:v>
                </c:pt>
                <c:pt idx="9891">
                  <c:v>0.19738011346353801</c:v>
                </c:pt>
                <c:pt idx="9892">
                  <c:v>0.23323168187054899</c:v>
                </c:pt>
                <c:pt idx="9893">
                  <c:v>0.16622781193559799</c:v>
                </c:pt>
                <c:pt idx="9894">
                  <c:v>0.17425662896128799</c:v>
                </c:pt>
                <c:pt idx="9895">
                  <c:v>0.316364369780401</c:v>
                </c:pt>
                <c:pt idx="9896">
                  <c:v>0.43002952213682</c:v>
                </c:pt>
                <c:pt idx="9897">
                  <c:v>0.41035531842412298</c:v>
                </c:pt>
                <c:pt idx="9898">
                  <c:v>0.36392835812095797</c:v>
                </c:pt>
                <c:pt idx="9899">
                  <c:v>0.39785862275725398</c:v>
                </c:pt>
                <c:pt idx="9900">
                  <c:v>0.49140308630519702</c:v>
                </c:pt>
                <c:pt idx="9901">
                  <c:v>0.60398311709125996</c:v>
                </c:pt>
                <c:pt idx="9902">
                  <c:v>0.66986887601815603</c:v>
                </c:pt>
                <c:pt idx="9903">
                  <c:v>0.69766591399547895</c:v>
                </c:pt>
                <c:pt idx="9904">
                  <c:v>0.70454542127511299</c:v>
                </c:pt>
                <c:pt idx="9905">
                  <c:v>0.74440299541564003</c:v>
                </c:pt>
                <c:pt idx="9906">
                  <c:v>0.81115894696780799</c:v>
                </c:pt>
                <c:pt idx="9907">
                  <c:v>0.88701027217136597</c:v>
                </c:pt>
                <c:pt idx="9908">
                  <c:v>0.90499791991572898</c:v>
                </c:pt>
                <c:pt idx="9909">
                  <c:v>0.88640471156217804</c:v>
                </c:pt>
                <c:pt idx="9910">
                  <c:v>0.93268209508744304</c:v>
                </c:pt>
                <c:pt idx="9911">
                  <c:v>1.06808662333405</c:v>
                </c:pt>
                <c:pt idx="9912">
                  <c:v>1.1556533744219</c:v>
                </c:pt>
                <c:pt idx="9913">
                  <c:v>1.12421707897377</c:v>
                </c:pt>
                <c:pt idx="9914">
                  <c:v>1.1051355056263299</c:v>
                </c:pt>
                <c:pt idx="9915">
                  <c:v>1.1529944950798601</c:v>
                </c:pt>
                <c:pt idx="9916">
                  <c:v>1.24447098926813</c:v>
                </c:pt>
                <c:pt idx="9917">
                  <c:v>1.32878511480396</c:v>
                </c:pt>
                <c:pt idx="9918">
                  <c:v>1.3947233157462899</c:v>
                </c:pt>
                <c:pt idx="9919">
                  <c:v>1.3819899457935301</c:v>
                </c:pt>
                <c:pt idx="9920">
                  <c:v>1.3570001210542899</c:v>
                </c:pt>
                <c:pt idx="9921">
                  <c:v>1.40328359599784</c:v>
                </c:pt>
                <c:pt idx="9922">
                  <c:v>1.4882825896184</c:v>
                </c:pt>
                <c:pt idx="9923">
                  <c:v>1.5042449524147301</c:v>
                </c:pt>
                <c:pt idx="9924">
                  <c:v>1.4694946649148899</c:v>
                </c:pt>
                <c:pt idx="9925">
                  <c:v>1.4926642164414501</c:v>
                </c:pt>
                <c:pt idx="9926">
                  <c:v>1.58992617653683</c:v>
                </c:pt>
                <c:pt idx="9927">
                  <c:v>1.6523114842964399</c:v>
                </c:pt>
                <c:pt idx="9928">
                  <c:v>1.61185618282779</c:v>
                </c:pt>
                <c:pt idx="9929">
                  <c:v>1.50173895182432</c:v>
                </c:pt>
                <c:pt idx="9930">
                  <c:v>1.4552807188612999</c:v>
                </c:pt>
                <c:pt idx="9931">
                  <c:v>1.58131178525751</c:v>
                </c:pt>
                <c:pt idx="9932">
                  <c:v>1.72447016251864</c:v>
                </c:pt>
                <c:pt idx="9933">
                  <c:v>1.6515778546506601</c:v>
                </c:pt>
                <c:pt idx="9934">
                  <c:v>1.4531075614584801</c:v>
                </c:pt>
                <c:pt idx="9935">
                  <c:v>1.4464138162071201</c:v>
                </c:pt>
                <c:pt idx="9936">
                  <c:v>1.60708365939214</c:v>
                </c:pt>
                <c:pt idx="9937">
                  <c:v>1.6280736911784099</c:v>
                </c:pt>
                <c:pt idx="9938">
                  <c:v>1.4770449092048601</c:v>
                </c:pt>
                <c:pt idx="9939">
                  <c:v>1.4164574618188901</c:v>
                </c:pt>
                <c:pt idx="9940">
                  <c:v>1.5079000770712701</c:v>
                </c:pt>
                <c:pt idx="9941">
                  <c:v>1.55130303701059</c:v>
                </c:pt>
                <c:pt idx="9942">
                  <c:v>1.4192812951649501</c:v>
                </c:pt>
                <c:pt idx="9943">
                  <c:v>1.2818375330170899</c:v>
                </c:pt>
                <c:pt idx="9944">
                  <c:v>1.2816107307884199</c:v>
                </c:pt>
                <c:pt idx="9945">
                  <c:v>1.36839242496572</c:v>
                </c:pt>
                <c:pt idx="9946">
                  <c:v>1.3904919434458001</c:v>
                </c:pt>
                <c:pt idx="9947">
                  <c:v>1.32176628883151</c:v>
                </c:pt>
                <c:pt idx="9948">
                  <c:v>1.2553965264445099</c:v>
                </c:pt>
                <c:pt idx="9949">
                  <c:v>1.2217022920760101</c:v>
                </c:pt>
                <c:pt idx="9950">
                  <c:v>1.21035785000646</c:v>
                </c:pt>
                <c:pt idx="9951">
                  <c:v>1.21463412877086</c:v>
                </c:pt>
                <c:pt idx="9952">
                  <c:v>1.1929769653644999</c:v>
                </c:pt>
                <c:pt idx="9953">
                  <c:v>1.1619701625675201</c:v>
                </c:pt>
                <c:pt idx="9954">
                  <c:v>1.1479235817208</c:v>
                </c:pt>
                <c:pt idx="9955">
                  <c:v>1.1356752290027701</c:v>
                </c:pt>
                <c:pt idx="9956">
                  <c:v>1.09475328586337</c:v>
                </c:pt>
                <c:pt idx="9957">
                  <c:v>1.0549705160827001</c:v>
                </c:pt>
                <c:pt idx="9958">
                  <c:v>1.0589617753282701</c:v>
                </c:pt>
                <c:pt idx="9959">
                  <c:v>1.08426921716792</c:v>
                </c:pt>
                <c:pt idx="9960">
                  <c:v>1.07294294282685</c:v>
                </c:pt>
                <c:pt idx="9961">
                  <c:v>1.01741810297312</c:v>
                </c:pt>
                <c:pt idx="9962">
                  <c:v>0.94248840328968697</c:v>
                </c:pt>
                <c:pt idx="9963">
                  <c:v>0.90420176333987001</c:v>
                </c:pt>
                <c:pt idx="9964">
                  <c:v>0.93914985264417705</c:v>
                </c:pt>
                <c:pt idx="9965">
                  <c:v>0.95893076695007495</c:v>
                </c:pt>
                <c:pt idx="9966">
                  <c:v>0.93125136734055003</c:v>
                </c:pt>
                <c:pt idx="9967">
                  <c:v>0.90647716280329804</c:v>
                </c:pt>
                <c:pt idx="9968">
                  <c:v>0.88915827894542998</c:v>
                </c:pt>
                <c:pt idx="9969">
                  <c:v>0.85897091216126797</c:v>
                </c:pt>
                <c:pt idx="9970">
                  <c:v>0.82654668810171406</c:v>
                </c:pt>
                <c:pt idx="9971">
                  <c:v>0.79195186117759397</c:v>
                </c:pt>
                <c:pt idx="9972">
                  <c:v>0.79878754754343995</c:v>
                </c:pt>
                <c:pt idx="9973">
                  <c:v>0.84092969945670804</c:v>
                </c:pt>
                <c:pt idx="9974">
                  <c:v>0.83171030572931604</c:v>
                </c:pt>
                <c:pt idx="9975">
                  <c:v>0.75787152281502301</c:v>
                </c:pt>
                <c:pt idx="9976">
                  <c:v>0.70553791943515798</c:v>
                </c:pt>
                <c:pt idx="9977">
                  <c:v>0.71180554684976005</c:v>
                </c:pt>
                <c:pt idx="9978">
                  <c:v>0.70608040830379004</c:v>
                </c:pt>
                <c:pt idx="9979">
                  <c:v>0.67915339739474201</c:v>
                </c:pt>
                <c:pt idx="9980">
                  <c:v>0.67260137615126303</c:v>
                </c:pt>
                <c:pt idx="9981">
                  <c:v>0.68201708527496396</c:v>
                </c:pt>
                <c:pt idx="9982">
                  <c:v>0.68263140956649604</c:v>
                </c:pt>
                <c:pt idx="9983">
                  <c:v>0.66624708973830504</c:v>
                </c:pt>
                <c:pt idx="9984">
                  <c:v>0.64603119411286503</c:v>
                </c:pt>
                <c:pt idx="9985">
                  <c:v>0.64696562336679597</c:v>
                </c:pt>
                <c:pt idx="9986">
                  <c:v>0.68289326841154696</c:v>
                </c:pt>
                <c:pt idx="9987">
                  <c:v>0.72916109790990902</c:v>
                </c:pt>
                <c:pt idx="9988">
                  <c:v>0.74595008651485195</c:v>
                </c:pt>
                <c:pt idx="9989">
                  <c:v>0.72783266275842995</c:v>
                </c:pt>
                <c:pt idx="9990">
                  <c:v>0.72726053694786597</c:v>
                </c:pt>
                <c:pt idx="9991">
                  <c:v>0.73538470496082198</c:v>
                </c:pt>
                <c:pt idx="9992">
                  <c:v>0.72335469751456505</c:v>
                </c:pt>
                <c:pt idx="9993">
                  <c:v>0.74694073015018603</c:v>
                </c:pt>
                <c:pt idx="9994">
                  <c:v>0.81395618560148297</c:v>
                </c:pt>
                <c:pt idx="9995">
                  <c:v>0.82673490826842</c:v>
                </c:pt>
                <c:pt idx="9996">
                  <c:v>0.77886629602215796</c:v>
                </c:pt>
                <c:pt idx="9997">
                  <c:v>0.78570558180940897</c:v>
                </c:pt>
                <c:pt idx="9998">
                  <c:v>0.85724319038781904</c:v>
                </c:pt>
                <c:pt idx="9999">
                  <c:v>0.89204782057009802</c:v>
                </c:pt>
                <c:pt idx="10000">
                  <c:v>0.88953302101324905</c:v>
                </c:pt>
                <c:pt idx="10001">
                  <c:v>0.89377028824489402</c:v>
                </c:pt>
                <c:pt idx="10002">
                  <c:v>0.89271712186896901</c:v>
                </c:pt>
                <c:pt idx="10003">
                  <c:v>0.87585711677148403</c:v>
                </c:pt>
                <c:pt idx="10004">
                  <c:v>0.87255891897176197</c:v>
                </c:pt>
                <c:pt idx="10005">
                  <c:v>0.85787133422540696</c:v>
                </c:pt>
                <c:pt idx="10006">
                  <c:v>0.851094959076235</c:v>
                </c:pt>
                <c:pt idx="10007">
                  <c:v>0.88243907368440899</c:v>
                </c:pt>
                <c:pt idx="10008">
                  <c:v>0.89611541859403498</c:v>
                </c:pt>
                <c:pt idx="10009">
                  <c:v>0.84851755595212797</c:v>
                </c:pt>
                <c:pt idx="10010">
                  <c:v>0.80252970347396502</c:v>
                </c:pt>
                <c:pt idx="10011">
                  <c:v>0.84416120454415</c:v>
                </c:pt>
                <c:pt idx="10012">
                  <c:v>0.92364150354390495</c:v>
                </c:pt>
                <c:pt idx="10013">
                  <c:v>0.93878655339285899</c:v>
                </c:pt>
                <c:pt idx="10014">
                  <c:v>0.91633892112497495</c:v>
                </c:pt>
                <c:pt idx="10015">
                  <c:v>0.93741108197136203</c:v>
                </c:pt>
                <c:pt idx="10016">
                  <c:v>0.96808223731767296</c:v>
                </c:pt>
                <c:pt idx="10017">
                  <c:v>0.99681850263358696</c:v>
                </c:pt>
                <c:pt idx="10018">
                  <c:v>1.04000267905757</c:v>
                </c:pt>
                <c:pt idx="10019">
                  <c:v>1.03465737681175</c:v>
                </c:pt>
                <c:pt idx="10020">
                  <c:v>1.0206104256103501</c:v>
                </c:pt>
                <c:pt idx="10021">
                  <c:v>1.0717136314623701</c:v>
                </c:pt>
                <c:pt idx="10022">
                  <c:v>1.1466799498832201</c:v>
                </c:pt>
                <c:pt idx="10023">
                  <c:v>1.1383210271170401</c:v>
                </c:pt>
                <c:pt idx="10024">
                  <c:v>1.06190230137163</c:v>
                </c:pt>
                <c:pt idx="10025">
                  <c:v>1.0481501818751999</c:v>
                </c:pt>
                <c:pt idx="10026">
                  <c:v>1.11092476485394</c:v>
                </c:pt>
                <c:pt idx="10027">
                  <c:v>1.1517603660426801</c:v>
                </c:pt>
                <c:pt idx="10028">
                  <c:v>1.13207070958884</c:v>
                </c:pt>
                <c:pt idx="10029">
                  <c:v>1.0954110312601399</c:v>
                </c:pt>
                <c:pt idx="10030">
                  <c:v>1.0875799000703901</c:v>
                </c:pt>
                <c:pt idx="10031">
                  <c:v>1.1079299588657201</c:v>
                </c:pt>
                <c:pt idx="10032">
                  <c:v>1.1213972608917899</c:v>
                </c:pt>
                <c:pt idx="10033">
                  <c:v>1.0570208439097499</c:v>
                </c:pt>
                <c:pt idx="10034">
                  <c:v>0.95083241873881197</c:v>
                </c:pt>
                <c:pt idx="10035">
                  <c:v>0.94927527469746997</c:v>
                </c:pt>
                <c:pt idx="10036">
                  <c:v>1.01278691356894</c:v>
                </c:pt>
                <c:pt idx="10037">
                  <c:v>0.98201415389406999</c:v>
                </c:pt>
                <c:pt idx="10038">
                  <c:v>0.83240413403855396</c:v>
                </c:pt>
                <c:pt idx="10039">
                  <c:v>0.74384333759554899</c:v>
                </c:pt>
                <c:pt idx="10040">
                  <c:v>0.78174129458363895</c:v>
                </c:pt>
                <c:pt idx="10041">
                  <c:v>0.82564708198540804</c:v>
                </c:pt>
                <c:pt idx="10042">
                  <c:v>0.76156165463316905</c:v>
                </c:pt>
                <c:pt idx="10043">
                  <c:v>0.67436709291824504</c:v>
                </c:pt>
                <c:pt idx="10044">
                  <c:v>0.63063705233544398</c:v>
                </c:pt>
                <c:pt idx="10045">
                  <c:v>0.59406169516186902</c:v>
                </c:pt>
                <c:pt idx="10046">
                  <c:v>0.56644643690225305</c:v>
                </c:pt>
                <c:pt idx="10047">
                  <c:v>0.57181357384287401</c:v>
                </c:pt>
                <c:pt idx="10048">
                  <c:v>0.53828778505128105</c:v>
                </c:pt>
                <c:pt idx="10049">
                  <c:v>0.46274515255625198</c:v>
                </c:pt>
                <c:pt idx="10050">
                  <c:v>0.44153660165346698</c:v>
                </c:pt>
                <c:pt idx="10051">
                  <c:v>0.478553145607932</c:v>
                </c:pt>
                <c:pt idx="10052">
                  <c:v>0.438901450936384</c:v>
                </c:pt>
                <c:pt idx="10053">
                  <c:v>0.32214988259579502</c:v>
                </c:pt>
                <c:pt idx="10054">
                  <c:v>0.26311156270716601</c:v>
                </c:pt>
                <c:pt idx="10055">
                  <c:v>0.30398101064952199</c:v>
                </c:pt>
                <c:pt idx="10056">
                  <c:v>0.349585320404045</c:v>
                </c:pt>
                <c:pt idx="10057">
                  <c:v>0.322353661217675</c:v>
                </c:pt>
                <c:pt idx="10058">
                  <c:v>0.237185170536378</c:v>
                </c:pt>
                <c:pt idx="10059">
                  <c:v>0.17546182524321799</c:v>
                </c:pt>
                <c:pt idx="10060">
                  <c:v>0.18449040584552201</c:v>
                </c:pt>
                <c:pt idx="10061">
                  <c:v>0.19585798298753301</c:v>
                </c:pt>
                <c:pt idx="10062">
                  <c:v>0.14443310945289001</c:v>
                </c:pt>
                <c:pt idx="10063">
                  <c:v>5.7739296472490702E-2</c:v>
                </c:pt>
                <c:pt idx="10064">
                  <c:v>4.9183203332248099E-2</c:v>
                </c:pt>
                <c:pt idx="10065">
                  <c:v>0.107229715233998</c:v>
                </c:pt>
                <c:pt idx="10066">
                  <c:v>0.112606396831935</c:v>
                </c:pt>
                <c:pt idx="10067">
                  <c:v>2.1609148236905101E-2</c:v>
                </c:pt>
                <c:pt idx="10068">
                  <c:v>-5.7816055958454599E-2</c:v>
                </c:pt>
                <c:pt idx="10069">
                  <c:v>-4.2166456235975099E-2</c:v>
                </c:pt>
                <c:pt idx="10070">
                  <c:v>2.2431911249995499E-2</c:v>
                </c:pt>
                <c:pt idx="10071">
                  <c:v>2.3176302017461101E-2</c:v>
                </c:pt>
                <c:pt idx="10072">
                  <c:v>-7.2387373261051297E-2</c:v>
                </c:pt>
                <c:pt idx="10073">
                  <c:v>-0.14711475634356899</c:v>
                </c:pt>
                <c:pt idx="10074">
                  <c:v>-0.114162096134862</c:v>
                </c:pt>
                <c:pt idx="10075">
                  <c:v>-2.4693821723758402E-2</c:v>
                </c:pt>
                <c:pt idx="10076">
                  <c:v>-1.33569670138342E-2</c:v>
                </c:pt>
                <c:pt idx="10077">
                  <c:v>-0.11997101664965699</c:v>
                </c:pt>
                <c:pt idx="10078">
                  <c:v>-0.24463496005347399</c:v>
                </c:pt>
                <c:pt idx="10079">
                  <c:v>-0.26384835243857202</c:v>
                </c:pt>
                <c:pt idx="10080">
                  <c:v>-0.209933697818769</c:v>
                </c:pt>
                <c:pt idx="10081">
                  <c:v>-0.19237867428762401</c:v>
                </c:pt>
                <c:pt idx="10082">
                  <c:v>-0.25623887587983002</c:v>
                </c:pt>
                <c:pt idx="10083">
                  <c:v>-0.34208223660144199</c:v>
                </c:pt>
                <c:pt idx="10084">
                  <c:v>-0.371996335935591</c:v>
                </c:pt>
                <c:pt idx="10085">
                  <c:v>-0.35496998174443201</c:v>
                </c:pt>
                <c:pt idx="10086">
                  <c:v>-0.34160247048532699</c:v>
                </c:pt>
                <c:pt idx="10087">
                  <c:v>-0.37472921558446598</c:v>
                </c:pt>
                <c:pt idx="10088">
                  <c:v>-0.42571458434181803</c:v>
                </c:pt>
                <c:pt idx="10089">
                  <c:v>-0.449429059819067</c:v>
                </c:pt>
                <c:pt idx="10090">
                  <c:v>-0.44512333285359701</c:v>
                </c:pt>
                <c:pt idx="10091">
                  <c:v>-0.45069617496432102</c:v>
                </c:pt>
                <c:pt idx="10092">
                  <c:v>-0.48086028536948699</c:v>
                </c:pt>
                <c:pt idx="10093">
                  <c:v>-0.50764696596553405</c:v>
                </c:pt>
                <c:pt idx="10094">
                  <c:v>-0.48022460918281201</c:v>
                </c:pt>
                <c:pt idx="10095">
                  <c:v>-0.431389244705144</c:v>
                </c:pt>
                <c:pt idx="10096">
                  <c:v>-0.44022352450770003</c:v>
                </c:pt>
                <c:pt idx="10097">
                  <c:v>-0.52041750163226597</c:v>
                </c:pt>
                <c:pt idx="10098">
                  <c:v>-0.61120826044123</c:v>
                </c:pt>
                <c:pt idx="10099">
                  <c:v>-0.63538615770403295</c:v>
                </c:pt>
                <c:pt idx="10100">
                  <c:v>-0.53769184447455098</c:v>
                </c:pt>
                <c:pt idx="10101">
                  <c:v>-0.42440487992621401</c:v>
                </c:pt>
                <c:pt idx="10102">
                  <c:v>-0.45514214000860398</c:v>
                </c:pt>
                <c:pt idx="10103">
                  <c:v>-0.59255173610688405</c:v>
                </c:pt>
                <c:pt idx="10104">
                  <c:v>-0.66911711184857803</c:v>
                </c:pt>
                <c:pt idx="10105">
                  <c:v>-0.61119067138804395</c:v>
                </c:pt>
                <c:pt idx="10106">
                  <c:v>-0.481596295505681</c:v>
                </c:pt>
                <c:pt idx="10107">
                  <c:v>-0.41274227625763099</c:v>
                </c:pt>
                <c:pt idx="10108">
                  <c:v>-0.48067380694260398</c:v>
                </c:pt>
                <c:pt idx="10109">
                  <c:v>-0.58945060758415402</c:v>
                </c:pt>
                <c:pt idx="10110">
                  <c:v>-0.62508852321664599</c:v>
                </c:pt>
                <c:pt idx="10111">
                  <c:v>-0.56835818412778805</c:v>
                </c:pt>
                <c:pt idx="10112">
                  <c:v>-0.53105127124490503</c:v>
                </c:pt>
                <c:pt idx="10113">
                  <c:v>-0.59719529888496903</c:v>
                </c:pt>
                <c:pt idx="10114">
                  <c:v>-0.643981630954641</c:v>
                </c:pt>
                <c:pt idx="10115">
                  <c:v>-0.57947539129827397</c:v>
                </c:pt>
                <c:pt idx="10116">
                  <c:v>-0.49084939078551298</c:v>
                </c:pt>
                <c:pt idx="10117">
                  <c:v>-0.50564923047465904</c:v>
                </c:pt>
                <c:pt idx="10118">
                  <c:v>-0.59457623518522895</c:v>
                </c:pt>
                <c:pt idx="10119">
                  <c:v>-0.623949724078528</c:v>
                </c:pt>
                <c:pt idx="10120">
                  <c:v>-0.55350886655020304</c:v>
                </c:pt>
                <c:pt idx="10121">
                  <c:v>-0.48335410961738001</c:v>
                </c:pt>
                <c:pt idx="10122">
                  <c:v>-0.51655040650737705</c:v>
                </c:pt>
                <c:pt idx="10123">
                  <c:v>-0.60764799225648802</c:v>
                </c:pt>
                <c:pt idx="10124">
                  <c:v>-0.63701762906481396</c:v>
                </c:pt>
                <c:pt idx="10125">
                  <c:v>-0.57601018200739396</c:v>
                </c:pt>
                <c:pt idx="10126">
                  <c:v>-0.51815296996136295</c:v>
                </c:pt>
                <c:pt idx="10127">
                  <c:v>-0.53619666468489402</c:v>
                </c:pt>
                <c:pt idx="10128">
                  <c:v>-0.59127029916993401</c:v>
                </c:pt>
                <c:pt idx="10129">
                  <c:v>-0.59427089707133895</c:v>
                </c:pt>
                <c:pt idx="10130">
                  <c:v>-0.54190209069761797</c:v>
                </c:pt>
                <c:pt idx="10131">
                  <c:v>-0.52065885087085895</c:v>
                </c:pt>
                <c:pt idx="10132">
                  <c:v>-0.56949542708281298</c:v>
                </c:pt>
                <c:pt idx="10133">
                  <c:v>-0.61452486084806401</c:v>
                </c:pt>
                <c:pt idx="10134">
                  <c:v>-0.59635183953869797</c:v>
                </c:pt>
                <c:pt idx="10135">
                  <c:v>-0.54948958485937205</c:v>
                </c:pt>
                <c:pt idx="10136">
                  <c:v>-0.54945693667241302</c:v>
                </c:pt>
                <c:pt idx="10137">
                  <c:v>-0.599494845198705</c:v>
                </c:pt>
                <c:pt idx="10138">
                  <c:v>-0.61985504446260997</c:v>
                </c:pt>
                <c:pt idx="10139">
                  <c:v>-0.583904491066221</c:v>
                </c:pt>
                <c:pt idx="10140">
                  <c:v>-0.56006180093839897</c:v>
                </c:pt>
                <c:pt idx="10141">
                  <c:v>-0.58026096716434905</c:v>
                </c:pt>
                <c:pt idx="10142">
                  <c:v>-0.59245494770760798</c:v>
                </c:pt>
                <c:pt idx="10143">
                  <c:v>-0.52439924962243301</c:v>
                </c:pt>
                <c:pt idx="10144">
                  <c:v>-0.44211481235660699</c:v>
                </c:pt>
                <c:pt idx="10145">
                  <c:v>-0.423306907872529</c:v>
                </c:pt>
                <c:pt idx="10146">
                  <c:v>-0.44268979340659997</c:v>
                </c:pt>
                <c:pt idx="10147">
                  <c:v>-0.46384817941256501</c:v>
                </c:pt>
                <c:pt idx="10148">
                  <c:v>-0.45033169906173498</c:v>
                </c:pt>
                <c:pt idx="10149">
                  <c:v>-0.42012036434303401</c:v>
                </c:pt>
                <c:pt idx="10150">
                  <c:v>-0.40342317142670903</c:v>
                </c:pt>
                <c:pt idx="10151">
                  <c:v>-0.39792562101788997</c:v>
                </c:pt>
                <c:pt idx="10152">
                  <c:v>-0.398115771149747</c:v>
                </c:pt>
                <c:pt idx="10153">
                  <c:v>-0.404783819227645</c:v>
                </c:pt>
                <c:pt idx="10154">
                  <c:v>-0.37973204615428802</c:v>
                </c:pt>
                <c:pt idx="10155">
                  <c:v>-0.34266651192416397</c:v>
                </c:pt>
                <c:pt idx="10156">
                  <c:v>-0.315470141670886</c:v>
                </c:pt>
                <c:pt idx="10157">
                  <c:v>-0.31126483839270203</c:v>
                </c:pt>
                <c:pt idx="10158">
                  <c:v>-0.30628802410751599</c:v>
                </c:pt>
                <c:pt idx="10159">
                  <c:v>-0.30004370209252301</c:v>
                </c:pt>
                <c:pt idx="10160">
                  <c:v>-0.31801625027318797</c:v>
                </c:pt>
                <c:pt idx="10161">
                  <c:v>-0.33029075859425899</c:v>
                </c:pt>
                <c:pt idx="10162">
                  <c:v>-0.291468690072889</c:v>
                </c:pt>
                <c:pt idx="10163">
                  <c:v>-0.23120067705826799</c:v>
                </c:pt>
                <c:pt idx="10164">
                  <c:v>-0.20778673097521499</c:v>
                </c:pt>
                <c:pt idx="10165">
                  <c:v>-0.21260505727704501</c:v>
                </c:pt>
                <c:pt idx="10166">
                  <c:v>-0.204097599472334</c:v>
                </c:pt>
                <c:pt idx="10167">
                  <c:v>-0.171134117351499</c:v>
                </c:pt>
                <c:pt idx="10168">
                  <c:v>-0.13463966857722201</c:v>
                </c:pt>
                <c:pt idx="10169">
                  <c:v>-0.102186706187467</c:v>
                </c:pt>
                <c:pt idx="10170">
                  <c:v>-6.5361989383461605E-2</c:v>
                </c:pt>
                <c:pt idx="10171">
                  <c:v>-2.36386656412719E-2</c:v>
                </c:pt>
                <c:pt idx="10172">
                  <c:v>1.74963841253514E-2</c:v>
                </c:pt>
                <c:pt idx="10173">
                  <c:v>5.2144905761522801E-2</c:v>
                </c:pt>
                <c:pt idx="10174">
                  <c:v>0.11410890340789499</c:v>
                </c:pt>
                <c:pt idx="10175">
                  <c:v>0.16433292804183</c:v>
                </c:pt>
                <c:pt idx="10176">
                  <c:v>0.12665456062255401</c:v>
                </c:pt>
                <c:pt idx="10177">
                  <c:v>8.9181684222225499E-2</c:v>
                </c:pt>
                <c:pt idx="10178">
                  <c:v>0.175594062224007</c:v>
                </c:pt>
                <c:pt idx="10179">
                  <c:v>0.31092855496999</c:v>
                </c:pt>
                <c:pt idx="10180">
                  <c:v>0.32211078799288301</c:v>
                </c:pt>
                <c:pt idx="10181">
                  <c:v>0.191427386233712</c:v>
                </c:pt>
                <c:pt idx="10182">
                  <c:v>0.131283753231457</c:v>
                </c:pt>
                <c:pt idx="10183">
                  <c:v>0.29635729794917098</c:v>
                </c:pt>
                <c:pt idx="10184">
                  <c:v>0.48260307293682497</c:v>
                </c:pt>
                <c:pt idx="10185">
                  <c:v>0.40512756493877999</c:v>
                </c:pt>
                <c:pt idx="10186">
                  <c:v>0.16325268269183299</c:v>
                </c:pt>
                <c:pt idx="10187">
                  <c:v>0.114632803366433</c:v>
                </c:pt>
                <c:pt idx="10188">
                  <c:v>0.29131050897244298</c:v>
                </c:pt>
                <c:pt idx="10189">
                  <c:v>0.40104890801758503</c:v>
                </c:pt>
                <c:pt idx="10190">
                  <c:v>0.26228590719037398</c:v>
                </c:pt>
                <c:pt idx="10191">
                  <c:v>5.4415219029422701E-2</c:v>
                </c:pt>
                <c:pt idx="10192">
                  <c:v>6.3394250536376207E-2</c:v>
                </c:pt>
                <c:pt idx="10193">
                  <c:v>0.26401761384052203</c:v>
                </c:pt>
                <c:pt idx="10194">
                  <c:v>0.35368576743519498</c:v>
                </c:pt>
                <c:pt idx="10195">
                  <c:v>0.23925236411953599</c:v>
                </c:pt>
                <c:pt idx="10196">
                  <c:v>0.16677190913384199</c:v>
                </c:pt>
                <c:pt idx="10197">
                  <c:v>0.24863672855101901</c:v>
                </c:pt>
                <c:pt idx="10198">
                  <c:v>0.39586413224750999</c:v>
                </c:pt>
                <c:pt idx="10199">
                  <c:v>0.45302545470417499</c:v>
                </c:pt>
                <c:pt idx="10200">
                  <c:v>0.42335729574195102</c:v>
                </c:pt>
                <c:pt idx="10201">
                  <c:v>0.40978258228987802</c:v>
                </c:pt>
                <c:pt idx="10202">
                  <c:v>0.497471338919382</c:v>
                </c:pt>
                <c:pt idx="10203">
                  <c:v>0.65248456322414905</c:v>
                </c:pt>
                <c:pt idx="10204">
                  <c:v>0.737786637213247</c:v>
                </c:pt>
                <c:pt idx="10205">
                  <c:v>0.69117548524461303</c:v>
                </c:pt>
                <c:pt idx="10206">
                  <c:v>0.64024118069047997</c:v>
                </c:pt>
                <c:pt idx="10207">
                  <c:v>0.69265925425997898</c:v>
                </c:pt>
                <c:pt idx="10208">
                  <c:v>0.79472793278107101</c:v>
                </c:pt>
                <c:pt idx="10209">
                  <c:v>0.81989062048735595</c:v>
                </c:pt>
                <c:pt idx="10210">
                  <c:v>0.76142538795835402</c:v>
                </c:pt>
                <c:pt idx="10211">
                  <c:v>0.74830323766505502</c:v>
                </c:pt>
                <c:pt idx="10212">
                  <c:v>0.82706430007898701</c:v>
                </c:pt>
                <c:pt idx="10213">
                  <c:v>0.865085486057665</c:v>
                </c:pt>
                <c:pt idx="10214">
                  <c:v>0.80001900575739104</c:v>
                </c:pt>
                <c:pt idx="10215">
                  <c:v>0.73044802993007296</c:v>
                </c:pt>
                <c:pt idx="10216">
                  <c:v>0.75142093451084602</c:v>
                </c:pt>
                <c:pt idx="10217">
                  <c:v>0.79282673616083299</c:v>
                </c:pt>
                <c:pt idx="10218">
                  <c:v>0.76046616453821503</c:v>
                </c:pt>
                <c:pt idx="10219">
                  <c:v>0.65844724192885395</c:v>
                </c:pt>
                <c:pt idx="10220">
                  <c:v>0.60307142628913302</c:v>
                </c:pt>
                <c:pt idx="10221">
                  <c:v>0.66860519233999505</c:v>
                </c:pt>
                <c:pt idx="10222">
                  <c:v>0.73338263647578095</c:v>
                </c:pt>
                <c:pt idx="10223">
                  <c:v>0.63079134994603603</c:v>
                </c:pt>
                <c:pt idx="10224">
                  <c:v>0.42847097975984999</c:v>
                </c:pt>
                <c:pt idx="10225">
                  <c:v>0.30415950732356101</c:v>
                </c:pt>
                <c:pt idx="10226">
                  <c:v>0.32530399016118799</c:v>
                </c:pt>
                <c:pt idx="10227">
                  <c:v>0.43240363762961898</c:v>
                </c:pt>
                <c:pt idx="10228">
                  <c:v>0.52115160208472799</c:v>
                </c:pt>
                <c:pt idx="10229">
                  <c:v>0.47821104176072898</c:v>
                </c:pt>
                <c:pt idx="10230">
                  <c:v>0.26611208288140598</c:v>
                </c:pt>
                <c:pt idx="10231">
                  <c:v>7.8879480942418895E-2</c:v>
                </c:pt>
                <c:pt idx="10232">
                  <c:v>0.16640169673691199</c:v>
                </c:pt>
                <c:pt idx="10233">
                  <c:v>0.33144899367026398</c:v>
                </c:pt>
                <c:pt idx="10234">
                  <c:v>0.198470012592395</c:v>
                </c:pt>
                <c:pt idx="10235">
                  <c:v>-0.1334406356616</c:v>
                </c:pt>
                <c:pt idx="10236">
                  <c:v>-0.218818670379818</c:v>
                </c:pt>
                <c:pt idx="10237">
                  <c:v>1.6830240699647399E-2</c:v>
                </c:pt>
                <c:pt idx="10238">
                  <c:v>0.17778459451113801</c:v>
                </c:pt>
                <c:pt idx="10239">
                  <c:v>5.6056246214268399E-2</c:v>
                </c:pt>
                <c:pt idx="10240">
                  <c:v>-0.19755245094427201</c:v>
                </c:pt>
                <c:pt idx="10241">
                  <c:v>-0.40505313724116798</c:v>
                </c:pt>
                <c:pt idx="10242">
                  <c:v>-0.50031158116547603</c:v>
                </c:pt>
                <c:pt idx="10243">
                  <c:v>-0.43380064801044599</c:v>
                </c:pt>
                <c:pt idx="10244">
                  <c:v>-0.34928514501103702</c:v>
                </c:pt>
                <c:pt idx="10245">
                  <c:v>-0.49658330056473599</c:v>
                </c:pt>
                <c:pt idx="10246">
                  <c:v>-0.82658870662987705</c:v>
                </c:pt>
                <c:pt idx="10247">
                  <c:v>-0.99347044953452701</c:v>
                </c:pt>
                <c:pt idx="10248">
                  <c:v>-0.86764377399714399</c:v>
                </c:pt>
                <c:pt idx="10249">
                  <c:v>-0.76786152566450006</c:v>
                </c:pt>
                <c:pt idx="10250">
                  <c:v>-0.972124541199889</c:v>
                </c:pt>
                <c:pt idx="10251">
                  <c:v>-1.29430556939229</c:v>
                </c:pt>
                <c:pt idx="10252">
                  <c:v>-1.40598768710984</c:v>
                </c:pt>
                <c:pt idx="10253">
                  <c:v>-1.25075376483255</c:v>
                </c:pt>
                <c:pt idx="10254">
                  <c:v>-1.19722025217888</c:v>
                </c:pt>
                <c:pt idx="10255">
                  <c:v>-1.4223589433558701</c:v>
                </c:pt>
                <c:pt idx="10256">
                  <c:v>-1.7301658482213</c:v>
                </c:pt>
                <c:pt idx="10257">
                  <c:v>-1.7889088746277</c:v>
                </c:pt>
                <c:pt idx="10258">
                  <c:v>-1.67263731192002</c:v>
                </c:pt>
                <c:pt idx="10259">
                  <c:v>-1.6578785171272701</c:v>
                </c:pt>
                <c:pt idx="10260">
                  <c:v>-1.87514605319157</c:v>
                </c:pt>
                <c:pt idx="10261">
                  <c:v>-2.1110605307827002</c:v>
                </c:pt>
                <c:pt idx="10262">
                  <c:v>-2.11747772805401</c:v>
                </c:pt>
                <c:pt idx="10263">
                  <c:v>-1.95778568565918</c:v>
                </c:pt>
                <c:pt idx="10264">
                  <c:v>-1.9332110958648601</c:v>
                </c:pt>
                <c:pt idx="10265">
                  <c:v>-2.1364776435233002</c:v>
                </c:pt>
                <c:pt idx="10266">
                  <c:v>-2.3241852408909498</c:v>
                </c:pt>
                <c:pt idx="10267">
                  <c:v>-2.2807633748411398</c:v>
                </c:pt>
                <c:pt idx="10268">
                  <c:v>-2.1295849433562299</c:v>
                </c:pt>
                <c:pt idx="10269">
                  <c:v>-2.0903939705018999</c:v>
                </c:pt>
                <c:pt idx="10270">
                  <c:v>-2.2198124758475601</c:v>
                </c:pt>
                <c:pt idx="10271">
                  <c:v>-2.3497336116749299</c:v>
                </c:pt>
                <c:pt idx="10272">
                  <c:v>-2.3649709378927901</c:v>
                </c:pt>
                <c:pt idx="10273">
                  <c:v>-2.23250227397252</c:v>
                </c:pt>
                <c:pt idx="10274">
                  <c:v>-2.2058648663570399</c:v>
                </c:pt>
                <c:pt idx="10275">
                  <c:v>-2.3659683628444799</c:v>
                </c:pt>
                <c:pt idx="10276">
                  <c:v>-2.4492541335159701</c:v>
                </c:pt>
                <c:pt idx="10277">
                  <c:v>-2.32441156949141</c:v>
                </c:pt>
                <c:pt idx="10278">
                  <c:v>-2.2559710965891702</c:v>
                </c:pt>
                <c:pt idx="10279">
                  <c:v>-2.3189852523291199</c:v>
                </c:pt>
                <c:pt idx="10280">
                  <c:v>-2.4135542319004002</c:v>
                </c:pt>
                <c:pt idx="10281">
                  <c:v>-2.4506536895412401</c:v>
                </c:pt>
                <c:pt idx="10282">
                  <c:v>-2.4354044307138101</c:v>
                </c:pt>
                <c:pt idx="10283">
                  <c:v>-2.3257892800027902</c:v>
                </c:pt>
                <c:pt idx="10284">
                  <c:v>-2.2814326421697602</c:v>
                </c:pt>
                <c:pt idx="10285">
                  <c:v>-2.4276407514010399</c:v>
                </c:pt>
                <c:pt idx="10286">
                  <c:v>-2.5961648132385098</c:v>
                </c:pt>
                <c:pt idx="10287">
                  <c:v>-2.5590790166872002</c:v>
                </c:pt>
                <c:pt idx="10288">
                  <c:v>-2.4754147030667402</c:v>
                </c:pt>
                <c:pt idx="10289">
                  <c:v>-2.4894131250487099</c:v>
                </c:pt>
                <c:pt idx="10290">
                  <c:v>-2.5279189775104101</c:v>
                </c:pt>
                <c:pt idx="10291">
                  <c:v>-2.5157043640908201</c:v>
                </c:pt>
                <c:pt idx="10292">
                  <c:v>-2.5626255917008498</c:v>
                </c:pt>
                <c:pt idx="10293">
                  <c:v>-2.6352807221836598</c:v>
                </c:pt>
                <c:pt idx="10294">
                  <c:v>-2.7087387141101802</c:v>
                </c:pt>
                <c:pt idx="10295">
                  <c:v>-2.7688134061670202</c:v>
                </c:pt>
                <c:pt idx="10296">
                  <c:v>-2.7666484363009798</c:v>
                </c:pt>
                <c:pt idx="10297">
                  <c:v>-2.7418638302563898</c:v>
                </c:pt>
                <c:pt idx="10298">
                  <c:v>-2.77470470389909</c:v>
                </c:pt>
                <c:pt idx="10299">
                  <c:v>-2.9244368185540499</c:v>
                </c:pt>
                <c:pt idx="10300">
                  <c:v>-3.08814816366651</c:v>
                </c:pt>
                <c:pt idx="10301">
                  <c:v>-3.0806329147727598</c:v>
                </c:pt>
                <c:pt idx="10302">
                  <c:v>-2.98944946111328</c:v>
                </c:pt>
                <c:pt idx="10303">
                  <c:v>-2.98684697085536</c:v>
                </c:pt>
                <c:pt idx="10304">
                  <c:v>-3.12408800025633</c:v>
                </c:pt>
                <c:pt idx="10305">
                  <c:v>-3.2308871132074701</c:v>
                </c:pt>
                <c:pt idx="10306">
                  <c:v>-3.2188187114778302</c:v>
                </c:pt>
                <c:pt idx="10307">
                  <c:v>-3.1606525517819599</c:v>
                </c:pt>
                <c:pt idx="10308">
                  <c:v>-3.2036949730338602</c:v>
                </c:pt>
                <c:pt idx="10309">
                  <c:v>-3.3316012870918699</c:v>
                </c:pt>
                <c:pt idx="10310">
                  <c:v>-3.3756431062745298</c:v>
                </c:pt>
                <c:pt idx="10311">
                  <c:v>-3.2864281628750902</c:v>
                </c:pt>
                <c:pt idx="10312">
                  <c:v>-3.1868594124710499</c:v>
                </c:pt>
                <c:pt idx="10313">
                  <c:v>-3.2390618428711901</c:v>
                </c:pt>
                <c:pt idx="10314">
                  <c:v>-3.38259263833833</c:v>
                </c:pt>
                <c:pt idx="10315">
                  <c:v>-3.4692316934330099</c:v>
                </c:pt>
                <c:pt idx="10316">
                  <c:v>-3.3860408974377298</c:v>
                </c:pt>
                <c:pt idx="10317">
                  <c:v>-3.3175717821529802</c:v>
                </c:pt>
                <c:pt idx="10318">
                  <c:v>-3.3212278046457802</c:v>
                </c:pt>
                <c:pt idx="10319">
                  <c:v>-3.3990813820624299</c:v>
                </c:pt>
                <c:pt idx="10320">
                  <c:v>-3.41791647085455</c:v>
                </c:pt>
                <c:pt idx="10321">
                  <c:v>-3.4898126146890101</c:v>
                </c:pt>
                <c:pt idx="10322">
                  <c:v>-3.6253383552166198</c:v>
                </c:pt>
                <c:pt idx="10323">
                  <c:v>-3.7553440033883501</c:v>
                </c:pt>
                <c:pt idx="10324">
                  <c:v>-3.7733791139061701</c:v>
                </c:pt>
                <c:pt idx="10325">
                  <c:v>-3.7749093920466499</c:v>
                </c:pt>
                <c:pt idx="10326">
                  <c:v>-3.7851541169490299</c:v>
                </c:pt>
                <c:pt idx="10327">
                  <c:v>-3.7848113949797502</c:v>
                </c:pt>
                <c:pt idx="10328">
                  <c:v>-3.7246809231976901</c:v>
                </c:pt>
                <c:pt idx="10329">
                  <c:v>-3.6272596575210998</c:v>
                </c:pt>
                <c:pt idx="10330">
                  <c:v>-3.5133859129280101</c:v>
                </c:pt>
                <c:pt idx="10331">
                  <c:v>-3.42341529181672</c:v>
                </c:pt>
                <c:pt idx="10332">
                  <c:v>-3.2816323758325998</c:v>
                </c:pt>
                <c:pt idx="10333">
                  <c:v>-3.1372182565721598</c:v>
                </c:pt>
                <c:pt idx="10334">
                  <c:v>-3.0181640920423201</c:v>
                </c:pt>
                <c:pt idx="10335">
                  <c:v>-2.9773476864855799</c:v>
                </c:pt>
                <c:pt idx="10336">
                  <c:v>-2.9510280781793998</c:v>
                </c:pt>
                <c:pt idx="10337">
                  <c:v>-2.9233685676647299</c:v>
                </c:pt>
                <c:pt idx="10338">
                  <c:v>-2.8478083732726902</c:v>
                </c:pt>
                <c:pt idx="10339">
                  <c:v>-2.7341554292315702</c:v>
                </c:pt>
                <c:pt idx="10340">
                  <c:v>-2.65917571111396</c:v>
                </c:pt>
                <c:pt idx="10341">
                  <c:v>-2.6423596862069001</c:v>
                </c:pt>
                <c:pt idx="10342">
                  <c:v>-2.6805920923092899</c:v>
                </c:pt>
                <c:pt idx="10343">
                  <c:v>-2.64519430495857</c:v>
                </c:pt>
                <c:pt idx="10344">
                  <c:v>-2.5199724972903201</c:v>
                </c:pt>
                <c:pt idx="10345">
                  <c:v>-2.42798949016372</c:v>
                </c:pt>
                <c:pt idx="10346">
                  <c:v>-2.4258249148501201</c:v>
                </c:pt>
                <c:pt idx="10347">
                  <c:v>-2.4345959086908802</c:v>
                </c:pt>
                <c:pt idx="10348">
                  <c:v>-2.32610153895331</c:v>
                </c:pt>
                <c:pt idx="10349">
                  <c:v>-2.2182194695228299</c:v>
                </c:pt>
                <c:pt idx="10350">
                  <c:v>-2.1935772215502398</c:v>
                </c:pt>
                <c:pt idx="10351">
                  <c:v>-2.1867310914064402</c:v>
                </c:pt>
                <c:pt idx="10352">
                  <c:v>-2.0520032741721601</c:v>
                </c:pt>
                <c:pt idx="10353">
                  <c:v>-1.85050671451952</c:v>
                </c:pt>
                <c:pt idx="10354">
                  <c:v>-1.7645953725377099</c:v>
                </c:pt>
                <c:pt idx="10355">
                  <c:v>-1.9170651277672699</c:v>
                </c:pt>
                <c:pt idx="10356">
                  <c:v>-2.0914641061639201</c:v>
                </c:pt>
                <c:pt idx="10357">
                  <c:v>-2.0429682548980801</c:v>
                </c:pt>
                <c:pt idx="10358">
                  <c:v>-1.78443960838063</c:v>
                </c:pt>
                <c:pt idx="10359">
                  <c:v>-1.61373379814358</c:v>
                </c:pt>
                <c:pt idx="10360">
                  <c:v>-1.71120260225751</c:v>
                </c:pt>
                <c:pt idx="10361">
                  <c:v>-1.9213463803687301</c:v>
                </c:pt>
                <c:pt idx="10362">
                  <c:v>-1.9500494252083</c:v>
                </c:pt>
                <c:pt idx="10363">
                  <c:v>-1.76805216178087</c:v>
                </c:pt>
                <c:pt idx="10364">
                  <c:v>-1.59717330865413</c:v>
                </c:pt>
                <c:pt idx="10365">
                  <c:v>-1.6140114434504</c:v>
                </c:pt>
                <c:pt idx="10366">
                  <c:v>-1.7597846834355799</c:v>
                </c:pt>
                <c:pt idx="10367">
                  <c:v>-1.8463097406265601</c:v>
                </c:pt>
                <c:pt idx="10368">
                  <c:v>-1.76723765069422</c:v>
                </c:pt>
                <c:pt idx="10369">
                  <c:v>-1.6568396598418</c:v>
                </c:pt>
                <c:pt idx="10370">
                  <c:v>-1.6300180089124801</c:v>
                </c:pt>
                <c:pt idx="10371">
                  <c:v>-1.65214338861875</c:v>
                </c:pt>
                <c:pt idx="10372">
                  <c:v>-1.6012961371618499</c:v>
                </c:pt>
                <c:pt idx="10373">
                  <c:v>-1.4860016673722201</c:v>
                </c:pt>
                <c:pt idx="10374">
                  <c:v>-1.4145202076844601</c:v>
                </c:pt>
                <c:pt idx="10375">
                  <c:v>-1.4231802699759999</c:v>
                </c:pt>
                <c:pt idx="10376">
                  <c:v>-1.4358793508927099</c:v>
                </c:pt>
                <c:pt idx="10377">
                  <c:v>-1.36299333127058</c:v>
                </c:pt>
                <c:pt idx="10378">
                  <c:v>-1.24461814204531</c:v>
                </c:pt>
                <c:pt idx="10379">
                  <c:v>-1.1968187845851599</c:v>
                </c:pt>
                <c:pt idx="10380">
                  <c:v>-1.2347972313973501</c:v>
                </c:pt>
                <c:pt idx="10381">
                  <c:v>-1.2420444187292199</c:v>
                </c:pt>
                <c:pt idx="10382">
                  <c:v>-1.15769184190446</c:v>
                </c:pt>
                <c:pt idx="10383">
                  <c:v>-1.04579151067858</c:v>
                </c:pt>
                <c:pt idx="10384">
                  <c:v>-0.98841629905143602</c:v>
                </c:pt>
                <c:pt idx="10385">
                  <c:v>-0.987489874602687</c:v>
                </c:pt>
                <c:pt idx="10386">
                  <c:v>-0.96367246413959096</c:v>
                </c:pt>
                <c:pt idx="10387">
                  <c:v>-0.88922350946717099</c:v>
                </c:pt>
                <c:pt idx="10388">
                  <c:v>-0.84022793450691302</c:v>
                </c:pt>
                <c:pt idx="10389">
                  <c:v>-0.84480741715952901</c:v>
                </c:pt>
                <c:pt idx="10390">
                  <c:v>-0.85947791618195801</c:v>
                </c:pt>
                <c:pt idx="10391">
                  <c:v>-0.82365171964784101</c:v>
                </c:pt>
                <c:pt idx="10392">
                  <c:v>-0.76688045458445198</c:v>
                </c:pt>
                <c:pt idx="10393">
                  <c:v>-0.744888896674609</c:v>
                </c:pt>
                <c:pt idx="10394">
                  <c:v>-0.75382489763219895</c:v>
                </c:pt>
                <c:pt idx="10395">
                  <c:v>-0.73078720319983803</c:v>
                </c:pt>
                <c:pt idx="10396">
                  <c:v>-0.68050963014795196</c:v>
                </c:pt>
                <c:pt idx="10397">
                  <c:v>-0.63069628364570396</c:v>
                </c:pt>
                <c:pt idx="10398">
                  <c:v>-0.61727009128227905</c:v>
                </c:pt>
                <c:pt idx="10399">
                  <c:v>-0.60806385365589199</c:v>
                </c:pt>
                <c:pt idx="10400">
                  <c:v>-0.56368610043261902</c:v>
                </c:pt>
                <c:pt idx="10401">
                  <c:v>-0.51166804188755999</c:v>
                </c:pt>
                <c:pt idx="10402">
                  <c:v>-0.480232172890453</c:v>
                </c:pt>
                <c:pt idx="10403">
                  <c:v>-0.46170238522958501</c:v>
                </c:pt>
                <c:pt idx="10404">
                  <c:v>-0.420534779200608</c:v>
                </c:pt>
                <c:pt idx="10405">
                  <c:v>-0.36566634467254699</c:v>
                </c:pt>
                <c:pt idx="10406">
                  <c:v>-0.32501203786677002</c:v>
                </c:pt>
                <c:pt idx="10407">
                  <c:v>-0.30921905812672801</c:v>
                </c:pt>
                <c:pt idx="10408">
                  <c:v>-0.28556002975960798</c:v>
                </c:pt>
                <c:pt idx="10409">
                  <c:v>-0.23987679215963401</c:v>
                </c:pt>
                <c:pt idx="10410">
                  <c:v>-0.20050430324829399</c:v>
                </c:pt>
                <c:pt idx="10411">
                  <c:v>-0.177645735668477</c:v>
                </c:pt>
                <c:pt idx="10412">
                  <c:v>-0.152100734787666</c:v>
                </c:pt>
                <c:pt idx="10413">
                  <c:v>-0.11150479763179499</c:v>
                </c:pt>
                <c:pt idx="10414">
                  <c:v>-7.0193040382008506E-2</c:v>
                </c:pt>
                <c:pt idx="10415">
                  <c:v>-4.2911297826549302E-2</c:v>
                </c:pt>
                <c:pt idx="10416">
                  <c:v>-2.3294610987278402E-2</c:v>
                </c:pt>
                <c:pt idx="10417">
                  <c:v>9.1374898079266097E-3</c:v>
                </c:pt>
                <c:pt idx="10418">
                  <c:v>4.7431521497188101E-2</c:v>
                </c:pt>
                <c:pt idx="10419">
                  <c:v>7.4051059581151393E-2</c:v>
                </c:pt>
                <c:pt idx="10420">
                  <c:v>9.2469789930831298E-2</c:v>
                </c:pt>
                <c:pt idx="10421">
                  <c:v>0.113987971488555</c:v>
                </c:pt>
                <c:pt idx="10422">
                  <c:v>0.145721892676661</c:v>
                </c:pt>
                <c:pt idx="10423">
                  <c:v>0.17489295835723301</c:v>
                </c:pt>
                <c:pt idx="10424">
                  <c:v>0.19288961512214001</c:v>
                </c:pt>
                <c:pt idx="10425">
                  <c:v>0.21175319520591501</c:v>
                </c:pt>
                <c:pt idx="10426">
                  <c:v>0.23872089991685599</c:v>
                </c:pt>
                <c:pt idx="10427">
                  <c:v>0.26224982514204898</c:v>
                </c:pt>
                <c:pt idx="10428">
                  <c:v>0.27752196114917599</c:v>
                </c:pt>
                <c:pt idx="10429">
                  <c:v>0.29318682442695299</c:v>
                </c:pt>
                <c:pt idx="10430">
                  <c:v>0.31885584952367202</c:v>
                </c:pt>
                <c:pt idx="10431">
                  <c:v>0.34577613372311999</c:v>
                </c:pt>
                <c:pt idx="10432">
                  <c:v>0.36050882573057602</c:v>
                </c:pt>
                <c:pt idx="10433">
                  <c:v>0.37006547678706098</c:v>
                </c:pt>
                <c:pt idx="10434">
                  <c:v>0.390818554117558</c:v>
                </c:pt>
                <c:pt idx="10435">
                  <c:v>0.41448649225074502</c:v>
                </c:pt>
                <c:pt idx="10436">
                  <c:v>0.43265673107001101</c:v>
                </c:pt>
                <c:pt idx="10437">
                  <c:v>0.44321272514360999</c:v>
                </c:pt>
                <c:pt idx="10438">
                  <c:v>0.46106865200726999</c:v>
                </c:pt>
                <c:pt idx="10439">
                  <c:v>0.48489576725845002</c:v>
                </c:pt>
                <c:pt idx="10440">
                  <c:v>0.50470448413855695</c:v>
                </c:pt>
                <c:pt idx="10441">
                  <c:v>0.51977576066252595</c:v>
                </c:pt>
                <c:pt idx="10442">
                  <c:v>0.53399986939891098</c:v>
                </c:pt>
                <c:pt idx="10443">
                  <c:v>0.555191079217351</c:v>
                </c:pt>
                <c:pt idx="10444">
                  <c:v>0.57269896551268495</c:v>
                </c:pt>
                <c:pt idx="10445">
                  <c:v>0.58621522753091404</c:v>
                </c:pt>
                <c:pt idx="10446">
                  <c:v>0.60166243504211503</c:v>
                </c:pt>
                <c:pt idx="10447">
                  <c:v>0.62224910222135998</c:v>
                </c:pt>
                <c:pt idx="10448">
                  <c:v>0.64049752342856403</c:v>
                </c:pt>
                <c:pt idx="10449">
                  <c:v>0.65379623858343905</c:v>
                </c:pt>
                <c:pt idx="10450">
                  <c:v>0.66619267426284501</c:v>
                </c:pt>
                <c:pt idx="10451">
                  <c:v>0.678708728803883</c:v>
                </c:pt>
                <c:pt idx="10452">
                  <c:v>0.69505300373410195</c:v>
                </c:pt>
                <c:pt idx="10453">
                  <c:v>0.70788274641782301</c:v>
                </c:pt>
                <c:pt idx="10454">
                  <c:v>0.71710070981346496</c:v>
                </c:pt>
                <c:pt idx="10455">
                  <c:v>0.72933133538050698</c:v>
                </c:pt>
                <c:pt idx="10456">
                  <c:v>0.74014485916254102</c:v>
                </c:pt>
                <c:pt idx="10457">
                  <c:v>0.75145133814765996</c:v>
                </c:pt>
                <c:pt idx="10458">
                  <c:v>0.75843211176427805</c:v>
                </c:pt>
                <c:pt idx="10459">
                  <c:v>0.7712872439199</c:v>
                </c:pt>
                <c:pt idx="10460">
                  <c:v>0.78666673829857803</c:v>
                </c:pt>
                <c:pt idx="10461">
                  <c:v>0.79914110564180796</c:v>
                </c:pt>
                <c:pt idx="10462">
                  <c:v>0.80944902537220198</c:v>
                </c:pt>
                <c:pt idx="10463">
                  <c:v>0.82107193159183101</c:v>
                </c:pt>
                <c:pt idx="10464">
                  <c:v>0.83361532200353805</c:v>
                </c:pt>
                <c:pt idx="10465">
                  <c:v>0.84656287479694403</c:v>
                </c:pt>
                <c:pt idx="10466">
                  <c:v>0.85327701022515601</c:v>
                </c:pt>
                <c:pt idx="10467">
                  <c:v>0.85941756470819497</c:v>
                </c:pt>
                <c:pt idx="10468">
                  <c:v>0.87130795858615695</c:v>
                </c:pt>
                <c:pt idx="10469">
                  <c:v>0.88132033683792999</c:v>
                </c:pt>
                <c:pt idx="10470">
                  <c:v>0.88440108889403701</c:v>
                </c:pt>
                <c:pt idx="10471">
                  <c:v>0.89100754488679001</c:v>
                </c:pt>
                <c:pt idx="10472">
                  <c:v>0.903041347565675</c:v>
                </c:pt>
                <c:pt idx="10473">
                  <c:v>0.91404641347945403</c:v>
                </c:pt>
                <c:pt idx="10474">
                  <c:v>0.92137234104460197</c:v>
                </c:pt>
                <c:pt idx="10475">
                  <c:v>0.92515630445434704</c:v>
                </c:pt>
                <c:pt idx="10476">
                  <c:v>0.93341894255450997</c:v>
                </c:pt>
                <c:pt idx="10477">
                  <c:v>0.94230455506672595</c:v>
                </c:pt>
                <c:pt idx="10478">
                  <c:v>0.94716126633919295</c:v>
                </c:pt>
                <c:pt idx="10479">
                  <c:v>0.94976333200621299</c:v>
                </c:pt>
                <c:pt idx="10480">
                  <c:v>0.95375897232831597</c:v>
                </c:pt>
                <c:pt idx="10481">
                  <c:v>0.96102442018487</c:v>
                </c:pt>
                <c:pt idx="10482">
                  <c:v>0.96987180233799097</c:v>
                </c:pt>
                <c:pt idx="10483">
                  <c:v>0.97617830680897499</c:v>
                </c:pt>
                <c:pt idx="10484">
                  <c:v>0.98138637047460897</c:v>
                </c:pt>
                <c:pt idx="10485">
                  <c:v>0.99138776337203105</c:v>
                </c:pt>
                <c:pt idx="10486">
                  <c:v>1.0020681017823101</c:v>
                </c:pt>
                <c:pt idx="10487">
                  <c:v>1.00966388799889</c:v>
                </c:pt>
                <c:pt idx="10488">
                  <c:v>1.01560718190293</c:v>
                </c:pt>
                <c:pt idx="10489">
                  <c:v>1.0231109004208401</c:v>
                </c:pt>
                <c:pt idx="10490">
                  <c:v>1.0284409965191601</c:v>
                </c:pt>
                <c:pt idx="10491">
                  <c:v>1.0309722967128001</c:v>
                </c:pt>
                <c:pt idx="10492">
                  <c:v>1.03678884016754</c:v>
                </c:pt>
                <c:pt idx="10493">
                  <c:v>1.0454849749726001</c:v>
                </c:pt>
                <c:pt idx="10494">
                  <c:v>1.0524595041079501</c:v>
                </c:pt>
                <c:pt idx="10495">
                  <c:v>1.0551095053551001</c:v>
                </c:pt>
                <c:pt idx="10496">
                  <c:v>1.05452715197154</c:v>
                </c:pt>
                <c:pt idx="10497">
                  <c:v>1.05782428294415</c:v>
                </c:pt>
                <c:pt idx="10498">
                  <c:v>1.06391568480081</c:v>
                </c:pt>
                <c:pt idx="10499">
                  <c:v>1.0700102455332099</c:v>
                </c:pt>
                <c:pt idx="10500">
                  <c:v>1.0773979747035101</c:v>
                </c:pt>
                <c:pt idx="10501">
                  <c:v>1.0854789756493901</c:v>
                </c:pt>
                <c:pt idx="10502">
                  <c:v>1.09369506159114</c:v>
                </c:pt>
                <c:pt idx="10503">
                  <c:v>1.10076281446568</c:v>
                </c:pt>
                <c:pt idx="10504">
                  <c:v>1.1044675364195999</c:v>
                </c:pt>
                <c:pt idx="10505">
                  <c:v>1.10958834177344</c:v>
                </c:pt>
                <c:pt idx="10506">
                  <c:v>1.11346593526563</c:v>
                </c:pt>
                <c:pt idx="10507">
                  <c:v>1.11568478389237</c:v>
                </c:pt>
                <c:pt idx="10508">
                  <c:v>1.1166355316057901</c:v>
                </c:pt>
                <c:pt idx="10509">
                  <c:v>1.11966064036227</c:v>
                </c:pt>
                <c:pt idx="10510">
                  <c:v>1.1223081789288301</c:v>
                </c:pt>
                <c:pt idx="10511">
                  <c:v>1.12517771995351</c:v>
                </c:pt>
                <c:pt idx="10512">
                  <c:v>1.13102847049717</c:v>
                </c:pt>
                <c:pt idx="10513">
                  <c:v>1.1367500545735401</c:v>
                </c:pt>
                <c:pt idx="10514">
                  <c:v>1.1373105757999999</c:v>
                </c:pt>
                <c:pt idx="10515">
                  <c:v>1.1408875577837501</c:v>
                </c:pt>
                <c:pt idx="10516">
                  <c:v>1.1461675924911201</c:v>
                </c:pt>
                <c:pt idx="10517">
                  <c:v>1.1523572960643</c:v>
                </c:pt>
                <c:pt idx="10518">
                  <c:v>1.15768157251915</c:v>
                </c:pt>
                <c:pt idx="10519">
                  <c:v>1.16192353480762</c:v>
                </c:pt>
                <c:pt idx="10520">
                  <c:v>1.1653927613412201</c:v>
                </c:pt>
                <c:pt idx="10521">
                  <c:v>1.1712465471292099</c:v>
                </c:pt>
                <c:pt idx="10522">
                  <c:v>1.1785184960169299</c:v>
                </c:pt>
                <c:pt idx="10523">
                  <c:v>1.1858824594822699</c:v>
                </c:pt>
                <c:pt idx="10524">
                  <c:v>1.1879546594057999</c:v>
                </c:pt>
                <c:pt idx="10525">
                  <c:v>1.18974868283679</c:v>
                </c:pt>
                <c:pt idx="10526">
                  <c:v>1.19493903957985</c:v>
                </c:pt>
                <c:pt idx="10527">
                  <c:v>1.2003944576612999</c:v>
                </c:pt>
                <c:pt idx="10528">
                  <c:v>1.2079358292628199</c:v>
                </c:pt>
                <c:pt idx="10529">
                  <c:v>1.2154688687997399</c:v>
                </c:pt>
                <c:pt idx="10530">
                  <c:v>1.2224499117902701</c:v>
                </c:pt>
                <c:pt idx="10531">
                  <c:v>1.23069678779404</c:v>
                </c:pt>
                <c:pt idx="10532">
                  <c:v>1.2370004658929601</c:v>
                </c:pt>
                <c:pt idx="10533">
                  <c:v>1.2408373435058699</c:v>
                </c:pt>
                <c:pt idx="10534">
                  <c:v>1.2484625078079401</c:v>
                </c:pt>
                <c:pt idx="10535">
                  <c:v>1.2541957294780499</c:v>
                </c:pt>
                <c:pt idx="10536">
                  <c:v>1.25850067317543</c:v>
                </c:pt>
                <c:pt idx="10537">
                  <c:v>1.2614629461187801</c:v>
                </c:pt>
                <c:pt idx="10538">
                  <c:v>1.2663115145820201</c:v>
                </c:pt>
                <c:pt idx="10539">
                  <c:v>1.2726704402981399</c:v>
                </c:pt>
                <c:pt idx="10540">
                  <c:v>1.28084842401801</c:v>
                </c:pt>
                <c:pt idx="10541">
                  <c:v>1.2889776983208201</c:v>
                </c:pt>
                <c:pt idx="10542">
                  <c:v>1.2894662990608901</c:v>
                </c:pt>
                <c:pt idx="10543">
                  <c:v>1.2925969703996001</c:v>
                </c:pt>
                <c:pt idx="10544">
                  <c:v>1.29610844012204</c:v>
                </c:pt>
                <c:pt idx="10545">
                  <c:v>1.2971735750251701</c:v>
                </c:pt>
                <c:pt idx="10546">
                  <c:v>1.29781026561265</c:v>
                </c:pt>
                <c:pt idx="10547">
                  <c:v>1.29777275032978</c:v>
                </c:pt>
                <c:pt idx="10548">
                  <c:v>1.30068256125413</c:v>
                </c:pt>
                <c:pt idx="10549">
                  <c:v>1.3036278686418099</c:v>
                </c:pt>
                <c:pt idx="10550">
                  <c:v>1.3050210118294301</c:v>
                </c:pt>
                <c:pt idx="10551">
                  <c:v>1.3077252542992801</c:v>
                </c:pt>
                <c:pt idx="10552">
                  <c:v>1.3083139211758199</c:v>
                </c:pt>
                <c:pt idx="10553">
                  <c:v>1.3118104183335499</c:v>
                </c:pt>
                <c:pt idx="10554">
                  <c:v>1.3185050722127301</c:v>
                </c:pt>
                <c:pt idx="10555">
                  <c:v>1.32437299046353</c:v>
                </c:pt>
                <c:pt idx="10556">
                  <c:v>1.3276237991689901</c:v>
                </c:pt>
                <c:pt idx="10557">
                  <c:v>1.3310217457375699</c:v>
                </c:pt>
                <c:pt idx="10558">
                  <c:v>1.3315289612848999</c:v>
                </c:pt>
                <c:pt idx="10559">
                  <c:v>1.3330311648045901</c:v>
                </c:pt>
                <c:pt idx="10560">
                  <c:v>1.33350769402626</c:v>
                </c:pt>
                <c:pt idx="10561">
                  <c:v>1.3361438674182999</c:v>
                </c:pt>
                <c:pt idx="10562">
                  <c:v>1.33833001732658</c:v>
                </c:pt>
                <c:pt idx="10563">
                  <c:v>1.3422123907607999</c:v>
                </c:pt>
                <c:pt idx="10564">
                  <c:v>1.34758951693204</c:v>
                </c:pt>
                <c:pt idx="10565">
                  <c:v>1.3540147494325301</c:v>
                </c:pt>
                <c:pt idx="10566">
                  <c:v>1.35880649673552</c:v>
                </c:pt>
                <c:pt idx="10567">
                  <c:v>1.36088859768978</c:v>
                </c:pt>
                <c:pt idx="10568">
                  <c:v>1.3595742145196399</c:v>
                </c:pt>
                <c:pt idx="10569">
                  <c:v>1.3635750159412201</c:v>
                </c:pt>
                <c:pt idx="10570">
                  <c:v>1.3686627852667199</c:v>
                </c:pt>
                <c:pt idx="10571">
                  <c:v>1.3713911231261799</c:v>
                </c:pt>
                <c:pt idx="10572">
                  <c:v>1.3764850059694</c:v>
                </c:pt>
                <c:pt idx="10573">
                  <c:v>1.37991067600718</c:v>
                </c:pt>
                <c:pt idx="10574">
                  <c:v>1.3806705207519301</c:v>
                </c:pt>
                <c:pt idx="10575">
                  <c:v>1.3808621537997201</c:v>
                </c:pt>
                <c:pt idx="10576">
                  <c:v>1.3801883975085401</c:v>
                </c:pt>
                <c:pt idx="10577">
                  <c:v>1.37982696966449</c:v>
                </c:pt>
                <c:pt idx="10578">
                  <c:v>1.3796306697594201</c:v>
                </c:pt>
                <c:pt idx="10579">
                  <c:v>1.3812687104921</c:v>
                </c:pt>
                <c:pt idx="10580">
                  <c:v>1.3800778149569599</c:v>
                </c:pt>
                <c:pt idx="10581">
                  <c:v>1.38022292459076</c:v>
                </c:pt>
                <c:pt idx="10582">
                  <c:v>1.38171134392489</c:v>
                </c:pt>
                <c:pt idx="10583">
                  <c:v>1.38553328139462</c:v>
                </c:pt>
                <c:pt idx="10584">
                  <c:v>1.3974247633230501</c:v>
                </c:pt>
                <c:pt idx="10585">
                  <c:v>1.4050985955653901</c:v>
                </c:pt>
                <c:pt idx="10586">
                  <c:v>1.40922782902082</c:v>
                </c:pt>
                <c:pt idx="10587">
                  <c:v>1.41479683143069</c:v>
                </c:pt>
                <c:pt idx="10588">
                  <c:v>1.43617391735981</c:v>
                </c:pt>
                <c:pt idx="10589">
                  <c:v>1.4698248678696999</c:v>
                </c:pt>
                <c:pt idx="10590">
                  <c:v>1.4779109418462</c:v>
                </c:pt>
                <c:pt idx="10591">
                  <c:v>1.45804801338729</c:v>
                </c:pt>
                <c:pt idx="10592">
                  <c:v>1.4424283032860701</c:v>
                </c:pt>
                <c:pt idx="10593">
                  <c:v>1.47577736779521</c:v>
                </c:pt>
                <c:pt idx="10594">
                  <c:v>1.5204238449632701</c:v>
                </c:pt>
                <c:pt idx="10595">
                  <c:v>1.51325206996844</c:v>
                </c:pt>
                <c:pt idx="10596">
                  <c:v>1.48067963479215</c:v>
                </c:pt>
                <c:pt idx="10597">
                  <c:v>1.4741371618655801</c:v>
                </c:pt>
                <c:pt idx="10598">
                  <c:v>1.5231084329512301</c:v>
                </c:pt>
                <c:pt idx="10599">
                  <c:v>1.5854892920147201</c:v>
                </c:pt>
                <c:pt idx="10600">
                  <c:v>1.5954303935865499</c:v>
                </c:pt>
                <c:pt idx="10601">
                  <c:v>1.5527230742650999</c:v>
                </c:pt>
                <c:pt idx="10602">
                  <c:v>1.53639462781502</c:v>
                </c:pt>
                <c:pt idx="10603">
                  <c:v>1.5812772123343</c:v>
                </c:pt>
                <c:pt idx="10604">
                  <c:v>1.62027526620354</c:v>
                </c:pt>
                <c:pt idx="10605">
                  <c:v>1.6084139428703399</c:v>
                </c:pt>
                <c:pt idx="10606">
                  <c:v>1.55821594898283</c:v>
                </c:pt>
                <c:pt idx="10607">
                  <c:v>1.5413318270077101</c:v>
                </c:pt>
                <c:pt idx="10608">
                  <c:v>1.58468105401082</c:v>
                </c:pt>
                <c:pt idx="10609">
                  <c:v>1.6181415354305799</c:v>
                </c:pt>
                <c:pt idx="10610">
                  <c:v>1.56726125111374</c:v>
                </c:pt>
                <c:pt idx="10611">
                  <c:v>1.4957565014540199</c:v>
                </c:pt>
                <c:pt idx="10612">
                  <c:v>1.49786494653423</c:v>
                </c:pt>
                <c:pt idx="10613">
                  <c:v>1.5707214949900199</c:v>
                </c:pt>
                <c:pt idx="10614">
                  <c:v>1.6209746984608699</c:v>
                </c:pt>
                <c:pt idx="10615">
                  <c:v>1.5713616289538801</c:v>
                </c:pt>
                <c:pt idx="10616">
                  <c:v>1.48024753959897</c:v>
                </c:pt>
                <c:pt idx="10617">
                  <c:v>1.4762825328500899</c:v>
                </c:pt>
                <c:pt idx="10618">
                  <c:v>1.54469323907706</c:v>
                </c:pt>
                <c:pt idx="10619">
                  <c:v>1.56122272338811</c:v>
                </c:pt>
                <c:pt idx="10620">
                  <c:v>1.48987093238903</c:v>
                </c:pt>
                <c:pt idx="10621">
                  <c:v>1.47431720290305</c:v>
                </c:pt>
                <c:pt idx="10622">
                  <c:v>1.5499758901876199</c:v>
                </c:pt>
                <c:pt idx="10623">
                  <c:v>1.6001266685389299</c:v>
                </c:pt>
                <c:pt idx="10624">
                  <c:v>1.5420465315717</c:v>
                </c:pt>
                <c:pt idx="10625">
                  <c:v>1.4601132401980199</c:v>
                </c:pt>
                <c:pt idx="10626">
                  <c:v>1.44569510588228</c:v>
                </c:pt>
                <c:pt idx="10627">
                  <c:v>1.4924200601991799</c:v>
                </c:pt>
                <c:pt idx="10628">
                  <c:v>1.5158957180213199</c:v>
                </c:pt>
                <c:pt idx="10629">
                  <c:v>1.5016586383131401</c:v>
                </c:pt>
                <c:pt idx="10630">
                  <c:v>1.4775235005529299</c:v>
                </c:pt>
                <c:pt idx="10631">
                  <c:v>1.4915742091931701</c:v>
                </c:pt>
                <c:pt idx="10632">
                  <c:v>1.5169760625233499</c:v>
                </c:pt>
                <c:pt idx="10633">
                  <c:v>1.5192185376031</c:v>
                </c:pt>
                <c:pt idx="10634">
                  <c:v>1.48081705246548</c:v>
                </c:pt>
                <c:pt idx="10635">
                  <c:v>1.4659929087871499</c:v>
                </c:pt>
                <c:pt idx="10636">
                  <c:v>1.5125793720735701</c:v>
                </c:pt>
                <c:pt idx="10637">
                  <c:v>1.5665594742542399</c:v>
                </c:pt>
                <c:pt idx="10638">
                  <c:v>1.54743770233237</c:v>
                </c:pt>
                <c:pt idx="10639">
                  <c:v>1.50567388817026</c:v>
                </c:pt>
                <c:pt idx="10640">
                  <c:v>1.5172948226215199</c:v>
                </c:pt>
                <c:pt idx="10641">
                  <c:v>1.56527127059644</c:v>
                </c:pt>
                <c:pt idx="10642">
                  <c:v>1.54521976483984</c:v>
                </c:pt>
                <c:pt idx="10643">
                  <c:v>1.4814056252165599</c:v>
                </c:pt>
                <c:pt idx="10644">
                  <c:v>1.4894126388383599</c:v>
                </c:pt>
                <c:pt idx="10645">
                  <c:v>1.59082485001748</c:v>
                </c:pt>
                <c:pt idx="10646">
                  <c:v>1.63480333374201</c:v>
                </c:pt>
                <c:pt idx="10647">
                  <c:v>1.5745570692279001</c:v>
                </c:pt>
                <c:pt idx="10648">
                  <c:v>1.5339734802809899</c:v>
                </c:pt>
                <c:pt idx="10649">
                  <c:v>1.61350186417234</c:v>
                </c:pt>
                <c:pt idx="10650">
                  <c:v>1.7155885332559599</c:v>
                </c:pt>
                <c:pt idx="10651">
                  <c:v>1.7141351815499299</c:v>
                </c:pt>
                <c:pt idx="10652">
                  <c:v>1.67383313418459</c:v>
                </c:pt>
                <c:pt idx="10653">
                  <c:v>1.7199946937474599</c:v>
                </c:pt>
                <c:pt idx="10654">
                  <c:v>1.81949473335673</c:v>
                </c:pt>
                <c:pt idx="10655">
                  <c:v>1.84642275762901</c:v>
                </c:pt>
                <c:pt idx="10656">
                  <c:v>1.80822847884394</c:v>
                </c:pt>
                <c:pt idx="10657">
                  <c:v>1.8170667219832299</c:v>
                </c:pt>
                <c:pt idx="10658">
                  <c:v>1.8814188960498499</c:v>
                </c:pt>
                <c:pt idx="10659">
                  <c:v>1.8929901849378401</c:v>
                </c:pt>
                <c:pt idx="10660">
                  <c:v>1.85304740951724</c:v>
                </c:pt>
                <c:pt idx="10661">
                  <c:v>1.84840096486024</c:v>
                </c:pt>
                <c:pt idx="10662">
                  <c:v>1.9001978867970799</c:v>
                </c:pt>
                <c:pt idx="10663">
                  <c:v>1.92438125011665</c:v>
                </c:pt>
                <c:pt idx="10664">
                  <c:v>1.87129417193145</c:v>
                </c:pt>
                <c:pt idx="10665">
                  <c:v>1.8238230226372201</c:v>
                </c:pt>
                <c:pt idx="10666">
                  <c:v>1.8699476475349801</c:v>
                </c:pt>
                <c:pt idx="10667">
                  <c:v>1.9323479266451</c:v>
                </c:pt>
                <c:pt idx="10668">
                  <c:v>1.9329236315284499</c:v>
                </c:pt>
                <c:pt idx="10669">
                  <c:v>1.9003524086697099</c:v>
                </c:pt>
                <c:pt idx="10670">
                  <c:v>1.9299826809121301</c:v>
                </c:pt>
                <c:pt idx="10671">
                  <c:v>1.9646891358087899</c:v>
                </c:pt>
                <c:pt idx="10672">
                  <c:v>1.93755554453908</c:v>
                </c:pt>
                <c:pt idx="10673">
                  <c:v>1.9360873583993601</c:v>
                </c:pt>
                <c:pt idx="10674">
                  <c:v>2.00779780876318</c:v>
                </c:pt>
                <c:pt idx="10675">
                  <c:v>2.0696299764856501</c:v>
                </c:pt>
                <c:pt idx="10676">
                  <c:v>2.0678546647973501</c:v>
                </c:pt>
                <c:pt idx="10677">
                  <c:v>2.0250470637754598</c:v>
                </c:pt>
                <c:pt idx="10678">
                  <c:v>2.0170216603282598</c:v>
                </c:pt>
                <c:pt idx="10679">
                  <c:v>2.0651204683181401</c:v>
                </c:pt>
                <c:pt idx="10680">
                  <c:v>2.0944620451481599</c:v>
                </c:pt>
                <c:pt idx="10681">
                  <c:v>2.0458235581519002</c:v>
                </c:pt>
                <c:pt idx="10682">
                  <c:v>2.0088121699653798</c:v>
                </c:pt>
                <c:pt idx="10683">
                  <c:v>2.0596701969319802</c:v>
                </c:pt>
                <c:pt idx="10684">
                  <c:v>2.1422256328525</c:v>
                </c:pt>
                <c:pt idx="10685">
                  <c:v>2.1314246116891802</c:v>
                </c:pt>
                <c:pt idx="10686">
                  <c:v>2.0316107387405098</c:v>
                </c:pt>
                <c:pt idx="10687">
                  <c:v>1.96508513592573</c:v>
                </c:pt>
                <c:pt idx="10688">
                  <c:v>1.99039092080298</c:v>
                </c:pt>
                <c:pt idx="10689">
                  <c:v>2.0385083928644399</c:v>
                </c:pt>
                <c:pt idx="10690">
                  <c:v>2.0073199781356399</c:v>
                </c:pt>
                <c:pt idx="10691">
                  <c:v>1.8995920079120401</c:v>
                </c:pt>
                <c:pt idx="10692">
                  <c:v>1.83917654786019</c:v>
                </c:pt>
                <c:pt idx="10693">
                  <c:v>1.8857392181375101</c:v>
                </c:pt>
                <c:pt idx="10694">
                  <c:v>1.9009913832186101</c:v>
                </c:pt>
                <c:pt idx="10695">
                  <c:v>1.7934615336908</c:v>
                </c:pt>
                <c:pt idx="10696">
                  <c:v>1.67021278643696</c:v>
                </c:pt>
                <c:pt idx="10697">
                  <c:v>1.68991244419613</c:v>
                </c:pt>
                <c:pt idx="10698">
                  <c:v>1.7587080522432501</c:v>
                </c:pt>
                <c:pt idx="10699">
                  <c:v>1.6968692975346999</c:v>
                </c:pt>
                <c:pt idx="10700">
                  <c:v>1.5702617020934999</c:v>
                </c:pt>
                <c:pt idx="10701">
                  <c:v>1.59777301565287</c:v>
                </c:pt>
                <c:pt idx="10702">
                  <c:v>1.6998162360564699</c:v>
                </c:pt>
                <c:pt idx="10703">
                  <c:v>1.67244256897021</c:v>
                </c:pt>
                <c:pt idx="10704">
                  <c:v>1.5611666401615301</c:v>
                </c:pt>
                <c:pt idx="10705">
                  <c:v>1.5838434778175501</c:v>
                </c:pt>
                <c:pt idx="10706">
                  <c:v>1.7290850148528201</c:v>
                </c:pt>
                <c:pt idx="10707">
                  <c:v>1.77699566251311</c:v>
                </c:pt>
                <c:pt idx="10708">
                  <c:v>1.6695285713994901</c:v>
                </c:pt>
                <c:pt idx="10709">
                  <c:v>1.62372247237019</c:v>
                </c:pt>
                <c:pt idx="10710">
                  <c:v>1.72771663479652</c:v>
                </c:pt>
                <c:pt idx="10711">
                  <c:v>1.8118252804363799</c:v>
                </c:pt>
                <c:pt idx="10712">
                  <c:v>1.75375952095507</c:v>
                </c:pt>
                <c:pt idx="10713">
                  <c:v>1.67010261656271</c:v>
                </c:pt>
                <c:pt idx="10714">
                  <c:v>1.72278484831792</c:v>
                </c:pt>
                <c:pt idx="10715">
                  <c:v>1.84081571112227</c:v>
                </c:pt>
                <c:pt idx="10716">
                  <c:v>1.82693150381082</c:v>
                </c:pt>
                <c:pt idx="10717">
                  <c:v>1.6735138431687699</c:v>
                </c:pt>
                <c:pt idx="10718">
                  <c:v>1.6066736327501701</c:v>
                </c:pt>
                <c:pt idx="10719">
                  <c:v>1.6937702884622601</c:v>
                </c:pt>
                <c:pt idx="10720">
                  <c:v>1.76913412380784</c:v>
                </c:pt>
                <c:pt idx="10721">
                  <c:v>1.6938062752880101</c:v>
                </c:pt>
                <c:pt idx="10722">
                  <c:v>1.5837415846260401</c:v>
                </c:pt>
                <c:pt idx="10723">
                  <c:v>1.57669472518343</c:v>
                </c:pt>
                <c:pt idx="10724">
                  <c:v>1.6217422645467301</c:v>
                </c:pt>
                <c:pt idx="10725">
                  <c:v>1.57349765902726</c:v>
                </c:pt>
                <c:pt idx="10726">
                  <c:v>1.4720521866732099</c:v>
                </c:pt>
                <c:pt idx="10727">
                  <c:v>1.4404329658864401</c:v>
                </c:pt>
                <c:pt idx="10728">
                  <c:v>1.50367288964916</c:v>
                </c:pt>
                <c:pt idx="10729">
                  <c:v>1.5494933653541201</c:v>
                </c:pt>
                <c:pt idx="10730">
                  <c:v>1.4977388641776599</c:v>
                </c:pt>
                <c:pt idx="10731">
                  <c:v>1.4050694481525801</c:v>
                </c:pt>
                <c:pt idx="10732">
                  <c:v>1.38176669110603</c:v>
                </c:pt>
                <c:pt idx="10733">
                  <c:v>1.42108326081212</c:v>
                </c:pt>
                <c:pt idx="10734">
                  <c:v>1.4283456799026999</c:v>
                </c:pt>
                <c:pt idx="10735">
                  <c:v>1.3908515577140199</c:v>
                </c:pt>
                <c:pt idx="10736">
                  <c:v>1.3540966185318399</c:v>
                </c:pt>
                <c:pt idx="10737">
                  <c:v>1.34674867834579</c:v>
                </c:pt>
                <c:pt idx="10738">
                  <c:v>1.3617891399306701</c:v>
                </c:pt>
                <c:pt idx="10739">
                  <c:v>1.3510904341193799</c:v>
                </c:pt>
                <c:pt idx="10740">
                  <c:v>1.30611117795655</c:v>
                </c:pt>
                <c:pt idx="10741">
                  <c:v>1.25247731914808</c:v>
                </c:pt>
                <c:pt idx="10742">
                  <c:v>1.2520968151406699</c:v>
                </c:pt>
                <c:pt idx="10743">
                  <c:v>1.2929283959029401</c:v>
                </c:pt>
                <c:pt idx="10744">
                  <c:v>1.3109126528389901</c:v>
                </c:pt>
                <c:pt idx="10745">
                  <c:v>1.2715111627673099</c:v>
                </c:pt>
                <c:pt idx="10746">
                  <c:v>1.2204092708657499</c:v>
                </c:pt>
                <c:pt idx="10747">
                  <c:v>1.2288206530448</c:v>
                </c:pt>
                <c:pt idx="10748">
                  <c:v>1.27899128133799</c:v>
                </c:pt>
                <c:pt idx="10749">
                  <c:v>1.3211855369146199</c:v>
                </c:pt>
                <c:pt idx="10750">
                  <c:v>1.33417610227368</c:v>
                </c:pt>
                <c:pt idx="10751">
                  <c:v>1.3565298871731499</c:v>
                </c:pt>
                <c:pt idx="10752">
                  <c:v>1.4135634421924099</c:v>
                </c:pt>
                <c:pt idx="10753">
                  <c:v>1.4755034923419399</c:v>
                </c:pt>
                <c:pt idx="10754">
                  <c:v>1.4869007479968199</c:v>
                </c:pt>
                <c:pt idx="10755">
                  <c:v>1.46865216582415</c:v>
                </c:pt>
                <c:pt idx="10756">
                  <c:v>1.47555466407716</c:v>
                </c:pt>
                <c:pt idx="10757">
                  <c:v>1.5439541171234299</c:v>
                </c:pt>
                <c:pt idx="10758">
                  <c:v>1.62117176984121</c:v>
                </c:pt>
                <c:pt idx="10759">
                  <c:v>1.63873213101696</c:v>
                </c:pt>
                <c:pt idx="10760">
                  <c:v>1.62352102131362</c:v>
                </c:pt>
                <c:pt idx="10761">
                  <c:v>1.62958800661597</c:v>
                </c:pt>
                <c:pt idx="10762">
                  <c:v>1.6762524577073901</c:v>
                </c:pt>
                <c:pt idx="10763">
                  <c:v>1.7052482270893901</c:v>
                </c:pt>
                <c:pt idx="10764">
                  <c:v>1.7022494034292699</c:v>
                </c:pt>
                <c:pt idx="10765">
                  <c:v>1.7130310536698199</c:v>
                </c:pt>
                <c:pt idx="10766">
                  <c:v>1.74053692008342</c:v>
                </c:pt>
                <c:pt idx="10767">
                  <c:v>1.76061166903524</c:v>
                </c:pt>
                <c:pt idx="10768">
                  <c:v>1.7671068366576601</c:v>
                </c:pt>
                <c:pt idx="10769">
                  <c:v>1.7947467687088901</c:v>
                </c:pt>
                <c:pt idx="10770">
                  <c:v>1.79916177797387</c:v>
                </c:pt>
                <c:pt idx="10771">
                  <c:v>1.7858375763897201</c:v>
                </c:pt>
                <c:pt idx="10772">
                  <c:v>1.79123214339335</c:v>
                </c:pt>
                <c:pt idx="10773">
                  <c:v>1.8210764012065901</c:v>
                </c:pt>
                <c:pt idx="10774">
                  <c:v>1.84332335311634</c:v>
                </c:pt>
                <c:pt idx="10775">
                  <c:v>1.85024275424494</c:v>
                </c:pt>
                <c:pt idx="10776">
                  <c:v>1.84992376841702</c:v>
                </c:pt>
                <c:pt idx="10777">
                  <c:v>1.8468842689545399</c:v>
                </c:pt>
                <c:pt idx="10778">
                  <c:v>1.8395590871893099</c:v>
                </c:pt>
                <c:pt idx="10779">
                  <c:v>1.84874816260435</c:v>
                </c:pt>
                <c:pt idx="10780">
                  <c:v>1.90015096388427</c:v>
                </c:pt>
                <c:pt idx="10781">
                  <c:v>1.93039262900772</c:v>
                </c:pt>
                <c:pt idx="10782">
                  <c:v>1.9140091110728701</c:v>
                </c:pt>
                <c:pt idx="10783">
                  <c:v>1.9030011376953899</c:v>
                </c:pt>
                <c:pt idx="10784">
                  <c:v>1.92044127424233</c:v>
                </c:pt>
                <c:pt idx="10785">
                  <c:v>1.9478205884867701</c:v>
                </c:pt>
                <c:pt idx="10786">
                  <c:v>1.94700137710124</c:v>
                </c:pt>
                <c:pt idx="10787">
                  <c:v>1.9557377055115199</c:v>
                </c:pt>
                <c:pt idx="10788">
                  <c:v>2.0150391210383498</c:v>
                </c:pt>
                <c:pt idx="10789">
                  <c:v>2.0869277357411402</c:v>
                </c:pt>
                <c:pt idx="10790">
                  <c:v>2.1041500672554601</c:v>
                </c:pt>
                <c:pt idx="10791">
                  <c:v>2.0744885056925502</c:v>
                </c:pt>
                <c:pt idx="10792">
                  <c:v>2.09085251398397</c:v>
                </c:pt>
                <c:pt idx="10793">
                  <c:v>2.1545192067043</c:v>
                </c:pt>
                <c:pt idx="10794">
                  <c:v>2.1842526731628702</c:v>
                </c:pt>
                <c:pt idx="10795">
                  <c:v>2.1689103283216702</c:v>
                </c:pt>
                <c:pt idx="10796">
                  <c:v>2.1892425721888</c:v>
                </c:pt>
                <c:pt idx="10797">
                  <c:v>2.2273148122940101</c:v>
                </c:pt>
                <c:pt idx="10798">
                  <c:v>2.2057990756327102</c:v>
                </c:pt>
                <c:pt idx="10799">
                  <c:v>2.1554832384926499</c:v>
                </c:pt>
                <c:pt idx="10800">
                  <c:v>2.1724267437870202</c:v>
                </c:pt>
                <c:pt idx="10801">
                  <c:v>2.2101707298444602</c:v>
                </c:pt>
                <c:pt idx="10802">
                  <c:v>2.20226275501863</c:v>
                </c:pt>
                <c:pt idx="10803">
                  <c:v>2.2007454386844199</c:v>
                </c:pt>
                <c:pt idx="10804">
                  <c:v>2.2553851295523799</c:v>
                </c:pt>
                <c:pt idx="10805">
                  <c:v>2.2897780775699399</c:v>
                </c:pt>
                <c:pt idx="10806">
                  <c:v>2.2731456855523899</c:v>
                </c:pt>
                <c:pt idx="10807">
                  <c:v>2.2570403484338901</c:v>
                </c:pt>
                <c:pt idx="10808">
                  <c:v>2.2783514669617801</c:v>
                </c:pt>
                <c:pt idx="10809">
                  <c:v>2.3253744517939898</c:v>
                </c:pt>
                <c:pt idx="10810">
                  <c:v>2.3588154441985099</c:v>
                </c:pt>
                <c:pt idx="10811">
                  <c:v>2.3410429028349098</c:v>
                </c:pt>
                <c:pt idx="10812">
                  <c:v>2.2950598919724698</c:v>
                </c:pt>
                <c:pt idx="10813">
                  <c:v>2.2786688465660299</c:v>
                </c:pt>
                <c:pt idx="10814">
                  <c:v>2.2824789596997799</c:v>
                </c:pt>
                <c:pt idx="10815">
                  <c:v>2.2646443968750498</c:v>
                </c:pt>
                <c:pt idx="10816">
                  <c:v>2.23263087011992</c:v>
                </c:pt>
                <c:pt idx="10817">
                  <c:v>2.221382169525</c:v>
                </c:pt>
                <c:pt idx="10818">
                  <c:v>2.2278335510323899</c:v>
                </c:pt>
                <c:pt idx="10819">
                  <c:v>2.2462287260381602</c:v>
                </c:pt>
                <c:pt idx="10820">
                  <c:v>2.2827626756343</c:v>
                </c:pt>
                <c:pt idx="10821">
                  <c:v>2.2607515964441598</c:v>
                </c:pt>
                <c:pt idx="10822">
                  <c:v>2.1836004238119502</c:v>
                </c:pt>
                <c:pt idx="10823">
                  <c:v>2.1596460913424198</c:v>
                </c:pt>
                <c:pt idx="10824">
                  <c:v>2.2270574706662898</c:v>
                </c:pt>
                <c:pt idx="10825">
                  <c:v>2.2625882477982899</c:v>
                </c:pt>
                <c:pt idx="10826">
                  <c:v>2.2025359749754299</c:v>
                </c:pt>
                <c:pt idx="10827">
                  <c:v>2.1433378438735602</c:v>
                </c:pt>
                <c:pt idx="10828">
                  <c:v>2.1966478184390099</c:v>
                </c:pt>
                <c:pt idx="10829">
                  <c:v>2.2880739156388099</c:v>
                </c:pt>
                <c:pt idx="10830">
                  <c:v>2.2668055607659401</c:v>
                </c:pt>
                <c:pt idx="10831">
                  <c:v>2.1703104291889499</c:v>
                </c:pt>
                <c:pt idx="10832">
                  <c:v>2.15548712479085</c:v>
                </c:pt>
                <c:pt idx="10833">
                  <c:v>2.2564344840433899</c:v>
                </c:pt>
                <c:pt idx="10834">
                  <c:v>2.32370976651351</c:v>
                </c:pt>
                <c:pt idx="10835">
                  <c:v>2.2935675459686702</c:v>
                </c:pt>
                <c:pt idx="10836">
                  <c:v>2.2471810787208799</c:v>
                </c:pt>
                <c:pt idx="10837">
                  <c:v>2.2854705753454501</c:v>
                </c:pt>
                <c:pt idx="10838">
                  <c:v>2.36367054730013</c:v>
                </c:pt>
                <c:pt idx="10839">
                  <c:v>2.3893486438290199</c:v>
                </c:pt>
                <c:pt idx="10840">
                  <c:v>2.3644079575953301</c:v>
                </c:pt>
                <c:pt idx="10841">
                  <c:v>2.3801134528868699</c:v>
                </c:pt>
                <c:pt idx="10842">
                  <c:v>2.4601015667418502</c:v>
                </c:pt>
                <c:pt idx="10843">
                  <c:v>2.5359004572214698</c:v>
                </c:pt>
                <c:pt idx="10844">
                  <c:v>2.5159004636787299</c:v>
                </c:pt>
                <c:pt idx="10845">
                  <c:v>2.4389641148314198</c:v>
                </c:pt>
                <c:pt idx="10846">
                  <c:v>2.3944221705692801</c:v>
                </c:pt>
                <c:pt idx="10847">
                  <c:v>2.4281116983990301</c:v>
                </c:pt>
                <c:pt idx="10848">
                  <c:v>2.4744508744778799</c:v>
                </c:pt>
                <c:pt idx="10849">
                  <c:v>2.46879189972725</c:v>
                </c:pt>
                <c:pt idx="10850">
                  <c:v>2.42513628996047</c:v>
                </c:pt>
                <c:pt idx="10851">
                  <c:v>2.4120071278167501</c:v>
                </c:pt>
                <c:pt idx="10852">
                  <c:v>2.4187520964431402</c:v>
                </c:pt>
                <c:pt idx="10853">
                  <c:v>2.4028757859779399</c:v>
                </c:pt>
                <c:pt idx="10854">
                  <c:v>2.3625710078464102</c:v>
                </c:pt>
                <c:pt idx="10855">
                  <c:v>2.3448609616309701</c:v>
                </c:pt>
                <c:pt idx="10856">
                  <c:v>2.3694589759675999</c:v>
                </c:pt>
                <c:pt idx="10857">
                  <c:v>2.4033895212734802</c:v>
                </c:pt>
                <c:pt idx="10858">
                  <c:v>2.4062544444723502</c:v>
                </c:pt>
                <c:pt idx="10859">
                  <c:v>2.3490937320789498</c:v>
                </c:pt>
                <c:pt idx="10860">
                  <c:v>2.27209667082434</c:v>
                </c:pt>
                <c:pt idx="10861">
                  <c:v>2.2594399815686699</c:v>
                </c:pt>
                <c:pt idx="10862">
                  <c:v>2.31303166244335</c:v>
                </c:pt>
                <c:pt idx="10863">
                  <c:v>2.3533826850713302</c:v>
                </c:pt>
                <c:pt idx="10864">
                  <c:v>2.31677502880052</c:v>
                </c:pt>
                <c:pt idx="10865">
                  <c:v>2.2432307769508801</c:v>
                </c:pt>
                <c:pt idx="10866">
                  <c:v>2.2592810029021</c:v>
                </c:pt>
                <c:pt idx="10867">
                  <c:v>2.3274561601352199</c:v>
                </c:pt>
                <c:pt idx="10868">
                  <c:v>2.2932650527562402</c:v>
                </c:pt>
                <c:pt idx="10869">
                  <c:v>2.1736225076554998</c:v>
                </c:pt>
                <c:pt idx="10870">
                  <c:v>2.1469062381181301</c:v>
                </c:pt>
                <c:pt idx="10871">
                  <c:v>2.2450950951441802</c:v>
                </c:pt>
                <c:pt idx="10872">
                  <c:v>2.3073024039697101</c:v>
                </c:pt>
                <c:pt idx="10873">
                  <c:v>2.2322074229586302</c:v>
                </c:pt>
                <c:pt idx="10874">
                  <c:v>2.13890681268877</c:v>
                </c:pt>
                <c:pt idx="10875">
                  <c:v>2.1393222669916399</c:v>
                </c:pt>
                <c:pt idx="10876">
                  <c:v>2.1792301580423499</c:v>
                </c:pt>
                <c:pt idx="10877">
                  <c:v>2.1684237139151299</c:v>
                </c:pt>
                <c:pt idx="10878">
                  <c:v>2.11627190672024</c:v>
                </c:pt>
                <c:pt idx="10879">
                  <c:v>2.0892099286689501</c:v>
                </c:pt>
                <c:pt idx="10880">
                  <c:v>2.1252680366780501</c:v>
                </c:pt>
                <c:pt idx="10881">
                  <c:v>2.1922747066052599</c:v>
                </c:pt>
                <c:pt idx="10882">
                  <c:v>2.21652774726057</c:v>
                </c:pt>
                <c:pt idx="10883">
                  <c:v>2.1650679676014799</c:v>
                </c:pt>
                <c:pt idx="10884">
                  <c:v>2.1251015387441998</c:v>
                </c:pt>
                <c:pt idx="10885">
                  <c:v>2.1859379692065701</c:v>
                </c:pt>
                <c:pt idx="10886">
                  <c:v>2.2892336351282401</c:v>
                </c:pt>
                <c:pt idx="10887">
                  <c:v>2.31071997044068</c:v>
                </c:pt>
                <c:pt idx="10888">
                  <c:v>2.2810099867704698</c:v>
                </c:pt>
                <c:pt idx="10889">
                  <c:v>2.3054171007291</c:v>
                </c:pt>
                <c:pt idx="10890">
                  <c:v>2.3644516714915298</c:v>
                </c:pt>
                <c:pt idx="10891">
                  <c:v>2.37875033300578</c:v>
                </c:pt>
                <c:pt idx="10892">
                  <c:v>2.3695334804864898</c:v>
                </c:pt>
                <c:pt idx="10893">
                  <c:v>2.40103984479952</c:v>
                </c:pt>
                <c:pt idx="10894">
                  <c:v>2.4640254791539098</c:v>
                </c:pt>
                <c:pt idx="10895">
                  <c:v>2.4742939683620402</c:v>
                </c:pt>
                <c:pt idx="10896">
                  <c:v>2.4510606223556599</c:v>
                </c:pt>
                <c:pt idx="10897">
                  <c:v>2.4733863374232001</c:v>
                </c:pt>
                <c:pt idx="10898">
                  <c:v>2.50841928394407</c:v>
                </c:pt>
                <c:pt idx="10899">
                  <c:v>2.45702403758873</c:v>
                </c:pt>
                <c:pt idx="10900">
                  <c:v>2.3924593547306001</c:v>
                </c:pt>
                <c:pt idx="10901">
                  <c:v>2.4248451610251398</c:v>
                </c:pt>
                <c:pt idx="10902">
                  <c:v>2.4989238311054098</c:v>
                </c:pt>
                <c:pt idx="10903">
                  <c:v>2.4837351540123702</c:v>
                </c:pt>
                <c:pt idx="10904">
                  <c:v>2.4103785353193601</c:v>
                </c:pt>
                <c:pt idx="10905">
                  <c:v>2.40153195522059</c:v>
                </c:pt>
                <c:pt idx="10906">
                  <c:v>2.4541574774600501</c:v>
                </c:pt>
                <c:pt idx="10907">
                  <c:v>2.4212853335973201</c:v>
                </c:pt>
                <c:pt idx="10908">
                  <c:v>2.3166766006929</c:v>
                </c:pt>
                <c:pt idx="10909">
                  <c:v>2.3117440985836999</c:v>
                </c:pt>
                <c:pt idx="10910">
                  <c:v>2.4259861487793102</c:v>
                </c:pt>
                <c:pt idx="10911">
                  <c:v>2.4469357852392699</c:v>
                </c:pt>
                <c:pt idx="10912">
                  <c:v>2.3250820567936401</c:v>
                </c:pt>
                <c:pt idx="10913">
                  <c:v>2.24341072872839</c:v>
                </c:pt>
                <c:pt idx="10914">
                  <c:v>2.3065595956587499</c:v>
                </c:pt>
                <c:pt idx="10915">
                  <c:v>2.3322272114260798</c:v>
                </c:pt>
                <c:pt idx="10916">
                  <c:v>2.2541177331826501</c:v>
                </c:pt>
                <c:pt idx="10917">
                  <c:v>2.2001428106124301</c:v>
                </c:pt>
                <c:pt idx="10918">
                  <c:v>2.24334145518855</c:v>
                </c:pt>
                <c:pt idx="10919">
                  <c:v>2.2883701170686002</c:v>
                </c:pt>
                <c:pt idx="10920">
                  <c:v>2.2588887965312501</c:v>
                </c:pt>
                <c:pt idx="10921">
                  <c:v>2.1772827955895702</c:v>
                </c:pt>
                <c:pt idx="10922">
                  <c:v>2.1357590534847599</c:v>
                </c:pt>
                <c:pt idx="10923">
                  <c:v>2.1578849717457098</c:v>
                </c:pt>
                <c:pt idx="10924">
                  <c:v>2.1848933577394498</c:v>
                </c:pt>
                <c:pt idx="10925">
                  <c:v>2.1772339249667798</c:v>
                </c:pt>
                <c:pt idx="10926">
                  <c:v>2.1774175049789601</c:v>
                </c:pt>
                <c:pt idx="10927">
                  <c:v>2.1732683567227302</c:v>
                </c:pt>
                <c:pt idx="10928">
                  <c:v>2.1240977128169098</c:v>
                </c:pt>
                <c:pt idx="10929">
                  <c:v>2.0808056346532</c:v>
                </c:pt>
                <c:pt idx="10930">
                  <c:v>2.1144579518292201</c:v>
                </c:pt>
                <c:pt idx="10931">
                  <c:v>2.1824528955643201</c:v>
                </c:pt>
                <c:pt idx="10932">
                  <c:v>2.1948689140050099</c:v>
                </c:pt>
                <c:pt idx="10933">
                  <c:v>2.1365025616855302</c:v>
                </c:pt>
                <c:pt idx="10934">
                  <c:v>2.1203290517109199</c:v>
                </c:pt>
                <c:pt idx="10935">
                  <c:v>2.17482212013492</c:v>
                </c:pt>
                <c:pt idx="10936">
                  <c:v>2.1922815770358399</c:v>
                </c:pt>
                <c:pt idx="10937">
                  <c:v>2.1122937737401299</c:v>
                </c:pt>
                <c:pt idx="10938">
                  <c:v>2.0350134893313001</c:v>
                </c:pt>
                <c:pt idx="10939">
                  <c:v>2.0785827594946999</c:v>
                </c:pt>
                <c:pt idx="10940">
                  <c:v>2.1862269068101301</c:v>
                </c:pt>
                <c:pt idx="10941">
                  <c:v>2.21567819433188</c:v>
                </c:pt>
                <c:pt idx="10942">
                  <c:v>2.1187514191963799</c:v>
                </c:pt>
                <c:pt idx="10943">
                  <c:v>2.03164673030542</c:v>
                </c:pt>
                <c:pt idx="10944">
                  <c:v>2.0661018858171301</c:v>
                </c:pt>
                <c:pt idx="10945">
                  <c:v>2.1351216430898399</c:v>
                </c:pt>
                <c:pt idx="10946">
                  <c:v>2.0877833455721699</c:v>
                </c:pt>
                <c:pt idx="10947">
                  <c:v>1.98173724998626</c:v>
                </c:pt>
                <c:pt idx="10948">
                  <c:v>1.97753090336513</c:v>
                </c:pt>
                <c:pt idx="10949">
                  <c:v>2.0620168346978098</c:v>
                </c:pt>
                <c:pt idx="10950">
                  <c:v>2.08806285812536</c:v>
                </c:pt>
                <c:pt idx="10951">
                  <c:v>2.0218791126045801</c:v>
                </c:pt>
                <c:pt idx="10952">
                  <c:v>1.95449683532318</c:v>
                </c:pt>
                <c:pt idx="10953">
                  <c:v>1.9533568847309899</c:v>
                </c:pt>
                <c:pt idx="10954">
                  <c:v>2.0110098370705098</c:v>
                </c:pt>
                <c:pt idx="10955">
                  <c:v>2.05092911752386</c:v>
                </c:pt>
                <c:pt idx="10956">
                  <c:v>2.02112141535404</c:v>
                </c:pt>
                <c:pt idx="10957">
                  <c:v>1.98058417657561</c:v>
                </c:pt>
                <c:pt idx="10958">
                  <c:v>2.0327070878936202</c:v>
                </c:pt>
                <c:pt idx="10959">
                  <c:v>2.1143015628936701</c:v>
                </c:pt>
                <c:pt idx="10960">
                  <c:v>2.1088620835533698</c:v>
                </c:pt>
                <c:pt idx="10961">
                  <c:v>2.0238311752269</c:v>
                </c:pt>
                <c:pt idx="10962">
                  <c:v>2.0307276612965199</c:v>
                </c:pt>
                <c:pt idx="10963">
                  <c:v>2.1540352294475502</c:v>
                </c:pt>
                <c:pt idx="10964">
                  <c:v>2.2302813155912902</c:v>
                </c:pt>
                <c:pt idx="10965">
                  <c:v>2.1628587130710799</c:v>
                </c:pt>
                <c:pt idx="10966">
                  <c:v>2.0848948135695702</c:v>
                </c:pt>
                <c:pt idx="10967">
                  <c:v>2.1432276606315801</c:v>
                </c:pt>
                <c:pt idx="10968">
                  <c:v>2.2658745345079798</c:v>
                </c:pt>
                <c:pt idx="10969">
                  <c:v>2.2832063202954198</c:v>
                </c:pt>
                <c:pt idx="10970">
                  <c:v>2.1787683345752602</c:v>
                </c:pt>
                <c:pt idx="10971">
                  <c:v>2.1381706396666198</c:v>
                </c:pt>
                <c:pt idx="10972">
                  <c:v>2.26604685231429</c:v>
                </c:pt>
                <c:pt idx="10973">
                  <c:v>2.39461208220481</c:v>
                </c:pt>
                <c:pt idx="10974">
                  <c:v>2.36225754677052</c:v>
                </c:pt>
                <c:pt idx="10975">
                  <c:v>2.244371118678</c:v>
                </c:pt>
                <c:pt idx="10976">
                  <c:v>2.2456984994374598</c:v>
                </c:pt>
                <c:pt idx="10977">
                  <c:v>2.3756369789515301</c:v>
                </c:pt>
                <c:pt idx="10978">
                  <c:v>2.4398300702338802</c:v>
                </c:pt>
                <c:pt idx="10979">
                  <c:v>2.3569140654526501</c:v>
                </c:pt>
                <c:pt idx="10980">
                  <c:v>2.2998746814993298</c:v>
                </c:pt>
                <c:pt idx="10981">
                  <c:v>2.3903538992938</c:v>
                </c:pt>
                <c:pt idx="10982">
                  <c:v>2.5086282833331901</c:v>
                </c:pt>
                <c:pt idx="10983">
                  <c:v>2.5157440833630602</c:v>
                </c:pt>
                <c:pt idx="10984">
                  <c:v>2.4179623433102702</c:v>
                </c:pt>
                <c:pt idx="10985">
                  <c:v>2.37499520539515</c:v>
                </c:pt>
                <c:pt idx="10986">
                  <c:v>2.4525352891960401</c:v>
                </c:pt>
                <c:pt idx="10987">
                  <c:v>2.5627684389001999</c:v>
                </c:pt>
                <c:pt idx="10988">
                  <c:v>2.56137000961531</c:v>
                </c:pt>
                <c:pt idx="10989">
                  <c:v>2.4712779392043198</c:v>
                </c:pt>
                <c:pt idx="10990">
                  <c:v>2.45698068917538</c:v>
                </c:pt>
                <c:pt idx="10991">
                  <c:v>2.58858545096022</c:v>
                </c:pt>
                <c:pt idx="10992">
                  <c:v>2.6824146582180002</c:v>
                </c:pt>
                <c:pt idx="10993">
                  <c:v>2.5736758816602698</c:v>
                </c:pt>
                <c:pt idx="10994">
                  <c:v>2.4273770848993101</c:v>
                </c:pt>
                <c:pt idx="10995">
                  <c:v>2.4887581236387799</c:v>
                </c:pt>
                <c:pt idx="10996">
                  <c:v>2.6754928035648202</c:v>
                </c:pt>
                <c:pt idx="10997">
                  <c:v>2.7095625016868801</c:v>
                </c:pt>
                <c:pt idx="10998">
                  <c:v>2.5580845396052401</c:v>
                </c:pt>
                <c:pt idx="10999">
                  <c:v>2.4828511347038198</c:v>
                </c:pt>
                <c:pt idx="11000">
                  <c:v>2.57463408715331</c:v>
                </c:pt>
                <c:pt idx="11001">
                  <c:v>2.6612810632812902</c:v>
                </c:pt>
                <c:pt idx="11002">
                  <c:v>2.5986916881717201</c:v>
                </c:pt>
                <c:pt idx="11003">
                  <c:v>2.49684534148399</c:v>
                </c:pt>
                <c:pt idx="11004">
                  <c:v>2.49972281105955</c:v>
                </c:pt>
                <c:pt idx="11005">
                  <c:v>2.6106737867243299</c:v>
                </c:pt>
                <c:pt idx="11006">
                  <c:v>2.6675807903305002</c:v>
                </c:pt>
                <c:pt idx="11007">
                  <c:v>2.5779250494466601</c:v>
                </c:pt>
                <c:pt idx="11008">
                  <c:v>2.4701917793996402</c:v>
                </c:pt>
                <c:pt idx="11009">
                  <c:v>2.49202057162428</c:v>
                </c:pt>
                <c:pt idx="11010">
                  <c:v>2.6041270477423502</c:v>
                </c:pt>
                <c:pt idx="11011">
                  <c:v>2.6194875436666298</c:v>
                </c:pt>
                <c:pt idx="11012">
                  <c:v>2.5317846122589698</c:v>
                </c:pt>
                <c:pt idx="11013">
                  <c:v>2.5038756606879602</c:v>
                </c:pt>
                <c:pt idx="11014">
                  <c:v>2.5974057266155999</c:v>
                </c:pt>
                <c:pt idx="11015">
                  <c:v>2.6467683702854399</c:v>
                </c:pt>
                <c:pt idx="11016">
                  <c:v>2.5764760084708</c:v>
                </c:pt>
                <c:pt idx="11017">
                  <c:v>2.4926845371639499</c:v>
                </c:pt>
                <c:pt idx="11018">
                  <c:v>2.5020372210350099</c:v>
                </c:pt>
                <c:pt idx="11019">
                  <c:v>2.5587788470878201</c:v>
                </c:pt>
                <c:pt idx="11020">
                  <c:v>2.58071597945341</c:v>
                </c:pt>
                <c:pt idx="11021">
                  <c:v>2.5559741227093098</c:v>
                </c:pt>
                <c:pt idx="11022">
                  <c:v>2.5460460276548802</c:v>
                </c:pt>
                <c:pt idx="11023">
                  <c:v>2.55659549480752</c:v>
                </c:pt>
                <c:pt idx="11024">
                  <c:v>2.55574229569801</c:v>
                </c:pt>
                <c:pt idx="11025">
                  <c:v>2.5392997263205999</c:v>
                </c:pt>
                <c:pt idx="11026">
                  <c:v>2.5334596315967399</c:v>
                </c:pt>
                <c:pt idx="11027">
                  <c:v>2.5326412585523799</c:v>
                </c:pt>
                <c:pt idx="11028">
                  <c:v>2.5282141166329501</c:v>
                </c:pt>
                <c:pt idx="11029">
                  <c:v>2.5361456173135499</c:v>
                </c:pt>
                <c:pt idx="11030">
                  <c:v>2.55817640438014</c:v>
                </c:pt>
                <c:pt idx="11031">
                  <c:v>2.5820750079977399</c:v>
                </c:pt>
                <c:pt idx="11032">
                  <c:v>2.5809443906110499</c:v>
                </c:pt>
                <c:pt idx="11033">
                  <c:v>2.53500918530625</c:v>
                </c:pt>
                <c:pt idx="11034">
                  <c:v>2.4689166652562999</c:v>
                </c:pt>
                <c:pt idx="11035">
                  <c:v>2.4633599097680801</c:v>
                </c:pt>
                <c:pt idx="11036">
                  <c:v>2.53609081084246</c:v>
                </c:pt>
                <c:pt idx="11037">
                  <c:v>2.58126474090008</c:v>
                </c:pt>
                <c:pt idx="11038">
                  <c:v>2.4978849960496201</c:v>
                </c:pt>
                <c:pt idx="11039">
                  <c:v>2.4000052872803699</c:v>
                </c:pt>
                <c:pt idx="11040">
                  <c:v>2.42254826310519</c:v>
                </c:pt>
                <c:pt idx="11041">
                  <c:v>2.4945884594840702</c:v>
                </c:pt>
                <c:pt idx="11042">
                  <c:v>2.4465068277112998</c:v>
                </c:pt>
                <c:pt idx="11043">
                  <c:v>2.3453335477241501</c:v>
                </c:pt>
                <c:pt idx="11044">
                  <c:v>2.3447188798293399</c:v>
                </c:pt>
                <c:pt idx="11045">
                  <c:v>2.4338372616704702</c:v>
                </c:pt>
                <c:pt idx="11046">
                  <c:v>2.4492717692470101</c:v>
                </c:pt>
                <c:pt idx="11047">
                  <c:v>2.3675601837235498</c:v>
                </c:pt>
                <c:pt idx="11048">
                  <c:v>2.3013049487595301</c:v>
                </c:pt>
                <c:pt idx="11049">
                  <c:v>2.3452695432978601</c:v>
                </c:pt>
                <c:pt idx="11050">
                  <c:v>2.4018269423510898</c:v>
                </c:pt>
                <c:pt idx="11051">
                  <c:v>2.3701702508475901</c:v>
                </c:pt>
                <c:pt idx="11052">
                  <c:v>2.3235865345444799</c:v>
                </c:pt>
                <c:pt idx="11053">
                  <c:v>2.3568871887181002</c:v>
                </c:pt>
                <c:pt idx="11054">
                  <c:v>2.4159724135070402</c:v>
                </c:pt>
                <c:pt idx="11055">
                  <c:v>2.3977722088828699</c:v>
                </c:pt>
                <c:pt idx="11056">
                  <c:v>2.3071713069291202</c:v>
                </c:pt>
                <c:pt idx="11057">
                  <c:v>2.26157417880408</c:v>
                </c:pt>
                <c:pt idx="11058">
                  <c:v>2.3243038071228401</c:v>
                </c:pt>
                <c:pt idx="11059">
                  <c:v>2.4083008546403399</c:v>
                </c:pt>
                <c:pt idx="11060">
                  <c:v>2.3926455007562302</c:v>
                </c:pt>
                <c:pt idx="11061">
                  <c:v>2.30314726396875</c:v>
                </c:pt>
                <c:pt idx="11062">
                  <c:v>2.2778657757675198</c:v>
                </c:pt>
                <c:pt idx="11063">
                  <c:v>2.34897174941191</c:v>
                </c:pt>
                <c:pt idx="11064">
                  <c:v>2.38400279438775</c:v>
                </c:pt>
                <c:pt idx="11065">
                  <c:v>2.3027596473608698</c:v>
                </c:pt>
                <c:pt idx="11066">
                  <c:v>2.2093014543640201</c:v>
                </c:pt>
                <c:pt idx="11067">
                  <c:v>2.2409442793045402</c:v>
                </c:pt>
                <c:pt idx="11068">
                  <c:v>2.3545018795211301</c:v>
                </c:pt>
                <c:pt idx="11069">
                  <c:v>2.37867989750647</c:v>
                </c:pt>
                <c:pt idx="11070">
                  <c:v>2.2750362990278599</c:v>
                </c:pt>
                <c:pt idx="11071">
                  <c:v>2.2120891013388899</c:v>
                </c:pt>
                <c:pt idx="11072">
                  <c:v>2.2773430767709102</c:v>
                </c:pt>
                <c:pt idx="11073">
                  <c:v>2.3496183476275898</c:v>
                </c:pt>
                <c:pt idx="11074">
                  <c:v>2.3020424759766298</c:v>
                </c:pt>
                <c:pt idx="11075">
                  <c:v>2.2197179959387001</c:v>
                </c:pt>
                <c:pt idx="11076">
                  <c:v>2.2421374542433301</c:v>
                </c:pt>
                <c:pt idx="11077">
                  <c:v>2.34062906890248</c:v>
                </c:pt>
                <c:pt idx="11078">
                  <c:v>2.3726738381104302</c:v>
                </c:pt>
                <c:pt idx="11079">
                  <c:v>2.3009271480260902</c:v>
                </c:pt>
                <c:pt idx="11080">
                  <c:v>2.2546378903944699</c:v>
                </c:pt>
                <c:pt idx="11081">
                  <c:v>2.3144899648939301</c:v>
                </c:pt>
                <c:pt idx="11082">
                  <c:v>2.4018329774382998</c:v>
                </c:pt>
                <c:pt idx="11083">
                  <c:v>2.3796078413420001</c:v>
                </c:pt>
                <c:pt idx="11084">
                  <c:v>2.3178463375219902</c:v>
                </c:pt>
                <c:pt idx="11085">
                  <c:v>2.3395193828824401</c:v>
                </c:pt>
                <c:pt idx="11086">
                  <c:v>2.43176458719608</c:v>
                </c:pt>
                <c:pt idx="11087">
                  <c:v>2.4499248755598</c:v>
                </c:pt>
                <c:pt idx="11088">
                  <c:v>2.3632260568864099</c:v>
                </c:pt>
                <c:pt idx="11089">
                  <c:v>2.32094401177388</c:v>
                </c:pt>
                <c:pt idx="11090">
                  <c:v>2.4096318807085502</c:v>
                </c:pt>
                <c:pt idx="11091">
                  <c:v>2.4901844923458301</c:v>
                </c:pt>
                <c:pt idx="11092">
                  <c:v>2.4270275964871</c:v>
                </c:pt>
                <c:pt idx="11093">
                  <c:v>2.3321382601230298</c:v>
                </c:pt>
                <c:pt idx="11094">
                  <c:v>2.3662907564173099</c:v>
                </c:pt>
                <c:pt idx="11095">
                  <c:v>2.4710137495853099</c:v>
                </c:pt>
                <c:pt idx="11096">
                  <c:v>2.4690369845375799</c:v>
                </c:pt>
                <c:pt idx="11097">
                  <c:v>2.3561412204128902</c:v>
                </c:pt>
                <c:pt idx="11098">
                  <c:v>2.31643645566069</c:v>
                </c:pt>
                <c:pt idx="11099">
                  <c:v>2.4090713128218</c:v>
                </c:pt>
                <c:pt idx="11100">
                  <c:v>2.5251307821730502</c:v>
                </c:pt>
                <c:pt idx="11101">
                  <c:v>2.53709068158927</c:v>
                </c:pt>
                <c:pt idx="11102">
                  <c:v>2.4637345446744199</c:v>
                </c:pt>
                <c:pt idx="11103">
                  <c:v>2.4193200614019998</c:v>
                </c:pt>
                <c:pt idx="11104">
                  <c:v>2.4896060735118701</c:v>
                </c:pt>
                <c:pt idx="11105">
                  <c:v>2.5973268452653002</c:v>
                </c:pt>
                <c:pt idx="11106">
                  <c:v>2.6129573969960198</c:v>
                </c:pt>
                <c:pt idx="11107">
                  <c:v>2.5437057826367599</c:v>
                </c:pt>
                <c:pt idx="11108">
                  <c:v>2.5615000132397499</c:v>
                </c:pt>
                <c:pt idx="11109">
                  <c:v>2.6930223375741198</c:v>
                </c:pt>
                <c:pt idx="11110">
                  <c:v>2.7822710510223998</c:v>
                </c:pt>
                <c:pt idx="11111">
                  <c:v>2.7329544459660302</c:v>
                </c:pt>
                <c:pt idx="11112">
                  <c:v>2.67272636674346</c:v>
                </c:pt>
                <c:pt idx="11113">
                  <c:v>2.7196695429331101</c:v>
                </c:pt>
                <c:pt idx="11114">
                  <c:v>2.8092272853851301</c:v>
                </c:pt>
                <c:pt idx="11115">
                  <c:v>2.84588736618683</c:v>
                </c:pt>
                <c:pt idx="11116">
                  <c:v>2.84292486635435</c:v>
                </c:pt>
                <c:pt idx="11117">
                  <c:v>2.8643898067095601</c:v>
                </c:pt>
                <c:pt idx="11118">
                  <c:v>2.8878698065910902</c:v>
                </c:pt>
                <c:pt idx="11119">
                  <c:v>2.8659270713743501</c:v>
                </c:pt>
                <c:pt idx="11120">
                  <c:v>2.8144841041527502</c:v>
                </c:pt>
                <c:pt idx="11121">
                  <c:v>2.7929536229173202</c:v>
                </c:pt>
                <c:pt idx="11122">
                  <c:v>2.8197017673964599</c:v>
                </c:pt>
                <c:pt idx="11123">
                  <c:v>2.8178713412961098</c:v>
                </c:pt>
                <c:pt idx="11124">
                  <c:v>2.7506996787704798</c:v>
                </c:pt>
                <c:pt idx="11125">
                  <c:v>2.6924176087640701</c:v>
                </c:pt>
                <c:pt idx="11126">
                  <c:v>2.70022086340088</c:v>
                </c:pt>
                <c:pt idx="11127">
                  <c:v>2.7329122747009502</c:v>
                </c:pt>
                <c:pt idx="11128">
                  <c:v>2.69299371172192</c:v>
                </c:pt>
                <c:pt idx="11129">
                  <c:v>2.63120631221275</c:v>
                </c:pt>
                <c:pt idx="11130">
                  <c:v>2.6524023428447201</c:v>
                </c:pt>
                <c:pt idx="11131">
                  <c:v>2.7002977874408698</c:v>
                </c:pt>
                <c:pt idx="11132">
                  <c:v>2.6773551128145501</c:v>
                </c:pt>
                <c:pt idx="11133">
                  <c:v>2.6372536586195099</c:v>
                </c:pt>
                <c:pt idx="11134">
                  <c:v>2.68589387795573</c:v>
                </c:pt>
                <c:pt idx="11135">
                  <c:v>2.7474600493310599</c:v>
                </c:pt>
                <c:pt idx="11136">
                  <c:v>2.7046958772790202</c:v>
                </c:pt>
                <c:pt idx="11137">
                  <c:v>2.62107286152902</c:v>
                </c:pt>
                <c:pt idx="11138">
                  <c:v>2.6397336740859401</c:v>
                </c:pt>
                <c:pt idx="11139">
                  <c:v>2.7002689992261599</c:v>
                </c:pt>
                <c:pt idx="11140">
                  <c:v>2.63937625277641</c:v>
                </c:pt>
                <c:pt idx="11141">
                  <c:v>2.5481048034640001</c:v>
                </c:pt>
                <c:pt idx="11142">
                  <c:v>2.57881181450764</c:v>
                </c:pt>
                <c:pt idx="11143">
                  <c:v>2.6411021830521801</c:v>
                </c:pt>
                <c:pt idx="11144">
                  <c:v>2.5536476910552</c:v>
                </c:pt>
                <c:pt idx="11145">
                  <c:v>2.4113774091279501</c:v>
                </c:pt>
                <c:pt idx="11146">
                  <c:v>2.4073710377558299</c:v>
                </c:pt>
                <c:pt idx="11147">
                  <c:v>2.4869579086834901</c:v>
                </c:pt>
                <c:pt idx="11148">
                  <c:v>2.4709811497434302</c:v>
                </c:pt>
                <c:pt idx="11149">
                  <c:v>2.3839623963207899</c:v>
                </c:pt>
                <c:pt idx="11150">
                  <c:v>2.3867178328591301</c:v>
                </c:pt>
                <c:pt idx="11151">
                  <c:v>2.4789942494433799</c:v>
                </c:pt>
                <c:pt idx="11152">
                  <c:v>2.4824784370780999</c:v>
                </c:pt>
                <c:pt idx="11153">
                  <c:v>2.3510991339753602</c:v>
                </c:pt>
                <c:pt idx="11154">
                  <c:v>2.2948565160581</c:v>
                </c:pt>
                <c:pt idx="11155">
                  <c:v>2.3966100404197701</c:v>
                </c:pt>
                <c:pt idx="11156">
                  <c:v>2.4763237191924001</c:v>
                </c:pt>
                <c:pt idx="11157">
                  <c:v>2.4114880861154102</c:v>
                </c:pt>
                <c:pt idx="11158">
                  <c:v>2.3024014463542199</c:v>
                </c:pt>
                <c:pt idx="11159">
                  <c:v>2.3172670686913599</c:v>
                </c:pt>
                <c:pt idx="11160">
                  <c:v>2.3920403862818902</c:v>
                </c:pt>
                <c:pt idx="11161">
                  <c:v>2.3566193811617002</c:v>
                </c:pt>
                <c:pt idx="11162">
                  <c:v>2.22482102367547</c:v>
                </c:pt>
                <c:pt idx="11163">
                  <c:v>2.1879244768341901</c:v>
                </c:pt>
                <c:pt idx="11164">
                  <c:v>2.30294796908897</c:v>
                </c:pt>
                <c:pt idx="11165">
                  <c:v>2.3816275076376598</c:v>
                </c:pt>
                <c:pt idx="11166">
                  <c:v>2.3023178623097902</c:v>
                </c:pt>
                <c:pt idx="11167">
                  <c:v>2.16598650392964</c:v>
                </c:pt>
                <c:pt idx="11168">
                  <c:v>2.1628083959184599</c:v>
                </c:pt>
                <c:pt idx="11169">
                  <c:v>2.2649335572930398</c:v>
                </c:pt>
                <c:pt idx="11170">
                  <c:v>2.30822768586411</c:v>
                </c:pt>
                <c:pt idx="11171">
                  <c:v>2.1997756656901202</c:v>
                </c:pt>
                <c:pt idx="11172">
                  <c:v>2.1029233473503899</c:v>
                </c:pt>
                <c:pt idx="11173">
                  <c:v>2.16621214176187</c:v>
                </c:pt>
                <c:pt idx="11174">
                  <c:v>2.2577852393166098</c:v>
                </c:pt>
                <c:pt idx="11175">
                  <c:v>2.1672065547805599</c:v>
                </c:pt>
                <c:pt idx="11176">
                  <c:v>1.98957410290643</c:v>
                </c:pt>
                <c:pt idx="11177">
                  <c:v>1.97457539582394</c:v>
                </c:pt>
                <c:pt idx="11178">
                  <c:v>2.0915641909706801</c:v>
                </c:pt>
                <c:pt idx="11179">
                  <c:v>2.1196217000034898</c:v>
                </c:pt>
                <c:pt idx="11180">
                  <c:v>2.00667429684224</c:v>
                </c:pt>
                <c:pt idx="11181">
                  <c:v>1.93322830086631</c:v>
                </c:pt>
                <c:pt idx="11182">
                  <c:v>2.0049082458092302</c:v>
                </c:pt>
                <c:pt idx="11183">
                  <c:v>2.1142765738719902</c:v>
                </c:pt>
                <c:pt idx="11184">
                  <c:v>2.0612768819462102</c:v>
                </c:pt>
                <c:pt idx="11185">
                  <c:v>1.89443124313702</c:v>
                </c:pt>
                <c:pt idx="11186">
                  <c:v>1.8509395649943901</c:v>
                </c:pt>
                <c:pt idx="11187">
                  <c:v>2.00613664783836</c:v>
                </c:pt>
                <c:pt idx="11188">
                  <c:v>2.1050476899715198</c:v>
                </c:pt>
                <c:pt idx="11189">
                  <c:v>1.99054111429642</c:v>
                </c:pt>
                <c:pt idx="11190">
                  <c:v>1.8286030161606801</c:v>
                </c:pt>
                <c:pt idx="11191">
                  <c:v>1.8617000985348799</c:v>
                </c:pt>
                <c:pt idx="11192">
                  <c:v>1.98275622313329</c:v>
                </c:pt>
                <c:pt idx="11193">
                  <c:v>1.9872123116154801</c:v>
                </c:pt>
                <c:pt idx="11194">
                  <c:v>1.85637774902251</c:v>
                </c:pt>
                <c:pt idx="11195">
                  <c:v>1.76255319460653</c:v>
                </c:pt>
                <c:pt idx="11196">
                  <c:v>1.8162670966593299</c:v>
                </c:pt>
                <c:pt idx="11197">
                  <c:v>1.8713679426590399</c:v>
                </c:pt>
                <c:pt idx="11198">
                  <c:v>1.7890202019230299</c:v>
                </c:pt>
                <c:pt idx="11199">
                  <c:v>1.7117798672228299</c:v>
                </c:pt>
                <c:pt idx="11200">
                  <c:v>1.76989904545538</c:v>
                </c:pt>
                <c:pt idx="11201">
                  <c:v>1.8225649102741599</c:v>
                </c:pt>
                <c:pt idx="11202">
                  <c:v>1.7135271369317</c:v>
                </c:pt>
                <c:pt idx="11203">
                  <c:v>1.6214314371947001</c:v>
                </c:pt>
                <c:pt idx="11204">
                  <c:v>1.72590920565897</c:v>
                </c:pt>
                <c:pt idx="11205">
                  <c:v>1.8749162160900901</c:v>
                </c:pt>
                <c:pt idx="11206">
                  <c:v>1.7946891082641501</c:v>
                </c:pt>
                <c:pt idx="11207">
                  <c:v>1.5968886219441401</c:v>
                </c:pt>
                <c:pt idx="11208">
                  <c:v>1.5917790565941601</c:v>
                </c:pt>
                <c:pt idx="11209">
                  <c:v>1.8045247361549599</c:v>
                </c:pt>
                <c:pt idx="11210">
                  <c:v>1.95562625049936</c:v>
                </c:pt>
                <c:pt idx="11211">
                  <c:v>1.8382192992597399</c:v>
                </c:pt>
                <c:pt idx="11212">
                  <c:v>1.6478448358871101</c:v>
                </c:pt>
                <c:pt idx="11213">
                  <c:v>1.6795156616362701</c:v>
                </c:pt>
                <c:pt idx="11214">
                  <c:v>1.90516093067717</c:v>
                </c:pt>
                <c:pt idx="11215">
                  <c:v>2.0079037418781098</c:v>
                </c:pt>
                <c:pt idx="11216">
                  <c:v>1.8210569938483401</c:v>
                </c:pt>
                <c:pt idx="11217">
                  <c:v>1.6203508982659101</c:v>
                </c:pt>
                <c:pt idx="11218">
                  <c:v>1.68016293270537</c:v>
                </c:pt>
                <c:pt idx="11219">
                  <c:v>1.92340034113118</c:v>
                </c:pt>
                <c:pt idx="11220">
                  <c:v>1.9850606757709299</c:v>
                </c:pt>
                <c:pt idx="11221">
                  <c:v>1.7804019788112799</c:v>
                </c:pt>
                <c:pt idx="11222">
                  <c:v>1.5968384063716099</c:v>
                </c:pt>
                <c:pt idx="11223">
                  <c:v>1.6766080583437599</c:v>
                </c:pt>
                <c:pt idx="11224">
                  <c:v>1.8790613284289699</c:v>
                </c:pt>
                <c:pt idx="11225">
                  <c:v>1.8668074844588001</c:v>
                </c:pt>
                <c:pt idx="11226">
                  <c:v>1.6518742847274499</c:v>
                </c:pt>
                <c:pt idx="11227">
                  <c:v>1.55673984362799</c:v>
                </c:pt>
                <c:pt idx="11228">
                  <c:v>1.72774921545844</c:v>
                </c:pt>
                <c:pt idx="11229">
                  <c:v>1.89266991677033</c:v>
                </c:pt>
                <c:pt idx="11230">
                  <c:v>1.80248388907431</c:v>
                </c:pt>
                <c:pt idx="11231">
                  <c:v>1.5947334610200801</c:v>
                </c:pt>
                <c:pt idx="11232">
                  <c:v>1.56912997975497</c:v>
                </c:pt>
                <c:pt idx="11233">
                  <c:v>1.73532892235186</c:v>
                </c:pt>
                <c:pt idx="11234">
                  <c:v>1.8411236479509601</c:v>
                </c:pt>
                <c:pt idx="11235">
                  <c:v>1.72506750718905</c:v>
                </c:pt>
                <c:pt idx="11236">
                  <c:v>1.5971054615860101</c:v>
                </c:pt>
                <c:pt idx="11237">
                  <c:v>1.6703336337846699</c:v>
                </c:pt>
                <c:pt idx="11238">
                  <c:v>1.80505667490618</c:v>
                </c:pt>
                <c:pt idx="11239">
                  <c:v>1.7998926715985899</c:v>
                </c:pt>
                <c:pt idx="11240">
                  <c:v>1.69480908402124</c:v>
                </c:pt>
                <c:pt idx="11241">
                  <c:v>1.6837685317445299</c:v>
                </c:pt>
                <c:pt idx="11242">
                  <c:v>1.82142820482461</c:v>
                </c:pt>
                <c:pt idx="11243">
                  <c:v>1.9350957298643101</c:v>
                </c:pt>
                <c:pt idx="11244">
                  <c:v>1.89118569977421</c:v>
                </c:pt>
                <c:pt idx="11245">
                  <c:v>1.8069221780964699</c:v>
                </c:pt>
                <c:pt idx="11246">
                  <c:v>1.8687136323001501</c:v>
                </c:pt>
                <c:pt idx="11247">
                  <c:v>1.9913105013132699</c:v>
                </c:pt>
                <c:pt idx="11248">
                  <c:v>1.9668326687768101</c:v>
                </c:pt>
                <c:pt idx="11249">
                  <c:v>1.85670527398237</c:v>
                </c:pt>
                <c:pt idx="11250">
                  <c:v>1.8893917007724299</c:v>
                </c:pt>
                <c:pt idx="11251">
                  <c:v>2.0411649999070201</c:v>
                </c:pt>
                <c:pt idx="11252">
                  <c:v>2.0611676623770001</c:v>
                </c:pt>
                <c:pt idx="11253">
                  <c:v>1.9207617130744601</c:v>
                </c:pt>
                <c:pt idx="11254">
                  <c:v>1.83777915702516</c:v>
                </c:pt>
                <c:pt idx="11255">
                  <c:v>1.91291929717691</c:v>
                </c:pt>
                <c:pt idx="11256">
                  <c:v>1.98405296563204</c:v>
                </c:pt>
                <c:pt idx="11257">
                  <c:v>1.9366798751357801</c:v>
                </c:pt>
                <c:pt idx="11258">
                  <c:v>1.85809455570158</c:v>
                </c:pt>
                <c:pt idx="11259">
                  <c:v>1.8630657491606599</c:v>
                </c:pt>
                <c:pt idx="11260">
                  <c:v>1.9207052282946899</c:v>
                </c:pt>
                <c:pt idx="11261">
                  <c:v>1.9274422953735899</c:v>
                </c:pt>
                <c:pt idx="11262">
                  <c:v>1.8613201581673999</c:v>
                </c:pt>
                <c:pt idx="11263">
                  <c:v>1.8180327032372301</c:v>
                </c:pt>
                <c:pt idx="11264">
                  <c:v>1.8653984520611799</c:v>
                </c:pt>
                <c:pt idx="11265">
                  <c:v>1.91004694896889</c:v>
                </c:pt>
                <c:pt idx="11266">
                  <c:v>1.8667618018012799</c:v>
                </c:pt>
                <c:pt idx="11267">
                  <c:v>1.8018180886831201</c:v>
                </c:pt>
                <c:pt idx="11268">
                  <c:v>1.8267480762433399</c:v>
                </c:pt>
                <c:pt idx="11269">
                  <c:v>1.86573149987985</c:v>
                </c:pt>
                <c:pt idx="11270">
                  <c:v>1.82468050921971</c:v>
                </c:pt>
                <c:pt idx="11271">
                  <c:v>1.7504510152359301</c:v>
                </c:pt>
                <c:pt idx="11272">
                  <c:v>1.75646454655937</c:v>
                </c:pt>
                <c:pt idx="11273">
                  <c:v>1.82534005612244</c:v>
                </c:pt>
                <c:pt idx="11274">
                  <c:v>1.82205084520377</c:v>
                </c:pt>
                <c:pt idx="11275">
                  <c:v>1.7132872125490199</c:v>
                </c:pt>
                <c:pt idx="11276">
                  <c:v>1.6157895013509</c:v>
                </c:pt>
                <c:pt idx="11277">
                  <c:v>1.6653354783854499</c:v>
                </c:pt>
                <c:pt idx="11278">
                  <c:v>1.77437575687668</c:v>
                </c:pt>
                <c:pt idx="11279">
                  <c:v>1.7412994122397201</c:v>
                </c:pt>
                <c:pt idx="11280">
                  <c:v>1.5521609453851799</c:v>
                </c:pt>
                <c:pt idx="11281">
                  <c:v>1.4875133681432799</c:v>
                </c:pt>
                <c:pt idx="11282">
                  <c:v>1.6366067021683599</c:v>
                </c:pt>
                <c:pt idx="11283">
                  <c:v>1.72854268527204</c:v>
                </c:pt>
                <c:pt idx="11284">
                  <c:v>1.5734261712653901</c:v>
                </c:pt>
                <c:pt idx="11285">
                  <c:v>1.38070267993933</c:v>
                </c:pt>
                <c:pt idx="11286">
                  <c:v>1.4070967246244499</c:v>
                </c:pt>
                <c:pt idx="11287">
                  <c:v>1.5532404103434601</c:v>
                </c:pt>
                <c:pt idx="11288">
                  <c:v>1.5757842841429099</c:v>
                </c:pt>
                <c:pt idx="11289">
                  <c:v>1.4559611388562299</c:v>
                </c:pt>
                <c:pt idx="11290">
                  <c:v>1.36047405486567</c:v>
                </c:pt>
                <c:pt idx="11291">
                  <c:v>1.37102389513032</c:v>
                </c:pt>
                <c:pt idx="11292">
                  <c:v>1.4451481370474399</c:v>
                </c:pt>
                <c:pt idx="11293">
                  <c:v>1.45090261888651</c:v>
                </c:pt>
                <c:pt idx="11294">
                  <c:v>1.34444093221908</c:v>
                </c:pt>
                <c:pt idx="11295">
                  <c:v>1.2703472209745399</c:v>
                </c:pt>
                <c:pt idx="11296">
                  <c:v>1.32436951473479</c:v>
                </c:pt>
                <c:pt idx="11297">
                  <c:v>1.39120385518903</c:v>
                </c:pt>
                <c:pt idx="11298">
                  <c:v>1.3421223887174101</c:v>
                </c:pt>
                <c:pt idx="11299">
                  <c:v>1.2217437639915201</c:v>
                </c:pt>
                <c:pt idx="11300">
                  <c:v>1.1595089828920699</c:v>
                </c:pt>
                <c:pt idx="11301">
                  <c:v>1.1914179273541801</c:v>
                </c:pt>
                <c:pt idx="11302">
                  <c:v>1.2205940496115599</c:v>
                </c:pt>
                <c:pt idx="11303">
                  <c:v>1.1636566287362</c:v>
                </c:pt>
                <c:pt idx="11304">
                  <c:v>1.08014834720637</c:v>
                </c:pt>
                <c:pt idx="11305">
                  <c:v>1.0488535221083499</c:v>
                </c:pt>
                <c:pt idx="11306">
                  <c:v>1.0678692769788201</c:v>
                </c:pt>
                <c:pt idx="11307">
                  <c:v>1.0304837288039099</c:v>
                </c:pt>
                <c:pt idx="11308">
                  <c:v>0.94389655781293402</c:v>
                </c:pt>
                <c:pt idx="11309">
                  <c:v>0.88354603050714697</c:v>
                </c:pt>
                <c:pt idx="11310">
                  <c:v>0.87206798333838198</c:v>
                </c:pt>
                <c:pt idx="11311">
                  <c:v>0.86578817343252001</c:v>
                </c:pt>
                <c:pt idx="11312">
                  <c:v>0.82979947178512203</c:v>
                </c:pt>
                <c:pt idx="11313">
                  <c:v>0.76653586180523803</c:v>
                </c:pt>
                <c:pt idx="11314">
                  <c:v>0.69676620490986296</c:v>
                </c:pt>
                <c:pt idx="11315">
                  <c:v>0.64900209503524298</c:v>
                </c:pt>
                <c:pt idx="11316">
                  <c:v>0.64771609059894697</c:v>
                </c:pt>
                <c:pt idx="11317">
                  <c:v>0.65654640970434697</c:v>
                </c:pt>
                <c:pt idx="11318">
                  <c:v>0.61007719210488098</c:v>
                </c:pt>
                <c:pt idx="11319">
                  <c:v>0.57790232028165101</c:v>
                </c:pt>
                <c:pt idx="11320">
                  <c:v>0.61751221812256996</c:v>
                </c:pt>
                <c:pt idx="11321">
                  <c:v>0.67342976741393501</c:v>
                </c:pt>
                <c:pt idx="11322">
                  <c:v>0.62024382191711402</c:v>
                </c:pt>
                <c:pt idx="11323">
                  <c:v>0.53512337880624705</c:v>
                </c:pt>
                <c:pt idx="11324">
                  <c:v>0.56344403948178001</c:v>
                </c:pt>
                <c:pt idx="11325">
                  <c:v>0.66569264461696698</c:v>
                </c:pt>
                <c:pt idx="11326">
                  <c:v>0.67227650230692804</c:v>
                </c:pt>
                <c:pt idx="11327">
                  <c:v>0.58254083115429001</c:v>
                </c:pt>
                <c:pt idx="11328">
                  <c:v>0.54952929804718997</c:v>
                </c:pt>
                <c:pt idx="11329">
                  <c:v>0.60404962105121696</c:v>
                </c:pt>
                <c:pt idx="11330">
                  <c:v>0.63000717712465304</c:v>
                </c:pt>
                <c:pt idx="11331">
                  <c:v>0.565711419046806</c:v>
                </c:pt>
                <c:pt idx="11332">
                  <c:v>0.50226143487519403</c:v>
                </c:pt>
                <c:pt idx="11333">
                  <c:v>0.52481051458376204</c:v>
                </c:pt>
                <c:pt idx="11334">
                  <c:v>0.59700714564061697</c:v>
                </c:pt>
                <c:pt idx="11335">
                  <c:v>0.59925317772494602</c:v>
                </c:pt>
                <c:pt idx="11336">
                  <c:v>0.51977441086063403</c:v>
                </c:pt>
                <c:pt idx="11337">
                  <c:v>0.44600994730424698</c:v>
                </c:pt>
                <c:pt idx="11338">
                  <c:v>0.455673387073318</c:v>
                </c:pt>
                <c:pt idx="11339">
                  <c:v>0.49511191451890102</c:v>
                </c:pt>
                <c:pt idx="11340">
                  <c:v>0.46492669619702498</c:v>
                </c:pt>
                <c:pt idx="11341">
                  <c:v>0.41196162241075701</c:v>
                </c:pt>
                <c:pt idx="11342">
                  <c:v>0.39897107086674999</c:v>
                </c:pt>
                <c:pt idx="11343">
                  <c:v>0.43611011546573702</c:v>
                </c:pt>
                <c:pt idx="11344">
                  <c:v>0.44395609141534398</c:v>
                </c:pt>
                <c:pt idx="11345">
                  <c:v>0.42862127154242502</c:v>
                </c:pt>
                <c:pt idx="11346">
                  <c:v>0.40050767413906302</c:v>
                </c:pt>
                <c:pt idx="11347">
                  <c:v>0.37803966357044699</c:v>
                </c:pt>
                <c:pt idx="11348">
                  <c:v>0.37195657728759102</c:v>
                </c:pt>
                <c:pt idx="11349">
                  <c:v>0.393165752768524</c:v>
                </c:pt>
                <c:pt idx="11350">
                  <c:v>0.44115333093259301</c:v>
                </c:pt>
                <c:pt idx="11351">
                  <c:v>0.465037563084365</c:v>
                </c:pt>
                <c:pt idx="11352">
                  <c:v>0.43983907422725099</c:v>
                </c:pt>
                <c:pt idx="11353">
                  <c:v>0.41671793242183203</c:v>
                </c:pt>
                <c:pt idx="11354">
                  <c:v>0.46611029559488698</c:v>
                </c:pt>
                <c:pt idx="11355">
                  <c:v>0.55320453488985699</c:v>
                </c:pt>
                <c:pt idx="11356">
                  <c:v>0.57500099867850396</c:v>
                </c:pt>
                <c:pt idx="11357">
                  <c:v>0.51142792516328905</c:v>
                </c:pt>
                <c:pt idx="11358">
                  <c:v>0.50149376198275697</c:v>
                </c:pt>
                <c:pt idx="11359">
                  <c:v>0.58810066698330798</c:v>
                </c:pt>
                <c:pt idx="11360">
                  <c:v>0.64404166842334098</c:v>
                </c:pt>
                <c:pt idx="11361">
                  <c:v>0.60287191412845598</c:v>
                </c:pt>
                <c:pt idx="11362">
                  <c:v>0.566351355362257</c:v>
                </c:pt>
                <c:pt idx="11363">
                  <c:v>0.60332691952956397</c:v>
                </c:pt>
                <c:pt idx="11364">
                  <c:v>0.65145216209187096</c:v>
                </c:pt>
                <c:pt idx="11365">
                  <c:v>0.64497375814963198</c:v>
                </c:pt>
                <c:pt idx="11366">
                  <c:v>0.63176197625102704</c:v>
                </c:pt>
                <c:pt idx="11367">
                  <c:v>0.64999627383612302</c:v>
                </c:pt>
                <c:pt idx="11368">
                  <c:v>0.67165225643024895</c:v>
                </c:pt>
                <c:pt idx="11369">
                  <c:v>0.68104829196910499</c:v>
                </c:pt>
                <c:pt idx="11370">
                  <c:v>0.68811509651737801</c:v>
                </c:pt>
                <c:pt idx="11371">
                  <c:v>0.70235242988842095</c:v>
                </c:pt>
                <c:pt idx="11372">
                  <c:v>0.70988399769592503</c:v>
                </c:pt>
                <c:pt idx="11373">
                  <c:v>0.73846381434267905</c:v>
                </c:pt>
                <c:pt idx="11374">
                  <c:v>0.811354023557044</c:v>
                </c:pt>
                <c:pt idx="11375">
                  <c:v>0.87069731798445105</c:v>
                </c:pt>
                <c:pt idx="11376">
                  <c:v>0.83556291058972898</c:v>
                </c:pt>
                <c:pt idx="11377">
                  <c:v>0.78042803571466302</c:v>
                </c:pt>
                <c:pt idx="11378">
                  <c:v>0.84677764202397998</c:v>
                </c:pt>
                <c:pt idx="11379">
                  <c:v>0.97387096953862295</c:v>
                </c:pt>
                <c:pt idx="11380">
                  <c:v>0.95310490668845205</c:v>
                </c:pt>
                <c:pt idx="11381">
                  <c:v>0.83334126523794705</c:v>
                </c:pt>
                <c:pt idx="11382">
                  <c:v>0.86452202991600302</c:v>
                </c:pt>
                <c:pt idx="11383">
                  <c:v>1.02214115810211</c:v>
                </c:pt>
                <c:pt idx="11384">
                  <c:v>1.0664179900347699</c:v>
                </c:pt>
                <c:pt idx="11385">
                  <c:v>0.94115397206395801</c:v>
                </c:pt>
                <c:pt idx="11386">
                  <c:v>0.840399034326893</c:v>
                </c:pt>
                <c:pt idx="11387">
                  <c:v>0.90617234338050401</c:v>
                </c:pt>
                <c:pt idx="11388">
                  <c:v>1.0222797437853599</c:v>
                </c:pt>
                <c:pt idx="11389">
                  <c:v>1.01591838177685</c:v>
                </c:pt>
                <c:pt idx="11390">
                  <c:v>0.94060470156604403</c:v>
                </c:pt>
                <c:pt idx="11391">
                  <c:v>0.95290080480583494</c:v>
                </c:pt>
                <c:pt idx="11392">
                  <c:v>1.02914279717003</c:v>
                </c:pt>
                <c:pt idx="11393">
                  <c:v>1.0444183753615399</c:v>
                </c:pt>
                <c:pt idx="11394">
                  <c:v>0.95578014136451295</c:v>
                </c:pt>
                <c:pt idx="11395">
                  <c:v>0.897357865899991</c:v>
                </c:pt>
                <c:pt idx="11396">
                  <c:v>0.95094805029664498</c:v>
                </c:pt>
                <c:pt idx="11397">
                  <c:v>1.0142087256700301</c:v>
                </c:pt>
                <c:pt idx="11398">
                  <c:v>0.97386449079844695</c:v>
                </c:pt>
                <c:pt idx="11399">
                  <c:v>0.883961633337918</c:v>
                </c:pt>
                <c:pt idx="11400">
                  <c:v>0.85865826119660904</c:v>
                </c:pt>
                <c:pt idx="11401">
                  <c:v>0.88243756021196795</c:v>
                </c:pt>
                <c:pt idx="11402">
                  <c:v>0.85418625503595502</c:v>
                </c:pt>
                <c:pt idx="11403">
                  <c:v>0.78710202803365803</c:v>
                </c:pt>
                <c:pt idx="11404">
                  <c:v>0.76214276644540702</c:v>
                </c:pt>
                <c:pt idx="11405">
                  <c:v>0.80188551993306501</c:v>
                </c:pt>
                <c:pt idx="11406">
                  <c:v>0.82871379460396999</c:v>
                </c:pt>
                <c:pt idx="11407">
                  <c:v>0.77735813256043595</c:v>
                </c:pt>
                <c:pt idx="11408">
                  <c:v>0.69321110477139303</c:v>
                </c:pt>
                <c:pt idx="11409">
                  <c:v>0.67236499180546605</c:v>
                </c:pt>
                <c:pt idx="11410">
                  <c:v>0.72550720507490496</c:v>
                </c:pt>
                <c:pt idx="11411">
                  <c:v>0.763138201114131</c:v>
                </c:pt>
                <c:pt idx="11412">
                  <c:v>0.76108005415525704</c:v>
                </c:pt>
                <c:pt idx="11413">
                  <c:v>0.72897591420769403</c:v>
                </c:pt>
                <c:pt idx="11414">
                  <c:v>0.67995776078991799</c:v>
                </c:pt>
                <c:pt idx="11415">
                  <c:v>0.66214332804514697</c:v>
                </c:pt>
                <c:pt idx="11416">
                  <c:v>0.71606510051409999</c:v>
                </c:pt>
                <c:pt idx="11417">
                  <c:v>0.74927069328417395</c:v>
                </c:pt>
                <c:pt idx="11418">
                  <c:v>0.69203994924706003</c:v>
                </c:pt>
                <c:pt idx="11419">
                  <c:v>0.62639480826319904</c:v>
                </c:pt>
                <c:pt idx="11420">
                  <c:v>0.70047716434024199</c:v>
                </c:pt>
                <c:pt idx="11421">
                  <c:v>0.819591030879394</c:v>
                </c:pt>
                <c:pt idx="11422">
                  <c:v>0.79713528135327705</c:v>
                </c:pt>
                <c:pt idx="11423">
                  <c:v>0.69221144073883001</c:v>
                </c:pt>
                <c:pt idx="11424">
                  <c:v>0.69845129121787797</c:v>
                </c:pt>
                <c:pt idx="11425">
                  <c:v>0.80901208245087697</c:v>
                </c:pt>
                <c:pt idx="11426">
                  <c:v>0.89229810517907904</c:v>
                </c:pt>
                <c:pt idx="11427">
                  <c:v>0.87298845239926903</c:v>
                </c:pt>
                <c:pt idx="11428">
                  <c:v>0.79924103031530003</c:v>
                </c:pt>
                <c:pt idx="11429">
                  <c:v>0.78653872369386502</c:v>
                </c:pt>
                <c:pt idx="11430">
                  <c:v>0.88966814615103795</c:v>
                </c:pt>
                <c:pt idx="11431">
                  <c:v>0.98986387066635395</c:v>
                </c:pt>
                <c:pt idx="11432">
                  <c:v>0.957143830853738</c:v>
                </c:pt>
                <c:pt idx="11433">
                  <c:v>0.85418466663619996</c:v>
                </c:pt>
                <c:pt idx="11434">
                  <c:v>0.85353579182758199</c:v>
                </c:pt>
                <c:pt idx="11435">
                  <c:v>0.978565037483349</c:v>
                </c:pt>
                <c:pt idx="11436">
                  <c:v>1.05920061143072</c:v>
                </c:pt>
                <c:pt idx="11437">
                  <c:v>1.00032358576513</c:v>
                </c:pt>
                <c:pt idx="11438">
                  <c:v>0.89371052454514199</c:v>
                </c:pt>
                <c:pt idx="11439">
                  <c:v>0.89311714942616005</c:v>
                </c:pt>
                <c:pt idx="11440">
                  <c:v>0.98495310118069301</c:v>
                </c:pt>
                <c:pt idx="11441">
                  <c:v>1.0339272777369</c:v>
                </c:pt>
                <c:pt idx="11442">
                  <c:v>0.98335141376681101</c:v>
                </c:pt>
                <c:pt idx="11443">
                  <c:v>0.92409011266239804</c:v>
                </c:pt>
                <c:pt idx="11444">
                  <c:v>0.95187750132416205</c:v>
                </c:pt>
                <c:pt idx="11445">
                  <c:v>1.0407013216010701</c:v>
                </c:pt>
                <c:pt idx="11446">
                  <c:v>1.07171897846487</c:v>
                </c:pt>
                <c:pt idx="11447">
                  <c:v>0.97932354726945903</c:v>
                </c:pt>
                <c:pt idx="11448">
                  <c:v>0.88856788286601296</c:v>
                </c:pt>
                <c:pt idx="11449">
                  <c:v>0.92204411344812298</c:v>
                </c:pt>
                <c:pt idx="11450">
                  <c:v>1.0387606794047799</c:v>
                </c:pt>
                <c:pt idx="11451">
                  <c:v>1.0717808185347699</c:v>
                </c:pt>
                <c:pt idx="11452">
                  <c:v>0.98845679436864398</c:v>
                </c:pt>
                <c:pt idx="11453">
                  <c:v>0.92014949218895403</c:v>
                </c:pt>
                <c:pt idx="11454">
                  <c:v>0.97534832841641605</c:v>
                </c:pt>
                <c:pt idx="11455">
                  <c:v>1.0586496286288101</c:v>
                </c:pt>
                <c:pt idx="11456">
                  <c:v>1.02937429481659</c:v>
                </c:pt>
                <c:pt idx="11457">
                  <c:v>0.91673445585740798</c:v>
                </c:pt>
                <c:pt idx="11458">
                  <c:v>0.86907821407862595</c:v>
                </c:pt>
                <c:pt idx="11459">
                  <c:v>0.908401699585766</c:v>
                </c:pt>
                <c:pt idx="11460">
                  <c:v>0.95586537324726295</c:v>
                </c:pt>
                <c:pt idx="11461">
                  <c:v>0.90593482801206404</c:v>
                </c:pt>
                <c:pt idx="11462">
                  <c:v>0.78017670491610103</c:v>
                </c:pt>
                <c:pt idx="11463">
                  <c:v>0.69728309003238498</c:v>
                </c:pt>
                <c:pt idx="11464">
                  <c:v>0.703763837442409</c:v>
                </c:pt>
                <c:pt idx="11465">
                  <c:v>0.72004255768435099</c:v>
                </c:pt>
                <c:pt idx="11466">
                  <c:v>0.68121142898279097</c:v>
                </c:pt>
                <c:pt idx="11467">
                  <c:v>0.60974073146047603</c:v>
                </c:pt>
                <c:pt idx="11468">
                  <c:v>0.58288536153688097</c:v>
                </c:pt>
                <c:pt idx="11469">
                  <c:v>0.61269025162954405</c:v>
                </c:pt>
                <c:pt idx="11470">
                  <c:v>0.62807738889873099</c:v>
                </c:pt>
                <c:pt idx="11471">
                  <c:v>0.59684169976965495</c:v>
                </c:pt>
                <c:pt idx="11472">
                  <c:v>0.53927360561122795</c:v>
                </c:pt>
                <c:pt idx="11473">
                  <c:v>0.52221373726914</c:v>
                </c:pt>
                <c:pt idx="11474">
                  <c:v>0.55971960784255204</c:v>
                </c:pt>
                <c:pt idx="11475">
                  <c:v>0.607111437869718</c:v>
                </c:pt>
                <c:pt idx="11476">
                  <c:v>0.61120364387835402</c:v>
                </c:pt>
                <c:pt idx="11477">
                  <c:v>0.60721901045442905</c:v>
                </c:pt>
                <c:pt idx="11478">
                  <c:v>0.623256246768079</c:v>
                </c:pt>
                <c:pt idx="11479">
                  <c:v>0.64767372752790198</c:v>
                </c:pt>
                <c:pt idx="11480">
                  <c:v>0.66179053650429798</c:v>
                </c:pt>
                <c:pt idx="11481">
                  <c:v>0.68499702617624703</c:v>
                </c:pt>
                <c:pt idx="11482">
                  <c:v>0.71505967853900598</c:v>
                </c:pt>
                <c:pt idx="11483">
                  <c:v>0.74773610294467097</c:v>
                </c:pt>
                <c:pt idx="11484">
                  <c:v>0.76290185022285995</c:v>
                </c:pt>
                <c:pt idx="11485">
                  <c:v>0.77879217788802102</c:v>
                </c:pt>
                <c:pt idx="11486">
                  <c:v>0.768147342041686</c:v>
                </c:pt>
                <c:pt idx="11487">
                  <c:v>0.72788613141726399</c:v>
                </c:pt>
                <c:pt idx="11488">
                  <c:v>0.70999119952421097</c:v>
                </c:pt>
                <c:pt idx="11489">
                  <c:v>0.74549186607346396</c:v>
                </c:pt>
                <c:pt idx="11490">
                  <c:v>0.77557973383618095</c:v>
                </c:pt>
                <c:pt idx="11491">
                  <c:v>0.74800527348342805</c:v>
                </c:pt>
                <c:pt idx="11492">
                  <c:v>0.69700988598263702</c:v>
                </c:pt>
                <c:pt idx="11493">
                  <c:v>0.68490767808543696</c:v>
                </c:pt>
                <c:pt idx="11494">
                  <c:v>0.69776186748528302</c:v>
                </c:pt>
                <c:pt idx="11495">
                  <c:v>0.68025748536150799</c:v>
                </c:pt>
                <c:pt idx="11496">
                  <c:v>0.63946236660514399</c:v>
                </c:pt>
                <c:pt idx="11497">
                  <c:v>0.61982513164444697</c:v>
                </c:pt>
                <c:pt idx="11498">
                  <c:v>0.65115696673491597</c:v>
                </c:pt>
                <c:pt idx="11499">
                  <c:v>0.67477453477992799</c:v>
                </c:pt>
                <c:pt idx="11500">
                  <c:v>0.63990814870255897</c:v>
                </c:pt>
                <c:pt idx="11501">
                  <c:v>0.59307492391829397</c:v>
                </c:pt>
                <c:pt idx="11502">
                  <c:v>0.59622623606691105</c:v>
                </c:pt>
                <c:pt idx="11503">
                  <c:v>0.63286137574770795</c:v>
                </c:pt>
                <c:pt idx="11504">
                  <c:v>0.65013162749463005</c:v>
                </c:pt>
                <c:pt idx="11505">
                  <c:v>0.65024628380353899</c:v>
                </c:pt>
                <c:pt idx="11506">
                  <c:v>0.66331744977517804</c:v>
                </c:pt>
                <c:pt idx="11507">
                  <c:v>0.66940651585126398</c:v>
                </c:pt>
                <c:pt idx="11508">
                  <c:v>0.65603644173386</c:v>
                </c:pt>
                <c:pt idx="11509">
                  <c:v>0.61888119080889203</c:v>
                </c:pt>
                <c:pt idx="11510">
                  <c:v>0.60748582388286798</c:v>
                </c:pt>
                <c:pt idx="11511">
                  <c:v>0.64649073910544497</c:v>
                </c:pt>
                <c:pt idx="11512">
                  <c:v>0.693094483402802</c:v>
                </c:pt>
                <c:pt idx="11513">
                  <c:v>0.69248884485709505</c:v>
                </c:pt>
                <c:pt idx="11514">
                  <c:v>0.65912010472020199</c:v>
                </c:pt>
                <c:pt idx="11515">
                  <c:v>0.66513622721794197</c:v>
                </c:pt>
                <c:pt idx="11516">
                  <c:v>0.71692220167224696</c:v>
                </c:pt>
                <c:pt idx="11517">
                  <c:v>0.72614574843872504</c:v>
                </c:pt>
                <c:pt idx="11518">
                  <c:v>0.67391752735841204</c:v>
                </c:pt>
                <c:pt idx="11519">
                  <c:v>0.64552025056171602</c:v>
                </c:pt>
                <c:pt idx="11520">
                  <c:v>0.71090241663001996</c:v>
                </c:pt>
                <c:pt idx="11521">
                  <c:v>0.80955220696996799</c:v>
                </c:pt>
                <c:pt idx="11522">
                  <c:v>0.82453099268248298</c:v>
                </c:pt>
                <c:pt idx="11523">
                  <c:v>0.75753231045085501</c:v>
                </c:pt>
                <c:pt idx="11524">
                  <c:v>0.72791235721736303</c:v>
                </c:pt>
                <c:pt idx="11525">
                  <c:v>0.79271545164220902</c:v>
                </c:pt>
                <c:pt idx="11526">
                  <c:v>0.85757431332476097</c:v>
                </c:pt>
                <c:pt idx="11527">
                  <c:v>0.83602061440409103</c:v>
                </c:pt>
                <c:pt idx="11528">
                  <c:v>0.78949188098093204</c:v>
                </c:pt>
                <c:pt idx="11529">
                  <c:v>0.82898248663336405</c:v>
                </c:pt>
                <c:pt idx="11530">
                  <c:v>0.933813279575744</c:v>
                </c:pt>
                <c:pt idx="11531">
                  <c:v>0.96735087248062201</c:v>
                </c:pt>
                <c:pt idx="11532">
                  <c:v>0.91589131958578196</c:v>
                </c:pt>
                <c:pt idx="11533">
                  <c:v>0.89430083795861004</c:v>
                </c:pt>
                <c:pt idx="11534">
                  <c:v>0.95785611298309403</c:v>
                </c:pt>
                <c:pt idx="11535">
                  <c:v>1.00339049036634</c:v>
                </c:pt>
                <c:pt idx="11536">
                  <c:v>0.96834314256324205</c:v>
                </c:pt>
                <c:pt idx="11537">
                  <c:v>0.92819325635873795</c:v>
                </c:pt>
                <c:pt idx="11538">
                  <c:v>0.97072850652996501</c:v>
                </c:pt>
                <c:pt idx="11539">
                  <c:v>1.0357442496301199</c:v>
                </c:pt>
                <c:pt idx="11540">
                  <c:v>1.0166863525249701</c:v>
                </c:pt>
                <c:pt idx="11541">
                  <c:v>0.93845695559713205</c:v>
                </c:pt>
                <c:pt idx="11542">
                  <c:v>0.90736666298126001</c:v>
                </c:pt>
                <c:pt idx="11543">
                  <c:v>0.97014032476749801</c:v>
                </c:pt>
                <c:pt idx="11544">
                  <c:v>1.0303659510296299</c:v>
                </c:pt>
                <c:pt idx="11545">
                  <c:v>1.0163086446034399</c:v>
                </c:pt>
                <c:pt idx="11546">
                  <c:v>0.96244661694838296</c:v>
                </c:pt>
                <c:pt idx="11547">
                  <c:v>0.97076103686732995</c:v>
                </c:pt>
                <c:pt idx="11548">
                  <c:v>1.0538850886581601</c:v>
                </c:pt>
                <c:pt idx="11549">
                  <c:v>1.1179432257673401</c:v>
                </c:pt>
                <c:pt idx="11550">
                  <c:v>1.0725791689866899</c:v>
                </c:pt>
                <c:pt idx="11551">
                  <c:v>0.98230606678703203</c:v>
                </c:pt>
                <c:pt idx="11552">
                  <c:v>0.999470956340061</c:v>
                </c:pt>
                <c:pt idx="11553">
                  <c:v>1.1201824299510099</c:v>
                </c:pt>
                <c:pt idx="11554">
                  <c:v>1.1984643898804801</c:v>
                </c:pt>
                <c:pt idx="11555">
                  <c:v>1.1406150810757001</c:v>
                </c:pt>
                <c:pt idx="11556">
                  <c:v>1.0707518482092599</c:v>
                </c:pt>
                <c:pt idx="11557">
                  <c:v>1.122345633091</c:v>
                </c:pt>
                <c:pt idx="11558">
                  <c:v>1.2393962440353401</c:v>
                </c:pt>
                <c:pt idx="11559">
                  <c:v>1.26801803188533</c:v>
                </c:pt>
                <c:pt idx="11560">
                  <c:v>1.2046190096692699</c:v>
                </c:pt>
                <c:pt idx="11561">
                  <c:v>1.1740489044903399</c:v>
                </c:pt>
                <c:pt idx="11562">
                  <c:v>1.27826844695651</c:v>
                </c:pt>
                <c:pt idx="11563">
                  <c:v>1.4338951861353499</c:v>
                </c:pt>
                <c:pt idx="11564">
                  <c:v>1.4872667323590001</c:v>
                </c:pt>
                <c:pt idx="11565">
                  <c:v>1.4150082458215301</c:v>
                </c:pt>
                <c:pt idx="11566">
                  <c:v>1.35411720084114</c:v>
                </c:pt>
                <c:pt idx="11567">
                  <c:v>1.4489011426531899</c:v>
                </c:pt>
                <c:pt idx="11568">
                  <c:v>1.59453210849375</c:v>
                </c:pt>
                <c:pt idx="11569">
                  <c:v>1.6214067910094201</c:v>
                </c:pt>
                <c:pt idx="11570">
                  <c:v>1.5222202574679</c:v>
                </c:pt>
                <c:pt idx="11571">
                  <c:v>1.4767354802510499</c:v>
                </c:pt>
                <c:pt idx="11572">
                  <c:v>1.54600203486566</c:v>
                </c:pt>
                <c:pt idx="11573">
                  <c:v>1.6242793358690399</c:v>
                </c:pt>
                <c:pt idx="11574">
                  <c:v>1.5912524695578401</c:v>
                </c:pt>
                <c:pt idx="11575">
                  <c:v>1.46859123016075</c:v>
                </c:pt>
                <c:pt idx="11576">
                  <c:v>1.38504674539137</c:v>
                </c:pt>
                <c:pt idx="11577">
                  <c:v>1.44278337022906</c:v>
                </c:pt>
                <c:pt idx="11578">
                  <c:v>1.57600531863647</c:v>
                </c:pt>
                <c:pt idx="11579">
                  <c:v>1.59163435190005</c:v>
                </c:pt>
                <c:pt idx="11580">
                  <c:v>1.4347437954609701</c:v>
                </c:pt>
                <c:pt idx="11581">
                  <c:v>1.2981037160884601</c:v>
                </c:pt>
                <c:pt idx="11582">
                  <c:v>1.35194165582494</c:v>
                </c:pt>
                <c:pt idx="11583">
                  <c:v>1.50236509691113</c:v>
                </c:pt>
                <c:pt idx="11584">
                  <c:v>1.4846743027165701</c:v>
                </c:pt>
                <c:pt idx="11585">
                  <c:v>1.2767883339811701</c:v>
                </c:pt>
                <c:pt idx="11586">
                  <c:v>1.15587601337317</c:v>
                </c:pt>
                <c:pt idx="11587">
                  <c:v>1.2986793518889601</c:v>
                </c:pt>
                <c:pt idx="11588">
                  <c:v>1.4949077925408101</c:v>
                </c:pt>
                <c:pt idx="11589">
                  <c:v>1.4428904951547901</c:v>
                </c:pt>
                <c:pt idx="11590">
                  <c:v>1.2023524337061799</c:v>
                </c:pt>
                <c:pt idx="11591">
                  <c:v>1.0940278952239799</c:v>
                </c:pt>
                <c:pt idx="11592">
                  <c:v>1.2480461958781801</c:v>
                </c:pt>
                <c:pt idx="11593">
                  <c:v>1.41135280412645</c:v>
                </c:pt>
                <c:pt idx="11594">
                  <c:v>1.3685552224451301</c:v>
                </c:pt>
                <c:pt idx="11595">
                  <c:v>1.21871115719554</c:v>
                </c:pt>
                <c:pt idx="11596">
                  <c:v>1.2048988112721</c:v>
                </c:pt>
                <c:pt idx="11597">
                  <c:v>1.35774303541354</c:v>
                </c:pt>
                <c:pt idx="11598">
                  <c:v>1.4769261147681301</c:v>
                </c:pt>
                <c:pt idx="11599">
                  <c:v>1.4034954094645899</c:v>
                </c:pt>
                <c:pt idx="11600">
                  <c:v>1.2552576926391901</c:v>
                </c:pt>
                <c:pt idx="11601">
                  <c:v>1.2687802805877599</c:v>
                </c:pt>
                <c:pt idx="11602">
                  <c:v>1.45216001866933</c:v>
                </c:pt>
                <c:pt idx="11603">
                  <c:v>1.5597436709955399</c:v>
                </c:pt>
                <c:pt idx="11604">
                  <c:v>1.43486402223142</c:v>
                </c:pt>
                <c:pt idx="11605">
                  <c:v>1.2731505532906999</c:v>
                </c:pt>
                <c:pt idx="11606">
                  <c:v>1.33436981995055</c:v>
                </c:pt>
                <c:pt idx="11607">
                  <c:v>1.50618269006298</c:v>
                </c:pt>
                <c:pt idx="11608">
                  <c:v>1.4981567709385999</c:v>
                </c:pt>
                <c:pt idx="11609">
                  <c:v>1.3422448584194999</c:v>
                </c:pt>
                <c:pt idx="11610">
                  <c:v>1.32515978456619</c:v>
                </c:pt>
                <c:pt idx="11611">
                  <c:v>1.47196335799394</c:v>
                </c:pt>
                <c:pt idx="11612">
                  <c:v>1.5328569186024701</c:v>
                </c:pt>
                <c:pt idx="11613">
                  <c:v>1.39829194248226</c:v>
                </c:pt>
                <c:pt idx="11614">
                  <c:v>1.27634688387449</c:v>
                </c:pt>
                <c:pt idx="11615">
                  <c:v>1.32977462678657</c:v>
                </c:pt>
                <c:pt idx="11616">
                  <c:v>1.4411176996970601</c:v>
                </c:pt>
                <c:pt idx="11617">
                  <c:v>1.4188066334156499</c:v>
                </c:pt>
                <c:pt idx="11618">
                  <c:v>1.30912689245123</c:v>
                </c:pt>
                <c:pt idx="11619">
                  <c:v>1.2930832717202401</c:v>
                </c:pt>
                <c:pt idx="11620">
                  <c:v>1.3416452392027201</c:v>
                </c:pt>
                <c:pt idx="11621">
                  <c:v>1.333133556977</c:v>
                </c:pt>
                <c:pt idx="11622">
                  <c:v>1.2540795945469201</c:v>
                </c:pt>
                <c:pt idx="11623">
                  <c:v>1.20113941957943</c:v>
                </c:pt>
                <c:pt idx="11624">
                  <c:v>1.2084637450811899</c:v>
                </c:pt>
                <c:pt idx="11625">
                  <c:v>1.2400967928702999</c:v>
                </c:pt>
                <c:pt idx="11626">
                  <c:v>1.20100642753008</c:v>
                </c:pt>
                <c:pt idx="11627">
                  <c:v>1.10439307993344</c:v>
                </c:pt>
                <c:pt idx="11628">
                  <c:v>1.0401351545544899</c:v>
                </c:pt>
                <c:pt idx="11629">
                  <c:v>1.0649052302917701</c:v>
                </c:pt>
                <c:pt idx="11630">
                  <c:v>1.1085982358073601</c:v>
                </c:pt>
                <c:pt idx="11631">
                  <c:v>1.0780697116597999</c:v>
                </c:pt>
                <c:pt idx="11632">
                  <c:v>0.99658670879750799</c:v>
                </c:pt>
                <c:pt idx="11633">
                  <c:v>0.98003808822518501</c:v>
                </c:pt>
                <c:pt idx="11634">
                  <c:v>1.03784568609012</c:v>
                </c:pt>
                <c:pt idx="11635">
                  <c:v>1.0735429256690501</c:v>
                </c:pt>
                <c:pt idx="11636">
                  <c:v>1.0127783270209101</c:v>
                </c:pt>
                <c:pt idx="11637">
                  <c:v>0.94020008232877195</c:v>
                </c:pt>
                <c:pt idx="11638">
                  <c:v>0.91951180400918897</c:v>
                </c:pt>
                <c:pt idx="11639">
                  <c:v>0.93262480670766401</c:v>
                </c:pt>
                <c:pt idx="11640">
                  <c:v>0.93454887697119204</c:v>
                </c:pt>
                <c:pt idx="11641">
                  <c:v>0.91490336332589095</c:v>
                </c:pt>
                <c:pt idx="11642">
                  <c:v>0.918173319100276</c:v>
                </c:pt>
                <c:pt idx="11643">
                  <c:v>0.94738021041740605</c:v>
                </c:pt>
                <c:pt idx="11644">
                  <c:v>0.92747336634481303</c:v>
                </c:pt>
                <c:pt idx="11645">
                  <c:v>0.85349759323115304</c:v>
                </c:pt>
                <c:pt idx="11646">
                  <c:v>0.84423991862415404</c:v>
                </c:pt>
                <c:pt idx="11647">
                  <c:v>0.92174402259153898</c:v>
                </c:pt>
                <c:pt idx="11648">
                  <c:v>0.95508364002492296</c:v>
                </c:pt>
                <c:pt idx="11649">
                  <c:v>0.88224671938657195</c:v>
                </c:pt>
                <c:pt idx="11650">
                  <c:v>0.83738560040691801</c:v>
                </c:pt>
                <c:pt idx="11651">
                  <c:v>0.88711844962578801</c:v>
                </c:pt>
                <c:pt idx="11652">
                  <c:v>0.92618105715099797</c:v>
                </c:pt>
                <c:pt idx="11653">
                  <c:v>0.84762910026134297</c:v>
                </c:pt>
                <c:pt idx="11654">
                  <c:v>0.75745761763832298</c:v>
                </c:pt>
                <c:pt idx="11655">
                  <c:v>0.80634233735779004</c:v>
                </c:pt>
                <c:pt idx="11656">
                  <c:v>0.89722847226383295</c:v>
                </c:pt>
                <c:pt idx="11657">
                  <c:v>0.84684732790613204</c:v>
                </c:pt>
                <c:pt idx="11658">
                  <c:v>0.698963401466002</c:v>
                </c:pt>
                <c:pt idx="11659">
                  <c:v>0.64865788775053002</c:v>
                </c:pt>
                <c:pt idx="11660">
                  <c:v>0.72743550829714798</c:v>
                </c:pt>
                <c:pt idx="11661">
                  <c:v>0.78553990621820402</c:v>
                </c:pt>
                <c:pt idx="11662">
                  <c:v>0.73804033673421499</c:v>
                </c:pt>
                <c:pt idx="11663">
                  <c:v>0.677208126657873</c:v>
                </c:pt>
                <c:pt idx="11664">
                  <c:v>0.67943018866654303</c:v>
                </c:pt>
                <c:pt idx="11665">
                  <c:v>0.70622302018543304</c:v>
                </c:pt>
                <c:pt idx="11666">
                  <c:v>0.69841177506172802</c:v>
                </c:pt>
                <c:pt idx="11667">
                  <c:v>0.67119467411991696</c:v>
                </c:pt>
                <c:pt idx="11668">
                  <c:v>0.64867779616198995</c:v>
                </c:pt>
                <c:pt idx="11669">
                  <c:v>0.68360918053187403</c:v>
                </c:pt>
                <c:pt idx="11670">
                  <c:v>0.72157359128374299</c:v>
                </c:pt>
                <c:pt idx="11671">
                  <c:v>0.68545992827844704</c:v>
                </c:pt>
                <c:pt idx="11672">
                  <c:v>0.61361499381959494</c:v>
                </c:pt>
                <c:pt idx="11673">
                  <c:v>0.60489356717742704</c:v>
                </c:pt>
                <c:pt idx="11674">
                  <c:v>0.64334485640333094</c:v>
                </c:pt>
                <c:pt idx="11675">
                  <c:v>0.62750769554580099</c:v>
                </c:pt>
                <c:pt idx="11676">
                  <c:v>0.56370226272704804</c:v>
                </c:pt>
                <c:pt idx="11677">
                  <c:v>0.57177446493648099</c:v>
                </c:pt>
                <c:pt idx="11678">
                  <c:v>0.61957531515925202</c:v>
                </c:pt>
                <c:pt idx="11679">
                  <c:v>0.58461623956833297</c:v>
                </c:pt>
                <c:pt idx="11680">
                  <c:v>0.51764918559190598</c:v>
                </c:pt>
                <c:pt idx="11681">
                  <c:v>0.53772551914839495</c:v>
                </c:pt>
                <c:pt idx="11682">
                  <c:v>0.62030434980728399</c:v>
                </c:pt>
                <c:pt idx="11683">
                  <c:v>0.65990580402548404</c:v>
                </c:pt>
                <c:pt idx="11684">
                  <c:v>0.61540039126519697</c:v>
                </c:pt>
                <c:pt idx="11685">
                  <c:v>0.59744430858454201</c:v>
                </c:pt>
                <c:pt idx="11686">
                  <c:v>0.64851214624981401</c:v>
                </c:pt>
                <c:pt idx="11687">
                  <c:v>0.67476991018659704</c:v>
                </c:pt>
                <c:pt idx="11688">
                  <c:v>0.61920272396390796</c:v>
                </c:pt>
                <c:pt idx="11689">
                  <c:v>0.56062381650623605</c:v>
                </c:pt>
                <c:pt idx="11690">
                  <c:v>0.58648037319865398</c:v>
                </c:pt>
                <c:pt idx="11691">
                  <c:v>0.66737626542300099</c:v>
                </c:pt>
                <c:pt idx="11692">
                  <c:v>0.71604858710907104</c:v>
                </c:pt>
                <c:pt idx="11693">
                  <c:v>0.69816755213437798</c:v>
                </c:pt>
                <c:pt idx="11694">
                  <c:v>0.65744089831484498</c:v>
                </c:pt>
                <c:pt idx="11695">
                  <c:v>0.66252640743259394</c:v>
                </c:pt>
                <c:pt idx="11696">
                  <c:v>0.72334863834781504</c:v>
                </c:pt>
                <c:pt idx="11697">
                  <c:v>0.77712588694238605</c:v>
                </c:pt>
                <c:pt idx="11698">
                  <c:v>0.77174726137029304</c:v>
                </c:pt>
                <c:pt idx="11699">
                  <c:v>0.76141061670905597</c:v>
                </c:pt>
                <c:pt idx="11700">
                  <c:v>0.79221153090033103</c:v>
                </c:pt>
                <c:pt idx="11701">
                  <c:v>0.84794764855466498</c:v>
                </c:pt>
                <c:pt idx="11702">
                  <c:v>0.88755196427874194</c:v>
                </c:pt>
                <c:pt idx="11703">
                  <c:v>0.88696253085160404</c:v>
                </c:pt>
                <c:pt idx="11704">
                  <c:v>0.86771714511902998</c:v>
                </c:pt>
                <c:pt idx="11705">
                  <c:v>0.87234224514840197</c:v>
                </c:pt>
                <c:pt idx="11706">
                  <c:v>0.94801356720444097</c:v>
                </c:pt>
                <c:pt idx="11707">
                  <c:v>1.0501199760670199</c:v>
                </c:pt>
                <c:pt idx="11708">
                  <c:v>1.0677614755509901</c:v>
                </c:pt>
                <c:pt idx="11709">
                  <c:v>1.0189561641190299</c:v>
                </c:pt>
                <c:pt idx="11710">
                  <c:v>1.0414570187702401</c:v>
                </c:pt>
                <c:pt idx="11711">
                  <c:v>1.1395532373889501</c:v>
                </c:pt>
                <c:pt idx="11712">
                  <c:v>1.1884979937684199</c:v>
                </c:pt>
                <c:pt idx="11713">
                  <c:v>1.16534255838681</c:v>
                </c:pt>
                <c:pt idx="11714">
                  <c:v>1.17663108372146</c:v>
                </c:pt>
                <c:pt idx="11715">
                  <c:v>1.22176874500456</c:v>
                </c:pt>
                <c:pt idx="11716">
                  <c:v>1.2509867115128599</c:v>
                </c:pt>
                <c:pt idx="11717">
                  <c:v>1.2717623232989701</c:v>
                </c:pt>
                <c:pt idx="11718">
                  <c:v>1.2898812147674901</c:v>
                </c:pt>
                <c:pt idx="11719">
                  <c:v>1.2715654736970201</c:v>
                </c:pt>
                <c:pt idx="11720">
                  <c:v>1.2551990420216801</c:v>
                </c:pt>
                <c:pt idx="11721">
                  <c:v>1.28437939693513</c:v>
                </c:pt>
                <c:pt idx="11722">
                  <c:v>1.31258146123913</c:v>
                </c:pt>
                <c:pt idx="11723">
                  <c:v>1.27989847544363</c:v>
                </c:pt>
                <c:pt idx="11724">
                  <c:v>1.23396560173303</c:v>
                </c:pt>
                <c:pt idx="11725">
                  <c:v>1.2630711134667301</c:v>
                </c:pt>
                <c:pt idx="11726">
                  <c:v>1.3211132433908399</c:v>
                </c:pt>
                <c:pt idx="11727">
                  <c:v>1.2584376811606</c:v>
                </c:pt>
                <c:pt idx="11728">
                  <c:v>1.12309066888687</c:v>
                </c:pt>
                <c:pt idx="11729">
                  <c:v>1.11582582826753</c:v>
                </c:pt>
                <c:pt idx="11730">
                  <c:v>1.2808525945042899</c:v>
                </c:pt>
                <c:pt idx="11731">
                  <c:v>1.35884993079636</c:v>
                </c:pt>
                <c:pt idx="11732">
                  <c:v>1.24193737790726</c:v>
                </c:pt>
                <c:pt idx="11733">
                  <c:v>1.11531779966681</c:v>
                </c:pt>
                <c:pt idx="11734">
                  <c:v>1.18955596485894</c:v>
                </c:pt>
                <c:pt idx="11735">
                  <c:v>1.3332577704289099</c:v>
                </c:pt>
                <c:pt idx="11736">
                  <c:v>1.33263742935481</c:v>
                </c:pt>
                <c:pt idx="11737">
                  <c:v>1.2460949767718501</c:v>
                </c:pt>
                <c:pt idx="11738">
                  <c:v>1.2636080830452201</c:v>
                </c:pt>
                <c:pt idx="11739">
                  <c:v>1.3608921252725501</c:v>
                </c:pt>
                <c:pt idx="11740">
                  <c:v>1.38111904935232</c:v>
                </c:pt>
                <c:pt idx="11741">
                  <c:v>1.33289693441067</c:v>
                </c:pt>
                <c:pt idx="11742">
                  <c:v>1.3335275401593201</c:v>
                </c:pt>
                <c:pt idx="11743">
                  <c:v>1.37106772525568</c:v>
                </c:pt>
                <c:pt idx="11744">
                  <c:v>1.3688819727731301</c:v>
                </c:pt>
                <c:pt idx="11745">
                  <c:v>1.37561343614368</c:v>
                </c:pt>
                <c:pt idx="11746">
                  <c:v>1.4409290459650199</c:v>
                </c:pt>
                <c:pt idx="11747">
                  <c:v>1.46940916699468</c:v>
                </c:pt>
                <c:pt idx="11748">
                  <c:v>1.4158684933905601</c:v>
                </c:pt>
                <c:pt idx="11749">
                  <c:v>1.3732329906066201</c:v>
                </c:pt>
                <c:pt idx="11750">
                  <c:v>1.4180490987695</c:v>
                </c:pt>
                <c:pt idx="11751">
                  <c:v>1.49322894317455</c:v>
                </c:pt>
                <c:pt idx="11752">
                  <c:v>1.51268892453745</c:v>
                </c:pt>
                <c:pt idx="11753">
                  <c:v>1.4627310886674201</c:v>
                </c:pt>
                <c:pt idx="11754">
                  <c:v>1.4153452835431</c:v>
                </c:pt>
                <c:pt idx="11755">
                  <c:v>1.4166498853804199</c:v>
                </c:pt>
                <c:pt idx="11756">
                  <c:v>1.4726455160215</c:v>
                </c:pt>
                <c:pt idx="11757">
                  <c:v>1.51157582539674</c:v>
                </c:pt>
                <c:pt idx="11758">
                  <c:v>1.4709870556903399</c:v>
                </c:pt>
                <c:pt idx="11759">
                  <c:v>1.3721810375424699</c:v>
                </c:pt>
                <c:pt idx="11760">
                  <c:v>1.3480487676064801</c:v>
                </c:pt>
                <c:pt idx="11761">
                  <c:v>1.41623111286638</c:v>
                </c:pt>
                <c:pt idx="11762">
                  <c:v>1.42331538909736</c:v>
                </c:pt>
                <c:pt idx="11763">
                  <c:v>1.2844127642727401</c:v>
                </c:pt>
                <c:pt idx="11764">
                  <c:v>1.17075390363844</c:v>
                </c:pt>
                <c:pt idx="11765">
                  <c:v>1.2205026216478101</c:v>
                </c:pt>
                <c:pt idx="11766">
                  <c:v>1.30588643809822</c:v>
                </c:pt>
                <c:pt idx="11767">
                  <c:v>1.2466312914166899</c:v>
                </c:pt>
                <c:pt idx="11768">
                  <c:v>1.1125129212021601</c:v>
                </c:pt>
                <c:pt idx="11769">
                  <c:v>1.05577359168719</c:v>
                </c:pt>
                <c:pt idx="11770">
                  <c:v>1.12100848127337</c:v>
                </c:pt>
                <c:pt idx="11771">
                  <c:v>1.14560140984559</c:v>
                </c:pt>
                <c:pt idx="11772">
                  <c:v>1.0963032346850199</c:v>
                </c:pt>
                <c:pt idx="11773">
                  <c:v>1.06241858503068</c:v>
                </c:pt>
                <c:pt idx="11774">
                  <c:v>1.0860146928710399</c:v>
                </c:pt>
                <c:pt idx="11775">
                  <c:v>1.1072697832987</c:v>
                </c:pt>
                <c:pt idx="11776">
                  <c:v>1.11092179402923</c:v>
                </c:pt>
                <c:pt idx="11777">
                  <c:v>1.09784094382681</c:v>
                </c:pt>
                <c:pt idx="11778">
                  <c:v>1.06119962127064</c:v>
                </c:pt>
                <c:pt idx="11779">
                  <c:v>1.0211747507617299</c:v>
                </c:pt>
                <c:pt idx="11780">
                  <c:v>1.0461535956603001</c:v>
                </c:pt>
                <c:pt idx="11781">
                  <c:v>1.09941364008339</c:v>
                </c:pt>
                <c:pt idx="11782">
                  <c:v>1.06561112420629</c:v>
                </c:pt>
                <c:pt idx="11783">
                  <c:v>0.96700223414180098</c:v>
                </c:pt>
                <c:pt idx="11784">
                  <c:v>0.93937717012668998</c:v>
                </c:pt>
                <c:pt idx="11785">
                  <c:v>0.99907974184469495</c:v>
                </c:pt>
                <c:pt idx="11786">
                  <c:v>1.0227771284360601</c:v>
                </c:pt>
                <c:pt idx="11787">
                  <c:v>0.96076705985910804</c:v>
                </c:pt>
                <c:pt idx="11788">
                  <c:v>0.90558865420692303</c:v>
                </c:pt>
                <c:pt idx="11789">
                  <c:v>0.95015444897708701</c:v>
                </c:pt>
                <c:pt idx="11790">
                  <c:v>1.0241382469921501</c:v>
                </c:pt>
                <c:pt idx="11791">
                  <c:v>1.05347994876828</c:v>
                </c:pt>
                <c:pt idx="11792">
                  <c:v>1.01634877196323</c:v>
                </c:pt>
                <c:pt idx="11793">
                  <c:v>0.951373419175638</c:v>
                </c:pt>
                <c:pt idx="11794">
                  <c:v>0.93969656716529903</c:v>
                </c:pt>
                <c:pt idx="11795">
                  <c:v>0.99538035566216299</c:v>
                </c:pt>
                <c:pt idx="11796">
                  <c:v>1.0417568749308099</c:v>
                </c:pt>
                <c:pt idx="11797">
                  <c:v>1.0049995245193</c:v>
                </c:pt>
                <c:pt idx="11798">
                  <c:v>0.88553428727279004</c:v>
                </c:pt>
                <c:pt idx="11799">
                  <c:v>0.83491246324386703</c:v>
                </c:pt>
                <c:pt idx="11800">
                  <c:v>0.901592553273033</c:v>
                </c:pt>
                <c:pt idx="11801">
                  <c:v>0.92968676053783295</c:v>
                </c:pt>
                <c:pt idx="11802">
                  <c:v>0.79366520467894397</c:v>
                </c:pt>
                <c:pt idx="11803">
                  <c:v>0.64423639808599298</c:v>
                </c:pt>
                <c:pt idx="11804">
                  <c:v>0.66979011326566196</c:v>
                </c:pt>
                <c:pt idx="11805">
                  <c:v>0.79091476748912704</c:v>
                </c:pt>
                <c:pt idx="11806">
                  <c:v>0.74984832306797899</c:v>
                </c:pt>
                <c:pt idx="11807">
                  <c:v>0.56616921702864398</c:v>
                </c:pt>
                <c:pt idx="11808">
                  <c:v>0.48362561371415302</c:v>
                </c:pt>
                <c:pt idx="11809">
                  <c:v>0.55931740661362905</c:v>
                </c:pt>
                <c:pt idx="11810">
                  <c:v>0.63261726665241702</c:v>
                </c:pt>
                <c:pt idx="11811">
                  <c:v>0.60667458042134104</c:v>
                </c:pt>
                <c:pt idx="11812">
                  <c:v>0.54019575340430404</c:v>
                </c:pt>
                <c:pt idx="11813">
                  <c:v>0.52887298219641798</c:v>
                </c:pt>
                <c:pt idx="11814">
                  <c:v>0.59996868437407602</c:v>
                </c:pt>
                <c:pt idx="11815">
                  <c:v>0.63090656391341304</c:v>
                </c:pt>
                <c:pt idx="11816">
                  <c:v>0.58255118036727505</c:v>
                </c:pt>
                <c:pt idx="11817">
                  <c:v>0.57219757324237697</c:v>
                </c:pt>
                <c:pt idx="11818">
                  <c:v>0.65477080904221896</c:v>
                </c:pt>
                <c:pt idx="11819">
                  <c:v>0.716669207549813</c:v>
                </c:pt>
                <c:pt idx="11820">
                  <c:v>0.66960025100470899</c:v>
                </c:pt>
                <c:pt idx="11821">
                  <c:v>0.603441110263503</c:v>
                </c:pt>
                <c:pt idx="11822">
                  <c:v>0.63107990090583099</c:v>
                </c:pt>
                <c:pt idx="11823">
                  <c:v>0.69200592947532802</c:v>
                </c:pt>
                <c:pt idx="11824">
                  <c:v>0.66580868524515302</c:v>
                </c:pt>
                <c:pt idx="11825">
                  <c:v>0.58141057382640304</c:v>
                </c:pt>
                <c:pt idx="11826">
                  <c:v>0.54350904250743703</c:v>
                </c:pt>
                <c:pt idx="11827">
                  <c:v>0.57656912968472795</c:v>
                </c:pt>
                <c:pt idx="11828">
                  <c:v>0.60630833925294703</c:v>
                </c:pt>
                <c:pt idx="11829">
                  <c:v>0.56765462364867803</c:v>
                </c:pt>
                <c:pt idx="11830">
                  <c:v>0.47717224088465499</c:v>
                </c:pt>
                <c:pt idx="11831">
                  <c:v>0.48084819957848801</c:v>
                </c:pt>
                <c:pt idx="11832">
                  <c:v>0.56238920533534997</c:v>
                </c:pt>
                <c:pt idx="11833">
                  <c:v>0.60545000254141701</c:v>
                </c:pt>
                <c:pt idx="11834">
                  <c:v>0.55373758159483</c:v>
                </c:pt>
                <c:pt idx="11835">
                  <c:v>0.51334541905207198</c:v>
                </c:pt>
                <c:pt idx="11836">
                  <c:v>0.53960202642782895</c:v>
                </c:pt>
                <c:pt idx="11837">
                  <c:v>0.58503458543016496</c:v>
                </c:pt>
                <c:pt idx="11838">
                  <c:v>0.57248270810489998</c:v>
                </c:pt>
                <c:pt idx="11839">
                  <c:v>0.53051797863733396</c:v>
                </c:pt>
                <c:pt idx="11840">
                  <c:v>0.50865988622824398</c:v>
                </c:pt>
                <c:pt idx="11841">
                  <c:v>0.56406006580466705</c:v>
                </c:pt>
                <c:pt idx="11842">
                  <c:v>0.69168439298060402</c:v>
                </c:pt>
                <c:pt idx="11843">
                  <c:v>0.79891896587035605</c:v>
                </c:pt>
                <c:pt idx="11844">
                  <c:v>0.77303075298993895</c:v>
                </c:pt>
                <c:pt idx="11845">
                  <c:v>0.668759625683364</c:v>
                </c:pt>
                <c:pt idx="11846">
                  <c:v>0.67595575039598499</c:v>
                </c:pt>
                <c:pt idx="11847">
                  <c:v>0.86463714767248201</c:v>
                </c:pt>
                <c:pt idx="11848">
                  <c:v>0.99394159519162795</c:v>
                </c:pt>
                <c:pt idx="11849">
                  <c:v>0.94028680383816199</c:v>
                </c:pt>
                <c:pt idx="11850">
                  <c:v>0.85733040958618201</c:v>
                </c:pt>
                <c:pt idx="11851">
                  <c:v>0.93333342764042004</c:v>
                </c:pt>
                <c:pt idx="11852">
                  <c:v>1.0869486568981801</c:v>
                </c:pt>
                <c:pt idx="11853">
                  <c:v>1.09908267428053</c:v>
                </c:pt>
                <c:pt idx="11854">
                  <c:v>0.97699020734790998</c:v>
                </c:pt>
                <c:pt idx="11855">
                  <c:v>0.91518917308675896</c:v>
                </c:pt>
                <c:pt idx="11856">
                  <c:v>1.01458808814773</c:v>
                </c:pt>
                <c:pt idx="11857">
                  <c:v>1.1568356960083499</c:v>
                </c:pt>
                <c:pt idx="11858">
                  <c:v>1.1713835199843701</c:v>
                </c:pt>
                <c:pt idx="11859">
                  <c:v>1.03897863848241</c:v>
                </c:pt>
                <c:pt idx="11860">
                  <c:v>0.933757430656868</c:v>
                </c:pt>
                <c:pt idx="11861">
                  <c:v>1.0132480200137099</c:v>
                </c:pt>
                <c:pt idx="11862">
                  <c:v>1.1879135521720701</c:v>
                </c:pt>
                <c:pt idx="11863">
                  <c:v>1.2478845141236099</c:v>
                </c:pt>
                <c:pt idx="11864">
                  <c:v>1.10581797347644</c:v>
                </c:pt>
                <c:pt idx="11865">
                  <c:v>1.0115106174163999</c:v>
                </c:pt>
                <c:pt idx="11866">
                  <c:v>1.1521599321543901</c:v>
                </c:pt>
                <c:pt idx="11867">
                  <c:v>1.3205113553234999</c:v>
                </c:pt>
                <c:pt idx="11868">
                  <c:v>1.2633889024898299</c:v>
                </c:pt>
                <c:pt idx="11869">
                  <c:v>1.09884825493584</c:v>
                </c:pt>
                <c:pt idx="11870">
                  <c:v>1.12710204161044</c:v>
                </c:pt>
                <c:pt idx="11871">
                  <c:v>1.3039579423068499</c:v>
                </c:pt>
                <c:pt idx="11872">
                  <c:v>1.39963966507366</c:v>
                </c:pt>
                <c:pt idx="11873">
                  <c:v>1.3365852357814201</c:v>
                </c:pt>
                <c:pt idx="11874">
                  <c:v>1.2240543512026101</c:v>
                </c:pt>
                <c:pt idx="11875">
                  <c:v>1.1892341528427799</c:v>
                </c:pt>
                <c:pt idx="11876">
                  <c:v>1.26247488199942</c:v>
                </c:pt>
                <c:pt idx="11877">
                  <c:v>1.3517642216791299</c:v>
                </c:pt>
                <c:pt idx="11878">
                  <c:v>1.3499191383264399</c:v>
                </c:pt>
                <c:pt idx="11879">
                  <c:v>1.2703058205453801</c:v>
                </c:pt>
                <c:pt idx="11880">
                  <c:v>1.2879047536227199</c:v>
                </c:pt>
                <c:pt idx="11881">
                  <c:v>1.4216391591559401</c:v>
                </c:pt>
                <c:pt idx="11882">
                  <c:v>1.45907075650428</c:v>
                </c:pt>
                <c:pt idx="11883">
                  <c:v>1.3326165811727499</c:v>
                </c:pt>
                <c:pt idx="11884">
                  <c:v>1.2846087779800801</c:v>
                </c:pt>
                <c:pt idx="11885">
                  <c:v>1.3958363512294001</c:v>
                </c:pt>
                <c:pt idx="11886">
                  <c:v>1.4787790813914301</c:v>
                </c:pt>
                <c:pt idx="11887">
                  <c:v>1.4080587356813701</c:v>
                </c:pt>
                <c:pt idx="11888">
                  <c:v>1.35592299941515</c:v>
                </c:pt>
                <c:pt idx="11889">
                  <c:v>1.4107516062521199</c:v>
                </c:pt>
                <c:pt idx="11890">
                  <c:v>1.41503484497654</c:v>
                </c:pt>
                <c:pt idx="11891">
                  <c:v>1.3217005883306501</c:v>
                </c:pt>
                <c:pt idx="11892">
                  <c:v>1.29727542113684</c:v>
                </c:pt>
                <c:pt idx="11893">
                  <c:v>1.39221307413258</c:v>
                </c:pt>
                <c:pt idx="11894">
                  <c:v>1.4371965581926101</c:v>
                </c:pt>
                <c:pt idx="11895">
                  <c:v>1.3836113754048101</c:v>
                </c:pt>
                <c:pt idx="11896">
                  <c:v>1.3269059383322299</c:v>
                </c:pt>
                <c:pt idx="11897">
                  <c:v>1.3457962822873999</c:v>
                </c:pt>
                <c:pt idx="11898">
                  <c:v>1.4047796373286801</c:v>
                </c:pt>
                <c:pt idx="11899">
                  <c:v>1.43664011089354</c:v>
                </c:pt>
                <c:pt idx="11900">
                  <c:v>1.3986052910453199</c:v>
                </c:pt>
                <c:pt idx="11901">
                  <c:v>1.34694705185518</c:v>
                </c:pt>
                <c:pt idx="11902">
                  <c:v>1.37510719884537</c:v>
                </c:pt>
                <c:pt idx="11903">
                  <c:v>1.4674145715145099</c:v>
                </c:pt>
                <c:pt idx="11904">
                  <c:v>1.5067288428108101</c:v>
                </c:pt>
                <c:pt idx="11905">
                  <c:v>1.4390799123490301</c:v>
                </c:pt>
                <c:pt idx="11906">
                  <c:v>1.4041425872887601</c:v>
                </c:pt>
                <c:pt idx="11907">
                  <c:v>1.49102119711</c:v>
                </c:pt>
                <c:pt idx="11908">
                  <c:v>1.60437328007077</c:v>
                </c:pt>
                <c:pt idx="11909">
                  <c:v>1.59186440317836</c:v>
                </c:pt>
                <c:pt idx="11910">
                  <c:v>1.50434792652303</c:v>
                </c:pt>
                <c:pt idx="11911">
                  <c:v>1.48956499926826</c:v>
                </c:pt>
                <c:pt idx="11912">
                  <c:v>1.56909813951121</c:v>
                </c:pt>
                <c:pt idx="11913">
                  <c:v>1.63323919980608</c:v>
                </c:pt>
                <c:pt idx="11914">
                  <c:v>1.6361213990700001</c:v>
                </c:pt>
                <c:pt idx="11915">
                  <c:v>1.61073214571732</c:v>
                </c:pt>
                <c:pt idx="11916">
                  <c:v>1.6035305524933601</c:v>
                </c:pt>
                <c:pt idx="11917">
                  <c:v>1.60463495670447</c:v>
                </c:pt>
                <c:pt idx="11918">
                  <c:v>1.6200848187089001</c:v>
                </c:pt>
                <c:pt idx="11919">
                  <c:v>1.6319168382079901</c:v>
                </c:pt>
                <c:pt idx="11920">
                  <c:v>1.6100077639289601</c:v>
                </c:pt>
                <c:pt idx="11921">
                  <c:v>1.56112818710671</c:v>
                </c:pt>
                <c:pt idx="11922">
                  <c:v>1.5571572486534799</c:v>
                </c:pt>
                <c:pt idx="11923">
                  <c:v>1.59180721689662</c:v>
                </c:pt>
                <c:pt idx="11924">
                  <c:v>1.6002244332653099</c:v>
                </c:pt>
                <c:pt idx="11925">
                  <c:v>1.5396303142936401</c:v>
                </c:pt>
                <c:pt idx="11926">
                  <c:v>1.47777617107462</c:v>
                </c:pt>
                <c:pt idx="11927">
                  <c:v>1.4861017268318699</c:v>
                </c:pt>
                <c:pt idx="11928">
                  <c:v>1.5496458171701999</c:v>
                </c:pt>
                <c:pt idx="11929">
                  <c:v>1.5744325711731699</c:v>
                </c:pt>
                <c:pt idx="11930">
                  <c:v>1.5383051925789799</c:v>
                </c:pt>
                <c:pt idx="11931">
                  <c:v>1.49009370182217</c:v>
                </c:pt>
                <c:pt idx="11932">
                  <c:v>1.44964585932316</c:v>
                </c:pt>
                <c:pt idx="11933">
                  <c:v>1.46206373528126</c:v>
                </c:pt>
                <c:pt idx="11934">
                  <c:v>1.51304630636875</c:v>
                </c:pt>
                <c:pt idx="11935">
                  <c:v>1.5127917396761701</c:v>
                </c:pt>
                <c:pt idx="11936">
                  <c:v>1.4232392433663601</c:v>
                </c:pt>
                <c:pt idx="11937">
                  <c:v>1.3949529267974401</c:v>
                </c:pt>
                <c:pt idx="11938">
                  <c:v>1.4893574122651201</c:v>
                </c:pt>
                <c:pt idx="11939">
                  <c:v>1.55998604518568</c:v>
                </c:pt>
                <c:pt idx="11940">
                  <c:v>1.4644634194371999</c:v>
                </c:pt>
                <c:pt idx="11941">
                  <c:v>1.33202810661269</c:v>
                </c:pt>
                <c:pt idx="11942">
                  <c:v>1.3683355277207301</c:v>
                </c:pt>
                <c:pt idx="11943">
                  <c:v>1.5099200020863801</c:v>
                </c:pt>
                <c:pt idx="11944">
                  <c:v>1.5359896213193101</c:v>
                </c:pt>
                <c:pt idx="11945">
                  <c:v>1.42915878002615</c:v>
                </c:pt>
                <c:pt idx="11946">
                  <c:v>1.37911819620201</c:v>
                </c:pt>
                <c:pt idx="11947">
                  <c:v>1.47852172215162</c:v>
                </c:pt>
                <c:pt idx="11948">
                  <c:v>1.59719376688812</c:v>
                </c:pt>
                <c:pt idx="11949">
                  <c:v>1.59916572532719</c:v>
                </c:pt>
                <c:pt idx="11950">
                  <c:v>1.5095315851967599</c:v>
                </c:pt>
                <c:pt idx="11951">
                  <c:v>1.47226585532209</c:v>
                </c:pt>
                <c:pt idx="11952">
                  <c:v>1.5659346918631301</c:v>
                </c:pt>
                <c:pt idx="11953">
                  <c:v>1.6715674457710299</c:v>
                </c:pt>
                <c:pt idx="11954">
                  <c:v>1.6411691226554099</c:v>
                </c:pt>
                <c:pt idx="11955">
                  <c:v>1.5382251376254299</c:v>
                </c:pt>
                <c:pt idx="11956">
                  <c:v>1.51527609688062</c:v>
                </c:pt>
                <c:pt idx="11957">
                  <c:v>1.57967698054663</c:v>
                </c:pt>
                <c:pt idx="11958">
                  <c:v>1.6064896844588901</c:v>
                </c:pt>
                <c:pt idx="11959">
                  <c:v>1.55790208621522</c:v>
                </c:pt>
                <c:pt idx="11960">
                  <c:v>1.50433999724805</c:v>
                </c:pt>
                <c:pt idx="11961">
                  <c:v>1.5259711495930399</c:v>
                </c:pt>
                <c:pt idx="11962">
                  <c:v>1.57457756820119</c:v>
                </c:pt>
                <c:pt idx="11963">
                  <c:v>1.57142612080168</c:v>
                </c:pt>
                <c:pt idx="11964">
                  <c:v>1.54533603042682</c:v>
                </c:pt>
                <c:pt idx="11965">
                  <c:v>1.5615044628854899</c:v>
                </c:pt>
                <c:pt idx="11966">
                  <c:v>1.59474260587811</c:v>
                </c:pt>
                <c:pt idx="11967">
                  <c:v>1.60177503738911</c:v>
                </c:pt>
                <c:pt idx="11968">
                  <c:v>1.62289024002835</c:v>
                </c:pt>
                <c:pt idx="11969">
                  <c:v>1.6528783085101599</c:v>
                </c:pt>
                <c:pt idx="11970">
                  <c:v>1.6406886928992099</c:v>
                </c:pt>
                <c:pt idx="11971">
                  <c:v>1.60669714746259</c:v>
                </c:pt>
                <c:pt idx="11972">
                  <c:v>1.62821016196139</c:v>
                </c:pt>
                <c:pt idx="11973">
                  <c:v>1.67341515424719</c:v>
                </c:pt>
                <c:pt idx="11974">
                  <c:v>1.6850412392454901</c:v>
                </c:pt>
                <c:pt idx="11975">
                  <c:v>1.6424280432393701</c:v>
                </c:pt>
                <c:pt idx="11976">
                  <c:v>1.59040472710376</c:v>
                </c:pt>
                <c:pt idx="11977">
                  <c:v>1.6103699098575901</c:v>
                </c:pt>
                <c:pt idx="11978">
                  <c:v>1.65100010305873</c:v>
                </c:pt>
                <c:pt idx="11979">
                  <c:v>1.61038351957644</c:v>
                </c:pt>
                <c:pt idx="11980">
                  <c:v>1.53973651381932</c:v>
                </c:pt>
                <c:pt idx="11981">
                  <c:v>1.54678758154014</c:v>
                </c:pt>
                <c:pt idx="11982">
                  <c:v>1.6006030408125</c:v>
                </c:pt>
                <c:pt idx="11983">
                  <c:v>1.60068287795778</c:v>
                </c:pt>
                <c:pt idx="11984">
                  <c:v>1.5340818399098399</c:v>
                </c:pt>
                <c:pt idx="11985">
                  <c:v>1.4948874126526801</c:v>
                </c:pt>
                <c:pt idx="11986">
                  <c:v>1.5275345633570301</c:v>
                </c:pt>
                <c:pt idx="11987">
                  <c:v>1.5467045073264101</c:v>
                </c:pt>
                <c:pt idx="11988">
                  <c:v>1.4754648119754501</c:v>
                </c:pt>
                <c:pt idx="11989">
                  <c:v>1.4362126654812899</c:v>
                </c:pt>
                <c:pt idx="11990">
                  <c:v>1.4967493487816399</c:v>
                </c:pt>
                <c:pt idx="11991">
                  <c:v>1.5576349064691599</c:v>
                </c:pt>
                <c:pt idx="11992">
                  <c:v>1.52056477253719</c:v>
                </c:pt>
                <c:pt idx="11993">
                  <c:v>1.4556772251536001</c:v>
                </c:pt>
                <c:pt idx="11994">
                  <c:v>1.4501657212266199</c:v>
                </c:pt>
                <c:pt idx="11995">
                  <c:v>1.4662404836627301</c:v>
                </c:pt>
                <c:pt idx="11996">
                  <c:v>1.4647549133886599</c:v>
                </c:pt>
                <c:pt idx="11997">
                  <c:v>1.4601817279181399</c:v>
                </c:pt>
                <c:pt idx="11998">
                  <c:v>1.44101146465375</c:v>
                </c:pt>
                <c:pt idx="11999">
                  <c:v>1.43102685730257</c:v>
                </c:pt>
                <c:pt idx="12000">
                  <c:v>1.4663066767436801</c:v>
                </c:pt>
                <c:pt idx="12001">
                  <c:v>1.46346105484586</c:v>
                </c:pt>
                <c:pt idx="12002">
                  <c:v>1.38604659317935</c:v>
                </c:pt>
                <c:pt idx="12003">
                  <c:v>1.3396992526687901</c:v>
                </c:pt>
                <c:pt idx="12004">
                  <c:v>1.3777973304381399</c:v>
                </c:pt>
                <c:pt idx="12005">
                  <c:v>1.4517762519261701</c:v>
                </c:pt>
                <c:pt idx="12006">
                  <c:v>1.5067144363101901</c:v>
                </c:pt>
                <c:pt idx="12007">
                  <c:v>1.4740632755176299</c:v>
                </c:pt>
                <c:pt idx="12008">
                  <c:v>1.4110825331962</c:v>
                </c:pt>
                <c:pt idx="12009">
                  <c:v>1.44300088682209</c:v>
                </c:pt>
                <c:pt idx="12010">
                  <c:v>1.5547591846832201</c:v>
                </c:pt>
                <c:pt idx="12011">
                  <c:v>1.58346653286692</c:v>
                </c:pt>
                <c:pt idx="12012">
                  <c:v>1.4755672496218599</c:v>
                </c:pt>
                <c:pt idx="12013">
                  <c:v>1.3701029357438299</c:v>
                </c:pt>
                <c:pt idx="12014">
                  <c:v>1.4556762820595901</c:v>
                </c:pt>
                <c:pt idx="12015">
                  <c:v>1.622591323814</c:v>
                </c:pt>
                <c:pt idx="12016">
                  <c:v>1.6129018156745101</c:v>
                </c:pt>
                <c:pt idx="12017">
                  <c:v>1.4784078837085901</c:v>
                </c:pt>
                <c:pt idx="12018">
                  <c:v>1.48277720672754</c:v>
                </c:pt>
                <c:pt idx="12019">
                  <c:v>1.635090493104</c:v>
                </c:pt>
                <c:pt idx="12020">
                  <c:v>1.7412724237361299</c:v>
                </c:pt>
                <c:pt idx="12021">
                  <c:v>1.6814991131927</c:v>
                </c:pt>
                <c:pt idx="12022">
                  <c:v>1.59719232960321</c:v>
                </c:pt>
                <c:pt idx="12023">
                  <c:v>1.64596499236049</c:v>
                </c:pt>
                <c:pt idx="12024">
                  <c:v>1.8199203123997401</c:v>
                </c:pt>
                <c:pt idx="12025">
                  <c:v>1.9243614771570301</c:v>
                </c:pt>
                <c:pt idx="12026">
                  <c:v>1.8469675500467899</c:v>
                </c:pt>
                <c:pt idx="12027">
                  <c:v>1.72524774309461</c:v>
                </c:pt>
                <c:pt idx="12028">
                  <c:v>1.7664864475414199</c:v>
                </c:pt>
                <c:pt idx="12029">
                  <c:v>1.9031766351583801</c:v>
                </c:pt>
                <c:pt idx="12030">
                  <c:v>1.9247260071207499</c:v>
                </c:pt>
                <c:pt idx="12031">
                  <c:v>1.8049060838049</c:v>
                </c:pt>
                <c:pt idx="12032">
                  <c:v>1.7497784131710099</c:v>
                </c:pt>
                <c:pt idx="12033">
                  <c:v>1.8476902351547</c:v>
                </c:pt>
                <c:pt idx="12034">
                  <c:v>1.99323051740107</c:v>
                </c:pt>
                <c:pt idx="12035">
                  <c:v>2.0241941320875498</c:v>
                </c:pt>
                <c:pt idx="12036">
                  <c:v>1.9097915998792701</c:v>
                </c:pt>
                <c:pt idx="12037">
                  <c:v>1.7711629487456799</c:v>
                </c:pt>
                <c:pt idx="12038">
                  <c:v>1.8141866027742399</c:v>
                </c:pt>
                <c:pt idx="12039">
                  <c:v>1.98476861067416</c:v>
                </c:pt>
                <c:pt idx="12040">
                  <c:v>2.0590906433904101</c:v>
                </c:pt>
                <c:pt idx="12041">
                  <c:v>1.9369164687927001</c:v>
                </c:pt>
                <c:pt idx="12042">
                  <c:v>1.8308024444917901</c:v>
                </c:pt>
                <c:pt idx="12043">
                  <c:v>1.88683544023368</c:v>
                </c:pt>
                <c:pt idx="12044">
                  <c:v>2.01782550639876</c:v>
                </c:pt>
                <c:pt idx="12045">
                  <c:v>2.04600751558803</c:v>
                </c:pt>
                <c:pt idx="12046">
                  <c:v>1.95755772055211</c:v>
                </c:pt>
                <c:pt idx="12047">
                  <c:v>1.88127719696882</c:v>
                </c:pt>
                <c:pt idx="12048">
                  <c:v>1.94844242694087</c:v>
                </c:pt>
                <c:pt idx="12049">
                  <c:v>2.09789627059277</c:v>
                </c:pt>
                <c:pt idx="12050">
                  <c:v>2.1224566758813102</c:v>
                </c:pt>
                <c:pt idx="12051">
                  <c:v>1.9947494857982899</c:v>
                </c:pt>
                <c:pt idx="12052">
                  <c:v>1.93980984763096</c:v>
                </c:pt>
                <c:pt idx="12053">
                  <c:v>2.0727032425712002</c:v>
                </c:pt>
                <c:pt idx="12054">
                  <c:v>2.2315999103474802</c:v>
                </c:pt>
                <c:pt idx="12055">
                  <c:v>2.2063907916085901</c:v>
                </c:pt>
                <c:pt idx="12056">
                  <c:v>2.08765731557529</c:v>
                </c:pt>
                <c:pt idx="12057">
                  <c:v>2.0889480396455</c:v>
                </c:pt>
                <c:pt idx="12058">
                  <c:v>2.2093695482103701</c:v>
                </c:pt>
                <c:pt idx="12059">
                  <c:v>2.2629212331628201</c:v>
                </c:pt>
                <c:pt idx="12060">
                  <c:v>2.1886727314417902</c:v>
                </c:pt>
                <c:pt idx="12061">
                  <c:v>2.1485352997621701</c:v>
                </c:pt>
                <c:pt idx="12062">
                  <c:v>2.24669123533433</c:v>
                </c:pt>
                <c:pt idx="12063">
                  <c:v>2.3274678212508202</c:v>
                </c:pt>
                <c:pt idx="12064">
                  <c:v>2.2698521871195201</c:v>
                </c:pt>
                <c:pt idx="12065">
                  <c:v>2.1856807574476398</c:v>
                </c:pt>
                <c:pt idx="12066">
                  <c:v>2.2114710541595302</c:v>
                </c:pt>
                <c:pt idx="12067">
                  <c:v>2.2960147064247201</c:v>
                </c:pt>
                <c:pt idx="12068">
                  <c:v>2.3120020584937402</c:v>
                </c:pt>
                <c:pt idx="12069">
                  <c:v>2.2591766528055</c:v>
                </c:pt>
                <c:pt idx="12070">
                  <c:v>2.2683941798721099</c:v>
                </c:pt>
                <c:pt idx="12071">
                  <c:v>2.3570890144621899</c:v>
                </c:pt>
                <c:pt idx="12072">
                  <c:v>2.4000738208595802</c:v>
                </c:pt>
                <c:pt idx="12073">
                  <c:v>2.34472323402828</c:v>
                </c:pt>
                <c:pt idx="12074">
                  <c:v>2.3212861163122298</c:v>
                </c:pt>
                <c:pt idx="12075">
                  <c:v>2.43128993880473</c:v>
                </c:pt>
                <c:pt idx="12076">
                  <c:v>2.5579143641245099</c:v>
                </c:pt>
                <c:pt idx="12077">
                  <c:v>2.5306027868935201</c:v>
                </c:pt>
                <c:pt idx="12078">
                  <c:v>2.4397241789911899</c:v>
                </c:pt>
                <c:pt idx="12079">
                  <c:v>2.4744509777075998</c:v>
                </c:pt>
                <c:pt idx="12080">
                  <c:v>2.5983888184061201</c:v>
                </c:pt>
                <c:pt idx="12081">
                  <c:v>2.61596021052193</c:v>
                </c:pt>
                <c:pt idx="12082">
                  <c:v>2.51047215692153</c:v>
                </c:pt>
                <c:pt idx="12083">
                  <c:v>2.4631721541278702</c:v>
                </c:pt>
                <c:pt idx="12084">
                  <c:v>2.53056423225186</c:v>
                </c:pt>
                <c:pt idx="12085">
                  <c:v>2.5787169607887201</c:v>
                </c:pt>
                <c:pt idx="12086">
                  <c:v>2.55153744098476</c:v>
                </c:pt>
                <c:pt idx="12087">
                  <c:v>2.5002677867996899</c:v>
                </c:pt>
                <c:pt idx="12088">
                  <c:v>2.48603057244277</c:v>
                </c:pt>
                <c:pt idx="12089">
                  <c:v>2.53292651414317</c:v>
                </c:pt>
                <c:pt idx="12090">
                  <c:v>2.6392892305176399</c:v>
                </c:pt>
                <c:pt idx="12091">
                  <c:v>2.7244141429170798</c:v>
                </c:pt>
                <c:pt idx="12092">
                  <c:v>2.7099765450334798</c:v>
                </c:pt>
                <c:pt idx="12093">
                  <c:v>2.7005739746753901</c:v>
                </c:pt>
                <c:pt idx="12094">
                  <c:v>2.8144016850466098</c:v>
                </c:pt>
                <c:pt idx="12095">
                  <c:v>2.95266944631457</c:v>
                </c:pt>
                <c:pt idx="12096">
                  <c:v>2.9732373165974901</c:v>
                </c:pt>
                <c:pt idx="12097">
                  <c:v>2.9271806933254498</c:v>
                </c:pt>
                <c:pt idx="12098">
                  <c:v>2.9893710542470999</c:v>
                </c:pt>
                <c:pt idx="12099">
                  <c:v>3.1721796656209</c:v>
                </c:pt>
                <c:pt idx="12100">
                  <c:v>3.2792959625733098</c:v>
                </c:pt>
                <c:pt idx="12101">
                  <c:v>3.2461148342190498</c:v>
                </c:pt>
                <c:pt idx="12102">
                  <c:v>3.2310813975366099</c:v>
                </c:pt>
                <c:pt idx="12103">
                  <c:v>3.3418336431579601</c:v>
                </c:pt>
                <c:pt idx="12104">
                  <c:v>3.48460365008938</c:v>
                </c:pt>
                <c:pt idx="12105">
                  <c:v>3.5213374443574801</c:v>
                </c:pt>
                <c:pt idx="12106">
                  <c:v>3.5045947039717298</c:v>
                </c:pt>
                <c:pt idx="12107">
                  <c:v>3.56328272468506</c:v>
                </c:pt>
                <c:pt idx="12108">
                  <c:v>3.6741491492498399</c:v>
                </c:pt>
                <c:pt idx="12109">
                  <c:v>3.7174960428021899</c:v>
                </c:pt>
                <c:pt idx="12110">
                  <c:v>3.6907257817736498</c:v>
                </c:pt>
                <c:pt idx="12111">
                  <c:v>3.69571544818207</c:v>
                </c:pt>
                <c:pt idx="12112">
                  <c:v>3.7716749091888802</c:v>
                </c:pt>
                <c:pt idx="12113">
                  <c:v>3.8349345718324699</c:v>
                </c:pt>
                <c:pt idx="12114">
                  <c:v>3.8192624616674902</c:v>
                </c:pt>
                <c:pt idx="12115">
                  <c:v>3.7866909508572699</c:v>
                </c:pt>
                <c:pt idx="12116">
                  <c:v>3.8156926119599399</c:v>
                </c:pt>
                <c:pt idx="12117">
                  <c:v>3.8859673308345601</c:v>
                </c:pt>
                <c:pt idx="12118">
                  <c:v>3.8829123297457899</c:v>
                </c:pt>
                <c:pt idx="12119">
                  <c:v>3.83711489096157</c:v>
                </c:pt>
                <c:pt idx="12120">
                  <c:v>3.83005308967331</c:v>
                </c:pt>
                <c:pt idx="12121">
                  <c:v>3.8940995513686198</c:v>
                </c:pt>
                <c:pt idx="12122">
                  <c:v>3.9480167996143498</c:v>
                </c:pt>
                <c:pt idx="12123">
                  <c:v>3.9902180004972001</c:v>
                </c:pt>
                <c:pt idx="12124">
                  <c:v>4.0019485112700401</c:v>
                </c:pt>
                <c:pt idx="12125">
                  <c:v>3.9826462783443302</c:v>
                </c:pt>
                <c:pt idx="12126">
                  <c:v>3.9662042512504998</c:v>
                </c:pt>
                <c:pt idx="12127">
                  <c:v>4.0065682835674803</c:v>
                </c:pt>
                <c:pt idx="12128">
                  <c:v>4.0773147651854602</c:v>
                </c:pt>
                <c:pt idx="12129">
                  <c:v>4.0818866595631196</c:v>
                </c:pt>
                <c:pt idx="12130">
                  <c:v>4.0095172742504799</c:v>
                </c:pt>
                <c:pt idx="12131">
                  <c:v>3.97872258237265</c:v>
                </c:pt>
                <c:pt idx="12132">
                  <c:v>4.0340909718660498</c:v>
                </c:pt>
                <c:pt idx="12133">
                  <c:v>4.11768564820931</c:v>
                </c:pt>
                <c:pt idx="12134">
                  <c:v>4.1309735325007102</c:v>
                </c:pt>
                <c:pt idx="12135">
                  <c:v>4.0899586071374996</c:v>
                </c:pt>
                <c:pt idx="12136">
                  <c:v>4.0829455970300996</c:v>
                </c:pt>
                <c:pt idx="12137">
                  <c:v>4.1165909626939596</c:v>
                </c:pt>
                <c:pt idx="12138">
                  <c:v>4.11877454979604</c:v>
                </c:pt>
                <c:pt idx="12139">
                  <c:v>4.0904050674797698</c:v>
                </c:pt>
                <c:pt idx="12140">
                  <c:v>4.1094876941114897</c:v>
                </c:pt>
                <c:pt idx="12141">
                  <c:v>4.1831176671506496</c:v>
                </c:pt>
                <c:pt idx="12142">
                  <c:v>4.2076206710208002</c:v>
                </c:pt>
                <c:pt idx="12143">
                  <c:v>4.1529739790969904</c:v>
                </c:pt>
                <c:pt idx="12144">
                  <c:v>4.0991293963223798</c:v>
                </c:pt>
                <c:pt idx="12145">
                  <c:v>4.11614694755536</c:v>
                </c:pt>
                <c:pt idx="12146">
                  <c:v>4.17430364948562</c:v>
                </c:pt>
                <c:pt idx="12147">
                  <c:v>4.1895898023157798</c:v>
                </c:pt>
                <c:pt idx="12148">
                  <c:v>4.1479002958984301</c:v>
                </c:pt>
                <c:pt idx="12149">
                  <c:v>4.0997308924239002</c:v>
                </c:pt>
                <c:pt idx="12150">
                  <c:v>4.1184431811135003</c:v>
                </c:pt>
                <c:pt idx="12151">
                  <c:v>4.2118588654568603</c:v>
                </c:pt>
                <c:pt idx="12152">
                  <c:v>4.3002283639581202</c:v>
                </c:pt>
                <c:pt idx="12153">
                  <c:v>4.2753561281494799</c:v>
                </c:pt>
                <c:pt idx="12154">
                  <c:v>4.1976936379878502</c:v>
                </c:pt>
                <c:pt idx="12155">
                  <c:v>4.2025438168514402</c:v>
                </c:pt>
                <c:pt idx="12156">
                  <c:v>4.3327055580481399</c:v>
                </c:pt>
                <c:pt idx="12157">
                  <c:v>4.4321859407809496</c:v>
                </c:pt>
                <c:pt idx="12158">
                  <c:v>4.4115198303577996</c:v>
                </c:pt>
                <c:pt idx="12159">
                  <c:v>4.32811895791626</c:v>
                </c:pt>
                <c:pt idx="12160">
                  <c:v>4.3487012559277698</c:v>
                </c:pt>
                <c:pt idx="12161">
                  <c:v>4.4665714144531199</c:v>
                </c:pt>
                <c:pt idx="12162">
                  <c:v>4.5274661196614803</c:v>
                </c:pt>
                <c:pt idx="12163">
                  <c:v>4.4779020830861498</c:v>
                </c:pt>
                <c:pt idx="12164">
                  <c:v>4.42379749862911</c:v>
                </c:pt>
                <c:pt idx="12165">
                  <c:v>4.4373894005254604</c:v>
                </c:pt>
                <c:pt idx="12166">
                  <c:v>4.4850777514159796</c:v>
                </c:pt>
                <c:pt idx="12167">
                  <c:v>4.5227071996980399</c:v>
                </c:pt>
                <c:pt idx="12168">
                  <c:v>4.5375975672744699</c:v>
                </c:pt>
                <c:pt idx="12169">
                  <c:v>4.5348003850993797</c:v>
                </c:pt>
                <c:pt idx="12170">
                  <c:v>4.4821456069359398</c:v>
                </c:pt>
                <c:pt idx="12171">
                  <c:v>4.4416868448438001</c:v>
                </c:pt>
                <c:pt idx="12172">
                  <c:v>4.4741227067835601</c:v>
                </c:pt>
                <c:pt idx="12173">
                  <c:v>4.5356454089984402</c:v>
                </c:pt>
                <c:pt idx="12174">
                  <c:v>4.5113903683696099</c:v>
                </c:pt>
                <c:pt idx="12175">
                  <c:v>4.4167356449751702</c:v>
                </c:pt>
                <c:pt idx="12176">
                  <c:v>4.3833507292206999</c:v>
                </c:pt>
                <c:pt idx="12177">
                  <c:v>4.4553564753483501</c:v>
                </c:pt>
                <c:pt idx="12178">
                  <c:v>4.5259039434894204</c:v>
                </c:pt>
                <c:pt idx="12179">
                  <c:v>4.4809427257398298</c:v>
                </c:pt>
                <c:pt idx="12180">
                  <c:v>4.3612070258990396</c:v>
                </c:pt>
                <c:pt idx="12181">
                  <c:v>4.3292227204804101</c:v>
                </c:pt>
                <c:pt idx="12182">
                  <c:v>4.3905145511416901</c:v>
                </c:pt>
                <c:pt idx="12183">
                  <c:v>4.4193954768442998</c:v>
                </c:pt>
                <c:pt idx="12184">
                  <c:v>4.3533149245520599</c:v>
                </c:pt>
                <c:pt idx="12185">
                  <c:v>4.2706884061886496</c:v>
                </c:pt>
                <c:pt idx="12186">
                  <c:v>4.2774605900339404</c:v>
                </c:pt>
                <c:pt idx="12187">
                  <c:v>4.35284715413784</c:v>
                </c:pt>
                <c:pt idx="12188">
                  <c:v>4.3853085507470499</c:v>
                </c:pt>
                <c:pt idx="12189">
                  <c:v>4.3539817784755703</c:v>
                </c:pt>
                <c:pt idx="12190">
                  <c:v>4.3192654297608</c:v>
                </c:pt>
                <c:pt idx="12191">
                  <c:v>4.32857424809084</c:v>
                </c:pt>
                <c:pt idx="12192">
                  <c:v>4.2984614923450097</c:v>
                </c:pt>
                <c:pt idx="12193">
                  <c:v>4.2722800275588497</c:v>
                </c:pt>
                <c:pt idx="12194">
                  <c:v>4.3543297039214304</c:v>
                </c:pt>
                <c:pt idx="12195">
                  <c:v>4.4568310216508698</c:v>
                </c:pt>
                <c:pt idx="12196">
                  <c:v>4.3937646437837099</c:v>
                </c:pt>
                <c:pt idx="12197">
                  <c:v>4.2260341077599204</c:v>
                </c:pt>
                <c:pt idx="12198">
                  <c:v>4.2336955554997902</c:v>
                </c:pt>
                <c:pt idx="12199">
                  <c:v>4.4153414467889398</c:v>
                </c:pt>
                <c:pt idx="12200">
                  <c:v>4.4733658341192903</c:v>
                </c:pt>
                <c:pt idx="12201">
                  <c:v>4.2870301878057901</c:v>
                </c:pt>
                <c:pt idx="12202">
                  <c:v>4.13635799069068</c:v>
                </c:pt>
                <c:pt idx="12203">
                  <c:v>4.2409833786208102</c:v>
                </c:pt>
                <c:pt idx="12204">
                  <c:v>4.4377871468612398</c:v>
                </c:pt>
                <c:pt idx="12205">
                  <c:v>4.4378011491738301</c:v>
                </c:pt>
                <c:pt idx="12206">
                  <c:v>4.2190154228322001</c:v>
                </c:pt>
                <c:pt idx="12207">
                  <c:v>4.0731264402780099</c:v>
                </c:pt>
                <c:pt idx="12208">
                  <c:v>4.1737756860470903</c:v>
                </c:pt>
                <c:pt idx="12209">
                  <c:v>4.3588437007229803</c:v>
                </c:pt>
                <c:pt idx="12210">
                  <c:v>4.3666410693830704</c:v>
                </c:pt>
                <c:pt idx="12211">
                  <c:v>4.1774531299626103</c:v>
                </c:pt>
                <c:pt idx="12212">
                  <c:v>4.0652837500260501</c:v>
                </c:pt>
                <c:pt idx="12213">
                  <c:v>4.1784833372783998</c:v>
                </c:pt>
                <c:pt idx="12214">
                  <c:v>4.3402068959104101</c:v>
                </c:pt>
                <c:pt idx="12215">
                  <c:v>4.2864339539908203</c:v>
                </c:pt>
                <c:pt idx="12216">
                  <c:v>4.1057328119633603</c:v>
                </c:pt>
                <c:pt idx="12217">
                  <c:v>4.0864476641905698</c:v>
                </c:pt>
                <c:pt idx="12218">
                  <c:v>4.2482081541981902</c:v>
                </c:pt>
                <c:pt idx="12219">
                  <c:v>4.35308036793431</c:v>
                </c:pt>
                <c:pt idx="12220">
                  <c:v>4.2548119238334703</c:v>
                </c:pt>
                <c:pt idx="12221">
                  <c:v>4.1276789100068498</c:v>
                </c:pt>
                <c:pt idx="12222">
                  <c:v>4.1674420120186904</c:v>
                </c:pt>
                <c:pt idx="12223">
                  <c:v>4.3227377108559004</c:v>
                </c:pt>
                <c:pt idx="12224">
                  <c:v>4.3792351943421801</c:v>
                </c:pt>
                <c:pt idx="12225">
                  <c:v>4.2779494823804303</c:v>
                </c:pt>
                <c:pt idx="12226">
                  <c:v>4.1778093755054897</c:v>
                </c:pt>
                <c:pt idx="12227">
                  <c:v>4.2236637721994699</c:v>
                </c:pt>
                <c:pt idx="12228">
                  <c:v>4.3342286149089997</c:v>
                </c:pt>
                <c:pt idx="12229">
                  <c:v>4.3457956597035903</c:v>
                </c:pt>
                <c:pt idx="12230">
                  <c:v>4.2597209075840397</c:v>
                </c:pt>
                <c:pt idx="12231">
                  <c:v>4.21325445149433</c:v>
                </c:pt>
                <c:pt idx="12232">
                  <c:v>4.2575484242692703</c:v>
                </c:pt>
                <c:pt idx="12233">
                  <c:v>4.3136370545632703</c:v>
                </c:pt>
                <c:pt idx="12234">
                  <c:v>4.2976772638593799</c:v>
                </c:pt>
                <c:pt idx="12235">
                  <c:v>4.2547137833304296</c:v>
                </c:pt>
                <c:pt idx="12236">
                  <c:v>4.2503054478059497</c:v>
                </c:pt>
                <c:pt idx="12237">
                  <c:v>4.27472695762307</c:v>
                </c:pt>
                <c:pt idx="12238">
                  <c:v>4.2870565723624399</c:v>
                </c:pt>
                <c:pt idx="12239">
                  <c:v>4.2949379590517296</c:v>
                </c:pt>
                <c:pt idx="12240">
                  <c:v>4.2915273824039399</c:v>
                </c:pt>
                <c:pt idx="12241">
                  <c:v>4.30599295255554</c:v>
                </c:pt>
                <c:pt idx="12242">
                  <c:v>4.3489905308692798</c:v>
                </c:pt>
                <c:pt idx="12243">
                  <c:v>4.3793440896378399</c:v>
                </c:pt>
                <c:pt idx="12244">
                  <c:v>4.3142388463025503</c:v>
                </c:pt>
                <c:pt idx="12245">
                  <c:v>4.2340534447824103</c:v>
                </c:pt>
                <c:pt idx="12246">
                  <c:v>4.2632500894375998</c:v>
                </c:pt>
                <c:pt idx="12247">
                  <c:v>4.3469834077888798</c:v>
                </c:pt>
                <c:pt idx="12248">
                  <c:v>4.3086423744787696</c:v>
                </c:pt>
                <c:pt idx="12249">
                  <c:v>4.1749904265236699</c:v>
                </c:pt>
                <c:pt idx="12250">
                  <c:v>4.1375028010922499</c:v>
                </c:pt>
                <c:pt idx="12251">
                  <c:v>4.2668410297649402</c:v>
                </c:pt>
                <c:pt idx="12252">
                  <c:v>4.3874809641395398</c:v>
                </c:pt>
                <c:pt idx="12253">
                  <c:v>4.3679728373178</c:v>
                </c:pt>
                <c:pt idx="12254">
                  <c:v>4.2521138670183003</c:v>
                </c:pt>
                <c:pt idx="12255">
                  <c:v>4.2130115912505897</c:v>
                </c:pt>
                <c:pt idx="12256">
                  <c:v>4.3128160363374999</c:v>
                </c:pt>
                <c:pt idx="12257">
                  <c:v>4.4229650706666401</c:v>
                </c:pt>
                <c:pt idx="12258">
                  <c:v>4.4145988268863396</c:v>
                </c:pt>
                <c:pt idx="12259">
                  <c:v>4.3008499101171198</c:v>
                </c:pt>
                <c:pt idx="12260">
                  <c:v>4.2751442971373397</c:v>
                </c:pt>
                <c:pt idx="12261">
                  <c:v>4.3987168760637996</c:v>
                </c:pt>
                <c:pt idx="12262">
                  <c:v>4.4986096714279498</c:v>
                </c:pt>
                <c:pt idx="12263">
                  <c:v>4.4077225905645703</c:v>
                </c:pt>
                <c:pt idx="12264">
                  <c:v>4.2459288856033996</c:v>
                </c:pt>
                <c:pt idx="12265">
                  <c:v>4.2350153204741101</c:v>
                </c:pt>
                <c:pt idx="12266">
                  <c:v>4.3431433559079604</c:v>
                </c:pt>
                <c:pt idx="12267">
                  <c:v>4.3601909814033304</c:v>
                </c:pt>
                <c:pt idx="12268">
                  <c:v>4.2388433696675296</c:v>
                </c:pt>
                <c:pt idx="12269">
                  <c:v>4.1610700411847201</c:v>
                </c:pt>
                <c:pt idx="12270">
                  <c:v>4.1912452876559598</c:v>
                </c:pt>
                <c:pt idx="12271">
                  <c:v>4.2111924273304702</c:v>
                </c:pt>
                <c:pt idx="12272">
                  <c:v>4.1382037900391202</c:v>
                </c:pt>
                <c:pt idx="12273">
                  <c:v>4.0560872591469703</c:v>
                </c:pt>
                <c:pt idx="12274">
                  <c:v>4.0467128796712899</c:v>
                </c:pt>
                <c:pt idx="12275">
                  <c:v>4.0870687516965898</c:v>
                </c:pt>
                <c:pt idx="12276">
                  <c:v>4.0772021501211899</c:v>
                </c:pt>
                <c:pt idx="12277">
                  <c:v>4.0037210788637401</c:v>
                </c:pt>
                <c:pt idx="12278">
                  <c:v>3.94431181505868</c:v>
                </c:pt>
                <c:pt idx="12279">
                  <c:v>3.94399879664847</c:v>
                </c:pt>
                <c:pt idx="12280">
                  <c:v>3.9424768559744598</c:v>
                </c:pt>
                <c:pt idx="12281">
                  <c:v>3.8894927544356599</c:v>
                </c:pt>
                <c:pt idx="12282">
                  <c:v>3.8201783457657901</c:v>
                </c:pt>
                <c:pt idx="12283">
                  <c:v>3.81696599192562</c:v>
                </c:pt>
                <c:pt idx="12284">
                  <c:v>3.8768965049042201</c:v>
                </c:pt>
                <c:pt idx="12285">
                  <c:v>3.8870438853664799</c:v>
                </c:pt>
                <c:pt idx="12286">
                  <c:v>3.8081012938827401</c:v>
                </c:pt>
                <c:pt idx="12287">
                  <c:v>3.7567736881620899</c:v>
                </c:pt>
                <c:pt idx="12288">
                  <c:v>3.8047266940707498</c:v>
                </c:pt>
                <c:pt idx="12289">
                  <c:v>3.8722644007875702</c:v>
                </c:pt>
                <c:pt idx="12290">
                  <c:v>3.8573630039456002</c:v>
                </c:pt>
                <c:pt idx="12291">
                  <c:v>3.8065717672476298</c:v>
                </c:pt>
                <c:pt idx="12292">
                  <c:v>3.8290434912853399</c:v>
                </c:pt>
                <c:pt idx="12293">
                  <c:v>3.88648503886929</c:v>
                </c:pt>
                <c:pt idx="12294">
                  <c:v>3.9018495800270601</c:v>
                </c:pt>
                <c:pt idx="12295">
                  <c:v>3.89817204356111</c:v>
                </c:pt>
                <c:pt idx="12296">
                  <c:v>3.9180660324689001</c:v>
                </c:pt>
                <c:pt idx="12297">
                  <c:v>3.9555837936293101</c:v>
                </c:pt>
                <c:pt idx="12298">
                  <c:v>3.9764632823175501</c:v>
                </c:pt>
                <c:pt idx="12299">
                  <c:v>3.9575682380126498</c:v>
                </c:pt>
                <c:pt idx="12300">
                  <c:v>3.9343611419153599</c:v>
                </c:pt>
                <c:pt idx="12301">
                  <c:v>3.9226275498979799</c:v>
                </c:pt>
                <c:pt idx="12302">
                  <c:v>3.9566125941883401</c:v>
                </c:pt>
                <c:pt idx="12303">
                  <c:v>3.98732710826912</c:v>
                </c:pt>
                <c:pt idx="12304">
                  <c:v>3.9612926434892501</c:v>
                </c:pt>
                <c:pt idx="12305">
                  <c:v>3.9038040185563498</c:v>
                </c:pt>
                <c:pt idx="12306">
                  <c:v>3.8973184625485802</c:v>
                </c:pt>
                <c:pt idx="12307">
                  <c:v>3.9643951411046099</c:v>
                </c:pt>
                <c:pt idx="12308">
                  <c:v>4.0326137317944699</c:v>
                </c:pt>
                <c:pt idx="12309">
                  <c:v>4.01179956662709</c:v>
                </c:pt>
                <c:pt idx="12310">
                  <c:v>3.9344612779821002</c:v>
                </c:pt>
                <c:pt idx="12311">
                  <c:v>3.89323313652215</c:v>
                </c:pt>
                <c:pt idx="12312">
                  <c:v>3.9374018315449</c:v>
                </c:pt>
                <c:pt idx="12313">
                  <c:v>3.9966145223245602</c:v>
                </c:pt>
                <c:pt idx="12314">
                  <c:v>3.9834020398519798</c:v>
                </c:pt>
                <c:pt idx="12315">
                  <c:v>3.9343598691273698</c:v>
                </c:pt>
                <c:pt idx="12316">
                  <c:v>3.9330437640455198</c:v>
                </c:pt>
                <c:pt idx="12317">
                  <c:v>4.0030179600062104</c:v>
                </c:pt>
                <c:pt idx="12318">
                  <c:v>4.05986868365492</c:v>
                </c:pt>
                <c:pt idx="12319">
                  <c:v>4.0319232215416099</c:v>
                </c:pt>
                <c:pt idx="12320">
                  <c:v>3.96515100080553</c:v>
                </c:pt>
                <c:pt idx="12321">
                  <c:v>3.9733494243566101</c:v>
                </c:pt>
                <c:pt idx="12322">
                  <c:v>4.0385665375785598</c:v>
                </c:pt>
                <c:pt idx="12323">
                  <c:v>4.0657419084411597</c:v>
                </c:pt>
                <c:pt idx="12324">
                  <c:v>4.0499000107699299</c:v>
                </c:pt>
                <c:pt idx="12325">
                  <c:v>4.0630371700758303</c:v>
                </c:pt>
                <c:pt idx="12326">
                  <c:v>4.1038146485916496</c:v>
                </c:pt>
                <c:pt idx="12327">
                  <c:v>4.0818188014888603</c:v>
                </c:pt>
                <c:pt idx="12328">
                  <c:v>4.02742360760198</c:v>
                </c:pt>
                <c:pt idx="12329">
                  <c:v>4.01934300807042</c:v>
                </c:pt>
                <c:pt idx="12330">
                  <c:v>4.0620480817886797</c:v>
                </c:pt>
                <c:pt idx="12331">
                  <c:v>4.0750001750222102</c:v>
                </c:pt>
                <c:pt idx="12332">
                  <c:v>4.0466238421534797</c:v>
                </c:pt>
                <c:pt idx="12333">
                  <c:v>4.0388948921212702</c:v>
                </c:pt>
                <c:pt idx="12334">
                  <c:v>4.0550133794284697</c:v>
                </c:pt>
                <c:pt idx="12335">
                  <c:v>4.0206444656779698</c:v>
                </c:pt>
                <c:pt idx="12336">
                  <c:v>3.9744657187525498</c:v>
                </c:pt>
                <c:pt idx="12337">
                  <c:v>3.97132032271608</c:v>
                </c:pt>
                <c:pt idx="12338">
                  <c:v>3.9928188419573001</c:v>
                </c:pt>
                <c:pt idx="12339">
                  <c:v>4.0050474477625899</c:v>
                </c:pt>
                <c:pt idx="12340">
                  <c:v>4.02542839752509</c:v>
                </c:pt>
                <c:pt idx="12341">
                  <c:v>4.0185195057403202</c:v>
                </c:pt>
                <c:pt idx="12342">
                  <c:v>3.9672216475037398</c:v>
                </c:pt>
                <c:pt idx="12343">
                  <c:v>3.9414960411734898</c:v>
                </c:pt>
                <c:pt idx="12344">
                  <c:v>3.9806927596022401</c:v>
                </c:pt>
                <c:pt idx="12345">
                  <c:v>4.0207629851965496</c:v>
                </c:pt>
                <c:pt idx="12346">
                  <c:v>3.9867326419641498</c:v>
                </c:pt>
                <c:pt idx="12347">
                  <c:v>3.9121092364928201</c:v>
                </c:pt>
                <c:pt idx="12348">
                  <c:v>3.9080346141623798</c:v>
                </c:pt>
                <c:pt idx="12349">
                  <c:v>3.98329462155331</c:v>
                </c:pt>
                <c:pt idx="12350">
                  <c:v>4.0069485471624597</c:v>
                </c:pt>
                <c:pt idx="12351">
                  <c:v>3.9190324035000499</c:v>
                </c:pt>
                <c:pt idx="12352">
                  <c:v>3.82234559686774</c:v>
                </c:pt>
                <c:pt idx="12353">
                  <c:v>3.8400842361765002</c:v>
                </c:pt>
                <c:pt idx="12354">
                  <c:v>3.9171712275999502</c:v>
                </c:pt>
                <c:pt idx="12355">
                  <c:v>3.9323922670739599</c:v>
                </c:pt>
                <c:pt idx="12356">
                  <c:v>3.8675172595376202</c:v>
                </c:pt>
                <c:pt idx="12357">
                  <c:v>3.8371686294059</c:v>
                </c:pt>
                <c:pt idx="12358">
                  <c:v>3.8699314193840499</c:v>
                </c:pt>
                <c:pt idx="12359">
                  <c:v>3.890527716017</c:v>
                </c:pt>
                <c:pt idx="12360">
                  <c:v>3.88784367848185</c:v>
                </c:pt>
                <c:pt idx="12361">
                  <c:v>3.8793567983023198</c:v>
                </c:pt>
                <c:pt idx="12362">
                  <c:v>3.8518014112507699</c:v>
                </c:pt>
                <c:pt idx="12363">
                  <c:v>3.81971462547977</c:v>
                </c:pt>
                <c:pt idx="12364">
                  <c:v>3.8441562969551302</c:v>
                </c:pt>
                <c:pt idx="12365">
                  <c:v>3.90200836414536</c:v>
                </c:pt>
                <c:pt idx="12366">
                  <c:v>3.87698775420612</c:v>
                </c:pt>
                <c:pt idx="12367">
                  <c:v>3.7724654731062199</c:v>
                </c:pt>
                <c:pt idx="12368">
                  <c:v>3.74707215129065</c:v>
                </c:pt>
                <c:pt idx="12369">
                  <c:v>3.8187250629221601</c:v>
                </c:pt>
                <c:pt idx="12370">
                  <c:v>3.83697360137635</c:v>
                </c:pt>
                <c:pt idx="12371">
                  <c:v>3.7483468738219101</c:v>
                </c:pt>
                <c:pt idx="12372">
                  <c:v>3.6968185299104399</c:v>
                </c:pt>
                <c:pt idx="12373">
                  <c:v>3.7501004520553698</c:v>
                </c:pt>
                <c:pt idx="12374">
                  <c:v>3.8010459638750902</c:v>
                </c:pt>
                <c:pt idx="12375">
                  <c:v>3.73539780231784</c:v>
                </c:pt>
                <c:pt idx="12376">
                  <c:v>3.6552401467845299</c:v>
                </c:pt>
                <c:pt idx="12377">
                  <c:v>3.6877765852720299</c:v>
                </c:pt>
                <c:pt idx="12378">
                  <c:v>3.7833075443869801</c:v>
                </c:pt>
                <c:pt idx="12379">
                  <c:v>3.7807686200183501</c:v>
                </c:pt>
                <c:pt idx="12380">
                  <c:v>3.6906779923412198</c:v>
                </c:pt>
                <c:pt idx="12381">
                  <c:v>3.6576787009171401</c:v>
                </c:pt>
                <c:pt idx="12382">
                  <c:v>3.7323956234734599</c:v>
                </c:pt>
                <c:pt idx="12383">
                  <c:v>3.7726147815301898</c:v>
                </c:pt>
                <c:pt idx="12384">
                  <c:v>3.7176775945476601</c:v>
                </c:pt>
                <c:pt idx="12385">
                  <c:v>3.6664786501391902</c:v>
                </c:pt>
                <c:pt idx="12386">
                  <c:v>3.7184853973388199</c:v>
                </c:pt>
                <c:pt idx="12387">
                  <c:v>3.7842385889657701</c:v>
                </c:pt>
                <c:pt idx="12388">
                  <c:v>3.7531640783026301</c:v>
                </c:pt>
                <c:pt idx="12389">
                  <c:v>3.6744401902319401</c:v>
                </c:pt>
                <c:pt idx="12390">
                  <c:v>3.6468829431620202</c:v>
                </c:pt>
                <c:pt idx="12391">
                  <c:v>3.6822001085696101</c:v>
                </c:pt>
                <c:pt idx="12392">
                  <c:v>3.7057502259263502</c:v>
                </c:pt>
                <c:pt idx="12393">
                  <c:v>3.6775464450701199</c:v>
                </c:pt>
                <c:pt idx="12394">
                  <c:v>3.6122049220353101</c:v>
                </c:pt>
                <c:pt idx="12395">
                  <c:v>3.5617875181801399</c:v>
                </c:pt>
                <c:pt idx="12396">
                  <c:v>3.5823390168123201</c:v>
                </c:pt>
                <c:pt idx="12397">
                  <c:v>3.61750461860664</c:v>
                </c:pt>
                <c:pt idx="12398">
                  <c:v>3.59089562922895</c:v>
                </c:pt>
                <c:pt idx="12399">
                  <c:v>3.4959796040973998</c:v>
                </c:pt>
                <c:pt idx="12400">
                  <c:v>3.40983583890789</c:v>
                </c:pt>
                <c:pt idx="12401">
                  <c:v>3.4287466413413301</c:v>
                </c:pt>
                <c:pt idx="12402">
                  <c:v>3.5113759442119301</c:v>
                </c:pt>
                <c:pt idx="12403">
                  <c:v>3.5023899575264599</c:v>
                </c:pt>
                <c:pt idx="12404">
                  <c:v>3.35845555122726</c:v>
                </c:pt>
                <c:pt idx="12405">
                  <c:v>3.2734415697016401</c:v>
                </c:pt>
                <c:pt idx="12406">
                  <c:v>3.36953351112144</c:v>
                </c:pt>
                <c:pt idx="12407">
                  <c:v>3.48512068335961</c:v>
                </c:pt>
                <c:pt idx="12408">
                  <c:v>3.4259705388790498</c:v>
                </c:pt>
                <c:pt idx="12409">
                  <c:v>3.2913575622812901</c:v>
                </c:pt>
                <c:pt idx="12410">
                  <c:v>3.2998234890236602</c:v>
                </c:pt>
                <c:pt idx="12411">
                  <c:v>3.4372114266077598</c:v>
                </c:pt>
                <c:pt idx="12412">
                  <c:v>3.49414423988665</c:v>
                </c:pt>
                <c:pt idx="12413">
                  <c:v>3.4081845051356701</c:v>
                </c:pt>
                <c:pt idx="12414">
                  <c:v>3.3336231688693201</c:v>
                </c:pt>
                <c:pt idx="12415">
                  <c:v>3.3965664097897101</c:v>
                </c:pt>
                <c:pt idx="12416">
                  <c:v>3.4966335078242499</c:v>
                </c:pt>
                <c:pt idx="12417">
                  <c:v>3.5059943160728801</c:v>
                </c:pt>
                <c:pt idx="12418">
                  <c:v>3.4441828353311301</c:v>
                </c:pt>
                <c:pt idx="12419">
                  <c:v>3.4355900780797102</c:v>
                </c:pt>
                <c:pt idx="12420">
                  <c:v>3.4809657805010801</c:v>
                </c:pt>
                <c:pt idx="12421">
                  <c:v>3.5049910914906901</c:v>
                </c:pt>
                <c:pt idx="12422">
                  <c:v>3.48122856867937</c:v>
                </c:pt>
                <c:pt idx="12423">
                  <c:v>3.4674150111645599</c:v>
                </c:pt>
                <c:pt idx="12424">
                  <c:v>3.4817431599685</c:v>
                </c:pt>
                <c:pt idx="12425">
                  <c:v>3.4953165291293899</c:v>
                </c:pt>
                <c:pt idx="12426">
                  <c:v>3.4994643885218699</c:v>
                </c:pt>
                <c:pt idx="12427">
                  <c:v>3.5036470539744302</c:v>
                </c:pt>
                <c:pt idx="12428">
                  <c:v>3.4852363538259898</c:v>
                </c:pt>
                <c:pt idx="12429">
                  <c:v>3.4596806012630998</c:v>
                </c:pt>
                <c:pt idx="12430">
                  <c:v>3.4467919429034102</c:v>
                </c:pt>
                <c:pt idx="12431">
                  <c:v>3.4355935176578498</c:v>
                </c:pt>
                <c:pt idx="12432">
                  <c:v>3.4245246912813698</c:v>
                </c:pt>
                <c:pt idx="12433">
                  <c:v>3.4115115974079901</c:v>
                </c:pt>
                <c:pt idx="12434">
                  <c:v>3.3884546203168302</c:v>
                </c:pt>
                <c:pt idx="12435">
                  <c:v>3.3466161339041198</c:v>
                </c:pt>
                <c:pt idx="12436">
                  <c:v>3.3235579179624799</c:v>
                </c:pt>
                <c:pt idx="12437">
                  <c:v>3.3400314713797998</c:v>
                </c:pt>
                <c:pt idx="12438">
                  <c:v>3.3406507894881501</c:v>
                </c:pt>
                <c:pt idx="12439">
                  <c:v>3.3025261421561898</c:v>
                </c:pt>
                <c:pt idx="12440">
                  <c:v>3.2813288421089299</c:v>
                </c:pt>
                <c:pt idx="12441">
                  <c:v>3.2988575013477099</c:v>
                </c:pt>
                <c:pt idx="12442">
                  <c:v>3.3336424484810001</c:v>
                </c:pt>
                <c:pt idx="12443">
                  <c:v>3.3306703081920399</c:v>
                </c:pt>
                <c:pt idx="12444">
                  <c:v>3.2962681330050998</c:v>
                </c:pt>
                <c:pt idx="12445">
                  <c:v>3.29370843190005</c:v>
                </c:pt>
                <c:pt idx="12446">
                  <c:v>3.3530981320291402</c:v>
                </c:pt>
                <c:pt idx="12447">
                  <c:v>3.4098622792687499</c:v>
                </c:pt>
                <c:pt idx="12448">
                  <c:v>3.4083410989315102</c:v>
                </c:pt>
                <c:pt idx="12449">
                  <c:v>3.37590832380149</c:v>
                </c:pt>
                <c:pt idx="12450">
                  <c:v>3.3986937847918099</c:v>
                </c:pt>
                <c:pt idx="12451">
                  <c:v>3.45597380380199</c:v>
                </c:pt>
                <c:pt idx="12452">
                  <c:v>3.4799723255205199</c:v>
                </c:pt>
                <c:pt idx="12453">
                  <c:v>3.4779691843687601</c:v>
                </c:pt>
                <c:pt idx="12454">
                  <c:v>3.48670249242954</c:v>
                </c:pt>
                <c:pt idx="12455">
                  <c:v>3.50702483522883</c:v>
                </c:pt>
                <c:pt idx="12456">
                  <c:v>3.53937938940902</c:v>
                </c:pt>
                <c:pt idx="12457">
                  <c:v>3.5523198628751298</c:v>
                </c:pt>
                <c:pt idx="12458">
                  <c:v>3.5118787082692902</c:v>
                </c:pt>
                <c:pt idx="12459">
                  <c:v>3.47489338432622</c:v>
                </c:pt>
                <c:pt idx="12460">
                  <c:v>3.5097499969426802</c:v>
                </c:pt>
                <c:pt idx="12461">
                  <c:v>3.5639290654234199</c:v>
                </c:pt>
                <c:pt idx="12462">
                  <c:v>3.53386906482879</c:v>
                </c:pt>
                <c:pt idx="12463">
                  <c:v>3.46611955256152</c:v>
                </c:pt>
                <c:pt idx="12464">
                  <c:v>3.46235450744661</c:v>
                </c:pt>
                <c:pt idx="12465">
                  <c:v>3.4665351023607802</c:v>
                </c:pt>
                <c:pt idx="12466">
                  <c:v>3.4330087183254201</c:v>
                </c:pt>
                <c:pt idx="12467">
                  <c:v>3.4351484012132798</c:v>
                </c:pt>
                <c:pt idx="12468">
                  <c:v>3.4948405135482901</c:v>
                </c:pt>
                <c:pt idx="12469">
                  <c:v>3.5044006827791998</c:v>
                </c:pt>
                <c:pt idx="12470">
                  <c:v>3.4008561253109</c:v>
                </c:pt>
                <c:pt idx="12471">
                  <c:v>3.3494732369098701</c:v>
                </c:pt>
                <c:pt idx="12472">
                  <c:v>3.4419678749176801</c:v>
                </c:pt>
                <c:pt idx="12473">
                  <c:v>3.52417435484973</c:v>
                </c:pt>
                <c:pt idx="12474">
                  <c:v>3.4358651871104602</c:v>
                </c:pt>
                <c:pt idx="12475">
                  <c:v>3.3166378794810898</c:v>
                </c:pt>
                <c:pt idx="12476">
                  <c:v>3.36099981909347</c:v>
                </c:pt>
                <c:pt idx="12477">
                  <c:v>3.5003486800919101</c:v>
                </c:pt>
                <c:pt idx="12478">
                  <c:v>3.5273848283749998</c:v>
                </c:pt>
                <c:pt idx="12479">
                  <c:v>3.4182811480735702</c:v>
                </c:pt>
                <c:pt idx="12480">
                  <c:v>3.3390628107536</c:v>
                </c:pt>
                <c:pt idx="12481">
                  <c:v>3.4021304649714899</c:v>
                </c:pt>
                <c:pt idx="12482">
                  <c:v>3.5032149971266402</c:v>
                </c:pt>
                <c:pt idx="12483">
                  <c:v>3.4882867859028202</c:v>
                </c:pt>
                <c:pt idx="12484">
                  <c:v>3.41481924924453</c:v>
                </c:pt>
                <c:pt idx="12485">
                  <c:v>3.41905725807869</c:v>
                </c:pt>
                <c:pt idx="12486">
                  <c:v>3.5098626135306401</c:v>
                </c:pt>
                <c:pt idx="12487">
                  <c:v>3.5559277359294801</c:v>
                </c:pt>
                <c:pt idx="12488">
                  <c:v>3.5032388434206299</c:v>
                </c:pt>
                <c:pt idx="12489">
                  <c:v>3.4502509609748802</c:v>
                </c:pt>
                <c:pt idx="12490">
                  <c:v>3.4838571621606702</c:v>
                </c:pt>
                <c:pt idx="12491">
                  <c:v>3.5492020541640099</c:v>
                </c:pt>
                <c:pt idx="12492">
                  <c:v>3.5583513425863602</c:v>
                </c:pt>
                <c:pt idx="12493">
                  <c:v>3.5334046863589301</c:v>
                </c:pt>
                <c:pt idx="12494">
                  <c:v>3.5227143258910001</c:v>
                </c:pt>
                <c:pt idx="12495">
                  <c:v>3.5136111848912299</c:v>
                </c:pt>
                <c:pt idx="12496">
                  <c:v>3.51549042490984</c:v>
                </c:pt>
                <c:pt idx="12497">
                  <c:v>3.5246257049815002</c:v>
                </c:pt>
                <c:pt idx="12498">
                  <c:v>3.5182460467269401</c:v>
                </c:pt>
                <c:pt idx="12499">
                  <c:v>3.4755329098934098</c:v>
                </c:pt>
                <c:pt idx="12500">
                  <c:v>3.4588124162240899</c:v>
                </c:pt>
                <c:pt idx="12501">
                  <c:v>3.4983105110354802</c:v>
                </c:pt>
                <c:pt idx="12502">
                  <c:v>3.5351042357586899</c:v>
                </c:pt>
                <c:pt idx="12503">
                  <c:v>3.4991201690659799</c:v>
                </c:pt>
                <c:pt idx="12504">
                  <c:v>3.4343964800752298</c:v>
                </c:pt>
                <c:pt idx="12505">
                  <c:v>3.4169911515552802</c:v>
                </c:pt>
                <c:pt idx="12506">
                  <c:v>3.45968894237655</c:v>
                </c:pt>
                <c:pt idx="12507">
                  <c:v>3.5010051962303899</c:v>
                </c:pt>
                <c:pt idx="12508">
                  <c:v>3.48610093337886</c:v>
                </c:pt>
                <c:pt idx="12509">
                  <c:v>3.4325076403296402</c:v>
                </c:pt>
                <c:pt idx="12510">
                  <c:v>3.42543237746861</c:v>
                </c:pt>
                <c:pt idx="12511">
                  <c:v>3.4736259587481002</c:v>
                </c:pt>
                <c:pt idx="12512">
                  <c:v>3.49840040271165</c:v>
                </c:pt>
                <c:pt idx="12513">
                  <c:v>3.4662072798119601</c:v>
                </c:pt>
                <c:pt idx="12514">
                  <c:v>3.4450520794101398</c:v>
                </c:pt>
                <c:pt idx="12515">
                  <c:v>3.4753141347658301</c:v>
                </c:pt>
                <c:pt idx="12516">
                  <c:v>3.5433001194445199</c:v>
                </c:pt>
                <c:pt idx="12517">
                  <c:v>3.5840815626067601</c:v>
                </c:pt>
                <c:pt idx="12518">
                  <c:v>3.5308399580785501</c:v>
                </c:pt>
                <c:pt idx="12519">
                  <c:v>3.44574745393657</c:v>
                </c:pt>
                <c:pt idx="12520">
                  <c:v>3.4366567519630502</c:v>
                </c:pt>
                <c:pt idx="12521">
                  <c:v>3.50516201540401</c:v>
                </c:pt>
                <c:pt idx="12522">
                  <c:v>3.55642177019983</c:v>
                </c:pt>
                <c:pt idx="12523">
                  <c:v>3.5358112953662699</c:v>
                </c:pt>
                <c:pt idx="12524">
                  <c:v>3.4840876185313401</c:v>
                </c:pt>
                <c:pt idx="12525">
                  <c:v>3.4591239304993402</c:v>
                </c:pt>
                <c:pt idx="12526">
                  <c:v>3.4958984119573899</c:v>
                </c:pt>
                <c:pt idx="12527">
                  <c:v>3.5537005987567198</c:v>
                </c:pt>
                <c:pt idx="12528">
                  <c:v>3.5485019744046098</c:v>
                </c:pt>
                <c:pt idx="12529">
                  <c:v>3.4589259509365702</c:v>
                </c:pt>
                <c:pt idx="12530">
                  <c:v>3.3907696354451602</c:v>
                </c:pt>
                <c:pt idx="12531">
                  <c:v>3.4555731530004699</c:v>
                </c:pt>
                <c:pt idx="12532">
                  <c:v>3.5274705254198002</c:v>
                </c:pt>
                <c:pt idx="12533">
                  <c:v>3.4778842124353102</c:v>
                </c:pt>
                <c:pt idx="12534">
                  <c:v>3.3833009018877198</c:v>
                </c:pt>
                <c:pt idx="12535">
                  <c:v>3.3816384001187698</c:v>
                </c:pt>
                <c:pt idx="12536">
                  <c:v>3.4553696041028399</c:v>
                </c:pt>
                <c:pt idx="12537">
                  <c:v>3.48173116576401</c:v>
                </c:pt>
                <c:pt idx="12538">
                  <c:v>3.4374022184759601</c:v>
                </c:pt>
                <c:pt idx="12539">
                  <c:v>3.3914616789147298</c:v>
                </c:pt>
                <c:pt idx="12540">
                  <c:v>3.4376654570149698</c:v>
                </c:pt>
                <c:pt idx="12541">
                  <c:v>3.5339864265421199</c:v>
                </c:pt>
                <c:pt idx="12542">
                  <c:v>3.57017359898515</c:v>
                </c:pt>
                <c:pt idx="12543">
                  <c:v>3.5600309138277102</c:v>
                </c:pt>
                <c:pt idx="12544">
                  <c:v>3.6123249706761502</c:v>
                </c:pt>
                <c:pt idx="12545">
                  <c:v>3.67737755916081</c:v>
                </c:pt>
                <c:pt idx="12546">
                  <c:v>3.60752671091142</c:v>
                </c:pt>
                <c:pt idx="12547">
                  <c:v>3.4522036882356399</c:v>
                </c:pt>
                <c:pt idx="12548">
                  <c:v>3.4434491070623698</c:v>
                </c:pt>
                <c:pt idx="12549">
                  <c:v>3.5624578798483202</c:v>
                </c:pt>
                <c:pt idx="12550">
                  <c:v>3.5474610295926499</c:v>
                </c:pt>
                <c:pt idx="12551">
                  <c:v>3.3884603545367402</c:v>
                </c:pt>
                <c:pt idx="12552">
                  <c:v>3.3108218651084602</c:v>
                </c:pt>
                <c:pt idx="12553">
                  <c:v>3.3910238801541301</c:v>
                </c:pt>
                <c:pt idx="12554">
                  <c:v>3.4430558298869398</c:v>
                </c:pt>
                <c:pt idx="12555">
                  <c:v>3.3499739259303198</c:v>
                </c:pt>
                <c:pt idx="12556">
                  <c:v>3.2400872060343602</c:v>
                </c:pt>
                <c:pt idx="12557">
                  <c:v>3.2282624779720601</c:v>
                </c:pt>
                <c:pt idx="12558">
                  <c:v>3.2974105221446299</c:v>
                </c:pt>
                <c:pt idx="12559">
                  <c:v>3.33807822474723</c:v>
                </c:pt>
                <c:pt idx="12560">
                  <c:v>3.3042589100055002</c:v>
                </c:pt>
                <c:pt idx="12561">
                  <c:v>3.2508848804250898</c:v>
                </c:pt>
                <c:pt idx="12562">
                  <c:v>3.2823980782853601</c:v>
                </c:pt>
                <c:pt idx="12563">
                  <c:v>3.3511923372576802</c:v>
                </c:pt>
                <c:pt idx="12564">
                  <c:v>3.3641282550824299</c:v>
                </c:pt>
                <c:pt idx="12565">
                  <c:v>3.3171200554743399</c:v>
                </c:pt>
                <c:pt idx="12566">
                  <c:v>3.30245527208805</c:v>
                </c:pt>
                <c:pt idx="12567">
                  <c:v>3.3323474272477198</c:v>
                </c:pt>
                <c:pt idx="12568">
                  <c:v>3.3669654116857601</c:v>
                </c:pt>
                <c:pt idx="12569">
                  <c:v>3.3779501641099601</c:v>
                </c:pt>
                <c:pt idx="12570">
                  <c:v>3.36169980243052</c:v>
                </c:pt>
                <c:pt idx="12571">
                  <c:v>3.34698692844246</c:v>
                </c:pt>
                <c:pt idx="12572">
                  <c:v>3.3641411435228998</c:v>
                </c:pt>
                <c:pt idx="12573">
                  <c:v>3.3948905399787601</c:v>
                </c:pt>
                <c:pt idx="12574">
                  <c:v>3.3913849715638902</c:v>
                </c:pt>
                <c:pt idx="12575">
                  <c:v>3.35962877940048</c:v>
                </c:pt>
                <c:pt idx="12576">
                  <c:v>3.3715889671159198</c:v>
                </c:pt>
                <c:pt idx="12577">
                  <c:v>3.4572644894787801</c:v>
                </c:pt>
                <c:pt idx="12578">
                  <c:v>3.5256062852785202</c:v>
                </c:pt>
                <c:pt idx="12579">
                  <c:v>3.50395504612051</c:v>
                </c:pt>
                <c:pt idx="12580">
                  <c:v>3.45837865500111</c:v>
                </c:pt>
                <c:pt idx="12581">
                  <c:v>3.4946508632996598</c:v>
                </c:pt>
                <c:pt idx="12582">
                  <c:v>3.5976720796394202</c:v>
                </c:pt>
                <c:pt idx="12583">
                  <c:v>3.6268238717318302</c:v>
                </c:pt>
                <c:pt idx="12584">
                  <c:v>3.5692504687717501</c:v>
                </c:pt>
                <c:pt idx="12585">
                  <c:v>3.5698101467432699</c:v>
                </c:pt>
                <c:pt idx="12586">
                  <c:v>3.67711056430579</c:v>
                </c:pt>
                <c:pt idx="12587">
                  <c:v>3.7550358594390398</c:v>
                </c:pt>
                <c:pt idx="12588">
                  <c:v>3.7125076431931299</c:v>
                </c:pt>
                <c:pt idx="12589">
                  <c:v>3.6553567971270802</c:v>
                </c:pt>
                <c:pt idx="12590">
                  <c:v>3.7061153888186702</c:v>
                </c:pt>
                <c:pt idx="12591">
                  <c:v>3.8117950207770601</c:v>
                </c:pt>
                <c:pt idx="12592">
                  <c:v>3.8578382813102499</c:v>
                </c:pt>
                <c:pt idx="12593">
                  <c:v>3.8436829552042102</c:v>
                </c:pt>
                <c:pt idx="12594">
                  <c:v>3.83262698140283</c:v>
                </c:pt>
                <c:pt idx="12595">
                  <c:v>3.86947957155152</c:v>
                </c:pt>
                <c:pt idx="12596">
                  <c:v>3.9361349907861798</c:v>
                </c:pt>
                <c:pt idx="12597">
                  <c:v>3.95660071694464</c:v>
                </c:pt>
                <c:pt idx="12598">
                  <c:v>3.90751942135469</c:v>
                </c:pt>
                <c:pt idx="12599">
                  <c:v>3.8585279503568999</c:v>
                </c:pt>
                <c:pt idx="12600">
                  <c:v>3.88835542897999</c:v>
                </c:pt>
                <c:pt idx="12601">
                  <c:v>3.9509527609489501</c:v>
                </c:pt>
                <c:pt idx="12602">
                  <c:v>3.95499584047313</c:v>
                </c:pt>
                <c:pt idx="12603">
                  <c:v>3.8988196672570301</c:v>
                </c:pt>
                <c:pt idx="12604">
                  <c:v>3.8566181321359299</c:v>
                </c:pt>
                <c:pt idx="12605">
                  <c:v>3.8677868353492899</c:v>
                </c:pt>
                <c:pt idx="12606">
                  <c:v>3.8884654681152</c:v>
                </c:pt>
                <c:pt idx="12607">
                  <c:v>3.8544376799289899</c:v>
                </c:pt>
                <c:pt idx="12608">
                  <c:v>3.7998544793675602</c:v>
                </c:pt>
                <c:pt idx="12609">
                  <c:v>3.7906405333225801</c:v>
                </c:pt>
                <c:pt idx="12610">
                  <c:v>3.8328765612385598</c:v>
                </c:pt>
                <c:pt idx="12611">
                  <c:v>3.8410112251676201</c:v>
                </c:pt>
                <c:pt idx="12612">
                  <c:v>3.7945047168116401</c:v>
                </c:pt>
                <c:pt idx="12613">
                  <c:v>3.76315649097543</c:v>
                </c:pt>
                <c:pt idx="12614">
                  <c:v>3.7733577781819001</c:v>
                </c:pt>
                <c:pt idx="12615">
                  <c:v>3.7842342418371402</c:v>
                </c:pt>
                <c:pt idx="12616">
                  <c:v>3.7697634395208399</c:v>
                </c:pt>
                <c:pt idx="12617">
                  <c:v>3.7557357422015198</c:v>
                </c:pt>
                <c:pt idx="12618">
                  <c:v>3.7518318593986399</c:v>
                </c:pt>
                <c:pt idx="12619">
                  <c:v>3.7486927927343601</c:v>
                </c:pt>
                <c:pt idx="12620">
                  <c:v>3.71215337093505</c:v>
                </c:pt>
                <c:pt idx="12621">
                  <c:v>3.6746924260709601</c:v>
                </c:pt>
                <c:pt idx="12622">
                  <c:v>3.6763284880197999</c:v>
                </c:pt>
                <c:pt idx="12623">
                  <c:v>3.7038463969728901</c:v>
                </c:pt>
                <c:pt idx="12624">
                  <c:v>3.7130050968756101</c:v>
                </c:pt>
                <c:pt idx="12625">
                  <c:v>3.7056785502344902</c:v>
                </c:pt>
                <c:pt idx="12626">
                  <c:v>3.6703556536887101</c:v>
                </c:pt>
                <c:pt idx="12627">
                  <c:v>3.6388932268918901</c:v>
                </c:pt>
                <c:pt idx="12628">
                  <c:v>3.65341894474625</c:v>
                </c:pt>
                <c:pt idx="12629">
                  <c:v>3.6919290286852502</c:v>
                </c:pt>
                <c:pt idx="12630">
                  <c:v>3.6767584648221798</c:v>
                </c:pt>
                <c:pt idx="12631">
                  <c:v>3.6250186901519998</c:v>
                </c:pt>
                <c:pt idx="12632">
                  <c:v>3.6549242269767799</c:v>
                </c:pt>
                <c:pt idx="12633">
                  <c:v>3.7671124974830401</c:v>
                </c:pt>
                <c:pt idx="12634">
                  <c:v>3.8067218661518001</c:v>
                </c:pt>
                <c:pt idx="12635">
                  <c:v>3.7349672721112999</c:v>
                </c:pt>
                <c:pt idx="12636">
                  <c:v>3.6973859660964901</c:v>
                </c:pt>
                <c:pt idx="12637">
                  <c:v>3.7747472761729601</c:v>
                </c:pt>
                <c:pt idx="12638">
                  <c:v>3.8651228883389801</c:v>
                </c:pt>
                <c:pt idx="12639">
                  <c:v>3.8608490431303499</c:v>
                </c:pt>
                <c:pt idx="12640">
                  <c:v>3.81467376459862</c:v>
                </c:pt>
                <c:pt idx="12641">
                  <c:v>3.8270031386673899</c:v>
                </c:pt>
                <c:pt idx="12642">
                  <c:v>3.9168492146350902</c:v>
                </c:pt>
                <c:pt idx="12643">
                  <c:v>3.9699982085310102</c:v>
                </c:pt>
                <c:pt idx="12644">
                  <c:v>3.9295972225178901</c:v>
                </c:pt>
                <c:pt idx="12645">
                  <c:v>3.8906522659909801</c:v>
                </c:pt>
                <c:pt idx="12646">
                  <c:v>3.9375066569479298</c:v>
                </c:pt>
                <c:pt idx="12647">
                  <c:v>4.03908800332868</c:v>
                </c:pt>
                <c:pt idx="12648">
                  <c:v>4.0976576657274899</c:v>
                </c:pt>
                <c:pt idx="12649">
                  <c:v>4.0940758217771798</c:v>
                </c:pt>
                <c:pt idx="12650">
                  <c:v>4.0897200287358402</c:v>
                </c:pt>
                <c:pt idx="12651">
                  <c:v>4.1266350427350398</c:v>
                </c:pt>
                <c:pt idx="12652">
                  <c:v>4.1830294334377598</c:v>
                </c:pt>
                <c:pt idx="12653">
                  <c:v>4.22351024813414</c:v>
                </c:pt>
                <c:pt idx="12654">
                  <c:v>4.2303424266019496</c:v>
                </c:pt>
                <c:pt idx="12655">
                  <c:v>4.2147971320318396</c:v>
                </c:pt>
                <c:pt idx="12656">
                  <c:v>4.1900270936378501</c:v>
                </c:pt>
                <c:pt idx="12657">
                  <c:v>4.1955682251171798</c:v>
                </c:pt>
                <c:pt idx="12658">
                  <c:v>4.2258100211621796</c:v>
                </c:pt>
                <c:pt idx="12659">
                  <c:v>4.2190869681068204</c:v>
                </c:pt>
                <c:pt idx="12660">
                  <c:v>4.1616518570779899</c:v>
                </c:pt>
                <c:pt idx="12661">
                  <c:v>4.11501546109056</c:v>
                </c:pt>
                <c:pt idx="12662">
                  <c:v>4.1361658555564498</c:v>
                </c:pt>
                <c:pt idx="12663">
                  <c:v>4.1923061246991002</c:v>
                </c:pt>
                <c:pt idx="12664">
                  <c:v>4.2094657717510202</c:v>
                </c:pt>
                <c:pt idx="12665">
                  <c:v>4.15514027870472</c:v>
                </c:pt>
                <c:pt idx="12666">
                  <c:v>4.1144849066109099</c:v>
                </c:pt>
                <c:pt idx="12667">
                  <c:v>4.1449139925158898</c:v>
                </c:pt>
                <c:pt idx="12668">
                  <c:v>4.1853704215774998</c:v>
                </c:pt>
                <c:pt idx="12669">
                  <c:v>4.1504369667961898</c:v>
                </c:pt>
                <c:pt idx="12670">
                  <c:v>4.0995014435131596</c:v>
                </c:pt>
                <c:pt idx="12671">
                  <c:v>4.1110274464849903</c:v>
                </c:pt>
                <c:pt idx="12672">
                  <c:v>4.1489567398776304</c:v>
                </c:pt>
                <c:pt idx="12673">
                  <c:v>4.1482917492092204</c:v>
                </c:pt>
                <c:pt idx="12674">
                  <c:v>4.1052126283219303</c:v>
                </c:pt>
                <c:pt idx="12675">
                  <c:v>4.0601287374853499</c:v>
                </c:pt>
                <c:pt idx="12676">
                  <c:v>4.0505340514189196</c:v>
                </c:pt>
                <c:pt idx="12677">
                  <c:v>4.0666386133652699</c:v>
                </c:pt>
                <c:pt idx="12678">
                  <c:v>4.0898885404996204</c:v>
                </c:pt>
                <c:pt idx="12679">
                  <c:v>4.0979527931041799</c:v>
                </c:pt>
                <c:pt idx="12680">
                  <c:v>4.0775945939282803</c:v>
                </c:pt>
                <c:pt idx="12681">
                  <c:v>4.0457227024071898</c:v>
                </c:pt>
                <c:pt idx="12682">
                  <c:v>4.0473262990169498</c:v>
                </c:pt>
                <c:pt idx="12683">
                  <c:v>4.1024069349550203</c:v>
                </c:pt>
                <c:pt idx="12684">
                  <c:v>4.1298620054961699</c:v>
                </c:pt>
                <c:pt idx="12685">
                  <c:v>4.0984521397321299</c:v>
                </c:pt>
                <c:pt idx="12686">
                  <c:v>4.0790744352066</c:v>
                </c:pt>
                <c:pt idx="12687">
                  <c:v>4.1342958201207898</c:v>
                </c:pt>
                <c:pt idx="12688">
                  <c:v>4.1877380980914403</c:v>
                </c:pt>
                <c:pt idx="12689">
                  <c:v>4.1540353304455904</c:v>
                </c:pt>
                <c:pt idx="12690">
                  <c:v>4.1026369327902303</c:v>
                </c:pt>
                <c:pt idx="12691">
                  <c:v>4.13631214411547</c:v>
                </c:pt>
                <c:pt idx="12692">
                  <c:v>4.1964136665179899</c:v>
                </c:pt>
                <c:pt idx="12693">
                  <c:v>4.1882066023665603</c:v>
                </c:pt>
                <c:pt idx="12694">
                  <c:v>4.1402207860656501</c:v>
                </c:pt>
                <c:pt idx="12695">
                  <c:v>4.1615829015050396</c:v>
                </c:pt>
                <c:pt idx="12696">
                  <c:v>4.2261020719614004</c:v>
                </c:pt>
                <c:pt idx="12697">
                  <c:v>4.22034176430203</c:v>
                </c:pt>
                <c:pt idx="12698">
                  <c:v>4.14709114949469</c:v>
                </c:pt>
                <c:pt idx="12699">
                  <c:v>4.13799600471408</c:v>
                </c:pt>
                <c:pt idx="12700">
                  <c:v>4.1795866429486601</c:v>
                </c:pt>
                <c:pt idx="12701">
                  <c:v>4.1907475704715003</c:v>
                </c:pt>
                <c:pt idx="12702">
                  <c:v>4.1651391577384196</c:v>
                </c:pt>
                <c:pt idx="12703">
                  <c:v>4.1549731848641098</c:v>
                </c:pt>
                <c:pt idx="12704">
                  <c:v>4.1597551647632196</c:v>
                </c:pt>
                <c:pt idx="12705">
                  <c:v>4.1462770923441497</c:v>
                </c:pt>
                <c:pt idx="12706">
                  <c:v>4.1368046306198698</c:v>
                </c:pt>
                <c:pt idx="12707">
                  <c:v>4.1285369200964999</c:v>
                </c:pt>
                <c:pt idx="12708">
                  <c:v>4.1373508594206001</c:v>
                </c:pt>
                <c:pt idx="12709">
                  <c:v>4.1535960512748797</c:v>
                </c:pt>
                <c:pt idx="12710">
                  <c:v>4.1610716451755803</c:v>
                </c:pt>
                <c:pt idx="12711">
                  <c:v>4.1327575702066603</c:v>
                </c:pt>
                <c:pt idx="12712">
                  <c:v>4.0962794757440797</c:v>
                </c:pt>
                <c:pt idx="12713">
                  <c:v>4.0966197255691101</c:v>
                </c:pt>
                <c:pt idx="12714">
                  <c:v>4.1096809327580601</c:v>
                </c:pt>
                <c:pt idx="12715">
                  <c:v>4.1019446600374598</c:v>
                </c:pt>
                <c:pt idx="12716">
                  <c:v>4.0597243932452596</c:v>
                </c:pt>
                <c:pt idx="12717">
                  <c:v>4.0479759712985199</c:v>
                </c:pt>
                <c:pt idx="12718">
                  <c:v>4.0983509538411198</c:v>
                </c:pt>
                <c:pt idx="12719">
                  <c:v>4.1378069835220597</c:v>
                </c:pt>
                <c:pt idx="12720">
                  <c:v>4.0981303037506702</c:v>
                </c:pt>
                <c:pt idx="12721">
                  <c:v>4.0244180847002298</c:v>
                </c:pt>
                <c:pt idx="12722">
                  <c:v>4.0190236878806598</c:v>
                </c:pt>
                <c:pt idx="12723">
                  <c:v>4.0690050543142604</c:v>
                </c:pt>
                <c:pt idx="12724">
                  <c:v>4.0874149740492802</c:v>
                </c:pt>
                <c:pt idx="12725">
                  <c:v>4.0524593957168804</c:v>
                </c:pt>
                <c:pt idx="12726">
                  <c:v>4.0396993753238402</c:v>
                </c:pt>
                <c:pt idx="12727">
                  <c:v>4.0842834737307703</c:v>
                </c:pt>
                <c:pt idx="12728">
                  <c:v>4.1181461481190498</c:v>
                </c:pt>
                <c:pt idx="12729">
                  <c:v>4.0944502849361397</c:v>
                </c:pt>
                <c:pt idx="12730">
                  <c:v>4.0529153015926198</c:v>
                </c:pt>
                <c:pt idx="12731">
                  <c:v>4.0502343165517001</c:v>
                </c:pt>
                <c:pt idx="12732">
                  <c:v>4.0531111355779501</c:v>
                </c:pt>
                <c:pt idx="12733">
                  <c:v>4.0249589333940401</c:v>
                </c:pt>
                <c:pt idx="12734">
                  <c:v>4.0062164540534102</c:v>
                </c:pt>
                <c:pt idx="12735">
                  <c:v>4.0425256806528997</c:v>
                </c:pt>
                <c:pt idx="12736">
                  <c:v>4.0844243406805099</c:v>
                </c:pt>
                <c:pt idx="12737">
                  <c:v>4.0475922218817697</c:v>
                </c:pt>
                <c:pt idx="12738">
                  <c:v>3.9863824496798501</c:v>
                </c:pt>
                <c:pt idx="12739">
                  <c:v>4.01622650159279</c:v>
                </c:pt>
                <c:pt idx="12740">
                  <c:v>4.0809869991051198</c:v>
                </c:pt>
                <c:pt idx="12741">
                  <c:v>4.0589635819463501</c:v>
                </c:pt>
                <c:pt idx="12742">
                  <c:v>3.9872930150577699</c:v>
                </c:pt>
                <c:pt idx="12743">
                  <c:v>4.0051844905793201</c:v>
                </c:pt>
                <c:pt idx="12744">
                  <c:v>4.0774649234345697</c:v>
                </c:pt>
                <c:pt idx="12745">
                  <c:v>4.0707707266592399</c:v>
                </c:pt>
                <c:pt idx="12746">
                  <c:v>4.0127853636811404</c:v>
                </c:pt>
                <c:pt idx="12747">
                  <c:v>4.0145831855421497</c:v>
                </c:pt>
                <c:pt idx="12748">
                  <c:v>4.0567550231167999</c:v>
                </c:pt>
                <c:pt idx="12749">
                  <c:v>4.02853701518442</c:v>
                </c:pt>
                <c:pt idx="12750">
                  <c:v>3.9270710129745501</c:v>
                </c:pt>
                <c:pt idx="12751">
                  <c:v>3.8623514092295599</c:v>
                </c:pt>
                <c:pt idx="12752">
                  <c:v>3.8769415789405799</c:v>
                </c:pt>
                <c:pt idx="12753">
                  <c:v>3.9096779313532202</c:v>
                </c:pt>
                <c:pt idx="12754">
                  <c:v>3.8848343121257898</c:v>
                </c:pt>
                <c:pt idx="12755">
                  <c:v>3.8304615747011699</c:v>
                </c:pt>
                <c:pt idx="12756">
                  <c:v>3.7973979854824398</c:v>
                </c:pt>
                <c:pt idx="12757">
                  <c:v>3.8174525579667402</c:v>
                </c:pt>
                <c:pt idx="12758">
                  <c:v>3.8649420234710101</c:v>
                </c:pt>
                <c:pt idx="12759">
                  <c:v>3.8829690546767002</c:v>
                </c:pt>
                <c:pt idx="12760">
                  <c:v>3.8258025061154202</c:v>
                </c:pt>
                <c:pt idx="12761">
                  <c:v>3.7793798199015902</c:v>
                </c:pt>
                <c:pt idx="12762">
                  <c:v>3.81818116551724</c:v>
                </c:pt>
                <c:pt idx="12763">
                  <c:v>3.8932790585873902</c:v>
                </c:pt>
                <c:pt idx="12764">
                  <c:v>3.8983528031836401</c:v>
                </c:pt>
                <c:pt idx="12765">
                  <c:v>3.8608988631762999</c:v>
                </c:pt>
                <c:pt idx="12766">
                  <c:v>3.8260569602823402</c:v>
                </c:pt>
                <c:pt idx="12767">
                  <c:v>3.8370620127943602</c:v>
                </c:pt>
                <c:pt idx="12768">
                  <c:v>3.9023851948983399</c:v>
                </c:pt>
                <c:pt idx="12769">
                  <c:v>3.96816732313486</c:v>
                </c:pt>
                <c:pt idx="12770">
                  <c:v>3.9425199164857698</c:v>
                </c:pt>
                <c:pt idx="12771">
                  <c:v>3.86697399868256</c:v>
                </c:pt>
                <c:pt idx="12772">
                  <c:v>3.8790288597104001</c:v>
                </c:pt>
                <c:pt idx="12773">
                  <c:v>4.0099767990309996</c:v>
                </c:pt>
                <c:pt idx="12774">
                  <c:v>4.0510389778459199</c:v>
                </c:pt>
                <c:pt idx="12775">
                  <c:v>3.94399974092812</c:v>
                </c:pt>
                <c:pt idx="12776">
                  <c:v>3.8615165213936899</c:v>
                </c:pt>
                <c:pt idx="12777">
                  <c:v>3.9438891545476</c:v>
                </c:pt>
                <c:pt idx="12778">
                  <c:v>4.0433392242683004</c:v>
                </c:pt>
                <c:pt idx="12779">
                  <c:v>4.0197125377111202</c:v>
                </c:pt>
                <c:pt idx="12780">
                  <c:v>3.9547133475520999</c:v>
                </c:pt>
                <c:pt idx="12781">
                  <c:v>3.9862059964582799</c:v>
                </c:pt>
                <c:pt idx="12782">
                  <c:v>4.0611913547684404</c:v>
                </c:pt>
                <c:pt idx="12783">
                  <c:v>4.0721171095346298</c:v>
                </c:pt>
                <c:pt idx="12784">
                  <c:v>4.0437599926793597</c:v>
                </c:pt>
                <c:pt idx="12785">
                  <c:v>4.0601361075767901</c:v>
                </c:pt>
                <c:pt idx="12786">
                  <c:v>4.07544811909258</c:v>
                </c:pt>
                <c:pt idx="12787">
                  <c:v>4.0423391823080497</c:v>
                </c:pt>
                <c:pt idx="12788">
                  <c:v>4.0465168855243201</c:v>
                </c:pt>
                <c:pt idx="12789">
                  <c:v>4.1313645052648402</c:v>
                </c:pt>
                <c:pt idx="12790">
                  <c:v>4.1661255389850398</c:v>
                </c:pt>
                <c:pt idx="12791">
                  <c:v>4.1138379913222103</c:v>
                </c:pt>
                <c:pt idx="12792">
                  <c:v>4.0782429028675802</c:v>
                </c:pt>
                <c:pt idx="12793">
                  <c:v>4.1302825947801498</c:v>
                </c:pt>
                <c:pt idx="12794">
                  <c:v>4.2195878223713903</c:v>
                </c:pt>
                <c:pt idx="12795">
                  <c:v>4.2249807300590803</c:v>
                </c:pt>
                <c:pt idx="12796">
                  <c:v>4.14154400691086</c:v>
                </c:pt>
                <c:pt idx="12797">
                  <c:v>4.1204152649100303</c:v>
                </c:pt>
                <c:pt idx="12798">
                  <c:v>4.2369438200465197</c:v>
                </c:pt>
                <c:pt idx="12799">
                  <c:v>4.3545493969835798</c:v>
                </c:pt>
                <c:pt idx="12800">
                  <c:v>4.3332934515425698</c:v>
                </c:pt>
                <c:pt idx="12801">
                  <c:v>4.2425899734881796</c:v>
                </c:pt>
                <c:pt idx="12802">
                  <c:v>4.2635865670598996</c:v>
                </c:pt>
                <c:pt idx="12803">
                  <c:v>4.3999649648502404</c:v>
                </c:pt>
                <c:pt idx="12804">
                  <c:v>4.5079861516696198</c:v>
                </c:pt>
                <c:pt idx="12805">
                  <c:v>4.4465022935159899</c:v>
                </c:pt>
                <c:pt idx="12806">
                  <c:v>4.31155430845316</c:v>
                </c:pt>
                <c:pt idx="12807">
                  <c:v>4.3379328538919397</c:v>
                </c:pt>
                <c:pt idx="12808">
                  <c:v>4.5294403976727402</c:v>
                </c:pt>
                <c:pt idx="12809">
                  <c:v>4.6155124052719101</c:v>
                </c:pt>
                <c:pt idx="12810">
                  <c:v>4.46974732324413</c:v>
                </c:pt>
                <c:pt idx="12811">
                  <c:v>4.3175451017717901</c:v>
                </c:pt>
                <c:pt idx="12812">
                  <c:v>4.4164927055320904</c:v>
                </c:pt>
                <c:pt idx="12813">
                  <c:v>4.6183376235941997</c:v>
                </c:pt>
                <c:pt idx="12814">
                  <c:v>4.5972129233530099</c:v>
                </c:pt>
                <c:pt idx="12815">
                  <c:v>4.3875947780111897</c:v>
                </c:pt>
                <c:pt idx="12816">
                  <c:v>4.3252539760265503</c:v>
                </c:pt>
                <c:pt idx="12817">
                  <c:v>4.5029111252445801</c:v>
                </c:pt>
                <c:pt idx="12818">
                  <c:v>4.6114695300854098</c:v>
                </c:pt>
                <c:pt idx="12819">
                  <c:v>4.5002664561006096</c:v>
                </c:pt>
                <c:pt idx="12820">
                  <c:v>4.3786540897241002</c:v>
                </c:pt>
                <c:pt idx="12821">
                  <c:v>4.4676630600935399</c:v>
                </c:pt>
                <c:pt idx="12822">
                  <c:v>4.6064772665808098</c:v>
                </c:pt>
                <c:pt idx="12823">
                  <c:v>4.5821150109745599</c:v>
                </c:pt>
                <c:pt idx="12824">
                  <c:v>4.4469122777700099</c:v>
                </c:pt>
                <c:pt idx="12825">
                  <c:v>4.45398175365942</c:v>
                </c:pt>
                <c:pt idx="12826">
                  <c:v>4.5856643251920897</c:v>
                </c:pt>
                <c:pt idx="12827">
                  <c:v>4.6296224612301202</c:v>
                </c:pt>
                <c:pt idx="12828">
                  <c:v>4.5433719482655501</c:v>
                </c:pt>
                <c:pt idx="12829">
                  <c:v>4.4927601911940496</c:v>
                </c:pt>
                <c:pt idx="12830">
                  <c:v>4.5481498958436202</c:v>
                </c:pt>
                <c:pt idx="12831">
                  <c:v>4.58730965596183</c:v>
                </c:pt>
                <c:pt idx="12832">
                  <c:v>4.5394800733677201</c:v>
                </c:pt>
                <c:pt idx="12833">
                  <c:v>4.4899979919619097</c:v>
                </c:pt>
                <c:pt idx="12834">
                  <c:v>4.5268101725779903</c:v>
                </c:pt>
                <c:pt idx="12835">
                  <c:v>4.5780683993270603</c:v>
                </c:pt>
                <c:pt idx="12836">
                  <c:v>4.5799657425062303</c:v>
                </c:pt>
                <c:pt idx="12837">
                  <c:v>4.5578151043376902</c:v>
                </c:pt>
                <c:pt idx="12838">
                  <c:v>4.5687157480144096</c:v>
                </c:pt>
                <c:pt idx="12839">
                  <c:v>4.5801686387765699</c:v>
                </c:pt>
                <c:pt idx="12840">
                  <c:v>4.58808273200024</c:v>
                </c:pt>
                <c:pt idx="12841">
                  <c:v>4.5991347630196602</c:v>
                </c:pt>
                <c:pt idx="12842">
                  <c:v>4.6091417677703799</c:v>
                </c:pt>
                <c:pt idx="12843">
                  <c:v>4.6142630858568001</c:v>
                </c:pt>
                <c:pt idx="12844">
                  <c:v>4.6203865997043403</c:v>
                </c:pt>
                <c:pt idx="12845">
                  <c:v>4.6237039189231197</c:v>
                </c:pt>
                <c:pt idx="12846">
                  <c:v>4.60780604986524</c:v>
                </c:pt>
                <c:pt idx="12847">
                  <c:v>4.5744363487114503</c:v>
                </c:pt>
                <c:pt idx="12848">
                  <c:v>4.5637031189116701</c:v>
                </c:pt>
                <c:pt idx="12849">
                  <c:v>4.5797846515398097</c:v>
                </c:pt>
                <c:pt idx="12850">
                  <c:v>4.5732356951406601</c:v>
                </c:pt>
                <c:pt idx="12851">
                  <c:v>4.5466793369379097</c:v>
                </c:pt>
                <c:pt idx="12852">
                  <c:v>4.5185462985647504</c:v>
                </c:pt>
                <c:pt idx="12853">
                  <c:v>4.5327979405239596</c:v>
                </c:pt>
                <c:pt idx="12854">
                  <c:v>4.5683848899709796</c:v>
                </c:pt>
                <c:pt idx="12855">
                  <c:v>4.59244772148595</c:v>
                </c:pt>
                <c:pt idx="12856">
                  <c:v>4.5550508734128501</c:v>
                </c:pt>
                <c:pt idx="12857">
                  <c:v>4.5106209144484097</c:v>
                </c:pt>
                <c:pt idx="12858">
                  <c:v>4.5081070686254003</c:v>
                </c:pt>
                <c:pt idx="12859">
                  <c:v>4.5421867922908401</c:v>
                </c:pt>
                <c:pt idx="12860">
                  <c:v>4.5737834251083003</c:v>
                </c:pt>
                <c:pt idx="12861">
                  <c:v>4.5497782595638903</c:v>
                </c:pt>
                <c:pt idx="12862">
                  <c:v>4.4871842184764201</c:v>
                </c:pt>
                <c:pt idx="12863">
                  <c:v>4.4655425183322199</c:v>
                </c:pt>
                <c:pt idx="12864">
                  <c:v>4.5015246922396104</c:v>
                </c:pt>
                <c:pt idx="12865">
                  <c:v>4.5219462562304704</c:v>
                </c:pt>
                <c:pt idx="12866">
                  <c:v>4.4785918420810003</c:v>
                </c:pt>
                <c:pt idx="12867">
                  <c:v>4.4104417528410904</c:v>
                </c:pt>
                <c:pt idx="12868">
                  <c:v>4.3912590151642004</c:v>
                </c:pt>
                <c:pt idx="12869">
                  <c:v>4.4125639509939498</c:v>
                </c:pt>
                <c:pt idx="12870">
                  <c:v>4.4277455834782904</c:v>
                </c:pt>
                <c:pt idx="12871">
                  <c:v>4.4095717809115902</c:v>
                </c:pt>
                <c:pt idx="12872">
                  <c:v>4.3766760295404996</c:v>
                </c:pt>
                <c:pt idx="12873">
                  <c:v>4.3522795125518803</c:v>
                </c:pt>
                <c:pt idx="12874">
                  <c:v>4.3353571895207201</c:v>
                </c:pt>
                <c:pt idx="12875">
                  <c:v>4.3232807567274802</c:v>
                </c:pt>
                <c:pt idx="12876">
                  <c:v>4.3290809532540697</c:v>
                </c:pt>
                <c:pt idx="12877">
                  <c:v>4.3322062895048603</c:v>
                </c:pt>
                <c:pt idx="12878">
                  <c:v>4.2863154027269799</c:v>
                </c:pt>
                <c:pt idx="12879">
                  <c:v>4.2300644362677797</c:v>
                </c:pt>
                <c:pt idx="12880">
                  <c:v>4.2122591261222002</c:v>
                </c:pt>
                <c:pt idx="12881">
                  <c:v>4.20620662674028</c:v>
                </c:pt>
                <c:pt idx="12882">
                  <c:v>4.1871436885472297</c:v>
                </c:pt>
                <c:pt idx="12883">
                  <c:v>4.1500514223854399</c:v>
                </c:pt>
                <c:pt idx="12884">
                  <c:v>4.12871041031043</c:v>
                </c:pt>
                <c:pt idx="12885">
                  <c:v>4.1146344218598898</c:v>
                </c:pt>
                <c:pt idx="12886">
                  <c:v>4.0510636275539698</c:v>
                </c:pt>
                <c:pt idx="12887">
                  <c:v>3.9867435811228802</c:v>
                </c:pt>
                <c:pt idx="12888">
                  <c:v>3.9971154216635201</c:v>
                </c:pt>
                <c:pt idx="12889">
                  <c:v>4.0504711762490997</c:v>
                </c:pt>
                <c:pt idx="12890">
                  <c:v>4.0111011693633198</c:v>
                </c:pt>
                <c:pt idx="12891">
                  <c:v>3.8857532836579698</c:v>
                </c:pt>
                <c:pt idx="12892">
                  <c:v>3.83529320181341</c:v>
                </c:pt>
                <c:pt idx="12893">
                  <c:v>3.9357111097886701</c:v>
                </c:pt>
                <c:pt idx="12894">
                  <c:v>4.0441797438372404</c:v>
                </c:pt>
                <c:pt idx="12895">
                  <c:v>3.9679103011244599</c:v>
                </c:pt>
                <c:pt idx="12896">
                  <c:v>3.8006104140338399</c:v>
                </c:pt>
                <c:pt idx="12897">
                  <c:v>3.7958093684045902</c:v>
                </c:pt>
                <c:pt idx="12898">
                  <c:v>3.9274857778809</c:v>
                </c:pt>
                <c:pt idx="12899">
                  <c:v>3.9813658284926499</c:v>
                </c:pt>
                <c:pt idx="12900">
                  <c:v>3.8974943308497298</c:v>
                </c:pt>
                <c:pt idx="12901">
                  <c:v>3.8524268713514198</c:v>
                </c:pt>
                <c:pt idx="12902">
                  <c:v>3.9438216798025501</c:v>
                </c:pt>
                <c:pt idx="12903">
                  <c:v>4.0404525949436501</c:v>
                </c:pt>
                <c:pt idx="12904">
                  <c:v>3.9957214648851198</c:v>
                </c:pt>
                <c:pt idx="12905">
                  <c:v>3.8850414964959099</c:v>
                </c:pt>
                <c:pt idx="12906">
                  <c:v>3.89021759596038</c:v>
                </c:pt>
                <c:pt idx="12907">
                  <c:v>4.0509321855162002</c:v>
                </c:pt>
                <c:pt idx="12908">
                  <c:v>4.1486386903543302</c:v>
                </c:pt>
                <c:pt idx="12909">
                  <c:v>4.0327543546403701</c:v>
                </c:pt>
                <c:pt idx="12910">
                  <c:v>3.8885338972608001</c:v>
                </c:pt>
                <c:pt idx="12911">
                  <c:v>3.9883185442931199</c:v>
                </c:pt>
                <c:pt idx="12912">
                  <c:v>4.1978378174328501</c:v>
                </c:pt>
                <c:pt idx="12913">
                  <c:v>4.2256427515834503</c:v>
                </c:pt>
                <c:pt idx="12914">
                  <c:v>4.0425264930529803</c:v>
                </c:pt>
                <c:pt idx="12915">
                  <c:v>3.9486883674745399</c:v>
                </c:pt>
                <c:pt idx="12916">
                  <c:v>4.0758790889232497</c:v>
                </c:pt>
                <c:pt idx="12917">
                  <c:v>4.2118854665507603</c:v>
                </c:pt>
                <c:pt idx="12918">
                  <c:v>4.2064627898732097</c:v>
                </c:pt>
                <c:pt idx="12919">
                  <c:v>4.1466320977902598</c:v>
                </c:pt>
                <c:pt idx="12920">
                  <c:v>4.1216212977293196</c:v>
                </c:pt>
                <c:pt idx="12921">
                  <c:v>4.1646808382424103</c:v>
                </c:pt>
                <c:pt idx="12922">
                  <c:v>4.2718142678495203</c:v>
                </c:pt>
                <c:pt idx="12923">
                  <c:v>4.36663899484331</c:v>
                </c:pt>
                <c:pt idx="12924">
                  <c:v>4.3267916179456396</c:v>
                </c:pt>
                <c:pt idx="12925">
                  <c:v>4.2451206204901499</c:v>
                </c:pt>
                <c:pt idx="12926">
                  <c:v>4.2684067626267597</c:v>
                </c:pt>
                <c:pt idx="12927">
                  <c:v>4.3497111595801199</c:v>
                </c:pt>
                <c:pt idx="12928">
                  <c:v>4.3396613916595399</c:v>
                </c:pt>
                <c:pt idx="12929">
                  <c:v>4.2883494280002701</c:v>
                </c:pt>
                <c:pt idx="12930">
                  <c:v>4.3286729387638099</c:v>
                </c:pt>
                <c:pt idx="12931">
                  <c:v>4.4295219700483202</c:v>
                </c:pt>
                <c:pt idx="12932">
                  <c:v>4.4514714964354596</c:v>
                </c:pt>
                <c:pt idx="12933">
                  <c:v>4.4447255577421103</c:v>
                </c:pt>
                <c:pt idx="12934">
                  <c:v>4.5270863284568099</c:v>
                </c:pt>
                <c:pt idx="12935">
                  <c:v>4.63185163217541</c:v>
                </c:pt>
                <c:pt idx="12936">
                  <c:v>4.6502989291683203</c:v>
                </c:pt>
                <c:pt idx="12937">
                  <c:v>4.6213414069344703</c:v>
                </c:pt>
                <c:pt idx="12938">
                  <c:v>4.6817351991026701</c:v>
                </c:pt>
                <c:pt idx="12939">
                  <c:v>4.8081208453885802</c:v>
                </c:pt>
                <c:pt idx="12940">
                  <c:v>4.8762348069803299</c:v>
                </c:pt>
                <c:pt idx="12941">
                  <c:v>4.8278203077286701</c:v>
                </c:pt>
                <c:pt idx="12942">
                  <c:v>4.7825569582756398</c:v>
                </c:pt>
                <c:pt idx="12943">
                  <c:v>4.8610742783558001</c:v>
                </c:pt>
                <c:pt idx="12944">
                  <c:v>4.9818386062177904</c:v>
                </c:pt>
                <c:pt idx="12945">
                  <c:v>5.00295879638694</c:v>
                </c:pt>
                <c:pt idx="12946">
                  <c:v>4.91837758543286</c:v>
                </c:pt>
                <c:pt idx="12947">
                  <c:v>4.8686429131847397</c:v>
                </c:pt>
                <c:pt idx="12948">
                  <c:v>4.9375485373912298</c:v>
                </c:pt>
                <c:pt idx="12949">
                  <c:v>5.0290364054495997</c:v>
                </c:pt>
                <c:pt idx="12950">
                  <c:v>5.0443326106533402</c:v>
                </c:pt>
                <c:pt idx="12951">
                  <c:v>4.9809125958051901</c:v>
                </c:pt>
                <c:pt idx="12952">
                  <c:v>4.9267209591830499</c:v>
                </c:pt>
                <c:pt idx="12953">
                  <c:v>4.9628943020576202</c:v>
                </c:pt>
                <c:pt idx="12954">
                  <c:v>5.0645705598706696</c:v>
                </c:pt>
                <c:pt idx="12955">
                  <c:v>5.1123479455184997</c:v>
                </c:pt>
                <c:pt idx="12956">
                  <c:v>5.0371128865587398</c:v>
                </c:pt>
                <c:pt idx="12957">
                  <c:v>4.9948213235313403</c:v>
                </c:pt>
                <c:pt idx="12958">
                  <c:v>5.1042147695348401</c:v>
                </c:pt>
                <c:pt idx="12959">
                  <c:v>5.2279106271198899</c:v>
                </c:pt>
                <c:pt idx="12960">
                  <c:v>5.1975113762135097</c:v>
                </c:pt>
                <c:pt idx="12961">
                  <c:v>5.1392273325740003</c:v>
                </c:pt>
                <c:pt idx="12962">
                  <c:v>5.2182627537204196</c:v>
                </c:pt>
                <c:pt idx="12963">
                  <c:v>5.3289755058347197</c:v>
                </c:pt>
                <c:pt idx="12964">
                  <c:v>5.3469305152492099</c:v>
                </c:pt>
                <c:pt idx="12965">
                  <c:v>5.32089472125719</c:v>
                </c:pt>
                <c:pt idx="12966">
                  <c:v>5.3870147486825104</c:v>
                </c:pt>
                <c:pt idx="12967">
                  <c:v>5.4637828162162796</c:v>
                </c:pt>
                <c:pt idx="12968">
                  <c:v>5.4875588108259397</c:v>
                </c:pt>
                <c:pt idx="12969">
                  <c:v>5.4966245128795901</c:v>
                </c:pt>
                <c:pt idx="12970">
                  <c:v>5.5429130572881604</c:v>
                </c:pt>
                <c:pt idx="12971">
                  <c:v>5.5777780145357303</c:v>
                </c:pt>
                <c:pt idx="12972">
                  <c:v>5.5721775583153699</c:v>
                </c:pt>
                <c:pt idx="12973">
                  <c:v>5.5881104875290504</c:v>
                </c:pt>
                <c:pt idx="12974">
                  <c:v>5.6259314042224204</c:v>
                </c:pt>
                <c:pt idx="12975">
                  <c:v>5.6490394449068901</c:v>
                </c:pt>
                <c:pt idx="12976">
                  <c:v>5.6678008091825998</c:v>
                </c:pt>
                <c:pt idx="12977">
                  <c:v>5.7033339613381298</c:v>
                </c:pt>
                <c:pt idx="12978">
                  <c:v>5.6699382514521197</c:v>
                </c:pt>
                <c:pt idx="12979">
                  <c:v>5.6031166772665104</c:v>
                </c:pt>
                <c:pt idx="12980">
                  <c:v>5.6029486147463601</c:v>
                </c:pt>
                <c:pt idx="12981">
                  <c:v>5.6790028047051697</c:v>
                </c:pt>
                <c:pt idx="12982">
                  <c:v>5.6825420203091097</c:v>
                </c:pt>
                <c:pt idx="12983">
                  <c:v>5.5821649460403497</c:v>
                </c:pt>
                <c:pt idx="12984">
                  <c:v>5.52665536200284</c:v>
                </c:pt>
                <c:pt idx="12985">
                  <c:v>5.5874572743125697</c:v>
                </c:pt>
                <c:pt idx="12986">
                  <c:v>5.6217545161080498</c:v>
                </c:pt>
                <c:pt idx="12987">
                  <c:v>5.5109618652684196</c:v>
                </c:pt>
                <c:pt idx="12988">
                  <c:v>5.4446347600453997</c:v>
                </c:pt>
                <c:pt idx="12989">
                  <c:v>5.5248206788911398</c:v>
                </c:pt>
                <c:pt idx="12990">
                  <c:v>5.5710999196784403</c:v>
                </c:pt>
                <c:pt idx="12991">
                  <c:v>5.4762278960911601</c:v>
                </c:pt>
                <c:pt idx="12992">
                  <c:v>5.3973891695783003</c:v>
                </c:pt>
                <c:pt idx="12993">
                  <c:v>5.4438819698434999</c:v>
                </c:pt>
                <c:pt idx="12994">
                  <c:v>5.4939177112875504</c:v>
                </c:pt>
                <c:pt idx="12995">
                  <c:v>5.4439708277585002</c:v>
                </c:pt>
                <c:pt idx="12996">
                  <c:v>5.4020755644291896</c:v>
                </c:pt>
                <c:pt idx="12997">
                  <c:v>5.4343872512095004</c:v>
                </c:pt>
                <c:pt idx="12998">
                  <c:v>5.42929486455564</c:v>
                </c:pt>
                <c:pt idx="12999">
                  <c:v>5.3538114431436501</c:v>
                </c:pt>
                <c:pt idx="13000">
                  <c:v>5.3385097523296503</c:v>
                </c:pt>
                <c:pt idx="13001">
                  <c:v>5.4343479240836796</c:v>
                </c:pt>
                <c:pt idx="13002">
                  <c:v>5.4527143025879701</c:v>
                </c:pt>
                <c:pt idx="13003">
                  <c:v>5.3459182958947</c:v>
                </c:pt>
                <c:pt idx="13004">
                  <c:v>5.3094248454579098</c:v>
                </c:pt>
                <c:pt idx="13005">
                  <c:v>5.4065913986113801</c:v>
                </c:pt>
                <c:pt idx="13006">
                  <c:v>5.4517429408502904</c:v>
                </c:pt>
                <c:pt idx="13007">
                  <c:v>5.3724770243697204</c:v>
                </c:pt>
                <c:pt idx="13008">
                  <c:v>5.31956794847944</c:v>
                </c:pt>
                <c:pt idx="13009">
                  <c:v>5.3944429744291398</c:v>
                </c:pt>
                <c:pt idx="13010">
                  <c:v>5.4771387459663101</c:v>
                </c:pt>
                <c:pt idx="13011">
                  <c:v>5.42993797437419</c:v>
                </c:pt>
                <c:pt idx="13012">
                  <c:v>5.3382800466545</c:v>
                </c:pt>
                <c:pt idx="13013">
                  <c:v>5.3415349852389999</c:v>
                </c:pt>
                <c:pt idx="13014">
                  <c:v>5.3778117127117699</c:v>
                </c:pt>
                <c:pt idx="13015">
                  <c:v>5.3526705459128703</c:v>
                </c:pt>
                <c:pt idx="13016">
                  <c:v>5.3070333440122397</c:v>
                </c:pt>
                <c:pt idx="13017">
                  <c:v>5.3230617526693802</c:v>
                </c:pt>
                <c:pt idx="13018">
                  <c:v>5.3386768786699799</c:v>
                </c:pt>
                <c:pt idx="13019">
                  <c:v>5.2836618218865201</c:v>
                </c:pt>
                <c:pt idx="13020">
                  <c:v>5.2116592646491</c:v>
                </c:pt>
                <c:pt idx="13021">
                  <c:v>5.2026738879831296</c:v>
                </c:pt>
                <c:pt idx="13022">
                  <c:v>5.2278558008798601</c:v>
                </c:pt>
                <c:pt idx="13023">
                  <c:v>5.1825856684023899</c:v>
                </c:pt>
                <c:pt idx="13024">
                  <c:v>5.0842337933199104</c:v>
                </c:pt>
                <c:pt idx="13025">
                  <c:v>5.0417084673900803</c:v>
                </c:pt>
                <c:pt idx="13026">
                  <c:v>5.1122447646157196</c:v>
                </c:pt>
                <c:pt idx="13027">
                  <c:v>5.1815342947813798</c:v>
                </c:pt>
                <c:pt idx="13028">
                  <c:v>5.1447528041088599</c:v>
                </c:pt>
                <c:pt idx="13029">
                  <c:v>5.0563456809455802</c:v>
                </c:pt>
                <c:pt idx="13030">
                  <c:v>5.0503016343873197</c:v>
                </c:pt>
                <c:pt idx="13031">
                  <c:v>5.1371536109878599</c:v>
                </c:pt>
                <c:pt idx="13032">
                  <c:v>5.19629642718533</c:v>
                </c:pt>
                <c:pt idx="13033">
                  <c:v>5.1461133275133104</c:v>
                </c:pt>
                <c:pt idx="13034">
                  <c:v>5.0753983084038401</c:v>
                </c:pt>
                <c:pt idx="13035">
                  <c:v>5.09029457922622</c:v>
                </c:pt>
                <c:pt idx="13036">
                  <c:v>5.1403010445519302</c:v>
                </c:pt>
                <c:pt idx="13037">
                  <c:v>5.12826427744674</c:v>
                </c:pt>
                <c:pt idx="13038">
                  <c:v>5.0506726431844502</c:v>
                </c:pt>
                <c:pt idx="13039">
                  <c:v>4.9484452723343901</c:v>
                </c:pt>
                <c:pt idx="13040">
                  <c:v>4.8923451863268301</c:v>
                </c:pt>
                <c:pt idx="13041">
                  <c:v>4.90789550385872</c:v>
                </c:pt>
                <c:pt idx="13042">
                  <c:v>4.9426358443823597</c:v>
                </c:pt>
                <c:pt idx="13043">
                  <c:v>4.87158060100756</c:v>
                </c:pt>
                <c:pt idx="13044">
                  <c:v>4.7590194126584304</c:v>
                </c:pt>
                <c:pt idx="13045">
                  <c:v>4.7670434911973096</c:v>
                </c:pt>
                <c:pt idx="13046">
                  <c:v>4.8445741503966797</c:v>
                </c:pt>
                <c:pt idx="13047">
                  <c:v>4.84928868846721</c:v>
                </c:pt>
                <c:pt idx="13048">
                  <c:v>4.7597644596545896</c:v>
                </c:pt>
                <c:pt idx="13049">
                  <c:v>4.6688325694211201</c:v>
                </c:pt>
                <c:pt idx="13050">
                  <c:v>4.6331323678969198</c:v>
                </c:pt>
                <c:pt idx="13051">
                  <c:v>4.6594710601670499</c:v>
                </c:pt>
                <c:pt idx="13052">
                  <c:v>4.6892572181520604</c:v>
                </c:pt>
                <c:pt idx="13053">
                  <c:v>4.62812055029449</c:v>
                </c:pt>
                <c:pt idx="13054">
                  <c:v>4.4903851582431802</c:v>
                </c:pt>
                <c:pt idx="13055">
                  <c:v>4.4200216529719603</c:v>
                </c:pt>
                <c:pt idx="13056">
                  <c:v>4.450461329336</c:v>
                </c:pt>
                <c:pt idx="13057">
                  <c:v>4.4636953902191996</c:v>
                </c:pt>
                <c:pt idx="13058">
                  <c:v>4.3766992994781901</c:v>
                </c:pt>
                <c:pt idx="13059">
                  <c:v>4.2627101235193496</c:v>
                </c:pt>
                <c:pt idx="13060">
                  <c:v>4.2617262761487904</c:v>
                </c:pt>
                <c:pt idx="13061">
                  <c:v>4.3625185626178498</c:v>
                </c:pt>
                <c:pt idx="13062">
                  <c:v>4.3723100868979596</c:v>
                </c:pt>
                <c:pt idx="13063">
                  <c:v>4.2228334372327501</c:v>
                </c:pt>
                <c:pt idx="13064">
                  <c:v>4.0933461148990897</c:v>
                </c:pt>
                <c:pt idx="13065">
                  <c:v>4.12296784916993</c:v>
                </c:pt>
                <c:pt idx="13066">
                  <c:v>4.2244621153908204</c:v>
                </c:pt>
                <c:pt idx="13067">
                  <c:v>4.2033304704377201</c:v>
                </c:pt>
                <c:pt idx="13068">
                  <c:v>4.05565490588475</c:v>
                </c:pt>
                <c:pt idx="13069">
                  <c:v>3.95798360750713</c:v>
                </c:pt>
                <c:pt idx="13070">
                  <c:v>3.98768971414952</c:v>
                </c:pt>
                <c:pt idx="13071">
                  <c:v>4.02982919612763</c:v>
                </c:pt>
                <c:pt idx="13072">
                  <c:v>3.95064722331598</c:v>
                </c:pt>
                <c:pt idx="13073">
                  <c:v>3.8009420770155899</c:v>
                </c:pt>
                <c:pt idx="13074">
                  <c:v>3.7679895787334399</c:v>
                </c:pt>
                <c:pt idx="13075">
                  <c:v>3.8500828430728902</c:v>
                </c:pt>
                <c:pt idx="13076">
                  <c:v>3.87970557141018</c:v>
                </c:pt>
                <c:pt idx="13077">
                  <c:v>3.78464353208201</c:v>
                </c:pt>
                <c:pt idx="13078">
                  <c:v>3.68348755539939</c:v>
                </c:pt>
                <c:pt idx="13079">
                  <c:v>3.6977001666228602</c:v>
                </c:pt>
                <c:pt idx="13080">
                  <c:v>3.7463791788943501</c:v>
                </c:pt>
                <c:pt idx="13081">
                  <c:v>3.7395828467462402</c:v>
                </c:pt>
                <c:pt idx="13082">
                  <c:v>3.6982935983829299</c:v>
                </c:pt>
                <c:pt idx="13083">
                  <c:v>3.6877897860000299</c:v>
                </c:pt>
                <c:pt idx="13084">
                  <c:v>3.7098698093125</c:v>
                </c:pt>
                <c:pt idx="13085">
                  <c:v>3.73413072470133</c:v>
                </c:pt>
                <c:pt idx="13086">
                  <c:v>3.74016203356733</c:v>
                </c:pt>
                <c:pt idx="13087">
                  <c:v>3.74220550858599</c:v>
                </c:pt>
                <c:pt idx="13088">
                  <c:v>3.72582733193962</c:v>
                </c:pt>
                <c:pt idx="13089">
                  <c:v>3.7189954718193499</c:v>
                </c:pt>
                <c:pt idx="13090">
                  <c:v>3.7483194208167498</c:v>
                </c:pt>
                <c:pt idx="13091">
                  <c:v>3.8022390738908101</c:v>
                </c:pt>
                <c:pt idx="13092">
                  <c:v>3.8046750497265198</c:v>
                </c:pt>
                <c:pt idx="13093">
                  <c:v>3.75505597815512</c:v>
                </c:pt>
                <c:pt idx="13094">
                  <c:v>3.7666265116108999</c:v>
                </c:pt>
                <c:pt idx="13095">
                  <c:v>3.8427070320575099</c:v>
                </c:pt>
                <c:pt idx="13096">
                  <c:v>3.87643595843151</c:v>
                </c:pt>
                <c:pt idx="13097">
                  <c:v>3.85288604570782</c:v>
                </c:pt>
                <c:pt idx="13098">
                  <c:v>3.8435896210443801</c:v>
                </c:pt>
                <c:pt idx="13099">
                  <c:v>3.87010204723058</c:v>
                </c:pt>
                <c:pt idx="13100">
                  <c:v>3.9041580253025301</c:v>
                </c:pt>
                <c:pt idx="13101">
                  <c:v>3.9034624162295399</c:v>
                </c:pt>
                <c:pt idx="13102">
                  <c:v>3.8844436150033701</c:v>
                </c:pt>
                <c:pt idx="13103">
                  <c:v>3.8818853268131899</c:v>
                </c:pt>
                <c:pt idx="13104">
                  <c:v>3.9026854514044902</c:v>
                </c:pt>
                <c:pt idx="13105">
                  <c:v>3.9115130646895002</c:v>
                </c:pt>
                <c:pt idx="13106">
                  <c:v>3.90207311325821</c:v>
                </c:pt>
                <c:pt idx="13107">
                  <c:v>3.8978620019860202</c:v>
                </c:pt>
                <c:pt idx="13108">
                  <c:v>3.8936358343512398</c:v>
                </c:pt>
                <c:pt idx="13109">
                  <c:v>3.90752337605768</c:v>
                </c:pt>
                <c:pt idx="13110">
                  <c:v>3.96613659227416</c:v>
                </c:pt>
                <c:pt idx="13111">
                  <c:v>4.0117940533301901</c:v>
                </c:pt>
                <c:pt idx="13112">
                  <c:v>3.9721304225913299</c:v>
                </c:pt>
                <c:pt idx="13113">
                  <c:v>3.9132453316514302</c:v>
                </c:pt>
                <c:pt idx="13114">
                  <c:v>3.9602665771473999</c:v>
                </c:pt>
                <c:pt idx="13115">
                  <c:v>4.0464291182480396</c:v>
                </c:pt>
                <c:pt idx="13116">
                  <c:v>4.0249744898213304</c:v>
                </c:pt>
                <c:pt idx="13117">
                  <c:v>3.9582505707784801</c:v>
                </c:pt>
                <c:pt idx="13118">
                  <c:v>3.9710569728759402</c:v>
                </c:pt>
                <c:pt idx="13119">
                  <c:v>4.0430018426213197</c:v>
                </c:pt>
                <c:pt idx="13120">
                  <c:v>4.0544689464052199</c:v>
                </c:pt>
                <c:pt idx="13121">
                  <c:v>3.9760561533210601</c:v>
                </c:pt>
                <c:pt idx="13122">
                  <c:v>3.9122565049561899</c:v>
                </c:pt>
                <c:pt idx="13123">
                  <c:v>3.9451830146562501</c:v>
                </c:pt>
                <c:pt idx="13124">
                  <c:v>4.02375600178555</c:v>
                </c:pt>
                <c:pt idx="13125">
                  <c:v>4.0408582094713603</c:v>
                </c:pt>
                <c:pt idx="13126">
                  <c:v>3.9655431597667201</c:v>
                </c:pt>
                <c:pt idx="13127">
                  <c:v>3.9158178322211201</c:v>
                </c:pt>
                <c:pt idx="13128">
                  <c:v>3.9652988046075399</c:v>
                </c:pt>
                <c:pt idx="13129">
                  <c:v>4.0161504423263601</c:v>
                </c:pt>
                <c:pt idx="13130">
                  <c:v>3.9618703039991399</c:v>
                </c:pt>
                <c:pt idx="13131">
                  <c:v>3.8720543621439498</c:v>
                </c:pt>
                <c:pt idx="13132">
                  <c:v>3.8633801582215699</c:v>
                </c:pt>
                <c:pt idx="13133">
                  <c:v>3.9098724401132898</c:v>
                </c:pt>
                <c:pt idx="13134">
                  <c:v>3.9072952502777798</c:v>
                </c:pt>
                <c:pt idx="13135">
                  <c:v>3.8453683882086098</c:v>
                </c:pt>
                <c:pt idx="13136">
                  <c:v>3.7841174507655899</c:v>
                </c:pt>
                <c:pt idx="13137">
                  <c:v>3.7881214797570899</c:v>
                </c:pt>
                <c:pt idx="13138">
                  <c:v>3.8666182194120702</c:v>
                </c:pt>
                <c:pt idx="13139">
                  <c:v>3.94764577261757</c:v>
                </c:pt>
                <c:pt idx="13140">
                  <c:v>3.9465180429584801</c:v>
                </c:pt>
                <c:pt idx="13141">
                  <c:v>3.9025050335742799</c:v>
                </c:pt>
                <c:pt idx="13142">
                  <c:v>3.94186828195493</c:v>
                </c:pt>
                <c:pt idx="13143">
                  <c:v>4.0424581216214497</c:v>
                </c:pt>
                <c:pt idx="13144">
                  <c:v>4.1126153624223303</c:v>
                </c:pt>
                <c:pt idx="13145">
                  <c:v>4.1233132088298703</c:v>
                </c:pt>
                <c:pt idx="13146">
                  <c:v>4.1206195530765797</c:v>
                </c:pt>
                <c:pt idx="13147">
                  <c:v>4.1565944850344003</c:v>
                </c:pt>
                <c:pt idx="13148">
                  <c:v>4.2554745104196599</c:v>
                </c:pt>
                <c:pt idx="13149">
                  <c:v>4.3632410251545304</c:v>
                </c:pt>
                <c:pt idx="13150">
                  <c:v>4.3892442006369201</c:v>
                </c:pt>
                <c:pt idx="13151">
                  <c:v>4.3290636789126697</c:v>
                </c:pt>
                <c:pt idx="13152">
                  <c:v>4.2959410836718899</c:v>
                </c:pt>
                <c:pt idx="13153">
                  <c:v>4.3841800779166196</c:v>
                </c:pt>
                <c:pt idx="13154">
                  <c:v>4.5116713272819302</c:v>
                </c:pt>
                <c:pt idx="13155">
                  <c:v>4.5326786943520503</c:v>
                </c:pt>
                <c:pt idx="13156">
                  <c:v>4.4337343332699897</c:v>
                </c:pt>
                <c:pt idx="13157">
                  <c:v>4.3857578278330296</c:v>
                </c:pt>
                <c:pt idx="13158">
                  <c:v>4.4800555154932296</c:v>
                </c:pt>
                <c:pt idx="13159">
                  <c:v>4.5925059212739603</c:v>
                </c:pt>
                <c:pt idx="13160">
                  <c:v>4.5462664210969397</c:v>
                </c:pt>
                <c:pt idx="13161">
                  <c:v>4.4195290339337703</c:v>
                </c:pt>
                <c:pt idx="13162">
                  <c:v>4.4281221600387504</c:v>
                </c:pt>
                <c:pt idx="13163">
                  <c:v>4.5610565226499196</c:v>
                </c:pt>
                <c:pt idx="13164">
                  <c:v>4.6130836053106599</c:v>
                </c:pt>
                <c:pt idx="13165">
                  <c:v>4.5027675687684399</c:v>
                </c:pt>
                <c:pt idx="13166">
                  <c:v>4.4358671234372302</c:v>
                </c:pt>
                <c:pt idx="13167">
                  <c:v>4.5253988723755301</c:v>
                </c:pt>
                <c:pt idx="13168">
                  <c:v>4.6242223879817601</c:v>
                </c:pt>
                <c:pt idx="13169">
                  <c:v>4.5976803491765796</c:v>
                </c:pt>
                <c:pt idx="13170">
                  <c:v>4.5338091632168096</c:v>
                </c:pt>
                <c:pt idx="13171">
                  <c:v>4.55785800375262</c:v>
                </c:pt>
                <c:pt idx="13172">
                  <c:v>4.6135543435197004</c:v>
                </c:pt>
                <c:pt idx="13173">
                  <c:v>4.6213076450465902</c:v>
                </c:pt>
                <c:pt idx="13174">
                  <c:v>4.6298505287197198</c:v>
                </c:pt>
                <c:pt idx="13175">
                  <c:v>4.6946585329041204</c:v>
                </c:pt>
                <c:pt idx="13176">
                  <c:v>4.7054847557002901</c:v>
                </c:pt>
                <c:pt idx="13177">
                  <c:v>4.6222021611589996</c:v>
                </c:pt>
                <c:pt idx="13178">
                  <c:v>4.5587215764340296</c:v>
                </c:pt>
                <c:pt idx="13179">
                  <c:v>4.6230296429814297</c:v>
                </c:pt>
                <c:pt idx="13180">
                  <c:v>4.7338730623775103</c:v>
                </c:pt>
                <c:pt idx="13181">
                  <c:v>4.6776396573118202</c:v>
                </c:pt>
                <c:pt idx="13182">
                  <c:v>4.5248052328134696</c:v>
                </c:pt>
                <c:pt idx="13183">
                  <c:v>4.5045942556026404</c:v>
                </c:pt>
                <c:pt idx="13184">
                  <c:v>4.6479411634061698</c:v>
                </c:pt>
                <c:pt idx="13185">
                  <c:v>4.7161604090660196</c:v>
                </c:pt>
                <c:pt idx="13186">
                  <c:v>4.6141629088171197</c:v>
                </c:pt>
                <c:pt idx="13187">
                  <c:v>4.4926675061365398</c:v>
                </c:pt>
                <c:pt idx="13188">
                  <c:v>4.5628999334310896</c:v>
                </c:pt>
                <c:pt idx="13189">
                  <c:v>4.7326539847574001</c:v>
                </c:pt>
                <c:pt idx="13190">
                  <c:v>4.7764093421313296</c:v>
                </c:pt>
                <c:pt idx="13191">
                  <c:v>4.6525243397622997</c:v>
                </c:pt>
                <c:pt idx="13192">
                  <c:v>4.60669374839875</c:v>
                </c:pt>
                <c:pt idx="13193">
                  <c:v>4.7289667917946101</c:v>
                </c:pt>
                <c:pt idx="13194">
                  <c:v>4.8562775554585702</c:v>
                </c:pt>
                <c:pt idx="13195">
                  <c:v>4.8223770071591598</c:v>
                </c:pt>
                <c:pt idx="13196">
                  <c:v>4.7080630122160496</c:v>
                </c:pt>
                <c:pt idx="13197">
                  <c:v>4.7095463939980799</c:v>
                </c:pt>
                <c:pt idx="13198">
                  <c:v>4.84114587785779</c:v>
                </c:pt>
                <c:pt idx="13199">
                  <c:v>4.9012554905521304</c:v>
                </c:pt>
                <c:pt idx="13200">
                  <c:v>4.8474286069815502</c:v>
                </c:pt>
                <c:pt idx="13201">
                  <c:v>4.7974800592182101</c:v>
                </c:pt>
                <c:pt idx="13202">
                  <c:v>4.8195671787119299</c:v>
                </c:pt>
                <c:pt idx="13203">
                  <c:v>4.82053798542234</c:v>
                </c:pt>
                <c:pt idx="13204">
                  <c:v>4.7673614624659901</c:v>
                </c:pt>
                <c:pt idx="13205">
                  <c:v>4.7543822771422697</c:v>
                </c:pt>
                <c:pt idx="13206">
                  <c:v>4.8264435019251497</c:v>
                </c:pt>
                <c:pt idx="13207">
                  <c:v>4.8360505590464697</c:v>
                </c:pt>
                <c:pt idx="13208">
                  <c:v>4.7418574237132898</c:v>
                </c:pt>
                <c:pt idx="13209">
                  <c:v>4.7169306231026198</c:v>
                </c:pt>
                <c:pt idx="13210">
                  <c:v>4.8428991017591096</c:v>
                </c:pt>
                <c:pt idx="13211">
                  <c:v>4.9202443983873803</c:v>
                </c:pt>
                <c:pt idx="13212">
                  <c:v>4.81312730011315</c:v>
                </c:pt>
                <c:pt idx="13213">
                  <c:v>4.6928193834868202</c:v>
                </c:pt>
                <c:pt idx="13214">
                  <c:v>4.7185017334396901</c:v>
                </c:pt>
                <c:pt idx="13215">
                  <c:v>4.8667968123430496</c:v>
                </c:pt>
                <c:pt idx="13216">
                  <c:v>4.9555885093552003</c:v>
                </c:pt>
                <c:pt idx="13217">
                  <c:v>4.8522458081069404</c:v>
                </c:pt>
                <c:pt idx="13218">
                  <c:v>4.6710824202805803</c:v>
                </c:pt>
                <c:pt idx="13219">
                  <c:v>4.6770980600204597</c:v>
                </c:pt>
                <c:pt idx="13220">
                  <c:v>4.8604311557423401</c:v>
                </c:pt>
                <c:pt idx="13221">
                  <c:v>4.9000479255767502</c:v>
                </c:pt>
                <c:pt idx="13222">
                  <c:v>4.72630446508128</c:v>
                </c:pt>
                <c:pt idx="13223">
                  <c:v>4.6249658689019997</c:v>
                </c:pt>
                <c:pt idx="13224">
                  <c:v>4.7260442036500603</c:v>
                </c:pt>
                <c:pt idx="13225">
                  <c:v>4.8457225899400598</c:v>
                </c:pt>
                <c:pt idx="13226">
                  <c:v>4.7916539584777302</c:v>
                </c:pt>
                <c:pt idx="13227">
                  <c:v>4.64889450742674</c:v>
                </c:pt>
                <c:pt idx="13228">
                  <c:v>4.6318586984067096</c:v>
                </c:pt>
                <c:pt idx="13229">
                  <c:v>4.7682036862266397</c:v>
                </c:pt>
                <c:pt idx="13230">
                  <c:v>4.8336118922643001</c:v>
                </c:pt>
                <c:pt idx="13231">
                  <c:v>4.7628031897959104</c:v>
                </c:pt>
                <c:pt idx="13232">
                  <c:v>4.6931594511177304</c:v>
                </c:pt>
                <c:pt idx="13233">
                  <c:v>4.7132828073179303</c:v>
                </c:pt>
                <c:pt idx="13234">
                  <c:v>4.7481206575413601</c:v>
                </c:pt>
                <c:pt idx="13235">
                  <c:v>4.7379668773002201</c:v>
                </c:pt>
                <c:pt idx="13236">
                  <c:v>4.7173574443787398</c:v>
                </c:pt>
                <c:pt idx="13237">
                  <c:v>4.7042280200706701</c:v>
                </c:pt>
                <c:pt idx="13238">
                  <c:v>4.6692916351307696</c:v>
                </c:pt>
                <c:pt idx="13239">
                  <c:v>4.65093019354424</c:v>
                </c:pt>
                <c:pt idx="13240">
                  <c:v>4.6650136927734103</c:v>
                </c:pt>
                <c:pt idx="13241">
                  <c:v>4.6518094787237398</c:v>
                </c:pt>
                <c:pt idx="13242">
                  <c:v>4.5746217423653297</c:v>
                </c:pt>
                <c:pt idx="13243">
                  <c:v>4.49160115501122</c:v>
                </c:pt>
                <c:pt idx="13244">
                  <c:v>4.4718811768829099</c:v>
                </c:pt>
                <c:pt idx="13245">
                  <c:v>4.5247103925522199</c:v>
                </c:pt>
                <c:pt idx="13246">
                  <c:v>4.5283653335476099</c:v>
                </c:pt>
                <c:pt idx="13247">
                  <c:v>4.45806388427716</c:v>
                </c:pt>
                <c:pt idx="13248">
                  <c:v>4.3746844106363696</c:v>
                </c:pt>
                <c:pt idx="13249">
                  <c:v>4.3716489274869001</c:v>
                </c:pt>
                <c:pt idx="13250">
                  <c:v>4.4217731647923904</c:v>
                </c:pt>
                <c:pt idx="13251">
                  <c:v>4.4089511410072504</c:v>
                </c:pt>
                <c:pt idx="13252">
                  <c:v>4.3196051536058304</c:v>
                </c:pt>
                <c:pt idx="13253">
                  <c:v>4.29932759473499</c:v>
                </c:pt>
                <c:pt idx="13254">
                  <c:v>4.37398236594795</c:v>
                </c:pt>
                <c:pt idx="13255">
                  <c:v>4.41890701358487</c:v>
                </c:pt>
                <c:pt idx="13256">
                  <c:v>4.3497789367204103</c:v>
                </c:pt>
                <c:pt idx="13257">
                  <c:v>4.2656452006996597</c:v>
                </c:pt>
                <c:pt idx="13258">
                  <c:v>4.2537316632850901</c:v>
                </c:pt>
                <c:pt idx="13259">
                  <c:v>4.3114722460520198</c:v>
                </c:pt>
                <c:pt idx="13260">
                  <c:v>4.3596560022131996</c:v>
                </c:pt>
                <c:pt idx="13261">
                  <c:v>4.3119666587421897</c:v>
                </c:pt>
                <c:pt idx="13262">
                  <c:v>4.2277044019927201</c:v>
                </c:pt>
                <c:pt idx="13263">
                  <c:v>4.2217097088250597</c:v>
                </c:pt>
                <c:pt idx="13264">
                  <c:v>4.3062376765038204</c:v>
                </c:pt>
                <c:pt idx="13265">
                  <c:v>4.3415283288646096</c:v>
                </c:pt>
                <c:pt idx="13266">
                  <c:v>4.2262405703756496</c:v>
                </c:pt>
                <c:pt idx="13267">
                  <c:v>4.1221799924151101</c:v>
                </c:pt>
                <c:pt idx="13268">
                  <c:v>4.1869770990523696</c:v>
                </c:pt>
                <c:pt idx="13269">
                  <c:v>4.3281421442215304</c:v>
                </c:pt>
                <c:pt idx="13270">
                  <c:v>4.3168449185791697</c:v>
                </c:pt>
                <c:pt idx="13271">
                  <c:v>4.1996350979265999</c:v>
                </c:pt>
                <c:pt idx="13272">
                  <c:v>4.1606792403061297</c:v>
                </c:pt>
                <c:pt idx="13273">
                  <c:v>4.2350201913707997</c:v>
                </c:pt>
                <c:pt idx="13274">
                  <c:v>4.2869730762163796</c:v>
                </c:pt>
                <c:pt idx="13275">
                  <c:v>4.2141581988203098</c:v>
                </c:pt>
                <c:pt idx="13276">
                  <c:v>4.08512253468556</c:v>
                </c:pt>
                <c:pt idx="13277">
                  <c:v>4.0430124185266498</c:v>
                </c:pt>
                <c:pt idx="13278">
                  <c:v>4.1195811147733501</c:v>
                </c:pt>
                <c:pt idx="13279">
                  <c:v>4.1502239012467399</c:v>
                </c:pt>
                <c:pt idx="13280">
                  <c:v>4.0505046434096297</c:v>
                </c:pt>
                <c:pt idx="13281">
                  <c:v>3.9239715761578502</c:v>
                </c:pt>
                <c:pt idx="13282">
                  <c:v>3.9044350454902399</c:v>
                </c:pt>
                <c:pt idx="13283">
                  <c:v>3.9377030717631301</c:v>
                </c:pt>
                <c:pt idx="13284">
                  <c:v>3.9142044100577</c:v>
                </c:pt>
                <c:pt idx="13285">
                  <c:v>3.8011966616389401</c:v>
                </c:pt>
                <c:pt idx="13286">
                  <c:v>3.71166137020517</c:v>
                </c:pt>
                <c:pt idx="13287">
                  <c:v>3.7275791576435702</c:v>
                </c:pt>
                <c:pt idx="13288">
                  <c:v>3.77978507950013</c:v>
                </c:pt>
                <c:pt idx="13289">
                  <c:v>3.7214722830435099</c:v>
                </c:pt>
                <c:pt idx="13290">
                  <c:v>3.5903218921662399</c:v>
                </c:pt>
                <c:pt idx="13291">
                  <c:v>3.5467969962357699</c:v>
                </c:pt>
                <c:pt idx="13292">
                  <c:v>3.6532565932882299</c:v>
                </c:pt>
                <c:pt idx="13293">
                  <c:v>3.73203697939271</c:v>
                </c:pt>
                <c:pt idx="13294">
                  <c:v>3.6621922458521401</c:v>
                </c:pt>
                <c:pt idx="13295">
                  <c:v>3.5362483588212199</c:v>
                </c:pt>
                <c:pt idx="13296">
                  <c:v>3.5401943422792601</c:v>
                </c:pt>
                <c:pt idx="13297">
                  <c:v>3.6678296802380101</c:v>
                </c:pt>
                <c:pt idx="13298">
                  <c:v>3.7061475800961801</c:v>
                </c:pt>
                <c:pt idx="13299">
                  <c:v>3.5975687950723598</c:v>
                </c:pt>
                <c:pt idx="13300">
                  <c:v>3.5320681683583901</c:v>
                </c:pt>
                <c:pt idx="13301">
                  <c:v>3.6154380580984302</c:v>
                </c:pt>
                <c:pt idx="13302">
                  <c:v>3.6878942039131002</c:v>
                </c:pt>
                <c:pt idx="13303">
                  <c:v>3.64053911778357</c:v>
                </c:pt>
                <c:pt idx="13304">
                  <c:v>3.5379746683156701</c:v>
                </c:pt>
                <c:pt idx="13305">
                  <c:v>3.4723616458015099</c:v>
                </c:pt>
                <c:pt idx="13306">
                  <c:v>3.4920831413445801</c:v>
                </c:pt>
                <c:pt idx="13307">
                  <c:v>3.5498926103142701</c:v>
                </c:pt>
                <c:pt idx="13308">
                  <c:v>3.5244800568817798</c:v>
                </c:pt>
                <c:pt idx="13309">
                  <c:v>3.4252779266349398</c:v>
                </c:pt>
                <c:pt idx="13310">
                  <c:v>3.36883432945225</c:v>
                </c:pt>
                <c:pt idx="13311">
                  <c:v>3.3989015561104399</c:v>
                </c:pt>
                <c:pt idx="13312">
                  <c:v>3.4156095104695199</c:v>
                </c:pt>
                <c:pt idx="13313">
                  <c:v>3.34782892053726</c:v>
                </c:pt>
                <c:pt idx="13314">
                  <c:v>3.26963585476829</c:v>
                </c:pt>
                <c:pt idx="13315">
                  <c:v>3.26647352080446</c:v>
                </c:pt>
                <c:pt idx="13316">
                  <c:v>3.3074963584800199</c:v>
                </c:pt>
                <c:pt idx="13317">
                  <c:v>3.2922884475837502</c:v>
                </c:pt>
                <c:pt idx="13318">
                  <c:v>3.2084383841730499</c:v>
                </c:pt>
                <c:pt idx="13319">
                  <c:v>3.1438497222680102</c:v>
                </c:pt>
                <c:pt idx="13320">
                  <c:v>3.1486830879774299</c:v>
                </c:pt>
                <c:pt idx="13321">
                  <c:v>3.1607647525015201</c:v>
                </c:pt>
                <c:pt idx="13322">
                  <c:v>3.0976759183485201</c:v>
                </c:pt>
                <c:pt idx="13323">
                  <c:v>3.0063448484022199</c:v>
                </c:pt>
                <c:pt idx="13324">
                  <c:v>2.9797837915728</c:v>
                </c:pt>
                <c:pt idx="13325">
                  <c:v>2.98199852671247</c:v>
                </c:pt>
                <c:pt idx="13326">
                  <c:v>2.9188873205680799</c:v>
                </c:pt>
                <c:pt idx="13327">
                  <c:v>2.8294851451507901</c:v>
                </c:pt>
                <c:pt idx="13328">
                  <c:v>2.8289931176679199</c:v>
                </c:pt>
                <c:pt idx="13329">
                  <c:v>2.8590595747569498</c:v>
                </c:pt>
                <c:pt idx="13330">
                  <c:v>2.8117778653362802</c:v>
                </c:pt>
                <c:pt idx="13331">
                  <c:v>2.7091545759696301</c:v>
                </c:pt>
                <c:pt idx="13332">
                  <c:v>2.6823058208038599</c:v>
                </c:pt>
                <c:pt idx="13333">
                  <c:v>2.7297422186376199</c:v>
                </c:pt>
                <c:pt idx="13334">
                  <c:v>2.7281625068204098</c:v>
                </c:pt>
                <c:pt idx="13335">
                  <c:v>2.6132184723516998</c:v>
                </c:pt>
                <c:pt idx="13336">
                  <c:v>2.4997609734983501</c:v>
                </c:pt>
                <c:pt idx="13337">
                  <c:v>2.5118411281778701</c:v>
                </c:pt>
                <c:pt idx="13338">
                  <c:v>2.5818590847924798</c:v>
                </c:pt>
                <c:pt idx="13339">
                  <c:v>2.5316690398335302</c:v>
                </c:pt>
                <c:pt idx="13340">
                  <c:v>2.3548163185045099</c:v>
                </c:pt>
                <c:pt idx="13341">
                  <c:v>2.24738621716839</c:v>
                </c:pt>
                <c:pt idx="13342">
                  <c:v>2.3061707266759299</c:v>
                </c:pt>
                <c:pt idx="13343">
                  <c:v>2.3579216694309499</c:v>
                </c:pt>
                <c:pt idx="13344">
                  <c:v>2.2439084005944898</c:v>
                </c:pt>
                <c:pt idx="13345">
                  <c:v>2.0799142854074599</c:v>
                </c:pt>
                <c:pt idx="13346">
                  <c:v>2.0508553385409201</c:v>
                </c:pt>
                <c:pt idx="13347">
                  <c:v>2.11024371500806</c:v>
                </c:pt>
                <c:pt idx="13348">
                  <c:v>2.0933538872787598</c:v>
                </c:pt>
                <c:pt idx="13349">
                  <c:v>1.95200123162663</c:v>
                </c:pt>
                <c:pt idx="13350">
                  <c:v>1.8312744185746901</c:v>
                </c:pt>
                <c:pt idx="13351">
                  <c:v>1.8579152573281501</c:v>
                </c:pt>
                <c:pt idx="13352">
                  <c:v>1.95826881407353</c:v>
                </c:pt>
                <c:pt idx="13353">
                  <c:v>1.9426224243947099</c:v>
                </c:pt>
                <c:pt idx="13354">
                  <c:v>1.80806110797057</c:v>
                </c:pt>
                <c:pt idx="13355">
                  <c:v>1.7429215991482401</c:v>
                </c:pt>
                <c:pt idx="13356">
                  <c:v>1.8215844706477</c:v>
                </c:pt>
                <c:pt idx="13357">
                  <c:v>1.8944892758165199</c:v>
                </c:pt>
                <c:pt idx="13358">
                  <c:v>1.8220479726209</c:v>
                </c:pt>
                <c:pt idx="13359">
                  <c:v>1.7316302352378701</c:v>
                </c:pt>
                <c:pt idx="13360">
                  <c:v>1.78275390289709</c:v>
                </c:pt>
                <c:pt idx="13361">
                  <c:v>1.89013698885295</c:v>
                </c:pt>
                <c:pt idx="13362">
                  <c:v>1.8765076099318401</c:v>
                </c:pt>
                <c:pt idx="13363">
                  <c:v>1.7660167743600099</c:v>
                </c:pt>
                <c:pt idx="13364">
                  <c:v>1.72057505010094</c:v>
                </c:pt>
                <c:pt idx="13365">
                  <c:v>1.7730853953756101</c:v>
                </c:pt>
                <c:pt idx="13366">
                  <c:v>1.80022262517303</c:v>
                </c:pt>
                <c:pt idx="13367">
                  <c:v>1.73695003778729</c:v>
                </c:pt>
                <c:pt idx="13368">
                  <c:v>1.6654777454781899</c:v>
                </c:pt>
                <c:pt idx="13369">
                  <c:v>1.6879335210294599</c:v>
                </c:pt>
                <c:pt idx="13370">
                  <c:v>1.7442461176448401</c:v>
                </c:pt>
                <c:pt idx="13371">
                  <c:v>1.7109335755460999</c:v>
                </c:pt>
                <c:pt idx="13372">
                  <c:v>1.6101355450355399</c:v>
                </c:pt>
                <c:pt idx="13373">
                  <c:v>1.5823319579586701</c:v>
                </c:pt>
                <c:pt idx="13374">
                  <c:v>1.6392868655878301</c:v>
                </c:pt>
                <c:pt idx="13375">
                  <c:v>1.6671301224538599</c:v>
                </c:pt>
                <c:pt idx="13376">
                  <c:v>1.60388990304035</c:v>
                </c:pt>
                <c:pt idx="13377">
                  <c:v>1.5496800605341201</c:v>
                </c:pt>
                <c:pt idx="13378">
                  <c:v>1.5622734904723301</c:v>
                </c:pt>
                <c:pt idx="13379">
                  <c:v>1.59764394755184</c:v>
                </c:pt>
                <c:pt idx="13380">
                  <c:v>1.5614928303425799</c:v>
                </c:pt>
                <c:pt idx="13381">
                  <c:v>1.4774386019466099</c:v>
                </c:pt>
                <c:pt idx="13382">
                  <c:v>1.4428559885130301</c:v>
                </c:pt>
                <c:pt idx="13383">
                  <c:v>1.47656420274405</c:v>
                </c:pt>
                <c:pt idx="13384">
                  <c:v>1.5018684490241001</c:v>
                </c:pt>
                <c:pt idx="13385">
                  <c:v>1.44207082026044</c:v>
                </c:pt>
                <c:pt idx="13386">
                  <c:v>1.35709292423894</c:v>
                </c:pt>
                <c:pt idx="13387">
                  <c:v>1.33947067435777</c:v>
                </c:pt>
                <c:pt idx="13388">
                  <c:v>1.37723587922182</c:v>
                </c:pt>
                <c:pt idx="13389">
                  <c:v>1.37249224774953</c:v>
                </c:pt>
                <c:pt idx="13390">
                  <c:v>1.3053433436931901</c:v>
                </c:pt>
                <c:pt idx="13391">
                  <c:v>1.25485495365691</c:v>
                </c:pt>
                <c:pt idx="13392">
                  <c:v>1.2751242313871101</c:v>
                </c:pt>
                <c:pt idx="13393">
                  <c:v>1.3063861907069001</c:v>
                </c:pt>
                <c:pt idx="13394">
                  <c:v>1.2731438562608399</c:v>
                </c:pt>
                <c:pt idx="13395">
                  <c:v>1.20042209172687</c:v>
                </c:pt>
                <c:pt idx="13396">
                  <c:v>1.15027327789611</c:v>
                </c:pt>
                <c:pt idx="13397">
                  <c:v>1.13184159003478</c:v>
                </c:pt>
                <c:pt idx="13398">
                  <c:v>1.13112796253467</c:v>
                </c:pt>
                <c:pt idx="13399">
                  <c:v>1.10807595755785</c:v>
                </c:pt>
                <c:pt idx="13400">
                  <c:v>1.02980627693172</c:v>
                </c:pt>
                <c:pt idx="13401">
                  <c:v>0.96733862637728396</c:v>
                </c:pt>
                <c:pt idx="13402">
                  <c:v>0.97722263153722999</c:v>
                </c:pt>
                <c:pt idx="13403">
                  <c:v>0.97511500936388895</c:v>
                </c:pt>
                <c:pt idx="13404">
                  <c:v>0.91270159051677502</c:v>
                </c:pt>
                <c:pt idx="13405">
                  <c:v>0.84655022895699905</c:v>
                </c:pt>
                <c:pt idx="13406">
                  <c:v>0.854689893295841</c:v>
                </c:pt>
                <c:pt idx="13407">
                  <c:v>0.90346545611798401</c:v>
                </c:pt>
                <c:pt idx="13408">
                  <c:v>0.88353195726703804</c:v>
                </c:pt>
                <c:pt idx="13409">
                  <c:v>0.81318276932866196</c:v>
                </c:pt>
                <c:pt idx="13410">
                  <c:v>0.82531556441550402</c:v>
                </c:pt>
                <c:pt idx="13411">
                  <c:v>0.90104828427995098</c:v>
                </c:pt>
                <c:pt idx="13412">
                  <c:v>0.92327732402070195</c:v>
                </c:pt>
                <c:pt idx="13413">
                  <c:v>0.87962520130069699</c:v>
                </c:pt>
                <c:pt idx="13414">
                  <c:v>0.84006392397371599</c:v>
                </c:pt>
                <c:pt idx="13415">
                  <c:v>0.84058293912755699</c:v>
                </c:pt>
                <c:pt idx="13416">
                  <c:v>0.85198984563075397</c:v>
                </c:pt>
                <c:pt idx="13417">
                  <c:v>0.83844224322697802</c:v>
                </c:pt>
                <c:pt idx="13418">
                  <c:v>0.79863646356095297</c:v>
                </c:pt>
                <c:pt idx="13419">
                  <c:v>0.78589614085593895</c:v>
                </c:pt>
                <c:pt idx="13420">
                  <c:v>0.79720121274654299</c:v>
                </c:pt>
                <c:pt idx="13421">
                  <c:v>0.78743811808534703</c:v>
                </c:pt>
                <c:pt idx="13422">
                  <c:v>0.73626424731067097</c:v>
                </c:pt>
                <c:pt idx="13423">
                  <c:v>0.70659947144233104</c:v>
                </c:pt>
                <c:pt idx="13424">
                  <c:v>0.73852113191945501</c:v>
                </c:pt>
                <c:pt idx="13425">
                  <c:v>0.77852751157961098</c:v>
                </c:pt>
                <c:pt idx="13426">
                  <c:v>0.78303114180292199</c:v>
                </c:pt>
                <c:pt idx="13427">
                  <c:v>0.79574392548019501</c:v>
                </c:pt>
                <c:pt idx="13428">
                  <c:v>0.79795774027800803</c:v>
                </c:pt>
                <c:pt idx="13429">
                  <c:v>0.75480811754208299</c:v>
                </c:pt>
                <c:pt idx="13430">
                  <c:v>0.72961103067692001</c:v>
                </c:pt>
                <c:pt idx="13431">
                  <c:v>0.73892849559668095</c:v>
                </c:pt>
                <c:pt idx="13432">
                  <c:v>0.75610901217646598</c:v>
                </c:pt>
                <c:pt idx="13433">
                  <c:v>0.739560316539837</c:v>
                </c:pt>
                <c:pt idx="13434">
                  <c:v>0.72158878903309098</c:v>
                </c:pt>
                <c:pt idx="13435">
                  <c:v>0.72451454282607097</c:v>
                </c:pt>
                <c:pt idx="13436">
                  <c:v>0.73303634804901197</c:v>
                </c:pt>
                <c:pt idx="13437">
                  <c:v>0.72577052960893695</c:v>
                </c:pt>
                <c:pt idx="13438">
                  <c:v>0.70648352714599105</c:v>
                </c:pt>
                <c:pt idx="13439">
                  <c:v>0.70865117307833703</c:v>
                </c:pt>
                <c:pt idx="13440">
                  <c:v>0.73277798835128705</c:v>
                </c:pt>
                <c:pt idx="13441">
                  <c:v>0.76140177664770103</c:v>
                </c:pt>
                <c:pt idx="13442">
                  <c:v>0.76036767367896996</c:v>
                </c:pt>
                <c:pt idx="13443">
                  <c:v>0.75425181887830195</c:v>
                </c:pt>
                <c:pt idx="13444">
                  <c:v>0.79599036781169696</c:v>
                </c:pt>
                <c:pt idx="13445">
                  <c:v>0.83143640018060605</c:v>
                </c:pt>
                <c:pt idx="13446">
                  <c:v>0.80140133182847195</c:v>
                </c:pt>
                <c:pt idx="13447">
                  <c:v>0.76755632531317897</c:v>
                </c:pt>
                <c:pt idx="13448">
                  <c:v>0.81766833448018805</c:v>
                </c:pt>
                <c:pt idx="13449">
                  <c:v>0.889082925783654</c:v>
                </c:pt>
                <c:pt idx="13450">
                  <c:v>0.88446101295391999</c:v>
                </c:pt>
                <c:pt idx="13451">
                  <c:v>0.82619911554178305</c:v>
                </c:pt>
                <c:pt idx="13452">
                  <c:v>0.82584205320371495</c:v>
                </c:pt>
                <c:pt idx="13453">
                  <c:v>0.87979369264438301</c:v>
                </c:pt>
                <c:pt idx="13454">
                  <c:v>0.90648579890135705</c:v>
                </c:pt>
                <c:pt idx="13455">
                  <c:v>0.88725528011620702</c:v>
                </c:pt>
                <c:pt idx="13456">
                  <c:v>0.85058829209532405</c:v>
                </c:pt>
                <c:pt idx="13457">
                  <c:v>0.84405559849369605</c:v>
                </c:pt>
                <c:pt idx="13458">
                  <c:v>0.85489164662837402</c:v>
                </c:pt>
                <c:pt idx="13459">
                  <c:v>0.84126602486833202</c:v>
                </c:pt>
                <c:pt idx="13460">
                  <c:v>0.80232604118532402</c:v>
                </c:pt>
                <c:pt idx="13461">
                  <c:v>0.78460089144590395</c:v>
                </c:pt>
                <c:pt idx="13462">
                  <c:v>0.80074295825365005</c:v>
                </c:pt>
                <c:pt idx="13463">
                  <c:v>0.78756268111345595</c:v>
                </c:pt>
                <c:pt idx="13464">
                  <c:v>0.740393453849165</c:v>
                </c:pt>
                <c:pt idx="13465">
                  <c:v>0.70486650838232301</c:v>
                </c:pt>
                <c:pt idx="13466">
                  <c:v>0.70611604975421405</c:v>
                </c:pt>
                <c:pt idx="13467">
                  <c:v>0.69883925756255305</c:v>
                </c:pt>
                <c:pt idx="13468">
                  <c:v>0.670243733806685</c:v>
                </c:pt>
                <c:pt idx="13469">
                  <c:v>0.63589222216597796</c:v>
                </c:pt>
                <c:pt idx="13470">
                  <c:v>0.62222064500445995</c:v>
                </c:pt>
                <c:pt idx="13471">
                  <c:v>0.64029540835186005</c:v>
                </c:pt>
                <c:pt idx="13472">
                  <c:v>0.639310374383953</c:v>
                </c:pt>
                <c:pt idx="13473">
                  <c:v>0.57026709314607105</c:v>
                </c:pt>
                <c:pt idx="13474">
                  <c:v>0.51963797518945398</c:v>
                </c:pt>
                <c:pt idx="13475">
                  <c:v>0.57301103235100403</c:v>
                </c:pt>
                <c:pt idx="13476">
                  <c:v>0.66565477914173199</c:v>
                </c:pt>
                <c:pt idx="13477">
                  <c:v>0.65196233822476302</c:v>
                </c:pt>
                <c:pt idx="13478">
                  <c:v>0.59371819306011198</c:v>
                </c:pt>
                <c:pt idx="13479">
                  <c:v>0.64349852786294504</c:v>
                </c:pt>
                <c:pt idx="13480">
                  <c:v>0.78680789178481803</c:v>
                </c:pt>
                <c:pt idx="13481">
                  <c:v>0.84556153998447303</c:v>
                </c:pt>
                <c:pt idx="13482">
                  <c:v>0.76047824564559996</c:v>
                </c:pt>
                <c:pt idx="13483">
                  <c:v>0.70001893246008196</c:v>
                </c:pt>
                <c:pt idx="13484">
                  <c:v>0.80958471504865703</c:v>
                </c:pt>
                <c:pt idx="13485">
                  <c:v>0.98086828983640795</c:v>
                </c:pt>
                <c:pt idx="13486">
                  <c:v>1.0276430473731799</c:v>
                </c:pt>
                <c:pt idx="13487">
                  <c:v>0.90422826056594297</c:v>
                </c:pt>
                <c:pt idx="13488">
                  <c:v>0.78769377612789504</c:v>
                </c:pt>
                <c:pt idx="13489">
                  <c:v>0.90085631035653002</c:v>
                </c:pt>
                <c:pt idx="13490">
                  <c:v>1.11632454205597</c:v>
                </c:pt>
                <c:pt idx="13491">
                  <c:v>1.1408436715203001</c:v>
                </c:pt>
                <c:pt idx="13492">
                  <c:v>0.94643408661195805</c:v>
                </c:pt>
                <c:pt idx="13493">
                  <c:v>0.80945425668663495</c:v>
                </c:pt>
                <c:pt idx="13494">
                  <c:v>0.93698364647509802</c:v>
                </c:pt>
                <c:pt idx="13495">
                  <c:v>1.18292250942327</c:v>
                </c:pt>
                <c:pt idx="13496">
                  <c:v>1.2350921140242499</c:v>
                </c:pt>
                <c:pt idx="13497">
                  <c:v>1.04451166411618</c:v>
                </c:pt>
                <c:pt idx="13498">
                  <c:v>0.89426679083017202</c:v>
                </c:pt>
                <c:pt idx="13499">
                  <c:v>0.99608701955972301</c:v>
                </c:pt>
                <c:pt idx="13500">
                  <c:v>1.2209145785103599</c:v>
                </c:pt>
                <c:pt idx="13501">
                  <c:v>1.2792839546136301</c:v>
                </c:pt>
                <c:pt idx="13502">
                  <c:v>1.10255042032957</c:v>
                </c:pt>
                <c:pt idx="13503">
                  <c:v>0.95915279553175004</c:v>
                </c:pt>
                <c:pt idx="13504">
                  <c:v>1.06529744626085</c:v>
                </c:pt>
                <c:pt idx="13505">
                  <c:v>1.26487920795935</c:v>
                </c:pt>
                <c:pt idx="13506">
                  <c:v>1.28747346474129</c:v>
                </c:pt>
                <c:pt idx="13507">
                  <c:v>1.1109571369797999</c:v>
                </c:pt>
                <c:pt idx="13508">
                  <c:v>0.95640848625210095</c:v>
                </c:pt>
                <c:pt idx="13509">
                  <c:v>0.993812284647972</c:v>
                </c:pt>
                <c:pt idx="13510">
                  <c:v>1.1390327375674401</c:v>
                </c:pt>
                <c:pt idx="13511">
                  <c:v>1.18093536113475</c:v>
                </c:pt>
                <c:pt idx="13512">
                  <c:v>1.05351560511927</c:v>
                </c:pt>
                <c:pt idx="13513">
                  <c:v>0.93650976927976604</c:v>
                </c:pt>
                <c:pt idx="13514">
                  <c:v>0.97608634953532203</c:v>
                </c:pt>
                <c:pt idx="13515">
                  <c:v>1.1106444626127101</c:v>
                </c:pt>
                <c:pt idx="13516">
                  <c:v>1.1524269926855699</c:v>
                </c:pt>
                <c:pt idx="13517">
                  <c:v>1.0319061457271399</c:v>
                </c:pt>
                <c:pt idx="13518">
                  <c:v>0.91928028508664195</c:v>
                </c:pt>
                <c:pt idx="13519">
                  <c:v>0.96004322119719598</c:v>
                </c:pt>
                <c:pt idx="13520">
                  <c:v>1.0809672076096599</c:v>
                </c:pt>
                <c:pt idx="13521">
                  <c:v>1.1216377315477299</c:v>
                </c:pt>
                <c:pt idx="13522">
                  <c:v>1.0188653793664799</c:v>
                </c:pt>
                <c:pt idx="13523">
                  <c:v>0.91351779048232995</c:v>
                </c:pt>
                <c:pt idx="13524">
                  <c:v>0.94612652372377604</c:v>
                </c:pt>
                <c:pt idx="13525">
                  <c:v>1.0546048317477099</c:v>
                </c:pt>
                <c:pt idx="13526">
                  <c:v>1.0613607007148</c:v>
                </c:pt>
                <c:pt idx="13527">
                  <c:v>0.94509378847607095</c:v>
                </c:pt>
                <c:pt idx="13528">
                  <c:v>0.882235052247622</c:v>
                </c:pt>
                <c:pt idx="13529">
                  <c:v>0.93755985414568899</c:v>
                </c:pt>
                <c:pt idx="13530">
                  <c:v>1.0060425536284601</c:v>
                </c:pt>
                <c:pt idx="13531">
                  <c:v>0.975675411523795</c:v>
                </c:pt>
                <c:pt idx="13532">
                  <c:v>0.885221932762561</c:v>
                </c:pt>
                <c:pt idx="13533">
                  <c:v>0.84286939073233202</c:v>
                </c:pt>
                <c:pt idx="13534">
                  <c:v>0.89234546484189503</c:v>
                </c:pt>
                <c:pt idx="13535">
                  <c:v>0.95103851431215902</c:v>
                </c:pt>
                <c:pt idx="13536">
                  <c:v>0.92378130924582502</c:v>
                </c:pt>
                <c:pt idx="13537">
                  <c:v>0.84414572018148704</c:v>
                </c:pt>
                <c:pt idx="13538">
                  <c:v>0.80525718172268002</c:v>
                </c:pt>
                <c:pt idx="13539">
                  <c:v>0.85061116086062305</c:v>
                </c:pt>
                <c:pt idx="13540">
                  <c:v>0.89350269893999701</c:v>
                </c:pt>
                <c:pt idx="13541">
                  <c:v>0.85316469573977805</c:v>
                </c:pt>
                <c:pt idx="13542">
                  <c:v>0.78055440375239005</c:v>
                </c:pt>
                <c:pt idx="13543">
                  <c:v>0.78715404997873795</c:v>
                </c:pt>
                <c:pt idx="13544">
                  <c:v>0.84230968354330504</c:v>
                </c:pt>
                <c:pt idx="13545">
                  <c:v>0.85611768972645996</c:v>
                </c:pt>
                <c:pt idx="13546">
                  <c:v>0.81331785211671104</c:v>
                </c:pt>
                <c:pt idx="13547">
                  <c:v>0.76901456145810698</c:v>
                </c:pt>
                <c:pt idx="13548">
                  <c:v>0.78135097580135904</c:v>
                </c:pt>
                <c:pt idx="13549">
                  <c:v>0.85878804696635302</c:v>
                </c:pt>
                <c:pt idx="13550">
                  <c:v>0.92557577794427404</c:v>
                </c:pt>
                <c:pt idx="13551">
                  <c:v>0.91256875791476899</c:v>
                </c:pt>
                <c:pt idx="13552">
                  <c:v>0.88653905667317101</c:v>
                </c:pt>
                <c:pt idx="13553">
                  <c:v>0.93312498738116201</c:v>
                </c:pt>
                <c:pt idx="13554">
                  <c:v>1.00159405456774</c:v>
                </c:pt>
                <c:pt idx="13555">
                  <c:v>1.0224031801798701</c:v>
                </c:pt>
                <c:pt idx="13556">
                  <c:v>1.03115165399904</c:v>
                </c:pt>
                <c:pt idx="13557">
                  <c:v>1.0870187707299801</c:v>
                </c:pt>
                <c:pt idx="13558">
                  <c:v>1.1584333856879101</c:v>
                </c:pt>
                <c:pt idx="13559">
                  <c:v>1.19489993296257</c:v>
                </c:pt>
                <c:pt idx="13560">
                  <c:v>1.19312718617348</c:v>
                </c:pt>
                <c:pt idx="13561">
                  <c:v>1.20507797240173</c:v>
                </c:pt>
                <c:pt idx="13562">
                  <c:v>1.24096946231726</c:v>
                </c:pt>
                <c:pt idx="13563">
                  <c:v>1.25849018246739</c:v>
                </c:pt>
                <c:pt idx="13564">
                  <c:v>1.2486978247266001</c:v>
                </c:pt>
                <c:pt idx="13565">
                  <c:v>1.2549461326004001</c:v>
                </c:pt>
                <c:pt idx="13566">
                  <c:v>1.28306182920582</c:v>
                </c:pt>
                <c:pt idx="13567">
                  <c:v>1.2828472753528499</c:v>
                </c:pt>
                <c:pt idx="13568">
                  <c:v>1.24462369193753</c:v>
                </c:pt>
                <c:pt idx="13569">
                  <c:v>1.22461038634411</c:v>
                </c:pt>
                <c:pt idx="13570">
                  <c:v>1.2421845423798401</c:v>
                </c:pt>
                <c:pt idx="13571">
                  <c:v>1.2472765716019301</c:v>
                </c:pt>
                <c:pt idx="13572">
                  <c:v>1.2412578817642499</c:v>
                </c:pt>
                <c:pt idx="13573">
                  <c:v>1.22935274835745</c:v>
                </c:pt>
                <c:pt idx="13574">
                  <c:v>1.1985350426849899</c:v>
                </c:pt>
                <c:pt idx="13575">
                  <c:v>1.1670342962709199</c:v>
                </c:pt>
                <c:pt idx="13576">
                  <c:v>1.1706547642032199</c:v>
                </c:pt>
                <c:pt idx="13577">
                  <c:v>1.1627526501802801</c:v>
                </c:pt>
                <c:pt idx="13578">
                  <c:v>1.1241011364995901</c:v>
                </c:pt>
                <c:pt idx="13579">
                  <c:v>1.1060757249384401</c:v>
                </c:pt>
                <c:pt idx="13580">
                  <c:v>1.1247497741257599</c:v>
                </c:pt>
                <c:pt idx="13581">
                  <c:v>1.1253923389592499</c:v>
                </c:pt>
                <c:pt idx="13582">
                  <c:v>1.0691338964981401</c:v>
                </c:pt>
                <c:pt idx="13583">
                  <c:v>1.0203107776781599</c:v>
                </c:pt>
                <c:pt idx="13584">
                  <c:v>1.0197819289653001</c:v>
                </c:pt>
                <c:pt idx="13585">
                  <c:v>1.00677796691312</c:v>
                </c:pt>
                <c:pt idx="13586">
                  <c:v>0.96934341908030297</c:v>
                </c:pt>
                <c:pt idx="13587">
                  <c:v>0.96536451728046302</c:v>
                </c:pt>
                <c:pt idx="13588">
                  <c:v>0.94380889213606101</c:v>
                </c:pt>
                <c:pt idx="13589">
                  <c:v>0.87344906950143297</c:v>
                </c:pt>
                <c:pt idx="13590">
                  <c:v>0.77518646335538199</c:v>
                </c:pt>
                <c:pt idx="13591">
                  <c:v>0.75652292998404302</c:v>
                </c:pt>
                <c:pt idx="13592">
                  <c:v>0.79555492596982402</c:v>
                </c:pt>
                <c:pt idx="13593">
                  <c:v>0.79163345375498295</c:v>
                </c:pt>
                <c:pt idx="13594">
                  <c:v>0.72856054546831195</c:v>
                </c:pt>
                <c:pt idx="13595">
                  <c:v>0.67847275850301902</c:v>
                </c:pt>
                <c:pt idx="13596">
                  <c:v>0.69913510856694905</c:v>
                </c:pt>
                <c:pt idx="13597">
                  <c:v>0.75683929378729398</c:v>
                </c:pt>
                <c:pt idx="13598">
                  <c:v>0.76471098238040702</c:v>
                </c:pt>
                <c:pt idx="13599">
                  <c:v>0.70772527660527296</c:v>
                </c:pt>
                <c:pt idx="13600">
                  <c:v>0.68143039970438202</c:v>
                </c:pt>
                <c:pt idx="13601">
                  <c:v>0.75484980957516201</c:v>
                </c:pt>
                <c:pt idx="13602">
                  <c:v>0.83222524990755098</c:v>
                </c:pt>
                <c:pt idx="13603">
                  <c:v>0.80877891892590903</c:v>
                </c:pt>
                <c:pt idx="13604">
                  <c:v>0.71746608309945203</c:v>
                </c:pt>
                <c:pt idx="13605">
                  <c:v>0.69686269014056201</c:v>
                </c:pt>
                <c:pt idx="13606">
                  <c:v>0.75577951301424595</c:v>
                </c:pt>
                <c:pt idx="13607">
                  <c:v>0.81211546751822505</c:v>
                </c:pt>
                <c:pt idx="13608">
                  <c:v>0.80268943282874206</c:v>
                </c:pt>
                <c:pt idx="13609">
                  <c:v>0.77121733606791998</c:v>
                </c:pt>
                <c:pt idx="13610">
                  <c:v>0.77441399031745495</c:v>
                </c:pt>
                <c:pt idx="13611">
                  <c:v>0.832435925962002</c:v>
                </c:pt>
                <c:pt idx="13612">
                  <c:v>0.88400879510709196</c:v>
                </c:pt>
                <c:pt idx="13613">
                  <c:v>0.86913300399248705</c:v>
                </c:pt>
                <c:pt idx="13614">
                  <c:v>0.79019796244918405</c:v>
                </c:pt>
                <c:pt idx="13615">
                  <c:v>0.752814811356742</c:v>
                </c:pt>
                <c:pt idx="13616">
                  <c:v>0.83391785532131701</c:v>
                </c:pt>
                <c:pt idx="13617">
                  <c:v>0.95837642668355705</c:v>
                </c:pt>
                <c:pt idx="13618">
                  <c:v>0.967746978989239</c:v>
                </c:pt>
                <c:pt idx="13619">
                  <c:v>0.87889772258361598</c:v>
                </c:pt>
                <c:pt idx="13620">
                  <c:v>0.87419543882388895</c:v>
                </c:pt>
                <c:pt idx="13621">
                  <c:v>0.97802131041491602</c:v>
                </c:pt>
                <c:pt idx="13622">
                  <c:v>1.0385845679891601</c:v>
                </c:pt>
                <c:pt idx="13623">
                  <c:v>1.0011407315026499</c:v>
                </c:pt>
                <c:pt idx="13624">
                  <c:v>0.97267865113000995</c:v>
                </c:pt>
                <c:pt idx="13625">
                  <c:v>1.02899501970577</c:v>
                </c:pt>
                <c:pt idx="13626">
                  <c:v>1.1091490637810999</c:v>
                </c:pt>
                <c:pt idx="13627">
                  <c:v>1.1399121476755001</c:v>
                </c:pt>
                <c:pt idx="13628">
                  <c:v>1.1029138355083801</c:v>
                </c:pt>
                <c:pt idx="13629">
                  <c:v>1.0481639824693301</c:v>
                </c:pt>
                <c:pt idx="13630">
                  <c:v>1.0455518408684801</c:v>
                </c:pt>
                <c:pt idx="13631">
                  <c:v>1.1175007090681099</c:v>
                </c:pt>
                <c:pt idx="13632">
                  <c:v>1.1521123631146799</c:v>
                </c:pt>
                <c:pt idx="13633">
                  <c:v>1.1229687161776101</c:v>
                </c:pt>
                <c:pt idx="13634">
                  <c:v>1.0727122809860801</c:v>
                </c:pt>
                <c:pt idx="13635">
                  <c:v>1.08379011739909</c:v>
                </c:pt>
                <c:pt idx="13636">
                  <c:v>1.13156754989186</c:v>
                </c:pt>
                <c:pt idx="13637">
                  <c:v>1.1595107527797901</c:v>
                </c:pt>
                <c:pt idx="13638">
                  <c:v>1.13263648839473</c:v>
                </c:pt>
                <c:pt idx="13639">
                  <c:v>1.07916223869442</c:v>
                </c:pt>
                <c:pt idx="13640">
                  <c:v>1.0491537364110399</c:v>
                </c:pt>
                <c:pt idx="13641">
                  <c:v>1.0510390789386199</c:v>
                </c:pt>
                <c:pt idx="13642">
                  <c:v>1.0267491643340201</c:v>
                </c:pt>
                <c:pt idx="13643">
                  <c:v>0.96880798161973303</c:v>
                </c:pt>
                <c:pt idx="13644">
                  <c:v>0.92973574487048405</c:v>
                </c:pt>
                <c:pt idx="13645">
                  <c:v>0.961151567782081</c:v>
                </c:pt>
                <c:pt idx="13646">
                  <c:v>0.99879569937608803</c:v>
                </c:pt>
                <c:pt idx="13647">
                  <c:v>0.916447233378193</c:v>
                </c:pt>
                <c:pt idx="13648">
                  <c:v>0.82908769431443796</c:v>
                </c:pt>
                <c:pt idx="13649">
                  <c:v>0.81786693313458103</c:v>
                </c:pt>
                <c:pt idx="13650">
                  <c:v>0.84306833419020599</c:v>
                </c:pt>
                <c:pt idx="13651">
                  <c:v>0.83622199108012296</c:v>
                </c:pt>
                <c:pt idx="13652">
                  <c:v>0.78901624935453096</c:v>
                </c:pt>
                <c:pt idx="13653">
                  <c:v>0.75609357800305999</c:v>
                </c:pt>
                <c:pt idx="13654">
                  <c:v>0.73908344157092598</c:v>
                </c:pt>
                <c:pt idx="13655">
                  <c:v>0.734545779145094</c:v>
                </c:pt>
                <c:pt idx="13656">
                  <c:v>0.78998397443824298</c:v>
                </c:pt>
                <c:pt idx="13657">
                  <c:v>0.85595409604444195</c:v>
                </c:pt>
                <c:pt idx="13658">
                  <c:v>0.80381117322475804</c:v>
                </c:pt>
                <c:pt idx="13659">
                  <c:v>0.72203350539635303</c:v>
                </c:pt>
                <c:pt idx="13660">
                  <c:v>0.75991553763891695</c:v>
                </c:pt>
                <c:pt idx="13661">
                  <c:v>0.832328081183902</c:v>
                </c:pt>
                <c:pt idx="13662">
                  <c:v>0.80199642272371796</c:v>
                </c:pt>
                <c:pt idx="13663">
                  <c:v>0.74528499264764003</c:v>
                </c:pt>
                <c:pt idx="13664">
                  <c:v>0.74976484463033399</c:v>
                </c:pt>
                <c:pt idx="13665">
                  <c:v>0.75590799779756401</c:v>
                </c:pt>
                <c:pt idx="13666">
                  <c:v>0.73198869416889001</c:v>
                </c:pt>
                <c:pt idx="13667">
                  <c:v>0.69615336562686903</c:v>
                </c:pt>
                <c:pt idx="13668">
                  <c:v>0.66314310849473601</c:v>
                </c:pt>
                <c:pt idx="13669">
                  <c:v>0.67923815675321397</c:v>
                </c:pt>
                <c:pt idx="13670">
                  <c:v>0.72050646554165998</c:v>
                </c:pt>
                <c:pt idx="13671">
                  <c:v>0.69120340658999102</c:v>
                </c:pt>
                <c:pt idx="13672">
                  <c:v>0.63074770668521296</c:v>
                </c:pt>
                <c:pt idx="13673">
                  <c:v>0.67584673350832203</c:v>
                </c:pt>
                <c:pt idx="13674">
                  <c:v>0.76407855250741297</c:v>
                </c:pt>
                <c:pt idx="13675">
                  <c:v>0.78228326387600999</c:v>
                </c:pt>
                <c:pt idx="13676">
                  <c:v>0.735930542383471</c:v>
                </c:pt>
                <c:pt idx="13677">
                  <c:v>0.71198861446463002</c:v>
                </c:pt>
                <c:pt idx="13678">
                  <c:v>0.73592292297800499</c:v>
                </c:pt>
                <c:pt idx="13679">
                  <c:v>0.76581408826368103</c:v>
                </c:pt>
                <c:pt idx="13680">
                  <c:v>0.77892338633164104</c:v>
                </c:pt>
                <c:pt idx="13681">
                  <c:v>0.77841280672502899</c:v>
                </c:pt>
                <c:pt idx="13682">
                  <c:v>0.76257135242516905</c:v>
                </c:pt>
                <c:pt idx="13683">
                  <c:v>0.75478390066248802</c:v>
                </c:pt>
                <c:pt idx="13684">
                  <c:v>0.77696369125679599</c:v>
                </c:pt>
                <c:pt idx="13685">
                  <c:v>0.78231427810398202</c:v>
                </c:pt>
                <c:pt idx="13686">
                  <c:v>0.74545967506676902</c:v>
                </c:pt>
                <c:pt idx="13687">
                  <c:v>0.73505502467760597</c:v>
                </c:pt>
                <c:pt idx="13688">
                  <c:v>0.77290356031406304</c:v>
                </c:pt>
                <c:pt idx="13689">
                  <c:v>0.80320916253205599</c:v>
                </c:pt>
                <c:pt idx="13690">
                  <c:v>0.80491214667844702</c:v>
                </c:pt>
                <c:pt idx="13691">
                  <c:v>0.77073556139572397</c:v>
                </c:pt>
                <c:pt idx="13692">
                  <c:v>0.67905370537448495</c:v>
                </c:pt>
                <c:pt idx="13693">
                  <c:v>0.62150447029337297</c:v>
                </c:pt>
                <c:pt idx="13694">
                  <c:v>0.64257897800560204</c:v>
                </c:pt>
                <c:pt idx="13695">
                  <c:v>0.65462849476375595</c:v>
                </c:pt>
                <c:pt idx="13696">
                  <c:v>0.56806758779443101</c:v>
                </c:pt>
                <c:pt idx="13697">
                  <c:v>0.43738984648213303</c:v>
                </c:pt>
                <c:pt idx="13698">
                  <c:v>0.39761067765778002</c:v>
                </c:pt>
                <c:pt idx="13699">
                  <c:v>0.41616532597518502</c:v>
                </c:pt>
                <c:pt idx="13700">
                  <c:v>0.36519851997896002</c:v>
                </c:pt>
                <c:pt idx="13701">
                  <c:v>0.29296554783920198</c:v>
                </c:pt>
                <c:pt idx="13702">
                  <c:v>0.310693244234926</c:v>
                </c:pt>
                <c:pt idx="13703">
                  <c:v>0.38864107562412098</c:v>
                </c:pt>
                <c:pt idx="13704">
                  <c:v>0.41998571832082998</c:v>
                </c:pt>
                <c:pt idx="13705">
                  <c:v>0.36631310496174702</c:v>
                </c:pt>
                <c:pt idx="13706">
                  <c:v>0.30029747479434798</c:v>
                </c:pt>
                <c:pt idx="13707">
                  <c:v>0.33557967054633697</c:v>
                </c:pt>
                <c:pt idx="13708">
                  <c:v>0.45206666609449497</c:v>
                </c:pt>
                <c:pt idx="13709">
                  <c:v>0.51736388954373003</c:v>
                </c:pt>
                <c:pt idx="13710">
                  <c:v>0.45760540855675902</c:v>
                </c:pt>
                <c:pt idx="13711">
                  <c:v>0.40276182996468801</c:v>
                </c:pt>
                <c:pt idx="13712">
                  <c:v>0.468140782135193</c:v>
                </c:pt>
                <c:pt idx="13713">
                  <c:v>0.57678511852978398</c:v>
                </c:pt>
                <c:pt idx="13714">
                  <c:v>0.58812732553854996</c:v>
                </c:pt>
                <c:pt idx="13715">
                  <c:v>0.49790080252772301</c:v>
                </c:pt>
                <c:pt idx="13716">
                  <c:v>0.44403142204636398</c:v>
                </c:pt>
                <c:pt idx="13717">
                  <c:v>0.50735654056430202</c:v>
                </c:pt>
                <c:pt idx="13718">
                  <c:v>0.59670640836040401</c:v>
                </c:pt>
                <c:pt idx="13719">
                  <c:v>0.58239736893267402</c:v>
                </c:pt>
                <c:pt idx="13720">
                  <c:v>0.49126880945696799</c:v>
                </c:pt>
                <c:pt idx="13721">
                  <c:v>0.46640812698665002</c:v>
                </c:pt>
                <c:pt idx="13722">
                  <c:v>0.53518585619599401</c:v>
                </c:pt>
                <c:pt idx="13723">
                  <c:v>0.59190810561131002</c:v>
                </c:pt>
                <c:pt idx="13724">
                  <c:v>0.53437992316604199</c:v>
                </c:pt>
                <c:pt idx="13725">
                  <c:v>0.40461716668974601</c:v>
                </c:pt>
                <c:pt idx="13726">
                  <c:v>0.31307072629840599</c:v>
                </c:pt>
                <c:pt idx="13727">
                  <c:v>0.33796381132687198</c:v>
                </c:pt>
                <c:pt idx="13728">
                  <c:v>0.43609229100313401</c:v>
                </c:pt>
                <c:pt idx="13729">
                  <c:v>0.46253916755847502</c:v>
                </c:pt>
                <c:pt idx="13730">
                  <c:v>0.36840897254975802</c:v>
                </c:pt>
                <c:pt idx="13731">
                  <c:v>0.30141291788096602</c:v>
                </c:pt>
                <c:pt idx="13732">
                  <c:v>0.38946984973860299</c:v>
                </c:pt>
                <c:pt idx="13733">
                  <c:v>0.52248537482751001</c:v>
                </c:pt>
                <c:pt idx="13734">
                  <c:v>0.52025710121984003</c:v>
                </c:pt>
                <c:pt idx="13735">
                  <c:v>0.42788605451551098</c:v>
                </c:pt>
                <c:pt idx="13736">
                  <c:v>0.45771435107518199</c:v>
                </c:pt>
                <c:pt idx="13737">
                  <c:v>0.58833810228038796</c:v>
                </c:pt>
                <c:pt idx="13738">
                  <c:v>0.65684593929636004</c:v>
                </c:pt>
                <c:pt idx="13739">
                  <c:v>0.64638779781158395</c:v>
                </c:pt>
                <c:pt idx="13740">
                  <c:v>0.65056571435644595</c:v>
                </c:pt>
                <c:pt idx="13741">
                  <c:v>0.66960213791914203</c:v>
                </c:pt>
                <c:pt idx="13742">
                  <c:v>0.672617596144235</c:v>
                </c:pt>
                <c:pt idx="13743">
                  <c:v>0.70216263840842397</c:v>
                </c:pt>
                <c:pt idx="13744">
                  <c:v>0.75471381434955698</c:v>
                </c:pt>
                <c:pt idx="13745">
                  <c:v>0.74767687990859599</c:v>
                </c:pt>
                <c:pt idx="13746">
                  <c:v>0.69582978951876795</c:v>
                </c:pt>
                <c:pt idx="13747">
                  <c:v>0.69617808496963096</c:v>
                </c:pt>
                <c:pt idx="13748">
                  <c:v>0.74845881999171104</c:v>
                </c:pt>
                <c:pt idx="13749">
                  <c:v>0.77021630070247205</c:v>
                </c:pt>
                <c:pt idx="13750">
                  <c:v>0.73216758882465105</c:v>
                </c:pt>
                <c:pt idx="13751">
                  <c:v>0.69293629700989301</c:v>
                </c:pt>
                <c:pt idx="13752">
                  <c:v>0.70450319965351504</c:v>
                </c:pt>
                <c:pt idx="13753">
                  <c:v>0.73053659476560895</c:v>
                </c:pt>
                <c:pt idx="13754">
                  <c:v>0.72651479921638895</c:v>
                </c:pt>
                <c:pt idx="13755">
                  <c:v>0.75395180819158703</c:v>
                </c:pt>
                <c:pt idx="13756">
                  <c:v>0.775531854903036</c:v>
                </c:pt>
                <c:pt idx="13757">
                  <c:v>0.73101951815870303</c:v>
                </c:pt>
                <c:pt idx="13758">
                  <c:v>0.69521263219354501</c:v>
                </c:pt>
                <c:pt idx="13759">
                  <c:v>0.78013549687295802</c:v>
                </c:pt>
                <c:pt idx="13760">
                  <c:v>0.85894547134529298</c:v>
                </c:pt>
                <c:pt idx="13761">
                  <c:v>0.783205797773732</c:v>
                </c:pt>
                <c:pt idx="13762">
                  <c:v>0.674342111358186</c:v>
                </c:pt>
                <c:pt idx="13763">
                  <c:v>0.72467003753548898</c:v>
                </c:pt>
                <c:pt idx="13764">
                  <c:v>0.84122377959766903</c:v>
                </c:pt>
                <c:pt idx="13765">
                  <c:v>0.83870517250771504</c:v>
                </c:pt>
                <c:pt idx="13766">
                  <c:v>0.75149883985930899</c:v>
                </c:pt>
                <c:pt idx="13767">
                  <c:v>0.70115808034698501</c:v>
                </c:pt>
                <c:pt idx="13768">
                  <c:v>0.705813049746566</c:v>
                </c:pt>
                <c:pt idx="13769">
                  <c:v>0.73536147553293996</c:v>
                </c:pt>
                <c:pt idx="13770">
                  <c:v>0.72311376258195903</c:v>
                </c:pt>
                <c:pt idx="13771">
                  <c:v>0.61736751982147098</c:v>
                </c:pt>
                <c:pt idx="13772">
                  <c:v>0.50338533088050497</c:v>
                </c:pt>
                <c:pt idx="13773">
                  <c:v>0.52530398095120701</c:v>
                </c:pt>
                <c:pt idx="13774">
                  <c:v>0.64543752762081397</c:v>
                </c:pt>
                <c:pt idx="13775">
                  <c:v>0.64293629649790696</c:v>
                </c:pt>
                <c:pt idx="13776">
                  <c:v>0.52429322297713499</c:v>
                </c:pt>
                <c:pt idx="13777">
                  <c:v>0.48848108743246099</c:v>
                </c:pt>
                <c:pt idx="13778">
                  <c:v>0.545860766026663</c:v>
                </c:pt>
                <c:pt idx="13779">
                  <c:v>0.57367665541400403</c:v>
                </c:pt>
                <c:pt idx="13780">
                  <c:v>0.53030613059060205</c:v>
                </c:pt>
                <c:pt idx="13781">
                  <c:v>0.50160194798384306</c:v>
                </c:pt>
                <c:pt idx="13782">
                  <c:v>0.54150878006208802</c:v>
                </c:pt>
                <c:pt idx="13783">
                  <c:v>0.61360011976394402</c:v>
                </c:pt>
                <c:pt idx="13784">
                  <c:v>0.64040064509727301</c:v>
                </c:pt>
                <c:pt idx="13785">
                  <c:v>0.55734636406734195</c:v>
                </c:pt>
                <c:pt idx="13786">
                  <c:v>0.40260524624753202</c:v>
                </c:pt>
                <c:pt idx="13787">
                  <c:v>0.329939629801558</c:v>
                </c:pt>
                <c:pt idx="13788">
                  <c:v>0.41699590355773303</c:v>
                </c:pt>
                <c:pt idx="13789">
                  <c:v>0.48646823594029298</c:v>
                </c:pt>
                <c:pt idx="13790">
                  <c:v>0.34929112849539401</c:v>
                </c:pt>
                <c:pt idx="13791">
                  <c:v>0.152080321459791</c:v>
                </c:pt>
                <c:pt idx="13792">
                  <c:v>0.14291696710900201</c:v>
                </c:pt>
                <c:pt idx="13793">
                  <c:v>0.27266762747335299</c:v>
                </c:pt>
                <c:pt idx="13794">
                  <c:v>0.28207362504528499</c:v>
                </c:pt>
                <c:pt idx="13795">
                  <c:v>0.102428678237814</c:v>
                </c:pt>
                <c:pt idx="13796">
                  <c:v>-1.2795367227908999E-2</c:v>
                </c:pt>
                <c:pt idx="13797">
                  <c:v>5.8356273807788697E-2</c:v>
                </c:pt>
                <c:pt idx="13798">
                  <c:v>0.158629857839756</c:v>
                </c:pt>
                <c:pt idx="13799">
                  <c:v>0.12528193907434099</c:v>
                </c:pt>
                <c:pt idx="13800">
                  <c:v>7.1456035644814602E-3</c:v>
                </c:pt>
                <c:pt idx="13801">
                  <c:v>-1.8537348026484299E-2</c:v>
                </c:pt>
                <c:pt idx="13802">
                  <c:v>8.4385611271770203E-2</c:v>
                </c:pt>
                <c:pt idx="13803">
                  <c:v>0.198296320992597</c:v>
                </c:pt>
                <c:pt idx="13804">
                  <c:v>0.19156186840540099</c:v>
                </c:pt>
                <c:pt idx="13805">
                  <c:v>7.7675307104698194E-2</c:v>
                </c:pt>
                <c:pt idx="13806">
                  <c:v>2.3292501414900298E-2</c:v>
                </c:pt>
                <c:pt idx="13807">
                  <c:v>0.106654581982397</c:v>
                </c:pt>
                <c:pt idx="13808">
                  <c:v>0.22167703761195401</c:v>
                </c:pt>
                <c:pt idx="13809">
                  <c:v>0.19155259400768901</c:v>
                </c:pt>
                <c:pt idx="13810">
                  <c:v>7.2591385638233405E-2</c:v>
                </c:pt>
                <c:pt idx="13811">
                  <c:v>6.6548015396989499E-2</c:v>
                </c:pt>
                <c:pt idx="13812">
                  <c:v>0.19035971011312799</c:v>
                </c:pt>
                <c:pt idx="13813">
                  <c:v>0.238793743424565</c:v>
                </c:pt>
                <c:pt idx="13814">
                  <c:v>0.15933369319350199</c:v>
                </c:pt>
                <c:pt idx="13815">
                  <c:v>0.10762805708426899</c:v>
                </c:pt>
                <c:pt idx="13816">
                  <c:v>0.175975951635052</c:v>
                </c:pt>
                <c:pt idx="13817">
                  <c:v>0.220197119672221</c:v>
                </c:pt>
                <c:pt idx="13818">
                  <c:v>0.16328084898574899</c:v>
                </c:pt>
                <c:pt idx="13819">
                  <c:v>0.13803225822788001</c:v>
                </c:pt>
                <c:pt idx="13820">
                  <c:v>0.20314658296469101</c:v>
                </c:pt>
                <c:pt idx="13821">
                  <c:v>0.21225185172411901</c:v>
                </c:pt>
                <c:pt idx="13822">
                  <c:v>0.100134683344464</c:v>
                </c:pt>
                <c:pt idx="13823">
                  <c:v>6.6839005539790705E-2</c:v>
                </c:pt>
                <c:pt idx="13824">
                  <c:v>0.17403058635753099</c:v>
                </c:pt>
                <c:pt idx="13825">
                  <c:v>0.22325452458487399</c:v>
                </c:pt>
                <c:pt idx="13826">
                  <c:v>7.5252206788419998E-2</c:v>
                </c:pt>
                <c:pt idx="13827">
                  <c:v>-6.5848861726266195E-2</c:v>
                </c:pt>
                <c:pt idx="13828">
                  <c:v>1.21391683503588E-2</c:v>
                </c:pt>
                <c:pt idx="13829">
                  <c:v>0.17387745397242299</c:v>
                </c:pt>
                <c:pt idx="13830">
                  <c:v>0.15269834497537699</c:v>
                </c:pt>
                <c:pt idx="13831">
                  <c:v>-2.0451562186764201E-2</c:v>
                </c:pt>
                <c:pt idx="13832">
                  <c:v>-0.11546469825259401</c:v>
                </c:pt>
                <c:pt idx="13833">
                  <c:v>-2.7084113095554498E-2</c:v>
                </c:pt>
                <c:pt idx="13834">
                  <c:v>9.4776432830798202E-2</c:v>
                </c:pt>
                <c:pt idx="13835">
                  <c:v>6.13305931519363E-2</c:v>
                </c:pt>
                <c:pt idx="13836">
                  <c:v>-0.108759052157324</c:v>
                </c:pt>
                <c:pt idx="13837">
                  <c:v>-0.20447328705461101</c:v>
                </c:pt>
                <c:pt idx="13838">
                  <c:v>-0.10767085575895401</c:v>
                </c:pt>
                <c:pt idx="13839">
                  <c:v>-5.1670861041088704E-3</c:v>
                </c:pt>
                <c:pt idx="13840">
                  <c:v>-0.108617270108595</c:v>
                </c:pt>
                <c:pt idx="13841">
                  <c:v>-0.292004299078996</c:v>
                </c:pt>
                <c:pt idx="13842">
                  <c:v>-0.27413643521015202</c:v>
                </c:pt>
                <c:pt idx="13843">
                  <c:v>-9.3070027930707497E-2</c:v>
                </c:pt>
                <c:pt idx="13844">
                  <c:v>-5.26307158471013E-2</c:v>
                </c:pt>
                <c:pt idx="13845">
                  <c:v>-0.22051420819425899</c:v>
                </c:pt>
                <c:pt idx="13846">
                  <c:v>-0.32664578689713097</c:v>
                </c:pt>
                <c:pt idx="13847">
                  <c:v>-0.19459160699716399</c:v>
                </c:pt>
                <c:pt idx="13848">
                  <c:v>-4.0221007444756603E-2</c:v>
                </c:pt>
                <c:pt idx="13849">
                  <c:v>-0.122778256418484</c:v>
                </c:pt>
                <c:pt idx="13850">
                  <c:v>-0.30542974174733201</c:v>
                </c:pt>
                <c:pt idx="13851">
                  <c:v>-0.28640286804869602</c:v>
                </c:pt>
                <c:pt idx="13852">
                  <c:v>-0.101497110551946</c:v>
                </c:pt>
                <c:pt idx="13853">
                  <c:v>-5.5064314669067402E-2</c:v>
                </c:pt>
                <c:pt idx="13854">
                  <c:v>-0.208223610832732</c:v>
                </c:pt>
                <c:pt idx="13855">
                  <c:v>-0.303282440765826</c:v>
                </c:pt>
                <c:pt idx="13856">
                  <c:v>-0.215555506945321</c:v>
                </c:pt>
                <c:pt idx="13857">
                  <c:v>-9.6538162507812303E-2</c:v>
                </c:pt>
                <c:pt idx="13858">
                  <c:v>-0.110551747822171</c:v>
                </c:pt>
                <c:pt idx="13859">
                  <c:v>-0.19261195833067199</c:v>
                </c:pt>
                <c:pt idx="13860">
                  <c:v>-0.230027949865728</c:v>
                </c:pt>
                <c:pt idx="13861">
                  <c:v>-0.163304874545701</c:v>
                </c:pt>
                <c:pt idx="13862">
                  <c:v>-0.105436331137355</c:v>
                </c:pt>
                <c:pt idx="13863">
                  <c:v>-0.154912563298893</c:v>
                </c:pt>
                <c:pt idx="13864">
                  <c:v>-0.28501327724714498</c:v>
                </c:pt>
                <c:pt idx="13865">
                  <c:v>-0.35172303925696702</c:v>
                </c:pt>
                <c:pt idx="13866">
                  <c:v>-0.29743893610211097</c:v>
                </c:pt>
                <c:pt idx="13867">
                  <c:v>-0.22158245514628999</c:v>
                </c:pt>
                <c:pt idx="13868">
                  <c:v>-0.25839999508570999</c:v>
                </c:pt>
                <c:pt idx="13869">
                  <c:v>-0.36290074884072898</c:v>
                </c:pt>
                <c:pt idx="13870">
                  <c:v>-0.40155992756848402</c:v>
                </c:pt>
                <c:pt idx="13871">
                  <c:v>-0.35345197033029702</c:v>
                </c:pt>
                <c:pt idx="13872">
                  <c:v>-0.32144722936879999</c:v>
                </c:pt>
                <c:pt idx="13873">
                  <c:v>-0.35100353490059799</c:v>
                </c:pt>
                <c:pt idx="13874">
                  <c:v>-0.40007735584245502</c:v>
                </c:pt>
                <c:pt idx="13875">
                  <c:v>-0.39294760986308502</c:v>
                </c:pt>
                <c:pt idx="13876">
                  <c:v>-0.354203584996923</c:v>
                </c:pt>
                <c:pt idx="13877">
                  <c:v>-0.353489707963206</c:v>
                </c:pt>
                <c:pt idx="13878">
                  <c:v>-0.37111882942400598</c:v>
                </c:pt>
                <c:pt idx="13879">
                  <c:v>-0.35920710914734799</c:v>
                </c:pt>
                <c:pt idx="13880">
                  <c:v>-0.31654755010521202</c:v>
                </c:pt>
                <c:pt idx="13881">
                  <c:v>-0.31063882971452</c:v>
                </c:pt>
                <c:pt idx="13882">
                  <c:v>-0.30155369738423499</c:v>
                </c:pt>
                <c:pt idx="13883">
                  <c:v>-0.24927806249246401</c:v>
                </c:pt>
                <c:pt idx="13884">
                  <c:v>-0.18756176899316301</c:v>
                </c:pt>
                <c:pt idx="13885">
                  <c:v>-0.20454732818018301</c:v>
                </c:pt>
                <c:pt idx="13886">
                  <c:v>-0.27198952444052699</c:v>
                </c:pt>
                <c:pt idx="13887">
                  <c:v>-0.294241527605834</c:v>
                </c:pt>
                <c:pt idx="13888">
                  <c:v>-0.214806166248251</c:v>
                </c:pt>
                <c:pt idx="13889">
                  <c:v>-0.14017251113250501</c:v>
                </c:pt>
                <c:pt idx="13890">
                  <c:v>-0.193670973508005</c:v>
                </c:pt>
                <c:pt idx="13891">
                  <c:v>-0.34477303774264101</c:v>
                </c:pt>
                <c:pt idx="13892">
                  <c:v>-0.38681319975836398</c:v>
                </c:pt>
                <c:pt idx="13893">
                  <c:v>-0.29043968348682297</c:v>
                </c:pt>
                <c:pt idx="13894">
                  <c:v>-0.25140314120122298</c:v>
                </c:pt>
                <c:pt idx="13895">
                  <c:v>-0.36921074302983897</c:v>
                </c:pt>
                <c:pt idx="13896">
                  <c:v>-0.49341274669887902</c:v>
                </c:pt>
                <c:pt idx="13897">
                  <c:v>-0.47977468660314998</c:v>
                </c:pt>
                <c:pt idx="13898">
                  <c:v>-0.39600816258896998</c:v>
                </c:pt>
                <c:pt idx="13899">
                  <c:v>-0.39797619068818302</c:v>
                </c:pt>
                <c:pt idx="13900">
                  <c:v>-0.47769203269814398</c:v>
                </c:pt>
                <c:pt idx="13901">
                  <c:v>-0.52689882463266702</c:v>
                </c:pt>
                <c:pt idx="13902">
                  <c:v>-0.49391156879411802</c:v>
                </c:pt>
                <c:pt idx="13903">
                  <c:v>-0.40847879263822001</c:v>
                </c:pt>
                <c:pt idx="13904">
                  <c:v>-0.368519370628547</c:v>
                </c:pt>
                <c:pt idx="13905">
                  <c:v>-0.43196523937478998</c:v>
                </c:pt>
                <c:pt idx="13906">
                  <c:v>-0.51355609211285003</c:v>
                </c:pt>
                <c:pt idx="13907">
                  <c:v>-0.477082300842539</c:v>
                </c:pt>
                <c:pt idx="13908">
                  <c:v>-0.354180920933032</c:v>
                </c:pt>
                <c:pt idx="13909">
                  <c:v>-0.343398109310044</c:v>
                </c:pt>
                <c:pt idx="13910">
                  <c:v>-0.47064758789190297</c:v>
                </c:pt>
                <c:pt idx="13911">
                  <c:v>-0.53313120746906795</c:v>
                </c:pt>
                <c:pt idx="13912">
                  <c:v>-0.45363279507279203</c:v>
                </c:pt>
                <c:pt idx="13913">
                  <c:v>-0.38452864402006498</c:v>
                </c:pt>
                <c:pt idx="13914">
                  <c:v>-0.40463047180588702</c:v>
                </c:pt>
                <c:pt idx="13915">
                  <c:v>-0.43230203540790002</c:v>
                </c:pt>
                <c:pt idx="13916">
                  <c:v>-0.414131201713615</c:v>
                </c:pt>
                <c:pt idx="13917">
                  <c:v>-0.397018678053427</c:v>
                </c:pt>
                <c:pt idx="13918">
                  <c:v>-0.385177605940214</c:v>
                </c:pt>
                <c:pt idx="13919">
                  <c:v>-0.33423457820276697</c:v>
                </c:pt>
                <c:pt idx="13920">
                  <c:v>-0.27693527784595001</c:v>
                </c:pt>
                <c:pt idx="13921">
                  <c:v>-0.27984289155290298</c:v>
                </c:pt>
                <c:pt idx="13922">
                  <c:v>-0.319993765083665</c:v>
                </c:pt>
                <c:pt idx="13923">
                  <c:v>-0.30388614094584898</c:v>
                </c:pt>
                <c:pt idx="13924">
                  <c:v>-0.222842624423435</c:v>
                </c:pt>
                <c:pt idx="13925">
                  <c:v>-0.152124503593142</c:v>
                </c:pt>
                <c:pt idx="13926">
                  <c:v>-0.180072512315405</c:v>
                </c:pt>
                <c:pt idx="13927">
                  <c:v>-0.23988210848796099</c:v>
                </c:pt>
                <c:pt idx="13928">
                  <c:v>-0.22034110289826001</c:v>
                </c:pt>
                <c:pt idx="13929">
                  <c:v>-0.13388680246936199</c:v>
                </c:pt>
                <c:pt idx="13930">
                  <c:v>-9.0038880044289699E-2</c:v>
                </c:pt>
                <c:pt idx="13931">
                  <c:v>-0.13701873919478599</c:v>
                </c:pt>
                <c:pt idx="13932">
                  <c:v>-0.207367937931934</c:v>
                </c:pt>
                <c:pt idx="13933">
                  <c:v>-0.21322112288945</c:v>
                </c:pt>
                <c:pt idx="13934">
                  <c:v>-0.13503249924576699</c:v>
                </c:pt>
                <c:pt idx="13935">
                  <c:v>-7.6487961301779706E-2</c:v>
                </c:pt>
                <c:pt idx="13936">
                  <c:v>-0.12649791357600201</c:v>
                </c:pt>
                <c:pt idx="13937">
                  <c:v>-0.194765146069073</c:v>
                </c:pt>
                <c:pt idx="13938">
                  <c:v>-0.13517103083052001</c:v>
                </c:pt>
                <c:pt idx="13939">
                  <c:v>-3.1395851948531103E-2</c:v>
                </c:pt>
                <c:pt idx="13940">
                  <c:v>-6.4319008872530503E-2</c:v>
                </c:pt>
                <c:pt idx="13941">
                  <c:v>-0.18715977536825701</c:v>
                </c:pt>
                <c:pt idx="13942">
                  <c:v>-0.21321832265385801</c:v>
                </c:pt>
                <c:pt idx="13943">
                  <c:v>-0.15627196549201</c:v>
                </c:pt>
                <c:pt idx="13944">
                  <c:v>-0.12962444901796699</c:v>
                </c:pt>
                <c:pt idx="13945">
                  <c:v>-0.158402436611709</c:v>
                </c:pt>
                <c:pt idx="13946">
                  <c:v>-0.19330455142573999</c:v>
                </c:pt>
                <c:pt idx="13947">
                  <c:v>-0.204161832476557</c:v>
                </c:pt>
                <c:pt idx="13948">
                  <c:v>-0.191649633558796</c:v>
                </c:pt>
                <c:pt idx="13949">
                  <c:v>-0.175801690829644</c:v>
                </c:pt>
                <c:pt idx="13950">
                  <c:v>-0.15904381828346401</c:v>
                </c:pt>
                <c:pt idx="13951">
                  <c:v>-0.153604395984757</c:v>
                </c:pt>
                <c:pt idx="13952">
                  <c:v>-0.14974864016337999</c:v>
                </c:pt>
                <c:pt idx="13953">
                  <c:v>-0.12446476160704301</c:v>
                </c:pt>
                <c:pt idx="13954">
                  <c:v>-4.7834392421691498E-2</c:v>
                </c:pt>
                <c:pt idx="13955">
                  <c:v>3.3724323408520697E-2</c:v>
                </c:pt>
                <c:pt idx="13956">
                  <c:v>4.6342094318347897E-2</c:v>
                </c:pt>
                <c:pt idx="13957">
                  <c:v>2.7016762321892401E-2</c:v>
                </c:pt>
                <c:pt idx="13958">
                  <c:v>5.5237386576621299E-2</c:v>
                </c:pt>
                <c:pt idx="13959">
                  <c:v>0.124125892491889</c:v>
                </c:pt>
                <c:pt idx="13960">
                  <c:v>0.153486191217822</c:v>
                </c:pt>
                <c:pt idx="13961">
                  <c:v>0.123851694248756</c:v>
                </c:pt>
                <c:pt idx="13962">
                  <c:v>0.105239561161568</c:v>
                </c:pt>
                <c:pt idx="13963">
                  <c:v>0.18719779790511301</c:v>
                </c:pt>
                <c:pt idx="13964">
                  <c:v>0.33258166111262699</c:v>
                </c:pt>
                <c:pt idx="13965">
                  <c:v>0.38915101365000698</c:v>
                </c:pt>
                <c:pt idx="13966">
                  <c:v>0.32758586727449301</c:v>
                </c:pt>
                <c:pt idx="13967">
                  <c:v>0.31283362340941701</c:v>
                </c:pt>
                <c:pt idx="13968">
                  <c:v>0.38232687162189899</c:v>
                </c:pt>
                <c:pt idx="13969">
                  <c:v>0.40910925812102</c:v>
                </c:pt>
                <c:pt idx="13970">
                  <c:v>0.405597539904334</c:v>
                </c:pt>
                <c:pt idx="13971">
                  <c:v>0.46109753069195802</c:v>
                </c:pt>
                <c:pt idx="13972">
                  <c:v>0.52063889704756094</c:v>
                </c:pt>
                <c:pt idx="13973">
                  <c:v>0.52130123633288805</c:v>
                </c:pt>
                <c:pt idx="13974">
                  <c:v>0.503845386815712</c:v>
                </c:pt>
                <c:pt idx="13975">
                  <c:v>0.51133628784276597</c:v>
                </c:pt>
                <c:pt idx="13976">
                  <c:v>0.51724807569858899</c:v>
                </c:pt>
                <c:pt idx="13977">
                  <c:v>0.54418332167219297</c:v>
                </c:pt>
                <c:pt idx="13978">
                  <c:v>0.60565408730845105</c:v>
                </c:pt>
                <c:pt idx="13979">
                  <c:v>0.63044394736546305</c:v>
                </c:pt>
                <c:pt idx="13980">
                  <c:v>0.61042447749592499</c:v>
                </c:pt>
                <c:pt idx="13981">
                  <c:v>0.61455061147773904</c:v>
                </c:pt>
                <c:pt idx="13982">
                  <c:v>0.66054179539386804</c:v>
                </c:pt>
                <c:pt idx="13983">
                  <c:v>0.67190130331336195</c:v>
                </c:pt>
                <c:pt idx="13984">
                  <c:v>0.63202433801600899</c:v>
                </c:pt>
                <c:pt idx="13985">
                  <c:v>0.61360542786027805</c:v>
                </c:pt>
                <c:pt idx="13986">
                  <c:v>0.65980268712937096</c:v>
                </c:pt>
                <c:pt idx="13987">
                  <c:v>0.68738571756634304</c:v>
                </c:pt>
                <c:pt idx="13988">
                  <c:v>0.63051597809220505</c:v>
                </c:pt>
                <c:pt idx="13989">
                  <c:v>0.55659082005982397</c:v>
                </c:pt>
                <c:pt idx="13990">
                  <c:v>0.53756828548880198</c:v>
                </c:pt>
                <c:pt idx="13991">
                  <c:v>0.55700957389539896</c:v>
                </c:pt>
                <c:pt idx="13992">
                  <c:v>0.54597412671033396</c:v>
                </c:pt>
                <c:pt idx="13993">
                  <c:v>0.48446630803236701</c:v>
                </c:pt>
                <c:pt idx="13994">
                  <c:v>0.42407386566571798</c:v>
                </c:pt>
                <c:pt idx="13995">
                  <c:v>0.415126035782307</c:v>
                </c:pt>
                <c:pt idx="13996">
                  <c:v>0.433515841883021</c:v>
                </c:pt>
                <c:pt idx="13997">
                  <c:v>0.42401275437826702</c:v>
                </c:pt>
                <c:pt idx="13998">
                  <c:v>0.38568119667982598</c:v>
                </c:pt>
                <c:pt idx="13999">
                  <c:v>0.36375063749345299</c:v>
                </c:pt>
                <c:pt idx="14000">
                  <c:v>0.380308744555307</c:v>
                </c:pt>
                <c:pt idx="14001">
                  <c:v>0.402983281797062</c:v>
                </c:pt>
                <c:pt idx="14002">
                  <c:v>0.40051391562421601</c:v>
                </c:pt>
                <c:pt idx="14003">
                  <c:v>0.36578482319711703</c:v>
                </c:pt>
                <c:pt idx="14004">
                  <c:v>0.34766312066101002</c:v>
                </c:pt>
                <c:pt idx="14005">
                  <c:v>0.35304382067073398</c:v>
                </c:pt>
                <c:pt idx="14006">
                  <c:v>0.35887708085166897</c:v>
                </c:pt>
                <c:pt idx="14007">
                  <c:v>0.33578957223700401</c:v>
                </c:pt>
                <c:pt idx="14008">
                  <c:v>0.31715855491268002</c:v>
                </c:pt>
                <c:pt idx="14009">
                  <c:v>0.30932287294581301</c:v>
                </c:pt>
                <c:pt idx="14010">
                  <c:v>0.32459195127492502</c:v>
                </c:pt>
                <c:pt idx="14011">
                  <c:v>0.34036676736556598</c:v>
                </c:pt>
                <c:pt idx="14012">
                  <c:v>0.33514448799284902</c:v>
                </c:pt>
                <c:pt idx="14013">
                  <c:v>0.320091174708863</c:v>
                </c:pt>
                <c:pt idx="14014">
                  <c:v>0.32393206692088899</c:v>
                </c:pt>
                <c:pt idx="14015">
                  <c:v>0.34553787827420002</c:v>
                </c:pt>
                <c:pt idx="14016">
                  <c:v>0.36032429289676299</c:v>
                </c:pt>
                <c:pt idx="14017">
                  <c:v>0.34720378576463401</c:v>
                </c:pt>
                <c:pt idx="14018">
                  <c:v>0.32731074143542499</c:v>
                </c:pt>
                <c:pt idx="14019">
                  <c:v>0.33471617548356303</c:v>
                </c:pt>
                <c:pt idx="14020">
                  <c:v>0.34630343688868898</c:v>
                </c:pt>
                <c:pt idx="14021">
                  <c:v>0.33489793338030399</c:v>
                </c:pt>
                <c:pt idx="14022">
                  <c:v>0.30294027770415199</c:v>
                </c:pt>
                <c:pt idx="14023">
                  <c:v>0.294093291322369</c:v>
                </c:pt>
                <c:pt idx="14024">
                  <c:v>0.28814103246976602</c:v>
                </c:pt>
                <c:pt idx="14025">
                  <c:v>0.27693587152349097</c:v>
                </c:pt>
                <c:pt idx="14026">
                  <c:v>0.25039203648515201</c:v>
                </c:pt>
                <c:pt idx="14027">
                  <c:v>0.23338063576798601</c:v>
                </c:pt>
                <c:pt idx="14028">
                  <c:v>0.24528042836519101</c:v>
                </c:pt>
                <c:pt idx="14029">
                  <c:v>0.26058510530671702</c:v>
                </c:pt>
                <c:pt idx="14030">
                  <c:v>0.245838084055165</c:v>
                </c:pt>
                <c:pt idx="14031">
                  <c:v>0.22324075584099001</c:v>
                </c:pt>
                <c:pt idx="14032">
                  <c:v>0.244492152314393</c:v>
                </c:pt>
                <c:pt idx="14033">
                  <c:v>0.25322130426677297</c:v>
                </c:pt>
                <c:pt idx="14034">
                  <c:v>0.24458158467736199</c:v>
                </c:pt>
                <c:pt idx="14035">
                  <c:v>0.252830042932913</c:v>
                </c:pt>
                <c:pt idx="14036">
                  <c:v>0.29883679607657099</c:v>
                </c:pt>
                <c:pt idx="14037">
                  <c:v>0.301596861020897</c:v>
                </c:pt>
                <c:pt idx="14038">
                  <c:v>0.29876436355269198</c:v>
                </c:pt>
                <c:pt idx="14039">
                  <c:v>0.32069622814334697</c:v>
                </c:pt>
                <c:pt idx="14040">
                  <c:v>0.38015258106342698</c:v>
                </c:pt>
                <c:pt idx="14041">
                  <c:v>0.41649580493543598</c:v>
                </c:pt>
                <c:pt idx="14042">
                  <c:v>0.40101732447497801</c:v>
                </c:pt>
                <c:pt idx="14043">
                  <c:v>0.39046632097981099</c:v>
                </c:pt>
                <c:pt idx="14044">
                  <c:v>0.45290378065085601</c:v>
                </c:pt>
                <c:pt idx="14045">
                  <c:v>0.52694871439990698</c:v>
                </c:pt>
                <c:pt idx="14046">
                  <c:v>0.56375083707027296</c:v>
                </c:pt>
                <c:pt idx="14047">
                  <c:v>0.54043793011922503</c:v>
                </c:pt>
                <c:pt idx="14048">
                  <c:v>0.53230359714976305</c:v>
                </c:pt>
                <c:pt idx="14049">
                  <c:v>0.59558315306112697</c:v>
                </c:pt>
                <c:pt idx="14050">
                  <c:v>0.73997104483032605</c:v>
                </c:pt>
                <c:pt idx="14051">
                  <c:v>0.82762980812215403</c:v>
                </c:pt>
                <c:pt idx="14052">
                  <c:v>0.81799206525499801</c:v>
                </c:pt>
                <c:pt idx="14053">
                  <c:v>0.78372211505063605</c:v>
                </c:pt>
                <c:pt idx="14054">
                  <c:v>0.82786635812566001</c:v>
                </c:pt>
                <c:pt idx="14055">
                  <c:v>0.93176732354055503</c:v>
                </c:pt>
                <c:pt idx="14056">
                  <c:v>0.99102588272701497</c:v>
                </c:pt>
                <c:pt idx="14057">
                  <c:v>0.94580783566209403</c:v>
                </c:pt>
                <c:pt idx="14058">
                  <c:v>0.86591046162432395</c:v>
                </c:pt>
                <c:pt idx="14059">
                  <c:v>0.89418085234709099</c:v>
                </c:pt>
                <c:pt idx="14060">
                  <c:v>1.0062020257429201</c:v>
                </c:pt>
                <c:pt idx="14061">
                  <c:v>1.06394976384022</c:v>
                </c:pt>
                <c:pt idx="14062">
                  <c:v>1.0097895793821501</c:v>
                </c:pt>
                <c:pt idx="14063">
                  <c:v>0.94652113175877095</c:v>
                </c:pt>
                <c:pt idx="14064">
                  <c:v>0.98079775112532197</c:v>
                </c:pt>
                <c:pt idx="14065">
                  <c:v>1.0087300366574801</c:v>
                </c:pt>
                <c:pt idx="14066">
                  <c:v>0.95980535255591803</c:v>
                </c:pt>
                <c:pt idx="14067">
                  <c:v>0.91479091439174398</c:v>
                </c:pt>
                <c:pt idx="14068">
                  <c:v>0.964340877892638</c:v>
                </c:pt>
                <c:pt idx="14069">
                  <c:v>1.04760184983523</c:v>
                </c:pt>
                <c:pt idx="14070">
                  <c:v>1.02711975268191</c:v>
                </c:pt>
                <c:pt idx="14071">
                  <c:v>0.91226216174940999</c:v>
                </c:pt>
                <c:pt idx="14072">
                  <c:v>0.87988228940812896</c:v>
                </c:pt>
                <c:pt idx="14073">
                  <c:v>0.98327370814662596</c:v>
                </c:pt>
                <c:pt idx="14074">
                  <c:v>1.0967273845939101</c:v>
                </c:pt>
                <c:pt idx="14075">
                  <c:v>1.0768367427485901</c:v>
                </c:pt>
                <c:pt idx="14076">
                  <c:v>0.91087141103304203</c:v>
                </c:pt>
                <c:pt idx="14077">
                  <c:v>0.77576380456410698</c:v>
                </c:pt>
                <c:pt idx="14078">
                  <c:v>0.81254926079859002</c:v>
                </c:pt>
                <c:pt idx="14079">
                  <c:v>0.92064100325003995</c:v>
                </c:pt>
                <c:pt idx="14080">
                  <c:v>0.91671663959961303</c:v>
                </c:pt>
                <c:pt idx="14081">
                  <c:v>0.821149409537824</c:v>
                </c:pt>
                <c:pt idx="14082">
                  <c:v>0.735305510557836</c:v>
                </c:pt>
                <c:pt idx="14083">
                  <c:v>0.71637292294918997</c:v>
                </c:pt>
                <c:pt idx="14084">
                  <c:v>0.733981235350043</c:v>
                </c:pt>
                <c:pt idx="14085">
                  <c:v>0.74345994901914003</c:v>
                </c:pt>
                <c:pt idx="14086">
                  <c:v>0.72610313566947504</c:v>
                </c:pt>
                <c:pt idx="14087">
                  <c:v>0.67547491060238896</c:v>
                </c:pt>
                <c:pt idx="14088">
                  <c:v>0.62214720785426803</c:v>
                </c:pt>
                <c:pt idx="14089">
                  <c:v>0.60617719630475597</c:v>
                </c:pt>
                <c:pt idx="14090">
                  <c:v>0.64774718838543699</c:v>
                </c:pt>
                <c:pt idx="14091">
                  <c:v>0.67015430165812895</c:v>
                </c:pt>
                <c:pt idx="14092">
                  <c:v>0.66728120322086604</c:v>
                </c:pt>
                <c:pt idx="14093">
                  <c:v>0.67440077555606504</c:v>
                </c:pt>
                <c:pt idx="14094">
                  <c:v>0.70348742630940797</c:v>
                </c:pt>
                <c:pt idx="14095">
                  <c:v>0.73636958530707297</c:v>
                </c:pt>
                <c:pt idx="14096">
                  <c:v>0.74232613020757299</c:v>
                </c:pt>
                <c:pt idx="14097">
                  <c:v>0.76149083712591903</c:v>
                </c:pt>
                <c:pt idx="14098">
                  <c:v>0.81748319213083598</c:v>
                </c:pt>
                <c:pt idx="14099">
                  <c:v>0.89795890314361704</c:v>
                </c:pt>
                <c:pt idx="14100">
                  <c:v>0.9188005406059</c:v>
                </c:pt>
                <c:pt idx="14101">
                  <c:v>0.87018181510536796</c:v>
                </c:pt>
                <c:pt idx="14102">
                  <c:v>0.82409931875078202</c:v>
                </c:pt>
                <c:pt idx="14103">
                  <c:v>0.84479875241717595</c:v>
                </c:pt>
                <c:pt idx="14104">
                  <c:v>0.95058453227758799</c:v>
                </c:pt>
                <c:pt idx="14105">
                  <c:v>1.0439149487553701</c:v>
                </c:pt>
                <c:pt idx="14106">
                  <c:v>1.0320887165666699</c:v>
                </c:pt>
                <c:pt idx="14107">
                  <c:v>0.95161592262439798</c:v>
                </c:pt>
                <c:pt idx="14108">
                  <c:v>0.94131274942249299</c:v>
                </c:pt>
                <c:pt idx="14109">
                  <c:v>1.0248512840324</c:v>
                </c:pt>
                <c:pt idx="14110">
                  <c:v>1.06403317266207</c:v>
                </c:pt>
                <c:pt idx="14111">
                  <c:v>0.95569641554470697</c:v>
                </c:pt>
                <c:pt idx="14112">
                  <c:v>0.81824340168893095</c:v>
                </c:pt>
                <c:pt idx="14113">
                  <c:v>0.80424924863996194</c:v>
                </c:pt>
                <c:pt idx="14114">
                  <c:v>0.84836445707929897</c:v>
                </c:pt>
                <c:pt idx="14115">
                  <c:v>0.80205491399476603</c:v>
                </c:pt>
                <c:pt idx="14116">
                  <c:v>0.65252852998197797</c:v>
                </c:pt>
                <c:pt idx="14117">
                  <c:v>0.53064514815069597</c:v>
                </c:pt>
                <c:pt idx="14118">
                  <c:v>0.484727310998536</c:v>
                </c:pt>
                <c:pt idx="14119">
                  <c:v>0.44544574396223802</c:v>
                </c:pt>
                <c:pt idx="14120">
                  <c:v>0.36982530708232197</c:v>
                </c:pt>
                <c:pt idx="14121">
                  <c:v>0.298217167896424</c:v>
                </c:pt>
                <c:pt idx="14122">
                  <c:v>0.254751340938838</c:v>
                </c:pt>
                <c:pt idx="14123">
                  <c:v>0.22549697296048499</c:v>
                </c:pt>
                <c:pt idx="14124">
                  <c:v>0.19729527804074101</c:v>
                </c:pt>
                <c:pt idx="14125">
                  <c:v>0.18686106951463399</c:v>
                </c:pt>
                <c:pt idx="14126">
                  <c:v>0.19588186919081299</c:v>
                </c:pt>
                <c:pt idx="14127">
                  <c:v>0.19895523290533301</c:v>
                </c:pt>
                <c:pt idx="14128">
                  <c:v>0.17631163633715999</c:v>
                </c:pt>
                <c:pt idx="14129">
                  <c:v>0.17136194125396201</c:v>
                </c:pt>
                <c:pt idx="14130">
                  <c:v>0.21167350121589801</c:v>
                </c:pt>
                <c:pt idx="14131">
                  <c:v>0.26737069655670997</c:v>
                </c:pt>
                <c:pt idx="14132">
                  <c:v>0.26120639314441901</c:v>
                </c:pt>
                <c:pt idx="14133">
                  <c:v>0.192374766311942</c:v>
                </c:pt>
                <c:pt idx="14134">
                  <c:v>0.16839889107613701</c:v>
                </c:pt>
                <c:pt idx="14135">
                  <c:v>0.260755618028497</c:v>
                </c:pt>
                <c:pt idx="14136">
                  <c:v>0.36809498913632399</c:v>
                </c:pt>
                <c:pt idx="14137">
                  <c:v>0.36391715411382097</c:v>
                </c:pt>
                <c:pt idx="14138">
                  <c:v>0.30724865433640502</c:v>
                </c:pt>
                <c:pt idx="14139">
                  <c:v>0.34842449376616003</c:v>
                </c:pt>
                <c:pt idx="14140">
                  <c:v>0.495221553382165</c:v>
                </c:pt>
                <c:pt idx="14141">
                  <c:v>0.61075935981030205</c:v>
                </c:pt>
                <c:pt idx="14142">
                  <c:v>0.61607080688625604</c:v>
                </c:pt>
                <c:pt idx="14143">
                  <c:v>0.59971287624500702</c:v>
                </c:pt>
                <c:pt idx="14144">
                  <c:v>0.64502692264807104</c:v>
                </c:pt>
                <c:pt idx="14145">
                  <c:v>0.70335287255211598</c:v>
                </c:pt>
                <c:pt idx="14146">
                  <c:v>0.70131468337061098</c:v>
                </c:pt>
                <c:pt idx="14147">
                  <c:v>0.66460495964764699</c:v>
                </c:pt>
                <c:pt idx="14148">
                  <c:v>0.65017221817609505</c:v>
                </c:pt>
                <c:pt idx="14149">
                  <c:v>0.64959057301156498</c:v>
                </c:pt>
                <c:pt idx="14150">
                  <c:v>0.60983357610371003</c:v>
                </c:pt>
                <c:pt idx="14151">
                  <c:v>0.52649266224508995</c:v>
                </c:pt>
                <c:pt idx="14152">
                  <c:v>0.484018216374693</c:v>
                </c:pt>
                <c:pt idx="14153">
                  <c:v>0.505645361771343</c:v>
                </c:pt>
                <c:pt idx="14154">
                  <c:v>0.49606953495309303</c:v>
                </c:pt>
                <c:pt idx="14155">
                  <c:v>0.39803455558245499</c:v>
                </c:pt>
                <c:pt idx="14156">
                  <c:v>0.28768513647993599</c:v>
                </c:pt>
                <c:pt idx="14157">
                  <c:v>0.24771968000810299</c:v>
                </c:pt>
                <c:pt idx="14158">
                  <c:v>0.265713421741338</c:v>
                </c:pt>
                <c:pt idx="14159">
                  <c:v>0.24968462354701099</c:v>
                </c:pt>
                <c:pt idx="14160">
                  <c:v>0.171272829191735</c:v>
                </c:pt>
                <c:pt idx="14161">
                  <c:v>0.10878357512260101</c:v>
                </c:pt>
                <c:pt idx="14162">
                  <c:v>9.99506072747635E-2</c:v>
                </c:pt>
                <c:pt idx="14163">
                  <c:v>9.4794496823382701E-2</c:v>
                </c:pt>
                <c:pt idx="14164">
                  <c:v>7.0753249336519206E-2</c:v>
                </c:pt>
                <c:pt idx="14165">
                  <c:v>5.3856227331678497E-2</c:v>
                </c:pt>
                <c:pt idx="14166">
                  <c:v>6.03263292806843E-2</c:v>
                </c:pt>
                <c:pt idx="14167">
                  <c:v>6.4945382358601395E-2</c:v>
                </c:pt>
                <c:pt idx="14168">
                  <c:v>6.7473484119105295E-2</c:v>
                </c:pt>
                <c:pt idx="14169">
                  <c:v>8.8843795611324994E-2</c:v>
                </c:pt>
                <c:pt idx="14170">
                  <c:v>0.108645402562686</c:v>
                </c:pt>
                <c:pt idx="14171">
                  <c:v>0.100921174511526</c:v>
                </c:pt>
                <c:pt idx="14172">
                  <c:v>9.1531212694732703E-2</c:v>
                </c:pt>
                <c:pt idx="14173">
                  <c:v>0.120846321347926</c:v>
                </c:pt>
                <c:pt idx="14174">
                  <c:v>0.180269163930347</c:v>
                </c:pt>
                <c:pt idx="14175">
                  <c:v>0.212689078952678</c:v>
                </c:pt>
                <c:pt idx="14176">
                  <c:v>0.20013972272927499</c:v>
                </c:pt>
                <c:pt idx="14177">
                  <c:v>0.194356854426146</c:v>
                </c:pt>
                <c:pt idx="14178">
                  <c:v>0.2195644131708</c:v>
                </c:pt>
                <c:pt idx="14179">
                  <c:v>0.26488728792629901</c:v>
                </c:pt>
                <c:pt idx="14180">
                  <c:v>0.31146331906163</c:v>
                </c:pt>
                <c:pt idx="14181">
                  <c:v>0.35060057461667699</c:v>
                </c:pt>
                <c:pt idx="14182">
                  <c:v>0.37252969192886098</c:v>
                </c:pt>
                <c:pt idx="14183">
                  <c:v>0.37489373007284099</c:v>
                </c:pt>
                <c:pt idx="14184">
                  <c:v>0.38552724729264298</c:v>
                </c:pt>
                <c:pt idx="14185">
                  <c:v>0.43699336794907101</c:v>
                </c:pt>
                <c:pt idx="14186">
                  <c:v>0.49583871647246203</c:v>
                </c:pt>
                <c:pt idx="14187">
                  <c:v>0.51675725168817599</c:v>
                </c:pt>
                <c:pt idx="14188">
                  <c:v>0.51372419393548796</c:v>
                </c:pt>
                <c:pt idx="14189">
                  <c:v>0.52702399689799495</c:v>
                </c:pt>
                <c:pt idx="14190">
                  <c:v>0.56005943032647498</c:v>
                </c:pt>
                <c:pt idx="14191">
                  <c:v>0.55924226852262304</c:v>
                </c:pt>
                <c:pt idx="14192">
                  <c:v>0.44750823294268099</c:v>
                </c:pt>
                <c:pt idx="14193">
                  <c:v>0.281891184585845</c:v>
                </c:pt>
                <c:pt idx="14194">
                  <c:v>0.21242534125738599</c:v>
                </c:pt>
                <c:pt idx="14195">
                  <c:v>0.260788375131284</c:v>
                </c:pt>
                <c:pt idx="14196">
                  <c:v>0.27644792797663298</c:v>
                </c:pt>
                <c:pt idx="14197">
                  <c:v>0.13283830832106899</c:v>
                </c:pt>
                <c:pt idx="14198">
                  <c:v>-7.19706482910282E-2</c:v>
                </c:pt>
                <c:pt idx="14199">
                  <c:v>-0.135984118731585</c:v>
                </c:pt>
                <c:pt idx="14200">
                  <c:v>-6.3888914954418397E-2</c:v>
                </c:pt>
                <c:pt idx="14201">
                  <c:v>-7.1021021917943003E-2</c:v>
                </c:pt>
                <c:pt idx="14202">
                  <c:v>-0.24072886783363801</c:v>
                </c:pt>
                <c:pt idx="14203">
                  <c:v>-0.40920053042322002</c:v>
                </c:pt>
                <c:pt idx="14204">
                  <c:v>-0.40954786388689901</c:v>
                </c:pt>
                <c:pt idx="14205">
                  <c:v>-0.31629894189336399</c:v>
                </c:pt>
                <c:pt idx="14206">
                  <c:v>-0.30495066375098601</c:v>
                </c:pt>
                <c:pt idx="14207">
                  <c:v>-0.40568206123094802</c:v>
                </c:pt>
                <c:pt idx="14208">
                  <c:v>-0.50266243472140104</c:v>
                </c:pt>
                <c:pt idx="14209">
                  <c:v>-0.50089655565423596</c:v>
                </c:pt>
                <c:pt idx="14210">
                  <c:v>-0.45374808003441502</c:v>
                </c:pt>
                <c:pt idx="14211">
                  <c:v>-0.46767329050373901</c:v>
                </c:pt>
                <c:pt idx="14212">
                  <c:v>-0.55194281474894002</c:v>
                </c:pt>
                <c:pt idx="14213">
                  <c:v>-0.62596315272776304</c:v>
                </c:pt>
                <c:pt idx="14214">
                  <c:v>-0.62933792903277197</c:v>
                </c:pt>
                <c:pt idx="14215">
                  <c:v>-0.61143554930185895</c:v>
                </c:pt>
                <c:pt idx="14216">
                  <c:v>-0.63963085695723898</c:v>
                </c:pt>
                <c:pt idx="14217">
                  <c:v>-0.71410498126732502</c:v>
                </c:pt>
                <c:pt idx="14218">
                  <c:v>-0.75965389453221999</c:v>
                </c:pt>
                <c:pt idx="14219">
                  <c:v>-0.74918662689071802</c:v>
                </c:pt>
                <c:pt idx="14220">
                  <c:v>-0.74208802342263802</c:v>
                </c:pt>
                <c:pt idx="14221">
                  <c:v>-0.77822890571025005</c:v>
                </c:pt>
                <c:pt idx="14222">
                  <c:v>-0.82511649289941102</c:v>
                </c:pt>
                <c:pt idx="14223">
                  <c:v>-0.83123873537070303</c:v>
                </c:pt>
                <c:pt idx="14224">
                  <c:v>-0.81031982088157395</c:v>
                </c:pt>
                <c:pt idx="14225">
                  <c:v>-0.80159498993634704</c:v>
                </c:pt>
                <c:pt idx="14226">
                  <c:v>-0.81334082343860803</c:v>
                </c:pt>
                <c:pt idx="14227">
                  <c:v>-0.82278300016406503</c:v>
                </c:pt>
                <c:pt idx="14228">
                  <c:v>-0.81448252844506897</c:v>
                </c:pt>
                <c:pt idx="14229">
                  <c:v>-0.79868244796881505</c:v>
                </c:pt>
                <c:pt idx="14230">
                  <c:v>-0.78217401612249604</c:v>
                </c:pt>
                <c:pt idx="14231">
                  <c:v>-0.77662384334990897</c:v>
                </c:pt>
                <c:pt idx="14232">
                  <c:v>-0.77385786972817505</c:v>
                </c:pt>
                <c:pt idx="14233">
                  <c:v>-0.76437365696958104</c:v>
                </c:pt>
                <c:pt idx="14234">
                  <c:v>-0.74740792249536903</c:v>
                </c:pt>
                <c:pt idx="14235">
                  <c:v>-0.72878196733336098</c:v>
                </c:pt>
                <c:pt idx="14236">
                  <c:v>-0.71464368372579601</c:v>
                </c:pt>
                <c:pt idx="14237">
                  <c:v>-0.70845638360915997</c:v>
                </c:pt>
                <c:pt idx="14238">
                  <c:v>-0.68840550741478501</c:v>
                </c:pt>
                <c:pt idx="14239">
                  <c:v>-0.65746400121579995</c:v>
                </c:pt>
                <c:pt idx="14240">
                  <c:v>-0.63001080855383396</c:v>
                </c:pt>
                <c:pt idx="14241">
                  <c:v>-0.61361651978236798</c:v>
                </c:pt>
                <c:pt idx="14242">
                  <c:v>-0.59884780259107995</c:v>
                </c:pt>
                <c:pt idx="14243">
                  <c:v>-0.57313166642035096</c:v>
                </c:pt>
                <c:pt idx="14244">
                  <c:v>-0.52923217086700403</c:v>
                </c:pt>
                <c:pt idx="14245">
                  <c:v>-0.50032913110783195</c:v>
                </c:pt>
                <c:pt idx="14246">
                  <c:v>-0.49339136653028898</c:v>
                </c:pt>
                <c:pt idx="14247">
                  <c:v>-0.487531689891397</c:v>
                </c:pt>
                <c:pt idx="14248">
                  <c:v>-0.460385756212986</c:v>
                </c:pt>
                <c:pt idx="14249">
                  <c:v>-0.42306447047434398</c:v>
                </c:pt>
                <c:pt idx="14250">
                  <c:v>-0.39440527791055002</c:v>
                </c:pt>
                <c:pt idx="14251">
                  <c:v>-0.38424936988798197</c:v>
                </c:pt>
                <c:pt idx="14252">
                  <c:v>-0.38583108986586001</c:v>
                </c:pt>
                <c:pt idx="14253">
                  <c:v>-0.37189979113048799</c:v>
                </c:pt>
                <c:pt idx="14254">
                  <c:v>-0.34482396825055101</c:v>
                </c:pt>
                <c:pt idx="14255">
                  <c:v>-0.33433826609279998</c:v>
                </c:pt>
                <c:pt idx="14256">
                  <c:v>-0.33550873900694</c:v>
                </c:pt>
                <c:pt idx="14257">
                  <c:v>-0.31168561668169997</c:v>
                </c:pt>
                <c:pt idx="14258">
                  <c:v>-0.28360373091385299</c:v>
                </c:pt>
                <c:pt idx="14259">
                  <c:v>-0.29832409875518801</c:v>
                </c:pt>
                <c:pt idx="14260">
                  <c:v>-0.32950288221371599</c:v>
                </c:pt>
                <c:pt idx="14261">
                  <c:v>-0.30962153328511</c:v>
                </c:pt>
                <c:pt idx="14262">
                  <c:v>-0.23936543154155701</c:v>
                </c:pt>
                <c:pt idx="14263">
                  <c:v>-0.20706398187940001</c:v>
                </c:pt>
                <c:pt idx="14264">
                  <c:v>-0.26128237189720899</c:v>
                </c:pt>
                <c:pt idx="14265">
                  <c:v>-0.298730507776724</c:v>
                </c:pt>
                <c:pt idx="14266">
                  <c:v>-0.229837442646356</c:v>
                </c:pt>
                <c:pt idx="14267">
                  <c:v>-9.7138011398328603E-2</c:v>
                </c:pt>
                <c:pt idx="14268">
                  <c:v>-4.81228679960281E-2</c:v>
                </c:pt>
                <c:pt idx="14269">
                  <c:v>-0.12717407122829599</c:v>
                </c:pt>
                <c:pt idx="14270">
                  <c:v>-0.21395888065075</c:v>
                </c:pt>
                <c:pt idx="14271">
                  <c:v>-0.19522077368566201</c:v>
                </c:pt>
                <c:pt idx="14272">
                  <c:v>-0.115262244327425</c:v>
                </c:pt>
                <c:pt idx="14273">
                  <c:v>-8.5002810785681504E-2</c:v>
                </c:pt>
                <c:pt idx="14274">
                  <c:v>-0.128021216482579</c:v>
                </c:pt>
                <c:pt idx="14275">
                  <c:v>-0.155242771955585</c:v>
                </c:pt>
                <c:pt idx="14276">
                  <c:v>-9.9073456087808098E-2</c:v>
                </c:pt>
                <c:pt idx="14277">
                  <c:v>-2.6427896060965801E-2</c:v>
                </c:pt>
                <c:pt idx="14278">
                  <c:v>-3.1447894694707601E-2</c:v>
                </c:pt>
                <c:pt idx="14279">
                  <c:v>-7.8392356699310897E-2</c:v>
                </c:pt>
                <c:pt idx="14280">
                  <c:v>-8.4328941525086507E-2</c:v>
                </c:pt>
                <c:pt idx="14281">
                  <c:v>-3.65291284336706E-2</c:v>
                </c:pt>
                <c:pt idx="14282">
                  <c:v>6.4753134733734896E-3</c:v>
                </c:pt>
                <c:pt idx="14283">
                  <c:v>7.7132448888335096E-3</c:v>
                </c:pt>
                <c:pt idx="14284">
                  <c:v>-5.5901617893709902E-3</c:v>
                </c:pt>
                <c:pt idx="14285">
                  <c:v>1.20198990877327E-2</c:v>
                </c:pt>
                <c:pt idx="14286">
                  <c:v>5.0982372391445097E-2</c:v>
                </c:pt>
                <c:pt idx="14287">
                  <c:v>7.7874634647784505E-2</c:v>
                </c:pt>
                <c:pt idx="14288">
                  <c:v>8.4502945823118097E-2</c:v>
                </c:pt>
                <c:pt idx="14289">
                  <c:v>7.0947512560351797E-2</c:v>
                </c:pt>
                <c:pt idx="14290">
                  <c:v>6.3813719137812003E-2</c:v>
                </c:pt>
                <c:pt idx="14291">
                  <c:v>6.5781439194736793E-2</c:v>
                </c:pt>
                <c:pt idx="14292">
                  <c:v>4.3748045281034799E-2</c:v>
                </c:pt>
                <c:pt idx="14293">
                  <c:v>-4.3171615632900201E-2</c:v>
                </c:pt>
                <c:pt idx="14294">
                  <c:v>-0.201570570726261</c:v>
                </c:pt>
                <c:pt idx="14295">
                  <c:v>-0.34300376351382</c:v>
                </c:pt>
                <c:pt idx="14296">
                  <c:v>-0.29996915307842098</c:v>
                </c:pt>
                <c:pt idx="14297">
                  <c:v>-5.72525411830326E-2</c:v>
                </c:pt>
                <c:pt idx="14298">
                  <c:v>0.17504069025555599</c:v>
                </c:pt>
                <c:pt idx="14299">
                  <c:v>0.178979102274439</c:v>
                </c:pt>
                <c:pt idx="14300">
                  <c:v>2.9992154185308099E-2</c:v>
                </c:pt>
                <c:pt idx="14301">
                  <c:v>-6.1855396465375599E-3</c:v>
                </c:pt>
                <c:pt idx="14302">
                  <c:v>0.163347766334695</c:v>
                </c:pt>
                <c:pt idx="14303">
                  <c:v>0.34728581968820998</c:v>
                </c:pt>
                <c:pt idx="14304">
                  <c:v>0.323625790309506</c:v>
                </c:pt>
                <c:pt idx="14305">
                  <c:v>0.15480513986702199</c:v>
                </c:pt>
                <c:pt idx="14306">
                  <c:v>0.11303893520182801</c:v>
                </c:pt>
                <c:pt idx="14307">
                  <c:v>0.28385538984784298</c:v>
                </c:pt>
                <c:pt idx="14308">
                  <c:v>0.48776085410450698</c:v>
                </c:pt>
                <c:pt idx="14309">
                  <c:v>0.51837902647824297</c:v>
                </c:pt>
                <c:pt idx="14310">
                  <c:v>0.389831732032206</c:v>
                </c:pt>
                <c:pt idx="14311">
                  <c:v>0.28926880773207098</c:v>
                </c:pt>
                <c:pt idx="14312">
                  <c:v>0.29222468287936398</c:v>
                </c:pt>
                <c:pt idx="14313">
                  <c:v>0.321216086503469</c:v>
                </c:pt>
                <c:pt idx="14314">
                  <c:v>0.28618877119983199</c:v>
                </c:pt>
                <c:pt idx="14315">
                  <c:v>0.21967104150924399</c:v>
                </c:pt>
                <c:pt idx="14316">
                  <c:v>0.198185834208914</c:v>
                </c:pt>
                <c:pt idx="14317">
                  <c:v>0.20958005392191101</c:v>
                </c:pt>
                <c:pt idx="14318">
                  <c:v>0.209105832970294</c:v>
                </c:pt>
                <c:pt idx="14319">
                  <c:v>0.172672549076793</c:v>
                </c:pt>
                <c:pt idx="14320">
                  <c:v>0.16036422322305499</c:v>
                </c:pt>
                <c:pt idx="14321">
                  <c:v>0.15919825580226599</c:v>
                </c:pt>
                <c:pt idx="14322">
                  <c:v>0.127675738363066</c:v>
                </c:pt>
                <c:pt idx="14323">
                  <c:v>7.1562387189814503E-2</c:v>
                </c:pt>
                <c:pt idx="14324">
                  <c:v>7.4724340060910693E-2</c:v>
                </c:pt>
                <c:pt idx="14325">
                  <c:v>0.13713612689990301</c:v>
                </c:pt>
                <c:pt idx="14326">
                  <c:v>0.15503099439789</c:v>
                </c:pt>
                <c:pt idx="14327">
                  <c:v>0.105774773207059</c:v>
                </c:pt>
                <c:pt idx="14328">
                  <c:v>6.7694203148732798E-2</c:v>
                </c:pt>
                <c:pt idx="14329">
                  <c:v>0.121049151150529</c:v>
                </c:pt>
                <c:pt idx="14330">
                  <c:v>0.210915664360072</c:v>
                </c:pt>
                <c:pt idx="14331">
                  <c:v>0.218884324575427</c:v>
                </c:pt>
                <c:pt idx="14332">
                  <c:v>0.18354298381579701</c:v>
                </c:pt>
                <c:pt idx="14333">
                  <c:v>0.20032858116955701</c:v>
                </c:pt>
                <c:pt idx="14334">
                  <c:v>0.29674071650188599</c:v>
                </c:pt>
                <c:pt idx="14335">
                  <c:v>0.35932223424514098</c:v>
                </c:pt>
                <c:pt idx="14336">
                  <c:v>0.32582336470474599</c:v>
                </c:pt>
                <c:pt idx="14337">
                  <c:v>0.29408839830260503</c:v>
                </c:pt>
                <c:pt idx="14338">
                  <c:v>0.33639337610227898</c:v>
                </c:pt>
                <c:pt idx="14339">
                  <c:v>0.450248420508984</c:v>
                </c:pt>
                <c:pt idx="14340">
                  <c:v>0.50400945402888897</c:v>
                </c:pt>
                <c:pt idx="14341">
                  <c:v>0.46259038639392702</c:v>
                </c:pt>
                <c:pt idx="14342">
                  <c:v>0.43406312344204401</c:v>
                </c:pt>
                <c:pt idx="14343">
                  <c:v>0.49050651446509602</c:v>
                </c:pt>
                <c:pt idx="14344">
                  <c:v>0.56085665982338595</c:v>
                </c:pt>
                <c:pt idx="14345">
                  <c:v>0.54664980578794997</c:v>
                </c:pt>
                <c:pt idx="14346">
                  <c:v>0.49144842523517701</c:v>
                </c:pt>
                <c:pt idx="14347">
                  <c:v>0.50797973513355998</c:v>
                </c:pt>
                <c:pt idx="14348">
                  <c:v>0.58057942099573201</c:v>
                </c:pt>
                <c:pt idx="14349">
                  <c:v>0.61754282757436796</c:v>
                </c:pt>
                <c:pt idx="14350">
                  <c:v>0.56499832418464202</c:v>
                </c:pt>
                <c:pt idx="14351">
                  <c:v>0.47197890753983501</c:v>
                </c:pt>
                <c:pt idx="14352">
                  <c:v>0.47600284815923999</c:v>
                </c:pt>
                <c:pt idx="14353">
                  <c:v>0.56706376174253104</c:v>
                </c:pt>
                <c:pt idx="14354">
                  <c:v>0.62232403625057398</c:v>
                </c:pt>
                <c:pt idx="14355">
                  <c:v>0.53481218997721602</c:v>
                </c:pt>
                <c:pt idx="14356">
                  <c:v>0.37026393379892403</c:v>
                </c:pt>
                <c:pt idx="14357">
                  <c:v>0.33950728036595001</c:v>
                </c:pt>
                <c:pt idx="14358">
                  <c:v>0.46136887060951798</c:v>
                </c:pt>
                <c:pt idx="14359">
                  <c:v>0.582786863045612</c:v>
                </c:pt>
                <c:pt idx="14360">
                  <c:v>0.56994310065529397</c:v>
                </c:pt>
                <c:pt idx="14361">
                  <c:v>0.41886971573148901</c:v>
                </c:pt>
                <c:pt idx="14362">
                  <c:v>0.276083549310286</c:v>
                </c:pt>
                <c:pt idx="14363">
                  <c:v>0.27722342969725799</c:v>
                </c:pt>
                <c:pt idx="14364">
                  <c:v>0.40688922895628798</c:v>
                </c:pt>
                <c:pt idx="14365">
                  <c:v>0.53745153936489398</c:v>
                </c:pt>
                <c:pt idx="14366">
                  <c:v>0.54422990668697901</c:v>
                </c:pt>
                <c:pt idx="14367">
                  <c:v>0.465091945389076</c:v>
                </c:pt>
                <c:pt idx="14368">
                  <c:v>0.44599409534634998</c:v>
                </c:pt>
                <c:pt idx="14369">
                  <c:v>0.602256796391756</c:v>
                </c:pt>
                <c:pt idx="14370">
                  <c:v>0.77288190094610298</c:v>
                </c:pt>
                <c:pt idx="14371">
                  <c:v>0.79587691486363998</c:v>
                </c:pt>
                <c:pt idx="14372">
                  <c:v>0.70394558885902803</c:v>
                </c:pt>
                <c:pt idx="14373">
                  <c:v>0.64317216209455796</c:v>
                </c:pt>
                <c:pt idx="14374">
                  <c:v>0.78606459645014504</c:v>
                </c:pt>
                <c:pt idx="14375">
                  <c:v>0.95876114487950304</c:v>
                </c:pt>
                <c:pt idx="14376">
                  <c:v>0.97886406489709499</c:v>
                </c:pt>
                <c:pt idx="14377">
                  <c:v>0.91169635900165202</c:v>
                </c:pt>
                <c:pt idx="14378">
                  <c:v>0.93013796541923399</c:v>
                </c:pt>
                <c:pt idx="14379">
                  <c:v>1.09691988843415</c:v>
                </c:pt>
                <c:pt idx="14380">
                  <c:v>1.27653673925583</c:v>
                </c:pt>
                <c:pt idx="14381">
                  <c:v>1.3290599282606901</c:v>
                </c:pt>
                <c:pt idx="14382">
                  <c:v>1.2726292613432599</c:v>
                </c:pt>
                <c:pt idx="14383">
                  <c:v>1.2737428278585901</c:v>
                </c:pt>
                <c:pt idx="14384">
                  <c:v>1.39926802293037</c:v>
                </c:pt>
                <c:pt idx="14385">
                  <c:v>1.5490467730379101</c:v>
                </c:pt>
                <c:pt idx="14386">
                  <c:v>1.5913686540418499</c:v>
                </c:pt>
                <c:pt idx="14387">
                  <c:v>1.55904530667507</c:v>
                </c:pt>
                <c:pt idx="14388">
                  <c:v>1.55979556675291</c:v>
                </c:pt>
                <c:pt idx="14389">
                  <c:v>1.68581987892201</c:v>
                </c:pt>
                <c:pt idx="14390">
                  <c:v>1.8927061689753999</c:v>
                </c:pt>
                <c:pt idx="14391">
                  <c:v>1.95579042712856</c:v>
                </c:pt>
                <c:pt idx="14392">
                  <c:v>1.83130630436109</c:v>
                </c:pt>
                <c:pt idx="14393">
                  <c:v>1.77706268491634</c:v>
                </c:pt>
                <c:pt idx="14394">
                  <c:v>1.9871837148714</c:v>
                </c:pt>
                <c:pt idx="14395">
                  <c:v>2.3118689614118302</c:v>
                </c:pt>
                <c:pt idx="14396">
                  <c:v>2.4616675054945301</c:v>
                </c:pt>
                <c:pt idx="14397">
                  <c:v>2.3526018407888598</c:v>
                </c:pt>
                <c:pt idx="14398">
                  <c:v>2.22875598738676</c:v>
                </c:pt>
                <c:pt idx="14399">
                  <c:v>2.3491412741272701</c:v>
                </c:pt>
                <c:pt idx="14400">
                  <c:v>2.6383496346655799</c:v>
                </c:pt>
                <c:pt idx="14401">
                  <c:v>2.8095211999587</c:v>
                </c:pt>
                <c:pt idx="14402">
                  <c:v>2.7494256769914598</c:v>
                </c:pt>
                <c:pt idx="14403">
                  <c:v>2.5739678465707798</c:v>
                </c:pt>
                <c:pt idx="14404">
                  <c:v>2.5802875320910399</c:v>
                </c:pt>
                <c:pt idx="14405">
                  <c:v>2.80156857588852</c:v>
                </c:pt>
                <c:pt idx="14406">
                  <c:v>2.98072640678464</c:v>
                </c:pt>
                <c:pt idx="14407">
                  <c:v>2.9493876263314398</c:v>
                </c:pt>
                <c:pt idx="14408">
                  <c:v>2.8615525356502598</c:v>
                </c:pt>
                <c:pt idx="14409">
                  <c:v>2.9152636141672099</c:v>
                </c:pt>
                <c:pt idx="14410">
                  <c:v>3.1009836074363699</c:v>
                </c:pt>
                <c:pt idx="14411">
                  <c:v>3.2287621320062501</c:v>
                </c:pt>
                <c:pt idx="14412">
                  <c:v>3.14912946424452</c:v>
                </c:pt>
                <c:pt idx="14413">
                  <c:v>2.9248607682850198</c:v>
                </c:pt>
                <c:pt idx="14414">
                  <c:v>2.87759567487887</c:v>
                </c:pt>
                <c:pt idx="14415">
                  <c:v>3.0765643594396201</c:v>
                </c:pt>
                <c:pt idx="14416">
                  <c:v>3.2368419211661799</c:v>
                </c:pt>
                <c:pt idx="14417">
                  <c:v>3.16275735316</c:v>
                </c:pt>
                <c:pt idx="14418">
                  <c:v>2.8947495750506298</c:v>
                </c:pt>
                <c:pt idx="14419">
                  <c:v>2.67854077973083</c:v>
                </c:pt>
                <c:pt idx="14420">
                  <c:v>2.7640960226040998</c:v>
                </c:pt>
                <c:pt idx="14421">
                  <c:v>2.9800425237916501</c:v>
                </c:pt>
                <c:pt idx="14422">
                  <c:v>3.01698873214188</c:v>
                </c:pt>
                <c:pt idx="14423">
                  <c:v>2.7951993078341602</c:v>
                </c:pt>
                <c:pt idx="14424">
                  <c:v>2.5129641363936002</c:v>
                </c:pt>
                <c:pt idx="14425">
                  <c:v>2.4361607077950498</c:v>
                </c:pt>
                <c:pt idx="14426">
                  <c:v>2.6061455596776102</c:v>
                </c:pt>
                <c:pt idx="14427">
                  <c:v>2.7136932725440301</c:v>
                </c:pt>
                <c:pt idx="14428">
                  <c:v>2.4977549279646301</c:v>
                </c:pt>
                <c:pt idx="14429">
                  <c:v>2.1095557254266999</c:v>
                </c:pt>
                <c:pt idx="14430">
                  <c:v>1.8554078824853799</c:v>
                </c:pt>
                <c:pt idx="14431">
                  <c:v>1.8560861991117401</c:v>
                </c:pt>
                <c:pt idx="14432">
                  <c:v>1.95343451131887</c:v>
                </c:pt>
                <c:pt idx="14433">
                  <c:v>1.93192762325752</c:v>
                </c:pt>
                <c:pt idx="14434">
                  <c:v>1.8250886432465301</c:v>
                </c:pt>
                <c:pt idx="14435">
                  <c:v>1.7799238096084999</c:v>
                </c:pt>
                <c:pt idx="14436">
                  <c:v>1.8338270696524499</c:v>
                </c:pt>
                <c:pt idx="14437">
                  <c:v>1.8594151916500801</c:v>
                </c:pt>
                <c:pt idx="14438">
                  <c:v>1.8474013412571499</c:v>
                </c:pt>
                <c:pt idx="14439">
                  <c:v>1.8302555270838501</c:v>
                </c:pt>
                <c:pt idx="14440">
                  <c:v>1.7885904033761999</c:v>
                </c:pt>
                <c:pt idx="14441">
                  <c:v>1.6895083694244799</c:v>
                </c:pt>
                <c:pt idx="14442">
                  <c:v>1.59945442623742</c:v>
                </c:pt>
                <c:pt idx="14443">
                  <c:v>1.6343276118457399</c:v>
                </c:pt>
                <c:pt idx="14444">
                  <c:v>1.72935363003098</c:v>
                </c:pt>
                <c:pt idx="14445">
                  <c:v>1.79092423081741</c:v>
                </c:pt>
                <c:pt idx="14446">
                  <c:v>1.7808422298958899</c:v>
                </c:pt>
                <c:pt idx="14447">
                  <c:v>1.7642684235663</c:v>
                </c:pt>
                <c:pt idx="14448">
                  <c:v>1.8029598249652901</c:v>
                </c:pt>
                <c:pt idx="14449">
                  <c:v>1.86893314540134</c:v>
                </c:pt>
                <c:pt idx="14450">
                  <c:v>1.8805009716422201</c:v>
                </c:pt>
                <c:pt idx="14451">
                  <c:v>1.8526736710329299</c:v>
                </c:pt>
                <c:pt idx="14452">
                  <c:v>1.8143373534876699</c:v>
                </c:pt>
                <c:pt idx="14453">
                  <c:v>1.83729622059257</c:v>
                </c:pt>
                <c:pt idx="14454">
                  <c:v>1.8612165221312</c:v>
                </c:pt>
                <c:pt idx="14455">
                  <c:v>1.82719110412612</c:v>
                </c:pt>
                <c:pt idx="14456">
                  <c:v>1.77622262239079</c:v>
                </c:pt>
                <c:pt idx="14457">
                  <c:v>1.7425905148939</c:v>
                </c:pt>
                <c:pt idx="14458">
                  <c:v>1.7483725053705901</c:v>
                </c:pt>
                <c:pt idx="14459">
                  <c:v>1.7258979738649001</c:v>
                </c:pt>
                <c:pt idx="14460">
                  <c:v>1.6715633932057701</c:v>
                </c:pt>
                <c:pt idx="14461">
                  <c:v>1.61814924761094</c:v>
                </c:pt>
                <c:pt idx="14462">
                  <c:v>1.59552506113334</c:v>
                </c:pt>
                <c:pt idx="14463">
                  <c:v>1.57998622285455</c:v>
                </c:pt>
                <c:pt idx="14464">
                  <c:v>1.5326457769194499</c:v>
                </c:pt>
                <c:pt idx="14465">
                  <c:v>1.4742104217223999</c:v>
                </c:pt>
                <c:pt idx="14466">
                  <c:v>1.43667611719632</c:v>
                </c:pt>
                <c:pt idx="14467">
                  <c:v>1.4151116081266599</c:v>
                </c:pt>
                <c:pt idx="14468">
                  <c:v>1.3731599551415099</c:v>
                </c:pt>
                <c:pt idx="14469">
                  <c:v>1.3154951520784199</c:v>
                </c:pt>
                <c:pt idx="14470">
                  <c:v>1.26887001358075</c:v>
                </c:pt>
                <c:pt idx="14471">
                  <c:v>1.2453278359553499</c:v>
                </c:pt>
                <c:pt idx="14472">
                  <c:v>1.2145490871070099</c:v>
                </c:pt>
                <c:pt idx="14473">
                  <c:v>1.1679377568204701</c:v>
                </c:pt>
                <c:pt idx="14474">
                  <c:v>1.12062524064467</c:v>
                </c:pt>
                <c:pt idx="14475">
                  <c:v>1.0945785314955501</c:v>
                </c:pt>
                <c:pt idx="14476">
                  <c:v>1.0734021067026001</c:v>
                </c:pt>
                <c:pt idx="14477">
                  <c:v>1.03335185299374</c:v>
                </c:pt>
                <c:pt idx="14478">
                  <c:v>0.98978588858156502</c:v>
                </c:pt>
                <c:pt idx="14479">
                  <c:v>0.95935905577398695</c:v>
                </c:pt>
                <c:pt idx="14480">
                  <c:v>0.93296437083762296</c:v>
                </c:pt>
                <c:pt idx="14481">
                  <c:v>0.89584071642597896</c:v>
                </c:pt>
                <c:pt idx="14482">
                  <c:v>0.85167468894597598</c:v>
                </c:pt>
                <c:pt idx="14483">
                  <c:v>0.82117976018355399</c:v>
                </c:pt>
                <c:pt idx="14484">
                  <c:v>0.79833522942767798</c:v>
                </c:pt>
                <c:pt idx="14485">
                  <c:v>0.76803392878728904</c:v>
                </c:pt>
                <c:pt idx="14486">
                  <c:v>0.73310463616688504</c:v>
                </c:pt>
                <c:pt idx="14487">
                  <c:v>0.70712861322299103</c:v>
                </c:pt>
                <c:pt idx="14488">
                  <c:v>0.68993908880739196</c:v>
                </c:pt>
                <c:pt idx="14489">
                  <c:v>0.66491435516360298</c:v>
                </c:pt>
                <c:pt idx="14490">
                  <c:v>0.63028390793227995</c:v>
                </c:pt>
                <c:pt idx="14491">
                  <c:v>0.59905542488581798</c:v>
                </c:pt>
                <c:pt idx="14492">
                  <c:v>0.58150280234811103</c:v>
                </c:pt>
                <c:pt idx="14493">
                  <c:v>0.56462151402367</c:v>
                </c:pt>
                <c:pt idx="14494">
                  <c:v>0.53395374057622202</c:v>
                </c:pt>
                <c:pt idx="14495">
                  <c:v>0.50467353450790098</c:v>
                </c:pt>
                <c:pt idx="14496">
                  <c:v>0.48090823785061299</c:v>
                </c:pt>
                <c:pt idx="14497">
                  <c:v>0.46302986354426401</c:v>
                </c:pt>
                <c:pt idx="14498">
                  <c:v>0.44226588320358901</c:v>
                </c:pt>
                <c:pt idx="14499">
                  <c:v>0.41730138482503698</c:v>
                </c:pt>
                <c:pt idx="14500">
                  <c:v>0.39674978026162899</c:v>
                </c:pt>
                <c:pt idx="14501">
                  <c:v>0.37671690814970299</c:v>
                </c:pt>
                <c:pt idx="14502">
                  <c:v>0.35300151555540499</c:v>
                </c:pt>
                <c:pt idx="14503">
                  <c:v>0.328742005189127</c:v>
                </c:pt>
                <c:pt idx="14504">
                  <c:v>0.310515184976353</c:v>
                </c:pt>
                <c:pt idx="14505">
                  <c:v>0.29454069791449899</c:v>
                </c:pt>
                <c:pt idx="14506">
                  <c:v>0.27483031633843702</c:v>
                </c:pt>
                <c:pt idx="14507">
                  <c:v>0.25077566864676698</c:v>
                </c:pt>
                <c:pt idx="14508">
                  <c:v>0.232271552653529</c:v>
                </c:pt>
                <c:pt idx="14509">
                  <c:v>0.214456862564048</c:v>
                </c:pt>
                <c:pt idx="14510">
                  <c:v>0.200199433207771</c:v>
                </c:pt>
                <c:pt idx="14511">
                  <c:v>0.180234616872226</c:v>
                </c:pt>
                <c:pt idx="14512">
                  <c:v>0.15928353201728301</c:v>
                </c:pt>
                <c:pt idx="14513">
                  <c:v>0.14259006812915201</c:v>
                </c:pt>
                <c:pt idx="14514">
                  <c:v>0.129737520878279</c:v>
                </c:pt>
                <c:pt idx="14515">
                  <c:v>0.11148755853511701</c:v>
                </c:pt>
                <c:pt idx="14516">
                  <c:v>9.5893658069826401E-2</c:v>
                </c:pt>
                <c:pt idx="14517">
                  <c:v>8.4036617859950896E-2</c:v>
                </c:pt>
                <c:pt idx="14518">
                  <c:v>7.6342890431220597E-2</c:v>
                </c:pt>
                <c:pt idx="14519">
                  <c:v>6.3789569381242403E-2</c:v>
                </c:pt>
                <c:pt idx="14520">
                  <c:v>5.11916536687664E-2</c:v>
                </c:pt>
                <c:pt idx="14521">
                  <c:v>3.7939739937215201E-2</c:v>
                </c:pt>
                <c:pt idx="14522">
                  <c:v>2.7856383392560202E-2</c:v>
                </c:pt>
                <c:pt idx="14523">
                  <c:v>1.8945552395095398E-2</c:v>
                </c:pt>
                <c:pt idx="14524">
                  <c:v>7.28672315054268E-3</c:v>
                </c:pt>
                <c:pt idx="14525">
                  <c:v>-5.0395021335418698E-3</c:v>
                </c:pt>
                <c:pt idx="14526">
                  <c:v>-1.6940630019689699E-2</c:v>
                </c:pt>
                <c:pt idx="14527">
                  <c:v>-2.81768529837336E-2</c:v>
                </c:pt>
                <c:pt idx="14528">
                  <c:v>-4.0995111821530303E-2</c:v>
                </c:pt>
                <c:pt idx="14529">
                  <c:v>-5.08480602339886E-2</c:v>
                </c:pt>
                <c:pt idx="14530">
                  <c:v>-6.1245341266470597E-2</c:v>
                </c:pt>
                <c:pt idx="14531">
                  <c:v>-6.8809918824626906E-2</c:v>
                </c:pt>
                <c:pt idx="14532">
                  <c:v>-7.7529822708214596E-2</c:v>
                </c:pt>
                <c:pt idx="14533">
                  <c:v>-8.6913370389481701E-2</c:v>
                </c:pt>
                <c:pt idx="14534">
                  <c:v>-9.5612220582381696E-2</c:v>
                </c:pt>
                <c:pt idx="14535">
                  <c:v>-0.100536976425758</c:v>
                </c:pt>
                <c:pt idx="14536">
                  <c:v>-0.10513050258484199</c:v>
                </c:pt>
                <c:pt idx="14537">
                  <c:v>-0.108529425071139</c:v>
                </c:pt>
                <c:pt idx="14538">
                  <c:v>-0.114522190693293</c:v>
                </c:pt>
                <c:pt idx="14539">
                  <c:v>-0.121660525953245</c:v>
                </c:pt>
                <c:pt idx="14540">
                  <c:v>-0.12465893835502501</c:v>
                </c:pt>
                <c:pt idx="14541">
                  <c:v>-0.130916571637158</c:v>
                </c:pt>
                <c:pt idx="14542">
                  <c:v>-0.13392778698607799</c:v>
                </c:pt>
                <c:pt idx="14543">
                  <c:v>-0.139912365408633</c:v>
                </c:pt>
                <c:pt idx="14544">
                  <c:v>-0.14926352266934301</c:v>
                </c:pt>
                <c:pt idx="14545">
                  <c:v>-0.15729378838267299</c:v>
                </c:pt>
                <c:pt idx="14546">
                  <c:v>-0.16612320895268301</c:v>
                </c:pt>
                <c:pt idx="14547">
                  <c:v>-0.16997077087972901</c:v>
                </c:pt>
                <c:pt idx="14548">
                  <c:v>-0.181006126291436</c:v>
                </c:pt>
                <c:pt idx="14549">
                  <c:v>-0.19471434805439</c:v>
                </c:pt>
                <c:pt idx="14550">
                  <c:v>-0.22058480560070801</c:v>
                </c:pt>
                <c:pt idx="14551">
                  <c:v>-0.231664551991968</c:v>
                </c:pt>
                <c:pt idx="14552">
                  <c:v>-0.21599902312337299</c:v>
                </c:pt>
                <c:pt idx="14553">
                  <c:v>-0.18131294617367599</c:v>
                </c:pt>
                <c:pt idx="14554">
                  <c:v>-0.20129575999322899</c:v>
                </c:pt>
                <c:pt idx="14555">
                  <c:v>-0.29320441010855802</c:v>
                </c:pt>
                <c:pt idx="14556">
                  <c:v>-0.40991407766909999</c:v>
                </c:pt>
                <c:pt idx="14557">
                  <c:v>-0.46881694266303903</c:v>
                </c:pt>
                <c:pt idx="14558">
                  <c:v>-0.45820555237875699</c:v>
                </c:pt>
                <c:pt idx="14559">
                  <c:v>-0.43747498167024901</c:v>
                </c:pt>
                <c:pt idx="14560">
                  <c:v>-0.44573398519500501</c:v>
                </c:pt>
                <c:pt idx="14561">
                  <c:v>-0.47425757229558402</c:v>
                </c:pt>
                <c:pt idx="14562">
                  <c:v>-0.50292238656010102</c:v>
                </c:pt>
                <c:pt idx="14563">
                  <c:v>-0.50403510429575205</c:v>
                </c:pt>
                <c:pt idx="14564">
                  <c:v>-0.47325198834238302</c:v>
                </c:pt>
                <c:pt idx="14565">
                  <c:v>-0.46356054996419899</c:v>
                </c:pt>
                <c:pt idx="14566">
                  <c:v>-0.51924827333553403</c:v>
                </c:pt>
                <c:pt idx="14567">
                  <c:v>-0.57770559350674899</c:v>
                </c:pt>
                <c:pt idx="14568">
                  <c:v>-0.58299644484310398</c:v>
                </c:pt>
                <c:pt idx="14569">
                  <c:v>-0.57334379104361199</c:v>
                </c:pt>
                <c:pt idx="14570">
                  <c:v>-0.55556465292579504</c:v>
                </c:pt>
                <c:pt idx="14571">
                  <c:v>-0.53767521042965405</c:v>
                </c:pt>
                <c:pt idx="14572">
                  <c:v>-0.56011384085667204</c:v>
                </c:pt>
                <c:pt idx="14573">
                  <c:v>-0.60208784714802699</c:v>
                </c:pt>
                <c:pt idx="14574">
                  <c:v>-0.61861734175451399</c:v>
                </c:pt>
                <c:pt idx="14575">
                  <c:v>-0.60564455280479002</c:v>
                </c:pt>
                <c:pt idx="14576">
                  <c:v>-0.59280659199330898</c:v>
                </c:pt>
                <c:pt idx="14577">
                  <c:v>-0.57515013103068202</c:v>
                </c:pt>
                <c:pt idx="14578">
                  <c:v>-0.55052850471571402</c:v>
                </c:pt>
                <c:pt idx="14579">
                  <c:v>-0.55059784521660005</c:v>
                </c:pt>
                <c:pt idx="14580">
                  <c:v>-0.615301291320975</c:v>
                </c:pt>
                <c:pt idx="14581">
                  <c:v>-0.67238588303760505</c:v>
                </c:pt>
                <c:pt idx="14582">
                  <c:v>-0.67698409171401797</c:v>
                </c:pt>
                <c:pt idx="14583">
                  <c:v>-0.66460232063937497</c:v>
                </c:pt>
                <c:pt idx="14584">
                  <c:v>-0.67849859559228698</c:v>
                </c:pt>
                <c:pt idx="14585">
                  <c:v>-0.70550630222692201</c:v>
                </c:pt>
                <c:pt idx="14586">
                  <c:v>-0.70251733006637096</c:v>
                </c:pt>
                <c:pt idx="14587">
                  <c:v>-0.67551520180569402</c:v>
                </c:pt>
                <c:pt idx="14588">
                  <c:v>-0.63727120224433498</c:v>
                </c:pt>
                <c:pt idx="14589">
                  <c:v>-0.63819789068452304</c:v>
                </c:pt>
                <c:pt idx="14590">
                  <c:v>-0.71515899697047303</c:v>
                </c:pt>
                <c:pt idx="14591">
                  <c:v>-0.80858369715824097</c:v>
                </c:pt>
                <c:pt idx="14592">
                  <c:v>-0.83508920218034099</c:v>
                </c:pt>
                <c:pt idx="14593">
                  <c:v>-0.75921489118672902</c:v>
                </c:pt>
                <c:pt idx="14594">
                  <c:v>-0.73145391852563002</c:v>
                </c:pt>
                <c:pt idx="14595">
                  <c:v>-0.71709956402793296</c:v>
                </c:pt>
                <c:pt idx="14596">
                  <c:v>-0.70858960086701395</c:v>
                </c:pt>
                <c:pt idx="14597">
                  <c:v>-0.71046310764884801</c:v>
                </c:pt>
                <c:pt idx="14598">
                  <c:v>-0.73828712873978397</c:v>
                </c:pt>
                <c:pt idx="14599">
                  <c:v>-0.76996420113761099</c:v>
                </c:pt>
                <c:pt idx="14600">
                  <c:v>-0.76874851976992797</c:v>
                </c:pt>
                <c:pt idx="14601">
                  <c:v>-0.760951357742499</c:v>
                </c:pt>
                <c:pt idx="14602">
                  <c:v>-0.71110798581332801</c:v>
                </c:pt>
                <c:pt idx="14603">
                  <c:v>-0.66526498920319399</c:v>
                </c:pt>
                <c:pt idx="14604">
                  <c:v>-0.676465255624634</c:v>
                </c:pt>
                <c:pt idx="14605">
                  <c:v>-0.68125476047384803</c:v>
                </c:pt>
                <c:pt idx="14606">
                  <c:v>-0.64154501973632705</c:v>
                </c:pt>
                <c:pt idx="14607">
                  <c:v>-0.62242061890003697</c:v>
                </c:pt>
                <c:pt idx="14608">
                  <c:v>-0.61362437075965204</c:v>
                </c:pt>
                <c:pt idx="14609">
                  <c:v>-0.63823542121681898</c:v>
                </c:pt>
                <c:pt idx="14610">
                  <c:v>-0.62406883729849405</c:v>
                </c:pt>
                <c:pt idx="14611">
                  <c:v>-0.62987197474623702</c:v>
                </c:pt>
                <c:pt idx="14612">
                  <c:v>-0.655673265771611</c:v>
                </c:pt>
                <c:pt idx="14613">
                  <c:v>-0.65060882725242597</c:v>
                </c:pt>
                <c:pt idx="14614">
                  <c:v>-0.64312006692119805</c:v>
                </c:pt>
                <c:pt idx="14615">
                  <c:v>-0.66251751066744102</c:v>
                </c:pt>
                <c:pt idx="14616">
                  <c:v>-0.70235642257591702</c:v>
                </c:pt>
                <c:pt idx="14617">
                  <c:v>-0.71028253454716095</c:v>
                </c:pt>
                <c:pt idx="14618">
                  <c:v>-0.65190471339832301</c:v>
                </c:pt>
                <c:pt idx="14619">
                  <c:v>-0.61448184829532604</c:v>
                </c:pt>
                <c:pt idx="14620">
                  <c:v>-0.68208718168239102</c:v>
                </c:pt>
                <c:pt idx="14621">
                  <c:v>-0.793123018689186</c:v>
                </c:pt>
                <c:pt idx="14622">
                  <c:v>-0.88664291744203105</c:v>
                </c:pt>
                <c:pt idx="14623">
                  <c:v>-0.876055550306574</c:v>
                </c:pt>
                <c:pt idx="14624">
                  <c:v>-0.83994633495191795</c:v>
                </c:pt>
                <c:pt idx="14625">
                  <c:v>-0.90103572471269899</c:v>
                </c:pt>
                <c:pt idx="14626">
                  <c:v>-0.97155094071717896</c:v>
                </c:pt>
                <c:pt idx="14627">
                  <c:v>-0.948306285247696</c:v>
                </c:pt>
                <c:pt idx="14628">
                  <c:v>-0.85742252729301005</c:v>
                </c:pt>
                <c:pt idx="14629">
                  <c:v>-0.82108369117980795</c:v>
                </c:pt>
                <c:pt idx="14630">
                  <c:v>-0.86287714784373204</c:v>
                </c:pt>
                <c:pt idx="14631">
                  <c:v>-0.90212867419501197</c:v>
                </c:pt>
                <c:pt idx="14632">
                  <c:v>-0.88989076499930697</c:v>
                </c:pt>
                <c:pt idx="14633">
                  <c:v>-0.87317458780302104</c:v>
                </c:pt>
                <c:pt idx="14634">
                  <c:v>-0.91522993954293896</c:v>
                </c:pt>
                <c:pt idx="14635">
                  <c:v>-0.98217900077540299</c:v>
                </c:pt>
                <c:pt idx="14636">
                  <c:v>-1.0088837118085701</c:v>
                </c:pt>
                <c:pt idx="14637">
                  <c:v>-0.99225903106068303</c:v>
                </c:pt>
                <c:pt idx="14638">
                  <c:v>-0.97537799624376398</c:v>
                </c:pt>
                <c:pt idx="14639">
                  <c:v>-0.99598779144486105</c:v>
                </c:pt>
                <c:pt idx="14640">
                  <c:v>-1.0817032315902599</c:v>
                </c:pt>
                <c:pt idx="14641">
                  <c:v>-1.17054594955791</c:v>
                </c:pt>
                <c:pt idx="14642">
                  <c:v>-1.26056096403738</c:v>
                </c:pt>
                <c:pt idx="14643">
                  <c:v>-1.2326654628132301</c:v>
                </c:pt>
                <c:pt idx="14644">
                  <c:v>-1.2532805055122</c:v>
                </c:pt>
                <c:pt idx="14645">
                  <c:v>-1.2466328120802299</c:v>
                </c:pt>
                <c:pt idx="14646">
                  <c:v>-1.3820010956042099</c:v>
                </c:pt>
                <c:pt idx="14647">
                  <c:v>-1.57497784801088</c:v>
                </c:pt>
                <c:pt idx="14648">
                  <c:v>-1.5649725234771901</c:v>
                </c:pt>
                <c:pt idx="14649">
                  <c:v>-1.3698561028716001</c:v>
                </c:pt>
                <c:pt idx="14650">
                  <c:v>-1.32888885469157</c:v>
                </c:pt>
                <c:pt idx="14651">
                  <c:v>-1.46279073728936</c:v>
                </c:pt>
                <c:pt idx="14652">
                  <c:v>-1.54102246030527</c:v>
                </c:pt>
                <c:pt idx="14653">
                  <c:v>-1.45326972996133</c:v>
                </c:pt>
                <c:pt idx="14654">
                  <c:v>-1.37220457228147</c:v>
                </c:pt>
                <c:pt idx="14655">
                  <c:v>-1.4306727993708801</c:v>
                </c:pt>
                <c:pt idx="14656">
                  <c:v>-1.5161590055081999</c:v>
                </c:pt>
                <c:pt idx="14657">
                  <c:v>-1.4872278411505699</c:v>
                </c:pt>
                <c:pt idx="14658">
                  <c:v>-1.4131498910203899</c:v>
                </c:pt>
                <c:pt idx="14659">
                  <c:v>-1.4300886296051301</c:v>
                </c:pt>
                <c:pt idx="14660">
                  <c:v>-1.50284739684894</c:v>
                </c:pt>
                <c:pt idx="14661">
                  <c:v>-1.50571028970432</c:v>
                </c:pt>
                <c:pt idx="14662">
                  <c:v>-1.4472503250247799</c:v>
                </c:pt>
                <c:pt idx="14663">
                  <c:v>-1.4417205378107301</c:v>
                </c:pt>
                <c:pt idx="14664">
                  <c:v>-1.4976754049785601</c:v>
                </c:pt>
                <c:pt idx="14665">
                  <c:v>-1.5163808652636701</c:v>
                </c:pt>
                <c:pt idx="14666">
                  <c:v>-1.4768890680814999</c:v>
                </c:pt>
                <c:pt idx="14667">
                  <c:v>-1.4731508011358001</c:v>
                </c:pt>
                <c:pt idx="14668">
                  <c:v>-1.5248034167851701</c:v>
                </c:pt>
                <c:pt idx="14669">
                  <c:v>-1.54938547651661</c:v>
                </c:pt>
                <c:pt idx="14670">
                  <c:v>-1.51567177010417</c:v>
                </c:pt>
                <c:pt idx="14671">
                  <c:v>-1.4917224090446199</c:v>
                </c:pt>
                <c:pt idx="14672">
                  <c:v>-1.51645332104692</c:v>
                </c:pt>
                <c:pt idx="14673">
                  <c:v>-1.53405886138739</c:v>
                </c:pt>
                <c:pt idx="14674">
                  <c:v>-1.50150678776631</c:v>
                </c:pt>
                <c:pt idx="14675">
                  <c:v>-1.4746530237515501</c:v>
                </c:pt>
                <c:pt idx="14676">
                  <c:v>-1.4917361828564899</c:v>
                </c:pt>
                <c:pt idx="14677">
                  <c:v>-1.50662890330249</c:v>
                </c:pt>
                <c:pt idx="14678">
                  <c:v>-1.4795955143499899</c:v>
                </c:pt>
                <c:pt idx="14679">
                  <c:v>-1.45503115749403</c:v>
                </c:pt>
                <c:pt idx="14680">
                  <c:v>-1.46213791133735</c:v>
                </c:pt>
                <c:pt idx="14681">
                  <c:v>-1.4698424588252601</c:v>
                </c:pt>
                <c:pt idx="14682">
                  <c:v>-1.44988314458117</c:v>
                </c:pt>
                <c:pt idx="14683">
                  <c:v>-1.4276249208196501</c:v>
                </c:pt>
                <c:pt idx="14684">
                  <c:v>-1.4311021788727201</c:v>
                </c:pt>
                <c:pt idx="14685">
                  <c:v>-1.4389836624062</c:v>
                </c:pt>
                <c:pt idx="14686">
                  <c:v>-1.42130306190915</c:v>
                </c:pt>
                <c:pt idx="14687">
                  <c:v>-1.3960297384104401</c:v>
                </c:pt>
                <c:pt idx="14688">
                  <c:v>-1.3992922213388601</c:v>
                </c:pt>
                <c:pt idx="14689">
                  <c:v>-1.40777560627753</c:v>
                </c:pt>
                <c:pt idx="14690">
                  <c:v>-1.3951844102417601</c:v>
                </c:pt>
                <c:pt idx="14691">
                  <c:v>-1.37642876019009</c:v>
                </c:pt>
                <c:pt idx="14692">
                  <c:v>-1.3735406439604301</c:v>
                </c:pt>
                <c:pt idx="14693">
                  <c:v>-1.3781224910641701</c:v>
                </c:pt>
                <c:pt idx="14694">
                  <c:v>-1.3640800609420001</c:v>
                </c:pt>
                <c:pt idx="14695">
                  <c:v>-1.34236988628606</c:v>
                </c:pt>
                <c:pt idx="14696">
                  <c:v>-1.3396662013521099</c:v>
                </c:pt>
                <c:pt idx="14697">
                  <c:v>-1.3395191080950599</c:v>
                </c:pt>
                <c:pt idx="14698">
                  <c:v>-1.3282828534111899</c:v>
                </c:pt>
                <c:pt idx="14699">
                  <c:v>-1.31642617309302</c:v>
                </c:pt>
                <c:pt idx="14700">
                  <c:v>-1.31560866790758</c:v>
                </c:pt>
                <c:pt idx="14701">
                  <c:v>-1.31598175085952</c:v>
                </c:pt>
                <c:pt idx="14702">
                  <c:v>-1.3077523711997401</c:v>
                </c:pt>
                <c:pt idx="14703">
                  <c:v>-1.2955498867081801</c:v>
                </c:pt>
                <c:pt idx="14704">
                  <c:v>-1.29370663613951</c:v>
                </c:pt>
                <c:pt idx="14705">
                  <c:v>-1.2915327827226899</c:v>
                </c:pt>
                <c:pt idx="14706">
                  <c:v>-1.2840563596394601</c:v>
                </c:pt>
                <c:pt idx="14707">
                  <c:v>-1.2712633283080601</c:v>
                </c:pt>
                <c:pt idx="14708">
                  <c:v>-1.2628793498473101</c:v>
                </c:pt>
                <c:pt idx="14709">
                  <c:v>-1.25712679520779</c:v>
                </c:pt>
                <c:pt idx="14710">
                  <c:v>-1.24654288834233</c:v>
                </c:pt>
                <c:pt idx="14711">
                  <c:v>-1.23196255968019</c:v>
                </c:pt>
                <c:pt idx="14712">
                  <c:v>-1.22597444568799</c:v>
                </c:pt>
                <c:pt idx="14713">
                  <c:v>-1.2236157381438699</c:v>
                </c:pt>
                <c:pt idx="14714">
                  <c:v>-1.2189979064224501</c:v>
                </c:pt>
                <c:pt idx="14715">
                  <c:v>-1.21130678412089</c:v>
                </c:pt>
                <c:pt idx="14716">
                  <c:v>-1.2053565375759601</c:v>
                </c:pt>
                <c:pt idx="14717">
                  <c:v>-1.2030590491937601</c:v>
                </c:pt>
                <c:pt idx="14718">
                  <c:v>-1.1995756841173699</c:v>
                </c:pt>
                <c:pt idx="14719">
                  <c:v>-1.1982995711650799</c:v>
                </c:pt>
                <c:pt idx="14720">
                  <c:v>-1.1969050004252599</c:v>
                </c:pt>
                <c:pt idx="14721">
                  <c:v>-1.1363073710465701</c:v>
                </c:pt>
                <c:pt idx="14722">
                  <c:v>-1.12995144802209</c:v>
                </c:pt>
                <c:pt idx="14723">
                  <c:v>-1.17185677180882</c:v>
                </c:pt>
                <c:pt idx="14724">
                  <c:v>-1.16348215694222</c:v>
                </c:pt>
                <c:pt idx="14725">
                  <c:v>-1.11721694347102</c:v>
                </c:pt>
                <c:pt idx="14726">
                  <c:v>-1.12100039216247</c:v>
                </c:pt>
                <c:pt idx="14727">
                  <c:v>-1.23905000191325</c:v>
                </c:pt>
                <c:pt idx="14728">
                  <c:v>-1.2749464253381499</c:v>
                </c:pt>
                <c:pt idx="14729">
                  <c:v>-1.27584686074106</c:v>
                </c:pt>
                <c:pt idx="14730">
                  <c:v>-1.24235085178219</c:v>
                </c:pt>
                <c:pt idx="14731">
                  <c:v>-1.2977007473276601</c:v>
                </c:pt>
                <c:pt idx="14732">
                  <c:v>-1.3321282244168899</c:v>
                </c:pt>
                <c:pt idx="14733">
                  <c:v>-1.28686100355875</c:v>
                </c:pt>
                <c:pt idx="14734">
                  <c:v>-1.1894636339461599</c:v>
                </c:pt>
                <c:pt idx="14735">
                  <c:v>-1.1251695490643601</c:v>
                </c:pt>
                <c:pt idx="14736">
                  <c:v>-1.1346720538475601</c:v>
                </c:pt>
                <c:pt idx="14737">
                  <c:v>-1.15235722541339</c:v>
                </c:pt>
                <c:pt idx="14738">
                  <c:v>-1.1459411705509099</c:v>
                </c:pt>
                <c:pt idx="14739">
                  <c:v>-1.12737984315023</c:v>
                </c:pt>
                <c:pt idx="14740">
                  <c:v>-1.11622093696172</c:v>
                </c:pt>
                <c:pt idx="14741">
                  <c:v>-1.1102750523040099</c:v>
                </c:pt>
                <c:pt idx="14742">
                  <c:v>-1.08814321406276</c:v>
                </c:pt>
                <c:pt idx="14743">
                  <c:v>-1.0457531259278301</c:v>
                </c:pt>
                <c:pt idx="14744">
                  <c:v>-0.97585715377252302</c:v>
                </c:pt>
                <c:pt idx="14745">
                  <c:v>-0.91325395041852098</c:v>
                </c:pt>
                <c:pt idx="14746">
                  <c:v>-0.88674371148300601</c:v>
                </c:pt>
                <c:pt idx="14747">
                  <c:v>-0.91294224107045296</c:v>
                </c:pt>
                <c:pt idx="14748">
                  <c:v>-0.97374265078371902</c:v>
                </c:pt>
                <c:pt idx="14749">
                  <c:v>-1.0258636771983101</c:v>
                </c:pt>
                <c:pt idx="14750">
                  <c:v>-1.04570005945342</c:v>
                </c:pt>
                <c:pt idx="14751">
                  <c:v>-1.03411813549271</c:v>
                </c:pt>
                <c:pt idx="14752">
                  <c:v>-0.97691301134949504</c:v>
                </c:pt>
                <c:pt idx="14753">
                  <c:v>-0.88462884717671297</c:v>
                </c:pt>
                <c:pt idx="14754">
                  <c:v>-0.78269808519789297</c:v>
                </c:pt>
                <c:pt idx="14755">
                  <c:v>-0.69410376127842699</c:v>
                </c:pt>
                <c:pt idx="14756">
                  <c:v>-0.64505523095843298</c:v>
                </c:pt>
                <c:pt idx="14757">
                  <c:v>-0.65934743727754597</c:v>
                </c:pt>
                <c:pt idx="14758">
                  <c:v>-0.71736042653316101</c:v>
                </c:pt>
                <c:pt idx="14759">
                  <c:v>-0.750177249248281</c:v>
                </c:pt>
                <c:pt idx="14760">
                  <c:v>-0.73539108746388104</c:v>
                </c:pt>
                <c:pt idx="14761">
                  <c:v>-0.70057815830352799</c:v>
                </c:pt>
                <c:pt idx="14762">
                  <c:v>-0.69063348147210402</c:v>
                </c:pt>
                <c:pt idx="14763">
                  <c:v>-0.69337341540096897</c:v>
                </c:pt>
                <c:pt idx="14764">
                  <c:v>-0.693637803839806</c:v>
                </c:pt>
                <c:pt idx="14765">
                  <c:v>-0.69092680073782697</c:v>
                </c:pt>
                <c:pt idx="14766">
                  <c:v>-0.71062720243452304</c:v>
                </c:pt>
                <c:pt idx="14767">
                  <c:v>-0.76644554517559904</c:v>
                </c:pt>
                <c:pt idx="14768">
                  <c:v>-0.82178447013006894</c:v>
                </c:pt>
                <c:pt idx="14769">
                  <c:v>-0.83956120623867003</c:v>
                </c:pt>
                <c:pt idx="14770">
                  <c:v>-0.83981977588092604</c:v>
                </c:pt>
                <c:pt idx="14771">
                  <c:v>-0.86255007609571499</c:v>
                </c:pt>
                <c:pt idx="14772">
                  <c:v>-0.88388417928047103</c:v>
                </c:pt>
                <c:pt idx="14773">
                  <c:v>-0.85262962588285496</c:v>
                </c:pt>
                <c:pt idx="14774">
                  <c:v>-0.79223821064493904</c:v>
                </c:pt>
                <c:pt idx="14775">
                  <c:v>-0.77534636542537705</c:v>
                </c:pt>
                <c:pt idx="14776">
                  <c:v>-0.83014754505330701</c:v>
                </c:pt>
                <c:pt idx="14777">
                  <c:v>-0.88664356718174897</c:v>
                </c:pt>
                <c:pt idx="14778">
                  <c:v>-0.88041533298834895</c:v>
                </c:pt>
                <c:pt idx="14779">
                  <c:v>-0.853839700981467</c:v>
                </c:pt>
                <c:pt idx="14780">
                  <c:v>-0.86786673831443295</c:v>
                </c:pt>
                <c:pt idx="14781">
                  <c:v>-0.90638117406879803</c:v>
                </c:pt>
                <c:pt idx="14782">
                  <c:v>-0.90263008649765197</c:v>
                </c:pt>
                <c:pt idx="14783">
                  <c:v>-0.846936862503469</c:v>
                </c:pt>
                <c:pt idx="14784">
                  <c:v>-0.81981699989711299</c:v>
                </c:pt>
                <c:pt idx="14785">
                  <c:v>-0.85760446882619501</c:v>
                </c:pt>
                <c:pt idx="14786">
                  <c:v>-0.89584365242990305</c:v>
                </c:pt>
                <c:pt idx="14787">
                  <c:v>-0.87707065789970695</c:v>
                </c:pt>
                <c:pt idx="14788">
                  <c:v>-0.83572826346033902</c:v>
                </c:pt>
                <c:pt idx="14789">
                  <c:v>-0.830777268464714</c:v>
                </c:pt>
                <c:pt idx="14790">
                  <c:v>-0.84539321618330998</c:v>
                </c:pt>
                <c:pt idx="14791">
                  <c:v>-0.82638667673052102</c:v>
                </c:pt>
                <c:pt idx="14792">
                  <c:v>-0.78137689556601198</c:v>
                </c:pt>
                <c:pt idx="14793">
                  <c:v>-0.77408238301040899</c:v>
                </c:pt>
                <c:pt idx="14794">
                  <c:v>-0.809089878953415</c:v>
                </c:pt>
                <c:pt idx="14795">
                  <c:v>-0.83151560463619401</c:v>
                </c:pt>
                <c:pt idx="14796">
                  <c:v>-0.80243734263484601</c:v>
                </c:pt>
                <c:pt idx="14797">
                  <c:v>-0.75448241741685196</c:v>
                </c:pt>
                <c:pt idx="14798">
                  <c:v>-0.75502543229515595</c:v>
                </c:pt>
                <c:pt idx="14799">
                  <c:v>-0.78566800201201603</c:v>
                </c:pt>
                <c:pt idx="14800">
                  <c:v>-0.78025825595056997</c:v>
                </c:pt>
                <c:pt idx="14801">
                  <c:v>-0.73602910954997403</c:v>
                </c:pt>
                <c:pt idx="14802">
                  <c:v>-0.70368676456877199</c:v>
                </c:pt>
                <c:pt idx="14803">
                  <c:v>-0.72239817964211195</c:v>
                </c:pt>
                <c:pt idx="14804">
                  <c:v>-0.739679752501615</c:v>
                </c:pt>
                <c:pt idx="14805">
                  <c:v>-0.708877598852382</c:v>
                </c:pt>
                <c:pt idx="14806">
                  <c:v>-0.65343305784605799</c:v>
                </c:pt>
                <c:pt idx="14807">
                  <c:v>-0.63832870940444697</c:v>
                </c:pt>
                <c:pt idx="14808">
                  <c:v>-0.66958543312688301</c:v>
                </c:pt>
                <c:pt idx="14809">
                  <c:v>-0.68808267824510905</c:v>
                </c:pt>
                <c:pt idx="14810">
                  <c:v>-0.655077016771485</c:v>
                </c:pt>
                <c:pt idx="14811">
                  <c:v>-0.61356776074347796</c:v>
                </c:pt>
                <c:pt idx="14812">
                  <c:v>-0.60665041420656896</c:v>
                </c:pt>
                <c:pt idx="14813">
                  <c:v>-0.61551937401065904</c:v>
                </c:pt>
                <c:pt idx="14814">
                  <c:v>-0.59431639892517296</c:v>
                </c:pt>
                <c:pt idx="14815">
                  <c:v>-0.54765092947835103</c:v>
                </c:pt>
                <c:pt idx="14816">
                  <c:v>-0.52848766098105604</c:v>
                </c:pt>
                <c:pt idx="14817">
                  <c:v>-0.54035893093040899</c:v>
                </c:pt>
                <c:pt idx="14818">
                  <c:v>-0.53371638457747295</c:v>
                </c:pt>
                <c:pt idx="14819">
                  <c:v>-0.50034183471041105</c:v>
                </c:pt>
                <c:pt idx="14820">
                  <c:v>-0.47752556691770498</c:v>
                </c:pt>
                <c:pt idx="14821">
                  <c:v>-0.47962027773087301</c:v>
                </c:pt>
                <c:pt idx="14822">
                  <c:v>-0.47116366286391498</c:v>
                </c:pt>
                <c:pt idx="14823">
                  <c:v>-0.44221512777931998</c:v>
                </c:pt>
                <c:pt idx="14824">
                  <c:v>-0.41548513286852501</c:v>
                </c:pt>
                <c:pt idx="14825">
                  <c:v>-0.422501627992659</c:v>
                </c:pt>
                <c:pt idx="14826">
                  <c:v>-0.44271759658670301</c:v>
                </c:pt>
                <c:pt idx="14827">
                  <c:v>-0.44691589736464699</c:v>
                </c:pt>
                <c:pt idx="14828">
                  <c:v>-0.43102184605322602</c:v>
                </c:pt>
                <c:pt idx="14829">
                  <c:v>-0.41182439318970399</c:v>
                </c:pt>
                <c:pt idx="14830">
                  <c:v>-0.40943149023595898</c:v>
                </c:pt>
                <c:pt idx="14831">
                  <c:v>-0.40638112607280102</c:v>
                </c:pt>
                <c:pt idx="14832">
                  <c:v>-0.38829721714773702</c:v>
                </c:pt>
                <c:pt idx="14833">
                  <c:v>-0.36737409237417701</c:v>
                </c:pt>
                <c:pt idx="14834">
                  <c:v>-0.35622570729310599</c:v>
                </c:pt>
                <c:pt idx="14835">
                  <c:v>-0.36689162154928501</c:v>
                </c:pt>
                <c:pt idx="14836">
                  <c:v>-0.389961412267609</c:v>
                </c:pt>
                <c:pt idx="14837">
                  <c:v>-0.390874216145078</c:v>
                </c:pt>
                <c:pt idx="14838">
                  <c:v>-0.35735329268663901</c:v>
                </c:pt>
                <c:pt idx="14839">
                  <c:v>-0.32693009498694803</c:v>
                </c:pt>
                <c:pt idx="14840">
                  <c:v>-0.33889929490868498</c:v>
                </c:pt>
                <c:pt idx="14841">
                  <c:v>-0.360417621033576</c:v>
                </c:pt>
                <c:pt idx="14842">
                  <c:v>-0.34510369758646597</c:v>
                </c:pt>
                <c:pt idx="14843">
                  <c:v>-0.30150501516300199</c:v>
                </c:pt>
                <c:pt idx="14844">
                  <c:v>-0.27282764330419701</c:v>
                </c:pt>
                <c:pt idx="14845">
                  <c:v>-0.27531722049212698</c:v>
                </c:pt>
                <c:pt idx="14846">
                  <c:v>-0.28683967161407498</c:v>
                </c:pt>
                <c:pt idx="14847">
                  <c:v>-0.28625211947266299</c:v>
                </c:pt>
                <c:pt idx="14848">
                  <c:v>-0.26686256424835603</c:v>
                </c:pt>
                <c:pt idx="14849">
                  <c:v>-0.243021571742389</c:v>
                </c:pt>
                <c:pt idx="14850">
                  <c:v>-0.22930226522061001</c:v>
                </c:pt>
                <c:pt idx="14851">
                  <c:v>-0.22374058991829299</c:v>
                </c:pt>
                <c:pt idx="14852">
                  <c:v>-0.20771681121715299</c:v>
                </c:pt>
                <c:pt idx="14853">
                  <c:v>-0.18286652053586699</c:v>
                </c:pt>
                <c:pt idx="14854">
                  <c:v>-0.16635073212665899</c:v>
                </c:pt>
                <c:pt idx="14855">
                  <c:v>-0.181641947421155</c:v>
                </c:pt>
                <c:pt idx="14856">
                  <c:v>-0.21585674698766799</c:v>
                </c:pt>
                <c:pt idx="14857">
                  <c:v>-0.229458327975123</c:v>
                </c:pt>
                <c:pt idx="14858">
                  <c:v>-0.20511821033619501</c:v>
                </c:pt>
                <c:pt idx="14859">
                  <c:v>-0.172727013787152</c:v>
                </c:pt>
                <c:pt idx="14860">
                  <c:v>-0.16311740060228799</c:v>
                </c:pt>
                <c:pt idx="14861">
                  <c:v>-0.16506141023222601</c:v>
                </c:pt>
                <c:pt idx="14862">
                  <c:v>-0.15157895564138299</c:v>
                </c:pt>
                <c:pt idx="14863">
                  <c:v>-0.13546345904939</c:v>
                </c:pt>
                <c:pt idx="14864">
                  <c:v>-0.14873031115905599</c:v>
                </c:pt>
                <c:pt idx="14865">
                  <c:v>-0.18315590028077999</c:v>
                </c:pt>
                <c:pt idx="14866">
                  <c:v>-0.20210919305245001</c:v>
                </c:pt>
                <c:pt idx="14867">
                  <c:v>-0.19556875558970399</c:v>
                </c:pt>
                <c:pt idx="14868">
                  <c:v>-0.176345212148248</c:v>
                </c:pt>
                <c:pt idx="14869">
                  <c:v>-0.167645989435982</c:v>
                </c:pt>
                <c:pt idx="14870">
                  <c:v>-0.17659149851692699</c:v>
                </c:pt>
                <c:pt idx="14871">
                  <c:v>-0.19818421156912699</c:v>
                </c:pt>
                <c:pt idx="14872">
                  <c:v>-0.218077591706759</c:v>
                </c:pt>
                <c:pt idx="14873">
                  <c:v>-0.223163209272115</c:v>
                </c:pt>
                <c:pt idx="14874">
                  <c:v>-0.205604054697062</c:v>
                </c:pt>
                <c:pt idx="14875">
                  <c:v>-0.182931199528411</c:v>
                </c:pt>
                <c:pt idx="14876">
                  <c:v>-0.175170709243957</c:v>
                </c:pt>
                <c:pt idx="14877">
                  <c:v>-0.171508845739651</c:v>
                </c:pt>
                <c:pt idx="14878">
                  <c:v>-0.16433496126677399</c:v>
                </c:pt>
                <c:pt idx="14879">
                  <c:v>-0.15567830419905701</c:v>
                </c:pt>
                <c:pt idx="14880">
                  <c:v>-0.16448262939527999</c:v>
                </c:pt>
                <c:pt idx="14881">
                  <c:v>-0.19120757733983801</c:v>
                </c:pt>
                <c:pt idx="14882">
                  <c:v>-0.195336068728067</c:v>
                </c:pt>
                <c:pt idx="14883">
                  <c:v>-0.15326485023325601</c:v>
                </c:pt>
                <c:pt idx="14884">
                  <c:v>-9.9451156303928201E-2</c:v>
                </c:pt>
                <c:pt idx="14885">
                  <c:v>-9.12433214922998E-2</c:v>
                </c:pt>
                <c:pt idx="14886">
                  <c:v>-0.130541816128044</c:v>
                </c:pt>
                <c:pt idx="14887">
                  <c:v>-0.16032065280484101</c:v>
                </c:pt>
                <c:pt idx="14888">
                  <c:v>-0.15408959588864901</c:v>
                </c:pt>
                <c:pt idx="14889">
                  <c:v>-0.135313220520515</c:v>
                </c:pt>
                <c:pt idx="14890">
                  <c:v>-0.13042953319057901</c:v>
                </c:pt>
                <c:pt idx="14891">
                  <c:v>-0.13764480948907401</c:v>
                </c:pt>
                <c:pt idx="14892">
                  <c:v>-0.131543964255115</c:v>
                </c:pt>
                <c:pt idx="14893">
                  <c:v>-0.10590495668958499</c:v>
                </c:pt>
                <c:pt idx="14894">
                  <c:v>-8.8423858990807902E-2</c:v>
                </c:pt>
                <c:pt idx="14895">
                  <c:v>-0.101401957397513</c:v>
                </c:pt>
                <c:pt idx="14896">
                  <c:v>-0.13271741390221301</c:v>
                </c:pt>
                <c:pt idx="14897">
                  <c:v>-0.14791980705643901</c:v>
                </c:pt>
                <c:pt idx="14898">
                  <c:v>-0.120680120899123</c:v>
                </c:pt>
                <c:pt idx="14899">
                  <c:v>-7.1126863730455597E-2</c:v>
                </c:pt>
                <c:pt idx="14900">
                  <c:v>-5.9015087208479103E-2</c:v>
                </c:pt>
                <c:pt idx="14901">
                  <c:v>-9.0283449605067206E-2</c:v>
                </c:pt>
                <c:pt idx="14902">
                  <c:v>-0.106939827241575</c:v>
                </c:pt>
                <c:pt idx="14903">
                  <c:v>-9.2914613504092303E-2</c:v>
                </c:pt>
                <c:pt idx="14904">
                  <c:v>-7.1601124574499395E-2</c:v>
                </c:pt>
                <c:pt idx="14905">
                  <c:v>-7.7799926503189398E-2</c:v>
                </c:pt>
                <c:pt idx="14906">
                  <c:v>-8.8838643670868495E-2</c:v>
                </c:pt>
                <c:pt idx="14907">
                  <c:v>-7.6328119027266397E-2</c:v>
                </c:pt>
                <c:pt idx="14908">
                  <c:v>-4.9602980775716697E-2</c:v>
                </c:pt>
                <c:pt idx="14909">
                  <c:v>-3.87022865048436E-2</c:v>
                </c:pt>
                <c:pt idx="14910">
                  <c:v>-4.4198650758914902E-2</c:v>
                </c:pt>
                <c:pt idx="14911">
                  <c:v>-5.8754973151167102E-2</c:v>
                </c:pt>
                <c:pt idx="14912">
                  <c:v>-7.7494771898642498E-2</c:v>
                </c:pt>
                <c:pt idx="14913">
                  <c:v>-7.9392527262484594E-2</c:v>
                </c:pt>
                <c:pt idx="14914">
                  <c:v>-5.4128053672798097E-2</c:v>
                </c:pt>
                <c:pt idx="14915">
                  <c:v>-3.9448196101744701E-2</c:v>
                </c:pt>
                <c:pt idx="14916">
                  <c:v>-5.8816527178578298E-2</c:v>
                </c:pt>
                <c:pt idx="14917">
                  <c:v>-7.5009900978983496E-2</c:v>
                </c:pt>
                <c:pt idx="14918">
                  <c:v>-5.2079646654504999E-2</c:v>
                </c:pt>
                <c:pt idx="14919">
                  <c:v>-1.5146069921854599E-2</c:v>
                </c:pt>
                <c:pt idx="14920">
                  <c:v>-1.3995487162190999E-2</c:v>
                </c:pt>
                <c:pt idx="14921">
                  <c:v>-4.3283166473202003E-2</c:v>
                </c:pt>
                <c:pt idx="14922">
                  <c:v>-4.7940906482324401E-2</c:v>
                </c:pt>
                <c:pt idx="14923">
                  <c:v>-1.5706912054525901E-2</c:v>
                </c:pt>
                <c:pt idx="14924">
                  <c:v>1.27344949634817E-2</c:v>
                </c:pt>
                <c:pt idx="14925">
                  <c:v>1.4001369668108001E-2</c:v>
                </c:pt>
                <c:pt idx="14926">
                  <c:v>1.67984857255021E-3</c:v>
                </c:pt>
                <c:pt idx="14927">
                  <c:v>-8.4170748232281702E-4</c:v>
                </c:pt>
                <c:pt idx="14928">
                  <c:v>1.5822105778596499E-2</c:v>
                </c:pt>
                <c:pt idx="14929">
                  <c:v>3.0925041832716701E-2</c:v>
                </c:pt>
                <c:pt idx="14930">
                  <c:v>1.7414382255537899E-2</c:v>
                </c:pt>
                <c:pt idx="14931">
                  <c:v>-1.3441588196400201E-2</c:v>
                </c:pt>
                <c:pt idx="14932">
                  <c:v>-2.4061894508776001E-2</c:v>
                </c:pt>
                <c:pt idx="14933">
                  <c:v>7.6074576753910597E-3</c:v>
                </c:pt>
                <c:pt idx="14934">
                  <c:v>4.42759396290313E-2</c:v>
                </c:pt>
                <c:pt idx="14935">
                  <c:v>4.4821800560001103E-2</c:v>
                </c:pt>
                <c:pt idx="14936">
                  <c:v>1.8265380399938601E-2</c:v>
                </c:pt>
                <c:pt idx="14937">
                  <c:v>6.5602206100834302E-3</c:v>
                </c:pt>
                <c:pt idx="14938">
                  <c:v>2.0311508704438101E-2</c:v>
                </c:pt>
                <c:pt idx="14939">
                  <c:v>3.9145764531625098E-2</c:v>
                </c:pt>
                <c:pt idx="14940">
                  <c:v>3.8924736777957401E-2</c:v>
                </c:pt>
                <c:pt idx="14941">
                  <c:v>3.3736716549284999E-2</c:v>
                </c:pt>
                <c:pt idx="14942">
                  <c:v>4.0679876800794497E-2</c:v>
                </c:pt>
                <c:pt idx="14943">
                  <c:v>5.4508557031837698E-2</c:v>
                </c:pt>
                <c:pt idx="14944">
                  <c:v>3.9215104691876897E-2</c:v>
                </c:pt>
                <c:pt idx="14945">
                  <c:v>4.4873590140070904E-3</c:v>
                </c:pt>
                <c:pt idx="14946">
                  <c:v>-1.3429416725898501E-2</c:v>
                </c:pt>
                <c:pt idx="14947">
                  <c:v>1.0550161663047601E-3</c:v>
                </c:pt>
                <c:pt idx="14948">
                  <c:v>2.07126725672282E-2</c:v>
                </c:pt>
                <c:pt idx="14949">
                  <c:v>1.69716119485059E-2</c:v>
                </c:pt>
                <c:pt idx="14950">
                  <c:v>-1.42163359171263E-2</c:v>
                </c:pt>
                <c:pt idx="14951">
                  <c:v>-3.89980967160568E-2</c:v>
                </c:pt>
                <c:pt idx="14952">
                  <c:v>-2.7013880521622E-2</c:v>
                </c:pt>
                <c:pt idx="14953">
                  <c:v>1.75853289913163E-3</c:v>
                </c:pt>
                <c:pt idx="14954">
                  <c:v>1.2801374800517299E-3</c:v>
                </c:pt>
                <c:pt idx="14955">
                  <c:v>-2.16960608177032E-2</c:v>
                </c:pt>
                <c:pt idx="14956">
                  <c:v>-1.8701529411487099E-2</c:v>
                </c:pt>
                <c:pt idx="14957">
                  <c:v>-7.5731136807064498E-3</c:v>
                </c:pt>
                <c:pt idx="14958">
                  <c:v>-2.8801768771131699E-2</c:v>
                </c:pt>
                <c:pt idx="14959">
                  <c:v>-6.7356198695989605E-2</c:v>
                </c:pt>
                <c:pt idx="14960">
                  <c:v>-6.6827713988146797E-2</c:v>
                </c:pt>
                <c:pt idx="14961">
                  <c:v>-3.05334001007793E-2</c:v>
                </c:pt>
                <c:pt idx="14962">
                  <c:v>-1.50177764527939E-2</c:v>
                </c:pt>
                <c:pt idx="14963">
                  <c:v>-4.2599987768142E-2</c:v>
                </c:pt>
                <c:pt idx="14964">
                  <c:v>-7.4819701269973296E-2</c:v>
                </c:pt>
                <c:pt idx="14965">
                  <c:v>-7.8593375601002394E-2</c:v>
                </c:pt>
                <c:pt idx="14966">
                  <c:v>-5.2529802911067201E-2</c:v>
                </c:pt>
                <c:pt idx="14967">
                  <c:v>-3.0089677368834999E-2</c:v>
                </c:pt>
                <c:pt idx="14968">
                  <c:v>-4.5265383863124897E-2</c:v>
                </c:pt>
                <c:pt idx="14969">
                  <c:v>-8.6744564060296597E-2</c:v>
                </c:pt>
                <c:pt idx="14970">
                  <c:v>-9.8180025759575004E-2</c:v>
                </c:pt>
                <c:pt idx="14971">
                  <c:v>-6.8884504272460803E-2</c:v>
                </c:pt>
                <c:pt idx="14972">
                  <c:v>-5.12908048683016E-2</c:v>
                </c:pt>
                <c:pt idx="14973">
                  <c:v>-7.9386813383337002E-2</c:v>
                </c:pt>
                <c:pt idx="14974">
                  <c:v>-0.120887083763449</c:v>
                </c:pt>
                <c:pt idx="14975">
                  <c:v>-0.118210353176806</c:v>
                </c:pt>
                <c:pt idx="14976">
                  <c:v>-8.06010115398407E-2</c:v>
                </c:pt>
                <c:pt idx="14977">
                  <c:v>-6.3908800800277193E-2</c:v>
                </c:pt>
                <c:pt idx="14978">
                  <c:v>-7.7524645008594406E-2</c:v>
                </c:pt>
                <c:pt idx="14979">
                  <c:v>-8.7215435194735805E-2</c:v>
                </c:pt>
                <c:pt idx="14980">
                  <c:v>-7.2953753076149E-2</c:v>
                </c:pt>
                <c:pt idx="14981">
                  <c:v>-3.8301822247518602E-2</c:v>
                </c:pt>
                <c:pt idx="14982">
                  <c:v>-2.4044399934155001E-2</c:v>
                </c:pt>
                <c:pt idx="14983">
                  <c:v>-3.5792506937013899E-2</c:v>
                </c:pt>
                <c:pt idx="14984">
                  <c:v>-4.3740722865152203E-2</c:v>
                </c:pt>
                <c:pt idx="14985">
                  <c:v>-4.5749794373790502E-2</c:v>
                </c:pt>
                <c:pt idx="14986">
                  <c:v>-4.8173431258277298E-2</c:v>
                </c:pt>
                <c:pt idx="14987">
                  <c:v>-5.98463025339981E-2</c:v>
                </c:pt>
                <c:pt idx="14988">
                  <c:v>-6.8518413252519297E-2</c:v>
                </c:pt>
                <c:pt idx="14989">
                  <c:v>-6.6485282291296202E-2</c:v>
                </c:pt>
                <c:pt idx="14990">
                  <c:v>-6.9789249134544207E-2</c:v>
                </c:pt>
                <c:pt idx="14991">
                  <c:v>-7.7139805034334999E-2</c:v>
                </c:pt>
                <c:pt idx="14992">
                  <c:v>-7.5450329392083404E-2</c:v>
                </c:pt>
                <c:pt idx="14993">
                  <c:v>-6.9876514457518996E-2</c:v>
                </c:pt>
                <c:pt idx="14994">
                  <c:v>-7.2210755980279304E-2</c:v>
                </c:pt>
                <c:pt idx="14995">
                  <c:v>-8.6116478921780898E-2</c:v>
                </c:pt>
                <c:pt idx="14996">
                  <c:v>-0.110071663556709</c:v>
                </c:pt>
                <c:pt idx="14997">
                  <c:v>-0.119888606472841</c:v>
                </c:pt>
                <c:pt idx="14998">
                  <c:v>-0.111317020160129</c:v>
                </c:pt>
                <c:pt idx="14999">
                  <c:v>-0.11369715669724199</c:v>
                </c:pt>
                <c:pt idx="15000">
                  <c:v>-0.14091074143965401</c:v>
                </c:pt>
                <c:pt idx="15001">
                  <c:v>-0.16799280430893701</c:v>
                </c:pt>
                <c:pt idx="15002">
                  <c:v>-0.151037423735743</c:v>
                </c:pt>
                <c:pt idx="15003">
                  <c:v>-0.10503523448917899</c:v>
                </c:pt>
                <c:pt idx="15004">
                  <c:v>-9.5826022980986594E-2</c:v>
                </c:pt>
                <c:pt idx="15005">
                  <c:v>-0.12942740443691</c:v>
                </c:pt>
                <c:pt idx="15006">
                  <c:v>-0.14781646931578499</c:v>
                </c:pt>
                <c:pt idx="15007">
                  <c:v>-0.127696785334279</c:v>
                </c:pt>
                <c:pt idx="15008">
                  <c:v>-9.1008359198212901E-2</c:v>
                </c:pt>
                <c:pt idx="15009">
                  <c:v>-8.2265964017267296E-2</c:v>
                </c:pt>
                <c:pt idx="15010">
                  <c:v>-0.115387429265638</c:v>
                </c:pt>
                <c:pt idx="15011">
                  <c:v>-0.14173486574497901</c:v>
                </c:pt>
                <c:pt idx="15012">
                  <c:v>-0.127921587993682</c:v>
                </c:pt>
                <c:pt idx="15013">
                  <c:v>-8.7932516157252297E-2</c:v>
                </c:pt>
                <c:pt idx="15014">
                  <c:v>-7.6190095431996896E-2</c:v>
                </c:pt>
                <c:pt idx="15015">
                  <c:v>-0.101409830399319</c:v>
                </c:pt>
                <c:pt idx="15016">
                  <c:v>-0.12574095289050999</c:v>
                </c:pt>
                <c:pt idx="15017">
                  <c:v>-0.11675803526009</c:v>
                </c:pt>
                <c:pt idx="15018">
                  <c:v>-8.7584955493127795E-2</c:v>
                </c:pt>
                <c:pt idx="15019">
                  <c:v>-6.9716091110763004E-2</c:v>
                </c:pt>
                <c:pt idx="15020">
                  <c:v>-8.4581085168167605E-2</c:v>
                </c:pt>
                <c:pt idx="15021">
                  <c:v>-0.11024482164881901</c:v>
                </c:pt>
                <c:pt idx="15022">
                  <c:v>-0.118199570714523</c:v>
                </c:pt>
                <c:pt idx="15023">
                  <c:v>-9.8332871939334099E-2</c:v>
                </c:pt>
                <c:pt idx="15024">
                  <c:v>-8.3783711948854006E-2</c:v>
                </c:pt>
                <c:pt idx="15025">
                  <c:v>-9.1596467915991298E-2</c:v>
                </c:pt>
                <c:pt idx="15026">
                  <c:v>-0.108519213459828</c:v>
                </c:pt>
                <c:pt idx="15027">
                  <c:v>-0.114266849888622</c:v>
                </c:pt>
                <c:pt idx="15028">
                  <c:v>-0.110898267968309</c:v>
                </c:pt>
                <c:pt idx="15029">
                  <c:v>-9.8974268656263506E-2</c:v>
                </c:pt>
                <c:pt idx="15030">
                  <c:v>-8.7181767038401803E-2</c:v>
                </c:pt>
                <c:pt idx="15031">
                  <c:v>-8.86039301811649E-2</c:v>
                </c:pt>
                <c:pt idx="15032">
                  <c:v>-0.10025166927221101</c:v>
                </c:pt>
                <c:pt idx="15033">
                  <c:v>-0.103282023944473</c:v>
                </c:pt>
                <c:pt idx="15034">
                  <c:v>-9.2561155216742394E-2</c:v>
                </c:pt>
                <c:pt idx="15035">
                  <c:v>-8.2050296583105295E-2</c:v>
                </c:pt>
                <c:pt idx="15036">
                  <c:v>-8.3996829323751798E-2</c:v>
                </c:pt>
                <c:pt idx="15037">
                  <c:v>-9.9713813849063998E-2</c:v>
                </c:pt>
                <c:pt idx="15038">
                  <c:v>-0.11099322845257099</c:v>
                </c:pt>
                <c:pt idx="15039">
                  <c:v>-0.10185178022157899</c:v>
                </c:pt>
                <c:pt idx="15040">
                  <c:v>-9.1753958233312005E-2</c:v>
                </c:pt>
                <c:pt idx="15041">
                  <c:v>-9.8721735057807694E-2</c:v>
                </c:pt>
                <c:pt idx="15042">
                  <c:v>-0.118798510054517</c:v>
                </c:pt>
                <c:pt idx="15043">
                  <c:v>-0.121226654211767</c:v>
                </c:pt>
                <c:pt idx="15044">
                  <c:v>-0.10214308008101999</c:v>
                </c:pt>
                <c:pt idx="15045">
                  <c:v>-8.7991374847604206E-2</c:v>
                </c:pt>
                <c:pt idx="15046">
                  <c:v>-0.113827711776906</c:v>
                </c:pt>
                <c:pt idx="15047">
                  <c:v>-0.148478542844657</c:v>
                </c:pt>
                <c:pt idx="15048">
                  <c:v>-0.14921801298609599</c:v>
                </c:pt>
                <c:pt idx="15049">
                  <c:v>-0.115380998869312</c:v>
                </c:pt>
                <c:pt idx="15050">
                  <c:v>-9.2546202407618197E-2</c:v>
                </c:pt>
                <c:pt idx="15051">
                  <c:v>-0.11677877334903999</c:v>
                </c:pt>
                <c:pt idx="15052">
                  <c:v>-0.15167631878827501</c:v>
                </c:pt>
                <c:pt idx="15053">
                  <c:v>-0.13156563680689701</c:v>
                </c:pt>
                <c:pt idx="15054">
                  <c:v>-7.46955561389199E-2</c:v>
                </c:pt>
                <c:pt idx="15055">
                  <c:v>-4.96592394806043E-2</c:v>
                </c:pt>
                <c:pt idx="15056">
                  <c:v>-7.4049298030729405E-2</c:v>
                </c:pt>
                <c:pt idx="15057">
                  <c:v>-9.6117861207943606E-2</c:v>
                </c:pt>
                <c:pt idx="15058">
                  <c:v>-7.6297765812910201E-2</c:v>
                </c:pt>
                <c:pt idx="15059">
                  <c:v>-2.9935956954034199E-2</c:v>
                </c:pt>
                <c:pt idx="15060">
                  <c:v>-2.4636085037741399E-2</c:v>
                </c:pt>
                <c:pt idx="15061">
                  <c:v>-6.7380463354140802E-2</c:v>
                </c:pt>
                <c:pt idx="15062">
                  <c:v>-0.10193746656210501</c:v>
                </c:pt>
                <c:pt idx="15063">
                  <c:v>-7.8053094923461602E-2</c:v>
                </c:pt>
                <c:pt idx="15064">
                  <c:v>-2.39803408668137E-2</c:v>
                </c:pt>
                <c:pt idx="15065">
                  <c:v>-2.7318096884556501E-2</c:v>
                </c:pt>
                <c:pt idx="15066">
                  <c:v>-0.102610036101083</c:v>
                </c:pt>
                <c:pt idx="15067">
                  <c:v>-0.159478757658433</c:v>
                </c:pt>
                <c:pt idx="15068">
                  <c:v>-0.13847305393909401</c:v>
                </c:pt>
                <c:pt idx="15069">
                  <c:v>-9.55573372972367E-2</c:v>
                </c:pt>
                <c:pt idx="15070">
                  <c:v>-0.113888079372912</c:v>
                </c:pt>
                <c:pt idx="15071">
                  <c:v>-0.194464346655564</c:v>
                </c:pt>
                <c:pt idx="15072">
                  <c:v>-0.25940001117333999</c:v>
                </c:pt>
                <c:pt idx="15073">
                  <c:v>-0.24815927812073801</c:v>
                </c:pt>
                <c:pt idx="15074">
                  <c:v>-0.202322321516646</c:v>
                </c:pt>
                <c:pt idx="15075">
                  <c:v>-0.20456650656183201</c:v>
                </c:pt>
                <c:pt idx="15076">
                  <c:v>-0.26129049422837602</c:v>
                </c:pt>
                <c:pt idx="15077">
                  <c:v>-0.30536087654886002</c:v>
                </c:pt>
                <c:pt idx="15078">
                  <c:v>-0.29002774958831801</c:v>
                </c:pt>
                <c:pt idx="15079">
                  <c:v>-0.23977536145008499</c:v>
                </c:pt>
                <c:pt idx="15080">
                  <c:v>-0.22699029111674901</c:v>
                </c:pt>
                <c:pt idx="15081">
                  <c:v>-0.26514525400176497</c:v>
                </c:pt>
                <c:pt idx="15082">
                  <c:v>-0.29216610835246098</c:v>
                </c:pt>
                <c:pt idx="15083">
                  <c:v>-0.25648574900145599</c:v>
                </c:pt>
                <c:pt idx="15084">
                  <c:v>-0.19065039574755299</c:v>
                </c:pt>
                <c:pt idx="15085">
                  <c:v>-0.17687148161161301</c:v>
                </c:pt>
                <c:pt idx="15086">
                  <c:v>-0.2265094134749</c:v>
                </c:pt>
                <c:pt idx="15087">
                  <c:v>-0.26157981651726903</c:v>
                </c:pt>
                <c:pt idx="15088">
                  <c:v>-0.227907727519294</c:v>
                </c:pt>
                <c:pt idx="15089">
                  <c:v>-0.16001845005934001</c:v>
                </c:pt>
                <c:pt idx="15090">
                  <c:v>-0.14082376443599201</c:v>
                </c:pt>
                <c:pt idx="15091">
                  <c:v>-0.196745071843935</c:v>
                </c:pt>
                <c:pt idx="15092">
                  <c:v>-0.240053657671325</c:v>
                </c:pt>
                <c:pt idx="15093">
                  <c:v>-0.19003188617955399</c:v>
                </c:pt>
                <c:pt idx="15094">
                  <c:v>-0.11235035382742301</c:v>
                </c:pt>
                <c:pt idx="15095">
                  <c:v>-9.9089345029085493E-2</c:v>
                </c:pt>
                <c:pt idx="15096">
                  <c:v>-0.15276676541068901</c:v>
                </c:pt>
                <c:pt idx="15097">
                  <c:v>-0.17411262917954601</c:v>
                </c:pt>
                <c:pt idx="15098">
                  <c:v>-0.12539452025419001</c:v>
                </c:pt>
                <c:pt idx="15099">
                  <c:v>-6.3281234998356597E-2</c:v>
                </c:pt>
                <c:pt idx="15100">
                  <c:v>-5.79332351746586E-2</c:v>
                </c:pt>
                <c:pt idx="15101">
                  <c:v>-0.125478002840338</c:v>
                </c:pt>
                <c:pt idx="15102">
                  <c:v>-0.17271378894898201</c:v>
                </c:pt>
                <c:pt idx="15103">
                  <c:v>-0.12783125751946001</c:v>
                </c:pt>
                <c:pt idx="15104">
                  <c:v>-5.0773552565431097E-2</c:v>
                </c:pt>
                <c:pt idx="15105">
                  <c:v>-4.5844884672817401E-2</c:v>
                </c:pt>
                <c:pt idx="15106">
                  <c:v>-0.122049932345504</c:v>
                </c:pt>
                <c:pt idx="15107">
                  <c:v>-0.179587745329882</c:v>
                </c:pt>
                <c:pt idx="15108">
                  <c:v>-0.141385144291689</c:v>
                </c:pt>
                <c:pt idx="15109">
                  <c:v>-7.4850732867559999E-2</c:v>
                </c:pt>
                <c:pt idx="15110">
                  <c:v>-8.6742581249495701E-2</c:v>
                </c:pt>
                <c:pt idx="15111">
                  <c:v>-0.17662157295922001</c:v>
                </c:pt>
                <c:pt idx="15112">
                  <c:v>-0.24851273757127501</c:v>
                </c:pt>
                <c:pt idx="15113">
                  <c:v>-0.222834077735797</c:v>
                </c:pt>
                <c:pt idx="15114">
                  <c:v>-0.170519882277886</c:v>
                </c:pt>
                <c:pt idx="15115">
                  <c:v>-0.19285427114454001</c:v>
                </c:pt>
                <c:pt idx="15116">
                  <c:v>-0.28176482138508102</c:v>
                </c:pt>
                <c:pt idx="15117">
                  <c:v>-0.32969132163202602</c:v>
                </c:pt>
                <c:pt idx="15118">
                  <c:v>-0.29553295422831999</c:v>
                </c:pt>
                <c:pt idx="15119">
                  <c:v>-0.25236454223670501</c:v>
                </c:pt>
                <c:pt idx="15120">
                  <c:v>-0.27306034130538098</c:v>
                </c:pt>
                <c:pt idx="15121">
                  <c:v>-0.34080796599943097</c:v>
                </c:pt>
                <c:pt idx="15122">
                  <c:v>-0.37365620885310502</c:v>
                </c:pt>
                <c:pt idx="15123">
                  <c:v>-0.348149233529852</c:v>
                </c:pt>
                <c:pt idx="15124">
                  <c:v>-0.32575795891480602</c:v>
                </c:pt>
                <c:pt idx="15125">
                  <c:v>-0.347659806799612</c:v>
                </c:pt>
                <c:pt idx="15126">
                  <c:v>-0.37491326195396302</c:v>
                </c:pt>
                <c:pt idx="15127">
                  <c:v>-0.36235913372937001</c:v>
                </c:pt>
                <c:pt idx="15128">
                  <c:v>-0.333363247554189</c:v>
                </c:pt>
                <c:pt idx="15129">
                  <c:v>-0.31334941698670998</c:v>
                </c:pt>
                <c:pt idx="15130">
                  <c:v>-0.31043367857188198</c:v>
                </c:pt>
                <c:pt idx="15131">
                  <c:v>-0.31300253103660203</c:v>
                </c:pt>
                <c:pt idx="15132">
                  <c:v>-0.30361077270549602</c:v>
                </c:pt>
                <c:pt idx="15133">
                  <c:v>-0.28092904437278299</c:v>
                </c:pt>
                <c:pt idx="15134">
                  <c:v>-0.255463423688922</c:v>
                </c:pt>
                <c:pt idx="15135">
                  <c:v>-0.24512092213592501</c:v>
                </c:pt>
                <c:pt idx="15136">
                  <c:v>-0.24288557550079301</c:v>
                </c:pt>
                <c:pt idx="15137">
                  <c:v>-0.232246550027639</c:v>
                </c:pt>
                <c:pt idx="15138">
                  <c:v>-0.20728164735288601</c:v>
                </c:pt>
                <c:pt idx="15139">
                  <c:v>-0.18006251850857699</c:v>
                </c:pt>
                <c:pt idx="15140">
                  <c:v>-0.15937543265718501</c:v>
                </c:pt>
                <c:pt idx="15141">
                  <c:v>-0.141255019124741</c:v>
                </c:pt>
                <c:pt idx="15142">
                  <c:v>-0.13345977044792701</c:v>
                </c:pt>
                <c:pt idx="15143">
                  <c:v>-0.122187637121555</c:v>
                </c:pt>
                <c:pt idx="15144">
                  <c:v>-8.4181420835136495E-2</c:v>
                </c:pt>
                <c:pt idx="15145">
                  <c:v>-4.5538815508848501E-2</c:v>
                </c:pt>
                <c:pt idx="15146">
                  <c:v>-2.6840524688623101E-2</c:v>
                </c:pt>
                <c:pt idx="15147">
                  <c:v>-2.14876240597448E-2</c:v>
                </c:pt>
                <c:pt idx="15148">
                  <c:v>-2.7261380282681099E-2</c:v>
                </c:pt>
                <c:pt idx="15149">
                  <c:v>-3.5933166589074898E-3</c:v>
                </c:pt>
                <c:pt idx="15150">
                  <c:v>5.5615706767454698E-2</c:v>
                </c:pt>
                <c:pt idx="15151">
                  <c:v>9.1322163218165997E-2</c:v>
                </c:pt>
                <c:pt idx="15152">
                  <c:v>8.1374986243730504E-2</c:v>
                </c:pt>
                <c:pt idx="15153">
                  <c:v>4.1756884602307302E-2</c:v>
                </c:pt>
                <c:pt idx="15154">
                  <c:v>1.68732280312156E-2</c:v>
                </c:pt>
                <c:pt idx="15155">
                  <c:v>5.7082496925360701E-2</c:v>
                </c:pt>
                <c:pt idx="15156">
                  <c:v>0.117106552280773</c:v>
                </c:pt>
                <c:pt idx="15157">
                  <c:v>0.118970677824833</c:v>
                </c:pt>
                <c:pt idx="15158">
                  <c:v>7.35831892759648E-2</c:v>
                </c:pt>
                <c:pt idx="15159">
                  <c:v>4.5297051606823402E-2</c:v>
                </c:pt>
                <c:pt idx="15160">
                  <c:v>5.98778857292643E-2</c:v>
                </c:pt>
                <c:pt idx="15161">
                  <c:v>8.3908485086325799E-2</c:v>
                </c:pt>
                <c:pt idx="15162">
                  <c:v>7.7159502821601195E-2</c:v>
                </c:pt>
                <c:pt idx="15163">
                  <c:v>4.8118605463884002E-2</c:v>
                </c:pt>
                <c:pt idx="15164">
                  <c:v>3.5265924019782298E-2</c:v>
                </c:pt>
                <c:pt idx="15165">
                  <c:v>4.5791418457937903E-2</c:v>
                </c:pt>
                <c:pt idx="15166">
                  <c:v>5.9006583691783E-2</c:v>
                </c:pt>
                <c:pt idx="15167">
                  <c:v>5.5722163422615198E-2</c:v>
                </c:pt>
                <c:pt idx="15168">
                  <c:v>4.3496290725116099E-2</c:v>
                </c:pt>
                <c:pt idx="15169">
                  <c:v>6.1142915124079801E-2</c:v>
                </c:pt>
                <c:pt idx="15170">
                  <c:v>8.7567790380646202E-2</c:v>
                </c:pt>
                <c:pt idx="15171">
                  <c:v>9.5329623013014897E-2</c:v>
                </c:pt>
                <c:pt idx="15172">
                  <c:v>9.0169392283712499E-2</c:v>
                </c:pt>
                <c:pt idx="15173">
                  <c:v>9.4905299910862995E-2</c:v>
                </c:pt>
                <c:pt idx="15174">
                  <c:v>0.115038978614805</c:v>
                </c:pt>
                <c:pt idx="15175">
                  <c:v>0.13368421188650301</c:v>
                </c:pt>
                <c:pt idx="15176">
                  <c:v>0.13838490571450199</c:v>
                </c:pt>
                <c:pt idx="15177">
                  <c:v>0.13905206057241001</c:v>
                </c:pt>
                <c:pt idx="15178">
                  <c:v>0.15413009266293901</c:v>
                </c:pt>
                <c:pt idx="15179">
                  <c:v>0.17812761648737299</c:v>
                </c:pt>
                <c:pt idx="15180">
                  <c:v>0.19708101704507899</c:v>
                </c:pt>
                <c:pt idx="15181">
                  <c:v>0.20184209750337301</c:v>
                </c:pt>
                <c:pt idx="15182">
                  <c:v>0.20934810675723201</c:v>
                </c:pt>
                <c:pt idx="15183">
                  <c:v>0.23086625168060901</c:v>
                </c:pt>
                <c:pt idx="15184">
                  <c:v>0.25164556407447902</c:v>
                </c:pt>
                <c:pt idx="15185">
                  <c:v>0.26145474452103201</c:v>
                </c:pt>
                <c:pt idx="15186">
                  <c:v>0.26681648862303498</c:v>
                </c:pt>
                <c:pt idx="15187">
                  <c:v>0.283295621399759</c:v>
                </c:pt>
                <c:pt idx="15188">
                  <c:v>0.30192952852655702</c:v>
                </c:pt>
                <c:pt idx="15189">
                  <c:v>0.31105964217050502</c:v>
                </c:pt>
                <c:pt idx="15190">
                  <c:v>0.31667852639637301</c:v>
                </c:pt>
                <c:pt idx="15191">
                  <c:v>0.32613837387910299</c:v>
                </c:pt>
                <c:pt idx="15192">
                  <c:v>0.342543777961267</c:v>
                </c:pt>
                <c:pt idx="15193">
                  <c:v>0.35721360071944702</c:v>
                </c:pt>
                <c:pt idx="15194">
                  <c:v>0.36608176027273398</c:v>
                </c:pt>
                <c:pt idx="15195">
                  <c:v>0.37756515759859599</c:v>
                </c:pt>
                <c:pt idx="15196">
                  <c:v>0.39706595332553701</c:v>
                </c:pt>
                <c:pt idx="15197">
                  <c:v>0.41184042339210603</c:v>
                </c:pt>
                <c:pt idx="15198">
                  <c:v>0.41886192455837001</c:v>
                </c:pt>
                <c:pt idx="15199">
                  <c:v>0.42555265649650598</c:v>
                </c:pt>
                <c:pt idx="15200">
                  <c:v>0.43549865485883199</c:v>
                </c:pt>
                <c:pt idx="15201">
                  <c:v>0.45110782218478102</c:v>
                </c:pt>
                <c:pt idx="15202">
                  <c:v>0.46057718743128301</c:v>
                </c:pt>
                <c:pt idx="15203">
                  <c:v>0.46409224337372701</c:v>
                </c:pt>
                <c:pt idx="15204">
                  <c:v>0.47779292424147002</c:v>
                </c:pt>
                <c:pt idx="15205">
                  <c:v>0.49656737992584898</c:v>
                </c:pt>
                <c:pt idx="15206">
                  <c:v>0.51023581849246102</c:v>
                </c:pt>
                <c:pt idx="15207">
                  <c:v>0.52014122169393295</c:v>
                </c:pt>
                <c:pt idx="15208">
                  <c:v>0.52965778893492599</c:v>
                </c:pt>
                <c:pt idx="15209">
                  <c:v>0.54477102920922904</c:v>
                </c:pt>
                <c:pt idx="15210">
                  <c:v>0.560615366191626</c:v>
                </c:pt>
                <c:pt idx="15211">
                  <c:v>0.56948216846120603</c:v>
                </c:pt>
                <c:pt idx="15212">
                  <c:v>0.58073666131879498</c:v>
                </c:pt>
                <c:pt idx="15213">
                  <c:v>0.59120430815690295</c:v>
                </c:pt>
                <c:pt idx="15214">
                  <c:v>0.60571545610308397</c:v>
                </c:pt>
                <c:pt idx="15215">
                  <c:v>0.61271885063645404</c:v>
                </c:pt>
                <c:pt idx="15216">
                  <c:v>0.61697383182024601</c:v>
                </c:pt>
                <c:pt idx="15217">
                  <c:v>0.62715820046638204</c:v>
                </c:pt>
                <c:pt idx="15218">
                  <c:v>0.63605997172218998</c:v>
                </c:pt>
                <c:pt idx="15219">
                  <c:v>0.64732338492915098</c:v>
                </c:pt>
                <c:pt idx="15220">
                  <c:v>0.65402412845808999</c:v>
                </c:pt>
                <c:pt idx="15221">
                  <c:v>0.66105407214271805</c:v>
                </c:pt>
                <c:pt idx="15222">
                  <c:v>0.67062105220546098</c:v>
                </c:pt>
                <c:pt idx="15223">
                  <c:v>0.67718683794677703</c:v>
                </c:pt>
                <c:pt idx="15224">
                  <c:v>0.68256692106063999</c:v>
                </c:pt>
                <c:pt idx="15225">
                  <c:v>0.68759806050277905</c:v>
                </c:pt>
                <c:pt idx="15226">
                  <c:v>0.69436371219265403</c:v>
                </c:pt>
                <c:pt idx="15227">
                  <c:v>0.701607600311277</c:v>
                </c:pt>
                <c:pt idx="15228">
                  <c:v>0.70871187908009803</c:v>
                </c:pt>
                <c:pt idx="15229">
                  <c:v>0.71315720476995603</c:v>
                </c:pt>
                <c:pt idx="15230">
                  <c:v>0.72004771696150205</c:v>
                </c:pt>
                <c:pt idx="15231">
                  <c:v>0.72893834496217302</c:v>
                </c:pt>
                <c:pt idx="15232">
                  <c:v>0.73806929926089904</c:v>
                </c:pt>
                <c:pt idx="15233">
                  <c:v>0.74241238322262804</c:v>
                </c:pt>
                <c:pt idx="15234">
                  <c:v>0.74725727764743499</c:v>
                </c:pt>
                <c:pt idx="15235">
                  <c:v>0.75394895691894703</c:v>
                </c:pt>
                <c:pt idx="15236">
                  <c:v>0.76174432161773997</c:v>
                </c:pt>
                <c:pt idx="15237">
                  <c:v>0.77036993403288501</c:v>
                </c:pt>
                <c:pt idx="15238">
                  <c:v>0.77580630939262096</c:v>
                </c:pt>
                <c:pt idx="15239">
                  <c:v>0.78036837583445595</c:v>
                </c:pt>
                <c:pt idx="15240">
                  <c:v>0.78673248780799498</c:v>
                </c:pt>
                <c:pt idx="15241">
                  <c:v>0.78981876882922097</c:v>
                </c:pt>
                <c:pt idx="15242">
                  <c:v>0.79194012083749499</c:v>
                </c:pt>
                <c:pt idx="15243">
                  <c:v>0.79762655647270697</c:v>
                </c:pt>
                <c:pt idx="15244">
                  <c:v>0.80536378513582396</c:v>
                </c:pt>
                <c:pt idx="15245">
                  <c:v>0.81486353155992197</c:v>
                </c:pt>
                <c:pt idx="15246">
                  <c:v>0.82558139319202395</c:v>
                </c:pt>
                <c:pt idx="15247">
                  <c:v>0.83392452510174997</c:v>
                </c:pt>
                <c:pt idx="15248">
                  <c:v>0.840114157671777</c:v>
                </c:pt>
                <c:pt idx="15249">
                  <c:v>0.84643806246557995</c:v>
                </c:pt>
                <c:pt idx="15250">
                  <c:v>0.84901294546736406</c:v>
                </c:pt>
                <c:pt idx="15251">
                  <c:v>0.85106148545094096</c:v>
                </c:pt>
                <c:pt idx="15252">
                  <c:v>0.85575788602390901</c:v>
                </c:pt>
                <c:pt idx="15253">
                  <c:v>0.85830663702679999</c:v>
                </c:pt>
                <c:pt idx="15254">
                  <c:v>0.85814551722069099</c:v>
                </c:pt>
                <c:pt idx="15255">
                  <c:v>0.85872202211457704</c:v>
                </c:pt>
                <c:pt idx="15256">
                  <c:v>0.86100775286176601</c:v>
                </c:pt>
                <c:pt idx="15257">
                  <c:v>0.86514759618277903</c:v>
                </c:pt>
                <c:pt idx="15258">
                  <c:v>0.86647939310789401</c:v>
                </c:pt>
                <c:pt idx="15259">
                  <c:v>0.86899162246427797</c:v>
                </c:pt>
                <c:pt idx="15260">
                  <c:v>0.87121785951231301</c:v>
                </c:pt>
                <c:pt idx="15261">
                  <c:v>0.87198463806124904</c:v>
                </c:pt>
                <c:pt idx="15262">
                  <c:v>0.87279799706041605</c:v>
                </c:pt>
                <c:pt idx="15263">
                  <c:v>0.87253618943579103</c:v>
                </c:pt>
                <c:pt idx="15264">
                  <c:v>0.87493633337999199</c:v>
                </c:pt>
                <c:pt idx="15265">
                  <c:v>0.87692134112512499</c:v>
                </c:pt>
                <c:pt idx="15266">
                  <c:v>0.880374013649316</c:v>
                </c:pt>
                <c:pt idx="15267">
                  <c:v>0.88563023179929701</c:v>
                </c:pt>
                <c:pt idx="15268">
                  <c:v>0.893927120278462</c:v>
                </c:pt>
                <c:pt idx="15269">
                  <c:v>0.90095804588520401</c:v>
                </c:pt>
                <c:pt idx="15270">
                  <c:v>0.901422424988922</c:v>
                </c:pt>
                <c:pt idx="15271">
                  <c:v>0.90455646105264897</c:v>
                </c:pt>
                <c:pt idx="15272">
                  <c:v>0.911073891332009</c:v>
                </c:pt>
                <c:pt idx="15273">
                  <c:v>0.91402139498723001</c:v>
                </c:pt>
                <c:pt idx="15274">
                  <c:v>0.91622198872413196</c:v>
                </c:pt>
                <c:pt idx="15275">
                  <c:v>0.92342378704618899</c:v>
                </c:pt>
                <c:pt idx="15276">
                  <c:v>0.92933089937851299</c:v>
                </c:pt>
                <c:pt idx="15277">
                  <c:v>0.93414102904583196</c:v>
                </c:pt>
                <c:pt idx="15278">
                  <c:v>0.93972996034422296</c:v>
                </c:pt>
                <c:pt idx="15279">
                  <c:v>0.94022287710737296</c:v>
                </c:pt>
                <c:pt idx="15280">
                  <c:v>0.93969169213967496</c:v>
                </c:pt>
                <c:pt idx="15281">
                  <c:v>0.94200350350115503</c:v>
                </c:pt>
                <c:pt idx="15282">
                  <c:v>0.94452332096361102</c:v>
                </c:pt>
                <c:pt idx="15283">
                  <c:v>0.95001483206549098</c:v>
                </c:pt>
                <c:pt idx="15284">
                  <c:v>0.95404777360019399</c:v>
                </c:pt>
                <c:pt idx="15285">
                  <c:v>0.95467736369619105</c:v>
                </c:pt>
                <c:pt idx="15286">
                  <c:v>0.95138384639250195</c:v>
                </c:pt>
                <c:pt idx="15287">
                  <c:v>0.95150583820010504</c:v>
                </c:pt>
                <c:pt idx="15288">
                  <c:v>0.95222274123123896</c:v>
                </c:pt>
                <c:pt idx="15289">
                  <c:v>0.95511164038985896</c:v>
                </c:pt>
                <c:pt idx="15290">
                  <c:v>0.95974764650232203</c:v>
                </c:pt>
                <c:pt idx="15291">
                  <c:v>0.96408214890035904</c:v>
                </c:pt>
                <c:pt idx="15292">
                  <c:v>0.963955548199393</c:v>
                </c:pt>
                <c:pt idx="15293">
                  <c:v>0.96443545766226102</c:v>
                </c:pt>
                <c:pt idx="15294">
                  <c:v>0.96941006477768998</c:v>
                </c:pt>
                <c:pt idx="15295">
                  <c:v>0.97236048555809795</c:v>
                </c:pt>
                <c:pt idx="15296">
                  <c:v>0.97380694715383198</c:v>
                </c:pt>
                <c:pt idx="15297">
                  <c:v>0.97793219917234298</c:v>
                </c:pt>
                <c:pt idx="15298">
                  <c:v>0.97962330996727998</c:v>
                </c:pt>
                <c:pt idx="15299">
                  <c:v>0.98148957348334398</c:v>
                </c:pt>
                <c:pt idx="15300">
                  <c:v>0.98424550273139699</c:v>
                </c:pt>
                <c:pt idx="15301">
                  <c:v>0.98391460967449895</c:v>
                </c:pt>
                <c:pt idx="15302">
                  <c:v>0.98368127363940505</c:v>
                </c:pt>
                <c:pt idx="15303">
                  <c:v>0.98324587814659004</c:v>
                </c:pt>
                <c:pt idx="15304">
                  <c:v>0.98353766861809699</c:v>
                </c:pt>
                <c:pt idx="15305">
                  <c:v>0.98581259636304697</c:v>
                </c:pt>
                <c:pt idx="15306">
                  <c:v>0.99097917478346098</c:v>
                </c:pt>
                <c:pt idx="15307">
                  <c:v>0.99434243838199099</c:v>
                </c:pt>
                <c:pt idx="15308">
                  <c:v>0.99167339384942399</c:v>
                </c:pt>
                <c:pt idx="15309">
                  <c:v>0.99202194028944701</c:v>
                </c:pt>
                <c:pt idx="15310">
                  <c:v>0.99235265865821898</c:v>
                </c:pt>
                <c:pt idx="15311">
                  <c:v>0.99377186806587703</c:v>
                </c:pt>
                <c:pt idx="15312">
                  <c:v>0.99320393562433595</c:v>
                </c:pt>
                <c:pt idx="15313">
                  <c:v>0.99291883913293999</c:v>
                </c:pt>
                <c:pt idx="15314">
                  <c:v>0.99692652061848697</c:v>
                </c:pt>
                <c:pt idx="15315">
                  <c:v>0.99913642398743696</c:v>
                </c:pt>
                <c:pt idx="15316">
                  <c:v>1.0019043045589</c:v>
                </c:pt>
                <c:pt idx="15317">
                  <c:v>1.0032833547964199</c:v>
                </c:pt>
                <c:pt idx="15318">
                  <c:v>1.00856315885188</c:v>
                </c:pt>
                <c:pt idx="15319">
                  <c:v>1.0225599454424801</c:v>
                </c:pt>
                <c:pt idx="15320">
                  <c:v>1.03331508624997</c:v>
                </c:pt>
                <c:pt idx="15321">
                  <c:v>1.0320396754537</c:v>
                </c:pt>
                <c:pt idx="15322">
                  <c:v>1.02800784204204</c:v>
                </c:pt>
                <c:pt idx="15323">
                  <c:v>1.0269870088714099</c:v>
                </c:pt>
                <c:pt idx="15324">
                  <c:v>1.03325034330974</c:v>
                </c:pt>
                <c:pt idx="15325">
                  <c:v>1.03268901187819</c:v>
                </c:pt>
                <c:pt idx="15326">
                  <c:v>1.0235348177383199</c:v>
                </c:pt>
                <c:pt idx="15327">
                  <c:v>1.01876122476386</c:v>
                </c:pt>
                <c:pt idx="15328">
                  <c:v>1.0292728243953</c:v>
                </c:pt>
                <c:pt idx="15329">
                  <c:v>1.03558829413898</c:v>
                </c:pt>
                <c:pt idx="15330">
                  <c:v>1.0327378410433099</c:v>
                </c:pt>
                <c:pt idx="15331">
                  <c:v>1.0307789744379301</c:v>
                </c:pt>
                <c:pt idx="15332">
                  <c:v>1.0408482029542501</c:v>
                </c:pt>
                <c:pt idx="15333">
                  <c:v>-7.4502903016650607E-2</c:v>
                </c:pt>
                <c:pt idx="15334">
                  <c:v>-9.0490854880840702E-2</c:v>
                </c:pt>
                <c:pt idx="15335">
                  <c:v>-0.107773134278318</c:v>
                </c:pt>
                <c:pt idx="15336">
                  <c:v>-0.11538563563274799</c:v>
                </c:pt>
                <c:pt idx="15337">
                  <c:v>-0.115753281003947</c:v>
                </c:pt>
                <c:pt idx="15338">
                  <c:v>-0.117104965216128</c:v>
                </c:pt>
                <c:pt idx="15339">
                  <c:v>-0.110986828742227</c:v>
                </c:pt>
                <c:pt idx="15340">
                  <c:v>-0.106734746950593</c:v>
                </c:pt>
                <c:pt idx="15341">
                  <c:v>-0.118727712727036</c:v>
                </c:pt>
                <c:pt idx="15342">
                  <c:v>-0.148525394683275</c:v>
                </c:pt>
                <c:pt idx="15343">
                  <c:v>-0.16197554006728801</c:v>
                </c:pt>
                <c:pt idx="15344">
                  <c:v>-0.15707350302707801</c:v>
                </c:pt>
                <c:pt idx="15345">
                  <c:v>-0.15284407560369501</c:v>
                </c:pt>
                <c:pt idx="15346">
                  <c:v>-0.158641508324734</c:v>
                </c:pt>
                <c:pt idx="15347">
                  <c:v>-0.15555423994300099</c:v>
                </c:pt>
                <c:pt idx="15348">
                  <c:v>-0.13540090783459299</c:v>
                </c:pt>
                <c:pt idx="15349">
                  <c:v>-0.121304393984644</c:v>
                </c:pt>
                <c:pt idx="15350">
                  <c:v>-0.127728408474581</c:v>
                </c:pt>
                <c:pt idx="15351">
                  <c:v>-0.12601417929266701</c:v>
                </c:pt>
                <c:pt idx="15352">
                  <c:v>-7.8216503847272606E-2</c:v>
                </c:pt>
                <c:pt idx="15353">
                  <c:v>-3.27120756605268E-2</c:v>
                </c:pt>
                <c:pt idx="15354">
                  <c:v>-4.3752858471520897E-2</c:v>
                </c:pt>
                <c:pt idx="15355">
                  <c:v>-7.0092247061836505E-2</c:v>
                </c:pt>
                <c:pt idx="15356">
                  <c:v>-4.0368331825334197E-2</c:v>
                </c:pt>
                <c:pt idx="15357">
                  <c:v>1.48781362625527E-2</c:v>
                </c:pt>
                <c:pt idx="15358">
                  <c:v>2.06679683700201E-2</c:v>
                </c:pt>
                <c:pt idx="15359">
                  <c:v>-1.07788044142864E-2</c:v>
                </c:pt>
                <c:pt idx="15360">
                  <c:v>-7.6128983275509602E-3</c:v>
                </c:pt>
                <c:pt idx="15361">
                  <c:v>3.4895269359637299E-2</c:v>
                </c:pt>
                <c:pt idx="15362">
                  <c:v>4.03826680623353E-2</c:v>
                </c:pt>
                <c:pt idx="15363">
                  <c:v>-1.0704848699305099E-2</c:v>
                </c:pt>
                <c:pt idx="15364">
                  <c:v>-3.9300701200573898E-2</c:v>
                </c:pt>
                <c:pt idx="15365">
                  <c:v>-7.6883150147750703E-3</c:v>
                </c:pt>
                <c:pt idx="15366">
                  <c:v>2.3887660596074001E-2</c:v>
                </c:pt>
                <c:pt idx="15367">
                  <c:v>-3.5511410684136899E-3</c:v>
                </c:pt>
                <c:pt idx="15368">
                  <c:v>-4.4506818569061503E-2</c:v>
                </c:pt>
                <c:pt idx="15369">
                  <c:v>-3.5026634752568897E-2</c:v>
                </c:pt>
                <c:pt idx="15370">
                  <c:v>1.6323873719699101E-3</c:v>
                </c:pt>
                <c:pt idx="15371">
                  <c:v>-2.0168001485956202E-3</c:v>
                </c:pt>
                <c:pt idx="15372">
                  <c:v>-2.79176204918485E-2</c:v>
                </c:pt>
                <c:pt idx="15373">
                  <c:v>-2.11484946022437E-2</c:v>
                </c:pt>
                <c:pt idx="15374">
                  <c:v>1.5464860982945E-2</c:v>
                </c:pt>
                <c:pt idx="15375">
                  <c:v>3.9389110840176003E-2</c:v>
                </c:pt>
                <c:pt idx="15376">
                  <c:v>4.3577232770672901E-2</c:v>
                </c:pt>
                <c:pt idx="15377">
                  <c:v>2.9134015848939002E-2</c:v>
                </c:pt>
                <c:pt idx="15378">
                  <c:v>1.5631319239361102E-2</c:v>
                </c:pt>
                <c:pt idx="15379">
                  <c:v>2.5508830074542702E-2</c:v>
                </c:pt>
                <c:pt idx="15380">
                  <c:v>5.6699397183209002E-2</c:v>
                </c:pt>
                <c:pt idx="15381">
                  <c:v>6.3475814230642399E-2</c:v>
                </c:pt>
                <c:pt idx="15382">
                  <c:v>3.1888854470949399E-2</c:v>
                </c:pt>
                <c:pt idx="15383">
                  <c:v>5.5076844188448604E-3</c:v>
                </c:pt>
                <c:pt idx="15384">
                  <c:v>1.13701793580247E-2</c:v>
                </c:pt>
                <c:pt idx="15385">
                  <c:v>2.9354469270785399E-2</c:v>
                </c:pt>
                <c:pt idx="15386">
                  <c:v>1.3730871639793901E-2</c:v>
                </c:pt>
                <c:pt idx="15387">
                  <c:v>-2.7170684177349299E-2</c:v>
                </c:pt>
                <c:pt idx="15388">
                  <c:v>-3.7128533023405901E-2</c:v>
                </c:pt>
                <c:pt idx="15389">
                  <c:v>-2.3212374860520399E-2</c:v>
                </c:pt>
                <c:pt idx="15390">
                  <c:v>-3.68996317281471E-2</c:v>
                </c:pt>
                <c:pt idx="15391">
                  <c:v>-8.3619655075210603E-2</c:v>
                </c:pt>
                <c:pt idx="15392">
                  <c:v>-0.10725488711605601</c:v>
                </c:pt>
                <c:pt idx="15393">
                  <c:v>-8.1122496825969295E-2</c:v>
                </c:pt>
                <c:pt idx="15394">
                  <c:v>-5.2475674024833503E-2</c:v>
                </c:pt>
                <c:pt idx="15395">
                  <c:v>-7.3508587417961693E-2</c:v>
                </c:pt>
                <c:pt idx="15396">
                  <c:v>-0.118200741597803</c:v>
                </c:pt>
                <c:pt idx="15397">
                  <c:v>-0.13374157490750299</c:v>
                </c:pt>
                <c:pt idx="15398">
                  <c:v>-0.12354981979049701</c:v>
                </c:pt>
                <c:pt idx="15399">
                  <c:v>-0.13769630602621399</c:v>
                </c:pt>
                <c:pt idx="15400">
                  <c:v>-0.17037101068871099</c:v>
                </c:pt>
                <c:pt idx="15401">
                  <c:v>-0.188439226579902</c:v>
                </c:pt>
                <c:pt idx="15402">
                  <c:v>-0.168551957332056</c:v>
                </c:pt>
                <c:pt idx="15403">
                  <c:v>-0.16378492656605201</c:v>
                </c:pt>
                <c:pt idx="15404">
                  <c:v>-0.202072150414039</c:v>
                </c:pt>
                <c:pt idx="15405">
                  <c:v>-0.230333685380088</c:v>
                </c:pt>
                <c:pt idx="15406">
                  <c:v>-0.211062370934683</c:v>
                </c:pt>
                <c:pt idx="15407">
                  <c:v>-0.19448726753114401</c:v>
                </c:pt>
                <c:pt idx="15408">
                  <c:v>-0.21100085616532699</c:v>
                </c:pt>
                <c:pt idx="15409">
                  <c:v>-0.221253730452872</c:v>
                </c:pt>
                <c:pt idx="15410">
                  <c:v>-0.20310737559637401</c:v>
                </c:pt>
                <c:pt idx="15411">
                  <c:v>-0.19865257293542901</c:v>
                </c:pt>
                <c:pt idx="15412">
                  <c:v>-0.20043386195396801</c:v>
                </c:pt>
                <c:pt idx="15413">
                  <c:v>-0.17646795912815999</c:v>
                </c:pt>
                <c:pt idx="15414">
                  <c:v>-0.14569960598748799</c:v>
                </c:pt>
                <c:pt idx="15415">
                  <c:v>-0.14132509464485499</c:v>
                </c:pt>
                <c:pt idx="15416">
                  <c:v>-0.16232109140980799</c:v>
                </c:pt>
                <c:pt idx="15417">
                  <c:v>-0.168448339179263</c:v>
                </c:pt>
                <c:pt idx="15418">
                  <c:v>-0.158234539523505</c:v>
                </c:pt>
                <c:pt idx="15419">
                  <c:v>-0.15522414460150399</c:v>
                </c:pt>
                <c:pt idx="15420">
                  <c:v>-0.177370119101709</c:v>
                </c:pt>
                <c:pt idx="15421">
                  <c:v>-0.196969246842087</c:v>
                </c:pt>
                <c:pt idx="15422">
                  <c:v>-0.20235769419264199</c:v>
                </c:pt>
                <c:pt idx="15423">
                  <c:v>-0.21667109046956001</c:v>
                </c:pt>
                <c:pt idx="15424">
                  <c:v>-0.24464270965714199</c:v>
                </c:pt>
                <c:pt idx="15425">
                  <c:v>-0.25891953891931502</c:v>
                </c:pt>
                <c:pt idx="15426">
                  <c:v>-0.256948859322079</c:v>
                </c:pt>
                <c:pt idx="15427">
                  <c:v>-0.251110111702956</c:v>
                </c:pt>
                <c:pt idx="15428">
                  <c:v>-0.25613316762365901</c:v>
                </c:pt>
                <c:pt idx="15429">
                  <c:v>-0.27622109971991898</c:v>
                </c:pt>
                <c:pt idx="15430">
                  <c:v>-0.28818118179353203</c:v>
                </c:pt>
                <c:pt idx="15431">
                  <c:v>-0.270692046291515</c:v>
                </c:pt>
                <c:pt idx="15432">
                  <c:v>-0.25830332698799902</c:v>
                </c:pt>
                <c:pt idx="15433">
                  <c:v>-0.27939957211810901</c:v>
                </c:pt>
                <c:pt idx="15434">
                  <c:v>-0.30800081288123199</c:v>
                </c:pt>
                <c:pt idx="15435">
                  <c:v>-0.325800533829806</c:v>
                </c:pt>
                <c:pt idx="15436">
                  <c:v>-0.34789447124751399</c:v>
                </c:pt>
                <c:pt idx="15437">
                  <c:v>-0.36544474585201597</c:v>
                </c:pt>
                <c:pt idx="15438">
                  <c:v>-0.37467614992584602</c:v>
                </c:pt>
                <c:pt idx="15439">
                  <c:v>-0.38760500654507202</c:v>
                </c:pt>
                <c:pt idx="15440">
                  <c:v>-0.37547540976353799</c:v>
                </c:pt>
                <c:pt idx="15441">
                  <c:v>-0.36934837276763199</c:v>
                </c:pt>
                <c:pt idx="15442">
                  <c:v>-0.40671109090368401</c:v>
                </c:pt>
                <c:pt idx="15443">
                  <c:v>-0.448478052472637</c:v>
                </c:pt>
                <c:pt idx="15444">
                  <c:v>-0.44815060451966798</c:v>
                </c:pt>
                <c:pt idx="15445">
                  <c:v>-0.415078889196138</c:v>
                </c:pt>
                <c:pt idx="15446">
                  <c:v>-0.40837542710789798</c:v>
                </c:pt>
                <c:pt idx="15447">
                  <c:v>-0.43343423551226501</c:v>
                </c:pt>
                <c:pt idx="15448">
                  <c:v>-0.45367526934580799</c:v>
                </c:pt>
                <c:pt idx="15449">
                  <c:v>-0.43948196865559902</c:v>
                </c:pt>
                <c:pt idx="15450">
                  <c:v>-0.41607375336457098</c:v>
                </c:pt>
                <c:pt idx="15451">
                  <c:v>-0.41455534409629902</c:v>
                </c:pt>
                <c:pt idx="15452">
                  <c:v>-0.41706947805036498</c:v>
                </c:pt>
                <c:pt idx="15453">
                  <c:v>-0.39686680890491699</c:v>
                </c:pt>
                <c:pt idx="15454">
                  <c:v>-0.36411516613810502</c:v>
                </c:pt>
                <c:pt idx="15455">
                  <c:v>-0.360959330875601</c:v>
                </c:pt>
                <c:pt idx="15456">
                  <c:v>-0.38588825031069901</c:v>
                </c:pt>
                <c:pt idx="15457">
                  <c:v>-0.363917925377506</c:v>
                </c:pt>
                <c:pt idx="15458">
                  <c:v>-0.31306053270407103</c:v>
                </c:pt>
                <c:pt idx="15459">
                  <c:v>-0.31254773383733397</c:v>
                </c:pt>
                <c:pt idx="15460">
                  <c:v>-0.37692299586524303</c:v>
                </c:pt>
                <c:pt idx="15461">
                  <c:v>-0.400391572451269</c:v>
                </c:pt>
                <c:pt idx="15462">
                  <c:v>-0.37851637208745997</c:v>
                </c:pt>
                <c:pt idx="15463">
                  <c:v>-0.358001293338645</c:v>
                </c:pt>
                <c:pt idx="15464">
                  <c:v>-0.348344388932673</c:v>
                </c:pt>
                <c:pt idx="15465">
                  <c:v>-0.34655639206155803</c:v>
                </c:pt>
                <c:pt idx="15466">
                  <c:v>-0.36223235114087499</c:v>
                </c:pt>
                <c:pt idx="15467">
                  <c:v>-0.356201104362867</c:v>
                </c:pt>
                <c:pt idx="15468">
                  <c:v>-0.328629584291945</c:v>
                </c:pt>
                <c:pt idx="15469">
                  <c:v>-0.328801068182002</c:v>
                </c:pt>
                <c:pt idx="15470">
                  <c:v>-0.32905240983137601</c:v>
                </c:pt>
                <c:pt idx="15471">
                  <c:v>-0.28805183033676901</c:v>
                </c:pt>
                <c:pt idx="15472">
                  <c:v>-0.24250067263290001</c:v>
                </c:pt>
                <c:pt idx="15473">
                  <c:v>-0.25656117225255998</c:v>
                </c:pt>
                <c:pt idx="15474">
                  <c:v>-0.27552225889073101</c:v>
                </c:pt>
                <c:pt idx="15475">
                  <c:v>-0.26434115232586902</c:v>
                </c:pt>
                <c:pt idx="15476">
                  <c:v>-0.25488307020697198</c:v>
                </c:pt>
                <c:pt idx="15477">
                  <c:v>-0.26362002497958698</c:v>
                </c:pt>
                <c:pt idx="15478">
                  <c:v>-0.26921935803869701</c:v>
                </c:pt>
                <c:pt idx="15479">
                  <c:v>-0.27873040165556501</c:v>
                </c:pt>
                <c:pt idx="15480">
                  <c:v>-0.289583555320859</c:v>
                </c:pt>
                <c:pt idx="15481">
                  <c:v>-0.29557604601896498</c:v>
                </c:pt>
                <c:pt idx="15482">
                  <c:v>-0.29773825374167001</c:v>
                </c:pt>
                <c:pt idx="15483">
                  <c:v>-0.31274050636790202</c:v>
                </c:pt>
                <c:pt idx="15484">
                  <c:v>-0.32414364582791599</c:v>
                </c:pt>
                <c:pt idx="15485">
                  <c:v>-0.31874175559266799</c:v>
                </c:pt>
                <c:pt idx="15486">
                  <c:v>-0.32375101799823303</c:v>
                </c:pt>
                <c:pt idx="15487">
                  <c:v>-0.33712916845325902</c:v>
                </c:pt>
                <c:pt idx="15488">
                  <c:v>-0.33295145673042698</c:v>
                </c:pt>
                <c:pt idx="15489">
                  <c:v>-0.320699511463516</c:v>
                </c:pt>
                <c:pt idx="15490">
                  <c:v>-0.33284433595872498</c:v>
                </c:pt>
                <c:pt idx="15491">
                  <c:v>-0.35056570316083902</c:v>
                </c:pt>
                <c:pt idx="15492">
                  <c:v>-0.33281882755076703</c:v>
                </c:pt>
                <c:pt idx="15493">
                  <c:v>-0.30599680852463901</c:v>
                </c:pt>
                <c:pt idx="15494">
                  <c:v>-0.31285840651145203</c:v>
                </c:pt>
                <c:pt idx="15495">
                  <c:v>-0.323865468052218</c:v>
                </c:pt>
                <c:pt idx="15496">
                  <c:v>-0.31189370400386401</c:v>
                </c:pt>
                <c:pt idx="15497">
                  <c:v>-0.29407275681757</c:v>
                </c:pt>
                <c:pt idx="15498">
                  <c:v>-0.29172469770222098</c:v>
                </c:pt>
                <c:pt idx="15499">
                  <c:v>-0.29370021892338999</c:v>
                </c:pt>
                <c:pt idx="15500">
                  <c:v>-0.27491099738480701</c:v>
                </c:pt>
                <c:pt idx="15501">
                  <c:v>-0.249439546798043</c:v>
                </c:pt>
                <c:pt idx="15502">
                  <c:v>-0.237345864583005</c:v>
                </c:pt>
                <c:pt idx="15503">
                  <c:v>-0.24588440498530401</c:v>
                </c:pt>
                <c:pt idx="15504">
                  <c:v>-0.25911187049564399</c:v>
                </c:pt>
                <c:pt idx="15505">
                  <c:v>-0.26759369834229502</c:v>
                </c:pt>
                <c:pt idx="15506">
                  <c:v>-0.27249598860635099</c:v>
                </c:pt>
                <c:pt idx="15507">
                  <c:v>-0.28034133503973602</c:v>
                </c:pt>
                <c:pt idx="15508">
                  <c:v>-0.280966061562821</c:v>
                </c:pt>
                <c:pt idx="15509">
                  <c:v>-0.28977501632380098</c:v>
                </c:pt>
                <c:pt idx="15510">
                  <c:v>-0.33138590517893302</c:v>
                </c:pt>
                <c:pt idx="15511">
                  <c:v>-0.37896815932396</c:v>
                </c:pt>
                <c:pt idx="15512">
                  <c:v>-0.38199087750246002</c:v>
                </c:pt>
                <c:pt idx="15513">
                  <c:v>-0.368354890307102</c:v>
                </c:pt>
                <c:pt idx="15514">
                  <c:v>-0.407900997857922</c:v>
                </c:pt>
                <c:pt idx="15515">
                  <c:v>-0.461163683866743</c:v>
                </c:pt>
                <c:pt idx="15516">
                  <c:v>-0.452997422831458</c:v>
                </c:pt>
                <c:pt idx="15517">
                  <c:v>-0.42601986053094199</c:v>
                </c:pt>
                <c:pt idx="15518">
                  <c:v>-0.45531707114599801</c:v>
                </c:pt>
                <c:pt idx="15519">
                  <c:v>-0.51357068491893099</c:v>
                </c:pt>
                <c:pt idx="15520">
                  <c:v>-0.50902427756488999</c:v>
                </c:pt>
                <c:pt idx="15521">
                  <c:v>-0.44768139872047602</c:v>
                </c:pt>
                <c:pt idx="15522">
                  <c:v>-0.435161460593121</c:v>
                </c:pt>
                <c:pt idx="15523">
                  <c:v>-0.47813860040031297</c:v>
                </c:pt>
                <c:pt idx="15524">
                  <c:v>-0.49399788281044699</c:v>
                </c:pt>
                <c:pt idx="15525">
                  <c:v>-0.45054265907924601</c:v>
                </c:pt>
                <c:pt idx="15526">
                  <c:v>-0.41666587685196499</c:v>
                </c:pt>
                <c:pt idx="15527">
                  <c:v>-0.43114422905432498</c:v>
                </c:pt>
                <c:pt idx="15528">
                  <c:v>-0.44666905429301101</c:v>
                </c:pt>
                <c:pt idx="15529">
                  <c:v>-0.41142864941610902</c:v>
                </c:pt>
                <c:pt idx="15530">
                  <c:v>-0.38306463221883202</c:v>
                </c:pt>
                <c:pt idx="15531">
                  <c:v>-0.40534903456943899</c:v>
                </c:pt>
                <c:pt idx="15532">
                  <c:v>-0.43761902586061302</c:v>
                </c:pt>
                <c:pt idx="15533">
                  <c:v>-0.42262242104533199</c:v>
                </c:pt>
                <c:pt idx="15534">
                  <c:v>-0.40633021314329199</c:v>
                </c:pt>
                <c:pt idx="15535">
                  <c:v>-0.426513296546914</c:v>
                </c:pt>
                <c:pt idx="15536">
                  <c:v>-0.45544735279818799</c:v>
                </c:pt>
                <c:pt idx="15537">
                  <c:v>-0.45075297958823002</c:v>
                </c:pt>
                <c:pt idx="15538">
                  <c:v>-0.42683589953907097</c:v>
                </c:pt>
                <c:pt idx="15539">
                  <c:v>-0.42910737002074401</c:v>
                </c:pt>
                <c:pt idx="15540">
                  <c:v>-0.45978927586929702</c:v>
                </c:pt>
                <c:pt idx="15541">
                  <c:v>-0.477620337246008</c:v>
                </c:pt>
                <c:pt idx="15542">
                  <c:v>-0.46476554900129902</c:v>
                </c:pt>
                <c:pt idx="15543">
                  <c:v>-0.43991564651460602</c:v>
                </c:pt>
                <c:pt idx="15544">
                  <c:v>-0.43080872597084802</c:v>
                </c:pt>
                <c:pt idx="15545">
                  <c:v>-0.45100372946018302</c:v>
                </c:pt>
                <c:pt idx="15546">
                  <c:v>-0.46630714235595799</c:v>
                </c:pt>
                <c:pt idx="15547">
                  <c:v>-0.44249677560304601</c:v>
                </c:pt>
                <c:pt idx="15548">
                  <c:v>-0.39855390204510799</c:v>
                </c:pt>
                <c:pt idx="15549">
                  <c:v>-0.39116871518086699</c:v>
                </c:pt>
                <c:pt idx="15550">
                  <c:v>-0.42071318624638798</c:v>
                </c:pt>
                <c:pt idx="15551">
                  <c:v>-0.420645057034505</c:v>
                </c:pt>
                <c:pt idx="15552">
                  <c:v>-0.36635256871983302</c:v>
                </c:pt>
                <c:pt idx="15553">
                  <c:v>-0.33869371466528198</c:v>
                </c:pt>
                <c:pt idx="15554">
                  <c:v>-0.37157723915510099</c:v>
                </c:pt>
                <c:pt idx="15555">
                  <c:v>-0.39506376172977298</c:v>
                </c:pt>
                <c:pt idx="15556">
                  <c:v>-0.353429146132896</c:v>
                </c:pt>
                <c:pt idx="15557">
                  <c:v>-0.291274274742363</c:v>
                </c:pt>
                <c:pt idx="15558">
                  <c:v>-0.293516090376158</c:v>
                </c:pt>
                <c:pt idx="15559">
                  <c:v>-0.331766820891573</c:v>
                </c:pt>
                <c:pt idx="15560">
                  <c:v>-0.32465060583120903</c:v>
                </c:pt>
                <c:pt idx="15561">
                  <c:v>-0.27027858639067398</c:v>
                </c:pt>
                <c:pt idx="15562">
                  <c:v>-0.239045445307283</c:v>
                </c:pt>
                <c:pt idx="15563">
                  <c:v>-0.25218125151187099</c:v>
                </c:pt>
                <c:pt idx="15564">
                  <c:v>-0.267030999440379</c:v>
                </c:pt>
                <c:pt idx="15565">
                  <c:v>-0.24311277233880399</c:v>
                </c:pt>
                <c:pt idx="15566">
                  <c:v>-0.194788573656069</c:v>
                </c:pt>
                <c:pt idx="15567">
                  <c:v>-0.18114168900876801</c:v>
                </c:pt>
                <c:pt idx="15568">
                  <c:v>-0.21358735755046601</c:v>
                </c:pt>
                <c:pt idx="15569">
                  <c:v>-0.241321612354568</c:v>
                </c:pt>
                <c:pt idx="15570">
                  <c:v>-0.21601913537926901</c:v>
                </c:pt>
                <c:pt idx="15571">
                  <c:v>-0.173397168325124</c:v>
                </c:pt>
                <c:pt idx="15572">
                  <c:v>-0.18980581478857</c:v>
                </c:pt>
                <c:pt idx="15573">
                  <c:v>-0.226199606120189</c:v>
                </c:pt>
                <c:pt idx="15574">
                  <c:v>-0.20945425274021501</c:v>
                </c:pt>
                <c:pt idx="15575">
                  <c:v>-0.17134262266625899</c:v>
                </c:pt>
                <c:pt idx="15576">
                  <c:v>-0.17425311416127401</c:v>
                </c:pt>
                <c:pt idx="15577">
                  <c:v>-0.209016780049324</c:v>
                </c:pt>
                <c:pt idx="15578">
                  <c:v>-0.213098410547957</c:v>
                </c:pt>
                <c:pt idx="15579">
                  <c:v>-0.17874559392419001</c:v>
                </c:pt>
                <c:pt idx="15580">
                  <c:v>-0.158954253544493</c:v>
                </c:pt>
                <c:pt idx="15581">
                  <c:v>-0.173452283866254</c:v>
                </c:pt>
                <c:pt idx="15582">
                  <c:v>-0.198153451940243</c:v>
                </c:pt>
                <c:pt idx="15583">
                  <c:v>-0.203314272976058</c:v>
                </c:pt>
                <c:pt idx="15584">
                  <c:v>-0.18954753178553499</c:v>
                </c:pt>
                <c:pt idx="15585">
                  <c:v>-0.180443835375626</c:v>
                </c:pt>
                <c:pt idx="15586">
                  <c:v>-0.197360176802618</c:v>
                </c:pt>
                <c:pt idx="15587">
                  <c:v>-0.20651979055557401</c:v>
                </c:pt>
                <c:pt idx="15588">
                  <c:v>-0.18741506864756699</c:v>
                </c:pt>
                <c:pt idx="15589">
                  <c:v>-0.16744567996704501</c:v>
                </c:pt>
                <c:pt idx="15590">
                  <c:v>-0.18573495036486001</c:v>
                </c:pt>
                <c:pt idx="15591">
                  <c:v>-0.213368076288418</c:v>
                </c:pt>
                <c:pt idx="15592">
                  <c:v>-0.21447705912225901</c:v>
                </c:pt>
                <c:pt idx="15593">
                  <c:v>-0.20508199512522601</c:v>
                </c:pt>
                <c:pt idx="15594">
                  <c:v>-0.21898352397857901</c:v>
                </c:pt>
                <c:pt idx="15595">
                  <c:v>-0.233596643289843</c:v>
                </c:pt>
                <c:pt idx="15596">
                  <c:v>-0.231176397911212</c:v>
                </c:pt>
                <c:pt idx="15597">
                  <c:v>-0.230914067954756</c:v>
                </c:pt>
                <c:pt idx="15598">
                  <c:v>-0.24752636223570301</c:v>
                </c:pt>
                <c:pt idx="15599">
                  <c:v>-0.260341894211848</c:v>
                </c:pt>
                <c:pt idx="15600">
                  <c:v>-0.25072031516083298</c:v>
                </c:pt>
                <c:pt idx="15601">
                  <c:v>-0.24304565648188201</c:v>
                </c:pt>
                <c:pt idx="15602">
                  <c:v>-0.24189045916784799</c:v>
                </c:pt>
                <c:pt idx="15603">
                  <c:v>-0.225084515391756</c:v>
                </c:pt>
                <c:pt idx="15604">
                  <c:v>-0.21573294863475201</c:v>
                </c:pt>
                <c:pt idx="15605">
                  <c:v>-0.21786681619710099</c:v>
                </c:pt>
                <c:pt idx="15606">
                  <c:v>-0.210216016652054</c:v>
                </c:pt>
                <c:pt idx="15607">
                  <c:v>-0.185766064032719</c:v>
                </c:pt>
                <c:pt idx="15608">
                  <c:v>-0.18105899412100199</c:v>
                </c:pt>
                <c:pt idx="15609">
                  <c:v>-0.188094087554532</c:v>
                </c:pt>
                <c:pt idx="15610">
                  <c:v>-0.17386016856636299</c:v>
                </c:pt>
                <c:pt idx="15611">
                  <c:v>-0.147669056072743</c:v>
                </c:pt>
                <c:pt idx="15612">
                  <c:v>-0.14469605873222199</c:v>
                </c:pt>
                <c:pt idx="15613">
                  <c:v>-0.15863278434972</c:v>
                </c:pt>
                <c:pt idx="15614">
                  <c:v>-0.15935672606803999</c:v>
                </c:pt>
                <c:pt idx="15615">
                  <c:v>-0.15497470144765599</c:v>
                </c:pt>
                <c:pt idx="15616">
                  <c:v>-0.14458911088877299</c:v>
                </c:pt>
                <c:pt idx="15617">
                  <c:v>-0.13063488146727301</c:v>
                </c:pt>
                <c:pt idx="15618">
                  <c:v>-0.132047824885489</c:v>
                </c:pt>
                <c:pt idx="15619">
                  <c:v>-0.149557900206332</c:v>
                </c:pt>
                <c:pt idx="15620">
                  <c:v>-0.13933488611095801</c:v>
                </c:pt>
                <c:pt idx="15621">
                  <c:v>-0.115860815162477</c:v>
                </c:pt>
                <c:pt idx="15622">
                  <c:v>-0.115166615585735</c:v>
                </c:pt>
                <c:pt idx="15623">
                  <c:v>-0.14866902203493701</c:v>
                </c:pt>
                <c:pt idx="15624">
                  <c:v>-0.14812365628460999</c:v>
                </c:pt>
                <c:pt idx="15625">
                  <c:v>-0.107740218221465</c:v>
                </c:pt>
                <c:pt idx="15626">
                  <c:v>-9.7417026056575595E-2</c:v>
                </c:pt>
                <c:pt idx="15627">
                  <c:v>-0.13073277846041201</c:v>
                </c:pt>
                <c:pt idx="15628">
                  <c:v>-0.148686791093666</c:v>
                </c:pt>
                <c:pt idx="15629">
                  <c:v>-0.123205475809868</c:v>
                </c:pt>
                <c:pt idx="15630">
                  <c:v>-8.1288090509985894E-2</c:v>
                </c:pt>
                <c:pt idx="15631">
                  <c:v>-7.6284679322725396E-2</c:v>
                </c:pt>
                <c:pt idx="15632">
                  <c:v>-0.10406806862079</c:v>
                </c:pt>
                <c:pt idx="15633">
                  <c:v>-0.1273604036964</c:v>
                </c:pt>
                <c:pt idx="15634">
                  <c:v>-0.10031864456999499</c:v>
                </c:pt>
                <c:pt idx="15635">
                  <c:v>-6.4347259791986702E-2</c:v>
                </c:pt>
                <c:pt idx="15636">
                  <c:v>-8.5088900501943898E-2</c:v>
                </c:pt>
                <c:pt idx="15637">
                  <c:v>-0.12428585581960699</c:v>
                </c:pt>
                <c:pt idx="15638">
                  <c:v>-0.114227243889445</c:v>
                </c:pt>
                <c:pt idx="15639">
                  <c:v>-7.2504810965909799E-2</c:v>
                </c:pt>
                <c:pt idx="15640">
                  <c:v>-7.59105996625066E-2</c:v>
                </c:pt>
                <c:pt idx="15641">
                  <c:v>-0.135349838568942</c:v>
                </c:pt>
                <c:pt idx="15642">
                  <c:v>-0.17284905804291301</c:v>
                </c:pt>
                <c:pt idx="15643">
                  <c:v>-0.14331957090547501</c:v>
                </c:pt>
                <c:pt idx="15644">
                  <c:v>-0.100190124464518</c:v>
                </c:pt>
                <c:pt idx="15645">
                  <c:v>-0.104039357912228</c:v>
                </c:pt>
                <c:pt idx="15646">
                  <c:v>-0.141060968572674</c:v>
                </c:pt>
                <c:pt idx="15647">
                  <c:v>-0.16199730978524901</c:v>
                </c:pt>
                <c:pt idx="15648">
                  <c:v>-0.14793808595595601</c:v>
                </c:pt>
                <c:pt idx="15649">
                  <c:v>-0.13612469296532401</c:v>
                </c:pt>
                <c:pt idx="15650">
                  <c:v>-0.16007738308834901</c:v>
                </c:pt>
                <c:pt idx="15651">
                  <c:v>-0.19107056517006499</c:v>
                </c:pt>
                <c:pt idx="15652">
                  <c:v>-0.18580441849621801</c:v>
                </c:pt>
                <c:pt idx="15653">
                  <c:v>-0.163061300022945</c:v>
                </c:pt>
                <c:pt idx="15654">
                  <c:v>-0.16784185597467099</c:v>
                </c:pt>
                <c:pt idx="15655">
                  <c:v>-0.19943498315956201</c:v>
                </c:pt>
                <c:pt idx="15656">
                  <c:v>-0.20807325594915899</c:v>
                </c:pt>
                <c:pt idx="15657">
                  <c:v>-0.18814170979754799</c:v>
                </c:pt>
                <c:pt idx="15658">
                  <c:v>-0.174529030961878</c:v>
                </c:pt>
                <c:pt idx="15659">
                  <c:v>-0.16845615163583699</c:v>
                </c:pt>
                <c:pt idx="15660">
                  <c:v>-0.15182768905412999</c:v>
                </c:pt>
                <c:pt idx="15661">
                  <c:v>-0.13162229923608401</c:v>
                </c:pt>
                <c:pt idx="15662">
                  <c:v>-0.12816051450147301</c:v>
                </c:pt>
                <c:pt idx="15663">
                  <c:v>-0.120120812098491</c:v>
                </c:pt>
                <c:pt idx="15664">
                  <c:v>-9.8091696033890202E-2</c:v>
                </c:pt>
                <c:pt idx="15665">
                  <c:v>-8.3167595782470002E-2</c:v>
                </c:pt>
                <c:pt idx="15666">
                  <c:v>-0.104598577541025</c:v>
                </c:pt>
                <c:pt idx="15667">
                  <c:v>-0.126051342198991</c:v>
                </c:pt>
                <c:pt idx="15668">
                  <c:v>-0.115326251783301</c:v>
                </c:pt>
                <c:pt idx="15669">
                  <c:v>-0.108351727451463</c:v>
                </c:pt>
                <c:pt idx="15670">
                  <c:v>-0.128114326623602</c:v>
                </c:pt>
                <c:pt idx="15671">
                  <c:v>-0.15164429117965</c:v>
                </c:pt>
                <c:pt idx="15672">
                  <c:v>-0.137733644455863</c:v>
                </c:pt>
                <c:pt idx="15673">
                  <c:v>-9.3453379733063002E-2</c:v>
                </c:pt>
                <c:pt idx="15674">
                  <c:v>-6.9523330277945605E-2</c:v>
                </c:pt>
                <c:pt idx="15675">
                  <c:v>-7.8543565599431903E-2</c:v>
                </c:pt>
                <c:pt idx="15676">
                  <c:v>-8.8704995696275504E-2</c:v>
                </c:pt>
                <c:pt idx="15677">
                  <c:v>-6.82102163482909E-2</c:v>
                </c:pt>
                <c:pt idx="15678">
                  <c:v>-3.7056309802721898E-2</c:v>
                </c:pt>
                <c:pt idx="15679">
                  <c:v>-2.4614660851966601E-2</c:v>
                </c:pt>
                <c:pt idx="15680">
                  <c:v>-1.37655985000435E-2</c:v>
                </c:pt>
                <c:pt idx="15681">
                  <c:v>3.1790125920508602E-2</c:v>
                </c:pt>
                <c:pt idx="15682">
                  <c:v>7.4590497326312205E-2</c:v>
                </c:pt>
                <c:pt idx="15683">
                  <c:v>5.3952522360077602E-2</c:v>
                </c:pt>
                <c:pt idx="15684">
                  <c:v>1.1835968846014499E-3</c:v>
                </c:pt>
                <c:pt idx="15685">
                  <c:v>3.1315411932268901E-3</c:v>
                </c:pt>
                <c:pt idx="15686">
                  <c:v>5.4551605392219898E-2</c:v>
                </c:pt>
                <c:pt idx="15687">
                  <c:v>6.0106223105194E-2</c:v>
                </c:pt>
                <c:pt idx="15688">
                  <c:v>7.5407341321209699E-3</c:v>
                </c:pt>
                <c:pt idx="15689">
                  <c:v>-6.3669205297571798E-3</c:v>
                </c:pt>
                <c:pt idx="15690">
                  <c:v>4.21979381006281E-2</c:v>
                </c:pt>
                <c:pt idx="15691">
                  <c:v>4.9246360207263203E-2</c:v>
                </c:pt>
                <c:pt idx="15692">
                  <c:v>-1.9092847470801599E-2</c:v>
                </c:pt>
                <c:pt idx="15693">
                  <c:v>-7.7993781014185901E-2</c:v>
                </c:pt>
                <c:pt idx="15694">
                  <c:v>-5.9276804692387899E-2</c:v>
                </c:pt>
                <c:pt idx="15695">
                  <c:v>-2.3473744975007E-2</c:v>
                </c:pt>
                <c:pt idx="15696">
                  <c:v>-2.8019333524355199E-2</c:v>
                </c:pt>
                <c:pt idx="15697">
                  <c:v>-4.95831628473411E-2</c:v>
                </c:pt>
                <c:pt idx="15698">
                  <c:v>-6.0294283480629901E-2</c:v>
                </c:pt>
                <c:pt idx="15699">
                  <c:v>-6.5411902337132205E-2</c:v>
                </c:pt>
                <c:pt idx="15700">
                  <c:v>-7.1720699400770999E-2</c:v>
                </c:pt>
                <c:pt idx="15701">
                  <c:v>-7.8438625771525397E-2</c:v>
                </c:pt>
                <c:pt idx="15702">
                  <c:v>-7.59986356293893E-2</c:v>
                </c:pt>
                <c:pt idx="15703">
                  <c:v>-6.5069282038280093E-2</c:v>
                </c:pt>
                <c:pt idx="15704">
                  <c:v>-5.52612392950209E-2</c:v>
                </c:pt>
                <c:pt idx="15705">
                  <c:v>-5.8389808329025003E-2</c:v>
                </c:pt>
                <c:pt idx="15706">
                  <c:v>-5.94108843180833E-2</c:v>
                </c:pt>
                <c:pt idx="15707">
                  <c:v>-5.6189693772694199E-2</c:v>
                </c:pt>
                <c:pt idx="15708">
                  <c:v>-6.1756440049208501E-2</c:v>
                </c:pt>
                <c:pt idx="15709">
                  <c:v>-6.0485568474405199E-2</c:v>
                </c:pt>
                <c:pt idx="15710">
                  <c:v>-3.74074840366347E-2</c:v>
                </c:pt>
                <c:pt idx="15711">
                  <c:v>-1.41779992383419E-2</c:v>
                </c:pt>
                <c:pt idx="15712">
                  <c:v>-5.8399285809969097E-3</c:v>
                </c:pt>
                <c:pt idx="15713">
                  <c:v>3.3893251800804999E-3</c:v>
                </c:pt>
                <c:pt idx="15714">
                  <c:v>3.1192818656307901E-2</c:v>
                </c:pt>
                <c:pt idx="15715">
                  <c:v>4.0448945694265603E-2</c:v>
                </c:pt>
                <c:pt idx="15716">
                  <c:v>3.02223508884935E-2</c:v>
                </c:pt>
                <c:pt idx="15717">
                  <c:v>3.7849957350942903E-2</c:v>
                </c:pt>
                <c:pt idx="15718">
                  <c:v>6.9700025654526598E-2</c:v>
                </c:pt>
                <c:pt idx="15719">
                  <c:v>8.0864184340939005E-2</c:v>
                </c:pt>
                <c:pt idx="15720">
                  <c:v>5.9900242914210297E-2</c:v>
                </c:pt>
                <c:pt idx="15721">
                  <c:v>5.7892859594659202E-2</c:v>
                </c:pt>
                <c:pt idx="15722">
                  <c:v>8.2456528221428002E-2</c:v>
                </c:pt>
                <c:pt idx="15723">
                  <c:v>8.2399416033410902E-2</c:v>
                </c:pt>
                <c:pt idx="15724">
                  <c:v>5.27342623192339E-2</c:v>
                </c:pt>
                <c:pt idx="15725">
                  <c:v>3.4833717591794697E-2</c:v>
                </c:pt>
                <c:pt idx="15726">
                  <c:v>4.2631307615152901E-2</c:v>
                </c:pt>
                <c:pt idx="15727">
                  <c:v>3.3249953309180499E-2</c:v>
                </c:pt>
                <c:pt idx="15728">
                  <c:v>3.5799231945219299E-3</c:v>
                </c:pt>
                <c:pt idx="15729">
                  <c:v>-2.51459922396861E-2</c:v>
                </c:pt>
                <c:pt idx="15730">
                  <c:v>-2.5422437705174099E-2</c:v>
                </c:pt>
                <c:pt idx="15731">
                  <c:v>-2.7684812504162399E-2</c:v>
                </c:pt>
                <c:pt idx="15732">
                  <c:v>-4.24754821211763E-2</c:v>
                </c:pt>
                <c:pt idx="15733">
                  <c:v>-3.80522567579646E-2</c:v>
                </c:pt>
                <c:pt idx="15734">
                  <c:v>-4.81846954238562E-2</c:v>
                </c:pt>
                <c:pt idx="15735">
                  <c:v>-7.3034284163270499E-2</c:v>
                </c:pt>
                <c:pt idx="15736">
                  <c:v>-5.5795375872435202E-2</c:v>
                </c:pt>
                <c:pt idx="15737">
                  <c:v>-2.3911821522233298E-3</c:v>
                </c:pt>
                <c:pt idx="15738">
                  <c:v>2.3469465935647801E-2</c:v>
                </c:pt>
                <c:pt idx="15739">
                  <c:v>3.1572427163439401E-2</c:v>
                </c:pt>
                <c:pt idx="15740">
                  <c:v>4.3168592995513601E-2</c:v>
                </c:pt>
                <c:pt idx="15741">
                  <c:v>4.7585587143970501E-2</c:v>
                </c:pt>
                <c:pt idx="15742">
                  <c:v>6.0261876238911299E-2</c:v>
                </c:pt>
                <c:pt idx="15743">
                  <c:v>7.2551573500035701E-2</c:v>
                </c:pt>
                <c:pt idx="15744">
                  <c:v>7.0030703945150194E-2</c:v>
                </c:pt>
                <c:pt idx="15745">
                  <c:v>6.7145085777028102E-2</c:v>
                </c:pt>
                <c:pt idx="15746">
                  <c:v>7.4144096810044802E-2</c:v>
                </c:pt>
                <c:pt idx="15747">
                  <c:v>6.7098262329238795E-2</c:v>
                </c:pt>
                <c:pt idx="15748">
                  <c:v>4.1267382538038001E-2</c:v>
                </c:pt>
                <c:pt idx="15749">
                  <c:v>1.5323346356652201E-2</c:v>
                </c:pt>
                <c:pt idx="15750" formatCode="0.00E+00">
                  <c:v>6.7342448232921001E-5</c:v>
                </c:pt>
                <c:pt idx="15751">
                  <c:v>-6.3985317361812096E-3</c:v>
                </c:pt>
                <c:pt idx="15752">
                  <c:v>1.5370204020967999E-3</c:v>
                </c:pt>
                <c:pt idx="15753">
                  <c:v>1.6917115028121502E-2</c:v>
                </c:pt>
                <c:pt idx="15754">
                  <c:v>-3.5257239257475699E-3</c:v>
                </c:pt>
                <c:pt idx="15755">
                  <c:v>-7.8066516370426997E-2</c:v>
                </c:pt>
                <c:pt idx="15756">
                  <c:v>-0.11148824237025599</c:v>
                </c:pt>
                <c:pt idx="15757">
                  <c:v>-6.7303759541715594E-2</c:v>
                </c:pt>
                <c:pt idx="15758">
                  <c:v>-3.4124004280556598E-2</c:v>
                </c:pt>
                <c:pt idx="15759">
                  <c:v>-0.11850145834568999</c:v>
                </c:pt>
                <c:pt idx="15760">
                  <c:v>-0.228257746341995</c:v>
                </c:pt>
                <c:pt idx="15761">
                  <c:v>-0.20563476697549199</c:v>
                </c:pt>
                <c:pt idx="15762">
                  <c:v>-4.3676007531189498E-2</c:v>
                </c:pt>
                <c:pt idx="15763">
                  <c:v>-1.0750683648154701E-2</c:v>
                </c:pt>
                <c:pt idx="15764">
                  <c:v>-0.16354665103000299</c:v>
                </c:pt>
                <c:pt idx="15765">
                  <c:v>-0.26108681126953498</c:v>
                </c:pt>
                <c:pt idx="15766">
                  <c:v>-9.9199889540670896E-2</c:v>
                </c:pt>
                <c:pt idx="15767">
                  <c:v>8.5134018246733903E-2</c:v>
                </c:pt>
                <c:pt idx="15768">
                  <c:v>3.7786883506569703E-2</c:v>
                </c:pt>
                <c:pt idx="15769">
                  <c:v>-0.113999632092202</c:v>
                </c:pt>
                <c:pt idx="15770">
                  <c:v>-8.6663779995120593E-2</c:v>
                </c:pt>
                <c:pt idx="15771">
                  <c:v>7.4616615426293706E-2</c:v>
                </c:pt>
                <c:pt idx="15772">
                  <c:v>0.133106343321784</c:v>
                </c:pt>
                <c:pt idx="15773">
                  <c:v>1.3872817558407699E-2</c:v>
                </c:pt>
                <c:pt idx="15774">
                  <c:v>-7.7632258734240595E-2</c:v>
                </c:pt>
                <c:pt idx="15775">
                  <c:v>-4.7997301816735602E-3</c:v>
                </c:pt>
                <c:pt idx="15776">
                  <c:v>9.7303646710599795E-2</c:v>
                </c:pt>
                <c:pt idx="15777">
                  <c:v>5.5135647765212001E-2</c:v>
                </c:pt>
                <c:pt idx="15778">
                  <c:v>-6.1031089293578498E-2</c:v>
                </c:pt>
                <c:pt idx="15779">
                  <c:v>-8.8657439260515503E-2</c:v>
                </c:pt>
                <c:pt idx="15780">
                  <c:v>-1.70077356400497E-2</c:v>
                </c:pt>
                <c:pt idx="15781">
                  <c:v>1.39664011409905E-2</c:v>
                </c:pt>
                <c:pt idx="15782">
                  <c:v>-4.32413895528043E-2</c:v>
                </c:pt>
                <c:pt idx="15783">
                  <c:v>-9.5431695142337902E-2</c:v>
                </c:pt>
                <c:pt idx="15784">
                  <c:v>-8.1717543770821494E-2</c:v>
                </c:pt>
                <c:pt idx="15785">
                  <c:v>-5.7755987533027998E-2</c:v>
                </c:pt>
                <c:pt idx="15786">
                  <c:v>-7.3375582244096904E-2</c:v>
                </c:pt>
                <c:pt idx="15787">
                  <c:v>-0.109367359839041</c:v>
                </c:pt>
                <c:pt idx="15788">
                  <c:v>-0.11713031461317699</c:v>
                </c:pt>
                <c:pt idx="15789">
                  <c:v>-0.107496222988288</c:v>
                </c:pt>
                <c:pt idx="15790">
                  <c:v>-9.4438340189725495E-2</c:v>
                </c:pt>
                <c:pt idx="15791">
                  <c:v>-0.101023918373243</c:v>
                </c:pt>
                <c:pt idx="15792">
                  <c:v>-0.12083607789418201</c:v>
                </c:pt>
                <c:pt idx="15793">
                  <c:v>-0.14356772418042801</c:v>
                </c:pt>
                <c:pt idx="15794">
                  <c:v>-0.140429434513237</c:v>
                </c:pt>
                <c:pt idx="15795">
                  <c:v>-0.131747704330507</c:v>
                </c:pt>
                <c:pt idx="15796">
                  <c:v>-0.14143931625602499</c:v>
                </c:pt>
                <c:pt idx="15797">
                  <c:v>-0.15788761702845</c:v>
                </c:pt>
                <c:pt idx="15798">
                  <c:v>-0.15825117094340099</c:v>
                </c:pt>
                <c:pt idx="15799">
                  <c:v>-0.16169820246946601</c:v>
                </c:pt>
                <c:pt idx="15800">
                  <c:v>-0.16713797449850101</c:v>
                </c:pt>
                <c:pt idx="15801">
                  <c:v>-0.16929804861433601</c:v>
                </c:pt>
                <c:pt idx="15802">
                  <c:v>-0.15817856812213901</c:v>
                </c:pt>
                <c:pt idx="15803">
                  <c:v>-0.14008873389957399</c:v>
                </c:pt>
                <c:pt idx="15804">
                  <c:v>-0.13770221510435399</c:v>
                </c:pt>
                <c:pt idx="15805">
                  <c:v>-0.150560766995425</c:v>
                </c:pt>
                <c:pt idx="15806">
                  <c:v>-0.15519216522938001</c:v>
                </c:pt>
                <c:pt idx="15807">
                  <c:v>-0.150443724441231</c:v>
                </c:pt>
                <c:pt idx="15808">
                  <c:v>-0.162023524349621</c:v>
                </c:pt>
                <c:pt idx="15809">
                  <c:v>-0.19351635709364201</c:v>
                </c:pt>
                <c:pt idx="15810">
                  <c:v>-0.214567741611119</c:v>
                </c:pt>
                <c:pt idx="15811">
                  <c:v>-0.221907342760886</c:v>
                </c:pt>
                <c:pt idx="15812">
                  <c:v>-0.22890094116797799</c:v>
                </c:pt>
                <c:pt idx="15813">
                  <c:v>-0.25141420019167499</c:v>
                </c:pt>
                <c:pt idx="15814">
                  <c:v>-0.27417744799566801</c:v>
                </c:pt>
                <c:pt idx="15815">
                  <c:v>-0.27724512159409098</c:v>
                </c:pt>
                <c:pt idx="15816">
                  <c:v>-0.26657802864678998</c:v>
                </c:pt>
                <c:pt idx="15817">
                  <c:v>-0.26191893255764798</c:v>
                </c:pt>
                <c:pt idx="15818">
                  <c:v>-0.28640155241549697</c:v>
                </c:pt>
                <c:pt idx="15819">
                  <c:v>-0.31491339575023802</c:v>
                </c:pt>
                <c:pt idx="15820">
                  <c:v>-0.319172869616693</c:v>
                </c:pt>
                <c:pt idx="15821">
                  <c:v>-0.31023683133770402</c:v>
                </c:pt>
                <c:pt idx="15822">
                  <c:v>-0.312980451077294</c:v>
                </c:pt>
                <c:pt idx="15823">
                  <c:v>-0.33404344923337698</c:v>
                </c:pt>
                <c:pt idx="15824">
                  <c:v>-0.35062411698680701</c:v>
                </c:pt>
                <c:pt idx="15825">
                  <c:v>-0.36114291227164502</c:v>
                </c:pt>
                <c:pt idx="15826">
                  <c:v>-0.36697611340400699</c:v>
                </c:pt>
                <c:pt idx="15827">
                  <c:v>-0.37626739284814897</c:v>
                </c:pt>
                <c:pt idx="15828">
                  <c:v>-0.38585640012755101</c:v>
                </c:pt>
                <c:pt idx="15829">
                  <c:v>-0.37008822291036803</c:v>
                </c:pt>
                <c:pt idx="15830">
                  <c:v>-0.33859287459756598</c:v>
                </c:pt>
                <c:pt idx="15831">
                  <c:v>-0.32609400583771703</c:v>
                </c:pt>
                <c:pt idx="15832">
                  <c:v>-0.34445845304946898</c:v>
                </c:pt>
                <c:pt idx="15833">
                  <c:v>-0.36344050447331699</c:v>
                </c:pt>
                <c:pt idx="15834">
                  <c:v>-0.34775984078623801</c:v>
                </c:pt>
                <c:pt idx="15835">
                  <c:v>-0.31830919889489401</c:v>
                </c:pt>
                <c:pt idx="15836">
                  <c:v>-0.31137343343726798</c:v>
                </c:pt>
                <c:pt idx="15837">
                  <c:v>-0.32545371777868498</c:v>
                </c:pt>
                <c:pt idx="15838">
                  <c:v>-0.33493681678436299</c:v>
                </c:pt>
                <c:pt idx="15839">
                  <c:v>-0.33469505169352898</c:v>
                </c:pt>
                <c:pt idx="15840">
                  <c:v>-0.34347312740157998</c:v>
                </c:pt>
                <c:pt idx="15841">
                  <c:v>-0.381734885289091</c:v>
                </c:pt>
                <c:pt idx="15842">
                  <c:v>-0.41574796105857098</c:v>
                </c:pt>
                <c:pt idx="15843">
                  <c:v>-0.40959707215074498</c:v>
                </c:pt>
                <c:pt idx="15844">
                  <c:v>-0.38039097195542099</c:v>
                </c:pt>
                <c:pt idx="15845">
                  <c:v>-0.37772212873994698</c:v>
                </c:pt>
                <c:pt idx="15846">
                  <c:v>-0.42132390241266598</c:v>
                </c:pt>
                <c:pt idx="15847">
                  <c:v>-0.44339141997988901</c:v>
                </c:pt>
                <c:pt idx="15848">
                  <c:v>-0.41643737350753401</c:v>
                </c:pt>
                <c:pt idx="15849">
                  <c:v>-0.385498361813915</c:v>
                </c:pt>
                <c:pt idx="15850">
                  <c:v>-0.38536428999935801</c:v>
                </c:pt>
                <c:pt idx="15851">
                  <c:v>-0.392826041832393</c:v>
                </c:pt>
                <c:pt idx="15852">
                  <c:v>-0.37069044164815002</c:v>
                </c:pt>
                <c:pt idx="15853">
                  <c:v>-0.34351156181480702</c:v>
                </c:pt>
                <c:pt idx="15854">
                  <c:v>-0.34182779922940598</c:v>
                </c:pt>
                <c:pt idx="15855">
                  <c:v>-0.35175155707185002</c:v>
                </c:pt>
                <c:pt idx="15856">
                  <c:v>-0.34289836662926998</c:v>
                </c:pt>
                <c:pt idx="15857">
                  <c:v>-0.31442903056034699</c:v>
                </c:pt>
                <c:pt idx="15858">
                  <c:v>-0.275987712745347</c:v>
                </c:pt>
                <c:pt idx="15859">
                  <c:v>-0.25829511129717198</c:v>
                </c:pt>
                <c:pt idx="15860">
                  <c:v>-0.26576295634796998</c:v>
                </c:pt>
                <c:pt idx="15861">
                  <c:v>-0.27102490492524101</c:v>
                </c:pt>
                <c:pt idx="15862">
                  <c:v>-0.23785782096081201</c:v>
                </c:pt>
                <c:pt idx="15863">
                  <c:v>-0.17412384578423701</c:v>
                </c:pt>
                <c:pt idx="15864">
                  <c:v>-0.14129361778563501</c:v>
                </c:pt>
                <c:pt idx="15865">
                  <c:v>-0.14158935889955099</c:v>
                </c:pt>
                <c:pt idx="15866">
                  <c:v>-0.139229356732812</c:v>
                </c:pt>
                <c:pt idx="15867">
                  <c:v>-0.127434810380464</c:v>
                </c:pt>
                <c:pt idx="15868">
                  <c:v>-0.13767228681604099</c:v>
                </c:pt>
                <c:pt idx="15869">
                  <c:v>-0.16349511610724199</c:v>
                </c:pt>
                <c:pt idx="15870">
                  <c:v>-0.16861558666582199</c:v>
                </c:pt>
                <c:pt idx="15871">
                  <c:v>-0.16405448674856801</c:v>
                </c:pt>
                <c:pt idx="15872">
                  <c:v>-0.19370960372634699</c:v>
                </c:pt>
                <c:pt idx="15873">
                  <c:v>-0.25839580407270502</c:v>
                </c:pt>
                <c:pt idx="15874">
                  <c:v>-0.30944894276143398</c:v>
                </c:pt>
                <c:pt idx="15875">
                  <c:v>-0.325625680426469</c:v>
                </c:pt>
                <c:pt idx="15876">
                  <c:v>-0.33415093466018603</c:v>
                </c:pt>
                <c:pt idx="15877">
                  <c:v>-0.34356179374623202</c:v>
                </c:pt>
                <c:pt idx="15878">
                  <c:v>-0.36388878839119299</c:v>
                </c:pt>
                <c:pt idx="15879">
                  <c:v>-0.38864601192221898</c:v>
                </c:pt>
                <c:pt idx="15880">
                  <c:v>-0.39456580876105801</c:v>
                </c:pt>
                <c:pt idx="15881">
                  <c:v>-0.37439494205955198</c:v>
                </c:pt>
                <c:pt idx="15882">
                  <c:v>-0.34995054336593501</c:v>
                </c:pt>
                <c:pt idx="15883">
                  <c:v>-0.34447765054645102</c:v>
                </c:pt>
                <c:pt idx="15884">
                  <c:v>-0.34585823320264802</c:v>
                </c:pt>
                <c:pt idx="15885">
                  <c:v>-0.354228890780177</c:v>
                </c:pt>
                <c:pt idx="15886">
                  <c:v>-0.35796744870060498</c:v>
                </c:pt>
                <c:pt idx="15887">
                  <c:v>-0.349916930734195</c:v>
                </c:pt>
                <c:pt idx="15888">
                  <c:v>-0.32669933533705298</c:v>
                </c:pt>
                <c:pt idx="15889">
                  <c:v>-0.30546142442375401</c:v>
                </c:pt>
                <c:pt idx="15890">
                  <c:v>-0.30267021850556802</c:v>
                </c:pt>
                <c:pt idx="15891">
                  <c:v>-0.29811769239279301</c:v>
                </c:pt>
                <c:pt idx="15892">
                  <c:v>-0.28345224382803702</c:v>
                </c:pt>
                <c:pt idx="15893">
                  <c:v>-0.26658123266633899</c:v>
                </c:pt>
                <c:pt idx="15894">
                  <c:v>-0.24159583913348101</c:v>
                </c:pt>
                <c:pt idx="15895">
                  <c:v>-0.21586145359890399</c:v>
                </c:pt>
                <c:pt idx="15896">
                  <c:v>-0.20780753094305701</c:v>
                </c:pt>
                <c:pt idx="15897">
                  <c:v>-0.212430832493055</c:v>
                </c:pt>
                <c:pt idx="15898">
                  <c:v>-0.207406681750711</c:v>
                </c:pt>
                <c:pt idx="15899">
                  <c:v>-0.207286417405185</c:v>
                </c:pt>
                <c:pt idx="15900">
                  <c:v>-0.20498067058852601</c:v>
                </c:pt>
                <c:pt idx="15901">
                  <c:v>-0.19212788696765401</c:v>
                </c:pt>
                <c:pt idx="15902">
                  <c:v>-0.192039802414569</c:v>
                </c:pt>
                <c:pt idx="15903">
                  <c:v>-0.22501288191404001</c:v>
                </c:pt>
                <c:pt idx="15904">
                  <c:v>-0.24244214029255301</c:v>
                </c:pt>
                <c:pt idx="15905">
                  <c:v>-0.22805546750279801</c:v>
                </c:pt>
                <c:pt idx="15906">
                  <c:v>-0.22443185134363799</c:v>
                </c:pt>
                <c:pt idx="15907">
                  <c:v>-0.24945028947530501</c:v>
                </c:pt>
                <c:pt idx="15908">
                  <c:v>-0.26552645113068202</c:v>
                </c:pt>
                <c:pt idx="15909">
                  <c:v>-0.25077690369516797</c:v>
                </c:pt>
                <c:pt idx="15910">
                  <c:v>-0.250660106920918</c:v>
                </c:pt>
                <c:pt idx="15911">
                  <c:v>-0.282771200527065</c:v>
                </c:pt>
                <c:pt idx="15912">
                  <c:v>-0.28495321883883601</c:v>
                </c:pt>
                <c:pt idx="15913">
                  <c:v>-0.24494540396801701</c:v>
                </c:pt>
                <c:pt idx="15914">
                  <c:v>-0.22511680856416599</c:v>
                </c:pt>
                <c:pt idx="15915">
                  <c:v>-0.25043571274142101</c:v>
                </c:pt>
                <c:pt idx="15916">
                  <c:v>-0.27353374821700499</c:v>
                </c:pt>
                <c:pt idx="15917">
                  <c:v>-0.26100130627048601</c:v>
                </c:pt>
                <c:pt idx="15918">
                  <c:v>-0.24933807517192</c:v>
                </c:pt>
                <c:pt idx="15919">
                  <c:v>-0.26213590424686101</c:v>
                </c:pt>
                <c:pt idx="15920">
                  <c:v>-0.27401960050360602</c:v>
                </c:pt>
                <c:pt idx="15921">
                  <c:v>-0.26701902742672701</c:v>
                </c:pt>
                <c:pt idx="15922">
                  <c:v>-0.28745541024636601</c:v>
                </c:pt>
                <c:pt idx="15923">
                  <c:v>-0.34137791635799802</c:v>
                </c:pt>
                <c:pt idx="15924">
                  <c:v>-0.37651354490668598</c:v>
                </c:pt>
                <c:pt idx="15925">
                  <c:v>-0.38698210391458998</c:v>
                </c:pt>
                <c:pt idx="15926">
                  <c:v>-0.40066614281542401</c:v>
                </c:pt>
                <c:pt idx="15927">
                  <c:v>-0.42054221776720602</c:v>
                </c:pt>
                <c:pt idx="15928">
                  <c:v>-0.44728086747784301</c:v>
                </c:pt>
                <c:pt idx="15929">
                  <c:v>-0.47404443952993303</c:v>
                </c:pt>
                <c:pt idx="15930">
                  <c:v>-0.48197414056349402</c:v>
                </c:pt>
                <c:pt idx="15931">
                  <c:v>-0.465175128031319</c:v>
                </c:pt>
                <c:pt idx="15932">
                  <c:v>-0.45191952210325298</c:v>
                </c:pt>
                <c:pt idx="15933">
                  <c:v>-0.46698713527581498</c:v>
                </c:pt>
                <c:pt idx="15934">
                  <c:v>-0.48135904677934599</c:v>
                </c:pt>
                <c:pt idx="15935">
                  <c:v>-0.46670232542697898</c:v>
                </c:pt>
                <c:pt idx="15936">
                  <c:v>-0.446062062565033</c:v>
                </c:pt>
                <c:pt idx="15937">
                  <c:v>-0.433853740506776</c:v>
                </c:pt>
                <c:pt idx="15938">
                  <c:v>-0.42952677955054203</c:v>
                </c:pt>
                <c:pt idx="15939">
                  <c:v>-0.41893845208647901</c:v>
                </c:pt>
                <c:pt idx="15940">
                  <c:v>-0.396841723576983</c:v>
                </c:pt>
                <c:pt idx="15941">
                  <c:v>-0.39142965860571599</c:v>
                </c:pt>
                <c:pt idx="15942">
                  <c:v>-0.40150266411390501</c:v>
                </c:pt>
                <c:pt idx="15943">
                  <c:v>-0.39612248212310402</c:v>
                </c:pt>
                <c:pt idx="15944">
                  <c:v>-0.36622023597254799</c:v>
                </c:pt>
                <c:pt idx="15945">
                  <c:v>-0.361450172752313</c:v>
                </c:pt>
                <c:pt idx="15946">
                  <c:v>-0.39602965841194698</c:v>
                </c:pt>
                <c:pt idx="15947">
                  <c:v>-0.43601560302624798</c:v>
                </c:pt>
                <c:pt idx="15948">
                  <c:v>-0.44431522285987002</c:v>
                </c:pt>
                <c:pt idx="15949">
                  <c:v>-0.43073675761081598</c:v>
                </c:pt>
                <c:pt idx="15950">
                  <c:v>-0.41526705769655298</c:v>
                </c:pt>
                <c:pt idx="15951">
                  <c:v>-0.42471858031967702</c:v>
                </c:pt>
                <c:pt idx="15952">
                  <c:v>-0.43505162258904301</c:v>
                </c:pt>
                <c:pt idx="15953">
                  <c:v>-0.42249080454985199</c:v>
                </c:pt>
                <c:pt idx="15954">
                  <c:v>-0.40769615581760299</c:v>
                </c:pt>
                <c:pt idx="15955">
                  <c:v>-0.39686626683015902</c:v>
                </c:pt>
                <c:pt idx="15956">
                  <c:v>-0.38019635734065099</c:v>
                </c:pt>
                <c:pt idx="15957">
                  <c:v>-0.346931752035118</c:v>
                </c:pt>
                <c:pt idx="15958">
                  <c:v>-0.31912105494427501</c:v>
                </c:pt>
                <c:pt idx="15959">
                  <c:v>-0.32957328738405001</c:v>
                </c:pt>
                <c:pt idx="15960">
                  <c:v>-0.353468340859876</c:v>
                </c:pt>
                <c:pt idx="15961">
                  <c:v>-0.351281081699852</c:v>
                </c:pt>
                <c:pt idx="15962">
                  <c:v>-0.31179474224108999</c:v>
                </c:pt>
                <c:pt idx="15963">
                  <c:v>-0.27074915734627297</c:v>
                </c:pt>
                <c:pt idx="15964">
                  <c:v>-0.26981563473242398</c:v>
                </c:pt>
                <c:pt idx="15965">
                  <c:v>-0.290007881447024</c:v>
                </c:pt>
                <c:pt idx="15966">
                  <c:v>-0.30441688746210999</c:v>
                </c:pt>
                <c:pt idx="15967">
                  <c:v>-0.29978581384034397</c:v>
                </c:pt>
                <c:pt idx="15968">
                  <c:v>-0.27339376042903002</c:v>
                </c:pt>
                <c:pt idx="15969">
                  <c:v>-0.250196347762425</c:v>
                </c:pt>
                <c:pt idx="15970">
                  <c:v>-0.25138905918512899</c:v>
                </c:pt>
                <c:pt idx="15971">
                  <c:v>-0.271527799858859</c:v>
                </c:pt>
                <c:pt idx="15972">
                  <c:v>-0.28233363216639801</c:v>
                </c:pt>
                <c:pt idx="15973">
                  <c:v>-0.28423144365675002</c:v>
                </c:pt>
                <c:pt idx="15974">
                  <c:v>-0.29907453938366702</c:v>
                </c:pt>
                <c:pt idx="15975">
                  <c:v>-0.30405792575493201</c:v>
                </c:pt>
                <c:pt idx="15976">
                  <c:v>-0.28942786006447802</c:v>
                </c:pt>
                <c:pt idx="15977">
                  <c:v>-0.28201162648809902</c:v>
                </c:pt>
                <c:pt idx="15978">
                  <c:v>-0.29862921068652698</c:v>
                </c:pt>
                <c:pt idx="15979">
                  <c:v>-0.30333060577458998</c:v>
                </c:pt>
                <c:pt idx="15980">
                  <c:v>-0.29393049272891802</c:v>
                </c:pt>
                <c:pt idx="15981">
                  <c:v>-0.30603635854592398</c:v>
                </c:pt>
                <c:pt idx="15982">
                  <c:v>-0.31449742817778698</c:v>
                </c:pt>
                <c:pt idx="15983">
                  <c:v>-0.29351124386005201</c:v>
                </c:pt>
                <c:pt idx="15984">
                  <c:v>-0.26884061667811898</c:v>
                </c:pt>
                <c:pt idx="15985">
                  <c:v>-0.28198844995765099</c:v>
                </c:pt>
                <c:pt idx="15986">
                  <c:v>-0.30752966901974299</c:v>
                </c:pt>
                <c:pt idx="15987">
                  <c:v>-0.30219258375180402</c:v>
                </c:pt>
                <c:pt idx="15988">
                  <c:v>-0.273431925855675</c:v>
                </c:pt>
                <c:pt idx="15989">
                  <c:v>-0.24957088436883601</c:v>
                </c:pt>
                <c:pt idx="15990">
                  <c:v>-0.24562831704500299</c:v>
                </c:pt>
                <c:pt idx="15991">
                  <c:v>-0.25144715522674199</c:v>
                </c:pt>
                <c:pt idx="15992">
                  <c:v>-0.23287885569695199</c:v>
                </c:pt>
                <c:pt idx="15993">
                  <c:v>-0.18156434450020201</c:v>
                </c:pt>
                <c:pt idx="15994">
                  <c:v>-0.155102319824237</c:v>
                </c:pt>
                <c:pt idx="15995">
                  <c:v>-0.16568018339802301</c:v>
                </c:pt>
                <c:pt idx="15996">
                  <c:v>-0.14866529166272299</c:v>
                </c:pt>
                <c:pt idx="15997">
                  <c:v>-9.0932018497994704E-2</c:v>
                </c:pt>
                <c:pt idx="15998">
                  <c:v>-7.37640286005216E-2</c:v>
                </c:pt>
                <c:pt idx="15999">
                  <c:v>-9.9427789679680204E-2</c:v>
                </c:pt>
                <c:pt idx="16000">
                  <c:v>-9.5330891911714802E-2</c:v>
                </c:pt>
                <c:pt idx="16001">
                  <c:v>-5.50970778886039E-2</c:v>
                </c:pt>
                <c:pt idx="16002">
                  <c:v>-4.0879327273842102E-2</c:v>
                </c:pt>
                <c:pt idx="16003">
                  <c:v>-6.0958871729326299E-2</c:v>
                </c:pt>
                <c:pt idx="16004">
                  <c:v>-7.2221494694872407E-2</c:v>
                </c:pt>
                <c:pt idx="16005">
                  <c:v>-6.4847351805923298E-2</c:v>
                </c:pt>
                <c:pt idx="16006">
                  <c:v>-7.0958572128063196E-2</c:v>
                </c:pt>
                <c:pt idx="16007">
                  <c:v>-8.5963080272165301E-2</c:v>
                </c:pt>
                <c:pt idx="16008">
                  <c:v>-7.9098870391021495E-2</c:v>
                </c:pt>
                <c:pt idx="16009">
                  <c:v>-5.5455746782797598E-2</c:v>
                </c:pt>
                <c:pt idx="16010">
                  <c:v>-4.8463974241485602E-2</c:v>
                </c:pt>
                <c:pt idx="16011">
                  <c:v>-5.7004517298821597E-2</c:v>
                </c:pt>
                <c:pt idx="16012">
                  <c:v>-5.30300911748042E-2</c:v>
                </c:pt>
                <c:pt idx="16013">
                  <c:v>-4.1688999061079798E-2</c:v>
                </c:pt>
                <c:pt idx="16014">
                  <c:v>-3.9291868116549701E-2</c:v>
                </c:pt>
                <c:pt idx="16015">
                  <c:v>-4.2823079695921203E-2</c:v>
                </c:pt>
                <c:pt idx="16016">
                  <c:v>-4.7387096809074998E-2</c:v>
                </c:pt>
                <c:pt idx="16017">
                  <c:v>-4.7810771785862002E-2</c:v>
                </c:pt>
                <c:pt idx="16018">
                  <c:v>-3.3933437673851999E-2</c:v>
                </c:pt>
                <c:pt idx="16019">
                  <c:v>-1.72313352266826E-2</c:v>
                </c:pt>
                <c:pt idx="16020">
                  <c:v>-3.37399555732531E-2</c:v>
                </c:pt>
                <c:pt idx="16021">
                  <c:v>-6.5538193781492199E-2</c:v>
                </c:pt>
                <c:pt idx="16022">
                  <c:v>-6.8079325786925396E-2</c:v>
                </c:pt>
                <c:pt idx="16023">
                  <c:v>-3.3507145177225001E-2</c:v>
                </c:pt>
                <c:pt idx="16024">
                  <c:v>-1.8245796276232799E-2</c:v>
                </c:pt>
                <c:pt idx="16025">
                  <c:v>-3.0417896693336301E-2</c:v>
                </c:pt>
                <c:pt idx="16026">
                  <c:v>-3.9426737125381799E-2</c:v>
                </c:pt>
                <c:pt idx="16027">
                  <c:v>-3.58588195757647E-2</c:v>
                </c:pt>
                <c:pt idx="16028">
                  <c:v>-3.5557509003552902E-2</c:v>
                </c:pt>
                <c:pt idx="16029">
                  <c:v>-4.1862495164934899E-2</c:v>
                </c:pt>
                <c:pt idx="16030">
                  <c:v>-6.0246215216722E-2</c:v>
                </c:pt>
                <c:pt idx="16031">
                  <c:v>-6.9519589625883699E-2</c:v>
                </c:pt>
                <c:pt idx="16032">
                  <c:v>-7.0156880956147902E-2</c:v>
                </c:pt>
                <c:pt idx="16033">
                  <c:v>-8.9556081872757404E-2</c:v>
                </c:pt>
                <c:pt idx="16034">
                  <c:v>-0.140294637354372</c:v>
                </c:pt>
                <c:pt idx="16035">
                  <c:v>-0.18964591478922399</c:v>
                </c:pt>
                <c:pt idx="16036">
                  <c:v>-0.21766507928998599</c:v>
                </c:pt>
                <c:pt idx="16037">
                  <c:v>-0.22251722816344</c:v>
                </c:pt>
                <c:pt idx="16038">
                  <c:v>-0.21833468192733099</c:v>
                </c:pt>
                <c:pt idx="16039">
                  <c:v>-0.224783588420081</c:v>
                </c:pt>
                <c:pt idx="16040">
                  <c:v>-0.25671345067030399</c:v>
                </c:pt>
                <c:pt idx="16041">
                  <c:v>-0.29586334093554001</c:v>
                </c:pt>
                <c:pt idx="16042">
                  <c:v>-0.300644302449114</c:v>
                </c:pt>
                <c:pt idx="16043">
                  <c:v>-0.28354450679239501</c:v>
                </c:pt>
                <c:pt idx="16044">
                  <c:v>-0.29148394271686501</c:v>
                </c:pt>
                <c:pt idx="16045">
                  <c:v>-0.33044100960353201</c:v>
                </c:pt>
                <c:pt idx="16046">
                  <c:v>-0.33546029770158697</c:v>
                </c:pt>
                <c:pt idx="16047">
                  <c:v>-0.29345784208749098</c:v>
                </c:pt>
                <c:pt idx="16048">
                  <c:v>-0.25768310787151399</c:v>
                </c:pt>
                <c:pt idx="16049">
                  <c:v>-0.28589616865548301</c:v>
                </c:pt>
                <c:pt idx="16050">
                  <c:v>-0.351246366526766</c:v>
                </c:pt>
                <c:pt idx="16051">
                  <c:v>-0.37729527818316899</c:v>
                </c:pt>
                <c:pt idx="16052">
                  <c:v>-0.33862157083717598</c:v>
                </c:pt>
                <c:pt idx="16053">
                  <c:v>-0.30984044019851298</c:v>
                </c:pt>
                <c:pt idx="16054">
                  <c:v>-0.35261848085033798</c:v>
                </c:pt>
                <c:pt idx="16055">
                  <c:v>-0.40278958810571902</c:v>
                </c:pt>
                <c:pt idx="16056">
                  <c:v>-0.38573091924928299</c:v>
                </c:pt>
                <c:pt idx="16057">
                  <c:v>-0.33738380389257799</c:v>
                </c:pt>
                <c:pt idx="16058">
                  <c:v>-0.368865287062078</c:v>
                </c:pt>
                <c:pt idx="16059">
                  <c:v>-0.44147430692737499</c:v>
                </c:pt>
                <c:pt idx="16060">
                  <c:v>-0.45872251695413901</c:v>
                </c:pt>
                <c:pt idx="16061">
                  <c:v>-0.42253686426556603</c:v>
                </c:pt>
                <c:pt idx="16062">
                  <c:v>-0.403700230614504</c:v>
                </c:pt>
                <c:pt idx="16063">
                  <c:v>-0.439025877494373</c:v>
                </c:pt>
                <c:pt idx="16064">
                  <c:v>-0.47622983359585103</c:v>
                </c:pt>
                <c:pt idx="16065">
                  <c:v>-0.47242888771282299</c:v>
                </c:pt>
                <c:pt idx="16066">
                  <c:v>-0.433197510705497</c:v>
                </c:pt>
                <c:pt idx="16067">
                  <c:v>-0.409886805653286</c:v>
                </c:pt>
                <c:pt idx="16068">
                  <c:v>-0.43378217114326301</c:v>
                </c:pt>
                <c:pt idx="16069">
                  <c:v>-0.46939998458407201</c:v>
                </c:pt>
                <c:pt idx="16070">
                  <c:v>-0.45897808003877499</c:v>
                </c:pt>
                <c:pt idx="16071">
                  <c:v>-0.43734720910165897</c:v>
                </c:pt>
                <c:pt idx="16072">
                  <c:v>-0.43783341592578001</c:v>
                </c:pt>
                <c:pt idx="16073">
                  <c:v>-0.45378722212995998</c:v>
                </c:pt>
                <c:pt idx="16074">
                  <c:v>-0.44221602546531302</c:v>
                </c:pt>
                <c:pt idx="16075">
                  <c:v>-0.41264278788696601</c:v>
                </c:pt>
                <c:pt idx="16076">
                  <c:v>-0.39812447398168099</c:v>
                </c:pt>
                <c:pt idx="16077">
                  <c:v>-0.43061236016475801</c:v>
                </c:pt>
                <c:pt idx="16078">
                  <c:v>-0.47142699631899598</c:v>
                </c:pt>
                <c:pt idx="16079">
                  <c:v>-0.48361819456641802</c:v>
                </c:pt>
                <c:pt idx="16080">
                  <c:v>-0.45601373838360298</c:v>
                </c:pt>
                <c:pt idx="16081">
                  <c:v>-0.44479550769722198</c:v>
                </c:pt>
                <c:pt idx="16082">
                  <c:v>-0.45765059939395702</c:v>
                </c:pt>
                <c:pt idx="16083">
                  <c:v>-0.45606739009664898</c:v>
                </c:pt>
                <c:pt idx="16084">
                  <c:v>-0.44944854808420498</c:v>
                </c:pt>
                <c:pt idx="16085">
                  <c:v>-0.460264629857846</c:v>
                </c:pt>
                <c:pt idx="16086">
                  <c:v>-0.47537775766738799</c:v>
                </c:pt>
                <c:pt idx="16087">
                  <c:v>-0.486715571596334</c:v>
                </c:pt>
                <c:pt idx="16088">
                  <c:v>-0.48573227892265403</c:v>
                </c:pt>
                <c:pt idx="16089">
                  <c:v>-0.48532243397585201</c:v>
                </c:pt>
                <c:pt idx="16090">
                  <c:v>-0.48786671605534998</c:v>
                </c:pt>
                <c:pt idx="16091">
                  <c:v>-0.49563789106286998</c:v>
                </c:pt>
                <c:pt idx="16092">
                  <c:v>-0.50639135244159605</c:v>
                </c:pt>
                <c:pt idx="16093">
                  <c:v>-0.52198721355875899</c:v>
                </c:pt>
                <c:pt idx="16094">
                  <c:v>-0.52931807089984695</c:v>
                </c:pt>
                <c:pt idx="16095">
                  <c:v>-0.52235020774594398</c:v>
                </c:pt>
                <c:pt idx="16096">
                  <c:v>-0.51894390340055396</c:v>
                </c:pt>
                <c:pt idx="16097">
                  <c:v>-0.53041243342858002</c:v>
                </c:pt>
                <c:pt idx="16098">
                  <c:v>-0.55945319727760501</c:v>
                </c:pt>
                <c:pt idx="16099">
                  <c:v>-0.581277980623781</c:v>
                </c:pt>
                <c:pt idx="16100">
                  <c:v>-0.578701085941418</c:v>
                </c:pt>
                <c:pt idx="16101">
                  <c:v>-0.57896049787780102</c:v>
                </c:pt>
                <c:pt idx="16102">
                  <c:v>-0.60717475619017502</c:v>
                </c:pt>
                <c:pt idx="16103">
                  <c:v>-0.63203348232872203</c:v>
                </c:pt>
                <c:pt idx="16104">
                  <c:v>-0.64699198398793101</c:v>
                </c:pt>
                <c:pt idx="16105">
                  <c:v>-0.66833967003429895</c:v>
                </c:pt>
                <c:pt idx="16106">
                  <c:v>-0.70255438490710198</c:v>
                </c:pt>
                <c:pt idx="16107">
                  <c:v>-0.72116755622101802</c:v>
                </c:pt>
                <c:pt idx="16108">
                  <c:v>-0.717330438945737</c:v>
                </c:pt>
                <c:pt idx="16109">
                  <c:v>-0.71455135087859301</c:v>
                </c:pt>
                <c:pt idx="16110">
                  <c:v>-0.73046126403579503</c:v>
                </c:pt>
                <c:pt idx="16111">
                  <c:v>-0.73602973396452798</c:v>
                </c:pt>
                <c:pt idx="16112">
                  <c:v>-0.72950417745329299</c:v>
                </c:pt>
                <c:pt idx="16113">
                  <c:v>-0.71933628052022403</c:v>
                </c:pt>
                <c:pt idx="16114">
                  <c:v>-0.70913225076481001</c:v>
                </c:pt>
                <c:pt idx="16115">
                  <c:v>-0.68857256251038701</c:v>
                </c:pt>
                <c:pt idx="16116">
                  <c:v>-0.68033421111991199</c:v>
                </c:pt>
                <c:pt idx="16117">
                  <c:v>-0.69317283655328699</c:v>
                </c:pt>
                <c:pt idx="16118">
                  <c:v>-0.68094927251715298</c:v>
                </c:pt>
                <c:pt idx="16119">
                  <c:v>-0.60245925780787901</c:v>
                </c:pt>
                <c:pt idx="16120">
                  <c:v>-0.527121301591847</c:v>
                </c:pt>
                <c:pt idx="16121">
                  <c:v>-0.54094360457318602</c:v>
                </c:pt>
                <c:pt idx="16122">
                  <c:v>-0.58797860270135505</c:v>
                </c:pt>
                <c:pt idx="16123">
                  <c:v>-0.57298070181815297</c:v>
                </c:pt>
                <c:pt idx="16124">
                  <c:v>-0.52156697087258397</c:v>
                </c:pt>
                <c:pt idx="16125">
                  <c:v>-0.52156229734322301</c:v>
                </c:pt>
                <c:pt idx="16126">
                  <c:v>-0.57528744640026697</c:v>
                </c:pt>
                <c:pt idx="16127">
                  <c:v>-0.57465951655569802</c:v>
                </c:pt>
                <c:pt idx="16128">
                  <c:v>-0.48694677796834102</c:v>
                </c:pt>
                <c:pt idx="16129">
                  <c:v>-0.42256766047108801</c:v>
                </c:pt>
                <c:pt idx="16130">
                  <c:v>-0.47942224343216799</c:v>
                </c:pt>
                <c:pt idx="16131">
                  <c:v>-0.57018356769344702</c:v>
                </c:pt>
                <c:pt idx="16132">
                  <c:v>-0.55405304150423196</c:v>
                </c:pt>
                <c:pt idx="16133">
                  <c:v>-0.45963810889935502</c:v>
                </c:pt>
                <c:pt idx="16134">
                  <c:v>-0.42866594798061902</c:v>
                </c:pt>
                <c:pt idx="16135">
                  <c:v>-0.495874156233782</c:v>
                </c:pt>
                <c:pt idx="16136">
                  <c:v>-0.536824865070059</c:v>
                </c:pt>
                <c:pt idx="16137">
                  <c:v>-0.484064284623201</c:v>
                </c:pt>
                <c:pt idx="16138">
                  <c:v>-0.42768353244812801</c:v>
                </c:pt>
                <c:pt idx="16139">
                  <c:v>-0.474401200641551</c:v>
                </c:pt>
                <c:pt idx="16140">
                  <c:v>-0.56921357749499102</c:v>
                </c:pt>
                <c:pt idx="16141">
                  <c:v>-0.59221645747734897</c:v>
                </c:pt>
                <c:pt idx="16142">
                  <c:v>-0.53197638384452195</c:v>
                </c:pt>
                <c:pt idx="16143">
                  <c:v>-0.50643303481430701</c:v>
                </c:pt>
                <c:pt idx="16144">
                  <c:v>-0.56479923311107405</c:v>
                </c:pt>
                <c:pt idx="16145">
                  <c:v>-0.615544321747449</c:v>
                </c:pt>
                <c:pt idx="16146">
                  <c:v>-0.56422363207713</c:v>
                </c:pt>
                <c:pt idx="16147">
                  <c:v>-0.48177069985240401</c:v>
                </c:pt>
                <c:pt idx="16148">
                  <c:v>-0.48476029487181899</c:v>
                </c:pt>
                <c:pt idx="16149">
                  <c:v>-0.54861807935418405</c:v>
                </c:pt>
                <c:pt idx="16150">
                  <c:v>-0.54041398092033399</c:v>
                </c:pt>
                <c:pt idx="16151">
                  <c:v>-0.44625748156059297</c:v>
                </c:pt>
                <c:pt idx="16152">
                  <c:v>-0.385333302495382</c:v>
                </c:pt>
                <c:pt idx="16153">
                  <c:v>-0.41732023086598202</c:v>
                </c:pt>
                <c:pt idx="16154">
                  <c:v>-0.454804329733065</c:v>
                </c:pt>
                <c:pt idx="16155">
                  <c:v>-0.43260076963670702</c:v>
                </c:pt>
                <c:pt idx="16156">
                  <c:v>-0.388155112462584</c:v>
                </c:pt>
                <c:pt idx="16157">
                  <c:v>-0.40465982224577601</c:v>
                </c:pt>
                <c:pt idx="16158">
                  <c:v>-0.48024202429382901</c:v>
                </c:pt>
                <c:pt idx="16159">
                  <c:v>-0.53063043121676401</c:v>
                </c:pt>
                <c:pt idx="16160">
                  <c:v>-0.52096533216615604</c:v>
                </c:pt>
                <c:pt idx="16161">
                  <c:v>-0.52928057868029998</c:v>
                </c:pt>
                <c:pt idx="16162">
                  <c:v>-0.61238098853118506</c:v>
                </c:pt>
                <c:pt idx="16163">
                  <c:v>-0.69687587112656502</c:v>
                </c:pt>
                <c:pt idx="16164">
                  <c:v>-0.72135938358320495</c:v>
                </c:pt>
                <c:pt idx="16165">
                  <c:v>-0.71069621377944203</c:v>
                </c:pt>
                <c:pt idx="16166">
                  <c:v>-0.72097899734580995</c:v>
                </c:pt>
                <c:pt idx="16167">
                  <c:v>-0.75363135068613396</c:v>
                </c:pt>
                <c:pt idx="16168">
                  <c:v>-0.78800405966086295</c:v>
                </c:pt>
                <c:pt idx="16169">
                  <c:v>-0.81448160521341595</c:v>
                </c:pt>
                <c:pt idx="16170">
                  <c:v>-0.82413689694635595</c:v>
                </c:pt>
                <c:pt idx="16171">
                  <c:v>-0.81757624886790803</c:v>
                </c:pt>
                <c:pt idx="16172">
                  <c:v>-0.82448985008710396</c:v>
                </c:pt>
                <c:pt idx="16173">
                  <c:v>-0.84700014415898195</c:v>
                </c:pt>
                <c:pt idx="16174">
                  <c:v>-0.84490727087620598</c:v>
                </c:pt>
                <c:pt idx="16175">
                  <c:v>-0.81902294370041695</c:v>
                </c:pt>
                <c:pt idx="16176">
                  <c:v>-0.81832996961821802</c:v>
                </c:pt>
                <c:pt idx="16177">
                  <c:v>-0.85960853635850698</c:v>
                </c:pt>
                <c:pt idx="16178">
                  <c:v>-0.89771905505185101</c:v>
                </c:pt>
                <c:pt idx="16179">
                  <c:v>-0.87119648733394595</c:v>
                </c:pt>
                <c:pt idx="16180">
                  <c:v>-0.81371015655332701</c:v>
                </c:pt>
                <c:pt idx="16181">
                  <c:v>-0.80775123148515604</c:v>
                </c:pt>
                <c:pt idx="16182">
                  <c:v>-0.862499445536826</c:v>
                </c:pt>
                <c:pt idx="16183">
                  <c:v>-0.88408178337999699</c:v>
                </c:pt>
                <c:pt idx="16184">
                  <c:v>-0.83933785042290698</c:v>
                </c:pt>
                <c:pt idx="16185">
                  <c:v>-0.81856290042895796</c:v>
                </c:pt>
                <c:pt idx="16186">
                  <c:v>-0.85477442561514705</c:v>
                </c:pt>
                <c:pt idx="16187">
                  <c:v>-0.87921542944727005</c:v>
                </c:pt>
                <c:pt idx="16188">
                  <c:v>-0.83732226391146003</c:v>
                </c:pt>
                <c:pt idx="16189">
                  <c:v>-0.79772987576680499</c:v>
                </c:pt>
                <c:pt idx="16190">
                  <c:v>-0.83321250910742595</c:v>
                </c:pt>
                <c:pt idx="16191">
                  <c:v>-0.89653258557024096</c:v>
                </c:pt>
                <c:pt idx="16192">
                  <c:v>-0.91367861364210501</c:v>
                </c:pt>
                <c:pt idx="16193">
                  <c:v>-0.87920909811168702</c:v>
                </c:pt>
                <c:pt idx="16194">
                  <c:v>-0.86025150532120098</c:v>
                </c:pt>
                <c:pt idx="16195">
                  <c:v>-0.90788995573055298</c:v>
                </c:pt>
                <c:pt idx="16196">
                  <c:v>-0.97734235814084502</c:v>
                </c:pt>
                <c:pt idx="16197">
                  <c:v>-0.98213703931526197</c:v>
                </c:pt>
                <c:pt idx="16198">
                  <c:v>-0.93726772073304598</c:v>
                </c:pt>
                <c:pt idx="16199">
                  <c:v>-0.93817479796422198</c:v>
                </c:pt>
                <c:pt idx="16200">
                  <c:v>-0.99499508357462196</c:v>
                </c:pt>
                <c:pt idx="16201">
                  <c:v>-1.0141551477278701</c:v>
                </c:pt>
                <c:pt idx="16202">
                  <c:v>-0.96683173256093302</c:v>
                </c:pt>
                <c:pt idx="16203">
                  <c:v>-0.92910201932539804</c:v>
                </c:pt>
                <c:pt idx="16204">
                  <c:v>-0.96421540362439295</c:v>
                </c:pt>
                <c:pt idx="16205">
                  <c:v>-0.99984419763160304</c:v>
                </c:pt>
                <c:pt idx="16206">
                  <c:v>-0.95647913670541096</c:v>
                </c:pt>
                <c:pt idx="16207">
                  <c:v>-0.87264901461020306</c:v>
                </c:pt>
                <c:pt idx="16208">
                  <c:v>-0.83266730878264605</c:v>
                </c:pt>
                <c:pt idx="16209">
                  <c:v>-0.85269001962763002</c:v>
                </c:pt>
                <c:pt idx="16210">
                  <c:v>-0.86121423518693496</c:v>
                </c:pt>
                <c:pt idx="16211">
                  <c:v>-0.81361600497632403</c:v>
                </c:pt>
                <c:pt idx="16212">
                  <c:v>-0.74782270747388602</c:v>
                </c:pt>
                <c:pt idx="16213">
                  <c:v>-0.74194609142068602</c:v>
                </c:pt>
                <c:pt idx="16214">
                  <c:v>-0.77420945671619201</c:v>
                </c:pt>
                <c:pt idx="16215">
                  <c:v>-0.76123809048698299</c:v>
                </c:pt>
                <c:pt idx="16216">
                  <c:v>-0.70461459739618704</c:v>
                </c:pt>
                <c:pt idx="16217">
                  <c:v>-0.68531934415136597</c:v>
                </c:pt>
                <c:pt idx="16218">
                  <c:v>-0.73031574392842902</c:v>
                </c:pt>
                <c:pt idx="16219">
                  <c:v>-0.75407857129596301</c:v>
                </c:pt>
                <c:pt idx="16220">
                  <c:v>-0.71501591502462203</c:v>
                </c:pt>
                <c:pt idx="16221">
                  <c:v>-0.67838724170346099</c:v>
                </c:pt>
                <c:pt idx="16222">
                  <c:v>-0.69684238328687798</c:v>
                </c:pt>
                <c:pt idx="16223">
                  <c:v>-0.720967678259398</c:v>
                </c:pt>
                <c:pt idx="16224">
                  <c:v>-0.71656626670284096</c:v>
                </c:pt>
                <c:pt idx="16225">
                  <c:v>-0.69816904253684697</c:v>
                </c:pt>
                <c:pt idx="16226">
                  <c:v>-0.69547443821579602</c:v>
                </c:pt>
                <c:pt idx="16227">
                  <c:v>-0.70230240149601197</c:v>
                </c:pt>
                <c:pt idx="16228">
                  <c:v>-0.71379651961609603</c:v>
                </c:pt>
                <c:pt idx="16229">
                  <c:v>-0.72171443035966798</c:v>
                </c:pt>
                <c:pt idx="16230">
                  <c:v>-0.71241717587736197</c:v>
                </c:pt>
                <c:pt idx="16231">
                  <c:v>-0.69938959319085803</c:v>
                </c:pt>
                <c:pt idx="16232">
                  <c:v>-0.71934604379157396</c:v>
                </c:pt>
                <c:pt idx="16233">
                  <c:v>-0.74724551944029804</c:v>
                </c:pt>
                <c:pt idx="16234">
                  <c:v>-0.73294693125433197</c:v>
                </c:pt>
                <c:pt idx="16235">
                  <c:v>-0.69761352332954996</c:v>
                </c:pt>
                <c:pt idx="16236">
                  <c:v>-0.69999607700446997</c:v>
                </c:pt>
                <c:pt idx="16237">
                  <c:v>-0.72997121875306403</c:v>
                </c:pt>
                <c:pt idx="16238">
                  <c:v>-0.73621803316845502</c:v>
                </c:pt>
                <c:pt idx="16239">
                  <c:v>-0.70571700382333802</c:v>
                </c:pt>
                <c:pt idx="16240">
                  <c:v>-0.69799377586190303</c:v>
                </c:pt>
                <c:pt idx="16241">
                  <c:v>-0.74419552560939894</c:v>
                </c:pt>
                <c:pt idx="16242">
                  <c:v>-0.77195489677651996</c:v>
                </c:pt>
                <c:pt idx="16243">
                  <c:v>-0.74341736936315705</c:v>
                </c:pt>
                <c:pt idx="16244">
                  <c:v>-0.72707728365253299</c:v>
                </c:pt>
                <c:pt idx="16245">
                  <c:v>-0.78713504147390201</c:v>
                </c:pt>
                <c:pt idx="16246">
                  <c:v>-0.86038263175180396</c:v>
                </c:pt>
                <c:pt idx="16247">
                  <c:v>-0.87069700986771104</c:v>
                </c:pt>
                <c:pt idx="16248">
                  <c:v>-0.85192801034492005</c:v>
                </c:pt>
                <c:pt idx="16249">
                  <c:v>-0.88495905811470199</c:v>
                </c:pt>
                <c:pt idx="16250">
                  <c:v>-0.94900840753382398</c:v>
                </c:pt>
                <c:pt idx="16251">
                  <c:v>-0.97095714740677797</c:v>
                </c:pt>
                <c:pt idx="16252">
                  <c:v>-0.94614206528626699</c:v>
                </c:pt>
                <c:pt idx="16253">
                  <c:v>-0.93489486017563095</c:v>
                </c:pt>
                <c:pt idx="16254">
                  <c:v>-0.970869723319708</c:v>
                </c:pt>
                <c:pt idx="16255">
                  <c:v>-1.0126728210867599</c:v>
                </c:pt>
                <c:pt idx="16256">
                  <c:v>-1.0083854486518899</c:v>
                </c:pt>
                <c:pt idx="16257">
                  <c:v>-0.97148378907257804</c:v>
                </c:pt>
                <c:pt idx="16258">
                  <c:v>-0.94768468639600201</c:v>
                </c:pt>
                <c:pt idx="16259">
                  <c:v>-0.94522150035086805</c:v>
                </c:pt>
                <c:pt idx="16260">
                  <c:v>-0.94118087068170497</c:v>
                </c:pt>
                <c:pt idx="16261">
                  <c:v>-0.92230718781684096</c:v>
                </c:pt>
                <c:pt idx="16262">
                  <c:v>-0.90153209323577199</c:v>
                </c:pt>
                <c:pt idx="16263">
                  <c:v>-0.90219293361346298</c:v>
                </c:pt>
                <c:pt idx="16264">
                  <c:v>-0.90325212495338203</c:v>
                </c:pt>
                <c:pt idx="16265">
                  <c:v>-0.88496926277963395</c:v>
                </c:pt>
                <c:pt idx="16266">
                  <c:v>-0.85911562811608599</c:v>
                </c:pt>
                <c:pt idx="16267">
                  <c:v>-0.84325567614632702</c:v>
                </c:pt>
                <c:pt idx="16268">
                  <c:v>-0.84393990112056305</c:v>
                </c:pt>
                <c:pt idx="16269">
                  <c:v>-0.85055407002087602</c:v>
                </c:pt>
                <c:pt idx="16270">
                  <c:v>-0.848311189564526</c:v>
                </c:pt>
                <c:pt idx="16271">
                  <c:v>-0.83128214049020199</c:v>
                </c:pt>
                <c:pt idx="16272">
                  <c:v>-0.81477727825756496</c:v>
                </c:pt>
                <c:pt idx="16273">
                  <c:v>-0.80599582604799003</c:v>
                </c:pt>
                <c:pt idx="16274">
                  <c:v>-0.79988022836118899</c:v>
                </c:pt>
                <c:pt idx="16275">
                  <c:v>-0.78634579582242703</c:v>
                </c:pt>
                <c:pt idx="16276">
                  <c:v>-0.759723023741116</c:v>
                </c:pt>
                <c:pt idx="16277">
                  <c:v>-0.72612079434148302</c:v>
                </c:pt>
                <c:pt idx="16278">
                  <c:v>-0.70374525488773498</c:v>
                </c:pt>
                <c:pt idx="16279">
                  <c:v>-0.68692010037602802</c:v>
                </c:pt>
                <c:pt idx="16280">
                  <c:v>-0.676013812932723</c:v>
                </c:pt>
                <c:pt idx="16281">
                  <c:v>-0.66230770110206505</c:v>
                </c:pt>
                <c:pt idx="16282">
                  <c:v>-0.64754115330441597</c:v>
                </c:pt>
                <c:pt idx="16283">
                  <c:v>-0.62856418780620504</c:v>
                </c:pt>
                <c:pt idx="16284">
                  <c:v>-0.61066156756805801</c:v>
                </c:pt>
                <c:pt idx="16285">
                  <c:v>-0.604856876080901</c:v>
                </c:pt>
                <c:pt idx="16286">
                  <c:v>-0.59387814356051605</c:v>
                </c:pt>
                <c:pt idx="16287">
                  <c:v>-0.57667232384761702</c:v>
                </c:pt>
                <c:pt idx="16288">
                  <c:v>-0.57098937505861602</c:v>
                </c:pt>
                <c:pt idx="16289">
                  <c:v>-0.56891774736405398</c:v>
                </c:pt>
                <c:pt idx="16290">
                  <c:v>-0.55078047919607798</c:v>
                </c:pt>
                <c:pt idx="16291">
                  <c:v>-0.53313484554820401</c:v>
                </c:pt>
                <c:pt idx="16292">
                  <c:v>-0.54384212381762598</c:v>
                </c:pt>
                <c:pt idx="16293">
                  <c:v>-0.57152885179340196</c:v>
                </c:pt>
                <c:pt idx="16294">
                  <c:v>-0.58793318594564403</c:v>
                </c:pt>
                <c:pt idx="16295">
                  <c:v>-0.59528441554525102</c:v>
                </c:pt>
                <c:pt idx="16296">
                  <c:v>-0.60984249754989095</c:v>
                </c:pt>
                <c:pt idx="16297">
                  <c:v>-0.64910629653044705</c:v>
                </c:pt>
                <c:pt idx="16298">
                  <c:v>-0.68112683238146499</c:v>
                </c:pt>
                <c:pt idx="16299">
                  <c:v>-0.68420019296138401</c:v>
                </c:pt>
                <c:pt idx="16300">
                  <c:v>-0.69838138665548399</c:v>
                </c:pt>
                <c:pt idx="16301">
                  <c:v>-0.75232603650863406</c:v>
                </c:pt>
                <c:pt idx="16302">
                  <c:v>-0.7742298661218</c:v>
                </c:pt>
                <c:pt idx="16303">
                  <c:v>-0.73535625883346201</c:v>
                </c:pt>
                <c:pt idx="16304">
                  <c:v>-0.71727113800409303</c:v>
                </c:pt>
                <c:pt idx="16305">
                  <c:v>-0.75865581220062905</c:v>
                </c:pt>
                <c:pt idx="16306">
                  <c:v>-0.77479522511924803</c:v>
                </c:pt>
                <c:pt idx="16307">
                  <c:v>-0.74225424130247497</c:v>
                </c:pt>
                <c:pt idx="16308">
                  <c:v>-0.73419168756282704</c:v>
                </c:pt>
                <c:pt idx="16309">
                  <c:v>-0.741568096808634</c:v>
                </c:pt>
                <c:pt idx="16310">
                  <c:v>-0.71637567225252496</c:v>
                </c:pt>
                <c:pt idx="16311">
                  <c:v>-0.68801817388248299</c:v>
                </c:pt>
                <c:pt idx="16312">
                  <c:v>-0.72296113483611102</c:v>
                </c:pt>
                <c:pt idx="16313">
                  <c:v>-0.77159325794406097</c:v>
                </c:pt>
                <c:pt idx="16314">
                  <c:v>-0.76793036573826601</c:v>
                </c:pt>
                <c:pt idx="16315">
                  <c:v>-0.74283927371106895</c:v>
                </c:pt>
                <c:pt idx="16316">
                  <c:v>-0.75817241780543998</c:v>
                </c:pt>
                <c:pt idx="16317">
                  <c:v>-0.79018184466787</c:v>
                </c:pt>
                <c:pt idx="16318">
                  <c:v>-0.807854185773067</c:v>
                </c:pt>
                <c:pt idx="16319">
                  <c:v>-0.82094500812775095</c:v>
                </c:pt>
                <c:pt idx="16320">
                  <c:v>-0.822672438634384</c:v>
                </c:pt>
                <c:pt idx="16321">
                  <c:v>-0.813233977908282</c:v>
                </c:pt>
                <c:pt idx="16322">
                  <c:v>-0.79996528669479905</c:v>
                </c:pt>
                <c:pt idx="16323">
                  <c:v>-0.78344479250864596</c:v>
                </c:pt>
                <c:pt idx="16324">
                  <c:v>-0.77270045765726503</c:v>
                </c:pt>
                <c:pt idx="16325">
                  <c:v>-0.77798926949171199</c:v>
                </c:pt>
                <c:pt idx="16326">
                  <c:v>-0.77077070359129596</c:v>
                </c:pt>
                <c:pt idx="16327">
                  <c:v>-0.74557704927516899</c:v>
                </c:pt>
                <c:pt idx="16328">
                  <c:v>-0.72672334637658698</c:v>
                </c:pt>
                <c:pt idx="16329">
                  <c:v>-0.70935950084890398</c:v>
                </c:pt>
                <c:pt idx="16330">
                  <c:v>-0.68738411002709598</c:v>
                </c:pt>
                <c:pt idx="16331">
                  <c:v>-0.68954658090177601</c:v>
                </c:pt>
                <c:pt idx="16332">
                  <c:v>-0.69867977763024602</c:v>
                </c:pt>
                <c:pt idx="16333">
                  <c:v>-0.68387364803544404</c:v>
                </c:pt>
                <c:pt idx="16334">
                  <c:v>-0.67539447635590399</c:v>
                </c:pt>
                <c:pt idx="16335">
                  <c:v>-0.68937063989744696</c:v>
                </c:pt>
                <c:pt idx="16336">
                  <c:v>-0.70301337037227496</c:v>
                </c:pt>
                <c:pt idx="16337">
                  <c:v>-0.689002165320999</c:v>
                </c:pt>
                <c:pt idx="16338">
                  <c:v>-0.69385097052867195</c:v>
                </c:pt>
                <c:pt idx="16339">
                  <c:v>-0.73192832897694804</c:v>
                </c:pt>
                <c:pt idx="16340">
                  <c:v>-0.75419605401213996</c:v>
                </c:pt>
                <c:pt idx="16341">
                  <c:v>-0.74767329511351399</c:v>
                </c:pt>
                <c:pt idx="16342">
                  <c:v>-0.73320743170376002</c:v>
                </c:pt>
                <c:pt idx="16343">
                  <c:v>-0.72707389285741897</c:v>
                </c:pt>
                <c:pt idx="16344">
                  <c:v>-0.727529816034859</c:v>
                </c:pt>
                <c:pt idx="16345">
                  <c:v>-0.73167018515067594</c:v>
                </c:pt>
                <c:pt idx="16346">
                  <c:v>-0.72763254112157905</c:v>
                </c:pt>
                <c:pt idx="16347">
                  <c:v>-0.70759842564729003</c:v>
                </c:pt>
                <c:pt idx="16348">
                  <c:v>-0.69317641244577999</c:v>
                </c:pt>
                <c:pt idx="16349">
                  <c:v>-0.70275485334843701</c:v>
                </c:pt>
                <c:pt idx="16350">
                  <c:v>-0.71519163034764599</c:v>
                </c:pt>
                <c:pt idx="16351">
                  <c:v>-0.70995388174847496</c:v>
                </c:pt>
                <c:pt idx="16352">
                  <c:v>-0.70064258110920696</c:v>
                </c:pt>
                <c:pt idx="16353">
                  <c:v>-0.70870540355377898</c:v>
                </c:pt>
                <c:pt idx="16354">
                  <c:v>-0.71753268859572406</c:v>
                </c:pt>
                <c:pt idx="16355">
                  <c:v>-0.70231954007300601</c:v>
                </c:pt>
                <c:pt idx="16356">
                  <c:v>-0.66940288263066305</c:v>
                </c:pt>
                <c:pt idx="16357">
                  <c:v>-0.65446741134832098</c:v>
                </c:pt>
                <c:pt idx="16358">
                  <c:v>-0.67732510739472196</c:v>
                </c:pt>
                <c:pt idx="16359">
                  <c:v>-0.69021150555403199</c:v>
                </c:pt>
                <c:pt idx="16360">
                  <c:v>-0.64179065668994795</c:v>
                </c:pt>
                <c:pt idx="16361">
                  <c:v>-0.59457435876555498</c:v>
                </c:pt>
                <c:pt idx="16362">
                  <c:v>-0.616156134012385</c:v>
                </c:pt>
                <c:pt idx="16363">
                  <c:v>-0.65386551809871196</c:v>
                </c:pt>
                <c:pt idx="16364">
                  <c:v>-0.64484443771379996</c:v>
                </c:pt>
                <c:pt idx="16365">
                  <c:v>-0.61207919990508197</c:v>
                </c:pt>
                <c:pt idx="16366">
                  <c:v>-0.62049743778891298</c:v>
                </c:pt>
                <c:pt idx="16367">
                  <c:v>-0.65871796414671702</c:v>
                </c:pt>
                <c:pt idx="16368">
                  <c:v>-0.66478418236493997</c:v>
                </c:pt>
                <c:pt idx="16369">
                  <c:v>-0.61578100173238604</c:v>
                </c:pt>
                <c:pt idx="16370">
                  <c:v>-0.55788420209395795</c:v>
                </c:pt>
                <c:pt idx="16371">
                  <c:v>-0.55424978354827203</c:v>
                </c:pt>
                <c:pt idx="16372">
                  <c:v>-0.58338934933158204</c:v>
                </c:pt>
                <c:pt idx="16373">
                  <c:v>-0.555814250265939</c:v>
                </c:pt>
                <c:pt idx="16374">
                  <c:v>-0.45306096084249198</c:v>
                </c:pt>
                <c:pt idx="16375">
                  <c:v>-0.36811237122134299</c:v>
                </c:pt>
                <c:pt idx="16376">
                  <c:v>-0.35391236844816298</c:v>
                </c:pt>
                <c:pt idx="16377">
                  <c:v>-0.33344420140821202</c:v>
                </c:pt>
                <c:pt idx="16378">
                  <c:v>-0.25872093116450401</c:v>
                </c:pt>
                <c:pt idx="16379">
                  <c:v>-0.19365611066473301</c:v>
                </c:pt>
                <c:pt idx="16380">
                  <c:v>-0.19256368623092601</c:v>
                </c:pt>
                <c:pt idx="16381">
                  <c:v>-0.21131438912641401</c:v>
                </c:pt>
                <c:pt idx="16382">
                  <c:v>-0.172435694050562</c:v>
                </c:pt>
                <c:pt idx="16383">
                  <c:v>-0.122631225908179</c:v>
                </c:pt>
                <c:pt idx="16384">
                  <c:v>-0.12581811338568999</c:v>
                </c:pt>
                <c:pt idx="16385">
                  <c:v>-0.17218633591153301</c:v>
                </c:pt>
                <c:pt idx="16386">
                  <c:v>-0.20257218238395999</c:v>
                </c:pt>
                <c:pt idx="16387">
                  <c:v>-0.17546214372458699</c:v>
                </c:pt>
                <c:pt idx="16388">
                  <c:v>-0.12631900760567299</c:v>
                </c:pt>
                <c:pt idx="16389">
                  <c:v>-0.11029035961288899</c:v>
                </c:pt>
                <c:pt idx="16390">
                  <c:v>-0.12617961707175601</c:v>
                </c:pt>
                <c:pt idx="16391">
                  <c:v>-0.12709653727136999</c:v>
                </c:pt>
                <c:pt idx="16392">
                  <c:v>-9.6122307390117998E-2</c:v>
                </c:pt>
                <c:pt idx="16393">
                  <c:v>-6.9255399116315106E-2</c:v>
                </c:pt>
                <c:pt idx="16394">
                  <c:v>-8.4419961961998496E-2</c:v>
                </c:pt>
                <c:pt idx="16395">
                  <c:v>-0.113937961323387</c:v>
                </c:pt>
                <c:pt idx="16396">
                  <c:v>-0.107074981851042</c:v>
                </c:pt>
                <c:pt idx="16397">
                  <c:v>-8.4435228390532302E-2</c:v>
                </c:pt>
                <c:pt idx="16398">
                  <c:v>-0.114797322833425</c:v>
                </c:pt>
                <c:pt idx="16399">
                  <c:v>-0.19507020811380399</c:v>
                </c:pt>
                <c:pt idx="16400">
                  <c:v>-0.25319377661568798</c:v>
                </c:pt>
                <c:pt idx="16401">
                  <c:v>-0.24638860885232799</c:v>
                </c:pt>
                <c:pt idx="16402">
                  <c:v>-0.21236865302253699</c:v>
                </c:pt>
                <c:pt idx="16403">
                  <c:v>-0.23647434484212199</c:v>
                </c:pt>
                <c:pt idx="16404">
                  <c:v>-0.30328640319248701</c:v>
                </c:pt>
                <c:pt idx="16405">
                  <c:v>-0.32111832382469102</c:v>
                </c:pt>
                <c:pt idx="16406">
                  <c:v>-0.28385892529297502</c:v>
                </c:pt>
                <c:pt idx="16407">
                  <c:v>-0.283280544766427</c:v>
                </c:pt>
                <c:pt idx="16408">
                  <c:v>-0.33436563050202001</c:v>
                </c:pt>
                <c:pt idx="16409">
                  <c:v>-0.35913064470616901</c:v>
                </c:pt>
                <c:pt idx="16410">
                  <c:v>-0.31796072692605998</c:v>
                </c:pt>
                <c:pt idx="16411">
                  <c:v>-0.29444406805515599</c:v>
                </c:pt>
                <c:pt idx="16412">
                  <c:v>-0.34837401770221199</c:v>
                </c:pt>
                <c:pt idx="16413">
                  <c:v>-0.40685836370366202</c:v>
                </c:pt>
                <c:pt idx="16414">
                  <c:v>-0.42141284081466701</c:v>
                </c:pt>
                <c:pt idx="16415">
                  <c:v>-0.43412698257645799</c:v>
                </c:pt>
                <c:pt idx="16416">
                  <c:v>-0.47006786912484699</c:v>
                </c:pt>
                <c:pt idx="16417">
                  <c:v>-0.494214161108601</c:v>
                </c:pt>
                <c:pt idx="16418">
                  <c:v>-0.49201381149273898</c:v>
                </c:pt>
                <c:pt idx="16419">
                  <c:v>-0.50080406719831605</c:v>
                </c:pt>
                <c:pt idx="16420">
                  <c:v>-0.52368331235419396</c:v>
                </c:pt>
                <c:pt idx="16421">
                  <c:v>-0.53193012397059602</c:v>
                </c:pt>
                <c:pt idx="16422">
                  <c:v>-0.51324085764360905</c:v>
                </c:pt>
                <c:pt idx="16423">
                  <c:v>-0.505263892854941</c:v>
                </c:pt>
                <c:pt idx="16424">
                  <c:v>-0.50689612779200299</c:v>
                </c:pt>
                <c:pt idx="16425">
                  <c:v>-0.48261016547087299</c:v>
                </c:pt>
                <c:pt idx="16426">
                  <c:v>-0.44990034113041499</c:v>
                </c:pt>
                <c:pt idx="16427">
                  <c:v>-0.44923888204024798</c:v>
                </c:pt>
                <c:pt idx="16428">
                  <c:v>-0.47863610608942497</c:v>
                </c:pt>
                <c:pt idx="16429">
                  <c:v>-0.48832408887835699</c:v>
                </c:pt>
                <c:pt idx="16430">
                  <c:v>-0.47027955355838402</c:v>
                </c:pt>
                <c:pt idx="16431">
                  <c:v>-0.462892292339461</c:v>
                </c:pt>
                <c:pt idx="16432">
                  <c:v>-0.49496185371032198</c:v>
                </c:pt>
                <c:pt idx="16433">
                  <c:v>-0.53603444635578501</c:v>
                </c:pt>
                <c:pt idx="16434">
                  <c:v>-0.55010921567509197</c:v>
                </c:pt>
                <c:pt idx="16435">
                  <c:v>-0.54129574391674795</c:v>
                </c:pt>
                <c:pt idx="16436">
                  <c:v>-0.54514011077782198</c:v>
                </c:pt>
                <c:pt idx="16437">
                  <c:v>-0.56077570226293005</c:v>
                </c:pt>
                <c:pt idx="16438">
                  <c:v>-0.57974575450239696</c:v>
                </c:pt>
                <c:pt idx="16439">
                  <c:v>-0.57416103057821</c:v>
                </c:pt>
                <c:pt idx="16440">
                  <c:v>-0.55930632654082002</c:v>
                </c:pt>
                <c:pt idx="16441">
                  <c:v>-0.56576676816794702</c:v>
                </c:pt>
                <c:pt idx="16442">
                  <c:v>-0.602227509421709</c:v>
                </c:pt>
                <c:pt idx="16443">
                  <c:v>-0.61190619005012004</c:v>
                </c:pt>
                <c:pt idx="16444">
                  <c:v>-0.582072823734051</c:v>
                </c:pt>
                <c:pt idx="16445">
                  <c:v>-0.57213071783604597</c:v>
                </c:pt>
                <c:pt idx="16446">
                  <c:v>-0.60091318879483402</c:v>
                </c:pt>
                <c:pt idx="16447">
                  <c:v>-0.64435007116958298</c:v>
                </c:pt>
                <c:pt idx="16448">
                  <c:v>-0.66628814001216996</c:v>
                </c:pt>
                <c:pt idx="16449">
                  <c:v>-0.66926395949849304</c:v>
                </c:pt>
                <c:pt idx="16450">
                  <c:v>-0.66454362888779805</c:v>
                </c:pt>
                <c:pt idx="16451">
                  <c:v>-0.65175018233566095</c:v>
                </c:pt>
                <c:pt idx="16452">
                  <c:v>-0.649368059277321</c:v>
                </c:pt>
                <c:pt idx="16453">
                  <c:v>-0.65869460677816905</c:v>
                </c:pt>
                <c:pt idx="16454">
                  <c:v>-0.657578058844421</c:v>
                </c:pt>
                <c:pt idx="16455">
                  <c:v>-0.64571707228407105</c:v>
                </c:pt>
                <c:pt idx="16456">
                  <c:v>-0.64933699960428704</c:v>
                </c:pt>
                <c:pt idx="16457">
                  <c:v>-0.65458549042085601</c:v>
                </c:pt>
                <c:pt idx="16458">
                  <c:v>-0.62518929359668995</c:v>
                </c:pt>
                <c:pt idx="16459">
                  <c:v>-0.59324865385053704</c:v>
                </c:pt>
                <c:pt idx="16460">
                  <c:v>-0.59997895966873205</c:v>
                </c:pt>
                <c:pt idx="16461">
                  <c:v>-0.61011855161459005</c:v>
                </c:pt>
                <c:pt idx="16462">
                  <c:v>-0.59694024072041396</c:v>
                </c:pt>
                <c:pt idx="16463">
                  <c:v>-0.57893353367165901</c:v>
                </c:pt>
                <c:pt idx="16464">
                  <c:v>-0.58957453149690697</c:v>
                </c:pt>
                <c:pt idx="16465">
                  <c:v>-0.60383595439785098</c:v>
                </c:pt>
                <c:pt idx="16466">
                  <c:v>-0.58258926314522297</c:v>
                </c:pt>
                <c:pt idx="16467">
                  <c:v>-0.54158677344110995</c:v>
                </c:pt>
                <c:pt idx="16468">
                  <c:v>-0.54864237422881901</c:v>
                </c:pt>
                <c:pt idx="16469">
                  <c:v>-0.59878174957012198</c:v>
                </c:pt>
                <c:pt idx="16470">
                  <c:v>-0.611942083859219</c:v>
                </c:pt>
                <c:pt idx="16471">
                  <c:v>-0.56738047605790598</c:v>
                </c:pt>
                <c:pt idx="16472">
                  <c:v>-0.557589214403719</c:v>
                </c:pt>
                <c:pt idx="16473">
                  <c:v>-0.60935956851079698</c:v>
                </c:pt>
                <c:pt idx="16474">
                  <c:v>-0.62684636412831196</c:v>
                </c:pt>
                <c:pt idx="16475">
                  <c:v>-0.58128043297654097</c:v>
                </c:pt>
                <c:pt idx="16476">
                  <c:v>-0.56282491131293</c:v>
                </c:pt>
                <c:pt idx="16477">
                  <c:v>-0.60929276298929802</c:v>
                </c:pt>
                <c:pt idx="16478">
                  <c:v>-0.64679504299758095</c:v>
                </c:pt>
                <c:pt idx="16479">
                  <c:v>-0.62554702424878805</c:v>
                </c:pt>
                <c:pt idx="16480">
                  <c:v>-0.59331293590386702</c:v>
                </c:pt>
                <c:pt idx="16481">
                  <c:v>-0.61039805124272495</c:v>
                </c:pt>
                <c:pt idx="16482">
                  <c:v>-0.65423431152524303</c:v>
                </c:pt>
                <c:pt idx="16483">
                  <c:v>-0.64719757919743803</c:v>
                </c:pt>
                <c:pt idx="16484">
                  <c:v>-0.59440399514548403</c:v>
                </c:pt>
                <c:pt idx="16485">
                  <c:v>-0.59190353843064203</c:v>
                </c:pt>
                <c:pt idx="16486">
                  <c:v>-0.639055807732688</c:v>
                </c:pt>
                <c:pt idx="16487">
                  <c:v>-0.64804744284620597</c:v>
                </c:pt>
                <c:pt idx="16488">
                  <c:v>-0.58644161234994296</c:v>
                </c:pt>
                <c:pt idx="16489">
                  <c:v>-0.55460007200210204</c:v>
                </c:pt>
                <c:pt idx="16490">
                  <c:v>-0.58410049136389797</c:v>
                </c:pt>
                <c:pt idx="16491">
                  <c:v>-0.607125887466054</c:v>
                </c:pt>
                <c:pt idx="16492">
                  <c:v>-0.55882251262676097</c:v>
                </c:pt>
                <c:pt idx="16493">
                  <c:v>-0.49139321269410602</c:v>
                </c:pt>
                <c:pt idx="16494">
                  <c:v>-0.482712790345459</c:v>
                </c:pt>
                <c:pt idx="16495">
                  <c:v>-0.52251300607571205</c:v>
                </c:pt>
                <c:pt idx="16496">
                  <c:v>-0.51956494633912997</c:v>
                </c:pt>
                <c:pt idx="16497">
                  <c:v>-0.47326709344935097</c:v>
                </c:pt>
                <c:pt idx="16498">
                  <c:v>-0.46261510549430801</c:v>
                </c:pt>
                <c:pt idx="16499">
                  <c:v>-0.50946153079780698</c:v>
                </c:pt>
                <c:pt idx="16500">
                  <c:v>-0.54182032451421902</c:v>
                </c:pt>
                <c:pt idx="16501">
                  <c:v>-0.50825525286165796</c:v>
                </c:pt>
                <c:pt idx="16502">
                  <c:v>-0.45838601795685402</c:v>
                </c:pt>
                <c:pt idx="16503">
                  <c:v>-0.46249034896163699</c:v>
                </c:pt>
                <c:pt idx="16504">
                  <c:v>-0.51293496424699403</c:v>
                </c:pt>
                <c:pt idx="16505">
                  <c:v>-0.53841047614201898</c:v>
                </c:pt>
                <c:pt idx="16506">
                  <c:v>-0.50599807463706203</c:v>
                </c:pt>
                <c:pt idx="16507">
                  <c:v>-0.474180601999592</c:v>
                </c:pt>
                <c:pt idx="16508">
                  <c:v>-0.48897768361979299</c:v>
                </c:pt>
                <c:pt idx="16509">
                  <c:v>-0.51546460504812297</c:v>
                </c:pt>
                <c:pt idx="16510">
                  <c:v>-0.50619770700870903</c:v>
                </c:pt>
                <c:pt idx="16511">
                  <c:v>-0.48052728508162001</c:v>
                </c:pt>
                <c:pt idx="16512">
                  <c:v>-0.47883873420766998</c:v>
                </c:pt>
                <c:pt idx="16513">
                  <c:v>-0.50041743998502797</c:v>
                </c:pt>
                <c:pt idx="16514">
                  <c:v>-0.52014700567292405</c:v>
                </c:pt>
                <c:pt idx="16515">
                  <c:v>-0.50837076589579</c:v>
                </c:pt>
                <c:pt idx="16516">
                  <c:v>-0.46957802710917901</c:v>
                </c:pt>
                <c:pt idx="16517">
                  <c:v>-0.468783123523905</c:v>
                </c:pt>
                <c:pt idx="16518">
                  <c:v>-0.53217053465851905</c:v>
                </c:pt>
                <c:pt idx="16519">
                  <c:v>-0.56880300452894506</c:v>
                </c:pt>
                <c:pt idx="16520">
                  <c:v>-0.51469102130755495</c:v>
                </c:pt>
                <c:pt idx="16521">
                  <c:v>-0.42284373372638101</c:v>
                </c:pt>
                <c:pt idx="16522">
                  <c:v>-0.40779549090729</c:v>
                </c:pt>
                <c:pt idx="16523">
                  <c:v>-0.47261776677524298</c:v>
                </c:pt>
                <c:pt idx="16524">
                  <c:v>-0.50539561075640904</c:v>
                </c:pt>
                <c:pt idx="16525">
                  <c:v>-0.44237064423396</c:v>
                </c:pt>
                <c:pt idx="16526">
                  <c:v>-0.37899636255014002</c:v>
                </c:pt>
                <c:pt idx="16527">
                  <c:v>-0.417358182037673</c:v>
                </c:pt>
                <c:pt idx="16528">
                  <c:v>-0.46808975613256998</c:v>
                </c:pt>
                <c:pt idx="16529">
                  <c:v>-0.42517523954782599</c:v>
                </c:pt>
                <c:pt idx="16530">
                  <c:v>-0.35307612151245799</c:v>
                </c:pt>
                <c:pt idx="16531">
                  <c:v>-0.378043811494848</c:v>
                </c:pt>
                <c:pt idx="16532">
                  <c:v>-0.459257913818163</c:v>
                </c:pt>
                <c:pt idx="16533">
                  <c:v>-0.48128184926304102</c:v>
                </c:pt>
                <c:pt idx="16534">
                  <c:v>-0.42523413607875599</c:v>
                </c:pt>
                <c:pt idx="16535">
                  <c:v>-0.40354062976683702</c:v>
                </c:pt>
                <c:pt idx="16536">
                  <c:v>-0.44343029940040402</c:v>
                </c:pt>
                <c:pt idx="16537">
                  <c:v>-0.47654868949115298</c:v>
                </c:pt>
                <c:pt idx="16538">
                  <c:v>-0.46166491612535698</c:v>
                </c:pt>
                <c:pt idx="16539">
                  <c:v>-0.43368052896778397</c:v>
                </c:pt>
                <c:pt idx="16540">
                  <c:v>-0.43459120647548799</c:v>
                </c:pt>
                <c:pt idx="16541">
                  <c:v>-0.45431143644248101</c:v>
                </c:pt>
                <c:pt idx="16542">
                  <c:v>-0.47250334109037301</c:v>
                </c:pt>
                <c:pt idx="16543">
                  <c:v>-0.48092427220262801</c:v>
                </c:pt>
                <c:pt idx="16544">
                  <c:v>-0.46533098457598498</c:v>
                </c:pt>
                <c:pt idx="16545">
                  <c:v>-0.43388993478308102</c:v>
                </c:pt>
                <c:pt idx="16546">
                  <c:v>-0.42881073060823299</c:v>
                </c:pt>
                <c:pt idx="16547">
                  <c:v>-0.45907856956915699</c:v>
                </c:pt>
                <c:pt idx="16548">
                  <c:v>-0.46543515839189797</c:v>
                </c:pt>
                <c:pt idx="16549">
                  <c:v>-0.41776556378181301</c:v>
                </c:pt>
                <c:pt idx="16550">
                  <c:v>-0.367815595827721</c:v>
                </c:pt>
                <c:pt idx="16551">
                  <c:v>-0.378267166376417</c:v>
                </c:pt>
                <c:pt idx="16552">
                  <c:v>-0.42865117254103702</c:v>
                </c:pt>
                <c:pt idx="16553">
                  <c:v>-0.43459566474092498</c:v>
                </c:pt>
                <c:pt idx="16554">
                  <c:v>-0.392956176268143</c:v>
                </c:pt>
                <c:pt idx="16555">
                  <c:v>-0.37713311301507702</c:v>
                </c:pt>
                <c:pt idx="16556">
                  <c:v>-0.42302367983845102</c:v>
                </c:pt>
                <c:pt idx="16557">
                  <c:v>-0.47196866198703402</c:v>
                </c:pt>
                <c:pt idx="16558">
                  <c:v>-0.481164861379141</c:v>
                </c:pt>
                <c:pt idx="16559">
                  <c:v>-0.48447658964329299</c:v>
                </c:pt>
                <c:pt idx="16560">
                  <c:v>-0.55208389293716198</c:v>
                </c:pt>
                <c:pt idx="16561">
                  <c:v>-0.66521298147142705</c:v>
                </c:pt>
                <c:pt idx="16562">
                  <c:v>-0.71360554266658405</c:v>
                </c:pt>
                <c:pt idx="16563">
                  <c:v>-0.68610472195848604</c:v>
                </c:pt>
                <c:pt idx="16564">
                  <c:v>-0.68481785961017705</c:v>
                </c:pt>
                <c:pt idx="16565">
                  <c:v>-0.73223844529036297</c:v>
                </c:pt>
                <c:pt idx="16566">
                  <c:v>-0.78993344976137703</c:v>
                </c:pt>
                <c:pt idx="16567">
                  <c:v>-0.79735545440149702</c:v>
                </c:pt>
                <c:pt idx="16568">
                  <c:v>-0.78997534439363903</c:v>
                </c:pt>
                <c:pt idx="16569">
                  <c:v>-0.81123082521591505</c:v>
                </c:pt>
                <c:pt idx="16570">
                  <c:v>-0.83582974847192304</c:v>
                </c:pt>
                <c:pt idx="16571">
                  <c:v>-0.83162621934468395</c:v>
                </c:pt>
                <c:pt idx="16572">
                  <c:v>-0.80412678796972104</c:v>
                </c:pt>
                <c:pt idx="16573">
                  <c:v>-0.79474533374087697</c:v>
                </c:pt>
                <c:pt idx="16574">
                  <c:v>-0.815467370550777</c:v>
                </c:pt>
                <c:pt idx="16575">
                  <c:v>-0.853007918595722</c:v>
                </c:pt>
                <c:pt idx="16576">
                  <c:v>-0.86036232286431802</c:v>
                </c:pt>
                <c:pt idx="16577">
                  <c:v>-0.85077450459189596</c:v>
                </c:pt>
                <c:pt idx="16578">
                  <c:v>-0.85752837019708705</c:v>
                </c:pt>
                <c:pt idx="16579">
                  <c:v>-0.871046949188098</c:v>
                </c:pt>
                <c:pt idx="16580">
                  <c:v>-0.87476403657234403</c:v>
                </c:pt>
                <c:pt idx="16581">
                  <c:v>-0.88071709075526805</c:v>
                </c:pt>
                <c:pt idx="16582">
                  <c:v>-0.88689243378007598</c:v>
                </c:pt>
                <c:pt idx="16583">
                  <c:v>-0.87011112770619503</c:v>
                </c:pt>
                <c:pt idx="16584">
                  <c:v>-0.84110514060401398</c:v>
                </c:pt>
                <c:pt idx="16585">
                  <c:v>-0.86081980678841297</c:v>
                </c:pt>
                <c:pt idx="16586">
                  <c:v>-0.91163261255167005</c:v>
                </c:pt>
                <c:pt idx="16587">
                  <c:v>-0.92861056827837196</c:v>
                </c:pt>
                <c:pt idx="16588">
                  <c:v>-0.94056486789887095</c:v>
                </c:pt>
                <c:pt idx="16589">
                  <c:v>-0.98423709401734505</c:v>
                </c:pt>
                <c:pt idx="16590">
                  <c:v>-1.0164152645145299</c:v>
                </c:pt>
                <c:pt idx="16591">
                  <c:v>-1.02789495153416</c:v>
                </c:pt>
                <c:pt idx="16592">
                  <c:v>-1.0639857219089199</c:v>
                </c:pt>
                <c:pt idx="16593">
                  <c:v>-1.1445816305481999</c:v>
                </c:pt>
                <c:pt idx="16594">
                  <c:v>-1.2509909947156601</c:v>
                </c:pt>
                <c:pt idx="16595">
                  <c:v>-1.3351978845733401</c:v>
                </c:pt>
                <c:pt idx="16596">
                  <c:v>-1.37072662294266</c:v>
                </c:pt>
                <c:pt idx="16597">
                  <c:v>-1.3983495214255</c:v>
                </c:pt>
                <c:pt idx="16598">
                  <c:v>-1.46349316726667</c:v>
                </c:pt>
                <c:pt idx="16599">
                  <c:v>-1.55071614618512</c:v>
                </c:pt>
                <c:pt idx="16600">
                  <c:v>-1.60856043546147</c:v>
                </c:pt>
                <c:pt idx="16601">
                  <c:v>-1.6334991353821799</c:v>
                </c:pt>
                <c:pt idx="16602">
                  <c:v>-1.6708516204494901</c:v>
                </c:pt>
                <c:pt idx="16603">
                  <c:v>-1.7067621182258601</c:v>
                </c:pt>
                <c:pt idx="16604">
                  <c:v>-1.6918348219630801</c:v>
                </c:pt>
                <c:pt idx="16605">
                  <c:v>-1.64365107719902</c:v>
                </c:pt>
                <c:pt idx="16606">
                  <c:v>-1.6279607180818501</c:v>
                </c:pt>
                <c:pt idx="16607">
                  <c:v>-1.64728410066231</c:v>
                </c:pt>
                <c:pt idx="16608">
                  <c:v>-1.6567805393775299</c:v>
                </c:pt>
                <c:pt idx="16609">
                  <c:v>-1.6406975242437001</c:v>
                </c:pt>
                <c:pt idx="16610">
                  <c:v>-1.6124371562077</c:v>
                </c:pt>
                <c:pt idx="16611">
                  <c:v>-1.59987763515124</c:v>
                </c:pt>
                <c:pt idx="16612">
                  <c:v>-1.61488551268328</c:v>
                </c:pt>
                <c:pt idx="16613">
                  <c:v>-1.65477065697166</c:v>
                </c:pt>
                <c:pt idx="16614">
                  <c:v>-1.6942613507819699</c:v>
                </c:pt>
                <c:pt idx="16615">
                  <c:v>-1.7255220260820701</c:v>
                </c:pt>
                <c:pt idx="16616">
                  <c:v>-1.7439874461081699</c:v>
                </c:pt>
                <c:pt idx="16617">
                  <c:v>-1.7652761309817</c:v>
                </c:pt>
                <c:pt idx="16618">
                  <c:v>-1.7970267059114</c:v>
                </c:pt>
                <c:pt idx="16619">
                  <c:v>-1.8107860864605501</c:v>
                </c:pt>
                <c:pt idx="16620">
                  <c:v>-1.7889159081014101</c:v>
                </c:pt>
                <c:pt idx="16621">
                  <c:v>-1.7855339164622099</c:v>
                </c:pt>
                <c:pt idx="16622">
                  <c:v>-1.82976979140804</c:v>
                </c:pt>
                <c:pt idx="16623">
                  <c:v>-1.8501184082317601</c:v>
                </c:pt>
                <c:pt idx="16624">
                  <c:v>-1.7860849499678</c:v>
                </c:pt>
                <c:pt idx="16625">
                  <c:v>-1.7107867445082501</c:v>
                </c:pt>
                <c:pt idx="16626">
                  <c:v>-1.67454099666304</c:v>
                </c:pt>
                <c:pt idx="16627">
                  <c:v>-1.6691076090056001</c:v>
                </c:pt>
                <c:pt idx="16628">
                  <c:v>-1.6352497584099901</c:v>
                </c:pt>
                <c:pt idx="16629">
                  <c:v>-1.57489617797043</c:v>
                </c:pt>
                <c:pt idx="16630">
                  <c:v>-1.5288854876929701</c:v>
                </c:pt>
                <c:pt idx="16631">
                  <c:v>-1.53318890575485</c:v>
                </c:pt>
                <c:pt idx="16632">
                  <c:v>-1.5425672859317301</c:v>
                </c:pt>
                <c:pt idx="16633">
                  <c:v>-1.49149424909171</c:v>
                </c:pt>
                <c:pt idx="16634">
                  <c:v>-1.41055655112506</c:v>
                </c:pt>
                <c:pt idx="16635">
                  <c:v>-1.3804614356464799</c:v>
                </c:pt>
                <c:pt idx="16636">
                  <c:v>-1.39862716632234</c:v>
                </c:pt>
                <c:pt idx="16637">
                  <c:v>-1.3811856550446999</c:v>
                </c:pt>
                <c:pt idx="16638">
                  <c:v>-1.30325864468957</c:v>
                </c:pt>
                <c:pt idx="16639">
                  <c:v>-1.2430458066143599</c:v>
                </c:pt>
                <c:pt idx="16640">
                  <c:v>-1.23725128768995</c:v>
                </c:pt>
                <c:pt idx="16641">
                  <c:v>-1.23256613439764</c:v>
                </c:pt>
                <c:pt idx="16642">
                  <c:v>-1.19257153909421</c:v>
                </c:pt>
                <c:pt idx="16643">
                  <c:v>-1.1371016320895799</c:v>
                </c:pt>
                <c:pt idx="16644">
                  <c:v>-1.0975887105351401</c:v>
                </c:pt>
                <c:pt idx="16645">
                  <c:v>-1.0901528568655801</c:v>
                </c:pt>
                <c:pt idx="16646">
                  <c:v>-1.08850153067936</c:v>
                </c:pt>
                <c:pt idx="16647">
                  <c:v>-1.0642539970843901</c:v>
                </c:pt>
                <c:pt idx="16648">
                  <c:v>-1.0419566979241399</c:v>
                </c:pt>
                <c:pt idx="16649">
                  <c:v>-1.0590390932221601</c:v>
                </c:pt>
                <c:pt idx="16650">
                  <c:v>-1.08708351059311</c:v>
                </c:pt>
                <c:pt idx="16651">
                  <c:v>-1.07163727503643</c:v>
                </c:pt>
                <c:pt idx="16652">
                  <c:v>-1.02502781314493</c:v>
                </c:pt>
                <c:pt idx="16653">
                  <c:v>-1.0090518105721999</c:v>
                </c:pt>
                <c:pt idx="16654">
                  <c:v>-1.0415589502079501</c:v>
                </c:pt>
                <c:pt idx="16655">
                  <c:v>-1.07797189666058</c:v>
                </c:pt>
                <c:pt idx="16656">
                  <c:v>-1.07677242497322</c:v>
                </c:pt>
                <c:pt idx="16657">
                  <c:v>-1.03422573559467</c:v>
                </c:pt>
                <c:pt idx="16658">
                  <c:v>-1.0028455095556901</c:v>
                </c:pt>
                <c:pt idx="16659">
                  <c:v>-1.0091138543745</c:v>
                </c:pt>
                <c:pt idx="16660">
                  <c:v>-1.01140698413246</c:v>
                </c:pt>
                <c:pt idx="16661">
                  <c:v>-0.99519946890688904</c:v>
                </c:pt>
                <c:pt idx="16662">
                  <c:v>-0.98282990410200399</c:v>
                </c:pt>
                <c:pt idx="16663">
                  <c:v>-0.98722991662191295</c:v>
                </c:pt>
                <c:pt idx="16664">
                  <c:v>-0.98883065018526295</c:v>
                </c:pt>
                <c:pt idx="16665">
                  <c:v>-0.97346933068283104</c:v>
                </c:pt>
                <c:pt idx="16666">
                  <c:v>-0.95186868337742603</c:v>
                </c:pt>
                <c:pt idx="16667">
                  <c:v>-0.93589892167398103</c:v>
                </c:pt>
                <c:pt idx="16668">
                  <c:v>-0.94952079129615097</c:v>
                </c:pt>
                <c:pt idx="16669">
                  <c:v>-0.97717648328253404</c:v>
                </c:pt>
                <c:pt idx="16670">
                  <c:v>-0.97288773000491302</c:v>
                </c:pt>
                <c:pt idx="16671">
                  <c:v>-0.93648460183146598</c:v>
                </c:pt>
                <c:pt idx="16672">
                  <c:v>-0.91466546172739505</c:v>
                </c:pt>
                <c:pt idx="16673">
                  <c:v>-0.93128336872183504</c:v>
                </c:pt>
                <c:pt idx="16674">
                  <c:v>-0.95060451303441995</c:v>
                </c:pt>
                <c:pt idx="16675">
                  <c:v>-0.94842332171910404</c:v>
                </c:pt>
                <c:pt idx="16676">
                  <c:v>-0.93124436596184501</c:v>
                </c:pt>
                <c:pt idx="16677">
                  <c:v>-0.93868597908613005</c:v>
                </c:pt>
                <c:pt idx="16678">
                  <c:v>-0.95439844071870505</c:v>
                </c:pt>
                <c:pt idx="16679">
                  <c:v>-0.95204426437527401</c:v>
                </c:pt>
                <c:pt idx="16680">
                  <c:v>-0.94066379126669997</c:v>
                </c:pt>
                <c:pt idx="16681">
                  <c:v>-0.95217125640158395</c:v>
                </c:pt>
                <c:pt idx="16682">
                  <c:v>-0.98417843909345404</c:v>
                </c:pt>
                <c:pt idx="16683">
                  <c:v>-1.0072315120163999</c:v>
                </c:pt>
                <c:pt idx="16684">
                  <c:v>-1.0177220030298599</c:v>
                </c:pt>
                <c:pt idx="16685">
                  <c:v>-1.01952898080651</c:v>
                </c:pt>
                <c:pt idx="16686">
                  <c:v>-1.01116999659231</c:v>
                </c:pt>
                <c:pt idx="16687">
                  <c:v>-1.0144823581432501</c:v>
                </c:pt>
                <c:pt idx="16688">
                  <c:v>-1.03996983232269</c:v>
                </c:pt>
                <c:pt idx="16689">
                  <c:v>-1.07504415027324</c:v>
                </c:pt>
                <c:pt idx="16690">
                  <c:v>-1.0802945604441101</c:v>
                </c:pt>
                <c:pt idx="16691">
                  <c:v>-1.05593427351846</c:v>
                </c:pt>
                <c:pt idx="16692">
                  <c:v>-1.0484121091557399</c:v>
                </c:pt>
                <c:pt idx="16693">
                  <c:v>-1.0726097343157901</c:v>
                </c:pt>
                <c:pt idx="16694">
                  <c:v>-1.07382557337854</c:v>
                </c:pt>
                <c:pt idx="16695">
                  <c:v>-1.03789953326838</c:v>
                </c:pt>
                <c:pt idx="16696">
                  <c:v>-1.0324422582108901</c:v>
                </c:pt>
                <c:pt idx="16697">
                  <c:v>-1.06969288928718</c:v>
                </c:pt>
                <c:pt idx="16698">
                  <c:v>-1.0694081068900201</c:v>
                </c:pt>
                <c:pt idx="16699">
                  <c:v>-1.01745108241726</c:v>
                </c:pt>
                <c:pt idx="16700">
                  <c:v>-0.98539985652845896</c:v>
                </c:pt>
                <c:pt idx="16701">
                  <c:v>-0.98432372331905005</c:v>
                </c:pt>
                <c:pt idx="16702">
                  <c:v>-0.98281732035661595</c:v>
                </c:pt>
                <c:pt idx="16703">
                  <c:v>-0.97546002897809103</c:v>
                </c:pt>
                <c:pt idx="16704">
                  <c:v>-0.97755161109176902</c:v>
                </c:pt>
                <c:pt idx="16705">
                  <c:v>-0.96003133772018101</c:v>
                </c:pt>
                <c:pt idx="16706">
                  <c:v>-0.935431336591108</c:v>
                </c:pt>
                <c:pt idx="16707">
                  <c:v>-0.93374287091961605</c:v>
                </c:pt>
                <c:pt idx="16708">
                  <c:v>-0.95068050601082599</c:v>
                </c:pt>
                <c:pt idx="16709">
                  <c:v>-0.95674463158502399</c:v>
                </c:pt>
                <c:pt idx="16710">
                  <c:v>-0.94005308707102098</c:v>
                </c:pt>
                <c:pt idx="16711">
                  <c:v>-0.93550991881966095</c:v>
                </c:pt>
                <c:pt idx="16712">
                  <c:v>-0.96855226517180804</c:v>
                </c:pt>
                <c:pt idx="16713">
                  <c:v>-0.98682472633169005</c:v>
                </c:pt>
                <c:pt idx="16714">
                  <c:v>-0.94005694933718997</c:v>
                </c:pt>
                <c:pt idx="16715">
                  <c:v>-0.89899736779901196</c:v>
                </c:pt>
                <c:pt idx="16716">
                  <c:v>-0.93642820027818596</c:v>
                </c:pt>
                <c:pt idx="16717">
                  <c:v>-0.98535370463082395</c:v>
                </c:pt>
                <c:pt idx="16718">
                  <c:v>-0.96021835418912305</c:v>
                </c:pt>
                <c:pt idx="16719">
                  <c:v>-0.89880020672171601</c:v>
                </c:pt>
                <c:pt idx="16720">
                  <c:v>-0.87467844465183398</c:v>
                </c:pt>
                <c:pt idx="16721">
                  <c:v>-0.88929995440867005</c:v>
                </c:pt>
                <c:pt idx="16722">
                  <c:v>-0.88690255794574502</c:v>
                </c:pt>
                <c:pt idx="16723">
                  <c:v>-0.857348500873371</c:v>
                </c:pt>
                <c:pt idx="16724">
                  <c:v>-0.83693222882266105</c:v>
                </c:pt>
                <c:pt idx="16725">
                  <c:v>-0.83288985146398797</c:v>
                </c:pt>
                <c:pt idx="16726">
                  <c:v>-0.80606618175227096</c:v>
                </c:pt>
                <c:pt idx="16727">
                  <c:v>-0.784189109588879</c:v>
                </c:pt>
                <c:pt idx="16728">
                  <c:v>-0.78423817290169495</c:v>
                </c:pt>
                <c:pt idx="16729">
                  <c:v>-0.79247831910319599</c:v>
                </c:pt>
                <c:pt idx="16730">
                  <c:v>-0.78050816003155798</c:v>
                </c:pt>
                <c:pt idx="16731">
                  <c:v>-0.77312224577190103</c:v>
                </c:pt>
                <c:pt idx="16732">
                  <c:v>-0.78825076226695501</c:v>
                </c:pt>
                <c:pt idx="16733">
                  <c:v>-0.78155664728305396</c:v>
                </c:pt>
                <c:pt idx="16734">
                  <c:v>-0.73284972147752103</c:v>
                </c:pt>
                <c:pt idx="16735">
                  <c:v>-0.70275967118016003</c:v>
                </c:pt>
                <c:pt idx="16736">
                  <c:v>-0.73477518226445604</c:v>
                </c:pt>
                <c:pt idx="16737">
                  <c:v>-0.77660577271717501</c:v>
                </c:pt>
                <c:pt idx="16738">
                  <c:v>-0.751618066580647</c:v>
                </c:pt>
                <c:pt idx="16739">
                  <c:v>-0.68889550597896199</c:v>
                </c:pt>
                <c:pt idx="16740">
                  <c:v>-0.68250939667990396</c:v>
                </c:pt>
                <c:pt idx="16741">
                  <c:v>-0.71985215374598899</c:v>
                </c:pt>
                <c:pt idx="16742">
                  <c:v>-0.723375764716365</c:v>
                </c:pt>
                <c:pt idx="16743">
                  <c:v>-0.67663062031277799</c:v>
                </c:pt>
                <c:pt idx="16744">
                  <c:v>-0.64555447739351701</c:v>
                </c:pt>
                <c:pt idx="16745">
                  <c:v>-0.67344021445535396</c:v>
                </c:pt>
                <c:pt idx="16746">
                  <c:v>-0.701004135546895</c:v>
                </c:pt>
                <c:pt idx="16747">
                  <c:v>-0.64963944616781</c:v>
                </c:pt>
                <c:pt idx="16748">
                  <c:v>-0.58055471437694395</c:v>
                </c:pt>
                <c:pt idx="16749">
                  <c:v>-0.591230897676155</c:v>
                </c:pt>
                <c:pt idx="16750">
                  <c:v>-0.63171025167775896</c:v>
                </c:pt>
                <c:pt idx="16751">
                  <c:v>-0.61923726424529901</c:v>
                </c:pt>
                <c:pt idx="16752">
                  <c:v>-0.57592131608708996</c:v>
                </c:pt>
                <c:pt idx="16753">
                  <c:v>-0.56367723880771303</c:v>
                </c:pt>
                <c:pt idx="16754">
                  <c:v>-0.57877015046631097</c:v>
                </c:pt>
                <c:pt idx="16755">
                  <c:v>-0.59726904202250297</c:v>
                </c:pt>
                <c:pt idx="16756">
                  <c:v>-0.61323834813393296</c:v>
                </c:pt>
                <c:pt idx="16757">
                  <c:v>-0.60344099623375702</c:v>
                </c:pt>
                <c:pt idx="16758">
                  <c:v>-0.57839137088041004</c:v>
                </c:pt>
                <c:pt idx="16759">
                  <c:v>-0.57883598805926695</c:v>
                </c:pt>
                <c:pt idx="16760">
                  <c:v>-0.59454062838835797</c:v>
                </c:pt>
                <c:pt idx="16761">
                  <c:v>-0.55981783313609401</c:v>
                </c:pt>
                <c:pt idx="16762">
                  <c:v>-0.48672674237383201</c:v>
                </c:pt>
                <c:pt idx="16763">
                  <c:v>-0.46730909340016002</c:v>
                </c:pt>
                <c:pt idx="16764">
                  <c:v>-0.51870182872181603</c:v>
                </c:pt>
                <c:pt idx="16765">
                  <c:v>-0.52046830312824</c:v>
                </c:pt>
                <c:pt idx="16766">
                  <c:v>-0.43189122941458802</c:v>
                </c:pt>
                <c:pt idx="16767">
                  <c:v>-0.37560096102194501</c:v>
                </c:pt>
                <c:pt idx="16768">
                  <c:v>-0.40090295015079302</c:v>
                </c:pt>
                <c:pt idx="16769">
                  <c:v>-0.43525400222387101</c:v>
                </c:pt>
                <c:pt idx="16770">
                  <c:v>-0.41414549339759699</c:v>
                </c:pt>
                <c:pt idx="16771">
                  <c:v>-0.38475677014076798</c:v>
                </c:pt>
                <c:pt idx="16772">
                  <c:v>-0.40396619355754998</c:v>
                </c:pt>
                <c:pt idx="16773">
                  <c:v>-0.45436431287663398</c:v>
                </c:pt>
                <c:pt idx="16774">
                  <c:v>-0.46617813497084598</c:v>
                </c:pt>
                <c:pt idx="16775">
                  <c:v>-0.43375832785159202</c:v>
                </c:pt>
                <c:pt idx="16776">
                  <c:v>-0.42592928442428502</c:v>
                </c:pt>
                <c:pt idx="16777">
                  <c:v>-0.49584174270526599</c:v>
                </c:pt>
                <c:pt idx="16778">
                  <c:v>-0.57670287696833999</c:v>
                </c:pt>
                <c:pt idx="16779">
                  <c:v>-0.58184790958756505</c:v>
                </c:pt>
                <c:pt idx="16780">
                  <c:v>-0.55709635531718504</c:v>
                </c:pt>
                <c:pt idx="16781">
                  <c:v>-0.59027167629221799</c:v>
                </c:pt>
                <c:pt idx="16782">
                  <c:v>-0.64759711030615097</c:v>
                </c:pt>
                <c:pt idx="16783">
                  <c:v>-0.65526613276932699</c:v>
                </c:pt>
                <c:pt idx="16784">
                  <c:v>-0.63980909471547398</c:v>
                </c:pt>
                <c:pt idx="16785">
                  <c:v>-0.669656079028072</c:v>
                </c:pt>
                <c:pt idx="16786">
                  <c:v>-0.72684469333671498</c:v>
                </c:pt>
                <c:pt idx="16787">
                  <c:v>-0.74650171794684095</c:v>
                </c:pt>
                <c:pt idx="16788">
                  <c:v>-0.72716847850835997</c:v>
                </c:pt>
                <c:pt idx="16789">
                  <c:v>-0.70739266787722899</c:v>
                </c:pt>
                <c:pt idx="16790">
                  <c:v>-0.71773184228138098</c:v>
                </c:pt>
                <c:pt idx="16791">
                  <c:v>-0.76617758185307105</c:v>
                </c:pt>
                <c:pt idx="16792">
                  <c:v>-0.80806172818660105</c:v>
                </c:pt>
                <c:pt idx="16793">
                  <c:v>-0.81224561388100303</c:v>
                </c:pt>
                <c:pt idx="16794">
                  <c:v>-0.80264677176563703</c:v>
                </c:pt>
                <c:pt idx="16795">
                  <c:v>-0.82236747588859704</c:v>
                </c:pt>
                <c:pt idx="16796">
                  <c:v>-0.85271192920811201</c:v>
                </c:pt>
                <c:pt idx="16797">
                  <c:v>-0.85805444065886105</c:v>
                </c:pt>
                <c:pt idx="16798">
                  <c:v>-0.85244095581188595</c:v>
                </c:pt>
                <c:pt idx="16799">
                  <c:v>-0.85731162479225897</c:v>
                </c:pt>
                <c:pt idx="16800">
                  <c:v>-0.88547354072525697</c:v>
                </c:pt>
                <c:pt idx="16801">
                  <c:v>-0.90875240767962795</c:v>
                </c:pt>
                <c:pt idx="16802">
                  <c:v>-0.88296645009762598</c:v>
                </c:pt>
                <c:pt idx="16803">
                  <c:v>-0.83420963267255299</c:v>
                </c:pt>
                <c:pt idx="16804">
                  <c:v>-0.83599077023296697</c:v>
                </c:pt>
                <c:pt idx="16805">
                  <c:v>-0.87078081304912303</c:v>
                </c:pt>
                <c:pt idx="16806">
                  <c:v>-0.86534704603002399</c:v>
                </c:pt>
                <c:pt idx="16807">
                  <c:v>-0.83176005245002205</c:v>
                </c:pt>
                <c:pt idx="16808">
                  <c:v>-0.82356807607141003</c:v>
                </c:pt>
                <c:pt idx="16809">
                  <c:v>-0.835788409890312</c:v>
                </c:pt>
                <c:pt idx="16810">
                  <c:v>-0.83686390463975602</c:v>
                </c:pt>
                <c:pt idx="16811">
                  <c:v>-0.81849165498385901</c:v>
                </c:pt>
                <c:pt idx="16812">
                  <c:v>-0.81991199334777298</c:v>
                </c:pt>
                <c:pt idx="16813">
                  <c:v>-0.84539816946860902</c:v>
                </c:pt>
                <c:pt idx="16814">
                  <c:v>-0.84633234284581205</c:v>
                </c:pt>
                <c:pt idx="16815">
                  <c:v>-0.81499902683262304</c:v>
                </c:pt>
                <c:pt idx="16816">
                  <c:v>-0.79694962525576296</c:v>
                </c:pt>
                <c:pt idx="16817">
                  <c:v>-0.80174805576712005</c:v>
                </c:pt>
                <c:pt idx="16818">
                  <c:v>-0.803141771410679</c:v>
                </c:pt>
                <c:pt idx="16819">
                  <c:v>-0.81422354088948601</c:v>
                </c:pt>
                <c:pt idx="16820">
                  <c:v>-0.82085987565750396</c:v>
                </c:pt>
                <c:pt idx="16821">
                  <c:v>-0.808327091767154</c:v>
                </c:pt>
                <c:pt idx="16822">
                  <c:v>-0.79526149833247906</c:v>
                </c:pt>
                <c:pt idx="16823">
                  <c:v>-0.79245068773070604</c:v>
                </c:pt>
                <c:pt idx="16824">
                  <c:v>-0.77887782923443105</c:v>
                </c:pt>
                <c:pt idx="16825">
                  <c:v>-0.76520055514021101</c:v>
                </c:pt>
                <c:pt idx="16826">
                  <c:v>-0.77499783787175103</c:v>
                </c:pt>
                <c:pt idx="16827">
                  <c:v>-0.79733199487145601</c:v>
                </c:pt>
                <c:pt idx="16828">
                  <c:v>-0.781527116621475</c:v>
                </c:pt>
                <c:pt idx="16829">
                  <c:v>-0.72519735153753095</c:v>
                </c:pt>
                <c:pt idx="16830">
                  <c:v>-0.69636821285482098</c:v>
                </c:pt>
                <c:pt idx="16831">
                  <c:v>-0.74314832253992302</c:v>
                </c:pt>
                <c:pt idx="16832">
                  <c:v>-0.79556329729086805</c:v>
                </c:pt>
                <c:pt idx="16833">
                  <c:v>-0.76777830617524501</c:v>
                </c:pt>
                <c:pt idx="16834">
                  <c:v>-0.72651774033249605</c:v>
                </c:pt>
                <c:pt idx="16835">
                  <c:v>-0.75718345785602903</c:v>
                </c:pt>
                <c:pt idx="16836">
                  <c:v>-0.79281574162081303</c:v>
                </c:pt>
                <c:pt idx="16837">
                  <c:v>-0.758171596822933</c:v>
                </c:pt>
                <c:pt idx="16838">
                  <c:v>-0.70872371733696504</c:v>
                </c:pt>
                <c:pt idx="16839">
                  <c:v>-0.73004228764949597</c:v>
                </c:pt>
                <c:pt idx="16840">
                  <c:v>-0.77663946921512605</c:v>
                </c:pt>
                <c:pt idx="16841">
                  <c:v>-0.74927740838478396</c:v>
                </c:pt>
                <c:pt idx="16842">
                  <c:v>-0.66889127906500701</c:v>
                </c:pt>
                <c:pt idx="16843">
                  <c:v>-0.624439041037959</c:v>
                </c:pt>
                <c:pt idx="16844">
                  <c:v>-0.63216514375949295</c:v>
                </c:pt>
                <c:pt idx="16845">
                  <c:v>-0.64389859054841703</c:v>
                </c:pt>
                <c:pt idx="16846">
                  <c:v>-0.60686400490013104</c:v>
                </c:pt>
                <c:pt idx="16847">
                  <c:v>-0.56386769777469603</c:v>
                </c:pt>
                <c:pt idx="16848">
                  <c:v>-0.55673978442555905</c:v>
                </c:pt>
                <c:pt idx="16849">
                  <c:v>-0.55593709478165398</c:v>
                </c:pt>
                <c:pt idx="16850">
                  <c:v>-0.54188482826657403</c:v>
                </c:pt>
                <c:pt idx="16851">
                  <c:v>-0.53255017390628701</c:v>
                </c:pt>
                <c:pt idx="16852">
                  <c:v>-0.539654602977094</c:v>
                </c:pt>
                <c:pt idx="16853">
                  <c:v>-0.55373016314740597</c:v>
                </c:pt>
                <c:pt idx="16854">
                  <c:v>-0.55985776683286304</c:v>
                </c:pt>
                <c:pt idx="16855">
                  <c:v>-0.54029279612805603</c:v>
                </c:pt>
                <c:pt idx="16856">
                  <c:v>-0.51982234951714101</c:v>
                </c:pt>
                <c:pt idx="16857">
                  <c:v>-0.531402618491426</c:v>
                </c:pt>
                <c:pt idx="16858">
                  <c:v>-0.58494348576488098</c:v>
                </c:pt>
                <c:pt idx="16859">
                  <c:v>-0.60066371877382996</c:v>
                </c:pt>
                <c:pt idx="16860">
                  <c:v>-0.53996609141915997</c:v>
                </c:pt>
                <c:pt idx="16861">
                  <c:v>-0.48798106791886597</c:v>
                </c:pt>
                <c:pt idx="16862">
                  <c:v>-0.51312055885853103</c:v>
                </c:pt>
                <c:pt idx="16863">
                  <c:v>-0.54142989665319796</c:v>
                </c:pt>
                <c:pt idx="16864">
                  <c:v>-0.49954117846158402</c:v>
                </c:pt>
                <c:pt idx="16865">
                  <c:v>-0.44908086668561897</c:v>
                </c:pt>
                <c:pt idx="16866">
                  <c:v>-0.47205473847907298</c:v>
                </c:pt>
                <c:pt idx="16867">
                  <c:v>-0.49405202806238402</c:v>
                </c:pt>
                <c:pt idx="16868">
                  <c:v>-0.451002883785321</c:v>
                </c:pt>
                <c:pt idx="16869">
                  <c:v>-0.39026359307001701</c:v>
                </c:pt>
                <c:pt idx="16870">
                  <c:v>-0.38999195654855601</c:v>
                </c:pt>
                <c:pt idx="16871">
                  <c:v>-0.43249679323582702</c:v>
                </c:pt>
                <c:pt idx="16872">
                  <c:v>-0.43060709238963502</c:v>
                </c:pt>
                <c:pt idx="16873">
                  <c:v>-0.38401419961240801</c:v>
                </c:pt>
                <c:pt idx="16874">
                  <c:v>-0.35734481256258699</c:v>
                </c:pt>
                <c:pt idx="16875">
                  <c:v>-0.36472486227773898</c:v>
                </c:pt>
                <c:pt idx="16876">
                  <c:v>-0.36430394554082501</c:v>
                </c:pt>
                <c:pt idx="16877">
                  <c:v>-0.35247544200143399</c:v>
                </c:pt>
                <c:pt idx="16878">
                  <c:v>-0.34538196358823797</c:v>
                </c:pt>
                <c:pt idx="16879">
                  <c:v>-0.35290049245369898</c:v>
                </c:pt>
                <c:pt idx="16880">
                  <c:v>-0.36689101846872002</c:v>
                </c:pt>
                <c:pt idx="16881">
                  <c:v>-0.36369013303152498</c:v>
                </c:pt>
                <c:pt idx="16882">
                  <c:v>-0.34294010971612399</c:v>
                </c:pt>
                <c:pt idx="16883">
                  <c:v>-0.33380068468852597</c:v>
                </c:pt>
                <c:pt idx="16884">
                  <c:v>-0.35069630790036399</c:v>
                </c:pt>
                <c:pt idx="16885">
                  <c:v>-0.36387909539973801</c:v>
                </c:pt>
                <c:pt idx="16886">
                  <c:v>-0.34965272896113198</c:v>
                </c:pt>
                <c:pt idx="16887">
                  <c:v>-0.33941703955034003</c:v>
                </c:pt>
                <c:pt idx="16888">
                  <c:v>-0.34069455974673701</c:v>
                </c:pt>
                <c:pt idx="16889">
                  <c:v>-0.34097792238873098</c:v>
                </c:pt>
                <c:pt idx="16890">
                  <c:v>-0.31907987280254702</c:v>
                </c:pt>
                <c:pt idx="16891">
                  <c:v>-0.28705405381353399</c:v>
                </c:pt>
                <c:pt idx="16892">
                  <c:v>-0.283063624299074</c:v>
                </c:pt>
                <c:pt idx="16893">
                  <c:v>-0.30967034436503099</c:v>
                </c:pt>
                <c:pt idx="16894">
                  <c:v>-0.32588979508906801</c:v>
                </c:pt>
                <c:pt idx="16895">
                  <c:v>-0.291005443402923</c:v>
                </c:pt>
                <c:pt idx="16896">
                  <c:v>-0.263196549650274</c:v>
                </c:pt>
                <c:pt idx="16897">
                  <c:v>-0.28758263862383099</c:v>
                </c:pt>
                <c:pt idx="16898">
                  <c:v>-0.30589101094068299</c:v>
                </c:pt>
                <c:pt idx="16899">
                  <c:v>-0.29196990727481797</c:v>
                </c:pt>
                <c:pt idx="16900">
                  <c:v>-0.29306660297186199</c:v>
                </c:pt>
                <c:pt idx="16901">
                  <c:v>-0.32049198934026801</c:v>
                </c:pt>
                <c:pt idx="16902">
                  <c:v>-0.313317769025729</c:v>
                </c:pt>
                <c:pt idx="16903">
                  <c:v>-0.27646329045899098</c:v>
                </c:pt>
                <c:pt idx="16904">
                  <c:v>-0.27711996757764701</c:v>
                </c:pt>
                <c:pt idx="16905">
                  <c:v>-0.31181621657719899</c:v>
                </c:pt>
                <c:pt idx="16906">
                  <c:v>-0.315012990002628</c:v>
                </c:pt>
                <c:pt idx="16907">
                  <c:v>-0.28835476832176699</c:v>
                </c:pt>
                <c:pt idx="16908">
                  <c:v>-0.28549271325229603</c:v>
                </c:pt>
                <c:pt idx="16909">
                  <c:v>-0.30773733880732801</c:v>
                </c:pt>
                <c:pt idx="16910">
                  <c:v>-0.31237656036176897</c:v>
                </c:pt>
                <c:pt idx="16911">
                  <c:v>-0.32787085662181398</c:v>
                </c:pt>
                <c:pt idx="16912">
                  <c:v>-0.35432585854596199</c:v>
                </c:pt>
                <c:pt idx="16913">
                  <c:v>-0.37610174285145997</c:v>
                </c:pt>
                <c:pt idx="16914">
                  <c:v>-0.39551872676253202</c:v>
                </c:pt>
                <c:pt idx="16915">
                  <c:v>-0.39461167424926202</c:v>
                </c:pt>
                <c:pt idx="16916">
                  <c:v>-0.381630177667659</c:v>
                </c:pt>
                <c:pt idx="16917">
                  <c:v>-0.38606917876029401</c:v>
                </c:pt>
                <c:pt idx="16918">
                  <c:v>-0.41173450553239299</c:v>
                </c:pt>
                <c:pt idx="16919">
                  <c:v>-0.425281092317561</c:v>
                </c:pt>
                <c:pt idx="16920">
                  <c:v>-0.42213774653430303</c:v>
                </c:pt>
                <c:pt idx="16921">
                  <c:v>-0.40185663752225698</c:v>
                </c:pt>
                <c:pt idx="16922">
                  <c:v>-0.377232220001673</c:v>
                </c:pt>
                <c:pt idx="16923">
                  <c:v>-0.37127528412213401</c:v>
                </c:pt>
                <c:pt idx="16924">
                  <c:v>-0.368438473719294</c:v>
                </c:pt>
                <c:pt idx="16925">
                  <c:v>-0.36414247602806399</c:v>
                </c:pt>
                <c:pt idx="16926">
                  <c:v>-0.34743527814470099</c:v>
                </c:pt>
                <c:pt idx="16927">
                  <c:v>-0.31462047229356899</c:v>
                </c:pt>
                <c:pt idx="16928">
                  <c:v>-0.284255885424613</c:v>
                </c:pt>
                <c:pt idx="16929">
                  <c:v>-0.26790783803039597</c:v>
                </c:pt>
                <c:pt idx="16930">
                  <c:v>-0.245976157593816</c:v>
                </c:pt>
                <c:pt idx="16931">
                  <c:v>-0.22855397606247099</c:v>
                </c:pt>
                <c:pt idx="16932">
                  <c:v>-0.21446240954986701</c:v>
                </c:pt>
                <c:pt idx="16933">
                  <c:v>-0.202145418518171</c:v>
                </c:pt>
                <c:pt idx="16934">
                  <c:v>-0.17199925526241999</c:v>
                </c:pt>
                <c:pt idx="16935">
                  <c:v>-0.138824564678145</c:v>
                </c:pt>
                <c:pt idx="16936">
                  <c:v>-0.11806243361138501</c:v>
                </c:pt>
                <c:pt idx="16937">
                  <c:v>-0.13087835107347701</c:v>
                </c:pt>
                <c:pt idx="16938">
                  <c:v>-0.142604443547099</c:v>
                </c:pt>
                <c:pt idx="16939">
                  <c:v>-0.13511642813196501</c:v>
                </c:pt>
                <c:pt idx="16940">
                  <c:v>-0.13329318328749201</c:v>
                </c:pt>
                <c:pt idx="16941">
                  <c:v>-0.140310997774861</c:v>
                </c:pt>
                <c:pt idx="16942">
                  <c:v>-0.16324641395016201</c:v>
                </c:pt>
                <c:pt idx="16943">
                  <c:v>-0.17960498084971699</c:v>
                </c:pt>
                <c:pt idx="16944">
                  <c:v>-0.20083889553171699</c:v>
                </c:pt>
                <c:pt idx="16945">
                  <c:v>-0.21868844986406</c:v>
                </c:pt>
                <c:pt idx="16946">
                  <c:v>-0.22621015858669499</c:v>
                </c:pt>
                <c:pt idx="16947">
                  <c:v>-0.22019952981247501</c:v>
                </c:pt>
                <c:pt idx="16948">
                  <c:v>-0.21359872958663501</c:v>
                </c:pt>
                <c:pt idx="16949">
                  <c:v>-0.21359306686770199</c:v>
                </c:pt>
                <c:pt idx="16950">
                  <c:v>-0.214688231261732</c:v>
                </c:pt>
                <c:pt idx="16951">
                  <c:v>-0.21075662950093399</c:v>
                </c:pt>
                <c:pt idx="16952">
                  <c:v>-0.216001241308902</c:v>
                </c:pt>
                <c:pt idx="16953">
                  <c:v>-0.207999714764071</c:v>
                </c:pt>
                <c:pt idx="16954">
                  <c:v>-0.19863044406656599</c:v>
                </c:pt>
                <c:pt idx="16955">
                  <c:v>-0.20238960913684401</c:v>
                </c:pt>
                <c:pt idx="16956">
                  <c:v>-0.228386137830284</c:v>
                </c:pt>
                <c:pt idx="16957">
                  <c:v>-0.25076598953344797</c:v>
                </c:pt>
                <c:pt idx="16958">
                  <c:v>-0.25019641175157398</c:v>
                </c:pt>
                <c:pt idx="16959">
                  <c:v>-0.24015861081471701</c:v>
                </c:pt>
                <c:pt idx="16960">
                  <c:v>-0.229840741509065</c:v>
                </c:pt>
                <c:pt idx="16961">
                  <c:v>-0.23019212185886301</c:v>
                </c:pt>
                <c:pt idx="16962">
                  <c:v>-0.23485049718439599</c:v>
                </c:pt>
                <c:pt idx="16963">
                  <c:v>-0.24402169607014901</c:v>
                </c:pt>
                <c:pt idx="16964">
                  <c:v>-0.24487305152817301</c:v>
                </c:pt>
                <c:pt idx="16965">
                  <c:v>-0.23199518995045301</c:v>
                </c:pt>
                <c:pt idx="16966">
                  <c:v>-0.205396792687594</c:v>
                </c:pt>
                <c:pt idx="16967">
                  <c:v>-0.188740411275375</c:v>
                </c:pt>
                <c:pt idx="16968">
                  <c:v>-0.202314697239245</c:v>
                </c:pt>
                <c:pt idx="16969">
                  <c:v>-0.24334671898014901</c:v>
                </c:pt>
                <c:pt idx="16970">
                  <c:v>-0.25131959394826697</c:v>
                </c:pt>
                <c:pt idx="16971">
                  <c:v>-0.21296282769986799</c:v>
                </c:pt>
                <c:pt idx="16972">
                  <c:v>-0.16710215248502799</c:v>
                </c:pt>
                <c:pt idx="16973">
                  <c:v>-0.18427289218823201</c:v>
                </c:pt>
                <c:pt idx="16974">
                  <c:v>-0.219777758669295</c:v>
                </c:pt>
                <c:pt idx="16975">
                  <c:v>-0.213090654213175</c:v>
                </c:pt>
                <c:pt idx="16976">
                  <c:v>-0.179488125363889</c:v>
                </c:pt>
                <c:pt idx="16977">
                  <c:v>-0.17998488926289699</c:v>
                </c:pt>
                <c:pt idx="16978">
                  <c:v>-0.21750842183223501</c:v>
                </c:pt>
                <c:pt idx="16979">
                  <c:v>-0.21664869214993099</c:v>
                </c:pt>
                <c:pt idx="16980">
                  <c:v>-0.172094423770602</c:v>
                </c:pt>
                <c:pt idx="16981">
                  <c:v>-0.153405333673134</c:v>
                </c:pt>
                <c:pt idx="16982">
                  <c:v>-0.19392360315589399</c:v>
                </c:pt>
                <c:pt idx="16983">
                  <c:v>-0.23975773249992399</c:v>
                </c:pt>
                <c:pt idx="16984">
                  <c:v>-0.23597110862561901</c:v>
                </c:pt>
                <c:pt idx="16985">
                  <c:v>-0.19551505137957201</c:v>
                </c:pt>
                <c:pt idx="16986">
                  <c:v>-0.19027100388365101</c:v>
                </c:pt>
                <c:pt idx="16987">
                  <c:v>-0.214816947632925</c:v>
                </c:pt>
                <c:pt idx="16988">
                  <c:v>-0.224018080597431</c:v>
                </c:pt>
                <c:pt idx="16989">
                  <c:v>-0.19291668441877599</c:v>
                </c:pt>
                <c:pt idx="16990">
                  <c:v>-0.17219839305940299</c:v>
                </c:pt>
                <c:pt idx="16991">
                  <c:v>-0.17338574913719601</c:v>
                </c:pt>
                <c:pt idx="16992">
                  <c:v>-0.16278985846875499</c:v>
                </c:pt>
                <c:pt idx="16993">
                  <c:v>-0.132693747146646</c:v>
                </c:pt>
                <c:pt idx="16994">
                  <c:v>-0.123485049716009</c:v>
                </c:pt>
                <c:pt idx="16995">
                  <c:v>-0.13551823155591999</c:v>
                </c:pt>
                <c:pt idx="16996">
                  <c:v>-0.13949344541561001</c:v>
                </c:pt>
                <c:pt idx="16997">
                  <c:v>-0.14164737991717399</c:v>
                </c:pt>
                <c:pt idx="16998">
                  <c:v>-0.15726828132909501</c:v>
                </c:pt>
                <c:pt idx="16999">
                  <c:v>-0.16891032563452699</c:v>
                </c:pt>
                <c:pt idx="17000">
                  <c:v>-0.15687284818977701</c:v>
                </c:pt>
                <c:pt idx="17001">
                  <c:v>-0.15152413307379201</c:v>
                </c:pt>
                <c:pt idx="17002">
                  <c:v>-0.17083344872008799</c:v>
                </c:pt>
                <c:pt idx="17003">
                  <c:v>-0.20020280591214101</c:v>
                </c:pt>
                <c:pt idx="17004">
                  <c:v>-0.211835589953352</c:v>
                </c:pt>
                <c:pt idx="17005">
                  <c:v>-0.211196300583878</c:v>
                </c:pt>
                <c:pt idx="17006">
                  <c:v>-0.20324114226789899</c:v>
                </c:pt>
                <c:pt idx="17007">
                  <c:v>-0.19792669741499899</c:v>
                </c:pt>
                <c:pt idx="17008">
                  <c:v>-0.19969655999108199</c:v>
                </c:pt>
                <c:pt idx="17009">
                  <c:v>-0.22844824733334601</c:v>
                </c:pt>
                <c:pt idx="17010">
                  <c:v>-0.237615808644278</c:v>
                </c:pt>
                <c:pt idx="17011">
                  <c:v>-0.21268274399630999</c:v>
                </c:pt>
                <c:pt idx="17012">
                  <c:v>-0.20924283200719099</c:v>
                </c:pt>
                <c:pt idx="17013">
                  <c:v>-0.25068468179085801</c:v>
                </c:pt>
                <c:pt idx="17014">
                  <c:v>-0.27457359169670698</c:v>
                </c:pt>
                <c:pt idx="17015">
                  <c:v>-0.256019545990398</c:v>
                </c:pt>
                <c:pt idx="17016">
                  <c:v>-0.25228290850145602</c:v>
                </c:pt>
                <c:pt idx="17017">
                  <c:v>-0.30486031079172399</c:v>
                </c:pt>
                <c:pt idx="17018">
                  <c:v>-0.37931202295163702</c:v>
                </c:pt>
                <c:pt idx="17019">
                  <c:v>-0.40600485575009698</c:v>
                </c:pt>
                <c:pt idx="17020">
                  <c:v>-0.38492510517789902</c:v>
                </c:pt>
                <c:pt idx="17021">
                  <c:v>-0.38462361516650301</c:v>
                </c:pt>
                <c:pt idx="17022">
                  <c:v>-0.44575980833044998</c:v>
                </c:pt>
                <c:pt idx="17023">
                  <c:v>-0.50617052080679004</c:v>
                </c:pt>
                <c:pt idx="17024">
                  <c:v>-0.51085828623965301</c:v>
                </c:pt>
                <c:pt idx="17025">
                  <c:v>-0.50958431024110895</c:v>
                </c:pt>
                <c:pt idx="17026">
                  <c:v>-0.55227819683034296</c:v>
                </c:pt>
                <c:pt idx="17027">
                  <c:v>-0.59345085786409801</c:v>
                </c:pt>
                <c:pt idx="17028">
                  <c:v>-0.58713981397704595</c:v>
                </c:pt>
                <c:pt idx="17029">
                  <c:v>-0.55695921282494898</c:v>
                </c:pt>
                <c:pt idx="17030">
                  <c:v>-0.55638682681120599</c:v>
                </c:pt>
                <c:pt idx="17031">
                  <c:v>-0.58782787093301103</c:v>
                </c:pt>
                <c:pt idx="17032">
                  <c:v>-0.60656605879322001</c:v>
                </c:pt>
                <c:pt idx="17033">
                  <c:v>-0.57963928310340396</c:v>
                </c:pt>
                <c:pt idx="17034">
                  <c:v>-0.54951417079286102</c:v>
                </c:pt>
                <c:pt idx="17035">
                  <c:v>-0.53825590607391405</c:v>
                </c:pt>
                <c:pt idx="17036">
                  <c:v>-0.53668293584556104</c:v>
                </c:pt>
                <c:pt idx="17037">
                  <c:v>-0.53449623124475898</c:v>
                </c:pt>
                <c:pt idx="17038">
                  <c:v>-0.54775247024991802</c:v>
                </c:pt>
                <c:pt idx="17039">
                  <c:v>-0.53759151614690304</c:v>
                </c:pt>
                <c:pt idx="17040">
                  <c:v>-0.50296155706683898</c:v>
                </c:pt>
                <c:pt idx="17041">
                  <c:v>-0.49673096169334402</c:v>
                </c:pt>
                <c:pt idx="17042">
                  <c:v>-0.51279272456701996</c:v>
                </c:pt>
                <c:pt idx="17043">
                  <c:v>-0.49899239880625101</c:v>
                </c:pt>
                <c:pt idx="17044">
                  <c:v>-0.486529865156626</c:v>
                </c:pt>
                <c:pt idx="17045">
                  <c:v>-0.51227891936537095</c:v>
                </c:pt>
                <c:pt idx="17046">
                  <c:v>-0.54389209302627195</c:v>
                </c:pt>
                <c:pt idx="17047">
                  <c:v>-0.542090138715423</c:v>
                </c:pt>
                <c:pt idx="17048">
                  <c:v>-0.52275680732049001</c:v>
                </c:pt>
                <c:pt idx="17049">
                  <c:v>-0.51885700008384095</c:v>
                </c:pt>
                <c:pt idx="17050">
                  <c:v>-0.55752896689261799</c:v>
                </c:pt>
                <c:pt idx="17051">
                  <c:v>-0.60153279121357095</c:v>
                </c:pt>
                <c:pt idx="17052">
                  <c:v>-0.61267714847235699</c:v>
                </c:pt>
                <c:pt idx="17053">
                  <c:v>-0.61550931372874995</c:v>
                </c:pt>
                <c:pt idx="17054">
                  <c:v>-0.63719518721887802</c:v>
                </c:pt>
                <c:pt idx="17055">
                  <c:v>-0.63911089313285097</c:v>
                </c:pt>
                <c:pt idx="17056">
                  <c:v>-0.62770837594456397</c:v>
                </c:pt>
                <c:pt idx="17057">
                  <c:v>-0.64899470994578201</c:v>
                </c:pt>
                <c:pt idx="17058">
                  <c:v>-0.67906753388496099</c:v>
                </c:pt>
                <c:pt idx="17059">
                  <c:v>-0.68084559187752802</c:v>
                </c:pt>
                <c:pt idx="17060">
                  <c:v>-0.66236130605972199</c:v>
                </c:pt>
                <c:pt idx="17061">
                  <c:v>-0.65027023071502299</c:v>
                </c:pt>
                <c:pt idx="17062">
                  <c:v>-0.66216709562513598</c:v>
                </c:pt>
                <c:pt idx="17063">
                  <c:v>-0.686725626754906</c:v>
                </c:pt>
                <c:pt idx="17064">
                  <c:v>-0.68847086906697497</c:v>
                </c:pt>
                <c:pt idx="17065">
                  <c:v>-0.670684051430811</c:v>
                </c:pt>
                <c:pt idx="17066">
                  <c:v>-0.690223138801911</c:v>
                </c:pt>
                <c:pt idx="17067">
                  <c:v>-0.71905572245901705</c:v>
                </c:pt>
                <c:pt idx="17068">
                  <c:v>-0.70001038960575102</c:v>
                </c:pt>
                <c:pt idx="17069">
                  <c:v>-0.66447853370323096</c:v>
                </c:pt>
                <c:pt idx="17070">
                  <c:v>-0.68379883087760596</c:v>
                </c:pt>
                <c:pt idx="17071">
                  <c:v>-0.73880773702222702</c:v>
                </c:pt>
                <c:pt idx="17072">
                  <c:v>-0.73970343983035003</c:v>
                </c:pt>
                <c:pt idx="17073">
                  <c:v>-0.71521497589651495</c:v>
                </c:pt>
                <c:pt idx="17074">
                  <c:v>-0.71823257624765802</c:v>
                </c:pt>
                <c:pt idx="17075">
                  <c:v>-0.73392916517445805</c:v>
                </c:pt>
                <c:pt idx="17076">
                  <c:v>-0.72432303165618295</c:v>
                </c:pt>
                <c:pt idx="17077">
                  <c:v>-0.70908731599445196</c:v>
                </c:pt>
                <c:pt idx="17078">
                  <c:v>-0.71072156487636495</c:v>
                </c:pt>
                <c:pt idx="17079">
                  <c:v>-0.73305437991643796</c:v>
                </c:pt>
                <c:pt idx="17080">
                  <c:v>-0.75140499077156098</c:v>
                </c:pt>
                <c:pt idx="17081">
                  <c:v>-0.74025612940147301</c:v>
                </c:pt>
                <c:pt idx="17082">
                  <c:v>-0.74056326697404895</c:v>
                </c:pt>
                <c:pt idx="17083">
                  <c:v>-0.75437544205402596</c:v>
                </c:pt>
                <c:pt idx="17084">
                  <c:v>-0.74872771609534505</c:v>
                </c:pt>
                <c:pt idx="17085">
                  <c:v>-0.74034679019462102</c:v>
                </c:pt>
                <c:pt idx="17086">
                  <c:v>-0.77114501231415</c:v>
                </c:pt>
                <c:pt idx="17087">
                  <c:v>-0.79592208110176399</c:v>
                </c:pt>
                <c:pt idx="17088">
                  <c:v>-0.77926049415068999</c:v>
                </c:pt>
                <c:pt idx="17089">
                  <c:v>-0.76309221446757602</c:v>
                </c:pt>
                <c:pt idx="17090">
                  <c:v>-0.778879968232985</c:v>
                </c:pt>
                <c:pt idx="17091">
                  <c:v>-0.78802923503650302</c:v>
                </c:pt>
                <c:pt idx="17092">
                  <c:v>-0.77864958507166104</c:v>
                </c:pt>
                <c:pt idx="17093">
                  <c:v>-0.76198111042984296</c:v>
                </c:pt>
                <c:pt idx="17094">
                  <c:v>-0.78470763395347298</c:v>
                </c:pt>
                <c:pt idx="17095">
                  <c:v>-0.83177938792960004</c:v>
                </c:pt>
                <c:pt idx="17096">
                  <c:v>-0.84939895044283198</c:v>
                </c:pt>
                <c:pt idx="17097">
                  <c:v>-0.82062332090112</c:v>
                </c:pt>
                <c:pt idx="17098">
                  <c:v>-0.80103593055821398</c:v>
                </c:pt>
                <c:pt idx="17099">
                  <c:v>-0.83037438916579698</c:v>
                </c:pt>
                <c:pt idx="17100">
                  <c:v>-0.88099521437928197</c:v>
                </c:pt>
                <c:pt idx="17101">
                  <c:v>-0.88444128560018898</c:v>
                </c:pt>
                <c:pt idx="17102">
                  <c:v>-0.87466352223492505</c:v>
                </c:pt>
                <c:pt idx="17103">
                  <c:v>-0.90062366646429803</c:v>
                </c:pt>
                <c:pt idx="17104">
                  <c:v>-0.92824309008432204</c:v>
                </c:pt>
                <c:pt idx="17105">
                  <c:v>-0.92076479156378299</c:v>
                </c:pt>
                <c:pt idx="17106">
                  <c:v>-0.92245951193959197</c:v>
                </c:pt>
                <c:pt idx="17107">
                  <c:v>-0.95258870174268395</c:v>
                </c:pt>
                <c:pt idx="17108">
                  <c:v>-0.96805658610855905</c:v>
                </c:pt>
                <c:pt idx="17109">
                  <c:v>-0.96825012906685903</c:v>
                </c:pt>
                <c:pt idx="17110">
                  <c:v>-1.01646309163993</c:v>
                </c:pt>
                <c:pt idx="17111">
                  <c:v>-1.1027099941110201</c:v>
                </c:pt>
                <c:pt idx="17112">
                  <c:v>-1.0964354312876501</c:v>
                </c:pt>
                <c:pt idx="17113">
                  <c:v>-1.0262244908342899</c:v>
                </c:pt>
                <c:pt idx="17114">
                  <c:v>-1.0602325572825699</c:v>
                </c:pt>
                <c:pt idx="17115">
                  <c:v>-1.18303361262923</c:v>
                </c:pt>
                <c:pt idx="17116">
                  <c:v>-1.19116584383959</c:v>
                </c:pt>
                <c:pt idx="17117">
                  <c:v>-1.1031728138537999</c:v>
                </c:pt>
                <c:pt idx="17118">
                  <c:v>-1.0965504757386599</c:v>
                </c:pt>
                <c:pt idx="17119">
                  <c:v>-1.1781279695367399</c:v>
                </c:pt>
                <c:pt idx="17120">
                  <c:v>-1.2005417796422</c:v>
                </c:pt>
                <c:pt idx="17121">
                  <c:v>-1.14733161531359</c:v>
                </c:pt>
                <c:pt idx="17122">
                  <c:v>-1.1156060563791901</c:v>
                </c:pt>
                <c:pt idx="17123">
                  <c:v>-1.13808557165282</c:v>
                </c:pt>
                <c:pt idx="17124">
                  <c:v>-1.1653775699953699</c:v>
                </c:pt>
                <c:pt idx="17125">
                  <c:v>-1.1722679925253401</c:v>
                </c:pt>
                <c:pt idx="17126">
                  <c:v>-1.1519616928210801</c:v>
                </c:pt>
                <c:pt idx="17127">
                  <c:v>-1.1250303224981599</c:v>
                </c:pt>
                <c:pt idx="17128">
                  <c:v>-1.132321588395</c:v>
                </c:pt>
                <c:pt idx="17129">
                  <c:v>-1.19846409638296</c:v>
                </c:pt>
                <c:pt idx="17130">
                  <c:v>-1.2575555451840601</c:v>
                </c:pt>
                <c:pt idx="17131">
                  <c:v>-1.25460453757602</c:v>
                </c:pt>
                <c:pt idx="17132">
                  <c:v>-1.2153928891458401</c:v>
                </c:pt>
                <c:pt idx="17133">
                  <c:v>-1.22884651542926</c:v>
                </c:pt>
                <c:pt idx="17134">
                  <c:v>-1.2821648617311301</c:v>
                </c:pt>
                <c:pt idx="17135">
                  <c:v>-1.32290808116204</c:v>
                </c:pt>
                <c:pt idx="17136">
                  <c:v>-1.3063753984415001</c:v>
                </c:pt>
                <c:pt idx="17137">
                  <c:v>-1.2853520410939701</c:v>
                </c:pt>
                <c:pt idx="17138">
                  <c:v>-1.3078049332759101</c:v>
                </c:pt>
                <c:pt idx="17139">
                  <c:v>-1.3328935742305801</c:v>
                </c:pt>
                <c:pt idx="17140">
                  <c:v>-1.3078190834046901</c:v>
                </c:pt>
                <c:pt idx="17141">
                  <c:v>-1.2641125361971299</c:v>
                </c:pt>
                <c:pt idx="17142">
                  <c:v>-1.25705295087772</c:v>
                </c:pt>
                <c:pt idx="17143">
                  <c:v>-1.28901865474782</c:v>
                </c:pt>
                <c:pt idx="17144">
                  <c:v>-1.3130743052207601</c:v>
                </c:pt>
                <c:pt idx="17145">
                  <c:v>-1.3039291813605001</c:v>
                </c:pt>
                <c:pt idx="17146">
                  <c:v>-1.27670036049167</c:v>
                </c:pt>
                <c:pt idx="17147">
                  <c:v>-1.2634896514779199</c:v>
                </c:pt>
                <c:pt idx="17148">
                  <c:v>-1.2790053526481899</c:v>
                </c:pt>
                <c:pt idx="17149">
                  <c:v>-1.2973351218778599</c:v>
                </c:pt>
                <c:pt idx="17150">
                  <c:v>-1.3007154375387899</c:v>
                </c:pt>
                <c:pt idx="17151">
                  <c:v>-1.31170254906953</c:v>
                </c:pt>
                <c:pt idx="17152">
                  <c:v>-1.3139090799614901</c:v>
                </c:pt>
                <c:pt idx="17153">
                  <c:v>-1.29290173363187</c:v>
                </c:pt>
                <c:pt idx="17154">
                  <c:v>-1.27571640606208</c:v>
                </c:pt>
                <c:pt idx="17155">
                  <c:v>-1.2951541996214</c:v>
                </c:pt>
                <c:pt idx="17156">
                  <c:v>-1.30886133191299</c:v>
                </c:pt>
                <c:pt idx="17157">
                  <c:v>-1.2964478264391901</c:v>
                </c:pt>
                <c:pt idx="17158">
                  <c:v>-1.2795334647184899</c:v>
                </c:pt>
                <c:pt idx="17159">
                  <c:v>-1.3057905644130801</c:v>
                </c:pt>
                <c:pt idx="17160">
                  <c:v>-1.3416099310446099</c:v>
                </c:pt>
                <c:pt idx="17161">
                  <c:v>-1.32764706373109</c:v>
                </c:pt>
                <c:pt idx="17162">
                  <c:v>-1.28788245842378</c:v>
                </c:pt>
                <c:pt idx="17163">
                  <c:v>-1.2809307177195699</c:v>
                </c:pt>
                <c:pt idx="17164">
                  <c:v>-1.32201111477087</c:v>
                </c:pt>
                <c:pt idx="17165">
                  <c:v>-1.35989564416539</c:v>
                </c:pt>
                <c:pt idx="17166">
                  <c:v>-1.33881486765443</c:v>
                </c:pt>
                <c:pt idx="17167">
                  <c:v>-1.3055255638065499</c:v>
                </c:pt>
                <c:pt idx="17168">
                  <c:v>-1.3092233256725101</c:v>
                </c:pt>
                <c:pt idx="17169">
                  <c:v>-1.3377844189077399</c:v>
                </c:pt>
                <c:pt idx="17170">
                  <c:v>-1.3354088591320801</c:v>
                </c:pt>
                <c:pt idx="17171">
                  <c:v>-1.3046818161282601</c:v>
                </c:pt>
                <c:pt idx="17172">
                  <c:v>-1.29130654604713</c:v>
                </c:pt>
                <c:pt idx="17173">
                  <c:v>-1.3190071190750501</c:v>
                </c:pt>
                <c:pt idx="17174">
                  <c:v>-1.3398437227147</c:v>
                </c:pt>
                <c:pt idx="17175">
                  <c:v>-1.3238508150352799</c:v>
                </c:pt>
                <c:pt idx="17176">
                  <c:v>-1.29100503665876</c:v>
                </c:pt>
                <c:pt idx="17177">
                  <c:v>-1.2938645069213499</c:v>
                </c:pt>
                <c:pt idx="17178">
                  <c:v>-1.31241858139617</c:v>
                </c:pt>
                <c:pt idx="17179">
                  <c:v>-1.31176467362993</c:v>
                </c:pt>
                <c:pt idx="17180">
                  <c:v>-1.3238779999697301</c:v>
                </c:pt>
                <c:pt idx="17181">
                  <c:v>-1.36444028979434</c:v>
                </c:pt>
                <c:pt idx="17182">
                  <c:v>-1.3559232502796801</c:v>
                </c:pt>
                <c:pt idx="17183">
                  <c:v>-1.2951492634338699</c:v>
                </c:pt>
                <c:pt idx="17184">
                  <c:v>-1.27824013099336</c:v>
                </c:pt>
                <c:pt idx="17185">
                  <c:v>-1.3198251988523499</c:v>
                </c:pt>
                <c:pt idx="17186">
                  <c:v>-1.33194310530882</c:v>
                </c:pt>
                <c:pt idx="17187">
                  <c:v>-1.2953714553981399</c:v>
                </c:pt>
                <c:pt idx="17188">
                  <c:v>-1.2869580558392699</c:v>
                </c:pt>
                <c:pt idx="17189">
                  <c:v>-1.3044211012467599</c:v>
                </c:pt>
                <c:pt idx="17190">
                  <c:v>-1.2923232916918399</c:v>
                </c:pt>
                <c:pt idx="17191">
                  <c:v>-1.2386655288944399</c:v>
                </c:pt>
                <c:pt idx="17192">
                  <c:v>-1.2009031716703999</c:v>
                </c:pt>
                <c:pt idx="17193">
                  <c:v>-1.1894725936124899</c:v>
                </c:pt>
                <c:pt idx="17194">
                  <c:v>-1.1909144070612001</c:v>
                </c:pt>
                <c:pt idx="17195">
                  <c:v>-1.20185172317064</c:v>
                </c:pt>
                <c:pt idx="17196">
                  <c:v>-1.2048272047847399</c:v>
                </c:pt>
                <c:pt idx="17197">
                  <c:v>-1.1664374015551799</c:v>
                </c:pt>
                <c:pt idx="17198">
                  <c:v>-1.1097522656508501</c:v>
                </c:pt>
                <c:pt idx="17199">
                  <c:v>-1.08561928445792</c:v>
                </c:pt>
                <c:pt idx="17200">
                  <c:v>-1.1044644877606999</c:v>
                </c:pt>
                <c:pt idx="17201">
                  <c:v>-1.1092588814881299</c:v>
                </c:pt>
                <c:pt idx="17202">
                  <c:v>-1.06764588451869</c:v>
                </c:pt>
                <c:pt idx="17203">
                  <c:v>-1.02964121674557</c:v>
                </c:pt>
                <c:pt idx="17204">
                  <c:v>-1.0370566472901099</c:v>
                </c:pt>
                <c:pt idx="17205">
                  <c:v>-1.0491162994333001</c:v>
                </c:pt>
                <c:pt idx="17206">
                  <c:v>-1.0186927833072099</c:v>
                </c:pt>
                <c:pt idx="17207">
                  <c:v>-0.97421790851166101</c:v>
                </c:pt>
                <c:pt idx="17208">
                  <c:v>-0.95031780664208998</c:v>
                </c:pt>
                <c:pt idx="17209">
                  <c:v>-0.94468239360742201</c:v>
                </c:pt>
                <c:pt idx="17210">
                  <c:v>-0.95485105777441903</c:v>
                </c:pt>
                <c:pt idx="17211">
                  <c:v>-0.97113128445073404</c:v>
                </c:pt>
                <c:pt idx="17212">
                  <c:v>-0.94096647630354302</c:v>
                </c:pt>
                <c:pt idx="17213">
                  <c:v>-0.859326701176229</c:v>
                </c:pt>
                <c:pt idx="17214">
                  <c:v>-0.81899444258576104</c:v>
                </c:pt>
                <c:pt idx="17215">
                  <c:v>-0.88108170146389797</c:v>
                </c:pt>
                <c:pt idx="17216">
                  <c:v>-0.92827025582704403</c:v>
                </c:pt>
                <c:pt idx="17217">
                  <c:v>-0.85587919677712399</c:v>
                </c:pt>
                <c:pt idx="17218">
                  <c:v>-0.77116772172806203</c:v>
                </c:pt>
                <c:pt idx="17219">
                  <c:v>-0.80837801821041899</c:v>
                </c:pt>
                <c:pt idx="17220">
                  <c:v>-0.88151337830328202</c:v>
                </c:pt>
                <c:pt idx="17221">
                  <c:v>-0.84803297146385104</c:v>
                </c:pt>
                <c:pt idx="17222">
                  <c:v>-0.74211871944186203</c:v>
                </c:pt>
                <c:pt idx="17223">
                  <c:v>-0.72452067407186804</c:v>
                </c:pt>
                <c:pt idx="17224">
                  <c:v>-0.80486540422728503</c:v>
                </c:pt>
                <c:pt idx="17225">
                  <c:v>-0.84089254278421699</c:v>
                </c:pt>
                <c:pt idx="17226">
                  <c:v>-0.77210573736183996</c:v>
                </c:pt>
                <c:pt idx="17227">
                  <c:v>-0.72468737430966701</c:v>
                </c:pt>
                <c:pt idx="17228">
                  <c:v>-0.75464276139882702</c:v>
                </c:pt>
                <c:pt idx="17229">
                  <c:v>-0.79001146993044802</c:v>
                </c:pt>
                <c:pt idx="17230">
                  <c:v>-0.75045247127468395</c:v>
                </c:pt>
                <c:pt idx="17231">
                  <c:v>-0.70405616148508399</c:v>
                </c:pt>
                <c:pt idx="17232">
                  <c:v>-0.72042029061199697</c:v>
                </c:pt>
                <c:pt idx="17233">
                  <c:v>-0.75620387975425196</c:v>
                </c:pt>
                <c:pt idx="17234">
                  <c:v>-0.73801344841652305</c:v>
                </c:pt>
                <c:pt idx="17235">
                  <c:v>-0.691306214484257</c:v>
                </c:pt>
                <c:pt idx="17236">
                  <c:v>-0.68853238278097695</c:v>
                </c:pt>
                <c:pt idx="17237">
                  <c:v>-0.71415281652031104</c:v>
                </c:pt>
                <c:pt idx="17238">
                  <c:v>-0.71035679287092501</c:v>
                </c:pt>
                <c:pt idx="17239">
                  <c:v>-0.69566419059844897</c:v>
                </c:pt>
                <c:pt idx="17240">
                  <c:v>-0.71518766899379205</c:v>
                </c:pt>
                <c:pt idx="17241">
                  <c:v>-0.75700640747362502</c:v>
                </c:pt>
                <c:pt idx="17242">
                  <c:v>-0.76163707959625504</c:v>
                </c:pt>
                <c:pt idx="17243">
                  <c:v>-0.73259687805528895</c:v>
                </c:pt>
                <c:pt idx="17244">
                  <c:v>-0.72417189566584705</c:v>
                </c:pt>
                <c:pt idx="17245">
                  <c:v>-0.77239312586493702</c:v>
                </c:pt>
                <c:pt idx="17246">
                  <c:v>-0.82471318705546504</c:v>
                </c:pt>
                <c:pt idx="17247">
                  <c:v>-0.82269962829116094</c:v>
                </c:pt>
                <c:pt idx="17248">
                  <c:v>-0.79060820827299905</c:v>
                </c:pt>
                <c:pt idx="17249">
                  <c:v>-0.79564840803263304</c:v>
                </c:pt>
                <c:pt idx="17250">
                  <c:v>-0.82849536779781296</c:v>
                </c:pt>
                <c:pt idx="17251">
                  <c:v>-0.83282492117530105</c:v>
                </c:pt>
                <c:pt idx="17252">
                  <c:v>-0.80445635508465296</c:v>
                </c:pt>
                <c:pt idx="17253">
                  <c:v>-0.80797097491668501</c:v>
                </c:pt>
                <c:pt idx="17254">
                  <c:v>-0.85837951814494295</c:v>
                </c:pt>
                <c:pt idx="17255">
                  <c:v>-0.91278871137634998</c:v>
                </c:pt>
                <c:pt idx="17256">
                  <c:v>-0.917633664397556</c:v>
                </c:pt>
                <c:pt idx="17257">
                  <c:v>-0.88838083242103405</c:v>
                </c:pt>
                <c:pt idx="17258">
                  <c:v>-0.88428486874863599</c:v>
                </c:pt>
                <c:pt idx="17259">
                  <c:v>-0.89922405694997498</c:v>
                </c:pt>
                <c:pt idx="17260">
                  <c:v>-0.89203243901667395</c:v>
                </c:pt>
                <c:pt idx="17261">
                  <c:v>-0.87026643802167303</c:v>
                </c:pt>
                <c:pt idx="17262">
                  <c:v>-0.877616011797272</c:v>
                </c:pt>
                <c:pt idx="17263">
                  <c:v>-0.86565836064264001</c:v>
                </c:pt>
                <c:pt idx="17264">
                  <c:v>-0.80208539505002796</c:v>
                </c:pt>
                <c:pt idx="17265">
                  <c:v>-0.75339236277105204</c:v>
                </c:pt>
                <c:pt idx="17266">
                  <c:v>-0.75643884418741403</c:v>
                </c:pt>
                <c:pt idx="17267">
                  <c:v>-0.73512866995525805</c:v>
                </c:pt>
                <c:pt idx="17268">
                  <c:v>-0.68759285504563605</c:v>
                </c:pt>
                <c:pt idx="17269">
                  <c:v>-0.69055795575624701</c:v>
                </c:pt>
                <c:pt idx="17270">
                  <c:v>-0.73527590417128796</c:v>
                </c:pt>
                <c:pt idx="17271">
                  <c:v>-0.72234175917299104</c:v>
                </c:pt>
                <c:pt idx="17272">
                  <c:v>-0.63951584793457505</c:v>
                </c:pt>
                <c:pt idx="17273">
                  <c:v>-0.59804474648967698</c:v>
                </c:pt>
                <c:pt idx="17274">
                  <c:v>-0.64712181631256205</c:v>
                </c:pt>
                <c:pt idx="17275">
                  <c:v>-0.67402908496998704</c:v>
                </c:pt>
                <c:pt idx="17276">
                  <c:v>-0.60627011070153003</c:v>
                </c:pt>
                <c:pt idx="17277">
                  <c:v>-0.53791816894633304</c:v>
                </c:pt>
                <c:pt idx="17278">
                  <c:v>-0.56687242694775297</c:v>
                </c:pt>
                <c:pt idx="17279">
                  <c:v>-0.595419994930807</c:v>
                </c:pt>
                <c:pt idx="17280">
                  <c:v>-0.52627566030128003</c:v>
                </c:pt>
                <c:pt idx="17281">
                  <c:v>-0.44365051017180601</c:v>
                </c:pt>
                <c:pt idx="17282">
                  <c:v>-0.45889508655722</c:v>
                </c:pt>
                <c:pt idx="17283">
                  <c:v>-0.51158712739706402</c:v>
                </c:pt>
                <c:pt idx="17284">
                  <c:v>-0.51077060619326098</c:v>
                </c:pt>
                <c:pt idx="17285">
                  <c:v>-0.45656757411847998</c:v>
                </c:pt>
                <c:pt idx="17286">
                  <c:v>-0.42343669432761999</c:v>
                </c:pt>
                <c:pt idx="17287">
                  <c:v>-0.43845983837331898</c:v>
                </c:pt>
                <c:pt idx="17288">
                  <c:v>-0.46887720046595399</c:v>
                </c:pt>
                <c:pt idx="17289">
                  <c:v>-0.45832085396523298</c:v>
                </c:pt>
                <c:pt idx="17290">
                  <c:v>-0.400883523147683</c:v>
                </c:pt>
                <c:pt idx="17291">
                  <c:v>-0.37896992255897999</c:v>
                </c:pt>
                <c:pt idx="17292">
                  <c:v>-0.41268585745029901</c:v>
                </c:pt>
                <c:pt idx="17293">
                  <c:v>-0.43340905867864798</c:v>
                </c:pt>
                <c:pt idx="17294">
                  <c:v>-0.38304824176176999</c:v>
                </c:pt>
                <c:pt idx="17295">
                  <c:v>-0.32432620803069701</c:v>
                </c:pt>
                <c:pt idx="17296">
                  <c:v>-0.32727009620856501</c:v>
                </c:pt>
                <c:pt idx="17297">
                  <c:v>-0.359401408264375</c:v>
                </c:pt>
                <c:pt idx="17298">
                  <c:v>-0.344917660152191</c:v>
                </c:pt>
                <c:pt idx="17299">
                  <c:v>-0.28608844012461498</c:v>
                </c:pt>
                <c:pt idx="17300">
                  <c:v>-0.24675038666126101</c:v>
                </c:pt>
                <c:pt idx="17301">
                  <c:v>-0.26266565667486902</c:v>
                </c:pt>
                <c:pt idx="17302">
                  <c:v>-0.28688755304216301</c:v>
                </c:pt>
                <c:pt idx="17303">
                  <c:v>-0.265496292460909</c:v>
                </c:pt>
                <c:pt idx="17304">
                  <c:v>-0.219076531320126</c:v>
                </c:pt>
                <c:pt idx="17305">
                  <c:v>-0.21381581452430901</c:v>
                </c:pt>
                <c:pt idx="17306">
                  <c:v>-0.25014083355148298</c:v>
                </c:pt>
                <c:pt idx="17307">
                  <c:v>-0.25931059909348098</c:v>
                </c:pt>
                <c:pt idx="17308">
                  <c:v>-0.21119970297212301</c:v>
                </c:pt>
                <c:pt idx="17309">
                  <c:v>-0.163621618386457</c:v>
                </c:pt>
                <c:pt idx="17310">
                  <c:v>-0.17856777437788199</c:v>
                </c:pt>
                <c:pt idx="17311">
                  <c:v>-0.22082174895547199</c:v>
                </c:pt>
                <c:pt idx="17312">
                  <c:v>-0.225486891273249</c:v>
                </c:pt>
                <c:pt idx="17313">
                  <c:v>-0.19273111055258599</c:v>
                </c:pt>
                <c:pt idx="17314">
                  <c:v>-0.16689291827736899</c:v>
                </c:pt>
                <c:pt idx="17315">
                  <c:v>-0.17260191336128999</c:v>
                </c:pt>
                <c:pt idx="17316">
                  <c:v>-0.18954822113551001</c:v>
                </c:pt>
                <c:pt idx="17317">
                  <c:v>-0.20769751352176499</c:v>
                </c:pt>
                <c:pt idx="17318">
                  <c:v>-0.219100161007418</c:v>
                </c:pt>
                <c:pt idx="17319">
                  <c:v>-0.22681543184046399</c:v>
                </c:pt>
                <c:pt idx="17320">
                  <c:v>-0.24070326091748401</c:v>
                </c:pt>
                <c:pt idx="17321">
                  <c:v>-0.25125381112911699</c:v>
                </c:pt>
                <c:pt idx="17322">
                  <c:v>-0.238379509073297</c:v>
                </c:pt>
                <c:pt idx="17323">
                  <c:v>-0.211063415596527</c:v>
                </c:pt>
                <c:pt idx="17324">
                  <c:v>-0.211982191260005</c:v>
                </c:pt>
                <c:pt idx="17325">
                  <c:v>-0.25389925279171099</c:v>
                </c:pt>
                <c:pt idx="17326">
                  <c:v>-0.27232707099596998</c:v>
                </c:pt>
                <c:pt idx="17327">
                  <c:v>-0.238134971016222</c:v>
                </c:pt>
                <c:pt idx="17328">
                  <c:v>-0.22134232907308099</c:v>
                </c:pt>
                <c:pt idx="17329">
                  <c:v>-0.24160897081608801</c:v>
                </c:pt>
                <c:pt idx="17330">
                  <c:v>-0.23284674433199301</c:v>
                </c:pt>
                <c:pt idx="17331">
                  <c:v>-0.22217486162230601</c:v>
                </c:pt>
                <c:pt idx="17332">
                  <c:v>-0.25917926993565699</c:v>
                </c:pt>
                <c:pt idx="17333">
                  <c:v>-0.31266162839196399</c:v>
                </c:pt>
                <c:pt idx="17334">
                  <c:v>-0.31187238777147203</c:v>
                </c:pt>
                <c:pt idx="17335">
                  <c:v>-0.283991737815256</c:v>
                </c:pt>
                <c:pt idx="17336">
                  <c:v>-0.30694671161862103</c:v>
                </c:pt>
                <c:pt idx="17337">
                  <c:v>-0.36501977458564699</c:v>
                </c:pt>
                <c:pt idx="17338">
                  <c:v>-0.39062377708611901</c:v>
                </c:pt>
                <c:pt idx="17339">
                  <c:v>-0.388089815688687</c:v>
                </c:pt>
                <c:pt idx="17340">
                  <c:v>-0.41011364068614797</c:v>
                </c:pt>
                <c:pt idx="17341">
                  <c:v>-0.45346236211528801</c:v>
                </c:pt>
                <c:pt idx="17342">
                  <c:v>-0.467548845552755</c:v>
                </c:pt>
                <c:pt idx="17343">
                  <c:v>-0.46539640697599699</c:v>
                </c:pt>
                <c:pt idx="17344">
                  <c:v>-0.48469242496076897</c:v>
                </c:pt>
                <c:pt idx="17345">
                  <c:v>-0.51822638733096904</c:v>
                </c:pt>
                <c:pt idx="17346">
                  <c:v>-0.534633049349167</c:v>
                </c:pt>
                <c:pt idx="17347">
                  <c:v>-0.54050105033832097</c:v>
                </c:pt>
                <c:pt idx="17348">
                  <c:v>-0.55327047547331099</c:v>
                </c:pt>
                <c:pt idx="17349">
                  <c:v>-0.57635913759634105</c:v>
                </c:pt>
                <c:pt idx="17350">
                  <c:v>-0.59148031673868195</c:v>
                </c:pt>
                <c:pt idx="17351">
                  <c:v>-0.58537550004248795</c:v>
                </c:pt>
                <c:pt idx="17352">
                  <c:v>-0.59579831106469705</c:v>
                </c:pt>
                <c:pt idx="17353">
                  <c:v>-0.63138146559941699</c:v>
                </c:pt>
                <c:pt idx="17354">
                  <c:v>-0.63425811880702498</c:v>
                </c:pt>
                <c:pt idx="17355">
                  <c:v>-0.58350235686128804</c:v>
                </c:pt>
                <c:pt idx="17356">
                  <c:v>-0.56959537718250797</c:v>
                </c:pt>
                <c:pt idx="17357">
                  <c:v>-0.63007832990046997</c:v>
                </c:pt>
                <c:pt idx="17358">
                  <c:v>-0.64714053204875199</c:v>
                </c:pt>
                <c:pt idx="17359">
                  <c:v>-0.57459746445752502</c:v>
                </c:pt>
                <c:pt idx="17360">
                  <c:v>-0.52889278101241599</c:v>
                </c:pt>
                <c:pt idx="17361">
                  <c:v>-0.57753426758387105</c:v>
                </c:pt>
                <c:pt idx="17362">
                  <c:v>-0.618495793329088</c:v>
                </c:pt>
                <c:pt idx="17363">
                  <c:v>-0.57182970265358701</c:v>
                </c:pt>
                <c:pt idx="17364">
                  <c:v>-0.49248195312293302</c:v>
                </c:pt>
                <c:pt idx="17365">
                  <c:v>-0.47986387007631398</c:v>
                </c:pt>
                <c:pt idx="17366">
                  <c:v>-0.51478368290190701</c:v>
                </c:pt>
                <c:pt idx="17367">
                  <c:v>-0.52685811014197204</c:v>
                </c:pt>
                <c:pt idx="17368">
                  <c:v>-0.48448711406871298</c:v>
                </c:pt>
                <c:pt idx="17369">
                  <c:v>-0.43650322831177801</c:v>
                </c:pt>
                <c:pt idx="17370">
                  <c:v>-0.432663270938974</c:v>
                </c:pt>
                <c:pt idx="17371">
                  <c:v>-0.45758026810008801</c:v>
                </c:pt>
                <c:pt idx="17372">
                  <c:v>-0.46379383245607603</c:v>
                </c:pt>
                <c:pt idx="17373">
                  <c:v>-0.44312049290115801</c:v>
                </c:pt>
                <c:pt idx="17374">
                  <c:v>-0.42292796366800101</c:v>
                </c:pt>
                <c:pt idx="17375">
                  <c:v>-0.44952046512980798</c:v>
                </c:pt>
                <c:pt idx="17376">
                  <c:v>-0.491808086122972</c:v>
                </c:pt>
                <c:pt idx="17377">
                  <c:v>-0.47686441919304901</c:v>
                </c:pt>
                <c:pt idx="17378">
                  <c:v>-0.42892672657330799</c:v>
                </c:pt>
                <c:pt idx="17379">
                  <c:v>-0.42178204836056898</c:v>
                </c:pt>
                <c:pt idx="17380">
                  <c:v>-0.455264314583473</c:v>
                </c:pt>
                <c:pt idx="17381">
                  <c:v>-0.48510285757242799</c:v>
                </c:pt>
                <c:pt idx="17382">
                  <c:v>-0.48717691027979898</c:v>
                </c:pt>
                <c:pt idx="17383">
                  <c:v>-0.47644294422622102</c:v>
                </c:pt>
                <c:pt idx="17384">
                  <c:v>-0.46312075683724102</c:v>
                </c:pt>
                <c:pt idx="17385">
                  <c:v>-0.45120043921258401</c:v>
                </c:pt>
                <c:pt idx="17386">
                  <c:v>-0.46787957916922102</c:v>
                </c:pt>
                <c:pt idx="17387">
                  <c:v>-0.49274258289818801</c:v>
                </c:pt>
                <c:pt idx="17388">
                  <c:v>-0.50648618321008598</c:v>
                </c:pt>
                <c:pt idx="17389">
                  <c:v>-0.50737720841487999</c:v>
                </c:pt>
                <c:pt idx="17390">
                  <c:v>-0.52463321259529005</c:v>
                </c:pt>
                <c:pt idx="17391">
                  <c:v>-0.54683737365351703</c:v>
                </c:pt>
                <c:pt idx="17392">
                  <c:v>-0.55005708277855003</c:v>
                </c:pt>
                <c:pt idx="17393">
                  <c:v>-0.53807389621880397</c:v>
                </c:pt>
                <c:pt idx="17394">
                  <c:v>-0.54809034557814496</c:v>
                </c:pt>
                <c:pt idx="17395">
                  <c:v>-0.57583931196711502</c:v>
                </c:pt>
                <c:pt idx="17396">
                  <c:v>-0.57696810010128197</c:v>
                </c:pt>
                <c:pt idx="17397">
                  <c:v>-0.546532161076839</c:v>
                </c:pt>
                <c:pt idx="17398">
                  <c:v>-0.54603108823053503</c:v>
                </c:pt>
                <c:pt idx="17399">
                  <c:v>-0.57170686960512196</c:v>
                </c:pt>
                <c:pt idx="17400">
                  <c:v>-0.57960481960429799</c:v>
                </c:pt>
                <c:pt idx="17401">
                  <c:v>-0.54444059039383297</c:v>
                </c:pt>
                <c:pt idx="17402">
                  <c:v>-0.52125206901564503</c:v>
                </c:pt>
                <c:pt idx="17403">
                  <c:v>-0.52873100867370204</c:v>
                </c:pt>
                <c:pt idx="17404">
                  <c:v>-0.53223010874961496</c:v>
                </c:pt>
                <c:pt idx="17405">
                  <c:v>-0.49988918725006198</c:v>
                </c:pt>
                <c:pt idx="17406">
                  <c:v>-0.481730600869894</c:v>
                </c:pt>
                <c:pt idx="17407">
                  <c:v>-0.48662649593458701</c:v>
                </c:pt>
                <c:pt idx="17408">
                  <c:v>-0.481398216779723</c:v>
                </c:pt>
                <c:pt idx="17409">
                  <c:v>-0.45346381774362499</c:v>
                </c:pt>
                <c:pt idx="17410">
                  <c:v>-0.41177457155799801</c:v>
                </c:pt>
                <c:pt idx="17411">
                  <c:v>-0.34367926216293598</c:v>
                </c:pt>
                <c:pt idx="17412">
                  <c:v>-0.29488720824355102</c:v>
                </c:pt>
                <c:pt idx="17413">
                  <c:v>-0.33168367264329301</c:v>
                </c:pt>
                <c:pt idx="17414">
                  <c:v>-0.42034799238632498</c:v>
                </c:pt>
                <c:pt idx="17415">
                  <c:v>-0.42367230772356301</c:v>
                </c:pt>
                <c:pt idx="17416">
                  <c:v>-0.32664520772180999</c:v>
                </c:pt>
                <c:pt idx="17417">
                  <c:v>-0.28725492452645002</c:v>
                </c:pt>
                <c:pt idx="17418">
                  <c:v>-0.36405513738466699</c:v>
                </c:pt>
                <c:pt idx="17419">
                  <c:v>-0.41312465710956298</c:v>
                </c:pt>
                <c:pt idx="17420">
                  <c:v>-0.35536584908072599</c:v>
                </c:pt>
                <c:pt idx="17421">
                  <c:v>-0.30385699221255802</c:v>
                </c:pt>
                <c:pt idx="17422">
                  <c:v>-0.37362847072688499</c:v>
                </c:pt>
                <c:pt idx="17423">
                  <c:v>-0.479364637692128</c:v>
                </c:pt>
                <c:pt idx="17424">
                  <c:v>-0.46128385933104699</c:v>
                </c:pt>
                <c:pt idx="17425">
                  <c:v>-0.35337814562419101</c:v>
                </c:pt>
                <c:pt idx="17426">
                  <c:v>-0.31198396516828097</c:v>
                </c:pt>
                <c:pt idx="17427">
                  <c:v>-0.39294401315726102</c:v>
                </c:pt>
                <c:pt idx="17428">
                  <c:v>-0.45842008991317501</c:v>
                </c:pt>
                <c:pt idx="17429">
                  <c:v>-0.41189554682000501</c:v>
                </c:pt>
                <c:pt idx="17430">
                  <c:v>-0.33664201801295202</c:v>
                </c:pt>
                <c:pt idx="17431">
                  <c:v>-0.346778923524794</c:v>
                </c:pt>
                <c:pt idx="17432">
                  <c:v>-0.39745022939706498</c:v>
                </c:pt>
                <c:pt idx="17433">
                  <c:v>-0.40149046781263498</c:v>
                </c:pt>
                <c:pt idx="17434">
                  <c:v>-0.35413989693233799</c:v>
                </c:pt>
                <c:pt idx="17435">
                  <c:v>-0.33047043876655302</c:v>
                </c:pt>
                <c:pt idx="17436">
                  <c:v>-0.34331657066218202</c:v>
                </c:pt>
                <c:pt idx="17437">
                  <c:v>-0.36567228289328502</c:v>
                </c:pt>
                <c:pt idx="17438">
                  <c:v>-0.34512237243581001</c:v>
                </c:pt>
                <c:pt idx="17439">
                  <c:v>-0.274109144078721</c:v>
                </c:pt>
                <c:pt idx="17440">
                  <c:v>-0.214935971094632</c:v>
                </c:pt>
                <c:pt idx="17441">
                  <c:v>-0.211453771726098</c:v>
                </c:pt>
                <c:pt idx="17442">
                  <c:v>-0.224327895780845</c:v>
                </c:pt>
                <c:pt idx="17443">
                  <c:v>-0.18880731715600499</c:v>
                </c:pt>
                <c:pt idx="17444">
                  <c:v>-0.121815288015255</c:v>
                </c:pt>
                <c:pt idx="17445">
                  <c:v>-9.4169063442563997E-2</c:v>
                </c:pt>
                <c:pt idx="17446">
                  <c:v>-0.10820890367790501</c:v>
                </c:pt>
                <c:pt idx="17447">
                  <c:v>-0.103644137743856</c:v>
                </c:pt>
                <c:pt idx="17448">
                  <c:v>-6.1310070296883602E-2</c:v>
                </c:pt>
                <c:pt idx="17449">
                  <c:v>-1.7784416132542401E-2</c:v>
                </c:pt>
                <c:pt idx="17450">
                  <c:v>-2.9780200708330502E-2</c:v>
                </c:pt>
                <c:pt idx="17451">
                  <c:v>-7.5948193185013196E-2</c:v>
                </c:pt>
                <c:pt idx="17452">
                  <c:v>-0.103830937251359</c:v>
                </c:pt>
                <c:pt idx="17453">
                  <c:v>-8.2084130817293002E-2</c:v>
                </c:pt>
                <c:pt idx="17454">
                  <c:v>-5.3480394663182503E-2</c:v>
                </c:pt>
                <c:pt idx="17455">
                  <c:v>-4.4812559790273099E-2</c:v>
                </c:pt>
                <c:pt idx="17456">
                  <c:v>-5.0697269305345502E-2</c:v>
                </c:pt>
                <c:pt idx="17457">
                  <c:v>-5.3385662606501599E-2</c:v>
                </c:pt>
                <c:pt idx="17458">
                  <c:v>-4.31478494633665E-2</c:v>
                </c:pt>
                <c:pt idx="17459">
                  <c:v>-1.38808348239081E-2</c:v>
                </c:pt>
                <c:pt idx="17460">
                  <c:v>2.0696764098971698E-2</c:v>
                </c:pt>
                <c:pt idx="17461">
                  <c:v>3.0701825577636999E-2</c:v>
                </c:pt>
                <c:pt idx="17462">
                  <c:v>1.90020213025121E-2</c:v>
                </c:pt>
                <c:pt idx="17463">
                  <c:v>4.0917998073226103E-2</c:v>
                </c:pt>
                <c:pt idx="17464">
                  <c:v>8.2278380293715203E-2</c:v>
                </c:pt>
                <c:pt idx="17465">
                  <c:v>9.1387559732353907E-2</c:v>
                </c:pt>
                <c:pt idx="17466">
                  <c:v>7.7179621309795707E-2</c:v>
                </c:pt>
                <c:pt idx="17467">
                  <c:v>7.5061628147409395E-2</c:v>
                </c:pt>
                <c:pt idx="17468">
                  <c:v>7.7071383546197497E-2</c:v>
                </c:pt>
                <c:pt idx="17469">
                  <c:v>8.1773900331810895E-2</c:v>
                </c:pt>
                <c:pt idx="17470">
                  <c:v>9.8109841891044797E-2</c:v>
                </c:pt>
                <c:pt idx="17471">
                  <c:v>0.104419584511546</c:v>
                </c:pt>
                <c:pt idx="17472">
                  <c:v>7.4354101718824894E-2</c:v>
                </c:pt>
                <c:pt idx="17473">
                  <c:v>4.3036933641701497E-2</c:v>
                </c:pt>
                <c:pt idx="17474">
                  <c:v>6.1356641441236003E-2</c:v>
                </c:pt>
                <c:pt idx="17475">
                  <c:v>9.4580372112488903E-2</c:v>
                </c:pt>
                <c:pt idx="17476">
                  <c:v>7.9622815662688098E-2</c:v>
                </c:pt>
                <c:pt idx="17477">
                  <c:v>4.4551592719727702E-2</c:v>
                </c:pt>
                <c:pt idx="17478">
                  <c:v>6.7995650279797801E-2</c:v>
                </c:pt>
                <c:pt idx="17479">
                  <c:v>0.12046862871783</c:v>
                </c:pt>
                <c:pt idx="17480">
                  <c:v>0.100339022866776</c:v>
                </c:pt>
                <c:pt idx="17481">
                  <c:v>3.3038268826388099E-2</c:v>
                </c:pt>
                <c:pt idx="17482">
                  <c:v>2.7405360243477599E-2</c:v>
                </c:pt>
                <c:pt idx="17483">
                  <c:v>8.7634037283862598E-2</c:v>
                </c:pt>
                <c:pt idx="17484">
                  <c:v>0.109417896801332</c:v>
                </c:pt>
                <c:pt idx="17485">
                  <c:v>6.4882530949134307E-2</c:v>
                </c:pt>
                <c:pt idx="17486">
                  <c:v>4.2396546715522697E-2</c:v>
                </c:pt>
                <c:pt idx="17487">
                  <c:v>6.5521959093047102E-2</c:v>
                </c:pt>
                <c:pt idx="17488">
                  <c:v>7.0078852595926805E-2</c:v>
                </c:pt>
                <c:pt idx="17489">
                  <c:v>2.7870644965403799E-2</c:v>
                </c:pt>
                <c:pt idx="17490">
                  <c:v>-2.25839910217473E-3</c:v>
                </c:pt>
                <c:pt idx="17491">
                  <c:v>1.00119995954912E-2</c:v>
                </c:pt>
                <c:pt idx="17492">
                  <c:v>4.1667046478707399E-2</c:v>
                </c:pt>
                <c:pt idx="17493">
                  <c:v>5.0549585127242801E-2</c:v>
                </c:pt>
                <c:pt idx="17494">
                  <c:v>3.1318599469812997E-2</c:v>
                </c:pt>
                <c:pt idx="17495">
                  <c:v>1.35670389267659E-2</c:v>
                </c:pt>
                <c:pt idx="17496">
                  <c:v>1.6380282863337901E-2</c:v>
                </c:pt>
                <c:pt idx="17497">
                  <c:v>1.8339297762167899E-2</c:v>
                </c:pt>
                <c:pt idx="17498">
                  <c:v>7.7367718602658897E-3</c:v>
                </c:pt>
                <c:pt idx="17499">
                  <c:v>1.92584761494458E-2</c:v>
                </c:pt>
                <c:pt idx="17500">
                  <c:v>5.0875679992628799E-2</c:v>
                </c:pt>
                <c:pt idx="17501">
                  <c:v>4.6973211811120998E-2</c:v>
                </c:pt>
                <c:pt idx="17502">
                  <c:v>1.27674798107477E-2</c:v>
                </c:pt>
                <c:pt idx="17503">
                  <c:v>8.4511292968016908E-3</c:v>
                </c:pt>
                <c:pt idx="17504">
                  <c:v>3.3885646832345601E-2</c:v>
                </c:pt>
                <c:pt idx="17505">
                  <c:v>2.9572264332699601E-2</c:v>
                </c:pt>
                <c:pt idx="17506">
                  <c:v>1.9680575090177399E-3</c:v>
                </c:pt>
                <c:pt idx="17507">
                  <c:v>1.07250968451921E-2</c:v>
                </c:pt>
                <c:pt idx="17508">
                  <c:v>5.0460501832858898E-2</c:v>
                </c:pt>
                <c:pt idx="17509">
                  <c:v>4.9697135372909401E-2</c:v>
                </c:pt>
                <c:pt idx="17510">
                  <c:v>-9.0047189294750699E-3</c:v>
                </c:pt>
                <c:pt idx="17511">
                  <c:v>-6.0901477992274501E-2</c:v>
                </c:pt>
                <c:pt idx="17512">
                  <c:v>-5.1973438986408299E-2</c:v>
                </c:pt>
                <c:pt idx="17513">
                  <c:v>-2.2131376649326701E-2</c:v>
                </c:pt>
                <c:pt idx="17514">
                  <c:v>-4.7499251249376997E-2</c:v>
                </c:pt>
                <c:pt idx="17515">
                  <c:v>-0.114156816284605</c:v>
                </c:pt>
                <c:pt idx="17516">
                  <c:v>-0.13486130559894599</c:v>
                </c:pt>
                <c:pt idx="17517">
                  <c:v>-9.0993712093108997E-2</c:v>
                </c:pt>
                <c:pt idx="17518">
                  <c:v>-8.1701912076880406E-2</c:v>
                </c:pt>
                <c:pt idx="17519">
                  <c:v>-0.14110479158091399</c:v>
                </c:pt>
                <c:pt idx="17520">
                  <c:v>-0.18017151282867799</c:v>
                </c:pt>
                <c:pt idx="17521">
                  <c:v>-0.15293631578668901</c:v>
                </c:pt>
                <c:pt idx="17522">
                  <c:v>-0.11576874489946901</c:v>
                </c:pt>
                <c:pt idx="17523">
                  <c:v>-0.14809902222003701</c:v>
                </c:pt>
                <c:pt idx="17524">
                  <c:v>-0.21940567420642701</c:v>
                </c:pt>
                <c:pt idx="17525">
                  <c:v>-0.240276172580877</c:v>
                </c:pt>
                <c:pt idx="17526">
                  <c:v>-0.21122785196695301</c:v>
                </c:pt>
                <c:pt idx="17527">
                  <c:v>-0.20459286647070399</c:v>
                </c:pt>
                <c:pt idx="17528">
                  <c:v>-0.248518884543244</c:v>
                </c:pt>
                <c:pt idx="17529">
                  <c:v>-0.28091325432487202</c:v>
                </c:pt>
                <c:pt idx="17530">
                  <c:v>-0.260446976559364</c:v>
                </c:pt>
                <c:pt idx="17531">
                  <c:v>-0.246206686672195</c:v>
                </c:pt>
                <c:pt idx="17532">
                  <c:v>-0.28103273329415401</c:v>
                </c:pt>
                <c:pt idx="17533">
                  <c:v>-0.31037584862647799</c:v>
                </c:pt>
                <c:pt idx="17534">
                  <c:v>-0.28653708397544603</c:v>
                </c:pt>
                <c:pt idx="17535">
                  <c:v>-0.264652768057629</c:v>
                </c:pt>
                <c:pt idx="17536">
                  <c:v>-0.27281985369089001</c:v>
                </c:pt>
                <c:pt idx="17537">
                  <c:v>-0.27521909507492998</c:v>
                </c:pt>
                <c:pt idx="17538">
                  <c:v>-0.26207573623344099</c:v>
                </c:pt>
                <c:pt idx="17539">
                  <c:v>-0.26384749889911002</c:v>
                </c:pt>
                <c:pt idx="17540">
                  <c:v>-0.28007489686925102</c:v>
                </c:pt>
                <c:pt idx="17541">
                  <c:v>-0.28095031428296102</c:v>
                </c:pt>
                <c:pt idx="17542">
                  <c:v>-0.26855896359984399</c:v>
                </c:pt>
                <c:pt idx="17543">
                  <c:v>-0.26517286404680301</c:v>
                </c:pt>
                <c:pt idx="17544">
                  <c:v>-0.27388666476144802</c:v>
                </c:pt>
                <c:pt idx="17545">
                  <c:v>-0.28091393070377502</c:v>
                </c:pt>
                <c:pt idx="17546">
                  <c:v>-0.28402737235296599</c:v>
                </c:pt>
                <c:pt idx="17547">
                  <c:v>-0.28874710836342299</c:v>
                </c:pt>
                <c:pt idx="17548">
                  <c:v>-0.301955517727094</c:v>
                </c:pt>
                <c:pt idx="17549">
                  <c:v>-0.32073195314183001</c:v>
                </c:pt>
                <c:pt idx="17550">
                  <c:v>-0.30936440731267101</c:v>
                </c:pt>
                <c:pt idx="17551">
                  <c:v>-0.27922079942419398</c:v>
                </c:pt>
                <c:pt idx="17552">
                  <c:v>-0.27142143654737</c:v>
                </c:pt>
                <c:pt idx="17553">
                  <c:v>-0.30539800019235402</c:v>
                </c:pt>
                <c:pt idx="17554">
                  <c:v>-0.33437743766040701</c:v>
                </c:pt>
                <c:pt idx="17555">
                  <c:v>-0.30948067941926599</c:v>
                </c:pt>
                <c:pt idx="17556">
                  <c:v>-0.27132284485986702</c:v>
                </c:pt>
                <c:pt idx="17557">
                  <c:v>-0.28336478708365498</c:v>
                </c:pt>
                <c:pt idx="17558">
                  <c:v>-0.31531951164259903</c:v>
                </c:pt>
                <c:pt idx="17559">
                  <c:v>-0.28840047481548903</c:v>
                </c:pt>
                <c:pt idx="17560">
                  <c:v>-0.22559637977010899</c:v>
                </c:pt>
                <c:pt idx="17561">
                  <c:v>-0.22049056095511299</c:v>
                </c:pt>
                <c:pt idx="17562">
                  <c:v>-0.29026422859732198</c:v>
                </c:pt>
                <c:pt idx="17563">
                  <c:v>-0.32663529648999601</c:v>
                </c:pt>
                <c:pt idx="17564">
                  <c:v>-0.25367872340257203</c:v>
                </c:pt>
                <c:pt idx="17565">
                  <c:v>-0.17711211003410199</c:v>
                </c:pt>
                <c:pt idx="17566">
                  <c:v>-0.20816830517455201</c:v>
                </c:pt>
                <c:pt idx="17567">
                  <c:v>-0.275070532177352</c:v>
                </c:pt>
                <c:pt idx="17568">
                  <c:v>-0.27537122969454197</c:v>
                </c:pt>
                <c:pt idx="17569">
                  <c:v>-0.20801453518146201</c:v>
                </c:pt>
                <c:pt idx="17570">
                  <c:v>-0.17103431576339201</c:v>
                </c:pt>
                <c:pt idx="17571">
                  <c:v>-0.21223483603802101</c:v>
                </c:pt>
                <c:pt idx="17572">
                  <c:v>-0.246554569196234</c:v>
                </c:pt>
                <c:pt idx="17573">
                  <c:v>-0.19698057095638399</c:v>
                </c:pt>
                <c:pt idx="17574">
                  <c:v>-0.10670595307845999</c:v>
                </c:pt>
                <c:pt idx="17575">
                  <c:v>-0.10900475953982799</c:v>
                </c:pt>
                <c:pt idx="17576">
                  <c:v>-0.200438723407728</c:v>
                </c:pt>
                <c:pt idx="17577">
                  <c:v>-0.24101919720612799</c:v>
                </c:pt>
                <c:pt idx="17578">
                  <c:v>-0.16876396819100101</c:v>
                </c:pt>
                <c:pt idx="17579">
                  <c:v>-9.52247595425319E-2</c:v>
                </c:pt>
                <c:pt idx="17580">
                  <c:v>-0.13630756769435901</c:v>
                </c:pt>
                <c:pt idx="17581">
                  <c:v>-0.21151841134712801</c:v>
                </c:pt>
                <c:pt idx="17582">
                  <c:v>-0.19990403129759199</c:v>
                </c:pt>
                <c:pt idx="17583">
                  <c:v>-0.15003326265224301</c:v>
                </c:pt>
                <c:pt idx="17584">
                  <c:v>-0.17742717137400599</c:v>
                </c:pt>
                <c:pt idx="17585">
                  <c:v>-0.23776589731855299</c:v>
                </c:pt>
                <c:pt idx="17586">
                  <c:v>-0.225253332019974</c:v>
                </c:pt>
                <c:pt idx="17587">
                  <c:v>-0.173374856501709</c:v>
                </c:pt>
                <c:pt idx="17588">
                  <c:v>-0.17694789683702</c:v>
                </c:pt>
                <c:pt idx="17589">
                  <c:v>-0.23031830137804801</c:v>
                </c:pt>
                <c:pt idx="17590">
                  <c:v>-0.26488653658623201</c:v>
                </c:pt>
                <c:pt idx="17591">
                  <c:v>-0.27624206329466</c:v>
                </c:pt>
                <c:pt idx="17592">
                  <c:v>-0.27836043950179601</c:v>
                </c:pt>
                <c:pt idx="17593">
                  <c:v>-0.269650560373349</c:v>
                </c:pt>
                <c:pt idx="17594">
                  <c:v>-0.25827710635832002</c:v>
                </c:pt>
                <c:pt idx="17595">
                  <c:v>-0.27990273746570399</c:v>
                </c:pt>
                <c:pt idx="17596">
                  <c:v>-0.30904763932301099</c:v>
                </c:pt>
                <c:pt idx="17597">
                  <c:v>-0.33510317161238801</c:v>
                </c:pt>
                <c:pt idx="17598">
                  <c:v>-0.34464470521720603</c:v>
                </c:pt>
                <c:pt idx="17599">
                  <c:v>-0.36817654375837999</c:v>
                </c:pt>
                <c:pt idx="17600">
                  <c:v>-0.38980721654135603</c:v>
                </c:pt>
                <c:pt idx="17601">
                  <c:v>-0.38252642052026398</c:v>
                </c:pt>
                <c:pt idx="17602">
                  <c:v>-0.36241641397549501</c:v>
                </c:pt>
                <c:pt idx="17603">
                  <c:v>-0.37362696936128198</c:v>
                </c:pt>
                <c:pt idx="17604">
                  <c:v>-0.40686207725178702</c:v>
                </c:pt>
                <c:pt idx="17605">
                  <c:v>-0.41924992231184799</c:v>
                </c:pt>
                <c:pt idx="17606">
                  <c:v>-0.39933619232593198</c:v>
                </c:pt>
                <c:pt idx="17607">
                  <c:v>-0.385617385000671</c:v>
                </c:pt>
                <c:pt idx="17608">
                  <c:v>-0.40203298138229099</c:v>
                </c:pt>
                <c:pt idx="17609">
                  <c:v>-0.41653135654783502</c:v>
                </c:pt>
                <c:pt idx="17610">
                  <c:v>-0.401358113837744</c:v>
                </c:pt>
                <c:pt idx="17611">
                  <c:v>-0.38195094065741803</c:v>
                </c:pt>
                <c:pt idx="17612">
                  <c:v>-0.39366682934388503</c:v>
                </c:pt>
                <c:pt idx="17613">
                  <c:v>-0.42689613467155102</c:v>
                </c:pt>
                <c:pt idx="17614">
                  <c:v>-0.43990291614423399</c:v>
                </c:pt>
                <c:pt idx="17615">
                  <c:v>-0.40654218119163898</c:v>
                </c:pt>
                <c:pt idx="17616">
                  <c:v>-0.37964262285183198</c:v>
                </c:pt>
                <c:pt idx="17617">
                  <c:v>-0.41217993006057402</c:v>
                </c:pt>
                <c:pt idx="17618">
                  <c:v>-0.45547776643547799</c:v>
                </c:pt>
                <c:pt idx="17619">
                  <c:v>-0.42984891271109399</c:v>
                </c:pt>
                <c:pt idx="17620">
                  <c:v>-0.40867988957128798</c:v>
                </c:pt>
                <c:pt idx="17621">
                  <c:v>-0.45911208383046098</c:v>
                </c:pt>
                <c:pt idx="17622">
                  <c:v>-0.51197901770475995</c:v>
                </c:pt>
                <c:pt idx="17623">
                  <c:v>-0.46845387263507998</c:v>
                </c:pt>
                <c:pt idx="17624">
                  <c:v>-0.40417442586061703</c:v>
                </c:pt>
                <c:pt idx="17625">
                  <c:v>-0.41889760773972201</c:v>
                </c:pt>
                <c:pt idx="17626">
                  <c:v>-0.48583036408444902</c:v>
                </c:pt>
                <c:pt idx="17627">
                  <c:v>-0.49851588972185801</c:v>
                </c:pt>
                <c:pt idx="17628">
                  <c:v>-0.4776364640677</c:v>
                </c:pt>
                <c:pt idx="17629">
                  <c:v>-0.48503429560329803</c:v>
                </c:pt>
                <c:pt idx="17630">
                  <c:v>-0.51632160452174902</c:v>
                </c:pt>
                <c:pt idx="17631">
                  <c:v>-0.51613509888505804</c:v>
                </c:pt>
                <c:pt idx="17632">
                  <c:v>-0.49700984139533899</c:v>
                </c:pt>
                <c:pt idx="17633">
                  <c:v>-0.507194055104491</c:v>
                </c:pt>
                <c:pt idx="17634">
                  <c:v>-0.54200814041925505</c:v>
                </c:pt>
                <c:pt idx="17635">
                  <c:v>-0.55691561676633194</c:v>
                </c:pt>
                <c:pt idx="17636">
                  <c:v>-0.55960427348708197</c:v>
                </c:pt>
                <c:pt idx="17637">
                  <c:v>-0.586852727960405</c:v>
                </c:pt>
                <c:pt idx="17638">
                  <c:v>-0.61899567551466805</c:v>
                </c:pt>
                <c:pt idx="17639">
                  <c:v>-0.60812287725161696</c:v>
                </c:pt>
                <c:pt idx="17640">
                  <c:v>-0.57957258634726805</c:v>
                </c:pt>
                <c:pt idx="17641">
                  <c:v>-0.59440389850820397</c:v>
                </c:pt>
                <c:pt idx="17642">
                  <c:v>-0.64379777702663399</c:v>
                </c:pt>
                <c:pt idx="17643">
                  <c:v>-0.66413413877898997</c:v>
                </c:pt>
                <c:pt idx="17644">
                  <c:v>-0.63109531268236196</c:v>
                </c:pt>
                <c:pt idx="17645">
                  <c:v>-0.59282929054086198</c:v>
                </c:pt>
                <c:pt idx="17646">
                  <c:v>-0.608685474816411</c:v>
                </c:pt>
                <c:pt idx="17647">
                  <c:v>-0.67074243957398405</c:v>
                </c:pt>
                <c:pt idx="17648">
                  <c:v>-0.70780515773560604</c:v>
                </c:pt>
                <c:pt idx="17649">
                  <c:v>-0.67568821428849901</c:v>
                </c:pt>
                <c:pt idx="17650">
                  <c:v>-0.63488300873024095</c:v>
                </c:pt>
                <c:pt idx="17651">
                  <c:v>-0.68415749367397805</c:v>
                </c:pt>
                <c:pt idx="17652">
                  <c:v>-0.75267486263487604</c:v>
                </c:pt>
                <c:pt idx="17653">
                  <c:v>-0.726293834172963</c:v>
                </c:pt>
                <c:pt idx="17654">
                  <c:v>-0.65402658288718296</c:v>
                </c:pt>
                <c:pt idx="17655">
                  <c:v>-0.68600354434988697</c:v>
                </c:pt>
                <c:pt idx="17656">
                  <c:v>-0.77890164551683905</c:v>
                </c:pt>
                <c:pt idx="17657">
                  <c:v>-0.81234881416864302</c:v>
                </c:pt>
                <c:pt idx="17658">
                  <c:v>-0.76622832159472398</c:v>
                </c:pt>
                <c:pt idx="17659">
                  <c:v>-0.75153642913806995</c:v>
                </c:pt>
                <c:pt idx="17660">
                  <c:v>-0.78267776396273803</c:v>
                </c:pt>
                <c:pt idx="17661">
                  <c:v>-0.80520543220916296</c:v>
                </c:pt>
                <c:pt idx="17662">
                  <c:v>-0.80048815089548897</c:v>
                </c:pt>
                <c:pt idx="17663">
                  <c:v>-0.80375245596815104</c:v>
                </c:pt>
                <c:pt idx="17664">
                  <c:v>-0.816407281253276</c:v>
                </c:pt>
                <c:pt idx="17665">
                  <c:v>-0.82291963895403297</c:v>
                </c:pt>
                <c:pt idx="17666">
                  <c:v>-0.79960499547223596</c:v>
                </c:pt>
                <c:pt idx="17667">
                  <c:v>-0.77907796632706505</c:v>
                </c:pt>
                <c:pt idx="17668">
                  <c:v>-0.77443245516724302</c:v>
                </c:pt>
                <c:pt idx="17669">
                  <c:v>-0.77308793830883304</c:v>
                </c:pt>
                <c:pt idx="17670">
                  <c:v>-0.75336174865259398</c:v>
                </c:pt>
                <c:pt idx="17671">
                  <c:v>-0.75225792984968998</c:v>
                </c:pt>
                <c:pt idx="17672">
                  <c:v>-0.75990711100666797</c:v>
                </c:pt>
                <c:pt idx="17673">
                  <c:v>-0.74672262717152105</c:v>
                </c:pt>
                <c:pt idx="17674">
                  <c:v>-0.70849586790373498</c:v>
                </c:pt>
                <c:pt idx="17675">
                  <c:v>-0.691392552844035</c:v>
                </c:pt>
                <c:pt idx="17676">
                  <c:v>-0.71091090266378298</c:v>
                </c:pt>
                <c:pt idx="17677">
                  <c:v>-0.73720920725253303</c:v>
                </c:pt>
                <c:pt idx="17678">
                  <c:v>-0.74211329685738203</c:v>
                </c:pt>
                <c:pt idx="17679">
                  <c:v>-0.72868412168438101</c:v>
                </c:pt>
                <c:pt idx="17680">
                  <c:v>-0.70673292501325502</c:v>
                </c:pt>
                <c:pt idx="17681">
                  <c:v>-0.67897002518287697</c:v>
                </c:pt>
                <c:pt idx="17682">
                  <c:v>-0.67178124924697602</c:v>
                </c:pt>
                <c:pt idx="17683">
                  <c:v>-0.70816782412504098</c:v>
                </c:pt>
                <c:pt idx="17684">
                  <c:v>-0.73698130274595997</c:v>
                </c:pt>
                <c:pt idx="17685">
                  <c:v>-0.70088532272094906</c:v>
                </c:pt>
                <c:pt idx="17686">
                  <c:v>-0.66856915448087695</c:v>
                </c:pt>
                <c:pt idx="17687">
                  <c:v>-0.70043609977065502</c:v>
                </c:pt>
                <c:pt idx="17688">
                  <c:v>-0.74495493219689002</c:v>
                </c:pt>
                <c:pt idx="17689">
                  <c:v>-0.73594434126624697</c:v>
                </c:pt>
                <c:pt idx="17690">
                  <c:v>-0.71811978287448097</c:v>
                </c:pt>
                <c:pt idx="17691">
                  <c:v>-0.75396427675462896</c:v>
                </c:pt>
                <c:pt idx="17692">
                  <c:v>-0.82363512769524005</c:v>
                </c:pt>
                <c:pt idx="17693">
                  <c:v>-0.85109374932619597</c:v>
                </c:pt>
                <c:pt idx="17694">
                  <c:v>-0.81757861212093896</c:v>
                </c:pt>
                <c:pt idx="17695">
                  <c:v>-0.79432615463116396</c:v>
                </c:pt>
                <c:pt idx="17696">
                  <c:v>-0.85188257194101802</c:v>
                </c:pt>
                <c:pt idx="17697">
                  <c:v>-0.92488725210205303</c:v>
                </c:pt>
                <c:pt idx="17698">
                  <c:v>-0.91887240749792898</c:v>
                </c:pt>
                <c:pt idx="17699">
                  <c:v>-0.88200784743940996</c:v>
                </c:pt>
                <c:pt idx="17700">
                  <c:v>-0.89639403522932004</c:v>
                </c:pt>
                <c:pt idx="17701">
                  <c:v>-0.96435535808717499</c:v>
                </c:pt>
                <c:pt idx="17702">
                  <c:v>-0.999462890629502</c:v>
                </c:pt>
                <c:pt idx="17703">
                  <c:v>-0.973312626377975</c:v>
                </c:pt>
                <c:pt idx="17704">
                  <c:v>-0.96178115131453901</c:v>
                </c:pt>
                <c:pt idx="17705">
                  <c:v>-1.00727082456302</c:v>
                </c:pt>
                <c:pt idx="17706">
                  <c:v>-1.0378078536451201</c:v>
                </c:pt>
                <c:pt idx="17707">
                  <c:v>-1.01187196115449</c:v>
                </c:pt>
                <c:pt idx="17708">
                  <c:v>-0.97758203858489801</c:v>
                </c:pt>
                <c:pt idx="17709">
                  <c:v>-1.0010205451343901</c:v>
                </c:pt>
                <c:pt idx="17710">
                  <c:v>-1.06141033542078</c:v>
                </c:pt>
                <c:pt idx="17711">
                  <c:v>-1.07914114774325</c:v>
                </c:pt>
                <c:pt idx="17712">
                  <c:v>-1.0323277023027499</c:v>
                </c:pt>
                <c:pt idx="17713">
                  <c:v>-1.01709875550551</c:v>
                </c:pt>
                <c:pt idx="17714">
                  <c:v>-1.0599657999174501</c:v>
                </c:pt>
                <c:pt idx="17715">
                  <c:v>-1.0848303505829899</c:v>
                </c:pt>
                <c:pt idx="17716">
                  <c:v>-1.0596741723602401</c:v>
                </c:pt>
                <c:pt idx="17717">
                  <c:v>-1.0462634177273999</c:v>
                </c:pt>
                <c:pt idx="17718">
                  <c:v>-1.0865588509945501</c:v>
                </c:pt>
                <c:pt idx="17719">
                  <c:v>-1.1321704569956801</c:v>
                </c:pt>
                <c:pt idx="17720">
                  <c:v>-1.1411525586339</c:v>
                </c:pt>
                <c:pt idx="17721">
                  <c:v>-1.1134689892957601</c:v>
                </c:pt>
                <c:pt idx="17722">
                  <c:v>-1.0937767218541401</c:v>
                </c:pt>
                <c:pt idx="17723">
                  <c:v>-1.12931042622523</c:v>
                </c:pt>
                <c:pt idx="17724">
                  <c:v>-1.18548039510409</c:v>
                </c:pt>
                <c:pt idx="17725">
                  <c:v>-1.19249888527258</c:v>
                </c:pt>
                <c:pt idx="17726">
                  <c:v>-1.1501266602668301</c:v>
                </c:pt>
                <c:pt idx="17727">
                  <c:v>-1.1266910248755799</c:v>
                </c:pt>
                <c:pt idx="17728">
                  <c:v>-1.1454019199594201</c:v>
                </c:pt>
                <c:pt idx="17729">
                  <c:v>-1.16825043996721</c:v>
                </c:pt>
                <c:pt idx="17730">
                  <c:v>-1.1548610481253201</c:v>
                </c:pt>
                <c:pt idx="17731">
                  <c:v>-1.1135823942154499</c:v>
                </c:pt>
                <c:pt idx="17732">
                  <c:v>-1.10939656689907</c:v>
                </c:pt>
                <c:pt idx="17733">
                  <c:v>-1.1477212464981199</c:v>
                </c:pt>
                <c:pt idx="17734">
                  <c:v>-1.1536834985500299</c:v>
                </c:pt>
                <c:pt idx="17735">
                  <c:v>-1.11093043706108</c:v>
                </c:pt>
                <c:pt idx="17736">
                  <c:v>-1.0673337827648399</c:v>
                </c:pt>
                <c:pt idx="17737">
                  <c:v>-1.0694568728128999</c:v>
                </c:pt>
                <c:pt idx="17738">
                  <c:v>-1.10069614350356</c:v>
                </c:pt>
                <c:pt idx="17739">
                  <c:v>-1.1222502019931799</c:v>
                </c:pt>
                <c:pt idx="17740">
                  <c:v>-1.10957355600498</c:v>
                </c:pt>
                <c:pt idx="17741">
                  <c:v>-1.08039141585931</c:v>
                </c:pt>
                <c:pt idx="17742">
                  <c:v>-1.08012953507966</c:v>
                </c:pt>
                <c:pt idx="17743">
                  <c:v>-1.1063430101390801</c:v>
                </c:pt>
                <c:pt idx="17744">
                  <c:v>-1.1081527275924801</c:v>
                </c:pt>
                <c:pt idx="17745">
                  <c:v>-1.0748228598904399</c:v>
                </c:pt>
                <c:pt idx="17746">
                  <c:v>-1.062095172319</c:v>
                </c:pt>
                <c:pt idx="17747">
                  <c:v>-1.0855018226284801</c:v>
                </c:pt>
                <c:pt idx="17748">
                  <c:v>-1.11710686069318</c:v>
                </c:pt>
                <c:pt idx="17749">
                  <c:v>-1.09554698843661</c:v>
                </c:pt>
                <c:pt idx="17750">
                  <c:v>-1.0446271639156901</c:v>
                </c:pt>
                <c:pt idx="17751">
                  <c:v>-1.03603866946346</c:v>
                </c:pt>
                <c:pt idx="17752">
                  <c:v>-1.09007374115793</c:v>
                </c:pt>
                <c:pt idx="17753">
                  <c:v>-1.1372795034094401</c:v>
                </c:pt>
                <c:pt idx="17754">
                  <c:v>-1.1235285036321401</c:v>
                </c:pt>
                <c:pt idx="17755">
                  <c:v>-1.09138996323235</c:v>
                </c:pt>
                <c:pt idx="17756">
                  <c:v>-1.1027321514170001</c:v>
                </c:pt>
                <c:pt idx="17757">
                  <c:v>-1.1422655593692601</c:v>
                </c:pt>
                <c:pt idx="17758">
                  <c:v>-1.15450826645852</c:v>
                </c:pt>
                <c:pt idx="17759">
                  <c:v>-1.12774372940765</c:v>
                </c:pt>
                <c:pt idx="17760">
                  <c:v>-1.1008969797085799</c:v>
                </c:pt>
                <c:pt idx="17761">
                  <c:v>-1.10978223761461</c:v>
                </c:pt>
                <c:pt idx="17762">
                  <c:v>-1.1380818111822999</c:v>
                </c:pt>
                <c:pt idx="17763">
                  <c:v>-1.1237069038885099</c:v>
                </c:pt>
                <c:pt idx="17764">
                  <c:v>-1.07394677688523</c:v>
                </c:pt>
                <c:pt idx="17765">
                  <c:v>-1.0515383684492501</c:v>
                </c:pt>
                <c:pt idx="17766">
                  <c:v>-1.0783007175211501</c:v>
                </c:pt>
                <c:pt idx="17767">
                  <c:v>-1.09285625674391</c:v>
                </c:pt>
                <c:pt idx="17768">
                  <c:v>-1.06653965567113</c:v>
                </c:pt>
                <c:pt idx="17769">
                  <c:v>-1.03049380434112</c:v>
                </c:pt>
                <c:pt idx="17770">
                  <c:v>-1.0316114221107</c:v>
                </c:pt>
                <c:pt idx="17771">
                  <c:v>-1.0478270942778301</c:v>
                </c:pt>
                <c:pt idx="17772">
                  <c:v>-1.0367410763247999</c:v>
                </c:pt>
                <c:pt idx="17773">
                  <c:v>-1.0066057914414701</c:v>
                </c:pt>
                <c:pt idx="17774">
                  <c:v>-1.00532598201891</c:v>
                </c:pt>
                <c:pt idx="17775">
                  <c:v>-1.0189056398412999</c:v>
                </c:pt>
                <c:pt idx="17776">
                  <c:v>-0.99622564989010698</c:v>
                </c:pt>
                <c:pt idx="17777">
                  <c:v>-0.95821264013625296</c:v>
                </c:pt>
                <c:pt idx="17778">
                  <c:v>-0.94457421897425298</c:v>
                </c:pt>
                <c:pt idx="17779">
                  <c:v>-0.94029820965133104</c:v>
                </c:pt>
                <c:pt idx="17780">
                  <c:v>-0.92580239144586995</c:v>
                </c:pt>
                <c:pt idx="17781">
                  <c:v>-0.90925417737068404</c:v>
                </c:pt>
                <c:pt idx="17782">
                  <c:v>-0.90666098063073197</c:v>
                </c:pt>
                <c:pt idx="17783">
                  <c:v>-0.90461676402861702</c:v>
                </c:pt>
                <c:pt idx="17784">
                  <c:v>-0.87761435833868895</c:v>
                </c:pt>
                <c:pt idx="17785">
                  <c:v>-0.84154836233935204</c:v>
                </c:pt>
                <c:pt idx="17786">
                  <c:v>-0.81811417134161901</c:v>
                </c:pt>
                <c:pt idx="17787">
                  <c:v>-0.81820314129032501</c:v>
                </c:pt>
                <c:pt idx="17788">
                  <c:v>-0.80894135447010695</c:v>
                </c:pt>
                <c:pt idx="17789">
                  <c:v>-0.77260032872897</c:v>
                </c:pt>
                <c:pt idx="17790">
                  <c:v>-0.75562262372923705</c:v>
                </c:pt>
                <c:pt idx="17791">
                  <c:v>-0.77746914824785995</c:v>
                </c:pt>
                <c:pt idx="17792">
                  <c:v>-0.77581079033993205</c:v>
                </c:pt>
                <c:pt idx="17793">
                  <c:v>-0.72778154499266601</c:v>
                </c:pt>
                <c:pt idx="17794">
                  <c:v>-0.691868018963674</c:v>
                </c:pt>
                <c:pt idx="17795">
                  <c:v>-0.71745729275551096</c:v>
                </c:pt>
                <c:pt idx="17796">
                  <c:v>-0.76904541091187095</c:v>
                </c:pt>
                <c:pt idx="17797">
                  <c:v>-0.77090577235708202</c:v>
                </c:pt>
                <c:pt idx="17798">
                  <c:v>-0.74852596096184199</c:v>
                </c:pt>
                <c:pt idx="17799">
                  <c:v>-0.74706954279321203</c:v>
                </c:pt>
                <c:pt idx="17800">
                  <c:v>-0.75033332039549805</c:v>
                </c:pt>
                <c:pt idx="17801">
                  <c:v>-0.73654465824779403</c:v>
                </c:pt>
                <c:pt idx="17802">
                  <c:v>-0.72474996243539602</c:v>
                </c:pt>
                <c:pt idx="17803">
                  <c:v>-0.75397081652252496</c:v>
                </c:pt>
                <c:pt idx="17804">
                  <c:v>-0.78734042582720998</c:v>
                </c:pt>
                <c:pt idx="17805">
                  <c:v>-0.76830901731096901</c:v>
                </c:pt>
                <c:pt idx="17806">
                  <c:v>-0.72221457659600197</c:v>
                </c:pt>
                <c:pt idx="17807">
                  <c:v>-0.71659293112196498</c:v>
                </c:pt>
                <c:pt idx="17808">
                  <c:v>-0.73134159596276005</c:v>
                </c:pt>
                <c:pt idx="17809">
                  <c:v>-0.72291257982419599</c:v>
                </c:pt>
                <c:pt idx="17810">
                  <c:v>-0.699175422953487</c:v>
                </c:pt>
                <c:pt idx="17811">
                  <c:v>-0.69813390168243905</c:v>
                </c:pt>
                <c:pt idx="17812">
                  <c:v>-0.71425237467815295</c:v>
                </c:pt>
                <c:pt idx="17813">
                  <c:v>-0.70744235858617799</c:v>
                </c:pt>
                <c:pt idx="17814">
                  <c:v>-0.664490574062085</c:v>
                </c:pt>
                <c:pt idx="17815">
                  <c:v>-0.61872319011655397</c:v>
                </c:pt>
                <c:pt idx="17816">
                  <c:v>-0.60952104395909101</c:v>
                </c:pt>
                <c:pt idx="17817">
                  <c:v>-0.62299348820269496</c:v>
                </c:pt>
                <c:pt idx="17818">
                  <c:v>-0.62017652975430304</c:v>
                </c:pt>
                <c:pt idx="17819">
                  <c:v>-0.57456576213311905</c:v>
                </c:pt>
                <c:pt idx="17820">
                  <c:v>-0.52892210850757204</c:v>
                </c:pt>
                <c:pt idx="17821">
                  <c:v>-0.51840932468775203</c:v>
                </c:pt>
                <c:pt idx="17822">
                  <c:v>-0.51479526900152395</c:v>
                </c:pt>
                <c:pt idx="17823">
                  <c:v>-0.47911385450959099</c:v>
                </c:pt>
                <c:pt idx="17824">
                  <c:v>-0.43867270693053201</c:v>
                </c:pt>
                <c:pt idx="17825">
                  <c:v>-0.440869281940649</c:v>
                </c:pt>
                <c:pt idx="17826">
                  <c:v>-0.47223574705631599</c:v>
                </c:pt>
                <c:pt idx="17827">
                  <c:v>-0.47798473227862798</c:v>
                </c:pt>
                <c:pt idx="17828">
                  <c:v>-0.44489411433482901</c:v>
                </c:pt>
                <c:pt idx="17829">
                  <c:v>-0.42736594887537599</c:v>
                </c:pt>
                <c:pt idx="17830">
                  <c:v>-0.43948397444441401</c:v>
                </c:pt>
                <c:pt idx="17831">
                  <c:v>-0.43829827281856998</c:v>
                </c:pt>
                <c:pt idx="17832">
                  <c:v>-0.42876557935593901</c:v>
                </c:pt>
                <c:pt idx="17833">
                  <c:v>-0.43236769675522102</c:v>
                </c:pt>
                <c:pt idx="17834">
                  <c:v>-0.43440803809971801</c:v>
                </c:pt>
                <c:pt idx="17835">
                  <c:v>-0.41300311964755498</c:v>
                </c:pt>
                <c:pt idx="17836">
                  <c:v>-0.38693275875092997</c:v>
                </c:pt>
                <c:pt idx="17837">
                  <c:v>-0.38843620006670598</c:v>
                </c:pt>
                <c:pt idx="17838">
                  <c:v>-0.40802509661341402</c:v>
                </c:pt>
                <c:pt idx="17839">
                  <c:v>-0.400793331629131</c:v>
                </c:pt>
                <c:pt idx="17840">
                  <c:v>-0.38632830548220898</c:v>
                </c:pt>
                <c:pt idx="17841">
                  <c:v>-0.40190085282759402</c:v>
                </c:pt>
                <c:pt idx="17842">
                  <c:v>-0.43632038292327002</c:v>
                </c:pt>
                <c:pt idx="17843">
                  <c:v>-0.42857911803218901</c:v>
                </c:pt>
                <c:pt idx="17844">
                  <c:v>-0.37592893347365902</c:v>
                </c:pt>
                <c:pt idx="17845">
                  <c:v>-0.35682851105735802</c:v>
                </c:pt>
                <c:pt idx="17846">
                  <c:v>-0.412717675067511</c:v>
                </c:pt>
                <c:pt idx="17847">
                  <c:v>-0.45567851553173</c:v>
                </c:pt>
                <c:pt idx="17848">
                  <c:v>-0.41885440776371702</c:v>
                </c:pt>
                <c:pt idx="17849">
                  <c:v>-0.36799295901471402</c:v>
                </c:pt>
                <c:pt idx="17850">
                  <c:v>-0.38347429807762901</c:v>
                </c:pt>
                <c:pt idx="17851">
                  <c:v>-0.43813160690498798</c:v>
                </c:pt>
                <c:pt idx="17852">
                  <c:v>-0.44507911687333002</c:v>
                </c:pt>
                <c:pt idx="17853">
                  <c:v>-0.39866115607810498</c:v>
                </c:pt>
                <c:pt idx="17854">
                  <c:v>-0.37013647312272702</c:v>
                </c:pt>
                <c:pt idx="17855">
                  <c:v>-0.40316889293364899</c:v>
                </c:pt>
                <c:pt idx="17856">
                  <c:v>-0.44960817769049299</c:v>
                </c:pt>
                <c:pt idx="17857">
                  <c:v>-0.43761885618715701</c:v>
                </c:pt>
                <c:pt idx="17858">
                  <c:v>-0.38386756165914399</c:v>
                </c:pt>
                <c:pt idx="17859">
                  <c:v>-0.37855909199521398</c:v>
                </c:pt>
                <c:pt idx="17860">
                  <c:v>-0.433714678338532</c:v>
                </c:pt>
                <c:pt idx="17861">
                  <c:v>-0.45586033559811701</c:v>
                </c:pt>
                <c:pt idx="17862">
                  <c:v>-0.415504396765982</c:v>
                </c:pt>
                <c:pt idx="17863">
                  <c:v>-0.39996473892170997</c:v>
                </c:pt>
                <c:pt idx="17864">
                  <c:v>-0.43975079739797701</c:v>
                </c:pt>
                <c:pt idx="17865">
                  <c:v>-0.462676121922868</c:v>
                </c:pt>
                <c:pt idx="17866">
                  <c:v>-0.44089125547751001</c:v>
                </c:pt>
                <c:pt idx="17867">
                  <c:v>-0.42941993306760601</c:v>
                </c:pt>
                <c:pt idx="17868">
                  <c:v>-0.45199755951148202</c:v>
                </c:pt>
                <c:pt idx="17869">
                  <c:v>-0.47740719959403999</c:v>
                </c:pt>
                <c:pt idx="17870">
                  <c:v>-0.485027391814355</c:v>
                </c:pt>
                <c:pt idx="17871">
                  <c:v>-0.48449226492692699</c:v>
                </c:pt>
                <c:pt idx="17872">
                  <c:v>-0.47834132316995598</c:v>
                </c:pt>
                <c:pt idx="17873">
                  <c:v>-0.47588524064283799</c:v>
                </c:pt>
                <c:pt idx="17874">
                  <c:v>-0.477702555811163</c:v>
                </c:pt>
                <c:pt idx="17875">
                  <c:v>-0.47994614919304002</c:v>
                </c:pt>
                <c:pt idx="17876">
                  <c:v>-0.45843807488557697</c:v>
                </c:pt>
                <c:pt idx="17877">
                  <c:v>-0.45367800832534</c:v>
                </c:pt>
                <c:pt idx="17878">
                  <c:v>-0.48277589877295601</c:v>
                </c:pt>
                <c:pt idx="17879">
                  <c:v>-0.49860779969603097</c:v>
                </c:pt>
                <c:pt idx="17880">
                  <c:v>-0.46322846743100798</c:v>
                </c:pt>
                <c:pt idx="17881">
                  <c:v>-0.43184277000895499</c:v>
                </c:pt>
                <c:pt idx="17882">
                  <c:v>-0.45126376239471699</c:v>
                </c:pt>
                <c:pt idx="17883">
                  <c:v>-0.47508804840211299</c:v>
                </c:pt>
                <c:pt idx="17884">
                  <c:v>-0.45278898070506501</c:v>
                </c:pt>
                <c:pt idx="17885">
                  <c:v>-0.41284490129441997</c:v>
                </c:pt>
                <c:pt idx="17886">
                  <c:v>-0.42973636325223202</c:v>
                </c:pt>
                <c:pt idx="17887">
                  <c:v>-0.49060561944895598</c:v>
                </c:pt>
                <c:pt idx="17888">
                  <c:v>-0.492711516478607</c:v>
                </c:pt>
                <c:pt idx="17889">
                  <c:v>-0.41650700724471701</c:v>
                </c:pt>
                <c:pt idx="17890">
                  <c:v>-0.38068713872286197</c:v>
                </c:pt>
                <c:pt idx="17891">
                  <c:v>-0.444910283089825</c:v>
                </c:pt>
                <c:pt idx="17892">
                  <c:v>-0.51237063850780296</c:v>
                </c:pt>
                <c:pt idx="17893">
                  <c:v>-0.50221228543443797</c:v>
                </c:pt>
                <c:pt idx="17894">
                  <c:v>-0.46260041908288901</c:v>
                </c:pt>
                <c:pt idx="17895">
                  <c:v>-0.468765262182188</c:v>
                </c:pt>
                <c:pt idx="17896">
                  <c:v>-0.51088313997561796</c:v>
                </c:pt>
                <c:pt idx="17897">
                  <c:v>-0.53009414020948498</c:v>
                </c:pt>
                <c:pt idx="17898">
                  <c:v>-0.50738217075581804</c:v>
                </c:pt>
                <c:pt idx="17899">
                  <c:v>-0.46729403994049701</c:v>
                </c:pt>
                <c:pt idx="17900">
                  <c:v>-0.46262974121378803</c:v>
                </c:pt>
                <c:pt idx="17901">
                  <c:v>-0.49971494842324599</c:v>
                </c:pt>
                <c:pt idx="17902">
                  <c:v>-0.50983566898514698</c:v>
                </c:pt>
                <c:pt idx="17903">
                  <c:v>-0.43176313613980699</c:v>
                </c:pt>
                <c:pt idx="17904">
                  <c:v>-0.34012738526985198</c:v>
                </c:pt>
                <c:pt idx="17905">
                  <c:v>-0.35111616729523099</c:v>
                </c:pt>
                <c:pt idx="17906">
                  <c:v>-0.399607246338405</c:v>
                </c:pt>
                <c:pt idx="17907">
                  <c:v>-0.359971122897491</c:v>
                </c:pt>
                <c:pt idx="17908">
                  <c:v>-0.24938806746126799</c:v>
                </c:pt>
                <c:pt idx="17909">
                  <c:v>-0.208785288657793</c:v>
                </c:pt>
                <c:pt idx="17910">
                  <c:v>-0.24487775490629801</c:v>
                </c:pt>
                <c:pt idx="17911">
                  <c:v>-0.244340041871907</c:v>
                </c:pt>
                <c:pt idx="17912">
                  <c:v>-0.15386489978266099</c:v>
                </c:pt>
                <c:pt idx="17913">
                  <c:v>-6.7622823821608294E-2</c:v>
                </c:pt>
                <c:pt idx="17914">
                  <c:v>-5.6665020700222599E-2</c:v>
                </c:pt>
                <c:pt idx="17915">
                  <c:v>-8.3633296872051205E-2</c:v>
                </c:pt>
                <c:pt idx="17916">
                  <c:v>-4.6907824735058001E-2</c:v>
                </c:pt>
                <c:pt idx="17917">
                  <c:v>4.1912786658741603E-2</c:v>
                </c:pt>
                <c:pt idx="17918">
                  <c:v>8.8251912664460905E-2</c:v>
                </c:pt>
                <c:pt idx="17919">
                  <c:v>9.0787246168176197E-2</c:v>
                </c:pt>
                <c:pt idx="17920">
                  <c:v>0.104124092814601</c:v>
                </c:pt>
                <c:pt idx="17921">
                  <c:v>0.12960484607808101</c:v>
                </c:pt>
                <c:pt idx="17922">
                  <c:v>0.14044758575467101</c:v>
                </c:pt>
                <c:pt idx="17923">
                  <c:v>0.145900825072871</c:v>
                </c:pt>
                <c:pt idx="17924">
                  <c:v>0.133080512213851</c:v>
                </c:pt>
                <c:pt idx="17925">
                  <c:v>0.13371577174372301</c:v>
                </c:pt>
                <c:pt idx="17926">
                  <c:v>0.151508559532331</c:v>
                </c:pt>
                <c:pt idx="17927">
                  <c:v>0.14413166134778499</c:v>
                </c:pt>
                <c:pt idx="17928">
                  <c:v>0.10030875180639499</c:v>
                </c:pt>
                <c:pt idx="17929">
                  <c:v>8.0776118999111093E-2</c:v>
                </c:pt>
                <c:pt idx="17930">
                  <c:v>8.9119461065280306E-2</c:v>
                </c:pt>
                <c:pt idx="17931">
                  <c:v>7.1569043606231703E-2</c:v>
                </c:pt>
                <c:pt idx="17932">
                  <c:v>4.3808914809119401E-2</c:v>
                </c:pt>
                <c:pt idx="17933">
                  <c:v>5.57272842376903E-2</c:v>
                </c:pt>
                <c:pt idx="17934">
                  <c:v>7.5866826180472899E-2</c:v>
                </c:pt>
                <c:pt idx="17935">
                  <c:v>4.6268774720075997E-2</c:v>
                </c:pt>
                <c:pt idx="17936">
                  <c:v>8.1063491888215804E-3</c:v>
                </c:pt>
                <c:pt idx="17937">
                  <c:v>1.7967691966646201E-2</c:v>
                </c:pt>
                <c:pt idx="17938">
                  <c:v>5.0292820875441097E-2</c:v>
                </c:pt>
                <c:pt idx="17939">
                  <c:v>4.2134105135687598E-2</c:v>
                </c:pt>
                <c:pt idx="17940">
                  <c:v>1.6508891760324201E-2</c:v>
                </c:pt>
                <c:pt idx="17941">
                  <c:v>2.7486736496626901E-2</c:v>
                </c:pt>
                <c:pt idx="17942">
                  <c:v>5.6575964314745798E-2</c:v>
                </c:pt>
                <c:pt idx="17943">
                  <c:v>4.61448090101583E-2</c:v>
                </c:pt>
                <c:pt idx="17944">
                  <c:v>-1.7094661562566599E-3</c:v>
                </c:pt>
                <c:pt idx="17945">
                  <c:v>-1.11560424831793E-2</c:v>
                </c:pt>
                <c:pt idx="17946">
                  <c:v>3.9954604266668498E-2</c:v>
                </c:pt>
                <c:pt idx="17947">
                  <c:v>8.6771453983331498E-2</c:v>
                </c:pt>
                <c:pt idx="17948">
                  <c:v>6.5209775228822695E-2</c:v>
                </c:pt>
                <c:pt idx="17949">
                  <c:v>2.1826090900148601E-2</c:v>
                </c:pt>
                <c:pt idx="17950">
                  <c:v>2.1954859173519001E-2</c:v>
                </c:pt>
                <c:pt idx="17951">
                  <c:v>5.0048009793343298E-2</c:v>
                </c:pt>
                <c:pt idx="17952">
                  <c:v>4.6211953620954198E-2</c:v>
                </c:pt>
                <c:pt idx="17953">
                  <c:v>8.8793117176777497E-3</c:v>
                </c:pt>
                <c:pt idx="17954">
                  <c:v>-1.17302148388773E-2</c:v>
                </c:pt>
                <c:pt idx="17955">
                  <c:v>1.77017807816355E-2</c:v>
                </c:pt>
                <c:pt idx="17956">
                  <c:v>5.5588470347387897E-2</c:v>
                </c:pt>
                <c:pt idx="17957">
                  <c:v>4.1749927046666302E-2</c:v>
                </c:pt>
                <c:pt idx="17958">
                  <c:v>-2.6800734456287501E-2</c:v>
                </c:pt>
                <c:pt idx="17959">
                  <c:v>-7.4476618987318902E-2</c:v>
                </c:pt>
                <c:pt idx="17960">
                  <c:v>-4.7113442316373197E-2</c:v>
                </c:pt>
                <c:pt idx="17961">
                  <c:v>-1.41206511968619E-2</c:v>
                </c:pt>
                <c:pt idx="17962">
                  <c:v>-4.0945169931944699E-2</c:v>
                </c:pt>
                <c:pt idx="17963">
                  <c:v>-7.5300319889123501E-2</c:v>
                </c:pt>
                <c:pt idx="17964">
                  <c:v>-5.2764564044792898E-2</c:v>
                </c:pt>
                <c:pt idx="17965">
                  <c:v>-2.4498029557264499E-2</c:v>
                </c:pt>
                <c:pt idx="17966">
                  <c:v>-4.9609171767428899E-2</c:v>
                </c:pt>
                <c:pt idx="17967">
                  <c:v>-9.4615470291046194E-2</c:v>
                </c:pt>
                <c:pt idx="17968">
                  <c:v>-8.4087637710979296E-2</c:v>
                </c:pt>
                <c:pt idx="17969">
                  <c:v>-5.1502704013984102E-2</c:v>
                </c:pt>
                <c:pt idx="17970">
                  <c:v>-4.2508109508020198E-2</c:v>
                </c:pt>
                <c:pt idx="17971">
                  <c:v>-5.4609466432850702E-2</c:v>
                </c:pt>
                <c:pt idx="17972">
                  <c:v>-5.2611358660499201E-2</c:v>
                </c:pt>
                <c:pt idx="17973">
                  <c:v>-4.4768793363857598E-2</c:v>
                </c:pt>
                <c:pt idx="17974">
                  <c:v>-4.6911520153287201E-2</c:v>
                </c:pt>
                <c:pt idx="17975">
                  <c:v>-5.1109679781518397E-2</c:v>
                </c:pt>
                <c:pt idx="17976">
                  <c:v>-3.0610119929974599E-2</c:v>
                </c:pt>
                <c:pt idx="17977">
                  <c:v>-2.89249338339914E-3</c:v>
                </c:pt>
                <c:pt idx="17978">
                  <c:v>-9.6790121813228307E-3</c:v>
                </c:pt>
                <c:pt idx="17979">
                  <c:v>-2.10025883781099E-2</c:v>
                </c:pt>
                <c:pt idx="17980">
                  <c:v>8.6710767372579697E-3</c:v>
                </c:pt>
                <c:pt idx="17981">
                  <c:v>4.7426915053932803E-2</c:v>
                </c:pt>
                <c:pt idx="17982">
                  <c:v>4.4841876243040701E-2</c:v>
                </c:pt>
                <c:pt idx="17983">
                  <c:v>1.7423453070307401E-2</c:v>
                </c:pt>
                <c:pt idx="17984">
                  <c:v>2.63552589038198E-2</c:v>
                </c:pt>
                <c:pt idx="17985">
                  <c:v>7.55786999932581E-2</c:v>
                </c:pt>
                <c:pt idx="17986">
                  <c:v>9.6097160547472499E-2</c:v>
                </c:pt>
                <c:pt idx="17987">
                  <c:v>5.2456633424000601E-2</c:v>
                </c:pt>
                <c:pt idx="17988">
                  <c:v>1.00030147164886E-3</c:v>
                </c:pt>
                <c:pt idx="17989">
                  <c:v>1.38656927586993E-2</c:v>
                </c:pt>
                <c:pt idx="17990">
                  <c:v>7.6841086104423001E-2</c:v>
                </c:pt>
                <c:pt idx="17991">
                  <c:v>8.6944650854078903E-2</c:v>
                </c:pt>
                <c:pt idx="17992">
                  <c:v>3.8738957179930297E-2</c:v>
                </c:pt>
                <c:pt idx="17993">
                  <c:v>1.51147995020295E-2</c:v>
                </c:pt>
                <c:pt idx="17994">
                  <c:v>4.0224344354910999E-2</c:v>
                </c:pt>
                <c:pt idx="17995">
                  <c:v>4.4490125734370098E-2</c:v>
                </c:pt>
                <c:pt idx="17996">
                  <c:v>5.2052403676867698E-3</c:v>
                </c:pt>
                <c:pt idx="17997">
                  <c:v>-7.1173827384427499E-3</c:v>
                </c:pt>
                <c:pt idx="17998">
                  <c:v>2.7194150089286499E-2</c:v>
                </c:pt>
                <c:pt idx="17999">
                  <c:v>6.8373008510079103E-2</c:v>
                </c:pt>
                <c:pt idx="18000">
                  <c:v>6.6542050699794603E-2</c:v>
                </c:pt>
                <c:pt idx="18001">
                  <c:v>4.1581025600308401E-2</c:v>
                </c:pt>
                <c:pt idx="18002">
                  <c:v>3.09970073522833E-2</c:v>
                </c:pt>
                <c:pt idx="18003">
                  <c:v>6.4303535714259397E-2</c:v>
                </c:pt>
                <c:pt idx="18004">
                  <c:v>8.6493801324238007E-2</c:v>
                </c:pt>
                <c:pt idx="18005">
                  <c:v>6.5096261297313093E-2</c:v>
                </c:pt>
                <c:pt idx="18006">
                  <c:v>6.2197262957312198E-2</c:v>
                </c:pt>
                <c:pt idx="18007">
                  <c:v>9.2563354450490395E-2</c:v>
                </c:pt>
                <c:pt idx="18008">
                  <c:v>8.7953596033230497E-2</c:v>
                </c:pt>
                <c:pt idx="18009">
                  <c:v>4.2450802167010603E-2</c:v>
                </c:pt>
                <c:pt idx="18010">
                  <c:v>3.5972535735410802E-2</c:v>
                </c:pt>
                <c:pt idx="18011">
                  <c:v>6.4359650950535696E-2</c:v>
                </c:pt>
                <c:pt idx="18012">
                  <c:v>4.8402147205436501E-2</c:v>
                </c:pt>
                <c:pt idx="18013">
                  <c:v>9.4432742698415898E-3</c:v>
                </c:pt>
                <c:pt idx="18014">
                  <c:v>2.18658516160843E-2</c:v>
                </c:pt>
                <c:pt idx="18015">
                  <c:v>6.2769425841821602E-2</c:v>
                </c:pt>
                <c:pt idx="18016">
                  <c:v>5.9617396340513502E-2</c:v>
                </c:pt>
                <c:pt idx="18017">
                  <c:v>3.7496826721920201E-2</c:v>
                </c:pt>
                <c:pt idx="18018">
                  <c:v>5.5605093232315897E-2</c:v>
                </c:pt>
                <c:pt idx="18019">
                  <c:v>0.102527238162821</c:v>
                </c:pt>
                <c:pt idx="18020">
                  <c:v>0.115122999435939</c:v>
                </c:pt>
                <c:pt idx="18021">
                  <c:v>9.7263127803159904E-2</c:v>
                </c:pt>
                <c:pt idx="18022">
                  <c:v>0.105687434563407</c:v>
                </c:pt>
                <c:pt idx="18023">
                  <c:v>0.150130778376976</c:v>
                </c:pt>
                <c:pt idx="18024">
                  <c:v>0.18327023932110301</c:v>
                </c:pt>
                <c:pt idx="18025">
                  <c:v>0.184564677470788</c:v>
                </c:pt>
                <c:pt idx="18026">
                  <c:v>0.180789907823978</c:v>
                </c:pt>
                <c:pt idx="18027">
                  <c:v>0.18927925052439301</c:v>
                </c:pt>
                <c:pt idx="18028">
                  <c:v>0.20562803442920999</c:v>
                </c:pt>
                <c:pt idx="18029">
                  <c:v>0.212682202735479</c:v>
                </c:pt>
                <c:pt idx="18030">
                  <c:v>0.19824054329021101</c:v>
                </c:pt>
                <c:pt idx="18031">
                  <c:v>0.16674412242369299</c:v>
                </c:pt>
                <c:pt idx="18032">
                  <c:v>0.159597397079252</c:v>
                </c:pt>
                <c:pt idx="18033">
                  <c:v>0.19081400762631501</c:v>
                </c:pt>
                <c:pt idx="18034">
                  <c:v>0.212392120810108</c:v>
                </c:pt>
                <c:pt idx="18035">
                  <c:v>0.18724899841957601</c:v>
                </c:pt>
                <c:pt idx="18036">
                  <c:v>0.163412210138275</c:v>
                </c:pt>
                <c:pt idx="18037">
                  <c:v>0.17589682329797501</c:v>
                </c:pt>
                <c:pt idx="18038">
                  <c:v>0.175017314787595</c:v>
                </c:pt>
                <c:pt idx="18039">
                  <c:v>0.13881565762949299</c:v>
                </c:pt>
                <c:pt idx="18040">
                  <c:v>0.120218406384481</c:v>
                </c:pt>
                <c:pt idx="18041">
                  <c:v>0.151697759163752</c:v>
                </c:pt>
                <c:pt idx="18042">
                  <c:v>0.18067394919621901</c:v>
                </c:pt>
                <c:pt idx="18043">
                  <c:v>0.160053768816354</c:v>
                </c:pt>
                <c:pt idx="18044">
                  <c:v>0.12493247761125301</c:v>
                </c:pt>
                <c:pt idx="18045">
                  <c:v>0.11580544186031699</c:v>
                </c:pt>
                <c:pt idx="18046">
                  <c:v>0.13174451016692501</c:v>
                </c:pt>
                <c:pt idx="18047">
                  <c:v>0.14933492306329299</c:v>
                </c:pt>
                <c:pt idx="18048">
                  <c:v>0.153170885872455</c:v>
                </c:pt>
                <c:pt idx="18049">
                  <c:v>0.15968906536093599</c:v>
                </c:pt>
                <c:pt idx="18050">
                  <c:v>0.16088623377196101</c:v>
                </c:pt>
                <c:pt idx="18051">
                  <c:v>0.151637682428855</c:v>
                </c:pt>
                <c:pt idx="18052">
                  <c:v>0.141430717829123</c:v>
                </c:pt>
                <c:pt idx="18053">
                  <c:v>0.14548455485210299</c:v>
                </c:pt>
                <c:pt idx="18054">
                  <c:v>0.159495631497549</c:v>
                </c:pt>
                <c:pt idx="18055">
                  <c:v>0.170606631933367</c:v>
                </c:pt>
                <c:pt idx="18056">
                  <c:v>0.17447415854277801</c:v>
                </c:pt>
                <c:pt idx="18057">
                  <c:v>0.187186246764113</c:v>
                </c:pt>
                <c:pt idx="18058">
                  <c:v>0.18588079990155301</c:v>
                </c:pt>
                <c:pt idx="18059">
                  <c:v>0.16589363794862699</c:v>
                </c:pt>
                <c:pt idx="18060">
                  <c:v>0.15477899085473701</c:v>
                </c:pt>
                <c:pt idx="18061">
                  <c:v>0.16912253205239799</c:v>
                </c:pt>
                <c:pt idx="18062">
                  <c:v>0.19391390297445801</c:v>
                </c:pt>
                <c:pt idx="18063">
                  <c:v>0.20268276107643099</c:v>
                </c:pt>
                <c:pt idx="18064">
                  <c:v>0.18998906893104101</c:v>
                </c:pt>
                <c:pt idx="18065">
                  <c:v>0.17505721188017201</c:v>
                </c:pt>
                <c:pt idx="18066">
                  <c:v>0.17518684116622299</c:v>
                </c:pt>
                <c:pt idx="18067">
                  <c:v>0.18598238795041699</c:v>
                </c:pt>
                <c:pt idx="18068">
                  <c:v>0.18973676596519301</c:v>
                </c:pt>
                <c:pt idx="18069">
                  <c:v>0.20262644305330399</c:v>
                </c:pt>
                <c:pt idx="18070">
                  <c:v>0.217802569710769</c:v>
                </c:pt>
                <c:pt idx="18071">
                  <c:v>0.20761883487632801</c:v>
                </c:pt>
                <c:pt idx="18072">
                  <c:v>0.18271728414093499</c:v>
                </c:pt>
                <c:pt idx="18073">
                  <c:v>0.187488330284765</c:v>
                </c:pt>
                <c:pt idx="18074">
                  <c:v>0.20807458315294899</c:v>
                </c:pt>
                <c:pt idx="18075">
                  <c:v>0.20777633490219199</c:v>
                </c:pt>
                <c:pt idx="18076">
                  <c:v>0.19248188476747399</c:v>
                </c:pt>
                <c:pt idx="18077">
                  <c:v>0.21030958119821699</c:v>
                </c:pt>
                <c:pt idx="18078">
                  <c:v>0.232694161323692</c:v>
                </c:pt>
                <c:pt idx="18079">
                  <c:v>0.22061259017034701</c:v>
                </c:pt>
                <c:pt idx="18080">
                  <c:v>0.210518831201156</c:v>
                </c:pt>
                <c:pt idx="18081">
                  <c:v>0.223064269040676</c:v>
                </c:pt>
                <c:pt idx="18082">
                  <c:v>0.24279650869802</c:v>
                </c:pt>
                <c:pt idx="18083">
                  <c:v>0.24129852849783601</c:v>
                </c:pt>
                <c:pt idx="18084">
                  <c:v>0.23476232189481999</c:v>
                </c:pt>
                <c:pt idx="18085">
                  <c:v>0.23590010507624001</c:v>
                </c:pt>
                <c:pt idx="18086">
                  <c:v>0.24157909107069001</c:v>
                </c:pt>
                <c:pt idx="18087">
                  <c:v>0.25165986504150301</c:v>
                </c:pt>
                <c:pt idx="18088">
                  <c:v>0.25958293904687901</c:v>
                </c:pt>
                <c:pt idx="18089">
                  <c:v>0.25925736978966502</c:v>
                </c:pt>
                <c:pt idx="18090">
                  <c:v>0.263468903759559</c:v>
                </c:pt>
                <c:pt idx="18091">
                  <c:v>0.27217522920977899</c:v>
                </c:pt>
                <c:pt idx="18092">
                  <c:v>0.271625135872199</c:v>
                </c:pt>
                <c:pt idx="18093">
                  <c:v>0.256615506745276</c:v>
                </c:pt>
                <c:pt idx="18094">
                  <c:v>0.25842917806313798</c:v>
                </c:pt>
                <c:pt idx="18095">
                  <c:v>0.27637337609789298</c:v>
                </c:pt>
                <c:pt idx="18096">
                  <c:v>0.28306524026909502</c:v>
                </c:pt>
                <c:pt idx="18097">
                  <c:v>0.26856976294372698</c:v>
                </c:pt>
                <c:pt idx="18098">
                  <c:v>0.25687159635693002</c:v>
                </c:pt>
                <c:pt idx="18099">
                  <c:v>0.24829603792439001</c:v>
                </c:pt>
                <c:pt idx="18100">
                  <c:v>0.23834086124739401</c:v>
                </c:pt>
                <c:pt idx="18101">
                  <c:v>0.24658910433463099</c:v>
                </c:pt>
                <c:pt idx="18102">
                  <c:v>0.26924485479555899</c:v>
                </c:pt>
                <c:pt idx="18103">
                  <c:v>0.283288678343453</c:v>
                </c:pt>
                <c:pt idx="18104">
                  <c:v>0.28308498557252898</c:v>
                </c:pt>
                <c:pt idx="18105">
                  <c:v>0.27033284619194797</c:v>
                </c:pt>
                <c:pt idx="18106">
                  <c:v>0.25928454082845998</c:v>
                </c:pt>
                <c:pt idx="18107">
                  <c:v>0.261435109067022</c:v>
                </c:pt>
                <c:pt idx="18108">
                  <c:v>0.27279009544515898</c:v>
                </c:pt>
                <c:pt idx="18109">
                  <c:v>0.27253006871788399</c:v>
                </c:pt>
                <c:pt idx="18110">
                  <c:v>0.27106293264036202</c:v>
                </c:pt>
                <c:pt idx="18111">
                  <c:v>0.28548326198253399</c:v>
                </c:pt>
                <c:pt idx="18112">
                  <c:v>0.29711624409947002</c:v>
                </c:pt>
                <c:pt idx="18113">
                  <c:v>0.26845764914307302</c:v>
                </c:pt>
                <c:pt idx="18114">
                  <c:v>0.231330525226141</c:v>
                </c:pt>
                <c:pt idx="18115">
                  <c:v>0.24819811792023899</c:v>
                </c:pt>
                <c:pt idx="18116">
                  <c:v>0.289337565721766</c:v>
                </c:pt>
                <c:pt idx="18117">
                  <c:v>0.28139155039691799</c:v>
                </c:pt>
                <c:pt idx="18118">
                  <c:v>0.222616411266017</c:v>
                </c:pt>
                <c:pt idx="18119">
                  <c:v>0.20071845267527499</c:v>
                </c:pt>
                <c:pt idx="18120">
                  <c:v>0.23477418657431301</c:v>
                </c:pt>
                <c:pt idx="18121">
                  <c:v>0.24992244767526001</c:v>
                </c:pt>
                <c:pt idx="18122">
                  <c:v>0.196122710342791</c:v>
                </c:pt>
                <c:pt idx="18123">
                  <c:v>0.14666307489629499</c:v>
                </c:pt>
                <c:pt idx="18124">
                  <c:v>0.18018886656456301</c:v>
                </c:pt>
                <c:pt idx="18125">
                  <c:v>0.22797080141772599</c:v>
                </c:pt>
                <c:pt idx="18126">
                  <c:v>0.186636566416751</c:v>
                </c:pt>
                <c:pt idx="18127">
                  <c:v>9.8525470936067394E-2</c:v>
                </c:pt>
                <c:pt idx="18128">
                  <c:v>8.5102206859431803E-2</c:v>
                </c:pt>
                <c:pt idx="18129">
                  <c:v>0.150421699449026</c:v>
                </c:pt>
                <c:pt idx="18130">
                  <c:v>0.169495298931892</c:v>
                </c:pt>
                <c:pt idx="18131">
                  <c:v>0.104266554097975</c:v>
                </c:pt>
                <c:pt idx="18132">
                  <c:v>5.6947416288267001E-2</c:v>
                </c:pt>
                <c:pt idx="18133">
                  <c:v>8.1970214288986598E-2</c:v>
                </c:pt>
                <c:pt idx="18134">
                  <c:v>0.113014272623587</c:v>
                </c:pt>
                <c:pt idx="18135">
                  <c:v>7.2745921163004795E-2</c:v>
                </c:pt>
                <c:pt idx="18136">
                  <c:v>6.4213634695704496E-3</c:v>
                </c:pt>
                <c:pt idx="18137">
                  <c:v>5.0052526403021602E-3</c:v>
                </c:pt>
                <c:pt idx="18138">
                  <c:v>6.1055143665214397E-2</c:v>
                </c:pt>
                <c:pt idx="18139">
                  <c:v>6.1981484399098001E-2</c:v>
                </c:pt>
                <c:pt idx="18140">
                  <c:v>1.8725695477712599E-3</c:v>
                </c:pt>
                <c:pt idx="18141">
                  <c:v>-1.53465002433677E-2</c:v>
                </c:pt>
                <c:pt idx="18142">
                  <c:v>2.6623874593212801E-2</c:v>
                </c:pt>
                <c:pt idx="18143">
                  <c:v>2.87367386572299E-2</c:v>
                </c:pt>
                <c:pt idx="18144">
                  <c:v>-1.0840157798042999E-2</c:v>
                </c:pt>
                <c:pt idx="18145">
                  <c:v>-8.4477203117216907E-3</c:v>
                </c:pt>
                <c:pt idx="18146">
                  <c:v>4.3326591324841901E-2</c:v>
                </c:pt>
                <c:pt idx="18147">
                  <c:v>6.8098572023700399E-2</c:v>
                </c:pt>
                <c:pt idx="18148">
                  <c:v>4.0312618245451397E-2</c:v>
                </c:pt>
                <c:pt idx="18149">
                  <c:v>2.1944029268055901E-2</c:v>
                </c:pt>
                <c:pt idx="18150">
                  <c:v>6.5190039540865996E-2</c:v>
                </c:pt>
                <c:pt idx="18151">
                  <c:v>0.120945075272487</c:v>
                </c:pt>
                <c:pt idx="18152">
                  <c:v>0.13583818981155099</c:v>
                </c:pt>
                <c:pt idx="18153">
                  <c:v>0.12927013975055901</c:v>
                </c:pt>
                <c:pt idx="18154">
                  <c:v>0.153124263508956</c:v>
                </c:pt>
                <c:pt idx="18155">
                  <c:v>0.208123907895711</c:v>
                </c:pt>
                <c:pt idx="18156">
                  <c:v>0.23324658913929799</c:v>
                </c:pt>
                <c:pt idx="18157">
                  <c:v>0.20775397041273799</c:v>
                </c:pt>
                <c:pt idx="18158">
                  <c:v>0.20558237546164501</c:v>
                </c:pt>
                <c:pt idx="18159">
                  <c:v>0.26668422180549101</c:v>
                </c:pt>
                <c:pt idx="18160">
                  <c:v>0.312106370205114</c:v>
                </c:pt>
                <c:pt idx="18161">
                  <c:v>0.27986481241309402</c:v>
                </c:pt>
                <c:pt idx="18162">
                  <c:v>0.224658466408513</c:v>
                </c:pt>
                <c:pt idx="18163">
                  <c:v>0.21368128314409701</c:v>
                </c:pt>
                <c:pt idx="18164">
                  <c:v>0.225721776091418</c:v>
                </c:pt>
                <c:pt idx="18165">
                  <c:v>0.215790919971595</c:v>
                </c:pt>
                <c:pt idx="18166">
                  <c:v>0.18556813122545099</c:v>
                </c:pt>
                <c:pt idx="18167">
                  <c:v>0.181088627011917</c:v>
                </c:pt>
                <c:pt idx="18168">
                  <c:v>0.194881762815725</c:v>
                </c:pt>
                <c:pt idx="18169">
                  <c:v>0.182596211464812</c:v>
                </c:pt>
                <c:pt idx="18170">
                  <c:v>0.13983017302479001</c:v>
                </c:pt>
                <c:pt idx="18171">
                  <c:v>0.126939064327388</c:v>
                </c:pt>
                <c:pt idx="18172">
                  <c:v>0.14811708802676499</c:v>
                </c:pt>
                <c:pt idx="18173">
                  <c:v>0.14096897239330899</c:v>
                </c:pt>
                <c:pt idx="18174">
                  <c:v>0.116004943905579</c:v>
                </c:pt>
                <c:pt idx="18175">
                  <c:v>0.125519323432527</c:v>
                </c:pt>
                <c:pt idx="18176">
                  <c:v>0.16054565158331899</c:v>
                </c:pt>
                <c:pt idx="18177">
                  <c:v>0.15158193742641399</c:v>
                </c:pt>
                <c:pt idx="18178">
                  <c:v>0.121117142761775</c:v>
                </c:pt>
                <c:pt idx="18179">
                  <c:v>0.111104390586945</c:v>
                </c:pt>
                <c:pt idx="18180">
                  <c:v>0.11683877246119299</c:v>
                </c:pt>
                <c:pt idx="18181">
                  <c:v>0.102850385195566</c:v>
                </c:pt>
                <c:pt idx="18182">
                  <c:v>9.7630825228364401E-2</c:v>
                </c:pt>
                <c:pt idx="18183">
                  <c:v>0.116580204769903</c:v>
                </c:pt>
                <c:pt idx="18184">
                  <c:v>0.119900875043811</c:v>
                </c:pt>
                <c:pt idx="18185">
                  <c:v>7.9613960101511297E-2</c:v>
                </c:pt>
                <c:pt idx="18186">
                  <c:v>6.9604390866203403E-2</c:v>
                </c:pt>
                <c:pt idx="18187">
                  <c:v>9.2604769508611101E-2</c:v>
                </c:pt>
                <c:pt idx="18188">
                  <c:v>8.9053415734014096E-2</c:v>
                </c:pt>
                <c:pt idx="18189">
                  <c:v>5.5273054681606398E-2</c:v>
                </c:pt>
                <c:pt idx="18190">
                  <c:v>4.4987966686733202E-2</c:v>
                </c:pt>
                <c:pt idx="18191">
                  <c:v>7.5103824395625907E-2</c:v>
                </c:pt>
                <c:pt idx="18192">
                  <c:v>0.113205162607997</c:v>
                </c:pt>
                <c:pt idx="18193">
                  <c:v>0.111908783992689</c:v>
                </c:pt>
                <c:pt idx="18194">
                  <c:v>7.1502896854269596E-2</c:v>
                </c:pt>
                <c:pt idx="18195">
                  <c:v>5.7829985472295599E-2</c:v>
                </c:pt>
                <c:pt idx="18196">
                  <c:v>0.102457483871901</c:v>
                </c:pt>
                <c:pt idx="18197">
                  <c:v>0.14904887496997701</c:v>
                </c:pt>
                <c:pt idx="18198">
                  <c:v>0.10897433149166599</c:v>
                </c:pt>
                <c:pt idx="18199">
                  <c:v>2.6234954352361201E-2</c:v>
                </c:pt>
                <c:pt idx="18200">
                  <c:v>4.9944367280119204E-3</c:v>
                </c:pt>
                <c:pt idx="18201">
                  <c:v>5.5577812922962197E-2</c:v>
                </c:pt>
                <c:pt idx="18202">
                  <c:v>7.3258607154983196E-2</c:v>
                </c:pt>
                <c:pt idx="18203">
                  <c:v>-1.13651912101886E-4</c:v>
                </c:pt>
                <c:pt idx="18204">
                  <c:v>-6.8069392363639694E-2</c:v>
                </c:pt>
                <c:pt idx="18205">
                  <c:v>-3.1788924906749103E-2</c:v>
                </c:pt>
                <c:pt idx="18206">
                  <c:v>2.9389404069434001E-2</c:v>
                </c:pt>
                <c:pt idx="18207">
                  <c:v>-1.35190363616857E-2</c:v>
                </c:pt>
                <c:pt idx="18208">
                  <c:v>-9.5096038989396406E-2</c:v>
                </c:pt>
                <c:pt idx="18209">
                  <c:v>-9.0437611235415702E-2</c:v>
                </c:pt>
                <c:pt idx="18210">
                  <c:v>-2.36786538870319E-2</c:v>
                </c:pt>
                <c:pt idx="18211">
                  <c:v>-6.5502219772497396E-3</c:v>
                </c:pt>
                <c:pt idx="18212">
                  <c:v>-4.6498803112399401E-2</c:v>
                </c:pt>
                <c:pt idx="18213">
                  <c:v>-5.9827409351470302E-2</c:v>
                </c:pt>
                <c:pt idx="18214">
                  <c:v>-3.4096871429255701E-2</c:v>
                </c:pt>
                <c:pt idx="18215">
                  <c:v>-4.0547425538534299E-2</c:v>
                </c:pt>
                <c:pt idx="18216">
                  <c:v>-8.6209805385834601E-2</c:v>
                </c:pt>
                <c:pt idx="18217">
                  <c:v>-0.100604087373767</c:v>
                </c:pt>
                <c:pt idx="18218">
                  <c:v>-5.9086165860008998E-2</c:v>
                </c:pt>
                <c:pt idx="18219">
                  <c:v>-2.0688500623066299E-2</c:v>
                </c:pt>
                <c:pt idx="18220">
                  <c:v>-4.8015059083922999E-2</c:v>
                </c:pt>
                <c:pt idx="18221">
                  <c:v>-8.2004534313938296E-2</c:v>
                </c:pt>
                <c:pt idx="18222">
                  <c:v>-3.00094528640499E-2</c:v>
                </c:pt>
                <c:pt idx="18223">
                  <c:v>5.03681972715668E-2</c:v>
                </c:pt>
                <c:pt idx="18224">
                  <c:v>2.8231085997859399E-2</c:v>
                </c:pt>
                <c:pt idx="18225">
                  <c:v>-3.9616829330839202E-2</c:v>
                </c:pt>
                <c:pt idx="18226">
                  <c:v>-1.86196716609856E-2</c:v>
                </c:pt>
                <c:pt idx="18227">
                  <c:v>7.7288905855624507E-2</c:v>
                </c:pt>
                <c:pt idx="18228">
                  <c:v>9.1420076351539495E-2</c:v>
                </c:pt>
                <c:pt idx="18229">
                  <c:v>7.5223647602484702E-3</c:v>
                </c:pt>
                <c:pt idx="18230">
                  <c:v>-3.5053753942122498E-2</c:v>
                </c:pt>
                <c:pt idx="18231">
                  <c:v>3.3198505101111601E-2</c:v>
                </c:pt>
                <c:pt idx="18232">
                  <c:v>0.106329805252769</c:v>
                </c:pt>
                <c:pt idx="18233">
                  <c:v>6.4916858945878106E-2</c:v>
                </c:pt>
                <c:pt idx="18234">
                  <c:v>-2.37197254820102E-2</c:v>
                </c:pt>
                <c:pt idx="18235">
                  <c:v>-1.6834295030037E-2</c:v>
                </c:pt>
                <c:pt idx="18236">
                  <c:v>6.1168707530313698E-2</c:v>
                </c:pt>
                <c:pt idx="18237">
                  <c:v>7.1088034447171794E-2</c:v>
                </c:pt>
                <c:pt idx="18238">
                  <c:v>1.33879638231206E-2</c:v>
                </c:pt>
                <c:pt idx="18239">
                  <c:v>-6.6538114634795403E-3</c:v>
                </c:pt>
                <c:pt idx="18240">
                  <c:v>4.8878228381582199E-2</c:v>
                </c:pt>
                <c:pt idx="18241">
                  <c:v>8.9446614503941604E-2</c:v>
                </c:pt>
                <c:pt idx="18242">
                  <c:v>5.0693147039225998E-2</c:v>
                </c:pt>
                <c:pt idx="18243">
                  <c:v>-1.22413377701207E-2</c:v>
                </c:pt>
                <c:pt idx="18244">
                  <c:v>-1.23669579326701E-2</c:v>
                </c:pt>
                <c:pt idx="18245">
                  <c:v>2.06355294969995E-2</c:v>
                </c:pt>
                <c:pt idx="18246">
                  <c:v>2.6348802551865399E-3</c:v>
                </c:pt>
                <c:pt idx="18247">
                  <c:v>-3.0695710574150301E-2</c:v>
                </c:pt>
                <c:pt idx="18248">
                  <c:v>-8.7216953869528793E-3</c:v>
                </c:pt>
                <c:pt idx="18249">
                  <c:v>2.7335478344781401E-2</c:v>
                </c:pt>
                <c:pt idx="18250">
                  <c:v>-1.31776463533128E-2</c:v>
                </c:pt>
                <c:pt idx="18251">
                  <c:v>-6.19384468632233E-2</c:v>
                </c:pt>
                <c:pt idx="18252">
                  <c:v>-3.0893777052028702E-2</c:v>
                </c:pt>
                <c:pt idx="18253">
                  <c:v>1.5891022053139602E-2</c:v>
                </c:pt>
                <c:pt idx="18254">
                  <c:v>-7.1849681218623101E-3</c:v>
                </c:pt>
                <c:pt idx="18255">
                  <c:v>-5.6645136792951599E-2</c:v>
                </c:pt>
                <c:pt idx="18256">
                  <c:v>-3.5797685856266498E-2</c:v>
                </c:pt>
                <c:pt idx="18257">
                  <c:v>2.3875119597562298E-2</c:v>
                </c:pt>
                <c:pt idx="18258">
                  <c:v>2.74886510979683E-2</c:v>
                </c:pt>
                <c:pt idx="18259">
                  <c:v>-3.2729851400688403E-2</c:v>
                </c:pt>
                <c:pt idx="18260">
                  <c:v>-5.4530851886852298E-2</c:v>
                </c:pt>
                <c:pt idx="18261">
                  <c:v>-2.52934829768491E-3</c:v>
                </c:pt>
                <c:pt idx="18262">
                  <c:v>4.0584466274523799E-2</c:v>
                </c:pt>
                <c:pt idx="18263">
                  <c:v>1.7217911241445401E-2</c:v>
                </c:pt>
                <c:pt idx="18264">
                  <c:v>-2.5383274839867902E-2</c:v>
                </c:pt>
                <c:pt idx="18265">
                  <c:v>-5.5182293172038E-3</c:v>
                </c:pt>
                <c:pt idx="18266">
                  <c:v>3.03181744158393E-2</c:v>
                </c:pt>
                <c:pt idx="18267">
                  <c:v>6.8507873340450899E-3</c:v>
                </c:pt>
                <c:pt idx="18268">
                  <c:v>-3.31173223661664E-2</c:v>
                </c:pt>
                <c:pt idx="18269">
                  <c:v>-1.8421723488472701E-2</c:v>
                </c:pt>
                <c:pt idx="18270">
                  <c:v>7.6589581908450503E-3</c:v>
                </c:pt>
                <c:pt idx="18271">
                  <c:v>-1.5441727630900401E-3</c:v>
                </c:pt>
                <c:pt idx="18272">
                  <c:v>-1.82116418199029E-2</c:v>
                </c:pt>
                <c:pt idx="18273">
                  <c:v>-1.48706520201074E-2</c:v>
                </c:pt>
                <c:pt idx="18274">
                  <c:v>-1.2186959866028199E-2</c:v>
                </c:pt>
                <c:pt idx="18275">
                  <c:v>-1.70358958993404E-2</c:v>
                </c:pt>
                <c:pt idx="18276">
                  <c:v>-6.2542504998077597E-3</c:v>
                </c:pt>
                <c:pt idx="18277">
                  <c:v>3.06435368570134E-3</c:v>
                </c:pt>
                <c:pt idx="18278">
                  <c:v>8.6432133662839306E-3</c:v>
                </c:pt>
                <c:pt idx="18279">
                  <c:v>3.6063931714394898E-2</c:v>
                </c:pt>
                <c:pt idx="18280">
                  <c:v>4.9051633818919499E-2</c:v>
                </c:pt>
                <c:pt idx="18281">
                  <c:v>1.8241383634205001E-2</c:v>
                </c:pt>
                <c:pt idx="18282">
                  <c:v>2.5083589434871101E-4</c:v>
                </c:pt>
                <c:pt idx="18283">
                  <c:v>3.4816156115667199E-2</c:v>
                </c:pt>
                <c:pt idx="18284">
                  <c:v>6.3393321741074204E-2</c:v>
                </c:pt>
                <c:pt idx="18285">
                  <c:v>4.9087179508532502E-2</c:v>
                </c:pt>
                <c:pt idx="18286">
                  <c:v>4.8719424781211197E-2</c:v>
                </c:pt>
                <c:pt idx="18287">
                  <c:v>5.0969317926586599E-2</c:v>
                </c:pt>
                <c:pt idx="18288">
                  <c:v>3.2576461119802502E-2</c:v>
                </c:pt>
                <c:pt idx="18289">
                  <c:v>2.66599091296768E-2</c:v>
                </c:pt>
                <c:pt idx="18290">
                  <c:v>6.1772112340903997E-2</c:v>
                </c:pt>
                <c:pt idx="18291">
                  <c:v>8.7151316802845699E-2</c:v>
                </c:pt>
                <c:pt idx="18292">
                  <c:v>7.2132823416993105E-2</c:v>
                </c:pt>
                <c:pt idx="18293">
                  <c:v>7.1586608173532795E-2</c:v>
                </c:pt>
                <c:pt idx="18294">
                  <c:v>0.101315491138606</c:v>
                </c:pt>
                <c:pt idx="18295">
                  <c:v>0.10866858531967601</c:v>
                </c:pt>
                <c:pt idx="18296">
                  <c:v>7.8648813217725405E-2</c:v>
                </c:pt>
                <c:pt idx="18297">
                  <c:v>6.2965771055047498E-2</c:v>
                </c:pt>
                <c:pt idx="18298">
                  <c:v>8.0973561368210697E-2</c:v>
                </c:pt>
                <c:pt idx="18299">
                  <c:v>0.122367176917833</c:v>
                </c:pt>
                <c:pt idx="18300">
                  <c:v>0.15450514505920401</c:v>
                </c:pt>
                <c:pt idx="18301">
                  <c:v>0.14251828561518201</c:v>
                </c:pt>
                <c:pt idx="18302">
                  <c:v>8.9914706797543403E-2</c:v>
                </c:pt>
                <c:pt idx="18303">
                  <c:v>6.6659986472856703E-2</c:v>
                </c:pt>
                <c:pt idx="18304">
                  <c:v>0.10328143441573399</c:v>
                </c:pt>
                <c:pt idx="18305">
                  <c:v>0.12981382316512199</c:v>
                </c:pt>
                <c:pt idx="18306">
                  <c:v>8.9786968044265295E-2</c:v>
                </c:pt>
                <c:pt idx="18307">
                  <c:v>5.3960701141946198E-2</c:v>
                </c:pt>
                <c:pt idx="18308">
                  <c:v>8.6094400080568706E-2</c:v>
                </c:pt>
                <c:pt idx="18309">
                  <c:v>0.138730272675545</c:v>
                </c:pt>
                <c:pt idx="18310">
                  <c:v>0.125225528368716</c:v>
                </c:pt>
                <c:pt idx="18311">
                  <c:v>5.9734663051841601E-2</c:v>
                </c:pt>
                <c:pt idx="18312">
                  <c:v>2.74493646550126E-2</c:v>
                </c:pt>
                <c:pt idx="18313">
                  <c:v>6.6168665215300806E-2</c:v>
                </c:pt>
                <c:pt idx="18314">
                  <c:v>0.10711085010719</c:v>
                </c:pt>
                <c:pt idx="18315">
                  <c:v>8.5547636099050806E-2</c:v>
                </c:pt>
                <c:pt idx="18316">
                  <c:v>4.5594488751532901E-2</c:v>
                </c:pt>
                <c:pt idx="18317">
                  <c:v>5.9110830974830698E-2</c:v>
                </c:pt>
                <c:pt idx="18318">
                  <c:v>8.80774032442843E-2</c:v>
                </c:pt>
                <c:pt idx="18319">
                  <c:v>4.86441347388364E-2</c:v>
                </c:pt>
                <c:pt idx="18320">
                  <c:v>-1.01428902013083E-2</c:v>
                </c:pt>
                <c:pt idx="18321">
                  <c:v>3.0778781716094199E-3</c:v>
                </c:pt>
                <c:pt idx="18322">
                  <c:v>3.7919560937893899E-2</c:v>
                </c:pt>
                <c:pt idx="18323">
                  <c:v>8.5734023304695397E-3</c:v>
                </c:pt>
                <c:pt idx="18324">
                  <c:v>-2.22974407612355E-2</c:v>
                </c:pt>
                <c:pt idx="18325">
                  <c:v>1.22137910321811E-2</c:v>
                </c:pt>
                <c:pt idx="18326">
                  <c:v>3.4940378040602099E-2</c:v>
                </c:pt>
                <c:pt idx="18327">
                  <c:v>-2.3988527553456099E-2</c:v>
                </c:pt>
                <c:pt idx="18328">
                  <c:v>-8.0140549353927698E-2</c:v>
                </c:pt>
                <c:pt idx="18329">
                  <c:v>-5.4238814749339698E-2</c:v>
                </c:pt>
                <c:pt idx="18330">
                  <c:v>3.01423954358881E-3</c:v>
                </c:pt>
                <c:pt idx="18331">
                  <c:v>-2.7724431865010501E-3</c:v>
                </c:pt>
                <c:pt idx="18332">
                  <c:v>-6.7074029111040503E-2</c:v>
                </c:pt>
                <c:pt idx="18333">
                  <c:v>-0.114916636617692</c:v>
                </c:pt>
                <c:pt idx="18334">
                  <c:v>-9.0655040085607597E-2</c:v>
                </c:pt>
                <c:pt idx="18335">
                  <c:v>-2.53102737029848E-2</c:v>
                </c:pt>
                <c:pt idx="18336">
                  <c:v>-1.7145083577190599E-2</c:v>
                </c:pt>
                <c:pt idx="18337">
                  <c:v>-6.8709667766654506E-2</c:v>
                </c:pt>
                <c:pt idx="18338">
                  <c:v>-7.1946501320212505E-2</c:v>
                </c:pt>
                <c:pt idx="18339">
                  <c:v>2.3363385015883802E-2</c:v>
                </c:pt>
                <c:pt idx="18340">
                  <c:v>9.1573750230310197E-2</c:v>
                </c:pt>
                <c:pt idx="18341">
                  <c:v>5.2145009663831801E-2</c:v>
                </c:pt>
                <c:pt idx="18342">
                  <c:v>2.3037528260374499E-3</c:v>
                </c:pt>
                <c:pt idx="18343">
                  <c:v>6.01389664266491E-2</c:v>
                </c:pt>
                <c:pt idx="18344">
                  <c:v>0.17619131531108601</c:v>
                </c:pt>
                <c:pt idx="18345">
                  <c:v>0.21575616384302501</c:v>
                </c:pt>
                <c:pt idx="18346">
                  <c:v>0.18837126761631801</c:v>
                </c:pt>
                <c:pt idx="18347">
                  <c:v>0.194883494956968</c:v>
                </c:pt>
                <c:pt idx="18348">
                  <c:v>0.28444555793144799</c:v>
                </c:pt>
                <c:pt idx="18349">
                  <c:v>0.36714058277882999</c:v>
                </c:pt>
                <c:pt idx="18350">
                  <c:v>0.35906700603236102</c:v>
                </c:pt>
                <c:pt idx="18351">
                  <c:v>0.32104016137911601</c:v>
                </c:pt>
                <c:pt idx="18352">
                  <c:v>0.38656214082655499</c:v>
                </c:pt>
                <c:pt idx="18353">
                  <c:v>0.51299754790927898</c:v>
                </c:pt>
                <c:pt idx="18354">
                  <c:v>0.553399340181286</c:v>
                </c:pt>
                <c:pt idx="18355">
                  <c:v>0.50527787115167599</c:v>
                </c:pt>
                <c:pt idx="18356">
                  <c:v>0.51675823276764199</c:v>
                </c:pt>
                <c:pt idx="18357">
                  <c:v>0.62063677891691704</c:v>
                </c:pt>
                <c:pt idx="18358">
                  <c:v>0.68398375508262099</c:v>
                </c:pt>
                <c:pt idx="18359">
                  <c:v>0.65794242070198505</c:v>
                </c:pt>
                <c:pt idx="18360">
                  <c:v>0.65095634410931702</c:v>
                </c:pt>
                <c:pt idx="18361">
                  <c:v>0.73202805079019095</c:v>
                </c:pt>
                <c:pt idx="18362">
                  <c:v>0.80655195030945404</c:v>
                </c:pt>
                <c:pt idx="18363">
                  <c:v>0.80072500685660897</c:v>
                </c:pt>
                <c:pt idx="18364">
                  <c:v>0.76761738133581003</c:v>
                </c:pt>
                <c:pt idx="18365">
                  <c:v>0.80797703342264504</c:v>
                </c:pt>
                <c:pt idx="18366">
                  <c:v>0.90236957149387798</c:v>
                </c:pt>
                <c:pt idx="18367">
                  <c:v>0.95759683813555796</c:v>
                </c:pt>
                <c:pt idx="18368">
                  <c:v>0.94526677777997703</c:v>
                </c:pt>
                <c:pt idx="18369">
                  <c:v>0.95735409271836103</c:v>
                </c:pt>
                <c:pt idx="18370">
                  <c:v>1.04540580707737</c:v>
                </c:pt>
                <c:pt idx="18371">
                  <c:v>1.1202407306909301</c:v>
                </c:pt>
                <c:pt idx="18372">
                  <c:v>1.0963173350889901</c:v>
                </c:pt>
                <c:pt idx="18373">
                  <c:v>1.0709914153985101</c:v>
                </c:pt>
                <c:pt idx="18374">
                  <c:v>1.1506421924688</c:v>
                </c:pt>
                <c:pt idx="18375">
                  <c:v>1.2638611801678901</c:v>
                </c:pt>
                <c:pt idx="18376">
                  <c:v>1.2795934828703099</c:v>
                </c:pt>
                <c:pt idx="18377">
                  <c:v>1.2338344947527899</c:v>
                </c:pt>
                <c:pt idx="18378">
                  <c:v>1.25843851925614</c:v>
                </c:pt>
                <c:pt idx="18379">
                  <c:v>1.3356694636194499</c:v>
                </c:pt>
                <c:pt idx="18380">
                  <c:v>1.3644933797144401</c:v>
                </c:pt>
                <c:pt idx="18381">
                  <c:v>1.32590148407949</c:v>
                </c:pt>
                <c:pt idx="18382">
                  <c:v>1.32983367080778</c:v>
                </c:pt>
                <c:pt idx="18383">
                  <c:v>1.4060662852841901</c:v>
                </c:pt>
                <c:pt idx="18384">
                  <c:v>1.4496986342801901</c:v>
                </c:pt>
                <c:pt idx="18385">
                  <c:v>1.4115285244842199</c:v>
                </c:pt>
                <c:pt idx="18386">
                  <c:v>1.38657517451821</c:v>
                </c:pt>
                <c:pt idx="18387">
                  <c:v>1.4433094755237099</c:v>
                </c:pt>
                <c:pt idx="18388">
                  <c:v>1.4986728730731</c:v>
                </c:pt>
                <c:pt idx="18389">
                  <c:v>1.49302979130463</c:v>
                </c:pt>
                <c:pt idx="18390">
                  <c:v>1.47786503443218</c:v>
                </c:pt>
                <c:pt idx="18391">
                  <c:v>1.5016916203972099</c:v>
                </c:pt>
                <c:pt idx="18392">
                  <c:v>1.5299202264407901</c:v>
                </c:pt>
                <c:pt idx="18393">
                  <c:v>1.52870532575198</c:v>
                </c:pt>
                <c:pt idx="18394">
                  <c:v>1.5228625219754499</c:v>
                </c:pt>
                <c:pt idx="18395">
                  <c:v>1.5158353762850501</c:v>
                </c:pt>
                <c:pt idx="18396">
                  <c:v>1.50592070756511</c:v>
                </c:pt>
                <c:pt idx="18397">
                  <c:v>1.51955268635075</c:v>
                </c:pt>
                <c:pt idx="18398">
                  <c:v>1.5446811385581001</c:v>
                </c:pt>
                <c:pt idx="18399">
                  <c:v>1.5116592200447301</c:v>
                </c:pt>
                <c:pt idx="18400">
                  <c:v>1.44370572025539</c:v>
                </c:pt>
                <c:pt idx="18401">
                  <c:v>1.4348924596846899</c:v>
                </c:pt>
                <c:pt idx="18402">
                  <c:v>1.4753612941599601</c:v>
                </c:pt>
                <c:pt idx="18403">
                  <c:v>1.48063909167068</c:v>
                </c:pt>
                <c:pt idx="18404">
                  <c:v>1.4269755119079901</c:v>
                </c:pt>
                <c:pt idx="18405">
                  <c:v>1.37959644577262</c:v>
                </c:pt>
                <c:pt idx="18406">
                  <c:v>1.3826355832461801</c:v>
                </c:pt>
                <c:pt idx="18407">
                  <c:v>1.38728660815412</c:v>
                </c:pt>
                <c:pt idx="18408">
                  <c:v>1.3436322255187401</c:v>
                </c:pt>
                <c:pt idx="18409">
                  <c:v>1.2913782980173201</c:v>
                </c:pt>
                <c:pt idx="18410">
                  <c:v>1.2703388164073099</c:v>
                </c:pt>
                <c:pt idx="18411">
                  <c:v>1.2642250277928</c:v>
                </c:pt>
                <c:pt idx="18412">
                  <c:v>1.25346930309469</c:v>
                </c:pt>
                <c:pt idx="18413">
                  <c:v>1.2398770902215901</c:v>
                </c:pt>
                <c:pt idx="18414">
                  <c:v>1.21350099514779</c:v>
                </c:pt>
                <c:pt idx="18415">
                  <c:v>1.1725188914342199</c:v>
                </c:pt>
                <c:pt idx="18416">
                  <c:v>1.1516134895035</c:v>
                </c:pt>
                <c:pt idx="18417">
                  <c:v>1.1480141205797501</c:v>
                </c:pt>
                <c:pt idx="18418">
                  <c:v>1.13348147602305</c:v>
                </c:pt>
                <c:pt idx="18419">
                  <c:v>1.11554351537945</c:v>
                </c:pt>
                <c:pt idx="18420">
                  <c:v>1.1089738298017799</c:v>
                </c:pt>
                <c:pt idx="18421">
                  <c:v>1.11368204910547</c:v>
                </c:pt>
                <c:pt idx="18422">
                  <c:v>1.1055195625191001</c:v>
                </c:pt>
                <c:pt idx="18423">
                  <c:v>1.08025861783779</c:v>
                </c:pt>
                <c:pt idx="18424">
                  <c:v>1.0621372168682801</c:v>
                </c:pt>
                <c:pt idx="18425">
                  <c:v>1.05812598846596</c:v>
                </c:pt>
                <c:pt idx="18426">
                  <c:v>1.0572720477664801</c:v>
                </c:pt>
                <c:pt idx="18427">
                  <c:v>1.0578127320486701</c:v>
                </c:pt>
                <c:pt idx="18428">
                  <c:v>1.0576016759482301</c:v>
                </c:pt>
                <c:pt idx="18429">
                  <c:v>1.04137910443</c:v>
                </c:pt>
                <c:pt idx="18430">
                  <c:v>0.994444295239162</c:v>
                </c:pt>
                <c:pt idx="18431">
                  <c:v>0.94643298891851602</c:v>
                </c:pt>
                <c:pt idx="18432">
                  <c:v>0.94464953839775401</c:v>
                </c:pt>
                <c:pt idx="18433">
                  <c:v>0.98105528993950397</c:v>
                </c:pt>
                <c:pt idx="18434">
                  <c:v>0.97942137657364003</c:v>
                </c:pt>
                <c:pt idx="18435">
                  <c:v>0.92551340066188403</c:v>
                </c:pt>
                <c:pt idx="18436">
                  <c:v>0.88861252953265002</c:v>
                </c:pt>
                <c:pt idx="18437">
                  <c:v>0.910108548728501</c:v>
                </c:pt>
                <c:pt idx="18438">
                  <c:v>0.93285932475301003</c:v>
                </c:pt>
                <c:pt idx="18439">
                  <c:v>0.88586616221262204</c:v>
                </c:pt>
                <c:pt idx="18440">
                  <c:v>0.82223132389640297</c:v>
                </c:pt>
                <c:pt idx="18441">
                  <c:v>0.83437159347623402</c:v>
                </c:pt>
                <c:pt idx="18442">
                  <c:v>0.89168560975792799</c:v>
                </c:pt>
                <c:pt idx="18443">
                  <c:v>0.88705378724571904</c:v>
                </c:pt>
                <c:pt idx="18444">
                  <c:v>0.79900279891724302</c:v>
                </c:pt>
                <c:pt idx="18445">
                  <c:v>0.74612521728984404</c:v>
                </c:pt>
                <c:pt idx="18446">
                  <c:v>0.77485811268247995</c:v>
                </c:pt>
                <c:pt idx="18447">
                  <c:v>0.81240252525260803</c:v>
                </c:pt>
                <c:pt idx="18448">
                  <c:v>0.79126718758963899</c:v>
                </c:pt>
                <c:pt idx="18449">
                  <c:v>0.752952725061376</c:v>
                </c:pt>
                <c:pt idx="18450">
                  <c:v>0.74383110565351196</c:v>
                </c:pt>
                <c:pt idx="18451">
                  <c:v>0.76345248115249797</c:v>
                </c:pt>
                <c:pt idx="18452">
                  <c:v>0.77928153100383202</c:v>
                </c:pt>
                <c:pt idx="18453">
                  <c:v>0.76523782694796605</c:v>
                </c:pt>
                <c:pt idx="18454">
                  <c:v>0.75411719137045397</c:v>
                </c:pt>
                <c:pt idx="18455">
                  <c:v>0.77619691043331296</c:v>
                </c:pt>
                <c:pt idx="18456">
                  <c:v>0.80805077725422303</c:v>
                </c:pt>
                <c:pt idx="18457">
                  <c:v>0.82563810261791504</c:v>
                </c:pt>
                <c:pt idx="18458">
                  <c:v>0.80943778026214297</c:v>
                </c:pt>
                <c:pt idx="18459">
                  <c:v>0.77966507222130499</c:v>
                </c:pt>
                <c:pt idx="18460">
                  <c:v>0.75735074484667497</c:v>
                </c:pt>
                <c:pt idx="18461">
                  <c:v>0.78277321448457804</c:v>
                </c:pt>
                <c:pt idx="18462">
                  <c:v>0.84460966972399298</c:v>
                </c:pt>
                <c:pt idx="18463">
                  <c:v>0.87139099111074303</c:v>
                </c:pt>
                <c:pt idx="18464">
                  <c:v>0.819074915680303</c:v>
                </c:pt>
                <c:pt idx="18465">
                  <c:v>0.79409114830765704</c:v>
                </c:pt>
                <c:pt idx="18466">
                  <c:v>0.85476106296390197</c:v>
                </c:pt>
                <c:pt idx="18467">
                  <c:v>0.93459038284629503</c:v>
                </c:pt>
                <c:pt idx="18468">
                  <c:v>0.91941167663605905</c:v>
                </c:pt>
                <c:pt idx="18469">
                  <c:v>0.87136936541236298</c:v>
                </c:pt>
                <c:pt idx="18470">
                  <c:v>0.90600227549182899</c:v>
                </c:pt>
                <c:pt idx="18471">
                  <c:v>0.99417282327229295</c:v>
                </c:pt>
                <c:pt idx="18472">
                  <c:v>0.99603110170573905</c:v>
                </c:pt>
                <c:pt idx="18473">
                  <c:v>0.92912816337701498</c:v>
                </c:pt>
                <c:pt idx="18474">
                  <c:v>0.91343284931399105</c:v>
                </c:pt>
                <c:pt idx="18475">
                  <c:v>0.97128172509000799</c:v>
                </c:pt>
                <c:pt idx="18476">
                  <c:v>1.0110701121553001</c:v>
                </c:pt>
                <c:pt idx="18477">
                  <c:v>1.0062191970466401</c:v>
                </c:pt>
                <c:pt idx="18478">
                  <c:v>1.0029174888929899</c:v>
                </c:pt>
                <c:pt idx="18479">
                  <c:v>1.0052312728760699</c:v>
                </c:pt>
                <c:pt idx="18480">
                  <c:v>1.01625952232909</c:v>
                </c:pt>
                <c:pt idx="18481">
                  <c:v>1.03527135866028</c:v>
                </c:pt>
                <c:pt idx="18482">
                  <c:v>1.05528011101959</c:v>
                </c:pt>
                <c:pt idx="18483">
                  <c:v>1.05463428361088</c:v>
                </c:pt>
                <c:pt idx="18484">
                  <c:v>1.0337172422049501</c:v>
                </c:pt>
                <c:pt idx="18485">
                  <c:v>1.0332075985276801</c:v>
                </c:pt>
                <c:pt idx="18486">
                  <c:v>1.0297938700934901</c:v>
                </c:pt>
                <c:pt idx="18487">
                  <c:v>0.99698484017262901</c:v>
                </c:pt>
                <c:pt idx="18488">
                  <c:v>0.97680360581816195</c:v>
                </c:pt>
                <c:pt idx="18489">
                  <c:v>0.97413801187553795</c:v>
                </c:pt>
                <c:pt idx="18490">
                  <c:v>0.97547223726633003</c:v>
                </c:pt>
                <c:pt idx="18491">
                  <c:v>0.962747478583168</c:v>
                </c:pt>
                <c:pt idx="18492">
                  <c:v>0.93568376910825102</c:v>
                </c:pt>
                <c:pt idx="18493">
                  <c:v>0.90923998061691602</c:v>
                </c:pt>
                <c:pt idx="18494">
                  <c:v>0.90138737731393803</c:v>
                </c:pt>
                <c:pt idx="18495">
                  <c:v>0.91402400918083504</c:v>
                </c:pt>
                <c:pt idx="18496">
                  <c:v>0.92379047209604404</c:v>
                </c:pt>
                <c:pt idx="18497">
                  <c:v>0.91104808131996096</c:v>
                </c:pt>
                <c:pt idx="18498">
                  <c:v>0.89876009599792805</c:v>
                </c:pt>
                <c:pt idx="18499">
                  <c:v>0.89575562678349696</c:v>
                </c:pt>
                <c:pt idx="18500">
                  <c:v>0.88051686981459898</c:v>
                </c:pt>
                <c:pt idx="18501">
                  <c:v>0.87832753328380797</c:v>
                </c:pt>
                <c:pt idx="18502">
                  <c:v>0.89209937627346303</c:v>
                </c:pt>
                <c:pt idx="18503">
                  <c:v>0.90621427000048904</c:v>
                </c:pt>
                <c:pt idx="18504">
                  <c:v>0.89827612181125005</c:v>
                </c:pt>
                <c:pt idx="18505">
                  <c:v>0.89279938436341399</c:v>
                </c:pt>
                <c:pt idx="18506">
                  <c:v>0.88923763068422002</c:v>
                </c:pt>
                <c:pt idx="18507">
                  <c:v>0.87109130022544401</c:v>
                </c:pt>
                <c:pt idx="18508">
                  <c:v>0.84069575695797005</c:v>
                </c:pt>
                <c:pt idx="18509">
                  <c:v>0.83777871458933295</c:v>
                </c:pt>
                <c:pt idx="18510">
                  <c:v>0.86986683954484001</c:v>
                </c:pt>
                <c:pt idx="18511">
                  <c:v>0.87379345075021297</c:v>
                </c:pt>
                <c:pt idx="18512">
                  <c:v>0.82375388443757902</c:v>
                </c:pt>
                <c:pt idx="18513">
                  <c:v>0.80049787324621402</c:v>
                </c:pt>
                <c:pt idx="18514">
                  <c:v>0.79573387982773602</c:v>
                </c:pt>
                <c:pt idx="18515">
                  <c:v>0.75903429623696095</c:v>
                </c:pt>
                <c:pt idx="18516">
                  <c:v>0.70133264220405001</c:v>
                </c:pt>
                <c:pt idx="18517">
                  <c:v>0.68761228075237502</c:v>
                </c:pt>
                <c:pt idx="18518">
                  <c:v>0.68499241707668501</c:v>
                </c:pt>
                <c:pt idx="18519">
                  <c:v>0.65570190368288095</c:v>
                </c:pt>
                <c:pt idx="18520">
                  <c:v>0.59280408636962501</c:v>
                </c:pt>
                <c:pt idx="18521">
                  <c:v>0.54073610249089599</c:v>
                </c:pt>
                <c:pt idx="18522">
                  <c:v>0.52284184330194705</c:v>
                </c:pt>
                <c:pt idx="18523">
                  <c:v>0.522807046546518</c:v>
                </c:pt>
                <c:pt idx="18524">
                  <c:v>0.52603702408181596</c:v>
                </c:pt>
                <c:pt idx="18525">
                  <c:v>0.52177121149276195</c:v>
                </c:pt>
                <c:pt idx="18526">
                  <c:v>0.50382257801896901</c:v>
                </c:pt>
                <c:pt idx="18527">
                  <c:v>0.49177923757345299</c:v>
                </c:pt>
                <c:pt idx="18528">
                  <c:v>0.50487988588524502</c:v>
                </c:pt>
                <c:pt idx="18529">
                  <c:v>0.51501862402825704</c:v>
                </c:pt>
                <c:pt idx="18530">
                  <c:v>0.51922743232128699</c:v>
                </c:pt>
                <c:pt idx="18531">
                  <c:v>0.53565342722698905</c:v>
                </c:pt>
                <c:pt idx="18532">
                  <c:v>0.56402819551563199</c:v>
                </c:pt>
                <c:pt idx="18533">
                  <c:v>0.57007560537316204</c:v>
                </c:pt>
                <c:pt idx="18534">
                  <c:v>0.55774128546288104</c:v>
                </c:pt>
                <c:pt idx="18535">
                  <c:v>0.55668941082068102</c:v>
                </c:pt>
                <c:pt idx="18536">
                  <c:v>0.57452611385704699</c:v>
                </c:pt>
                <c:pt idx="18537">
                  <c:v>0.60845838200249602</c:v>
                </c:pt>
                <c:pt idx="18538">
                  <c:v>0.631633571725146</c:v>
                </c:pt>
                <c:pt idx="18539">
                  <c:v>0.61074908786322601</c:v>
                </c:pt>
                <c:pt idx="18540">
                  <c:v>0.56900821070081498</c:v>
                </c:pt>
                <c:pt idx="18541">
                  <c:v>0.55472038906410104</c:v>
                </c:pt>
                <c:pt idx="18542">
                  <c:v>0.55345431881566698</c:v>
                </c:pt>
                <c:pt idx="18543">
                  <c:v>0.52514242039130399</c:v>
                </c:pt>
                <c:pt idx="18544">
                  <c:v>0.49589629227342802</c:v>
                </c:pt>
                <c:pt idx="18545">
                  <c:v>0.513888771966861</c:v>
                </c:pt>
                <c:pt idx="18546">
                  <c:v>0.54232844307527694</c:v>
                </c:pt>
                <c:pt idx="18547">
                  <c:v>0.50895917418486603</c:v>
                </c:pt>
                <c:pt idx="18548">
                  <c:v>0.437144141368904</c:v>
                </c:pt>
                <c:pt idx="18549">
                  <c:v>0.41825554169679402</c:v>
                </c:pt>
                <c:pt idx="18550">
                  <c:v>0.461842646273183</c:v>
                </c:pt>
                <c:pt idx="18551">
                  <c:v>0.48538301924712302</c:v>
                </c:pt>
                <c:pt idx="18552">
                  <c:v>0.43459333727220401</c:v>
                </c:pt>
                <c:pt idx="18553">
                  <c:v>0.38900361226791302</c:v>
                </c:pt>
                <c:pt idx="18554">
                  <c:v>0.40491482870234502</c:v>
                </c:pt>
                <c:pt idx="18555">
                  <c:v>0.44722375549496002</c:v>
                </c:pt>
                <c:pt idx="18556">
                  <c:v>0.455292725067309</c:v>
                </c:pt>
                <c:pt idx="18557">
                  <c:v>0.40435464208746902</c:v>
                </c:pt>
                <c:pt idx="18558">
                  <c:v>0.377947074350657</c:v>
                </c:pt>
                <c:pt idx="18559">
                  <c:v>0.42732483844686397</c:v>
                </c:pt>
                <c:pt idx="18560">
                  <c:v>0.481434902594429</c:v>
                </c:pt>
                <c:pt idx="18561">
                  <c:v>0.43880344817962602</c:v>
                </c:pt>
                <c:pt idx="18562">
                  <c:v>0.35758891256276099</c:v>
                </c:pt>
                <c:pt idx="18563">
                  <c:v>0.35346561577422603</c:v>
                </c:pt>
                <c:pt idx="18564">
                  <c:v>0.421763903936621</c:v>
                </c:pt>
                <c:pt idx="18565">
                  <c:v>0.458084743380339</c:v>
                </c:pt>
                <c:pt idx="18566">
                  <c:v>0.42266990261656101</c:v>
                </c:pt>
                <c:pt idx="18567">
                  <c:v>0.38805739541717799</c:v>
                </c:pt>
                <c:pt idx="18568">
                  <c:v>0.40699117672498603</c:v>
                </c:pt>
                <c:pt idx="18569">
                  <c:v>0.45065394820126398</c:v>
                </c:pt>
                <c:pt idx="18570">
                  <c:v>0.451154228706727</c:v>
                </c:pt>
                <c:pt idx="18571">
                  <c:v>0.42364540658101602</c:v>
                </c:pt>
                <c:pt idx="18572">
                  <c:v>0.43431130812707802</c:v>
                </c:pt>
                <c:pt idx="18573">
                  <c:v>0.52692802085682899</c:v>
                </c:pt>
                <c:pt idx="18574">
                  <c:v>0.60784622931517096</c:v>
                </c:pt>
                <c:pt idx="18575">
                  <c:v>0.54627222531955499</c:v>
                </c:pt>
                <c:pt idx="18576">
                  <c:v>0.37533894376744498</c:v>
                </c:pt>
                <c:pt idx="18577">
                  <c:v>0.30540253661389699</c:v>
                </c:pt>
                <c:pt idx="18578">
                  <c:v>0.40171300154733502</c:v>
                </c:pt>
                <c:pt idx="18579">
                  <c:v>0.45406814534185003</c:v>
                </c:pt>
                <c:pt idx="18580">
                  <c:v>0.31058963447677002</c:v>
                </c:pt>
                <c:pt idx="18581">
                  <c:v>0.145911335569607</c:v>
                </c:pt>
                <c:pt idx="18582">
                  <c:v>0.12920995513729799</c:v>
                </c:pt>
                <c:pt idx="18583">
                  <c:v>0.17424204504098301</c:v>
                </c:pt>
                <c:pt idx="18584">
                  <c:v>9.4918678571758605E-2</c:v>
                </c:pt>
                <c:pt idx="18585">
                  <c:v>-5.8475144274211702E-2</c:v>
                </c:pt>
                <c:pt idx="18586">
                  <c:v>-0.112178693916689</c:v>
                </c:pt>
                <c:pt idx="18587">
                  <c:v>-3.9681413540677099E-2</c:v>
                </c:pt>
                <c:pt idx="18588">
                  <c:v>-7.9927540566018199E-3</c:v>
                </c:pt>
                <c:pt idx="18589">
                  <c:v>-9.1070088566198096E-2</c:v>
                </c:pt>
                <c:pt idx="18590">
                  <c:v>-0.20054439434770099</c:v>
                </c:pt>
                <c:pt idx="18591">
                  <c:v>-0.21968016349057901</c:v>
                </c:pt>
                <c:pt idx="18592">
                  <c:v>-0.190075611872941</c:v>
                </c:pt>
                <c:pt idx="18593">
                  <c:v>-0.204527541791378</c:v>
                </c:pt>
                <c:pt idx="18594">
                  <c:v>-0.26402549027591199</c:v>
                </c:pt>
                <c:pt idx="18595">
                  <c:v>-0.30107925389449902</c:v>
                </c:pt>
                <c:pt idx="18596">
                  <c:v>-0.31124336516779699</c:v>
                </c:pt>
                <c:pt idx="18597">
                  <c:v>-0.30876686587296798</c:v>
                </c:pt>
                <c:pt idx="18598">
                  <c:v>-0.30099743467246698</c:v>
                </c:pt>
                <c:pt idx="18599">
                  <c:v>-0.302964149256155</c:v>
                </c:pt>
                <c:pt idx="18600">
                  <c:v>-0.329232227883267</c:v>
                </c:pt>
                <c:pt idx="18601">
                  <c:v>-0.33975001779174302</c:v>
                </c:pt>
                <c:pt idx="18602">
                  <c:v>-0.309732296669608</c:v>
                </c:pt>
                <c:pt idx="18603">
                  <c:v>-0.275152225908811</c:v>
                </c:pt>
                <c:pt idx="18604">
                  <c:v>-0.286459980194393</c:v>
                </c:pt>
                <c:pt idx="18605">
                  <c:v>-0.33129740148280001</c:v>
                </c:pt>
                <c:pt idx="18606">
                  <c:v>-0.34665324874180198</c:v>
                </c:pt>
                <c:pt idx="18607">
                  <c:v>-0.308517163288684</c:v>
                </c:pt>
                <c:pt idx="18608">
                  <c:v>-0.28770644928368899</c:v>
                </c:pt>
                <c:pt idx="18609">
                  <c:v>-0.32662543990428999</c:v>
                </c:pt>
                <c:pt idx="18610">
                  <c:v>-0.35768041331709799</c:v>
                </c:pt>
                <c:pt idx="18611">
                  <c:v>-0.33137695938719902</c:v>
                </c:pt>
                <c:pt idx="18612">
                  <c:v>-0.30903788186731102</c:v>
                </c:pt>
                <c:pt idx="18613">
                  <c:v>-0.34488182564490399</c:v>
                </c:pt>
                <c:pt idx="18614">
                  <c:v>-0.36671356015196399</c:v>
                </c:pt>
                <c:pt idx="18615">
                  <c:v>-0.31954497063506399</c:v>
                </c:pt>
                <c:pt idx="18616">
                  <c:v>-0.28672335202156701</c:v>
                </c:pt>
                <c:pt idx="18617">
                  <c:v>-0.31426730410703302</c:v>
                </c:pt>
                <c:pt idx="18618">
                  <c:v>-0.33193742789043701</c:v>
                </c:pt>
                <c:pt idx="18619">
                  <c:v>-0.299495281638542</c:v>
                </c:pt>
                <c:pt idx="18620">
                  <c:v>-0.27150076164565401</c:v>
                </c:pt>
                <c:pt idx="18621">
                  <c:v>-0.29545958862746602</c:v>
                </c:pt>
                <c:pt idx="18622">
                  <c:v>-0.33291101047654997</c:v>
                </c:pt>
                <c:pt idx="18623">
                  <c:v>-0.31699534750589398</c:v>
                </c:pt>
                <c:pt idx="18624">
                  <c:v>-0.25571315895336899</c:v>
                </c:pt>
                <c:pt idx="18625">
                  <c:v>-0.249571272613621</c:v>
                </c:pt>
                <c:pt idx="18626">
                  <c:v>-0.312880556271522</c:v>
                </c:pt>
                <c:pt idx="18627">
                  <c:v>-0.352327332670199</c:v>
                </c:pt>
                <c:pt idx="18628">
                  <c:v>-0.30316282514530701</c:v>
                </c:pt>
                <c:pt idx="18629">
                  <c:v>-0.23332469483659601</c:v>
                </c:pt>
                <c:pt idx="18630">
                  <c:v>-0.23663986454010899</c:v>
                </c:pt>
                <c:pt idx="18631">
                  <c:v>-0.29348344110880398</c:v>
                </c:pt>
                <c:pt idx="18632">
                  <c:v>-0.30523523287303</c:v>
                </c:pt>
                <c:pt idx="18633">
                  <c:v>-0.25708170405951503</c:v>
                </c:pt>
                <c:pt idx="18634">
                  <c:v>-0.23461655425856501</c:v>
                </c:pt>
                <c:pt idx="18635">
                  <c:v>-0.279488761091641</c:v>
                </c:pt>
                <c:pt idx="18636">
                  <c:v>-0.31641058600757699</c:v>
                </c:pt>
                <c:pt idx="18637">
                  <c:v>-0.25470419476800998</c:v>
                </c:pt>
                <c:pt idx="18638">
                  <c:v>-0.186097071702192</c:v>
                </c:pt>
                <c:pt idx="18639">
                  <c:v>-0.235492906219121</c:v>
                </c:pt>
                <c:pt idx="18640">
                  <c:v>-0.33917667263054302</c:v>
                </c:pt>
                <c:pt idx="18641">
                  <c:v>-0.34475686172873998</c:v>
                </c:pt>
                <c:pt idx="18642">
                  <c:v>-0.28204364216446698</c:v>
                </c:pt>
                <c:pt idx="18643">
                  <c:v>-0.26737649990400297</c:v>
                </c:pt>
                <c:pt idx="18644">
                  <c:v>-0.30773552090272399</c:v>
                </c:pt>
                <c:pt idx="18645">
                  <c:v>-0.303629357302384</c:v>
                </c:pt>
                <c:pt idx="18646">
                  <c:v>-0.26452028693574903</c:v>
                </c:pt>
                <c:pt idx="18647">
                  <c:v>-0.27520455271849098</c:v>
                </c:pt>
                <c:pt idx="18648">
                  <c:v>-0.33532913317333102</c:v>
                </c:pt>
                <c:pt idx="18649">
                  <c:v>-0.362336932255857</c:v>
                </c:pt>
                <c:pt idx="18650">
                  <c:v>-0.32692221507028302</c:v>
                </c:pt>
                <c:pt idx="18651">
                  <c:v>-0.27776969069583402</c:v>
                </c:pt>
                <c:pt idx="18652">
                  <c:v>-0.28054291598184</c:v>
                </c:pt>
                <c:pt idx="18653">
                  <c:v>-0.32652073306076002</c:v>
                </c:pt>
                <c:pt idx="18654">
                  <c:v>-0.36723909418844802</c:v>
                </c:pt>
                <c:pt idx="18655">
                  <c:v>-0.36640426444787899</c:v>
                </c:pt>
                <c:pt idx="18656">
                  <c:v>-0.358686988551426</c:v>
                </c:pt>
                <c:pt idx="18657">
                  <c:v>-0.39027099608455201</c:v>
                </c:pt>
                <c:pt idx="18658">
                  <c:v>-0.43040415444678998</c:v>
                </c:pt>
                <c:pt idx="18659">
                  <c:v>-0.43036341203162398</c:v>
                </c:pt>
                <c:pt idx="18660">
                  <c:v>-0.39885058623849501</c:v>
                </c:pt>
                <c:pt idx="18661">
                  <c:v>-0.41005125093744199</c:v>
                </c:pt>
                <c:pt idx="18662">
                  <c:v>-0.46719614699694001</c:v>
                </c:pt>
                <c:pt idx="18663">
                  <c:v>-0.49731069038992298</c:v>
                </c:pt>
                <c:pt idx="18664">
                  <c:v>-0.45596677348873899</c:v>
                </c:pt>
                <c:pt idx="18665">
                  <c:v>-0.38625531868245799</c:v>
                </c:pt>
                <c:pt idx="18666">
                  <c:v>-0.37982471389511802</c:v>
                </c:pt>
                <c:pt idx="18667">
                  <c:v>-0.42165797359683599</c:v>
                </c:pt>
                <c:pt idx="18668">
                  <c:v>-0.41529638773911798</c:v>
                </c:pt>
                <c:pt idx="18669">
                  <c:v>-0.360577595657815</c:v>
                </c:pt>
                <c:pt idx="18670">
                  <c:v>-0.32688558973814003</c:v>
                </c:pt>
                <c:pt idx="18671">
                  <c:v>-0.34255586026000601</c:v>
                </c:pt>
                <c:pt idx="18672">
                  <c:v>-0.34125002349776401</c:v>
                </c:pt>
                <c:pt idx="18673">
                  <c:v>-0.29122520627726001</c:v>
                </c:pt>
                <c:pt idx="18674">
                  <c:v>-0.27214936532442302</c:v>
                </c:pt>
                <c:pt idx="18675">
                  <c:v>-0.30000670891539</c:v>
                </c:pt>
                <c:pt idx="18676">
                  <c:v>-0.30387676267468999</c:v>
                </c:pt>
                <c:pt idx="18677">
                  <c:v>-0.253348901361164</c:v>
                </c:pt>
                <c:pt idx="18678">
                  <c:v>-0.198390260138637</c:v>
                </c:pt>
                <c:pt idx="18679">
                  <c:v>-0.18479654921088701</c:v>
                </c:pt>
                <c:pt idx="18680">
                  <c:v>-0.193717705006406</c:v>
                </c:pt>
                <c:pt idx="18681">
                  <c:v>-0.203589100947169</c:v>
                </c:pt>
                <c:pt idx="18682">
                  <c:v>-0.19122031123310901</c:v>
                </c:pt>
                <c:pt idx="18683">
                  <c:v>-0.15776131267960999</c:v>
                </c:pt>
                <c:pt idx="18684">
                  <c:v>-0.14000885523927301</c:v>
                </c:pt>
                <c:pt idx="18685">
                  <c:v>-0.14622962040561999</c:v>
                </c:pt>
                <c:pt idx="18686">
                  <c:v>-0.1501036858117</c:v>
                </c:pt>
                <c:pt idx="18687">
                  <c:v>-0.14788394038578101</c:v>
                </c:pt>
                <c:pt idx="18688">
                  <c:v>-0.156354271701729</c:v>
                </c:pt>
                <c:pt idx="18689">
                  <c:v>-0.177106597361955</c:v>
                </c:pt>
                <c:pt idx="18690">
                  <c:v>-0.21467329127250401</c:v>
                </c:pt>
                <c:pt idx="18691">
                  <c:v>-0.243144305265417</c:v>
                </c:pt>
                <c:pt idx="18692">
                  <c:v>-0.20677577282634699</c:v>
                </c:pt>
                <c:pt idx="18693">
                  <c:v>-0.14079847839377599</c:v>
                </c:pt>
                <c:pt idx="18694">
                  <c:v>-0.14358972046690599</c:v>
                </c:pt>
                <c:pt idx="18695">
                  <c:v>-0.23035936904472001</c:v>
                </c:pt>
                <c:pt idx="18696">
                  <c:v>-0.26472070023976302</c:v>
                </c:pt>
                <c:pt idx="18697">
                  <c:v>-0.19886524638644601</c:v>
                </c:pt>
                <c:pt idx="18698">
                  <c:v>-0.150104259632939</c:v>
                </c:pt>
                <c:pt idx="18699">
                  <c:v>-0.20313096758229601</c:v>
                </c:pt>
                <c:pt idx="18700">
                  <c:v>-0.27008100407121499</c:v>
                </c:pt>
                <c:pt idx="18701">
                  <c:v>-0.238733805507052</c:v>
                </c:pt>
                <c:pt idx="18702">
                  <c:v>-0.15996352452972901</c:v>
                </c:pt>
                <c:pt idx="18703">
                  <c:v>-0.160074602197255</c:v>
                </c:pt>
                <c:pt idx="18704">
                  <c:v>-0.252604004488375</c:v>
                </c:pt>
                <c:pt idx="18705">
                  <c:v>-0.30609027469196798</c:v>
                </c:pt>
                <c:pt idx="18706">
                  <c:v>-0.249024225015404</c:v>
                </c:pt>
                <c:pt idx="18707">
                  <c:v>-0.16000422559747501</c:v>
                </c:pt>
                <c:pt idx="18708">
                  <c:v>-0.15797742482604299</c:v>
                </c:pt>
                <c:pt idx="18709">
                  <c:v>-0.24060786412525201</c:v>
                </c:pt>
                <c:pt idx="18710">
                  <c:v>-0.27722686142925501</c:v>
                </c:pt>
                <c:pt idx="18711">
                  <c:v>-0.21849766537138701</c:v>
                </c:pt>
                <c:pt idx="18712">
                  <c:v>-0.15902663444307999</c:v>
                </c:pt>
                <c:pt idx="18713">
                  <c:v>-0.18403837868237299</c:v>
                </c:pt>
                <c:pt idx="18714">
                  <c:v>-0.23863924570133499</c:v>
                </c:pt>
                <c:pt idx="18715">
                  <c:v>-0.22593307919373701</c:v>
                </c:pt>
                <c:pt idx="18716">
                  <c:v>-0.151886903648176</c:v>
                </c:pt>
                <c:pt idx="18717">
                  <c:v>-0.12873771232671</c:v>
                </c:pt>
                <c:pt idx="18718">
                  <c:v>-0.177707683160576</c:v>
                </c:pt>
                <c:pt idx="18719">
                  <c:v>-0.206232800659677</c:v>
                </c:pt>
                <c:pt idx="18720">
                  <c:v>-0.170560994161775</c:v>
                </c:pt>
                <c:pt idx="18721">
                  <c:v>-0.124161227222231</c:v>
                </c:pt>
                <c:pt idx="18722">
                  <c:v>-0.113659906027521</c:v>
                </c:pt>
                <c:pt idx="18723">
                  <c:v>-0.13433001258232399</c:v>
                </c:pt>
                <c:pt idx="18724">
                  <c:v>-0.139139048941331</c:v>
                </c:pt>
                <c:pt idx="18725">
                  <c:v>-0.123583794816852</c:v>
                </c:pt>
                <c:pt idx="18726">
                  <c:v>-0.109619884094854</c:v>
                </c:pt>
                <c:pt idx="18727">
                  <c:v>-0.10137118628767799</c:v>
                </c:pt>
                <c:pt idx="18728">
                  <c:v>-0.10137668756124101</c:v>
                </c:pt>
                <c:pt idx="18729">
                  <c:v>-0.107531466316061</c:v>
                </c:pt>
                <c:pt idx="18730">
                  <c:v>-0.102818167678009</c:v>
                </c:pt>
                <c:pt idx="18731">
                  <c:v>-7.8787148978221894E-2</c:v>
                </c:pt>
                <c:pt idx="18732">
                  <c:v>-8.0279349746717799E-2</c:v>
                </c:pt>
                <c:pt idx="18733">
                  <c:v>-0.112224066490625</c:v>
                </c:pt>
                <c:pt idx="18734">
                  <c:v>-0.11058119821052501</c:v>
                </c:pt>
                <c:pt idx="18735">
                  <c:v>-5.2165861783748803E-2</c:v>
                </c:pt>
                <c:pt idx="18736">
                  <c:v>-1.52176347274632E-2</c:v>
                </c:pt>
                <c:pt idx="18737">
                  <c:v>-3.02685560933184E-2</c:v>
                </c:pt>
                <c:pt idx="18738">
                  <c:v>-3.0166816666508101E-2</c:v>
                </c:pt>
                <c:pt idx="18739">
                  <c:v>1.08840594578083E-2</c:v>
                </c:pt>
                <c:pt idx="18740">
                  <c:v>3.6042714270536097E-2</c:v>
                </c:pt>
                <c:pt idx="18741">
                  <c:v>8.2945920464112498E-3</c:v>
                </c:pt>
                <c:pt idx="18742">
                  <c:v>-5.6272703684498897E-3</c:v>
                </c:pt>
                <c:pt idx="18743">
                  <c:v>3.8886105751842502E-2</c:v>
                </c:pt>
                <c:pt idx="18744">
                  <c:v>8.3880229010460897E-2</c:v>
                </c:pt>
                <c:pt idx="18745">
                  <c:v>5.7626121388665297E-2</c:v>
                </c:pt>
                <c:pt idx="18746">
                  <c:v>1.02534220829397E-4</c:v>
                </c:pt>
                <c:pt idx="18747">
                  <c:v>7.9320021215778503E-4</c:v>
                </c:pt>
                <c:pt idx="18748">
                  <c:v>3.6619553260138098E-2</c:v>
                </c:pt>
                <c:pt idx="18749">
                  <c:v>4.2080466007945398E-2</c:v>
                </c:pt>
                <c:pt idx="18750">
                  <c:v>8.3745534925157E-3</c:v>
                </c:pt>
                <c:pt idx="18751">
                  <c:v>-5.0483764569548796E-3</c:v>
                </c:pt>
                <c:pt idx="18752">
                  <c:v>4.7366660088812303E-2</c:v>
                </c:pt>
                <c:pt idx="18753">
                  <c:v>0.11127574425511</c:v>
                </c:pt>
                <c:pt idx="18754">
                  <c:v>8.7965737351950596E-2</c:v>
                </c:pt>
                <c:pt idx="18755">
                  <c:v>1.0069765726200299E-2</c:v>
                </c:pt>
                <c:pt idx="18756">
                  <c:v>8.3406932773755205E-4</c:v>
                </c:pt>
                <c:pt idx="18757">
                  <c:v>7.4561761822607694E-2</c:v>
                </c:pt>
                <c:pt idx="18758">
                  <c:v>0.124686399812887</c:v>
                </c:pt>
                <c:pt idx="18759">
                  <c:v>8.0446454309850396E-2</c:v>
                </c:pt>
                <c:pt idx="18760">
                  <c:v>2.3420720320160598E-2</c:v>
                </c:pt>
                <c:pt idx="18761">
                  <c:v>5.3559054321567601E-2</c:v>
                </c:pt>
                <c:pt idx="18762">
                  <c:v>0.12468506330814901</c:v>
                </c:pt>
                <c:pt idx="18763">
                  <c:v>0.133196058100224</c:v>
                </c:pt>
                <c:pt idx="18764">
                  <c:v>7.3876161031208198E-2</c:v>
                </c:pt>
                <c:pt idx="18765">
                  <c:v>5.1126949586262002E-2</c:v>
                </c:pt>
                <c:pt idx="18766">
                  <c:v>0.10849860344291</c:v>
                </c:pt>
                <c:pt idx="18767">
                  <c:v>0.17652820651554099</c:v>
                </c:pt>
                <c:pt idx="18768">
                  <c:v>0.18177333943165699</c:v>
                </c:pt>
                <c:pt idx="18769">
                  <c:v>0.14416102965581901</c:v>
                </c:pt>
                <c:pt idx="18770">
                  <c:v>0.141757873887527</c:v>
                </c:pt>
                <c:pt idx="18771">
                  <c:v>0.18987485628493</c:v>
                </c:pt>
                <c:pt idx="18772">
                  <c:v>0.23332503468364499</c:v>
                </c:pt>
                <c:pt idx="18773">
                  <c:v>0.222810891347649</c:v>
                </c:pt>
                <c:pt idx="18774">
                  <c:v>0.20185647712121099</c:v>
                </c:pt>
                <c:pt idx="18775">
                  <c:v>0.22388124870920401</c:v>
                </c:pt>
                <c:pt idx="18776">
                  <c:v>0.26371834900938002</c:v>
                </c:pt>
                <c:pt idx="18777">
                  <c:v>0.27146911726219902</c:v>
                </c:pt>
                <c:pt idx="18778">
                  <c:v>0.25311021562568198</c:v>
                </c:pt>
                <c:pt idx="18779">
                  <c:v>0.24476476336799599</c:v>
                </c:pt>
                <c:pt idx="18780">
                  <c:v>0.25395094807993202</c:v>
                </c:pt>
                <c:pt idx="18781">
                  <c:v>0.26539201626226799</c:v>
                </c:pt>
                <c:pt idx="18782">
                  <c:v>0.28835765506504102</c:v>
                </c:pt>
                <c:pt idx="18783">
                  <c:v>0.302812888781687</c:v>
                </c:pt>
                <c:pt idx="18784">
                  <c:v>0.30204330090981502</c:v>
                </c:pt>
                <c:pt idx="18785">
                  <c:v>0.27877360309396598</c:v>
                </c:pt>
                <c:pt idx="18786">
                  <c:v>0.27295666898868298</c:v>
                </c:pt>
                <c:pt idx="18787">
                  <c:v>0.292296272845121</c:v>
                </c:pt>
                <c:pt idx="18788">
                  <c:v>0.29559251101359502</c:v>
                </c:pt>
                <c:pt idx="18789">
                  <c:v>0.26007610531009101</c:v>
                </c:pt>
                <c:pt idx="18790">
                  <c:v>0.22637380946011301</c:v>
                </c:pt>
                <c:pt idx="18791">
                  <c:v>0.243197982029357</c:v>
                </c:pt>
                <c:pt idx="18792">
                  <c:v>0.291942444377639</c:v>
                </c:pt>
                <c:pt idx="18793">
                  <c:v>0.30605598458829703</c:v>
                </c:pt>
                <c:pt idx="18794">
                  <c:v>0.24660362914424599</c:v>
                </c:pt>
                <c:pt idx="18795">
                  <c:v>0.19252828155329299</c:v>
                </c:pt>
                <c:pt idx="18796">
                  <c:v>0.20980394046567599</c:v>
                </c:pt>
                <c:pt idx="18797">
                  <c:v>0.26035993292111898</c:v>
                </c:pt>
                <c:pt idx="18798">
                  <c:v>0.24919637317554999</c:v>
                </c:pt>
                <c:pt idx="18799">
                  <c:v>0.17274167603062501</c:v>
                </c:pt>
                <c:pt idx="18800">
                  <c:v>0.13815974909442699</c:v>
                </c:pt>
                <c:pt idx="18801">
                  <c:v>0.188533152322165</c:v>
                </c:pt>
                <c:pt idx="18802">
                  <c:v>0.25429087041624099</c:v>
                </c:pt>
                <c:pt idx="18803">
                  <c:v>0.22597878475309499</c:v>
                </c:pt>
                <c:pt idx="18804">
                  <c:v>0.14211875644038199</c:v>
                </c:pt>
                <c:pt idx="18805">
                  <c:v>0.113822838517009</c:v>
                </c:pt>
                <c:pt idx="18806">
                  <c:v>0.16250037643625601</c:v>
                </c:pt>
                <c:pt idx="18807">
                  <c:v>0.19692047309690899</c:v>
                </c:pt>
                <c:pt idx="18808">
                  <c:v>0.15923527366906801</c:v>
                </c:pt>
                <c:pt idx="18809">
                  <c:v>0.10299286283200999</c:v>
                </c:pt>
                <c:pt idx="18810">
                  <c:v>0.114886650333986</c:v>
                </c:pt>
                <c:pt idx="18811">
                  <c:v>0.17469640444912199</c:v>
                </c:pt>
                <c:pt idx="18812">
                  <c:v>0.173695966267331</c:v>
                </c:pt>
                <c:pt idx="18813">
                  <c:v>0.117934937689227</c:v>
                </c:pt>
                <c:pt idx="18814">
                  <c:v>9.7306589196591603E-2</c:v>
                </c:pt>
                <c:pt idx="18815">
                  <c:v>0.14100268149856199</c:v>
                </c:pt>
                <c:pt idx="18816">
                  <c:v>0.17458266658806501</c:v>
                </c:pt>
                <c:pt idx="18817">
                  <c:v>0.15618622818300301</c:v>
                </c:pt>
                <c:pt idx="18818">
                  <c:v>0.14101543390864801</c:v>
                </c:pt>
                <c:pt idx="18819">
                  <c:v>0.16885873546765101</c:v>
                </c:pt>
                <c:pt idx="18820">
                  <c:v>0.19797853518431899</c:v>
                </c:pt>
                <c:pt idx="18821">
                  <c:v>0.18605915650968499</c:v>
                </c:pt>
                <c:pt idx="18822">
                  <c:v>0.15614311675289999</c:v>
                </c:pt>
                <c:pt idx="18823">
                  <c:v>0.16202273507694501</c:v>
                </c:pt>
                <c:pt idx="18824">
                  <c:v>0.19574670311277401</c:v>
                </c:pt>
                <c:pt idx="18825">
                  <c:v>0.20096736322395201</c:v>
                </c:pt>
                <c:pt idx="18826">
                  <c:v>0.177807698050372</c:v>
                </c:pt>
                <c:pt idx="18827">
                  <c:v>0.17495681290968401</c:v>
                </c:pt>
                <c:pt idx="18828">
                  <c:v>0.19062925685545901</c:v>
                </c:pt>
                <c:pt idx="18829">
                  <c:v>0.179652108236283</c:v>
                </c:pt>
                <c:pt idx="18830">
                  <c:v>0.141095327453967</c:v>
                </c:pt>
                <c:pt idx="18831">
                  <c:v>0.139102775840484</c:v>
                </c:pt>
                <c:pt idx="18832">
                  <c:v>0.17033584342271901</c:v>
                </c:pt>
                <c:pt idx="18833">
                  <c:v>0.161088636810163</c:v>
                </c:pt>
                <c:pt idx="18834">
                  <c:v>0.114394441015022</c:v>
                </c:pt>
                <c:pt idx="18835">
                  <c:v>0.101400639484268</c:v>
                </c:pt>
                <c:pt idx="18836">
                  <c:v>0.14693541366683799</c:v>
                </c:pt>
                <c:pt idx="18837">
                  <c:v>0.18045121573491901</c:v>
                </c:pt>
                <c:pt idx="18838">
                  <c:v>0.144884046637557</c:v>
                </c:pt>
                <c:pt idx="18839">
                  <c:v>9.3932537136595301E-2</c:v>
                </c:pt>
                <c:pt idx="18840">
                  <c:v>0.104645627416104</c:v>
                </c:pt>
                <c:pt idx="18841">
                  <c:v>0.16062762548227699</c:v>
                </c:pt>
                <c:pt idx="18842">
                  <c:v>0.17426312906505301</c:v>
                </c:pt>
                <c:pt idx="18843">
                  <c:v>0.124242492300965</c:v>
                </c:pt>
                <c:pt idx="18844">
                  <c:v>8.5513302489445595E-2</c:v>
                </c:pt>
                <c:pt idx="18845">
                  <c:v>0.13391615214014499</c:v>
                </c:pt>
                <c:pt idx="18846">
                  <c:v>0.20229398103626201</c:v>
                </c:pt>
                <c:pt idx="18847">
                  <c:v>0.19276211216035199</c:v>
                </c:pt>
                <c:pt idx="18848">
                  <c:v>0.120177919704332</c:v>
                </c:pt>
                <c:pt idx="18849">
                  <c:v>0.107955828631148</c:v>
                </c:pt>
                <c:pt idx="18850">
                  <c:v>0.18405095149853401</c:v>
                </c:pt>
                <c:pt idx="18851">
                  <c:v>0.23091310675035001</c:v>
                </c:pt>
                <c:pt idx="18852">
                  <c:v>0.191552917100338</c:v>
                </c:pt>
                <c:pt idx="18853">
                  <c:v>0.146024540060196</c:v>
                </c:pt>
                <c:pt idx="18854">
                  <c:v>0.172171236813284</c:v>
                </c:pt>
                <c:pt idx="18855">
                  <c:v>0.23028321785361</c:v>
                </c:pt>
                <c:pt idx="18856">
                  <c:v>0.21966150487911301</c:v>
                </c:pt>
                <c:pt idx="18857">
                  <c:v>0.15670823898820099</c:v>
                </c:pt>
                <c:pt idx="18858">
                  <c:v>0.124171734805486</c:v>
                </c:pt>
                <c:pt idx="18859">
                  <c:v>0.15295506634866701</c:v>
                </c:pt>
                <c:pt idx="18860">
                  <c:v>0.200672868347055</c:v>
                </c:pt>
                <c:pt idx="18861">
                  <c:v>0.20438225790748199</c:v>
                </c:pt>
                <c:pt idx="18862">
                  <c:v>0.185046610515087</c:v>
                </c:pt>
                <c:pt idx="18863">
                  <c:v>0.17400021995763301</c:v>
                </c:pt>
                <c:pt idx="18864">
                  <c:v>0.17405424631616001</c:v>
                </c:pt>
                <c:pt idx="18865">
                  <c:v>0.17251061335016901</c:v>
                </c:pt>
                <c:pt idx="18866">
                  <c:v>0.16977785096908299</c:v>
                </c:pt>
                <c:pt idx="18867">
                  <c:v>0.16951444262392101</c:v>
                </c:pt>
                <c:pt idx="18868">
                  <c:v>0.171769653455314</c:v>
                </c:pt>
                <c:pt idx="18869">
                  <c:v>0.20315030259710901</c:v>
                </c:pt>
                <c:pt idx="18870">
                  <c:v>0.25139786037196599</c:v>
                </c:pt>
                <c:pt idx="18871">
                  <c:v>0.258837565205567</c:v>
                </c:pt>
                <c:pt idx="18872">
                  <c:v>0.20147636231339999</c:v>
                </c:pt>
                <c:pt idx="18873">
                  <c:v>0.14915697045590501</c:v>
                </c:pt>
                <c:pt idx="18874">
                  <c:v>0.17019140457171</c:v>
                </c:pt>
                <c:pt idx="18875">
                  <c:v>0.23546823463149699</c:v>
                </c:pt>
                <c:pt idx="18876">
                  <c:v>0.23310883764270299</c:v>
                </c:pt>
                <c:pt idx="18877">
                  <c:v>0.138071126560703</c:v>
                </c:pt>
                <c:pt idx="18878">
                  <c:v>9.2284557324703004E-2</c:v>
                </c:pt>
                <c:pt idx="18879">
                  <c:v>0.16597779599659601</c:v>
                </c:pt>
                <c:pt idx="18880">
                  <c:v>0.26854364906188199</c:v>
                </c:pt>
                <c:pt idx="18881">
                  <c:v>0.25422838129432501</c:v>
                </c:pt>
                <c:pt idx="18882">
                  <c:v>0.144502947984918</c:v>
                </c:pt>
                <c:pt idx="18883">
                  <c:v>7.3416708092494704E-2</c:v>
                </c:pt>
                <c:pt idx="18884">
                  <c:v>0.116023639871926</c:v>
                </c:pt>
                <c:pt idx="18885">
                  <c:v>0.19572676188937499</c:v>
                </c:pt>
                <c:pt idx="18886">
                  <c:v>0.187073367120518</c:v>
                </c:pt>
                <c:pt idx="18887">
                  <c:v>8.1655966825380205E-2</c:v>
                </c:pt>
                <c:pt idx="18888">
                  <c:v>1.79613729374636E-2</c:v>
                </c:pt>
                <c:pt idx="18889">
                  <c:v>7.6468526108854407E-2</c:v>
                </c:pt>
                <c:pt idx="18890">
                  <c:v>0.14381631978034101</c:v>
                </c:pt>
                <c:pt idx="18891">
                  <c:v>8.5725435434014202E-2</c:v>
                </c:pt>
                <c:pt idx="18892">
                  <c:v>-3.6108915973755901E-2</c:v>
                </c:pt>
                <c:pt idx="18893">
                  <c:v>-6.5179743811654506E-2</c:v>
                </c:pt>
                <c:pt idx="18894">
                  <c:v>1.2435654660436E-2</c:v>
                </c:pt>
                <c:pt idx="18895">
                  <c:v>4.2040685763495803E-2</c:v>
                </c:pt>
                <c:pt idx="18896">
                  <c:v>-4.6792000078312398E-2</c:v>
                </c:pt>
                <c:pt idx="18897">
                  <c:v>-0.138211811656788</c:v>
                </c:pt>
                <c:pt idx="18898">
                  <c:v>-0.119142232524581</c:v>
                </c:pt>
                <c:pt idx="18899">
                  <c:v>-6.3174793990640396E-2</c:v>
                </c:pt>
                <c:pt idx="18900">
                  <c:v>-9.229654433949E-2</c:v>
                </c:pt>
                <c:pt idx="18901">
                  <c:v>-0.19261409854044501</c:v>
                </c:pt>
                <c:pt idx="18902">
                  <c:v>-0.247088244344666</c:v>
                </c:pt>
                <c:pt idx="18903">
                  <c:v>-0.21217431024172101</c:v>
                </c:pt>
                <c:pt idx="18904">
                  <c:v>-0.163393861469842</c:v>
                </c:pt>
                <c:pt idx="18905">
                  <c:v>-0.20014327721833</c:v>
                </c:pt>
                <c:pt idx="18906">
                  <c:v>-0.28226355990688001</c:v>
                </c:pt>
                <c:pt idx="18907">
                  <c:v>-0.31738895470124301</c:v>
                </c:pt>
                <c:pt idx="18908">
                  <c:v>-0.28538302402768001</c:v>
                </c:pt>
                <c:pt idx="18909">
                  <c:v>-0.27045273781322898</c:v>
                </c:pt>
                <c:pt idx="18910">
                  <c:v>-0.33402322487563602</c:v>
                </c:pt>
                <c:pt idx="18911">
                  <c:v>-0.41232946758066102</c:v>
                </c:pt>
                <c:pt idx="18912">
                  <c:v>-0.43837283412705103</c:v>
                </c:pt>
                <c:pt idx="18913">
                  <c:v>-0.43167256583652103</c:v>
                </c:pt>
                <c:pt idx="18914">
                  <c:v>-0.44852712707682901</c:v>
                </c:pt>
                <c:pt idx="18915">
                  <c:v>-0.50574174193653199</c:v>
                </c:pt>
                <c:pt idx="18916">
                  <c:v>-0.53873167178539905</c:v>
                </c:pt>
                <c:pt idx="18917">
                  <c:v>-0.52874924651592803</c:v>
                </c:pt>
                <c:pt idx="18918">
                  <c:v>-0.518007554869512</c:v>
                </c:pt>
                <c:pt idx="18919">
                  <c:v>-0.557909618105497</c:v>
                </c:pt>
                <c:pt idx="18920">
                  <c:v>-0.63139783792064397</c:v>
                </c:pt>
                <c:pt idx="18921">
                  <c:v>-0.67677763508822797</c:v>
                </c:pt>
                <c:pt idx="18922">
                  <c:v>-0.68081487408022601</c:v>
                </c:pt>
                <c:pt idx="18923">
                  <c:v>-0.68513237679883299</c:v>
                </c:pt>
                <c:pt idx="18924">
                  <c:v>-0.71587338714039095</c:v>
                </c:pt>
                <c:pt idx="18925">
                  <c:v>-0.75923272709957201</c:v>
                </c:pt>
                <c:pt idx="18926">
                  <c:v>-0.77471871294631001</c:v>
                </c:pt>
                <c:pt idx="18927">
                  <c:v>-0.765421910451351</c:v>
                </c:pt>
                <c:pt idx="18928">
                  <c:v>-0.76535011288660804</c:v>
                </c:pt>
                <c:pt idx="18929">
                  <c:v>-0.78205020682582904</c:v>
                </c:pt>
                <c:pt idx="18930">
                  <c:v>-0.789948567573731</c:v>
                </c:pt>
                <c:pt idx="18931">
                  <c:v>-0.77938318656282402</c:v>
                </c:pt>
                <c:pt idx="18932">
                  <c:v>-0.77244714930361602</c:v>
                </c:pt>
                <c:pt idx="18933">
                  <c:v>-0.78943088358297997</c:v>
                </c:pt>
                <c:pt idx="18934">
                  <c:v>-0.808710465077211</c:v>
                </c:pt>
                <c:pt idx="18935">
                  <c:v>-0.79508670688386396</c:v>
                </c:pt>
                <c:pt idx="18936">
                  <c:v>-0.75249800424324997</c:v>
                </c:pt>
                <c:pt idx="18937">
                  <c:v>-0.73895574874060799</c:v>
                </c:pt>
                <c:pt idx="18938">
                  <c:v>-0.75053223165838201</c:v>
                </c:pt>
                <c:pt idx="18939">
                  <c:v>-0.75219594129720202</c:v>
                </c:pt>
                <c:pt idx="18940">
                  <c:v>-0.71957214668611802</c:v>
                </c:pt>
                <c:pt idx="18941">
                  <c:v>-0.68525147588505297</c:v>
                </c:pt>
                <c:pt idx="18942">
                  <c:v>-0.68344528706137397</c:v>
                </c:pt>
                <c:pt idx="18943">
                  <c:v>-0.70596627264475798</c:v>
                </c:pt>
                <c:pt idx="18944">
                  <c:v>-0.71038259422226702</c:v>
                </c:pt>
                <c:pt idx="18945">
                  <c:v>-0.68861765385696505</c:v>
                </c:pt>
                <c:pt idx="18946">
                  <c:v>-0.67195026285705195</c:v>
                </c:pt>
                <c:pt idx="18947">
                  <c:v>-0.68523183503020801</c:v>
                </c:pt>
                <c:pt idx="18948">
                  <c:v>-0.70039696331156098</c:v>
                </c:pt>
                <c:pt idx="18949">
                  <c:v>-0.70596723074703505</c:v>
                </c:pt>
                <c:pt idx="18950">
                  <c:v>-0.691693506463536</c:v>
                </c:pt>
                <c:pt idx="18951">
                  <c:v>-0.68735511890827095</c:v>
                </c:pt>
                <c:pt idx="18952">
                  <c:v>-0.70096997893386903</c:v>
                </c:pt>
                <c:pt idx="18953">
                  <c:v>-0.706630520941814</c:v>
                </c:pt>
                <c:pt idx="18954">
                  <c:v>-0.69857016168293695</c:v>
                </c:pt>
                <c:pt idx="18955">
                  <c:v>-0.69019084264149899</c:v>
                </c:pt>
                <c:pt idx="18956">
                  <c:v>-0.694708069061448</c:v>
                </c:pt>
                <c:pt idx="18957">
                  <c:v>-0.70317078007997202</c:v>
                </c:pt>
                <c:pt idx="18958">
                  <c:v>-0.69277303651807598</c:v>
                </c:pt>
                <c:pt idx="18959">
                  <c:v>-0.67534091927183204</c:v>
                </c:pt>
                <c:pt idx="18960">
                  <c:v>-0.67201924410886704</c:v>
                </c:pt>
                <c:pt idx="18961">
                  <c:v>-0.67500064648334002</c:v>
                </c:pt>
                <c:pt idx="18962">
                  <c:v>-0.66611293935972005</c:v>
                </c:pt>
                <c:pt idx="18963">
                  <c:v>-0.653550681808724</c:v>
                </c:pt>
                <c:pt idx="18964">
                  <c:v>-0.64862874891031197</c:v>
                </c:pt>
                <c:pt idx="18965">
                  <c:v>-0.65334621475642496</c:v>
                </c:pt>
                <c:pt idx="18966">
                  <c:v>-0.65428246662929701</c:v>
                </c:pt>
                <c:pt idx="18967">
                  <c:v>-0.64395018163193596</c:v>
                </c:pt>
                <c:pt idx="18968">
                  <c:v>-0.63661999189724805</c:v>
                </c:pt>
                <c:pt idx="18969">
                  <c:v>-0.63788487621724199</c:v>
                </c:pt>
                <c:pt idx="18970">
                  <c:v>-0.63833158192053896</c:v>
                </c:pt>
                <c:pt idx="18971">
                  <c:v>-0.63002748159351496</c:v>
                </c:pt>
                <c:pt idx="18972">
                  <c:v>-0.62093877427594102</c:v>
                </c:pt>
                <c:pt idx="18973">
                  <c:v>-0.61942461434733698</c:v>
                </c:pt>
                <c:pt idx="18974">
                  <c:v>-0.61648001709437406</c:v>
                </c:pt>
                <c:pt idx="18975">
                  <c:v>-0.60823249598445195</c:v>
                </c:pt>
                <c:pt idx="18976">
                  <c:v>-0.59476576325692998</c:v>
                </c:pt>
                <c:pt idx="18977">
                  <c:v>-0.58872434949807895</c:v>
                </c:pt>
                <c:pt idx="18978">
                  <c:v>-0.58834645538479402</c:v>
                </c:pt>
                <c:pt idx="18979">
                  <c:v>-0.58160731487652095</c:v>
                </c:pt>
                <c:pt idx="18980">
                  <c:v>-0.57428325520550005</c:v>
                </c:pt>
                <c:pt idx="18981">
                  <c:v>-0.572877580955093</c:v>
                </c:pt>
                <c:pt idx="18982">
                  <c:v>-0.574162707829316</c:v>
                </c:pt>
                <c:pt idx="18983">
                  <c:v>-0.57027506474997802</c:v>
                </c:pt>
                <c:pt idx="18984">
                  <c:v>-0.56259455735911901</c:v>
                </c:pt>
                <c:pt idx="18985">
                  <c:v>-0.55880033284685704</c:v>
                </c:pt>
                <c:pt idx="18986">
                  <c:v>-0.55547241898634003</c:v>
                </c:pt>
                <c:pt idx="18987">
                  <c:v>-0.55119189140873404</c:v>
                </c:pt>
                <c:pt idx="18988">
                  <c:v>-0.54346831224165704</c:v>
                </c:pt>
                <c:pt idx="18989">
                  <c:v>-0.53613225395611097</c:v>
                </c:pt>
                <c:pt idx="18990">
                  <c:v>-0.53462981095662998</c:v>
                </c:pt>
                <c:pt idx="18991">
                  <c:v>-0.53458083903987497</c:v>
                </c:pt>
                <c:pt idx="18992">
                  <c:v>-0.52960257821985102</c:v>
                </c:pt>
                <c:pt idx="18993">
                  <c:v>-0.525161930750073</c:v>
                </c:pt>
                <c:pt idx="18994">
                  <c:v>-0.52508859626661297</c:v>
                </c:pt>
                <c:pt idx="18995">
                  <c:v>-0.52307183627266296</c:v>
                </c:pt>
                <c:pt idx="18996">
                  <c:v>-0.51858849333089496</c:v>
                </c:pt>
                <c:pt idx="18997">
                  <c:v>-0.51547708844265105</c:v>
                </c:pt>
                <c:pt idx="18998">
                  <c:v>-0.51336339092813399</c:v>
                </c:pt>
                <c:pt idx="18999">
                  <c:v>-0.50985973015573904</c:v>
                </c:pt>
                <c:pt idx="19000">
                  <c:v>-0.50558643570107598</c:v>
                </c:pt>
                <c:pt idx="19001">
                  <c:v>-0.50074350573134996</c:v>
                </c:pt>
                <c:pt idx="19002">
                  <c:v>-0.49630118604358098</c:v>
                </c:pt>
                <c:pt idx="19003">
                  <c:v>-0.49251278226603201</c:v>
                </c:pt>
                <c:pt idx="19004">
                  <c:v>-0.486764516827349</c:v>
                </c:pt>
                <c:pt idx="19005">
                  <c:v>-0.48040009028420599</c:v>
                </c:pt>
                <c:pt idx="19006">
                  <c:v>-0.47643831817893501</c:v>
                </c:pt>
                <c:pt idx="19007">
                  <c:v>-0.47841275145336198</c:v>
                </c:pt>
                <c:pt idx="19008">
                  <c:v>-0.47777377678738697</c:v>
                </c:pt>
                <c:pt idx="19009">
                  <c:v>-0.47619332768653</c:v>
                </c:pt>
                <c:pt idx="19010">
                  <c:v>-0.47860703175206198</c:v>
                </c:pt>
                <c:pt idx="19011">
                  <c:v>-0.47920534201182302</c:v>
                </c:pt>
                <c:pt idx="19012">
                  <c:v>-0.47890487155905198</c:v>
                </c:pt>
                <c:pt idx="19013">
                  <c:v>-0.47508567530081702</c:v>
                </c:pt>
                <c:pt idx="19014">
                  <c:v>-0.47136435274302302</c:v>
                </c:pt>
                <c:pt idx="19015">
                  <c:v>-0.47437708563904801</c:v>
                </c:pt>
                <c:pt idx="19016">
                  <c:v>-0.47431417914958701</c:v>
                </c:pt>
                <c:pt idx="19017">
                  <c:v>-0.46532790494751403</c:v>
                </c:pt>
                <c:pt idx="19018">
                  <c:v>-0.45913487787214502</c:v>
                </c:pt>
                <c:pt idx="19019">
                  <c:v>-0.456557183200203</c:v>
                </c:pt>
                <c:pt idx="19020">
                  <c:v>-0.45853997020242299</c:v>
                </c:pt>
                <c:pt idx="19021">
                  <c:v>-0.45501875830612398</c:v>
                </c:pt>
                <c:pt idx="19022">
                  <c:v>-0.44863447091358899</c:v>
                </c:pt>
                <c:pt idx="19023">
                  <c:v>-0.44620472537059103</c:v>
                </c:pt>
                <c:pt idx="19024">
                  <c:v>-0.44368983306532001</c:v>
                </c:pt>
                <c:pt idx="19025">
                  <c:v>-0.44105154702009403</c:v>
                </c:pt>
                <c:pt idx="19026">
                  <c:v>-0.43717013285885198</c:v>
                </c:pt>
                <c:pt idx="19027">
                  <c:v>-0.42148219061567699</c:v>
                </c:pt>
                <c:pt idx="19028">
                  <c:v>-0.39995286183955098</c:v>
                </c:pt>
                <c:pt idx="19029">
                  <c:v>-0.39368631084619199</c:v>
                </c:pt>
                <c:pt idx="19030">
                  <c:v>-0.39233233416888402</c:v>
                </c:pt>
                <c:pt idx="19031">
                  <c:v>-0.38069450264555299</c:v>
                </c:pt>
                <c:pt idx="19032">
                  <c:v>-0.363405383045176</c:v>
                </c:pt>
                <c:pt idx="19033">
                  <c:v>-0.33861897368774402</c:v>
                </c:pt>
                <c:pt idx="19034">
                  <c:v>-0.32420673767640501</c:v>
                </c:pt>
                <c:pt idx="19035">
                  <c:v>-0.34382214930462801</c:v>
                </c:pt>
                <c:pt idx="19036">
                  <c:v>-0.37723189003563101</c:v>
                </c:pt>
                <c:pt idx="19037">
                  <c:v>-0.39836902620814302</c:v>
                </c:pt>
                <c:pt idx="19038">
                  <c:v>-0.369962349725312</c:v>
                </c:pt>
                <c:pt idx="19039">
                  <c:v>-0.32683456533726402</c:v>
                </c:pt>
                <c:pt idx="19040">
                  <c:v>-0.32073461152987098</c:v>
                </c:pt>
                <c:pt idx="19041">
                  <c:v>-0.370862777697198</c:v>
                </c:pt>
                <c:pt idx="19042">
                  <c:v>-0.40054364889334598</c:v>
                </c:pt>
                <c:pt idx="19043">
                  <c:v>-0.372409712451371</c:v>
                </c:pt>
                <c:pt idx="19044">
                  <c:v>-0.34287746325060198</c:v>
                </c:pt>
                <c:pt idx="19045">
                  <c:v>-0.35857536665574202</c:v>
                </c:pt>
                <c:pt idx="19046">
                  <c:v>-0.380870771871059</c:v>
                </c:pt>
                <c:pt idx="19047">
                  <c:v>-0.35358319085747703</c:v>
                </c:pt>
                <c:pt idx="19048">
                  <c:v>-0.31156368206512702</c:v>
                </c:pt>
                <c:pt idx="19049">
                  <c:v>-0.31329450400264103</c:v>
                </c:pt>
                <c:pt idx="19050">
                  <c:v>-0.32617806682074502</c:v>
                </c:pt>
                <c:pt idx="19051">
                  <c:v>-0.31810022378903102</c:v>
                </c:pt>
                <c:pt idx="19052">
                  <c:v>-0.321786761967018</c:v>
                </c:pt>
                <c:pt idx="19053">
                  <c:v>-0.33036749852152503</c:v>
                </c:pt>
                <c:pt idx="19054">
                  <c:v>-0.2983075018968</c:v>
                </c:pt>
                <c:pt idx="19055">
                  <c:v>-0.27225295672098998</c:v>
                </c:pt>
                <c:pt idx="19056">
                  <c:v>-0.31306638718171997</c:v>
                </c:pt>
                <c:pt idx="19057">
                  <c:v>-0.36869100212865602</c:v>
                </c:pt>
                <c:pt idx="19058">
                  <c:v>-0.36095251150263102</c:v>
                </c:pt>
                <c:pt idx="19059">
                  <c:v>-0.33523130967364501</c:v>
                </c:pt>
                <c:pt idx="19060">
                  <c:v>-0.35976806414714702</c:v>
                </c:pt>
                <c:pt idx="19061">
                  <c:v>-0.39979467923904999</c:v>
                </c:pt>
                <c:pt idx="19062">
                  <c:v>-0.40507784538507902</c:v>
                </c:pt>
                <c:pt idx="19063">
                  <c:v>-0.38503222767934597</c:v>
                </c:pt>
                <c:pt idx="19064">
                  <c:v>-0.39434191027237298</c:v>
                </c:pt>
                <c:pt idx="19065">
                  <c:v>-0.42377535375055603</c:v>
                </c:pt>
                <c:pt idx="19066">
                  <c:v>-0.43430057956618301</c:v>
                </c:pt>
                <c:pt idx="19067">
                  <c:v>-0.42010232579400503</c:v>
                </c:pt>
                <c:pt idx="19068">
                  <c:v>-0.42445702783101003</c:v>
                </c:pt>
                <c:pt idx="19069">
                  <c:v>-0.46044385070769001</c:v>
                </c:pt>
                <c:pt idx="19070">
                  <c:v>-0.47880197268847202</c:v>
                </c:pt>
                <c:pt idx="19071">
                  <c:v>-0.462123564751237</c:v>
                </c:pt>
                <c:pt idx="19072">
                  <c:v>-0.460377198251535</c:v>
                </c:pt>
                <c:pt idx="19073">
                  <c:v>-0.48481463672629799</c:v>
                </c:pt>
                <c:pt idx="19074">
                  <c:v>-0.51429155133885696</c:v>
                </c:pt>
                <c:pt idx="19075">
                  <c:v>-0.51497418004569695</c:v>
                </c:pt>
                <c:pt idx="19076">
                  <c:v>-0.50545323299615996</c:v>
                </c:pt>
                <c:pt idx="19077">
                  <c:v>-0.52734136200984905</c:v>
                </c:pt>
                <c:pt idx="19078">
                  <c:v>-0.55877131155546</c:v>
                </c:pt>
                <c:pt idx="19079">
                  <c:v>-0.55369049450382501</c:v>
                </c:pt>
                <c:pt idx="19080">
                  <c:v>-0.52548002542232497</c:v>
                </c:pt>
                <c:pt idx="19081">
                  <c:v>-0.54019794091357198</c:v>
                </c:pt>
                <c:pt idx="19082">
                  <c:v>-0.574511573160151</c:v>
                </c:pt>
                <c:pt idx="19083">
                  <c:v>-0.58888766375517299</c:v>
                </c:pt>
                <c:pt idx="19084">
                  <c:v>-0.56664437813677104</c:v>
                </c:pt>
                <c:pt idx="19085">
                  <c:v>-0.55561972097265699</c:v>
                </c:pt>
                <c:pt idx="19086">
                  <c:v>-0.56924842027589695</c:v>
                </c:pt>
                <c:pt idx="19087">
                  <c:v>-0.57663370400302905</c:v>
                </c:pt>
                <c:pt idx="19088">
                  <c:v>-0.55411206190422002</c:v>
                </c:pt>
                <c:pt idx="19089">
                  <c:v>-0.53422719461133195</c:v>
                </c:pt>
                <c:pt idx="19090">
                  <c:v>-0.53981507783549798</c:v>
                </c:pt>
                <c:pt idx="19091">
                  <c:v>-0.52845687291710397</c:v>
                </c:pt>
                <c:pt idx="19092">
                  <c:v>-0.50054382573938405</c:v>
                </c:pt>
                <c:pt idx="19093">
                  <c:v>-0.49543472031189101</c:v>
                </c:pt>
                <c:pt idx="19094">
                  <c:v>-0.51826051871603296</c:v>
                </c:pt>
                <c:pt idx="19095">
                  <c:v>-0.49104606817456897</c:v>
                </c:pt>
                <c:pt idx="19096">
                  <c:v>-0.42874967376491202</c:v>
                </c:pt>
                <c:pt idx="19097">
                  <c:v>-0.401767871134183</c:v>
                </c:pt>
                <c:pt idx="19098">
                  <c:v>-0.42330474426853398</c:v>
                </c:pt>
                <c:pt idx="19099">
                  <c:v>-0.44381929801124897</c:v>
                </c:pt>
                <c:pt idx="19100">
                  <c:v>-0.41522267525650097</c:v>
                </c:pt>
                <c:pt idx="19101">
                  <c:v>-0.35952767639059802</c:v>
                </c:pt>
                <c:pt idx="19102">
                  <c:v>-0.31730766498532098</c:v>
                </c:pt>
                <c:pt idx="19103">
                  <c:v>-0.32057511048895998</c:v>
                </c:pt>
                <c:pt idx="19104">
                  <c:v>-0.34608695666329897</c:v>
                </c:pt>
                <c:pt idx="19105">
                  <c:v>-0.33523305178692903</c:v>
                </c:pt>
                <c:pt idx="19106">
                  <c:v>-0.272755190001021</c:v>
                </c:pt>
                <c:pt idx="19107">
                  <c:v>-0.239008290883475</c:v>
                </c:pt>
                <c:pt idx="19108">
                  <c:v>-0.27887877189857502</c:v>
                </c:pt>
                <c:pt idx="19109">
                  <c:v>-0.34524067305807099</c:v>
                </c:pt>
                <c:pt idx="19110">
                  <c:v>-0.30557178773455002</c:v>
                </c:pt>
                <c:pt idx="19111">
                  <c:v>-0.22591035949747601</c:v>
                </c:pt>
                <c:pt idx="19112">
                  <c:v>-0.23451669660056501</c:v>
                </c:pt>
                <c:pt idx="19113">
                  <c:v>-0.32784658014517698</c:v>
                </c:pt>
                <c:pt idx="19114">
                  <c:v>-0.378374929049755</c:v>
                </c:pt>
                <c:pt idx="19115">
                  <c:v>-0.37564407775815301</c:v>
                </c:pt>
                <c:pt idx="19116">
                  <c:v>-0.33382327232936798</c:v>
                </c:pt>
                <c:pt idx="19117">
                  <c:v>-0.31895254536166801</c:v>
                </c:pt>
                <c:pt idx="19118">
                  <c:v>-0.321513068989986</c:v>
                </c:pt>
                <c:pt idx="19119">
                  <c:v>-0.33984327029617101</c:v>
                </c:pt>
                <c:pt idx="19120">
                  <c:v>-0.347046880250104</c:v>
                </c:pt>
                <c:pt idx="19121">
                  <c:v>-0.34272675197996699</c:v>
                </c:pt>
                <c:pt idx="19122">
                  <c:v>-0.32272472511289102</c:v>
                </c:pt>
                <c:pt idx="19123">
                  <c:v>-0.30497909969886899</c:v>
                </c:pt>
                <c:pt idx="19124">
                  <c:v>-0.32660927575562898</c:v>
                </c:pt>
                <c:pt idx="19125">
                  <c:v>-0.34795600760619999</c:v>
                </c:pt>
                <c:pt idx="19126">
                  <c:v>-0.32221219307800197</c:v>
                </c:pt>
                <c:pt idx="19127">
                  <c:v>-0.27042541334111497</c:v>
                </c:pt>
                <c:pt idx="19128">
                  <c:v>-0.27857497100407602</c:v>
                </c:pt>
                <c:pt idx="19129">
                  <c:v>-0.37713924198601401</c:v>
                </c:pt>
                <c:pt idx="19130">
                  <c:v>-0.49218735086117199</c:v>
                </c:pt>
                <c:pt idx="19131">
                  <c:v>-0.51009558880207295</c:v>
                </c:pt>
                <c:pt idx="19132">
                  <c:v>-0.47073371721898999</c:v>
                </c:pt>
                <c:pt idx="19133">
                  <c:v>-0.53918193965222305</c:v>
                </c:pt>
                <c:pt idx="19134">
                  <c:v>-0.67175122274528498</c:v>
                </c:pt>
                <c:pt idx="19135">
                  <c:v>-0.696915093802147</c:v>
                </c:pt>
                <c:pt idx="19136">
                  <c:v>-0.65054656609487405</c:v>
                </c:pt>
                <c:pt idx="19137">
                  <c:v>-0.68621550820441202</c:v>
                </c:pt>
                <c:pt idx="19138">
                  <c:v>-0.77596873316139103</c:v>
                </c:pt>
                <c:pt idx="19139">
                  <c:v>-0.84782802183315198</c:v>
                </c:pt>
                <c:pt idx="19140">
                  <c:v>-0.88626328612588101</c:v>
                </c:pt>
                <c:pt idx="19141">
                  <c:v>-0.87742692578137804</c:v>
                </c:pt>
                <c:pt idx="19142">
                  <c:v>-0.82772240642057604</c:v>
                </c:pt>
                <c:pt idx="19143">
                  <c:v>-0.823834018641179</c:v>
                </c:pt>
                <c:pt idx="19144">
                  <c:v>-0.91984188106565001</c:v>
                </c:pt>
                <c:pt idx="19145">
                  <c:v>-0.98682400166251205</c:v>
                </c:pt>
                <c:pt idx="19146">
                  <c:v>-0.93459577982426301</c:v>
                </c:pt>
                <c:pt idx="19147">
                  <c:v>-0.88564147025573403</c:v>
                </c:pt>
                <c:pt idx="19148">
                  <c:v>-0.93143476590461205</c:v>
                </c:pt>
                <c:pt idx="19149">
                  <c:v>-0.96165038103626399</c:v>
                </c:pt>
                <c:pt idx="19150">
                  <c:v>-0.94000288816567901</c:v>
                </c:pt>
                <c:pt idx="19151">
                  <c:v>-0.93968186288932998</c:v>
                </c:pt>
                <c:pt idx="19152">
                  <c:v>-0.99091284655003098</c:v>
                </c:pt>
                <c:pt idx="19153">
                  <c:v>-1.01784901912924</c:v>
                </c:pt>
                <c:pt idx="19154">
                  <c:v>-1.0037790685866499</c:v>
                </c:pt>
                <c:pt idx="19155">
                  <c:v>-1.0401045889870999</c:v>
                </c:pt>
                <c:pt idx="19156">
                  <c:v>-1.06896928757842</c:v>
                </c:pt>
                <c:pt idx="19157">
                  <c:v>-1.1293812531804399</c:v>
                </c:pt>
                <c:pt idx="19158">
                  <c:v>-1.17445119176281</c:v>
                </c:pt>
                <c:pt idx="19159">
                  <c:v>-1.1486754138139099</c:v>
                </c:pt>
                <c:pt idx="19160">
                  <c:v>-1.1373751044447999</c:v>
                </c:pt>
                <c:pt idx="19161">
                  <c:v>-1.2442726943209801</c:v>
                </c:pt>
                <c:pt idx="19162">
                  <c:v>-1.375862703785</c:v>
                </c:pt>
                <c:pt idx="19163">
                  <c:v>-1.41443041245088</c:v>
                </c:pt>
                <c:pt idx="19164">
                  <c:v>-1.40099428708677</c:v>
                </c:pt>
                <c:pt idx="19165">
                  <c:v>-1.4534136640252699</c:v>
                </c:pt>
                <c:pt idx="19166">
                  <c:v>-1.5302813390702801</c:v>
                </c:pt>
                <c:pt idx="19167">
                  <c:v>-1.54165754291489</c:v>
                </c:pt>
                <c:pt idx="19168">
                  <c:v>-1.5191474450897999</c:v>
                </c:pt>
                <c:pt idx="19169">
                  <c:v>-1.59933251126295</c:v>
                </c:pt>
                <c:pt idx="19170">
                  <c:v>-1.7749430828044901</c:v>
                </c:pt>
                <c:pt idx="19171">
                  <c:v>-1.84963570735817</c:v>
                </c:pt>
                <c:pt idx="19172">
                  <c:v>-1.7365279815875501</c:v>
                </c:pt>
                <c:pt idx="19173">
                  <c:v>-1.6528432372867801</c:v>
                </c:pt>
                <c:pt idx="19174">
                  <c:v>-1.78070385248838</c:v>
                </c:pt>
                <c:pt idx="19175">
                  <c:v>-1.9644210992865401</c:v>
                </c:pt>
                <c:pt idx="19176">
                  <c:v>-1.92007100957113</c:v>
                </c:pt>
                <c:pt idx="19177">
                  <c:v>-1.72181761238169</c:v>
                </c:pt>
                <c:pt idx="19178">
                  <c:v>-1.7460146697655401</c:v>
                </c:pt>
                <c:pt idx="19179">
                  <c:v>-2.0417297368168699</c:v>
                </c:pt>
                <c:pt idx="19180">
                  <c:v>-2.17576561767273</c:v>
                </c:pt>
                <c:pt idx="19181">
                  <c:v>-1.90005340032198</c:v>
                </c:pt>
                <c:pt idx="19182">
                  <c:v>-1.53172195801985</c:v>
                </c:pt>
                <c:pt idx="19183">
                  <c:v>-1.54591651781365</c:v>
                </c:pt>
                <c:pt idx="19184">
                  <c:v>-1.88000325690137</c:v>
                </c:pt>
                <c:pt idx="19185">
                  <c:v>-2.0134274008375099</c:v>
                </c:pt>
                <c:pt idx="19186">
                  <c:v>-1.75221670417317</c:v>
                </c:pt>
                <c:pt idx="19187">
                  <c:v>-1.4466770327287499</c:v>
                </c:pt>
                <c:pt idx="19188">
                  <c:v>-1.4586538736272701</c:v>
                </c:pt>
                <c:pt idx="19189">
                  <c:v>-1.66319191844013</c:v>
                </c:pt>
                <c:pt idx="19190">
                  <c:v>-1.71107752476567</c:v>
                </c:pt>
                <c:pt idx="19191">
                  <c:v>-1.48612795557994</c:v>
                </c:pt>
                <c:pt idx="19192">
                  <c:v>-1.2876095698321699</c:v>
                </c:pt>
                <c:pt idx="19193">
                  <c:v>-1.34525981667445</c:v>
                </c:pt>
                <c:pt idx="19194">
                  <c:v>-1.5496920832790599</c:v>
                </c:pt>
                <c:pt idx="19195">
                  <c:v>-1.60205124718987</c:v>
                </c:pt>
                <c:pt idx="19196">
                  <c:v>-1.4487657847470801</c:v>
                </c:pt>
                <c:pt idx="19197">
                  <c:v>-1.3103122061563599</c:v>
                </c:pt>
                <c:pt idx="19198">
                  <c:v>-1.30566054489983</c:v>
                </c:pt>
                <c:pt idx="19199">
                  <c:v>-1.3979700610252599</c:v>
                </c:pt>
                <c:pt idx="19200">
                  <c:v>-1.4447671720631301</c:v>
                </c:pt>
                <c:pt idx="19201">
                  <c:v>-1.36701885788966</c:v>
                </c:pt>
                <c:pt idx="19202">
                  <c:v>-1.2085013443175401</c:v>
                </c:pt>
                <c:pt idx="19203">
                  <c:v>-1.09714705163958</c:v>
                </c:pt>
                <c:pt idx="19204">
                  <c:v>-1.1267720156027901</c:v>
                </c:pt>
                <c:pt idx="19205">
                  <c:v>-1.17768549662707</c:v>
                </c:pt>
                <c:pt idx="19206">
                  <c:v>-1.05269806677046</c:v>
                </c:pt>
                <c:pt idx="19207">
                  <c:v>-0.72020027929863695</c:v>
                </c:pt>
                <c:pt idx="19208">
                  <c:v>-0.52423207763627</c:v>
                </c:pt>
                <c:pt idx="19209">
                  <c:v>-0.66065606882557404</c:v>
                </c:pt>
                <c:pt idx="19210">
                  <c:v>-0.78309307703582898</c:v>
                </c:pt>
                <c:pt idx="19211">
                  <c:v>-0.55225535080961596</c:v>
                </c:pt>
                <c:pt idx="19212">
                  <c:v>-0.20808883915819301</c:v>
                </c:pt>
                <c:pt idx="19213">
                  <c:v>-0.15379342714868399</c:v>
                </c:pt>
                <c:pt idx="19214">
                  <c:v>-0.34432126972640698</c:v>
                </c:pt>
                <c:pt idx="19215">
                  <c:v>-0.37585074103549199</c:v>
                </c:pt>
                <c:pt idx="19216">
                  <c:v>-0.14544762367341901</c:v>
                </c:pt>
                <c:pt idx="19217">
                  <c:v>1.4636148115002299E-2</c:v>
                </c:pt>
                <c:pt idx="19218">
                  <c:v>-6.9220344422831204E-2</c:v>
                </c:pt>
                <c:pt idx="19219">
                  <c:v>-0.25667742796929299</c:v>
                </c:pt>
                <c:pt idx="19220">
                  <c:v>-0.28940619317063399</c:v>
                </c:pt>
                <c:pt idx="19221">
                  <c:v>-0.15485590353466699</c:v>
                </c:pt>
                <c:pt idx="19222">
                  <c:v>-0.10796707693828</c:v>
                </c:pt>
                <c:pt idx="19223">
                  <c:v>-0.28015445619783402</c:v>
                </c:pt>
                <c:pt idx="19224">
                  <c:v>-0.52158456583964596</c:v>
                </c:pt>
                <c:pt idx="19225">
                  <c:v>-0.59098198495010401</c:v>
                </c:pt>
                <c:pt idx="19226">
                  <c:v>-0.54427095089789601</c:v>
                </c:pt>
                <c:pt idx="19227">
                  <c:v>-0.62324911365629898</c:v>
                </c:pt>
                <c:pt idx="19228">
                  <c:v>-0.82973152597062905</c:v>
                </c:pt>
                <c:pt idx="19229">
                  <c:v>-0.95606429214876698</c:v>
                </c:pt>
                <c:pt idx="19230">
                  <c:v>-1.0138279324709101</c:v>
                </c:pt>
                <c:pt idx="19231">
                  <c:v>-1.0877072088527999</c:v>
                </c:pt>
                <c:pt idx="19232">
                  <c:v>-1.16577573673123</c:v>
                </c:pt>
                <c:pt idx="19233">
                  <c:v>-1.1827657811674599</c:v>
                </c:pt>
                <c:pt idx="19234">
                  <c:v>-1.2164853431026399</c:v>
                </c:pt>
                <c:pt idx="19235">
                  <c:v>-1.31915116338964</c:v>
                </c:pt>
                <c:pt idx="19236">
                  <c:v>-1.41982281990726</c:v>
                </c:pt>
                <c:pt idx="19237">
                  <c:v>-1.4295855898624501</c:v>
                </c:pt>
                <c:pt idx="19238">
                  <c:v>-1.42240858197647</c:v>
                </c:pt>
                <c:pt idx="19239">
                  <c:v>-1.53036216272209</c:v>
                </c:pt>
                <c:pt idx="19240">
                  <c:v>-1.7044412179475601</c:v>
                </c:pt>
                <c:pt idx="19241">
                  <c:v>-1.8375018116025199</c:v>
                </c:pt>
                <c:pt idx="19242">
                  <c:v>-1.91759778768462</c:v>
                </c:pt>
                <c:pt idx="19243">
                  <c:v>-1.98698893881163</c:v>
                </c:pt>
                <c:pt idx="19244">
                  <c:v>-2.0950131228753999</c:v>
                </c:pt>
                <c:pt idx="19245">
                  <c:v>-2.2092485051528801</c:v>
                </c:pt>
                <c:pt idx="19246">
                  <c:v>-2.2028370426046702</c:v>
                </c:pt>
                <c:pt idx="19247">
                  <c:v>-2.01880172233927</c:v>
                </c:pt>
                <c:pt idx="19248">
                  <c:v>-1.8928102612248601</c:v>
                </c:pt>
                <c:pt idx="19249">
                  <c:v>-1.9751819003517399</c:v>
                </c:pt>
                <c:pt idx="19250">
                  <c:v>-2.0500366264373802</c:v>
                </c:pt>
                <c:pt idx="19251">
                  <c:v>-1.8754942838311299</c:v>
                </c:pt>
                <c:pt idx="19252">
                  <c:v>-1.6325129817806201</c:v>
                </c:pt>
                <c:pt idx="19253">
                  <c:v>-1.6056070880195199</c:v>
                </c:pt>
                <c:pt idx="19254">
                  <c:v>-1.6549415308312501</c:v>
                </c:pt>
                <c:pt idx="19255">
                  <c:v>-1.52890453502209</c:v>
                </c:pt>
                <c:pt idx="19256">
                  <c:v>-1.3504403741856601</c:v>
                </c:pt>
                <c:pt idx="19257">
                  <c:v>-1.3438980656362101</c:v>
                </c:pt>
                <c:pt idx="19258">
                  <c:v>-1.4278847734696001</c:v>
                </c:pt>
                <c:pt idx="19259">
                  <c:v>-1.4301006105312599</c:v>
                </c:pt>
                <c:pt idx="19260">
                  <c:v>-1.3884158130308</c:v>
                </c:pt>
                <c:pt idx="19261">
                  <c:v>-1.3080386704496301</c:v>
                </c:pt>
                <c:pt idx="19262">
                  <c:v>-1.2774400628722999</c:v>
                </c:pt>
                <c:pt idx="19263">
                  <c:v>-1.3295507201272001</c:v>
                </c:pt>
                <c:pt idx="19264">
                  <c:v>-1.3410627772683199</c:v>
                </c:pt>
                <c:pt idx="19265">
                  <c:v>-1.2523125551024299</c:v>
                </c:pt>
                <c:pt idx="19266">
                  <c:v>-1.20787340017722</c:v>
                </c:pt>
                <c:pt idx="19267">
                  <c:v>-1.29949606471757</c:v>
                </c:pt>
                <c:pt idx="19268">
                  <c:v>-1.3977564279858199</c:v>
                </c:pt>
                <c:pt idx="19269">
                  <c:v>-1.3860766216126801</c:v>
                </c:pt>
                <c:pt idx="19270">
                  <c:v>-1.3801411129738299</c:v>
                </c:pt>
                <c:pt idx="19271">
                  <c:v>-1.4627140163943799</c:v>
                </c:pt>
                <c:pt idx="19272">
                  <c:v>-1.5322219564102899</c:v>
                </c:pt>
                <c:pt idx="19273">
                  <c:v>-1.5098732292269901</c:v>
                </c:pt>
                <c:pt idx="19274">
                  <c:v>-1.5072602291369299</c:v>
                </c:pt>
                <c:pt idx="19275">
                  <c:v>-1.5881622227237799</c:v>
                </c:pt>
                <c:pt idx="19276">
                  <c:v>-1.6355868651118599</c:v>
                </c:pt>
                <c:pt idx="19277">
                  <c:v>-1.62638728459029</c:v>
                </c:pt>
                <c:pt idx="19278">
                  <c:v>-1.6278394643001</c:v>
                </c:pt>
                <c:pt idx="19279">
                  <c:v>-1.6832293993771801</c:v>
                </c:pt>
                <c:pt idx="19280">
                  <c:v>-1.7598051061597699</c:v>
                </c:pt>
                <c:pt idx="19281">
                  <c:v>-1.77877104669192</c:v>
                </c:pt>
                <c:pt idx="19282">
                  <c:v>-1.749477775048</c:v>
                </c:pt>
                <c:pt idx="19283">
                  <c:v>-1.78569832200224</c:v>
                </c:pt>
                <c:pt idx="19284">
                  <c:v>-1.84153631368337</c:v>
                </c:pt>
                <c:pt idx="19285">
                  <c:v>-1.8244691315462001</c:v>
                </c:pt>
                <c:pt idx="19286">
                  <c:v>-1.79258182418868</c:v>
                </c:pt>
                <c:pt idx="19287">
                  <c:v>-1.8113919854027001</c:v>
                </c:pt>
                <c:pt idx="19288">
                  <c:v>-1.82650936627317</c:v>
                </c:pt>
                <c:pt idx="19289">
                  <c:v>-1.7769040783298899</c:v>
                </c:pt>
                <c:pt idx="19290">
                  <c:v>-1.69952965122888</c:v>
                </c:pt>
                <c:pt idx="19291">
                  <c:v>-1.6798541715614801</c:v>
                </c:pt>
                <c:pt idx="19292">
                  <c:v>-1.6883963346017401</c:v>
                </c:pt>
                <c:pt idx="19293">
                  <c:v>-1.65190666064043</c:v>
                </c:pt>
                <c:pt idx="19294">
                  <c:v>-1.5669047728996399</c:v>
                </c:pt>
                <c:pt idx="19295">
                  <c:v>-1.4858647711001201</c:v>
                </c:pt>
                <c:pt idx="19296">
                  <c:v>-1.44586269963929</c:v>
                </c:pt>
                <c:pt idx="19297">
                  <c:v>-1.42050462056113</c:v>
                </c:pt>
                <c:pt idx="19298">
                  <c:v>-1.38786552394296</c:v>
                </c:pt>
                <c:pt idx="19299">
                  <c:v>-1.31085957848594</c:v>
                </c:pt>
                <c:pt idx="19300">
                  <c:v>-1.21615936339264</c:v>
                </c:pt>
                <c:pt idx="19301">
                  <c:v>-1.2038107572149599</c:v>
                </c:pt>
                <c:pt idx="19302">
                  <c:v>-1.29711713353199</c:v>
                </c:pt>
                <c:pt idx="19303">
                  <c:v>-1.30261588325686</c:v>
                </c:pt>
                <c:pt idx="19304">
                  <c:v>-1.11671401255273</c:v>
                </c:pt>
                <c:pt idx="19305">
                  <c:v>-0.93959979695000495</c:v>
                </c:pt>
                <c:pt idx="19306">
                  <c:v>-0.97580503004780805</c:v>
                </c:pt>
                <c:pt idx="19307">
                  <c:v>-1.1069075031990101</c:v>
                </c:pt>
                <c:pt idx="19308">
                  <c:v>-1.11642405828723</c:v>
                </c:pt>
                <c:pt idx="19309">
                  <c:v>-1.03227251276962</c:v>
                </c:pt>
                <c:pt idx="19310">
                  <c:v>-1.0048194372142201</c:v>
                </c:pt>
                <c:pt idx="19311">
                  <c:v>-1.0120244551483699</c:v>
                </c:pt>
                <c:pt idx="19312">
                  <c:v>-0.96760512470757398</c:v>
                </c:pt>
                <c:pt idx="19313">
                  <c:v>-0.93916356983410698</c:v>
                </c:pt>
                <c:pt idx="19314">
                  <c:v>-1.01516806401809</c:v>
                </c:pt>
                <c:pt idx="19315">
                  <c:v>-1.0863509181542099</c:v>
                </c:pt>
                <c:pt idx="19316">
                  <c:v>-1.0781810908415801</c:v>
                </c:pt>
                <c:pt idx="19317">
                  <c:v>-1.08792066690182</c:v>
                </c:pt>
                <c:pt idx="19318">
                  <c:v>-1.09440879371911</c:v>
                </c:pt>
                <c:pt idx="19319">
                  <c:v>-1.02508081157452</c:v>
                </c:pt>
                <c:pt idx="19320">
                  <c:v>-0.980618777350173</c:v>
                </c:pt>
                <c:pt idx="19321">
                  <c:v>-1.02668406898874</c:v>
                </c:pt>
                <c:pt idx="19322">
                  <c:v>-1.0705756782488101</c:v>
                </c:pt>
                <c:pt idx="19323">
                  <c:v>-1.0257792016885701</c:v>
                </c:pt>
                <c:pt idx="19324">
                  <c:v>-0.87635643900662696</c:v>
                </c:pt>
                <c:pt idx="19325">
                  <c:v>-0.74618556429635396</c:v>
                </c:pt>
                <c:pt idx="19326">
                  <c:v>-0.72008612270431605</c:v>
                </c:pt>
                <c:pt idx="19327">
                  <c:v>-0.72956153067400398</c:v>
                </c:pt>
                <c:pt idx="19328">
                  <c:v>-0.63892357057318305</c:v>
                </c:pt>
                <c:pt idx="19329">
                  <c:v>-0.48350268323241602</c:v>
                </c:pt>
                <c:pt idx="19330">
                  <c:v>-0.38483115945581398</c:v>
                </c:pt>
                <c:pt idx="19331">
                  <c:v>-0.37810353690503001</c:v>
                </c:pt>
                <c:pt idx="19332">
                  <c:v>-0.39966104249842199</c:v>
                </c:pt>
                <c:pt idx="19333">
                  <c:v>-0.35637994034124099</c:v>
                </c:pt>
                <c:pt idx="19334">
                  <c:v>-0.29241355624475301</c:v>
                </c:pt>
                <c:pt idx="19335">
                  <c:v>-0.29249239548306599</c:v>
                </c:pt>
                <c:pt idx="19336">
                  <c:v>-0.37537801032328799</c:v>
                </c:pt>
                <c:pt idx="19337">
                  <c:v>-0.500694127813062</c:v>
                </c:pt>
                <c:pt idx="19338">
                  <c:v>-0.58996058450151101</c:v>
                </c:pt>
                <c:pt idx="19339">
                  <c:v>-0.59336763136033699</c:v>
                </c:pt>
                <c:pt idx="19340">
                  <c:v>-0.51104607760947796</c:v>
                </c:pt>
                <c:pt idx="19341">
                  <c:v>-0.46954211810353202</c:v>
                </c:pt>
                <c:pt idx="19342">
                  <c:v>-0.559895966997771</c:v>
                </c:pt>
                <c:pt idx="19343">
                  <c:v>-0.66860348847956097</c:v>
                </c:pt>
                <c:pt idx="19344">
                  <c:v>-0.60918895178247101</c:v>
                </c:pt>
                <c:pt idx="19345">
                  <c:v>-0.49719400141842102</c:v>
                </c:pt>
                <c:pt idx="19346">
                  <c:v>-0.53692902148611599</c:v>
                </c:pt>
                <c:pt idx="19347">
                  <c:v>-0.69660112889141601</c:v>
                </c:pt>
                <c:pt idx="19348">
                  <c:v>-0.71105998185112096</c:v>
                </c:pt>
                <c:pt idx="19349">
                  <c:v>-0.53918512179112099</c:v>
                </c:pt>
                <c:pt idx="19350">
                  <c:v>-0.41727996787705002</c:v>
                </c:pt>
                <c:pt idx="19351">
                  <c:v>-0.55642985700049497</c:v>
                </c:pt>
                <c:pt idx="19352">
                  <c:v>-0.78209808338979703</c:v>
                </c:pt>
                <c:pt idx="19353">
                  <c:v>-0.77976752415133799</c:v>
                </c:pt>
                <c:pt idx="19354">
                  <c:v>-0.61456068281506704</c:v>
                </c:pt>
                <c:pt idx="19355">
                  <c:v>-0.62927152043908996</c:v>
                </c:pt>
                <c:pt idx="19356">
                  <c:v>-0.83802608335795903</c:v>
                </c:pt>
                <c:pt idx="19357">
                  <c:v>-0.92697076649562804</c:v>
                </c:pt>
                <c:pt idx="19358">
                  <c:v>-0.83174602001167797</c:v>
                </c:pt>
                <c:pt idx="19359">
                  <c:v>-0.79269805051444497</c:v>
                </c:pt>
                <c:pt idx="19360">
                  <c:v>-0.89251483724018499</c:v>
                </c:pt>
                <c:pt idx="19361">
                  <c:v>-0.98101122098870497</c:v>
                </c:pt>
                <c:pt idx="19362">
                  <c:v>-0.963490607770495</c:v>
                </c:pt>
                <c:pt idx="19363">
                  <c:v>-0.94487645386556096</c:v>
                </c:pt>
                <c:pt idx="19364">
                  <c:v>-1.01891157969157</c:v>
                </c:pt>
                <c:pt idx="19365">
                  <c:v>-1.10417769784194</c:v>
                </c:pt>
                <c:pt idx="19366">
                  <c:v>-1.1090353466392999</c:v>
                </c:pt>
                <c:pt idx="19367">
                  <c:v>-1.0907352409976101</c:v>
                </c:pt>
                <c:pt idx="19368">
                  <c:v>-1.11875400430403</c:v>
                </c:pt>
                <c:pt idx="19369">
                  <c:v>-1.172162081223</c:v>
                </c:pt>
                <c:pt idx="19370">
                  <c:v>-1.2006022604875199</c:v>
                </c:pt>
                <c:pt idx="19371">
                  <c:v>-1.2043325733997601</c:v>
                </c:pt>
                <c:pt idx="19372">
                  <c:v>-1.2035844692723801</c:v>
                </c:pt>
                <c:pt idx="19373">
                  <c:v>-1.22568205091795</c:v>
                </c:pt>
                <c:pt idx="19374">
                  <c:v>-1.2698512609255199</c:v>
                </c:pt>
                <c:pt idx="19375">
                  <c:v>-1.2677344894443601</c:v>
                </c:pt>
                <c:pt idx="19376">
                  <c:v>-1.2225564522003001</c:v>
                </c:pt>
                <c:pt idx="19377">
                  <c:v>-1.2090936179081899</c:v>
                </c:pt>
                <c:pt idx="19378">
                  <c:v>-1.24664539918188</c:v>
                </c:pt>
                <c:pt idx="19379">
                  <c:v>-1.26282337887681</c:v>
                </c:pt>
                <c:pt idx="19380">
                  <c:v>-1.2063299068891999</c:v>
                </c:pt>
                <c:pt idx="19381">
                  <c:v>-1.1330455818562</c:v>
                </c:pt>
                <c:pt idx="19382">
                  <c:v>-1.12140458163111</c:v>
                </c:pt>
                <c:pt idx="19383">
                  <c:v>-1.15864148278501</c:v>
                </c:pt>
                <c:pt idx="19384">
                  <c:v>-1.1694847338560499</c:v>
                </c:pt>
                <c:pt idx="19385">
                  <c:v>-1.1279402213740399</c:v>
                </c:pt>
                <c:pt idx="19386">
                  <c:v>-1.04037788391713</c:v>
                </c:pt>
                <c:pt idx="19387">
                  <c:v>-0.96838842581899998</c:v>
                </c:pt>
                <c:pt idx="19388">
                  <c:v>-0.964072121337608</c:v>
                </c:pt>
                <c:pt idx="19389">
                  <c:v>-0.98590320954983202</c:v>
                </c:pt>
                <c:pt idx="19390">
                  <c:v>-0.92556945650642297</c:v>
                </c:pt>
                <c:pt idx="19391">
                  <c:v>-0.81072153916380696</c:v>
                </c:pt>
                <c:pt idx="19392">
                  <c:v>-0.77486214965375599</c:v>
                </c:pt>
                <c:pt idx="19393">
                  <c:v>-0.85859964206994699</c:v>
                </c:pt>
                <c:pt idx="19394">
                  <c:v>-0.865427390412008</c:v>
                </c:pt>
                <c:pt idx="19395">
                  <c:v>-0.73662824090109702</c:v>
                </c:pt>
                <c:pt idx="19396">
                  <c:v>-0.60379232774107505</c:v>
                </c:pt>
                <c:pt idx="19397">
                  <c:v>-0.617267247768438</c:v>
                </c:pt>
                <c:pt idx="19398">
                  <c:v>-0.70094655252256599</c:v>
                </c:pt>
                <c:pt idx="19399">
                  <c:v>-0.70220407752137204</c:v>
                </c:pt>
                <c:pt idx="19400">
                  <c:v>-0.61677921077915698</c:v>
                </c:pt>
                <c:pt idx="19401">
                  <c:v>-0.57411002744501605</c:v>
                </c:pt>
                <c:pt idx="19402">
                  <c:v>-0.62276273123015302</c:v>
                </c:pt>
                <c:pt idx="19403">
                  <c:v>-0.66466497636605404</c:v>
                </c:pt>
                <c:pt idx="19404">
                  <c:v>-0.63393126587169402</c:v>
                </c:pt>
                <c:pt idx="19405">
                  <c:v>-0.56490038858981895</c:v>
                </c:pt>
                <c:pt idx="19406">
                  <c:v>-0.54410504409253202</c:v>
                </c:pt>
                <c:pt idx="19407">
                  <c:v>-0.60707344103070604</c:v>
                </c:pt>
                <c:pt idx="19408">
                  <c:v>-0.68954730491344596</c:v>
                </c:pt>
                <c:pt idx="19409">
                  <c:v>-0.70843238685546295</c:v>
                </c:pt>
                <c:pt idx="19410">
                  <c:v>-0.65647059249277995</c:v>
                </c:pt>
                <c:pt idx="19411">
                  <c:v>-0.64121362459792397</c:v>
                </c:pt>
                <c:pt idx="19412">
                  <c:v>-0.72022330261904699</c:v>
                </c:pt>
                <c:pt idx="19413">
                  <c:v>-0.79775058845228797</c:v>
                </c:pt>
                <c:pt idx="19414">
                  <c:v>-0.76749123034687705</c:v>
                </c:pt>
                <c:pt idx="19415">
                  <c:v>-0.71337831962514997</c:v>
                </c:pt>
                <c:pt idx="19416">
                  <c:v>-0.75532373981693002</c:v>
                </c:pt>
                <c:pt idx="19417">
                  <c:v>-0.84882356842166395</c:v>
                </c:pt>
                <c:pt idx="19418">
                  <c:v>-0.88145670302236501</c:v>
                </c:pt>
                <c:pt idx="19419">
                  <c:v>-0.81446580231869303</c:v>
                </c:pt>
                <c:pt idx="19420">
                  <c:v>-0.75696646895988795</c:v>
                </c:pt>
                <c:pt idx="19421">
                  <c:v>-0.78860039102698898</c:v>
                </c:pt>
                <c:pt idx="19422">
                  <c:v>-0.84863411097785502</c:v>
                </c:pt>
                <c:pt idx="19423">
                  <c:v>-0.805159527332307</c:v>
                </c:pt>
                <c:pt idx="19424">
                  <c:v>-0.69151342663820903</c:v>
                </c:pt>
                <c:pt idx="19425">
                  <c:v>-0.63228878321837101</c:v>
                </c:pt>
                <c:pt idx="19426">
                  <c:v>-0.64810461653712503</c:v>
                </c:pt>
                <c:pt idx="19427">
                  <c:v>-0.65466300569403302</c:v>
                </c:pt>
                <c:pt idx="19428">
                  <c:v>-0.59125100776841999</c:v>
                </c:pt>
                <c:pt idx="19429">
                  <c:v>-0.50240382130121397</c:v>
                </c:pt>
                <c:pt idx="19430">
                  <c:v>-0.479050430534528</c:v>
                </c:pt>
                <c:pt idx="19431">
                  <c:v>-0.52941439045997596</c:v>
                </c:pt>
                <c:pt idx="19432">
                  <c:v>-0.55519155732210301</c:v>
                </c:pt>
                <c:pt idx="19433">
                  <c:v>-0.49815247100451598</c:v>
                </c:pt>
                <c:pt idx="19434">
                  <c:v>-0.410633131029214</c:v>
                </c:pt>
                <c:pt idx="19435">
                  <c:v>-0.40963392336198001</c:v>
                </c:pt>
                <c:pt idx="19436">
                  <c:v>-0.45898731189691899</c:v>
                </c:pt>
                <c:pt idx="19437">
                  <c:v>-0.45047310416651898</c:v>
                </c:pt>
                <c:pt idx="19438">
                  <c:v>-0.36457176911807199</c:v>
                </c:pt>
                <c:pt idx="19439">
                  <c:v>-0.32575112935089101</c:v>
                </c:pt>
                <c:pt idx="19440">
                  <c:v>-0.36840299532929</c:v>
                </c:pt>
                <c:pt idx="19441">
                  <c:v>-0.40810851581630903</c:v>
                </c:pt>
                <c:pt idx="19442">
                  <c:v>-0.374991323577404</c:v>
                </c:pt>
                <c:pt idx="19443">
                  <c:v>-0.29641088483481298</c:v>
                </c:pt>
                <c:pt idx="19444">
                  <c:v>-0.25705392507569502</c:v>
                </c:pt>
                <c:pt idx="19445">
                  <c:v>-0.25531540042157902</c:v>
                </c:pt>
                <c:pt idx="19446">
                  <c:v>-0.26239067579498898</c:v>
                </c:pt>
                <c:pt idx="19447">
                  <c:v>-0.234158654385453</c:v>
                </c:pt>
                <c:pt idx="19448">
                  <c:v>-0.21047024685176999</c:v>
                </c:pt>
                <c:pt idx="19449">
                  <c:v>-0.23004379312897</c:v>
                </c:pt>
                <c:pt idx="19450">
                  <c:v>-0.22760368317278701</c:v>
                </c:pt>
                <c:pt idx="19451">
                  <c:v>-0.15967443342338999</c:v>
                </c:pt>
                <c:pt idx="19452">
                  <c:v>-7.3828728935893595E-2</c:v>
                </c:pt>
                <c:pt idx="19453">
                  <c:v>-5.3499332464212998E-2</c:v>
                </c:pt>
                <c:pt idx="19454">
                  <c:v>-5.8326742778490301E-2</c:v>
                </c:pt>
                <c:pt idx="19455">
                  <c:v>-3.60780527310566E-3</c:v>
                </c:pt>
                <c:pt idx="19456">
                  <c:v>7.1264469308133002E-2</c:v>
                </c:pt>
                <c:pt idx="19457">
                  <c:v>0.10567558914101401</c:v>
                </c:pt>
                <c:pt idx="19458">
                  <c:v>0.122591672299208</c:v>
                </c:pt>
                <c:pt idx="19459">
                  <c:v>0.180009890792518</c:v>
                </c:pt>
                <c:pt idx="19460">
                  <c:v>0.26995503384344399</c:v>
                </c:pt>
                <c:pt idx="19461">
                  <c:v>0.339967058472183</c:v>
                </c:pt>
                <c:pt idx="19462">
                  <c:v>0.367508795592073</c:v>
                </c:pt>
                <c:pt idx="19463">
                  <c:v>0.39664041179187798</c:v>
                </c:pt>
                <c:pt idx="19464">
                  <c:v>0.455231387080971</c:v>
                </c:pt>
                <c:pt idx="19465">
                  <c:v>0.53075515005414697</c:v>
                </c:pt>
                <c:pt idx="19466">
                  <c:v>0.59574635792742403</c:v>
                </c:pt>
                <c:pt idx="19467">
                  <c:v>0.64343430218994502</c:v>
                </c:pt>
                <c:pt idx="19468">
                  <c:v>0.69928350987197496</c:v>
                </c:pt>
                <c:pt idx="19469">
                  <c:v>0.74242342152784602</c:v>
                </c:pt>
                <c:pt idx="19470">
                  <c:v>0.73483228506005105</c:v>
                </c:pt>
                <c:pt idx="19471">
                  <c:v>0.70797273585866005</c:v>
                </c:pt>
                <c:pt idx="19472">
                  <c:v>0.71544205278932704</c:v>
                </c:pt>
                <c:pt idx="19473">
                  <c:v>0.72513044983924102</c:v>
                </c:pt>
                <c:pt idx="19474">
                  <c:v>0.66380755819369597</c:v>
                </c:pt>
                <c:pt idx="19475">
                  <c:v>0.52799190237111304</c:v>
                </c:pt>
                <c:pt idx="19476">
                  <c:v>0.40634644810111797</c:v>
                </c:pt>
                <c:pt idx="19477">
                  <c:v>0.33301543860481703</c:v>
                </c:pt>
                <c:pt idx="19478">
                  <c:v>0.222771227573687</c:v>
                </c:pt>
                <c:pt idx="19479">
                  <c:v>6.1114839750899798E-2</c:v>
                </c:pt>
                <c:pt idx="19480">
                  <c:v>-8.9302232416400701E-2</c:v>
                </c:pt>
                <c:pt idx="19481">
                  <c:v>-0.19739868899000601</c:v>
                </c:pt>
                <c:pt idx="19482">
                  <c:v>-0.32110140325994502</c:v>
                </c:pt>
                <c:pt idx="19483">
                  <c:v>-0.478785858695289</c:v>
                </c:pt>
                <c:pt idx="19484">
                  <c:v>-0.62313741335788098</c:v>
                </c:pt>
                <c:pt idx="19485">
                  <c:v>-0.71038186023440597</c:v>
                </c:pt>
                <c:pt idx="19486">
                  <c:v>-0.77643191424101499</c:v>
                </c:pt>
                <c:pt idx="19487">
                  <c:v>-0.85388535274944299</c:v>
                </c:pt>
                <c:pt idx="19488">
                  <c:v>-0.91369972243529596</c:v>
                </c:pt>
                <c:pt idx="19489">
                  <c:v>-0.92136451510793904</c:v>
                </c:pt>
                <c:pt idx="19490">
                  <c:v>-0.93158844866968504</c:v>
                </c:pt>
                <c:pt idx="19491">
                  <c:v>-1.0037257860954001</c:v>
                </c:pt>
                <c:pt idx="19492">
                  <c:v>-1.0939184260245101</c:v>
                </c:pt>
                <c:pt idx="19493">
                  <c:v>-1.1082876573039999</c:v>
                </c:pt>
                <c:pt idx="19494">
                  <c:v>-1.0738875714143801</c:v>
                </c:pt>
                <c:pt idx="19495">
                  <c:v>-1.07785180876217</c:v>
                </c:pt>
                <c:pt idx="19496">
                  <c:v>-1.1267800054464201</c:v>
                </c:pt>
                <c:pt idx="19497">
                  <c:v>-1.13533050599176</c:v>
                </c:pt>
                <c:pt idx="19498">
                  <c:v>-1.1051751980507101</c:v>
                </c:pt>
                <c:pt idx="19499">
                  <c:v>-1.0892422200552101</c:v>
                </c:pt>
                <c:pt idx="19500">
                  <c:v>-1.1091672330156199</c:v>
                </c:pt>
                <c:pt idx="19501">
                  <c:v>-1.1121250274505801</c:v>
                </c:pt>
                <c:pt idx="19502">
                  <c:v>-1.0922046367207301</c:v>
                </c:pt>
                <c:pt idx="19503">
                  <c:v>-1.0601957255669801</c:v>
                </c:pt>
                <c:pt idx="19504">
                  <c:v>-1.0073541115222</c:v>
                </c:pt>
                <c:pt idx="19505">
                  <c:v>-0.95057056460672096</c:v>
                </c:pt>
                <c:pt idx="19506">
                  <c:v>-0.926324836649428</c:v>
                </c:pt>
                <c:pt idx="19507">
                  <c:v>-0.91917533018730002</c:v>
                </c:pt>
                <c:pt idx="19508">
                  <c:v>-0.86532621913357799</c:v>
                </c:pt>
                <c:pt idx="19509">
                  <c:v>-0.82114980827043305</c:v>
                </c:pt>
                <c:pt idx="19510">
                  <c:v>-0.81951995398975397</c:v>
                </c:pt>
                <c:pt idx="19511">
                  <c:v>-0.82239435411872797</c:v>
                </c:pt>
                <c:pt idx="19512">
                  <c:v>-0.78134721600298396</c:v>
                </c:pt>
                <c:pt idx="19513">
                  <c:v>-0.70824917938674004</c:v>
                </c:pt>
                <c:pt idx="19514">
                  <c:v>-0.65593799859109903</c:v>
                </c:pt>
                <c:pt idx="19515">
                  <c:v>-0.65713801825535201</c:v>
                </c:pt>
                <c:pt idx="19516">
                  <c:v>-0.64277319780580899</c:v>
                </c:pt>
                <c:pt idx="19517">
                  <c:v>-0.58231916618726098</c:v>
                </c:pt>
                <c:pt idx="19518">
                  <c:v>-0.52617761864240697</c:v>
                </c:pt>
                <c:pt idx="19519">
                  <c:v>-0.50015026967559995</c:v>
                </c:pt>
                <c:pt idx="19520">
                  <c:v>-0.488657922640783</c:v>
                </c:pt>
                <c:pt idx="19521">
                  <c:v>-0.44169587947300198</c:v>
                </c:pt>
                <c:pt idx="19522">
                  <c:v>-0.34836725410184499</c:v>
                </c:pt>
                <c:pt idx="19523">
                  <c:v>-0.258033144748679</c:v>
                </c:pt>
                <c:pt idx="19524">
                  <c:v>-0.25409486415603</c:v>
                </c:pt>
                <c:pt idx="19525">
                  <c:v>-0.26058927454252501</c:v>
                </c:pt>
                <c:pt idx="19526">
                  <c:v>-0.18545792305033601</c:v>
                </c:pt>
                <c:pt idx="19527">
                  <c:v>-7.3515737638018594E-2</c:v>
                </c:pt>
                <c:pt idx="19528">
                  <c:v>-1.9781861434353201E-2</c:v>
                </c:pt>
                <c:pt idx="19529">
                  <c:v>-3.2605941203541898E-2</c:v>
                </c:pt>
                <c:pt idx="19530">
                  <c:v>-2.47080695922932E-2</c:v>
                </c:pt>
                <c:pt idx="19531">
                  <c:v>7.1061444928872605E-2</c:v>
                </c:pt>
                <c:pt idx="19532">
                  <c:v>0.22200368526657099</c:v>
                </c:pt>
                <c:pt idx="19533">
                  <c:v>0.31396375938201898</c:v>
                </c:pt>
                <c:pt idx="19534">
                  <c:v>0.266083289912941</c:v>
                </c:pt>
                <c:pt idx="19535">
                  <c:v>0.22081457311384101</c:v>
                </c:pt>
                <c:pt idx="19536">
                  <c:v>0.32300273356491899</c:v>
                </c:pt>
                <c:pt idx="19537">
                  <c:v>0.50467710452115</c:v>
                </c:pt>
                <c:pt idx="19538">
                  <c:v>0.530930935515598</c:v>
                </c:pt>
                <c:pt idx="19539">
                  <c:v>0.41268772036580897</c:v>
                </c:pt>
                <c:pt idx="19540">
                  <c:v>0.39817207988294001</c:v>
                </c:pt>
                <c:pt idx="19541">
                  <c:v>0.584723556929446</c:v>
                </c:pt>
                <c:pt idx="19542">
                  <c:v>0.72570450808875298</c:v>
                </c:pt>
                <c:pt idx="19543">
                  <c:v>0.67474878922055803</c:v>
                </c:pt>
                <c:pt idx="19544">
                  <c:v>0.57297216315079402</c:v>
                </c:pt>
                <c:pt idx="19545">
                  <c:v>0.61552946663033403</c:v>
                </c:pt>
                <c:pt idx="19546">
                  <c:v>0.752158831007392</c:v>
                </c:pt>
                <c:pt idx="19547">
                  <c:v>0.81450914746925196</c:v>
                </c:pt>
                <c:pt idx="19548">
                  <c:v>0.74979203092730895</c:v>
                </c:pt>
                <c:pt idx="19549">
                  <c:v>0.70826400952762403</c:v>
                </c:pt>
                <c:pt idx="19550">
                  <c:v>0.780324001007073</c:v>
                </c:pt>
                <c:pt idx="19551">
                  <c:v>0.863512598028918</c:v>
                </c:pt>
                <c:pt idx="19552">
                  <c:v>0.84515475601196499</c:v>
                </c:pt>
                <c:pt idx="19553">
                  <c:v>0.78403294906486498</c:v>
                </c:pt>
                <c:pt idx="19554">
                  <c:v>0.80117912755737497</c:v>
                </c:pt>
                <c:pt idx="19555">
                  <c:v>0.89052398311174796</c:v>
                </c:pt>
                <c:pt idx="19556">
                  <c:v>0.93743439650933102</c:v>
                </c:pt>
                <c:pt idx="19557">
                  <c:v>0.91548782238426396</c:v>
                </c:pt>
                <c:pt idx="19558">
                  <c:v>0.91197013185991604</c:v>
                </c:pt>
                <c:pt idx="19559">
                  <c:v>0.97248354010900995</c:v>
                </c:pt>
                <c:pt idx="19560">
                  <c:v>1.0266412863873799</c:v>
                </c:pt>
                <c:pt idx="19561">
                  <c:v>1.03755397748031</c:v>
                </c:pt>
                <c:pt idx="19562">
                  <c:v>1.04321172612225</c:v>
                </c:pt>
                <c:pt idx="19563">
                  <c:v>1.05034295328771</c:v>
                </c:pt>
                <c:pt idx="19564">
                  <c:v>1.0617690807939499</c:v>
                </c:pt>
                <c:pt idx="19565">
                  <c:v>1.07835955340262</c:v>
                </c:pt>
                <c:pt idx="19566">
                  <c:v>1.05985029878195</c:v>
                </c:pt>
                <c:pt idx="19567">
                  <c:v>1.0018967053282599</c:v>
                </c:pt>
                <c:pt idx="19568">
                  <c:v>0.98432007909607899</c:v>
                </c:pt>
                <c:pt idx="19569">
                  <c:v>1.02585272446714</c:v>
                </c:pt>
                <c:pt idx="19570">
                  <c:v>1.03328089857684</c:v>
                </c:pt>
                <c:pt idx="19571">
                  <c:v>0.979118400330662</c:v>
                </c:pt>
                <c:pt idx="19572">
                  <c:v>0.93246961315647003</c:v>
                </c:pt>
                <c:pt idx="19573">
                  <c:v>0.93102418321745894</c:v>
                </c:pt>
                <c:pt idx="19574">
                  <c:v>0.92654292781067205</c:v>
                </c:pt>
                <c:pt idx="19575">
                  <c:v>0.89873761451829604</c:v>
                </c:pt>
                <c:pt idx="19576">
                  <c:v>0.86769937017729104</c:v>
                </c:pt>
                <c:pt idx="19577">
                  <c:v>0.85889442451093601</c:v>
                </c:pt>
                <c:pt idx="19578">
                  <c:v>0.85564553283606404</c:v>
                </c:pt>
                <c:pt idx="19579">
                  <c:v>0.84120333339519904</c:v>
                </c:pt>
                <c:pt idx="19580">
                  <c:v>0.81916899291776701</c:v>
                </c:pt>
                <c:pt idx="19581">
                  <c:v>0.79472917001398002</c:v>
                </c:pt>
                <c:pt idx="19582">
                  <c:v>0.77774364429605203</c:v>
                </c:pt>
                <c:pt idx="19583">
                  <c:v>0.78338153513092801</c:v>
                </c:pt>
                <c:pt idx="19584">
                  <c:v>0.81173110519515002</c:v>
                </c:pt>
                <c:pt idx="19585">
                  <c:v>0.80296599568609295</c:v>
                </c:pt>
                <c:pt idx="19586">
                  <c:v>0.74660455149066196</c:v>
                </c:pt>
                <c:pt idx="19587">
                  <c:v>0.74474360176274901</c:v>
                </c:pt>
                <c:pt idx="19588">
                  <c:v>0.81323648630760204</c:v>
                </c:pt>
                <c:pt idx="19589">
                  <c:v>0.843343480362861</c:v>
                </c:pt>
                <c:pt idx="19590">
                  <c:v>0.798882953292405</c:v>
                </c:pt>
                <c:pt idx="19591">
                  <c:v>0.76354374913112999</c:v>
                </c:pt>
                <c:pt idx="19592">
                  <c:v>0.78978068544088798</c:v>
                </c:pt>
                <c:pt idx="19593">
                  <c:v>0.83499281331015096</c:v>
                </c:pt>
                <c:pt idx="19594">
                  <c:v>0.85324775783456597</c:v>
                </c:pt>
                <c:pt idx="19595">
                  <c:v>0.82345908222235598</c:v>
                </c:pt>
                <c:pt idx="19596">
                  <c:v>0.78484245556444399</c:v>
                </c:pt>
                <c:pt idx="19597">
                  <c:v>0.80434172329657305</c:v>
                </c:pt>
                <c:pt idx="19598">
                  <c:v>0.86606780057930099</c:v>
                </c:pt>
                <c:pt idx="19599">
                  <c:v>0.85662447500287398</c:v>
                </c:pt>
                <c:pt idx="19600">
                  <c:v>0.76929479821191604</c:v>
                </c:pt>
                <c:pt idx="19601">
                  <c:v>0.74948350321588397</c:v>
                </c:pt>
                <c:pt idx="19602">
                  <c:v>0.81556016082909299</c:v>
                </c:pt>
                <c:pt idx="19603">
                  <c:v>0.84856298045084999</c:v>
                </c:pt>
                <c:pt idx="19604">
                  <c:v>0.80609383898698095</c:v>
                </c:pt>
                <c:pt idx="19605">
                  <c:v>0.763301901493875</c:v>
                </c:pt>
                <c:pt idx="19606">
                  <c:v>0.76575792959667399</c:v>
                </c:pt>
                <c:pt idx="19607">
                  <c:v>0.81034295430687497</c:v>
                </c:pt>
                <c:pt idx="19608">
                  <c:v>0.82712293435525897</c:v>
                </c:pt>
                <c:pt idx="19609">
                  <c:v>0.77968606235260995</c:v>
                </c:pt>
                <c:pt idx="19610">
                  <c:v>0.72081396416366705</c:v>
                </c:pt>
                <c:pt idx="19611">
                  <c:v>0.753768054274772</c:v>
                </c:pt>
                <c:pt idx="19612">
                  <c:v>0.81864286399117203</c:v>
                </c:pt>
                <c:pt idx="19613">
                  <c:v>0.79119500003612497</c:v>
                </c:pt>
                <c:pt idx="19614">
                  <c:v>0.69385230429283196</c:v>
                </c:pt>
                <c:pt idx="19615">
                  <c:v>0.65961498994249701</c:v>
                </c:pt>
                <c:pt idx="19616">
                  <c:v>0.71115423366496999</c:v>
                </c:pt>
                <c:pt idx="19617">
                  <c:v>0.74391082598694402</c:v>
                </c:pt>
                <c:pt idx="19618">
                  <c:v>0.69930776852055399</c:v>
                </c:pt>
                <c:pt idx="19619">
                  <c:v>0.65469069669788305</c:v>
                </c:pt>
                <c:pt idx="19620">
                  <c:v>0.64906750223600795</c:v>
                </c:pt>
                <c:pt idx="19621">
                  <c:v>0.64188505187102796</c:v>
                </c:pt>
                <c:pt idx="19622">
                  <c:v>0.62173910879363303</c:v>
                </c:pt>
                <c:pt idx="19623">
                  <c:v>0.58332837731325005</c:v>
                </c:pt>
                <c:pt idx="19624">
                  <c:v>0.55189057439066802</c:v>
                </c:pt>
                <c:pt idx="19625">
                  <c:v>0.57092518931619896</c:v>
                </c:pt>
                <c:pt idx="19626">
                  <c:v>0.59346268870723395</c:v>
                </c:pt>
                <c:pt idx="19627">
                  <c:v>0.55300727662895999</c:v>
                </c:pt>
                <c:pt idx="19628">
                  <c:v>0.497347007609789</c:v>
                </c:pt>
                <c:pt idx="19629">
                  <c:v>0.48931263418076298</c:v>
                </c:pt>
                <c:pt idx="19630">
                  <c:v>0.50875116563037104</c:v>
                </c:pt>
                <c:pt idx="19631">
                  <c:v>0.51118915270124798</c:v>
                </c:pt>
                <c:pt idx="19632">
                  <c:v>0.49603975849632298</c:v>
                </c:pt>
                <c:pt idx="19633">
                  <c:v>0.46322512933349402</c:v>
                </c:pt>
                <c:pt idx="19634">
                  <c:v>0.44353759229923601</c:v>
                </c:pt>
                <c:pt idx="19635">
                  <c:v>0.46221936162916599</c:v>
                </c:pt>
                <c:pt idx="19636">
                  <c:v>0.47205690990402599</c:v>
                </c:pt>
                <c:pt idx="19637">
                  <c:v>0.44082187352124402</c:v>
                </c:pt>
                <c:pt idx="19638">
                  <c:v>0.42022953794048501</c:v>
                </c:pt>
                <c:pt idx="19639">
                  <c:v>0.43562683363995802</c:v>
                </c:pt>
                <c:pt idx="19640">
                  <c:v>0.45504424202916</c:v>
                </c:pt>
                <c:pt idx="19641">
                  <c:v>0.43671924631723802</c:v>
                </c:pt>
                <c:pt idx="19642">
                  <c:v>0.41186943017260003</c:v>
                </c:pt>
                <c:pt idx="19643">
                  <c:v>0.41733915014845002</c:v>
                </c:pt>
                <c:pt idx="19644">
                  <c:v>0.45607220263613601</c:v>
                </c:pt>
                <c:pt idx="19645">
                  <c:v>0.48798714470218801</c:v>
                </c:pt>
                <c:pt idx="19646">
                  <c:v>0.473358240341198</c:v>
                </c:pt>
                <c:pt idx="19647">
                  <c:v>0.43983867507451102</c:v>
                </c:pt>
                <c:pt idx="19648">
                  <c:v>0.44908640962421398</c:v>
                </c:pt>
                <c:pt idx="19649">
                  <c:v>0.48545439040344701</c:v>
                </c:pt>
                <c:pt idx="19650">
                  <c:v>0.496419179654353</c:v>
                </c:pt>
                <c:pt idx="19651">
                  <c:v>0.47001382032490802</c:v>
                </c:pt>
                <c:pt idx="19652">
                  <c:v>0.46172161514071702</c:v>
                </c:pt>
                <c:pt idx="19653">
                  <c:v>0.49243927492935302</c:v>
                </c:pt>
                <c:pt idx="19654">
                  <c:v>0.524703884814684</c:v>
                </c:pt>
                <c:pt idx="19655">
                  <c:v>0.49935496264784202</c:v>
                </c:pt>
                <c:pt idx="19656">
                  <c:v>0.44631187816530299</c:v>
                </c:pt>
                <c:pt idx="19657">
                  <c:v>0.44283740827606199</c:v>
                </c:pt>
                <c:pt idx="19658">
                  <c:v>0.48034788726573602</c:v>
                </c:pt>
                <c:pt idx="19659">
                  <c:v>0.49661595982333001</c:v>
                </c:pt>
                <c:pt idx="19660">
                  <c:v>0.492872840734079</c:v>
                </c:pt>
                <c:pt idx="19661">
                  <c:v>0.48497100717693797</c:v>
                </c:pt>
                <c:pt idx="19662">
                  <c:v>0.47800595741101398</c:v>
                </c:pt>
                <c:pt idx="19663">
                  <c:v>0.49337420536563997</c:v>
                </c:pt>
                <c:pt idx="19664">
                  <c:v>0.50225427969442604</c:v>
                </c:pt>
                <c:pt idx="19665">
                  <c:v>0.480852999857518</c:v>
                </c:pt>
                <c:pt idx="19666">
                  <c:v>0.47843521517833598</c:v>
                </c:pt>
                <c:pt idx="19667">
                  <c:v>0.51232501931673302</c:v>
                </c:pt>
                <c:pt idx="19668">
                  <c:v>0.52794367880375104</c:v>
                </c:pt>
                <c:pt idx="19669">
                  <c:v>0.48670831384453001</c:v>
                </c:pt>
                <c:pt idx="19670">
                  <c:v>0.45262773565058001</c:v>
                </c:pt>
                <c:pt idx="19671">
                  <c:v>0.46124780307982799</c:v>
                </c:pt>
                <c:pt idx="19672">
                  <c:v>0.49441280489888501</c:v>
                </c:pt>
                <c:pt idx="19673">
                  <c:v>0.48217339270797699</c:v>
                </c:pt>
                <c:pt idx="19674">
                  <c:v>0.45060389807890999</c:v>
                </c:pt>
                <c:pt idx="19675">
                  <c:v>0.43973741723191001</c:v>
                </c:pt>
                <c:pt idx="19676">
                  <c:v>0.470496764788919</c:v>
                </c:pt>
                <c:pt idx="19677">
                  <c:v>0.48018033291766898</c:v>
                </c:pt>
                <c:pt idx="19678">
                  <c:v>0.444576437191955</c:v>
                </c:pt>
                <c:pt idx="19679">
                  <c:v>0.40046470150549801</c:v>
                </c:pt>
                <c:pt idx="19680">
                  <c:v>0.42384523579327998</c:v>
                </c:pt>
                <c:pt idx="19681">
                  <c:v>0.48713607429691302</c:v>
                </c:pt>
                <c:pt idx="19682">
                  <c:v>0.49426518855452101</c:v>
                </c:pt>
                <c:pt idx="19683">
                  <c:v>0.41955642723185299</c:v>
                </c:pt>
                <c:pt idx="19684">
                  <c:v>0.37966999178794902</c:v>
                </c:pt>
                <c:pt idx="19685">
                  <c:v>0.42465682283508899</c:v>
                </c:pt>
                <c:pt idx="19686">
                  <c:v>0.46008549073620397</c:v>
                </c:pt>
                <c:pt idx="19687">
                  <c:v>0.417202923720978</c:v>
                </c:pt>
                <c:pt idx="19688">
                  <c:v>0.372927997794334</c:v>
                </c:pt>
                <c:pt idx="19689">
                  <c:v>0.38896776352988999</c:v>
                </c:pt>
                <c:pt idx="19690">
                  <c:v>0.42352952699066199</c:v>
                </c:pt>
                <c:pt idx="19691">
                  <c:v>0.40629414939235098</c:v>
                </c:pt>
                <c:pt idx="19692">
                  <c:v>0.358353507328104</c:v>
                </c:pt>
                <c:pt idx="19693">
                  <c:v>0.34497365874182101</c:v>
                </c:pt>
                <c:pt idx="19694">
                  <c:v>0.37579506217410602</c:v>
                </c:pt>
                <c:pt idx="19695">
                  <c:v>0.40232195578545299</c:v>
                </c:pt>
                <c:pt idx="19696">
                  <c:v>0.38061063469353901</c:v>
                </c:pt>
                <c:pt idx="19697">
                  <c:v>0.357148787032187</c:v>
                </c:pt>
                <c:pt idx="19698">
                  <c:v>0.35329865667524901</c:v>
                </c:pt>
                <c:pt idx="19699">
                  <c:v>0.35254422585757</c:v>
                </c:pt>
                <c:pt idx="19700">
                  <c:v>0.366253273983915</c:v>
                </c:pt>
                <c:pt idx="19701">
                  <c:v>0.37271724414719598</c:v>
                </c:pt>
                <c:pt idx="19702">
                  <c:v>0.34939387624898099</c:v>
                </c:pt>
                <c:pt idx="19703">
                  <c:v>0.328917843584832</c:v>
                </c:pt>
                <c:pt idx="19704">
                  <c:v>0.33385953955443798</c:v>
                </c:pt>
                <c:pt idx="19705">
                  <c:v>0.32655453277764901</c:v>
                </c:pt>
                <c:pt idx="19706">
                  <c:v>0.28613824543265298</c:v>
                </c:pt>
                <c:pt idx="19707">
                  <c:v>0.28282158895453302</c:v>
                </c:pt>
                <c:pt idx="19708">
                  <c:v>0.32415529711469998</c:v>
                </c:pt>
                <c:pt idx="19709">
                  <c:v>0.32012569644554301</c:v>
                </c:pt>
                <c:pt idx="19710">
                  <c:v>0.25547424135679297</c:v>
                </c:pt>
                <c:pt idx="19711">
                  <c:v>0.21207884195517501</c:v>
                </c:pt>
                <c:pt idx="19712">
                  <c:v>0.230506601579236</c:v>
                </c:pt>
                <c:pt idx="19713">
                  <c:v>0.24799135574610801</c:v>
                </c:pt>
                <c:pt idx="19714">
                  <c:v>0.21321816540707</c:v>
                </c:pt>
                <c:pt idx="19715">
                  <c:v>0.176891698400723</c:v>
                </c:pt>
                <c:pt idx="19716">
                  <c:v>0.18591187451477201</c:v>
                </c:pt>
                <c:pt idx="19717">
                  <c:v>0.19596192016538699</c:v>
                </c:pt>
                <c:pt idx="19718">
                  <c:v>0.16141809994803599</c:v>
                </c:pt>
                <c:pt idx="19719">
                  <c:v>0.10888861920955099</c:v>
                </c:pt>
                <c:pt idx="19720">
                  <c:v>0.10092055557886601</c:v>
                </c:pt>
                <c:pt idx="19721">
                  <c:v>0.13343912985780501</c:v>
                </c:pt>
                <c:pt idx="19722">
                  <c:v>0.132533480564376</c:v>
                </c:pt>
                <c:pt idx="19723">
                  <c:v>0.103793066378287</c:v>
                </c:pt>
                <c:pt idx="19724">
                  <c:v>7.7074851260377303E-2</c:v>
                </c:pt>
                <c:pt idx="19725">
                  <c:v>8.2446454329627203E-2</c:v>
                </c:pt>
                <c:pt idx="19726">
                  <c:v>8.4486406970853495E-2</c:v>
                </c:pt>
                <c:pt idx="19727">
                  <c:v>6.4245908729318998E-2</c:v>
                </c:pt>
                <c:pt idx="19728">
                  <c:v>4.3344216136418298E-2</c:v>
                </c:pt>
                <c:pt idx="19729">
                  <c:v>6.02521386691421E-2</c:v>
                </c:pt>
                <c:pt idx="19730">
                  <c:v>7.90121622619466E-2</c:v>
                </c:pt>
                <c:pt idx="19731">
                  <c:v>6.8522241222012698E-2</c:v>
                </c:pt>
                <c:pt idx="19732">
                  <c:v>4.5876900269007502E-2</c:v>
                </c:pt>
                <c:pt idx="19733">
                  <c:v>3.2698364289330997E-2</c:v>
                </c:pt>
                <c:pt idx="19734">
                  <c:v>1.98655341305311E-2</c:v>
                </c:pt>
                <c:pt idx="19735">
                  <c:v>1.0123677899287E-2</c:v>
                </c:pt>
                <c:pt idx="19736">
                  <c:v>2.1018843039300301E-2</c:v>
                </c:pt>
                <c:pt idx="19737">
                  <c:v>4.6375741871145203E-2</c:v>
                </c:pt>
                <c:pt idx="19738">
                  <c:v>4.1463666285750302E-2</c:v>
                </c:pt>
                <c:pt idx="19739">
                  <c:v>1.57401206863312E-2</c:v>
                </c:pt>
                <c:pt idx="19740">
                  <c:v>1.7822665778624E-2</c:v>
                </c:pt>
                <c:pt idx="19741">
                  <c:v>5.2755066798539398E-2</c:v>
                </c:pt>
                <c:pt idx="19742">
                  <c:v>7.7520497305371805E-2</c:v>
                </c:pt>
                <c:pt idx="19743">
                  <c:v>7.6099490988340707E-2</c:v>
                </c:pt>
                <c:pt idx="19744">
                  <c:v>7.9874588677228006E-2</c:v>
                </c:pt>
                <c:pt idx="19745">
                  <c:v>0.106458195625748</c:v>
                </c:pt>
                <c:pt idx="19746">
                  <c:v>0.13732091310320901</c:v>
                </c:pt>
                <c:pt idx="19747">
                  <c:v>0.13799022764122501</c:v>
                </c:pt>
                <c:pt idx="19748">
                  <c:v>0.112725969462317</c:v>
                </c:pt>
                <c:pt idx="19749">
                  <c:v>0.106405199715311</c:v>
                </c:pt>
                <c:pt idx="19750">
                  <c:v>0.13784428322560399</c:v>
                </c:pt>
                <c:pt idx="19751">
                  <c:v>0.16527137914528101</c:v>
                </c:pt>
                <c:pt idx="19752">
                  <c:v>0.14888254963040001</c:v>
                </c:pt>
                <c:pt idx="19753">
                  <c:v>0.12479913227362199</c:v>
                </c:pt>
                <c:pt idx="19754">
                  <c:v>0.132240759619762</c:v>
                </c:pt>
                <c:pt idx="19755">
                  <c:v>0.15524140316691101</c:v>
                </c:pt>
                <c:pt idx="19756">
                  <c:v>0.16682925588220601</c:v>
                </c:pt>
                <c:pt idx="19757">
                  <c:v>0.16927602557355201</c:v>
                </c:pt>
                <c:pt idx="19758">
                  <c:v>0.18811666895221801</c:v>
                </c:pt>
                <c:pt idx="19759">
                  <c:v>0.21265216538701201</c:v>
                </c:pt>
                <c:pt idx="19760">
                  <c:v>0.20222374755074601</c:v>
                </c:pt>
                <c:pt idx="19761">
                  <c:v>0.18428988703077201</c:v>
                </c:pt>
                <c:pt idx="19762">
                  <c:v>0.20133349247112101</c:v>
                </c:pt>
                <c:pt idx="19763">
                  <c:v>0.235719799954765</c:v>
                </c:pt>
                <c:pt idx="19764">
                  <c:v>0.24377565284836999</c:v>
                </c:pt>
                <c:pt idx="19765">
                  <c:v>0.235665615920225</c:v>
                </c:pt>
                <c:pt idx="19766">
                  <c:v>0.25736442168280799</c:v>
                </c:pt>
                <c:pt idx="19767">
                  <c:v>0.28593111079732098</c:v>
                </c:pt>
                <c:pt idx="19768">
                  <c:v>0.28553721117361802</c:v>
                </c:pt>
                <c:pt idx="19769">
                  <c:v>0.27264187831971698</c:v>
                </c:pt>
                <c:pt idx="19770">
                  <c:v>0.28167455751665199</c:v>
                </c:pt>
                <c:pt idx="19771">
                  <c:v>0.31859688916279</c:v>
                </c:pt>
                <c:pt idx="19772">
                  <c:v>0.35439895599179699</c:v>
                </c:pt>
                <c:pt idx="19773">
                  <c:v>0.34386578780163202</c:v>
                </c:pt>
                <c:pt idx="19774">
                  <c:v>0.30232163380823301</c:v>
                </c:pt>
                <c:pt idx="19775">
                  <c:v>0.27377434895983299</c:v>
                </c:pt>
                <c:pt idx="19776">
                  <c:v>0.29407216975859202</c:v>
                </c:pt>
                <c:pt idx="19777">
                  <c:v>0.30644432498003399</c:v>
                </c:pt>
                <c:pt idx="19778">
                  <c:v>0.27182487209246597</c:v>
                </c:pt>
                <c:pt idx="19779">
                  <c:v>0.23594226752842901</c:v>
                </c:pt>
                <c:pt idx="19780">
                  <c:v>0.23134464816834499</c:v>
                </c:pt>
                <c:pt idx="19781">
                  <c:v>0.23211775695959599</c:v>
                </c:pt>
                <c:pt idx="19782">
                  <c:v>0.208068293803989</c:v>
                </c:pt>
                <c:pt idx="19783">
                  <c:v>0.15871511736416699</c:v>
                </c:pt>
                <c:pt idx="19784">
                  <c:v>0.124890713977691</c:v>
                </c:pt>
                <c:pt idx="19785">
                  <c:v>0.12673351414450401</c:v>
                </c:pt>
                <c:pt idx="19786">
                  <c:v>0.13189943125881601</c:v>
                </c:pt>
                <c:pt idx="19787">
                  <c:v>0.121012623490571</c:v>
                </c:pt>
                <c:pt idx="19788">
                  <c:v>7.2271223854301E-2</c:v>
                </c:pt>
                <c:pt idx="19789">
                  <c:v>6.7137446354479302E-3</c:v>
                </c:pt>
                <c:pt idx="19790">
                  <c:v>-2.2802518518972099E-2</c:v>
                </c:pt>
                <c:pt idx="19791">
                  <c:v>-2.6306429493274598E-3</c:v>
                </c:pt>
                <c:pt idx="19792">
                  <c:v>-6.0541924300991897E-3</c:v>
                </c:pt>
                <c:pt idx="19793">
                  <c:v>-8.89296378312565E-2</c:v>
                </c:pt>
                <c:pt idx="19794">
                  <c:v>-0.159816553646805</c:v>
                </c:pt>
                <c:pt idx="19795">
                  <c:v>-0.15970964220082301</c:v>
                </c:pt>
                <c:pt idx="19796">
                  <c:v>-0.14806905052202499</c:v>
                </c:pt>
                <c:pt idx="19797">
                  <c:v>-0.21706763252657801</c:v>
                </c:pt>
                <c:pt idx="19798">
                  <c:v>-0.30063460825397198</c:v>
                </c:pt>
                <c:pt idx="19799">
                  <c:v>-0.32769536315762998</c:v>
                </c:pt>
                <c:pt idx="19800">
                  <c:v>-0.30967380748592099</c:v>
                </c:pt>
                <c:pt idx="19801">
                  <c:v>-0.32383627983679703</c:v>
                </c:pt>
                <c:pt idx="19802">
                  <c:v>-0.38463572400706803</c:v>
                </c:pt>
                <c:pt idx="19803">
                  <c:v>-0.454448455224508</c:v>
                </c:pt>
                <c:pt idx="19804">
                  <c:v>-0.49031616372951697</c:v>
                </c:pt>
                <c:pt idx="19805">
                  <c:v>-0.47524490082349702</c:v>
                </c:pt>
                <c:pt idx="19806">
                  <c:v>-0.47510872419886102</c:v>
                </c:pt>
                <c:pt idx="19807">
                  <c:v>-0.54799576722126597</c:v>
                </c:pt>
                <c:pt idx="19808">
                  <c:v>-0.62811553376249596</c:v>
                </c:pt>
                <c:pt idx="19809">
                  <c:v>-0.63709753095267196</c:v>
                </c:pt>
                <c:pt idx="19810">
                  <c:v>-0.60970248793864801</c:v>
                </c:pt>
                <c:pt idx="19811">
                  <c:v>-0.64325013579596602</c:v>
                </c:pt>
                <c:pt idx="19812">
                  <c:v>-0.73135367533805595</c:v>
                </c:pt>
                <c:pt idx="19813">
                  <c:v>-0.77464031544155798</c:v>
                </c:pt>
                <c:pt idx="19814">
                  <c:v>-0.74127454124061298</c:v>
                </c:pt>
                <c:pt idx="19815">
                  <c:v>-0.71632394915349096</c:v>
                </c:pt>
                <c:pt idx="19816">
                  <c:v>-0.772572372599029</c:v>
                </c:pt>
                <c:pt idx="19817">
                  <c:v>-0.85487515565148398</c:v>
                </c:pt>
                <c:pt idx="19818">
                  <c:v>-0.88123131874212302</c:v>
                </c:pt>
                <c:pt idx="19819">
                  <c:v>-0.86469658259022697</c:v>
                </c:pt>
                <c:pt idx="19820">
                  <c:v>-0.86742252656819097</c:v>
                </c:pt>
                <c:pt idx="19821">
                  <c:v>-0.90900975598049105</c:v>
                </c:pt>
                <c:pt idx="19822">
                  <c:v>-0.95587391801347998</c:v>
                </c:pt>
                <c:pt idx="19823">
                  <c:v>-0.95637178069489404</c:v>
                </c:pt>
                <c:pt idx="19824">
                  <c:v>-0.93403091617727796</c:v>
                </c:pt>
                <c:pt idx="19825">
                  <c:v>-0.93965707519424702</c:v>
                </c:pt>
                <c:pt idx="19826">
                  <c:v>-0.98790960014949203</c:v>
                </c:pt>
                <c:pt idx="19827">
                  <c:v>-1.0215434434802499</c:v>
                </c:pt>
                <c:pt idx="19828">
                  <c:v>-0.99172340086414501</c:v>
                </c:pt>
                <c:pt idx="19829">
                  <c:v>-0.92243592453331702</c:v>
                </c:pt>
                <c:pt idx="19830">
                  <c:v>-0.88355289429929895</c:v>
                </c:pt>
                <c:pt idx="19831">
                  <c:v>-0.90766353749995599</c:v>
                </c:pt>
                <c:pt idx="19832">
                  <c:v>-0.95139549133523305</c:v>
                </c:pt>
                <c:pt idx="19833">
                  <c:v>-0.93335501616485295</c:v>
                </c:pt>
                <c:pt idx="19834">
                  <c:v>-0.86164440674633602</c:v>
                </c:pt>
                <c:pt idx="19835">
                  <c:v>-0.81964844128947301</c:v>
                </c:pt>
                <c:pt idx="19836">
                  <c:v>-0.84267771755918297</c:v>
                </c:pt>
                <c:pt idx="19837">
                  <c:v>-0.861064118589695</c:v>
                </c:pt>
                <c:pt idx="19838">
                  <c:v>-0.80689263231425901</c:v>
                </c:pt>
                <c:pt idx="19839">
                  <c:v>-0.72304318674912305</c:v>
                </c:pt>
                <c:pt idx="19840">
                  <c:v>-0.71519917809686695</c:v>
                </c:pt>
                <c:pt idx="19841">
                  <c:v>-0.78135624240053403</c:v>
                </c:pt>
                <c:pt idx="19842">
                  <c:v>-0.795835812795331</c:v>
                </c:pt>
                <c:pt idx="19843">
                  <c:v>-0.71609657670120397</c:v>
                </c:pt>
                <c:pt idx="19844">
                  <c:v>-0.63327903151395004</c:v>
                </c:pt>
                <c:pt idx="19845">
                  <c:v>-0.62446636014266199</c:v>
                </c:pt>
                <c:pt idx="19846">
                  <c:v>-0.66176914481110305</c:v>
                </c:pt>
                <c:pt idx="19847">
                  <c:v>-0.65769735674569996</c:v>
                </c:pt>
                <c:pt idx="19848">
                  <c:v>-0.58885345105778697</c:v>
                </c:pt>
                <c:pt idx="19849">
                  <c:v>-0.53397720051944397</c:v>
                </c:pt>
                <c:pt idx="19850">
                  <c:v>-0.54850282030986297</c:v>
                </c:pt>
                <c:pt idx="19851">
                  <c:v>-0.58087917132928601</c:v>
                </c:pt>
                <c:pt idx="19852">
                  <c:v>-0.56216129046811103</c:v>
                </c:pt>
                <c:pt idx="19853">
                  <c:v>-0.51712570209633602</c:v>
                </c:pt>
                <c:pt idx="19854">
                  <c:v>-0.50045371956005602</c:v>
                </c:pt>
                <c:pt idx="19855">
                  <c:v>-0.52174801097976298</c:v>
                </c:pt>
                <c:pt idx="19856">
                  <c:v>-0.54689590985813596</c:v>
                </c:pt>
                <c:pt idx="19857">
                  <c:v>-0.533861111163076</c:v>
                </c:pt>
                <c:pt idx="19858">
                  <c:v>-0.48626637895807701</c:v>
                </c:pt>
                <c:pt idx="19859">
                  <c:v>-0.46114877529350901</c:v>
                </c:pt>
                <c:pt idx="19860">
                  <c:v>-0.483728743472227</c:v>
                </c:pt>
                <c:pt idx="19861">
                  <c:v>-0.49625377777903101</c:v>
                </c:pt>
                <c:pt idx="19862">
                  <c:v>-0.474351009196254</c:v>
                </c:pt>
                <c:pt idx="19863">
                  <c:v>-0.45106278145317402</c:v>
                </c:pt>
                <c:pt idx="19864">
                  <c:v>-0.43882014506687</c:v>
                </c:pt>
                <c:pt idx="19865">
                  <c:v>-0.41343219131687098</c:v>
                </c:pt>
                <c:pt idx="19866">
                  <c:v>-0.39470080745212499</c:v>
                </c:pt>
                <c:pt idx="19867">
                  <c:v>-0.39192740423459299</c:v>
                </c:pt>
                <c:pt idx="19868">
                  <c:v>-0.391465716268527</c:v>
                </c:pt>
                <c:pt idx="19869">
                  <c:v>-0.35955307832307398</c:v>
                </c:pt>
                <c:pt idx="19870">
                  <c:v>-0.32576208674680601</c:v>
                </c:pt>
                <c:pt idx="19871">
                  <c:v>-0.335991901586709</c:v>
                </c:pt>
                <c:pt idx="19872">
                  <c:v>-0.35023683979062498</c:v>
                </c:pt>
                <c:pt idx="19873">
                  <c:v>-0.30004030689008199</c:v>
                </c:pt>
                <c:pt idx="19874">
                  <c:v>-0.22967766463776201</c:v>
                </c:pt>
                <c:pt idx="19875">
                  <c:v>-0.21080868058064001</c:v>
                </c:pt>
                <c:pt idx="19876">
                  <c:v>-0.239118782606937</c:v>
                </c:pt>
                <c:pt idx="19877">
                  <c:v>-0.23143288287695901</c:v>
                </c:pt>
                <c:pt idx="19878">
                  <c:v>-0.16987082989504601</c:v>
                </c:pt>
                <c:pt idx="19879">
                  <c:v>-0.11113797742979099</c:v>
                </c:pt>
                <c:pt idx="19880">
                  <c:v>-9.5139111105453297E-2</c:v>
                </c:pt>
                <c:pt idx="19881">
                  <c:v>-9.9261232888522899E-2</c:v>
                </c:pt>
                <c:pt idx="19882">
                  <c:v>-8.1697729379527503E-2</c:v>
                </c:pt>
                <c:pt idx="19883">
                  <c:v>-3.2721339783392901E-2</c:v>
                </c:pt>
                <c:pt idx="19884">
                  <c:v>-7.1770367790122596E-3</c:v>
                </c:pt>
                <c:pt idx="19885">
                  <c:v>-2.9634375553882802E-2</c:v>
                </c:pt>
                <c:pt idx="19886">
                  <c:v>-5.9788443875220303E-2</c:v>
                </c:pt>
                <c:pt idx="19887">
                  <c:v>-4.19020759513841E-2</c:v>
                </c:pt>
                <c:pt idx="19888">
                  <c:v>2.9014627108949701E-3</c:v>
                </c:pt>
                <c:pt idx="19889">
                  <c:v>8.8557615618469702E-3</c:v>
                </c:pt>
                <c:pt idx="19890">
                  <c:v>-2.1894213986058699E-2</c:v>
                </c:pt>
                <c:pt idx="19891">
                  <c:v>-4.5257803433798899E-2</c:v>
                </c:pt>
                <c:pt idx="19892">
                  <c:v>-5.63171202217915E-2</c:v>
                </c:pt>
                <c:pt idx="19893">
                  <c:v>-7.6386489085848497E-2</c:v>
                </c:pt>
                <c:pt idx="19894">
                  <c:v>-7.5775792052780802E-2</c:v>
                </c:pt>
                <c:pt idx="19895">
                  <c:v>-7.1131816442203899E-2</c:v>
                </c:pt>
                <c:pt idx="19896">
                  <c:v>-9.2041355437856895E-2</c:v>
                </c:pt>
                <c:pt idx="19897">
                  <c:v>-0.138778435815197</c:v>
                </c:pt>
                <c:pt idx="19898">
                  <c:v>-0.14524552465775201</c:v>
                </c:pt>
                <c:pt idx="19899">
                  <c:v>-0.124335472189386</c:v>
                </c:pt>
                <c:pt idx="19900">
                  <c:v>-0.13418689690399699</c:v>
                </c:pt>
                <c:pt idx="19901">
                  <c:v>-0.181789700979578</c:v>
                </c:pt>
                <c:pt idx="19902">
                  <c:v>-0.20388556803351299</c:v>
                </c:pt>
                <c:pt idx="19903">
                  <c:v>-0.177900105793526</c:v>
                </c:pt>
                <c:pt idx="19904">
                  <c:v>-0.15085206089514699</c:v>
                </c:pt>
                <c:pt idx="19905">
                  <c:v>-0.160909968082108</c:v>
                </c:pt>
                <c:pt idx="19906">
                  <c:v>-0.211407350204524</c:v>
                </c:pt>
                <c:pt idx="19907">
                  <c:v>-0.235445024428941</c:v>
                </c:pt>
                <c:pt idx="19908">
                  <c:v>-0.201432925285359</c:v>
                </c:pt>
                <c:pt idx="19909">
                  <c:v>-0.163513542475726</c:v>
                </c:pt>
                <c:pt idx="19910">
                  <c:v>-0.181830633493689</c:v>
                </c:pt>
                <c:pt idx="19911">
                  <c:v>-0.224191807596753</c:v>
                </c:pt>
                <c:pt idx="19912">
                  <c:v>-0.22911327590512001</c:v>
                </c:pt>
                <c:pt idx="19913">
                  <c:v>-0.20216435293485799</c:v>
                </c:pt>
                <c:pt idx="19914">
                  <c:v>-0.20944841147439699</c:v>
                </c:pt>
                <c:pt idx="19915">
                  <c:v>-0.26157148711752098</c:v>
                </c:pt>
                <c:pt idx="19916">
                  <c:v>-0.29401272448032501</c:v>
                </c:pt>
                <c:pt idx="19917">
                  <c:v>-0.27274363011503</c:v>
                </c:pt>
                <c:pt idx="19918">
                  <c:v>-0.24284229150197201</c:v>
                </c:pt>
                <c:pt idx="19919">
                  <c:v>-0.249715863619314</c:v>
                </c:pt>
                <c:pt idx="19920">
                  <c:v>-0.27872819236642898</c:v>
                </c:pt>
                <c:pt idx="19921">
                  <c:v>-0.27797461683542202</c:v>
                </c:pt>
                <c:pt idx="19922">
                  <c:v>-0.23664750598220499</c:v>
                </c:pt>
                <c:pt idx="19923">
                  <c:v>-0.20661891007677</c:v>
                </c:pt>
                <c:pt idx="19924">
                  <c:v>-0.22014704523513701</c:v>
                </c:pt>
                <c:pt idx="19925">
                  <c:v>-0.25172874677212997</c:v>
                </c:pt>
                <c:pt idx="19926">
                  <c:v>-0.238386206630082</c:v>
                </c:pt>
                <c:pt idx="19927">
                  <c:v>-0.17309709203243501</c:v>
                </c:pt>
                <c:pt idx="19928">
                  <c:v>-0.13463951131961899</c:v>
                </c:pt>
                <c:pt idx="19929">
                  <c:v>-0.16047229886794401</c:v>
                </c:pt>
                <c:pt idx="19930">
                  <c:v>-0.19356384261689599</c:v>
                </c:pt>
                <c:pt idx="19931">
                  <c:v>-0.16095653260231299</c:v>
                </c:pt>
                <c:pt idx="19932">
                  <c:v>-0.104694291939722</c:v>
                </c:pt>
                <c:pt idx="19933">
                  <c:v>-9.5990550467092803E-2</c:v>
                </c:pt>
                <c:pt idx="19934">
                  <c:v>-0.13741322770454101</c:v>
                </c:pt>
                <c:pt idx="19935">
                  <c:v>-0.15163752969363001</c:v>
                </c:pt>
                <c:pt idx="19936">
                  <c:v>-0.12776471278016199</c:v>
                </c:pt>
                <c:pt idx="19937">
                  <c:v>-0.121551014222291</c:v>
                </c:pt>
                <c:pt idx="19938">
                  <c:v>-0.14726319030802401</c:v>
                </c:pt>
                <c:pt idx="19939">
                  <c:v>-0.159996503547716</c:v>
                </c:pt>
                <c:pt idx="19940">
                  <c:v>-0.15091410925120299</c:v>
                </c:pt>
                <c:pt idx="19941">
                  <c:v>-0.14897399572578199</c:v>
                </c:pt>
                <c:pt idx="19942">
                  <c:v>-0.14286770852294201</c:v>
                </c:pt>
                <c:pt idx="19943">
                  <c:v>-0.12441593208365</c:v>
                </c:pt>
                <c:pt idx="19944">
                  <c:v>-0.103529204868721</c:v>
                </c:pt>
                <c:pt idx="19945">
                  <c:v>-0.114811194727821</c:v>
                </c:pt>
                <c:pt idx="19946">
                  <c:v>-0.129579991282184</c:v>
                </c:pt>
                <c:pt idx="19947">
                  <c:v>-0.106665574462454</c:v>
                </c:pt>
                <c:pt idx="19948">
                  <c:v>-7.8825320875409902E-2</c:v>
                </c:pt>
                <c:pt idx="19949">
                  <c:v>-9.1782222780750503E-2</c:v>
                </c:pt>
                <c:pt idx="19950">
                  <c:v>-0.10809612691571099</c:v>
                </c:pt>
                <c:pt idx="19951">
                  <c:v>-6.7468190256249699E-2</c:v>
                </c:pt>
                <c:pt idx="19952">
                  <c:v>-1.6113971523281999E-2</c:v>
                </c:pt>
                <c:pt idx="19953">
                  <c:v>-2.0295163870400701E-2</c:v>
                </c:pt>
                <c:pt idx="19954">
                  <c:v>-5.9999908270526703E-2</c:v>
                </c:pt>
                <c:pt idx="19955">
                  <c:v>-5.7087198933032803E-2</c:v>
                </c:pt>
                <c:pt idx="19956">
                  <c:v>-2.44985190595912E-2</c:v>
                </c:pt>
                <c:pt idx="19957">
                  <c:v>-1.77339482207798E-2</c:v>
                </c:pt>
                <c:pt idx="19958">
                  <c:v>-5.24101003066164E-2</c:v>
                </c:pt>
                <c:pt idx="19959">
                  <c:v>-6.4802549167154597E-2</c:v>
                </c:pt>
                <c:pt idx="19960">
                  <c:v>-2.58294232958746E-2</c:v>
                </c:pt>
                <c:pt idx="19961">
                  <c:v>2.1547799895046099E-2</c:v>
                </c:pt>
                <c:pt idx="19962">
                  <c:v>1.7476122828966802E-2</c:v>
                </c:pt>
                <c:pt idx="19963">
                  <c:v>-2.20044233222438E-2</c:v>
                </c:pt>
                <c:pt idx="19964">
                  <c:v>-3.6254759021517202E-2</c:v>
                </c:pt>
                <c:pt idx="19965">
                  <c:v>-6.3668271287724504E-3</c:v>
                </c:pt>
                <c:pt idx="19966">
                  <c:v>1.9352314781286802E-2</c:v>
                </c:pt>
                <c:pt idx="19967">
                  <c:v>8.0864848649895207E-3</c:v>
                </c:pt>
                <c:pt idx="19968">
                  <c:v>-2.0676718498520999E-2</c:v>
                </c:pt>
                <c:pt idx="19969">
                  <c:v>-9.3062572827307104E-3</c:v>
                </c:pt>
                <c:pt idx="19970">
                  <c:v>1.8777936139301201E-2</c:v>
                </c:pt>
                <c:pt idx="19971">
                  <c:v>1.9733256709812901E-2</c:v>
                </c:pt>
                <c:pt idx="19972">
                  <c:v>-2.4875225437881402E-3</c:v>
                </c:pt>
                <c:pt idx="19973">
                  <c:v>-1.7919368230820899E-2</c:v>
                </c:pt>
                <c:pt idx="19974">
                  <c:v>-2.1445815701440499E-2</c:v>
                </c:pt>
                <c:pt idx="19975">
                  <c:v>-6.9601173798048404E-3</c:v>
                </c:pt>
                <c:pt idx="19976">
                  <c:v>1.17546283469778E-2</c:v>
                </c:pt>
                <c:pt idx="19977">
                  <c:v>1.4118179499575899E-3</c:v>
                </c:pt>
                <c:pt idx="19978">
                  <c:v>-3.8209694307795403E-2</c:v>
                </c:pt>
                <c:pt idx="19979">
                  <c:v>-5.8935580491777197E-2</c:v>
                </c:pt>
                <c:pt idx="19980">
                  <c:v>-4.5752006913175998E-2</c:v>
                </c:pt>
                <c:pt idx="19981">
                  <c:v>-2.9468628628165999E-2</c:v>
                </c:pt>
                <c:pt idx="19982">
                  <c:v>-3.4693476694826503E-2</c:v>
                </c:pt>
                <c:pt idx="19983">
                  <c:v>-4.8722301231634901E-2</c:v>
                </c:pt>
                <c:pt idx="19984">
                  <c:v>-4.6794126692645897E-2</c:v>
                </c:pt>
                <c:pt idx="19985">
                  <c:v>-2.00104233268803E-2</c:v>
                </c:pt>
                <c:pt idx="19986">
                  <c:v>-3.7897881737762799E-3</c:v>
                </c:pt>
                <c:pt idx="19987">
                  <c:v>-3.4445507154998702E-2</c:v>
                </c:pt>
                <c:pt idx="19988">
                  <c:v>-7.4420646050896197E-2</c:v>
                </c:pt>
                <c:pt idx="19989">
                  <c:v>-6.2607282409317094E-2</c:v>
                </c:pt>
                <c:pt idx="19990">
                  <c:v>-2.4044946510912199E-2</c:v>
                </c:pt>
                <c:pt idx="19991">
                  <c:v>-1.80011186874935E-2</c:v>
                </c:pt>
                <c:pt idx="19992">
                  <c:v>-5.7105640182101E-2</c:v>
                </c:pt>
                <c:pt idx="19993">
                  <c:v>-7.6053760990760097E-2</c:v>
                </c:pt>
                <c:pt idx="19994">
                  <c:v>-4.4793737335879699E-2</c:v>
                </c:pt>
                <c:pt idx="19995">
                  <c:v>-1.05617007611442E-2</c:v>
                </c:pt>
                <c:pt idx="19996">
                  <c:v>-3.2312601797798303E-2</c:v>
                </c:pt>
                <c:pt idx="19997">
                  <c:v>-7.1772433844955602E-2</c:v>
                </c:pt>
                <c:pt idx="19998">
                  <c:v>-6.5931274563950995E-2</c:v>
                </c:pt>
                <c:pt idx="19999">
                  <c:v>-1.43806279320415E-2</c:v>
                </c:pt>
                <c:pt idx="20000">
                  <c:v>1.1760078681533E-2</c:v>
                </c:pt>
                <c:pt idx="20001">
                  <c:v>-1.15006176209817E-2</c:v>
                </c:pt>
                <c:pt idx="20002">
                  <c:v>-3.2446782464717203E-2</c:v>
                </c:pt>
                <c:pt idx="20003">
                  <c:v>-1.2352707803017801E-2</c:v>
                </c:pt>
                <c:pt idx="20004">
                  <c:v>1.8462015794724999E-2</c:v>
                </c:pt>
                <c:pt idx="20005">
                  <c:v>5.0002110251057199E-4</c:v>
                </c:pt>
                <c:pt idx="20006">
                  <c:v>-3.6395841456482003E-2</c:v>
                </c:pt>
                <c:pt idx="20007">
                  <c:v>-4.2708813315243697E-2</c:v>
                </c:pt>
                <c:pt idx="20008">
                  <c:v>-3.3009022977751101E-2</c:v>
                </c:pt>
                <c:pt idx="20009">
                  <c:v>-5.2096454470017699E-2</c:v>
                </c:pt>
                <c:pt idx="20010">
                  <c:v>-9.0499480903815696E-2</c:v>
                </c:pt>
                <c:pt idx="20011">
                  <c:v>-0.10269379452003501</c:v>
                </c:pt>
                <c:pt idx="20012">
                  <c:v>-0.106930515872591</c:v>
                </c:pt>
                <c:pt idx="20013">
                  <c:v>-0.13178394355412501</c:v>
                </c:pt>
                <c:pt idx="20014">
                  <c:v>-0.15987379398410401</c:v>
                </c:pt>
                <c:pt idx="20015">
                  <c:v>-0.151668414674588</c:v>
                </c:pt>
                <c:pt idx="20016">
                  <c:v>-0.12825715511036101</c:v>
                </c:pt>
                <c:pt idx="20017">
                  <c:v>-0.12901639036641599</c:v>
                </c:pt>
                <c:pt idx="20018">
                  <c:v>-0.141195970912178</c:v>
                </c:pt>
                <c:pt idx="20019">
                  <c:v>-0.14293107859020801</c:v>
                </c:pt>
                <c:pt idx="20020">
                  <c:v>-0.14072456336415901</c:v>
                </c:pt>
                <c:pt idx="20021">
                  <c:v>-0.13964128384191099</c:v>
                </c:pt>
                <c:pt idx="20022">
                  <c:v>-0.110765675652885</c:v>
                </c:pt>
                <c:pt idx="20023">
                  <c:v>-5.9016963005490197E-2</c:v>
                </c:pt>
                <c:pt idx="20024">
                  <c:v>-5.7457812418647301E-2</c:v>
                </c:pt>
                <c:pt idx="20025">
                  <c:v>-9.0086807988086506E-2</c:v>
                </c:pt>
                <c:pt idx="20026">
                  <c:v>-7.0142321823027404E-2</c:v>
                </c:pt>
                <c:pt idx="20027">
                  <c:v>9.7642043222236907E-3</c:v>
                </c:pt>
                <c:pt idx="20028">
                  <c:v>3.8044648364959202E-2</c:v>
                </c:pt>
                <c:pt idx="20029">
                  <c:v>-1.4068658464168399E-2</c:v>
                </c:pt>
                <c:pt idx="20030">
                  <c:v>-2.7436871461929899E-2</c:v>
                </c:pt>
                <c:pt idx="20031">
                  <c:v>5.9389460783577798E-2</c:v>
                </c:pt>
                <c:pt idx="20032">
                  <c:v>0.15715040627679799</c:v>
                </c:pt>
                <c:pt idx="20033">
                  <c:v>0.16939423285842201</c:v>
                </c:pt>
                <c:pt idx="20034">
                  <c:v>0.14164033634696599</c:v>
                </c:pt>
                <c:pt idx="20035">
                  <c:v>0.160930462031487</c:v>
                </c:pt>
                <c:pt idx="20036">
                  <c:v>0.23254628725690901</c:v>
                </c:pt>
                <c:pt idx="20037">
                  <c:v>0.281771220874659</c:v>
                </c:pt>
                <c:pt idx="20038">
                  <c:v>0.300860076697745</c:v>
                </c:pt>
                <c:pt idx="20039">
                  <c:v>0.290410175130006</c:v>
                </c:pt>
                <c:pt idx="20040">
                  <c:v>0.28318847319115997</c:v>
                </c:pt>
                <c:pt idx="20041">
                  <c:v>0.308044801380987</c:v>
                </c:pt>
                <c:pt idx="20042">
                  <c:v>0.361462186151641</c:v>
                </c:pt>
                <c:pt idx="20043">
                  <c:v>0.362550092006372</c:v>
                </c:pt>
                <c:pt idx="20044">
                  <c:v>0.29432276359509002</c:v>
                </c:pt>
                <c:pt idx="20045">
                  <c:v>0.23117488150403101</c:v>
                </c:pt>
                <c:pt idx="20046">
                  <c:v>0.24688197334155801</c:v>
                </c:pt>
                <c:pt idx="20047">
                  <c:v>0.28902110078006099</c:v>
                </c:pt>
                <c:pt idx="20048">
                  <c:v>0.26701315096622102</c:v>
                </c:pt>
                <c:pt idx="20049">
                  <c:v>0.20283749248062499</c:v>
                </c:pt>
                <c:pt idx="20050">
                  <c:v>0.16547847777883301</c:v>
                </c:pt>
                <c:pt idx="20051">
                  <c:v>0.183864078384118</c:v>
                </c:pt>
                <c:pt idx="20052">
                  <c:v>0.20533933222350201</c:v>
                </c:pt>
                <c:pt idx="20053">
                  <c:v>0.17604180689730201</c:v>
                </c:pt>
                <c:pt idx="20054">
                  <c:v>0.124803775578612</c:v>
                </c:pt>
                <c:pt idx="20055">
                  <c:v>0.123383579261599</c:v>
                </c:pt>
                <c:pt idx="20056">
                  <c:v>0.158555187649597</c:v>
                </c:pt>
                <c:pt idx="20057">
                  <c:v>0.169627057658914</c:v>
                </c:pt>
                <c:pt idx="20058">
                  <c:v>0.148126794214576</c:v>
                </c:pt>
                <c:pt idx="20059">
                  <c:v>0.12937421689628001</c:v>
                </c:pt>
                <c:pt idx="20060">
                  <c:v>0.128708621633947</c:v>
                </c:pt>
                <c:pt idx="20061">
                  <c:v>0.127322545158051</c:v>
                </c:pt>
                <c:pt idx="20062">
                  <c:v>0.118873994000011</c:v>
                </c:pt>
                <c:pt idx="20063">
                  <c:v>0.12139442478667201</c:v>
                </c:pt>
                <c:pt idx="20064">
                  <c:v>0.12759541582762701</c:v>
                </c:pt>
                <c:pt idx="20065">
                  <c:v>0.118443498439447</c:v>
                </c:pt>
                <c:pt idx="20066">
                  <c:v>9.4038809945999405E-2</c:v>
                </c:pt>
                <c:pt idx="20067">
                  <c:v>7.8623871304642906E-2</c:v>
                </c:pt>
                <c:pt idx="20068">
                  <c:v>8.8872698765882704E-2</c:v>
                </c:pt>
                <c:pt idx="20069">
                  <c:v>9.6533530650802293E-2</c:v>
                </c:pt>
                <c:pt idx="20070">
                  <c:v>6.4886695013669199E-2</c:v>
                </c:pt>
                <c:pt idx="20071">
                  <c:v>3.1245245094254401E-2</c:v>
                </c:pt>
                <c:pt idx="20072">
                  <c:v>5.2488941185217103E-2</c:v>
                </c:pt>
                <c:pt idx="20073">
                  <c:v>0.10125370035648</c:v>
                </c:pt>
                <c:pt idx="20074">
                  <c:v>0.10309560369073199</c:v>
                </c:pt>
                <c:pt idx="20075">
                  <c:v>5.6698457723641099E-2</c:v>
                </c:pt>
                <c:pt idx="20076">
                  <c:v>3.0235037095607702E-2</c:v>
                </c:pt>
                <c:pt idx="20077">
                  <c:v>6.3547049003062697E-2</c:v>
                </c:pt>
                <c:pt idx="20078">
                  <c:v>9.9035863868650098E-2</c:v>
                </c:pt>
                <c:pt idx="20079">
                  <c:v>8.2171356067917103E-2</c:v>
                </c:pt>
                <c:pt idx="20080">
                  <c:v>3.82639031806917E-2</c:v>
                </c:pt>
                <c:pt idx="20081">
                  <c:v>3.5443774078331103E-2</c:v>
                </c:pt>
                <c:pt idx="20082">
                  <c:v>8.1023205503925E-2</c:v>
                </c:pt>
                <c:pt idx="20083">
                  <c:v>0.100413735412914</c:v>
                </c:pt>
                <c:pt idx="20084">
                  <c:v>5.33876988709494E-2</c:v>
                </c:pt>
                <c:pt idx="20085">
                  <c:v>5.5012247697732103E-3</c:v>
                </c:pt>
                <c:pt idx="20086">
                  <c:v>1.9960297823317302E-2</c:v>
                </c:pt>
                <c:pt idx="20087">
                  <c:v>5.6066366129897398E-2</c:v>
                </c:pt>
                <c:pt idx="20088">
                  <c:v>5.3021760811873202E-2</c:v>
                </c:pt>
                <c:pt idx="20089">
                  <c:v>2.6561295161172799E-2</c:v>
                </c:pt>
                <c:pt idx="20090">
                  <c:v>1.0883889515056901E-2</c:v>
                </c:pt>
                <c:pt idx="20091">
                  <c:v>2.0487493141672499E-2</c:v>
                </c:pt>
                <c:pt idx="20092">
                  <c:v>2.9276762181481699E-2</c:v>
                </c:pt>
                <c:pt idx="20093">
                  <c:v>3.5212602388085601E-2</c:v>
                </c:pt>
                <c:pt idx="20094">
                  <c:v>2.6070538069220099E-2</c:v>
                </c:pt>
                <c:pt idx="20095">
                  <c:v>3.9279156045495204E-3</c:v>
                </c:pt>
                <c:pt idx="20096">
                  <c:v>-9.8399451521231605E-3</c:v>
                </c:pt>
                <c:pt idx="20097">
                  <c:v>1.10661667182938E-2</c:v>
                </c:pt>
                <c:pt idx="20098">
                  <c:v>4.7686070280576497E-2</c:v>
                </c:pt>
                <c:pt idx="20099">
                  <c:v>6.0379953354228598E-2</c:v>
                </c:pt>
                <c:pt idx="20100">
                  <c:v>4.2451130378182697E-2</c:v>
                </c:pt>
                <c:pt idx="20101">
                  <c:v>3.5140138907905703E-2</c:v>
                </c:pt>
                <c:pt idx="20102">
                  <c:v>7.0997820706722295E-2</c:v>
                </c:pt>
                <c:pt idx="20103">
                  <c:v>0.11615552222544</c:v>
                </c:pt>
                <c:pt idx="20104">
                  <c:v>0.10935930042299399</c:v>
                </c:pt>
                <c:pt idx="20105">
                  <c:v>8.5502988365647001E-2</c:v>
                </c:pt>
                <c:pt idx="20106">
                  <c:v>0.118786637741124</c:v>
                </c:pt>
                <c:pt idx="20107">
                  <c:v>0.17781209450035301</c:v>
                </c:pt>
                <c:pt idx="20108">
                  <c:v>0.196335374699771</c:v>
                </c:pt>
                <c:pt idx="20109">
                  <c:v>0.17763507033774301</c:v>
                </c:pt>
                <c:pt idx="20110">
                  <c:v>0.17939757330930201</c:v>
                </c:pt>
                <c:pt idx="20111">
                  <c:v>0.206987525559611</c:v>
                </c:pt>
                <c:pt idx="20112">
                  <c:v>0.23766422975846499</c:v>
                </c:pt>
                <c:pt idx="20113">
                  <c:v>0.240157808658608</c:v>
                </c:pt>
                <c:pt idx="20114">
                  <c:v>0.22249910944614701</c:v>
                </c:pt>
                <c:pt idx="20115">
                  <c:v>0.21827743323358101</c:v>
                </c:pt>
                <c:pt idx="20116">
                  <c:v>0.24063711517256001</c:v>
                </c:pt>
                <c:pt idx="20117">
                  <c:v>0.247447928460587</c:v>
                </c:pt>
                <c:pt idx="20118">
                  <c:v>0.209481014359965</c:v>
                </c:pt>
                <c:pt idx="20119">
                  <c:v>0.161895565783467</c:v>
                </c:pt>
                <c:pt idx="20120">
                  <c:v>0.15581322623916</c:v>
                </c:pt>
                <c:pt idx="20121">
                  <c:v>0.17877101444760499</c:v>
                </c:pt>
                <c:pt idx="20122">
                  <c:v>0.16672566150836499</c:v>
                </c:pt>
                <c:pt idx="20123">
                  <c:v>0.11821173800615201</c:v>
                </c:pt>
                <c:pt idx="20124">
                  <c:v>7.6906212971451199E-2</c:v>
                </c:pt>
                <c:pt idx="20125">
                  <c:v>8.1142722987223595E-2</c:v>
                </c:pt>
                <c:pt idx="20126">
                  <c:v>9.4425695215164696E-2</c:v>
                </c:pt>
                <c:pt idx="20127">
                  <c:v>6.6805716128712306E-2</c:v>
                </c:pt>
                <c:pt idx="20128">
                  <c:v>1.9932054759010501E-2</c:v>
                </c:pt>
                <c:pt idx="20129">
                  <c:v>9.3759987669272905E-4</c:v>
                </c:pt>
                <c:pt idx="20130">
                  <c:v>1.8018819955940998E-2</c:v>
                </c:pt>
                <c:pt idx="20131">
                  <c:v>3.8589216632132599E-2</c:v>
                </c:pt>
                <c:pt idx="20132">
                  <c:v>8.8670962359174103E-3</c:v>
                </c:pt>
                <c:pt idx="20133">
                  <c:v>-5.6646493742562101E-2</c:v>
                </c:pt>
                <c:pt idx="20134">
                  <c:v>-8.2734315299632002E-2</c:v>
                </c:pt>
                <c:pt idx="20135">
                  <c:v>-4.2095097482331298E-2</c:v>
                </c:pt>
                <c:pt idx="20136">
                  <c:v>-1.20863326575886E-2</c:v>
                </c:pt>
                <c:pt idx="20137">
                  <c:v>-5.5011939028076898E-2</c:v>
                </c:pt>
                <c:pt idx="20138">
                  <c:v>-0.106393866827318</c:v>
                </c:pt>
                <c:pt idx="20139">
                  <c:v>-9.1724751714536895E-2</c:v>
                </c:pt>
                <c:pt idx="20140">
                  <c:v>-3.6766270690549101E-2</c:v>
                </c:pt>
                <c:pt idx="20141">
                  <c:v>-4.0081344814978999E-2</c:v>
                </c:pt>
                <c:pt idx="20142">
                  <c:v>-0.108905870468049</c:v>
                </c:pt>
                <c:pt idx="20143">
                  <c:v>-0.13458705270230101</c:v>
                </c:pt>
                <c:pt idx="20144">
                  <c:v>-8.4165148838394502E-2</c:v>
                </c:pt>
                <c:pt idx="20145">
                  <c:v>-5.4581073890517397E-2</c:v>
                </c:pt>
                <c:pt idx="20146">
                  <c:v>-7.5885287176617994E-2</c:v>
                </c:pt>
                <c:pt idx="20147">
                  <c:v>-9.8837128095851698E-2</c:v>
                </c:pt>
                <c:pt idx="20148">
                  <c:v>-6.7308513603990094E-2</c:v>
                </c:pt>
                <c:pt idx="20149">
                  <c:v>-2.2975307485722799E-2</c:v>
                </c:pt>
                <c:pt idx="20150">
                  <c:v>-1.17499025024585E-2</c:v>
                </c:pt>
                <c:pt idx="20151">
                  <c:v>-3.7540465403026198E-2</c:v>
                </c:pt>
                <c:pt idx="20152">
                  <c:v>-5.6145606508266603E-2</c:v>
                </c:pt>
                <c:pt idx="20153">
                  <c:v>-6.0866650940795297E-2</c:v>
                </c:pt>
                <c:pt idx="20154">
                  <c:v>-6.0475824771458499E-2</c:v>
                </c:pt>
                <c:pt idx="20155">
                  <c:v>-4.6669597388131402E-2</c:v>
                </c:pt>
                <c:pt idx="20156">
                  <c:v>-3.8561304662522299E-2</c:v>
                </c:pt>
                <c:pt idx="20157">
                  <c:v>-4.5742951866060297E-2</c:v>
                </c:pt>
                <c:pt idx="20158">
                  <c:v>-5.3707003439427498E-2</c:v>
                </c:pt>
                <c:pt idx="20159">
                  <c:v>-3.1909522397796701E-2</c:v>
                </c:pt>
                <c:pt idx="20160">
                  <c:v>-9.2526316559258196E-3</c:v>
                </c:pt>
                <c:pt idx="20161">
                  <c:v>-1.5360886518067199E-2</c:v>
                </c:pt>
                <c:pt idx="20162">
                  <c:v>-2.32077566101907E-2</c:v>
                </c:pt>
                <c:pt idx="20163">
                  <c:v>-1.21542666699383E-2</c:v>
                </c:pt>
                <c:pt idx="20164">
                  <c:v>1.7968399686481E-3</c:v>
                </c:pt>
                <c:pt idx="20165">
                  <c:v>2.0483169872207399E-2</c:v>
                </c:pt>
                <c:pt idx="20166">
                  <c:v>3.4371395078991902E-2</c:v>
                </c:pt>
                <c:pt idx="20167">
                  <c:v>4.8837445783547602E-2</c:v>
                </c:pt>
                <c:pt idx="20168">
                  <c:v>6.2604438718082606E-2</c:v>
                </c:pt>
                <c:pt idx="20169">
                  <c:v>6.6957670170566502E-2</c:v>
                </c:pt>
                <c:pt idx="20170">
                  <c:v>7.1755292383855293E-2</c:v>
                </c:pt>
                <c:pt idx="20171">
                  <c:v>9.2041190406405293E-2</c:v>
                </c:pt>
                <c:pt idx="20172">
                  <c:v>0.12222666820943499</c:v>
                </c:pt>
                <c:pt idx="20173">
                  <c:v>0.138919567794417</c:v>
                </c:pt>
                <c:pt idx="20174">
                  <c:v>0.13060802292811499</c:v>
                </c:pt>
                <c:pt idx="20175">
                  <c:v>0.115118429464672</c:v>
                </c:pt>
                <c:pt idx="20176">
                  <c:v>0.12688328722299499</c:v>
                </c:pt>
                <c:pt idx="20177">
                  <c:v>0.15395429920957299</c:v>
                </c:pt>
                <c:pt idx="20178">
                  <c:v>0.16604246907762299</c:v>
                </c:pt>
                <c:pt idx="20179">
                  <c:v>0.15359822095515999</c:v>
                </c:pt>
                <c:pt idx="20180">
                  <c:v>0.14787489083600699</c:v>
                </c:pt>
                <c:pt idx="20181">
                  <c:v>0.194443042062204</c:v>
                </c:pt>
                <c:pt idx="20182">
                  <c:v>0.266472390198501</c:v>
                </c:pt>
                <c:pt idx="20183">
                  <c:v>0.27592865656141902</c:v>
                </c:pt>
                <c:pt idx="20184">
                  <c:v>0.22599882009504299</c:v>
                </c:pt>
                <c:pt idx="20185">
                  <c:v>0.21215721983129701</c:v>
                </c:pt>
                <c:pt idx="20186">
                  <c:v>0.26276394532969499</c:v>
                </c:pt>
                <c:pt idx="20187">
                  <c:v>0.33809514629126602</c:v>
                </c:pt>
                <c:pt idx="20188">
                  <c:v>0.34748805999188898</c:v>
                </c:pt>
                <c:pt idx="20189">
                  <c:v>0.27624228384770699</c:v>
                </c:pt>
                <c:pt idx="20190">
                  <c:v>0.234751915826095</c:v>
                </c:pt>
                <c:pt idx="20191">
                  <c:v>0.282867354241574</c:v>
                </c:pt>
                <c:pt idx="20192">
                  <c:v>0.34816476668491703</c:v>
                </c:pt>
                <c:pt idx="20193">
                  <c:v>0.34753214171318803</c:v>
                </c:pt>
                <c:pt idx="20194">
                  <c:v>0.31894451862906598</c:v>
                </c:pt>
                <c:pt idx="20195">
                  <c:v>0.310844021224852</c:v>
                </c:pt>
                <c:pt idx="20196">
                  <c:v>0.32737755799199397</c:v>
                </c:pt>
                <c:pt idx="20197">
                  <c:v>0.33450185625117901</c:v>
                </c:pt>
                <c:pt idx="20198">
                  <c:v>0.30417850072795699</c:v>
                </c:pt>
                <c:pt idx="20199">
                  <c:v>0.273765975293841</c:v>
                </c:pt>
                <c:pt idx="20200">
                  <c:v>0.28401716219610701</c:v>
                </c:pt>
                <c:pt idx="20201">
                  <c:v>0.30102456217866802</c:v>
                </c:pt>
                <c:pt idx="20202">
                  <c:v>0.28932474276612602</c:v>
                </c:pt>
                <c:pt idx="20203">
                  <c:v>0.26512031178545198</c:v>
                </c:pt>
                <c:pt idx="20204">
                  <c:v>0.26022483133783603</c:v>
                </c:pt>
                <c:pt idx="20205">
                  <c:v>0.28301377674162598</c:v>
                </c:pt>
                <c:pt idx="20206">
                  <c:v>0.30232791030536499</c:v>
                </c:pt>
                <c:pt idx="20207">
                  <c:v>0.29835438438699602</c:v>
                </c:pt>
                <c:pt idx="20208">
                  <c:v>0.27690157072238702</c:v>
                </c:pt>
                <c:pt idx="20209">
                  <c:v>0.26938099080119499</c:v>
                </c:pt>
                <c:pt idx="20210">
                  <c:v>0.29557107587272902</c:v>
                </c:pt>
                <c:pt idx="20211">
                  <c:v>0.31578743411071702</c:v>
                </c:pt>
                <c:pt idx="20212">
                  <c:v>0.289880690271829</c:v>
                </c:pt>
                <c:pt idx="20213">
                  <c:v>0.24519310672144401</c:v>
                </c:pt>
                <c:pt idx="20214">
                  <c:v>0.259906481924986</c:v>
                </c:pt>
                <c:pt idx="20215">
                  <c:v>0.30058372673371903</c:v>
                </c:pt>
                <c:pt idx="20216">
                  <c:v>0.28969425584324399</c:v>
                </c:pt>
                <c:pt idx="20217">
                  <c:v>0.25027692139968799</c:v>
                </c:pt>
                <c:pt idx="20218">
                  <c:v>0.26674185588819899</c:v>
                </c:pt>
                <c:pt idx="20219">
                  <c:v>0.31877229271957203</c:v>
                </c:pt>
                <c:pt idx="20220">
                  <c:v>0.33339763200442002</c:v>
                </c:pt>
                <c:pt idx="20221">
                  <c:v>0.29561153035490401</c:v>
                </c:pt>
                <c:pt idx="20222">
                  <c:v>0.25804339366027301</c:v>
                </c:pt>
                <c:pt idx="20223">
                  <c:v>0.26780147260896497</c:v>
                </c:pt>
                <c:pt idx="20224">
                  <c:v>0.30794135546191997</c:v>
                </c:pt>
                <c:pt idx="20225">
                  <c:v>0.32337593159141398</c:v>
                </c:pt>
                <c:pt idx="20226">
                  <c:v>0.28312794455688101</c:v>
                </c:pt>
                <c:pt idx="20227">
                  <c:v>0.248191930827388</c:v>
                </c:pt>
                <c:pt idx="20228">
                  <c:v>0.270560993458346</c:v>
                </c:pt>
                <c:pt idx="20229">
                  <c:v>0.279761191132678</c:v>
                </c:pt>
                <c:pt idx="20230">
                  <c:v>0.22280222632251401</c:v>
                </c:pt>
                <c:pt idx="20231">
                  <c:v>0.16101765257803799</c:v>
                </c:pt>
                <c:pt idx="20232">
                  <c:v>0.18492120103287801</c:v>
                </c:pt>
                <c:pt idx="20233">
                  <c:v>0.25604070771190302</c:v>
                </c:pt>
                <c:pt idx="20234">
                  <c:v>0.26789648386933601</c:v>
                </c:pt>
                <c:pt idx="20235">
                  <c:v>0.226842876102168</c:v>
                </c:pt>
                <c:pt idx="20236">
                  <c:v>0.20109602525107501</c:v>
                </c:pt>
                <c:pt idx="20237">
                  <c:v>0.23217073749016401</c:v>
                </c:pt>
                <c:pt idx="20238">
                  <c:v>0.26042299776344102</c:v>
                </c:pt>
                <c:pt idx="20239">
                  <c:v>0.23907507207694301</c:v>
                </c:pt>
                <c:pt idx="20240">
                  <c:v>0.203546866838308</c:v>
                </c:pt>
                <c:pt idx="20241">
                  <c:v>0.21066469662446199</c:v>
                </c:pt>
                <c:pt idx="20242">
                  <c:v>0.24367437732333</c:v>
                </c:pt>
                <c:pt idx="20243">
                  <c:v>0.25434575069260701</c:v>
                </c:pt>
                <c:pt idx="20244">
                  <c:v>0.21561778172502899</c:v>
                </c:pt>
                <c:pt idx="20245">
                  <c:v>0.170800799171971</c:v>
                </c:pt>
                <c:pt idx="20246">
                  <c:v>0.18127742635316199</c:v>
                </c:pt>
                <c:pt idx="20247">
                  <c:v>0.2295115080681</c:v>
                </c:pt>
                <c:pt idx="20248">
                  <c:v>0.241457488092848</c:v>
                </c:pt>
                <c:pt idx="20249">
                  <c:v>0.20950502187282799</c:v>
                </c:pt>
                <c:pt idx="20250">
                  <c:v>0.20281774956517001</c:v>
                </c:pt>
                <c:pt idx="20251">
                  <c:v>0.24814902249607901</c:v>
                </c:pt>
                <c:pt idx="20252">
                  <c:v>0.27304755407071402</c:v>
                </c:pt>
                <c:pt idx="20253">
                  <c:v>0.24378559835093899</c:v>
                </c:pt>
                <c:pt idx="20254">
                  <c:v>0.23340519048498701</c:v>
                </c:pt>
                <c:pt idx="20255">
                  <c:v>0.27754824066580802</c:v>
                </c:pt>
                <c:pt idx="20256">
                  <c:v>0.30131139407329499</c:v>
                </c:pt>
                <c:pt idx="20257">
                  <c:v>0.26701630794711601</c:v>
                </c:pt>
                <c:pt idx="20258">
                  <c:v>0.239654383657153</c:v>
                </c:pt>
                <c:pt idx="20259">
                  <c:v>0.26657570006466302</c:v>
                </c:pt>
                <c:pt idx="20260">
                  <c:v>0.30953231844583201</c:v>
                </c:pt>
                <c:pt idx="20261">
                  <c:v>0.31097199817087001</c:v>
                </c:pt>
                <c:pt idx="20262">
                  <c:v>0.28614096895924401</c:v>
                </c:pt>
                <c:pt idx="20263">
                  <c:v>0.29324403569583501</c:v>
                </c:pt>
                <c:pt idx="20264">
                  <c:v>0.34300602871844799</c:v>
                </c:pt>
                <c:pt idx="20265">
                  <c:v>0.384717204890208</c:v>
                </c:pt>
                <c:pt idx="20266">
                  <c:v>0.37552931453961902</c:v>
                </c:pt>
                <c:pt idx="20267">
                  <c:v>0.33144359107134802</c:v>
                </c:pt>
                <c:pt idx="20268">
                  <c:v>0.337784832080188</c:v>
                </c:pt>
                <c:pt idx="20269">
                  <c:v>0.42751979309842603</c:v>
                </c:pt>
                <c:pt idx="20270">
                  <c:v>0.48699513892729801</c:v>
                </c:pt>
                <c:pt idx="20271">
                  <c:v>0.44853548050879499</c:v>
                </c:pt>
                <c:pt idx="20272">
                  <c:v>0.40558209288191399</c:v>
                </c:pt>
                <c:pt idx="20273">
                  <c:v>0.45716168962299197</c:v>
                </c:pt>
                <c:pt idx="20274">
                  <c:v>0.54421317605849096</c:v>
                </c:pt>
                <c:pt idx="20275">
                  <c:v>0.55905603498466405</c:v>
                </c:pt>
                <c:pt idx="20276">
                  <c:v>0.50826076045581203</c:v>
                </c:pt>
                <c:pt idx="20277">
                  <c:v>0.51228281136322096</c:v>
                </c:pt>
                <c:pt idx="20278">
                  <c:v>0.59554682503522804</c:v>
                </c:pt>
                <c:pt idx="20279">
                  <c:v>0.65072941992313804</c:v>
                </c:pt>
                <c:pt idx="20280">
                  <c:v>0.62316469876816405</c:v>
                </c:pt>
                <c:pt idx="20281">
                  <c:v>0.58712519552379605</c:v>
                </c:pt>
                <c:pt idx="20282">
                  <c:v>0.61442735709030605</c:v>
                </c:pt>
                <c:pt idx="20283">
                  <c:v>0.68688199064626998</c:v>
                </c:pt>
                <c:pt idx="20284">
                  <c:v>0.70354083723348904</c:v>
                </c:pt>
                <c:pt idx="20285">
                  <c:v>0.63720340720270396</c:v>
                </c:pt>
                <c:pt idx="20286">
                  <c:v>0.593282972413817</c:v>
                </c:pt>
                <c:pt idx="20287">
                  <c:v>0.63635710145834401</c:v>
                </c:pt>
                <c:pt idx="20288">
                  <c:v>0.69857579750515697</c:v>
                </c:pt>
                <c:pt idx="20289">
                  <c:v>0.68729428475158705</c:v>
                </c:pt>
                <c:pt idx="20290">
                  <c:v>0.63367915635792804</c:v>
                </c:pt>
                <c:pt idx="20291">
                  <c:v>0.61720819725918796</c:v>
                </c:pt>
                <c:pt idx="20292">
                  <c:v>0.65661346710727697</c:v>
                </c:pt>
                <c:pt idx="20293">
                  <c:v>0.67617557215399404</c:v>
                </c:pt>
                <c:pt idx="20294">
                  <c:v>0.65518369619250905</c:v>
                </c:pt>
                <c:pt idx="20295">
                  <c:v>0.60688157070610704</c:v>
                </c:pt>
                <c:pt idx="20296">
                  <c:v>0.59430535194529399</c:v>
                </c:pt>
                <c:pt idx="20297">
                  <c:v>0.61811504034753195</c:v>
                </c:pt>
                <c:pt idx="20298">
                  <c:v>0.62652941166842802</c:v>
                </c:pt>
                <c:pt idx="20299">
                  <c:v>0.61317561603695403</c:v>
                </c:pt>
                <c:pt idx="20300">
                  <c:v>0.58774073522806702</c:v>
                </c:pt>
                <c:pt idx="20301">
                  <c:v>0.57639641000252995</c:v>
                </c:pt>
                <c:pt idx="20302">
                  <c:v>0.58833536006252896</c:v>
                </c:pt>
                <c:pt idx="20303">
                  <c:v>0.58285797480067403</c:v>
                </c:pt>
                <c:pt idx="20304">
                  <c:v>0.56771616748598297</c:v>
                </c:pt>
                <c:pt idx="20305">
                  <c:v>0.56858044802311203</c:v>
                </c:pt>
                <c:pt idx="20306">
                  <c:v>0.56140698258852195</c:v>
                </c:pt>
                <c:pt idx="20307">
                  <c:v>0.53309316744841295</c:v>
                </c:pt>
                <c:pt idx="20308">
                  <c:v>0.50244578464909695</c:v>
                </c:pt>
                <c:pt idx="20309">
                  <c:v>0.48254305018944799</c:v>
                </c:pt>
                <c:pt idx="20310">
                  <c:v>0.50051411274756596</c:v>
                </c:pt>
                <c:pt idx="20311">
                  <c:v>0.52173216253407795</c:v>
                </c:pt>
                <c:pt idx="20312">
                  <c:v>0.48444910663039298</c:v>
                </c:pt>
                <c:pt idx="20313">
                  <c:v>0.41529534022572501</c:v>
                </c:pt>
                <c:pt idx="20314">
                  <c:v>0.38559243570215002</c:v>
                </c:pt>
                <c:pt idx="20315">
                  <c:v>0.417250430946353</c:v>
                </c:pt>
                <c:pt idx="20316">
                  <c:v>0.45190885208343401</c:v>
                </c:pt>
                <c:pt idx="20317">
                  <c:v>0.41543448629943203</c:v>
                </c:pt>
                <c:pt idx="20318">
                  <c:v>0.33185563082457697</c:v>
                </c:pt>
                <c:pt idx="20319">
                  <c:v>0.31629694310913598</c:v>
                </c:pt>
                <c:pt idx="20320">
                  <c:v>0.38182348467087401</c:v>
                </c:pt>
                <c:pt idx="20321">
                  <c:v>0.43032170045194101</c:v>
                </c:pt>
                <c:pt idx="20322">
                  <c:v>0.37137616482050301</c:v>
                </c:pt>
                <c:pt idx="20323">
                  <c:v>0.24680551591407601</c:v>
                </c:pt>
                <c:pt idx="20324">
                  <c:v>0.20150693376182</c:v>
                </c:pt>
                <c:pt idx="20325">
                  <c:v>0.268754964978626</c:v>
                </c:pt>
                <c:pt idx="20326">
                  <c:v>0.31932137695187601</c:v>
                </c:pt>
                <c:pt idx="20327">
                  <c:v>0.273331711231449</c:v>
                </c:pt>
                <c:pt idx="20328">
                  <c:v>0.157459605616253</c:v>
                </c:pt>
                <c:pt idx="20329">
                  <c:v>8.94021753005773E-2</c:v>
                </c:pt>
                <c:pt idx="20330">
                  <c:v>0.105412874110555</c:v>
                </c:pt>
                <c:pt idx="20331">
                  <c:v>0.14098673104039899</c:v>
                </c:pt>
                <c:pt idx="20332">
                  <c:v>0.12198531777156001</c:v>
                </c:pt>
                <c:pt idx="20333">
                  <c:v>6.6665616402005398E-2</c:v>
                </c:pt>
                <c:pt idx="20334">
                  <c:v>2.0905681839877802E-2</c:v>
                </c:pt>
                <c:pt idx="20335">
                  <c:v>-1.85604089351727E-2</c:v>
                </c:pt>
                <c:pt idx="20336">
                  <c:v>-4.7522888492608203E-2</c:v>
                </c:pt>
                <c:pt idx="20337">
                  <c:v>-5.08387566116539E-2</c:v>
                </c:pt>
                <c:pt idx="20338">
                  <c:v>-5.4686625732983801E-2</c:v>
                </c:pt>
                <c:pt idx="20339">
                  <c:v>-7.6000499174796204E-2</c:v>
                </c:pt>
                <c:pt idx="20340">
                  <c:v>-0.10793504745049599</c:v>
                </c:pt>
                <c:pt idx="20341">
                  <c:v>-0.13040404083738999</c:v>
                </c:pt>
                <c:pt idx="20342">
                  <c:v>-0.151028128954379</c:v>
                </c:pt>
                <c:pt idx="20343">
                  <c:v>-0.196515577166223</c:v>
                </c:pt>
                <c:pt idx="20344">
                  <c:v>-0.27479735459166899</c:v>
                </c:pt>
                <c:pt idx="20345">
                  <c:v>-0.31564255001052199</c:v>
                </c:pt>
                <c:pt idx="20346">
                  <c:v>-0.30999540292916</c:v>
                </c:pt>
                <c:pt idx="20347">
                  <c:v>-0.31290807742391202</c:v>
                </c:pt>
                <c:pt idx="20348">
                  <c:v>-0.36960194586475797</c:v>
                </c:pt>
                <c:pt idx="20349">
                  <c:v>-0.46175437776051298</c:v>
                </c:pt>
                <c:pt idx="20350">
                  <c:v>-0.52541918955466804</c:v>
                </c:pt>
                <c:pt idx="20351">
                  <c:v>-0.50958067078983005</c:v>
                </c:pt>
                <c:pt idx="20352">
                  <c:v>-0.48831441073608001</c:v>
                </c:pt>
                <c:pt idx="20353">
                  <c:v>-0.51165049427132203</c:v>
                </c:pt>
                <c:pt idx="20354">
                  <c:v>-0.59440700200741503</c:v>
                </c:pt>
                <c:pt idx="20355">
                  <c:v>-0.66493733776735497</c:v>
                </c:pt>
                <c:pt idx="20356">
                  <c:v>-0.65589428887022905</c:v>
                </c:pt>
                <c:pt idx="20357">
                  <c:v>-0.57915057851795304</c:v>
                </c:pt>
                <c:pt idx="20358">
                  <c:v>-0.52014195929504503</c:v>
                </c:pt>
                <c:pt idx="20359">
                  <c:v>-0.50988856858452802</c:v>
                </c:pt>
                <c:pt idx="20360">
                  <c:v>-0.48578245930255498</c:v>
                </c:pt>
                <c:pt idx="20361">
                  <c:v>-0.44316594025411798</c:v>
                </c:pt>
                <c:pt idx="20362">
                  <c:v>-0.41867662305520498</c:v>
                </c:pt>
                <c:pt idx="20363">
                  <c:v>-0.36721910010584202</c:v>
                </c:pt>
                <c:pt idx="20364">
                  <c:v>-0.29213628157069099</c:v>
                </c:pt>
                <c:pt idx="20365">
                  <c:v>-0.25913132504018599</c:v>
                </c:pt>
                <c:pt idx="20366">
                  <c:v>-0.29548636376182402</c:v>
                </c:pt>
                <c:pt idx="20367">
                  <c:v>-0.273232905980336</c:v>
                </c:pt>
                <c:pt idx="20368">
                  <c:v>-0.160853901751522</c:v>
                </c:pt>
                <c:pt idx="20369">
                  <c:v>-5.2434906026888897E-2</c:v>
                </c:pt>
                <c:pt idx="20370">
                  <c:v>-8.2733646561649707E-2</c:v>
                </c:pt>
                <c:pt idx="20371">
                  <c:v>-0.15427404926640501</c:v>
                </c:pt>
                <c:pt idx="20372">
                  <c:v>-0.115001783353818</c:v>
                </c:pt>
                <c:pt idx="20373">
                  <c:v>3.6660895842786E-2</c:v>
                </c:pt>
                <c:pt idx="20374">
                  <c:v>0.14330353088085701</c:v>
                </c:pt>
                <c:pt idx="20375">
                  <c:v>0.15563098958604299</c:v>
                </c:pt>
                <c:pt idx="20376">
                  <c:v>0.161082402770546</c:v>
                </c:pt>
                <c:pt idx="20377">
                  <c:v>0.26341005251877903</c:v>
                </c:pt>
                <c:pt idx="20378">
                  <c:v>0.40478300403370299</c:v>
                </c:pt>
                <c:pt idx="20379">
                  <c:v>0.48606185813373698</c:v>
                </c:pt>
                <c:pt idx="20380">
                  <c:v>0.48328107281052701</c:v>
                </c:pt>
                <c:pt idx="20381">
                  <c:v>0.51939811480764297</c:v>
                </c:pt>
                <c:pt idx="20382">
                  <c:v>0.62848309472400299</c:v>
                </c:pt>
                <c:pt idx="20383">
                  <c:v>0.72325359631365405</c:v>
                </c:pt>
                <c:pt idx="20384">
                  <c:v>0.74880022632004195</c:v>
                </c:pt>
                <c:pt idx="20385">
                  <c:v>0.78934373897568799</c:v>
                </c:pt>
                <c:pt idx="20386">
                  <c:v>0.88209779276745304</c:v>
                </c:pt>
                <c:pt idx="20387">
                  <c:v>0.95278792359189801</c:v>
                </c:pt>
                <c:pt idx="20388">
                  <c:v>0.95828624224195302</c:v>
                </c:pt>
                <c:pt idx="20389">
                  <c:v>0.97818243898808499</c:v>
                </c:pt>
                <c:pt idx="20390">
                  <c:v>1.09041332841602</c:v>
                </c:pt>
                <c:pt idx="20391">
                  <c:v>1.21721451327205</c:v>
                </c:pt>
                <c:pt idx="20392">
                  <c:v>1.2231058517896201</c:v>
                </c:pt>
                <c:pt idx="20393">
                  <c:v>1.1697311438428499</c:v>
                </c:pt>
                <c:pt idx="20394">
                  <c:v>1.1990446729726301</c:v>
                </c:pt>
                <c:pt idx="20395">
                  <c:v>1.3183235804220299</c:v>
                </c:pt>
                <c:pt idx="20396">
                  <c:v>1.38108880352601</c:v>
                </c:pt>
                <c:pt idx="20397">
                  <c:v>1.33349405876074</c:v>
                </c:pt>
                <c:pt idx="20398">
                  <c:v>1.2644315464999401</c:v>
                </c:pt>
                <c:pt idx="20399">
                  <c:v>1.2898100377335699</c:v>
                </c:pt>
                <c:pt idx="20400">
                  <c:v>1.3767556164628401</c:v>
                </c:pt>
                <c:pt idx="20401">
                  <c:v>1.40262104941636</c:v>
                </c:pt>
                <c:pt idx="20402">
                  <c:v>1.3248732457461301</c:v>
                </c:pt>
                <c:pt idx="20403">
                  <c:v>1.2453750869286</c:v>
                </c:pt>
                <c:pt idx="20404">
                  <c:v>1.25383049183844</c:v>
                </c:pt>
                <c:pt idx="20405">
                  <c:v>1.27787641908503</c:v>
                </c:pt>
                <c:pt idx="20406">
                  <c:v>1.2344682305791901</c:v>
                </c:pt>
                <c:pt idx="20407">
                  <c:v>1.140585895748</c:v>
                </c:pt>
                <c:pt idx="20408">
                  <c:v>1.0799018084776399</c:v>
                </c:pt>
                <c:pt idx="20409">
                  <c:v>1.09100969588192</c:v>
                </c:pt>
                <c:pt idx="20410">
                  <c:v>1.09716500769458</c:v>
                </c:pt>
                <c:pt idx="20411">
                  <c:v>1.05007912128951</c:v>
                </c:pt>
                <c:pt idx="20412">
                  <c:v>0.98044172337284796</c:v>
                </c:pt>
                <c:pt idx="20413">
                  <c:v>0.94165364537059304</c:v>
                </c:pt>
                <c:pt idx="20414">
                  <c:v>0.92443101050849896</c:v>
                </c:pt>
                <c:pt idx="20415">
                  <c:v>0.92102388303513205</c:v>
                </c:pt>
                <c:pt idx="20416">
                  <c:v>0.90432246918915304</c:v>
                </c:pt>
                <c:pt idx="20417">
                  <c:v>0.864916798224172</c:v>
                </c:pt>
                <c:pt idx="20418">
                  <c:v>0.83421301809134696</c:v>
                </c:pt>
                <c:pt idx="20419">
                  <c:v>0.83244536809865999</c:v>
                </c:pt>
                <c:pt idx="20420">
                  <c:v>0.81666851826291498</c:v>
                </c:pt>
                <c:pt idx="20421">
                  <c:v>0.79414142162319401</c:v>
                </c:pt>
                <c:pt idx="20422">
                  <c:v>0.79871552829794701</c:v>
                </c:pt>
                <c:pt idx="20423">
                  <c:v>0.8361714669293</c:v>
                </c:pt>
                <c:pt idx="20424">
                  <c:v>0.83658838690358495</c:v>
                </c:pt>
                <c:pt idx="20425">
                  <c:v>0.79000925427477797</c:v>
                </c:pt>
                <c:pt idx="20426">
                  <c:v>0.76239061796320495</c:v>
                </c:pt>
                <c:pt idx="20427">
                  <c:v>0.79417496026208301</c:v>
                </c:pt>
                <c:pt idx="20428">
                  <c:v>0.79232534166150903</c:v>
                </c:pt>
                <c:pt idx="20429">
                  <c:v>0.727921831185668</c:v>
                </c:pt>
                <c:pt idx="20430">
                  <c:v>0.68428292928004397</c:v>
                </c:pt>
                <c:pt idx="20431">
                  <c:v>0.73331845001246099</c:v>
                </c:pt>
                <c:pt idx="20432">
                  <c:v>0.76050548746653102</c:v>
                </c:pt>
                <c:pt idx="20433">
                  <c:v>0.70299639462332597</c:v>
                </c:pt>
                <c:pt idx="20434">
                  <c:v>0.63033750384558096</c:v>
                </c:pt>
                <c:pt idx="20435">
                  <c:v>0.62993576573548105</c:v>
                </c:pt>
                <c:pt idx="20436">
                  <c:v>0.62308407359969897</c:v>
                </c:pt>
                <c:pt idx="20437">
                  <c:v>0.57416260691634502</c:v>
                </c:pt>
                <c:pt idx="20438">
                  <c:v>0.55325189956481302</c:v>
                </c:pt>
                <c:pt idx="20439">
                  <c:v>0.58759963735069198</c:v>
                </c:pt>
                <c:pt idx="20440">
                  <c:v>0.59016435050298799</c:v>
                </c:pt>
                <c:pt idx="20441">
                  <c:v>0.53256229773863495</c:v>
                </c:pt>
                <c:pt idx="20442">
                  <c:v>0.50460516511618803</c:v>
                </c:pt>
                <c:pt idx="20443">
                  <c:v>0.550333259441941</c:v>
                </c:pt>
                <c:pt idx="20444">
                  <c:v>0.58292146863902805</c:v>
                </c:pt>
                <c:pt idx="20445">
                  <c:v>0.53823353258881901</c:v>
                </c:pt>
                <c:pt idx="20446">
                  <c:v>0.50006413819943396</c:v>
                </c:pt>
                <c:pt idx="20447">
                  <c:v>0.56040083049931799</c:v>
                </c:pt>
                <c:pt idx="20448">
                  <c:v>0.65849563917072296</c:v>
                </c:pt>
                <c:pt idx="20449">
                  <c:v>0.65529187582428905</c:v>
                </c:pt>
                <c:pt idx="20450">
                  <c:v>0.56964753781927802</c:v>
                </c:pt>
                <c:pt idx="20451">
                  <c:v>0.56607899921732496</c:v>
                </c:pt>
                <c:pt idx="20452">
                  <c:v>0.65123638257233496</c:v>
                </c:pt>
                <c:pt idx="20453">
                  <c:v>0.72377702897478002</c:v>
                </c:pt>
                <c:pt idx="20454">
                  <c:v>0.70435461785578402</c:v>
                </c:pt>
                <c:pt idx="20455">
                  <c:v>0.69148440776004305</c:v>
                </c:pt>
                <c:pt idx="20456">
                  <c:v>0.71704342832673196</c:v>
                </c:pt>
                <c:pt idx="20457">
                  <c:v>0.75157630822410204</c:v>
                </c:pt>
                <c:pt idx="20458">
                  <c:v>0.75263705361646704</c:v>
                </c:pt>
                <c:pt idx="20459">
                  <c:v>0.71000381366434295</c:v>
                </c:pt>
                <c:pt idx="20460">
                  <c:v>0.665733945828208</c:v>
                </c:pt>
                <c:pt idx="20461">
                  <c:v>0.68713474387510498</c:v>
                </c:pt>
                <c:pt idx="20462">
                  <c:v>0.73165531181243104</c:v>
                </c:pt>
                <c:pt idx="20463">
                  <c:v>0.69963575728472405</c:v>
                </c:pt>
                <c:pt idx="20464">
                  <c:v>0.61203219197641001</c:v>
                </c:pt>
                <c:pt idx="20465">
                  <c:v>0.59433261182104502</c:v>
                </c:pt>
                <c:pt idx="20466">
                  <c:v>0.62974978103410695</c:v>
                </c:pt>
                <c:pt idx="20467">
                  <c:v>0.57192509990193197</c:v>
                </c:pt>
                <c:pt idx="20468">
                  <c:v>0.44557073382063</c:v>
                </c:pt>
                <c:pt idx="20469">
                  <c:v>0.42697239605612902</c:v>
                </c:pt>
                <c:pt idx="20470">
                  <c:v>0.469880304673225</c:v>
                </c:pt>
                <c:pt idx="20471">
                  <c:v>0.41105416124572902</c:v>
                </c:pt>
                <c:pt idx="20472">
                  <c:v>0.27061806780044101</c:v>
                </c:pt>
                <c:pt idx="20473">
                  <c:v>0.20615965031924999</c:v>
                </c:pt>
                <c:pt idx="20474">
                  <c:v>0.20562370809480501</c:v>
                </c:pt>
                <c:pt idx="20475">
                  <c:v>0.175907725481351</c:v>
                </c:pt>
                <c:pt idx="20476">
                  <c:v>7.1021857147897494E-2</c:v>
                </c:pt>
                <c:pt idx="20477">
                  <c:v>-1.1133221482566499E-2</c:v>
                </c:pt>
                <c:pt idx="20478">
                  <c:v>-4.01242825369649E-2</c:v>
                </c:pt>
                <c:pt idx="20479">
                  <c:v>-4.7881854755075802E-2</c:v>
                </c:pt>
                <c:pt idx="20480">
                  <c:v>-9.9282265784665896E-2</c:v>
                </c:pt>
                <c:pt idx="20481">
                  <c:v>-0.14252985702276499</c:v>
                </c:pt>
                <c:pt idx="20482">
                  <c:v>-0.168736249697644</c:v>
                </c:pt>
                <c:pt idx="20483">
                  <c:v>-0.16783555690795901</c:v>
                </c:pt>
                <c:pt idx="20484">
                  <c:v>-0.17703715480641299</c:v>
                </c:pt>
                <c:pt idx="20485">
                  <c:v>-0.198443313924485</c:v>
                </c:pt>
                <c:pt idx="20486">
                  <c:v>-0.22923613901565401</c:v>
                </c:pt>
                <c:pt idx="20487">
                  <c:v>-0.233364968217387</c:v>
                </c:pt>
                <c:pt idx="20488">
                  <c:v>-0.19844328436727199</c:v>
                </c:pt>
                <c:pt idx="20489">
                  <c:v>-0.16885722518861701</c:v>
                </c:pt>
                <c:pt idx="20490">
                  <c:v>-0.18553031562191699</c:v>
                </c:pt>
                <c:pt idx="20491">
                  <c:v>-0.227946783177117</c:v>
                </c:pt>
                <c:pt idx="20492">
                  <c:v>-0.22573477373919101</c:v>
                </c:pt>
                <c:pt idx="20493">
                  <c:v>-0.16767465194357101</c:v>
                </c:pt>
                <c:pt idx="20494">
                  <c:v>-0.10674925072078099</c:v>
                </c:pt>
                <c:pt idx="20495">
                  <c:v>-0.123912207846842</c:v>
                </c:pt>
                <c:pt idx="20496">
                  <c:v>-0.20031922933657101</c:v>
                </c:pt>
                <c:pt idx="20497">
                  <c:v>-0.24217796331379299</c:v>
                </c:pt>
                <c:pt idx="20498">
                  <c:v>-0.19508489269910001</c:v>
                </c:pt>
                <c:pt idx="20499">
                  <c:v>-0.13568967668260201</c:v>
                </c:pt>
                <c:pt idx="20500">
                  <c:v>-0.18436818137300201</c:v>
                </c:pt>
                <c:pt idx="20501">
                  <c:v>-0.31957285395100099</c:v>
                </c:pt>
                <c:pt idx="20502">
                  <c:v>-0.38022869224718597</c:v>
                </c:pt>
                <c:pt idx="20503">
                  <c:v>-0.34384126080868699</c:v>
                </c:pt>
                <c:pt idx="20504">
                  <c:v>-0.32379756349683902</c:v>
                </c:pt>
                <c:pt idx="20505">
                  <c:v>-0.401216192360209</c:v>
                </c:pt>
                <c:pt idx="20506">
                  <c:v>-0.48616205898935</c:v>
                </c:pt>
                <c:pt idx="20507">
                  <c:v>-0.49392892254638798</c:v>
                </c:pt>
                <c:pt idx="20508">
                  <c:v>-0.46380153020027098</c:v>
                </c:pt>
                <c:pt idx="20509">
                  <c:v>-0.46487501003107901</c:v>
                </c:pt>
                <c:pt idx="20510">
                  <c:v>-0.53319720714785002</c:v>
                </c:pt>
                <c:pt idx="20511">
                  <c:v>-0.60599959866070197</c:v>
                </c:pt>
                <c:pt idx="20512">
                  <c:v>-0.61080331495767803</c:v>
                </c:pt>
                <c:pt idx="20513">
                  <c:v>-0.56641878761575903</c:v>
                </c:pt>
                <c:pt idx="20514">
                  <c:v>-0.56235146941122505</c:v>
                </c:pt>
                <c:pt idx="20515">
                  <c:v>-0.61683796275479996</c:v>
                </c:pt>
                <c:pt idx="20516">
                  <c:v>-0.65672212288228504</c:v>
                </c:pt>
                <c:pt idx="20517">
                  <c:v>-0.63983027369064804</c:v>
                </c:pt>
                <c:pt idx="20518">
                  <c:v>-0.619859246099565</c:v>
                </c:pt>
                <c:pt idx="20519">
                  <c:v>-0.65717693282189704</c:v>
                </c:pt>
                <c:pt idx="20520">
                  <c:v>-0.69610463010499701</c:v>
                </c:pt>
                <c:pt idx="20521">
                  <c:v>-0.67200748442968405</c:v>
                </c:pt>
                <c:pt idx="20522">
                  <c:v>-0.62598647739213198</c:v>
                </c:pt>
                <c:pt idx="20523">
                  <c:v>-0.62530886042020395</c:v>
                </c:pt>
                <c:pt idx="20524">
                  <c:v>-0.67994138756614497</c:v>
                </c:pt>
                <c:pt idx="20525">
                  <c:v>-0.69385279170813796</c:v>
                </c:pt>
                <c:pt idx="20526">
                  <c:v>-0.64403953880864095</c:v>
                </c:pt>
                <c:pt idx="20527">
                  <c:v>-0.61420846022235698</c:v>
                </c:pt>
                <c:pt idx="20528">
                  <c:v>-0.67313719252334103</c:v>
                </c:pt>
                <c:pt idx="20529">
                  <c:v>-0.76561325436648497</c:v>
                </c:pt>
                <c:pt idx="20530">
                  <c:v>-0.77341487906610895</c:v>
                </c:pt>
                <c:pt idx="20531">
                  <c:v>-0.70845481944843403</c:v>
                </c:pt>
                <c:pt idx="20532">
                  <c:v>-0.68356932254499703</c:v>
                </c:pt>
                <c:pt idx="20533">
                  <c:v>-0.74338429854253696</c:v>
                </c:pt>
                <c:pt idx="20534">
                  <c:v>-0.80584687683392497</c:v>
                </c:pt>
                <c:pt idx="20535">
                  <c:v>-0.76751868481454699</c:v>
                </c:pt>
                <c:pt idx="20536">
                  <c:v>-0.67805479442790695</c:v>
                </c:pt>
                <c:pt idx="20537">
                  <c:v>-0.66519591368881903</c:v>
                </c:pt>
                <c:pt idx="20538">
                  <c:v>-0.72752967072534602</c:v>
                </c:pt>
                <c:pt idx="20539">
                  <c:v>-0.73232766198961396</c:v>
                </c:pt>
                <c:pt idx="20540">
                  <c:v>-0.64872191440065297</c:v>
                </c:pt>
                <c:pt idx="20541">
                  <c:v>-0.58432769036903598</c:v>
                </c:pt>
                <c:pt idx="20542">
                  <c:v>-0.59423880230474402</c:v>
                </c:pt>
                <c:pt idx="20543">
                  <c:v>-0.60256141385860895</c:v>
                </c:pt>
                <c:pt idx="20544">
                  <c:v>-0.54256374836211296</c:v>
                </c:pt>
                <c:pt idx="20545">
                  <c:v>-0.48120497358064501</c:v>
                </c:pt>
                <c:pt idx="20546">
                  <c:v>-0.47880414100691798</c:v>
                </c:pt>
                <c:pt idx="20547">
                  <c:v>-0.48220680362157903</c:v>
                </c:pt>
                <c:pt idx="20548">
                  <c:v>-0.41304537928320401</c:v>
                </c:pt>
                <c:pt idx="20549">
                  <c:v>-0.324296422518216</c:v>
                </c:pt>
                <c:pt idx="20550">
                  <c:v>-0.31608313073803601</c:v>
                </c:pt>
                <c:pt idx="20551">
                  <c:v>-0.34386673916412702</c:v>
                </c:pt>
                <c:pt idx="20552">
                  <c:v>-0.29729237565072703</c:v>
                </c:pt>
                <c:pt idx="20553">
                  <c:v>-0.180215425532679</c:v>
                </c:pt>
                <c:pt idx="20554">
                  <c:v>-0.124744779385196</c:v>
                </c:pt>
                <c:pt idx="20555">
                  <c:v>-0.18333300766778299</c:v>
                </c:pt>
                <c:pt idx="20556">
                  <c:v>-0.204346246497948</c:v>
                </c:pt>
                <c:pt idx="20557">
                  <c:v>-0.10997136031068</c:v>
                </c:pt>
                <c:pt idx="20558">
                  <c:v>-9.7452186357997999E-3</c:v>
                </c:pt>
                <c:pt idx="20559">
                  <c:v>-2.6117955535198599E-2</c:v>
                </c:pt>
                <c:pt idx="20560">
                  <c:v>-0.10097552749354501</c:v>
                </c:pt>
                <c:pt idx="20561">
                  <c:v>-9.5049519868553006E-2</c:v>
                </c:pt>
                <c:pt idx="20562">
                  <c:v>-7.2214056773134399E-3</c:v>
                </c:pt>
                <c:pt idx="20563">
                  <c:v>3.8293772877679502E-2</c:v>
                </c:pt>
                <c:pt idx="20564">
                  <c:v>-7.6195420398335002E-3</c:v>
                </c:pt>
                <c:pt idx="20565">
                  <c:v>-4.5618198574146597E-2</c:v>
                </c:pt>
                <c:pt idx="20566">
                  <c:v>-1.21102864490296E-2</c:v>
                </c:pt>
                <c:pt idx="20567">
                  <c:v>2.4009759955219999E-2</c:v>
                </c:pt>
                <c:pt idx="20568">
                  <c:v>-8.2673881348682698E-4</c:v>
                </c:pt>
                <c:pt idx="20569">
                  <c:v>-3.1315591784334601E-2</c:v>
                </c:pt>
                <c:pt idx="20570">
                  <c:v>4.7188153976236401E-3</c:v>
                </c:pt>
                <c:pt idx="20571">
                  <c:v>5.5384711051672697E-2</c:v>
                </c:pt>
                <c:pt idx="20572">
                  <c:v>3.64333686248983E-2</c:v>
                </c:pt>
                <c:pt idx="20573">
                  <c:v>-2.2133032596400402E-2</c:v>
                </c:pt>
                <c:pt idx="20574">
                  <c:v>-3.9854621008657803E-2</c:v>
                </c:pt>
                <c:pt idx="20575">
                  <c:v>-7.2251837445946798E-3</c:v>
                </c:pt>
                <c:pt idx="20576">
                  <c:v>1.8394123818154601E-2</c:v>
                </c:pt>
                <c:pt idx="20577">
                  <c:v>-1.5630452089169401E-2</c:v>
                </c:pt>
                <c:pt idx="20578">
                  <c:v>-7.80885684445706E-2</c:v>
                </c:pt>
                <c:pt idx="20579">
                  <c:v>-6.57468571273227E-2</c:v>
                </c:pt>
                <c:pt idx="20580">
                  <c:v>1.6564518142232001E-2</c:v>
                </c:pt>
                <c:pt idx="20581">
                  <c:v>4.2425598743292797E-2</c:v>
                </c:pt>
                <c:pt idx="20582">
                  <c:v>-5.6217130294442003E-2</c:v>
                </c:pt>
                <c:pt idx="20583">
                  <c:v>-9.4356057535264798E-2</c:v>
                </c:pt>
                <c:pt idx="20584">
                  <c:v>2.2655329888692601E-2</c:v>
                </c:pt>
                <c:pt idx="20585">
                  <c:v>0.123760703808784</c:v>
                </c:pt>
                <c:pt idx="20586">
                  <c:v>6.5648380304196494E-2</c:v>
                </c:pt>
                <c:pt idx="20587">
                  <c:v>-1.73099958617513E-2</c:v>
                </c:pt>
                <c:pt idx="20588">
                  <c:v>3.03879392135257E-2</c:v>
                </c:pt>
                <c:pt idx="20589">
                  <c:v>0.12554005314333899</c:v>
                </c:pt>
                <c:pt idx="20590">
                  <c:v>0.104663243260745</c:v>
                </c:pt>
                <c:pt idx="20591">
                  <c:v>1.32496771709469E-2</c:v>
                </c:pt>
                <c:pt idx="20592">
                  <c:v>1.1566192343096301E-2</c:v>
                </c:pt>
                <c:pt idx="20593">
                  <c:v>9.1510543365785596E-2</c:v>
                </c:pt>
                <c:pt idx="20594">
                  <c:v>0.111954264527881</c:v>
                </c:pt>
                <c:pt idx="20595">
                  <c:v>3.6673363608272697E-2</c:v>
                </c:pt>
                <c:pt idx="20596">
                  <c:v>6.7159490075141505E-4</c:v>
                </c:pt>
                <c:pt idx="20597">
                  <c:v>3.6607785596345303E-2</c:v>
                </c:pt>
                <c:pt idx="20598">
                  <c:v>4.5203028952059299E-2</c:v>
                </c:pt>
                <c:pt idx="20599">
                  <c:v>-3.0256884112702599E-3</c:v>
                </c:pt>
                <c:pt idx="20600">
                  <c:v>-3.9854329895632597E-2</c:v>
                </c:pt>
                <c:pt idx="20601">
                  <c:v>-3.9118768407490699E-2</c:v>
                </c:pt>
                <c:pt idx="20602">
                  <c:v>-4.3897636166548099E-2</c:v>
                </c:pt>
                <c:pt idx="20603">
                  <c:v>-7.4334165147035905E-2</c:v>
                </c:pt>
                <c:pt idx="20604">
                  <c:v>-0.10252563377071</c:v>
                </c:pt>
                <c:pt idx="20605">
                  <c:v>-0.11115728248034799</c:v>
                </c:pt>
                <c:pt idx="20606">
                  <c:v>-0.11066179926669401</c:v>
                </c:pt>
                <c:pt idx="20607">
                  <c:v>-0.13341247281209601</c:v>
                </c:pt>
                <c:pt idx="20608">
                  <c:v>-0.16503062939199201</c:v>
                </c:pt>
                <c:pt idx="20609">
                  <c:v>-0.16181263918011199</c:v>
                </c:pt>
                <c:pt idx="20610">
                  <c:v>-0.154656051079541</c:v>
                </c:pt>
                <c:pt idx="20611">
                  <c:v>-0.17729857822794701</c:v>
                </c:pt>
                <c:pt idx="20612">
                  <c:v>-0.20818174359413799</c:v>
                </c:pt>
                <c:pt idx="20613">
                  <c:v>-0.20441331575346999</c:v>
                </c:pt>
                <c:pt idx="20614">
                  <c:v>-0.17136882346920801</c:v>
                </c:pt>
                <c:pt idx="20615">
                  <c:v>-0.14570976031180199</c:v>
                </c:pt>
                <c:pt idx="20616">
                  <c:v>-0.14540568923820199</c:v>
                </c:pt>
                <c:pt idx="20617">
                  <c:v>-0.137236788837242</c:v>
                </c:pt>
                <c:pt idx="20618">
                  <c:v>-0.120011115618694</c:v>
                </c:pt>
                <c:pt idx="20619">
                  <c:v>-0.13198735791058799</c:v>
                </c:pt>
                <c:pt idx="20620">
                  <c:v>-0.17783855238937399</c:v>
                </c:pt>
                <c:pt idx="20621">
                  <c:v>-0.19614534419520099</c:v>
                </c:pt>
                <c:pt idx="20622">
                  <c:v>-0.15515977742245399</c:v>
                </c:pt>
                <c:pt idx="20623">
                  <c:v>-0.111550220985634</c:v>
                </c:pt>
                <c:pt idx="20624">
                  <c:v>-0.12590263267895799</c:v>
                </c:pt>
                <c:pt idx="20625">
                  <c:v>-0.17088673510653499</c:v>
                </c:pt>
                <c:pt idx="20626">
                  <c:v>-0.161128104909948</c:v>
                </c:pt>
                <c:pt idx="20627">
                  <c:v>-9.3085457153790602E-2</c:v>
                </c:pt>
                <c:pt idx="20628">
                  <c:v>-5.4135955565072801E-2</c:v>
                </c:pt>
                <c:pt idx="20629">
                  <c:v>-0.10151001594607501</c:v>
                </c:pt>
                <c:pt idx="20630">
                  <c:v>-0.13793848021549501</c:v>
                </c:pt>
                <c:pt idx="20631">
                  <c:v>-5.6805858952031899E-2</c:v>
                </c:pt>
                <c:pt idx="20632">
                  <c:v>7.41378649523909E-2</c:v>
                </c:pt>
                <c:pt idx="20633">
                  <c:v>0.109011363688011</c:v>
                </c:pt>
                <c:pt idx="20634">
                  <c:v>6.4941781998001602E-2</c:v>
                </c:pt>
                <c:pt idx="20635">
                  <c:v>7.9115088028217401E-2</c:v>
                </c:pt>
                <c:pt idx="20636">
                  <c:v>0.17230383589479401</c:v>
                </c:pt>
                <c:pt idx="20637">
                  <c:v>0.22780408020503201</c:v>
                </c:pt>
                <c:pt idx="20638">
                  <c:v>0.21390860022402999</c:v>
                </c:pt>
                <c:pt idx="20639">
                  <c:v>0.21053269729419799</c:v>
                </c:pt>
                <c:pt idx="20640">
                  <c:v>0.284392897225345</c:v>
                </c:pt>
                <c:pt idx="20641">
                  <c:v>0.37693962356260602</c:v>
                </c:pt>
                <c:pt idx="20642">
                  <c:v>0.39757796671439299</c:v>
                </c:pt>
                <c:pt idx="20643">
                  <c:v>0.34773286640242401</c:v>
                </c:pt>
                <c:pt idx="20644">
                  <c:v>0.340065109265481</c:v>
                </c:pt>
                <c:pt idx="20645">
                  <c:v>0.40980617079279102</c:v>
                </c:pt>
                <c:pt idx="20646">
                  <c:v>0.48497516545236802</c:v>
                </c:pt>
                <c:pt idx="20647">
                  <c:v>0.47519183450063401</c:v>
                </c:pt>
                <c:pt idx="20648">
                  <c:v>0.43271373447092198</c:v>
                </c:pt>
                <c:pt idx="20649">
                  <c:v>0.45997876110071401</c:v>
                </c:pt>
                <c:pt idx="20650">
                  <c:v>0.54221777852809705</c:v>
                </c:pt>
                <c:pt idx="20651">
                  <c:v>0.55024373651912095</c:v>
                </c:pt>
                <c:pt idx="20652">
                  <c:v>0.48812716248124799</c:v>
                </c:pt>
                <c:pt idx="20653">
                  <c:v>0.45753865638639002</c:v>
                </c:pt>
                <c:pt idx="20654">
                  <c:v>0.50208207891665702</c:v>
                </c:pt>
                <c:pt idx="20655">
                  <c:v>0.54348970437119704</c:v>
                </c:pt>
                <c:pt idx="20656">
                  <c:v>0.53631581751216095</c:v>
                </c:pt>
                <c:pt idx="20657">
                  <c:v>0.50924011231710098</c:v>
                </c:pt>
                <c:pt idx="20658">
                  <c:v>0.50294184430690303</c:v>
                </c:pt>
                <c:pt idx="20659">
                  <c:v>0.52384109952652103</c:v>
                </c:pt>
                <c:pt idx="20660">
                  <c:v>0.54425792182881505</c:v>
                </c:pt>
                <c:pt idx="20661">
                  <c:v>0.54654612442123995</c:v>
                </c:pt>
                <c:pt idx="20662">
                  <c:v>0.54740520960163497</c:v>
                </c:pt>
                <c:pt idx="20663">
                  <c:v>0.55803003060030598</c:v>
                </c:pt>
                <c:pt idx="20664">
                  <c:v>0.56350939602904704</c:v>
                </c:pt>
                <c:pt idx="20665">
                  <c:v>0.55848438489219598</c:v>
                </c:pt>
                <c:pt idx="20666">
                  <c:v>0.58302525344855305</c:v>
                </c:pt>
                <c:pt idx="20667">
                  <c:v>0.60807113145858604</c:v>
                </c:pt>
                <c:pt idx="20668">
                  <c:v>0.60737258070851396</c:v>
                </c:pt>
                <c:pt idx="20669">
                  <c:v>0.59755095751300702</c:v>
                </c:pt>
                <c:pt idx="20670">
                  <c:v>0.63045354863177705</c:v>
                </c:pt>
                <c:pt idx="20671">
                  <c:v>0.67311299089547505</c:v>
                </c:pt>
                <c:pt idx="20672">
                  <c:v>0.67956948891317304</c:v>
                </c:pt>
                <c:pt idx="20673">
                  <c:v>0.65114504871811996</c:v>
                </c:pt>
                <c:pt idx="20674">
                  <c:v>0.64405267863899895</c:v>
                </c:pt>
                <c:pt idx="20675">
                  <c:v>0.67421486448272105</c:v>
                </c:pt>
                <c:pt idx="20676">
                  <c:v>0.69652435446371896</c:v>
                </c:pt>
                <c:pt idx="20677">
                  <c:v>0.67617823882068195</c:v>
                </c:pt>
                <c:pt idx="20678">
                  <c:v>0.68244144978510202</c:v>
                </c:pt>
                <c:pt idx="20679">
                  <c:v>0.71058079719136902</c:v>
                </c:pt>
                <c:pt idx="20680">
                  <c:v>0.69932434292078904</c:v>
                </c:pt>
                <c:pt idx="20681">
                  <c:v>0.65415797489148897</c:v>
                </c:pt>
                <c:pt idx="20682">
                  <c:v>0.64941325529903704</c:v>
                </c:pt>
                <c:pt idx="20683">
                  <c:v>0.66111480543871404</c:v>
                </c:pt>
                <c:pt idx="20684">
                  <c:v>0.63635086309564304</c:v>
                </c:pt>
                <c:pt idx="20685">
                  <c:v>0.56805990311249799</c:v>
                </c:pt>
                <c:pt idx="20686">
                  <c:v>0.52777521307884001</c:v>
                </c:pt>
                <c:pt idx="20687">
                  <c:v>0.54368181357601397</c:v>
                </c:pt>
                <c:pt idx="20688">
                  <c:v>0.57421648158155802</c:v>
                </c:pt>
                <c:pt idx="20689">
                  <c:v>0.54328006650769101</c:v>
                </c:pt>
                <c:pt idx="20690">
                  <c:v>0.45049318842194402</c:v>
                </c:pt>
                <c:pt idx="20691">
                  <c:v>0.40683049687214601</c:v>
                </c:pt>
                <c:pt idx="20692">
                  <c:v>0.456471885411531</c:v>
                </c:pt>
                <c:pt idx="20693">
                  <c:v>0.49683886751301998</c:v>
                </c:pt>
                <c:pt idx="20694">
                  <c:v>0.43334498233438901</c:v>
                </c:pt>
                <c:pt idx="20695">
                  <c:v>0.35896187070421998</c:v>
                </c:pt>
                <c:pt idx="20696">
                  <c:v>0.38153683880226202</c:v>
                </c:pt>
                <c:pt idx="20697">
                  <c:v>0.44974662875796401</c:v>
                </c:pt>
                <c:pt idx="20698">
                  <c:v>0.44943471283485698</c:v>
                </c:pt>
                <c:pt idx="20699">
                  <c:v>0.381061003870726</c:v>
                </c:pt>
                <c:pt idx="20700">
                  <c:v>0.37238524146077601</c:v>
                </c:pt>
                <c:pt idx="20701">
                  <c:v>0.43554581881413401</c:v>
                </c:pt>
                <c:pt idx="20702">
                  <c:v>0.47670079540877403</c:v>
                </c:pt>
                <c:pt idx="20703">
                  <c:v>0.43827647884812299</c:v>
                </c:pt>
                <c:pt idx="20704">
                  <c:v>0.39611199371674299</c:v>
                </c:pt>
                <c:pt idx="20705">
                  <c:v>0.42354470139029798</c:v>
                </c:pt>
                <c:pt idx="20706">
                  <c:v>0.465945522710285</c:v>
                </c:pt>
                <c:pt idx="20707">
                  <c:v>0.459350476251842</c:v>
                </c:pt>
                <c:pt idx="20708">
                  <c:v>0.42982670694656999</c:v>
                </c:pt>
                <c:pt idx="20709">
                  <c:v>0.44128692209359599</c:v>
                </c:pt>
                <c:pt idx="20710">
                  <c:v>0.489776944017833</c:v>
                </c:pt>
                <c:pt idx="20711">
                  <c:v>0.51103780963401801</c:v>
                </c:pt>
                <c:pt idx="20712">
                  <c:v>0.48081379231997801</c:v>
                </c:pt>
                <c:pt idx="20713">
                  <c:v>0.45223295098034499</c:v>
                </c:pt>
                <c:pt idx="20714">
                  <c:v>0.484192002286576</c:v>
                </c:pt>
                <c:pt idx="20715">
                  <c:v>0.53040265130671505</c:v>
                </c:pt>
                <c:pt idx="20716">
                  <c:v>0.53495518447202495</c:v>
                </c:pt>
                <c:pt idx="20717">
                  <c:v>0.51353311278839398</c:v>
                </c:pt>
                <c:pt idx="20718">
                  <c:v>0.52511289099105296</c:v>
                </c:pt>
                <c:pt idx="20719">
                  <c:v>0.57314074255604897</c:v>
                </c:pt>
                <c:pt idx="20720">
                  <c:v>0.61555163669062496</c:v>
                </c:pt>
                <c:pt idx="20721">
                  <c:v>0.60827517368119199</c:v>
                </c:pt>
                <c:pt idx="20722">
                  <c:v>0.57057815583780702</c:v>
                </c:pt>
                <c:pt idx="20723">
                  <c:v>0.57922202962970404</c:v>
                </c:pt>
                <c:pt idx="20724">
                  <c:v>0.65038520070449102</c:v>
                </c:pt>
                <c:pt idx="20725">
                  <c:v>0.70248336186421001</c:v>
                </c:pt>
                <c:pt idx="20726">
                  <c:v>0.69285195192986704</c:v>
                </c:pt>
                <c:pt idx="20727">
                  <c:v>0.66087339233622799</c:v>
                </c:pt>
                <c:pt idx="20728">
                  <c:v>0.68923514472766101</c:v>
                </c:pt>
                <c:pt idx="20729">
                  <c:v>0.76237317832813201</c:v>
                </c:pt>
                <c:pt idx="20730">
                  <c:v>0.78771178712670997</c:v>
                </c:pt>
                <c:pt idx="20731">
                  <c:v>0.74289942854413404</c:v>
                </c:pt>
                <c:pt idx="20732">
                  <c:v>0.71232773309821995</c:v>
                </c:pt>
                <c:pt idx="20733">
                  <c:v>0.77035152477425495</c:v>
                </c:pt>
                <c:pt idx="20734">
                  <c:v>0.84598988978900902</c:v>
                </c:pt>
                <c:pt idx="20735">
                  <c:v>0.84743653756112203</c:v>
                </c:pt>
                <c:pt idx="20736">
                  <c:v>0.80672629013628205</c:v>
                </c:pt>
                <c:pt idx="20737">
                  <c:v>0.81524813716617905</c:v>
                </c:pt>
                <c:pt idx="20738">
                  <c:v>0.87675185067037298</c:v>
                </c:pt>
                <c:pt idx="20739">
                  <c:v>0.89419313658825605</c:v>
                </c:pt>
                <c:pt idx="20740">
                  <c:v>0.841077013434812</c:v>
                </c:pt>
                <c:pt idx="20741">
                  <c:v>0.806930704911764</c:v>
                </c:pt>
                <c:pt idx="20742">
                  <c:v>0.84462193555147203</c:v>
                </c:pt>
                <c:pt idx="20743">
                  <c:v>0.89491850422150698</c:v>
                </c:pt>
                <c:pt idx="20744">
                  <c:v>0.87687240408088396</c:v>
                </c:pt>
                <c:pt idx="20745">
                  <c:v>0.80768084243456395</c:v>
                </c:pt>
                <c:pt idx="20746">
                  <c:v>0.79129946834709097</c:v>
                </c:pt>
                <c:pt idx="20747">
                  <c:v>0.86350265598662101</c:v>
                </c:pt>
                <c:pt idx="20748">
                  <c:v>0.93355512226320003</c:v>
                </c:pt>
                <c:pt idx="20749">
                  <c:v>0.91261916391461195</c:v>
                </c:pt>
                <c:pt idx="20750">
                  <c:v>0.84253407965157101</c:v>
                </c:pt>
                <c:pt idx="20751">
                  <c:v>0.80241401404050805</c:v>
                </c:pt>
                <c:pt idx="20752">
                  <c:v>0.80328003704887796</c:v>
                </c:pt>
                <c:pt idx="20753">
                  <c:v>0.82048485819865302</c:v>
                </c:pt>
                <c:pt idx="20754">
                  <c:v>0.82881915679975204</c:v>
                </c:pt>
                <c:pt idx="20755">
                  <c:v>0.82102966817838297</c:v>
                </c:pt>
                <c:pt idx="20756">
                  <c:v>0.80014724451680697</c:v>
                </c:pt>
                <c:pt idx="20757">
                  <c:v>0.76516019140106495</c:v>
                </c:pt>
                <c:pt idx="20758">
                  <c:v>0.73071191245355704</c:v>
                </c:pt>
                <c:pt idx="20759">
                  <c:v>0.73347430606634101</c:v>
                </c:pt>
                <c:pt idx="20760">
                  <c:v>0.76252799509832403</c:v>
                </c:pt>
                <c:pt idx="20761">
                  <c:v>0.75311917460250299</c:v>
                </c:pt>
                <c:pt idx="20762">
                  <c:v>0.68586065182327605</c:v>
                </c:pt>
                <c:pt idx="20763">
                  <c:v>0.59530548756396195</c:v>
                </c:pt>
                <c:pt idx="20764">
                  <c:v>0.57283529411905898</c:v>
                </c:pt>
                <c:pt idx="20765">
                  <c:v>0.64130352489317399</c:v>
                </c:pt>
                <c:pt idx="20766">
                  <c:v>0.70378485606993002</c:v>
                </c:pt>
                <c:pt idx="20767">
                  <c:v>0.68234948675406304</c:v>
                </c:pt>
                <c:pt idx="20768">
                  <c:v>0.62366094369109204</c:v>
                </c:pt>
                <c:pt idx="20769">
                  <c:v>0.64092586490032399</c:v>
                </c:pt>
                <c:pt idx="20770">
                  <c:v>0.70901481358430296</c:v>
                </c:pt>
                <c:pt idx="20771">
                  <c:v>0.74019072160510202</c:v>
                </c:pt>
                <c:pt idx="20772">
                  <c:v>0.71170216393670604</c:v>
                </c:pt>
                <c:pt idx="20773">
                  <c:v>0.70240883217198302</c:v>
                </c:pt>
                <c:pt idx="20774">
                  <c:v>0.74260917756170297</c:v>
                </c:pt>
                <c:pt idx="20775">
                  <c:v>0.79911684137968497</c:v>
                </c:pt>
                <c:pt idx="20776">
                  <c:v>0.82483963504357405</c:v>
                </c:pt>
                <c:pt idx="20777">
                  <c:v>0.81701378128809599</c:v>
                </c:pt>
                <c:pt idx="20778">
                  <c:v>0.81357600647699202</c:v>
                </c:pt>
                <c:pt idx="20779">
                  <c:v>0.82285252581836199</c:v>
                </c:pt>
                <c:pt idx="20780">
                  <c:v>0.82944541940454997</c:v>
                </c:pt>
                <c:pt idx="20781">
                  <c:v>0.82911810228418403</c:v>
                </c:pt>
                <c:pt idx="20782">
                  <c:v>0.82799519135551203</c:v>
                </c:pt>
                <c:pt idx="20783">
                  <c:v>0.81886396922344296</c:v>
                </c:pt>
                <c:pt idx="20784">
                  <c:v>0.80814812211227105</c:v>
                </c:pt>
                <c:pt idx="20785">
                  <c:v>0.81254109512371997</c:v>
                </c:pt>
                <c:pt idx="20786">
                  <c:v>0.81224672779595097</c:v>
                </c:pt>
                <c:pt idx="20787">
                  <c:v>0.80727489782367401</c:v>
                </c:pt>
                <c:pt idx="20788">
                  <c:v>0.82226592002413601</c:v>
                </c:pt>
                <c:pt idx="20789">
                  <c:v>0.84657647738451602</c:v>
                </c:pt>
                <c:pt idx="20790">
                  <c:v>0.83749799074549003</c:v>
                </c:pt>
                <c:pt idx="20791">
                  <c:v>0.77789318490398696</c:v>
                </c:pt>
                <c:pt idx="20792">
                  <c:v>0.75379349078372104</c:v>
                </c:pt>
                <c:pt idx="20793">
                  <c:v>0.80692264669309499</c:v>
                </c:pt>
                <c:pt idx="20794">
                  <c:v>0.844560601038438</c:v>
                </c:pt>
                <c:pt idx="20795">
                  <c:v>0.79067512082932001</c:v>
                </c:pt>
                <c:pt idx="20796">
                  <c:v>0.70907691167745601</c:v>
                </c:pt>
                <c:pt idx="20797">
                  <c:v>0.71798971420736202</c:v>
                </c:pt>
                <c:pt idx="20798">
                  <c:v>0.76728263104531802</c:v>
                </c:pt>
                <c:pt idx="20799">
                  <c:v>0.75183346279803198</c:v>
                </c:pt>
                <c:pt idx="20800">
                  <c:v>0.66022729951586701</c:v>
                </c:pt>
                <c:pt idx="20801">
                  <c:v>0.58038962934517702</c:v>
                </c:pt>
                <c:pt idx="20802">
                  <c:v>0.58518874571795698</c:v>
                </c:pt>
                <c:pt idx="20803">
                  <c:v>0.64900194458778004</c:v>
                </c:pt>
                <c:pt idx="20804">
                  <c:v>0.64774320775100502</c:v>
                </c:pt>
                <c:pt idx="20805">
                  <c:v>0.55308222242423699</c:v>
                </c:pt>
                <c:pt idx="20806">
                  <c:v>0.46989674561581302</c:v>
                </c:pt>
                <c:pt idx="20807">
                  <c:v>0.50075860246862103</c:v>
                </c:pt>
                <c:pt idx="20808">
                  <c:v>0.56115374433043996</c:v>
                </c:pt>
                <c:pt idx="20809">
                  <c:v>0.51725364926488704</c:v>
                </c:pt>
                <c:pt idx="20810">
                  <c:v>0.376290698917841</c:v>
                </c:pt>
                <c:pt idx="20811">
                  <c:v>0.2977197318625</c:v>
                </c:pt>
                <c:pt idx="20812">
                  <c:v>0.36789784671461201</c:v>
                </c:pt>
                <c:pt idx="20813">
                  <c:v>0.45957505794717601</c:v>
                </c:pt>
                <c:pt idx="20814">
                  <c:v>0.39743422701074799</c:v>
                </c:pt>
                <c:pt idx="20815">
                  <c:v>0.25505244691400702</c:v>
                </c:pt>
                <c:pt idx="20816">
                  <c:v>0.23617776620862599</c:v>
                </c:pt>
                <c:pt idx="20817">
                  <c:v>0.354391443830124</c:v>
                </c:pt>
                <c:pt idx="20818">
                  <c:v>0.40708590977881398</c:v>
                </c:pt>
                <c:pt idx="20819">
                  <c:v>0.30217324649062499</c:v>
                </c:pt>
                <c:pt idx="20820">
                  <c:v>0.21246357287689899</c:v>
                </c:pt>
                <c:pt idx="20821">
                  <c:v>0.28907003738935</c:v>
                </c:pt>
                <c:pt idx="20822">
                  <c:v>0.40984991700203399</c:v>
                </c:pt>
                <c:pt idx="20823">
                  <c:v>0.40208417421565901</c:v>
                </c:pt>
                <c:pt idx="20824">
                  <c:v>0.290410465088072</c:v>
                </c:pt>
                <c:pt idx="20825">
                  <c:v>0.23888258606399401</c:v>
                </c:pt>
                <c:pt idx="20826">
                  <c:v>0.27711015418796497</c:v>
                </c:pt>
                <c:pt idx="20827">
                  <c:v>0.32076211692331902</c:v>
                </c:pt>
                <c:pt idx="20828">
                  <c:v>0.27659585549807197</c:v>
                </c:pt>
                <c:pt idx="20829">
                  <c:v>0.19276443084777301</c:v>
                </c:pt>
                <c:pt idx="20830">
                  <c:v>0.16739821265858201</c:v>
                </c:pt>
                <c:pt idx="20831">
                  <c:v>0.20709203625843001</c:v>
                </c:pt>
                <c:pt idx="20832">
                  <c:v>0.22277803024704201</c:v>
                </c:pt>
                <c:pt idx="20833">
                  <c:v>0.15451235281589901</c:v>
                </c:pt>
                <c:pt idx="20834">
                  <c:v>3.7325643279601098E-2</c:v>
                </c:pt>
                <c:pt idx="20835">
                  <c:v>-1.5782650312701201E-2</c:v>
                </c:pt>
                <c:pt idx="20836">
                  <c:v>7.8889084991544609E-3</c:v>
                </c:pt>
                <c:pt idx="20837">
                  <c:v>1.75385337335143E-2</c:v>
                </c:pt>
                <c:pt idx="20838">
                  <c:v>-4.77870301062353E-2</c:v>
                </c:pt>
                <c:pt idx="20839">
                  <c:v>-0.14091123977175299</c:v>
                </c:pt>
                <c:pt idx="20840">
                  <c:v>-0.19063031809432099</c:v>
                </c:pt>
                <c:pt idx="20841">
                  <c:v>-0.18693738894734199</c:v>
                </c:pt>
                <c:pt idx="20842">
                  <c:v>-0.18848032105134299</c:v>
                </c:pt>
                <c:pt idx="20843">
                  <c:v>-0.250278088482559</c:v>
                </c:pt>
                <c:pt idx="20844">
                  <c:v>-0.37518332935195498</c:v>
                </c:pt>
                <c:pt idx="20845">
                  <c:v>-0.4524393831704</c:v>
                </c:pt>
                <c:pt idx="20846">
                  <c:v>-0.439365734456998</c:v>
                </c:pt>
                <c:pt idx="20847">
                  <c:v>-0.407424233175049</c:v>
                </c:pt>
                <c:pt idx="20848">
                  <c:v>-0.451052281214401</c:v>
                </c:pt>
                <c:pt idx="20849">
                  <c:v>-0.55931125618877697</c:v>
                </c:pt>
                <c:pt idx="20850">
                  <c:v>-0.63187259471544599</c:v>
                </c:pt>
                <c:pt idx="20851">
                  <c:v>-0.62188990580784698</c:v>
                </c:pt>
                <c:pt idx="20852">
                  <c:v>-0.57929605069273205</c:v>
                </c:pt>
                <c:pt idx="20853">
                  <c:v>-0.59480540711905405</c:v>
                </c:pt>
                <c:pt idx="20854">
                  <c:v>-0.63849894326079903</c:v>
                </c:pt>
                <c:pt idx="20855">
                  <c:v>-0.60480624617704803</c:v>
                </c:pt>
                <c:pt idx="20856">
                  <c:v>-0.50754482475525697</c:v>
                </c:pt>
                <c:pt idx="20857">
                  <c:v>-0.485133529998449</c:v>
                </c:pt>
                <c:pt idx="20858">
                  <c:v>-0.58960086415956403</c:v>
                </c:pt>
                <c:pt idx="20859">
                  <c:v>-0.68293597797853001</c:v>
                </c:pt>
                <c:pt idx="20860">
                  <c:v>-0.63869399200564203</c:v>
                </c:pt>
                <c:pt idx="20861">
                  <c:v>-0.55369492095888895</c:v>
                </c:pt>
                <c:pt idx="20862">
                  <c:v>-0.614543497886472</c:v>
                </c:pt>
                <c:pt idx="20863">
                  <c:v>-0.768985143433212</c:v>
                </c:pt>
                <c:pt idx="20864">
                  <c:v>-0.79803133924343606</c:v>
                </c:pt>
                <c:pt idx="20865">
                  <c:v>-0.64450934797105197</c:v>
                </c:pt>
                <c:pt idx="20866">
                  <c:v>-0.484094754776492</c:v>
                </c:pt>
                <c:pt idx="20867">
                  <c:v>-0.53176118000016004</c:v>
                </c:pt>
                <c:pt idx="20868">
                  <c:v>-0.69156273647740796</c:v>
                </c:pt>
                <c:pt idx="20869">
                  <c:v>-0.70934717964263405</c:v>
                </c:pt>
                <c:pt idx="20870">
                  <c:v>-0.58898915651457096</c:v>
                </c:pt>
                <c:pt idx="20871">
                  <c:v>-0.53238646116705002</c:v>
                </c:pt>
                <c:pt idx="20872">
                  <c:v>-0.62605409504141096</c:v>
                </c:pt>
                <c:pt idx="20873">
                  <c:v>-0.71951572206404502</c:v>
                </c:pt>
                <c:pt idx="20874">
                  <c:v>-0.62088960892697198</c:v>
                </c:pt>
                <c:pt idx="20875">
                  <c:v>-0.45272123500023997</c:v>
                </c:pt>
                <c:pt idx="20876">
                  <c:v>-0.42439664034532099</c:v>
                </c:pt>
                <c:pt idx="20877">
                  <c:v>-0.53459789563021298</c:v>
                </c:pt>
                <c:pt idx="20878">
                  <c:v>-0.64245707498298499</c:v>
                </c:pt>
                <c:pt idx="20879">
                  <c:v>-0.64533294121218798</c:v>
                </c:pt>
                <c:pt idx="20880">
                  <c:v>-0.56165627894006298</c:v>
                </c:pt>
                <c:pt idx="20881">
                  <c:v>-0.50916735241770505</c:v>
                </c:pt>
                <c:pt idx="20882">
                  <c:v>-0.56071031251516901</c:v>
                </c:pt>
                <c:pt idx="20883">
                  <c:v>-0.64991067554387805</c:v>
                </c:pt>
                <c:pt idx="20884">
                  <c:v>-0.72733122724872601</c:v>
                </c:pt>
                <c:pt idx="20885">
                  <c:v>-0.73205754042063997</c:v>
                </c:pt>
                <c:pt idx="20886">
                  <c:v>-0.67621429939236999</c:v>
                </c:pt>
                <c:pt idx="20887">
                  <c:v>-0.65102680010750102</c:v>
                </c:pt>
                <c:pt idx="20888">
                  <c:v>-0.70685646598252505</c:v>
                </c:pt>
                <c:pt idx="20889">
                  <c:v>-0.82630023115939299</c:v>
                </c:pt>
                <c:pt idx="20890">
                  <c:v>-0.94328730384472603</c:v>
                </c:pt>
                <c:pt idx="20891">
                  <c:v>-0.97854333573508201</c:v>
                </c:pt>
                <c:pt idx="20892">
                  <c:v>-0.95234647861076305</c:v>
                </c:pt>
                <c:pt idx="20893">
                  <c:v>-0.94824139796884299</c:v>
                </c:pt>
                <c:pt idx="20894">
                  <c:v>-1.0274180080461901</c:v>
                </c:pt>
                <c:pt idx="20895">
                  <c:v>-1.0907215866277999</c:v>
                </c:pt>
                <c:pt idx="20896">
                  <c:v>-1.11878101446348</c:v>
                </c:pt>
                <c:pt idx="20897">
                  <c:v>-1.1404367780393401</c:v>
                </c:pt>
                <c:pt idx="20898">
                  <c:v>-1.1891638158828599</c:v>
                </c:pt>
                <c:pt idx="20899">
                  <c:v>-1.2760837952066499</c:v>
                </c:pt>
                <c:pt idx="20900">
                  <c:v>-1.30675968750864</c:v>
                </c:pt>
                <c:pt idx="20901">
                  <c:v>-1.29004243131865</c:v>
                </c:pt>
                <c:pt idx="20902">
                  <c:v>-1.2916237876804</c:v>
                </c:pt>
                <c:pt idx="20903">
                  <c:v>-1.36390592917075</c:v>
                </c:pt>
                <c:pt idx="20904">
                  <c:v>-1.45590833976677</c:v>
                </c:pt>
                <c:pt idx="20905">
                  <c:v>-1.47862266755009</c:v>
                </c:pt>
                <c:pt idx="20906">
                  <c:v>-1.4401886413968701</c:v>
                </c:pt>
                <c:pt idx="20907">
                  <c:v>-1.4258706413709199</c:v>
                </c:pt>
                <c:pt idx="20908">
                  <c:v>-1.48706665422378</c:v>
                </c:pt>
                <c:pt idx="20909">
                  <c:v>-1.5690733835905299</c:v>
                </c:pt>
                <c:pt idx="20910">
                  <c:v>-1.5729236401365301</c:v>
                </c:pt>
                <c:pt idx="20911">
                  <c:v>-1.4858418743274</c:v>
                </c:pt>
                <c:pt idx="20912">
                  <c:v>-1.4359659022325599</c:v>
                </c:pt>
                <c:pt idx="20913">
                  <c:v>-1.4962003999644</c:v>
                </c:pt>
                <c:pt idx="20914">
                  <c:v>-1.57465796302904</c:v>
                </c:pt>
                <c:pt idx="20915">
                  <c:v>-1.5717899086067699</c:v>
                </c:pt>
                <c:pt idx="20916">
                  <c:v>-1.4883604176674201</c:v>
                </c:pt>
                <c:pt idx="20917">
                  <c:v>-1.4085347669842401</c:v>
                </c:pt>
                <c:pt idx="20918">
                  <c:v>-1.4253923202080001</c:v>
                </c:pt>
                <c:pt idx="20919">
                  <c:v>-1.50584829051905</c:v>
                </c:pt>
                <c:pt idx="20920">
                  <c:v>-1.53928065299371</c:v>
                </c:pt>
                <c:pt idx="20921">
                  <c:v>-1.4894592049363899</c:v>
                </c:pt>
                <c:pt idx="20922">
                  <c:v>-1.3989808717246599</c:v>
                </c:pt>
                <c:pt idx="20923">
                  <c:v>-1.3801447694769899</c:v>
                </c:pt>
                <c:pt idx="20924">
                  <c:v>-1.44041926613266</c:v>
                </c:pt>
                <c:pt idx="20925">
                  <c:v>-1.47408872027108</c:v>
                </c:pt>
                <c:pt idx="20926">
                  <c:v>-1.4370376425535201</c:v>
                </c:pt>
                <c:pt idx="20927">
                  <c:v>-1.3833981016406001</c:v>
                </c:pt>
                <c:pt idx="20928">
                  <c:v>-1.37422512938874</c:v>
                </c:pt>
                <c:pt idx="20929">
                  <c:v>-1.4101517498559399</c:v>
                </c:pt>
                <c:pt idx="20930">
                  <c:v>-1.40439805705239</c:v>
                </c:pt>
                <c:pt idx="20931">
                  <c:v>-1.3419749257031901</c:v>
                </c:pt>
                <c:pt idx="20932">
                  <c:v>-1.3049455159283501</c:v>
                </c:pt>
                <c:pt idx="20933">
                  <c:v>-1.32703885520982</c:v>
                </c:pt>
                <c:pt idx="20934">
                  <c:v>-1.3434972929644</c:v>
                </c:pt>
                <c:pt idx="20935">
                  <c:v>-1.2483386816611499</c:v>
                </c:pt>
                <c:pt idx="20936">
                  <c:v>-1.0604009969653101</c:v>
                </c:pt>
                <c:pt idx="20937">
                  <c:v>-0.96757897800949799</c:v>
                </c:pt>
                <c:pt idx="20938">
                  <c:v>-1.0421965263180899</c:v>
                </c:pt>
                <c:pt idx="20939">
                  <c:v>-1.15436064365553</c:v>
                </c:pt>
                <c:pt idx="20940">
                  <c:v>-1.1260249574922301</c:v>
                </c:pt>
                <c:pt idx="20941">
                  <c:v>-0.97081821012895297</c:v>
                </c:pt>
                <c:pt idx="20942">
                  <c:v>-0.888554413012002</c:v>
                </c:pt>
                <c:pt idx="20943">
                  <c:v>-1.00761011449839</c:v>
                </c:pt>
                <c:pt idx="20944">
                  <c:v>-1.18542504111258</c:v>
                </c:pt>
                <c:pt idx="20945">
                  <c:v>-1.19281658716147</c:v>
                </c:pt>
                <c:pt idx="20946">
                  <c:v>-1.0505337429381401</c:v>
                </c:pt>
                <c:pt idx="20947">
                  <c:v>-0.99125197927946795</c:v>
                </c:pt>
                <c:pt idx="20948">
                  <c:v>-1.1254280898722799</c:v>
                </c:pt>
                <c:pt idx="20949">
                  <c:v>-1.32124874485566</c:v>
                </c:pt>
                <c:pt idx="20950">
                  <c:v>-1.3843148864480099</c:v>
                </c:pt>
                <c:pt idx="20951">
                  <c:v>-1.3058257986780499</c:v>
                </c:pt>
                <c:pt idx="20952">
                  <c:v>-1.2648378670174001</c:v>
                </c:pt>
                <c:pt idx="20953">
                  <c:v>-1.3909197996593701</c:v>
                </c:pt>
                <c:pt idx="20954">
                  <c:v>-1.5505680766340699</c:v>
                </c:pt>
                <c:pt idx="20955">
                  <c:v>-1.5675169075188899</c:v>
                </c:pt>
                <c:pt idx="20956">
                  <c:v>-1.49157615764295</c:v>
                </c:pt>
                <c:pt idx="20957">
                  <c:v>-1.4874205490872301</c:v>
                </c:pt>
                <c:pt idx="20958">
                  <c:v>-1.5850640033677299</c:v>
                </c:pt>
                <c:pt idx="20959">
                  <c:v>-1.6844895330140699</c:v>
                </c:pt>
                <c:pt idx="20960">
                  <c:v>-1.69537698510646</c:v>
                </c:pt>
                <c:pt idx="20961">
                  <c:v>-1.66888160596948</c:v>
                </c:pt>
                <c:pt idx="20962">
                  <c:v>-1.6814058678975801</c:v>
                </c:pt>
                <c:pt idx="20963">
                  <c:v>-1.73742071563293</c:v>
                </c:pt>
                <c:pt idx="20964">
                  <c:v>-1.7658815378875901</c:v>
                </c:pt>
                <c:pt idx="20965">
                  <c:v>-1.7396939588903699</c:v>
                </c:pt>
                <c:pt idx="20966">
                  <c:v>-1.7050459954731101</c:v>
                </c:pt>
                <c:pt idx="20967">
                  <c:v>-1.72178743958772</c:v>
                </c:pt>
                <c:pt idx="20968">
                  <c:v>-1.7568471611405101</c:v>
                </c:pt>
                <c:pt idx="20969">
                  <c:v>-1.7564317131493401</c:v>
                </c:pt>
                <c:pt idx="20970">
                  <c:v>-1.73222299446032</c:v>
                </c:pt>
                <c:pt idx="20971">
                  <c:v>-1.7204576813079999</c:v>
                </c:pt>
                <c:pt idx="20972">
                  <c:v>-1.73287193362196</c:v>
                </c:pt>
                <c:pt idx="20973">
                  <c:v>-1.7244382427481899</c:v>
                </c:pt>
                <c:pt idx="20974">
                  <c:v>-1.68076069789475</c:v>
                </c:pt>
                <c:pt idx="20975">
                  <c:v>-1.63124099404879</c:v>
                </c:pt>
                <c:pt idx="20976">
                  <c:v>-1.60215029318362</c:v>
                </c:pt>
                <c:pt idx="20977">
                  <c:v>-1.6071951004651599</c:v>
                </c:pt>
                <c:pt idx="20978">
                  <c:v>-1.6405559288990601</c:v>
                </c:pt>
                <c:pt idx="20979">
                  <c:v>-1.6862116249221799</c:v>
                </c:pt>
                <c:pt idx="20980">
                  <c:v>-1.69347162506608</c:v>
                </c:pt>
                <c:pt idx="20981">
                  <c:v>-1.66062106820308</c:v>
                </c:pt>
                <c:pt idx="20982">
                  <c:v>-1.6271002159444601</c:v>
                </c:pt>
                <c:pt idx="20983">
                  <c:v>-1.6273012591927301</c:v>
                </c:pt>
                <c:pt idx="20984">
                  <c:v>-1.63725273546185</c:v>
                </c:pt>
                <c:pt idx="20985">
                  <c:v>-1.62575424300533</c:v>
                </c:pt>
                <c:pt idx="20986">
                  <c:v>-1.61053162819411</c:v>
                </c:pt>
                <c:pt idx="20987">
                  <c:v>-1.6275819260147799</c:v>
                </c:pt>
                <c:pt idx="20988">
                  <c:v>-1.6637694165673</c:v>
                </c:pt>
                <c:pt idx="20989">
                  <c:v>-1.6954954880056901</c:v>
                </c:pt>
                <c:pt idx="20990">
                  <c:v>-1.70169806265107</c:v>
                </c:pt>
                <c:pt idx="20991">
                  <c:v>-1.7117890579930799</c:v>
                </c:pt>
                <c:pt idx="20992">
                  <c:v>-1.6762218859231499</c:v>
                </c:pt>
                <c:pt idx="20993">
                  <c:v>-1.61892906401112</c:v>
                </c:pt>
                <c:pt idx="20994">
                  <c:v>-1.55259220313655</c:v>
                </c:pt>
                <c:pt idx="20995">
                  <c:v>-1.5170684792466</c:v>
                </c:pt>
                <c:pt idx="20996">
                  <c:v>-1.4800853553664901</c:v>
                </c:pt>
                <c:pt idx="20997">
                  <c:v>-1.4607518456960999</c:v>
                </c:pt>
                <c:pt idx="20998">
                  <c:v>-1.4795789438568301</c:v>
                </c:pt>
                <c:pt idx="20999">
                  <c:v>-1.4895699764578001</c:v>
                </c:pt>
                <c:pt idx="21000">
                  <c:v>-1.4037252187029501</c:v>
                </c:pt>
                <c:pt idx="21001">
                  <c:v>-1.2562292649325799</c:v>
                </c:pt>
                <c:pt idx="21002">
                  <c:v>-1.1956359079271399</c:v>
                </c:pt>
                <c:pt idx="21003">
                  <c:v>-1.23766320440472</c:v>
                </c:pt>
                <c:pt idx="21004">
                  <c:v>-1.27078815059172</c:v>
                </c:pt>
                <c:pt idx="21005">
                  <c:v>-1.2228435983606101</c:v>
                </c:pt>
                <c:pt idx="21006">
                  <c:v>-1.15227404737748</c:v>
                </c:pt>
                <c:pt idx="21007">
                  <c:v>-1.1507596635400099</c:v>
                </c:pt>
                <c:pt idx="21008">
                  <c:v>-1.19737716587235</c:v>
                </c:pt>
                <c:pt idx="21009">
                  <c:v>-1.18676157442413</c:v>
                </c:pt>
                <c:pt idx="21010">
                  <c:v>-1.1062983673085101</c:v>
                </c:pt>
                <c:pt idx="21011">
                  <c:v>-1.06836483311775</c:v>
                </c:pt>
                <c:pt idx="21012">
                  <c:v>-1.10078828606361</c:v>
                </c:pt>
                <c:pt idx="21013">
                  <c:v>-1.14380674523113</c:v>
                </c:pt>
                <c:pt idx="21014">
                  <c:v>-1.1362267915884501</c:v>
                </c:pt>
                <c:pt idx="21015">
                  <c:v>-1.0876372870167099</c:v>
                </c:pt>
                <c:pt idx="21016">
                  <c:v>-1.0567841501449999</c:v>
                </c:pt>
                <c:pt idx="21017">
                  <c:v>-1.0798316270188999</c:v>
                </c:pt>
                <c:pt idx="21018">
                  <c:v>-1.10956379084802</c:v>
                </c:pt>
                <c:pt idx="21019">
                  <c:v>-1.10322934449351</c:v>
                </c:pt>
                <c:pt idx="21020">
                  <c:v>-1.06890589872301</c:v>
                </c:pt>
                <c:pt idx="21021">
                  <c:v>-1.02002765758368</c:v>
                </c:pt>
                <c:pt idx="21022">
                  <c:v>-0.96559716757971603</c:v>
                </c:pt>
                <c:pt idx="21023">
                  <c:v>-0.92725560507403704</c:v>
                </c:pt>
                <c:pt idx="21024">
                  <c:v>-0.89510705485082498</c:v>
                </c:pt>
                <c:pt idx="21025">
                  <c:v>-0.85129412781955605</c:v>
                </c:pt>
                <c:pt idx="21026">
                  <c:v>-0.81136697276753</c:v>
                </c:pt>
                <c:pt idx="21027">
                  <c:v>-0.80066851238564096</c:v>
                </c:pt>
                <c:pt idx="21028">
                  <c:v>-0.86646143418687405</c:v>
                </c:pt>
                <c:pt idx="21029">
                  <c:v>-0.99325740299923304</c:v>
                </c:pt>
                <c:pt idx="21030">
                  <c:v>-1.1000401328034199</c:v>
                </c:pt>
                <c:pt idx="21031">
                  <c:v>-1.09364924450491</c:v>
                </c:pt>
                <c:pt idx="21032">
                  <c:v>-0.96795505758302602</c:v>
                </c:pt>
                <c:pt idx="21033">
                  <c:v>-0.89456980752208803</c:v>
                </c:pt>
                <c:pt idx="21034">
                  <c:v>-1.00221514916503</c:v>
                </c:pt>
                <c:pt idx="21035">
                  <c:v>-1.1883777860126301</c:v>
                </c:pt>
                <c:pt idx="21036">
                  <c:v>-1.2406021273678201</c:v>
                </c:pt>
                <c:pt idx="21037">
                  <c:v>-1.1306285723260301</c:v>
                </c:pt>
                <c:pt idx="21038">
                  <c:v>-1.0138949906371899</c:v>
                </c:pt>
                <c:pt idx="21039">
                  <c:v>-1.02637823807739</c:v>
                </c:pt>
                <c:pt idx="21040">
                  <c:v>-1.0962065004002199</c:v>
                </c:pt>
                <c:pt idx="21041">
                  <c:v>-1.123503098035</c:v>
                </c:pt>
                <c:pt idx="21042">
                  <c:v>-1.11555195627417</c:v>
                </c:pt>
                <c:pt idx="21043">
                  <c:v>-1.0855486640674601</c:v>
                </c:pt>
                <c:pt idx="21044">
                  <c:v>-1.0789675990927401</c:v>
                </c:pt>
                <c:pt idx="21045">
                  <c:v>-1.07778103477207</c:v>
                </c:pt>
                <c:pt idx="21046">
                  <c:v>-1.0480673117055801</c:v>
                </c:pt>
                <c:pt idx="21047">
                  <c:v>-0.98412317530974702</c:v>
                </c:pt>
                <c:pt idx="21048">
                  <c:v>-0.91467194134716501</c:v>
                </c:pt>
                <c:pt idx="21049">
                  <c:v>-0.930848565093782</c:v>
                </c:pt>
                <c:pt idx="21050">
                  <c:v>-0.99930678840888698</c:v>
                </c:pt>
                <c:pt idx="21051">
                  <c:v>-1.01287668376903</c:v>
                </c:pt>
                <c:pt idx="21052">
                  <c:v>-0.97745620269580502</c:v>
                </c:pt>
                <c:pt idx="21053">
                  <c:v>-0.97014496366688197</c:v>
                </c:pt>
                <c:pt idx="21054">
                  <c:v>-1.02681580483135</c:v>
                </c:pt>
                <c:pt idx="21055">
                  <c:v>-1.1249662144935499</c:v>
                </c:pt>
                <c:pt idx="21056">
                  <c:v>-1.18140420857008</c:v>
                </c:pt>
                <c:pt idx="21057">
                  <c:v>-1.17507043715755</c:v>
                </c:pt>
                <c:pt idx="21058">
                  <c:v>-1.18460065065602</c:v>
                </c:pt>
                <c:pt idx="21059">
                  <c:v>-1.22879268932791</c:v>
                </c:pt>
                <c:pt idx="21060">
                  <c:v>-1.2766836224056699</c:v>
                </c:pt>
                <c:pt idx="21061">
                  <c:v>-1.3010393173574899</c:v>
                </c:pt>
                <c:pt idx="21062">
                  <c:v>-1.28351170950043</c:v>
                </c:pt>
                <c:pt idx="21063">
                  <c:v>-1.28011424482366</c:v>
                </c:pt>
                <c:pt idx="21064">
                  <c:v>-1.3443227866273999</c:v>
                </c:pt>
                <c:pt idx="21065">
                  <c:v>-1.42505658725252</c:v>
                </c:pt>
                <c:pt idx="21066">
                  <c:v>-1.4631567921647901</c:v>
                </c:pt>
                <c:pt idx="21067">
                  <c:v>-1.45149730483046</c:v>
                </c:pt>
                <c:pt idx="21068">
                  <c:v>-1.45973397277174</c:v>
                </c:pt>
                <c:pt idx="21069">
                  <c:v>-1.50415802874397</c:v>
                </c:pt>
                <c:pt idx="21070">
                  <c:v>-1.53574409375585</c:v>
                </c:pt>
                <c:pt idx="21071">
                  <c:v>-1.4979138128918501</c:v>
                </c:pt>
                <c:pt idx="21072">
                  <c:v>-1.4144302314019801</c:v>
                </c:pt>
                <c:pt idx="21073">
                  <c:v>-1.3879491861261499</c:v>
                </c:pt>
                <c:pt idx="21074">
                  <c:v>-1.5228350519375899</c:v>
                </c:pt>
                <c:pt idx="21075">
                  <c:v>-1.6464628764659801</c:v>
                </c:pt>
                <c:pt idx="21076">
                  <c:v>-1.5836520545744499</c:v>
                </c:pt>
                <c:pt idx="21077">
                  <c:v>-1.41377273718751</c:v>
                </c:pt>
                <c:pt idx="21078">
                  <c:v>-1.33193277122632</c:v>
                </c:pt>
                <c:pt idx="21079">
                  <c:v>-1.44246788612753</c:v>
                </c:pt>
                <c:pt idx="21080">
                  <c:v>-1.6205304673810501</c:v>
                </c:pt>
                <c:pt idx="21081">
                  <c:v>-1.6356738987574599</c:v>
                </c:pt>
                <c:pt idx="21082">
                  <c:v>-1.4858199180135001</c:v>
                </c:pt>
                <c:pt idx="21083">
                  <c:v>-1.4079882721532</c:v>
                </c:pt>
                <c:pt idx="21084">
                  <c:v>-1.52354698829543</c:v>
                </c:pt>
                <c:pt idx="21085">
                  <c:v>-1.70174695387368</c:v>
                </c:pt>
                <c:pt idx="21086">
                  <c:v>-1.7350437376176699</c:v>
                </c:pt>
                <c:pt idx="21087">
                  <c:v>-1.5601670733161299</c:v>
                </c:pt>
                <c:pt idx="21088">
                  <c:v>-1.41677412045109</c:v>
                </c:pt>
                <c:pt idx="21089">
                  <c:v>-1.49616038574208</c:v>
                </c:pt>
                <c:pt idx="21090">
                  <c:v>-1.6755586858100699</c:v>
                </c:pt>
                <c:pt idx="21091">
                  <c:v>-1.7356794177564401</c:v>
                </c:pt>
                <c:pt idx="21092">
                  <c:v>-1.61469538957831</c:v>
                </c:pt>
                <c:pt idx="21093">
                  <c:v>-1.47063042142008</c:v>
                </c:pt>
                <c:pt idx="21094">
                  <c:v>-1.4931372121301301</c:v>
                </c:pt>
                <c:pt idx="21095">
                  <c:v>-1.6219026666774401</c:v>
                </c:pt>
                <c:pt idx="21096">
                  <c:v>-1.67660536375441</c:v>
                </c:pt>
                <c:pt idx="21097">
                  <c:v>-1.5907384388074699</c:v>
                </c:pt>
                <c:pt idx="21098">
                  <c:v>-1.461200871772</c:v>
                </c:pt>
                <c:pt idx="21099">
                  <c:v>-1.42115169510779</c:v>
                </c:pt>
                <c:pt idx="21100">
                  <c:v>-1.45415301174767</c:v>
                </c:pt>
                <c:pt idx="21101">
                  <c:v>-1.4859636858929499</c:v>
                </c:pt>
                <c:pt idx="21102">
                  <c:v>-1.50615219038547</c:v>
                </c:pt>
                <c:pt idx="21103">
                  <c:v>-1.50361761239082</c:v>
                </c:pt>
                <c:pt idx="21104">
                  <c:v>-1.5196198295165</c:v>
                </c:pt>
                <c:pt idx="21105">
                  <c:v>-1.52120585215394</c:v>
                </c:pt>
                <c:pt idx="21106">
                  <c:v>-1.4906519099415001</c:v>
                </c:pt>
                <c:pt idx="21107">
                  <c:v>-1.44465185661889</c:v>
                </c:pt>
                <c:pt idx="21108">
                  <c:v>-1.43876266052714</c:v>
                </c:pt>
                <c:pt idx="21109">
                  <c:v>-1.48203872626317</c:v>
                </c:pt>
                <c:pt idx="21110">
                  <c:v>-1.5115723171645901</c:v>
                </c:pt>
                <c:pt idx="21111">
                  <c:v>-1.4647153369728001</c:v>
                </c:pt>
                <c:pt idx="21112">
                  <c:v>-1.3868546181944299</c:v>
                </c:pt>
                <c:pt idx="21113">
                  <c:v>-1.38857820762356</c:v>
                </c:pt>
                <c:pt idx="21114">
                  <c:v>-1.42861165777151</c:v>
                </c:pt>
                <c:pt idx="21115">
                  <c:v>-1.4163649731296399</c:v>
                </c:pt>
                <c:pt idx="21116">
                  <c:v>-1.3407735374591101</c:v>
                </c:pt>
                <c:pt idx="21117">
                  <c:v>-1.29240516881805</c:v>
                </c:pt>
                <c:pt idx="21118">
                  <c:v>-1.2702672153499699</c:v>
                </c:pt>
                <c:pt idx="21119">
                  <c:v>-1.2419850896983999</c:v>
                </c:pt>
                <c:pt idx="21120">
                  <c:v>-1.1606777040641401</c:v>
                </c:pt>
                <c:pt idx="21121">
                  <c:v>-1.0782885680606</c:v>
                </c:pt>
                <c:pt idx="21122">
                  <c:v>-1.12101304231191</c:v>
                </c:pt>
                <c:pt idx="21123">
                  <c:v>-1.24147322955661</c:v>
                </c:pt>
                <c:pt idx="21124">
                  <c:v>-1.2459408084335699</c:v>
                </c:pt>
                <c:pt idx="21125">
                  <c:v>-1.1314166231931599</c:v>
                </c:pt>
                <c:pt idx="21126">
                  <c:v>-1.0332008858030599</c:v>
                </c:pt>
                <c:pt idx="21127">
                  <c:v>-1.10500228140776</c:v>
                </c:pt>
                <c:pt idx="21128">
                  <c:v>-1.28113282697972</c:v>
                </c:pt>
                <c:pt idx="21129">
                  <c:v>-1.2971063478655001</c:v>
                </c:pt>
                <c:pt idx="21130">
                  <c:v>-1.11793015497369</c:v>
                </c:pt>
                <c:pt idx="21131">
                  <c:v>-0.97137618828929795</c:v>
                </c:pt>
                <c:pt idx="21132">
                  <c:v>-1.03965766825223</c:v>
                </c:pt>
                <c:pt idx="21133">
                  <c:v>-1.22465471551393</c:v>
                </c:pt>
                <c:pt idx="21134">
                  <c:v>-1.24688129989118</c:v>
                </c:pt>
                <c:pt idx="21135">
                  <c:v>-1.0467869440572</c:v>
                </c:pt>
                <c:pt idx="21136">
                  <c:v>-0.88747142100521603</c:v>
                </c:pt>
                <c:pt idx="21137">
                  <c:v>-0.93392717514188905</c:v>
                </c:pt>
                <c:pt idx="21138">
                  <c:v>-1.08018864844956</c:v>
                </c:pt>
                <c:pt idx="21139">
                  <c:v>-1.1039518101169901</c:v>
                </c:pt>
                <c:pt idx="21140">
                  <c:v>-0.94034056268259203</c:v>
                </c:pt>
                <c:pt idx="21141">
                  <c:v>-0.77950484188707403</c:v>
                </c:pt>
                <c:pt idx="21142">
                  <c:v>-0.77795548390275804</c:v>
                </c:pt>
                <c:pt idx="21143">
                  <c:v>-0.90180364520116996</c:v>
                </c:pt>
                <c:pt idx="21144">
                  <c:v>-0.95499426678463795</c:v>
                </c:pt>
                <c:pt idx="21145">
                  <c:v>-0.86466355557249097</c:v>
                </c:pt>
                <c:pt idx="21146">
                  <c:v>-0.76829151240119098</c:v>
                </c:pt>
                <c:pt idx="21147">
                  <c:v>-0.78624070579934302</c:v>
                </c:pt>
                <c:pt idx="21148">
                  <c:v>-0.85694614364965105</c:v>
                </c:pt>
                <c:pt idx="21149">
                  <c:v>-0.84173618083354995</c:v>
                </c:pt>
                <c:pt idx="21150">
                  <c:v>-0.72993964210786499</c:v>
                </c:pt>
                <c:pt idx="21151">
                  <c:v>-0.67821674753906702</c:v>
                </c:pt>
                <c:pt idx="21152">
                  <c:v>-0.73355038779146697</c:v>
                </c:pt>
                <c:pt idx="21153">
                  <c:v>-0.74423610495159598</c:v>
                </c:pt>
                <c:pt idx="21154">
                  <c:v>-0.62268315573115196</c:v>
                </c:pt>
                <c:pt idx="21155">
                  <c:v>-0.45830020048685999</c:v>
                </c:pt>
                <c:pt idx="21156">
                  <c:v>-0.41303632432709397</c:v>
                </c:pt>
                <c:pt idx="21157">
                  <c:v>-0.51789192104166604</c:v>
                </c:pt>
                <c:pt idx="21158">
                  <c:v>-0.577408961292178</c:v>
                </c:pt>
                <c:pt idx="21159">
                  <c:v>-0.34956832280926098</c:v>
                </c:pt>
                <c:pt idx="21160">
                  <c:v>-8.7143884985835002E-2</c:v>
                </c:pt>
                <c:pt idx="21161">
                  <c:v>-0.16920233615695601</c:v>
                </c:pt>
                <c:pt idx="21162">
                  <c:v>-0.49778323967819899</c:v>
                </c:pt>
                <c:pt idx="21163">
                  <c:v>-0.60163821893146896</c:v>
                </c:pt>
                <c:pt idx="21164">
                  <c:v>-0.34294629278267003</c:v>
                </c:pt>
                <c:pt idx="21165">
                  <c:v>-0.11240666087559199</c:v>
                </c:pt>
                <c:pt idx="21166">
                  <c:v>-0.240856765644821</c:v>
                </c:pt>
                <c:pt idx="21167">
                  <c:v>-0.581082574138861</c:v>
                </c:pt>
                <c:pt idx="21168">
                  <c:v>-0.73526552301745995</c:v>
                </c:pt>
                <c:pt idx="21169">
                  <c:v>-0.55431863595566699</c:v>
                </c:pt>
                <c:pt idx="21170">
                  <c:v>-0.33596813198988601</c:v>
                </c:pt>
                <c:pt idx="21171">
                  <c:v>-0.36654928900406902</c:v>
                </c:pt>
                <c:pt idx="21172">
                  <c:v>-0.54180785924796704</c:v>
                </c:pt>
                <c:pt idx="21173">
                  <c:v>-0.56048022024992805</c:v>
                </c:pt>
                <c:pt idx="21174">
                  <c:v>-0.42926192456877699</c:v>
                </c:pt>
                <c:pt idx="21175">
                  <c:v>-0.37607004249633702</c:v>
                </c:pt>
                <c:pt idx="21176">
                  <c:v>-0.51599663133794105</c:v>
                </c:pt>
                <c:pt idx="21177">
                  <c:v>-0.65504517456932299</c:v>
                </c:pt>
                <c:pt idx="21178">
                  <c:v>-0.60242306847993599</c:v>
                </c:pt>
                <c:pt idx="21179">
                  <c:v>-0.420855026261506</c:v>
                </c:pt>
                <c:pt idx="21180">
                  <c:v>-0.385738264944336</c:v>
                </c:pt>
                <c:pt idx="21181">
                  <c:v>-0.54791412070141998</c:v>
                </c:pt>
                <c:pt idx="21182">
                  <c:v>-0.65040583549577402</c:v>
                </c:pt>
                <c:pt idx="21183">
                  <c:v>-0.51519255840724998</c:v>
                </c:pt>
                <c:pt idx="21184">
                  <c:v>-0.25415616254454598</c:v>
                </c:pt>
                <c:pt idx="21185">
                  <c:v>-8.3472583160130398E-2</c:v>
                </c:pt>
                <c:pt idx="21186">
                  <c:v>-9.3376507573736903E-2</c:v>
                </c:pt>
                <c:pt idx="21187">
                  <c:v>-0.16246700584309701</c:v>
                </c:pt>
                <c:pt idx="21188">
                  <c:v>-0.16829984889687899</c:v>
                </c:pt>
                <c:pt idx="21189">
                  <c:v>-0.105796754962455</c:v>
                </c:pt>
                <c:pt idx="21190">
                  <c:v>-5.9016626017466899E-2</c:v>
                </c:pt>
                <c:pt idx="21191">
                  <c:v>-6.4208860458933203E-2</c:v>
                </c:pt>
                <c:pt idx="21192">
                  <c:v>-4.5566292667331199E-2</c:v>
                </c:pt>
                <c:pt idx="21193">
                  <c:v>5.3506814576422798E-2</c:v>
                </c:pt>
                <c:pt idx="21194">
                  <c:v>0.145629189689231</c:v>
                </c:pt>
                <c:pt idx="21195">
                  <c:v>0.121733841455011</c:v>
                </c:pt>
                <c:pt idx="21196">
                  <c:v>5.78487828542932E-2</c:v>
                </c:pt>
                <c:pt idx="21197">
                  <c:v>0.122248107877567</c:v>
                </c:pt>
                <c:pt idx="21198">
                  <c:v>0.31596700044199999</c:v>
                </c:pt>
                <c:pt idx="21199">
                  <c:v>0.44728439648095197</c:v>
                </c:pt>
                <c:pt idx="21200">
                  <c:v>0.34735489072339398</c:v>
                </c:pt>
                <c:pt idx="21201">
                  <c:v>0.15099366463363101</c:v>
                </c:pt>
                <c:pt idx="21202">
                  <c:v>0.172960385025788</c:v>
                </c:pt>
                <c:pt idx="21203">
                  <c:v>0.43878671294140698</c:v>
                </c:pt>
                <c:pt idx="21204">
                  <c:v>0.60959403488347097</c:v>
                </c:pt>
                <c:pt idx="21205">
                  <c:v>0.43988133512115701</c:v>
                </c:pt>
                <c:pt idx="21206">
                  <c:v>0.13531868627566701</c:v>
                </c:pt>
                <c:pt idx="21207">
                  <c:v>8.0737549793099106E-2</c:v>
                </c:pt>
                <c:pt idx="21208">
                  <c:v>0.29405454850603902</c:v>
                </c:pt>
                <c:pt idx="21209">
                  <c:v>0.43139908544206601</c:v>
                </c:pt>
                <c:pt idx="21210">
                  <c:v>0.26531644400164101</c:v>
                </c:pt>
                <c:pt idx="21211">
                  <c:v>3.74971885934769E-2</c:v>
                </c:pt>
                <c:pt idx="21212">
                  <c:v>2.8935382552703E-2</c:v>
                </c:pt>
                <c:pt idx="21213">
                  <c:v>0.175382005020779</c:v>
                </c:pt>
                <c:pt idx="21214">
                  <c:v>0.21409283212261701</c:v>
                </c:pt>
                <c:pt idx="21215">
                  <c:v>6.5937490400855794E-2</c:v>
                </c:pt>
                <c:pt idx="21216">
                  <c:v>-5.1796164339833597E-2</c:v>
                </c:pt>
                <c:pt idx="21217">
                  <c:v>-6.7467439697566E-3</c:v>
                </c:pt>
                <c:pt idx="21218">
                  <c:v>8.1035216020637693E-2</c:v>
                </c:pt>
                <c:pt idx="21219">
                  <c:v>4.1491624242809097E-2</c:v>
                </c:pt>
                <c:pt idx="21220">
                  <c:v>-8.7303606027546707E-2</c:v>
                </c:pt>
                <c:pt idx="21221">
                  <c:v>-0.120743473006996</c:v>
                </c:pt>
                <c:pt idx="21222">
                  <c:v>-5.7835970543237601E-2</c:v>
                </c:pt>
                <c:pt idx="21223">
                  <c:v>-3.4512109682850602E-2</c:v>
                </c:pt>
                <c:pt idx="21224">
                  <c:v>-0.110597397442404</c:v>
                </c:pt>
                <c:pt idx="21225">
                  <c:v>-0.18069156431854999</c:v>
                </c:pt>
                <c:pt idx="21226">
                  <c:v>-0.15705951207553401</c:v>
                </c:pt>
                <c:pt idx="21227">
                  <c:v>-0.111123404465445</c:v>
                </c:pt>
                <c:pt idx="21228">
                  <c:v>-0.134845625287937</c:v>
                </c:pt>
                <c:pt idx="21229">
                  <c:v>-0.196335377265143</c:v>
                </c:pt>
                <c:pt idx="21230">
                  <c:v>-0.19459608732904601</c:v>
                </c:pt>
                <c:pt idx="21231">
                  <c:v>-0.120285355766867</c:v>
                </c:pt>
                <c:pt idx="21232">
                  <c:v>-7.3695143119777998E-2</c:v>
                </c:pt>
                <c:pt idx="21233">
                  <c:v>-8.9599759258731995E-2</c:v>
                </c:pt>
                <c:pt idx="21234">
                  <c:v>-9.8016195693446606E-2</c:v>
                </c:pt>
                <c:pt idx="21235">
                  <c:v>-3.08023011118621E-2</c:v>
                </c:pt>
                <c:pt idx="21236">
                  <c:v>6.1966428160815198E-2</c:v>
                </c:pt>
                <c:pt idx="21237">
                  <c:v>6.8892784319544306E-2</c:v>
                </c:pt>
                <c:pt idx="21238">
                  <c:v>-2.9112380062770098E-2</c:v>
                </c:pt>
                <c:pt idx="21239">
                  <c:v>-0.151841428231591</c:v>
                </c:pt>
                <c:pt idx="21240">
                  <c:v>-0.183310755059892</c:v>
                </c:pt>
                <c:pt idx="21241">
                  <c:v>-0.14124321353872901</c:v>
                </c:pt>
                <c:pt idx="21242">
                  <c:v>-0.11653013937311101</c:v>
                </c:pt>
                <c:pt idx="21243">
                  <c:v>-0.137047445632447</c:v>
                </c:pt>
                <c:pt idx="21244">
                  <c:v>-0.151806042920753</c:v>
                </c:pt>
                <c:pt idx="21245">
                  <c:v>-8.4553213556887302E-2</c:v>
                </c:pt>
                <c:pt idx="21246">
                  <c:v>8.2879947652017394E-2</c:v>
                </c:pt>
                <c:pt idx="21247">
                  <c:v>0.24385240027719099</c:v>
                </c:pt>
                <c:pt idx="21248">
                  <c:v>0.21418437153782499</c:v>
                </c:pt>
                <c:pt idx="21249">
                  <c:v>2.2277672462138302E-2</c:v>
                </c:pt>
                <c:pt idx="21250">
                  <c:v>-2.6933676448891199E-2</c:v>
                </c:pt>
                <c:pt idx="21251">
                  <c:v>0.194314514710171</c:v>
                </c:pt>
                <c:pt idx="21252">
                  <c:v>0.446219885914374</c:v>
                </c:pt>
                <c:pt idx="21253">
                  <c:v>0.51845113466195802</c:v>
                </c:pt>
                <c:pt idx="21254">
                  <c:v>0.42842431510770501</c:v>
                </c:pt>
                <c:pt idx="21255">
                  <c:v>0.37891756997322501</c:v>
                </c:pt>
                <c:pt idx="21256">
                  <c:v>0.56396087472464196</c:v>
                </c:pt>
                <c:pt idx="21257">
                  <c:v>0.87505903221770598</c:v>
                </c:pt>
                <c:pt idx="21258">
                  <c:v>1.0278614428016699</c:v>
                </c:pt>
                <c:pt idx="21259">
                  <c:v>0.91430075527625798</c:v>
                </c:pt>
                <c:pt idx="21260">
                  <c:v>0.80149633422072897</c:v>
                </c:pt>
                <c:pt idx="21261">
                  <c:v>0.98184493526490202</c:v>
                </c:pt>
                <c:pt idx="21262">
                  <c:v>1.3244500536296</c:v>
                </c:pt>
                <c:pt idx="21263">
                  <c:v>1.40982866428056</c:v>
                </c:pt>
                <c:pt idx="21264">
                  <c:v>1.21494616610979</c:v>
                </c:pt>
                <c:pt idx="21265">
                  <c:v>1.14417681510417</c:v>
                </c:pt>
                <c:pt idx="21266">
                  <c:v>1.3934711067265</c:v>
                </c:pt>
                <c:pt idx="21267">
                  <c:v>1.66332329937969</c:v>
                </c:pt>
                <c:pt idx="21268">
                  <c:v>1.6652071744702099</c:v>
                </c:pt>
                <c:pt idx="21269">
                  <c:v>1.52335881285965</c:v>
                </c:pt>
                <c:pt idx="21270">
                  <c:v>1.5450667630872601</c:v>
                </c:pt>
                <c:pt idx="21271">
                  <c:v>1.7605148068286101</c:v>
                </c:pt>
                <c:pt idx="21272">
                  <c:v>1.91372060130537</c:v>
                </c:pt>
                <c:pt idx="21273">
                  <c:v>1.8621973772456899</c:v>
                </c:pt>
                <c:pt idx="21274">
                  <c:v>1.7675672900818</c:v>
                </c:pt>
                <c:pt idx="21275">
                  <c:v>1.81392239911055</c:v>
                </c:pt>
                <c:pt idx="21276">
                  <c:v>1.9780078378349299</c:v>
                </c:pt>
                <c:pt idx="21277">
                  <c:v>2.0526442728498302</c:v>
                </c:pt>
                <c:pt idx="21278">
                  <c:v>1.97505519528741</c:v>
                </c:pt>
                <c:pt idx="21279">
                  <c:v>1.89253207271512</c:v>
                </c:pt>
                <c:pt idx="21280">
                  <c:v>1.96256778863102</c:v>
                </c:pt>
                <c:pt idx="21281">
                  <c:v>2.1150170143247902</c:v>
                </c:pt>
                <c:pt idx="21282">
                  <c:v>2.19300646236848</c:v>
                </c:pt>
                <c:pt idx="21283">
                  <c:v>2.1255444544434798</c:v>
                </c:pt>
                <c:pt idx="21284">
                  <c:v>2.0836655387640901</c:v>
                </c:pt>
                <c:pt idx="21285">
                  <c:v>2.16871432167224</c:v>
                </c:pt>
                <c:pt idx="21286">
                  <c:v>2.2870555706429001</c:v>
                </c:pt>
                <c:pt idx="21287">
                  <c:v>2.3241504370238601</c:v>
                </c:pt>
                <c:pt idx="21288">
                  <c:v>2.2600605458483698</c:v>
                </c:pt>
                <c:pt idx="21289">
                  <c:v>2.2226551003823598</c:v>
                </c:pt>
                <c:pt idx="21290">
                  <c:v>2.3193449320242601</c:v>
                </c:pt>
                <c:pt idx="21291">
                  <c:v>2.4556552078221001</c:v>
                </c:pt>
                <c:pt idx="21292">
                  <c:v>2.4828590317852899</c:v>
                </c:pt>
                <c:pt idx="21293">
                  <c:v>2.3925996788057899</c:v>
                </c:pt>
                <c:pt idx="21294">
                  <c:v>2.33910802841759</c:v>
                </c:pt>
                <c:pt idx="21295">
                  <c:v>2.4203344555586801</c:v>
                </c:pt>
                <c:pt idx="21296">
                  <c:v>2.5447632012422998</c:v>
                </c:pt>
                <c:pt idx="21297">
                  <c:v>2.5786266733701999</c:v>
                </c:pt>
                <c:pt idx="21298">
                  <c:v>2.5353514278237901</c:v>
                </c:pt>
                <c:pt idx="21299">
                  <c:v>2.5260717982652401</c:v>
                </c:pt>
                <c:pt idx="21300">
                  <c:v>2.5990712651466299</c:v>
                </c:pt>
                <c:pt idx="21301">
                  <c:v>2.68605910466141</c:v>
                </c:pt>
                <c:pt idx="21302">
                  <c:v>2.7050110068758899</c:v>
                </c:pt>
                <c:pt idx="21303">
                  <c:v>2.67028418493127</c:v>
                </c:pt>
                <c:pt idx="21304">
                  <c:v>2.6880449402195201</c:v>
                </c:pt>
                <c:pt idx="21305">
                  <c:v>2.8129698398912999</c:v>
                </c:pt>
                <c:pt idx="21306">
                  <c:v>2.92407080832806</c:v>
                </c:pt>
                <c:pt idx="21307">
                  <c:v>2.9023746515130702</c:v>
                </c:pt>
                <c:pt idx="21308">
                  <c:v>2.8415663637197599</c:v>
                </c:pt>
                <c:pt idx="21309">
                  <c:v>2.84303190185123</c:v>
                </c:pt>
                <c:pt idx="21310">
                  <c:v>2.9188914753673099</c:v>
                </c:pt>
                <c:pt idx="21311">
                  <c:v>3.0117548222705799</c:v>
                </c:pt>
                <c:pt idx="21312">
                  <c:v>3.04807881221162</c:v>
                </c:pt>
                <c:pt idx="21313">
                  <c:v>3.03745647262441</c:v>
                </c:pt>
                <c:pt idx="21314">
                  <c:v>3.0662422747317</c:v>
                </c:pt>
                <c:pt idx="21315">
                  <c:v>3.1333705469197</c:v>
                </c:pt>
                <c:pt idx="21316">
                  <c:v>3.1751545403719401</c:v>
                </c:pt>
                <c:pt idx="21317">
                  <c:v>3.2017549264125398</c:v>
                </c:pt>
                <c:pt idx="21318">
                  <c:v>3.25169150772548</c:v>
                </c:pt>
                <c:pt idx="21319">
                  <c:v>3.3083075615744502</c:v>
                </c:pt>
                <c:pt idx="21320">
                  <c:v>3.3404021474491401</c:v>
                </c:pt>
                <c:pt idx="21321">
                  <c:v>3.3528286135469099</c:v>
                </c:pt>
                <c:pt idx="21322">
                  <c:v>3.3720648875297301</c:v>
                </c:pt>
                <c:pt idx="21323">
                  <c:v>3.4008254584909499</c:v>
                </c:pt>
                <c:pt idx="21324">
                  <c:v>3.46047564827682</c:v>
                </c:pt>
                <c:pt idx="21325">
                  <c:v>3.54238743196849</c:v>
                </c:pt>
                <c:pt idx="21326">
                  <c:v>3.61528654990689</c:v>
                </c:pt>
                <c:pt idx="21327">
                  <c:v>3.7213329688962702</c:v>
                </c:pt>
                <c:pt idx="21328">
                  <c:v>3.8358345223963202</c:v>
                </c:pt>
                <c:pt idx="21329">
                  <c:v>3.8395761266008699</c:v>
                </c:pt>
                <c:pt idx="21330">
                  <c:v>3.71450106497565</c:v>
                </c:pt>
                <c:pt idx="21331">
                  <c:v>3.6476492211690599</c:v>
                </c:pt>
                <c:pt idx="21332">
                  <c:v>3.7602001189553098</c:v>
                </c:pt>
                <c:pt idx="21333">
                  <c:v>3.9869872507799</c:v>
                </c:pt>
                <c:pt idx="21334">
                  <c:v>4.09968462940774</c:v>
                </c:pt>
                <c:pt idx="21335">
                  <c:v>3.9725083791938598</c:v>
                </c:pt>
                <c:pt idx="21336">
                  <c:v>3.77048224987238</c:v>
                </c:pt>
                <c:pt idx="21337">
                  <c:v>3.7530586561901398</c:v>
                </c:pt>
                <c:pt idx="21338">
                  <c:v>3.9403013317642399</c:v>
                </c:pt>
                <c:pt idx="21339">
                  <c:v>4.1457220924289899</c:v>
                </c:pt>
                <c:pt idx="21340">
                  <c:v>4.1607385081413701</c:v>
                </c:pt>
                <c:pt idx="21341">
                  <c:v>3.96577139666317</c:v>
                </c:pt>
                <c:pt idx="21342">
                  <c:v>3.7883304430922999</c:v>
                </c:pt>
                <c:pt idx="21343">
                  <c:v>3.8324776249493899</c:v>
                </c:pt>
                <c:pt idx="21344">
                  <c:v>4.0166237484494696</c:v>
                </c:pt>
                <c:pt idx="21345">
                  <c:v>4.1087763290207704</c:v>
                </c:pt>
                <c:pt idx="21346">
                  <c:v>4.0204255909364202</c:v>
                </c:pt>
                <c:pt idx="21347">
                  <c:v>3.9230474611553898</c:v>
                </c:pt>
                <c:pt idx="21348">
                  <c:v>3.99806238129724</c:v>
                </c:pt>
                <c:pt idx="21349">
                  <c:v>4.1957985425585402</c:v>
                </c:pt>
                <c:pt idx="21350">
                  <c:v>4.2654035639627601</c:v>
                </c:pt>
                <c:pt idx="21351">
                  <c:v>4.0491141952295902</c:v>
                </c:pt>
                <c:pt idx="21352">
                  <c:v>3.7500844200605399</c:v>
                </c:pt>
                <c:pt idx="21353">
                  <c:v>3.7059854740714901</c:v>
                </c:pt>
                <c:pt idx="21354">
                  <c:v>3.9555691411325502</c:v>
                </c:pt>
                <c:pt idx="21355">
                  <c:v>4.2259666477091802</c:v>
                </c:pt>
                <c:pt idx="21356">
                  <c:v>4.2928167960377097</c:v>
                </c:pt>
                <c:pt idx="21357">
                  <c:v>4.1562347505107002</c:v>
                </c:pt>
                <c:pt idx="21358">
                  <c:v>3.9458232646433999</c:v>
                </c:pt>
                <c:pt idx="21359">
                  <c:v>3.8129743771486</c:v>
                </c:pt>
                <c:pt idx="21360">
                  <c:v>3.85087594218124</c:v>
                </c:pt>
                <c:pt idx="21361">
                  <c:v>4.00130194612401</c:v>
                </c:pt>
                <c:pt idx="21362">
                  <c:v>4.1033511715669198</c:v>
                </c:pt>
                <c:pt idx="21363">
                  <c:v>4.1061191402050801</c:v>
                </c:pt>
                <c:pt idx="21364">
                  <c:v>4.0943163490441403</c:v>
                </c:pt>
                <c:pt idx="21365">
                  <c:v>4.1105518111803701</c:v>
                </c:pt>
                <c:pt idx="21366">
                  <c:v>4.0934605644058699</c:v>
                </c:pt>
                <c:pt idx="21367">
                  <c:v>4.0019150323995003</c:v>
                </c:pt>
                <c:pt idx="21368">
                  <c:v>3.9126208554106201</c:v>
                </c:pt>
                <c:pt idx="21369">
                  <c:v>3.9466776975209599</c:v>
                </c:pt>
                <c:pt idx="21370">
                  <c:v>4.0701753424864302</c:v>
                </c:pt>
                <c:pt idx="21371">
                  <c:v>4.1424187366719796</c:v>
                </c:pt>
                <c:pt idx="21372">
                  <c:v>4.1201429240985004</c:v>
                </c:pt>
                <c:pt idx="21373">
                  <c:v>4.0680147009273604</c:v>
                </c:pt>
                <c:pt idx="21374">
                  <c:v>4.0492074279429602</c:v>
                </c:pt>
                <c:pt idx="21375">
                  <c:v>4.0468824610970904</c:v>
                </c:pt>
                <c:pt idx="21376">
                  <c:v>4.0691551746883903</c:v>
                </c:pt>
                <c:pt idx="21377">
                  <c:v>4.1261378076259003</c:v>
                </c:pt>
                <c:pt idx="21378">
                  <c:v>4.1937817426065402</c:v>
                </c:pt>
                <c:pt idx="21379">
                  <c:v>4.2194163244176597</c:v>
                </c:pt>
                <c:pt idx="21380">
                  <c:v>4.2380761150304096</c:v>
                </c:pt>
                <c:pt idx="21381">
                  <c:v>4.2707110532839101</c:v>
                </c:pt>
                <c:pt idx="21382">
                  <c:v>4.3271502605627301</c:v>
                </c:pt>
                <c:pt idx="21383">
                  <c:v>4.3642568404942201</c:v>
                </c:pt>
                <c:pt idx="21384">
                  <c:v>4.3238465498585397</c:v>
                </c:pt>
                <c:pt idx="21385">
                  <c:v>4.2247347600727299</c:v>
                </c:pt>
                <c:pt idx="21386">
                  <c:v>4.1745458539766904</c:v>
                </c:pt>
                <c:pt idx="21387">
                  <c:v>4.2187991307210604</c:v>
                </c:pt>
                <c:pt idx="21388">
                  <c:v>4.3225441161971503</c:v>
                </c:pt>
                <c:pt idx="21389">
                  <c:v>4.4038758584671598</c:v>
                </c:pt>
                <c:pt idx="21390">
                  <c:v>4.3842596094252499</c:v>
                </c:pt>
                <c:pt idx="21391">
                  <c:v>4.2828317757164802</c:v>
                </c:pt>
                <c:pt idx="21392">
                  <c:v>4.2646466400698699</c:v>
                </c:pt>
                <c:pt idx="21393">
                  <c:v>4.3501132838535996</c:v>
                </c:pt>
                <c:pt idx="21394">
                  <c:v>4.4335979085975303</c:v>
                </c:pt>
                <c:pt idx="21395">
                  <c:v>4.4300694225939399</c:v>
                </c:pt>
                <c:pt idx="21396">
                  <c:v>4.38290137321634</c:v>
                </c:pt>
                <c:pt idx="21397">
                  <c:v>4.3802620289759604</c:v>
                </c:pt>
                <c:pt idx="21398">
                  <c:v>4.4894271163232897</c:v>
                </c:pt>
                <c:pt idx="21399">
                  <c:v>4.5989906125095503</c:v>
                </c:pt>
                <c:pt idx="21400">
                  <c:v>4.56507946703148</c:v>
                </c:pt>
                <c:pt idx="21401">
                  <c:v>4.43677430005686</c:v>
                </c:pt>
                <c:pt idx="21402">
                  <c:v>4.3907269114771497</c:v>
                </c:pt>
                <c:pt idx="21403">
                  <c:v>4.5129677374711799</c:v>
                </c:pt>
                <c:pt idx="21404">
                  <c:v>4.6711020526129898</c:v>
                </c:pt>
                <c:pt idx="21405">
                  <c:v>4.65409367731149</c:v>
                </c:pt>
                <c:pt idx="21406">
                  <c:v>4.4831142558506496</c:v>
                </c:pt>
                <c:pt idx="21407">
                  <c:v>4.3590340043965297</c:v>
                </c:pt>
                <c:pt idx="21408">
                  <c:v>4.4201020085040801</c:v>
                </c:pt>
                <c:pt idx="21409">
                  <c:v>4.5737870217741801</c:v>
                </c:pt>
                <c:pt idx="21410">
                  <c:v>4.6254768489515303</c:v>
                </c:pt>
                <c:pt idx="21411">
                  <c:v>4.5368507865421002</c:v>
                </c:pt>
                <c:pt idx="21412">
                  <c:v>4.4093058598939896</c:v>
                </c:pt>
                <c:pt idx="21413">
                  <c:v>4.3813586356362002</c:v>
                </c:pt>
                <c:pt idx="21414">
                  <c:v>4.45271379695604</c:v>
                </c:pt>
                <c:pt idx="21415">
                  <c:v>4.4947666985344998</c:v>
                </c:pt>
                <c:pt idx="21416">
                  <c:v>4.455703369179</c:v>
                </c:pt>
                <c:pt idx="21417">
                  <c:v>4.4013403959355699</c:v>
                </c:pt>
                <c:pt idx="21418">
                  <c:v>4.3910344955707901</c:v>
                </c:pt>
                <c:pt idx="21419">
                  <c:v>4.4233746685208502</c:v>
                </c:pt>
                <c:pt idx="21420">
                  <c:v>4.4490483574661202</c:v>
                </c:pt>
                <c:pt idx="21421">
                  <c:v>4.44173809195666</c:v>
                </c:pt>
                <c:pt idx="21422">
                  <c:v>4.4296475822423496</c:v>
                </c:pt>
                <c:pt idx="21423">
                  <c:v>4.4387172112949802</c:v>
                </c:pt>
                <c:pt idx="21424">
                  <c:v>4.4408207009987501</c:v>
                </c:pt>
                <c:pt idx="21425">
                  <c:v>4.4347604899972701</c:v>
                </c:pt>
                <c:pt idx="21426">
                  <c:v>4.4781615908540697</c:v>
                </c:pt>
                <c:pt idx="21427">
                  <c:v>4.5667354115720897</c:v>
                </c:pt>
                <c:pt idx="21428">
                  <c:v>4.6066571784403196</c:v>
                </c:pt>
                <c:pt idx="21429">
                  <c:v>4.5557646479621896</c:v>
                </c:pt>
                <c:pt idx="21430">
                  <c:v>4.4660740181392899</c:v>
                </c:pt>
                <c:pt idx="21431">
                  <c:v>4.4705904270785002</c:v>
                </c:pt>
                <c:pt idx="21432">
                  <c:v>4.5893362683909302</c:v>
                </c:pt>
                <c:pt idx="21433">
                  <c:v>4.6974476957577398</c:v>
                </c:pt>
                <c:pt idx="21434">
                  <c:v>4.6959603119121303</c:v>
                </c:pt>
                <c:pt idx="21435">
                  <c:v>4.6200727232265004</c:v>
                </c:pt>
                <c:pt idx="21436">
                  <c:v>4.5719922903257499</c:v>
                </c:pt>
                <c:pt idx="21437">
                  <c:v>4.6067110839305299</c:v>
                </c:pt>
                <c:pt idx="21438">
                  <c:v>4.6796115292598</c:v>
                </c:pt>
                <c:pt idx="21439">
                  <c:v>4.72280590840026</c:v>
                </c:pt>
                <c:pt idx="21440">
                  <c:v>4.7165697084865998</c:v>
                </c:pt>
                <c:pt idx="21441">
                  <c:v>4.6731377208413196</c:v>
                </c:pt>
                <c:pt idx="21442">
                  <c:v>4.6748548987365099</c:v>
                </c:pt>
                <c:pt idx="21443">
                  <c:v>4.7206405332459198</c:v>
                </c:pt>
                <c:pt idx="21444">
                  <c:v>4.7466036853845397</c:v>
                </c:pt>
                <c:pt idx="21445">
                  <c:v>4.7251143462325</c:v>
                </c:pt>
                <c:pt idx="21446">
                  <c:v>4.6835851076098498</c:v>
                </c:pt>
                <c:pt idx="21447">
                  <c:v>4.6729126772932403</c:v>
                </c:pt>
                <c:pt idx="21448">
                  <c:v>4.7225539247784596</c:v>
                </c:pt>
                <c:pt idx="21449">
                  <c:v>4.7489324410191003</c:v>
                </c:pt>
                <c:pt idx="21450">
                  <c:v>4.70505927380351</c:v>
                </c:pt>
                <c:pt idx="21451">
                  <c:v>4.6591179455878304</c:v>
                </c:pt>
                <c:pt idx="21452">
                  <c:v>4.6878142425736202</c:v>
                </c:pt>
                <c:pt idx="21453">
                  <c:v>4.7446267678164498</c:v>
                </c:pt>
                <c:pt idx="21454">
                  <c:v>4.7617025844114798</c:v>
                </c:pt>
                <c:pt idx="21455">
                  <c:v>4.7259150179659999</c:v>
                </c:pt>
                <c:pt idx="21456">
                  <c:v>4.6682517491990101</c:v>
                </c:pt>
                <c:pt idx="21457">
                  <c:v>4.6674013658727604</c:v>
                </c:pt>
                <c:pt idx="21458">
                  <c:v>4.7408650287474501</c:v>
                </c:pt>
                <c:pt idx="21459">
                  <c:v>4.8135353741289704</c:v>
                </c:pt>
                <c:pt idx="21460">
                  <c:v>4.79031979819902</c:v>
                </c:pt>
                <c:pt idx="21461">
                  <c:v>4.7167868644163402</c:v>
                </c:pt>
                <c:pt idx="21462">
                  <c:v>4.6778656516731996</c:v>
                </c:pt>
                <c:pt idx="21463">
                  <c:v>4.6916886998655798</c:v>
                </c:pt>
                <c:pt idx="21464">
                  <c:v>4.7264011665121597</c:v>
                </c:pt>
                <c:pt idx="21465">
                  <c:v>4.7327392264981496</c:v>
                </c:pt>
                <c:pt idx="21466">
                  <c:v>4.6946305448641601</c:v>
                </c:pt>
                <c:pt idx="21467">
                  <c:v>4.6594251980768302</c:v>
                </c:pt>
                <c:pt idx="21468">
                  <c:v>4.6720473084987102</c:v>
                </c:pt>
                <c:pt idx="21469">
                  <c:v>4.6843787686022296</c:v>
                </c:pt>
                <c:pt idx="21470">
                  <c:v>4.6659857954530803</c:v>
                </c:pt>
                <c:pt idx="21471">
                  <c:v>4.6438093825485396</c:v>
                </c:pt>
                <c:pt idx="21472">
                  <c:v>4.6039869410081797</c:v>
                </c:pt>
                <c:pt idx="21473">
                  <c:v>4.5790608243917701</c:v>
                </c:pt>
                <c:pt idx="21474">
                  <c:v>4.6061678636633703</c:v>
                </c:pt>
                <c:pt idx="21475">
                  <c:v>4.6419536333130598</c:v>
                </c:pt>
                <c:pt idx="21476">
                  <c:v>4.6255320947155898</c:v>
                </c:pt>
                <c:pt idx="21477">
                  <c:v>4.5746792477136298</c:v>
                </c:pt>
                <c:pt idx="21478">
                  <c:v>4.5443767749039496</c:v>
                </c:pt>
                <c:pt idx="21479">
                  <c:v>4.5322343423212104</c:v>
                </c:pt>
                <c:pt idx="21480">
                  <c:v>4.5247510186236397</c:v>
                </c:pt>
                <c:pt idx="21481">
                  <c:v>4.5207175350277904</c:v>
                </c:pt>
                <c:pt idx="21482">
                  <c:v>4.5060229456598897</c:v>
                </c:pt>
                <c:pt idx="21483">
                  <c:v>4.5130911869576096</c:v>
                </c:pt>
                <c:pt idx="21484">
                  <c:v>4.5480470722563799</c:v>
                </c:pt>
                <c:pt idx="21485">
                  <c:v>4.5489603173017903</c:v>
                </c:pt>
                <c:pt idx="21486">
                  <c:v>4.4934101140611897</c:v>
                </c:pt>
                <c:pt idx="21487">
                  <c:v>4.4321249242515499</c:v>
                </c:pt>
                <c:pt idx="21488">
                  <c:v>4.4236182366776902</c:v>
                </c:pt>
                <c:pt idx="21489">
                  <c:v>4.4483789168723096</c:v>
                </c:pt>
                <c:pt idx="21490">
                  <c:v>4.4713163552702699</c:v>
                </c:pt>
                <c:pt idx="21491">
                  <c:v>4.4694001186109702</c:v>
                </c:pt>
                <c:pt idx="21492">
                  <c:v>4.4482426038092404</c:v>
                </c:pt>
                <c:pt idx="21493">
                  <c:v>4.4193466433644897</c:v>
                </c:pt>
                <c:pt idx="21494">
                  <c:v>4.3937379391238602</c:v>
                </c:pt>
                <c:pt idx="21495">
                  <c:v>4.3429869046012897</c:v>
                </c:pt>
                <c:pt idx="21496">
                  <c:v>4.2986241613797596</c:v>
                </c:pt>
                <c:pt idx="21497">
                  <c:v>4.3218756050984499</c:v>
                </c:pt>
                <c:pt idx="21498">
                  <c:v>4.4156616572027403</c:v>
                </c:pt>
                <c:pt idx="21499">
                  <c:v>4.4504111376397004</c:v>
                </c:pt>
                <c:pt idx="21500">
                  <c:v>4.3977463701925599</c:v>
                </c:pt>
                <c:pt idx="21501">
                  <c:v>4.3315173528263502</c:v>
                </c:pt>
                <c:pt idx="21502">
                  <c:v>4.3163545963588703</c:v>
                </c:pt>
                <c:pt idx="21503">
                  <c:v>4.3566480678600898</c:v>
                </c:pt>
                <c:pt idx="21504">
                  <c:v>4.4427154305743102</c:v>
                </c:pt>
                <c:pt idx="21505">
                  <c:v>4.4659464553149899</c:v>
                </c:pt>
                <c:pt idx="21506">
                  <c:v>4.4215382755547097</c:v>
                </c:pt>
                <c:pt idx="21507">
                  <c:v>4.3827443065979796</c:v>
                </c:pt>
                <c:pt idx="21508">
                  <c:v>4.3811258194954004</c:v>
                </c:pt>
                <c:pt idx="21509">
                  <c:v>4.40627183145532</c:v>
                </c:pt>
                <c:pt idx="21510">
                  <c:v>4.4196455101105396</c:v>
                </c:pt>
                <c:pt idx="21511">
                  <c:v>4.4243545513520601</c:v>
                </c:pt>
                <c:pt idx="21512">
                  <c:v>4.4257312893577501</c:v>
                </c:pt>
                <c:pt idx="21513">
                  <c:v>4.40365376042761</c:v>
                </c:pt>
                <c:pt idx="21514">
                  <c:v>4.3881669712497402</c:v>
                </c:pt>
                <c:pt idx="21515">
                  <c:v>4.4199552842674503</c:v>
                </c:pt>
                <c:pt idx="21516">
                  <c:v>4.4419772356485296</c:v>
                </c:pt>
                <c:pt idx="21517">
                  <c:v>4.4361731244604199</c:v>
                </c:pt>
                <c:pt idx="21518">
                  <c:v>4.4284623172545503</c:v>
                </c:pt>
                <c:pt idx="21519">
                  <c:v>4.4051344769729299</c:v>
                </c:pt>
                <c:pt idx="21520">
                  <c:v>4.4086820923285996</c:v>
                </c:pt>
                <c:pt idx="21521">
                  <c:v>4.4473279147439504</c:v>
                </c:pt>
                <c:pt idx="21522">
                  <c:v>4.4590181772197601</c:v>
                </c:pt>
                <c:pt idx="21523">
                  <c:v>4.44277575539921</c:v>
                </c:pt>
                <c:pt idx="21524">
                  <c:v>4.4297820315317997</c:v>
                </c:pt>
                <c:pt idx="21525">
                  <c:v>4.4235422000390203</c:v>
                </c:pt>
                <c:pt idx="21526">
                  <c:v>4.4367795406867998</c:v>
                </c:pt>
                <c:pt idx="21527">
                  <c:v>4.4656737343577202</c:v>
                </c:pt>
                <c:pt idx="21528">
                  <c:v>4.4682761262555601</c:v>
                </c:pt>
                <c:pt idx="21529">
                  <c:v>4.4613761026041603</c:v>
                </c:pt>
                <c:pt idx="21530">
                  <c:v>4.4618606253681401</c:v>
                </c:pt>
                <c:pt idx="21531">
                  <c:v>4.4621408894670198</c:v>
                </c:pt>
                <c:pt idx="21532">
                  <c:v>4.4348354327618997</c:v>
                </c:pt>
                <c:pt idx="21533">
                  <c:v>4.4043226773460997</c:v>
                </c:pt>
                <c:pt idx="21534">
                  <c:v>4.4125633172285399</c:v>
                </c:pt>
                <c:pt idx="21535">
                  <c:v>4.4212895194179804</c:v>
                </c:pt>
                <c:pt idx="21536">
                  <c:v>4.4210558242585298</c:v>
                </c:pt>
                <c:pt idx="21537">
                  <c:v>4.36597099017093</c:v>
                </c:pt>
                <c:pt idx="21538">
                  <c:v>4.3059171376203604</c:v>
                </c:pt>
                <c:pt idx="21539">
                  <c:v>4.3344162368317702</c:v>
                </c:pt>
                <c:pt idx="21540">
                  <c:v>4.4282918728944596</c:v>
                </c:pt>
                <c:pt idx="21541">
                  <c:v>4.5008398965468599</c:v>
                </c:pt>
                <c:pt idx="21542">
                  <c:v>4.4677614323719501</c:v>
                </c:pt>
                <c:pt idx="21543">
                  <c:v>4.2989234967384897</c:v>
                </c:pt>
                <c:pt idx="21544">
                  <c:v>4.1868279478003796</c:v>
                </c:pt>
                <c:pt idx="21545">
                  <c:v>4.3042280642398199</c:v>
                </c:pt>
                <c:pt idx="21546">
                  <c:v>4.5170092066965699</c:v>
                </c:pt>
                <c:pt idx="21547">
                  <c:v>4.5802570747219402</c:v>
                </c:pt>
                <c:pt idx="21548">
                  <c:v>4.4102021371372402</c:v>
                </c:pt>
                <c:pt idx="21549">
                  <c:v>4.1775270208189799</c:v>
                </c:pt>
                <c:pt idx="21550">
                  <c:v>4.1875628411846497</c:v>
                </c:pt>
                <c:pt idx="21551">
                  <c:v>4.4446878748085599</c:v>
                </c:pt>
                <c:pt idx="21552">
                  <c:v>4.6263358570021103</c:v>
                </c:pt>
                <c:pt idx="21553">
                  <c:v>4.5450489270410204</c:v>
                </c:pt>
                <c:pt idx="21554">
                  <c:v>4.3017329171563103</c:v>
                </c:pt>
                <c:pt idx="21555">
                  <c:v>4.1442209615020502</c:v>
                </c:pt>
                <c:pt idx="21556">
                  <c:v>4.2599356645300404</c:v>
                </c:pt>
                <c:pt idx="21557">
                  <c:v>4.4891938694995801</c:v>
                </c:pt>
                <c:pt idx="21558">
                  <c:v>4.5560396111847803</c:v>
                </c:pt>
                <c:pt idx="21559">
                  <c:v>4.4079596214909396</c:v>
                </c:pt>
                <c:pt idx="21560">
                  <c:v>4.2473719588144903</c:v>
                </c:pt>
                <c:pt idx="21561">
                  <c:v>4.3047066515786199</c:v>
                </c:pt>
                <c:pt idx="21562">
                  <c:v>4.50710626036948</c:v>
                </c:pt>
                <c:pt idx="21563">
                  <c:v>4.6066262872376704</c:v>
                </c:pt>
                <c:pt idx="21564">
                  <c:v>4.5013116922303302</c:v>
                </c:pt>
                <c:pt idx="21565">
                  <c:v>4.3565567380254802</c:v>
                </c:pt>
                <c:pt idx="21566">
                  <c:v>4.3578952922107499</c:v>
                </c:pt>
                <c:pt idx="21567">
                  <c:v>4.47781474640193</c:v>
                </c:pt>
                <c:pt idx="21568">
                  <c:v>4.57257608589613</c:v>
                </c:pt>
                <c:pt idx="21569">
                  <c:v>4.5557774719110702</c:v>
                </c:pt>
                <c:pt idx="21570">
                  <c:v>4.49287930718664</c:v>
                </c:pt>
                <c:pt idx="21571">
                  <c:v>4.5071507922899601</c:v>
                </c:pt>
                <c:pt idx="21572">
                  <c:v>4.5850664993771897</c:v>
                </c:pt>
                <c:pt idx="21573">
                  <c:v>4.6143816626666103</c:v>
                </c:pt>
                <c:pt idx="21574">
                  <c:v>4.5856869459079199</c:v>
                </c:pt>
                <c:pt idx="21575">
                  <c:v>4.5708728849950102</c:v>
                </c:pt>
                <c:pt idx="21576">
                  <c:v>4.6209381590565197</c:v>
                </c:pt>
                <c:pt idx="21577">
                  <c:v>4.6923004202096399</c:v>
                </c:pt>
                <c:pt idx="21578">
                  <c:v>4.7021964367034599</c:v>
                </c:pt>
                <c:pt idx="21579">
                  <c:v>4.6550894959703504</c:v>
                </c:pt>
                <c:pt idx="21580">
                  <c:v>4.6549286369968197</c:v>
                </c:pt>
                <c:pt idx="21581">
                  <c:v>4.7089040416034704</c:v>
                </c:pt>
                <c:pt idx="21582">
                  <c:v>4.7780839413469298</c:v>
                </c:pt>
                <c:pt idx="21583">
                  <c:v>4.79087756995012</c:v>
                </c:pt>
                <c:pt idx="21584">
                  <c:v>4.7479209646671796</c:v>
                </c:pt>
                <c:pt idx="21585">
                  <c:v>4.7255340708923903</c:v>
                </c:pt>
                <c:pt idx="21586">
                  <c:v>4.7783316061478702</c:v>
                </c:pt>
                <c:pt idx="21587">
                  <c:v>4.8941591910472599</c:v>
                </c:pt>
                <c:pt idx="21588">
                  <c:v>4.9635952346165899</c:v>
                </c:pt>
                <c:pt idx="21589">
                  <c:v>4.9476060859060302</c:v>
                </c:pt>
                <c:pt idx="21590">
                  <c:v>4.9129900952418497</c:v>
                </c:pt>
                <c:pt idx="21591">
                  <c:v>4.9357807380876997</c:v>
                </c:pt>
                <c:pt idx="21592">
                  <c:v>5.0050611674659198</c:v>
                </c:pt>
                <c:pt idx="21593">
                  <c:v>5.0687721183885603</c:v>
                </c:pt>
                <c:pt idx="21594">
                  <c:v>5.0962701381095101</c:v>
                </c:pt>
                <c:pt idx="21595">
                  <c:v>5.0953155498954299</c:v>
                </c:pt>
                <c:pt idx="21596">
                  <c:v>5.0816117793065096</c:v>
                </c:pt>
                <c:pt idx="21597">
                  <c:v>5.0874985667210604</c:v>
                </c:pt>
                <c:pt idx="21598">
                  <c:v>5.1405490219279599</c:v>
                </c:pt>
                <c:pt idx="21599">
                  <c:v>5.2206900054063103</c:v>
                </c:pt>
                <c:pt idx="21600">
                  <c:v>5.2580047598756599</c:v>
                </c:pt>
                <c:pt idx="21601">
                  <c:v>5.2450902113559099</c:v>
                </c:pt>
                <c:pt idx="21602">
                  <c:v>5.2228800182894002</c:v>
                </c:pt>
                <c:pt idx="21603">
                  <c:v>5.23253088492228</c:v>
                </c:pt>
                <c:pt idx="21604">
                  <c:v>5.2868313618690603</c:v>
                </c:pt>
                <c:pt idx="21605">
                  <c:v>5.3481051568093898</c:v>
                </c:pt>
                <c:pt idx="21606">
                  <c:v>5.3593900345796603</c:v>
                </c:pt>
                <c:pt idx="21607">
                  <c:v>5.3376764907540304</c:v>
                </c:pt>
                <c:pt idx="21608">
                  <c:v>5.3104994356932798</c:v>
                </c:pt>
                <c:pt idx="21609">
                  <c:v>5.3310073311797703</c:v>
                </c:pt>
                <c:pt idx="21610">
                  <c:v>5.3785691472994799</c:v>
                </c:pt>
                <c:pt idx="21611">
                  <c:v>5.4207579905499701</c:v>
                </c:pt>
                <c:pt idx="21612">
                  <c:v>5.4499398166394801</c:v>
                </c:pt>
                <c:pt idx="21613">
                  <c:v>5.4484530800593802</c:v>
                </c:pt>
                <c:pt idx="21614">
                  <c:v>5.4335672013334104</c:v>
                </c:pt>
                <c:pt idx="21615">
                  <c:v>5.4534318731246003</c:v>
                </c:pt>
                <c:pt idx="21616">
                  <c:v>5.4928632012524696</c:v>
                </c:pt>
                <c:pt idx="21617">
                  <c:v>5.5353072426968701</c:v>
                </c:pt>
                <c:pt idx="21618">
                  <c:v>5.53655902179423</c:v>
                </c:pt>
                <c:pt idx="21619">
                  <c:v>5.5312539632783402</c:v>
                </c:pt>
                <c:pt idx="21620">
                  <c:v>5.5385610446507396</c:v>
                </c:pt>
                <c:pt idx="21621">
                  <c:v>5.5578349022798701</c:v>
                </c:pt>
                <c:pt idx="21622">
                  <c:v>5.5512934013413204</c:v>
                </c:pt>
                <c:pt idx="21623">
                  <c:v>5.50179398815939</c:v>
                </c:pt>
                <c:pt idx="21624">
                  <c:v>5.4438047981342299</c:v>
                </c:pt>
                <c:pt idx="21625">
                  <c:v>5.4603166342337897</c:v>
                </c:pt>
                <c:pt idx="21626">
                  <c:v>5.5240332741198799</c:v>
                </c:pt>
                <c:pt idx="21627">
                  <c:v>5.5395979352521998</c:v>
                </c:pt>
                <c:pt idx="21628">
                  <c:v>5.4662495536450697</c:v>
                </c:pt>
                <c:pt idx="21629">
                  <c:v>5.3508625925756501</c:v>
                </c:pt>
                <c:pt idx="21630">
                  <c:v>5.3360357735150998</c:v>
                </c:pt>
                <c:pt idx="21631">
                  <c:v>5.4383214703465796</c:v>
                </c:pt>
                <c:pt idx="21632">
                  <c:v>5.5112739191845801</c:v>
                </c:pt>
                <c:pt idx="21633">
                  <c:v>5.4396401824431697</c:v>
                </c:pt>
                <c:pt idx="21634">
                  <c:v>5.2681838805680403</c:v>
                </c:pt>
                <c:pt idx="21635">
                  <c:v>5.1396429889608699</c:v>
                </c:pt>
                <c:pt idx="21636">
                  <c:v>5.22355068975014</c:v>
                </c:pt>
                <c:pt idx="21637">
                  <c:v>5.4090330996800304</c:v>
                </c:pt>
                <c:pt idx="21638">
                  <c:v>5.4333491065072197</c:v>
                </c:pt>
                <c:pt idx="21639">
                  <c:v>5.2787283201177697</c:v>
                </c:pt>
                <c:pt idx="21640">
                  <c:v>5.1264324574251097</c:v>
                </c:pt>
                <c:pt idx="21641">
                  <c:v>5.1510218662081098</c:v>
                </c:pt>
                <c:pt idx="21642">
                  <c:v>5.2991467815561801</c:v>
                </c:pt>
                <c:pt idx="21643">
                  <c:v>5.3539303635248503</c:v>
                </c:pt>
                <c:pt idx="21644">
                  <c:v>5.2389794192013897</c:v>
                </c:pt>
                <c:pt idx="21645">
                  <c:v>5.0793720817703996</c:v>
                </c:pt>
                <c:pt idx="21646">
                  <c:v>5.0436425059359298</c:v>
                </c:pt>
                <c:pt idx="21647">
                  <c:v>5.1430534341459797</c:v>
                </c:pt>
                <c:pt idx="21648">
                  <c:v>5.2053855784224901</c:v>
                </c:pt>
                <c:pt idx="21649">
                  <c:v>5.1523549061954501</c:v>
                </c:pt>
                <c:pt idx="21650">
                  <c:v>5.0712246152378802</c:v>
                </c:pt>
                <c:pt idx="21651">
                  <c:v>5.0682031799335601</c:v>
                </c:pt>
                <c:pt idx="21652">
                  <c:v>5.1178673308961402</c:v>
                </c:pt>
                <c:pt idx="21653">
                  <c:v>5.1186151112081699</c:v>
                </c:pt>
                <c:pt idx="21654">
                  <c:v>5.0302508451265604</c:v>
                </c:pt>
                <c:pt idx="21655">
                  <c:v>4.9156615082675303</c:v>
                </c:pt>
                <c:pt idx="21656">
                  <c:v>4.9006104299371804</c:v>
                </c:pt>
                <c:pt idx="21657">
                  <c:v>5.0050712968290298</c:v>
                </c:pt>
                <c:pt idx="21658">
                  <c:v>5.0549336945631103</c:v>
                </c:pt>
                <c:pt idx="21659">
                  <c:v>4.9680370737436004</c:v>
                </c:pt>
                <c:pt idx="21660">
                  <c:v>4.8260634065587604</c:v>
                </c:pt>
                <c:pt idx="21661">
                  <c:v>4.7601362810794203</c:v>
                </c:pt>
                <c:pt idx="21662">
                  <c:v>4.8478559977352003</c:v>
                </c:pt>
                <c:pt idx="21663">
                  <c:v>4.9356402569278197</c:v>
                </c:pt>
                <c:pt idx="21664">
                  <c:v>4.8793147604001303</c:v>
                </c:pt>
                <c:pt idx="21665">
                  <c:v>4.7311159900268596</c:v>
                </c:pt>
                <c:pt idx="21666">
                  <c:v>4.6507731239718302</c:v>
                </c:pt>
                <c:pt idx="21667">
                  <c:v>4.7281495307061103</c:v>
                </c:pt>
                <c:pt idx="21668">
                  <c:v>4.8201095707800601</c:v>
                </c:pt>
                <c:pt idx="21669">
                  <c:v>4.7845730119777903</c:v>
                </c:pt>
                <c:pt idx="21670">
                  <c:v>4.6568538240501001</c:v>
                </c:pt>
                <c:pt idx="21671">
                  <c:v>4.5922926016717396</c:v>
                </c:pt>
                <c:pt idx="21672">
                  <c:v>4.6228722171562202</c:v>
                </c:pt>
                <c:pt idx="21673">
                  <c:v>4.6294380938796902</c:v>
                </c:pt>
                <c:pt idx="21674">
                  <c:v>4.5320005664520799</c:v>
                </c:pt>
                <c:pt idx="21675">
                  <c:v>4.4595847201317396</c:v>
                </c:pt>
                <c:pt idx="21676">
                  <c:v>4.5326148352326197</c:v>
                </c:pt>
                <c:pt idx="21677">
                  <c:v>4.6267750585416501</c:v>
                </c:pt>
                <c:pt idx="21678">
                  <c:v>4.5467604805739299</c:v>
                </c:pt>
                <c:pt idx="21679">
                  <c:v>4.3570088944335001</c:v>
                </c:pt>
                <c:pt idx="21680">
                  <c:v>4.3020912405182798</c:v>
                </c:pt>
                <c:pt idx="21681">
                  <c:v>4.4564497182944196</c:v>
                </c:pt>
                <c:pt idx="21682">
                  <c:v>4.5992994519572603</c:v>
                </c:pt>
                <c:pt idx="21683">
                  <c:v>4.5257233128170897</c:v>
                </c:pt>
                <c:pt idx="21684">
                  <c:v>4.3169554519058497</c:v>
                </c:pt>
                <c:pt idx="21685">
                  <c:v>4.23911227140617</c:v>
                </c:pt>
                <c:pt idx="21686">
                  <c:v>4.3752298329363803</c:v>
                </c:pt>
                <c:pt idx="21687">
                  <c:v>4.5713712867978398</c:v>
                </c:pt>
                <c:pt idx="21688">
                  <c:v>4.5933908968859702</c:v>
                </c:pt>
                <c:pt idx="21689">
                  <c:v>4.4415078280318303</c:v>
                </c:pt>
                <c:pt idx="21690">
                  <c:v>4.30872973990712</c:v>
                </c:pt>
                <c:pt idx="21691">
                  <c:v>4.3504204077891497</c:v>
                </c:pt>
                <c:pt idx="21692">
                  <c:v>4.4900596567815398</c:v>
                </c:pt>
                <c:pt idx="21693">
                  <c:v>4.5303113393094003</c:v>
                </c:pt>
                <c:pt idx="21694">
                  <c:v>4.4197272786549799</c:v>
                </c:pt>
                <c:pt idx="21695">
                  <c:v>4.2778535198443697</c:v>
                </c:pt>
                <c:pt idx="21696">
                  <c:v>4.2499232577313304</c:v>
                </c:pt>
                <c:pt idx="21697">
                  <c:v>4.3954566245263704</c:v>
                </c:pt>
                <c:pt idx="21698">
                  <c:v>4.5677558391762503</c:v>
                </c:pt>
                <c:pt idx="21699">
                  <c:v>4.5430237632847001</c:v>
                </c:pt>
                <c:pt idx="21700">
                  <c:v>4.3211293783043301</c:v>
                </c:pt>
                <c:pt idx="21701">
                  <c:v>4.1618902459242397</c:v>
                </c:pt>
                <c:pt idx="21702">
                  <c:v>4.2147236247811799</c:v>
                </c:pt>
                <c:pt idx="21703">
                  <c:v>4.41259293176204</c:v>
                </c:pt>
                <c:pt idx="21704">
                  <c:v>4.5169850590988103</c:v>
                </c:pt>
                <c:pt idx="21705">
                  <c:v>4.3855928410951401</c:v>
                </c:pt>
                <c:pt idx="21706">
                  <c:v>4.1546542626960399</c:v>
                </c:pt>
                <c:pt idx="21707">
                  <c:v>4.0548468449362698</c:v>
                </c:pt>
                <c:pt idx="21708">
                  <c:v>4.1493231936425703</c:v>
                </c:pt>
                <c:pt idx="21709">
                  <c:v>4.2760517377319402</c:v>
                </c:pt>
                <c:pt idx="21710">
                  <c:v>4.23827785923097</c:v>
                </c:pt>
                <c:pt idx="21711">
                  <c:v>4.0451052561793501</c:v>
                </c:pt>
                <c:pt idx="21712">
                  <c:v>3.91233101357389</c:v>
                </c:pt>
                <c:pt idx="21713">
                  <c:v>3.9215729084178399</c:v>
                </c:pt>
                <c:pt idx="21714">
                  <c:v>3.96307734511202</c:v>
                </c:pt>
                <c:pt idx="21715">
                  <c:v>3.9148168702079</c:v>
                </c:pt>
                <c:pt idx="21716">
                  <c:v>3.7843901985457</c:v>
                </c:pt>
                <c:pt idx="21717">
                  <c:v>3.6744683503003999</c:v>
                </c:pt>
                <c:pt idx="21718">
                  <c:v>3.6411293644178602</c:v>
                </c:pt>
                <c:pt idx="21719">
                  <c:v>3.6188629022505601</c:v>
                </c:pt>
                <c:pt idx="21720">
                  <c:v>3.51139275145206</c:v>
                </c:pt>
                <c:pt idx="21721">
                  <c:v>3.3896247529963901</c:v>
                </c:pt>
                <c:pt idx="21722">
                  <c:v>3.3743880404368198</c:v>
                </c:pt>
                <c:pt idx="21723">
                  <c:v>3.4331068050190301</c:v>
                </c:pt>
                <c:pt idx="21724">
                  <c:v>3.4101999622183099</c:v>
                </c:pt>
                <c:pt idx="21725">
                  <c:v>3.24380707557129</c:v>
                </c:pt>
                <c:pt idx="21726">
                  <c:v>3.1326096198400899</c:v>
                </c:pt>
                <c:pt idx="21727">
                  <c:v>3.2894133101805698</c:v>
                </c:pt>
                <c:pt idx="21728">
                  <c:v>3.5554976002284202</c:v>
                </c:pt>
                <c:pt idx="21729">
                  <c:v>3.5743615187094302</c:v>
                </c:pt>
                <c:pt idx="21730">
                  <c:v>3.2554200618713298</c:v>
                </c:pt>
                <c:pt idx="21731">
                  <c:v>3.0075549245290998</c:v>
                </c:pt>
                <c:pt idx="21732">
                  <c:v>3.1415174072115</c:v>
                </c:pt>
                <c:pt idx="21733">
                  <c:v>3.4586034815186699</c:v>
                </c:pt>
                <c:pt idx="21734">
                  <c:v>3.4231532916877798</c:v>
                </c:pt>
                <c:pt idx="21735">
                  <c:v>3.0167080159788902</c:v>
                </c:pt>
                <c:pt idx="21736">
                  <c:v>2.7745026486103801</c:v>
                </c:pt>
                <c:pt idx="21737">
                  <c:v>2.8862504300871699</c:v>
                </c:pt>
                <c:pt idx="21738">
                  <c:v>2.9731551398373801</c:v>
                </c:pt>
                <c:pt idx="21739">
                  <c:v>2.77120734529815</c:v>
                </c:pt>
                <c:pt idx="21740">
                  <c:v>2.4235409796567899</c:v>
                </c:pt>
                <c:pt idx="21741">
                  <c:v>2.22651389847382</c:v>
                </c:pt>
                <c:pt idx="21742">
                  <c:v>2.2970424885548502</c:v>
                </c:pt>
                <c:pt idx="21743">
                  <c:v>2.3949211270126201</c:v>
                </c:pt>
                <c:pt idx="21744">
                  <c:v>2.2421353718524801</c:v>
                </c:pt>
                <c:pt idx="21745">
                  <c:v>1.96191687019316</c:v>
                </c:pt>
                <c:pt idx="21746">
                  <c:v>1.83367244427593</c:v>
                </c:pt>
                <c:pt idx="21747">
                  <c:v>1.9124466755793701</c:v>
                </c:pt>
                <c:pt idx="21748">
                  <c:v>1.9841044553501199</c:v>
                </c:pt>
                <c:pt idx="21749">
                  <c:v>1.86677112864379</c:v>
                </c:pt>
                <c:pt idx="21750">
                  <c:v>1.6349192002267601</c:v>
                </c:pt>
                <c:pt idx="21751">
                  <c:v>1.4630833380330499</c:v>
                </c:pt>
                <c:pt idx="21752">
                  <c:v>1.42388282469858</c:v>
                </c:pt>
                <c:pt idx="21753">
                  <c:v>1.3952497054615201</c:v>
                </c:pt>
                <c:pt idx="21754">
                  <c:v>1.2737797999783</c:v>
                </c:pt>
                <c:pt idx="21755">
                  <c:v>1.1459536174861999</c:v>
                </c:pt>
                <c:pt idx="21756">
                  <c:v>1.09353468554591</c:v>
                </c:pt>
                <c:pt idx="21757">
                  <c:v>1.0718482937751299</c:v>
                </c:pt>
                <c:pt idx="21758">
                  <c:v>0.97279130793862101</c:v>
                </c:pt>
                <c:pt idx="21759">
                  <c:v>0.84085742175574296</c:v>
                </c:pt>
                <c:pt idx="21760">
                  <c:v>0.80855719533693104</c:v>
                </c:pt>
                <c:pt idx="21761">
                  <c:v>0.86991001057502604</c:v>
                </c:pt>
                <c:pt idx="21762">
                  <c:v>0.84868453996821802</c:v>
                </c:pt>
                <c:pt idx="21763">
                  <c:v>0.66780725410711705</c:v>
                </c:pt>
                <c:pt idx="21764">
                  <c:v>0.49766640784388</c:v>
                </c:pt>
                <c:pt idx="21765">
                  <c:v>0.586511843927638</c:v>
                </c:pt>
                <c:pt idx="21766">
                  <c:v>0.82010599479096402</c:v>
                </c:pt>
                <c:pt idx="21767">
                  <c:v>0.89120456502854395</c:v>
                </c:pt>
                <c:pt idx="21768">
                  <c:v>0.61975258092843399</c:v>
                </c:pt>
                <c:pt idx="21769">
                  <c:v>0.26154351349740002</c:v>
                </c:pt>
                <c:pt idx="21770">
                  <c:v>0.19140040000493699</c:v>
                </c:pt>
                <c:pt idx="21771">
                  <c:v>0.439383308503067</c:v>
                </c:pt>
                <c:pt idx="21772">
                  <c:v>0.58613585246047195</c:v>
                </c:pt>
                <c:pt idx="21773">
                  <c:v>0.367182833392448</c:v>
                </c:pt>
                <c:pt idx="21774">
                  <c:v>-4.6293802097295597E-2</c:v>
                </c:pt>
                <c:pt idx="21775">
                  <c:v>-0.20932956792816501</c:v>
                </c:pt>
                <c:pt idx="21776">
                  <c:v>-2.1187244572672601E-2</c:v>
                </c:pt>
                <c:pt idx="21777">
                  <c:v>0.14043626835291401</c:v>
                </c:pt>
                <c:pt idx="21778">
                  <c:v>-5.6536092673667299E-2</c:v>
                </c:pt>
                <c:pt idx="21779">
                  <c:v>-0.42893134671066901</c:v>
                </c:pt>
                <c:pt idx="21780">
                  <c:v>-0.56692767818930101</c:v>
                </c:pt>
                <c:pt idx="21781">
                  <c:v>-0.41920825599612499</c:v>
                </c:pt>
                <c:pt idx="21782">
                  <c:v>-0.29394752974354699</c:v>
                </c:pt>
                <c:pt idx="21783">
                  <c:v>-0.41440067605270697</c:v>
                </c:pt>
                <c:pt idx="21784">
                  <c:v>-0.60065715039144096</c:v>
                </c:pt>
                <c:pt idx="21785">
                  <c:v>-0.63517410299613097</c:v>
                </c:pt>
                <c:pt idx="21786">
                  <c:v>-0.56447700470761197</c:v>
                </c:pt>
                <c:pt idx="21787">
                  <c:v>-0.52681776503669597</c:v>
                </c:pt>
                <c:pt idx="21788">
                  <c:v>-0.60864959973599697</c:v>
                </c:pt>
                <c:pt idx="21789">
                  <c:v>-0.69447796362686598</c:v>
                </c:pt>
                <c:pt idx="21790">
                  <c:v>-0.675211974050967</c:v>
                </c:pt>
                <c:pt idx="21791">
                  <c:v>-0.606096542068712</c:v>
                </c:pt>
                <c:pt idx="21792">
                  <c:v>-0.61397910071499895</c:v>
                </c:pt>
                <c:pt idx="21793">
                  <c:v>-0.691179640834093</c:v>
                </c:pt>
                <c:pt idx="21794">
                  <c:v>-0.74337748860980901</c:v>
                </c:pt>
                <c:pt idx="21795">
                  <c:v>-0.71169263438070995</c:v>
                </c:pt>
                <c:pt idx="21796">
                  <c:v>-0.65263839032013404</c:v>
                </c:pt>
                <c:pt idx="21797">
                  <c:v>-0.64555994689112495</c:v>
                </c:pt>
                <c:pt idx="21798">
                  <c:v>-0.68792856765844501</c:v>
                </c:pt>
                <c:pt idx="21799">
                  <c:v>-0.69533131818224003</c:v>
                </c:pt>
                <c:pt idx="21800">
                  <c:v>-0.60399584027533104</c:v>
                </c:pt>
                <c:pt idx="21801">
                  <c:v>-0.47620371090448499</c:v>
                </c:pt>
                <c:pt idx="21802">
                  <c:v>-0.472135441035476</c:v>
                </c:pt>
                <c:pt idx="21803">
                  <c:v>-0.60329112420848197</c:v>
                </c:pt>
                <c:pt idx="21804">
                  <c:v>-0.68685956463369202</c:v>
                </c:pt>
                <c:pt idx="21805">
                  <c:v>-0.62338526187551202</c:v>
                </c:pt>
                <c:pt idx="21806">
                  <c:v>-0.494032858513833</c:v>
                </c:pt>
                <c:pt idx="21807">
                  <c:v>-0.44773103055501901</c:v>
                </c:pt>
                <c:pt idx="21808">
                  <c:v>-0.51269030918302805</c:v>
                </c:pt>
                <c:pt idx="21809">
                  <c:v>-0.56362069173280804</c:v>
                </c:pt>
                <c:pt idx="21810">
                  <c:v>-0.53569360604370697</c:v>
                </c:pt>
                <c:pt idx="21811">
                  <c:v>-0.47881731795439397</c:v>
                </c:pt>
                <c:pt idx="21812">
                  <c:v>-0.46441077045312801</c:v>
                </c:pt>
                <c:pt idx="21813">
                  <c:v>-0.53117980210294002</c:v>
                </c:pt>
                <c:pt idx="21814">
                  <c:v>-0.58278722227782898</c:v>
                </c:pt>
                <c:pt idx="21815">
                  <c:v>-0.55655659124064905</c:v>
                </c:pt>
                <c:pt idx="21816">
                  <c:v>-0.52352745586762195</c:v>
                </c:pt>
                <c:pt idx="21817">
                  <c:v>-0.54101119106820705</c:v>
                </c:pt>
                <c:pt idx="21818">
                  <c:v>-0.57949931587435799</c:v>
                </c:pt>
                <c:pt idx="21819">
                  <c:v>-0.56777362860770997</c:v>
                </c:pt>
                <c:pt idx="21820">
                  <c:v>-0.51813457656362505</c:v>
                </c:pt>
                <c:pt idx="21821">
                  <c:v>-0.51015441294182995</c:v>
                </c:pt>
                <c:pt idx="21822">
                  <c:v>-0.57968414212558605</c:v>
                </c:pt>
                <c:pt idx="21823">
                  <c:v>-0.66272355242210701</c:v>
                </c:pt>
                <c:pt idx="21824">
                  <c:v>-0.67384494274395401</c:v>
                </c:pt>
                <c:pt idx="21825">
                  <c:v>-0.62492724792991705</c:v>
                </c:pt>
                <c:pt idx="21826">
                  <c:v>-0.595407968832802</c:v>
                </c:pt>
                <c:pt idx="21827">
                  <c:v>-0.64268508703497595</c:v>
                </c:pt>
                <c:pt idx="21828">
                  <c:v>-0.68123736041266603</c:v>
                </c:pt>
                <c:pt idx="21829">
                  <c:v>-0.66479335735698397</c:v>
                </c:pt>
                <c:pt idx="21830">
                  <c:v>-0.63600305543303604</c:v>
                </c:pt>
                <c:pt idx="21831">
                  <c:v>-0.65494287373914495</c:v>
                </c:pt>
                <c:pt idx="21832">
                  <c:v>-0.71004540071828603</c:v>
                </c:pt>
                <c:pt idx="21833">
                  <c:v>-0.72674385329003099</c:v>
                </c:pt>
                <c:pt idx="21834">
                  <c:v>-0.68405289947966696</c:v>
                </c:pt>
                <c:pt idx="21835">
                  <c:v>-0.64946665810162996</c:v>
                </c:pt>
                <c:pt idx="21836">
                  <c:v>-0.68248274869671299</c:v>
                </c:pt>
                <c:pt idx="21837">
                  <c:v>-0.73970294149216897</c:v>
                </c:pt>
                <c:pt idx="21838">
                  <c:v>-0.73834417439002198</c:v>
                </c:pt>
                <c:pt idx="21839">
                  <c:v>-0.69549004005273196</c:v>
                </c:pt>
                <c:pt idx="21840">
                  <c:v>-0.67742379584154799</c:v>
                </c:pt>
                <c:pt idx="21841">
                  <c:v>-0.71098250253794504</c:v>
                </c:pt>
                <c:pt idx="21842">
                  <c:v>-0.75007644383717298</c:v>
                </c:pt>
                <c:pt idx="21843">
                  <c:v>-0.74088110949520503</c:v>
                </c:pt>
                <c:pt idx="21844">
                  <c:v>-0.70781645664356996</c:v>
                </c:pt>
                <c:pt idx="21845">
                  <c:v>-0.70776278996225905</c:v>
                </c:pt>
                <c:pt idx="21846">
                  <c:v>-0.75180942930776895</c:v>
                </c:pt>
                <c:pt idx="21847">
                  <c:v>-0.77945928646093399</c:v>
                </c:pt>
                <c:pt idx="21848">
                  <c:v>-0.74245028222748</c:v>
                </c:pt>
                <c:pt idx="21849">
                  <c:v>-0.685709533107285</c:v>
                </c:pt>
                <c:pt idx="21850">
                  <c:v>-0.68088094119354903</c:v>
                </c:pt>
                <c:pt idx="21851">
                  <c:v>-0.73825308351518903</c:v>
                </c:pt>
                <c:pt idx="21852">
                  <c:v>-0.77262904918791198</c:v>
                </c:pt>
                <c:pt idx="21853">
                  <c:v>-0.72502916391306305</c:v>
                </c:pt>
                <c:pt idx="21854">
                  <c:v>-0.66693088837814596</c:v>
                </c:pt>
                <c:pt idx="21855">
                  <c:v>-0.66457357704939501</c:v>
                </c:pt>
                <c:pt idx="21856">
                  <c:v>-0.70298308973269696</c:v>
                </c:pt>
                <c:pt idx="21857">
                  <c:v>-0.73253812196475099</c:v>
                </c:pt>
                <c:pt idx="21858">
                  <c:v>-0.71034363371012399</c:v>
                </c:pt>
                <c:pt idx="21859">
                  <c:v>-0.65986772395291304</c:v>
                </c:pt>
                <c:pt idx="21860">
                  <c:v>-0.64674730366976896</c:v>
                </c:pt>
                <c:pt idx="21861">
                  <c:v>-0.674081646806996</c:v>
                </c:pt>
                <c:pt idx="21862">
                  <c:v>-0.69321707864020199</c:v>
                </c:pt>
                <c:pt idx="21863">
                  <c:v>-0.67411081116659899</c:v>
                </c:pt>
                <c:pt idx="21864">
                  <c:v>-0.64789064332455804</c:v>
                </c:pt>
                <c:pt idx="21865">
                  <c:v>-0.64680932713497397</c:v>
                </c:pt>
                <c:pt idx="21866">
                  <c:v>-0.66469278434306001</c:v>
                </c:pt>
                <c:pt idx="21867">
                  <c:v>-0.66160755948527505</c:v>
                </c:pt>
                <c:pt idx="21868">
                  <c:v>-0.63493932500079997</c:v>
                </c:pt>
                <c:pt idx="21869">
                  <c:v>-0.62022941091595296</c:v>
                </c:pt>
                <c:pt idx="21870">
                  <c:v>-0.64120156701602504</c:v>
                </c:pt>
                <c:pt idx="21871">
                  <c:v>-0.67176284142328702</c:v>
                </c:pt>
                <c:pt idx="21872">
                  <c:v>-0.66827987982730896</c:v>
                </c:pt>
                <c:pt idx="21873">
                  <c:v>-0.64197505482155703</c:v>
                </c:pt>
                <c:pt idx="21874">
                  <c:v>-0.63408575082885898</c:v>
                </c:pt>
                <c:pt idx="21875">
                  <c:v>-0.65263341214057302</c:v>
                </c:pt>
                <c:pt idx="21876">
                  <c:v>-0.67102610545254004</c:v>
                </c:pt>
                <c:pt idx="21877">
                  <c:v>-0.66642816467850696</c:v>
                </c:pt>
                <c:pt idx="21878">
                  <c:v>-0.65110815187520599</c:v>
                </c:pt>
                <c:pt idx="21879">
                  <c:v>-0.65796213828019701</c:v>
                </c:pt>
                <c:pt idx="21880">
                  <c:v>-0.68016387915250198</c:v>
                </c:pt>
                <c:pt idx="21881">
                  <c:v>-0.683955105590769</c:v>
                </c:pt>
                <c:pt idx="21882">
                  <c:v>-0.668833391729037</c:v>
                </c:pt>
                <c:pt idx="21883">
                  <c:v>-0.65584402587575097</c:v>
                </c:pt>
                <c:pt idx="21884">
                  <c:v>-0.66373802163491202</c:v>
                </c:pt>
                <c:pt idx="21885">
                  <c:v>-0.67284507532798399</c:v>
                </c:pt>
                <c:pt idx="21886">
                  <c:v>-0.66816582634299904</c:v>
                </c:pt>
                <c:pt idx="21887">
                  <c:v>-0.65398607959511401</c:v>
                </c:pt>
                <c:pt idx="21888">
                  <c:v>-0.651618095719811</c:v>
                </c:pt>
                <c:pt idx="21889">
                  <c:v>-0.65867930028997501</c:v>
                </c:pt>
                <c:pt idx="21890">
                  <c:v>-0.65952767824546699</c:v>
                </c:pt>
                <c:pt idx="21891">
                  <c:v>-0.643724324834693</c:v>
                </c:pt>
                <c:pt idx="21892">
                  <c:v>-0.63123810263283497</c:v>
                </c:pt>
                <c:pt idx="21893">
                  <c:v>-0.64711470984406105</c:v>
                </c:pt>
                <c:pt idx="21894">
                  <c:v>-0.67627080947630702</c:v>
                </c:pt>
                <c:pt idx="21895">
                  <c:v>-0.66668161243296697</c:v>
                </c:pt>
                <c:pt idx="21896">
                  <c:v>-0.63003828820006902</c:v>
                </c:pt>
                <c:pt idx="21897">
                  <c:v>-0.61066001107809598</c:v>
                </c:pt>
                <c:pt idx="21898">
                  <c:v>-0.61887978394639698</c:v>
                </c:pt>
                <c:pt idx="21899">
                  <c:v>-0.625681950920011</c:v>
                </c:pt>
                <c:pt idx="21900">
                  <c:v>-0.61980500680556305</c:v>
                </c:pt>
                <c:pt idx="21901">
                  <c:v>-0.59489426620512997</c:v>
                </c:pt>
                <c:pt idx="21902">
                  <c:v>-0.60957859940111803</c:v>
                </c:pt>
                <c:pt idx="21903">
                  <c:v>-0.65813168546549095</c:v>
                </c:pt>
                <c:pt idx="21904">
                  <c:v>-0.69353921768737303</c:v>
                </c:pt>
                <c:pt idx="21905">
                  <c:v>-0.64534258669240696</c:v>
                </c:pt>
                <c:pt idx="21906">
                  <c:v>-0.56458975013953205</c:v>
                </c:pt>
                <c:pt idx="21907">
                  <c:v>-0.54615030342614501</c:v>
                </c:pt>
                <c:pt idx="21908">
                  <c:v>-0.60581134631064504</c:v>
                </c:pt>
                <c:pt idx="21909">
                  <c:v>-0.67146627548697702</c:v>
                </c:pt>
                <c:pt idx="21910">
                  <c:v>-0.67703783736362699</c:v>
                </c:pt>
                <c:pt idx="21911">
                  <c:v>-0.61910814028243499</c:v>
                </c:pt>
                <c:pt idx="21912">
                  <c:v>-0.57243736984031501</c:v>
                </c:pt>
                <c:pt idx="21913">
                  <c:v>-0.58440193828792497</c:v>
                </c:pt>
                <c:pt idx="21914">
                  <c:v>-0.61638327319138797</c:v>
                </c:pt>
                <c:pt idx="21915">
                  <c:v>-0.62936457296024095</c:v>
                </c:pt>
                <c:pt idx="21916">
                  <c:v>-0.645411165855591</c:v>
                </c:pt>
                <c:pt idx="21917">
                  <c:v>-0.657491665961913</c:v>
                </c:pt>
                <c:pt idx="21918">
                  <c:v>-0.64015662765945003</c:v>
                </c:pt>
                <c:pt idx="21919">
                  <c:v>-0.60909249048535197</c:v>
                </c:pt>
                <c:pt idx="21920">
                  <c:v>-0.60260561432303905</c:v>
                </c:pt>
                <c:pt idx="21921">
                  <c:v>-0.64298970690373303</c:v>
                </c:pt>
                <c:pt idx="21922">
                  <c:v>-0.71405135998111202</c:v>
                </c:pt>
                <c:pt idx="21923">
                  <c:v>-0.75256374123665604</c:v>
                </c:pt>
                <c:pt idx="21924">
                  <c:v>-0.72900156781997705</c:v>
                </c:pt>
                <c:pt idx="21925">
                  <c:v>-0.68915690746462099</c:v>
                </c:pt>
                <c:pt idx="21926">
                  <c:v>-0.67979435562796198</c:v>
                </c:pt>
                <c:pt idx="21927">
                  <c:v>-0.69857207499060703</c:v>
                </c:pt>
                <c:pt idx="21928">
                  <c:v>-0.71400247134994199</c:v>
                </c:pt>
                <c:pt idx="21929">
                  <c:v>-0.71790329771152905</c:v>
                </c:pt>
                <c:pt idx="21930">
                  <c:v>-0.71998145037633698</c:v>
                </c:pt>
                <c:pt idx="21931">
                  <c:v>-0.73893676240737705</c:v>
                </c:pt>
                <c:pt idx="21932">
                  <c:v>-0.75813372520155997</c:v>
                </c:pt>
                <c:pt idx="21933">
                  <c:v>-0.75729230461035901</c:v>
                </c:pt>
                <c:pt idx="21934">
                  <c:v>-0.74651418798023805</c:v>
                </c:pt>
                <c:pt idx="21935">
                  <c:v>-0.74365838574286103</c:v>
                </c:pt>
                <c:pt idx="21936">
                  <c:v>-0.74833487418123901</c:v>
                </c:pt>
                <c:pt idx="21937">
                  <c:v>-0.74790599288758097</c:v>
                </c:pt>
                <c:pt idx="21938">
                  <c:v>-0.73273210294325897</c:v>
                </c:pt>
                <c:pt idx="21939">
                  <c:v>-0.72268776168038995</c:v>
                </c:pt>
                <c:pt idx="21940">
                  <c:v>-0.72628353922840405</c:v>
                </c:pt>
                <c:pt idx="21941">
                  <c:v>-0.73135096957781798</c:v>
                </c:pt>
                <c:pt idx="21942">
                  <c:v>-0.72386936953512304</c:v>
                </c:pt>
                <c:pt idx="21943">
                  <c:v>-0.71133112841204105</c:v>
                </c:pt>
                <c:pt idx="21944">
                  <c:v>-0.70997155877063201</c:v>
                </c:pt>
                <c:pt idx="21945">
                  <c:v>-0.71784240645700903</c:v>
                </c:pt>
                <c:pt idx="21946">
                  <c:v>-0.71666619707974599</c:v>
                </c:pt>
                <c:pt idx="21947">
                  <c:v>-0.70718333086472196</c:v>
                </c:pt>
                <c:pt idx="21948">
                  <c:v>-0.69830087546520703</c:v>
                </c:pt>
                <c:pt idx="21949">
                  <c:v>-0.69960936973490095</c:v>
                </c:pt>
                <c:pt idx="21950">
                  <c:v>-0.69938149131741001</c:v>
                </c:pt>
                <c:pt idx="21951">
                  <c:v>-0.69064299489943404</c:v>
                </c:pt>
                <c:pt idx="21952">
                  <c:v>-0.68286847666178097</c:v>
                </c:pt>
                <c:pt idx="21953">
                  <c:v>-0.68365029915133801</c:v>
                </c:pt>
                <c:pt idx="21954">
                  <c:v>-0.68933219905488796</c:v>
                </c:pt>
                <c:pt idx="21955">
                  <c:v>-0.68331369059248404</c:v>
                </c:pt>
                <c:pt idx="21956">
                  <c:v>-0.67527821867645299</c:v>
                </c:pt>
                <c:pt idx="21957">
                  <c:v>-0.67540208830888504</c:v>
                </c:pt>
                <c:pt idx="21958">
                  <c:v>-0.67831953174524495</c:v>
                </c:pt>
                <c:pt idx="21959">
                  <c:v>-0.67545891882801301</c:v>
                </c:pt>
                <c:pt idx="21960">
                  <c:v>-0.66669083456977696</c:v>
                </c:pt>
                <c:pt idx="21961">
                  <c:v>-0.66398415687856904</c:v>
                </c:pt>
                <c:pt idx="21962">
                  <c:v>-0.66317309270823399</c:v>
                </c:pt>
                <c:pt idx="21963">
                  <c:v>-0.66235720501151696</c:v>
                </c:pt>
                <c:pt idx="21964">
                  <c:v>-0.65842638308117696</c:v>
                </c:pt>
                <c:pt idx="21965">
                  <c:v>-0.656051830739102</c:v>
                </c:pt>
                <c:pt idx="21966">
                  <c:v>-0.65724624871285098</c:v>
                </c:pt>
                <c:pt idx="21967">
                  <c:v>-0.65751349300143103</c:v>
                </c:pt>
                <c:pt idx="21968">
                  <c:v>-0.65740303956420099</c:v>
                </c:pt>
                <c:pt idx="21969">
                  <c:v>-0.65482664326162798</c:v>
                </c:pt>
                <c:pt idx="21970">
                  <c:v>-0.65662692990042604</c:v>
                </c:pt>
                <c:pt idx="21971">
                  <c:v>-0.65930893764280496</c:v>
                </c:pt>
                <c:pt idx="21972">
                  <c:v>-0.65442804419157596</c:v>
                </c:pt>
                <c:pt idx="21973">
                  <c:v>-0.64788931907130998</c:v>
                </c:pt>
                <c:pt idx="21974">
                  <c:v>-0.64437861844672195</c:v>
                </c:pt>
                <c:pt idx="21975">
                  <c:v>-0.646531556592435</c:v>
                </c:pt>
                <c:pt idx="21976">
                  <c:v>-0.65114184125496799</c:v>
                </c:pt>
                <c:pt idx="21977">
                  <c:v>-0.64777336517695905</c:v>
                </c:pt>
                <c:pt idx="21978">
                  <c:v>-0.64459840058361795</c:v>
                </c:pt>
                <c:pt idx="21979">
                  <c:v>-0.64614624550767896</c:v>
                </c:pt>
                <c:pt idx="21980">
                  <c:v>-0.64794547761994103</c:v>
                </c:pt>
                <c:pt idx="21981">
                  <c:v>-0.64521258905477896</c:v>
                </c:pt>
                <c:pt idx="21982">
                  <c:v>-0.63850963121808402</c:v>
                </c:pt>
                <c:pt idx="21983">
                  <c:v>-0.63858729805525605</c:v>
                </c:pt>
                <c:pt idx="21984">
                  <c:v>-0.64150454137688895</c:v>
                </c:pt>
                <c:pt idx="21985">
                  <c:v>-0.64122790472276803</c:v>
                </c:pt>
                <c:pt idx="21986">
                  <c:v>-0.64024165051776505</c:v>
                </c:pt>
                <c:pt idx="21987">
                  <c:v>-0.639173881749457</c:v>
                </c:pt>
                <c:pt idx="21988">
                  <c:v>-0.64096391584030199</c:v>
                </c:pt>
                <c:pt idx="21989">
                  <c:v>-0.63848524143929797</c:v>
                </c:pt>
                <c:pt idx="21990">
                  <c:v>-0.63270653630968299</c:v>
                </c:pt>
                <c:pt idx="21991">
                  <c:v>-0.62801720688074103</c:v>
                </c:pt>
                <c:pt idx="21992">
                  <c:v>-0.62731067020322895</c:v>
                </c:pt>
                <c:pt idx="21993">
                  <c:v>-0.62202067533539196</c:v>
                </c:pt>
                <c:pt idx="21994">
                  <c:v>-0.61730493335036796</c:v>
                </c:pt>
                <c:pt idx="21995">
                  <c:v>-0.61433084575466501</c:v>
                </c:pt>
                <c:pt idx="21996">
                  <c:v>-0.61511851196479395</c:v>
                </c:pt>
                <c:pt idx="21997">
                  <c:v>-0.61540103738928997</c:v>
                </c:pt>
                <c:pt idx="21998">
                  <c:v>-0.61286322679202898</c:v>
                </c:pt>
                <c:pt idx="21999">
                  <c:v>-0.60786684744391495</c:v>
                </c:pt>
                <c:pt idx="22000">
                  <c:v>-0.60918648722901003</c:v>
                </c:pt>
                <c:pt idx="22001">
                  <c:v>-0.60834316541360001</c:v>
                </c:pt>
                <c:pt idx="22002">
                  <c:v>-0.60425391625915303</c:v>
                </c:pt>
                <c:pt idx="22003">
                  <c:v>-0.60119296996276705</c:v>
                </c:pt>
                <c:pt idx="22004">
                  <c:v>-0.59700471961951895</c:v>
                </c:pt>
                <c:pt idx="22005">
                  <c:v>-0.59728851397503002</c:v>
                </c:pt>
                <c:pt idx="22006">
                  <c:v>-0.597339182754552</c:v>
                </c:pt>
                <c:pt idx="22007">
                  <c:v>-0.59820274478823798</c:v>
                </c:pt>
                <c:pt idx="22008">
                  <c:v>-0.59956404011978703</c:v>
                </c:pt>
                <c:pt idx="22009">
                  <c:v>-0.60181593459168403</c:v>
                </c:pt>
                <c:pt idx="22010">
                  <c:v>-0.60377059084720397</c:v>
                </c:pt>
                <c:pt idx="22011">
                  <c:v>-0.60181382962258501</c:v>
                </c:pt>
                <c:pt idx="22012">
                  <c:v>-0.60342434701001901</c:v>
                </c:pt>
                <c:pt idx="22013">
                  <c:v>-0.60508112342006304</c:v>
                </c:pt>
                <c:pt idx="22014">
                  <c:v>-0.60472291388600696</c:v>
                </c:pt>
                <c:pt idx="22015">
                  <c:v>-0.60476212691958098</c:v>
                </c:pt>
                <c:pt idx="22016">
                  <c:v>-0.60441149655997595</c:v>
                </c:pt>
                <c:pt idx="22017">
                  <c:v>-0.60601853341390199</c:v>
                </c:pt>
                <c:pt idx="22018">
                  <c:v>-0.60611259654828498</c:v>
                </c:pt>
                <c:pt idx="22019">
                  <c:v>-0.59922746914486402</c:v>
                </c:pt>
                <c:pt idx="22020">
                  <c:v>-0.59448386428800803</c:v>
                </c:pt>
                <c:pt idx="22021">
                  <c:v>-0.59125001121563503</c:v>
                </c:pt>
                <c:pt idx="22022">
                  <c:v>-0.58704094192623302</c:v>
                </c:pt>
                <c:pt idx="22023">
                  <c:v>-0.58538926870335195</c:v>
                </c:pt>
                <c:pt idx="22024">
                  <c:v>-0.58407260889202905</c:v>
                </c:pt>
                <c:pt idx="22025">
                  <c:v>-0.58352256477252196</c:v>
                </c:pt>
                <c:pt idx="22026">
                  <c:v>-0.58235546420064499</c:v>
                </c:pt>
                <c:pt idx="22027">
                  <c:v>-0.57857488786083799</c:v>
                </c:pt>
                <c:pt idx="22028">
                  <c:v>-0.574993535924193</c:v>
                </c:pt>
                <c:pt idx="22029">
                  <c:v>-0.57166598127875501</c:v>
                </c:pt>
                <c:pt idx="22030">
                  <c:v>-0.56965181804494502</c:v>
                </c:pt>
                <c:pt idx="22031">
                  <c:v>-0.56996803412817998</c:v>
                </c:pt>
                <c:pt idx="22032">
                  <c:v>-0.57050844457944505</c:v>
                </c:pt>
                <c:pt idx="22033">
                  <c:v>-0.571131286751551</c:v>
                </c:pt>
                <c:pt idx="22034">
                  <c:v>-0.56881316315823904</c:v>
                </c:pt>
                <c:pt idx="22035">
                  <c:v>-0.56786812146847798</c:v>
                </c:pt>
                <c:pt idx="22036">
                  <c:v>-0.57008056309655297</c:v>
                </c:pt>
                <c:pt idx="22037">
                  <c:v>-0.57355704639064697</c:v>
                </c:pt>
                <c:pt idx="22038">
                  <c:v>-0.57430973780185401</c:v>
                </c:pt>
                <c:pt idx="22039">
                  <c:v>-0.57424837586671595</c:v>
                </c:pt>
                <c:pt idx="22040">
                  <c:v>-0.57422566008133902</c:v>
                </c:pt>
                <c:pt idx="22041">
                  <c:v>-0.57526679389243895</c:v>
                </c:pt>
                <c:pt idx="22042">
                  <c:v>-0.57663455048097401</c:v>
                </c:pt>
                <c:pt idx="22043">
                  <c:v>-0.57931352066955799</c:v>
                </c:pt>
                <c:pt idx="22044">
                  <c:v>-0.57776496126137999</c:v>
                </c:pt>
                <c:pt idx="22045">
                  <c:v>-0.57741125891871503</c:v>
                </c:pt>
                <c:pt idx="22046">
                  <c:v>-0.578865388348617</c:v>
                </c:pt>
                <c:pt idx="22047">
                  <c:v>-0.58057085915913798</c:v>
                </c:pt>
                <c:pt idx="22048">
                  <c:v>-0.578165027704301</c:v>
                </c:pt>
                <c:pt idx="22049">
                  <c:v>-0.57385637443985604</c:v>
                </c:pt>
                <c:pt idx="22050">
                  <c:v>-0.57554687683003103</c:v>
                </c:pt>
                <c:pt idx="22051">
                  <c:v>-0.57965097352544603</c:v>
                </c:pt>
                <c:pt idx="22052">
                  <c:v>-0.57886170403679604</c:v>
                </c:pt>
                <c:pt idx="22053">
                  <c:v>-0.57812726524269897</c:v>
                </c:pt>
                <c:pt idx="22054">
                  <c:v>-0.57702836445321204</c:v>
                </c:pt>
                <c:pt idx="22055">
                  <c:v>-0.57830824316488305</c:v>
                </c:pt>
                <c:pt idx="22056">
                  <c:v>-0.579068469346395</c:v>
                </c:pt>
                <c:pt idx="22057">
                  <c:v>-0.57810219897561399</c:v>
                </c:pt>
                <c:pt idx="22058">
                  <c:v>-0.57869309659122303</c:v>
                </c:pt>
                <c:pt idx="22059">
                  <c:v>-0.58113670905072401</c:v>
                </c:pt>
                <c:pt idx="22060">
                  <c:v>-0.58479230360910595</c:v>
                </c:pt>
                <c:pt idx="22061">
                  <c:v>-0.58604489701517004</c:v>
                </c:pt>
                <c:pt idx="22062">
                  <c:v>-0.58620260323769402</c:v>
                </c:pt>
                <c:pt idx="22063">
                  <c:v>-0.58520244825439205</c:v>
                </c:pt>
                <c:pt idx="22064">
                  <c:v>-0.58305970630146897</c:v>
                </c:pt>
                <c:pt idx="22065">
                  <c:v>-0.58379477432117699</c:v>
                </c:pt>
                <c:pt idx="22066">
                  <c:v>-0.58886525637592502</c:v>
                </c:pt>
                <c:pt idx="22067">
                  <c:v>-0.58831800873082296</c:v>
                </c:pt>
                <c:pt idx="22068">
                  <c:v>-0.58697211301415497</c:v>
                </c:pt>
                <c:pt idx="22069">
                  <c:v>-0.58832120891400996</c:v>
                </c:pt>
                <c:pt idx="22070">
                  <c:v>-0.58823177820056505</c:v>
                </c:pt>
                <c:pt idx="22071">
                  <c:v>-0.58888783393473398</c:v>
                </c:pt>
                <c:pt idx="22072">
                  <c:v>-0.587832396435089</c:v>
                </c:pt>
                <c:pt idx="22073">
                  <c:v>-0.588391137144469</c:v>
                </c:pt>
                <c:pt idx="22074">
                  <c:v>-0.58655723795260395</c:v>
                </c:pt>
                <c:pt idx="22075">
                  <c:v>-0.58237471735742397</c:v>
                </c:pt>
                <c:pt idx="22076">
                  <c:v>-0.58195923733614996</c:v>
                </c:pt>
                <c:pt idx="22077">
                  <c:v>-0.58215546867660295</c:v>
                </c:pt>
                <c:pt idx="22078">
                  <c:v>-0.57983441009349601</c:v>
                </c:pt>
                <c:pt idx="22079">
                  <c:v>-0.57382743027883898</c:v>
                </c:pt>
                <c:pt idx="22080">
                  <c:v>-0.56994044116544196</c:v>
                </c:pt>
                <c:pt idx="22081">
                  <c:v>-0.57347115564806395</c:v>
                </c:pt>
                <c:pt idx="22082">
                  <c:v>-0.57291508214171905</c:v>
                </c:pt>
                <c:pt idx="22083">
                  <c:v>-0.57024524646504904</c:v>
                </c:pt>
                <c:pt idx="22084">
                  <c:v>-0.57023593976774101</c:v>
                </c:pt>
                <c:pt idx="22085">
                  <c:v>-0.56795477542783601</c:v>
                </c:pt>
                <c:pt idx="22086">
                  <c:v>-0.56534355756218702</c:v>
                </c:pt>
                <c:pt idx="22087">
                  <c:v>-0.56385527432161098</c:v>
                </c:pt>
                <c:pt idx="22088">
                  <c:v>-0.56458618534452398</c:v>
                </c:pt>
                <c:pt idx="22089">
                  <c:v>-0.56607376729090197</c:v>
                </c:pt>
                <c:pt idx="22090">
                  <c:v>-0.56825383456680301</c:v>
                </c:pt>
                <c:pt idx="22091">
                  <c:v>-0.57126250723229</c:v>
                </c:pt>
                <c:pt idx="22092">
                  <c:v>-0.57392192448605694</c:v>
                </c:pt>
                <c:pt idx="22093">
                  <c:v>-0.57581545654039701</c:v>
                </c:pt>
                <c:pt idx="22094">
                  <c:v>-0.57592279820994396</c:v>
                </c:pt>
                <c:pt idx="22095">
                  <c:v>-0.57691365609684897</c:v>
                </c:pt>
                <c:pt idx="22096">
                  <c:v>-0.57887451281322899</c:v>
                </c:pt>
                <c:pt idx="22097">
                  <c:v>-0.58114288909953804</c:v>
                </c:pt>
                <c:pt idx="22098">
                  <c:v>-0.58047760133888404</c:v>
                </c:pt>
                <c:pt idx="22099">
                  <c:v>-0.57710499444311802</c:v>
                </c:pt>
                <c:pt idx="22100">
                  <c:v>-0.57362059317034597</c:v>
                </c:pt>
                <c:pt idx="22101">
                  <c:v>-0.571481059871075</c:v>
                </c:pt>
                <c:pt idx="22102">
                  <c:v>-0.56927477449622099</c:v>
                </c:pt>
                <c:pt idx="22103">
                  <c:v>-0.57059135860760002</c:v>
                </c:pt>
                <c:pt idx="22104">
                  <c:v>-0.56995514988056994</c:v>
                </c:pt>
                <c:pt idx="22105">
                  <c:v>-0.57142086823051796</c:v>
                </c:pt>
                <c:pt idx="22106">
                  <c:v>-0.57353884745304995</c:v>
                </c:pt>
                <c:pt idx="22107">
                  <c:v>-0.57269066716099803</c:v>
                </c:pt>
                <c:pt idx="22108">
                  <c:v>-0.56965960385062397</c:v>
                </c:pt>
                <c:pt idx="22109">
                  <c:v>-0.57085226582557802</c:v>
                </c:pt>
                <c:pt idx="22110">
                  <c:v>-0.57034013658258598</c:v>
                </c:pt>
                <c:pt idx="22111">
                  <c:v>-0.57522005575748303</c:v>
                </c:pt>
                <c:pt idx="22112">
                  <c:v>-0.57965558741540202</c:v>
                </c:pt>
                <c:pt idx="22113">
                  <c:v>-0.582823001183982</c:v>
                </c:pt>
                <c:pt idx="22114">
                  <c:v>-0.58384381833610599</c:v>
                </c:pt>
                <c:pt idx="22115">
                  <c:v>-0.58155645022492297</c:v>
                </c:pt>
                <c:pt idx="22116">
                  <c:v>-0.58252625391460799</c:v>
                </c:pt>
                <c:pt idx="22117">
                  <c:v>-0.58900685370855399</c:v>
                </c:pt>
                <c:pt idx="22118">
                  <c:v>-0.59454348629321796</c:v>
                </c:pt>
                <c:pt idx="22119">
                  <c:v>-0.59635274725354703</c:v>
                </c:pt>
                <c:pt idx="22120">
                  <c:v>-0.59450357911600804</c:v>
                </c:pt>
                <c:pt idx="22121">
                  <c:v>-0.59733485108719697</c:v>
                </c:pt>
                <c:pt idx="22122">
                  <c:v>-0.596417753808964</c:v>
                </c:pt>
                <c:pt idx="22123">
                  <c:v>-0.59722538315509099</c:v>
                </c:pt>
                <c:pt idx="22124">
                  <c:v>-0.59867599666804905</c:v>
                </c:pt>
                <c:pt idx="22125">
                  <c:v>-0.59823096457924396</c:v>
                </c:pt>
                <c:pt idx="22126">
                  <c:v>-0.59413849216488701</c:v>
                </c:pt>
                <c:pt idx="22127">
                  <c:v>-0.59363336381073795</c:v>
                </c:pt>
                <c:pt idx="22128">
                  <c:v>-0.59188175176501501</c:v>
                </c:pt>
                <c:pt idx="22129">
                  <c:v>-0.59004741120258997</c:v>
                </c:pt>
                <c:pt idx="22130">
                  <c:v>-0.58950696728970797</c:v>
                </c:pt>
                <c:pt idx="22131">
                  <c:v>-0.59013517123372505</c:v>
                </c:pt>
                <c:pt idx="22132">
                  <c:v>-0.59245201246838497</c:v>
                </c:pt>
                <c:pt idx="22133">
                  <c:v>-0.59550425864620105</c:v>
                </c:pt>
                <c:pt idx="22134">
                  <c:v>-0.59669796536533604</c:v>
                </c:pt>
                <c:pt idx="22135">
                  <c:v>-0.59475860891291099</c:v>
                </c:pt>
                <c:pt idx="22136">
                  <c:v>-0.59457018251777005</c:v>
                </c:pt>
                <c:pt idx="22137">
                  <c:v>-0.59663766186591205</c:v>
                </c:pt>
                <c:pt idx="22138">
                  <c:v>-0.59728929680022702</c:v>
                </c:pt>
                <c:pt idx="22139">
                  <c:v>-0.59528898361287397</c:v>
                </c:pt>
                <c:pt idx="22140">
                  <c:v>-0.59428750265095598</c:v>
                </c:pt>
                <c:pt idx="22141">
                  <c:v>-0.59276110309662</c:v>
                </c:pt>
                <c:pt idx="22142">
                  <c:v>-0.59367935852992504</c:v>
                </c:pt>
                <c:pt idx="22143">
                  <c:v>-0.59064527912175802</c:v>
                </c:pt>
                <c:pt idx="22144">
                  <c:v>-0.58874238801880097</c:v>
                </c:pt>
                <c:pt idx="22145">
                  <c:v>-0.58811520931726502</c:v>
                </c:pt>
                <c:pt idx="22146">
                  <c:v>-0.58879400114409397</c:v>
                </c:pt>
                <c:pt idx="22147">
                  <c:v>-0.58915827249342101</c:v>
                </c:pt>
                <c:pt idx="22148">
                  <c:v>-0.58944790943104397</c:v>
                </c:pt>
                <c:pt idx="22149">
                  <c:v>-0.58990016764869302</c:v>
                </c:pt>
                <c:pt idx="22150">
                  <c:v>-0.59305801334062302</c:v>
                </c:pt>
                <c:pt idx="22151">
                  <c:v>-0.59692289188092196</c:v>
                </c:pt>
                <c:pt idx="22152">
                  <c:v>-0.596848304595198</c:v>
                </c:pt>
                <c:pt idx="22153">
                  <c:v>-0.59519771348146799</c:v>
                </c:pt>
                <c:pt idx="22154">
                  <c:v>-0.59861592354471305</c:v>
                </c:pt>
                <c:pt idx="22155">
                  <c:v>-0.60165733201370097</c:v>
                </c:pt>
                <c:pt idx="22156">
                  <c:v>-0.60126593479071699</c:v>
                </c:pt>
                <c:pt idx="22157">
                  <c:v>-0.60474342373555601</c:v>
                </c:pt>
                <c:pt idx="22158">
                  <c:v>-0.607678427010796</c:v>
                </c:pt>
                <c:pt idx="22159">
                  <c:v>-0.60858458578007901</c:v>
                </c:pt>
                <c:pt idx="22160">
                  <c:v>-0.60797233565992304</c:v>
                </c:pt>
                <c:pt idx="22161">
                  <c:v>-0.60754210669889996</c:v>
                </c:pt>
                <c:pt idx="22162">
                  <c:v>-0.60549025025437597</c:v>
                </c:pt>
                <c:pt idx="22163">
                  <c:v>-0.604329305910425</c:v>
                </c:pt>
                <c:pt idx="22164">
                  <c:v>-0.60307105307353404</c:v>
                </c:pt>
                <c:pt idx="22165">
                  <c:v>-0.604113657833522</c:v>
                </c:pt>
                <c:pt idx="22166">
                  <c:v>-0.60683681000210699</c:v>
                </c:pt>
                <c:pt idx="22167">
                  <c:v>-0.60630148822491403</c:v>
                </c:pt>
                <c:pt idx="22168">
                  <c:v>-0.60736448248130104</c:v>
                </c:pt>
                <c:pt idx="22169">
                  <c:v>-0.60895879807802</c:v>
                </c:pt>
                <c:pt idx="22170">
                  <c:v>-0.60763102037884598</c:v>
                </c:pt>
                <c:pt idx="22171">
                  <c:v>-0.603847472349059</c:v>
                </c:pt>
                <c:pt idx="22172">
                  <c:v>-0.60051575330928098</c:v>
                </c:pt>
                <c:pt idx="22173">
                  <c:v>-0.59939222526119795</c:v>
                </c:pt>
                <c:pt idx="22174">
                  <c:v>-0.59770212202627704</c:v>
                </c:pt>
                <c:pt idx="22175">
                  <c:v>-0.59697515336949802</c:v>
                </c:pt>
                <c:pt idx="22176">
                  <c:v>-0.595870774889107</c:v>
                </c:pt>
                <c:pt idx="22177">
                  <c:v>-0.59779959355395795</c:v>
                </c:pt>
                <c:pt idx="22178">
                  <c:v>-0.59664157837534004</c:v>
                </c:pt>
                <c:pt idx="22179">
                  <c:v>-0.59465344998454805</c:v>
                </c:pt>
                <c:pt idx="22180">
                  <c:v>-0.59463671004419805</c:v>
                </c:pt>
                <c:pt idx="22181">
                  <c:v>-0.59426135305898198</c:v>
                </c:pt>
                <c:pt idx="22182">
                  <c:v>-0.59387567957685405</c:v>
                </c:pt>
                <c:pt idx="22183">
                  <c:v>-0.593641901231308</c:v>
                </c:pt>
                <c:pt idx="22184">
                  <c:v>-0.59195212161844701</c:v>
                </c:pt>
                <c:pt idx="22185">
                  <c:v>-0.59171896572718197</c:v>
                </c:pt>
                <c:pt idx="22186">
                  <c:v>-0.59075428121724305</c:v>
                </c:pt>
                <c:pt idx="22187">
                  <c:v>-0.58718353871449802</c:v>
                </c:pt>
                <c:pt idx="22188">
                  <c:v>-0.58542166981465005</c:v>
                </c:pt>
                <c:pt idx="22189">
                  <c:v>-0.585430006780711</c:v>
                </c:pt>
                <c:pt idx="22190">
                  <c:v>-0.58394693880779802</c:v>
                </c:pt>
                <c:pt idx="22191">
                  <c:v>-0.58174887540582099</c:v>
                </c:pt>
                <c:pt idx="22192">
                  <c:v>-0.58133044245130305</c:v>
                </c:pt>
                <c:pt idx="22193">
                  <c:v>-0.58611848387951604</c:v>
                </c:pt>
                <c:pt idx="22194">
                  <c:v>-0.58717153829815005</c:v>
                </c:pt>
                <c:pt idx="22195">
                  <c:v>-0.58903414001099397</c:v>
                </c:pt>
                <c:pt idx="22196">
                  <c:v>-0.58977489387353899</c:v>
                </c:pt>
                <c:pt idx="22197">
                  <c:v>-0.58712901228557202</c:v>
                </c:pt>
                <c:pt idx="22198">
                  <c:v>-0.58467788999027404</c:v>
                </c:pt>
                <c:pt idx="22199">
                  <c:v>-0.58393679732054604</c:v>
                </c:pt>
                <c:pt idx="22200">
                  <c:v>-0.58472590231855204</c:v>
                </c:pt>
                <c:pt idx="22201">
                  <c:v>-0.58670742698609502</c:v>
                </c:pt>
                <c:pt idx="22202">
                  <c:v>-0.58802898695148498</c:v>
                </c:pt>
                <c:pt idx="22203">
                  <c:v>-0.58736026741024705</c:v>
                </c:pt>
                <c:pt idx="22204">
                  <c:v>-0.58745776179230802</c:v>
                </c:pt>
                <c:pt idx="22205">
                  <c:v>-0.59025845538712896</c:v>
                </c:pt>
                <c:pt idx="22206">
                  <c:v>-0.59070861648078199</c:v>
                </c:pt>
                <c:pt idx="22207">
                  <c:v>-0.59042613450486603</c:v>
                </c:pt>
                <c:pt idx="22208">
                  <c:v>-0.58853341803262504</c:v>
                </c:pt>
                <c:pt idx="22209">
                  <c:v>-0.58477826428850199</c:v>
                </c:pt>
                <c:pt idx="22210">
                  <c:v>-0.58623785920877902</c:v>
                </c:pt>
                <c:pt idx="22211">
                  <c:v>-0.58612984471551499</c:v>
                </c:pt>
                <c:pt idx="22212">
                  <c:v>-0.586771562751778</c:v>
                </c:pt>
                <c:pt idx="22213">
                  <c:v>-0.58733621543481696</c:v>
                </c:pt>
                <c:pt idx="22214">
                  <c:v>-0.58731457446864899</c:v>
                </c:pt>
                <c:pt idx="22215">
                  <c:v>-0.58748082977226002</c:v>
                </c:pt>
                <c:pt idx="22216">
                  <c:v>-0.58774334209576296</c:v>
                </c:pt>
                <c:pt idx="22217">
                  <c:v>-0.58375976328150603</c:v>
                </c:pt>
                <c:pt idx="22218">
                  <c:v>-0.58136690357178999</c:v>
                </c:pt>
                <c:pt idx="22219">
                  <c:v>-0.58098570569325103</c:v>
                </c:pt>
                <c:pt idx="22220">
                  <c:v>-0.58203655543121602</c:v>
                </c:pt>
                <c:pt idx="22221">
                  <c:v>-0.58109841092453896</c:v>
                </c:pt>
                <c:pt idx="22222">
                  <c:v>-0.58217325717373503</c:v>
                </c:pt>
                <c:pt idx="22223">
                  <c:v>-0.58342314771655801</c:v>
                </c:pt>
                <c:pt idx="22224">
                  <c:v>-0.58652702237264898</c:v>
                </c:pt>
                <c:pt idx="22225">
                  <c:v>-0.59133416020790697</c:v>
                </c:pt>
                <c:pt idx="22226">
                  <c:v>-0.59281898613357897</c:v>
                </c:pt>
                <c:pt idx="22227">
                  <c:v>-0.59248093973639004</c:v>
                </c:pt>
                <c:pt idx="22228">
                  <c:v>-0.59285234579027701</c:v>
                </c:pt>
                <c:pt idx="22229">
                  <c:v>-0.59467670092260505</c:v>
                </c:pt>
                <c:pt idx="22230">
                  <c:v>-0.59939405280800795</c:v>
                </c:pt>
                <c:pt idx="22231">
                  <c:v>-0.60094509637371996</c:v>
                </c:pt>
                <c:pt idx="22232">
                  <c:v>-0.60130573255003095</c:v>
                </c:pt>
                <c:pt idx="22233">
                  <c:v>-0.60301403790452901</c:v>
                </c:pt>
                <c:pt idx="22234">
                  <c:v>-0.60264201915529703</c:v>
                </c:pt>
                <c:pt idx="22235">
                  <c:v>-0.60281714634271499</c:v>
                </c:pt>
                <c:pt idx="22236">
                  <c:v>-0.60062831871744005</c:v>
                </c:pt>
                <c:pt idx="22237">
                  <c:v>-0.60063423762676305</c:v>
                </c:pt>
                <c:pt idx="22238">
                  <c:v>-0.60035044740115495</c:v>
                </c:pt>
                <c:pt idx="22239">
                  <c:v>-0.59974424628498402</c:v>
                </c:pt>
                <c:pt idx="22240">
                  <c:v>-0.60175176577411005</c:v>
                </c:pt>
                <c:pt idx="22241">
                  <c:v>-0.60224410790510696</c:v>
                </c:pt>
                <c:pt idx="22242">
                  <c:v>-0.60144797718623899</c:v>
                </c:pt>
                <c:pt idx="22243">
                  <c:v>-0.601748976670478</c:v>
                </c:pt>
                <c:pt idx="22244">
                  <c:v>-0.60388700832723397</c:v>
                </c:pt>
                <c:pt idx="22245">
                  <c:v>-0.60043506531405899</c:v>
                </c:pt>
                <c:pt idx="22246">
                  <c:v>-0.59901914307283699</c:v>
                </c:pt>
                <c:pt idx="22247">
                  <c:v>-0.59661039363240298</c:v>
                </c:pt>
                <c:pt idx="22248">
                  <c:v>-0.59472052646083196</c:v>
                </c:pt>
                <c:pt idx="22249">
                  <c:v>-0.59310617008310296</c:v>
                </c:pt>
                <c:pt idx="22250">
                  <c:v>-0.59107435873596603</c:v>
                </c:pt>
                <c:pt idx="22251">
                  <c:v>-0.58852534813070101</c:v>
                </c:pt>
                <c:pt idx="22252">
                  <c:v>-0.58580180908921797</c:v>
                </c:pt>
                <c:pt idx="22253">
                  <c:v>-0.58648392088136303</c:v>
                </c:pt>
                <c:pt idx="22254">
                  <c:v>-0.58936885747993895</c:v>
                </c:pt>
                <c:pt idx="22255">
                  <c:v>-0.58979210076205302</c:v>
                </c:pt>
                <c:pt idx="22256">
                  <c:v>-0.59065780861871497</c:v>
                </c:pt>
                <c:pt idx="22257">
                  <c:v>-0.59017674062954395</c:v>
                </c:pt>
                <c:pt idx="22258">
                  <c:v>-0.58745708934998198</c:v>
                </c:pt>
                <c:pt idx="22259">
                  <c:v>-0.58594829752564603</c:v>
                </c:pt>
                <c:pt idx="22260">
                  <c:v>-0.58654428600414099</c:v>
                </c:pt>
                <c:pt idx="22261">
                  <c:v>-0.59140019302773705</c:v>
                </c:pt>
                <c:pt idx="22262">
                  <c:v>-0.59445317190136304</c:v>
                </c:pt>
                <c:pt idx="22263">
                  <c:v>-0.59678997278430701</c:v>
                </c:pt>
                <c:pt idx="22264">
                  <c:v>-0.59949694464256698</c:v>
                </c:pt>
                <c:pt idx="22265">
                  <c:v>-0.59978127363248701</c:v>
                </c:pt>
                <c:pt idx="22266">
                  <c:v>-0.59949021111154299</c:v>
                </c:pt>
                <c:pt idx="22267">
                  <c:v>-0.59803755594538099</c:v>
                </c:pt>
                <c:pt idx="22268">
                  <c:v>-0.59634154969089004</c:v>
                </c:pt>
                <c:pt idx="22269">
                  <c:v>-0.59423266185476098</c:v>
                </c:pt>
                <c:pt idx="22270">
                  <c:v>-0.59505703188250403</c:v>
                </c:pt>
                <c:pt idx="22271">
                  <c:v>-0.59520380187626598</c:v>
                </c:pt>
                <c:pt idx="22272">
                  <c:v>-0.59323090463001904</c:v>
                </c:pt>
                <c:pt idx="22273">
                  <c:v>-0.58827247825391205</c:v>
                </c:pt>
                <c:pt idx="22274">
                  <c:v>-0.58791274035428298</c:v>
                </c:pt>
                <c:pt idx="22275">
                  <c:v>-0.58588259117436703</c:v>
                </c:pt>
                <c:pt idx="22276">
                  <c:v>-0.58610336357091297</c:v>
                </c:pt>
                <c:pt idx="22277">
                  <c:v>-0.58595749715652801</c:v>
                </c:pt>
                <c:pt idx="22278">
                  <c:v>-0.58467948772971501</c:v>
                </c:pt>
                <c:pt idx="22279">
                  <c:v>-0.58224290306219395</c:v>
                </c:pt>
                <c:pt idx="22280">
                  <c:v>-0.579357688872704</c:v>
                </c:pt>
                <c:pt idx="22281">
                  <c:v>-0.57614573004715897</c:v>
                </c:pt>
                <c:pt idx="22282">
                  <c:v>-0.57273191600717099</c:v>
                </c:pt>
                <c:pt idx="22283">
                  <c:v>-0.571697273289828</c:v>
                </c:pt>
                <c:pt idx="22284">
                  <c:v>-0.56968729085815495</c:v>
                </c:pt>
                <c:pt idx="22285">
                  <c:v>-0.56911823949360496</c:v>
                </c:pt>
                <c:pt idx="22286">
                  <c:v>-0.56563964412379097</c:v>
                </c:pt>
                <c:pt idx="22287">
                  <c:v>-0.56327656307263396</c:v>
                </c:pt>
                <c:pt idx="22288">
                  <c:v>-0.56350445453102704</c:v>
                </c:pt>
                <c:pt idx="22289">
                  <c:v>-0.56198515154136397</c:v>
                </c:pt>
                <c:pt idx="22290">
                  <c:v>-0.56245192638175401</c:v>
                </c:pt>
                <c:pt idx="22291">
                  <c:v>-0.56105931989640101</c:v>
                </c:pt>
                <c:pt idx="22292">
                  <c:v>-0.56085446111950399</c:v>
                </c:pt>
                <c:pt idx="22293">
                  <c:v>-0.56318397195366199</c:v>
                </c:pt>
                <c:pt idx="22294">
                  <c:v>-0.56098718572991402</c:v>
                </c:pt>
                <c:pt idx="22295">
                  <c:v>-0.55895040502559801</c:v>
                </c:pt>
                <c:pt idx="22296">
                  <c:v>-0.55940635059982902</c:v>
                </c:pt>
                <c:pt idx="22297">
                  <c:v>-0.56043283137466904</c:v>
                </c:pt>
                <c:pt idx="22298">
                  <c:v>-0.55797467232329701</c:v>
                </c:pt>
                <c:pt idx="22299">
                  <c:v>-0.55694001120599501</c:v>
                </c:pt>
                <c:pt idx="22300">
                  <c:v>-0.559316821796073</c:v>
                </c:pt>
                <c:pt idx="22301">
                  <c:v>-0.56099269087047698</c:v>
                </c:pt>
                <c:pt idx="22302">
                  <c:v>-0.56170440911586095</c:v>
                </c:pt>
                <c:pt idx="22303">
                  <c:v>-0.55960516471907296</c:v>
                </c:pt>
                <c:pt idx="22304">
                  <c:v>-0.55631571511344102</c:v>
                </c:pt>
                <c:pt idx="22305">
                  <c:v>-0.55577219706282199</c:v>
                </c:pt>
                <c:pt idx="22306">
                  <c:v>-0.55335405884164801</c:v>
                </c:pt>
                <c:pt idx="22307">
                  <c:v>-0.55245448421050003</c:v>
                </c:pt>
                <c:pt idx="22308">
                  <c:v>-0.55171682771145902</c:v>
                </c:pt>
                <c:pt idx="22309">
                  <c:v>-0.554939058122499</c:v>
                </c:pt>
                <c:pt idx="22310">
                  <c:v>-0.55582722450881705</c:v>
                </c:pt>
                <c:pt idx="22311">
                  <c:v>-0.55541663345479697</c:v>
                </c:pt>
                <c:pt idx="22312">
                  <c:v>-0.55567216409036702</c:v>
                </c:pt>
                <c:pt idx="22313">
                  <c:v>-0.55544513949979502</c:v>
                </c:pt>
                <c:pt idx="22314">
                  <c:v>-0.551385375031202</c:v>
                </c:pt>
                <c:pt idx="22315">
                  <c:v>-0.54801755845790001</c:v>
                </c:pt>
                <c:pt idx="22316">
                  <c:v>-0.54542428347008298</c:v>
                </c:pt>
                <c:pt idx="22317">
                  <c:v>-0.54242824246063004</c:v>
                </c:pt>
                <c:pt idx="22318">
                  <c:v>-0.53995043973406998</c:v>
                </c:pt>
                <c:pt idx="22319">
                  <c:v>-0.54161833981748897</c:v>
                </c:pt>
                <c:pt idx="22320">
                  <c:v>-0.54366916682661703</c:v>
                </c:pt>
                <c:pt idx="22321">
                  <c:v>-0.54259233523981698</c:v>
                </c:pt>
                <c:pt idx="22322">
                  <c:v>-0.54522008071768302</c:v>
                </c:pt>
                <c:pt idx="22323">
                  <c:v>-0.54629132156077198</c:v>
                </c:pt>
                <c:pt idx="22324">
                  <c:v>-0.54837591373887995</c:v>
                </c:pt>
                <c:pt idx="22325">
                  <c:v>-0.54974081029700905</c:v>
                </c:pt>
                <c:pt idx="22326">
                  <c:v>-0.55212949344490803</c:v>
                </c:pt>
                <c:pt idx="22327">
                  <c:v>-0.55233471994313199</c:v>
                </c:pt>
                <c:pt idx="22328">
                  <c:v>-0.55554077506650401</c:v>
                </c:pt>
                <c:pt idx="22329">
                  <c:v>-0.55996041992358403</c:v>
                </c:pt>
                <c:pt idx="22330">
                  <c:v>-0.56283676342755395</c:v>
                </c:pt>
                <c:pt idx="22331">
                  <c:v>-0.56527283175526499</c:v>
                </c:pt>
                <c:pt idx="22332">
                  <c:v>-0.56261164232654404</c:v>
                </c:pt>
                <c:pt idx="22333">
                  <c:v>-0.56024600470323005</c:v>
                </c:pt>
                <c:pt idx="22334">
                  <c:v>-0.56066770097260099</c:v>
                </c:pt>
                <c:pt idx="22335">
                  <c:v>-0.56000437839935502</c:v>
                </c:pt>
                <c:pt idx="22336">
                  <c:v>-0.55996074680425001</c:v>
                </c:pt>
                <c:pt idx="22337">
                  <c:v>-0.55908263551287896</c:v>
                </c:pt>
                <c:pt idx="22338">
                  <c:v>-0.56029409023955101</c:v>
                </c:pt>
                <c:pt idx="22339">
                  <c:v>-0.56435406193287396</c:v>
                </c:pt>
                <c:pt idx="22340">
                  <c:v>-0.56327435175782603</c:v>
                </c:pt>
                <c:pt idx="22341">
                  <c:v>-0.56256722309501495</c:v>
                </c:pt>
                <c:pt idx="22342">
                  <c:v>-0.56366265755155998</c:v>
                </c:pt>
                <c:pt idx="22343">
                  <c:v>-0.56639115959353603</c:v>
                </c:pt>
                <c:pt idx="22344">
                  <c:v>-0.568506706815469</c:v>
                </c:pt>
                <c:pt idx="22345">
                  <c:v>-0.57194303948574499</c:v>
                </c:pt>
                <c:pt idx="22346">
                  <c:v>-0.574037804322586</c:v>
                </c:pt>
                <c:pt idx="22347">
                  <c:v>-0.57611167512413797</c:v>
                </c:pt>
                <c:pt idx="22348">
                  <c:v>-0.57759535298322295</c:v>
                </c:pt>
                <c:pt idx="22349">
                  <c:v>-0.57505325434598797</c:v>
                </c:pt>
                <c:pt idx="22350">
                  <c:v>-0.57156983958952801</c:v>
                </c:pt>
                <c:pt idx="22351">
                  <c:v>-0.57119749054874003</c:v>
                </c:pt>
                <c:pt idx="22352">
                  <c:v>-0.57539640729464703</c:v>
                </c:pt>
                <c:pt idx="22353">
                  <c:v>-0.57966692783719498</c:v>
                </c:pt>
                <c:pt idx="22354">
                  <c:v>-0.58035208061988897</c:v>
                </c:pt>
                <c:pt idx="22355">
                  <c:v>-0.58067968416244697</c:v>
                </c:pt>
                <c:pt idx="22356">
                  <c:v>-0.58290094066876397</c:v>
                </c:pt>
                <c:pt idx="22357">
                  <c:v>-0.58402109074688702</c:v>
                </c:pt>
                <c:pt idx="22358">
                  <c:v>-0.584460395876789</c:v>
                </c:pt>
                <c:pt idx="22359">
                  <c:v>-0.58327843096580501</c:v>
                </c:pt>
                <c:pt idx="22360">
                  <c:v>-0.58267366401889797</c:v>
                </c:pt>
                <c:pt idx="22361">
                  <c:v>-0.57963214918845496</c:v>
                </c:pt>
                <c:pt idx="22362">
                  <c:v>-0.57781827791268303</c:v>
                </c:pt>
                <c:pt idx="22363">
                  <c:v>-0.57489462547982795</c:v>
                </c:pt>
                <c:pt idx="22364">
                  <c:v>-0.57540778681016003</c:v>
                </c:pt>
                <c:pt idx="22365">
                  <c:v>-0.574016745990235</c:v>
                </c:pt>
                <c:pt idx="22366">
                  <c:v>-0.57306174505345098</c:v>
                </c:pt>
                <c:pt idx="22367">
                  <c:v>-0.57036810511377201</c:v>
                </c:pt>
                <c:pt idx="22368">
                  <c:v>-0.56918274275733405</c:v>
                </c:pt>
                <c:pt idx="22369">
                  <c:v>-0.57052158684228904</c:v>
                </c:pt>
                <c:pt idx="22370">
                  <c:v>-0.57097127799306602</c:v>
                </c:pt>
                <c:pt idx="22371">
                  <c:v>-0.57009906237209396</c:v>
                </c:pt>
                <c:pt idx="22372">
                  <c:v>-0.569713029756997</c:v>
                </c:pt>
                <c:pt idx="22373">
                  <c:v>-0.56927385088090399</c:v>
                </c:pt>
                <c:pt idx="22374">
                  <c:v>-0.57107498772080501</c:v>
                </c:pt>
                <c:pt idx="22375">
                  <c:v>-0.57228284490196302</c:v>
                </c:pt>
                <c:pt idx="22376">
                  <c:v>-0.573940016643121</c:v>
                </c:pt>
                <c:pt idx="22377">
                  <c:v>-0.57167272719311701</c:v>
                </c:pt>
                <c:pt idx="22378">
                  <c:v>-0.56983065195976201</c:v>
                </c:pt>
                <c:pt idx="22379">
                  <c:v>-0.57005657961832401</c:v>
                </c:pt>
                <c:pt idx="22380">
                  <c:v>-0.569730086487794</c:v>
                </c:pt>
                <c:pt idx="22381">
                  <c:v>-0.570773887141655</c:v>
                </c:pt>
                <c:pt idx="22382">
                  <c:v>-0.57168357975189099</c:v>
                </c:pt>
                <c:pt idx="22383">
                  <c:v>-0.57293918864502302</c:v>
                </c:pt>
                <c:pt idx="22384">
                  <c:v>-0.57225943273289204</c:v>
                </c:pt>
                <c:pt idx="22385">
                  <c:v>-0.57102389783420904</c:v>
                </c:pt>
                <c:pt idx="22386">
                  <c:v>-0.57296077084998798</c:v>
                </c:pt>
                <c:pt idx="22387">
                  <c:v>-0.57484605547961098</c:v>
                </c:pt>
                <c:pt idx="22388">
                  <c:v>-0.574428063633035</c:v>
                </c:pt>
                <c:pt idx="22389">
                  <c:v>-0.57449665595856902</c:v>
                </c:pt>
                <c:pt idx="22390">
                  <c:v>-0.57498474553887002</c:v>
                </c:pt>
                <c:pt idx="22391">
                  <c:v>-0.57499873607019902</c:v>
                </c:pt>
                <c:pt idx="22392">
                  <c:v>-0.57540959286254101</c:v>
                </c:pt>
                <c:pt idx="22393">
                  <c:v>-0.57882015265124598</c:v>
                </c:pt>
                <c:pt idx="22394">
                  <c:v>-0.58123020209461596</c:v>
                </c:pt>
                <c:pt idx="22395">
                  <c:v>-0.58460685215254604</c:v>
                </c:pt>
                <c:pt idx="22396">
                  <c:v>-0.58717121105658499</c:v>
                </c:pt>
                <c:pt idx="22397">
                  <c:v>-0.58878549423096105</c:v>
                </c:pt>
                <c:pt idx="22398">
                  <c:v>-0.58786800981573595</c:v>
                </c:pt>
                <c:pt idx="22399">
                  <c:v>-0.588588418870443</c:v>
                </c:pt>
                <c:pt idx="22400">
                  <c:v>-0.58805409581003598</c:v>
                </c:pt>
                <c:pt idx="22401">
                  <c:v>-0.5871403958418</c:v>
                </c:pt>
                <c:pt idx="22402">
                  <c:v>-0.586815180449207</c:v>
                </c:pt>
                <c:pt idx="22403">
                  <c:v>-0.58827998649607505</c:v>
                </c:pt>
                <c:pt idx="22404">
                  <c:v>-0.58843170875189799</c:v>
                </c:pt>
                <c:pt idx="22405">
                  <c:v>-0.59097326225398195</c:v>
                </c:pt>
                <c:pt idx="22406">
                  <c:v>-0.592001050903604</c:v>
                </c:pt>
                <c:pt idx="22407">
                  <c:v>-0.59407165467757705</c:v>
                </c:pt>
                <c:pt idx="22408">
                  <c:v>-0.59725016290349198</c:v>
                </c:pt>
                <c:pt idx="22409">
                  <c:v>-0.59748300733394899</c:v>
                </c:pt>
                <c:pt idx="22410">
                  <c:v>-0.59496377400574796</c:v>
                </c:pt>
                <c:pt idx="22411">
                  <c:v>-0.59303449119491303</c:v>
                </c:pt>
                <c:pt idx="22412">
                  <c:v>-0.59373655731223995</c:v>
                </c:pt>
                <c:pt idx="22413">
                  <c:v>-0.59716932403645695</c:v>
                </c:pt>
                <c:pt idx="22414">
                  <c:v>-0.60133286059723901</c:v>
                </c:pt>
                <c:pt idx="22415">
                  <c:v>-0.60019712097619005</c:v>
                </c:pt>
                <c:pt idx="22416">
                  <c:v>-0.59886757366217502</c:v>
                </c:pt>
                <c:pt idx="22417">
                  <c:v>-0.60042612915725602</c:v>
                </c:pt>
                <c:pt idx="22418">
                  <c:v>-0.60197367792164802</c:v>
                </c:pt>
                <c:pt idx="22419">
                  <c:v>-0.60128990421747996</c:v>
                </c:pt>
                <c:pt idx="22420">
                  <c:v>-0.59933066818052705</c:v>
                </c:pt>
                <c:pt idx="22421">
                  <c:v>-0.59978415945323604</c:v>
                </c:pt>
                <c:pt idx="22422">
                  <c:v>-0.59858870970853595</c:v>
                </c:pt>
                <c:pt idx="22423">
                  <c:v>-0.59641913371683497</c:v>
                </c:pt>
                <c:pt idx="22424">
                  <c:v>-0.59690195083123798</c:v>
                </c:pt>
                <c:pt idx="22425">
                  <c:v>-0.59610659872399197</c:v>
                </c:pt>
                <c:pt idx="22426">
                  <c:v>-0.59504299841142905</c:v>
                </c:pt>
                <c:pt idx="22427">
                  <c:v>-0.59272266535757001</c:v>
                </c:pt>
                <c:pt idx="22428">
                  <c:v>-0.592935882093797</c:v>
                </c:pt>
                <c:pt idx="22429">
                  <c:v>-0.59302180147693595</c:v>
                </c:pt>
                <c:pt idx="22430">
                  <c:v>-0.59284702944501</c:v>
                </c:pt>
                <c:pt idx="22431">
                  <c:v>-0.58868491473361895</c:v>
                </c:pt>
                <c:pt idx="22432">
                  <c:v>-0.58762308647035799</c:v>
                </c:pt>
                <c:pt idx="22433">
                  <c:v>-0.58687622970651798</c:v>
                </c:pt>
                <c:pt idx="22434">
                  <c:v>-0.58373060086526596</c:v>
                </c:pt>
                <c:pt idx="22435">
                  <c:v>-0.58569198706692305</c:v>
                </c:pt>
                <c:pt idx="22436">
                  <c:v>-0.58730502016220498</c:v>
                </c:pt>
                <c:pt idx="22437">
                  <c:v>-0.58725492465691698</c:v>
                </c:pt>
                <c:pt idx="22438">
                  <c:v>-0.58779793446444695</c:v>
                </c:pt>
                <c:pt idx="22439">
                  <c:v>-0.58525323219367897</c:v>
                </c:pt>
                <c:pt idx="22440">
                  <c:v>-0.58639781150640102</c:v>
                </c:pt>
                <c:pt idx="22441">
                  <c:v>-0.58774212549002403</c:v>
                </c:pt>
                <c:pt idx="22442">
                  <c:v>-0.58887439754198501</c:v>
                </c:pt>
                <c:pt idx="22443">
                  <c:v>-0.59075568764822595</c:v>
                </c:pt>
                <c:pt idx="22444">
                  <c:v>-0.59150260938520205</c:v>
                </c:pt>
                <c:pt idx="22445">
                  <c:v>-0.58920460199661295</c:v>
                </c:pt>
                <c:pt idx="22446">
                  <c:v>-0.58608286833657497</c:v>
                </c:pt>
                <c:pt idx="22447">
                  <c:v>-0.58445301961455698</c:v>
                </c:pt>
                <c:pt idx="22448">
                  <c:v>-0.58598450225184695</c:v>
                </c:pt>
                <c:pt idx="22449">
                  <c:v>-0.582623196618129</c:v>
                </c:pt>
                <c:pt idx="22450">
                  <c:v>-0.58166628698557998</c:v>
                </c:pt>
                <c:pt idx="22451">
                  <c:v>-0.58379353083697005</c:v>
                </c:pt>
                <c:pt idx="22452">
                  <c:v>-0.58488155043107704</c:v>
                </c:pt>
                <c:pt idx="22453">
                  <c:v>-0.58617015639145997</c:v>
                </c:pt>
                <c:pt idx="22454">
                  <c:v>-0.58268855205139403</c:v>
                </c:pt>
                <c:pt idx="22455">
                  <c:v>-0.58056760960980103</c:v>
                </c:pt>
                <c:pt idx="22456">
                  <c:v>-0.57801885932019503</c:v>
                </c:pt>
                <c:pt idx="22457">
                  <c:v>-0.575134651693474</c:v>
                </c:pt>
                <c:pt idx="22458">
                  <c:v>-0.57602976523548899</c:v>
                </c:pt>
                <c:pt idx="22459">
                  <c:v>-0.57834253188371998</c:v>
                </c:pt>
                <c:pt idx="22460">
                  <c:v>-0.58073204394509004</c:v>
                </c:pt>
                <c:pt idx="22461">
                  <c:v>-0.57900886031489995</c:v>
                </c:pt>
                <c:pt idx="22462">
                  <c:v>-0.57511002392976696</c:v>
                </c:pt>
                <c:pt idx="22463">
                  <c:v>-0.57784845234220905</c:v>
                </c:pt>
                <c:pt idx="22464">
                  <c:v>-0.57706406491428197</c:v>
                </c:pt>
                <c:pt idx="22465">
                  <c:v>-0.57847693052349303</c:v>
                </c:pt>
                <c:pt idx="22466">
                  <c:v>-0.576737934250104</c:v>
                </c:pt>
                <c:pt idx="22467">
                  <c:v>-0.57612578189809904</c:v>
                </c:pt>
                <c:pt idx="22468">
                  <c:v>-0.57659497693560902</c:v>
                </c:pt>
                <c:pt idx="22469">
                  <c:v>-0.57854648568144196</c:v>
                </c:pt>
                <c:pt idx="22470">
                  <c:v>-0.58020388887572905</c:v>
                </c:pt>
                <c:pt idx="22471">
                  <c:v>-0.57926483670510698</c:v>
                </c:pt>
                <c:pt idx="22472">
                  <c:v>-0.57890844354011495</c:v>
                </c:pt>
                <c:pt idx="22473">
                  <c:v>-0.57839840453249203</c:v>
                </c:pt>
                <c:pt idx="22474">
                  <c:v>-0.58033366113542595</c:v>
                </c:pt>
                <c:pt idx="22475">
                  <c:v>-0.58188089389523101</c:v>
                </c:pt>
                <c:pt idx="22476">
                  <c:v>-0.58236886094422802</c:v>
                </c:pt>
                <c:pt idx="22477">
                  <c:v>-0.58148487296062901</c:v>
                </c:pt>
                <c:pt idx="22478">
                  <c:v>-0.581572940473989</c:v>
                </c:pt>
                <c:pt idx="22479">
                  <c:v>-0.58159198190224903</c:v>
                </c:pt>
                <c:pt idx="22480">
                  <c:v>-0.58052354035925102</c:v>
                </c:pt>
                <c:pt idx="22481">
                  <c:v>-0.58017894679932103</c:v>
                </c:pt>
                <c:pt idx="22482">
                  <c:v>-0.58191451724570697</c:v>
                </c:pt>
                <c:pt idx="22483">
                  <c:v>-0.58216857588382698</c:v>
                </c:pt>
                <c:pt idx="22484">
                  <c:v>-0.58182427814745097</c:v>
                </c:pt>
                <c:pt idx="22485">
                  <c:v>-0.58281788529762901</c:v>
                </c:pt>
                <c:pt idx="22486">
                  <c:v>-0.582900345959387</c:v>
                </c:pt>
                <c:pt idx="22487">
                  <c:v>-0.58451058903207798</c:v>
                </c:pt>
                <c:pt idx="22488">
                  <c:v>-0.58334115306217804</c:v>
                </c:pt>
                <c:pt idx="22489">
                  <c:v>-0.57867206404864602</c:v>
                </c:pt>
                <c:pt idx="22490">
                  <c:v>-0.57417398220263705</c:v>
                </c:pt>
                <c:pt idx="22491">
                  <c:v>-0.57166989478577002</c:v>
                </c:pt>
                <c:pt idx="22492">
                  <c:v>-0.56802074885484899</c:v>
                </c:pt>
                <c:pt idx="22493">
                  <c:v>-0.569581384639263</c:v>
                </c:pt>
                <c:pt idx="22494">
                  <c:v>-0.56766139287023498</c:v>
                </c:pt>
                <c:pt idx="22495">
                  <c:v>-0.56075963771166903</c:v>
                </c:pt>
                <c:pt idx="22496">
                  <c:v>-0.558054451886278</c:v>
                </c:pt>
                <c:pt idx="22497">
                  <c:v>-0.55679747956372605</c:v>
                </c:pt>
                <c:pt idx="22498">
                  <c:v>-0.55765488057659196</c:v>
                </c:pt>
                <c:pt idx="22499">
                  <c:v>-0.56085201337296497</c:v>
                </c:pt>
                <c:pt idx="22500">
                  <c:v>-0.56409104104588403</c:v>
                </c:pt>
                <c:pt idx="22501">
                  <c:v>-0.56300649679758397</c:v>
                </c:pt>
                <c:pt idx="22502">
                  <c:v>-0.55743853759170703</c:v>
                </c:pt>
                <c:pt idx="22503">
                  <c:v>-0.55809740779761796</c:v>
                </c:pt>
                <c:pt idx="22504">
                  <c:v>-0.55760555700407999</c:v>
                </c:pt>
                <c:pt idx="22505">
                  <c:v>-0.55787148825206101</c:v>
                </c:pt>
                <c:pt idx="22506">
                  <c:v>-0.558584273960264</c:v>
                </c:pt>
                <c:pt idx="22507">
                  <c:v>-0.55889637246951895</c:v>
                </c:pt>
                <c:pt idx="22508">
                  <c:v>-0.56237263944422</c:v>
                </c:pt>
                <c:pt idx="22509">
                  <c:v>-0.56469370517288497</c:v>
                </c:pt>
                <c:pt idx="22510">
                  <c:v>-0.56561819878294195</c:v>
                </c:pt>
                <c:pt idx="22511">
                  <c:v>-0.56360867580988805</c:v>
                </c:pt>
                <c:pt idx="22512">
                  <c:v>-0.56100631146864499</c:v>
                </c:pt>
                <c:pt idx="22513">
                  <c:v>-0.55995845453776305</c:v>
                </c:pt>
                <c:pt idx="22514">
                  <c:v>-0.55964110486129903</c:v>
                </c:pt>
                <c:pt idx="22515">
                  <c:v>-0.56152341010852003</c:v>
                </c:pt>
                <c:pt idx="22516">
                  <c:v>-0.56167497861503002</c:v>
                </c:pt>
                <c:pt idx="22517">
                  <c:v>-0.56026937426105405</c:v>
                </c:pt>
                <c:pt idx="22518">
                  <c:v>-0.55459417576054104</c:v>
                </c:pt>
                <c:pt idx="22519">
                  <c:v>-0.55586825919780802</c:v>
                </c:pt>
                <c:pt idx="22520">
                  <c:v>-0.55794546091348696</c:v>
                </c:pt>
                <c:pt idx="22521">
                  <c:v>-0.55989904558066395</c:v>
                </c:pt>
                <c:pt idx="22522">
                  <c:v>-0.56356914958229198</c:v>
                </c:pt>
                <c:pt idx="22523">
                  <c:v>-0.56926179807106703</c:v>
                </c:pt>
                <c:pt idx="22524">
                  <c:v>-0.57454835385124103</c:v>
                </c:pt>
                <c:pt idx="22525">
                  <c:v>-0.57853284944579197</c:v>
                </c:pt>
                <c:pt idx="22526">
                  <c:v>-0.57884936492160899</c:v>
                </c:pt>
                <c:pt idx="22527">
                  <c:v>-0.57335970502089095</c:v>
                </c:pt>
                <c:pt idx="22528">
                  <c:v>-0.57494353733540005</c:v>
                </c:pt>
                <c:pt idx="22529">
                  <c:v>-0.57800761307436199</c:v>
                </c:pt>
                <c:pt idx="22530">
                  <c:v>-0.57806234204986096</c:v>
                </c:pt>
                <c:pt idx="22531">
                  <c:v>-0.57751934175192299</c:v>
                </c:pt>
                <c:pt idx="22532">
                  <c:v>-0.57824448432469899</c:v>
                </c:pt>
                <c:pt idx="22533">
                  <c:v>-0.57892869049945195</c:v>
                </c:pt>
                <c:pt idx="22534">
                  <c:v>-0.58157072564222201</c:v>
                </c:pt>
                <c:pt idx="22535">
                  <c:v>-0.58079965151131296</c:v>
                </c:pt>
                <c:pt idx="22536">
                  <c:v>-0.58011850351942895</c:v>
                </c:pt>
                <c:pt idx="22537">
                  <c:v>-0.576470861396984</c:v>
                </c:pt>
                <c:pt idx="22538">
                  <c:v>-0.57538929802279803</c:v>
                </c:pt>
                <c:pt idx="22539">
                  <c:v>-0.57490724212840405</c:v>
                </c:pt>
                <c:pt idx="22540">
                  <c:v>-0.57689069050337505</c:v>
                </c:pt>
                <c:pt idx="22541">
                  <c:v>-0.57581348835895996</c:v>
                </c:pt>
                <c:pt idx="22542">
                  <c:v>-0.57656502744237004</c:v>
                </c:pt>
                <c:pt idx="22543">
                  <c:v>-0.57593321648789697</c:v>
                </c:pt>
                <c:pt idx="22544">
                  <c:v>-0.57574417033345004</c:v>
                </c:pt>
                <c:pt idx="22545">
                  <c:v>-0.57788087510959896</c:v>
                </c:pt>
                <c:pt idx="22546">
                  <c:v>-0.57835401766897099</c:v>
                </c:pt>
                <c:pt idx="22547">
                  <c:v>-0.57887346741796297</c:v>
                </c:pt>
                <c:pt idx="22548">
                  <c:v>-0.57946531415194602</c:v>
                </c:pt>
                <c:pt idx="22549">
                  <c:v>-0.57972043065691903</c:v>
                </c:pt>
                <c:pt idx="22550">
                  <c:v>-0.57896432830801803</c:v>
                </c:pt>
                <c:pt idx="22551">
                  <c:v>-0.576801069367462</c:v>
                </c:pt>
                <c:pt idx="22552">
                  <c:v>-0.57457573276693097</c:v>
                </c:pt>
                <c:pt idx="22553">
                  <c:v>-0.57511323159593497</c:v>
                </c:pt>
                <c:pt idx="22554">
                  <c:v>-0.57462716357869603</c:v>
                </c:pt>
                <c:pt idx="22555">
                  <c:v>-0.57623806303871505</c:v>
                </c:pt>
                <c:pt idx="22556">
                  <c:v>-0.57662183061290695</c:v>
                </c:pt>
                <c:pt idx="22557">
                  <c:v>-0.57439408824902205</c:v>
                </c:pt>
                <c:pt idx="22558">
                  <c:v>-0.57176393181509799</c:v>
                </c:pt>
                <c:pt idx="22559">
                  <c:v>-0.57159552723726303</c:v>
                </c:pt>
                <c:pt idx="22560">
                  <c:v>-0.57210151851523905</c:v>
                </c:pt>
                <c:pt idx="22561">
                  <c:v>-0.57122745910760298</c:v>
                </c:pt>
                <c:pt idx="22562">
                  <c:v>-0.57068281082564398</c:v>
                </c:pt>
                <c:pt idx="22563">
                  <c:v>-0.57247983569067096</c:v>
                </c:pt>
                <c:pt idx="22564">
                  <c:v>-0.57459451650714699</c:v>
                </c:pt>
                <c:pt idx="22565">
                  <c:v>-0.57729369732601299</c:v>
                </c:pt>
                <c:pt idx="22566">
                  <c:v>-0.57920315490636598</c:v>
                </c:pt>
                <c:pt idx="22567">
                  <c:v>-0.58094056785373005</c:v>
                </c:pt>
                <c:pt idx="22568">
                  <c:v>-0.58083398392102403</c:v>
                </c:pt>
                <c:pt idx="22569">
                  <c:v>-0.580005277835141</c:v>
                </c:pt>
                <c:pt idx="22570">
                  <c:v>-0.57962506156201199</c:v>
                </c:pt>
                <c:pt idx="22571">
                  <c:v>-0.57733859455231595</c:v>
                </c:pt>
                <c:pt idx="22572">
                  <c:v>-0.57290336189185997</c:v>
                </c:pt>
                <c:pt idx="22573">
                  <c:v>-0.57322744387653302</c:v>
                </c:pt>
                <c:pt idx="22574">
                  <c:v>-0.57258602441942197</c:v>
                </c:pt>
                <c:pt idx="22575">
                  <c:v>-0.57541114492934697</c:v>
                </c:pt>
                <c:pt idx="22576">
                  <c:v>-0.577729454387792</c:v>
                </c:pt>
                <c:pt idx="22577">
                  <c:v>-0.57959375942300495</c:v>
                </c:pt>
                <c:pt idx="22578">
                  <c:v>-0.57938921425500201</c:v>
                </c:pt>
                <c:pt idx="22579">
                  <c:v>-0.57961977083479599</c:v>
                </c:pt>
                <c:pt idx="22580">
                  <c:v>-0.57759172525879798</c:v>
                </c:pt>
                <c:pt idx="22581">
                  <c:v>-0.57261842774960303</c:v>
                </c:pt>
                <c:pt idx="22582">
                  <c:v>-0.56951153201688898</c:v>
                </c:pt>
                <c:pt idx="22583">
                  <c:v>-0.56654097756222599</c:v>
                </c:pt>
                <c:pt idx="22584">
                  <c:v>-0.56463103908208701</c:v>
                </c:pt>
                <c:pt idx="22585">
                  <c:v>-0.56276221969534301</c:v>
                </c:pt>
                <c:pt idx="22586">
                  <c:v>-0.562833594310575</c:v>
                </c:pt>
                <c:pt idx="22587">
                  <c:v>-0.564585212943569</c:v>
                </c:pt>
                <c:pt idx="22588">
                  <c:v>-0.56727982101983798</c:v>
                </c:pt>
                <c:pt idx="22589">
                  <c:v>-0.56486931830357801</c:v>
                </c:pt>
                <c:pt idx="22590">
                  <c:v>-0.56175013033174503</c:v>
                </c:pt>
                <c:pt idx="22591">
                  <c:v>-0.55925595929772898</c:v>
                </c:pt>
                <c:pt idx="22592">
                  <c:v>-0.55842200206492898</c:v>
                </c:pt>
                <c:pt idx="22593">
                  <c:v>-0.56143528855818603</c:v>
                </c:pt>
                <c:pt idx="22594">
                  <c:v>-0.56270077474385904</c:v>
                </c:pt>
                <c:pt idx="22595">
                  <c:v>-0.562960949491497</c:v>
                </c:pt>
                <c:pt idx="22596">
                  <c:v>-0.56252351306721904</c:v>
                </c:pt>
                <c:pt idx="22597">
                  <c:v>-0.56404124636259201</c:v>
                </c:pt>
                <c:pt idx="22598">
                  <c:v>-0.56343665673148202</c:v>
                </c:pt>
                <c:pt idx="22599">
                  <c:v>-0.56467156860094203</c:v>
                </c:pt>
                <c:pt idx="22600">
                  <c:v>-0.569009887312518</c:v>
                </c:pt>
                <c:pt idx="22601">
                  <c:v>-0.57682579559275304</c:v>
                </c:pt>
                <c:pt idx="22602">
                  <c:v>-0.57929463618148702</c:v>
                </c:pt>
                <c:pt idx="22603">
                  <c:v>-0.57867381232452397</c:v>
                </c:pt>
                <c:pt idx="22604">
                  <c:v>-0.57702393767618698</c:v>
                </c:pt>
                <c:pt idx="22605">
                  <c:v>-0.57593998809818403</c:v>
                </c:pt>
                <c:pt idx="22606">
                  <c:v>-0.57690319171769</c:v>
                </c:pt>
                <c:pt idx="22607">
                  <c:v>-0.57577721433017304</c:v>
                </c:pt>
                <c:pt idx="22608">
                  <c:v>-0.57756700289104401</c:v>
                </c:pt>
                <c:pt idx="22609">
                  <c:v>-0.58001261585309205</c:v>
                </c:pt>
                <c:pt idx="22610">
                  <c:v>-0.57823232971304594</c:v>
                </c:pt>
                <c:pt idx="22611">
                  <c:v>-0.57716899559670698</c:v>
                </c:pt>
                <c:pt idx="22612">
                  <c:v>-0.57402680788959504</c:v>
                </c:pt>
                <c:pt idx="22613">
                  <c:v>-0.57268306712916195</c:v>
                </c:pt>
                <c:pt idx="22614">
                  <c:v>-0.57337537465440302</c:v>
                </c:pt>
                <c:pt idx="22615">
                  <c:v>-0.57461071024476895</c:v>
                </c:pt>
                <c:pt idx="22616">
                  <c:v>-0.57523734755577005</c:v>
                </c:pt>
                <c:pt idx="22617">
                  <c:v>-0.57396024077860297</c:v>
                </c:pt>
                <c:pt idx="22618">
                  <c:v>-0.57281591402207199</c:v>
                </c:pt>
                <c:pt idx="22619">
                  <c:v>-0.57442625285273097</c:v>
                </c:pt>
                <c:pt idx="22620">
                  <c:v>-0.57452054359452998</c:v>
                </c:pt>
                <c:pt idx="22621">
                  <c:v>-0.57629959869984704</c:v>
                </c:pt>
                <c:pt idx="22622">
                  <c:v>-0.57603005945048802</c:v>
                </c:pt>
                <c:pt idx="22623">
                  <c:v>-0.57860974500920204</c:v>
                </c:pt>
                <c:pt idx="22624">
                  <c:v>-0.583240890916641</c:v>
                </c:pt>
                <c:pt idx="22625">
                  <c:v>-0.58429820050611103</c:v>
                </c:pt>
                <c:pt idx="22626">
                  <c:v>-0.58314392606951004</c:v>
                </c:pt>
                <c:pt idx="22627">
                  <c:v>-0.58642417105454503</c:v>
                </c:pt>
                <c:pt idx="22628">
                  <c:v>-0.58773701482635898</c:v>
                </c:pt>
                <c:pt idx="22629">
                  <c:v>-0.58568838234577902</c:v>
                </c:pt>
                <c:pt idx="22630">
                  <c:v>-0.58167500019180796</c:v>
                </c:pt>
                <c:pt idx="22631">
                  <c:v>-0.57934150919851302</c:v>
                </c:pt>
                <c:pt idx="22632">
                  <c:v>-0.57987024961175804</c:v>
                </c:pt>
                <c:pt idx="22633">
                  <c:v>-0.57778328992964101</c:v>
                </c:pt>
                <c:pt idx="22634">
                  <c:v>-0.57498952874945497</c:v>
                </c:pt>
                <c:pt idx="22635">
                  <c:v>-0.57524575833548397</c:v>
                </c:pt>
                <c:pt idx="22636">
                  <c:v>-0.57519063934500902</c:v>
                </c:pt>
                <c:pt idx="22637">
                  <c:v>-0.571865150920984</c:v>
                </c:pt>
                <c:pt idx="22638">
                  <c:v>-0.571629531956659</c:v>
                </c:pt>
                <c:pt idx="22639">
                  <c:v>-0.57243804819830701</c:v>
                </c:pt>
                <c:pt idx="22640">
                  <c:v>-0.57085890313265897</c:v>
                </c:pt>
                <c:pt idx="22641">
                  <c:v>-0.57068929442516403</c:v>
                </c:pt>
                <c:pt idx="22642">
                  <c:v>-0.56947277400723795</c:v>
                </c:pt>
                <c:pt idx="22643">
                  <c:v>-0.57191079569400904</c:v>
                </c:pt>
                <c:pt idx="22644">
                  <c:v>-0.57428340887798801</c:v>
                </c:pt>
                <c:pt idx="22645">
                  <c:v>-0.57462909996274902</c:v>
                </c:pt>
                <c:pt idx="22646">
                  <c:v>-0.57430036408419405</c:v>
                </c:pt>
                <c:pt idx="22647">
                  <c:v>-0.57660487738794997</c:v>
                </c:pt>
                <c:pt idx="22648">
                  <c:v>-0.57703779352800599</c:v>
                </c:pt>
                <c:pt idx="22649">
                  <c:v>-0.57518698933449697</c:v>
                </c:pt>
                <c:pt idx="22650">
                  <c:v>-0.575070935690007</c:v>
                </c:pt>
                <c:pt idx="22651">
                  <c:v>-0.57235713157311296</c:v>
                </c:pt>
                <c:pt idx="22652">
                  <c:v>-0.57328116314440003</c:v>
                </c:pt>
                <c:pt idx="22653">
                  <c:v>-0.57176640402826695</c:v>
                </c:pt>
                <c:pt idx="22654">
                  <c:v>-0.57113599943960403</c:v>
                </c:pt>
                <c:pt idx="22655">
                  <c:v>-0.57077098981875396</c:v>
                </c:pt>
                <c:pt idx="22656">
                  <c:v>-0.56954262956895696</c:v>
                </c:pt>
                <c:pt idx="22657">
                  <c:v>-0.56985753067155498</c:v>
                </c:pt>
                <c:pt idx="22658">
                  <c:v>-0.57405897537205397</c:v>
                </c:pt>
                <c:pt idx="22659">
                  <c:v>-0.57428137233975396</c:v>
                </c:pt>
                <c:pt idx="22660">
                  <c:v>-0.57163399081576904</c:v>
                </c:pt>
                <c:pt idx="22661">
                  <c:v>-0.57193390251495602</c:v>
                </c:pt>
                <c:pt idx="22662">
                  <c:v>-0.57364200623516104</c:v>
                </c:pt>
                <c:pt idx="22663">
                  <c:v>-0.575376676458631</c:v>
                </c:pt>
                <c:pt idx="22664">
                  <c:v>-0.57670606958905002</c:v>
                </c:pt>
                <c:pt idx="22665">
                  <c:v>-0.57853849167790306</c:v>
                </c:pt>
                <c:pt idx="22666">
                  <c:v>-0.57809448278476305</c:v>
                </c:pt>
                <c:pt idx="22667">
                  <c:v>-0.57692539999419501</c:v>
                </c:pt>
                <c:pt idx="22668">
                  <c:v>-0.57768597105467701</c:v>
                </c:pt>
                <c:pt idx="22669">
                  <c:v>-0.57799210623264197</c:v>
                </c:pt>
                <c:pt idx="22670">
                  <c:v>-0.58085477408695796</c:v>
                </c:pt>
                <c:pt idx="22671">
                  <c:v>-0.58193617102796202</c:v>
                </c:pt>
                <c:pt idx="22672">
                  <c:v>-0.58498011514285497</c:v>
                </c:pt>
                <c:pt idx="22673">
                  <c:v>-0.58686306423049905</c:v>
                </c:pt>
                <c:pt idx="22674">
                  <c:v>-0.58728640369929497</c:v>
                </c:pt>
                <c:pt idx="22675">
                  <c:v>-0.58623070338069205</c:v>
                </c:pt>
                <c:pt idx="22676">
                  <c:v>-0.58467996133191402</c:v>
                </c:pt>
                <c:pt idx="22677">
                  <c:v>-0.58452459585754402</c:v>
                </c:pt>
                <c:pt idx="22678">
                  <c:v>-0.58678305948760101</c:v>
                </c:pt>
                <c:pt idx="22679">
                  <c:v>-0.58585341378292799</c:v>
                </c:pt>
                <c:pt idx="22680">
                  <c:v>-0.58386110280071002</c:v>
                </c:pt>
                <c:pt idx="22681">
                  <c:v>-0.58413053941410398</c:v>
                </c:pt>
                <c:pt idx="22682">
                  <c:v>-0.58096852284023703</c:v>
                </c:pt>
                <c:pt idx="22683">
                  <c:v>-0.579274091607203</c:v>
                </c:pt>
                <c:pt idx="22684">
                  <c:v>-0.57883207475572296</c:v>
                </c:pt>
                <c:pt idx="22685">
                  <c:v>-0.57984703430560103</c:v>
                </c:pt>
                <c:pt idx="22686">
                  <c:v>-0.58029048510303405</c:v>
                </c:pt>
                <c:pt idx="22687">
                  <c:v>-0.57992188914306497</c:v>
                </c:pt>
                <c:pt idx="22688">
                  <c:v>-0.57978248569065705</c:v>
                </c:pt>
                <c:pt idx="22689">
                  <c:v>-0.57919842164676505</c:v>
                </c:pt>
                <c:pt idx="22690">
                  <c:v>-0.57805464083762104</c:v>
                </c:pt>
                <c:pt idx="22691">
                  <c:v>-0.57958205247120897</c:v>
                </c:pt>
                <c:pt idx="22692">
                  <c:v>-0.58104978265441698</c:v>
                </c:pt>
                <c:pt idx="22693">
                  <c:v>-0.58235404172836502</c:v>
                </c:pt>
                <c:pt idx="22694">
                  <c:v>-0.58223599366840495</c:v>
                </c:pt>
                <c:pt idx="22695">
                  <c:v>-0.57831178007074802</c:v>
                </c:pt>
                <c:pt idx="22696">
                  <c:v>-0.574293020360926</c:v>
                </c:pt>
                <c:pt idx="22697">
                  <c:v>-0.57564052859760295</c:v>
                </c:pt>
                <c:pt idx="22698">
                  <c:v>-0.57616936322835899</c:v>
                </c:pt>
                <c:pt idx="22699">
                  <c:v>-0.57624185442730802</c:v>
                </c:pt>
                <c:pt idx="22700">
                  <c:v>-0.57620041613461104</c:v>
                </c:pt>
                <c:pt idx="22701">
                  <c:v>-0.57733173764992696</c:v>
                </c:pt>
                <c:pt idx="22702">
                  <c:v>-0.57554452920947996</c:v>
                </c:pt>
                <c:pt idx="22703">
                  <c:v>-0.57234781368739995</c:v>
                </c:pt>
                <c:pt idx="22704">
                  <c:v>-0.57190502159136203</c:v>
                </c:pt>
                <c:pt idx="22705">
                  <c:v>-0.57285259975520797</c:v>
                </c:pt>
                <c:pt idx="22706">
                  <c:v>-0.57499147680328999</c:v>
                </c:pt>
                <c:pt idx="22707">
                  <c:v>-0.57895316173357902</c:v>
                </c:pt>
                <c:pt idx="22708">
                  <c:v>-0.58193632443047205</c:v>
                </c:pt>
                <c:pt idx="22709">
                  <c:v>-0.58360683186387496</c:v>
                </c:pt>
                <c:pt idx="22710">
                  <c:v>-0.58346860462273697</c:v>
                </c:pt>
                <c:pt idx="22711">
                  <c:v>-0.58281562349537797</c:v>
                </c:pt>
                <c:pt idx="22712">
                  <c:v>-0.58122712536544396</c:v>
                </c:pt>
                <c:pt idx="22713">
                  <c:v>-0.57978688026011505</c:v>
                </c:pt>
                <c:pt idx="22714">
                  <c:v>-0.57848054669250304</c:v>
                </c:pt>
                <c:pt idx="22715">
                  <c:v>-0.57591233936491903</c:v>
                </c:pt>
                <c:pt idx="22716">
                  <c:v>-0.575567872937085</c:v>
                </c:pt>
                <c:pt idx="22717">
                  <c:v>-0.57844648171348401</c:v>
                </c:pt>
                <c:pt idx="22718">
                  <c:v>-0.57787874949909201</c:v>
                </c:pt>
                <c:pt idx="22719">
                  <c:v>-0.57850499486949003</c:v>
                </c:pt>
                <c:pt idx="22720">
                  <c:v>-0.57966137273427798</c:v>
                </c:pt>
                <c:pt idx="22721">
                  <c:v>-0.58120123232794096</c:v>
                </c:pt>
                <c:pt idx="22722">
                  <c:v>-0.58051596801899996</c:v>
                </c:pt>
                <c:pt idx="22723">
                  <c:v>-0.57897257737516805</c:v>
                </c:pt>
                <c:pt idx="22724">
                  <c:v>-0.578466033060266</c:v>
                </c:pt>
                <c:pt idx="22725">
                  <c:v>-0.57829957339268301</c:v>
                </c:pt>
                <c:pt idx="22726">
                  <c:v>-0.57981075696363804</c:v>
                </c:pt>
                <c:pt idx="22727">
                  <c:v>-0.57959080391583395</c:v>
                </c:pt>
                <c:pt idx="22728">
                  <c:v>-0.57811430173438705</c:v>
                </c:pt>
                <c:pt idx="22729">
                  <c:v>-0.577147712343276</c:v>
                </c:pt>
                <c:pt idx="22730">
                  <c:v>-0.57525262460461501</c:v>
                </c:pt>
                <c:pt idx="22731">
                  <c:v>-0.57780204206392205</c:v>
                </c:pt>
                <c:pt idx="22732">
                  <c:v>-0.58327720590816001</c:v>
                </c:pt>
                <c:pt idx="22733">
                  <c:v>-0.58279244089976601</c:v>
                </c:pt>
                <c:pt idx="22734">
                  <c:v>-0.58041082214177198</c:v>
                </c:pt>
                <c:pt idx="22735">
                  <c:v>-0.57962122118306003</c:v>
                </c:pt>
                <c:pt idx="22736">
                  <c:v>-0.57687576679279495</c:v>
                </c:pt>
                <c:pt idx="22737">
                  <c:v>-0.57628596902236495</c:v>
                </c:pt>
                <c:pt idx="22738">
                  <c:v>-0.57440830816585697</c:v>
                </c:pt>
                <c:pt idx="22739">
                  <c:v>-0.57588760592625399</c:v>
                </c:pt>
                <c:pt idx="22740">
                  <c:v>-0.57603390571784896</c:v>
                </c:pt>
                <c:pt idx="22741">
                  <c:v>-0.57382864820903001</c:v>
                </c:pt>
                <c:pt idx="22742">
                  <c:v>-0.57383011517117599</c:v>
                </c:pt>
                <c:pt idx="22743">
                  <c:v>-0.57518744847848702</c:v>
                </c:pt>
                <c:pt idx="22744">
                  <c:v>-0.57752492051648097</c:v>
                </c:pt>
                <c:pt idx="22745">
                  <c:v>-0.57743632173696802</c:v>
                </c:pt>
                <c:pt idx="22746">
                  <c:v>-0.57706904541822701</c:v>
                </c:pt>
                <c:pt idx="22747">
                  <c:v>-0.57748749291476997</c:v>
                </c:pt>
                <c:pt idx="22748">
                  <c:v>-0.57461989088801602</c:v>
                </c:pt>
                <c:pt idx="22749">
                  <c:v>-0.57291726107334195</c:v>
                </c:pt>
                <c:pt idx="22750">
                  <c:v>-0.57494500873480003</c:v>
                </c:pt>
                <c:pt idx="22751">
                  <c:v>-0.57520540438690604</c:v>
                </c:pt>
                <c:pt idx="22752">
                  <c:v>-0.57403773759108301</c:v>
                </c:pt>
                <c:pt idx="22753">
                  <c:v>-0.57534708818172897</c:v>
                </c:pt>
                <c:pt idx="22754">
                  <c:v>-0.57371314298165998</c:v>
                </c:pt>
                <c:pt idx="22755">
                  <c:v>-0.571105546541673</c:v>
                </c:pt>
                <c:pt idx="22756">
                  <c:v>-0.56989558218430103</c:v>
                </c:pt>
                <c:pt idx="22757">
                  <c:v>-0.57263588982442504</c:v>
                </c:pt>
                <c:pt idx="22758">
                  <c:v>-0.57293274429810004</c:v>
                </c:pt>
                <c:pt idx="22759">
                  <c:v>-0.57432245059897002</c:v>
                </c:pt>
                <c:pt idx="22760">
                  <c:v>-0.57323186511723601</c:v>
                </c:pt>
                <c:pt idx="22761">
                  <c:v>-0.57200587307960404</c:v>
                </c:pt>
                <c:pt idx="22762">
                  <c:v>-0.572163264516518</c:v>
                </c:pt>
                <c:pt idx="22763">
                  <c:v>-0.57280857884552405</c:v>
                </c:pt>
                <c:pt idx="22764">
                  <c:v>-0.57235851958415596</c:v>
                </c:pt>
                <c:pt idx="22765">
                  <c:v>-0.57352721867607603</c:v>
                </c:pt>
                <c:pt idx="22766">
                  <c:v>-0.57443257946772497</c:v>
                </c:pt>
                <c:pt idx="22767">
                  <c:v>-0.57203732658183504</c:v>
                </c:pt>
                <c:pt idx="22768">
                  <c:v>-0.57239289287639294</c:v>
                </c:pt>
                <c:pt idx="22769">
                  <c:v>-0.57398576413393698</c:v>
                </c:pt>
                <c:pt idx="22770">
                  <c:v>-0.57221518214049605</c:v>
                </c:pt>
                <c:pt idx="22771">
                  <c:v>-0.57140228996146902</c:v>
                </c:pt>
                <c:pt idx="22772">
                  <c:v>-0.57138135677530499</c:v>
                </c:pt>
                <c:pt idx="22773">
                  <c:v>-0.57038284009070095</c:v>
                </c:pt>
                <c:pt idx="22774">
                  <c:v>-0.57186043136675802</c:v>
                </c:pt>
                <c:pt idx="22775">
                  <c:v>-0.56948696602188398</c:v>
                </c:pt>
                <c:pt idx="22776">
                  <c:v>-0.56867400571306304</c:v>
                </c:pt>
                <c:pt idx="22777">
                  <c:v>-0.56739668849374403</c:v>
                </c:pt>
                <c:pt idx="22778">
                  <c:v>-0.56705775249855594</c:v>
                </c:pt>
                <c:pt idx="22779">
                  <c:v>-0.56654665176756602</c:v>
                </c:pt>
                <c:pt idx="22780">
                  <c:v>-0.56760738653565501</c:v>
                </c:pt>
                <c:pt idx="22781">
                  <c:v>-0.56968113477012094</c:v>
                </c:pt>
                <c:pt idx="22782">
                  <c:v>-0.56989616089583695</c:v>
                </c:pt>
                <c:pt idx="22783">
                  <c:v>-0.57017910457813004</c:v>
                </c:pt>
                <c:pt idx="22784">
                  <c:v>-0.57058035055902601</c:v>
                </c:pt>
                <c:pt idx="22785">
                  <c:v>-0.56969180803955</c:v>
                </c:pt>
                <c:pt idx="22786">
                  <c:v>-0.57252113734810395</c:v>
                </c:pt>
                <c:pt idx="22787">
                  <c:v>-0.57373223403669704</c:v>
                </c:pt>
                <c:pt idx="22788">
                  <c:v>-0.57535366685533496</c:v>
                </c:pt>
                <c:pt idx="22789">
                  <c:v>-0.577475875791435</c:v>
                </c:pt>
                <c:pt idx="22790">
                  <c:v>-0.57586839975749604</c:v>
                </c:pt>
                <c:pt idx="22791">
                  <c:v>-0.57669609300995694</c:v>
                </c:pt>
                <c:pt idx="22792">
                  <c:v>-0.58135476659111796</c:v>
                </c:pt>
                <c:pt idx="22793">
                  <c:v>-0.58344330449094095</c:v>
                </c:pt>
                <c:pt idx="22794">
                  <c:v>-0.58499563191492099</c:v>
                </c:pt>
                <c:pt idx="22795">
                  <c:v>-0.586458539511028</c:v>
                </c:pt>
                <c:pt idx="22796">
                  <c:v>-0.58503110562458005</c:v>
                </c:pt>
                <c:pt idx="22797">
                  <c:v>-0.58480787895769004</c:v>
                </c:pt>
                <c:pt idx="22798">
                  <c:v>-0.581655783122073</c:v>
                </c:pt>
                <c:pt idx="22799">
                  <c:v>-0.58231332372591205</c:v>
                </c:pt>
                <c:pt idx="22800">
                  <c:v>-0.58494572199103301</c:v>
                </c:pt>
                <c:pt idx="22801">
                  <c:v>-0.58607977321449301</c:v>
                </c:pt>
                <c:pt idx="22802">
                  <c:v>-0.58887750944768402</c:v>
                </c:pt>
                <c:pt idx="22803">
                  <c:v>-0.58971716152007003</c:v>
                </c:pt>
                <c:pt idx="22804">
                  <c:v>-0.59231024252841202</c:v>
                </c:pt>
                <c:pt idx="22805">
                  <c:v>-0.59541450551378705</c:v>
                </c:pt>
                <c:pt idx="22806">
                  <c:v>-0.59710680965787299</c:v>
                </c:pt>
                <c:pt idx="22807">
                  <c:v>-0.59563957967853298</c:v>
                </c:pt>
                <c:pt idx="22808">
                  <c:v>-0.59302483967209696</c:v>
                </c:pt>
                <c:pt idx="22809">
                  <c:v>-0.59037065282168999</c:v>
                </c:pt>
                <c:pt idx="22810">
                  <c:v>-0.58922714398988696</c:v>
                </c:pt>
                <c:pt idx="22811">
                  <c:v>-0.58892593919659897</c:v>
                </c:pt>
                <c:pt idx="22812">
                  <c:v>-0.588221344203674</c:v>
                </c:pt>
                <c:pt idx="22813">
                  <c:v>-0.58533442277814596</c:v>
                </c:pt>
                <c:pt idx="22814">
                  <c:v>-0.58468110117490801</c:v>
                </c:pt>
                <c:pt idx="22815">
                  <c:v>-0.58629171013521297</c:v>
                </c:pt>
                <c:pt idx="22816">
                  <c:v>-0.58489246486408297</c:v>
                </c:pt>
                <c:pt idx="22817">
                  <c:v>-0.58083109201172001</c:v>
                </c:pt>
                <c:pt idx="22818">
                  <c:v>-0.57653411580440606</c:v>
                </c:pt>
                <c:pt idx="22819">
                  <c:v>-0.57607803599662999</c:v>
                </c:pt>
                <c:pt idx="22820">
                  <c:v>-0.58003655709956004</c:v>
                </c:pt>
                <c:pt idx="22821">
                  <c:v>-0.582195588091593</c:v>
                </c:pt>
                <c:pt idx="22822">
                  <c:v>-0.58210662120455903</c:v>
                </c:pt>
                <c:pt idx="22823">
                  <c:v>-0.58165609385954997</c:v>
                </c:pt>
                <c:pt idx="22824">
                  <c:v>-0.58547067179858903</c:v>
                </c:pt>
                <c:pt idx="22825">
                  <c:v>-0.58894251961589805</c:v>
                </c:pt>
                <c:pt idx="22826">
                  <c:v>-0.584568355138401</c:v>
                </c:pt>
                <c:pt idx="22827">
                  <c:v>-0.58176313047613304</c:v>
                </c:pt>
                <c:pt idx="22828">
                  <c:v>-0.58167906476381803</c:v>
                </c:pt>
                <c:pt idx="22829">
                  <c:v>-0.58153543088951598</c:v>
                </c:pt>
                <c:pt idx="22830">
                  <c:v>-0.578376125811075</c:v>
                </c:pt>
                <c:pt idx="22831">
                  <c:v>-0.58039830181340302</c:v>
                </c:pt>
                <c:pt idx="22832">
                  <c:v>-0.582687562614154</c:v>
                </c:pt>
                <c:pt idx="22833">
                  <c:v>-0.58911330930828798</c:v>
                </c:pt>
                <c:pt idx="22834">
                  <c:v>-0.59406321827134401</c:v>
                </c:pt>
                <c:pt idx="22835">
                  <c:v>-0.58821532914473096</c:v>
                </c:pt>
                <c:pt idx="22836">
                  <c:v>-0.58860751207941997</c:v>
                </c:pt>
                <c:pt idx="22837">
                  <c:v>-0.61220508581251898</c:v>
                </c:pt>
                <c:pt idx="22838">
                  <c:v>-0.60387572685209501</c:v>
                </c:pt>
                <c:pt idx="22839">
                  <c:v>-0.57229628613288197</c:v>
                </c:pt>
                <c:pt idx="22840">
                  <c:v>-0.57913038806077499</c:v>
                </c:pt>
                <c:pt idx="22841">
                  <c:v>-0.59791277638541296</c:v>
                </c:pt>
                <c:pt idx="22842">
                  <c:v>-0.610369245030426</c:v>
                </c:pt>
                <c:pt idx="22843">
                  <c:v>-0.57215499338354903</c:v>
                </c:pt>
                <c:pt idx="22844">
                  <c:v>-0.56031505526732395</c:v>
                </c:pt>
                <c:pt idx="22845">
                  <c:v>-0.55404734523438004</c:v>
                </c:pt>
                <c:pt idx="22846">
                  <c:v>-0.55061196012221103</c:v>
                </c:pt>
                <c:pt idx="22847">
                  <c:v>-0.55037891014330798</c:v>
                </c:pt>
                <c:pt idx="22848">
                  <c:v>-0.54909897592517598</c:v>
                </c:pt>
                <c:pt idx="22849">
                  <c:v>-0.54803505719038903</c:v>
                </c:pt>
                <c:pt idx="22850">
                  <c:v>-0.54719672443769696</c:v>
                </c:pt>
                <c:pt idx="22851">
                  <c:v>-0.54664248383119196</c:v>
                </c:pt>
                <c:pt idx="22852">
                  <c:v>-0.545999350585475</c:v>
                </c:pt>
                <c:pt idx="22853">
                  <c:v>-0.54003600158696896</c:v>
                </c:pt>
                <c:pt idx="22854">
                  <c:v>-0.53192681798651598</c:v>
                </c:pt>
                <c:pt idx="22855">
                  <c:v>-0.53252941320167202</c:v>
                </c:pt>
                <c:pt idx="22856">
                  <c:v>-0.53847185460872904</c:v>
                </c:pt>
                <c:pt idx="22857">
                  <c:v>-0.53662989893800195</c:v>
                </c:pt>
                <c:pt idx="22858">
                  <c:v>-0.52378996438079595</c:v>
                </c:pt>
                <c:pt idx="22859">
                  <c:v>-0.51965565355669696</c:v>
                </c:pt>
                <c:pt idx="22860">
                  <c:v>-0.52434345686850703</c:v>
                </c:pt>
                <c:pt idx="22861">
                  <c:v>-0.52818005946809798</c:v>
                </c:pt>
                <c:pt idx="22862">
                  <c:v>-0.520242698943576</c:v>
                </c:pt>
                <c:pt idx="22863">
                  <c:v>-0.511273301401303</c:v>
                </c:pt>
                <c:pt idx="22864">
                  <c:v>-0.51778390147455799</c:v>
                </c:pt>
                <c:pt idx="22865">
                  <c:v>-0.52601630354325801</c:v>
                </c:pt>
                <c:pt idx="22866">
                  <c:v>-0.52279217767920705</c:v>
                </c:pt>
                <c:pt idx="22867">
                  <c:v>-0.51697880045480804</c:v>
                </c:pt>
                <c:pt idx="22868">
                  <c:v>-0.51935472508165503</c:v>
                </c:pt>
                <c:pt idx="22869">
                  <c:v>-0.52724739542205101</c:v>
                </c:pt>
                <c:pt idx="22870">
                  <c:v>-0.52602319215273496</c:v>
                </c:pt>
                <c:pt idx="22871">
                  <c:v>-0.51909312190451795</c:v>
                </c:pt>
                <c:pt idx="22872">
                  <c:v>-0.51437365525794099</c:v>
                </c:pt>
                <c:pt idx="22873">
                  <c:v>-0.51857516056111297</c:v>
                </c:pt>
                <c:pt idx="22874">
                  <c:v>-0.51858818959749398</c:v>
                </c:pt>
                <c:pt idx="22875">
                  <c:v>-0.51469024506806704</c:v>
                </c:pt>
                <c:pt idx="22876">
                  <c:v>-0.51063256703668003</c:v>
                </c:pt>
                <c:pt idx="22877">
                  <c:v>-0.50874018121257303</c:v>
                </c:pt>
                <c:pt idx="22878">
                  <c:v>-0.50532974021712096</c:v>
                </c:pt>
                <c:pt idx="22879">
                  <c:v>-0.50143716914115499</c:v>
                </c:pt>
                <c:pt idx="22880">
                  <c:v>-0.49715759681833999</c:v>
                </c:pt>
                <c:pt idx="22881">
                  <c:v>-0.49532145729062899</c:v>
                </c:pt>
                <c:pt idx="22882">
                  <c:v>-0.49341956252260299</c:v>
                </c:pt>
                <c:pt idx="22883">
                  <c:v>-0.493322233003539</c:v>
                </c:pt>
                <c:pt idx="22884">
                  <c:v>-0.49461305353142299</c:v>
                </c:pt>
                <c:pt idx="22885">
                  <c:v>-0.49403616004880702</c:v>
                </c:pt>
                <c:pt idx="22886">
                  <c:v>-0.493125575006786</c:v>
                </c:pt>
                <c:pt idx="22887">
                  <c:v>-0.49357802361981801</c:v>
                </c:pt>
                <c:pt idx="22888">
                  <c:v>-0.49100681234460802</c:v>
                </c:pt>
                <c:pt idx="22889">
                  <c:v>-0.49027465330817599</c:v>
                </c:pt>
                <c:pt idx="22890">
                  <c:v>-0.48852630066403402</c:v>
                </c:pt>
                <c:pt idx="22891">
                  <c:v>-0.48822553086935699</c:v>
                </c:pt>
                <c:pt idx="22892">
                  <c:v>-0.48937697999275498</c:v>
                </c:pt>
                <c:pt idx="22893">
                  <c:v>-0.48923030743594598</c:v>
                </c:pt>
                <c:pt idx="22894">
                  <c:v>-0.49145082227832398</c:v>
                </c:pt>
                <c:pt idx="22895">
                  <c:v>-0.49564325342743099</c:v>
                </c:pt>
                <c:pt idx="22896">
                  <c:v>-0.49515593114460899</c:v>
                </c:pt>
                <c:pt idx="22897">
                  <c:v>-0.49332942129609503</c:v>
                </c:pt>
                <c:pt idx="22898">
                  <c:v>-0.49399427682070002</c:v>
                </c:pt>
                <c:pt idx="22899">
                  <c:v>-0.495141188277955</c:v>
                </c:pt>
                <c:pt idx="22900">
                  <c:v>-0.49832977820594199</c:v>
                </c:pt>
                <c:pt idx="22901">
                  <c:v>-0.500076137058869</c:v>
                </c:pt>
                <c:pt idx="22902">
                  <c:v>-0.49807307354285502</c:v>
                </c:pt>
                <c:pt idx="22903">
                  <c:v>-0.49552865254730699</c:v>
                </c:pt>
                <c:pt idx="22904">
                  <c:v>-0.493340144815618</c:v>
                </c:pt>
                <c:pt idx="22905">
                  <c:v>-0.48913291534057601</c:v>
                </c:pt>
                <c:pt idx="22906">
                  <c:v>-0.48493413144839698</c:v>
                </c:pt>
                <c:pt idx="22907">
                  <c:v>-0.482278898671893</c:v>
                </c:pt>
                <c:pt idx="22908">
                  <c:v>-0.48228751155576699</c:v>
                </c:pt>
                <c:pt idx="22909">
                  <c:v>-0.48890846453878101</c:v>
                </c:pt>
                <c:pt idx="22910">
                  <c:v>-0.494489932605233</c:v>
                </c:pt>
                <c:pt idx="22911">
                  <c:v>-0.49840574381980202</c:v>
                </c:pt>
                <c:pt idx="22912">
                  <c:v>-0.50411203965106199</c:v>
                </c:pt>
                <c:pt idx="22913">
                  <c:v>-0.50964087773291999</c:v>
                </c:pt>
                <c:pt idx="22914">
                  <c:v>-0.51248865199266902</c:v>
                </c:pt>
                <c:pt idx="22915">
                  <c:v>-0.51411249389440095</c:v>
                </c:pt>
                <c:pt idx="22916">
                  <c:v>-0.52024724572782999</c:v>
                </c:pt>
                <c:pt idx="22917">
                  <c:v>-0.5251306070449</c:v>
                </c:pt>
                <c:pt idx="22918">
                  <c:v>-0.52973332106722604</c:v>
                </c:pt>
                <c:pt idx="22919">
                  <c:v>-0.53497266345635797</c:v>
                </c:pt>
                <c:pt idx="22920">
                  <c:v>-0.53694255435607297</c:v>
                </c:pt>
                <c:pt idx="22921">
                  <c:v>-0.53569901213219795</c:v>
                </c:pt>
                <c:pt idx="22922">
                  <c:v>-0.53435553554828596</c:v>
                </c:pt>
                <c:pt idx="22923">
                  <c:v>-0.53472751023363596</c:v>
                </c:pt>
                <c:pt idx="22924">
                  <c:v>-0.534679873405707</c:v>
                </c:pt>
                <c:pt idx="22925">
                  <c:v>-0.53580189213326401</c:v>
                </c:pt>
                <c:pt idx="22926">
                  <c:v>-0.53895746109549203</c:v>
                </c:pt>
                <c:pt idx="22927">
                  <c:v>-0.54135980488768998</c:v>
                </c:pt>
                <c:pt idx="22928">
                  <c:v>-0.54096756966117698</c:v>
                </c:pt>
                <c:pt idx="22929">
                  <c:v>-0.54314102863102598</c:v>
                </c:pt>
                <c:pt idx="22930">
                  <c:v>-0.54247458392620695</c:v>
                </c:pt>
                <c:pt idx="22931">
                  <c:v>-0.54039607340592899</c:v>
                </c:pt>
                <c:pt idx="22932">
                  <c:v>-0.53893885551372001</c:v>
                </c:pt>
                <c:pt idx="22933">
                  <c:v>-0.53783101251286702</c:v>
                </c:pt>
                <c:pt idx="22934">
                  <c:v>-0.53198854947143503</c:v>
                </c:pt>
                <c:pt idx="22935">
                  <c:v>-0.53140231109233504</c:v>
                </c:pt>
                <c:pt idx="22936">
                  <c:v>-0.53164915113239797</c:v>
                </c:pt>
                <c:pt idx="22937">
                  <c:v>-0.53392240243664402</c:v>
                </c:pt>
                <c:pt idx="22938">
                  <c:v>-0.53470540210435002</c:v>
                </c:pt>
                <c:pt idx="22939">
                  <c:v>-0.53449787396607396</c:v>
                </c:pt>
                <c:pt idx="22940">
                  <c:v>-0.53339894606835903</c:v>
                </c:pt>
                <c:pt idx="22941">
                  <c:v>-0.53384758630801299</c:v>
                </c:pt>
                <c:pt idx="22942">
                  <c:v>-0.53616248698719404</c:v>
                </c:pt>
                <c:pt idx="22943">
                  <c:v>-0.53862794121511104</c:v>
                </c:pt>
                <c:pt idx="22944">
                  <c:v>-0.54087359788172695</c:v>
                </c:pt>
                <c:pt idx="22945">
                  <c:v>-0.54363408161509597</c:v>
                </c:pt>
                <c:pt idx="22946">
                  <c:v>-0.54722146874615796</c:v>
                </c:pt>
                <c:pt idx="22947">
                  <c:v>-0.54822590305727203</c:v>
                </c:pt>
                <c:pt idx="22948">
                  <c:v>-0.54816307613219795</c:v>
                </c:pt>
                <c:pt idx="22949">
                  <c:v>-0.54825110042884195</c:v>
                </c:pt>
                <c:pt idx="22950">
                  <c:v>-0.54928023267188997</c:v>
                </c:pt>
                <c:pt idx="22951">
                  <c:v>-0.55144341976699696</c:v>
                </c:pt>
                <c:pt idx="22952">
                  <c:v>-0.55455841445578302</c:v>
                </c:pt>
                <c:pt idx="22953">
                  <c:v>-0.55515570191397501</c:v>
                </c:pt>
                <c:pt idx="22954">
                  <c:v>-0.55707417859326802</c:v>
                </c:pt>
                <c:pt idx="22955">
                  <c:v>-0.55724115212649294</c:v>
                </c:pt>
                <c:pt idx="22956">
                  <c:v>-0.55791028016622501</c:v>
                </c:pt>
                <c:pt idx="22957">
                  <c:v>-0.55825624142758501</c:v>
                </c:pt>
                <c:pt idx="22958">
                  <c:v>-0.55921492197140299</c:v>
                </c:pt>
                <c:pt idx="22959">
                  <c:v>-0.55960309431577504</c:v>
                </c:pt>
                <c:pt idx="22960">
                  <c:v>-0.55878685480985202</c:v>
                </c:pt>
                <c:pt idx="22961">
                  <c:v>-0.55793065793557095</c:v>
                </c:pt>
                <c:pt idx="22962">
                  <c:v>-0.55939295965907798</c:v>
                </c:pt>
                <c:pt idx="22963">
                  <c:v>-0.56179376566762995</c:v>
                </c:pt>
                <c:pt idx="22964">
                  <c:v>-0.55907767075453296</c:v>
                </c:pt>
                <c:pt idx="22965">
                  <c:v>-0.55828641161741599</c:v>
                </c:pt>
                <c:pt idx="22966">
                  <c:v>-0.55734236802086901</c:v>
                </c:pt>
                <c:pt idx="22967">
                  <c:v>-0.55359639514301695</c:v>
                </c:pt>
                <c:pt idx="22968">
                  <c:v>-0.55311005248631695</c:v>
                </c:pt>
                <c:pt idx="22969">
                  <c:v>-0.55252857059298299</c:v>
                </c:pt>
                <c:pt idx="22970">
                  <c:v>-0.548846664112147</c:v>
                </c:pt>
                <c:pt idx="22971">
                  <c:v>-0.54568798878216196</c:v>
                </c:pt>
                <c:pt idx="22972">
                  <c:v>-0.54319093261486195</c:v>
                </c:pt>
                <c:pt idx="22973">
                  <c:v>-0.54009143459728604</c:v>
                </c:pt>
                <c:pt idx="22974">
                  <c:v>-0.53743668357469598</c:v>
                </c:pt>
                <c:pt idx="22975">
                  <c:v>-0.53785189514684295</c:v>
                </c:pt>
                <c:pt idx="22976">
                  <c:v>-0.54029130370150802</c:v>
                </c:pt>
                <c:pt idx="22977">
                  <c:v>-0.54012917975830899</c:v>
                </c:pt>
                <c:pt idx="22978">
                  <c:v>-0.53960169819856596</c:v>
                </c:pt>
                <c:pt idx="22979">
                  <c:v>-0.53561798605983302</c:v>
                </c:pt>
                <c:pt idx="22980">
                  <c:v>-0.53206385425261205</c:v>
                </c:pt>
                <c:pt idx="22981">
                  <c:v>-0.52903305038097403</c:v>
                </c:pt>
                <c:pt idx="22982">
                  <c:v>-0.52995214051887196</c:v>
                </c:pt>
                <c:pt idx="22983">
                  <c:v>-0.52998243896141095</c:v>
                </c:pt>
                <c:pt idx="22984">
                  <c:v>-0.53379042502081098</c:v>
                </c:pt>
                <c:pt idx="22985">
                  <c:v>-0.53529514891283703</c:v>
                </c:pt>
                <c:pt idx="22986">
                  <c:v>-0.53751665085107403</c:v>
                </c:pt>
                <c:pt idx="22987">
                  <c:v>-0.538745169454102</c:v>
                </c:pt>
                <c:pt idx="22988">
                  <c:v>-0.54065430918174595</c:v>
                </c:pt>
                <c:pt idx="22989">
                  <c:v>-0.54212579113988102</c:v>
                </c:pt>
                <c:pt idx="22990">
                  <c:v>-0.54136142054897995</c:v>
                </c:pt>
                <c:pt idx="22991">
                  <c:v>-0.54178287621311905</c:v>
                </c:pt>
                <c:pt idx="22992">
                  <c:v>-0.54109820790381402</c:v>
                </c:pt>
                <c:pt idx="22993">
                  <c:v>-0.54012684842587</c:v>
                </c:pt>
                <c:pt idx="22994">
                  <c:v>-0.54534676572768603</c:v>
                </c:pt>
                <c:pt idx="22995">
                  <c:v>-0.54979902369206002</c:v>
                </c:pt>
                <c:pt idx="22996">
                  <c:v>-0.54805151077889003</c:v>
                </c:pt>
                <c:pt idx="22997">
                  <c:v>-0.54640055854338199</c:v>
                </c:pt>
                <c:pt idx="22998">
                  <c:v>-0.54251954828515603</c:v>
                </c:pt>
                <c:pt idx="22999">
                  <c:v>-0.53812451405457296</c:v>
                </c:pt>
                <c:pt idx="23000">
                  <c:v>-0.53613543738765601</c:v>
                </c:pt>
                <c:pt idx="23001">
                  <c:v>-0.53562467351474596</c:v>
                </c:pt>
                <c:pt idx="23002">
                  <c:v>-0.53486377422890996</c:v>
                </c:pt>
                <c:pt idx="23003">
                  <c:v>-0.53545525370734004</c:v>
                </c:pt>
                <c:pt idx="23004">
                  <c:v>-0.53468710116908302</c:v>
                </c:pt>
                <c:pt idx="23005">
                  <c:v>-0.533505656158894</c:v>
                </c:pt>
                <c:pt idx="23006">
                  <c:v>-0.53467802561004796</c:v>
                </c:pt>
                <c:pt idx="23007">
                  <c:v>-0.53377353165615204</c:v>
                </c:pt>
                <c:pt idx="23008">
                  <c:v>-0.53260114962313299</c:v>
                </c:pt>
                <c:pt idx="23009">
                  <c:v>-0.53408670496747801</c:v>
                </c:pt>
                <c:pt idx="23010">
                  <c:v>-0.53297188627513403</c:v>
                </c:pt>
                <c:pt idx="23011">
                  <c:v>-0.53525307013035195</c:v>
                </c:pt>
                <c:pt idx="23012">
                  <c:v>-0.53609536562606697</c:v>
                </c:pt>
                <c:pt idx="23013">
                  <c:v>-0.53746100773616901</c:v>
                </c:pt>
                <c:pt idx="23014">
                  <c:v>-0.53691599378885202</c:v>
                </c:pt>
                <c:pt idx="23015">
                  <c:v>-0.53260455751652103</c:v>
                </c:pt>
                <c:pt idx="23016">
                  <c:v>-0.53018819197973199</c:v>
                </c:pt>
                <c:pt idx="23017">
                  <c:v>-0.53215126590634998</c:v>
                </c:pt>
                <c:pt idx="23018">
                  <c:v>-0.53497897562777996</c:v>
                </c:pt>
                <c:pt idx="23019">
                  <c:v>-0.53434139917800305</c:v>
                </c:pt>
                <c:pt idx="23020">
                  <c:v>-0.53280461212307195</c:v>
                </c:pt>
                <c:pt idx="23021">
                  <c:v>-0.53350352206677998</c:v>
                </c:pt>
                <c:pt idx="23022">
                  <c:v>-0.53336942642698604</c:v>
                </c:pt>
                <c:pt idx="23023">
                  <c:v>-0.53108371107174401</c:v>
                </c:pt>
                <c:pt idx="23024">
                  <c:v>-0.53128064340617698</c:v>
                </c:pt>
                <c:pt idx="23025">
                  <c:v>-0.53500423593049995</c:v>
                </c:pt>
                <c:pt idx="23026">
                  <c:v>-0.53716025911143095</c:v>
                </c:pt>
                <c:pt idx="23027">
                  <c:v>-0.53804609729965502</c:v>
                </c:pt>
                <c:pt idx="23028">
                  <c:v>-0.54015824855125005</c:v>
                </c:pt>
                <c:pt idx="23029">
                  <c:v>-0.54134674463125498</c:v>
                </c:pt>
                <c:pt idx="23030">
                  <c:v>-0.53955209676428195</c:v>
                </c:pt>
                <c:pt idx="23031">
                  <c:v>-0.53878367869120303</c:v>
                </c:pt>
                <c:pt idx="23032">
                  <c:v>-0.53878494456645798</c:v>
                </c:pt>
                <c:pt idx="23033">
                  <c:v>-0.53794163158602204</c:v>
                </c:pt>
                <c:pt idx="23034">
                  <c:v>-0.539156846877062</c:v>
                </c:pt>
                <c:pt idx="23035">
                  <c:v>-0.53718416663633595</c:v>
                </c:pt>
                <c:pt idx="23036">
                  <c:v>-0.53910612137462899</c:v>
                </c:pt>
                <c:pt idx="23037">
                  <c:v>-0.53878664818120103</c:v>
                </c:pt>
                <c:pt idx="23038">
                  <c:v>-0.53795014612251102</c:v>
                </c:pt>
                <c:pt idx="23039">
                  <c:v>-0.53446922160759402</c:v>
                </c:pt>
                <c:pt idx="23040">
                  <c:v>-0.53035465045957098</c:v>
                </c:pt>
                <c:pt idx="23041">
                  <c:v>-0.52562319244771005</c:v>
                </c:pt>
                <c:pt idx="23042">
                  <c:v>-0.52615859752051997</c:v>
                </c:pt>
                <c:pt idx="23043">
                  <c:v>-0.52739757653108599</c:v>
                </c:pt>
                <c:pt idx="23044">
                  <c:v>-0.52745311360848701</c:v>
                </c:pt>
                <c:pt idx="23045">
                  <c:v>-0.52846307501249601</c:v>
                </c:pt>
                <c:pt idx="23046">
                  <c:v>-0.52757875858000602</c:v>
                </c:pt>
                <c:pt idx="23047">
                  <c:v>-0.53078706063809</c:v>
                </c:pt>
                <c:pt idx="23048">
                  <c:v>-0.535502314455641</c:v>
                </c:pt>
                <c:pt idx="23049">
                  <c:v>-0.53610404093347996</c:v>
                </c:pt>
                <c:pt idx="23050">
                  <c:v>-0.533912505956323</c:v>
                </c:pt>
                <c:pt idx="23051">
                  <c:v>-0.53147691711518497</c:v>
                </c:pt>
                <c:pt idx="23052">
                  <c:v>-0.53296633037780305</c:v>
                </c:pt>
                <c:pt idx="23053">
                  <c:v>-0.53217654469520403</c:v>
                </c:pt>
                <c:pt idx="23054">
                  <c:v>-0.53186752665339998</c:v>
                </c:pt>
                <c:pt idx="23055">
                  <c:v>-0.53555380288173604</c:v>
                </c:pt>
                <c:pt idx="23056">
                  <c:v>-0.53667601286824096</c:v>
                </c:pt>
                <c:pt idx="23057">
                  <c:v>-0.53727899680723101</c:v>
                </c:pt>
                <c:pt idx="23058">
                  <c:v>-0.53573993783069795</c:v>
                </c:pt>
                <c:pt idx="23059">
                  <c:v>-0.53494832099212797</c:v>
                </c:pt>
                <c:pt idx="23060">
                  <c:v>-0.53575142762315398</c:v>
                </c:pt>
                <c:pt idx="23061">
                  <c:v>-0.53382450063128295</c:v>
                </c:pt>
                <c:pt idx="23062">
                  <c:v>-0.53359412572166298</c:v>
                </c:pt>
                <c:pt idx="23063">
                  <c:v>-0.53905673558020295</c:v>
                </c:pt>
                <c:pt idx="23064">
                  <c:v>-0.543932736276872</c:v>
                </c:pt>
                <c:pt idx="23065">
                  <c:v>-0.54628029038857995</c:v>
                </c:pt>
                <c:pt idx="23066">
                  <c:v>-0.54941588703891797</c:v>
                </c:pt>
                <c:pt idx="23067">
                  <c:v>-0.54982393893985204</c:v>
                </c:pt>
                <c:pt idx="23068">
                  <c:v>-0.55276271658851694</c:v>
                </c:pt>
                <c:pt idx="23069">
                  <c:v>-0.547055646429214</c:v>
                </c:pt>
                <c:pt idx="23070">
                  <c:v>-0.54664921092830798</c:v>
                </c:pt>
                <c:pt idx="23071">
                  <c:v>-0.54589028363807302</c:v>
                </c:pt>
                <c:pt idx="23072">
                  <c:v>-0.54305625681695302</c:v>
                </c:pt>
                <c:pt idx="23073">
                  <c:v>-0.54314194022083395</c:v>
                </c:pt>
                <c:pt idx="23074">
                  <c:v>-0.54463260099095101</c:v>
                </c:pt>
                <c:pt idx="23075">
                  <c:v>-0.54632572062519102</c:v>
                </c:pt>
                <c:pt idx="23076">
                  <c:v>-0.54750476716998198</c:v>
                </c:pt>
                <c:pt idx="23077">
                  <c:v>-0.54998376721903197</c:v>
                </c:pt>
                <c:pt idx="23078">
                  <c:v>-0.55167020886102502</c:v>
                </c:pt>
                <c:pt idx="23079">
                  <c:v>-0.55553471816878597</c:v>
                </c:pt>
                <c:pt idx="23080">
                  <c:v>-0.55547229247031205</c:v>
                </c:pt>
                <c:pt idx="23081">
                  <c:v>-0.55568989942275904</c:v>
                </c:pt>
                <c:pt idx="23082">
                  <c:v>-0.55797198634840495</c:v>
                </c:pt>
                <c:pt idx="23083">
                  <c:v>-0.56076216877607898</c:v>
                </c:pt>
                <c:pt idx="23084">
                  <c:v>-0.56033273420052798</c:v>
                </c:pt>
                <c:pt idx="23085">
                  <c:v>-0.55829684435633398</c:v>
                </c:pt>
                <c:pt idx="23086">
                  <c:v>-0.56059436369594096</c:v>
                </c:pt>
                <c:pt idx="23087">
                  <c:v>-0.56169463970471101</c:v>
                </c:pt>
                <c:pt idx="23088">
                  <c:v>-0.55957383199435595</c:v>
                </c:pt>
                <c:pt idx="23089">
                  <c:v>-0.55765604453171103</c:v>
                </c:pt>
                <c:pt idx="23090">
                  <c:v>-0.55637001639161099</c:v>
                </c:pt>
                <c:pt idx="23091">
                  <c:v>-0.55778174919146195</c:v>
                </c:pt>
                <c:pt idx="23092">
                  <c:v>-0.55699080575175197</c:v>
                </c:pt>
                <c:pt idx="23093">
                  <c:v>-0.55620120333583101</c:v>
                </c:pt>
                <c:pt idx="23094">
                  <c:v>-0.556782243273374</c:v>
                </c:pt>
                <c:pt idx="23095">
                  <c:v>-0.55664780588421003</c:v>
                </c:pt>
                <c:pt idx="23096">
                  <c:v>-0.55552272232517896</c:v>
                </c:pt>
                <c:pt idx="23097">
                  <c:v>-0.55328461432691201</c:v>
                </c:pt>
                <c:pt idx="23098">
                  <c:v>-0.55326003698598902</c:v>
                </c:pt>
                <c:pt idx="23099">
                  <c:v>-0.55470428635959401</c:v>
                </c:pt>
                <c:pt idx="23100">
                  <c:v>-0.55758948780714901</c:v>
                </c:pt>
                <c:pt idx="23101">
                  <c:v>-0.55769828056537496</c:v>
                </c:pt>
                <c:pt idx="23102">
                  <c:v>-0.55789729286487899</c:v>
                </c:pt>
                <c:pt idx="23103">
                  <c:v>-0.55984393030808999</c:v>
                </c:pt>
                <c:pt idx="23104">
                  <c:v>-0.55929905152476</c:v>
                </c:pt>
                <c:pt idx="23105">
                  <c:v>-0.56118318884452301</c:v>
                </c:pt>
                <c:pt idx="23106">
                  <c:v>-0.56293945052277605</c:v>
                </c:pt>
                <c:pt idx="23107">
                  <c:v>-0.56132399282637302</c:v>
                </c:pt>
                <c:pt idx="23108">
                  <c:v>-0.55798730977062405</c:v>
                </c:pt>
                <c:pt idx="23109">
                  <c:v>-0.55542239856055098</c:v>
                </c:pt>
                <c:pt idx="23110">
                  <c:v>-0.55553488882239299</c:v>
                </c:pt>
                <c:pt idx="23111">
                  <c:v>-0.55611539245444397</c:v>
                </c:pt>
                <c:pt idx="23112">
                  <c:v>-0.55563990950250197</c:v>
                </c:pt>
                <c:pt idx="23113">
                  <c:v>-0.55658894449095397</c:v>
                </c:pt>
                <c:pt idx="23114">
                  <c:v>-0.554404670207162</c:v>
                </c:pt>
                <c:pt idx="23115">
                  <c:v>-0.54952661905770095</c:v>
                </c:pt>
                <c:pt idx="23116">
                  <c:v>-0.545333244174941</c:v>
                </c:pt>
                <c:pt idx="23117">
                  <c:v>-0.53960770998259</c:v>
                </c:pt>
                <c:pt idx="23118">
                  <c:v>-0.539554205095925</c:v>
                </c:pt>
                <c:pt idx="23119">
                  <c:v>-0.54214016049439795</c:v>
                </c:pt>
                <c:pt idx="23120">
                  <c:v>-0.54366356784066705</c:v>
                </c:pt>
                <c:pt idx="23121">
                  <c:v>-0.54191261958771897</c:v>
                </c:pt>
                <c:pt idx="23122">
                  <c:v>-0.54262979868343497</c:v>
                </c:pt>
                <c:pt idx="23123">
                  <c:v>-0.54413262019201603</c:v>
                </c:pt>
                <c:pt idx="23124">
                  <c:v>-0.54542135455548602</c:v>
                </c:pt>
                <c:pt idx="23125">
                  <c:v>-0.54708895825422099</c:v>
                </c:pt>
                <c:pt idx="23126">
                  <c:v>-0.54834507246513897</c:v>
                </c:pt>
                <c:pt idx="23127">
                  <c:v>-0.55106107392799597</c:v>
                </c:pt>
                <c:pt idx="23128">
                  <c:v>-0.54868413001719296</c:v>
                </c:pt>
                <c:pt idx="23129">
                  <c:v>-0.54514569068430696</c:v>
                </c:pt>
                <c:pt idx="23130">
                  <c:v>-0.54286882954443105</c:v>
                </c:pt>
                <c:pt idx="23131">
                  <c:v>-0.54609431905356498</c:v>
                </c:pt>
                <c:pt idx="23132">
                  <c:v>-0.55238464190381298</c:v>
                </c:pt>
                <c:pt idx="23133">
                  <c:v>-0.55819849832505497</c:v>
                </c:pt>
                <c:pt idx="23134">
                  <c:v>-0.55886420189767705</c:v>
                </c:pt>
                <c:pt idx="23135">
                  <c:v>-0.55991934651973396</c:v>
                </c:pt>
                <c:pt idx="23136">
                  <c:v>-0.56200505733818296</c:v>
                </c:pt>
                <c:pt idx="23137">
                  <c:v>-0.56275825494807896</c:v>
                </c:pt>
                <c:pt idx="23138">
                  <c:v>-0.56235978857790703</c:v>
                </c:pt>
                <c:pt idx="23139">
                  <c:v>-0.56295520850346703</c:v>
                </c:pt>
                <c:pt idx="23140">
                  <c:v>-0.56287302480228596</c:v>
                </c:pt>
                <c:pt idx="23141">
                  <c:v>-0.56376623903634004</c:v>
                </c:pt>
                <c:pt idx="23142">
                  <c:v>-0.56771018021612396</c:v>
                </c:pt>
                <c:pt idx="23143">
                  <c:v>-0.56937534853585703</c:v>
                </c:pt>
                <c:pt idx="23144">
                  <c:v>-0.57078172223441404</c:v>
                </c:pt>
                <c:pt idx="23145">
                  <c:v>-0.57269237507108495</c:v>
                </c:pt>
                <c:pt idx="23146">
                  <c:v>-0.57441521534468598</c:v>
                </c:pt>
                <c:pt idx="23147">
                  <c:v>-0.57418328587260703</c:v>
                </c:pt>
                <c:pt idx="23148">
                  <c:v>-0.57410776151436904</c:v>
                </c:pt>
                <c:pt idx="23149">
                  <c:v>-0.573246390490737</c:v>
                </c:pt>
                <c:pt idx="23150">
                  <c:v>-0.57279592892930897</c:v>
                </c:pt>
                <c:pt idx="23151">
                  <c:v>-0.57479774249543403</c:v>
                </c:pt>
                <c:pt idx="23152">
                  <c:v>-0.57582901920130702</c:v>
                </c:pt>
                <c:pt idx="23153">
                  <c:v>-0.57481378875189604</c:v>
                </c:pt>
                <c:pt idx="23154">
                  <c:v>-0.57550969649469097</c:v>
                </c:pt>
                <c:pt idx="23155">
                  <c:v>-0.57537283594461996</c:v>
                </c:pt>
                <c:pt idx="23156">
                  <c:v>-0.57393871657768603</c:v>
                </c:pt>
                <c:pt idx="23157">
                  <c:v>-0.57622616816024597</c:v>
                </c:pt>
                <c:pt idx="23158">
                  <c:v>-0.57822680386118397</c:v>
                </c:pt>
                <c:pt idx="23159">
                  <c:v>-0.57918056740095303</c:v>
                </c:pt>
                <c:pt idx="23160">
                  <c:v>-0.58052990582973496</c:v>
                </c:pt>
                <c:pt idx="23161">
                  <c:v>-0.58399424172998204</c:v>
                </c:pt>
                <c:pt idx="23162">
                  <c:v>-0.58662863098899698</c:v>
                </c:pt>
                <c:pt idx="23163">
                  <c:v>-0.59109789204126095</c:v>
                </c:pt>
                <c:pt idx="23164">
                  <c:v>-0.59616703682755201</c:v>
                </c:pt>
                <c:pt idx="23165">
                  <c:v>-0.59927234941477503</c:v>
                </c:pt>
                <c:pt idx="23166">
                  <c:v>-0.60169848772522905</c:v>
                </c:pt>
                <c:pt idx="23167">
                  <c:v>-0.59848088616058703</c:v>
                </c:pt>
                <c:pt idx="23168">
                  <c:v>-0.59873570982489299</c:v>
                </c:pt>
                <c:pt idx="23169">
                  <c:v>-0.59665762264802402</c:v>
                </c:pt>
                <c:pt idx="23170">
                  <c:v>-0.59120533684802001</c:v>
                </c:pt>
                <c:pt idx="23171">
                  <c:v>-0.58963780420378897</c:v>
                </c:pt>
                <c:pt idx="23172">
                  <c:v>-0.58607136420710004</c:v>
                </c:pt>
                <c:pt idx="23173">
                  <c:v>-0.58163346527612703</c:v>
                </c:pt>
                <c:pt idx="23174">
                  <c:v>-0.57759782319979502</c:v>
                </c:pt>
                <c:pt idx="23175">
                  <c:v>-0.57441825564887905</c:v>
                </c:pt>
                <c:pt idx="23176">
                  <c:v>-0.57054161511706503</c:v>
                </c:pt>
                <c:pt idx="23177">
                  <c:v>-0.56768321795641397</c:v>
                </c:pt>
                <c:pt idx="23178">
                  <c:v>-0.564055926166105</c:v>
                </c:pt>
                <c:pt idx="23179">
                  <c:v>-0.56059968602852395</c:v>
                </c:pt>
                <c:pt idx="23180">
                  <c:v>-0.55922832464443595</c:v>
                </c:pt>
                <c:pt idx="23181">
                  <c:v>-0.55547925462582204</c:v>
                </c:pt>
                <c:pt idx="23182">
                  <c:v>-0.55317560954264799</c:v>
                </c:pt>
                <c:pt idx="23183">
                  <c:v>-0.552932334063029</c:v>
                </c:pt>
                <c:pt idx="23184">
                  <c:v>-0.54976971627274895</c:v>
                </c:pt>
                <c:pt idx="23185">
                  <c:v>-0.55087369167216504</c:v>
                </c:pt>
                <c:pt idx="23186">
                  <c:v>-0.55424816610891903</c:v>
                </c:pt>
                <c:pt idx="23187">
                  <c:v>-0.55602521210772604</c:v>
                </c:pt>
                <c:pt idx="23188">
                  <c:v>-0.55325909291570896</c:v>
                </c:pt>
                <c:pt idx="23189">
                  <c:v>-0.55172182203739295</c:v>
                </c:pt>
                <c:pt idx="23190">
                  <c:v>-0.55056312971961996</c:v>
                </c:pt>
                <c:pt idx="23191">
                  <c:v>-0.55009744995336896</c:v>
                </c:pt>
                <c:pt idx="23192">
                  <c:v>-0.54943421084971</c:v>
                </c:pt>
                <c:pt idx="23193">
                  <c:v>-0.54543584802024703</c:v>
                </c:pt>
                <c:pt idx="23194">
                  <c:v>-0.54303195057369102</c:v>
                </c:pt>
                <c:pt idx="23195">
                  <c:v>-0.54422074499768702</c:v>
                </c:pt>
                <c:pt idx="23196">
                  <c:v>-0.54706806742063896</c:v>
                </c:pt>
                <c:pt idx="23197">
                  <c:v>-0.54754042883229204</c:v>
                </c:pt>
                <c:pt idx="23198">
                  <c:v>-0.54704058187803595</c:v>
                </c:pt>
                <c:pt idx="23199">
                  <c:v>-0.54855789196750404</c:v>
                </c:pt>
                <c:pt idx="23200">
                  <c:v>-0.548183870730241</c:v>
                </c:pt>
                <c:pt idx="23201">
                  <c:v>-0.54675937073682201</c:v>
                </c:pt>
                <c:pt idx="23202">
                  <c:v>-0.54535087968332596</c:v>
                </c:pt>
                <c:pt idx="23203">
                  <c:v>-0.54660903875975397</c:v>
                </c:pt>
                <c:pt idx="23204">
                  <c:v>-0.54719287913235304</c:v>
                </c:pt>
                <c:pt idx="23205">
                  <c:v>-0.54636531747564698</c:v>
                </c:pt>
                <c:pt idx="23206">
                  <c:v>-0.54231032417481995</c:v>
                </c:pt>
                <c:pt idx="23207">
                  <c:v>-0.53780827102650597</c:v>
                </c:pt>
                <c:pt idx="23208">
                  <c:v>-0.53845953600341501</c:v>
                </c:pt>
                <c:pt idx="23209">
                  <c:v>-0.54107013871507004</c:v>
                </c:pt>
                <c:pt idx="23210">
                  <c:v>-0.53794219401458998</c:v>
                </c:pt>
                <c:pt idx="23211">
                  <c:v>-0.53744736680258098</c:v>
                </c:pt>
                <c:pt idx="23212">
                  <c:v>-0.53910361846584398</c:v>
                </c:pt>
                <c:pt idx="23213">
                  <c:v>-0.53819835154058604</c:v>
                </c:pt>
                <c:pt idx="23214">
                  <c:v>-0.53530102563638504</c:v>
                </c:pt>
                <c:pt idx="23215">
                  <c:v>-0.53121245524073402</c:v>
                </c:pt>
                <c:pt idx="23216">
                  <c:v>-0.52924963770928402</c:v>
                </c:pt>
                <c:pt idx="23217">
                  <c:v>-0.53119183453932795</c:v>
                </c:pt>
                <c:pt idx="23218">
                  <c:v>-0.53000035438253601</c:v>
                </c:pt>
                <c:pt idx="23219">
                  <c:v>-0.52684355359289703</c:v>
                </c:pt>
                <c:pt idx="23220">
                  <c:v>-0.52710066362712304</c:v>
                </c:pt>
                <c:pt idx="23221">
                  <c:v>-0.52715365409775905</c:v>
                </c:pt>
                <c:pt idx="23222">
                  <c:v>-0.525952676576395</c:v>
                </c:pt>
                <c:pt idx="23223">
                  <c:v>-0.52635770220149403</c:v>
                </c:pt>
                <c:pt idx="23224">
                  <c:v>-0.52891985985988299</c:v>
                </c:pt>
                <c:pt idx="23225">
                  <c:v>-0.52952609580160004</c:v>
                </c:pt>
                <c:pt idx="23226">
                  <c:v>-0.52955919260096995</c:v>
                </c:pt>
                <c:pt idx="23227">
                  <c:v>-0.52529460927024696</c:v>
                </c:pt>
                <c:pt idx="23228">
                  <c:v>-0.51895524151069505</c:v>
                </c:pt>
                <c:pt idx="23229">
                  <c:v>-0.51613527959517502</c:v>
                </c:pt>
                <c:pt idx="23230">
                  <c:v>-0.51522899462639704</c:v>
                </c:pt>
                <c:pt idx="23231">
                  <c:v>-0.51303292924842403</c:v>
                </c:pt>
                <c:pt idx="23232">
                  <c:v>-0.51376218270166796</c:v>
                </c:pt>
                <c:pt idx="23233">
                  <c:v>-0.51736049192049904</c:v>
                </c:pt>
                <c:pt idx="23234">
                  <c:v>-0.51859469082637499</c:v>
                </c:pt>
                <c:pt idx="23235">
                  <c:v>-0.51912715533939002</c:v>
                </c:pt>
                <c:pt idx="23236">
                  <c:v>-0.51624950476048004</c:v>
                </c:pt>
                <c:pt idx="23237">
                  <c:v>-0.521024898416101</c:v>
                </c:pt>
                <c:pt idx="23238">
                  <c:v>-0.52168757303692803</c:v>
                </c:pt>
                <c:pt idx="23239">
                  <c:v>-0.51943197787789996</c:v>
                </c:pt>
                <c:pt idx="23240">
                  <c:v>-0.51996310037787896</c:v>
                </c:pt>
                <c:pt idx="23241">
                  <c:v>-0.52122830284400801</c:v>
                </c:pt>
                <c:pt idx="23242">
                  <c:v>-0.52114012462681103</c:v>
                </c:pt>
                <c:pt idx="23243">
                  <c:v>-0.51815026294173006</c:v>
                </c:pt>
                <c:pt idx="23244">
                  <c:v>-0.51673331532344902</c:v>
                </c:pt>
                <c:pt idx="23245">
                  <c:v>-0.51859695705223796</c:v>
                </c:pt>
                <c:pt idx="23246">
                  <c:v>-0.51943681994578095</c:v>
                </c:pt>
                <c:pt idx="23247">
                  <c:v>-0.51578921677247502</c:v>
                </c:pt>
                <c:pt idx="23248">
                  <c:v>-0.51549759654912397</c:v>
                </c:pt>
                <c:pt idx="23249">
                  <c:v>-0.51541495992600495</c:v>
                </c:pt>
                <c:pt idx="23250">
                  <c:v>-0.51362815618978097</c:v>
                </c:pt>
                <c:pt idx="23251">
                  <c:v>-0.51365967107579902</c:v>
                </c:pt>
                <c:pt idx="23252">
                  <c:v>-0.51384902677969502</c:v>
                </c:pt>
                <c:pt idx="23253">
                  <c:v>-0.51386636232785998</c:v>
                </c:pt>
                <c:pt idx="23254">
                  <c:v>-0.514261873553437</c:v>
                </c:pt>
                <c:pt idx="23255">
                  <c:v>-0.51258526153037498</c:v>
                </c:pt>
                <c:pt idx="23256">
                  <c:v>-0.51339927293861298</c:v>
                </c:pt>
                <c:pt idx="23257">
                  <c:v>-0.51306284161682902</c:v>
                </c:pt>
                <c:pt idx="23258">
                  <c:v>-0.51435506378442097</c:v>
                </c:pt>
                <c:pt idx="23259">
                  <c:v>-0.51375351098693001</c:v>
                </c:pt>
                <c:pt idx="23260">
                  <c:v>-0.51193182290228301</c:v>
                </c:pt>
                <c:pt idx="23261">
                  <c:v>-0.51413376500460095</c:v>
                </c:pt>
                <c:pt idx="23262">
                  <c:v>-0.51717399740752501</c:v>
                </c:pt>
                <c:pt idx="23263">
                  <c:v>-0.51549268849930696</c:v>
                </c:pt>
                <c:pt idx="23264">
                  <c:v>-0.51216277075468497</c:v>
                </c:pt>
                <c:pt idx="23265">
                  <c:v>-0.51078056619104395</c:v>
                </c:pt>
                <c:pt idx="23266">
                  <c:v>-0.50781106000576404</c:v>
                </c:pt>
                <c:pt idx="23267">
                  <c:v>-0.50506510127982496</c:v>
                </c:pt>
                <c:pt idx="23268">
                  <c:v>-0.50493393653866203</c:v>
                </c:pt>
                <c:pt idx="23269">
                  <c:v>-0.50252113453313996</c:v>
                </c:pt>
                <c:pt idx="23270">
                  <c:v>-0.49976773700097898</c:v>
                </c:pt>
                <c:pt idx="23271">
                  <c:v>-0.49879231361009602</c:v>
                </c:pt>
                <c:pt idx="23272">
                  <c:v>-0.49700132192629098</c:v>
                </c:pt>
                <c:pt idx="23273">
                  <c:v>-0.49389117419966</c:v>
                </c:pt>
                <c:pt idx="23274">
                  <c:v>-0.490055504201791</c:v>
                </c:pt>
                <c:pt idx="23275">
                  <c:v>-0.48755015486668102</c:v>
                </c:pt>
                <c:pt idx="23276">
                  <c:v>-0.485796778680196</c:v>
                </c:pt>
                <c:pt idx="23277">
                  <c:v>-0.48223967776183901</c:v>
                </c:pt>
                <c:pt idx="23278">
                  <c:v>-0.48177228224000102</c:v>
                </c:pt>
                <c:pt idx="23279">
                  <c:v>-0.48159339476131802</c:v>
                </c:pt>
                <c:pt idx="23280">
                  <c:v>-0.48277465354686899</c:v>
                </c:pt>
                <c:pt idx="23281">
                  <c:v>-0.48405054952320298</c:v>
                </c:pt>
                <c:pt idx="23282">
                  <c:v>-0.48144360520149099</c:v>
                </c:pt>
                <c:pt idx="23283">
                  <c:v>-0.47728073697015799</c:v>
                </c:pt>
                <c:pt idx="23284">
                  <c:v>-0.47632206475299199</c:v>
                </c:pt>
                <c:pt idx="23285">
                  <c:v>-0.47313130049570801</c:v>
                </c:pt>
                <c:pt idx="23286">
                  <c:v>-0.46646794492528398</c:v>
                </c:pt>
                <c:pt idx="23287">
                  <c:v>-0.467533814872439</c:v>
                </c:pt>
                <c:pt idx="23288">
                  <c:v>-0.47474875998011601</c:v>
                </c:pt>
                <c:pt idx="23289">
                  <c:v>-0.47883210769754198</c:v>
                </c:pt>
                <c:pt idx="23290">
                  <c:v>-0.48247350537493999</c:v>
                </c:pt>
                <c:pt idx="23291">
                  <c:v>-0.48612095303823799</c:v>
                </c:pt>
                <c:pt idx="23292">
                  <c:v>-0.48591604147716699</c:v>
                </c:pt>
                <c:pt idx="23293">
                  <c:v>-0.48564527480363001</c:v>
                </c:pt>
                <c:pt idx="23294">
                  <c:v>-0.48737354228364799</c:v>
                </c:pt>
                <c:pt idx="23295">
                  <c:v>-0.49096874878790597</c:v>
                </c:pt>
                <c:pt idx="23296">
                  <c:v>-0.489619415291002</c:v>
                </c:pt>
                <c:pt idx="23297">
                  <c:v>-0.48935570650178301</c:v>
                </c:pt>
                <c:pt idx="23298">
                  <c:v>-0.48576056602467999</c:v>
                </c:pt>
                <c:pt idx="23299">
                  <c:v>-0.48257357422909303</c:v>
                </c:pt>
                <c:pt idx="23300">
                  <c:v>-0.47962429103336002</c:v>
                </c:pt>
                <c:pt idx="23301">
                  <c:v>-0.475855928899932</c:v>
                </c:pt>
                <c:pt idx="23302">
                  <c:v>-0.47301905891543999</c:v>
                </c:pt>
                <c:pt idx="23303">
                  <c:v>-0.47465755586688302</c:v>
                </c:pt>
                <c:pt idx="23304">
                  <c:v>-0.474261172684322</c:v>
                </c:pt>
                <c:pt idx="23305">
                  <c:v>-0.47420332667479598</c:v>
                </c:pt>
                <c:pt idx="23306">
                  <c:v>-0.47106635102107902</c:v>
                </c:pt>
                <c:pt idx="23307">
                  <c:v>-0.468340217615974</c:v>
                </c:pt>
                <c:pt idx="23308">
                  <c:v>-0.46704401494446302</c:v>
                </c:pt>
                <c:pt idx="23309">
                  <c:v>-0.465040005857702</c:v>
                </c:pt>
                <c:pt idx="23310">
                  <c:v>-0.46220074268774097</c:v>
                </c:pt>
                <c:pt idx="23311">
                  <c:v>-0.45843822096014702</c:v>
                </c:pt>
                <c:pt idx="23312">
                  <c:v>-0.45802706600272802</c:v>
                </c:pt>
                <c:pt idx="23313">
                  <c:v>-0.45707255122405799</c:v>
                </c:pt>
                <c:pt idx="23314">
                  <c:v>-0.45626749109422299</c:v>
                </c:pt>
                <c:pt idx="23315">
                  <c:v>-0.45434592117101102</c:v>
                </c:pt>
                <c:pt idx="23316">
                  <c:v>-0.45364923251849998</c:v>
                </c:pt>
                <c:pt idx="23317">
                  <c:v>-0.45748175682990599</c:v>
                </c:pt>
                <c:pt idx="23318">
                  <c:v>-0.46191675566995999</c:v>
                </c:pt>
                <c:pt idx="23319">
                  <c:v>-0.46523684968036599</c:v>
                </c:pt>
                <c:pt idx="23320">
                  <c:v>-0.46561042790955298</c:v>
                </c:pt>
                <c:pt idx="23321">
                  <c:v>-0.46289598865484999</c:v>
                </c:pt>
                <c:pt idx="23322">
                  <c:v>-0.46412193081823699</c:v>
                </c:pt>
                <c:pt idx="23323">
                  <c:v>-0.46471169949773999</c:v>
                </c:pt>
                <c:pt idx="23324">
                  <c:v>-0.46286237342869102</c:v>
                </c:pt>
                <c:pt idx="23325">
                  <c:v>-0.46184866283772402</c:v>
                </c:pt>
                <c:pt idx="23326">
                  <c:v>-0.46326752604954802</c:v>
                </c:pt>
                <c:pt idx="23327">
                  <c:v>-0.46491180480597899</c:v>
                </c:pt>
                <c:pt idx="23328">
                  <c:v>-0.46790122618966701</c:v>
                </c:pt>
                <c:pt idx="23329">
                  <c:v>-0.47121050331389802</c:v>
                </c:pt>
                <c:pt idx="23330">
                  <c:v>-0.47116216387286097</c:v>
                </c:pt>
                <c:pt idx="23331">
                  <c:v>-0.47382861340781801</c:v>
                </c:pt>
                <c:pt idx="23332">
                  <c:v>-0.47604718332672702</c:v>
                </c:pt>
                <c:pt idx="23333">
                  <c:v>-0.478574204197173</c:v>
                </c:pt>
                <c:pt idx="23334">
                  <c:v>-0.48265511044243598</c:v>
                </c:pt>
                <c:pt idx="23335">
                  <c:v>-0.48401312743132502</c:v>
                </c:pt>
                <c:pt idx="23336">
                  <c:v>-0.48256599053235</c:v>
                </c:pt>
                <c:pt idx="23337">
                  <c:v>-0.47962984674006698</c:v>
                </c:pt>
                <c:pt idx="23338">
                  <c:v>-0.47886344943896098</c:v>
                </c:pt>
                <c:pt idx="23339">
                  <c:v>-0.47599504162548101</c:v>
                </c:pt>
                <c:pt idx="23340">
                  <c:v>-0.47263988757046599</c:v>
                </c:pt>
                <c:pt idx="23341">
                  <c:v>-0.47589548672036103</c:v>
                </c:pt>
                <c:pt idx="23342">
                  <c:v>-0.47976104940255399</c:v>
                </c:pt>
                <c:pt idx="23343">
                  <c:v>-0.47860412181677198</c:v>
                </c:pt>
                <c:pt idx="23344">
                  <c:v>-0.47727544032306901</c:v>
                </c:pt>
                <c:pt idx="23345">
                  <c:v>-0.480579206677333</c:v>
                </c:pt>
                <c:pt idx="23346">
                  <c:v>-0.48235448483722998</c:v>
                </c:pt>
                <c:pt idx="23347">
                  <c:v>-0.48495266587096297</c:v>
                </c:pt>
                <c:pt idx="23348">
                  <c:v>-0.48440680037717199</c:v>
                </c:pt>
                <c:pt idx="23349">
                  <c:v>-0.48317363677881497</c:v>
                </c:pt>
                <c:pt idx="23350">
                  <c:v>-0.48241663218118402</c:v>
                </c:pt>
                <c:pt idx="23351">
                  <c:v>-0.482751691859448</c:v>
                </c:pt>
                <c:pt idx="23352">
                  <c:v>-0.486869004009861</c:v>
                </c:pt>
                <c:pt idx="23353">
                  <c:v>-0.488690439355423</c:v>
                </c:pt>
                <c:pt idx="23354">
                  <c:v>-0.48812314883895103</c:v>
                </c:pt>
                <c:pt idx="23355">
                  <c:v>-0.487451414688365</c:v>
                </c:pt>
                <c:pt idx="23356">
                  <c:v>-0.48767173963204802</c:v>
                </c:pt>
                <c:pt idx="23357">
                  <c:v>-0.48758923992647801</c:v>
                </c:pt>
                <c:pt idx="23358">
                  <c:v>-0.48847874438519001</c:v>
                </c:pt>
                <c:pt idx="23359">
                  <c:v>-0.49476020894328998</c:v>
                </c:pt>
                <c:pt idx="23360">
                  <c:v>-0.49593070796851102</c:v>
                </c:pt>
                <c:pt idx="23361">
                  <c:v>-0.497011580949902</c:v>
                </c:pt>
                <c:pt idx="23362">
                  <c:v>-0.49810160772392398</c:v>
                </c:pt>
                <c:pt idx="23363">
                  <c:v>-0.50033588396845996</c:v>
                </c:pt>
                <c:pt idx="23364">
                  <c:v>-0.50153818318645405</c:v>
                </c:pt>
                <c:pt idx="23365">
                  <c:v>-0.49931278758015202</c:v>
                </c:pt>
                <c:pt idx="23366">
                  <c:v>-0.50277913821537301</c:v>
                </c:pt>
                <c:pt idx="23367">
                  <c:v>-0.50545100407293797</c:v>
                </c:pt>
                <c:pt idx="23368">
                  <c:v>-0.50609800403560701</c:v>
                </c:pt>
                <c:pt idx="23369">
                  <c:v>-0.50431657590553403</c:v>
                </c:pt>
                <c:pt idx="23370">
                  <c:v>-0.50098745684206802</c:v>
                </c:pt>
                <c:pt idx="23371">
                  <c:v>-0.49822010143034801</c:v>
                </c:pt>
                <c:pt idx="23372">
                  <c:v>-0.49769927163106298</c:v>
                </c:pt>
                <c:pt idx="23373">
                  <c:v>-0.49769445158477699</c:v>
                </c:pt>
                <c:pt idx="23374">
                  <c:v>-0.500190551679907</c:v>
                </c:pt>
                <c:pt idx="23375">
                  <c:v>-0.50031493543590899</c:v>
                </c:pt>
                <c:pt idx="23376">
                  <c:v>-0.50008092561677098</c:v>
                </c:pt>
                <c:pt idx="23377">
                  <c:v>-0.497789040223381</c:v>
                </c:pt>
                <c:pt idx="23378">
                  <c:v>-0.496064888567332</c:v>
                </c:pt>
                <c:pt idx="23379">
                  <c:v>-0.49639456125367998</c:v>
                </c:pt>
                <c:pt idx="23380">
                  <c:v>-0.49566600780644798</c:v>
                </c:pt>
                <c:pt idx="23381">
                  <c:v>-0.49673745098181099</c:v>
                </c:pt>
                <c:pt idx="23382">
                  <c:v>-0.499453955950315</c:v>
                </c:pt>
                <c:pt idx="23383">
                  <c:v>-0.50027022526444398</c:v>
                </c:pt>
                <c:pt idx="23384">
                  <c:v>-0.50102539684928604</c:v>
                </c:pt>
                <c:pt idx="23385">
                  <c:v>-0.50150623910542402</c:v>
                </c:pt>
                <c:pt idx="23386">
                  <c:v>-0.49995330838248703</c:v>
                </c:pt>
                <c:pt idx="23387">
                  <c:v>-0.50037788952931805</c:v>
                </c:pt>
                <c:pt idx="23388">
                  <c:v>-0.50076772796120295</c:v>
                </c:pt>
                <c:pt idx="23389">
                  <c:v>-0.50157185046703001</c:v>
                </c:pt>
                <c:pt idx="23390">
                  <c:v>-0.50256856190756505</c:v>
                </c:pt>
                <c:pt idx="23391">
                  <c:v>-0.506317831723606</c:v>
                </c:pt>
                <c:pt idx="23392">
                  <c:v>-0.50728183620381595</c:v>
                </c:pt>
                <c:pt idx="23393">
                  <c:v>-0.51065233085392903</c:v>
                </c:pt>
                <c:pt idx="23394">
                  <c:v>-0.51331452972746605</c:v>
                </c:pt>
                <c:pt idx="23395">
                  <c:v>-0.51746067612731295</c:v>
                </c:pt>
                <c:pt idx="23396">
                  <c:v>-0.51948216284941395</c:v>
                </c:pt>
                <c:pt idx="23397">
                  <c:v>-0.51774545242079695</c:v>
                </c:pt>
                <c:pt idx="23398">
                  <c:v>-0.516374174916165</c:v>
                </c:pt>
                <c:pt idx="23399">
                  <c:v>-0.51505511036739904</c:v>
                </c:pt>
                <c:pt idx="23400">
                  <c:v>-0.51637611743768697</c:v>
                </c:pt>
                <c:pt idx="23401">
                  <c:v>-0.51630482350489604</c:v>
                </c:pt>
                <c:pt idx="23402">
                  <c:v>-0.52391616491610105</c:v>
                </c:pt>
                <c:pt idx="23403">
                  <c:v>-0.52837570341159701</c:v>
                </c:pt>
                <c:pt idx="23404">
                  <c:v>-0.523916273063605</c:v>
                </c:pt>
                <c:pt idx="23405">
                  <c:v>-0.51790899121371503</c:v>
                </c:pt>
                <c:pt idx="23406">
                  <c:v>-0.51595690190131904</c:v>
                </c:pt>
                <c:pt idx="23407">
                  <c:v>-0.51102162011798602</c:v>
                </c:pt>
                <c:pt idx="23408">
                  <c:v>-0.50383850525568596</c:v>
                </c:pt>
                <c:pt idx="23409">
                  <c:v>-0.50408885734751097</c:v>
                </c:pt>
                <c:pt idx="23410">
                  <c:v>-0.51142262698073104</c:v>
                </c:pt>
                <c:pt idx="23411">
                  <c:v>-0.51303233619563504</c:v>
                </c:pt>
                <c:pt idx="23412">
                  <c:v>-0.50675161093511101</c:v>
                </c:pt>
                <c:pt idx="23413">
                  <c:v>-0.51154870206454395</c:v>
                </c:pt>
                <c:pt idx="23414">
                  <c:v>-0.53566632745722098</c:v>
                </c:pt>
                <c:pt idx="23415">
                  <c:v>-0.54604686575393602</c:v>
                </c:pt>
                <c:pt idx="23416">
                  <c:v>-0.55520399193952097</c:v>
                </c:pt>
                <c:pt idx="23417">
                  <c:v>-0.55784069212876297</c:v>
                </c:pt>
                <c:pt idx="23418">
                  <c:v>-0.53568808041674698</c:v>
                </c:pt>
                <c:pt idx="23419">
                  <c:v>-0.49469119429420499</c:v>
                </c:pt>
                <c:pt idx="23420">
                  <c:v>-0.49089367367554299</c:v>
                </c:pt>
                <c:pt idx="23421">
                  <c:v>-0.53424556925449396</c:v>
                </c:pt>
                <c:pt idx="23422">
                  <c:v>-0.57664310623667303</c:v>
                </c:pt>
                <c:pt idx="23423">
                  <c:v>-0.52111556169018003</c:v>
                </c:pt>
                <c:pt idx="23424">
                  <c:v>-0.44368509947059898</c:v>
                </c:pt>
                <c:pt idx="23425">
                  <c:v>-0.44906832840121003</c:v>
                </c:pt>
                <c:pt idx="23426">
                  <c:v>-0.53341853244924597</c:v>
                </c:pt>
                <c:pt idx="23427">
                  <c:v>-0.60166521995364497</c:v>
                </c:pt>
                <c:pt idx="23428">
                  <c:v>-0.53876331321365001</c:v>
                </c:pt>
                <c:pt idx="23429">
                  <c:v>-0.41299698844454702</c:v>
                </c:pt>
                <c:pt idx="23430">
                  <c:v>-0.41102951068720001</c:v>
                </c:pt>
                <c:pt idx="23431">
                  <c:v>-0.53783943021187497</c:v>
                </c:pt>
                <c:pt idx="23432">
                  <c:v>-0.62198814159023597</c:v>
                </c:pt>
                <c:pt idx="23433">
                  <c:v>-0.56759235764314997</c:v>
                </c:pt>
                <c:pt idx="23434">
                  <c:v>-0.47410960520795697</c:v>
                </c:pt>
                <c:pt idx="23435">
                  <c:v>-0.46696256531640701</c:v>
                </c:pt>
                <c:pt idx="23436">
                  <c:v>-0.53600005510028803</c:v>
                </c:pt>
                <c:pt idx="23437">
                  <c:v>-0.56516867897963097</c:v>
                </c:pt>
                <c:pt idx="23438">
                  <c:v>-0.52760018262335895</c:v>
                </c:pt>
                <c:pt idx="23439">
                  <c:v>-0.49765845832047201</c:v>
                </c:pt>
                <c:pt idx="23440">
                  <c:v>-0.50321831830069597</c:v>
                </c:pt>
                <c:pt idx="23441">
                  <c:v>-0.50248328391623398</c:v>
                </c:pt>
                <c:pt idx="23442">
                  <c:v>-0.48047995977762498</c:v>
                </c:pt>
                <c:pt idx="23443">
                  <c:v>-0.48868766169357503</c:v>
                </c:pt>
                <c:pt idx="23444">
                  <c:v>-0.53625311799711906</c:v>
                </c:pt>
                <c:pt idx="23445">
                  <c:v>-0.53697565825552795</c:v>
                </c:pt>
                <c:pt idx="23446">
                  <c:v>-0.47218769617319301</c:v>
                </c:pt>
                <c:pt idx="23447">
                  <c:v>-0.44933730053312998</c:v>
                </c:pt>
                <c:pt idx="23448">
                  <c:v>-0.50660705464594002</c:v>
                </c:pt>
                <c:pt idx="23449">
                  <c:v>-0.56679533774706603</c:v>
                </c:pt>
                <c:pt idx="23450">
                  <c:v>-0.55411860885425301</c:v>
                </c:pt>
                <c:pt idx="23451">
                  <c:v>-0.52321813884555002</c:v>
                </c:pt>
                <c:pt idx="23452">
                  <c:v>-0.54525923907158302</c:v>
                </c:pt>
                <c:pt idx="23453">
                  <c:v>-0.62991146331143</c:v>
                </c:pt>
                <c:pt idx="23454">
                  <c:v>-0.67761639918114702</c:v>
                </c:pt>
                <c:pt idx="23455">
                  <c:v>-0.63547606412532698</c:v>
                </c:pt>
                <c:pt idx="23456">
                  <c:v>-0.60218581542937899</c:v>
                </c:pt>
                <c:pt idx="23457">
                  <c:v>-0.67213899147452505</c:v>
                </c:pt>
                <c:pt idx="23458">
                  <c:v>-0.77977326453293405</c:v>
                </c:pt>
                <c:pt idx="23459">
                  <c:v>-0.74879925275035897</c:v>
                </c:pt>
                <c:pt idx="23460">
                  <c:v>-0.62380969319605095</c:v>
                </c:pt>
                <c:pt idx="23461">
                  <c:v>-0.64007307428153104</c:v>
                </c:pt>
                <c:pt idx="23462">
                  <c:v>-0.78006191378216205</c:v>
                </c:pt>
                <c:pt idx="23463">
                  <c:v>-0.80751912319965402</c:v>
                </c:pt>
                <c:pt idx="23464">
                  <c:v>-0.68564074785922402</c:v>
                </c:pt>
                <c:pt idx="23465">
                  <c:v>-0.64285648494305203</c:v>
                </c:pt>
                <c:pt idx="23466">
                  <c:v>-0.73420882475892302</c:v>
                </c:pt>
                <c:pt idx="23467">
                  <c:v>-0.80275866866847401</c:v>
                </c:pt>
                <c:pt idx="23468">
                  <c:v>-0.70986952355724497</c:v>
                </c:pt>
                <c:pt idx="23469">
                  <c:v>-0.58636165850839395</c:v>
                </c:pt>
                <c:pt idx="23470">
                  <c:v>-0.55674896208051905</c:v>
                </c:pt>
                <c:pt idx="23471">
                  <c:v>-0.64471721559598905</c:v>
                </c:pt>
                <c:pt idx="23472">
                  <c:v>-0.72310017049900899</c:v>
                </c:pt>
                <c:pt idx="23473">
                  <c:v>-0.66941127429339498</c:v>
                </c:pt>
                <c:pt idx="23474">
                  <c:v>-0.51219524438906205</c:v>
                </c:pt>
                <c:pt idx="23475">
                  <c:v>-0.47204313565413197</c:v>
                </c:pt>
                <c:pt idx="23476">
                  <c:v>-0.59101778832044205</c:v>
                </c:pt>
                <c:pt idx="23477">
                  <c:v>-0.658691478637081</c:v>
                </c:pt>
                <c:pt idx="23478">
                  <c:v>-0.53713274505500397</c:v>
                </c:pt>
                <c:pt idx="23479">
                  <c:v>-0.416145838311479</c:v>
                </c:pt>
                <c:pt idx="23480">
                  <c:v>-0.484585484660982</c:v>
                </c:pt>
                <c:pt idx="23481">
                  <c:v>-0.60936024217642104</c:v>
                </c:pt>
                <c:pt idx="23482">
                  <c:v>-0.57850478681439199</c:v>
                </c:pt>
                <c:pt idx="23483">
                  <c:v>-0.43148014746327501</c:v>
                </c:pt>
                <c:pt idx="23484">
                  <c:v>-0.34406547761585599</c:v>
                </c:pt>
                <c:pt idx="23485">
                  <c:v>-0.378347691851047</c:v>
                </c:pt>
                <c:pt idx="23486">
                  <c:v>-0.44575428767689101</c:v>
                </c:pt>
                <c:pt idx="23487">
                  <c:v>-0.445762724089377</c:v>
                </c:pt>
                <c:pt idx="23488">
                  <c:v>-0.35919331810788402</c:v>
                </c:pt>
                <c:pt idx="23489">
                  <c:v>-0.29345930992667402</c:v>
                </c:pt>
                <c:pt idx="23490">
                  <c:v>-0.31106243103425801</c:v>
                </c:pt>
                <c:pt idx="23491">
                  <c:v>-0.35425264132041401</c:v>
                </c:pt>
                <c:pt idx="23492">
                  <c:v>-0.35563591674227202</c:v>
                </c:pt>
                <c:pt idx="23493">
                  <c:v>-0.32200016028502798</c:v>
                </c:pt>
                <c:pt idx="23494">
                  <c:v>-0.27557618455759297</c:v>
                </c:pt>
                <c:pt idx="23495">
                  <c:v>-0.25407695304164601</c:v>
                </c:pt>
                <c:pt idx="23496">
                  <c:v>-0.304154519831769</c:v>
                </c:pt>
                <c:pt idx="23497">
                  <c:v>-0.33702634781241098</c:v>
                </c:pt>
                <c:pt idx="23498">
                  <c:v>-0.25699228778336097</c:v>
                </c:pt>
                <c:pt idx="23499">
                  <c:v>-0.13938045712075101</c:v>
                </c:pt>
                <c:pt idx="23500">
                  <c:v>-0.17011852695804899</c:v>
                </c:pt>
                <c:pt idx="23501">
                  <c:v>-0.28113588607814599</c:v>
                </c:pt>
                <c:pt idx="23502">
                  <c:v>-0.259357926744826</c:v>
                </c:pt>
                <c:pt idx="23503">
                  <c:v>-0.122897437999057</c:v>
                </c:pt>
                <c:pt idx="23504">
                  <c:v>-4.8007660939674603E-2</c:v>
                </c:pt>
                <c:pt idx="23505">
                  <c:v>-0.132578923422045</c:v>
                </c:pt>
                <c:pt idx="23506">
                  <c:v>-0.23444541597495999</c:v>
                </c:pt>
                <c:pt idx="23507">
                  <c:v>-0.19579747626778499</c:v>
                </c:pt>
                <c:pt idx="23508">
                  <c:v>-5.53455416269912E-2</c:v>
                </c:pt>
                <c:pt idx="23509">
                  <c:v>-4.3576300199958899E-3</c:v>
                </c:pt>
                <c:pt idx="23510">
                  <c:v>-0.103601881272368</c:v>
                </c:pt>
                <c:pt idx="23511">
                  <c:v>-0.16476052287097701</c:v>
                </c:pt>
                <c:pt idx="23512">
                  <c:v>-7.5807445396208095E-2</c:v>
                </c:pt>
                <c:pt idx="23513">
                  <c:v>3.03994249603079E-2</c:v>
                </c:pt>
                <c:pt idx="23514">
                  <c:v>8.7819179584727094E-3</c:v>
                </c:pt>
                <c:pt idx="23515">
                  <c:v>-8.1488273026763994E-2</c:v>
                </c:pt>
                <c:pt idx="23516">
                  <c:v>-6.4157470927909799E-2</c:v>
                </c:pt>
                <c:pt idx="23517">
                  <c:v>5.8103443959623698E-2</c:v>
                </c:pt>
                <c:pt idx="23518">
                  <c:v>0.106890416609317</c:v>
                </c:pt>
                <c:pt idx="23519">
                  <c:v>2.7269579249164601E-2</c:v>
                </c:pt>
                <c:pt idx="23520">
                  <c:v>-3.2263050831460298E-2</c:v>
                </c:pt>
                <c:pt idx="23521">
                  <c:v>1.15255444902544E-2</c:v>
                </c:pt>
                <c:pt idx="23522">
                  <c:v>6.7446955492812294E-2</c:v>
                </c:pt>
                <c:pt idx="23523">
                  <c:v>8.7405023022725403E-2</c:v>
                </c:pt>
                <c:pt idx="23524">
                  <c:v>9.86069806084231E-2</c:v>
                </c:pt>
                <c:pt idx="23525">
                  <c:v>6.1188690779758297E-2</c:v>
                </c:pt>
                <c:pt idx="23526">
                  <c:v>-2.6753458306274E-2</c:v>
                </c:pt>
                <c:pt idx="23527">
                  <c:v>-4.2664846530726601E-2</c:v>
                </c:pt>
                <c:pt idx="23528">
                  <c:v>2.3371327766596998E-2</c:v>
                </c:pt>
                <c:pt idx="23529">
                  <c:v>-1.0605855090943801E-3</c:v>
                </c:pt>
                <c:pt idx="23530">
                  <c:v>-0.116311945950911</c:v>
                </c:pt>
                <c:pt idx="23531">
                  <c:v>-0.155951114535298</c:v>
                </c:pt>
                <c:pt idx="23532">
                  <c:v>-0.106970100468515</c:v>
                </c:pt>
                <c:pt idx="23533">
                  <c:v>-0.10671515704882401</c:v>
                </c:pt>
                <c:pt idx="23534">
                  <c:v>-0.18858821178343901</c:v>
                </c:pt>
                <c:pt idx="23535">
                  <c:v>-0.26374002787420597</c:v>
                </c:pt>
                <c:pt idx="23536">
                  <c:v>-0.26274456381801697</c:v>
                </c:pt>
                <c:pt idx="23537">
                  <c:v>-0.22922105769526899</c:v>
                </c:pt>
                <c:pt idx="23538">
                  <c:v>-0.21406154805202901</c:v>
                </c:pt>
                <c:pt idx="23539">
                  <c:v>-0.24103149903780199</c:v>
                </c:pt>
                <c:pt idx="23540">
                  <c:v>-0.303502833740878</c:v>
                </c:pt>
                <c:pt idx="23541">
                  <c:v>-0.33115620719115602</c:v>
                </c:pt>
                <c:pt idx="23542">
                  <c:v>-0.32018054169412802</c:v>
                </c:pt>
                <c:pt idx="23543">
                  <c:v>-0.31234359527428501</c:v>
                </c:pt>
                <c:pt idx="23544">
                  <c:v>-0.33886295826181301</c:v>
                </c:pt>
                <c:pt idx="23545">
                  <c:v>-0.36573199703971598</c:v>
                </c:pt>
                <c:pt idx="23546">
                  <c:v>-0.35161804125124202</c:v>
                </c:pt>
                <c:pt idx="23547">
                  <c:v>-0.30532771903341399</c:v>
                </c:pt>
                <c:pt idx="23548">
                  <c:v>-0.298479709704906</c:v>
                </c:pt>
                <c:pt idx="23549">
                  <c:v>-0.32357618229264001</c:v>
                </c:pt>
                <c:pt idx="23550">
                  <c:v>-0.313747514700708</c:v>
                </c:pt>
                <c:pt idx="23551">
                  <c:v>-0.26286169621337702</c:v>
                </c:pt>
                <c:pt idx="23552">
                  <c:v>-0.23231690837025101</c:v>
                </c:pt>
                <c:pt idx="23553">
                  <c:v>-0.23695831912533499</c:v>
                </c:pt>
                <c:pt idx="23554">
                  <c:v>-0.243951735545408</c:v>
                </c:pt>
                <c:pt idx="23555">
                  <c:v>-0.22882027085523701</c:v>
                </c:pt>
                <c:pt idx="23556">
                  <c:v>-0.18878783968995</c:v>
                </c:pt>
                <c:pt idx="23557">
                  <c:v>-0.17748125024564801</c:v>
                </c:pt>
                <c:pt idx="23558">
                  <c:v>-0.22971368603242501</c:v>
                </c:pt>
                <c:pt idx="23559">
                  <c:v>-0.246632899192434</c:v>
                </c:pt>
                <c:pt idx="23560">
                  <c:v>-0.18064363327260899</c:v>
                </c:pt>
                <c:pt idx="23561">
                  <c:v>-0.16647637396727</c:v>
                </c:pt>
                <c:pt idx="23562">
                  <c:v>-0.20769647995103899</c:v>
                </c:pt>
                <c:pt idx="23563">
                  <c:v>-0.21096628366026901</c:v>
                </c:pt>
                <c:pt idx="23564">
                  <c:v>-0.18546788166824499</c:v>
                </c:pt>
                <c:pt idx="23565">
                  <c:v>-0.18127876223533601</c:v>
                </c:pt>
                <c:pt idx="23566">
                  <c:v>-0.20533048316559599</c:v>
                </c:pt>
                <c:pt idx="23567">
                  <c:v>-0.20805946577621601</c:v>
                </c:pt>
                <c:pt idx="23568">
                  <c:v>-0.18594059683283601</c:v>
                </c:pt>
                <c:pt idx="23569">
                  <c:v>-0.16227979025973099</c:v>
                </c:pt>
                <c:pt idx="23570">
                  <c:v>-0.173235563777666</c:v>
                </c:pt>
                <c:pt idx="23571">
                  <c:v>-0.19588050882992999</c:v>
                </c:pt>
                <c:pt idx="23572">
                  <c:v>-0.179010083227581</c:v>
                </c:pt>
                <c:pt idx="23573">
                  <c:v>-0.132586994275641</c:v>
                </c:pt>
                <c:pt idx="23574">
                  <c:v>-0.114601432824883</c:v>
                </c:pt>
                <c:pt idx="23575">
                  <c:v>-0.12529547354770901</c:v>
                </c:pt>
                <c:pt idx="23576">
                  <c:v>-0.144495443651663</c:v>
                </c:pt>
                <c:pt idx="23577">
                  <c:v>-0.13381730354660701</c:v>
                </c:pt>
                <c:pt idx="23578">
                  <c:v>-8.6139444276511698E-2</c:v>
                </c:pt>
                <c:pt idx="23579">
                  <c:v>-4.0301854559061198E-2</c:v>
                </c:pt>
                <c:pt idx="23580">
                  <c:v>-7.0302909344917397E-2</c:v>
                </c:pt>
                <c:pt idx="23581">
                  <c:v>-7.6838297282961293E-2</c:v>
                </c:pt>
                <c:pt idx="23582">
                  <c:v>-6.68022765742648E-3</c:v>
                </c:pt>
                <c:pt idx="23583">
                  <c:v>4.5070900350537998E-2</c:v>
                </c:pt>
                <c:pt idx="23584">
                  <c:v>2.7432100769786399E-2</c:v>
                </c:pt>
                <c:pt idx="23585">
                  <c:v>1.07256807151401E-2</c:v>
                </c:pt>
                <c:pt idx="23586">
                  <c:v>4.2324546450572598E-2</c:v>
                </c:pt>
                <c:pt idx="23587">
                  <c:v>9.2580789047616394E-2</c:v>
                </c:pt>
                <c:pt idx="23588">
                  <c:v>0.101102270983702</c:v>
                </c:pt>
                <c:pt idx="23589">
                  <c:v>8.6800167778974896E-2</c:v>
                </c:pt>
                <c:pt idx="23590">
                  <c:v>0.114416370452218</c:v>
                </c:pt>
                <c:pt idx="23591">
                  <c:v>0.15745758541596899</c:v>
                </c:pt>
                <c:pt idx="23592">
                  <c:v>0.12511352360168301</c:v>
                </c:pt>
                <c:pt idx="23593">
                  <c:v>9.1526869072495701E-2</c:v>
                </c:pt>
                <c:pt idx="23594">
                  <c:v>0.15048359078146201</c:v>
                </c:pt>
                <c:pt idx="23595">
                  <c:v>0.19073906145331401</c:v>
                </c:pt>
                <c:pt idx="23596">
                  <c:v>0.18375861846129701</c:v>
                </c:pt>
                <c:pt idx="23597">
                  <c:v>0.19585829294159399</c:v>
                </c:pt>
                <c:pt idx="23598">
                  <c:v>0.202069521823901</c:v>
                </c:pt>
                <c:pt idx="23599">
                  <c:v>0.184726665796418</c:v>
                </c:pt>
                <c:pt idx="23600">
                  <c:v>0.17159710300234099</c:v>
                </c:pt>
                <c:pt idx="23601">
                  <c:v>0.16505162071283</c:v>
                </c:pt>
                <c:pt idx="23602">
                  <c:v>0.163294214561403</c:v>
                </c:pt>
                <c:pt idx="23603">
                  <c:v>0.16542975530184301</c:v>
                </c:pt>
                <c:pt idx="23604">
                  <c:v>0.15529957968070099</c:v>
                </c:pt>
                <c:pt idx="23605">
                  <c:v>0.14001672011892199</c:v>
                </c:pt>
                <c:pt idx="23606">
                  <c:v>0.137926025580071</c:v>
                </c:pt>
                <c:pt idx="23607">
                  <c:v>0.12343992545433401</c:v>
                </c:pt>
                <c:pt idx="23608">
                  <c:v>0.108591807175315</c:v>
                </c:pt>
                <c:pt idx="23609">
                  <c:v>0.123045070228784</c:v>
                </c:pt>
                <c:pt idx="23610">
                  <c:v>0.14895916654482699</c:v>
                </c:pt>
                <c:pt idx="23611">
                  <c:v>0.16743163150965701</c:v>
                </c:pt>
                <c:pt idx="23612">
                  <c:v>0.152767023882034</c:v>
                </c:pt>
                <c:pt idx="23613">
                  <c:v>0.12237386361550701</c:v>
                </c:pt>
                <c:pt idx="23614">
                  <c:v>0.13147468190015801</c:v>
                </c:pt>
                <c:pt idx="23615">
                  <c:v>0.15621514772912801</c:v>
                </c:pt>
                <c:pt idx="23616">
                  <c:v>0.15608267578167501</c:v>
                </c:pt>
                <c:pt idx="23617">
                  <c:v>0.111101981006029</c:v>
                </c:pt>
                <c:pt idx="23618">
                  <c:v>8.9309216901909794E-2</c:v>
                </c:pt>
                <c:pt idx="23619">
                  <c:v>0.13400412447145901</c:v>
                </c:pt>
                <c:pt idx="23620">
                  <c:v>0.184299367625541</c:v>
                </c:pt>
                <c:pt idx="23621">
                  <c:v>0.13530118024561899</c:v>
                </c:pt>
                <c:pt idx="23622">
                  <c:v>5.6126604181159202E-2</c:v>
                </c:pt>
                <c:pt idx="23623">
                  <c:v>8.3958189492520305E-2</c:v>
                </c:pt>
                <c:pt idx="23624">
                  <c:v>0.116901602797554</c:v>
                </c:pt>
                <c:pt idx="23625">
                  <c:v>4.3384224583263603E-2</c:v>
                </c:pt>
                <c:pt idx="23626">
                  <c:v>-1.85071346608651E-2</c:v>
                </c:pt>
                <c:pt idx="23627">
                  <c:v>1.9691406487140701E-2</c:v>
                </c:pt>
                <c:pt idx="23628">
                  <c:v>3.5143378445468401E-2</c:v>
                </c:pt>
                <c:pt idx="23629">
                  <c:v>-4.0159244081507901E-2</c:v>
                </c:pt>
                <c:pt idx="23630">
                  <c:v>-0.12389449581488</c:v>
                </c:pt>
                <c:pt idx="23631">
                  <c:v>-0.143263270393163</c:v>
                </c:pt>
                <c:pt idx="23632">
                  <c:v>-0.141224042672149</c:v>
                </c:pt>
                <c:pt idx="23633">
                  <c:v>-0.15815679011001199</c:v>
                </c:pt>
                <c:pt idx="23634">
                  <c:v>-0.17823254076037601</c:v>
                </c:pt>
                <c:pt idx="23635">
                  <c:v>-0.19829567470620099</c:v>
                </c:pt>
                <c:pt idx="23636">
                  <c:v>-0.23794984339011099</c:v>
                </c:pt>
                <c:pt idx="23637">
                  <c:v>-0.26683052049506201</c:v>
                </c:pt>
                <c:pt idx="23638">
                  <c:v>-0.27001120421090202</c:v>
                </c:pt>
                <c:pt idx="23639">
                  <c:v>-0.270690069901036</c:v>
                </c:pt>
                <c:pt idx="23640">
                  <c:v>-0.29803570215943798</c:v>
                </c:pt>
                <c:pt idx="23641">
                  <c:v>-0.34060015857067999</c:v>
                </c:pt>
                <c:pt idx="23642">
                  <c:v>-0.34695495194790699</c:v>
                </c:pt>
                <c:pt idx="23643">
                  <c:v>-0.36658172431276598</c:v>
                </c:pt>
                <c:pt idx="23644">
                  <c:v>-0.425630294540155</c:v>
                </c:pt>
                <c:pt idx="23645">
                  <c:v>-0.46540182166944499</c:v>
                </c:pt>
                <c:pt idx="23646">
                  <c:v>-0.44359359376380703</c:v>
                </c:pt>
                <c:pt idx="23647">
                  <c:v>-0.420285281432484</c:v>
                </c:pt>
                <c:pt idx="23648">
                  <c:v>-0.46360099650479403</c:v>
                </c:pt>
                <c:pt idx="23649">
                  <c:v>-0.49374433777910498</c:v>
                </c:pt>
                <c:pt idx="23650">
                  <c:v>-0.46406176201162402</c:v>
                </c:pt>
                <c:pt idx="23651">
                  <c:v>-0.44758763495894899</c:v>
                </c:pt>
                <c:pt idx="23652">
                  <c:v>-0.466679440526093</c:v>
                </c:pt>
                <c:pt idx="23653">
                  <c:v>-0.44423688363784197</c:v>
                </c:pt>
                <c:pt idx="23654">
                  <c:v>-0.43606736637872201</c:v>
                </c:pt>
                <c:pt idx="23655">
                  <c:v>-0.47884482047160698</c:v>
                </c:pt>
                <c:pt idx="23656">
                  <c:v>-0.50830448150926999</c:v>
                </c:pt>
                <c:pt idx="23657">
                  <c:v>-0.486424292514755</c:v>
                </c:pt>
                <c:pt idx="23658">
                  <c:v>-0.48868248602178699</c:v>
                </c:pt>
                <c:pt idx="23659">
                  <c:v>-0.55432225791454903</c:v>
                </c:pt>
                <c:pt idx="23660">
                  <c:v>-0.61136927604809399</c:v>
                </c:pt>
                <c:pt idx="23661">
                  <c:v>-0.60146300848788303</c:v>
                </c:pt>
                <c:pt idx="23662">
                  <c:v>-0.58499382645553</c:v>
                </c:pt>
                <c:pt idx="23663">
                  <c:v>-0.61758975964249796</c:v>
                </c:pt>
                <c:pt idx="23664">
                  <c:v>-0.67786737855703905</c:v>
                </c:pt>
                <c:pt idx="23665">
                  <c:v>-0.74546480932855197</c:v>
                </c:pt>
                <c:pt idx="23666">
                  <c:v>-0.78641445032542301</c:v>
                </c:pt>
                <c:pt idx="23667">
                  <c:v>-0.80253603353071401</c:v>
                </c:pt>
                <c:pt idx="23668">
                  <c:v>-0.80100960177847402</c:v>
                </c:pt>
                <c:pt idx="23669">
                  <c:v>-0.85058608652732903</c:v>
                </c:pt>
                <c:pt idx="23670">
                  <c:v>-0.95562470840559399</c:v>
                </c:pt>
                <c:pt idx="23671">
                  <c:v>-1.00304984751423</c:v>
                </c:pt>
                <c:pt idx="23672">
                  <c:v>-0.97031979889129605</c:v>
                </c:pt>
                <c:pt idx="23673">
                  <c:v>-0.96897551143348404</c:v>
                </c:pt>
                <c:pt idx="23674">
                  <c:v>-1.05682750529419</c:v>
                </c:pt>
                <c:pt idx="23675">
                  <c:v>-1.12527785506088</c:v>
                </c:pt>
                <c:pt idx="23676">
                  <c:v>-1.0981371216990601</c:v>
                </c:pt>
                <c:pt idx="23677">
                  <c:v>-0.99528265126423299</c:v>
                </c:pt>
                <c:pt idx="23678">
                  <c:v>-0.99595397254861895</c:v>
                </c:pt>
                <c:pt idx="23679">
                  <c:v>-1.1008295090078299</c:v>
                </c:pt>
                <c:pt idx="23680">
                  <c:v>-1.12755313543272</c:v>
                </c:pt>
                <c:pt idx="23681">
                  <c:v>-1.0144586541646201</c:v>
                </c:pt>
                <c:pt idx="23682">
                  <c:v>-0.90375030543560797</c:v>
                </c:pt>
                <c:pt idx="23683">
                  <c:v>-0.95701510870117001</c:v>
                </c:pt>
                <c:pt idx="23684">
                  <c:v>-1.08460171119963</c:v>
                </c:pt>
                <c:pt idx="23685">
                  <c:v>-1.05343245731</c:v>
                </c:pt>
                <c:pt idx="23686">
                  <c:v>-0.90626543657231196</c:v>
                </c:pt>
                <c:pt idx="23687">
                  <c:v>-0.85801006026466098</c:v>
                </c:pt>
                <c:pt idx="23688">
                  <c:v>-0.98135716106077098</c:v>
                </c:pt>
                <c:pt idx="23689">
                  <c:v>-1.0859358777761301</c:v>
                </c:pt>
                <c:pt idx="23690">
                  <c:v>-1.01205395804731</c:v>
                </c:pt>
                <c:pt idx="23691">
                  <c:v>-0.87035243729547995</c:v>
                </c:pt>
                <c:pt idx="23692">
                  <c:v>-0.87948002700110794</c:v>
                </c:pt>
                <c:pt idx="23693">
                  <c:v>-1.0315530082387401</c:v>
                </c:pt>
                <c:pt idx="23694">
                  <c:v>-1.0913280238241601</c:v>
                </c:pt>
                <c:pt idx="23695">
                  <c:v>-0.99684412944043199</c:v>
                </c:pt>
                <c:pt idx="23696">
                  <c:v>-0.91945787556588199</c:v>
                </c:pt>
                <c:pt idx="23697">
                  <c:v>-0.97635274298346497</c:v>
                </c:pt>
                <c:pt idx="23698">
                  <c:v>-1.0663018637581501</c:v>
                </c:pt>
                <c:pt idx="23699">
                  <c:v>-1.0412884064130301</c:v>
                </c:pt>
                <c:pt idx="23700">
                  <c:v>-0.968510407088786</c:v>
                </c:pt>
                <c:pt idx="23701">
                  <c:v>-0.99953407609217404</c:v>
                </c:pt>
                <c:pt idx="23702">
                  <c:v>-1.1195899585251201</c:v>
                </c:pt>
                <c:pt idx="23703">
                  <c:v>-1.1740054772982</c:v>
                </c:pt>
                <c:pt idx="23704">
                  <c:v>-1.02131453543322</c:v>
                </c:pt>
                <c:pt idx="23705">
                  <c:v>-0.71293508929369398</c:v>
                </c:pt>
                <c:pt idx="23706">
                  <c:v>-0.57378088680809403</c:v>
                </c:pt>
                <c:pt idx="23707">
                  <c:v>-0.69785467525906597</c:v>
                </c:pt>
                <c:pt idx="23708">
                  <c:v>-0.78265627464674004</c:v>
                </c:pt>
                <c:pt idx="23709">
                  <c:v>-0.55919565993633502</c:v>
                </c:pt>
                <c:pt idx="23710">
                  <c:v>-0.25204245210517201</c:v>
                </c:pt>
                <c:pt idx="23711">
                  <c:v>-0.24757893818877999</c:v>
                </c:pt>
                <c:pt idx="23712">
                  <c:v>-0.42636669323871901</c:v>
                </c:pt>
                <c:pt idx="23713">
                  <c:v>-0.51087852862536898</c:v>
                </c:pt>
                <c:pt idx="23714">
                  <c:v>-0.50466093032525805</c:v>
                </c:pt>
                <c:pt idx="23715">
                  <c:v>-0.58662117539736802</c:v>
                </c:pt>
                <c:pt idx="23716">
                  <c:v>-0.76579201000254205</c:v>
                </c:pt>
                <c:pt idx="23717">
                  <c:v>-0.89002502925413296</c:v>
                </c:pt>
                <c:pt idx="23718">
                  <c:v>-0.92461909289909205</c:v>
                </c:pt>
                <c:pt idx="23719">
                  <c:v>-0.96059952492851097</c:v>
                </c:pt>
                <c:pt idx="23720">
                  <c:v>-1.00008350593861</c:v>
                </c:pt>
                <c:pt idx="23721">
                  <c:v>-1.04085417208415</c:v>
                </c:pt>
                <c:pt idx="23722">
                  <c:v>-0.98517871169417504</c:v>
                </c:pt>
                <c:pt idx="23723">
                  <c:v>-0.88960064030012997</c:v>
                </c:pt>
                <c:pt idx="23724">
                  <c:v>-0.885449753366231</c:v>
                </c:pt>
                <c:pt idx="23725">
                  <c:v>-0.87245359416982604</c:v>
                </c:pt>
                <c:pt idx="23726">
                  <c:v>-0.78934616764610099</c:v>
                </c:pt>
                <c:pt idx="23727">
                  <c:v>-0.73677455672063197</c:v>
                </c:pt>
                <c:pt idx="23728">
                  <c:v>-0.75695737803044905</c:v>
                </c:pt>
                <c:pt idx="23729">
                  <c:v>-0.78978759541246202</c:v>
                </c:pt>
                <c:pt idx="23730">
                  <c:v>-0.82521873870763296</c:v>
                </c:pt>
                <c:pt idx="23731">
                  <c:v>-0.82004556711916599</c:v>
                </c:pt>
                <c:pt idx="23732">
                  <c:v>-0.784091309372001</c:v>
                </c:pt>
                <c:pt idx="23733">
                  <c:v>-0.79178644208650395</c:v>
                </c:pt>
                <c:pt idx="23734">
                  <c:v>-0.83143031948145496</c:v>
                </c:pt>
                <c:pt idx="23735">
                  <c:v>-0.86975050825776601</c:v>
                </c:pt>
                <c:pt idx="23736">
                  <c:v>-0.90224004233999699</c:v>
                </c:pt>
                <c:pt idx="23737">
                  <c:v>-0.93908401565443</c:v>
                </c:pt>
                <c:pt idx="23738">
                  <c:v>-0.96936431627938102</c:v>
                </c:pt>
                <c:pt idx="23739">
                  <c:v>-1.02908091251561</c:v>
                </c:pt>
                <c:pt idx="23740">
                  <c:v>-1.1528151692761499</c:v>
                </c:pt>
                <c:pt idx="23741">
                  <c:v>-1.2427169528941899</c:v>
                </c:pt>
                <c:pt idx="23742">
                  <c:v>-1.20689163586467</c:v>
                </c:pt>
                <c:pt idx="23743">
                  <c:v>-1.12420414856038</c:v>
                </c:pt>
                <c:pt idx="23744">
                  <c:v>-1.1369970223694801</c:v>
                </c:pt>
                <c:pt idx="23745">
                  <c:v>-1.2673526068084</c:v>
                </c:pt>
                <c:pt idx="23746">
                  <c:v>-1.36499678556617</c:v>
                </c:pt>
                <c:pt idx="23747">
                  <c:v>-1.29782500586873</c:v>
                </c:pt>
                <c:pt idx="23748">
                  <c:v>-1.19483409923825</c:v>
                </c:pt>
                <c:pt idx="23749">
                  <c:v>-1.2124846205850499</c:v>
                </c:pt>
                <c:pt idx="23750">
                  <c:v>-1.2492104184509001</c:v>
                </c:pt>
                <c:pt idx="23751">
                  <c:v>-1.1994428629080001</c:v>
                </c:pt>
                <c:pt idx="23752">
                  <c:v>-1.15507269081575</c:v>
                </c:pt>
                <c:pt idx="23753">
                  <c:v>-1.1886790960163001</c:v>
                </c:pt>
                <c:pt idx="23754">
                  <c:v>-1.2171886912016701</c:v>
                </c:pt>
                <c:pt idx="23755">
                  <c:v>-1.17160948739925</c:v>
                </c:pt>
                <c:pt idx="23756">
                  <c:v>-1.12459378296324</c:v>
                </c:pt>
                <c:pt idx="23757">
                  <c:v>-1.14410842724905</c:v>
                </c:pt>
                <c:pt idx="23758">
                  <c:v>-1.1978556991045901</c:v>
                </c:pt>
                <c:pt idx="23759">
                  <c:v>-1.22741316028225</c:v>
                </c:pt>
                <c:pt idx="23760">
                  <c:v>-1.2477820587063699</c:v>
                </c:pt>
                <c:pt idx="23761">
                  <c:v>-1.2980773056789801</c:v>
                </c:pt>
                <c:pt idx="23762">
                  <c:v>-1.37966396379408</c:v>
                </c:pt>
                <c:pt idx="23763">
                  <c:v>-1.47520591779229</c:v>
                </c:pt>
                <c:pt idx="23764">
                  <c:v>-1.5179600418227599</c:v>
                </c:pt>
                <c:pt idx="23765">
                  <c:v>-1.4851159825671501</c:v>
                </c:pt>
                <c:pt idx="23766">
                  <c:v>-1.4304429175674001</c:v>
                </c:pt>
                <c:pt idx="23767">
                  <c:v>-1.40425952937081</c:v>
                </c:pt>
                <c:pt idx="23768">
                  <c:v>-1.3670120799215999</c:v>
                </c:pt>
                <c:pt idx="23769">
                  <c:v>-1.27391841986835</c:v>
                </c:pt>
                <c:pt idx="23770">
                  <c:v>-1.1582505606804101</c:v>
                </c:pt>
                <c:pt idx="23771">
                  <c:v>-1.07260264078857</c:v>
                </c:pt>
                <c:pt idx="23772">
                  <c:v>-0.994397220514599</c:v>
                </c:pt>
                <c:pt idx="23773">
                  <c:v>-0.87240880045163705</c:v>
                </c:pt>
                <c:pt idx="23774">
                  <c:v>-0.76454026062046399</c:v>
                </c:pt>
                <c:pt idx="23775">
                  <c:v>-0.72029585695071296</c:v>
                </c:pt>
                <c:pt idx="23776">
                  <c:v>-0.68931819916900805</c:v>
                </c:pt>
                <c:pt idx="23777">
                  <c:v>-0.67293852770336504</c:v>
                </c:pt>
                <c:pt idx="23778">
                  <c:v>-0.66830405084084499</c:v>
                </c:pt>
                <c:pt idx="23779">
                  <c:v>-0.642748528263553</c:v>
                </c:pt>
                <c:pt idx="23780">
                  <c:v>-0.62287461951763101</c:v>
                </c:pt>
                <c:pt idx="23781">
                  <c:v>-0.64054993060398102</c:v>
                </c:pt>
                <c:pt idx="23782">
                  <c:v>-0.68542060834909002</c:v>
                </c:pt>
                <c:pt idx="23783">
                  <c:v>-0.69256310372713803</c:v>
                </c:pt>
                <c:pt idx="23784">
                  <c:v>-0.69662262688447596</c:v>
                </c:pt>
                <c:pt idx="23785">
                  <c:v>-0.74473586996339203</c:v>
                </c:pt>
                <c:pt idx="23786">
                  <c:v>-0.81565823203805998</c:v>
                </c:pt>
                <c:pt idx="23787">
                  <c:v>-0.85868227450993095</c:v>
                </c:pt>
                <c:pt idx="23788">
                  <c:v>-0.88061534663131602</c:v>
                </c:pt>
                <c:pt idx="23789">
                  <c:v>-0.90196523711125498</c:v>
                </c:pt>
                <c:pt idx="23790">
                  <c:v>-0.93211697736472798</c:v>
                </c:pt>
                <c:pt idx="23791">
                  <c:v>-0.94375125803821902</c:v>
                </c:pt>
                <c:pt idx="23792">
                  <c:v>-0.94410269733390295</c:v>
                </c:pt>
                <c:pt idx="23793">
                  <c:v>-0.95698951073217098</c:v>
                </c:pt>
                <c:pt idx="23794">
                  <c:v>-0.98524444506668296</c:v>
                </c:pt>
                <c:pt idx="23795">
                  <c:v>-0.98136399830087795</c:v>
                </c:pt>
                <c:pt idx="23796">
                  <c:v>-0.94331994125798202</c:v>
                </c:pt>
                <c:pt idx="23797">
                  <c:v>-0.94804099959310395</c:v>
                </c:pt>
                <c:pt idx="23798">
                  <c:v>-1.0378210832605499</c:v>
                </c:pt>
                <c:pt idx="23799">
                  <c:v>-1.10610747983457</c:v>
                </c:pt>
                <c:pt idx="23800">
                  <c:v>-1.05263458387804</c:v>
                </c:pt>
                <c:pt idx="23801">
                  <c:v>-0.96629275146875604</c:v>
                </c:pt>
                <c:pt idx="23802">
                  <c:v>-1.0148644519196599</c:v>
                </c:pt>
                <c:pt idx="23803">
                  <c:v>-1.0960245638617001</c:v>
                </c:pt>
                <c:pt idx="23804">
                  <c:v>-1.0548056948495601</c:v>
                </c:pt>
                <c:pt idx="23805">
                  <c:v>-0.96952019016367696</c:v>
                </c:pt>
                <c:pt idx="23806">
                  <c:v>-0.979557222559577</c:v>
                </c:pt>
                <c:pt idx="23807">
                  <c:v>-1.0281149015169999</c:v>
                </c:pt>
                <c:pt idx="23808">
                  <c:v>-1.0282412295813399</c:v>
                </c:pt>
                <c:pt idx="23809">
                  <c:v>-1.01236888874638</c:v>
                </c:pt>
                <c:pt idx="23810">
                  <c:v>-1.05074574508324</c:v>
                </c:pt>
                <c:pt idx="23811">
                  <c:v>-1.1740088363837899</c:v>
                </c:pt>
                <c:pt idx="23812">
                  <c:v>-1.30787084528617</c:v>
                </c:pt>
                <c:pt idx="23813">
                  <c:v>-1.3594054733906</c:v>
                </c:pt>
                <c:pt idx="23814">
                  <c:v>-1.3531014081861199</c:v>
                </c:pt>
                <c:pt idx="23815">
                  <c:v>-1.41322798797091</c:v>
                </c:pt>
                <c:pt idx="23816">
                  <c:v>-1.56118058270499</c:v>
                </c:pt>
                <c:pt idx="23817">
                  <c:v>-1.66573235162445</c:v>
                </c:pt>
                <c:pt idx="23818">
                  <c:v>-1.61171186810662</c:v>
                </c:pt>
                <c:pt idx="23819">
                  <c:v>-1.4862171646020099</c:v>
                </c:pt>
                <c:pt idx="23820">
                  <c:v>-1.4699470231216201</c:v>
                </c:pt>
                <c:pt idx="23821">
                  <c:v>-1.52177018184889</c:v>
                </c:pt>
                <c:pt idx="23822">
                  <c:v>-1.4896691554638699</c:v>
                </c:pt>
                <c:pt idx="23823">
                  <c:v>-1.34584463594112</c:v>
                </c:pt>
                <c:pt idx="23824">
                  <c:v>-1.23693073390137</c:v>
                </c:pt>
                <c:pt idx="23825">
                  <c:v>-1.2436296784896399</c:v>
                </c:pt>
                <c:pt idx="23826">
                  <c:v>-1.2658786001440401</c:v>
                </c:pt>
                <c:pt idx="23827">
                  <c:v>-1.2055707098892301</c:v>
                </c:pt>
                <c:pt idx="23828">
                  <c:v>-1.12080045730351</c:v>
                </c:pt>
                <c:pt idx="23829">
                  <c:v>-1.1364975069557699</c:v>
                </c:pt>
                <c:pt idx="23830">
                  <c:v>-1.2156600381610401</c:v>
                </c:pt>
                <c:pt idx="23831">
                  <c:v>-1.20185730029049</c:v>
                </c:pt>
                <c:pt idx="23832">
                  <c:v>-1.1304368067030699</c:v>
                </c:pt>
                <c:pt idx="23833">
                  <c:v>-1.13356532243636</c:v>
                </c:pt>
                <c:pt idx="23834">
                  <c:v>-1.1689427590355499</c:v>
                </c:pt>
                <c:pt idx="23835">
                  <c:v>-1.16504813122725</c:v>
                </c:pt>
                <c:pt idx="23836">
                  <c:v>-1.13799663538191</c:v>
                </c:pt>
                <c:pt idx="23837">
                  <c:v>-1.1428128147044201</c:v>
                </c:pt>
                <c:pt idx="23838">
                  <c:v>-1.16558757043503</c:v>
                </c:pt>
                <c:pt idx="23839">
                  <c:v>-1.1709327689866</c:v>
                </c:pt>
                <c:pt idx="23840">
                  <c:v>-1.13214240994739</c:v>
                </c:pt>
                <c:pt idx="23841">
                  <c:v>-1.0791689760190399</c:v>
                </c:pt>
                <c:pt idx="23842">
                  <c:v>-1.0625939795141</c:v>
                </c:pt>
                <c:pt idx="23843">
                  <c:v>-1.0779402738824599</c:v>
                </c:pt>
                <c:pt idx="23844">
                  <c:v>-1.0701807345379799</c:v>
                </c:pt>
                <c:pt idx="23845">
                  <c:v>-1.04536452593777</c:v>
                </c:pt>
                <c:pt idx="23846">
                  <c:v>-1.04574278269177</c:v>
                </c:pt>
                <c:pt idx="23847">
                  <c:v>-1.0474123789410901</c:v>
                </c:pt>
                <c:pt idx="23848">
                  <c:v>-1.03171422744046</c:v>
                </c:pt>
                <c:pt idx="23849">
                  <c:v>-1.0326705203077</c:v>
                </c:pt>
                <c:pt idx="23850">
                  <c:v>-1.0667505163742701</c:v>
                </c:pt>
                <c:pt idx="23851">
                  <c:v>-1.08503802403186</c:v>
                </c:pt>
                <c:pt idx="23852">
                  <c:v>-1.1088604006124001</c:v>
                </c:pt>
                <c:pt idx="23853">
                  <c:v>-1.15174130590349</c:v>
                </c:pt>
                <c:pt idx="23854">
                  <c:v>-1.1725723609844101</c:v>
                </c:pt>
                <c:pt idx="23855">
                  <c:v>-1.1605108064473999</c:v>
                </c:pt>
                <c:pt idx="23856">
                  <c:v>-1.14429658897015</c:v>
                </c:pt>
                <c:pt idx="23857">
                  <c:v>-1.15517236837939</c:v>
                </c:pt>
                <c:pt idx="23858">
                  <c:v>-1.1566724758971501</c:v>
                </c:pt>
                <c:pt idx="23859">
                  <c:v>-1.1531309400613701</c:v>
                </c:pt>
                <c:pt idx="23860">
                  <c:v>-1.20174638322737</c:v>
                </c:pt>
                <c:pt idx="23861">
                  <c:v>-1.28579454524407</c:v>
                </c:pt>
                <c:pt idx="23862">
                  <c:v>-1.28473617907366</c:v>
                </c:pt>
                <c:pt idx="23863">
                  <c:v>-1.19741729902313</c:v>
                </c:pt>
                <c:pt idx="23864">
                  <c:v>-1.1871502407103001</c:v>
                </c:pt>
                <c:pt idx="23865">
                  <c:v>-1.3246745599738201</c:v>
                </c:pt>
                <c:pt idx="23866">
                  <c:v>-1.4352843669312201</c:v>
                </c:pt>
                <c:pt idx="23867">
                  <c:v>-1.38608693959662</c:v>
                </c:pt>
                <c:pt idx="23868">
                  <c:v>-1.3262754249514299</c:v>
                </c:pt>
                <c:pt idx="23869">
                  <c:v>-1.40311257844564</c:v>
                </c:pt>
                <c:pt idx="23870">
                  <c:v>-1.5287416444111199</c:v>
                </c:pt>
                <c:pt idx="23871">
                  <c:v>-1.53312956472115</c:v>
                </c:pt>
                <c:pt idx="23872">
                  <c:v>-1.44525700445018</c:v>
                </c:pt>
                <c:pt idx="23873">
                  <c:v>-1.4065761109277399</c:v>
                </c:pt>
                <c:pt idx="23874">
                  <c:v>-1.4671940403152901</c:v>
                </c:pt>
                <c:pt idx="23875">
                  <c:v>-1.50115510318713</c:v>
                </c:pt>
                <c:pt idx="23876">
                  <c:v>-1.4560114530285599</c:v>
                </c:pt>
                <c:pt idx="23877">
                  <c:v>-1.3854310932343801</c:v>
                </c:pt>
                <c:pt idx="23878">
                  <c:v>-1.3743754598723401</c:v>
                </c:pt>
                <c:pt idx="23879">
                  <c:v>-1.41372287874639</c:v>
                </c:pt>
                <c:pt idx="23880">
                  <c:v>-1.4467691778857801</c:v>
                </c:pt>
                <c:pt idx="23881">
                  <c:v>-1.4174912110495299</c:v>
                </c:pt>
                <c:pt idx="23882">
                  <c:v>-1.3910696110498799</c:v>
                </c:pt>
                <c:pt idx="23883">
                  <c:v>-1.42207175114955</c:v>
                </c:pt>
                <c:pt idx="23884">
                  <c:v>-1.52132920256144</c:v>
                </c:pt>
                <c:pt idx="23885">
                  <c:v>-1.58573098905805</c:v>
                </c:pt>
                <c:pt idx="23886">
                  <c:v>-1.6035515585084199</c:v>
                </c:pt>
                <c:pt idx="23887">
                  <c:v>-1.64014776539534</c:v>
                </c:pt>
                <c:pt idx="23888">
                  <c:v>-1.7137425948943099</c:v>
                </c:pt>
                <c:pt idx="23889">
                  <c:v>-1.77451059581534</c:v>
                </c:pt>
                <c:pt idx="23890">
                  <c:v>-1.8021546448263399</c:v>
                </c:pt>
                <c:pt idx="23891">
                  <c:v>-1.8387736291263299</c:v>
                </c:pt>
                <c:pt idx="23892">
                  <c:v>-1.86827040793878</c:v>
                </c:pt>
                <c:pt idx="23893">
                  <c:v>-1.8567400896194699</c:v>
                </c:pt>
                <c:pt idx="23894">
                  <c:v>-1.8390228158442601</c:v>
                </c:pt>
                <c:pt idx="23895">
                  <c:v>-1.8537683396342499</c:v>
                </c:pt>
                <c:pt idx="23896">
                  <c:v>-1.86356696439909</c:v>
                </c:pt>
                <c:pt idx="23897">
                  <c:v>-1.83411906095807</c:v>
                </c:pt>
                <c:pt idx="23898">
                  <c:v>-1.8583764734075801</c:v>
                </c:pt>
                <c:pt idx="23899">
                  <c:v>-1.8830787851322801</c:v>
                </c:pt>
                <c:pt idx="23900">
                  <c:v>-1.83817354835318</c:v>
                </c:pt>
                <c:pt idx="23901">
                  <c:v>-1.7748048833067001</c:v>
                </c:pt>
                <c:pt idx="23902">
                  <c:v>-1.76892590494958</c:v>
                </c:pt>
                <c:pt idx="23903">
                  <c:v>-1.7974582711342399</c:v>
                </c:pt>
                <c:pt idx="23904">
                  <c:v>-1.8013944288038599</c:v>
                </c:pt>
                <c:pt idx="23905">
                  <c:v>-1.7779865072699499</c:v>
                </c:pt>
                <c:pt idx="23906">
                  <c:v>-1.74537398859882</c:v>
                </c:pt>
                <c:pt idx="23907">
                  <c:v>-1.7345383406965</c:v>
                </c:pt>
                <c:pt idx="23908">
                  <c:v>-1.7178293077479301</c:v>
                </c:pt>
                <c:pt idx="23909">
                  <c:v>-1.6797228412515299</c:v>
                </c:pt>
                <c:pt idx="23910">
                  <c:v>-1.6843187314932999</c:v>
                </c:pt>
                <c:pt idx="23911">
                  <c:v>-1.76257425835655</c:v>
                </c:pt>
                <c:pt idx="23912">
                  <c:v>-1.84092128661498</c:v>
                </c:pt>
                <c:pt idx="23913">
                  <c:v>-1.8632085764738999</c:v>
                </c:pt>
                <c:pt idx="23914">
                  <c:v>-1.88566053048535</c:v>
                </c:pt>
                <c:pt idx="23915">
                  <c:v>-1.9469467199728001</c:v>
                </c:pt>
                <c:pt idx="23916">
                  <c:v>-1.98321671942591</c:v>
                </c:pt>
                <c:pt idx="23917">
                  <c:v>-1.96832179199913</c:v>
                </c:pt>
                <c:pt idx="23918">
                  <c:v>-1.9405883730143201</c:v>
                </c:pt>
                <c:pt idx="23919">
                  <c:v>-1.97560720830614</c:v>
                </c:pt>
                <c:pt idx="23920">
                  <c:v>-2.0327070202525799</c:v>
                </c:pt>
                <c:pt idx="23921">
                  <c:v>-2.08044898133977</c:v>
                </c:pt>
                <c:pt idx="23922">
                  <c:v>-2.0902569127652502</c:v>
                </c:pt>
                <c:pt idx="23923">
                  <c:v>-2.0239806049074698</c:v>
                </c:pt>
                <c:pt idx="23924">
                  <c:v>-1.94437539471914</c:v>
                </c:pt>
                <c:pt idx="23925">
                  <c:v>-1.9235411027946101</c:v>
                </c:pt>
                <c:pt idx="23926">
                  <c:v>-1.9331248935648</c:v>
                </c:pt>
                <c:pt idx="23927">
                  <c:v>-1.8699007475412901</c:v>
                </c:pt>
                <c:pt idx="23928">
                  <c:v>-1.7622025972411199</c:v>
                </c:pt>
                <c:pt idx="23929">
                  <c:v>-1.76075700551791</c:v>
                </c:pt>
                <c:pt idx="23930">
                  <c:v>-1.8072694031826</c:v>
                </c:pt>
                <c:pt idx="23931">
                  <c:v>-1.76393365637204</c:v>
                </c:pt>
                <c:pt idx="23932">
                  <c:v>-1.60332897510824</c:v>
                </c:pt>
                <c:pt idx="23933">
                  <c:v>-1.49471707041678</c:v>
                </c:pt>
                <c:pt idx="23934">
                  <c:v>-1.48270713559875</c:v>
                </c:pt>
                <c:pt idx="23935">
                  <c:v>-1.4836181815109599</c:v>
                </c:pt>
                <c:pt idx="23936">
                  <c:v>-1.3693005202462101</c:v>
                </c:pt>
                <c:pt idx="23937">
                  <c:v>-1.18233737569102</c:v>
                </c:pt>
                <c:pt idx="23938">
                  <c:v>-1.06646667440108</c:v>
                </c:pt>
                <c:pt idx="23939">
                  <c:v>-1.04320336468811</c:v>
                </c:pt>
                <c:pt idx="23940">
                  <c:v>-0.94722288230735696</c:v>
                </c:pt>
                <c:pt idx="23941">
                  <c:v>-0.731107434095292</c:v>
                </c:pt>
                <c:pt idx="23942">
                  <c:v>-0.53031034900001806</c:v>
                </c:pt>
                <c:pt idx="23943">
                  <c:v>-0.41557494265705902</c:v>
                </c:pt>
                <c:pt idx="23944">
                  <c:v>-0.334284501019737</c:v>
                </c:pt>
                <c:pt idx="23945">
                  <c:v>-0.22479421597787999</c:v>
                </c:pt>
                <c:pt idx="23946">
                  <c:v>-0.10009006520198201</c:v>
                </c:pt>
                <c:pt idx="23947">
                  <c:v>3.2737163849389998E-3</c:v>
                </c:pt>
                <c:pt idx="23948">
                  <c:v>1.48116358495542E-2</c:v>
                </c:pt>
                <c:pt idx="23949">
                  <c:v>-2.43980032081481E-4</c:v>
                </c:pt>
                <c:pt idx="23950">
                  <c:v>3.5981507790893298E-2</c:v>
                </c:pt>
                <c:pt idx="23951">
                  <c:v>8.29600250387727E-2</c:v>
                </c:pt>
                <c:pt idx="23952">
                  <c:v>6.6391590182846003E-2</c:v>
                </c:pt>
                <c:pt idx="23953">
                  <c:v>-2.1942326451977499E-2</c:v>
                </c:pt>
                <c:pt idx="23954">
                  <c:v>-0.119147605558225</c:v>
                </c:pt>
                <c:pt idx="23955">
                  <c:v>-0.202622613068626</c:v>
                </c:pt>
                <c:pt idx="23956">
                  <c:v>-0.28188643520502399</c:v>
                </c:pt>
                <c:pt idx="23957">
                  <c:v>-0.38485197461540099</c:v>
                </c:pt>
                <c:pt idx="23958">
                  <c:v>-0.45950905322416702</c:v>
                </c:pt>
                <c:pt idx="23959">
                  <c:v>-0.48633098265872798</c:v>
                </c:pt>
                <c:pt idx="23960">
                  <c:v>-0.50829792473194801</c:v>
                </c:pt>
                <c:pt idx="23961">
                  <c:v>-0.57102890080929503</c:v>
                </c:pt>
                <c:pt idx="23962">
                  <c:v>-0.64447442719279002</c:v>
                </c:pt>
                <c:pt idx="23963">
                  <c:v>-0.65980242287514501</c:v>
                </c:pt>
                <c:pt idx="23964">
                  <c:v>-0.58723388562492496</c:v>
                </c:pt>
                <c:pt idx="23965">
                  <c:v>-0.51350534974872597</c:v>
                </c:pt>
                <c:pt idx="23966">
                  <c:v>-0.52470811631218295</c:v>
                </c:pt>
                <c:pt idx="23967">
                  <c:v>-0.54851838585960799</c:v>
                </c:pt>
                <c:pt idx="23968">
                  <c:v>-0.46717672910727898</c:v>
                </c:pt>
                <c:pt idx="23969">
                  <c:v>-0.34561483840181401</c:v>
                </c:pt>
                <c:pt idx="23970">
                  <c:v>-0.29813876825696101</c:v>
                </c:pt>
                <c:pt idx="23971">
                  <c:v>-0.30545483441747401</c:v>
                </c:pt>
                <c:pt idx="23972">
                  <c:v>-0.28137180749538898</c:v>
                </c:pt>
                <c:pt idx="23973">
                  <c:v>-0.192692736659694</c:v>
                </c:pt>
                <c:pt idx="23974">
                  <c:v>-0.13305535847251801</c:v>
                </c:pt>
                <c:pt idx="23975">
                  <c:v>-0.13352935337840599</c:v>
                </c:pt>
                <c:pt idx="23976">
                  <c:v>-0.156511204356093</c:v>
                </c:pt>
                <c:pt idx="23977">
                  <c:v>-0.18591977693915801</c:v>
                </c:pt>
                <c:pt idx="23978">
                  <c:v>-0.231786592100832</c:v>
                </c:pt>
                <c:pt idx="23979">
                  <c:v>-0.300952895243142</c:v>
                </c:pt>
                <c:pt idx="23980">
                  <c:v>-0.37709250247911502</c:v>
                </c:pt>
                <c:pt idx="23981">
                  <c:v>-0.41479012727015102</c:v>
                </c:pt>
                <c:pt idx="23982">
                  <c:v>-0.43568045645821402</c:v>
                </c:pt>
                <c:pt idx="23983">
                  <c:v>-0.48130036225984402</c:v>
                </c:pt>
                <c:pt idx="23984">
                  <c:v>-0.53340270745937302</c:v>
                </c:pt>
                <c:pt idx="23985">
                  <c:v>-0.56546689995786803</c:v>
                </c:pt>
                <c:pt idx="23986">
                  <c:v>-0.60239579564967005</c:v>
                </c:pt>
                <c:pt idx="23987">
                  <c:v>-0.63158423823466503</c:v>
                </c:pt>
                <c:pt idx="23988">
                  <c:v>-0.677582711876482</c:v>
                </c:pt>
                <c:pt idx="23989">
                  <c:v>-0.73594200995492498</c:v>
                </c:pt>
                <c:pt idx="23990">
                  <c:v>-0.74482637306169797</c:v>
                </c:pt>
                <c:pt idx="23991">
                  <c:v>-0.72969634950769002</c:v>
                </c:pt>
                <c:pt idx="23992">
                  <c:v>-0.76858172234608402</c:v>
                </c:pt>
                <c:pt idx="23993">
                  <c:v>-0.82227533504845896</c:v>
                </c:pt>
                <c:pt idx="23994">
                  <c:v>-0.82188992724161303</c:v>
                </c:pt>
                <c:pt idx="23995">
                  <c:v>-0.80451781409396905</c:v>
                </c:pt>
                <c:pt idx="23996">
                  <c:v>-0.82879844015280901</c:v>
                </c:pt>
                <c:pt idx="23997">
                  <c:v>-0.87422292165939497</c:v>
                </c:pt>
                <c:pt idx="23998">
                  <c:v>-0.86352544978467405</c:v>
                </c:pt>
                <c:pt idx="23999">
                  <c:v>-0.81292341776139598</c:v>
                </c:pt>
                <c:pt idx="24000">
                  <c:v>-0.80201185850796697</c:v>
                </c:pt>
                <c:pt idx="24001">
                  <c:v>-0.80382512959076202</c:v>
                </c:pt>
                <c:pt idx="24002">
                  <c:v>-0.79180115294212705</c:v>
                </c:pt>
                <c:pt idx="24003">
                  <c:v>-0.76636824110133195</c:v>
                </c:pt>
                <c:pt idx="24004">
                  <c:v>-0.70258867858899499</c:v>
                </c:pt>
                <c:pt idx="24005">
                  <c:v>-0.634140478164397</c:v>
                </c:pt>
                <c:pt idx="24006">
                  <c:v>-0.60023319367991201</c:v>
                </c:pt>
                <c:pt idx="24007">
                  <c:v>-0.57471837299911499</c:v>
                </c:pt>
                <c:pt idx="24008">
                  <c:v>-0.56327547414127799</c:v>
                </c:pt>
                <c:pt idx="24009">
                  <c:v>-0.54860640446668096</c:v>
                </c:pt>
                <c:pt idx="24010">
                  <c:v>-0.491654907319798</c:v>
                </c:pt>
                <c:pt idx="24011">
                  <c:v>-0.43864106089270599</c:v>
                </c:pt>
                <c:pt idx="24012">
                  <c:v>-0.42794829560409597</c:v>
                </c:pt>
                <c:pt idx="24013">
                  <c:v>-0.439930433263441</c:v>
                </c:pt>
                <c:pt idx="24014">
                  <c:v>-0.428538113388441</c:v>
                </c:pt>
                <c:pt idx="24015">
                  <c:v>-0.391218266152151</c:v>
                </c:pt>
                <c:pt idx="24016">
                  <c:v>-0.37507995477758899</c:v>
                </c:pt>
                <c:pt idx="24017">
                  <c:v>-0.38374328164289301</c:v>
                </c:pt>
                <c:pt idx="24018">
                  <c:v>-0.39793161697121998</c:v>
                </c:pt>
                <c:pt idx="24019">
                  <c:v>-0.40142714579911798</c:v>
                </c:pt>
                <c:pt idx="24020">
                  <c:v>-0.38105630523315798</c:v>
                </c:pt>
                <c:pt idx="24021">
                  <c:v>-0.37155401465332699</c:v>
                </c:pt>
                <c:pt idx="24022">
                  <c:v>-0.41397740162275898</c:v>
                </c:pt>
                <c:pt idx="24023">
                  <c:v>-0.44987266822053501</c:v>
                </c:pt>
                <c:pt idx="24024">
                  <c:v>-0.43691137975650901</c:v>
                </c:pt>
                <c:pt idx="24025">
                  <c:v>-0.429270303942274</c:v>
                </c:pt>
                <c:pt idx="24026">
                  <c:v>-0.46799568036851702</c:v>
                </c:pt>
                <c:pt idx="24027">
                  <c:v>-0.52671092422491395</c:v>
                </c:pt>
                <c:pt idx="24028">
                  <c:v>-0.54509782648375404</c:v>
                </c:pt>
                <c:pt idx="24029">
                  <c:v>-0.54951604416856903</c:v>
                </c:pt>
                <c:pt idx="24030">
                  <c:v>-0.58489254085026199</c:v>
                </c:pt>
                <c:pt idx="24031">
                  <c:v>-0.61471626014053904</c:v>
                </c:pt>
                <c:pt idx="24032">
                  <c:v>-0.62149701609626995</c:v>
                </c:pt>
                <c:pt idx="24033">
                  <c:v>-0.63397597490944602</c:v>
                </c:pt>
                <c:pt idx="24034">
                  <c:v>-0.665147100676165</c:v>
                </c:pt>
                <c:pt idx="24035">
                  <c:v>-0.69512320737663902</c:v>
                </c:pt>
                <c:pt idx="24036">
                  <c:v>-0.68306237026416705</c:v>
                </c:pt>
                <c:pt idx="24037">
                  <c:v>-0.63524864741052001</c:v>
                </c:pt>
                <c:pt idx="24038">
                  <c:v>-0.61177110068436402</c:v>
                </c:pt>
                <c:pt idx="24039">
                  <c:v>-0.62400869345509502</c:v>
                </c:pt>
                <c:pt idx="24040">
                  <c:v>-0.62450773028760398</c:v>
                </c:pt>
                <c:pt idx="24041">
                  <c:v>-0.576591537266267</c:v>
                </c:pt>
                <c:pt idx="24042">
                  <c:v>-0.51807198916969799</c:v>
                </c:pt>
                <c:pt idx="24043">
                  <c:v>-0.49421831307822101</c:v>
                </c:pt>
                <c:pt idx="24044">
                  <c:v>-0.49592314371909602</c:v>
                </c:pt>
                <c:pt idx="24045">
                  <c:v>-0.46875931587248898</c:v>
                </c:pt>
                <c:pt idx="24046">
                  <c:v>-0.41163930288780598</c:v>
                </c:pt>
                <c:pt idx="24047">
                  <c:v>-0.36984765935937902</c:v>
                </c:pt>
                <c:pt idx="24048">
                  <c:v>-0.37736094980979801</c:v>
                </c:pt>
                <c:pt idx="24049">
                  <c:v>-0.415043609438839</c:v>
                </c:pt>
                <c:pt idx="24050">
                  <c:v>-0.43046528505823201</c:v>
                </c:pt>
                <c:pt idx="24051">
                  <c:v>-0.39580458368919802</c:v>
                </c:pt>
                <c:pt idx="24052">
                  <c:v>-0.32689839833130901</c:v>
                </c:pt>
                <c:pt idx="24053">
                  <c:v>-0.29318594356996602</c:v>
                </c:pt>
                <c:pt idx="24054">
                  <c:v>-0.317338658663402</c:v>
                </c:pt>
                <c:pt idx="24055">
                  <c:v>-0.32100552058994902</c:v>
                </c:pt>
                <c:pt idx="24056">
                  <c:v>-0.23933789533614899</c:v>
                </c:pt>
                <c:pt idx="24057">
                  <c:v>-0.16319307209351999</c:v>
                </c:pt>
                <c:pt idx="24058">
                  <c:v>-0.18721602310893101</c:v>
                </c:pt>
                <c:pt idx="24059">
                  <c:v>-0.25354317335600701</c:v>
                </c:pt>
                <c:pt idx="24060">
                  <c:v>-0.24028193942700601</c:v>
                </c:pt>
                <c:pt idx="24061">
                  <c:v>-0.165696145590771</c:v>
                </c:pt>
                <c:pt idx="24062">
                  <c:v>-0.140243213380358</c:v>
                </c:pt>
                <c:pt idx="24063">
                  <c:v>-0.210635296056466</c:v>
                </c:pt>
                <c:pt idx="24064">
                  <c:v>-0.282470253164888</c:v>
                </c:pt>
                <c:pt idx="24065">
                  <c:v>-0.29351453227587798</c:v>
                </c:pt>
                <c:pt idx="24066">
                  <c:v>-0.29824457661496201</c:v>
                </c:pt>
                <c:pt idx="24067">
                  <c:v>-0.34265194469710902</c:v>
                </c:pt>
                <c:pt idx="24068">
                  <c:v>-0.40725707485677198</c:v>
                </c:pt>
                <c:pt idx="24069">
                  <c:v>-0.427047720089831</c:v>
                </c:pt>
                <c:pt idx="24070">
                  <c:v>-0.40839325982318497</c:v>
                </c:pt>
                <c:pt idx="24071">
                  <c:v>-0.40719381686488898</c:v>
                </c:pt>
                <c:pt idx="24072">
                  <c:v>-0.43434372523324699</c:v>
                </c:pt>
                <c:pt idx="24073">
                  <c:v>-0.45605393017700602</c:v>
                </c:pt>
                <c:pt idx="24074">
                  <c:v>-0.44561859726064701</c:v>
                </c:pt>
                <c:pt idx="24075">
                  <c:v>-0.43747834355781301</c:v>
                </c:pt>
                <c:pt idx="24076">
                  <c:v>-0.47026974943094002</c:v>
                </c:pt>
                <c:pt idx="24077">
                  <c:v>-0.49155493710148301</c:v>
                </c:pt>
                <c:pt idx="24078">
                  <c:v>-0.44908276399809199</c:v>
                </c:pt>
                <c:pt idx="24079">
                  <c:v>-0.39002313128594301</c:v>
                </c:pt>
                <c:pt idx="24080">
                  <c:v>-0.37715547691047302</c:v>
                </c:pt>
                <c:pt idx="24081">
                  <c:v>-0.40305952319579302</c:v>
                </c:pt>
                <c:pt idx="24082">
                  <c:v>-0.39217475267020002</c:v>
                </c:pt>
                <c:pt idx="24083">
                  <c:v>-0.31396296861072398</c:v>
                </c:pt>
                <c:pt idx="24084">
                  <c:v>-0.234469332219987</c:v>
                </c:pt>
                <c:pt idx="24085">
                  <c:v>-0.19701690985584699</c:v>
                </c:pt>
                <c:pt idx="24086">
                  <c:v>-0.16872315081366199</c:v>
                </c:pt>
                <c:pt idx="24087">
                  <c:v>-9.6131993276458105E-2</c:v>
                </c:pt>
                <c:pt idx="24088">
                  <c:v>7.2755394479031496E-3</c:v>
                </c:pt>
                <c:pt idx="24089">
                  <c:v>5.1506317327735397E-2</c:v>
                </c:pt>
                <c:pt idx="24090">
                  <c:v>3.4174978047189997E-2</c:v>
                </c:pt>
                <c:pt idx="24091">
                  <c:v>2.1758534347412699E-2</c:v>
                </c:pt>
                <c:pt idx="24092">
                  <c:v>6.2979825262061598E-2</c:v>
                </c:pt>
                <c:pt idx="24093">
                  <c:v>0.14247588908487699</c:v>
                </c:pt>
                <c:pt idx="24094">
                  <c:v>0.189576774783944</c:v>
                </c:pt>
                <c:pt idx="24095">
                  <c:v>0.17221104423667499</c:v>
                </c:pt>
                <c:pt idx="24096">
                  <c:v>0.13184129618367901</c:v>
                </c:pt>
                <c:pt idx="24097">
                  <c:v>0.131293988081012</c:v>
                </c:pt>
                <c:pt idx="24098">
                  <c:v>0.166353982326612</c:v>
                </c:pt>
                <c:pt idx="24099">
                  <c:v>0.18215545077836701</c:v>
                </c:pt>
                <c:pt idx="24100">
                  <c:v>0.12920338471742801</c:v>
                </c:pt>
                <c:pt idx="24101">
                  <c:v>6.1786773273965402E-2</c:v>
                </c:pt>
                <c:pt idx="24102">
                  <c:v>5.4760963746204497E-2</c:v>
                </c:pt>
                <c:pt idx="24103">
                  <c:v>8.3418667654655096E-2</c:v>
                </c:pt>
                <c:pt idx="24104">
                  <c:v>5.5764140063388298E-2</c:v>
                </c:pt>
                <c:pt idx="24105">
                  <c:v>-3.4434549477026601E-2</c:v>
                </c:pt>
                <c:pt idx="24106">
                  <c:v>-9.3487720088660298E-2</c:v>
                </c:pt>
                <c:pt idx="24107">
                  <c:v>-7.2819733048561305E-2</c:v>
                </c:pt>
                <c:pt idx="24108">
                  <c:v>-4.6601377680701703E-2</c:v>
                </c:pt>
                <c:pt idx="24109">
                  <c:v>-7.2009414984336204E-2</c:v>
                </c:pt>
                <c:pt idx="24110">
                  <c:v>-0.12941427221113599</c:v>
                </c:pt>
                <c:pt idx="24111">
                  <c:v>-0.15848583685689699</c:v>
                </c:pt>
                <c:pt idx="24112">
                  <c:v>-0.13831962756444199</c:v>
                </c:pt>
                <c:pt idx="24113">
                  <c:v>-0.124789093060485</c:v>
                </c:pt>
                <c:pt idx="24114">
                  <c:v>-0.13682400679715501</c:v>
                </c:pt>
                <c:pt idx="24115">
                  <c:v>-0.13849530781271799</c:v>
                </c:pt>
                <c:pt idx="24116">
                  <c:v>-0.10411165333573499</c:v>
                </c:pt>
                <c:pt idx="24117">
                  <c:v>-6.0580773101719297E-2</c:v>
                </c:pt>
                <c:pt idx="24118">
                  <c:v>-5.8161442425728099E-2</c:v>
                </c:pt>
                <c:pt idx="24119">
                  <c:v>-7.2934156302096598E-2</c:v>
                </c:pt>
                <c:pt idx="24120">
                  <c:v>-3.5859973499412903E-2</c:v>
                </c:pt>
                <c:pt idx="24121">
                  <c:v>1.6238036577249201E-2</c:v>
                </c:pt>
                <c:pt idx="24122">
                  <c:v>2.9596648500131498E-2</c:v>
                </c:pt>
                <c:pt idx="24123">
                  <c:v>2.17460918329095E-2</c:v>
                </c:pt>
                <c:pt idx="24124">
                  <c:v>3.5699287902275501E-3</c:v>
                </c:pt>
                <c:pt idx="24125">
                  <c:v>-1.9160586099246701E-2</c:v>
                </c:pt>
                <c:pt idx="24126">
                  <c:v>-3.3026037667582303E-2</c:v>
                </c:pt>
                <c:pt idx="24127">
                  <c:v>-1.49049603195408E-2</c:v>
                </c:pt>
                <c:pt idx="24128">
                  <c:v>8.6010468431680902E-3</c:v>
                </c:pt>
                <c:pt idx="24129">
                  <c:v>-2.2956873530404201E-3</c:v>
                </c:pt>
                <c:pt idx="24130">
                  <c:v>-3.9723686969693903E-2</c:v>
                </c:pt>
                <c:pt idx="24131">
                  <c:v>-3.6194269483814802E-2</c:v>
                </c:pt>
                <c:pt idx="24132">
                  <c:v>-6.38065628112372E-3</c:v>
                </c:pt>
                <c:pt idx="24133">
                  <c:v>-1.7575323947227099E-2</c:v>
                </c:pt>
                <c:pt idx="24134">
                  <c:v>-5.6778099726159298E-2</c:v>
                </c:pt>
                <c:pt idx="24135">
                  <c:v>-5.2748264360445697E-2</c:v>
                </c:pt>
                <c:pt idx="24136">
                  <c:v>-1.41260839561709E-2</c:v>
                </c:pt>
                <c:pt idx="24137">
                  <c:v>-2.40294772968354E-2</c:v>
                </c:pt>
                <c:pt idx="24138">
                  <c:v>-0.105334290300845</c:v>
                </c:pt>
                <c:pt idx="24139">
                  <c:v>-0.15488362260595001</c:v>
                </c:pt>
                <c:pt idx="24140">
                  <c:v>-0.133824421795566</c:v>
                </c:pt>
                <c:pt idx="24141">
                  <c:v>-0.11984304961572401</c:v>
                </c:pt>
                <c:pt idx="24142">
                  <c:v>-0.15166029988424101</c:v>
                </c:pt>
                <c:pt idx="24143">
                  <c:v>-0.201134259130611</c:v>
                </c:pt>
                <c:pt idx="24144">
                  <c:v>-0.214090782304936</c:v>
                </c:pt>
                <c:pt idx="24145">
                  <c:v>-0.198751101513579</c:v>
                </c:pt>
                <c:pt idx="24146">
                  <c:v>-0.205434343371933</c:v>
                </c:pt>
                <c:pt idx="24147">
                  <c:v>-0.20983108751221299</c:v>
                </c:pt>
                <c:pt idx="24148">
                  <c:v>-0.19701219915111701</c:v>
                </c:pt>
                <c:pt idx="24149">
                  <c:v>-0.20365883909795399</c:v>
                </c:pt>
                <c:pt idx="24150">
                  <c:v>-0.22591579164765099</c:v>
                </c:pt>
                <c:pt idx="24151">
                  <c:v>-0.23670911700355601</c:v>
                </c:pt>
                <c:pt idx="24152">
                  <c:v>-0.24445525049765099</c:v>
                </c:pt>
                <c:pt idx="24153">
                  <c:v>-0.25018742297134999</c:v>
                </c:pt>
                <c:pt idx="24154">
                  <c:v>-0.24060682953449899</c:v>
                </c:pt>
                <c:pt idx="24155">
                  <c:v>-0.22597891664417999</c:v>
                </c:pt>
                <c:pt idx="24156">
                  <c:v>-0.22205820110241301</c:v>
                </c:pt>
                <c:pt idx="24157">
                  <c:v>-0.24333040454081301</c:v>
                </c:pt>
                <c:pt idx="24158">
                  <c:v>-0.245796790638735</c:v>
                </c:pt>
                <c:pt idx="24159">
                  <c:v>-0.21650690039979201</c:v>
                </c:pt>
                <c:pt idx="24160">
                  <c:v>-0.18596435773633799</c:v>
                </c:pt>
                <c:pt idx="24161">
                  <c:v>-0.174345497880324</c:v>
                </c:pt>
                <c:pt idx="24162">
                  <c:v>-0.15818156477189399</c:v>
                </c:pt>
                <c:pt idx="24163">
                  <c:v>-0.13718478717853999</c:v>
                </c:pt>
                <c:pt idx="24164">
                  <c:v>-0.140886281606697</c:v>
                </c:pt>
                <c:pt idx="24165">
                  <c:v>-0.151614496109061</c:v>
                </c:pt>
                <c:pt idx="24166">
                  <c:v>-0.124770102178274</c:v>
                </c:pt>
                <c:pt idx="24167">
                  <c:v>-8.3595960087649204E-2</c:v>
                </c:pt>
                <c:pt idx="24168">
                  <c:v>-8.8758400386382094E-2</c:v>
                </c:pt>
                <c:pt idx="24169">
                  <c:v>-0.104506078501515</c:v>
                </c:pt>
                <c:pt idx="24170">
                  <c:v>-8.9815797629796607E-2</c:v>
                </c:pt>
                <c:pt idx="24171">
                  <c:v>-8.7834147364873105E-2</c:v>
                </c:pt>
                <c:pt idx="24172">
                  <c:v>-8.8468887026181095E-2</c:v>
                </c:pt>
                <c:pt idx="24173">
                  <c:v>-6.6602092200127999E-2</c:v>
                </c:pt>
                <c:pt idx="24174">
                  <c:v>-3.8911270569599303E-2</c:v>
                </c:pt>
                <c:pt idx="24175">
                  <c:v>-1.7712551607900199E-2</c:v>
                </c:pt>
                <c:pt idx="24176">
                  <c:v>-5.3970153017530702E-3</c:v>
                </c:pt>
                <c:pt idx="24177">
                  <c:v>-1.53394387835987E-2</c:v>
                </c:pt>
                <c:pt idx="24178">
                  <c:v>-5.8411038940647503E-2</c:v>
                </c:pt>
                <c:pt idx="24179">
                  <c:v>-9.4084763625971804E-2</c:v>
                </c:pt>
                <c:pt idx="24180">
                  <c:v>-9.3502598434838505E-2</c:v>
                </c:pt>
                <c:pt idx="24181">
                  <c:v>-7.7999647756769194E-2</c:v>
                </c:pt>
                <c:pt idx="24182">
                  <c:v>-9.9245909874241506E-2</c:v>
                </c:pt>
                <c:pt idx="24183">
                  <c:v>-0.15723468419759001</c:v>
                </c:pt>
                <c:pt idx="24184">
                  <c:v>-0.207368743559698</c:v>
                </c:pt>
                <c:pt idx="24185">
                  <c:v>-0.21293992634681999</c:v>
                </c:pt>
                <c:pt idx="24186">
                  <c:v>-0.218363641693059</c:v>
                </c:pt>
                <c:pt idx="24187">
                  <c:v>-0.248198829576978</c:v>
                </c:pt>
                <c:pt idx="24188">
                  <c:v>-0.27943766445088097</c:v>
                </c:pt>
                <c:pt idx="24189">
                  <c:v>-0.27644480326409798</c:v>
                </c:pt>
                <c:pt idx="24190">
                  <c:v>-0.23324034681087299</c:v>
                </c:pt>
                <c:pt idx="24191">
                  <c:v>-0.23884215820663701</c:v>
                </c:pt>
                <c:pt idx="24192">
                  <c:v>-0.29435063742346301</c:v>
                </c:pt>
                <c:pt idx="24193">
                  <c:v>-0.307691876525439</c:v>
                </c:pt>
                <c:pt idx="24194">
                  <c:v>-0.28931636334226601</c:v>
                </c:pt>
                <c:pt idx="24195">
                  <c:v>-0.31574803580249899</c:v>
                </c:pt>
                <c:pt idx="24196">
                  <c:v>-0.400623160694976</c:v>
                </c:pt>
                <c:pt idx="24197">
                  <c:v>-0.42466550406487602</c:v>
                </c:pt>
                <c:pt idx="24198">
                  <c:v>-0.381479515586306</c:v>
                </c:pt>
                <c:pt idx="24199">
                  <c:v>-0.38518660865378201</c:v>
                </c:pt>
                <c:pt idx="24200">
                  <c:v>-0.45097937356126699</c:v>
                </c:pt>
                <c:pt idx="24201">
                  <c:v>-0.46898847074913802</c:v>
                </c:pt>
                <c:pt idx="24202">
                  <c:v>-0.43165115074967197</c:v>
                </c:pt>
                <c:pt idx="24203">
                  <c:v>-0.42490638911976902</c:v>
                </c:pt>
                <c:pt idx="24204">
                  <c:v>-0.45620071847696397</c:v>
                </c:pt>
                <c:pt idx="24205">
                  <c:v>-0.47725108873072403</c:v>
                </c:pt>
                <c:pt idx="24206">
                  <c:v>-0.491486972956579</c:v>
                </c:pt>
                <c:pt idx="24207">
                  <c:v>-0.49550766272093899</c:v>
                </c:pt>
                <c:pt idx="24208">
                  <c:v>-0.46922323533675497</c:v>
                </c:pt>
                <c:pt idx="24209">
                  <c:v>-0.44909438711383098</c:v>
                </c:pt>
                <c:pt idx="24210">
                  <c:v>-0.48620868080268997</c:v>
                </c:pt>
                <c:pt idx="24211">
                  <c:v>-0.495324889850905</c:v>
                </c:pt>
                <c:pt idx="24212">
                  <c:v>-0.46832988844630502</c:v>
                </c:pt>
                <c:pt idx="24213">
                  <c:v>-0.44570504188988003</c:v>
                </c:pt>
                <c:pt idx="24214">
                  <c:v>-0.49065153110100801</c:v>
                </c:pt>
                <c:pt idx="24215">
                  <c:v>-0.55846989659548196</c:v>
                </c:pt>
                <c:pt idx="24216">
                  <c:v>-0.51481278219210902</c:v>
                </c:pt>
                <c:pt idx="24217">
                  <c:v>-0.368752988290793</c:v>
                </c:pt>
                <c:pt idx="24218">
                  <c:v>-0.258296982710987</c:v>
                </c:pt>
                <c:pt idx="24219">
                  <c:v>-0.241681694000561</c:v>
                </c:pt>
                <c:pt idx="24220">
                  <c:v>-0.25718760730495599</c:v>
                </c:pt>
                <c:pt idx="24221">
                  <c:v>-0.20424772270382599</c:v>
                </c:pt>
                <c:pt idx="24222">
                  <c:v>-6.15164503442997E-2</c:v>
                </c:pt>
                <c:pt idx="24223">
                  <c:v>4.6131965382102097E-2</c:v>
                </c:pt>
                <c:pt idx="24224">
                  <c:v>7.6458318876618095E-2</c:v>
                </c:pt>
                <c:pt idx="24225">
                  <c:v>5.2142716049772199E-2</c:v>
                </c:pt>
                <c:pt idx="24226">
                  <c:v>0.10475598305235601</c:v>
                </c:pt>
                <c:pt idx="24227">
                  <c:v>0.2055032993958</c:v>
                </c:pt>
                <c:pt idx="24228">
                  <c:v>0.212171638310962</c:v>
                </c:pt>
                <c:pt idx="24229">
                  <c:v>0.15692712031474801</c:v>
                </c:pt>
                <c:pt idx="24230">
                  <c:v>0.178169746059367</c:v>
                </c:pt>
                <c:pt idx="24231">
                  <c:v>0.24787019500037299</c:v>
                </c:pt>
                <c:pt idx="24232">
                  <c:v>0.304381806330908</c:v>
                </c:pt>
                <c:pt idx="24233">
                  <c:v>0.33052108515960299</c:v>
                </c:pt>
                <c:pt idx="24234">
                  <c:v>0.32072221116007399</c:v>
                </c:pt>
                <c:pt idx="24235">
                  <c:v>0.284900934735134</c:v>
                </c:pt>
                <c:pt idx="24236">
                  <c:v>0.33387079271564302</c:v>
                </c:pt>
                <c:pt idx="24237">
                  <c:v>0.48926313376872999</c:v>
                </c:pt>
                <c:pt idx="24238">
                  <c:v>0.55113267317537395</c:v>
                </c:pt>
                <c:pt idx="24239">
                  <c:v>0.422777115038101</c:v>
                </c:pt>
                <c:pt idx="24240">
                  <c:v>0.32479958619296601</c:v>
                </c:pt>
                <c:pt idx="24241">
                  <c:v>0.43413776213192501</c:v>
                </c:pt>
                <c:pt idx="24242">
                  <c:v>0.58294610013564296</c:v>
                </c:pt>
                <c:pt idx="24243">
                  <c:v>0.51893127793076099</c:v>
                </c:pt>
                <c:pt idx="24244">
                  <c:v>0.34366116197186602</c:v>
                </c:pt>
                <c:pt idx="24245">
                  <c:v>0.36195330278533699</c:v>
                </c:pt>
                <c:pt idx="24246">
                  <c:v>0.55504243110048801</c:v>
                </c:pt>
                <c:pt idx="24247">
                  <c:v>0.59995095872757498</c:v>
                </c:pt>
                <c:pt idx="24248">
                  <c:v>0.45726468958842698</c:v>
                </c:pt>
                <c:pt idx="24249">
                  <c:v>0.38448555817412</c:v>
                </c:pt>
                <c:pt idx="24250">
                  <c:v>0.47812261797315603</c:v>
                </c:pt>
                <c:pt idx="24251">
                  <c:v>0.62930492810244198</c:v>
                </c:pt>
                <c:pt idx="24252">
                  <c:v>0.70527444946478102</c:v>
                </c:pt>
                <c:pt idx="24253">
                  <c:v>0.70640181710112404</c:v>
                </c:pt>
                <c:pt idx="24254">
                  <c:v>0.60225974305137697</c:v>
                </c:pt>
                <c:pt idx="24255">
                  <c:v>0.50534843815465502</c:v>
                </c:pt>
                <c:pt idx="24256">
                  <c:v>0.54472829577954895</c:v>
                </c:pt>
                <c:pt idx="24257">
                  <c:v>0.64727409088389698</c:v>
                </c:pt>
                <c:pt idx="24258">
                  <c:v>0.58443508609806805</c:v>
                </c:pt>
                <c:pt idx="24259">
                  <c:v>0.40601534265677203</c:v>
                </c:pt>
                <c:pt idx="24260">
                  <c:v>0.361029975533597</c:v>
                </c:pt>
                <c:pt idx="24261">
                  <c:v>0.46710856654180999</c:v>
                </c:pt>
                <c:pt idx="24262">
                  <c:v>0.49673201365914099</c:v>
                </c:pt>
                <c:pt idx="24263">
                  <c:v>0.381320579003954</c:v>
                </c:pt>
                <c:pt idx="24264">
                  <c:v>0.28238321426670099</c:v>
                </c:pt>
                <c:pt idx="24265">
                  <c:v>0.30536947782326201</c:v>
                </c:pt>
                <c:pt idx="24266">
                  <c:v>0.33860535090953098</c:v>
                </c:pt>
                <c:pt idx="24267">
                  <c:v>0.31410259341133401</c:v>
                </c:pt>
                <c:pt idx="24268">
                  <c:v>0.28317828626755598</c:v>
                </c:pt>
                <c:pt idx="24269">
                  <c:v>0.27810376454782199</c:v>
                </c:pt>
                <c:pt idx="24270">
                  <c:v>0.25736881290313801</c:v>
                </c:pt>
                <c:pt idx="24271">
                  <c:v>0.204778294723482</c:v>
                </c:pt>
                <c:pt idx="24272">
                  <c:v>0.16412567870109701</c:v>
                </c:pt>
                <c:pt idx="24273">
                  <c:v>0.15407928744100699</c:v>
                </c:pt>
                <c:pt idx="24274">
                  <c:v>0.123576242537978</c:v>
                </c:pt>
                <c:pt idx="24275">
                  <c:v>2.7580915256166301E-2</c:v>
                </c:pt>
                <c:pt idx="24276">
                  <c:v>-0.152666148462998</c:v>
                </c:pt>
                <c:pt idx="24277">
                  <c:v>-0.30736777643340901</c:v>
                </c:pt>
                <c:pt idx="24278">
                  <c:v>-0.21282222267586801</c:v>
                </c:pt>
                <c:pt idx="24279">
                  <c:v>0.12628298644972299</c:v>
                </c:pt>
                <c:pt idx="24280">
                  <c:v>0.247384004842885</c:v>
                </c:pt>
                <c:pt idx="24281">
                  <c:v>-0.11197648409097299</c:v>
                </c:pt>
                <c:pt idx="24282">
                  <c:v>-0.423082854595492</c:v>
                </c:pt>
                <c:pt idx="24283">
                  <c:v>-0.209109768101711</c:v>
                </c:pt>
                <c:pt idx="24284">
                  <c:v>0.14915548102715001</c:v>
                </c:pt>
                <c:pt idx="24285">
                  <c:v>-7.5613654646531298E-3</c:v>
                </c:pt>
                <c:pt idx="24286">
                  <c:v>-0.49881201881041098</c:v>
                </c:pt>
                <c:pt idx="24287">
                  <c:v>-0.60879776435925204</c:v>
                </c:pt>
                <c:pt idx="24288">
                  <c:v>-0.19958443779569199</c:v>
                </c:pt>
                <c:pt idx="24289">
                  <c:v>5.39978351312555E-2</c:v>
                </c:pt>
                <c:pt idx="24290">
                  <c:v>-0.250845113782872</c:v>
                </c:pt>
                <c:pt idx="24291">
                  <c:v>-0.666354559846979</c:v>
                </c:pt>
                <c:pt idx="24292">
                  <c:v>-0.62938257255433405</c:v>
                </c:pt>
                <c:pt idx="24293">
                  <c:v>-0.30938378059118998</c:v>
                </c:pt>
                <c:pt idx="24294">
                  <c:v>-0.23889550443905699</c:v>
                </c:pt>
                <c:pt idx="24295">
                  <c:v>-0.451375440536878</c:v>
                </c:pt>
                <c:pt idx="24296">
                  <c:v>-0.52989849237491105</c:v>
                </c:pt>
                <c:pt idx="24297">
                  <c:v>-0.36712862002104801</c:v>
                </c:pt>
                <c:pt idx="24298">
                  <c:v>-0.271399870297443</c:v>
                </c:pt>
                <c:pt idx="24299">
                  <c:v>-0.31863857963662601</c:v>
                </c:pt>
                <c:pt idx="24300">
                  <c:v>-0.348273428353707</c:v>
                </c:pt>
                <c:pt idx="24301">
                  <c:v>-0.30698400583045699</c:v>
                </c:pt>
                <c:pt idx="24302">
                  <c:v>-0.28835124837360099</c:v>
                </c:pt>
                <c:pt idx="24303">
                  <c:v>-0.28228616407278601</c:v>
                </c:pt>
                <c:pt idx="24304">
                  <c:v>-0.22405554240952999</c:v>
                </c:pt>
                <c:pt idx="24305">
                  <c:v>-0.17361247448979999</c:v>
                </c:pt>
                <c:pt idx="24306">
                  <c:v>-0.19239140084050599</c:v>
                </c:pt>
                <c:pt idx="24307">
                  <c:v>-0.247428898472833</c:v>
                </c:pt>
                <c:pt idx="24308">
                  <c:v>-0.24643420437320099</c:v>
                </c:pt>
                <c:pt idx="24309">
                  <c:v>-0.162982651531621</c:v>
                </c:pt>
                <c:pt idx="24310">
                  <c:v>-3.40696277944516E-2</c:v>
                </c:pt>
                <c:pt idx="24311">
                  <c:v>1.73060665948838E-2</c:v>
                </c:pt>
                <c:pt idx="24312">
                  <c:v>-3.5301931050526002E-2</c:v>
                </c:pt>
                <c:pt idx="24313">
                  <c:v>-4.3379947303947099E-2</c:v>
                </c:pt>
                <c:pt idx="24314">
                  <c:v>6.2873027609398904E-2</c:v>
                </c:pt>
                <c:pt idx="24315">
                  <c:v>0.20707991416943999</c:v>
                </c:pt>
                <c:pt idx="24316">
                  <c:v>0.205538253510653</c:v>
                </c:pt>
                <c:pt idx="24317">
                  <c:v>0.11785200083137599</c:v>
                </c:pt>
                <c:pt idx="24318">
                  <c:v>0.104329655101892</c:v>
                </c:pt>
                <c:pt idx="24319">
                  <c:v>0.217968051906368</c:v>
                </c:pt>
                <c:pt idx="24320">
                  <c:v>0.32588680905808998</c:v>
                </c:pt>
                <c:pt idx="24321">
                  <c:v>0.28032365628119699</c:v>
                </c:pt>
                <c:pt idx="24322">
                  <c:v>0.11969725351789801</c:v>
                </c:pt>
                <c:pt idx="24323">
                  <c:v>6.0531079978389302E-2</c:v>
                </c:pt>
                <c:pt idx="24324">
                  <c:v>0.106076837074027</c:v>
                </c:pt>
                <c:pt idx="24325">
                  <c:v>8.4164672812249805E-2</c:v>
                </c:pt>
                <c:pt idx="24326">
                  <c:v>-9.0002616545433498E-2</c:v>
                </c:pt>
                <c:pt idx="24327">
                  <c:v>-0.23277102315427101</c:v>
                </c:pt>
                <c:pt idx="24328">
                  <c:v>-0.29310557736732701</c:v>
                </c:pt>
                <c:pt idx="24329">
                  <c:v>-0.41602817298848999</c:v>
                </c:pt>
                <c:pt idx="24330">
                  <c:v>-0.68819476782428501</c:v>
                </c:pt>
                <c:pt idx="24331">
                  <c:v>-0.95593179011765905</c:v>
                </c:pt>
                <c:pt idx="24332">
                  <c:v>-1.09675057943286</c:v>
                </c:pt>
                <c:pt idx="24333">
                  <c:v>-1.16937526199001</c:v>
                </c:pt>
                <c:pt idx="24334">
                  <c:v>-1.36797449779518</c:v>
                </c:pt>
                <c:pt idx="24335">
                  <c:v>-1.53796161712375</c:v>
                </c:pt>
                <c:pt idx="24336">
                  <c:v>-1.4807731452981401</c:v>
                </c:pt>
                <c:pt idx="24337">
                  <c:v>-1.26419077866492</c:v>
                </c:pt>
                <c:pt idx="24338">
                  <c:v>-1.1842279960819699</c:v>
                </c:pt>
                <c:pt idx="24339">
                  <c:v>-1.2221575442480901</c:v>
                </c:pt>
                <c:pt idx="24340">
                  <c:v>-1.14621766127328</c:v>
                </c:pt>
                <c:pt idx="24341">
                  <c:v>-0.83470780712357795</c:v>
                </c:pt>
                <c:pt idx="24342">
                  <c:v>-0.47337137041461103</c:v>
                </c:pt>
                <c:pt idx="24343">
                  <c:v>-0.35462296286942702</c:v>
                </c:pt>
                <c:pt idx="24344">
                  <c:v>-0.46377064702107801</c:v>
                </c:pt>
                <c:pt idx="24345">
                  <c:v>-0.45374363379738702</c:v>
                </c:pt>
                <c:pt idx="24346">
                  <c:v>-0.18377849696906801</c:v>
                </c:pt>
                <c:pt idx="24347">
                  <c:v>0.14026391462962801</c:v>
                </c:pt>
                <c:pt idx="24348">
                  <c:v>0.200156314979409</c:v>
                </c:pt>
                <c:pt idx="24349">
                  <c:v>9.9348610999186293E-2</c:v>
                </c:pt>
                <c:pt idx="24350">
                  <c:v>0.15858836700105799</c:v>
                </c:pt>
                <c:pt idx="24351">
                  <c:v>0.47248902057286501</c:v>
                </c:pt>
                <c:pt idx="24352">
                  <c:v>0.76118186248184805</c:v>
                </c:pt>
                <c:pt idx="24353">
                  <c:v>0.78572204443967997</c:v>
                </c:pt>
                <c:pt idx="24354">
                  <c:v>0.67609147668413505</c:v>
                </c:pt>
                <c:pt idx="24355">
                  <c:v>0.62644120645968804</c:v>
                </c:pt>
                <c:pt idx="24356">
                  <c:v>0.66181315057217205</c:v>
                </c:pt>
                <c:pt idx="24357">
                  <c:v>0.69893502722895495</c:v>
                </c:pt>
                <c:pt idx="24358">
                  <c:v>0.67723268416537497</c:v>
                </c:pt>
                <c:pt idx="24359">
                  <c:v>0.67946659570456802</c:v>
                </c:pt>
                <c:pt idx="24360">
                  <c:v>0.80313852618333204</c:v>
                </c:pt>
                <c:pt idx="24361">
                  <c:v>0.91340487634491296</c:v>
                </c:pt>
                <c:pt idx="24362">
                  <c:v>0.82815848540671699</c:v>
                </c:pt>
                <c:pt idx="24363">
                  <c:v>0.55920589750444005</c:v>
                </c:pt>
                <c:pt idx="24364">
                  <c:v>0.30322519941850601</c:v>
                </c:pt>
                <c:pt idx="24365">
                  <c:v>0.237748218560696</c:v>
                </c:pt>
                <c:pt idx="24366">
                  <c:v>0.31725001154869398</c:v>
                </c:pt>
                <c:pt idx="24367">
                  <c:v>0.39807917295071599</c:v>
                </c:pt>
                <c:pt idx="24368">
                  <c:v>0.28389962907722499</c:v>
                </c:pt>
                <c:pt idx="24369">
                  <c:v>3.4802128983827098E-2</c:v>
                </c:pt>
                <c:pt idx="24370">
                  <c:v>-9.2313247111036306E-2</c:v>
                </c:pt>
                <c:pt idx="24371">
                  <c:v>-0.13315218468852599</c:v>
                </c:pt>
                <c:pt idx="24372">
                  <c:v>-0.16348735169881901</c:v>
                </c:pt>
                <c:pt idx="24373">
                  <c:v>-0.19768887087786799</c:v>
                </c:pt>
                <c:pt idx="24374">
                  <c:v>-0.23970778636638099</c:v>
                </c:pt>
                <c:pt idx="24375">
                  <c:v>-0.289462642275509</c:v>
                </c:pt>
                <c:pt idx="24376">
                  <c:v>-0.37649088866262997</c:v>
                </c:pt>
                <c:pt idx="24377">
                  <c:v>-0.439428030364865</c:v>
                </c:pt>
                <c:pt idx="24378">
                  <c:v>-0.48110927449891899</c:v>
                </c:pt>
                <c:pt idx="24379">
                  <c:v>-0.49494905660259197</c:v>
                </c:pt>
                <c:pt idx="24380">
                  <c:v>-0.53794710504234899</c:v>
                </c:pt>
                <c:pt idx="24381">
                  <c:v>-0.60520944027865597</c:v>
                </c:pt>
                <c:pt idx="24382">
                  <c:v>-0.62530462326193903</c:v>
                </c:pt>
                <c:pt idx="24383">
                  <c:v>-0.52980209513813703</c:v>
                </c:pt>
                <c:pt idx="24384">
                  <c:v>-0.40710759746133302</c:v>
                </c:pt>
                <c:pt idx="24385">
                  <c:v>-0.32034243696480702</c:v>
                </c:pt>
                <c:pt idx="24386">
                  <c:v>-0.21417438266081401</c:v>
                </c:pt>
                <c:pt idx="24387">
                  <c:v>-0.12637211564310699</c:v>
                </c:pt>
                <c:pt idx="24388">
                  <c:v>-9.0627582263777998E-2</c:v>
                </c:pt>
                <c:pt idx="24389">
                  <c:v>-7.2444659632424094E-2</c:v>
                </c:pt>
                <c:pt idx="24390">
                  <c:v>-0.119322766389728</c:v>
                </c:pt>
                <c:pt idx="24391">
                  <c:v>-0.175937929145391</c:v>
                </c:pt>
                <c:pt idx="24392">
                  <c:v>-0.143260739620586</c:v>
                </c:pt>
                <c:pt idx="24393">
                  <c:v>-3.5186387127623601E-3</c:v>
                </c:pt>
                <c:pt idx="24394">
                  <c:v>0.13150646345866299</c:v>
                </c:pt>
                <c:pt idx="24395">
                  <c:v>0.192376441288374</c:v>
                </c:pt>
                <c:pt idx="24396">
                  <c:v>0.16215792907152601</c:v>
                </c:pt>
                <c:pt idx="24397">
                  <c:v>0.18713862417844501</c:v>
                </c:pt>
                <c:pt idx="24398">
                  <c:v>0.31843958436900199</c:v>
                </c:pt>
                <c:pt idx="24399">
                  <c:v>0.43802083608845499</c:v>
                </c:pt>
                <c:pt idx="24400">
                  <c:v>0.393353474080541</c:v>
                </c:pt>
                <c:pt idx="24401">
                  <c:v>0.25129407193499198</c:v>
                </c:pt>
                <c:pt idx="24402">
                  <c:v>0.206985126626378</c:v>
                </c:pt>
                <c:pt idx="24403">
                  <c:v>0.34478415318046901</c:v>
                </c:pt>
                <c:pt idx="24404">
                  <c:v>0.50045152765498802</c:v>
                </c:pt>
                <c:pt idx="24405">
                  <c:v>0.51957849557913904</c:v>
                </c:pt>
                <c:pt idx="24406">
                  <c:v>0.47377719751182201</c:v>
                </c:pt>
                <c:pt idx="24407">
                  <c:v>0.54058207916240497</c:v>
                </c:pt>
                <c:pt idx="24408">
                  <c:v>0.65087409649871097</c:v>
                </c:pt>
                <c:pt idx="24409">
                  <c:v>0.73118968467983303</c:v>
                </c:pt>
                <c:pt idx="24410">
                  <c:v>0.76923243447305301</c:v>
                </c:pt>
                <c:pt idx="24411">
                  <c:v>0.76893623974646597</c:v>
                </c:pt>
                <c:pt idx="24412">
                  <c:v>0.71767104417754901</c:v>
                </c:pt>
                <c:pt idx="24413">
                  <c:v>0.71783590241304296</c:v>
                </c:pt>
                <c:pt idx="24414">
                  <c:v>0.81829880527374099</c:v>
                </c:pt>
                <c:pt idx="24415">
                  <c:v>0.91195701103154603</c:v>
                </c:pt>
                <c:pt idx="24416">
                  <c:v>0.844133247828452</c:v>
                </c:pt>
                <c:pt idx="24417">
                  <c:v>0.69095405663114196</c:v>
                </c:pt>
                <c:pt idx="24418">
                  <c:v>0.64800473553339</c:v>
                </c:pt>
                <c:pt idx="24419">
                  <c:v>0.80959117255005697</c:v>
                </c:pt>
                <c:pt idx="24420">
                  <c:v>1.0165925221041701</c:v>
                </c:pt>
                <c:pt idx="24421">
                  <c:v>1.0868909853930599</c:v>
                </c:pt>
                <c:pt idx="24422">
                  <c:v>1.01459924361448</c:v>
                </c:pt>
                <c:pt idx="24423">
                  <c:v>1.0077454234869301</c:v>
                </c:pt>
                <c:pt idx="24424">
                  <c:v>1.21752564795811</c:v>
                </c:pt>
                <c:pt idx="24425">
                  <c:v>1.4368829171148101</c:v>
                </c:pt>
                <c:pt idx="24426">
                  <c:v>1.4768634966557801</c:v>
                </c:pt>
                <c:pt idx="24427">
                  <c:v>1.41458302537391</c:v>
                </c:pt>
                <c:pt idx="24428">
                  <c:v>1.5461838341018299</c:v>
                </c:pt>
                <c:pt idx="24429">
                  <c:v>1.7662025742899199</c:v>
                </c:pt>
                <c:pt idx="24430">
                  <c:v>1.8700654655454201</c:v>
                </c:pt>
                <c:pt idx="24431">
                  <c:v>1.8591229058705601</c:v>
                </c:pt>
                <c:pt idx="24432">
                  <c:v>1.86778153799949</c:v>
                </c:pt>
                <c:pt idx="24433">
                  <c:v>1.9360385013000601</c:v>
                </c:pt>
                <c:pt idx="24434">
                  <c:v>2.0156247141731498</c:v>
                </c:pt>
                <c:pt idx="24435">
                  <c:v>2.0018081598319499</c:v>
                </c:pt>
                <c:pt idx="24436">
                  <c:v>1.9181644179623001</c:v>
                </c:pt>
                <c:pt idx="24437">
                  <c:v>1.8246422926303301</c:v>
                </c:pt>
                <c:pt idx="24438">
                  <c:v>1.78215761555841</c:v>
                </c:pt>
                <c:pt idx="24439">
                  <c:v>1.7350331614221799</c:v>
                </c:pt>
                <c:pt idx="24440">
                  <c:v>1.6223526872312199</c:v>
                </c:pt>
                <c:pt idx="24441">
                  <c:v>1.45738318500737</c:v>
                </c:pt>
                <c:pt idx="24442">
                  <c:v>1.3220292645195499</c:v>
                </c:pt>
                <c:pt idx="24443">
                  <c:v>1.23168313614778</c:v>
                </c:pt>
                <c:pt idx="24444">
                  <c:v>1.1266463129433899</c:v>
                </c:pt>
                <c:pt idx="24445">
                  <c:v>0.97472079459654903</c:v>
                </c:pt>
                <c:pt idx="24446">
                  <c:v>0.84436085227004298</c:v>
                </c:pt>
                <c:pt idx="24447">
                  <c:v>0.78669542116455204</c:v>
                </c:pt>
                <c:pt idx="24448">
                  <c:v>0.767217237489632</c:v>
                </c:pt>
                <c:pt idx="24449">
                  <c:v>0.73589779917753595</c:v>
                </c:pt>
                <c:pt idx="24450">
                  <c:v>0.68679516170004695</c:v>
                </c:pt>
                <c:pt idx="24451">
                  <c:v>0.65472638434405805</c:v>
                </c:pt>
                <c:pt idx="24452">
                  <c:v>0.62788583129042697</c:v>
                </c:pt>
                <c:pt idx="24453">
                  <c:v>0.59211977291053497</c:v>
                </c:pt>
                <c:pt idx="24454">
                  <c:v>0.57049356743281898</c:v>
                </c:pt>
                <c:pt idx="24455">
                  <c:v>0.64002783998877499</c:v>
                </c:pt>
                <c:pt idx="24456">
                  <c:v>0.73820932274723805</c:v>
                </c:pt>
                <c:pt idx="24457">
                  <c:v>0.76585280367545705</c:v>
                </c:pt>
                <c:pt idx="24458">
                  <c:v>0.73582920501863203</c:v>
                </c:pt>
                <c:pt idx="24459">
                  <c:v>0.75334556489903504</c:v>
                </c:pt>
                <c:pt idx="24460">
                  <c:v>0.817708698613131</c:v>
                </c:pt>
                <c:pt idx="24461">
                  <c:v>0.83446749278820598</c:v>
                </c:pt>
                <c:pt idx="24462">
                  <c:v>0.79422356623581403</c:v>
                </c:pt>
                <c:pt idx="24463">
                  <c:v>0.79082731445227195</c:v>
                </c:pt>
                <c:pt idx="24464">
                  <c:v>0.84785765256908896</c:v>
                </c:pt>
                <c:pt idx="24465">
                  <c:v>0.89262589838000295</c:v>
                </c:pt>
                <c:pt idx="24466">
                  <c:v>0.84770499106008401</c:v>
                </c:pt>
                <c:pt idx="24467">
                  <c:v>0.74765501879495799</c:v>
                </c:pt>
                <c:pt idx="24468">
                  <c:v>0.71909843033316101</c:v>
                </c:pt>
                <c:pt idx="24469">
                  <c:v>0.78676044159887204</c:v>
                </c:pt>
                <c:pt idx="24470">
                  <c:v>0.82098782611433296</c:v>
                </c:pt>
                <c:pt idx="24471">
                  <c:v>0.74937843622612299</c:v>
                </c:pt>
                <c:pt idx="24472">
                  <c:v>0.66323389166367896</c:v>
                </c:pt>
                <c:pt idx="24473">
                  <c:v>0.66683659972619502</c:v>
                </c:pt>
                <c:pt idx="24474">
                  <c:v>0.696552694929508</c:v>
                </c:pt>
                <c:pt idx="24475">
                  <c:v>0.63773922083359402</c:v>
                </c:pt>
                <c:pt idx="24476">
                  <c:v>0.51028119424887497</c:v>
                </c:pt>
                <c:pt idx="24477">
                  <c:v>0.43560546156811603</c:v>
                </c:pt>
                <c:pt idx="24478">
                  <c:v>0.43738300489771098</c:v>
                </c:pt>
                <c:pt idx="24479">
                  <c:v>0.38730381279798098</c:v>
                </c:pt>
                <c:pt idx="24480">
                  <c:v>0.229585250034119</c:v>
                </c:pt>
                <c:pt idx="24481">
                  <c:v>4.5869509412341303E-2</c:v>
                </c:pt>
                <c:pt idx="24482">
                  <c:v>-5.4813184484203199E-2</c:v>
                </c:pt>
                <c:pt idx="24483">
                  <c:v>-7.4955810833046102E-2</c:v>
                </c:pt>
                <c:pt idx="24484">
                  <c:v>-0.13708755507928999</c:v>
                </c:pt>
                <c:pt idx="24485">
                  <c:v>-0.282696293848061</c:v>
                </c:pt>
                <c:pt idx="24486">
                  <c:v>-0.39879660828313401</c:v>
                </c:pt>
                <c:pt idx="24487">
                  <c:v>-0.40691434241497798</c:v>
                </c:pt>
                <c:pt idx="24488">
                  <c:v>-0.409648737017619</c:v>
                </c:pt>
                <c:pt idx="24489">
                  <c:v>-0.488317321370345</c:v>
                </c:pt>
                <c:pt idx="24490">
                  <c:v>-0.56872738647933796</c:v>
                </c:pt>
                <c:pt idx="24491">
                  <c:v>-0.57342413029545003</c:v>
                </c:pt>
                <c:pt idx="24492">
                  <c:v>-0.54392894135907</c:v>
                </c:pt>
                <c:pt idx="24493">
                  <c:v>-0.56154569334159898</c:v>
                </c:pt>
                <c:pt idx="24494">
                  <c:v>-0.650872580353137</c:v>
                </c:pt>
                <c:pt idx="24495">
                  <c:v>-0.73683387886086305</c:v>
                </c:pt>
                <c:pt idx="24496">
                  <c:v>-0.79508602344873203</c:v>
                </c:pt>
                <c:pt idx="24497">
                  <c:v>-0.83393912416784099</c:v>
                </c:pt>
                <c:pt idx="24498">
                  <c:v>-0.88382791635206104</c:v>
                </c:pt>
                <c:pt idx="24499">
                  <c:v>-0.93262337895799796</c:v>
                </c:pt>
                <c:pt idx="24500">
                  <c:v>-0.96056264702246996</c:v>
                </c:pt>
                <c:pt idx="24501">
                  <c:v>-0.96188674267517604</c:v>
                </c:pt>
                <c:pt idx="24502">
                  <c:v>-0.94241050855862296</c:v>
                </c:pt>
                <c:pt idx="24503">
                  <c:v>-0.99341491323516995</c:v>
                </c:pt>
                <c:pt idx="24504">
                  <c:v>-1.0275753871885001</c:v>
                </c:pt>
                <c:pt idx="24505">
                  <c:v>-0.97691287435679897</c:v>
                </c:pt>
                <c:pt idx="24506">
                  <c:v>-0.90487937095207305</c:v>
                </c:pt>
                <c:pt idx="24507">
                  <c:v>-0.914064729322831</c:v>
                </c:pt>
                <c:pt idx="24508">
                  <c:v>-0.96521194147842904</c:v>
                </c:pt>
                <c:pt idx="24509">
                  <c:v>-0.90298723620105603</c:v>
                </c:pt>
                <c:pt idx="24510">
                  <c:v>-0.78585014942854003</c:v>
                </c:pt>
                <c:pt idx="24511">
                  <c:v>-0.78031614967608198</c:v>
                </c:pt>
                <c:pt idx="24512">
                  <c:v>-0.94984210579860895</c:v>
                </c:pt>
                <c:pt idx="24513">
                  <c:v>-1.12687890006736</c:v>
                </c:pt>
                <c:pt idx="24514">
                  <c:v>-1.1374240560347699</c:v>
                </c:pt>
                <c:pt idx="24515">
                  <c:v>-0.97891128679367501</c:v>
                </c:pt>
                <c:pt idx="24516">
                  <c:v>-0.92561850069063201</c:v>
                </c:pt>
                <c:pt idx="24517">
                  <c:v>-1.07688949964392</c:v>
                </c:pt>
                <c:pt idx="24518">
                  <c:v>-1.23843583061895</c:v>
                </c:pt>
                <c:pt idx="24519">
                  <c:v>-1.17085560947447</c:v>
                </c:pt>
                <c:pt idx="24520">
                  <c:v>-0.94550116801241302</c:v>
                </c:pt>
                <c:pt idx="24521">
                  <c:v>-0.88208706773869405</c:v>
                </c:pt>
                <c:pt idx="24522">
                  <c:v>-1.0660600213404301</c:v>
                </c:pt>
                <c:pt idx="24523">
                  <c:v>-1.24240631820782</c:v>
                </c:pt>
                <c:pt idx="24524">
                  <c:v>-1.07409633793656</c:v>
                </c:pt>
                <c:pt idx="24525">
                  <c:v>-0.69585996908671099</c:v>
                </c:pt>
                <c:pt idx="24526">
                  <c:v>-0.53258685032596897</c:v>
                </c:pt>
                <c:pt idx="24527">
                  <c:v>-0.69996763049363098</c:v>
                </c:pt>
                <c:pt idx="24528">
                  <c:v>-0.82019000557937705</c:v>
                </c:pt>
                <c:pt idx="24529">
                  <c:v>-0.63573551745162105</c:v>
                </c:pt>
                <c:pt idx="24530">
                  <c:v>-0.35370780500721799</c:v>
                </c:pt>
                <c:pt idx="24531">
                  <c:v>-0.28607736469160699</c:v>
                </c:pt>
                <c:pt idx="24532">
                  <c:v>-0.394177072801568</c:v>
                </c:pt>
                <c:pt idx="24533">
                  <c:v>-0.42575434301858101</c:v>
                </c:pt>
                <c:pt idx="24534">
                  <c:v>-0.277127176910823</c:v>
                </c:pt>
                <c:pt idx="24535">
                  <c:v>-0.16119868851734501</c:v>
                </c:pt>
                <c:pt idx="24536">
                  <c:v>-0.176659226889682</c:v>
                </c:pt>
                <c:pt idx="24537">
                  <c:v>-0.193634967091696</c:v>
                </c:pt>
                <c:pt idx="24538">
                  <c:v>-8.9644980381876793E-2</c:v>
                </c:pt>
                <c:pt idx="24539">
                  <c:v>1.06381520038212E-2</c:v>
                </c:pt>
                <c:pt idx="24540">
                  <c:v>3.0530925767280299E-2</c:v>
                </c:pt>
                <c:pt idx="24541">
                  <c:v>3.2377811586059103E-2</c:v>
                </c:pt>
                <c:pt idx="24542">
                  <c:v>7.3789738948448703E-4</c:v>
                </c:pt>
                <c:pt idx="24543">
                  <c:v>-6.9627872794029599E-2</c:v>
                </c:pt>
                <c:pt idx="24544">
                  <c:v>-7.2964550846791099E-2</c:v>
                </c:pt>
                <c:pt idx="24545">
                  <c:v>3.9383702641444501E-2</c:v>
                </c:pt>
                <c:pt idx="24546">
                  <c:v>7.3603732417822698E-2</c:v>
                </c:pt>
                <c:pt idx="24547">
                  <c:v>-8.4047983368748094E-2</c:v>
                </c:pt>
                <c:pt idx="24548">
                  <c:v>-0.25231968831369</c:v>
                </c:pt>
                <c:pt idx="24549">
                  <c:v>-0.24679918491040101</c:v>
                </c:pt>
                <c:pt idx="24550">
                  <c:v>-0.19676484730132399</c:v>
                </c:pt>
                <c:pt idx="24551">
                  <c:v>-0.27339426166514602</c:v>
                </c:pt>
                <c:pt idx="24552">
                  <c:v>-0.44256820119699097</c:v>
                </c:pt>
                <c:pt idx="24553">
                  <c:v>-0.502347551057027</c:v>
                </c:pt>
                <c:pt idx="24554">
                  <c:v>-0.41688724354648299</c:v>
                </c:pt>
                <c:pt idx="24555">
                  <c:v>-0.32567108462237099</c:v>
                </c:pt>
                <c:pt idx="24556">
                  <c:v>-0.39655851390307301</c:v>
                </c:pt>
                <c:pt idx="24557">
                  <c:v>-0.56305764466756603</c:v>
                </c:pt>
                <c:pt idx="24558">
                  <c:v>-0.62043124434279595</c:v>
                </c:pt>
                <c:pt idx="24559">
                  <c:v>-0.52487324569250404</c:v>
                </c:pt>
                <c:pt idx="24560">
                  <c:v>-0.44103758666312798</c:v>
                </c:pt>
                <c:pt idx="24561">
                  <c:v>-0.51618939543197895</c:v>
                </c:pt>
                <c:pt idx="24562">
                  <c:v>-0.64139646756785795</c:v>
                </c:pt>
                <c:pt idx="24563">
                  <c:v>-0.60548219091953104</c:v>
                </c:pt>
                <c:pt idx="24564">
                  <c:v>-0.439122555824837</c:v>
                </c:pt>
                <c:pt idx="24565">
                  <c:v>-0.36901098787564002</c:v>
                </c:pt>
                <c:pt idx="24566">
                  <c:v>-0.45127368938849999</c:v>
                </c:pt>
                <c:pt idx="24567">
                  <c:v>-0.49890698976335501</c:v>
                </c:pt>
                <c:pt idx="24568">
                  <c:v>-0.36915964981795901</c:v>
                </c:pt>
                <c:pt idx="24569">
                  <c:v>-0.17150602780125701</c:v>
                </c:pt>
                <c:pt idx="24570">
                  <c:v>-5.25432326548411E-2</c:v>
                </c:pt>
                <c:pt idx="24571">
                  <c:v>1.6092108247747199E-2</c:v>
                </c:pt>
                <c:pt idx="24572">
                  <c:v>0.12613325140569001</c:v>
                </c:pt>
                <c:pt idx="24573">
                  <c:v>0.31063331393946197</c:v>
                </c:pt>
                <c:pt idx="24574">
                  <c:v>0.47858221257723699</c:v>
                </c:pt>
                <c:pt idx="24575">
                  <c:v>0.58841257212888798</c:v>
                </c:pt>
                <c:pt idx="24576">
                  <c:v>0.63834766702717605</c:v>
                </c:pt>
                <c:pt idx="24577">
                  <c:v>0.67205747872938504</c:v>
                </c:pt>
                <c:pt idx="24578">
                  <c:v>0.72792424630263497</c:v>
                </c:pt>
                <c:pt idx="24579">
                  <c:v>0.81273775566843598</c:v>
                </c:pt>
                <c:pt idx="24580">
                  <c:v>0.88574532023633801</c:v>
                </c:pt>
                <c:pt idx="24581">
                  <c:v>0.905085637250167</c:v>
                </c:pt>
                <c:pt idx="24582">
                  <c:v>0.894554231692126</c:v>
                </c:pt>
                <c:pt idx="24583">
                  <c:v>0.89234944533323801</c:v>
                </c:pt>
                <c:pt idx="24584">
                  <c:v>0.94182327862510795</c:v>
                </c:pt>
                <c:pt idx="24585">
                  <c:v>0.99557271439728301</c:v>
                </c:pt>
                <c:pt idx="24586">
                  <c:v>0.97919735741679403</c:v>
                </c:pt>
                <c:pt idx="24587">
                  <c:v>0.94882481960763698</c:v>
                </c:pt>
                <c:pt idx="24588">
                  <c:v>0.95678809408337795</c:v>
                </c:pt>
                <c:pt idx="24589">
                  <c:v>0.96162637269276197</c:v>
                </c:pt>
                <c:pt idx="24590">
                  <c:v>0.93684636613565397</c:v>
                </c:pt>
                <c:pt idx="24591">
                  <c:v>0.94170864563652401</c:v>
                </c:pt>
                <c:pt idx="24592">
                  <c:v>0.97085139377428198</c:v>
                </c:pt>
                <c:pt idx="24593">
                  <c:v>0.92846676905324399</c:v>
                </c:pt>
                <c:pt idx="24594">
                  <c:v>0.82115698135291304</c:v>
                </c:pt>
                <c:pt idx="24595">
                  <c:v>0.76096246801566203</c:v>
                </c:pt>
                <c:pt idx="24596">
                  <c:v>0.74136186330170495</c:v>
                </c:pt>
                <c:pt idx="24597">
                  <c:v>0.69072812303696196</c:v>
                </c:pt>
                <c:pt idx="24598">
                  <c:v>0.57120911173998901</c:v>
                </c:pt>
                <c:pt idx="24599">
                  <c:v>0.44315677237631201</c:v>
                </c:pt>
                <c:pt idx="24600">
                  <c:v>0.37569820268009801</c:v>
                </c:pt>
                <c:pt idx="24601">
                  <c:v>0.336294631057029</c:v>
                </c:pt>
                <c:pt idx="24602">
                  <c:v>0.212914867026128</c:v>
                </c:pt>
                <c:pt idx="24603">
                  <c:v>3.6115354232833803E-2</c:v>
                </c:pt>
                <c:pt idx="24604">
                  <c:v>-4.9291894155089701E-2</c:v>
                </c:pt>
                <c:pt idx="24605">
                  <c:v>-5.5268183808834602E-2</c:v>
                </c:pt>
                <c:pt idx="24606">
                  <c:v>-0.10203116125197199</c:v>
                </c:pt>
                <c:pt idx="24607">
                  <c:v>-0.221163375193725</c:v>
                </c:pt>
                <c:pt idx="24608">
                  <c:v>-0.32389332398145099</c:v>
                </c:pt>
                <c:pt idx="24609">
                  <c:v>-0.35256882340354401</c:v>
                </c:pt>
                <c:pt idx="24610">
                  <c:v>-0.32738296212281098</c:v>
                </c:pt>
                <c:pt idx="24611">
                  <c:v>-0.36224047340684201</c:v>
                </c:pt>
                <c:pt idx="24612">
                  <c:v>-0.48455483203363697</c:v>
                </c:pt>
                <c:pt idx="24613">
                  <c:v>-0.61390917997465499</c:v>
                </c:pt>
                <c:pt idx="24614">
                  <c:v>-0.66686834659708405</c:v>
                </c:pt>
                <c:pt idx="24615">
                  <c:v>-0.66467301245475596</c:v>
                </c:pt>
                <c:pt idx="24616">
                  <c:v>-0.67378227125396895</c:v>
                </c:pt>
                <c:pt idx="24617">
                  <c:v>-0.76738410506743504</c:v>
                </c:pt>
                <c:pt idx="24618">
                  <c:v>-0.87222609589940703</c:v>
                </c:pt>
                <c:pt idx="24619">
                  <c:v>-0.880538221228931</c:v>
                </c:pt>
                <c:pt idx="24620">
                  <c:v>-0.85004772483193802</c:v>
                </c:pt>
                <c:pt idx="24621">
                  <c:v>-0.973627680792162</c:v>
                </c:pt>
                <c:pt idx="24622">
                  <c:v>-1.1436342239264199</c:v>
                </c:pt>
                <c:pt idx="24623">
                  <c:v>-1.13807503202605</c:v>
                </c:pt>
                <c:pt idx="24624">
                  <c:v>-0.99846084629387999</c:v>
                </c:pt>
                <c:pt idx="24625">
                  <c:v>-1.02083676694059</c:v>
                </c:pt>
                <c:pt idx="24626">
                  <c:v>-1.2086043058674201</c:v>
                </c:pt>
                <c:pt idx="24627">
                  <c:v>-1.2928841537395499</c:v>
                </c:pt>
                <c:pt idx="24628">
                  <c:v>-1.21408071566475</c:v>
                </c:pt>
                <c:pt idx="24629">
                  <c:v>-1.203210762264</c:v>
                </c:pt>
                <c:pt idx="24630">
                  <c:v>-1.3460432623035301</c:v>
                </c:pt>
                <c:pt idx="24631">
                  <c:v>-1.4679905235561801</c:v>
                </c:pt>
                <c:pt idx="24632">
                  <c:v>-1.41699649855903</c:v>
                </c:pt>
                <c:pt idx="24633">
                  <c:v>-1.33003213751797</c:v>
                </c:pt>
                <c:pt idx="24634">
                  <c:v>-1.38220739659766</c:v>
                </c:pt>
                <c:pt idx="24635">
                  <c:v>-1.51320849060459</c:v>
                </c:pt>
                <c:pt idx="24636">
                  <c:v>-1.53916896185489</c:v>
                </c:pt>
                <c:pt idx="24637">
                  <c:v>-1.4753236447024201</c:v>
                </c:pt>
                <c:pt idx="24638">
                  <c:v>-1.4487630588798199</c:v>
                </c:pt>
                <c:pt idx="24639">
                  <c:v>-1.4882673716060699</c:v>
                </c:pt>
                <c:pt idx="24640">
                  <c:v>-1.48076047989118</c:v>
                </c:pt>
                <c:pt idx="24641">
                  <c:v>-1.4348387193741701</c:v>
                </c:pt>
                <c:pt idx="24642">
                  <c:v>-1.4395935941489799</c:v>
                </c:pt>
                <c:pt idx="24643">
                  <c:v>-1.4979736778316499</c:v>
                </c:pt>
                <c:pt idx="24644">
                  <c:v>-1.5115611447470201</c:v>
                </c:pt>
                <c:pt idx="24645">
                  <c:v>-1.4978454571414901</c:v>
                </c:pt>
                <c:pt idx="24646">
                  <c:v>-1.48691154359801</c:v>
                </c:pt>
                <c:pt idx="24647">
                  <c:v>-1.4938379165806701</c:v>
                </c:pt>
                <c:pt idx="24648">
                  <c:v>-1.5007814179711501</c:v>
                </c:pt>
                <c:pt idx="24649">
                  <c:v>-1.4970551347907399</c:v>
                </c:pt>
                <c:pt idx="24650">
                  <c:v>-1.48389494489981</c:v>
                </c:pt>
                <c:pt idx="24651">
                  <c:v>-1.4599556228025099</c:v>
                </c:pt>
                <c:pt idx="24652">
                  <c:v>-1.4254493767886001</c:v>
                </c:pt>
                <c:pt idx="24653">
                  <c:v>-1.3751001090991499</c:v>
                </c:pt>
                <c:pt idx="24654">
                  <c:v>-1.2997689242580399</c:v>
                </c:pt>
                <c:pt idx="24655">
                  <c:v>-1.2264284237571701</c:v>
                </c:pt>
                <c:pt idx="24656">
                  <c:v>-1.2118622140778801</c:v>
                </c:pt>
                <c:pt idx="24657">
                  <c:v>-1.21727313639615</c:v>
                </c:pt>
                <c:pt idx="24658">
                  <c:v>-1.15648975555311</c:v>
                </c:pt>
                <c:pt idx="24659">
                  <c:v>-1.0820948233054499</c:v>
                </c:pt>
                <c:pt idx="24660">
                  <c:v>-1.06681064473204</c:v>
                </c:pt>
                <c:pt idx="24661">
                  <c:v>-1.08098444987763</c:v>
                </c:pt>
                <c:pt idx="24662">
                  <c:v>-1.04735241634179</c:v>
                </c:pt>
                <c:pt idx="24663">
                  <c:v>-0.99742049982830805</c:v>
                </c:pt>
                <c:pt idx="24664">
                  <c:v>-0.99560127310161295</c:v>
                </c:pt>
                <c:pt idx="24665">
                  <c:v>-1.0341859312856301</c:v>
                </c:pt>
                <c:pt idx="24666">
                  <c:v>-1.0561260003364299</c:v>
                </c:pt>
                <c:pt idx="24667">
                  <c:v>-1.0331589981961999</c:v>
                </c:pt>
                <c:pt idx="24668">
                  <c:v>-0.98498975525299604</c:v>
                </c:pt>
                <c:pt idx="24669">
                  <c:v>-0.96062071938638305</c:v>
                </c:pt>
                <c:pt idx="24670">
                  <c:v>-0.97889254242235701</c:v>
                </c:pt>
                <c:pt idx="24671">
                  <c:v>-0.96525999166760801</c:v>
                </c:pt>
                <c:pt idx="24672">
                  <c:v>-0.89746468230038001</c:v>
                </c:pt>
                <c:pt idx="24673">
                  <c:v>-0.85133699409323005</c:v>
                </c:pt>
                <c:pt idx="24674">
                  <c:v>-0.83572814977321697</c:v>
                </c:pt>
                <c:pt idx="24675">
                  <c:v>-0.76841556102203801</c:v>
                </c:pt>
                <c:pt idx="24676">
                  <c:v>-0.67214557898984095</c:v>
                </c:pt>
                <c:pt idx="24677">
                  <c:v>-0.635633672214169</c:v>
                </c:pt>
                <c:pt idx="24678">
                  <c:v>-0.63237221779925701</c:v>
                </c:pt>
                <c:pt idx="24679">
                  <c:v>-0.58282478165773399</c:v>
                </c:pt>
                <c:pt idx="24680">
                  <c:v>-0.51587083380761101</c:v>
                </c:pt>
                <c:pt idx="24681">
                  <c:v>-0.48860479296655501</c:v>
                </c:pt>
                <c:pt idx="24682">
                  <c:v>-0.48301256394876102</c:v>
                </c:pt>
                <c:pt idx="24683">
                  <c:v>-0.45940965216385599</c:v>
                </c:pt>
                <c:pt idx="24684">
                  <c:v>-0.44346881458466197</c:v>
                </c:pt>
                <c:pt idx="24685">
                  <c:v>-0.43464705472234699</c:v>
                </c:pt>
                <c:pt idx="24686">
                  <c:v>-0.42421876522990898</c:v>
                </c:pt>
                <c:pt idx="24687">
                  <c:v>-0.38969604807633101</c:v>
                </c:pt>
                <c:pt idx="24688">
                  <c:v>-0.35645464167743002</c:v>
                </c:pt>
                <c:pt idx="24689">
                  <c:v>-0.335678631093003</c:v>
                </c:pt>
                <c:pt idx="24690">
                  <c:v>-0.33437610962599201</c:v>
                </c:pt>
                <c:pt idx="24691">
                  <c:v>-0.34729036653356998</c:v>
                </c:pt>
                <c:pt idx="24692">
                  <c:v>-0.325860137420875</c:v>
                </c:pt>
                <c:pt idx="24693">
                  <c:v>-0.292798102700771</c:v>
                </c:pt>
                <c:pt idx="24694">
                  <c:v>-0.29530339086016899</c:v>
                </c:pt>
                <c:pt idx="24695">
                  <c:v>-0.31972097785529702</c:v>
                </c:pt>
                <c:pt idx="24696">
                  <c:v>-0.334607831168796</c:v>
                </c:pt>
                <c:pt idx="24697">
                  <c:v>-0.32002142679399898</c:v>
                </c:pt>
                <c:pt idx="24698">
                  <c:v>-0.29629521436001399</c:v>
                </c:pt>
                <c:pt idx="24699">
                  <c:v>-0.30341573682960599</c:v>
                </c:pt>
                <c:pt idx="24700">
                  <c:v>-0.32050013731509303</c:v>
                </c:pt>
                <c:pt idx="24701">
                  <c:v>-0.29572344625779501</c:v>
                </c:pt>
                <c:pt idx="24702">
                  <c:v>-0.24564721134950601</c:v>
                </c:pt>
                <c:pt idx="24703">
                  <c:v>-0.225274869681584</c:v>
                </c:pt>
                <c:pt idx="24704">
                  <c:v>-0.25507524350925298</c:v>
                </c:pt>
                <c:pt idx="24705">
                  <c:v>-0.27372342328482002</c:v>
                </c:pt>
                <c:pt idx="24706">
                  <c:v>-0.21622482590248601</c:v>
                </c:pt>
                <c:pt idx="24707">
                  <c:v>-0.105569029480534</c:v>
                </c:pt>
                <c:pt idx="24708">
                  <c:v>-5.0300018083078102E-2</c:v>
                </c:pt>
                <c:pt idx="24709">
                  <c:v>-7.83550928530303E-2</c:v>
                </c:pt>
                <c:pt idx="24710">
                  <c:v>-7.2836741355956705E-2</c:v>
                </c:pt>
                <c:pt idx="24711">
                  <c:v>1.06891640124615E-2</c:v>
                </c:pt>
                <c:pt idx="24712">
                  <c:v>7.8861323493697399E-2</c:v>
                </c:pt>
                <c:pt idx="24713">
                  <c:v>9.8765860154671203E-2</c:v>
                </c:pt>
                <c:pt idx="24714">
                  <c:v>0.134680459572834</c:v>
                </c:pt>
                <c:pt idx="24715">
                  <c:v>0.21672940727737</c:v>
                </c:pt>
                <c:pt idx="24716">
                  <c:v>0.28180783202021997</c:v>
                </c:pt>
                <c:pt idx="24717">
                  <c:v>0.28062602200179698</c:v>
                </c:pt>
                <c:pt idx="24718">
                  <c:v>0.24450460460418799</c:v>
                </c:pt>
                <c:pt idx="24719">
                  <c:v>0.23613334038827799</c:v>
                </c:pt>
                <c:pt idx="24720">
                  <c:v>0.279511364398842</c:v>
                </c:pt>
                <c:pt idx="24721">
                  <c:v>0.32459558084809698</c:v>
                </c:pt>
                <c:pt idx="24722">
                  <c:v>0.31524760358034598</c:v>
                </c:pt>
                <c:pt idx="24723">
                  <c:v>0.281394769082837</c:v>
                </c:pt>
                <c:pt idx="24724">
                  <c:v>0.28053205412146498</c:v>
                </c:pt>
                <c:pt idx="24725">
                  <c:v>0.28804866676881602</c:v>
                </c:pt>
                <c:pt idx="24726">
                  <c:v>0.260536744792005</c:v>
                </c:pt>
                <c:pt idx="24727">
                  <c:v>0.23551038230205201</c:v>
                </c:pt>
                <c:pt idx="24728">
                  <c:v>0.25327282974856702</c:v>
                </c:pt>
                <c:pt idx="24729">
                  <c:v>0.301908806924373</c:v>
                </c:pt>
                <c:pt idx="24730">
                  <c:v>0.32257341822673802</c:v>
                </c:pt>
                <c:pt idx="24731">
                  <c:v>0.29661482308419801</c:v>
                </c:pt>
                <c:pt idx="24732">
                  <c:v>0.24946837845460801</c:v>
                </c:pt>
                <c:pt idx="24733">
                  <c:v>0.25605087675725702</c:v>
                </c:pt>
                <c:pt idx="24734">
                  <c:v>0.307856932089137</c:v>
                </c:pt>
                <c:pt idx="24735">
                  <c:v>0.33860463101777299</c:v>
                </c:pt>
                <c:pt idx="24736">
                  <c:v>0.34150805092812597</c:v>
                </c:pt>
                <c:pt idx="24737">
                  <c:v>0.35747551325823601</c:v>
                </c:pt>
                <c:pt idx="24738">
                  <c:v>0.40129790239369301</c:v>
                </c:pt>
                <c:pt idx="24739">
                  <c:v>0.45184037967517499</c:v>
                </c:pt>
                <c:pt idx="24740">
                  <c:v>0.47722846634437099</c:v>
                </c:pt>
                <c:pt idx="24741">
                  <c:v>0.46849830766016898</c:v>
                </c:pt>
                <c:pt idx="24742">
                  <c:v>0.47772479923295902</c:v>
                </c:pt>
                <c:pt idx="24743">
                  <c:v>0.54126830574943996</c:v>
                </c:pt>
                <c:pt idx="24744">
                  <c:v>0.59623872668251399</c:v>
                </c:pt>
                <c:pt idx="24745">
                  <c:v>0.585750425605994</c:v>
                </c:pt>
                <c:pt idx="24746">
                  <c:v>0.53998258631788998</c:v>
                </c:pt>
                <c:pt idx="24747">
                  <c:v>0.53189554423667496</c:v>
                </c:pt>
                <c:pt idx="24748">
                  <c:v>0.54665435897102499</c:v>
                </c:pt>
                <c:pt idx="24749">
                  <c:v>0.531441791500469</c:v>
                </c:pt>
                <c:pt idx="24750">
                  <c:v>0.48532787201178001</c:v>
                </c:pt>
                <c:pt idx="24751">
                  <c:v>0.46605528427130499</c:v>
                </c:pt>
                <c:pt idx="24752">
                  <c:v>0.472245497725296</c:v>
                </c:pt>
                <c:pt idx="24753">
                  <c:v>0.463289161627855</c:v>
                </c:pt>
                <c:pt idx="24754">
                  <c:v>0.42367401565469698</c:v>
                </c:pt>
                <c:pt idx="24755">
                  <c:v>0.38393653829122298</c:v>
                </c:pt>
                <c:pt idx="24756">
                  <c:v>0.38222837806800603</c:v>
                </c:pt>
                <c:pt idx="24757">
                  <c:v>0.407775652059854</c:v>
                </c:pt>
                <c:pt idx="24758">
                  <c:v>0.41850809700920799</c:v>
                </c:pt>
                <c:pt idx="24759">
                  <c:v>0.39710549678649398</c:v>
                </c:pt>
                <c:pt idx="24760">
                  <c:v>0.38547880164411202</c:v>
                </c:pt>
                <c:pt idx="24761">
                  <c:v>0.40438277298675002</c:v>
                </c:pt>
                <c:pt idx="24762">
                  <c:v>0.434491524383886</c:v>
                </c:pt>
                <c:pt idx="24763">
                  <c:v>0.43473584256909698</c:v>
                </c:pt>
                <c:pt idx="24764">
                  <c:v>0.38766928332856299</c:v>
                </c:pt>
                <c:pt idx="24765">
                  <c:v>0.35452467271478799</c:v>
                </c:pt>
                <c:pt idx="24766">
                  <c:v>0.38232523534131202</c:v>
                </c:pt>
                <c:pt idx="24767">
                  <c:v>0.43332004141278402</c:v>
                </c:pt>
                <c:pt idx="24768">
                  <c:v>0.445096985664449</c:v>
                </c:pt>
                <c:pt idx="24769">
                  <c:v>0.40927285046348</c:v>
                </c:pt>
                <c:pt idx="24770">
                  <c:v>0.39977911246921799</c:v>
                </c:pt>
                <c:pt idx="24771">
                  <c:v>0.45001154034447599</c:v>
                </c:pt>
                <c:pt idx="24772">
                  <c:v>0.49271460127007999</c:v>
                </c:pt>
                <c:pt idx="24773">
                  <c:v>0.48435871558979199</c:v>
                </c:pt>
                <c:pt idx="24774">
                  <c:v>0.45842920144541199</c:v>
                </c:pt>
                <c:pt idx="24775">
                  <c:v>0.47773045489273602</c:v>
                </c:pt>
                <c:pt idx="24776">
                  <c:v>0.52436789256545002</c:v>
                </c:pt>
                <c:pt idx="24777">
                  <c:v>0.54363159426166796</c:v>
                </c:pt>
                <c:pt idx="24778">
                  <c:v>0.52802780264016702</c:v>
                </c:pt>
                <c:pt idx="24779">
                  <c:v>0.53055361361479902</c:v>
                </c:pt>
                <c:pt idx="24780">
                  <c:v>0.561653071009658</c:v>
                </c:pt>
                <c:pt idx="24781">
                  <c:v>0.58829284228748602</c:v>
                </c:pt>
                <c:pt idx="24782">
                  <c:v>0.58334576379182501</c:v>
                </c:pt>
                <c:pt idx="24783">
                  <c:v>0.57493391587280396</c:v>
                </c:pt>
                <c:pt idx="24784">
                  <c:v>0.59478326305641305</c:v>
                </c:pt>
                <c:pt idx="24785">
                  <c:v>0.62502938088661597</c:v>
                </c:pt>
                <c:pt idx="24786">
                  <c:v>0.63468968173590601</c:v>
                </c:pt>
                <c:pt idx="24787">
                  <c:v>0.62361576185919798</c:v>
                </c:pt>
                <c:pt idx="24788">
                  <c:v>0.63301212013428199</c:v>
                </c:pt>
                <c:pt idx="24789">
                  <c:v>0.65955385606666495</c:v>
                </c:pt>
                <c:pt idx="24790">
                  <c:v>0.67283512266791901</c:v>
                </c:pt>
                <c:pt idx="24791">
                  <c:v>0.663113923788472</c:v>
                </c:pt>
                <c:pt idx="24792">
                  <c:v>0.66065345611839599</c:v>
                </c:pt>
                <c:pt idx="24793">
                  <c:v>0.68037231079924199</c:v>
                </c:pt>
                <c:pt idx="24794">
                  <c:v>0.70010969429952696</c:v>
                </c:pt>
                <c:pt idx="24795">
                  <c:v>0.70134003524475397</c:v>
                </c:pt>
                <c:pt idx="24796">
                  <c:v>0.69718528410369596</c:v>
                </c:pt>
                <c:pt idx="24797">
                  <c:v>0.71199823877826396</c:v>
                </c:pt>
                <c:pt idx="24798">
                  <c:v>0.73154583832914</c:v>
                </c:pt>
                <c:pt idx="24799">
                  <c:v>0.73574338798948702</c:v>
                </c:pt>
                <c:pt idx="24800">
                  <c:v>0.73272938617175498</c:v>
                </c:pt>
                <c:pt idx="24801">
                  <c:v>0.740758419691815</c:v>
                </c:pt>
                <c:pt idx="24802">
                  <c:v>0.76291356201579597</c:v>
                </c:pt>
                <c:pt idx="24803">
                  <c:v>0.77458423065732496</c:v>
                </c:pt>
                <c:pt idx="24804">
                  <c:v>0.77345947919084701</c:v>
                </c:pt>
                <c:pt idx="24805">
                  <c:v>0.77755473068508196</c:v>
                </c:pt>
                <c:pt idx="24806">
                  <c:v>0.79309338215693903</c:v>
                </c:pt>
                <c:pt idx="24807">
                  <c:v>0.80458567239158096</c:v>
                </c:pt>
                <c:pt idx="24808">
                  <c:v>0.80351123581323203</c:v>
                </c:pt>
                <c:pt idx="24809">
                  <c:v>0.80280539808380502</c:v>
                </c:pt>
                <c:pt idx="24810">
                  <c:v>0.81047532197905503</c:v>
                </c:pt>
                <c:pt idx="24811">
                  <c:v>0.82341691808856798</c:v>
                </c:pt>
                <c:pt idx="24812">
                  <c:v>0.82353486712509005</c:v>
                </c:pt>
                <c:pt idx="24813">
                  <c:v>0.81715437377712796</c:v>
                </c:pt>
                <c:pt idx="24814">
                  <c:v>0.82460577134474899</c:v>
                </c:pt>
                <c:pt idx="24815">
                  <c:v>0.837458217694802</c:v>
                </c:pt>
                <c:pt idx="24816">
                  <c:v>0.84238874053892199</c:v>
                </c:pt>
                <c:pt idx="24817">
                  <c:v>0.83799920673395401</c:v>
                </c:pt>
                <c:pt idx="24818">
                  <c:v>0.841506338944086</c:v>
                </c:pt>
                <c:pt idx="24819">
                  <c:v>0.85182018155729999</c:v>
                </c:pt>
                <c:pt idx="24820">
                  <c:v>0.85530995522782405</c:v>
                </c:pt>
                <c:pt idx="24821">
                  <c:v>0.84422493148048205</c:v>
                </c:pt>
                <c:pt idx="24822">
                  <c:v>0.83480219609468498</c:v>
                </c:pt>
                <c:pt idx="24823">
                  <c:v>0.83071216136586601</c:v>
                </c:pt>
                <c:pt idx="24824">
                  <c:v>0.82768791732492197</c:v>
                </c:pt>
                <c:pt idx="24825">
                  <c:v>0.81531812576108098</c:v>
                </c:pt>
                <c:pt idx="24826">
                  <c:v>0.80494185035058696</c:v>
                </c:pt>
                <c:pt idx="24827">
                  <c:v>0.801007665267647</c:v>
                </c:pt>
                <c:pt idx="24828">
                  <c:v>0.799317578422446</c:v>
                </c:pt>
                <c:pt idx="24829">
                  <c:v>0.79252920668940796</c:v>
                </c:pt>
                <c:pt idx="24830">
                  <c:v>0.783302010670482</c:v>
                </c:pt>
                <c:pt idx="24831">
                  <c:v>0.78009151687092504</c:v>
                </c:pt>
                <c:pt idx="24832">
                  <c:v>0.77845512114315296</c:v>
                </c:pt>
                <c:pt idx="24833">
                  <c:v>0.77518015866448298</c:v>
                </c:pt>
                <c:pt idx="24834">
                  <c:v>0.76959304016680996</c:v>
                </c:pt>
                <c:pt idx="24835">
                  <c:v>0.76664035077297399</c:v>
                </c:pt>
                <c:pt idx="24836">
                  <c:v>0.76768373018164404</c:v>
                </c:pt>
                <c:pt idx="24837">
                  <c:v>0.76619961439602902</c:v>
                </c:pt>
                <c:pt idx="24838">
                  <c:v>0.76063943689726399</c:v>
                </c:pt>
                <c:pt idx="24839">
                  <c:v>0.75521564597809698</c:v>
                </c:pt>
                <c:pt idx="24840">
                  <c:v>0.75345726373900801</c:v>
                </c:pt>
                <c:pt idx="24841">
                  <c:v>0.74751217482446397</c:v>
                </c:pt>
                <c:pt idx="24842">
                  <c:v>0.73652607185367402</c:v>
                </c:pt>
                <c:pt idx="24843">
                  <c:v>0.72818845389886599</c:v>
                </c:pt>
                <c:pt idx="24844">
                  <c:v>0.72541492911115302</c:v>
                </c:pt>
                <c:pt idx="24845">
                  <c:v>0.72375727278836099</c:v>
                </c:pt>
                <c:pt idx="24846">
                  <c:v>0.718549416700213</c:v>
                </c:pt>
                <c:pt idx="24847">
                  <c:v>0.713717639612369</c:v>
                </c:pt>
                <c:pt idx="24848">
                  <c:v>0.711497049325444</c:v>
                </c:pt>
                <c:pt idx="24849">
                  <c:v>0.70907393138243402</c:v>
                </c:pt>
                <c:pt idx="24850">
                  <c:v>0.70160597384146595</c:v>
                </c:pt>
                <c:pt idx="24851">
                  <c:v>0.69520637094399196</c:v>
                </c:pt>
                <c:pt idx="24852">
                  <c:v>0.69312623064143897</c:v>
                </c:pt>
                <c:pt idx="24853">
                  <c:v>0.69381841211129802</c:v>
                </c:pt>
                <c:pt idx="24854">
                  <c:v>0.68651447115695396</c:v>
                </c:pt>
                <c:pt idx="24855">
                  <c:v>0.67952542487707002</c:v>
                </c:pt>
                <c:pt idx="24856">
                  <c:v>0.67467758424753299</c:v>
                </c:pt>
                <c:pt idx="24857">
                  <c:v>0.67415120049407995</c:v>
                </c:pt>
                <c:pt idx="24858">
                  <c:v>0.67293638697928704</c:v>
                </c:pt>
                <c:pt idx="24859">
                  <c:v>0.667576908920963</c:v>
                </c:pt>
                <c:pt idx="24860">
                  <c:v>0.66287541699462305</c:v>
                </c:pt>
                <c:pt idx="24861">
                  <c:v>0.65951310407041297</c:v>
                </c:pt>
                <c:pt idx="24862">
                  <c:v>0.65686601959777102</c:v>
                </c:pt>
                <c:pt idx="24863">
                  <c:v>0.65410379900954696</c:v>
                </c:pt>
                <c:pt idx="24864">
                  <c:v>0.65364448837225098</c:v>
                </c:pt>
                <c:pt idx="24865">
                  <c:v>0.65903336815604496</c:v>
                </c:pt>
                <c:pt idx="24866">
                  <c:v>0.65843296513132499</c:v>
                </c:pt>
                <c:pt idx="24867">
                  <c:v>0.65282513809241005</c:v>
                </c:pt>
                <c:pt idx="24868">
                  <c:v>0.64867721968442904</c:v>
                </c:pt>
                <c:pt idx="24869">
                  <c:v>0.64847040171868198</c:v>
                </c:pt>
                <c:pt idx="24870">
                  <c:v>0.64576684999647604</c:v>
                </c:pt>
                <c:pt idx="24871">
                  <c:v>0.64343975967702205</c:v>
                </c:pt>
                <c:pt idx="24872">
                  <c:v>0.64159942469724696</c:v>
                </c:pt>
                <c:pt idx="24873">
                  <c:v>0.63806564781636099</c:v>
                </c:pt>
                <c:pt idx="24874">
                  <c:v>0.63811514257510205</c:v>
                </c:pt>
                <c:pt idx="24875">
                  <c:v>0.63631614704550499</c:v>
                </c:pt>
                <c:pt idx="24876">
                  <c:v>0.63642858269838598</c:v>
                </c:pt>
                <c:pt idx="24877">
                  <c:v>0.63892742323353902</c:v>
                </c:pt>
                <c:pt idx="24878">
                  <c:v>0.64074582669976998</c:v>
                </c:pt>
                <c:pt idx="24879">
                  <c:v>0.63970552817460202</c:v>
                </c:pt>
                <c:pt idx="24880">
                  <c:v>0.63543713462830398</c:v>
                </c:pt>
                <c:pt idx="24881">
                  <c:v>0.63534043242205396</c:v>
                </c:pt>
                <c:pt idx="24882">
                  <c:v>0.63663008905412199</c:v>
                </c:pt>
                <c:pt idx="24883">
                  <c:v>0.63452693048171205</c:v>
                </c:pt>
                <c:pt idx="24884">
                  <c:v>0.63226075651890301</c:v>
                </c:pt>
                <c:pt idx="24885">
                  <c:v>0.62958852618741901</c:v>
                </c:pt>
                <c:pt idx="24886">
                  <c:v>0.62772872069886798</c:v>
                </c:pt>
                <c:pt idx="24887">
                  <c:v>0.62346764129108501</c:v>
                </c:pt>
                <c:pt idx="24888">
                  <c:v>0.62162945603252195</c:v>
                </c:pt>
                <c:pt idx="24889">
                  <c:v>0.61993718509204099</c:v>
                </c:pt>
                <c:pt idx="24890">
                  <c:v>0.62109802738136399</c:v>
                </c:pt>
                <c:pt idx="24891">
                  <c:v>0.61841643455789996</c:v>
                </c:pt>
                <c:pt idx="24892">
                  <c:v>0.61531433246530298</c:v>
                </c:pt>
                <c:pt idx="24893">
                  <c:v>0.61338019842358404</c:v>
                </c:pt>
                <c:pt idx="24894">
                  <c:v>0.61076752294020697</c:v>
                </c:pt>
                <c:pt idx="24895">
                  <c:v>0.61035050037111205</c:v>
                </c:pt>
                <c:pt idx="24896">
                  <c:v>0.60907471151324399</c:v>
                </c:pt>
                <c:pt idx="24897">
                  <c:v>0.60897779186718903</c:v>
                </c:pt>
                <c:pt idx="24898">
                  <c:v>0.60920146566954203</c:v>
                </c:pt>
                <c:pt idx="24899">
                  <c:v>0.60778681063170803</c:v>
                </c:pt>
                <c:pt idx="24900">
                  <c:v>0.60296663707458698</c:v>
                </c:pt>
                <c:pt idx="24901">
                  <c:v>0.59999227900054497</c:v>
                </c:pt>
                <c:pt idx="24902">
                  <c:v>0.596079486032707</c:v>
                </c:pt>
                <c:pt idx="24903">
                  <c:v>0.59672374559589503</c:v>
                </c:pt>
                <c:pt idx="24904">
                  <c:v>0.59585326438057895</c:v>
                </c:pt>
                <c:pt idx="24905">
                  <c:v>0.596618752398967</c:v>
                </c:pt>
                <c:pt idx="24906">
                  <c:v>0.59810388364167</c:v>
                </c:pt>
                <c:pt idx="24907">
                  <c:v>0.59891899811000804</c:v>
                </c:pt>
                <c:pt idx="24908">
                  <c:v>0.59725124100567895</c:v>
                </c:pt>
                <c:pt idx="24909">
                  <c:v>0.59014796273595405</c:v>
                </c:pt>
                <c:pt idx="24910">
                  <c:v>0.58726804172964298</c:v>
                </c:pt>
                <c:pt idx="24911">
                  <c:v>0.58698322639344203</c:v>
                </c:pt>
                <c:pt idx="24912">
                  <c:v>0.58281047312230705</c:v>
                </c:pt>
                <c:pt idx="24913">
                  <c:v>0.57939191037749505</c:v>
                </c:pt>
                <c:pt idx="24914">
                  <c:v>0.58203752744992698</c:v>
                </c:pt>
                <c:pt idx="24915">
                  <c:v>0.58848147694233399</c:v>
                </c:pt>
                <c:pt idx="24916">
                  <c:v>0.58961057348538704</c:v>
                </c:pt>
                <c:pt idx="24917">
                  <c:v>0.58730316094270996</c:v>
                </c:pt>
                <c:pt idx="24918">
                  <c:v>0.58780893769935005</c:v>
                </c:pt>
                <c:pt idx="24919">
                  <c:v>0.58705909751228003</c:v>
                </c:pt>
                <c:pt idx="24920">
                  <c:v>0.58593668164648705</c:v>
                </c:pt>
                <c:pt idx="24921">
                  <c:v>0.58537410012316105</c:v>
                </c:pt>
                <c:pt idx="24922">
                  <c:v>0.58246232122989705</c:v>
                </c:pt>
                <c:pt idx="24923">
                  <c:v>0.57807850326922505</c:v>
                </c:pt>
                <c:pt idx="24924">
                  <c:v>0.57386585556915204</c:v>
                </c:pt>
                <c:pt idx="24925">
                  <c:v>0.57188411113548898</c:v>
                </c:pt>
                <c:pt idx="24926">
                  <c:v>0.57091732837142195</c:v>
                </c:pt>
                <c:pt idx="24927">
                  <c:v>0.56821270450758699</c:v>
                </c:pt>
                <c:pt idx="24928">
                  <c:v>0.56642077105459498</c:v>
                </c:pt>
                <c:pt idx="24929">
                  <c:v>0.56747234033996097</c:v>
                </c:pt>
                <c:pt idx="24930">
                  <c:v>0.56724542061404204</c:v>
                </c:pt>
                <c:pt idx="24931">
                  <c:v>0.56509586372598597</c:v>
                </c:pt>
                <c:pt idx="24932">
                  <c:v>0.56415769272751903</c:v>
                </c:pt>
                <c:pt idx="24933">
                  <c:v>0.56603451403768101</c:v>
                </c:pt>
                <c:pt idx="24934">
                  <c:v>0.57083203093294799</c:v>
                </c:pt>
                <c:pt idx="24935">
                  <c:v>0.57349662468499196</c:v>
                </c:pt>
                <c:pt idx="24936">
                  <c:v>0.57089705861265805</c:v>
                </c:pt>
                <c:pt idx="24937">
                  <c:v>0.56806642597089696</c:v>
                </c:pt>
                <c:pt idx="24938">
                  <c:v>0.56541314291115397</c:v>
                </c:pt>
                <c:pt idx="24939">
                  <c:v>0.56241632093123395</c:v>
                </c:pt>
                <c:pt idx="24940">
                  <c:v>0.55711236477610204</c:v>
                </c:pt>
                <c:pt idx="24941">
                  <c:v>0.55228608314690997</c:v>
                </c:pt>
                <c:pt idx="24942">
                  <c:v>0.54991450608636605</c:v>
                </c:pt>
                <c:pt idx="24943">
                  <c:v>0.54692598754004895</c:v>
                </c:pt>
                <c:pt idx="24944">
                  <c:v>0.54177703020204104</c:v>
                </c:pt>
                <c:pt idx="24945">
                  <c:v>0.53755009379533103</c:v>
                </c:pt>
                <c:pt idx="24946">
                  <c:v>0.53169644792841098</c:v>
                </c:pt>
                <c:pt idx="24947">
                  <c:v>0.52801409945578803</c:v>
                </c:pt>
                <c:pt idx="24948">
                  <c:v>0.52768217455631805</c:v>
                </c:pt>
                <c:pt idx="24949">
                  <c:v>0.52558065301327805</c:v>
                </c:pt>
                <c:pt idx="24950">
                  <c:v>0.51973588774090695</c:v>
                </c:pt>
                <c:pt idx="24951">
                  <c:v>0.51650967830542505</c:v>
                </c:pt>
                <c:pt idx="24952">
                  <c:v>0.51801320347018898</c:v>
                </c:pt>
                <c:pt idx="24953">
                  <c:v>0.51724711615913999</c:v>
                </c:pt>
                <c:pt idx="24954">
                  <c:v>0.50976632238037201</c:v>
                </c:pt>
                <c:pt idx="24955">
                  <c:v>0.50503162011200597</c:v>
                </c:pt>
                <c:pt idx="24956">
                  <c:v>0.50623658394098903</c:v>
                </c:pt>
                <c:pt idx="24957">
                  <c:v>0.504421898508567</c:v>
                </c:pt>
                <c:pt idx="24958">
                  <c:v>0.50222730773921798</c:v>
                </c:pt>
                <c:pt idx="24959">
                  <c:v>0.49570915502854901</c:v>
                </c:pt>
                <c:pt idx="24960">
                  <c:v>0.492480498993074</c:v>
                </c:pt>
                <c:pt idx="24961">
                  <c:v>0.48936514855529301</c:v>
                </c:pt>
                <c:pt idx="24962">
                  <c:v>0.48515988726046499</c:v>
                </c:pt>
                <c:pt idx="24963">
                  <c:v>0.48029990683269802</c:v>
                </c:pt>
                <c:pt idx="24964">
                  <c:v>0.47751868132074499</c:v>
                </c:pt>
                <c:pt idx="24965">
                  <c:v>0.47475666167920799</c:v>
                </c:pt>
                <c:pt idx="24966">
                  <c:v>0.47156609833591201</c:v>
                </c:pt>
                <c:pt idx="24967">
                  <c:v>0.46728204865216499</c:v>
                </c:pt>
                <c:pt idx="24968">
                  <c:v>0.46627114083580001</c:v>
                </c:pt>
                <c:pt idx="24969">
                  <c:v>0.46661330000912898</c:v>
                </c:pt>
                <c:pt idx="24970">
                  <c:v>0.46422511485343398</c:v>
                </c:pt>
                <c:pt idx="24971">
                  <c:v>0.46189431371358503</c:v>
                </c:pt>
                <c:pt idx="24972">
                  <c:v>0.459884430788221</c:v>
                </c:pt>
                <c:pt idx="24973">
                  <c:v>0.45815004012480598</c:v>
                </c:pt>
                <c:pt idx="24974">
                  <c:v>0.45731118943899601</c:v>
                </c:pt>
                <c:pt idx="24975">
                  <c:v>0.45331889971497202</c:v>
                </c:pt>
                <c:pt idx="24976">
                  <c:v>0.45224691557872598</c:v>
                </c:pt>
                <c:pt idx="24977">
                  <c:v>0.45105318881331802</c:v>
                </c:pt>
                <c:pt idx="24978">
                  <c:v>0.44700676347113699</c:v>
                </c:pt>
                <c:pt idx="24979">
                  <c:v>0.44534129818643398</c:v>
                </c:pt>
                <c:pt idx="24980">
                  <c:v>0.44497616193281397</c:v>
                </c:pt>
                <c:pt idx="24981">
                  <c:v>0.44149170342258498</c:v>
                </c:pt>
                <c:pt idx="24982">
                  <c:v>0.43750659612274401</c:v>
                </c:pt>
                <c:pt idx="24983">
                  <c:v>0.43550156045947103</c:v>
                </c:pt>
                <c:pt idx="24984">
                  <c:v>0.43163262099383798</c:v>
                </c:pt>
                <c:pt idx="24985">
                  <c:v>0.429785250776546</c:v>
                </c:pt>
                <c:pt idx="24986">
                  <c:v>0.427057003531501</c:v>
                </c:pt>
                <c:pt idx="24987">
                  <c:v>0.424402567135445</c:v>
                </c:pt>
                <c:pt idx="24988">
                  <c:v>0.420971317548122</c:v>
                </c:pt>
                <c:pt idx="24989">
                  <c:v>0.420678252583357</c:v>
                </c:pt>
                <c:pt idx="24990">
                  <c:v>0.41730205989257702</c:v>
                </c:pt>
                <c:pt idx="24991">
                  <c:v>0.40601289480441899</c:v>
                </c:pt>
                <c:pt idx="24992">
                  <c:v>0.39938257200965599</c:v>
                </c:pt>
                <c:pt idx="24993">
                  <c:v>0.39564393845701301</c:v>
                </c:pt>
                <c:pt idx="24994">
                  <c:v>0.39214381796972397</c:v>
                </c:pt>
                <c:pt idx="24995">
                  <c:v>0.38959388550401203</c:v>
                </c:pt>
                <c:pt idx="24996">
                  <c:v>0.38980590277589</c:v>
                </c:pt>
                <c:pt idx="24997">
                  <c:v>0.38970887802899701</c:v>
                </c:pt>
                <c:pt idx="24998">
                  <c:v>0.392962164851482</c:v>
                </c:pt>
                <c:pt idx="24999">
                  <c:v>0.394541505552922</c:v>
                </c:pt>
                <c:pt idx="25000">
                  <c:v>0.394471193384205</c:v>
                </c:pt>
                <c:pt idx="25001">
                  <c:v>0.3965945743398</c:v>
                </c:pt>
                <c:pt idx="25002">
                  <c:v>0.39744511298853502</c:v>
                </c:pt>
                <c:pt idx="25003">
                  <c:v>0.39424443307827001</c:v>
                </c:pt>
                <c:pt idx="25004">
                  <c:v>0.39300185462540999</c:v>
                </c:pt>
                <c:pt idx="25005">
                  <c:v>0.39345735356164302</c:v>
                </c:pt>
                <c:pt idx="25006">
                  <c:v>0.39048374208192599</c:v>
                </c:pt>
                <c:pt idx="25007">
                  <c:v>0.388598007930752</c:v>
                </c:pt>
                <c:pt idx="25008">
                  <c:v>0.38758544916568299</c:v>
                </c:pt>
                <c:pt idx="25009">
                  <c:v>0.38642583966250699</c:v>
                </c:pt>
                <c:pt idx="25010">
                  <c:v>0.38201496670639301</c:v>
                </c:pt>
                <c:pt idx="25011">
                  <c:v>0.37789009620765002</c:v>
                </c:pt>
                <c:pt idx="25012">
                  <c:v>0.37934227234100598</c:v>
                </c:pt>
                <c:pt idx="25013">
                  <c:v>0.37942851141221401</c:v>
                </c:pt>
                <c:pt idx="25014">
                  <c:v>0.37730833363622202</c:v>
                </c:pt>
                <c:pt idx="25015">
                  <c:v>0.37586085004279801</c:v>
                </c:pt>
                <c:pt idx="25016">
                  <c:v>0.37291628864770099</c:v>
                </c:pt>
                <c:pt idx="25017">
                  <c:v>0.37148854464442099</c:v>
                </c:pt>
                <c:pt idx="25018">
                  <c:v>0.37070755744383599</c:v>
                </c:pt>
                <c:pt idx="25019">
                  <c:v>0.37193807429930797</c:v>
                </c:pt>
                <c:pt idx="25020">
                  <c:v>0.37152353154040402</c:v>
                </c:pt>
                <c:pt idx="25021">
                  <c:v>0.372327074177221</c:v>
                </c:pt>
                <c:pt idx="25022">
                  <c:v>0.37541836489140201</c:v>
                </c:pt>
                <c:pt idx="25023">
                  <c:v>0.37860201238720398</c:v>
                </c:pt>
                <c:pt idx="25024">
                  <c:v>0.38017146979927902</c:v>
                </c:pt>
                <c:pt idx="25025">
                  <c:v>0.37819309236611698</c:v>
                </c:pt>
                <c:pt idx="25026">
                  <c:v>0.37680588672986898</c:v>
                </c:pt>
                <c:pt idx="25027">
                  <c:v>0.376987386867142</c:v>
                </c:pt>
                <c:pt idx="25028">
                  <c:v>0.37575425185042299</c:v>
                </c:pt>
                <c:pt idx="25029">
                  <c:v>0.375106709478842</c:v>
                </c:pt>
                <c:pt idx="25030">
                  <c:v>0.37517249395017399</c:v>
                </c:pt>
                <c:pt idx="25031">
                  <c:v>0.37666810576200699</c:v>
                </c:pt>
                <c:pt idx="25032">
                  <c:v>0.375260572273731</c:v>
                </c:pt>
                <c:pt idx="25033">
                  <c:v>0.37451443325394901</c:v>
                </c:pt>
                <c:pt idx="25034">
                  <c:v>0.37292598275160999</c:v>
                </c:pt>
                <c:pt idx="25035">
                  <c:v>0.37127691428371101</c:v>
                </c:pt>
                <c:pt idx="25036">
                  <c:v>0.36989912918579598</c:v>
                </c:pt>
                <c:pt idx="25037">
                  <c:v>0.36601452594417999</c:v>
                </c:pt>
                <c:pt idx="25038">
                  <c:v>0.365607829262174</c:v>
                </c:pt>
                <c:pt idx="25039">
                  <c:v>0.36366553200437501</c:v>
                </c:pt>
                <c:pt idx="25040">
                  <c:v>0.35864358425959603</c:v>
                </c:pt>
                <c:pt idx="25041">
                  <c:v>0.35445622309256902</c:v>
                </c:pt>
                <c:pt idx="25042">
                  <c:v>0.34994798286543</c:v>
                </c:pt>
                <c:pt idx="25043">
                  <c:v>0.34969939138075201</c:v>
                </c:pt>
                <c:pt idx="25044">
                  <c:v>0.34718370989955299</c:v>
                </c:pt>
                <c:pt idx="25045">
                  <c:v>0.34539846373989702</c:v>
                </c:pt>
                <c:pt idx="25046">
                  <c:v>0.34268715657945797</c:v>
                </c:pt>
                <c:pt idx="25047">
                  <c:v>0.34337305142348301</c:v>
                </c:pt>
                <c:pt idx="25048">
                  <c:v>0.34385971232914803</c:v>
                </c:pt>
                <c:pt idx="25049">
                  <c:v>0.344887175533443</c:v>
                </c:pt>
                <c:pt idx="25050">
                  <c:v>0.34488177382485202</c:v>
                </c:pt>
                <c:pt idx="25051">
                  <c:v>0.34389394129466599</c:v>
                </c:pt>
                <c:pt idx="25052">
                  <c:v>0.340283433111366</c:v>
                </c:pt>
                <c:pt idx="25053">
                  <c:v>0.33572172353369401</c:v>
                </c:pt>
                <c:pt idx="25054">
                  <c:v>0.33549511021608602</c:v>
                </c:pt>
                <c:pt idx="25055">
                  <c:v>0.33907251373668101</c:v>
                </c:pt>
                <c:pt idx="25056">
                  <c:v>0.340065505162712</c:v>
                </c:pt>
                <c:pt idx="25057">
                  <c:v>0.33804338201096501</c:v>
                </c:pt>
                <c:pt idx="25058">
                  <c:v>0.34033323243018199</c:v>
                </c:pt>
                <c:pt idx="25059">
                  <c:v>0.34353741210976801</c:v>
                </c:pt>
                <c:pt idx="25060">
                  <c:v>0.34708708858295201</c:v>
                </c:pt>
                <c:pt idx="25061">
                  <c:v>0.34965166881023801</c:v>
                </c:pt>
                <c:pt idx="25062">
                  <c:v>0.34949903626640799</c:v>
                </c:pt>
                <c:pt idx="25063">
                  <c:v>0.34770412944108298</c:v>
                </c:pt>
                <c:pt idx="25064">
                  <c:v>0.34567808969265401</c:v>
                </c:pt>
                <c:pt idx="25065">
                  <c:v>0.34599068628978102</c:v>
                </c:pt>
                <c:pt idx="25066">
                  <c:v>0.34842335587811102</c:v>
                </c:pt>
                <c:pt idx="25067">
                  <c:v>0.34900203302647897</c:v>
                </c:pt>
                <c:pt idx="25068">
                  <c:v>0.34944598036986402</c:v>
                </c:pt>
                <c:pt idx="25069">
                  <c:v>0.34927978817788102</c:v>
                </c:pt>
                <c:pt idx="25070">
                  <c:v>0.348089491701983</c:v>
                </c:pt>
                <c:pt idx="25071">
                  <c:v>0.34937541205502498</c:v>
                </c:pt>
                <c:pt idx="25072">
                  <c:v>0.34874188398836697</c:v>
                </c:pt>
                <c:pt idx="25073">
                  <c:v>0.34913167049624799</c:v>
                </c:pt>
                <c:pt idx="25074">
                  <c:v>0.34847126853267701</c:v>
                </c:pt>
                <c:pt idx="25075">
                  <c:v>0.348916927188412</c:v>
                </c:pt>
                <c:pt idx="25076">
                  <c:v>0.34959918812027901</c:v>
                </c:pt>
                <c:pt idx="25077">
                  <c:v>0.34878253763169198</c:v>
                </c:pt>
                <c:pt idx="25078">
                  <c:v>0.348040076930416</c:v>
                </c:pt>
                <c:pt idx="25079">
                  <c:v>0.34696084013290801</c:v>
                </c:pt>
                <c:pt idx="25080">
                  <c:v>0.347053673366502</c:v>
                </c:pt>
                <c:pt idx="25081">
                  <c:v>0.34821317677432201</c:v>
                </c:pt>
                <c:pt idx="25082">
                  <c:v>0.349941682095675</c:v>
                </c:pt>
                <c:pt idx="25083">
                  <c:v>0.34901326023930301</c:v>
                </c:pt>
                <c:pt idx="25084">
                  <c:v>0.34912509837883399</c:v>
                </c:pt>
                <c:pt idx="25085">
                  <c:v>0.35105920999171703</c:v>
                </c:pt>
                <c:pt idx="25086">
                  <c:v>0.35202751929809001</c:v>
                </c:pt>
                <c:pt idx="25087">
                  <c:v>0.35410575426139701</c:v>
                </c:pt>
                <c:pt idx="25088">
                  <c:v>0.35597588658767099</c:v>
                </c:pt>
                <c:pt idx="25089">
                  <c:v>0.351046701762811</c:v>
                </c:pt>
                <c:pt idx="25090">
                  <c:v>0.34998904352733001</c:v>
                </c:pt>
                <c:pt idx="25091">
                  <c:v>0.35164132241572998</c:v>
                </c:pt>
                <c:pt idx="25092">
                  <c:v>0.34928650563300301</c:v>
                </c:pt>
                <c:pt idx="25093">
                  <c:v>0.34690477014633803</c:v>
                </c:pt>
                <c:pt idx="25094">
                  <c:v>0.34654357605042202</c:v>
                </c:pt>
                <c:pt idx="25095">
                  <c:v>0.34325269735320701</c:v>
                </c:pt>
                <c:pt idx="25096">
                  <c:v>0.343195646504312</c:v>
                </c:pt>
                <c:pt idx="25097">
                  <c:v>0.34403776012770398</c:v>
                </c:pt>
                <c:pt idx="25098">
                  <c:v>0.34549136810738901</c:v>
                </c:pt>
                <c:pt idx="25099">
                  <c:v>0.34710861967842199</c:v>
                </c:pt>
                <c:pt idx="25100">
                  <c:v>0.34752536120293998</c:v>
                </c:pt>
                <c:pt idx="25101">
                  <c:v>0.34751685388366099</c:v>
                </c:pt>
                <c:pt idx="25102">
                  <c:v>0.34737481428116701</c:v>
                </c:pt>
                <c:pt idx="25103">
                  <c:v>0.34791054593252102</c:v>
                </c:pt>
                <c:pt idx="25104">
                  <c:v>0.34850101365006397</c:v>
                </c:pt>
                <c:pt idx="25105">
                  <c:v>0.350128658277441</c:v>
                </c:pt>
                <c:pt idx="25106">
                  <c:v>0.35222642846264302</c:v>
                </c:pt>
                <c:pt idx="25107">
                  <c:v>0.35382056400402401</c:v>
                </c:pt>
                <c:pt idx="25108">
                  <c:v>0.35422995748383801</c:v>
                </c:pt>
                <c:pt idx="25109">
                  <c:v>0.355962412300797</c:v>
                </c:pt>
                <c:pt idx="25110">
                  <c:v>0.36024652401231</c:v>
                </c:pt>
                <c:pt idx="25111">
                  <c:v>0.36238131467492002</c:v>
                </c:pt>
                <c:pt idx="25112">
                  <c:v>0.36178771268187399</c:v>
                </c:pt>
                <c:pt idx="25113">
                  <c:v>0.36550993145354399</c:v>
                </c:pt>
                <c:pt idx="25114">
                  <c:v>0.36603628497574903</c:v>
                </c:pt>
                <c:pt idx="25115">
                  <c:v>0.36413279920135699</c:v>
                </c:pt>
                <c:pt idx="25116">
                  <c:v>0.360422816453152</c:v>
                </c:pt>
                <c:pt idx="25117">
                  <c:v>0.35827096570734801</c:v>
                </c:pt>
                <c:pt idx="25118">
                  <c:v>0.35834852152288399</c:v>
                </c:pt>
                <c:pt idx="25119">
                  <c:v>0.35961515935225902</c:v>
                </c:pt>
                <c:pt idx="25120">
                  <c:v>0.360324695159846</c:v>
                </c:pt>
                <c:pt idx="25121">
                  <c:v>0.35868133016822401</c:v>
                </c:pt>
                <c:pt idx="25122">
                  <c:v>0.36179868928581899</c:v>
                </c:pt>
                <c:pt idx="25123">
                  <c:v>0.36534792577853598</c:v>
                </c:pt>
                <c:pt idx="25124">
                  <c:v>0.367571651538739</c:v>
                </c:pt>
                <c:pt idx="25125">
                  <c:v>0.368345502270713</c:v>
                </c:pt>
                <c:pt idx="25126">
                  <c:v>0.36395269291666899</c:v>
                </c:pt>
                <c:pt idx="25127">
                  <c:v>0.36037536263296399</c:v>
                </c:pt>
                <c:pt idx="25128">
                  <c:v>0.35948761881553498</c:v>
                </c:pt>
                <c:pt idx="25129">
                  <c:v>0.35725935265173803</c:v>
                </c:pt>
                <c:pt idx="25130">
                  <c:v>0.35599288567703902</c:v>
                </c:pt>
                <c:pt idx="25131">
                  <c:v>0.35584033530775999</c:v>
                </c:pt>
                <c:pt idx="25132">
                  <c:v>0.35434607000409801</c:v>
                </c:pt>
                <c:pt idx="25133">
                  <c:v>0.35120220922145501</c:v>
                </c:pt>
                <c:pt idx="25134">
                  <c:v>0.349489727939925</c:v>
                </c:pt>
                <c:pt idx="25135">
                  <c:v>0.34604630674227999</c:v>
                </c:pt>
                <c:pt idx="25136">
                  <c:v>0.34355369509755401</c:v>
                </c:pt>
                <c:pt idx="25137">
                  <c:v>0.34358951419874001</c:v>
                </c:pt>
                <c:pt idx="25138">
                  <c:v>0.34515952812068901</c:v>
                </c:pt>
                <c:pt idx="25139">
                  <c:v>0.34412206295610298</c:v>
                </c:pt>
                <c:pt idx="25140">
                  <c:v>0.34353959486762098</c:v>
                </c:pt>
                <c:pt idx="25141">
                  <c:v>0.34496056499493399</c:v>
                </c:pt>
                <c:pt idx="25142">
                  <c:v>0.34597432665266498</c:v>
                </c:pt>
                <c:pt idx="25143">
                  <c:v>0.34640648564484799</c:v>
                </c:pt>
                <c:pt idx="25144">
                  <c:v>0.34583973393219403</c:v>
                </c:pt>
                <c:pt idx="25145">
                  <c:v>0.34478904040689401</c:v>
                </c:pt>
                <c:pt idx="25146">
                  <c:v>0.34403831610836699</c:v>
                </c:pt>
                <c:pt idx="25147">
                  <c:v>0.34709703046574703</c:v>
                </c:pt>
                <c:pt idx="25148">
                  <c:v>0.34875260517030399</c:v>
                </c:pt>
                <c:pt idx="25149">
                  <c:v>0.35053536905655802</c:v>
                </c:pt>
                <c:pt idx="25150">
                  <c:v>0.35139609469805999</c:v>
                </c:pt>
                <c:pt idx="25151">
                  <c:v>0.35106710408591302</c:v>
                </c:pt>
                <c:pt idx="25152">
                  <c:v>0.34781053611329998</c:v>
                </c:pt>
                <c:pt idx="25153">
                  <c:v>0.34086632599732503</c:v>
                </c:pt>
                <c:pt idx="25154">
                  <c:v>0.33597042788021197</c:v>
                </c:pt>
                <c:pt idx="25155">
                  <c:v>0.334568857027989</c:v>
                </c:pt>
                <c:pt idx="25156">
                  <c:v>0.33491472655222698</c:v>
                </c:pt>
                <c:pt idx="25157">
                  <c:v>0.333303005625538</c:v>
                </c:pt>
                <c:pt idx="25158">
                  <c:v>0.33419526647345699</c:v>
                </c:pt>
                <c:pt idx="25159">
                  <c:v>0.33703131169409001</c:v>
                </c:pt>
                <c:pt idx="25160">
                  <c:v>0.33977085024568499</c:v>
                </c:pt>
                <c:pt idx="25161">
                  <c:v>0.33873145308973501</c:v>
                </c:pt>
                <c:pt idx="25162">
                  <c:v>0.33800074869658597</c:v>
                </c:pt>
                <c:pt idx="25163">
                  <c:v>0.33899435007666001</c:v>
                </c:pt>
                <c:pt idx="25164">
                  <c:v>0.34008254655849102</c:v>
                </c:pt>
                <c:pt idx="25165">
                  <c:v>0.34009744556016103</c:v>
                </c:pt>
                <c:pt idx="25166">
                  <c:v>0.34148083842205701</c:v>
                </c:pt>
                <c:pt idx="25167">
                  <c:v>0.34302547255822402</c:v>
                </c:pt>
                <c:pt idx="25168">
                  <c:v>0.34155684097729</c:v>
                </c:pt>
                <c:pt idx="25169">
                  <c:v>0.34057337146302302</c:v>
                </c:pt>
                <c:pt idx="25170">
                  <c:v>0.33979729611009102</c:v>
                </c:pt>
                <c:pt idx="25171">
                  <c:v>0.34135192410072002</c:v>
                </c:pt>
                <c:pt idx="25172">
                  <c:v>0.341351083639722</c:v>
                </c:pt>
                <c:pt idx="25173">
                  <c:v>0.33906874141416599</c:v>
                </c:pt>
                <c:pt idx="25174">
                  <c:v>0.33837414264973997</c:v>
                </c:pt>
                <c:pt idx="25175">
                  <c:v>0.33727079019617101</c:v>
                </c:pt>
                <c:pt idx="25176">
                  <c:v>0.33600369516713602</c:v>
                </c:pt>
                <c:pt idx="25177">
                  <c:v>0.34014515761791098</c:v>
                </c:pt>
                <c:pt idx="25178">
                  <c:v>0.34324285031667001</c:v>
                </c:pt>
                <c:pt idx="25179">
                  <c:v>0.344680724585884</c:v>
                </c:pt>
                <c:pt idx="25180">
                  <c:v>0.343974248261261</c:v>
                </c:pt>
                <c:pt idx="25181">
                  <c:v>0.34387475371685999</c:v>
                </c:pt>
                <c:pt idx="25182">
                  <c:v>0.34296397254439598</c:v>
                </c:pt>
                <c:pt idx="25183">
                  <c:v>0.344376550889961</c:v>
                </c:pt>
                <c:pt idx="25184">
                  <c:v>0.345646478644837</c:v>
                </c:pt>
                <c:pt idx="25185">
                  <c:v>0.34684074020245198</c:v>
                </c:pt>
                <c:pt idx="25186">
                  <c:v>0.346932295047096</c:v>
                </c:pt>
                <c:pt idx="25187">
                  <c:v>0.34278640812655597</c:v>
                </c:pt>
                <c:pt idx="25188">
                  <c:v>0.33763671544723101</c:v>
                </c:pt>
                <c:pt idx="25189">
                  <c:v>0.33532280246839702</c:v>
                </c:pt>
                <c:pt idx="25190">
                  <c:v>0.33089304750537002</c:v>
                </c:pt>
                <c:pt idx="25191">
                  <c:v>0.32753333918048999</c:v>
                </c:pt>
                <c:pt idx="25192">
                  <c:v>0.328438843588998</c:v>
                </c:pt>
                <c:pt idx="25193">
                  <c:v>0.33058878809040898</c:v>
                </c:pt>
                <c:pt idx="25194">
                  <c:v>0.33128618616420602</c:v>
                </c:pt>
                <c:pt idx="25195">
                  <c:v>0.33164444682830602</c:v>
                </c:pt>
                <c:pt idx="25196">
                  <c:v>0.33161536185345097</c:v>
                </c:pt>
                <c:pt idx="25197">
                  <c:v>0.33263310450296002</c:v>
                </c:pt>
                <c:pt idx="25198">
                  <c:v>0.33041814275509301</c:v>
                </c:pt>
                <c:pt idx="25199">
                  <c:v>0.32809938308287201</c:v>
                </c:pt>
                <c:pt idx="25200">
                  <c:v>0.327286274143261</c:v>
                </c:pt>
                <c:pt idx="25201">
                  <c:v>0.32638854354550501</c:v>
                </c:pt>
                <c:pt idx="25202">
                  <c:v>0.32868530057140699</c:v>
                </c:pt>
                <c:pt idx="25203">
                  <c:v>0.33178520853059001</c:v>
                </c:pt>
                <c:pt idx="25204">
                  <c:v>0.32983933254651199</c:v>
                </c:pt>
                <c:pt idx="25205">
                  <c:v>0.32983152776827701</c:v>
                </c:pt>
                <c:pt idx="25206">
                  <c:v>0.33145622310281903</c:v>
                </c:pt>
                <c:pt idx="25207">
                  <c:v>0.331312835708516</c:v>
                </c:pt>
                <c:pt idx="25208">
                  <c:v>0.33245950418401499</c:v>
                </c:pt>
                <c:pt idx="25209">
                  <c:v>0.333580675470244</c:v>
                </c:pt>
                <c:pt idx="25210">
                  <c:v>0.33439018786110303</c:v>
                </c:pt>
                <c:pt idx="25211">
                  <c:v>0.334988086105454</c:v>
                </c:pt>
                <c:pt idx="25212">
                  <c:v>0.33594446176435599</c:v>
                </c:pt>
                <c:pt idx="25213">
                  <c:v>0.33470281535839702</c:v>
                </c:pt>
                <c:pt idx="25214">
                  <c:v>0.33953904174539601</c:v>
                </c:pt>
                <c:pt idx="25215">
                  <c:v>0.34179287274930897</c:v>
                </c:pt>
                <c:pt idx="25216">
                  <c:v>0.34012822001926601</c:v>
                </c:pt>
                <c:pt idx="25217">
                  <c:v>0.34225273151535801</c:v>
                </c:pt>
                <c:pt idx="25218">
                  <c:v>0.34739154093497798</c:v>
                </c:pt>
                <c:pt idx="25219">
                  <c:v>0.35377999055107501</c:v>
                </c:pt>
                <c:pt idx="25220">
                  <c:v>0.35565926966043498</c:v>
                </c:pt>
                <c:pt idx="25221">
                  <c:v>0.35413829137409802</c:v>
                </c:pt>
                <c:pt idx="25222">
                  <c:v>0.353895992524215</c:v>
                </c:pt>
                <c:pt idx="25223">
                  <c:v>0.356147944847791</c:v>
                </c:pt>
                <c:pt idx="25224">
                  <c:v>0.35699535355144002</c:v>
                </c:pt>
                <c:pt idx="25225">
                  <c:v>0.35750143042275701</c:v>
                </c:pt>
                <c:pt idx="25226">
                  <c:v>0.35376064490306097</c:v>
                </c:pt>
                <c:pt idx="25227">
                  <c:v>0.35144684765698703</c:v>
                </c:pt>
                <c:pt idx="25228">
                  <c:v>0.34886394878289201</c:v>
                </c:pt>
                <c:pt idx="25229">
                  <c:v>0.35351547144456602</c:v>
                </c:pt>
                <c:pt idx="25230">
                  <c:v>0.35377272608735599</c:v>
                </c:pt>
                <c:pt idx="25231">
                  <c:v>0.35355889279823299</c:v>
                </c:pt>
                <c:pt idx="25232">
                  <c:v>0.35121210541791398</c:v>
                </c:pt>
                <c:pt idx="25233">
                  <c:v>0.34929817502729998</c:v>
                </c:pt>
                <c:pt idx="25234">
                  <c:v>0.35286815422683998</c:v>
                </c:pt>
                <c:pt idx="25235">
                  <c:v>0.35240749085731599</c:v>
                </c:pt>
                <c:pt idx="25236">
                  <c:v>0.35132234325463602</c:v>
                </c:pt>
                <c:pt idx="25237">
                  <c:v>0.35109961526970301</c:v>
                </c:pt>
                <c:pt idx="25238">
                  <c:v>0.35311202906282801</c:v>
                </c:pt>
                <c:pt idx="25239">
                  <c:v>0.35199416425355401</c:v>
                </c:pt>
                <c:pt idx="25240">
                  <c:v>0.352026949638784</c:v>
                </c:pt>
                <c:pt idx="25241">
                  <c:v>0.35528198818887802</c:v>
                </c:pt>
                <c:pt idx="25242">
                  <c:v>0.35719820448386402</c:v>
                </c:pt>
                <c:pt idx="25243">
                  <c:v>0.35704811794367602</c:v>
                </c:pt>
                <c:pt idx="25244">
                  <c:v>0.36065599935544401</c:v>
                </c:pt>
                <c:pt idx="25245">
                  <c:v>0.36128480051074502</c:v>
                </c:pt>
                <c:pt idx="25246">
                  <c:v>0.36148657268920198</c:v>
                </c:pt>
                <c:pt idx="25247">
                  <c:v>0.36002958077935399</c:v>
                </c:pt>
                <c:pt idx="25248">
                  <c:v>0.35999186608889</c:v>
                </c:pt>
                <c:pt idx="25249">
                  <c:v>0.36199615266620799</c:v>
                </c:pt>
                <c:pt idx="25250">
                  <c:v>0.36045154134873703</c:v>
                </c:pt>
                <c:pt idx="25251">
                  <c:v>0.35699412826326599</c:v>
                </c:pt>
                <c:pt idx="25252">
                  <c:v>0.35641360934955901</c:v>
                </c:pt>
                <c:pt idx="25253">
                  <c:v>0.35599116763634697</c:v>
                </c:pt>
                <c:pt idx="25254">
                  <c:v>0.35393133489772299</c:v>
                </c:pt>
                <c:pt idx="25255">
                  <c:v>0.35343556136426402</c:v>
                </c:pt>
                <c:pt idx="25256">
                  <c:v>0.35506259999380002</c:v>
                </c:pt>
                <c:pt idx="25257">
                  <c:v>0.35582945908487301</c:v>
                </c:pt>
                <c:pt idx="25258">
                  <c:v>0.35769933691220501</c:v>
                </c:pt>
                <c:pt idx="25259">
                  <c:v>0.35831182966511199</c:v>
                </c:pt>
                <c:pt idx="25260">
                  <c:v>0.36012346399605999</c:v>
                </c:pt>
                <c:pt idx="25261">
                  <c:v>0.36205439662177202</c:v>
                </c:pt>
                <c:pt idx="25262">
                  <c:v>0.36413816549769201</c:v>
                </c:pt>
                <c:pt idx="25263">
                  <c:v>0.36516433266218901</c:v>
                </c:pt>
                <c:pt idx="25264">
                  <c:v>0.36428081803064999</c:v>
                </c:pt>
                <c:pt idx="25265">
                  <c:v>0.364152849638543</c:v>
                </c:pt>
                <c:pt idx="25266">
                  <c:v>0.36642419467638299</c:v>
                </c:pt>
                <c:pt idx="25267">
                  <c:v>0.36759568669790998</c:v>
                </c:pt>
                <c:pt idx="25268">
                  <c:v>0.36815956818755002</c:v>
                </c:pt>
                <c:pt idx="25269">
                  <c:v>0.36836549022500198</c:v>
                </c:pt>
                <c:pt idx="25270">
                  <c:v>0.36832490975821403</c:v>
                </c:pt>
                <c:pt idx="25271">
                  <c:v>0.37247195274447598</c:v>
                </c:pt>
                <c:pt idx="25272">
                  <c:v>0.37388069197584101</c:v>
                </c:pt>
                <c:pt idx="25273">
                  <c:v>0.37442185701947001</c:v>
                </c:pt>
                <c:pt idx="25274">
                  <c:v>0.37372214360429701</c:v>
                </c:pt>
                <c:pt idx="25275">
                  <c:v>0.37169690623495899</c:v>
                </c:pt>
                <c:pt idx="25276">
                  <c:v>0.37030344932770698</c:v>
                </c:pt>
                <c:pt idx="25277">
                  <c:v>0.36855509857934898</c:v>
                </c:pt>
                <c:pt idx="25278">
                  <c:v>0.36599200581632302</c:v>
                </c:pt>
                <c:pt idx="25279">
                  <c:v>0.36713020026878901</c:v>
                </c:pt>
                <c:pt idx="25280">
                  <c:v>0.37083214390776198</c:v>
                </c:pt>
                <c:pt idx="25281">
                  <c:v>0.37124098023586699</c:v>
                </c:pt>
                <c:pt idx="25282">
                  <c:v>0.37175031754455201</c:v>
                </c:pt>
                <c:pt idx="25283">
                  <c:v>0.37671426718816198</c:v>
                </c:pt>
                <c:pt idx="25284">
                  <c:v>0.37812803550700302</c:v>
                </c:pt>
                <c:pt idx="25285">
                  <c:v>0.37750317159074598</c:v>
                </c:pt>
                <c:pt idx="25286">
                  <c:v>0.37784886131741702</c:v>
                </c:pt>
                <c:pt idx="25287">
                  <c:v>0.37719652689617</c:v>
                </c:pt>
                <c:pt idx="25288">
                  <c:v>0.37950963468532001</c:v>
                </c:pt>
                <c:pt idx="25289">
                  <c:v>0.38288271601852802</c:v>
                </c:pt>
                <c:pt idx="25290">
                  <c:v>0.37959022386108598</c:v>
                </c:pt>
                <c:pt idx="25291">
                  <c:v>0.377580561676083</c:v>
                </c:pt>
                <c:pt idx="25292">
                  <c:v>0.37862331287630002</c:v>
                </c:pt>
                <c:pt idx="25293">
                  <c:v>0.38105881407737702</c:v>
                </c:pt>
                <c:pt idx="25294">
                  <c:v>0.37906675362160003</c:v>
                </c:pt>
                <c:pt idx="25295">
                  <c:v>0.37573031799630002</c:v>
                </c:pt>
                <c:pt idx="25296">
                  <c:v>0.37322331947154902</c:v>
                </c:pt>
                <c:pt idx="25297">
                  <c:v>0.37289882647728201</c:v>
                </c:pt>
                <c:pt idx="25298">
                  <c:v>0.37245829372712003</c:v>
                </c:pt>
                <c:pt idx="25299">
                  <c:v>0.37337915265729199</c:v>
                </c:pt>
                <c:pt idx="25300">
                  <c:v>0.37339790612131202</c:v>
                </c:pt>
                <c:pt idx="25301">
                  <c:v>0.37346033133689999</c:v>
                </c:pt>
                <c:pt idx="25302">
                  <c:v>0.37261075230546198</c:v>
                </c:pt>
                <c:pt idx="25303">
                  <c:v>0.37422914093627901</c:v>
                </c:pt>
                <c:pt idx="25304">
                  <c:v>0.37271528001512799</c:v>
                </c:pt>
                <c:pt idx="25305">
                  <c:v>0.37185293730686902</c:v>
                </c:pt>
                <c:pt idx="25306">
                  <c:v>0.37275643362545402</c:v>
                </c:pt>
                <c:pt idx="25307">
                  <c:v>0.37325954638123399</c:v>
                </c:pt>
                <c:pt idx="25308">
                  <c:v>0.37213508061324702</c:v>
                </c:pt>
                <c:pt idx="25309">
                  <c:v>0.36838418014670499</c:v>
                </c:pt>
                <c:pt idx="25310">
                  <c:v>0.367015702957047</c:v>
                </c:pt>
                <c:pt idx="25311">
                  <c:v>0.36716321748286801</c:v>
                </c:pt>
                <c:pt idx="25312">
                  <c:v>0.36530517855903999</c:v>
                </c:pt>
                <c:pt idx="25313">
                  <c:v>0.36322371383282298</c:v>
                </c:pt>
                <c:pt idx="25314">
                  <c:v>0.36277333944948897</c:v>
                </c:pt>
                <c:pt idx="25315">
                  <c:v>0.36469206747777599</c:v>
                </c:pt>
                <c:pt idx="25316">
                  <c:v>0.36523614274777499</c:v>
                </c:pt>
                <c:pt idx="25317">
                  <c:v>0.366125542958116</c:v>
                </c:pt>
                <c:pt idx="25318">
                  <c:v>0.36818621752250602</c:v>
                </c:pt>
                <c:pt idx="25319">
                  <c:v>0.36443338947313397</c:v>
                </c:pt>
                <c:pt idx="25320">
                  <c:v>0.36148433824597198</c:v>
                </c:pt>
                <c:pt idx="25321">
                  <c:v>0.36164559178754901</c:v>
                </c:pt>
                <c:pt idx="25322">
                  <c:v>0.36263969561973403</c:v>
                </c:pt>
                <c:pt idx="25323">
                  <c:v>0.36482447126081702</c:v>
                </c:pt>
                <c:pt idx="25324">
                  <c:v>0.36645012551693401</c:v>
                </c:pt>
                <c:pt idx="25325">
                  <c:v>0.36736477273255702</c:v>
                </c:pt>
                <c:pt idx="25326">
                  <c:v>0.36896847348982897</c:v>
                </c:pt>
                <c:pt idx="25327">
                  <c:v>0.37066907602264998</c:v>
                </c:pt>
                <c:pt idx="25328">
                  <c:v>0.37007632112550898</c:v>
                </c:pt>
                <c:pt idx="25329">
                  <c:v>0.36816743163716098</c:v>
                </c:pt>
                <c:pt idx="25330">
                  <c:v>0.36734262205111101</c:v>
                </c:pt>
                <c:pt idx="25331">
                  <c:v>0.36726975596728501</c:v>
                </c:pt>
                <c:pt idx="25332">
                  <c:v>0.36609502863082299</c:v>
                </c:pt>
                <c:pt idx="25333">
                  <c:v>0.36713320804190602</c:v>
                </c:pt>
                <c:pt idx="25334">
                  <c:v>0.36781229206316302</c:v>
                </c:pt>
                <c:pt idx="25335">
                  <c:v>0.36657497812986101</c:v>
                </c:pt>
                <c:pt idx="25336">
                  <c:v>0.36807193236710101</c:v>
                </c:pt>
                <c:pt idx="25337">
                  <c:v>0.366115129497046</c:v>
                </c:pt>
                <c:pt idx="25338">
                  <c:v>0.36718097234934499</c:v>
                </c:pt>
                <c:pt idx="25339">
                  <c:v>0.368705476952712</c:v>
                </c:pt>
                <c:pt idx="25340">
                  <c:v>0.37049294364028601</c:v>
                </c:pt>
                <c:pt idx="25341">
                  <c:v>0.371213776977384</c:v>
                </c:pt>
                <c:pt idx="25342">
                  <c:v>0.37373674945678198</c:v>
                </c:pt>
                <c:pt idx="25343">
                  <c:v>0.37638761890976002</c:v>
                </c:pt>
                <c:pt idx="25344">
                  <c:v>0.37697683768645601</c:v>
                </c:pt>
                <c:pt idx="25345">
                  <c:v>0.37573615047504899</c:v>
                </c:pt>
                <c:pt idx="25346">
                  <c:v>0.37439754703171901</c:v>
                </c:pt>
                <c:pt idx="25347">
                  <c:v>0.370051598628379</c:v>
                </c:pt>
                <c:pt idx="25348">
                  <c:v>0.369098604897104</c:v>
                </c:pt>
                <c:pt idx="25349">
                  <c:v>0.36901756195214802</c:v>
                </c:pt>
                <c:pt idx="25350">
                  <c:v>0.369247261345236</c:v>
                </c:pt>
                <c:pt idx="25351">
                  <c:v>0.37098400510471602</c:v>
                </c:pt>
                <c:pt idx="25352">
                  <c:v>0.37090990881048902</c:v>
                </c:pt>
                <c:pt idx="25353">
                  <c:v>0.36807555597256603</c:v>
                </c:pt>
                <c:pt idx="25354">
                  <c:v>0.366901691523423</c:v>
                </c:pt>
                <c:pt idx="25355">
                  <c:v>0.36545943625741001</c:v>
                </c:pt>
                <c:pt idx="25356">
                  <c:v>0.36395202648765201</c:v>
                </c:pt>
                <c:pt idx="25357">
                  <c:v>0.36126449870504002</c:v>
                </c:pt>
                <c:pt idx="25358">
                  <c:v>0.36149822779948598</c:v>
                </c:pt>
                <c:pt idx="25359">
                  <c:v>0.36145235522110403</c:v>
                </c:pt>
                <c:pt idx="25360">
                  <c:v>0.36072811474571098</c:v>
                </c:pt>
                <c:pt idx="25361">
                  <c:v>0.35933684692768902</c:v>
                </c:pt>
                <c:pt idx="25362">
                  <c:v>0.36028445139792997</c:v>
                </c:pt>
                <c:pt idx="25363">
                  <c:v>0.36189536128696798</c:v>
                </c:pt>
                <c:pt idx="25364">
                  <c:v>0.361933795537495</c:v>
                </c:pt>
                <c:pt idx="25365">
                  <c:v>0.36117182205148801</c:v>
                </c:pt>
                <c:pt idx="25366">
                  <c:v>0.36549566229541602</c:v>
                </c:pt>
                <c:pt idx="25367">
                  <c:v>0.36633351858256402</c:v>
                </c:pt>
                <c:pt idx="25368">
                  <c:v>0.363879000636117</c:v>
                </c:pt>
                <c:pt idx="25369">
                  <c:v>0.36164985873656902</c:v>
                </c:pt>
                <c:pt idx="25370">
                  <c:v>0.35927388763747098</c:v>
                </c:pt>
                <c:pt idx="25371">
                  <c:v>0.35974459263223901</c:v>
                </c:pt>
                <c:pt idx="25372">
                  <c:v>0.36369940901487002</c:v>
                </c:pt>
                <c:pt idx="25373">
                  <c:v>0.36521705942728</c:v>
                </c:pt>
                <c:pt idx="25374">
                  <c:v>0.36481312210295802</c:v>
                </c:pt>
                <c:pt idx="25375">
                  <c:v>0.36605034986151003</c:v>
                </c:pt>
                <c:pt idx="25376">
                  <c:v>0.36828372170283702</c:v>
                </c:pt>
                <c:pt idx="25377">
                  <c:v>0.36986531977707598</c:v>
                </c:pt>
                <c:pt idx="25378">
                  <c:v>0.36792978176566699</c:v>
                </c:pt>
                <c:pt idx="25379">
                  <c:v>0.36625899771988202</c:v>
                </c:pt>
                <c:pt idx="25380">
                  <c:v>0.36636600863475599</c:v>
                </c:pt>
                <c:pt idx="25381">
                  <c:v>0.366820570967618</c:v>
                </c:pt>
                <c:pt idx="25382">
                  <c:v>0.36506878258266801</c:v>
                </c:pt>
                <c:pt idx="25383">
                  <c:v>0.36763533333160497</c:v>
                </c:pt>
                <c:pt idx="25384">
                  <c:v>0.36976340626290399</c:v>
                </c:pt>
                <c:pt idx="25385">
                  <c:v>0.36895208777100602</c:v>
                </c:pt>
                <c:pt idx="25386">
                  <c:v>0.36871150788270701</c:v>
                </c:pt>
                <c:pt idx="25387">
                  <c:v>0.36771207783715398</c:v>
                </c:pt>
                <c:pt idx="25388">
                  <c:v>0.36528560063223298</c:v>
                </c:pt>
                <c:pt idx="25389">
                  <c:v>0.36488603548571003</c:v>
                </c:pt>
                <c:pt idx="25390">
                  <c:v>0.36192016832094898</c:v>
                </c:pt>
                <c:pt idx="25391">
                  <c:v>0.358800385266349</c:v>
                </c:pt>
                <c:pt idx="25392">
                  <c:v>0.35842403143531898</c:v>
                </c:pt>
                <c:pt idx="25393">
                  <c:v>0.360494448503757</c:v>
                </c:pt>
                <c:pt idx="25394">
                  <c:v>0.36340022541803302</c:v>
                </c:pt>
                <c:pt idx="25395">
                  <c:v>0.36414588517617102</c:v>
                </c:pt>
                <c:pt idx="25396">
                  <c:v>0.36510918730024799</c:v>
                </c:pt>
                <c:pt idx="25397">
                  <c:v>0.36664253477900299</c:v>
                </c:pt>
                <c:pt idx="25398">
                  <c:v>0.36453338495763798</c:v>
                </c:pt>
                <c:pt idx="25399">
                  <c:v>0.36123190050669501</c:v>
                </c:pt>
                <c:pt idx="25400">
                  <c:v>0.36047085226319098</c:v>
                </c:pt>
                <c:pt idx="25401">
                  <c:v>0.36026006856819398</c:v>
                </c:pt>
                <c:pt idx="25402">
                  <c:v>0.36297212475747598</c:v>
                </c:pt>
                <c:pt idx="25403">
                  <c:v>0.36724670876763799</c:v>
                </c:pt>
                <c:pt idx="25404">
                  <c:v>0.36771295437534901</c:v>
                </c:pt>
                <c:pt idx="25405">
                  <c:v>0.36914555940113303</c:v>
                </c:pt>
                <c:pt idx="25406">
                  <c:v>0.37186865698912103</c:v>
                </c:pt>
                <c:pt idx="25407">
                  <c:v>0.37044934311956002</c:v>
                </c:pt>
                <c:pt idx="25408">
                  <c:v>0.37386599043297503</c:v>
                </c:pt>
                <c:pt idx="25409">
                  <c:v>0.37639920671078603</c:v>
                </c:pt>
                <c:pt idx="25410">
                  <c:v>0.37611623094244301</c:v>
                </c:pt>
                <c:pt idx="25411">
                  <c:v>0.37481279187322503</c:v>
                </c:pt>
                <c:pt idx="25412">
                  <c:v>0.37193290809213397</c:v>
                </c:pt>
                <c:pt idx="25413">
                  <c:v>0.37002011543806601</c:v>
                </c:pt>
                <c:pt idx="25414">
                  <c:v>0.372563430056217</c:v>
                </c:pt>
                <c:pt idx="25415">
                  <c:v>0.37503181140900199</c:v>
                </c:pt>
                <c:pt idx="25416">
                  <c:v>0.377019943687045</c:v>
                </c:pt>
                <c:pt idx="25417">
                  <c:v>0.37598851268744199</c:v>
                </c:pt>
                <c:pt idx="25418">
                  <c:v>0.37588455735894399</c:v>
                </c:pt>
                <c:pt idx="25419">
                  <c:v>0.37337535414721401</c:v>
                </c:pt>
                <c:pt idx="25420">
                  <c:v>0.37170178275243798</c:v>
                </c:pt>
                <c:pt idx="25421">
                  <c:v>0.374480316131794</c:v>
                </c:pt>
                <c:pt idx="25422">
                  <c:v>0.378239108842294</c:v>
                </c:pt>
                <c:pt idx="25423">
                  <c:v>0.379053973198196</c:v>
                </c:pt>
                <c:pt idx="25424">
                  <c:v>0.378213988682915</c:v>
                </c:pt>
                <c:pt idx="25425">
                  <c:v>0.37827027524468798</c:v>
                </c:pt>
                <c:pt idx="25426">
                  <c:v>0.38017783492573098</c:v>
                </c:pt>
                <c:pt idx="25427">
                  <c:v>0.38143544680031</c:v>
                </c:pt>
                <c:pt idx="25428">
                  <c:v>0.38337320381610601</c:v>
                </c:pt>
                <c:pt idx="25429">
                  <c:v>0.38438974251374702</c:v>
                </c:pt>
                <c:pt idx="25430">
                  <c:v>0.38196110082114298</c:v>
                </c:pt>
                <c:pt idx="25431">
                  <c:v>0.38024839376765801</c:v>
                </c:pt>
                <c:pt idx="25432">
                  <c:v>0.37464828556410601</c:v>
                </c:pt>
                <c:pt idx="25433">
                  <c:v>0.37219284417459098</c:v>
                </c:pt>
                <c:pt idx="25434">
                  <c:v>0.37071435769816202</c:v>
                </c:pt>
                <c:pt idx="25435">
                  <c:v>0.37252264555988202</c:v>
                </c:pt>
                <c:pt idx="25436">
                  <c:v>0.37363143235839402</c:v>
                </c:pt>
                <c:pt idx="25437">
                  <c:v>0.374137831517458</c:v>
                </c:pt>
                <c:pt idx="25438">
                  <c:v>0.37606399898618198</c:v>
                </c:pt>
                <c:pt idx="25439">
                  <c:v>0.37796308366564801</c:v>
                </c:pt>
                <c:pt idx="25440">
                  <c:v>0.378807987317415</c:v>
                </c:pt>
                <c:pt idx="25441">
                  <c:v>0.38142304265660698</c:v>
                </c:pt>
                <c:pt idx="25442">
                  <c:v>0.38461491776906997</c:v>
                </c:pt>
                <c:pt idx="25443">
                  <c:v>0.38653931273756797</c:v>
                </c:pt>
                <c:pt idx="25444">
                  <c:v>0.38539917502048099</c:v>
                </c:pt>
                <c:pt idx="25445">
                  <c:v>0.38337759999038201</c:v>
                </c:pt>
                <c:pt idx="25446">
                  <c:v>0.38499841352440001</c:v>
                </c:pt>
                <c:pt idx="25447">
                  <c:v>0.38539438648624003</c:v>
                </c:pt>
                <c:pt idx="25448">
                  <c:v>0.385791385310497</c:v>
                </c:pt>
                <c:pt idx="25449">
                  <c:v>0.38261765760891803</c:v>
                </c:pt>
                <c:pt idx="25450">
                  <c:v>0.38201061638876799</c:v>
                </c:pt>
                <c:pt idx="25451">
                  <c:v>0.381460140446577</c:v>
                </c:pt>
                <c:pt idx="25452">
                  <c:v>0.381989037243741</c:v>
                </c:pt>
                <c:pt idx="25453">
                  <c:v>0.38267611439100302</c:v>
                </c:pt>
                <c:pt idx="25454">
                  <c:v>0.38139717581112997</c:v>
                </c:pt>
                <c:pt idx="25455">
                  <c:v>0.38248148757044398</c:v>
                </c:pt>
                <c:pt idx="25456">
                  <c:v>0.37965794407334302</c:v>
                </c:pt>
                <c:pt idx="25457">
                  <c:v>0.37715285180685498</c:v>
                </c:pt>
                <c:pt idx="25458">
                  <c:v>0.37557627287581802</c:v>
                </c:pt>
                <c:pt idx="25459">
                  <c:v>0.37728011375992299</c:v>
                </c:pt>
                <c:pt idx="25460">
                  <c:v>0.37727127954984502</c:v>
                </c:pt>
                <c:pt idx="25461">
                  <c:v>0.37710841114072402</c:v>
                </c:pt>
                <c:pt idx="25462">
                  <c:v>0.37201357216883901</c:v>
                </c:pt>
                <c:pt idx="25463">
                  <c:v>0.370499127434953</c:v>
                </c:pt>
                <c:pt idx="25464">
                  <c:v>0.37079109212380901</c:v>
                </c:pt>
                <c:pt idx="25465">
                  <c:v>0.37322033356845402</c:v>
                </c:pt>
                <c:pt idx="25466">
                  <c:v>0.374738214979359</c:v>
                </c:pt>
                <c:pt idx="25467">
                  <c:v>0.37783897978947301</c:v>
                </c:pt>
                <c:pt idx="25468">
                  <c:v>0.37744389431583097</c:v>
                </c:pt>
                <c:pt idx="25469">
                  <c:v>0.38126180630652501</c:v>
                </c:pt>
                <c:pt idx="25470">
                  <c:v>0.38309469519361899</c:v>
                </c:pt>
                <c:pt idx="25471">
                  <c:v>0.38135344624666301</c:v>
                </c:pt>
                <c:pt idx="25472">
                  <c:v>0.37900890931990699</c:v>
                </c:pt>
                <c:pt idx="25473">
                  <c:v>0.38080614182815897</c:v>
                </c:pt>
                <c:pt idx="25474">
                  <c:v>0.37842631988328801</c:v>
                </c:pt>
                <c:pt idx="25475">
                  <c:v>0.37865716889059797</c:v>
                </c:pt>
                <c:pt idx="25476">
                  <c:v>0.37588309967570399</c:v>
                </c:pt>
                <c:pt idx="25477">
                  <c:v>0.37690087432133601</c:v>
                </c:pt>
                <c:pt idx="25478">
                  <c:v>0.37655298202408</c:v>
                </c:pt>
                <c:pt idx="25479">
                  <c:v>0.377440038598024</c:v>
                </c:pt>
                <c:pt idx="25480">
                  <c:v>0.37664110374617998</c:v>
                </c:pt>
                <c:pt idx="25481">
                  <c:v>0.3734688759898</c:v>
                </c:pt>
                <c:pt idx="25482">
                  <c:v>0.37162977071687903</c:v>
                </c:pt>
                <c:pt idx="25483">
                  <c:v>0.37183255987028402</c:v>
                </c:pt>
                <c:pt idx="25484">
                  <c:v>0.36689252646792098</c:v>
                </c:pt>
                <c:pt idx="25485">
                  <c:v>0.36351383038423501</c:v>
                </c:pt>
                <c:pt idx="25486">
                  <c:v>0.36620272587913399</c:v>
                </c:pt>
                <c:pt idx="25487">
                  <c:v>0.36876506843837797</c:v>
                </c:pt>
                <c:pt idx="25488">
                  <c:v>0.37057479009473498</c:v>
                </c:pt>
                <c:pt idx="25489">
                  <c:v>0.37451915330046798</c:v>
                </c:pt>
                <c:pt idx="25490">
                  <c:v>0.37737730790685398</c:v>
                </c:pt>
                <c:pt idx="25491">
                  <c:v>0.38146809759181999</c:v>
                </c:pt>
                <c:pt idx="25492">
                  <c:v>0.38640184620643903</c:v>
                </c:pt>
                <c:pt idx="25493">
                  <c:v>0.38838221054965</c:v>
                </c:pt>
                <c:pt idx="25494">
                  <c:v>0.38865149361565399</c:v>
                </c:pt>
                <c:pt idx="25495">
                  <c:v>0.386255074078732</c:v>
                </c:pt>
                <c:pt idx="25496">
                  <c:v>0.38296634518314898</c:v>
                </c:pt>
                <c:pt idx="25497">
                  <c:v>0.380905558883739</c:v>
                </c:pt>
                <c:pt idx="25498">
                  <c:v>0.37849197480562602</c:v>
                </c:pt>
                <c:pt idx="25499">
                  <c:v>0.375254483772053</c:v>
                </c:pt>
                <c:pt idx="25500">
                  <c:v>0.37726143788248101</c:v>
                </c:pt>
                <c:pt idx="25501">
                  <c:v>0.38007832284999599</c:v>
                </c:pt>
                <c:pt idx="25502">
                  <c:v>0.38010602772259</c:v>
                </c:pt>
                <c:pt idx="25503">
                  <c:v>0.379858737031398</c:v>
                </c:pt>
                <c:pt idx="25504">
                  <c:v>0.38037394781328199</c:v>
                </c:pt>
                <c:pt idx="25505">
                  <c:v>0.38219772743013802</c:v>
                </c:pt>
                <c:pt idx="25506">
                  <c:v>0.38144865527708299</c:v>
                </c:pt>
                <c:pt idx="25507">
                  <c:v>0.37961090738460201</c:v>
                </c:pt>
                <c:pt idx="25508">
                  <c:v>0.37841782525357798</c:v>
                </c:pt>
                <c:pt idx="25509">
                  <c:v>0.37776134414539803</c:v>
                </c:pt>
                <c:pt idx="25510">
                  <c:v>0.37751708717053101</c:v>
                </c:pt>
                <c:pt idx="25511">
                  <c:v>0.37535107960515202</c:v>
                </c:pt>
                <c:pt idx="25512">
                  <c:v>0.37239485645875398</c:v>
                </c:pt>
                <c:pt idx="25513">
                  <c:v>0.37194432766614199</c:v>
                </c:pt>
                <c:pt idx="25514">
                  <c:v>0.37108140284283297</c:v>
                </c:pt>
                <c:pt idx="25515">
                  <c:v>0.37205709677395699</c:v>
                </c:pt>
                <c:pt idx="25516">
                  <c:v>0.371827247492035</c:v>
                </c:pt>
                <c:pt idx="25517">
                  <c:v>0.37204381024076799</c:v>
                </c:pt>
                <c:pt idx="25518">
                  <c:v>0.37461120174793899</c:v>
                </c:pt>
                <c:pt idx="25519">
                  <c:v>0.37086193895505898</c:v>
                </c:pt>
                <c:pt idx="25520">
                  <c:v>0.37177356070858902</c:v>
                </c:pt>
                <c:pt idx="25521">
                  <c:v>0.37378965362097399</c:v>
                </c:pt>
                <c:pt idx="25522">
                  <c:v>0.37523387476173298</c:v>
                </c:pt>
                <c:pt idx="25523">
                  <c:v>0.37696800069426201</c:v>
                </c:pt>
                <c:pt idx="25524">
                  <c:v>0.37765437047352102</c:v>
                </c:pt>
                <c:pt idx="25525">
                  <c:v>0.37821134136865397</c:v>
                </c:pt>
                <c:pt idx="25526">
                  <c:v>0.378777806621727</c:v>
                </c:pt>
                <c:pt idx="25527">
                  <c:v>0.37706170591812299</c:v>
                </c:pt>
                <c:pt idx="25528">
                  <c:v>0.37518984694499102</c:v>
                </c:pt>
                <c:pt idx="25529">
                  <c:v>0.37579422940073898</c:v>
                </c:pt>
                <c:pt idx="25530">
                  <c:v>0.373773477842746</c:v>
                </c:pt>
                <c:pt idx="25531">
                  <c:v>0.373361040131172</c:v>
                </c:pt>
                <c:pt idx="25532">
                  <c:v>0.37240069689543898</c:v>
                </c:pt>
                <c:pt idx="25533">
                  <c:v>0.37288113351399899</c:v>
                </c:pt>
                <c:pt idx="25534">
                  <c:v>0.37342148446978701</c:v>
                </c:pt>
                <c:pt idx="25535">
                  <c:v>0.37207495540906099</c:v>
                </c:pt>
                <c:pt idx="25536">
                  <c:v>0.37081499354455599</c:v>
                </c:pt>
                <c:pt idx="25537">
                  <c:v>0.37193751990295698</c:v>
                </c:pt>
                <c:pt idx="25538">
                  <c:v>0.37537720028369298</c:v>
                </c:pt>
                <c:pt idx="25539">
                  <c:v>0.37512718588699501</c:v>
                </c:pt>
                <c:pt idx="25540">
                  <c:v>0.37225340022612802</c:v>
                </c:pt>
                <c:pt idx="25541">
                  <c:v>0.37257952985665099</c:v>
                </c:pt>
                <c:pt idx="25542">
                  <c:v>0.37656947792979101</c:v>
                </c:pt>
                <c:pt idx="25543">
                  <c:v>0.377101615959475</c:v>
                </c:pt>
                <c:pt idx="25544">
                  <c:v>0.37539782048909798</c:v>
                </c:pt>
                <c:pt idx="25545">
                  <c:v>0.37362029993185703</c:v>
                </c:pt>
                <c:pt idx="25546">
                  <c:v>0.37077086562010197</c:v>
                </c:pt>
                <c:pt idx="25547">
                  <c:v>0.36548784770509701</c:v>
                </c:pt>
                <c:pt idx="25548">
                  <c:v>0.36152831006678798</c:v>
                </c:pt>
                <c:pt idx="25549">
                  <c:v>0.36040731631769002</c:v>
                </c:pt>
                <c:pt idx="25550">
                  <c:v>0.36310774601425</c:v>
                </c:pt>
                <c:pt idx="25551">
                  <c:v>0.36533013517394802</c:v>
                </c:pt>
                <c:pt idx="25552">
                  <c:v>0.36751307342929301</c:v>
                </c:pt>
                <c:pt idx="25553">
                  <c:v>0.367620236881677</c:v>
                </c:pt>
                <c:pt idx="25554">
                  <c:v>0.364416536204828</c:v>
                </c:pt>
                <c:pt idx="25555">
                  <c:v>0.36191508379621901</c:v>
                </c:pt>
                <c:pt idx="25556">
                  <c:v>0.36412432519723797</c:v>
                </c:pt>
                <c:pt idx="25557">
                  <c:v>0.36357329834156299</c:v>
                </c:pt>
                <c:pt idx="25558">
                  <c:v>0.36314201645836802</c:v>
                </c:pt>
                <c:pt idx="25559">
                  <c:v>0.36495570899177199</c:v>
                </c:pt>
                <c:pt idx="25560">
                  <c:v>0.363868936488216</c:v>
                </c:pt>
                <c:pt idx="25561">
                  <c:v>0.363830290474567</c:v>
                </c:pt>
                <c:pt idx="25562">
                  <c:v>0.36537913033521302</c:v>
                </c:pt>
                <c:pt idx="25563">
                  <c:v>0.36402921072607303</c:v>
                </c:pt>
                <c:pt idx="25564">
                  <c:v>0.36410602814659399</c:v>
                </c:pt>
                <c:pt idx="25565">
                  <c:v>0.36164759649442102</c:v>
                </c:pt>
                <c:pt idx="25566">
                  <c:v>0.360121096621142</c:v>
                </c:pt>
                <c:pt idx="25567">
                  <c:v>0.359591893980507</c:v>
                </c:pt>
                <c:pt idx="25568">
                  <c:v>0.35964781686122599</c:v>
                </c:pt>
                <c:pt idx="25569">
                  <c:v>0.36380727175510602</c:v>
                </c:pt>
                <c:pt idx="25570">
                  <c:v>0.367328269571572</c:v>
                </c:pt>
                <c:pt idx="25571">
                  <c:v>0.36758774002052502</c:v>
                </c:pt>
                <c:pt idx="25572">
                  <c:v>0.36611497381895203</c:v>
                </c:pt>
                <c:pt idx="25573">
                  <c:v>0.36711935105847698</c:v>
                </c:pt>
                <c:pt idx="25574">
                  <c:v>0.36788808976665099</c:v>
                </c:pt>
                <c:pt idx="25575">
                  <c:v>0.36588560341598902</c:v>
                </c:pt>
                <c:pt idx="25576">
                  <c:v>0.36315369287930799</c:v>
                </c:pt>
                <c:pt idx="25577">
                  <c:v>0.36496811116033701</c:v>
                </c:pt>
                <c:pt idx="25578">
                  <c:v>0.36438333963158698</c:v>
                </c:pt>
                <c:pt idx="25579">
                  <c:v>0.36428156422809299</c:v>
                </c:pt>
                <c:pt idx="25580">
                  <c:v>0.36087053616790798</c:v>
                </c:pt>
                <c:pt idx="25581">
                  <c:v>0.35856868400240599</c:v>
                </c:pt>
                <c:pt idx="25582">
                  <c:v>0.35620240771825701</c:v>
                </c:pt>
                <c:pt idx="25583">
                  <c:v>0.35186801711859</c:v>
                </c:pt>
                <c:pt idx="25584">
                  <c:v>0.35205010059009101</c:v>
                </c:pt>
                <c:pt idx="25585">
                  <c:v>0.35558008159037502</c:v>
                </c:pt>
                <c:pt idx="25586">
                  <c:v>0.35557076510025298</c:v>
                </c:pt>
                <c:pt idx="25587">
                  <c:v>0.35799965112376197</c:v>
                </c:pt>
                <c:pt idx="25588">
                  <c:v>0.35727377298265101</c:v>
                </c:pt>
                <c:pt idx="25589">
                  <c:v>0.35538849516866799</c:v>
                </c:pt>
                <c:pt idx="25590">
                  <c:v>0.35354896761315002</c:v>
                </c:pt>
                <c:pt idx="25591">
                  <c:v>0.35431201921331001</c:v>
                </c:pt>
                <c:pt idx="25592">
                  <c:v>0.35391307740606198</c:v>
                </c:pt>
                <c:pt idx="25593">
                  <c:v>0.352045053432675</c:v>
                </c:pt>
                <c:pt idx="25594">
                  <c:v>0.35401147106678299</c:v>
                </c:pt>
                <c:pt idx="25595">
                  <c:v>0.35352646209470601</c:v>
                </c:pt>
                <c:pt idx="25596">
                  <c:v>0.35208829183339602</c:v>
                </c:pt>
                <c:pt idx="25597">
                  <c:v>0.348769968379116</c:v>
                </c:pt>
                <c:pt idx="25598">
                  <c:v>0.34642252011104802</c:v>
                </c:pt>
                <c:pt idx="25599">
                  <c:v>0.34719307557565998</c:v>
                </c:pt>
                <c:pt idx="25600">
                  <c:v>0.35141660834514699</c:v>
                </c:pt>
                <c:pt idx="25601">
                  <c:v>0.35188238196852201</c:v>
                </c:pt>
                <c:pt idx="25602">
                  <c:v>0.35290173302783501</c:v>
                </c:pt>
                <c:pt idx="25603">
                  <c:v>0.35350069176163801</c:v>
                </c:pt>
                <c:pt idx="25604">
                  <c:v>0.35629405062937203</c:v>
                </c:pt>
                <c:pt idx="25605">
                  <c:v>0.35520702394626302</c:v>
                </c:pt>
                <c:pt idx="25606">
                  <c:v>0.35284254850958502</c:v>
                </c:pt>
                <c:pt idx="25607">
                  <c:v>0.35305544467278999</c:v>
                </c:pt>
                <c:pt idx="25608">
                  <c:v>0.35496022409714101</c:v>
                </c:pt>
                <c:pt idx="25609">
                  <c:v>0.35342045705219499</c:v>
                </c:pt>
                <c:pt idx="25610">
                  <c:v>0.34702419234420701</c:v>
                </c:pt>
                <c:pt idx="25611">
                  <c:v>0.34364165374934402</c:v>
                </c:pt>
                <c:pt idx="25612">
                  <c:v>0.34503104169461102</c:v>
                </c:pt>
                <c:pt idx="25613">
                  <c:v>0.34551337979861702</c:v>
                </c:pt>
                <c:pt idx="25614">
                  <c:v>0.34133067530554201</c:v>
                </c:pt>
                <c:pt idx="25615">
                  <c:v>0.33852114437084402</c:v>
                </c:pt>
                <c:pt idx="25616">
                  <c:v>0.33962494709867003</c:v>
                </c:pt>
                <c:pt idx="25617">
                  <c:v>0.34034715105330798</c:v>
                </c:pt>
                <c:pt idx="25618">
                  <c:v>0.34000698053331702</c:v>
                </c:pt>
                <c:pt idx="25619">
                  <c:v>0.33978648406704698</c:v>
                </c:pt>
                <c:pt idx="25620">
                  <c:v>0.33874250488145202</c:v>
                </c:pt>
                <c:pt idx="25621">
                  <c:v>0.33881593341098398</c:v>
                </c:pt>
                <c:pt idx="25622">
                  <c:v>0.33696592625878402</c:v>
                </c:pt>
                <c:pt idx="25623">
                  <c:v>0.33617622290652999</c:v>
                </c:pt>
                <c:pt idx="25624">
                  <c:v>0.33983062481593102</c:v>
                </c:pt>
                <c:pt idx="25625">
                  <c:v>0.34066671569557599</c:v>
                </c:pt>
                <c:pt idx="25626">
                  <c:v>0.340400822155629</c:v>
                </c:pt>
                <c:pt idx="25627">
                  <c:v>0.337320077733409</c:v>
                </c:pt>
                <c:pt idx="25628">
                  <c:v>0.33508769372733099</c:v>
                </c:pt>
                <c:pt idx="25629">
                  <c:v>0.33708355023998099</c:v>
                </c:pt>
                <c:pt idx="25630">
                  <c:v>0.33592366814453101</c:v>
                </c:pt>
                <c:pt idx="25631">
                  <c:v>0.33424382215562698</c:v>
                </c:pt>
                <c:pt idx="25632">
                  <c:v>0.33233803641682802</c:v>
                </c:pt>
                <c:pt idx="25633">
                  <c:v>0.32983742649727699</c:v>
                </c:pt>
                <c:pt idx="25634">
                  <c:v>0.32772322525964598</c:v>
                </c:pt>
                <c:pt idx="25635">
                  <c:v>0.32943399067411799</c:v>
                </c:pt>
                <c:pt idx="25636">
                  <c:v>0.32987963365705703</c:v>
                </c:pt>
                <c:pt idx="25637">
                  <c:v>0.32795717749603098</c:v>
                </c:pt>
                <c:pt idx="25638">
                  <c:v>0.327017351719533</c:v>
                </c:pt>
                <c:pt idx="25639">
                  <c:v>0.32870208155774999</c:v>
                </c:pt>
                <c:pt idx="25640">
                  <c:v>0.32993306145046097</c:v>
                </c:pt>
                <c:pt idx="25641">
                  <c:v>0.32934248549921102</c:v>
                </c:pt>
                <c:pt idx="25642">
                  <c:v>0.32760236507256402</c:v>
                </c:pt>
                <c:pt idx="25643">
                  <c:v>0.32882730175260999</c:v>
                </c:pt>
                <c:pt idx="25644">
                  <c:v>0.32969394737116797</c:v>
                </c:pt>
                <c:pt idx="25645">
                  <c:v>0.32981380617351802</c:v>
                </c:pt>
                <c:pt idx="25646">
                  <c:v>0.33025299899816202</c:v>
                </c:pt>
                <c:pt idx="25647">
                  <c:v>0.33087524126439399</c:v>
                </c:pt>
                <c:pt idx="25648">
                  <c:v>0.33255272908462502</c:v>
                </c:pt>
                <c:pt idx="25649">
                  <c:v>0.331672116350617</c:v>
                </c:pt>
                <c:pt idx="25650">
                  <c:v>0.32832944468120201</c:v>
                </c:pt>
                <c:pt idx="25651">
                  <c:v>0.32612749838857202</c:v>
                </c:pt>
                <c:pt idx="25652">
                  <c:v>0.32402525017086198</c:v>
                </c:pt>
                <c:pt idx="25653">
                  <c:v>0.32238426274260201</c:v>
                </c:pt>
                <c:pt idx="25654">
                  <c:v>0.32141158994873797</c:v>
                </c:pt>
                <c:pt idx="25655">
                  <c:v>0.32110799518294098</c:v>
                </c:pt>
                <c:pt idx="25656">
                  <c:v>0.31991339396552099</c:v>
                </c:pt>
                <c:pt idx="25657">
                  <c:v>0.32133921463373799</c:v>
                </c:pt>
                <c:pt idx="25658">
                  <c:v>0.319489555737135</c:v>
                </c:pt>
                <c:pt idx="25659">
                  <c:v>0.32157092173700602</c:v>
                </c:pt>
                <c:pt idx="25660">
                  <c:v>0.32120790347408901</c:v>
                </c:pt>
                <c:pt idx="25661">
                  <c:v>0.32192324852402898</c:v>
                </c:pt>
                <c:pt idx="25662">
                  <c:v>0.32416963291926398</c:v>
                </c:pt>
                <c:pt idx="25663">
                  <c:v>0.32676208488508901</c:v>
                </c:pt>
                <c:pt idx="25664">
                  <c:v>0.32711865094785197</c:v>
                </c:pt>
                <c:pt idx="25665">
                  <c:v>0.32717619390841401</c:v>
                </c:pt>
                <c:pt idx="25666">
                  <c:v>0.32812139262588802</c:v>
                </c:pt>
                <c:pt idx="25667">
                  <c:v>0.32777873380491901</c:v>
                </c:pt>
                <c:pt idx="25668">
                  <c:v>0.32688351710918001</c:v>
                </c:pt>
                <c:pt idx="25669">
                  <c:v>0.32508924409830797</c:v>
                </c:pt>
                <c:pt idx="25670">
                  <c:v>0.327308395602941</c:v>
                </c:pt>
                <c:pt idx="25671">
                  <c:v>0.326903736554925</c:v>
                </c:pt>
                <c:pt idx="25672">
                  <c:v>0.326891724652909</c:v>
                </c:pt>
                <c:pt idx="25673">
                  <c:v>0.32678057587612802</c:v>
                </c:pt>
                <c:pt idx="25674">
                  <c:v>0.32483348308158999</c:v>
                </c:pt>
                <c:pt idx="25675">
                  <c:v>0.325335732358354</c:v>
                </c:pt>
                <c:pt idx="25676">
                  <c:v>0.32591212003998699</c:v>
                </c:pt>
                <c:pt idx="25677">
                  <c:v>0.32327975881649701</c:v>
                </c:pt>
                <c:pt idx="25678">
                  <c:v>0.32358784019514503</c:v>
                </c:pt>
                <c:pt idx="25679">
                  <c:v>0.32583657613959299</c:v>
                </c:pt>
                <c:pt idx="25680">
                  <c:v>0.32541929202294201</c:v>
                </c:pt>
                <c:pt idx="25681">
                  <c:v>0.32369688399089103</c:v>
                </c:pt>
                <c:pt idx="25682">
                  <c:v>0.32595028956481498</c:v>
                </c:pt>
                <c:pt idx="25683">
                  <c:v>0.326345519260897</c:v>
                </c:pt>
                <c:pt idx="25684">
                  <c:v>0.328546174782403</c:v>
                </c:pt>
                <c:pt idx="25685">
                  <c:v>0.32578318888950197</c:v>
                </c:pt>
                <c:pt idx="25686">
                  <c:v>0.32544485985958699</c:v>
                </c:pt>
                <c:pt idx="25687">
                  <c:v>0.32866105187163402</c:v>
                </c:pt>
                <c:pt idx="25688">
                  <c:v>0.33020846984308599</c:v>
                </c:pt>
                <c:pt idx="25689">
                  <c:v>0.33345437801719402</c:v>
                </c:pt>
                <c:pt idx="25690">
                  <c:v>0.33612488610970098</c:v>
                </c:pt>
                <c:pt idx="25691">
                  <c:v>0.33710399068240798</c:v>
                </c:pt>
                <c:pt idx="25692">
                  <c:v>0.33848227104016299</c:v>
                </c:pt>
                <c:pt idx="25693">
                  <c:v>0.34058769790797699</c:v>
                </c:pt>
                <c:pt idx="25694">
                  <c:v>0.33914065110067698</c:v>
                </c:pt>
                <c:pt idx="25695">
                  <c:v>0.34098773190861198</c:v>
                </c:pt>
                <c:pt idx="25696">
                  <c:v>0.34574411954260098</c:v>
                </c:pt>
                <c:pt idx="25697">
                  <c:v>0.34538161459435901</c:v>
                </c:pt>
                <c:pt idx="25698">
                  <c:v>0.342730546756712</c:v>
                </c:pt>
                <c:pt idx="25699">
                  <c:v>0.340582377217373</c:v>
                </c:pt>
                <c:pt idx="25700">
                  <c:v>0.341926827720826</c:v>
                </c:pt>
                <c:pt idx="25701">
                  <c:v>0.34163151260865698</c:v>
                </c:pt>
                <c:pt idx="25702">
                  <c:v>0.34333266824397402</c:v>
                </c:pt>
                <c:pt idx="25703">
                  <c:v>0.34347083026116798</c:v>
                </c:pt>
                <c:pt idx="25704">
                  <c:v>0.34573180316263502</c:v>
                </c:pt>
                <c:pt idx="25705">
                  <c:v>0.34817788097191699</c:v>
                </c:pt>
                <c:pt idx="25706">
                  <c:v>0.34799092319126101</c:v>
                </c:pt>
                <c:pt idx="25707">
                  <c:v>0.34898996800813997</c:v>
                </c:pt>
                <c:pt idx="25708">
                  <c:v>0.35109206784535701</c:v>
                </c:pt>
                <c:pt idx="25709">
                  <c:v>0.35312294628405899</c:v>
                </c:pt>
                <c:pt idx="25710">
                  <c:v>0.35412971385048297</c:v>
                </c:pt>
                <c:pt idx="25711">
                  <c:v>0.35396645188126202</c:v>
                </c:pt>
                <c:pt idx="25712">
                  <c:v>0.34898403283736401</c:v>
                </c:pt>
                <c:pt idx="25713">
                  <c:v>0.34910503176152402</c:v>
                </c:pt>
                <c:pt idx="25714">
                  <c:v>0.35343522349818102</c:v>
                </c:pt>
                <c:pt idx="25715">
                  <c:v>0.35471239694486201</c:v>
                </c:pt>
                <c:pt idx="25716">
                  <c:v>0.35345194965537902</c:v>
                </c:pt>
                <c:pt idx="25717">
                  <c:v>0.35184291589872801</c:v>
                </c:pt>
                <c:pt idx="25718">
                  <c:v>0.35038733939391797</c:v>
                </c:pt>
                <c:pt idx="25719">
                  <c:v>0.348828927989416</c:v>
                </c:pt>
                <c:pt idx="25720">
                  <c:v>0.34771189734499303</c:v>
                </c:pt>
                <c:pt idx="25721">
                  <c:v>0.34825600376889498</c:v>
                </c:pt>
                <c:pt idx="25722">
                  <c:v>0.34732186984878399</c:v>
                </c:pt>
                <c:pt idx="25723">
                  <c:v>0.345951414084197</c:v>
                </c:pt>
                <c:pt idx="25724">
                  <c:v>0.343649903393284</c:v>
                </c:pt>
                <c:pt idx="25725">
                  <c:v>0.34368027956263297</c:v>
                </c:pt>
                <c:pt idx="25726">
                  <c:v>0.34470122816850302</c:v>
                </c:pt>
                <c:pt idx="25727">
                  <c:v>0.33994282863793002</c:v>
                </c:pt>
                <c:pt idx="25728">
                  <c:v>0.33846539161278599</c:v>
                </c:pt>
                <c:pt idx="25729">
                  <c:v>0.33857372093466098</c:v>
                </c:pt>
                <c:pt idx="25730">
                  <c:v>0.33853363992744701</c:v>
                </c:pt>
                <c:pt idx="25731">
                  <c:v>0.33980435500376399</c:v>
                </c:pt>
                <c:pt idx="25732">
                  <c:v>0.33867796107123999</c:v>
                </c:pt>
                <c:pt idx="25733">
                  <c:v>0.338505491111462</c:v>
                </c:pt>
                <c:pt idx="25734">
                  <c:v>0.33964544300677302</c:v>
                </c:pt>
                <c:pt idx="25735">
                  <c:v>0.34018301826384301</c:v>
                </c:pt>
                <c:pt idx="25736">
                  <c:v>0.33976572362458002</c:v>
                </c:pt>
                <c:pt idx="25737">
                  <c:v>0.33946560958584299</c:v>
                </c:pt>
                <c:pt idx="25738">
                  <c:v>0.339049008112425</c:v>
                </c:pt>
                <c:pt idx="25739">
                  <c:v>0.34109548217124003</c:v>
                </c:pt>
                <c:pt idx="25740">
                  <c:v>0.34398108988918302</c:v>
                </c:pt>
                <c:pt idx="25741">
                  <c:v>0.34665150247452903</c:v>
                </c:pt>
                <c:pt idx="25742">
                  <c:v>0.34602790355700103</c:v>
                </c:pt>
                <c:pt idx="25743">
                  <c:v>0.34612692582156501</c:v>
                </c:pt>
                <c:pt idx="25744">
                  <c:v>0.34521723444471702</c:v>
                </c:pt>
                <c:pt idx="25745">
                  <c:v>0.34580015940963399</c:v>
                </c:pt>
                <c:pt idx="25746">
                  <c:v>0.34751279553805098</c:v>
                </c:pt>
                <c:pt idx="25747">
                  <c:v>0.347362541834627</c:v>
                </c:pt>
                <c:pt idx="25748">
                  <c:v>0.34669733909754502</c:v>
                </c:pt>
                <c:pt idx="25749">
                  <c:v>0.347214769468081</c:v>
                </c:pt>
                <c:pt idx="25750">
                  <c:v>0.34833051627866501</c:v>
                </c:pt>
                <c:pt idx="25751">
                  <c:v>0.34898444420078001</c:v>
                </c:pt>
                <c:pt idx="25752">
                  <c:v>0.34770847486086598</c:v>
                </c:pt>
                <c:pt idx="25753">
                  <c:v>0.35018787558331599</c:v>
                </c:pt>
                <c:pt idx="25754">
                  <c:v>0.35175235437496599</c:v>
                </c:pt>
                <c:pt idx="25755">
                  <c:v>0.35508787182777701</c:v>
                </c:pt>
                <c:pt idx="25756">
                  <c:v>0.35350510002261598</c:v>
                </c:pt>
                <c:pt idx="25757">
                  <c:v>0.350999372605173</c:v>
                </c:pt>
                <c:pt idx="25758">
                  <c:v>0.35006245375772899</c:v>
                </c:pt>
                <c:pt idx="25759">
                  <c:v>0.34702822827796298</c:v>
                </c:pt>
                <c:pt idx="25760">
                  <c:v>0.347048509683688</c:v>
                </c:pt>
                <c:pt idx="25761">
                  <c:v>0.34546535530346001</c:v>
                </c:pt>
                <c:pt idx="25762">
                  <c:v>0.34479018319771598</c:v>
                </c:pt>
                <c:pt idx="25763">
                  <c:v>0.34556899415367998</c:v>
                </c:pt>
                <c:pt idx="25764">
                  <c:v>0.34497980076288498</c:v>
                </c:pt>
                <c:pt idx="25765">
                  <c:v>0.34865127535023499</c:v>
                </c:pt>
                <c:pt idx="25766">
                  <c:v>0.34962596352205799</c:v>
                </c:pt>
                <c:pt idx="25767">
                  <c:v>0.34549424955820002</c:v>
                </c:pt>
                <c:pt idx="25768">
                  <c:v>0.34306633483042498</c:v>
                </c:pt>
                <c:pt idx="25769">
                  <c:v>0.34193516834139298</c:v>
                </c:pt>
                <c:pt idx="25770">
                  <c:v>0.34119025951133602</c:v>
                </c:pt>
                <c:pt idx="25771">
                  <c:v>0.34240619047245902</c:v>
                </c:pt>
                <c:pt idx="25772">
                  <c:v>0.34354256691263102</c:v>
                </c:pt>
                <c:pt idx="25773">
                  <c:v>0.34198176334775998</c:v>
                </c:pt>
                <c:pt idx="25774">
                  <c:v>0.34286875309355402</c:v>
                </c:pt>
                <c:pt idx="25775">
                  <c:v>0.34422387925773901</c:v>
                </c:pt>
                <c:pt idx="25776">
                  <c:v>0.34472296997299101</c:v>
                </c:pt>
                <c:pt idx="25777">
                  <c:v>0.34646221403428901</c:v>
                </c:pt>
                <c:pt idx="25778">
                  <c:v>0.34859938701582299</c:v>
                </c:pt>
                <c:pt idx="25779">
                  <c:v>0.34882592205410301</c:v>
                </c:pt>
                <c:pt idx="25780">
                  <c:v>0.34623316026916401</c:v>
                </c:pt>
                <c:pt idx="25781">
                  <c:v>0.344745420048298</c:v>
                </c:pt>
                <c:pt idx="25782">
                  <c:v>0.34277506651807199</c:v>
                </c:pt>
                <c:pt idx="25783">
                  <c:v>0.34264644474799799</c:v>
                </c:pt>
                <c:pt idx="25784">
                  <c:v>0.33821813815038099</c:v>
                </c:pt>
                <c:pt idx="25785">
                  <c:v>0.337278230241778</c:v>
                </c:pt>
                <c:pt idx="25786">
                  <c:v>0.33785183717522199</c:v>
                </c:pt>
                <c:pt idx="25787">
                  <c:v>0.33908033918365199</c:v>
                </c:pt>
                <c:pt idx="25788">
                  <c:v>0.33606005133573502</c:v>
                </c:pt>
                <c:pt idx="25789">
                  <c:v>0.32854221701860797</c:v>
                </c:pt>
                <c:pt idx="25790">
                  <c:v>0.325142329731193</c:v>
                </c:pt>
                <c:pt idx="25791">
                  <c:v>0.32546047810009698</c:v>
                </c:pt>
                <c:pt idx="25792">
                  <c:v>0.32672968950721698</c:v>
                </c:pt>
                <c:pt idx="25793">
                  <c:v>0.327400001580883</c:v>
                </c:pt>
                <c:pt idx="25794">
                  <c:v>0.32850816140994199</c:v>
                </c:pt>
                <c:pt idx="25795">
                  <c:v>0.32897145299304498</c:v>
                </c:pt>
                <c:pt idx="25796">
                  <c:v>0.33063682683436402</c:v>
                </c:pt>
                <c:pt idx="25797">
                  <c:v>0.33033076770692499</c:v>
                </c:pt>
                <c:pt idx="25798">
                  <c:v>0.33297364135610502</c:v>
                </c:pt>
                <c:pt idx="25799">
                  <c:v>0.33662804239982302</c:v>
                </c:pt>
                <c:pt idx="25800">
                  <c:v>0.34144708902279303</c:v>
                </c:pt>
                <c:pt idx="25801">
                  <c:v>0.34232508796959799</c:v>
                </c:pt>
                <c:pt idx="25802">
                  <c:v>0.34614514978989003</c:v>
                </c:pt>
                <c:pt idx="25803">
                  <c:v>0.34878467212288899</c:v>
                </c:pt>
                <c:pt idx="25804">
                  <c:v>0.347325599789158</c:v>
                </c:pt>
                <c:pt idx="25805">
                  <c:v>0.34995926930632398</c:v>
                </c:pt>
                <c:pt idx="25806">
                  <c:v>0.35145905601511601</c:v>
                </c:pt>
                <c:pt idx="25807">
                  <c:v>0.35389050517845499</c:v>
                </c:pt>
                <c:pt idx="25808">
                  <c:v>0.35519015190005998</c:v>
                </c:pt>
                <c:pt idx="25809">
                  <c:v>0.35649240296477502</c:v>
                </c:pt>
                <c:pt idx="25810">
                  <c:v>0.35487034966917003</c:v>
                </c:pt>
                <c:pt idx="25811">
                  <c:v>0.352956696284834</c:v>
                </c:pt>
                <c:pt idx="25812">
                  <c:v>0.349324257042681</c:v>
                </c:pt>
                <c:pt idx="25813">
                  <c:v>0.34710519031679599</c:v>
                </c:pt>
                <c:pt idx="25814">
                  <c:v>0.34705799743295501</c:v>
                </c:pt>
                <c:pt idx="25815">
                  <c:v>0.34566437171660802</c:v>
                </c:pt>
                <c:pt idx="25816">
                  <c:v>0.34524844459996001</c:v>
                </c:pt>
                <c:pt idx="25817">
                  <c:v>0.34548254356154401</c:v>
                </c:pt>
                <c:pt idx="25818">
                  <c:v>0.34668418607644402</c:v>
                </c:pt>
                <c:pt idx="25819">
                  <c:v>0.348536693970672</c:v>
                </c:pt>
                <c:pt idx="25820">
                  <c:v>0.34798200737051799</c:v>
                </c:pt>
                <c:pt idx="25821">
                  <c:v>0.34782442850359901</c:v>
                </c:pt>
                <c:pt idx="25822">
                  <c:v>0.34949453719852303</c:v>
                </c:pt>
                <c:pt idx="25823">
                  <c:v>0.352347362917242</c:v>
                </c:pt>
                <c:pt idx="25824">
                  <c:v>0.35329126859994597</c:v>
                </c:pt>
                <c:pt idx="25825">
                  <c:v>0.35536655852696702</c:v>
                </c:pt>
                <c:pt idx="25826">
                  <c:v>0.35629695679395401</c:v>
                </c:pt>
                <c:pt idx="25827">
                  <c:v>0.35624200966483899</c:v>
                </c:pt>
                <c:pt idx="25828">
                  <c:v>0.35655323958228202</c:v>
                </c:pt>
                <c:pt idx="25829">
                  <c:v>0.361784314685067</c:v>
                </c:pt>
                <c:pt idx="25830">
                  <c:v>0.36339932286493498</c:v>
                </c:pt>
                <c:pt idx="25831">
                  <c:v>0.366904930613216</c:v>
                </c:pt>
                <c:pt idx="25832">
                  <c:v>0.36560968711296399</c:v>
                </c:pt>
                <c:pt idx="25833">
                  <c:v>0.362219081512279</c:v>
                </c:pt>
                <c:pt idx="25834">
                  <c:v>0.363306440207324</c:v>
                </c:pt>
                <c:pt idx="25835">
                  <c:v>0.36396898440250403</c:v>
                </c:pt>
                <c:pt idx="25836">
                  <c:v>0.36407746918260298</c:v>
                </c:pt>
                <c:pt idx="25837">
                  <c:v>0.36446227713747698</c:v>
                </c:pt>
                <c:pt idx="25838">
                  <c:v>0.36292291429286599</c:v>
                </c:pt>
                <c:pt idx="25839">
                  <c:v>0.36542937213668802</c:v>
                </c:pt>
                <c:pt idx="25840">
                  <c:v>0.37170978059812398</c:v>
                </c:pt>
                <c:pt idx="25841">
                  <c:v>0.37381103132642501</c:v>
                </c:pt>
                <c:pt idx="25842">
                  <c:v>0.37414920160171</c:v>
                </c:pt>
                <c:pt idx="25843">
                  <c:v>0.37621390290135498</c:v>
                </c:pt>
                <c:pt idx="25844">
                  <c:v>0.37837844161025203</c:v>
                </c:pt>
                <c:pt idx="25845">
                  <c:v>0.37972170095331098</c:v>
                </c:pt>
                <c:pt idx="25846">
                  <c:v>0.38183852091000797</c:v>
                </c:pt>
                <c:pt idx="25847">
                  <c:v>0.38576007698824799</c:v>
                </c:pt>
                <c:pt idx="25848">
                  <c:v>0.39189511212632</c:v>
                </c:pt>
                <c:pt idx="25849">
                  <c:v>0.39361941249805399</c:v>
                </c:pt>
                <c:pt idx="25850">
                  <c:v>0.39375241757002699</c:v>
                </c:pt>
                <c:pt idx="25851">
                  <c:v>0.39224207828317498</c:v>
                </c:pt>
                <c:pt idx="25852">
                  <c:v>0.39210850532206998</c:v>
                </c:pt>
                <c:pt idx="25853">
                  <c:v>0.39243352523533298</c:v>
                </c:pt>
                <c:pt idx="25854">
                  <c:v>0.39356127192174001</c:v>
                </c:pt>
                <c:pt idx="25855">
                  <c:v>0.39413945845851101</c:v>
                </c:pt>
                <c:pt idx="25856">
                  <c:v>0.394664169073635</c:v>
                </c:pt>
                <c:pt idx="25857">
                  <c:v>0.39416088171894598</c:v>
                </c:pt>
                <c:pt idx="25858">
                  <c:v>0.395756692718848</c:v>
                </c:pt>
                <c:pt idx="25859">
                  <c:v>0.39894102207843202</c:v>
                </c:pt>
                <c:pt idx="25860">
                  <c:v>0.40254669899064699</c:v>
                </c:pt>
                <c:pt idx="25861">
                  <c:v>0.408530256391401</c:v>
                </c:pt>
                <c:pt idx="25862">
                  <c:v>0.41072823896432398</c:v>
                </c:pt>
                <c:pt idx="25863">
                  <c:v>0.41095987954483298</c:v>
                </c:pt>
                <c:pt idx="25864">
                  <c:v>0.40952643867692001</c:v>
                </c:pt>
                <c:pt idx="25865">
                  <c:v>0.41182331925041599</c:v>
                </c:pt>
                <c:pt idx="25866">
                  <c:v>0.41240225816561299</c:v>
                </c:pt>
                <c:pt idx="25867">
                  <c:v>0.41004440404250803</c:v>
                </c:pt>
                <c:pt idx="25868">
                  <c:v>0.40863237629670801</c:v>
                </c:pt>
                <c:pt idx="25869">
                  <c:v>0.40557867119314001</c:v>
                </c:pt>
                <c:pt idx="25870">
                  <c:v>0.403819579074152</c:v>
                </c:pt>
                <c:pt idx="25871">
                  <c:v>0.40116729150341202</c:v>
                </c:pt>
                <c:pt idx="25872">
                  <c:v>0.39885150477439801</c:v>
                </c:pt>
                <c:pt idx="25873">
                  <c:v>0.39778427676485201</c:v>
                </c:pt>
                <c:pt idx="25874">
                  <c:v>0.39761576451439801</c:v>
                </c:pt>
                <c:pt idx="25875">
                  <c:v>0.39791147806000898</c:v>
                </c:pt>
                <c:pt idx="25876">
                  <c:v>0.39778663989027002</c:v>
                </c:pt>
                <c:pt idx="25877">
                  <c:v>0.39870385503968397</c:v>
                </c:pt>
                <c:pt idx="25878">
                  <c:v>0.39853703689750802</c:v>
                </c:pt>
                <c:pt idx="25879">
                  <c:v>0.40110423894174102</c:v>
                </c:pt>
                <c:pt idx="25880">
                  <c:v>0.40073441294364898</c:v>
                </c:pt>
                <c:pt idx="25881">
                  <c:v>0.39978585928066901</c:v>
                </c:pt>
                <c:pt idx="25882">
                  <c:v>0.40039235309140497</c:v>
                </c:pt>
                <c:pt idx="25883">
                  <c:v>0.40134997250743198</c:v>
                </c:pt>
                <c:pt idx="25884">
                  <c:v>0.40242710200173798</c:v>
                </c:pt>
                <c:pt idx="25885">
                  <c:v>0.40297363898403599</c:v>
                </c:pt>
                <c:pt idx="25886">
                  <c:v>0.40064493531478701</c:v>
                </c:pt>
                <c:pt idx="25887">
                  <c:v>0.39941985216483999</c:v>
                </c:pt>
                <c:pt idx="25888">
                  <c:v>0.39751429709107799</c:v>
                </c:pt>
                <c:pt idx="25889">
                  <c:v>0.39611279013044498</c:v>
                </c:pt>
                <c:pt idx="25890">
                  <c:v>0.39907531201660601</c:v>
                </c:pt>
                <c:pt idx="25891">
                  <c:v>0.402973453791446</c:v>
                </c:pt>
                <c:pt idx="25892">
                  <c:v>0.40296840183899002</c:v>
                </c:pt>
                <c:pt idx="25893">
                  <c:v>0.40452903757342501</c:v>
                </c:pt>
                <c:pt idx="25894">
                  <c:v>0.40824369364679503</c:v>
                </c:pt>
                <c:pt idx="25895">
                  <c:v>0.40755442692433502</c:v>
                </c:pt>
                <c:pt idx="25896">
                  <c:v>0.40502188847516102</c:v>
                </c:pt>
                <c:pt idx="25897">
                  <c:v>0.40614413737149802</c:v>
                </c:pt>
                <c:pt idx="25898">
                  <c:v>0.40579835436335498</c:v>
                </c:pt>
                <c:pt idx="25899">
                  <c:v>0.406245024149399</c:v>
                </c:pt>
                <c:pt idx="25900">
                  <c:v>0.40671769225797</c:v>
                </c:pt>
                <c:pt idx="25901">
                  <c:v>0.40756009531718002</c:v>
                </c:pt>
                <c:pt idx="25902">
                  <c:v>0.40976203410477302</c:v>
                </c:pt>
                <c:pt idx="25903">
                  <c:v>0.41560450800346799</c:v>
                </c:pt>
                <c:pt idx="25904">
                  <c:v>0.42367665031831298</c:v>
                </c:pt>
                <c:pt idx="25905">
                  <c:v>0.42555424249681501</c:v>
                </c:pt>
                <c:pt idx="25906">
                  <c:v>0.42207341788410702</c:v>
                </c:pt>
                <c:pt idx="25907">
                  <c:v>0.42265234560932102</c:v>
                </c:pt>
                <c:pt idx="25908">
                  <c:v>0.42054117468022401</c:v>
                </c:pt>
                <c:pt idx="25909">
                  <c:v>0.41620906928021301</c:v>
                </c:pt>
                <c:pt idx="25910">
                  <c:v>0.41453202014677898</c:v>
                </c:pt>
                <c:pt idx="25911">
                  <c:v>0.41160867666707102</c:v>
                </c:pt>
                <c:pt idx="25912">
                  <c:v>0.41296054481016098</c:v>
                </c:pt>
                <c:pt idx="25913">
                  <c:v>0.41387057723389298</c:v>
                </c:pt>
                <c:pt idx="25914">
                  <c:v>0.415798629308469</c:v>
                </c:pt>
                <c:pt idx="25915">
                  <c:v>0.41843874044802398</c:v>
                </c:pt>
                <c:pt idx="25916">
                  <c:v>0.42223069955556902</c:v>
                </c:pt>
                <c:pt idx="25917">
                  <c:v>0.42402608648534101</c:v>
                </c:pt>
                <c:pt idx="25918">
                  <c:v>0.42409913075323402</c:v>
                </c:pt>
                <c:pt idx="25919">
                  <c:v>0.42359191028127402</c:v>
                </c:pt>
                <c:pt idx="25920">
                  <c:v>0.42272280452236499</c:v>
                </c:pt>
                <c:pt idx="25921">
                  <c:v>0.42208940506620202</c:v>
                </c:pt>
                <c:pt idx="25922">
                  <c:v>0.42481450588193997</c:v>
                </c:pt>
                <c:pt idx="25923">
                  <c:v>0.42506128839343599</c:v>
                </c:pt>
                <c:pt idx="25924">
                  <c:v>0.42461829656240002</c:v>
                </c:pt>
                <c:pt idx="25925">
                  <c:v>0.42493527217700899</c:v>
                </c:pt>
                <c:pt idx="25926">
                  <c:v>0.42404825224814102</c:v>
                </c:pt>
                <c:pt idx="25927">
                  <c:v>0.42469642866664897</c:v>
                </c:pt>
                <c:pt idx="25928">
                  <c:v>0.42854301515224302</c:v>
                </c:pt>
                <c:pt idx="25929">
                  <c:v>0.43119341952092299</c:v>
                </c:pt>
                <c:pt idx="25930">
                  <c:v>0.429374354594102</c:v>
                </c:pt>
                <c:pt idx="25931">
                  <c:v>0.425473002894179</c:v>
                </c:pt>
                <c:pt idx="25932">
                  <c:v>0.42580624403905099</c:v>
                </c:pt>
                <c:pt idx="25933">
                  <c:v>0.42990606171235801</c:v>
                </c:pt>
                <c:pt idx="25934">
                  <c:v>0.42966682761713998</c:v>
                </c:pt>
                <c:pt idx="25935">
                  <c:v>0.42814432323912399</c:v>
                </c:pt>
                <c:pt idx="25936">
                  <c:v>0.43107590586282601</c:v>
                </c:pt>
                <c:pt idx="25937">
                  <c:v>0.43145240903000098</c:v>
                </c:pt>
                <c:pt idx="25938">
                  <c:v>0.435222812750097</c:v>
                </c:pt>
                <c:pt idx="25939">
                  <c:v>0.43287018063631399</c:v>
                </c:pt>
                <c:pt idx="25940">
                  <c:v>0.43128238892202803</c:v>
                </c:pt>
                <c:pt idx="25941">
                  <c:v>0.43175234984852301</c:v>
                </c:pt>
                <c:pt idx="25942">
                  <c:v>0.432324976863455</c:v>
                </c:pt>
                <c:pt idx="25943">
                  <c:v>0.43128282520746097</c:v>
                </c:pt>
                <c:pt idx="25944">
                  <c:v>0.43140646869639399</c:v>
                </c:pt>
                <c:pt idx="25945">
                  <c:v>0.43178110361904398</c:v>
                </c:pt>
                <c:pt idx="25946">
                  <c:v>0.42990170181283799</c:v>
                </c:pt>
                <c:pt idx="25947">
                  <c:v>0.42862599498238302</c:v>
                </c:pt>
                <c:pt idx="25948">
                  <c:v>0.42576229610969502</c:v>
                </c:pt>
                <c:pt idx="25949">
                  <c:v>0.42485366959010601</c:v>
                </c:pt>
                <c:pt idx="25950">
                  <c:v>0.42686550894897801</c:v>
                </c:pt>
                <c:pt idx="25951">
                  <c:v>0.42719885540957098</c:v>
                </c:pt>
                <c:pt idx="25952">
                  <c:v>0.42496766058756902</c:v>
                </c:pt>
                <c:pt idx="25953">
                  <c:v>0.425686514046972</c:v>
                </c:pt>
                <c:pt idx="25954">
                  <c:v>0.42331777105206903</c:v>
                </c:pt>
                <c:pt idx="25955">
                  <c:v>0.419254621639993</c:v>
                </c:pt>
                <c:pt idx="25956">
                  <c:v>0.416683983523299</c:v>
                </c:pt>
                <c:pt idx="25957">
                  <c:v>0.42024229519944301</c:v>
                </c:pt>
                <c:pt idx="25958">
                  <c:v>0.42201599808558399</c:v>
                </c:pt>
                <c:pt idx="25959">
                  <c:v>0.420901644493895</c:v>
                </c:pt>
                <c:pt idx="25960">
                  <c:v>0.41960607040888898</c:v>
                </c:pt>
                <c:pt idx="25961">
                  <c:v>0.41801282661697298</c:v>
                </c:pt>
                <c:pt idx="25962">
                  <c:v>0.414047428280156</c:v>
                </c:pt>
                <c:pt idx="25963">
                  <c:v>0.41221614734777701</c:v>
                </c:pt>
                <c:pt idx="25964">
                  <c:v>0.41431387890209198</c:v>
                </c:pt>
                <c:pt idx="25965">
                  <c:v>0.42099837955437602</c:v>
                </c:pt>
                <c:pt idx="25966">
                  <c:v>0.42148306872299202</c:v>
                </c:pt>
                <c:pt idx="25967">
                  <c:v>0.41863148333169398</c:v>
                </c:pt>
                <c:pt idx="25968">
                  <c:v>0.41460912251972099</c:v>
                </c:pt>
                <c:pt idx="25969">
                  <c:v>0.41499305926103602</c:v>
                </c:pt>
                <c:pt idx="25970">
                  <c:v>0.41486604314681502</c:v>
                </c:pt>
                <c:pt idx="25971">
                  <c:v>0.41761575821841701</c:v>
                </c:pt>
                <c:pt idx="25972">
                  <c:v>0.418293119965156</c:v>
                </c:pt>
                <c:pt idx="25973">
                  <c:v>0.41780164194057001</c:v>
                </c:pt>
                <c:pt idx="25974">
                  <c:v>0.41876147337188702</c:v>
                </c:pt>
                <c:pt idx="25975">
                  <c:v>0.41944080231625902</c:v>
                </c:pt>
                <c:pt idx="25976">
                  <c:v>0.42539193359564798</c:v>
                </c:pt>
                <c:pt idx="25977">
                  <c:v>0.431255682711494</c:v>
                </c:pt>
                <c:pt idx="25978">
                  <c:v>0.43682975782128602</c:v>
                </c:pt>
                <c:pt idx="25979">
                  <c:v>0.43917950498750702</c:v>
                </c:pt>
                <c:pt idx="25980">
                  <c:v>0.43928158018293501</c:v>
                </c:pt>
                <c:pt idx="25981">
                  <c:v>0.44160922943421999</c:v>
                </c:pt>
                <c:pt idx="25982">
                  <c:v>0.440341686040369</c:v>
                </c:pt>
                <c:pt idx="25983">
                  <c:v>0.43300404746138099</c:v>
                </c:pt>
                <c:pt idx="25984">
                  <c:v>0.42713369244475502</c:v>
                </c:pt>
                <c:pt idx="25985">
                  <c:v>0.42236245175511999</c:v>
                </c:pt>
                <c:pt idx="25986">
                  <c:v>0.41847800578518901</c:v>
                </c:pt>
                <c:pt idx="25987">
                  <c:v>0.413591589491133</c:v>
                </c:pt>
                <c:pt idx="25988">
                  <c:v>0.407144549521476</c:v>
                </c:pt>
                <c:pt idx="25989">
                  <c:v>0.39993879304583402</c:v>
                </c:pt>
                <c:pt idx="25990">
                  <c:v>0.39438917268546397</c:v>
                </c:pt>
                <c:pt idx="25991">
                  <c:v>0.39023766311628</c:v>
                </c:pt>
                <c:pt idx="25992">
                  <c:v>0.39466997956516497</c:v>
                </c:pt>
                <c:pt idx="25993">
                  <c:v>0.40306835087551401</c:v>
                </c:pt>
                <c:pt idx="25994">
                  <c:v>0.40201823391096497</c:v>
                </c:pt>
                <c:pt idx="25995">
                  <c:v>0.38602722220623698</c:v>
                </c:pt>
                <c:pt idx="25996">
                  <c:v>0.36661695068185901</c:v>
                </c:pt>
                <c:pt idx="25997">
                  <c:v>0.36278947828209601</c:v>
                </c:pt>
                <c:pt idx="25998">
                  <c:v>0.36384283137237999</c:v>
                </c:pt>
                <c:pt idx="25999">
                  <c:v>0.35285464513329101</c:v>
                </c:pt>
                <c:pt idx="26000">
                  <c:v>0.34463053820245099</c:v>
                </c:pt>
                <c:pt idx="26001">
                  <c:v>0.35015002866386102</c:v>
                </c:pt>
                <c:pt idx="26002">
                  <c:v>0.33466821630796001</c:v>
                </c:pt>
                <c:pt idx="26003">
                  <c:v>0.30696384719877301</c:v>
                </c:pt>
                <c:pt idx="26004">
                  <c:v>0.30283956010921997</c:v>
                </c:pt>
                <c:pt idx="26005">
                  <c:v>0.334336085988653</c:v>
                </c:pt>
                <c:pt idx="26006">
                  <c:v>0.35718743688855098</c:v>
                </c:pt>
                <c:pt idx="26007">
                  <c:v>0.33478246412511198</c:v>
                </c:pt>
                <c:pt idx="26008">
                  <c:v>0.286092568980578</c:v>
                </c:pt>
                <c:pt idx="26009">
                  <c:v>0.25898883438974002</c:v>
                </c:pt>
                <c:pt idx="26010">
                  <c:v>0.26467436215975199</c:v>
                </c:pt>
                <c:pt idx="26011">
                  <c:v>0.26645182171158399</c:v>
                </c:pt>
                <c:pt idx="26012">
                  <c:v>0.25194107381244601</c:v>
                </c:pt>
                <c:pt idx="26013">
                  <c:v>0.23822194176617001</c:v>
                </c:pt>
                <c:pt idx="26014">
                  <c:v>0.248421505909945</c:v>
                </c:pt>
                <c:pt idx="26015">
                  <c:v>0.27307556278536499</c:v>
                </c:pt>
                <c:pt idx="26016">
                  <c:v>0.28242330953945299</c:v>
                </c:pt>
                <c:pt idx="26017">
                  <c:v>0.26638122996059999</c:v>
                </c:pt>
                <c:pt idx="26018">
                  <c:v>0.27102252364615198</c:v>
                </c:pt>
                <c:pt idx="26019">
                  <c:v>0.325137609988431</c:v>
                </c:pt>
                <c:pt idx="26020">
                  <c:v>0.382088691942229</c:v>
                </c:pt>
                <c:pt idx="26021">
                  <c:v>0.39717783600569501</c:v>
                </c:pt>
                <c:pt idx="26022">
                  <c:v>0.391661403876995</c:v>
                </c:pt>
                <c:pt idx="26023">
                  <c:v>0.40762018919072301</c:v>
                </c:pt>
                <c:pt idx="26024">
                  <c:v>0.42358901276294603</c:v>
                </c:pt>
                <c:pt idx="26025">
                  <c:v>0.40847390905986403</c:v>
                </c:pt>
                <c:pt idx="26026">
                  <c:v>0.392498124206483</c:v>
                </c:pt>
                <c:pt idx="26027">
                  <c:v>0.41050426040994997</c:v>
                </c:pt>
                <c:pt idx="26028">
                  <c:v>0.43431699844216998</c:v>
                </c:pt>
                <c:pt idx="26029">
                  <c:v>0.41364644981031501</c:v>
                </c:pt>
                <c:pt idx="26030">
                  <c:v>0.39051853180583801</c:v>
                </c:pt>
                <c:pt idx="26031">
                  <c:v>0.393239301616787</c:v>
                </c:pt>
                <c:pt idx="26032">
                  <c:v>0.37917751032477998</c:v>
                </c:pt>
                <c:pt idx="26033">
                  <c:v>0.320943654147825</c:v>
                </c:pt>
                <c:pt idx="26034">
                  <c:v>0.280443572472094</c:v>
                </c:pt>
                <c:pt idx="26035">
                  <c:v>0.29030424318375397</c:v>
                </c:pt>
                <c:pt idx="26036">
                  <c:v>0.30467543884279202</c:v>
                </c:pt>
                <c:pt idx="26037">
                  <c:v>0.28162525983321901</c:v>
                </c:pt>
                <c:pt idx="26038">
                  <c:v>0.24550755360604601</c:v>
                </c:pt>
                <c:pt idx="26039">
                  <c:v>0.231630291809963</c:v>
                </c:pt>
                <c:pt idx="26040">
                  <c:v>0.239212015880227</c:v>
                </c:pt>
                <c:pt idx="26041">
                  <c:v>0.25417111827313399</c:v>
                </c:pt>
                <c:pt idx="26042">
                  <c:v>0.25181809225395502</c:v>
                </c:pt>
                <c:pt idx="26043">
                  <c:v>0.25054303874224998</c:v>
                </c:pt>
                <c:pt idx="26044">
                  <c:v>0.264244428421747</c:v>
                </c:pt>
                <c:pt idx="26045">
                  <c:v>0.28991661707546201</c:v>
                </c:pt>
                <c:pt idx="26046">
                  <c:v>0.316881232149967</c:v>
                </c:pt>
                <c:pt idx="26047">
                  <c:v>0.32555558230488602</c:v>
                </c:pt>
                <c:pt idx="26048">
                  <c:v>0.313862916493306</c:v>
                </c:pt>
                <c:pt idx="26049">
                  <c:v>0.32499301146354698</c:v>
                </c:pt>
                <c:pt idx="26050">
                  <c:v>0.36699773443726202</c:v>
                </c:pt>
                <c:pt idx="26051">
                  <c:v>0.40523099942391999</c:v>
                </c:pt>
                <c:pt idx="26052">
                  <c:v>0.40769145599737999</c:v>
                </c:pt>
                <c:pt idx="26053">
                  <c:v>0.38697759724803399</c:v>
                </c:pt>
                <c:pt idx="26054">
                  <c:v>0.39271486634339597</c:v>
                </c:pt>
                <c:pt idx="26055">
                  <c:v>0.41641531476633897</c:v>
                </c:pt>
                <c:pt idx="26056">
                  <c:v>0.41132683809762199</c:v>
                </c:pt>
                <c:pt idx="26057">
                  <c:v>0.36463092119691898</c:v>
                </c:pt>
                <c:pt idx="26058">
                  <c:v>0.34851447099036598</c:v>
                </c:pt>
                <c:pt idx="26059">
                  <c:v>0.395419290518077</c:v>
                </c:pt>
                <c:pt idx="26060">
                  <c:v>0.42296071542254698</c:v>
                </c:pt>
                <c:pt idx="26061">
                  <c:v>0.38202699821137198</c:v>
                </c:pt>
                <c:pt idx="26062">
                  <c:v>0.32439586583083702</c:v>
                </c:pt>
                <c:pt idx="26063">
                  <c:v>0.31094596449777601</c:v>
                </c:pt>
                <c:pt idx="26064">
                  <c:v>0.32343324688511599</c:v>
                </c:pt>
                <c:pt idx="26065">
                  <c:v>0.32494559003713103</c:v>
                </c:pt>
                <c:pt idx="26066">
                  <c:v>0.32662080034292201</c:v>
                </c:pt>
                <c:pt idx="26067">
                  <c:v>0.33104966826277799</c:v>
                </c:pt>
                <c:pt idx="26068">
                  <c:v>0.31082802865186898</c:v>
                </c:pt>
                <c:pt idx="26069">
                  <c:v>0.28732726667379799</c:v>
                </c:pt>
                <c:pt idx="26070">
                  <c:v>0.274046808536482</c:v>
                </c:pt>
                <c:pt idx="26071">
                  <c:v>0.25888680206104198</c:v>
                </c:pt>
                <c:pt idx="26072">
                  <c:v>0.22542186122807101</c:v>
                </c:pt>
                <c:pt idx="26073">
                  <c:v>0.210509166158004</c:v>
                </c:pt>
                <c:pt idx="26074">
                  <c:v>0.213400791146483</c:v>
                </c:pt>
                <c:pt idx="26075">
                  <c:v>0.197128024503257</c:v>
                </c:pt>
                <c:pt idx="26076">
                  <c:v>0.16230677511997199</c:v>
                </c:pt>
                <c:pt idx="26077">
                  <c:v>0.12843743301695501</c:v>
                </c:pt>
                <c:pt idx="26078">
                  <c:v>0.103926823648109</c:v>
                </c:pt>
                <c:pt idx="26079">
                  <c:v>0.103885267285733</c:v>
                </c:pt>
                <c:pt idx="26080">
                  <c:v>0.127027575903113</c:v>
                </c:pt>
                <c:pt idx="26081">
                  <c:v>0.15748672327389099</c:v>
                </c:pt>
                <c:pt idx="26082">
                  <c:v>0.18465099718153499</c:v>
                </c:pt>
                <c:pt idx="26083">
                  <c:v>0.19832344082432399</c:v>
                </c:pt>
                <c:pt idx="26084">
                  <c:v>0.20999549343967699</c:v>
                </c:pt>
                <c:pt idx="26085">
                  <c:v>0.21864192459864201</c:v>
                </c:pt>
                <c:pt idx="26086">
                  <c:v>0.21634915927982901</c:v>
                </c:pt>
                <c:pt idx="26087">
                  <c:v>0.20981440532588599</c:v>
                </c:pt>
                <c:pt idx="26088">
                  <c:v>0.204938062238298</c:v>
                </c:pt>
                <c:pt idx="26089">
                  <c:v>0.20725885712390299</c:v>
                </c:pt>
                <c:pt idx="26090">
                  <c:v>0.22674755955381401</c:v>
                </c:pt>
                <c:pt idx="26091">
                  <c:v>0.23949339930722099</c:v>
                </c:pt>
                <c:pt idx="26092">
                  <c:v>0.221100762679697</c:v>
                </c:pt>
                <c:pt idx="26093">
                  <c:v>0.192436919738042</c:v>
                </c:pt>
                <c:pt idx="26094">
                  <c:v>0.173796772572828</c:v>
                </c:pt>
                <c:pt idx="26095">
                  <c:v>0.177809344282266</c:v>
                </c:pt>
                <c:pt idx="26096">
                  <c:v>0.18165387260202601</c:v>
                </c:pt>
                <c:pt idx="26097">
                  <c:v>0.17462659547051301</c:v>
                </c:pt>
                <c:pt idx="26098">
                  <c:v>0.16198824640262899</c:v>
                </c:pt>
                <c:pt idx="26099">
                  <c:v>0.16475115966656501</c:v>
                </c:pt>
                <c:pt idx="26100">
                  <c:v>0.18808358657676599</c:v>
                </c:pt>
                <c:pt idx="26101">
                  <c:v>0.19173749841405599</c:v>
                </c:pt>
                <c:pt idx="26102">
                  <c:v>0.156381075263027</c:v>
                </c:pt>
                <c:pt idx="26103">
                  <c:v>0.105767058764882</c:v>
                </c:pt>
                <c:pt idx="26104">
                  <c:v>9.5916650505387197E-2</c:v>
                </c:pt>
                <c:pt idx="26105">
                  <c:v>0.11719606729698701</c:v>
                </c:pt>
                <c:pt idx="26106">
                  <c:v>0.106537198071237</c:v>
                </c:pt>
                <c:pt idx="26107">
                  <c:v>4.8728713969765601E-2</c:v>
                </c:pt>
                <c:pt idx="26108">
                  <c:v>2.53678672882529E-2</c:v>
                </c:pt>
                <c:pt idx="26109">
                  <c:v>6.6252742052370098E-2</c:v>
                </c:pt>
                <c:pt idx="26110">
                  <c:v>0.11205711422037699</c:v>
                </c:pt>
                <c:pt idx="26111">
                  <c:v>8.4530674895361799E-2</c:v>
                </c:pt>
                <c:pt idx="26112">
                  <c:v>4.31948871435281E-2</c:v>
                </c:pt>
                <c:pt idx="26113">
                  <c:v>7.3853489932389396E-2</c:v>
                </c:pt>
                <c:pt idx="26114">
                  <c:v>0.14423247722143601</c:v>
                </c:pt>
                <c:pt idx="26115">
                  <c:v>0.17977847952538101</c:v>
                </c:pt>
                <c:pt idx="26116">
                  <c:v>0.15113935759795499</c:v>
                </c:pt>
                <c:pt idx="26117">
                  <c:v>9.5256736701372802E-2</c:v>
                </c:pt>
                <c:pt idx="26118">
                  <c:v>8.6845040975546697E-2</c:v>
                </c:pt>
                <c:pt idx="26119">
                  <c:v>0.13074908417074399</c:v>
                </c:pt>
                <c:pt idx="26120">
                  <c:v>0.14355363102038099</c:v>
                </c:pt>
                <c:pt idx="26121">
                  <c:v>9.3542366138862507E-2</c:v>
                </c:pt>
                <c:pt idx="26122">
                  <c:v>3.4217639847639703E-2</c:v>
                </c:pt>
                <c:pt idx="26123">
                  <c:v>1.6804215696851001E-2</c:v>
                </c:pt>
                <c:pt idx="26124">
                  <c:v>3.03196674240808E-2</c:v>
                </c:pt>
                <c:pt idx="26125">
                  <c:v>2.7342602363091802E-3</c:v>
                </c:pt>
                <c:pt idx="26126">
                  <c:v>-6.5999118966374198E-2</c:v>
                </c:pt>
                <c:pt idx="26127">
                  <c:v>-0.11441073871893</c:v>
                </c:pt>
                <c:pt idx="26128">
                  <c:v>-0.12640251175039899</c:v>
                </c:pt>
                <c:pt idx="26129">
                  <c:v>-0.148130228539741</c:v>
                </c:pt>
                <c:pt idx="26130">
                  <c:v>-0.21388834670679499</c:v>
                </c:pt>
                <c:pt idx="26131">
                  <c:v>-0.29478166394642302</c:v>
                </c:pt>
                <c:pt idx="26132">
                  <c:v>-0.33955463792852902</c:v>
                </c:pt>
                <c:pt idx="26133">
                  <c:v>-0.33304431111227401</c:v>
                </c:pt>
                <c:pt idx="26134">
                  <c:v>-0.30636411639687799</c:v>
                </c:pt>
                <c:pt idx="26135">
                  <c:v>-0.31304798285742602</c:v>
                </c:pt>
                <c:pt idx="26136">
                  <c:v>-0.33976051915655597</c:v>
                </c:pt>
                <c:pt idx="26137">
                  <c:v>-0.32502721539623203</c:v>
                </c:pt>
                <c:pt idx="26138">
                  <c:v>-0.26296518785613898</c:v>
                </c:pt>
                <c:pt idx="26139">
                  <c:v>-0.20255588437333899</c:v>
                </c:pt>
                <c:pt idx="26140">
                  <c:v>-0.170915185502337</c:v>
                </c:pt>
                <c:pt idx="26141">
                  <c:v>-0.146479495523408</c:v>
                </c:pt>
                <c:pt idx="26142">
                  <c:v>-0.126986074871865</c:v>
                </c:pt>
                <c:pt idx="26143">
                  <c:v>-0.11205587934802</c:v>
                </c:pt>
                <c:pt idx="26144">
                  <c:v>-9.9732393553267601E-2</c:v>
                </c:pt>
                <c:pt idx="26145">
                  <c:v>-0.111470272177342</c:v>
                </c:pt>
                <c:pt idx="26146">
                  <c:v>-0.13682482935161</c:v>
                </c:pt>
                <c:pt idx="26147">
                  <c:v>-0.13677369776206599</c:v>
                </c:pt>
                <c:pt idx="26148">
                  <c:v>-0.104000160056131</c:v>
                </c:pt>
                <c:pt idx="26149">
                  <c:v>-8.8468770503595806E-2</c:v>
                </c:pt>
                <c:pt idx="26150">
                  <c:v>-0.13466430698690601</c:v>
                </c:pt>
                <c:pt idx="26151">
                  <c:v>-0.179690572677145</c:v>
                </c:pt>
                <c:pt idx="26152">
                  <c:v>-0.151768251316411</c:v>
                </c:pt>
                <c:pt idx="26153">
                  <c:v>-9.3373234770410804E-2</c:v>
                </c:pt>
                <c:pt idx="26154">
                  <c:v>-7.7736024273121901E-2</c:v>
                </c:pt>
                <c:pt idx="26155">
                  <c:v>-9.5642307562286505E-2</c:v>
                </c:pt>
                <c:pt idx="26156">
                  <c:v>-6.6319044841406993E-2</c:v>
                </c:pt>
                <c:pt idx="26157">
                  <c:v>-2.3388128471168501E-2</c:v>
                </c:pt>
                <c:pt idx="26158">
                  <c:v>-5.6428925986409598E-2</c:v>
                </c:pt>
                <c:pt idx="26159">
                  <c:v>-0.119445178052785</c:v>
                </c:pt>
                <c:pt idx="26160">
                  <c:v>-0.14354260664561</c:v>
                </c:pt>
                <c:pt idx="26161">
                  <c:v>-0.146397381010132</c:v>
                </c:pt>
                <c:pt idx="26162">
                  <c:v>-0.17772680502926599</c:v>
                </c:pt>
                <c:pt idx="26163">
                  <c:v>-0.208333848926429</c:v>
                </c:pt>
                <c:pt idx="26164">
                  <c:v>-0.22438510432320399</c:v>
                </c:pt>
                <c:pt idx="26165">
                  <c:v>-0.27732863130643098</c:v>
                </c:pt>
                <c:pt idx="26166">
                  <c:v>-0.34957293038434001</c:v>
                </c:pt>
                <c:pt idx="26167">
                  <c:v>-0.36894596534278801</c:v>
                </c:pt>
                <c:pt idx="26168">
                  <c:v>-0.35317728761157202</c:v>
                </c:pt>
                <c:pt idx="26169">
                  <c:v>-0.37697547186809199</c:v>
                </c:pt>
                <c:pt idx="26170">
                  <c:v>-0.41486351034734498</c:v>
                </c:pt>
                <c:pt idx="26171">
                  <c:v>-0.39669647424128102</c:v>
                </c:pt>
                <c:pt idx="26172">
                  <c:v>-0.38442705212818801</c:v>
                </c:pt>
                <c:pt idx="26173">
                  <c:v>-0.43444161916499902</c:v>
                </c:pt>
                <c:pt idx="26174">
                  <c:v>-0.47181536629471998</c:v>
                </c:pt>
                <c:pt idx="26175">
                  <c:v>-0.44769263744899401</c:v>
                </c:pt>
                <c:pt idx="26176">
                  <c:v>-0.40270215340015603</c:v>
                </c:pt>
                <c:pt idx="26177">
                  <c:v>-0.40190181477299802</c:v>
                </c:pt>
                <c:pt idx="26178">
                  <c:v>-0.45159059034114002</c:v>
                </c:pt>
                <c:pt idx="26179">
                  <c:v>-0.46907087304984402</c:v>
                </c:pt>
                <c:pt idx="26180">
                  <c:v>-0.41411459532</c:v>
                </c:pt>
                <c:pt idx="26181">
                  <c:v>-0.39083319223868701</c:v>
                </c:pt>
                <c:pt idx="26182">
                  <c:v>-0.47557872854935102</c:v>
                </c:pt>
                <c:pt idx="26183">
                  <c:v>-0.56199581586537295</c:v>
                </c:pt>
                <c:pt idx="26184">
                  <c:v>-0.55584889996487097</c:v>
                </c:pt>
                <c:pt idx="26185">
                  <c:v>-0.53506990065420701</c:v>
                </c:pt>
                <c:pt idx="26186">
                  <c:v>-0.60045642969228596</c:v>
                </c:pt>
                <c:pt idx="26187">
                  <c:v>-0.67892836579954896</c:v>
                </c:pt>
                <c:pt idx="26188">
                  <c:v>-0.68570295791494096</c:v>
                </c:pt>
                <c:pt idx="26189">
                  <c:v>-0.68621117586332003</c:v>
                </c:pt>
                <c:pt idx="26190">
                  <c:v>-0.722611124751665</c:v>
                </c:pt>
                <c:pt idx="26191">
                  <c:v>-0.77044382775233</c:v>
                </c:pt>
                <c:pt idx="26192">
                  <c:v>-0.78989233643775902</c:v>
                </c:pt>
                <c:pt idx="26193">
                  <c:v>-0.77352893619868701</c:v>
                </c:pt>
                <c:pt idx="26194">
                  <c:v>-0.73190954209218195</c:v>
                </c:pt>
                <c:pt idx="26195">
                  <c:v>-0.70353589378026904</c:v>
                </c:pt>
                <c:pt idx="26196">
                  <c:v>-0.70943384164894496</c:v>
                </c:pt>
                <c:pt idx="26197">
                  <c:v>-0.71216590222172704</c:v>
                </c:pt>
                <c:pt idx="26198">
                  <c:v>-0.68115097450470297</c:v>
                </c:pt>
                <c:pt idx="26199">
                  <c:v>-0.66103260351186999</c:v>
                </c:pt>
                <c:pt idx="26200">
                  <c:v>-0.67717961888274603</c:v>
                </c:pt>
                <c:pt idx="26201">
                  <c:v>-0.67363174718477103</c:v>
                </c:pt>
                <c:pt idx="26202">
                  <c:v>-0.65761739589379398</c:v>
                </c:pt>
                <c:pt idx="26203">
                  <c:v>-0.67588821212512995</c:v>
                </c:pt>
                <c:pt idx="26204">
                  <c:v>-0.71893704227102195</c:v>
                </c:pt>
                <c:pt idx="26205">
                  <c:v>-0.72139749959819699</c:v>
                </c:pt>
                <c:pt idx="26206">
                  <c:v>-0.70920683164194998</c:v>
                </c:pt>
                <c:pt idx="26207">
                  <c:v>-0.73697717142295005</c:v>
                </c:pt>
                <c:pt idx="26208">
                  <c:v>-0.786217078461106</c:v>
                </c:pt>
                <c:pt idx="26209">
                  <c:v>-0.79808152046652403</c:v>
                </c:pt>
                <c:pt idx="26210">
                  <c:v>-0.77054364553549703</c:v>
                </c:pt>
                <c:pt idx="26211">
                  <c:v>-0.76889995500965802</c:v>
                </c:pt>
                <c:pt idx="26212">
                  <c:v>-0.81915483294801505</c:v>
                </c:pt>
                <c:pt idx="26213">
                  <c:v>-0.86477253081008598</c:v>
                </c:pt>
                <c:pt idx="26214">
                  <c:v>-0.83943463624945003</c:v>
                </c:pt>
                <c:pt idx="26215">
                  <c:v>-0.80239155491335601</c:v>
                </c:pt>
                <c:pt idx="26216">
                  <c:v>-0.84842581549531804</c:v>
                </c:pt>
                <c:pt idx="26217">
                  <c:v>-0.91858957792368301</c:v>
                </c:pt>
                <c:pt idx="26218">
                  <c:v>-0.90079364628047598</c:v>
                </c:pt>
                <c:pt idx="26219">
                  <c:v>-0.85006458219805803</c:v>
                </c:pt>
                <c:pt idx="26220">
                  <c:v>-0.88410540929760295</c:v>
                </c:pt>
                <c:pt idx="26221">
                  <c:v>-0.96965636244115605</c:v>
                </c:pt>
                <c:pt idx="26222">
                  <c:v>-0.98487480630575397</c:v>
                </c:pt>
                <c:pt idx="26223">
                  <c:v>-0.92801206606748099</c:v>
                </c:pt>
                <c:pt idx="26224">
                  <c:v>-0.90279397962802899</c:v>
                </c:pt>
                <c:pt idx="26225">
                  <c:v>-0.93545699163092799</c:v>
                </c:pt>
                <c:pt idx="26226">
                  <c:v>-0.94011510898374595</c:v>
                </c:pt>
                <c:pt idx="26227">
                  <c:v>-0.92059738037977401</c:v>
                </c:pt>
                <c:pt idx="26228">
                  <c:v>-0.91282656752309699</c:v>
                </c:pt>
                <c:pt idx="26229">
                  <c:v>-0.92553826449403598</c:v>
                </c:pt>
                <c:pt idx="26230">
                  <c:v>-0.93549417283560299</c:v>
                </c:pt>
                <c:pt idx="26231">
                  <c:v>-0.92901474081548896</c:v>
                </c:pt>
                <c:pt idx="26232">
                  <c:v>-0.92032148170898098</c:v>
                </c:pt>
                <c:pt idx="26233">
                  <c:v>-0.91296068990715096</c:v>
                </c:pt>
                <c:pt idx="26234">
                  <c:v>-0.87588394666596503</c:v>
                </c:pt>
                <c:pt idx="26235">
                  <c:v>-0.82189034166063302</c:v>
                </c:pt>
                <c:pt idx="26236">
                  <c:v>-0.81991683378771496</c:v>
                </c:pt>
                <c:pt idx="26237">
                  <c:v>-0.88133244244292497</c:v>
                </c:pt>
                <c:pt idx="26238">
                  <c:v>-0.914993540499494</c:v>
                </c:pt>
                <c:pt idx="26239">
                  <c:v>-0.84318955134267504</c:v>
                </c:pt>
                <c:pt idx="26240">
                  <c:v>-0.76203865167639095</c:v>
                </c:pt>
                <c:pt idx="26241">
                  <c:v>-0.796169625300166</c:v>
                </c:pt>
                <c:pt idx="26242">
                  <c:v>-0.87382269250451805</c:v>
                </c:pt>
                <c:pt idx="26243">
                  <c:v>-0.85720471684007205</c:v>
                </c:pt>
                <c:pt idx="26244">
                  <c:v>-0.78735555496808696</c:v>
                </c:pt>
                <c:pt idx="26245">
                  <c:v>-0.803155230978575</c:v>
                </c:pt>
                <c:pt idx="26246">
                  <c:v>-0.87653212310101403</c:v>
                </c:pt>
                <c:pt idx="26247">
                  <c:v>-0.86996635339448802</c:v>
                </c:pt>
                <c:pt idx="26248">
                  <c:v>-0.79671376949920603</c:v>
                </c:pt>
                <c:pt idx="26249">
                  <c:v>-0.76264133802618495</c:v>
                </c:pt>
                <c:pt idx="26250">
                  <c:v>-0.78709339298882197</c:v>
                </c:pt>
                <c:pt idx="26251">
                  <c:v>-0.82199965705231604</c:v>
                </c:pt>
                <c:pt idx="26252">
                  <c:v>-0.80344348735374604</c:v>
                </c:pt>
                <c:pt idx="26253">
                  <c:v>-0.73041923648173601</c:v>
                </c:pt>
                <c:pt idx="26254">
                  <c:v>-0.66724504347035896</c:v>
                </c:pt>
                <c:pt idx="26255">
                  <c:v>-0.64804033790528504</c:v>
                </c:pt>
                <c:pt idx="26256">
                  <c:v>-0.67959284003492804</c:v>
                </c:pt>
                <c:pt idx="26257">
                  <c:v>-0.70055845339368195</c:v>
                </c:pt>
                <c:pt idx="26258">
                  <c:v>-0.71654360766700598</c:v>
                </c:pt>
                <c:pt idx="26259">
                  <c:v>-0.75645430213876297</c:v>
                </c:pt>
                <c:pt idx="26260">
                  <c:v>-0.77643965162170003</c:v>
                </c:pt>
                <c:pt idx="26261">
                  <c:v>-0.79708088419508205</c:v>
                </c:pt>
                <c:pt idx="26262">
                  <c:v>-0.83858225979611201</c:v>
                </c:pt>
                <c:pt idx="26263">
                  <c:v>-0.87549600391031301</c:v>
                </c:pt>
                <c:pt idx="26264">
                  <c:v>-0.89449609449644596</c:v>
                </c:pt>
                <c:pt idx="26265">
                  <c:v>-0.85732986123934996</c:v>
                </c:pt>
                <c:pt idx="26266">
                  <c:v>-0.784638839090121</c:v>
                </c:pt>
                <c:pt idx="26267">
                  <c:v>-0.75063707089054699</c:v>
                </c:pt>
                <c:pt idx="26268">
                  <c:v>-0.75748181755847099</c:v>
                </c:pt>
                <c:pt idx="26269">
                  <c:v>-0.74141162211873202</c:v>
                </c:pt>
                <c:pt idx="26270">
                  <c:v>-0.67430059777154805</c:v>
                </c:pt>
                <c:pt idx="26271">
                  <c:v>-0.60728598027176806</c:v>
                </c:pt>
                <c:pt idx="26272">
                  <c:v>-0.603263602406656</c:v>
                </c:pt>
                <c:pt idx="26273">
                  <c:v>-0.59552413633804202</c:v>
                </c:pt>
                <c:pt idx="26274">
                  <c:v>-0.53752258484684001</c:v>
                </c:pt>
                <c:pt idx="26275">
                  <c:v>-0.45842701091069599</c:v>
                </c:pt>
                <c:pt idx="26276">
                  <c:v>-0.44690805198337102</c:v>
                </c:pt>
                <c:pt idx="26277">
                  <c:v>-0.47812015007102099</c:v>
                </c:pt>
                <c:pt idx="26278">
                  <c:v>-0.438140251653862</c:v>
                </c:pt>
                <c:pt idx="26279">
                  <c:v>-0.30351076794821102</c:v>
                </c:pt>
                <c:pt idx="26280">
                  <c:v>-0.19901089582808101</c:v>
                </c:pt>
                <c:pt idx="26281">
                  <c:v>-0.20654889328790199</c:v>
                </c:pt>
                <c:pt idx="26282">
                  <c:v>-0.236847349819584</c:v>
                </c:pt>
                <c:pt idx="26283">
                  <c:v>-0.18403454613397199</c:v>
                </c:pt>
                <c:pt idx="26284">
                  <c:v>-0.10394884953654999</c:v>
                </c:pt>
                <c:pt idx="26285">
                  <c:v>-0.10245852648824801</c:v>
                </c:pt>
                <c:pt idx="26286">
                  <c:v>-0.14538583352586401</c:v>
                </c:pt>
                <c:pt idx="26287">
                  <c:v>-0.13079822797899901</c:v>
                </c:pt>
                <c:pt idx="26288">
                  <c:v>-7.1614020746011406E-2</c:v>
                </c:pt>
                <c:pt idx="26289">
                  <c:v>-4.4463844471181298E-2</c:v>
                </c:pt>
                <c:pt idx="26290">
                  <c:v>-7.0589586496680498E-2</c:v>
                </c:pt>
                <c:pt idx="26291">
                  <c:v>-0.105433116202846</c:v>
                </c:pt>
                <c:pt idx="26292">
                  <c:v>-0.13264478612359201</c:v>
                </c:pt>
                <c:pt idx="26293">
                  <c:v>-0.13777918167301101</c:v>
                </c:pt>
                <c:pt idx="26294">
                  <c:v>-0.119695964520502</c:v>
                </c:pt>
                <c:pt idx="26295">
                  <c:v>-8.8739706564069806E-2</c:v>
                </c:pt>
                <c:pt idx="26296">
                  <c:v>-6.8709472666085902E-2</c:v>
                </c:pt>
                <c:pt idx="26297">
                  <c:v>-5.4727742313446001E-2</c:v>
                </c:pt>
                <c:pt idx="26298">
                  <c:v>-4.2218057359974602E-2</c:v>
                </c:pt>
                <c:pt idx="26299">
                  <c:v>-3.34334367267956E-2</c:v>
                </c:pt>
                <c:pt idx="26300">
                  <c:v>-5.8111248641125698E-2</c:v>
                </c:pt>
                <c:pt idx="26301">
                  <c:v>-9.5584794333092304E-2</c:v>
                </c:pt>
                <c:pt idx="26302">
                  <c:v>-9.2470826456178601E-2</c:v>
                </c:pt>
                <c:pt idx="26303">
                  <c:v>-3.11558023199154E-2</c:v>
                </c:pt>
                <c:pt idx="26304">
                  <c:v>1.98111294546237E-2</c:v>
                </c:pt>
                <c:pt idx="26305">
                  <c:v>4.2768484126440801E-3</c:v>
                </c:pt>
                <c:pt idx="26306">
                  <c:v>-3.3756731064471503E-2</c:v>
                </c:pt>
                <c:pt idx="26307">
                  <c:v>-3.4811451525456498E-2</c:v>
                </c:pt>
                <c:pt idx="26308">
                  <c:v>-5.6243228639800604E-3</c:v>
                </c:pt>
                <c:pt idx="26309">
                  <c:v>-2.3188033800920398E-3</c:v>
                </c:pt>
                <c:pt idx="26310">
                  <c:v>-4.0286305817232901E-2</c:v>
                </c:pt>
                <c:pt idx="26311">
                  <c:v>-5.6587673454259801E-2</c:v>
                </c:pt>
                <c:pt idx="26312">
                  <c:v>-5.0537045190139898E-3</c:v>
                </c:pt>
                <c:pt idx="26313">
                  <c:v>4.9148303681121698E-2</c:v>
                </c:pt>
                <c:pt idx="26314">
                  <c:v>4.25647089369647E-2</c:v>
                </c:pt>
                <c:pt idx="26315">
                  <c:v>-1.9574987679675301E-2</c:v>
                </c:pt>
                <c:pt idx="26316">
                  <c:v>-4.86132342136045E-2</c:v>
                </c:pt>
                <c:pt idx="26317">
                  <c:v>-3.0943527699378099E-2</c:v>
                </c:pt>
                <c:pt idx="26318">
                  <c:v>-9.3919315636412596E-3</c:v>
                </c:pt>
                <c:pt idx="26319">
                  <c:v>4.4715473941891998E-4</c:v>
                </c:pt>
                <c:pt idx="26320">
                  <c:v>3.5253140697477599E-4</c:v>
                </c:pt>
                <c:pt idx="26321">
                  <c:v>-2.70583116113698E-2</c:v>
                </c:pt>
                <c:pt idx="26322">
                  <c:v>-8.0180872443349899E-2</c:v>
                </c:pt>
                <c:pt idx="26323">
                  <c:v>-0.12163743735004499</c:v>
                </c:pt>
                <c:pt idx="26324">
                  <c:v>-0.138498593081578</c:v>
                </c:pt>
                <c:pt idx="26325">
                  <c:v>-0.156650256117814</c:v>
                </c:pt>
                <c:pt idx="26326">
                  <c:v>-0.186069708079173</c:v>
                </c:pt>
                <c:pt idx="26327">
                  <c:v>-0.22383149324923499</c:v>
                </c:pt>
                <c:pt idx="26328">
                  <c:v>-0.28418905826177299</c:v>
                </c:pt>
                <c:pt idx="26329">
                  <c:v>-0.33653440159696402</c:v>
                </c:pt>
                <c:pt idx="26330">
                  <c:v>-0.33125145488867203</c:v>
                </c:pt>
                <c:pt idx="26331">
                  <c:v>-0.30606959304463999</c:v>
                </c:pt>
                <c:pt idx="26332">
                  <c:v>-0.30024258621853001</c:v>
                </c:pt>
                <c:pt idx="26333">
                  <c:v>-0.31468339306280702</c:v>
                </c:pt>
                <c:pt idx="26334">
                  <c:v>-0.331670711215792</c:v>
                </c:pt>
                <c:pt idx="26335">
                  <c:v>-0.32023079475951</c:v>
                </c:pt>
                <c:pt idx="26336">
                  <c:v>-0.26932400246164401</c:v>
                </c:pt>
                <c:pt idx="26337">
                  <c:v>-0.23334709940701201</c:v>
                </c:pt>
                <c:pt idx="26338">
                  <c:v>-0.27243987509183398</c:v>
                </c:pt>
                <c:pt idx="26339">
                  <c:v>-0.30691356500295802</c:v>
                </c:pt>
                <c:pt idx="26340">
                  <c:v>-0.25619584979875698</c:v>
                </c:pt>
                <c:pt idx="26341">
                  <c:v>-0.188431763603716</c:v>
                </c:pt>
                <c:pt idx="26342">
                  <c:v>-0.20189519167766401</c:v>
                </c:pt>
                <c:pt idx="26343">
                  <c:v>-0.24046520535586</c:v>
                </c:pt>
                <c:pt idx="26344">
                  <c:v>-0.20572413287885599</c:v>
                </c:pt>
                <c:pt idx="26345">
                  <c:v>-0.13051767926720001</c:v>
                </c:pt>
                <c:pt idx="26346">
                  <c:v>-0.10680191184221099</c:v>
                </c:pt>
                <c:pt idx="26347">
                  <c:v>-0.14253094773164299</c:v>
                </c:pt>
                <c:pt idx="26348">
                  <c:v>-0.15320955163667799</c:v>
                </c:pt>
                <c:pt idx="26349">
                  <c:v>-0.10136675673493301</c:v>
                </c:pt>
                <c:pt idx="26350">
                  <c:v>-4.1078196227346098E-2</c:v>
                </c:pt>
                <c:pt idx="26351">
                  <c:v>-2.2786349782279499E-2</c:v>
                </c:pt>
                <c:pt idx="26352">
                  <c:v>-4.2732044052058799E-2</c:v>
                </c:pt>
                <c:pt idx="26353">
                  <c:v>-9.5225754667694604E-2</c:v>
                </c:pt>
                <c:pt idx="26354">
                  <c:v>-0.12965959073005701</c:v>
                </c:pt>
                <c:pt idx="26355">
                  <c:v>-0.11080341991077999</c:v>
                </c:pt>
                <c:pt idx="26356">
                  <c:v>-9.7230519020229098E-2</c:v>
                </c:pt>
                <c:pt idx="26357">
                  <c:v>-0.16316383635228199</c:v>
                </c:pt>
                <c:pt idx="26358">
                  <c:v>-0.23952806904992399</c:v>
                </c:pt>
                <c:pt idx="26359">
                  <c:v>-0.23467348578782299</c:v>
                </c:pt>
                <c:pt idx="26360">
                  <c:v>-0.21506865004130299</c:v>
                </c:pt>
                <c:pt idx="26361">
                  <c:v>-0.30283312528234702</c:v>
                </c:pt>
                <c:pt idx="26362">
                  <c:v>-0.43925084298740502</c:v>
                </c:pt>
                <c:pt idx="26363">
                  <c:v>-0.49577671049470901</c:v>
                </c:pt>
                <c:pt idx="26364">
                  <c:v>-0.46384055207715802</c:v>
                </c:pt>
                <c:pt idx="26365">
                  <c:v>-0.44683012995389498</c:v>
                </c:pt>
                <c:pt idx="26366">
                  <c:v>-0.47603751251065701</c:v>
                </c:pt>
                <c:pt idx="26367">
                  <c:v>-0.49691753740435701</c:v>
                </c:pt>
                <c:pt idx="26368">
                  <c:v>-0.465419344363112</c:v>
                </c:pt>
                <c:pt idx="26369">
                  <c:v>-0.38242936235485497</c:v>
                </c:pt>
                <c:pt idx="26370">
                  <c:v>-0.32821985621149002</c:v>
                </c:pt>
                <c:pt idx="26371">
                  <c:v>-0.29896164968022199</c:v>
                </c:pt>
                <c:pt idx="26372">
                  <c:v>-0.20496420860294501</c:v>
                </c:pt>
                <c:pt idx="26373">
                  <c:v>-6.000157659264E-2</c:v>
                </c:pt>
                <c:pt idx="26374">
                  <c:v>1.0197241094616E-2</c:v>
                </c:pt>
                <c:pt idx="26375">
                  <c:v>1.11690628343978E-2</c:v>
                </c:pt>
                <c:pt idx="26376">
                  <c:v>1.54180782739104E-2</c:v>
                </c:pt>
                <c:pt idx="26377">
                  <c:v>6.5702645594797104E-2</c:v>
                </c:pt>
                <c:pt idx="26378">
                  <c:v>0.114850488840204</c:v>
                </c:pt>
                <c:pt idx="26379">
                  <c:v>0.119674960453409</c:v>
                </c:pt>
                <c:pt idx="26380">
                  <c:v>0.12728092236591201</c:v>
                </c:pt>
                <c:pt idx="26381">
                  <c:v>0.152349482406648</c:v>
                </c:pt>
                <c:pt idx="26382">
                  <c:v>0.155334357245067</c:v>
                </c:pt>
                <c:pt idx="26383">
                  <c:v>0.106844956264495</c:v>
                </c:pt>
                <c:pt idx="26384">
                  <c:v>5.9725419129492197E-2</c:v>
                </c:pt>
                <c:pt idx="26385">
                  <c:v>4.64777357477714E-2</c:v>
                </c:pt>
                <c:pt idx="26386">
                  <c:v>3.9777922701006198E-2</c:v>
                </c:pt>
                <c:pt idx="26387">
                  <c:v>7.2137257396462902E-3</c:v>
                </c:pt>
                <c:pt idx="26388">
                  <c:v>-4.9125154759053602E-2</c:v>
                </c:pt>
                <c:pt idx="26389">
                  <c:v>-9.0387189295824996E-2</c:v>
                </c:pt>
                <c:pt idx="26390">
                  <c:v>-9.9944687213792294E-2</c:v>
                </c:pt>
                <c:pt idx="26391">
                  <c:v>-0.125370542802556</c:v>
                </c:pt>
                <c:pt idx="26392">
                  <c:v>-0.19486395234790099</c:v>
                </c:pt>
                <c:pt idx="26393">
                  <c:v>-0.270036888077413</c:v>
                </c:pt>
                <c:pt idx="26394">
                  <c:v>-0.32516854448147098</c:v>
                </c:pt>
                <c:pt idx="26395">
                  <c:v>-0.37207866836359899</c:v>
                </c:pt>
                <c:pt idx="26396">
                  <c:v>-0.39849423072431001</c:v>
                </c:pt>
                <c:pt idx="26397">
                  <c:v>-0.434786032855981</c:v>
                </c:pt>
                <c:pt idx="26398">
                  <c:v>-0.47200897225132998</c:v>
                </c:pt>
                <c:pt idx="26399">
                  <c:v>-0.45970617461199398</c:v>
                </c:pt>
                <c:pt idx="26400">
                  <c:v>-0.396632956697345</c:v>
                </c:pt>
                <c:pt idx="26401">
                  <c:v>-0.36281295285291998</c:v>
                </c:pt>
                <c:pt idx="26402">
                  <c:v>-0.36604301081672402</c:v>
                </c:pt>
                <c:pt idx="26403">
                  <c:v>-0.39093946164160798</c:v>
                </c:pt>
                <c:pt idx="26404">
                  <c:v>-0.387439755348225</c:v>
                </c:pt>
                <c:pt idx="26405">
                  <c:v>-0.31116724604979101</c:v>
                </c:pt>
                <c:pt idx="26406">
                  <c:v>-0.24878963444368199</c:v>
                </c:pt>
                <c:pt idx="26407">
                  <c:v>-0.20184205223617299</c:v>
                </c:pt>
                <c:pt idx="26408">
                  <c:v>-0.106470608686891</c:v>
                </c:pt>
                <c:pt idx="26409">
                  <c:v>-1.63402723168815E-2</c:v>
                </c:pt>
                <c:pt idx="26410">
                  <c:v>-2.14509170663745E-3</c:v>
                </c:pt>
                <c:pt idx="26411">
                  <c:v>-1.70387666298665E-2</c:v>
                </c:pt>
                <c:pt idx="26412">
                  <c:v>5.3661696087374297E-2</c:v>
                </c:pt>
                <c:pt idx="26413">
                  <c:v>0.165891864782338</c:v>
                </c:pt>
                <c:pt idx="26414">
                  <c:v>0.15038430770380201</c:v>
                </c:pt>
                <c:pt idx="26415">
                  <c:v>7.3496625557709097E-2</c:v>
                </c:pt>
                <c:pt idx="26416">
                  <c:v>4.3510852451703302E-2</c:v>
                </c:pt>
                <c:pt idx="26417">
                  <c:v>2.04381428448243E-2</c:v>
                </c:pt>
                <c:pt idx="26418">
                  <c:v>-6.1989542971332398E-2</c:v>
                </c:pt>
                <c:pt idx="26419">
                  <c:v>-0.141080401522856</c:v>
                </c:pt>
                <c:pt idx="26420">
                  <c:v>-0.16126421058498799</c:v>
                </c:pt>
                <c:pt idx="26421">
                  <c:v>-0.139437340077222</c:v>
                </c:pt>
                <c:pt idx="26422">
                  <c:v>-0.18061067172078499</c:v>
                </c:pt>
                <c:pt idx="26423">
                  <c:v>-0.28946953566938299</c:v>
                </c:pt>
                <c:pt idx="26424">
                  <c:v>-0.367879444060633</c:v>
                </c:pt>
                <c:pt idx="26425">
                  <c:v>-0.33938402018330199</c:v>
                </c:pt>
                <c:pt idx="26426">
                  <c:v>-0.270851550345582</c:v>
                </c:pt>
                <c:pt idx="26427">
                  <c:v>-0.31445626494365803</c:v>
                </c:pt>
                <c:pt idx="26428">
                  <c:v>-0.44685367921607599</c:v>
                </c:pt>
                <c:pt idx="26429">
                  <c:v>-0.49289830482035701</c:v>
                </c:pt>
                <c:pt idx="26430">
                  <c:v>-0.41250851154993001</c:v>
                </c:pt>
                <c:pt idx="26431">
                  <c:v>-0.33573687046032302</c:v>
                </c:pt>
                <c:pt idx="26432">
                  <c:v>-0.38712827220029999</c:v>
                </c:pt>
                <c:pt idx="26433">
                  <c:v>-0.43498456703497301</c:v>
                </c:pt>
                <c:pt idx="26434">
                  <c:v>-0.39435675841991702</c:v>
                </c:pt>
                <c:pt idx="26435">
                  <c:v>-0.28492664977781601</c:v>
                </c:pt>
                <c:pt idx="26436">
                  <c:v>-0.22383965974492501</c:v>
                </c:pt>
                <c:pt idx="26437">
                  <c:v>-0.24782966513492899</c:v>
                </c:pt>
                <c:pt idx="26438">
                  <c:v>-0.26116976253089702</c:v>
                </c:pt>
                <c:pt idx="26439">
                  <c:v>-0.14297947152309101</c:v>
                </c:pt>
                <c:pt idx="26440">
                  <c:v>-3.0125528015048499E-2</c:v>
                </c:pt>
                <c:pt idx="26441">
                  <c:v>-5.6719552315882903E-2</c:v>
                </c:pt>
                <c:pt idx="26442">
                  <c:v>-0.13992550314722499</c:v>
                </c:pt>
                <c:pt idx="26443">
                  <c:v>-0.163866015319172</c:v>
                </c:pt>
                <c:pt idx="26444">
                  <c:v>-0.122672410680365</c:v>
                </c:pt>
                <c:pt idx="26445">
                  <c:v>3.2896412381589302E-2</c:v>
                </c:pt>
                <c:pt idx="26446">
                  <c:v>0.19167672894008</c:v>
                </c:pt>
                <c:pt idx="26447">
                  <c:v>0.122436626181155</c:v>
                </c:pt>
                <c:pt idx="26448">
                  <c:v>-1.08210433959357E-2</c:v>
                </c:pt>
                <c:pt idx="26449">
                  <c:v>0.145246050633076</c:v>
                </c:pt>
                <c:pt idx="26450">
                  <c:v>0.48488539030923</c:v>
                </c:pt>
                <c:pt idx="26451">
                  <c:v>0.56825397162403102</c:v>
                </c:pt>
                <c:pt idx="26452">
                  <c:v>0.37882679825577198</c:v>
                </c:pt>
                <c:pt idx="26453">
                  <c:v>0.35800400324350701</c:v>
                </c:pt>
                <c:pt idx="26454">
                  <c:v>0.61531588956351801</c:v>
                </c:pt>
                <c:pt idx="26455">
                  <c:v>0.809646283404163</c:v>
                </c:pt>
                <c:pt idx="26456">
                  <c:v>0.74367814373471197</c:v>
                </c:pt>
                <c:pt idx="26457">
                  <c:v>0.60674493209384595</c:v>
                </c:pt>
                <c:pt idx="26458">
                  <c:v>0.60313715313637295</c:v>
                </c:pt>
                <c:pt idx="26459">
                  <c:v>0.69251268785637798</c:v>
                </c:pt>
                <c:pt idx="26460">
                  <c:v>0.678426876207055</c:v>
                </c:pt>
                <c:pt idx="26461">
                  <c:v>0.58489089414260298</c:v>
                </c:pt>
                <c:pt idx="26462">
                  <c:v>0.48225162209870098</c:v>
                </c:pt>
                <c:pt idx="26463">
                  <c:v>0.43422943690612198</c:v>
                </c:pt>
                <c:pt idx="26464">
                  <c:v>0.420647756477109</c:v>
                </c:pt>
                <c:pt idx="26465">
                  <c:v>0.46129640367730901</c:v>
                </c:pt>
                <c:pt idx="26466">
                  <c:v>0.517334434117103</c:v>
                </c:pt>
                <c:pt idx="26467">
                  <c:v>0.51478329991741101</c:v>
                </c:pt>
                <c:pt idx="26468">
                  <c:v>0.40471209758918197</c:v>
                </c:pt>
                <c:pt idx="26469">
                  <c:v>0.29512828071366898</c:v>
                </c:pt>
                <c:pt idx="26470">
                  <c:v>0.31217341972303803</c:v>
                </c:pt>
                <c:pt idx="26471">
                  <c:v>0.46908411846730702</c:v>
                </c:pt>
                <c:pt idx="26472">
                  <c:v>0.57658107679556203</c:v>
                </c:pt>
                <c:pt idx="26473">
                  <c:v>0.52614089002179298</c:v>
                </c:pt>
                <c:pt idx="26474">
                  <c:v>0.38621310750683302</c:v>
                </c:pt>
                <c:pt idx="26475">
                  <c:v>0.36735719974871001</c:v>
                </c:pt>
                <c:pt idx="26476">
                  <c:v>0.48015776303982699</c:v>
                </c:pt>
                <c:pt idx="26477">
                  <c:v>0.58959377076916997</c:v>
                </c:pt>
                <c:pt idx="26478">
                  <c:v>0.59413787604775303</c:v>
                </c:pt>
                <c:pt idx="26479">
                  <c:v>0.51679476701167404</c:v>
                </c:pt>
                <c:pt idx="26480">
                  <c:v>0.48405385680558699</c:v>
                </c:pt>
                <c:pt idx="26481">
                  <c:v>0.55772452783575899</c:v>
                </c:pt>
                <c:pt idx="26482">
                  <c:v>0.63099520080605398</c:v>
                </c:pt>
                <c:pt idx="26483">
                  <c:v>0.63253260976757897</c:v>
                </c:pt>
                <c:pt idx="26484">
                  <c:v>0.57506915117483004</c:v>
                </c:pt>
                <c:pt idx="26485">
                  <c:v>0.55749692267606499</c:v>
                </c:pt>
                <c:pt idx="26486">
                  <c:v>0.61380048282455801</c:v>
                </c:pt>
                <c:pt idx="26487">
                  <c:v>0.660278706944183</c:v>
                </c:pt>
                <c:pt idx="26488">
                  <c:v>0.653700976594493</c:v>
                </c:pt>
                <c:pt idx="26489">
                  <c:v>0.61222536212842704</c:v>
                </c:pt>
                <c:pt idx="26490">
                  <c:v>0.61864075439710497</c:v>
                </c:pt>
                <c:pt idx="26491">
                  <c:v>0.66228235935805901</c:v>
                </c:pt>
                <c:pt idx="26492">
                  <c:v>0.68142985373829301</c:v>
                </c:pt>
                <c:pt idx="26493">
                  <c:v>0.65381344786913997</c:v>
                </c:pt>
                <c:pt idx="26494">
                  <c:v>0.63096871269419796</c:v>
                </c:pt>
                <c:pt idx="26495">
                  <c:v>0.64978244479803404</c:v>
                </c:pt>
                <c:pt idx="26496">
                  <c:v>0.68071015433079596</c:v>
                </c:pt>
                <c:pt idx="26497">
                  <c:v>0.68056695329205696</c:v>
                </c:pt>
                <c:pt idx="26498">
                  <c:v>0.65611191921348599</c:v>
                </c:pt>
                <c:pt idx="26499">
                  <c:v>0.668759370069679</c:v>
                </c:pt>
                <c:pt idx="26500">
                  <c:v>0.70165506327451499</c:v>
                </c:pt>
                <c:pt idx="26501">
                  <c:v>0.74118154755397803</c:v>
                </c:pt>
                <c:pt idx="26502">
                  <c:v>0.71879085376839602</c:v>
                </c:pt>
                <c:pt idx="26503">
                  <c:v>0.690604031845651</c:v>
                </c:pt>
                <c:pt idx="26504">
                  <c:v>0.68530185447262604</c:v>
                </c:pt>
                <c:pt idx="26505">
                  <c:v>0.72713535044350397</c:v>
                </c:pt>
                <c:pt idx="26506">
                  <c:v>0.73875583903075803</c:v>
                </c:pt>
                <c:pt idx="26507">
                  <c:v>0.72557392053201397</c:v>
                </c:pt>
                <c:pt idx="26508">
                  <c:v>0.69241722105374404</c:v>
                </c:pt>
                <c:pt idx="26509">
                  <c:v>0.65222210498730204</c:v>
                </c:pt>
                <c:pt idx="26510">
                  <c:v>0.62170999423643902</c:v>
                </c:pt>
                <c:pt idx="26511">
                  <c:v>0.62241952857569005</c:v>
                </c:pt>
                <c:pt idx="26512">
                  <c:v>0.63651146621560795</c:v>
                </c:pt>
                <c:pt idx="26513">
                  <c:v>0.66087829334604398</c:v>
                </c:pt>
                <c:pt idx="26514">
                  <c:v>0.65533509259895995</c:v>
                </c:pt>
                <c:pt idx="26515">
                  <c:v>0.65359166721258</c:v>
                </c:pt>
                <c:pt idx="26516">
                  <c:v>0.67407004027909001</c:v>
                </c:pt>
                <c:pt idx="26517">
                  <c:v>0.70857494647603403</c:v>
                </c:pt>
                <c:pt idx="26518">
                  <c:v>0.69678531331084004</c:v>
                </c:pt>
                <c:pt idx="26519">
                  <c:v>0.61526451437334995</c:v>
                </c:pt>
                <c:pt idx="26520">
                  <c:v>0.557112434610047</c:v>
                </c:pt>
                <c:pt idx="26521">
                  <c:v>0.641694383473705</c:v>
                </c:pt>
                <c:pt idx="26522">
                  <c:v>0.795502684251573</c:v>
                </c:pt>
                <c:pt idx="26523">
                  <c:v>0.88492031032572505</c:v>
                </c:pt>
                <c:pt idx="26524">
                  <c:v>0.83271826543470695</c:v>
                </c:pt>
                <c:pt idx="26525">
                  <c:v>0.73367577524346905</c:v>
                </c:pt>
                <c:pt idx="26526">
                  <c:v>0.75388240778518401</c:v>
                </c:pt>
                <c:pt idx="26527">
                  <c:v>0.90616410972249595</c:v>
                </c:pt>
                <c:pt idx="26528">
                  <c:v>1.0597783434902299</c:v>
                </c:pt>
                <c:pt idx="26529">
                  <c:v>1.11463848795301</c:v>
                </c:pt>
                <c:pt idx="26530">
                  <c:v>1.09847268598336</c:v>
                </c:pt>
                <c:pt idx="26531">
                  <c:v>1.0665355734614901</c:v>
                </c:pt>
                <c:pt idx="26532">
                  <c:v>1.1059064065700099</c:v>
                </c:pt>
                <c:pt idx="26533">
                  <c:v>1.22751270635244</c:v>
                </c:pt>
                <c:pt idx="26534">
                  <c:v>1.3591125323753299</c:v>
                </c:pt>
                <c:pt idx="26535">
                  <c:v>1.4003845153414101</c:v>
                </c:pt>
                <c:pt idx="26536">
                  <c:v>1.37538170448286</c:v>
                </c:pt>
                <c:pt idx="26537">
                  <c:v>1.3227008901175299</c:v>
                </c:pt>
                <c:pt idx="26538">
                  <c:v>1.31359317541534</c:v>
                </c:pt>
                <c:pt idx="26539">
                  <c:v>1.3638077458884901</c:v>
                </c:pt>
                <c:pt idx="26540">
                  <c:v>1.4278470727757999</c:v>
                </c:pt>
                <c:pt idx="26541">
                  <c:v>1.4612226843991101</c:v>
                </c:pt>
                <c:pt idx="26542">
                  <c:v>1.4275187108585701</c:v>
                </c:pt>
                <c:pt idx="26543">
                  <c:v>1.2562347491078101</c:v>
                </c:pt>
                <c:pt idx="26544">
                  <c:v>1.0496188738368999</c:v>
                </c:pt>
                <c:pt idx="26545">
                  <c:v>1.0218088077348499</c:v>
                </c:pt>
                <c:pt idx="26546">
                  <c:v>1.1647483205098801</c:v>
                </c:pt>
                <c:pt idx="26547">
                  <c:v>1.25351622798562</c:v>
                </c:pt>
                <c:pt idx="26548">
                  <c:v>1.19945006371068</c:v>
                </c:pt>
                <c:pt idx="26549">
                  <c:v>1.0242530803654399</c:v>
                </c:pt>
                <c:pt idx="26550">
                  <c:v>0.83642004960725502</c:v>
                </c:pt>
                <c:pt idx="26551">
                  <c:v>0.76320288479536202</c:v>
                </c:pt>
                <c:pt idx="26552">
                  <c:v>0.83440347284295002</c:v>
                </c:pt>
                <c:pt idx="26553">
                  <c:v>0.92343313496671398</c:v>
                </c:pt>
                <c:pt idx="26554">
                  <c:v>0.96016974146684197</c:v>
                </c:pt>
                <c:pt idx="26555">
                  <c:v>0.91375326200318296</c:v>
                </c:pt>
                <c:pt idx="26556">
                  <c:v>0.70397391422197497</c:v>
                </c:pt>
                <c:pt idx="26557">
                  <c:v>0.47280359076650302</c:v>
                </c:pt>
                <c:pt idx="26558">
                  <c:v>0.43550305970212799</c:v>
                </c:pt>
                <c:pt idx="26559">
                  <c:v>0.60168168577138204</c:v>
                </c:pt>
                <c:pt idx="26560">
                  <c:v>0.73942537607807401</c:v>
                </c:pt>
                <c:pt idx="26561">
                  <c:v>0.69504206202742502</c:v>
                </c:pt>
                <c:pt idx="26562">
                  <c:v>0.55707754653053598</c:v>
                </c:pt>
                <c:pt idx="26563">
                  <c:v>0.51277788383876499</c:v>
                </c:pt>
                <c:pt idx="26564">
                  <c:v>0.56426691962883502</c:v>
                </c:pt>
                <c:pt idx="26565">
                  <c:v>0.58379831252244596</c:v>
                </c:pt>
                <c:pt idx="26566">
                  <c:v>0.54471724283730705</c:v>
                </c:pt>
                <c:pt idx="26567">
                  <c:v>0.54703628048923703</c:v>
                </c:pt>
                <c:pt idx="26568">
                  <c:v>0.60705847338267904</c:v>
                </c:pt>
                <c:pt idx="26569">
                  <c:v>0.62037697874306696</c:v>
                </c:pt>
                <c:pt idx="26570">
                  <c:v>0.51646396169661501</c:v>
                </c:pt>
                <c:pt idx="26571">
                  <c:v>0.41092345347939802</c:v>
                </c:pt>
                <c:pt idx="26572">
                  <c:v>0.41383910059025197</c:v>
                </c:pt>
                <c:pt idx="26573">
                  <c:v>0.49774554151727501</c:v>
                </c:pt>
                <c:pt idx="26574">
                  <c:v>0.55319359242409405</c:v>
                </c:pt>
                <c:pt idx="26575">
                  <c:v>0.54872447689211801</c:v>
                </c:pt>
                <c:pt idx="26576">
                  <c:v>0.529518232535934</c:v>
                </c:pt>
                <c:pt idx="26577">
                  <c:v>0.539508681806395</c:v>
                </c:pt>
                <c:pt idx="26578">
                  <c:v>0.62024215139147998</c:v>
                </c:pt>
                <c:pt idx="26579">
                  <c:v>0.72208162478166504</c:v>
                </c:pt>
                <c:pt idx="26580">
                  <c:v>0.76403170942749898</c:v>
                </c:pt>
                <c:pt idx="26581">
                  <c:v>0.68748659252484801</c:v>
                </c:pt>
                <c:pt idx="26582">
                  <c:v>0.60599280211614803</c:v>
                </c:pt>
                <c:pt idx="26583">
                  <c:v>0.62849218448330602</c:v>
                </c:pt>
                <c:pt idx="26584">
                  <c:v>0.73621510671343005</c:v>
                </c:pt>
                <c:pt idx="26585">
                  <c:v>0.82826412068052901</c:v>
                </c:pt>
                <c:pt idx="26586">
                  <c:v>0.83547958780366105</c:v>
                </c:pt>
                <c:pt idx="26587">
                  <c:v>0.78154478629954804</c:v>
                </c:pt>
                <c:pt idx="26588">
                  <c:v>0.74751413566367797</c:v>
                </c:pt>
                <c:pt idx="26589">
                  <c:v>0.76505804254259102</c:v>
                </c:pt>
                <c:pt idx="26590">
                  <c:v>0.81187973784392398</c:v>
                </c:pt>
                <c:pt idx="26591">
                  <c:v>0.826092514410802</c:v>
                </c:pt>
                <c:pt idx="26592">
                  <c:v>0.80919037128040805</c:v>
                </c:pt>
                <c:pt idx="26593">
                  <c:v>0.79441992693889996</c:v>
                </c:pt>
                <c:pt idx="26594">
                  <c:v>0.78697593570322499</c:v>
                </c:pt>
                <c:pt idx="26595">
                  <c:v>0.76022620762245197</c:v>
                </c:pt>
                <c:pt idx="26596">
                  <c:v>0.71189066305031101</c:v>
                </c:pt>
                <c:pt idx="26597">
                  <c:v>0.68274063660641104</c:v>
                </c:pt>
                <c:pt idx="26598">
                  <c:v>0.713054015740894</c:v>
                </c:pt>
                <c:pt idx="26599">
                  <c:v>0.80397015510369796</c:v>
                </c:pt>
                <c:pt idx="26600">
                  <c:v>0.84035012488955296</c:v>
                </c:pt>
                <c:pt idx="26601">
                  <c:v>0.780103119949075</c:v>
                </c:pt>
                <c:pt idx="26602">
                  <c:v>0.72223553572011601</c:v>
                </c:pt>
                <c:pt idx="26603">
                  <c:v>0.73246161015622102</c:v>
                </c:pt>
                <c:pt idx="26604">
                  <c:v>0.77525678718740199</c:v>
                </c:pt>
                <c:pt idx="26605">
                  <c:v>0.81271255061567105</c:v>
                </c:pt>
                <c:pt idx="26606">
                  <c:v>0.83241164687396396</c:v>
                </c:pt>
                <c:pt idx="26607">
                  <c:v>0.79641145377773603</c:v>
                </c:pt>
                <c:pt idx="26608">
                  <c:v>0.76046557173597695</c:v>
                </c:pt>
                <c:pt idx="26609">
                  <c:v>0.78262114316648002</c:v>
                </c:pt>
                <c:pt idx="26610">
                  <c:v>0.82677099298841406</c:v>
                </c:pt>
                <c:pt idx="26611">
                  <c:v>0.84599691092419904</c:v>
                </c:pt>
                <c:pt idx="26612">
                  <c:v>0.86035821309762595</c:v>
                </c:pt>
                <c:pt idx="26613">
                  <c:v>0.883637562269044</c:v>
                </c:pt>
                <c:pt idx="26614">
                  <c:v>0.86558090251023101</c:v>
                </c:pt>
                <c:pt idx="26615">
                  <c:v>0.81219603650075101</c:v>
                </c:pt>
                <c:pt idx="26616">
                  <c:v>0.79399363792738598</c:v>
                </c:pt>
                <c:pt idx="26617">
                  <c:v>0.82723143722161296</c:v>
                </c:pt>
                <c:pt idx="26618">
                  <c:v>0.85808948767473203</c:v>
                </c:pt>
                <c:pt idx="26619">
                  <c:v>0.842604942404094</c:v>
                </c:pt>
                <c:pt idx="26620">
                  <c:v>0.80143204123903899</c:v>
                </c:pt>
                <c:pt idx="26621">
                  <c:v>0.79377610353475303</c:v>
                </c:pt>
                <c:pt idx="26622">
                  <c:v>0.82084543286373401</c:v>
                </c:pt>
                <c:pt idx="26623">
                  <c:v>0.84599386301628898</c:v>
                </c:pt>
                <c:pt idx="26624">
                  <c:v>0.84420789093770998</c:v>
                </c:pt>
                <c:pt idx="26625">
                  <c:v>0.850715729267562</c:v>
                </c:pt>
                <c:pt idx="26626">
                  <c:v>0.86594906529263904</c:v>
                </c:pt>
                <c:pt idx="26627">
                  <c:v>0.88715961913179298</c:v>
                </c:pt>
                <c:pt idx="26628">
                  <c:v>0.89826954826064298</c:v>
                </c:pt>
                <c:pt idx="26629">
                  <c:v>0.90065078891007</c:v>
                </c:pt>
                <c:pt idx="26630">
                  <c:v>0.88170386104029297</c:v>
                </c:pt>
                <c:pt idx="26631">
                  <c:v>0.87088959436172697</c:v>
                </c:pt>
                <c:pt idx="26632">
                  <c:v>0.88214899522243595</c:v>
                </c:pt>
                <c:pt idx="26633">
                  <c:v>0.89591578937425698</c:v>
                </c:pt>
                <c:pt idx="26634">
                  <c:v>0.89531779898598496</c:v>
                </c:pt>
                <c:pt idx="26635">
                  <c:v>0.89167230546537701</c:v>
                </c:pt>
                <c:pt idx="26636">
                  <c:v>0.90174376398019196</c:v>
                </c:pt>
                <c:pt idx="26637">
                  <c:v>0.90538892520825698</c:v>
                </c:pt>
                <c:pt idx="26638">
                  <c:v>0.89426154475941599</c:v>
                </c:pt>
                <c:pt idx="26639">
                  <c:v>0.88376071794505096</c:v>
                </c:pt>
                <c:pt idx="26640">
                  <c:v>0.88963808922967702</c:v>
                </c:pt>
                <c:pt idx="26641">
                  <c:v>0.91441339755445405</c:v>
                </c:pt>
                <c:pt idx="26642">
                  <c:v>0.92509593266771595</c:v>
                </c:pt>
                <c:pt idx="26643">
                  <c:v>0.90351384958236702</c:v>
                </c:pt>
                <c:pt idx="26644">
                  <c:v>0.86441027746714305</c:v>
                </c:pt>
                <c:pt idx="26645">
                  <c:v>0.84162873763865698</c:v>
                </c:pt>
                <c:pt idx="26646">
                  <c:v>0.84340553123081397</c:v>
                </c:pt>
                <c:pt idx="26647">
                  <c:v>0.84611285192890695</c:v>
                </c:pt>
                <c:pt idx="26648">
                  <c:v>0.81621831874828299</c:v>
                </c:pt>
                <c:pt idx="26649">
                  <c:v>0.78401432770805002</c:v>
                </c:pt>
                <c:pt idx="26650">
                  <c:v>0.79173081715454396</c:v>
                </c:pt>
                <c:pt idx="26651">
                  <c:v>0.82550312478151899</c:v>
                </c:pt>
                <c:pt idx="26652">
                  <c:v>0.82718746651933295</c:v>
                </c:pt>
                <c:pt idx="26653">
                  <c:v>0.80292570127784302</c:v>
                </c:pt>
                <c:pt idx="26654">
                  <c:v>0.79435999279188196</c:v>
                </c:pt>
                <c:pt idx="26655">
                  <c:v>0.80125014674848605</c:v>
                </c:pt>
                <c:pt idx="26656">
                  <c:v>0.79477238546265006</c:v>
                </c:pt>
                <c:pt idx="26657">
                  <c:v>0.76139565370331697</c:v>
                </c:pt>
                <c:pt idx="26658">
                  <c:v>0.72303723968857903</c:v>
                </c:pt>
                <c:pt idx="26659">
                  <c:v>0.71809437461931203</c:v>
                </c:pt>
                <c:pt idx="26660">
                  <c:v>0.75955219529940599</c:v>
                </c:pt>
                <c:pt idx="26661">
                  <c:v>0.81565101662948702</c:v>
                </c:pt>
                <c:pt idx="26662">
                  <c:v>0.83593322448054097</c:v>
                </c:pt>
                <c:pt idx="26663">
                  <c:v>0.80479700748077199</c:v>
                </c:pt>
                <c:pt idx="26664">
                  <c:v>0.75216735180440197</c:v>
                </c:pt>
                <c:pt idx="26665">
                  <c:v>0.73179816296864397</c:v>
                </c:pt>
                <c:pt idx="26666">
                  <c:v>0.74192555110661795</c:v>
                </c:pt>
                <c:pt idx="26667">
                  <c:v>0.75931373673023395</c:v>
                </c:pt>
                <c:pt idx="26668">
                  <c:v>0.77176269121848395</c:v>
                </c:pt>
                <c:pt idx="26669">
                  <c:v>0.78869688225172696</c:v>
                </c:pt>
                <c:pt idx="26670">
                  <c:v>0.80128727923109</c:v>
                </c:pt>
                <c:pt idx="26671">
                  <c:v>0.79822003056952395</c:v>
                </c:pt>
                <c:pt idx="26672">
                  <c:v>0.77232197767534605</c:v>
                </c:pt>
                <c:pt idx="26673">
                  <c:v>0.74272110715690998</c:v>
                </c:pt>
                <c:pt idx="26674">
                  <c:v>0.744102312721722</c:v>
                </c:pt>
                <c:pt idx="26675">
                  <c:v>0.78756723998374401</c:v>
                </c:pt>
                <c:pt idx="26676">
                  <c:v>0.84611216181583804</c:v>
                </c:pt>
                <c:pt idx="26677">
                  <c:v>0.87102640996283698</c:v>
                </c:pt>
                <c:pt idx="26678">
                  <c:v>0.85299270833688401</c:v>
                </c:pt>
                <c:pt idx="26679">
                  <c:v>0.84715326823253101</c:v>
                </c:pt>
                <c:pt idx="26680">
                  <c:v>0.87317833145881696</c:v>
                </c:pt>
                <c:pt idx="26681">
                  <c:v>0.93130728149226605</c:v>
                </c:pt>
                <c:pt idx="26682">
                  <c:v>0.971522291406131</c:v>
                </c:pt>
                <c:pt idx="26683">
                  <c:v>0.96116718903878895</c:v>
                </c:pt>
                <c:pt idx="26684">
                  <c:v>0.91510734231475499</c:v>
                </c:pt>
                <c:pt idx="26685">
                  <c:v>0.89674829222639096</c:v>
                </c:pt>
                <c:pt idx="26686">
                  <c:v>0.91161367159055795</c:v>
                </c:pt>
                <c:pt idx="26687">
                  <c:v>0.92068470855225804</c:v>
                </c:pt>
                <c:pt idx="26688">
                  <c:v>0.91347879942925603</c:v>
                </c:pt>
                <c:pt idx="26689">
                  <c:v>0.93042514894395301</c:v>
                </c:pt>
                <c:pt idx="26690">
                  <c:v>0.97598469273329103</c:v>
                </c:pt>
                <c:pt idx="26691">
                  <c:v>0.99790200084360903</c:v>
                </c:pt>
                <c:pt idx="26692">
                  <c:v>0.97102219630005404</c:v>
                </c:pt>
                <c:pt idx="26693">
                  <c:v>0.93060836665968305</c:v>
                </c:pt>
                <c:pt idx="26694">
                  <c:v>0.93340221850233696</c:v>
                </c:pt>
                <c:pt idx="26695">
                  <c:v>0.97588588941769605</c:v>
                </c:pt>
                <c:pt idx="26696">
                  <c:v>0.99457011382761995</c:v>
                </c:pt>
                <c:pt idx="26697">
                  <c:v>0.979049496749127</c:v>
                </c:pt>
                <c:pt idx="26698">
                  <c:v>0.95510995046099301</c:v>
                </c:pt>
                <c:pt idx="26699">
                  <c:v>0.94803755692305403</c:v>
                </c:pt>
                <c:pt idx="26700">
                  <c:v>0.95804909539896199</c:v>
                </c:pt>
                <c:pt idx="26701">
                  <c:v>0.96998993630145902</c:v>
                </c:pt>
                <c:pt idx="26702">
                  <c:v>0.97966855171919998</c:v>
                </c:pt>
                <c:pt idx="26703">
                  <c:v>0.97539197446195602</c:v>
                </c:pt>
                <c:pt idx="26704">
                  <c:v>0.95586881197333096</c:v>
                </c:pt>
                <c:pt idx="26705">
                  <c:v>0.93693073301075402</c:v>
                </c:pt>
                <c:pt idx="26706">
                  <c:v>0.93339900073760795</c:v>
                </c:pt>
                <c:pt idx="26707">
                  <c:v>0.92689576535175799</c:v>
                </c:pt>
                <c:pt idx="26708">
                  <c:v>0.91291418012735903</c:v>
                </c:pt>
                <c:pt idx="26709">
                  <c:v>0.91573150374618695</c:v>
                </c:pt>
                <c:pt idx="26710">
                  <c:v>0.95455271229538097</c:v>
                </c:pt>
                <c:pt idx="26711">
                  <c:v>1.00765602438515</c:v>
                </c:pt>
                <c:pt idx="26712">
                  <c:v>1.02787196281025</c:v>
                </c:pt>
                <c:pt idx="26713">
                  <c:v>1.0101466175865399</c:v>
                </c:pt>
                <c:pt idx="26714">
                  <c:v>0.99061749981775904</c:v>
                </c:pt>
                <c:pt idx="26715">
                  <c:v>0.98515797241772396</c:v>
                </c:pt>
                <c:pt idx="26716">
                  <c:v>0.97753027360542399</c:v>
                </c:pt>
                <c:pt idx="26717">
                  <c:v>0.96098681414277098</c:v>
                </c:pt>
                <c:pt idx="26718">
                  <c:v>0.95824965259498596</c:v>
                </c:pt>
                <c:pt idx="26719">
                  <c:v>0.967115667442072</c:v>
                </c:pt>
                <c:pt idx="26720">
                  <c:v>0.96779076131296904</c:v>
                </c:pt>
                <c:pt idx="26721">
                  <c:v>0.95728713751523697</c:v>
                </c:pt>
                <c:pt idx="26722">
                  <c:v>0.95795135136462695</c:v>
                </c:pt>
                <c:pt idx="26723">
                  <c:v>0.96572759677174203</c:v>
                </c:pt>
                <c:pt idx="26724">
                  <c:v>0.95262772664329898</c:v>
                </c:pt>
                <c:pt idx="26725">
                  <c:v>0.91586647916166397</c:v>
                </c:pt>
                <c:pt idx="26726">
                  <c:v>0.88578200381714101</c:v>
                </c:pt>
                <c:pt idx="26727">
                  <c:v>0.88639020541107505</c:v>
                </c:pt>
                <c:pt idx="26728">
                  <c:v>0.89637220378779103</c:v>
                </c:pt>
                <c:pt idx="26729">
                  <c:v>0.87866265908873198</c:v>
                </c:pt>
                <c:pt idx="26730">
                  <c:v>0.83006527646793404</c:v>
                </c:pt>
                <c:pt idx="26731">
                  <c:v>0.79261339225521898</c:v>
                </c:pt>
                <c:pt idx="26732">
                  <c:v>0.78302509556573296</c:v>
                </c:pt>
                <c:pt idx="26733">
                  <c:v>0.77186391602869198</c:v>
                </c:pt>
                <c:pt idx="26734">
                  <c:v>0.73709195307937103</c:v>
                </c:pt>
                <c:pt idx="26735">
                  <c:v>0.68450998276394104</c:v>
                </c:pt>
                <c:pt idx="26736">
                  <c:v>0.65068910832675897</c:v>
                </c:pt>
                <c:pt idx="26737">
                  <c:v>0.64156957781027302</c:v>
                </c:pt>
                <c:pt idx="26738">
                  <c:v>0.62639310905743095</c:v>
                </c:pt>
                <c:pt idx="26739">
                  <c:v>0.60480879887938899</c:v>
                </c:pt>
                <c:pt idx="26740">
                  <c:v>0.59446320059760105</c:v>
                </c:pt>
                <c:pt idx="26741">
                  <c:v>0.60050150998220797</c:v>
                </c:pt>
                <c:pt idx="26742">
                  <c:v>0.60970489337907396</c:v>
                </c:pt>
                <c:pt idx="26743">
                  <c:v>0.62298901438624898</c:v>
                </c:pt>
                <c:pt idx="26744">
                  <c:v>0.64624860000578999</c:v>
                </c:pt>
                <c:pt idx="26745">
                  <c:v>0.66240036346735498</c:v>
                </c:pt>
                <c:pt idx="26746">
                  <c:v>0.64186043938245496</c:v>
                </c:pt>
                <c:pt idx="26747">
                  <c:v>0.59509044355833396</c:v>
                </c:pt>
                <c:pt idx="26748">
                  <c:v>0.57183264356892405</c:v>
                </c:pt>
                <c:pt idx="26749">
                  <c:v>0.60777735764546004</c:v>
                </c:pt>
                <c:pt idx="26750">
                  <c:v>0.655141282677973</c:v>
                </c:pt>
                <c:pt idx="26751">
                  <c:v>0.65815343512271296</c:v>
                </c:pt>
                <c:pt idx="26752">
                  <c:v>0.63856369673811697</c:v>
                </c:pt>
                <c:pt idx="26753">
                  <c:v>0.64907288028607002</c:v>
                </c:pt>
                <c:pt idx="26754">
                  <c:v>0.67449936530368804</c:v>
                </c:pt>
                <c:pt idx="26755">
                  <c:v>0.65949888953443203</c:v>
                </c:pt>
                <c:pt idx="26756">
                  <c:v>0.61070479393306698</c:v>
                </c:pt>
                <c:pt idx="26757">
                  <c:v>0.60225698380025905</c:v>
                </c:pt>
                <c:pt idx="26758">
                  <c:v>0.65688292090749201</c:v>
                </c:pt>
                <c:pt idx="26759">
                  <c:v>0.69981768829110502</c:v>
                </c:pt>
                <c:pt idx="26760">
                  <c:v>0.67479324258218298</c:v>
                </c:pt>
                <c:pt idx="26761">
                  <c:v>0.63951698312747796</c:v>
                </c:pt>
                <c:pt idx="26762">
                  <c:v>0.67256266647370899</c:v>
                </c:pt>
                <c:pt idx="26763">
                  <c:v>0.73115308221618103</c:v>
                </c:pt>
                <c:pt idx="26764">
                  <c:v>0.71763577343287399</c:v>
                </c:pt>
                <c:pt idx="26765">
                  <c:v>0.65718235075323095</c:v>
                </c:pt>
                <c:pt idx="26766">
                  <c:v>0.66122847993081202</c:v>
                </c:pt>
                <c:pt idx="26767">
                  <c:v>0.75942248915278299</c:v>
                </c:pt>
                <c:pt idx="26768">
                  <c:v>0.83715039704583205</c:v>
                </c:pt>
                <c:pt idx="26769">
                  <c:v>0.81783315290358805</c:v>
                </c:pt>
                <c:pt idx="26770">
                  <c:v>0.74692349813554404</c:v>
                </c:pt>
                <c:pt idx="26771">
                  <c:v>0.75337614069574899</c:v>
                </c:pt>
                <c:pt idx="26772">
                  <c:v>0.83772566188075304</c:v>
                </c:pt>
                <c:pt idx="26773">
                  <c:v>0.87758097746055297</c:v>
                </c:pt>
                <c:pt idx="26774">
                  <c:v>0.83606634071486496</c:v>
                </c:pt>
                <c:pt idx="26775">
                  <c:v>0.79220128110885901</c:v>
                </c:pt>
                <c:pt idx="26776">
                  <c:v>0.82203488309700301</c:v>
                </c:pt>
                <c:pt idx="26777">
                  <c:v>0.88317080024772499</c:v>
                </c:pt>
                <c:pt idx="26778">
                  <c:v>0.89274716204731397</c:v>
                </c:pt>
                <c:pt idx="26779">
                  <c:v>0.85892267366935404</c:v>
                </c:pt>
                <c:pt idx="26780">
                  <c:v>0.86217795173004597</c:v>
                </c:pt>
                <c:pt idx="26781">
                  <c:v>0.91008445313524</c:v>
                </c:pt>
                <c:pt idx="26782">
                  <c:v>0.93190511299442802</c:v>
                </c:pt>
                <c:pt idx="26783">
                  <c:v>0.90020964829707795</c:v>
                </c:pt>
                <c:pt idx="26784">
                  <c:v>0.87328905394741696</c:v>
                </c:pt>
                <c:pt idx="26785">
                  <c:v>0.88311874808716995</c:v>
                </c:pt>
                <c:pt idx="26786">
                  <c:v>0.90084462824923095</c:v>
                </c:pt>
                <c:pt idx="26787">
                  <c:v>0.88085156347821603</c:v>
                </c:pt>
                <c:pt idx="26788">
                  <c:v>0.84604796114071201</c:v>
                </c:pt>
                <c:pt idx="26789">
                  <c:v>0.84683737851823004</c:v>
                </c:pt>
                <c:pt idx="26790">
                  <c:v>0.86300243747602601</c:v>
                </c:pt>
                <c:pt idx="26791">
                  <c:v>0.85051208387534405</c:v>
                </c:pt>
                <c:pt idx="26792">
                  <c:v>0.82013697840051203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455-4DCB-8AE2-242CC35906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188528"/>
        <c:axId val="840189184"/>
      </c:lineChart>
      <c:catAx>
        <c:axId val="840188528"/>
        <c:scaling>
          <c:orientation val="minMax"/>
        </c:scaling>
        <c:delete val="0"/>
        <c:axPos val="b"/>
        <c:numFmt formatCode="h:mm:ss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40189184"/>
        <c:crosses val="autoZero"/>
        <c:auto val="1"/>
        <c:lblAlgn val="ctr"/>
        <c:lblOffset val="100"/>
        <c:noMultiLvlLbl val="0"/>
      </c:catAx>
      <c:valAx>
        <c:axId val="840189184"/>
        <c:scaling>
          <c:orientation val="minMax"/>
          <c:max val="9"/>
          <c:min val="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401885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Pitch Angle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'Inclinometer - BCK R'!$C$1</c:f>
              <c:strCache>
                <c:ptCount val="1"/>
                <c:pt idx="0">
                  <c:v>Pitch (Degrees)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8837"/>
              <c:layout>
                <c:manualLayout>
                  <c:x val="1.8492834026814526E-2"/>
                  <c:y val="-3.59250705671029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1.89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8F7-469C-A8DF-C2778B384E6F}"/>
                </c:ext>
              </c:extLst>
            </c:dLbl>
            <c:dLbl>
              <c:idx val="19268"/>
              <c:layout>
                <c:manualLayout>
                  <c:x val="9.2464170134073046E-3"/>
                  <c:y val="2.309468822170891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- 1.26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8F7-469C-A8DF-C2778B384E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'Inclinometer - BCK R'!$A$2:$A$26794</c:f>
              <c:numCache>
                <c:formatCode>h:mm:ss;@</c:formatCode>
                <c:ptCount val="26793"/>
                <c:pt idx="0">
                  <c:v>44833.386800312503</c:v>
                </c:pt>
                <c:pt idx="1">
                  <c:v>44833.386803900466</c:v>
                </c:pt>
                <c:pt idx="2">
                  <c:v>44833.386807511575</c:v>
                </c:pt>
                <c:pt idx="3">
                  <c:v>44833.386811006945</c:v>
                </c:pt>
                <c:pt idx="4">
                  <c:v>44833.386814583333</c:v>
                </c:pt>
                <c:pt idx="5">
                  <c:v>44833.386818067127</c:v>
                </c:pt>
                <c:pt idx="6">
                  <c:v>44833.386821666667</c:v>
                </c:pt>
                <c:pt idx="7">
                  <c:v>44833.386825277776</c:v>
                </c:pt>
                <c:pt idx="8">
                  <c:v>44833.386828877316</c:v>
                </c:pt>
                <c:pt idx="9">
                  <c:v>44833.386832465279</c:v>
                </c:pt>
                <c:pt idx="10">
                  <c:v>44833.386836087964</c:v>
                </c:pt>
                <c:pt idx="11">
                  <c:v>44833.386839687497</c:v>
                </c:pt>
                <c:pt idx="12">
                  <c:v>44833.386843275461</c:v>
                </c:pt>
                <c:pt idx="13">
                  <c:v>44833.386846898145</c:v>
                </c:pt>
                <c:pt idx="14">
                  <c:v>44833.386850486109</c:v>
                </c:pt>
                <c:pt idx="15">
                  <c:v>44833.386854074073</c:v>
                </c:pt>
                <c:pt idx="16">
                  <c:v>44833.386857662037</c:v>
                </c:pt>
                <c:pt idx="17">
                  <c:v>44833.386861273146</c:v>
                </c:pt>
                <c:pt idx="18">
                  <c:v>44833.38686486111</c:v>
                </c:pt>
                <c:pt idx="19">
                  <c:v>44833.386868344911</c:v>
                </c:pt>
                <c:pt idx="20">
                  <c:v>44833.386871932868</c:v>
                </c:pt>
                <c:pt idx="21">
                  <c:v>44833.386875543983</c:v>
                </c:pt>
                <c:pt idx="22">
                  <c:v>44833.386879143516</c:v>
                </c:pt>
                <c:pt idx="23">
                  <c:v>44833.386882627317</c:v>
                </c:pt>
                <c:pt idx="24">
                  <c:v>44833.386886203705</c:v>
                </c:pt>
                <c:pt idx="25">
                  <c:v>44833.386889687499</c:v>
                </c:pt>
                <c:pt idx="26">
                  <c:v>44833.386893298608</c:v>
                </c:pt>
                <c:pt idx="27">
                  <c:v>44833.386896898148</c:v>
                </c:pt>
                <c:pt idx="28">
                  <c:v>44833.386900474536</c:v>
                </c:pt>
                <c:pt idx="29">
                  <c:v>44833.386904050923</c:v>
                </c:pt>
                <c:pt idx="30">
                  <c:v>44833.386907534725</c:v>
                </c:pt>
                <c:pt idx="31">
                  <c:v>44833.386911157409</c:v>
                </c:pt>
                <c:pt idx="32">
                  <c:v>44833.386914745373</c:v>
                </c:pt>
                <c:pt idx="33">
                  <c:v>44833.386918229167</c:v>
                </c:pt>
                <c:pt idx="34">
                  <c:v>44833.386921805555</c:v>
                </c:pt>
                <c:pt idx="35">
                  <c:v>44833.386925416664</c:v>
                </c:pt>
                <c:pt idx="36">
                  <c:v>44833.386928912034</c:v>
                </c:pt>
                <c:pt idx="37">
                  <c:v>44833.386932476853</c:v>
                </c:pt>
                <c:pt idx="38">
                  <c:v>44833.386936064817</c:v>
                </c:pt>
                <c:pt idx="39">
                  <c:v>44833.386939548611</c:v>
                </c:pt>
                <c:pt idx="40">
                  <c:v>44833.386943136575</c:v>
                </c:pt>
                <c:pt idx="41">
                  <c:v>44833.386946759259</c:v>
                </c:pt>
                <c:pt idx="42">
                  <c:v>44833.386950358799</c:v>
                </c:pt>
                <c:pt idx="43">
                  <c:v>44833.386953946756</c:v>
                </c:pt>
                <c:pt idx="44">
                  <c:v>44833.386957569448</c:v>
                </c:pt>
                <c:pt idx="45">
                  <c:v>44833.386961157405</c:v>
                </c:pt>
                <c:pt idx="46">
                  <c:v>44833.386964641206</c:v>
                </c:pt>
                <c:pt idx="47">
                  <c:v>44833.38696822917</c:v>
                </c:pt>
                <c:pt idx="48">
                  <c:v>44833.386971828702</c:v>
                </c:pt>
                <c:pt idx="49">
                  <c:v>44833.386975428242</c:v>
                </c:pt>
                <c:pt idx="50">
                  <c:v>44833.386978912036</c:v>
                </c:pt>
                <c:pt idx="51">
                  <c:v>44833.386982511576</c:v>
                </c:pt>
                <c:pt idx="52">
                  <c:v>44833.386986122685</c:v>
                </c:pt>
                <c:pt idx="53">
                  <c:v>44833.386989722225</c:v>
                </c:pt>
                <c:pt idx="54">
                  <c:v>44833.386993310189</c:v>
                </c:pt>
                <c:pt idx="55">
                  <c:v>44833.386996921297</c:v>
                </c:pt>
                <c:pt idx="56">
                  <c:v>44833.387000509261</c:v>
                </c:pt>
                <c:pt idx="57">
                  <c:v>44833.387004097225</c:v>
                </c:pt>
                <c:pt idx="58">
                  <c:v>44833.387007581019</c:v>
                </c:pt>
                <c:pt idx="59">
                  <c:v>44833.387011168983</c:v>
                </c:pt>
                <c:pt idx="60">
                  <c:v>44833.387014780092</c:v>
                </c:pt>
                <c:pt idx="61">
                  <c:v>44833.387018263886</c:v>
                </c:pt>
                <c:pt idx="62">
                  <c:v>44833.38702185185</c:v>
                </c:pt>
                <c:pt idx="63">
                  <c:v>44833.387025439813</c:v>
                </c:pt>
                <c:pt idx="64">
                  <c:v>44833.387028923615</c:v>
                </c:pt>
                <c:pt idx="65">
                  <c:v>44833.387032488426</c:v>
                </c:pt>
                <c:pt idx="66">
                  <c:v>44833.387036099535</c:v>
                </c:pt>
                <c:pt idx="67">
                  <c:v>44833.387039687499</c:v>
                </c:pt>
                <c:pt idx="68">
                  <c:v>44833.387043171293</c:v>
                </c:pt>
                <c:pt idx="69">
                  <c:v>44833.387046747688</c:v>
                </c:pt>
                <c:pt idx="70">
                  <c:v>44833.387050335645</c:v>
                </c:pt>
                <c:pt idx="71">
                  <c:v>44833.387053946761</c:v>
                </c:pt>
                <c:pt idx="72">
                  <c:v>44833.387057534725</c:v>
                </c:pt>
                <c:pt idx="73">
                  <c:v>44833.387061122688</c:v>
                </c:pt>
                <c:pt idx="74">
                  <c:v>44833.387064722221</c:v>
                </c:pt>
                <c:pt idx="75">
                  <c:v>44833.387068298609</c:v>
                </c:pt>
                <c:pt idx="76">
                  <c:v>44833.387071805555</c:v>
                </c:pt>
                <c:pt idx="77">
                  <c:v>44833.387075289349</c:v>
                </c:pt>
                <c:pt idx="78">
                  <c:v>44833.387078877313</c:v>
                </c:pt>
                <c:pt idx="79">
                  <c:v>44833.387082465277</c:v>
                </c:pt>
                <c:pt idx="80">
                  <c:v>44833.387086053241</c:v>
                </c:pt>
                <c:pt idx="81">
                  <c:v>44833.387089537035</c:v>
                </c:pt>
                <c:pt idx="82">
                  <c:v>44833.387093020836</c:v>
                </c:pt>
                <c:pt idx="83">
                  <c:v>44833.3870966088</c:v>
                </c:pt>
                <c:pt idx="84">
                  <c:v>44833.387100196756</c:v>
                </c:pt>
                <c:pt idx="85">
                  <c:v>44833.38710378472</c:v>
                </c:pt>
                <c:pt idx="86">
                  <c:v>44833.387107268522</c:v>
                </c:pt>
                <c:pt idx="87">
                  <c:v>44833.387110891206</c:v>
                </c:pt>
                <c:pt idx="88">
                  <c:v>44833.38711447917</c:v>
                </c:pt>
                <c:pt idx="89">
                  <c:v>44833.387118055558</c:v>
                </c:pt>
                <c:pt idx="90">
                  <c:v>44833.387121643522</c:v>
                </c:pt>
                <c:pt idx="91">
                  <c:v>44833.387125266207</c:v>
                </c:pt>
                <c:pt idx="92">
                  <c:v>44833.387128865739</c:v>
                </c:pt>
                <c:pt idx="93">
                  <c:v>44833.387132453703</c:v>
                </c:pt>
                <c:pt idx="94">
                  <c:v>44833.387136064812</c:v>
                </c:pt>
                <c:pt idx="95">
                  <c:v>44833.387139548613</c:v>
                </c:pt>
                <c:pt idx="96">
                  <c:v>44833.387143136577</c:v>
                </c:pt>
                <c:pt idx="97">
                  <c:v>44833.387146724534</c:v>
                </c:pt>
                <c:pt idx="98">
                  <c:v>44833.387150347226</c:v>
                </c:pt>
                <c:pt idx="99">
                  <c:v>44833.38715383102</c:v>
                </c:pt>
                <c:pt idx="100">
                  <c:v>44833.387157418983</c:v>
                </c:pt>
                <c:pt idx="101">
                  <c:v>44833.387160995371</c:v>
                </c:pt>
                <c:pt idx="102">
                  <c:v>44833.387164583335</c:v>
                </c:pt>
                <c:pt idx="103">
                  <c:v>44833.38716820602</c:v>
                </c:pt>
                <c:pt idx="104">
                  <c:v>44833.387171793984</c:v>
                </c:pt>
                <c:pt idx="105">
                  <c:v>44833.387175393516</c:v>
                </c:pt>
                <c:pt idx="106">
                  <c:v>44833.387178993056</c:v>
                </c:pt>
                <c:pt idx="107">
                  <c:v>44833.387182488426</c:v>
                </c:pt>
                <c:pt idx="108">
                  <c:v>44833.38718607639</c:v>
                </c:pt>
                <c:pt idx="109">
                  <c:v>44833.387189675923</c:v>
                </c:pt>
                <c:pt idx="110">
                  <c:v>44833.387193287039</c:v>
                </c:pt>
                <c:pt idx="111">
                  <c:v>44833.387196875003</c:v>
                </c:pt>
                <c:pt idx="112">
                  <c:v>44833.387200358797</c:v>
                </c:pt>
                <c:pt idx="113">
                  <c:v>44833.387203946761</c:v>
                </c:pt>
                <c:pt idx="114">
                  <c:v>44833.387207569445</c:v>
                </c:pt>
                <c:pt idx="115">
                  <c:v>44833.387211168978</c:v>
                </c:pt>
                <c:pt idx="116">
                  <c:v>44833.387214756942</c:v>
                </c:pt>
                <c:pt idx="117">
                  <c:v>44833.387218379627</c:v>
                </c:pt>
                <c:pt idx="118">
                  <c:v>44833.38722196759</c:v>
                </c:pt>
                <c:pt idx="119">
                  <c:v>44833.387225555554</c:v>
                </c:pt>
                <c:pt idx="120">
                  <c:v>44833.387229039348</c:v>
                </c:pt>
                <c:pt idx="121">
                  <c:v>44833.387232650464</c:v>
                </c:pt>
                <c:pt idx="122">
                  <c:v>44833.387236249997</c:v>
                </c:pt>
                <c:pt idx="123">
                  <c:v>44833.387239849537</c:v>
                </c:pt>
                <c:pt idx="124">
                  <c:v>44833.387243460646</c:v>
                </c:pt>
                <c:pt idx="125">
                  <c:v>44833.387247060185</c:v>
                </c:pt>
                <c:pt idx="126">
                  <c:v>44833.387250648149</c:v>
                </c:pt>
                <c:pt idx="127">
                  <c:v>44833.387254259258</c:v>
                </c:pt>
                <c:pt idx="128">
                  <c:v>44833.387257743052</c:v>
                </c:pt>
                <c:pt idx="129">
                  <c:v>44833.387261331016</c:v>
                </c:pt>
                <c:pt idx="130">
                  <c:v>44833.387264814817</c:v>
                </c:pt>
                <c:pt idx="131">
                  <c:v>44833.387268402781</c:v>
                </c:pt>
                <c:pt idx="132">
                  <c:v>44833.387272025466</c:v>
                </c:pt>
                <c:pt idx="133">
                  <c:v>44833.387275601854</c:v>
                </c:pt>
                <c:pt idx="134">
                  <c:v>44833.387279097224</c:v>
                </c:pt>
                <c:pt idx="135">
                  <c:v>44833.387282685188</c:v>
                </c:pt>
                <c:pt idx="136">
                  <c:v>44833.387286307872</c:v>
                </c:pt>
                <c:pt idx="137">
                  <c:v>44833.387289895836</c:v>
                </c:pt>
                <c:pt idx="138">
                  <c:v>44833.38729337963</c:v>
                </c:pt>
                <c:pt idx="139">
                  <c:v>44833.387296967594</c:v>
                </c:pt>
                <c:pt idx="140">
                  <c:v>44833.387300567127</c:v>
                </c:pt>
                <c:pt idx="141">
                  <c:v>44833.387304062497</c:v>
                </c:pt>
                <c:pt idx="142">
                  <c:v>44833.387307650461</c:v>
                </c:pt>
                <c:pt idx="143">
                  <c:v>44833.387311238424</c:v>
                </c:pt>
                <c:pt idx="144">
                  <c:v>44833.387314861109</c:v>
                </c:pt>
                <c:pt idx="145">
                  <c:v>44833.387318449073</c:v>
                </c:pt>
                <c:pt idx="146">
                  <c:v>44833.387322025461</c:v>
                </c:pt>
                <c:pt idx="147">
                  <c:v>44833.387325509262</c:v>
                </c:pt>
                <c:pt idx="148">
                  <c:v>44833.38732908565</c:v>
                </c:pt>
                <c:pt idx="149">
                  <c:v>44833.387332569444</c:v>
                </c:pt>
                <c:pt idx="150">
                  <c:v>44833.387336168984</c:v>
                </c:pt>
                <c:pt idx="151">
                  <c:v>44833.387339664354</c:v>
                </c:pt>
                <c:pt idx="152">
                  <c:v>44833.387343263887</c:v>
                </c:pt>
                <c:pt idx="153">
                  <c:v>44833.387346840274</c:v>
                </c:pt>
                <c:pt idx="154">
                  <c:v>44833.387350324076</c:v>
                </c:pt>
                <c:pt idx="155">
                  <c:v>44833.38735394676</c:v>
                </c:pt>
                <c:pt idx="156">
                  <c:v>44833.387357534724</c:v>
                </c:pt>
                <c:pt idx="157">
                  <c:v>44833.387361111112</c:v>
                </c:pt>
                <c:pt idx="158">
                  <c:v>44833.387364699076</c:v>
                </c:pt>
                <c:pt idx="159">
                  <c:v>44833.387368321761</c:v>
                </c:pt>
                <c:pt idx="160">
                  <c:v>44833.387371921293</c:v>
                </c:pt>
                <c:pt idx="161">
                  <c:v>44833.387375509257</c:v>
                </c:pt>
                <c:pt idx="162">
                  <c:v>44833.387379131942</c:v>
                </c:pt>
                <c:pt idx="163">
                  <c:v>44833.387382719906</c:v>
                </c:pt>
                <c:pt idx="164">
                  <c:v>44833.38738630787</c:v>
                </c:pt>
                <c:pt idx="165">
                  <c:v>44833.387389930554</c:v>
                </c:pt>
                <c:pt idx="166">
                  <c:v>44833.387393530094</c:v>
                </c:pt>
                <c:pt idx="167">
                  <c:v>44833.387397118058</c:v>
                </c:pt>
                <c:pt idx="168">
                  <c:v>44833.387400729167</c:v>
                </c:pt>
                <c:pt idx="169">
                  <c:v>44833.387404212961</c:v>
                </c:pt>
                <c:pt idx="170">
                  <c:v>44833.387407800925</c:v>
                </c:pt>
                <c:pt idx="171">
                  <c:v>44833.387411388889</c:v>
                </c:pt>
                <c:pt idx="172">
                  <c:v>44833.387414988429</c:v>
                </c:pt>
                <c:pt idx="173">
                  <c:v>44833.387418472223</c:v>
                </c:pt>
                <c:pt idx="174">
                  <c:v>44833.387421956017</c:v>
                </c:pt>
                <c:pt idx="175">
                  <c:v>44833.387425439818</c:v>
                </c:pt>
                <c:pt idx="176">
                  <c:v>44833.387429027774</c:v>
                </c:pt>
                <c:pt idx="177">
                  <c:v>44833.387432511576</c:v>
                </c:pt>
                <c:pt idx="178">
                  <c:v>44833.387436087964</c:v>
                </c:pt>
                <c:pt idx="179">
                  <c:v>44833.387439664351</c:v>
                </c:pt>
                <c:pt idx="180">
                  <c:v>44833.387443182874</c:v>
                </c:pt>
                <c:pt idx="181">
                  <c:v>44833.387446666668</c:v>
                </c:pt>
                <c:pt idx="182">
                  <c:v>44833.3874502662</c:v>
                </c:pt>
                <c:pt idx="183">
                  <c:v>44833.387453831019</c:v>
                </c:pt>
                <c:pt idx="184">
                  <c:v>44833.387457430559</c:v>
                </c:pt>
                <c:pt idx="185">
                  <c:v>44833.387461041668</c:v>
                </c:pt>
                <c:pt idx="186">
                  <c:v>44833.387464525462</c:v>
                </c:pt>
                <c:pt idx="187">
                  <c:v>44833.387468113426</c:v>
                </c:pt>
                <c:pt idx="188">
                  <c:v>44833.38747170139</c:v>
                </c:pt>
                <c:pt idx="189">
                  <c:v>44833.387475185184</c:v>
                </c:pt>
                <c:pt idx="190">
                  <c:v>44833.3874787963</c:v>
                </c:pt>
                <c:pt idx="191">
                  <c:v>44833.387482395832</c:v>
                </c:pt>
                <c:pt idx="192">
                  <c:v>44833.387485960651</c:v>
                </c:pt>
                <c:pt idx="193">
                  <c:v>44833.387489537039</c:v>
                </c:pt>
                <c:pt idx="194">
                  <c:v>44833.387493125003</c:v>
                </c:pt>
                <c:pt idx="195">
                  <c:v>44833.387496724536</c:v>
                </c:pt>
                <c:pt idx="196">
                  <c:v>44833.387500208337</c:v>
                </c:pt>
                <c:pt idx="197">
                  <c:v>44833.387503692131</c:v>
                </c:pt>
                <c:pt idx="198">
                  <c:v>44833.387507291663</c:v>
                </c:pt>
                <c:pt idx="199">
                  <c:v>44833.387510868059</c:v>
                </c:pt>
                <c:pt idx="200">
                  <c:v>44833.387514351853</c:v>
                </c:pt>
                <c:pt idx="201">
                  <c:v>44833.387517974537</c:v>
                </c:pt>
                <c:pt idx="202">
                  <c:v>44833.387521574077</c:v>
                </c:pt>
                <c:pt idx="203">
                  <c:v>44833.387525138889</c:v>
                </c:pt>
                <c:pt idx="204">
                  <c:v>44833.387528622683</c:v>
                </c:pt>
                <c:pt idx="205">
                  <c:v>44833.387532233799</c:v>
                </c:pt>
                <c:pt idx="206">
                  <c:v>44833.387535729169</c:v>
                </c:pt>
                <c:pt idx="207">
                  <c:v>44833.387539328702</c:v>
                </c:pt>
                <c:pt idx="208">
                  <c:v>44833.38754290509</c:v>
                </c:pt>
                <c:pt idx="209">
                  <c:v>44833.387546388891</c:v>
                </c:pt>
                <c:pt idx="210">
                  <c:v>44833.387550011576</c:v>
                </c:pt>
                <c:pt idx="211">
                  <c:v>44833.387553599539</c:v>
                </c:pt>
                <c:pt idx="212">
                  <c:v>44833.387557175927</c:v>
                </c:pt>
                <c:pt idx="213">
                  <c:v>44833.387560763891</c:v>
                </c:pt>
                <c:pt idx="214">
                  <c:v>44833.387564386576</c:v>
                </c:pt>
                <c:pt idx="215">
                  <c:v>44833.387567986108</c:v>
                </c:pt>
                <c:pt idx="216">
                  <c:v>44833.387571574072</c:v>
                </c:pt>
                <c:pt idx="217">
                  <c:v>44833.387575196757</c:v>
                </c:pt>
                <c:pt idx="218">
                  <c:v>44833.387578784721</c:v>
                </c:pt>
                <c:pt idx="219">
                  <c:v>44833.387582372685</c:v>
                </c:pt>
                <c:pt idx="220">
                  <c:v>44833.387585856479</c:v>
                </c:pt>
                <c:pt idx="221">
                  <c:v>44833.387589467595</c:v>
                </c:pt>
                <c:pt idx="222">
                  <c:v>44833.387593067127</c:v>
                </c:pt>
                <c:pt idx="223">
                  <c:v>44833.387596655091</c:v>
                </c:pt>
                <c:pt idx="224">
                  <c:v>44833.387600243055</c:v>
                </c:pt>
                <c:pt idx="225">
                  <c:v>44833.387603842595</c:v>
                </c:pt>
                <c:pt idx="226">
                  <c:v>44833.387607418983</c:v>
                </c:pt>
                <c:pt idx="227">
                  <c:v>44833.387611006947</c:v>
                </c:pt>
                <c:pt idx="228">
                  <c:v>44833.387614490741</c:v>
                </c:pt>
                <c:pt idx="229">
                  <c:v>44833.387618078705</c:v>
                </c:pt>
                <c:pt idx="230">
                  <c:v>44833.387621562499</c:v>
                </c:pt>
                <c:pt idx="231">
                  <c:v>44833.387625173615</c:v>
                </c:pt>
                <c:pt idx="232">
                  <c:v>44833.387628761571</c:v>
                </c:pt>
                <c:pt idx="233">
                  <c:v>44833.387632337966</c:v>
                </c:pt>
                <c:pt idx="234">
                  <c:v>44833.387635925923</c:v>
                </c:pt>
                <c:pt idx="235">
                  <c:v>44833.387639548608</c:v>
                </c:pt>
                <c:pt idx="236">
                  <c:v>44833.387643136572</c:v>
                </c:pt>
                <c:pt idx="237">
                  <c:v>44833.387646724535</c:v>
                </c:pt>
                <c:pt idx="238">
                  <c:v>44833.387650208337</c:v>
                </c:pt>
                <c:pt idx="239">
                  <c:v>44833.387653692131</c:v>
                </c:pt>
                <c:pt idx="240">
                  <c:v>44833.387657303239</c:v>
                </c:pt>
                <c:pt idx="241">
                  <c:v>44833.387660891203</c:v>
                </c:pt>
                <c:pt idx="242">
                  <c:v>44833.387664374997</c:v>
                </c:pt>
                <c:pt idx="243">
                  <c:v>44833.387667962961</c:v>
                </c:pt>
                <c:pt idx="244">
                  <c:v>44833.387671562501</c:v>
                </c:pt>
                <c:pt idx="245">
                  <c:v>44833.387675138889</c:v>
                </c:pt>
                <c:pt idx="246">
                  <c:v>44833.387678738429</c:v>
                </c:pt>
                <c:pt idx="247">
                  <c:v>44833.387682326385</c:v>
                </c:pt>
                <c:pt idx="248">
                  <c:v>44833.387685902781</c:v>
                </c:pt>
                <c:pt idx="249">
                  <c:v>44833.387689502313</c:v>
                </c:pt>
                <c:pt idx="250">
                  <c:v>44833.387693101853</c:v>
                </c:pt>
                <c:pt idx="251">
                  <c:v>44833.387696701386</c:v>
                </c:pt>
                <c:pt idx="252">
                  <c:v>44833.38770028935</c:v>
                </c:pt>
                <c:pt idx="253">
                  <c:v>44833.387703912034</c:v>
                </c:pt>
                <c:pt idx="254">
                  <c:v>44833.387707499998</c:v>
                </c:pt>
                <c:pt idx="255">
                  <c:v>44833.387711099538</c:v>
                </c:pt>
                <c:pt idx="256">
                  <c:v>44833.387714710647</c:v>
                </c:pt>
                <c:pt idx="257">
                  <c:v>44833.387718194441</c:v>
                </c:pt>
                <c:pt idx="258">
                  <c:v>44833.387721782405</c:v>
                </c:pt>
                <c:pt idx="259">
                  <c:v>44833.387725370369</c:v>
                </c:pt>
                <c:pt idx="260">
                  <c:v>44833.38772885417</c:v>
                </c:pt>
                <c:pt idx="261">
                  <c:v>44833.387732465279</c:v>
                </c:pt>
                <c:pt idx="262">
                  <c:v>44833.387736064811</c:v>
                </c:pt>
                <c:pt idx="263">
                  <c:v>44833.387739652775</c:v>
                </c:pt>
                <c:pt idx="264">
                  <c:v>44833.387743252315</c:v>
                </c:pt>
                <c:pt idx="265">
                  <c:v>44833.387746840279</c:v>
                </c:pt>
                <c:pt idx="266">
                  <c:v>44833.387750324073</c:v>
                </c:pt>
                <c:pt idx="267">
                  <c:v>44833.387753923613</c:v>
                </c:pt>
                <c:pt idx="268">
                  <c:v>44833.387757511577</c:v>
                </c:pt>
                <c:pt idx="269">
                  <c:v>44833.387761111109</c:v>
                </c:pt>
                <c:pt idx="270">
                  <c:v>44833.387764594911</c:v>
                </c:pt>
                <c:pt idx="271">
                  <c:v>44833.387768194443</c:v>
                </c:pt>
                <c:pt idx="272">
                  <c:v>44833.387771782407</c:v>
                </c:pt>
                <c:pt idx="273">
                  <c:v>44833.387775405092</c:v>
                </c:pt>
                <c:pt idx="274">
                  <c:v>44833.387778993056</c:v>
                </c:pt>
                <c:pt idx="275">
                  <c:v>44833.38778258102</c:v>
                </c:pt>
                <c:pt idx="276">
                  <c:v>44833.387786180552</c:v>
                </c:pt>
                <c:pt idx="277">
                  <c:v>44833.38778967593</c:v>
                </c:pt>
                <c:pt idx="278">
                  <c:v>44833.387793159724</c:v>
                </c:pt>
                <c:pt idx="279">
                  <c:v>44833.387796759256</c:v>
                </c:pt>
                <c:pt idx="280">
                  <c:v>44833.38780034722</c:v>
                </c:pt>
                <c:pt idx="281">
                  <c:v>44833.38780394676</c:v>
                </c:pt>
                <c:pt idx="282">
                  <c:v>44833.38780744213</c:v>
                </c:pt>
                <c:pt idx="283">
                  <c:v>44833.38781104167</c:v>
                </c:pt>
                <c:pt idx="284">
                  <c:v>44833.387814629627</c:v>
                </c:pt>
                <c:pt idx="285">
                  <c:v>44833.387818252311</c:v>
                </c:pt>
                <c:pt idx="286">
                  <c:v>44833.387821828706</c:v>
                </c:pt>
                <c:pt idx="287">
                  <c:v>44833.38782541667</c:v>
                </c:pt>
                <c:pt idx="288">
                  <c:v>44833.387829004627</c:v>
                </c:pt>
                <c:pt idx="289">
                  <c:v>44833.387832615743</c:v>
                </c:pt>
                <c:pt idx="290">
                  <c:v>44833.387836099537</c:v>
                </c:pt>
                <c:pt idx="291">
                  <c:v>44833.387839675925</c:v>
                </c:pt>
                <c:pt idx="292">
                  <c:v>44833.387843171295</c:v>
                </c:pt>
                <c:pt idx="293">
                  <c:v>44833.387846759259</c:v>
                </c:pt>
                <c:pt idx="294">
                  <c:v>44833.387850370367</c:v>
                </c:pt>
                <c:pt idx="295">
                  <c:v>44833.387853854168</c:v>
                </c:pt>
                <c:pt idx="296">
                  <c:v>44833.387857453701</c:v>
                </c:pt>
                <c:pt idx="297">
                  <c:v>44833.387861030089</c:v>
                </c:pt>
                <c:pt idx="298">
                  <c:v>44833.387864629629</c:v>
                </c:pt>
                <c:pt idx="299">
                  <c:v>44833.387868124999</c:v>
                </c:pt>
                <c:pt idx="300">
                  <c:v>44833.387871608793</c:v>
                </c:pt>
                <c:pt idx="301">
                  <c:v>44833.387875196757</c:v>
                </c:pt>
                <c:pt idx="302">
                  <c:v>44833.387878680558</c:v>
                </c:pt>
                <c:pt idx="303">
                  <c:v>44833.387882268522</c:v>
                </c:pt>
                <c:pt idx="304">
                  <c:v>44833.387885868055</c:v>
                </c:pt>
                <c:pt idx="305">
                  <c:v>44833.387889456018</c:v>
                </c:pt>
                <c:pt idx="306">
                  <c:v>44833.387893055558</c:v>
                </c:pt>
                <c:pt idx="307">
                  <c:v>44833.387896643515</c:v>
                </c:pt>
                <c:pt idx="308">
                  <c:v>44833.387900266207</c:v>
                </c:pt>
                <c:pt idx="309">
                  <c:v>44833.387903854164</c:v>
                </c:pt>
                <c:pt idx="310">
                  <c:v>44833.387907442127</c:v>
                </c:pt>
                <c:pt idx="311">
                  <c:v>44833.387911030091</c:v>
                </c:pt>
                <c:pt idx="312">
                  <c:v>44833.387914618055</c:v>
                </c:pt>
                <c:pt idx="313">
                  <c:v>44833.387918113425</c:v>
                </c:pt>
                <c:pt idx="314">
                  <c:v>44833.387921701389</c:v>
                </c:pt>
                <c:pt idx="315">
                  <c:v>44833.387925185183</c:v>
                </c:pt>
                <c:pt idx="316">
                  <c:v>44833.387928773147</c:v>
                </c:pt>
                <c:pt idx="317">
                  <c:v>44833.387932372687</c:v>
                </c:pt>
                <c:pt idx="318">
                  <c:v>44833.387935960651</c:v>
                </c:pt>
                <c:pt idx="319">
                  <c:v>44833.387939560183</c:v>
                </c:pt>
                <c:pt idx="320">
                  <c:v>44833.387943159723</c:v>
                </c:pt>
                <c:pt idx="321">
                  <c:v>44833.387946770832</c:v>
                </c:pt>
                <c:pt idx="322">
                  <c:v>44833.387950358796</c:v>
                </c:pt>
                <c:pt idx="323">
                  <c:v>44833.387953958336</c:v>
                </c:pt>
                <c:pt idx="324">
                  <c:v>44833.3879575463</c:v>
                </c:pt>
                <c:pt idx="325">
                  <c:v>44833.387961030094</c:v>
                </c:pt>
                <c:pt idx="326">
                  <c:v>44833.387964513888</c:v>
                </c:pt>
                <c:pt idx="327">
                  <c:v>44833.387968090276</c:v>
                </c:pt>
                <c:pt idx="328">
                  <c:v>44833.387971689815</c:v>
                </c:pt>
                <c:pt idx="329">
                  <c:v>44833.387975277779</c:v>
                </c:pt>
                <c:pt idx="330">
                  <c:v>44833.387978888888</c:v>
                </c:pt>
                <c:pt idx="331">
                  <c:v>44833.387982488428</c:v>
                </c:pt>
                <c:pt idx="332">
                  <c:v>44833.387985972222</c:v>
                </c:pt>
                <c:pt idx="333">
                  <c:v>44833.387989560186</c:v>
                </c:pt>
                <c:pt idx="334">
                  <c:v>44833.387993182871</c:v>
                </c:pt>
                <c:pt idx="335">
                  <c:v>44833.38799678241</c:v>
                </c:pt>
                <c:pt idx="336">
                  <c:v>44833.388000370367</c:v>
                </c:pt>
                <c:pt idx="337">
                  <c:v>44833.388003981483</c:v>
                </c:pt>
                <c:pt idx="338">
                  <c:v>44833.388007569447</c:v>
                </c:pt>
                <c:pt idx="339">
                  <c:v>44833.388011053241</c:v>
                </c:pt>
                <c:pt idx="340">
                  <c:v>44833.388014641205</c:v>
                </c:pt>
                <c:pt idx="341">
                  <c:v>44833.388018124999</c:v>
                </c:pt>
                <c:pt idx="342">
                  <c:v>44833.388021747684</c:v>
                </c:pt>
                <c:pt idx="343">
                  <c:v>44833.388025335647</c:v>
                </c:pt>
                <c:pt idx="344">
                  <c:v>44833.388028935187</c:v>
                </c:pt>
                <c:pt idx="345">
                  <c:v>44833.38803253472</c:v>
                </c:pt>
                <c:pt idx="346">
                  <c:v>44833.388036018521</c:v>
                </c:pt>
                <c:pt idx="347">
                  <c:v>44833.388039606485</c:v>
                </c:pt>
                <c:pt idx="348">
                  <c:v>44833.388043090279</c:v>
                </c:pt>
                <c:pt idx="349">
                  <c:v>44833.388046678243</c:v>
                </c:pt>
                <c:pt idx="350">
                  <c:v>44833.388050300928</c:v>
                </c:pt>
                <c:pt idx="351">
                  <c:v>44833.38805390046</c:v>
                </c:pt>
                <c:pt idx="352">
                  <c:v>44833.388057488424</c:v>
                </c:pt>
                <c:pt idx="353">
                  <c:v>44833.388061111109</c:v>
                </c:pt>
                <c:pt idx="354">
                  <c:v>44833.388064699073</c:v>
                </c:pt>
                <c:pt idx="355">
                  <c:v>44833.388068287037</c:v>
                </c:pt>
                <c:pt idx="356">
                  <c:v>44833.388071770831</c:v>
                </c:pt>
                <c:pt idx="357">
                  <c:v>44833.388075393515</c:v>
                </c:pt>
                <c:pt idx="358">
                  <c:v>44833.388078969911</c:v>
                </c:pt>
                <c:pt idx="359">
                  <c:v>44833.388082453705</c:v>
                </c:pt>
                <c:pt idx="360">
                  <c:v>44833.388086041668</c:v>
                </c:pt>
                <c:pt idx="361">
                  <c:v>44833.388089664353</c:v>
                </c:pt>
                <c:pt idx="362">
                  <c:v>44833.388093263886</c:v>
                </c:pt>
                <c:pt idx="363">
                  <c:v>44833.388096828705</c:v>
                </c:pt>
                <c:pt idx="364">
                  <c:v>44833.388100416669</c:v>
                </c:pt>
                <c:pt idx="365">
                  <c:v>44833.388104027777</c:v>
                </c:pt>
                <c:pt idx="366">
                  <c:v>44833.388107523147</c:v>
                </c:pt>
                <c:pt idx="367">
                  <c:v>44833.388111111111</c:v>
                </c:pt>
                <c:pt idx="368">
                  <c:v>44833.388114594905</c:v>
                </c:pt>
                <c:pt idx="369">
                  <c:v>44833.388118182869</c:v>
                </c:pt>
                <c:pt idx="370">
                  <c:v>44833.388121793978</c:v>
                </c:pt>
                <c:pt idx="371">
                  <c:v>44833.388125393518</c:v>
                </c:pt>
                <c:pt idx="372">
                  <c:v>44833.388128981482</c:v>
                </c:pt>
                <c:pt idx="373">
                  <c:v>44833.388132465276</c:v>
                </c:pt>
                <c:pt idx="374">
                  <c:v>44833.388136076392</c:v>
                </c:pt>
                <c:pt idx="375">
                  <c:v>44833.388139675924</c:v>
                </c:pt>
                <c:pt idx="376">
                  <c:v>44833.388143263888</c:v>
                </c:pt>
                <c:pt idx="377">
                  <c:v>44833.388146886573</c:v>
                </c:pt>
                <c:pt idx="378">
                  <c:v>44833.388150474537</c:v>
                </c:pt>
                <c:pt idx="379">
                  <c:v>44833.388153958331</c:v>
                </c:pt>
                <c:pt idx="380">
                  <c:v>44833.388157546295</c:v>
                </c:pt>
                <c:pt idx="381">
                  <c:v>44833.388161168979</c:v>
                </c:pt>
                <c:pt idx="382">
                  <c:v>44833.388164756943</c:v>
                </c:pt>
                <c:pt idx="383">
                  <c:v>44833.388168344907</c:v>
                </c:pt>
                <c:pt idx="384">
                  <c:v>44833.388171828701</c:v>
                </c:pt>
                <c:pt idx="385">
                  <c:v>44833.388175439817</c:v>
                </c:pt>
                <c:pt idx="386">
                  <c:v>44833.388179016205</c:v>
                </c:pt>
                <c:pt idx="387">
                  <c:v>44833.388182499999</c:v>
                </c:pt>
                <c:pt idx="388">
                  <c:v>44833.388186087963</c:v>
                </c:pt>
                <c:pt idx="389">
                  <c:v>44833.388189675927</c:v>
                </c:pt>
                <c:pt idx="390">
                  <c:v>44833.388193159721</c:v>
                </c:pt>
                <c:pt idx="391">
                  <c:v>44833.388196759261</c:v>
                </c:pt>
                <c:pt idx="392">
                  <c:v>44833.388200243055</c:v>
                </c:pt>
                <c:pt idx="393">
                  <c:v>44833.388203831018</c:v>
                </c:pt>
                <c:pt idx="394">
                  <c:v>44833.388207314812</c:v>
                </c:pt>
                <c:pt idx="395">
                  <c:v>44833.388210902776</c:v>
                </c:pt>
                <c:pt idx="396">
                  <c:v>44833.388214525461</c:v>
                </c:pt>
                <c:pt idx="397">
                  <c:v>44833.388218125001</c:v>
                </c:pt>
                <c:pt idx="398">
                  <c:v>44833.388221712965</c:v>
                </c:pt>
                <c:pt idx="399">
                  <c:v>44833.388225324074</c:v>
                </c:pt>
                <c:pt idx="400">
                  <c:v>44833.388228923613</c:v>
                </c:pt>
                <c:pt idx="401">
                  <c:v>44833.388232407407</c:v>
                </c:pt>
                <c:pt idx="402">
                  <c:v>44833.388235983795</c:v>
                </c:pt>
                <c:pt idx="403">
                  <c:v>44833.38823960648</c:v>
                </c:pt>
                <c:pt idx="404">
                  <c:v>44833.388243194444</c:v>
                </c:pt>
                <c:pt idx="405">
                  <c:v>44833.388246782408</c:v>
                </c:pt>
                <c:pt idx="406">
                  <c:v>44833.388250370372</c:v>
                </c:pt>
                <c:pt idx="407">
                  <c:v>44833.388253993056</c:v>
                </c:pt>
                <c:pt idx="408">
                  <c:v>44833.38825758102</c:v>
                </c:pt>
                <c:pt idx="409">
                  <c:v>44833.388261157408</c:v>
                </c:pt>
                <c:pt idx="410">
                  <c:v>44833.388264745372</c:v>
                </c:pt>
                <c:pt idx="411">
                  <c:v>44833.388268368057</c:v>
                </c:pt>
                <c:pt idx="412">
                  <c:v>44833.388271967589</c:v>
                </c:pt>
                <c:pt idx="413">
                  <c:v>44833.388275555553</c:v>
                </c:pt>
                <c:pt idx="414">
                  <c:v>44833.388279178238</c:v>
                </c:pt>
                <c:pt idx="415">
                  <c:v>44833.388282766202</c:v>
                </c:pt>
                <c:pt idx="416">
                  <c:v>44833.388286365742</c:v>
                </c:pt>
                <c:pt idx="417">
                  <c:v>44833.388289965274</c:v>
                </c:pt>
                <c:pt idx="418">
                  <c:v>44833.388293449076</c:v>
                </c:pt>
                <c:pt idx="419">
                  <c:v>44833.38829693287</c:v>
                </c:pt>
                <c:pt idx="420">
                  <c:v>44833.388300520834</c:v>
                </c:pt>
                <c:pt idx="421">
                  <c:v>44833.388304097221</c:v>
                </c:pt>
                <c:pt idx="422">
                  <c:v>44833.38830770833</c:v>
                </c:pt>
                <c:pt idx="423">
                  <c:v>44833.388311192131</c:v>
                </c:pt>
                <c:pt idx="424">
                  <c:v>44833.388314756943</c:v>
                </c:pt>
                <c:pt idx="425">
                  <c:v>44833.388318240737</c:v>
                </c:pt>
                <c:pt idx="426">
                  <c:v>44833.388321817132</c:v>
                </c:pt>
                <c:pt idx="427">
                  <c:v>44833.388325416665</c:v>
                </c:pt>
                <c:pt idx="428">
                  <c:v>44833.388329004629</c:v>
                </c:pt>
                <c:pt idx="429">
                  <c:v>44833.388332627314</c:v>
                </c:pt>
                <c:pt idx="430">
                  <c:v>44833.388336226853</c:v>
                </c:pt>
                <c:pt idx="431">
                  <c:v>44833.388339791665</c:v>
                </c:pt>
                <c:pt idx="432">
                  <c:v>44833.388343379629</c:v>
                </c:pt>
                <c:pt idx="433">
                  <c:v>44833.388346863423</c:v>
                </c:pt>
                <c:pt idx="434">
                  <c:v>44833.388350462963</c:v>
                </c:pt>
                <c:pt idx="435">
                  <c:v>44833.388353958333</c:v>
                </c:pt>
                <c:pt idx="436">
                  <c:v>44833.388357534721</c:v>
                </c:pt>
                <c:pt idx="437">
                  <c:v>44833.388361111109</c:v>
                </c:pt>
                <c:pt idx="438">
                  <c:v>44833.38836459491</c:v>
                </c:pt>
                <c:pt idx="439">
                  <c:v>44833.388368159722</c:v>
                </c:pt>
                <c:pt idx="440">
                  <c:v>44833.388371655092</c:v>
                </c:pt>
                <c:pt idx="441">
                  <c:v>44833.388375277777</c:v>
                </c:pt>
                <c:pt idx="442">
                  <c:v>44833.388378877316</c:v>
                </c:pt>
                <c:pt idx="443">
                  <c:v>44833.38838246528</c:v>
                </c:pt>
                <c:pt idx="444">
                  <c:v>44833.388386076389</c:v>
                </c:pt>
                <c:pt idx="445">
                  <c:v>44833.388389560183</c:v>
                </c:pt>
                <c:pt idx="446">
                  <c:v>44833.388393159723</c:v>
                </c:pt>
                <c:pt idx="447">
                  <c:v>44833.388396747687</c:v>
                </c:pt>
                <c:pt idx="448">
                  <c:v>44833.388400312499</c:v>
                </c:pt>
                <c:pt idx="449">
                  <c:v>44833.388403923615</c:v>
                </c:pt>
                <c:pt idx="450">
                  <c:v>44833.388407407409</c:v>
                </c:pt>
                <c:pt idx="451">
                  <c:v>44833.388410995372</c:v>
                </c:pt>
                <c:pt idx="452">
                  <c:v>44833.388414479166</c:v>
                </c:pt>
                <c:pt idx="453">
                  <c:v>44833.388418055554</c:v>
                </c:pt>
                <c:pt idx="454">
                  <c:v>44833.388421678239</c:v>
                </c:pt>
                <c:pt idx="455">
                  <c:v>44833.38842516204</c:v>
                </c:pt>
                <c:pt idx="456">
                  <c:v>44833.388428761573</c:v>
                </c:pt>
                <c:pt idx="457">
                  <c:v>44833.388432337961</c:v>
                </c:pt>
                <c:pt idx="458">
                  <c:v>44833.388435914349</c:v>
                </c:pt>
                <c:pt idx="459">
                  <c:v>44833.388439513888</c:v>
                </c:pt>
                <c:pt idx="460">
                  <c:v>44833.388443124997</c:v>
                </c:pt>
                <c:pt idx="461">
                  <c:v>44833.388446608798</c:v>
                </c:pt>
                <c:pt idx="462">
                  <c:v>44833.388450208331</c:v>
                </c:pt>
                <c:pt idx="463">
                  <c:v>44833.388453819447</c:v>
                </c:pt>
                <c:pt idx="464">
                  <c:v>44833.388457407411</c:v>
                </c:pt>
                <c:pt idx="465">
                  <c:v>44833.388460891205</c:v>
                </c:pt>
                <c:pt idx="466">
                  <c:v>44833.388464479169</c:v>
                </c:pt>
                <c:pt idx="467">
                  <c:v>44833.388468101854</c:v>
                </c:pt>
                <c:pt idx="468">
                  <c:v>44833.388471689817</c:v>
                </c:pt>
                <c:pt idx="469">
                  <c:v>44833.388475277781</c:v>
                </c:pt>
                <c:pt idx="470">
                  <c:v>44833.388478761575</c:v>
                </c:pt>
                <c:pt idx="471">
                  <c:v>44833.38848238426</c:v>
                </c:pt>
                <c:pt idx="472">
                  <c:v>44833.388485972224</c:v>
                </c:pt>
                <c:pt idx="473">
                  <c:v>44833.388489571757</c:v>
                </c:pt>
                <c:pt idx="474">
                  <c:v>44833.388493171296</c:v>
                </c:pt>
                <c:pt idx="475">
                  <c:v>44833.38849665509</c:v>
                </c:pt>
                <c:pt idx="476">
                  <c:v>44833.388500243054</c:v>
                </c:pt>
                <c:pt idx="477">
                  <c:v>44833.388503842594</c:v>
                </c:pt>
                <c:pt idx="478">
                  <c:v>44833.388507407406</c:v>
                </c:pt>
                <c:pt idx="479">
                  <c:v>44833.388510891207</c:v>
                </c:pt>
                <c:pt idx="480">
                  <c:v>44833.388514502316</c:v>
                </c:pt>
                <c:pt idx="481">
                  <c:v>44833.388518101849</c:v>
                </c:pt>
                <c:pt idx="482">
                  <c:v>44833.388521666668</c:v>
                </c:pt>
                <c:pt idx="483">
                  <c:v>44833.388525150462</c:v>
                </c:pt>
                <c:pt idx="484">
                  <c:v>44833.388528726849</c:v>
                </c:pt>
                <c:pt idx="485">
                  <c:v>44833.388532210651</c:v>
                </c:pt>
                <c:pt idx="486">
                  <c:v>44833.388535798615</c:v>
                </c:pt>
                <c:pt idx="487">
                  <c:v>44833.388539398147</c:v>
                </c:pt>
                <c:pt idx="488">
                  <c:v>44833.388542986111</c:v>
                </c:pt>
                <c:pt idx="489">
                  <c:v>44833.388546562499</c:v>
                </c:pt>
                <c:pt idx="490">
                  <c:v>44833.388550138887</c:v>
                </c:pt>
                <c:pt idx="491">
                  <c:v>44833.388553726851</c:v>
                </c:pt>
                <c:pt idx="492">
                  <c:v>44833.388557210645</c:v>
                </c:pt>
                <c:pt idx="493">
                  <c:v>44833.388560821761</c:v>
                </c:pt>
                <c:pt idx="494">
                  <c:v>44833.388564305555</c:v>
                </c:pt>
                <c:pt idx="495">
                  <c:v>44833.388567893518</c:v>
                </c:pt>
                <c:pt idx="496">
                  <c:v>44833.38857145833</c:v>
                </c:pt>
                <c:pt idx="497">
                  <c:v>44833.388574942132</c:v>
                </c:pt>
                <c:pt idx="498">
                  <c:v>44833.388578530095</c:v>
                </c:pt>
                <c:pt idx="499">
                  <c:v>44833.38858215278</c:v>
                </c:pt>
                <c:pt idx="500">
                  <c:v>44833.388585740744</c:v>
                </c:pt>
                <c:pt idx="501">
                  <c:v>44833.388589317132</c:v>
                </c:pt>
                <c:pt idx="502">
                  <c:v>44833.388592905096</c:v>
                </c:pt>
                <c:pt idx="503">
                  <c:v>44833.388596516204</c:v>
                </c:pt>
                <c:pt idx="504">
                  <c:v>44833.388600115744</c:v>
                </c:pt>
                <c:pt idx="505">
                  <c:v>44833.388603657404</c:v>
                </c:pt>
                <c:pt idx="506">
                  <c:v>44833.388607233799</c:v>
                </c:pt>
                <c:pt idx="507">
                  <c:v>44833.388610810187</c:v>
                </c:pt>
                <c:pt idx="508">
                  <c:v>44833.388614398151</c:v>
                </c:pt>
                <c:pt idx="509">
                  <c:v>44833.388617974539</c:v>
                </c:pt>
                <c:pt idx="510">
                  <c:v>44833.388621585647</c:v>
                </c:pt>
                <c:pt idx="511">
                  <c:v>44833.388625173611</c:v>
                </c:pt>
                <c:pt idx="512">
                  <c:v>44833.388628749999</c:v>
                </c:pt>
                <c:pt idx="513">
                  <c:v>44833.388632303242</c:v>
                </c:pt>
                <c:pt idx="514">
                  <c:v>44833.38863587963</c:v>
                </c:pt>
                <c:pt idx="515">
                  <c:v>44833.388639363424</c:v>
                </c:pt>
                <c:pt idx="516">
                  <c:v>44833.388642951388</c:v>
                </c:pt>
                <c:pt idx="517">
                  <c:v>44833.388646539352</c:v>
                </c:pt>
                <c:pt idx="518">
                  <c:v>44833.388650127315</c:v>
                </c:pt>
                <c:pt idx="519">
                  <c:v>44833.388653738424</c:v>
                </c:pt>
                <c:pt idx="520">
                  <c:v>44833.388657326388</c:v>
                </c:pt>
                <c:pt idx="521">
                  <c:v>44833.388660914352</c:v>
                </c:pt>
                <c:pt idx="522">
                  <c:v>44833.388664479164</c:v>
                </c:pt>
                <c:pt idx="523">
                  <c:v>44833.388668067128</c:v>
                </c:pt>
                <c:pt idx="524">
                  <c:v>44833.388671666668</c:v>
                </c:pt>
                <c:pt idx="525">
                  <c:v>44833.388675254631</c:v>
                </c:pt>
                <c:pt idx="526">
                  <c:v>44833.388678819443</c:v>
                </c:pt>
                <c:pt idx="527">
                  <c:v>44833.388682407407</c:v>
                </c:pt>
                <c:pt idx="528">
                  <c:v>44833.388685995371</c:v>
                </c:pt>
                <c:pt idx="529">
                  <c:v>44833.388689571759</c:v>
                </c:pt>
                <c:pt idx="530">
                  <c:v>44833.388693171299</c:v>
                </c:pt>
                <c:pt idx="531">
                  <c:v>44833.38869673611</c:v>
                </c:pt>
                <c:pt idx="532">
                  <c:v>44833.388700324074</c:v>
                </c:pt>
                <c:pt idx="533">
                  <c:v>44833.388703935183</c:v>
                </c:pt>
                <c:pt idx="534">
                  <c:v>44833.388707523147</c:v>
                </c:pt>
                <c:pt idx="535">
                  <c:v>44833.388711111111</c:v>
                </c:pt>
                <c:pt idx="536">
                  <c:v>44833.388714722219</c:v>
                </c:pt>
                <c:pt idx="537">
                  <c:v>44833.388718206021</c:v>
                </c:pt>
                <c:pt idx="538">
                  <c:v>44833.388721770832</c:v>
                </c:pt>
                <c:pt idx="539">
                  <c:v>44833.388725358796</c:v>
                </c:pt>
                <c:pt idx="540">
                  <c:v>44833.38872884259</c:v>
                </c:pt>
                <c:pt idx="541">
                  <c:v>44833.388732430554</c:v>
                </c:pt>
                <c:pt idx="542">
                  <c:v>44833.388736018518</c:v>
                </c:pt>
                <c:pt idx="543">
                  <c:v>44833.388739571761</c:v>
                </c:pt>
                <c:pt idx="544">
                  <c:v>44833.388743171294</c:v>
                </c:pt>
                <c:pt idx="545">
                  <c:v>44833.388746759258</c:v>
                </c:pt>
                <c:pt idx="546">
                  <c:v>44833.388750324077</c:v>
                </c:pt>
                <c:pt idx="547">
                  <c:v>44833.388753912041</c:v>
                </c:pt>
                <c:pt idx="548">
                  <c:v>44833.388757488428</c:v>
                </c:pt>
                <c:pt idx="549">
                  <c:v>44833.388761064816</c:v>
                </c:pt>
                <c:pt idx="550">
                  <c:v>44833.388764641204</c:v>
                </c:pt>
                <c:pt idx="551">
                  <c:v>44833.388768229168</c:v>
                </c:pt>
                <c:pt idx="552">
                  <c:v>44833.38877179398</c:v>
                </c:pt>
                <c:pt idx="553">
                  <c:v>44833.38877539352</c:v>
                </c:pt>
                <c:pt idx="554">
                  <c:v>44833.38877888889</c:v>
                </c:pt>
                <c:pt idx="555">
                  <c:v>44833.388782488422</c:v>
                </c:pt>
                <c:pt idx="556">
                  <c:v>44833.388786053241</c:v>
                </c:pt>
                <c:pt idx="557">
                  <c:v>44833.388789618053</c:v>
                </c:pt>
                <c:pt idx="558">
                  <c:v>44833.388793101854</c:v>
                </c:pt>
                <c:pt idx="559">
                  <c:v>44833.388796666666</c:v>
                </c:pt>
                <c:pt idx="560">
                  <c:v>44833.38880015046</c:v>
                </c:pt>
                <c:pt idx="561">
                  <c:v>44833.388803715279</c:v>
                </c:pt>
                <c:pt idx="562">
                  <c:v>44833.388807291667</c:v>
                </c:pt>
                <c:pt idx="563">
                  <c:v>44833.388810787037</c:v>
                </c:pt>
                <c:pt idx="564">
                  <c:v>44833.388814398146</c:v>
                </c:pt>
                <c:pt idx="565">
                  <c:v>44833.388817962965</c:v>
                </c:pt>
                <c:pt idx="566">
                  <c:v>44833.388821446759</c:v>
                </c:pt>
                <c:pt idx="567">
                  <c:v>44833.388825023147</c:v>
                </c:pt>
                <c:pt idx="568">
                  <c:v>44833.388828611111</c:v>
                </c:pt>
                <c:pt idx="569">
                  <c:v>44833.388832187498</c:v>
                </c:pt>
                <c:pt idx="570">
                  <c:v>44833.388835763886</c:v>
                </c:pt>
                <c:pt idx="571">
                  <c:v>44833.388839247687</c:v>
                </c:pt>
                <c:pt idx="572">
                  <c:v>44833.388842800923</c:v>
                </c:pt>
                <c:pt idx="573">
                  <c:v>44833.388846400463</c:v>
                </c:pt>
                <c:pt idx="574">
                  <c:v>44833.388849976851</c:v>
                </c:pt>
                <c:pt idx="575">
                  <c:v>44833.388853564815</c:v>
                </c:pt>
                <c:pt idx="576">
                  <c:v>44833.388857048609</c:v>
                </c:pt>
                <c:pt idx="577">
                  <c:v>44833.388860636573</c:v>
                </c:pt>
                <c:pt idx="578">
                  <c:v>44833.38886421296</c:v>
                </c:pt>
                <c:pt idx="579">
                  <c:v>44833.388867789348</c:v>
                </c:pt>
                <c:pt idx="580">
                  <c:v>44833.38887127315</c:v>
                </c:pt>
                <c:pt idx="581">
                  <c:v>44833.388874837961</c:v>
                </c:pt>
                <c:pt idx="582">
                  <c:v>44833.388878437501</c:v>
                </c:pt>
                <c:pt idx="583">
                  <c:v>44833.388881932871</c:v>
                </c:pt>
                <c:pt idx="584">
                  <c:v>44833.388885532404</c:v>
                </c:pt>
                <c:pt idx="585">
                  <c:v>44833.388889108799</c:v>
                </c:pt>
                <c:pt idx="586">
                  <c:v>44833.388892604169</c:v>
                </c:pt>
                <c:pt idx="587">
                  <c:v>44833.388896168981</c:v>
                </c:pt>
                <c:pt idx="588">
                  <c:v>44833.388899791666</c:v>
                </c:pt>
                <c:pt idx="589">
                  <c:v>44833.388903368053</c:v>
                </c:pt>
                <c:pt idx="590">
                  <c:v>44833.388906863423</c:v>
                </c:pt>
                <c:pt idx="591">
                  <c:v>44833.388910451387</c:v>
                </c:pt>
                <c:pt idx="592">
                  <c:v>44833.388914050927</c:v>
                </c:pt>
                <c:pt idx="593">
                  <c:v>44833.38891765046</c:v>
                </c:pt>
                <c:pt idx="594">
                  <c:v>44833.388921238424</c:v>
                </c:pt>
                <c:pt idx="595">
                  <c:v>44833.388924803243</c:v>
                </c:pt>
                <c:pt idx="596">
                  <c:v>44833.388928391207</c:v>
                </c:pt>
                <c:pt idx="597">
                  <c:v>44833.388931990739</c:v>
                </c:pt>
                <c:pt idx="598">
                  <c:v>44833.388935474541</c:v>
                </c:pt>
                <c:pt idx="599">
                  <c:v>44833.388939050928</c:v>
                </c:pt>
                <c:pt idx="600">
                  <c:v>44833.388942534722</c:v>
                </c:pt>
                <c:pt idx="601">
                  <c:v>44833.38894611111</c:v>
                </c:pt>
                <c:pt idx="602">
                  <c:v>44833.388949699074</c:v>
                </c:pt>
                <c:pt idx="603">
                  <c:v>44833.388953287038</c:v>
                </c:pt>
                <c:pt idx="604">
                  <c:v>44833.388956909723</c:v>
                </c:pt>
                <c:pt idx="605">
                  <c:v>44833.388960462966</c:v>
                </c:pt>
                <c:pt idx="606">
                  <c:v>44833.388964074074</c:v>
                </c:pt>
                <c:pt idx="607">
                  <c:v>44833.388967638886</c:v>
                </c:pt>
                <c:pt idx="608">
                  <c:v>44833.38897122685</c:v>
                </c:pt>
                <c:pt idx="609">
                  <c:v>44833.388974780093</c:v>
                </c:pt>
                <c:pt idx="610">
                  <c:v>44833.388978333336</c:v>
                </c:pt>
                <c:pt idx="611">
                  <c:v>44833.388981828706</c:v>
                </c:pt>
                <c:pt idx="612">
                  <c:v>44833.388985428239</c:v>
                </c:pt>
                <c:pt idx="613">
                  <c:v>44833.388988993058</c:v>
                </c:pt>
                <c:pt idx="614">
                  <c:v>44833.388992604167</c:v>
                </c:pt>
                <c:pt idx="615">
                  <c:v>44833.388996180554</c:v>
                </c:pt>
                <c:pt idx="616">
                  <c:v>44833.388999768518</c:v>
                </c:pt>
                <c:pt idx="617">
                  <c:v>44833.389003356482</c:v>
                </c:pt>
                <c:pt idx="618">
                  <c:v>44833.389006921294</c:v>
                </c:pt>
                <c:pt idx="619">
                  <c:v>44833.389010509258</c:v>
                </c:pt>
                <c:pt idx="620">
                  <c:v>44833.389014108798</c:v>
                </c:pt>
                <c:pt idx="621">
                  <c:v>44833.389017604168</c:v>
                </c:pt>
                <c:pt idx="622">
                  <c:v>44833.389021192132</c:v>
                </c:pt>
                <c:pt idx="623">
                  <c:v>44833.389024780095</c:v>
                </c:pt>
                <c:pt idx="624">
                  <c:v>44833.389028263889</c:v>
                </c:pt>
                <c:pt idx="625">
                  <c:v>44833.389031874998</c:v>
                </c:pt>
                <c:pt idx="626">
                  <c:v>44833.389035451386</c:v>
                </c:pt>
                <c:pt idx="627">
                  <c:v>44833.389039016205</c:v>
                </c:pt>
                <c:pt idx="628">
                  <c:v>44833.389042592593</c:v>
                </c:pt>
                <c:pt idx="629">
                  <c:v>44833.389046192133</c:v>
                </c:pt>
                <c:pt idx="630">
                  <c:v>44833.389049780089</c:v>
                </c:pt>
                <c:pt idx="631">
                  <c:v>44833.389053391205</c:v>
                </c:pt>
                <c:pt idx="632">
                  <c:v>44833.389056944441</c:v>
                </c:pt>
                <c:pt idx="633">
                  <c:v>44833.389060451387</c:v>
                </c:pt>
                <c:pt idx="634">
                  <c:v>44833.389064027775</c:v>
                </c:pt>
                <c:pt idx="635">
                  <c:v>44833.389067511576</c:v>
                </c:pt>
                <c:pt idx="636">
                  <c:v>44833.389071076388</c:v>
                </c:pt>
                <c:pt idx="637">
                  <c:v>44833.389074652776</c:v>
                </c:pt>
                <c:pt idx="638">
                  <c:v>44833.389078229164</c:v>
                </c:pt>
                <c:pt idx="639">
                  <c:v>44833.389081805559</c:v>
                </c:pt>
                <c:pt idx="640">
                  <c:v>44833.389085381947</c:v>
                </c:pt>
                <c:pt idx="641">
                  <c:v>44833.389088993055</c:v>
                </c:pt>
                <c:pt idx="642">
                  <c:v>44833.389092569443</c:v>
                </c:pt>
                <c:pt idx="643">
                  <c:v>44833.389096157407</c:v>
                </c:pt>
                <c:pt idx="644">
                  <c:v>44833.389099641201</c:v>
                </c:pt>
                <c:pt idx="645">
                  <c:v>44833.38910320602</c:v>
                </c:pt>
                <c:pt idx="646">
                  <c:v>44833.389106759256</c:v>
                </c:pt>
                <c:pt idx="647">
                  <c:v>44833.389110254633</c:v>
                </c:pt>
                <c:pt idx="648">
                  <c:v>44833.389113819445</c:v>
                </c:pt>
                <c:pt idx="649">
                  <c:v>44833.389117407409</c:v>
                </c:pt>
                <c:pt idx="650">
                  <c:v>44833.389120983797</c:v>
                </c:pt>
                <c:pt idx="651">
                  <c:v>44833.389124548608</c:v>
                </c:pt>
                <c:pt idx="652">
                  <c:v>44833.389128043978</c:v>
                </c:pt>
                <c:pt idx="653">
                  <c:v>44833.389131666663</c:v>
                </c:pt>
                <c:pt idx="654">
                  <c:v>44833.389135231482</c:v>
                </c:pt>
                <c:pt idx="655">
                  <c:v>44833.389138726852</c:v>
                </c:pt>
                <c:pt idx="656">
                  <c:v>44833.38914230324</c:v>
                </c:pt>
                <c:pt idx="657">
                  <c:v>44833.389145868059</c:v>
                </c:pt>
                <c:pt idx="658">
                  <c:v>44833.389149490744</c:v>
                </c:pt>
                <c:pt idx="659">
                  <c:v>44833.3891530787</c:v>
                </c:pt>
                <c:pt idx="660">
                  <c:v>44833.389156666664</c:v>
                </c:pt>
                <c:pt idx="661">
                  <c:v>44833.389160266204</c:v>
                </c:pt>
                <c:pt idx="662">
                  <c:v>44833.389163865744</c:v>
                </c:pt>
                <c:pt idx="663">
                  <c:v>44833.389167349538</c:v>
                </c:pt>
                <c:pt idx="664">
                  <c:v>44833.389170925926</c:v>
                </c:pt>
                <c:pt idx="665">
                  <c:v>44833.38917451389</c:v>
                </c:pt>
                <c:pt idx="666">
                  <c:v>44833.389178090278</c:v>
                </c:pt>
                <c:pt idx="667">
                  <c:v>44833.389181574072</c:v>
                </c:pt>
                <c:pt idx="668">
                  <c:v>44833.389185138891</c:v>
                </c:pt>
                <c:pt idx="669">
                  <c:v>44833.389188703703</c:v>
                </c:pt>
                <c:pt idx="670">
                  <c:v>44833.389192187497</c:v>
                </c:pt>
                <c:pt idx="671">
                  <c:v>44833.389195787036</c:v>
                </c:pt>
                <c:pt idx="672">
                  <c:v>44833.389199375</c:v>
                </c:pt>
                <c:pt idx="673">
                  <c:v>44833.389202962964</c:v>
                </c:pt>
                <c:pt idx="674">
                  <c:v>44833.389206446758</c:v>
                </c:pt>
                <c:pt idx="675">
                  <c:v>44833.389209930552</c:v>
                </c:pt>
                <c:pt idx="676">
                  <c:v>44833.389213506947</c:v>
                </c:pt>
                <c:pt idx="677">
                  <c:v>44833.38921710648</c:v>
                </c:pt>
                <c:pt idx="678">
                  <c:v>44833.389220590281</c:v>
                </c:pt>
                <c:pt idx="679">
                  <c:v>44833.389224074075</c:v>
                </c:pt>
                <c:pt idx="680">
                  <c:v>44833.389227662039</c:v>
                </c:pt>
                <c:pt idx="681">
                  <c:v>44833.389231250003</c:v>
                </c:pt>
                <c:pt idx="682">
                  <c:v>44833.38923483796</c:v>
                </c:pt>
                <c:pt idx="683">
                  <c:v>44833.389238437499</c:v>
                </c:pt>
                <c:pt idx="684">
                  <c:v>44833.38924196759</c:v>
                </c:pt>
                <c:pt idx="685">
                  <c:v>44833.389245578706</c:v>
                </c:pt>
                <c:pt idx="686">
                  <c:v>44833.3892490625</c:v>
                </c:pt>
                <c:pt idx="687">
                  <c:v>44833.389252650464</c:v>
                </c:pt>
                <c:pt idx="688">
                  <c:v>44833.389256249997</c:v>
                </c:pt>
                <c:pt idx="689">
                  <c:v>44833.38925980324</c:v>
                </c:pt>
                <c:pt idx="690">
                  <c:v>44833.389263379628</c:v>
                </c:pt>
                <c:pt idx="691">
                  <c:v>44833.389266956015</c:v>
                </c:pt>
                <c:pt idx="692">
                  <c:v>44833.389270439817</c:v>
                </c:pt>
                <c:pt idx="693">
                  <c:v>44833.389274016205</c:v>
                </c:pt>
                <c:pt idx="694">
                  <c:v>44833.389277615737</c:v>
                </c:pt>
                <c:pt idx="695">
                  <c:v>44833.389281111115</c:v>
                </c:pt>
                <c:pt idx="696">
                  <c:v>44833.389284710647</c:v>
                </c:pt>
                <c:pt idx="697">
                  <c:v>44833.389288298611</c:v>
                </c:pt>
                <c:pt idx="698">
                  <c:v>44833.389291921296</c:v>
                </c:pt>
                <c:pt idx="699">
                  <c:v>44833.389295520836</c:v>
                </c:pt>
                <c:pt idx="700">
                  <c:v>44833.3892991088</c:v>
                </c:pt>
                <c:pt idx="701">
                  <c:v>44833.389302731484</c:v>
                </c:pt>
                <c:pt idx="702">
                  <c:v>44833.389306319441</c:v>
                </c:pt>
                <c:pt idx="703">
                  <c:v>44833.389309803242</c:v>
                </c:pt>
                <c:pt idx="704">
                  <c:v>44833.389313391206</c:v>
                </c:pt>
                <c:pt idx="705">
                  <c:v>44833.389316990739</c:v>
                </c:pt>
                <c:pt idx="706">
                  <c:v>44833.38932047454</c:v>
                </c:pt>
                <c:pt idx="707">
                  <c:v>44833.389323958334</c:v>
                </c:pt>
                <c:pt idx="708">
                  <c:v>44833.389327546298</c:v>
                </c:pt>
                <c:pt idx="709">
                  <c:v>44833.389331122686</c:v>
                </c:pt>
                <c:pt idx="710">
                  <c:v>44833.38933471065</c:v>
                </c:pt>
                <c:pt idx="711">
                  <c:v>44833.389338333334</c:v>
                </c:pt>
                <c:pt idx="712">
                  <c:v>44833.389341898146</c:v>
                </c:pt>
                <c:pt idx="713">
                  <c:v>44833.389345381947</c:v>
                </c:pt>
                <c:pt idx="714">
                  <c:v>44833.389348969904</c:v>
                </c:pt>
                <c:pt idx="715">
                  <c:v>44833.389352557868</c:v>
                </c:pt>
                <c:pt idx="716">
                  <c:v>44833.389356041669</c:v>
                </c:pt>
                <c:pt idx="717">
                  <c:v>44833.389359641202</c:v>
                </c:pt>
                <c:pt idx="718">
                  <c:v>44833.389363240742</c:v>
                </c:pt>
                <c:pt idx="719">
                  <c:v>44833.389366828706</c:v>
                </c:pt>
                <c:pt idx="720">
                  <c:v>44833.3893703125</c:v>
                </c:pt>
                <c:pt idx="721">
                  <c:v>44833.389373912039</c:v>
                </c:pt>
                <c:pt idx="722">
                  <c:v>44833.389377395833</c:v>
                </c:pt>
                <c:pt idx="723">
                  <c:v>44833.389380995373</c:v>
                </c:pt>
                <c:pt idx="724">
                  <c:v>44833.389384479167</c:v>
                </c:pt>
                <c:pt idx="725">
                  <c:v>44833.389388067131</c:v>
                </c:pt>
                <c:pt idx="726">
                  <c:v>44833.389391643519</c:v>
                </c:pt>
                <c:pt idx="727">
                  <c:v>44833.389395243059</c:v>
                </c:pt>
                <c:pt idx="728">
                  <c:v>44833.389398842592</c:v>
                </c:pt>
                <c:pt idx="729">
                  <c:v>44833.389402430555</c:v>
                </c:pt>
                <c:pt idx="730">
                  <c:v>44833.389405914349</c:v>
                </c:pt>
                <c:pt idx="731">
                  <c:v>44833.389409537034</c:v>
                </c:pt>
                <c:pt idx="732">
                  <c:v>44833.389413136574</c:v>
                </c:pt>
                <c:pt idx="733">
                  <c:v>44833.389416724538</c:v>
                </c:pt>
                <c:pt idx="734">
                  <c:v>44833.389420347223</c:v>
                </c:pt>
                <c:pt idx="735">
                  <c:v>44833.389423935187</c:v>
                </c:pt>
                <c:pt idx="736">
                  <c:v>44833.389427418981</c:v>
                </c:pt>
                <c:pt idx="737">
                  <c:v>44833.389431006945</c:v>
                </c:pt>
                <c:pt idx="738">
                  <c:v>44833.389434629629</c:v>
                </c:pt>
                <c:pt idx="739">
                  <c:v>44833.389438217593</c:v>
                </c:pt>
                <c:pt idx="740">
                  <c:v>44833.389441817133</c:v>
                </c:pt>
                <c:pt idx="741">
                  <c:v>44833.389445428242</c:v>
                </c:pt>
                <c:pt idx="742">
                  <c:v>44833.389448912036</c:v>
                </c:pt>
                <c:pt idx="743">
                  <c:v>44833.389452488424</c:v>
                </c:pt>
                <c:pt idx="744">
                  <c:v>44833.389455983794</c:v>
                </c:pt>
                <c:pt idx="745">
                  <c:v>44833.389459571757</c:v>
                </c:pt>
                <c:pt idx="746">
                  <c:v>44833.389463171297</c:v>
                </c:pt>
                <c:pt idx="747">
                  <c:v>44833.389466782406</c:v>
                </c:pt>
                <c:pt idx="748">
                  <c:v>44833.389470381946</c:v>
                </c:pt>
                <c:pt idx="749">
                  <c:v>44833.389473993055</c:v>
                </c:pt>
                <c:pt idx="750">
                  <c:v>44833.389477592595</c:v>
                </c:pt>
                <c:pt idx="751">
                  <c:v>44833.389481168982</c:v>
                </c:pt>
                <c:pt idx="752">
                  <c:v>44833.389484652776</c:v>
                </c:pt>
                <c:pt idx="753">
                  <c:v>44833.389488275461</c:v>
                </c:pt>
                <c:pt idx="754">
                  <c:v>44833.389491875001</c:v>
                </c:pt>
                <c:pt idx="755">
                  <c:v>44833.389495462965</c:v>
                </c:pt>
                <c:pt idx="756">
                  <c:v>44833.38949908565</c:v>
                </c:pt>
                <c:pt idx="757">
                  <c:v>44833.389502673614</c:v>
                </c:pt>
                <c:pt idx="758">
                  <c:v>44833.389506157408</c:v>
                </c:pt>
                <c:pt idx="759">
                  <c:v>44833.389509745371</c:v>
                </c:pt>
                <c:pt idx="760">
                  <c:v>44833.389513368056</c:v>
                </c:pt>
                <c:pt idx="761">
                  <c:v>44833.38951695602</c:v>
                </c:pt>
                <c:pt idx="762">
                  <c:v>44833.389520543984</c:v>
                </c:pt>
                <c:pt idx="763">
                  <c:v>44833.389524027778</c:v>
                </c:pt>
                <c:pt idx="764">
                  <c:v>44833.389527638887</c:v>
                </c:pt>
                <c:pt idx="765">
                  <c:v>44833.389531122688</c:v>
                </c:pt>
                <c:pt idx="766">
                  <c:v>44833.389534710645</c:v>
                </c:pt>
                <c:pt idx="767">
                  <c:v>44833.389538310184</c:v>
                </c:pt>
                <c:pt idx="768">
                  <c:v>44833.389541921293</c:v>
                </c:pt>
                <c:pt idx="769">
                  <c:v>44833.389545520833</c:v>
                </c:pt>
                <c:pt idx="770">
                  <c:v>44833.389549108797</c:v>
                </c:pt>
                <c:pt idx="771">
                  <c:v>44833.389552719906</c:v>
                </c:pt>
                <c:pt idx="772">
                  <c:v>44833.389556203707</c:v>
                </c:pt>
                <c:pt idx="773">
                  <c:v>44833.389559791663</c:v>
                </c:pt>
                <c:pt idx="774">
                  <c:v>44833.389563379627</c:v>
                </c:pt>
                <c:pt idx="775">
                  <c:v>44833.389566979167</c:v>
                </c:pt>
                <c:pt idx="776">
                  <c:v>44833.389570462961</c:v>
                </c:pt>
                <c:pt idx="777">
                  <c:v>44833.389574074077</c:v>
                </c:pt>
                <c:pt idx="778">
                  <c:v>44833.389577557871</c:v>
                </c:pt>
                <c:pt idx="779">
                  <c:v>44833.389581145835</c:v>
                </c:pt>
                <c:pt idx="780">
                  <c:v>44833.389584756944</c:v>
                </c:pt>
                <c:pt idx="781">
                  <c:v>44833.389588356484</c:v>
                </c:pt>
                <c:pt idx="782">
                  <c:v>44833.389591944448</c:v>
                </c:pt>
                <c:pt idx="783">
                  <c:v>44833.389595567132</c:v>
                </c:pt>
                <c:pt idx="784">
                  <c:v>44833.389599166665</c:v>
                </c:pt>
                <c:pt idx="785">
                  <c:v>44833.389602754629</c:v>
                </c:pt>
                <c:pt idx="786">
                  <c:v>44833.389606365738</c:v>
                </c:pt>
                <c:pt idx="787">
                  <c:v>44833.389609849539</c:v>
                </c:pt>
                <c:pt idx="788">
                  <c:v>44833.389613449071</c:v>
                </c:pt>
                <c:pt idx="789">
                  <c:v>44833.389617013891</c:v>
                </c:pt>
                <c:pt idx="790">
                  <c:v>44833.389620601854</c:v>
                </c:pt>
                <c:pt idx="791">
                  <c:v>44833.389624201387</c:v>
                </c:pt>
                <c:pt idx="792">
                  <c:v>44833.389627800927</c:v>
                </c:pt>
                <c:pt idx="793">
                  <c:v>44833.389631284721</c:v>
                </c:pt>
                <c:pt idx="794">
                  <c:v>44833.389634768515</c:v>
                </c:pt>
                <c:pt idx="795">
                  <c:v>44833.389638356479</c:v>
                </c:pt>
                <c:pt idx="796">
                  <c:v>44833.389641979164</c:v>
                </c:pt>
                <c:pt idx="797">
                  <c:v>44833.389645578703</c:v>
                </c:pt>
                <c:pt idx="798">
                  <c:v>44833.389649166667</c:v>
                </c:pt>
                <c:pt idx="799">
                  <c:v>44833.389652789352</c:v>
                </c:pt>
                <c:pt idx="800">
                  <c:v>44833.389656354164</c:v>
                </c:pt>
                <c:pt idx="801">
                  <c:v>44833.389659953704</c:v>
                </c:pt>
                <c:pt idx="802">
                  <c:v>44833.389663541668</c:v>
                </c:pt>
                <c:pt idx="803">
                  <c:v>44833.389667164352</c:v>
                </c:pt>
                <c:pt idx="804">
                  <c:v>44833.389670752316</c:v>
                </c:pt>
                <c:pt idx="805">
                  <c:v>44833.38967423611</c:v>
                </c:pt>
                <c:pt idx="806">
                  <c:v>44833.389677824074</c:v>
                </c:pt>
                <c:pt idx="807">
                  <c:v>44833.389681423614</c:v>
                </c:pt>
                <c:pt idx="808">
                  <c:v>44833.389684918984</c:v>
                </c:pt>
                <c:pt idx="809">
                  <c:v>44833.389688518517</c:v>
                </c:pt>
                <c:pt idx="810">
                  <c:v>44833.389692094905</c:v>
                </c:pt>
                <c:pt idx="811">
                  <c:v>44833.389695578706</c:v>
                </c:pt>
                <c:pt idx="812">
                  <c:v>44833.389699189815</c:v>
                </c:pt>
                <c:pt idx="813">
                  <c:v>44833.389702777778</c:v>
                </c:pt>
                <c:pt idx="814">
                  <c:v>44833.389706365742</c:v>
                </c:pt>
                <c:pt idx="815">
                  <c:v>44833.389709953706</c:v>
                </c:pt>
                <c:pt idx="816">
                  <c:v>44833.389713553239</c:v>
                </c:pt>
                <c:pt idx="817">
                  <c:v>44833.389717048609</c:v>
                </c:pt>
                <c:pt idx="818">
                  <c:v>44833.389720648149</c:v>
                </c:pt>
                <c:pt idx="819">
                  <c:v>44833.389724236113</c:v>
                </c:pt>
                <c:pt idx="820">
                  <c:v>44833.389727847221</c:v>
                </c:pt>
                <c:pt idx="821">
                  <c:v>44833.389731446761</c:v>
                </c:pt>
                <c:pt idx="822">
                  <c:v>44833.389735034725</c:v>
                </c:pt>
                <c:pt idx="823">
                  <c:v>44833.389738518519</c:v>
                </c:pt>
                <c:pt idx="824">
                  <c:v>44833.389742141204</c:v>
                </c:pt>
                <c:pt idx="825">
                  <c:v>44833.389745729168</c:v>
                </c:pt>
                <c:pt idx="826">
                  <c:v>44833.389749317132</c:v>
                </c:pt>
                <c:pt idx="827">
                  <c:v>44833.389752800926</c:v>
                </c:pt>
                <c:pt idx="828">
                  <c:v>44833.389756412034</c:v>
                </c:pt>
                <c:pt idx="829">
                  <c:v>44833.389759895836</c:v>
                </c:pt>
                <c:pt idx="830">
                  <c:v>44833.389763483799</c:v>
                </c:pt>
                <c:pt idx="831">
                  <c:v>44833.389767071756</c:v>
                </c:pt>
                <c:pt idx="832">
                  <c:v>44833.389770671296</c:v>
                </c:pt>
                <c:pt idx="833">
                  <c:v>44833.389774166666</c:v>
                </c:pt>
                <c:pt idx="834">
                  <c:v>44833.389777766206</c:v>
                </c:pt>
                <c:pt idx="835">
                  <c:v>44833.38978135417</c:v>
                </c:pt>
                <c:pt idx="836">
                  <c:v>44833.389784953702</c:v>
                </c:pt>
                <c:pt idx="837">
                  <c:v>44833.389788553242</c:v>
                </c:pt>
                <c:pt idx="838">
                  <c:v>44833.389792037036</c:v>
                </c:pt>
                <c:pt idx="839">
                  <c:v>44833.389795613424</c:v>
                </c:pt>
                <c:pt idx="840">
                  <c:v>44833.389799201388</c:v>
                </c:pt>
                <c:pt idx="841">
                  <c:v>44833.389802800928</c:v>
                </c:pt>
                <c:pt idx="842">
                  <c:v>44833.389806412037</c:v>
                </c:pt>
                <c:pt idx="843">
                  <c:v>44833.389809895831</c:v>
                </c:pt>
                <c:pt idx="844">
                  <c:v>44833.389813483795</c:v>
                </c:pt>
                <c:pt idx="845">
                  <c:v>44833.389816967596</c:v>
                </c:pt>
                <c:pt idx="846">
                  <c:v>44833.389820578705</c:v>
                </c:pt>
                <c:pt idx="847">
                  <c:v>44833.389824178237</c:v>
                </c:pt>
                <c:pt idx="848">
                  <c:v>44833.389827766201</c:v>
                </c:pt>
                <c:pt idx="849">
                  <c:v>44833.389831377317</c:v>
                </c:pt>
                <c:pt idx="850">
                  <c:v>44833.389834861111</c:v>
                </c:pt>
                <c:pt idx="851">
                  <c:v>44833.389838460651</c:v>
                </c:pt>
                <c:pt idx="852">
                  <c:v>44833.389842048608</c:v>
                </c:pt>
                <c:pt idx="853">
                  <c:v>44833.389845659724</c:v>
                </c:pt>
                <c:pt idx="854">
                  <c:v>44833.389849143517</c:v>
                </c:pt>
                <c:pt idx="855">
                  <c:v>44833.389852743057</c:v>
                </c:pt>
                <c:pt idx="856">
                  <c:v>44833.389856331021</c:v>
                </c:pt>
                <c:pt idx="857">
                  <c:v>44833.38985994213</c:v>
                </c:pt>
                <c:pt idx="858">
                  <c:v>44833.38986354167</c:v>
                </c:pt>
                <c:pt idx="859">
                  <c:v>44833.389867129627</c:v>
                </c:pt>
                <c:pt idx="860">
                  <c:v>44833.389870752311</c:v>
                </c:pt>
                <c:pt idx="861">
                  <c:v>44833.389874351851</c:v>
                </c:pt>
                <c:pt idx="862">
                  <c:v>44833.38987791667</c:v>
                </c:pt>
                <c:pt idx="863">
                  <c:v>44833.389881400464</c:v>
                </c:pt>
                <c:pt idx="864">
                  <c:v>44833.389884884258</c:v>
                </c:pt>
                <c:pt idx="865">
                  <c:v>44833.389888506943</c:v>
                </c:pt>
                <c:pt idx="866">
                  <c:v>44833.389892094907</c:v>
                </c:pt>
                <c:pt idx="867">
                  <c:v>44833.389895578701</c:v>
                </c:pt>
                <c:pt idx="868">
                  <c:v>44833.389899166665</c:v>
                </c:pt>
                <c:pt idx="869">
                  <c:v>44833.389902777781</c:v>
                </c:pt>
                <c:pt idx="870">
                  <c:v>44833.389906261575</c:v>
                </c:pt>
                <c:pt idx="871">
                  <c:v>44833.389909849539</c:v>
                </c:pt>
                <c:pt idx="872">
                  <c:v>44833.389913437502</c:v>
                </c:pt>
                <c:pt idx="873">
                  <c:v>44833.389916921296</c:v>
                </c:pt>
                <c:pt idx="874">
                  <c:v>44833.389920543981</c:v>
                </c:pt>
                <c:pt idx="875">
                  <c:v>44833.389924143521</c:v>
                </c:pt>
                <c:pt idx="876">
                  <c:v>44833.389927708333</c:v>
                </c:pt>
                <c:pt idx="877">
                  <c:v>44833.389931203703</c:v>
                </c:pt>
                <c:pt idx="878">
                  <c:v>44833.389934814812</c:v>
                </c:pt>
                <c:pt idx="879">
                  <c:v>44833.389938414351</c:v>
                </c:pt>
                <c:pt idx="880">
                  <c:v>44833.389942002315</c:v>
                </c:pt>
                <c:pt idx="881">
                  <c:v>44833.389945486109</c:v>
                </c:pt>
                <c:pt idx="882">
                  <c:v>44833.389949097225</c:v>
                </c:pt>
                <c:pt idx="883">
                  <c:v>44833.389952696758</c:v>
                </c:pt>
                <c:pt idx="884">
                  <c:v>44833.389956284722</c:v>
                </c:pt>
                <c:pt idx="885">
                  <c:v>44833.389959907407</c:v>
                </c:pt>
                <c:pt idx="886">
                  <c:v>44833.389963506947</c:v>
                </c:pt>
                <c:pt idx="887">
                  <c:v>44833.38996709491</c:v>
                </c:pt>
                <c:pt idx="888">
                  <c:v>44833.389970706019</c:v>
                </c:pt>
                <c:pt idx="889">
                  <c:v>44833.389974305559</c:v>
                </c:pt>
                <c:pt idx="890">
                  <c:v>44833.389977789353</c:v>
                </c:pt>
                <c:pt idx="891">
                  <c:v>44833.389981377317</c:v>
                </c:pt>
                <c:pt idx="892">
                  <c:v>44833.389984988426</c:v>
                </c:pt>
                <c:pt idx="893">
                  <c:v>44833.389988587965</c:v>
                </c:pt>
                <c:pt idx="894">
                  <c:v>44833.389992175929</c:v>
                </c:pt>
                <c:pt idx="895">
                  <c:v>44833.389995659723</c:v>
                </c:pt>
                <c:pt idx="896">
                  <c:v>44833.389999270832</c:v>
                </c:pt>
                <c:pt idx="897">
                  <c:v>44833.390002870372</c:v>
                </c:pt>
                <c:pt idx="898">
                  <c:v>44833.390006458336</c:v>
                </c:pt>
                <c:pt idx="899">
                  <c:v>44833.390010069445</c:v>
                </c:pt>
                <c:pt idx="900">
                  <c:v>44833.390013680553</c:v>
                </c:pt>
                <c:pt idx="901">
                  <c:v>44833.390017268517</c:v>
                </c:pt>
                <c:pt idx="902">
                  <c:v>44833.390020879633</c:v>
                </c:pt>
                <c:pt idx="903">
                  <c:v>44833.390024479166</c:v>
                </c:pt>
                <c:pt idx="904">
                  <c:v>44833.39002796296</c:v>
                </c:pt>
                <c:pt idx="905">
                  <c:v>44833.390031550924</c:v>
                </c:pt>
                <c:pt idx="906">
                  <c:v>44833.39003516204</c:v>
                </c:pt>
                <c:pt idx="907">
                  <c:v>44833.390038750003</c:v>
                </c:pt>
                <c:pt idx="908">
                  <c:v>44833.390042245373</c:v>
                </c:pt>
                <c:pt idx="909">
                  <c:v>44833.390045821761</c:v>
                </c:pt>
                <c:pt idx="910">
                  <c:v>44833.390049305555</c:v>
                </c:pt>
                <c:pt idx="911">
                  <c:v>44833.390052916664</c:v>
                </c:pt>
                <c:pt idx="912">
                  <c:v>44833.390056516204</c:v>
                </c:pt>
                <c:pt idx="913">
                  <c:v>44833.390059999998</c:v>
                </c:pt>
                <c:pt idx="914">
                  <c:v>44833.390063587962</c:v>
                </c:pt>
                <c:pt idx="915">
                  <c:v>44833.39006719907</c:v>
                </c:pt>
                <c:pt idx="916">
                  <c:v>44833.39007079861</c:v>
                </c:pt>
                <c:pt idx="917">
                  <c:v>44833.390074386574</c:v>
                </c:pt>
                <c:pt idx="918">
                  <c:v>44833.390078009259</c:v>
                </c:pt>
                <c:pt idx="919">
                  <c:v>44833.390081608799</c:v>
                </c:pt>
                <c:pt idx="920">
                  <c:v>44833.390085196763</c:v>
                </c:pt>
                <c:pt idx="921">
                  <c:v>44833.390088819448</c:v>
                </c:pt>
                <c:pt idx="922">
                  <c:v>44833.39009241898</c:v>
                </c:pt>
                <c:pt idx="923">
                  <c:v>44833.390095995368</c:v>
                </c:pt>
                <c:pt idx="924">
                  <c:v>44833.390099479169</c:v>
                </c:pt>
                <c:pt idx="925">
                  <c:v>44833.390103090278</c:v>
                </c:pt>
                <c:pt idx="926">
                  <c:v>44833.390106574072</c:v>
                </c:pt>
                <c:pt idx="927">
                  <c:v>44833.390110162036</c:v>
                </c:pt>
                <c:pt idx="928">
                  <c:v>44833.39011375</c:v>
                </c:pt>
                <c:pt idx="929">
                  <c:v>44833.390117372684</c:v>
                </c:pt>
                <c:pt idx="930">
                  <c:v>44833.390120972224</c:v>
                </c:pt>
                <c:pt idx="931">
                  <c:v>44833.390124560188</c:v>
                </c:pt>
                <c:pt idx="932">
                  <c:v>44833.390128182873</c:v>
                </c:pt>
                <c:pt idx="933">
                  <c:v>44833.390131782406</c:v>
                </c:pt>
                <c:pt idx="934">
                  <c:v>44833.39013537037</c:v>
                </c:pt>
                <c:pt idx="935">
                  <c:v>44833.390138981478</c:v>
                </c:pt>
                <c:pt idx="936">
                  <c:v>44833.390142581018</c:v>
                </c:pt>
                <c:pt idx="937">
                  <c:v>44833.390146168982</c:v>
                </c:pt>
                <c:pt idx="938">
                  <c:v>44833.39014974537</c:v>
                </c:pt>
                <c:pt idx="939">
                  <c:v>44833.390153368055</c:v>
                </c:pt>
                <c:pt idx="940">
                  <c:v>44833.390156967595</c:v>
                </c:pt>
                <c:pt idx="941">
                  <c:v>44833.390160543982</c:v>
                </c:pt>
                <c:pt idx="942">
                  <c:v>44833.390164155091</c:v>
                </c:pt>
                <c:pt idx="943">
                  <c:v>44833.390167638892</c:v>
                </c:pt>
                <c:pt idx="944">
                  <c:v>44833.390171238425</c:v>
                </c:pt>
                <c:pt idx="945">
                  <c:v>44833.390174722219</c:v>
                </c:pt>
                <c:pt idx="946">
                  <c:v>44833.390178310183</c:v>
                </c:pt>
                <c:pt idx="947">
                  <c:v>44833.390181932868</c:v>
                </c:pt>
                <c:pt idx="948">
                  <c:v>44833.390185520831</c:v>
                </c:pt>
                <c:pt idx="949">
                  <c:v>44833.390189097219</c:v>
                </c:pt>
                <c:pt idx="950">
                  <c:v>44833.390192581021</c:v>
                </c:pt>
                <c:pt idx="951">
                  <c:v>44833.390196192129</c:v>
                </c:pt>
                <c:pt idx="952">
                  <c:v>44833.390199675923</c:v>
                </c:pt>
                <c:pt idx="953">
                  <c:v>44833.390203287039</c:v>
                </c:pt>
                <c:pt idx="954">
                  <c:v>44833.390206863427</c:v>
                </c:pt>
                <c:pt idx="955">
                  <c:v>44833.390210347221</c:v>
                </c:pt>
                <c:pt idx="956">
                  <c:v>44833.390213946761</c:v>
                </c:pt>
                <c:pt idx="957">
                  <c:v>44833.390217442131</c:v>
                </c:pt>
                <c:pt idx="958">
                  <c:v>44833.390221030095</c:v>
                </c:pt>
                <c:pt idx="959">
                  <c:v>44833.390224618059</c:v>
                </c:pt>
                <c:pt idx="960">
                  <c:v>44833.390228101853</c:v>
                </c:pt>
                <c:pt idx="961">
                  <c:v>44833.390231712961</c:v>
                </c:pt>
                <c:pt idx="962">
                  <c:v>44833.390235312501</c:v>
                </c:pt>
                <c:pt idx="963">
                  <c:v>44833.390238900465</c:v>
                </c:pt>
                <c:pt idx="964">
                  <c:v>44833.390242499998</c:v>
                </c:pt>
                <c:pt idx="965">
                  <c:v>44833.390245995368</c:v>
                </c:pt>
                <c:pt idx="966">
                  <c:v>44833.390249583332</c:v>
                </c:pt>
                <c:pt idx="967">
                  <c:v>44833.39025315972</c:v>
                </c:pt>
                <c:pt idx="968">
                  <c:v>44833.390256643521</c:v>
                </c:pt>
                <c:pt idx="969">
                  <c:v>44833.390260219909</c:v>
                </c:pt>
                <c:pt idx="970">
                  <c:v>44833.390263831017</c:v>
                </c:pt>
                <c:pt idx="971">
                  <c:v>44833.390267314811</c:v>
                </c:pt>
                <c:pt idx="972">
                  <c:v>44833.390270914351</c:v>
                </c:pt>
                <c:pt idx="973">
                  <c:v>44833.390274502315</c:v>
                </c:pt>
                <c:pt idx="974">
                  <c:v>44833.390278125</c:v>
                </c:pt>
                <c:pt idx="975">
                  <c:v>44833.39028172454</c:v>
                </c:pt>
                <c:pt idx="976">
                  <c:v>44833.390285312496</c:v>
                </c:pt>
                <c:pt idx="977">
                  <c:v>44833.390288935188</c:v>
                </c:pt>
                <c:pt idx="978">
                  <c:v>44833.390292523145</c:v>
                </c:pt>
                <c:pt idx="979">
                  <c:v>44833.390296006946</c:v>
                </c:pt>
                <c:pt idx="980">
                  <c:v>44833.39029959491</c:v>
                </c:pt>
                <c:pt idx="981">
                  <c:v>44833.390303217595</c:v>
                </c:pt>
                <c:pt idx="982">
                  <c:v>44833.390306817128</c:v>
                </c:pt>
                <c:pt idx="983">
                  <c:v>44833.390310393515</c:v>
                </c:pt>
                <c:pt idx="984">
                  <c:v>44833.390313877317</c:v>
                </c:pt>
                <c:pt idx="985">
                  <c:v>44833.390317488425</c:v>
                </c:pt>
                <c:pt idx="986">
                  <c:v>44833.390321087965</c:v>
                </c:pt>
                <c:pt idx="987">
                  <c:v>44833.390324687498</c:v>
                </c:pt>
                <c:pt idx="988">
                  <c:v>44833.390328298614</c:v>
                </c:pt>
                <c:pt idx="989">
                  <c:v>44833.390331898147</c:v>
                </c:pt>
                <c:pt idx="990">
                  <c:v>44833.39033548611</c:v>
                </c:pt>
                <c:pt idx="991">
                  <c:v>44833.390339108795</c:v>
                </c:pt>
                <c:pt idx="992">
                  <c:v>44833.390342696759</c:v>
                </c:pt>
                <c:pt idx="993">
                  <c:v>44833.390346284723</c:v>
                </c:pt>
                <c:pt idx="994">
                  <c:v>44833.390349768517</c:v>
                </c:pt>
                <c:pt idx="995">
                  <c:v>44833.390353379633</c:v>
                </c:pt>
                <c:pt idx="996">
                  <c:v>44833.390356979166</c:v>
                </c:pt>
                <c:pt idx="997">
                  <c:v>44833.39036046296</c:v>
                </c:pt>
                <c:pt idx="998">
                  <c:v>44833.390364050923</c:v>
                </c:pt>
                <c:pt idx="999">
                  <c:v>44833.390367673608</c:v>
                </c:pt>
                <c:pt idx="1000">
                  <c:v>44833.390371261572</c:v>
                </c:pt>
                <c:pt idx="1001">
                  <c:v>44833.390374745373</c:v>
                </c:pt>
                <c:pt idx="1002">
                  <c:v>44833.390378321761</c:v>
                </c:pt>
                <c:pt idx="1003">
                  <c:v>44833.39038193287</c:v>
                </c:pt>
                <c:pt idx="1004">
                  <c:v>44833.390385543978</c:v>
                </c:pt>
                <c:pt idx="1005">
                  <c:v>44833.390389131942</c:v>
                </c:pt>
                <c:pt idx="1006">
                  <c:v>44833.390392615744</c:v>
                </c:pt>
                <c:pt idx="1007">
                  <c:v>44833.3903962037</c:v>
                </c:pt>
                <c:pt idx="1008">
                  <c:v>44833.390399699078</c:v>
                </c:pt>
                <c:pt idx="1009">
                  <c:v>44833.39040329861</c:v>
                </c:pt>
                <c:pt idx="1010">
                  <c:v>44833.390406886574</c:v>
                </c:pt>
                <c:pt idx="1011">
                  <c:v>44833.390410509259</c:v>
                </c:pt>
                <c:pt idx="1012">
                  <c:v>44833.390414108799</c:v>
                </c:pt>
                <c:pt idx="1013">
                  <c:v>44833.390417696763</c:v>
                </c:pt>
                <c:pt idx="1014">
                  <c:v>44833.390421319447</c:v>
                </c:pt>
                <c:pt idx="1015">
                  <c:v>44833.39042491898</c:v>
                </c:pt>
                <c:pt idx="1016">
                  <c:v>44833.390428506944</c:v>
                </c:pt>
                <c:pt idx="1017">
                  <c:v>44833.390432118053</c:v>
                </c:pt>
                <c:pt idx="1018">
                  <c:v>44833.390435717592</c:v>
                </c:pt>
                <c:pt idx="1019">
                  <c:v>44833.390439305556</c:v>
                </c:pt>
                <c:pt idx="1020">
                  <c:v>44833.39044278935</c:v>
                </c:pt>
                <c:pt idx="1021">
                  <c:v>44833.390446400466</c:v>
                </c:pt>
                <c:pt idx="1022">
                  <c:v>44833.390449988423</c:v>
                </c:pt>
                <c:pt idx="1023">
                  <c:v>44833.390453472224</c:v>
                </c:pt>
                <c:pt idx="1024">
                  <c:v>44833.390457060188</c:v>
                </c:pt>
                <c:pt idx="1025">
                  <c:v>44833.390460659721</c:v>
                </c:pt>
                <c:pt idx="1026">
                  <c:v>44833.390464155091</c:v>
                </c:pt>
                <c:pt idx="1027">
                  <c:v>44833.390467754631</c:v>
                </c:pt>
                <c:pt idx="1028">
                  <c:v>44833.390471342595</c:v>
                </c:pt>
                <c:pt idx="1029">
                  <c:v>44833.390474965279</c:v>
                </c:pt>
                <c:pt idx="1030">
                  <c:v>44833.390478564812</c:v>
                </c:pt>
                <c:pt idx="1031">
                  <c:v>44833.390482152776</c:v>
                </c:pt>
                <c:pt idx="1032">
                  <c:v>44833.390485763892</c:v>
                </c:pt>
                <c:pt idx="1033">
                  <c:v>44833.390489247686</c:v>
                </c:pt>
                <c:pt idx="1034">
                  <c:v>44833.390492847226</c:v>
                </c:pt>
                <c:pt idx="1035">
                  <c:v>44833.390496423614</c:v>
                </c:pt>
                <c:pt idx="1036">
                  <c:v>44833.390500034722</c:v>
                </c:pt>
                <c:pt idx="1037">
                  <c:v>44833.390503645831</c:v>
                </c:pt>
                <c:pt idx="1038">
                  <c:v>44833.390507233795</c:v>
                </c:pt>
                <c:pt idx="1039">
                  <c:v>44833.390510844911</c:v>
                </c:pt>
                <c:pt idx="1040">
                  <c:v>44833.390514328705</c:v>
                </c:pt>
                <c:pt idx="1041">
                  <c:v>44833.390517905093</c:v>
                </c:pt>
                <c:pt idx="1042">
                  <c:v>44833.390521504632</c:v>
                </c:pt>
                <c:pt idx="1043">
                  <c:v>44833.390525092589</c:v>
                </c:pt>
                <c:pt idx="1044">
                  <c:v>44833.390528692129</c:v>
                </c:pt>
                <c:pt idx="1045">
                  <c:v>44833.390532291669</c:v>
                </c:pt>
                <c:pt idx="1046">
                  <c:v>44833.390535879633</c:v>
                </c:pt>
                <c:pt idx="1047">
                  <c:v>44833.390539513886</c:v>
                </c:pt>
                <c:pt idx="1048">
                  <c:v>44833.390543113426</c:v>
                </c:pt>
                <c:pt idx="1049">
                  <c:v>44833.390546689814</c:v>
                </c:pt>
                <c:pt idx="1050">
                  <c:v>44833.390550173608</c:v>
                </c:pt>
                <c:pt idx="1051">
                  <c:v>44833.390553796293</c:v>
                </c:pt>
                <c:pt idx="1052">
                  <c:v>44833.390557395833</c:v>
                </c:pt>
                <c:pt idx="1053">
                  <c:v>44833.390560983797</c:v>
                </c:pt>
                <c:pt idx="1054">
                  <c:v>44833.390564594905</c:v>
                </c:pt>
                <c:pt idx="1055">
                  <c:v>44833.390568194445</c:v>
                </c:pt>
                <c:pt idx="1056">
                  <c:v>44833.390571678239</c:v>
                </c:pt>
                <c:pt idx="1057">
                  <c:v>44833.390575254627</c:v>
                </c:pt>
                <c:pt idx="1058">
                  <c:v>44833.390578738428</c:v>
                </c:pt>
                <c:pt idx="1059">
                  <c:v>44833.390582361113</c:v>
                </c:pt>
                <c:pt idx="1060">
                  <c:v>44833.390585949077</c:v>
                </c:pt>
                <c:pt idx="1061">
                  <c:v>44833.390589537034</c:v>
                </c:pt>
                <c:pt idx="1062">
                  <c:v>44833.390593020835</c:v>
                </c:pt>
                <c:pt idx="1063">
                  <c:v>44833.390596631943</c:v>
                </c:pt>
                <c:pt idx="1064">
                  <c:v>44833.390600231483</c:v>
                </c:pt>
                <c:pt idx="1065">
                  <c:v>44833.390603819447</c:v>
                </c:pt>
                <c:pt idx="1066">
                  <c:v>44833.390607303241</c:v>
                </c:pt>
                <c:pt idx="1067">
                  <c:v>44833.39061091435</c:v>
                </c:pt>
                <c:pt idx="1068">
                  <c:v>44833.390614502314</c:v>
                </c:pt>
                <c:pt idx="1069">
                  <c:v>44833.390617986108</c:v>
                </c:pt>
                <c:pt idx="1070">
                  <c:v>44833.390621574072</c:v>
                </c:pt>
                <c:pt idx="1071">
                  <c:v>44833.390625185188</c:v>
                </c:pt>
                <c:pt idx="1072">
                  <c:v>44833.390628668982</c:v>
                </c:pt>
                <c:pt idx="1073">
                  <c:v>44833.390632268522</c:v>
                </c:pt>
                <c:pt idx="1074">
                  <c:v>44833.390635844909</c:v>
                </c:pt>
                <c:pt idx="1075">
                  <c:v>44833.390639328703</c:v>
                </c:pt>
                <c:pt idx="1076">
                  <c:v>44833.390642812497</c:v>
                </c:pt>
                <c:pt idx="1077">
                  <c:v>44833.390646412037</c:v>
                </c:pt>
                <c:pt idx="1078">
                  <c:v>44833.390650011577</c:v>
                </c:pt>
                <c:pt idx="1079">
                  <c:v>44833.390653495371</c:v>
                </c:pt>
                <c:pt idx="1080">
                  <c:v>44833.390657083335</c:v>
                </c:pt>
                <c:pt idx="1081">
                  <c:v>44833.390660567129</c:v>
                </c:pt>
                <c:pt idx="1082">
                  <c:v>44833.390664178238</c:v>
                </c:pt>
                <c:pt idx="1083">
                  <c:v>44833.390667777778</c:v>
                </c:pt>
                <c:pt idx="1084">
                  <c:v>44833.390671354166</c:v>
                </c:pt>
                <c:pt idx="1085">
                  <c:v>44833.390674942129</c:v>
                </c:pt>
                <c:pt idx="1086">
                  <c:v>44833.390678530093</c:v>
                </c:pt>
                <c:pt idx="1087">
                  <c:v>44833.390682013887</c:v>
                </c:pt>
                <c:pt idx="1088">
                  <c:v>44833.390685497689</c:v>
                </c:pt>
                <c:pt idx="1089">
                  <c:v>44833.390689097221</c:v>
                </c:pt>
                <c:pt idx="1090">
                  <c:v>44833.390692696761</c:v>
                </c:pt>
                <c:pt idx="1091">
                  <c:v>44833.390696284725</c:v>
                </c:pt>
                <c:pt idx="1092">
                  <c:v>44833.39069990741</c:v>
                </c:pt>
                <c:pt idx="1093">
                  <c:v>44833.390703483798</c:v>
                </c:pt>
                <c:pt idx="1094">
                  <c:v>44833.39070708333</c:v>
                </c:pt>
                <c:pt idx="1095">
                  <c:v>44833.390710694446</c:v>
                </c:pt>
                <c:pt idx="1096">
                  <c:v>44833.390714293979</c:v>
                </c:pt>
                <c:pt idx="1097">
                  <c:v>44833.390717916664</c:v>
                </c:pt>
                <c:pt idx="1098">
                  <c:v>44833.390721504627</c:v>
                </c:pt>
                <c:pt idx="1099">
                  <c:v>44833.390725092591</c:v>
                </c:pt>
                <c:pt idx="1100">
                  <c:v>44833.390728703707</c:v>
                </c:pt>
                <c:pt idx="1101">
                  <c:v>44833.390732187501</c:v>
                </c:pt>
                <c:pt idx="1102">
                  <c:v>44833.39073579861</c:v>
                </c:pt>
                <c:pt idx="1103">
                  <c:v>44833.390739386574</c:v>
                </c:pt>
                <c:pt idx="1104">
                  <c:v>44833.390742974538</c:v>
                </c:pt>
                <c:pt idx="1105">
                  <c:v>44833.390746458332</c:v>
                </c:pt>
                <c:pt idx="1106">
                  <c:v>44833.390749953702</c:v>
                </c:pt>
                <c:pt idx="1107">
                  <c:v>44833.390753553242</c:v>
                </c:pt>
                <c:pt idx="1108">
                  <c:v>44833.390757141206</c:v>
                </c:pt>
                <c:pt idx="1109">
                  <c:v>44833.390760625</c:v>
                </c:pt>
                <c:pt idx="1110">
                  <c:v>44833.390764236108</c:v>
                </c:pt>
                <c:pt idx="1111">
                  <c:v>44833.390767835648</c:v>
                </c:pt>
                <c:pt idx="1112">
                  <c:v>44833.390771423612</c:v>
                </c:pt>
                <c:pt idx="1113">
                  <c:v>44833.390775034721</c:v>
                </c:pt>
                <c:pt idx="1114">
                  <c:v>44833.390778518522</c:v>
                </c:pt>
                <c:pt idx="1115">
                  <c:v>44833.390782118055</c:v>
                </c:pt>
                <c:pt idx="1116">
                  <c:v>44833.390785706019</c:v>
                </c:pt>
                <c:pt idx="1117">
                  <c:v>44833.390789317127</c:v>
                </c:pt>
                <c:pt idx="1118">
                  <c:v>44833.390792800928</c:v>
                </c:pt>
                <c:pt idx="1119">
                  <c:v>44833.390796400461</c:v>
                </c:pt>
                <c:pt idx="1120">
                  <c:v>44833.390799988425</c:v>
                </c:pt>
                <c:pt idx="1121">
                  <c:v>44833.390803599534</c:v>
                </c:pt>
                <c:pt idx="1122">
                  <c:v>44833.390807199074</c:v>
                </c:pt>
                <c:pt idx="1123">
                  <c:v>44833.390810682868</c:v>
                </c:pt>
                <c:pt idx="1124">
                  <c:v>44833.390814259263</c:v>
                </c:pt>
                <c:pt idx="1125">
                  <c:v>44833.390817858795</c:v>
                </c:pt>
                <c:pt idx="1126">
                  <c:v>44833.390821365741</c:v>
                </c:pt>
                <c:pt idx="1127">
                  <c:v>44833.390824953705</c:v>
                </c:pt>
                <c:pt idx="1128">
                  <c:v>44833.390828541669</c:v>
                </c:pt>
                <c:pt idx="1129">
                  <c:v>44833.390832025463</c:v>
                </c:pt>
                <c:pt idx="1130">
                  <c:v>44833.390835613427</c:v>
                </c:pt>
                <c:pt idx="1131">
                  <c:v>44833.390839108797</c:v>
                </c:pt>
                <c:pt idx="1132">
                  <c:v>44833.39084270833</c:v>
                </c:pt>
                <c:pt idx="1133">
                  <c:v>44833.390846296294</c:v>
                </c:pt>
                <c:pt idx="1134">
                  <c:v>44833.390849884257</c:v>
                </c:pt>
                <c:pt idx="1135">
                  <c:v>44833.390853495373</c:v>
                </c:pt>
                <c:pt idx="1136">
                  <c:v>44833.390856979167</c:v>
                </c:pt>
                <c:pt idx="1137">
                  <c:v>44833.390860567131</c:v>
                </c:pt>
                <c:pt idx="1138">
                  <c:v>44833.390864189816</c:v>
                </c:pt>
                <c:pt idx="1139">
                  <c:v>44833.390867800925</c:v>
                </c:pt>
                <c:pt idx="1140">
                  <c:v>44833.390871388889</c:v>
                </c:pt>
                <c:pt idx="1141">
                  <c:v>44833.390874988429</c:v>
                </c:pt>
                <c:pt idx="1142">
                  <c:v>44833.390878472223</c:v>
                </c:pt>
                <c:pt idx="1143">
                  <c:v>44833.390882060186</c:v>
                </c:pt>
                <c:pt idx="1144">
                  <c:v>44833.390885555556</c:v>
                </c:pt>
                <c:pt idx="1145">
                  <c:v>44833.39088914352</c:v>
                </c:pt>
                <c:pt idx="1146">
                  <c:v>44833.390892766205</c:v>
                </c:pt>
                <c:pt idx="1147">
                  <c:v>44833.390896354169</c:v>
                </c:pt>
                <c:pt idx="1148">
                  <c:v>44833.390899942133</c:v>
                </c:pt>
                <c:pt idx="1149">
                  <c:v>44833.390903425927</c:v>
                </c:pt>
                <c:pt idx="1150">
                  <c:v>44833.390907037036</c:v>
                </c:pt>
                <c:pt idx="1151">
                  <c:v>44833.390910636575</c:v>
                </c:pt>
                <c:pt idx="1152">
                  <c:v>44833.390914212963</c:v>
                </c:pt>
                <c:pt idx="1153">
                  <c:v>44833.390917696757</c:v>
                </c:pt>
                <c:pt idx="1154">
                  <c:v>44833.390921180559</c:v>
                </c:pt>
                <c:pt idx="1155">
                  <c:v>44833.390924768515</c:v>
                </c:pt>
                <c:pt idx="1156">
                  <c:v>44833.390928252316</c:v>
                </c:pt>
                <c:pt idx="1157">
                  <c:v>44833.390931863425</c:v>
                </c:pt>
                <c:pt idx="1158">
                  <c:v>44833.390935439813</c:v>
                </c:pt>
                <c:pt idx="1159">
                  <c:v>44833.390938923614</c:v>
                </c:pt>
                <c:pt idx="1160">
                  <c:v>44833.390942523147</c:v>
                </c:pt>
                <c:pt idx="1161">
                  <c:v>44833.390946087966</c:v>
                </c:pt>
                <c:pt idx="1162">
                  <c:v>44833.39094957176</c:v>
                </c:pt>
                <c:pt idx="1163">
                  <c:v>44833.390953055554</c:v>
                </c:pt>
                <c:pt idx="1164">
                  <c:v>44833.39095666667</c:v>
                </c:pt>
                <c:pt idx="1165">
                  <c:v>44833.390960243058</c:v>
                </c:pt>
                <c:pt idx="1166">
                  <c:v>44833.390963865742</c:v>
                </c:pt>
                <c:pt idx="1167">
                  <c:v>44833.390967349536</c:v>
                </c:pt>
                <c:pt idx="1168">
                  <c:v>44833.3909709375</c:v>
                </c:pt>
                <c:pt idx="1169">
                  <c:v>44833.390974421294</c:v>
                </c:pt>
                <c:pt idx="1170">
                  <c:v>44833.390977997682</c:v>
                </c:pt>
                <c:pt idx="1171">
                  <c:v>44833.390981481483</c:v>
                </c:pt>
                <c:pt idx="1172">
                  <c:v>44833.390985104168</c:v>
                </c:pt>
                <c:pt idx="1173">
                  <c:v>44833.390988703701</c:v>
                </c:pt>
                <c:pt idx="1174">
                  <c:v>44833.390992291665</c:v>
                </c:pt>
                <c:pt idx="1175">
                  <c:v>44833.390995902781</c:v>
                </c:pt>
                <c:pt idx="1176">
                  <c:v>44833.390999386575</c:v>
                </c:pt>
                <c:pt idx="1177">
                  <c:v>44833.391002974538</c:v>
                </c:pt>
                <c:pt idx="1178">
                  <c:v>44833.391006574071</c:v>
                </c:pt>
                <c:pt idx="1179">
                  <c:v>44833.391010185187</c:v>
                </c:pt>
                <c:pt idx="1180">
                  <c:v>44833.39101378472</c:v>
                </c:pt>
                <c:pt idx="1181">
                  <c:v>44833.391017372684</c:v>
                </c:pt>
                <c:pt idx="1182">
                  <c:v>44833.391020995368</c:v>
                </c:pt>
                <c:pt idx="1183">
                  <c:v>44833.391024583332</c:v>
                </c:pt>
                <c:pt idx="1184">
                  <c:v>44833.391028067126</c:v>
                </c:pt>
                <c:pt idx="1185">
                  <c:v>44833.391031643521</c:v>
                </c:pt>
                <c:pt idx="1186">
                  <c:v>44833.39103525463</c:v>
                </c:pt>
                <c:pt idx="1187">
                  <c:v>44833.391038738424</c:v>
                </c:pt>
                <c:pt idx="1188">
                  <c:v>44833.391042222225</c:v>
                </c:pt>
                <c:pt idx="1189">
                  <c:v>44833.391045821758</c:v>
                </c:pt>
                <c:pt idx="1190">
                  <c:v>44833.391049409722</c:v>
                </c:pt>
                <c:pt idx="1191">
                  <c:v>44833.391053032406</c:v>
                </c:pt>
                <c:pt idx="1192">
                  <c:v>44833.391056631946</c:v>
                </c:pt>
                <c:pt idx="1193">
                  <c:v>44833.39106021991</c:v>
                </c:pt>
                <c:pt idx="1194">
                  <c:v>44833.391063831019</c:v>
                </c:pt>
                <c:pt idx="1195">
                  <c:v>44833.391067430559</c:v>
                </c:pt>
                <c:pt idx="1196">
                  <c:v>44833.391071030092</c:v>
                </c:pt>
                <c:pt idx="1197">
                  <c:v>44833.3910746412</c:v>
                </c:pt>
                <c:pt idx="1198">
                  <c:v>44833.39107824074</c:v>
                </c:pt>
                <c:pt idx="1199">
                  <c:v>44833.391081817128</c:v>
                </c:pt>
                <c:pt idx="1200">
                  <c:v>44833.391085428244</c:v>
                </c:pt>
                <c:pt idx="1201">
                  <c:v>44833.391089016201</c:v>
                </c:pt>
                <c:pt idx="1202">
                  <c:v>44833.39109261574</c:v>
                </c:pt>
                <c:pt idx="1203">
                  <c:v>44833.391096203704</c:v>
                </c:pt>
                <c:pt idx="1204">
                  <c:v>44833.391099791668</c:v>
                </c:pt>
                <c:pt idx="1205">
                  <c:v>44833.391103275462</c:v>
                </c:pt>
                <c:pt idx="1206">
                  <c:v>44833.391106886571</c:v>
                </c:pt>
                <c:pt idx="1207">
                  <c:v>44833.391110370372</c:v>
                </c:pt>
                <c:pt idx="1208">
                  <c:v>44833.391113958336</c:v>
                </c:pt>
                <c:pt idx="1209">
                  <c:v>44833.391117581021</c:v>
                </c:pt>
                <c:pt idx="1210">
                  <c:v>44833.391121180553</c:v>
                </c:pt>
                <c:pt idx="1211">
                  <c:v>44833.391124768517</c:v>
                </c:pt>
                <c:pt idx="1212">
                  <c:v>44833.391128379626</c:v>
                </c:pt>
                <c:pt idx="1213">
                  <c:v>44833.39113196759</c:v>
                </c:pt>
                <c:pt idx="1214">
                  <c:v>44833.391135451391</c:v>
                </c:pt>
                <c:pt idx="1215">
                  <c:v>44833.391138935185</c:v>
                </c:pt>
                <c:pt idx="1216">
                  <c:v>44833.391142523149</c:v>
                </c:pt>
                <c:pt idx="1217">
                  <c:v>44833.391146134258</c:v>
                </c:pt>
                <c:pt idx="1218">
                  <c:v>44833.391149733798</c:v>
                </c:pt>
                <c:pt idx="1219">
                  <c:v>44833.39115333333</c:v>
                </c:pt>
                <c:pt idx="1220">
                  <c:v>44833.391156944446</c:v>
                </c:pt>
                <c:pt idx="1221">
                  <c:v>44833.391160543979</c:v>
                </c:pt>
                <c:pt idx="1222">
                  <c:v>44833.391164131943</c:v>
                </c:pt>
                <c:pt idx="1223">
                  <c:v>44833.391167754628</c:v>
                </c:pt>
                <c:pt idx="1224">
                  <c:v>44833.391171354167</c:v>
                </c:pt>
                <c:pt idx="1225">
                  <c:v>44833.391174942131</c:v>
                </c:pt>
                <c:pt idx="1226">
                  <c:v>44833.391178564816</c:v>
                </c:pt>
                <c:pt idx="1227">
                  <c:v>44833.39118215278</c:v>
                </c:pt>
                <c:pt idx="1228">
                  <c:v>44833.391185729168</c:v>
                </c:pt>
                <c:pt idx="1229">
                  <c:v>44833.391189212962</c:v>
                </c:pt>
                <c:pt idx="1230">
                  <c:v>44833.39119282407</c:v>
                </c:pt>
                <c:pt idx="1231">
                  <c:v>44833.391196307872</c:v>
                </c:pt>
                <c:pt idx="1232">
                  <c:v>44833.391199907404</c:v>
                </c:pt>
                <c:pt idx="1233">
                  <c:v>44833.391203495368</c:v>
                </c:pt>
                <c:pt idx="1234">
                  <c:v>44833.391207118053</c:v>
                </c:pt>
                <c:pt idx="1235">
                  <c:v>44833.391210706017</c:v>
                </c:pt>
                <c:pt idx="1236">
                  <c:v>44833.391214189818</c:v>
                </c:pt>
                <c:pt idx="1237">
                  <c:v>44833.391217777775</c:v>
                </c:pt>
                <c:pt idx="1238">
                  <c:v>44833.391221388891</c:v>
                </c:pt>
                <c:pt idx="1239">
                  <c:v>44833.391224976855</c:v>
                </c:pt>
                <c:pt idx="1240">
                  <c:v>44833.391228472225</c:v>
                </c:pt>
                <c:pt idx="1241">
                  <c:v>44833.391232060188</c:v>
                </c:pt>
                <c:pt idx="1242">
                  <c:v>44833.391235682873</c:v>
                </c:pt>
                <c:pt idx="1243">
                  <c:v>44833.391239282406</c:v>
                </c:pt>
                <c:pt idx="1244">
                  <c:v>44833.39124287037</c:v>
                </c:pt>
                <c:pt idx="1245">
                  <c:v>44833.391246481478</c:v>
                </c:pt>
                <c:pt idx="1246">
                  <c:v>44833.391250069442</c:v>
                </c:pt>
                <c:pt idx="1247">
                  <c:v>44833.391253553244</c:v>
                </c:pt>
                <c:pt idx="1248">
                  <c:v>44833.3912571412</c:v>
                </c:pt>
                <c:pt idx="1249">
                  <c:v>44833.391260625001</c:v>
                </c:pt>
                <c:pt idx="1250">
                  <c:v>44833.391264247686</c:v>
                </c:pt>
                <c:pt idx="1251">
                  <c:v>44833.39126783565</c:v>
                </c:pt>
                <c:pt idx="1252">
                  <c:v>44833.391271435183</c:v>
                </c:pt>
                <c:pt idx="1253">
                  <c:v>44833.391275034723</c:v>
                </c:pt>
                <c:pt idx="1254">
                  <c:v>44833.391278518517</c:v>
                </c:pt>
                <c:pt idx="1255">
                  <c:v>44833.391282002318</c:v>
                </c:pt>
                <c:pt idx="1256">
                  <c:v>44833.391285590274</c:v>
                </c:pt>
                <c:pt idx="1257">
                  <c:v>44833.391289074076</c:v>
                </c:pt>
                <c:pt idx="1258">
                  <c:v>44833.39129266204</c:v>
                </c:pt>
                <c:pt idx="1259">
                  <c:v>44833.391296273148</c:v>
                </c:pt>
                <c:pt idx="1260">
                  <c:v>44833.391299872688</c:v>
                </c:pt>
                <c:pt idx="1261">
                  <c:v>44833.391303460645</c:v>
                </c:pt>
                <c:pt idx="1262">
                  <c:v>44833.391307083337</c:v>
                </c:pt>
                <c:pt idx="1263">
                  <c:v>44833.39131068287</c:v>
                </c:pt>
                <c:pt idx="1264">
                  <c:v>44833.391314270833</c:v>
                </c:pt>
                <c:pt idx="1265">
                  <c:v>44833.391317881942</c:v>
                </c:pt>
                <c:pt idx="1266">
                  <c:v>44833.391321365743</c:v>
                </c:pt>
                <c:pt idx="1267">
                  <c:v>44833.391324965276</c:v>
                </c:pt>
                <c:pt idx="1268">
                  <c:v>44833.391328541664</c:v>
                </c:pt>
                <c:pt idx="1269">
                  <c:v>44833.391332025465</c:v>
                </c:pt>
                <c:pt idx="1270">
                  <c:v>44833.39133564815</c:v>
                </c:pt>
                <c:pt idx="1271">
                  <c:v>44833.391339247682</c:v>
                </c:pt>
                <c:pt idx="1272">
                  <c:v>44833.391342835646</c:v>
                </c:pt>
                <c:pt idx="1273">
                  <c:v>44833.391346446762</c:v>
                </c:pt>
                <c:pt idx="1274">
                  <c:v>44833.391350046295</c:v>
                </c:pt>
                <c:pt idx="1275">
                  <c:v>44833.391353634259</c:v>
                </c:pt>
                <c:pt idx="1276">
                  <c:v>44833.391357233799</c:v>
                </c:pt>
                <c:pt idx="1277">
                  <c:v>44833.391360717593</c:v>
                </c:pt>
                <c:pt idx="1278">
                  <c:v>44833.391364201387</c:v>
                </c:pt>
                <c:pt idx="1279">
                  <c:v>44833.391367800927</c:v>
                </c:pt>
                <c:pt idx="1280">
                  <c:v>44833.391371388891</c:v>
                </c:pt>
                <c:pt idx="1281">
                  <c:v>44833.391375011575</c:v>
                </c:pt>
                <c:pt idx="1282">
                  <c:v>44833.391378611108</c:v>
                </c:pt>
                <c:pt idx="1283">
                  <c:v>44833.391382199072</c:v>
                </c:pt>
                <c:pt idx="1284">
                  <c:v>44833.391385821757</c:v>
                </c:pt>
                <c:pt idx="1285">
                  <c:v>44833.391389421296</c:v>
                </c:pt>
                <c:pt idx="1286">
                  <c:v>44833.39139300926</c:v>
                </c:pt>
                <c:pt idx="1287">
                  <c:v>44833.391396620369</c:v>
                </c:pt>
                <c:pt idx="1288">
                  <c:v>44833.391400219909</c:v>
                </c:pt>
                <c:pt idx="1289">
                  <c:v>44833.391403819442</c:v>
                </c:pt>
                <c:pt idx="1290">
                  <c:v>44833.391407418982</c:v>
                </c:pt>
                <c:pt idx="1291">
                  <c:v>44833.391411018521</c:v>
                </c:pt>
                <c:pt idx="1292">
                  <c:v>44833.391414502315</c:v>
                </c:pt>
                <c:pt idx="1293">
                  <c:v>44833.391418090279</c:v>
                </c:pt>
                <c:pt idx="1294">
                  <c:v>44833.391421712964</c:v>
                </c:pt>
                <c:pt idx="1295">
                  <c:v>44833.391425312497</c:v>
                </c:pt>
                <c:pt idx="1296">
                  <c:v>44833.391428900461</c:v>
                </c:pt>
                <c:pt idx="1297">
                  <c:v>44833.391432500001</c:v>
                </c:pt>
                <c:pt idx="1298">
                  <c:v>44833.391435995371</c:v>
                </c:pt>
                <c:pt idx="1299">
                  <c:v>44833.391439583334</c:v>
                </c:pt>
                <c:pt idx="1300">
                  <c:v>44833.391443067128</c:v>
                </c:pt>
                <c:pt idx="1301">
                  <c:v>44833.391446655092</c:v>
                </c:pt>
                <c:pt idx="1302">
                  <c:v>44833.391450277777</c:v>
                </c:pt>
                <c:pt idx="1303">
                  <c:v>44833.391453865741</c:v>
                </c:pt>
                <c:pt idx="1304">
                  <c:v>44833.391457349535</c:v>
                </c:pt>
                <c:pt idx="1305">
                  <c:v>44833.391460937499</c:v>
                </c:pt>
                <c:pt idx="1306">
                  <c:v>44833.391464548607</c:v>
                </c:pt>
                <c:pt idx="1307">
                  <c:v>44833.391468148147</c:v>
                </c:pt>
                <c:pt idx="1308">
                  <c:v>44833.391471736111</c:v>
                </c:pt>
                <c:pt idx="1309">
                  <c:v>44833.39147534722</c:v>
                </c:pt>
                <c:pt idx="1310">
                  <c:v>44833.39147894676</c:v>
                </c:pt>
                <c:pt idx="1311">
                  <c:v>44833.391482430554</c:v>
                </c:pt>
                <c:pt idx="1312">
                  <c:v>44833.391486018518</c:v>
                </c:pt>
                <c:pt idx="1313">
                  <c:v>44833.391489618058</c:v>
                </c:pt>
                <c:pt idx="1314">
                  <c:v>44833.391493101852</c:v>
                </c:pt>
                <c:pt idx="1315">
                  <c:v>44833.391496585646</c:v>
                </c:pt>
                <c:pt idx="1316">
                  <c:v>44833.391500069447</c:v>
                </c:pt>
                <c:pt idx="1317">
                  <c:v>44833.391503657411</c:v>
                </c:pt>
                <c:pt idx="1318">
                  <c:v>44833.391507245367</c:v>
                </c:pt>
                <c:pt idx="1319">
                  <c:v>44833.391510856483</c:v>
                </c:pt>
                <c:pt idx="1320">
                  <c:v>44833.391514467592</c:v>
                </c:pt>
                <c:pt idx="1321">
                  <c:v>44833.391518055556</c:v>
                </c:pt>
                <c:pt idx="1322">
                  <c:v>44833.391521666665</c:v>
                </c:pt>
                <c:pt idx="1323">
                  <c:v>44833.391525277781</c:v>
                </c:pt>
                <c:pt idx="1324">
                  <c:v>44833.391528854168</c:v>
                </c:pt>
                <c:pt idx="1325">
                  <c:v>44833.391532453701</c:v>
                </c:pt>
                <c:pt idx="1326">
                  <c:v>44833.391536064817</c:v>
                </c:pt>
                <c:pt idx="1327">
                  <c:v>44833.391539548611</c:v>
                </c:pt>
                <c:pt idx="1328">
                  <c:v>44833.391543124999</c:v>
                </c:pt>
                <c:pt idx="1329">
                  <c:v>44833.391546620369</c:v>
                </c:pt>
                <c:pt idx="1330">
                  <c:v>44833.391550231485</c:v>
                </c:pt>
                <c:pt idx="1331">
                  <c:v>44833.391553819441</c:v>
                </c:pt>
                <c:pt idx="1332">
                  <c:v>44833.391557303243</c:v>
                </c:pt>
                <c:pt idx="1333">
                  <c:v>44833.391560787037</c:v>
                </c:pt>
                <c:pt idx="1334">
                  <c:v>44833.391564363425</c:v>
                </c:pt>
                <c:pt idx="1335">
                  <c:v>44833.391567847226</c:v>
                </c:pt>
                <c:pt idx="1336">
                  <c:v>44833.391571458335</c:v>
                </c:pt>
                <c:pt idx="1337">
                  <c:v>44833.391575057867</c:v>
                </c:pt>
                <c:pt idx="1338">
                  <c:v>44833.391578645831</c:v>
                </c:pt>
                <c:pt idx="1339">
                  <c:v>44833.391582129632</c:v>
                </c:pt>
                <c:pt idx="1340">
                  <c:v>44833.391585740741</c:v>
                </c:pt>
                <c:pt idx="1341">
                  <c:v>44833.391589340281</c:v>
                </c:pt>
                <c:pt idx="1342">
                  <c:v>44833.391592928238</c:v>
                </c:pt>
                <c:pt idx="1343">
                  <c:v>44833.39159655093</c:v>
                </c:pt>
                <c:pt idx="1344">
                  <c:v>44833.391600150462</c:v>
                </c:pt>
                <c:pt idx="1345">
                  <c:v>44833.391603738426</c:v>
                </c:pt>
                <c:pt idx="1346">
                  <c:v>44833.391607361111</c:v>
                </c:pt>
                <c:pt idx="1347">
                  <c:v>44833.391610960651</c:v>
                </c:pt>
                <c:pt idx="1348">
                  <c:v>44833.391614537039</c:v>
                </c:pt>
                <c:pt idx="1349">
                  <c:v>44833.391618159723</c:v>
                </c:pt>
                <c:pt idx="1350">
                  <c:v>44833.391621643517</c:v>
                </c:pt>
                <c:pt idx="1351">
                  <c:v>44833.391625231481</c:v>
                </c:pt>
                <c:pt idx="1352">
                  <c:v>44833.391628831021</c:v>
                </c:pt>
                <c:pt idx="1353">
                  <c:v>44833.39163244213</c:v>
                </c:pt>
                <c:pt idx="1354">
                  <c:v>44833.39163604167</c:v>
                </c:pt>
                <c:pt idx="1355">
                  <c:v>44833.391639629626</c:v>
                </c:pt>
                <c:pt idx="1356">
                  <c:v>44833.391643252318</c:v>
                </c:pt>
                <c:pt idx="1357">
                  <c:v>44833.391646851851</c:v>
                </c:pt>
                <c:pt idx="1358">
                  <c:v>44833.391650439815</c:v>
                </c:pt>
                <c:pt idx="1359">
                  <c:v>44833.391654050924</c:v>
                </c:pt>
                <c:pt idx="1360">
                  <c:v>44833.391657534725</c:v>
                </c:pt>
                <c:pt idx="1361">
                  <c:v>44833.391661122689</c:v>
                </c:pt>
                <c:pt idx="1362">
                  <c:v>44833.391664606483</c:v>
                </c:pt>
                <c:pt idx="1363">
                  <c:v>44833.391668194447</c:v>
                </c:pt>
                <c:pt idx="1364">
                  <c:v>44833.391671817131</c:v>
                </c:pt>
                <c:pt idx="1365">
                  <c:v>44833.391675405095</c:v>
                </c:pt>
                <c:pt idx="1366">
                  <c:v>44833.391679004628</c:v>
                </c:pt>
                <c:pt idx="1367">
                  <c:v>44833.391682615744</c:v>
                </c:pt>
                <c:pt idx="1368">
                  <c:v>44833.391686215276</c:v>
                </c:pt>
                <c:pt idx="1369">
                  <c:v>44833.39168980324</c:v>
                </c:pt>
                <c:pt idx="1370">
                  <c:v>44833.39169340278</c:v>
                </c:pt>
                <c:pt idx="1371">
                  <c:v>44833.391696990744</c:v>
                </c:pt>
                <c:pt idx="1372">
                  <c:v>44833.391700590277</c:v>
                </c:pt>
                <c:pt idx="1373">
                  <c:v>44833.391704178241</c:v>
                </c:pt>
                <c:pt idx="1374">
                  <c:v>44833.391707789349</c:v>
                </c:pt>
                <c:pt idx="1375">
                  <c:v>44833.391711273151</c:v>
                </c:pt>
                <c:pt idx="1376">
                  <c:v>44833.391714756945</c:v>
                </c:pt>
                <c:pt idx="1377">
                  <c:v>44833.391718344908</c:v>
                </c:pt>
                <c:pt idx="1378">
                  <c:v>44833.39172190972</c:v>
                </c:pt>
                <c:pt idx="1379">
                  <c:v>44833.391725393521</c:v>
                </c:pt>
                <c:pt idx="1380">
                  <c:v>44833.391728877315</c:v>
                </c:pt>
                <c:pt idx="1381">
                  <c:v>44833.391732488424</c:v>
                </c:pt>
                <c:pt idx="1382">
                  <c:v>44833.391735972225</c:v>
                </c:pt>
                <c:pt idx="1383">
                  <c:v>44833.391739571758</c:v>
                </c:pt>
                <c:pt idx="1384">
                  <c:v>44833.391743159722</c:v>
                </c:pt>
                <c:pt idx="1385">
                  <c:v>44833.391746770831</c:v>
                </c:pt>
                <c:pt idx="1386">
                  <c:v>44833.391750370371</c:v>
                </c:pt>
                <c:pt idx="1387">
                  <c:v>44833.391753854165</c:v>
                </c:pt>
                <c:pt idx="1388">
                  <c:v>44833.391757442128</c:v>
                </c:pt>
                <c:pt idx="1389">
                  <c:v>44833.391761064813</c:v>
                </c:pt>
                <c:pt idx="1390">
                  <c:v>44833.391764664353</c:v>
                </c:pt>
                <c:pt idx="1391">
                  <c:v>44833.391768240741</c:v>
                </c:pt>
                <c:pt idx="1392">
                  <c:v>44833.391771724535</c:v>
                </c:pt>
                <c:pt idx="1393">
                  <c:v>44833.391775324075</c:v>
                </c:pt>
                <c:pt idx="1394">
                  <c:v>44833.391778807869</c:v>
                </c:pt>
                <c:pt idx="1395">
                  <c:v>44833.391782418985</c:v>
                </c:pt>
                <c:pt idx="1396">
                  <c:v>44833.391786006941</c:v>
                </c:pt>
                <c:pt idx="1397">
                  <c:v>44833.391789629626</c:v>
                </c:pt>
                <c:pt idx="1398">
                  <c:v>44833.39179321759</c:v>
                </c:pt>
                <c:pt idx="1399">
                  <c:v>44833.391796805554</c:v>
                </c:pt>
                <c:pt idx="1400">
                  <c:v>44833.391800289355</c:v>
                </c:pt>
                <c:pt idx="1401">
                  <c:v>44833.391803900464</c:v>
                </c:pt>
                <c:pt idx="1402">
                  <c:v>44833.391807384258</c:v>
                </c:pt>
                <c:pt idx="1403">
                  <c:v>44833.391810983798</c:v>
                </c:pt>
                <c:pt idx="1404">
                  <c:v>44833.391814560186</c:v>
                </c:pt>
                <c:pt idx="1405">
                  <c:v>44833.39181804398</c:v>
                </c:pt>
                <c:pt idx="1406">
                  <c:v>44833.391821655096</c:v>
                </c:pt>
                <c:pt idx="1407">
                  <c:v>44833.391825254628</c:v>
                </c:pt>
                <c:pt idx="1408">
                  <c:v>44833.391828842592</c:v>
                </c:pt>
                <c:pt idx="1409">
                  <c:v>44833.391832453701</c:v>
                </c:pt>
                <c:pt idx="1410">
                  <c:v>44833.391836053241</c:v>
                </c:pt>
                <c:pt idx="1411">
                  <c:v>44833.391839537035</c:v>
                </c:pt>
                <c:pt idx="1412">
                  <c:v>44833.391843124999</c:v>
                </c:pt>
                <c:pt idx="1413">
                  <c:v>44833.391846747683</c:v>
                </c:pt>
                <c:pt idx="1414">
                  <c:v>44833.391850335647</c:v>
                </c:pt>
                <c:pt idx="1415">
                  <c:v>44833.391853819441</c:v>
                </c:pt>
                <c:pt idx="1416">
                  <c:v>44833.391857407405</c:v>
                </c:pt>
                <c:pt idx="1417">
                  <c:v>44833.391861018521</c:v>
                </c:pt>
                <c:pt idx="1418">
                  <c:v>44833.391864502315</c:v>
                </c:pt>
                <c:pt idx="1419">
                  <c:v>44833.391868101855</c:v>
                </c:pt>
                <c:pt idx="1420">
                  <c:v>44833.391871689812</c:v>
                </c:pt>
                <c:pt idx="1421">
                  <c:v>44833.391875300927</c:v>
                </c:pt>
                <c:pt idx="1422">
                  <c:v>44833.391878784721</c:v>
                </c:pt>
                <c:pt idx="1423">
                  <c:v>44833.391882372685</c:v>
                </c:pt>
                <c:pt idx="1424">
                  <c:v>44833.391885960649</c:v>
                </c:pt>
                <c:pt idx="1425">
                  <c:v>44833.391889583334</c:v>
                </c:pt>
                <c:pt idx="1426">
                  <c:v>44833.391893182874</c:v>
                </c:pt>
                <c:pt idx="1427">
                  <c:v>44833.39189677083</c:v>
                </c:pt>
                <c:pt idx="1428">
                  <c:v>44833.391900393515</c:v>
                </c:pt>
                <c:pt idx="1429">
                  <c:v>44833.391903993055</c:v>
                </c:pt>
                <c:pt idx="1430">
                  <c:v>44833.391907581019</c:v>
                </c:pt>
                <c:pt idx="1431">
                  <c:v>44833.391911203704</c:v>
                </c:pt>
                <c:pt idx="1432">
                  <c:v>44833.391914803244</c:v>
                </c:pt>
                <c:pt idx="1433">
                  <c:v>44833.3919183912</c:v>
                </c:pt>
                <c:pt idx="1434">
                  <c:v>44833.391922002316</c:v>
                </c:pt>
                <c:pt idx="1435">
                  <c:v>44833.39192548611</c:v>
                </c:pt>
                <c:pt idx="1436">
                  <c:v>44833.391929074074</c:v>
                </c:pt>
                <c:pt idx="1437">
                  <c:v>44833.391932650462</c:v>
                </c:pt>
                <c:pt idx="1438">
                  <c:v>44833.391936134256</c:v>
                </c:pt>
                <c:pt idx="1439">
                  <c:v>44833.391939733796</c:v>
                </c:pt>
                <c:pt idx="1440">
                  <c:v>44833.391943229166</c:v>
                </c:pt>
                <c:pt idx="1441">
                  <c:v>44833.391946828706</c:v>
                </c:pt>
                <c:pt idx="1442">
                  <c:v>44833.391950428238</c:v>
                </c:pt>
                <c:pt idx="1443">
                  <c:v>44833.391954039354</c:v>
                </c:pt>
                <c:pt idx="1444">
                  <c:v>44833.391957627318</c:v>
                </c:pt>
                <c:pt idx="1445">
                  <c:v>44833.391961111112</c:v>
                </c:pt>
                <c:pt idx="1446">
                  <c:v>44833.391964699076</c:v>
                </c:pt>
                <c:pt idx="1447">
                  <c:v>44833.39196818287</c:v>
                </c:pt>
                <c:pt idx="1448">
                  <c:v>44833.391971793979</c:v>
                </c:pt>
                <c:pt idx="1449">
                  <c:v>44833.391975393519</c:v>
                </c:pt>
                <c:pt idx="1450">
                  <c:v>44833.391978981483</c:v>
                </c:pt>
                <c:pt idx="1451">
                  <c:v>44833.391982557871</c:v>
                </c:pt>
                <c:pt idx="1452">
                  <c:v>44833.391986064817</c:v>
                </c:pt>
                <c:pt idx="1453">
                  <c:v>44833.391989548611</c:v>
                </c:pt>
                <c:pt idx="1454">
                  <c:v>44833.391993148151</c:v>
                </c:pt>
                <c:pt idx="1455">
                  <c:v>44833.391996736114</c:v>
                </c:pt>
                <c:pt idx="1456">
                  <c:v>44833.392000358799</c:v>
                </c:pt>
                <c:pt idx="1457">
                  <c:v>44833.392003946756</c:v>
                </c:pt>
                <c:pt idx="1458">
                  <c:v>44833.392007430557</c:v>
                </c:pt>
                <c:pt idx="1459">
                  <c:v>44833.392011018521</c:v>
                </c:pt>
                <c:pt idx="1460">
                  <c:v>44833.39201462963</c:v>
                </c:pt>
                <c:pt idx="1461">
                  <c:v>44833.392018113424</c:v>
                </c:pt>
                <c:pt idx="1462">
                  <c:v>44833.392021712963</c:v>
                </c:pt>
                <c:pt idx="1463">
                  <c:v>44833.392025300927</c:v>
                </c:pt>
                <c:pt idx="1464">
                  <c:v>44833.392028912036</c:v>
                </c:pt>
                <c:pt idx="1465">
                  <c:v>44833.392032511576</c:v>
                </c:pt>
                <c:pt idx="1466">
                  <c:v>44833.39203609954</c:v>
                </c:pt>
                <c:pt idx="1467">
                  <c:v>44833.392039710649</c:v>
                </c:pt>
                <c:pt idx="1468">
                  <c:v>44833.392043310188</c:v>
                </c:pt>
                <c:pt idx="1469">
                  <c:v>44833.392046793982</c:v>
                </c:pt>
                <c:pt idx="1470">
                  <c:v>44833.392050381946</c:v>
                </c:pt>
                <c:pt idx="1471">
                  <c:v>44833.392054004631</c:v>
                </c:pt>
                <c:pt idx="1472">
                  <c:v>44833.392057604164</c:v>
                </c:pt>
                <c:pt idx="1473">
                  <c:v>44833.392061192128</c:v>
                </c:pt>
                <c:pt idx="1474">
                  <c:v>44833.392064803244</c:v>
                </c:pt>
                <c:pt idx="1475">
                  <c:v>44833.392068287038</c:v>
                </c:pt>
                <c:pt idx="1476">
                  <c:v>44833.392071886577</c:v>
                </c:pt>
                <c:pt idx="1477">
                  <c:v>44833.392075474534</c:v>
                </c:pt>
                <c:pt idx="1478">
                  <c:v>44833.39207908565</c:v>
                </c:pt>
                <c:pt idx="1479">
                  <c:v>44833.392082569444</c:v>
                </c:pt>
                <c:pt idx="1480">
                  <c:v>44833.392086168984</c:v>
                </c:pt>
                <c:pt idx="1481">
                  <c:v>44833.392089756948</c:v>
                </c:pt>
                <c:pt idx="1482">
                  <c:v>44833.39209335648</c:v>
                </c:pt>
                <c:pt idx="1483">
                  <c:v>44833.392096944444</c:v>
                </c:pt>
                <c:pt idx="1484">
                  <c:v>44833.392100428238</c:v>
                </c:pt>
                <c:pt idx="1485">
                  <c:v>44833.392104016202</c:v>
                </c:pt>
                <c:pt idx="1486">
                  <c:v>44833.392107581021</c:v>
                </c:pt>
                <c:pt idx="1487">
                  <c:v>44833.39211119213</c:v>
                </c:pt>
                <c:pt idx="1488">
                  <c:v>44833.392114803239</c:v>
                </c:pt>
                <c:pt idx="1489">
                  <c:v>44833.392118391203</c:v>
                </c:pt>
                <c:pt idx="1490">
                  <c:v>44833.392121874997</c:v>
                </c:pt>
                <c:pt idx="1491">
                  <c:v>44833.392125486112</c:v>
                </c:pt>
                <c:pt idx="1492">
                  <c:v>44833.392129085645</c:v>
                </c:pt>
                <c:pt idx="1493">
                  <c:v>44833.392132569446</c:v>
                </c:pt>
                <c:pt idx="1494">
                  <c:v>44833.392136145834</c:v>
                </c:pt>
                <c:pt idx="1495">
                  <c:v>44833.392139629628</c:v>
                </c:pt>
                <c:pt idx="1496">
                  <c:v>44833.392143217592</c:v>
                </c:pt>
                <c:pt idx="1497">
                  <c:v>44833.392146828701</c:v>
                </c:pt>
                <c:pt idx="1498">
                  <c:v>44833.392150312502</c:v>
                </c:pt>
                <c:pt idx="1499">
                  <c:v>44833.392153912035</c:v>
                </c:pt>
                <c:pt idx="1500">
                  <c:v>44833.392157511575</c:v>
                </c:pt>
                <c:pt idx="1501">
                  <c:v>44833.392161006945</c:v>
                </c:pt>
                <c:pt idx="1502">
                  <c:v>44833.392164594909</c:v>
                </c:pt>
                <c:pt idx="1503">
                  <c:v>44833.392168182872</c:v>
                </c:pt>
                <c:pt idx="1504">
                  <c:v>44833.392171793981</c:v>
                </c:pt>
                <c:pt idx="1505">
                  <c:v>44833.392175277775</c:v>
                </c:pt>
                <c:pt idx="1506">
                  <c:v>44833.392178761576</c:v>
                </c:pt>
                <c:pt idx="1507">
                  <c:v>44833.39218234954</c:v>
                </c:pt>
                <c:pt idx="1508">
                  <c:v>44833.392185925928</c:v>
                </c:pt>
                <c:pt idx="1509">
                  <c:v>44833.392189421298</c:v>
                </c:pt>
                <c:pt idx="1510">
                  <c:v>44833.392193032407</c:v>
                </c:pt>
                <c:pt idx="1511">
                  <c:v>44833.392196516201</c:v>
                </c:pt>
                <c:pt idx="1512">
                  <c:v>44833.392200115741</c:v>
                </c:pt>
                <c:pt idx="1513">
                  <c:v>44833.392203703705</c:v>
                </c:pt>
                <c:pt idx="1514">
                  <c:v>44833.392207326389</c:v>
                </c:pt>
                <c:pt idx="1515">
                  <c:v>44833.392210925929</c:v>
                </c:pt>
                <c:pt idx="1516">
                  <c:v>44833.392214513886</c:v>
                </c:pt>
                <c:pt idx="1517">
                  <c:v>44833.392218136571</c:v>
                </c:pt>
                <c:pt idx="1518">
                  <c:v>44833.392221724534</c:v>
                </c:pt>
                <c:pt idx="1519">
                  <c:v>44833.392225312498</c:v>
                </c:pt>
                <c:pt idx="1520">
                  <c:v>44833.3922287963</c:v>
                </c:pt>
                <c:pt idx="1521">
                  <c:v>44833.392232418984</c:v>
                </c:pt>
                <c:pt idx="1522">
                  <c:v>44833.392236006941</c:v>
                </c:pt>
                <c:pt idx="1523">
                  <c:v>44833.392239594905</c:v>
                </c:pt>
                <c:pt idx="1524">
                  <c:v>44833.392243078706</c:v>
                </c:pt>
                <c:pt idx="1525">
                  <c:v>44833.392246689815</c:v>
                </c:pt>
                <c:pt idx="1526">
                  <c:v>44833.392250277779</c:v>
                </c:pt>
                <c:pt idx="1527">
                  <c:v>44833.392253761573</c:v>
                </c:pt>
                <c:pt idx="1528">
                  <c:v>44833.392257349537</c:v>
                </c:pt>
                <c:pt idx="1529">
                  <c:v>44833.392260972221</c:v>
                </c:pt>
                <c:pt idx="1530">
                  <c:v>44833.392264571761</c:v>
                </c:pt>
                <c:pt idx="1531">
                  <c:v>44833.392268159725</c:v>
                </c:pt>
                <c:pt idx="1532">
                  <c:v>44833.39227178241</c:v>
                </c:pt>
                <c:pt idx="1533">
                  <c:v>44833.392275370374</c:v>
                </c:pt>
                <c:pt idx="1534">
                  <c:v>44833.392278969906</c:v>
                </c:pt>
                <c:pt idx="1535">
                  <c:v>44833.392282581015</c:v>
                </c:pt>
                <c:pt idx="1536">
                  <c:v>44833.392286064816</c:v>
                </c:pt>
                <c:pt idx="1537">
                  <c:v>44833.392289664349</c:v>
                </c:pt>
                <c:pt idx="1538">
                  <c:v>44833.392293240744</c:v>
                </c:pt>
                <c:pt idx="1539">
                  <c:v>44833.392296863429</c:v>
                </c:pt>
                <c:pt idx="1540">
                  <c:v>44833.392300462961</c:v>
                </c:pt>
                <c:pt idx="1541">
                  <c:v>44833.392304050925</c:v>
                </c:pt>
                <c:pt idx="1542">
                  <c:v>44833.392307650465</c:v>
                </c:pt>
                <c:pt idx="1543">
                  <c:v>44833.392311145835</c:v>
                </c:pt>
                <c:pt idx="1544">
                  <c:v>44833.392314745368</c:v>
                </c:pt>
                <c:pt idx="1545">
                  <c:v>44833.392318333332</c:v>
                </c:pt>
                <c:pt idx="1546">
                  <c:v>44833.392321944448</c:v>
                </c:pt>
                <c:pt idx="1547">
                  <c:v>44833.392325428242</c:v>
                </c:pt>
                <c:pt idx="1548">
                  <c:v>44833.392329027774</c:v>
                </c:pt>
                <c:pt idx="1549">
                  <c:v>44833.392332615738</c:v>
                </c:pt>
                <c:pt idx="1550">
                  <c:v>44833.392336226854</c:v>
                </c:pt>
                <c:pt idx="1551">
                  <c:v>44833.392339710648</c:v>
                </c:pt>
                <c:pt idx="1552">
                  <c:v>44833.392343310188</c:v>
                </c:pt>
                <c:pt idx="1553">
                  <c:v>44833.392346886576</c:v>
                </c:pt>
                <c:pt idx="1554">
                  <c:v>44833.392350509261</c:v>
                </c:pt>
                <c:pt idx="1555">
                  <c:v>44833.392354108793</c:v>
                </c:pt>
                <c:pt idx="1556">
                  <c:v>44833.392357696757</c:v>
                </c:pt>
                <c:pt idx="1557">
                  <c:v>44833.392361307873</c:v>
                </c:pt>
                <c:pt idx="1558">
                  <c:v>44833.392364791667</c:v>
                </c:pt>
                <c:pt idx="1559">
                  <c:v>44833.392368391207</c:v>
                </c:pt>
                <c:pt idx="1560">
                  <c:v>44833.392371979164</c:v>
                </c:pt>
                <c:pt idx="1561">
                  <c:v>44833.392375601848</c:v>
                </c:pt>
                <c:pt idx="1562">
                  <c:v>44833.392379201388</c:v>
                </c:pt>
                <c:pt idx="1563">
                  <c:v>44833.392382789352</c:v>
                </c:pt>
                <c:pt idx="1564">
                  <c:v>44833.392386388892</c:v>
                </c:pt>
                <c:pt idx="1565">
                  <c:v>44833.392389884262</c:v>
                </c:pt>
                <c:pt idx="1566">
                  <c:v>44833.39239346065</c:v>
                </c:pt>
                <c:pt idx="1567">
                  <c:v>44833.392396979165</c:v>
                </c:pt>
                <c:pt idx="1568">
                  <c:v>44833.392400462966</c:v>
                </c:pt>
                <c:pt idx="1569">
                  <c:v>44833.392404074075</c:v>
                </c:pt>
                <c:pt idx="1570">
                  <c:v>44833.392407650463</c:v>
                </c:pt>
                <c:pt idx="1571">
                  <c:v>44833.392411238427</c:v>
                </c:pt>
                <c:pt idx="1572">
                  <c:v>44833.392414849535</c:v>
                </c:pt>
                <c:pt idx="1573">
                  <c:v>44833.392418333337</c:v>
                </c:pt>
                <c:pt idx="1574">
                  <c:v>44833.392421886572</c:v>
                </c:pt>
                <c:pt idx="1575">
                  <c:v>44833.392425509257</c:v>
                </c:pt>
                <c:pt idx="1576">
                  <c:v>44833.3924290625</c:v>
                </c:pt>
                <c:pt idx="1577">
                  <c:v>44833.392432546294</c:v>
                </c:pt>
                <c:pt idx="1578">
                  <c:v>44833.392436122682</c:v>
                </c:pt>
                <c:pt idx="1579">
                  <c:v>44833.392439699077</c:v>
                </c:pt>
                <c:pt idx="1580">
                  <c:v>44833.392443275465</c:v>
                </c:pt>
                <c:pt idx="1581">
                  <c:v>44833.392446851853</c:v>
                </c:pt>
                <c:pt idx="1582">
                  <c:v>44833.39245042824</c:v>
                </c:pt>
                <c:pt idx="1583">
                  <c:v>44833.392454050925</c:v>
                </c:pt>
                <c:pt idx="1584">
                  <c:v>44833.392457638889</c:v>
                </c:pt>
                <c:pt idx="1585">
                  <c:v>44833.392461122683</c:v>
                </c:pt>
                <c:pt idx="1586">
                  <c:v>44833.392464710647</c:v>
                </c:pt>
                <c:pt idx="1587">
                  <c:v>44833.392468321763</c:v>
                </c:pt>
                <c:pt idx="1588">
                  <c:v>44833.392471921296</c:v>
                </c:pt>
                <c:pt idx="1589">
                  <c:v>44833.392475509259</c:v>
                </c:pt>
                <c:pt idx="1590">
                  <c:v>44833.392478993053</c:v>
                </c:pt>
                <c:pt idx="1591">
                  <c:v>44833.392482604169</c:v>
                </c:pt>
                <c:pt idx="1592">
                  <c:v>44833.392486203702</c:v>
                </c:pt>
                <c:pt idx="1593">
                  <c:v>44833.39248978009</c:v>
                </c:pt>
                <c:pt idx="1594">
                  <c:v>44833.392493263891</c:v>
                </c:pt>
                <c:pt idx="1595">
                  <c:v>44833.392496886576</c:v>
                </c:pt>
                <c:pt idx="1596">
                  <c:v>44833.392500486108</c:v>
                </c:pt>
                <c:pt idx="1597">
                  <c:v>44833.392504062504</c:v>
                </c:pt>
                <c:pt idx="1598">
                  <c:v>44833.392507546298</c:v>
                </c:pt>
                <c:pt idx="1599">
                  <c:v>44833.392511168982</c:v>
                </c:pt>
                <c:pt idx="1600">
                  <c:v>44833.392514768515</c:v>
                </c:pt>
                <c:pt idx="1601">
                  <c:v>44833.392518356479</c:v>
                </c:pt>
                <c:pt idx="1602">
                  <c:v>44833.392521967595</c:v>
                </c:pt>
                <c:pt idx="1603">
                  <c:v>44833.392525451389</c:v>
                </c:pt>
                <c:pt idx="1604">
                  <c:v>44833.392529039353</c:v>
                </c:pt>
                <c:pt idx="1605">
                  <c:v>44833.392532523147</c:v>
                </c:pt>
                <c:pt idx="1606">
                  <c:v>44833.392536111111</c:v>
                </c:pt>
                <c:pt idx="1607">
                  <c:v>44833.392539722219</c:v>
                </c:pt>
                <c:pt idx="1608">
                  <c:v>44833.392543321759</c:v>
                </c:pt>
                <c:pt idx="1609">
                  <c:v>44833.392546909723</c:v>
                </c:pt>
                <c:pt idx="1610">
                  <c:v>44833.392550393517</c:v>
                </c:pt>
                <c:pt idx="1611">
                  <c:v>44833.392554004633</c:v>
                </c:pt>
                <c:pt idx="1612">
                  <c:v>44833.392557604166</c:v>
                </c:pt>
                <c:pt idx="1613">
                  <c:v>44833.39256119213</c:v>
                </c:pt>
                <c:pt idx="1614">
                  <c:v>44833.392564675923</c:v>
                </c:pt>
                <c:pt idx="1615">
                  <c:v>44833.392568287039</c:v>
                </c:pt>
                <c:pt idx="1616">
                  <c:v>44833.392571886572</c:v>
                </c:pt>
                <c:pt idx="1617">
                  <c:v>44833.39257546296</c:v>
                </c:pt>
                <c:pt idx="1618">
                  <c:v>44833.3925790625</c:v>
                </c:pt>
                <c:pt idx="1619">
                  <c:v>44833.39258255787</c:v>
                </c:pt>
                <c:pt idx="1620">
                  <c:v>44833.392586041664</c:v>
                </c:pt>
                <c:pt idx="1621">
                  <c:v>44833.392589641204</c:v>
                </c:pt>
                <c:pt idx="1622">
                  <c:v>44833.392593229168</c:v>
                </c:pt>
                <c:pt idx="1623">
                  <c:v>44833.392596851852</c:v>
                </c:pt>
                <c:pt idx="1624">
                  <c:v>44833.392600451392</c:v>
                </c:pt>
                <c:pt idx="1625">
                  <c:v>44833.39260402778</c:v>
                </c:pt>
                <c:pt idx="1626">
                  <c:v>44833.392607511574</c:v>
                </c:pt>
                <c:pt idx="1627">
                  <c:v>44833.392611134259</c:v>
                </c:pt>
                <c:pt idx="1628">
                  <c:v>44833.392614722223</c:v>
                </c:pt>
                <c:pt idx="1629">
                  <c:v>44833.392618310187</c:v>
                </c:pt>
                <c:pt idx="1630">
                  <c:v>44833.392621793981</c:v>
                </c:pt>
                <c:pt idx="1631">
                  <c:v>44833.392625416665</c:v>
                </c:pt>
                <c:pt idx="1632">
                  <c:v>44833.392629004629</c:v>
                </c:pt>
                <c:pt idx="1633">
                  <c:v>44833.392632592593</c:v>
                </c:pt>
                <c:pt idx="1634">
                  <c:v>44833.392636076387</c:v>
                </c:pt>
                <c:pt idx="1635">
                  <c:v>44833.392639675927</c:v>
                </c:pt>
                <c:pt idx="1636">
                  <c:v>44833.392643159721</c:v>
                </c:pt>
                <c:pt idx="1637">
                  <c:v>44833.392646759261</c:v>
                </c:pt>
                <c:pt idx="1638">
                  <c:v>44833.392650347225</c:v>
                </c:pt>
                <c:pt idx="1639">
                  <c:v>44833.392653958334</c:v>
                </c:pt>
                <c:pt idx="1640">
                  <c:v>44833.392657557873</c:v>
                </c:pt>
                <c:pt idx="1641">
                  <c:v>44833.39266114583</c:v>
                </c:pt>
                <c:pt idx="1642">
                  <c:v>44833.392664768522</c:v>
                </c:pt>
                <c:pt idx="1643">
                  <c:v>44833.392668356479</c:v>
                </c:pt>
                <c:pt idx="1644">
                  <c:v>44833.39267184028</c:v>
                </c:pt>
                <c:pt idx="1645">
                  <c:v>44833.392675416668</c:v>
                </c:pt>
                <c:pt idx="1646">
                  <c:v>44833.392679027776</c:v>
                </c:pt>
                <c:pt idx="1647">
                  <c:v>44833.392682638892</c:v>
                </c:pt>
                <c:pt idx="1648">
                  <c:v>44833.39268621528</c:v>
                </c:pt>
                <c:pt idx="1649">
                  <c:v>44833.392689814813</c:v>
                </c:pt>
                <c:pt idx="1650">
                  <c:v>44833.392693414353</c:v>
                </c:pt>
                <c:pt idx="1651">
                  <c:v>44833.392697025462</c:v>
                </c:pt>
                <c:pt idx="1652">
                  <c:v>44833.392700509263</c:v>
                </c:pt>
                <c:pt idx="1653">
                  <c:v>44833.392704097219</c:v>
                </c:pt>
                <c:pt idx="1654">
                  <c:v>44833.392707708335</c:v>
                </c:pt>
                <c:pt idx="1655">
                  <c:v>44833.392711307868</c:v>
                </c:pt>
                <c:pt idx="1656">
                  <c:v>44833.392714791669</c:v>
                </c:pt>
                <c:pt idx="1657">
                  <c:v>44833.392718379633</c:v>
                </c:pt>
                <c:pt idx="1658">
                  <c:v>44833.392722002318</c:v>
                </c:pt>
                <c:pt idx="1659">
                  <c:v>44833.392725590274</c:v>
                </c:pt>
                <c:pt idx="1660">
                  <c:v>44833.392729178238</c:v>
                </c:pt>
                <c:pt idx="1661">
                  <c:v>44833.392732800923</c:v>
                </c:pt>
                <c:pt idx="1662">
                  <c:v>44833.392736400463</c:v>
                </c:pt>
                <c:pt idx="1663">
                  <c:v>44833.392739988427</c:v>
                </c:pt>
                <c:pt idx="1664">
                  <c:v>44833.392743611112</c:v>
                </c:pt>
                <c:pt idx="1665">
                  <c:v>44833.392747210652</c:v>
                </c:pt>
                <c:pt idx="1666">
                  <c:v>44833.392750787039</c:v>
                </c:pt>
                <c:pt idx="1667">
                  <c:v>44833.392754270833</c:v>
                </c:pt>
                <c:pt idx="1668">
                  <c:v>44833.392757893518</c:v>
                </c:pt>
                <c:pt idx="1669">
                  <c:v>44833.392761493058</c:v>
                </c:pt>
                <c:pt idx="1670">
                  <c:v>44833.392765081022</c:v>
                </c:pt>
                <c:pt idx="1671">
                  <c:v>44833.392768692131</c:v>
                </c:pt>
                <c:pt idx="1672">
                  <c:v>44833.392772291663</c:v>
                </c:pt>
                <c:pt idx="1673">
                  <c:v>44833.392775879627</c:v>
                </c:pt>
                <c:pt idx="1674">
                  <c:v>44833.392779479167</c:v>
                </c:pt>
                <c:pt idx="1675">
                  <c:v>44833.392782974537</c:v>
                </c:pt>
                <c:pt idx="1676">
                  <c:v>44833.392786562501</c:v>
                </c:pt>
                <c:pt idx="1677">
                  <c:v>44833.392790162034</c:v>
                </c:pt>
                <c:pt idx="1678">
                  <c:v>44833.392793784726</c:v>
                </c:pt>
                <c:pt idx="1679">
                  <c:v>44833.392797384258</c:v>
                </c:pt>
                <c:pt idx="1680">
                  <c:v>44833.392800972222</c:v>
                </c:pt>
                <c:pt idx="1681">
                  <c:v>44833.392804583331</c:v>
                </c:pt>
                <c:pt idx="1682">
                  <c:v>44833.392808182871</c:v>
                </c:pt>
                <c:pt idx="1683">
                  <c:v>44833.392811666665</c:v>
                </c:pt>
                <c:pt idx="1684">
                  <c:v>44833.392815254629</c:v>
                </c:pt>
                <c:pt idx="1685">
                  <c:v>44833.392818865737</c:v>
                </c:pt>
                <c:pt idx="1686">
                  <c:v>44833.392822465277</c:v>
                </c:pt>
                <c:pt idx="1687">
                  <c:v>44833.392826041665</c:v>
                </c:pt>
                <c:pt idx="1688">
                  <c:v>44833.392829641205</c:v>
                </c:pt>
                <c:pt idx="1689">
                  <c:v>44833.39283326389</c:v>
                </c:pt>
                <c:pt idx="1690">
                  <c:v>44833.392836747684</c:v>
                </c:pt>
                <c:pt idx="1691">
                  <c:v>44833.392840335648</c:v>
                </c:pt>
                <c:pt idx="1692">
                  <c:v>44833.392843958332</c:v>
                </c:pt>
                <c:pt idx="1693">
                  <c:v>44833.392847557872</c:v>
                </c:pt>
                <c:pt idx="1694">
                  <c:v>44833.392851145836</c:v>
                </c:pt>
                <c:pt idx="1695">
                  <c:v>44833.392854768521</c:v>
                </c:pt>
                <c:pt idx="1696">
                  <c:v>44833.392858356485</c:v>
                </c:pt>
                <c:pt idx="1697">
                  <c:v>44833.392861840279</c:v>
                </c:pt>
                <c:pt idx="1698">
                  <c:v>44833.392865416667</c:v>
                </c:pt>
                <c:pt idx="1699">
                  <c:v>44833.392869039351</c:v>
                </c:pt>
                <c:pt idx="1700">
                  <c:v>44833.392872638891</c:v>
                </c:pt>
                <c:pt idx="1701">
                  <c:v>44833.392876122685</c:v>
                </c:pt>
                <c:pt idx="1702">
                  <c:v>44833.392879710649</c:v>
                </c:pt>
                <c:pt idx="1703">
                  <c:v>44833.392883321758</c:v>
                </c:pt>
                <c:pt idx="1704">
                  <c:v>44833.392886921298</c:v>
                </c:pt>
                <c:pt idx="1705">
                  <c:v>44833.392890509262</c:v>
                </c:pt>
                <c:pt idx="1706">
                  <c:v>44833.392894131946</c:v>
                </c:pt>
                <c:pt idx="1707">
                  <c:v>44833.392897731479</c:v>
                </c:pt>
                <c:pt idx="1708">
                  <c:v>44833.392901319443</c:v>
                </c:pt>
                <c:pt idx="1709">
                  <c:v>44833.392904942128</c:v>
                </c:pt>
                <c:pt idx="1710">
                  <c:v>44833.392908541668</c:v>
                </c:pt>
                <c:pt idx="1711">
                  <c:v>44833.392912129631</c:v>
                </c:pt>
                <c:pt idx="1712">
                  <c:v>44833.39291574074</c:v>
                </c:pt>
                <c:pt idx="1713">
                  <c:v>44833.39291934028</c:v>
                </c:pt>
                <c:pt idx="1714">
                  <c:v>44833.392922928244</c:v>
                </c:pt>
                <c:pt idx="1715">
                  <c:v>44833.392926412038</c:v>
                </c:pt>
                <c:pt idx="1716">
                  <c:v>44833.392930023147</c:v>
                </c:pt>
                <c:pt idx="1717">
                  <c:v>44833.392933622687</c:v>
                </c:pt>
                <c:pt idx="1718">
                  <c:v>44833.39293721065</c:v>
                </c:pt>
                <c:pt idx="1719">
                  <c:v>44833.392940833335</c:v>
                </c:pt>
                <c:pt idx="1720">
                  <c:v>44833.392944432868</c:v>
                </c:pt>
                <c:pt idx="1721">
                  <c:v>44833.392948020832</c:v>
                </c:pt>
                <c:pt idx="1722">
                  <c:v>44833.392951643516</c:v>
                </c:pt>
                <c:pt idx="1723">
                  <c:v>44833.39295523148</c:v>
                </c:pt>
                <c:pt idx="1724">
                  <c:v>44833.392958715274</c:v>
                </c:pt>
                <c:pt idx="1725">
                  <c:v>44833.392962303238</c:v>
                </c:pt>
                <c:pt idx="1726">
                  <c:v>44833.392965914354</c:v>
                </c:pt>
                <c:pt idx="1727">
                  <c:v>44833.392969513887</c:v>
                </c:pt>
                <c:pt idx="1728">
                  <c:v>44833.392973101851</c:v>
                </c:pt>
                <c:pt idx="1729">
                  <c:v>44833.392976585645</c:v>
                </c:pt>
                <c:pt idx="1730">
                  <c:v>44833.392980185185</c:v>
                </c:pt>
                <c:pt idx="1731">
                  <c:v>44833.392983796293</c:v>
                </c:pt>
                <c:pt idx="1732">
                  <c:v>44833.392987384257</c:v>
                </c:pt>
                <c:pt idx="1733">
                  <c:v>44833.392991006942</c:v>
                </c:pt>
                <c:pt idx="1734">
                  <c:v>44833.392994606482</c:v>
                </c:pt>
                <c:pt idx="1735">
                  <c:v>44833.392998194446</c:v>
                </c:pt>
                <c:pt idx="1736">
                  <c:v>44833.39300181713</c:v>
                </c:pt>
                <c:pt idx="1737">
                  <c:v>44833.393005405094</c:v>
                </c:pt>
                <c:pt idx="1738">
                  <c:v>44833.393008888888</c:v>
                </c:pt>
                <c:pt idx="1739">
                  <c:v>44833.393012476852</c:v>
                </c:pt>
                <c:pt idx="1740">
                  <c:v>44833.393016099537</c:v>
                </c:pt>
                <c:pt idx="1741">
                  <c:v>44833.393019687501</c:v>
                </c:pt>
                <c:pt idx="1742">
                  <c:v>44833.393023275465</c:v>
                </c:pt>
                <c:pt idx="1743">
                  <c:v>44833.393026886573</c:v>
                </c:pt>
                <c:pt idx="1744">
                  <c:v>44833.393030370367</c:v>
                </c:pt>
                <c:pt idx="1745">
                  <c:v>44833.393033969907</c:v>
                </c:pt>
                <c:pt idx="1746">
                  <c:v>44833.393037557871</c:v>
                </c:pt>
                <c:pt idx="1747">
                  <c:v>44833.393041180556</c:v>
                </c:pt>
                <c:pt idx="1748">
                  <c:v>44833.393044780096</c:v>
                </c:pt>
                <c:pt idx="1749">
                  <c:v>44833.393048356484</c:v>
                </c:pt>
                <c:pt idx="1750">
                  <c:v>44833.393051840278</c:v>
                </c:pt>
                <c:pt idx="1751">
                  <c:v>44833.393055439818</c:v>
                </c:pt>
                <c:pt idx="1752">
                  <c:v>44833.393058935188</c:v>
                </c:pt>
                <c:pt idx="1753">
                  <c:v>44833.39306253472</c:v>
                </c:pt>
                <c:pt idx="1754">
                  <c:v>44833.393066099539</c:v>
                </c:pt>
                <c:pt idx="1755">
                  <c:v>44833.393069583333</c:v>
                </c:pt>
                <c:pt idx="1756">
                  <c:v>44833.393073159721</c:v>
                </c:pt>
                <c:pt idx="1757">
                  <c:v>44833.393076643515</c:v>
                </c:pt>
                <c:pt idx="1758">
                  <c:v>44833.393080243055</c:v>
                </c:pt>
                <c:pt idx="1759">
                  <c:v>44833.393083854164</c:v>
                </c:pt>
                <c:pt idx="1760">
                  <c:v>44833.393087442128</c:v>
                </c:pt>
                <c:pt idx="1761">
                  <c:v>44833.393090925929</c:v>
                </c:pt>
                <c:pt idx="1762">
                  <c:v>44833.393094525461</c:v>
                </c:pt>
                <c:pt idx="1763">
                  <c:v>44833.393098020832</c:v>
                </c:pt>
                <c:pt idx="1764">
                  <c:v>44833.393101608795</c:v>
                </c:pt>
                <c:pt idx="1765">
                  <c:v>44833.393105196759</c:v>
                </c:pt>
                <c:pt idx="1766">
                  <c:v>44833.393108819444</c:v>
                </c:pt>
                <c:pt idx="1767">
                  <c:v>44833.393112407408</c:v>
                </c:pt>
                <c:pt idx="1768">
                  <c:v>44833.393115995372</c:v>
                </c:pt>
                <c:pt idx="1769">
                  <c:v>44833.393119479166</c:v>
                </c:pt>
                <c:pt idx="1770">
                  <c:v>44833.393123090274</c:v>
                </c:pt>
                <c:pt idx="1771">
                  <c:v>44833.393126689814</c:v>
                </c:pt>
                <c:pt idx="1772">
                  <c:v>44833.393130173608</c:v>
                </c:pt>
                <c:pt idx="1773">
                  <c:v>44833.393133761572</c:v>
                </c:pt>
                <c:pt idx="1774">
                  <c:v>44833.393137384257</c:v>
                </c:pt>
                <c:pt idx="1775">
                  <c:v>44833.393140972221</c:v>
                </c:pt>
                <c:pt idx="1776">
                  <c:v>44833.393144456022</c:v>
                </c:pt>
                <c:pt idx="1777">
                  <c:v>44833.393148043979</c:v>
                </c:pt>
                <c:pt idx="1778">
                  <c:v>44833.393151655095</c:v>
                </c:pt>
                <c:pt idx="1779">
                  <c:v>44833.393155138889</c:v>
                </c:pt>
                <c:pt idx="1780">
                  <c:v>44833.393158726853</c:v>
                </c:pt>
                <c:pt idx="1781">
                  <c:v>44833.393162314816</c:v>
                </c:pt>
                <c:pt idx="1782">
                  <c:v>44833.39316579861</c:v>
                </c:pt>
                <c:pt idx="1783">
                  <c:v>44833.393169409719</c:v>
                </c:pt>
                <c:pt idx="1784">
                  <c:v>44833.39317289352</c:v>
                </c:pt>
                <c:pt idx="1785">
                  <c:v>44833.393176481484</c:v>
                </c:pt>
                <c:pt idx="1786">
                  <c:v>44833.393179965278</c:v>
                </c:pt>
                <c:pt idx="1787">
                  <c:v>44833.393183541666</c:v>
                </c:pt>
                <c:pt idx="1788">
                  <c:v>44833.393187152775</c:v>
                </c:pt>
                <c:pt idx="1789">
                  <c:v>44833.393190763891</c:v>
                </c:pt>
                <c:pt idx="1790">
                  <c:v>44833.393194351855</c:v>
                </c:pt>
                <c:pt idx="1791">
                  <c:v>44833.393197835649</c:v>
                </c:pt>
                <c:pt idx="1792">
                  <c:v>44833.393201446757</c:v>
                </c:pt>
                <c:pt idx="1793">
                  <c:v>44833.393205046297</c:v>
                </c:pt>
                <c:pt idx="1794">
                  <c:v>44833.393208634261</c:v>
                </c:pt>
                <c:pt idx="1795">
                  <c:v>44833.393212256946</c:v>
                </c:pt>
                <c:pt idx="1796">
                  <c:v>44833.39321584491</c:v>
                </c:pt>
                <c:pt idx="1797">
                  <c:v>44833.393219421298</c:v>
                </c:pt>
                <c:pt idx="1798">
                  <c:v>44833.393222916668</c:v>
                </c:pt>
                <c:pt idx="1799">
                  <c:v>44833.393226539352</c:v>
                </c:pt>
                <c:pt idx="1800">
                  <c:v>44833.393230138892</c:v>
                </c:pt>
                <c:pt idx="1801">
                  <c:v>44833.39323371528</c:v>
                </c:pt>
                <c:pt idx="1802">
                  <c:v>44833.393237199074</c:v>
                </c:pt>
                <c:pt idx="1803">
                  <c:v>44833.393240821759</c:v>
                </c:pt>
                <c:pt idx="1804">
                  <c:v>44833.393244409723</c:v>
                </c:pt>
                <c:pt idx="1805">
                  <c:v>44833.393247893517</c:v>
                </c:pt>
                <c:pt idx="1806">
                  <c:v>44833.393251481481</c:v>
                </c:pt>
                <c:pt idx="1807">
                  <c:v>44833.393255092589</c:v>
                </c:pt>
                <c:pt idx="1808">
                  <c:v>44833.393258692129</c:v>
                </c:pt>
                <c:pt idx="1809">
                  <c:v>44833.393262175923</c:v>
                </c:pt>
                <c:pt idx="1810">
                  <c:v>44833.393265763887</c:v>
                </c:pt>
                <c:pt idx="1811">
                  <c:v>44833.393269363427</c:v>
                </c:pt>
                <c:pt idx="1812">
                  <c:v>44833.393272974536</c:v>
                </c:pt>
                <c:pt idx="1813">
                  <c:v>44833.3932765625</c:v>
                </c:pt>
                <c:pt idx="1814">
                  <c:v>44833.393280150463</c:v>
                </c:pt>
                <c:pt idx="1815">
                  <c:v>44833.393283657409</c:v>
                </c:pt>
                <c:pt idx="1816">
                  <c:v>44833.393287245373</c:v>
                </c:pt>
                <c:pt idx="1817">
                  <c:v>44833.393290729167</c:v>
                </c:pt>
                <c:pt idx="1818">
                  <c:v>44833.393294317131</c:v>
                </c:pt>
                <c:pt idx="1819">
                  <c:v>44833.393297939816</c:v>
                </c:pt>
                <c:pt idx="1820">
                  <c:v>44833.39330152778</c:v>
                </c:pt>
                <c:pt idx="1821">
                  <c:v>44833.393305011574</c:v>
                </c:pt>
                <c:pt idx="1822">
                  <c:v>44833.393308599538</c:v>
                </c:pt>
                <c:pt idx="1823">
                  <c:v>44833.393312210646</c:v>
                </c:pt>
                <c:pt idx="1824">
                  <c:v>44833.393315810186</c:v>
                </c:pt>
                <c:pt idx="1825">
                  <c:v>44833.39331929398</c:v>
                </c:pt>
                <c:pt idx="1826">
                  <c:v>44833.393322881944</c:v>
                </c:pt>
                <c:pt idx="1827">
                  <c:v>44833.393326493053</c:v>
                </c:pt>
                <c:pt idx="1828">
                  <c:v>44833.393329976854</c:v>
                </c:pt>
                <c:pt idx="1829">
                  <c:v>44833.393333576387</c:v>
                </c:pt>
                <c:pt idx="1830">
                  <c:v>44833.393337164351</c:v>
                </c:pt>
                <c:pt idx="1831">
                  <c:v>44833.393340775459</c:v>
                </c:pt>
                <c:pt idx="1832">
                  <c:v>44833.393344374999</c:v>
                </c:pt>
                <c:pt idx="1833">
                  <c:v>44833.393347962963</c:v>
                </c:pt>
                <c:pt idx="1834">
                  <c:v>44833.393351585648</c:v>
                </c:pt>
                <c:pt idx="1835">
                  <c:v>44833.393355185188</c:v>
                </c:pt>
                <c:pt idx="1836">
                  <c:v>44833.393358773152</c:v>
                </c:pt>
                <c:pt idx="1837">
                  <c:v>44833.39336238426</c:v>
                </c:pt>
                <c:pt idx="1838">
                  <c:v>44833.393365983793</c:v>
                </c:pt>
                <c:pt idx="1839">
                  <c:v>44833.393369571757</c:v>
                </c:pt>
                <c:pt idx="1840">
                  <c:v>44833.393373182873</c:v>
                </c:pt>
                <c:pt idx="1841">
                  <c:v>44833.393376782406</c:v>
                </c:pt>
                <c:pt idx="1842">
                  <c:v>44833.393380266207</c:v>
                </c:pt>
                <c:pt idx="1843">
                  <c:v>44833.393383854163</c:v>
                </c:pt>
                <c:pt idx="1844">
                  <c:v>44833.393387453703</c:v>
                </c:pt>
                <c:pt idx="1845">
                  <c:v>44833.393391064812</c:v>
                </c:pt>
                <c:pt idx="1846">
                  <c:v>44833.393394548613</c:v>
                </c:pt>
                <c:pt idx="1847">
                  <c:v>44833.393398136577</c:v>
                </c:pt>
                <c:pt idx="1848">
                  <c:v>44833.393401620371</c:v>
                </c:pt>
                <c:pt idx="1849">
                  <c:v>44833.39340523148</c:v>
                </c:pt>
                <c:pt idx="1850">
                  <c:v>44833.393408819444</c:v>
                </c:pt>
                <c:pt idx="1851">
                  <c:v>44833.393412303238</c:v>
                </c:pt>
                <c:pt idx="1852">
                  <c:v>44833.393415879633</c:v>
                </c:pt>
                <c:pt idx="1853">
                  <c:v>44833.393419363427</c:v>
                </c:pt>
                <c:pt idx="1854">
                  <c:v>44833.393422847221</c:v>
                </c:pt>
                <c:pt idx="1855">
                  <c:v>44833.393426458337</c:v>
                </c:pt>
                <c:pt idx="1856">
                  <c:v>44833.393430057869</c:v>
                </c:pt>
                <c:pt idx="1857">
                  <c:v>44833.393433645833</c:v>
                </c:pt>
                <c:pt idx="1858">
                  <c:v>44833.393437268518</c:v>
                </c:pt>
                <c:pt idx="1859">
                  <c:v>44833.393440868058</c:v>
                </c:pt>
                <c:pt idx="1860">
                  <c:v>44833.393444456022</c:v>
                </c:pt>
                <c:pt idx="1861">
                  <c:v>44833.393448067131</c:v>
                </c:pt>
                <c:pt idx="1862">
                  <c:v>44833.393451550925</c:v>
                </c:pt>
                <c:pt idx="1863">
                  <c:v>44833.393455150464</c:v>
                </c:pt>
                <c:pt idx="1864">
                  <c:v>44833.393458726852</c:v>
                </c:pt>
                <c:pt idx="1865">
                  <c:v>44833.393462337961</c:v>
                </c:pt>
                <c:pt idx="1866">
                  <c:v>44833.393465949077</c:v>
                </c:pt>
                <c:pt idx="1867">
                  <c:v>44833.393469537034</c:v>
                </c:pt>
                <c:pt idx="1868">
                  <c:v>44833.393473020835</c:v>
                </c:pt>
                <c:pt idx="1869">
                  <c:v>44833.393476631943</c:v>
                </c:pt>
                <c:pt idx="1870">
                  <c:v>44833.393480231483</c:v>
                </c:pt>
                <c:pt idx="1871">
                  <c:v>44833.393483819447</c:v>
                </c:pt>
                <c:pt idx="1872">
                  <c:v>44833.393487303241</c:v>
                </c:pt>
                <c:pt idx="1873">
                  <c:v>44833.39349091435</c:v>
                </c:pt>
                <c:pt idx="1874">
                  <c:v>44833.39349451389</c:v>
                </c:pt>
                <c:pt idx="1875">
                  <c:v>44833.393498101854</c:v>
                </c:pt>
                <c:pt idx="1876">
                  <c:v>44833.393501712962</c:v>
                </c:pt>
                <c:pt idx="1877">
                  <c:v>44833.393505196756</c:v>
                </c:pt>
                <c:pt idx="1878">
                  <c:v>44833.393508796296</c:v>
                </c:pt>
                <c:pt idx="1879">
                  <c:v>44833.39351238426</c:v>
                </c:pt>
                <c:pt idx="1880">
                  <c:v>44833.393516006945</c:v>
                </c:pt>
                <c:pt idx="1881">
                  <c:v>44833.393519594909</c:v>
                </c:pt>
                <c:pt idx="1882">
                  <c:v>44833.393523078703</c:v>
                </c:pt>
                <c:pt idx="1883">
                  <c:v>44833.393526655091</c:v>
                </c:pt>
                <c:pt idx="1884">
                  <c:v>44833.393530138892</c:v>
                </c:pt>
                <c:pt idx="1885">
                  <c:v>44833.393533750001</c:v>
                </c:pt>
                <c:pt idx="1886">
                  <c:v>44833.393537337965</c:v>
                </c:pt>
                <c:pt idx="1887">
                  <c:v>44833.393540821759</c:v>
                </c:pt>
                <c:pt idx="1888">
                  <c:v>44833.393544305552</c:v>
                </c:pt>
                <c:pt idx="1889">
                  <c:v>44833.393547881948</c:v>
                </c:pt>
                <c:pt idx="1890">
                  <c:v>44833.393551493056</c:v>
                </c:pt>
                <c:pt idx="1891">
                  <c:v>44833.39355497685</c:v>
                </c:pt>
                <c:pt idx="1892">
                  <c:v>44833.39355857639</c:v>
                </c:pt>
                <c:pt idx="1893">
                  <c:v>44833.393562060184</c:v>
                </c:pt>
                <c:pt idx="1894">
                  <c:v>44833.393565648148</c:v>
                </c:pt>
                <c:pt idx="1895">
                  <c:v>44833.393569247688</c:v>
                </c:pt>
                <c:pt idx="1896">
                  <c:v>44833.393572743058</c:v>
                </c:pt>
                <c:pt idx="1897">
                  <c:v>44833.393576342591</c:v>
                </c:pt>
                <c:pt idx="1898">
                  <c:v>44833.393579930555</c:v>
                </c:pt>
                <c:pt idx="1899">
                  <c:v>44833.393583541663</c:v>
                </c:pt>
                <c:pt idx="1900">
                  <c:v>44833.393587141203</c:v>
                </c:pt>
                <c:pt idx="1901">
                  <c:v>44833.393590729167</c:v>
                </c:pt>
                <c:pt idx="1902">
                  <c:v>44833.393594351852</c:v>
                </c:pt>
                <c:pt idx="1903">
                  <c:v>44833.393597951392</c:v>
                </c:pt>
                <c:pt idx="1904">
                  <c:v>44833.393601539348</c:v>
                </c:pt>
                <c:pt idx="1905">
                  <c:v>44833.393605150464</c:v>
                </c:pt>
                <c:pt idx="1906">
                  <c:v>44833.393608634258</c:v>
                </c:pt>
                <c:pt idx="1907">
                  <c:v>44833.393612233798</c:v>
                </c:pt>
                <c:pt idx="1908">
                  <c:v>44833.393615821762</c:v>
                </c:pt>
                <c:pt idx="1909">
                  <c:v>44833.393619444447</c:v>
                </c:pt>
                <c:pt idx="1910">
                  <c:v>44833.393623032411</c:v>
                </c:pt>
                <c:pt idx="1911">
                  <c:v>44833.393626620367</c:v>
                </c:pt>
                <c:pt idx="1912">
                  <c:v>44833.393630104169</c:v>
                </c:pt>
                <c:pt idx="1913">
                  <c:v>44833.393633703701</c:v>
                </c:pt>
                <c:pt idx="1914">
                  <c:v>44833.393637303241</c:v>
                </c:pt>
                <c:pt idx="1915">
                  <c:v>44833.393640891205</c:v>
                </c:pt>
                <c:pt idx="1916">
                  <c:v>44833.393644502314</c:v>
                </c:pt>
                <c:pt idx="1917">
                  <c:v>44833.393648124998</c:v>
                </c:pt>
                <c:pt idx="1918">
                  <c:v>44833.393651712962</c:v>
                </c:pt>
                <c:pt idx="1919">
                  <c:v>44833.393655324071</c:v>
                </c:pt>
                <c:pt idx="1920">
                  <c:v>44833.393658923611</c:v>
                </c:pt>
                <c:pt idx="1921">
                  <c:v>44833.393662407405</c:v>
                </c:pt>
                <c:pt idx="1922">
                  <c:v>44833.393665995369</c:v>
                </c:pt>
                <c:pt idx="1923">
                  <c:v>44833.393669618054</c:v>
                </c:pt>
                <c:pt idx="1924">
                  <c:v>44833.393673217593</c:v>
                </c:pt>
                <c:pt idx="1925">
                  <c:v>44833.393676805557</c:v>
                </c:pt>
                <c:pt idx="1926">
                  <c:v>44833.393680416666</c:v>
                </c:pt>
                <c:pt idx="1927">
                  <c:v>44833.393684016206</c:v>
                </c:pt>
                <c:pt idx="1928">
                  <c:v>44833.39368760417</c:v>
                </c:pt>
                <c:pt idx="1929">
                  <c:v>44833.393691215279</c:v>
                </c:pt>
                <c:pt idx="1930">
                  <c:v>44833.393694699073</c:v>
                </c:pt>
                <c:pt idx="1931">
                  <c:v>44833.393698298612</c:v>
                </c:pt>
                <c:pt idx="1932">
                  <c:v>44833.393701886576</c:v>
                </c:pt>
                <c:pt idx="1933">
                  <c:v>44833.393705509261</c:v>
                </c:pt>
                <c:pt idx="1934">
                  <c:v>44833.393709108794</c:v>
                </c:pt>
                <c:pt idx="1935">
                  <c:v>44833.393712685189</c:v>
                </c:pt>
                <c:pt idx="1936">
                  <c:v>44833.393716168983</c:v>
                </c:pt>
                <c:pt idx="1937">
                  <c:v>44833.393719780091</c:v>
                </c:pt>
                <c:pt idx="1938">
                  <c:v>44833.393723368055</c:v>
                </c:pt>
                <c:pt idx="1939">
                  <c:v>44833.393726956019</c:v>
                </c:pt>
                <c:pt idx="1940">
                  <c:v>44833.393730578704</c:v>
                </c:pt>
                <c:pt idx="1941">
                  <c:v>44833.393734189813</c:v>
                </c:pt>
                <c:pt idx="1942">
                  <c:v>44833.393737777777</c:v>
                </c:pt>
                <c:pt idx="1943">
                  <c:v>44833.393741261571</c:v>
                </c:pt>
                <c:pt idx="1944">
                  <c:v>44833.393744872687</c:v>
                </c:pt>
                <c:pt idx="1945">
                  <c:v>44833.393748472219</c:v>
                </c:pt>
                <c:pt idx="1946">
                  <c:v>44833.393752060183</c:v>
                </c:pt>
                <c:pt idx="1947">
                  <c:v>44833.393755682868</c:v>
                </c:pt>
                <c:pt idx="1948">
                  <c:v>44833.393759282408</c:v>
                </c:pt>
                <c:pt idx="1949">
                  <c:v>44833.393762858796</c:v>
                </c:pt>
                <c:pt idx="1950">
                  <c:v>44833.39376634259</c:v>
                </c:pt>
                <c:pt idx="1951">
                  <c:v>44833.393769965274</c:v>
                </c:pt>
                <c:pt idx="1952">
                  <c:v>44833.393773564814</c:v>
                </c:pt>
                <c:pt idx="1953">
                  <c:v>44833.393777152778</c:v>
                </c:pt>
                <c:pt idx="1954">
                  <c:v>44833.393780763887</c:v>
                </c:pt>
                <c:pt idx="1955">
                  <c:v>44833.393784247688</c:v>
                </c:pt>
                <c:pt idx="1956">
                  <c:v>44833.393787835645</c:v>
                </c:pt>
                <c:pt idx="1957">
                  <c:v>44833.393791423608</c:v>
                </c:pt>
                <c:pt idx="1958">
                  <c:v>44833.39379490741</c:v>
                </c:pt>
                <c:pt idx="1959">
                  <c:v>44833.393798518518</c:v>
                </c:pt>
                <c:pt idx="1960">
                  <c:v>44833.393802002312</c:v>
                </c:pt>
                <c:pt idx="1961">
                  <c:v>44833.3938055787</c:v>
                </c:pt>
                <c:pt idx="1962">
                  <c:v>44833.393809062502</c:v>
                </c:pt>
                <c:pt idx="1963">
                  <c:v>44833.393812638889</c:v>
                </c:pt>
                <c:pt idx="1964">
                  <c:v>44833.393816249998</c:v>
                </c:pt>
                <c:pt idx="1965">
                  <c:v>44833.393819849538</c:v>
                </c:pt>
                <c:pt idx="1966">
                  <c:v>44833.393823344908</c:v>
                </c:pt>
                <c:pt idx="1967">
                  <c:v>44833.393826944448</c:v>
                </c:pt>
                <c:pt idx="1968">
                  <c:v>44833.393830532405</c:v>
                </c:pt>
                <c:pt idx="1969">
                  <c:v>44833.393834143521</c:v>
                </c:pt>
                <c:pt idx="1970">
                  <c:v>44833.393837627314</c:v>
                </c:pt>
                <c:pt idx="1971">
                  <c:v>44833.393841215278</c:v>
                </c:pt>
                <c:pt idx="1972">
                  <c:v>44833.393844837963</c:v>
                </c:pt>
                <c:pt idx="1973">
                  <c:v>44833.393848437503</c:v>
                </c:pt>
                <c:pt idx="1974">
                  <c:v>44833.39385202546</c:v>
                </c:pt>
                <c:pt idx="1975">
                  <c:v>44833.393855648152</c:v>
                </c:pt>
                <c:pt idx="1976">
                  <c:v>44833.393859236108</c:v>
                </c:pt>
                <c:pt idx="1977">
                  <c:v>44833.39386271991</c:v>
                </c:pt>
                <c:pt idx="1978">
                  <c:v>44833.393866284721</c:v>
                </c:pt>
                <c:pt idx="1979">
                  <c:v>44833.393869872685</c:v>
                </c:pt>
                <c:pt idx="1980">
                  <c:v>44833.39387349537</c:v>
                </c:pt>
                <c:pt idx="1981">
                  <c:v>44833.39387709491</c:v>
                </c:pt>
                <c:pt idx="1982">
                  <c:v>44833.393880682874</c:v>
                </c:pt>
                <c:pt idx="1983">
                  <c:v>44833.393884305558</c:v>
                </c:pt>
                <c:pt idx="1984">
                  <c:v>44833.393887893515</c:v>
                </c:pt>
                <c:pt idx="1985">
                  <c:v>44833.393891377316</c:v>
                </c:pt>
                <c:pt idx="1986">
                  <c:v>44833.39389496528</c:v>
                </c:pt>
                <c:pt idx="1987">
                  <c:v>44833.393898564813</c:v>
                </c:pt>
                <c:pt idx="1988">
                  <c:v>44833.393902164353</c:v>
                </c:pt>
                <c:pt idx="1989">
                  <c:v>44833.393905752317</c:v>
                </c:pt>
                <c:pt idx="1990">
                  <c:v>44833.393909247687</c:v>
                </c:pt>
                <c:pt idx="1991">
                  <c:v>44833.393912858795</c:v>
                </c:pt>
                <c:pt idx="1992">
                  <c:v>44833.393916458335</c:v>
                </c:pt>
                <c:pt idx="1993">
                  <c:v>44833.393920046299</c:v>
                </c:pt>
                <c:pt idx="1994">
                  <c:v>44833.393923657408</c:v>
                </c:pt>
                <c:pt idx="1995">
                  <c:v>44833.393927141202</c:v>
                </c:pt>
                <c:pt idx="1996">
                  <c:v>44833.393930740742</c:v>
                </c:pt>
                <c:pt idx="1997">
                  <c:v>44833.393934328706</c:v>
                </c:pt>
                <c:pt idx="1998">
                  <c:v>44833.393937928238</c:v>
                </c:pt>
                <c:pt idx="1999">
                  <c:v>44833.393941423608</c:v>
                </c:pt>
                <c:pt idx="2000">
                  <c:v>44833.393945023148</c:v>
                </c:pt>
                <c:pt idx="2001">
                  <c:v>44833.393948611112</c:v>
                </c:pt>
                <c:pt idx="2002">
                  <c:v>44833.393952233797</c:v>
                </c:pt>
                <c:pt idx="2003">
                  <c:v>44833.393955821761</c:v>
                </c:pt>
                <c:pt idx="2004">
                  <c:v>44833.393959305555</c:v>
                </c:pt>
                <c:pt idx="2005">
                  <c:v>44833.393962893519</c:v>
                </c:pt>
                <c:pt idx="2006">
                  <c:v>44833.393966504627</c:v>
                </c:pt>
                <c:pt idx="2007">
                  <c:v>44833.393970104167</c:v>
                </c:pt>
                <c:pt idx="2008">
                  <c:v>44833.393973703707</c:v>
                </c:pt>
                <c:pt idx="2009">
                  <c:v>44833.39397730324</c:v>
                </c:pt>
                <c:pt idx="2010">
                  <c:v>44833.39398090278</c:v>
                </c:pt>
                <c:pt idx="2011">
                  <c:v>44833.393984386574</c:v>
                </c:pt>
                <c:pt idx="2012">
                  <c:v>44833.393987974538</c:v>
                </c:pt>
                <c:pt idx="2013">
                  <c:v>44833.393991458332</c:v>
                </c:pt>
                <c:pt idx="2014">
                  <c:v>44833.393995057872</c:v>
                </c:pt>
                <c:pt idx="2015">
                  <c:v>44833.393998541665</c:v>
                </c:pt>
                <c:pt idx="2016">
                  <c:v>44833.394002141205</c:v>
                </c:pt>
                <c:pt idx="2017">
                  <c:v>44833.394005717593</c:v>
                </c:pt>
                <c:pt idx="2018">
                  <c:v>44833.394009328702</c:v>
                </c:pt>
                <c:pt idx="2019">
                  <c:v>44833.394012951387</c:v>
                </c:pt>
                <c:pt idx="2020">
                  <c:v>44833.394016539351</c:v>
                </c:pt>
                <c:pt idx="2021">
                  <c:v>44833.394020162035</c:v>
                </c:pt>
                <c:pt idx="2022">
                  <c:v>44833.394023761575</c:v>
                </c:pt>
                <c:pt idx="2023">
                  <c:v>44833.394027337963</c:v>
                </c:pt>
                <c:pt idx="2024">
                  <c:v>44833.394030821757</c:v>
                </c:pt>
                <c:pt idx="2025">
                  <c:v>44833.394034432873</c:v>
                </c:pt>
                <c:pt idx="2026">
                  <c:v>44833.394038032406</c:v>
                </c:pt>
                <c:pt idx="2027">
                  <c:v>44833.394041631946</c:v>
                </c:pt>
                <c:pt idx="2028">
                  <c:v>44833.394045219909</c:v>
                </c:pt>
                <c:pt idx="2029">
                  <c:v>44833.394048715279</c:v>
                </c:pt>
                <c:pt idx="2030">
                  <c:v>44833.394052314812</c:v>
                </c:pt>
                <c:pt idx="2031">
                  <c:v>44833.394055902776</c:v>
                </c:pt>
                <c:pt idx="2032">
                  <c:v>44833.394059525461</c:v>
                </c:pt>
                <c:pt idx="2033">
                  <c:v>44833.394063113425</c:v>
                </c:pt>
                <c:pt idx="2034">
                  <c:v>44833.394066597219</c:v>
                </c:pt>
                <c:pt idx="2035">
                  <c:v>44833.394070185182</c:v>
                </c:pt>
                <c:pt idx="2036">
                  <c:v>44833.394073807867</c:v>
                </c:pt>
                <c:pt idx="2037">
                  <c:v>44833.394077407407</c:v>
                </c:pt>
                <c:pt idx="2038">
                  <c:v>44833.394080995371</c:v>
                </c:pt>
                <c:pt idx="2039">
                  <c:v>44833.394084618056</c:v>
                </c:pt>
                <c:pt idx="2040">
                  <c:v>44833.39408820602</c:v>
                </c:pt>
                <c:pt idx="2041">
                  <c:v>44833.394091782407</c:v>
                </c:pt>
                <c:pt idx="2042">
                  <c:v>44833.394095393516</c:v>
                </c:pt>
                <c:pt idx="2043">
                  <c:v>44833.394098993056</c:v>
                </c:pt>
                <c:pt idx="2044">
                  <c:v>44833.39410247685</c:v>
                </c:pt>
                <c:pt idx="2045">
                  <c:v>44833.394105960651</c:v>
                </c:pt>
                <c:pt idx="2046">
                  <c:v>44833.394109548608</c:v>
                </c:pt>
                <c:pt idx="2047">
                  <c:v>44833.394113171293</c:v>
                </c:pt>
                <c:pt idx="2048">
                  <c:v>44833.394116759257</c:v>
                </c:pt>
                <c:pt idx="2049">
                  <c:v>44833.394120243058</c:v>
                </c:pt>
                <c:pt idx="2050">
                  <c:v>44833.394123831022</c:v>
                </c:pt>
                <c:pt idx="2051">
                  <c:v>44833.39412744213</c:v>
                </c:pt>
                <c:pt idx="2052">
                  <c:v>44833.394130925924</c:v>
                </c:pt>
                <c:pt idx="2053">
                  <c:v>44833.394134525464</c:v>
                </c:pt>
                <c:pt idx="2054">
                  <c:v>44833.394138113428</c:v>
                </c:pt>
                <c:pt idx="2055">
                  <c:v>44833.394141736113</c:v>
                </c:pt>
                <c:pt idx="2056">
                  <c:v>44833.394145335646</c:v>
                </c:pt>
                <c:pt idx="2057">
                  <c:v>44833.394148923609</c:v>
                </c:pt>
                <c:pt idx="2058">
                  <c:v>44833.394152534725</c:v>
                </c:pt>
                <c:pt idx="2059">
                  <c:v>44833.394156134258</c:v>
                </c:pt>
                <c:pt idx="2060">
                  <c:v>44833.394159722222</c:v>
                </c:pt>
                <c:pt idx="2061">
                  <c:v>44833.394163206016</c:v>
                </c:pt>
                <c:pt idx="2062">
                  <c:v>44833.394166817132</c:v>
                </c:pt>
                <c:pt idx="2063">
                  <c:v>44833.394170300926</c:v>
                </c:pt>
                <c:pt idx="2064">
                  <c:v>44833.39417388889</c:v>
                </c:pt>
                <c:pt idx="2065">
                  <c:v>44833.394177476854</c:v>
                </c:pt>
                <c:pt idx="2066">
                  <c:v>44833.394181099538</c:v>
                </c:pt>
                <c:pt idx="2067">
                  <c:v>44833.394184687502</c:v>
                </c:pt>
                <c:pt idx="2068">
                  <c:v>44833.394188275466</c:v>
                </c:pt>
                <c:pt idx="2069">
                  <c:v>44833.39419175926</c:v>
                </c:pt>
                <c:pt idx="2070">
                  <c:v>44833.394195381945</c:v>
                </c:pt>
                <c:pt idx="2071">
                  <c:v>44833.394198981485</c:v>
                </c:pt>
                <c:pt idx="2072">
                  <c:v>44833.394202569441</c:v>
                </c:pt>
                <c:pt idx="2073">
                  <c:v>44833.394206192126</c:v>
                </c:pt>
                <c:pt idx="2074">
                  <c:v>44833.39420978009</c:v>
                </c:pt>
                <c:pt idx="2075">
                  <c:v>44833.394213368054</c:v>
                </c:pt>
                <c:pt idx="2076">
                  <c:v>44833.394216851855</c:v>
                </c:pt>
                <c:pt idx="2077">
                  <c:v>44833.394220428243</c:v>
                </c:pt>
                <c:pt idx="2078">
                  <c:v>44833.394223935182</c:v>
                </c:pt>
                <c:pt idx="2079">
                  <c:v>44833.394227418983</c:v>
                </c:pt>
                <c:pt idx="2080">
                  <c:v>44833.394231018516</c:v>
                </c:pt>
                <c:pt idx="2081">
                  <c:v>44833.39423460648</c:v>
                </c:pt>
                <c:pt idx="2082">
                  <c:v>44833.394238217596</c:v>
                </c:pt>
                <c:pt idx="2083">
                  <c:v>44833.394241817128</c:v>
                </c:pt>
                <c:pt idx="2084">
                  <c:v>44833.394245405092</c:v>
                </c:pt>
                <c:pt idx="2085">
                  <c:v>44833.394249027777</c:v>
                </c:pt>
                <c:pt idx="2086">
                  <c:v>44833.394252627317</c:v>
                </c:pt>
                <c:pt idx="2087">
                  <c:v>44833.394256215281</c:v>
                </c:pt>
                <c:pt idx="2088">
                  <c:v>44833.394259826389</c:v>
                </c:pt>
                <c:pt idx="2089">
                  <c:v>44833.394263310183</c:v>
                </c:pt>
                <c:pt idx="2090">
                  <c:v>44833.394266898147</c:v>
                </c:pt>
                <c:pt idx="2091">
                  <c:v>44833.394270486111</c:v>
                </c:pt>
                <c:pt idx="2092">
                  <c:v>44833.39427409722</c:v>
                </c:pt>
                <c:pt idx="2093">
                  <c:v>44833.394277708336</c:v>
                </c:pt>
                <c:pt idx="2094">
                  <c:v>44833.394281307868</c:v>
                </c:pt>
                <c:pt idx="2095">
                  <c:v>44833.394284918984</c:v>
                </c:pt>
                <c:pt idx="2096">
                  <c:v>44833.394288402778</c:v>
                </c:pt>
                <c:pt idx="2097">
                  <c:v>44833.394291990742</c:v>
                </c:pt>
                <c:pt idx="2098">
                  <c:v>44833.394295578706</c:v>
                </c:pt>
                <c:pt idx="2099">
                  <c:v>44833.3942990625</c:v>
                </c:pt>
                <c:pt idx="2100">
                  <c:v>44833.394302673609</c:v>
                </c:pt>
                <c:pt idx="2101">
                  <c:v>44833.394306273149</c:v>
                </c:pt>
                <c:pt idx="2102">
                  <c:v>44833.394309861113</c:v>
                </c:pt>
                <c:pt idx="2103">
                  <c:v>44833.394313344907</c:v>
                </c:pt>
                <c:pt idx="2104">
                  <c:v>44833.394316956015</c:v>
                </c:pt>
                <c:pt idx="2105">
                  <c:v>44833.394320543979</c:v>
                </c:pt>
                <c:pt idx="2106">
                  <c:v>44833.39432402778</c:v>
                </c:pt>
                <c:pt idx="2107">
                  <c:v>44833.394327615744</c:v>
                </c:pt>
                <c:pt idx="2108">
                  <c:v>44833.394331238429</c:v>
                </c:pt>
                <c:pt idx="2109">
                  <c:v>44833.394334837962</c:v>
                </c:pt>
                <c:pt idx="2110">
                  <c:v>44833.394338425926</c:v>
                </c:pt>
                <c:pt idx="2111">
                  <c:v>44833.394342025465</c:v>
                </c:pt>
                <c:pt idx="2112">
                  <c:v>44833.394345624998</c:v>
                </c:pt>
                <c:pt idx="2113">
                  <c:v>44833.394349108799</c:v>
                </c:pt>
                <c:pt idx="2114">
                  <c:v>44833.394352696756</c:v>
                </c:pt>
                <c:pt idx="2115">
                  <c:v>44833.394356319448</c:v>
                </c:pt>
                <c:pt idx="2116">
                  <c:v>44833.394359918981</c:v>
                </c:pt>
                <c:pt idx="2117">
                  <c:v>44833.394363506945</c:v>
                </c:pt>
                <c:pt idx="2118">
                  <c:v>44833.394367118053</c:v>
                </c:pt>
                <c:pt idx="2119">
                  <c:v>44833.394370717593</c:v>
                </c:pt>
                <c:pt idx="2120">
                  <c:v>44833.394374201387</c:v>
                </c:pt>
                <c:pt idx="2121">
                  <c:v>44833.394377789351</c:v>
                </c:pt>
                <c:pt idx="2122">
                  <c:v>44833.394381273145</c:v>
                </c:pt>
                <c:pt idx="2123">
                  <c:v>44833.394384872685</c:v>
                </c:pt>
                <c:pt idx="2124">
                  <c:v>44833.394388356479</c:v>
                </c:pt>
                <c:pt idx="2125">
                  <c:v>44833.394391956019</c:v>
                </c:pt>
                <c:pt idx="2126">
                  <c:v>44833.394395543983</c:v>
                </c:pt>
                <c:pt idx="2127">
                  <c:v>44833.394399166667</c:v>
                </c:pt>
                <c:pt idx="2128">
                  <c:v>44833.3944027662</c:v>
                </c:pt>
                <c:pt idx="2129">
                  <c:v>44833.394406354164</c:v>
                </c:pt>
                <c:pt idx="2130">
                  <c:v>44833.39440996528</c:v>
                </c:pt>
                <c:pt idx="2131">
                  <c:v>44833.394413449074</c:v>
                </c:pt>
                <c:pt idx="2132">
                  <c:v>44833.394417048614</c:v>
                </c:pt>
                <c:pt idx="2133">
                  <c:v>44833.394420636578</c:v>
                </c:pt>
                <c:pt idx="2134">
                  <c:v>44833.394424247686</c:v>
                </c:pt>
                <c:pt idx="2135">
                  <c:v>44833.394427847219</c:v>
                </c:pt>
                <c:pt idx="2136">
                  <c:v>44833.394431423614</c:v>
                </c:pt>
                <c:pt idx="2137">
                  <c:v>44833.394434907408</c:v>
                </c:pt>
                <c:pt idx="2138">
                  <c:v>44833.394438506948</c:v>
                </c:pt>
                <c:pt idx="2139">
                  <c:v>44833.394442002318</c:v>
                </c:pt>
                <c:pt idx="2140">
                  <c:v>44833.394445601851</c:v>
                </c:pt>
                <c:pt idx="2141">
                  <c:v>44833.394449189815</c:v>
                </c:pt>
                <c:pt idx="2142">
                  <c:v>44833.394452673609</c:v>
                </c:pt>
                <c:pt idx="2143">
                  <c:v>44833.394456273149</c:v>
                </c:pt>
                <c:pt idx="2144">
                  <c:v>44833.394459756943</c:v>
                </c:pt>
                <c:pt idx="2145">
                  <c:v>44833.394463356482</c:v>
                </c:pt>
                <c:pt idx="2146">
                  <c:v>44833.394466944446</c:v>
                </c:pt>
                <c:pt idx="2147">
                  <c:v>44833.394470567131</c:v>
                </c:pt>
                <c:pt idx="2148">
                  <c:v>44833.394474166664</c:v>
                </c:pt>
                <c:pt idx="2149">
                  <c:v>44833.394477754628</c:v>
                </c:pt>
                <c:pt idx="2150">
                  <c:v>44833.394481377312</c:v>
                </c:pt>
                <c:pt idx="2151">
                  <c:v>44833.394484976852</c:v>
                </c:pt>
                <c:pt idx="2152">
                  <c:v>44833.39448855324</c:v>
                </c:pt>
                <c:pt idx="2153">
                  <c:v>44833.394492037034</c:v>
                </c:pt>
                <c:pt idx="2154">
                  <c:v>44833.394495636574</c:v>
                </c:pt>
                <c:pt idx="2155">
                  <c:v>44833.394499236114</c:v>
                </c:pt>
                <c:pt idx="2156">
                  <c:v>44833.394502824071</c:v>
                </c:pt>
                <c:pt idx="2157">
                  <c:v>44833.394506412034</c:v>
                </c:pt>
                <c:pt idx="2158">
                  <c:v>44833.394510034719</c:v>
                </c:pt>
                <c:pt idx="2159">
                  <c:v>44833.394513622683</c:v>
                </c:pt>
                <c:pt idx="2160">
                  <c:v>44833.394517106484</c:v>
                </c:pt>
                <c:pt idx="2161">
                  <c:v>44833.394520694441</c:v>
                </c:pt>
                <c:pt idx="2162">
                  <c:v>44833.394524305557</c:v>
                </c:pt>
                <c:pt idx="2163">
                  <c:v>44833.394527905089</c:v>
                </c:pt>
                <c:pt idx="2164">
                  <c:v>44833.394531388891</c:v>
                </c:pt>
                <c:pt idx="2165">
                  <c:v>44833.394534976855</c:v>
                </c:pt>
                <c:pt idx="2166">
                  <c:v>44833.394538587963</c:v>
                </c:pt>
                <c:pt idx="2167">
                  <c:v>44833.394542187503</c:v>
                </c:pt>
                <c:pt idx="2168">
                  <c:v>44833.39454577546</c:v>
                </c:pt>
                <c:pt idx="2169">
                  <c:v>44833.394549398145</c:v>
                </c:pt>
                <c:pt idx="2170">
                  <c:v>44833.394552997685</c:v>
                </c:pt>
                <c:pt idx="2171">
                  <c:v>44833.394556585648</c:v>
                </c:pt>
                <c:pt idx="2172">
                  <c:v>44833.394560185188</c:v>
                </c:pt>
                <c:pt idx="2173">
                  <c:v>44833.394563796297</c:v>
                </c:pt>
                <c:pt idx="2174">
                  <c:v>44833.394567395837</c:v>
                </c:pt>
                <c:pt idx="2175">
                  <c:v>44833.394571006946</c:v>
                </c:pt>
                <c:pt idx="2176">
                  <c:v>44833.394574606478</c:v>
                </c:pt>
                <c:pt idx="2177">
                  <c:v>44833.394578206018</c:v>
                </c:pt>
                <c:pt idx="2178">
                  <c:v>44833.394581817127</c:v>
                </c:pt>
                <c:pt idx="2179">
                  <c:v>44833.394585416667</c:v>
                </c:pt>
                <c:pt idx="2180">
                  <c:v>44833.394588993055</c:v>
                </c:pt>
                <c:pt idx="2181">
                  <c:v>44833.394592476849</c:v>
                </c:pt>
                <c:pt idx="2182">
                  <c:v>44833.394596087965</c:v>
                </c:pt>
                <c:pt idx="2183">
                  <c:v>44833.394599699073</c:v>
                </c:pt>
                <c:pt idx="2184">
                  <c:v>44833.394603287037</c:v>
                </c:pt>
                <c:pt idx="2185">
                  <c:v>44833.394606898146</c:v>
                </c:pt>
                <c:pt idx="2186">
                  <c:v>44833.394610381947</c:v>
                </c:pt>
                <c:pt idx="2187">
                  <c:v>44833.394613969911</c:v>
                </c:pt>
                <c:pt idx="2188">
                  <c:v>44833.394617453705</c:v>
                </c:pt>
                <c:pt idx="2189">
                  <c:v>44833.394621041669</c:v>
                </c:pt>
                <c:pt idx="2190">
                  <c:v>44833.394624652778</c:v>
                </c:pt>
                <c:pt idx="2191">
                  <c:v>44833.394628252317</c:v>
                </c:pt>
                <c:pt idx="2192">
                  <c:v>44833.394631840281</c:v>
                </c:pt>
                <c:pt idx="2193">
                  <c:v>44833.394635439814</c:v>
                </c:pt>
                <c:pt idx="2194">
                  <c:v>44833.394638935184</c:v>
                </c:pt>
                <c:pt idx="2195">
                  <c:v>44833.394642523148</c:v>
                </c:pt>
                <c:pt idx="2196">
                  <c:v>44833.394646006942</c:v>
                </c:pt>
                <c:pt idx="2197">
                  <c:v>44833.39464958333</c:v>
                </c:pt>
                <c:pt idx="2198">
                  <c:v>44833.394653148149</c:v>
                </c:pt>
                <c:pt idx="2199">
                  <c:v>44833.394656631943</c:v>
                </c:pt>
                <c:pt idx="2200">
                  <c:v>44833.394660196762</c:v>
                </c:pt>
                <c:pt idx="2201">
                  <c:v>44833.394663796294</c:v>
                </c:pt>
                <c:pt idx="2202">
                  <c:v>44833.39466740741</c:v>
                </c:pt>
                <c:pt idx="2203">
                  <c:v>44833.394671018519</c:v>
                </c:pt>
                <c:pt idx="2204">
                  <c:v>44833.394674606483</c:v>
                </c:pt>
                <c:pt idx="2205">
                  <c:v>44833.394678101853</c:v>
                </c:pt>
                <c:pt idx="2206">
                  <c:v>44833.394681585647</c:v>
                </c:pt>
                <c:pt idx="2207">
                  <c:v>44833.394685185187</c:v>
                </c:pt>
                <c:pt idx="2208">
                  <c:v>44833.394688773151</c:v>
                </c:pt>
                <c:pt idx="2209">
                  <c:v>44833.394692395836</c:v>
                </c:pt>
                <c:pt idx="2210">
                  <c:v>44833.394695995368</c:v>
                </c:pt>
                <c:pt idx="2211">
                  <c:v>44833.394699583332</c:v>
                </c:pt>
                <c:pt idx="2212">
                  <c:v>44833.394703206017</c:v>
                </c:pt>
                <c:pt idx="2213">
                  <c:v>44833.394706793981</c:v>
                </c:pt>
                <c:pt idx="2214">
                  <c:v>44833.394710277775</c:v>
                </c:pt>
                <c:pt idx="2215">
                  <c:v>44833.394713865739</c:v>
                </c:pt>
                <c:pt idx="2216">
                  <c:v>44833.394717476855</c:v>
                </c:pt>
                <c:pt idx="2217">
                  <c:v>44833.394721076387</c:v>
                </c:pt>
                <c:pt idx="2218">
                  <c:v>44833.394724664351</c:v>
                </c:pt>
                <c:pt idx="2219">
                  <c:v>44833.394728148145</c:v>
                </c:pt>
                <c:pt idx="2220">
                  <c:v>44833.394731736109</c:v>
                </c:pt>
                <c:pt idx="2221">
                  <c:v>44833.394735324073</c:v>
                </c:pt>
                <c:pt idx="2222">
                  <c:v>44833.394738923613</c:v>
                </c:pt>
                <c:pt idx="2223">
                  <c:v>44833.394742500001</c:v>
                </c:pt>
                <c:pt idx="2224">
                  <c:v>44833.394746111109</c:v>
                </c:pt>
                <c:pt idx="2225">
                  <c:v>44833.394749710649</c:v>
                </c:pt>
                <c:pt idx="2226">
                  <c:v>44833.394753298613</c:v>
                </c:pt>
                <c:pt idx="2227">
                  <c:v>44833.394756875001</c:v>
                </c:pt>
                <c:pt idx="2228">
                  <c:v>44833.394760358795</c:v>
                </c:pt>
                <c:pt idx="2229">
                  <c:v>44833.394763935183</c:v>
                </c:pt>
                <c:pt idx="2230">
                  <c:v>44833.394767546299</c:v>
                </c:pt>
                <c:pt idx="2231">
                  <c:v>44833.394771157407</c:v>
                </c:pt>
                <c:pt idx="2232">
                  <c:v>44833.394774733795</c:v>
                </c:pt>
                <c:pt idx="2233">
                  <c:v>44833.394778321759</c:v>
                </c:pt>
                <c:pt idx="2234">
                  <c:v>44833.394781921299</c:v>
                </c:pt>
                <c:pt idx="2235">
                  <c:v>44833.394785520832</c:v>
                </c:pt>
                <c:pt idx="2236">
                  <c:v>44833.394789108796</c:v>
                </c:pt>
                <c:pt idx="2237">
                  <c:v>44833.394792708335</c:v>
                </c:pt>
                <c:pt idx="2238">
                  <c:v>44833.394796307868</c:v>
                </c:pt>
                <c:pt idx="2239">
                  <c:v>44833.394799791669</c:v>
                </c:pt>
                <c:pt idx="2240">
                  <c:v>44833.394803379633</c:v>
                </c:pt>
                <c:pt idx="2241">
                  <c:v>44833.394806956021</c:v>
                </c:pt>
                <c:pt idx="2242">
                  <c:v>44833.39481056713</c:v>
                </c:pt>
                <c:pt idx="2243">
                  <c:v>44833.394814050924</c:v>
                </c:pt>
                <c:pt idx="2244">
                  <c:v>44833.394817650464</c:v>
                </c:pt>
                <c:pt idx="2245">
                  <c:v>44833.394821238428</c:v>
                </c:pt>
                <c:pt idx="2246">
                  <c:v>44833.39482483796</c:v>
                </c:pt>
                <c:pt idx="2247">
                  <c:v>44833.3948284375</c:v>
                </c:pt>
                <c:pt idx="2248">
                  <c:v>44833.394832013888</c:v>
                </c:pt>
                <c:pt idx="2249">
                  <c:v>44833.394835601852</c:v>
                </c:pt>
                <c:pt idx="2250">
                  <c:v>44833.394839189816</c:v>
                </c:pt>
                <c:pt idx="2251">
                  <c:v>44833.39484267361</c:v>
                </c:pt>
                <c:pt idx="2252">
                  <c:v>44833.394846296294</c:v>
                </c:pt>
                <c:pt idx="2253">
                  <c:v>44833.394849895834</c:v>
                </c:pt>
                <c:pt idx="2254">
                  <c:v>44833.394853483798</c:v>
                </c:pt>
                <c:pt idx="2255">
                  <c:v>44833.394857094907</c:v>
                </c:pt>
                <c:pt idx="2256">
                  <c:v>44833.394860578701</c:v>
                </c:pt>
                <c:pt idx="2257">
                  <c:v>44833.394864166665</c:v>
                </c:pt>
                <c:pt idx="2258">
                  <c:v>44833.394867650466</c:v>
                </c:pt>
                <c:pt idx="2259">
                  <c:v>44833.394871238423</c:v>
                </c:pt>
                <c:pt idx="2260">
                  <c:v>44833.394874837963</c:v>
                </c:pt>
                <c:pt idx="2261">
                  <c:v>44833.394878449071</c:v>
                </c:pt>
                <c:pt idx="2262">
                  <c:v>44833.394882025466</c:v>
                </c:pt>
                <c:pt idx="2263">
                  <c:v>44833.39488565972</c:v>
                </c:pt>
                <c:pt idx="2264">
                  <c:v>44833.39488925926</c:v>
                </c:pt>
                <c:pt idx="2265">
                  <c:v>44833.394892847224</c:v>
                </c:pt>
                <c:pt idx="2266">
                  <c:v>44833.394896458332</c:v>
                </c:pt>
                <c:pt idx="2267">
                  <c:v>44833.394900057872</c:v>
                </c:pt>
                <c:pt idx="2268">
                  <c:v>44833.394903541666</c:v>
                </c:pt>
                <c:pt idx="2269">
                  <c:v>44833.394907118054</c:v>
                </c:pt>
                <c:pt idx="2270">
                  <c:v>44833.394910717594</c:v>
                </c:pt>
                <c:pt idx="2271">
                  <c:v>44833.394914340279</c:v>
                </c:pt>
                <c:pt idx="2272">
                  <c:v>44833.394917939811</c:v>
                </c:pt>
                <c:pt idx="2273">
                  <c:v>44833.394921550927</c:v>
                </c:pt>
                <c:pt idx="2274">
                  <c:v>44833.39492515046</c:v>
                </c:pt>
                <c:pt idx="2275">
                  <c:v>44833.394928738424</c:v>
                </c:pt>
                <c:pt idx="2276">
                  <c:v>44833.394932222225</c:v>
                </c:pt>
                <c:pt idx="2277">
                  <c:v>44833.394935833334</c:v>
                </c:pt>
                <c:pt idx="2278">
                  <c:v>44833.394939432874</c:v>
                </c:pt>
                <c:pt idx="2279">
                  <c:v>44833.394943032406</c:v>
                </c:pt>
                <c:pt idx="2280">
                  <c:v>44833.394946643515</c:v>
                </c:pt>
                <c:pt idx="2281">
                  <c:v>44833.394950243055</c:v>
                </c:pt>
                <c:pt idx="2282">
                  <c:v>44833.394953831019</c:v>
                </c:pt>
                <c:pt idx="2283">
                  <c:v>44833.394957430559</c:v>
                </c:pt>
                <c:pt idx="2284">
                  <c:v>44833.394961030092</c:v>
                </c:pt>
                <c:pt idx="2285">
                  <c:v>44833.394964618055</c:v>
                </c:pt>
                <c:pt idx="2286">
                  <c:v>44833.394968101849</c:v>
                </c:pt>
                <c:pt idx="2287">
                  <c:v>44833.394971666668</c:v>
                </c:pt>
                <c:pt idx="2288">
                  <c:v>44833.394975266201</c:v>
                </c:pt>
                <c:pt idx="2289">
                  <c:v>44833.394978865741</c:v>
                </c:pt>
                <c:pt idx="2290">
                  <c:v>44833.394982465281</c:v>
                </c:pt>
                <c:pt idx="2291">
                  <c:v>44833.394986041669</c:v>
                </c:pt>
                <c:pt idx="2292">
                  <c:v>44833.394989537039</c:v>
                </c:pt>
                <c:pt idx="2293">
                  <c:v>44833.394993136571</c:v>
                </c:pt>
                <c:pt idx="2294">
                  <c:v>44833.394996620373</c:v>
                </c:pt>
                <c:pt idx="2295">
                  <c:v>44833.395000219905</c:v>
                </c:pt>
                <c:pt idx="2296">
                  <c:v>44833.395003807869</c:v>
                </c:pt>
                <c:pt idx="2297">
                  <c:v>44833.395007430554</c:v>
                </c:pt>
                <c:pt idx="2298">
                  <c:v>44833.395011030094</c:v>
                </c:pt>
                <c:pt idx="2299">
                  <c:v>44833.395014618058</c:v>
                </c:pt>
                <c:pt idx="2300">
                  <c:v>44833.395018229166</c:v>
                </c:pt>
                <c:pt idx="2301">
                  <c:v>44833.395021793978</c:v>
                </c:pt>
                <c:pt idx="2302">
                  <c:v>44833.395025393518</c:v>
                </c:pt>
                <c:pt idx="2303">
                  <c:v>44833.395028877312</c:v>
                </c:pt>
                <c:pt idx="2304">
                  <c:v>44833.395032465276</c:v>
                </c:pt>
                <c:pt idx="2305">
                  <c:v>44833.395035949077</c:v>
                </c:pt>
                <c:pt idx="2306">
                  <c:v>44833.395039560186</c:v>
                </c:pt>
                <c:pt idx="2307">
                  <c:v>44833.395043159719</c:v>
                </c:pt>
                <c:pt idx="2308">
                  <c:v>44833.395046736114</c:v>
                </c:pt>
                <c:pt idx="2309">
                  <c:v>44833.395050219908</c:v>
                </c:pt>
                <c:pt idx="2310">
                  <c:v>44833.395053842592</c:v>
                </c:pt>
                <c:pt idx="2311">
                  <c:v>44833.395057442132</c:v>
                </c:pt>
                <c:pt idx="2312">
                  <c:v>44833.395061030089</c:v>
                </c:pt>
                <c:pt idx="2313">
                  <c:v>44833.395064629629</c:v>
                </c:pt>
                <c:pt idx="2314">
                  <c:v>44833.395068229169</c:v>
                </c:pt>
                <c:pt idx="2315">
                  <c:v>44833.395071817133</c:v>
                </c:pt>
                <c:pt idx="2316">
                  <c:v>44833.395075393521</c:v>
                </c:pt>
                <c:pt idx="2317">
                  <c:v>44833.395079004629</c:v>
                </c:pt>
                <c:pt idx="2318">
                  <c:v>44833.395082488423</c:v>
                </c:pt>
                <c:pt idx="2319">
                  <c:v>44833.395086099539</c:v>
                </c:pt>
                <c:pt idx="2320">
                  <c:v>44833.395089687503</c:v>
                </c:pt>
                <c:pt idx="2321">
                  <c:v>44833.395093298612</c:v>
                </c:pt>
                <c:pt idx="2322">
                  <c:v>44833.395096782406</c:v>
                </c:pt>
                <c:pt idx="2323">
                  <c:v>44833.395100381946</c:v>
                </c:pt>
                <c:pt idx="2324">
                  <c:v>44833.39510396991</c:v>
                </c:pt>
                <c:pt idx="2325">
                  <c:v>44833.395107569442</c:v>
                </c:pt>
                <c:pt idx="2326">
                  <c:v>44833.395111064812</c:v>
                </c:pt>
                <c:pt idx="2327">
                  <c:v>44833.395114664352</c:v>
                </c:pt>
                <c:pt idx="2328">
                  <c:v>44833.39511824074</c:v>
                </c:pt>
                <c:pt idx="2329">
                  <c:v>44833.395121724534</c:v>
                </c:pt>
                <c:pt idx="2330">
                  <c:v>44833.39512533565</c:v>
                </c:pt>
                <c:pt idx="2331">
                  <c:v>44833.395128935183</c:v>
                </c:pt>
                <c:pt idx="2332">
                  <c:v>44833.395132523146</c:v>
                </c:pt>
                <c:pt idx="2333">
                  <c:v>44833.39513611111</c:v>
                </c:pt>
                <c:pt idx="2334">
                  <c:v>44833.395139594904</c:v>
                </c:pt>
                <c:pt idx="2335">
                  <c:v>44833.39514320602</c:v>
                </c:pt>
                <c:pt idx="2336">
                  <c:v>44833.395146689814</c:v>
                </c:pt>
                <c:pt idx="2337">
                  <c:v>44833.395150277778</c:v>
                </c:pt>
                <c:pt idx="2338">
                  <c:v>44833.395153761572</c:v>
                </c:pt>
                <c:pt idx="2339">
                  <c:v>44833.395157372688</c:v>
                </c:pt>
                <c:pt idx="2340">
                  <c:v>44833.395160972221</c:v>
                </c:pt>
                <c:pt idx="2341">
                  <c:v>44833.395164560185</c:v>
                </c:pt>
                <c:pt idx="2342">
                  <c:v>44833.395168182869</c:v>
                </c:pt>
                <c:pt idx="2343">
                  <c:v>44833.395171770833</c:v>
                </c:pt>
                <c:pt idx="2344">
                  <c:v>44833.395175254627</c:v>
                </c:pt>
                <c:pt idx="2345">
                  <c:v>44833.395178842591</c:v>
                </c:pt>
                <c:pt idx="2346">
                  <c:v>44833.395182453707</c:v>
                </c:pt>
                <c:pt idx="2347">
                  <c:v>44833.395185937501</c:v>
                </c:pt>
                <c:pt idx="2348">
                  <c:v>44833.395189525465</c:v>
                </c:pt>
                <c:pt idx="2349">
                  <c:v>44833.395193113429</c:v>
                </c:pt>
                <c:pt idx="2350">
                  <c:v>44833.395196712961</c:v>
                </c:pt>
                <c:pt idx="2351">
                  <c:v>44833.395200312501</c:v>
                </c:pt>
                <c:pt idx="2352">
                  <c:v>44833.395203912034</c:v>
                </c:pt>
                <c:pt idx="2353">
                  <c:v>44833.395207499998</c:v>
                </c:pt>
                <c:pt idx="2354">
                  <c:v>44833.395211099538</c:v>
                </c:pt>
                <c:pt idx="2355">
                  <c:v>44833.395214594908</c:v>
                </c:pt>
                <c:pt idx="2356">
                  <c:v>44833.395218182872</c:v>
                </c:pt>
                <c:pt idx="2357">
                  <c:v>44833.395221770836</c:v>
                </c:pt>
                <c:pt idx="2358">
                  <c:v>44833.395225381944</c:v>
                </c:pt>
                <c:pt idx="2359">
                  <c:v>44833.395228993053</c:v>
                </c:pt>
                <c:pt idx="2360">
                  <c:v>44833.395232592593</c:v>
                </c:pt>
                <c:pt idx="2361">
                  <c:v>44833.395236203702</c:v>
                </c:pt>
                <c:pt idx="2362">
                  <c:v>44833.395239791666</c:v>
                </c:pt>
                <c:pt idx="2363">
                  <c:v>44833.395243368053</c:v>
                </c:pt>
                <c:pt idx="2364">
                  <c:v>44833.395246944441</c:v>
                </c:pt>
                <c:pt idx="2365">
                  <c:v>44833.395250520836</c:v>
                </c:pt>
                <c:pt idx="2366">
                  <c:v>44833.395254097224</c:v>
                </c:pt>
                <c:pt idx="2367">
                  <c:v>44833.395257685188</c:v>
                </c:pt>
                <c:pt idx="2368">
                  <c:v>44833.395261273145</c:v>
                </c:pt>
                <c:pt idx="2369">
                  <c:v>44833.39526484954</c:v>
                </c:pt>
                <c:pt idx="2370">
                  <c:v>44833.395268437504</c:v>
                </c:pt>
                <c:pt idx="2371">
                  <c:v>44833.395272013891</c:v>
                </c:pt>
                <c:pt idx="2372">
                  <c:v>44833.395275590279</c:v>
                </c:pt>
                <c:pt idx="2373">
                  <c:v>44833.395279143515</c:v>
                </c:pt>
                <c:pt idx="2374">
                  <c:v>44833.395282731479</c:v>
                </c:pt>
                <c:pt idx="2375">
                  <c:v>44833.395286296298</c:v>
                </c:pt>
                <c:pt idx="2376">
                  <c:v>44833.395289780092</c:v>
                </c:pt>
                <c:pt idx="2377">
                  <c:v>44833.39529335648</c:v>
                </c:pt>
                <c:pt idx="2378">
                  <c:v>44833.395296909723</c:v>
                </c:pt>
                <c:pt idx="2379">
                  <c:v>44833.395300393517</c:v>
                </c:pt>
                <c:pt idx="2380">
                  <c:v>44833.395303969904</c:v>
                </c:pt>
                <c:pt idx="2381">
                  <c:v>44833.39530758102</c:v>
                </c:pt>
                <c:pt idx="2382">
                  <c:v>44833.395311180553</c:v>
                </c:pt>
                <c:pt idx="2383">
                  <c:v>44833.395314780093</c:v>
                </c:pt>
                <c:pt idx="2384">
                  <c:v>44833.395318344905</c:v>
                </c:pt>
                <c:pt idx="2385">
                  <c:v>44833.395321828706</c:v>
                </c:pt>
                <c:pt idx="2386">
                  <c:v>44833.395325428239</c:v>
                </c:pt>
                <c:pt idx="2387">
                  <c:v>44833.39532891204</c:v>
                </c:pt>
                <c:pt idx="2388">
                  <c:v>44833.395332511573</c:v>
                </c:pt>
                <c:pt idx="2389">
                  <c:v>44833.395336099537</c:v>
                </c:pt>
                <c:pt idx="2390">
                  <c:v>44833.395339699076</c:v>
                </c:pt>
                <c:pt idx="2391">
                  <c:v>44833.39534318287</c:v>
                </c:pt>
                <c:pt idx="2392">
                  <c:v>44833.39534678241</c:v>
                </c:pt>
                <c:pt idx="2393">
                  <c:v>44833.395350358798</c:v>
                </c:pt>
                <c:pt idx="2394">
                  <c:v>44833.39535392361</c:v>
                </c:pt>
                <c:pt idx="2395">
                  <c:v>44833.39535752315</c:v>
                </c:pt>
                <c:pt idx="2396">
                  <c:v>44833.395361099538</c:v>
                </c:pt>
                <c:pt idx="2397">
                  <c:v>44833.395364710646</c:v>
                </c:pt>
                <c:pt idx="2398">
                  <c:v>44833.395368321762</c:v>
                </c:pt>
                <c:pt idx="2399">
                  <c:v>44833.39537189815</c:v>
                </c:pt>
                <c:pt idx="2400">
                  <c:v>44833.395375509259</c:v>
                </c:pt>
                <c:pt idx="2401">
                  <c:v>44833.395379085647</c:v>
                </c:pt>
                <c:pt idx="2402">
                  <c:v>44833.395382673611</c:v>
                </c:pt>
                <c:pt idx="2403">
                  <c:v>44833.395386249998</c:v>
                </c:pt>
                <c:pt idx="2404">
                  <c:v>44833.395389814817</c:v>
                </c:pt>
                <c:pt idx="2405">
                  <c:v>44833.395393391205</c:v>
                </c:pt>
                <c:pt idx="2406">
                  <c:v>44833.395396874999</c:v>
                </c:pt>
                <c:pt idx="2407">
                  <c:v>44833.395400462963</c:v>
                </c:pt>
                <c:pt idx="2408">
                  <c:v>44833.395404039351</c:v>
                </c:pt>
                <c:pt idx="2409">
                  <c:v>44833.395407638891</c:v>
                </c:pt>
                <c:pt idx="2410">
                  <c:v>44833.39541125</c:v>
                </c:pt>
                <c:pt idx="2411">
                  <c:v>44833.395414837963</c:v>
                </c:pt>
                <c:pt idx="2412">
                  <c:v>44833.395418402775</c:v>
                </c:pt>
                <c:pt idx="2413">
                  <c:v>44833.395421956018</c:v>
                </c:pt>
                <c:pt idx="2414">
                  <c:v>44833.395425532406</c:v>
                </c:pt>
                <c:pt idx="2415">
                  <c:v>44833.395429131946</c:v>
                </c:pt>
                <c:pt idx="2416">
                  <c:v>44833.395432743055</c:v>
                </c:pt>
                <c:pt idx="2417">
                  <c:v>44833.395436342595</c:v>
                </c:pt>
                <c:pt idx="2418">
                  <c:v>44833.395439918982</c:v>
                </c:pt>
                <c:pt idx="2419">
                  <c:v>44833.395443402776</c:v>
                </c:pt>
                <c:pt idx="2420">
                  <c:v>44833.395446979164</c:v>
                </c:pt>
                <c:pt idx="2421">
                  <c:v>44833.395450578704</c:v>
                </c:pt>
                <c:pt idx="2422">
                  <c:v>44833.395454166668</c:v>
                </c:pt>
                <c:pt idx="2423">
                  <c:v>44833.395457743056</c:v>
                </c:pt>
                <c:pt idx="2424">
                  <c:v>44833.39546133102</c:v>
                </c:pt>
                <c:pt idx="2425">
                  <c:v>44833.395464918984</c:v>
                </c:pt>
                <c:pt idx="2426">
                  <c:v>44833.395468518516</c:v>
                </c:pt>
                <c:pt idx="2427">
                  <c:v>44833.395472129632</c:v>
                </c:pt>
                <c:pt idx="2428">
                  <c:v>44833.395475717596</c:v>
                </c:pt>
                <c:pt idx="2429">
                  <c:v>44833.39547920139</c:v>
                </c:pt>
                <c:pt idx="2430">
                  <c:v>44833.395482766202</c:v>
                </c:pt>
                <c:pt idx="2431">
                  <c:v>44833.39548634259</c:v>
                </c:pt>
                <c:pt idx="2432">
                  <c:v>44833.395489930554</c:v>
                </c:pt>
                <c:pt idx="2433">
                  <c:v>44833.395493518517</c:v>
                </c:pt>
                <c:pt idx="2434">
                  <c:v>44833.395497106481</c:v>
                </c:pt>
                <c:pt idx="2435">
                  <c:v>44833.395500706021</c:v>
                </c:pt>
                <c:pt idx="2436">
                  <c:v>44833.395504282409</c:v>
                </c:pt>
                <c:pt idx="2437">
                  <c:v>44833.395507881942</c:v>
                </c:pt>
                <c:pt idx="2438">
                  <c:v>44833.395511481482</c:v>
                </c:pt>
                <c:pt idx="2439">
                  <c:v>44833.395515081022</c:v>
                </c:pt>
                <c:pt idx="2440">
                  <c:v>44833.395518657409</c:v>
                </c:pt>
                <c:pt idx="2441">
                  <c:v>44833.395522256942</c:v>
                </c:pt>
                <c:pt idx="2442">
                  <c:v>44833.395525856482</c:v>
                </c:pt>
                <c:pt idx="2443">
                  <c:v>44833.395529456022</c:v>
                </c:pt>
                <c:pt idx="2444">
                  <c:v>44833.39553303241</c:v>
                </c:pt>
                <c:pt idx="2445">
                  <c:v>44833.395536516204</c:v>
                </c:pt>
                <c:pt idx="2446">
                  <c:v>44833.395540104168</c:v>
                </c:pt>
                <c:pt idx="2447">
                  <c:v>44833.395543668979</c:v>
                </c:pt>
                <c:pt idx="2448">
                  <c:v>44833.395547268519</c:v>
                </c:pt>
                <c:pt idx="2449">
                  <c:v>44833.395550752313</c:v>
                </c:pt>
                <c:pt idx="2450">
                  <c:v>44833.395554340277</c:v>
                </c:pt>
                <c:pt idx="2451">
                  <c:v>44833.395557824071</c:v>
                </c:pt>
                <c:pt idx="2452">
                  <c:v>44833.395561307872</c:v>
                </c:pt>
                <c:pt idx="2453">
                  <c:v>44833.39556488426</c:v>
                </c:pt>
                <c:pt idx="2454">
                  <c:v>44833.395568449072</c:v>
                </c:pt>
                <c:pt idx="2455">
                  <c:v>44833.395572071757</c:v>
                </c:pt>
                <c:pt idx="2456">
                  <c:v>44833.395575659721</c:v>
                </c:pt>
                <c:pt idx="2457">
                  <c:v>44833.395579143522</c:v>
                </c:pt>
                <c:pt idx="2458">
                  <c:v>44833.395582731478</c:v>
                </c:pt>
                <c:pt idx="2459">
                  <c:v>44833.395586331018</c:v>
                </c:pt>
                <c:pt idx="2460">
                  <c:v>44833.39558989583</c:v>
                </c:pt>
                <c:pt idx="2461">
                  <c:v>44833.3955933912</c:v>
                </c:pt>
                <c:pt idx="2462">
                  <c:v>44833.39559699074</c:v>
                </c:pt>
                <c:pt idx="2463">
                  <c:v>44833.395600567128</c:v>
                </c:pt>
                <c:pt idx="2464">
                  <c:v>44833.395604143516</c:v>
                </c:pt>
                <c:pt idx="2465">
                  <c:v>44833.395607627317</c:v>
                </c:pt>
                <c:pt idx="2466">
                  <c:v>44833.39561122685</c:v>
                </c:pt>
                <c:pt idx="2467">
                  <c:v>44833.395614837966</c:v>
                </c:pt>
                <c:pt idx="2468">
                  <c:v>44833.395618425922</c:v>
                </c:pt>
                <c:pt idx="2469">
                  <c:v>44833.395622025462</c:v>
                </c:pt>
                <c:pt idx="2470">
                  <c:v>44833.395625509256</c:v>
                </c:pt>
                <c:pt idx="2471">
                  <c:v>44833.395629131941</c:v>
                </c:pt>
                <c:pt idx="2472">
                  <c:v>44833.395632708336</c:v>
                </c:pt>
                <c:pt idx="2473">
                  <c:v>44833.395636284724</c:v>
                </c:pt>
                <c:pt idx="2474">
                  <c:v>44833.395639884257</c:v>
                </c:pt>
                <c:pt idx="2475">
                  <c:v>44833.395643368058</c:v>
                </c:pt>
                <c:pt idx="2476">
                  <c:v>44833.39564696759</c:v>
                </c:pt>
                <c:pt idx="2477">
                  <c:v>44833.395650451392</c:v>
                </c:pt>
                <c:pt idx="2478">
                  <c:v>44833.395654039348</c:v>
                </c:pt>
                <c:pt idx="2479">
                  <c:v>44833.395657615743</c:v>
                </c:pt>
                <c:pt idx="2480">
                  <c:v>44833.395661226852</c:v>
                </c:pt>
                <c:pt idx="2481">
                  <c:v>44833.395664837961</c:v>
                </c:pt>
                <c:pt idx="2482">
                  <c:v>44833.395668414349</c:v>
                </c:pt>
                <c:pt idx="2483">
                  <c:v>44833.395672013889</c:v>
                </c:pt>
                <c:pt idx="2484">
                  <c:v>44833.395675636573</c:v>
                </c:pt>
                <c:pt idx="2485">
                  <c:v>44833.395679212961</c:v>
                </c:pt>
                <c:pt idx="2486">
                  <c:v>44833.395682696762</c:v>
                </c:pt>
                <c:pt idx="2487">
                  <c:v>44833.395686284719</c:v>
                </c:pt>
                <c:pt idx="2488">
                  <c:v>44833.395689895835</c:v>
                </c:pt>
                <c:pt idx="2489">
                  <c:v>44833.395693379629</c:v>
                </c:pt>
                <c:pt idx="2490">
                  <c:v>44833.395696967593</c:v>
                </c:pt>
                <c:pt idx="2491">
                  <c:v>44833.395700543981</c:v>
                </c:pt>
                <c:pt idx="2492">
                  <c:v>44833.395704155089</c:v>
                </c:pt>
                <c:pt idx="2493">
                  <c:v>44833.395707766205</c:v>
                </c:pt>
                <c:pt idx="2494">
                  <c:v>44833.395711342593</c:v>
                </c:pt>
                <c:pt idx="2495">
                  <c:v>44833.395714826387</c:v>
                </c:pt>
                <c:pt idx="2496">
                  <c:v>44833.395718437503</c:v>
                </c:pt>
                <c:pt idx="2497">
                  <c:v>44833.395722037036</c:v>
                </c:pt>
                <c:pt idx="2498">
                  <c:v>44833.395725625</c:v>
                </c:pt>
                <c:pt idx="2499">
                  <c:v>44833.395729201387</c:v>
                </c:pt>
                <c:pt idx="2500">
                  <c:v>44833.395732685189</c:v>
                </c:pt>
                <c:pt idx="2501">
                  <c:v>44833.395736273145</c:v>
                </c:pt>
                <c:pt idx="2502">
                  <c:v>44833.395739756947</c:v>
                </c:pt>
                <c:pt idx="2503">
                  <c:v>44833.395743252317</c:v>
                </c:pt>
                <c:pt idx="2504">
                  <c:v>44833.39574684028</c:v>
                </c:pt>
                <c:pt idx="2505">
                  <c:v>44833.395750428244</c:v>
                </c:pt>
                <c:pt idx="2506">
                  <c:v>44833.395754039353</c:v>
                </c:pt>
                <c:pt idx="2507">
                  <c:v>44833.395757523147</c:v>
                </c:pt>
                <c:pt idx="2508">
                  <c:v>44833.395761122687</c:v>
                </c:pt>
                <c:pt idx="2509">
                  <c:v>44833.39576472222</c:v>
                </c:pt>
                <c:pt idx="2510">
                  <c:v>44833.395768333336</c:v>
                </c:pt>
                <c:pt idx="2511">
                  <c:v>44833.395771932868</c:v>
                </c:pt>
                <c:pt idx="2512">
                  <c:v>44833.395775497687</c:v>
                </c:pt>
                <c:pt idx="2513">
                  <c:v>44833.395779085651</c:v>
                </c:pt>
                <c:pt idx="2514">
                  <c:v>44833.395782685184</c:v>
                </c:pt>
                <c:pt idx="2515">
                  <c:v>44833.3957862963</c:v>
                </c:pt>
                <c:pt idx="2516">
                  <c:v>44833.395789872688</c:v>
                </c:pt>
                <c:pt idx="2517">
                  <c:v>44833.395793356482</c:v>
                </c:pt>
                <c:pt idx="2518">
                  <c:v>44833.395796932869</c:v>
                </c:pt>
                <c:pt idx="2519">
                  <c:v>44833.395800509257</c:v>
                </c:pt>
                <c:pt idx="2520">
                  <c:v>44833.395803993059</c:v>
                </c:pt>
                <c:pt idx="2521">
                  <c:v>44833.395807615743</c:v>
                </c:pt>
                <c:pt idx="2522">
                  <c:v>44833.395811203707</c:v>
                </c:pt>
                <c:pt idx="2523">
                  <c:v>44833.395814791664</c:v>
                </c:pt>
                <c:pt idx="2524">
                  <c:v>44833.395818275465</c:v>
                </c:pt>
                <c:pt idx="2525">
                  <c:v>44833.395821863429</c:v>
                </c:pt>
                <c:pt idx="2526">
                  <c:v>44833.395825474538</c:v>
                </c:pt>
                <c:pt idx="2527">
                  <c:v>44833.395829074077</c:v>
                </c:pt>
                <c:pt idx="2528">
                  <c:v>44833.395832638889</c:v>
                </c:pt>
                <c:pt idx="2529">
                  <c:v>44833.395836238429</c:v>
                </c:pt>
                <c:pt idx="2530">
                  <c:v>44833.395839826386</c:v>
                </c:pt>
                <c:pt idx="2531">
                  <c:v>44833.395843437502</c:v>
                </c:pt>
                <c:pt idx="2532">
                  <c:v>44833.395847002314</c:v>
                </c:pt>
                <c:pt idx="2533">
                  <c:v>44833.395850578701</c:v>
                </c:pt>
                <c:pt idx="2534">
                  <c:v>44833.395854155089</c:v>
                </c:pt>
                <c:pt idx="2535">
                  <c:v>44833.395857766205</c:v>
                </c:pt>
                <c:pt idx="2536">
                  <c:v>44833.395861342593</c:v>
                </c:pt>
                <c:pt idx="2537">
                  <c:v>44833.395864930557</c:v>
                </c:pt>
                <c:pt idx="2538">
                  <c:v>44833.395868518521</c:v>
                </c:pt>
                <c:pt idx="2539">
                  <c:v>44833.395872083333</c:v>
                </c:pt>
                <c:pt idx="2540">
                  <c:v>44833.39587565972</c:v>
                </c:pt>
                <c:pt idx="2541">
                  <c:v>44833.395879143522</c:v>
                </c:pt>
                <c:pt idx="2542">
                  <c:v>44833.395882743054</c:v>
                </c:pt>
                <c:pt idx="2543">
                  <c:v>44833.395886365739</c:v>
                </c:pt>
                <c:pt idx="2544">
                  <c:v>44833.395889942127</c:v>
                </c:pt>
                <c:pt idx="2545">
                  <c:v>44833.395893530091</c:v>
                </c:pt>
                <c:pt idx="2546">
                  <c:v>44833.395897141207</c:v>
                </c:pt>
                <c:pt idx="2547">
                  <c:v>44833.395900740739</c:v>
                </c:pt>
                <c:pt idx="2548">
                  <c:v>44833.395904317127</c:v>
                </c:pt>
                <c:pt idx="2549">
                  <c:v>44833.395907893515</c:v>
                </c:pt>
                <c:pt idx="2550">
                  <c:v>44833.395911481479</c:v>
                </c:pt>
                <c:pt idx="2551">
                  <c:v>44833.39591496528</c:v>
                </c:pt>
                <c:pt idx="2552">
                  <c:v>44833.395918553244</c:v>
                </c:pt>
                <c:pt idx="2553">
                  <c:v>44833.395922141201</c:v>
                </c:pt>
                <c:pt idx="2554">
                  <c:v>44833.39592574074</c:v>
                </c:pt>
                <c:pt idx="2555">
                  <c:v>44833.395929305552</c:v>
                </c:pt>
                <c:pt idx="2556">
                  <c:v>44833.395932916668</c:v>
                </c:pt>
                <c:pt idx="2557">
                  <c:v>44833.395936516201</c:v>
                </c:pt>
                <c:pt idx="2558">
                  <c:v>44833.395940115741</c:v>
                </c:pt>
                <c:pt idx="2559">
                  <c:v>44833.395943692129</c:v>
                </c:pt>
                <c:pt idx="2560">
                  <c:v>44833.395947256948</c:v>
                </c:pt>
                <c:pt idx="2561">
                  <c:v>44833.395950833336</c:v>
                </c:pt>
                <c:pt idx="2562">
                  <c:v>44833.39595445602</c:v>
                </c:pt>
                <c:pt idx="2563">
                  <c:v>44833.395958055553</c:v>
                </c:pt>
                <c:pt idx="2564">
                  <c:v>44833.395961631948</c:v>
                </c:pt>
                <c:pt idx="2565">
                  <c:v>44833.395965208336</c:v>
                </c:pt>
                <c:pt idx="2566">
                  <c:v>44833.395968807868</c:v>
                </c:pt>
                <c:pt idx="2567">
                  <c:v>44833.395972430553</c:v>
                </c:pt>
                <c:pt idx="2568">
                  <c:v>44833.395976006941</c:v>
                </c:pt>
                <c:pt idx="2569">
                  <c:v>44833.395979594905</c:v>
                </c:pt>
                <c:pt idx="2570">
                  <c:v>44833.395983206021</c:v>
                </c:pt>
                <c:pt idx="2571">
                  <c:v>44833.39598681713</c:v>
                </c:pt>
                <c:pt idx="2572">
                  <c:v>44833.395990405093</c:v>
                </c:pt>
                <c:pt idx="2573">
                  <c:v>44833.395994004626</c:v>
                </c:pt>
                <c:pt idx="2574">
                  <c:v>44833.39599759259</c:v>
                </c:pt>
                <c:pt idx="2575">
                  <c:v>44833.39600119213</c:v>
                </c:pt>
                <c:pt idx="2576">
                  <c:v>44833.396004768518</c:v>
                </c:pt>
                <c:pt idx="2577">
                  <c:v>44833.396008368058</c:v>
                </c:pt>
                <c:pt idx="2578">
                  <c:v>44833.396011990742</c:v>
                </c:pt>
                <c:pt idx="2579">
                  <c:v>44833.396015555554</c:v>
                </c:pt>
                <c:pt idx="2580">
                  <c:v>44833.396019039355</c:v>
                </c:pt>
                <c:pt idx="2581">
                  <c:v>44833.396022627312</c:v>
                </c:pt>
                <c:pt idx="2582">
                  <c:v>44833.396026215276</c:v>
                </c:pt>
                <c:pt idx="2583">
                  <c:v>44833.396029814816</c:v>
                </c:pt>
                <c:pt idx="2584">
                  <c:v>44833.39603329861</c:v>
                </c:pt>
                <c:pt idx="2585">
                  <c:v>44833.39603689815</c:v>
                </c:pt>
                <c:pt idx="2586">
                  <c:v>44833.396040462962</c:v>
                </c:pt>
                <c:pt idx="2587">
                  <c:v>44833.396043946763</c:v>
                </c:pt>
                <c:pt idx="2588">
                  <c:v>44833.396047534719</c:v>
                </c:pt>
                <c:pt idx="2589">
                  <c:v>44833.396051145835</c:v>
                </c:pt>
                <c:pt idx="2590">
                  <c:v>44833.396054733799</c:v>
                </c:pt>
                <c:pt idx="2591">
                  <c:v>44833.396058321756</c:v>
                </c:pt>
                <c:pt idx="2592">
                  <c:v>44833.396061898151</c:v>
                </c:pt>
                <c:pt idx="2593">
                  <c:v>44833.396065532404</c:v>
                </c:pt>
                <c:pt idx="2594">
                  <c:v>44833.396069131944</c:v>
                </c:pt>
                <c:pt idx="2595">
                  <c:v>44833.396072708332</c:v>
                </c:pt>
                <c:pt idx="2596">
                  <c:v>44833.396076331017</c:v>
                </c:pt>
                <c:pt idx="2597">
                  <c:v>44833.396079930557</c:v>
                </c:pt>
                <c:pt idx="2598">
                  <c:v>44833.396083506945</c:v>
                </c:pt>
                <c:pt idx="2599">
                  <c:v>44833.396087106485</c:v>
                </c:pt>
                <c:pt idx="2600">
                  <c:v>44833.396090590279</c:v>
                </c:pt>
                <c:pt idx="2601">
                  <c:v>44833.396094166666</c:v>
                </c:pt>
                <c:pt idx="2602">
                  <c:v>44833.39609775463</c:v>
                </c:pt>
                <c:pt idx="2603">
                  <c:v>44833.39610135417</c:v>
                </c:pt>
                <c:pt idx="2604">
                  <c:v>44833.396104918982</c:v>
                </c:pt>
                <c:pt idx="2605">
                  <c:v>44833.396108402776</c:v>
                </c:pt>
                <c:pt idx="2606">
                  <c:v>44833.396111967595</c:v>
                </c:pt>
                <c:pt idx="2607">
                  <c:v>44833.396115555559</c:v>
                </c:pt>
                <c:pt idx="2608">
                  <c:v>44833.396119143516</c:v>
                </c:pt>
                <c:pt idx="2609">
                  <c:v>44833.396122754632</c:v>
                </c:pt>
                <c:pt idx="2610">
                  <c:v>44833.396126331019</c:v>
                </c:pt>
                <c:pt idx="2611">
                  <c:v>44833.396129907407</c:v>
                </c:pt>
                <c:pt idx="2612">
                  <c:v>44833.396133391201</c:v>
                </c:pt>
                <c:pt idx="2613">
                  <c:v>44833.396136967589</c:v>
                </c:pt>
                <c:pt idx="2614">
                  <c:v>44833.39614045139</c:v>
                </c:pt>
                <c:pt idx="2615">
                  <c:v>44833.396144027778</c:v>
                </c:pt>
                <c:pt idx="2616">
                  <c:v>44833.396147627318</c:v>
                </c:pt>
                <c:pt idx="2617">
                  <c:v>44833.396151238427</c:v>
                </c:pt>
                <c:pt idx="2618">
                  <c:v>44833.396154826391</c:v>
                </c:pt>
                <c:pt idx="2619">
                  <c:v>44833.396158414354</c:v>
                </c:pt>
                <c:pt idx="2620">
                  <c:v>44833.396162025463</c:v>
                </c:pt>
                <c:pt idx="2621">
                  <c:v>44833.396165601851</c:v>
                </c:pt>
                <c:pt idx="2622">
                  <c:v>44833.396169189815</c:v>
                </c:pt>
                <c:pt idx="2623">
                  <c:v>44833.396172789355</c:v>
                </c:pt>
                <c:pt idx="2624">
                  <c:v>44833.396176412039</c:v>
                </c:pt>
                <c:pt idx="2625">
                  <c:v>44833.396179988427</c:v>
                </c:pt>
                <c:pt idx="2626">
                  <c:v>44833.396183472221</c:v>
                </c:pt>
                <c:pt idx="2627">
                  <c:v>44833.396186956015</c:v>
                </c:pt>
                <c:pt idx="2628">
                  <c:v>44833.396190543979</c:v>
                </c:pt>
                <c:pt idx="2629">
                  <c:v>44833.396194143519</c:v>
                </c:pt>
                <c:pt idx="2630">
                  <c:v>44833.396197731483</c:v>
                </c:pt>
                <c:pt idx="2631">
                  <c:v>44833.396201307871</c:v>
                </c:pt>
                <c:pt idx="2632">
                  <c:v>44833.396204907411</c:v>
                </c:pt>
                <c:pt idx="2633">
                  <c:v>44833.396208506943</c:v>
                </c:pt>
                <c:pt idx="2634">
                  <c:v>44833.396212106483</c:v>
                </c:pt>
                <c:pt idx="2635">
                  <c:v>44833.396215590277</c:v>
                </c:pt>
                <c:pt idx="2636">
                  <c:v>44833.396219166665</c:v>
                </c:pt>
                <c:pt idx="2637">
                  <c:v>44833.396222754629</c:v>
                </c:pt>
                <c:pt idx="2638">
                  <c:v>44833.396226319448</c:v>
                </c:pt>
                <c:pt idx="2639">
                  <c:v>44833.396229907405</c:v>
                </c:pt>
                <c:pt idx="2640">
                  <c:v>44833.396233506945</c:v>
                </c:pt>
                <c:pt idx="2641">
                  <c:v>44833.396237094908</c:v>
                </c:pt>
                <c:pt idx="2642">
                  <c:v>44833.396240671296</c:v>
                </c:pt>
                <c:pt idx="2643">
                  <c:v>44833.396244166666</c:v>
                </c:pt>
                <c:pt idx="2644">
                  <c:v>44833.39624775463</c:v>
                </c:pt>
                <c:pt idx="2645">
                  <c:v>44833.396251319442</c:v>
                </c:pt>
                <c:pt idx="2646">
                  <c:v>44833.396254930558</c:v>
                </c:pt>
                <c:pt idx="2647">
                  <c:v>44833.39625849537</c:v>
                </c:pt>
                <c:pt idx="2648">
                  <c:v>44833.39626209491</c:v>
                </c:pt>
                <c:pt idx="2649">
                  <c:v>44833.396265682873</c:v>
                </c:pt>
                <c:pt idx="2650">
                  <c:v>44833.396269282406</c:v>
                </c:pt>
                <c:pt idx="2651">
                  <c:v>44833.396272881946</c:v>
                </c:pt>
                <c:pt idx="2652">
                  <c:v>44833.396276481479</c:v>
                </c:pt>
                <c:pt idx="2653">
                  <c:v>44833.396280057874</c:v>
                </c:pt>
                <c:pt idx="2654">
                  <c:v>44833.396283657406</c:v>
                </c:pt>
                <c:pt idx="2655">
                  <c:v>44833.396287210649</c:v>
                </c:pt>
                <c:pt idx="2656">
                  <c:v>44833.396290694443</c:v>
                </c:pt>
                <c:pt idx="2657">
                  <c:v>44833.396294293983</c:v>
                </c:pt>
                <c:pt idx="2658">
                  <c:v>44833.396297777777</c:v>
                </c:pt>
                <c:pt idx="2659">
                  <c:v>44833.396301365741</c:v>
                </c:pt>
                <c:pt idx="2660">
                  <c:v>44833.396304942129</c:v>
                </c:pt>
                <c:pt idx="2661">
                  <c:v>44833.396308518517</c:v>
                </c:pt>
                <c:pt idx="2662">
                  <c:v>44833.396312083336</c:v>
                </c:pt>
                <c:pt idx="2663">
                  <c:v>44833.396315694445</c:v>
                </c:pt>
                <c:pt idx="2664">
                  <c:v>44833.396319305553</c:v>
                </c:pt>
                <c:pt idx="2665">
                  <c:v>44833.396322881941</c:v>
                </c:pt>
                <c:pt idx="2666">
                  <c:v>44833.396326469905</c:v>
                </c:pt>
                <c:pt idx="2667">
                  <c:v>44833.396330069445</c:v>
                </c:pt>
                <c:pt idx="2668">
                  <c:v>44833.39633369213</c:v>
                </c:pt>
                <c:pt idx="2669">
                  <c:v>44833.396337268518</c:v>
                </c:pt>
                <c:pt idx="2670">
                  <c:v>44833.396340856481</c:v>
                </c:pt>
                <c:pt idx="2671">
                  <c:v>44833.396344456021</c:v>
                </c:pt>
                <c:pt idx="2672">
                  <c:v>44833.396348055554</c:v>
                </c:pt>
                <c:pt idx="2673">
                  <c:v>44833.396351655094</c:v>
                </c:pt>
                <c:pt idx="2674">
                  <c:v>44833.396355219906</c:v>
                </c:pt>
                <c:pt idx="2675">
                  <c:v>44833.396358831022</c:v>
                </c:pt>
                <c:pt idx="2676">
                  <c:v>44833.39636244213</c:v>
                </c:pt>
                <c:pt idx="2677">
                  <c:v>44833.396366018518</c:v>
                </c:pt>
                <c:pt idx="2678">
                  <c:v>44833.396369629627</c:v>
                </c:pt>
                <c:pt idx="2679">
                  <c:v>44833.396373240743</c:v>
                </c:pt>
                <c:pt idx="2680">
                  <c:v>44833.396376793979</c:v>
                </c:pt>
                <c:pt idx="2681">
                  <c:v>44833.396380405095</c:v>
                </c:pt>
                <c:pt idx="2682">
                  <c:v>44833.396383969906</c:v>
                </c:pt>
                <c:pt idx="2683">
                  <c:v>44833.3963874537</c:v>
                </c:pt>
                <c:pt idx="2684">
                  <c:v>44833.396391018519</c:v>
                </c:pt>
                <c:pt idx="2685">
                  <c:v>44833.396394629628</c:v>
                </c:pt>
                <c:pt idx="2686">
                  <c:v>44833.396398206016</c:v>
                </c:pt>
                <c:pt idx="2687">
                  <c:v>44833.396401805556</c:v>
                </c:pt>
                <c:pt idx="2688">
                  <c:v>44833.39640539352</c:v>
                </c:pt>
                <c:pt idx="2689">
                  <c:v>44833.396408969907</c:v>
                </c:pt>
                <c:pt idx="2690">
                  <c:v>44833.396412557871</c:v>
                </c:pt>
                <c:pt idx="2691">
                  <c:v>44833.396416192132</c:v>
                </c:pt>
                <c:pt idx="2692">
                  <c:v>44833.39641976852</c:v>
                </c:pt>
                <c:pt idx="2693">
                  <c:v>44833.396423344908</c:v>
                </c:pt>
                <c:pt idx="2694">
                  <c:v>44833.396426944448</c:v>
                </c:pt>
                <c:pt idx="2695">
                  <c:v>44833.39643054398</c:v>
                </c:pt>
                <c:pt idx="2696">
                  <c:v>44833.396434131944</c:v>
                </c:pt>
                <c:pt idx="2697">
                  <c:v>44833.396437719908</c:v>
                </c:pt>
                <c:pt idx="2698">
                  <c:v>44833.396441319448</c:v>
                </c:pt>
                <c:pt idx="2699">
                  <c:v>44833.396444930557</c:v>
                </c:pt>
                <c:pt idx="2700">
                  <c:v>44833.396448518521</c:v>
                </c:pt>
                <c:pt idx="2701">
                  <c:v>44833.396452129629</c:v>
                </c:pt>
                <c:pt idx="2702">
                  <c:v>44833.396455752314</c:v>
                </c:pt>
                <c:pt idx="2703">
                  <c:v>44833.396459328702</c:v>
                </c:pt>
                <c:pt idx="2704">
                  <c:v>44833.396462916666</c:v>
                </c:pt>
                <c:pt idx="2705">
                  <c:v>44833.396466527774</c:v>
                </c:pt>
                <c:pt idx="2706">
                  <c:v>44833.39647010417</c:v>
                </c:pt>
                <c:pt idx="2707">
                  <c:v>44833.396473692126</c:v>
                </c:pt>
                <c:pt idx="2708">
                  <c:v>44833.39647728009</c:v>
                </c:pt>
                <c:pt idx="2709">
                  <c:v>44833.396480856478</c:v>
                </c:pt>
                <c:pt idx="2710">
                  <c:v>44833.396484467594</c:v>
                </c:pt>
                <c:pt idx="2711">
                  <c:v>44833.396487951388</c:v>
                </c:pt>
                <c:pt idx="2712">
                  <c:v>44833.396491550928</c:v>
                </c:pt>
                <c:pt idx="2713">
                  <c:v>44833.396495127316</c:v>
                </c:pt>
                <c:pt idx="2714">
                  <c:v>44833.396498726848</c:v>
                </c:pt>
                <c:pt idx="2715">
                  <c:v>44833.396502210649</c:v>
                </c:pt>
                <c:pt idx="2716">
                  <c:v>44833.396505810182</c:v>
                </c:pt>
                <c:pt idx="2717">
                  <c:v>44833.396509398146</c:v>
                </c:pt>
                <c:pt idx="2718">
                  <c:v>44833.396512974534</c:v>
                </c:pt>
                <c:pt idx="2719">
                  <c:v>44833.396516574074</c:v>
                </c:pt>
                <c:pt idx="2720">
                  <c:v>44833.396520162038</c:v>
                </c:pt>
                <c:pt idx="2721">
                  <c:v>44833.396523657408</c:v>
                </c:pt>
                <c:pt idx="2722">
                  <c:v>44833.396527245372</c:v>
                </c:pt>
                <c:pt idx="2723">
                  <c:v>44833.396530821759</c:v>
                </c:pt>
                <c:pt idx="2724">
                  <c:v>44833.396534305553</c:v>
                </c:pt>
                <c:pt idx="2725">
                  <c:v>44833.396537881941</c:v>
                </c:pt>
                <c:pt idx="2726">
                  <c:v>44833.396541469905</c:v>
                </c:pt>
                <c:pt idx="2727">
                  <c:v>44833.39654509259</c:v>
                </c:pt>
                <c:pt idx="2728">
                  <c:v>44833.396548668985</c:v>
                </c:pt>
                <c:pt idx="2729">
                  <c:v>44833.396552256942</c:v>
                </c:pt>
                <c:pt idx="2730">
                  <c:v>44833.396555868057</c:v>
                </c:pt>
                <c:pt idx="2731">
                  <c:v>44833.396559444445</c:v>
                </c:pt>
                <c:pt idx="2732">
                  <c:v>44833.396563043978</c:v>
                </c:pt>
                <c:pt idx="2733">
                  <c:v>44833.396566608797</c:v>
                </c:pt>
                <c:pt idx="2734">
                  <c:v>44833.396570185185</c:v>
                </c:pt>
                <c:pt idx="2735">
                  <c:v>44833.396573773149</c:v>
                </c:pt>
                <c:pt idx="2736">
                  <c:v>44833.396577372689</c:v>
                </c:pt>
                <c:pt idx="2737">
                  <c:v>44833.396580972221</c:v>
                </c:pt>
                <c:pt idx="2738">
                  <c:v>44833.396584560185</c:v>
                </c:pt>
                <c:pt idx="2739">
                  <c:v>44833.396588148149</c:v>
                </c:pt>
                <c:pt idx="2740">
                  <c:v>44833.396591736113</c:v>
                </c:pt>
                <c:pt idx="2741">
                  <c:v>44833.396595335646</c:v>
                </c:pt>
                <c:pt idx="2742">
                  <c:v>44833.396598935185</c:v>
                </c:pt>
                <c:pt idx="2743">
                  <c:v>44833.396602511573</c:v>
                </c:pt>
                <c:pt idx="2744">
                  <c:v>44833.396606006943</c:v>
                </c:pt>
                <c:pt idx="2745">
                  <c:v>44833.396609606483</c:v>
                </c:pt>
                <c:pt idx="2746">
                  <c:v>44833.396613217592</c:v>
                </c:pt>
                <c:pt idx="2747">
                  <c:v>44833.396616701386</c:v>
                </c:pt>
                <c:pt idx="2748">
                  <c:v>44833.39662028935</c:v>
                </c:pt>
                <c:pt idx="2749">
                  <c:v>44833.396623865738</c:v>
                </c:pt>
                <c:pt idx="2750">
                  <c:v>44833.396627465278</c:v>
                </c:pt>
                <c:pt idx="2751">
                  <c:v>44833.396631064817</c:v>
                </c:pt>
                <c:pt idx="2752">
                  <c:v>44833.396634652781</c:v>
                </c:pt>
                <c:pt idx="2753">
                  <c:v>44833.396638240738</c:v>
                </c:pt>
                <c:pt idx="2754">
                  <c:v>44833.396641851854</c:v>
                </c:pt>
                <c:pt idx="2755">
                  <c:v>44833.396645428242</c:v>
                </c:pt>
                <c:pt idx="2756">
                  <c:v>44833.39664900463</c:v>
                </c:pt>
                <c:pt idx="2757">
                  <c:v>44833.396652581017</c:v>
                </c:pt>
                <c:pt idx="2758">
                  <c:v>44833.396656168981</c:v>
                </c:pt>
                <c:pt idx="2759">
                  <c:v>44833.396659722224</c:v>
                </c:pt>
                <c:pt idx="2760">
                  <c:v>44833.396663206018</c:v>
                </c:pt>
                <c:pt idx="2761">
                  <c:v>44833.396666782406</c:v>
                </c:pt>
                <c:pt idx="2762">
                  <c:v>44833.396670358794</c:v>
                </c:pt>
                <c:pt idx="2763">
                  <c:v>44833.396673958334</c:v>
                </c:pt>
                <c:pt idx="2764">
                  <c:v>44833.396677569443</c:v>
                </c:pt>
                <c:pt idx="2765">
                  <c:v>44833.39668114583</c:v>
                </c:pt>
                <c:pt idx="2766">
                  <c:v>44833.396684733794</c:v>
                </c:pt>
                <c:pt idx="2767">
                  <c:v>44833.396688310182</c:v>
                </c:pt>
                <c:pt idx="2768">
                  <c:v>44833.396691898146</c:v>
                </c:pt>
                <c:pt idx="2769">
                  <c:v>44833.396695462965</c:v>
                </c:pt>
                <c:pt idx="2770">
                  <c:v>44833.396699074074</c:v>
                </c:pt>
                <c:pt idx="2771">
                  <c:v>44833.396702650462</c:v>
                </c:pt>
                <c:pt idx="2772">
                  <c:v>44833.396706203705</c:v>
                </c:pt>
                <c:pt idx="2773">
                  <c:v>44833.396709814813</c:v>
                </c:pt>
                <c:pt idx="2774">
                  <c:v>44833.396713391201</c:v>
                </c:pt>
                <c:pt idx="2775">
                  <c:v>44833.39671695602</c:v>
                </c:pt>
                <c:pt idx="2776">
                  <c:v>44833.396720532408</c:v>
                </c:pt>
                <c:pt idx="2777">
                  <c:v>44833.396724108796</c:v>
                </c:pt>
                <c:pt idx="2778">
                  <c:v>44833.39672773148</c:v>
                </c:pt>
                <c:pt idx="2779">
                  <c:v>44833.396731215274</c:v>
                </c:pt>
                <c:pt idx="2780">
                  <c:v>44833.396734756941</c:v>
                </c:pt>
                <c:pt idx="2781">
                  <c:v>44833.396738356481</c:v>
                </c:pt>
                <c:pt idx="2782">
                  <c:v>44833.396741921293</c:v>
                </c:pt>
                <c:pt idx="2783">
                  <c:v>44833.396745405094</c:v>
                </c:pt>
                <c:pt idx="2784">
                  <c:v>44833.396748981482</c:v>
                </c:pt>
                <c:pt idx="2785">
                  <c:v>44833.396752546294</c:v>
                </c:pt>
                <c:pt idx="2786">
                  <c:v>44833.396756122682</c:v>
                </c:pt>
                <c:pt idx="2787">
                  <c:v>44833.396759699077</c:v>
                </c:pt>
                <c:pt idx="2788">
                  <c:v>44833.396763287034</c:v>
                </c:pt>
                <c:pt idx="2789">
                  <c:v>44833.396766851853</c:v>
                </c:pt>
                <c:pt idx="2790">
                  <c:v>44833.39677042824</c:v>
                </c:pt>
                <c:pt idx="2791">
                  <c:v>44833.396773912034</c:v>
                </c:pt>
                <c:pt idx="2792">
                  <c:v>44833.396777511574</c:v>
                </c:pt>
                <c:pt idx="2793">
                  <c:v>44833.396781030089</c:v>
                </c:pt>
                <c:pt idx="2794">
                  <c:v>44833.396784594908</c:v>
                </c:pt>
                <c:pt idx="2795">
                  <c:v>44833.396788182872</c:v>
                </c:pt>
                <c:pt idx="2796">
                  <c:v>44833.396791805557</c:v>
                </c:pt>
                <c:pt idx="2797">
                  <c:v>44833.396795381945</c:v>
                </c:pt>
                <c:pt idx="2798">
                  <c:v>44833.396798969909</c:v>
                </c:pt>
                <c:pt idx="2799">
                  <c:v>44833.396802546296</c:v>
                </c:pt>
                <c:pt idx="2800">
                  <c:v>44833.396806122684</c:v>
                </c:pt>
                <c:pt idx="2801">
                  <c:v>44833.396809687503</c:v>
                </c:pt>
                <c:pt idx="2802">
                  <c:v>44833.396813263891</c:v>
                </c:pt>
                <c:pt idx="2803">
                  <c:v>44833.396816863424</c:v>
                </c:pt>
                <c:pt idx="2804">
                  <c:v>44833.396820451388</c:v>
                </c:pt>
                <c:pt idx="2805">
                  <c:v>44833.396824050928</c:v>
                </c:pt>
                <c:pt idx="2806">
                  <c:v>44833.396827627315</c:v>
                </c:pt>
                <c:pt idx="2807">
                  <c:v>44833.396831192127</c:v>
                </c:pt>
                <c:pt idx="2808">
                  <c:v>44833.396834756946</c:v>
                </c:pt>
                <c:pt idx="2809">
                  <c:v>44833.396838321758</c:v>
                </c:pt>
                <c:pt idx="2810">
                  <c:v>44833.396841909722</c:v>
                </c:pt>
                <c:pt idx="2811">
                  <c:v>44833.39684548611</c:v>
                </c:pt>
                <c:pt idx="2812">
                  <c:v>44833.396849062497</c:v>
                </c:pt>
                <c:pt idx="2813">
                  <c:v>44833.39685261574</c:v>
                </c:pt>
                <c:pt idx="2814">
                  <c:v>44833.396856168984</c:v>
                </c:pt>
                <c:pt idx="2815">
                  <c:v>44833.396859664354</c:v>
                </c:pt>
                <c:pt idx="2816">
                  <c:v>44833.396863217589</c:v>
                </c:pt>
                <c:pt idx="2817">
                  <c:v>44833.396866805553</c:v>
                </c:pt>
                <c:pt idx="2818">
                  <c:v>44833.396870381941</c:v>
                </c:pt>
                <c:pt idx="2819">
                  <c:v>44833.396873969905</c:v>
                </c:pt>
                <c:pt idx="2820">
                  <c:v>44833.39687759259</c:v>
                </c:pt>
                <c:pt idx="2821">
                  <c:v>44833.396881180553</c:v>
                </c:pt>
                <c:pt idx="2822">
                  <c:v>44833.396884780093</c:v>
                </c:pt>
                <c:pt idx="2823">
                  <c:v>44833.396888391202</c:v>
                </c:pt>
                <c:pt idx="2824">
                  <c:v>44833.396891990742</c:v>
                </c:pt>
                <c:pt idx="2825">
                  <c:v>44833.396895578706</c:v>
                </c:pt>
                <c:pt idx="2826">
                  <c:v>44833.396899201391</c:v>
                </c:pt>
                <c:pt idx="2827">
                  <c:v>44833.396902789354</c:v>
                </c:pt>
                <c:pt idx="2828">
                  <c:v>44833.396906388887</c:v>
                </c:pt>
                <c:pt idx="2829">
                  <c:v>44833.396909953706</c:v>
                </c:pt>
                <c:pt idx="2830">
                  <c:v>44833.39691354167</c:v>
                </c:pt>
                <c:pt idx="2831">
                  <c:v>44833.396917094906</c:v>
                </c:pt>
                <c:pt idx="2832">
                  <c:v>44833.396920694446</c:v>
                </c:pt>
                <c:pt idx="2833">
                  <c:v>44833.396924224537</c:v>
                </c:pt>
                <c:pt idx="2834">
                  <c:v>44833.396927835645</c:v>
                </c:pt>
                <c:pt idx="2835">
                  <c:v>44833.396931423609</c:v>
                </c:pt>
                <c:pt idx="2836">
                  <c:v>44833.396935011573</c:v>
                </c:pt>
                <c:pt idx="2837">
                  <c:v>44833.396938587961</c:v>
                </c:pt>
                <c:pt idx="2838">
                  <c:v>44833.396942164349</c:v>
                </c:pt>
                <c:pt idx="2839">
                  <c:v>44833.396945729168</c:v>
                </c:pt>
                <c:pt idx="2840">
                  <c:v>44833.396949317132</c:v>
                </c:pt>
                <c:pt idx="2841">
                  <c:v>44833.396952893519</c:v>
                </c:pt>
                <c:pt idx="2842">
                  <c:v>44833.396956493052</c:v>
                </c:pt>
                <c:pt idx="2843">
                  <c:v>44833.396959988429</c:v>
                </c:pt>
                <c:pt idx="2844">
                  <c:v>44833.396963553241</c:v>
                </c:pt>
                <c:pt idx="2845">
                  <c:v>44833.396967129629</c:v>
                </c:pt>
                <c:pt idx="2846">
                  <c:v>44833.396970717593</c:v>
                </c:pt>
                <c:pt idx="2847">
                  <c:v>44833.396974201387</c:v>
                </c:pt>
                <c:pt idx="2848">
                  <c:v>44833.396977766206</c:v>
                </c:pt>
                <c:pt idx="2849">
                  <c:v>44833.39698135417</c:v>
                </c:pt>
                <c:pt idx="2850">
                  <c:v>44833.396984965279</c:v>
                </c:pt>
                <c:pt idx="2851">
                  <c:v>44833.396988564811</c:v>
                </c:pt>
                <c:pt idx="2852">
                  <c:v>44833.396992141206</c:v>
                </c:pt>
                <c:pt idx="2853">
                  <c:v>44833.39699572917</c:v>
                </c:pt>
                <c:pt idx="2854">
                  <c:v>44833.396999351855</c:v>
                </c:pt>
                <c:pt idx="2855">
                  <c:v>44833.397002905091</c:v>
                </c:pt>
                <c:pt idx="2856">
                  <c:v>44833.397006493055</c:v>
                </c:pt>
                <c:pt idx="2857">
                  <c:v>44833.397010092594</c:v>
                </c:pt>
                <c:pt idx="2858">
                  <c:v>44833.397013657406</c:v>
                </c:pt>
                <c:pt idx="2859">
                  <c:v>44833.397017152776</c:v>
                </c:pt>
                <c:pt idx="2860">
                  <c:v>44833.397020763892</c:v>
                </c:pt>
                <c:pt idx="2861">
                  <c:v>44833.397024351849</c:v>
                </c:pt>
                <c:pt idx="2862">
                  <c:v>44833.397027939813</c:v>
                </c:pt>
                <c:pt idx="2863">
                  <c:v>44833.397031516201</c:v>
                </c:pt>
                <c:pt idx="2864">
                  <c:v>44833.39703508102</c:v>
                </c:pt>
                <c:pt idx="2865">
                  <c:v>44833.397038564814</c:v>
                </c:pt>
                <c:pt idx="2866">
                  <c:v>44833.397042048608</c:v>
                </c:pt>
                <c:pt idx="2867">
                  <c:v>44833.3970456713</c:v>
                </c:pt>
                <c:pt idx="2868">
                  <c:v>44833.397049270832</c:v>
                </c:pt>
                <c:pt idx="2869">
                  <c:v>44833.397052858796</c:v>
                </c:pt>
                <c:pt idx="2870">
                  <c:v>44833.397056435184</c:v>
                </c:pt>
                <c:pt idx="2871">
                  <c:v>44833.397060023148</c:v>
                </c:pt>
                <c:pt idx="2872">
                  <c:v>44833.397063611112</c:v>
                </c:pt>
                <c:pt idx="2873">
                  <c:v>44833.397067199076</c:v>
                </c:pt>
                <c:pt idx="2874">
                  <c:v>44833.39707068287</c:v>
                </c:pt>
                <c:pt idx="2875">
                  <c:v>44833.397074259257</c:v>
                </c:pt>
                <c:pt idx="2876">
                  <c:v>44833.397077824076</c:v>
                </c:pt>
                <c:pt idx="2877">
                  <c:v>44833.39708141204</c:v>
                </c:pt>
                <c:pt idx="2878">
                  <c:v>44833.397085023149</c:v>
                </c:pt>
                <c:pt idx="2879">
                  <c:v>44833.397088622682</c:v>
                </c:pt>
                <c:pt idx="2880">
                  <c:v>44833.397092187501</c:v>
                </c:pt>
                <c:pt idx="2881">
                  <c:v>44833.397095671295</c:v>
                </c:pt>
                <c:pt idx="2882">
                  <c:v>44833.397099155096</c:v>
                </c:pt>
                <c:pt idx="2883">
                  <c:v>44833.397102743053</c:v>
                </c:pt>
                <c:pt idx="2884">
                  <c:v>44833.397106319448</c:v>
                </c:pt>
                <c:pt idx="2885">
                  <c:v>44833.397109930556</c:v>
                </c:pt>
                <c:pt idx="2886">
                  <c:v>44833.39711341435</c:v>
                </c:pt>
                <c:pt idx="2887">
                  <c:v>44833.397116990738</c:v>
                </c:pt>
                <c:pt idx="2888">
                  <c:v>44833.397120578702</c:v>
                </c:pt>
                <c:pt idx="2889">
                  <c:v>44833.397124120369</c:v>
                </c:pt>
                <c:pt idx="2890">
                  <c:v>44833.397127615739</c:v>
                </c:pt>
                <c:pt idx="2891">
                  <c:v>44833.397131180558</c:v>
                </c:pt>
                <c:pt idx="2892">
                  <c:v>44833.397134768522</c:v>
                </c:pt>
                <c:pt idx="2893">
                  <c:v>44833.397138252316</c:v>
                </c:pt>
                <c:pt idx="2894">
                  <c:v>44833.397141828704</c:v>
                </c:pt>
                <c:pt idx="2895">
                  <c:v>44833.397145439812</c:v>
                </c:pt>
                <c:pt idx="2896">
                  <c:v>44833.397149027776</c:v>
                </c:pt>
                <c:pt idx="2897">
                  <c:v>44833.397152604164</c:v>
                </c:pt>
                <c:pt idx="2898">
                  <c:v>44833.397156168983</c:v>
                </c:pt>
                <c:pt idx="2899">
                  <c:v>44833.397159652777</c:v>
                </c:pt>
                <c:pt idx="2900">
                  <c:v>44833.397163229165</c:v>
                </c:pt>
                <c:pt idx="2901">
                  <c:v>44833.397166817129</c:v>
                </c:pt>
                <c:pt idx="2902">
                  <c:v>44833.397170428238</c:v>
                </c:pt>
                <c:pt idx="2903">
                  <c:v>44833.397174016201</c:v>
                </c:pt>
                <c:pt idx="2904">
                  <c:v>44833.397177604165</c:v>
                </c:pt>
                <c:pt idx="2905">
                  <c:v>44833.397181192129</c:v>
                </c:pt>
                <c:pt idx="2906">
                  <c:v>44833.397184814814</c:v>
                </c:pt>
                <c:pt idx="2907">
                  <c:v>44833.397188391202</c:v>
                </c:pt>
                <c:pt idx="2908">
                  <c:v>44833.39719196759</c:v>
                </c:pt>
                <c:pt idx="2909">
                  <c:v>44833.39719556713</c:v>
                </c:pt>
                <c:pt idx="2910">
                  <c:v>44833.397199143517</c:v>
                </c:pt>
                <c:pt idx="2911">
                  <c:v>44833.397202743057</c:v>
                </c:pt>
                <c:pt idx="2912">
                  <c:v>44833.39720634259</c:v>
                </c:pt>
                <c:pt idx="2913">
                  <c:v>44833.397209918985</c:v>
                </c:pt>
                <c:pt idx="2914">
                  <c:v>44833.397213518518</c:v>
                </c:pt>
                <c:pt idx="2915">
                  <c:v>44833.397217118058</c:v>
                </c:pt>
                <c:pt idx="2916">
                  <c:v>44833.397220601852</c:v>
                </c:pt>
                <c:pt idx="2917">
                  <c:v>44833.397224189815</c:v>
                </c:pt>
                <c:pt idx="2918">
                  <c:v>44833.397227777779</c:v>
                </c:pt>
                <c:pt idx="2919">
                  <c:v>44833.397231354167</c:v>
                </c:pt>
                <c:pt idx="2920">
                  <c:v>44833.397234930555</c:v>
                </c:pt>
                <c:pt idx="2921">
                  <c:v>44833.397238414349</c:v>
                </c:pt>
                <c:pt idx="2922">
                  <c:v>44833.397242025465</c:v>
                </c:pt>
                <c:pt idx="2923">
                  <c:v>44833.397245601853</c:v>
                </c:pt>
                <c:pt idx="2924">
                  <c:v>44833.397249166665</c:v>
                </c:pt>
                <c:pt idx="2925">
                  <c:v>44833.397252743052</c:v>
                </c:pt>
                <c:pt idx="2926">
                  <c:v>44833.397256307871</c:v>
                </c:pt>
                <c:pt idx="2927">
                  <c:v>44833.397259884259</c:v>
                </c:pt>
                <c:pt idx="2928">
                  <c:v>44833.397263460647</c:v>
                </c:pt>
                <c:pt idx="2929">
                  <c:v>44833.397266944441</c:v>
                </c:pt>
                <c:pt idx="2930">
                  <c:v>44833.397270520836</c:v>
                </c:pt>
                <c:pt idx="2931">
                  <c:v>44833.39727400463</c:v>
                </c:pt>
                <c:pt idx="2932">
                  <c:v>44833.397277627315</c:v>
                </c:pt>
                <c:pt idx="2933">
                  <c:v>44833.397281111109</c:v>
                </c:pt>
                <c:pt idx="2934">
                  <c:v>44833.397284687497</c:v>
                </c:pt>
                <c:pt idx="2935">
                  <c:v>44833.397288263892</c:v>
                </c:pt>
                <c:pt idx="2936">
                  <c:v>44833.397291828704</c:v>
                </c:pt>
                <c:pt idx="2937">
                  <c:v>44833.397295393515</c:v>
                </c:pt>
                <c:pt idx="2938">
                  <c:v>44833.39729896991</c:v>
                </c:pt>
                <c:pt idx="2939">
                  <c:v>44833.397302534722</c:v>
                </c:pt>
                <c:pt idx="2940">
                  <c:v>44833.397306122686</c:v>
                </c:pt>
                <c:pt idx="2941">
                  <c:v>44833.397309687498</c:v>
                </c:pt>
                <c:pt idx="2942">
                  <c:v>44833.397313263886</c:v>
                </c:pt>
                <c:pt idx="2943">
                  <c:v>44833.39731685185</c:v>
                </c:pt>
                <c:pt idx="2944">
                  <c:v>44833.397320405093</c:v>
                </c:pt>
                <c:pt idx="2945">
                  <c:v>44833.39732398148</c:v>
                </c:pt>
                <c:pt idx="2946">
                  <c:v>44833.397327534723</c:v>
                </c:pt>
                <c:pt idx="2947">
                  <c:v>44833.397331111111</c:v>
                </c:pt>
                <c:pt idx="2948">
                  <c:v>44833.397334664354</c:v>
                </c:pt>
                <c:pt idx="2949">
                  <c:v>44833.397338252318</c:v>
                </c:pt>
                <c:pt idx="2950">
                  <c:v>44833.39734181713</c:v>
                </c:pt>
                <c:pt idx="2951">
                  <c:v>44833.39734541667</c:v>
                </c:pt>
                <c:pt idx="2952">
                  <c:v>44833.397349027779</c:v>
                </c:pt>
                <c:pt idx="2953">
                  <c:v>44833.397352511573</c:v>
                </c:pt>
                <c:pt idx="2954">
                  <c:v>44833.39735608796</c:v>
                </c:pt>
                <c:pt idx="2955">
                  <c:v>44833.397359675924</c:v>
                </c:pt>
                <c:pt idx="2956">
                  <c:v>44833.397363229167</c:v>
                </c:pt>
                <c:pt idx="2957">
                  <c:v>44833.397366712961</c:v>
                </c:pt>
                <c:pt idx="2958">
                  <c:v>44833.397370289349</c:v>
                </c:pt>
                <c:pt idx="2959">
                  <c:v>44833.397373865744</c:v>
                </c:pt>
                <c:pt idx="2960">
                  <c:v>44833.397377349538</c:v>
                </c:pt>
                <c:pt idx="2961">
                  <c:v>44833.397380972223</c:v>
                </c:pt>
                <c:pt idx="2962">
                  <c:v>44833.397384537035</c:v>
                </c:pt>
                <c:pt idx="2963">
                  <c:v>44833.397388090278</c:v>
                </c:pt>
                <c:pt idx="2964">
                  <c:v>44833.397391574072</c:v>
                </c:pt>
                <c:pt idx="2965">
                  <c:v>44833.397395057873</c:v>
                </c:pt>
                <c:pt idx="2966">
                  <c:v>44833.397398657406</c:v>
                </c:pt>
                <c:pt idx="2967">
                  <c:v>44833.397402222225</c:v>
                </c:pt>
                <c:pt idx="2968">
                  <c:v>44833.397405787036</c:v>
                </c:pt>
                <c:pt idx="2969">
                  <c:v>44833.397409398145</c:v>
                </c:pt>
                <c:pt idx="2970">
                  <c:v>44833.397413009261</c:v>
                </c:pt>
                <c:pt idx="2971">
                  <c:v>44833.397416562497</c:v>
                </c:pt>
                <c:pt idx="2972">
                  <c:v>44833.397420104164</c:v>
                </c:pt>
                <c:pt idx="2973">
                  <c:v>44833.397423703704</c:v>
                </c:pt>
                <c:pt idx="2974">
                  <c:v>44833.397427256947</c:v>
                </c:pt>
                <c:pt idx="2975">
                  <c:v>44833.397430833335</c:v>
                </c:pt>
                <c:pt idx="2976">
                  <c:v>44833.397434421298</c:v>
                </c:pt>
                <c:pt idx="2977">
                  <c:v>44833.397438020831</c:v>
                </c:pt>
                <c:pt idx="2978">
                  <c:v>44833.39744158565</c:v>
                </c:pt>
                <c:pt idx="2979">
                  <c:v>44833.397445173614</c:v>
                </c:pt>
                <c:pt idx="2980">
                  <c:v>44833.397448796299</c:v>
                </c:pt>
                <c:pt idx="2981">
                  <c:v>44833.39745232639</c:v>
                </c:pt>
                <c:pt idx="2982">
                  <c:v>44833.397455879633</c:v>
                </c:pt>
                <c:pt idx="2983">
                  <c:v>44833.397459490741</c:v>
                </c:pt>
                <c:pt idx="2984">
                  <c:v>44833.397463090281</c:v>
                </c:pt>
                <c:pt idx="2985">
                  <c:v>44833.397466678238</c:v>
                </c:pt>
                <c:pt idx="2986">
                  <c:v>44833.397470266202</c:v>
                </c:pt>
                <c:pt idx="2987">
                  <c:v>44833.39747384259</c:v>
                </c:pt>
                <c:pt idx="2988">
                  <c:v>44833.397477442129</c:v>
                </c:pt>
                <c:pt idx="2989">
                  <c:v>44833.397481030093</c:v>
                </c:pt>
                <c:pt idx="2990">
                  <c:v>44833.397484594905</c:v>
                </c:pt>
                <c:pt idx="2991">
                  <c:v>44833.397488078706</c:v>
                </c:pt>
                <c:pt idx="2992">
                  <c:v>44833.397491655094</c:v>
                </c:pt>
                <c:pt idx="2993">
                  <c:v>44833.397495219906</c:v>
                </c:pt>
                <c:pt idx="2994">
                  <c:v>44833.39749880787</c:v>
                </c:pt>
                <c:pt idx="2995">
                  <c:v>44833.397502372682</c:v>
                </c:pt>
                <c:pt idx="2996">
                  <c:v>44833.397505949077</c:v>
                </c:pt>
                <c:pt idx="2997">
                  <c:v>44833.397509537041</c:v>
                </c:pt>
                <c:pt idx="2998">
                  <c:v>44833.397513159725</c:v>
                </c:pt>
                <c:pt idx="2999">
                  <c:v>44833.397516747682</c:v>
                </c:pt>
                <c:pt idx="3000">
                  <c:v>44833.397520231483</c:v>
                </c:pt>
                <c:pt idx="3001">
                  <c:v>44833.397523807871</c:v>
                </c:pt>
                <c:pt idx="3002">
                  <c:v>44833.39752741898</c:v>
                </c:pt>
                <c:pt idx="3003">
                  <c:v>44833.397531006944</c:v>
                </c:pt>
                <c:pt idx="3004">
                  <c:v>44833.397534583331</c:v>
                </c:pt>
                <c:pt idx="3005">
                  <c:v>44833.397538171295</c:v>
                </c:pt>
                <c:pt idx="3006">
                  <c:v>44833.397541759259</c:v>
                </c:pt>
                <c:pt idx="3007">
                  <c:v>44833.397545243053</c:v>
                </c:pt>
                <c:pt idx="3008">
                  <c:v>44833.397548807872</c:v>
                </c:pt>
                <c:pt idx="3009">
                  <c:v>44833.397552291666</c:v>
                </c:pt>
                <c:pt idx="3010">
                  <c:v>44833.39755587963</c:v>
                </c:pt>
                <c:pt idx="3011">
                  <c:v>44833.39755947917</c:v>
                </c:pt>
                <c:pt idx="3012">
                  <c:v>44833.397563067127</c:v>
                </c:pt>
                <c:pt idx="3013">
                  <c:v>44833.397566643522</c:v>
                </c:pt>
                <c:pt idx="3014">
                  <c:v>44833.397570196757</c:v>
                </c:pt>
                <c:pt idx="3015">
                  <c:v>44833.397573784721</c:v>
                </c:pt>
                <c:pt idx="3016">
                  <c:v>44833.397577361109</c:v>
                </c:pt>
                <c:pt idx="3017">
                  <c:v>44833.397580949073</c:v>
                </c:pt>
                <c:pt idx="3018">
                  <c:v>44833.397584513892</c:v>
                </c:pt>
                <c:pt idx="3019">
                  <c:v>44833.397588055559</c:v>
                </c:pt>
                <c:pt idx="3020">
                  <c:v>44833.397591631947</c:v>
                </c:pt>
                <c:pt idx="3021">
                  <c:v>44833.397595219911</c:v>
                </c:pt>
                <c:pt idx="3022">
                  <c:v>44833.397598761578</c:v>
                </c:pt>
                <c:pt idx="3023">
                  <c:v>44833.397602337966</c:v>
                </c:pt>
                <c:pt idx="3024">
                  <c:v>44833.397605902777</c:v>
                </c:pt>
                <c:pt idx="3025">
                  <c:v>44833.397609490741</c:v>
                </c:pt>
                <c:pt idx="3026">
                  <c:v>44833.397613043984</c:v>
                </c:pt>
                <c:pt idx="3027">
                  <c:v>44833.397616608796</c:v>
                </c:pt>
                <c:pt idx="3028">
                  <c:v>44833.39762019676</c:v>
                </c:pt>
                <c:pt idx="3029">
                  <c:v>44833.397623807869</c:v>
                </c:pt>
                <c:pt idx="3030">
                  <c:v>44833.397627407408</c:v>
                </c:pt>
                <c:pt idx="3031">
                  <c:v>44833.397630983796</c:v>
                </c:pt>
                <c:pt idx="3032">
                  <c:v>44833.39763446759</c:v>
                </c:pt>
                <c:pt idx="3033">
                  <c:v>44833.397638043978</c:v>
                </c:pt>
                <c:pt idx="3034">
                  <c:v>44833.397641631942</c:v>
                </c:pt>
                <c:pt idx="3035">
                  <c:v>44833.397645196761</c:v>
                </c:pt>
                <c:pt idx="3036">
                  <c:v>44833.397648680555</c:v>
                </c:pt>
                <c:pt idx="3037">
                  <c:v>44833.397652291664</c:v>
                </c:pt>
                <c:pt idx="3038">
                  <c:v>44833.397655868059</c:v>
                </c:pt>
                <c:pt idx="3039">
                  <c:v>44833.397659456015</c:v>
                </c:pt>
                <c:pt idx="3040">
                  <c:v>44833.39766303241</c:v>
                </c:pt>
                <c:pt idx="3041">
                  <c:v>44833.397666585646</c:v>
                </c:pt>
                <c:pt idx="3042">
                  <c:v>44833.39767017361</c:v>
                </c:pt>
                <c:pt idx="3043">
                  <c:v>44833.397673726853</c:v>
                </c:pt>
                <c:pt idx="3044">
                  <c:v>44833.397677303241</c:v>
                </c:pt>
                <c:pt idx="3045">
                  <c:v>44833.397680868053</c:v>
                </c:pt>
                <c:pt idx="3046">
                  <c:v>44833.397684351854</c:v>
                </c:pt>
                <c:pt idx="3047">
                  <c:v>44833.39768790509</c:v>
                </c:pt>
                <c:pt idx="3048">
                  <c:v>44833.397691493054</c:v>
                </c:pt>
                <c:pt idx="3049">
                  <c:v>44833.397695057873</c:v>
                </c:pt>
                <c:pt idx="3050">
                  <c:v>44833.39769863426</c:v>
                </c:pt>
                <c:pt idx="3051">
                  <c:v>44833.39770212963</c:v>
                </c:pt>
                <c:pt idx="3052">
                  <c:v>44833.397705694442</c:v>
                </c:pt>
                <c:pt idx="3053">
                  <c:v>44833.397709178244</c:v>
                </c:pt>
                <c:pt idx="3054">
                  <c:v>44833.397712754631</c:v>
                </c:pt>
                <c:pt idx="3055">
                  <c:v>44833.397716296298</c:v>
                </c:pt>
                <c:pt idx="3056">
                  <c:v>44833.397719872686</c:v>
                </c:pt>
                <c:pt idx="3057">
                  <c:v>44833.397723425929</c:v>
                </c:pt>
                <c:pt idx="3058">
                  <c:v>44833.397727002317</c:v>
                </c:pt>
                <c:pt idx="3059">
                  <c:v>44833.397730578705</c:v>
                </c:pt>
                <c:pt idx="3060">
                  <c:v>44833.397734131948</c:v>
                </c:pt>
                <c:pt idx="3061">
                  <c:v>44833.397737708336</c:v>
                </c:pt>
                <c:pt idx="3062">
                  <c:v>44833.397741273147</c:v>
                </c:pt>
                <c:pt idx="3063">
                  <c:v>44833.397744756941</c:v>
                </c:pt>
                <c:pt idx="3064">
                  <c:v>44833.397748310184</c:v>
                </c:pt>
                <c:pt idx="3065">
                  <c:v>44833.397751898148</c:v>
                </c:pt>
                <c:pt idx="3066">
                  <c:v>44833.39775546296</c:v>
                </c:pt>
                <c:pt idx="3067">
                  <c:v>44833.397759027779</c:v>
                </c:pt>
                <c:pt idx="3068">
                  <c:v>44833.397762604167</c:v>
                </c:pt>
                <c:pt idx="3069">
                  <c:v>44833.39776615741</c:v>
                </c:pt>
                <c:pt idx="3070">
                  <c:v>44833.397769733798</c:v>
                </c:pt>
                <c:pt idx="3071">
                  <c:v>44833.397773321762</c:v>
                </c:pt>
                <c:pt idx="3072">
                  <c:v>44833.397776886573</c:v>
                </c:pt>
                <c:pt idx="3073">
                  <c:v>44833.397780416664</c:v>
                </c:pt>
                <c:pt idx="3074">
                  <c:v>44833.397784016204</c:v>
                </c:pt>
                <c:pt idx="3075">
                  <c:v>44833.397787499998</c:v>
                </c:pt>
                <c:pt idx="3076">
                  <c:v>44833.397791076386</c:v>
                </c:pt>
                <c:pt idx="3077">
                  <c:v>44833.39779466435</c:v>
                </c:pt>
                <c:pt idx="3078">
                  <c:v>44833.397798229169</c:v>
                </c:pt>
                <c:pt idx="3079">
                  <c:v>44833.397801817133</c:v>
                </c:pt>
                <c:pt idx="3080">
                  <c:v>44833.397805381945</c:v>
                </c:pt>
                <c:pt idx="3081">
                  <c:v>44833.397808993053</c:v>
                </c:pt>
                <c:pt idx="3082">
                  <c:v>44833.397812581017</c:v>
                </c:pt>
                <c:pt idx="3083">
                  <c:v>44833.397816157405</c:v>
                </c:pt>
                <c:pt idx="3084">
                  <c:v>44833.397819745369</c:v>
                </c:pt>
                <c:pt idx="3085">
                  <c:v>44833.39782322917</c:v>
                </c:pt>
                <c:pt idx="3086">
                  <c:v>44833.397826840279</c:v>
                </c:pt>
                <c:pt idx="3087">
                  <c:v>44833.397830428243</c:v>
                </c:pt>
                <c:pt idx="3088">
                  <c:v>44833.397833993055</c:v>
                </c:pt>
                <c:pt idx="3089">
                  <c:v>44833.397837557874</c:v>
                </c:pt>
                <c:pt idx="3090">
                  <c:v>44833.397841041668</c:v>
                </c:pt>
                <c:pt idx="3091">
                  <c:v>44833.397844618055</c:v>
                </c:pt>
                <c:pt idx="3092">
                  <c:v>44833.397848182867</c:v>
                </c:pt>
                <c:pt idx="3093">
                  <c:v>44833.397851793983</c:v>
                </c:pt>
                <c:pt idx="3094">
                  <c:v>44833.397855393516</c:v>
                </c:pt>
                <c:pt idx="3095">
                  <c:v>44833.39785898148</c:v>
                </c:pt>
                <c:pt idx="3096">
                  <c:v>44833.397862569444</c:v>
                </c:pt>
                <c:pt idx="3097">
                  <c:v>44833.397866134263</c:v>
                </c:pt>
                <c:pt idx="3098">
                  <c:v>44833.397869733795</c:v>
                </c:pt>
                <c:pt idx="3099">
                  <c:v>44833.39787335648</c:v>
                </c:pt>
                <c:pt idx="3100">
                  <c:v>44833.397876932868</c:v>
                </c:pt>
                <c:pt idx="3101">
                  <c:v>44833.397880520832</c:v>
                </c:pt>
                <c:pt idx="3102">
                  <c:v>44833.397884074075</c:v>
                </c:pt>
                <c:pt idx="3103">
                  <c:v>44833.397887650463</c:v>
                </c:pt>
                <c:pt idx="3104">
                  <c:v>44833.397891215274</c:v>
                </c:pt>
                <c:pt idx="3105">
                  <c:v>44833.397894803238</c:v>
                </c:pt>
                <c:pt idx="3106">
                  <c:v>44833.397898379633</c:v>
                </c:pt>
                <c:pt idx="3107">
                  <c:v>44833.39790196759</c:v>
                </c:pt>
                <c:pt idx="3108">
                  <c:v>44833.39790556713</c:v>
                </c:pt>
                <c:pt idx="3109">
                  <c:v>44833.397909050924</c:v>
                </c:pt>
                <c:pt idx="3110">
                  <c:v>44833.397912638888</c:v>
                </c:pt>
                <c:pt idx="3111">
                  <c:v>44833.397916203707</c:v>
                </c:pt>
                <c:pt idx="3112">
                  <c:v>44833.397919791663</c:v>
                </c:pt>
                <c:pt idx="3113">
                  <c:v>44833.397923379627</c:v>
                </c:pt>
                <c:pt idx="3114">
                  <c:v>44833.397927002312</c:v>
                </c:pt>
                <c:pt idx="3115">
                  <c:v>44833.397930578707</c:v>
                </c:pt>
                <c:pt idx="3116">
                  <c:v>44833.397934074077</c:v>
                </c:pt>
                <c:pt idx="3117">
                  <c:v>44833.397937638889</c:v>
                </c:pt>
                <c:pt idx="3118">
                  <c:v>44833.397941226853</c:v>
                </c:pt>
                <c:pt idx="3119">
                  <c:v>44833.397944849537</c:v>
                </c:pt>
                <c:pt idx="3120">
                  <c:v>44833.397948414349</c:v>
                </c:pt>
                <c:pt idx="3121">
                  <c:v>44833.397951967592</c:v>
                </c:pt>
                <c:pt idx="3122">
                  <c:v>44833.397955509259</c:v>
                </c:pt>
                <c:pt idx="3123">
                  <c:v>44833.397959131944</c:v>
                </c:pt>
                <c:pt idx="3124">
                  <c:v>44833.39796263889</c:v>
                </c:pt>
                <c:pt idx="3125">
                  <c:v>44833.397966261575</c:v>
                </c:pt>
                <c:pt idx="3126">
                  <c:v>44833.397969837963</c:v>
                </c:pt>
                <c:pt idx="3127">
                  <c:v>44833.397973425926</c:v>
                </c:pt>
                <c:pt idx="3128">
                  <c:v>44833.397977002314</c:v>
                </c:pt>
                <c:pt idx="3129">
                  <c:v>44833.397980578702</c:v>
                </c:pt>
                <c:pt idx="3130">
                  <c:v>44833.39798415509</c:v>
                </c:pt>
                <c:pt idx="3131">
                  <c:v>44833.397987777775</c:v>
                </c:pt>
                <c:pt idx="3132">
                  <c:v>44833.397991261576</c:v>
                </c:pt>
                <c:pt idx="3133">
                  <c:v>44833.397994826388</c:v>
                </c:pt>
                <c:pt idx="3134">
                  <c:v>44833.397998402776</c:v>
                </c:pt>
                <c:pt idx="3135">
                  <c:v>44833.398001990739</c:v>
                </c:pt>
                <c:pt idx="3136">
                  <c:v>44833.398005555558</c:v>
                </c:pt>
                <c:pt idx="3137">
                  <c:v>44833.398009131946</c:v>
                </c:pt>
                <c:pt idx="3138">
                  <c:v>44833.398012708334</c:v>
                </c:pt>
                <c:pt idx="3139">
                  <c:v>44833.398016296298</c:v>
                </c:pt>
                <c:pt idx="3140">
                  <c:v>44833.39801986111</c:v>
                </c:pt>
                <c:pt idx="3141">
                  <c:v>44833.398023425929</c:v>
                </c:pt>
                <c:pt idx="3142">
                  <c:v>44833.398027013885</c:v>
                </c:pt>
                <c:pt idx="3143">
                  <c:v>44833.398030590281</c:v>
                </c:pt>
                <c:pt idx="3144">
                  <c:v>44833.398034201389</c:v>
                </c:pt>
                <c:pt idx="3145">
                  <c:v>44833.398037789353</c:v>
                </c:pt>
                <c:pt idx="3146">
                  <c:v>44833.398041342596</c:v>
                </c:pt>
                <c:pt idx="3147">
                  <c:v>44833.398044907408</c:v>
                </c:pt>
                <c:pt idx="3148">
                  <c:v>44833.398048495372</c:v>
                </c:pt>
                <c:pt idx="3149">
                  <c:v>44833.39805207176</c:v>
                </c:pt>
                <c:pt idx="3150">
                  <c:v>44833.3980556713</c:v>
                </c:pt>
                <c:pt idx="3151">
                  <c:v>44833.398059247687</c:v>
                </c:pt>
                <c:pt idx="3152">
                  <c:v>44833.39806284722</c:v>
                </c:pt>
                <c:pt idx="3153">
                  <c:v>44833.398066331021</c:v>
                </c:pt>
                <c:pt idx="3154">
                  <c:v>44833.398069918978</c:v>
                </c:pt>
                <c:pt idx="3155">
                  <c:v>44833.398073483797</c:v>
                </c:pt>
                <c:pt idx="3156">
                  <c:v>44833.398077060185</c:v>
                </c:pt>
                <c:pt idx="3157">
                  <c:v>44833.398080543979</c:v>
                </c:pt>
                <c:pt idx="3158">
                  <c:v>44833.398084120374</c:v>
                </c:pt>
                <c:pt idx="3159">
                  <c:v>44833.398087731483</c:v>
                </c:pt>
                <c:pt idx="3160">
                  <c:v>44833.398091331015</c:v>
                </c:pt>
                <c:pt idx="3161">
                  <c:v>44833.398094918979</c:v>
                </c:pt>
                <c:pt idx="3162">
                  <c:v>44833.398098483798</c:v>
                </c:pt>
                <c:pt idx="3163">
                  <c:v>44833.39810204861</c:v>
                </c:pt>
                <c:pt idx="3164">
                  <c:v>44833.398105532404</c:v>
                </c:pt>
                <c:pt idx="3165">
                  <c:v>44833.398109108799</c:v>
                </c:pt>
                <c:pt idx="3166">
                  <c:v>44833.398112662035</c:v>
                </c:pt>
                <c:pt idx="3167">
                  <c:v>44833.398116238423</c:v>
                </c:pt>
                <c:pt idx="3168">
                  <c:v>44833.398119814818</c:v>
                </c:pt>
                <c:pt idx="3169">
                  <c:v>44833.39812341435</c:v>
                </c:pt>
                <c:pt idx="3170">
                  <c:v>44833.39812701389</c:v>
                </c:pt>
                <c:pt idx="3171">
                  <c:v>44833.398130601854</c:v>
                </c:pt>
                <c:pt idx="3172">
                  <c:v>44833.398134166666</c:v>
                </c:pt>
                <c:pt idx="3173">
                  <c:v>44833.398137743054</c:v>
                </c:pt>
                <c:pt idx="3174">
                  <c:v>44833.398141226855</c:v>
                </c:pt>
                <c:pt idx="3175">
                  <c:v>44833.398144814812</c:v>
                </c:pt>
                <c:pt idx="3176">
                  <c:v>44833.398148402775</c:v>
                </c:pt>
                <c:pt idx="3177">
                  <c:v>44833.398152013891</c:v>
                </c:pt>
                <c:pt idx="3178">
                  <c:v>44833.398155590279</c:v>
                </c:pt>
                <c:pt idx="3179">
                  <c:v>44833.398159166667</c:v>
                </c:pt>
                <c:pt idx="3180">
                  <c:v>44833.398162754631</c:v>
                </c:pt>
                <c:pt idx="3181">
                  <c:v>44833.398166238425</c:v>
                </c:pt>
                <c:pt idx="3182">
                  <c:v>44833.398169837965</c:v>
                </c:pt>
                <c:pt idx="3183">
                  <c:v>44833.398173321759</c:v>
                </c:pt>
                <c:pt idx="3184">
                  <c:v>44833.398176898147</c:v>
                </c:pt>
                <c:pt idx="3185">
                  <c:v>44833.398180474534</c:v>
                </c:pt>
                <c:pt idx="3186">
                  <c:v>44833.398184062498</c:v>
                </c:pt>
                <c:pt idx="3187">
                  <c:v>44833.398187638886</c:v>
                </c:pt>
                <c:pt idx="3188">
                  <c:v>44833.398191203705</c:v>
                </c:pt>
                <c:pt idx="3189">
                  <c:v>44833.398194791669</c:v>
                </c:pt>
                <c:pt idx="3190">
                  <c:v>44833.398198356481</c:v>
                </c:pt>
                <c:pt idx="3191">
                  <c:v>44833.398201932869</c:v>
                </c:pt>
                <c:pt idx="3192">
                  <c:v>44833.398205555553</c:v>
                </c:pt>
                <c:pt idx="3193">
                  <c:v>44833.398209074076</c:v>
                </c:pt>
                <c:pt idx="3194">
                  <c:v>44833.398212650463</c:v>
                </c:pt>
                <c:pt idx="3195">
                  <c:v>44833.398216273148</c:v>
                </c:pt>
                <c:pt idx="3196">
                  <c:v>44833.398219861112</c:v>
                </c:pt>
                <c:pt idx="3197">
                  <c:v>44833.3982234375</c:v>
                </c:pt>
                <c:pt idx="3198">
                  <c:v>44833.398226921294</c:v>
                </c:pt>
                <c:pt idx="3199">
                  <c:v>44833.398230474537</c:v>
                </c:pt>
                <c:pt idx="3200">
                  <c:v>44833.398234050925</c:v>
                </c:pt>
                <c:pt idx="3201">
                  <c:v>44833.398237638889</c:v>
                </c:pt>
                <c:pt idx="3202">
                  <c:v>44833.398241261573</c:v>
                </c:pt>
                <c:pt idx="3203">
                  <c:v>44833.398244849537</c:v>
                </c:pt>
                <c:pt idx="3204">
                  <c:v>44833.398248414349</c:v>
                </c:pt>
                <c:pt idx="3205">
                  <c:v>44833.398251990744</c:v>
                </c:pt>
                <c:pt idx="3206">
                  <c:v>44833.398255567132</c:v>
                </c:pt>
                <c:pt idx="3207">
                  <c:v>44833.398259131944</c:v>
                </c:pt>
                <c:pt idx="3208">
                  <c:v>44833.398262615738</c:v>
                </c:pt>
                <c:pt idx="3209">
                  <c:v>44833.398266203701</c:v>
                </c:pt>
                <c:pt idx="3210">
                  <c:v>44833.398269826386</c:v>
                </c:pt>
                <c:pt idx="3211">
                  <c:v>44833.398273391205</c:v>
                </c:pt>
                <c:pt idx="3212">
                  <c:v>44833.398276979169</c:v>
                </c:pt>
                <c:pt idx="3213">
                  <c:v>44833.398280520836</c:v>
                </c:pt>
                <c:pt idx="3214">
                  <c:v>44833.39828400463</c:v>
                </c:pt>
                <c:pt idx="3215">
                  <c:v>44833.398287557873</c:v>
                </c:pt>
                <c:pt idx="3216">
                  <c:v>44833.39829109954</c:v>
                </c:pt>
                <c:pt idx="3217">
                  <c:v>44833.398294675928</c:v>
                </c:pt>
                <c:pt idx="3218">
                  <c:v>44833.398298287037</c:v>
                </c:pt>
                <c:pt idx="3219">
                  <c:v>44833.398301770831</c:v>
                </c:pt>
                <c:pt idx="3220">
                  <c:v>44833.398305358794</c:v>
                </c:pt>
                <c:pt idx="3221">
                  <c:v>44833.398308923614</c:v>
                </c:pt>
                <c:pt idx="3222">
                  <c:v>44833.398312488425</c:v>
                </c:pt>
                <c:pt idx="3223">
                  <c:v>44833.398316053244</c:v>
                </c:pt>
                <c:pt idx="3224">
                  <c:v>44833.398319537038</c:v>
                </c:pt>
                <c:pt idx="3225">
                  <c:v>44833.398323020832</c:v>
                </c:pt>
                <c:pt idx="3226">
                  <c:v>44833.398326585651</c:v>
                </c:pt>
                <c:pt idx="3227">
                  <c:v>44833.398330081021</c:v>
                </c:pt>
                <c:pt idx="3228">
                  <c:v>44833.398333668978</c:v>
                </c:pt>
                <c:pt idx="3229">
                  <c:v>44833.398337268518</c:v>
                </c:pt>
                <c:pt idx="3230">
                  <c:v>44833.398340752312</c:v>
                </c:pt>
                <c:pt idx="3231">
                  <c:v>44833.398344328707</c:v>
                </c:pt>
                <c:pt idx="3232">
                  <c:v>44833.398347812501</c:v>
                </c:pt>
                <c:pt idx="3233">
                  <c:v>44833.398351388889</c:v>
                </c:pt>
                <c:pt idx="3234">
                  <c:v>44833.398354965277</c:v>
                </c:pt>
                <c:pt idx="3235">
                  <c:v>44833.398358541664</c:v>
                </c:pt>
                <c:pt idx="3236">
                  <c:v>44833.39836215278</c:v>
                </c:pt>
                <c:pt idx="3237">
                  <c:v>44833.398365752313</c:v>
                </c:pt>
                <c:pt idx="3238">
                  <c:v>44833.398369328701</c:v>
                </c:pt>
                <c:pt idx="3239">
                  <c:v>44833.398372905096</c:v>
                </c:pt>
                <c:pt idx="3240">
                  <c:v>44833.398376469908</c:v>
                </c:pt>
                <c:pt idx="3241">
                  <c:v>44833.39838003472</c:v>
                </c:pt>
                <c:pt idx="3242">
                  <c:v>44833.39838363426</c:v>
                </c:pt>
                <c:pt idx="3243">
                  <c:v>44833.398387233799</c:v>
                </c:pt>
                <c:pt idx="3244">
                  <c:v>44833.398390798611</c:v>
                </c:pt>
                <c:pt idx="3245">
                  <c:v>44833.398394398151</c:v>
                </c:pt>
                <c:pt idx="3246">
                  <c:v>44833.398397986108</c:v>
                </c:pt>
                <c:pt idx="3247">
                  <c:v>44833.398401550927</c:v>
                </c:pt>
                <c:pt idx="3248">
                  <c:v>44833.398405127315</c:v>
                </c:pt>
                <c:pt idx="3249">
                  <c:v>44833.398408692126</c:v>
                </c:pt>
                <c:pt idx="3250">
                  <c:v>44833.398412256945</c:v>
                </c:pt>
                <c:pt idx="3251">
                  <c:v>44833.398415740739</c:v>
                </c:pt>
                <c:pt idx="3252">
                  <c:v>44833.398419328703</c:v>
                </c:pt>
                <c:pt idx="3253">
                  <c:v>44833.398422905091</c:v>
                </c:pt>
                <c:pt idx="3254">
                  <c:v>44833.398426504631</c:v>
                </c:pt>
                <c:pt idx="3255">
                  <c:v>44833.398430104164</c:v>
                </c:pt>
                <c:pt idx="3256">
                  <c:v>44833.398433692128</c:v>
                </c:pt>
                <c:pt idx="3257">
                  <c:v>44833.398437256947</c:v>
                </c:pt>
                <c:pt idx="3258">
                  <c:v>44833.398440833334</c:v>
                </c:pt>
                <c:pt idx="3259">
                  <c:v>44833.398444456019</c:v>
                </c:pt>
                <c:pt idx="3260">
                  <c:v>44833.398448032407</c:v>
                </c:pt>
                <c:pt idx="3261">
                  <c:v>44833.398451597219</c:v>
                </c:pt>
                <c:pt idx="3262">
                  <c:v>44833.398455185183</c:v>
                </c:pt>
                <c:pt idx="3263">
                  <c:v>44833.398458773147</c:v>
                </c:pt>
                <c:pt idx="3264">
                  <c:v>44833.398462349534</c:v>
                </c:pt>
                <c:pt idx="3265">
                  <c:v>44833.398465914353</c:v>
                </c:pt>
                <c:pt idx="3266">
                  <c:v>44833.398469502317</c:v>
                </c:pt>
                <c:pt idx="3267">
                  <c:v>44833.398472986111</c:v>
                </c:pt>
                <c:pt idx="3268">
                  <c:v>44833.39847659722</c:v>
                </c:pt>
                <c:pt idx="3269">
                  <c:v>44833.39848019676</c:v>
                </c:pt>
                <c:pt idx="3270">
                  <c:v>44833.398483773148</c:v>
                </c:pt>
                <c:pt idx="3271">
                  <c:v>44833.398487361112</c:v>
                </c:pt>
                <c:pt idx="3272">
                  <c:v>44833.398490960652</c:v>
                </c:pt>
                <c:pt idx="3273">
                  <c:v>44833.398494560184</c:v>
                </c:pt>
                <c:pt idx="3274">
                  <c:v>44833.398498125003</c:v>
                </c:pt>
                <c:pt idx="3275">
                  <c:v>44833.398501701391</c:v>
                </c:pt>
                <c:pt idx="3276">
                  <c:v>44833.398505277779</c:v>
                </c:pt>
                <c:pt idx="3277">
                  <c:v>44833.398508854167</c:v>
                </c:pt>
                <c:pt idx="3278">
                  <c:v>44833.398512430555</c:v>
                </c:pt>
                <c:pt idx="3279">
                  <c:v>44833.398515914349</c:v>
                </c:pt>
                <c:pt idx="3280">
                  <c:v>44833.398519490744</c:v>
                </c:pt>
                <c:pt idx="3281">
                  <c:v>44833.398523101852</c:v>
                </c:pt>
                <c:pt idx="3282">
                  <c:v>44833.398526666664</c:v>
                </c:pt>
                <c:pt idx="3283">
                  <c:v>44833.398530231483</c:v>
                </c:pt>
                <c:pt idx="3284">
                  <c:v>44833.398533726853</c:v>
                </c:pt>
                <c:pt idx="3285">
                  <c:v>44833.398537291665</c:v>
                </c:pt>
                <c:pt idx="3286">
                  <c:v>44833.398540879629</c:v>
                </c:pt>
                <c:pt idx="3287">
                  <c:v>44833.398544444448</c:v>
                </c:pt>
                <c:pt idx="3288">
                  <c:v>44833.398548020836</c:v>
                </c:pt>
                <c:pt idx="3289">
                  <c:v>44833.3985516088</c:v>
                </c:pt>
                <c:pt idx="3290">
                  <c:v>44833.398555185187</c:v>
                </c:pt>
                <c:pt idx="3291">
                  <c:v>44833.398558738423</c:v>
                </c:pt>
                <c:pt idx="3292">
                  <c:v>44833.398562314818</c:v>
                </c:pt>
                <c:pt idx="3293">
                  <c:v>44833.398565891206</c:v>
                </c:pt>
                <c:pt idx="3294">
                  <c:v>44833.39856947917</c:v>
                </c:pt>
                <c:pt idx="3295">
                  <c:v>44833.398573090279</c:v>
                </c:pt>
                <c:pt idx="3296">
                  <c:v>44833.398576666666</c:v>
                </c:pt>
                <c:pt idx="3297">
                  <c:v>44833.39858025463</c:v>
                </c:pt>
                <c:pt idx="3298">
                  <c:v>44833.398583831018</c:v>
                </c:pt>
                <c:pt idx="3299">
                  <c:v>44833.39858739583</c:v>
                </c:pt>
                <c:pt idx="3300">
                  <c:v>44833.398590972225</c:v>
                </c:pt>
                <c:pt idx="3301">
                  <c:v>44833.398594583334</c:v>
                </c:pt>
                <c:pt idx="3302">
                  <c:v>44833.398598125001</c:v>
                </c:pt>
                <c:pt idx="3303">
                  <c:v>44833.398601701389</c:v>
                </c:pt>
                <c:pt idx="3304">
                  <c:v>44833.398605277776</c:v>
                </c:pt>
                <c:pt idx="3305">
                  <c:v>44833.398608842595</c:v>
                </c:pt>
                <c:pt idx="3306">
                  <c:v>44833.398612453704</c:v>
                </c:pt>
                <c:pt idx="3307">
                  <c:v>44833.398616018516</c:v>
                </c:pt>
                <c:pt idx="3308">
                  <c:v>44833.398619502317</c:v>
                </c:pt>
                <c:pt idx="3309">
                  <c:v>44833.398623090281</c:v>
                </c:pt>
                <c:pt idx="3310">
                  <c:v>44833.398626678238</c:v>
                </c:pt>
                <c:pt idx="3311">
                  <c:v>44833.398630231481</c:v>
                </c:pt>
                <c:pt idx="3312">
                  <c:v>44833.398633819445</c:v>
                </c:pt>
                <c:pt idx="3313">
                  <c:v>44833.398637407408</c:v>
                </c:pt>
                <c:pt idx="3314">
                  <c:v>44833.398641018517</c:v>
                </c:pt>
                <c:pt idx="3315">
                  <c:v>44833.398644594905</c:v>
                </c:pt>
                <c:pt idx="3316">
                  <c:v>44833.398648148148</c:v>
                </c:pt>
                <c:pt idx="3317">
                  <c:v>44833.398651736112</c:v>
                </c:pt>
                <c:pt idx="3318">
                  <c:v>44833.398655324076</c:v>
                </c:pt>
                <c:pt idx="3319">
                  <c:v>44833.398658900463</c:v>
                </c:pt>
                <c:pt idx="3320">
                  <c:v>44833.398662476851</c:v>
                </c:pt>
                <c:pt idx="3321">
                  <c:v>44833.398666053239</c:v>
                </c:pt>
                <c:pt idx="3322">
                  <c:v>44833.398669664355</c:v>
                </c:pt>
                <c:pt idx="3323">
                  <c:v>44833.398673194446</c:v>
                </c:pt>
                <c:pt idx="3324">
                  <c:v>44833.398676793979</c:v>
                </c:pt>
                <c:pt idx="3325">
                  <c:v>44833.398680335646</c:v>
                </c:pt>
                <c:pt idx="3326">
                  <c:v>44833.398683935186</c:v>
                </c:pt>
                <c:pt idx="3327">
                  <c:v>44833.398687511573</c:v>
                </c:pt>
                <c:pt idx="3328">
                  <c:v>44833.398691076392</c:v>
                </c:pt>
                <c:pt idx="3329">
                  <c:v>44833.398694675925</c:v>
                </c:pt>
                <c:pt idx="3330">
                  <c:v>44833.398698206016</c:v>
                </c:pt>
                <c:pt idx="3331">
                  <c:v>44833.39870179398</c:v>
                </c:pt>
                <c:pt idx="3332">
                  <c:v>44833.398705370368</c:v>
                </c:pt>
                <c:pt idx="3333">
                  <c:v>44833.398708935187</c:v>
                </c:pt>
                <c:pt idx="3334">
                  <c:v>44833.398712523151</c:v>
                </c:pt>
                <c:pt idx="3335">
                  <c:v>44833.398716111114</c:v>
                </c:pt>
                <c:pt idx="3336">
                  <c:v>44833.398719687502</c:v>
                </c:pt>
                <c:pt idx="3337">
                  <c:v>44833.398723275466</c:v>
                </c:pt>
                <c:pt idx="3338">
                  <c:v>44833.398726898151</c:v>
                </c:pt>
                <c:pt idx="3339">
                  <c:v>44833.398730486108</c:v>
                </c:pt>
                <c:pt idx="3340">
                  <c:v>44833.398734062503</c:v>
                </c:pt>
                <c:pt idx="3341">
                  <c:v>44833.398737546297</c:v>
                </c:pt>
                <c:pt idx="3342">
                  <c:v>44833.398741122684</c:v>
                </c:pt>
                <c:pt idx="3343">
                  <c:v>44833.398744664351</c:v>
                </c:pt>
                <c:pt idx="3344">
                  <c:v>44833.398748240739</c:v>
                </c:pt>
                <c:pt idx="3345">
                  <c:v>44833.398751840279</c:v>
                </c:pt>
                <c:pt idx="3346">
                  <c:v>44833.398755451388</c:v>
                </c:pt>
                <c:pt idx="3347">
                  <c:v>44833.398758935182</c:v>
                </c:pt>
                <c:pt idx="3348">
                  <c:v>44833.398762523146</c:v>
                </c:pt>
                <c:pt idx="3349">
                  <c:v>44833.398766099534</c:v>
                </c:pt>
                <c:pt idx="3350">
                  <c:v>44833.398769675929</c:v>
                </c:pt>
                <c:pt idx="3351">
                  <c:v>44833.398773287037</c:v>
                </c:pt>
                <c:pt idx="3352">
                  <c:v>44833.398776886577</c:v>
                </c:pt>
                <c:pt idx="3353">
                  <c:v>44833.398780462965</c:v>
                </c:pt>
                <c:pt idx="3354">
                  <c:v>44833.398784039353</c:v>
                </c:pt>
                <c:pt idx="3355">
                  <c:v>44833.398787627317</c:v>
                </c:pt>
                <c:pt idx="3356">
                  <c:v>44833.398791261578</c:v>
                </c:pt>
                <c:pt idx="3357">
                  <c:v>44833.398794814813</c:v>
                </c:pt>
                <c:pt idx="3358">
                  <c:v>44833.398798402777</c:v>
                </c:pt>
                <c:pt idx="3359">
                  <c:v>44833.39880195602</c:v>
                </c:pt>
                <c:pt idx="3360">
                  <c:v>44833.398805543984</c:v>
                </c:pt>
                <c:pt idx="3361">
                  <c:v>44833.398809120372</c:v>
                </c:pt>
                <c:pt idx="3362">
                  <c:v>44833.398812604166</c:v>
                </c:pt>
                <c:pt idx="3363">
                  <c:v>44833.398816168985</c:v>
                </c:pt>
                <c:pt idx="3364">
                  <c:v>44833.398819756942</c:v>
                </c:pt>
                <c:pt idx="3365">
                  <c:v>44833.398823344905</c:v>
                </c:pt>
                <c:pt idx="3366">
                  <c:v>44833.398826921293</c:v>
                </c:pt>
                <c:pt idx="3367">
                  <c:v>44833.398830474536</c:v>
                </c:pt>
                <c:pt idx="3368">
                  <c:v>44833.398834097221</c:v>
                </c:pt>
                <c:pt idx="3369">
                  <c:v>44833.398837673609</c:v>
                </c:pt>
                <c:pt idx="3370">
                  <c:v>44833.398841261573</c:v>
                </c:pt>
                <c:pt idx="3371">
                  <c:v>44833.398844849537</c:v>
                </c:pt>
                <c:pt idx="3372">
                  <c:v>44833.398848425924</c:v>
                </c:pt>
                <c:pt idx="3373">
                  <c:v>44833.398852025464</c:v>
                </c:pt>
                <c:pt idx="3374">
                  <c:v>44833.398855590276</c:v>
                </c:pt>
                <c:pt idx="3375">
                  <c:v>44833.39885917824</c:v>
                </c:pt>
                <c:pt idx="3376">
                  <c:v>44833.398862754628</c:v>
                </c:pt>
                <c:pt idx="3377">
                  <c:v>44833.398866342592</c:v>
                </c:pt>
                <c:pt idx="3378">
                  <c:v>44833.398869895835</c:v>
                </c:pt>
                <c:pt idx="3379">
                  <c:v>44833.398873483799</c:v>
                </c:pt>
                <c:pt idx="3380">
                  <c:v>44833.398877060186</c:v>
                </c:pt>
                <c:pt idx="3381">
                  <c:v>44833.39888054398</c:v>
                </c:pt>
                <c:pt idx="3382">
                  <c:v>44833.398884120368</c:v>
                </c:pt>
                <c:pt idx="3383">
                  <c:v>44833.398887719908</c:v>
                </c:pt>
                <c:pt idx="3384">
                  <c:v>44833.398891307872</c:v>
                </c:pt>
                <c:pt idx="3385">
                  <c:v>44833.398894907405</c:v>
                </c:pt>
                <c:pt idx="3386">
                  <c:v>44833.398898472224</c:v>
                </c:pt>
                <c:pt idx="3387">
                  <c:v>44833.398901956018</c:v>
                </c:pt>
                <c:pt idx="3388">
                  <c:v>44833.398905532405</c:v>
                </c:pt>
                <c:pt idx="3389">
                  <c:v>44833.398909108793</c:v>
                </c:pt>
                <c:pt idx="3390">
                  <c:v>44833.398912731478</c:v>
                </c:pt>
                <c:pt idx="3391">
                  <c:v>44833.398916319442</c:v>
                </c:pt>
                <c:pt idx="3392">
                  <c:v>44833.398919803243</c:v>
                </c:pt>
                <c:pt idx="3393">
                  <c:v>44833.398923391207</c:v>
                </c:pt>
                <c:pt idx="3394">
                  <c:v>44833.398927002316</c:v>
                </c:pt>
                <c:pt idx="3395">
                  <c:v>44833.398930578704</c:v>
                </c:pt>
                <c:pt idx="3396">
                  <c:v>44833.398934166667</c:v>
                </c:pt>
                <c:pt idx="3397">
                  <c:v>44833.398937743055</c:v>
                </c:pt>
                <c:pt idx="3398">
                  <c:v>44833.398941319443</c:v>
                </c:pt>
                <c:pt idx="3399">
                  <c:v>44833.398944918983</c:v>
                </c:pt>
                <c:pt idx="3400">
                  <c:v>44833.398948530092</c:v>
                </c:pt>
                <c:pt idx="3401">
                  <c:v>44833.39895210648</c:v>
                </c:pt>
                <c:pt idx="3402">
                  <c:v>44833.398955671299</c:v>
                </c:pt>
                <c:pt idx="3403">
                  <c:v>44833.398959247686</c:v>
                </c:pt>
                <c:pt idx="3404">
                  <c:v>44833.398962824074</c:v>
                </c:pt>
                <c:pt idx="3405">
                  <c:v>44833.398966400462</c:v>
                </c:pt>
                <c:pt idx="3406">
                  <c:v>44833.398969965281</c:v>
                </c:pt>
                <c:pt idx="3407">
                  <c:v>44833.398973541669</c:v>
                </c:pt>
                <c:pt idx="3408">
                  <c:v>44833.398977129633</c:v>
                </c:pt>
                <c:pt idx="3409">
                  <c:v>44833.398980613427</c:v>
                </c:pt>
                <c:pt idx="3410">
                  <c:v>44833.398984236112</c:v>
                </c:pt>
                <c:pt idx="3411">
                  <c:v>44833.398987824075</c:v>
                </c:pt>
                <c:pt idx="3412">
                  <c:v>44833.398991388887</c:v>
                </c:pt>
                <c:pt idx="3413">
                  <c:v>44833.398994988427</c:v>
                </c:pt>
                <c:pt idx="3414">
                  <c:v>44833.39899854167</c:v>
                </c:pt>
                <c:pt idx="3415">
                  <c:v>44833.399002141203</c:v>
                </c:pt>
                <c:pt idx="3416">
                  <c:v>44833.399005740743</c:v>
                </c:pt>
                <c:pt idx="3417">
                  <c:v>44833.399009317131</c:v>
                </c:pt>
                <c:pt idx="3418">
                  <c:v>44833.399012905094</c:v>
                </c:pt>
                <c:pt idx="3419">
                  <c:v>44833.399016469906</c:v>
                </c:pt>
                <c:pt idx="3420">
                  <c:v>44833.3990199537</c:v>
                </c:pt>
                <c:pt idx="3421">
                  <c:v>44833.399023518519</c:v>
                </c:pt>
                <c:pt idx="3422">
                  <c:v>44833.399027083331</c:v>
                </c:pt>
                <c:pt idx="3423">
                  <c:v>44833.39903064815</c:v>
                </c:pt>
                <c:pt idx="3424">
                  <c:v>44833.399034131944</c:v>
                </c:pt>
                <c:pt idx="3425">
                  <c:v>44833.399037696756</c:v>
                </c:pt>
                <c:pt idx="3426">
                  <c:v>44833.399041180557</c:v>
                </c:pt>
                <c:pt idx="3427">
                  <c:v>44833.399044768521</c:v>
                </c:pt>
                <c:pt idx="3428">
                  <c:v>44833.399048391206</c:v>
                </c:pt>
                <c:pt idx="3429">
                  <c:v>44833.39905197917</c:v>
                </c:pt>
                <c:pt idx="3430">
                  <c:v>44833.399055462964</c:v>
                </c:pt>
                <c:pt idx="3431">
                  <c:v>44833.399059039351</c:v>
                </c:pt>
                <c:pt idx="3432">
                  <c:v>44833.399062615739</c:v>
                </c:pt>
                <c:pt idx="3433">
                  <c:v>44833.399066238424</c:v>
                </c:pt>
                <c:pt idx="3434">
                  <c:v>44833.399069768515</c:v>
                </c:pt>
                <c:pt idx="3435">
                  <c:v>44833.399073368055</c:v>
                </c:pt>
                <c:pt idx="3436">
                  <c:v>44833.399076909722</c:v>
                </c:pt>
                <c:pt idx="3437">
                  <c:v>44833.39908052083</c:v>
                </c:pt>
                <c:pt idx="3438">
                  <c:v>44833.39908408565</c:v>
                </c:pt>
                <c:pt idx="3439">
                  <c:v>44833.399087673613</c:v>
                </c:pt>
                <c:pt idx="3440">
                  <c:v>44833.399091261577</c:v>
                </c:pt>
                <c:pt idx="3441">
                  <c:v>44833.399094826389</c:v>
                </c:pt>
                <c:pt idx="3442">
                  <c:v>44833.399098391201</c:v>
                </c:pt>
                <c:pt idx="3443">
                  <c:v>44833.399101967596</c:v>
                </c:pt>
                <c:pt idx="3444">
                  <c:v>44833.399105543984</c:v>
                </c:pt>
                <c:pt idx="3445">
                  <c:v>44833.399109131948</c:v>
                </c:pt>
                <c:pt idx="3446">
                  <c:v>44833.399112673615</c:v>
                </c:pt>
                <c:pt idx="3447">
                  <c:v>44833.399116261571</c:v>
                </c:pt>
                <c:pt idx="3448">
                  <c:v>44833.399119849535</c:v>
                </c:pt>
                <c:pt idx="3449">
                  <c:v>44833.399123449075</c:v>
                </c:pt>
                <c:pt idx="3450">
                  <c:v>44833.399127037039</c:v>
                </c:pt>
                <c:pt idx="3451">
                  <c:v>44833.399130613427</c:v>
                </c:pt>
                <c:pt idx="3452">
                  <c:v>44833.399134189815</c:v>
                </c:pt>
                <c:pt idx="3453">
                  <c:v>44833.399137766202</c:v>
                </c:pt>
                <c:pt idx="3454">
                  <c:v>44833.399141250004</c:v>
                </c:pt>
                <c:pt idx="3455">
                  <c:v>44833.399144814815</c:v>
                </c:pt>
                <c:pt idx="3456">
                  <c:v>44833.399148391203</c:v>
                </c:pt>
                <c:pt idx="3457">
                  <c:v>44833.399152002312</c:v>
                </c:pt>
                <c:pt idx="3458">
                  <c:v>44833.399155590276</c:v>
                </c:pt>
                <c:pt idx="3459">
                  <c:v>44833.399159074077</c:v>
                </c:pt>
                <c:pt idx="3460">
                  <c:v>44833.399162662034</c:v>
                </c:pt>
                <c:pt idx="3461">
                  <c:v>44833.399166261574</c:v>
                </c:pt>
                <c:pt idx="3462">
                  <c:v>44833.399169872682</c:v>
                </c:pt>
                <c:pt idx="3463">
                  <c:v>44833.399173449077</c:v>
                </c:pt>
                <c:pt idx="3464">
                  <c:v>44833.399177025465</c:v>
                </c:pt>
                <c:pt idx="3465">
                  <c:v>44833.399180613429</c:v>
                </c:pt>
                <c:pt idx="3466">
                  <c:v>44833.399184189817</c:v>
                </c:pt>
                <c:pt idx="3467">
                  <c:v>44833.399187673611</c:v>
                </c:pt>
                <c:pt idx="3468">
                  <c:v>44833.39919128472</c:v>
                </c:pt>
                <c:pt idx="3469">
                  <c:v>44833.399194861115</c:v>
                </c:pt>
                <c:pt idx="3470">
                  <c:v>44833.399198391206</c:v>
                </c:pt>
                <c:pt idx="3471">
                  <c:v>44833.399201886576</c:v>
                </c:pt>
                <c:pt idx="3472">
                  <c:v>44833.399205451387</c:v>
                </c:pt>
                <c:pt idx="3473">
                  <c:v>44833.399209050927</c:v>
                </c:pt>
                <c:pt idx="3474">
                  <c:v>44833.399212638891</c:v>
                </c:pt>
                <c:pt idx="3475">
                  <c:v>44833.399216215279</c:v>
                </c:pt>
                <c:pt idx="3476">
                  <c:v>44833.399219791667</c:v>
                </c:pt>
                <c:pt idx="3477">
                  <c:v>44833.399223425928</c:v>
                </c:pt>
                <c:pt idx="3478">
                  <c:v>44833.39922702546</c:v>
                </c:pt>
                <c:pt idx="3479">
                  <c:v>44833.399230590279</c:v>
                </c:pt>
                <c:pt idx="3480">
                  <c:v>44833.399234155091</c:v>
                </c:pt>
                <c:pt idx="3481">
                  <c:v>44833.399237743055</c:v>
                </c:pt>
                <c:pt idx="3482">
                  <c:v>44833.39924136574</c:v>
                </c:pt>
                <c:pt idx="3483">
                  <c:v>44833.39924496528</c:v>
                </c:pt>
                <c:pt idx="3484">
                  <c:v>44833.399248553244</c:v>
                </c:pt>
                <c:pt idx="3485">
                  <c:v>44833.399252037038</c:v>
                </c:pt>
                <c:pt idx="3486">
                  <c:v>44833.399255636577</c:v>
                </c:pt>
                <c:pt idx="3487">
                  <c:v>44833.399259155092</c:v>
                </c:pt>
                <c:pt idx="3488">
                  <c:v>44833.399262743056</c:v>
                </c:pt>
                <c:pt idx="3489">
                  <c:v>44833.399266319444</c:v>
                </c:pt>
                <c:pt idx="3490">
                  <c:v>44833.399269907408</c:v>
                </c:pt>
                <c:pt idx="3491">
                  <c:v>44833.399273402778</c:v>
                </c:pt>
                <c:pt idx="3492">
                  <c:v>44833.399277002318</c:v>
                </c:pt>
                <c:pt idx="3493">
                  <c:v>44833.39928060185</c:v>
                </c:pt>
                <c:pt idx="3494">
                  <c:v>44833.399284212966</c:v>
                </c:pt>
                <c:pt idx="3495">
                  <c:v>44833.399287789354</c:v>
                </c:pt>
                <c:pt idx="3496">
                  <c:v>44833.399291377318</c:v>
                </c:pt>
                <c:pt idx="3497">
                  <c:v>44833.39929494213</c:v>
                </c:pt>
                <c:pt idx="3498">
                  <c:v>44833.399298518518</c:v>
                </c:pt>
                <c:pt idx="3499">
                  <c:v>44833.399302129626</c:v>
                </c:pt>
                <c:pt idx="3500">
                  <c:v>44833.399305694446</c:v>
                </c:pt>
                <c:pt idx="3501">
                  <c:v>44833.399309189816</c:v>
                </c:pt>
                <c:pt idx="3502">
                  <c:v>44833.399312719906</c:v>
                </c:pt>
                <c:pt idx="3503">
                  <c:v>44833.399316331015</c:v>
                </c:pt>
                <c:pt idx="3504">
                  <c:v>44833.399319918979</c:v>
                </c:pt>
                <c:pt idx="3505">
                  <c:v>44833.399323506943</c:v>
                </c:pt>
                <c:pt idx="3506">
                  <c:v>44833.399327060186</c:v>
                </c:pt>
                <c:pt idx="3507">
                  <c:v>44833.399330555556</c:v>
                </c:pt>
                <c:pt idx="3508">
                  <c:v>44833.399334131944</c:v>
                </c:pt>
                <c:pt idx="3509">
                  <c:v>44833.399337627314</c:v>
                </c:pt>
                <c:pt idx="3510">
                  <c:v>44833.399341192133</c:v>
                </c:pt>
                <c:pt idx="3511">
                  <c:v>44833.399344756945</c:v>
                </c:pt>
                <c:pt idx="3512">
                  <c:v>44833.399348379629</c:v>
                </c:pt>
                <c:pt idx="3513">
                  <c:v>44833.399351944441</c:v>
                </c:pt>
                <c:pt idx="3514">
                  <c:v>44833.399355474539</c:v>
                </c:pt>
                <c:pt idx="3515">
                  <c:v>44833.399359085648</c:v>
                </c:pt>
                <c:pt idx="3516">
                  <c:v>44833.399362685188</c:v>
                </c:pt>
                <c:pt idx="3517">
                  <c:v>44833.39936625</c:v>
                </c:pt>
                <c:pt idx="3518">
                  <c:v>44833.399369837964</c:v>
                </c:pt>
                <c:pt idx="3519">
                  <c:v>44833.399373449072</c:v>
                </c:pt>
                <c:pt idx="3520">
                  <c:v>44833.39937702546</c:v>
                </c:pt>
                <c:pt idx="3521">
                  <c:v>44833.399380590279</c:v>
                </c:pt>
                <c:pt idx="3522">
                  <c:v>44833.399384178243</c:v>
                </c:pt>
                <c:pt idx="3523">
                  <c:v>44833.399387766207</c:v>
                </c:pt>
                <c:pt idx="3524">
                  <c:v>44833.399391354164</c:v>
                </c:pt>
                <c:pt idx="3525">
                  <c:v>44833.399394965279</c:v>
                </c:pt>
                <c:pt idx="3526">
                  <c:v>44833.399398564812</c:v>
                </c:pt>
                <c:pt idx="3527">
                  <c:v>44833.399402141207</c:v>
                </c:pt>
                <c:pt idx="3528">
                  <c:v>44833.399405706019</c:v>
                </c:pt>
                <c:pt idx="3529">
                  <c:v>44833.399409189813</c:v>
                </c:pt>
                <c:pt idx="3530">
                  <c:v>44833.399412777777</c:v>
                </c:pt>
                <c:pt idx="3531">
                  <c:v>44833.399416412038</c:v>
                </c:pt>
                <c:pt idx="3532">
                  <c:v>44833.399419988426</c:v>
                </c:pt>
                <c:pt idx="3533">
                  <c:v>44833.399423564813</c:v>
                </c:pt>
                <c:pt idx="3534">
                  <c:v>44833.399427141201</c:v>
                </c:pt>
                <c:pt idx="3535">
                  <c:v>44833.399430625002</c:v>
                </c:pt>
                <c:pt idx="3536">
                  <c:v>44833.39943420139</c:v>
                </c:pt>
                <c:pt idx="3537">
                  <c:v>44833.399437800923</c:v>
                </c:pt>
                <c:pt idx="3538">
                  <c:v>44833.399441388887</c:v>
                </c:pt>
                <c:pt idx="3539">
                  <c:v>44833.399444965275</c:v>
                </c:pt>
                <c:pt idx="3540">
                  <c:v>44833.39944854167</c:v>
                </c:pt>
                <c:pt idx="3541">
                  <c:v>44833.399452118058</c:v>
                </c:pt>
                <c:pt idx="3542">
                  <c:v>44833.399455706021</c:v>
                </c:pt>
                <c:pt idx="3543">
                  <c:v>44833.399459270833</c:v>
                </c:pt>
                <c:pt idx="3544">
                  <c:v>44833.399462835645</c:v>
                </c:pt>
                <c:pt idx="3545">
                  <c:v>44833.399466435185</c:v>
                </c:pt>
                <c:pt idx="3546">
                  <c:v>44833.399469976852</c:v>
                </c:pt>
                <c:pt idx="3547">
                  <c:v>44833.399473599537</c:v>
                </c:pt>
                <c:pt idx="3548">
                  <c:v>44833.39947715278</c:v>
                </c:pt>
                <c:pt idx="3549">
                  <c:v>44833.399480752312</c:v>
                </c:pt>
                <c:pt idx="3550">
                  <c:v>44833.39948428241</c:v>
                </c:pt>
                <c:pt idx="3551">
                  <c:v>44833.399487847222</c:v>
                </c:pt>
                <c:pt idx="3552">
                  <c:v>44833.399491458331</c:v>
                </c:pt>
                <c:pt idx="3553">
                  <c:v>44833.399495046295</c:v>
                </c:pt>
                <c:pt idx="3554">
                  <c:v>44833.399498622683</c:v>
                </c:pt>
                <c:pt idx="3555">
                  <c:v>44833.399502199078</c:v>
                </c:pt>
                <c:pt idx="3556">
                  <c:v>44833.399505775466</c:v>
                </c:pt>
                <c:pt idx="3557">
                  <c:v>44833.399509363429</c:v>
                </c:pt>
                <c:pt idx="3558">
                  <c:v>44833.399512928241</c:v>
                </c:pt>
                <c:pt idx="3559">
                  <c:v>44833.399516493053</c:v>
                </c:pt>
                <c:pt idx="3560">
                  <c:v>44833.399520057872</c:v>
                </c:pt>
                <c:pt idx="3561">
                  <c:v>44833.399523657405</c:v>
                </c:pt>
                <c:pt idx="3562">
                  <c:v>44833.399527245369</c:v>
                </c:pt>
                <c:pt idx="3563">
                  <c:v>44833.399530810188</c:v>
                </c:pt>
                <c:pt idx="3564">
                  <c:v>44833.39953440972</c:v>
                </c:pt>
                <c:pt idx="3565">
                  <c:v>44833.399537986108</c:v>
                </c:pt>
                <c:pt idx="3566">
                  <c:v>44833.399541550927</c:v>
                </c:pt>
                <c:pt idx="3567">
                  <c:v>44833.399545034721</c:v>
                </c:pt>
                <c:pt idx="3568">
                  <c:v>44833.399548622685</c:v>
                </c:pt>
                <c:pt idx="3569">
                  <c:v>44833.399552106479</c:v>
                </c:pt>
                <c:pt idx="3570">
                  <c:v>44833.399555717595</c:v>
                </c:pt>
                <c:pt idx="3571">
                  <c:v>44833.399559317128</c:v>
                </c:pt>
                <c:pt idx="3572">
                  <c:v>44833.399562893515</c:v>
                </c:pt>
                <c:pt idx="3573">
                  <c:v>44833.39956646991</c:v>
                </c:pt>
                <c:pt idx="3574">
                  <c:v>44833.399570057867</c:v>
                </c:pt>
                <c:pt idx="3575">
                  <c:v>44833.399573634262</c:v>
                </c:pt>
                <c:pt idx="3576">
                  <c:v>44833.399577245371</c:v>
                </c:pt>
                <c:pt idx="3577">
                  <c:v>44833.399580787038</c:v>
                </c:pt>
                <c:pt idx="3578">
                  <c:v>44833.39958438657</c:v>
                </c:pt>
                <c:pt idx="3579">
                  <c:v>44833.399587974534</c:v>
                </c:pt>
                <c:pt idx="3580">
                  <c:v>44833.399591550929</c:v>
                </c:pt>
                <c:pt idx="3581">
                  <c:v>44833.399595115741</c:v>
                </c:pt>
                <c:pt idx="3582">
                  <c:v>44833.399598599535</c:v>
                </c:pt>
                <c:pt idx="3583">
                  <c:v>44833.399602187499</c:v>
                </c:pt>
                <c:pt idx="3584">
                  <c:v>44833.399605671293</c:v>
                </c:pt>
                <c:pt idx="3585">
                  <c:v>44833.399609224536</c:v>
                </c:pt>
                <c:pt idx="3586">
                  <c:v>44833.399612847221</c:v>
                </c:pt>
                <c:pt idx="3587">
                  <c:v>44833.399616400464</c:v>
                </c:pt>
                <c:pt idx="3588">
                  <c:v>44833.399620011573</c:v>
                </c:pt>
                <c:pt idx="3589">
                  <c:v>44833.39962358796</c:v>
                </c:pt>
                <c:pt idx="3590">
                  <c:v>44833.399627164355</c:v>
                </c:pt>
                <c:pt idx="3591">
                  <c:v>44833.399630752312</c:v>
                </c:pt>
                <c:pt idx="3592">
                  <c:v>44833.399634351852</c:v>
                </c:pt>
                <c:pt idx="3593">
                  <c:v>44833.399637939816</c:v>
                </c:pt>
                <c:pt idx="3594">
                  <c:v>44833.399641516204</c:v>
                </c:pt>
                <c:pt idx="3595">
                  <c:v>44833.399645104168</c:v>
                </c:pt>
                <c:pt idx="3596">
                  <c:v>44833.399648587962</c:v>
                </c:pt>
                <c:pt idx="3597">
                  <c:v>44833.399652164349</c:v>
                </c:pt>
                <c:pt idx="3598">
                  <c:v>44833.399655648151</c:v>
                </c:pt>
                <c:pt idx="3599">
                  <c:v>44833.399659224538</c:v>
                </c:pt>
                <c:pt idx="3600">
                  <c:v>44833.399662835647</c:v>
                </c:pt>
                <c:pt idx="3601">
                  <c:v>44833.399666412035</c:v>
                </c:pt>
                <c:pt idx="3602">
                  <c:v>44833.399669976854</c:v>
                </c:pt>
                <c:pt idx="3603">
                  <c:v>44833.399673564818</c:v>
                </c:pt>
                <c:pt idx="3604">
                  <c:v>44833.399677141206</c:v>
                </c:pt>
                <c:pt idx="3605">
                  <c:v>44833.39968072917</c:v>
                </c:pt>
                <c:pt idx="3606">
                  <c:v>44833.399684305557</c:v>
                </c:pt>
                <c:pt idx="3607">
                  <c:v>44833.399687916666</c:v>
                </c:pt>
                <c:pt idx="3608">
                  <c:v>44833.39969150463</c:v>
                </c:pt>
                <c:pt idx="3609">
                  <c:v>44833.399695092594</c:v>
                </c:pt>
                <c:pt idx="3610">
                  <c:v>44833.399698668982</c:v>
                </c:pt>
                <c:pt idx="3611">
                  <c:v>44833.399702222225</c:v>
                </c:pt>
                <c:pt idx="3612">
                  <c:v>44833.399705810189</c:v>
                </c:pt>
                <c:pt idx="3613">
                  <c:v>44833.399709351848</c:v>
                </c:pt>
                <c:pt idx="3614">
                  <c:v>44833.399712847226</c:v>
                </c:pt>
                <c:pt idx="3615">
                  <c:v>44833.399716412037</c:v>
                </c:pt>
                <c:pt idx="3616">
                  <c:v>44833.399719988425</c:v>
                </c:pt>
                <c:pt idx="3617">
                  <c:v>44833.399723541668</c:v>
                </c:pt>
                <c:pt idx="3618">
                  <c:v>44833.399727025462</c:v>
                </c:pt>
                <c:pt idx="3619">
                  <c:v>44833.399730590281</c:v>
                </c:pt>
                <c:pt idx="3620">
                  <c:v>44833.399734189814</c:v>
                </c:pt>
                <c:pt idx="3621">
                  <c:v>44833.399737777778</c:v>
                </c:pt>
                <c:pt idx="3622">
                  <c:v>44833.399741377318</c:v>
                </c:pt>
                <c:pt idx="3623">
                  <c:v>44833.399744895833</c:v>
                </c:pt>
                <c:pt idx="3624">
                  <c:v>44833.399748518517</c:v>
                </c:pt>
                <c:pt idx="3625">
                  <c:v>44833.399752094905</c:v>
                </c:pt>
                <c:pt idx="3626">
                  <c:v>44833.399755659724</c:v>
                </c:pt>
                <c:pt idx="3627">
                  <c:v>44833.399759247688</c:v>
                </c:pt>
                <c:pt idx="3628">
                  <c:v>44833.399762835645</c:v>
                </c:pt>
                <c:pt idx="3629">
                  <c:v>44833.399766458337</c:v>
                </c:pt>
                <c:pt idx="3630">
                  <c:v>44833.399770034724</c:v>
                </c:pt>
                <c:pt idx="3631">
                  <c:v>44833.399773622688</c:v>
                </c:pt>
                <c:pt idx="3632">
                  <c:v>44833.399777199076</c:v>
                </c:pt>
                <c:pt idx="3633">
                  <c:v>44833.399780763888</c:v>
                </c:pt>
                <c:pt idx="3634">
                  <c:v>44833.399784351852</c:v>
                </c:pt>
                <c:pt idx="3635">
                  <c:v>44833.399787916664</c:v>
                </c:pt>
                <c:pt idx="3636">
                  <c:v>44833.399791504628</c:v>
                </c:pt>
                <c:pt idx="3637">
                  <c:v>44833.399795092591</c:v>
                </c:pt>
                <c:pt idx="3638">
                  <c:v>44833.399798692131</c:v>
                </c:pt>
                <c:pt idx="3639">
                  <c:v>44833.399802268519</c:v>
                </c:pt>
                <c:pt idx="3640">
                  <c:v>44833.399805833331</c:v>
                </c:pt>
                <c:pt idx="3641">
                  <c:v>44833.399809409719</c:v>
                </c:pt>
                <c:pt idx="3642">
                  <c:v>44833.399812986114</c:v>
                </c:pt>
                <c:pt idx="3643">
                  <c:v>44833.399816574078</c:v>
                </c:pt>
                <c:pt idx="3644">
                  <c:v>44833.399820150466</c:v>
                </c:pt>
                <c:pt idx="3645">
                  <c:v>44833.399823715277</c:v>
                </c:pt>
                <c:pt idx="3646">
                  <c:v>44833.399827291665</c:v>
                </c:pt>
                <c:pt idx="3647">
                  <c:v>44833.399830891205</c:v>
                </c:pt>
                <c:pt idx="3648">
                  <c:v>44833.399834490738</c:v>
                </c:pt>
                <c:pt idx="3649">
                  <c:v>44833.399838055557</c:v>
                </c:pt>
                <c:pt idx="3650">
                  <c:v>44833.399841539351</c:v>
                </c:pt>
                <c:pt idx="3651">
                  <c:v>44833.399845127315</c:v>
                </c:pt>
                <c:pt idx="3652">
                  <c:v>44833.399848703702</c:v>
                </c:pt>
                <c:pt idx="3653">
                  <c:v>44833.399852268521</c:v>
                </c:pt>
                <c:pt idx="3654">
                  <c:v>44833.399855844909</c:v>
                </c:pt>
                <c:pt idx="3655">
                  <c:v>44833.399859421297</c:v>
                </c:pt>
                <c:pt idx="3656">
                  <c:v>44833.399862997685</c:v>
                </c:pt>
                <c:pt idx="3657">
                  <c:v>44833.39986662037</c:v>
                </c:pt>
                <c:pt idx="3658">
                  <c:v>44833.399870208334</c:v>
                </c:pt>
                <c:pt idx="3659">
                  <c:v>44833.399873773145</c:v>
                </c:pt>
                <c:pt idx="3660">
                  <c:v>44833.399877361109</c:v>
                </c:pt>
                <c:pt idx="3661">
                  <c:v>44833.399880972225</c:v>
                </c:pt>
                <c:pt idx="3662">
                  <c:v>44833.399884560182</c:v>
                </c:pt>
                <c:pt idx="3663">
                  <c:v>44833.399888148146</c:v>
                </c:pt>
                <c:pt idx="3664">
                  <c:v>44833.399891712965</c:v>
                </c:pt>
                <c:pt idx="3665">
                  <c:v>44833.399895208335</c:v>
                </c:pt>
                <c:pt idx="3666">
                  <c:v>44833.399898796299</c:v>
                </c:pt>
                <c:pt idx="3667">
                  <c:v>44833.399902418983</c:v>
                </c:pt>
                <c:pt idx="3668">
                  <c:v>44833.399905972219</c:v>
                </c:pt>
                <c:pt idx="3669">
                  <c:v>44833.399909560183</c:v>
                </c:pt>
                <c:pt idx="3670">
                  <c:v>44833.399913136571</c:v>
                </c:pt>
                <c:pt idx="3671">
                  <c:v>44833.399916724535</c:v>
                </c:pt>
                <c:pt idx="3672">
                  <c:v>44833.399920289354</c:v>
                </c:pt>
                <c:pt idx="3673">
                  <c:v>44833.399923865742</c:v>
                </c:pt>
                <c:pt idx="3674">
                  <c:v>44833.399927453705</c:v>
                </c:pt>
                <c:pt idx="3675">
                  <c:v>44833.399931064814</c:v>
                </c:pt>
                <c:pt idx="3676">
                  <c:v>44833.399934652778</c:v>
                </c:pt>
                <c:pt idx="3677">
                  <c:v>44833.39993821759</c:v>
                </c:pt>
                <c:pt idx="3678">
                  <c:v>44833.399941782409</c:v>
                </c:pt>
                <c:pt idx="3679">
                  <c:v>44833.399945370373</c:v>
                </c:pt>
                <c:pt idx="3680">
                  <c:v>44833.399948854167</c:v>
                </c:pt>
                <c:pt idx="3681">
                  <c:v>44833.399952418979</c:v>
                </c:pt>
                <c:pt idx="3682">
                  <c:v>44833.39995590278</c:v>
                </c:pt>
                <c:pt idx="3683">
                  <c:v>44833.399959479168</c:v>
                </c:pt>
                <c:pt idx="3684">
                  <c:v>44833.399963055555</c:v>
                </c:pt>
                <c:pt idx="3685">
                  <c:v>44833.399966655095</c:v>
                </c:pt>
                <c:pt idx="3686">
                  <c:v>44833.399970243052</c:v>
                </c:pt>
                <c:pt idx="3687">
                  <c:v>44833.399973726853</c:v>
                </c:pt>
                <c:pt idx="3688">
                  <c:v>44833.399977280096</c:v>
                </c:pt>
                <c:pt idx="3689">
                  <c:v>44833.399980833332</c:v>
                </c:pt>
                <c:pt idx="3690">
                  <c:v>44833.399984386575</c:v>
                </c:pt>
                <c:pt idx="3691">
                  <c:v>44833.399987974539</c:v>
                </c:pt>
                <c:pt idx="3692">
                  <c:v>44833.399991481485</c:v>
                </c:pt>
                <c:pt idx="3693">
                  <c:v>44833.399995069442</c:v>
                </c:pt>
                <c:pt idx="3694">
                  <c:v>44833.399998645837</c:v>
                </c:pt>
                <c:pt idx="3695">
                  <c:v>44833.400002210648</c:v>
                </c:pt>
                <c:pt idx="3696">
                  <c:v>44833.40000577546</c:v>
                </c:pt>
                <c:pt idx="3697">
                  <c:v>44833.400009363424</c:v>
                </c:pt>
                <c:pt idx="3698">
                  <c:v>44833.400012986109</c:v>
                </c:pt>
                <c:pt idx="3699">
                  <c:v>44833.400016585649</c:v>
                </c:pt>
                <c:pt idx="3700">
                  <c:v>44833.400020069443</c:v>
                </c:pt>
                <c:pt idx="3701">
                  <c:v>44833.400023645831</c:v>
                </c:pt>
                <c:pt idx="3702">
                  <c:v>44833.400027222226</c:v>
                </c:pt>
                <c:pt idx="3703">
                  <c:v>44833.40003070602</c:v>
                </c:pt>
                <c:pt idx="3704">
                  <c:v>44833.400034317128</c:v>
                </c:pt>
                <c:pt idx="3705">
                  <c:v>44833.400037905092</c:v>
                </c:pt>
                <c:pt idx="3706">
                  <c:v>44833.40004148148</c:v>
                </c:pt>
                <c:pt idx="3707">
                  <c:v>44833.400045046299</c:v>
                </c:pt>
                <c:pt idx="3708">
                  <c:v>44833.400048634256</c:v>
                </c:pt>
                <c:pt idx="3709">
                  <c:v>44833.400052245372</c:v>
                </c:pt>
                <c:pt idx="3710">
                  <c:v>44833.400055833336</c:v>
                </c:pt>
                <c:pt idx="3711">
                  <c:v>44833.400059432868</c:v>
                </c:pt>
                <c:pt idx="3712">
                  <c:v>44833.400062986111</c:v>
                </c:pt>
                <c:pt idx="3713">
                  <c:v>44833.400066550923</c:v>
                </c:pt>
                <c:pt idx="3714">
                  <c:v>44833.400070034724</c:v>
                </c:pt>
                <c:pt idx="3715">
                  <c:v>44833.400073622688</c:v>
                </c:pt>
                <c:pt idx="3716">
                  <c:v>44833.400077106482</c:v>
                </c:pt>
                <c:pt idx="3717">
                  <c:v>44833.400080729167</c:v>
                </c:pt>
                <c:pt idx="3718">
                  <c:v>44833.400084317131</c:v>
                </c:pt>
                <c:pt idx="3719">
                  <c:v>44833.400087893519</c:v>
                </c:pt>
                <c:pt idx="3720">
                  <c:v>44833.400091493058</c:v>
                </c:pt>
                <c:pt idx="3721">
                  <c:v>44833.40009505787</c:v>
                </c:pt>
                <c:pt idx="3722">
                  <c:v>44833.400098634258</c:v>
                </c:pt>
                <c:pt idx="3723">
                  <c:v>44833.400102245374</c:v>
                </c:pt>
                <c:pt idx="3724">
                  <c:v>44833.400105787034</c:v>
                </c:pt>
                <c:pt idx="3725">
                  <c:v>44833.400109386574</c:v>
                </c:pt>
                <c:pt idx="3726">
                  <c:v>44833.400112974537</c:v>
                </c:pt>
                <c:pt idx="3727">
                  <c:v>44833.400116550925</c:v>
                </c:pt>
                <c:pt idx="3728">
                  <c:v>44833.40012017361</c:v>
                </c:pt>
                <c:pt idx="3729">
                  <c:v>44833.40012377315</c:v>
                </c:pt>
                <c:pt idx="3730">
                  <c:v>44833.400127349538</c:v>
                </c:pt>
                <c:pt idx="3731">
                  <c:v>44833.40013094907</c:v>
                </c:pt>
                <c:pt idx="3732">
                  <c:v>44833.400134537034</c:v>
                </c:pt>
                <c:pt idx="3733">
                  <c:v>44833.400138090277</c:v>
                </c:pt>
                <c:pt idx="3734">
                  <c:v>44833.400141655089</c:v>
                </c:pt>
                <c:pt idx="3735">
                  <c:v>44833.40014513889</c:v>
                </c:pt>
                <c:pt idx="3736">
                  <c:v>44833.400148738423</c:v>
                </c:pt>
                <c:pt idx="3737">
                  <c:v>44833.400152326387</c:v>
                </c:pt>
                <c:pt idx="3738">
                  <c:v>44833.400155914351</c:v>
                </c:pt>
                <c:pt idx="3739">
                  <c:v>44833.400159467594</c:v>
                </c:pt>
                <c:pt idx="3740">
                  <c:v>44833.400163043982</c:v>
                </c:pt>
                <c:pt idx="3741">
                  <c:v>44833.400166631945</c:v>
                </c:pt>
                <c:pt idx="3742">
                  <c:v>44833.400170208333</c:v>
                </c:pt>
                <c:pt idx="3743">
                  <c:v>44833.400173796297</c:v>
                </c:pt>
                <c:pt idx="3744">
                  <c:v>44833.400177361109</c:v>
                </c:pt>
                <c:pt idx="3745">
                  <c:v>44833.400180937497</c:v>
                </c:pt>
                <c:pt idx="3746">
                  <c:v>44833.400184548613</c:v>
                </c:pt>
                <c:pt idx="3747">
                  <c:v>44833.400188136577</c:v>
                </c:pt>
                <c:pt idx="3748">
                  <c:v>44833.400191620371</c:v>
                </c:pt>
                <c:pt idx="3749">
                  <c:v>44833.400195173614</c:v>
                </c:pt>
                <c:pt idx="3750">
                  <c:v>44833.400198668984</c:v>
                </c:pt>
                <c:pt idx="3751">
                  <c:v>44833.400202256948</c:v>
                </c:pt>
                <c:pt idx="3752">
                  <c:v>44833.400205868056</c:v>
                </c:pt>
                <c:pt idx="3753">
                  <c:v>44833.400209444444</c:v>
                </c:pt>
                <c:pt idx="3754">
                  <c:v>44833.400213020832</c:v>
                </c:pt>
                <c:pt idx="3755">
                  <c:v>44833.40021659722</c:v>
                </c:pt>
                <c:pt idx="3756">
                  <c:v>44833.40022019676</c:v>
                </c:pt>
                <c:pt idx="3757">
                  <c:v>44833.400223807868</c:v>
                </c:pt>
                <c:pt idx="3758">
                  <c:v>44833.400227349535</c:v>
                </c:pt>
                <c:pt idx="3759">
                  <c:v>44833.400230960651</c:v>
                </c:pt>
                <c:pt idx="3760">
                  <c:v>44833.400234548608</c:v>
                </c:pt>
                <c:pt idx="3761">
                  <c:v>44833.400238113427</c:v>
                </c:pt>
                <c:pt idx="3762">
                  <c:v>44833.400241678239</c:v>
                </c:pt>
                <c:pt idx="3763">
                  <c:v>44833.400245254626</c:v>
                </c:pt>
                <c:pt idx="3764">
                  <c:v>44833.400248738428</c:v>
                </c:pt>
                <c:pt idx="3765">
                  <c:v>44833.400252326392</c:v>
                </c:pt>
                <c:pt idx="3766">
                  <c:v>44833.400255902779</c:v>
                </c:pt>
                <c:pt idx="3767">
                  <c:v>44833.400259479167</c:v>
                </c:pt>
                <c:pt idx="3768">
                  <c:v>44833.40026303241</c:v>
                </c:pt>
                <c:pt idx="3769">
                  <c:v>44833.400266620367</c:v>
                </c:pt>
                <c:pt idx="3770">
                  <c:v>44833.400270150465</c:v>
                </c:pt>
                <c:pt idx="3771">
                  <c:v>44833.400273634259</c:v>
                </c:pt>
                <c:pt idx="3772">
                  <c:v>44833.400277199071</c:v>
                </c:pt>
                <c:pt idx="3773">
                  <c:v>44833.400280682872</c:v>
                </c:pt>
                <c:pt idx="3774">
                  <c:v>44833.400284247684</c:v>
                </c:pt>
                <c:pt idx="3775">
                  <c:v>44833.400287824072</c:v>
                </c:pt>
                <c:pt idx="3776">
                  <c:v>44833.400291307873</c:v>
                </c:pt>
                <c:pt idx="3777">
                  <c:v>44833.400294861109</c:v>
                </c:pt>
                <c:pt idx="3778">
                  <c:v>44833.40029834491</c:v>
                </c:pt>
                <c:pt idx="3779">
                  <c:v>44833.400301932874</c:v>
                </c:pt>
                <c:pt idx="3780">
                  <c:v>44833.400305497686</c:v>
                </c:pt>
                <c:pt idx="3781">
                  <c:v>44833.400309097226</c:v>
                </c:pt>
                <c:pt idx="3782">
                  <c:v>44833.400312662037</c:v>
                </c:pt>
                <c:pt idx="3783">
                  <c:v>44833.400316261577</c:v>
                </c:pt>
                <c:pt idx="3784">
                  <c:v>44833.400319837965</c:v>
                </c:pt>
                <c:pt idx="3785">
                  <c:v>44833.400323321759</c:v>
                </c:pt>
                <c:pt idx="3786">
                  <c:v>44833.400326909723</c:v>
                </c:pt>
                <c:pt idx="3787">
                  <c:v>44833.400330393517</c:v>
                </c:pt>
                <c:pt idx="3788">
                  <c:v>44833.400334016202</c:v>
                </c:pt>
                <c:pt idx="3789">
                  <c:v>44833.400337592589</c:v>
                </c:pt>
                <c:pt idx="3790">
                  <c:v>44833.400341168985</c:v>
                </c:pt>
                <c:pt idx="3791">
                  <c:v>44833.400344652779</c:v>
                </c:pt>
                <c:pt idx="3792">
                  <c:v>44833.400348229166</c:v>
                </c:pt>
                <c:pt idx="3793">
                  <c:v>44833.400351805554</c:v>
                </c:pt>
                <c:pt idx="3794">
                  <c:v>44833.400355289348</c:v>
                </c:pt>
                <c:pt idx="3795">
                  <c:v>44833.400358842591</c:v>
                </c:pt>
                <c:pt idx="3796">
                  <c:v>44833.400362418979</c:v>
                </c:pt>
                <c:pt idx="3797">
                  <c:v>44833.400366041664</c:v>
                </c:pt>
                <c:pt idx="3798">
                  <c:v>44833.400369525465</c:v>
                </c:pt>
                <c:pt idx="3799">
                  <c:v>44833.400373101853</c:v>
                </c:pt>
                <c:pt idx="3800">
                  <c:v>44833.400376585647</c:v>
                </c:pt>
                <c:pt idx="3801">
                  <c:v>44833.400380162035</c:v>
                </c:pt>
                <c:pt idx="3802">
                  <c:v>44833.400383749999</c:v>
                </c:pt>
                <c:pt idx="3803">
                  <c:v>44833.400387326386</c:v>
                </c:pt>
                <c:pt idx="3804">
                  <c:v>44833.400390937502</c:v>
                </c:pt>
                <c:pt idx="3805">
                  <c:v>44833.400394525466</c:v>
                </c:pt>
                <c:pt idx="3806">
                  <c:v>44833.400398101854</c:v>
                </c:pt>
                <c:pt idx="3807">
                  <c:v>44833.400401678242</c:v>
                </c:pt>
                <c:pt idx="3808">
                  <c:v>44833.400405266206</c:v>
                </c:pt>
                <c:pt idx="3809">
                  <c:v>44833.400408888891</c:v>
                </c:pt>
                <c:pt idx="3810">
                  <c:v>44833.400412476854</c:v>
                </c:pt>
                <c:pt idx="3811">
                  <c:v>44833.400416041666</c:v>
                </c:pt>
                <c:pt idx="3812">
                  <c:v>44833.40041952546</c:v>
                </c:pt>
                <c:pt idx="3813">
                  <c:v>44833.400423125</c:v>
                </c:pt>
                <c:pt idx="3814">
                  <c:v>44833.400426655091</c:v>
                </c:pt>
                <c:pt idx="3815">
                  <c:v>44833.400430243055</c:v>
                </c:pt>
                <c:pt idx="3816">
                  <c:v>44833.400433831019</c:v>
                </c:pt>
                <c:pt idx="3817">
                  <c:v>44833.400437453703</c:v>
                </c:pt>
                <c:pt idx="3818">
                  <c:v>44833.400441041667</c:v>
                </c:pt>
                <c:pt idx="3819">
                  <c:v>44833.400444606479</c:v>
                </c:pt>
                <c:pt idx="3820">
                  <c:v>44833.400448182867</c:v>
                </c:pt>
                <c:pt idx="3821">
                  <c:v>44833.400451770831</c:v>
                </c:pt>
                <c:pt idx="3822">
                  <c:v>44833.400455370371</c:v>
                </c:pt>
                <c:pt idx="3823">
                  <c:v>44833.400458958335</c:v>
                </c:pt>
                <c:pt idx="3824">
                  <c:v>44833.400462534722</c:v>
                </c:pt>
                <c:pt idx="3825">
                  <c:v>44833.400466064813</c:v>
                </c:pt>
                <c:pt idx="3826">
                  <c:v>44833.400469675929</c:v>
                </c:pt>
                <c:pt idx="3827">
                  <c:v>44833.400473252317</c:v>
                </c:pt>
                <c:pt idx="3828">
                  <c:v>44833.400476817129</c:v>
                </c:pt>
                <c:pt idx="3829">
                  <c:v>44833.400480405093</c:v>
                </c:pt>
                <c:pt idx="3830">
                  <c:v>44833.400483969905</c:v>
                </c:pt>
                <c:pt idx="3831">
                  <c:v>44833.400487453706</c:v>
                </c:pt>
                <c:pt idx="3832">
                  <c:v>44833.400491018518</c:v>
                </c:pt>
                <c:pt idx="3833">
                  <c:v>44833.400494583337</c:v>
                </c:pt>
                <c:pt idx="3834">
                  <c:v>44833.400498067131</c:v>
                </c:pt>
                <c:pt idx="3835">
                  <c:v>44833.400501655095</c:v>
                </c:pt>
                <c:pt idx="3836">
                  <c:v>44833.400505266203</c:v>
                </c:pt>
                <c:pt idx="3837">
                  <c:v>44833.400508854167</c:v>
                </c:pt>
                <c:pt idx="3838">
                  <c:v>44833.40051240741</c:v>
                </c:pt>
                <c:pt idx="3839">
                  <c:v>44833.400515983798</c:v>
                </c:pt>
                <c:pt idx="3840">
                  <c:v>44833.400519560186</c:v>
                </c:pt>
                <c:pt idx="3841">
                  <c:v>44833.400523113429</c:v>
                </c:pt>
                <c:pt idx="3842">
                  <c:v>44833.400526701385</c:v>
                </c:pt>
                <c:pt idx="3843">
                  <c:v>44833.40053027778</c:v>
                </c:pt>
                <c:pt idx="3844">
                  <c:v>44833.400533865744</c:v>
                </c:pt>
                <c:pt idx="3845">
                  <c:v>44833.400537430556</c:v>
                </c:pt>
                <c:pt idx="3846">
                  <c:v>44833.400541006944</c:v>
                </c:pt>
                <c:pt idx="3847">
                  <c:v>44833.400544548611</c:v>
                </c:pt>
                <c:pt idx="3848">
                  <c:v>44833.400548032405</c:v>
                </c:pt>
                <c:pt idx="3849">
                  <c:v>44833.400551585648</c:v>
                </c:pt>
                <c:pt idx="3850">
                  <c:v>44833.400555162036</c:v>
                </c:pt>
                <c:pt idx="3851">
                  <c:v>44833.400558726855</c:v>
                </c:pt>
                <c:pt idx="3852">
                  <c:v>44833.400562303243</c:v>
                </c:pt>
                <c:pt idx="3853">
                  <c:v>44833.400565891206</c:v>
                </c:pt>
                <c:pt idx="3854">
                  <c:v>44833.400569467594</c:v>
                </c:pt>
                <c:pt idx="3855">
                  <c:v>44833.400573055558</c:v>
                </c:pt>
                <c:pt idx="3856">
                  <c:v>44833.40057662037</c:v>
                </c:pt>
                <c:pt idx="3857">
                  <c:v>44833.40058021991</c:v>
                </c:pt>
                <c:pt idx="3858">
                  <c:v>44833.400583819443</c:v>
                </c:pt>
                <c:pt idx="3859">
                  <c:v>44833.400587349533</c:v>
                </c:pt>
                <c:pt idx="3860">
                  <c:v>44833.400590960649</c:v>
                </c:pt>
                <c:pt idx="3861">
                  <c:v>44833.400594537037</c:v>
                </c:pt>
                <c:pt idx="3862">
                  <c:v>44833.400598101849</c:v>
                </c:pt>
                <c:pt idx="3863">
                  <c:v>44833.400601689813</c:v>
                </c:pt>
                <c:pt idx="3864">
                  <c:v>44833.400605266201</c:v>
                </c:pt>
                <c:pt idx="3865">
                  <c:v>44833.400608854165</c:v>
                </c:pt>
                <c:pt idx="3866">
                  <c:v>44833.400612476849</c:v>
                </c:pt>
                <c:pt idx="3867">
                  <c:v>44833.400616076389</c:v>
                </c:pt>
                <c:pt idx="3868">
                  <c:v>44833.400619641201</c:v>
                </c:pt>
                <c:pt idx="3869">
                  <c:v>44833.400623217596</c:v>
                </c:pt>
                <c:pt idx="3870">
                  <c:v>44833.400626793984</c:v>
                </c:pt>
                <c:pt idx="3871">
                  <c:v>44833.400630393517</c:v>
                </c:pt>
                <c:pt idx="3872">
                  <c:v>44833.400633958336</c:v>
                </c:pt>
                <c:pt idx="3873">
                  <c:v>44833.400637557868</c:v>
                </c:pt>
                <c:pt idx="3874">
                  <c:v>44833.400641087967</c:v>
                </c:pt>
                <c:pt idx="3875">
                  <c:v>44833.400644710651</c:v>
                </c:pt>
                <c:pt idx="3876">
                  <c:v>44833.400648298608</c:v>
                </c:pt>
                <c:pt idx="3877">
                  <c:v>44833.400651898148</c:v>
                </c:pt>
                <c:pt idx="3878">
                  <c:v>44833.400655474536</c:v>
                </c:pt>
                <c:pt idx="3879">
                  <c:v>44833.400659050923</c:v>
                </c:pt>
                <c:pt idx="3880">
                  <c:v>44833.400662650463</c:v>
                </c:pt>
                <c:pt idx="3881">
                  <c:v>44833.400666203706</c:v>
                </c:pt>
                <c:pt idx="3882">
                  <c:v>44833.400669803239</c:v>
                </c:pt>
                <c:pt idx="3883">
                  <c:v>44833.400673379627</c:v>
                </c:pt>
                <c:pt idx="3884">
                  <c:v>44833.400676956022</c:v>
                </c:pt>
                <c:pt idx="3885">
                  <c:v>44833.40068053241</c:v>
                </c:pt>
                <c:pt idx="3886">
                  <c:v>44833.400684108798</c:v>
                </c:pt>
                <c:pt idx="3887">
                  <c:v>44833.400687719906</c:v>
                </c:pt>
                <c:pt idx="3888">
                  <c:v>44833.400691215276</c:v>
                </c:pt>
                <c:pt idx="3889">
                  <c:v>44833.400694791664</c:v>
                </c:pt>
                <c:pt idx="3890">
                  <c:v>44833.400698368052</c:v>
                </c:pt>
                <c:pt idx="3891">
                  <c:v>44833.400701944447</c:v>
                </c:pt>
                <c:pt idx="3892">
                  <c:v>44833.400705428241</c:v>
                </c:pt>
                <c:pt idx="3893">
                  <c:v>44833.400709016205</c:v>
                </c:pt>
                <c:pt idx="3894">
                  <c:v>44833.400712592593</c:v>
                </c:pt>
                <c:pt idx="3895">
                  <c:v>44833.400716203701</c:v>
                </c:pt>
                <c:pt idx="3896">
                  <c:v>44833.400719791665</c:v>
                </c:pt>
                <c:pt idx="3897">
                  <c:v>44833.400723344908</c:v>
                </c:pt>
                <c:pt idx="3898">
                  <c:v>44833.400726932872</c:v>
                </c:pt>
                <c:pt idx="3899">
                  <c:v>44833.400730497684</c:v>
                </c:pt>
                <c:pt idx="3900">
                  <c:v>44833.400734062503</c:v>
                </c:pt>
                <c:pt idx="3901">
                  <c:v>44833.400737673612</c:v>
                </c:pt>
                <c:pt idx="3902">
                  <c:v>44833.400741238424</c:v>
                </c:pt>
                <c:pt idx="3903">
                  <c:v>44833.400744814811</c:v>
                </c:pt>
                <c:pt idx="3904">
                  <c:v>44833.400748391206</c:v>
                </c:pt>
                <c:pt idx="3905">
                  <c:v>44833.400751956018</c:v>
                </c:pt>
                <c:pt idx="3906">
                  <c:v>44833.400755555558</c:v>
                </c:pt>
                <c:pt idx="3907">
                  <c:v>44833.400759143522</c:v>
                </c:pt>
                <c:pt idx="3908">
                  <c:v>44833.400762731479</c:v>
                </c:pt>
                <c:pt idx="3909">
                  <c:v>44833.40076621528</c:v>
                </c:pt>
                <c:pt idx="3910">
                  <c:v>44833.400769780092</c:v>
                </c:pt>
                <c:pt idx="3911">
                  <c:v>44833.400773368056</c:v>
                </c:pt>
                <c:pt idx="3912">
                  <c:v>44833.400776956019</c:v>
                </c:pt>
                <c:pt idx="3913">
                  <c:v>44833.400780555552</c:v>
                </c:pt>
                <c:pt idx="3914">
                  <c:v>44833.400784143516</c:v>
                </c:pt>
                <c:pt idx="3915">
                  <c:v>44833.400787627317</c:v>
                </c:pt>
                <c:pt idx="3916">
                  <c:v>44833.400791215281</c:v>
                </c:pt>
                <c:pt idx="3917">
                  <c:v>44833.40079482639</c:v>
                </c:pt>
                <c:pt idx="3918">
                  <c:v>44833.400798414354</c:v>
                </c:pt>
                <c:pt idx="3919">
                  <c:v>44833.400801979165</c:v>
                </c:pt>
                <c:pt idx="3920">
                  <c:v>44833.400805532408</c:v>
                </c:pt>
                <c:pt idx="3921">
                  <c:v>44833.400809120372</c:v>
                </c:pt>
                <c:pt idx="3922">
                  <c:v>44833.400812719905</c:v>
                </c:pt>
                <c:pt idx="3923">
                  <c:v>44833.400816307869</c:v>
                </c:pt>
                <c:pt idx="3924">
                  <c:v>44833.400819872688</c:v>
                </c:pt>
                <c:pt idx="3925">
                  <c:v>44833.400823483797</c:v>
                </c:pt>
                <c:pt idx="3926">
                  <c:v>44833.40082707176</c:v>
                </c:pt>
                <c:pt idx="3927">
                  <c:v>44833.400830636572</c:v>
                </c:pt>
                <c:pt idx="3928">
                  <c:v>44833.400834236112</c:v>
                </c:pt>
                <c:pt idx="3929">
                  <c:v>44833.400837824076</c:v>
                </c:pt>
                <c:pt idx="3930">
                  <c:v>44833.400841423609</c:v>
                </c:pt>
                <c:pt idx="3931">
                  <c:v>44833.40084490741</c:v>
                </c:pt>
                <c:pt idx="3932">
                  <c:v>44833.400848472222</c:v>
                </c:pt>
                <c:pt idx="3933">
                  <c:v>44833.400852060186</c:v>
                </c:pt>
                <c:pt idx="3934">
                  <c:v>44833.400855648149</c:v>
                </c:pt>
                <c:pt idx="3935">
                  <c:v>44833.400859247682</c:v>
                </c:pt>
                <c:pt idx="3936">
                  <c:v>44833.400862858798</c:v>
                </c:pt>
                <c:pt idx="3937">
                  <c:v>44833.400866458331</c:v>
                </c:pt>
                <c:pt idx="3938">
                  <c:v>44833.400870034726</c:v>
                </c:pt>
                <c:pt idx="3939">
                  <c:v>44833.400873622682</c:v>
                </c:pt>
                <c:pt idx="3940">
                  <c:v>44833.400877187501</c:v>
                </c:pt>
                <c:pt idx="3941">
                  <c:v>44833.400880671295</c:v>
                </c:pt>
                <c:pt idx="3942">
                  <c:v>44833.400884236115</c:v>
                </c:pt>
                <c:pt idx="3943">
                  <c:v>44833.400887812502</c:v>
                </c:pt>
                <c:pt idx="3944">
                  <c:v>44833.400891365738</c:v>
                </c:pt>
                <c:pt idx="3945">
                  <c:v>44833.400894942133</c:v>
                </c:pt>
                <c:pt idx="3946">
                  <c:v>44833.40089853009</c:v>
                </c:pt>
                <c:pt idx="3947">
                  <c:v>44833.400902141206</c:v>
                </c:pt>
                <c:pt idx="3948">
                  <c:v>44833.400905706018</c:v>
                </c:pt>
                <c:pt idx="3949">
                  <c:v>44833.400909189812</c:v>
                </c:pt>
                <c:pt idx="3950">
                  <c:v>44833.400912766207</c:v>
                </c:pt>
                <c:pt idx="3951">
                  <c:v>44833.400916331018</c:v>
                </c:pt>
                <c:pt idx="3952">
                  <c:v>44833.400919918982</c:v>
                </c:pt>
                <c:pt idx="3953">
                  <c:v>44833.400923483794</c:v>
                </c:pt>
                <c:pt idx="3954">
                  <c:v>44833.400927048613</c:v>
                </c:pt>
                <c:pt idx="3955">
                  <c:v>44833.400930625001</c:v>
                </c:pt>
                <c:pt idx="3956">
                  <c:v>44833.400934212965</c:v>
                </c:pt>
                <c:pt idx="3957">
                  <c:v>44833.400937789353</c:v>
                </c:pt>
                <c:pt idx="3958">
                  <c:v>44833.40094136574</c:v>
                </c:pt>
                <c:pt idx="3959">
                  <c:v>44833.400944988425</c:v>
                </c:pt>
                <c:pt idx="3960">
                  <c:v>44833.400948576389</c:v>
                </c:pt>
                <c:pt idx="3961">
                  <c:v>44833.400952141201</c:v>
                </c:pt>
                <c:pt idx="3962">
                  <c:v>44833.400955740741</c:v>
                </c:pt>
                <c:pt idx="3963">
                  <c:v>44833.400959305553</c:v>
                </c:pt>
                <c:pt idx="3964">
                  <c:v>44833.400962928237</c:v>
                </c:pt>
                <c:pt idx="3965">
                  <c:v>44833.400966527777</c:v>
                </c:pt>
                <c:pt idx="3966">
                  <c:v>44833.400970115741</c:v>
                </c:pt>
                <c:pt idx="3967">
                  <c:v>44833.400973692129</c:v>
                </c:pt>
                <c:pt idx="3968">
                  <c:v>44833.400977303238</c:v>
                </c:pt>
                <c:pt idx="3969">
                  <c:v>44833.400980902778</c:v>
                </c:pt>
                <c:pt idx="3970">
                  <c:v>44833.400984456021</c:v>
                </c:pt>
                <c:pt idx="3971">
                  <c:v>44833.400987939815</c:v>
                </c:pt>
                <c:pt idx="3972">
                  <c:v>44833.400991527778</c:v>
                </c:pt>
                <c:pt idx="3973">
                  <c:v>44833.400995150463</c:v>
                </c:pt>
                <c:pt idx="3974">
                  <c:v>44833.400998738427</c:v>
                </c:pt>
                <c:pt idx="3975">
                  <c:v>44833.401002303239</c:v>
                </c:pt>
                <c:pt idx="3976">
                  <c:v>44833.401005891203</c:v>
                </c:pt>
                <c:pt idx="3977">
                  <c:v>44833.40100946759</c:v>
                </c:pt>
                <c:pt idx="3978">
                  <c:v>44833.401012951392</c:v>
                </c:pt>
                <c:pt idx="3979">
                  <c:v>44833.40101652778</c:v>
                </c:pt>
                <c:pt idx="3980">
                  <c:v>44833.401020127312</c:v>
                </c:pt>
                <c:pt idx="3981">
                  <c:v>44833.401023715276</c:v>
                </c:pt>
                <c:pt idx="3982">
                  <c:v>44833.401027245367</c:v>
                </c:pt>
                <c:pt idx="3983">
                  <c:v>44833.401030856483</c:v>
                </c:pt>
                <c:pt idx="3984">
                  <c:v>44833.401034444447</c:v>
                </c:pt>
                <c:pt idx="3985">
                  <c:v>44833.401038020835</c:v>
                </c:pt>
                <c:pt idx="3986">
                  <c:v>44833.401041585646</c:v>
                </c:pt>
                <c:pt idx="3987">
                  <c:v>44833.40104517361</c:v>
                </c:pt>
                <c:pt idx="3988">
                  <c:v>44833.401048738429</c:v>
                </c:pt>
                <c:pt idx="3989">
                  <c:v>44833.401052303241</c:v>
                </c:pt>
                <c:pt idx="3990">
                  <c:v>44833.401055925926</c:v>
                </c:pt>
                <c:pt idx="3991">
                  <c:v>44833.401059502314</c:v>
                </c:pt>
                <c:pt idx="3992">
                  <c:v>44833.401063090278</c:v>
                </c:pt>
                <c:pt idx="3993">
                  <c:v>44833.401066678241</c:v>
                </c:pt>
                <c:pt idx="3994">
                  <c:v>44833.401070254629</c:v>
                </c:pt>
                <c:pt idx="3995">
                  <c:v>44833.401073819441</c:v>
                </c:pt>
                <c:pt idx="3996">
                  <c:v>44833.40107738426</c:v>
                </c:pt>
                <c:pt idx="3997">
                  <c:v>44833.401080972224</c:v>
                </c:pt>
                <c:pt idx="3998">
                  <c:v>44833.401084606485</c:v>
                </c:pt>
                <c:pt idx="3999">
                  <c:v>44833.401088171297</c:v>
                </c:pt>
                <c:pt idx="4000">
                  <c:v>44833.40109172454</c:v>
                </c:pt>
                <c:pt idx="4001">
                  <c:v>44833.401095300927</c:v>
                </c:pt>
                <c:pt idx="4002">
                  <c:v>44833.401098831018</c:v>
                </c:pt>
                <c:pt idx="4003">
                  <c:v>44833.401102442127</c:v>
                </c:pt>
                <c:pt idx="4004">
                  <c:v>44833.401106018522</c:v>
                </c:pt>
                <c:pt idx="4005">
                  <c:v>44833.40110959491</c:v>
                </c:pt>
                <c:pt idx="4006">
                  <c:v>44833.401113182874</c:v>
                </c:pt>
                <c:pt idx="4007">
                  <c:v>44833.401116759262</c:v>
                </c:pt>
                <c:pt idx="4008">
                  <c:v>44833.401120335649</c:v>
                </c:pt>
                <c:pt idx="4009">
                  <c:v>44833.401123877316</c:v>
                </c:pt>
                <c:pt idx="4010">
                  <c:v>44833.40112746528</c:v>
                </c:pt>
                <c:pt idx="4011">
                  <c:v>44833.401131030092</c:v>
                </c:pt>
                <c:pt idx="4012">
                  <c:v>44833.40113460648</c:v>
                </c:pt>
                <c:pt idx="4013">
                  <c:v>44833.401138194444</c:v>
                </c:pt>
                <c:pt idx="4014">
                  <c:v>44833.401141817129</c:v>
                </c:pt>
                <c:pt idx="4015">
                  <c:v>44833.401145393516</c:v>
                </c:pt>
                <c:pt idx="4016">
                  <c:v>44833.401148877318</c:v>
                </c:pt>
                <c:pt idx="4017">
                  <c:v>44833.401152361112</c:v>
                </c:pt>
                <c:pt idx="4018">
                  <c:v>44833.401155937499</c:v>
                </c:pt>
                <c:pt idx="4019">
                  <c:v>44833.401159513887</c:v>
                </c:pt>
                <c:pt idx="4020">
                  <c:v>44833.40116306713</c:v>
                </c:pt>
                <c:pt idx="4021">
                  <c:v>44833.40116666667</c:v>
                </c:pt>
                <c:pt idx="4022">
                  <c:v>44833.401170231482</c:v>
                </c:pt>
                <c:pt idx="4023">
                  <c:v>44833.401173831022</c:v>
                </c:pt>
                <c:pt idx="4024">
                  <c:v>44833.401177384258</c:v>
                </c:pt>
                <c:pt idx="4025">
                  <c:v>44833.401180995374</c:v>
                </c:pt>
                <c:pt idx="4026">
                  <c:v>44833.401184560185</c:v>
                </c:pt>
                <c:pt idx="4027">
                  <c:v>44833.401188136573</c:v>
                </c:pt>
                <c:pt idx="4028">
                  <c:v>44833.401191724537</c:v>
                </c:pt>
                <c:pt idx="4029">
                  <c:v>44833.401195289349</c:v>
                </c:pt>
                <c:pt idx="4030">
                  <c:v>44833.401198854168</c:v>
                </c:pt>
                <c:pt idx="4031">
                  <c:v>44833.401202337962</c:v>
                </c:pt>
                <c:pt idx="4032">
                  <c:v>44833.401205902781</c:v>
                </c:pt>
                <c:pt idx="4033">
                  <c:v>44833.401209386575</c:v>
                </c:pt>
                <c:pt idx="4034">
                  <c:v>44833.401212939818</c:v>
                </c:pt>
                <c:pt idx="4035">
                  <c:v>44833.401216527775</c:v>
                </c:pt>
                <c:pt idx="4036">
                  <c:v>44833.401220069441</c:v>
                </c:pt>
                <c:pt idx="4037">
                  <c:v>44833.401223553243</c:v>
                </c:pt>
                <c:pt idx="4038">
                  <c:v>44833.401227129631</c:v>
                </c:pt>
                <c:pt idx="4039">
                  <c:v>44833.401230613425</c:v>
                </c:pt>
                <c:pt idx="4040">
                  <c:v>44833.401234178244</c:v>
                </c:pt>
                <c:pt idx="4041">
                  <c:v>44833.401237754631</c:v>
                </c:pt>
                <c:pt idx="4042">
                  <c:v>44833.401241342595</c:v>
                </c:pt>
                <c:pt idx="4043">
                  <c:v>44833.401244930559</c:v>
                </c:pt>
                <c:pt idx="4044">
                  <c:v>44833.401248553244</c:v>
                </c:pt>
                <c:pt idx="4045">
                  <c:v>44833.401252129632</c:v>
                </c:pt>
                <c:pt idx="4046">
                  <c:v>44833.401255682867</c:v>
                </c:pt>
                <c:pt idx="4047">
                  <c:v>44833.401259270831</c:v>
                </c:pt>
                <c:pt idx="4048">
                  <c:v>44833.401262858795</c:v>
                </c:pt>
                <c:pt idx="4049">
                  <c:v>44833.401266435183</c:v>
                </c:pt>
                <c:pt idx="4050">
                  <c:v>44833.401270046299</c:v>
                </c:pt>
                <c:pt idx="4051">
                  <c:v>44833.401273530093</c:v>
                </c:pt>
                <c:pt idx="4052">
                  <c:v>44833.401277118057</c:v>
                </c:pt>
                <c:pt idx="4053">
                  <c:v>44833.401280682869</c:v>
                </c:pt>
                <c:pt idx="4054">
                  <c:v>44833.401284282409</c:v>
                </c:pt>
                <c:pt idx="4055">
                  <c:v>44833.401287835652</c:v>
                </c:pt>
                <c:pt idx="4056">
                  <c:v>44833.401291469905</c:v>
                </c:pt>
                <c:pt idx="4057">
                  <c:v>44833.401295069445</c:v>
                </c:pt>
                <c:pt idx="4058">
                  <c:v>44833.401298645833</c:v>
                </c:pt>
                <c:pt idx="4059">
                  <c:v>44833.401302129627</c:v>
                </c:pt>
                <c:pt idx="4060">
                  <c:v>44833.401305706022</c:v>
                </c:pt>
                <c:pt idx="4061">
                  <c:v>44833.401309293979</c:v>
                </c:pt>
                <c:pt idx="4062">
                  <c:v>44833.401312893518</c:v>
                </c:pt>
                <c:pt idx="4063">
                  <c:v>44833.40131645833</c:v>
                </c:pt>
                <c:pt idx="4064">
                  <c:v>44833.401320034725</c:v>
                </c:pt>
                <c:pt idx="4065">
                  <c:v>44833.401323622682</c:v>
                </c:pt>
                <c:pt idx="4066">
                  <c:v>44833.401327210646</c:v>
                </c:pt>
                <c:pt idx="4067">
                  <c:v>44833.401330787034</c:v>
                </c:pt>
                <c:pt idx="4068">
                  <c:v>44833.40133439815</c:v>
                </c:pt>
                <c:pt idx="4069">
                  <c:v>44833.401337962961</c:v>
                </c:pt>
                <c:pt idx="4070">
                  <c:v>44833.401341550925</c:v>
                </c:pt>
                <c:pt idx="4071">
                  <c:v>44833.401345127313</c:v>
                </c:pt>
                <c:pt idx="4072">
                  <c:v>44833.401348680556</c:v>
                </c:pt>
                <c:pt idx="4073">
                  <c:v>44833.40135226852</c:v>
                </c:pt>
                <c:pt idx="4074">
                  <c:v>44833.401355844908</c:v>
                </c:pt>
                <c:pt idx="4075">
                  <c:v>44833.401359432872</c:v>
                </c:pt>
                <c:pt idx="4076">
                  <c:v>44833.40136300926</c:v>
                </c:pt>
                <c:pt idx="4077">
                  <c:v>44833.40136664352</c:v>
                </c:pt>
                <c:pt idx="4078">
                  <c:v>44833.401370219908</c:v>
                </c:pt>
                <c:pt idx="4079">
                  <c:v>44833.401373807872</c:v>
                </c:pt>
                <c:pt idx="4080">
                  <c:v>44833.401377372684</c:v>
                </c:pt>
                <c:pt idx="4081">
                  <c:v>44833.401380960648</c:v>
                </c:pt>
                <c:pt idx="4082">
                  <c:v>44833.401384525459</c:v>
                </c:pt>
                <c:pt idx="4083">
                  <c:v>44833.401388113423</c:v>
                </c:pt>
                <c:pt idx="4084">
                  <c:v>44833.401391724539</c:v>
                </c:pt>
                <c:pt idx="4085">
                  <c:v>44833.401395324072</c:v>
                </c:pt>
                <c:pt idx="4086">
                  <c:v>44833.401398888891</c:v>
                </c:pt>
                <c:pt idx="4087">
                  <c:v>44833.401402453703</c:v>
                </c:pt>
                <c:pt idx="4088">
                  <c:v>44833.401406030091</c:v>
                </c:pt>
                <c:pt idx="4089">
                  <c:v>44833.401409606478</c:v>
                </c:pt>
                <c:pt idx="4090">
                  <c:v>44833.40141309028</c:v>
                </c:pt>
                <c:pt idx="4091">
                  <c:v>44833.401416666668</c:v>
                </c:pt>
                <c:pt idx="4092">
                  <c:v>44833.401420289352</c:v>
                </c:pt>
                <c:pt idx="4093">
                  <c:v>44833.401423854164</c:v>
                </c:pt>
                <c:pt idx="4094">
                  <c:v>44833.401427442128</c:v>
                </c:pt>
                <c:pt idx="4095">
                  <c:v>44833.401431018516</c:v>
                </c:pt>
                <c:pt idx="4096">
                  <c:v>44833.401434594911</c:v>
                </c:pt>
                <c:pt idx="4097">
                  <c:v>44833.401438217596</c:v>
                </c:pt>
                <c:pt idx="4098">
                  <c:v>44833.401441805552</c:v>
                </c:pt>
                <c:pt idx="4099">
                  <c:v>44833.401445370371</c:v>
                </c:pt>
                <c:pt idx="4100">
                  <c:v>44833.401448946759</c:v>
                </c:pt>
                <c:pt idx="4101">
                  <c:v>44833.401452534723</c:v>
                </c:pt>
                <c:pt idx="4102">
                  <c:v>44833.401456122687</c:v>
                </c:pt>
                <c:pt idx="4103">
                  <c:v>44833.401459687499</c:v>
                </c:pt>
                <c:pt idx="4104">
                  <c:v>44833.4014631713</c:v>
                </c:pt>
                <c:pt idx="4105">
                  <c:v>44833.401466736112</c:v>
                </c:pt>
                <c:pt idx="4106">
                  <c:v>44833.401470312499</c:v>
                </c:pt>
                <c:pt idx="4107">
                  <c:v>44833.401473912039</c:v>
                </c:pt>
                <c:pt idx="4108">
                  <c:v>44833.401477500003</c:v>
                </c:pt>
                <c:pt idx="4109">
                  <c:v>44833.401481076391</c:v>
                </c:pt>
                <c:pt idx="4110">
                  <c:v>44833.401484629627</c:v>
                </c:pt>
                <c:pt idx="4111">
                  <c:v>44833.401488217591</c:v>
                </c:pt>
                <c:pt idx="4112">
                  <c:v>44833.401491759258</c:v>
                </c:pt>
                <c:pt idx="4113">
                  <c:v>44833.401495358798</c:v>
                </c:pt>
                <c:pt idx="4114">
                  <c:v>44833.401498935185</c:v>
                </c:pt>
                <c:pt idx="4115">
                  <c:v>44833.401502511573</c:v>
                </c:pt>
                <c:pt idx="4116">
                  <c:v>44833.401505995367</c:v>
                </c:pt>
                <c:pt idx="4117">
                  <c:v>44833.401509560186</c:v>
                </c:pt>
                <c:pt idx="4118">
                  <c:v>44833.401513136574</c:v>
                </c:pt>
                <c:pt idx="4119">
                  <c:v>44833.401516712962</c:v>
                </c:pt>
                <c:pt idx="4120">
                  <c:v>44833.401520196756</c:v>
                </c:pt>
                <c:pt idx="4121">
                  <c:v>44833.401523773151</c:v>
                </c:pt>
                <c:pt idx="4122">
                  <c:v>44833.401527337963</c:v>
                </c:pt>
                <c:pt idx="4123">
                  <c:v>44833.401530914351</c:v>
                </c:pt>
                <c:pt idx="4124">
                  <c:v>44833.401534513891</c:v>
                </c:pt>
                <c:pt idx="4125">
                  <c:v>44833.401538090278</c:v>
                </c:pt>
                <c:pt idx="4126">
                  <c:v>44833.401541689818</c:v>
                </c:pt>
                <c:pt idx="4127">
                  <c:v>44833.401545266206</c:v>
                </c:pt>
                <c:pt idx="4128">
                  <c:v>44833.401548831018</c:v>
                </c:pt>
                <c:pt idx="4129">
                  <c:v>44833.401552418982</c:v>
                </c:pt>
                <c:pt idx="4130">
                  <c:v>44833.40155599537</c:v>
                </c:pt>
                <c:pt idx="4131">
                  <c:v>44833.401559548613</c:v>
                </c:pt>
                <c:pt idx="4132">
                  <c:v>44833.401563032407</c:v>
                </c:pt>
                <c:pt idx="4133">
                  <c:v>44833.401566608794</c:v>
                </c:pt>
                <c:pt idx="4134">
                  <c:v>44833.401570173613</c:v>
                </c:pt>
                <c:pt idx="4135">
                  <c:v>44833.401573738425</c:v>
                </c:pt>
                <c:pt idx="4136">
                  <c:v>44833.40157736111</c:v>
                </c:pt>
                <c:pt idx="4137">
                  <c:v>44833.401580949074</c:v>
                </c:pt>
                <c:pt idx="4138">
                  <c:v>44833.401584537038</c:v>
                </c:pt>
                <c:pt idx="4139">
                  <c:v>44833.401588101849</c:v>
                </c:pt>
                <c:pt idx="4140">
                  <c:v>44833.401591666669</c:v>
                </c:pt>
                <c:pt idx="4141">
                  <c:v>44833.401595254632</c:v>
                </c:pt>
                <c:pt idx="4142">
                  <c:v>44833.40159883102</c:v>
                </c:pt>
                <c:pt idx="4143">
                  <c:v>44833.401602442129</c:v>
                </c:pt>
                <c:pt idx="4144">
                  <c:v>44833.401606030093</c:v>
                </c:pt>
                <c:pt idx="4145">
                  <c:v>44833.40160957176</c:v>
                </c:pt>
                <c:pt idx="4146">
                  <c:v>44833.401613159724</c:v>
                </c:pt>
                <c:pt idx="4147">
                  <c:v>44833.401616736111</c:v>
                </c:pt>
                <c:pt idx="4148">
                  <c:v>44833.401620312499</c:v>
                </c:pt>
                <c:pt idx="4149">
                  <c:v>44833.401623877318</c:v>
                </c:pt>
                <c:pt idx="4150">
                  <c:v>44833.401627476851</c:v>
                </c:pt>
                <c:pt idx="4151">
                  <c:v>44833.401631030094</c:v>
                </c:pt>
                <c:pt idx="4152">
                  <c:v>44833.401634513888</c:v>
                </c:pt>
                <c:pt idx="4153">
                  <c:v>44833.401638067131</c:v>
                </c:pt>
                <c:pt idx="4154">
                  <c:v>44833.401641643519</c:v>
                </c:pt>
                <c:pt idx="4155">
                  <c:v>44833.401645196762</c:v>
                </c:pt>
                <c:pt idx="4156">
                  <c:v>44833.401648796294</c:v>
                </c:pt>
                <c:pt idx="4157">
                  <c:v>44833.401652372682</c:v>
                </c:pt>
                <c:pt idx="4158">
                  <c:v>44833.401655972222</c:v>
                </c:pt>
                <c:pt idx="4159">
                  <c:v>44833.401659513889</c:v>
                </c:pt>
                <c:pt idx="4160">
                  <c:v>44833.401663078701</c:v>
                </c:pt>
                <c:pt idx="4161">
                  <c:v>44833.40166664352</c:v>
                </c:pt>
                <c:pt idx="4162">
                  <c:v>44833.401670208332</c:v>
                </c:pt>
                <c:pt idx="4163">
                  <c:v>44833.40167378472</c:v>
                </c:pt>
                <c:pt idx="4164">
                  <c:v>44833.401677361115</c:v>
                </c:pt>
                <c:pt idx="4165">
                  <c:v>44833.401680983799</c:v>
                </c:pt>
                <c:pt idx="4166">
                  <c:v>44833.401684571756</c:v>
                </c:pt>
                <c:pt idx="4167">
                  <c:v>44833.40168815972</c:v>
                </c:pt>
                <c:pt idx="4168">
                  <c:v>44833.401691747684</c:v>
                </c:pt>
                <c:pt idx="4169">
                  <c:v>44833.401695312503</c:v>
                </c:pt>
                <c:pt idx="4170">
                  <c:v>44833.401698888891</c:v>
                </c:pt>
                <c:pt idx="4171">
                  <c:v>44833.401702453702</c:v>
                </c:pt>
                <c:pt idx="4172">
                  <c:v>44833.40170603009</c:v>
                </c:pt>
                <c:pt idx="4173">
                  <c:v>44833.401709641206</c:v>
                </c:pt>
                <c:pt idx="4174">
                  <c:v>44833.401713194442</c:v>
                </c:pt>
                <c:pt idx="4175">
                  <c:v>44833.40171677083</c:v>
                </c:pt>
                <c:pt idx="4176">
                  <c:v>44833.401720381946</c:v>
                </c:pt>
                <c:pt idx="4177">
                  <c:v>44833.401723935189</c:v>
                </c:pt>
                <c:pt idx="4178">
                  <c:v>44833.401727511577</c:v>
                </c:pt>
                <c:pt idx="4179">
                  <c:v>44833.40173109954</c:v>
                </c:pt>
                <c:pt idx="4180">
                  <c:v>44833.401734664352</c:v>
                </c:pt>
                <c:pt idx="4181">
                  <c:v>44833.40173824074</c:v>
                </c:pt>
                <c:pt idx="4182">
                  <c:v>44833.401741805559</c:v>
                </c:pt>
                <c:pt idx="4183">
                  <c:v>44833.401745358795</c:v>
                </c:pt>
                <c:pt idx="4184">
                  <c:v>44833.401748946759</c:v>
                </c:pt>
                <c:pt idx="4185">
                  <c:v>44833.401752546299</c:v>
                </c:pt>
                <c:pt idx="4186">
                  <c:v>44833.401756168983</c:v>
                </c:pt>
                <c:pt idx="4187">
                  <c:v>44833.401759745371</c:v>
                </c:pt>
                <c:pt idx="4188">
                  <c:v>44833.401763321759</c:v>
                </c:pt>
                <c:pt idx="4189">
                  <c:v>44833.401766898147</c:v>
                </c:pt>
                <c:pt idx="4190">
                  <c:v>44833.401770474535</c:v>
                </c:pt>
                <c:pt idx="4191">
                  <c:v>44833.401774039354</c:v>
                </c:pt>
                <c:pt idx="4192">
                  <c:v>44833.401777638886</c:v>
                </c:pt>
                <c:pt idx="4193">
                  <c:v>44833.401781261571</c:v>
                </c:pt>
                <c:pt idx="4194">
                  <c:v>44833.401784837966</c:v>
                </c:pt>
                <c:pt idx="4195">
                  <c:v>44833.401788414354</c:v>
                </c:pt>
                <c:pt idx="4196">
                  <c:v>44833.401792002318</c:v>
                </c:pt>
                <c:pt idx="4197">
                  <c:v>44833.401795625003</c:v>
                </c:pt>
                <c:pt idx="4198">
                  <c:v>44833.401799189814</c:v>
                </c:pt>
                <c:pt idx="4199">
                  <c:v>44833.401802673608</c:v>
                </c:pt>
                <c:pt idx="4200">
                  <c:v>44833.401806261572</c:v>
                </c:pt>
                <c:pt idx="4201">
                  <c:v>44833.401809849536</c:v>
                </c:pt>
                <c:pt idx="4202">
                  <c:v>44833.401813425924</c:v>
                </c:pt>
                <c:pt idx="4203">
                  <c:v>44833.401816990743</c:v>
                </c:pt>
                <c:pt idx="4204">
                  <c:v>44833.401820567131</c:v>
                </c:pt>
                <c:pt idx="4205">
                  <c:v>44833.401824189816</c:v>
                </c:pt>
                <c:pt idx="4206">
                  <c:v>44833.401827766203</c:v>
                </c:pt>
                <c:pt idx="4207">
                  <c:v>44833.401831342591</c:v>
                </c:pt>
                <c:pt idx="4208">
                  <c:v>44833.401834826385</c:v>
                </c:pt>
                <c:pt idx="4209">
                  <c:v>44833.401838414349</c:v>
                </c:pt>
                <c:pt idx="4210">
                  <c:v>44833.401841967592</c:v>
                </c:pt>
                <c:pt idx="4211">
                  <c:v>44833.401845555556</c:v>
                </c:pt>
                <c:pt idx="4212">
                  <c:v>44833.401849155096</c:v>
                </c:pt>
                <c:pt idx="4213">
                  <c:v>44833.401852754629</c:v>
                </c:pt>
                <c:pt idx="4214">
                  <c:v>44833.401856342593</c:v>
                </c:pt>
                <c:pt idx="4215">
                  <c:v>44833.401859907404</c:v>
                </c:pt>
                <c:pt idx="4216">
                  <c:v>44833.401863483799</c:v>
                </c:pt>
                <c:pt idx="4217">
                  <c:v>44833.401867071756</c:v>
                </c:pt>
                <c:pt idx="4218">
                  <c:v>44833.401870694448</c:v>
                </c:pt>
                <c:pt idx="4219">
                  <c:v>44833.401874282405</c:v>
                </c:pt>
                <c:pt idx="4220">
                  <c:v>44833.401877847224</c:v>
                </c:pt>
                <c:pt idx="4221">
                  <c:v>44833.401881423611</c:v>
                </c:pt>
                <c:pt idx="4222">
                  <c:v>44833.401884999999</c:v>
                </c:pt>
                <c:pt idx="4223">
                  <c:v>44833.401888564818</c:v>
                </c:pt>
                <c:pt idx="4224">
                  <c:v>44833.401892141206</c:v>
                </c:pt>
                <c:pt idx="4225">
                  <c:v>44833.401895717594</c:v>
                </c:pt>
                <c:pt idx="4226">
                  <c:v>44833.401899282406</c:v>
                </c:pt>
                <c:pt idx="4227">
                  <c:v>44833.401902905091</c:v>
                </c:pt>
                <c:pt idx="4228">
                  <c:v>44833.401906493054</c:v>
                </c:pt>
                <c:pt idx="4229">
                  <c:v>44833.401910057873</c:v>
                </c:pt>
                <c:pt idx="4230">
                  <c:v>44833.401913657406</c:v>
                </c:pt>
                <c:pt idx="4231">
                  <c:v>44833.401917233794</c:v>
                </c:pt>
                <c:pt idx="4232">
                  <c:v>44833.401920810182</c:v>
                </c:pt>
                <c:pt idx="4233">
                  <c:v>44833.401924398146</c:v>
                </c:pt>
                <c:pt idx="4234">
                  <c:v>44833.401927997686</c:v>
                </c:pt>
                <c:pt idx="4235">
                  <c:v>44833.401931585649</c:v>
                </c:pt>
                <c:pt idx="4236">
                  <c:v>44833.401935162037</c:v>
                </c:pt>
                <c:pt idx="4237">
                  <c:v>44833.401938738425</c:v>
                </c:pt>
                <c:pt idx="4238">
                  <c:v>44833.401942303244</c:v>
                </c:pt>
                <c:pt idx="4239">
                  <c:v>44833.401945879632</c:v>
                </c:pt>
                <c:pt idx="4240">
                  <c:v>44833.40194945602</c:v>
                </c:pt>
                <c:pt idx="4241">
                  <c:v>44833.401953020832</c:v>
                </c:pt>
                <c:pt idx="4242">
                  <c:v>44833.401956574075</c:v>
                </c:pt>
                <c:pt idx="4243">
                  <c:v>44833.401960162038</c:v>
                </c:pt>
                <c:pt idx="4244">
                  <c:v>44833.401963761571</c:v>
                </c:pt>
                <c:pt idx="4245">
                  <c:v>44833.40196732639</c:v>
                </c:pt>
                <c:pt idx="4246">
                  <c:v>44833.401970937499</c:v>
                </c:pt>
                <c:pt idx="4247">
                  <c:v>44833.401974421293</c:v>
                </c:pt>
                <c:pt idx="4248">
                  <c:v>44833.401978009257</c:v>
                </c:pt>
                <c:pt idx="4249">
                  <c:v>44833.401981585645</c:v>
                </c:pt>
                <c:pt idx="4250">
                  <c:v>44833.401985173608</c:v>
                </c:pt>
                <c:pt idx="4251">
                  <c:v>44833.401988784724</c:v>
                </c:pt>
                <c:pt idx="4252">
                  <c:v>44833.401992372688</c:v>
                </c:pt>
                <c:pt idx="4253">
                  <c:v>44833.401995960645</c:v>
                </c:pt>
                <c:pt idx="4254">
                  <c:v>44833.401999548609</c:v>
                </c:pt>
                <c:pt idx="4255">
                  <c:v>44833.402003171293</c:v>
                </c:pt>
                <c:pt idx="4256">
                  <c:v>44833.402006770833</c:v>
                </c:pt>
                <c:pt idx="4257">
                  <c:v>44833.402010335645</c:v>
                </c:pt>
                <c:pt idx="4258">
                  <c:v>44833.402013923609</c:v>
                </c:pt>
                <c:pt idx="4259">
                  <c:v>44833.402017499997</c:v>
                </c:pt>
                <c:pt idx="4260">
                  <c:v>44833.402021111113</c:v>
                </c:pt>
                <c:pt idx="4261">
                  <c:v>44833.402024687501</c:v>
                </c:pt>
                <c:pt idx="4262">
                  <c:v>44833.402028263888</c:v>
                </c:pt>
                <c:pt idx="4263">
                  <c:v>44833.402031851852</c:v>
                </c:pt>
                <c:pt idx="4264">
                  <c:v>44833.402035451392</c:v>
                </c:pt>
                <c:pt idx="4265">
                  <c:v>44833.402039062501</c:v>
                </c:pt>
                <c:pt idx="4266">
                  <c:v>44833.402042662034</c:v>
                </c:pt>
                <c:pt idx="4267">
                  <c:v>44833.402046238429</c:v>
                </c:pt>
                <c:pt idx="4268">
                  <c:v>44833.402049722223</c:v>
                </c:pt>
                <c:pt idx="4269">
                  <c:v>44833.402053344907</c:v>
                </c:pt>
                <c:pt idx="4270">
                  <c:v>44833.402056921295</c:v>
                </c:pt>
                <c:pt idx="4271">
                  <c:v>44833.402060509259</c:v>
                </c:pt>
                <c:pt idx="4272">
                  <c:v>44833.402064097223</c:v>
                </c:pt>
                <c:pt idx="4273">
                  <c:v>44833.402067719908</c:v>
                </c:pt>
                <c:pt idx="4274">
                  <c:v>44833.402071296296</c:v>
                </c:pt>
                <c:pt idx="4275">
                  <c:v>44833.402074872683</c:v>
                </c:pt>
                <c:pt idx="4276">
                  <c:v>44833.402078460647</c:v>
                </c:pt>
                <c:pt idx="4277">
                  <c:v>44833.40208201389</c:v>
                </c:pt>
                <c:pt idx="4278">
                  <c:v>44833.402085601854</c:v>
                </c:pt>
                <c:pt idx="4279">
                  <c:v>44833.402089178242</c:v>
                </c:pt>
                <c:pt idx="4280">
                  <c:v>44833.402092777775</c:v>
                </c:pt>
                <c:pt idx="4281">
                  <c:v>44833.402096400459</c:v>
                </c:pt>
                <c:pt idx="4282">
                  <c:v>44833.402099965278</c:v>
                </c:pt>
                <c:pt idx="4283">
                  <c:v>44833.402103541666</c:v>
                </c:pt>
                <c:pt idx="4284">
                  <c:v>44833.40210702546</c:v>
                </c:pt>
                <c:pt idx="4285">
                  <c:v>44833.402110601855</c:v>
                </c:pt>
                <c:pt idx="4286">
                  <c:v>44833.402114155091</c:v>
                </c:pt>
                <c:pt idx="4287">
                  <c:v>44833.402117743055</c:v>
                </c:pt>
                <c:pt idx="4288">
                  <c:v>44833.402121354164</c:v>
                </c:pt>
                <c:pt idx="4289">
                  <c:v>44833.402124942128</c:v>
                </c:pt>
                <c:pt idx="4290">
                  <c:v>44833.402128541667</c:v>
                </c:pt>
                <c:pt idx="4291">
                  <c:v>44833.402132129631</c:v>
                </c:pt>
                <c:pt idx="4292">
                  <c:v>44833.40213574074</c:v>
                </c:pt>
                <c:pt idx="4293">
                  <c:v>44833.402139224534</c:v>
                </c:pt>
                <c:pt idx="4294">
                  <c:v>44833.402142800929</c:v>
                </c:pt>
                <c:pt idx="4295">
                  <c:v>44833.402146365741</c:v>
                </c:pt>
                <c:pt idx="4296">
                  <c:v>44833.402149942129</c:v>
                </c:pt>
                <c:pt idx="4297">
                  <c:v>44833.402153506948</c:v>
                </c:pt>
                <c:pt idx="4298">
                  <c:v>44833.40215707176</c:v>
                </c:pt>
                <c:pt idx="4299">
                  <c:v>44833.402160659723</c:v>
                </c:pt>
                <c:pt idx="4300">
                  <c:v>44833.402164224535</c:v>
                </c:pt>
                <c:pt idx="4301">
                  <c:v>44833.402167708336</c:v>
                </c:pt>
                <c:pt idx="4302">
                  <c:v>44833.402171296293</c:v>
                </c:pt>
                <c:pt idx="4303">
                  <c:v>44833.402174780094</c:v>
                </c:pt>
                <c:pt idx="4304">
                  <c:v>44833.402178391203</c:v>
                </c:pt>
                <c:pt idx="4305">
                  <c:v>44833.402181874997</c:v>
                </c:pt>
                <c:pt idx="4306">
                  <c:v>44833.402185451392</c:v>
                </c:pt>
                <c:pt idx="4307">
                  <c:v>44833.402189016204</c:v>
                </c:pt>
                <c:pt idx="4308">
                  <c:v>44833.402192592592</c:v>
                </c:pt>
                <c:pt idx="4309">
                  <c:v>44833.40219616898</c:v>
                </c:pt>
                <c:pt idx="4310">
                  <c:v>44833.402199733799</c:v>
                </c:pt>
                <c:pt idx="4311">
                  <c:v>44833.402203310186</c:v>
                </c:pt>
                <c:pt idx="4312">
                  <c:v>44833.402206886574</c:v>
                </c:pt>
                <c:pt idx="4313">
                  <c:v>44833.402210474538</c:v>
                </c:pt>
                <c:pt idx="4314">
                  <c:v>44833.402214097223</c:v>
                </c:pt>
                <c:pt idx="4315">
                  <c:v>44833.402217662035</c:v>
                </c:pt>
                <c:pt idx="4316">
                  <c:v>44833.402221145836</c:v>
                </c:pt>
                <c:pt idx="4317">
                  <c:v>44833.402224710648</c:v>
                </c:pt>
                <c:pt idx="4318">
                  <c:v>44833.402228287036</c:v>
                </c:pt>
                <c:pt idx="4319">
                  <c:v>44833.402231874999</c:v>
                </c:pt>
                <c:pt idx="4320">
                  <c:v>44833.402235462963</c:v>
                </c:pt>
                <c:pt idx="4321">
                  <c:v>44833.402239039351</c:v>
                </c:pt>
                <c:pt idx="4322">
                  <c:v>44833.402242662036</c:v>
                </c:pt>
                <c:pt idx="4323">
                  <c:v>44833.402246226855</c:v>
                </c:pt>
                <c:pt idx="4324">
                  <c:v>44833.402249814812</c:v>
                </c:pt>
                <c:pt idx="4325">
                  <c:v>44833.402253391207</c:v>
                </c:pt>
                <c:pt idx="4326">
                  <c:v>44833.402256944442</c:v>
                </c:pt>
                <c:pt idx="4327">
                  <c:v>44833.402260439812</c:v>
                </c:pt>
                <c:pt idx="4328">
                  <c:v>44833.402264027776</c:v>
                </c:pt>
                <c:pt idx="4329">
                  <c:v>44833.402267604164</c:v>
                </c:pt>
                <c:pt idx="4330">
                  <c:v>44833.402271168983</c:v>
                </c:pt>
                <c:pt idx="4331">
                  <c:v>44833.402274722219</c:v>
                </c:pt>
                <c:pt idx="4332">
                  <c:v>44833.402278287038</c:v>
                </c:pt>
                <c:pt idx="4333">
                  <c:v>44833.402281863426</c:v>
                </c:pt>
                <c:pt idx="4334">
                  <c:v>44833.402285428238</c:v>
                </c:pt>
                <c:pt idx="4335">
                  <c:v>44833.402289016201</c:v>
                </c:pt>
                <c:pt idx="4336">
                  <c:v>44833.402292627317</c:v>
                </c:pt>
                <c:pt idx="4337">
                  <c:v>44833.402296168984</c:v>
                </c:pt>
                <c:pt idx="4338">
                  <c:v>44833.402299756941</c:v>
                </c:pt>
                <c:pt idx="4339">
                  <c:v>44833.402303240742</c:v>
                </c:pt>
                <c:pt idx="4340">
                  <c:v>44833.402306805554</c:v>
                </c:pt>
                <c:pt idx="4341">
                  <c:v>44833.402310381942</c:v>
                </c:pt>
                <c:pt idx="4342">
                  <c:v>44833.402313935185</c:v>
                </c:pt>
                <c:pt idx="4343">
                  <c:v>44833.402317511573</c:v>
                </c:pt>
                <c:pt idx="4344">
                  <c:v>44833.402320995374</c:v>
                </c:pt>
                <c:pt idx="4345">
                  <c:v>44833.402324594907</c:v>
                </c:pt>
                <c:pt idx="4346">
                  <c:v>44833.402328171294</c:v>
                </c:pt>
                <c:pt idx="4347">
                  <c:v>44833.402331759258</c:v>
                </c:pt>
                <c:pt idx="4348">
                  <c:v>44833.402335335646</c:v>
                </c:pt>
                <c:pt idx="4349">
                  <c:v>44833.402338888889</c:v>
                </c:pt>
                <c:pt idx="4350">
                  <c:v>44833.402342476853</c:v>
                </c:pt>
                <c:pt idx="4351">
                  <c:v>44833.402346041665</c:v>
                </c:pt>
                <c:pt idx="4352">
                  <c:v>44833.402349629629</c:v>
                </c:pt>
                <c:pt idx="4353">
                  <c:v>44833.402353194448</c:v>
                </c:pt>
                <c:pt idx="4354">
                  <c:v>44833.402356747683</c:v>
                </c:pt>
                <c:pt idx="4355">
                  <c:v>44833.402360347223</c:v>
                </c:pt>
                <c:pt idx="4356">
                  <c:v>44833.402363935187</c:v>
                </c:pt>
                <c:pt idx="4357">
                  <c:v>44833.402367488423</c:v>
                </c:pt>
                <c:pt idx="4358">
                  <c:v>44833.402371087963</c:v>
                </c:pt>
                <c:pt idx="4359">
                  <c:v>44833.402374675927</c:v>
                </c:pt>
                <c:pt idx="4360">
                  <c:v>44833.402378275459</c:v>
                </c:pt>
                <c:pt idx="4361">
                  <c:v>44833.402381817126</c:v>
                </c:pt>
                <c:pt idx="4362">
                  <c:v>44833.402385393521</c:v>
                </c:pt>
                <c:pt idx="4363">
                  <c:v>44833.402388981478</c:v>
                </c:pt>
                <c:pt idx="4364">
                  <c:v>44833.402392546297</c:v>
                </c:pt>
                <c:pt idx="4365">
                  <c:v>44833.402396111109</c:v>
                </c:pt>
                <c:pt idx="4366">
                  <c:v>44833.402399687497</c:v>
                </c:pt>
                <c:pt idx="4367">
                  <c:v>44833.402403263892</c:v>
                </c:pt>
                <c:pt idx="4368">
                  <c:v>44833.402406863424</c:v>
                </c:pt>
                <c:pt idx="4369">
                  <c:v>44833.402410451388</c:v>
                </c:pt>
                <c:pt idx="4370">
                  <c:v>44833.402413981479</c:v>
                </c:pt>
                <c:pt idx="4371">
                  <c:v>44833.402417569443</c:v>
                </c:pt>
                <c:pt idx="4372">
                  <c:v>44833.402421168983</c:v>
                </c:pt>
                <c:pt idx="4373">
                  <c:v>44833.402424745371</c:v>
                </c:pt>
                <c:pt idx="4374">
                  <c:v>44833.40242835648</c:v>
                </c:pt>
                <c:pt idx="4375">
                  <c:v>44833.402431967595</c:v>
                </c:pt>
                <c:pt idx="4376">
                  <c:v>44833.402435567128</c:v>
                </c:pt>
                <c:pt idx="4377">
                  <c:v>44833.402439131947</c:v>
                </c:pt>
                <c:pt idx="4378">
                  <c:v>44833.40244273148</c:v>
                </c:pt>
                <c:pt idx="4379">
                  <c:v>44833.402446273147</c:v>
                </c:pt>
                <c:pt idx="4380">
                  <c:v>44833.402449861111</c:v>
                </c:pt>
                <c:pt idx="4381">
                  <c:v>44833.402453437498</c:v>
                </c:pt>
                <c:pt idx="4382">
                  <c:v>44833.402457025462</c:v>
                </c:pt>
                <c:pt idx="4383">
                  <c:v>44833.40246060185</c:v>
                </c:pt>
                <c:pt idx="4384">
                  <c:v>44833.40246420139</c:v>
                </c:pt>
                <c:pt idx="4385">
                  <c:v>44833.402467777778</c:v>
                </c:pt>
                <c:pt idx="4386">
                  <c:v>44833.402471354166</c:v>
                </c:pt>
                <c:pt idx="4387">
                  <c:v>44833.402474930554</c:v>
                </c:pt>
                <c:pt idx="4388">
                  <c:v>44833.402478518517</c:v>
                </c:pt>
                <c:pt idx="4389">
                  <c:v>44833.402482094905</c:v>
                </c:pt>
                <c:pt idx="4390">
                  <c:v>44833.402485706021</c:v>
                </c:pt>
                <c:pt idx="4391">
                  <c:v>44833.402489282409</c:v>
                </c:pt>
                <c:pt idx="4392">
                  <c:v>44833.402492858797</c:v>
                </c:pt>
                <c:pt idx="4393">
                  <c:v>44833.402496423609</c:v>
                </c:pt>
                <c:pt idx="4394">
                  <c:v>44833.402499999997</c:v>
                </c:pt>
                <c:pt idx="4395">
                  <c:v>44833.40250358796</c:v>
                </c:pt>
                <c:pt idx="4396">
                  <c:v>44833.402507175924</c:v>
                </c:pt>
                <c:pt idx="4397">
                  <c:v>44833.40251078704</c:v>
                </c:pt>
                <c:pt idx="4398">
                  <c:v>44833.402514351852</c:v>
                </c:pt>
                <c:pt idx="4399">
                  <c:v>44833.402517939816</c:v>
                </c:pt>
                <c:pt idx="4400">
                  <c:v>44833.40252152778</c:v>
                </c:pt>
                <c:pt idx="4401">
                  <c:v>44833.402525092592</c:v>
                </c:pt>
                <c:pt idx="4402">
                  <c:v>44833.402528680555</c:v>
                </c:pt>
                <c:pt idx="4403">
                  <c:v>44833.402532245367</c:v>
                </c:pt>
                <c:pt idx="4404">
                  <c:v>44833.402535821762</c:v>
                </c:pt>
                <c:pt idx="4405">
                  <c:v>44833.402539432871</c:v>
                </c:pt>
                <c:pt idx="4406">
                  <c:v>44833.402543032411</c:v>
                </c:pt>
                <c:pt idx="4407">
                  <c:v>44833.402546608799</c:v>
                </c:pt>
                <c:pt idx="4408">
                  <c:v>44833.402550185187</c:v>
                </c:pt>
                <c:pt idx="4409">
                  <c:v>44833.402553749998</c:v>
                </c:pt>
                <c:pt idx="4410">
                  <c:v>44833.4025572338</c:v>
                </c:pt>
                <c:pt idx="4411">
                  <c:v>44833.402560798611</c:v>
                </c:pt>
                <c:pt idx="4412">
                  <c:v>44833.402564374999</c:v>
                </c:pt>
                <c:pt idx="4413">
                  <c:v>44833.402567951387</c:v>
                </c:pt>
                <c:pt idx="4414">
                  <c:v>44833.402571550927</c:v>
                </c:pt>
                <c:pt idx="4415">
                  <c:v>44833.40257515046</c:v>
                </c:pt>
                <c:pt idx="4416">
                  <c:v>44833.402578726855</c:v>
                </c:pt>
                <c:pt idx="4417">
                  <c:v>44833.402582326387</c:v>
                </c:pt>
                <c:pt idx="4418">
                  <c:v>44833.402585914351</c:v>
                </c:pt>
                <c:pt idx="4419">
                  <c:v>44833.402589537036</c:v>
                </c:pt>
                <c:pt idx="4420">
                  <c:v>44833.402593125</c:v>
                </c:pt>
                <c:pt idx="4421">
                  <c:v>44833.402596678243</c:v>
                </c:pt>
                <c:pt idx="4422">
                  <c:v>44833.402600277775</c:v>
                </c:pt>
                <c:pt idx="4423">
                  <c:v>44833.402603854163</c:v>
                </c:pt>
                <c:pt idx="4424">
                  <c:v>44833.402607465279</c:v>
                </c:pt>
                <c:pt idx="4425">
                  <c:v>44833.402611064812</c:v>
                </c:pt>
                <c:pt idx="4426">
                  <c:v>44833.402614641207</c:v>
                </c:pt>
                <c:pt idx="4427">
                  <c:v>44833.402618217595</c:v>
                </c:pt>
                <c:pt idx="4428">
                  <c:v>44833.40262184028</c:v>
                </c:pt>
                <c:pt idx="4429">
                  <c:v>44833.402625416667</c:v>
                </c:pt>
                <c:pt idx="4430">
                  <c:v>44833.402628900461</c:v>
                </c:pt>
                <c:pt idx="4431">
                  <c:v>44833.402632476849</c:v>
                </c:pt>
                <c:pt idx="4432">
                  <c:v>44833.402636041668</c:v>
                </c:pt>
                <c:pt idx="4433">
                  <c:v>44833.402639641201</c:v>
                </c:pt>
                <c:pt idx="4434">
                  <c:v>44833.40264320602</c:v>
                </c:pt>
                <c:pt idx="4435">
                  <c:v>44833.402646770832</c:v>
                </c:pt>
                <c:pt idx="4436">
                  <c:v>44833.402650370372</c:v>
                </c:pt>
                <c:pt idx="4437">
                  <c:v>44833.402653969904</c:v>
                </c:pt>
                <c:pt idx="4438">
                  <c:v>44833.40265758102</c:v>
                </c:pt>
                <c:pt idx="4439">
                  <c:v>44833.402661157408</c:v>
                </c:pt>
                <c:pt idx="4440">
                  <c:v>44833.402664710651</c:v>
                </c:pt>
                <c:pt idx="4441">
                  <c:v>44833.402668298608</c:v>
                </c:pt>
                <c:pt idx="4442">
                  <c:v>44833.402671886572</c:v>
                </c:pt>
                <c:pt idx="4443">
                  <c:v>44833.402675509256</c:v>
                </c:pt>
                <c:pt idx="4444">
                  <c:v>44833.402679074075</c:v>
                </c:pt>
                <c:pt idx="4445">
                  <c:v>44833.402682662039</c:v>
                </c:pt>
                <c:pt idx="4446">
                  <c:v>44833.402686145833</c:v>
                </c:pt>
                <c:pt idx="4447">
                  <c:v>44833.402689722221</c:v>
                </c:pt>
                <c:pt idx="4448">
                  <c:v>44833.40269333333</c:v>
                </c:pt>
                <c:pt idx="4449">
                  <c:v>44833.40269693287</c:v>
                </c:pt>
                <c:pt idx="4450">
                  <c:v>44833.402700497689</c:v>
                </c:pt>
                <c:pt idx="4451">
                  <c:v>44833.402704085645</c:v>
                </c:pt>
                <c:pt idx="4452">
                  <c:v>44833.402707650464</c:v>
                </c:pt>
                <c:pt idx="4453">
                  <c:v>44833.402711134258</c:v>
                </c:pt>
                <c:pt idx="4454">
                  <c:v>44833.402714722222</c:v>
                </c:pt>
                <c:pt idx="4455">
                  <c:v>44833.402718344907</c:v>
                </c:pt>
                <c:pt idx="4456">
                  <c:v>44833.402721921295</c:v>
                </c:pt>
                <c:pt idx="4457">
                  <c:v>44833.402725486114</c:v>
                </c:pt>
                <c:pt idx="4458">
                  <c:v>44833.402729074071</c:v>
                </c:pt>
                <c:pt idx="4459">
                  <c:v>44833.40273263889</c:v>
                </c:pt>
                <c:pt idx="4460">
                  <c:v>44833.402736122684</c:v>
                </c:pt>
                <c:pt idx="4461">
                  <c:v>44833.402739710647</c:v>
                </c:pt>
                <c:pt idx="4462">
                  <c:v>44833.402743333332</c:v>
                </c:pt>
                <c:pt idx="4463">
                  <c:v>44833.402746886575</c:v>
                </c:pt>
                <c:pt idx="4464">
                  <c:v>44833.402750381945</c:v>
                </c:pt>
                <c:pt idx="4465">
                  <c:v>44833.402753969909</c:v>
                </c:pt>
                <c:pt idx="4466">
                  <c:v>44833.402757546297</c:v>
                </c:pt>
                <c:pt idx="4467">
                  <c:v>44833.402761134261</c:v>
                </c:pt>
                <c:pt idx="4468">
                  <c:v>44833.402764745369</c:v>
                </c:pt>
                <c:pt idx="4469">
                  <c:v>44833.402768344909</c:v>
                </c:pt>
                <c:pt idx="4470">
                  <c:v>44833.402771921297</c:v>
                </c:pt>
                <c:pt idx="4471">
                  <c:v>44833.402775486109</c:v>
                </c:pt>
                <c:pt idx="4472">
                  <c:v>44833.402779027776</c:v>
                </c:pt>
                <c:pt idx="4473">
                  <c:v>44833.40278261574</c:v>
                </c:pt>
                <c:pt idx="4474">
                  <c:v>44833.402786192128</c:v>
                </c:pt>
                <c:pt idx="4475">
                  <c:v>44833.402789745371</c:v>
                </c:pt>
                <c:pt idx="4476">
                  <c:v>44833.402793333335</c:v>
                </c:pt>
                <c:pt idx="4477">
                  <c:v>44833.402796898146</c:v>
                </c:pt>
                <c:pt idx="4478">
                  <c:v>44833.402800393516</c:v>
                </c:pt>
                <c:pt idx="4479">
                  <c:v>44833.402803969904</c:v>
                </c:pt>
                <c:pt idx="4480">
                  <c:v>44833.402807453705</c:v>
                </c:pt>
                <c:pt idx="4481">
                  <c:v>44833.402811030093</c:v>
                </c:pt>
                <c:pt idx="4482">
                  <c:v>44833.402814618057</c:v>
                </c:pt>
                <c:pt idx="4483">
                  <c:v>44833.402818206021</c:v>
                </c:pt>
                <c:pt idx="4484">
                  <c:v>44833.402821793985</c:v>
                </c:pt>
                <c:pt idx="4485">
                  <c:v>44833.402825381942</c:v>
                </c:pt>
                <c:pt idx="4486">
                  <c:v>44833.402828946761</c:v>
                </c:pt>
                <c:pt idx="4487">
                  <c:v>44833.402832557869</c:v>
                </c:pt>
                <c:pt idx="4488">
                  <c:v>44833.402836134257</c:v>
                </c:pt>
                <c:pt idx="4489">
                  <c:v>44833.4028396875</c:v>
                </c:pt>
                <c:pt idx="4490">
                  <c:v>44833.40284328704</c:v>
                </c:pt>
                <c:pt idx="4491">
                  <c:v>44833.402846874997</c:v>
                </c:pt>
                <c:pt idx="4492">
                  <c:v>44833.40285046296</c:v>
                </c:pt>
                <c:pt idx="4493">
                  <c:v>44833.40285402778</c:v>
                </c:pt>
                <c:pt idx="4494">
                  <c:v>44833.402857511574</c:v>
                </c:pt>
                <c:pt idx="4495">
                  <c:v>44833.402861099537</c:v>
                </c:pt>
                <c:pt idx="4496">
                  <c:v>44833.402864710646</c:v>
                </c:pt>
                <c:pt idx="4497">
                  <c:v>44833.40286829861</c:v>
                </c:pt>
                <c:pt idx="4498">
                  <c:v>44833.402871863429</c:v>
                </c:pt>
                <c:pt idx="4499">
                  <c:v>44833.402875451386</c:v>
                </c:pt>
                <c:pt idx="4500">
                  <c:v>44833.402878935187</c:v>
                </c:pt>
                <c:pt idx="4501">
                  <c:v>44833.402882499999</c:v>
                </c:pt>
                <c:pt idx="4502">
                  <c:v>44833.402886076386</c:v>
                </c:pt>
                <c:pt idx="4503">
                  <c:v>44833.402889641206</c:v>
                </c:pt>
                <c:pt idx="4504">
                  <c:v>44833.402893229169</c:v>
                </c:pt>
                <c:pt idx="4505">
                  <c:v>44833.402896840278</c:v>
                </c:pt>
                <c:pt idx="4506">
                  <c:v>44833.402900416666</c:v>
                </c:pt>
                <c:pt idx="4507">
                  <c:v>44833.402903981485</c:v>
                </c:pt>
                <c:pt idx="4508">
                  <c:v>44833.402907465279</c:v>
                </c:pt>
                <c:pt idx="4509">
                  <c:v>44833.402911053243</c:v>
                </c:pt>
                <c:pt idx="4510">
                  <c:v>44833.402914618055</c:v>
                </c:pt>
                <c:pt idx="4511">
                  <c:v>44833.402918101849</c:v>
                </c:pt>
                <c:pt idx="4512">
                  <c:v>44833.402921666668</c:v>
                </c:pt>
                <c:pt idx="4513">
                  <c:v>44833.402925150462</c:v>
                </c:pt>
                <c:pt idx="4514">
                  <c:v>44833.402928715281</c:v>
                </c:pt>
                <c:pt idx="4515">
                  <c:v>44833.402932268516</c:v>
                </c:pt>
                <c:pt idx="4516">
                  <c:v>44833.40293585648</c:v>
                </c:pt>
                <c:pt idx="4517">
                  <c:v>44833.402939432868</c:v>
                </c:pt>
                <c:pt idx="4518">
                  <c:v>44833.402942986111</c:v>
                </c:pt>
                <c:pt idx="4519">
                  <c:v>44833.402946469905</c:v>
                </c:pt>
                <c:pt idx="4520">
                  <c:v>44833.402950057869</c:v>
                </c:pt>
                <c:pt idx="4521">
                  <c:v>44833.402953657409</c:v>
                </c:pt>
                <c:pt idx="4522">
                  <c:v>44833.4029571875</c:v>
                </c:pt>
                <c:pt idx="4523">
                  <c:v>44833.402960775464</c:v>
                </c:pt>
                <c:pt idx="4524">
                  <c:v>44833.402964340276</c:v>
                </c:pt>
                <c:pt idx="4525">
                  <c:v>44833.402967939815</c:v>
                </c:pt>
                <c:pt idx="4526">
                  <c:v>44833.402971516203</c:v>
                </c:pt>
                <c:pt idx="4527">
                  <c:v>44833.402975092591</c:v>
                </c:pt>
                <c:pt idx="4528">
                  <c:v>44833.402978576392</c:v>
                </c:pt>
                <c:pt idx="4529">
                  <c:v>44833.40298215278</c:v>
                </c:pt>
                <c:pt idx="4530">
                  <c:v>44833.402985740744</c:v>
                </c:pt>
                <c:pt idx="4531">
                  <c:v>44833.402989328701</c:v>
                </c:pt>
                <c:pt idx="4532">
                  <c:v>44833.402992812502</c:v>
                </c:pt>
                <c:pt idx="4533">
                  <c:v>44833.402996435187</c:v>
                </c:pt>
                <c:pt idx="4534">
                  <c:v>44833.402999999998</c:v>
                </c:pt>
                <c:pt idx="4535">
                  <c:v>44833.403003564817</c:v>
                </c:pt>
                <c:pt idx="4536">
                  <c:v>44833.403007141205</c:v>
                </c:pt>
                <c:pt idx="4537">
                  <c:v>44833.403010717593</c:v>
                </c:pt>
                <c:pt idx="4538">
                  <c:v>44833.403014282405</c:v>
                </c:pt>
                <c:pt idx="4539">
                  <c:v>44833.403017870369</c:v>
                </c:pt>
                <c:pt idx="4540">
                  <c:v>44833.403021469909</c:v>
                </c:pt>
                <c:pt idx="4541">
                  <c:v>44833.403025092593</c:v>
                </c:pt>
                <c:pt idx="4542">
                  <c:v>44833.403028680557</c:v>
                </c:pt>
                <c:pt idx="4543">
                  <c:v>44833.403032268521</c:v>
                </c:pt>
                <c:pt idx="4544">
                  <c:v>44833.40303587963</c:v>
                </c:pt>
                <c:pt idx="4545">
                  <c:v>44833.403039375</c:v>
                </c:pt>
                <c:pt idx="4546">
                  <c:v>44833.403042939812</c:v>
                </c:pt>
                <c:pt idx="4547">
                  <c:v>44833.403046527776</c:v>
                </c:pt>
                <c:pt idx="4548">
                  <c:v>44833.403050092595</c:v>
                </c:pt>
                <c:pt idx="4549">
                  <c:v>44833.403053680559</c:v>
                </c:pt>
                <c:pt idx="4550">
                  <c:v>44833.40305724537</c:v>
                </c:pt>
                <c:pt idx="4551">
                  <c:v>44833.403060833334</c:v>
                </c:pt>
                <c:pt idx="4552">
                  <c:v>44833.403064386577</c:v>
                </c:pt>
                <c:pt idx="4553">
                  <c:v>44833.403067974534</c:v>
                </c:pt>
                <c:pt idx="4554">
                  <c:v>44833.403071597226</c:v>
                </c:pt>
                <c:pt idx="4555">
                  <c:v>44833.403075185182</c:v>
                </c:pt>
                <c:pt idx="4556">
                  <c:v>44833.403078750001</c:v>
                </c:pt>
                <c:pt idx="4557">
                  <c:v>44833.403082233795</c:v>
                </c:pt>
                <c:pt idx="4558">
                  <c:v>44833.403085833335</c:v>
                </c:pt>
                <c:pt idx="4559">
                  <c:v>44833.403089444444</c:v>
                </c:pt>
                <c:pt idx="4560">
                  <c:v>44833.403093020832</c:v>
                </c:pt>
                <c:pt idx="4561">
                  <c:v>44833.403096608796</c:v>
                </c:pt>
                <c:pt idx="4562">
                  <c:v>44833.403100185184</c:v>
                </c:pt>
                <c:pt idx="4563">
                  <c:v>44833.403103761571</c:v>
                </c:pt>
                <c:pt idx="4564">
                  <c:v>44833.403107361111</c:v>
                </c:pt>
                <c:pt idx="4565">
                  <c:v>44833.403110937499</c:v>
                </c:pt>
                <c:pt idx="4566">
                  <c:v>44833.403114502318</c:v>
                </c:pt>
                <c:pt idx="4567">
                  <c:v>44833.403118101851</c:v>
                </c:pt>
                <c:pt idx="4568">
                  <c:v>44833.403121689815</c:v>
                </c:pt>
                <c:pt idx="4569">
                  <c:v>44833.403125231482</c:v>
                </c:pt>
                <c:pt idx="4570">
                  <c:v>44833.403128715276</c:v>
                </c:pt>
                <c:pt idx="4571">
                  <c:v>44833.40313230324</c:v>
                </c:pt>
                <c:pt idx="4572">
                  <c:v>44833.403135879627</c:v>
                </c:pt>
                <c:pt idx="4573">
                  <c:v>44833.403139467591</c:v>
                </c:pt>
                <c:pt idx="4574">
                  <c:v>44833.403143043979</c:v>
                </c:pt>
                <c:pt idx="4575">
                  <c:v>44833.403146655095</c:v>
                </c:pt>
                <c:pt idx="4576">
                  <c:v>44833.403150219907</c:v>
                </c:pt>
                <c:pt idx="4577">
                  <c:v>44833.403153807871</c:v>
                </c:pt>
                <c:pt idx="4578">
                  <c:v>44833.403157395835</c:v>
                </c:pt>
                <c:pt idx="4579">
                  <c:v>44833.403160983798</c:v>
                </c:pt>
                <c:pt idx="4580">
                  <c:v>44833.403164583331</c:v>
                </c:pt>
                <c:pt idx="4581">
                  <c:v>44833.403168078701</c:v>
                </c:pt>
                <c:pt idx="4582">
                  <c:v>44833.403171608799</c:v>
                </c:pt>
                <c:pt idx="4583">
                  <c:v>44833.403175208332</c:v>
                </c:pt>
                <c:pt idx="4584">
                  <c:v>44833.403178796296</c:v>
                </c:pt>
                <c:pt idx="4585">
                  <c:v>44833.403182372684</c:v>
                </c:pt>
                <c:pt idx="4586">
                  <c:v>44833.403185949071</c:v>
                </c:pt>
                <c:pt idx="4587">
                  <c:v>44833.403189513891</c:v>
                </c:pt>
                <c:pt idx="4588">
                  <c:v>44833.403193101854</c:v>
                </c:pt>
                <c:pt idx="4589">
                  <c:v>44833.403196666666</c:v>
                </c:pt>
                <c:pt idx="4590">
                  <c:v>44833.403200243054</c:v>
                </c:pt>
                <c:pt idx="4591">
                  <c:v>44833.403203831018</c:v>
                </c:pt>
                <c:pt idx="4592">
                  <c:v>44833.403207442127</c:v>
                </c:pt>
                <c:pt idx="4593">
                  <c:v>44833.403210983794</c:v>
                </c:pt>
                <c:pt idx="4594">
                  <c:v>44833.403214537037</c:v>
                </c:pt>
                <c:pt idx="4595">
                  <c:v>44833.403218159721</c:v>
                </c:pt>
                <c:pt idx="4596">
                  <c:v>44833.40322172454</c:v>
                </c:pt>
                <c:pt idx="4597">
                  <c:v>44833.403225300928</c:v>
                </c:pt>
                <c:pt idx="4598">
                  <c:v>44833.403228888892</c:v>
                </c:pt>
                <c:pt idx="4599">
                  <c:v>44833.403232488425</c:v>
                </c:pt>
                <c:pt idx="4600">
                  <c:v>44833.403236099541</c:v>
                </c:pt>
                <c:pt idx="4601">
                  <c:v>44833.403239583335</c:v>
                </c:pt>
                <c:pt idx="4602">
                  <c:v>44833.403243148146</c:v>
                </c:pt>
                <c:pt idx="4603">
                  <c:v>44833.403246712965</c:v>
                </c:pt>
                <c:pt idx="4604">
                  <c:v>44833.403250277777</c:v>
                </c:pt>
                <c:pt idx="4605">
                  <c:v>44833.403253773147</c:v>
                </c:pt>
                <c:pt idx="4606">
                  <c:v>44833.403257361111</c:v>
                </c:pt>
                <c:pt idx="4607">
                  <c:v>44833.403260925923</c:v>
                </c:pt>
                <c:pt idx="4608">
                  <c:v>44833.403264409724</c:v>
                </c:pt>
                <c:pt idx="4609">
                  <c:v>44833.403268020833</c:v>
                </c:pt>
                <c:pt idx="4610">
                  <c:v>44833.403271597221</c:v>
                </c:pt>
                <c:pt idx="4611">
                  <c:v>44833.403275196761</c:v>
                </c:pt>
                <c:pt idx="4612">
                  <c:v>44833.403278773148</c:v>
                </c:pt>
                <c:pt idx="4613">
                  <c:v>44833.403282349536</c:v>
                </c:pt>
                <c:pt idx="4614">
                  <c:v>44833.403285972221</c:v>
                </c:pt>
                <c:pt idx="4615">
                  <c:v>44833.403289560185</c:v>
                </c:pt>
                <c:pt idx="4616">
                  <c:v>44833.403293148149</c:v>
                </c:pt>
                <c:pt idx="4617">
                  <c:v>44833.403296701392</c:v>
                </c:pt>
                <c:pt idx="4618">
                  <c:v>44833.403300266204</c:v>
                </c:pt>
                <c:pt idx="4619">
                  <c:v>44833.403303749998</c:v>
                </c:pt>
                <c:pt idx="4620">
                  <c:v>44833.403307337961</c:v>
                </c:pt>
                <c:pt idx="4621">
                  <c:v>44833.403310891204</c:v>
                </c:pt>
                <c:pt idx="4622">
                  <c:v>44833.403314490744</c:v>
                </c:pt>
                <c:pt idx="4623">
                  <c:v>44833.403318067132</c:v>
                </c:pt>
                <c:pt idx="4624">
                  <c:v>44833.40332164352</c:v>
                </c:pt>
                <c:pt idx="4625">
                  <c:v>44833.403325266205</c:v>
                </c:pt>
                <c:pt idx="4626">
                  <c:v>44833.403328842593</c:v>
                </c:pt>
                <c:pt idx="4627">
                  <c:v>44833.40333241898</c:v>
                </c:pt>
                <c:pt idx="4628">
                  <c:v>44833.403335983799</c:v>
                </c:pt>
                <c:pt idx="4629">
                  <c:v>44833.40333947917</c:v>
                </c:pt>
                <c:pt idx="4630">
                  <c:v>44833.403343055557</c:v>
                </c:pt>
                <c:pt idx="4631">
                  <c:v>44833.40334665509</c:v>
                </c:pt>
                <c:pt idx="4632">
                  <c:v>44833.403350162036</c:v>
                </c:pt>
                <c:pt idx="4633">
                  <c:v>44833.403353738424</c:v>
                </c:pt>
                <c:pt idx="4634">
                  <c:v>44833.403357326388</c:v>
                </c:pt>
                <c:pt idx="4635">
                  <c:v>44833.403360879631</c:v>
                </c:pt>
                <c:pt idx="4636">
                  <c:v>44833.403364456019</c:v>
                </c:pt>
                <c:pt idx="4637">
                  <c:v>44833.403368032406</c:v>
                </c:pt>
                <c:pt idx="4638">
                  <c:v>44833.403371597225</c:v>
                </c:pt>
                <c:pt idx="4639">
                  <c:v>44833.403375173613</c:v>
                </c:pt>
                <c:pt idx="4640">
                  <c:v>44833.403378761577</c:v>
                </c:pt>
                <c:pt idx="4641">
                  <c:v>44833.403382384262</c:v>
                </c:pt>
                <c:pt idx="4642">
                  <c:v>44833.40338596065</c:v>
                </c:pt>
                <c:pt idx="4643">
                  <c:v>44833.403389537038</c:v>
                </c:pt>
                <c:pt idx="4644">
                  <c:v>44833.403393125001</c:v>
                </c:pt>
                <c:pt idx="4645">
                  <c:v>44833.403396712965</c:v>
                </c:pt>
                <c:pt idx="4646">
                  <c:v>44833.40340033565</c:v>
                </c:pt>
                <c:pt idx="4647">
                  <c:v>44833.403403900462</c:v>
                </c:pt>
                <c:pt idx="4648">
                  <c:v>44833.403407465281</c:v>
                </c:pt>
                <c:pt idx="4649">
                  <c:v>44833.403411041669</c:v>
                </c:pt>
                <c:pt idx="4650">
                  <c:v>44833.403414629633</c:v>
                </c:pt>
                <c:pt idx="4651">
                  <c:v>44833.403418182868</c:v>
                </c:pt>
                <c:pt idx="4652">
                  <c:v>44833.403421770832</c:v>
                </c:pt>
                <c:pt idx="4653">
                  <c:v>44833.403425370372</c:v>
                </c:pt>
                <c:pt idx="4654">
                  <c:v>44833.403428958336</c:v>
                </c:pt>
                <c:pt idx="4655">
                  <c:v>44833.403432557869</c:v>
                </c:pt>
                <c:pt idx="4656">
                  <c:v>44833.403436145833</c:v>
                </c:pt>
                <c:pt idx="4657">
                  <c:v>44833.403439710652</c:v>
                </c:pt>
                <c:pt idx="4658">
                  <c:v>44833.403443287039</c:v>
                </c:pt>
                <c:pt idx="4659">
                  <c:v>44833.403446863427</c:v>
                </c:pt>
                <c:pt idx="4660">
                  <c:v>44833.403450451391</c:v>
                </c:pt>
                <c:pt idx="4661">
                  <c:v>44833.403454074076</c:v>
                </c:pt>
                <c:pt idx="4662">
                  <c:v>44833.403457638888</c:v>
                </c:pt>
                <c:pt idx="4663">
                  <c:v>44833.403461122682</c:v>
                </c:pt>
                <c:pt idx="4664">
                  <c:v>44833.403464687501</c:v>
                </c:pt>
                <c:pt idx="4665">
                  <c:v>44833.403468275465</c:v>
                </c:pt>
                <c:pt idx="4666">
                  <c:v>44833.403471851852</c:v>
                </c:pt>
                <c:pt idx="4667">
                  <c:v>44833.403475451392</c:v>
                </c:pt>
                <c:pt idx="4668">
                  <c:v>44833.403479016204</c:v>
                </c:pt>
                <c:pt idx="4669">
                  <c:v>44833.403482627313</c:v>
                </c:pt>
                <c:pt idx="4670">
                  <c:v>44833.403486111114</c:v>
                </c:pt>
                <c:pt idx="4671">
                  <c:v>44833.403489699071</c:v>
                </c:pt>
                <c:pt idx="4672">
                  <c:v>44833.403493275466</c:v>
                </c:pt>
                <c:pt idx="4673">
                  <c:v>44833.403496863422</c:v>
                </c:pt>
                <c:pt idx="4674">
                  <c:v>44833.403500439817</c:v>
                </c:pt>
                <c:pt idx="4675">
                  <c:v>44833.403504004629</c:v>
                </c:pt>
                <c:pt idx="4676">
                  <c:v>44833.403507581017</c:v>
                </c:pt>
                <c:pt idx="4677">
                  <c:v>44833.403511192133</c:v>
                </c:pt>
                <c:pt idx="4678">
                  <c:v>44833.40351478009</c:v>
                </c:pt>
                <c:pt idx="4679">
                  <c:v>44833.403518333333</c:v>
                </c:pt>
                <c:pt idx="4680">
                  <c:v>44833.403521817127</c:v>
                </c:pt>
                <c:pt idx="4681">
                  <c:v>44833.403525393522</c:v>
                </c:pt>
                <c:pt idx="4682">
                  <c:v>44833.403528958333</c:v>
                </c:pt>
                <c:pt idx="4683">
                  <c:v>44833.403532557873</c:v>
                </c:pt>
                <c:pt idx="4684">
                  <c:v>44833.403536168982</c:v>
                </c:pt>
                <c:pt idx="4685">
                  <c:v>44833.403539710649</c:v>
                </c:pt>
                <c:pt idx="4686">
                  <c:v>44833.403543287037</c:v>
                </c:pt>
                <c:pt idx="4687">
                  <c:v>44833.403546875001</c:v>
                </c:pt>
                <c:pt idx="4688">
                  <c:v>44833.403550451389</c:v>
                </c:pt>
                <c:pt idx="4689">
                  <c:v>44833.403554027776</c:v>
                </c:pt>
                <c:pt idx="4690">
                  <c:v>44833.403557604164</c:v>
                </c:pt>
                <c:pt idx="4691">
                  <c:v>44833.403561168983</c:v>
                </c:pt>
                <c:pt idx="4692">
                  <c:v>44833.403564756947</c:v>
                </c:pt>
                <c:pt idx="4693">
                  <c:v>44833.403568344911</c:v>
                </c:pt>
                <c:pt idx="4694">
                  <c:v>44833.403571932868</c:v>
                </c:pt>
                <c:pt idx="4695">
                  <c:v>44833.403575555552</c:v>
                </c:pt>
                <c:pt idx="4696">
                  <c:v>44833.403579143516</c:v>
                </c:pt>
                <c:pt idx="4697">
                  <c:v>44833.403582708335</c:v>
                </c:pt>
                <c:pt idx="4698">
                  <c:v>44833.403586284723</c:v>
                </c:pt>
                <c:pt idx="4699">
                  <c:v>44833.403589861111</c:v>
                </c:pt>
                <c:pt idx="4700">
                  <c:v>44833.403593437499</c:v>
                </c:pt>
                <c:pt idx="4701">
                  <c:v>44833.403596932869</c:v>
                </c:pt>
                <c:pt idx="4702">
                  <c:v>44833.403600497688</c:v>
                </c:pt>
                <c:pt idx="4703">
                  <c:v>44833.403604108797</c:v>
                </c:pt>
                <c:pt idx="4704">
                  <c:v>44833.403607685184</c:v>
                </c:pt>
                <c:pt idx="4705">
                  <c:v>44833.403611238427</c:v>
                </c:pt>
                <c:pt idx="4706">
                  <c:v>44833.403614826391</c:v>
                </c:pt>
                <c:pt idx="4707">
                  <c:v>44833.403618414355</c:v>
                </c:pt>
                <c:pt idx="4708">
                  <c:v>44833.403621898149</c:v>
                </c:pt>
                <c:pt idx="4709">
                  <c:v>44833.403625462961</c:v>
                </c:pt>
                <c:pt idx="4710">
                  <c:v>44833.403629039349</c:v>
                </c:pt>
                <c:pt idx="4711">
                  <c:v>44833.403632650465</c:v>
                </c:pt>
                <c:pt idx="4712">
                  <c:v>44833.403636238429</c:v>
                </c:pt>
                <c:pt idx="4713">
                  <c:v>44833.403639814816</c:v>
                </c:pt>
                <c:pt idx="4714">
                  <c:v>44833.40364340278</c:v>
                </c:pt>
                <c:pt idx="4715">
                  <c:v>44833.403646979168</c:v>
                </c:pt>
                <c:pt idx="4716">
                  <c:v>44833.403650601853</c:v>
                </c:pt>
                <c:pt idx="4717">
                  <c:v>44833.403654097223</c:v>
                </c:pt>
                <c:pt idx="4718">
                  <c:v>44833.403657685187</c:v>
                </c:pt>
                <c:pt idx="4719">
                  <c:v>44833.403661284719</c:v>
                </c:pt>
                <c:pt idx="4720">
                  <c:v>44833.403664907404</c:v>
                </c:pt>
                <c:pt idx="4721">
                  <c:v>44833.403668483799</c:v>
                </c:pt>
                <c:pt idx="4722">
                  <c:v>44833.403672048611</c:v>
                </c:pt>
                <c:pt idx="4723">
                  <c:v>44833.403675636575</c:v>
                </c:pt>
                <c:pt idx="4724">
                  <c:v>44833.403679189818</c:v>
                </c:pt>
                <c:pt idx="4725">
                  <c:v>44833.403682777775</c:v>
                </c:pt>
                <c:pt idx="4726">
                  <c:v>44833.403686365738</c:v>
                </c:pt>
                <c:pt idx="4727">
                  <c:v>44833.403689988423</c:v>
                </c:pt>
                <c:pt idx="4728">
                  <c:v>44833.403693564818</c:v>
                </c:pt>
                <c:pt idx="4729">
                  <c:v>44833.403697048612</c:v>
                </c:pt>
                <c:pt idx="4730">
                  <c:v>44833.403700636576</c:v>
                </c:pt>
                <c:pt idx="4731">
                  <c:v>44833.40370422454</c:v>
                </c:pt>
                <c:pt idx="4732">
                  <c:v>44833.403707824073</c:v>
                </c:pt>
                <c:pt idx="4733">
                  <c:v>44833.403711307874</c:v>
                </c:pt>
                <c:pt idx="4734">
                  <c:v>44833.403714791668</c:v>
                </c:pt>
                <c:pt idx="4735">
                  <c:v>44833.403718368056</c:v>
                </c:pt>
                <c:pt idx="4736">
                  <c:v>44833.40372195602</c:v>
                </c:pt>
                <c:pt idx="4737">
                  <c:v>44833.403725532407</c:v>
                </c:pt>
                <c:pt idx="4738">
                  <c:v>44833.403729016201</c:v>
                </c:pt>
                <c:pt idx="4739">
                  <c:v>44833.403732592589</c:v>
                </c:pt>
                <c:pt idx="4740">
                  <c:v>44833.403736192129</c:v>
                </c:pt>
                <c:pt idx="4741">
                  <c:v>44833.403739780093</c:v>
                </c:pt>
                <c:pt idx="4742">
                  <c:v>44833.403743356481</c:v>
                </c:pt>
                <c:pt idx="4743">
                  <c:v>44833.403746944445</c:v>
                </c:pt>
                <c:pt idx="4744">
                  <c:v>44833.403750520833</c:v>
                </c:pt>
                <c:pt idx="4745">
                  <c:v>44833.40375409722</c:v>
                </c:pt>
                <c:pt idx="4746">
                  <c:v>44833.403757662039</c:v>
                </c:pt>
                <c:pt idx="4747">
                  <c:v>44833.403761261572</c:v>
                </c:pt>
                <c:pt idx="4748">
                  <c:v>44833.403764861112</c:v>
                </c:pt>
                <c:pt idx="4749">
                  <c:v>44833.403768414355</c:v>
                </c:pt>
                <c:pt idx="4750">
                  <c:v>44833.403772025464</c:v>
                </c:pt>
                <c:pt idx="4751">
                  <c:v>44833.403775625004</c:v>
                </c:pt>
                <c:pt idx="4752">
                  <c:v>44833.403779224536</c:v>
                </c:pt>
                <c:pt idx="4753">
                  <c:v>44833.403782719906</c:v>
                </c:pt>
                <c:pt idx="4754">
                  <c:v>44833.403786296294</c:v>
                </c:pt>
                <c:pt idx="4755">
                  <c:v>44833.403789780095</c:v>
                </c:pt>
                <c:pt idx="4756">
                  <c:v>44833.403793368052</c:v>
                </c:pt>
                <c:pt idx="4757">
                  <c:v>44833.403796932871</c:v>
                </c:pt>
                <c:pt idx="4758">
                  <c:v>44833.403800509259</c:v>
                </c:pt>
                <c:pt idx="4759">
                  <c:v>44833.403803993053</c:v>
                </c:pt>
                <c:pt idx="4760">
                  <c:v>44833.403807604169</c:v>
                </c:pt>
                <c:pt idx="4761">
                  <c:v>44833.403811192133</c:v>
                </c:pt>
                <c:pt idx="4762">
                  <c:v>44833.403814780089</c:v>
                </c:pt>
                <c:pt idx="4763">
                  <c:v>44833.403818356484</c:v>
                </c:pt>
                <c:pt idx="4764">
                  <c:v>44833.403821921296</c:v>
                </c:pt>
                <c:pt idx="4765">
                  <c:v>44833.40382550926</c:v>
                </c:pt>
                <c:pt idx="4766">
                  <c:v>44833.403829108793</c:v>
                </c:pt>
                <c:pt idx="4767">
                  <c:v>44833.403832708333</c:v>
                </c:pt>
                <c:pt idx="4768">
                  <c:v>44833.40383628472</c:v>
                </c:pt>
                <c:pt idx="4769">
                  <c:v>44833.403839872684</c:v>
                </c:pt>
                <c:pt idx="4770">
                  <c:v>44833.403843449072</c:v>
                </c:pt>
                <c:pt idx="4771">
                  <c:v>44833.40384702546</c:v>
                </c:pt>
                <c:pt idx="4772">
                  <c:v>44833.403850601855</c:v>
                </c:pt>
                <c:pt idx="4773">
                  <c:v>44833.403854166667</c:v>
                </c:pt>
                <c:pt idx="4774">
                  <c:v>44833.403857789352</c:v>
                </c:pt>
                <c:pt idx="4775">
                  <c:v>44833.403861354163</c:v>
                </c:pt>
                <c:pt idx="4776">
                  <c:v>44833.403864942127</c:v>
                </c:pt>
                <c:pt idx="4777">
                  <c:v>44833.403868530091</c:v>
                </c:pt>
                <c:pt idx="4778">
                  <c:v>44833.403872013892</c:v>
                </c:pt>
                <c:pt idx="4779">
                  <c:v>44833.40387559028</c:v>
                </c:pt>
                <c:pt idx="4780">
                  <c:v>44833.403879201389</c:v>
                </c:pt>
                <c:pt idx="4781">
                  <c:v>44833.403882800929</c:v>
                </c:pt>
                <c:pt idx="4782">
                  <c:v>44833.403886388885</c:v>
                </c:pt>
                <c:pt idx="4783">
                  <c:v>44833.403890000001</c:v>
                </c:pt>
                <c:pt idx="4784">
                  <c:v>44833.403893599534</c:v>
                </c:pt>
                <c:pt idx="4785">
                  <c:v>44833.403897152777</c:v>
                </c:pt>
                <c:pt idx="4786">
                  <c:v>44833.403900636571</c:v>
                </c:pt>
                <c:pt idx="4787">
                  <c:v>44833.403904224535</c:v>
                </c:pt>
                <c:pt idx="4788">
                  <c:v>44833.403907789354</c:v>
                </c:pt>
                <c:pt idx="4789">
                  <c:v>44833.403911377318</c:v>
                </c:pt>
                <c:pt idx="4790">
                  <c:v>44833.403915000003</c:v>
                </c:pt>
                <c:pt idx="4791">
                  <c:v>44833.403918564814</c:v>
                </c:pt>
                <c:pt idx="4792">
                  <c:v>44833.403922048608</c:v>
                </c:pt>
                <c:pt idx="4793">
                  <c:v>44833.403925636572</c:v>
                </c:pt>
                <c:pt idx="4794">
                  <c:v>44833.403929224536</c:v>
                </c:pt>
                <c:pt idx="4795">
                  <c:v>44833.40393270833</c:v>
                </c:pt>
                <c:pt idx="4796">
                  <c:v>44833.40393630787</c:v>
                </c:pt>
                <c:pt idx="4797">
                  <c:v>44833.403939895834</c:v>
                </c:pt>
                <c:pt idx="4798">
                  <c:v>44833.403943460646</c:v>
                </c:pt>
                <c:pt idx="4799">
                  <c:v>44833.403946944447</c:v>
                </c:pt>
                <c:pt idx="4800">
                  <c:v>44833.403950532411</c:v>
                </c:pt>
                <c:pt idx="4801">
                  <c:v>44833.403954120367</c:v>
                </c:pt>
                <c:pt idx="4802">
                  <c:v>44833.403957604169</c:v>
                </c:pt>
                <c:pt idx="4803">
                  <c:v>44833.403961180557</c:v>
                </c:pt>
                <c:pt idx="4804">
                  <c:v>44833.403964780089</c:v>
                </c:pt>
                <c:pt idx="4805">
                  <c:v>44833.403968310187</c:v>
                </c:pt>
                <c:pt idx="4806">
                  <c:v>44833.40397190972</c:v>
                </c:pt>
                <c:pt idx="4807">
                  <c:v>44833.403975520836</c:v>
                </c:pt>
                <c:pt idx="4808">
                  <c:v>44833.4039791088</c:v>
                </c:pt>
                <c:pt idx="4809">
                  <c:v>44833.403982685188</c:v>
                </c:pt>
                <c:pt idx="4810">
                  <c:v>44833.403986307872</c:v>
                </c:pt>
                <c:pt idx="4811">
                  <c:v>44833.403989895836</c:v>
                </c:pt>
                <c:pt idx="4812">
                  <c:v>44833.40399337963</c:v>
                </c:pt>
                <c:pt idx="4813">
                  <c:v>44833.403996944442</c:v>
                </c:pt>
                <c:pt idx="4814">
                  <c:v>44833.40400052083</c:v>
                </c:pt>
                <c:pt idx="4815">
                  <c:v>44833.404004108794</c:v>
                </c:pt>
                <c:pt idx="4816">
                  <c:v>44833.40400771991</c:v>
                </c:pt>
                <c:pt idx="4817">
                  <c:v>44833.404011203704</c:v>
                </c:pt>
                <c:pt idx="4818">
                  <c:v>44833.404014791668</c:v>
                </c:pt>
                <c:pt idx="4819">
                  <c:v>44833.404018356479</c:v>
                </c:pt>
                <c:pt idx="4820">
                  <c:v>44833.404021840281</c:v>
                </c:pt>
                <c:pt idx="4821">
                  <c:v>44833.404025428237</c:v>
                </c:pt>
                <c:pt idx="4822">
                  <c:v>44833.404029050929</c:v>
                </c:pt>
                <c:pt idx="4823">
                  <c:v>44833.404032638886</c:v>
                </c:pt>
                <c:pt idx="4824">
                  <c:v>44833.404036122687</c:v>
                </c:pt>
                <c:pt idx="4825">
                  <c:v>44833.404039675923</c:v>
                </c:pt>
                <c:pt idx="4826">
                  <c:v>44833.404043263887</c:v>
                </c:pt>
                <c:pt idx="4827">
                  <c:v>44833.404046828706</c:v>
                </c:pt>
                <c:pt idx="4828">
                  <c:v>44833.404050393518</c:v>
                </c:pt>
                <c:pt idx="4829">
                  <c:v>44833.404053877312</c:v>
                </c:pt>
                <c:pt idx="4830">
                  <c:v>44833.404057465275</c:v>
                </c:pt>
                <c:pt idx="4831">
                  <c:v>44833.404060995374</c:v>
                </c:pt>
                <c:pt idx="4832">
                  <c:v>44833.404064490744</c:v>
                </c:pt>
                <c:pt idx="4833">
                  <c:v>44833.404068055555</c:v>
                </c:pt>
                <c:pt idx="4834">
                  <c:v>44833.404071620367</c:v>
                </c:pt>
                <c:pt idx="4835">
                  <c:v>44833.404075196762</c:v>
                </c:pt>
                <c:pt idx="4836">
                  <c:v>44833.40407877315</c:v>
                </c:pt>
                <c:pt idx="4837">
                  <c:v>44833.404082326386</c:v>
                </c:pt>
                <c:pt idx="4838">
                  <c:v>44833.404085891205</c:v>
                </c:pt>
                <c:pt idx="4839">
                  <c:v>44833.404089490738</c:v>
                </c:pt>
                <c:pt idx="4840">
                  <c:v>44833.404093055557</c:v>
                </c:pt>
                <c:pt idx="4841">
                  <c:v>44833.40409664352</c:v>
                </c:pt>
                <c:pt idx="4842">
                  <c:v>44833.404100266205</c:v>
                </c:pt>
                <c:pt idx="4843">
                  <c:v>44833.404103831017</c:v>
                </c:pt>
                <c:pt idx="4844">
                  <c:v>44833.404107395836</c:v>
                </c:pt>
                <c:pt idx="4845">
                  <c:v>44833.4041109838</c:v>
                </c:pt>
                <c:pt idx="4846">
                  <c:v>44833.404114537036</c:v>
                </c:pt>
                <c:pt idx="4847">
                  <c:v>44833.404118020837</c:v>
                </c:pt>
                <c:pt idx="4848">
                  <c:v>44833.404121597225</c:v>
                </c:pt>
                <c:pt idx="4849">
                  <c:v>44833.404125138892</c:v>
                </c:pt>
                <c:pt idx="4850">
                  <c:v>44833.40412871528</c:v>
                </c:pt>
                <c:pt idx="4851">
                  <c:v>44833.40413224537</c:v>
                </c:pt>
                <c:pt idx="4852">
                  <c:v>44833.404135821758</c:v>
                </c:pt>
                <c:pt idx="4853">
                  <c:v>44833.404139386577</c:v>
                </c:pt>
                <c:pt idx="4854">
                  <c:v>44833.404142997686</c:v>
                </c:pt>
                <c:pt idx="4855">
                  <c:v>44833.404146597219</c:v>
                </c:pt>
                <c:pt idx="4856">
                  <c:v>44833.404150162038</c:v>
                </c:pt>
                <c:pt idx="4857">
                  <c:v>44833.404153645832</c:v>
                </c:pt>
                <c:pt idx="4858">
                  <c:v>44833.404157210651</c:v>
                </c:pt>
                <c:pt idx="4859">
                  <c:v>44833.404160763886</c:v>
                </c:pt>
                <c:pt idx="4860">
                  <c:v>44833.404164259257</c:v>
                </c:pt>
                <c:pt idx="4861">
                  <c:v>44833.40416784722</c:v>
                </c:pt>
                <c:pt idx="4862">
                  <c:v>44833.40417144676</c:v>
                </c:pt>
                <c:pt idx="4863">
                  <c:v>44833.404175023148</c:v>
                </c:pt>
                <c:pt idx="4864">
                  <c:v>44833.404178622688</c:v>
                </c:pt>
                <c:pt idx="4865">
                  <c:v>44833.404182199076</c:v>
                </c:pt>
                <c:pt idx="4866">
                  <c:v>44833.40418568287</c:v>
                </c:pt>
                <c:pt idx="4867">
                  <c:v>44833.404189247682</c:v>
                </c:pt>
                <c:pt idx="4868">
                  <c:v>44833.404192835646</c:v>
                </c:pt>
                <c:pt idx="4869">
                  <c:v>44833.40419645833</c:v>
                </c:pt>
                <c:pt idx="4870">
                  <c:v>44833.404200046294</c:v>
                </c:pt>
                <c:pt idx="4871">
                  <c:v>44833.404203622682</c:v>
                </c:pt>
                <c:pt idx="4872">
                  <c:v>44833.404207210646</c:v>
                </c:pt>
                <c:pt idx="4873">
                  <c:v>44833.404210787034</c:v>
                </c:pt>
                <c:pt idx="4874">
                  <c:v>44833.40421439815</c:v>
                </c:pt>
                <c:pt idx="4875">
                  <c:v>44833.404217974537</c:v>
                </c:pt>
                <c:pt idx="4876">
                  <c:v>44833.404221562501</c:v>
                </c:pt>
                <c:pt idx="4877">
                  <c:v>44833.404225046295</c:v>
                </c:pt>
                <c:pt idx="4878">
                  <c:v>44833.404228634259</c:v>
                </c:pt>
                <c:pt idx="4879">
                  <c:v>44833.404232233799</c:v>
                </c:pt>
                <c:pt idx="4880">
                  <c:v>44833.404235810187</c:v>
                </c:pt>
                <c:pt idx="4881">
                  <c:v>44833.404239386575</c:v>
                </c:pt>
                <c:pt idx="4882">
                  <c:v>44833.404242870369</c:v>
                </c:pt>
                <c:pt idx="4883">
                  <c:v>44833.404246458333</c:v>
                </c:pt>
                <c:pt idx="4884">
                  <c:v>44833.404249942127</c:v>
                </c:pt>
                <c:pt idx="4885">
                  <c:v>44833.404253506946</c:v>
                </c:pt>
                <c:pt idx="4886">
                  <c:v>44833.40425709491</c:v>
                </c:pt>
                <c:pt idx="4887">
                  <c:v>44833.404260578704</c:v>
                </c:pt>
                <c:pt idx="4888">
                  <c:v>44833.404264201388</c:v>
                </c:pt>
                <c:pt idx="4889">
                  <c:v>44833.404267789352</c:v>
                </c:pt>
                <c:pt idx="4890">
                  <c:v>44833.404271354164</c:v>
                </c:pt>
                <c:pt idx="4891">
                  <c:v>44833.404274837965</c:v>
                </c:pt>
                <c:pt idx="4892">
                  <c:v>44833.404278414353</c:v>
                </c:pt>
                <c:pt idx="4893">
                  <c:v>44833.404281990741</c:v>
                </c:pt>
                <c:pt idx="4894">
                  <c:v>44833.404285613426</c:v>
                </c:pt>
                <c:pt idx="4895">
                  <c:v>44833.404289212966</c:v>
                </c:pt>
                <c:pt idx="4896">
                  <c:v>44833.404292766201</c:v>
                </c:pt>
                <c:pt idx="4897">
                  <c:v>44833.404296354165</c:v>
                </c:pt>
                <c:pt idx="4898">
                  <c:v>44833.404299837966</c:v>
                </c:pt>
                <c:pt idx="4899">
                  <c:v>44833.404303437499</c:v>
                </c:pt>
                <c:pt idx="4900">
                  <c:v>44833.404307037039</c:v>
                </c:pt>
                <c:pt idx="4901">
                  <c:v>44833.404310625003</c:v>
                </c:pt>
                <c:pt idx="4902">
                  <c:v>44833.404314212959</c:v>
                </c:pt>
                <c:pt idx="4903">
                  <c:v>44833.404317696761</c:v>
                </c:pt>
                <c:pt idx="4904">
                  <c:v>44833.404321284725</c:v>
                </c:pt>
                <c:pt idx="4905">
                  <c:v>44833.404324884257</c:v>
                </c:pt>
                <c:pt idx="4906">
                  <c:v>44833.404328472221</c:v>
                </c:pt>
                <c:pt idx="4907">
                  <c:v>44833.404332048609</c:v>
                </c:pt>
                <c:pt idx="4908">
                  <c:v>44833.404335613428</c:v>
                </c:pt>
                <c:pt idx="4909">
                  <c:v>44833.404339201392</c:v>
                </c:pt>
                <c:pt idx="4910">
                  <c:v>44833.40434277778</c:v>
                </c:pt>
                <c:pt idx="4911">
                  <c:v>44833.404346365744</c:v>
                </c:pt>
                <c:pt idx="4912">
                  <c:v>44833.404349965276</c:v>
                </c:pt>
                <c:pt idx="4913">
                  <c:v>44833.404353506943</c:v>
                </c:pt>
                <c:pt idx="4914">
                  <c:v>44833.404357094907</c:v>
                </c:pt>
                <c:pt idx="4915">
                  <c:v>44833.404360706016</c:v>
                </c:pt>
                <c:pt idx="4916">
                  <c:v>44833.40436429398</c:v>
                </c:pt>
                <c:pt idx="4917">
                  <c:v>44833.404367916664</c:v>
                </c:pt>
                <c:pt idx="4918">
                  <c:v>44833.404371504628</c:v>
                </c:pt>
                <c:pt idx="4919">
                  <c:v>44833.404375069447</c:v>
                </c:pt>
                <c:pt idx="4920">
                  <c:v>44833.404378657404</c:v>
                </c:pt>
                <c:pt idx="4921">
                  <c:v>44833.404382245368</c:v>
                </c:pt>
                <c:pt idx="4922">
                  <c:v>44833.404385856484</c:v>
                </c:pt>
                <c:pt idx="4923">
                  <c:v>44833.404389421295</c:v>
                </c:pt>
                <c:pt idx="4924">
                  <c:v>44833.404392916666</c:v>
                </c:pt>
                <c:pt idx="4925">
                  <c:v>44833.404396504629</c:v>
                </c:pt>
                <c:pt idx="4926">
                  <c:v>44833.404400092593</c:v>
                </c:pt>
                <c:pt idx="4927">
                  <c:v>44833.404403668981</c:v>
                </c:pt>
                <c:pt idx="4928">
                  <c:v>44833.404407291666</c:v>
                </c:pt>
                <c:pt idx="4929">
                  <c:v>44833.40441087963</c:v>
                </c:pt>
                <c:pt idx="4930">
                  <c:v>44833.404414467594</c:v>
                </c:pt>
                <c:pt idx="4931">
                  <c:v>44833.404418043981</c:v>
                </c:pt>
                <c:pt idx="4932">
                  <c:v>44833.404421666666</c:v>
                </c:pt>
                <c:pt idx="4933">
                  <c:v>44833.40442525463</c:v>
                </c:pt>
                <c:pt idx="4934">
                  <c:v>44833.404428738424</c:v>
                </c:pt>
                <c:pt idx="4935">
                  <c:v>44833.404432326388</c:v>
                </c:pt>
                <c:pt idx="4936">
                  <c:v>44833.404435902776</c:v>
                </c:pt>
                <c:pt idx="4937">
                  <c:v>44833.404439513892</c:v>
                </c:pt>
                <c:pt idx="4938">
                  <c:v>44833.404443113424</c:v>
                </c:pt>
                <c:pt idx="4939">
                  <c:v>44833.404446666667</c:v>
                </c:pt>
                <c:pt idx="4940">
                  <c:v>44833.404450150461</c:v>
                </c:pt>
                <c:pt idx="4941">
                  <c:v>44833.404453726849</c:v>
                </c:pt>
                <c:pt idx="4942">
                  <c:v>44833.404457314813</c:v>
                </c:pt>
                <c:pt idx="4943">
                  <c:v>44833.404460925929</c:v>
                </c:pt>
                <c:pt idx="4944">
                  <c:v>44833.404464409723</c:v>
                </c:pt>
                <c:pt idx="4945">
                  <c:v>44833.404468009256</c:v>
                </c:pt>
                <c:pt idx="4946">
                  <c:v>44833.404471574075</c:v>
                </c:pt>
                <c:pt idx="4947">
                  <c:v>44833.404475138886</c:v>
                </c:pt>
                <c:pt idx="4948">
                  <c:v>44833.404478715274</c:v>
                </c:pt>
                <c:pt idx="4949">
                  <c:v>44833.404482291669</c:v>
                </c:pt>
                <c:pt idx="4950">
                  <c:v>44833.404485891202</c:v>
                </c:pt>
                <c:pt idx="4951">
                  <c:v>44833.404489444445</c:v>
                </c:pt>
                <c:pt idx="4952">
                  <c:v>44833.40449306713</c:v>
                </c:pt>
                <c:pt idx="4953">
                  <c:v>44833.404496655094</c:v>
                </c:pt>
                <c:pt idx="4954">
                  <c:v>44833.404500231482</c:v>
                </c:pt>
                <c:pt idx="4955">
                  <c:v>44833.404503784725</c:v>
                </c:pt>
                <c:pt idx="4956">
                  <c:v>44833.404507361112</c:v>
                </c:pt>
                <c:pt idx="4957">
                  <c:v>44833.4045109375</c:v>
                </c:pt>
                <c:pt idx="4958">
                  <c:v>44833.40451453704</c:v>
                </c:pt>
                <c:pt idx="4959">
                  <c:v>44833.404518101852</c:v>
                </c:pt>
                <c:pt idx="4960">
                  <c:v>44833.404521724537</c:v>
                </c:pt>
                <c:pt idx="4961">
                  <c:v>44833.4045253125</c:v>
                </c:pt>
                <c:pt idx="4962">
                  <c:v>44833.404528796294</c:v>
                </c:pt>
                <c:pt idx="4963">
                  <c:v>44833.404532384258</c:v>
                </c:pt>
                <c:pt idx="4964">
                  <c:v>44833.404536006943</c:v>
                </c:pt>
                <c:pt idx="4965">
                  <c:v>44833.404539594907</c:v>
                </c:pt>
                <c:pt idx="4966">
                  <c:v>44833.404543182871</c:v>
                </c:pt>
                <c:pt idx="4967">
                  <c:v>44833.404546817132</c:v>
                </c:pt>
                <c:pt idx="4968">
                  <c:v>44833.404550393519</c:v>
                </c:pt>
                <c:pt idx="4969">
                  <c:v>44833.404553969907</c:v>
                </c:pt>
                <c:pt idx="4970">
                  <c:v>44833.404557557871</c:v>
                </c:pt>
                <c:pt idx="4971">
                  <c:v>44833.404561192132</c:v>
                </c:pt>
                <c:pt idx="4972">
                  <c:v>44833.404564780096</c:v>
                </c:pt>
                <c:pt idx="4973">
                  <c:v>44833.404568368052</c:v>
                </c:pt>
                <c:pt idx="4974">
                  <c:v>44833.404571990737</c:v>
                </c:pt>
                <c:pt idx="4975">
                  <c:v>44833.404575590277</c:v>
                </c:pt>
                <c:pt idx="4976">
                  <c:v>44833.404579178241</c:v>
                </c:pt>
                <c:pt idx="4977">
                  <c:v>44833.404582800926</c:v>
                </c:pt>
                <c:pt idx="4978">
                  <c:v>44833.40458638889</c:v>
                </c:pt>
                <c:pt idx="4979">
                  <c:v>44833.40458998843</c:v>
                </c:pt>
                <c:pt idx="4980">
                  <c:v>44833.404593611114</c:v>
                </c:pt>
                <c:pt idx="4981">
                  <c:v>44833.404597199071</c:v>
                </c:pt>
                <c:pt idx="4982">
                  <c:v>44833.404600682872</c:v>
                </c:pt>
                <c:pt idx="4983">
                  <c:v>44833.40460425926</c:v>
                </c:pt>
                <c:pt idx="4984">
                  <c:v>44833.404607893521</c:v>
                </c:pt>
                <c:pt idx="4985">
                  <c:v>44833.404611469909</c:v>
                </c:pt>
                <c:pt idx="4986">
                  <c:v>44833.404615057872</c:v>
                </c:pt>
                <c:pt idx="4987">
                  <c:v>44833.404618622684</c:v>
                </c:pt>
                <c:pt idx="4988">
                  <c:v>44833.404622210648</c:v>
                </c:pt>
                <c:pt idx="4989">
                  <c:v>44833.404625821757</c:v>
                </c:pt>
                <c:pt idx="4990">
                  <c:v>44833.404629409721</c:v>
                </c:pt>
                <c:pt idx="4991">
                  <c:v>44833.404632997685</c:v>
                </c:pt>
                <c:pt idx="4992">
                  <c:v>44833.404636585648</c:v>
                </c:pt>
                <c:pt idx="4993">
                  <c:v>44833.404640208333</c:v>
                </c:pt>
                <c:pt idx="4994">
                  <c:v>44833.404643807873</c:v>
                </c:pt>
                <c:pt idx="4995">
                  <c:v>44833.404647395837</c:v>
                </c:pt>
                <c:pt idx="4996">
                  <c:v>44833.404651018522</c:v>
                </c:pt>
                <c:pt idx="4997">
                  <c:v>44833.404654606478</c:v>
                </c:pt>
                <c:pt idx="4998">
                  <c:v>44833.40465809028</c:v>
                </c:pt>
                <c:pt idx="4999">
                  <c:v>44833.404661678243</c:v>
                </c:pt>
                <c:pt idx="5000">
                  <c:v>44833.404665289352</c:v>
                </c:pt>
                <c:pt idx="5001">
                  <c:v>44833.404668773146</c:v>
                </c:pt>
                <c:pt idx="5002">
                  <c:v>44833.404672372686</c:v>
                </c:pt>
                <c:pt idx="5003">
                  <c:v>44833.40467596065</c:v>
                </c:pt>
                <c:pt idx="5004">
                  <c:v>44833.404679560183</c:v>
                </c:pt>
                <c:pt idx="5005">
                  <c:v>44833.404683159722</c:v>
                </c:pt>
                <c:pt idx="5006">
                  <c:v>44833.404686712965</c:v>
                </c:pt>
                <c:pt idx="5007">
                  <c:v>44833.404690300929</c:v>
                </c:pt>
                <c:pt idx="5008">
                  <c:v>44833.404693784723</c:v>
                </c:pt>
                <c:pt idx="5009">
                  <c:v>44833.404697372687</c:v>
                </c:pt>
                <c:pt idx="5010">
                  <c:v>44833.404700856481</c:v>
                </c:pt>
                <c:pt idx="5011">
                  <c:v>44833.404704479166</c:v>
                </c:pt>
                <c:pt idx="5012">
                  <c:v>44833.40470806713</c:v>
                </c:pt>
                <c:pt idx="5013">
                  <c:v>44833.404711643518</c:v>
                </c:pt>
                <c:pt idx="5014">
                  <c:v>44833.404715254626</c:v>
                </c:pt>
                <c:pt idx="5015">
                  <c:v>44833.404718854166</c:v>
                </c:pt>
                <c:pt idx="5016">
                  <c:v>44833.40472244213</c:v>
                </c:pt>
                <c:pt idx="5017">
                  <c:v>44833.404726018518</c:v>
                </c:pt>
                <c:pt idx="5018">
                  <c:v>44833.404729606482</c:v>
                </c:pt>
                <c:pt idx="5019">
                  <c:v>44833.404733229167</c:v>
                </c:pt>
                <c:pt idx="5020">
                  <c:v>44833.40473681713</c:v>
                </c:pt>
                <c:pt idx="5021">
                  <c:v>44833.404740405094</c:v>
                </c:pt>
                <c:pt idx="5022">
                  <c:v>44833.404744039355</c:v>
                </c:pt>
                <c:pt idx="5023">
                  <c:v>44833.404747627312</c:v>
                </c:pt>
                <c:pt idx="5024">
                  <c:v>44833.404751215276</c:v>
                </c:pt>
                <c:pt idx="5025">
                  <c:v>44833.404754699077</c:v>
                </c:pt>
                <c:pt idx="5026">
                  <c:v>44833.404758287033</c:v>
                </c:pt>
                <c:pt idx="5027">
                  <c:v>44833.404761782411</c:v>
                </c:pt>
                <c:pt idx="5028">
                  <c:v>44833.404765266205</c:v>
                </c:pt>
                <c:pt idx="5029">
                  <c:v>44833.404768854169</c:v>
                </c:pt>
                <c:pt idx="5030">
                  <c:v>44833.404772442133</c:v>
                </c:pt>
                <c:pt idx="5031">
                  <c:v>44833.404776064817</c:v>
                </c:pt>
                <c:pt idx="5032">
                  <c:v>44833.404779652781</c:v>
                </c:pt>
                <c:pt idx="5033">
                  <c:v>44833.404783136575</c:v>
                </c:pt>
                <c:pt idx="5034">
                  <c:v>44833.404786712963</c:v>
                </c:pt>
                <c:pt idx="5035">
                  <c:v>44833.404790300927</c:v>
                </c:pt>
                <c:pt idx="5036">
                  <c:v>44833.404793912036</c:v>
                </c:pt>
                <c:pt idx="5037">
                  <c:v>44833.404797395837</c:v>
                </c:pt>
                <c:pt idx="5038">
                  <c:v>44833.404800983793</c:v>
                </c:pt>
                <c:pt idx="5039">
                  <c:v>44833.404804467595</c:v>
                </c:pt>
                <c:pt idx="5040">
                  <c:v>44833.404808032406</c:v>
                </c:pt>
                <c:pt idx="5041">
                  <c:v>44833.40481162037</c:v>
                </c:pt>
                <c:pt idx="5042">
                  <c:v>44833.404815104164</c:v>
                </c:pt>
                <c:pt idx="5043">
                  <c:v>44833.404818657407</c:v>
                </c:pt>
                <c:pt idx="5044">
                  <c:v>44833.404822141201</c:v>
                </c:pt>
                <c:pt idx="5045">
                  <c:v>44833.404825729165</c:v>
                </c:pt>
                <c:pt idx="5046">
                  <c:v>44833.404829328705</c:v>
                </c:pt>
                <c:pt idx="5047">
                  <c:v>44833.404832916669</c:v>
                </c:pt>
                <c:pt idx="5048">
                  <c:v>44833.404836481481</c:v>
                </c:pt>
                <c:pt idx="5049">
                  <c:v>44833.404839965275</c:v>
                </c:pt>
                <c:pt idx="5050">
                  <c:v>44833.404843553239</c:v>
                </c:pt>
                <c:pt idx="5051">
                  <c:v>44833.404847164355</c:v>
                </c:pt>
                <c:pt idx="5052">
                  <c:v>44833.404850648149</c:v>
                </c:pt>
                <c:pt idx="5053">
                  <c:v>44833.404854131943</c:v>
                </c:pt>
                <c:pt idx="5054">
                  <c:v>44833.404857719906</c:v>
                </c:pt>
                <c:pt idx="5055">
                  <c:v>44833.40486130787</c:v>
                </c:pt>
                <c:pt idx="5056">
                  <c:v>44833.404864884258</c:v>
                </c:pt>
                <c:pt idx="5057">
                  <c:v>44833.404868506943</c:v>
                </c:pt>
                <c:pt idx="5058">
                  <c:v>44833.404872094907</c:v>
                </c:pt>
                <c:pt idx="5059">
                  <c:v>44833.40487564815</c:v>
                </c:pt>
                <c:pt idx="5060">
                  <c:v>44833.404879131944</c:v>
                </c:pt>
                <c:pt idx="5061">
                  <c:v>44833.404882708332</c:v>
                </c:pt>
                <c:pt idx="5062">
                  <c:v>44833.404886284719</c:v>
                </c:pt>
                <c:pt idx="5063">
                  <c:v>44833.404889872683</c:v>
                </c:pt>
                <c:pt idx="5064">
                  <c:v>44833.404893495368</c:v>
                </c:pt>
                <c:pt idx="5065">
                  <c:v>44833.404897094908</c:v>
                </c:pt>
                <c:pt idx="5066">
                  <c:v>44833.404900682872</c:v>
                </c:pt>
                <c:pt idx="5067">
                  <c:v>44833.404904305557</c:v>
                </c:pt>
                <c:pt idx="5068">
                  <c:v>44833.404907881944</c:v>
                </c:pt>
                <c:pt idx="5069">
                  <c:v>44833.404911446756</c:v>
                </c:pt>
                <c:pt idx="5070">
                  <c:v>44833.404914930557</c:v>
                </c:pt>
                <c:pt idx="5071">
                  <c:v>44833.40491853009</c:v>
                </c:pt>
                <c:pt idx="5072">
                  <c:v>44833.404922106478</c:v>
                </c:pt>
                <c:pt idx="5073">
                  <c:v>44833.404925717594</c:v>
                </c:pt>
                <c:pt idx="5074">
                  <c:v>44833.404929305558</c:v>
                </c:pt>
                <c:pt idx="5075">
                  <c:v>44833.404932881946</c:v>
                </c:pt>
                <c:pt idx="5076">
                  <c:v>44833.40493636574</c:v>
                </c:pt>
                <c:pt idx="5077">
                  <c:v>44833.404939907407</c:v>
                </c:pt>
                <c:pt idx="5078">
                  <c:v>44833.40494349537</c:v>
                </c:pt>
                <c:pt idx="5079">
                  <c:v>44833.404946979164</c:v>
                </c:pt>
                <c:pt idx="5080">
                  <c:v>44833.404950567128</c:v>
                </c:pt>
                <c:pt idx="5081">
                  <c:v>44833.404954189813</c:v>
                </c:pt>
                <c:pt idx="5082">
                  <c:v>44833.404957766201</c:v>
                </c:pt>
                <c:pt idx="5083">
                  <c:v>44833.404961250002</c:v>
                </c:pt>
                <c:pt idx="5084">
                  <c:v>44833.40496482639</c:v>
                </c:pt>
                <c:pt idx="5085">
                  <c:v>44833.404968310184</c:v>
                </c:pt>
                <c:pt idx="5086">
                  <c:v>44833.404971932869</c:v>
                </c:pt>
                <c:pt idx="5087">
                  <c:v>44833.40497541667</c:v>
                </c:pt>
                <c:pt idx="5088">
                  <c:v>44833.404979004627</c:v>
                </c:pt>
                <c:pt idx="5089">
                  <c:v>44833.404982569446</c:v>
                </c:pt>
                <c:pt idx="5090">
                  <c:v>44833.404986180554</c:v>
                </c:pt>
                <c:pt idx="5091">
                  <c:v>44833.40498979167</c:v>
                </c:pt>
                <c:pt idx="5092">
                  <c:v>44833.404993379627</c:v>
                </c:pt>
                <c:pt idx="5093">
                  <c:v>44833.404996967591</c:v>
                </c:pt>
                <c:pt idx="5094">
                  <c:v>44833.405000578707</c:v>
                </c:pt>
                <c:pt idx="5095">
                  <c:v>44833.405004074077</c:v>
                </c:pt>
                <c:pt idx="5096">
                  <c:v>44833.405007650465</c:v>
                </c:pt>
                <c:pt idx="5097">
                  <c:v>44833.405011226852</c:v>
                </c:pt>
                <c:pt idx="5098">
                  <c:v>44833.40501480324</c:v>
                </c:pt>
                <c:pt idx="5099">
                  <c:v>44833.405018391204</c:v>
                </c:pt>
                <c:pt idx="5100">
                  <c:v>44833.405022013889</c:v>
                </c:pt>
                <c:pt idx="5101">
                  <c:v>44833.405025497683</c:v>
                </c:pt>
                <c:pt idx="5102">
                  <c:v>44833.405029085647</c:v>
                </c:pt>
                <c:pt idx="5103">
                  <c:v>44833.405032673611</c:v>
                </c:pt>
                <c:pt idx="5104">
                  <c:v>44833.405036296295</c:v>
                </c:pt>
                <c:pt idx="5105">
                  <c:v>44833.405039884259</c:v>
                </c:pt>
                <c:pt idx="5106">
                  <c:v>44833.405043483799</c:v>
                </c:pt>
                <c:pt idx="5107">
                  <c:v>44833.405047094908</c:v>
                </c:pt>
                <c:pt idx="5108">
                  <c:v>44833.405050671296</c:v>
                </c:pt>
                <c:pt idx="5109">
                  <c:v>44833.40505415509</c:v>
                </c:pt>
                <c:pt idx="5110">
                  <c:v>44833.405057731485</c:v>
                </c:pt>
                <c:pt idx="5111">
                  <c:v>44833.405061319441</c:v>
                </c:pt>
                <c:pt idx="5112">
                  <c:v>44833.405064907405</c:v>
                </c:pt>
                <c:pt idx="5113">
                  <c:v>44833.40506853009</c:v>
                </c:pt>
                <c:pt idx="5114">
                  <c:v>44833.405072118054</c:v>
                </c:pt>
                <c:pt idx="5115">
                  <c:v>44833.405075717594</c:v>
                </c:pt>
                <c:pt idx="5116">
                  <c:v>44833.405079282405</c:v>
                </c:pt>
                <c:pt idx="5117">
                  <c:v>44833.405082847225</c:v>
                </c:pt>
                <c:pt idx="5118">
                  <c:v>44833.405086469909</c:v>
                </c:pt>
                <c:pt idx="5119">
                  <c:v>44833.405090069442</c:v>
                </c:pt>
                <c:pt idx="5120">
                  <c:v>44833.405093657406</c:v>
                </c:pt>
                <c:pt idx="5121">
                  <c:v>44833.405097280091</c:v>
                </c:pt>
                <c:pt idx="5122">
                  <c:v>44833.405100868054</c:v>
                </c:pt>
                <c:pt idx="5123">
                  <c:v>44833.405104444442</c:v>
                </c:pt>
                <c:pt idx="5124">
                  <c:v>44833.405108043982</c:v>
                </c:pt>
                <c:pt idx="5125">
                  <c:v>44833.405111631946</c:v>
                </c:pt>
                <c:pt idx="5126">
                  <c:v>44833.405115231479</c:v>
                </c:pt>
                <c:pt idx="5127">
                  <c:v>44833.405118819443</c:v>
                </c:pt>
                <c:pt idx="5128">
                  <c:v>44833.405122407406</c:v>
                </c:pt>
                <c:pt idx="5129">
                  <c:v>44833.405126030091</c:v>
                </c:pt>
                <c:pt idx="5130">
                  <c:v>44833.405129629631</c:v>
                </c:pt>
                <c:pt idx="5131">
                  <c:v>44833.405133217595</c:v>
                </c:pt>
                <c:pt idx="5132">
                  <c:v>44833.40513684028</c:v>
                </c:pt>
                <c:pt idx="5133">
                  <c:v>44833.405140439812</c:v>
                </c:pt>
                <c:pt idx="5134">
                  <c:v>44833.405144004631</c:v>
                </c:pt>
                <c:pt idx="5135">
                  <c:v>44833.405147500001</c:v>
                </c:pt>
                <c:pt idx="5136">
                  <c:v>44833.405151122686</c:v>
                </c:pt>
                <c:pt idx="5137">
                  <c:v>44833.405154699074</c:v>
                </c:pt>
                <c:pt idx="5138">
                  <c:v>44833.405158263886</c:v>
                </c:pt>
                <c:pt idx="5139">
                  <c:v>44833.405161759256</c:v>
                </c:pt>
                <c:pt idx="5140">
                  <c:v>44833.405165358796</c:v>
                </c:pt>
                <c:pt idx="5141">
                  <c:v>44833.405168923608</c:v>
                </c:pt>
                <c:pt idx="5142">
                  <c:v>44833.405172500003</c:v>
                </c:pt>
                <c:pt idx="5143">
                  <c:v>44833.405176053238</c:v>
                </c:pt>
                <c:pt idx="5144">
                  <c:v>44833.40517953704</c:v>
                </c:pt>
                <c:pt idx="5145">
                  <c:v>44833.405183159724</c:v>
                </c:pt>
                <c:pt idx="5146">
                  <c:v>44833.405186724536</c:v>
                </c:pt>
                <c:pt idx="5147">
                  <c:v>44833.4051903125</c:v>
                </c:pt>
                <c:pt idx="5148">
                  <c:v>44833.40519391204</c:v>
                </c:pt>
                <c:pt idx="5149">
                  <c:v>44833.405197534725</c:v>
                </c:pt>
                <c:pt idx="5150">
                  <c:v>44833.405201122689</c:v>
                </c:pt>
                <c:pt idx="5151">
                  <c:v>44833.405204699076</c:v>
                </c:pt>
                <c:pt idx="5152">
                  <c:v>44833.40520828704</c:v>
                </c:pt>
                <c:pt idx="5153">
                  <c:v>44833.405211909725</c:v>
                </c:pt>
                <c:pt idx="5154">
                  <c:v>44833.405215497682</c:v>
                </c:pt>
                <c:pt idx="5155">
                  <c:v>44833.405219085646</c:v>
                </c:pt>
                <c:pt idx="5156">
                  <c:v>44833.405222569447</c:v>
                </c:pt>
                <c:pt idx="5157">
                  <c:v>44833.405226145835</c:v>
                </c:pt>
                <c:pt idx="5158">
                  <c:v>44833.405229710646</c:v>
                </c:pt>
                <c:pt idx="5159">
                  <c:v>44833.405233321762</c:v>
                </c:pt>
                <c:pt idx="5160">
                  <c:v>44833.40523689815</c:v>
                </c:pt>
                <c:pt idx="5161">
                  <c:v>44833.405240497683</c:v>
                </c:pt>
                <c:pt idx="5162">
                  <c:v>44833.405244062502</c:v>
                </c:pt>
                <c:pt idx="5163">
                  <c:v>44833.405247650466</c:v>
                </c:pt>
                <c:pt idx="5164">
                  <c:v>44833.40525127315</c:v>
                </c:pt>
                <c:pt idx="5165">
                  <c:v>44833.405254872683</c:v>
                </c:pt>
                <c:pt idx="5166">
                  <c:v>44833.405258437502</c:v>
                </c:pt>
                <c:pt idx="5167">
                  <c:v>44833.405261921296</c:v>
                </c:pt>
                <c:pt idx="5168">
                  <c:v>44833.405265543981</c:v>
                </c:pt>
                <c:pt idx="5169">
                  <c:v>44833.405269131945</c:v>
                </c:pt>
                <c:pt idx="5170">
                  <c:v>44833.405272719909</c:v>
                </c:pt>
                <c:pt idx="5171">
                  <c:v>44833.405276296297</c:v>
                </c:pt>
                <c:pt idx="5172">
                  <c:v>44833.40527978009</c:v>
                </c:pt>
                <c:pt idx="5173">
                  <c:v>44833.405283402775</c:v>
                </c:pt>
                <c:pt idx="5174">
                  <c:v>44833.405286886577</c:v>
                </c:pt>
                <c:pt idx="5175">
                  <c:v>44833.40529047454</c:v>
                </c:pt>
                <c:pt idx="5176">
                  <c:v>44833.405294050928</c:v>
                </c:pt>
                <c:pt idx="5177">
                  <c:v>44833.405297673613</c:v>
                </c:pt>
                <c:pt idx="5178">
                  <c:v>44833.405301261577</c:v>
                </c:pt>
                <c:pt idx="5179">
                  <c:v>44833.405304849533</c:v>
                </c:pt>
                <c:pt idx="5180">
                  <c:v>44833.405308437497</c:v>
                </c:pt>
                <c:pt idx="5181">
                  <c:v>44833.405312060182</c:v>
                </c:pt>
                <c:pt idx="5182">
                  <c:v>44833.405315543983</c:v>
                </c:pt>
                <c:pt idx="5183">
                  <c:v>44833.405319131947</c:v>
                </c:pt>
                <c:pt idx="5184">
                  <c:v>44833.405322719904</c:v>
                </c:pt>
                <c:pt idx="5185">
                  <c:v>44833.405326342596</c:v>
                </c:pt>
                <c:pt idx="5186">
                  <c:v>44833.405329942128</c:v>
                </c:pt>
                <c:pt idx="5187">
                  <c:v>44833.405333518516</c:v>
                </c:pt>
                <c:pt idx="5188">
                  <c:v>44833.405337094904</c:v>
                </c:pt>
                <c:pt idx="5189">
                  <c:v>44833.405340694444</c:v>
                </c:pt>
                <c:pt idx="5190">
                  <c:v>44833.405344293984</c:v>
                </c:pt>
                <c:pt idx="5191">
                  <c:v>44833.405347858796</c:v>
                </c:pt>
                <c:pt idx="5192">
                  <c:v>44833.405351458336</c:v>
                </c:pt>
                <c:pt idx="5193">
                  <c:v>44833.4053550463</c:v>
                </c:pt>
                <c:pt idx="5194">
                  <c:v>44833.405358668984</c:v>
                </c:pt>
                <c:pt idx="5195">
                  <c:v>44833.405362245372</c:v>
                </c:pt>
                <c:pt idx="5196">
                  <c:v>44833.405365740742</c:v>
                </c:pt>
                <c:pt idx="5197">
                  <c:v>44833.405369328706</c:v>
                </c:pt>
                <c:pt idx="5198">
                  <c:v>44833.405372951391</c:v>
                </c:pt>
                <c:pt idx="5199">
                  <c:v>44833.405376539355</c:v>
                </c:pt>
                <c:pt idx="5200">
                  <c:v>44833.405380023149</c:v>
                </c:pt>
                <c:pt idx="5201">
                  <c:v>44833.405383611112</c:v>
                </c:pt>
                <c:pt idx="5202">
                  <c:v>44833.405387233797</c:v>
                </c:pt>
                <c:pt idx="5203">
                  <c:v>44833.405390821761</c:v>
                </c:pt>
                <c:pt idx="5204">
                  <c:v>44833.405394421294</c:v>
                </c:pt>
                <c:pt idx="5205">
                  <c:v>44833.405398043978</c:v>
                </c:pt>
                <c:pt idx="5206">
                  <c:v>44833.405401608798</c:v>
                </c:pt>
                <c:pt idx="5207">
                  <c:v>44833.405405196761</c:v>
                </c:pt>
                <c:pt idx="5208">
                  <c:v>44833.405408773149</c:v>
                </c:pt>
                <c:pt idx="5209">
                  <c:v>44833.405412349537</c:v>
                </c:pt>
                <c:pt idx="5210">
                  <c:v>44833.405415844907</c:v>
                </c:pt>
                <c:pt idx="5211">
                  <c:v>44833.405419456016</c:v>
                </c:pt>
                <c:pt idx="5212">
                  <c:v>44833.405423009259</c:v>
                </c:pt>
                <c:pt idx="5213">
                  <c:v>44833.405426504629</c:v>
                </c:pt>
                <c:pt idx="5214">
                  <c:v>44833.405430092593</c:v>
                </c:pt>
                <c:pt idx="5215">
                  <c:v>44833.405433657405</c:v>
                </c:pt>
                <c:pt idx="5216">
                  <c:v>44833.4054372338</c:v>
                </c:pt>
                <c:pt idx="5217">
                  <c:v>44833.405440821756</c:v>
                </c:pt>
                <c:pt idx="5218">
                  <c:v>44833.405444444441</c:v>
                </c:pt>
                <c:pt idx="5219">
                  <c:v>44833.40544800926</c:v>
                </c:pt>
                <c:pt idx="5220">
                  <c:v>44833.405451493054</c:v>
                </c:pt>
                <c:pt idx="5221">
                  <c:v>44833.405455081018</c:v>
                </c:pt>
                <c:pt idx="5222">
                  <c:v>44833.405458668982</c:v>
                </c:pt>
                <c:pt idx="5223">
                  <c:v>44833.405462303243</c:v>
                </c:pt>
                <c:pt idx="5224">
                  <c:v>44833.405465891206</c:v>
                </c:pt>
                <c:pt idx="5225">
                  <c:v>44833.40546947917</c:v>
                </c:pt>
                <c:pt idx="5226">
                  <c:v>44833.405473101855</c:v>
                </c:pt>
                <c:pt idx="5227">
                  <c:v>44833.405476701388</c:v>
                </c:pt>
                <c:pt idx="5228">
                  <c:v>44833.405480289352</c:v>
                </c:pt>
                <c:pt idx="5229">
                  <c:v>44833.405483912036</c:v>
                </c:pt>
                <c:pt idx="5230">
                  <c:v>44833.4054875</c:v>
                </c:pt>
                <c:pt idx="5231">
                  <c:v>44833.405491087964</c:v>
                </c:pt>
                <c:pt idx="5232">
                  <c:v>44833.405494664352</c:v>
                </c:pt>
                <c:pt idx="5233">
                  <c:v>44833.40549824074</c:v>
                </c:pt>
                <c:pt idx="5234">
                  <c:v>44833.405501863424</c:v>
                </c:pt>
                <c:pt idx="5235">
                  <c:v>44833.405505451388</c:v>
                </c:pt>
                <c:pt idx="5236">
                  <c:v>44833.4055090162</c:v>
                </c:pt>
                <c:pt idx="5237">
                  <c:v>44833.40551261574</c:v>
                </c:pt>
                <c:pt idx="5238">
                  <c:v>44833.405516226849</c:v>
                </c:pt>
                <c:pt idx="5239">
                  <c:v>44833.405519803244</c:v>
                </c:pt>
                <c:pt idx="5240">
                  <c:v>44833.405523402776</c:v>
                </c:pt>
                <c:pt idx="5241">
                  <c:v>44833.40552699074</c:v>
                </c:pt>
                <c:pt idx="5242">
                  <c:v>44833.405530601849</c:v>
                </c:pt>
                <c:pt idx="5243">
                  <c:v>44833.405534189813</c:v>
                </c:pt>
                <c:pt idx="5244">
                  <c:v>44833.405537766201</c:v>
                </c:pt>
                <c:pt idx="5245">
                  <c:v>44833.405541342596</c:v>
                </c:pt>
                <c:pt idx="5246">
                  <c:v>44833.40554482639</c:v>
                </c:pt>
                <c:pt idx="5247">
                  <c:v>44833.405548391202</c:v>
                </c:pt>
                <c:pt idx="5248">
                  <c:v>44833.405551979165</c:v>
                </c:pt>
                <c:pt idx="5249">
                  <c:v>44833.40555560185</c:v>
                </c:pt>
                <c:pt idx="5250">
                  <c:v>44833.405559189814</c:v>
                </c:pt>
                <c:pt idx="5251">
                  <c:v>44833.405562673608</c:v>
                </c:pt>
                <c:pt idx="5252">
                  <c:v>44833.405566261572</c:v>
                </c:pt>
                <c:pt idx="5253">
                  <c:v>44833.40556983796</c:v>
                </c:pt>
                <c:pt idx="5254">
                  <c:v>44833.405573449076</c:v>
                </c:pt>
                <c:pt idx="5255">
                  <c:v>44833.405577048608</c:v>
                </c:pt>
                <c:pt idx="5256">
                  <c:v>44833.405580636572</c:v>
                </c:pt>
                <c:pt idx="5257">
                  <c:v>44833.405584259257</c:v>
                </c:pt>
                <c:pt idx="5258">
                  <c:v>44833.405587847221</c:v>
                </c:pt>
                <c:pt idx="5259">
                  <c:v>44833.405591331022</c:v>
                </c:pt>
                <c:pt idx="5260">
                  <c:v>44833.405594918979</c:v>
                </c:pt>
                <c:pt idx="5261">
                  <c:v>44833.405598483798</c:v>
                </c:pt>
                <c:pt idx="5262">
                  <c:v>44833.405602106483</c:v>
                </c:pt>
                <c:pt idx="5263">
                  <c:v>44833.405605590277</c:v>
                </c:pt>
                <c:pt idx="5264">
                  <c:v>44833.40560917824</c:v>
                </c:pt>
                <c:pt idx="5265">
                  <c:v>44833.405612766204</c:v>
                </c:pt>
                <c:pt idx="5266">
                  <c:v>44833.405616388889</c:v>
                </c:pt>
                <c:pt idx="5267">
                  <c:v>44833.405619976853</c:v>
                </c:pt>
                <c:pt idx="5268">
                  <c:v>44833.405623564817</c:v>
                </c:pt>
                <c:pt idx="5269">
                  <c:v>44833.405627048611</c:v>
                </c:pt>
                <c:pt idx="5270">
                  <c:v>44833.405630624999</c:v>
                </c:pt>
                <c:pt idx="5271">
                  <c:v>44833.405634201386</c:v>
                </c:pt>
                <c:pt idx="5272">
                  <c:v>44833.405637812502</c:v>
                </c:pt>
                <c:pt idx="5273">
                  <c:v>44833.40564138889</c:v>
                </c:pt>
                <c:pt idx="5274">
                  <c:v>44833.405644965278</c:v>
                </c:pt>
                <c:pt idx="5275">
                  <c:v>44833.405648449072</c:v>
                </c:pt>
                <c:pt idx="5276">
                  <c:v>44833.405652037036</c:v>
                </c:pt>
                <c:pt idx="5277">
                  <c:v>44833.405655613424</c:v>
                </c:pt>
                <c:pt idx="5278">
                  <c:v>44833.405659236108</c:v>
                </c:pt>
                <c:pt idx="5279">
                  <c:v>44833.405662812504</c:v>
                </c:pt>
                <c:pt idx="5280">
                  <c:v>44833.405666388891</c:v>
                </c:pt>
                <c:pt idx="5281">
                  <c:v>44833.405669988424</c:v>
                </c:pt>
                <c:pt idx="5282">
                  <c:v>44833.405673611109</c:v>
                </c:pt>
                <c:pt idx="5283">
                  <c:v>44833.405677187497</c:v>
                </c:pt>
                <c:pt idx="5284">
                  <c:v>44833.405680671298</c:v>
                </c:pt>
                <c:pt idx="5285">
                  <c:v>44833.405684155092</c:v>
                </c:pt>
                <c:pt idx="5286">
                  <c:v>44833.405687743056</c:v>
                </c:pt>
                <c:pt idx="5287">
                  <c:v>44833.40569136574</c:v>
                </c:pt>
                <c:pt idx="5288">
                  <c:v>44833.405694953704</c:v>
                </c:pt>
                <c:pt idx="5289">
                  <c:v>44833.405698541668</c:v>
                </c:pt>
                <c:pt idx="5290">
                  <c:v>44833.405702164353</c:v>
                </c:pt>
                <c:pt idx="5291">
                  <c:v>44833.405705763886</c:v>
                </c:pt>
                <c:pt idx="5292">
                  <c:v>44833.405709328705</c:v>
                </c:pt>
                <c:pt idx="5293">
                  <c:v>44833.405712893516</c:v>
                </c:pt>
                <c:pt idx="5294">
                  <c:v>44833.405716469904</c:v>
                </c:pt>
                <c:pt idx="5295">
                  <c:v>44833.405720057868</c:v>
                </c:pt>
                <c:pt idx="5296">
                  <c:v>44833.405723541669</c:v>
                </c:pt>
                <c:pt idx="5297">
                  <c:v>44833.405727118057</c:v>
                </c:pt>
                <c:pt idx="5298">
                  <c:v>44833.405730613427</c:v>
                </c:pt>
                <c:pt idx="5299">
                  <c:v>44833.405734189815</c:v>
                </c:pt>
                <c:pt idx="5300">
                  <c:v>44833.405737777779</c:v>
                </c:pt>
                <c:pt idx="5301">
                  <c:v>44833.405741365743</c:v>
                </c:pt>
                <c:pt idx="5302">
                  <c:v>44833.405744930555</c:v>
                </c:pt>
                <c:pt idx="5303">
                  <c:v>44833.405748518519</c:v>
                </c:pt>
                <c:pt idx="5304">
                  <c:v>44833.40575208333</c:v>
                </c:pt>
                <c:pt idx="5305">
                  <c:v>44833.405755671294</c:v>
                </c:pt>
                <c:pt idx="5306">
                  <c:v>44833.405759293979</c:v>
                </c:pt>
                <c:pt idx="5307">
                  <c:v>44833.405762881943</c:v>
                </c:pt>
                <c:pt idx="5308">
                  <c:v>44833.405766469907</c:v>
                </c:pt>
                <c:pt idx="5309">
                  <c:v>44833.405770046294</c:v>
                </c:pt>
                <c:pt idx="5310">
                  <c:v>44833.405773668979</c:v>
                </c:pt>
                <c:pt idx="5311">
                  <c:v>44833.405777245367</c:v>
                </c:pt>
                <c:pt idx="5312">
                  <c:v>44833.405780810186</c:v>
                </c:pt>
                <c:pt idx="5313">
                  <c:v>44833.405784305556</c:v>
                </c:pt>
                <c:pt idx="5314">
                  <c:v>44833.405787858799</c:v>
                </c:pt>
                <c:pt idx="5315">
                  <c:v>44833.405791342593</c:v>
                </c:pt>
                <c:pt idx="5316">
                  <c:v>44833.405794907405</c:v>
                </c:pt>
                <c:pt idx="5317">
                  <c:v>44833.405798506945</c:v>
                </c:pt>
                <c:pt idx="5318">
                  <c:v>44833.405802106485</c:v>
                </c:pt>
                <c:pt idx="5319">
                  <c:v>44833.405805706017</c:v>
                </c:pt>
                <c:pt idx="5320">
                  <c:v>44833.405809293981</c:v>
                </c:pt>
                <c:pt idx="5321">
                  <c:v>44833.405812881945</c:v>
                </c:pt>
                <c:pt idx="5322">
                  <c:v>44833.405816365739</c:v>
                </c:pt>
                <c:pt idx="5323">
                  <c:v>44833.405819988424</c:v>
                </c:pt>
                <c:pt idx="5324">
                  <c:v>44833.405823553243</c:v>
                </c:pt>
                <c:pt idx="5325">
                  <c:v>44833.405827141207</c:v>
                </c:pt>
                <c:pt idx="5326">
                  <c:v>44833.405830740739</c:v>
                </c:pt>
                <c:pt idx="5327">
                  <c:v>44833.405834363424</c:v>
                </c:pt>
                <c:pt idx="5328">
                  <c:v>44833.405837939812</c:v>
                </c:pt>
                <c:pt idx="5329">
                  <c:v>44833.405841423613</c:v>
                </c:pt>
                <c:pt idx="5330">
                  <c:v>44833.405845000001</c:v>
                </c:pt>
                <c:pt idx="5331">
                  <c:v>44833.405848587965</c:v>
                </c:pt>
                <c:pt idx="5332">
                  <c:v>44833.40585221065</c:v>
                </c:pt>
                <c:pt idx="5333">
                  <c:v>44833.405855798614</c:v>
                </c:pt>
                <c:pt idx="5334">
                  <c:v>44833.405859375001</c:v>
                </c:pt>
                <c:pt idx="5335">
                  <c:v>44833.405862974534</c:v>
                </c:pt>
                <c:pt idx="5336">
                  <c:v>44833.405866574074</c:v>
                </c:pt>
                <c:pt idx="5337">
                  <c:v>44833.405870057868</c:v>
                </c:pt>
                <c:pt idx="5338">
                  <c:v>44833.405873657408</c:v>
                </c:pt>
                <c:pt idx="5339">
                  <c:v>44833.405877245372</c:v>
                </c:pt>
                <c:pt idx="5340">
                  <c:v>44833.405880879633</c:v>
                </c:pt>
                <c:pt idx="5341">
                  <c:v>44833.405884444444</c:v>
                </c:pt>
                <c:pt idx="5342">
                  <c:v>44833.405888055553</c:v>
                </c:pt>
                <c:pt idx="5343">
                  <c:v>44833.405891643517</c:v>
                </c:pt>
                <c:pt idx="5344">
                  <c:v>44833.405895243057</c:v>
                </c:pt>
                <c:pt idx="5345">
                  <c:v>44833.405898819445</c:v>
                </c:pt>
                <c:pt idx="5346">
                  <c:v>44833.405902395833</c:v>
                </c:pt>
                <c:pt idx="5347">
                  <c:v>44833.40590597222</c:v>
                </c:pt>
                <c:pt idx="5348">
                  <c:v>44833.405909537039</c:v>
                </c:pt>
                <c:pt idx="5349">
                  <c:v>44833.405913125003</c:v>
                </c:pt>
                <c:pt idx="5350">
                  <c:v>44833.405916689815</c:v>
                </c:pt>
                <c:pt idx="5351">
                  <c:v>44833.405920277779</c:v>
                </c:pt>
                <c:pt idx="5352">
                  <c:v>44833.405923900464</c:v>
                </c:pt>
                <c:pt idx="5353">
                  <c:v>44833.405927488428</c:v>
                </c:pt>
                <c:pt idx="5354">
                  <c:v>44833.405931064815</c:v>
                </c:pt>
                <c:pt idx="5355">
                  <c:v>44833.405934652779</c:v>
                </c:pt>
                <c:pt idx="5356">
                  <c:v>44833.405938275464</c:v>
                </c:pt>
                <c:pt idx="5357">
                  <c:v>44833.405941863428</c:v>
                </c:pt>
                <c:pt idx="5358">
                  <c:v>44833.405945347222</c:v>
                </c:pt>
                <c:pt idx="5359">
                  <c:v>44833.405948935186</c:v>
                </c:pt>
                <c:pt idx="5360">
                  <c:v>44833.40595255787</c:v>
                </c:pt>
                <c:pt idx="5361">
                  <c:v>44833.40595615741</c:v>
                </c:pt>
                <c:pt idx="5362">
                  <c:v>44833.405959733798</c:v>
                </c:pt>
                <c:pt idx="5363">
                  <c:v>44833.405963217592</c:v>
                </c:pt>
                <c:pt idx="5364">
                  <c:v>44833.405966840277</c:v>
                </c:pt>
                <c:pt idx="5365">
                  <c:v>44833.405970439817</c:v>
                </c:pt>
                <c:pt idx="5366">
                  <c:v>44833.405974016205</c:v>
                </c:pt>
                <c:pt idx="5367">
                  <c:v>44833.405977638889</c:v>
                </c:pt>
                <c:pt idx="5368">
                  <c:v>44833.405981215277</c:v>
                </c:pt>
                <c:pt idx="5369">
                  <c:v>44833.405984791665</c:v>
                </c:pt>
                <c:pt idx="5370">
                  <c:v>44833.405988275466</c:v>
                </c:pt>
                <c:pt idx="5371">
                  <c:v>44833.405991874999</c:v>
                </c:pt>
                <c:pt idx="5372">
                  <c:v>44833.405995497684</c:v>
                </c:pt>
                <c:pt idx="5373">
                  <c:v>44833.405999074072</c:v>
                </c:pt>
                <c:pt idx="5374">
                  <c:v>44833.406002557873</c:v>
                </c:pt>
                <c:pt idx="5375">
                  <c:v>44833.406006122685</c:v>
                </c:pt>
                <c:pt idx="5376">
                  <c:v>44833.406009606479</c:v>
                </c:pt>
                <c:pt idx="5377">
                  <c:v>44833.406013194442</c:v>
                </c:pt>
                <c:pt idx="5378">
                  <c:v>44833.406016817127</c:v>
                </c:pt>
                <c:pt idx="5379">
                  <c:v>44833.406020405091</c:v>
                </c:pt>
                <c:pt idx="5380">
                  <c:v>44833.406023888892</c:v>
                </c:pt>
                <c:pt idx="5381">
                  <c:v>44833.40602746528</c:v>
                </c:pt>
                <c:pt idx="5382">
                  <c:v>44833.406031087965</c:v>
                </c:pt>
                <c:pt idx="5383">
                  <c:v>44833.406034571759</c:v>
                </c:pt>
                <c:pt idx="5384">
                  <c:v>44833.406038159723</c:v>
                </c:pt>
                <c:pt idx="5385">
                  <c:v>44833.406041724535</c:v>
                </c:pt>
                <c:pt idx="5386">
                  <c:v>44833.406045208336</c:v>
                </c:pt>
                <c:pt idx="5387">
                  <c:v>44833.406048750003</c:v>
                </c:pt>
                <c:pt idx="5388">
                  <c:v>44833.406052337959</c:v>
                </c:pt>
                <c:pt idx="5389">
                  <c:v>44833.406055821761</c:v>
                </c:pt>
                <c:pt idx="5390">
                  <c:v>44833.406059409725</c:v>
                </c:pt>
                <c:pt idx="5391">
                  <c:v>44833.406063032409</c:v>
                </c:pt>
                <c:pt idx="5392">
                  <c:v>44833.406066620373</c:v>
                </c:pt>
                <c:pt idx="5393">
                  <c:v>44833.406070196761</c:v>
                </c:pt>
                <c:pt idx="5394">
                  <c:v>44833.406073773149</c:v>
                </c:pt>
                <c:pt idx="5395">
                  <c:v>44833.406077337961</c:v>
                </c:pt>
                <c:pt idx="5396">
                  <c:v>44833.406080937501</c:v>
                </c:pt>
                <c:pt idx="5397">
                  <c:v>44833.406084548609</c:v>
                </c:pt>
                <c:pt idx="5398">
                  <c:v>44833.406088148149</c:v>
                </c:pt>
                <c:pt idx="5399">
                  <c:v>44833.406091736113</c:v>
                </c:pt>
                <c:pt idx="5400">
                  <c:v>44833.406095358798</c:v>
                </c:pt>
                <c:pt idx="5401">
                  <c:v>44833.40609895833</c:v>
                </c:pt>
                <c:pt idx="5402">
                  <c:v>44833.406102546294</c:v>
                </c:pt>
                <c:pt idx="5403">
                  <c:v>44833.406106168979</c:v>
                </c:pt>
                <c:pt idx="5404">
                  <c:v>44833.406109756943</c:v>
                </c:pt>
                <c:pt idx="5405">
                  <c:v>44833.406113356483</c:v>
                </c:pt>
                <c:pt idx="5406">
                  <c:v>44833.406116979168</c:v>
                </c:pt>
                <c:pt idx="5407">
                  <c:v>44833.406120567131</c:v>
                </c:pt>
                <c:pt idx="5408">
                  <c:v>44833.406124143519</c:v>
                </c:pt>
                <c:pt idx="5409">
                  <c:v>44833.406127754628</c:v>
                </c:pt>
                <c:pt idx="5410">
                  <c:v>44833.406131238429</c:v>
                </c:pt>
                <c:pt idx="5411">
                  <c:v>44833.406134826386</c:v>
                </c:pt>
                <c:pt idx="5412">
                  <c:v>44833.40613841435</c:v>
                </c:pt>
                <c:pt idx="5413">
                  <c:v>44833.40614201389</c:v>
                </c:pt>
                <c:pt idx="5414">
                  <c:v>44833.406145636574</c:v>
                </c:pt>
                <c:pt idx="5415">
                  <c:v>44833.406149224538</c:v>
                </c:pt>
                <c:pt idx="5416">
                  <c:v>44833.406152800926</c:v>
                </c:pt>
                <c:pt idx="5417">
                  <c:v>44833.40615628472</c:v>
                </c:pt>
                <c:pt idx="5418">
                  <c:v>44833.406159895836</c:v>
                </c:pt>
                <c:pt idx="5419">
                  <c:v>44833.406163391206</c:v>
                </c:pt>
                <c:pt idx="5420">
                  <c:v>44833.406166956018</c:v>
                </c:pt>
                <c:pt idx="5421">
                  <c:v>44833.406170543982</c:v>
                </c:pt>
                <c:pt idx="5422">
                  <c:v>44833.406174108793</c:v>
                </c:pt>
                <c:pt idx="5423">
                  <c:v>44833.406177673613</c:v>
                </c:pt>
                <c:pt idx="5424">
                  <c:v>44833.406181261576</c:v>
                </c:pt>
                <c:pt idx="5425">
                  <c:v>44833.40618484954</c:v>
                </c:pt>
                <c:pt idx="5426">
                  <c:v>44833.406188472225</c:v>
                </c:pt>
                <c:pt idx="5427">
                  <c:v>44833.406192060182</c:v>
                </c:pt>
                <c:pt idx="5428">
                  <c:v>44833.406195648146</c:v>
                </c:pt>
                <c:pt idx="5429">
                  <c:v>44833.406199247685</c:v>
                </c:pt>
                <c:pt idx="5430">
                  <c:v>44833.406202754632</c:v>
                </c:pt>
                <c:pt idx="5431">
                  <c:v>44833.406206342595</c:v>
                </c:pt>
                <c:pt idx="5432">
                  <c:v>44833.406209942128</c:v>
                </c:pt>
                <c:pt idx="5433">
                  <c:v>44833.406213541668</c:v>
                </c:pt>
                <c:pt idx="5434">
                  <c:v>44833.406217129632</c:v>
                </c:pt>
                <c:pt idx="5435">
                  <c:v>44833.406220717596</c:v>
                </c:pt>
                <c:pt idx="5436">
                  <c:v>44833.406224317128</c:v>
                </c:pt>
                <c:pt idx="5437">
                  <c:v>44833.406227881947</c:v>
                </c:pt>
                <c:pt idx="5438">
                  <c:v>44833.406231504632</c:v>
                </c:pt>
                <c:pt idx="5439">
                  <c:v>44833.406235092596</c:v>
                </c:pt>
                <c:pt idx="5440">
                  <c:v>44833.406238680553</c:v>
                </c:pt>
                <c:pt idx="5441">
                  <c:v>44833.406242164354</c:v>
                </c:pt>
                <c:pt idx="5442">
                  <c:v>44833.406245787039</c:v>
                </c:pt>
                <c:pt idx="5443">
                  <c:v>44833.406249375003</c:v>
                </c:pt>
                <c:pt idx="5444">
                  <c:v>44833.406252939814</c:v>
                </c:pt>
                <c:pt idx="5445">
                  <c:v>44833.406256423608</c:v>
                </c:pt>
                <c:pt idx="5446">
                  <c:v>44833.406260011572</c:v>
                </c:pt>
                <c:pt idx="5447">
                  <c:v>44833.406263634257</c:v>
                </c:pt>
                <c:pt idx="5448">
                  <c:v>44833.406267233797</c:v>
                </c:pt>
                <c:pt idx="5449">
                  <c:v>44833.406270798609</c:v>
                </c:pt>
                <c:pt idx="5450">
                  <c:v>44833.406274386572</c:v>
                </c:pt>
                <c:pt idx="5451">
                  <c:v>44833.406278009257</c:v>
                </c:pt>
                <c:pt idx="5452">
                  <c:v>44833.406281608797</c:v>
                </c:pt>
                <c:pt idx="5453">
                  <c:v>44833.406285196761</c:v>
                </c:pt>
                <c:pt idx="5454">
                  <c:v>44833.406288773149</c:v>
                </c:pt>
                <c:pt idx="5455">
                  <c:v>44833.406292395834</c:v>
                </c:pt>
                <c:pt idx="5456">
                  <c:v>44833.406295983797</c:v>
                </c:pt>
                <c:pt idx="5457">
                  <c:v>44833.406299571761</c:v>
                </c:pt>
                <c:pt idx="5458">
                  <c:v>44833.406303194446</c:v>
                </c:pt>
                <c:pt idx="5459">
                  <c:v>44833.406306793979</c:v>
                </c:pt>
                <c:pt idx="5460">
                  <c:v>44833.406310381943</c:v>
                </c:pt>
                <c:pt idx="5461">
                  <c:v>44833.406313946762</c:v>
                </c:pt>
                <c:pt idx="5462">
                  <c:v>44833.406317581015</c:v>
                </c:pt>
                <c:pt idx="5463">
                  <c:v>44833.406321168979</c:v>
                </c:pt>
                <c:pt idx="5464">
                  <c:v>44833.406324756943</c:v>
                </c:pt>
                <c:pt idx="5465">
                  <c:v>44833.406328379628</c:v>
                </c:pt>
                <c:pt idx="5466">
                  <c:v>44833.406331979168</c:v>
                </c:pt>
                <c:pt idx="5467">
                  <c:v>44833.406335567131</c:v>
                </c:pt>
                <c:pt idx="5468">
                  <c:v>44833.406339189816</c:v>
                </c:pt>
                <c:pt idx="5469">
                  <c:v>44833.40634277778</c:v>
                </c:pt>
                <c:pt idx="5470">
                  <c:v>44833.406346365744</c:v>
                </c:pt>
                <c:pt idx="5471">
                  <c:v>44833.406349976853</c:v>
                </c:pt>
                <c:pt idx="5472">
                  <c:v>44833.406353564817</c:v>
                </c:pt>
                <c:pt idx="5473">
                  <c:v>44833.406357164349</c:v>
                </c:pt>
                <c:pt idx="5474">
                  <c:v>44833.406360706016</c:v>
                </c:pt>
                <c:pt idx="5475">
                  <c:v>44833.406364201386</c:v>
                </c:pt>
                <c:pt idx="5476">
                  <c:v>44833.406367800926</c:v>
                </c:pt>
                <c:pt idx="5477">
                  <c:v>44833.406371365738</c:v>
                </c:pt>
                <c:pt idx="5478">
                  <c:v>44833.406374988423</c:v>
                </c:pt>
                <c:pt idx="5479">
                  <c:v>44833.406378576386</c:v>
                </c:pt>
                <c:pt idx="5480">
                  <c:v>44833.40638216435</c:v>
                </c:pt>
                <c:pt idx="5481">
                  <c:v>44833.406385648152</c:v>
                </c:pt>
                <c:pt idx="5482">
                  <c:v>44833.40638925926</c:v>
                </c:pt>
                <c:pt idx="5483">
                  <c:v>44833.406392743054</c:v>
                </c:pt>
                <c:pt idx="5484">
                  <c:v>44833.406396319442</c:v>
                </c:pt>
                <c:pt idx="5485">
                  <c:v>44833.406399803243</c:v>
                </c:pt>
                <c:pt idx="5486">
                  <c:v>44833.406403402776</c:v>
                </c:pt>
                <c:pt idx="5487">
                  <c:v>44833.406407025461</c:v>
                </c:pt>
                <c:pt idx="5488">
                  <c:v>44833.40641059028</c:v>
                </c:pt>
                <c:pt idx="5489">
                  <c:v>44833.406414178244</c:v>
                </c:pt>
                <c:pt idx="5490">
                  <c:v>44833.4064177662</c:v>
                </c:pt>
                <c:pt idx="5491">
                  <c:v>44833.406421250002</c:v>
                </c:pt>
                <c:pt idx="5492">
                  <c:v>44833.406424872686</c:v>
                </c:pt>
                <c:pt idx="5493">
                  <c:v>44833.406428449074</c:v>
                </c:pt>
                <c:pt idx="5494">
                  <c:v>44833.406431932868</c:v>
                </c:pt>
                <c:pt idx="5495">
                  <c:v>44833.406435520832</c:v>
                </c:pt>
                <c:pt idx="5496">
                  <c:v>44833.406439004626</c:v>
                </c:pt>
                <c:pt idx="5497">
                  <c:v>44833.406442615742</c:v>
                </c:pt>
                <c:pt idx="5498">
                  <c:v>44833.406446203706</c:v>
                </c:pt>
                <c:pt idx="5499">
                  <c:v>44833.406449780094</c:v>
                </c:pt>
                <c:pt idx="5500">
                  <c:v>44833.406453379626</c:v>
                </c:pt>
                <c:pt idx="5501">
                  <c:v>44833.406457002318</c:v>
                </c:pt>
                <c:pt idx="5502">
                  <c:v>44833.406460578706</c:v>
                </c:pt>
                <c:pt idx="5503">
                  <c:v>44833.40646416667</c:v>
                </c:pt>
                <c:pt idx="5504">
                  <c:v>44833.406467754627</c:v>
                </c:pt>
                <c:pt idx="5505">
                  <c:v>44833.406471377311</c:v>
                </c:pt>
                <c:pt idx="5506">
                  <c:v>44833.406474976851</c:v>
                </c:pt>
                <c:pt idx="5507">
                  <c:v>44833.406478564815</c:v>
                </c:pt>
                <c:pt idx="5508">
                  <c:v>44833.406482175924</c:v>
                </c:pt>
                <c:pt idx="5509">
                  <c:v>44833.406485752312</c:v>
                </c:pt>
                <c:pt idx="5510">
                  <c:v>44833.406489351852</c:v>
                </c:pt>
                <c:pt idx="5511">
                  <c:v>44833.406492939816</c:v>
                </c:pt>
                <c:pt idx="5512">
                  <c:v>44833.4064965625</c:v>
                </c:pt>
                <c:pt idx="5513">
                  <c:v>44833.406500127312</c:v>
                </c:pt>
                <c:pt idx="5514">
                  <c:v>44833.406503726852</c:v>
                </c:pt>
                <c:pt idx="5515">
                  <c:v>44833.40650730324</c:v>
                </c:pt>
                <c:pt idx="5516">
                  <c:v>44833.406510787034</c:v>
                </c:pt>
                <c:pt idx="5517">
                  <c:v>44833.406514409726</c:v>
                </c:pt>
                <c:pt idx="5518">
                  <c:v>44833.406517997682</c:v>
                </c:pt>
                <c:pt idx="5519">
                  <c:v>44833.406521481484</c:v>
                </c:pt>
                <c:pt idx="5520">
                  <c:v>44833.406525069448</c:v>
                </c:pt>
                <c:pt idx="5521">
                  <c:v>44833.406528692132</c:v>
                </c:pt>
                <c:pt idx="5522">
                  <c:v>44833.406532280096</c:v>
                </c:pt>
                <c:pt idx="5523">
                  <c:v>44833.406535868053</c:v>
                </c:pt>
                <c:pt idx="5524">
                  <c:v>44833.406539490737</c:v>
                </c:pt>
                <c:pt idx="5525">
                  <c:v>44833.40654304398</c:v>
                </c:pt>
                <c:pt idx="5526">
                  <c:v>44833.40654664352</c:v>
                </c:pt>
                <c:pt idx="5527">
                  <c:v>44833.406550231484</c:v>
                </c:pt>
                <c:pt idx="5528">
                  <c:v>44833.406553819441</c:v>
                </c:pt>
                <c:pt idx="5529">
                  <c:v>44833.406557442133</c:v>
                </c:pt>
                <c:pt idx="5530">
                  <c:v>44833.406560925927</c:v>
                </c:pt>
                <c:pt idx="5531">
                  <c:v>44833.406564513891</c:v>
                </c:pt>
                <c:pt idx="5532">
                  <c:v>44833.406568101855</c:v>
                </c:pt>
                <c:pt idx="5533">
                  <c:v>44833.406571724539</c:v>
                </c:pt>
                <c:pt idx="5534">
                  <c:v>44833.406575324072</c:v>
                </c:pt>
                <c:pt idx="5535">
                  <c:v>44833.406578912036</c:v>
                </c:pt>
                <c:pt idx="5536">
                  <c:v>44833.406582534721</c:v>
                </c:pt>
                <c:pt idx="5537">
                  <c:v>44833.406586122685</c:v>
                </c:pt>
                <c:pt idx="5538">
                  <c:v>44833.406589710648</c:v>
                </c:pt>
                <c:pt idx="5539">
                  <c:v>44833.406593333333</c:v>
                </c:pt>
                <c:pt idx="5540">
                  <c:v>44833.406596817127</c:v>
                </c:pt>
                <c:pt idx="5541">
                  <c:v>44833.406600405091</c:v>
                </c:pt>
                <c:pt idx="5542">
                  <c:v>44833.406603993055</c:v>
                </c:pt>
                <c:pt idx="5543">
                  <c:v>44833.406607581019</c:v>
                </c:pt>
                <c:pt idx="5544">
                  <c:v>44833.406611192127</c:v>
                </c:pt>
                <c:pt idx="5545">
                  <c:v>44833.406614780091</c:v>
                </c:pt>
                <c:pt idx="5546">
                  <c:v>44833.406618379631</c:v>
                </c:pt>
                <c:pt idx="5547">
                  <c:v>44833.40662199074</c:v>
                </c:pt>
                <c:pt idx="5548">
                  <c:v>44833.406625474534</c:v>
                </c:pt>
                <c:pt idx="5549">
                  <c:v>44833.406629062498</c:v>
                </c:pt>
                <c:pt idx="5550">
                  <c:v>44833.406632650462</c:v>
                </c:pt>
                <c:pt idx="5551">
                  <c:v>44833.406636273146</c:v>
                </c:pt>
                <c:pt idx="5552">
                  <c:v>44833.40663986111</c:v>
                </c:pt>
                <c:pt idx="5553">
                  <c:v>44833.406643344904</c:v>
                </c:pt>
                <c:pt idx="5554">
                  <c:v>44833.406646932868</c:v>
                </c:pt>
                <c:pt idx="5555">
                  <c:v>44833.406650555553</c:v>
                </c:pt>
                <c:pt idx="5556">
                  <c:v>44833.406654155093</c:v>
                </c:pt>
                <c:pt idx="5557">
                  <c:v>44833.406657743057</c:v>
                </c:pt>
                <c:pt idx="5558">
                  <c:v>44833.406661365741</c:v>
                </c:pt>
                <c:pt idx="5559">
                  <c:v>44833.406664953705</c:v>
                </c:pt>
                <c:pt idx="5560">
                  <c:v>44833.406668541669</c:v>
                </c:pt>
                <c:pt idx="5561">
                  <c:v>44833.406672025463</c:v>
                </c:pt>
                <c:pt idx="5562">
                  <c:v>44833.406675648148</c:v>
                </c:pt>
                <c:pt idx="5563">
                  <c:v>44833.406679224536</c:v>
                </c:pt>
                <c:pt idx="5564">
                  <c:v>44833.406682800924</c:v>
                </c:pt>
                <c:pt idx="5565">
                  <c:v>44833.406686377311</c:v>
                </c:pt>
                <c:pt idx="5566">
                  <c:v>44833.406689965275</c:v>
                </c:pt>
                <c:pt idx="5567">
                  <c:v>44833.40669358796</c:v>
                </c:pt>
                <c:pt idx="5568">
                  <c:v>44833.406697164355</c:v>
                </c:pt>
                <c:pt idx="5569">
                  <c:v>44833.406700752312</c:v>
                </c:pt>
                <c:pt idx="5570">
                  <c:v>44833.406704351852</c:v>
                </c:pt>
                <c:pt idx="5571">
                  <c:v>44833.406707974536</c:v>
                </c:pt>
                <c:pt idx="5572">
                  <c:v>44833.4067115625</c:v>
                </c:pt>
                <c:pt idx="5573">
                  <c:v>44833.406715138888</c:v>
                </c:pt>
                <c:pt idx="5574">
                  <c:v>44833.406718715276</c:v>
                </c:pt>
                <c:pt idx="5575">
                  <c:v>44833.406722199077</c:v>
                </c:pt>
                <c:pt idx="5576">
                  <c:v>44833.406725821762</c:v>
                </c:pt>
                <c:pt idx="5577">
                  <c:v>44833.406729409726</c:v>
                </c:pt>
                <c:pt idx="5578">
                  <c:v>44833.406732986114</c:v>
                </c:pt>
                <c:pt idx="5579">
                  <c:v>44833.406736574078</c:v>
                </c:pt>
                <c:pt idx="5580">
                  <c:v>44833.406740196762</c:v>
                </c:pt>
                <c:pt idx="5581">
                  <c:v>44833.406743784719</c:v>
                </c:pt>
                <c:pt idx="5582">
                  <c:v>44833.406747372683</c:v>
                </c:pt>
                <c:pt idx="5583">
                  <c:v>44833.406750995367</c:v>
                </c:pt>
                <c:pt idx="5584">
                  <c:v>44833.406754479169</c:v>
                </c:pt>
                <c:pt idx="5585">
                  <c:v>44833.406758067133</c:v>
                </c:pt>
                <c:pt idx="5586">
                  <c:v>44833.406761655089</c:v>
                </c:pt>
                <c:pt idx="5587">
                  <c:v>44833.406765231484</c:v>
                </c:pt>
                <c:pt idx="5588">
                  <c:v>44833.406768854169</c:v>
                </c:pt>
                <c:pt idx="5589">
                  <c:v>44833.406772418981</c:v>
                </c:pt>
                <c:pt idx="5590">
                  <c:v>44833.406775902775</c:v>
                </c:pt>
                <c:pt idx="5591">
                  <c:v>44833.406779490739</c:v>
                </c:pt>
                <c:pt idx="5592">
                  <c:v>44833.406783067127</c:v>
                </c:pt>
                <c:pt idx="5593">
                  <c:v>44833.406786550928</c:v>
                </c:pt>
                <c:pt idx="5594">
                  <c:v>44833.406790173613</c:v>
                </c:pt>
                <c:pt idx="5595">
                  <c:v>44833.406793773145</c:v>
                </c:pt>
                <c:pt idx="5596">
                  <c:v>44833.406797361109</c:v>
                </c:pt>
                <c:pt idx="5597">
                  <c:v>44833.406800983794</c:v>
                </c:pt>
                <c:pt idx="5598">
                  <c:v>44833.406804571758</c:v>
                </c:pt>
                <c:pt idx="5599">
                  <c:v>44833.406808148146</c:v>
                </c:pt>
                <c:pt idx="5600">
                  <c:v>44833.406811747685</c:v>
                </c:pt>
                <c:pt idx="5601">
                  <c:v>44833.40681537037</c:v>
                </c:pt>
                <c:pt idx="5602">
                  <c:v>44833.406818958334</c:v>
                </c:pt>
                <c:pt idx="5603">
                  <c:v>44833.406822546298</c:v>
                </c:pt>
                <c:pt idx="5604">
                  <c:v>44833.406826168983</c:v>
                </c:pt>
                <c:pt idx="5605">
                  <c:v>44833.406829756947</c:v>
                </c:pt>
                <c:pt idx="5606">
                  <c:v>44833.40683334491</c:v>
                </c:pt>
                <c:pt idx="5607">
                  <c:v>44833.406836967595</c:v>
                </c:pt>
                <c:pt idx="5608">
                  <c:v>44833.406840451389</c:v>
                </c:pt>
                <c:pt idx="5609">
                  <c:v>44833.406844039353</c:v>
                </c:pt>
                <c:pt idx="5610">
                  <c:v>44833.40684758102</c:v>
                </c:pt>
                <c:pt idx="5611">
                  <c:v>44833.40685107639</c:v>
                </c:pt>
                <c:pt idx="5612">
                  <c:v>44833.406854560184</c:v>
                </c:pt>
                <c:pt idx="5613">
                  <c:v>44833.406858148148</c:v>
                </c:pt>
                <c:pt idx="5614">
                  <c:v>44833.406861759257</c:v>
                </c:pt>
                <c:pt idx="5615">
                  <c:v>44833.40686534722</c:v>
                </c:pt>
                <c:pt idx="5616">
                  <c:v>44833.406868923608</c:v>
                </c:pt>
                <c:pt idx="5617">
                  <c:v>44833.406872500003</c:v>
                </c:pt>
                <c:pt idx="5618">
                  <c:v>44833.40687608796</c:v>
                </c:pt>
                <c:pt idx="5619">
                  <c:v>44833.406879571761</c:v>
                </c:pt>
                <c:pt idx="5620">
                  <c:v>44833.406883194446</c:v>
                </c:pt>
                <c:pt idx="5621">
                  <c:v>44833.406886770834</c:v>
                </c:pt>
                <c:pt idx="5622">
                  <c:v>44833.406890347222</c:v>
                </c:pt>
                <c:pt idx="5623">
                  <c:v>44833.406893923609</c:v>
                </c:pt>
                <c:pt idx="5624">
                  <c:v>44833.406897511573</c:v>
                </c:pt>
                <c:pt idx="5625">
                  <c:v>44833.406901134258</c:v>
                </c:pt>
                <c:pt idx="5626">
                  <c:v>44833.406904733798</c:v>
                </c:pt>
                <c:pt idx="5627">
                  <c:v>44833.406908287034</c:v>
                </c:pt>
                <c:pt idx="5628">
                  <c:v>44833.406911770835</c:v>
                </c:pt>
                <c:pt idx="5629">
                  <c:v>44833.406915254629</c:v>
                </c:pt>
                <c:pt idx="5630">
                  <c:v>44833.406918842593</c:v>
                </c:pt>
                <c:pt idx="5631">
                  <c:v>44833.406922465278</c:v>
                </c:pt>
                <c:pt idx="5632">
                  <c:v>44833.406926053241</c:v>
                </c:pt>
                <c:pt idx="5633">
                  <c:v>44833.406929641205</c:v>
                </c:pt>
                <c:pt idx="5634">
                  <c:v>44833.406933217593</c:v>
                </c:pt>
                <c:pt idx="5635">
                  <c:v>44833.406936828702</c:v>
                </c:pt>
                <c:pt idx="5636">
                  <c:v>44833.40694040509</c:v>
                </c:pt>
                <c:pt idx="5637">
                  <c:v>44833.40694400463</c:v>
                </c:pt>
                <c:pt idx="5638">
                  <c:v>44833.406947581017</c:v>
                </c:pt>
                <c:pt idx="5639">
                  <c:v>44833.406951064811</c:v>
                </c:pt>
                <c:pt idx="5640">
                  <c:v>44833.406954675927</c:v>
                </c:pt>
                <c:pt idx="5641">
                  <c:v>44833.406958159721</c:v>
                </c:pt>
                <c:pt idx="5642">
                  <c:v>44833.406961643515</c:v>
                </c:pt>
                <c:pt idx="5643">
                  <c:v>44833.406965231479</c:v>
                </c:pt>
                <c:pt idx="5644">
                  <c:v>44833.406968819443</c:v>
                </c:pt>
                <c:pt idx="5645">
                  <c:v>44833.406972442128</c:v>
                </c:pt>
                <c:pt idx="5646">
                  <c:v>44833.406976041668</c:v>
                </c:pt>
                <c:pt idx="5647">
                  <c:v>44833.406979629632</c:v>
                </c:pt>
                <c:pt idx="5648">
                  <c:v>44833.406983252316</c:v>
                </c:pt>
                <c:pt idx="5649">
                  <c:v>44833.40698684028</c:v>
                </c:pt>
                <c:pt idx="5650">
                  <c:v>44833.406990439813</c:v>
                </c:pt>
                <c:pt idx="5651">
                  <c:v>44833.406994062498</c:v>
                </c:pt>
                <c:pt idx="5652">
                  <c:v>44833.406997650462</c:v>
                </c:pt>
                <c:pt idx="5653">
                  <c:v>44833.407001215281</c:v>
                </c:pt>
                <c:pt idx="5654">
                  <c:v>44833.407004814813</c:v>
                </c:pt>
                <c:pt idx="5655">
                  <c:v>44833.407008437498</c:v>
                </c:pt>
                <c:pt idx="5656">
                  <c:v>44833.407012025462</c:v>
                </c:pt>
                <c:pt idx="5657">
                  <c:v>44833.407015613426</c:v>
                </c:pt>
                <c:pt idx="5658">
                  <c:v>44833.40701909722</c:v>
                </c:pt>
                <c:pt idx="5659">
                  <c:v>44833.407022708336</c:v>
                </c:pt>
                <c:pt idx="5660">
                  <c:v>44833.4070262963</c:v>
                </c:pt>
                <c:pt idx="5661">
                  <c:v>44833.407029872687</c:v>
                </c:pt>
                <c:pt idx="5662">
                  <c:v>44833.407033356481</c:v>
                </c:pt>
                <c:pt idx="5663">
                  <c:v>44833.407036944445</c:v>
                </c:pt>
                <c:pt idx="5664">
                  <c:v>44833.407040555554</c:v>
                </c:pt>
                <c:pt idx="5665">
                  <c:v>44833.407044039355</c:v>
                </c:pt>
                <c:pt idx="5666">
                  <c:v>44833.407047627312</c:v>
                </c:pt>
                <c:pt idx="5667">
                  <c:v>44833.407051203707</c:v>
                </c:pt>
                <c:pt idx="5668">
                  <c:v>44833.407054768519</c:v>
                </c:pt>
                <c:pt idx="5669">
                  <c:v>44833.407058356483</c:v>
                </c:pt>
                <c:pt idx="5670">
                  <c:v>44833.407061944446</c:v>
                </c:pt>
                <c:pt idx="5671">
                  <c:v>44833.407065555555</c:v>
                </c:pt>
                <c:pt idx="5672">
                  <c:v>44833.407069143519</c:v>
                </c:pt>
                <c:pt idx="5673">
                  <c:v>44833.407072731483</c:v>
                </c:pt>
                <c:pt idx="5674">
                  <c:v>44833.407076215277</c:v>
                </c:pt>
                <c:pt idx="5675">
                  <c:v>44833.407079837962</c:v>
                </c:pt>
                <c:pt idx="5676">
                  <c:v>44833.407083425926</c:v>
                </c:pt>
                <c:pt idx="5677">
                  <c:v>44833.40708690972</c:v>
                </c:pt>
                <c:pt idx="5678">
                  <c:v>44833.407090474539</c:v>
                </c:pt>
                <c:pt idx="5679">
                  <c:v>44833.407094062502</c:v>
                </c:pt>
                <c:pt idx="5680">
                  <c:v>44833.407097673611</c:v>
                </c:pt>
                <c:pt idx="5681">
                  <c:v>44833.407101249999</c:v>
                </c:pt>
                <c:pt idx="5682">
                  <c:v>44833.407104733793</c:v>
                </c:pt>
                <c:pt idx="5683">
                  <c:v>44833.407108321757</c:v>
                </c:pt>
                <c:pt idx="5684">
                  <c:v>44833.407111886576</c:v>
                </c:pt>
                <c:pt idx="5685">
                  <c:v>44833.407115462964</c:v>
                </c:pt>
                <c:pt idx="5686">
                  <c:v>44833.407119039352</c:v>
                </c:pt>
                <c:pt idx="5687">
                  <c:v>44833.407122604163</c:v>
                </c:pt>
                <c:pt idx="5688">
                  <c:v>44833.407126203703</c:v>
                </c:pt>
                <c:pt idx="5689">
                  <c:v>44833.407129814812</c:v>
                </c:pt>
                <c:pt idx="5690">
                  <c:v>44833.407133402776</c:v>
                </c:pt>
                <c:pt idx="5691">
                  <c:v>44833.407136979164</c:v>
                </c:pt>
                <c:pt idx="5692">
                  <c:v>44833.407140567127</c:v>
                </c:pt>
                <c:pt idx="5693">
                  <c:v>44833.407144189812</c:v>
                </c:pt>
                <c:pt idx="5694">
                  <c:v>44833.407147673614</c:v>
                </c:pt>
                <c:pt idx="5695">
                  <c:v>44833.407151261577</c:v>
                </c:pt>
                <c:pt idx="5696">
                  <c:v>44833.407154826389</c:v>
                </c:pt>
                <c:pt idx="5697">
                  <c:v>44833.407158379632</c:v>
                </c:pt>
                <c:pt idx="5698">
                  <c:v>44833.407161875002</c:v>
                </c:pt>
                <c:pt idx="5699">
                  <c:v>44833.407165462966</c:v>
                </c:pt>
                <c:pt idx="5700">
                  <c:v>44833.407169074075</c:v>
                </c:pt>
                <c:pt idx="5701">
                  <c:v>44833.407172650463</c:v>
                </c:pt>
                <c:pt idx="5702">
                  <c:v>44833.407176134257</c:v>
                </c:pt>
                <c:pt idx="5703">
                  <c:v>44833.40717972222</c:v>
                </c:pt>
                <c:pt idx="5704">
                  <c:v>44833.407183310184</c:v>
                </c:pt>
                <c:pt idx="5705">
                  <c:v>44833.407186793978</c:v>
                </c:pt>
                <c:pt idx="5706">
                  <c:v>44833.407190416663</c:v>
                </c:pt>
                <c:pt idx="5707">
                  <c:v>44833.407194004627</c:v>
                </c:pt>
                <c:pt idx="5708">
                  <c:v>44833.407197569446</c:v>
                </c:pt>
                <c:pt idx="5709">
                  <c:v>44833.40720105324</c:v>
                </c:pt>
                <c:pt idx="5710">
                  <c:v>44833.407204641204</c:v>
                </c:pt>
                <c:pt idx="5711">
                  <c:v>44833.407208263889</c:v>
                </c:pt>
                <c:pt idx="5712">
                  <c:v>44833.407211851852</c:v>
                </c:pt>
                <c:pt idx="5713">
                  <c:v>44833.40721542824</c:v>
                </c:pt>
                <c:pt idx="5714">
                  <c:v>44833.407219004628</c:v>
                </c:pt>
                <c:pt idx="5715">
                  <c:v>44833.407222638889</c:v>
                </c:pt>
                <c:pt idx="5716">
                  <c:v>44833.407226238429</c:v>
                </c:pt>
                <c:pt idx="5717">
                  <c:v>44833.407229791665</c:v>
                </c:pt>
                <c:pt idx="5718">
                  <c:v>44833.407233275466</c:v>
                </c:pt>
                <c:pt idx="5719">
                  <c:v>44833.407236770836</c:v>
                </c:pt>
                <c:pt idx="5720">
                  <c:v>44833.407240393521</c:v>
                </c:pt>
                <c:pt idx="5721">
                  <c:v>44833.407243993053</c:v>
                </c:pt>
                <c:pt idx="5722">
                  <c:v>44833.407247557872</c:v>
                </c:pt>
                <c:pt idx="5723">
                  <c:v>44833.407251145836</c:v>
                </c:pt>
                <c:pt idx="5724">
                  <c:v>44833.407254768521</c:v>
                </c:pt>
                <c:pt idx="5725">
                  <c:v>44833.407258356485</c:v>
                </c:pt>
                <c:pt idx="5726">
                  <c:v>44833.407261840279</c:v>
                </c:pt>
                <c:pt idx="5727">
                  <c:v>44833.407265428243</c:v>
                </c:pt>
                <c:pt idx="5728">
                  <c:v>44833.407269050927</c:v>
                </c:pt>
                <c:pt idx="5729">
                  <c:v>44833.40727265046</c:v>
                </c:pt>
                <c:pt idx="5730">
                  <c:v>44833.407276215279</c:v>
                </c:pt>
                <c:pt idx="5731">
                  <c:v>44833.407279803243</c:v>
                </c:pt>
                <c:pt idx="5732">
                  <c:v>44833.407283425928</c:v>
                </c:pt>
                <c:pt idx="5733">
                  <c:v>44833.40728702546</c:v>
                </c:pt>
                <c:pt idx="5734">
                  <c:v>44833.407290590279</c:v>
                </c:pt>
                <c:pt idx="5735">
                  <c:v>44833.407294178243</c:v>
                </c:pt>
                <c:pt idx="5736">
                  <c:v>44833.407297800928</c:v>
                </c:pt>
                <c:pt idx="5737">
                  <c:v>44833.407301400461</c:v>
                </c:pt>
                <c:pt idx="5738">
                  <c:v>44833.407304988425</c:v>
                </c:pt>
                <c:pt idx="5739">
                  <c:v>44833.407308611109</c:v>
                </c:pt>
                <c:pt idx="5740">
                  <c:v>44833.407312199073</c:v>
                </c:pt>
                <c:pt idx="5741">
                  <c:v>44833.407315775461</c:v>
                </c:pt>
                <c:pt idx="5742">
                  <c:v>44833.407319363425</c:v>
                </c:pt>
                <c:pt idx="5743">
                  <c:v>44833.40732298611</c:v>
                </c:pt>
                <c:pt idx="5744">
                  <c:v>44833.407326574074</c:v>
                </c:pt>
                <c:pt idx="5745">
                  <c:v>44833.407330173613</c:v>
                </c:pt>
                <c:pt idx="5746">
                  <c:v>44833.407333796298</c:v>
                </c:pt>
                <c:pt idx="5747">
                  <c:v>44833.407337372686</c:v>
                </c:pt>
                <c:pt idx="5748">
                  <c:v>44833.40734085648</c:v>
                </c:pt>
                <c:pt idx="5749">
                  <c:v>44833.407344432868</c:v>
                </c:pt>
                <c:pt idx="5750">
                  <c:v>44833.407347997687</c:v>
                </c:pt>
                <c:pt idx="5751">
                  <c:v>44833.407351481481</c:v>
                </c:pt>
                <c:pt idx="5752">
                  <c:v>44833.407355069445</c:v>
                </c:pt>
                <c:pt idx="5753">
                  <c:v>44833.407358692129</c:v>
                </c:pt>
                <c:pt idx="5754">
                  <c:v>44833.407362280093</c:v>
                </c:pt>
                <c:pt idx="5755">
                  <c:v>44833.407365868057</c:v>
                </c:pt>
                <c:pt idx="5756">
                  <c:v>44833.407369502318</c:v>
                </c:pt>
                <c:pt idx="5757">
                  <c:v>44833.407373090275</c:v>
                </c:pt>
                <c:pt idx="5758">
                  <c:v>44833.40737666667</c:v>
                </c:pt>
                <c:pt idx="5759">
                  <c:v>44833.407380254626</c:v>
                </c:pt>
                <c:pt idx="5760">
                  <c:v>44833.407383877318</c:v>
                </c:pt>
                <c:pt idx="5761">
                  <c:v>44833.407387465275</c:v>
                </c:pt>
                <c:pt idx="5762">
                  <c:v>44833.407391053239</c:v>
                </c:pt>
                <c:pt idx="5763">
                  <c:v>44833.407394675924</c:v>
                </c:pt>
                <c:pt idx="5764">
                  <c:v>44833.407398159725</c:v>
                </c:pt>
                <c:pt idx="5765">
                  <c:v>44833.407401747689</c:v>
                </c:pt>
                <c:pt idx="5766">
                  <c:v>44833.407405335645</c:v>
                </c:pt>
                <c:pt idx="5767">
                  <c:v>44833.40740895833</c:v>
                </c:pt>
                <c:pt idx="5768">
                  <c:v>44833.40741255787</c:v>
                </c:pt>
                <c:pt idx="5769">
                  <c:v>44833.407416145834</c:v>
                </c:pt>
                <c:pt idx="5770">
                  <c:v>44833.407419768519</c:v>
                </c:pt>
                <c:pt idx="5771">
                  <c:v>44833.407423356482</c:v>
                </c:pt>
                <c:pt idx="5772">
                  <c:v>44833.407426956015</c:v>
                </c:pt>
                <c:pt idx="5773">
                  <c:v>44833.407430520834</c:v>
                </c:pt>
                <c:pt idx="5774">
                  <c:v>44833.407434143519</c:v>
                </c:pt>
                <c:pt idx="5775">
                  <c:v>44833.407437731483</c:v>
                </c:pt>
                <c:pt idx="5776">
                  <c:v>44833.407441215277</c:v>
                </c:pt>
                <c:pt idx="5777">
                  <c:v>44833.407444780096</c:v>
                </c:pt>
                <c:pt idx="5778">
                  <c:v>44833.407448368052</c:v>
                </c:pt>
                <c:pt idx="5779">
                  <c:v>44833.407451990737</c:v>
                </c:pt>
                <c:pt idx="5780">
                  <c:v>44833.407455578701</c:v>
                </c:pt>
                <c:pt idx="5781">
                  <c:v>44833.407459166665</c:v>
                </c:pt>
                <c:pt idx="5782">
                  <c:v>44833.407462743053</c:v>
                </c:pt>
                <c:pt idx="5783">
                  <c:v>44833.407466365737</c:v>
                </c:pt>
                <c:pt idx="5784">
                  <c:v>44833.407469953701</c:v>
                </c:pt>
                <c:pt idx="5785">
                  <c:v>44833.407473530089</c:v>
                </c:pt>
                <c:pt idx="5786">
                  <c:v>44833.407477118053</c:v>
                </c:pt>
                <c:pt idx="5787">
                  <c:v>44833.407480752314</c:v>
                </c:pt>
                <c:pt idx="5788">
                  <c:v>44833.407484340278</c:v>
                </c:pt>
                <c:pt idx="5789">
                  <c:v>44833.407487928242</c:v>
                </c:pt>
                <c:pt idx="5790">
                  <c:v>44833.407491550926</c:v>
                </c:pt>
                <c:pt idx="5791">
                  <c:v>44833.407495150466</c:v>
                </c:pt>
                <c:pt idx="5792">
                  <c:v>44833.407498703702</c:v>
                </c:pt>
                <c:pt idx="5793">
                  <c:v>44833.407502187503</c:v>
                </c:pt>
                <c:pt idx="5794">
                  <c:v>44833.40750577546</c:v>
                </c:pt>
                <c:pt idx="5795">
                  <c:v>44833.407509375</c:v>
                </c:pt>
                <c:pt idx="5796">
                  <c:v>44833.407512858794</c:v>
                </c:pt>
                <c:pt idx="5797">
                  <c:v>44833.407516354164</c:v>
                </c:pt>
                <c:pt idx="5798">
                  <c:v>44833.407519930559</c:v>
                </c:pt>
                <c:pt idx="5799">
                  <c:v>44833.407523495371</c:v>
                </c:pt>
                <c:pt idx="5800">
                  <c:v>44833.407526990741</c:v>
                </c:pt>
                <c:pt idx="5801">
                  <c:v>44833.407530578705</c:v>
                </c:pt>
                <c:pt idx="5802">
                  <c:v>44833.407534189813</c:v>
                </c:pt>
                <c:pt idx="5803">
                  <c:v>44833.407537766201</c:v>
                </c:pt>
                <c:pt idx="5804">
                  <c:v>44833.407541250002</c:v>
                </c:pt>
                <c:pt idx="5805">
                  <c:v>44833.407544837966</c:v>
                </c:pt>
                <c:pt idx="5806">
                  <c:v>44833.407548391202</c:v>
                </c:pt>
                <c:pt idx="5807">
                  <c:v>44833.407551875003</c:v>
                </c:pt>
                <c:pt idx="5808">
                  <c:v>44833.407555358797</c:v>
                </c:pt>
                <c:pt idx="5809">
                  <c:v>44833.407558946761</c:v>
                </c:pt>
                <c:pt idx="5810">
                  <c:v>44833.407562569446</c:v>
                </c:pt>
                <c:pt idx="5811">
                  <c:v>44833.40756615741</c:v>
                </c:pt>
                <c:pt idx="5812">
                  <c:v>44833.407569641204</c:v>
                </c:pt>
                <c:pt idx="5813">
                  <c:v>44833.407573217592</c:v>
                </c:pt>
                <c:pt idx="5814">
                  <c:v>44833.407576701386</c:v>
                </c:pt>
                <c:pt idx="5815">
                  <c:v>44833.407580300925</c:v>
                </c:pt>
                <c:pt idx="5816">
                  <c:v>44833.407583888889</c:v>
                </c:pt>
                <c:pt idx="5817">
                  <c:v>44833.407587476853</c:v>
                </c:pt>
                <c:pt idx="5818">
                  <c:v>44833.407591041665</c:v>
                </c:pt>
                <c:pt idx="5819">
                  <c:v>44833.407594525466</c:v>
                </c:pt>
                <c:pt idx="5820">
                  <c:v>44833.407598101854</c:v>
                </c:pt>
                <c:pt idx="5821">
                  <c:v>44833.407601689818</c:v>
                </c:pt>
                <c:pt idx="5822">
                  <c:v>44833.407605289351</c:v>
                </c:pt>
                <c:pt idx="5823">
                  <c:v>44833.407608842594</c:v>
                </c:pt>
                <c:pt idx="5824">
                  <c:v>44833.407612453702</c:v>
                </c:pt>
                <c:pt idx="5825">
                  <c:v>44833.407616041666</c:v>
                </c:pt>
                <c:pt idx="5826">
                  <c:v>44833.407619618054</c:v>
                </c:pt>
                <c:pt idx="5827">
                  <c:v>44833.407623206018</c:v>
                </c:pt>
                <c:pt idx="5828">
                  <c:v>44833.407626828703</c:v>
                </c:pt>
                <c:pt idx="5829">
                  <c:v>44833.407630428243</c:v>
                </c:pt>
                <c:pt idx="5830">
                  <c:v>44833.407633993054</c:v>
                </c:pt>
                <c:pt idx="5831">
                  <c:v>44833.407637592594</c:v>
                </c:pt>
                <c:pt idx="5832">
                  <c:v>44833.407641203703</c:v>
                </c:pt>
                <c:pt idx="5833">
                  <c:v>44833.407644803243</c:v>
                </c:pt>
                <c:pt idx="5834">
                  <c:v>44833.407648391207</c:v>
                </c:pt>
                <c:pt idx="5835">
                  <c:v>44833.407652013891</c:v>
                </c:pt>
                <c:pt idx="5836">
                  <c:v>44833.407655613424</c:v>
                </c:pt>
                <c:pt idx="5837">
                  <c:v>44833.407659178243</c:v>
                </c:pt>
                <c:pt idx="5838">
                  <c:v>44833.407662766207</c:v>
                </c:pt>
                <c:pt idx="5839">
                  <c:v>44833.40766636574</c:v>
                </c:pt>
                <c:pt idx="5840">
                  <c:v>44833.40766996528</c:v>
                </c:pt>
                <c:pt idx="5841">
                  <c:v>44833.407673553244</c:v>
                </c:pt>
                <c:pt idx="5842">
                  <c:v>44833.4076771412</c:v>
                </c:pt>
                <c:pt idx="5843">
                  <c:v>44833.407680775461</c:v>
                </c:pt>
                <c:pt idx="5844">
                  <c:v>44833.40768434028</c:v>
                </c:pt>
                <c:pt idx="5845">
                  <c:v>44833.407687916668</c:v>
                </c:pt>
                <c:pt idx="5846">
                  <c:v>44833.407691400462</c:v>
                </c:pt>
                <c:pt idx="5847">
                  <c:v>44833.407694884256</c:v>
                </c:pt>
                <c:pt idx="5848">
                  <c:v>44833.407698449075</c:v>
                </c:pt>
                <c:pt idx="5849">
                  <c:v>44833.407702037039</c:v>
                </c:pt>
                <c:pt idx="5850">
                  <c:v>44833.407705613427</c:v>
                </c:pt>
                <c:pt idx="5851">
                  <c:v>44833.407709236111</c:v>
                </c:pt>
                <c:pt idx="5852">
                  <c:v>44833.407712824075</c:v>
                </c:pt>
                <c:pt idx="5853">
                  <c:v>44833.407716412039</c:v>
                </c:pt>
                <c:pt idx="5854">
                  <c:v>44833.407719988427</c:v>
                </c:pt>
                <c:pt idx="5855">
                  <c:v>44833.407723611112</c:v>
                </c:pt>
                <c:pt idx="5856">
                  <c:v>44833.407727199075</c:v>
                </c:pt>
                <c:pt idx="5857">
                  <c:v>44833.407730682869</c:v>
                </c:pt>
                <c:pt idx="5858">
                  <c:v>44833.407734247688</c:v>
                </c:pt>
                <c:pt idx="5859">
                  <c:v>44833.407737731482</c:v>
                </c:pt>
                <c:pt idx="5860">
                  <c:v>44833.407741331015</c:v>
                </c:pt>
                <c:pt idx="5861">
                  <c:v>44833.407744930555</c:v>
                </c:pt>
                <c:pt idx="5862">
                  <c:v>44833.407748530095</c:v>
                </c:pt>
                <c:pt idx="5863">
                  <c:v>44833.407752118059</c:v>
                </c:pt>
                <c:pt idx="5864">
                  <c:v>44833.407755717591</c:v>
                </c:pt>
                <c:pt idx="5865">
                  <c:v>44833.4077593287</c:v>
                </c:pt>
                <c:pt idx="5866">
                  <c:v>44833.407762893519</c:v>
                </c:pt>
                <c:pt idx="5867">
                  <c:v>44833.407766377313</c:v>
                </c:pt>
                <c:pt idx="5868">
                  <c:v>44833.407769930556</c:v>
                </c:pt>
                <c:pt idx="5869">
                  <c:v>44833.407773541665</c:v>
                </c:pt>
                <c:pt idx="5870">
                  <c:v>44833.407777152781</c:v>
                </c:pt>
                <c:pt idx="5871">
                  <c:v>44833.407780729169</c:v>
                </c:pt>
                <c:pt idx="5872">
                  <c:v>44833.407784317133</c:v>
                </c:pt>
                <c:pt idx="5873">
                  <c:v>44833.407787800927</c:v>
                </c:pt>
                <c:pt idx="5874">
                  <c:v>44833.40779138889</c:v>
                </c:pt>
                <c:pt idx="5875">
                  <c:v>44833.407795011575</c:v>
                </c:pt>
                <c:pt idx="5876">
                  <c:v>44833.407798599539</c:v>
                </c:pt>
                <c:pt idx="5877">
                  <c:v>44833.407802187503</c:v>
                </c:pt>
                <c:pt idx="5878">
                  <c:v>44833.407805810188</c:v>
                </c:pt>
                <c:pt idx="5879">
                  <c:v>44833.407809293982</c:v>
                </c:pt>
                <c:pt idx="5880">
                  <c:v>44833.407812881946</c:v>
                </c:pt>
                <c:pt idx="5881">
                  <c:v>44833.407816469909</c:v>
                </c:pt>
                <c:pt idx="5882">
                  <c:v>44833.407819953703</c:v>
                </c:pt>
                <c:pt idx="5883">
                  <c:v>44833.407823576388</c:v>
                </c:pt>
                <c:pt idx="5884">
                  <c:v>44833.407827164352</c:v>
                </c:pt>
                <c:pt idx="5885">
                  <c:v>44833.407830752316</c:v>
                </c:pt>
                <c:pt idx="5886">
                  <c:v>44833.407834375001</c:v>
                </c:pt>
                <c:pt idx="5887">
                  <c:v>44833.407837858795</c:v>
                </c:pt>
                <c:pt idx="5888">
                  <c:v>44833.407841446759</c:v>
                </c:pt>
                <c:pt idx="5889">
                  <c:v>44833.407845034722</c:v>
                </c:pt>
                <c:pt idx="5890">
                  <c:v>44833.407848657407</c:v>
                </c:pt>
                <c:pt idx="5891">
                  <c:v>44833.407852256947</c:v>
                </c:pt>
                <c:pt idx="5892">
                  <c:v>44833.407855810183</c:v>
                </c:pt>
                <c:pt idx="5893">
                  <c:v>44833.407859293984</c:v>
                </c:pt>
                <c:pt idx="5894">
                  <c:v>44833.407862893517</c:v>
                </c:pt>
                <c:pt idx="5895">
                  <c:v>44833.407866504633</c:v>
                </c:pt>
                <c:pt idx="5896">
                  <c:v>44833.407870104165</c:v>
                </c:pt>
                <c:pt idx="5897">
                  <c:v>44833.407873692129</c:v>
                </c:pt>
                <c:pt idx="5898">
                  <c:v>44833.407877314814</c:v>
                </c:pt>
                <c:pt idx="5899">
                  <c:v>44833.407880914354</c:v>
                </c:pt>
                <c:pt idx="5900">
                  <c:v>44833.407884502318</c:v>
                </c:pt>
                <c:pt idx="5901">
                  <c:v>44833.40788810185</c:v>
                </c:pt>
                <c:pt idx="5902">
                  <c:v>44833.40789159722</c:v>
                </c:pt>
                <c:pt idx="5903">
                  <c:v>44833.407895173608</c:v>
                </c:pt>
                <c:pt idx="5904">
                  <c:v>44833.407898761572</c:v>
                </c:pt>
                <c:pt idx="5905">
                  <c:v>44833.407902349536</c:v>
                </c:pt>
                <c:pt idx="5906">
                  <c:v>44833.407905972221</c:v>
                </c:pt>
                <c:pt idx="5907">
                  <c:v>44833.407909560185</c:v>
                </c:pt>
                <c:pt idx="5908">
                  <c:v>44833.407913043979</c:v>
                </c:pt>
                <c:pt idx="5909">
                  <c:v>44833.407916631942</c:v>
                </c:pt>
                <c:pt idx="5910">
                  <c:v>44833.407920231482</c:v>
                </c:pt>
                <c:pt idx="5911">
                  <c:v>44833.407923819446</c:v>
                </c:pt>
                <c:pt idx="5912">
                  <c:v>44833.40792740741</c:v>
                </c:pt>
                <c:pt idx="5913">
                  <c:v>44833.407930983798</c:v>
                </c:pt>
                <c:pt idx="5914">
                  <c:v>44833.407934583331</c:v>
                </c:pt>
                <c:pt idx="5915">
                  <c:v>44833.407938206015</c:v>
                </c:pt>
                <c:pt idx="5916">
                  <c:v>44833.407941793979</c:v>
                </c:pt>
                <c:pt idx="5917">
                  <c:v>44833.407945381943</c:v>
                </c:pt>
                <c:pt idx="5918">
                  <c:v>44833.407949004628</c:v>
                </c:pt>
                <c:pt idx="5919">
                  <c:v>44833.407952604168</c:v>
                </c:pt>
                <c:pt idx="5920">
                  <c:v>44833.407956192132</c:v>
                </c:pt>
                <c:pt idx="5921">
                  <c:v>44833.407959814816</c:v>
                </c:pt>
                <c:pt idx="5922">
                  <c:v>44833.40796340278</c:v>
                </c:pt>
                <c:pt idx="5923">
                  <c:v>44833.407966990744</c:v>
                </c:pt>
                <c:pt idx="5924">
                  <c:v>44833.407970601853</c:v>
                </c:pt>
                <c:pt idx="5925">
                  <c:v>44833.407974097223</c:v>
                </c:pt>
                <c:pt idx="5926">
                  <c:v>44833.407977685187</c:v>
                </c:pt>
                <c:pt idx="5927">
                  <c:v>44833.407981261575</c:v>
                </c:pt>
                <c:pt idx="5928">
                  <c:v>44833.407984826386</c:v>
                </c:pt>
                <c:pt idx="5929">
                  <c:v>44833.40798841435</c:v>
                </c:pt>
                <c:pt idx="5930">
                  <c:v>44833.40799201389</c:v>
                </c:pt>
                <c:pt idx="5931">
                  <c:v>44833.40799550926</c:v>
                </c:pt>
                <c:pt idx="5932">
                  <c:v>44833.407999097224</c:v>
                </c:pt>
                <c:pt idx="5933">
                  <c:v>44833.408002673612</c:v>
                </c:pt>
                <c:pt idx="5934">
                  <c:v>44833.408006273145</c:v>
                </c:pt>
                <c:pt idx="5935">
                  <c:v>44833.408009895837</c:v>
                </c:pt>
                <c:pt idx="5936">
                  <c:v>44833.408013460648</c:v>
                </c:pt>
                <c:pt idx="5937">
                  <c:v>44833.408017048612</c:v>
                </c:pt>
                <c:pt idx="5938">
                  <c:v>44833.408020532406</c:v>
                </c:pt>
                <c:pt idx="5939">
                  <c:v>44833.40802412037</c:v>
                </c:pt>
                <c:pt idx="5940">
                  <c:v>44833.408027685182</c:v>
                </c:pt>
                <c:pt idx="5941">
                  <c:v>44833.408031319443</c:v>
                </c:pt>
                <c:pt idx="5942">
                  <c:v>44833.408034907407</c:v>
                </c:pt>
                <c:pt idx="5943">
                  <c:v>44833.40803849537</c:v>
                </c:pt>
                <c:pt idx="5944">
                  <c:v>44833.408041979164</c:v>
                </c:pt>
                <c:pt idx="5945">
                  <c:v>44833.408045567128</c:v>
                </c:pt>
                <c:pt idx="5946">
                  <c:v>44833.408049166668</c:v>
                </c:pt>
                <c:pt idx="5947">
                  <c:v>44833.408052754632</c:v>
                </c:pt>
                <c:pt idx="5948">
                  <c:v>44833.408056342596</c:v>
                </c:pt>
                <c:pt idx="5949">
                  <c:v>44833.408059965281</c:v>
                </c:pt>
                <c:pt idx="5950">
                  <c:v>44833.408063449075</c:v>
                </c:pt>
                <c:pt idx="5951">
                  <c:v>44833.408067025463</c:v>
                </c:pt>
                <c:pt idx="5952">
                  <c:v>44833.408070590274</c:v>
                </c:pt>
                <c:pt idx="5953">
                  <c:v>44833.408074074076</c:v>
                </c:pt>
                <c:pt idx="5954">
                  <c:v>44833.408077650463</c:v>
                </c:pt>
                <c:pt idx="5955">
                  <c:v>44833.408081238427</c:v>
                </c:pt>
                <c:pt idx="5956">
                  <c:v>44833.408084861112</c:v>
                </c:pt>
                <c:pt idx="5957">
                  <c:v>44833.408088414355</c:v>
                </c:pt>
                <c:pt idx="5958">
                  <c:v>44833.408091909725</c:v>
                </c:pt>
                <c:pt idx="5959">
                  <c:v>44833.408095497682</c:v>
                </c:pt>
                <c:pt idx="5960">
                  <c:v>44833.408099085646</c:v>
                </c:pt>
                <c:pt idx="5961">
                  <c:v>44833.408102569447</c:v>
                </c:pt>
                <c:pt idx="5962">
                  <c:v>44833.408106180555</c:v>
                </c:pt>
                <c:pt idx="5963">
                  <c:v>44833.408109664349</c:v>
                </c:pt>
                <c:pt idx="5964">
                  <c:v>44833.408113252313</c:v>
                </c:pt>
                <c:pt idx="5965">
                  <c:v>44833.408116840277</c:v>
                </c:pt>
                <c:pt idx="5966">
                  <c:v>44833.408120324071</c:v>
                </c:pt>
                <c:pt idx="5967">
                  <c:v>44833.408123946756</c:v>
                </c:pt>
                <c:pt idx="5968">
                  <c:v>44833.40812753472</c:v>
                </c:pt>
                <c:pt idx="5969">
                  <c:v>44833.408131122684</c:v>
                </c:pt>
                <c:pt idx="5970">
                  <c:v>44833.408134745368</c:v>
                </c:pt>
                <c:pt idx="5971">
                  <c:v>44833.408138333332</c:v>
                </c:pt>
                <c:pt idx="5972">
                  <c:v>44833.40814190972</c:v>
                </c:pt>
                <c:pt idx="5973">
                  <c:v>44833.408145497684</c:v>
                </c:pt>
                <c:pt idx="5974">
                  <c:v>44833.408149074072</c:v>
                </c:pt>
                <c:pt idx="5975">
                  <c:v>44833.408152696757</c:v>
                </c:pt>
                <c:pt idx="5976">
                  <c:v>44833.40815628472</c:v>
                </c:pt>
                <c:pt idx="5977">
                  <c:v>44833.408159872684</c:v>
                </c:pt>
                <c:pt idx="5978">
                  <c:v>44833.408163506945</c:v>
                </c:pt>
                <c:pt idx="5979">
                  <c:v>44833.408167094909</c:v>
                </c:pt>
                <c:pt idx="5980">
                  <c:v>44833.408170682873</c:v>
                </c:pt>
                <c:pt idx="5981">
                  <c:v>44833.408174305558</c:v>
                </c:pt>
                <c:pt idx="5982">
                  <c:v>44833.408177789352</c:v>
                </c:pt>
                <c:pt idx="5983">
                  <c:v>44833.408181365739</c:v>
                </c:pt>
                <c:pt idx="5984">
                  <c:v>44833.408184942127</c:v>
                </c:pt>
                <c:pt idx="5985">
                  <c:v>44833.408188530091</c:v>
                </c:pt>
                <c:pt idx="5986">
                  <c:v>44833.408192164352</c:v>
                </c:pt>
                <c:pt idx="5987">
                  <c:v>44833.40819574074</c:v>
                </c:pt>
                <c:pt idx="5988">
                  <c:v>44833.408199224534</c:v>
                </c:pt>
                <c:pt idx="5989">
                  <c:v>44833.408202824074</c:v>
                </c:pt>
                <c:pt idx="5990">
                  <c:v>44833.408206435182</c:v>
                </c:pt>
                <c:pt idx="5991">
                  <c:v>44833.408210034722</c:v>
                </c:pt>
                <c:pt idx="5992">
                  <c:v>44833.408213622686</c:v>
                </c:pt>
                <c:pt idx="5993">
                  <c:v>44833.408217245371</c:v>
                </c:pt>
                <c:pt idx="5994">
                  <c:v>44833.408220844911</c:v>
                </c:pt>
                <c:pt idx="5995">
                  <c:v>44833.408224432867</c:v>
                </c:pt>
                <c:pt idx="5996">
                  <c:v>44833.40822798611</c:v>
                </c:pt>
                <c:pt idx="5997">
                  <c:v>44833.408231574074</c:v>
                </c:pt>
                <c:pt idx="5998">
                  <c:v>44833.408235196759</c:v>
                </c:pt>
                <c:pt idx="5999">
                  <c:v>44833.408238784723</c:v>
                </c:pt>
                <c:pt idx="6000">
                  <c:v>44833.408242361111</c:v>
                </c:pt>
                <c:pt idx="6001">
                  <c:v>44833.408245949075</c:v>
                </c:pt>
                <c:pt idx="6002">
                  <c:v>44833.408249571759</c:v>
                </c:pt>
                <c:pt idx="6003">
                  <c:v>44833.408253159723</c:v>
                </c:pt>
                <c:pt idx="6004">
                  <c:v>44833.408256736111</c:v>
                </c:pt>
                <c:pt idx="6005">
                  <c:v>44833.408260324075</c:v>
                </c:pt>
                <c:pt idx="6006">
                  <c:v>44833.40826394676</c:v>
                </c:pt>
                <c:pt idx="6007">
                  <c:v>44833.408267534724</c:v>
                </c:pt>
                <c:pt idx="6008">
                  <c:v>44833.408271111111</c:v>
                </c:pt>
                <c:pt idx="6009">
                  <c:v>44833.408274687499</c:v>
                </c:pt>
                <c:pt idx="6010">
                  <c:v>44833.408278171293</c:v>
                </c:pt>
                <c:pt idx="6011">
                  <c:v>44833.408281793978</c:v>
                </c:pt>
                <c:pt idx="6012">
                  <c:v>44833.408285393518</c:v>
                </c:pt>
                <c:pt idx="6013">
                  <c:v>44833.408288981482</c:v>
                </c:pt>
                <c:pt idx="6014">
                  <c:v>44833.408292604166</c:v>
                </c:pt>
                <c:pt idx="6015">
                  <c:v>44833.40829619213</c:v>
                </c:pt>
                <c:pt idx="6016">
                  <c:v>44833.408299675924</c:v>
                </c:pt>
                <c:pt idx="6017">
                  <c:v>44833.408303263888</c:v>
                </c:pt>
                <c:pt idx="6018">
                  <c:v>44833.408306886573</c:v>
                </c:pt>
                <c:pt idx="6019">
                  <c:v>44833.408310474537</c:v>
                </c:pt>
                <c:pt idx="6020">
                  <c:v>44833.40831402778</c:v>
                </c:pt>
                <c:pt idx="6021">
                  <c:v>44833.408317604168</c:v>
                </c:pt>
                <c:pt idx="6022">
                  <c:v>44833.408321087962</c:v>
                </c:pt>
                <c:pt idx="6023">
                  <c:v>44833.408324664349</c:v>
                </c:pt>
                <c:pt idx="6024">
                  <c:v>44833.408328252313</c:v>
                </c:pt>
                <c:pt idx="6025">
                  <c:v>44833.408331874998</c:v>
                </c:pt>
                <c:pt idx="6026">
                  <c:v>44833.408335462962</c:v>
                </c:pt>
                <c:pt idx="6027">
                  <c:v>44833.408338946756</c:v>
                </c:pt>
                <c:pt idx="6028">
                  <c:v>44833.408342511575</c:v>
                </c:pt>
                <c:pt idx="6029">
                  <c:v>44833.408346099539</c:v>
                </c:pt>
                <c:pt idx="6030">
                  <c:v>44833.408349722224</c:v>
                </c:pt>
                <c:pt idx="6031">
                  <c:v>44833.408353321756</c:v>
                </c:pt>
                <c:pt idx="6032">
                  <c:v>44833.40835690972</c:v>
                </c:pt>
                <c:pt idx="6033">
                  <c:v>44833.408360532405</c:v>
                </c:pt>
                <c:pt idx="6034">
                  <c:v>44833.408364108793</c:v>
                </c:pt>
                <c:pt idx="6035">
                  <c:v>44833.408367719909</c:v>
                </c:pt>
                <c:pt idx="6036">
                  <c:v>44833.408371296297</c:v>
                </c:pt>
                <c:pt idx="6037">
                  <c:v>44833.408374907405</c:v>
                </c:pt>
                <c:pt idx="6038">
                  <c:v>44833.408378506945</c:v>
                </c:pt>
                <c:pt idx="6039">
                  <c:v>44833.408382083333</c:v>
                </c:pt>
                <c:pt idx="6040">
                  <c:v>44833.408385567127</c:v>
                </c:pt>
                <c:pt idx="6041">
                  <c:v>44833.408389189812</c:v>
                </c:pt>
                <c:pt idx="6042">
                  <c:v>44833.408392777776</c:v>
                </c:pt>
                <c:pt idx="6043">
                  <c:v>44833.408396261577</c:v>
                </c:pt>
                <c:pt idx="6044">
                  <c:v>44833.408399849533</c:v>
                </c:pt>
                <c:pt idx="6045">
                  <c:v>44833.408403449073</c:v>
                </c:pt>
                <c:pt idx="6046">
                  <c:v>44833.408407037037</c:v>
                </c:pt>
                <c:pt idx="6047">
                  <c:v>44833.408410636577</c:v>
                </c:pt>
                <c:pt idx="6048">
                  <c:v>44833.408414212965</c:v>
                </c:pt>
                <c:pt idx="6049">
                  <c:v>44833.408417789353</c:v>
                </c:pt>
                <c:pt idx="6050">
                  <c:v>44833.408421412038</c:v>
                </c:pt>
                <c:pt idx="6051">
                  <c:v>44833.408425011577</c:v>
                </c:pt>
                <c:pt idx="6052">
                  <c:v>44833.408428587965</c:v>
                </c:pt>
                <c:pt idx="6053">
                  <c:v>44833.408432175929</c:v>
                </c:pt>
                <c:pt idx="6054">
                  <c:v>44833.408435798614</c:v>
                </c:pt>
                <c:pt idx="6055">
                  <c:v>44833.408439375002</c:v>
                </c:pt>
                <c:pt idx="6056">
                  <c:v>44833.408442858796</c:v>
                </c:pt>
                <c:pt idx="6057">
                  <c:v>44833.408446423608</c:v>
                </c:pt>
                <c:pt idx="6058">
                  <c:v>44833.408450011571</c:v>
                </c:pt>
                <c:pt idx="6059">
                  <c:v>44833.408453587967</c:v>
                </c:pt>
                <c:pt idx="6060">
                  <c:v>44833.408457210651</c:v>
                </c:pt>
                <c:pt idx="6061">
                  <c:v>44833.408460810184</c:v>
                </c:pt>
                <c:pt idx="6062">
                  <c:v>44833.408464398148</c:v>
                </c:pt>
                <c:pt idx="6063">
                  <c:v>44833.408468020833</c:v>
                </c:pt>
                <c:pt idx="6064">
                  <c:v>44833.408471608796</c:v>
                </c:pt>
                <c:pt idx="6065">
                  <c:v>44833.40847509259</c:v>
                </c:pt>
                <c:pt idx="6066">
                  <c:v>44833.408478680554</c:v>
                </c:pt>
                <c:pt idx="6067">
                  <c:v>44833.408482303239</c:v>
                </c:pt>
                <c:pt idx="6068">
                  <c:v>44833.408485891203</c:v>
                </c:pt>
                <c:pt idx="6069">
                  <c:v>44833.408489479167</c:v>
                </c:pt>
                <c:pt idx="6070">
                  <c:v>44833.408493113428</c:v>
                </c:pt>
                <c:pt idx="6071">
                  <c:v>44833.408496689815</c:v>
                </c:pt>
                <c:pt idx="6072">
                  <c:v>44833.408500266203</c:v>
                </c:pt>
                <c:pt idx="6073">
                  <c:v>44833.408503854167</c:v>
                </c:pt>
                <c:pt idx="6074">
                  <c:v>44833.408507337961</c:v>
                </c:pt>
                <c:pt idx="6075">
                  <c:v>44833.408510960646</c:v>
                </c:pt>
                <c:pt idx="6076">
                  <c:v>44833.40851454861</c:v>
                </c:pt>
                <c:pt idx="6077">
                  <c:v>44833.408518136574</c:v>
                </c:pt>
                <c:pt idx="6078">
                  <c:v>44833.408521620368</c:v>
                </c:pt>
                <c:pt idx="6079">
                  <c:v>44833.408525231484</c:v>
                </c:pt>
                <c:pt idx="6080">
                  <c:v>44833.408528715277</c:v>
                </c:pt>
                <c:pt idx="6081">
                  <c:v>44833.408532303241</c:v>
                </c:pt>
                <c:pt idx="6082">
                  <c:v>44833.408535891205</c:v>
                </c:pt>
                <c:pt idx="6083">
                  <c:v>44833.408539374999</c:v>
                </c:pt>
                <c:pt idx="6084">
                  <c:v>44833.408542997684</c:v>
                </c:pt>
                <c:pt idx="6085">
                  <c:v>44833.408546585648</c:v>
                </c:pt>
                <c:pt idx="6086">
                  <c:v>44833.408550173612</c:v>
                </c:pt>
                <c:pt idx="6087">
                  <c:v>44833.408553796296</c:v>
                </c:pt>
                <c:pt idx="6088">
                  <c:v>44833.40855728009</c:v>
                </c:pt>
                <c:pt idx="6089">
                  <c:v>44833.408560868054</c:v>
                </c:pt>
                <c:pt idx="6090">
                  <c:v>44833.408564456018</c:v>
                </c:pt>
                <c:pt idx="6091">
                  <c:v>44833.408568078703</c:v>
                </c:pt>
                <c:pt idx="6092">
                  <c:v>44833.408571655091</c:v>
                </c:pt>
                <c:pt idx="6093">
                  <c:v>44833.408575150461</c:v>
                </c:pt>
                <c:pt idx="6094">
                  <c:v>44833.408578703704</c:v>
                </c:pt>
                <c:pt idx="6095">
                  <c:v>44833.408582187498</c:v>
                </c:pt>
                <c:pt idx="6096">
                  <c:v>44833.408585775462</c:v>
                </c:pt>
                <c:pt idx="6097">
                  <c:v>44833.408589259256</c:v>
                </c:pt>
                <c:pt idx="6098">
                  <c:v>44833.408592835651</c:v>
                </c:pt>
                <c:pt idx="6099">
                  <c:v>44833.408596423615</c:v>
                </c:pt>
                <c:pt idx="6100">
                  <c:v>44833.408600023147</c:v>
                </c:pt>
                <c:pt idx="6101">
                  <c:v>44833.408603611111</c:v>
                </c:pt>
                <c:pt idx="6102">
                  <c:v>44833.408607199075</c:v>
                </c:pt>
                <c:pt idx="6103">
                  <c:v>44833.40861082176</c:v>
                </c:pt>
                <c:pt idx="6104">
                  <c:v>44833.4086144213</c:v>
                </c:pt>
                <c:pt idx="6105">
                  <c:v>44833.408618009256</c:v>
                </c:pt>
                <c:pt idx="6106">
                  <c:v>44833.408621631941</c:v>
                </c:pt>
                <c:pt idx="6107">
                  <c:v>44833.408625208336</c:v>
                </c:pt>
                <c:pt idx="6108">
                  <c:v>44833.408628819445</c:v>
                </c:pt>
                <c:pt idx="6109">
                  <c:v>44833.40863244213</c:v>
                </c:pt>
                <c:pt idx="6110">
                  <c:v>44833.408636030093</c:v>
                </c:pt>
                <c:pt idx="6111">
                  <c:v>44833.408639618057</c:v>
                </c:pt>
                <c:pt idx="6112">
                  <c:v>44833.408643229166</c:v>
                </c:pt>
                <c:pt idx="6113">
                  <c:v>44833.40864671296</c:v>
                </c:pt>
                <c:pt idx="6114">
                  <c:v>44833.408650289355</c:v>
                </c:pt>
                <c:pt idx="6115">
                  <c:v>44833.408653877312</c:v>
                </c:pt>
                <c:pt idx="6116">
                  <c:v>44833.408657465276</c:v>
                </c:pt>
                <c:pt idx="6117">
                  <c:v>44833.408661099536</c:v>
                </c:pt>
                <c:pt idx="6118">
                  <c:v>44833.4086646875</c:v>
                </c:pt>
                <c:pt idx="6119">
                  <c:v>44833.408668275464</c:v>
                </c:pt>
                <c:pt idx="6120">
                  <c:v>44833.408671898149</c:v>
                </c:pt>
                <c:pt idx="6121">
                  <c:v>44833.408675462961</c:v>
                </c:pt>
                <c:pt idx="6122">
                  <c:v>44833.408679039348</c:v>
                </c:pt>
                <c:pt idx="6123">
                  <c:v>44833.408682627312</c:v>
                </c:pt>
                <c:pt idx="6124">
                  <c:v>44833.408686111114</c:v>
                </c:pt>
                <c:pt idx="6125">
                  <c:v>44833.408689699078</c:v>
                </c:pt>
                <c:pt idx="6126">
                  <c:v>44833.408693321762</c:v>
                </c:pt>
                <c:pt idx="6127">
                  <c:v>44833.408696909719</c:v>
                </c:pt>
                <c:pt idx="6128">
                  <c:v>44833.408700474538</c:v>
                </c:pt>
                <c:pt idx="6129">
                  <c:v>44833.408703958332</c:v>
                </c:pt>
                <c:pt idx="6130">
                  <c:v>44833.408707546296</c:v>
                </c:pt>
                <c:pt idx="6131">
                  <c:v>44833.408711168981</c:v>
                </c:pt>
                <c:pt idx="6132">
                  <c:v>44833.40871476852</c:v>
                </c:pt>
                <c:pt idx="6133">
                  <c:v>44833.408718356484</c:v>
                </c:pt>
                <c:pt idx="6134">
                  <c:v>44833.408721967593</c:v>
                </c:pt>
                <c:pt idx="6135">
                  <c:v>44833.408725543981</c:v>
                </c:pt>
                <c:pt idx="6136">
                  <c:v>44833.408729027775</c:v>
                </c:pt>
                <c:pt idx="6137">
                  <c:v>44833.408732615739</c:v>
                </c:pt>
                <c:pt idx="6138">
                  <c:v>44833.408736203703</c:v>
                </c:pt>
                <c:pt idx="6139">
                  <c:v>44833.408739826387</c:v>
                </c:pt>
                <c:pt idx="6140">
                  <c:v>44833.408743425927</c:v>
                </c:pt>
                <c:pt idx="6141">
                  <c:v>44833.408747013891</c:v>
                </c:pt>
                <c:pt idx="6142">
                  <c:v>44833.408750636576</c:v>
                </c:pt>
                <c:pt idx="6143">
                  <c:v>44833.40875422454</c:v>
                </c:pt>
                <c:pt idx="6144">
                  <c:v>44833.408757708334</c:v>
                </c:pt>
                <c:pt idx="6145">
                  <c:v>44833.408761250001</c:v>
                </c:pt>
                <c:pt idx="6146">
                  <c:v>44833.408764733795</c:v>
                </c:pt>
                <c:pt idx="6147">
                  <c:v>44833.408768321759</c:v>
                </c:pt>
                <c:pt idx="6148">
                  <c:v>44833.408771909722</c:v>
                </c:pt>
                <c:pt idx="6149">
                  <c:v>44833.408775532407</c:v>
                </c:pt>
                <c:pt idx="6150">
                  <c:v>44833.408779120371</c:v>
                </c:pt>
                <c:pt idx="6151">
                  <c:v>44833.408782708335</c:v>
                </c:pt>
                <c:pt idx="6152">
                  <c:v>44833.40878633102</c:v>
                </c:pt>
                <c:pt idx="6153">
                  <c:v>44833.408789918984</c:v>
                </c:pt>
                <c:pt idx="6154">
                  <c:v>44833.408793495371</c:v>
                </c:pt>
                <c:pt idx="6155">
                  <c:v>44833.408796979165</c:v>
                </c:pt>
                <c:pt idx="6156">
                  <c:v>44833.408800532408</c:v>
                </c:pt>
                <c:pt idx="6157">
                  <c:v>44833.408804016202</c:v>
                </c:pt>
                <c:pt idx="6158">
                  <c:v>44833.408807604166</c:v>
                </c:pt>
                <c:pt idx="6159">
                  <c:v>44833.408811226851</c:v>
                </c:pt>
                <c:pt idx="6160">
                  <c:v>44833.408814826391</c:v>
                </c:pt>
                <c:pt idx="6161">
                  <c:v>44833.408818414355</c:v>
                </c:pt>
                <c:pt idx="6162">
                  <c:v>44833.408822037039</c:v>
                </c:pt>
                <c:pt idx="6163">
                  <c:v>44833.408825613427</c:v>
                </c:pt>
                <c:pt idx="6164">
                  <c:v>44833.408829108797</c:v>
                </c:pt>
                <c:pt idx="6165">
                  <c:v>44833.408832696761</c:v>
                </c:pt>
                <c:pt idx="6166">
                  <c:v>44833.408836284725</c:v>
                </c:pt>
                <c:pt idx="6167">
                  <c:v>44833.408839814816</c:v>
                </c:pt>
                <c:pt idx="6168">
                  <c:v>44833.408843414349</c:v>
                </c:pt>
                <c:pt idx="6169">
                  <c:v>44833.408847013889</c:v>
                </c:pt>
                <c:pt idx="6170">
                  <c:v>44833.408850601852</c:v>
                </c:pt>
                <c:pt idx="6171">
                  <c:v>44833.408854189816</c:v>
                </c:pt>
                <c:pt idx="6172">
                  <c:v>44833.40885777778</c:v>
                </c:pt>
                <c:pt idx="6173">
                  <c:v>44833.408861377313</c:v>
                </c:pt>
                <c:pt idx="6174">
                  <c:v>44833.408864976853</c:v>
                </c:pt>
                <c:pt idx="6175">
                  <c:v>44833.408868564817</c:v>
                </c:pt>
                <c:pt idx="6176">
                  <c:v>44833.408872152781</c:v>
                </c:pt>
                <c:pt idx="6177">
                  <c:v>44833.408875636575</c:v>
                </c:pt>
                <c:pt idx="6178">
                  <c:v>44833.408879259259</c:v>
                </c:pt>
                <c:pt idx="6179">
                  <c:v>44833.408882847223</c:v>
                </c:pt>
                <c:pt idx="6180">
                  <c:v>44833.408886435187</c:v>
                </c:pt>
                <c:pt idx="6181">
                  <c:v>44833.408890069448</c:v>
                </c:pt>
                <c:pt idx="6182">
                  <c:v>44833.40889363426</c:v>
                </c:pt>
                <c:pt idx="6183">
                  <c:v>44833.40889712963</c:v>
                </c:pt>
                <c:pt idx="6184">
                  <c:v>44833.408900717593</c:v>
                </c:pt>
                <c:pt idx="6185">
                  <c:v>44833.408904328702</c:v>
                </c:pt>
                <c:pt idx="6186">
                  <c:v>44833.40890790509</c:v>
                </c:pt>
                <c:pt idx="6187">
                  <c:v>44833.408911481485</c:v>
                </c:pt>
                <c:pt idx="6188">
                  <c:v>44833.408915081018</c:v>
                </c:pt>
                <c:pt idx="6189">
                  <c:v>44833.408918668982</c:v>
                </c:pt>
                <c:pt idx="6190">
                  <c:v>44833.408922245369</c:v>
                </c:pt>
                <c:pt idx="6191">
                  <c:v>44833.408925810189</c:v>
                </c:pt>
                <c:pt idx="6192">
                  <c:v>44833.408929386576</c:v>
                </c:pt>
                <c:pt idx="6193">
                  <c:v>44833.408932997685</c:v>
                </c:pt>
                <c:pt idx="6194">
                  <c:v>44833.408936597225</c:v>
                </c:pt>
                <c:pt idx="6195">
                  <c:v>44833.408940185182</c:v>
                </c:pt>
                <c:pt idx="6196">
                  <c:v>44833.408943807874</c:v>
                </c:pt>
                <c:pt idx="6197">
                  <c:v>44833.408947384261</c:v>
                </c:pt>
                <c:pt idx="6198">
                  <c:v>44833.408950879631</c:v>
                </c:pt>
                <c:pt idx="6199">
                  <c:v>44833.408954444443</c:v>
                </c:pt>
                <c:pt idx="6200">
                  <c:v>44833.408958032407</c:v>
                </c:pt>
                <c:pt idx="6201">
                  <c:v>44833.408961655092</c:v>
                </c:pt>
                <c:pt idx="6202">
                  <c:v>44833.408965254632</c:v>
                </c:pt>
                <c:pt idx="6203">
                  <c:v>44833.408968807867</c:v>
                </c:pt>
                <c:pt idx="6204">
                  <c:v>44833.408972291669</c:v>
                </c:pt>
                <c:pt idx="6205">
                  <c:v>44833.408975879633</c:v>
                </c:pt>
                <c:pt idx="6206">
                  <c:v>44833.408979363427</c:v>
                </c:pt>
                <c:pt idx="6207">
                  <c:v>44833.408982962967</c:v>
                </c:pt>
                <c:pt idx="6208">
                  <c:v>44833.408986550923</c:v>
                </c:pt>
                <c:pt idx="6209">
                  <c:v>44833.408990138887</c:v>
                </c:pt>
                <c:pt idx="6210">
                  <c:v>44833.408993622688</c:v>
                </c:pt>
                <c:pt idx="6211">
                  <c:v>44833.408997210645</c:v>
                </c:pt>
                <c:pt idx="6212">
                  <c:v>44833.409000833337</c:v>
                </c:pt>
                <c:pt idx="6213">
                  <c:v>44833.409004421294</c:v>
                </c:pt>
                <c:pt idx="6214">
                  <c:v>44833.409008009257</c:v>
                </c:pt>
                <c:pt idx="6215">
                  <c:v>44833.409011493059</c:v>
                </c:pt>
                <c:pt idx="6216">
                  <c:v>44833.409015115743</c:v>
                </c:pt>
                <c:pt idx="6217">
                  <c:v>44833.409018692131</c:v>
                </c:pt>
                <c:pt idx="6218">
                  <c:v>44833.409022175925</c:v>
                </c:pt>
                <c:pt idx="6219">
                  <c:v>44833.409025763889</c:v>
                </c:pt>
                <c:pt idx="6220">
                  <c:v>44833.40902939815</c:v>
                </c:pt>
                <c:pt idx="6221">
                  <c:v>44833.409032986114</c:v>
                </c:pt>
                <c:pt idx="6222">
                  <c:v>44833.409036574078</c:v>
                </c:pt>
                <c:pt idx="6223">
                  <c:v>44833.409040196762</c:v>
                </c:pt>
                <c:pt idx="6224">
                  <c:v>44833.409043784719</c:v>
                </c:pt>
                <c:pt idx="6225">
                  <c:v>44833.40904726852</c:v>
                </c:pt>
                <c:pt idx="6226">
                  <c:v>44833.409050856484</c:v>
                </c:pt>
                <c:pt idx="6227">
                  <c:v>44833.409054456017</c:v>
                </c:pt>
                <c:pt idx="6228">
                  <c:v>44833.409058043981</c:v>
                </c:pt>
                <c:pt idx="6229">
                  <c:v>44833.409061527775</c:v>
                </c:pt>
                <c:pt idx="6230">
                  <c:v>44833.409065115738</c:v>
                </c:pt>
                <c:pt idx="6231">
                  <c:v>44833.409068703702</c:v>
                </c:pt>
                <c:pt idx="6232">
                  <c:v>44833.409072303242</c:v>
                </c:pt>
                <c:pt idx="6233">
                  <c:v>44833.409075902775</c:v>
                </c:pt>
                <c:pt idx="6234">
                  <c:v>44833.409079490739</c:v>
                </c:pt>
                <c:pt idx="6235">
                  <c:v>44833.409083078703</c:v>
                </c:pt>
                <c:pt idx="6236">
                  <c:v>44833.409086562497</c:v>
                </c:pt>
                <c:pt idx="6237">
                  <c:v>44833.409090185189</c:v>
                </c:pt>
                <c:pt idx="6238">
                  <c:v>44833.409093773145</c:v>
                </c:pt>
                <c:pt idx="6239">
                  <c:v>44833.409097372685</c:v>
                </c:pt>
                <c:pt idx="6240">
                  <c:v>44833.409100983794</c:v>
                </c:pt>
                <c:pt idx="6241">
                  <c:v>44833.409104583334</c:v>
                </c:pt>
                <c:pt idx="6242">
                  <c:v>44833.409108171298</c:v>
                </c:pt>
                <c:pt idx="6243">
                  <c:v>44833.409111793982</c:v>
                </c:pt>
                <c:pt idx="6244">
                  <c:v>44833.409115381946</c:v>
                </c:pt>
                <c:pt idx="6245">
                  <c:v>44833.40911896991</c:v>
                </c:pt>
                <c:pt idx="6246">
                  <c:v>44833.409122453704</c:v>
                </c:pt>
                <c:pt idx="6247">
                  <c:v>44833.409126076389</c:v>
                </c:pt>
                <c:pt idx="6248">
                  <c:v>44833.409129664353</c:v>
                </c:pt>
                <c:pt idx="6249">
                  <c:v>44833.409133263885</c:v>
                </c:pt>
                <c:pt idx="6250">
                  <c:v>44833.409136875001</c:v>
                </c:pt>
                <c:pt idx="6251">
                  <c:v>44833.409140358795</c:v>
                </c:pt>
                <c:pt idx="6252">
                  <c:v>44833.409143946759</c:v>
                </c:pt>
                <c:pt idx="6253">
                  <c:v>44833.409147534723</c:v>
                </c:pt>
                <c:pt idx="6254">
                  <c:v>44833.409151122687</c:v>
                </c:pt>
                <c:pt idx="6255">
                  <c:v>44833.409154733796</c:v>
                </c:pt>
                <c:pt idx="6256">
                  <c:v>44833.40915832176</c:v>
                </c:pt>
                <c:pt idx="6257">
                  <c:v>44833.409161909723</c:v>
                </c:pt>
                <c:pt idx="6258">
                  <c:v>44833.409165393517</c:v>
                </c:pt>
                <c:pt idx="6259">
                  <c:v>44833.409169004626</c:v>
                </c:pt>
                <c:pt idx="6260">
                  <c:v>44833.409172488427</c:v>
                </c:pt>
                <c:pt idx="6261">
                  <c:v>44833.409176076391</c:v>
                </c:pt>
                <c:pt idx="6262">
                  <c:v>44833.409179675924</c:v>
                </c:pt>
                <c:pt idx="6263">
                  <c:v>44833.409183298609</c:v>
                </c:pt>
                <c:pt idx="6264">
                  <c:v>44833.409186886573</c:v>
                </c:pt>
                <c:pt idx="6265">
                  <c:v>44833.40919046296</c:v>
                </c:pt>
                <c:pt idx="6266">
                  <c:v>44833.409194050924</c:v>
                </c:pt>
                <c:pt idx="6267">
                  <c:v>44833.40919766204</c:v>
                </c:pt>
                <c:pt idx="6268">
                  <c:v>44833.409201145834</c:v>
                </c:pt>
                <c:pt idx="6269">
                  <c:v>44833.409204733798</c:v>
                </c:pt>
                <c:pt idx="6270">
                  <c:v>44833.409208321762</c:v>
                </c:pt>
                <c:pt idx="6271">
                  <c:v>44833.409211805556</c:v>
                </c:pt>
                <c:pt idx="6272">
                  <c:v>44833.409215428241</c:v>
                </c:pt>
                <c:pt idx="6273">
                  <c:v>44833.409219016205</c:v>
                </c:pt>
                <c:pt idx="6274">
                  <c:v>44833.409222604168</c:v>
                </c:pt>
                <c:pt idx="6275">
                  <c:v>44833.409226226853</c:v>
                </c:pt>
                <c:pt idx="6276">
                  <c:v>44833.409229826386</c:v>
                </c:pt>
                <c:pt idx="6277">
                  <c:v>44833.40923341435</c:v>
                </c:pt>
                <c:pt idx="6278">
                  <c:v>44833.409237037034</c:v>
                </c:pt>
                <c:pt idx="6279">
                  <c:v>44833.409240636574</c:v>
                </c:pt>
                <c:pt idx="6280">
                  <c:v>44833.409244224538</c:v>
                </c:pt>
                <c:pt idx="6281">
                  <c:v>44833.409247847223</c:v>
                </c:pt>
                <c:pt idx="6282">
                  <c:v>44833.409251435187</c:v>
                </c:pt>
                <c:pt idx="6283">
                  <c:v>44833.409255023151</c:v>
                </c:pt>
                <c:pt idx="6284">
                  <c:v>44833.409258657404</c:v>
                </c:pt>
                <c:pt idx="6285">
                  <c:v>44833.409262245368</c:v>
                </c:pt>
                <c:pt idx="6286">
                  <c:v>44833.409265833332</c:v>
                </c:pt>
                <c:pt idx="6287">
                  <c:v>44833.409269456017</c:v>
                </c:pt>
                <c:pt idx="6288">
                  <c:v>44833.409273043981</c:v>
                </c:pt>
                <c:pt idx="6289">
                  <c:v>44833.409276631945</c:v>
                </c:pt>
                <c:pt idx="6290">
                  <c:v>44833.409280115739</c:v>
                </c:pt>
                <c:pt idx="6291">
                  <c:v>44833.409283738423</c:v>
                </c:pt>
                <c:pt idx="6292">
                  <c:v>44833.409287326387</c:v>
                </c:pt>
                <c:pt idx="6293">
                  <c:v>44833.409290914351</c:v>
                </c:pt>
                <c:pt idx="6294">
                  <c:v>44833.409294548612</c:v>
                </c:pt>
                <c:pt idx="6295">
                  <c:v>44833.409298136576</c:v>
                </c:pt>
                <c:pt idx="6296">
                  <c:v>44833.40930172454</c:v>
                </c:pt>
                <c:pt idx="6297">
                  <c:v>44833.409305347224</c:v>
                </c:pt>
                <c:pt idx="6298">
                  <c:v>44833.409308831018</c:v>
                </c:pt>
                <c:pt idx="6299">
                  <c:v>44833.409312418982</c:v>
                </c:pt>
                <c:pt idx="6300">
                  <c:v>44833.409316006946</c:v>
                </c:pt>
                <c:pt idx="6301">
                  <c:v>44833.409319629631</c:v>
                </c:pt>
                <c:pt idx="6302">
                  <c:v>44833.409323229163</c:v>
                </c:pt>
                <c:pt idx="6303">
                  <c:v>44833.409326817127</c:v>
                </c:pt>
                <c:pt idx="6304">
                  <c:v>44833.409330439812</c:v>
                </c:pt>
                <c:pt idx="6305">
                  <c:v>44833.409334027776</c:v>
                </c:pt>
                <c:pt idx="6306">
                  <c:v>44833.40933761574</c:v>
                </c:pt>
                <c:pt idx="6307">
                  <c:v>44833.409341250001</c:v>
                </c:pt>
                <c:pt idx="6308">
                  <c:v>44833.409344814812</c:v>
                </c:pt>
                <c:pt idx="6309">
                  <c:v>44833.409348402776</c:v>
                </c:pt>
                <c:pt idx="6310">
                  <c:v>44833.40935199074</c:v>
                </c:pt>
                <c:pt idx="6311">
                  <c:v>44833.409355474534</c:v>
                </c:pt>
                <c:pt idx="6312">
                  <c:v>44833.409359097219</c:v>
                </c:pt>
                <c:pt idx="6313">
                  <c:v>44833.409362685183</c:v>
                </c:pt>
                <c:pt idx="6314">
                  <c:v>44833.409366273147</c:v>
                </c:pt>
                <c:pt idx="6315">
                  <c:v>44833.409369907407</c:v>
                </c:pt>
                <c:pt idx="6316">
                  <c:v>44833.409373495371</c:v>
                </c:pt>
                <c:pt idx="6317">
                  <c:v>44833.409377083335</c:v>
                </c:pt>
                <c:pt idx="6318">
                  <c:v>44833.409380694444</c:v>
                </c:pt>
                <c:pt idx="6319">
                  <c:v>44833.409384178238</c:v>
                </c:pt>
                <c:pt idx="6320">
                  <c:v>44833.409387662039</c:v>
                </c:pt>
                <c:pt idx="6321">
                  <c:v>44833.409391250003</c:v>
                </c:pt>
                <c:pt idx="6322">
                  <c:v>44833.40939483796</c:v>
                </c:pt>
                <c:pt idx="6323">
                  <c:v>44833.409398460652</c:v>
                </c:pt>
                <c:pt idx="6324">
                  <c:v>44833.409402060184</c:v>
                </c:pt>
                <c:pt idx="6325">
                  <c:v>44833.409405648148</c:v>
                </c:pt>
                <c:pt idx="6326">
                  <c:v>44833.409409270833</c:v>
                </c:pt>
                <c:pt idx="6327">
                  <c:v>44833.409412858797</c:v>
                </c:pt>
                <c:pt idx="6328">
                  <c:v>44833.409416446761</c:v>
                </c:pt>
                <c:pt idx="6329">
                  <c:v>44833.409419930555</c:v>
                </c:pt>
                <c:pt idx="6330">
                  <c:v>44833.409423541663</c:v>
                </c:pt>
                <c:pt idx="6331">
                  <c:v>44833.409427025465</c:v>
                </c:pt>
                <c:pt idx="6332">
                  <c:v>44833.409430613428</c:v>
                </c:pt>
                <c:pt idx="6333">
                  <c:v>44833.409434201392</c:v>
                </c:pt>
                <c:pt idx="6334">
                  <c:v>44833.409437685186</c:v>
                </c:pt>
                <c:pt idx="6335">
                  <c:v>44833.409441307871</c:v>
                </c:pt>
                <c:pt idx="6336">
                  <c:v>44833.409444895835</c:v>
                </c:pt>
                <c:pt idx="6337">
                  <c:v>44833.409448483799</c:v>
                </c:pt>
                <c:pt idx="6338">
                  <c:v>44833.409452094907</c:v>
                </c:pt>
                <c:pt idx="6339">
                  <c:v>44833.409455590278</c:v>
                </c:pt>
                <c:pt idx="6340">
                  <c:v>44833.409459178241</c:v>
                </c:pt>
                <c:pt idx="6341">
                  <c:v>44833.409462766205</c:v>
                </c:pt>
                <c:pt idx="6342">
                  <c:v>44833.40946638889</c:v>
                </c:pt>
                <c:pt idx="6343">
                  <c:v>44833.409469976854</c:v>
                </c:pt>
                <c:pt idx="6344">
                  <c:v>44833.409473460648</c:v>
                </c:pt>
                <c:pt idx="6345">
                  <c:v>44833.409477048612</c:v>
                </c:pt>
                <c:pt idx="6346">
                  <c:v>44833.409480671296</c:v>
                </c:pt>
                <c:pt idx="6347">
                  <c:v>44833.40948425926</c:v>
                </c:pt>
                <c:pt idx="6348">
                  <c:v>44833.409487743054</c:v>
                </c:pt>
                <c:pt idx="6349">
                  <c:v>44833.409491284721</c:v>
                </c:pt>
                <c:pt idx="6350">
                  <c:v>44833.409494780091</c:v>
                </c:pt>
                <c:pt idx="6351">
                  <c:v>44833.409498368055</c:v>
                </c:pt>
                <c:pt idx="6352">
                  <c:v>44833.40950199074</c:v>
                </c:pt>
                <c:pt idx="6353">
                  <c:v>44833.40950559028</c:v>
                </c:pt>
                <c:pt idx="6354">
                  <c:v>44833.409509178244</c:v>
                </c:pt>
                <c:pt idx="6355">
                  <c:v>44833.409512812497</c:v>
                </c:pt>
                <c:pt idx="6356">
                  <c:v>44833.409516388892</c:v>
                </c:pt>
                <c:pt idx="6357">
                  <c:v>44833.409519872686</c:v>
                </c:pt>
                <c:pt idx="6358">
                  <c:v>44833.40952346065</c:v>
                </c:pt>
                <c:pt idx="6359">
                  <c:v>44833.409527083335</c:v>
                </c:pt>
                <c:pt idx="6360">
                  <c:v>44833.409530648147</c:v>
                </c:pt>
                <c:pt idx="6361">
                  <c:v>44833.409534131948</c:v>
                </c:pt>
                <c:pt idx="6362">
                  <c:v>44833.409537708336</c:v>
                </c:pt>
                <c:pt idx="6363">
                  <c:v>44833.40954119213</c:v>
                </c:pt>
                <c:pt idx="6364">
                  <c:v>44833.409544780094</c:v>
                </c:pt>
                <c:pt idx="6365">
                  <c:v>44833.409548402778</c:v>
                </c:pt>
                <c:pt idx="6366">
                  <c:v>44833.409552002318</c:v>
                </c:pt>
                <c:pt idx="6367">
                  <c:v>44833.409555590275</c:v>
                </c:pt>
                <c:pt idx="6368">
                  <c:v>44833.409559155094</c:v>
                </c:pt>
                <c:pt idx="6369">
                  <c:v>44833.409562777779</c:v>
                </c:pt>
                <c:pt idx="6370">
                  <c:v>44833.409566261573</c:v>
                </c:pt>
                <c:pt idx="6371">
                  <c:v>44833.409569849537</c:v>
                </c:pt>
                <c:pt idx="6372">
                  <c:v>44833.409573437501</c:v>
                </c:pt>
                <c:pt idx="6373">
                  <c:v>44833.409577060185</c:v>
                </c:pt>
                <c:pt idx="6374">
                  <c:v>44833.409580648149</c:v>
                </c:pt>
                <c:pt idx="6375">
                  <c:v>44833.409584131943</c:v>
                </c:pt>
                <c:pt idx="6376">
                  <c:v>44833.409587719907</c:v>
                </c:pt>
                <c:pt idx="6377">
                  <c:v>44833.409591307871</c:v>
                </c:pt>
                <c:pt idx="6378">
                  <c:v>44833.409594907411</c:v>
                </c:pt>
                <c:pt idx="6379">
                  <c:v>44833.409598391205</c:v>
                </c:pt>
                <c:pt idx="6380">
                  <c:v>44833.409601979169</c:v>
                </c:pt>
                <c:pt idx="6381">
                  <c:v>44833.409605567133</c:v>
                </c:pt>
                <c:pt idx="6382">
                  <c:v>44833.409609201386</c:v>
                </c:pt>
                <c:pt idx="6383">
                  <c:v>44833.40961278935</c:v>
                </c:pt>
                <c:pt idx="6384">
                  <c:v>44833.409616377314</c:v>
                </c:pt>
                <c:pt idx="6385">
                  <c:v>44833.409619999999</c:v>
                </c:pt>
                <c:pt idx="6386">
                  <c:v>44833.409623587962</c:v>
                </c:pt>
                <c:pt idx="6387">
                  <c:v>44833.409627071756</c:v>
                </c:pt>
                <c:pt idx="6388">
                  <c:v>44833.40963065972</c:v>
                </c:pt>
                <c:pt idx="6389">
                  <c:v>44833.409634270836</c:v>
                </c:pt>
                <c:pt idx="6390">
                  <c:v>44833.40963775463</c:v>
                </c:pt>
                <c:pt idx="6391">
                  <c:v>44833.40964135417</c:v>
                </c:pt>
                <c:pt idx="6392">
                  <c:v>44833.409644930558</c:v>
                </c:pt>
                <c:pt idx="6393">
                  <c:v>44833.409648414352</c:v>
                </c:pt>
                <c:pt idx="6394">
                  <c:v>44833.409652037037</c:v>
                </c:pt>
                <c:pt idx="6395">
                  <c:v>44833.409655625001</c:v>
                </c:pt>
                <c:pt idx="6396">
                  <c:v>44833.409659108795</c:v>
                </c:pt>
                <c:pt idx="6397">
                  <c:v>44833.409662696758</c:v>
                </c:pt>
                <c:pt idx="6398">
                  <c:v>44833.409666319443</c:v>
                </c:pt>
                <c:pt idx="6399">
                  <c:v>44833.409669907407</c:v>
                </c:pt>
                <c:pt idx="6400">
                  <c:v>44833.40967346065</c:v>
                </c:pt>
                <c:pt idx="6401">
                  <c:v>44833.40967695602</c:v>
                </c:pt>
                <c:pt idx="6402">
                  <c:v>44833.409680543984</c:v>
                </c:pt>
                <c:pt idx="6403">
                  <c:v>44833.409684166669</c:v>
                </c:pt>
                <c:pt idx="6404">
                  <c:v>44833.409687754633</c:v>
                </c:pt>
                <c:pt idx="6405">
                  <c:v>44833.409691342589</c:v>
                </c:pt>
                <c:pt idx="6406">
                  <c:v>44833.40969482639</c:v>
                </c:pt>
                <c:pt idx="6407">
                  <c:v>44833.409698437499</c:v>
                </c:pt>
                <c:pt idx="6408">
                  <c:v>44833.409701921293</c:v>
                </c:pt>
                <c:pt idx="6409">
                  <c:v>44833.409705509257</c:v>
                </c:pt>
                <c:pt idx="6410">
                  <c:v>44833.409709097221</c:v>
                </c:pt>
                <c:pt idx="6411">
                  <c:v>44833.409712581015</c:v>
                </c:pt>
                <c:pt idx="6412">
                  <c:v>44833.409716203707</c:v>
                </c:pt>
                <c:pt idx="6413">
                  <c:v>44833.409719791664</c:v>
                </c:pt>
                <c:pt idx="6414">
                  <c:v>44833.409723379627</c:v>
                </c:pt>
                <c:pt idx="6415">
                  <c:v>44833.409727002312</c:v>
                </c:pt>
                <c:pt idx="6416">
                  <c:v>44833.409730601852</c:v>
                </c:pt>
                <c:pt idx="6417">
                  <c:v>44833.409734189816</c:v>
                </c:pt>
                <c:pt idx="6418">
                  <c:v>44833.409737812501</c:v>
                </c:pt>
                <c:pt idx="6419">
                  <c:v>44833.409741400465</c:v>
                </c:pt>
                <c:pt idx="6420">
                  <c:v>44833.409744884259</c:v>
                </c:pt>
                <c:pt idx="6421">
                  <c:v>44833.409748472222</c:v>
                </c:pt>
                <c:pt idx="6422">
                  <c:v>44833.409752037034</c:v>
                </c:pt>
                <c:pt idx="6423">
                  <c:v>44833.409755659719</c:v>
                </c:pt>
                <c:pt idx="6424">
                  <c:v>44833.409759259259</c:v>
                </c:pt>
                <c:pt idx="6425">
                  <c:v>44833.409762847223</c:v>
                </c:pt>
                <c:pt idx="6426">
                  <c:v>44833.409766469907</c:v>
                </c:pt>
                <c:pt idx="6427">
                  <c:v>44833.409770057871</c:v>
                </c:pt>
                <c:pt idx="6428">
                  <c:v>44833.409773541665</c:v>
                </c:pt>
                <c:pt idx="6429">
                  <c:v>44833.409777129629</c:v>
                </c:pt>
                <c:pt idx="6430">
                  <c:v>44833.409780752314</c:v>
                </c:pt>
                <c:pt idx="6431">
                  <c:v>44833.409784340278</c:v>
                </c:pt>
                <c:pt idx="6432">
                  <c:v>44833.409787928242</c:v>
                </c:pt>
                <c:pt idx="6433">
                  <c:v>44833.409791493053</c:v>
                </c:pt>
                <c:pt idx="6434">
                  <c:v>44833.409795104169</c:v>
                </c:pt>
                <c:pt idx="6435">
                  <c:v>44833.409798599539</c:v>
                </c:pt>
                <c:pt idx="6436">
                  <c:v>44833.409802199072</c:v>
                </c:pt>
                <c:pt idx="6437">
                  <c:v>44833.409805787036</c:v>
                </c:pt>
                <c:pt idx="6438">
                  <c:v>44833.409809409721</c:v>
                </c:pt>
                <c:pt idx="6439">
                  <c:v>44833.409812997685</c:v>
                </c:pt>
                <c:pt idx="6440">
                  <c:v>44833.409816481479</c:v>
                </c:pt>
                <c:pt idx="6441">
                  <c:v>44833.409820069443</c:v>
                </c:pt>
                <c:pt idx="6442">
                  <c:v>44833.409823692127</c:v>
                </c:pt>
                <c:pt idx="6443">
                  <c:v>44833.409827280091</c:v>
                </c:pt>
                <c:pt idx="6444">
                  <c:v>44833.409830868055</c:v>
                </c:pt>
                <c:pt idx="6445">
                  <c:v>44833.40983449074</c:v>
                </c:pt>
                <c:pt idx="6446">
                  <c:v>44833.40983809028</c:v>
                </c:pt>
                <c:pt idx="6447">
                  <c:v>44833.409841678244</c:v>
                </c:pt>
                <c:pt idx="6448">
                  <c:v>44833.409845300928</c:v>
                </c:pt>
                <c:pt idx="6449">
                  <c:v>44833.409848888892</c:v>
                </c:pt>
                <c:pt idx="6450">
                  <c:v>44833.409852488425</c:v>
                </c:pt>
                <c:pt idx="6451">
                  <c:v>44833.40985611111</c:v>
                </c:pt>
                <c:pt idx="6452">
                  <c:v>44833.409859699073</c:v>
                </c:pt>
                <c:pt idx="6453">
                  <c:v>44833.409863287037</c:v>
                </c:pt>
                <c:pt idx="6454">
                  <c:v>44833.409866770831</c:v>
                </c:pt>
                <c:pt idx="6455">
                  <c:v>44833.409870393516</c:v>
                </c:pt>
                <c:pt idx="6456">
                  <c:v>44833.409873969904</c:v>
                </c:pt>
                <c:pt idx="6457">
                  <c:v>44833.409877453705</c:v>
                </c:pt>
                <c:pt idx="6458">
                  <c:v>44833.409881041669</c:v>
                </c:pt>
                <c:pt idx="6459">
                  <c:v>44833.409884664354</c:v>
                </c:pt>
                <c:pt idx="6460">
                  <c:v>44833.409888252318</c:v>
                </c:pt>
                <c:pt idx="6461">
                  <c:v>44833.409891828705</c:v>
                </c:pt>
                <c:pt idx="6462">
                  <c:v>44833.409895428238</c:v>
                </c:pt>
                <c:pt idx="6463">
                  <c:v>44833.409899050923</c:v>
                </c:pt>
                <c:pt idx="6464">
                  <c:v>44833.409902638887</c:v>
                </c:pt>
                <c:pt idx="6465">
                  <c:v>44833.409906226851</c:v>
                </c:pt>
                <c:pt idx="6466">
                  <c:v>44833.409909849535</c:v>
                </c:pt>
                <c:pt idx="6467">
                  <c:v>44833.409913333337</c:v>
                </c:pt>
                <c:pt idx="6468">
                  <c:v>44833.409916921293</c:v>
                </c:pt>
                <c:pt idx="6469">
                  <c:v>44833.409920509257</c:v>
                </c:pt>
                <c:pt idx="6470">
                  <c:v>44833.409924085645</c:v>
                </c:pt>
                <c:pt idx="6471">
                  <c:v>44833.409927708337</c:v>
                </c:pt>
                <c:pt idx="6472">
                  <c:v>44833.409931273149</c:v>
                </c:pt>
                <c:pt idx="6473">
                  <c:v>44833.409934768519</c:v>
                </c:pt>
                <c:pt idx="6474">
                  <c:v>44833.409938356483</c:v>
                </c:pt>
                <c:pt idx="6475">
                  <c:v>44833.409941840277</c:v>
                </c:pt>
                <c:pt idx="6476">
                  <c:v>44833.409945462961</c:v>
                </c:pt>
                <c:pt idx="6477">
                  <c:v>44833.40994902778</c:v>
                </c:pt>
                <c:pt idx="6478">
                  <c:v>44833.409952615744</c:v>
                </c:pt>
                <c:pt idx="6479">
                  <c:v>44833.409956203701</c:v>
                </c:pt>
                <c:pt idx="6480">
                  <c:v>44833.409959837962</c:v>
                </c:pt>
                <c:pt idx="6481">
                  <c:v>44833.409963425926</c:v>
                </c:pt>
                <c:pt idx="6482">
                  <c:v>44833.409967013889</c:v>
                </c:pt>
                <c:pt idx="6483">
                  <c:v>44833.409970636574</c:v>
                </c:pt>
                <c:pt idx="6484">
                  <c:v>44833.409974120368</c:v>
                </c:pt>
                <c:pt idx="6485">
                  <c:v>44833.409977708332</c:v>
                </c:pt>
                <c:pt idx="6486">
                  <c:v>44833.409981296296</c:v>
                </c:pt>
                <c:pt idx="6487">
                  <c:v>44833.409984918981</c:v>
                </c:pt>
                <c:pt idx="6488">
                  <c:v>44833.409988506945</c:v>
                </c:pt>
                <c:pt idx="6489">
                  <c:v>44833.409992083332</c:v>
                </c:pt>
                <c:pt idx="6490">
                  <c:v>44833.409995671296</c:v>
                </c:pt>
                <c:pt idx="6491">
                  <c:v>44833.409999305557</c:v>
                </c:pt>
                <c:pt idx="6492">
                  <c:v>44833.410002893521</c:v>
                </c:pt>
                <c:pt idx="6493">
                  <c:v>44833.410006481485</c:v>
                </c:pt>
                <c:pt idx="6494">
                  <c:v>44833.410010104169</c:v>
                </c:pt>
                <c:pt idx="6495">
                  <c:v>44833.410013703702</c:v>
                </c:pt>
                <c:pt idx="6496">
                  <c:v>44833.41001728009</c:v>
                </c:pt>
                <c:pt idx="6497">
                  <c:v>44833.410020763891</c:v>
                </c:pt>
                <c:pt idx="6498">
                  <c:v>44833.410024386576</c:v>
                </c:pt>
                <c:pt idx="6499">
                  <c:v>44833.41002797454</c:v>
                </c:pt>
                <c:pt idx="6500">
                  <c:v>44833.410031458334</c:v>
                </c:pt>
                <c:pt idx="6501">
                  <c:v>44833.410035023146</c:v>
                </c:pt>
                <c:pt idx="6502">
                  <c:v>44833.410038611109</c:v>
                </c:pt>
                <c:pt idx="6503">
                  <c:v>44833.410042233794</c:v>
                </c:pt>
                <c:pt idx="6504">
                  <c:v>44833.410045833334</c:v>
                </c:pt>
                <c:pt idx="6505">
                  <c:v>44833.410049421298</c:v>
                </c:pt>
                <c:pt idx="6506">
                  <c:v>44833.410053043983</c:v>
                </c:pt>
                <c:pt idx="6507">
                  <c:v>44833.410056631947</c:v>
                </c:pt>
                <c:pt idx="6508">
                  <c:v>44833.410060115741</c:v>
                </c:pt>
                <c:pt idx="6509">
                  <c:v>44833.410063703705</c:v>
                </c:pt>
                <c:pt idx="6510">
                  <c:v>44833.410067326389</c:v>
                </c:pt>
                <c:pt idx="6511">
                  <c:v>44833.410070914353</c:v>
                </c:pt>
                <c:pt idx="6512">
                  <c:v>44833.410074490741</c:v>
                </c:pt>
                <c:pt idx="6513">
                  <c:v>44833.410078078705</c:v>
                </c:pt>
                <c:pt idx="6514">
                  <c:v>44833.41008170139</c:v>
                </c:pt>
                <c:pt idx="6515">
                  <c:v>44833.410085277777</c:v>
                </c:pt>
                <c:pt idx="6516">
                  <c:v>44833.410088761571</c:v>
                </c:pt>
                <c:pt idx="6517">
                  <c:v>44833.410092349535</c:v>
                </c:pt>
                <c:pt idx="6518">
                  <c:v>44833.410095833337</c:v>
                </c:pt>
                <c:pt idx="6519">
                  <c:v>44833.410099456021</c:v>
                </c:pt>
                <c:pt idx="6520">
                  <c:v>44833.410103043978</c:v>
                </c:pt>
                <c:pt idx="6521">
                  <c:v>44833.410106643518</c:v>
                </c:pt>
                <c:pt idx="6522">
                  <c:v>44833.410110266203</c:v>
                </c:pt>
                <c:pt idx="6523">
                  <c:v>44833.410113854166</c:v>
                </c:pt>
                <c:pt idx="6524">
                  <c:v>44833.410117430554</c:v>
                </c:pt>
                <c:pt idx="6525">
                  <c:v>44833.410120914348</c:v>
                </c:pt>
                <c:pt idx="6526">
                  <c:v>44833.41012453704</c:v>
                </c:pt>
                <c:pt idx="6527">
                  <c:v>44833.410128136573</c:v>
                </c:pt>
                <c:pt idx="6528">
                  <c:v>44833.410131701392</c:v>
                </c:pt>
                <c:pt idx="6529">
                  <c:v>44833.410135289349</c:v>
                </c:pt>
                <c:pt idx="6530">
                  <c:v>44833.41013877315</c:v>
                </c:pt>
                <c:pt idx="6531">
                  <c:v>44833.410142395835</c:v>
                </c:pt>
                <c:pt idx="6532">
                  <c:v>44833.410145983798</c:v>
                </c:pt>
                <c:pt idx="6533">
                  <c:v>44833.410149571762</c:v>
                </c:pt>
                <c:pt idx="6534">
                  <c:v>44833.410153194447</c:v>
                </c:pt>
                <c:pt idx="6535">
                  <c:v>44833.410156678241</c:v>
                </c:pt>
                <c:pt idx="6536">
                  <c:v>44833.410160266205</c:v>
                </c:pt>
                <c:pt idx="6537">
                  <c:v>44833.410163854169</c:v>
                </c:pt>
                <c:pt idx="6538">
                  <c:v>44833.410167476854</c:v>
                </c:pt>
                <c:pt idx="6539">
                  <c:v>44833.410171064817</c:v>
                </c:pt>
                <c:pt idx="6540">
                  <c:v>44833.410174548611</c:v>
                </c:pt>
                <c:pt idx="6541">
                  <c:v>44833.410178136575</c:v>
                </c:pt>
                <c:pt idx="6542">
                  <c:v>44833.41018175926</c:v>
                </c:pt>
                <c:pt idx="6543">
                  <c:v>44833.410185347224</c:v>
                </c:pt>
                <c:pt idx="6544">
                  <c:v>44833.410188923612</c:v>
                </c:pt>
                <c:pt idx="6545">
                  <c:v>44833.410192511576</c:v>
                </c:pt>
                <c:pt idx="6546">
                  <c:v>44833.41019613426</c:v>
                </c:pt>
                <c:pt idx="6547">
                  <c:v>44833.410199733793</c:v>
                </c:pt>
                <c:pt idx="6548">
                  <c:v>44833.410203321757</c:v>
                </c:pt>
                <c:pt idx="6549">
                  <c:v>44833.410206944442</c:v>
                </c:pt>
                <c:pt idx="6550">
                  <c:v>44833.410210532405</c:v>
                </c:pt>
                <c:pt idx="6551">
                  <c:v>44833.410214120369</c:v>
                </c:pt>
                <c:pt idx="6552">
                  <c:v>44833.410217604163</c:v>
                </c:pt>
                <c:pt idx="6553">
                  <c:v>44833.410221226855</c:v>
                </c:pt>
                <c:pt idx="6554">
                  <c:v>44833.410224814812</c:v>
                </c:pt>
                <c:pt idx="6555">
                  <c:v>44833.410228391207</c:v>
                </c:pt>
                <c:pt idx="6556">
                  <c:v>44833.410231979164</c:v>
                </c:pt>
                <c:pt idx="6557">
                  <c:v>44833.410235601848</c:v>
                </c:pt>
                <c:pt idx="6558">
                  <c:v>44833.410239189812</c:v>
                </c:pt>
                <c:pt idx="6559">
                  <c:v>44833.410242777776</c:v>
                </c:pt>
                <c:pt idx="6560">
                  <c:v>44833.410246412037</c:v>
                </c:pt>
                <c:pt idx="6561">
                  <c:v>44833.410250000001</c:v>
                </c:pt>
                <c:pt idx="6562">
                  <c:v>44833.410253587965</c:v>
                </c:pt>
                <c:pt idx="6563">
                  <c:v>44833.410257210649</c:v>
                </c:pt>
                <c:pt idx="6564">
                  <c:v>44833.410260810182</c:v>
                </c:pt>
                <c:pt idx="6565">
                  <c:v>44833.410264398146</c:v>
                </c:pt>
                <c:pt idx="6566">
                  <c:v>44833.410268020831</c:v>
                </c:pt>
                <c:pt idx="6567">
                  <c:v>44833.410271608795</c:v>
                </c:pt>
                <c:pt idx="6568">
                  <c:v>44833.410275196758</c:v>
                </c:pt>
                <c:pt idx="6569">
                  <c:v>44833.410278680552</c:v>
                </c:pt>
                <c:pt idx="6570">
                  <c:v>44833.410282303237</c:v>
                </c:pt>
                <c:pt idx="6571">
                  <c:v>44833.410285891201</c:v>
                </c:pt>
                <c:pt idx="6572">
                  <c:v>44833.410289479165</c:v>
                </c:pt>
                <c:pt idx="6573">
                  <c:v>44833.410292962966</c:v>
                </c:pt>
                <c:pt idx="6574">
                  <c:v>44833.410296585651</c:v>
                </c:pt>
                <c:pt idx="6575">
                  <c:v>44833.410300173608</c:v>
                </c:pt>
                <c:pt idx="6576">
                  <c:v>44833.410303761571</c:v>
                </c:pt>
                <c:pt idx="6577">
                  <c:v>44833.410307384256</c:v>
                </c:pt>
                <c:pt idx="6578">
                  <c:v>44833.410310983796</c:v>
                </c:pt>
                <c:pt idx="6579">
                  <c:v>44833.41031457176</c:v>
                </c:pt>
                <c:pt idx="6580">
                  <c:v>44833.410318194445</c:v>
                </c:pt>
                <c:pt idx="6581">
                  <c:v>44833.410321782409</c:v>
                </c:pt>
                <c:pt idx="6582">
                  <c:v>44833.410325370372</c:v>
                </c:pt>
                <c:pt idx="6583">
                  <c:v>44833.410328854166</c:v>
                </c:pt>
                <c:pt idx="6584">
                  <c:v>44833.410332476851</c:v>
                </c:pt>
                <c:pt idx="6585">
                  <c:v>44833.410336064815</c:v>
                </c:pt>
                <c:pt idx="6586">
                  <c:v>44833.410339664355</c:v>
                </c:pt>
                <c:pt idx="6587">
                  <c:v>44833.410343275464</c:v>
                </c:pt>
                <c:pt idx="6588">
                  <c:v>44833.410346875004</c:v>
                </c:pt>
                <c:pt idx="6589">
                  <c:v>44833.410350451391</c:v>
                </c:pt>
                <c:pt idx="6590">
                  <c:v>44833.410354039355</c:v>
                </c:pt>
                <c:pt idx="6591">
                  <c:v>44833.41035766204</c:v>
                </c:pt>
                <c:pt idx="6592">
                  <c:v>44833.410361249997</c:v>
                </c:pt>
                <c:pt idx="6593">
                  <c:v>44833.410364837961</c:v>
                </c:pt>
                <c:pt idx="6594">
                  <c:v>44833.410368460645</c:v>
                </c:pt>
                <c:pt idx="6595">
                  <c:v>44833.410371944447</c:v>
                </c:pt>
                <c:pt idx="6596">
                  <c:v>44833.41037553241</c:v>
                </c:pt>
                <c:pt idx="6597">
                  <c:v>44833.410379120367</c:v>
                </c:pt>
                <c:pt idx="6598">
                  <c:v>44833.410382743059</c:v>
                </c:pt>
                <c:pt idx="6599">
                  <c:v>44833.410386342592</c:v>
                </c:pt>
                <c:pt idx="6600">
                  <c:v>44833.410389918979</c:v>
                </c:pt>
                <c:pt idx="6601">
                  <c:v>44833.410393541664</c:v>
                </c:pt>
                <c:pt idx="6602">
                  <c:v>44833.410397141204</c:v>
                </c:pt>
                <c:pt idx="6603">
                  <c:v>44833.410400706016</c:v>
                </c:pt>
                <c:pt idx="6604">
                  <c:v>44833.41040429398</c:v>
                </c:pt>
                <c:pt idx="6605">
                  <c:v>44833.410407870368</c:v>
                </c:pt>
                <c:pt idx="6606">
                  <c:v>44833.410411493052</c:v>
                </c:pt>
                <c:pt idx="6607">
                  <c:v>44833.410414976854</c:v>
                </c:pt>
                <c:pt idx="6608">
                  <c:v>44833.410418564818</c:v>
                </c:pt>
                <c:pt idx="6609">
                  <c:v>44833.410422152781</c:v>
                </c:pt>
                <c:pt idx="6610">
                  <c:v>44833.410425775466</c:v>
                </c:pt>
                <c:pt idx="6611">
                  <c:v>44833.410429374999</c:v>
                </c:pt>
                <c:pt idx="6612">
                  <c:v>44833.410432962963</c:v>
                </c:pt>
                <c:pt idx="6613">
                  <c:v>44833.410436585647</c:v>
                </c:pt>
                <c:pt idx="6614">
                  <c:v>44833.410440173611</c:v>
                </c:pt>
                <c:pt idx="6615">
                  <c:v>44833.410443773151</c:v>
                </c:pt>
                <c:pt idx="6616">
                  <c:v>44833.410447395836</c:v>
                </c:pt>
                <c:pt idx="6617">
                  <c:v>44833.4104509838</c:v>
                </c:pt>
                <c:pt idx="6618">
                  <c:v>44833.410454571756</c:v>
                </c:pt>
                <c:pt idx="6619">
                  <c:v>44833.410458194441</c:v>
                </c:pt>
                <c:pt idx="6620">
                  <c:v>44833.410461793981</c:v>
                </c:pt>
                <c:pt idx="6621">
                  <c:v>44833.410465381945</c:v>
                </c:pt>
                <c:pt idx="6622">
                  <c:v>44833.41046900463</c:v>
                </c:pt>
                <c:pt idx="6623">
                  <c:v>44833.41047260417</c:v>
                </c:pt>
                <c:pt idx="6624">
                  <c:v>44833.410476192126</c:v>
                </c:pt>
                <c:pt idx="6625">
                  <c:v>44833.410479814818</c:v>
                </c:pt>
                <c:pt idx="6626">
                  <c:v>44833.41048337963</c:v>
                </c:pt>
                <c:pt idx="6627">
                  <c:v>44833.41048697917</c:v>
                </c:pt>
                <c:pt idx="6628">
                  <c:v>44833.410490543982</c:v>
                </c:pt>
                <c:pt idx="6629">
                  <c:v>44833.41049412037</c:v>
                </c:pt>
                <c:pt idx="6630">
                  <c:v>44833.410497708333</c:v>
                </c:pt>
                <c:pt idx="6631">
                  <c:v>44833.410501331018</c:v>
                </c:pt>
                <c:pt idx="6632">
                  <c:v>44833.410504918982</c:v>
                </c:pt>
                <c:pt idx="6633">
                  <c:v>44833.410508506946</c:v>
                </c:pt>
                <c:pt idx="6634">
                  <c:v>44833.41051199074</c:v>
                </c:pt>
                <c:pt idx="6635">
                  <c:v>44833.410515613425</c:v>
                </c:pt>
                <c:pt idx="6636">
                  <c:v>44833.410519178244</c:v>
                </c:pt>
                <c:pt idx="6637">
                  <c:v>44833.4105227662</c:v>
                </c:pt>
                <c:pt idx="6638">
                  <c:v>44833.410526250002</c:v>
                </c:pt>
                <c:pt idx="6639">
                  <c:v>44833.410529837965</c:v>
                </c:pt>
                <c:pt idx="6640">
                  <c:v>44833.41053346065</c:v>
                </c:pt>
                <c:pt idx="6641">
                  <c:v>44833.410537025462</c:v>
                </c:pt>
                <c:pt idx="6642">
                  <c:v>44833.410540509256</c:v>
                </c:pt>
                <c:pt idx="6643">
                  <c:v>44833.41054409722</c:v>
                </c:pt>
                <c:pt idx="6644">
                  <c:v>44833.410547685184</c:v>
                </c:pt>
                <c:pt idx="6645">
                  <c:v>44833.410551307868</c:v>
                </c:pt>
                <c:pt idx="6646">
                  <c:v>44833.410554907408</c:v>
                </c:pt>
                <c:pt idx="6647">
                  <c:v>44833.410558495372</c:v>
                </c:pt>
                <c:pt idx="6648">
                  <c:v>44833.410562118057</c:v>
                </c:pt>
                <c:pt idx="6649">
                  <c:v>44833.410565706021</c:v>
                </c:pt>
                <c:pt idx="6650">
                  <c:v>44833.410569189815</c:v>
                </c:pt>
                <c:pt idx="6651">
                  <c:v>44833.410572766203</c:v>
                </c:pt>
                <c:pt idx="6652">
                  <c:v>44833.410576342591</c:v>
                </c:pt>
                <c:pt idx="6653">
                  <c:v>44833.410579965275</c:v>
                </c:pt>
                <c:pt idx="6654">
                  <c:v>44833.410583564815</c:v>
                </c:pt>
                <c:pt idx="6655">
                  <c:v>44833.410587152779</c:v>
                </c:pt>
                <c:pt idx="6656">
                  <c:v>44833.410590775464</c:v>
                </c:pt>
                <c:pt idx="6657">
                  <c:v>44833.410594363428</c:v>
                </c:pt>
                <c:pt idx="6658">
                  <c:v>44833.410597847222</c:v>
                </c:pt>
                <c:pt idx="6659">
                  <c:v>44833.410601423609</c:v>
                </c:pt>
                <c:pt idx="6660">
                  <c:v>44833.410604907411</c:v>
                </c:pt>
                <c:pt idx="6661">
                  <c:v>44833.410608530095</c:v>
                </c:pt>
                <c:pt idx="6662">
                  <c:v>44833.410612118052</c:v>
                </c:pt>
                <c:pt idx="6663">
                  <c:v>44833.410615601853</c:v>
                </c:pt>
                <c:pt idx="6664">
                  <c:v>44833.410619189817</c:v>
                </c:pt>
                <c:pt idx="6665">
                  <c:v>44833.410622812502</c:v>
                </c:pt>
                <c:pt idx="6666">
                  <c:v>44833.410626400466</c:v>
                </c:pt>
                <c:pt idx="6667">
                  <c:v>44833.410629965278</c:v>
                </c:pt>
                <c:pt idx="6668">
                  <c:v>44833.410633553241</c:v>
                </c:pt>
                <c:pt idx="6669">
                  <c:v>44833.410637141205</c:v>
                </c:pt>
                <c:pt idx="6670">
                  <c:v>44833.410640752314</c:v>
                </c:pt>
                <c:pt idx="6671">
                  <c:v>44833.410644236108</c:v>
                </c:pt>
                <c:pt idx="6672">
                  <c:v>44833.410647824072</c:v>
                </c:pt>
                <c:pt idx="6673">
                  <c:v>44833.410651412036</c:v>
                </c:pt>
                <c:pt idx="6674">
                  <c:v>44833.410655034721</c:v>
                </c:pt>
                <c:pt idx="6675">
                  <c:v>44833.41065863426</c:v>
                </c:pt>
                <c:pt idx="6676">
                  <c:v>44833.410662199072</c:v>
                </c:pt>
                <c:pt idx="6677">
                  <c:v>44833.410665787036</c:v>
                </c:pt>
                <c:pt idx="6678">
                  <c:v>44833.410669409721</c:v>
                </c:pt>
                <c:pt idx="6679">
                  <c:v>44833.410673009261</c:v>
                </c:pt>
                <c:pt idx="6680">
                  <c:v>44833.410676597225</c:v>
                </c:pt>
                <c:pt idx="6681">
                  <c:v>44833.410680219909</c:v>
                </c:pt>
                <c:pt idx="6682">
                  <c:v>44833.410683819442</c:v>
                </c:pt>
                <c:pt idx="6683">
                  <c:v>44833.410687384261</c:v>
                </c:pt>
                <c:pt idx="6684">
                  <c:v>44833.410690972225</c:v>
                </c:pt>
                <c:pt idx="6685">
                  <c:v>44833.41069459491</c:v>
                </c:pt>
                <c:pt idx="6686">
                  <c:v>44833.410698194442</c:v>
                </c:pt>
                <c:pt idx="6687">
                  <c:v>44833.410701782406</c:v>
                </c:pt>
                <c:pt idx="6688">
                  <c:v>44833.410705405091</c:v>
                </c:pt>
                <c:pt idx="6689">
                  <c:v>44833.410708981479</c:v>
                </c:pt>
                <c:pt idx="6690">
                  <c:v>44833.41071246528</c:v>
                </c:pt>
                <c:pt idx="6691">
                  <c:v>44833.410716053244</c:v>
                </c:pt>
                <c:pt idx="6692">
                  <c:v>44833.410719537038</c:v>
                </c:pt>
                <c:pt idx="6693">
                  <c:v>44833.41072310185</c:v>
                </c:pt>
                <c:pt idx="6694">
                  <c:v>44833.410726724534</c:v>
                </c:pt>
                <c:pt idx="6695">
                  <c:v>44833.410730208336</c:v>
                </c:pt>
                <c:pt idx="6696">
                  <c:v>44833.4107337963</c:v>
                </c:pt>
                <c:pt idx="6697">
                  <c:v>44833.410737384256</c:v>
                </c:pt>
                <c:pt idx="6698">
                  <c:v>44833.410741006941</c:v>
                </c:pt>
                <c:pt idx="6699">
                  <c:v>44833.410744594905</c:v>
                </c:pt>
                <c:pt idx="6700">
                  <c:v>44833.410748182869</c:v>
                </c:pt>
                <c:pt idx="6701">
                  <c:v>44833.41075166667</c:v>
                </c:pt>
                <c:pt idx="6702">
                  <c:v>44833.410755289355</c:v>
                </c:pt>
                <c:pt idx="6703">
                  <c:v>44833.410758877311</c:v>
                </c:pt>
                <c:pt idx="6704">
                  <c:v>44833.410762465275</c:v>
                </c:pt>
                <c:pt idx="6705">
                  <c:v>44833.410765949076</c:v>
                </c:pt>
                <c:pt idx="6706">
                  <c:v>44833.410769571761</c:v>
                </c:pt>
                <c:pt idx="6707">
                  <c:v>44833.410773159725</c:v>
                </c:pt>
                <c:pt idx="6708">
                  <c:v>44833.410776747682</c:v>
                </c:pt>
                <c:pt idx="6709">
                  <c:v>44833.410780381942</c:v>
                </c:pt>
                <c:pt idx="6710">
                  <c:v>44833.410783969906</c:v>
                </c:pt>
                <c:pt idx="6711">
                  <c:v>44833.410787534725</c:v>
                </c:pt>
                <c:pt idx="6712">
                  <c:v>44833.410791018519</c:v>
                </c:pt>
                <c:pt idx="6713">
                  <c:v>44833.410794606483</c:v>
                </c:pt>
                <c:pt idx="6714">
                  <c:v>44833.410798229168</c:v>
                </c:pt>
                <c:pt idx="6715">
                  <c:v>44833.410801817132</c:v>
                </c:pt>
                <c:pt idx="6716">
                  <c:v>44833.410805405096</c:v>
                </c:pt>
                <c:pt idx="6717">
                  <c:v>44833.410809039349</c:v>
                </c:pt>
                <c:pt idx="6718">
                  <c:v>44833.410812627313</c:v>
                </c:pt>
                <c:pt idx="6719">
                  <c:v>44833.410816215277</c:v>
                </c:pt>
                <c:pt idx="6720">
                  <c:v>44833.410819837962</c:v>
                </c:pt>
                <c:pt idx="6721">
                  <c:v>44833.410823437502</c:v>
                </c:pt>
                <c:pt idx="6722">
                  <c:v>44833.410827002313</c:v>
                </c:pt>
                <c:pt idx="6723">
                  <c:v>44833.410830590277</c:v>
                </c:pt>
                <c:pt idx="6724">
                  <c:v>44833.410834212962</c:v>
                </c:pt>
                <c:pt idx="6725">
                  <c:v>44833.410837800926</c:v>
                </c:pt>
                <c:pt idx="6726">
                  <c:v>44833.41084128472</c:v>
                </c:pt>
                <c:pt idx="6727">
                  <c:v>44833.410844872684</c:v>
                </c:pt>
                <c:pt idx="6728">
                  <c:v>44833.410848449072</c:v>
                </c:pt>
                <c:pt idx="6729">
                  <c:v>44833.410852060188</c:v>
                </c:pt>
                <c:pt idx="6730">
                  <c:v>44833.410855543982</c:v>
                </c:pt>
                <c:pt idx="6731">
                  <c:v>44833.410859131945</c:v>
                </c:pt>
                <c:pt idx="6732">
                  <c:v>44833.410862719909</c:v>
                </c:pt>
                <c:pt idx="6733">
                  <c:v>44833.410866342594</c:v>
                </c:pt>
                <c:pt idx="6734">
                  <c:v>44833.410869942127</c:v>
                </c:pt>
                <c:pt idx="6735">
                  <c:v>44833.410873530091</c:v>
                </c:pt>
                <c:pt idx="6736">
                  <c:v>44833.410877106478</c:v>
                </c:pt>
                <c:pt idx="6737">
                  <c:v>44833.410880729163</c:v>
                </c:pt>
                <c:pt idx="6738">
                  <c:v>44833.410884317127</c:v>
                </c:pt>
                <c:pt idx="6739">
                  <c:v>44833.410887905091</c:v>
                </c:pt>
                <c:pt idx="6740">
                  <c:v>44833.410891527776</c:v>
                </c:pt>
                <c:pt idx="6741">
                  <c:v>44833.410895127316</c:v>
                </c:pt>
                <c:pt idx="6742">
                  <c:v>44833.410898703703</c:v>
                </c:pt>
                <c:pt idx="6743">
                  <c:v>44833.410902187497</c:v>
                </c:pt>
                <c:pt idx="6744">
                  <c:v>44833.410905810182</c:v>
                </c:pt>
                <c:pt idx="6745">
                  <c:v>44833.410909386577</c:v>
                </c:pt>
                <c:pt idx="6746">
                  <c:v>44833.410912974534</c:v>
                </c:pt>
                <c:pt idx="6747">
                  <c:v>44833.410916562498</c:v>
                </c:pt>
                <c:pt idx="6748">
                  <c:v>44833.410920185182</c:v>
                </c:pt>
                <c:pt idx="6749">
                  <c:v>44833.410923773146</c:v>
                </c:pt>
                <c:pt idx="6750">
                  <c:v>44833.410927256948</c:v>
                </c:pt>
                <c:pt idx="6751">
                  <c:v>44833.410930844904</c:v>
                </c:pt>
                <c:pt idx="6752">
                  <c:v>44833.410934467589</c:v>
                </c:pt>
                <c:pt idx="6753">
                  <c:v>44833.410938055553</c:v>
                </c:pt>
                <c:pt idx="6754">
                  <c:v>44833.410941643517</c:v>
                </c:pt>
                <c:pt idx="6755">
                  <c:v>44833.410945127318</c:v>
                </c:pt>
                <c:pt idx="6756">
                  <c:v>44833.410948750003</c:v>
                </c:pt>
                <c:pt idx="6757">
                  <c:v>44833.410952337967</c:v>
                </c:pt>
                <c:pt idx="6758">
                  <c:v>44833.410955925923</c:v>
                </c:pt>
                <c:pt idx="6759">
                  <c:v>44833.410959537039</c:v>
                </c:pt>
                <c:pt idx="6760">
                  <c:v>44833.410963032409</c:v>
                </c:pt>
                <c:pt idx="6761">
                  <c:v>44833.410966620373</c:v>
                </c:pt>
                <c:pt idx="6762">
                  <c:v>44833.410970185185</c:v>
                </c:pt>
                <c:pt idx="6763">
                  <c:v>44833.410973668979</c:v>
                </c:pt>
                <c:pt idx="6764">
                  <c:v>44833.410977256943</c:v>
                </c:pt>
                <c:pt idx="6765">
                  <c:v>44833.410980879627</c:v>
                </c:pt>
                <c:pt idx="6766">
                  <c:v>44833.410984467591</c:v>
                </c:pt>
                <c:pt idx="6767">
                  <c:v>44833.410988067131</c:v>
                </c:pt>
                <c:pt idx="6768">
                  <c:v>44833.410991655095</c:v>
                </c:pt>
                <c:pt idx="6769">
                  <c:v>44833.410995254628</c:v>
                </c:pt>
                <c:pt idx="6770">
                  <c:v>44833.410998842592</c:v>
                </c:pt>
                <c:pt idx="6771">
                  <c:v>44833.411002326386</c:v>
                </c:pt>
                <c:pt idx="6772">
                  <c:v>44833.41100591435</c:v>
                </c:pt>
                <c:pt idx="6773">
                  <c:v>44833.411009513889</c:v>
                </c:pt>
                <c:pt idx="6774">
                  <c:v>44833.411013067132</c:v>
                </c:pt>
                <c:pt idx="6775">
                  <c:v>44833.411016678241</c:v>
                </c:pt>
                <c:pt idx="6776">
                  <c:v>44833.411020266205</c:v>
                </c:pt>
                <c:pt idx="6777">
                  <c:v>44833.411023842593</c:v>
                </c:pt>
                <c:pt idx="6778">
                  <c:v>44833.411027407405</c:v>
                </c:pt>
                <c:pt idx="6779">
                  <c:v>44833.411031006945</c:v>
                </c:pt>
                <c:pt idx="6780">
                  <c:v>44833.411034618053</c:v>
                </c:pt>
                <c:pt idx="6781">
                  <c:v>44833.411038217593</c:v>
                </c:pt>
                <c:pt idx="6782">
                  <c:v>44833.411041805557</c:v>
                </c:pt>
                <c:pt idx="6783">
                  <c:v>44833.411045289351</c:v>
                </c:pt>
                <c:pt idx="6784">
                  <c:v>44833.41104890046</c:v>
                </c:pt>
                <c:pt idx="6785">
                  <c:v>44833.411052384261</c:v>
                </c:pt>
                <c:pt idx="6786">
                  <c:v>44833.411055972225</c:v>
                </c:pt>
                <c:pt idx="6787">
                  <c:v>44833.411059537037</c:v>
                </c:pt>
                <c:pt idx="6788">
                  <c:v>44833.411063032407</c:v>
                </c:pt>
                <c:pt idx="6789">
                  <c:v>44833.411066655091</c:v>
                </c:pt>
                <c:pt idx="6790">
                  <c:v>44833.411070254631</c:v>
                </c:pt>
                <c:pt idx="6791">
                  <c:v>44833.411073819443</c:v>
                </c:pt>
                <c:pt idx="6792">
                  <c:v>44833.411077407407</c:v>
                </c:pt>
                <c:pt idx="6793">
                  <c:v>44833.411081030092</c:v>
                </c:pt>
                <c:pt idx="6794">
                  <c:v>44833.411084629632</c:v>
                </c:pt>
                <c:pt idx="6795">
                  <c:v>44833.411088217596</c:v>
                </c:pt>
                <c:pt idx="6796">
                  <c:v>44833.41109184028</c:v>
                </c:pt>
                <c:pt idx="6797">
                  <c:v>44833.411095439813</c:v>
                </c:pt>
                <c:pt idx="6798">
                  <c:v>44833.411099027777</c:v>
                </c:pt>
                <c:pt idx="6799">
                  <c:v>44833.411102650462</c:v>
                </c:pt>
                <c:pt idx="6800">
                  <c:v>44833.411106238425</c:v>
                </c:pt>
                <c:pt idx="6801">
                  <c:v>44833.411109826389</c:v>
                </c:pt>
                <c:pt idx="6802">
                  <c:v>44833.411113449074</c:v>
                </c:pt>
                <c:pt idx="6803">
                  <c:v>44833.411116932868</c:v>
                </c:pt>
                <c:pt idx="6804">
                  <c:v>44833.411120520832</c:v>
                </c:pt>
                <c:pt idx="6805">
                  <c:v>44833.411124108796</c:v>
                </c:pt>
                <c:pt idx="6806">
                  <c:v>44833.411127731481</c:v>
                </c:pt>
                <c:pt idx="6807">
                  <c:v>44833.41113133102</c:v>
                </c:pt>
                <c:pt idx="6808">
                  <c:v>44833.411134918984</c:v>
                </c:pt>
                <c:pt idx="6809">
                  <c:v>44833.411138541669</c:v>
                </c:pt>
                <c:pt idx="6810">
                  <c:v>44833.411142129633</c:v>
                </c:pt>
                <c:pt idx="6811">
                  <c:v>44833.41114571759</c:v>
                </c:pt>
                <c:pt idx="6812">
                  <c:v>44833.411149201391</c:v>
                </c:pt>
                <c:pt idx="6813">
                  <c:v>44833.411152824076</c:v>
                </c:pt>
                <c:pt idx="6814">
                  <c:v>44833.411156412039</c:v>
                </c:pt>
                <c:pt idx="6815">
                  <c:v>44833.411160000003</c:v>
                </c:pt>
                <c:pt idx="6816">
                  <c:v>44833.411163622688</c:v>
                </c:pt>
                <c:pt idx="6817">
                  <c:v>44833.411167222221</c:v>
                </c:pt>
                <c:pt idx="6818">
                  <c:v>44833.411170810185</c:v>
                </c:pt>
                <c:pt idx="6819">
                  <c:v>44833.411174409724</c:v>
                </c:pt>
                <c:pt idx="6820">
                  <c:v>44833.411177905095</c:v>
                </c:pt>
                <c:pt idx="6821">
                  <c:v>44833.411181504627</c:v>
                </c:pt>
                <c:pt idx="6822">
                  <c:v>44833.411185092591</c:v>
                </c:pt>
                <c:pt idx="6823">
                  <c:v>44833.41118865741</c:v>
                </c:pt>
                <c:pt idx="6824">
                  <c:v>44833.411192291664</c:v>
                </c:pt>
                <c:pt idx="6825">
                  <c:v>44833.411195879627</c:v>
                </c:pt>
                <c:pt idx="6826">
                  <c:v>44833.411199467591</c:v>
                </c:pt>
                <c:pt idx="6827">
                  <c:v>44833.411203101852</c:v>
                </c:pt>
                <c:pt idx="6828">
                  <c:v>44833.411206689816</c:v>
                </c:pt>
                <c:pt idx="6829">
                  <c:v>44833.41121027778</c:v>
                </c:pt>
                <c:pt idx="6830">
                  <c:v>44833.411213900465</c:v>
                </c:pt>
                <c:pt idx="6831">
                  <c:v>44833.411217476852</c:v>
                </c:pt>
                <c:pt idx="6832">
                  <c:v>44833.411221064816</c:v>
                </c:pt>
                <c:pt idx="6833">
                  <c:v>44833.41122465278</c:v>
                </c:pt>
                <c:pt idx="6834">
                  <c:v>44833.411228275465</c:v>
                </c:pt>
                <c:pt idx="6835">
                  <c:v>44833.411231851853</c:v>
                </c:pt>
                <c:pt idx="6836">
                  <c:v>44833.411235462961</c:v>
                </c:pt>
                <c:pt idx="6837">
                  <c:v>44833.411239085646</c:v>
                </c:pt>
                <c:pt idx="6838">
                  <c:v>44833.41124267361</c:v>
                </c:pt>
                <c:pt idx="6839">
                  <c:v>44833.411246261574</c:v>
                </c:pt>
                <c:pt idx="6840">
                  <c:v>44833.411249884259</c:v>
                </c:pt>
                <c:pt idx="6841">
                  <c:v>44833.411253368053</c:v>
                </c:pt>
                <c:pt idx="6842">
                  <c:v>44833.411256956017</c:v>
                </c:pt>
                <c:pt idx="6843">
                  <c:v>44833.41126054398</c:v>
                </c:pt>
                <c:pt idx="6844">
                  <c:v>44833.411264166665</c:v>
                </c:pt>
                <c:pt idx="6845">
                  <c:v>44833.411267650466</c:v>
                </c:pt>
                <c:pt idx="6846">
                  <c:v>44833.411271226854</c:v>
                </c:pt>
                <c:pt idx="6847">
                  <c:v>44833.411274710648</c:v>
                </c:pt>
                <c:pt idx="6848">
                  <c:v>44833.411278298612</c:v>
                </c:pt>
                <c:pt idx="6849">
                  <c:v>44833.411281921297</c:v>
                </c:pt>
                <c:pt idx="6850">
                  <c:v>44833.411285509261</c:v>
                </c:pt>
                <c:pt idx="6851">
                  <c:v>44833.411288993055</c:v>
                </c:pt>
                <c:pt idx="6852">
                  <c:v>44833.411292581019</c:v>
                </c:pt>
                <c:pt idx="6853">
                  <c:v>44833.411296203703</c:v>
                </c:pt>
                <c:pt idx="6854">
                  <c:v>44833.411299791667</c:v>
                </c:pt>
                <c:pt idx="6855">
                  <c:v>44833.411303275461</c:v>
                </c:pt>
                <c:pt idx="6856">
                  <c:v>44833.411306817128</c:v>
                </c:pt>
                <c:pt idx="6857">
                  <c:v>44833.411310312498</c:v>
                </c:pt>
                <c:pt idx="6858">
                  <c:v>44833.411313900462</c:v>
                </c:pt>
                <c:pt idx="6859">
                  <c:v>44833.411317384256</c:v>
                </c:pt>
                <c:pt idx="6860">
                  <c:v>44833.411320995372</c:v>
                </c:pt>
                <c:pt idx="6861">
                  <c:v>44833.411324479166</c:v>
                </c:pt>
                <c:pt idx="6862">
                  <c:v>44833.41132806713</c:v>
                </c:pt>
                <c:pt idx="6863">
                  <c:v>44833.411331655094</c:v>
                </c:pt>
                <c:pt idx="6864">
                  <c:v>44833.411335243058</c:v>
                </c:pt>
                <c:pt idx="6865">
                  <c:v>44833.411338854166</c:v>
                </c:pt>
                <c:pt idx="6866">
                  <c:v>44833.41134244213</c:v>
                </c:pt>
                <c:pt idx="6867">
                  <c:v>44833.411346006942</c:v>
                </c:pt>
                <c:pt idx="6868">
                  <c:v>44833.41134958333</c:v>
                </c:pt>
                <c:pt idx="6869">
                  <c:v>44833.411353171294</c:v>
                </c:pt>
                <c:pt idx="6870">
                  <c:v>44833.411356793978</c:v>
                </c:pt>
                <c:pt idx="6871">
                  <c:v>44833.411360393518</c:v>
                </c:pt>
                <c:pt idx="6872">
                  <c:v>44833.411363981482</c:v>
                </c:pt>
                <c:pt idx="6873">
                  <c:v>44833.41136755787</c:v>
                </c:pt>
                <c:pt idx="6874">
                  <c:v>44833.41137115741</c:v>
                </c:pt>
                <c:pt idx="6875">
                  <c:v>44833.411374745374</c:v>
                </c:pt>
                <c:pt idx="6876">
                  <c:v>44833.411378333331</c:v>
                </c:pt>
                <c:pt idx="6877">
                  <c:v>44833.411381909726</c:v>
                </c:pt>
                <c:pt idx="6878">
                  <c:v>44833.411385486113</c:v>
                </c:pt>
                <c:pt idx="6879">
                  <c:v>44833.411389108798</c:v>
                </c:pt>
                <c:pt idx="6880">
                  <c:v>44833.411392696762</c:v>
                </c:pt>
                <c:pt idx="6881">
                  <c:v>44833.411396284719</c:v>
                </c:pt>
                <c:pt idx="6882">
                  <c:v>44833.411399837962</c:v>
                </c:pt>
                <c:pt idx="6883">
                  <c:v>44833.411403333332</c:v>
                </c:pt>
                <c:pt idx="6884">
                  <c:v>44833.411406921296</c:v>
                </c:pt>
                <c:pt idx="6885">
                  <c:v>44833.41141054398</c:v>
                </c:pt>
                <c:pt idx="6886">
                  <c:v>44833.411414120368</c:v>
                </c:pt>
                <c:pt idx="6887">
                  <c:v>44833.411417696756</c:v>
                </c:pt>
                <c:pt idx="6888">
                  <c:v>44833.411421273151</c:v>
                </c:pt>
                <c:pt idx="6889">
                  <c:v>44833.411424837963</c:v>
                </c:pt>
                <c:pt idx="6890">
                  <c:v>44833.411428391206</c:v>
                </c:pt>
                <c:pt idx="6891">
                  <c:v>44833.411431956018</c:v>
                </c:pt>
                <c:pt idx="6892">
                  <c:v>44833.411435532405</c:v>
                </c:pt>
                <c:pt idx="6893">
                  <c:v>44833.411439108793</c:v>
                </c:pt>
                <c:pt idx="6894">
                  <c:v>44833.411442696757</c:v>
                </c:pt>
                <c:pt idx="6895">
                  <c:v>44833.411446284721</c:v>
                </c:pt>
                <c:pt idx="6896">
                  <c:v>44833.411449907406</c:v>
                </c:pt>
                <c:pt idx="6897">
                  <c:v>44833.41145349537</c:v>
                </c:pt>
                <c:pt idx="6898">
                  <c:v>44833.411457071757</c:v>
                </c:pt>
                <c:pt idx="6899">
                  <c:v>44833.411460636577</c:v>
                </c:pt>
                <c:pt idx="6900">
                  <c:v>44833.411464212964</c:v>
                </c:pt>
                <c:pt idx="6901">
                  <c:v>44833.411467777776</c:v>
                </c:pt>
                <c:pt idx="6902">
                  <c:v>44833.411471261577</c:v>
                </c:pt>
                <c:pt idx="6903">
                  <c:v>44833.411474849534</c:v>
                </c:pt>
                <c:pt idx="6904">
                  <c:v>44833.411478402777</c:v>
                </c:pt>
                <c:pt idx="6905">
                  <c:v>44833.411481979165</c:v>
                </c:pt>
                <c:pt idx="6906">
                  <c:v>44833.411485520832</c:v>
                </c:pt>
                <c:pt idx="6907">
                  <c:v>44833.411489108796</c:v>
                </c:pt>
                <c:pt idx="6908">
                  <c:v>44833.41149269676</c:v>
                </c:pt>
                <c:pt idx="6909">
                  <c:v>44833.411496319444</c:v>
                </c:pt>
                <c:pt idx="6910">
                  <c:v>44833.411499918984</c:v>
                </c:pt>
                <c:pt idx="6911">
                  <c:v>44833.41150347222</c:v>
                </c:pt>
                <c:pt idx="6912">
                  <c:v>44833.411507060184</c:v>
                </c:pt>
                <c:pt idx="6913">
                  <c:v>44833.411510625003</c:v>
                </c:pt>
                <c:pt idx="6914">
                  <c:v>44833.411514212959</c:v>
                </c:pt>
                <c:pt idx="6915">
                  <c:v>44833.411517766202</c:v>
                </c:pt>
                <c:pt idx="6916">
                  <c:v>44833.411521354166</c:v>
                </c:pt>
                <c:pt idx="6917">
                  <c:v>44833.411524930554</c:v>
                </c:pt>
                <c:pt idx="6918">
                  <c:v>44833.41152854167</c:v>
                </c:pt>
                <c:pt idx="6919">
                  <c:v>44833.411532129627</c:v>
                </c:pt>
                <c:pt idx="6920">
                  <c:v>44833.411535694446</c:v>
                </c:pt>
                <c:pt idx="6921">
                  <c:v>44833.41153917824</c:v>
                </c:pt>
                <c:pt idx="6922">
                  <c:v>44833.411542662034</c:v>
                </c:pt>
                <c:pt idx="6923">
                  <c:v>44833.411546226853</c:v>
                </c:pt>
                <c:pt idx="6924">
                  <c:v>44833.411549826385</c:v>
                </c:pt>
                <c:pt idx="6925">
                  <c:v>44833.411553437501</c:v>
                </c:pt>
                <c:pt idx="6926">
                  <c:v>44833.411557013889</c:v>
                </c:pt>
                <c:pt idx="6927">
                  <c:v>44833.411560578701</c:v>
                </c:pt>
                <c:pt idx="6928">
                  <c:v>44833.411564062502</c:v>
                </c:pt>
                <c:pt idx="6929">
                  <c:v>44833.411567627314</c:v>
                </c:pt>
                <c:pt idx="6930">
                  <c:v>44833.411571215278</c:v>
                </c:pt>
                <c:pt idx="6931">
                  <c:v>44833.411574803242</c:v>
                </c:pt>
                <c:pt idx="6932">
                  <c:v>44833.41157837963</c:v>
                </c:pt>
                <c:pt idx="6933">
                  <c:v>44833.411582002314</c:v>
                </c:pt>
                <c:pt idx="6934">
                  <c:v>44833.411585601854</c:v>
                </c:pt>
                <c:pt idx="6935">
                  <c:v>44833.411589178242</c:v>
                </c:pt>
                <c:pt idx="6936">
                  <c:v>44833.411592662036</c:v>
                </c:pt>
                <c:pt idx="6937">
                  <c:v>44833.411596284721</c:v>
                </c:pt>
                <c:pt idx="6938">
                  <c:v>44833.411599872685</c:v>
                </c:pt>
                <c:pt idx="6939">
                  <c:v>44833.411603460649</c:v>
                </c:pt>
                <c:pt idx="6940">
                  <c:v>44833.411607037036</c:v>
                </c:pt>
                <c:pt idx="6941">
                  <c:v>44833.411610648145</c:v>
                </c:pt>
                <c:pt idx="6942">
                  <c:v>44833.411614131946</c:v>
                </c:pt>
                <c:pt idx="6943">
                  <c:v>44833.411617731479</c:v>
                </c:pt>
                <c:pt idx="6944">
                  <c:v>44833.411621296298</c:v>
                </c:pt>
                <c:pt idx="6945">
                  <c:v>44833.411624872686</c:v>
                </c:pt>
                <c:pt idx="6946">
                  <c:v>44833.41162835648</c:v>
                </c:pt>
                <c:pt idx="6947">
                  <c:v>44833.411631840281</c:v>
                </c:pt>
                <c:pt idx="6948">
                  <c:v>44833.411635462966</c:v>
                </c:pt>
                <c:pt idx="6949">
                  <c:v>44833.411639039354</c:v>
                </c:pt>
                <c:pt idx="6950">
                  <c:v>44833.411642615742</c:v>
                </c:pt>
                <c:pt idx="6951">
                  <c:v>44833.411646099536</c:v>
                </c:pt>
                <c:pt idx="6952">
                  <c:v>44833.411649687499</c:v>
                </c:pt>
                <c:pt idx="6953">
                  <c:v>44833.411653310184</c:v>
                </c:pt>
                <c:pt idx="6954">
                  <c:v>44833.411656898148</c:v>
                </c:pt>
                <c:pt idx="6955">
                  <c:v>44833.411660486112</c:v>
                </c:pt>
                <c:pt idx="6956">
                  <c:v>44833.411663969906</c:v>
                </c:pt>
                <c:pt idx="6957">
                  <c:v>44833.411667592591</c:v>
                </c:pt>
                <c:pt idx="6958">
                  <c:v>44833.411671180555</c:v>
                </c:pt>
                <c:pt idx="6959">
                  <c:v>44833.411674664349</c:v>
                </c:pt>
                <c:pt idx="6960">
                  <c:v>44833.411678240744</c:v>
                </c:pt>
                <c:pt idx="6961">
                  <c:v>44833.411681863428</c:v>
                </c:pt>
                <c:pt idx="6962">
                  <c:v>44833.411685451392</c:v>
                </c:pt>
                <c:pt idx="6963">
                  <c:v>44833.411688935186</c:v>
                </c:pt>
                <c:pt idx="6964">
                  <c:v>44833.41169252315</c:v>
                </c:pt>
                <c:pt idx="6965">
                  <c:v>44833.411696145835</c:v>
                </c:pt>
                <c:pt idx="6966">
                  <c:v>44833.411699745368</c:v>
                </c:pt>
                <c:pt idx="6967">
                  <c:v>44833.411703333331</c:v>
                </c:pt>
                <c:pt idx="6968">
                  <c:v>44833.411706956016</c:v>
                </c:pt>
                <c:pt idx="6969">
                  <c:v>44833.411710520835</c:v>
                </c:pt>
                <c:pt idx="6970">
                  <c:v>44833.411714004629</c:v>
                </c:pt>
                <c:pt idx="6971">
                  <c:v>44833.411717592593</c:v>
                </c:pt>
                <c:pt idx="6972">
                  <c:v>44833.411721180557</c:v>
                </c:pt>
                <c:pt idx="6973">
                  <c:v>44833.411724664351</c:v>
                </c:pt>
                <c:pt idx="6974">
                  <c:v>44833.41172827546</c:v>
                </c:pt>
                <c:pt idx="6975">
                  <c:v>44833.411731759261</c:v>
                </c:pt>
                <c:pt idx="6976">
                  <c:v>44833.411735347225</c:v>
                </c:pt>
                <c:pt idx="6977">
                  <c:v>44833.411738935189</c:v>
                </c:pt>
                <c:pt idx="6978">
                  <c:v>44833.411742557873</c:v>
                </c:pt>
                <c:pt idx="6979">
                  <c:v>44833.411746041667</c:v>
                </c:pt>
                <c:pt idx="6980">
                  <c:v>44833.411749629631</c:v>
                </c:pt>
                <c:pt idx="6981">
                  <c:v>44833.411753217595</c:v>
                </c:pt>
                <c:pt idx="6982">
                  <c:v>44833.41175684028</c:v>
                </c:pt>
                <c:pt idx="6983">
                  <c:v>44833.411760428244</c:v>
                </c:pt>
                <c:pt idx="6984">
                  <c:v>44833.411763912038</c:v>
                </c:pt>
                <c:pt idx="6985">
                  <c:v>44833.411767476849</c:v>
                </c:pt>
                <c:pt idx="6986">
                  <c:v>44833.41177097222</c:v>
                </c:pt>
                <c:pt idx="6987">
                  <c:v>44833.411774594904</c:v>
                </c:pt>
                <c:pt idx="6988">
                  <c:v>44833.411778182868</c:v>
                </c:pt>
                <c:pt idx="6989">
                  <c:v>44833.411781782408</c:v>
                </c:pt>
                <c:pt idx="6990">
                  <c:v>44833.411785393517</c:v>
                </c:pt>
                <c:pt idx="6991">
                  <c:v>44833.411788877318</c:v>
                </c:pt>
                <c:pt idx="6992">
                  <c:v>44833.411792465275</c:v>
                </c:pt>
                <c:pt idx="6993">
                  <c:v>44833.411795949076</c:v>
                </c:pt>
                <c:pt idx="6994">
                  <c:v>44833.411799525464</c:v>
                </c:pt>
                <c:pt idx="6995">
                  <c:v>44833.411803009258</c:v>
                </c:pt>
                <c:pt idx="6996">
                  <c:v>44833.411806631942</c:v>
                </c:pt>
                <c:pt idx="6997">
                  <c:v>44833.411810219906</c:v>
                </c:pt>
                <c:pt idx="6998">
                  <c:v>44833.41181380787</c:v>
                </c:pt>
                <c:pt idx="6999">
                  <c:v>44833.411817291664</c:v>
                </c:pt>
                <c:pt idx="7000">
                  <c:v>44833.411820914349</c:v>
                </c:pt>
                <c:pt idx="7001">
                  <c:v>44833.411824502313</c:v>
                </c:pt>
                <c:pt idx="7002">
                  <c:v>44833.411828090277</c:v>
                </c:pt>
                <c:pt idx="7003">
                  <c:v>44833.411831712961</c:v>
                </c:pt>
                <c:pt idx="7004">
                  <c:v>44833.411835312501</c:v>
                </c:pt>
                <c:pt idx="7005">
                  <c:v>44833.411838900465</c:v>
                </c:pt>
                <c:pt idx="7006">
                  <c:v>44833.41184252315</c:v>
                </c:pt>
                <c:pt idx="7007">
                  <c:v>44833.411846111114</c:v>
                </c:pt>
                <c:pt idx="7008">
                  <c:v>44833.411849594908</c:v>
                </c:pt>
                <c:pt idx="7009">
                  <c:v>44833.41185315972</c:v>
                </c:pt>
                <c:pt idx="7010">
                  <c:v>44833.411856747683</c:v>
                </c:pt>
                <c:pt idx="7011">
                  <c:v>44833.411860370368</c:v>
                </c:pt>
                <c:pt idx="7012">
                  <c:v>44833.411863969908</c:v>
                </c:pt>
                <c:pt idx="7013">
                  <c:v>44833.411867557872</c:v>
                </c:pt>
                <c:pt idx="7014">
                  <c:v>44833.411871180557</c:v>
                </c:pt>
                <c:pt idx="7015">
                  <c:v>44833.411874768521</c:v>
                </c:pt>
                <c:pt idx="7016">
                  <c:v>44833.411878368053</c:v>
                </c:pt>
                <c:pt idx="7017">
                  <c:v>44833.411881990738</c:v>
                </c:pt>
                <c:pt idx="7018">
                  <c:v>44833.411885578702</c:v>
                </c:pt>
                <c:pt idx="7019">
                  <c:v>44833.411889166666</c:v>
                </c:pt>
                <c:pt idx="7020">
                  <c:v>44833.411892800927</c:v>
                </c:pt>
                <c:pt idx="7021">
                  <c:v>44833.41189638889</c:v>
                </c:pt>
                <c:pt idx="7022">
                  <c:v>44833.411899976854</c:v>
                </c:pt>
                <c:pt idx="7023">
                  <c:v>44833.411903599539</c:v>
                </c:pt>
                <c:pt idx="7024">
                  <c:v>44833.411907199072</c:v>
                </c:pt>
                <c:pt idx="7025">
                  <c:v>44833.411910787036</c:v>
                </c:pt>
                <c:pt idx="7026">
                  <c:v>44833.41191440972</c:v>
                </c:pt>
                <c:pt idx="7027">
                  <c:v>44833.411917997684</c:v>
                </c:pt>
                <c:pt idx="7028">
                  <c:v>44833.411921585648</c:v>
                </c:pt>
                <c:pt idx="7029">
                  <c:v>44833.411925219909</c:v>
                </c:pt>
                <c:pt idx="7030">
                  <c:v>44833.411928807873</c:v>
                </c:pt>
                <c:pt idx="7031">
                  <c:v>44833.411932395837</c:v>
                </c:pt>
                <c:pt idx="7032">
                  <c:v>44833.411936018521</c:v>
                </c:pt>
                <c:pt idx="7033">
                  <c:v>44833.411939618054</c:v>
                </c:pt>
                <c:pt idx="7034">
                  <c:v>44833.411943206018</c:v>
                </c:pt>
                <c:pt idx="7035">
                  <c:v>44833.411946828703</c:v>
                </c:pt>
                <c:pt idx="7036">
                  <c:v>44833.411950428243</c:v>
                </c:pt>
                <c:pt idx="7037">
                  <c:v>44833.41195400463</c:v>
                </c:pt>
                <c:pt idx="7038">
                  <c:v>44833.411957488424</c:v>
                </c:pt>
                <c:pt idx="7039">
                  <c:v>44833.411961111109</c:v>
                </c:pt>
                <c:pt idx="7040">
                  <c:v>44833.411964699073</c:v>
                </c:pt>
                <c:pt idx="7041">
                  <c:v>44833.411968287037</c:v>
                </c:pt>
                <c:pt idx="7042">
                  <c:v>44833.411971770831</c:v>
                </c:pt>
                <c:pt idx="7043">
                  <c:v>44833.411975393516</c:v>
                </c:pt>
                <c:pt idx="7044">
                  <c:v>44833.411978981479</c:v>
                </c:pt>
                <c:pt idx="7045">
                  <c:v>44833.411982569443</c:v>
                </c:pt>
                <c:pt idx="7046">
                  <c:v>44833.411986192128</c:v>
                </c:pt>
                <c:pt idx="7047">
                  <c:v>44833.411989791668</c:v>
                </c:pt>
                <c:pt idx="7048">
                  <c:v>44833.411993379632</c:v>
                </c:pt>
                <c:pt idx="7049">
                  <c:v>44833.411997002317</c:v>
                </c:pt>
                <c:pt idx="7050">
                  <c:v>44833.412000590281</c:v>
                </c:pt>
                <c:pt idx="7051">
                  <c:v>44833.412004166668</c:v>
                </c:pt>
                <c:pt idx="7052">
                  <c:v>44833.412007754632</c:v>
                </c:pt>
                <c:pt idx="7053">
                  <c:v>44833.412011377317</c:v>
                </c:pt>
                <c:pt idx="7054">
                  <c:v>44833.412014965281</c:v>
                </c:pt>
                <c:pt idx="7055">
                  <c:v>44833.412018449075</c:v>
                </c:pt>
                <c:pt idx="7056">
                  <c:v>44833.412022013887</c:v>
                </c:pt>
                <c:pt idx="7057">
                  <c:v>44833.412025509257</c:v>
                </c:pt>
                <c:pt idx="7058">
                  <c:v>44833.412029131941</c:v>
                </c:pt>
                <c:pt idx="7059">
                  <c:v>44833.412032731481</c:v>
                </c:pt>
                <c:pt idx="7060">
                  <c:v>44833.412036307869</c:v>
                </c:pt>
                <c:pt idx="7061">
                  <c:v>44833.412039791663</c:v>
                </c:pt>
                <c:pt idx="7062">
                  <c:v>44833.412043414355</c:v>
                </c:pt>
                <c:pt idx="7063">
                  <c:v>44833.412047002312</c:v>
                </c:pt>
                <c:pt idx="7064">
                  <c:v>44833.412050601852</c:v>
                </c:pt>
                <c:pt idx="7065">
                  <c:v>44833.41205421296</c:v>
                </c:pt>
                <c:pt idx="7066">
                  <c:v>44833.412057696762</c:v>
                </c:pt>
                <c:pt idx="7067">
                  <c:v>44833.412061284725</c:v>
                </c:pt>
                <c:pt idx="7068">
                  <c:v>44833.412064872682</c:v>
                </c:pt>
                <c:pt idx="7069">
                  <c:v>44833.412068495367</c:v>
                </c:pt>
                <c:pt idx="7070">
                  <c:v>44833.412071979168</c:v>
                </c:pt>
                <c:pt idx="7071">
                  <c:v>44833.412075567132</c:v>
                </c:pt>
                <c:pt idx="7072">
                  <c:v>44833.412079166665</c:v>
                </c:pt>
                <c:pt idx="7073">
                  <c:v>44833.412082777781</c:v>
                </c:pt>
                <c:pt idx="7074">
                  <c:v>44833.412086261575</c:v>
                </c:pt>
                <c:pt idx="7075">
                  <c:v>44833.412089826386</c:v>
                </c:pt>
                <c:pt idx="7076">
                  <c:v>44833.41209341435</c:v>
                </c:pt>
                <c:pt idx="7077">
                  <c:v>44833.41209701389</c:v>
                </c:pt>
                <c:pt idx="7078">
                  <c:v>44833.412100636575</c:v>
                </c:pt>
                <c:pt idx="7079">
                  <c:v>44833.412104212963</c:v>
                </c:pt>
                <c:pt idx="7080">
                  <c:v>44833.412107789351</c:v>
                </c:pt>
                <c:pt idx="7081">
                  <c:v>44833.412111273145</c:v>
                </c:pt>
                <c:pt idx="7082">
                  <c:v>44833.41211484954</c:v>
                </c:pt>
                <c:pt idx="7083">
                  <c:v>44833.412118333334</c:v>
                </c:pt>
                <c:pt idx="7084">
                  <c:v>44833.412121956018</c:v>
                </c:pt>
                <c:pt idx="7085">
                  <c:v>44833.412125543982</c:v>
                </c:pt>
                <c:pt idx="7086">
                  <c:v>44833.412129143515</c:v>
                </c:pt>
                <c:pt idx="7087">
                  <c:v>44833.412132766207</c:v>
                </c:pt>
                <c:pt idx="7088">
                  <c:v>44833.412136354164</c:v>
                </c:pt>
                <c:pt idx="7089">
                  <c:v>44833.412139930559</c:v>
                </c:pt>
                <c:pt idx="7090">
                  <c:v>44833.412143518515</c:v>
                </c:pt>
                <c:pt idx="7091">
                  <c:v>44833.412147141207</c:v>
                </c:pt>
                <c:pt idx="7092">
                  <c:v>44833.412150729164</c:v>
                </c:pt>
                <c:pt idx="7093">
                  <c:v>44833.412154317128</c:v>
                </c:pt>
                <c:pt idx="7094">
                  <c:v>44833.412157800929</c:v>
                </c:pt>
                <c:pt idx="7095">
                  <c:v>44833.412161423614</c:v>
                </c:pt>
                <c:pt idx="7096">
                  <c:v>44833.412165011578</c:v>
                </c:pt>
                <c:pt idx="7097">
                  <c:v>44833.412168599534</c:v>
                </c:pt>
                <c:pt idx="7098">
                  <c:v>44833.412172222219</c:v>
                </c:pt>
                <c:pt idx="7099">
                  <c:v>44833.412175821759</c:v>
                </c:pt>
                <c:pt idx="7100">
                  <c:v>44833.412179409723</c:v>
                </c:pt>
                <c:pt idx="7101">
                  <c:v>44833.412183032407</c:v>
                </c:pt>
                <c:pt idx="7102">
                  <c:v>44833.412186620371</c:v>
                </c:pt>
                <c:pt idx="7103">
                  <c:v>44833.412190104165</c:v>
                </c:pt>
                <c:pt idx="7104">
                  <c:v>44833.412193680553</c:v>
                </c:pt>
                <c:pt idx="7105">
                  <c:v>44833.412197164354</c:v>
                </c:pt>
                <c:pt idx="7106">
                  <c:v>44833.412200787039</c:v>
                </c:pt>
                <c:pt idx="7107">
                  <c:v>44833.412204375003</c:v>
                </c:pt>
                <c:pt idx="7108">
                  <c:v>44833.41220796296</c:v>
                </c:pt>
                <c:pt idx="7109">
                  <c:v>44833.412211446761</c:v>
                </c:pt>
                <c:pt idx="7110">
                  <c:v>44833.412215069446</c:v>
                </c:pt>
                <c:pt idx="7111">
                  <c:v>44833.41221865741</c:v>
                </c:pt>
                <c:pt idx="7112">
                  <c:v>44833.412222233797</c:v>
                </c:pt>
                <c:pt idx="7113">
                  <c:v>44833.412225821761</c:v>
                </c:pt>
                <c:pt idx="7114">
                  <c:v>44833.412229444446</c:v>
                </c:pt>
                <c:pt idx="7115">
                  <c:v>44833.412233043979</c:v>
                </c:pt>
                <c:pt idx="7116">
                  <c:v>44833.412236608798</c:v>
                </c:pt>
                <c:pt idx="7117">
                  <c:v>44833.412240196762</c:v>
                </c:pt>
                <c:pt idx="7118">
                  <c:v>44833.412243819446</c:v>
                </c:pt>
                <c:pt idx="7119">
                  <c:v>44833.412247418979</c:v>
                </c:pt>
                <c:pt idx="7120">
                  <c:v>44833.412250983798</c:v>
                </c:pt>
                <c:pt idx="7121">
                  <c:v>44833.412254571762</c:v>
                </c:pt>
                <c:pt idx="7122">
                  <c:v>44833.412258194447</c:v>
                </c:pt>
                <c:pt idx="7123">
                  <c:v>44833.412261793979</c:v>
                </c:pt>
                <c:pt idx="7124">
                  <c:v>44833.412265381943</c:v>
                </c:pt>
                <c:pt idx="7125">
                  <c:v>44833.412269004628</c:v>
                </c:pt>
                <c:pt idx="7126">
                  <c:v>44833.412272592592</c:v>
                </c:pt>
                <c:pt idx="7127">
                  <c:v>44833.412276180556</c:v>
                </c:pt>
                <c:pt idx="7128">
                  <c:v>44833.412279814816</c:v>
                </c:pt>
                <c:pt idx="7129">
                  <c:v>44833.41228340278</c:v>
                </c:pt>
                <c:pt idx="7130">
                  <c:v>44833.412286990744</c:v>
                </c:pt>
                <c:pt idx="7131">
                  <c:v>44833.412290613429</c:v>
                </c:pt>
                <c:pt idx="7132">
                  <c:v>44833.412294097223</c:v>
                </c:pt>
                <c:pt idx="7133">
                  <c:v>44833.412297685187</c:v>
                </c:pt>
                <c:pt idx="7134">
                  <c:v>44833.412301273151</c:v>
                </c:pt>
                <c:pt idx="7135">
                  <c:v>44833.412304895835</c:v>
                </c:pt>
                <c:pt idx="7136">
                  <c:v>44833.412308495368</c:v>
                </c:pt>
                <c:pt idx="7137">
                  <c:v>44833.412312083332</c:v>
                </c:pt>
                <c:pt idx="7138">
                  <c:v>44833.412315706017</c:v>
                </c:pt>
                <c:pt idx="7139">
                  <c:v>44833.412319305557</c:v>
                </c:pt>
                <c:pt idx="7140">
                  <c:v>44833.412322881944</c:v>
                </c:pt>
                <c:pt idx="7141">
                  <c:v>44833.412326504629</c:v>
                </c:pt>
                <c:pt idx="7142">
                  <c:v>44833.412329988423</c:v>
                </c:pt>
                <c:pt idx="7143">
                  <c:v>44833.412333576387</c:v>
                </c:pt>
                <c:pt idx="7144">
                  <c:v>44833.412337164351</c:v>
                </c:pt>
                <c:pt idx="7145">
                  <c:v>44833.412340648145</c:v>
                </c:pt>
                <c:pt idx="7146">
                  <c:v>44833.412344259261</c:v>
                </c:pt>
                <c:pt idx="7147">
                  <c:v>44833.412347858794</c:v>
                </c:pt>
                <c:pt idx="7148">
                  <c:v>44833.412351446757</c:v>
                </c:pt>
                <c:pt idx="7149">
                  <c:v>44833.412355069442</c:v>
                </c:pt>
                <c:pt idx="7150">
                  <c:v>44833.412358668982</c:v>
                </c:pt>
                <c:pt idx="7151">
                  <c:v>44833.412362256946</c:v>
                </c:pt>
                <c:pt idx="7152">
                  <c:v>44833.412365879631</c:v>
                </c:pt>
                <c:pt idx="7153">
                  <c:v>44833.412369444442</c:v>
                </c:pt>
                <c:pt idx="7154">
                  <c:v>44833.412373043982</c:v>
                </c:pt>
                <c:pt idx="7155">
                  <c:v>44833.412376631946</c:v>
                </c:pt>
                <c:pt idx="7156">
                  <c:v>44833.412380254631</c:v>
                </c:pt>
                <c:pt idx="7157">
                  <c:v>44833.412383842595</c:v>
                </c:pt>
                <c:pt idx="7158">
                  <c:v>44833.412387326389</c:v>
                </c:pt>
                <c:pt idx="7159">
                  <c:v>44833.412390914353</c:v>
                </c:pt>
                <c:pt idx="7160">
                  <c:v>44833.412394537037</c:v>
                </c:pt>
                <c:pt idx="7161">
                  <c:v>44833.412398125001</c:v>
                </c:pt>
                <c:pt idx="7162">
                  <c:v>44833.412401712965</c:v>
                </c:pt>
                <c:pt idx="7163">
                  <c:v>44833.41240533565</c:v>
                </c:pt>
                <c:pt idx="7164">
                  <c:v>44833.412408819444</c:v>
                </c:pt>
                <c:pt idx="7165">
                  <c:v>44833.412412407408</c:v>
                </c:pt>
                <c:pt idx="7166">
                  <c:v>44833.412415983796</c:v>
                </c:pt>
                <c:pt idx="7167">
                  <c:v>44833.412419560183</c:v>
                </c:pt>
                <c:pt idx="7168">
                  <c:v>44833.412423043985</c:v>
                </c:pt>
                <c:pt idx="7169">
                  <c:v>44833.412426666669</c:v>
                </c:pt>
                <c:pt idx="7170">
                  <c:v>44833.412430266202</c:v>
                </c:pt>
                <c:pt idx="7171">
                  <c:v>44833.412433854166</c:v>
                </c:pt>
                <c:pt idx="7172">
                  <c:v>44833.412437476851</c:v>
                </c:pt>
                <c:pt idx="7173">
                  <c:v>44833.412441064815</c:v>
                </c:pt>
                <c:pt idx="7174">
                  <c:v>44833.412444652779</c:v>
                </c:pt>
                <c:pt idx="7175">
                  <c:v>44833.412448263887</c:v>
                </c:pt>
                <c:pt idx="7176">
                  <c:v>44833.412451851851</c:v>
                </c:pt>
                <c:pt idx="7177">
                  <c:v>44833.412455439815</c:v>
                </c:pt>
                <c:pt idx="7178">
                  <c:v>44833.412459027779</c:v>
                </c:pt>
                <c:pt idx="7179">
                  <c:v>44833.412462511573</c:v>
                </c:pt>
                <c:pt idx="7180">
                  <c:v>44833.412466122689</c:v>
                </c:pt>
                <c:pt idx="7181">
                  <c:v>44833.412469606483</c:v>
                </c:pt>
                <c:pt idx="7182">
                  <c:v>44833.412473194447</c:v>
                </c:pt>
                <c:pt idx="7183">
                  <c:v>44833.412476793979</c:v>
                </c:pt>
                <c:pt idx="7184">
                  <c:v>44833.412480405095</c:v>
                </c:pt>
                <c:pt idx="7185">
                  <c:v>44833.412483888889</c:v>
                </c:pt>
                <c:pt idx="7186">
                  <c:v>44833.412487453701</c:v>
                </c:pt>
                <c:pt idx="7187">
                  <c:v>44833.412491053241</c:v>
                </c:pt>
                <c:pt idx="7188">
                  <c:v>44833.412494641205</c:v>
                </c:pt>
                <c:pt idx="7189">
                  <c:v>44833.41249826389</c:v>
                </c:pt>
                <c:pt idx="7190">
                  <c:v>44833.412501851853</c:v>
                </c:pt>
                <c:pt idx="7191">
                  <c:v>44833.412505439817</c:v>
                </c:pt>
                <c:pt idx="7192">
                  <c:v>44833.412509074071</c:v>
                </c:pt>
                <c:pt idx="7193">
                  <c:v>44833.412512662035</c:v>
                </c:pt>
                <c:pt idx="7194">
                  <c:v>44833.412516226854</c:v>
                </c:pt>
                <c:pt idx="7195">
                  <c:v>44833.412519710648</c:v>
                </c:pt>
                <c:pt idx="7196">
                  <c:v>44833.412523298612</c:v>
                </c:pt>
                <c:pt idx="7197">
                  <c:v>44833.412526921296</c:v>
                </c:pt>
                <c:pt idx="7198">
                  <c:v>44833.41253050926</c:v>
                </c:pt>
                <c:pt idx="7199">
                  <c:v>44833.412534085648</c:v>
                </c:pt>
                <c:pt idx="7200">
                  <c:v>44833.412537673612</c:v>
                </c:pt>
                <c:pt idx="7201">
                  <c:v>44833.412541296297</c:v>
                </c:pt>
                <c:pt idx="7202">
                  <c:v>44833.412544884261</c:v>
                </c:pt>
                <c:pt idx="7203">
                  <c:v>44833.412548483793</c:v>
                </c:pt>
                <c:pt idx="7204">
                  <c:v>44833.412552106478</c:v>
                </c:pt>
                <c:pt idx="7205">
                  <c:v>44833.412555694442</c:v>
                </c:pt>
                <c:pt idx="7206">
                  <c:v>44833.412559282406</c:v>
                </c:pt>
                <c:pt idx="7207">
                  <c:v>44833.41256290509</c:v>
                </c:pt>
                <c:pt idx="7208">
                  <c:v>44833.41256650463</c:v>
                </c:pt>
                <c:pt idx="7209">
                  <c:v>44833.412570092594</c:v>
                </c:pt>
                <c:pt idx="7210">
                  <c:v>44833.412573715279</c:v>
                </c:pt>
                <c:pt idx="7211">
                  <c:v>44833.412577303243</c:v>
                </c:pt>
                <c:pt idx="7212">
                  <c:v>44833.412580902776</c:v>
                </c:pt>
                <c:pt idx="7213">
                  <c:v>44833.41258452546</c:v>
                </c:pt>
                <c:pt idx="7214">
                  <c:v>44833.412588113424</c:v>
                </c:pt>
                <c:pt idx="7215">
                  <c:v>44833.412591597225</c:v>
                </c:pt>
                <c:pt idx="7216">
                  <c:v>44833.412595173613</c:v>
                </c:pt>
                <c:pt idx="7217">
                  <c:v>44833.412598657407</c:v>
                </c:pt>
                <c:pt idx="7218">
                  <c:v>44833.412602280092</c:v>
                </c:pt>
                <c:pt idx="7219">
                  <c:v>44833.412605868056</c:v>
                </c:pt>
                <c:pt idx="7220">
                  <c:v>44833.412609467596</c:v>
                </c:pt>
                <c:pt idx="7221">
                  <c:v>44833.412613078704</c:v>
                </c:pt>
                <c:pt idx="7222">
                  <c:v>44833.412616678244</c:v>
                </c:pt>
                <c:pt idx="7223">
                  <c:v>44833.412620266201</c:v>
                </c:pt>
                <c:pt idx="7224">
                  <c:v>44833.412623888886</c:v>
                </c:pt>
                <c:pt idx="7225">
                  <c:v>44833.412627488426</c:v>
                </c:pt>
                <c:pt idx="7226">
                  <c:v>44833.412631053237</c:v>
                </c:pt>
                <c:pt idx="7227">
                  <c:v>44833.412634641201</c:v>
                </c:pt>
                <c:pt idx="7228">
                  <c:v>44833.412638217589</c:v>
                </c:pt>
                <c:pt idx="7229">
                  <c:v>44833.412641840281</c:v>
                </c:pt>
                <c:pt idx="7230">
                  <c:v>44833.412645428238</c:v>
                </c:pt>
                <c:pt idx="7231">
                  <c:v>44833.412649016202</c:v>
                </c:pt>
                <c:pt idx="7232">
                  <c:v>44833.412652638886</c:v>
                </c:pt>
                <c:pt idx="7233">
                  <c:v>44833.412656122688</c:v>
                </c:pt>
                <c:pt idx="7234">
                  <c:v>44833.412659710651</c:v>
                </c:pt>
                <c:pt idx="7235">
                  <c:v>44833.412663287039</c:v>
                </c:pt>
                <c:pt idx="7236">
                  <c:v>44833.412666770833</c:v>
                </c:pt>
                <c:pt idx="7237">
                  <c:v>44833.412670405094</c:v>
                </c:pt>
                <c:pt idx="7238">
                  <c:v>44833.412673993058</c:v>
                </c:pt>
                <c:pt idx="7239">
                  <c:v>44833.412677581022</c:v>
                </c:pt>
                <c:pt idx="7240">
                  <c:v>44833.412681192131</c:v>
                </c:pt>
                <c:pt idx="7241">
                  <c:v>44833.412684675925</c:v>
                </c:pt>
                <c:pt idx="7242">
                  <c:v>44833.412688275464</c:v>
                </c:pt>
                <c:pt idx="7243">
                  <c:v>44833.412691863428</c:v>
                </c:pt>
                <c:pt idx="7244">
                  <c:v>44833.412695486113</c:v>
                </c:pt>
                <c:pt idx="7245">
                  <c:v>44833.412699074077</c:v>
                </c:pt>
                <c:pt idx="7246">
                  <c:v>44833.412702662034</c:v>
                </c:pt>
                <c:pt idx="7247">
                  <c:v>44833.412706145835</c:v>
                </c:pt>
                <c:pt idx="7248">
                  <c:v>44833.41270976852</c:v>
                </c:pt>
                <c:pt idx="7249">
                  <c:v>44833.412713356483</c:v>
                </c:pt>
                <c:pt idx="7250">
                  <c:v>44833.412716944447</c:v>
                </c:pt>
                <c:pt idx="7251">
                  <c:v>44833.412720567132</c:v>
                </c:pt>
                <c:pt idx="7252">
                  <c:v>44833.412724166665</c:v>
                </c:pt>
                <c:pt idx="7253">
                  <c:v>44833.412727754629</c:v>
                </c:pt>
                <c:pt idx="7254">
                  <c:v>44833.412731377313</c:v>
                </c:pt>
                <c:pt idx="7255">
                  <c:v>44833.412734976853</c:v>
                </c:pt>
                <c:pt idx="7256">
                  <c:v>44833.412738564817</c:v>
                </c:pt>
                <c:pt idx="7257">
                  <c:v>44833.412742187502</c:v>
                </c:pt>
                <c:pt idx="7258">
                  <c:v>44833.412745775466</c:v>
                </c:pt>
                <c:pt idx="7259">
                  <c:v>44833.412749363422</c:v>
                </c:pt>
                <c:pt idx="7260">
                  <c:v>44833.412752997683</c:v>
                </c:pt>
                <c:pt idx="7261">
                  <c:v>44833.412756574071</c:v>
                </c:pt>
                <c:pt idx="7262">
                  <c:v>44833.412760057872</c:v>
                </c:pt>
                <c:pt idx="7263">
                  <c:v>44833.412763645836</c:v>
                </c:pt>
                <c:pt idx="7264">
                  <c:v>44833.412767268521</c:v>
                </c:pt>
                <c:pt idx="7265">
                  <c:v>44833.412770856485</c:v>
                </c:pt>
                <c:pt idx="7266">
                  <c:v>44833.412774340279</c:v>
                </c:pt>
                <c:pt idx="7267">
                  <c:v>44833.412777928243</c:v>
                </c:pt>
                <c:pt idx="7268">
                  <c:v>44833.412781550927</c:v>
                </c:pt>
                <c:pt idx="7269">
                  <c:v>44833.41278515046</c:v>
                </c:pt>
                <c:pt idx="7270">
                  <c:v>44833.412788738424</c:v>
                </c:pt>
                <c:pt idx="7271">
                  <c:v>44833.412792361109</c:v>
                </c:pt>
                <c:pt idx="7272">
                  <c:v>44833.412795949072</c:v>
                </c:pt>
                <c:pt idx="7273">
                  <c:v>44833.412799537036</c:v>
                </c:pt>
                <c:pt idx="7274">
                  <c:v>44833.41280302083</c:v>
                </c:pt>
                <c:pt idx="7275">
                  <c:v>44833.412806643515</c:v>
                </c:pt>
                <c:pt idx="7276">
                  <c:v>44833.412810231479</c:v>
                </c:pt>
                <c:pt idx="7277">
                  <c:v>44833.412813819443</c:v>
                </c:pt>
                <c:pt idx="7278">
                  <c:v>44833.412817442128</c:v>
                </c:pt>
                <c:pt idx="7279">
                  <c:v>44833.412820925929</c:v>
                </c:pt>
                <c:pt idx="7280">
                  <c:v>44833.412824513885</c:v>
                </c:pt>
                <c:pt idx="7281">
                  <c:v>44833.412828101849</c:v>
                </c:pt>
                <c:pt idx="7282">
                  <c:v>44833.412831724534</c:v>
                </c:pt>
                <c:pt idx="7283">
                  <c:v>44833.412835312498</c:v>
                </c:pt>
                <c:pt idx="7284">
                  <c:v>44833.412838912038</c:v>
                </c:pt>
                <c:pt idx="7285">
                  <c:v>44833.412842534723</c:v>
                </c:pt>
                <c:pt idx="7286">
                  <c:v>44833.412846122686</c:v>
                </c:pt>
                <c:pt idx="7287">
                  <c:v>44833.41284971065</c:v>
                </c:pt>
                <c:pt idx="7288">
                  <c:v>44833.412853333335</c:v>
                </c:pt>
                <c:pt idx="7289">
                  <c:v>44833.412856817129</c:v>
                </c:pt>
                <c:pt idx="7290">
                  <c:v>44833.412860405093</c:v>
                </c:pt>
                <c:pt idx="7291">
                  <c:v>44833.412863993057</c:v>
                </c:pt>
                <c:pt idx="7292">
                  <c:v>44833.412867476851</c:v>
                </c:pt>
                <c:pt idx="7293">
                  <c:v>44833.412871099536</c:v>
                </c:pt>
                <c:pt idx="7294">
                  <c:v>44833.412874664355</c:v>
                </c:pt>
                <c:pt idx="7295">
                  <c:v>44833.412878252311</c:v>
                </c:pt>
                <c:pt idx="7296">
                  <c:v>44833.412881840275</c:v>
                </c:pt>
                <c:pt idx="7297">
                  <c:v>44833.412885324076</c:v>
                </c:pt>
                <c:pt idx="7298">
                  <c:v>44833.412888946761</c:v>
                </c:pt>
                <c:pt idx="7299">
                  <c:v>44833.412892534725</c:v>
                </c:pt>
                <c:pt idx="7300">
                  <c:v>44833.412896018519</c:v>
                </c:pt>
                <c:pt idx="7301">
                  <c:v>44833.412899606483</c:v>
                </c:pt>
                <c:pt idx="7302">
                  <c:v>44833.412903229168</c:v>
                </c:pt>
                <c:pt idx="7303">
                  <c:v>44833.412906817131</c:v>
                </c:pt>
                <c:pt idx="7304">
                  <c:v>44833.412910405095</c:v>
                </c:pt>
                <c:pt idx="7305">
                  <c:v>44833.41291402778</c:v>
                </c:pt>
                <c:pt idx="7306">
                  <c:v>44833.412917615744</c:v>
                </c:pt>
                <c:pt idx="7307">
                  <c:v>44833.412921192132</c:v>
                </c:pt>
                <c:pt idx="7308">
                  <c:v>44833.412924791664</c:v>
                </c:pt>
                <c:pt idx="7309">
                  <c:v>44833.41292840278</c:v>
                </c:pt>
                <c:pt idx="7310">
                  <c:v>44833.412931886574</c:v>
                </c:pt>
                <c:pt idx="7311">
                  <c:v>44833.412935474538</c:v>
                </c:pt>
                <c:pt idx="7312">
                  <c:v>44833.412939062502</c:v>
                </c:pt>
                <c:pt idx="7313">
                  <c:v>44833.412942546296</c:v>
                </c:pt>
                <c:pt idx="7314">
                  <c:v>44833.412946168981</c:v>
                </c:pt>
                <c:pt idx="7315">
                  <c:v>44833.4129497338</c:v>
                </c:pt>
                <c:pt idx="7316">
                  <c:v>44833.412953217594</c:v>
                </c:pt>
                <c:pt idx="7317">
                  <c:v>44833.412956793982</c:v>
                </c:pt>
                <c:pt idx="7318">
                  <c:v>44833.412960381946</c:v>
                </c:pt>
                <c:pt idx="7319">
                  <c:v>44833.41296386574</c:v>
                </c:pt>
                <c:pt idx="7320">
                  <c:v>44833.412967488424</c:v>
                </c:pt>
                <c:pt idx="7321">
                  <c:v>44833.412971076388</c:v>
                </c:pt>
                <c:pt idx="7322">
                  <c:v>44833.412974664352</c:v>
                </c:pt>
                <c:pt idx="7323">
                  <c:v>44833.412978148146</c:v>
                </c:pt>
                <c:pt idx="7324">
                  <c:v>44833.412981770831</c:v>
                </c:pt>
                <c:pt idx="7325">
                  <c:v>44833.412985358795</c:v>
                </c:pt>
                <c:pt idx="7326">
                  <c:v>44833.412988946759</c:v>
                </c:pt>
                <c:pt idx="7327">
                  <c:v>44833.412992569443</c:v>
                </c:pt>
                <c:pt idx="7328">
                  <c:v>44833.412996053237</c:v>
                </c:pt>
                <c:pt idx="7329">
                  <c:v>44833.412999641201</c:v>
                </c:pt>
                <c:pt idx="7330">
                  <c:v>44833.413003229165</c:v>
                </c:pt>
                <c:pt idx="7331">
                  <c:v>44833.41300685185</c:v>
                </c:pt>
                <c:pt idx="7332">
                  <c:v>44833.41301045139</c:v>
                </c:pt>
                <c:pt idx="7333">
                  <c:v>44833.413014039354</c:v>
                </c:pt>
                <c:pt idx="7334">
                  <c:v>44833.413017662038</c:v>
                </c:pt>
                <c:pt idx="7335">
                  <c:v>44833.413021250002</c:v>
                </c:pt>
                <c:pt idx="7336">
                  <c:v>44833.413024837966</c:v>
                </c:pt>
                <c:pt idx="7337">
                  <c:v>44833.41302832176</c:v>
                </c:pt>
                <c:pt idx="7338">
                  <c:v>44833.413031944445</c:v>
                </c:pt>
                <c:pt idx="7339">
                  <c:v>44833.413035532409</c:v>
                </c:pt>
                <c:pt idx="7340">
                  <c:v>44833.413039120373</c:v>
                </c:pt>
                <c:pt idx="7341">
                  <c:v>44833.413042743057</c:v>
                </c:pt>
                <c:pt idx="7342">
                  <c:v>44833.41304634259</c:v>
                </c:pt>
                <c:pt idx="7343">
                  <c:v>44833.413049918985</c:v>
                </c:pt>
                <c:pt idx="7344">
                  <c:v>44833.413053402779</c:v>
                </c:pt>
                <c:pt idx="7345">
                  <c:v>44833.413056886573</c:v>
                </c:pt>
                <c:pt idx="7346">
                  <c:v>44833.413060451392</c:v>
                </c:pt>
                <c:pt idx="7347">
                  <c:v>44833.413064074077</c:v>
                </c:pt>
                <c:pt idx="7348">
                  <c:v>44833.413067662033</c:v>
                </c:pt>
                <c:pt idx="7349">
                  <c:v>44833.413071238429</c:v>
                </c:pt>
                <c:pt idx="7350">
                  <c:v>44833.413074722223</c:v>
                </c:pt>
                <c:pt idx="7351">
                  <c:v>44833.413078206017</c:v>
                </c:pt>
                <c:pt idx="7352">
                  <c:v>44833.413081828701</c:v>
                </c:pt>
                <c:pt idx="7353">
                  <c:v>44833.413085416665</c:v>
                </c:pt>
                <c:pt idx="7354">
                  <c:v>44833.413089004629</c:v>
                </c:pt>
                <c:pt idx="7355">
                  <c:v>44833.41309263889</c:v>
                </c:pt>
                <c:pt idx="7356">
                  <c:v>44833.413096226854</c:v>
                </c:pt>
                <c:pt idx="7357">
                  <c:v>44833.413099814818</c:v>
                </c:pt>
                <c:pt idx="7358">
                  <c:v>44833.413103437502</c:v>
                </c:pt>
                <c:pt idx="7359">
                  <c:v>44833.413107037035</c:v>
                </c:pt>
                <c:pt idx="7360">
                  <c:v>44833.413110624999</c:v>
                </c:pt>
                <c:pt idx="7361">
                  <c:v>44833.413114247684</c:v>
                </c:pt>
                <c:pt idx="7362">
                  <c:v>44833.413117835647</c:v>
                </c:pt>
                <c:pt idx="7363">
                  <c:v>44833.413121423611</c:v>
                </c:pt>
                <c:pt idx="7364">
                  <c:v>44833.413124907405</c:v>
                </c:pt>
                <c:pt idx="7365">
                  <c:v>44833.41312853009</c:v>
                </c:pt>
                <c:pt idx="7366">
                  <c:v>44833.413132118054</c:v>
                </c:pt>
                <c:pt idx="7367">
                  <c:v>44833.413135706018</c:v>
                </c:pt>
                <c:pt idx="7368">
                  <c:v>44833.413139340279</c:v>
                </c:pt>
                <c:pt idx="7369">
                  <c:v>44833.413142916666</c:v>
                </c:pt>
                <c:pt idx="7370">
                  <c:v>44833.413146493054</c:v>
                </c:pt>
                <c:pt idx="7371">
                  <c:v>44833.413150092594</c:v>
                </c:pt>
                <c:pt idx="7372">
                  <c:v>44833.413153715279</c:v>
                </c:pt>
                <c:pt idx="7373">
                  <c:v>44833.413157303243</c:v>
                </c:pt>
                <c:pt idx="7374">
                  <c:v>44833.413160891207</c:v>
                </c:pt>
                <c:pt idx="7375">
                  <c:v>44833.413164513891</c:v>
                </c:pt>
                <c:pt idx="7376">
                  <c:v>44833.413168113424</c:v>
                </c:pt>
                <c:pt idx="7377">
                  <c:v>44833.413171701388</c:v>
                </c:pt>
                <c:pt idx="7378">
                  <c:v>44833.413175300928</c:v>
                </c:pt>
                <c:pt idx="7379">
                  <c:v>44833.413178888892</c:v>
                </c:pt>
                <c:pt idx="7380">
                  <c:v>44833.413182488424</c:v>
                </c:pt>
                <c:pt idx="7381">
                  <c:v>44833.413186076388</c:v>
                </c:pt>
                <c:pt idx="7382">
                  <c:v>44833.413189699073</c:v>
                </c:pt>
                <c:pt idx="7383">
                  <c:v>44833.413193287037</c:v>
                </c:pt>
                <c:pt idx="7384">
                  <c:v>44833.413196886577</c:v>
                </c:pt>
                <c:pt idx="7385">
                  <c:v>44833.413200462965</c:v>
                </c:pt>
                <c:pt idx="7386">
                  <c:v>44833.413204074073</c:v>
                </c:pt>
                <c:pt idx="7387">
                  <c:v>44833.413207557867</c:v>
                </c:pt>
                <c:pt idx="7388">
                  <c:v>44833.413211145831</c:v>
                </c:pt>
                <c:pt idx="7389">
                  <c:v>44833.413214733795</c:v>
                </c:pt>
                <c:pt idx="7390">
                  <c:v>44833.41321835648</c:v>
                </c:pt>
                <c:pt idx="7391">
                  <c:v>44833.413221944444</c:v>
                </c:pt>
                <c:pt idx="7392">
                  <c:v>44833.413225428238</c:v>
                </c:pt>
                <c:pt idx="7393">
                  <c:v>44833.413229016202</c:v>
                </c:pt>
                <c:pt idx="7394">
                  <c:v>44833.413232638886</c:v>
                </c:pt>
                <c:pt idx="7395">
                  <c:v>44833.41323622685</c:v>
                </c:pt>
                <c:pt idx="7396">
                  <c:v>44833.41323982639</c:v>
                </c:pt>
                <c:pt idx="7397">
                  <c:v>44833.413243449075</c:v>
                </c:pt>
                <c:pt idx="7398">
                  <c:v>44833.413247037039</c:v>
                </c:pt>
                <c:pt idx="7399">
                  <c:v>44833.413250625003</c:v>
                </c:pt>
                <c:pt idx="7400">
                  <c:v>44833.413254247687</c:v>
                </c:pt>
                <c:pt idx="7401">
                  <c:v>44833.41325784722</c:v>
                </c:pt>
                <c:pt idx="7402">
                  <c:v>44833.413261435184</c:v>
                </c:pt>
                <c:pt idx="7403">
                  <c:v>44833.413265057869</c:v>
                </c:pt>
                <c:pt idx="7404">
                  <c:v>44833.413268657408</c:v>
                </c:pt>
                <c:pt idx="7405">
                  <c:v>44833.413272245372</c:v>
                </c:pt>
                <c:pt idx="7406">
                  <c:v>44833.413275868057</c:v>
                </c:pt>
                <c:pt idx="7407">
                  <c:v>44833.413279456021</c:v>
                </c:pt>
                <c:pt idx="7408">
                  <c:v>44833.413283032409</c:v>
                </c:pt>
                <c:pt idx="7409">
                  <c:v>44833.413286620373</c:v>
                </c:pt>
                <c:pt idx="7410">
                  <c:v>44833.413290243057</c:v>
                </c:pt>
                <c:pt idx="7411">
                  <c:v>44833.413293831021</c:v>
                </c:pt>
                <c:pt idx="7412">
                  <c:v>44833.413297430554</c:v>
                </c:pt>
                <c:pt idx="7413">
                  <c:v>44833.413301053239</c:v>
                </c:pt>
                <c:pt idx="7414">
                  <c:v>44833.413304641203</c:v>
                </c:pt>
                <c:pt idx="7415">
                  <c:v>44833.413308229166</c:v>
                </c:pt>
                <c:pt idx="7416">
                  <c:v>44833.413311851851</c:v>
                </c:pt>
                <c:pt idx="7417">
                  <c:v>44833.413315335645</c:v>
                </c:pt>
                <c:pt idx="7418">
                  <c:v>44833.413318923609</c:v>
                </c:pt>
                <c:pt idx="7419">
                  <c:v>44833.413322511573</c:v>
                </c:pt>
                <c:pt idx="7420">
                  <c:v>44833.413326134258</c:v>
                </c:pt>
                <c:pt idx="7421">
                  <c:v>44833.413329733798</c:v>
                </c:pt>
                <c:pt idx="7422">
                  <c:v>44833.413333321761</c:v>
                </c:pt>
                <c:pt idx="7423">
                  <c:v>44833.413336944446</c:v>
                </c:pt>
                <c:pt idx="7424">
                  <c:v>44833.41334053241</c:v>
                </c:pt>
                <c:pt idx="7425">
                  <c:v>44833.413344016204</c:v>
                </c:pt>
                <c:pt idx="7426">
                  <c:v>44833.413347581016</c:v>
                </c:pt>
                <c:pt idx="7427">
                  <c:v>44833.413351192132</c:v>
                </c:pt>
                <c:pt idx="7428">
                  <c:v>44833.413354791664</c:v>
                </c:pt>
                <c:pt idx="7429">
                  <c:v>44833.413358379628</c:v>
                </c:pt>
                <c:pt idx="7430">
                  <c:v>44833.413361863422</c:v>
                </c:pt>
                <c:pt idx="7431">
                  <c:v>44833.413365451386</c:v>
                </c:pt>
                <c:pt idx="7432">
                  <c:v>44833.413369074071</c:v>
                </c:pt>
                <c:pt idx="7433">
                  <c:v>44833.41337263889</c:v>
                </c:pt>
                <c:pt idx="7434">
                  <c:v>44833.413376215278</c:v>
                </c:pt>
                <c:pt idx="7435">
                  <c:v>44833.413379803242</c:v>
                </c:pt>
                <c:pt idx="7436">
                  <c:v>44833.413383356485</c:v>
                </c:pt>
                <c:pt idx="7437">
                  <c:v>44833.413386851855</c:v>
                </c:pt>
                <c:pt idx="7438">
                  <c:v>44833.413390439811</c:v>
                </c:pt>
                <c:pt idx="7439">
                  <c:v>44833.413394062503</c:v>
                </c:pt>
                <c:pt idx="7440">
                  <c:v>44833.41339765046</c:v>
                </c:pt>
                <c:pt idx="7441">
                  <c:v>44833.413401134261</c:v>
                </c:pt>
                <c:pt idx="7442">
                  <c:v>44833.413404722225</c:v>
                </c:pt>
                <c:pt idx="7443">
                  <c:v>44833.413408333334</c:v>
                </c:pt>
                <c:pt idx="7444">
                  <c:v>44833.413411909722</c:v>
                </c:pt>
                <c:pt idx="7445">
                  <c:v>44833.413415393516</c:v>
                </c:pt>
                <c:pt idx="7446">
                  <c:v>44833.413418981479</c:v>
                </c:pt>
                <c:pt idx="7447">
                  <c:v>44833.413422569443</c:v>
                </c:pt>
                <c:pt idx="7448">
                  <c:v>44833.413426192128</c:v>
                </c:pt>
                <c:pt idx="7449">
                  <c:v>44833.413429675929</c:v>
                </c:pt>
                <c:pt idx="7450">
                  <c:v>44833.413433263886</c:v>
                </c:pt>
                <c:pt idx="7451">
                  <c:v>44833.41343685185</c:v>
                </c:pt>
                <c:pt idx="7452">
                  <c:v>44833.413440474535</c:v>
                </c:pt>
                <c:pt idx="7453">
                  <c:v>44833.413443958336</c:v>
                </c:pt>
                <c:pt idx="7454">
                  <c:v>44833.4134475463</c:v>
                </c:pt>
                <c:pt idx="7455">
                  <c:v>44833.413451134256</c:v>
                </c:pt>
                <c:pt idx="7456">
                  <c:v>44833.413454710651</c:v>
                </c:pt>
                <c:pt idx="7457">
                  <c:v>44833.41345832176</c:v>
                </c:pt>
                <c:pt idx="7458">
                  <c:v>44833.413461805554</c:v>
                </c:pt>
                <c:pt idx="7459">
                  <c:v>44833.413465393518</c:v>
                </c:pt>
                <c:pt idx="7460">
                  <c:v>44833.413468981482</c:v>
                </c:pt>
                <c:pt idx="7461">
                  <c:v>44833.413472604167</c:v>
                </c:pt>
                <c:pt idx="7462">
                  <c:v>44833.413476203707</c:v>
                </c:pt>
                <c:pt idx="7463">
                  <c:v>44833.413479791663</c:v>
                </c:pt>
                <c:pt idx="7464">
                  <c:v>44833.413483414355</c:v>
                </c:pt>
                <c:pt idx="7465">
                  <c:v>44833.413487002312</c:v>
                </c:pt>
                <c:pt idx="7466">
                  <c:v>44833.413490590276</c:v>
                </c:pt>
                <c:pt idx="7467">
                  <c:v>44833.413494074077</c:v>
                </c:pt>
                <c:pt idx="7468">
                  <c:v>44833.413497696762</c:v>
                </c:pt>
                <c:pt idx="7469">
                  <c:v>44833.413501284725</c:v>
                </c:pt>
                <c:pt idx="7470">
                  <c:v>44833.413504872682</c:v>
                </c:pt>
                <c:pt idx="7471">
                  <c:v>44833.413508495367</c:v>
                </c:pt>
                <c:pt idx="7472">
                  <c:v>44833.413511979168</c:v>
                </c:pt>
                <c:pt idx="7473">
                  <c:v>44833.413515567132</c:v>
                </c:pt>
                <c:pt idx="7474">
                  <c:v>44833.413519155096</c:v>
                </c:pt>
                <c:pt idx="7475">
                  <c:v>44833.413522777781</c:v>
                </c:pt>
                <c:pt idx="7476">
                  <c:v>44833.413526377313</c:v>
                </c:pt>
                <c:pt idx="7477">
                  <c:v>44833.413529965277</c:v>
                </c:pt>
                <c:pt idx="7478">
                  <c:v>44833.413533587962</c:v>
                </c:pt>
                <c:pt idx="7479">
                  <c:v>44833.413537175926</c:v>
                </c:pt>
                <c:pt idx="7480">
                  <c:v>44833.413540775466</c:v>
                </c:pt>
                <c:pt idx="7481">
                  <c:v>44833.41354439815</c:v>
                </c:pt>
                <c:pt idx="7482">
                  <c:v>44833.413547974538</c:v>
                </c:pt>
                <c:pt idx="7483">
                  <c:v>44833.413551550926</c:v>
                </c:pt>
                <c:pt idx="7484">
                  <c:v>44833.41355503472</c:v>
                </c:pt>
                <c:pt idx="7485">
                  <c:v>44833.413558622684</c:v>
                </c:pt>
                <c:pt idx="7486">
                  <c:v>44833.413562245369</c:v>
                </c:pt>
                <c:pt idx="7487">
                  <c:v>44833.413565833333</c:v>
                </c:pt>
                <c:pt idx="7488">
                  <c:v>44833.413569432872</c:v>
                </c:pt>
                <c:pt idx="7489">
                  <c:v>44833.413573020836</c:v>
                </c:pt>
                <c:pt idx="7490">
                  <c:v>44833.413576620369</c:v>
                </c:pt>
                <c:pt idx="7491">
                  <c:v>44833.413580219909</c:v>
                </c:pt>
                <c:pt idx="7492">
                  <c:v>44833.413583796297</c:v>
                </c:pt>
                <c:pt idx="7493">
                  <c:v>44833.413587280091</c:v>
                </c:pt>
                <c:pt idx="7494">
                  <c:v>44833.413590879631</c:v>
                </c:pt>
                <c:pt idx="7495">
                  <c:v>44833.413594479163</c:v>
                </c:pt>
                <c:pt idx="7496">
                  <c:v>44833.413598043982</c:v>
                </c:pt>
                <c:pt idx="7497">
                  <c:v>44833.413601631946</c:v>
                </c:pt>
                <c:pt idx="7498">
                  <c:v>44833.41360511574</c:v>
                </c:pt>
                <c:pt idx="7499">
                  <c:v>44833.413608703704</c:v>
                </c:pt>
                <c:pt idx="7500">
                  <c:v>44833.413612326389</c:v>
                </c:pt>
                <c:pt idx="7501">
                  <c:v>44833.413615914353</c:v>
                </c:pt>
                <c:pt idx="7502">
                  <c:v>44833.413619502317</c:v>
                </c:pt>
                <c:pt idx="7503">
                  <c:v>44833.413623125001</c:v>
                </c:pt>
                <c:pt idx="7504">
                  <c:v>44833.413626608795</c:v>
                </c:pt>
                <c:pt idx="7505">
                  <c:v>44833.413630185183</c:v>
                </c:pt>
                <c:pt idx="7506">
                  <c:v>44833.413633668984</c:v>
                </c:pt>
                <c:pt idx="7507">
                  <c:v>44833.413637245372</c:v>
                </c:pt>
                <c:pt idx="7508">
                  <c:v>44833.413640833336</c:v>
                </c:pt>
                <c:pt idx="7509">
                  <c:v>44833.413644456021</c:v>
                </c:pt>
                <c:pt idx="7510">
                  <c:v>44833.413648043985</c:v>
                </c:pt>
                <c:pt idx="7511">
                  <c:v>44833.413651631941</c:v>
                </c:pt>
                <c:pt idx="7512">
                  <c:v>44833.413655115743</c:v>
                </c:pt>
                <c:pt idx="7513">
                  <c:v>44833.413658738427</c:v>
                </c:pt>
                <c:pt idx="7514">
                  <c:v>44833.413662326391</c:v>
                </c:pt>
                <c:pt idx="7515">
                  <c:v>44833.413665914355</c:v>
                </c:pt>
                <c:pt idx="7516">
                  <c:v>44833.41366953704</c:v>
                </c:pt>
                <c:pt idx="7517">
                  <c:v>44833.413673136572</c:v>
                </c:pt>
                <c:pt idx="7518">
                  <c:v>44833.413676724536</c:v>
                </c:pt>
                <c:pt idx="7519">
                  <c:v>44833.413680347221</c:v>
                </c:pt>
                <c:pt idx="7520">
                  <c:v>44833.413683935185</c:v>
                </c:pt>
                <c:pt idx="7521">
                  <c:v>44833.413687418979</c:v>
                </c:pt>
                <c:pt idx="7522">
                  <c:v>44833.413691006943</c:v>
                </c:pt>
                <c:pt idx="7523">
                  <c:v>44833.413694629628</c:v>
                </c:pt>
                <c:pt idx="7524">
                  <c:v>44833.413698217591</c:v>
                </c:pt>
                <c:pt idx="7525">
                  <c:v>44833.413701805555</c:v>
                </c:pt>
                <c:pt idx="7526">
                  <c:v>44833.41370542824</c:v>
                </c:pt>
                <c:pt idx="7527">
                  <c:v>44833.413709016204</c:v>
                </c:pt>
                <c:pt idx="7528">
                  <c:v>44833.413712499998</c:v>
                </c:pt>
                <c:pt idx="7529">
                  <c:v>44833.413716087962</c:v>
                </c:pt>
                <c:pt idx="7530">
                  <c:v>44833.413719710647</c:v>
                </c:pt>
                <c:pt idx="7531">
                  <c:v>44833.413723194448</c:v>
                </c:pt>
                <c:pt idx="7532">
                  <c:v>44833.413726782404</c:v>
                </c:pt>
                <c:pt idx="7533">
                  <c:v>44833.413730370368</c:v>
                </c:pt>
                <c:pt idx="7534">
                  <c:v>44833.413733993053</c:v>
                </c:pt>
                <c:pt idx="7535">
                  <c:v>44833.413737476854</c:v>
                </c:pt>
                <c:pt idx="7536">
                  <c:v>44833.413741064818</c:v>
                </c:pt>
                <c:pt idx="7537">
                  <c:v>44833.413744652775</c:v>
                </c:pt>
                <c:pt idx="7538">
                  <c:v>44833.41374827546</c:v>
                </c:pt>
                <c:pt idx="7539">
                  <c:v>44833.413751863423</c:v>
                </c:pt>
                <c:pt idx="7540">
                  <c:v>44833.413755451387</c:v>
                </c:pt>
                <c:pt idx="7541">
                  <c:v>44833.413758935189</c:v>
                </c:pt>
                <c:pt idx="7542">
                  <c:v>44833.413762557873</c:v>
                </c:pt>
                <c:pt idx="7543">
                  <c:v>44833.41376614583</c:v>
                </c:pt>
                <c:pt idx="7544">
                  <c:v>44833.413769733794</c:v>
                </c:pt>
                <c:pt idx="7545">
                  <c:v>44833.413773368055</c:v>
                </c:pt>
                <c:pt idx="7546">
                  <c:v>44833.413776944442</c:v>
                </c:pt>
                <c:pt idx="7547">
                  <c:v>44833.41378052083</c:v>
                </c:pt>
                <c:pt idx="7548">
                  <c:v>44833.413784004631</c:v>
                </c:pt>
                <c:pt idx="7549">
                  <c:v>44833.413787592595</c:v>
                </c:pt>
                <c:pt idx="7550">
                  <c:v>44833.41379121528</c:v>
                </c:pt>
                <c:pt idx="7551">
                  <c:v>44833.413794803244</c:v>
                </c:pt>
                <c:pt idx="7552">
                  <c:v>44833.413798391201</c:v>
                </c:pt>
                <c:pt idx="7553">
                  <c:v>44833.413802013885</c:v>
                </c:pt>
                <c:pt idx="7554">
                  <c:v>44833.413805497687</c:v>
                </c:pt>
                <c:pt idx="7555">
                  <c:v>44833.41380908565</c:v>
                </c:pt>
                <c:pt idx="7556">
                  <c:v>44833.413812673614</c:v>
                </c:pt>
                <c:pt idx="7557">
                  <c:v>44833.413816296299</c:v>
                </c:pt>
                <c:pt idx="7558">
                  <c:v>44833.413819884256</c:v>
                </c:pt>
                <c:pt idx="7559">
                  <c:v>44833.413823460651</c:v>
                </c:pt>
                <c:pt idx="7560">
                  <c:v>44833.413827048615</c:v>
                </c:pt>
                <c:pt idx="7561">
                  <c:v>44833.413830671299</c:v>
                </c:pt>
                <c:pt idx="7562">
                  <c:v>44833.413834270832</c:v>
                </c:pt>
                <c:pt idx="7563">
                  <c:v>44833.413837858796</c:v>
                </c:pt>
                <c:pt idx="7564">
                  <c:v>44833.413841481481</c:v>
                </c:pt>
                <c:pt idx="7565">
                  <c:v>44833.413845081021</c:v>
                </c:pt>
                <c:pt idx="7566">
                  <c:v>44833.413848668984</c:v>
                </c:pt>
                <c:pt idx="7567">
                  <c:v>44833.413852291669</c:v>
                </c:pt>
                <c:pt idx="7568">
                  <c:v>44833.413855879633</c:v>
                </c:pt>
                <c:pt idx="7569">
                  <c:v>44833.41385946759</c:v>
                </c:pt>
                <c:pt idx="7570">
                  <c:v>44833.413862951391</c:v>
                </c:pt>
                <c:pt idx="7571">
                  <c:v>44833.4138665625</c:v>
                </c:pt>
                <c:pt idx="7572">
                  <c:v>44833.413870046294</c:v>
                </c:pt>
                <c:pt idx="7573">
                  <c:v>44833.413873634257</c:v>
                </c:pt>
                <c:pt idx="7574">
                  <c:v>44833.413877222221</c:v>
                </c:pt>
                <c:pt idx="7575">
                  <c:v>44833.413880706015</c:v>
                </c:pt>
                <c:pt idx="7576">
                  <c:v>44833.413884317131</c:v>
                </c:pt>
                <c:pt idx="7577">
                  <c:v>44833.413887800925</c:v>
                </c:pt>
                <c:pt idx="7578">
                  <c:v>44833.413891388889</c:v>
                </c:pt>
                <c:pt idx="7579">
                  <c:v>44833.413894953701</c:v>
                </c:pt>
                <c:pt idx="7580">
                  <c:v>44833.413898437502</c:v>
                </c:pt>
                <c:pt idx="7581">
                  <c:v>44833.413902025466</c:v>
                </c:pt>
                <c:pt idx="7582">
                  <c:v>44833.413905648151</c:v>
                </c:pt>
                <c:pt idx="7583">
                  <c:v>44833.413909236115</c:v>
                </c:pt>
                <c:pt idx="7584">
                  <c:v>44833.413912824071</c:v>
                </c:pt>
                <c:pt idx="7585">
                  <c:v>44833.413916307873</c:v>
                </c:pt>
                <c:pt idx="7586">
                  <c:v>44833.413919930557</c:v>
                </c:pt>
                <c:pt idx="7587">
                  <c:v>44833.413923518521</c:v>
                </c:pt>
                <c:pt idx="7588">
                  <c:v>44833.413927106485</c:v>
                </c:pt>
                <c:pt idx="7589">
                  <c:v>44833.41393072917</c:v>
                </c:pt>
                <c:pt idx="7590">
                  <c:v>44833.413934212964</c:v>
                </c:pt>
                <c:pt idx="7591">
                  <c:v>44833.413937800928</c:v>
                </c:pt>
                <c:pt idx="7592">
                  <c:v>44833.413941388892</c:v>
                </c:pt>
                <c:pt idx="7593">
                  <c:v>44833.413945011576</c:v>
                </c:pt>
                <c:pt idx="7594">
                  <c:v>44833.41394859954</c:v>
                </c:pt>
                <c:pt idx="7595">
                  <c:v>44833.413952175928</c:v>
                </c:pt>
                <c:pt idx="7596">
                  <c:v>44833.413955763892</c:v>
                </c:pt>
                <c:pt idx="7597">
                  <c:v>44833.413959386577</c:v>
                </c:pt>
                <c:pt idx="7598">
                  <c:v>44833.413962870371</c:v>
                </c:pt>
                <c:pt idx="7599">
                  <c:v>44833.413966458334</c:v>
                </c:pt>
                <c:pt idx="7600">
                  <c:v>44833.413970046298</c:v>
                </c:pt>
                <c:pt idx="7601">
                  <c:v>44833.413973668983</c:v>
                </c:pt>
                <c:pt idx="7602">
                  <c:v>44833.413977268516</c:v>
                </c:pt>
                <c:pt idx="7603">
                  <c:v>44833.41398085648</c:v>
                </c:pt>
                <c:pt idx="7604">
                  <c:v>44833.413984479164</c:v>
                </c:pt>
                <c:pt idx="7605">
                  <c:v>44833.413988043983</c:v>
                </c:pt>
                <c:pt idx="7606">
                  <c:v>44833.413991527777</c:v>
                </c:pt>
                <c:pt idx="7607">
                  <c:v>44833.413995115741</c:v>
                </c:pt>
                <c:pt idx="7608">
                  <c:v>44833.413998703705</c:v>
                </c:pt>
                <c:pt idx="7609">
                  <c:v>44833.41400232639</c:v>
                </c:pt>
                <c:pt idx="7610">
                  <c:v>44833.414005925923</c:v>
                </c:pt>
                <c:pt idx="7611">
                  <c:v>44833.414009513886</c:v>
                </c:pt>
                <c:pt idx="7612">
                  <c:v>44833.414013136571</c:v>
                </c:pt>
                <c:pt idx="7613">
                  <c:v>44833.414016724535</c:v>
                </c:pt>
                <c:pt idx="7614">
                  <c:v>44833.414020312499</c:v>
                </c:pt>
                <c:pt idx="7615">
                  <c:v>44833.414023796293</c:v>
                </c:pt>
                <c:pt idx="7616">
                  <c:v>44833.414027418985</c:v>
                </c:pt>
                <c:pt idx="7617">
                  <c:v>44833.414031006942</c:v>
                </c:pt>
                <c:pt idx="7618">
                  <c:v>44833.414034594905</c:v>
                </c:pt>
                <c:pt idx="7619">
                  <c:v>44833.414038078707</c:v>
                </c:pt>
                <c:pt idx="7620">
                  <c:v>44833.414041689815</c:v>
                </c:pt>
                <c:pt idx="7621">
                  <c:v>44833.414045173609</c:v>
                </c:pt>
                <c:pt idx="7622">
                  <c:v>44833.414048761573</c:v>
                </c:pt>
                <c:pt idx="7623">
                  <c:v>44833.414052349537</c:v>
                </c:pt>
                <c:pt idx="7624">
                  <c:v>44833.414055972222</c:v>
                </c:pt>
                <c:pt idx="7625">
                  <c:v>44833.414059456016</c:v>
                </c:pt>
                <c:pt idx="7626">
                  <c:v>44833.41406304398</c:v>
                </c:pt>
                <c:pt idx="7627">
                  <c:v>44833.414066631944</c:v>
                </c:pt>
                <c:pt idx="7628">
                  <c:v>44833.414070254628</c:v>
                </c:pt>
                <c:pt idx="7629">
                  <c:v>44833.414073738422</c:v>
                </c:pt>
                <c:pt idx="7630">
                  <c:v>44833.414077326386</c:v>
                </c:pt>
                <c:pt idx="7631">
                  <c:v>44833.41408091435</c:v>
                </c:pt>
                <c:pt idx="7632">
                  <c:v>44833.414084537035</c:v>
                </c:pt>
                <c:pt idx="7633">
                  <c:v>44833.414088136575</c:v>
                </c:pt>
                <c:pt idx="7634">
                  <c:v>44833.414091724539</c:v>
                </c:pt>
                <c:pt idx="7635">
                  <c:v>44833.414095347223</c:v>
                </c:pt>
                <c:pt idx="7636">
                  <c:v>44833.414098935187</c:v>
                </c:pt>
                <c:pt idx="7637">
                  <c:v>44833.414102511575</c:v>
                </c:pt>
                <c:pt idx="7638">
                  <c:v>44833.414106099539</c:v>
                </c:pt>
                <c:pt idx="7639">
                  <c:v>44833.414109675927</c:v>
                </c:pt>
                <c:pt idx="7640">
                  <c:v>44833.414113287035</c:v>
                </c:pt>
                <c:pt idx="7641">
                  <c:v>44833.414116886575</c:v>
                </c:pt>
                <c:pt idx="7642">
                  <c:v>44833.414120474539</c:v>
                </c:pt>
                <c:pt idx="7643">
                  <c:v>44833.414124097224</c:v>
                </c:pt>
                <c:pt idx="7644">
                  <c:v>44833.414127696757</c:v>
                </c:pt>
                <c:pt idx="7645">
                  <c:v>44833.41413128472</c:v>
                </c:pt>
                <c:pt idx="7646">
                  <c:v>44833.414134872684</c:v>
                </c:pt>
                <c:pt idx="7647">
                  <c:v>44833.414138460648</c:v>
                </c:pt>
                <c:pt idx="7648">
                  <c:v>44833.414142048612</c:v>
                </c:pt>
                <c:pt idx="7649">
                  <c:v>44833.414145636576</c:v>
                </c:pt>
                <c:pt idx="7650">
                  <c:v>44833.41414922454</c:v>
                </c:pt>
                <c:pt idx="7651">
                  <c:v>44833.414152847225</c:v>
                </c:pt>
                <c:pt idx="7652">
                  <c:v>44833.414156331019</c:v>
                </c:pt>
                <c:pt idx="7653">
                  <c:v>44833.414159918982</c:v>
                </c:pt>
                <c:pt idx="7654">
                  <c:v>44833.414163506946</c:v>
                </c:pt>
                <c:pt idx="7655">
                  <c:v>44833.414167129631</c:v>
                </c:pt>
                <c:pt idx="7656">
                  <c:v>44833.414170729164</c:v>
                </c:pt>
                <c:pt idx="7657">
                  <c:v>44833.414174317128</c:v>
                </c:pt>
                <c:pt idx="7658">
                  <c:v>44833.414177939812</c:v>
                </c:pt>
                <c:pt idx="7659">
                  <c:v>44833.414181527776</c:v>
                </c:pt>
                <c:pt idx="7660">
                  <c:v>44833.41418511574</c:v>
                </c:pt>
                <c:pt idx="7661">
                  <c:v>44833.414188738425</c:v>
                </c:pt>
                <c:pt idx="7662">
                  <c:v>44833.414192222219</c:v>
                </c:pt>
                <c:pt idx="7663">
                  <c:v>44833.414195810183</c:v>
                </c:pt>
                <c:pt idx="7664">
                  <c:v>44833.414199409723</c:v>
                </c:pt>
                <c:pt idx="7665">
                  <c:v>44833.414203020831</c:v>
                </c:pt>
                <c:pt idx="7666">
                  <c:v>44833.414206620371</c:v>
                </c:pt>
                <c:pt idx="7667">
                  <c:v>44833.414210208335</c:v>
                </c:pt>
                <c:pt idx="7668">
                  <c:v>44833.41421383102</c:v>
                </c:pt>
                <c:pt idx="7669">
                  <c:v>44833.414217314814</c:v>
                </c:pt>
                <c:pt idx="7670">
                  <c:v>44833.414220902778</c:v>
                </c:pt>
                <c:pt idx="7671">
                  <c:v>44833.414224479166</c:v>
                </c:pt>
                <c:pt idx="7672">
                  <c:v>44833.414228055553</c:v>
                </c:pt>
                <c:pt idx="7673">
                  <c:v>44833.414231631941</c:v>
                </c:pt>
                <c:pt idx="7674">
                  <c:v>44833.414235254633</c:v>
                </c:pt>
                <c:pt idx="7675">
                  <c:v>44833.41423884259</c:v>
                </c:pt>
                <c:pt idx="7676">
                  <c:v>44833.41424244213</c:v>
                </c:pt>
                <c:pt idx="7677">
                  <c:v>44833.414246053238</c:v>
                </c:pt>
                <c:pt idx="7678">
                  <c:v>44833.41424953704</c:v>
                </c:pt>
                <c:pt idx="7679">
                  <c:v>44833.414253125004</c:v>
                </c:pt>
                <c:pt idx="7680">
                  <c:v>44833.41425671296</c:v>
                </c:pt>
                <c:pt idx="7681">
                  <c:v>44833.414260335645</c:v>
                </c:pt>
                <c:pt idx="7682">
                  <c:v>44833.414263819446</c:v>
                </c:pt>
                <c:pt idx="7683">
                  <c:v>44833.41426740741</c:v>
                </c:pt>
                <c:pt idx="7684">
                  <c:v>44833.414270972222</c:v>
                </c:pt>
                <c:pt idx="7685">
                  <c:v>44833.414274456016</c:v>
                </c:pt>
                <c:pt idx="7686">
                  <c:v>44833.41427804398</c:v>
                </c:pt>
                <c:pt idx="7687">
                  <c:v>44833.414281666664</c:v>
                </c:pt>
                <c:pt idx="7688">
                  <c:v>44833.414285254628</c:v>
                </c:pt>
                <c:pt idx="7689">
                  <c:v>44833.414288854168</c:v>
                </c:pt>
                <c:pt idx="7690">
                  <c:v>44833.414292465277</c:v>
                </c:pt>
                <c:pt idx="7691">
                  <c:v>44833.414295949071</c:v>
                </c:pt>
                <c:pt idx="7692">
                  <c:v>44833.414299537035</c:v>
                </c:pt>
                <c:pt idx="7693">
                  <c:v>44833.414303124999</c:v>
                </c:pt>
                <c:pt idx="7694">
                  <c:v>44833.414306747683</c:v>
                </c:pt>
                <c:pt idx="7695">
                  <c:v>44833.414310347223</c:v>
                </c:pt>
                <c:pt idx="7696">
                  <c:v>44833.414313935187</c:v>
                </c:pt>
                <c:pt idx="7697">
                  <c:v>44833.414317557872</c:v>
                </c:pt>
                <c:pt idx="7698">
                  <c:v>44833.414321145836</c:v>
                </c:pt>
                <c:pt idx="7699">
                  <c:v>44833.414324745369</c:v>
                </c:pt>
                <c:pt idx="7700">
                  <c:v>44833.414328368053</c:v>
                </c:pt>
                <c:pt idx="7701">
                  <c:v>44833.414331956017</c:v>
                </c:pt>
                <c:pt idx="7702">
                  <c:v>44833.414335555557</c:v>
                </c:pt>
                <c:pt idx="7703">
                  <c:v>44833.414339178242</c:v>
                </c:pt>
                <c:pt idx="7704">
                  <c:v>44833.414342766206</c:v>
                </c:pt>
                <c:pt idx="7705">
                  <c:v>44833.41434635417</c:v>
                </c:pt>
                <c:pt idx="7706">
                  <c:v>44833.414349976854</c:v>
                </c:pt>
                <c:pt idx="7707">
                  <c:v>44833.414353576387</c:v>
                </c:pt>
                <c:pt idx="7708">
                  <c:v>44833.414357164351</c:v>
                </c:pt>
                <c:pt idx="7709">
                  <c:v>44833.414360787036</c:v>
                </c:pt>
                <c:pt idx="7710">
                  <c:v>44833.414364374999</c:v>
                </c:pt>
                <c:pt idx="7711">
                  <c:v>44833.414367858793</c:v>
                </c:pt>
                <c:pt idx="7712">
                  <c:v>44833.414371446757</c:v>
                </c:pt>
                <c:pt idx="7713">
                  <c:v>44833.414375069442</c:v>
                </c:pt>
                <c:pt idx="7714">
                  <c:v>44833.414378657406</c:v>
                </c:pt>
                <c:pt idx="7715">
                  <c:v>44833.41438224537</c:v>
                </c:pt>
                <c:pt idx="7716">
                  <c:v>44833.414385868055</c:v>
                </c:pt>
                <c:pt idx="7717">
                  <c:v>44833.414389467594</c:v>
                </c:pt>
                <c:pt idx="7718">
                  <c:v>44833.414393055558</c:v>
                </c:pt>
                <c:pt idx="7719">
                  <c:v>44833.414396678243</c:v>
                </c:pt>
                <c:pt idx="7720">
                  <c:v>44833.414400277776</c:v>
                </c:pt>
                <c:pt idx="7721">
                  <c:v>44833.41440386574</c:v>
                </c:pt>
                <c:pt idx="7722">
                  <c:v>44833.414407488424</c:v>
                </c:pt>
                <c:pt idx="7723">
                  <c:v>44833.414411076388</c:v>
                </c:pt>
                <c:pt idx="7724">
                  <c:v>44833.414414664352</c:v>
                </c:pt>
                <c:pt idx="7725">
                  <c:v>44833.414418148146</c:v>
                </c:pt>
                <c:pt idx="7726">
                  <c:v>44833.414421770831</c:v>
                </c:pt>
                <c:pt idx="7727">
                  <c:v>44833.414425358795</c:v>
                </c:pt>
                <c:pt idx="7728">
                  <c:v>44833.414428946759</c:v>
                </c:pt>
                <c:pt idx="7729">
                  <c:v>44833.414432569443</c:v>
                </c:pt>
                <c:pt idx="7730">
                  <c:v>44833.414436168983</c:v>
                </c:pt>
                <c:pt idx="7731">
                  <c:v>44833.414439756947</c:v>
                </c:pt>
                <c:pt idx="7732">
                  <c:v>44833.414443379632</c:v>
                </c:pt>
                <c:pt idx="7733">
                  <c:v>44833.414446967596</c:v>
                </c:pt>
                <c:pt idx="7734">
                  <c:v>44833.41445045139</c:v>
                </c:pt>
                <c:pt idx="7735">
                  <c:v>44833.414454039354</c:v>
                </c:pt>
                <c:pt idx="7736">
                  <c:v>44833.414457662038</c:v>
                </c:pt>
                <c:pt idx="7737">
                  <c:v>44833.414461250002</c:v>
                </c:pt>
                <c:pt idx="7738">
                  <c:v>44833.414464733796</c:v>
                </c:pt>
                <c:pt idx="7739">
                  <c:v>44833.414468310184</c:v>
                </c:pt>
                <c:pt idx="7740">
                  <c:v>44833.414471944445</c:v>
                </c:pt>
                <c:pt idx="7741">
                  <c:v>44833.414475532409</c:v>
                </c:pt>
                <c:pt idx="7742">
                  <c:v>44833.414479120373</c:v>
                </c:pt>
                <c:pt idx="7743">
                  <c:v>44833.414482604167</c:v>
                </c:pt>
                <c:pt idx="7744">
                  <c:v>44833.414486215275</c:v>
                </c:pt>
                <c:pt idx="7745">
                  <c:v>44833.414489699077</c:v>
                </c:pt>
                <c:pt idx="7746">
                  <c:v>44833.41449328704</c:v>
                </c:pt>
                <c:pt idx="7747">
                  <c:v>44833.414496874997</c:v>
                </c:pt>
                <c:pt idx="7748">
                  <c:v>44833.414500497682</c:v>
                </c:pt>
                <c:pt idx="7749">
                  <c:v>44833.414504097222</c:v>
                </c:pt>
                <c:pt idx="7750">
                  <c:v>44833.414507685186</c:v>
                </c:pt>
                <c:pt idx="7751">
                  <c:v>44833.41451130787</c:v>
                </c:pt>
                <c:pt idx="7752">
                  <c:v>44833.41451490741</c:v>
                </c:pt>
                <c:pt idx="7753">
                  <c:v>44833.414518472222</c:v>
                </c:pt>
                <c:pt idx="7754">
                  <c:v>44833.414522060186</c:v>
                </c:pt>
                <c:pt idx="7755">
                  <c:v>44833.41452554398</c:v>
                </c:pt>
                <c:pt idx="7756">
                  <c:v>44833.414529155096</c:v>
                </c:pt>
                <c:pt idx="7757">
                  <c:v>44833.414532754628</c:v>
                </c:pt>
                <c:pt idx="7758">
                  <c:v>44833.414536342592</c:v>
                </c:pt>
                <c:pt idx="7759">
                  <c:v>44833.414539965277</c:v>
                </c:pt>
                <c:pt idx="7760">
                  <c:v>44833.414543564817</c:v>
                </c:pt>
                <c:pt idx="7761">
                  <c:v>44833.414547152781</c:v>
                </c:pt>
                <c:pt idx="7762">
                  <c:v>44833.414550775466</c:v>
                </c:pt>
                <c:pt idx="7763">
                  <c:v>44833.414554363429</c:v>
                </c:pt>
                <c:pt idx="7764">
                  <c:v>44833.414557951386</c:v>
                </c:pt>
                <c:pt idx="7765">
                  <c:v>44833.414561574071</c:v>
                </c:pt>
                <c:pt idx="7766">
                  <c:v>44833.414565057872</c:v>
                </c:pt>
                <c:pt idx="7767">
                  <c:v>44833.414568645836</c:v>
                </c:pt>
                <c:pt idx="7768">
                  <c:v>44833.4145722338</c:v>
                </c:pt>
                <c:pt idx="7769">
                  <c:v>44833.414575856485</c:v>
                </c:pt>
                <c:pt idx="7770">
                  <c:v>44833.414579444441</c:v>
                </c:pt>
                <c:pt idx="7771">
                  <c:v>44833.414582928242</c:v>
                </c:pt>
                <c:pt idx="7772">
                  <c:v>44833.41458650463</c:v>
                </c:pt>
                <c:pt idx="7773">
                  <c:v>44833.414589988424</c:v>
                </c:pt>
                <c:pt idx="7774">
                  <c:v>44833.414593611109</c:v>
                </c:pt>
                <c:pt idx="7775">
                  <c:v>44833.414597210649</c:v>
                </c:pt>
                <c:pt idx="7776">
                  <c:v>44833.414600798613</c:v>
                </c:pt>
                <c:pt idx="7777">
                  <c:v>44833.414604409722</c:v>
                </c:pt>
                <c:pt idx="7778">
                  <c:v>44833.414607986109</c:v>
                </c:pt>
                <c:pt idx="7779">
                  <c:v>44833.414611585649</c:v>
                </c:pt>
                <c:pt idx="7780">
                  <c:v>44833.414615173613</c:v>
                </c:pt>
                <c:pt idx="7781">
                  <c:v>44833.414618796298</c:v>
                </c:pt>
                <c:pt idx="7782">
                  <c:v>44833.414622384262</c:v>
                </c:pt>
                <c:pt idx="7783">
                  <c:v>44833.414625868056</c:v>
                </c:pt>
                <c:pt idx="7784">
                  <c:v>44833.41462945602</c:v>
                </c:pt>
                <c:pt idx="7785">
                  <c:v>44833.414633078704</c:v>
                </c:pt>
                <c:pt idx="7786">
                  <c:v>44833.414636666668</c:v>
                </c:pt>
                <c:pt idx="7787">
                  <c:v>44833.414640266201</c:v>
                </c:pt>
                <c:pt idx="7788">
                  <c:v>44833.414643888886</c:v>
                </c:pt>
                <c:pt idx="7789">
                  <c:v>44833.414647476849</c:v>
                </c:pt>
                <c:pt idx="7790">
                  <c:v>44833.414651053237</c:v>
                </c:pt>
                <c:pt idx="7791">
                  <c:v>44833.41465460648</c:v>
                </c:pt>
                <c:pt idx="7792">
                  <c:v>44833.414658182868</c:v>
                </c:pt>
                <c:pt idx="7793">
                  <c:v>44833.414661759256</c:v>
                </c:pt>
                <c:pt idx="7794">
                  <c:v>44833.41466534722</c:v>
                </c:pt>
                <c:pt idx="7795">
                  <c:v>44833.414668969905</c:v>
                </c:pt>
                <c:pt idx="7796">
                  <c:v>44833.4146725463</c:v>
                </c:pt>
                <c:pt idx="7797">
                  <c:v>44833.414676134256</c:v>
                </c:pt>
                <c:pt idx="7798">
                  <c:v>44833.41467972222</c:v>
                </c:pt>
                <c:pt idx="7799">
                  <c:v>44833.414683344905</c:v>
                </c:pt>
                <c:pt idx="7800">
                  <c:v>44833.414686944445</c:v>
                </c:pt>
                <c:pt idx="7801">
                  <c:v>44833.414690532409</c:v>
                </c:pt>
                <c:pt idx="7802">
                  <c:v>44833.414694155093</c:v>
                </c:pt>
                <c:pt idx="7803">
                  <c:v>44833.414697731481</c:v>
                </c:pt>
                <c:pt idx="7804">
                  <c:v>44833.414701226851</c:v>
                </c:pt>
                <c:pt idx="7805">
                  <c:v>44833.414704814815</c:v>
                </c:pt>
                <c:pt idx="7806">
                  <c:v>44833.4147084375</c:v>
                </c:pt>
                <c:pt idx="7807">
                  <c:v>44833.414712025464</c:v>
                </c:pt>
                <c:pt idx="7808">
                  <c:v>44833.414715601852</c:v>
                </c:pt>
                <c:pt idx="7809">
                  <c:v>44833.414719178239</c:v>
                </c:pt>
                <c:pt idx="7810">
                  <c:v>44833.414722754627</c:v>
                </c:pt>
                <c:pt idx="7811">
                  <c:v>44833.414726238429</c:v>
                </c:pt>
                <c:pt idx="7812">
                  <c:v>44833.414729861113</c:v>
                </c:pt>
                <c:pt idx="7813">
                  <c:v>44833.414733449077</c:v>
                </c:pt>
                <c:pt idx="7814">
                  <c:v>44833.414737037034</c:v>
                </c:pt>
                <c:pt idx="7815">
                  <c:v>44833.414740659726</c:v>
                </c:pt>
                <c:pt idx="7816">
                  <c:v>44833.414744259258</c:v>
                </c:pt>
                <c:pt idx="7817">
                  <c:v>44833.414747847222</c:v>
                </c:pt>
                <c:pt idx="7818">
                  <c:v>44833.414751469907</c:v>
                </c:pt>
                <c:pt idx="7819">
                  <c:v>44833.414755057871</c:v>
                </c:pt>
                <c:pt idx="7820">
                  <c:v>44833.414758657411</c:v>
                </c:pt>
                <c:pt idx="7821">
                  <c:v>44833.41476226852</c:v>
                </c:pt>
                <c:pt idx="7822">
                  <c:v>44833.414765752314</c:v>
                </c:pt>
                <c:pt idx="7823">
                  <c:v>44833.414769340277</c:v>
                </c:pt>
                <c:pt idx="7824">
                  <c:v>44833.414772928241</c:v>
                </c:pt>
                <c:pt idx="7825">
                  <c:v>44833.414776562502</c:v>
                </c:pt>
                <c:pt idx="7826">
                  <c:v>44833.414780150466</c:v>
                </c:pt>
                <c:pt idx="7827">
                  <c:v>44833.414783738423</c:v>
                </c:pt>
                <c:pt idx="7828">
                  <c:v>44833.414787361115</c:v>
                </c:pt>
                <c:pt idx="7829">
                  <c:v>44833.414790949071</c:v>
                </c:pt>
                <c:pt idx="7830">
                  <c:v>44833.414794432872</c:v>
                </c:pt>
                <c:pt idx="7831">
                  <c:v>44833.414798020836</c:v>
                </c:pt>
                <c:pt idx="7832">
                  <c:v>44833.414801631945</c:v>
                </c:pt>
                <c:pt idx="7833">
                  <c:v>44833.414805115739</c:v>
                </c:pt>
                <c:pt idx="7834">
                  <c:v>44833.414808715279</c:v>
                </c:pt>
                <c:pt idx="7835">
                  <c:v>44833.414812303243</c:v>
                </c:pt>
                <c:pt idx="7836">
                  <c:v>44833.414815925928</c:v>
                </c:pt>
                <c:pt idx="7837">
                  <c:v>44833.414819513891</c:v>
                </c:pt>
                <c:pt idx="7838">
                  <c:v>44833.414823101855</c:v>
                </c:pt>
                <c:pt idx="7839">
                  <c:v>44833.414826585649</c:v>
                </c:pt>
                <c:pt idx="7840">
                  <c:v>44833.414830208334</c:v>
                </c:pt>
                <c:pt idx="7841">
                  <c:v>44833.414833796298</c:v>
                </c:pt>
                <c:pt idx="7842">
                  <c:v>44833.414837384262</c:v>
                </c:pt>
                <c:pt idx="7843">
                  <c:v>44833.414841006947</c:v>
                </c:pt>
                <c:pt idx="7844">
                  <c:v>44833.414844606479</c:v>
                </c:pt>
                <c:pt idx="7845">
                  <c:v>44833.414848194443</c:v>
                </c:pt>
                <c:pt idx="7846">
                  <c:v>44833.414851817128</c:v>
                </c:pt>
                <c:pt idx="7847">
                  <c:v>44833.414855416668</c:v>
                </c:pt>
                <c:pt idx="7848">
                  <c:v>44833.414859004632</c:v>
                </c:pt>
                <c:pt idx="7849">
                  <c:v>44833.414862627316</c:v>
                </c:pt>
                <c:pt idx="7850">
                  <c:v>44833.41486621528</c:v>
                </c:pt>
                <c:pt idx="7851">
                  <c:v>44833.414869803244</c:v>
                </c:pt>
                <c:pt idx="7852">
                  <c:v>44833.414873425929</c:v>
                </c:pt>
                <c:pt idx="7853">
                  <c:v>44833.414877013885</c:v>
                </c:pt>
                <c:pt idx="7854">
                  <c:v>44833.414880497687</c:v>
                </c:pt>
                <c:pt idx="7855">
                  <c:v>44833.414884085651</c:v>
                </c:pt>
                <c:pt idx="7856">
                  <c:v>44833.414887708335</c:v>
                </c:pt>
                <c:pt idx="7857">
                  <c:v>44833.414891307868</c:v>
                </c:pt>
                <c:pt idx="7858">
                  <c:v>44833.414894895832</c:v>
                </c:pt>
                <c:pt idx="7859">
                  <c:v>44833.414898518517</c:v>
                </c:pt>
                <c:pt idx="7860">
                  <c:v>44833.41490210648</c:v>
                </c:pt>
                <c:pt idx="7861">
                  <c:v>44833.41490570602</c:v>
                </c:pt>
                <c:pt idx="7862">
                  <c:v>44833.414909328705</c:v>
                </c:pt>
                <c:pt idx="7863">
                  <c:v>44833.414912916669</c:v>
                </c:pt>
                <c:pt idx="7864">
                  <c:v>44833.414916504633</c:v>
                </c:pt>
                <c:pt idx="7865">
                  <c:v>44833.414920127318</c:v>
                </c:pt>
                <c:pt idx="7866">
                  <c:v>44833.414923611112</c:v>
                </c:pt>
                <c:pt idx="7867">
                  <c:v>44833.414927199075</c:v>
                </c:pt>
                <c:pt idx="7868">
                  <c:v>44833.414930787039</c:v>
                </c:pt>
                <c:pt idx="7869">
                  <c:v>44833.414934409724</c:v>
                </c:pt>
                <c:pt idx="7870">
                  <c:v>44833.414937997688</c:v>
                </c:pt>
                <c:pt idx="7871">
                  <c:v>44833.414941481482</c:v>
                </c:pt>
                <c:pt idx="7872">
                  <c:v>44833.414945069446</c:v>
                </c:pt>
                <c:pt idx="7873">
                  <c:v>44833.414948692131</c:v>
                </c:pt>
                <c:pt idx="7874">
                  <c:v>44833.414952280094</c:v>
                </c:pt>
                <c:pt idx="7875">
                  <c:v>44833.414955763888</c:v>
                </c:pt>
                <c:pt idx="7876">
                  <c:v>44833.414959351852</c:v>
                </c:pt>
                <c:pt idx="7877">
                  <c:v>44833.414962974537</c:v>
                </c:pt>
                <c:pt idx="7878">
                  <c:v>44833.414966562501</c:v>
                </c:pt>
                <c:pt idx="7879">
                  <c:v>44833.414970150465</c:v>
                </c:pt>
                <c:pt idx="7880">
                  <c:v>44833.414973634259</c:v>
                </c:pt>
                <c:pt idx="7881">
                  <c:v>44833.414977256944</c:v>
                </c:pt>
                <c:pt idx="7882">
                  <c:v>44833.414980833331</c:v>
                </c:pt>
                <c:pt idx="7883">
                  <c:v>44833.414984421295</c:v>
                </c:pt>
                <c:pt idx="7884">
                  <c:v>44833.414988009259</c:v>
                </c:pt>
                <c:pt idx="7885">
                  <c:v>44833.414991631944</c:v>
                </c:pt>
                <c:pt idx="7886">
                  <c:v>44833.414995219908</c:v>
                </c:pt>
                <c:pt idx="7887">
                  <c:v>44833.414998703702</c:v>
                </c:pt>
                <c:pt idx="7888">
                  <c:v>44833.41500228009</c:v>
                </c:pt>
                <c:pt idx="7889">
                  <c:v>44833.415005856485</c:v>
                </c:pt>
                <c:pt idx="7890">
                  <c:v>44833.415009479169</c:v>
                </c:pt>
                <c:pt idx="7891">
                  <c:v>44833.415013067133</c:v>
                </c:pt>
                <c:pt idx="7892">
                  <c:v>44833.415016550927</c:v>
                </c:pt>
                <c:pt idx="7893">
                  <c:v>44833.415020138891</c:v>
                </c:pt>
                <c:pt idx="7894">
                  <c:v>44833.415023622685</c:v>
                </c:pt>
                <c:pt idx="7895">
                  <c:v>44833.415027233794</c:v>
                </c:pt>
                <c:pt idx="7896">
                  <c:v>44833.415030821758</c:v>
                </c:pt>
                <c:pt idx="7897">
                  <c:v>44833.415034305559</c:v>
                </c:pt>
                <c:pt idx="7898">
                  <c:v>44833.415037893516</c:v>
                </c:pt>
                <c:pt idx="7899">
                  <c:v>44833.4150415162</c:v>
                </c:pt>
                <c:pt idx="7900">
                  <c:v>44833.415045104164</c:v>
                </c:pt>
                <c:pt idx="7901">
                  <c:v>44833.415048692128</c:v>
                </c:pt>
                <c:pt idx="7902">
                  <c:v>44833.415052326389</c:v>
                </c:pt>
                <c:pt idx="7903">
                  <c:v>44833.415055914353</c:v>
                </c:pt>
                <c:pt idx="7904">
                  <c:v>44833.415059502317</c:v>
                </c:pt>
                <c:pt idx="7905">
                  <c:v>44833.415063125001</c:v>
                </c:pt>
                <c:pt idx="7906">
                  <c:v>44833.415066724534</c:v>
                </c:pt>
                <c:pt idx="7907">
                  <c:v>44833.415070312498</c:v>
                </c:pt>
                <c:pt idx="7908">
                  <c:v>44833.415073935183</c:v>
                </c:pt>
                <c:pt idx="7909">
                  <c:v>44833.415077523146</c:v>
                </c:pt>
                <c:pt idx="7910">
                  <c:v>44833.415081122686</c:v>
                </c:pt>
                <c:pt idx="7911">
                  <c:v>44833.415084745371</c:v>
                </c:pt>
                <c:pt idx="7912">
                  <c:v>44833.415088333335</c:v>
                </c:pt>
                <c:pt idx="7913">
                  <c:v>44833.415091921299</c:v>
                </c:pt>
                <c:pt idx="7914">
                  <c:v>44833.415095555552</c:v>
                </c:pt>
                <c:pt idx="7915">
                  <c:v>44833.415099143516</c:v>
                </c:pt>
                <c:pt idx="7916">
                  <c:v>44833.41510273148</c:v>
                </c:pt>
                <c:pt idx="7917">
                  <c:v>44833.415106354165</c:v>
                </c:pt>
                <c:pt idx="7918">
                  <c:v>44833.415109953705</c:v>
                </c:pt>
                <c:pt idx="7919">
                  <c:v>44833.415113530093</c:v>
                </c:pt>
                <c:pt idx="7920">
                  <c:v>44833.415117013887</c:v>
                </c:pt>
                <c:pt idx="7921">
                  <c:v>44833.415120636571</c:v>
                </c:pt>
                <c:pt idx="7922">
                  <c:v>44833.415124212966</c:v>
                </c:pt>
                <c:pt idx="7923">
                  <c:v>44833.415127800923</c:v>
                </c:pt>
                <c:pt idx="7924">
                  <c:v>44833.415131388887</c:v>
                </c:pt>
                <c:pt idx="7925">
                  <c:v>44833.415135011572</c:v>
                </c:pt>
                <c:pt idx="7926">
                  <c:v>44833.415138599536</c:v>
                </c:pt>
                <c:pt idx="7927">
                  <c:v>44833.415142175923</c:v>
                </c:pt>
                <c:pt idx="7928">
                  <c:v>44833.415145763887</c:v>
                </c:pt>
                <c:pt idx="7929">
                  <c:v>44833.415149386572</c:v>
                </c:pt>
                <c:pt idx="7930">
                  <c:v>44833.415152986112</c:v>
                </c:pt>
                <c:pt idx="7931">
                  <c:v>44833.415156574076</c:v>
                </c:pt>
                <c:pt idx="7932">
                  <c:v>44833.415160196761</c:v>
                </c:pt>
                <c:pt idx="7933">
                  <c:v>44833.415163784724</c:v>
                </c:pt>
                <c:pt idx="7934">
                  <c:v>44833.415167268518</c:v>
                </c:pt>
                <c:pt idx="7935">
                  <c:v>44833.415170856482</c:v>
                </c:pt>
                <c:pt idx="7936">
                  <c:v>44833.415174479167</c:v>
                </c:pt>
                <c:pt idx="7937">
                  <c:v>44833.415178067131</c:v>
                </c:pt>
                <c:pt idx="7938">
                  <c:v>44833.415181655095</c:v>
                </c:pt>
                <c:pt idx="7939">
                  <c:v>44833.415185243059</c:v>
                </c:pt>
                <c:pt idx="7940">
                  <c:v>44833.415188854167</c:v>
                </c:pt>
                <c:pt idx="7941">
                  <c:v>44833.415192453707</c:v>
                </c:pt>
                <c:pt idx="7942">
                  <c:v>44833.415196041664</c:v>
                </c:pt>
                <c:pt idx="7943">
                  <c:v>44833.41519965278</c:v>
                </c:pt>
                <c:pt idx="7944">
                  <c:v>44833.415203240744</c:v>
                </c:pt>
                <c:pt idx="7945">
                  <c:v>44833.415206724538</c:v>
                </c:pt>
                <c:pt idx="7946">
                  <c:v>44833.415210324078</c:v>
                </c:pt>
                <c:pt idx="7947">
                  <c:v>44833.415213946762</c:v>
                </c:pt>
                <c:pt idx="7948">
                  <c:v>44833.41521752315</c:v>
                </c:pt>
                <c:pt idx="7949">
                  <c:v>44833.415221099538</c:v>
                </c:pt>
                <c:pt idx="7950">
                  <c:v>44833.415224687502</c:v>
                </c:pt>
                <c:pt idx="7951">
                  <c:v>44833.415228171296</c:v>
                </c:pt>
                <c:pt idx="7952">
                  <c:v>44833.415231793981</c:v>
                </c:pt>
                <c:pt idx="7953">
                  <c:v>44833.415235381945</c:v>
                </c:pt>
                <c:pt idx="7954">
                  <c:v>44833.415238981484</c:v>
                </c:pt>
                <c:pt idx="7955">
                  <c:v>44833.415242592593</c:v>
                </c:pt>
                <c:pt idx="7956">
                  <c:v>44833.415246192133</c:v>
                </c:pt>
                <c:pt idx="7957">
                  <c:v>44833.41524978009</c:v>
                </c:pt>
                <c:pt idx="7958">
                  <c:v>44833.415253402774</c:v>
                </c:pt>
                <c:pt idx="7959">
                  <c:v>44833.415256990738</c:v>
                </c:pt>
                <c:pt idx="7960">
                  <c:v>44833.41526047454</c:v>
                </c:pt>
                <c:pt idx="7961">
                  <c:v>44833.415264062503</c:v>
                </c:pt>
                <c:pt idx="7962">
                  <c:v>44833.415267662036</c:v>
                </c:pt>
                <c:pt idx="7963">
                  <c:v>44833.415271261576</c:v>
                </c:pt>
                <c:pt idx="7964">
                  <c:v>44833.41527484954</c:v>
                </c:pt>
                <c:pt idx="7965">
                  <c:v>44833.415278425928</c:v>
                </c:pt>
                <c:pt idx="7966">
                  <c:v>44833.415282013892</c:v>
                </c:pt>
                <c:pt idx="7967">
                  <c:v>44833.415285636576</c:v>
                </c:pt>
                <c:pt idx="7968">
                  <c:v>44833.41528922454</c:v>
                </c:pt>
                <c:pt idx="7969">
                  <c:v>44833.415292812497</c:v>
                </c:pt>
                <c:pt idx="7970">
                  <c:v>44833.415296435189</c:v>
                </c:pt>
                <c:pt idx="7971">
                  <c:v>44833.415300034721</c:v>
                </c:pt>
                <c:pt idx="7972">
                  <c:v>44833.41530359954</c:v>
                </c:pt>
                <c:pt idx="7973">
                  <c:v>44833.415307094911</c:v>
                </c:pt>
                <c:pt idx="7974">
                  <c:v>44833.415310717595</c:v>
                </c:pt>
                <c:pt idx="7975">
                  <c:v>44833.415314317128</c:v>
                </c:pt>
                <c:pt idx="7976">
                  <c:v>44833.415317905092</c:v>
                </c:pt>
                <c:pt idx="7977">
                  <c:v>44833.415321527777</c:v>
                </c:pt>
                <c:pt idx="7978">
                  <c:v>44833.41532511574</c:v>
                </c:pt>
                <c:pt idx="7979">
                  <c:v>44833.415328599534</c:v>
                </c:pt>
                <c:pt idx="7980">
                  <c:v>44833.415332187498</c:v>
                </c:pt>
                <c:pt idx="7981">
                  <c:v>44833.415335810183</c:v>
                </c:pt>
                <c:pt idx="7982">
                  <c:v>44833.415339398147</c:v>
                </c:pt>
                <c:pt idx="7983">
                  <c:v>44833.415342986111</c:v>
                </c:pt>
                <c:pt idx="7984">
                  <c:v>44833.415346608796</c:v>
                </c:pt>
                <c:pt idx="7985">
                  <c:v>44833.415350208335</c:v>
                </c:pt>
                <c:pt idx="7986">
                  <c:v>44833.415353796299</c:v>
                </c:pt>
                <c:pt idx="7987">
                  <c:v>44833.415357418984</c:v>
                </c:pt>
                <c:pt idx="7988">
                  <c:v>44833.415360995372</c:v>
                </c:pt>
                <c:pt idx="7989">
                  <c:v>44833.415364583336</c:v>
                </c:pt>
                <c:pt idx="7990">
                  <c:v>44833.4153681713</c:v>
                </c:pt>
                <c:pt idx="7991">
                  <c:v>44833.415371782408</c:v>
                </c:pt>
                <c:pt idx="7992">
                  <c:v>44833.415375266202</c:v>
                </c:pt>
                <c:pt idx="7993">
                  <c:v>44833.415378865742</c:v>
                </c:pt>
                <c:pt idx="7994">
                  <c:v>44833.415382453706</c:v>
                </c:pt>
                <c:pt idx="7995">
                  <c:v>44833.415386076391</c:v>
                </c:pt>
                <c:pt idx="7996">
                  <c:v>44833.415389664355</c:v>
                </c:pt>
                <c:pt idx="7997">
                  <c:v>44833.415393148149</c:v>
                </c:pt>
                <c:pt idx="7998">
                  <c:v>44833.415396736113</c:v>
                </c:pt>
                <c:pt idx="7999">
                  <c:v>44833.415400358797</c:v>
                </c:pt>
                <c:pt idx="8000">
                  <c:v>44833.415403946761</c:v>
                </c:pt>
                <c:pt idx="8001">
                  <c:v>44833.415407534725</c:v>
                </c:pt>
                <c:pt idx="8002">
                  <c:v>44833.415411018519</c:v>
                </c:pt>
                <c:pt idx="8003">
                  <c:v>44833.415414641204</c:v>
                </c:pt>
                <c:pt idx="8004">
                  <c:v>44833.415418229168</c:v>
                </c:pt>
                <c:pt idx="8005">
                  <c:v>44833.415421817132</c:v>
                </c:pt>
                <c:pt idx="8006">
                  <c:v>44833.415425439816</c:v>
                </c:pt>
                <c:pt idx="8007">
                  <c:v>44833.415429039349</c:v>
                </c:pt>
                <c:pt idx="8008">
                  <c:v>44833.415432627313</c:v>
                </c:pt>
                <c:pt idx="8009">
                  <c:v>44833.415436238429</c:v>
                </c:pt>
                <c:pt idx="8010">
                  <c:v>44833.415439722223</c:v>
                </c:pt>
                <c:pt idx="8011">
                  <c:v>44833.415443321763</c:v>
                </c:pt>
                <c:pt idx="8012">
                  <c:v>44833.415446909719</c:v>
                </c:pt>
                <c:pt idx="8013">
                  <c:v>44833.415450532404</c:v>
                </c:pt>
                <c:pt idx="8014">
                  <c:v>44833.415454120368</c:v>
                </c:pt>
                <c:pt idx="8015">
                  <c:v>44833.415457719908</c:v>
                </c:pt>
                <c:pt idx="8016">
                  <c:v>44833.415461342593</c:v>
                </c:pt>
                <c:pt idx="8017">
                  <c:v>44833.415464930556</c:v>
                </c:pt>
                <c:pt idx="8018">
                  <c:v>44833.41546851852</c:v>
                </c:pt>
                <c:pt idx="8019">
                  <c:v>44833.415472141205</c:v>
                </c:pt>
                <c:pt idx="8020">
                  <c:v>44833.415475740738</c:v>
                </c:pt>
                <c:pt idx="8021">
                  <c:v>44833.415479328702</c:v>
                </c:pt>
                <c:pt idx="8022">
                  <c:v>44833.415482951386</c:v>
                </c:pt>
                <c:pt idx="8023">
                  <c:v>44833.41548653935</c:v>
                </c:pt>
                <c:pt idx="8024">
                  <c:v>44833.41549013889</c:v>
                </c:pt>
                <c:pt idx="8025">
                  <c:v>44833.415493761575</c:v>
                </c:pt>
                <c:pt idx="8026">
                  <c:v>44833.415497349539</c:v>
                </c:pt>
                <c:pt idx="8027">
                  <c:v>44833.415500937503</c:v>
                </c:pt>
                <c:pt idx="8028">
                  <c:v>44833.415504502314</c:v>
                </c:pt>
                <c:pt idx="8029">
                  <c:v>44833.415507986108</c:v>
                </c:pt>
                <c:pt idx="8030">
                  <c:v>44833.415511608793</c:v>
                </c:pt>
                <c:pt idx="8031">
                  <c:v>44833.415515196757</c:v>
                </c:pt>
                <c:pt idx="8032">
                  <c:v>44833.415518796297</c:v>
                </c:pt>
                <c:pt idx="8033">
                  <c:v>44833.415522418982</c:v>
                </c:pt>
                <c:pt idx="8034">
                  <c:v>44833.415526006946</c:v>
                </c:pt>
                <c:pt idx="8035">
                  <c:v>44833.415529594909</c:v>
                </c:pt>
                <c:pt idx="8036">
                  <c:v>44833.415533217594</c:v>
                </c:pt>
                <c:pt idx="8037">
                  <c:v>44833.415536701388</c:v>
                </c:pt>
                <c:pt idx="8038">
                  <c:v>44833.415540289352</c:v>
                </c:pt>
                <c:pt idx="8039">
                  <c:v>44833.415543877316</c:v>
                </c:pt>
                <c:pt idx="8040">
                  <c:v>44833.415547500001</c:v>
                </c:pt>
                <c:pt idx="8041">
                  <c:v>44833.415551099541</c:v>
                </c:pt>
                <c:pt idx="8042">
                  <c:v>44833.415554687497</c:v>
                </c:pt>
                <c:pt idx="8043">
                  <c:v>44833.415558310182</c:v>
                </c:pt>
                <c:pt idx="8044">
                  <c:v>44833.415561898146</c:v>
                </c:pt>
                <c:pt idx="8045">
                  <c:v>44833.415565474534</c:v>
                </c:pt>
                <c:pt idx="8046">
                  <c:v>44833.415569062498</c:v>
                </c:pt>
                <c:pt idx="8047">
                  <c:v>44833.415572685182</c:v>
                </c:pt>
                <c:pt idx="8048">
                  <c:v>44833.415576273146</c:v>
                </c:pt>
                <c:pt idx="8049">
                  <c:v>44833.415579756947</c:v>
                </c:pt>
                <c:pt idx="8050">
                  <c:v>44833.415583344904</c:v>
                </c:pt>
                <c:pt idx="8051">
                  <c:v>44833.415586967596</c:v>
                </c:pt>
                <c:pt idx="8052">
                  <c:v>44833.415590555553</c:v>
                </c:pt>
                <c:pt idx="8053">
                  <c:v>44833.415594143517</c:v>
                </c:pt>
                <c:pt idx="8054">
                  <c:v>44833.415597777777</c:v>
                </c:pt>
                <c:pt idx="8055">
                  <c:v>44833.415601354165</c:v>
                </c:pt>
                <c:pt idx="8056">
                  <c:v>44833.415604930553</c:v>
                </c:pt>
                <c:pt idx="8057">
                  <c:v>44833.415608506948</c:v>
                </c:pt>
                <c:pt idx="8058">
                  <c:v>44833.415612083336</c:v>
                </c:pt>
                <c:pt idx="8059">
                  <c:v>44833.415615659724</c:v>
                </c:pt>
                <c:pt idx="8060">
                  <c:v>44833.415619212959</c:v>
                </c:pt>
                <c:pt idx="8061">
                  <c:v>44833.415622800923</c:v>
                </c:pt>
                <c:pt idx="8062">
                  <c:v>44833.415626284725</c:v>
                </c:pt>
                <c:pt idx="8063">
                  <c:v>44833.415629907409</c:v>
                </c:pt>
                <c:pt idx="8064">
                  <c:v>44833.415633495373</c:v>
                </c:pt>
                <c:pt idx="8065">
                  <c:v>44833.41563708333</c:v>
                </c:pt>
                <c:pt idx="8066">
                  <c:v>44833.415640706022</c:v>
                </c:pt>
                <c:pt idx="8067">
                  <c:v>44833.415644189816</c:v>
                </c:pt>
                <c:pt idx="8068">
                  <c:v>44833.41564777778</c:v>
                </c:pt>
                <c:pt idx="8069">
                  <c:v>44833.415651365744</c:v>
                </c:pt>
                <c:pt idx="8070">
                  <c:v>44833.415654988428</c:v>
                </c:pt>
                <c:pt idx="8071">
                  <c:v>44833.415658587961</c:v>
                </c:pt>
                <c:pt idx="8072">
                  <c:v>44833.415662175925</c:v>
                </c:pt>
                <c:pt idx="8073">
                  <c:v>44833.415665787034</c:v>
                </c:pt>
                <c:pt idx="8074">
                  <c:v>44833.415669363429</c:v>
                </c:pt>
                <c:pt idx="8075">
                  <c:v>44833.415672962961</c:v>
                </c:pt>
                <c:pt idx="8076">
                  <c:v>44833.415676550925</c:v>
                </c:pt>
                <c:pt idx="8077">
                  <c:v>44833.41568017361</c:v>
                </c:pt>
                <c:pt idx="8078">
                  <c:v>44833.415683761574</c:v>
                </c:pt>
                <c:pt idx="8079">
                  <c:v>44833.415687245368</c:v>
                </c:pt>
                <c:pt idx="8080">
                  <c:v>44833.415690833332</c:v>
                </c:pt>
                <c:pt idx="8081">
                  <c:v>44833.415694456016</c:v>
                </c:pt>
                <c:pt idx="8082">
                  <c:v>44833.41569804398</c:v>
                </c:pt>
                <c:pt idx="8083">
                  <c:v>44833.415701527774</c:v>
                </c:pt>
                <c:pt idx="8084">
                  <c:v>44833.415705115738</c:v>
                </c:pt>
                <c:pt idx="8085">
                  <c:v>44833.415708738423</c:v>
                </c:pt>
                <c:pt idx="8086">
                  <c:v>44833.415712326387</c:v>
                </c:pt>
                <c:pt idx="8087">
                  <c:v>44833.415715914351</c:v>
                </c:pt>
                <c:pt idx="8088">
                  <c:v>44833.415719537035</c:v>
                </c:pt>
                <c:pt idx="8089">
                  <c:v>44833.415723020837</c:v>
                </c:pt>
                <c:pt idx="8090">
                  <c:v>44833.415726608793</c:v>
                </c:pt>
                <c:pt idx="8091">
                  <c:v>44833.415730196757</c:v>
                </c:pt>
                <c:pt idx="8092">
                  <c:v>44833.415733819442</c:v>
                </c:pt>
                <c:pt idx="8093">
                  <c:v>44833.415737418982</c:v>
                </c:pt>
                <c:pt idx="8094">
                  <c:v>44833.415741006946</c:v>
                </c:pt>
                <c:pt idx="8095">
                  <c:v>44833.41574462963</c:v>
                </c:pt>
                <c:pt idx="8096">
                  <c:v>44833.415748217594</c:v>
                </c:pt>
                <c:pt idx="8097">
                  <c:v>44833.415751793982</c:v>
                </c:pt>
                <c:pt idx="8098">
                  <c:v>44833.415755381946</c:v>
                </c:pt>
                <c:pt idx="8099">
                  <c:v>44833.415759004631</c:v>
                </c:pt>
                <c:pt idx="8100">
                  <c:v>44833.415762604163</c:v>
                </c:pt>
                <c:pt idx="8101">
                  <c:v>44833.415766192127</c:v>
                </c:pt>
                <c:pt idx="8102">
                  <c:v>44833.415769814812</c:v>
                </c:pt>
                <c:pt idx="8103">
                  <c:v>44833.415773402776</c:v>
                </c:pt>
                <c:pt idx="8104">
                  <c:v>44833.41577699074</c:v>
                </c:pt>
                <c:pt idx="8105">
                  <c:v>44833.415780474534</c:v>
                </c:pt>
                <c:pt idx="8106">
                  <c:v>44833.415784097226</c:v>
                </c:pt>
                <c:pt idx="8107">
                  <c:v>44833.415787685182</c:v>
                </c:pt>
                <c:pt idx="8108">
                  <c:v>44833.415791273146</c:v>
                </c:pt>
                <c:pt idx="8109">
                  <c:v>44833.415794895831</c:v>
                </c:pt>
                <c:pt idx="8110">
                  <c:v>44833.415798495371</c:v>
                </c:pt>
                <c:pt idx="8111">
                  <c:v>44833.415802083335</c:v>
                </c:pt>
                <c:pt idx="8112">
                  <c:v>44833.415805706019</c:v>
                </c:pt>
                <c:pt idx="8113">
                  <c:v>44833.415809293983</c:v>
                </c:pt>
                <c:pt idx="8114">
                  <c:v>44833.415812881947</c:v>
                </c:pt>
                <c:pt idx="8115">
                  <c:v>44833.415816365741</c:v>
                </c:pt>
                <c:pt idx="8116">
                  <c:v>44833.415819907408</c:v>
                </c:pt>
                <c:pt idx="8117">
                  <c:v>44833.415823506948</c:v>
                </c:pt>
                <c:pt idx="8118">
                  <c:v>44833.415827106481</c:v>
                </c:pt>
                <c:pt idx="8119">
                  <c:v>44833.415830694445</c:v>
                </c:pt>
                <c:pt idx="8120">
                  <c:v>44833.415834293985</c:v>
                </c:pt>
                <c:pt idx="8121">
                  <c:v>44833.415837881941</c:v>
                </c:pt>
                <c:pt idx="8122">
                  <c:v>44833.415841458336</c:v>
                </c:pt>
                <c:pt idx="8123">
                  <c:v>44833.415845081021</c:v>
                </c:pt>
                <c:pt idx="8124">
                  <c:v>44833.415848645833</c:v>
                </c:pt>
                <c:pt idx="8125">
                  <c:v>44833.415852222221</c:v>
                </c:pt>
                <c:pt idx="8126">
                  <c:v>44833.41585578704</c:v>
                </c:pt>
                <c:pt idx="8127">
                  <c:v>44833.415859375003</c:v>
                </c:pt>
                <c:pt idx="8128">
                  <c:v>44833.415862951391</c:v>
                </c:pt>
                <c:pt idx="8129">
                  <c:v>44833.415866504627</c:v>
                </c:pt>
                <c:pt idx="8130">
                  <c:v>44833.415870081022</c:v>
                </c:pt>
                <c:pt idx="8131">
                  <c:v>44833.41587365741</c:v>
                </c:pt>
                <c:pt idx="8132">
                  <c:v>44833.415877233798</c:v>
                </c:pt>
                <c:pt idx="8133">
                  <c:v>44833.41588079861</c:v>
                </c:pt>
                <c:pt idx="8134">
                  <c:v>44833.415884374997</c:v>
                </c:pt>
                <c:pt idx="8135">
                  <c:v>44833.415887916664</c:v>
                </c:pt>
                <c:pt idx="8136">
                  <c:v>44833.415891400466</c:v>
                </c:pt>
                <c:pt idx="8137">
                  <c:v>44833.41589488426</c:v>
                </c:pt>
                <c:pt idx="8138">
                  <c:v>44833.415898472223</c:v>
                </c:pt>
                <c:pt idx="8139">
                  <c:v>44833.415902094908</c:v>
                </c:pt>
                <c:pt idx="8140">
                  <c:v>44833.415905578702</c:v>
                </c:pt>
                <c:pt idx="8141">
                  <c:v>44833.415909166666</c:v>
                </c:pt>
                <c:pt idx="8142">
                  <c:v>44833.415912719909</c:v>
                </c:pt>
                <c:pt idx="8143">
                  <c:v>44833.415916215279</c:v>
                </c:pt>
                <c:pt idx="8144">
                  <c:v>44833.415919791667</c:v>
                </c:pt>
                <c:pt idx="8145">
                  <c:v>44833.415923275461</c:v>
                </c:pt>
                <c:pt idx="8146">
                  <c:v>44833.415926898146</c:v>
                </c:pt>
                <c:pt idx="8147">
                  <c:v>44833.41593048611</c:v>
                </c:pt>
                <c:pt idx="8148">
                  <c:v>44833.415934085649</c:v>
                </c:pt>
                <c:pt idx="8149">
                  <c:v>44833.415937708334</c:v>
                </c:pt>
                <c:pt idx="8150">
                  <c:v>44833.415941296298</c:v>
                </c:pt>
                <c:pt idx="8151">
                  <c:v>44833.415944884262</c:v>
                </c:pt>
                <c:pt idx="8152">
                  <c:v>44833.41594846065</c:v>
                </c:pt>
                <c:pt idx="8153">
                  <c:v>44833.415952083335</c:v>
                </c:pt>
                <c:pt idx="8154">
                  <c:v>44833.415955671298</c:v>
                </c:pt>
                <c:pt idx="8155">
                  <c:v>44833.415959259262</c:v>
                </c:pt>
                <c:pt idx="8156">
                  <c:v>44833.415962824074</c:v>
                </c:pt>
                <c:pt idx="8157">
                  <c:v>44833.415966435183</c:v>
                </c:pt>
                <c:pt idx="8158">
                  <c:v>44833.41596997685</c:v>
                </c:pt>
                <c:pt idx="8159">
                  <c:v>44833.415973541669</c:v>
                </c:pt>
                <c:pt idx="8160">
                  <c:v>44833.415977164354</c:v>
                </c:pt>
                <c:pt idx="8161">
                  <c:v>44833.415980763886</c:v>
                </c:pt>
                <c:pt idx="8162">
                  <c:v>44833.41598435185</c:v>
                </c:pt>
                <c:pt idx="8163">
                  <c:v>44833.415987974535</c:v>
                </c:pt>
                <c:pt idx="8164">
                  <c:v>44833.415991562499</c:v>
                </c:pt>
                <c:pt idx="8165">
                  <c:v>44833.415995162039</c:v>
                </c:pt>
                <c:pt idx="8166">
                  <c:v>44833.415998784723</c:v>
                </c:pt>
                <c:pt idx="8167">
                  <c:v>44833.416002372687</c:v>
                </c:pt>
                <c:pt idx="8168">
                  <c:v>44833.416005949075</c:v>
                </c:pt>
                <c:pt idx="8169">
                  <c:v>44833.416009537039</c:v>
                </c:pt>
                <c:pt idx="8170">
                  <c:v>44833.416013159724</c:v>
                </c:pt>
                <c:pt idx="8171">
                  <c:v>44833.416016747688</c:v>
                </c:pt>
                <c:pt idx="8172">
                  <c:v>44833.416020335651</c:v>
                </c:pt>
                <c:pt idx="8173">
                  <c:v>44833.416023819445</c:v>
                </c:pt>
                <c:pt idx="8174">
                  <c:v>44833.41602744213</c:v>
                </c:pt>
                <c:pt idx="8175">
                  <c:v>44833.416031018518</c:v>
                </c:pt>
                <c:pt idx="8176">
                  <c:v>44833.416034594906</c:v>
                </c:pt>
                <c:pt idx="8177">
                  <c:v>44833.416038194446</c:v>
                </c:pt>
                <c:pt idx="8178">
                  <c:v>44833.41604181713</c:v>
                </c:pt>
                <c:pt idx="8179">
                  <c:v>44833.416045405094</c:v>
                </c:pt>
                <c:pt idx="8180">
                  <c:v>44833.416048993058</c:v>
                </c:pt>
                <c:pt idx="8181">
                  <c:v>44833.416052615743</c:v>
                </c:pt>
                <c:pt idx="8182">
                  <c:v>44833.416056099537</c:v>
                </c:pt>
                <c:pt idx="8183">
                  <c:v>44833.416059687501</c:v>
                </c:pt>
                <c:pt idx="8184">
                  <c:v>44833.416063275465</c:v>
                </c:pt>
                <c:pt idx="8185">
                  <c:v>44833.416066898149</c:v>
                </c:pt>
                <c:pt idx="8186">
                  <c:v>44833.416070474537</c:v>
                </c:pt>
                <c:pt idx="8187">
                  <c:v>44833.416074062501</c:v>
                </c:pt>
                <c:pt idx="8188">
                  <c:v>44833.416077662034</c:v>
                </c:pt>
                <c:pt idx="8189">
                  <c:v>44833.41608127315</c:v>
                </c:pt>
                <c:pt idx="8190">
                  <c:v>44833.416084756944</c:v>
                </c:pt>
                <c:pt idx="8191">
                  <c:v>44833.416088344908</c:v>
                </c:pt>
                <c:pt idx="8192">
                  <c:v>44833.416091921295</c:v>
                </c:pt>
                <c:pt idx="8193">
                  <c:v>44833.416095405089</c:v>
                </c:pt>
                <c:pt idx="8194">
                  <c:v>44833.416099027774</c:v>
                </c:pt>
                <c:pt idx="8195">
                  <c:v>44833.416102511575</c:v>
                </c:pt>
                <c:pt idx="8196">
                  <c:v>44833.416106099539</c:v>
                </c:pt>
                <c:pt idx="8197">
                  <c:v>44833.416109687503</c:v>
                </c:pt>
                <c:pt idx="8198">
                  <c:v>44833.416113310188</c:v>
                </c:pt>
                <c:pt idx="8199">
                  <c:v>44833.416116909721</c:v>
                </c:pt>
                <c:pt idx="8200">
                  <c:v>44833.416120497684</c:v>
                </c:pt>
                <c:pt idx="8201">
                  <c:v>44833.416124120369</c:v>
                </c:pt>
                <c:pt idx="8202">
                  <c:v>44833.416127708333</c:v>
                </c:pt>
                <c:pt idx="8203">
                  <c:v>44833.416131307873</c:v>
                </c:pt>
                <c:pt idx="8204">
                  <c:v>44833.416134930558</c:v>
                </c:pt>
                <c:pt idx="8205">
                  <c:v>44833.416138518522</c:v>
                </c:pt>
                <c:pt idx="8206">
                  <c:v>44833.416142106478</c:v>
                </c:pt>
                <c:pt idx="8207">
                  <c:v>44833.41614572917</c:v>
                </c:pt>
                <c:pt idx="8208">
                  <c:v>44833.416149328703</c:v>
                </c:pt>
                <c:pt idx="8209">
                  <c:v>44833.416152905091</c:v>
                </c:pt>
                <c:pt idx="8210">
                  <c:v>44833.416156527775</c:v>
                </c:pt>
                <c:pt idx="8211">
                  <c:v>44833.416160127315</c:v>
                </c:pt>
                <c:pt idx="8212">
                  <c:v>44833.416163611109</c:v>
                </c:pt>
                <c:pt idx="8213">
                  <c:v>44833.416167199073</c:v>
                </c:pt>
                <c:pt idx="8214">
                  <c:v>44833.416170821758</c:v>
                </c:pt>
                <c:pt idx="8215">
                  <c:v>44833.416174409722</c:v>
                </c:pt>
                <c:pt idx="8216">
                  <c:v>44833.416177997686</c:v>
                </c:pt>
                <c:pt idx="8217">
                  <c:v>44833.41618148148</c:v>
                </c:pt>
                <c:pt idx="8218">
                  <c:v>44833.416185104164</c:v>
                </c:pt>
                <c:pt idx="8219">
                  <c:v>44833.416188692128</c:v>
                </c:pt>
                <c:pt idx="8220">
                  <c:v>44833.416192268516</c:v>
                </c:pt>
                <c:pt idx="8221">
                  <c:v>44833.416195752317</c:v>
                </c:pt>
                <c:pt idx="8222">
                  <c:v>44833.416199236111</c:v>
                </c:pt>
                <c:pt idx="8223">
                  <c:v>44833.41620284722</c:v>
                </c:pt>
                <c:pt idx="8224">
                  <c:v>44833.416206331021</c:v>
                </c:pt>
                <c:pt idx="8225">
                  <c:v>44833.416209918978</c:v>
                </c:pt>
                <c:pt idx="8226">
                  <c:v>44833.416213506942</c:v>
                </c:pt>
                <c:pt idx="8227">
                  <c:v>44833.416217129627</c:v>
                </c:pt>
                <c:pt idx="8228">
                  <c:v>44833.416220613428</c:v>
                </c:pt>
                <c:pt idx="8229">
                  <c:v>44833.416224201392</c:v>
                </c:pt>
                <c:pt idx="8230">
                  <c:v>44833.416227789348</c:v>
                </c:pt>
                <c:pt idx="8231">
                  <c:v>44833.416231377312</c:v>
                </c:pt>
                <c:pt idx="8232">
                  <c:v>44833.416234872682</c:v>
                </c:pt>
                <c:pt idx="8233">
                  <c:v>44833.416238460646</c:v>
                </c:pt>
                <c:pt idx="8234">
                  <c:v>44833.41624204861</c:v>
                </c:pt>
                <c:pt idx="8235">
                  <c:v>44833.416245636574</c:v>
                </c:pt>
                <c:pt idx="8236">
                  <c:v>44833.416249120368</c:v>
                </c:pt>
                <c:pt idx="8237">
                  <c:v>44833.416252731484</c:v>
                </c:pt>
                <c:pt idx="8238">
                  <c:v>44833.416256215278</c:v>
                </c:pt>
                <c:pt idx="8239">
                  <c:v>44833.416259814818</c:v>
                </c:pt>
                <c:pt idx="8240">
                  <c:v>44833.416263391206</c:v>
                </c:pt>
                <c:pt idx="8241">
                  <c:v>44833.416267025466</c:v>
                </c:pt>
                <c:pt idx="8242">
                  <c:v>44833.416270613423</c:v>
                </c:pt>
                <c:pt idx="8243">
                  <c:v>44833.416274201387</c:v>
                </c:pt>
                <c:pt idx="8244">
                  <c:v>44833.416277824072</c:v>
                </c:pt>
                <c:pt idx="8245">
                  <c:v>44833.416281412035</c:v>
                </c:pt>
                <c:pt idx="8246">
                  <c:v>44833.416284895837</c:v>
                </c:pt>
                <c:pt idx="8247">
                  <c:v>44833.416288483793</c:v>
                </c:pt>
                <c:pt idx="8248">
                  <c:v>44833.416292106478</c:v>
                </c:pt>
                <c:pt idx="8249">
                  <c:v>44833.416295694442</c:v>
                </c:pt>
                <c:pt idx="8250">
                  <c:v>44833.416299178243</c:v>
                </c:pt>
                <c:pt idx="8251">
                  <c:v>44833.416302766207</c:v>
                </c:pt>
                <c:pt idx="8252">
                  <c:v>44833.416306388892</c:v>
                </c:pt>
                <c:pt idx="8253">
                  <c:v>44833.416309953704</c:v>
                </c:pt>
                <c:pt idx="8254">
                  <c:v>44833.416313437498</c:v>
                </c:pt>
                <c:pt idx="8255">
                  <c:v>44833.416317025461</c:v>
                </c:pt>
                <c:pt idx="8256">
                  <c:v>44833.416320613425</c:v>
                </c:pt>
                <c:pt idx="8257">
                  <c:v>44833.41632423611</c:v>
                </c:pt>
                <c:pt idx="8258">
                  <c:v>44833.41632783565</c:v>
                </c:pt>
                <c:pt idx="8259">
                  <c:v>44833.416331423614</c:v>
                </c:pt>
                <c:pt idx="8260">
                  <c:v>44833.416335046299</c:v>
                </c:pt>
                <c:pt idx="8261">
                  <c:v>44833.416338634263</c:v>
                </c:pt>
                <c:pt idx="8262">
                  <c:v>44833.416342222219</c:v>
                </c:pt>
                <c:pt idx="8263">
                  <c:v>44833.416345844904</c:v>
                </c:pt>
                <c:pt idx="8264">
                  <c:v>44833.416349328705</c:v>
                </c:pt>
                <c:pt idx="8265">
                  <c:v>44833.416352916669</c:v>
                </c:pt>
                <c:pt idx="8266">
                  <c:v>44833.416356504633</c:v>
                </c:pt>
                <c:pt idx="8267">
                  <c:v>44833.416360138886</c:v>
                </c:pt>
                <c:pt idx="8268">
                  <c:v>44833.41636372685</c:v>
                </c:pt>
                <c:pt idx="8269">
                  <c:v>44833.416367314814</c:v>
                </c:pt>
                <c:pt idx="8270">
                  <c:v>44833.416370891202</c:v>
                </c:pt>
                <c:pt idx="8271">
                  <c:v>44833.416374513887</c:v>
                </c:pt>
                <c:pt idx="8272">
                  <c:v>44833.416378101851</c:v>
                </c:pt>
                <c:pt idx="8273">
                  <c:v>44833.416381689814</c:v>
                </c:pt>
                <c:pt idx="8274">
                  <c:v>44833.416385300923</c:v>
                </c:pt>
                <c:pt idx="8275">
                  <c:v>44833.416388865742</c:v>
                </c:pt>
                <c:pt idx="8276">
                  <c:v>44833.416392361112</c:v>
                </c:pt>
                <c:pt idx="8277">
                  <c:v>44833.416395949076</c:v>
                </c:pt>
                <c:pt idx="8278">
                  <c:v>44833.41639953704</c:v>
                </c:pt>
                <c:pt idx="8279">
                  <c:v>44833.416403159725</c:v>
                </c:pt>
                <c:pt idx="8280">
                  <c:v>44833.416406736113</c:v>
                </c:pt>
                <c:pt idx="8281">
                  <c:v>44833.416410324076</c:v>
                </c:pt>
                <c:pt idx="8282">
                  <c:v>44833.416413923609</c:v>
                </c:pt>
                <c:pt idx="8283">
                  <c:v>44833.416417546294</c:v>
                </c:pt>
                <c:pt idx="8284">
                  <c:v>44833.416421134258</c:v>
                </c:pt>
                <c:pt idx="8285">
                  <c:v>44833.416424722222</c:v>
                </c:pt>
                <c:pt idx="8286">
                  <c:v>44833.416428344906</c:v>
                </c:pt>
                <c:pt idx="8287">
                  <c:v>44833.416431944446</c:v>
                </c:pt>
                <c:pt idx="8288">
                  <c:v>44833.41643553241</c:v>
                </c:pt>
                <c:pt idx="8289">
                  <c:v>44833.416439155095</c:v>
                </c:pt>
                <c:pt idx="8290">
                  <c:v>44833.416442743059</c:v>
                </c:pt>
                <c:pt idx="8291">
                  <c:v>44833.416446226853</c:v>
                </c:pt>
                <c:pt idx="8292">
                  <c:v>44833.416449814817</c:v>
                </c:pt>
                <c:pt idx="8293">
                  <c:v>44833.416453437501</c:v>
                </c:pt>
                <c:pt idx="8294">
                  <c:v>44833.416457025465</c:v>
                </c:pt>
                <c:pt idx="8295">
                  <c:v>44833.416460601853</c:v>
                </c:pt>
                <c:pt idx="8296">
                  <c:v>44833.416464178241</c:v>
                </c:pt>
                <c:pt idx="8297">
                  <c:v>44833.416467754629</c:v>
                </c:pt>
                <c:pt idx="8298">
                  <c:v>44833.416471377313</c:v>
                </c:pt>
                <c:pt idx="8299">
                  <c:v>44833.416474976853</c:v>
                </c:pt>
                <c:pt idx="8300">
                  <c:v>44833.416478564817</c:v>
                </c:pt>
                <c:pt idx="8301">
                  <c:v>44833.416482187502</c:v>
                </c:pt>
                <c:pt idx="8302">
                  <c:v>44833.416485787035</c:v>
                </c:pt>
                <c:pt idx="8303">
                  <c:v>44833.416489374998</c:v>
                </c:pt>
                <c:pt idx="8304">
                  <c:v>44833.416492997683</c:v>
                </c:pt>
                <c:pt idx="8305">
                  <c:v>44833.416496574071</c:v>
                </c:pt>
                <c:pt idx="8306">
                  <c:v>44833.416500162035</c:v>
                </c:pt>
                <c:pt idx="8307">
                  <c:v>44833.416503749999</c:v>
                </c:pt>
                <c:pt idx="8308">
                  <c:v>44833.416507372684</c:v>
                </c:pt>
                <c:pt idx="8309">
                  <c:v>44833.416510960647</c:v>
                </c:pt>
                <c:pt idx="8310">
                  <c:v>44833.416514444441</c:v>
                </c:pt>
                <c:pt idx="8311">
                  <c:v>44833.416518032405</c:v>
                </c:pt>
                <c:pt idx="8312">
                  <c:v>44833.41652165509</c:v>
                </c:pt>
                <c:pt idx="8313">
                  <c:v>44833.416525243054</c:v>
                </c:pt>
                <c:pt idx="8314">
                  <c:v>44833.416528831018</c:v>
                </c:pt>
                <c:pt idx="8315">
                  <c:v>44833.416532314812</c:v>
                </c:pt>
                <c:pt idx="8316">
                  <c:v>44833.416535937497</c:v>
                </c:pt>
                <c:pt idx="8317">
                  <c:v>44833.41653952546</c:v>
                </c:pt>
                <c:pt idx="8318">
                  <c:v>44833.416543113424</c:v>
                </c:pt>
                <c:pt idx="8319">
                  <c:v>44833.416546689812</c:v>
                </c:pt>
                <c:pt idx="8320">
                  <c:v>44833.416550312497</c:v>
                </c:pt>
                <c:pt idx="8321">
                  <c:v>44833.416553900461</c:v>
                </c:pt>
                <c:pt idx="8322">
                  <c:v>44833.416557488425</c:v>
                </c:pt>
                <c:pt idx="8323">
                  <c:v>44833.416560972226</c:v>
                </c:pt>
                <c:pt idx="8324">
                  <c:v>44833.416564594911</c:v>
                </c:pt>
                <c:pt idx="8325">
                  <c:v>44833.416568182867</c:v>
                </c:pt>
                <c:pt idx="8326">
                  <c:v>44833.416571770831</c:v>
                </c:pt>
                <c:pt idx="8327">
                  <c:v>44833.416575254632</c:v>
                </c:pt>
                <c:pt idx="8328">
                  <c:v>44833.416578865741</c:v>
                </c:pt>
                <c:pt idx="8329">
                  <c:v>44833.416582349535</c:v>
                </c:pt>
                <c:pt idx="8330">
                  <c:v>44833.416585937499</c:v>
                </c:pt>
                <c:pt idx="8331">
                  <c:v>44833.416589513887</c:v>
                </c:pt>
                <c:pt idx="8332">
                  <c:v>44833.416593101851</c:v>
                </c:pt>
                <c:pt idx="8333">
                  <c:v>44833.416596689814</c:v>
                </c:pt>
                <c:pt idx="8334">
                  <c:v>44833.416600289354</c:v>
                </c:pt>
                <c:pt idx="8335">
                  <c:v>44833.41660384259</c:v>
                </c:pt>
                <c:pt idx="8336">
                  <c:v>44833.41660744213</c:v>
                </c:pt>
                <c:pt idx="8337">
                  <c:v>44833.416611030094</c:v>
                </c:pt>
                <c:pt idx="8338">
                  <c:v>44833.416614618058</c:v>
                </c:pt>
                <c:pt idx="8339">
                  <c:v>44833.416618240743</c:v>
                </c:pt>
                <c:pt idx="8340">
                  <c:v>44833.416621828706</c:v>
                </c:pt>
                <c:pt idx="8341">
                  <c:v>44833.41662541667</c:v>
                </c:pt>
                <c:pt idx="8342">
                  <c:v>44833.416628900464</c:v>
                </c:pt>
                <c:pt idx="8343">
                  <c:v>44833.416632430555</c:v>
                </c:pt>
                <c:pt idx="8344">
                  <c:v>44833.416635914349</c:v>
                </c:pt>
                <c:pt idx="8345">
                  <c:v>44833.41663939815</c:v>
                </c:pt>
                <c:pt idx="8346">
                  <c:v>44833.416642986114</c:v>
                </c:pt>
                <c:pt idx="8347">
                  <c:v>44833.416646608799</c:v>
                </c:pt>
                <c:pt idx="8348">
                  <c:v>44833.416650196756</c:v>
                </c:pt>
                <c:pt idx="8349">
                  <c:v>44833.41665378472</c:v>
                </c:pt>
                <c:pt idx="8350">
                  <c:v>44833.416657407404</c:v>
                </c:pt>
                <c:pt idx="8351">
                  <c:v>44833.416660891206</c:v>
                </c:pt>
                <c:pt idx="8352">
                  <c:v>44833.416664479169</c:v>
                </c:pt>
                <c:pt idx="8353">
                  <c:v>44833.416668067126</c:v>
                </c:pt>
                <c:pt idx="8354">
                  <c:v>44833.41667165509</c:v>
                </c:pt>
                <c:pt idx="8355">
                  <c:v>44833.416675266206</c:v>
                </c:pt>
                <c:pt idx="8356">
                  <c:v>44833.416678831018</c:v>
                </c:pt>
                <c:pt idx="8357">
                  <c:v>44833.416682418982</c:v>
                </c:pt>
                <c:pt idx="8358">
                  <c:v>44833.416685902775</c:v>
                </c:pt>
                <c:pt idx="8359">
                  <c:v>44833.416689490739</c:v>
                </c:pt>
                <c:pt idx="8360">
                  <c:v>44833.416693113424</c:v>
                </c:pt>
                <c:pt idx="8361">
                  <c:v>44833.416696712964</c:v>
                </c:pt>
                <c:pt idx="8362">
                  <c:v>44833.416700289352</c:v>
                </c:pt>
                <c:pt idx="8363">
                  <c:v>44833.416703773146</c:v>
                </c:pt>
                <c:pt idx="8364">
                  <c:v>44833.416707395831</c:v>
                </c:pt>
                <c:pt idx="8365">
                  <c:v>44833.416710983794</c:v>
                </c:pt>
                <c:pt idx="8366">
                  <c:v>44833.416714560182</c:v>
                </c:pt>
                <c:pt idx="8367">
                  <c:v>44833.416718148146</c:v>
                </c:pt>
                <c:pt idx="8368">
                  <c:v>44833.416721770831</c:v>
                </c:pt>
                <c:pt idx="8369">
                  <c:v>44833.416725358795</c:v>
                </c:pt>
                <c:pt idx="8370">
                  <c:v>44833.416728958335</c:v>
                </c:pt>
                <c:pt idx="8371">
                  <c:v>44833.416732581019</c:v>
                </c:pt>
                <c:pt idx="8372">
                  <c:v>44833.416736157407</c:v>
                </c:pt>
                <c:pt idx="8373">
                  <c:v>44833.416739641201</c:v>
                </c:pt>
                <c:pt idx="8374">
                  <c:v>44833.416743229165</c:v>
                </c:pt>
                <c:pt idx="8375">
                  <c:v>44833.416746712966</c:v>
                </c:pt>
                <c:pt idx="8376">
                  <c:v>44833.416750335651</c:v>
                </c:pt>
                <c:pt idx="8377">
                  <c:v>44833.416753923608</c:v>
                </c:pt>
                <c:pt idx="8378">
                  <c:v>44833.416757511572</c:v>
                </c:pt>
                <c:pt idx="8379">
                  <c:v>44833.416761134256</c:v>
                </c:pt>
                <c:pt idx="8380">
                  <c:v>44833.416764733796</c:v>
                </c:pt>
                <c:pt idx="8381">
                  <c:v>44833.41676832176</c:v>
                </c:pt>
                <c:pt idx="8382">
                  <c:v>44833.416771944445</c:v>
                </c:pt>
                <c:pt idx="8383">
                  <c:v>44833.416775532409</c:v>
                </c:pt>
                <c:pt idx="8384">
                  <c:v>44833.416779131941</c:v>
                </c:pt>
                <c:pt idx="8385">
                  <c:v>44833.416782754626</c:v>
                </c:pt>
                <c:pt idx="8386">
                  <c:v>44833.41678634259</c:v>
                </c:pt>
                <c:pt idx="8387">
                  <c:v>44833.416789930554</c:v>
                </c:pt>
                <c:pt idx="8388">
                  <c:v>44833.416793553239</c:v>
                </c:pt>
                <c:pt idx="8389">
                  <c:v>44833.416797152779</c:v>
                </c:pt>
                <c:pt idx="8390">
                  <c:v>44833.416800740742</c:v>
                </c:pt>
                <c:pt idx="8391">
                  <c:v>44833.41680431713</c:v>
                </c:pt>
                <c:pt idx="8392">
                  <c:v>44833.416807939815</c:v>
                </c:pt>
                <c:pt idx="8393">
                  <c:v>44833.416811527779</c:v>
                </c:pt>
                <c:pt idx="8394">
                  <c:v>44833.416815115743</c:v>
                </c:pt>
                <c:pt idx="8395">
                  <c:v>44833.416818738428</c:v>
                </c:pt>
                <c:pt idx="8396">
                  <c:v>44833.416822326391</c:v>
                </c:pt>
                <c:pt idx="8397">
                  <c:v>44833.416825914355</c:v>
                </c:pt>
                <c:pt idx="8398">
                  <c:v>44833.416829490743</c:v>
                </c:pt>
                <c:pt idx="8399">
                  <c:v>44833.416832974537</c:v>
                </c:pt>
                <c:pt idx="8400">
                  <c:v>44833.416836597222</c:v>
                </c:pt>
                <c:pt idx="8401">
                  <c:v>44833.416840185186</c:v>
                </c:pt>
                <c:pt idx="8402">
                  <c:v>44833.41684377315</c:v>
                </c:pt>
                <c:pt idx="8403">
                  <c:v>44833.416847395834</c:v>
                </c:pt>
                <c:pt idx="8404">
                  <c:v>44833.416850879628</c:v>
                </c:pt>
                <c:pt idx="8405">
                  <c:v>44833.416854467592</c:v>
                </c:pt>
                <c:pt idx="8406">
                  <c:v>44833.416858055556</c:v>
                </c:pt>
                <c:pt idx="8407">
                  <c:v>44833.416861666665</c:v>
                </c:pt>
                <c:pt idx="8408">
                  <c:v>44833.416865254629</c:v>
                </c:pt>
                <c:pt idx="8409">
                  <c:v>44833.416868842593</c:v>
                </c:pt>
                <c:pt idx="8410">
                  <c:v>44833.416872430556</c:v>
                </c:pt>
                <c:pt idx="8411">
                  <c:v>44833.416876053241</c:v>
                </c:pt>
                <c:pt idx="8412">
                  <c:v>44833.416879652781</c:v>
                </c:pt>
                <c:pt idx="8413">
                  <c:v>44833.416883240738</c:v>
                </c:pt>
                <c:pt idx="8414">
                  <c:v>44833.416886863422</c:v>
                </c:pt>
                <c:pt idx="8415">
                  <c:v>44833.416890462962</c:v>
                </c:pt>
                <c:pt idx="8416">
                  <c:v>44833.416894004629</c:v>
                </c:pt>
                <c:pt idx="8417">
                  <c:v>44833.416897499999</c:v>
                </c:pt>
                <c:pt idx="8418">
                  <c:v>44833.416901087963</c:v>
                </c:pt>
                <c:pt idx="8419">
                  <c:v>44833.416904710648</c:v>
                </c:pt>
                <c:pt idx="8420">
                  <c:v>44833.416908310188</c:v>
                </c:pt>
                <c:pt idx="8421">
                  <c:v>44833.416911898152</c:v>
                </c:pt>
                <c:pt idx="8422">
                  <c:v>44833.416915520836</c:v>
                </c:pt>
                <c:pt idx="8423">
                  <c:v>44833.416919108793</c:v>
                </c:pt>
                <c:pt idx="8424">
                  <c:v>44833.416922708333</c:v>
                </c:pt>
                <c:pt idx="8425">
                  <c:v>44833.416926273145</c:v>
                </c:pt>
                <c:pt idx="8426">
                  <c:v>44833.416929895837</c:v>
                </c:pt>
                <c:pt idx="8427">
                  <c:v>44833.416933495369</c:v>
                </c:pt>
                <c:pt idx="8428">
                  <c:v>44833.416937083333</c:v>
                </c:pt>
                <c:pt idx="8429">
                  <c:v>44833.416940706018</c:v>
                </c:pt>
                <c:pt idx="8430">
                  <c:v>44833.416944293982</c:v>
                </c:pt>
                <c:pt idx="8431">
                  <c:v>44833.41694787037</c:v>
                </c:pt>
                <c:pt idx="8432">
                  <c:v>44833.416951446758</c:v>
                </c:pt>
                <c:pt idx="8433">
                  <c:v>44833.416954930559</c:v>
                </c:pt>
                <c:pt idx="8434">
                  <c:v>44833.416958553244</c:v>
                </c:pt>
                <c:pt idx="8435">
                  <c:v>44833.4169621412</c:v>
                </c:pt>
                <c:pt idx="8436">
                  <c:v>44833.416965625001</c:v>
                </c:pt>
                <c:pt idx="8437">
                  <c:v>44833.416969212965</c:v>
                </c:pt>
                <c:pt idx="8438">
                  <c:v>44833.41697283565</c:v>
                </c:pt>
                <c:pt idx="8439">
                  <c:v>44833.416976435183</c:v>
                </c:pt>
                <c:pt idx="8440">
                  <c:v>44833.416980023147</c:v>
                </c:pt>
                <c:pt idx="8441">
                  <c:v>44833.416983645831</c:v>
                </c:pt>
                <c:pt idx="8442">
                  <c:v>44833.416987233795</c:v>
                </c:pt>
                <c:pt idx="8443">
                  <c:v>44833.416990821759</c:v>
                </c:pt>
                <c:pt idx="8444">
                  <c:v>44833.416994305553</c:v>
                </c:pt>
                <c:pt idx="8445">
                  <c:v>44833.416997916669</c:v>
                </c:pt>
                <c:pt idx="8446">
                  <c:v>44833.417001400463</c:v>
                </c:pt>
                <c:pt idx="8447">
                  <c:v>44833.417004988427</c:v>
                </c:pt>
                <c:pt idx="8448">
                  <c:v>44833.417008576391</c:v>
                </c:pt>
                <c:pt idx="8449">
                  <c:v>44833.417012199076</c:v>
                </c:pt>
                <c:pt idx="8450">
                  <c:v>44833.41701568287</c:v>
                </c:pt>
                <c:pt idx="8451">
                  <c:v>44833.417019270833</c:v>
                </c:pt>
                <c:pt idx="8452">
                  <c:v>44833.417022858797</c:v>
                </c:pt>
                <c:pt idx="8453">
                  <c:v>44833.417026481482</c:v>
                </c:pt>
                <c:pt idx="8454">
                  <c:v>44833.417030069446</c:v>
                </c:pt>
                <c:pt idx="8455">
                  <c:v>44833.41703355324</c:v>
                </c:pt>
                <c:pt idx="8456">
                  <c:v>44833.417037129628</c:v>
                </c:pt>
                <c:pt idx="8457">
                  <c:v>44833.417040717592</c:v>
                </c:pt>
                <c:pt idx="8458">
                  <c:v>44833.4170443287</c:v>
                </c:pt>
                <c:pt idx="8459">
                  <c:v>44833.41704792824</c:v>
                </c:pt>
                <c:pt idx="8460">
                  <c:v>44833.417051516204</c:v>
                </c:pt>
                <c:pt idx="8461">
                  <c:v>44833.417055138889</c:v>
                </c:pt>
                <c:pt idx="8462">
                  <c:v>44833.417058726853</c:v>
                </c:pt>
                <c:pt idx="8463">
                  <c:v>44833.417062210647</c:v>
                </c:pt>
                <c:pt idx="8464">
                  <c:v>44833.417065798611</c:v>
                </c:pt>
                <c:pt idx="8465">
                  <c:v>44833.417069421295</c:v>
                </c:pt>
                <c:pt idx="8466">
                  <c:v>44833.417073009259</c:v>
                </c:pt>
                <c:pt idx="8467">
                  <c:v>44833.417076597223</c:v>
                </c:pt>
                <c:pt idx="8468">
                  <c:v>44833.417080081017</c:v>
                </c:pt>
                <c:pt idx="8469">
                  <c:v>44833.417083703702</c:v>
                </c:pt>
                <c:pt idx="8470">
                  <c:v>44833.417087291666</c:v>
                </c:pt>
                <c:pt idx="8471">
                  <c:v>44833.41709077546</c:v>
                </c:pt>
                <c:pt idx="8472">
                  <c:v>44833.417094351855</c:v>
                </c:pt>
                <c:pt idx="8473">
                  <c:v>44833.417097835649</c:v>
                </c:pt>
                <c:pt idx="8474">
                  <c:v>44833.417101458333</c:v>
                </c:pt>
                <c:pt idx="8475">
                  <c:v>44833.417105046297</c:v>
                </c:pt>
                <c:pt idx="8476">
                  <c:v>44833.417108634261</c:v>
                </c:pt>
                <c:pt idx="8477">
                  <c:v>44833.417112118055</c:v>
                </c:pt>
                <c:pt idx="8478">
                  <c:v>44833.41711574074</c:v>
                </c:pt>
                <c:pt idx="8479">
                  <c:v>44833.417119328704</c:v>
                </c:pt>
                <c:pt idx="8480">
                  <c:v>44833.417122916668</c:v>
                </c:pt>
                <c:pt idx="8481">
                  <c:v>44833.417126539352</c:v>
                </c:pt>
                <c:pt idx="8482">
                  <c:v>44833.417130138892</c:v>
                </c:pt>
                <c:pt idx="8483">
                  <c:v>44833.417133726849</c:v>
                </c:pt>
                <c:pt idx="8484">
                  <c:v>44833.417137349534</c:v>
                </c:pt>
                <c:pt idx="8485">
                  <c:v>44833.417140949074</c:v>
                </c:pt>
                <c:pt idx="8486">
                  <c:v>44833.417144525461</c:v>
                </c:pt>
                <c:pt idx="8487">
                  <c:v>44833.417148009263</c:v>
                </c:pt>
                <c:pt idx="8488">
                  <c:v>44833.417151631947</c:v>
                </c:pt>
                <c:pt idx="8489">
                  <c:v>44833.417155219904</c:v>
                </c:pt>
                <c:pt idx="8490">
                  <c:v>44833.417158807868</c:v>
                </c:pt>
                <c:pt idx="8491">
                  <c:v>44833.417162291669</c:v>
                </c:pt>
                <c:pt idx="8492">
                  <c:v>44833.417165902778</c:v>
                </c:pt>
                <c:pt idx="8493">
                  <c:v>44833.417169386572</c:v>
                </c:pt>
                <c:pt idx="8494">
                  <c:v>44833.417172974536</c:v>
                </c:pt>
                <c:pt idx="8495">
                  <c:v>44833.4171765625</c:v>
                </c:pt>
                <c:pt idx="8496">
                  <c:v>44833.417180046294</c:v>
                </c:pt>
                <c:pt idx="8497">
                  <c:v>44833.41718365741</c:v>
                </c:pt>
                <c:pt idx="8498">
                  <c:v>44833.417187256942</c:v>
                </c:pt>
                <c:pt idx="8499">
                  <c:v>44833.417190844906</c:v>
                </c:pt>
                <c:pt idx="8500">
                  <c:v>44833.417194467591</c:v>
                </c:pt>
                <c:pt idx="8501">
                  <c:v>44833.417198067131</c:v>
                </c:pt>
                <c:pt idx="8502">
                  <c:v>44833.417201655095</c:v>
                </c:pt>
                <c:pt idx="8503">
                  <c:v>44833.417205266203</c:v>
                </c:pt>
                <c:pt idx="8504">
                  <c:v>44833.417208749997</c:v>
                </c:pt>
                <c:pt idx="8505">
                  <c:v>44833.417212349537</c:v>
                </c:pt>
                <c:pt idx="8506">
                  <c:v>44833.417215937501</c:v>
                </c:pt>
                <c:pt idx="8507">
                  <c:v>44833.417219537034</c:v>
                </c:pt>
                <c:pt idx="8508">
                  <c:v>44833.417223124998</c:v>
                </c:pt>
                <c:pt idx="8509">
                  <c:v>44833.417226712962</c:v>
                </c:pt>
                <c:pt idx="8510">
                  <c:v>44833.417230196763</c:v>
                </c:pt>
                <c:pt idx="8511">
                  <c:v>44833.417233784719</c:v>
                </c:pt>
                <c:pt idx="8512">
                  <c:v>44833.417237268521</c:v>
                </c:pt>
                <c:pt idx="8513">
                  <c:v>44833.417240879629</c:v>
                </c:pt>
                <c:pt idx="8514">
                  <c:v>44833.417244479169</c:v>
                </c:pt>
                <c:pt idx="8515">
                  <c:v>44833.417248067133</c:v>
                </c:pt>
                <c:pt idx="8516">
                  <c:v>44833.417251689818</c:v>
                </c:pt>
                <c:pt idx="8517">
                  <c:v>44833.417255277775</c:v>
                </c:pt>
                <c:pt idx="8518">
                  <c:v>44833.41725885417</c:v>
                </c:pt>
                <c:pt idx="8519">
                  <c:v>44833.417262442126</c:v>
                </c:pt>
                <c:pt idx="8520">
                  <c:v>44833.417266064818</c:v>
                </c:pt>
                <c:pt idx="8521">
                  <c:v>44833.417269652775</c:v>
                </c:pt>
                <c:pt idx="8522">
                  <c:v>44833.417273252315</c:v>
                </c:pt>
                <c:pt idx="8523">
                  <c:v>44833.417276875</c:v>
                </c:pt>
                <c:pt idx="8524">
                  <c:v>44833.417280462963</c:v>
                </c:pt>
                <c:pt idx="8525">
                  <c:v>44833.417284050927</c:v>
                </c:pt>
                <c:pt idx="8526">
                  <c:v>44833.417287534721</c:v>
                </c:pt>
                <c:pt idx="8527">
                  <c:v>44833.41729114583</c:v>
                </c:pt>
                <c:pt idx="8528">
                  <c:v>44833.417294629631</c:v>
                </c:pt>
                <c:pt idx="8529">
                  <c:v>44833.417298217595</c:v>
                </c:pt>
                <c:pt idx="8530">
                  <c:v>44833.417301805559</c:v>
                </c:pt>
                <c:pt idx="8531">
                  <c:v>44833.417305428244</c:v>
                </c:pt>
                <c:pt idx="8532">
                  <c:v>44833.417308912038</c:v>
                </c:pt>
                <c:pt idx="8533">
                  <c:v>44833.417312500002</c:v>
                </c:pt>
                <c:pt idx="8534">
                  <c:v>44833.417316087965</c:v>
                </c:pt>
                <c:pt idx="8535">
                  <c:v>44833.41731971065</c:v>
                </c:pt>
                <c:pt idx="8536">
                  <c:v>44833.417323310183</c:v>
                </c:pt>
                <c:pt idx="8537">
                  <c:v>44833.417326898147</c:v>
                </c:pt>
                <c:pt idx="8538">
                  <c:v>44833.417330520831</c:v>
                </c:pt>
                <c:pt idx="8539">
                  <c:v>44833.417334108795</c:v>
                </c:pt>
                <c:pt idx="8540">
                  <c:v>44833.417337696759</c:v>
                </c:pt>
                <c:pt idx="8541">
                  <c:v>44833.417341180553</c:v>
                </c:pt>
                <c:pt idx="8542">
                  <c:v>44833.417344803238</c:v>
                </c:pt>
                <c:pt idx="8543">
                  <c:v>44833.417348391202</c:v>
                </c:pt>
                <c:pt idx="8544">
                  <c:v>44833.417351979166</c:v>
                </c:pt>
                <c:pt idx="8545">
                  <c:v>44833.417355555554</c:v>
                </c:pt>
                <c:pt idx="8546">
                  <c:v>44833.417359178238</c:v>
                </c:pt>
                <c:pt idx="8547">
                  <c:v>44833.417362766202</c:v>
                </c:pt>
                <c:pt idx="8548">
                  <c:v>44833.417366354166</c:v>
                </c:pt>
                <c:pt idx="8549">
                  <c:v>44833.41736983796</c:v>
                </c:pt>
                <c:pt idx="8550">
                  <c:v>44833.417373460645</c:v>
                </c:pt>
                <c:pt idx="8551">
                  <c:v>44833.417377048609</c:v>
                </c:pt>
                <c:pt idx="8552">
                  <c:v>44833.417380636572</c:v>
                </c:pt>
                <c:pt idx="8553">
                  <c:v>44833.417384259257</c:v>
                </c:pt>
                <c:pt idx="8554">
                  <c:v>44833.417387858797</c:v>
                </c:pt>
                <c:pt idx="8555">
                  <c:v>44833.417391446761</c:v>
                </c:pt>
                <c:pt idx="8556">
                  <c:v>44833.417395069446</c:v>
                </c:pt>
                <c:pt idx="8557">
                  <c:v>44833.417398668978</c:v>
                </c:pt>
                <c:pt idx="8558">
                  <c:v>44833.417402256942</c:v>
                </c:pt>
                <c:pt idx="8559">
                  <c:v>44833.417405879627</c:v>
                </c:pt>
                <c:pt idx="8560">
                  <c:v>44833.417409467591</c:v>
                </c:pt>
                <c:pt idx="8561">
                  <c:v>44833.417412951392</c:v>
                </c:pt>
                <c:pt idx="8562">
                  <c:v>44833.417416539349</c:v>
                </c:pt>
                <c:pt idx="8563">
                  <c:v>44833.417420162034</c:v>
                </c:pt>
                <c:pt idx="8564">
                  <c:v>44833.417423749997</c:v>
                </c:pt>
                <c:pt idx="8565">
                  <c:v>44833.417427337961</c:v>
                </c:pt>
                <c:pt idx="8566">
                  <c:v>44833.417430960646</c:v>
                </c:pt>
                <c:pt idx="8567">
                  <c:v>44833.417434560186</c:v>
                </c:pt>
                <c:pt idx="8568">
                  <c:v>44833.41743814815</c:v>
                </c:pt>
                <c:pt idx="8569">
                  <c:v>44833.417441770835</c:v>
                </c:pt>
                <c:pt idx="8570">
                  <c:v>44833.417445358798</c:v>
                </c:pt>
                <c:pt idx="8571">
                  <c:v>44833.417448946762</c:v>
                </c:pt>
                <c:pt idx="8572">
                  <c:v>44833.417452430556</c:v>
                </c:pt>
                <c:pt idx="8573">
                  <c:v>44833.417456041665</c:v>
                </c:pt>
                <c:pt idx="8574">
                  <c:v>44833.417459525466</c:v>
                </c:pt>
                <c:pt idx="8575">
                  <c:v>44833.417463113423</c:v>
                </c:pt>
                <c:pt idx="8576">
                  <c:v>44833.417466701387</c:v>
                </c:pt>
                <c:pt idx="8577">
                  <c:v>44833.417470185188</c:v>
                </c:pt>
                <c:pt idx="8578">
                  <c:v>44833.417473761576</c:v>
                </c:pt>
                <c:pt idx="8579">
                  <c:v>44833.417477372685</c:v>
                </c:pt>
                <c:pt idx="8580">
                  <c:v>44833.417480856479</c:v>
                </c:pt>
                <c:pt idx="8581">
                  <c:v>44833.417484444442</c:v>
                </c:pt>
                <c:pt idx="8582">
                  <c:v>44833.417488032406</c:v>
                </c:pt>
                <c:pt idx="8583">
                  <c:v>44833.417491655091</c:v>
                </c:pt>
                <c:pt idx="8584">
                  <c:v>44833.417495243055</c:v>
                </c:pt>
                <c:pt idx="8585">
                  <c:v>44833.417498726849</c:v>
                </c:pt>
                <c:pt idx="8586">
                  <c:v>44833.417502291668</c:v>
                </c:pt>
                <c:pt idx="8587">
                  <c:v>44833.417505879632</c:v>
                </c:pt>
                <c:pt idx="8588">
                  <c:v>44833.417509513885</c:v>
                </c:pt>
                <c:pt idx="8589">
                  <c:v>44833.417513101849</c:v>
                </c:pt>
                <c:pt idx="8590">
                  <c:v>44833.417516689813</c:v>
                </c:pt>
                <c:pt idx="8591">
                  <c:v>44833.417520312498</c:v>
                </c:pt>
                <c:pt idx="8592">
                  <c:v>44833.417523900462</c:v>
                </c:pt>
                <c:pt idx="8593">
                  <c:v>44833.417527384256</c:v>
                </c:pt>
                <c:pt idx="8594">
                  <c:v>44833.41753097222</c:v>
                </c:pt>
                <c:pt idx="8595">
                  <c:v>44833.417534594904</c:v>
                </c:pt>
                <c:pt idx="8596">
                  <c:v>44833.417538182868</c:v>
                </c:pt>
                <c:pt idx="8597">
                  <c:v>44833.417541770832</c:v>
                </c:pt>
                <c:pt idx="8598">
                  <c:v>44833.417545405093</c:v>
                </c:pt>
                <c:pt idx="8599">
                  <c:v>44833.417548993057</c:v>
                </c:pt>
                <c:pt idx="8600">
                  <c:v>44833.417552581021</c:v>
                </c:pt>
                <c:pt idx="8601">
                  <c:v>44833.417556203705</c:v>
                </c:pt>
                <c:pt idx="8602">
                  <c:v>44833.417559803238</c:v>
                </c:pt>
                <c:pt idx="8603">
                  <c:v>44833.417563391202</c:v>
                </c:pt>
                <c:pt idx="8604">
                  <c:v>44833.417567013887</c:v>
                </c:pt>
                <c:pt idx="8605">
                  <c:v>44833.417570590274</c:v>
                </c:pt>
                <c:pt idx="8606">
                  <c:v>44833.417574178238</c:v>
                </c:pt>
                <c:pt idx="8607">
                  <c:v>44833.417577766202</c:v>
                </c:pt>
                <c:pt idx="8608">
                  <c:v>44833.417581388887</c:v>
                </c:pt>
                <c:pt idx="8609">
                  <c:v>44833.417584988427</c:v>
                </c:pt>
                <c:pt idx="8610">
                  <c:v>44833.417588576391</c:v>
                </c:pt>
                <c:pt idx="8611">
                  <c:v>44833.417592199075</c:v>
                </c:pt>
                <c:pt idx="8612">
                  <c:v>44833.417595787039</c:v>
                </c:pt>
                <c:pt idx="8613">
                  <c:v>44833.417599375003</c:v>
                </c:pt>
                <c:pt idx="8614">
                  <c:v>44833.417603009257</c:v>
                </c:pt>
                <c:pt idx="8615">
                  <c:v>44833.417606597221</c:v>
                </c:pt>
                <c:pt idx="8616">
                  <c:v>44833.417610185184</c:v>
                </c:pt>
                <c:pt idx="8617">
                  <c:v>44833.417613807869</c:v>
                </c:pt>
                <c:pt idx="8618">
                  <c:v>44833.417617395833</c:v>
                </c:pt>
                <c:pt idx="8619">
                  <c:v>44833.417620879627</c:v>
                </c:pt>
                <c:pt idx="8620">
                  <c:v>44833.417624467591</c:v>
                </c:pt>
                <c:pt idx="8621">
                  <c:v>44833.417628090276</c:v>
                </c:pt>
                <c:pt idx="8622">
                  <c:v>44833.41763167824</c:v>
                </c:pt>
                <c:pt idx="8623">
                  <c:v>44833.417635162034</c:v>
                </c:pt>
                <c:pt idx="8624">
                  <c:v>44833.417638749997</c:v>
                </c:pt>
                <c:pt idx="8625">
                  <c:v>44833.417642372682</c:v>
                </c:pt>
                <c:pt idx="8626">
                  <c:v>44833.417645960646</c:v>
                </c:pt>
                <c:pt idx="8627">
                  <c:v>44833.417649444447</c:v>
                </c:pt>
                <c:pt idx="8628">
                  <c:v>44833.417653032404</c:v>
                </c:pt>
                <c:pt idx="8629">
                  <c:v>44833.417656655096</c:v>
                </c:pt>
                <c:pt idx="8630">
                  <c:v>44833.417660243053</c:v>
                </c:pt>
                <c:pt idx="8631">
                  <c:v>44833.417663831016</c:v>
                </c:pt>
                <c:pt idx="8632">
                  <c:v>44833.417667453701</c:v>
                </c:pt>
                <c:pt idx="8633">
                  <c:v>44833.417670937502</c:v>
                </c:pt>
                <c:pt idx="8634">
                  <c:v>44833.417674525466</c:v>
                </c:pt>
                <c:pt idx="8635">
                  <c:v>44833.417678113423</c:v>
                </c:pt>
                <c:pt idx="8636">
                  <c:v>44833.417681597224</c:v>
                </c:pt>
                <c:pt idx="8637">
                  <c:v>44833.417685208333</c:v>
                </c:pt>
                <c:pt idx="8638">
                  <c:v>44833.417688807873</c:v>
                </c:pt>
                <c:pt idx="8639">
                  <c:v>44833.417692395837</c:v>
                </c:pt>
                <c:pt idx="8640">
                  <c:v>44833.417696018521</c:v>
                </c:pt>
                <c:pt idx="8641">
                  <c:v>44833.417699618054</c:v>
                </c:pt>
                <c:pt idx="8642">
                  <c:v>44833.417703171297</c:v>
                </c:pt>
                <c:pt idx="8643">
                  <c:v>44833.417706655091</c:v>
                </c:pt>
                <c:pt idx="8644">
                  <c:v>44833.417710243055</c:v>
                </c:pt>
                <c:pt idx="8645">
                  <c:v>44833.41771386574</c:v>
                </c:pt>
                <c:pt idx="8646">
                  <c:v>44833.41771746528</c:v>
                </c:pt>
                <c:pt idx="8647">
                  <c:v>44833.417721053243</c:v>
                </c:pt>
                <c:pt idx="8648">
                  <c:v>44833.417724675928</c:v>
                </c:pt>
                <c:pt idx="8649">
                  <c:v>44833.417728275461</c:v>
                </c:pt>
                <c:pt idx="8650">
                  <c:v>44833.417731863425</c:v>
                </c:pt>
                <c:pt idx="8651">
                  <c:v>44833.417735486109</c:v>
                </c:pt>
                <c:pt idx="8652">
                  <c:v>44833.417739074073</c:v>
                </c:pt>
                <c:pt idx="8653">
                  <c:v>44833.417742673613</c:v>
                </c:pt>
                <c:pt idx="8654">
                  <c:v>44833.417746284722</c:v>
                </c:pt>
                <c:pt idx="8655">
                  <c:v>44833.417749768516</c:v>
                </c:pt>
                <c:pt idx="8656">
                  <c:v>44833.41775335648</c:v>
                </c:pt>
                <c:pt idx="8657">
                  <c:v>44833.417756944444</c:v>
                </c:pt>
                <c:pt idx="8658">
                  <c:v>44833.417760567128</c:v>
                </c:pt>
                <c:pt idx="8659">
                  <c:v>44833.417764050922</c:v>
                </c:pt>
                <c:pt idx="8660">
                  <c:v>44833.417767638886</c:v>
                </c:pt>
                <c:pt idx="8661">
                  <c:v>44833.41777122685</c:v>
                </c:pt>
                <c:pt idx="8662">
                  <c:v>44833.417774849535</c:v>
                </c:pt>
                <c:pt idx="8663">
                  <c:v>44833.417778449075</c:v>
                </c:pt>
                <c:pt idx="8664">
                  <c:v>44833.417782037039</c:v>
                </c:pt>
                <c:pt idx="8665">
                  <c:v>44833.417785659723</c:v>
                </c:pt>
                <c:pt idx="8666">
                  <c:v>44833.417789247687</c:v>
                </c:pt>
                <c:pt idx="8667">
                  <c:v>44833.417792835651</c:v>
                </c:pt>
                <c:pt idx="8668">
                  <c:v>44833.417796469905</c:v>
                </c:pt>
                <c:pt idx="8669">
                  <c:v>44833.417800057869</c:v>
                </c:pt>
                <c:pt idx="8670">
                  <c:v>44833.417803645832</c:v>
                </c:pt>
                <c:pt idx="8671">
                  <c:v>44833.417807268517</c:v>
                </c:pt>
                <c:pt idx="8672">
                  <c:v>44833.417810856481</c:v>
                </c:pt>
                <c:pt idx="8673">
                  <c:v>44833.417814432869</c:v>
                </c:pt>
                <c:pt idx="8674">
                  <c:v>44833.417818020833</c:v>
                </c:pt>
                <c:pt idx="8675">
                  <c:v>44833.417821643518</c:v>
                </c:pt>
                <c:pt idx="8676">
                  <c:v>44833.417825127312</c:v>
                </c:pt>
                <c:pt idx="8677">
                  <c:v>44833.417828715275</c:v>
                </c:pt>
                <c:pt idx="8678">
                  <c:v>44833.417832291663</c:v>
                </c:pt>
                <c:pt idx="8679">
                  <c:v>44833.417835914355</c:v>
                </c:pt>
                <c:pt idx="8680">
                  <c:v>44833.417839490743</c:v>
                </c:pt>
                <c:pt idx="8681">
                  <c:v>44833.417843090276</c:v>
                </c:pt>
                <c:pt idx="8682">
                  <c:v>44833.41784667824</c:v>
                </c:pt>
                <c:pt idx="8683">
                  <c:v>44833.417850300924</c:v>
                </c:pt>
                <c:pt idx="8684">
                  <c:v>44833.417853900464</c:v>
                </c:pt>
                <c:pt idx="8685">
                  <c:v>44833.417857488428</c:v>
                </c:pt>
                <c:pt idx="8686">
                  <c:v>44833.417861111113</c:v>
                </c:pt>
                <c:pt idx="8687">
                  <c:v>44833.417864710646</c:v>
                </c:pt>
                <c:pt idx="8688">
                  <c:v>44833.417868298609</c:v>
                </c:pt>
                <c:pt idx="8689">
                  <c:v>44833.417871921294</c:v>
                </c:pt>
                <c:pt idx="8690">
                  <c:v>44833.417875509258</c:v>
                </c:pt>
                <c:pt idx="8691">
                  <c:v>44833.417878993052</c:v>
                </c:pt>
                <c:pt idx="8692">
                  <c:v>44833.417882557871</c:v>
                </c:pt>
                <c:pt idx="8693">
                  <c:v>44833.417886145835</c:v>
                </c:pt>
                <c:pt idx="8694">
                  <c:v>44833.41788976852</c:v>
                </c:pt>
                <c:pt idx="8695">
                  <c:v>44833.417893368052</c:v>
                </c:pt>
                <c:pt idx="8696">
                  <c:v>44833.417896956016</c:v>
                </c:pt>
                <c:pt idx="8697">
                  <c:v>44833.417900578701</c:v>
                </c:pt>
                <c:pt idx="8698">
                  <c:v>44833.417904166665</c:v>
                </c:pt>
                <c:pt idx="8699">
                  <c:v>44833.417907743053</c:v>
                </c:pt>
                <c:pt idx="8700">
                  <c:v>44833.417911226854</c:v>
                </c:pt>
                <c:pt idx="8701">
                  <c:v>44833.417914710648</c:v>
                </c:pt>
                <c:pt idx="8702">
                  <c:v>44833.417918333333</c:v>
                </c:pt>
                <c:pt idx="8703">
                  <c:v>44833.417921921297</c:v>
                </c:pt>
                <c:pt idx="8704">
                  <c:v>44833.41792550926</c:v>
                </c:pt>
                <c:pt idx="8705">
                  <c:v>44833.417929131945</c:v>
                </c:pt>
                <c:pt idx="8706">
                  <c:v>44833.417932615739</c:v>
                </c:pt>
                <c:pt idx="8707">
                  <c:v>44833.417936203703</c:v>
                </c:pt>
                <c:pt idx="8708">
                  <c:v>44833.417939791667</c:v>
                </c:pt>
                <c:pt idx="8709">
                  <c:v>44833.417943414352</c:v>
                </c:pt>
                <c:pt idx="8710">
                  <c:v>44833.417947013892</c:v>
                </c:pt>
                <c:pt idx="8711">
                  <c:v>44833.417950578703</c:v>
                </c:pt>
                <c:pt idx="8712">
                  <c:v>44833.417954166667</c:v>
                </c:pt>
                <c:pt idx="8713">
                  <c:v>44833.417957743055</c:v>
                </c:pt>
                <c:pt idx="8714">
                  <c:v>44833.417961331019</c:v>
                </c:pt>
                <c:pt idx="8715">
                  <c:v>44833.417964907407</c:v>
                </c:pt>
                <c:pt idx="8716">
                  <c:v>44833.417968402777</c:v>
                </c:pt>
                <c:pt idx="8717">
                  <c:v>44833.417972002317</c:v>
                </c:pt>
                <c:pt idx="8718">
                  <c:v>44833.417975590281</c:v>
                </c:pt>
                <c:pt idx="8719">
                  <c:v>44833.417979166668</c:v>
                </c:pt>
                <c:pt idx="8720">
                  <c:v>44833.417982789353</c:v>
                </c:pt>
                <c:pt idx="8721">
                  <c:v>44833.417986377317</c:v>
                </c:pt>
                <c:pt idx="8722">
                  <c:v>44833.417989965281</c:v>
                </c:pt>
                <c:pt idx="8723">
                  <c:v>44833.417993587966</c:v>
                </c:pt>
                <c:pt idx="8724">
                  <c:v>44833.417997187498</c:v>
                </c:pt>
                <c:pt idx="8725">
                  <c:v>44833.418000775462</c:v>
                </c:pt>
                <c:pt idx="8726">
                  <c:v>44833.418004398147</c:v>
                </c:pt>
                <c:pt idx="8727">
                  <c:v>44833.418007986111</c:v>
                </c:pt>
                <c:pt idx="8728">
                  <c:v>44833.418011585651</c:v>
                </c:pt>
                <c:pt idx="8729">
                  <c:v>44833.418015208335</c:v>
                </c:pt>
                <c:pt idx="8730">
                  <c:v>44833.418018796299</c:v>
                </c:pt>
                <c:pt idx="8731">
                  <c:v>44833.418022384256</c:v>
                </c:pt>
                <c:pt idx="8732">
                  <c:v>44833.418025960651</c:v>
                </c:pt>
                <c:pt idx="8733">
                  <c:v>44833.418029583336</c:v>
                </c:pt>
                <c:pt idx="8734">
                  <c:v>44833.4180331713</c:v>
                </c:pt>
                <c:pt idx="8735">
                  <c:v>44833.418036759256</c:v>
                </c:pt>
                <c:pt idx="8736">
                  <c:v>44833.418040243057</c:v>
                </c:pt>
                <c:pt idx="8737">
                  <c:v>44833.418043865742</c:v>
                </c:pt>
                <c:pt idx="8738">
                  <c:v>44833.418047453706</c:v>
                </c:pt>
                <c:pt idx="8739">
                  <c:v>44833.41805104167</c:v>
                </c:pt>
                <c:pt idx="8740">
                  <c:v>44833.418054652779</c:v>
                </c:pt>
                <c:pt idx="8741">
                  <c:v>44833.418058240743</c:v>
                </c:pt>
                <c:pt idx="8742">
                  <c:v>44833.418061828706</c:v>
                </c:pt>
                <c:pt idx="8743">
                  <c:v>44833.41806541667</c:v>
                </c:pt>
                <c:pt idx="8744">
                  <c:v>44833.418069050924</c:v>
                </c:pt>
                <c:pt idx="8745">
                  <c:v>44833.418072638888</c:v>
                </c:pt>
                <c:pt idx="8746">
                  <c:v>44833.418076226852</c:v>
                </c:pt>
                <c:pt idx="8747">
                  <c:v>44833.418079849536</c:v>
                </c:pt>
                <c:pt idx="8748">
                  <c:v>44833.418083449076</c:v>
                </c:pt>
                <c:pt idx="8749">
                  <c:v>44833.41808703704</c:v>
                </c:pt>
                <c:pt idx="8750">
                  <c:v>44833.418090659725</c:v>
                </c:pt>
                <c:pt idx="8751">
                  <c:v>44833.418094247689</c:v>
                </c:pt>
                <c:pt idx="8752">
                  <c:v>44833.418097731483</c:v>
                </c:pt>
                <c:pt idx="8753">
                  <c:v>44833.418101319447</c:v>
                </c:pt>
                <c:pt idx="8754">
                  <c:v>44833.418104942131</c:v>
                </c:pt>
                <c:pt idx="8755">
                  <c:v>44833.418108530095</c:v>
                </c:pt>
                <c:pt idx="8756">
                  <c:v>44833.418112118059</c:v>
                </c:pt>
                <c:pt idx="8757">
                  <c:v>44833.418115740744</c:v>
                </c:pt>
                <c:pt idx="8758">
                  <c:v>44833.418119340276</c:v>
                </c:pt>
                <c:pt idx="8759">
                  <c:v>44833.41812292824</c:v>
                </c:pt>
                <c:pt idx="8760">
                  <c:v>44833.418126550925</c:v>
                </c:pt>
                <c:pt idx="8761">
                  <c:v>44833.418130150465</c:v>
                </c:pt>
                <c:pt idx="8762">
                  <c:v>44833.418133703701</c:v>
                </c:pt>
                <c:pt idx="8763">
                  <c:v>44833.418137187502</c:v>
                </c:pt>
                <c:pt idx="8764">
                  <c:v>44833.418140775466</c:v>
                </c:pt>
                <c:pt idx="8765">
                  <c:v>44833.418144398151</c:v>
                </c:pt>
                <c:pt idx="8766">
                  <c:v>44833.418147997683</c:v>
                </c:pt>
                <c:pt idx="8767">
                  <c:v>44833.418151585647</c:v>
                </c:pt>
                <c:pt idx="8768">
                  <c:v>44833.418155208332</c:v>
                </c:pt>
                <c:pt idx="8769">
                  <c:v>44833.418158796296</c:v>
                </c:pt>
                <c:pt idx="8770">
                  <c:v>44833.41816228009</c:v>
                </c:pt>
                <c:pt idx="8771">
                  <c:v>44833.418165868054</c:v>
                </c:pt>
                <c:pt idx="8772">
                  <c:v>44833.418169490738</c:v>
                </c:pt>
                <c:pt idx="8773">
                  <c:v>44833.418173078702</c:v>
                </c:pt>
                <c:pt idx="8774">
                  <c:v>44833.418176678242</c:v>
                </c:pt>
                <c:pt idx="8775">
                  <c:v>44833.418180300927</c:v>
                </c:pt>
                <c:pt idx="8776">
                  <c:v>44833.418183888891</c:v>
                </c:pt>
                <c:pt idx="8777">
                  <c:v>44833.418187476855</c:v>
                </c:pt>
                <c:pt idx="8778">
                  <c:v>44833.418191099539</c:v>
                </c:pt>
                <c:pt idx="8779">
                  <c:v>44833.418194699072</c:v>
                </c:pt>
                <c:pt idx="8780">
                  <c:v>44833.418198287036</c:v>
                </c:pt>
                <c:pt idx="8781">
                  <c:v>44833.418201909721</c:v>
                </c:pt>
                <c:pt idx="8782">
                  <c:v>44833.418205497685</c:v>
                </c:pt>
                <c:pt idx="8783">
                  <c:v>44833.418208981479</c:v>
                </c:pt>
                <c:pt idx="8784">
                  <c:v>44833.418212569442</c:v>
                </c:pt>
                <c:pt idx="8785">
                  <c:v>44833.418216134261</c:v>
                </c:pt>
                <c:pt idx="8786">
                  <c:v>44833.418219756946</c:v>
                </c:pt>
                <c:pt idx="8787">
                  <c:v>44833.418223356479</c:v>
                </c:pt>
                <c:pt idx="8788">
                  <c:v>44833.418226944443</c:v>
                </c:pt>
                <c:pt idx="8789">
                  <c:v>44833.418230567127</c:v>
                </c:pt>
                <c:pt idx="8790">
                  <c:v>44833.418234155091</c:v>
                </c:pt>
                <c:pt idx="8791">
                  <c:v>44833.418237638885</c:v>
                </c:pt>
                <c:pt idx="8792">
                  <c:v>44833.418241226849</c:v>
                </c:pt>
                <c:pt idx="8793">
                  <c:v>44833.418244849534</c:v>
                </c:pt>
                <c:pt idx="8794">
                  <c:v>44833.418248437498</c:v>
                </c:pt>
                <c:pt idx="8795">
                  <c:v>44833.418252025462</c:v>
                </c:pt>
                <c:pt idx="8796">
                  <c:v>44833.418255509256</c:v>
                </c:pt>
                <c:pt idx="8797">
                  <c:v>44833.418259131948</c:v>
                </c:pt>
                <c:pt idx="8798">
                  <c:v>44833.418262719904</c:v>
                </c:pt>
                <c:pt idx="8799">
                  <c:v>44833.418266307868</c:v>
                </c:pt>
                <c:pt idx="8800">
                  <c:v>44833.418269930553</c:v>
                </c:pt>
                <c:pt idx="8801">
                  <c:v>44833.418273530093</c:v>
                </c:pt>
                <c:pt idx="8802">
                  <c:v>44833.418277118057</c:v>
                </c:pt>
                <c:pt idx="8803">
                  <c:v>44833.418280740741</c:v>
                </c:pt>
                <c:pt idx="8804">
                  <c:v>44833.418284340281</c:v>
                </c:pt>
                <c:pt idx="8805">
                  <c:v>44833.418287928238</c:v>
                </c:pt>
                <c:pt idx="8806">
                  <c:v>44833.418291550923</c:v>
                </c:pt>
                <c:pt idx="8807">
                  <c:v>44833.418295138887</c:v>
                </c:pt>
                <c:pt idx="8808">
                  <c:v>44833.41829872685</c:v>
                </c:pt>
                <c:pt idx="8809">
                  <c:v>44833.418302210652</c:v>
                </c:pt>
                <c:pt idx="8810">
                  <c:v>44833.418305833336</c:v>
                </c:pt>
                <c:pt idx="8811">
                  <c:v>44833.418309421293</c:v>
                </c:pt>
                <c:pt idx="8812">
                  <c:v>44833.418313009257</c:v>
                </c:pt>
                <c:pt idx="8813">
                  <c:v>44833.418316631942</c:v>
                </c:pt>
                <c:pt idx="8814">
                  <c:v>44833.418320115743</c:v>
                </c:pt>
                <c:pt idx="8815">
                  <c:v>44833.418323703707</c:v>
                </c:pt>
                <c:pt idx="8816">
                  <c:v>44833.418327291663</c:v>
                </c:pt>
                <c:pt idx="8817">
                  <c:v>44833.418330914355</c:v>
                </c:pt>
                <c:pt idx="8818">
                  <c:v>44833.418334513888</c:v>
                </c:pt>
                <c:pt idx="8819">
                  <c:v>44833.418338101852</c:v>
                </c:pt>
                <c:pt idx="8820">
                  <c:v>44833.418341724537</c:v>
                </c:pt>
                <c:pt idx="8821">
                  <c:v>44833.418345312501</c:v>
                </c:pt>
                <c:pt idx="8822">
                  <c:v>44833.418348796295</c:v>
                </c:pt>
                <c:pt idx="8823">
                  <c:v>44833.418352372682</c:v>
                </c:pt>
                <c:pt idx="8824">
                  <c:v>44833.418355856484</c:v>
                </c:pt>
                <c:pt idx="8825">
                  <c:v>44833.418359432872</c:v>
                </c:pt>
                <c:pt idx="8826">
                  <c:v>44833.41836304398</c:v>
                </c:pt>
                <c:pt idx="8827">
                  <c:v>44833.41836664352</c:v>
                </c:pt>
                <c:pt idx="8828">
                  <c:v>44833.418370231484</c:v>
                </c:pt>
                <c:pt idx="8829">
                  <c:v>44833.418373854169</c:v>
                </c:pt>
                <c:pt idx="8830">
                  <c:v>44833.418377442133</c:v>
                </c:pt>
                <c:pt idx="8831">
                  <c:v>44833.418381030089</c:v>
                </c:pt>
                <c:pt idx="8832">
                  <c:v>44833.41838451389</c:v>
                </c:pt>
                <c:pt idx="8833">
                  <c:v>44833.418388136575</c:v>
                </c:pt>
                <c:pt idx="8834">
                  <c:v>44833.418391724539</c:v>
                </c:pt>
                <c:pt idx="8835">
                  <c:v>44833.418395312503</c:v>
                </c:pt>
                <c:pt idx="8836">
                  <c:v>44833.418398796297</c:v>
                </c:pt>
                <c:pt idx="8837">
                  <c:v>44833.418402418982</c:v>
                </c:pt>
                <c:pt idx="8838">
                  <c:v>44833.418406006946</c:v>
                </c:pt>
                <c:pt idx="8839">
                  <c:v>44833.418409594909</c:v>
                </c:pt>
                <c:pt idx="8840">
                  <c:v>44833.418413217594</c:v>
                </c:pt>
                <c:pt idx="8841">
                  <c:v>44833.418416817127</c:v>
                </c:pt>
                <c:pt idx="8842">
                  <c:v>44833.418420405091</c:v>
                </c:pt>
                <c:pt idx="8843">
                  <c:v>44833.418424027775</c:v>
                </c:pt>
                <c:pt idx="8844">
                  <c:v>44833.418427615739</c:v>
                </c:pt>
                <c:pt idx="8845">
                  <c:v>44833.418431099541</c:v>
                </c:pt>
                <c:pt idx="8846">
                  <c:v>44833.418434687497</c:v>
                </c:pt>
                <c:pt idx="8847">
                  <c:v>44833.418438310182</c:v>
                </c:pt>
                <c:pt idx="8848">
                  <c:v>44833.418441898146</c:v>
                </c:pt>
                <c:pt idx="8849">
                  <c:v>44833.418445497686</c:v>
                </c:pt>
                <c:pt idx="8850">
                  <c:v>44833.418449108794</c:v>
                </c:pt>
                <c:pt idx="8851">
                  <c:v>44833.418452592596</c:v>
                </c:pt>
                <c:pt idx="8852">
                  <c:v>44833.418456180552</c:v>
                </c:pt>
                <c:pt idx="8853">
                  <c:v>44833.418459768516</c:v>
                </c:pt>
                <c:pt idx="8854">
                  <c:v>44833.418463252317</c:v>
                </c:pt>
                <c:pt idx="8855">
                  <c:v>44833.418466863426</c:v>
                </c:pt>
                <c:pt idx="8856">
                  <c:v>44833.41847034722</c:v>
                </c:pt>
                <c:pt idx="8857">
                  <c:v>44833.418473935184</c:v>
                </c:pt>
                <c:pt idx="8858">
                  <c:v>44833.418477523148</c:v>
                </c:pt>
                <c:pt idx="8859">
                  <c:v>44833.418481145833</c:v>
                </c:pt>
                <c:pt idx="8860">
                  <c:v>44833.418484745373</c:v>
                </c:pt>
                <c:pt idx="8861">
                  <c:v>44833.418488333336</c:v>
                </c:pt>
                <c:pt idx="8862">
                  <c:v>44833.418491956021</c:v>
                </c:pt>
                <c:pt idx="8863">
                  <c:v>44833.418495555554</c:v>
                </c:pt>
                <c:pt idx="8864">
                  <c:v>44833.418499143518</c:v>
                </c:pt>
                <c:pt idx="8865">
                  <c:v>44833.418502766202</c:v>
                </c:pt>
                <c:pt idx="8866">
                  <c:v>44833.418506354166</c:v>
                </c:pt>
                <c:pt idx="8867">
                  <c:v>44833.41850994213</c:v>
                </c:pt>
                <c:pt idx="8868">
                  <c:v>44833.418513564815</c:v>
                </c:pt>
                <c:pt idx="8869">
                  <c:v>44833.418517048609</c:v>
                </c:pt>
                <c:pt idx="8870">
                  <c:v>44833.418520636573</c:v>
                </c:pt>
                <c:pt idx="8871">
                  <c:v>44833.418524224537</c:v>
                </c:pt>
                <c:pt idx="8872">
                  <c:v>44833.418527847221</c:v>
                </c:pt>
                <c:pt idx="8873">
                  <c:v>44833.418531435185</c:v>
                </c:pt>
                <c:pt idx="8874">
                  <c:v>44833.418534918979</c:v>
                </c:pt>
                <c:pt idx="8875">
                  <c:v>44833.418538506943</c:v>
                </c:pt>
                <c:pt idx="8876">
                  <c:v>44833.418542129628</c:v>
                </c:pt>
                <c:pt idx="8877">
                  <c:v>44833.418545717592</c:v>
                </c:pt>
                <c:pt idx="8878">
                  <c:v>44833.418549201386</c:v>
                </c:pt>
                <c:pt idx="8879">
                  <c:v>44833.41855278935</c:v>
                </c:pt>
                <c:pt idx="8880">
                  <c:v>44833.418556412034</c:v>
                </c:pt>
                <c:pt idx="8881">
                  <c:v>44833.418559999998</c:v>
                </c:pt>
                <c:pt idx="8882">
                  <c:v>44833.418563599538</c:v>
                </c:pt>
                <c:pt idx="8883">
                  <c:v>44833.418567222223</c:v>
                </c:pt>
                <c:pt idx="8884">
                  <c:v>44833.418570810187</c:v>
                </c:pt>
                <c:pt idx="8885">
                  <c:v>44833.418574398151</c:v>
                </c:pt>
                <c:pt idx="8886">
                  <c:v>44833.418578020835</c:v>
                </c:pt>
                <c:pt idx="8887">
                  <c:v>44833.418581620368</c:v>
                </c:pt>
                <c:pt idx="8888">
                  <c:v>44833.418585208332</c:v>
                </c:pt>
                <c:pt idx="8889">
                  <c:v>44833.418588831017</c:v>
                </c:pt>
                <c:pt idx="8890">
                  <c:v>44833.418592418981</c:v>
                </c:pt>
                <c:pt idx="8891">
                  <c:v>44833.41859601852</c:v>
                </c:pt>
                <c:pt idx="8892">
                  <c:v>44833.418599641205</c:v>
                </c:pt>
                <c:pt idx="8893">
                  <c:v>44833.418603229169</c:v>
                </c:pt>
                <c:pt idx="8894">
                  <c:v>44833.418606817133</c:v>
                </c:pt>
                <c:pt idx="8895">
                  <c:v>44833.418610439818</c:v>
                </c:pt>
                <c:pt idx="8896">
                  <c:v>44833.41861403935</c:v>
                </c:pt>
                <c:pt idx="8897">
                  <c:v>44833.418617627314</c:v>
                </c:pt>
                <c:pt idx="8898">
                  <c:v>44833.418621249999</c:v>
                </c:pt>
                <c:pt idx="8899">
                  <c:v>44833.418624837963</c:v>
                </c:pt>
                <c:pt idx="8900">
                  <c:v>44833.418628425927</c:v>
                </c:pt>
                <c:pt idx="8901">
                  <c:v>44833.418632048611</c:v>
                </c:pt>
                <c:pt idx="8902">
                  <c:v>44833.418635648151</c:v>
                </c:pt>
                <c:pt idx="8903">
                  <c:v>44833.418639236108</c:v>
                </c:pt>
                <c:pt idx="8904">
                  <c:v>44833.418642719909</c:v>
                </c:pt>
                <c:pt idx="8905">
                  <c:v>44833.418646342594</c:v>
                </c:pt>
                <c:pt idx="8906">
                  <c:v>44833.418649930558</c:v>
                </c:pt>
                <c:pt idx="8907">
                  <c:v>44833.418653518522</c:v>
                </c:pt>
                <c:pt idx="8908">
                  <c:v>44833.418657141206</c:v>
                </c:pt>
                <c:pt idx="8909">
                  <c:v>44833.418660740739</c:v>
                </c:pt>
                <c:pt idx="8910">
                  <c:v>44833.418664328703</c:v>
                </c:pt>
                <c:pt idx="8911">
                  <c:v>44833.418667951388</c:v>
                </c:pt>
                <c:pt idx="8912">
                  <c:v>44833.418671539352</c:v>
                </c:pt>
                <c:pt idx="8913">
                  <c:v>44833.418675138892</c:v>
                </c:pt>
                <c:pt idx="8914">
                  <c:v>44833.418678761576</c:v>
                </c:pt>
                <c:pt idx="8915">
                  <c:v>44833.41868234954</c:v>
                </c:pt>
                <c:pt idx="8916">
                  <c:v>44833.418685937497</c:v>
                </c:pt>
                <c:pt idx="8917">
                  <c:v>44833.418689560189</c:v>
                </c:pt>
                <c:pt idx="8918">
                  <c:v>44833.418693159721</c:v>
                </c:pt>
                <c:pt idx="8919">
                  <c:v>44833.418696747685</c:v>
                </c:pt>
                <c:pt idx="8920">
                  <c:v>44833.41870037037</c:v>
                </c:pt>
                <c:pt idx="8921">
                  <c:v>44833.418703958334</c:v>
                </c:pt>
                <c:pt idx="8922">
                  <c:v>44833.418707442128</c:v>
                </c:pt>
                <c:pt idx="8923">
                  <c:v>44833.418711030092</c:v>
                </c:pt>
                <c:pt idx="8924">
                  <c:v>44833.418714652777</c:v>
                </c:pt>
                <c:pt idx="8925">
                  <c:v>44833.418718252316</c:v>
                </c:pt>
                <c:pt idx="8926">
                  <c:v>44833.41872184028</c:v>
                </c:pt>
                <c:pt idx="8927">
                  <c:v>44833.418725451389</c:v>
                </c:pt>
                <c:pt idx="8928">
                  <c:v>44833.418728935183</c:v>
                </c:pt>
                <c:pt idx="8929">
                  <c:v>44833.418732500002</c:v>
                </c:pt>
                <c:pt idx="8930">
                  <c:v>44833.418736099535</c:v>
                </c:pt>
                <c:pt idx="8931">
                  <c:v>44833.418739687499</c:v>
                </c:pt>
                <c:pt idx="8932">
                  <c:v>44833.418743310183</c:v>
                </c:pt>
                <c:pt idx="8933">
                  <c:v>44833.418746898147</c:v>
                </c:pt>
                <c:pt idx="8934">
                  <c:v>44833.418750486111</c:v>
                </c:pt>
                <c:pt idx="8935">
                  <c:v>44833.418753969905</c:v>
                </c:pt>
                <c:pt idx="8936">
                  <c:v>44833.418757581021</c:v>
                </c:pt>
                <c:pt idx="8937">
                  <c:v>44833.418761064815</c:v>
                </c:pt>
                <c:pt idx="8938">
                  <c:v>44833.418764652779</c:v>
                </c:pt>
                <c:pt idx="8939">
                  <c:v>44833.418768136573</c:v>
                </c:pt>
                <c:pt idx="8940">
                  <c:v>44833.418771724537</c:v>
                </c:pt>
                <c:pt idx="8941">
                  <c:v>44833.418775347222</c:v>
                </c:pt>
                <c:pt idx="8942">
                  <c:v>44833.418778935185</c:v>
                </c:pt>
                <c:pt idx="8943">
                  <c:v>44833.418782523149</c:v>
                </c:pt>
                <c:pt idx="8944">
                  <c:v>44833.418786145834</c:v>
                </c:pt>
                <c:pt idx="8945">
                  <c:v>44833.418789745374</c:v>
                </c:pt>
                <c:pt idx="8946">
                  <c:v>44833.418793333331</c:v>
                </c:pt>
                <c:pt idx="8947">
                  <c:v>44833.418796944447</c:v>
                </c:pt>
                <c:pt idx="8948">
                  <c:v>44833.418800520834</c:v>
                </c:pt>
                <c:pt idx="8949">
                  <c:v>44833.418804108798</c:v>
                </c:pt>
                <c:pt idx="8950">
                  <c:v>44833.418807685186</c:v>
                </c:pt>
                <c:pt idx="8951">
                  <c:v>44833.418811284719</c:v>
                </c:pt>
                <c:pt idx="8952">
                  <c:v>44833.418814907411</c:v>
                </c:pt>
                <c:pt idx="8953">
                  <c:v>44833.418818495367</c:v>
                </c:pt>
                <c:pt idx="8954">
                  <c:v>44833.418822083331</c:v>
                </c:pt>
                <c:pt idx="8955">
                  <c:v>44833.418825706016</c:v>
                </c:pt>
                <c:pt idx="8956">
                  <c:v>44833.41882929398</c:v>
                </c:pt>
                <c:pt idx="8957">
                  <c:v>44833.418832777781</c:v>
                </c:pt>
                <c:pt idx="8958">
                  <c:v>44833.418836365738</c:v>
                </c:pt>
                <c:pt idx="8959">
                  <c:v>44833.418839849539</c:v>
                </c:pt>
                <c:pt idx="8960">
                  <c:v>44833.418843460648</c:v>
                </c:pt>
                <c:pt idx="8961">
                  <c:v>44833.418846944442</c:v>
                </c:pt>
                <c:pt idx="8962">
                  <c:v>44833.418850532405</c:v>
                </c:pt>
                <c:pt idx="8963">
                  <c:v>44833.418854120369</c:v>
                </c:pt>
                <c:pt idx="8964">
                  <c:v>44833.418857743054</c:v>
                </c:pt>
                <c:pt idx="8965">
                  <c:v>44833.418861342594</c:v>
                </c:pt>
                <c:pt idx="8966">
                  <c:v>44833.418864930558</c:v>
                </c:pt>
                <c:pt idx="8967">
                  <c:v>44833.418868553243</c:v>
                </c:pt>
                <c:pt idx="8968">
                  <c:v>44833.418872141207</c:v>
                </c:pt>
                <c:pt idx="8969">
                  <c:v>44833.418875740739</c:v>
                </c:pt>
                <c:pt idx="8970">
                  <c:v>44833.418879363424</c:v>
                </c:pt>
                <c:pt idx="8971">
                  <c:v>44833.418882951388</c:v>
                </c:pt>
                <c:pt idx="8972">
                  <c:v>44833.418886539352</c:v>
                </c:pt>
                <c:pt idx="8973">
                  <c:v>44833.418890162036</c:v>
                </c:pt>
                <c:pt idx="8974">
                  <c:v>44833.41889364583</c:v>
                </c:pt>
                <c:pt idx="8975">
                  <c:v>44833.418897233794</c:v>
                </c:pt>
                <c:pt idx="8976">
                  <c:v>44833.418900821758</c:v>
                </c:pt>
                <c:pt idx="8977">
                  <c:v>44833.418904444443</c:v>
                </c:pt>
                <c:pt idx="8978">
                  <c:v>44833.418908043983</c:v>
                </c:pt>
                <c:pt idx="8979">
                  <c:v>44833.418911631947</c:v>
                </c:pt>
                <c:pt idx="8980">
                  <c:v>44833.418915254631</c:v>
                </c:pt>
                <c:pt idx="8981">
                  <c:v>44833.418918854164</c:v>
                </c:pt>
                <c:pt idx="8982">
                  <c:v>44833.418922430559</c:v>
                </c:pt>
                <c:pt idx="8983">
                  <c:v>44833.418926053244</c:v>
                </c:pt>
                <c:pt idx="8984">
                  <c:v>44833.418929537038</c:v>
                </c:pt>
                <c:pt idx="8985">
                  <c:v>44833.418933125002</c:v>
                </c:pt>
                <c:pt idx="8986">
                  <c:v>44833.418936712966</c:v>
                </c:pt>
                <c:pt idx="8987">
                  <c:v>44833.41894019676</c:v>
                </c:pt>
                <c:pt idx="8988">
                  <c:v>44833.418943807868</c:v>
                </c:pt>
                <c:pt idx="8989">
                  <c:v>44833.41894729167</c:v>
                </c:pt>
                <c:pt idx="8990">
                  <c:v>44833.418950879626</c:v>
                </c:pt>
                <c:pt idx="8991">
                  <c:v>44833.41895446759</c:v>
                </c:pt>
                <c:pt idx="8992">
                  <c:v>44833.418958090275</c:v>
                </c:pt>
                <c:pt idx="8993">
                  <c:v>44833.418961689815</c:v>
                </c:pt>
                <c:pt idx="8994">
                  <c:v>44833.418965277779</c:v>
                </c:pt>
                <c:pt idx="8995">
                  <c:v>44833.418968900463</c:v>
                </c:pt>
                <c:pt idx="8996">
                  <c:v>44833.418972488427</c:v>
                </c:pt>
                <c:pt idx="8997">
                  <c:v>44833.418975972221</c:v>
                </c:pt>
                <c:pt idx="8998">
                  <c:v>44833.418979560185</c:v>
                </c:pt>
                <c:pt idx="8999">
                  <c:v>44833.41898318287</c:v>
                </c:pt>
                <c:pt idx="9000">
                  <c:v>44833.418986770834</c:v>
                </c:pt>
                <c:pt idx="9001">
                  <c:v>44833.418990358798</c:v>
                </c:pt>
                <c:pt idx="9002">
                  <c:v>44833.418993842592</c:v>
                </c:pt>
                <c:pt idx="9003">
                  <c:v>44833.418997465276</c:v>
                </c:pt>
                <c:pt idx="9004">
                  <c:v>44833.41900105324</c:v>
                </c:pt>
                <c:pt idx="9005">
                  <c:v>44833.419004641204</c:v>
                </c:pt>
                <c:pt idx="9006">
                  <c:v>44833.419008263889</c:v>
                </c:pt>
                <c:pt idx="9007">
                  <c:v>44833.419011747683</c:v>
                </c:pt>
                <c:pt idx="9008">
                  <c:v>44833.419015324071</c:v>
                </c:pt>
                <c:pt idx="9009">
                  <c:v>44833.419018900466</c:v>
                </c:pt>
                <c:pt idx="9010">
                  <c:v>44833.419022488422</c:v>
                </c:pt>
                <c:pt idx="9011">
                  <c:v>44833.419026122683</c:v>
                </c:pt>
                <c:pt idx="9012">
                  <c:v>44833.419029710647</c:v>
                </c:pt>
                <c:pt idx="9013">
                  <c:v>44833.419033287035</c:v>
                </c:pt>
                <c:pt idx="9014">
                  <c:v>44833.419036886575</c:v>
                </c:pt>
                <c:pt idx="9015">
                  <c:v>44833.419040370369</c:v>
                </c:pt>
                <c:pt idx="9016">
                  <c:v>44833.419043969909</c:v>
                </c:pt>
                <c:pt idx="9017">
                  <c:v>44833.419047557873</c:v>
                </c:pt>
                <c:pt idx="9018">
                  <c:v>44833.419051145836</c:v>
                </c:pt>
                <c:pt idx="9019">
                  <c:v>44833.41905462963</c:v>
                </c:pt>
                <c:pt idx="9020">
                  <c:v>44833.419058252315</c:v>
                </c:pt>
                <c:pt idx="9021">
                  <c:v>44833.419061840279</c:v>
                </c:pt>
                <c:pt idx="9022">
                  <c:v>44833.419065428243</c:v>
                </c:pt>
                <c:pt idx="9023">
                  <c:v>44833.419069050928</c:v>
                </c:pt>
                <c:pt idx="9024">
                  <c:v>44833.419072534722</c:v>
                </c:pt>
                <c:pt idx="9025">
                  <c:v>44833.419076111109</c:v>
                </c:pt>
                <c:pt idx="9026">
                  <c:v>44833.419079687497</c:v>
                </c:pt>
                <c:pt idx="9027">
                  <c:v>44833.419083252316</c:v>
                </c:pt>
                <c:pt idx="9028">
                  <c:v>44833.41908684028</c:v>
                </c:pt>
                <c:pt idx="9029">
                  <c:v>44833.419090439813</c:v>
                </c:pt>
                <c:pt idx="9030">
                  <c:v>44833.419094039353</c:v>
                </c:pt>
                <c:pt idx="9031">
                  <c:v>44833.419097523147</c:v>
                </c:pt>
                <c:pt idx="9032">
                  <c:v>44833.419101111111</c:v>
                </c:pt>
                <c:pt idx="9033">
                  <c:v>44833.419104699075</c:v>
                </c:pt>
                <c:pt idx="9034">
                  <c:v>44833.419108182869</c:v>
                </c:pt>
                <c:pt idx="9035">
                  <c:v>44833.419111805553</c:v>
                </c:pt>
                <c:pt idx="9036">
                  <c:v>44833.419115393517</c:v>
                </c:pt>
                <c:pt idx="9037">
                  <c:v>44833.419118981481</c:v>
                </c:pt>
                <c:pt idx="9038">
                  <c:v>44833.419122604166</c:v>
                </c:pt>
                <c:pt idx="9039">
                  <c:v>44833.41912619213</c:v>
                </c:pt>
                <c:pt idx="9040">
                  <c:v>44833.419129675924</c:v>
                </c:pt>
                <c:pt idx="9041">
                  <c:v>44833.419133263887</c:v>
                </c:pt>
                <c:pt idx="9042">
                  <c:v>44833.419136886572</c:v>
                </c:pt>
                <c:pt idx="9043">
                  <c:v>44833.419140486112</c:v>
                </c:pt>
                <c:pt idx="9044">
                  <c:v>44833.419144074076</c:v>
                </c:pt>
                <c:pt idx="9045">
                  <c:v>44833.419147696761</c:v>
                </c:pt>
                <c:pt idx="9046">
                  <c:v>44833.419151284725</c:v>
                </c:pt>
                <c:pt idx="9047">
                  <c:v>44833.419154872689</c:v>
                </c:pt>
                <c:pt idx="9048">
                  <c:v>44833.419158495373</c:v>
                </c:pt>
                <c:pt idx="9049">
                  <c:v>44833.419161979167</c:v>
                </c:pt>
                <c:pt idx="9050">
                  <c:v>44833.419165567131</c:v>
                </c:pt>
                <c:pt idx="9051">
                  <c:v>44833.419169155095</c:v>
                </c:pt>
                <c:pt idx="9052">
                  <c:v>44833.41917277778</c:v>
                </c:pt>
                <c:pt idx="9053">
                  <c:v>44833.419176377312</c:v>
                </c:pt>
                <c:pt idx="9054">
                  <c:v>44833.419179965276</c:v>
                </c:pt>
                <c:pt idx="9055">
                  <c:v>44833.419183587961</c:v>
                </c:pt>
                <c:pt idx="9056">
                  <c:v>44833.419187175925</c:v>
                </c:pt>
                <c:pt idx="9057">
                  <c:v>44833.419190775465</c:v>
                </c:pt>
                <c:pt idx="9058">
                  <c:v>44833.41919439815</c:v>
                </c:pt>
                <c:pt idx="9059">
                  <c:v>44833.419197986113</c:v>
                </c:pt>
                <c:pt idx="9060">
                  <c:v>44833.419201574077</c:v>
                </c:pt>
                <c:pt idx="9061">
                  <c:v>44833.419205196762</c:v>
                </c:pt>
                <c:pt idx="9062">
                  <c:v>44833.419208796295</c:v>
                </c:pt>
                <c:pt idx="9063">
                  <c:v>44833.419212384259</c:v>
                </c:pt>
                <c:pt idx="9064">
                  <c:v>44833.419216006943</c:v>
                </c:pt>
                <c:pt idx="9065">
                  <c:v>44833.419219606483</c:v>
                </c:pt>
                <c:pt idx="9066">
                  <c:v>44833.419223194447</c:v>
                </c:pt>
                <c:pt idx="9067">
                  <c:v>44833.419226817132</c:v>
                </c:pt>
                <c:pt idx="9068">
                  <c:v>44833.419230405096</c:v>
                </c:pt>
                <c:pt idx="9069">
                  <c:v>44833.419233993052</c:v>
                </c:pt>
                <c:pt idx="9070">
                  <c:v>44833.419237476854</c:v>
                </c:pt>
                <c:pt idx="9071">
                  <c:v>44833.419241099538</c:v>
                </c:pt>
                <c:pt idx="9072">
                  <c:v>44833.419244687502</c:v>
                </c:pt>
                <c:pt idx="9073">
                  <c:v>44833.419248275466</c:v>
                </c:pt>
                <c:pt idx="9074">
                  <c:v>44833.419251886575</c:v>
                </c:pt>
                <c:pt idx="9075">
                  <c:v>44833.419255370369</c:v>
                </c:pt>
                <c:pt idx="9076">
                  <c:v>44833.41925885417</c:v>
                </c:pt>
                <c:pt idx="9077">
                  <c:v>44833.419262442127</c:v>
                </c:pt>
                <c:pt idx="9078">
                  <c:v>44833.419266030091</c:v>
                </c:pt>
                <c:pt idx="9079">
                  <c:v>44833.419269652775</c:v>
                </c:pt>
                <c:pt idx="9080">
                  <c:v>44833.419273252315</c:v>
                </c:pt>
                <c:pt idx="9081">
                  <c:v>44833.419276840279</c:v>
                </c:pt>
                <c:pt idx="9082">
                  <c:v>44833.419280462964</c:v>
                </c:pt>
                <c:pt idx="9083">
                  <c:v>44833.419284039352</c:v>
                </c:pt>
                <c:pt idx="9084">
                  <c:v>44833.419287627315</c:v>
                </c:pt>
                <c:pt idx="9085">
                  <c:v>44833.419291215279</c:v>
                </c:pt>
                <c:pt idx="9086">
                  <c:v>44833.419294837964</c:v>
                </c:pt>
                <c:pt idx="9087">
                  <c:v>44833.419298425928</c:v>
                </c:pt>
                <c:pt idx="9088">
                  <c:v>44833.419301909722</c:v>
                </c:pt>
                <c:pt idx="9089">
                  <c:v>44833.419305497686</c:v>
                </c:pt>
                <c:pt idx="9090">
                  <c:v>44833.419309120371</c:v>
                </c:pt>
                <c:pt idx="9091">
                  <c:v>44833.419312708334</c:v>
                </c:pt>
                <c:pt idx="9092">
                  <c:v>44833.419316296298</c:v>
                </c:pt>
                <c:pt idx="9093">
                  <c:v>44833.419319780092</c:v>
                </c:pt>
                <c:pt idx="9094">
                  <c:v>44833.419323402777</c:v>
                </c:pt>
                <c:pt idx="9095">
                  <c:v>44833.419326990741</c:v>
                </c:pt>
                <c:pt idx="9096">
                  <c:v>44833.419330578705</c:v>
                </c:pt>
                <c:pt idx="9097">
                  <c:v>44833.419334062499</c:v>
                </c:pt>
                <c:pt idx="9098">
                  <c:v>44833.419337685184</c:v>
                </c:pt>
                <c:pt idx="9099">
                  <c:v>44833.419341273147</c:v>
                </c:pt>
                <c:pt idx="9100">
                  <c:v>44833.419344861111</c:v>
                </c:pt>
                <c:pt idx="9101">
                  <c:v>44833.419348483796</c:v>
                </c:pt>
                <c:pt idx="9102">
                  <c:v>44833.419352083336</c:v>
                </c:pt>
                <c:pt idx="9103">
                  <c:v>44833.4193556713</c:v>
                </c:pt>
                <c:pt idx="9104">
                  <c:v>44833.419359293985</c:v>
                </c:pt>
                <c:pt idx="9105">
                  <c:v>44833.419362881941</c:v>
                </c:pt>
                <c:pt idx="9106">
                  <c:v>44833.419366365742</c:v>
                </c:pt>
                <c:pt idx="9107">
                  <c:v>44833.419369953706</c:v>
                </c:pt>
                <c:pt idx="9108">
                  <c:v>44833.419373576391</c:v>
                </c:pt>
                <c:pt idx="9109">
                  <c:v>44833.419377164355</c:v>
                </c:pt>
                <c:pt idx="9110">
                  <c:v>44833.419380752312</c:v>
                </c:pt>
                <c:pt idx="9111">
                  <c:v>44833.419384236113</c:v>
                </c:pt>
                <c:pt idx="9112">
                  <c:v>44833.419387858798</c:v>
                </c:pt>
                <c:pt idx="9113">
                  <c:v>44833.419391446761</c:v>
                </c:pt>
                <c:pt idx="9114">
                  <c:v>44833.419395034725</c:v>
                </c:pt>
                <c:pt idx="9115">
                  <c:v>44833.41939865741</c:v>
                </c:pt>
                <c:pt idx="9116">
                  <c:v>44833.419402141204</c:v>
                </c:pt>
                <c:pt idx="9117">
                  <c:v>44833.419405729168</c:v>
                </c:pt>
                <c:pt idx="9118">
                  <c:v>44833.419409317132</c:v>
                </c:pt>
                <c:pt idx="9119">
                  <c:v>44833.41941292824</c:v>
                </c:pt>
                <c:pt idx="9120">
                  <c:v>44833.419416516204</c:v>
                </c:pt>
                <c:pt idx="9121">
                  <c:v>44833.419420104168</c:v>
                </c:pt>
                <c:pt idx="9122">
                  <c:v>44833.419423692132</c:v>
                </c:pt>
                <c:pt idx="9123">
                  <c:v>44833.419427314817</c:v>
                </c:pt>
                <c:pt idx="9124">
                  <c:v>44833.419430798611</c:v>
                </c:pt>
                <c:pt idx="9125">
                  <c:v>44833.419434386575</c:v>
                </c:pt>
                <c:pt idx="9126">
                  <c:v>44833.419437974539</c:v>
                </c:pt>
                <c:pt idx="9127">
                  <c:v>44833.419441597223</c:v>
                </c:pt>
                <c:pt idx="9128">
                  <c:v>44833.419445196756</c:v>
                </c:pt>
                <c:pt idx="9129">
                  <c:v>44833.41944878472</c:v>
                </c:pt>
                <c:pt idx="9130">
                  <c:v>44833.419452407405</c:v>
                </c:pt>
                <c:pt idx="9131">
                  <c:v>44833.419455995368</c:v>
                </c:pt>
                <c:pt idx="9132">
                  <c:v>44833.41945947917</c:v>
                </c:pt>
                <c:pt idx="9133">
                  <c:v>44833.419463067126</c:v>
                </c:pt>
                <c:pt idx="9134">
                  <c:v>44833.419466678242</c:v>
                </c:pt>
                <c:pt idx="9135">
                  <c:v>44833.419470277775</c:v>
                </c:pt>
                <c:pt idx="9136">
                  <c:v>44833.419473865739</c:v>
                </c:pt>
                <c:pt idx="9137">
                  <c:v>44833.419477488424</c:v>
                </c:pt>
                <c:pt idx="9138">
                  <c:v>44833.419480972225</c:v>
                </c:pt>
                <c:pt idx="9139">
                  <c:v>44833.419484560189</c:v>
                </c:pt>
                <c:pt idx="9140">
                  <c:v>44833.419488148145</c:v>
                </c:pt>
                <c:pt idx="9141">
                  <c:v>44833.41949177083</c:v>
                </c:pt>
                <c:pt idx="9142">
                  <c:v>44833.41949537037</c:v>
                </c:pt>
                <c:pt idx="9143">
                  <c:v>44833.419498958334</c:v>
                </c:pt>
                <c:pt idx="9144">
                  <c:v>44833.419502581019</c:v>
                </c:pt>
                <c:pt idx="9145">
                  <c:v>44833.41950614583</c:v>
                </c:pt>
                <c:pt idx="9146">
                  <c:v>44833.41950974537</c:v>
                </c:pt>
                <c:pt idx="9147">
                  <c:v>44833.419513333334</c:v>
                </c:pt>
                <c:pt idx="9148">
                  <c:v>44833.419516956019</c:v>
                </c:pt>
                <c:pt idx="9149">
                  <c:v>44833.419520555559</c:v>
                </c:pt>
                <c:pt idx="9150">
                  <c:v>44833.419524143515</c:v>
                </c:pt>
                <c:pt idx="9151">
                  <c:v>44833.4195277662</c:v>
                </c:pt>
                <c:pt idx="9152">
                  <c:v>44833.419531354164</c:v>
                </c:pt>
                <c:pt idx="9153">
                  <c:v>44833.419534942128</c:v>
                </c:pt>
                <c:pt idx="9154">
                  <c:v>44833.419538576389</c:v>
                </c:pt>
                <c:pt idx="9155">
                  <c:v>44833.419542164353</c:v>
                </c:pt>
                <c:pt idx="9156">
                  <c:v>44833.419545752316</c:v>
                </c:pt>
                <c:pt idx="9157">
                  <c:v>44833.419549375001</c:v>
                </c:pt>
                <c:pt idx="9158">
                  <c:v>44833.419552974534</c:v>
                </c:pt>
                <c:pt idx="9159">
                  <c:v>44833.419556562498</c:v>
                </c:pt>
                <c:pt idx="9160">
                  <c:v>44833.419560185182</c:v>
                </c:pt>
                <c:pt idx="9161">
                  <c:v>44833.419563773146</c:v>
                </c:pt>
                <c:pt idx="9162">
                  <c:v>44833.419567372686</c:v>
                </c:pt>
                <c:pt idx="9163">
                  <c:v>44833.419570983795</c:v>
                </c:pt>
                <c:pt idx="9164">
                  <c:v>44833.419574583335</c:v>
                </c:pt>
                <c:pt idx="9165">
                  <c:v>44833.419578171299</c:v>
                </c:pt>
                <c:pt idx="9166">
                  <c:v>44833.419581793984</c:v>
                </c:pt>
                <c:pt idx="9167">
                  <c:v>44833.419585393516</c:v>
                </c:pt>
                <c:pt idx="9168">
                  <c:v>44833.41958898148</c:v>
                </c:pt>
                <c:pt idx="9169">
                  <c:v>44833.419592604165</c:v>
                </c:pt>
                <c:pt idx="9170">
                  <c:v>44833.419596192129</c:v>
                </c:pt>
                <c:pt idx="9171">
                  <c:v>44833.419599791669</c:v>
                </c:pt>
                <c:pt idx="9172">
                  <c:v>44833.419603414353</c:v>
                </c:pt>
                <c:pt idx="9173">
                  <c:v>44833.419607002317</c:v>
                </c:pt>
                <c:pt idx="9174">
                  <c:v>44833.419610590281</c:v>
                </c:pt>
                <c:pt idx="9175">
                  <c:v>44833.419614212966</c:v>
                </c:pt>
                <c:pt idx="9176">
                  <c:v>44833.41961769676</c:v>
                </c:pt>
                <c:pt idx="9177">
                  <c:v>44833.419621284724</c:v>
                </c:pt>
                <c:pt idx="9178">
                  <c:v>44833.419624872688</c:v>
                </c:pt>
                <c:pt idx="9179">
                  <c:v>44833.419628495372</c:v>
                </c:pt>
                <c:pt idx="9180">
                  <c:v>44833.419632083336</c:v>
                </c:pt>
                <c:pt idx="9181">
                  <c:v>44833.41963556713</c:v>
                </c:pt>
                <c:pt idx="9182">
                  <c:v>44833.419639155094</c:v>
                </c:pt>
                <c:pt idx="9183">
                  <c:v>44833.419642777779</c:v>
                </c:pt>
                <c:pt idx="9184">
                  <c:v>44833.419646365743</c:v>
                </c:pt>
                <c:pt idx="9185">
                  <c:v>44833.419649965275</c:v>
                </c:pt>
                <c:pt idx="9186">
                  <c:v>44833.41965358796</c:v>
                </c:pt>
                <c:pt idx="9187">
                  <c:v>44833.419657175924</c:v>
                </c:pt>
                <c:pt idx="9188">
                  <c:v>44833.419660752312</c:v>
                </c:pt>
                <c:pt idx="9189">
                  <c:v>44833.419664340276</c:v>
                </c:pt>
                <c:pt idx="9190">
                  <c:v>44833.419667824077</c:v>
                </c:pt>
                <c:pt idx="9191">
                  <c:v>44833.419671435186</c:v>
                </c:pt>
                <c:pt idx="9192">
                  <c:v>44833.419675023149</c:v>
                </c:pt>
                <c:pt idx="9193">
                  <c:v>44833.419678611113</c:v>
                </c:pt>
                <c:pt idx="9194">
                  <c:v>44833.419682094907</c:v>
                </c:pt>
                <c:pt idx="9195">
                  <c:v>44833.419685717592</c:v>
                </c:pt>
                <c:pt idx="9196">
                  <c:v>44833.419689305556</c:v>
                </c:pt>
                <c:pt idx="9197">
                  <c:v>44833.41969278935</c:v>
                </c:pt>
                <c:pt idx="9198">
                  <c:v>44833.419696377314</c:v>
                </c:pt>
                <c:pt idx="9199">
                  <c:v>44833.419699999999</c:v>
                </c:pt>
                <c:pt idx="9200">
                  <c:v>44833.419703587962</c:v>
                </c:pt>
                <c:pt idx="9201">
                  <c:v>44833.419707175926</c:v>
                </c:pt>
                <c:pt idx="9202">
                  <c:v>44833.419710798611</c:v>
                </c:pt>
                <c:pt idx="9203">
                  <c:v>44833.419714398151</c:v>
                </c:pt>
                <c:pt idx="9204">
                  <c:v>44833.419717986108</c:v>
                </c:pt>
                <c:pt idx="9205">
                  <c:v>44833.4197216088</c:v>
                </c:pt>
                <c:pt idx="9206">
                  <c:v>44833.419725196756</c:v>
                </c:pt>
                <c:pt idx="9207">
                  <c:v>44833.419728680557</c:v>
                </c:pt>
                <c:pt idx="9208">
                  <c:v>44833.419732256945</c:v>
                </c:pt>
                <c:pt idx="9209">
                  <c:v>44833.419735740739</c:v>
                </c:pt>
                <c:pt idx="9210">
                  <c:v>44833.419739363424</c:v>
                </c:pt>
                <c:pt idx="9211">
                  <c:v>44833.419742951388</c:v>
                </c:pt>
                <c:pt idx="9212">
                  <c:v>44833.419746550928</c:v>
                </c:pt>
                <c:pt idx="9213">
                  <c:v>44833.419750173613</c:v>
                </c:pt>
                <c:pt idx="9214">
                  <c:v>44833.419753761576</c:v>
                </c:pt>
                <c:pt idx="9215">
                  <c:v>44833.41975734954</c:v>
                </c:pt>
                <c:pt idx="9216">
                  <c:v>44833.419760972225</c:v>
                </c:pt>
                <c:pt idx="9217">
                  <c:v>44833.419764571758</c:v>
                </c:pt>
                <c:pt idx="9218">
                  <c:v>44833.419768159722</c:v>
                </c:pt>
                <c:pt idx="9219">
                  <c:v>44833.419771782406</c:v>
                </c:pt>
                <c:pt idx="9220">
                  <c:v>44833.41977537037</c:v>
                </c:pt>
                <c:pt idx="9221">
                  <c:v>44833.419778854164</c:v>
                </c:pt>
                <c:pt idx="9222">
                  <c:v>44833.419782442128</c:v>
                </c:pt>
                <c:pt idx="9223">
                  <c:v>44833.419786064813</c:v>
                </c:pt>
                <c:pt idx="9224">
                  <c:v>44833.419789652777</c:v>
                </c:pt>
                <c:pt idx="9225">
                  <c:v>44833.419793252317</c:v>
                </c:pt>
                <c:pt idx="9226">
                  <c:v>44833.419796875001</c:v>
                </c:pt>
                <c:pt idx="9227">
                  <c:v>44833.419800462965</c:v>
                </c:pt>
                <c:pt idx="9228">
                  <c:v>44833.419804050929</c:v>
                </c:pt>
                <c:pt idx="9229">
                  <c:v>44833.419807673614</c:v>
                </c:pt>
                <c:pt idx="9230">
                  <c:v>44833.419811157408</c:v>
                </c:pt>
                <c:pt idx="9231">
                  <c:v>44833.419814745372</c:v>
                </c:pt>
                <c:pt idx="9232">
                  <c:v>44833.419818333336</c:v>
                </c:pt>
                <c:pt idx="9233">
                  <c:v>44833.41982195602</c:v>
                </c:pt>
                <c:pt idx="9234">
                  <c:v>44833.419825555553</c:v>
                </c:pt>
                <c:pt idx="9235">
                  <c:v>44833.419829143517</c:v>
                </c:pt>
                <c:pt idx="9236">
                  <c:v>44833.419832766202</c:v>
                </c:pt>
                <c:pt idx="9237">
                  <c:v>44833.419836354165</c:v>
                </c:pt>
                <c:pt idx="9238">
                  <c:v>44833.419839942129</c:v>
                </c:pt>
                <c:pt idx="9239">
                  <c:v>44833.419843425923</c:v>
                </c:pt>
                <c:pt idx="9240">
                  <c:v>44833.419847048608</c:v>
                </c:pt>
                <c:pt idx="9241">
                  <c:v>44833.419850636572</c:v>
                </c:pt>
                <c:pt idx="9242">
                  <c:v>44833.419854224536</c:v>
                </c:pt>
                <c:pt idx="9243">
                  <c:v>44833.41985770833</c:v>
                </c:pt>
                <c:pt idx="9244">
                  <c:v>44833.419861319446</c:v>
                </c:pt>
                <c:pt idx="9245">
                  <c:v>44833.419864918978</c:v>
                </c:pt>
                <c:pt idx="9246">
                  <c:v>44833.419868506942</c:v>
                </c:pt>
                <c:pt idx="9247">
                  <c:v>44833.419872129627</c:v>
                </c:pt>
                <c:pt idx="9248">
                  <c:v>44833.419875717591</c:v>
                </c:pt>
                <c:pt idx="9249">
                  <c:v>44833.419879201392</c:v>
                </c:pt>
                <c:pt idx="9250">
                  <c:v>44833.419882789349</c:v>
                </c:pt>
                <c:pt idx="9251">
                  <c:v>44833.419886377313</c:v>
                </c:pt>
                <c:pt idx="9252">
                  <c:v>44833.419889976853</c:v>
                </c:pt>
                <c:pt idx="9253">
                  <c:v>44833.419893576392</c:v>
                </c:pt>
                <c:pt idx="9254">
                  <c:v>44833.419897164349</c:v>
                </c:pt>
                <c:pt idx="9255">
                  <c:v>44833.419900787034</c:v>
                </c:pt>
                <c:pt idx="9256">
                  <c:v>44833.419904386574</c:v>
                </c:pt>
                <c:pt idx="9257">
                  <c:v>44833.419907974538</c:v>
                </c:pt>
                <c:pt idx="9258">
                  <c:v>44833.419911597222</c:v>
                </c:pt>
                <c:pt idx="9259">
                  <c:v>44833.419915185186</c:v>
                </c:pt>
                <c:pt idx="9260">
                  <c:v>44833.41991866898</c:v>
                </c:pt>
                <c:pt idx="9261">
                  <c:v>44833.419922256944</c:v>
                </c:pt>
                <c:pt idx="9262">
                  <c:v>44833.419925879629</c:v>
                </c:pt>
                <c:pt idx="9263">
                  <c:v>44833.419929467593</c:v>
                </c:pt>
                <c:pt idx="9264">
                  <c:v>44833.419933055557</c:v>
                </c:pt>
                <c:pt idx="9265">
                  <c:v>44833.419936678241</c:v>
                </c:pt>
                <c:pt idx="9266">
                  <c:v>44833.419940162035</c:v>
                </c:pt>
                <c:pt idx="9267">
                  <c:v>44833.419943749999</c:v>
                </c:pt>
                <c:pt idx="9268">
                  <c:v>44833.419947337963</c:v>
                </c:pt>
                <c:pt idx="9269">
                  <c:v>44833.419950960648</c:v>
                </c:pt>
                <c:pt idx="9270">
                  <c:v>44833.419954548612</c:v>
                </c:pt>
                <c:pt idx="9271">
                  <c:v>44833.419958032406</c:v>
                </c:pt>
                <c:pt idx="9272">
                  <c:v>44833.41996162037</c:v>
                </c:pt>
                <c:pt idx="9273">
                  <c:v>44833.419965243054</c:v>
                </c:pt>
                <c:pt idx="9274">
                  <c:v>44833.419968831018</c:v>
                </c:pt>
                <c:pt idx="9275">
                  <c:v>44833.419972418982</c:v>
                </c:pt>
                <c:pt idx="9276">
                  <c:v>44833.419975902776</c:v>
                </c:pt>
                <c:pt idx="9277">
                  <c:v>44833.419979525461</c:v>
                </c:pt>
                <c:pt idx="9278">
                  <c:v>44833.419983101849</c:v>
                </c:pt>
                <c:pt idx="9279">
                  <c:v>44833.419986689813</c:v>
                </c:pt>
                <c:pt idx="9280">
                  <c:v>44833.419990277776</c:v>
                </c:pt>
                <c:pt idx="9281">
                  <c:v>44833.419993900461</c:v>
                </c:pt>
                <c:pt idx="9282">
                  <c:v>44833.419997488425</c:v>
                </c:pt>
                <c:pt idx="9283">
                  <c:v>44833.420000972219</c:v>
                </c:pt>
                <c:pt idx="9284">
                  <c:v>44833.420004560183</c:v>
                </c:pt>
                <c:pt idx="9285">
                  <c:v>44833.420008182868</c:v>
                </c:pt>
                <c:pt idx="9286">
                  <c:v>44833.420011759263</c:v>
                </c:pt>
                <c:pt idx="9287">
                  <c:v>44833.420015347219</c:v>
                </c:pt>
                <c:pt idx="9288">
                  <c:v>44833.420018935183</c:v>
                </c:pt>
                <c:pt idx="9289">
                  <c:v>44833.420022557868</c:v>
                </c:pt>
                <c:pt idx="9290">
                  <c:v>44833.420026145832</c:v>
                </c:pt>
                <c:pt idx="9291">
                  <c:v>44833.420029745372</c:v>
                </c:pt>
                <c:pt idx="9292">
                  <c:v>44833.420033368056</c:v>
                </c:pt>
                <c:pt idx="9293">
                  <c:v>44833.42003695602</c:v>
                </c:pt>
                <c:pt idx="9294">
                  <c:v>44833.420040543984</c:v>
                </c:pt>
                <c:pt idx="9295">
                  <c:v>44833.420044166669</c:v>
                </c:pt>
                <c:pt idx="9296">
                  <c:v>44833.420047766202</c:v>
                </c:pt>
                <c:pt idx="9297">
                  <c:v>44833.420051354165</c:v>
                </c:pt>
                <c:pt idx="9298">
                  <c:v>44833.42005497685</c:v>
                </c:pt>
                <c:pt idx="9299">
                  <c:v>44833.42005857639</c:v>
                </c:pt>
                <c:pt idx="9300">
                  <c:v>44833.420062164354</c:v>
                </c:pt>
                <c:pt idx="9301">
                  <c:v>44833.420065787039</c:v>
                </c:pt>
                <c:pt idx="9302">
                  <c:v>44833.420069375003</c:v>
                </c:pt>
                <c:pt idx="9303">
                  <c:v>44833.420072974535</c:v>
                </c:pt>
                <c:pt idx="9304">
                  <c:v>44833.42007659722</c:v>
                </c:pt>
                <c:pt idx="9305">
                  <c:v>44833.420080185184</c:v>
                </c:pt>
                <c:pt idx="9306">
                  <c:v>44833.420083738427</c:v>
                </c:pt>
                <c:pt idx="9307">
                  <c:v>44833.420087222221</c:v>
                </c:pt>
                <c:pt idx="9308">
                  <c:v>44833.420090821761</c:v>
                </c:pt>
                <c:pt idx="9309">
                  <c:v>44833.420094444446</c:v>
                </c:pt>
                <c:pt idx="9310">
                  <c:v>44833.420098032409</c:v>
                </c:pt>
                <c:pt idx="9311">
                  <c:v>44833.420101620373</c:v>
                </c:pt>
                <c:pt idx="9312">
                  <c:v>44833.420105231482</c:v>
                </c:pt>
                <c:pt idx="9313">
                  <c:v>44833.420108726852</c:v>
                </c:pt>
                <c:pt idx="9314">
                  <c:v>44833.420112314816</c:v>
                </c:pt>
                <c:pt idx="9315">
                  <c:v>44833.42011590278</c:v>
                </c:pt>
                <c:pt idx="9316">
                  <c:v>44833.420119525465</c:v>
                </c:pt>
                <c:pt idx="9317">
                  <c:v>44833.420123124997</c:v>
                </c:pt>
                <c:pt idx="9318">
                  <c:v>44833.420126712961</c:v>
                </c:pt>
                <c:pt idx="9319">
                  <c:v>44833.420130289349</c:v>
                </c:pt>
                <c:pt idx="9320">
                  <c:v>44833.420133900465</c:v>
                </c:pt>
                <c:pt idx="9321">
                  <c:v>44833.420137499998</c:v>
                </c:pt>
                <c:pt idx="9322">
                  <c:v>44833.420141087961</c:v>
                </c:pt>
                <c:pt idx="9323">
                  <c:v>44833.420144710646</c:v>
                </c:pt>
                <c:pt idx="9324">
                  <c:v>44833.420148310186</c:v>
                </c:pt>
                <c:pt idx="9325">
                  <c:v>44833.42015189815</c:v>
                </c:pt>
                <c:pt idx="9326">
                  <c:v>44833.420155520835</c:v>
                </c:pt>
                <c:pt idx="9327">
                  <c:v>44833.420159108799</c:v>
                </c:pt>
                <c:pt idx="9328">
                  <c:v>44833.420162696762</c:v>
                </c:pt>
                <c:pt idx="9329">
                  <c:v>44833.420166180556</c:v>
                </c:pt>
                <c:pt idx="9330">
                  <c:v>44833.420169791665</c:v>
                </c:pt>
                <c:pt idx="9331">
                  <c:v>44833.420173391205</c:v>
                </c:pt>
                <c:pt idx="9332">
                  <c:v>44833.420176979169</c:v>
                </c:pt>
                <c:pt idx="9333">
                  <c:v>44833.420180462963</c:v>
                </c:pt>
                <c:pt idx="9334">
                  <c:v>44833.420184085648</c:v>
                </c:pt>
                <c:pt idx="9335">
                  <c:v>44833.420187673612</c:v>
                </c:pt>
                <c:pt idx="9336">
                  <c:v>44833.420191261575</c:v>
                </c:pt>
                <c:pt idx="9337">
                  <c:v>44833.42019488426</c:v>
                </c:pt>
                <c:pt idx="9338">
                  <c:v>44833.420198368054</c:v>
                </c:pt>
                <c:pt idx="9339">
                  <c:v>44833.420201932873</c:v>
                </c:pt>
                <c:pt idx="9340">
                  <c:v>44833.420205428243</c:v>
                </c:pt>
                <c:pt idx="9341">
                  <c:v>44833.420209016207</c:v>
                </c:pt>
                <c:pt idx="9342">
                  <c:v>44833.420212627316</c:v>
                </c:pt>
                <c:pt idx="9343">
                  <c:v>44833.42021611111</c:v>
                </c:pt>
                <c:pt idx="9344">
                  <c:v>44833.420219594911</c:v>
                </c:pt>
                <c:pt idx="9345">
                  <c:v>44833.420223171299</c:v>
                </c:pt>
                <c:pt idx="9346">
                  <c:v>44833.420226655093</c:v>
                </c:pt>
                <c:pt idx="9347">
                  <c:v>44833.420230243057</c:v>
                </c:pt>
                <c:pt idx="9348">
                  <c:v>44833.420233865741</c:v>
                </c:pt>
                <c:pt idx="9349">
                  <c:v>44833.420237465281</c:v>
                </c:pt>
                <c:pt idx="9350">
                  <c:v>44833.420241053238</c:v>
                </c:pt>
                <c:pt idx="9351">
                  <c:v>44833.420244675923</c:v>
                </c:pt>
                <c:pt idx="9352">
                  <c:v>44833.420248263887</c:v>
                </c:pt>
                <c:pt idx="9353">
                  <c:v>44833.42025185185</c:v>
                </c:pt>
                <c:pt idx="9354">
                  <c:v>44833.420255335652</c:v>
                </c:pt>
                <c:pt idx="9355">
                  <c:v>44833.420258958336</c:v>
                </c:pt>
                <c:pt idx="9356">
                  <c:v>44833.420262546293</c:v>
                </c:pt>
                <c:pt idx="9357">
                  <c:v>44833.420266099536</c:v>
                </c:pt>
                <c:pt idx="9358">
                  <c:v>44833.420269594906</c:v>
                </c:pt>
                <c:pt idx="9359">
                  <c:v>44833.420273159725</c:v>
                </c:pt>
                <c:pt idx="9360">
                  <c:v>44833.420276747682</c:v>
                </c:pt>
                <c:pt idx="9361">
                  <c:v>44833.420280381943</c:v>
                </c:pt>
                <c:pt idx="9362">
                  <c:v>44833.420283969906</c:v>
                </c:pt>
                <c:pt idx="9363">
                  <c:v>44833.420287546294</c:v>
                </c:pt>
                <c:pt idx="9364">
                  <c:v>44833.420291134258</c:v>
                </c:pt>
                <c:pt idx="9365">
                  <c:v>44833.420294745367</c:v>
                </c:pt>
                <c:pt idx="9366">
                  <c:v>44833.420298229168</c:v>
                </c:pt>
                <c:pt idx="9367">
                  <c:v>44833.420301817132</c:v>
                </c:pt>
                <c:pt idx="9368">
                  <c:v>44833.420305405096</c:v>
                </c:pt>
                <c:pt idx="9369">
                  <c:v>44833.420309027781</c:v>
                </c:pt>
                <c:pt idx="9370">
                  <c:v>44833.420312627313</c:v>
                </c:pt>
                <c:pt idx="9371">
                  <c:v>44833.420316215277</c:v>
                </c:pt>
                <c:pt idx="9372">
                  <c:v>44833.420319837962</c:v>
                </c:pt>
                <c:pt idx="9373">
                  <c:v>44833.420323425926</c:v>
                </c:pt>
                <c:pt idx="9374">
                  <c:v>44833.42032690972</c:v>
                </c:pt>
                <c:pt idx="9375">
                  <c:v>44833.420330497684</c:v>
                </c:pt>
                <c:pt idx="9376">
                  <c:v>44833.420334120368</c:v>
                </c:pt>
                <c:pt idx="9377">
                  <c:v>44833.420337719908</c:v>
                </c:pt>
                <c:pt idx="9378">
                  <c:v>44833.420341307872</c:v>
                </c:pt>
                <c:pt idx="9379">
                  <c:v>44833.420344930557</c:v>
                </c:pt>
                <c:pt idx="9380">
                  <c:v>44833.420348518521</c:v>
                </c:pt>
                <c:pt idx="9381">
                  <c:v>44833.420352106485</c:v>
                </c:pt>
                <c:pt idx="9382">
                  <c:v>44833.420355717593</c:v>
                </c:pt>
                <c:pt idx="9383">
                  <c:v>44833.420359317133</c:v>
                </c:pt>
                <c:pt idx="9384">
                  <c:v>44833.420362893521</c:v>
                </c:pt>
                <c:pt idx="9385">
                  <c:v>44833.420366481485</c:v>
                </c:pt>
                <c:pt idx="9386">
                  <c:v>44833.420369965279</c:v>
                </c:pt>
                <c:pt idx="9387">
                  <c:v>44833.420373587964</c:v>
                </c:pt>
                <c:pt idx="9388">
                  <c:v>44833.420377175928</c:v>
                </c:pt>
                <c:pt idx="9389">
                  <c:v>44833.420380763891</c:v>
                </c:pt>
                <c:pt idx="9390">
                  <c:v>44833.420384247685</c:v>
                </c:pt>
                <c:pt idx="9391">
                  <c:v>44833.42038787037</c:v>
                </c:pt>
                <c:pt idx="9392">
                  <c:v>44833.420391446758</c:v>
                </c:pt>
                <c:pt idx="9393">
                  <c:v>44833.420395023146</c:v>
                </c:pt>
                <c:pt idx="9394">
                  <c:v>44833.420398622686</c:v>
                </c:pt>
                <c:pt idx="9395">
                  <c:v>44833.420402233794</c:v>
                </c:pt>
                <c:pt idx="9396">
                  <c:v>44833.420405717596</c:v>
                </c:pt>
                <c:pt idx="9397">
                  <c:v>44833.420409293984</c:v>
                </c:pt>
                <c:pt idx="9398">
                  <c:v>44833.420412881947</c:v>
                </c:pt>
                <c:pt idx="9399">
                  <c:v>44833.420416469904</c:v>
                </c:pt>
                <c:pt idx="9400">
                  <c:v>44833.420420092596</c:v>
                </c:pt>
                <c:pt idx="9401">
                  <c:v>44833.420423680553</c:v>
                </c:pt>
                <c:pt idx="9402">
                  <c:v>44833.420427268517</c:v>
                </c:pt>
                <c:pt idx="9403">
                  <c:v>44833.420430902777</c:v>
                </c:pt>
                <c:pt idx="9404">
                  <c:v>44833.420434490741</c:v>
                </c:pt>
                <c:pt idx="9405">
                  <c:v>44833.420438078705</c:v>
                </c:pt>
                <c:pt idx="9406">
                  <c:v>44833.42044170139</c:v>
                </c:pt>
                <c:pt idx="9407">
                  <c:v>44833.420445277778</c:v>
                </c:pt>
                <c:pt idx="9408">
                  <c:v>44833.420448865741</c:v>
                </c:pt>
                <c:pt idx="9409">
                  <c:v>44833.420452453705</c:v>
                </c:pt>
                <c:pt idx="9410">
                  <c:v>44833.42045607639</c:v>
                </c:pt>
                <c:pt idx="9411">
                  <c:v>44833.420459560184</c:v>
                </c:pt>
                <c:pt idx="9412">
                  <c:v>44833.420463148148</c:v>
                </c:pt>
                <c:pt idx="9413">
                  <c:v>44833.420466736112</c:v>
                </c:pt>
                <c:pt idx="9414">
                  <c:v>44833.420470358797</c:v>
                </c:pt>
                <c:pt idx="9415">
                  <c:v>44833.420473958337</c:v>
                </c:pt>
                <c:pt idx="9416">
                  <c:v>44833.420477523148</c:v>
                </c:pt>
                <c:pt idx="9417">
                  <c:v>44833.420481111112</c:v>
                </c:pt>
                <c:pt idx="9418">
                  <c:v>44833.420484594906</c:v>
                </c:pt>
                <c:pt idx="9419">
                  <c:v>44833.420488217591</c:v>
                </c:pt>
                <c:pt idx="9420">
                  <c:v>44833.420491805555</c:v>
                </c:pt>
                <c:pt idx="9421">
                  <c:v>44833.420495393519</c:v>
                </c:pt>
                <c:pt idx="9422">
                  <c:v>44833.420499016203</c:v>
                </c:pt>
                <c:pt idx="9423">
                  <c:v>44833.420502499997</c:v>
                </c:pt>
                <c:pt idx="9424">
                  <c:v>44833.420506087961</c:v>
                </c:pt>
                <c:pt idx="9425">
                  <c:v>44833.420509675925</c:v>
                </c:pt>
                <c:pt idx="9426">
                  <c:v>44833.42051329861</c:v>
                </c:pt>
                <c:pt idx="9427">
                  <c:v>44833.420516886574</c:v>
                </c:pt>
                <c:pt idx="9428">
                  <c:v>44833.420520370368</c:v>
                </c:pt>
                <c:pt idx="9429">
                  <c:v>44833.420523958332</c:v>
                </c:pt>
                <c:pt idx="9430">
                  <c:v>44833.420527581016</c:v>
                </c:pt>
                <c:pt idx="9431">
                  <c:v>44833.42053116898</c:v>
                </c:pt>
                <c:pt idx="9432">
                  <c:v>44833.420534652774</c:v>
                </c:pt>
                <c:pt idx="9433">
                  <c:v>44833.420538240738</c:v>
                </c:pt>
                <c:pt idx="9434">
                  <c:v>44833.420541863423</c:v>
                </c:pt>
                <c:pt idx="9435">
                  <c:v>44833.420545451387</c:v>
                </c:pt>
                <c:pt idx="9436">
                  <c:v>44833.420549039351</c:v>
                </c:pt>
                <c:pt idx="9437">
                  <c:v>44833.420552523145</c:v>
                </c:pt>
                <c:pt idx="9438">
                  <c:v>44833.420556134261</c:v>
                </c:pt>
                <c:pt idx="9439">
                  <c:v>44833.420559618055</c:v>
                </c:pt>
                <c:pt idx="9440">
                  <c:v>44833.420563206018</c:v>
                </c:pt>
                <c:pt idx="9441">
                  <c:v>44833.42056677083</c:v>
                </c:pt>
                <c:pt idx="9442">
                  <c:v>44833.420570254631</c:v>
                </c:pt>
                <c:pt idx="9443">
                  <c:v>44833.420573831019</c:v>
                </c:pt>
                <c:pt idx="9444">
                  <c:v>44833.420577314813</c:v>
                </c:pt>
                <c:pt idx="9445">
                  <c:v>44833.420580937498</c:v>
                </c:pt>
                <c:pt idx="9446">
                  <c:v>44833.420584513886</c:v>
                </c:pt>
                <c:pt idx="9447">
                  <c:v>44833.42058810185</c:v>
                </c:pt>
                <c:pt idx="9448">
                  <c:v>44833.420591689814</c:v>
                </c:pt>
                <c:pt idx="9449">
                  <c:v>44833.420595312498</c:v>
                </c:pt>
                <c:pt idx="9450">
                  <c:v>44833.420598900462</c:v>
                </c:pt>
                <c:pt idx="9451">
                  <c:v>44833.420602453705</c:v>
                </c:pt>
                <c:pt idx="9452">
                  <c:v>44833.420606041669</c:v>
                </c:pt>
                <c:pt idx="9453">
                  <c:v>44833.420609629633</c:v>
                </c:pt>
                <c:pt idx="9454">
                  <c:v>44833.420613206021</c:v>
                </c:pt>
                <c:pt idx="9455">
                  <c:v>44833.420616828706</c:v>
                </c:pt>
                <c:pt idx="9456">
                  <c:v>44833.420620428238</c:v>
                </c:pt>
                <c:pt idx="9457">
                  <c:v>44833.420624016202</c:v>
                </c:pt>
                <c:pt idx="9458">
                  <c:v>44833.420627615742</c:v>
                </c:pt>
                <c:pt idx="9459">
                  <c:v>44833.420631215275</c:v>
                </c:pt>
                <c:pt idx="9460">
                  <c:v>44833.420634803238</c:v>
                </c:pt>
                <c:pt idx="9461">
                  <c:v>44833.420638391202</c:v>
                </c:pt>
                <c:pt idx="9462">
                  <c:v>44833.420642013887</c:v>
                </c:pt>
                <c:pt idx="9463">
                  <c:v>44833.420645613427</c:v>
                </c:pt>
                <c:pt idx="9464">
                  <c:v>44833.420649201391</c:v>
                </c:pt>
                <c:pt idx="9465">
                  <c:v>44833.420652824076</c:v>
                </c:pt>
                <c:pt idx="9466">
                  <c:v>44833.42065641204</c:v>
                </c:pt>
                <c:pt idx="9467">
                  <c:v>44833.420660011572</c:v>
                </c:pt>
                <c:pt idx="9468">
                  <c:v>44833.420663634257</c:v>
                </c:pt>
                <c:pt idx="9469">
                  <c:v>44833.420667222221</c:v>
                </c:pt>
                <c:pt idx="9470">
                  <c:v>44833.420670810185</c:v>
                </c:pt>
                <c:pt idx="9471">
                  <c:v>44833.420674432869</c:v>
                </c:pt>
                <c:pt idx="9472">
                  <c:v>44833.420678020833</c:v>
                </c:pt>
                <c:pt idx="9473">
                  <c:v>44833.420681608797</c:v>
                </c:pt>
                <c:pt idx="9474">
                  <c:v>44833.420685231482</c:v>
                </c:pt>
                <c:pt idx="9475">
                  <c:v>44833.420688715276</c:v>
                </c:pt>
                <c:pt idx="9476">
                  <c:v>44833.420692314816</c:v>
                </c:pt>
                <c:pt idx="9477">
                  <c:v>44833.420695879628</c:v>
                </c:pt>
                <c:pt idx="9478">
                  <c:v>44833.420699374998</c:v>
                </c:pt>
                <c:pt idx="9479">
                  <c:v>44833.420702997682</c:v>
                </c:pt>
                <c:pt idx="9480">
                  <c:v>44833.420706585646</c:v>
                </c:pt>
                <c:pt idx="9481">
                  <c:v>44833.42071017361</c:v>
                </c:pt>
                <c:pt idx="9482">
                  <c:v>44833.420713796295</c:v>
                </c:pt>
                <c:pt idx="9483">
                  <c:v>44833.420717395835</c:v>
                </c:pt>
                <c:pt idx="9484">
                  <c:v>44833.420720960647</c:v>
                </c:pt>
                <c:pt idx="9485">
                  <c:v>44833.420724560186</c:v>
                </c:pt>
                <c:pt idx="9486">
                  <c:v>44833.420728182871</c:v>
                </c:pt>
                <c:pt idx="9487">
                  <c:v>44833.420731770835</c:v>
                </c:pt>
                <c:pt idx="9488">
                  <c:v>44833.420735254629</c:v>
                </c:pt>
                <c:pt idx="9489">
                  <c:v>44833.420738842593</c:v>
                </c:pt>
                <c:pt idx="9490">
                  <c:v>44833.420742465278</c:v>
                </c:pt>
                <c:pt idx="9491">
                  <c:v>44833.420746053242</c:v>
                </c:pt>
                <c:pt idx="9492">
                  <c:v>44833.420749641205</c:v>
                </c:pt>
                <c:pt idx="9493">
                  <c:v>44833.42075326389</c:v>
                </c:pt>
                <c:pt idx="9494">
                  <c:v>44833.420756747684</c:v>
                </c:pt>
                <c:pt idx="9495">
                  <c:v>44833.420760312503</c:v>
                </c:pt>
                <c:pt idx="9496">
                  <c:v>44833.42076390046</c:v>
                </c:pt>
                <c:pt idx="9497">
                  <c:v>44833.420767384261</c:v>
                </c:pt>
                <c:pt idx="9498">
                  <c:v>44833.420770972225</c:v>
                </c:pt>
                <c:pt idx="9499">
                  <c:v>44833.42077459491</c:v>
                </c:pt>
                <c:pt idx="9500">
                  <c:v>44833.420778182874</c:v>
                </c:pt>
                <c:pt idx="9501">
                  <c:v>44833.42078177083</c:v>
                </c:pt>
                <c:pt idx="9502">
                  <c:v>44833.420785254631</c:v>
                </c:pt>
                <c:pt idx="9503">
                  <c:v>44833.42078886574</c:v>
                </c:pt>
                <c:pt idx="9504">
                  <c:v>44833.420792349534</c:v>
                </c:pt>
                <c:pt idx="9505">
                  <c:v>44833.420795937498</c:v>
                </c:pt>
                <c:pt idx="9506">
                  <c:v>44833.420799525462</c:v>
                </c:pt>
                <c:pt idx="9507">
                  <c:v>44833.420803148147</c:v>
                </c:pt>
                <c:pt idx="9508">
                  <c:v>44833.420806631948</c:v>
                </c:pt>
                <c:pt idx="9509">
                  <c:v>44833.420810219905</c:v>
                </c:pt>
                <c:pt idx="9510">
                  <c:v>44833.420813807868</c:v>
                </c:pt>
                <c:pt idx="9511">
                  <c:v>44833.420817430553</c:v>
                </c:pt>
                <c:pt idx="9512">
                  <c:v>44833.420821030093</c:v>
                </c:pt>
                <c:pt idx="9513">
                  <c:v>44833.420824618057</c:v>
                </c:pt>
                <c:pt idx="9514">
                  <c:v>44833.420828240742</c:v>
                </c:pt>
                <c:pt idx="9515">
                  <c:v>44833.420831828706</c:v>
                </c:pt>
                <c:pt idx="9516">
                  <c:v>44833.420835416669</c:v>
                </c:pt>
                <c:pt idx="9517">
                  <c:v>44833.420838900463</c:v>
                </c:pt>
                <c:pt idx="9518">
                  <c:v>44833.420842523148</c:v>
                </c:pt>
                <c:pt idx="9519">
                  <c:v>44833.420846111112</c:v>
                </c:pt>
                <c:pt idx="9520">
                  <c:v>44833.420849699076</c:v>
                </c:pt>
                <c:pt idx="9521">
                  <c:v>44833.420853321761</c:v>
                </c:pt>
                <c:pt idx="9522">
                  <c:v>44833.420856921293</c:v>
                </c:pt>
                <c:pt idx="9523">
                  <c:v>44833.420860509257</c:v>
                </c:pt>
                <c:pt idx="9524">
                  <c:v>44833.420864131942</c:v>
                </c:pt>
                <c:pt idx="9525">
                  <c:v>44833.420867731482</c:v>
                </c:pt>
                <c:pt idx="9526">
                  <c:v>44833.420871319446</c:v>
                </c:pt>
                <c:pt idx="9527">
                  <c:v>44833.42087494213</c:v>
                </c:pt>
                <c:pt idx="9528">
                  <c:v>44833.420878530094</c:v>
                </c:pt>
                <c:pt idx="9529">
                  <c:v>44833.420882118058</c:v>
                </c:pt>
                <c:pt idx="9530">
                  <c:v>44833.420885601852</c:v>
                </c:pt>
                <c:pt idx="9531">
                  <c:v>44833.420889224537</c:v>
                </c:pt>
                <c:pt idx="9532">
                  <c:v>44833.420892812501</c:v>
                </c:pt>
                <c:pt idx="9533">
                  <c:v>44833.420896400465</c:v>
                </c:pt>
                <c:pt idx="9534">
                  <c:v>44833.420900023149</c:v>
                </c:pt>
                <c:pt idx="9535">
                  <c:v>44833.420903622682</c:v>
                </c:pt>
                <c:pt idx="9536">
                  <c:v>44833.420907210646</c:v>
                </c:pt>
                <c:pt idx="9537">
                  <c:v>44833.420910833331</c:v>
                </c:pt>
                <c:pt idx="9538">
                  <c:v>44833.420914421295</c:v>
                </c:pt>
                <c:pt idx="9539">
                  <c:v>44833.420918009258</c:v>
                </c:pt>
                <c:pt idx="9540">
                  <c:v>44833.420921493052</c:v>
                </c:pt>
                <c:pt idx="9541">
                  <c:v>44833.420925115737</c:v>
                </c:pt>
                <c:pt idx="9542">
                  <c:v>44833.420928692132</c:v>
                </c:pt>
                <c:pt idx="9543">
                  <c:v>44833.420932280096</c:v>
                </c:pt>
                <c:pt idx="9544">
                  <c:v>44833.420935868053</c:v>
                </c:pt>
                <c:pt idx="9545">
                  <c:v>44833.420939490738</c:v>
                </c:pt>
                <c:pt idx="9546">
                  <c:v>44833.420943078701</c:v>
                </c:pt>
                <c:pt idx="9547">
                  <c:v>44833.420946678241</c:v>
                </c:pt>
                <c:pt idx="9548">
                  <c:v>44833.420950300926</c:v>
                </c:pt>
                <c:pt idx="9549">
                  <c:v>44833.42095388889</c:v>
                </c:pt>
                <c:pt idx="9550">
                  <c:v>44833.420957476854</c:v>
                </c:pt>
                <c:pt idx="9551">
                  <c:v>44833.420960960648</c:v>
                </c:pt>
                <c:pt idx="9552">
                  <c:v>44833.420964583333</c:v>
                </c:pt>
                <c:pt idx="9553">
                  <c:v>44833.420968171296</c:v>
                </c:pt>
                <c:pt idx="9554">
                  <c:v>44833.420971736108</c:v>
                </c:pt>
                <c:pt idx="9555">
                  <c:v>44833.420975312503</c:v>
                </c:pt>
                <c:pt idx="9556">
                  <c:v>44833.420978796297</c:v>
                </c:pt>
                <c:pt idx="9557">
                  <c:v>44833.420982430558</c:v>
                </c:pt>
                <c:pt idx="9558">
                  <c:v>44833.420986006946</c:v>
                </c:pt>
                <c:pt idx="9559">
                  <c:v>44833.42098959491</c:v>
                </c:pt>
                <c:pt idx="9560">
                  <c:v>44833.420993217595</c:v>
                </c:pt>
                <c:pt idx="9561">
                  <c:v>44833.420996805558</c:v>
                </c:pt>
                <c:pt idx="9562">
                  <c:v>44833.421000393515</c:v>
                </c:pt>
                <c:pt idx="9563">
                  <c:v>44833.421003877316</c:v>
                </c:pt>
                <c:pt idx="9564">
                  <c:v>44833.42100746528</c:v>
                </c:pt>
                <c:pt idx="9565">
                  <c:v>44833.421011087965</c:v>
                </c:pt>
                <c:pt idx="9566">
                  <c:v>44833.421014652777</c:v>
                </c:pt>
                <c:pt idx="9567">
                  <c:v>44833.421018252317</c:v>
                </c:pt>
                <c:pt idx="9568">
                  <c:v>44833.42102184028</c:v>
                </c:pt>
                <c:pt idx="9569">
                  <c:v>44833.421025462965</c:v>
                </c:pt>
                <c:pt idx="9570">
                  <c:v>44833.421029062498</c:v>
                </c:pt>
                <c:pt idx="9571">
                  <c:v>44833.421032650462</c:v>
                </c:pt>
                <c:pt idx="9572">
                  <c:v>44833.421036261578</c:v>
                </c:pt>
                <c:pt idx="9573">
                  <c:v>44833.421039745372</c:v>
                </c:pt>
                <c:pt idx="9574">
                  <c:v>44833.421043333336</c:v>
                </c:pt>
                <c:pt idx="9575">
                  <c:v>44833.421046921299</c:v>
                </c:pt>
                <c:pt idx="9576">
                  <c:v>44833.421050405093</c:v>
                </c:pt>
                <c:pt idx="9577">
                  <c:v>44833.421054016202</c:v>
                </c:pt>
                <c:pt idx="9578">
                  <c:v>44833.421057500003</c:v>
                </c:pt>
                <c:pt idx="9579">
                  <c:v>44833.42106108796</c:v>
                </c:pt>
                <c:pt idx="9580">
                  <c:v>44833.421064652779</c:v>
                </c:pt>
                <c:pt idx="9581">
                  <c:v>44833.421068136573</c:v>
                </c:pt>
                <c:pt idx="9582">
                  <c:v>44833.421071724537</c:v>
                </c:pt>
                <c:pt idx="9583">
                  <c:v>44833.421075347222</c:v>
                </c:pt>
                <c:pt idx="9584">
                  <c:v>44833.421078935186</c:v>
                </c:pt>
                <c:pt idx="9585">
                  <c:v>44833.421082418979</c:v>
                </c:pt>
                <c:pt idx="9586">
                  <c:v>44833.421086006943</c:v>
                </c:pt>
                <c:pt idx="9587">
                  <c:v>44833.421089629628</c:v>
                </c:pt>
                <c:pt idx="9588">
                  <c:v>44833.421093217592</c:v>
                </c:pt>
                <c:pt idx="9589">
                  <c:v>44833.421096805556</c:v>
                </c:pt>
                <c:pt idx="9590">
                  <c:v>44833.42110028935</c:v>
                </c:pt>
                <c:pt idx="9591">
                  <c:v>44833.421103912035</c:v>
                </c:pt>
                <c:pt idx="9592">
                  <c:v>44833.421107499998</c:v>
                </c:pt>
                <c:pt idx="9593">
                  <c:v>44833.421111087962</c:v>
                </c:pt>
                <c:pt idx="9594">
                  <c:v>44833.421114571756</c:v>
                </c:pt>
                <c:pt idx="9595">
                  <c:v>44833.421118182872</c:v>
                </c:pt>
                <c:pt idx="9596">
                  <c:v>44833.421121666666</c:v>
                </c:pt>
                <c:pt idx="9597">
                  <c:v>44833.42112525463</c:v>
                </c:pt>
                <c:pt idx="9598">
                  <c:v>44833.421128842594</c:v>
                </c:pt>
                <c:pt idx="9599">
                  <c:v>44833.421132465279</c:v>
                </c:pt>
                <c:pt idx="9600">
                  <c:v>44833.421136064811</c:v>
                </c:pt>
                <c:pt idx="9601">
                  <c:v>44833.421139652775</c:v>
                </c:pt>
                <c:pt idx="9602">
                  <c:v>44833.42114327546</c:v>
                </c:pt>
                <c:pt idx="9603">
                  <c:v>44833.421146863424</c:v>
                </c:pt>
                <c:pt idx="9604">
                  <c:v>44833.421150451388</c:v>
                </c:pt>
                <c:pt idx="9605">
                  <c:v>44833.421153935182</c:v>
                </c:pt>
                <c:pt idx="9606">
                  <c:v>44833.421157557874</c:v>
                </c:pt>
                <c:pt idx="9607">
                  <c:v>44833.42116114583</c:v>
                </c:pt>
                <c:pt idx="9608">
                  <c:v>44833.421164733794</c:v>
                </c:pt>
                <c:pt idx="9609">
                  <c:v>44833.421168217596</c:v>
                </c:pt>
                <c:pt idx="9610">
                  <c:v>44833.42117184028</c:v>
                </c:pt>
                <c:pt idx="9611">
                  <c:v>44833.421175428244</c:v>
                </c:pt>
                <c:pt idx="9612">
                  <c:v>44833.421179016201</c:v>
                </c:pt>
                <c:pt idx="9613">
                  <c:v>44833.421182638886</c:v>
                </c:pt>
                <c:pt idx="9614">
                  <c:v>44833.421186238425</c:v>
                </c:pt>
                <c:pt idx="9615">
                  <c:v>44833.421189826389</c:v>
                </c:pt>
                <c:pt idx="9616">
                  <c:v>44833.421193449074</c:v>
                </c:pt>
                <c:pt idx="9617">
                  <c:v>44833.421197037038</c:v>
                </c:pt>
                <c:pt idx="9618">
                  <c:v>44833.421200520832</c:v>
                </c:pt>
                <c:pt idx="9619">
                  <c:v>44833.421204108796</c:v>
                </c:pt>
                <c:pt idx="9620">
                  <c:v>44833.421207731481</c:v>
                </c:pt>
                <c:pt idx="9621">
                  <c:v>44833.421211319444</c:v>
                </c:pt>
                <c:pt idx="9622">
                  <c:v>44833.421214803238</c:v>
                </c:pt>
                <c:pt idx="9623">
                  <c:v>44833.421218391202</c:v>
                </c:pt>
                <c:pt idx="9624">
                  <c:v>44833.421222013887</c:v>
                </c:pt>
                <c:pt idx="9625">
                  <c:v>44833.421225601851</c:v>
                </c:pt>
                <c:pt idx="9626">
                  <c:v>44833.421229189815</c:v>
                </c:pt>
                <c:pt idx="9627">
                  <c:v>44833.421232800923</c:v>
                </c:pt>
                <c:pt idx="9628">
                  <c:v>44833.421236388887</c:v>
                </c:pt>
                <c:pt idx="9629">
                  <c:v>44833.421239976851</c:v>
                </c:pt>
                <c:pt idx="9630">
                  <c:v>44833.421243564815</c:v>
                </c:pt>
                <c:pt idx="9631">
                  <c:v>44833.4212471875</c:v>
                </c:pt>
                <c:pt idx="9632">
                  <c:v>44833.421250763888</c:v>
                </c:pt>
                <c:pt idx="9633">
                  <c:v>44833.421254351852</c:v>
                </c:pt>
                <c:pt idx="9634">
                  <c:v>44833.421257928239</c:v>
                </c:pt>
                <c:pt idx="9635">
                  <c:v>44833.421261516203</c:v>
                </c:pt>
                <c:pt idx="9636">
                  <c:v>44833.421265138888</c:v>
                </c:pt>
                <c:pt idx="9637">
                  <c:v>44833.421268738428</c:v>
                </c:pt>
                <c:pt idx="9638">
                  <c:v>44833.421272326392</c:v>
                </c:pt>
                <c:pt idx="9639">
                  <c:v>44833.421275949077</c:v>
                </c:pt>
                <c:pt idx="9640">
                  <c:v>44833.42127953704</c:v>
                </c:pt>
                <c:pt idx="9641">
                  <c:v>44833.421283020834</c:v>
                </c:pt>
                <c:pt idx="9642">
                  <c:v>44833.421286608798</c:v>
                </c:pt>
                <c:pt idx="9643">
                  <c:v>44833.421290231483</c:v>
                </c:pt>
                <c:pt idx="9644">
                  <c:v>44833.421293819447</c:v>
                </c:pt>
                <c:pt idx="9645">
                  <c:v>44833.421297407411</c:v>
                </c:pt>
                <c:pt idx="9646">
                  <c:v>44833.421301030095</c:v>
                </c:pt>
                <c:pt idx="9647">
                  <c:v>44833.421304629628</c:v>
                </c:pt>
                <c:pt idx="9648">
                  <c:v>44833.421308194447</c:v>
                </c:pt>
                <c:pt idx="9649">
                  <c:v>44833.42131179398</c:v>
                </c:pt>
                <c:pt idx="9650">
                  <c:v>44833.421315416665</c:v>
                </c:pt>
                <c:pt idx="9651">
                  <c:v>44833.421319004628</c:v>
                </c:pt>
                <c:pt idx="9652">
                  <c:v>44833.421322592592</c:v>
                </c:pt>
                <c:pt idx="9653">
                  <c:v>44833.421326215277</c:v>
                </c:pt>
                <c:pt idx="9654">
                  <c:v>44833.421329814817</c:v>
                </c:pt>
                <c:pt idx="9655">
                  <c:v>44833.421333402781</c:v>
                </c:pt>
                <c:pt idx="9656">
                  <c:v>44833.421337025466</c:v>
                </c:pt>
                <c:pt idx="9657">
                  <c:v>44833.421340613429</c:v>
                </c:pt>
                <c:pt idx="9658">
                  <c:v>44833.421344189817</c:v>
                </c:pt>
                <c:pt idx="9659">
                  <c:v>44833.421347777781</c:v>
                </c:pt>
                <c:pt idx="9660">
                  <c:v>44833.421351365738</c:v>
                </c:pt>
                <c:pt idx="9661">
                  <c:v>44833.421354976854</c:v>
                </c:pt>
                <c:pt idx="9662">
                  <c:v>44833.421358564818</c:v>
                </c:pt>
                <c:pt idx="9663">
                  <c:v>44833.421362152774</c:v>
                </c:pt>
                <c:pt idx="9664">
                  <c:v>44833.421365775466</c:v>
                </c:pt>
                <c:pt idx="9665">
                  <c:v>44833.421369374999</c:v>
                </c:pt>
                <c:pt idx="9666">
                  <c:v>44833.421372962963</c:v>
                </c:pt>
                <c:pt idx="9667">
                  <c:v>44833.421376585648</c:v>
                </c:pt>
                <c:pt idx="9668">
                  <c:v>44833.421380173611</c:v>
                </c:pt>
                <c:pt idx="9669">
                  <c:v>44833.421383773151</c:v>
                </c:pt>
                <c:pt idx="9670">
                  <c:v>44833.421387395836</c:v>
                </c:pt>
                <c:pt idx="9671">
                  <c:v>44833.421390972224</c:v>
                </c:pt>
                <c:pt idx="9672">
                  <c:v>44833.421394560188</c:v>
                </c:pt>
                <c:pt idx="9673">
                  <c:v>44833.421398043982</c:v>
                </c:pt>
                <c:pt idx="9674">
                  <c:v>44833.421401678243</c:v>
                </c:pt>
                <c:pt idx="9675">
                  <c:v>44833.421405266206</c:v>
                </c:pt>
                <c:pt idx="9676">
                  <c:v>44833.42140885417</c:v>
                </c:pt>
                <c:pt idx="9677">
                  <c:v>44833.421412476855</c:v>
                </c:pt>
                <c:pt idx="9678">
                  <c:v>44833.421416064812</c:v>
                </c:pt>
                <c:pt idx="9679">
                  <c:v>44833.421419548613</c:v>
                </c:pt>
                <c:pt idx="9680">
                  <c:v>44833.421423136577</c:v>
                </c:pt>
                <c:pt idx="9681">
                  <c:v>44833.421426759262</c:v>
                </c:pt>
                <c:pt idx="9682">
                  <c:v>44833.421430358794</c:v>
                </c:pt>
                <c:pt idx="9683">
                  <c:v>44833.421433935182</c:v>
                </c:pt>
                <c:pt idx="9684">
                  <c:v>44833.421437418983</c:v>
                </c:pt>
                <c:pt idx="9685">
                  <c:v>44833.421441041668</c:v>
                </c:pt>
                <c:pt idx="9686">
                  <c:v>44833.421444629632</c:v>
                </c:pt>
                <c:pt idx="9687">
                  <c:v>44833.421448229165</c:v>
                </c:pt>
                <c:pt idx="9688">
                  <c:v>44833.421451851849</c:v>
                </c:pt>
                <c:pt idx="9689">
                  <c:v>44833.421455439813</c:v>
                </c:pt>
                <c:pt idx="9690">
                  <c:v>44833.421459027777</c:v>
                </c:pt>
                <c:pt idx="9691">
                  <c:v>44833.421462650462</c:v>
                </c:pt>
                <c:pt idx="9692">
                  <c:v>44833.421466250002</c:v>
                </c:pt>
                <c:pt idx="9693">
                  <c:v>44833.421469837966</c:v>
                </c:pt>
                <c:pt idx="9694">
                  <c:v>44833.42147346065</c:v>
                </c:pt>
                <c:pt idx="9695">
                  <c:v>44833.421477037038</c:v>
                </c:pt>
                <c:pt idx="9696">
                  <c:v>44833.421480520832</c:v>
                </c:pt>
                <c:pt idx="9697">
                  <c:v>44833.421484120372</c:v>
                </c:pt>
                <c:pt idx="9698">
                  <c:v>44833.421487743057</c:v>
                </c:pt>
                <c:pt idx="9699">
                  <c:v>44833.421491331021</c:v>
                </c:pt>
                <c:pt idx="9700">
                  <c:v>44833.421494918985</c:v>
                </c:pt>
                <c:pt idx="9701">
                  <c:v>44833.421498541669</c:v>
                </c:pt>
                <c:pt idx="9702">
                  <c:v>44833.421502025463</c:v>
                </c:pt>
                <c:pt idx="9703">
                  <c:v>44833.421505613427</c:v>
                </c:pt>
                <c:pt idx="9704">
                  <c:v>44833.421509201391</c:v>
                </c:pt>
                <c:pt idx="9705">
                  <c:v>44833.421512824076</c:v>
                </c:pt>
                <c:pt idx="9706">
                  <c:v>44833.421516423608</c:v>
                </c:pt>
                <c:pt idx="9707">
                  <c:v>44833.421520011572</c:v>
                </c:pt>
                <c:pt idx="9708">
                  <c:v>44833.421523634257</c:v>
                </c:pt>
                <c:pt idx="9709">
                  <c:v>44833.421527233797</c:v>
                </c:pt>
                <c:pt idx="9710">
                  <c:v>44833.421530821761</c:v>
                </c:pt>
                <c:pt idx="9711">
                  <c:v>44833.421534444446</c:v>
                </c:pt>
                <c:pt idx="9712">
                  <c:v>44833.421538032409</c:v>
                </c:pt>
                <c:pt idx="9713">
                  <c:v>44833.421541620373</c:v>
                </c:pt>
                <c:pt idx="9714">
                  <c:v>44833.421545243058</c:v>
                </c:pt>
                <c:pt idx="9715">
                  <c:v>44833.421548819446</c:v>
                </c:pt>
                <c:pt idx="9716">
                  <c:v>44833.42155240741</c:v>
                </c:pt>
                <c:pt idx="9717">
                  <c:v>44833.421555891204</c:v>
                </c:pt>
                <c:pt idx="9718">
                  <c:v>44833.421559479168</c:v>
                </c:pt>
                <c:pt idx="9719">
                  <c:v>44833.421563101852</c:v>
                </c:pt>
                <c:pt idx="9720">
                  <c:v>44833.421566655095</c:v>
                </c:pt>
                <c:pt idx="9721">
                  <c:v>44833.421570254628</c:v>
                </c:pt>
                <c:pt idx="9722">
                  <c:v>44833.421573738429</c:v>
                </c:pt>
                <c:pt idx="9723">
                  <c:v>44833.421577314817</c:v>
                </c:pt>
                <c:pt idx="9724">
                  <c:v>44833.421580798611</c:v>
                </c:pt>
                <c:pt idx="9725">
                  <c:v>44833.421584421296</c:v>
                </c:pt>
                <c:pt idx="9726">
                  <c:v>44833.421588020836</c:v>
                </c:pt>
                <c:pt idx="9727">
                  <c:v>44833.4215916088</c:v>
                </c:pt>
                <c:pt idx="9728">
                  <c:v>44833.421595231484</c:v>
                </c:pt>
                <c:pt idx="9729">
                  <c:v>44833.42159878472</c:v>
                </c:pt>
                <c:pt idx="9730">
                  <c:v>44833.421602268521</c:v>
                </c:pt>
                <c:pt idx="9731">
                  <c:v>44833.421605752315</c:v>
                </c:pt>
                <c:pt idx="9732">
                  <c:v>44833.421609340279</c:v>
                </c:pt>
                <c:pt idx="9733">
                  <c:v>44833.421612928243</c:v>
                </c:pt>
                <c:pt idx="9734">
                  <c:v>44833.421616550928</c:v>
                </c:pt>
                <c:pt idx="9735">
                  <c:v>44833.421620138892</c:v>
                </c:pt>
                <c:pt idx="9736">
                  <c:v>44833.42162371528</c:v>
                </c:pt>
                <c:pt idx="9737">
                  <c:v>44833.421627291667</c:v>
                </c:pt>
                <c:pt idx="9738">
                  <c:v>44833.421630879631</c:v>
                </c:pt>
                <c:pt idx="9739">
                  <c:v>44833.421634502316</c:v>
                </c:pt>
                <c:pt idx="9740">
                  <c:v>44833.42163809028</c:v>
                </c:pt>
                <c:pt idx="9741">
                  <c:v>44833.421641689813</c:v>
                </c:pt>
                <c:pt idx="9742">
                  <c:v>44833.421645312497</c:v>
                </c:pt>
                <c:pt idx="9743">
                  <c:v>44833.421648888892</c:v>
                </c:pt>
                <c:pt idx="9744">
                  <c:v>44833.421652372686</c:v>
                </c:pt>
                <c:pt idx="9745">
                  <c:v>44833.42165596065</c:v>
                </c:pt>
                <c:pt idx="9746">
                  <c:v>44833.421659594911</c:v>
                </c:pt>
                <c:pt idx="9747">
                  <c:v>44833.421663182868</c:v>
                </c:pt>
                <c:pt idx="9748">
                  <c:v>44833.421666770832</c:v>
                </c:pt>
                <c:pt idx="9749">
                  <c:v>44833.421670381947</c:v>
                </c:pt>
                <c:pt idx="9750">
                  <c:v>44833.421673865741</c:v>
                </c:pt>
                <c:pt idx="9751">
                  <c:v>44833.421677430553</c:v>
                </c:pt>
                <c:pt idx="9752">
                  <c:v>44833.421681030093</c:v>
                </c:pt>
                <c:pt idx="9753">
                  <c:v>44833.421684618057</c:v>
                </c:pt>
                <c:pt idx="9754">
                  <c:v>44833.421688240742</c:v>
                </c:pt>
                <c:pt idx="9755">
                  <c:v>44833.421691724536</c:v>
                </c:pt>
                <c:pt idx="9756">
                  <c:v>44833.421695300924</c:v>
                </c:pt>
                <c:pt idx="9757">
                  <c:v>44833.421698784725</c:v>
                </c:pt>
                <c:pt idx="9758">
                  <c:v>44833.421702372689</c:v>
                </c:pt>
                <c:pt idx="9759">
                  <c:v>44833.421705995373</c:v>
                </c:pt>
                <c:pt idx="9760">
                  <c:v>44833.421709479167</c:v>
                </c:pt>
                <c:pt idx="9761">
                  <c:v>44833.421713067131</c:v>
                </c:pt>
                <c:pt idx="9762">
                  <c:v>44833.421716655095</c:v>
                </c:pt>
                <c:pt idx="9763">
                  <c:v>44833.42172027778</c:v>
                </c:pt>
                <c:pt idx="9764">
                  <c:v>44833.421723865744</c:v>
                </c:pt>
                <c:pt idx="9765">
                  <c:v>44833.421727349538</c:v>
                </c:pt>
                <c:pt idx="9766">
                  <c:v>44833.421730937502</c:v>
                </c:pt>
                <c:pt idx="9767">
                  <c:v>44833.421734560186</c:v>
                </c:pt>
                <c:pt idx="9768">
                  <c:v>44833.421738159719</c:v>
                </c:pt>
                <c:pt idx="9769">
                  <c:v>44833.421741747683</c:v>
                </c:pt>
                <c:pt idx="9770">
                  <c:v>44833.421745358799</c:v>
                </c:pt>
                <c:pt idx="9771">
                  <c:v>44833.421748842593</c:v>
                </c:pt>
                <c:pt idx="9772">
                  <c:v>44833.421752430557</c:v>
                </c:pt>
                <c:pt idx="9773">
                  <c:v>44833.421756018521</c:v>
                </c:pt>
                <c:pt idx="9774">
                  <c:v>44833.421759594909</c:v>
                </c:pt>
                <c:pt idx="9775">
                  <c:v>44833.421763217593</c:v>
                </c:pt>
                <c:pt idx="9776">
                  <c:v>44833.421766805557</c:v>
                </c:pt>
                <c:pt idx="9777">
                  <c:v>44833.421770393521</c:v>
                </c:pt>
                <c:pt idx="9778">
                  <c:v>44833.421773877315</c:v>
                </c:pt>
                <c:pt idx="9779">
                  <c:v>44833.4217775</c:v>
                </c:pt>
                <c:pt idx="9780">
                  <c:v>44833.421781087964</c:v>
                </c:pt>
                <c:pt idx="9781">
                  <c:v>44833.421784675927</c:v>
                </c:pt>
                <c:pt idx="9782">
                  <c:v>44833.421788298612</c:v>
                </c:pt>
                <c:pt idx="9783">
                  <c:v>44833.421791898145</c:v>
                </c:pt>
                <c:pt idx="9784">
                  <c:v>44833.421795486109</c:v>
                </c:pt>
                <c:pt idx="9785">
                  <c:v>44833.421799108793</c:v>
                </c:pt>
                <c:pt idx="9786">
                  <c:v>44833.421802696757</c:v>
                </c:pt>
                <c:pt idx="9787">
                  <c:v>44833.421806296297</c:v>
                </c:pt>
                <c:pt idx="9788">
                  <c:v>44833.421809884261</c:v>
                </c:pt>
                <c:pt idx="9789">
                  <c:v>44833.42181349537</c:v>
                </c:pt>
                <c:pt idx="9790">
                  <c:v>44833.421817083334</c:v>
                </c:pt>
                <c:pt idx="9791">
                  <c:v>44833.421820671298</c:v>
                </c:pt>
                <c:pt idx="9792">
                  <c:v>44833.421824293982</c:v>
                </c:pt>
                <c:pt idx="9793">
                  <c:v>44833.421827881946</c:v>
                </c:pt>
                <c:pt idx="9794">
                  <c:v>44833.42183136574</c:v>
                </c:pt>
                <c:pt idx="9795">
                  <c:v>44833.421834953704</c:v>
                </c:pt>
                <c:pt idx="9796">
                  <c:v>44833.421838576389</c:v>
                </c:pt>
                <c:pt idx="9797">
                  <c:v>44833.421842164353</c:v>
                </c:pt>
                <c:pt idx="9798">
                  <c:v>44833.421845752317</c:v>
                </c:pt>
                <c:pt idx="9799">
                  <c:v>44833.421849236111</c:v>
                </c:pt>
                <c:pt idx="9800">
                  <c:v>44833.421852858795</c:v>
                </c:pt>
                <c:pt idx="9801">
                  <c:v>44833.421856446759</c:v>
                </c:pt>
                <c:pt idx="9802">
                  <c:v>44833.421860034723</c:v>
                </c:pt>
                <c:pt idx="9803">
                  <c:v>44833.421863657408</c:v>
                </c:pt>
                <c:pt idx="9804">
                  <c:v>44833.421867256948</c:v>
                </c:pt>
                <c:pt idx="9805">
                  <c:v>44833.421870844904</c:v>
                </c:pt>
                <c:pt idx="9806">
                  <c:v>44833.421874467589</c:v>
                </c:pt>
                <c:pt idx="9807">
                  <c:v>44833.421878055553</c:v>
                </c:pt>
                <c:pt idx="9808">
                  <c:v>44833.421881655093</c:v>
                </c:pt>
                <c:pt idx="9809">
                  <c:v>44833.421885277778</c:v>
                </c:pt>
                <c:pt idx="9810">
                  <c:v>44833.421888865741</c:v>
                </c:pt>
                <c:pt idx="9811">
                  <c:v>44833.421892453705</c:v>
                </c:pt>
                <c:pt idx="9812">
                  <c:v>44833.42189607639</c:v>
                </c:pt>
                <c:pt idx="9813">
                  <c:v>44833.421899675923</c:v>
                </c:pt>
                <c:pt idx="9814">
                  <c:v>44833.421903263887</c:v>
                </c:pt>
                <c:pt idx="9815">
                  <c:v>44833.421906886571</c:v>
                </c:pt>
                <c:pt idx="9816">
                  <c:v>44833.421910486111</c:v>
                </c:pt>
                <c:pt idx="9817">
                  <c:v>44833.421914074075</c:v>
                </c:pt>
                <c:pt idx="9818">
                  <c:v>44833.42191769676</c:v>
                </c:pt>
                <c:pt idx="9819">
                  <c:v>44833.421921284724</c:v>
                </c:pt>
                <c:pt idx="9820">
                  <c:v>44833.421924849536</c:v>
                </c:pt>
                <c:pt idx="9821">
                  <c:v>44833.421928333337</c:v>
                </c:pt>
                <c:pt idx="9822">
                  <c:v>44833.421931921293</c:v>
                </c:pt>
                <c:pt idx="9823">
                  <c:v>44833.421935543978</c:v>
                </c:pt>
                <c:pt idx="9824">
                  <c:v>44833.421939131942</c:v>
                </c:pt>
                <c:pt idx="9825">
                  <c:v>44833.421942731482</c:v>
                </c:pt>
                <c:pt idx="9826">
                  <c:v>44833.421946354167</c:v>
                </c:pt>
                <c:pt idx="9827">
                  <c:v>44833.421949942131</c:v>
                </c:pt>
                <c:pt idx="9828">
                  <c:v>44833.421953530094</c:v>
                </c:pt>
                <c:pt idx="9829">
                  <c:v>44833.421957013888</c:v>
                </c:pt>
                <c:pt idx="9830">
                  <c:v>44833.421960636573</c:v>
                </c:pt>
                <c:pt idx="9831">
                  <c:v>44833.421964224537</c:v>
                </c:pt>
                <c:pt idx="9832">
                  <c:v>44833.421967812501</c:v>
                </c:pt>
                <c:pt idx="9833">
                  <c:v>44833.421971435186</c:v>
                </c:pt>
                <c:pt idx="9834">
                  <c:v>44833.42197491898</c:v>
                </c:pt>
                <c:pt idx="9835">
                  <c:v>44833.421978506944</c:v>
                </c:pt>
                <c:pt idx="9836">
                  <c:v>44833.421982083331</c:v>
                </c:pt>
                <c:pt idx="9837">
                  <c:v>44833.421985567133</c:v>
                </c:pt>
                <c:pt idx="9838">
                  <c:v>44833.421989189817</c:v>
                </c:pt>
                <c:pt idx="9839">
                  <c:v>44833.42199278935</c:v>
                </c:pt>
                <c:pt idx="9840">
                  <c:v>44833.421996377314</c:v>
                </c:pt>
                <c:pt idx="9841">
                  <c:v>44833.421999999999</c:v>
                </c:pt>
                <c:pt idx="9842">
                  <c:v>44833.422003587963</c:v>
                </c:pt>
                <c:pt idx="9843">
                  <c:v>44833.422007071757</c:v>
                </c:pt>
                <c:pt idx="9844">
                  <c:v>44833.42201065972</c:v>
                </c:pt>
                <c:pt idx="9845">
                  <c:v>44833.422014282405</c:v>
                </c:pt>
                <c:pt idx="9846">
                  <c:v>44833.422017870369</c:v>
                </c:pt>
                <c:pt idx="9847">
                  <c:v>44833.422021423612</c:v>
                </c:pt>
                <c:pt idx="9848">
                  <c:v>44833.422024918982</c:v>
                </c:pt>
                <c:pt idx="9849">
                  <c:v>44833.422028506946</c:v>
                </c:pt>
                <c:pt idx="9850">
                  <c:v>44833.422032071758</c:v>
                </c:pt>
                <c:pt idx="9851">
                  <c:v>44833.422035555559</c:v>
                </c:pt>
                <c:pt idx="9852">
                  <c:v>44833.422039178244</c:v>
                </c:pt>
                <c:pt idx="9853">
                  <c:v>44833.422042743055</c:v>
                </c:pt>
                <c:pt idx="9854">
                  <c:v>44833.422046331019</c:v>
                </c:pt>
                <c:pt idx="9855">
                  <c:v>44833.422049895831</c:v>
                </c:pt>
                <c:pt idx="9856">
                  <c:v>44833.422053379632</c:v>
                </c:pt>
                <c:pt idx="9857">
                  <c:v>44833.422056967589</c:v>
                </c:pt>
                <c:pt idx="9858">
                  <c:v>44833.422060590281</c:v>
                </c:pt>
                <c:pt idx="9859">
                  <c:v>44833.422064074075</c:v>
                </c:pt>
                <c:pt idx="9860">
                  <c:v>44833.422067662039</c:v>
                </c:pt>
                <c:pt idx="9861">
                  <c:v>44833.422071250003</c:v>
                </c:pt>
                <c:pt idx="9862">
                  <c:v>44833.422074872688</c:v>
                </c:pt>
                <c:pt idx="9863">
                  <c:v>44833.422078460651</c:v>
                </c:pt>
                <c:pt idx="9864">
                  <c:v>44833.422081944445</c:v>
                </c:pt>
                <c:pt idx="9865">
                  <c:v>44833.422085532409</c:v>
                </c:pt>
                <c:pt idx="9866">
                  <c:v>44833.422089155094</c:v>
                </c:pt>
                <c:pt idx="9867">
                  <c:v>44833.422092743058</c:v>
                </c:pt>
                <c:pt idx="9868">
                  <c:v>44833.422096226852</c:v>
                </c:pt>
                <c:pt idx="9869">
                  <c:v>44833.422099814816</c:v>
                </c:pt>
                <c:pt idx="9870">
                  <c:v>44833.4221034375</c:v>
                </c:pt>
                <c:pt idx="9871">
                  <c:v>44833.422107025464</c:v>
                </c:pt>
                <c:pt idx="9872">
                  <c:v>44833.422110624997</c:v>
                </c:pt>
                <c:pt idx="9873">
                  <c:v>44833.422114247682</c:v>
                </c:pt>
                <c:pt idx="9874">
                  <c:v>44833.422117835646</c:v>
                </c:pt>
                <c:pt idx="9875">
                  <c:v>44833.422121423609</c:v>
                </c:pt>
                <c:pt idx="9876">
                  <c:v>44833.422125034725</c:v>
                </c:pt>
                <c:pt idx="9877">
                  <c:v>44833.422128622682</c:v>
                </c:pt>
                <c:pt idx="9878">
                  <c:v>44833.422132199077</c:v>
                </c:pt>
                <c:pt idx="9879">
                  <c:v>44833.422135682871</c:v>
                </c:pt>
                <c:pt idx="9880">
                  <c:v>44833.422139282404</c:v>
                </c:pt>
                <c:pt idx="9881">
                  <c:v>44833.422142905096</c:v>
                </c:pt>
                <c:pt idx="9882">
                  <c:v>44833.422146493052</c:v>
                </c:pt>
                <c:pt idx="9883">
                  <c:v>44833.422150081016</c:v>
                </c:pt>
                <c:pt idx="9884">
                  <c:v>44833.422153703701</c:v>
                </c:pt>
                <c:pt idx="9885">
                  <c:v>44833.422157303241</c:v>
                </c:pt>
                <c:pt idx="9886">
                  <c:v>44833.422160891205</c:v>
                </c:pt>
                <c:pt idx="9887">
                  <c:v>44833.42216451389</c:v>
                </c:pt>
                <c:pt idx="9888">
                  <c:v>44833.422168101853</c:v>
                </c:pt>
                <c:pt idx="9889">
                  <c:v>44833.422171701386</c:v>
                </c:pt>
                <c:pt idx="9890">
                  <c:v>44833.422175324071</c:v>
                </c:pt>
                <c:pt idx="9891">
                  <c:v>44833.422178912035</c:v>
                </c:pt>
                <c:pt idx="9892">
                  <c:v>44833.422182499999</c:v>
                </c:pt>
                <c:pt idx="9893">
                  <c:v>44833.422186122683</c:v>
                </c:pt>
                <c:pt idx="9894">
                  <c:v>44833.422189722223</c:v>
                </c:pt>
                <c:pt idx="9895">
                  <c:v>44833.422193310187</c:v>
                </c:pt>
                <c:pt idx="9896">
                  <c:v>44833.422196932872</c:v>
                </c:pt>
                <c:pt idx="9897">
                  <c:v>44833.422200520836</c:v>
                </c:pt>
                <c:pt idx="9898">
                  <c:v>44833.42220400463</c:v>
                </c:pt>
                <c:pt idx="9899">
                  <c:v>44833.422207592594</c:v>
                </c:pt>
                <c:pt idx="9900">
                  <c:v>44833.422211215278</c:v>
                </c:pt>
                <c:pt idx="9901">
                  <c:v>44833.422214803242</c:v>
                </c:pt>
                <c:pt idx="9902">
                  <c:v>44833.422218287036</c:v>
                </c:pt>
                <c:pt idx="9903">
                  <c:v>44833.422221875</c:v>
                </c:pt>
                <c:pt idx="9904">
                  <c:v>44833.422225497685</c:v>
                </c:pt>
                <c:pt idx="9905">
                  <c:v>44833.422229085649</c:v>
                </c:pt>
                <c:pt idx="9906">
                  <c:v>44833.422232673613</c:v>
                </c:pt>
                <c:pt idx="9907">
                  <c:v>44833.422236296297</c:v>
                </c:pt>
                <c:pt idx="9908">
                  <c:v>44833.42223989583</c:v>
                </c:pt>
                <c:pt idx="9909">
                  <c:v>44833.422243449073</c:v>
                </c:pt>
                <c:pt idx="9910">
                  <c:v>44833.422246932867</c:v>
                </c:pt>
                <c:pt idx="9911">
                  <c:v>44833.422250520831</c:v>
                </c:pt>
                <c:pt idx="9912">
                  <c:v>44833.422254120371</c:v>
                </c:pt>
                <c:pt idx="9913">
                  <c:v>44833.422257719911</c:v>
                </c:pt>
                <c:pt idx="9914">
                  <c:v>44833.422261307867</c:v>
                </c:pt>
                <c:pt idx="9915">
                  <c:v>44833.422264791669</c:v>
                </c:pt>
                <c:pt idx="9916">
                  <c:v>44833.422268344904</c:v>
                </c:pt>
                <c:pt idx="9917">
                  <c:v>44833.422271828706</c:v>
                </c:pt>
                <c:pt idx="9918">
                  <c:v>44833.422275405093</c:v>
                </c:pt>
                <c:pt idx="9919">
                  <c:v>44833.422278993057</c:v>
                </c:pt>
                <c:pt idx="9920">
                  <c:v>44833.422282615742</c:v>
                </c:pt>
                <c:pt idx="9921">
                  <c:v>44833.422286203706</c:v>
                </c:pt>
                <c:pt idx="9922">
                  <c:v>44833.4222896875</c:v>
                </c:pt>
                <c:pt idx="9923">
                  <c:v>44833.422293275464</c:v>
                </c:pt>
                <c:pt idx="9924">
                  <c:v>44833.422296898148</c:v>
                </c:pt>
                <c:pt idx="9925">
                  <c:v>44833.422300486112</c:v>
                </c:pt>
                <c:pt idx="9926">
                  <c:v>44833.422304085645</c:v>
                </c:pt>
                <c:pt idx="9927">
                  <c:v>44833.42230770833</c:v>
                </c:pt>
                <c:pt idx="9928">
                  <c:v>44833.422311296294</c:v>
                </c:pt>
                <c:pt idx="9929">
                  <c:v>44833.422314884258</c:v>
                </c:pt>
                <c:pt idx="9930">
                  <c:v>44833.422318506942</c:v>
                </c:pt>
                <c:pt idx="9931">
                  <c:v>44833.422322106482</c:v>
                </c:pt>
                <c:pt idx="9932">
                  <c:v>44833.422325694446</c:v>
                </c:pt>
                <c:pt idx="9933">
                  <c:v>44833.422329317131</c:v>
                </c:pt>
                <c:pt idx="9934">
                  <c:v>44833.422332905095</c:v>
                </c:pt>
                <c:pt idx="9935">
                  <c:v>44833.422336504627</c:v>
                </c:pt>
                <c:pt idx="9936">
                  <c:v>44833.422340127312</c:v>
                </c:pt>
                <c:pt idx="9937">
                  <c:v>44833.422343715276</c:v>
                </c:pt>
                <c:pt idx="9938">
                  <c:v>44833.42234730324</c:v>
                </c:pt>
                <c:pt idx="9939">
                  <c:v>44833.422350925925</c:v>
                </c:pt>
                <c:pt idx="9940">
                  <c:v>44833.422354525464</c:v>
                </c:pt>
                <c:pt idx="9941">
                  <c:v>44833.422358113428</c:v>
                </c:pt>
                <c:pt idx="9942">
                  <c:v>44833.422361736113</c:v>
                </c:pt>
                <c:pt idx="9943">
                  <c:v>44833.422365335646</c:v>
                </c:pt>
                <c:pt idx="9944">
                  <c:v>44833.422368912034</c:v>
                </c:pt>
                <c:pt idx="9945">
                  <c:v>44833.422372395835</c:v>
                </c:pt>
                <c:pt idx="9946">
                  <c:v>44833.42237601852</c:v>
                </c:pt>
                <c:pt idx="9947">
                  <c:v>44833.422379606483</c:v>
                </c:pt>
                <c:pt idx="9948">
                  <c:v>44833.422383090277</c:v>
                </c:pt>
                <c:pt idx="9949">
                  <c:v>44833.422386678241</c:v>
                </c:pt>
                <c:pt idx="9950">
                  <c:v>44833.422390300926</c:v>
                </c:pt>
                <c:pt idx="9951">
                  <c:v>44833.422393877314</c:v>
                </c:pt>
                <c:pt idx="9952">
                  <c:v>44833.422397453702</c:v>
                </c:pt>
                <c:pt idx="9953">
                  <c:v>44833.422400937503</c:v>
                </c:pt>
                <c:pt idx="9954">
                  <c:v>44833.42240452546</c:v>
                </c:pt>
                <c:pt idx="9955">
                  <c:v>44833.422408148152</c:v>
                </c:pt>
                <c:pt idx="9956">
                  <c:v>44833.422411736108</c:v>
                </c:pt>
                <c:pt idx="9957">
                  <c:v>44833.422415335648</c:v>
                </c:pt>
                <c:pt idx="9958">
                  <c:v>44833.422418958333</c:v>
                </c:pt>
                <c:pt idx="9959">
                  <c:v>44833.422422546297</c:v>
                </c:pt>
                <c:pt idx="9960">
                  <c:v>44833.422426134261</c:v>
                </c:pt>
                <c:pt idx="9961">
                  <c:v>44833.422429756945</c:v>
                </c:pt>
                <c:pt idx="9962">
                  <c:v>44833.422433240739</c:v>
                </c:pt>
                <c:pt idx="9963">
                  <c:v>44833.422436828703</c:v>
                </c:pt>
                <c:pt idx="9964">
                  <c:v>44833.422440416667</c:v>
                </c:pt>
                <c:pt idx="9965">
                  <c:v>44833.422444039352</c:v>
                </c:pt>
                <c:pt idx="9966">
                  <c:v>44833.422447638892</c:v>
                </c:pt>
                <c:pt idx="9967">
                  <c:v>44833.422451192127</c:v>
                </c:pt>
                <c:pt idx="9968">
                  <c:v>44833.422454675929</c:v>
                </c:pt>
                <c:pt idx="9969">
                  <c:v>44833.422458263885</c:v>
                </c:pt>
                <c:pt idx="9970">
                  <c:v>44833.422461747687</c:v>
                </c:pt>
                <c:pt idx="9971">
                  <c:v>44833.422465370371</c:v>
                </c:pt>
                <c:pt idx="9972">
                  <c:v>44833.422468958335</c:v>
                </c:pt>
                <c:pt idx="9973">
                  <c:v>44833.422472546299</c:v>
                </c:pt>
                <c:pt idx="9974">
                  <c:v>44833.422476168984</c:v>
                </c:pt>
                <c:pt idx="9975">
                  <c:v>44833.422479768516</c:v>
                </c:pt>
                <c:pt idx="9976">
                  <c:v>44833.422483344904</c:v>
                </c:pt>
                <c:pt idx="9977">
                  <c:v>44833.422486828706</c:v>
                </c:pt>
                <c:pt idx="9978">
                  <c:v>44833.42249045139</c:v>
                </c:pt>
                <c:pt idx="9979">
                  <c:v>44833.422494039354</c:v>
                </c:pt>
                <c:pt idx="9980">
                  <c:v>44833.422497523148</c:v>
                </c:pt>
                <c:pt idx="9981">
                  <c:v>44833.422501111112</c:v>
                </c:pt>
                <c:pt idx="9982">
                  <c:v>44833.422504675924</c:v>
                </c:pt>
                <c:pt idx="9983">
                  <c:v>44833.422508298609</c:v>
                </c:pt>
                <c:pt idx="9984">
                  <c:v>44833.42251178241</c:v>
                </c:pt>
                <c:pt idx="9985">
                  <c:v>44833.422515358798</c:v>
                </c:pt>
                <c:pt idx="9986">
                  <c:v>44833.422518935186</c:v>
                </c:pt>
                <c:pt idx="9987">
                  <c:v>44833.422522511573</c:v>
                </c:pt>
                <c:pt idx="9988">
                  <c:v>44833.422526099537</c:v>
                </c:pt>
                <c:pt idx="9989">
                  <c:v>44833.422529722222</c:v>
                </c:pt>
                <c:pt idx="9990">
                  <c:v>44833.422533321762</c:v>
                </c:pt>
                <c:pt idx="9991">
                  <c:v>44833.422536909726</c:v>
                </c:pt>
                <c:pt idx="9992">
                  <c:v>44833.42254053241</c:v>
                </c:pt>
                <c:pt idx="9993">
                  <c:v>44833.422544108798</c:v>
                </c:pt>
                <c:pt idx="9994">
                  <c:v>44833.42254767361</c:v>
                </c:pt>
                <c:pt idx="9995">
                  <c:v>44833.42255116898</c:v>
                </c:pt>
                <c:pt idx="9996">
                  <c:v>44833.422554756944</c:v>
                </c:pt>
                <c:pt idx="9997">
                  <c:v>44833.422558333332</c:v>
                </c:pt>
                <c:pt idx="9998">
                  <c:v>44833.422561956017</c:v>
                </c:pt>
                <c:pt idx="9999">
                  <c:v>44833.42256554398</c:v>
                </c:pt>
                <c:pt idx="10000">
                  <c:v>44833.422569131944</c:v>
                </c:pt>
                <c:pt idx="10001">
                  <c:v>44833.422572754629</c:v>
                </c:pt>
                <c:pt idx="10002">
                  <c:v>44833.422576238423</c:v>
                </c:pt>
                <c:pt idx="10003">
                  <c:v>44833.422579826387</c:v>
                </c:pt>
                <c:pt idx="10004">
                  <c:v>44833.422583414351</c:v>
                </c:pt>
                <c:pt idx="10005">
                  <c:v>44833.422587037036</c:v>
                </c:pt>
                <c:pt idx="10006">
                  <c:v>44833.422590624999</c:v>
                </c:pt>
                <c:pt idx="10007">
                  <c:v>44833.422594108793</c:v>
                </c:pt>
                <c:pt idx="10008">
                  <c:v>44833.422597696757</c:v>
                </c:pt>
                <c:pt idx="10009">
                  <c:v>44833.422601273145</c:v>
                </c:pt>
                <c:pt idx="10010">
                  <c:v>44833.422604884261</c:v>
                </c:pt>
                <c:pt idx="10011">
                  <c:v>44833.422608483794</c:v>
                </c:pt>
                <c:pt idx="10012">
                  <c:v>44833.422612071758</c:v>
                </c:pt>
                <c:pt idx="10013">
                  <c:v>44833.422615671298</c:v>
                </c:pt>
                <c:pt idx="10014">
                  <c:v>44833.422619282406</c:v>
                </c:pt>
                <c:pt idx="10015">
                  <c:v>44833.422622835649</c:v>
                </c:pt>
                <c:pt idx="10016">
                  <c:v>44833.422626319443</c:v>
                </c:pt>
                <c:pt idx="10017">
                  <c:v>44833.422629907407</c:v>
                </c:pt>
                <c:pt idx="10018">
                  <c:v>44833.422633483795</c:v>
                </c:pt>
                <c:pt idx="10019">
                  <c:v>44833.422637094911</c:v>
                </c:pt>
                <c:pt idx="10020">
                  <c:v>44833.422640590281</c:v>
                </c:pt>
                <c:pt idx="10021">
                  <c:v>44833.422644178238</c:v>
                </c:pt>
                <c:pt idx="10022">
                  <c:v>44833.422647754633</c:v>
                </c:pt>
                <c:pt idx="10023">
                  <c:v>44833.422651342589</c:v>
                </c:pt>
                <c:pt idx="10024">
                  <c:v>44833.422654965281</c:v>
                </c:pt>
                <c:pt idx="10025">
                  <c:v>44833.422658553238</c:v>
                </c:pt>
                <c:pt idx="10026">
                  <c:v>44833.422662152778</c:v>
                </c:pt>
                <c:pt idx="10027">
                  <c:v>44833.422665775463</c:v>
                </c:pt>
                <c:pt idx="10028">
                  <c:v>44833.422669363426</c:v>
                </c:pt>
                <c:pt idx="10029">
                  <c:v>44833.42267295139</c:v>
                </c:pt>
                <c:pt idx="10030">
                  <c:v>44833.422676574075</c:v>
                </c:pt>
                <c:pt idx="10031">
                  <c:v>44833.422680057869</c:v>
                </c:pt>
                <c:pt idx="10032">
                  <c:v>44833.422683645833</c:v>
                </c:pt>
                <c:pt idx="10033">
                  <c:v>44833.422687233797</c:v>
                </c:pt>
                <c:pt idx="10034">
                  <c:v>44833.422690856481</c:v>
                </c:pt>
                <c:pt idx="10035">
                  <c:v>44833.422694456021</c:v>
                </c:pt>
                <c:pt idx="10036">
                  <c:v>44833.422698043978</c:v>
                </c:pt>
                <c:pt idx="10037">
                  <c:v>44833.42270166667</c:v>
                </c:pt>
                <c:pt idx="10038">
                  <c:v>44833.422705254627</c:v>
                </c:pt>
                <c:pt idx="10039">
                  <c:v>44833.422708738428</c:v>
                </c:pt>
                <c:pt idx="10040">
                  <c:v>44833.42271230324</c:v>
                </c:pt>
                <c:pt idx="10041">
                  <c:v>44833.422715891204</c:v>
                </c:pt>
                <c:pt idx="10042">
                  <c:v>44833.422719513888</c:v>
                </c:pt>
                <c:pt idx="10043">
                  <c:v>44833.422723113428</c:v>
                </c:pt>
                <c:pt idx="10044">
                  <c:v>44833.42272667824</c:v>
                </c:pt>
                <c:pt idx="10045">
                  <c:v>44833.422730162034</c:v>
                </c:pt>
                <c:pt idx="10046">
                  <c:v>44833.422733749998</c:v>
                </c:pt>
                <c:pt idx="10047">
                  <c:v>44833.422737314817</c:v>
                </c:pt>
                <c:pt idx="10048">
                  <c:v>44833.422740937502</c:v>
                </c:pt>
                <c:pt idx="10049">
                  <c:v>44833.422744537034</c:v>
                </c:pt>
                <c:pt idx="10050">
                  <c:v>44833.422748124998</c:v>
                </c:pt>
                <c:pt idx="10051">
                  <c:v>44833.422751747683</c:v>
                </c:pt>
                <c:pt idx="10052">
                  <c:v>44833.422755335647</c:v>
                </c:pt>
                <c:pt idx="10053">
                  <c:v>44833.422758935187</c:v>
                </c:pt>
                <c:pt idx="10054">
                  <c:v>44833.422762546295</c:v>
                </c:pt>
                <c:pt idx="10055">
                  <c:v>44833.422766030089</c:v>
                </c:pt>
                <c:pt idx="10056">
                  <c:v>44833.422769618053</c:v>
                </c:pt>
                <c:pt idx="10057">
                  <c:v>44833.422773206017</c:v>
                </c:pt>
                <c:pt idx="10058">
                  <c:v>44833.422776828702</c:v>
                </c:pt>
                <c:pt idx="10059">
                  <c:v>44833.422780428242</c:v>
                </c:pt>
                <c:pt idx="10060">
                  <c:v>44833.422784016206</c:v>
                </c:pt>
                <c:pt idx="10061">
                  <c:v>44833.42278763889</c:v>
                </c:pt>
                <c:pt idx="10062">
                  <c:v>44833.422791226854</c:v>
                </c:pt>
                <c:pt idx="10063">
                  <c:v>44833.422794710648</c:v>
                </c:pt>
                <c:pt idx="10064">
                  <c:v>44833.422798298612</c:v>
                </c:pt>
                <c:pt idx="10065">
                  <c:v>44833.422801921297</c:v>
                </c:pt>
                <c:pt idx="10066">
                  <c:v>44833.422805509261</c:v>
                </c:pt>
                <c:pt idx="10067">
                  <c:v>44833.422809097225</c:v>
                </c:pt>
                <c:pt idx="10068">
                  <c:v>44833.422812673612</c:v>
                </c:pt>
                <c:pt idx="10069">
                  <c:v>44833.422816296297</c:v>
                </c:pt>
                <c:pt idx="10070">
                  <c:v>44833.422819884261</c:v>
                </c:pt>
                <c:pt idx="10071">
                  <c:v>44833.422823483794</c:v>
                </c:pt>
                <c:pt idx="10072">
                  <c:v>44833.42282709491</c:v>
                </c:pt>
                <c:pt idx="10073">
                  <c:v>44833.422830578704</c:v>
                </c:pt>
                <c:pt idx="10074">
                  <c:v>44833.422834166668</c:v>
                </c:pt>
                <c:pt idx="10075">
                  <c:v>44833.422837754631</c:v>
                </c:pt>
                <c:pt idx="10076">
                  <c:v>44833.422841388892</c:v>
                </c:pt>
                <c:pt idx="10077">
                  <c:v>44833.422844976849</c:v>
                </c:pt>
                <c:pt idx="10078">
                  <c:v>44833.422848564813</c:v>
                </c:pt>
                <c:pt idx="10079">
                  <c:v>44833.422852187497</c:v>
                </c:pt>
                <c:pt idx="10080">
                  <c:v>44833.422855787037</c:v>
                </c:pt>
                <c:pt idx="10081">
                  <c:v>44833.422859375001</c:v>
                </c:pt>
                <c:pt idx="10082">
                  <c:v>44833.422862997686</c:v>
                </c:pt>
                <c:pt idx="10083">
                  <c:v>44833.42286658565</c:v>
                </c:pt>
                <c:pt idx="10084">
                  <c:v>44833.422870069444</c:v>
                </c:pt>
                <c:pt idx="10085">
                  <c:v>44833.422873622687</c:v>
                </c:pt>
                <c:pt idx="10086">
                  <c:v>44833.422877106481</c:v>
                </c:pt>
                <c:pt idx="10087">
                  <c:v>44833.422880682869</c:v>
                </c:pt>
                <c:pt idx="10088">
                  <c:v>44833.422884282409</c:v>
                </c:pt>
                <c:pt idx="10089">
                  <c:v>44833.422887893517</c:v>
                </c:pt>
                <c:pt idx="10090">
                  <c:v>44833.422891481481</c:v>
                </c:pt>
                <c:pt idx="10091">
                  <c:v>44833.422895081021</c:v>
                </c:pt>
                <c:pt idx="10092">
                  <c:v>44833.42289869213</c:v>
                </c:pt>
                <c:pt idx="10093">
                  <c:v>44833.42290229167</c:v>
                </c:pt>
                <c:pt idx="10094">
                  <c:v>44833.422905879626</c:v>
                </c:pt>
                <c:pt idx="10095">
                  <c:v>44833.422909502318</c:v>
                </c:pt>
                <c:pt idx="10096">
                  <c:v>44833.422913101851</c:v>
                </c:pt>
                <c:pt idx="10097">
                  <c:v>44833.422916689815</c:v>
                </c:pt>
                <c:pt idx="10098">
                  <c:v>44833.4229203125</c:v>
                </c:pt>
                <c:pt idx="10099">
                  <c:v>44833.42292391204</c:v>
                </c:pt>
                <c:pt idx="10100">
                  <c:v>44833.422927488427</c:v>
                </c:pt>
                <c:pt idx="10101">
                  <c:v>44833.422931122688</c:v>
                </c:pt>
                <c:pt idx="10102">
                  <c:v>44833.422934710645</c:v>
                </c:pt>
                <c:pt idx="10103">
                  <c:v>44833.422938298609</c:v>
                </c:pt>
                <c:pt idx="10104">
                  <c:v>44833.422941921293</c:v>
                </c:pt>
                <c:pt idx="10105">
                  <c:v>44833.422945520833</c:v>
                </c:pt>
                <c:pt idx="10106">
                  <c:v>44833.422949108797</c:v>
                </c:pt>
                <c:pt idx="10107">
                  <c:v>44833.422952731482</c:v>
                </c:pt>
                <c:pt idx="10108">
                  <c:v>44833.422956319446</c:v>
                </c:pt>
                <c:pt idx="10109">
                  <c:v>44833.42295980324</c:v>
                </c:pt>
                <c:pt idx="10110">
                  <c:v>44833.422963379628</c:v>
                </c:pt>
                <c:pt idx="10111">
                  <c:v>44833.422966863429</c:v>
                </c:pt>
                <c:pt idx="10112">
                  <c:v>44833.422970486114</c:v>
                </c:pt>
                <c:pt idx="10113">
                  <c:v>44833.422974074078</c:v>
                </c:pt>
                <c:pt idx="10114">
                  <c:v>44833.42297767361</c:v>
                </c:pt>
                <c:pt idx="10115">
                  <c:v>44833.422981296295</c:v>
                </c:pt>
                <c:pt idx="10116">
                  <c:v>44833.422984884259</c:v>
                </c:pt>
                <c:pt idx="10117">
                  <c:v>44833.422988472223</c:v>
                </c:pt>
                <c:pt idx="10118">
                  <c:v>44833.422992060187</c:v>
                </c:pt>
                <c:pt idx="10119">
                  <c:v>44833.422995671295</c:v>
                </c:pt>
                <c:pt idx="10120">
                  <c:v>44833.422999259259</c:v>
                </c:pt>
                <c:pt idx="10121">
                  <c:v>44833.423002858799</c:v>
                </c:pt>
                <c:pt idx="10122">
                  <c:v>44833.423006481484</c:v>
                </c:pt>
                <c:pt idx="10123">
                  <c:v>44833.423010069448</c:v>
                </c:pt>
                <c:pt idx="10124">
                  <c:v>44833.423013657404</c:v>
                </c:pt>
                <c:pt idx="10125">
                  <c:v>44833.423017222223</c:v>
                </c:pt>
                <c:pt idx="10126">
                  <c:v>44833.423020706017</c:v>
                </c:pt>
                <c:pt idx="10127">
                  <c:v>44833.423024305557</c:v>
                </c:pt>
                <c:pt idx="10128">
                  <c:v>44833.423027893521</c:v>
                </c:pt>
                <c:pt idx="10129">
                  <c:v>44833.423031493054</c:v>
                </c:pt>
                <c:pt idx="10130">
                  <c:v>44833.423035081018</c:v>
                </c:pt>
                <c:pt idx="10131">
                  <c:v>44833.423038680558</c:v>
                </c:pt>
                <c:pt idx="10132">
                  <c:v>44833.423042268521</c:v>
                </c:pt>
                <c:pt idx="10133">
                  <c:v>44833.423045752315</c:v>
                </c:pt>
                <c:pt idx="10134">
                  <c:v>44833.423049340279</c:v>
                </c:pt>
                <c:pt idx="10135">
                  <c:v>44833.423052928243</c:v>
                </c:pt>
                <c:pt idx="10136">
                  <c:v>44833.423056550928</c:v>
                </c:pt>
                <c:pt idx="10137">
                  <c:v>44833.423060138892</c:v>
                </c:pt>
                <c:pt idx="10138">
                  <c:v>44833.423063622686</c:v>
                </c:pt>
                <c:pt idx="10139">
                  <c:v>44833.42306721065</c:v>
                </c:pt>
                <c:pt idx="10140">
                  <c:v>44833.423070833334</c:v>
                </c:pt>
                <c:pt idx="10141">
                  <c:v>44833.423074421298</c:v>
                </c:pt>
                <c:pt idx="10142">
                  <c:v>44833.423077905092</c:v>
                </c:pt>
                <c:pt idx="10143">
                  <c:v>44833.423081493056</c:v>
                </c:pt>
                <c:pt idx="10144">
                  <c:v>44833.423085115741</c:v>
                </c:pt>
                <c:pt idx="10145">
                  <c:v>44833.423088680553</c:v>
                </c:pt>
                <c:pt idx="10146">
                  <c:v>44833.423092268516</c:v>
                </c:pt>
                <c:pt idx="10147">
                  <c:v>44833.423095752318</c:v>
                </c:pt>
                <c:pt idx="10148">
                  <c:v>44833.423099328706</c:v>
                </c:pt>
                <c:pt idx="10149">
                  <c:v>44833.4231028125</c:v>
                </c:pt>
                <c:pt idx="10150">
                  <c:v>44833.423106435184</c:v>
                </c:pt>
                <c:pt idx="10151">
                  <c:v>44833.423110034724</c:v>
                </c:pt>
                <c:pt idx="10152">
                  <c:v>44833.423113622688</c:v>
                </c:pt>
                <c:pt idx="10153">
                  <c:v>44833.423117245373</c:v>
                </c:pt>
                <c:pt idx="10154">
                  <c:v>44833.423120833337</c:v>
                </c:pt>
                <c:pt idx="10155">
                  <c:v>44833.423124421293</c:v>
                </c:pt>
                <c:pt idx="10156">
                  <c:v>44833.423128055554</c:v>
                </c:pt>
                <c:pt idx="10157">
                  <c:v>44833.423131643518</c:v>
                </c:pt>
                <c:pt idx="10158">
                  <c:v>44833.423135231482</c:v>
                </c:pt>
                <c:pt idx="10159">
                  <c:v>44833.423138715276</c:v>
                </c:pt>
                <c:pt idx="10160">
                  <c:v>44833.423142326392</c:v>
                </c:pt>
                <c:pt idx="10161">
                  <c:v>44833.423145925924</c:v>
                </c:pt>
                <c:pt idx="10162">
                  <c:v>44833.423149513888</c:v>
                </c:pt>
                <c:pt idx="10163">
                  <c:v>44833.423153136573</c:v>
                </c:pt>
                <c:pt idx="10164">
                  <c:v>44833.423156736113</c:v>
                </c:pt>
                <c:pt idx="10165">
                  <c:v>44833.423160324077</c:v>
                </c:pt>
                <c:pt idx="10166">
                  <c:v>44833.423163946762</c:v>
                </c:pt>
                <c:pt idx="10167">
                  <c:v>44833.423167534726</c:v>
                </c:pt>
                <c:pt idx="10168">
                  <c:v>44833.423171134258</c:v>
                </c:pt>
                <c:pt idx="10169">
                  <c:v>44833.423174745367</c:v>
                </c:pt>
                <c:pt idx="10170">
                  <c:v>44833.423178333331</c:v>
                </c:pt>
                <c:pt idx="10171">
                  <c:v>44833.423181817132</c:v>
                </c:pt>
                <c:pt idx="10172">
                  <c:v>44833.423185405096</c:v>
                </c:pt>
                <c:pt idx="10173">
                  <c:v>44833.423189027781</c:v>
                </c:pt>
                <c:pt idx="10174">
                  <c:v>44833.423192511575</c:v>
                </c:pt>
                <c:pt idx="10175">
                  <c:v>44833.423196099538</c:v>
                </c:pt>
                <c:pt idx="10176">
                  <c:v>44833.423199687502</c:v>
                </c:pt>
                <c:pt idx="10177">
                  <c:v>44833.423203310187</c:v>
                </c:pt>
                <c:pt idx="10178">
                  <c:v>44833.423206886575</c:v>
                </c:pt>
                <c:pt idx="10179">
                  <c:v>44833.423210451387</c:v>
                </c:pt>
                <c:pt idx="10180">
                  <c:v>44833.423214039351</c:v>
                </c:pt>
                <c:pt idx="10181">
                  <c:v>44833.423217523145</c:v>
                </c:pt>
                <c:pt idx="10182">
                  <c:v>44833.423221111108</c:v>
                </c:pt>
                <c:pt idx="10183">
                  <c:v>44833.423224733793</c:v>
                </c:pt>
                <c:pt idx="10184">
                  <c:v>44833.423228321757</c:v>
                </c:pt>
                <c:pt idx="10185">
                  <c:v>44833.423231805558</c:v>
                </c:pt>
                <c:pt idx="10186">
                  <c:v>44833.423235381946</c:v>
                </c:pt>
                <c:pt idx="10187">
                  <c:v>44833.42323886574</c:v>
                </c:pt>
                <c:pt idx="10188">
                  <c:v>44833.423242488425</c:v>
                </c:pt>
                <c:pt idx="10189">
                  <c:v>44833.423246076389</c:v>
                </c:pt>
                <c:pt idx="10190">
                  <c:v>44833.423249664353</c:v>
                </c:pt>
                <c:pt idx="10191">
                  <c:v>44833.423253148147</c:v>
                </c:pt>
                <c:pt idx="10192">
                  <c:v>44833.423256770831</c:v>
                </c:pt>
                <c:pt idx="10193">
                  <c:v>44833.423260358795</c:v>
                </c:pt>
                <c:pt idx="10194">
                  <c:v>44833.423263946759</c:v>
                </c:pt>
                <c:pt idx="10195">
                  <c:v>44833.423267569444</c:v>
                </c:pt>
                <c:pt idx="10196">
                  <c:v>44833.423271053238</c:v>
                </c:pt>
                <c:pt idx="10197">
                  <c:v>44833.423274641202</c:v>
                </c:pt>
                <c:pt idx="10198">
                  <c:v>44833.423278229166</c:v>
                </c:pt>
                <c:pt idx="10199">
                  <c:v>44833.42328185185</c:v>
                </c:pt>
                <c:pt idx="10200">
                  <c:v>44833.42328545139</c:v>
                </c:pt>
                <c:pt idx="10201">
                  <c:v>44833.423289039354</c:v>
                </c:pt>
                <c:pt idx="10202">
                  <c:v>44833.423292627318</c:v>
                </c:pt>
                <c:pt idx="10203">
                  <c:v>44833.423296226851</c:v>
                </c:pt>
                <c:pt idx="10204">
                  <c:v>44833.423299826391</c:v>
                </c:pt>
                <c:pt idx="10205">
                  <c:v>44833.423303414354</c:v>
                </c:pt>
                <c:pt idx="10206">
                  <c:v>44833.423307037039</c:v>
                </c:pt>
                <c:pt idx="10207">
                  <c:v>44833.423310613427</c:v>
                </c:pt>
                <c:pt idx="10208">
                  <c:v>44833.423314189815</c:v>
                </c:pt>
                <c:pt idx="10209">
                  <c:v>44833.423317766203</c:v>
                </c:pt>
                <c:pt idx="10210">
                  <c:v>44833.423321249997</c:v>
                </c:pt>
                <c:pt idx="10211">
                  <c:v>44833.423324814816</c:v>
                </c:pt>
                <c:pt idx="10212">
                  <c:v>44833.42332840278</c:v>
                </c:pt>
                <c:pt idx="10213">
                  <c:v>44833.423332025464</c:v>
                </c:pt>
                <c:pt idx="10214">
                  <c:v>44833.423335624997</c:v>
                </c:pt>
                <c:pt idx="10215">
                  <c:v>44833.423339212961</c:v>
                </c:pt>
                <c:pt idx="10216">
                  <c:v>44833.423342835646</c:v>
                </c:pt>
                <c:pt idx="10217">
                  <c:v>44833.423346400465</c:v>
                </c:pt>
                <c:pt idx="10218">
                  <c:v>44833.423349884259</c:v>
                </c:pt>
                <c:pt idx="10219">
                  <c:v>44833.423353472223</c:v>
                </c:pt>
                <c:pt idx="10220">
                  <c:v>44833.423357060186</c:v>
                </c:pt>
                <c:pt idx="10221">
                  <c:v>44833.423360682871</c:v>
                </c:pt>
                <c:pt idx="10222">
                  <c:v>44833.423364282404</c:v>
                </c:pt>
                <c:pt idx="10223">
                  <c:v>44833.423367858799</c:v>
                </c:pt>
                <c:pt idx="10224">
                  <c:v>44833.423371342593</c:v>
                </c:pt>
                <c:pt idx="10225">
                  <c:v>44833.423374953702</c:v>
                </c:pt>
                <c:pt idx="10226">
                  <c:v>44833.423378437503</c:v>
                </c:pt>
                <c:pt idx="10227">
                  <c:v>44833.423382037035</c:v>
                </c:pt>
                <c:pt idx="10228">
                  <c:v>44833.423385613423</c:v>
                </c:pt>
                <c:pt idx="10229">
                  <c:v>44833.423389178242</c:v>
                </c:pt>
                <c:pt idx="10230">
                  <c:v>44833.423392777775</c:v>
                </c:pt>
                <c:pt idx="10231">
                  <c:v>44833.423396388891</c:v>
                </c:pt>
                <c:pt idx="10232">
                  <c:v>44833.423399976855</c:v>
                </c:pt>
                <c:pt idx="10233">
                  <c:v>44833.423403564811</c:v>
                </c:pt>
                <c:pt idx="10234">
                  <c:v>44833.423407187503</c:v>
                </c:pt>
                <c:pt idx="10235">
                  <c:v>44833.423410671297</c:v>
                </c:pt>
                <c:pt idx="10236">
                  <c:v>44833.423414259261</c:v>
                </c:pt>
                <c:pt idx="10237">
                  <c:v>44833.423417847225</c:v>
                </c:pt>
                <c:pt idx="10238">
                  <c:v>44833.423421331019</c:v>
                </c:pt>
                <c:pt idx="10239">
                  <c:v>44833.423424953704</c:v>
                </c:pt>
                <c:pt idx="10240">
                  <c:v>44833.423428541668</c:v>
                </c:pt>
                <c:pt idx="10241">
                  <c:v>44833.423432129632</c:v>
                </c:pt>
                <c:pt idx="10242">
                  <c:v>44833.423435752316</c:v>
                </c:pt>
                <c:pt idx="10243">
                  <c:v>44833.423439351849</c:v>
                </c:pt>
                <c:pt idx="10244">
                  <c:v>44833.423442916668</c:v>
                </c:pt>
                <c:pt idx="10245">
                  <c:v>44833.423446504632</c:v>
                </c:pt>
                <c:pt idx="10246">
                  <c:v>44833.423450127317</c:v>
                </c:pt>
                <c:pt idx="10247">
                  <c:v>44833.423453703705</c:v>
                </c:pt>
                <c:pt idx="10248">
                  <c:v>44833.423457291668</c:v>
                </c:pt>
                <c:pt idx="10249">
                  <c:v>44833.423460879632</c:v>
                </c:pt>
                <c:pt idx="10250">
                  <c:v>44833.423464502317</c:v>
                </c:pt>
                <c:pt idx="10251">
                  <c:v>44833.42346810185</c:v>
                </c:pt>
                <c:pt idx="10252">
                  <c:v>44833.423471689814</c:v>
                </c:pt>
                <c:pt idx="10253">
                  <c:v>44833.423475312498</c:v>
                </c:pt>
                <c:pt idx="10254">
                  <c:v>44833.423478900462</c:v>
                </c:pt>
                <c:pt idx="10255">
                  <c:v>44833.42348247685</c:v>
                </c:pt>
                <c:pt idx="10256">
                  <c:v>44833.423486030093</c:v>
                </c:pt>
                <c:pt idx="10257">
                  <c:v>44833.423489513887</c:v>
                </c:pt>
                <c:pt idx="10258">
                  <c:v>44833.423492997688</c:v>
                </c:pt>
                <c:pt idx="10259">
                  <c:v>44833.423496585645</c:v>
                </c:pt>
                <c:pt idx="10260">
                  <c:v>44833.423500185185</c:v>
                </c:pt>
                <c:pt idx="10261">
                  <c:v>44833.423503680555</c:v>
                </c:pt>
                <c:pt idx="10262">
                  <c:v>44833.423507268519</c:v>
                </c:pt>
                <c:pt idx="10263">
                  <c:v>44833.423510868059</c:v>
                </c:pt>
                <c:pt idx="10264">
                  <c:v>44833.423514490743</c:v>
                </c:pt>
                <c:pt idx="10265">
                  <c:v>44833.423518078707</c:v>
                </c:pt>
                <c:pt idx="10266">
                  <c:v>44833.42352167824</c:v>
                </c:pt>
                <c:pt idx="10267">
                  <c:v>44833.423525289349</c:v>
                </c:pt>
                <c:pt idx="10268">
                  <c:v>44833.42352877315</c:v>
                </c:pt>
                <c:pt idx="10269">
                  <c:v>44833.423532361114</c:v>
                </c:pt>
                <c:pt idx="10270">
                  <c:v>44833.423535949078</c:v>
                </c:pt>
                <c:pt idx="10271">
                  <c:v>44833.423539571762</c:v>
                </c:pt>
                <c:pt idx="10272">
                  <c:v>44833.423543171295</c:v>
                </c:pt>
                <c:pt idx="10273">
                  <c:v>44833.423546759259</c:v>
                </c:pt>
                <c:pt idx="10274">
                  <c:v>44833.423550381944</c:v>
                </c:pt>
                <c:pt idx="10275">
                  <c:v>44833.423553969908</c:v>
                </c:pt>
                <c:pt idx="10276">
                  <c:v>44833.423557569447</c:v>
                </c:pt>
                <c:pt idx="10277">
                  <c:v>44833.423561192132</c:v>
                </c:pt>
                <c:pt idx="10278">
                  <c:v>44833.423564780096</c:v>
                </c:pt>
                <c:pt idx="10279">
                  <c:v>44833.423568368053</c:v>
                </c:pt>
                <c:pt idx="10280">
                  <c:v>44833.423571990737</c:v>
                </c:pt>
                <c:pt idx="10281">
                  <c:v>44833.423575590277</c:v>
                </c:pt>
                <c:pt idx="10282">
                  <c:v>44833.423579178241</c:v>
                </c:pt>
                <c:pt idx="10283">
                  <c:v>44833.423582800926</c:v>
                </c:pt>
                <c:pt idx="10284">
                  <c:v>44833.423586400466</c:v>
                </c:pt>
                <c:pt idx="10285">
                  <c:v>44833.423589988422</c:v>
                </c:pt>
                <c:pt idx="10286">
                  <c:v>44833.423593611114</c:v>
                </c:pt>
                <c:pt idx="10287">
                  <c:v>44833.423597199071</c:v>
                </c:pt>
                <c:pt idx="10288">
                  <c:v>44833.423600775466</c:v>
                </c:pt>
                <c:pt idx="10289">
                  <c:v>44833.423604270836</c:v>
                </c:pt>
                <c:pt idx="10290">
                  <c:v>44833.423607893521</c:v>
                </c:pt>
                <c:pt idx="10291">
                  <c:v>44833.423611469909</c:v>
                </c:pt>
                <c:pt idx="10292">
                  <c:v>44833.423615057873</c:v>
                </c:pt>
                <c:pt idx="10293">
                  <c:v>44833.423618622684</c:v>
                </c:pt>
                <c:pt idx="10294">
                  <c:v>44833.423622210648</c:v>
                </c:pt>
                <c:pt idx="10295">
                  <c:v>44833.423625833333</c:v>
                </c:pt>
                <c:pt idx="10296">
                  <c:v>44833.423629432873</c:v>
                </c:pt>
                <c:pt idx="10297">
                  <c:v>44833.423633020837</c:v>
                </c:pt>
                <c:pt idx="10298">
                  <c:v>44833.423636643522</c:v>
                </c:pt>
                <c:pt idx="10299">
                  <c:v>44833.423640231478</c:v>
                </c:pt>
                <c:pt idx="10300">
                  <c:v>44833.423643807873</c:v>
                </c:pt>
                <c:pt idx="10301">
                  <c:v>44833.423647361109</c:v>
                </c:pt>
                <c:pt idx="10302">
                  <c:v>44833.423650949073</c:v>
                </c:pt>
                <c:pt idx="10303">
                  <c:v>44833.423654537037</c:v>
                </c:pt>
                <c:pt idx="10304">
                  <c:v>44833.423658159722</c:v>
                </c:pt>
                <c:pt idx="10305">
                  <c:v>44833.423661736109</c:v>
                </c:pt>
                <c:pt idx="10306">
                  <c:v>44833.423665324073</c:v>
                </c:pt>
                <c:pt idx="10307">
                  <c:v>44833.423668888892</c:v>
                </c:pt>
                <c:pt idx="10308">
                  <c:v>44833.423672372686</c:v>
                </c:pt>
                <c:pt idx="10309">
                  <c:v>44833.42367596065</c:v>
                </c:pt>
                <c:pt idx="10310">
                  <c:v>44833.423679571759</c:v>
                </c:pt>
                <c:pt idx="10311">
                  <c:v>44833.423683055553</c:v>
                </c:pt>
                <c:pt idx="10312">
                  <c:v>44833.423686643517</c:v>
                </c:pt>
                <c:pt idx="10313">
                  <c:v>44833.423690127318</c:v>
                </c:pt>
                <c:pt idx="10314">
                  <c:v>44833.423693680554</c:v>
                </c:pt>
                <c:pt idx="10315">
                  <c:v>44833.423697256942</c:v>
                </c:pt>
                <c:pt idx="10316">
                  <c:v>44833.423700740743</c:v>
                </c:pt>
                <c:pt idx="10317">
                  <c:v>44833.423704317131</c:v>
                </c:pt>
                <c:pt idx="10318">
                  <c:v>44833.423707800925</c:v>
                </c:pt>
                <c:pt idx="10319">
                  <c:v>44833.423711412041</c:v>
                </c:pt>
                <c:pt idx="10320">
                  <c:v>44833.423714895835</c:v>
                </c:pt>
                <c:pt idx="10321">
                  <c:v>44833.423718472222</c:v>
                </c:pt>
                <c:pt idx="10322">
                  <c:v>44833.423722060186</c:v>
                </c:pt>
                <c:pt idx="10323">
                  <c:v>44833.42372564815</c:v>
                </c:pt>
                <c:pt idx="10324">
                  <c:v>44833.423729270835</c:v>
                </c:pt>
                <c:pt idx="10325">
                  <c:v>44833.423732870368</c:v>
                </c:pt>
                <c:pt idx="10326">
                  <c:v>44833.423736458331</c:v>
                </c:pt>
                <c:pt idx="10327">
                  <c:v>44833.423740081016</c:v>
                </c:pt>
                <c:pt idx="10328">
                  <c:v>44833.42374366898</c:v>
                </c:pt>
                <c:pt idx="10329">
                  <c:v>44833.423747152781</c:v>
                </c:pt>
                <c:pt idx="10330">
                  <c:v>44833.423750729169</c:v>
                </c:pt>
                <c:pt idx="10331">
                  <c:v>44833.423754212963</c:v>
                </c:pt>
                <c:pt idx="10332">
                  <c:v>44833.423757835648</c:v>
                </c:pt>
                <c:pt idx="10333">
                  <c:v>44833.423761423612</c:v>
                </c:pt>
                <c:pt idx="10334">
                  <c:v>44833.423764907406</c:v>
                </c:pt>
                <c:pt idx="10335">
                  <c:v>44833.423768472225</c:v>
                </c:pt>
                <c:pt idx="10336">
                  <c:v>44833.423772037037</c:v>
                </c:pt>
                <c:pt idx="10337">
                  <c:v>44833.423775601848</c:v>
                </c:pt>
                <c:pt idx="10338">
                  <c:v>44833.423779178243</c:v>
                </c:pt>
                <c:pt idx="10339">
                  <c:v>44833.423782766207</c:v>
                </c:pt>
                <c:pt idx="10340">
                  <c:v>44833.423786388892</c:v>
                </c:pt>
                <c:pt idx="10341">
                  <c:v>44833.423789872686</c:v>
                </c:pt>
                <c:pt idx="10342">
                  <c:v>44833.42379346065</c:v>
                </c:pt>
                <c:pt idx="10343">
                  <c:v>44833.423797048614</c:v>
                </c:pt>
                <c:pt idx="10344">
                  <c:v>44833.423800671299</c:v>
                </c:pt>
                <c:pt idx="10345">
                  <c:v>44833.423804259262</c:v>
                </c:pt>
                <c:pt idx="10346">
                  <c:v>44833.423807743056</c:v>
                </c:pt>
                <c:pt idx="10347">
                  <c:v>44833.42381133102</c:v>
                </c:pt>
                <c:pt idx="10348">
                  <c:v>44833.423814884256</c:v>
                </c:pt>
                <c:pt idx="10349">
                  <c:v>44833.423818368057</c:v>
                </c:pt>
                <c:pt idx="10350">
                  <c:v>44833.423821851851</c:v>
                </c:pt>
                <c:pt idx="10351">
                  <c:v>44833.423825474536</c:v>
                </c:pt>
                <c:pt idx="10352">
                  <c:v>44833.4238290625</c:v>
                </c:pt>
                <c:pt idx="10353">
                  <c:v>44833.423832650464</c:v>
                </c:pt>
                <c:pt idx="10354">
                  <c:v>44833.423836134258</c:v>
                </c:pt>
                <c:pt idx="10355">
                  <c:v>44833.423839756942</c:v>
                </c:pt>
                <c:pt idx="10356">
                  <c:v>44833.423843344906</c:v>
                </c:pt>
                <c:pt idx="10357">
                  <c:v>44833.42384693287</c:v>
                </c:pt>
                <c:pt idx="10358">
                  <c:v>44833.423850555555</c:v>
                </c:pt>
                <c:pt idx="10359">
                  <c:v>44833.423854155095</c:v>
                </c:pt>
                <c:pt idx="10360">
                  <c:v>44833.423857743059</c:v>
                </c:pt>
                <c:pt idx="10361">
                  <c:v>44833.423861365744</c:v>
                </c:pt>
                <c:pt idx="10362">
                  <c:v>44833.423864965276</c:v>
                </c:pt>
                <c:pt idx="10363">
                  <c:v>44833.42386855324</c:v>
                </c:pt>
                <c:pt idx="10364">
                  <c:v>44833.423872175925</c:v>
                </c:pt>
                <c:pt idx="10365">
                  <c:v>44833.423875763889</c:v>
                </c:pt>
                <c:pt idx="10366">
                  <c:v>44833.423879351853</c:v>
                </c:pt>
                <c:pt idx="10367">
                  <c:v>44833.423882974537</c:v>
                </c:pt>
                <c:pt idx="10368">
                  <c:v>44833.423886574077</c:v>
                </c:pt>
                <c:pt idx="10369">
                  <c:v>44833.423890162034</c:v>
                </c:pt>
                <c:pt idx="10370">
                  <c:v>44833.423893784726</c:v>
                </c:pt>
                <c:pt idx="10371">
                  <c:v>44833.423897384258</c:v>
                </c:pt>
                <c:pt idx="10372">
                  <c:v>44833.423900972222</c:v>
                </c:pt>
                <c:pt idx="10373">
                  <c:v>44833.423904594907</c:v>
                </c:pt>
                <c:pt idx="10374">
                  <c:v>44833.423908182871</c:v>
                </c:pt>
                <c:pt idx="10375">
                  <c:v>44833.423911770835</c:v>
                </c:pt>
                <c:pt idx="10376">
                  <c:v>44833.42391539352</c:v>
                </c:pt>
                <c:pt idx="10377">
                  <c:v>44833.423918877314</c:v>
                </c:pt>
                <c:pt idx="10378">
                  <c:v>44833.423922465277</c:v>
                </c:pt>
                <c:pt idx="10379">
                  <c:v>44833.423926041665</c:v>
                </c:pt>
                <c:pt idx="10380">
                  <c:v>44833.423929629629</c:v>
                </c:pt>
                <c:pt idx="10381">
                  <c:v>44833.423933240738</c:v>
                </c:pt>
                <c:pt idx="10382">
                  <c:v>44833.423936828702</c:v>
                </c:pt>
                <c:pt idx="10383">
                  <c:v>44833.423940312503</c:v>
                </c:pt>
                <c:pt idx="10384">
                  <c:v>44833.423943888891</c:v>
                </c:pt>
                <c:pt idx="10385">
                  <c:v>44833.423947476855</c:v>
                </c:pt>
                <c:pt idx="10386">
                  <c:v>44833.423951099539</c:v>
                </c:pt>
                <c:pt idx="10387">
                  <c:v>44833.423954687503</c:v>
                </c:pt>
                <c:pt idx="10388">
                  <c:v>44833.423958171297</c:v>
                </c:pt>
                <c:pt idx="10389">
                  <c:v>44833.423961736109</c:v>
                </c:pt>
                <c:pt idx="10390">
                  <c:v>44833.423965324073</c:v>
                </c:pt>
                <c:pt idx="10391">
                  <c:v>44833.423968946758</c:v>
                </c:pt>
                <c:pt idx="10392">
                  <c:v>44833.423972546298</c:v>
                </c:pt>
                <c:pt idx="10393">
                  <c:v>44833.423976134261</c:v>
                </c:pt>
                <c:pt idx="10394">
                  <c:v>44833.423979756946</c:v>
                </c:pt>
                <c:pt idx="10395">
                  <c:v>44833.42398334491</c:v>
                </c:pt>
                <c:pt idx="10396">
                  <c:v>44833.423986828704</c:v>
                </c:pt>
                <c:pt idx="10397">
                  <c:v>44833.423990416668</c:v>
                </c:pt>
                <c:pt idx="10398">
                  <c:v>44833.423994039353</c:v>
                </c:pt>
                <c:pt idx="10399">
                  <c:v>44833.423997627317</c:v>
                </c:pt>
                <c:pt idx="10400">
                  <c:v>44833.424001226849</c:v>
                </c:pt>
                <c:pt idx="10401">
                  <c:v>44833.424004837965</c:v>
                </c:pt>
                <c:pt idx="10402">
                  <c:v>44833.424008321759</c:v>
                </c:pt>
                <c:pt idx="10403">
                  <c:v>44833.424011909723</c:v>
                </c:pt>
                <c:pt idx="10404">
                  <c:v>44833.424015497687</c:v>
                </c:pt>
                <c:pt idx="10405">
                  <c:v>44833.424019120372</c:v>
                </c:pt>
                <c:pt idx="10406">
                  <c:v>44833.424022719904</c:v>
                </c:pt>
                <c:pt idx="10407">
                  <c:v>44833.424026307868</c:v>
                </c:pt>
                <c:pt idx="10408">
                  <c:v>44833.424029930553</c:v>
                </c:pt>
                <c:pt idx="10409">
                  <c:v>44833.424033530093</c:v>
                </c:pt>
                <c:pt idx="10410">
                  <c:v>44833.424037118057</c:v>
                </c:pt>
                <c:pt idx="10411">
                  <c:v>44833.424040740741</c:v>
                </c:pt>
                <c:pt idx="10412">
                  <c:v>44833.424044328705</c:v>
                </c:pt>
                <c:pt idx="10413">
                  <c:v>44833.424047928238</c:v>
                </c:pt>
                <c:pt idx="10414">
                  <c:v>44833.424051493057</c:v>
                </c:pt>
                <c:pt idx="10415">
                  <c:v>44833.424055115742</c:v>
                </c:pt>
                <c:pt idx="10416">
                  <c:v>44833.424058703706</c:v>
                </c:pt>
                <c:pt idx="10417">
                  <c:v>44833.424062303238</c:v>
                </c:pt>
                <c:pt idx="10418">
                  <c:v>44833.424065925923</c:v>
                </c:pt>
                <c:pt idx="10419">
                  <c:v>44833.424069513887</c:v>
                </c:pt>
                <c:pt idx="10420">
                  <c:v>44833.424073101851</c:v>
                </c:pt>
                <c:pt idx="10421">
                  <c:v>44833.424076585645</c:v>
                </c:pt>
                <c:pt idx="10422">
                  <c:v>44833.424080196761</c:v>
                </c:pt>
                <c:pt idx="10423">
                  <c:v>44833.424083680555</c:v>
                </c:pt>
                <c:pt idx="10424">
                  <c:v>44833.424087268519</c:v>
                </c:pt>
                <c:pt idx="10425">
                  <c:v>44833.424090856483</c:v>
                </c:pt>
                <c:pt idx="10426">
                  <c:v>44833.424094479167</c:v>
                </c:pt>
                <c:pt idx="10427">
                  <c:v>44833.424097962961</c:v>
                </c:pt>
                <c:pt idx="10428">
                  <c:v>44833.424101550925</c:v>
                </c:pt>
                <c:pt idx="10429">
                  <c:v>44833.424105127313</c:v>
                </c:pt>
                <c:pt idx="10430">
                  <c:v>44833.424108703701</c:v>
                </c:pt>
                <c:pt idx="10431">
                  <c:v>44833.424112291665</c:v>
                </c:pt>
                <c:pt idx="10432">
                  <c:v>44833.424115902781</c:v>
                </c:pt>
                <c:pt idx="10433">
                  <c:v>44833.424119490737</c:v>
                </c:pt>
                <c:pt idx="10434">
                  <c:v>44833.42412304398</c:v>
                </c:pt>
                <c:pt idx="10435">
                  <c:v>44833.42412653935</c:v>
                </c:pt>
                <c:pt idx="10436">
                  <c:v>44833.424130127314</c:v>
                </c:pt>
                <c:pt idx="10437">
                  <c:v>44833.424133749999</c:v>
                </c:pt>
                <c:pt idx="10438">
                  <c:v>44833.424137337963</c:v>
                </c:pt>
                <c:pt idx="10439">
                  <c:v>44833.424140821757</c:v>
                </c:pt>
                <c:pt idx="10440">
                  <c:v>44833.424144409721</c:v>
                </c:pt>
                <c:pt idx="10441">
                  <c:v>44833.424148032405</c:v>
                </c:pt>
                <c:pt idx="10442">
                  <c:v>44833.424151631945</c:v>
                </c:pt>
                <c:pt idx="10443">
                  <c:v>44833.424155219909</c:v>
                </c:pt>
                <c:pt idx="10444">
                  <c:v>44833.424158831018</c:v>
                </c:pt>
                <c:pt idx="10445">
                  <c:v>44833.424162314812</c:v>
                </c:pt>
                <c:pt idx="10446">
                  <c:v>44833.424165902776</c:v>
                </c:pt>
                <c:pt idx="10447">
                  <c:v>44833.424169502316</c:v>
                </c:pt>
                <c:pt idx="10448">
                  <c:v>44833.424173125</c:v>
                </c:pt>
                <c:pt idx="10449">
                  <c:v>44833.424176701388</c:v>
                </c:pt>
                <c:pt idx="10450">
                  <c:v>44833.424180185182</c:v>
                </c:pt>
                <c:pt idx="10451">
                  <c:v>44833.424183773146</c:v>
                </c:pt>
                <c:pt idx="10452">
                  <c:v>44833.424187395831</c:v>
                </c:pt>
                <c:pt idx="10453">
                  <c:v>44833.424190879632</c:v>
                </c:pt>
                <c:pt idx="10454">
                  <c:v>44833.424194467596</c:v>
                </c:pt>
                <c:pt idx="10455">
                  <c:v>44833.424198043984</c:v>
                </c:pt>
                <c:pt idx="10456">
                  <c:v>44833.424201631948</c:v>
                </c:pt>
                <c:pt idx="10457">
                  <c:v>44833.424205254632</c:v>
                </c:pt>
                <c:pt idx="10458">
                  <c:v>44833.424208842589</c:v>
                </c:pt>
                <c:pt idx="10459">
                  <c:v>44833.424212430553</c:v>
                </c:pt>
                <c:pt idx="10460">
                  <c:v>44833.424216053238</c:v>
                </c:pt>
                <c:pt idx="10461">
                  <c:v>44833.424219537039</c:v>
                </c:pt>
                <c:pt idx="10462">
                  <c:v>44833.424223125003</c:v>
                </c:pt>
                <c:pt idx="10463">
                  <c:v>44833.424226712959</c:v>
                </c:pt>
                <c:pt idx="10464">
                  <c:v>44833.424230335651</c:v>
                </c:pt>
                <c:pt idx="10465">
                  <c:v>44833.424233935184</c:v>
                </c:pt>
                <c:pt idx="10466">
                  <c:v>44833.424237523148</c:v>
                </c:pt>
                <c:pt idx="10467">
                  <c:v>44833.424241006942</c:v>
                </c:pt>
                <c:pt idx="10468">
                  <c:v>44833.424244618058</c:v>
                </c:pt>
                <c:pt idx="10469">
                  <c:v>44833.424248206022</c:v>
                </c:pt>
                <c:pt idx="10470">
                  <c:v>44833.424251689816</c:v>
                </c:pt>
                <c:pt idx="10471">
                  <c:v>44833.42425527778</c:v>
                </c:pt>
                <c:pt idx="10472">
                  <c:v>44833.424258900464</c:v>
                </c:pt>
                <c:pt idx="10473">
                  <c:v>44833.424262488428</c:v>
                </c:pt>
                <c:pt idx="10474">
                  <c:v>44833.424266076392</c:v>
                </c:pt>
                <c:pt idx="10475">
                  <c:v>44833.424269560186</c:v>
                </c:pt>
                <c:pt idx="10476">
                  <c:v>44833.424273171295</c:v>
                </c:pt>
                <c:pt idx="10477">
                  <c:v>44833.424276770835</c:v>
                </c:pt>
                <c:pt idx="10478">
                  <c:v>44833.424280358799</c:v>
                </c:pt>
                <c:pt idx="10479">
                  <c:v>44833.424283981483</c:v>
                </c:pt>
                <c:pt idx="10480">
                  <c:v>44833.424287465277</c:v>
                </c:pt>
                <c:pt idx="10481">
                  <c:v>44833.424291053241</c:v>
                </c:pt>
                <c:pt idx="10482">
                  <c:v>44833.424294641205</c:v>
                </c:pt>
                <c:pt idx="10483">
                  <c:v>44833.424298217593</c:v>
                </c:pt>
                <c:pt idx="10484">
                  <c:v>44833.424301817133</c:v>
                </c:pt>
                <c:pt idx="10485">
                  <c:v>44833.424305312503</c:v>
                </c:pt>
                <c:pt idx="10486">
                  <c:v>44833.424308900459</c:v>
                </c:pt>
                <c:pt idx="10487">
                  <c:v>44833.424312499999</c:v>
                </c:pt>
                <c:pt idx="10488">
                  <c:v>44833.424316111108</c:v>
                </c:pt>
                <c:pt idx="10489">
                  <c:v>44833.424319594909</c:v>
                </c:pt>
                <c:pt idx="10490">
                  <c:v>44833.424323182873</c:v>
                </c:pt>
                <c:pt idx="10491">
                  <c:v>44833.42432677083</c:v>
                </c:pt>
                <c:pt idx="10492">
                  <c:v>44833.424330393522</c:v>
                </c:pt>
                <c:pt idx="10493">
                  <c:v>44833.424333946758</c:v>
                </c:pt>
                <c:pt idx="10494">
                  <c:v>44833.424337534721</c:v>
                </c:pt>
                <c:pt idx="10495">
                  <c:v>44833.424341018515</c:v>
                </c:pt>
                <c:pt idx="10496">
                  <c:v>44833.424344606479</c:v>
                </c:pt>
                <c:pt idx="10497">
                  <c:v>44833.424348194443</c:v>
                </c:pt>
                <c:pt idx="10498">
                  <c:v>44833.424351817128</c:v>
                </c:pt>
                <c:pt idx="10499">
                  <c:v>44833.424355405092</c:v>
                </c:pt>
                <c:pt idx="10500">
                  <c:v>44833.424359004632</c:v>
                </c:pt>
                <c:pt idx="10501">
                  <c:v>44833.424362627316</c:v>
                </c:pt>
                <c:pt idx="10502">
                  <c:v>44833.42436621528</c:v>
                </c:pt>
                <c:pt idx="10503">
                  <c:v>44833.424369803244</c:v>
                </c:pt>
                <c:pt idx="10504">
                  <c:v>44833.424373287038</c:v>
                </c:pt>
                <c:pt idx="10505">
                  <c:v>44833.424376886571</c:v>
                </c:pt>
                <c:pt idx="10506">
                  <c:v>44833.424380370372</c:v>
                </c:pt>
                <c:pt idx="10507">
                  <c:v>44833.424383854166</c:v>
                </c:pt>
                <c:pt idx="10508">
                  <c:v>44833.42438744213</c:v>
                </c:pt>
                <c:pt idx="10509">
                  <c:v>44833.42439104167</c:v>
                </c:pt>
                <c:pt idx="10510">
                  <c:v>44833.424394664355</c:v>
                </c:pt>
                <c:pt idx="10511">
                  <c:v>44833.424398252311</c:v>
                </c:pt>
                <c:pt idx="10512">
                  <c:v>44833.424401840275</c:v>
                </c:pt>
                <c:pt idx="10513">
                  <c:v>44833.42440546296</c:v>
                </c:pt>
                <c:pt idx="10514">
                  <c:v>44833.4244090625</c:v>
                </c:pt>
                <c:pt idx="10515">
                  <c:v>44833.424412650464</c:v>
                </c:pt>
                <c:pt idx="10516">
                  <c:v>44833.424416273148</c:v>
                </c:pt>
                <c:pt idx="10517">
                  <c:v>44833.424419861112</c:v>
                </c:pt>
                <c:pt idx="10518">
                  <c:v>44833.424423344906</c:v>
                </c:pt>
                <c:pt idx="10519">
                  <c:v>44833.424426909725</c:v>
                </c:pt>
                <c:pt idx="10520">
                  <c:v>44833.424430497682</c:v>
                </c:pt>
                <c:pt idx="10521">
                  <c:v>44833.424434120374</c:v>
                </c:pt>
                <c:pt idx="10522">
                  <c:v>44833.424437719907</c:v>
                </c:pt>
                <c:pt idx="10523">
                  <c:v>44833.424441284726</c:v>
                </c:pt>
                <c:pt idx="10524">
                  <c:v>44833.42444476852</c:v>
                </c:pt>
                <c:pt idx="10525">
                  <c:v>44833.424448379628</c:v>
                </c:pt>
                <c:pt idx="10526">
                  <c:v>44833.424451921295</c:v>
                </c:pt>
                <c:pt idx="10527">
                  <c:v>44833.42445554398</c:v>
                </c:pt>
                <c:pt idx="10528">
                  <c:v>44833.424459131944</c:v>
                </c:pt>
                <c:pt idx="10529">
                  <c:v>44833.424462615738</c:v>
                </c:pt>
                <c:pt idx="10530">
                  <c:v>44833.424466203702</c:v>
                </c:pt>
                <c:pt idx="10531">
                  <c:v>44833.424469826386</c:v>
                </c:pt>
                <c:pt idx="10532">
                  <c:v>44833.42447341435</c:v>
                </c:pt>
                <c:pt idx="10533">
                  <c:v>44833.424477002314</c:v>
                </c:pt>
                <c:pt idx="10534">
                  <c:v>44833.424480636575</c:v>
                </c:pt>
                <c:pt idx="10535">
                  <c:v>44833.424484224539</c:v>
                </c:pt>
                <c:pt idx="10536">
                  <c:v>44833.424487800927</c:v>
                </c:pt>
                <c:pt idx="10537">
                  <c:v>44833.424491296297</c:v>
                </c:pt>
                <c:pt idx="10538">
                  <c:v>44833.424494907405</c:v>
                </c:pt>
                <c:pt idx="10539">
                  <c:v>44833.424498506945</c:v>
                </c:pt>
                <c:pt idx="10540">
                  <c:v>44833.424502094909</c:v>
                </c:pt>
                <c:pt idx="10541">
                  <c:v>44833.424505717594</c:v>
                </c:pt>
                <c:pt idx="10542">
                  <c:v>44833.424509317127</c:v>
                </c:pt>
                <c:pt idx="10543">
                  <c:v>44833.424512893522</c:v>
                </c:pt>
                <c:pt idx="10544">
                  <c:v>44833.424516516206</c:v>
                </c:pt>
                <c:pt idx="10545">
                  <c:v>44833.42452</c:v>
                </c:pt>
                <c:pt idx="10546">
                  <c:v>44833.424523587964</c:v>
                </c:pt>
                <c:pt idx="10547">
                  <c:v>44833.424527071758</c:v>
                </c:pt>
                <c:pt idx="10548">
                  <c:v>44833.424530659722</c:v>
                </c:pt>
                <c:pt idx="10549">
                  <c:v>44833.424534282407</c:v>
                </c:pt>
                <c:pt idx="10550">
                  <c:v>44833.424537870371</c:v>
                </c:pt>
                <c:pt idx="10551">
                  <c:v>44833.424541458335</c:v>
                </c:pt>
                <c:pt idx="10552">
                  <c:v>44833.424545081019</c:v>
                </c:pt>
                <c:pt idx="10553">
                  <c:v>44833.424548680552</c:v>
                </c:pt>
                <c:pt idx="10554">
                  <c:v>44833.424552268516</c:v>
                </c:pt>
                <c:pt idx="10555">
                  <c:v>44833.424555868056</c:v>
                </c:pt>
                <c:pt idx="10556">
                  <c:v>44833.42455945602</c:v>
                </c:pt>
                <c:pt idx="10557">
                  <c:v>44833.424562939814</c:v>
                </c:pt>
                <c:pt idx="10558">
                  <c:v>44833.424566527778</c:v>
                </c:pt>
                <c:pt idx="10559">
                  <c:v>44833.424570115742</c:v>
                </c:pt>
                <c:pt idx="10560">
                  <c:v>44833.42457372685</c:v>
                </c:pt>
                <c:pt idx="10561">
                  <c:v>44833.424577210651</c:v>
                </c:pt>
                <c:pt idx="10562">
                  <c:v>44833.424580694445</c:v>
                </c:pt>
                <c:pt idx="10563">
                  <c:v>44833.424584282409</c:v>
                </c:pt>
                <c:pt idx="10564">
                  <c:v>44833.424587766203</c:v>
                </c:pt>
                <c:pt idx="10565">
                  <c:v>44833.424591342591</c:v>
                </c:pt>
                <c:pt idx="10566">
                  <c:v>44833.424594965276</c:v>
                </c:pt>
                <c:pt idx="10567">
                  <c:v>44833.424598564816</c:v>
                </c:pt>
                <c:pt idx="10568">
                  <c:v>44833.42460215278</c:v>
                </c:pt>
                <c:pt idx="10569">
                  <c:v>44833.424605717591</c:v>
                </c:pt>
                <c:pt idx="10570">
                  <c:v>44833.424609351852</c:v>
                </c:pt>
                <c:pt idx="10571">
                  <c:v>44833.424612939816</c:v>
                </c:pt>
                <c:pt idx="10572">
                  <c:v>44833.42461652778</c:v>
                </c:pt>
                <c:pt idx="10573">
                  <c:v>44833.424620150465</c:v>
                </c:pt>
                <c:pt idx="10574">
                  <c:v>44833.424623749997</c:v>
                </c:pt>
                <c:pt idx="10575">
                  <c:v>44833.424627337961</c:v>
                </c:pt>
                <c:pt idx="10576">
                  <c:v>44833.424630960646</c:v>
                </c:pt>
                <c:pt idx="10577">
                  <c:v>44833.42463454861</c:v>
                </c:pt>
                <c:pt idx="10578">
                  <c:v>44833.424638136574</c:v>
                </c:pt>
                <c:pt idx="10579">
                  <c:v>44833.424641620368</c:v>
                </c:pt>
                <c:pt idx="10580">
                  <c:v>44833.424645243053</c:v>
                </c:pt>
                <c:pt idx="10581">
                  <c:v>44833.424648831016</c:v>
                </c:pt>
                <c:pt idx="10582">
                  <c:v>44833.424652314818</c:v>
                </c:pt>
                <c:pt idx="10583">
                  <c:v>44833.424655891205</c:v>
                </c:pt>
                <c:pt idx="10584">
                  <c:v>44833.42465951389</c:v>
                </c:pt>
                <c:pt idx="10585">
                  <c:v>44833.424663113423</c:v>
                </c:pt>
                <c:pt idx="10586">
                  <c:v>44833.424666701387</c:v>
                </c:pt>
                <c:pt idx="10587">
                  <c:v>44833.424670324071</c:v>
                </c:pt>
                <c:pt idx="10588">
                  <c:v>44833.424673807873</c:v>
                </c:pt>
                <c:pt idx="10589">
                  <c:v>44833.424677395837</c:v>
                </c:pt>
                <c:pt idx="10590">
                  <c:v>44833.424680983793</c:v>
                </c:pt>
                <c:pt idx="10591">
                  <c:v>44833.424684606478</c:v>
                </c:pt>
                <c:pt idx="10592">
                  <c:v>44833.424688194442</c:v>
                </c:pt>
                <c:pt idx="10593">
                  <c:v>44833.424691678243</c:v>
                </c:pt>
                <c:pt idx="10594">
                  <c:v>44833.424695266207</c:v>
                </c:pt>
                <c:pt idx="10595">
                  <c:v>44833.424698888892</c:v>
                </c:pt>
                <c:pt idx="10596">
                  <c:v>44833.424702476848</c:v>
                </c:pt>
                <c:pt idx="10597">
                  <c:v>44833.424706064812</c:v>
                </c:pt>
                <c:pt idx="10598">
                  <c:v>44833.424709548613</c:v>
                </c:pt>
                <c:pt idx="10599">
                  <c:v>44833.424713171298</c:v>
                </c:pt>
                <c:pt idx="10600">
                  <c:v>44833.424716759262</c:v>
                </c:pt>
                <c:pt idx="10601">
                  <c:v>44833.424720347219</c:v>
                </c:pt>
                <c:pt idx="10602">
                  <c:v>44833.424723969911</c:v>
                </c:pt>
                <c:pt idx="10603">
                  <c:v>44833.424727453705</c:v>
                </c:pt>
                <c:pt idx="10604">
                  <c:v>44833.424731041669</c:v>
                </c:pt>
                <c:pt idx="10605">
                  <c:v>44833.424734525463</c:v>
                </c:pt>
                <c:pt idx="10606">
                  <c:v>44833.42473810185</c:v>
                </c:pt>
                <c:pt idx="10607">
                  <c:v>44833.424741585652</c:v>
                </c:pt>
                <c:pt idx="10608">
                  <c:v>44833.42474519676</c:v>
                </c:pt>
                <c:pt idx="10609">
                  <c:v>44833.424748680554</c:v>
                </c:pt>
                <c:pt idx="10610">
                  <c:v>44833.424752268518</c:v>
                </c:pt>
                <c:pt idx="10611">
                  <c:v>44833.424755856482</c:v>
                </c:pt>
                <c:pt idx="10612">
                  <c:v>44833.424759479167</c:v>
                </c:pt>
                <c:pt idx="10613">
                  <c:v>44833.424762962961</c:v>
                </c:pt>
                <c:pt idx="10614">
                  <c:v>44833.424766539349</c:v>
                </c:pt>
                <c:pt idx="10615">
                  <c:v>44833.42477002315</c:v>
                </c:pt>
                <c:pt idx="10616">
                  <c:v>44833.424773599538</c:v>
                </c:pt>
                <c:pt idx="10617">
                  <c:v>44833.424777083332</c:v>
                </c:pt>
                <c:pt idx="10618">
                  <c:v>44833.424780682872</c:v>
                </c:pt>
                <c:pt idx="10619">
                  <c:v>44833.424784282404</c:v>
                </c:pt>
                <c:pt idx="10620">
                  <c:v>44833.424787870368</c:v>
                </c:pt>
                <c:pt idx="10621">
                  <c:v>44833.424791458332</c:v>
                </c:pt>
                <c:pt idx="10622">
                  <c:v>44833.424794942126</c:v>
                </c:pt>
                <c:pt idx="10623">
                  <c:v>44833.424798564818</c:v>
                </c:pt>
                <c:pt idx="10624">
                  <c:v>44833.424802152775</c:v>
                </c:pt>
                <c:pt idx="10625">
                  <c:v>44833.424805740739</c:v>
                </c:pt>
                <c:pt idx="10626">
                  <c:v>44833.424809363423</c:v>
                </c:pt>
                <c:pt idx="10627">
                  <c:v>44833.424812962963</c:v>
                </c:pt>
                <c:pt idx="10628">
                  <c:v>44833.424816550927</c:v>
                </c:pt>
                <c:pt idx="10629">
                  <c:v>44833.424820173612</c:v>
                </c:pt>
                <c:pt idx="10630">
                  <c:v>44833.424823761576</c:v>
                </c:pt>
                <c:pt idx="10631">
                  <c:v>44833.42482724537</c:v>
                </c:pt>
                <c:pt idx="10632">
                  <c:v>44833.424830833334</c:v>
                </c:pt>
                <c:pt idx="10633">
                  <c:v>44833.424834456018</c:v>
                </c:pt>
                <c:pt idx="10634">
                  <c:v>44833.424838043982</c:v>
                </c:pt>
                <c:pt idx="10635">
                  <c:v>44833.424841527776</c:v>
                </c:pt>
                <c:pt idx="10636">
                  <c:v>44833.42484511574</c:v>
                </c:pt>
                <c:pt idx="10637">
                  <c:v>44833.424848738425</c:v>
                </c:pt>
                <c:pt idx="10638">
                  <c:v>44833.424852326389</c:v>
                </c:pt>
                <c:pt idx="10639">
                  <c:v>44833.424855914353</c:v>
                </c:pt>
                <c:pt idx="10640">
                  <c:v>44833.424859398147</c:v>
                </c:pt>
                <c:pt idx="10641">
                  <c:v>44833.424863009262</c:v>
                </c:pt>
                <c:pt idx="10642">
                  <c:v>44833.424866493056</c:v>
                </c:pt>
                <c:pt idx="10643">
                  <c:v>44833.42487008102</c:v>
                </c:pt>
                <c:pt idx="10644">
                  <c:v>44833.424873668984</c:v>
                </c:pt>
                <c:pt idx="10645">
                  <c:v>44833.424877152778</c:v>
                </c:pt>
                <c:pt idx="10646">
                  <c:v>44833.424880775463</c:v>
                </c:pt>
                <c:pt idx="10647">
                  <c:v>44833.424884363427</c:v>
                </c:pt>
                <c:pt idx="10648">
                  <c:v>44833.424887951391</c:v>
                </c:pt>
                <c:pt idx="10649">
                  <c:v>44833.424891574075</c:v>
                </c:pt>
                <c:pt idx="10650">
                  <c:v>44833.424895173608</c:v>
                </c:pt>
                <c:pt idx="10651">
                  <c:v>44833.424898761572</c:v>
                </c:pt>
                <c:pt idx="10652">
                  <c:v>44833.424902384257</c:v>
                </c:pt>
                <c:pt idx="10653">
                  <c:v>44833.424905972221</c:v>
                </c:pt>
                <c:pt idx="10654">
                  <c:v>44833.424909560184</c:v>
                </c:pt>
                <c:pt idx="10655">
                  <c:v>44833.424913043978</c:v>
                </c:pt>
                <c:pt idx="10656">
                  <c:v>44833.424916655094</c:v>
                </c:pt>
                <c:pt idx="10657">
                  <c:v>44833.424920138888</c:v>
                </c:pt>
                <c:pt idx="10658">
                  <c:v>44833.424923726852</c:v>
                </c:pt>
                <c:pt idx="10659">
                  <c:v>44833.424927314816</c:v>
                </c:pt>
                <c:pt idx="10660">
                  <c:v>44833.424930937501</c:v>
                </c:pt>
                <c:pt idx="10661">
                  <c:v>44833.424934537034</c:v>
                </c:pt>
                <c:pt idx="10662">
                  <c:v>44833.424938124997</c:v>
                </c:pt>
                <c:pt idx="10663">
                  <c:v>44833.424941747682</c:v>
                </c:pt>
                <c:pt idx="10664">
                  <c:v>44833.424945347222</c:v>
                </c:pt>
                <c:pt idx="10665">
                  <c:v>44833.42494892361</c:v>
                </c:pt>
                <c:pt idx="10666">
                  <c:v>44833.42495252315</c:v>
                </c:pt>
                <c:pt idx="10667">
                  <c:v>44833.424956122682</c:v>
                </c:pt>
                <c:pt idx="10668">
                  <c:v>44833.424959606484</c:v>
                </c:pt>
                <c:pt idx="10669">
                  <c:v>44833.424963194448</c:v>
                </c:pt>
                <c:pt idx="10670">
                  <c:v>44833.424966782404</c:v>
                </c:pt>
                <c:pt idx="10671">
                  <c:v>44833.424970405089</c:v>
                </c:pt>
                <c:pt idx="10672">
                  <c:v>44833.424973993053</c:v>
                </c:pt>
                <c:pt idx="10673">
                  <c:v>44833.424977476854</c:v>
                </c:pt>
                <c:pt idx="10674">
                  <c:v>44833.424981064818</c:v>
                </c:pt>
                <c:pt idx="10675">
                  <c:v>44833.424984687503</c:v>
                </c:pt>
                <c:pt idx="10676">
                  <c:v>44833.424988275459</c:v>
                </c:pt>
                <c:pt idx="10677">
                  <c:v>44833.424991759261</c:v>
                </c:pt>
                <c:pt idx="10678">
                  <c:v>44833.424995324072</c:v>
                </c:pt>
                <c:pt idx="10679">
                  <c:v>44833.42499890046</c:v>
                </c:pt>
                <c:pt idx="10680">
                  <c:v>44833.425002488424</c:v>
                </c:pt>
                <c:pt idx="10681">
                  <c:v>44833.425006111109</c:v>
                </c:pt>
                <c:pt idx="10682">
                  <c:v>44833.425009699073</c:v>
                </c:pt>
                <c:pt idx="10683">
                  <c:v>44833.425013287037</c:v>
                </c:pt>
                <c:pt idx="10684">
                  <c:v>44833.425016909721</c:v>
                </c:pt>
                <c:pt idx="10685">
                  <c:v>44833.425020509261</c:v>
                </c:pt>
                <c:pt idx="10686">
                  <c:v>44833.425024108794</c:v>
                </c:pt>
                <c:pt idx="10687">
                  <c:v>44833.42502771991</c:v>
                </c:pt>
                <c:pt idx="10688">
                  <c:v>44833.425031319442</c:v>
                </c:pt>
                <c:pt idx="10689">
                  <c:v>44833.425034907406</c:v>
                </c:pt>
                <c:pt idx="10690">
                  <c:v>44833.425038530091</c:v>
                </c:pt>
                <c:pt idx="10691">
                  <c:v>44833.42504209491</c:v>
                </c:pt>
                <c:pt idx="10692">
                  <c:v>44833.425045578704</c:v>
                </c:pt>
                <c:pt idx="10693">
                  <c:v>44833.425049166668</c:v>
                </c:pt>
                <c:pt idx="10694">
                  <c:v>44833.425052754632</c:v>
                </c:pt>
                <c:pt idx="10695">
                  <c:v>44833.425056377317</c:v>
                </c:pt>
                <c:pt idx="10696">
                  <c:v>44833.425059965281</c:v>
                </c:pt>
                <c:pt idx="10697">
                  <c:v>44833.425063564813</c:v>
                </c:pt>
                <c:pt idx="10698">
                  <c:v>44833.425067187498</c:v>
                </c:pt>
                <c:pt idx="10699">
                  <c:v>44833.425070775462</c:v>
                </c:pt>
                <c:pt idx="10700">
                  <c:v>44833.425074363426</c:v>
                </c:pt>
                <c:pt idx="10701">
                  <c:v>44833.42507798611</c:v>
                </c:pt>
                <c:pt idx="10702">
                  <c:v>44833.42508158565</c:v>
                </c:pt>
                <c:pt idx="10703">
                  <c:v>44833.425085173614</c:v>
                </c:pt>
                <c:pt idx="10704">
                  <c:v>44833.425088773147</c:v>
                </c:pt>
                <c:pt idx="10705">
                  <c:v>44833.425092268517</c:v>
                </c:pt>
                <c:pt idx="10706">
                  <c:v>44833.425095868057</c:v>
                </c:pt>
                <c:pt idx="10707">
                  <c:v>44833.425099456021</c:v>
                </c:pt>
                <c:pt idx="10708">
                  <c:v>44833.425103078705</c:v>
                </c:pt>
                <c:pt idx="10709">
                  <c:v>44833.425106678238</c:v>
                </c:pt>
                <c:pt idx="10710">
                  <c:v>44833.425110266202</c:v>
                </c:pt>
                <c:pt idx="10711">
                  <c:v>44833.425113888887</c:v>
                </c:pt>
                <c:pt idx="10712">
                  <c:v>44833.425117476851</c:v>
                </c:pt>
                <c:pt idx="10713">
                  <c:v>44833.425121064814</c:v>
                </c:pt>
                <c:pt idx="10714">
                  <c:v>44833.425124687499</c:v>
                </c:pt>
                <c:pt idx="10715">
                  <c:v>44833.425128171293</c:v>
                </c:pt>
                <c:pt idx="10716">
                  <c:v>44833.425131759257</c:v>
                </c:pt>
                <c:pt idx="10717">
                  <c:v>44833.425135335645</c:v>
                </c:pt>
                <c:pt idx="10718">
                  <c:v>44833.425138819446</c:v>
                </c:pt>
                <c:pt idx="10719">
                  <c:v>44833.425142442131</c:v>
                </c:pt>
                <c:pt idx="10720">
                  <c:v>44833.425146041664</c:v>
                </c:pt>
                <c:pt idx="10721">
                  <c:v>44833.425149629627</c:v>
                </c:pt>
                <c:pt idx="10722">
                  <c:v>44833.425153252312</c:v>
                </c:pt>
                <c:pt idx="10723">
                  <c:v>44833.425156851852</c:v>
                </c:pt>
                <c:pt idx="10724">
                  <c:v>44833.425160439816</c:v>
                </c:pt>
                <c:pt idx="10725">
                  <c:v>44833.425164004628</c:v>
                </c:pt>
                <c:pt idx="10726">
                  <c:v>44833.425167604168</c:v>
                </c:pt>
                <c:pt idx="10727">
                  <c:v>44833.425171099538</c:v>
                </c:pt>
                <c:pt idx="10728">
                  <c:v>44833.425174583332</c:v>
                </c:pt>
                <c:pt idx="10729">
                  <c:v>44833.42517815972</c:v>
                </c:pt>
                <c:pt idx="10730">
                  <c:v>44833.425181643521</c:v>
                </c:pt>
                <c:pt idx="10731">
                  <c:v>44833.425185231485</c:v>
                </c:pt>
                <c:pt idx="10732">
                  <c:v>44833.425188854169</c:v>
                </c:pt>
                <c:pt idx="10733">
                  <c:v>44833.425192442126</c:v>
                </c:pt>
                <c:pt idx="10734">
                  <c:v>44833.42519603009</c:v>
                </c:pt>
                <c:pt idx="10735">
                  <c:v>44833.425199513891</c:v>
                </c:pt>
                <c:pt idx="10736">
                  <c:v>44833.425203136576</c:v>
                </c:pt>
                <c:pt idx="10737">
                  <c:v>44833.425206736109</c:v>
                </c:pt>
                <c:pt idx="10738">
                  <c:v>44833.425210312504</c:v>
                </c:pt>
                <c:pt idx="10739">
                  <c:v>44833.425213935188</c:v>
                </c:pt>
                <c:pt idx="10740">
                  <c:v>44833.425217418982</c:v>
                </c:pt>
                <c:pt idx="10741">
                  <c:v>44833.425221006946</c:v>
                </c:pt>
                <c:pt idx="10742">
                  <c:v>44833.42522449074</c:v>
                </c:pt>
                <c:pt idx="10743">
                  <c:v>44833.425228078704</c:v>
                </c:pt>
                <c:pt idx="10744">
                  <c:v>44833.425231701389</c:v>
                </c:pt>
                <c:pt idx="10745">
                  <c:v>44833.425235289353</c:v>
                </c:pt>
                <c:pt idx="10746">
                  <c:v>44833.425238877317</c:v>
                </c:pt>
                <c:pt idx="10747">
                  <c:v>44833.425242361111</c:v>
                </c:pt>
                <c:pt idx="10748">
                  <c:v>44833.425245972219</c:v>
                </c:pt>
                <c:pt idx="10749">
                  <c:v>44833.425249456021</c:v>
                </c:pt>
                <c:pt idx="10750">
                  <c:v>44833.425253043984</c:v>
                </c:pt>
                <c:pt idx="10751">
                  <c:v>44833.425256631941</c:v>
                </c:pt>
                <c:pt idx="10752">
                  <c:v>44833.425260254633</c:v>
                </c:pt>
                <c:pt idx="10753">
                  <c:v>44833.425263831021</c:v>
                </c:pt>
                <c:pt idx="10754">
                  <c:v>44833.425267418985</c:v>
                </c:pt>
                <c:pt idx="10755">
                  <c:v>44833.425270902779</c:v>
                </c:pt>
                <c:pt idx="10756">
                  <c:v>44833.42527446759</c:v>
                </c:pt>
                <c:pt idx="10757">
                  <c:v>44833.425278043978</c:v>
                </c:pt>
                <c:pt idx="10758">
                  <c:v>44833.425281655094</c:v>
                </c:pt>
                <c:pt idx="10759">
                  <c:v>44833.425285138888</c:v>
                </c:pt>
                <c:pt idx="10760">
                  <c:v>44833.425288622682</c:v>
                </c:pt>
                <c:pt idx="10761">
                  <c:v>44833.425292106484</c:v>
                </c:pt>
                <c:pt idx="10762">
                  <c:v>44833.425295694447</c:v>
                </c:pt>
                <c:pt idx="10763">
                  <c:v>44833.425299282404</c:v>
                </c:pt>
                <c:pt idx="10764">
                  <c:v>44833.425302905096</c:v>
                </c:pt>
                <c:pt idx="10765">
                  <c:v>44833.425306504629</c:v>
                </c:pt>
                <c:pt idx="10766">
                  <c:v>44833.425310092593</c:v>
                </c:pt>
                <c:pt idx="10767">
                  <c:v>44833.425313715277</c:v>
                </c:pt>
                <c:pt idx="10768">
                  <c:v>44833.425317303241</c:v>
                </c:pt>
                <c:pt idx="10769">
                  <c:v>44833.425320787035</c:v>
                </c:pt>
                <c:pt idx="10770">
                  <c:v>44833.425324374999</c:v>
                </c:pt>
                <c:pt idx="10771">
                  <c:v>44833.425327986108</c:v>
                </c:pt>
                <c:pt idx="10772">
                  <c:v>44833.425331469909</c:v>
                </c:pt>
                <c:pt idx="10773">
                  <c:v>44833.425335057873</c:v>
                </c:pt>
                <c:pt idx="10774">
                  <c:v>44833.425338645837</c:v>
                </c:pt>
                <c:pt idx="10775">
                  <c:v>44833.425342129631</c:v>
                </c:pt>
                <c:pt idx="10776">
                  <c:v>44833.425345740739</c:v>
                </c:pt>
                <c:pt idx="10777">
                  <c:v>44833.425349224533</c:v>
                </c:pt>
                <c:pt idx="10778">
                  <c:v>44833.425352812497</c:v>
                </c:pt>
                <c:pt idx="10779">
                  <c:v>44833.425356388892</c:v>
                </c:pt>
                <c:pt idx="10780">
                  <c:v>44833.425359953704</c:v>
                </c:pt>
                <c:pt idx="10781">
                  <c:v>44833.425363541668</c:v>
                </c:pt>
                <c:pt idx="10782">
                  <c:v>44833.425367025462</c:v>
                </c:pt>
                <c:pt idx="10783">
                  <c:v>44833.425370636571</c:v>
                </c:pt>
                <c:pt idx="10784">
                  <c:v>44833.425374120372</c:v>
                </c:pt>
                <c:pt idx="10785">
                  <c:v>44833.425377685184</c:v>
                </c:pt>
                <c:pt idx="10786">
                  <c:v>44833.425381273148</c:v>
                </c:pt>
                <c:pt idx="10787">
                  <c:v>44833.425384849535</c:v>
                </c:pt>
                <c:pt idx="10788">
                  <c:v>44833.425388449075</c:v>
                </c:pt>
                <c:pt idx="10789">
                  <c:v>44833.425392060184</c:v>
                </c:pt>
                <c:pt idx="10790">
                  <c:v>44833.425395659724</c:v>
                </c:pt>
                <c:pt idx="10791">
                  <c:v>44833.425399247688</c:v>
                </c:pt>
                <c:pt idx="10792">
                  <c:v>44833.425402870373</c:v>
                </c:pt>
                <c:pt idx="10793">
                  <c:v>44833.425406458337</c:v>
                </c:pt>
                <c:pt idx="10794">
                  <c:v>44833.425410057869</c:v>
                </c:pt>
                <c:pt idx="10795">
                  <c:v>44833.425413668978</c:v>
                </c:pt>
                <c:pt idx="10796">
                  <c:v>44833.425417152779</c:v>
                </c:pt>
                <c:pt idx="10797">
                  <c:v>44833.425420740743</c:v>
                </c:pt>
                <c:pt idx="10798">
                  <c:v>44833.425424328707</c:v>
                </c:pt>
                <c:pt idx="10799">
                  <c:v>44833.425427951392</c:v>
                </c:pt>
                <c:pt idx="10800">
                  <c:v>44833.425431550924</c:v>
                </c:pt>
                <c:pt idx="10801">
                  <c:v>44833.425435138888</c:v>
                </c:pt>
                <c:pt idx="10802">
                  <c:v>44833.425438761573</c:v>
                </c:pt>
                <c:pt idx="10803">
                  <c:v>44833.425442361113</c:v>
                </c:pt>
                <c:pt idx="10804">
                  <c:v>44833.425445949077</c:v>
                </c:pt>
                <c:pt idx="10805">
                  <c:v>44833.425449560185</c:v>
                </c:pt>
                <c:pt idx="10806">
                  <c:v>44833.425453043979</c:v>
                </c:pt>
                <c:pt idx="10807">
                  <c:v>44833.425456631943</c:v>
                </c:pt>
                <c:pt idx="10808">
                  <c:v>44833.425460115737</c:v>
                </c:pt>
                <c:pt idx="10809">
                  <c:v>44833.425463703701</c:v>
                </c:pt>
                <c:pt idx="10810">
                  <c:v>44833.425467326386</c:v>
                </c:pt>
                <c:pt idx="10811">
                  <c:v>44833.42547091435</c:v>
                </c:pt>
                <c:pt idx="10812">
                  <c:v>44833.42547451389</c:v>
                </c:pt>
                <c:pt idx="10813">
                  <c:v>44833.425478136574</c:v>
                </c:pt>
                <c:pt idx="10814">
                  <c:v>44833.425481724538</c:v>
                </c:pt>
                <c:pt idx="10815">
                  <c:v>44833.425485300926</c:v>
                </c:pt>
                <c:pt idx="10816">
                  <c:v>44833.425488877314</c:v>
                </c:pt>
                <c:pt idx="10817">
                  <c:v>44833.425492499999</c:v>
                </c:pt>
                <c:pt idx="10818">
                  <c:v>44833.4254959838</c:v>
                </c:pt>
                <c:pt idx="10819">
                  <c:v>44833.425499571757</c:v>
                </c:pt>
                <c:pt idx="10820">
                  <c:v>44833.42550315972</c:v>
                </c:pt>
                <c:pt idx="10821">
                  <c:v>44833.425506793981</c:v>
                </c:pt>
                <c:pt idx="10822">
                  <c:v>44833.425510381945</c:v>
                </c:pt>
                <c:pt idx="10823">
                  <c:v>44833.425513969909</c:v>
                </c:pt>
                <c:pt idx="10824">
                  <c:v>44833.425517592594</c:v>
                </c:pt>
                <c:pt idx="10825">
                  <c:v>44833.425521157405</c:v>
                </c:pt>
                <c:pt idx="10826">
                  <c:v>44833.425524641207</c:v>
                </c:pt>
                <c:pt idx="10827">
                  <c:v>44833.425528229163</c:v>
                </c:pt>
                <c:pt idx="10828">
                  <c:v>44833.425531817127</c:v>
                </c:pt>
                <c:pt idx="10829">
                  <c:v>44833.425535300928</c:v>
                </c:pt>
                <c:pt idx="10830">
                  <c:v>44833.425538923613</c:v>
                </c:pt>
                <c:pt idx="10831">
                  <c:v>44833.425542511577</c:v>
                </c:pt>
                <c:pt idx="10832">
                  <c:v>44833.425546099534</c:v>
                </c:pt>
                <c:pt idx="10833">
                  <c:v>44833.425549722226</c:v>
                </c:pt>
                <c:pt idx="10834">
                  <c:v>44833.425553321758</c:v>
                </c:pt>
                <c:pt idx="10835">
                  <c:v>44833.425556805552</c:v>
                </c:pt>
                <c:pt idx="10836">
                  <c:v>44833.425560381947</c:v>
                </c:pt>
                <c:pt idx="10837">
                  <c:v>44833.425564004632</c:v>
                </c:pt>
                <c:pt idx="10838">
                  <c:v>44833.425567604165</c:v>
                </c:pt>
                <c:pt idx="10839">
                  <c:v>44833.425571180553</c:v>
                </c:pt>
                <c:pt idx="10840">
                  <c:v>44833.425574664354</c:v>
                </c:pt>
                <c:pt idx="10841">
                  <c:v>44833.425578287039</c:v>
                </c:pt>
                <c:pt idx="10842">
                  <c:v>44833.425581863426</c:v>
                </c:pt>
                <c:pt idx="10843">
                  <c:v>44833.42558534722</c:v>
                </c:pt>
                <c:pt idx="10844">
                  <c:v>44833.425588831022</c:v>
                </c:pt>
                <c:pt idx="10845">
                  <c:v>44833.425592418978</c:v>
                </c:pt>
                <c:pt idx="10846">
                  <c:v>44833.425596041663</c:v>
                </c:pt>
                <c:pt idx="10847">
                  <c:v>44833.425599629627</c:v>
                </c:pt>
                <c:pt idx="10848">
                  <c:v>44833.425603217591</c:v>
                </c:pt>
                <c:pt idx="10849">
                  <c:v>44833.425606701392</c:v>
                </c:pt>
                <c:pt idx="10850">
                  <c:v>44833.425610324077</c:v>
                </c:pt>
                <c:pt idx="10851">
                  <c:v>44833.425613912033</c:v>
                </c:pt>
                <c:pt idx="10852">
                  <c:v>44833.425617499997</c:v>
                </c:pt>
                <c:pt idx="10853">
                  <c:v>44833.425621111113</c:v>
                </c:pt>
                <c:pt idx="10854">
                  <c:v>44833.425624699077</c:v>
                </c:pt>
                <c:pt idx="10855">
                  <c:v>44833.425628287034</c:v>
                </c:pt>
                <c:pt idx="10856">
                  <c:v>44833.425631770835</c:v>
                </c:pt>
                <c:pt idx="10857">
                  <c:v>44833.425635358799</c:v>
                </c:pt>
                <c:pt idx="10858">
                  <c:v>44833.425638969908</c:v>
                </c:pt>
                <c:pt idx="10859">
                  <c:v>44833.425642569448</c:v>
                </c:pt>
                <c:pt idx="10860">
                  <c:v>44833.425646145835</c:v>
                </c:pt>
                <c:pt idx="10861">
                  <c:v>44833.425649629629</c:v>
                </c:pt>
                <c:pt idx="10862">
                  <c:v>44833.425653206017</c:v>
                </c:pt>
                <c:pt idx="10863">
                  <c:v>44833.425656724539</c:v>
                </c:pt>
                <c:pt idx="10864">
                  <c:v>44833.425660208333</c:v>
                </c:pt>
                <c:pt idx="10865">
                  <c:v>44833.425663796297</c:v>
                </c:pt>
                <c:pt idx="10866">
                  <c:v>44833.42566739583</c:v>
                </c:pt>
                <c:pt idx="10867">
                  <c:v>44833.425671006946</c:v>
                </c:pt>
                <c:pt idx="10868">
                  <c:v>44833.425674606478</c:v>
                </c:pt>
                <c:pt idx="10869">
                  <c:v>44833.425678194442</c:v>
                </c:pt>
                <c:pt idx="10870">
                  <c:v>44833.425681817127</c:v>
                </c:pt>
                <c:pt idx="10871">
                  <c:v>44833.425685416667</c:v>
                </c:pt>
                <c:pt idx="10872">
                  <c:v>44833.425689004631</c:v>
                </c:pt>
                <c:pt idx="10873">
                  <c:v>44833.425692627316</c:v>
                </c:pt>
                <c:pt idx="10874">
                  <c:v>44833.425696215279</c:v>
                </c:pt>
                <c:pt idx="10875">
                  <c:v>44833.425699803243</c:v>
                </c:pt>
                <c:pt idx="10876">
                  <c:v>44833.425703287037</c:v>
                </c:pt>
                <c:pt idx="10877">
                  <c:v>44833.425706909722</c:v>
                </c:pt>
                <c:pt idx="10878">
                  <c:v>44833.425710497686</c:v>
                </c:pt>
                <c:pt idx="10879">
                  <c:v>44833.425714097219</c:v>
                </c:pt>
                <c:pt idx="10880">
                  <c:v>44833.425717708335</c:v>
                </c:pt>
                <c:pt idx="10881">
                  <c:v>44833.425721192129</c:v>
                </c:pt>
                <c:pt idx="10882">
                  <c:v>44833.425724780092</c:v>
                </c:pt>
                <c:pt idx="10883">
                  <c:v>44833.425728368056</c:v>
                </c:pt>
                <c:pt idx="10884">
                  <c:v>44833.425731990741</c:v>
                </c:pt>
                <c:pt idx="10885">
                  <c:v>44833.425735590281</c:v>
                </c:pt>
                <c:pt idx="10886">
                  <c:v>44833.425739178238</c:v>
                </c:pt>
                <c:pt idx="10887">
                  <c:v>44833.425742800922</c:v>
                </c:pt>
                <c:pt idx="10888">
                  <c:v>44833.425746388886</c:v>
                </c:pt>
                <c:pt idx="10889">
                  <c:v>44833.42574997685</c:v>
                </c:pt>
                <c:pt idx="10890">
                  <c:v>44833.425753460651</c:v>
                </c:pt>
                <c:pt idx="10891">
                  <c:v>44833.425757083336</c:v>
                </c:pt>
                <c:pt idx="10892">
                  <c:v>44833.425760671293</c:v>
                </c:pt>
                <c:pt idx="10893">
                  <c:v>44833.425764259257</c:v>
                </c:pt>
                <c:pt idx="10894">
                  <c:v>44833.425767881941</c:v>
                </c:pt>
                <c:pt idx="10895">
                  <c:v>44833.425771481481</c:v>
                </c:pt>
                <c:pt idx="10896">
                  <c:v>44833.425775069445</c:v>
                </c:pt>
                <c:pt idx="10897">
                  <c:v>44833.42577869213</c:v>
                </c:pt>
                <c:pt idx="10898">
                  <c:v>44833.42578229167</c:v>
                </c:pt>
                <c:pt idx="10899">
                  <c:v>44833.425785879626</c:v>
                </c:pt>
                <c:pt idx="10900">
                  <c:v>44833.425789502318</c:v>
                </c:pt>
                <c:pt idx="10901">
                  <c:v>44833.425793090275</c:v>
                </c:pt>
                <c:pt idx="10902">
                  <c:v>44833.425796689815</c:v>
                </c:pt>
                <c:pt idx="10903">
                  <c:v>44833.4258003125</c:v>
                </c:pt>
                <c:pt idx="10904">
                  <c:v>44833.425803900464</c:v>
                </c:pt>
                <c:pt idx="10905">
                  <c:v>44833.425807488427</c:v>
                </c:pt>
                <c:pt idx="10906">
                  <c:v>44833.425811099536</c:v>
                </c:pt>
                <c:pt idx="10907">
                  <c:v>44833.4258146875</c:v>
                </c:pt>
                <c:pt idx="10908">
                  <c:v>44833.425818275464</c:v>
                </c:pt>
                <c:pt idx="10909">
                  <c:v>44833.425821863428</c:v>
                </c:pt>
                <c:pt idx="10910">
                  <c:v>44833.425825486112</c:v>
                </c:pt>
                <c:pt idx="10911">
                  <c:v>44833.425829085645</c:v>
                </c:pt>
                <c:pt idx="10912">
                  <c:v>44833.425832673609</c:v>
                </c:pt>
                <c:pt idx="10913">
                  <c:v>44833.425836296294</c:v>
                </c:pt>
                <c:pt idx="10914">
                  <c:v>44833.425839884258</c:v>
                </c:pt>
                <c:pt idx="10915">
                  <c:v>44833.425843368059</c:v>
                </c:pt>
                <c:pt idx="10916">
                  <c:v>44833.425846944447</c:v>
                </c:pt>
                <c:pt idx="10917">
                  <c:v>44833.425850428241</c:v>
                </c:pt>
                <c:pt idx="10918">
                  <c:v>44833.425854027781</c:v>
                </c:pt>
                <c:pt idx="10919">
                  <c:v>44833.425857627313</c:v>
                </c:pt>
                <c:pt idx="10920">
                  <c:v>44833.425861215277</c:v>
                </c:pt>
                <c:pt idx="10921">
                  <c:v>44833.425864803241</c:v>
                </c:pt>
                <c:pt idx="10922">
                  <c:v>44833.425868425926</c:v>
                </c:pt>
                <c:pt idx="10923">
                  <c:v>44833.42587201389</c:v>
                </c:pt>
                <c:pt idx="10924">
                  <c:v>44833.42587561343</c:v>
                </c:pt>
                <c:pt idx="10925">
                  <c:v>44833.425879236114</c:v>
                </c:pt>
                <c:pt idx="10926">
                  <c:v>44833.425882824071</c:v>
                </c:pt>
                <c:pt idx="10927">
                  <c:v>44833.425886423611</c:v>
                </c:pt>
                <c:pt idx="10928">
                  <c:v>44833.425890034719</c:v>
                </c:pt>
                <c:pt idx="10929">
                  <c:v>44833.425893518521</c:v>
                </c:pt>
                <c:pt idx="10930">
                  <c:v>44833.425897106485</c:v>
                </c:pt>
                <c:pt idx="10931">
                  <c:v>44833.425900694441</c:v>
                </c:pt>
                <c:pt idx="10932">
                  <c:v>44833.425904317133</c:v>
                </c:pt>
                <c:pt idx="10933">
                  <c:v>44833.425907916666</c:v>
                </c:pt>
                <c:pt idx="10934">
                  <c:v>44833.42591150463</c:v>
                </c:pt>
                <c:pt idx="10935">
                  <c:v>44833.425915127315</c:v>
                </c:pt>
                <c:pt idx="10936">
                  <c:v>44833.425918715278</c:v>
                </c:pt>
                <c:pt idx="10937">
                  <c:v>44833.425922199072</c:v>
                </c:pt>
                <c:pt idx="10938">
                  <c:v>44833.425925787036</c:v>
                </c:pt>
                <c:pt idx="10939">
                  <c:v>44833.425929409721</c:v>
                </c:pt>
                <c:pt idx="10940">
                  <c:v>44833.425932997685</c:v>
                </c:pt>
                <c:pt idx="10941">
                  <c:v>44833.425936597225</c:v>
                </c:pt>
                <c:pt idx="10942">
                  <c:v>44833.42594021991</c:v>
                </c:pt>
                <c:pt idx="10943">
                  <c:v>44833.425943807873</c:v>
                </c:pt>
                <c:pt idx="10944">
                  <c:v>44833.42594739583</c:v>
                </c:pt>
                <c:pt idx="10945">
                  <c:v>44833.425950879631</c:v>
                </c:pt>
                <c:pt idx="10946">
                  <c:v>44833.42595449074</c:v>
                </c:pt>
                <c:pt idx="10947">
                  <c:v>44833.42595809028</c:v>
                </c:pt>
                <c:pt idx="10948">
                  <c:v>44833.425961678244</c:v>
                </c:pt>
                <c:pt idx="10949">
                  <c:v>44833.425965300929</c:v>
                </c:pt>
                <c:pt idx="10950">
                  <c:v>44833.425968900461</c:v>
                </c:pt>
                <c:pt idx="10951">
                  <c:v>44833.425972488425</c:v>
                </c:pt>
                <c:pt idx="10952">
                  <c:v>44833.42597611111</c:v>
                </c:pt>
                <c:pt idx="10953">
                  <c:v>44833.425979699074</c:v>
                </c:pt>
                <c:pt idx="10954">
                  <c:v>44833.425983287038</c:v>
                </c:pt>
                <c:pt idx="10955">
                  <c:v>44833.425986909722</c:v>
                </c:pt>
                <c:pt idx="10956">
                  <c:v>44833.425990393516</c:v>
                </c:pt>
                <c:pt idx="10957">
                  <c:v>44833.42599398148</c:v>
                </c:pt>
                <c:pt idx="10958">
                  <c:v>44833.425997569444</c:v>
                </c:pt>
                <c:pt idx="10959">
                  <c:v>44833.426001053238</c:v>
                </c:pt>
                <c:pt idx="10960">
                  <c:v>44833.426004675923</c:v>
                </c:pt>
                <c:pt idx="10961">
                  <c:v>44833.426008263887</c:v>
                </c:pt>
                <c:pt idx="10962">
                  <c:v>44833.42601185185</c:v>
                </c:pt>
                <c:pt idx="10963">
                  <c:v>44833.426015474535</c:v>
                </c:pt>
                <c:pt idx="10964">
                  <c:v>44833.426019074075</c:v>
                </c:pt>
                <c:pt idx="10965">
                  <c:v>44833.426022662039</c:v>
                </c:pt>
                <c:pt idx="10966">
                  <c:v>44833.426026284724</c:v>
                </c:pt>
                <c:pt idx="10967">
                  <c:v>44833.426029872688</c:v>
                </c:pt>
                <c:pt idx="10968">
                  <c:v>44833.426033356482</c:v>
                </c:pt>
                <c:pt idx="10969">
                  <c:v>44833.426036944446</c:v>
                </c:pt>
                <c:pt idx="10970">
                  <c:v>44833.42604056713</c:v>
                </c:pt>
                <c:pt idx="10971">
                  <c:v>44833.426044155094</c:v>
                </c:pt>
                <c:pt idx="10972">
                  <c:v>44833.426047743058</c:v>
                </c:pt>
                <c:pt idx="10973">
                  <c:v>44833.426051226852</c:v>
                </c:pt>
                <c:pt idx="10974">
                  <c:v>44833.426054849537</c:v>
                </c:pt>
                <c:pt idx="10975">
                  <c:v>44833.426058437501</c:v>
                </c:pt>
                <c:pt idx="10976">
                  <c:v>44833.426062025464</c:v>
                </c:pt>
                <c:pt idx="10977">
                  <c:v>44833.426065648149</c:v>
                </c:pt>
                <c:pt idx="10978">
                  <c:v>44833.426069247682</c:v>
                </c:pt>
                <c:pt idx="10979">
                  <c:v>44833.426072847222</c:v>
                </c:pt>
                <c:pt idx="10980">
                  <c:v>44833.42607645833</c:v>
                </c:pt>
                <c:pt idx="10981">
                  <c:v>44833.426080046294</c:v>
                </c:pt>
                <c:pt idx="10982">
                  <c:v>44833.426083530096</c:v>
                </c:pt>
                <c:pt idx="10983">
                  <c:v>44833.426087118052</c:v>
                </c:pt>
                <c:pt idx="10984">
                  <c:v>44833.426090740744</c:v>
                </c:pt>
                <c:pt idx="10985">
                  <c:v>44833.426094328701</c:v>
                </c:pt>
                <c:pt idx="10986">
                  <c:v>44833.426097812502</c:v>
                </c:pt>
                <c:pt idx="10987">
                  <c:v>44833.426101400466</c:v>
                </c:pt>
                <c:pt idx="10988">
                  <c:v>44833.426105011575</c:v>
                </c:pt>
                <c:pt idx="10989">
                  <c:v>44833.426108495369</c:v>
                </c:pt>
                <c:pt idx="10990">
                  <c:v>44833.426112083333</c:v>
                </c:pt>
                <c:pt idx="10991">
                  <c:v>44833.426115682872</c:v>
                </c:pt>
                <c:pt idx="10992">
                  <c:v>44833.426119305557</c:v>
                </c:pt>
                <c:pt idx="10993">
                  <c:v>44833.426122893521</c:v>
                </c:pt>
                <c:pt idx="10994">
                  <c:v>44833.426126481485</c:v>
                </c:pt>
                <c:pt idx="10995">
                  <c:v>44833.42613010417</c:v>
                </c:pt>
                <c:pt idx="10996">
                  <c:v>44833.426133692126</c:v>
                </c:pt>
                <c:pt idx="10997">
                  <c:v>44833.426137291666</c:v>
                </c:pt>
                <c:pt idx="10998">
                  <c:v>44833.426140914351</c:v>
                </c:pt>
                <c:pt idx="10999">
                  <c:v>44833.426144502315</c:v>
                </c:pt>
                <c:pt idx="11000">
                  <c:v>44833.426148090279</c:v>
                </c:pt>
                <c:pt idx="11001">
                  <c:v>44833.426151574073</c:v>
                </c:pt>
                <c:pt idx="11002">
                  <c:v>44833.426155196757</c:v>
                </c:pt>
                <c:pt idx="11003">
                  <c:v>44833.426158784721</c:v>
                </c:pt>
                <c:pt idx="11004">
                  <c:v>44833.426162372685</c:v>
                </c:pt>
                <c:pt idx="11005">
                  <c:v>44833.426165856479</c:v>
                </c:pt>
                <c:pt idx="11006">
                  <c:v>44833.426169467595</c:v>
                </c:pt>
                <c:pt idx="11007">
                  <c:v>44833.426173067128</c:v>
                </c:pt>
                <c:pt idx="11008">
                  <c:v>44833.426176655092</c:v>
                </c:pt>
                <c:pt idx="11009">
                  <c:v>44833.426180277776</c:v>
                </c:pt>
                <c:pt idx="11010">
                  <c:v>44833.426183877316</c:v>
                </c:pt>
                <c:pt idx="11011">
                  <c:v>44833.42618746528</c:v>
                </c:pt>
                <c:pt idx="11012">
                  <c:v>44833.426191087965</c:v>
                </c:pt>
                <c:pt idx="11013">
                  <c:v>44833.426194675929</c:v>
                </c:pt>
                <c:pt idx="11014">
                  <c:v>44833.426198275462</c:v>
                </c:pt>
                <c:pt idx="11015">
                  <c:v>44833.426201886577</c:v>
                </c:pt>
                <c:pt idx="11016">
                  <c:v>44833.426205370371</c:v>
                </c:pt>
                <c:pt idx="11017">
                  <c:v>44833.426208946759</c:v>
                </c:pt>
                <c:pt idx="11018">
                  <c:v>44833.426212430553</c:v>
                </c:pt>
                <c:pt idx="11019">
                  <c:v>44833.426216018517</c:v>
                </c:pt>
                <c:pt idx="11020">
                  <c:v>44833.426219502318</c:v>
                </c:pt>
                <c:pt idx="11021">
                  <c:v>44833.426223125003</c:v>
                </c:pt>
                <c:pt idx="11022">
                  <c:v>44833.42622671296</c:v>
                </c:pt>
                <c:pt idx="11023">
                  <c:v>44833.426230300924</c:v>
                </c:pt>
                <c:pt idx="11024">
                  <c:v>44833.426233923608</c:v>
                </c:pt>
                <c:pt idx="11025">
                  <c:v>44833.426237523148</c:v>
                </c:pt>
                <c:pt idx="11026">
                  <c:v>44833.426241111112</c:v>
                </c:pt>
                <c:pt idx="11027">
                  <c:v>44833.426244733797</c:v>
                </c:pt>
                <c:pt idx="11028">
                  <c:v>44833.426248321761</c:v>
                </c:pt>
                <c:pt idx="11029">
                  <c:v>44833.426251805555</c:v>
                </c:pt>
                <c:pt idx="11030">
                  <c:v>44833.426255393519</c:v>
                </c:pt>
                <c:pt idx="11031">
                  <c:v>44833.426259016203</c:v>
                </c:pt>
                <c:pt idx="11032">
                  <c:v>44833.426262604167</c:v>
                </c:pt>
                <c:pt idx="11033">
                  <c:v>44833.426266192131</c:v>
                </c:pt>
                <c:pt idx="11034">
                  <c:v>44833.426269675925</c:v>
                </c:pt>
                <c:pt idx="11035">
                  <c:v>44833.42627329861</c:v>
                </c:pt>
                <c:pt idx="11036">
                  <c:v>44833.426276886574</c:v>
                </c:pt>
                <c:pt idx="11037">
                  <c:v>44833.426280474538</c:v>
                </c:pt>
                <c:pt idx="11038">
                  <c:v>44833.426284097222</c:v>
                </c:pt>
                <c:pt idx="11039">
                  <c:v>44833.426287581016</c:v>
                </c:pt>
                <c:pt idx="11040">
                  <c:v>44833.42629116898</c:v>
                </c:pt>
                <c:pt idx="11041">
                  <c:v>44833.426294756944</c:v>
                </c:pt>
                <c:pt idx="11042">
                  <c:v>44833.426298379629</c:v>
                </c:pt>
                <c:pt idx="11043">
                  <c:v>44833.426301979169</c:v>
                </c:pt>
                <c:pt idx="11044">
                  <c:v>44833.426305567133</c:v>
                </c:pt>
                <c:pt idx="11045">
                  <c:v>44833.426309189817</c:v>
                </c:pt>
                <c:pt idx="11046">
                  <c:v>44833.426312777781</c:v>
                </c:pt>
                <c:pt idx="11047">
                  <c:v>44833.426316261575</c:v>
                </c:pt>
                <c:pt idx="11048">
                  <c:v>44833.426319849539</c:v>
                </c:pt>
                <c:pt idx="11049">
                  <c:v>44833.426323449072</c:v>
                </c:pt>
                <c:pt idx="11050">
                  <c:v>44833.426326944442</c:v>
                </c:pt>
                <c:pt idx="11051">
                  <c:v>44833.426330532406</c:v>
                </c:pt>
                <c:pt idx="11052">
                  <c:v>44833.426334016207</c:v>
                </c:pt>
                <c:pt idx="11053">
                  <c:v>44833.426337592595</c:v>
                </c:pt>
                <c:pt idx="11054">
                  <c:v>44833.426341076389</c:v>
                </c:pt>
                <c:pt idx="11055">
                  <c:v>44833.426344699074</c:v>
                </c:pt>
                <c:pt idx="11056">
                  <c:v>44833.426348287037</c:v>
                </c:pt>
                <c:pt idx="11057">
                  <c:v>44833.426351886577</c:v>
                </c:pt>
                <c:pt idx="11058">
                  <c:v>44833.426355497686</c:v>
                </c:pt>
                <c:pt idx="11059">
                  <c:v>44833.426359097219</c:v>
                </c:pt>
                <c:pt idx="11060">
                  <c:v>44833.426362685183</c:v>
                </c:pt>
                <c:pt idx="11061">
                  <c:v>44833.426366307867</c:v>
                </c:pt>
                <c:pt idx="11062">
                  <c:v>44833.426369907407</c:v>
                </c:pt>
                <c:pt idx="11063">
                  <c:v>44833.426373495371</c:v>
                </c:pt>
                <c:pt idx="11064">
                  <c:v>44833.426377118056</c:v>
                </c:pt>
                <c:pt idx="11065">
                  <c:v>44833.426380717596</c:v>
                </c:pt>
                <c:pt idx="11066">
                  <c:v>44833.426384293984</c:v>
                </c:pt>
                <c:pt idx="11067">
                  <c:v>44833.426387777778</c:v>
                </c:pt>
                <c:pt idx="11068">
                  <c:v>44833.426391400462</c:v>
                </c:pt>
                <c:pt idx="11069">
                  <c:v>44833.426394988426</c:v>
                </c:pt>
                <c:pt idx="11070">
                  <c:v>44833.426398564814</c:v>
                </c:pt>
                <c:pt idx="11071">
                  <c:v>44833.426402175923</c:v>
                </c:pt>
                <c:pt idx="11072">
                  <c:v>44833.426405775463</c:v>
                </c:pt>
                <c:pt idx="11073">
                  <c:v>44833.426409363427</c:v>
                </c:pt>
                <c:pt idx="11074">
                  <c:v>44833.42641284722</c:v>
                </c:pt>
                <c:pt idx="11075">
                  <c:v>44833.426416423608</c:v>
                </c:pt>
                <c:pt idx="11076">
                  <c:v>44833.42641990741</c:v>
                </c:pt>
                <c:pt idx="11077">
                  <c:v>44833.426423530094</c:v>
                </c:pt>
                <c:pt idx="11078">
                  <c:v>44833.426427118058</c:v>
                </c:pt>
                <c:pt idx="11079">
                  <c:v>44833.426430706022</c:v>
                </c:pt>
                <c:pt idx="11080">
                  <c:v>44833.426434340276</c:v>
                </c:pt>
                <c:pt idx="11081">
                  <c:v>44833.426437928239</c:v>
                </c:pt>
                <c:pt idx="11082">
                  <c:v>44833.426441516203</c:v>
                </c:pt>
                <c:pt idx="11083">
                  <c:v>44833.426445138888</c:v>
                </c:pt>
                <c:pt idx="11084">
                  <c:v>44833.426448726852</c:v>
                </c:pt>
                <c:pt idx="11085">
                  <c:v>44833.426452210646</c:v>
                </c:pt>
                <c:pt idx="11086">
                  <c:v>44833.42645579861</c:v>
                </c:pt>
                <c:pt idx="11087">
                  <c:v>44833.426459421295</c:v>
                </c:pt>
                <c:pt idx="11088">
                  <c:v>44833.426463020834</c:v>
                </c:pt>
                <c:pt idx="11089">
                  <c:v>44833.426466608798</c:v>
                </c:pt>
                <c:pt idx="11090">
                  <c:v>44833.426470231483</c:v>
                </c:pt>
                <c:pt idx="11091">
                  <c:v>44833.426473819447</c:v>
                </c:pt>
                <c:pt idx="11092">
                  <c:v>44833.42647741898</c:v>
                </c:pt>
                <c:pt idx="11093">
                  <c:v>44833.426481041664</c:v>
                </c:pt>
                <c:pt idx="11094">
                  <c:v>44833.426484629628</c:v>
                </c:pt>
                <c:pt idx="11095">
                  <c:v>44833.426488217592</c:v>
                </c:pt>
                <c:pt idx="11096">
                  <c:v>44833.426491840277</c:v>
                </c:pt>
                <c:pt idx="11097">
                  <c:v>44833.426495439817</c:v>
                </c:pt>
                <c:pt idx="11098">
                  <c:v>44833.426499027781</c:v>
                </c:pt>
                <c:pt idx="11099">
                  <c:v>44833.426502604168</c:v>
                </c:pt>
                <c:pt idx="11100">
                  <c:v>44833.426506215277</c:v>
                </c:pt>
                <c:pt idx="11101">
                  <c:v>44833.426509814817</c:v>
                </c:pt>
                <c:pt idx="11102">
                  <c:v>44833.426513391205</c:v>
                </c:pt>
                <c:pt idx="11103">
                  <c:v>44833.426516874999</c:v>
                </c:pt>
                <c:pt idx="11104">
                  <c:v>44833.426520497684</c:v>
                </c:pt>
                <c:pt idx="11105">
                  <c:v>44833.426524097224</c:v>
                </c:pt>
                <c:pt idx="11106">
                  <c:v>44833.426527685187</c:v>
                </c:pt>
                <c:pt idx="11107">
                  <c:v>44833.426531307872</c:v>
                </c:pt>
                <c:pt idx="11108">
                  <c:v>44833.426534895836</c:v>
                </c:pt>
                <c:pt idx="11109">
                  <c:v>44833.426538483793</c:v>
                </c:pt>
                <c:pt idx="11110">
                  <c:v>44833.426541967594</c:v>
                </c:pt>
                <c:pt idx="11111">
                  <c:v>44833.426545590279</c:v>
                </c:pt>
                <c:pt idx="11112">
                  <c:v>44833.426549178243</c:v>
                </c:pt>
                <c:pt idx="11113">
                  <c:v>44833.426552766206</c:v>
                </c:pt>
                <c:pt idx="11114">
                  <c:v>44833.42655625</c:v>
                </c:pt>
                <c:pt idx="11115">
                  <c:v>44833.426559872685</c:v>
                </c:pt>
                <c:pt idx="11116">
                  <c:v>44833.426563460649</c:v>
                </c:pt>
                <c:pt idx="11117">
                  <c:v>44833.426567048613</c:v>
                </c:pt>
                <c:pt idx="11118">
                  <c:v>44833.426570671298</c:v>
                </c:pt>
                <c:pt idx="11119">
                  <c:v>44833.42657427083</c:v>
                </c:pt>
                <c:pt idx="11120">
                  <c:v>44833.426577858794</c:v>
                </c:pt>
                <c:pt idx="11121">
                  <c:v>44833.426581481479</c:v>
                </c:pt>
                <c:pt idx="11122">
                  <c:v>44833.426585069443</c:v>
                </c:pt>
                <c:pt idx="11123">
                  <c:v>44833.426588553244</c:v>
                </c:pt>
                <c:pt idx="11124">
                  <c:v>44833.426592129632</c:v>
                </c:pt>
                <c:pt idx="11125">
                  <c:v>44833.426595613426</c:v>
                </c:pt>
                <c:pt idx="11126">
                  <c:v>44833.426599236111</c:v>
                </c:pt>
                <c:pt idx="11127">
                  <c:v>44833.426602824075</c:v>
                </c:pt>
                <c:pt idx="11128">
                  <c:v>44833.426606423614</c:v>
                </c:pt>
                <c:pt idx="11129">
                  <c:v>44833.426610046299</c:v>
                </c:pt>
                <c:pt idx="11130">
                  <c:v>44833.426613634256</c:v>
                </c:pt>
                <c:pt idx="11131">
                  <c:v>44833.42661722222</c:v>
                </c:pt>
                <c:pt idx="11132">
                  <c:v>44833.426620844904</c:v>
                </c:pt>
                <c:pt idx="11133">
                  <c:v>44833.426624444444</c:v>
                </c:pt>
                <c:pt idx="11134">
                  <c:v>44833.426628032408</c:v>
                </c:pt>
                <c:pt idx="11135">
                  <c:v>44833.426631655093</c:v>
                </c:pt>
                <c:pt idx="11136">
                  <c:v>44833.426635254633</c:v>
                </c:pt>
                <c:pt idx="11137">
                  <c:v>44833.426638831021</c:v>
                </c:pt>
                <c:pt idx="11138">
                  <c:v>44833.426642314815</c:v>
                </c:pt>
                <c:pt idx="11139">
                  <c:v>44833.426645937499</c:v>
                </c:pt>
                <c:pt idx="11140">
                  <c:v>44833.426649525463</c:v>
                </c:pt>
                <c:pt idx="11141">
                  <c:v>44833.426653009257</c:v>
                </c:pt>
                <c:pt idx="11142">
                  <c:v>44833.426656597221</c:v>
                </c:pt>
                <c:pt idx="11143">
                  <c:v>44833.42666020833</c:v>
                </c:pt>
                <c:pt idx="11144">
                  <c:v>44833.426663784725</c:v>
                </c:pt>
                <c:pt idx="11145">
                  <c:v>44833.426667372682</c:v>
                </c:pt>
                <c:pt idx="11146">
                  <c:v>44833.426670856483</c:v>
                </c:pt>
                <c:pt idx="11147">
                  <c:v>44833.426674444447</c:v>
                </c:pt>
                <c:pt idx="11148">
                  <c:v>44833.426678067131</c:v>
                </c:pt>
                <c:pt idx="11149">
                  <c:v>44833.426681655095</c:v>
                </c:pt>
                <c:pt idx="11150">
                  <c:v>44833.426685138889</c:v>
                </c:pt>
                <c:pt idx="11151">
                  <c:v>44833.426688726853</c:v>
                </c:pt>
                <c:pt idx="11152">
                  <c:v>44833.426692349538</c:v>
                </c:pt>
                <c:pt idx="11153">
                  <c:v>44833.426695937502</c:v>
                </c:pt>
                <c:pt idx="11154">
                  <c:v>44833.426699502314</c:v>
                </c:pt>
                <c:pt idx="11155">
                  <c:v>44833.426702986108</c:v>
                </c:pt>
                <c:pt idx="11156">
                  <c:v>44833.426706574071</c:v>
                </c:pt>
                <c:pt idx="11157">
                  <c:v>44833.426710196756</c:v>
                </c:pt>
                <c:pt idx="11158">
                  <c:v>44833.42671378472</c:v>
                </c:pt>
                <c:pt idx="11159">
                  <c:v>44833.42671738426</c:v>
                </c:pt>
                <c:pt idx="11160">
                  <c:v>44833.426721006945</c:v>
                </c:pt>
                <c:pt idx="11161">
                  <c:v>44833.426724594909</c:v>
                </c:pt>
                <c:pt idx="11162">
                  <c:v>44833.426728182872</c:v>
                </c:pt>
                <c:pt idx="11163">
                  <c:v>44833.426731666666</c:v>
                </c:pt>
                <c:pt idx="11164">
                  <c:v>44833.426735277775</c:v>
                </c:pt>
                <c:pt idx="11165">
                  <c:v>44833.426738761576</c:v>
                </c:pt>
                <c:pt idx="11166">
                  <c:v>44833.42674234954</c:v>
                </c:pt>
                <c:pt idx="11167">
                  <c:v>44833.426745937497</c:v>
                </c:pt>
                <c:pt idx="11168">
                  <c:v>44833.426749560182</c:v>
                </c:pt>
                <c:pt idx="11169">
                  <c:v>44833.426753159722</c:v>
                </c:pt>
                <c:pt idx="11170">
                  <c:v>44833.426756747685</c:v>
                </c:pt>
                <c:pt idx="11171">
                  <c:v>44833.42676037037</c:v>
                </c:pt>
                <c:pt idx="11172">
                  <c:v>44833.426763958334</c:v>
                </c:pt>
                <c:pt idx="11173">
                  <c:v>44833.426767557874</c:v>
                </c:pt>
                <c:pt idx="11174">
                  <c:v>44833.426771180559</c:v>
                </c:pt>
                <c:pt idx="11175">
                  <c:v>44833.426774768515</c:v>
                </c:pt>
                <c:pt idx="11176">
                  <c:v>44833.426778356479</c:v>
                </c:pt>
                <c:pt idx="11177">
                  <c:v>44833.426781979164</c:v>
                </c:pt>
                <c:pt idx="11178">
                  <c:v>44833.426785578704</c:v>
                </c:pt>
                <c:pt idx="11179">
                  <c:v>44833.426789166668</c:v>
                </c:pt>
                <c:pt idx="11180">
                  <c:v>44833.426792789352</c:v>
                </c:pt>
                <c:pt idx="11181">
                  <c:v>44833.426796377316</c:v>
                </c:pt>
                <c:pt idx="11182">
                  <c:v>44833.42679986111</c:v>
                </c:pt>
                <c:pt idx="11183">
                  <c:v>44833.426803449074</c:v>
                </c:pt>
                <c:pt idx="11184">
                  <c:v>44833.426807071759</c:v>
                </c:pt>
                <c:pt idx="11185">
                  <c:v>44833.426810659723</c:v>
                </c:pt>
                <c:pt idx="11186">
                  <c:v>44833.426814143517</c:v>
                </c:pt>
                <c:pt idx="11187">
                  <c:v>44833.426817731481</c:v>
                </c:pt>
                <c:pt idx="11188">
                  <c:v>44833.426821354165</c:v>
                </c:pt>
                <c:pt idx="11189">
                  <c:v>44833.426824942129</c:v>
                </c:pt>
                <c:pt idx="11190">
                  <c:v>44833.426828530093</c:v>
                </c:pt>
                <c:pt idx="11191">
                  <c:v>44833.426832152778</c:v>
                </c:pt>
                <c:pt idx="11192">
                  <c:v>44833.426835636572</c:v>
                </c:pt>
                <c:pt idx="11193">
                  <c:v>44833.426839201391</c:v>
                </c:pt>
                <c:pt idx="11194">
                  <c:v>44833.426842789355</c:v>
                </c:pt>
                <c:pt idx="11195">
                  <c:v>44833.426846377311</c:v>
                </c:pt>
                <c:pt idx="11196">
                  <c:v>44833.426849861113</c:v>
                </c:pt>
                <c:pt idx="11197">
                  <c:v>44833.426853483797</c:v>
                </c:pt>
                <c:pt idx="11198">
                  <c:v>44833.426857071761</c:v>
                </c:pt>
                <c:pt idx="11199">
                  <c:v>44833.426860671294</c:v>
                </c:pt>
                <c:pt idx="11200">
                  <c:v>44833.426864293979</c:v>
                </c:pt>
                <c:pt idx="11201">
                  <c:v>44833.426867881943</c:v>
                </c:pt>
                <c:pt idx="11202">
                  <c:v>44833.426871469906</c:v>
                </c:pt>
                <c:pt idx="11203">
                  <c:v>44833.426875092591</c:v>
                </c:pt>
                <c:pt idx="11204">
                  <c:v>44833.426878692131</c:v>
                </c:pt>
                <c:pt idx="11205">
                  <c:v>44833.426882280095</c:v>
                </c:pt>
                <c:pt idx="11206">
                  <c:v>44833.426885891204</c:v>
                </c:pt>
                <c:pt idx="11207">
                  <c:v>44833.426889374998</c:v>
                </c:pt>
                <c:pt idx="11208">
                  <c:v>44833.426892962962</c:v>
                </c:pt>
                <c:pt idx="11209">
                  <c:v>44833.426896446763</c:v>
                </c:pt>
                <c:pt idx="11210">
                  <c:v>44833.426900034719</c:v>
                </c:pt>
                <c:pt idx="11211">
                  <c:v>44833.426903657404</c:v>
                </c:pt>
                <c:pt idx="11212">
                  <c:v>44833.426907245368</c:v>
                </c:pt>
                <c:pt idx="11213">
                  <c:v>44833.426910729169</c:v>
                </c:pt>
                <c:pt idx="11214">
                  <c:v>44833.426914317133</c:v>
                </c:pt>
                <c:pt idx="11215">
                  <c:v>44833.426917939818</c:v>
                </c:pt>
                <c:pt idx="11216">
                  <c:v>44833.426921527775</c:v>
                </c:pt>
                <c:pt idx="11217">
                  <c:v>44833.426925115738</c:v>
                </c:pt>
                <c:pt idx="11218">
                  <c:v>44833.42692859954</c:v>
                </c:pt>
                <c:pt idx="11219">
                  <c:v>44833.426932210648</c:v>
                </c:pt>
                <c:pt idx="11220">
                  <c:v>44833.426935694442</c:v>
                </c:pt>
                <c:pt idx="11221">
                  <c:v>44833.426939282406</c:v>
                </c:pt>
                <c:pt idx="11222">
                  <c:v>44833.42694287037</c:v>
                </c:pt>
                <c:pt idx="11223">
                  <c:v>44833.426946354164</c:v>
                </c:pt>
                <c:pt idx="11224">
                  <c:v>44833.426949976849</c:v>
                </c:pt>
                <c:pt idx="11225">
                  <c:v>44833.426953564813</c:v>
                </c:pt>
                <c:pt idx="11226">
                  <c:v>44833.426957152777</c:v>
                </c:pt>
                <c:pt idx="11227">
                  <c:v>44833.426960775461</c:v>
                </c:pt>
                <c:pt idx="11228">
                  <c:v>44833.426964375001</c:v>
                </c:pt>
                <c:pt idx="11229">
                  <c:v>44833.426967962965</c:v>
                </c:pt>
                <c:pt idx="11230">
                  <c:v>44833.42697158565</c:v>
                </c:pt>
                <c:pt idx="11231">
                  <c:v>44833.426975173614</c:v>
                </c:pt>
                <c:pt idx="11232">
                  <c:v>44833.426978761578</c:v>
                </c:pt>
                <c:pt idx="11233">
                  <c:v>44833.426982245372</c:v>
                </c:pt>
                <c:pt idx="11234">
                  <c:v>44833.426985868056</c:v>
                </c:pt>
                <c:pt idx="11235">
                  <c:v>44833.42698945602</c:v>
                </c:pt>
                <c:pt idx="11236">
                  <c:v>44833.426993043984</c:v>
                </c:pt>
                <c:pt idx="11237">
                  <c:v>44833.426996666669</c:v>
                </c:pt>
                <c:pt idx="11238">
                  <c:v>44833.427000266202</c:v>
                </c:pt>
                <c:pt idx="11239">
                  <c:v>44833.427003854165</c:v>
                </c:pt>
                <c:pt idx="11240">
                  <c:v>44833.42700747685</c:v>
                </c:pt>
                <c:pt idx="11241">
                  <c:v>44833.42701107639</c:v>
                </c:pt>
                <c:pt idx="11242">
                  <c:v>44833.427014664354</c:v>
                </c:pt>
                <c:pt idx="11243">
                  <c:v>44833.427018287039</c:v>
                </c:pt>
                <c:pt idx="11244">
                  <c:v>44833.427021875003</c:v>
                </c:pt>
                <c:pt idx="11245">
                  <c:v>44833.427025474535</c:v>
                </c:pt>
                <c:pt idx="11246">
                  <c:v>44833.42702909722</c:v>
                </c:pt>
                <c:pt idx="11247">
                  <c:v>44833.427032685184</c:v>
                </c:pt>
                <c:pt idx="11248">
                  <c:v>44833.427036273148</c:v>
                </c:pt>
                <c:pt idx="11249">
                  <c:v>44833.427039895832</c:v>
                </c:pt>
                <c:pt idx="11250">
                  <c:v>44833.427043495372</c:v>
                </c:pt>
                <c:pt idx="11251">
                  <c:v>44833.427047083336</c:v>
                </c:pt>
                <c:pt idx="11252">
                  <c:v>44833.427050706021</c:v>
                </c:pt>
                <c:pt idx="11253">
                  <c:v>44833.427054293985</c:v>
                </c:pt>
                <c:pt idx="11254">
                  <c:v>44833.427057893517</c:v>
                </c:pt>
                <c:pt idx="11255">
                  <c:v>44833.427061493057</c:v>
                </c:pt>
                <c:pt idx="11256">
                  <c:v>44833.427065081021</c:v>
                </c:pt>
                <c:pt idx="11257">
                  <c:v>44833.427068680554</c:v>
                </c:pt>
                <c:pt idx="11258">
                  <c:v>44833.427072268518</c:v>
                </c:pt>
                <c:pt idx="11259">
                  <c:v>44833.427075891203</c:v>
                </c:pt>
                <c:pt idx="11260">
                  <c:v>44833.427079479166</c:v>
                </c:pt>
                <c:pt idx="11261">
                  <c:v>44833.42708306713</c:v>
                </c:pt>
                <c:pt idx="11262">
                  <c:v>44833.427086550924</c:v>
                </c:pt>
                <c:pt idx="11263">
                  <c:v>44833.427090173609</c:v>
                </c:pt>
                <c:pt idx="11264">
                  <c:v>44833.427093761573</c:v>
                </c:pt>
                <c:pt idx="11265">
                  <c:v>44833.427097349537</c:v>
                </c:pt>
                <c:pt idx="11266">
                  <c:v>44833.427100972222</c:v>
                </c:pt>
                <c:pt idx="11267">
                  <c:v>44833.427104571761</c:v>
                </c:pt>
                <c:pt idx="11268">
                  <c:v>44833.427108148149</c:v>
                </c:pt>
                <c:pt idx="11269">
                  <c:v>44833.427111724537</c:v>
                </c:pt>
                <c:pt idx="11270">
                  <c:v>44833.427115208331</c:v>
                </c:pt>
                <c:pt idx="11271">
                  <c:v>44833.427118831016</c:v>
                </c:pt>
                <c:pt idx="11272">
                  <c:v>44833.42712241898</c:v>
                </c:pt>
                <c:pt idx="11273">
                  <c:v>44833.427126006944</c:v>
                </c:pt>
                <c:pt idx="11274">
                  <c:v>44833.427129629628</c:v>
                </c:pt>
                <c:pt idx="11275">
                  <c:v>44833.427133113422</c:v>
                </c:pt>
                <c:pt idx="11276">
                  <c:v>44833.427136701386</c:v>
                </c:pt>
                <c:pt idx="11277">
                  <c:v>44833.42714028935</c:v>
                </c:pt>
                <c:pt idx="11278">
                  <c:v>44833.427143912035</c:v>
                </c:pt>
                <c:pt idx="11279">
                  <c:v>44833.427147511575</c:v>
                </c:pt>
                <c:pt idx="11280">
                  <c:v>44833.427151099539</c:v>
                </c:pt>
                <c:pt idx="11281">
                  <c:v>44833.427154722223</c:v>
                </c:pt>
                <c:pt idx="11282">
                  <c:v>44833.427158310187</c:v>
                </c:pt>
                <c:pt idx="11283">
                  <c:v>44833.427161886575</c:v>
                </c:pt>
                <c:pt idx="11284">
                  <c:v>44833.427165370369</c:v>
                </c:pt>
                <c:pt idx="11285">
                  <c:v>44833.427168993054</c:v>
                </c:pt>
                <c:pt idx="11286">
                  <c:v>44833.427172476855</c:v>
                </c:pt>
                <c:pt idx="11287">
                  <c:v>44833.427176064812</c:v>
                </c:pt>
                <c:pt idx="11288">
                  <c:v>44833.427179652776</c:v>
                </c:pt>
                <c:pt idx="11289">
                  <c:v>44833.427183287036</c:v>
                </c:pt>
                <c:pt idx="11290">
                  <c:v>44833.427186875</c:v>
                </c:pt>
                <c:pt idx="11291">
                  <c:v>44833.427190462964</c:v>
                </c:pt>
                <c:pt idx="11292">
                  <c:v>44833.427194085649</c:v>
                </c:pt>
                <c:pt idx="11293">
                  <c:v>44833.427197673613</c:v>
                </c:pt>
                <c:pt idx="11294">
                  <c:v>44833.427201261577</c:v>
                </c:pt>
                <c:pt idx="11295">
                  <c:v>44833.427204756947</c:v>
                </c:pt>
                <c:pt idx="11296">
                  <c:v>44833.427208368055</c:v>
                </c:pt>
                <c:pt idx="11297">
                  <c:v>44833.427211956019</c:v>
                </c:pt>
                <c:pt idx="11298">
                  <c:v>44833.427215439813</c:v>
                </c:pt>
                <c:pt idx="11299">
                  <c:v>44833.427219027777</c:v>
                </c:pt>
                <c:pt idx="11300">
                  <c:v>44833.427222650462</c:v>
                </c:pt>
                <c:pt idx="11301">
                  <c:v>44833.427226238426</c:v>
                </c:pt>
                <c:pt idx="11302">
                  <c:v>44833.427229837966</c:v>
                </c:pt>
                <c:pt idx="11303">
                  <c:v>44833.427233449074</c:v>
                </c:pt>
                <c:pt idx="11304">
                  <c:v>44833.427236932868</c:v>
                </c:pt>
                <c:pt idx="11305">
                  <c:v>44833.427240520832</c:v>
                </c:pt>
                <c:pt idx="11306">
                  <c:v>44833.427244108796</c:v>
                </c:pt>
                <c:pt idx="11307">
                  <c:v>44833.42724759259</c:v>
                </c:pt>
                <c:pt idx="11308">
                  <c:v>44833.427251203706</c:v>
                </c:pt>
                <c:pt idx="11309">
                  <c:v>44833.427254803239</c:v>
                </c:pt>
                <c:pt idx="11310">
                  <c:v>44833.427258391202</c:v>
                </c:pt>
                <c:pt idx="11311">
                  <c:v>44833.427262013887</c:v>
                </c:pt>
                <c:pt idx="11312">
                  <c:v>44833.427265613427</c:v>
                </c:pt>
                <c:pt idx="11313">
                  <c:v>44833.427269201391</c:v>
                </c:pt>
                <c:pt idx="11314">
                  <c:v>44833.427272824076</c:v>
                </c:pt>
                <c:pt idx="11315">
                  <c:v>44833.42727641204</c:v>
                </c:pt>
                <c:pt idx="11316">
                  <c:v>44833.427280000004</c:v>
                </c:pt>
                <c:pt idx="11317">
                  <c:v>44833.427283483798</c:v>
                </c:pt>
                <c:pt idx="11318">
                  <c:v>44833.427287094906</c:v>
                </c:pt>
                <c:pt idx="11319">
                  <c:v>44833.4272905787</c:v>
                </c:pt>
                <c:pt idx="11320">
                  <c:v>44833.427294166664</c:v>
                </c:pt>
                <c:pt idx="11321">
                  <c:v>44833.427297754628</c:v>
                </c:pt>
                <c:pt idx="11322">
                  <c:v>44833.427301377313</c:v>
                </c:pt>
                <c:pt idx="11323">
                  <c:v>44833.427304976853</c:v>
                </c:pt>
                <c:pt idx="11324">
                  <c:v>44833.427308564816</c:v>
                </c:pt>
                <c:pt idx="11325">
                  <c:v>44833.427312187501</c:v>
                </c:pt>
                <c:pt idx="11326">
                  <c:v>44833.427315787034</c:v>
                </c:pt>
                <c:pt idx="11327">
                  <c:v>44833.427319374998</c:v>
                </c:pt>
                <c:pt idx="11328">
                  <c:v>44833.427322997682</c:v>
                </c:pt>
                <c:pt idx="11329">
                  <c:v>44833.427326585646</c:v>
                </c:pt>
                <c:pt idx="11330">
                  <c:v>44833.427330069448</c:v>
                </c:pt>
                <c:pt idx="11331">
                  <c:v>44833.427333657404</c:v>
                </c:pt>
                <c:pt idx="11332">
                  <c:v>44833.427337280089</c:v>
                </c:pt>
                <c:pt idx="11333">
                  <c:v>44833.427340868053</c:v>
                </c:pt>
                <c:pt idx="11334">
                  <c:v>44833.427344351854</c:v>
                </c:pt>
                <c:pt idx="11335">
                  <c:v>44833.427347928242</c:v>
                </c:pt>
                <c:pt idx="11336">
                  <c:v>44833.427351412036</c:v>
                </c:pt>
                <c:pt idx="11337">
                  <c:v>44833.427355023145</c:v>
                </c:pt>
                <c:pt idx="11338">
                  <c:v>44833.427358506946</c:v>
                </c:pt>
                <c:pt idx="11339">
                  <c:v>44833.42736209491</c:v>
                </c:pt>
                <c:pt idx="11340">
                  <c:v>44833.427365682874</c:v>
                </c:pt>
                <c:pt idx="11341">
                  <c:v>44833.427369305558</c:v>
                </c:pt>
                <c:pt idx="11342">
                  <c:v>44833.427372789352</c:v>
                </c:pt>
                <c:pt idx="11343">
                  <c:v>44833.427376377316</c:v>
                </c:pt>
                <c:pt idx="11344">
                  <c:v>44833.42737996528</c:v>
                </c:pt>
                <c:pt idx="11345">
                  <c:v>44833.427383449074</c:v>
                </c:pt>
                <c:pt idx="11346">
                  <c:v>44833.427387060183</c:v>
                </c:pt>
                <c:pt idx="11347">
                  <c:v>44833.427390543984</c:v>
                </c:pt>
                <c:pt idx="11348">
                  <c:v>44833.427394131948</c:v>
                </c:pt>
                <c:pt idx="11349">
                  <c:v>44833.427397719905</c:v>
                </c:pt>
                <c:pt idx="11350">
                  <c:v>44833.427401203706</c:v>
                </c:pt>
                <c:pt idx="11351">
                  <c:v>44833.427404814815</c:v>
                </c:pt>
                <c:pt idx="11352">
                  <c:v>44833.427408298608</c:v>
                </c:pt>
                <c:pt idx="11353">
                  <c:v>44833.427411886572</c:v>
                </c:pt>
                <c:pt idx="11354">
                  <c:v>44833.427415474536</c:v>
                </c:pt>
                <c:pt idx="11355">
                  <c:v>44833.427419097221</c:v>
                </c:pt>
                <c:pt idx="11356">
                  <c:v>44833.427422696761</c:v>
                </c:pt>
                <c:pt idx="11357">
                  <c:v>44833.427426284725</c:v>
                </c:pt>
                <c:pt idx="11358">
                  <c:v>44833.42742990741</c:v>
                </c:pt>
                <c:pt idx="11359">
                  <c:v>44833.427433495373</c:v>
                </c:pt>
                <c:pt idx="11360">
                  <c:v>44833.427437094906</c:v>
                </c:pt>
                <c:pt idx="11361">
                  <c:v>44833.427440706022</c:v>
                </c:pt>
                <c:pt idx="11362">
                  <c:v>44833.427444189816</c:v>
                </c:pt>
                <c:pt idx="11363">
                  <c:v>44833.42744777778</c:v>
                </c:pt>
                <c:pt idx="11364">
                  <c:v>44833.427451377313</c:v>
                </c:pt>
                <c:pt idx="11365">
                  <c:v>44833.427454988429</c:v>
                </c:pt>
                <c:pt idx="11366">
                  <c:v>44833.427458472222</c:v>
                </c:pt>
                <c:pt idx="11367">
                  <c:v>44833.427462060186</c:v>
                </c:pt>
                <c:pt idx="11368">
                  <c:v>44833.42746564815</c:v>
                </c:pt>
                <c:pt idx="11369">
                  <c:v>44833.427469270835</c:v>
                </c:pt>
                <c:pt idx="11370">
                  <c:v>44833.427472870368</c:v>
                </c:pt>
                <c:pt idx="11371">
                  <c:v>44833.427476458332</c:v>
                </c:pt>
                <c:pt idx="11372">
                  <c:v>44833.427479942133</c:v>
                </c:pt>
                <c:pt idx="11373">
                  <c:v>44833.427483553241</c:v>
                </c:pt>
                <c:pt idx="11374">
                  <c:v>44833.427487152781</c:v>
                </c:pt>
                <c:pt idx="11375">
                  <c:v>44833.427490740738</c:v>
                </c:pt>
                <c:pt idx="11376">
                  <c:v>44833.427494363423</c:v>
                </c:pt>
                <c:pt idx="11377">
                  <c:v>44833.427497951387</c:v>
                </c:pt>
                <c:pt idx="11378">
                  <c:v>44833.42750153935</c:v>
                </c:pt>
                <c:pt idx="11379">
                  <c:v>44833.427505162035</c:v>
                </c:pt>
                <c:pt idx="11380">
                  <c:v>44833.427508761575</c:v>
                </c:pt>
                <c:pt idx="11381">
                  <c:v>44833.427512349539</c:v>
                </c:pt>
                <c:pt idx="11382">
                  <c:v>44833.427515972224</c:v>
                </c:pt>
                <c:pt idx="11383">
                  <c:v>44833.427519560188</c:v>
                </c:pt>
                <c:pt idx="11384">
                  <c:v>44833.427523043982</c:v>
                </c:pt>
                <c:pt idx="11385">
                  <c:v>44833.427526631946</c:v>
                </c:pt>
                <c:pt idx="11386">
                  <c:v>44833.427530208333</c:v>
                </c:pt>
                <c:pt idx="11387">
                  <c:v>44833.427533819442</c:v>
                </c:pt>
                <c:pt idx="11388">
                  <c:v>44833.427537418982</c:v>
                </c:pt>
                <c:pt idx="11389">
                  <c:v>44833.427541006946</c:v>
                </c:pt>
                <c:pt idx="11390">
                  <c:v>44833.427544629631</c:v>
                </c:pt>
                <c:pt idx="11391">
                  <c:v>44833.427548113425</c:v>
                </c:pt>
                <c:pt idx="11392">
                  <c:v>44833.427551701388</c:v>
                </c:pt>
                <c:pt idx="11393">
                  <c:v>44833.427555289352</c:v>
                </c:pt>
                <c:pt idx="11394">
                  <c:v>44833.427558912037</c:v>
                </c:pt>
                <c:pt idx="11395">
                  <c:v>44833.427562511577</c:v>
                </c:pt>
                <c:pt idx="11396">
                  <c:v>44833.427566099534</c:v>
                </c:pt>
                <c:pt idx="11397">
                  <c:v>44833.427569722226</c:v>
                </c:pt>
                <c:pt idx="11398">
                  <c:v>44833.427573310182</c:v>
                </c:pt>
                <c:pt idx="11399">
                  <c:v>44833.427576898146</c:v>
                </c:pt>
                <c:pt idx="11400">
                  <c:v>44833.427580381947</c:v>
                </c:pt>
                <c:pt idx="11401">
                  <c:v>44833.427583993056</c:v>
                </c:pt>
                <c:pt idx="11402">
                  <c:v>44833.427587592596</c:v>
                </c:pt>
                <c:pt idx="11403">
                  <c:v>44833.427591157408</c:v>
                </c:pt>
                <c:pt idx="11404">
                  <c:v>44833.427594641202</c:v>
                </c:pt>
                <c:pt idx="11405">
                  <c:v>44833.427598229166</c:v>
                </c:pt>
                <c:pt idx="11406">
                  <c:v>44833.42760185185</c:v>
                </c:pt>
                <c:pt idx="11407">
                  <c:v>44833.427605439814</c:v>
                </c:pt>
                <c:pt idx="11408">
                  <c:v>44833.427609027778</c:v>
                </c:pt>
                <c:pt idx="11409">
                  <c:v>44833.427612511572</c:v>
                </c:pt>
                <c:pt idx="11410">
                  <c:v>44833.427616134257</c:v>
                </c:pt>
                <c:pt idx="11411">
                  <c:v>44833.427619722221</c:v>
                </c:pt>
                <c:pt idx="11412">
                  <c:v>44833.427623310185</c:v>
                </c:pt>
                <c:pt idx="11413">
                  <c:v>44833.427626932869</c:v>
                </c:pt>
                <c:pt idx="11414">
                  <c:v>44833.427630532409</c:v>
                </c:pt>
                <c:pt idx="11415">
                  <c:v>44833.427634120373</c:v>
                </c:pt>
                <c:pt idx="11416">
                  <c:v>44833.427637719906</c:v>
                </c:pt>
                <c:pt idx="11417">
                  <c:v>44833.42764130787</c:v>
                </c:pt>
                <c:pt idx="11418">
                  <c:v>44833.427644791664</c:v>
                </c:pt>
                <c:pt idx="11419">
                  <c:v>44833.427648379627</c:v>
                </c:pt>
                <c:pt idx="11420">
                  <c:v>44833.427651967591</c:v>
                </c:pt>
                <c:pt idx="11421">
                  <c:v>44833.427655590276</c:v>
                </c:pt>
                <c:pt idx="11422">
                  <c:v>44833.427659189816</c:v>
                </c:pt>
                <c:pt idx="11423">
                  <c:v>44833.42766277778</c:v>
                </c:pt>
                <c:pt idx="11424">
                  <c:v>44833.427666400465</c:v>
                </c:pt>
                <c:pt idx="11425">
                  <c:v>44833.427669988429</c:v>
                </c:pt>
                <c:pt idx="11426">
                  <c:v>44833.427673576392</c:v>
                </c:pt>
                <c:pt idx="11427">
                  <c:v>44833.427677060186</c:v>
                </c:pt>
                <c:pt idx="11428">
                  <c:v>44833.427680682871</c:v>
                </c:pt>
                <c:pt idx="11429">
                  <c:v>44833.427684270835</c:v>
                </c:pt>
                <c:pt idx="11430">
                  <c:v>44833.427687858799</c:v>
                </c:pt>
                <c:pt idx="11431">
                  <c:v>44833.427691481484</c:v>
                </c:pt>
                <c:pt idx="11432">
                  <c:v>44833.427694965278</c:v>
                </c:pt>
                <c:pt idx="11433">
                  <c:v>44833.427698553241</c:v>
                </c:pt>
                <c:pt idx="11434">
                  <c:v>44833.427702141205</c:v>
                </c:pt>
                <c:pt idx="11435">
                  <c:v>44833.42770576389</c:v>
                </c:pt>
                <c:pt idx="11436">
                  <c:v>44833.427709351854</c:v>
                </c:pt>
                <c:pt idx="11437">
                  <c:v>44833.427712928242</c:v>
                </c:pt>
                <c:pt idx="11438">
                  <c:v>44833.427716516206</c:v>
                </c:pt>
                <c:pt idx="11439">
                  <c:v>44833.42772</c:v>
                </c:pt>
                <c:pt idx="11440">
                  <c:v>44833.427723611108</c:v>
                </c:pt>
                <c:pt idx="11441">
                  <c:v>44833.427727199072</c:v>
                </c:pt>
                <c:pt idx="11442">
                  <c:v>44833.427730787036</c:v>
                </c:pt>
                <c:pt idx="11443">
                  <c:v>44833.427734375</c:v>
                </c:pt>
                <c:pt idx="11444">
                  <c:v>44833.427737997685</c:v>
                </c:pt>
                <c:pt idx="11445">
                  <c:v>44833.427741574073</c:v>
                </c:pt>
                <c:pt idx="11446">
                  <c:v>44833.42774515046</c:v>
                </c:pt>
                <c:pt idx="11447">
                  <c:v>44833.42774875</c:v>
                </c:pt>
                <c:pt idx="11448">
                  <c:v>44833.427752372685</c:v>
                </c:pt>
                <c:pt idx="11449">
                  <c:v>44833.427755960649</c:v>
                </c:pt>
                <c:pt idx="11450">
                  <c:v>44833.427759444443</c:v>
                </c:pt>
                <c:pt idx="11451">
                  <c:v>44833.427763032407</c:v>
                </c:pt>
                <c:pt idx="11452">
                  <c:v>44833.427766655092</c:v>
                </c:pt>
                <c:pt idx="11453">
                  <c:v>44833.427770243055</c:v>
                </c:pt>
                <c:pt idx="11454">
                  <c:v>44833.427773842595</c:v>
                </c:pt>
                <c:pt idx="11455">
                  <c:v>44833.42777746528</c:v>
                </c:pt>
                <c:pt idx="11456">
                  <c:v>44833.427781041668</c:v>
                </c:pt>
                <c:pt idx="11457">
                  <c:v>44833.427784629632</c:v>
                </c:pt>
                <c:pt idx="11458">
                  <c:v>44833.427788113426</c:v>
                </c:pt>
                <c:pt idx="11459">
                  <c:v>44833.42779159722</c:v>
                </c:pt>
                <c:pt idx="11460">
                  <c:v>44833.427795208336</c:v>
                </c:pt>
                <c:pt idx="11461">
                  <c:v>44833.42779869213</c:v>
                </c:pt>
                <c:pt idx="11462">
                  <c:v>44833.427802280094</c:v>
                </c:pt>
                <c:pt idx="11463">
                  <c:v>44833.427805868057</c:v>
                </c:pt>
                <c:pt idx="11464">
                  <c:v>44833.427809490742</c:v>
                </c:pt>
                <c:pt idx="11465">
                  <c:v>44833.427812974536</c:v>
                </c:pt>
                <c:pt idx="11466">
                  <c:v>44833.4278165625</c:v>
                </c:pt>
                <c:pt idx="11467">
                  <c:v>44833.427820150464</c:v>
                </c:pt>
                <c:pt idx="11468">
                  <c:v>44833.427823761573</c:v>
                </c:pt>
                <c:pt idx="11469">
                  <c:v>44833.42782733796</c:v>
                </c:pt>
                <c:pt idx="11470">
                  <c:v>44833.427830821762</c:v>
                </c:pt>
                <c:pt idx="11471">
                  <c:v>44833.427834409726</c:v>
                </c:pt>
                <c:pt idx="11472">
                  <c:v>44833.427837997682</c:v>
                </c:pt>
                <c:pt idx="11473">
                  <c:v>44833.427841620367</c:v>
                </c:pt>
                <c:pt idx="11474">
                  <c:v>44833.427845219907</c:v>
                </c:pt>
                <c:pt idx="11475">
                  <c:v>44833.427848807871</c:v>
                </c:pt>
                <c:pt idx="11476">
                  <c:v>44833.427852430556</c:v>
                </c:pt>
                <c:pt idx="11477">
                  <c:v>44833.427856030095</c:v>
                </c:pt>
                <c:pt idx="11478">
                  <c:v>44833.427859618052</c:v>
                </c:pt>
                <c:pt idx="11479">
                  <c:v>44833.427863240744</c:v>
                </c:pt>
                <c:pt idx="11480">
                  <c:v>44833.427866828701</c:v>
                </c:pt>
                <c:pt idx="11481">
                  <c:v>44833.427870416665</c:v>
                </c:pt>
                <c:pt idx="11482">
                  <c:v>44833.427874039349</c:v>
                </c:pt>
                <c:pt idx="11483">
                  <c:v>44833.427877523151</c:v>
                </c:pt>
                <c:pt idx="11484">
                  <c:v>44833.427881111114</c:v>
                </c:pt>
                <c:pt idx="11485">
                  <c:v>44833.427884699071</c:v>
                </c:pt>
                <c:pt idx="11486">
                  <c:v>44833.427888321756</c:v>
                </c:pt>
                <c:pt idx="11487">
                  <c:v>44833.427891921296</c:v>
                </c:pt>
                <c:pt idx="11488">
                  <c:v>44833.42789550926</c:v>
                </c:pt>
                <c:pt idx="11489">
                  <c:v>44833.427899131944</c:v>
                </c:pt>
                <c:pt idx="11490">
                  <c:v>44833.427902719908</c:v>
                </c:pt>
                <c:pt idx="11491">
                  <c:v>44833.427906203702</c:v>
                </c:pt>
                <c:pt idx="11492">
                  <c:v>44833.427909791666</c:v>
                </c:pt>
                <c:pt idx="11493">
                  <c:v>44833.427913414351</c:v>
                </c:pt>
                <c:pt idx="11494">
                  <c:v>44833.427917002315</c:v>
                </c:pt>
                <c:pt idx="11495">
                  <c:v>44833.427920590279</c:v>
                </c:pt>
                <c:pt idx="11496">
                  <c:v>44833.427924224539</c:v>
                </c:pt>
                <c:pt idx="11497">
                  <c:v>44833.427927812503</c:v>
                </c:pt>
                <c:pt idx="11498">
                  <c:v>44833.42793140046</c:v>
                </c:pt>
                <c:pt idx="11499">
                  <c:v>44833.427935023145</c:v>
                </c:pt>
                <c:pt idx="11500">
                  <c:v>44833.427938611108</c:v>
                </c:pt>
                <c:pt idx="11501">
                  <c:v>44833.42794209491</c:v>
                </c:pt>
                <c:pt idx="11502">
                  <c:v>44833.427945682874</c:v>
                </c:pt>
                <c:pt idx="11503">
                  <c:v>44833.427949305558</c:v>
                </c:pt>
                <c:pt idx="11504">
                  <c:v>44833.427952893515</c:v>
                </c:pt>
                <c:pt idx="11505">
                  <c:v>44833.427956377316</c:v>
                </c:pt>
                <c:pt idx="11506">
                  <c:v>44833.42795996528</c:v>
                </c:pt>
                <c:pt idx="11507">
                  <c:v>44833.427963587965</c:v>
                </c:pt>
                <c:pt idx="11508">
                  <c:v>44833.427967175929</c:v>
                </c:pt>
                <c:pt idx="11509">
                  <c:v>44833.427970775461</c:v>
                </c:pt>
                <c:pt idx="11510">
                  <c:v>44833.427974398146</c:v>
                </c:pt>
                <c:pt idx="11511">
                  <c:v>44833.42797798611</c:v>
                </c:pt>
                <c:pt idx="11512">
                  <c:v>44833.427981574074</c:v>
                </c:pt>
                <c:pt idx="11513">
                  <c:v>44833.427985196759</c:v>
                </c:pt>
                <c:pt idx="11514">
                  <c:v>44833.427988796298</c:v>
                </c:pt>
                <c:pt idx="11515">
                  <c:v>44833.427992384262</c:v>
                </c:pt>
                <c:pt idx="11516">
                  <c:v>44833.427996006947</c:v>
                </c:pt>
                <c:pt idx="11517">
                  <c:v>44833.427999594911</c:v>
                </c:pt>
                <c:pt idx="11518">
                  <c:v>44833.428003078705</c:v>
                </c:pt>
                <c:pt idx="11519">
                  <c:v>44833.428006666669</c:v>
                </c:pt>
                <c:pt idx="11520">
                  <c:v>44833.428010289354</c:v>
                </c:pt>
                <c:pt idx="11521">
                  <c:v>44833.428013877317</c:v>
                </c:pt>
                <c:pt idx="11522">
                  <c:v>44833.428017465281</c:v>
                </c:pt>
                <c:pt idx="11523">
                  <c:v>44833.428021087966</c:v>
                </c:pt>
                <c:pt idx="11524">
                  <c:v>44833.42802457176</c:v>
                </c:pt>
                <c:pt idx="11525">
                  <c:v>44833.428028159724</c:v>
                </c:pt>
                <c:pt idx="11526">
                  <c:v>44833.428031747688</c:v>
                </c:pt>
                <c:pt idx="11527">
                  <c:v>44833.428035370373</c:v>
                </c:pt>
                <c:pt idx="11528">
                  <c:v>44833.428038969905</c:v>
                </c:pt>
                <c:pt idx="11529">
                  <c:v>44833.428042557869</c:v>
                </c:pt>
                <c:pt idx="11530">
                  <c:v>44833.428046180554</c:v>
                </c:pt>
                <c:pt idx="11531">
                  <c:v>44833.428049780094</c:v>
                </c:pt>
                <c:pt idx="11532">
                  <c:v>44833.428053368058</c:v>
                </c:pt>
                <c:pt idx="11533">
                  <c:v>44833.428056979166</c:v>
                </c:pt>
                <c:pt idx="11534">
                  <c:v>44833.42806046296</c:v>
                </c:pt>
                <c:pt idx="11535">
                  <c:v>44833.428064050924</c:v>
                </c:pt>
                <c:pt idx="11536">
                  <c:v>44833.428067534725</c:v>
                </c:pt>
                <c:pt idx="11537">
                  <c:v>44833.428071122682</c:v>
                </c:pt>
                <c:pt idx="11538">
                  <c:v>44833.428074745367</c:v>
                </c:pt>
                <c:pt idx="11539">
                  <c:v>44833.428078333331</c:v>
                </c:pt>
                <c:pt idx="11540">
                  <c:v>44833.428081921295</c:v>
                </c:pt>
                <c:pt idx="11541">
                  <c:v>44833.428085543979</c:v>
                </c:pt>
                <c:pt idx="11542">
                  <c:v>44833.428089027781</c:v>
                </c:pt>
                <c:pt idx="11543">
                  <c:v>44833.428092615737</c:v>
                </c:pt>
                <c:pt idx="11544">
                  <c:v>44833.428096203701</c:v>
                </c:pt>
                <c:pt idx="11545">
                  <c:v>44833.428099826386</c:v>
                </c:pt>
                <c:pt idx="11546">
                  <c:v>44833.428103425926</c:v>
                </c:pt>
                <c:pt idx="11547">
                  <c:v>44833.42810701389</c:v>
                </c:pt>
                <c:pt idx="11548">
                  <c:v>44833.428110613429</c:v>
                </c:pt>
                <c:pt idx="11549">
                  <c:v>44833.428114108799</c:v>
                </c:pt>
                <c:pt idx="11550">
                  <c:v>44833.428117696756</c:v>
                </c:pt>
                <c:pt idx="11551">
                  <c:v>44833.428121180557</c:v>
                </c:pt>
                <c:pt idx="11552">
                  <c:v>44833.428124756945</c:v>
                </c:pt>
                <c:pt idx="11553">
                  <c:v>44833.428128240739</c:v>
                </c:pt>
                <c:pt idx="11554">
                  <c:v>44833.428131863424</c:v>
                </c:pt>
                <c:pt idx="11555">
                  <c:v>44833.428135451388</c:v>
                </c:pt>
                <c:pt idx="11556">
                  <c:v>44833.428139050928</c:v>
                </c:pt>
                <c:pt idx="11557">
                  <c:v>44833.428142673612</c:v>
                </c:pt>
                <c:pt idx="11558">
                  <c:v>44833.428146261576</c:v>
                </c:pt>
                <c:pt idx="11559">
                  <c:v>44833.42814984954</c:v>
                </c:pt>
                <c:pt idx="11560">
                  <c:v>44833.428153472225</c:v>
                </c:pt>
                <c:pt idx="11561">
                  <c:v>44833.428156956019</c:v>
                </c:pt>
                <c:pt idx="11562">
                  <c:v>44833.428160543983</c:v>
                </c:pt>
                <c:pt idx="11563">
                  <c:v>44833.428164131947</c:v>
                </c:pt>
                <c:pt idx="11564">
                  <c:v>44833.428167754631</c:v>
                </c:pt>
                <c:pt idx="11565">
                  <c:v>44833.428171354164</c:v>
                </c:pt>
                <c:pt idx="11566">
                  <c:v>44833.428174942128</c:v>
                </c:pt>
                <c:pt idx="11567">
                  <c:v>44833.428178553244</c:v>
                </c:pt>
                <c:pt idx="11568">
                  <c:v>44833.428182129632</c:v>
                </c:pt>
                <c:pt idx="11569">
                  <c:v>44833.428185613426</c:v>
                </c:pt>
                <c:pt idx="11570">
                  <c:v>44833.42818920139</c:v>
                </c:pt>
                <c:pt idx="11571">
                  <c:v>44833.428192789353</c:v>
                </c:pt>
                <c:pt idx="11572">
                  <c:v>44833.428196412038</c:v>
                </c:pt>
                <c:pt idx="11573">
                  <c:v>44833.428200000002</c:v>
                </c:pt>
                <c:pt idx="11574">
                  <c:v>44833.428203483796</c:v>
                </c:pt>
                <c:pt idx="11575">
                  <c:v>44833.42820707176</c:v>
                </c:pt>
                <c:pt idx="11576">
                  <c:v>44833.428210694445</c:v>
                </c:pt>
                <c:pt idx="11577">
                  <c:v>44833.428214282409</c:v>
                </c:pt>
                <c:pt idx="11578">
                  <c:v>44833.428217858796</c:v>
                </c:pt>
                <c:pt idx="11579">
                  <c:v>44833.428221469905</c:v>
                </c:pt>
                <c:pt idx="11580">
                  <c:v>44833.428225069445</c:v>
                </c:pt>
                <c:pt idx="11581">
                  <c:v>44833.428228668985</c:v>
                </c:pt>
                <c:pt idx="11582">
                  <c:v>44833.428232256942</c:v>
                </c:pt>
                <c:pt idx="11583">
                  <c:v>44833.428235821761</c:v>
                </c:pt>
                <c:pt idx="11584">
                  <c:v>44833.428239444445</c:v>
                </c:pt>
                <c:pt idx="11585">
                  <c:v>44833.428243043978</c:v>
                </c:pt>
                <c:pt idx="11586">
                  <c:v>44833.428246631942</c:v>
                </c:pt>
                <c:pt idx="11587">
                  <c:v>44833.428250254627</c:v>
                </c:pt>
                <c:pt idx="11588">
                  <c:v>44833.42825384259</c:v>
                </c:pt>
                <c:pt idx="11589">
                  <c:v>44833.42825744213</c:v>
                </c:pt>
                <c:pt idx="11590">
                  <c:v>44833.428261064815</c:v>
                </c:pt>
                <c:pt idx="11591">
                  <c:v>44833.428264652779</c:v>
                </c:pt>
                <c:pt idx="11592">
                  <c:v>44833.428268240743</c:v>
                </c:pt>
                <c:pt idx="11593">
                  <c:v>44833.428271863428</c:v>
                </c:pt>
                <c:pt idx="11594">
                  <c:v>44833.42827546296</c:v>
                </c:pt>
                <c:pt idx="11595">
                  <c:v>44833.428279050924</c:v>
                </c:pt>
                <c:pt idx="11596">
                  <c:v>44833.428282673609</c:v>
                </c:pt>
                <c:pt idx="11597">
                  <c:v>44833.428286261573</c:v>
                </c:pt>
                <c:pt idx="11598">
                  <c:v>44833.428289745367</c:v>
                </c:pt>
                <c:pt idx="11599">
                  <c:v>44833.428293333331</c:v>
                </c:pt>
                <c:pt idx="11600">
                  <c:v>44833.428296956015</c:v>
                </c:pt>
                <c:pt idx="11601">
                  <c:v>44833.428300543979</c:v>
                </c:pt>
                <c:pt idx="11602">
                  <c:v>44833.428304027781</c:v>
                </c:pt>
                <c:pt idx="11603">
                  <c:v>44833.428307604168</c:v>
                </c:pt>
                <c:pt idx="11604">
                  <c:v>44833.428311087962</c:v>
                </c:pt>
                <c:pt idx="11605">
                  <c:v>44833.428314710647</c:v>
                </c:pt>
                <c:pt idx="11606">
                  <c:v>44833.428318298611</c:v>
                </c:pt>
                <c:pt idx="11607">
                  <c:v>44833.428321898151</c:v>
                </c:pt>
                <c:pt idx="11608">
                  <c:v>44833.428325520836</c:v>
                </c:pt>
                <c:pt idx="11609">
                  <c:v>44833.4283291088</c:v>
                </c:pt>
                <c:pt idx="11610">
                  <c:v>44833.428332673611</c:v>
                </c:pt>
                <c:pt idx="11611">
                  <c:v>44833.428336261575</c:v>
                </c:pt>
                <c:pt idx="11612">
                  <c:v>44833.428339745369</c:v>
                </c:pt>
                <c:pt idx="11613">
                  <c:v>44833.428343368054</c:v>
                </c:pt>
                <c:pt idx="11614">
                  <c:v>44833.428346956018</c:v>
                </c:pt>
                <c:pt idx="11615">
                  <c:v>44833.428350439812</c:v>
                </c:pt>
                <c:pt idx="11616">
                  <c:v>44833.428353981479</c:v>
                </c:pt>
                <c:pt idx="11617">
                  <c:v>44833.428357476849</c:v>
                </c:pt>
                <c:pt idx="11618">
                  <c:v>44833.428361064813</c:v>
                </c:pt>
                <c:pt idx="11619">
                  <c:v>44833.428364687497</c:v>
                </c:pt>
                <c:pt idx="11620">
                  <c:v>44833.428368287037</c:v>
                </c:pt>
                <c:pt idx="11621">
                  <c:v>44833.428371851849</c:v>
                </c:pt>
                <c:pt idx="11622">
                  <c:v>44833.42837533565</c:v>
                </c:pt>
                <c:pt idx="11623">
                  <c:v>44833.428378819444</c:v>
                </c:pt>
                <c:pt idx="11624">
                  <c:v>44833.428382442129</c:v>
                </c:pt>
                <c:pt idx="11625">
                  <c:v>44833.428386041669</c:v>
                </c:pt>
                <c:pt idx="11626">
                  <c:v>44833.428389629633</c:v>
                </c:pt>
                <c:pt idx="11627">
                  <c:v>44833.428393252318</c:v>
                </c:pt>
                <c:pt idx="11628">
                  <c:v>44833.428396840274</c:v>
                </c:pt>
                <c:pt idx="11629">
                  <c:v>44833.428400439814</c:v>
                </c:pt>
                <c:pt idx="11630">
                  <c:v>44833.428404062499</c:v>
                </c:pt>
                <c:pt idx="11631">
                  <c:v>44833.428407627318</c:v>
                </c:pt>
                <c:pt idx="11632">
                  <c:v>44833.428411215275</c:v>
                </c:pt>
                <c:pt idx="11633">
                  <c:v>44833.428414699076</c:v>
                </c:pt>
                <c:pt idx="11634">
                  <c:v>44833.42841828704</c:v>
                </c:pt>
                <c:pt idx="11635">
                  <c:v>44833.428421909724</c:v>
                </c:pt>
                <c:pt idx="11636">
                  <c:v>44833.428425497688</c:v>
                </c:pt>
                <c:pt idx="11637">
                  <c:v>44833.428429074076</c:v>
                </c:pt>
                <c:pt idx="11638">
                  <c:v>44833.428432650464</c:v>
                </c:pt>
                <c:pt idx="11639">
                  <c:v>44833.428436261573</c:v>
                </c:pt>
                <c:pt idx="11640">
                  <c:v>44833.428439849537</c:v>
                </c:pt>
                <c:pt idx="11641">
                  <c:v>44833.428443333331</c:v>
                </c:pt>
                <c:pt idx="11642">
                  <c:v>44833.428446921294</c:v>
                </c:pt>
                <c:pt idx="11643">
                  <c:v>44833.428450486113</c:v>
                </c:pt>
                <c:pt idx="11644">
                  <c:v>44833.428453969907</c:v>
                </c:pt>
                <c:pt idx="11645">
                  <c:v>44833.428457453701</c:v>
                </c:pt>
                <c:pt idx="11646">
                  <c:v>44833.428461076386</c:v>
                </c:pt>
                <c:pt idx="11647">
                  <c:v>44833.428464560187</c:v>
                </c:pt>
                <c:pt idx="11648">
                  <c:v>44833.428468148151</c:v>
                </c:pt>
                <c:pt idx="11649">
                  <c:v>44833.428471724539</c:v>
                </c:pt>
                <c:pt idx="11650">
                  <c:v>44833.428475312503</c:v>
                </c:pt>
                <c:pt idx="11651">
                  <c:v>44833.428478935188</c:v>
                </c:pt>
                <c:pt idx="11652">
                  <c:v>44833.428482523152</c:v>
                </c:pt>
                <c:pt idx="11653">
                  <c:v>44833.428486099539</c:v>
                </c:pt>
                <c:pt idx="11654">
                  <c:v>44833.428489687503</c:v>
                </c:pt>
                <c:pt idx="11655">
                  <c:v>44833.428493310188</c:v>
                </c:pt>
                <c:pt idx="11656">
                  <c:v>44833.428496909721</c:v>
                </c:pt>
                <c:pt idx="11657">
                  <c:v>44833.428500486109</c:v>
                </c:pt>
                <c:pt idx="11658">
                  <c:v>44833.428504120369</c:v>
                </c:pt>
                <c:pt idx="11659">
                  <c:v>44833.428507708333</c:v>
                </c:pt>
                <c:pt idx="11660">
                  <c:v>44833.428511296297</c:v>
                </c:pt>
                <c:pt idx="11661">
                  <c:v>44833.428514780091</c:v>
                </c:pt>
                <c:pt idx="11662">
                  <c:v>44833.428518391207</c:v>
                </c:pt>
                <c:pt idx="11663">
                  <c:v>44833.428521875001</c:v>
                </c:pt>
                <c:pt idx="11664">
                  <c:v>44833.428525462965</c:v>
                </c:pt>
                <c:pt idx="11665">
                  <c:v>44833.428529050929</c:v>
                </c:pt>
                <c:pt idx="11666">
                  <c:v>44833.428532673614</c:v>
                </c:pt>
                <c:pt idx="11667">
                  <c:v>44833.428536273146</c:v>
                </c:pt>
                <c:pt idx="11668">
                  <c:v>44833.42853986111</c:v>
                </c:pt>
                <c:pt idx="11669">
                  <c:v>44833.428543483795</c:v>
                </c:pt>
                <c:pt idx="11670">
                  <c:v>44833.428547071759</c:v>
                </c:pt>
                <c:pt idx="11671">
                  <c:v>44833.428550555553</c:v>
                </c:pt>
                <c:pt idx="11672">
                  <c:v>44833.428554143517</c:v>
                </c:pt>
                <c:pt idx="11673">
                  <c:v>44833.428557754632</c:v>
                </c:pt>
                <c:pt idx="11674">
                  <c:v>44833.42856133102</c:v>
                </c:pt>
                <c:pt idx="11675">
                  <c:v>44833.428564907408</c:v>
                </c:pt>
                <c:pt idx="11676">
                  <c:v>44833.428568495372</c:v>
                </c:pt>
                <c:pt idx="11677">
                  <c:v>44833.428572060184</c:v>
                </c:pt>
                <c:pt idx="11678">
                  <c:v>44833.428575543985</c:v>
                </c:pt>
                <c:pt idx="11679">
                  <c:v>44833.428579131942</c:v>
                </c:pt>
                <c:pt idx="11680">
                  <c:v>44833.428582754626</c:v>
                </c:pt>
                <c:pt idx="11681">
                  <c:v>44833.42858634259</c:v>
                </c:pt>
                <c:pt idx="11682">
                  <c:v>44833.428589826392</c:v>
                </c:pt>
                <c:pt idx="11683">
                  <c:v>44833.428593414355</c:v>
                </c:pt>
                <c:pt idx="11684">
                  <c:v>44833.428597013888</c:v>
                </c:pt>
                <c:pt idx="11685">
                  <c:v>44833.428600613428</c:v>
                </c:pt>
                <c:pt idx="11686">
                  <c:v>44833.428604201392</c:v>
                </c:pt>
                <c:pt idx="11687">
                  <c:v>44833.428607789348</c:v>
                </c:pt>
                <c:pt idx="11688">
                  <c:v>44833.42861141204</c:v>
                </c:pt>
                <c:pt idx="11689">
                  <c:v>44833.428614999997</c:v>
                </c:pt>
                <c:pt idx="11690">
                  <c:v>44833.428618483798</c:v>
                </c:pt>
                <c:pt idx="11691">
                  <c:v>44833.428622071762</c:v>
                </c:pt>
                <c:pt idx="11692">
                  <c:v>44833.428625694447</c:v>
                </c:pt>
                <c:pt idx="11693">
                  <c:v>44833.428629270835</c:v>
                </c:pt>
                <c:pt idx="11694">
                  <c:v>44833.428632858799</c:v>
                </c:pt>
                <c:pt idx="11695">
                  <c:v>44833.428636412034</c:v>
                </c:pt>
                <c:pt idx="11696">
                  <c:v>44833.428639999998</c:v>
                </c:pt>
                <c:pt idx="11697">
                  <c:v>44833.428643576386</c:v>
                </c:pt>
                <c:pt idx="11698">
                  <c:v>44833.428647175926</c:v>
                </c:pt>
                <c:pt idx="11699">
                  <c:v>44833.428650775466</c:v>
                </c:pt>
                <c:pt idx="11700">
                  <c:v>44833.42865425926</c:v>
                </c:pt>
                <c:pt idx="11701">
                  <c:v>44833.428657847224</c:v>
                </c:pt>
                <c:pt idx="11702">
                  <c:v>44833.428661435188</c:v>
                </c:pt>
                <c:pt idx="11703">
                  <c:v>44833.428665057872</c:v>
                </c:pt>
                <c:pt idx="11704">
                  <c:v>44833.428668657405</c:v>
                </c:pt>
                <c:pt idx="11705">
                  <c:v>44833.428672245369</c:v>
                </c:pt>
                <c:pt idx="11706">
                  <c:v>44833.428675856485</c:v>
                </c:pt>
                <c:pt idx="11707">
                  <c:v>44833.428679444442</c:v>
                </c:pt>
                <c:pt idx="11708">
                  <c:v>44833.428683032405</c:v>
                </c:pt>
                <c:pt idx="11709">
                  <c:v>44833.428686608793</c:v>
                </c:pt>
                <c:pt idx="11710">
                  <c:v>44833.428690092594</c:v>
                </c:pt>
                <c:pt idx="11711">
                  <c:v>44833.428693703703</c:v>
                </c:pt>
                <c:pt idx="11712">
                  <c:v>44833.428697280091</c:v>
                </c:pt>
                <c:pt idx="11713">
                  <c:v>44833.428700856479</c:v>
                </c:pt>
                <c:pt idx="11714">
                  <c:v>44833.428704456019</c:v>
                </c:pt>
                <c:pt idx="11715">
                  <c:v>44833.428708043983</c:v>
                </c:pt>
                <c:pt idx="11716">
                  <c:v>44833.428711666667</c:v>
                </c:pt>
                <c:pt idx="11717">
                  <c:v>44833.428715231479</c:v>
                </c:pt>
                <c:pt idx="11718">
                  <c:v>44833.428718831019</c:v>
                </c:pt>
                <c:pt idx="11719">
                  <c:v>44833.428722395831</c:v>
                </c:pt>
                <c:pt idx="11720">
                  <c:v>44833.428725983795</c:v>
                </c:pt>
                <c:pt idx="11721">
                  <c:v>44833.428729467596</c:v>
                </c:pt>
                <c:pt idx="11722">
                  <c:v>44833.428733067129</c:v>
                </c:pt>
                <c:pt idx="11723">
                  <c:v>44833.428736562499</c:v>
                </c:pt>
                <c:pt idx="11724">
                  <c:v>44833.428740138886</c:v>
                </c:pt>
                <c:pt idx="11725">
                  <c:v>44833.42874372685</c:v>
                </c:pt>
                <c:pt idx="11726">
                  <c:v>44833.428747314814</c:v>
                </c:pt>
                <c:pt idx="11727">
                  <c:v>44833.428750937499</c:v>
                </c:pt>
                <c:pt idx="11728">
                  <c:v>44833.428754513887</c:v>
                </c:pt>
                <c:pt idx="11729">
                  <c:v>44833.428758101851</c:v>
                </c:pt>
                <c:pt idx="11730">
                  <c:v>44833.428761678239</c:v>
                </c:pt>
                <c:pt idx="11731">
                  <c:v>44833.42876516204</c:v>
                </c:pt>
                <c:pt idx="11732">
                  <c:v>44833.428768784725</c:v>
                </c:pt>
                <c:pt idx="11733">
                  <c:v>44833.428772384257</c:v>
                </c:pt>
                <c:pt idx="11734">
                  <c:v>44833.428775972221</c:v>
                </c:pt>
                <c:pt idx="11735">
                  <c:v>44833.428779594906</c:v>
                </c:pt>
                <c:pt idx="11736">
                  <c:v>44833.42878318287</c:v>
                </c:pt>
                <c:pt idx="11737">
                  <c:v>44833.428786759257</c:v>
                </c:pt>
                <c:pt idx="11738">
                  <c:v>44833.428790347221</c:v>
                </c:pt>
                <c:pt idx="11739">
                  <c:v>44833.428793969906</c:v>
                </c:pt>
                <c:pt idx="11740">
                  <c:v>44833.428797546294</c:v>
                </c:pt>
                <c:pt idx="11741">
                  <c:v>44833.428801134258</c:v>
                </c:pt>
                <c:pt idx="11742">
                  <c:v>44833.428804722222</c:v>
                </c:pt>
                <c:pt idx="11743">
                  <c:v>44833.428808344906</c:v>
                </c:pt>
                <c:pt idx="11744">
                  <c:v>44833.42881193287</c:v>
                </c:pt>
                <c:pt idx="11745">
                  <c:v>44833.428815416664</c:v>
                </c:pt>
                <c:pt idx="11746">
                  <c:v>44833.428818993052</c:v>
                </c:pt>
                <c:pt idx="11747">
                  <c:v>44833.428822476853</c:v>
                </c:pt>
                <c:pt idx="11748">
                  <c:v>44833.428826099538</c:v>
                </c:pt>
                <c:pt idx="11749">
                  <c:v>44833.428829687502</c:v>
                </c:pt>
                <c:pt idx="11750">
                  <c:v>44833.428833275466</c:v>
                </c:pt>
                <c:pt idx="11751">
                  <c:v>44833.42883675926</c:v>
                </c:pt>
                <c:pt idx="11752">
                  <c:v>44833.428840381945</c:v>
                </c:pt>
                <c:pt idx="11753">
                  <c:v>44833.428843969908</c:v>
                </c:pt>
                <c:pt idx="11754">
                  <c:v>44833.428847569441</c:v>
                </c:pt>
                <c:pt idx="11755">
                  <c:v>44833.428851168981</c:v>
                </c:pt>
                <c:pt idx="11756">
                  <c:v>44833.428854768521</c:v>
                </c:pt>
                <c:pt idx="11757">
                  <c:v>44833.428858321757</c:v>
                </c:pt>
                <c:pt idx="11758">
                  <c:v>44833.428861921297</c:v>
                </c:pt>
                <c:pt idx="11759">
                  <c:v>44833.428865509261</c:v>
                </c:pt>
                <c:pt idx="11760">
                  <c:v>44833.428869131945</c:v>
                </c:pt>
                <c:pt idx="11761">
                  <c:v>44833.428872719909</c:v>
                </c:pt>
                <c:pt idx="11762">
                  <c:v>44833.428876296297</c:v>
                </c:pt>
                <c:pt idx="11763">
                  <c:v>44833.428879872685</c:v>
                </c:pt>
                <c:pt idx="11764">
                  <c:v>44833.428883460649</c:v>
                </c:pt>
                <c:pt idx="11765">
                  <c:v>44833.428887083333</c:v>
                </c:pt>
                <c:pt idx="11766">
                  <c:v>44833.428890671297</c:v>
                </c:pt>
                <c:pt idx="11767">
                  <c:v>44833.428894247685</c:v>
                </c:pt>
                <c:pt idx="11768">
                  <c:v>44833.428897731479</c:v>
                </c:pt>
                <c:pt idx="11769">
                  <c:v>44833.42890121528</c:v>
                </c:pt>
                <c:pt idx="11770">
                  <c:v>44833.428904826389</c:v>
                </c:pt>
                <c:pt idx="11771">
                  <c:v>44833.428908425929</c:v>
                </c:pt>
                <c:pt idx="11772">
                  <c:v>44833.428912002317</c:v>
                </c:pt>
                <c:pt idx="11773">
                  <c:v>44833.428915590281</c:v>
                </c:pt>
                <c:pt idx="11774">
                  <c:v>44833.428919212965</c:v>
                </c:pt>
                <c:pt idx="11775">
                  <c:v>44833.428922800929</c:v>
                </c:pt>
                <c:pt idx="11776">
                  <c:v>44833.428926377317</c:v>
                </c:pt>
                <c:pt idx="11777">
                  <c:v>44833.428929965281</c:v>
                </c:pt>
                <c:pt idx="11778">
                  <c:v>44833.428933587966</c:v>
                </c:pt>
                <c:pt idx="11779">
                  <c:v>44833.428937187498</c:v>
                </c:pt>
                <c:pt idx="11780">
                  <c:v>44833.428940775462</c:v>
                </c:pt>
                <c:pt idx="11781">
                  <c:v>44833.428944398147</c:v>
                </c:pt>
                <c:pt idx="11782">
                  <c:v>44833.428947986111</c:v>
                </c:pt>
                <c:pt idx="11783">
                  <c:v>44833.428951574075</c:v>
                </c:pt>
                <c:pt idx="11784">
                  <c:v>44833.428955057869</c:v>
                </c:pt>
                <c:pt idx="11785">
                  <c:v>44833.428958668985</c:v>
                </c:pt>
                <c:pt idx="11786">
                  <c:v>44833.428962152779</c:v>
                </c:pt>
                <c:pt idx="11787">
                  <c:v>44833.428965740743</c:v>
                </c:pt>
                <c:pt idx="11788">
                  <c:v>44833.428969328706</c:v>
                </c:pt>
                <c:pt idx="11789">
                  <c:v>44833.428972951391</c:v>
                </c:pt>
                <c:pt idx="11790">
                  <c:v>44833.428976550924</c:v>
                </c:pt>
                <c:pt idx="11791">
                  <c:v>44833.428980138888</c:v>
                </c:pt>
                <c:pt idx="11792">
                  <c:v>44833.428983761572</c:v>
                </c:pt>
                <c:pt idx="11793">
                  <c:v>44833.428987361112</c:v>
                </c:pt>
                <c:pt idx="11794">
                  <c:v>44833.428990949076</c:v>
                </c:pt>
                <c:pt idx="11795">
                  <c:v>44833.428994560185</c:v>
                </c:pt>
                <c:pt idx="11796">
                  <c:v>44833.428998043979</c:v>
                </c:pt>
                <c:pt idx="11797">
                  <c:v>44833.429001631943</c:v>
                </c:pt>
                <c:pt idx="11798">
                  <c:v>44833.429005231483</c:v>
                </c:pt>
                <c:pt idx="11799">
                  <c:v>44833.429008819447</c:v>
                </c:pt>
                <c:pt idx="11800">
                  <c:v>44833.429012418979</c:v>
                </c:pt>
                <c:pt idx="11801">
                  <c:v>44833.429016006943</c:v>
                </c:pt>
                <c:pt idx="11802">
                  <c:v>44833.429019490737</c:v>
                </c:pt>
                <c:pt idx="11803">
                  <c:v>44833.429023078701</c:v>
                </c:pt>
                <c:pt idx="11804">
                  <c:v>44833.429026701386</c:v>
                </c:pt>
                <c:pt idx="11805">
                  <c:v>44833.42903028935</c:v>
                </c:pt>
                <c:pt idx="11806">
                  <c:v>44833.42903388889</c:v>
                </c:pt>
                <c:pt idx="11807">
                  <c:v>44833.429037488429</c:v>
                </c:pt>
                <c:pt idx="11808">
                  <c:v>44833.429041076386</c:v>
                </c:pt>
                <c:pt idx="11809">
                  <c:v>44833.429044675926</c:v>
                </c:pt>
                <c:pt idx="11810">
                  <c:v>44833.429048240738</c:v>
                </c:pt>
                <c:pt idx="11811">
                  <c:v>44833.429051724539</c:v>
                </c:pt>
                <c:pt idx="11812">
                  <c:v>44833.429055208333</c:v>
                </c:pt>
                <c:pt idx="11813">
                  <c:v>44833.429058831018</c:v>
                </c:pt>
                <c:pt idx="11814">
                  <c:v>44833.429062418982</c:v>
                </c:pt>
                <c:pt idx="11815">
                  <c:v>44833.429066006946</c:v>
                </c:pt>
                <c:pt idx="11816">
                  <c:v>44833.429069490739</c:v>
                </c:pt>
                <c:pt idx="11817">
                  <c:v>44833.429073113424</c:v>
                </c:pt>
                <c:pt idx="11818">
                  <c:v>44833.429076701388</c:v>
                </c:pt>
                <c:pt idx="11819">
                  <c:v>44833.429080300928</c:v>
                </c:pt>
                <c:pt idx="11820">
                  <c:v>44833.429083912037</c:v>
                </c:pt>
                <c:pt idx="11821">
                  <c:v>44833.429087511577</c:v>
                </c:pt>
                <c:pt idx="11822">
                  <c:v>44833.429091099541</c:v>
                </c:pt>
                <c:pt idx="11823">
                  <c:v>44833.429094722225</c:v>
                </c:pt>
                <c:pt idx="11824">
                  <c:v>44833.429098321758</c:v>
                </c:pt>
                <c:pt idx="11825">
                  <c:v>44833.429101909722</c:v>
                </c:pt>
                <c:pt idx="11826">
                  <c:v>44833.429105532407</c:v>
                </c:pt>
                <c:pt idx="11827">
                  <c:v>44833.42910912037</c:v>
                </c:pt>
                <c:pt idx="11828">
                  <c:v>44833.42911271991</c:v>
                </c:pt>
                <c:pt idx="11829">
                  <c:v>44833.429116342595</c:v>
                </c:pt>
                <c:pt idx="11830">
                  <c:v>44833.429119930559</c:v>
                </c:pt>
                <c:pt idx="11831">
                  <c:v>44833.429123518516</c:v>
                </c:pt>
                <c:pt idx="11832">
                  <c:v>44833.4291271412</c:v>
                </c:pt>
                <c:pt idx="11833">
                  <c:v>44833.42913074074</c:v>
                </c:pt>
                <c:pt idx="11834">
                  <c:v>44833.429134328704</c:v>
                </c:pt>
                <c:pt idx="11835">
                  <c:v>44833.429137951389</c:v>
                </c:pt>
                <c:pt idx="11836">
                  <c:v>44833.429141539353</c:v>
                </c:pt>
                <c:pt idx="11837">
                  <c:v>44833.429145127317</c:v>
                </c:pt>
                <c:pt idx="11838">
                  <c:v>44833.429148611111</c:v>
                </c:pt>
                <c:pt idx="11839">
                  <c:v>44833.429152233795</c:v>
                </c:pt>
                <c:pt idx="11840">
                  <c:v>44833.429155821759</c:v>
                </c:pt>
                <c:pt idx="11841">
                  <c:v>44833.429159305553</c:v>
                </c:pt>
                <c:pt idx="11842">
                  <c:v>44833.429162893517</c:v>
                </c:pt>
                <c:pt idx="11843">
                  <c:v>44833.429166504633</c:v>
                </c:pt>
                <c:pt idx="11844">
                  <c:v>44833.429169988427</c:v>
                </c:pt>
                <c:pt idx="11845">
                  <c:v>44833.429173576391</c:v>
                </c:pt>
                <c:pt idx="11846">
                  <c:v>44833.429177164355</c:v>
                </c:pt>
                <c:pt idx="11847">
                  <c:v>44833.429180740743</c:v>
                </c:pt>
                <c:pt idx="11848">
                  <c:v>44833.429184363427</c:v>
                </c:pt>
                <c:pt idx="11849">
                  <c:v>44833.429187951391</c:v>
                </c:pt>
                <c:pt idx="11850">
                  <c:v>44833.429191435185</c:v>
                </c:pt>
                <c:pt idx="11851">
                  <c:v>44833.429195023149</c:v>
                </c:pt>
                <c:pt idx="11852">
                  <c:v>44833.429198645834</c:v>
                </c:pt>
                <c:pt idx="11853">
                  <c:v>44833.429202233798</c:v>
                </c:pt>
                <c:pt idx="11854">
                  <c:v>44833.429205821762</c:v>
                </c:pt>
                <c:pt idx="11855">
                  <c:v>44833.429209421294</c:v>
                </c:pt>
                <c:pt idx="11856">
                  <c:v>44833.429212916664</c:v>
                </c:pt>
                <c:pt idx="11857">
                  <c:v>44833.429216400466</c:v>
                </c:pt>
                <c:pt idx="11858">
                  <c:v>44833.429219988429</c:v>
                </c:pt>
                <c:pt idx="11859">
                  <c:v>44833.429223576386</c:v>
                </c:pt>
                <c:pt idx="11860">
                  <c:v>44833.429227199071</c:v>
                </c:pt>
                <c:pt idx="11861">
                  <c:v>44833.429230798611</c:v>
                </c:pt>
                <c:pt idx="11862">
                  <c:v>44833.429234386575</c:v>
                </c:pt>
                <c:pt idx="11863">
                  <c:v>44833.429238009259</c:v>
                </c:pt>
                <c:pt idx="11864">
                  <c:v>44833.429241597223</c:v>
                </c:pt>
                <c:pt idx="11865">
                  <c:v>44833.429245196756</c:v>
                </c:pt>
                <c:pt idx="11866">
                  <c:v>44833.429248761575</c:v>
                </c:pt>
                <c:pt idx="11867">
                  <c:v>44833.429252361108</c:v>
                </c:pt>
                <c:pt idx="11868">
                  <c:v>44833.429255925927</c:v>
                </c:pt>
                <c:pt idx="11869">
                  <c:v>44833.429259525466</c:v>
                </c:pt>
                <c:pt idx="11870">
                  <c:v>44833.429263101854</c:v>
                </c:pt>
                <c:pt idx="11871">
                  <c:v>44833.429266585648</c:v>
                </c:pt>
                <c:pt idx="11872">
                  <c:v>44833.429270069442</c:v>
                </c:pt>
                <c:pt idx="11873">
                  <c:v>44833.429273657406</c:v>
                </c:pt>
                <c:pt idx="11874">
                  <c:v>44833.4292771412</c:v>
                </c:pt>
                <c:pt idx="11875">
                  <c:v>44833.429280752316</c:v>
                </c:pt>
                <c:pt idx="11876">
                  <c:v>44833.42928434028</c:v>
                </c:pt>
                <c:pt idx="11877">
                  <c:v>44833.429287824074</c:v>
                </c:pt>
                <c:pt idx="11878">
                  <c:v>44833.429291388886</c:v>
                </c:pt>
                <c:pt idx="11879">
                  <c:v>44833.429294884256</c:v>
                </c:pt>
                <c:pt idx="11880">
                  <c:v>44833.429298506948</c:v>
                </c:pt>
                <c:pt idx="11881">
                  <c:v>44833.42930210648</c:v>
                </c:pt>
                <c:pt idx="11882">
                  <c:v>44833.429305694444</c:v>
                </c:pt>
                <c:pt idx="11883">
                  <c:v>44833.429309317129</c:v>
                </c:pt>
                <c:pt idx="11884">
                  <c:v>44833.429312905093</c:v>
                </c:pt>
                <c:pt idx="11885">
                  <c:v>44833.429316388887</c:v>
                </c:pt>
                <c:pt idx="11886">
                  <c:v>44833.429319953706</c:v>
                </c:pt>
                <c:pt idx="11887">
                  <c:v>44833.42932354167</c:v>
                </c:pt>
                <c:pt idx="11888">
                  <c:v>44833.429327152779</c:v>
                </c:pt>
                <c:pt idx="11889">
                  <c:v>44833.429330729166</c:v>
                </c:pt>
                <c:pt idx="11890">
                  <c:v>44833.429334247689</c:v>
                </c:pt>
                <c:pt idx="11891">
                  <c:v>44833.429337881942</c:v>
                </c:pt>
                <c:pt idx="11892">
                  <c:v>44833.429341469906</c:v>
                </c:pt>
                <c:pt idx="11893">
                  <c:v>44833.429345034725</c:v>
                </c:pt>
                <c:pt idx="11894">
                  <c:v>44833.429348599537</c:v>
                </c:pt>
                <c:pt idx="11895">
                  <c:v>44833.429352083331</c:v>
                </c:pt>
                <c:pt idx="11896">
                  <c:v>44833.429355671295</c:v>
                </c:pt>
                <c:pt idx="11897">
                  <c:v>44833.429359155096</c:v>
                </c:pt>
                <c:pt idx="11898">
                  <c:v>44833.429362766205</c:v>
                </c:pt>
                <c:pt idx="11899">
                  <c:v>44833.429366365737</c:v>
                </c:pt>
                <c:pt idx="11900">
                  <c:v>44833.429369930556</c:v>
                </c:pt>
                <c:pt idx="11901">
                  <c:v>44833.429373541665</c:v>
                </c:pt>
                <c:pt idx="11902">
                  <c:v>44833.429377152781</c:v>
                </c:pt>
                <c:pt idx="11903">
                  <c:v>44833.429380740738</c:v>
                </c:pt>
                <c:pt idx="11904">
                  <c:v>44833.429384328701</c:v>
                </c:pt>
                <c:pt idx="11905">
                  <c:v>44833.429387951386</c:v>
                </c:pt>
                <c:pt idx="11906">
                  <c:v>44833.429391527781</c:v>
                </c:pt>
                <c:pt idx="11907">
                  <c:v>44833.429395069441</c:v>
                </c:pt>
                <c:pt idx="11908">
                  <c:v>44833.429398657405</c:v>
                </c:pt>
                <c:pt idx="11909">
                  <c:v>44833.429402245369</c:v>
                </c:pt>
                <c:pt idx="11910">
                  <c:v>44833.429405833333</c:v>
                </c:pt>
                <c:pt idx="11911">
                  <c:v>44833.42940940972</c:v>
                </c:pt>
                <c:pt idx="11912">
                  <c:v>44833.429412893522</c:v>
                </c:pt>
                <c:pt idx="11913">
                  <c:v>44833.429416458333</c:v>
                </c:pt>
                <c:pt idx="11914">
                  <c:v>44833.429420081018</c:v>
                </c:pt>
                <c:pt idx="11915">
                  <c:v>44833.429423668982</c:v>
                </c:pt>
                <c:pt idx="11916">
                  <c:v>44833.429427256946</c:v>
                </c:pt>
                <c:pt idx="11917">
                  <c:v>44833.42943074074</c:v>
                </c:pt>
                <c:pt idx="11918">
                  <c:v>44833.429434363425</c:v>
                </c:pt>
                <c:pt idx="11919">
                  <c:v>44833.429437962965</c:v>
                </c:pt>
                <c:pt idx="11920">
                  <c:v>44833.429441550928</c:v>
                </c:pt>
                <c:pt idx="11921">
                  <c:v>44833.429445173613</c:v>
                </c:pt>
                <c:pt idx="11922">
                  <c:v>44833.429448761577</c:v>
                </c:pt>
                <c:pt idx="11923">
                  <c:v>44833.429452337965</c:v>
                </c:pt>
                <c:pt idx="11924">
                  <c:v>44833.429455925929</c:v>
                </c:pt>
                <c:pt idx="11925">
                  <c:v>44833.429459548614</c:v>
                </c:pt>
                <c:pt idx="11926">
                  <c:v>44833.429463136577</c:v>
                </c:pt>
                <c:pt idx="11927">
                  <c:v>44833.429466620371</c:v>
                </c:pt>
                <c:pt idx="11928">
                  <c:v>44833.429470208335</c:v>
                </c:pt>
                <c:pt idx="11929">
                  <c:v>44833.42947383102</c:v>
                </c:pt>
                <c:pt idx="11930">
                  <c:v>44833.429477418984</c:v>
                </c:pt>
                <c:pt idx="11931">
                  <c:v>44833.429480995372</c:v>
                </c:pt>
                <c:pt idx="11932">
                  <c:v>44833.429484583336</c:v>
                </c:pt>
                <c:pt idx="11933">
                  <c:v>44833.42948820602</c:v>
                </c:pt>
                <c:pt idx="11934">
                  <c:v>44833.429491805553</c:v>
                </c:pt>
                <c:pt idx="11935">
                  <c:v>44833.429495381948</c:v>
                </c:pt>
                <c:pt idx="11936">
                  <c:v>44833.429499004633</c:v>
                </c:pt>
                <c:pt idx="11937">
                  <c:v>44833.429502488427</c:v>
                </c:pt>
                <c:pt idx="11938">
                  <c:v>44833.429506076391</c:v>
                </c:pt>
                <c:pt idx="11939">
                  <c:v>44833.429509664355</c:v>
                </c:pt>
                <c:pt idx="11940">
                  <c:v>44833.429513287039</c:v>
                </c:pt>
                <c:pt idx="11941">
                  <c:v>44833.429516886572</c:v>
                </c:pt>
                <c:pt idx="11942">
                  <c:v>44833.429520474536</c:v>
                </c:pt>
                <c:pt idx="11943">
                  <c:v>44833.429524097221</c:v>
                </c:pt>
                <c:pt idx="11944">
                  <c:v>44833.429527685184</c:v>
                </c:pt>
                <c:pt idx="11945">
                  <c:v>44833.429531261572</c:v>
                </c:pt>
                <c:pt idx="11946">
                  <c:v>44833.429534849536</c:v>
                </c:pt>
                <c:pt idx="11947">
                  <c:v>44833.429538472221</c:v>
                </c:pt>
                <c:pt idx="11948">
                  <c:v>44833.429542071761</c:v>
                </c:pt>
                <c:pt idx="11949">
                  <c:v>44833.429545659725</c:v>
                </c:pt>
                <c:pt idx="11950">
                  <c:v>44833.429549282409</c:v>
                </c:pt>
                <c:pt idx="11951">
                  <c:v>44833.429552881942</c:v>
                </c:pt>
                <c:pt idx="11952">
                  <c:v>44833.429556469906</c:v>
                </c:pt>
                <c:pt idx="11953">
                  <c:v>44833.429560092591</c:v>
                </c:pt>
                <c:pt idx="11954">
                  <c:v>44833.429563680555</c:v>
                </c:pt>
                <c:pt idx="11955">
                  <c:v>44833.429567268518</c:v>
                </c:pt>
                <c:pt idx="11956">
                  <c:v>44833.429570752312</c:v>
                </c:pt>
                <c:pt idx="11957">
                  <c:v>44833.429574363428</c:v>
                </c:pt>
                <c:pt idx="11958">
                  <c:v>44833.429577847222</c:v>
                </c:pt>
                <c:pt idx="11959">
                  <c:v>44833.429581435186</c:v>
                </c:pt>
                <c:pt idx="11960">
                  <c:v>44833.42958502315</c:v>
                </c:pt>
                <c:pt idx="11961">
                  <c:v>44833.429588645835</c:v>
                </c:pt>
                <c:pt idx="11962">
                  <c:v>44833.429592129629</c:v>
                </c:pt>
                <c:pt idx="11963">
                  <c:v>44833.429595717593</c:v>
                </c:pt>
                <c:pt idx="11964">
                  <c:v>44833.429599305557</c:v>
                </c:pt>
                <c:pt idx="11965">
                  <c:v>44833.429602928241</c:v>
                </c:pt>
                <c:pt idx="11966">
                  <c:v>44833.429606527781</c:v>
                </c:pt>
                <c:pt idx="11967">
                  <c:v>44833.429610115738</c:v>
                </c:pt>
                <c:pt idx="11968">
                  <c:v>44833.429613738423</c:v>
                </c:pt>
                <c:pt idx="11969">
                  <c:v>44833.429617326387</c:v>
                </c:pt>
                <c:pt idx="11970">
                  <c:v>44833.42962091435</c:v>
                </c:pt>
                <c:pt idx="11971">
                  <c:v>44833.429624537035</c:v>
                </c:pt>
                <c:pt idx="11972">
                  <c:v>44833.429628020836</c:v>
                </c:pt>
                <c:pt idx="11973">
                  <c:v>44833.429631608793</c:v>
                </c:pt>
                <c:pt idx="11974">
                  <c:v>44833.429635196757</c:v>
                </c:pt>
                <c:pt idx="11975">
                  <c:v>44833.429638680558</c:v>
                </c:pt>
                <c:pt idx="11976">
                  <c:v>44833.429642291667</c:v>
                </c:pt>
                <c:pt idx="11977">
                  <c:v>44833.429645891207</c:v>
                </c:pt>
                <c:pt idx="11978">
                  <c:v>44833.429649479163</c:v>
                </c:pt>
                <c:pt idx="11979">
                  <c:v>44833.429653101855</c:v>
                </c:pt>
                <c:pt idx="11980">
                  <c:v>44833.429656701388</c:v>
                </c:pt>
                <c:pt idx="11981">
                  <c:v>44833.429660289352</c:v>
                </c:pt>
                <c:pt idx="11982">
                  <c:v>44833.429663912037</c:v>
                </c:pt>
                <c:pt idx="11983">
                  <c:v>44833.429667500001</c:v>
                </c:pt>
                <c:pt idx="11984">
                  <c:v>44833.42967109954</c:v>
                </c:pt>
                <c:pt idx="11985">
                  <c:v>44833.429674710649</c:v>
                </c:pt>
                <c:pt idx="11986">
                  <c:v>44833.429678194443</c:v>
                </c:pt>
                <c:pt idx="11987">
                  <c:v>44833.429681782407</c:v>
                </c:pt>
                <c:pt idx="11988">
                  <c:v>44833.429685370371</c:v>
                </c:pt>
                <c:pt idx="11989">
                  <c:v>44833.429688854165</c:v>
                </c:pt>
                <c:pt idx="11990">
                  <c:v>44833.42969247685</c:v>
                </c:pt>
                <c:pt idx="11991">
                  <c:v>44833.429696064813</c:v>
                </c:pt>
                <c:pt idx="11992">
                  <c:v>44833.429699629633</c:v>
                </c:pt>
                <c:pt idx="11993">
                  <c:v>44833.429703113427</c:v>
                </c:pt>
                <c:pt idx="11994">
                  <c:v>44833.42970670139</c:v>
                </c:pt>
                <c:pt idx="11995">
                  <c:v>44833.429710324075</c:v>
                </c:pt>
                <c:pt idx="11996">
                  <c:v>44833.429713912039</c:v>
                </c:pt>
                <c:pt idx="11997">
                  <c:v>44833.429717511572</c:v>
                </c:pt>
                <c:pt idx="11998">
                  <c:v>44833.429721134256</c:v>
                </c:pt>
                <c:pt idx="11999">
                  <c:v>44833.42972472222</c:v>
                </c:pt>
                <c:pt idx="12000">
                  <c:v>44833.429728287039</c:v>
                </c:pt>
                <c:pt idx="12001">
                  <c:v>44833.429731770833</c:v>
                </c:pt>
                <c:pt idx="12002">
                  <c:v>44833.429735358797</c:v>
                </c:pt>
                <c:pt idx="12003">
                  <c:v>44833.429738981482</c:v>
                </c:pt>
                <c:pt idx="12004">
                  <c:v>44833.429742569446</c:v>
                </c:pt>
                <c:pt idx="12005">
                  <c:v>44833.42974615741</c:v>
                </c:pt>
                <c:pt idx="12006">
                  <c:v>44833.429749791663</c:v>
                </c:pt>
                <c:pt idx="12007">
                  <c:v>44833.429753379627</c:v>
                </c:pt>
                <c:pt idx="12008">
                  <c:v>44833.429756967591</c:v>
                </c:pt>
                <c:pt idx="12009">
                  <c:v>44833.429760590276</c:v>
                </c:pt>
                <c:pt idx="12010">
                  <c:v>44833.429764189816</c:v>
                </c:pt>
                <c:pt idx="12011">
                  <c:v>44833.429767766203</c:v>
                </c:pt>
                <c:pt idx="12012">
                  <c:v>44833.429771249997</c:v>
                </c:pt>
                <c:pt idx="12013">
                  <c:v>44833.429774872682</c:v>
                </c:pt>
                <c:pt idx="12014">
                  <c:v>44833.429778460646</c:v>
                </c:pt>
                <c:pt idx="12015">
                  <c:v>44833.429782060186</c:v>
                </c:pt>
                <c:pt idx="12016">
                  <c:v>44833.429785682871</c:v>
                </c:pt>
                <c:pt idx="12017">
                  <c:v>44833.429789259259</c:v>
                </c:pt>
                <c:pt idx="12018">
                  <c:v>44833.429792824078</c:v>
                </c:pt>
                <c:pt idx="12019">
                  <c:v>44833.429796319448</c:v>
                </c:pt>
                <c:pt idx="12020">
                  <c:v>44833.429799907404</c:v>
                </c:pt>
                <c:pt idx="12021">
                  <c:v>44833.429803483799</c:v>
                </c:pt>
                <c:pt idx="12022">
                  <c:v>44833.429807060187</c:v>
                </c:pt>
                <c:pt idx="12023">
                  <c:v>44833.429810671296</c:v>
                </c:pt>
                <c:pt idx="12024">
                  <c:v>44833.42981425926</c:v>
                </c:pt>
                <c:pt idx="12025">
                  <c:v>44833.429817847224</c:v>
                </c:pt>
                <c:pt idx="12026">
                  <c:v>44833.429821331018</c:v>
                </c:pt>
                <c:pt idx="12027">
                  <c:v>44833.429824942126</c:v>
                </c:pt>
                <c:pt idx="12028">
                  <c:v>44833.429828518521</c:v>
                </c:pt>
                <c:pt idx="12029">
                  <c:v>44833.429832106478</c:v>
                </c:pt>
                <c:pt idx="12030">
                  <c:v>44833.429835590279</c:v>
                </c:pt>
                <c:pt idx="12031">
                  <c:v>44833.429839178243</c:v>
                </c:pt>
                <c:pt idx="12032">
                  <c:v>44833.429842800928</c:v>
                </c:pt>
                <c:pt idx="12033">
                  <c:v>44833.429846400461</c:v>
                </c:pt>
                <c:pt idx="12034">
                  <c:v>44833.429849976848</c:v>
                </c:pt>
                <c:pt idx="12035">
                  <c:v>44833.42985346065</c:v>
                </c:pt>
                <c:pt idx="12036">
                  <c:v>44833.429857083334</c:v>
                </c:pt>
                <c:pt idx="12037">
                  <c:v>44833.429860648146</c:v>
                </c:pt>
                <c:pt idx="12038">
                  <c:v>44833.42986423611</c:v>
                </c:pt>
                <c:pt idx="12039">
                  <c:v>44833.429867719904</c:v>
                </c:pt>
                <c:pt idx="12040">
                  <c:v>44833.42987133102</c:v>
                </c:pt>
                <c:pt idx="12041">
                  <c:v>44833.429874895832</c:v>
                </c:pt>
                <c:pt idx="12042">
                  <c:v>44833.42987847222</c:v>
                </c:pt>
                <c:pt idx="12043">
                  <c:v>44833.429882060183</c:v>
                </c:pt>
                <c:pt idx="12044">
                  <c:v>44833.429885543985</c:v>
                </c:pt>
                <c:pt idx="12045">
                  <c:v>44833.429889108796</c:v>
                </c:pt>
                <c:pt idx="12046">
                  <c:v>44833.429892731481</c:v>
                </c:pt>
                <c:pt idx="12047">
                  <c:v>44833.429896331021</c:v>
                </c:pt>
                <c:pt idx="12048">
                  <c:v>44833.429899918985</c:v>
                </c:pt>
                <c:pt idx="12049">
                  <c:v>44833.42990354167</c:v>
                </c:pt>
                <c:pt idx="12050">
                  <c:v>44833.429907129626</c:v>
                </c:pt>
                <c:pt idx="12051">
                  <c:v>44833.42991071759</c:v>
                </c:pt>
                <c:pt idx="12052">
                  <c:v>44833.429914201392</c:v>
                </c:pt>
                <c:pt idx="12053">
                  <c:v>44833.429917824076</c:v>
                </c:pt>
                <c:pt idx="12054">
                  <c:v>44833.42992141204</c:v>
                </c:pt>
                <c:pt idx="12055">
                  <c:v>44833.429924999997</c:v>
                </c:pt>
                <c:pt idx="12056">
                  <c:v>44833.429928483798</c:v>
                </c:pt>
                <c:pt idx="12057">
                  <c:v>44833.42993204861</c:v>
                </c:pt>
                <c:pt idx="12058">
                  <c:v>44833.429935671295</c:v>
                </c:pt>
                <c:pt idx="12059">
                  <c:v>44833.429939259258</c:v>
                </c:pt>
                <c:pt idx="12060">
                  <c:v>44833.429942743052</c:v>
                </c:pt>
                <c:pt idx="12061">
                  <c:v>44833.429946331016</c:v>
                </c:pt>
                <c:pt idx="12062">
                  <c:v>44833.429949953701</c:v>
                </c:pt>
                <c:pt idx="12063">
                  <c:v>44833.429953541665</c:v>
                </c:pt>
                <c:pt idx="12064">
                  <c:v>44833.429957025466</c:v>
                </c:pt>
                <c:pt idx="12065">
                  <c:v>44833.429960601854</c:v>
                </c:pt>
                <c:pt idx="12066">
                  <c:v>44833.429964085648</c:v>
                </c:pt>
                <c:pt idx="12067">
                  <c:v>44833.429967662036</c:v>
                </c:pt>
                <c:pt idx="12068">
                  <c:v>44833.429971273152</c:v>
                </c:pt>
                <c:pt idx="12069">
                  <c:v>44833.429974872684</c:v>
                </c:pt>
                <c:pt idx="12070">
                  <c:v>44833.429978460648</c:v>
                </c:pt>
                <c:pt idx="12071">
                  <c:v>44833.429982071757</c:v>
                </c:pt>
                <c:pt idx="12072">
                  <c:v>44833.429985555558</c:v>
                </c:pt>
                <c:pt idx="12073">
                  <c:v>44833.429989131946</c:v>
                </c:pt>
                <c:pt idx="12074">
                  <c:v>44833.42999271991</c:v>
                </c:pt>
                <c:pt idx="12075">
                  <c:v>44833.429996307874</c:v>
                </c:pt>
                <c:pt idx="12076">
                  <c:v>44833.429999930559</c:v>
                </c:pt>
                <c:pt idx="12077">
                  <c:v>44833.430003530091</c:v>
                </c:pt>
                <c:pt idx="12078">
                  <c:v>44833.430007118055</c:v>
                </c:pt>
                <c:pt idx="12079">
                  <c:v>44833.430010694443</c:v>
                </c:pt>
                <c:pt idx="12080">
                  <c:v>44833.430014317128</c:v>
                </c:pt>
                <c:pt idx="12081">
                  <c:v>44833.430017905092</c:v>
                </c:pt>
                <c:pt idx="12082">
                  <c:v>44833.430021493055</c:v>
                </c:pt>
                <c:pt idx="12083">
                  <c:v>44833.43002511574</c:v>
                </c:pt>
                <c:pt idx="12084">
                  <c:v>44833.430028703704</c:v>
                </c:pt>
                <c:pt idx="12085">
                  <c:v>44833.430032187498</c:v>
                </c:pt>
                <c:pt idx="12086">
                  <c:v>44833.430035775462</c:v>
                </c:pt>
                <c:pt idx="12087">
                  <c:v>44833.430039398147</c:v>
                </c:pt>
                <c:pt idx="12088">
                  <c:v>44833.43004298611</c:v>
                </c:pt>
                <c:pt idx="12089">
                  <c:v>44833.430046574074</c:v>
                </c:pt>
                <c:pt idx="12090">
                  <c:v>44833.430050208335</c:v>
                </c:pt>
                <c:pt idx="12091">
                  <c:v>44833.430053796299</c:v>
                </c:pt>
                <c:pt idx="12092">
                  <c:v>44833.430057384256</c:v>
                </c:pt>
                <c:pt idx="12093">
                  <c:v>44833.430061006948</c:v>
                </c:pt>
                <c:pt idx="12094">
                  <c:v>44833.430064594904</c:v>
                </c:pt>
                <c:pt idx="12095">
                  <c:v>44833.430068078706</c:v>
                </c:pt>
                <c:pt idx="12096">
                  <c:v>44833.430071666669</c:v>
                </c:pt>
                <c:pt idx="12097">
                  <c:v>44833.430075289354</c:v>
                </c:pt>
                <c:pt idx="12098">
                  <c:v>44833.430078888887</c:v>
                </c:pt>
                <c:pt idx="12099">
                  <c:v>44833.430082476851</c:v>
                </c:pt>
                <c:pt idx="12100">
                  <c:v>44833.430086099535</c:v>
                </c:pt>
                <c:pt idx="12101">
                  <c:v>44833.430089687499</c:v>
                </c:pt>
                <c:pt idx="12102">
                  <c:v>44833.430093275463</c:v>
                </c:pt>
                <c:pt idx="12103">
                  <c:v>44833.430096759257</c:v>
                </c:pt>
                <c:pt idx="12104">
                  <c:v>44833.430100381942</c:v>
                </c:pt>
                <c:pt idx="12105">
                  <c:v>44833.430103969906</c:v>
                </c:pt>
                <c:pt idx="12106">
                  <c:v>44833.43010755787</c:v>
                </c:pt>
                <c:pt idx="12107">
                  <c:v>44833.430111180554</c:v>
                </c:pt>
                <c:pt idx="12108">
                  <c:v>44833.430114780094</c:v>
                </c:pt>
                <c:pt idx="12109">
                  <c:v>44833.430118368058</c:v>
                </c:pt>
                <c:pt idx="12110">
                  <c:v>44833.430121990743</c:v>
                </c:pt>
                <c:pt idx="12111">
                  <c:v>44833.430125590276</c:v>
                </c:pt>
                <c:pt idx="12112">
                  <c:v>44833.430129178239</c:v>
                </c:pt>
                <c:pt idx="12113">
                  <c:v>44833.430132800924</c:v>
                </c:pt>
                <c:pt idx="12114">
                  <c:v>44833.430136388888</c:v>
                </c:pt>
                <c:pt idx="12115">
                  <c:v>44833.430139976852</c:v>
                </c:pt>
                <c:pt idx="12116">
                  <c:v>44833.430143599537</c:v>
                </c:pt>
                <c:pt idx="12117">
                  <c:v>44833.430147199077</c:v>
                </c:pt>
                <c:pt idx="12118">
                  <c:v>44833.43015078704</c:v>
                </c:pt>
                <c:pt idx="12119">
                  <c:v>44833.430154409725</c:v>
                </c:pt>
                <c:pt idx="12120">
                  <c:v>44833.430158009258</c:v>
                </c:pt>
                <c:pt idx="12121">
                  <c:v>44833.430161597222</c:v>
                </c:pt>
                <c:pt idx="12122">
                  <c:v>44833.430165219906</c:v>
                </c:pt>
                <c:pt idx="12123">
                  <c:v>44833.43016880787</c:v>
                </c:pt>
                <c:pt idx="12124">
                  <c:v>44833.430172361113</c:v>
                </c:pt>
                <c:pt idx="12125">
                  <c:v>44833.430175856483</c:v>
                </c:pt>
                <c:pt idx="12126">
                  <c:v>44833.430179444447</c:v>
                </c:pt>
                <c:pt idx="12127">
                  <c:v>44833.430183067132</c:v>
                </c:pt>
                <c:pt idx="12128">
                  <c:v>44833.430186655096</c:v>
                </c:pt>
                <c:pt idx="12129">
                  <c:v>44833.430190254629</c:v>
                </c:pt>
                <c:pt idx="12130">
                  <c:v>44833.430193877313</c:v>
                </c:pt>
                <c:pt idx="12131">
                  <c:v>44833.430197442132</c:v>
                </c:pt>
                <c:pt idx="12132">
                  <c:v>44833.430201041665</c:v>
                </c:pt>
                <c:pt idx="12133">
                  <c:v>44833.430204629629</c:v>
                </c:pt>
                <c:pt idx="12134">
                  <c:v>44833.430208240738</c:v>
                </c:pt>
                <c:pt idx="12135">
                  <c:v>44833.430211840277</c:v>
                </c:pt>
                <c:pt idx="12136">
                  <c:v>44833.43021539352</c:v>
                </c:pt>
                <c:pt idx="12137">
                  <c:v>44833.430218888891</c:v>
                </c:pt>
                <c:pt idx="12138">
                  <c:v>44833.430222476854</c:v>
                </c:pt>
                <c:pt idx="12139">
                  <c:v>44833.430226099539</c:v>
                </c:pt>
                <c:pt idx="12140">
                  <c:v>44833.430229699072</c:v>
                </c:pt>
                <c:pt idx="12141">
                  <c:v>44833.430233287036</c:v>
                </c:pt>
                <c:pt idx="12142">
                  <c:v>44833.43023690972</c:v>
                </c:pt>
                <c:pt idx="12143">
                  <c:v>44833.430240497684</c:v>
                </c:pt>
                <c:pt idx="12144">
                  <c:v>44833.430244097224</c:v>
                </c:pt>
                <c:pt idx="12145">
                  <c:v>44833.430247719909</c:v>
                </c:pt>
                <c:pt idx="12146">
                  <c:v>44833.430251307873</c:v>
                </c:pt>
                <c:pt idx="12147">
                  <c:v>44833.430254895837</c:v>
                </c:pt>
                <c:pt idx="12148">
                  <c:v>44833.430258506945</c:v>
                </c:pt>
                <c:pt idx="12149">
                  <c:v>44833.430262094909</c:v>
                </c:pt>
                <c:pt idx="12150">
                  <c:v>44833.430265682873</c:v>
                </c:pt>
                <c:pt idx="12151">
                  <c:v>44833.430269282406</c:v>
                </c:pt>
                <c:pt idx="12152">
                  <c:v>44833.430272847225</c:v>
                </c:pt>
                <c:pt idx="12153">
                  <c:v>44833.43027646991</c:v>
                </c:pt>
                <c:pt idx="12154">
                  <c:v>44833.430280057873</c:v>
                </c:pt>
                <c:pt idx="12155">
                  <c:v>44833.430283541667</c:v>
                </c:pt>
                <c:pt idx="12156">
                  <c:v>44833.430287118055</c:v>
                </c:pt>
                <c:pt idx="12157">
                  <c:v>44833.43029074074</c:v>
                </c:pt>
                <c:pt idx="12158">
                  <c:v>44833.43029434028</c:v>
                </c:pt>
                <c:pt idx="12159">
                  <c:v>44833.430297916668</c:v>
                </c:pt>
                <c:pt idx="12160">
                  <c:v>44833.430301504632</c:v>
                </c:pt>
                <c:pt idx="12161">
                  <c:v>44833.430305127316</c:v>
                </c:pt>
                <c:pt idx="12162">
                  <c:v>44833.43030871528</c:v>
                </c:pt>
                <c:pt idx="12163">
                  <c:v>44833.430312199074</c:v>
                </c:pt>
                <c:pt idx="12164">
                  <c:v>44833.430315787038</c:v>
                </c:pt>
                <c:pt idx="12165">
                  <c:v>44833.430319409723</c:v>
                </c:pt>
                <c:pt idx="12166">
                  <c:v>44833.430322997687</c:v>
                </c:pt>
                <c:pt idx="12167">
                  <c:v>44833.430326585651</c:v>
                </c:pt>
                <c:pt idx="12168">
                  <c:v>44833.430330208335</c:v>
                </c:pt>
                <c:pt idx="12169">
                  <c:v>44833.430333807868</c:v>
                </c:pt>
                <c:pt idx="12170">
                  <c:v>44833.430337395832</c:v>
                </c:pt>
                <c:pt idx="12171">
                  <c:v>44833.430341018517</c:v>
                </c:pt>
                <c:pt idx="12172">
                  <c:v>44833.430344618057</c:v>
                </c:pt>
                <c:pt idx="12173">
                  <c:v>44833.43034820602</c:v>
                </c:pt>
                <c:pt idx="12174">
                  <c:v>44833.430351828705</c:v>
                </c:pt>
                <c:pt idx="12175">
                  <c:v>44833.430355416669</c:v>
                </c:pt>
                <c:pt idx="12176">
                  <c:v>44833.430359004633</c:v>
                </c:pt>
                <c:pt idx="12177">
                  <c:v>44833.430362488427</c:v>
                </c:pt>
                <c:pt idx="12178">
                  <c:v>44833.430366111112</c:v>
                </c:pt>
                <c:pt idx="12179">
                  <c:v>44833.430369699076</c:v>
                </c:pt>
                <c:pt idx="12180">
                  <c:v>44833.430373287039</c:v>
                </c:pt>
                <c:pt idx="12181">
                  <c:v>44833.430376909724</c:v>
                </c:pt>
                <c:pt idx="12182">
                  <c:v>44833.430380393518</c:v>
                </c:pt>
                <c:pt idx="12183">
                  <c:v>44833.430383981482</c:v>
                </c:pt>
                <c:pt idx="12184">
                  <c:v>44833.430387546294</c:v>
                </c:pt>
                <c:pt idx="12185">
                  <c:v>44833.430391134258</c:v>
                </c:pt>
                <c:pt idx="12186">
                  <c:v>44833.430394618059</c:v>
                </c:pt>
                <c:pt idx="12187">
                  <c:v>44833.430398240744</c:v>
                </c:pt>
                <c:pt idx="12188">
                  <c:v>44833.4304018287</c:v>
                </c:pt>
                <c:pt idx="12189">
                  <c:v>44833.43040542824</c:v>
                </c:pt>
                <c:pt idx="12190">
                  <c:v>44833.430409039349</c:v>
                </c:pt>
                <c:pt idx="12191">
                  <c:v>44833.43041252315</c:v>
                </c:pt>
                <c:pt idx="12192">
                  <c:v>44833.430416099538</c:v>
                </c:pt>
                <c:pt idx="12193">
                  <c:v>44833.430419687502</c:v>
                </c:pt>
                <c:pt idx="12194">
                  <c:v>44833.430423275466</c:v>
                </c:pt>
                <c:pt idx="12195">
                  <c:v>44833.430426886574</c:v>
                </c:pt>
                <c:pt idx="12196">
                  <c:v>44833.430430462962</c:v>
                </c:pt>
                <c:pt idx="12197">
                  <c:v>44833.430434062502</c:v>
                </c:pt>
                <c:pt idx="12198">
                  <c:v>44833.430437650466</c:v>
                </c:pt>
                <c:pt idx="12199">
                  <c:v>44833.430441273151</c:v>
                </c:pt>
                <c:pt idx="12200">
                  <c:v>44833.430444861115</c:v>
                </c:pt>
                <c:pt idx="12201">
                  <c:v>44833.430448449071</c:v>
                </c:pt>
                <c:pt idx="12202">
                  <c:v>44833.430452037035</c:v>
                </c:pt>
                <c:pt idx="12203">
                  <c:v>44833.430455543981</c:v>
                </c:pt>
                <c:pt idx="12204">
                  <c:v>44833.430459120369</c:v>
                </c:pt>
                <c:pt idx="12205">
                  <c:v>44833.430462604163</c:v>
                </c:pt>
                <c:pt idx="12206">
                  <c:v>44833.430466192127</c:v>
                </c:pt>
                <c:pt idx="12207">
                  <c:v>44833.430469780091</c:v>
                </c:pt>
                <c:pt idx="12208">
                  <c:v>44833.430473402776</c:v>
                </c:pt>
                <c:pt idx="12209">
                  <c:v>44833.430476990739</c:v>
                </c:pt>
                <c:pt idx="12210">
                  <c:v>44833.430480474541</c:v>
                </c:pt>
                <c:pt idx="12211">
                  <c:v>44833.430484050928</c:v>
                </c:pt>
                <c:pt idx="12212">
                  <c:v>44833.430487534722</c:v>
                </c:pt>
                <c:pt idx="12213">
                  <c:v>44833.430491157407</c:v>
                </c:pt>
                <c:pt idx="12214">
                  <c:v>44833.430494745371</c:v>
                </c:pt>
                <c:pt idx="12215">
                  <c:v>44833.430498310183</c:v>
                </c:pt>
                <c:pt idx="12216">
                  <c:v>44833.430501898147</c:v>
                </c:pt>
                <c:pt idx="12217">
                  <c:v>44833.430505474535</c:v>
                </c:pt>
                <c:pt idx="12218">
                  <c:v>44833.430508958336</c:v>
                </c:pt>
                <c:pt idx="12219">
                  <c:v>44833.430512581021</c:v>
                </c:pt>
                <c:pt idx="12220">
                  <c:v>44833.430516168984</c:v>
                </c:pt>
                <c:pt idx="12221">
                  <c:v>44833.43051972222</c:v>
                </c:pt>
                <c:pt idx="12222">
                  <c:v>44833.43052321759</c:v>
                </c:pt>
                <c:pt idx="12223">
                  <c:v>44833.430526805554</c:v>
                </c:pt>
                <c:pt idx="12224">
                  <c:v>44833.430530428239</c:v>
                </c:pt>
                <c:pt idx="12225">
                  <c:v>44833.430534016203</c:v>
                </c:pt>
                <c:pt idx="12226">
                  <c:v>44833.430537604167</c:v>
                </c:pt>
                <c:pt idx="12227">
                  <c:v>44833.430541087961</c:v>
                </c:pt>
                <c:pt idx="12228">
                  <c:v>44833.430544710645</c:v>
                </c:pt>
                <c:pt idx="12229">
                  <c:v>44833.430548298609</c:v>
                </c:pt>
                <c:pt idx="12230">
                  <c:v>44833.430551886573</c:v>
                </c:pt>
                <c:pt idx="12231">
                  <c:v>44833.430555509258</c:v>
                </c:pt>
                <c:pt idx="12232">
                  <c:v>44833.430559085646</c:v>
                </c:pt>
                <c:pt idx="12233">
                  <c:v>44833.43056267361</c:v>
                </c:pt>
                <c:pt idx="12234">
                  <c:v>44833.430566273149</c:v>
                </c:pt>
                <c:pt idx="12235">
                  <c:v>44833.430569895834</c:v>
                </c:pt>
                <c:pt idx="12236">
                  <c:v>44833.430573483798</c:v>
                </c:pt>
                <c:pt idx="12237">
                  <c:v>44833.430577083331</c:v>
                </c:pt>
                <c:pt idx="12238">
                  <c:v>44833.430580694447</c:v>
                </c:pt>
                <c:pt idx="12239">
                  <c:v>44833.430584293979</c:v>
                </c:pt>
                <c:pt idx="12240">
                  <c:v>44833.430587870367</c:v>
                </c:pt>
                <c:pt idx="12241">
                  <c:v>44833.430591354168</c:v>
                </c:pt>
                <c:pt idx="12242">
                  <c:v>44833.430594976853</c:v>
                </c:pt>
                <c:pt idx="12243">
                  <c:v>44833.430598553241</c:v>
                </c:pt>
                <c:pt idx="12244">
                  <c:v>44833.430602141205</c:v>
                </c:pt>
                <c:pt idx="12245">
                  <c:v>44833.430605729169</c:v>
                </c:pt>
                <c:pt idx="12246">
                  <c:v>44833.430609351853</c:v>
                </c:pt>
                <c:pt idx="12247">
                  <c:v>44833.430612835647</c:v>
                </c:pt>
                <c:pt idx="12248">
                  <c:v>44833.430616412035</c:v>
                </c:pt>
                <c:pt idx="12249">
                  <c:v>44833.430619988423</c:v>
                </c:pt>
                <c:pt idx="12250">
                  <c:v>44833.430623587963</c:v>
                </c:pt>
                <c:pt idx="12251">
                  <c:v>44833.430627187503</c:v>
                </c:pt>
                <c:pt idx="12252">
                  <c:v>44833.430630671297</c:v>
                </c:pt>
                <c:pt idx="12253">
                  <c:v>44833.430634155091</c:v>
                </c:pt>
                <c:pt idx="12254">
                  <c:v>44833.430637743055</c:v>
                </c:pt>
                <c:pt idx="12255">
                  <c:v>44833.430641331019</c:v>
                </c:pt>
                <c:pt idx="12256">
                  <c:v>44833.430644953703</c:v>
                </c:pt>
                <c:pt idx="12257">
                  <c:v>44833.430648437497</c:v>
                </c:pt>
                <c:pt idx="12258">
                  <c:v>44833.430652025461</c:v>
                </c:pt>
                <c:pt idx="12259">
                  <c:v>44833.430655613425</c:v>
                </c:pt>
                <c:pt idx="12260">
                  <c:v>44833.43065923611</c:v>
                </c:pt>
                <c:pt idx="12261">
                  <c:v>44833.43066283565</c:v>
                </c:pt>
                <c:pt idx="12262">
                  <c:v>44833.430666423614</c:v>
                </c:pt>
                <c:pt idx="12263">
                  <c:v>44833.430670046298</c:v>
                </c:pt>
                <c:pt idx="12264">
                  <c:v>44833.430673645831</c:v>
                </c:pt>
                <c:pt idx="12265">
                  <c:v>44833.430677233795</c:v>
                </c:pt>
                <c:pt idx="12266">
                  <c:v>44833.43068085648</c:v>
                </c:pt>
                <c:pt idx="12267">
                  <c:v>44833.430684444444</c:v>
                </c:pt>
                <c:pt idx="12268">
                  <c:v>44833.430688032407</c:v>
                </c:pt>
                <c:pt idx="12269">
                  <c:v>44833.430691516201</c:v>
                </c:pt>
                <c:pt idx="12270">
                  <c:v>44833.430695138886</c:v>
                </c:pt>
                <c:pt idx="12271">
                  <c:v>44833.43069872685</c:v>
                </c:pt>
                <c:pt idx="12272">
                  <c:v>44833.430702291669</c:v>
                </c:pt>
                <c:pt idx="12273">
                  <c:v>44833.430705775463</c:v>
                </c:pt>
                <c:pt idx="12274">
                  <c:v>44833.430709363427</c:v>
                </c:pt>
                <c:pt idx="12275">
                  <c:v>44833.430712986112</c:v>
                </c:pt>
                <c:pt idx="12276">
                  <c:v>44833.430716574076</c:v>
                </c:pt>
                <c:pt idx="12277">
                  <c:v>44833.430720173608</c:v>
                </c:pt>
                <c:pt idx="12278">
                  <c:v>44833.430723761572</c:v>
                </c:pt>
                <c:pt idx="12279">
                  <c:v>44833.430727361112</c:v>
                </c:pt>
                <c:pt idx="12280">
                  <c:v>44833.430730960645</c:v>
                </c:pt>
                <c:pt idx="12281">
                  <c:v>44833.43073453704</c:v>
                </c:pt>
                <c:pt idx="12282">
                  <c:v>44833.430738020834</c:v>
                </c:pt>
                <c:pt idx="12283">
                  <c:v>44833.430741643519</c:v>
                </c:pt>
                <c:pt idx="12284">
                  <c:v>44833.430745231482</c:v>
                </c:pt>
                <c:pt idx="12285">
                  <c:v>44833.430748819446</c:v>
                </c:pt>
                <c:pt idx="12286">
                  <c:v>44833.43075230324</c:v>
                </c:pt>
                <c:pt idx="12287">
                  <c:v>44833.430755925925</c:v>
                </c:pt>
                <c:pt idx="12288">
                  <c:v>44833.430759490744</c:v>
                </c:pt>
                <c:pt idx="12289">
                  <c:v>44833.430763078701</c:v>
                </c:pt>
                <c:pt idx="12290">
                  <c:v>44833.430766562502</c:v>
                </c:pt>
                <c:pt idx="12291">
                  <c:v>44833.430770150466</c:v>
                </c:pt>
                <c:pt idx="12292">
                  <c:v>44833.430773773151</c:v>
                </c:pt>
                <c:pt idx="12293">
                  <c:v>44833.430777361114</c:v>
                </c:pt>
                <c:pt idx="12294">
                  <c:v>44833.430780949071</c:v>
                </c:pt>
                <c:pt idx="12295">
                  <c:v>44833.430784432872</c:v>
                </c:pt>
                <c:pt idx="12296">
                  <c:v>44833.430788055557</c:v>
                </c:pt>
                <c:pt idx="12297">
                  <c:v>44833.430791643521</c:v>
                </c:pt>
                <c:pt idx="12298">
                  <c:v>44833.430795231485</c:v>
                </c:pt>
                <c:pt idx="12299">
                  <c:v>44833.43079885417</c:v>
                </c:pt>
                <c:pt idx="12300">
                  <c:v>44833.430802337964</c:v>
                </c:pt>
                <c:pt idx="12301">
                  <c:v>44833.430805925927</c:v>
                </c:pt>
                <c:pt idx="12302">
                  <c:v>44833.430809513891</c:v>
                </c:pt>
                <c:pt idx="12303">
                  <c:v>44833.430813136576</c:v>
                </c:pt>
                <c:pt idx="12304">
                  <c:v>44833.430816736109</c:v>
                </c:pt>
                <c:pt idx="12305">
                  <c:v>44833.430820324073</c:v>
                </c:pt>
                <c:pt idx="12306">
                  <c:v>44833.430823946757</c:v>
                </c:pt>
                <c:pt idx="12307">
                  <c:v>44833.430827546297</c:v>
                </c:pt>
                <c:pt idx="12308">
                  <c:v>44833.430831134261</c:v>
                </c:pt>
                <c:pt idx="12309">
                  <c:v>44833.430834756946</c:v>
                </c:pt>
                <c:pt idx="12310">
                  <c:v>44833.43083834491</c:v>
                </c:pt>
                <c:pt idx="12311">
                  <c:v>44833.430841932874</c:v>
                </c:pt>
                <c:pt idx="12312">
                  <c:v>44833.430845509261</c:v>
                </c:pt>
                <c:pt idx="12313">
                  <c:v>44833.430849131946</c:v>
                </c:pt>
                <c:pt idx="12314">
                  <c:v>44833.43085271991</c:v>
                </c:pt>
                <c:pt idx="12315">
                  <c:v>44833.430856307874</c:v>
                </c:pt>
                <c:pt idx="12316">
                  <c:v>44833.430859930559</c:v>
                </c:pt>
                <c:pt idx="12317">
                  <c:v>44833.430863518515</c:v>
                </c:pt>
                <c:pt idx="12318">
                  <c:v>44833.430867106479</c:v>
                </c:pt>
                <c:pt idx="12319">
                  <c:v>44833.430870682867</c:v>
                </c:pt>
                <c:pt idx="12320">
                  <c:v>44833.430874305559</c:v>
                </c:pt>
                <c:pt idx="12321">
                  <c:v>44833.430877789353</c:v>
                </c:pt>
                <c:pt idx="12322">
                  <c:v>44833.430881377317</c:v>
                </c:pt>
                <c:pt idx="12323">
                  <c:v>44833.430884953705</c:v>
                </c:pt>
                <c:pt idx="12324">
                  <c:v>44833.430888541669</c:v>
                </c:pt>
                <c:pt idx="12325">
                  <c:v>44833.430892129632</c:v>
                </c:pt>
                <c:pt idx="12326">
                  <c:v>44833.430895729165</c:v>
                </c:pt>
                <c:pt idx="12327">
                  <c:v>44833.430899328705</c:v>
                </c:pt>
                <c:pt idx="12328">
                  <c:v>44833.430902916669</c:v>
                </c:pt>
                <c:pt idx="12329">
                  <c:v>44833.430906539354</c:v>
                </c:pt>
                <c:pt idx="12330">
                  <c:v>44833.430910138886</c:v>
                </c:pt>
                <c:pt idx="12331">
                  <c:v>44833.430913715281</c:v>
                </c:pt>
                <c:pt idx="12332">
                  <c:v>44833.430917291669</c:v>
                </c:pt>
                <c:pt idx="12333">
                  <c:v>44833.430920914354</c:v>
                </c:pt>
                <c:pt idx="12334">
                  <c:v>44833.430924513887</c:v>
                </c:pt>
                <c:pt idx="12335">
                  <c:v>44833.43092810185</c:v>
                </c:pt>
                <c:pt idx="12336">
                  <c:v>44833.430931724535</c:v>
                </c:pt>
                <c:pt idx="12337">
                  <c:v>44833.430935312499</c:v>
                </c:pt>
                <c:pt idx="12338">
                  <c:v>44833.430938877318</c:v>
                </c:pt>
                <c:pt idx="12339">
                  <c:v>44833.430942361112</c:v>
                </c:pt>
                <c:pt idx="12340">
                  <c:v>44833.430945949076</c:v>
                </c:pt>
                <c:pt idx="12341">
                  <c:v>44833.430949571761</c:v>
                </c:pt>
                <c:pt idx="12342">
                  <c:v>44833.430953171293</c:v>
                </c:pt>
                <c:pt idx="12343">
                  <c:v>44833.430956759257</c:v>
                </c:pt>
                <c:pt idx="12344">
                  <c:v>44833.430960381942</c:v>
                </c:pt>
                <c:pt idx="12345">
                  <c:v>44833.430963981482</c:v>
                </c:pt>
                <c:pt idx="12346">
                  <c:v>44833.430967569446</c:v>
                </c:pt>
                <c:pt idx="12347">
                  <c:v>44833.430971192131</c:v>
                </c:pt>
                <c:pt idx="12348">
                  <c:v>44833.430974780094</c:v>
                </c:pt>
                <c:pt idx="12349">
                  <c:v>44833.430978368058</c:v>
                </c:pt>
                <c:pt idx="12350">
                  <c:v>44833.430981990743</c:v>
                </c:pt>
                <c:pt idx="12351">
                  <c:v>44833.430985474537</c:v>
                </c:pt>
                <c:pt idx="12352">
                  <c:v>44833.430989062501</c:v>
                </c:pt>
                <c:pt idx="12353">
                  <c:v>44833.430992650465</c:v>
                </c:pt>
                <c:pt idx="12354">
                  <c:v>44833.43099627315</c:v>
                </c:pt>
                <c:pt idx="12355">
                  <c:v>44833.430999872682</c:v>
                </c:pt>
                <c:pt idx="12356">
                  <c:v>44833.431003460646</c:v>
                </c:pt>
                <c:pt idx="12357">
                  <c:v>44833.431007083331</c:v>
                </c:pt>
                <c:pt idx="12358">
                  <c:v>44833.431010682871</c:v>
                </c:pt>
                <c:pt idx="12359">
                  <c:v>44833.431014270835</c:v>
                </c:pt>
                <c:pt idx="12360">
                  <c:v>44833.431017893519</c:v>
                </c:pt>
                <c:pt idx="12361">
                  <c:v>44833.431021481483</c:v>
                </c:pt>
                <c:pt idx="12362">
                  <c:v>44833.431025069447</c:v>
                </c:pt>
                <c:pt idx="12363">
                  <c:v>44833.431028692132</c:v>
                </c:pt>
                <c:pt idx="12364">
                  <c:v>44833.431032291664</c:v>
                </c:pt>
                <c:pt idx="12365">
                  <c:v>44833.431035879628</c:v>
                </c:pt>
                <c:pt idx="12366">
                  <c:v>44833.431039502313</c:v>
                </c:pt>
                <c:pt idx="12367">
                  <c:v>44833.431043078701</c:v>
                </c:pt>
                <c:pt idx="12368">
                  <c:v>44833.431046666665</c:v>
                </c:pt>
                <c:pt idx="12369">
                  <c:v>44833.431050254629</c:v>
                </c:pt>
                <c:pt idx="12370">
                  <c:v>44833.431053877313</c:v>
                </c:pt>
                <c:pt idx="12371">
                  <c:v>44833.431057476853</c:v>
                </c:pt>
                <c:pt idx="12372">
                  <c:v>44833.431061041665</c:v>
                </c:pt>
                <c:pt idx="12373">
                  <c:v>44833.431064629629</c:v>
                </c:pt>
                <c:pt idx="12374">
                  <c:v>44833.431068252314</c:v>
                </c:pt>
                <c:pt idx="12375">
                  <c:v>44833.431071851854</c:v>
                </c:pt>
                <c:pt idx="12376">
                  <c:v>44833.431075439818</c:v>
                </c:pt>
                <c:pt idx="12377">
                  <c:v>44833.431079062502</c:v>
                </c:pt>
                <c:pt idx="12378">
                  <c:v>44833.431082662035</c:v>
                </c:pt>
                <c:pt idx="12379">
                  <c:v>44833.431086249999</c:v>
                </c:pt>
                <c:pt idx="12380">
                  <c:v>44833.431089872684</c:v>
                </c:pt>
                <c:pt idx="12381">
                  <c:v>44833.431093460647</c:v>
                </c:pt>
                <c:pt idx="12382">
                  <c:v>44833.431097048611</c:v>
                </c:pt>
                <c:pt idx="12383">
                  <c:v>44833.431100532405</c:v>
                </c:pt>
                <c:pt idx="12384">
                  <c:v>44833.431104143521</c:v>
                </c:pt>
                <c:pt idx="12385">
                  <c:v>44833.431107743054</c:v>
                </c:pt>
                <c:pt idx="12386">
                  <c:v>44833.431111331018</c:v>
                </c:pt>
                <c:pt idx="12387">
                  <c:v>44833.431114953702</c:v>
                </c:pt>
                <c:pt idx="12388">
                  <c:v>44833.431118541666</c:v>
                </c:pt>
                <c:pt idx="12389">
                  <c:v>44833.43112202546</c:v>
                </c:pt>
                <c:pt idx="12390">
                  <c:v>44833.431125613424</c:v>
                </c:pt>
                <c:pt idx="12391">
                  <c:v>44833.431129236109</c:v>
                </c:pt>
                <c:pt idx="12392">
                  <c:v>44833.431132824073</c:v>
                </c:pt>
                <c:pt idx="12393">
                  <c:v>44833.431136400461</c:v>
                </c:pt>
                <c:pt idx="12394">
                  <c:v>44833.431140023145</c:v>
                </c:pt>
                <c:pt idx="12395">
                  <c:v>44833.431143622685</c:v>
                </c:pt>
                <c:pt idx="12396">
                  <c:v>44833.431147210649</c:v>
                </c:pt>
                <c:pt idx="12397">
                  <c:v>44833.431150798613</c:v>
                </c:pt>
                <c:pt idx="12398">
                  <c:v>44833.431154398146</c:v>
                </c:pt>
                <c:pt idx="12399">
                  <c:v>44833.431157893516</c:v>
                </c:pt>
                <c:pt idx="12400">
                  <c:v>44833.43116148148</c:v>
                </c:pt>
                <c:pt idx="12401">
                  <c:v>44833.431164965281</c:v>
                </c:pt>
                <c:pt idx="12402">
                  <c:v>44833.431168553238</c:v>
                </c:pt>
                <c:pt idx="12403">
                  <c:v>44833.43117217593</c:v>
                </c:pt>
                <c:pt idx="12404">
                  <c:v>44833.431175763886</c:v>
                </c:pt>
                <c:pt idx="12405">
                  <c:v>44833.431179363426</c:v>
                </c:pt>
                <c:pt idx="12406">
                  <c:v>44833.431182928238</c:v>
                </c:pt>
                <c:pt idx="12407">
                  <c:v>44833.431186493057</c:v>
                </c:pt>
                <c:pt idx="12408">
                  <c:v>44833.431190069445</c:v>
                </c:pt>
                <c:pt idx="12409">
                  <c:v>44833.431193692129</c:v>
                </c:pt>
                <c:pt idx="12410">
                  <c:v>44833.431197280093</c:v>
                </c:pt>
                <c:pt idx="12411">
                  <c:v>44833.431200879633</c:v>
                </c:pt>
                <c:pt idx="12412">
                  <c:v>44833.431204502318</c:v>
                </c:pt>
                <c:pt idx="12413">
                  <c:v>44833.431208078706</c:v>
                </c:pt>
                <c:pt idx="12414">
                  <c:v>44833.43121166667</c:v>
                </c:pt>
                <c:pt idx="12415">
                  <c:v>44833.431215254626</c:v>
                </c:pt>
                <c:pt idx="12416">
                  <c:v>44833.431218877318</c:v>
                </c:pt>
                <c:pt idx="12417">
                  <c:v>44833.431222465275</c:v>
                </c:pt>
                <c:pt idx="12418">
                  <c:v>44833.431226064815</c:v>
                </c:pt>
                <c:pt idx="12419">
                  <c:v>44833.431229675924</c:v>
                </c:pt>
                <c:pt idx="12420">
                  <c:v>44833.431233159725</c:v>
                </c:pt>
                <c:pt idx="12421">
                  <c:v>44833.431236747689</c:v>
                </c:pt>
                <c:pt idx="12422">
                  <c:v>44833.431240335645</c:v>
                </c:pt>
                <c:pt idx="12423">
                  <c:v>44833.43124395833</c:v>
                </c:pt>
                <c:pt idx="12424">
                  <c:v>44833.431247546294</c:v>
                </c:pt>
                <c:pt idx="12425">
                  <c:v>44833.431251122682</c:v>
                </c:pt>
                <c:pt idx="12426">
                  <c:v>44833.431254699077</c:v>
                </c:pt>
                <c:pt idx="12427">
                  <c:v>44833.431258287033</c:v>
                </c:pt>
                <c:pt idx="12428">
                  <c:v>44833.431261909725</c:v>
                </c:pt>
                <c:pt idx="12429">
                  <c:v>44833.431265497682</c:v>
                </c:pt>
                <c:pt idx="12430">
                  <c:v>44833.431268981483</c:v>
                </c:pt>
                <c:pt idx="12431">
                  <c:v>44833.431272569447</c:v>
                </c:pt>
                <c:pt idx="12432">
                  <c:v>44833.431276192132</c:v>
                </c:pt>
                <c:pt idx="12433">
                  <c:v>44833.431279756944</c:v>
                </c:pt>
                <c:pt idx="12434">
                  <c:v>44833.431283356484</c:v>
                </c:pt>
                <c:pt idx="12435">
                  <c:v>44833.431286944447</c:v>
                </c:pt>
                <c:pt idx="12436">
                  <c:v>44833.431290567132</c:v>
                </c:pt>
                <c:pt idx="12437">
                  <c:v>44833.431294155096</c:v>
                </c:pt>
                <c:pt idx="12438">
                  <c:v>44833.43129763889</c:v>
                </c:pt>
                <c:pt idx="12439">
                  <c:v>44833.431301215278</c:v>
                </c:pt>
                <c:pt idx="12440">
                  <c:v>44833.431304826387</c:v>
                </c:pt>
                <c:pt idx="12441">
                  <c:v>44833.431308425927</c:v>
                </c:pt>
                <c:pt idx="12442">
                  <c:v>44833.431311990738</c:v>
                </c:pt>
                <c:pt idx="12443">
                  <c:v>44833.431315555557</c:v>
                </c:pt>
                <c:pt idx="12444">
                  <c:v>44833.43131915509</c:v>
                </c:pt>
                <c:pt idx="12445">
                  <c:v>44833.431322708333</c:v>
                </c:pt>
                <c:pt idx="12446">
                  <c:v>44833.431326192127</c:v>
                </c:pt>
                <c:pt idx="12447">
                  <c:v>44833.431329780091</c:v>
                </c:pt>
                <c:pt idx="12448">
                  <c:v>44833.431333263892</c:v>
                </c:pt>
                <c:pt idx="12449">
                  <c:v>44833.431336875001</c:v>
                </c:pt>
                <c:pt idx="12450">
                  <c:v>44833.431340358795</c:v>
                </c:pt>
                <c:pt idx="12451">
                  <c:v>44833.431343946759</c:v>
                </c:pt>
                <c:pt idx="12452">
                  <c:v>44833.431347534723</c:v>
                </c:pt>
                <c:pt idx="12453">
                  <c:v>44833.431351157407</c:v>
                </c:pt>
                <c:pt idx="12454">
                  <c:v>44833.431354733795</c:v>
                </c:pt>
                <c:pt idx="12455">
                  <c:v>44833.431358321759</c:v>
                </c:pt>
                <c:pt idx="12456">
                  <c:v>44833.431361898147</c:v>
                </c:pt>
                <c:pt idx="12457">
                  <c:v>44833.431365474535</c:v>
                </c:pt>
                <c:pt idx="12458">
                  <c:v>44833.431369062499</c:v>
                </c:pt>
                <c:pt idx="12459">
                  <c:v>44833.431372627318</c:v>
                </c:pt>
                <c:pt idx="12460">
                  <c:v>44833.431376250002</c:v>
                </c:pt>
                <c:pt idx="12461">
                  <c:v>44833.431379814814</c:v>
                </c:pt>
                <c:pt idx="12462">
                  <c:v>44833.431383414354</c:v>
                </c:pt>
                <c:pt idx="12463">
                  <c:v>44833.431387002318</c:v>
                </c:pt>
                <c:pt idx="12464">
                  <c:v>44833.431390625003</c:v>
                </c:pt>
                <c:pt idx="12465">
                  <c:v>44833.431394212967</c:v>
                </c:pt>
                <c:pt idx="12466">
                  <c:v>44833.431397696761</c:v>
                </c:pt>
                <c:pt idx="12467">
                  <c:v>44833.431401284724</c:v>
                </c:pt>
                <c:pt idx="12468">
                  <c:v>44833.431404907409</c:v>
                </c:pt>
                <c:pt idx="12469">
                  <c:v>44833.431408495373</c:v>
                </c:pt>
                <c:pt idx="12470">
                  <c:v>44833.431412083337</c:v>
                </c:pt>
                <c:pt idx="12471">
                  <c:v>44833.431415567131</c:v>
                </c:pt>
                <c:pt idx="12472">
                  <c:v>44833.431419189816</c:v>
                </c:pt>
                <c:pt idx="12473">
                  <c:v>44833.43142277778</c:v>
                </c:pt>
                <c:pt idx="12474">
                  <c:v>44833.431426365743</c:v>
                </c:pt>
                <c:pt idx="12475">
                  <c:v>44833.431429988428</c:v>
                </c:pt>
                <c:pt idx="12476">
                  <c:v>44833.431433472222</c:v>
                </c:pt>
                <c:pt idx="12477">
                  <c:v>44833.43143704861</c:v>
                </c:pt>
                <c:pt idx="12478">
                  <c:v>44833.431440613429</c:v>
                </c:pt>
                <c:pt idx="12479">
                  <c:v>44833.431444097223</c:v>
                </c:pt>
                <c:pt idx="12480">
                  <c:v>44833.431447581017</c:v>
                </c:pt>
                <c:pt idx="12481">
                  <c:v>44833.431451168981</c:v>
                </c:pt>
                <c:pt idx="12482">
                  <c:v>44833.431454791666</c:v>
                </c:pt>
                <c:pt idx="12483">
                  <c:v>44833.431458379629</c:v>
                </c:pt>
                <c:pt idx="12484">
                  <c:v>44833.431461863423</c:v>
                </c:pt>
                <c:pt idx="12485">
                  <c:v>44833.431465451387</c:v>
                </c:pt>
                <c:pt idx="12486">
                  <c:v>44833.431469062503</c:v>
                </c:pt>
                <c:pt idx="12487">
                  <c:v>44833.431472546297</c:v>
                </c:pt>
                <c:pt idx="12488">
                  <c:v>44833.431476134261</c:v>
                </c:pt>
                <c:pt idx="12489">
                  <c:v>44833.431479722225</c:v>
                </c:pt>
                <c:pt idx="12490">
                  <c:v>44833.431483356479</c:v>
                </c:pt>
                <c:pt idx="12491">
                  <c:v>44833.431486944442</c:v>
                </c:pt>
                <c:pt idx="12492">
                  <c:v>44833.431490532406</c:v>
                </c:pt>
                <c:pt idx="12493">
                  <c:v>44833.431494155091</c:v>
                </c:pt>
                <c:pt idx="12494">
                  <c:v>44833.431497754631</c:v>
                </c:pt>
                <c:pt idx="12495">
                  <c:v>44833.431501342595</c:v>
                </c:pt>
                <c:pt idx="12496">
                  <c:v>44833.43150496528</c:v>
                </c:pt>
                <c:pt idx="12497">
                  <c:v>44833.431508553243</c:v>
                </c:pt>
                <c:pt idx="12498">
                  <c:v>44833.431512152776</c:v>
                </c:pt>
                <c:pt idx="12499">
                  <c:v>44833.431515775461</c:v>
                </c:pt>
                <c:pt idx="12500">
                  <c:v>44833.431519363425</c:v>
                </c:pt>
                <c:pt idx="12501">
                  <c:v>44833.431522939813</c:v>
                </c:pt>
                <c:pt idx="12502">
                  <c:v>44833.431526527776</c:v>
                </c:pt>
                <c:pt idx="12503">
                  <c:v>44833.431530150461</c:v>
                </c:pt>
                <c:pt idx="12504">
                  <c:v>44833.431533738425</c:v>
                </c:pt>
                <c:pt idx="12505">
                  <c:v>44833.431537314813</c:v>
                </c:pt>
                <c:pt idx="12506">
                  <c:v>44833.431540810183</c:v>
                </c:pt>
                <c:pt idx="12507">
                  <c:v>44833.431544421299</c:v>
                </c:pt>
                <c:pt idx="12508">
                  <c:v>44833.431547905093</c:v>
                </c:pt>
                <c:pt idx="12509">
                  <c:v>44833.431551493057</c:v>
                </c:pt>
                <c:pt idx="12510">
                  <c:v>44833.431555081021</c:v>
                </c:pt>
                <c:pt idx="12511">
                  <c:v>44833.431558703705</c:v>
                </c:pt>
                <c:pt idx="12512">
                  <c:v>44833.431562187499</c:v>
                </c:pt>
                <c:pt idx="12513">
                  <c:v>44833.431565775463</c:v>
                </c:pt>
                <c:pt idx="12514">
                  <c:v>44833.431569363427</c:v>
                </c:pt>
                <c:pt idx="12515">
                  <c:v>44833.431572986112</c:v>
                </c:pt>
                <c:pt idx="12516">
                  <c:v>44833.431576585652</c:v>
                </c:pt>
                <c:pt idx="12517">
                  <c:v>44833.431580173608</c:v>
                </c:pt>
                <c:pt idx="12518">
                  <c:v>44833.431583784724</c:v>
                </c:pt>
                <c:pt idx="12519">
                  <c:v>44833.431587268518</c:v>
                </c:pt>
                <c:pt idx="12520">
                  <c:v>44833.431590856482</c:v>
                </c:pt>
                <c:pt idx="12521">
                  <c:v>44833.431594340276</c:v>
                </c:pt>
                <c:pt idx="12522">
                  <c:v>44833.431597916664</c:v>
                </c:pt>
                <c:pt idx="12523">
                  <c:v>44833.431601481483</c:v>
                </c:pt>
                <c:pt idx="12524">
                  <c:v>44833.431604976853</c:v>
                </c:pt>
                <c:pt idx="12525">
                  <c:v>44833.431608599538</c:v>
                </c:pt>
                <c:pt idx="12526">
                  <c:v>44833.431612187502</c:v>
                </c:pt>
                <c:pt idx="12527">
                  <c:v>44833.431615775466</c:v>
                </c:pt>
                <c:pt idx="12528">
                  <c:v>44833.431619386574</c:v>
                </c:pt>
                <c:pt idx="12529">
                  <c:v>44833.431622870368</c:v>
                </c:pt>
                <c:pt idx="12530">
                  <c:v>44833.431626469908</c:v>
                </c:pt>
                <c:pt idx="12531">
                  <c:v>44833.431630057872</c:v>
                </c:pt>
                <c:pt idx="12532">
                  <c:v>44833.431633680557</c:v>
                </c:pt>
                <c:pt idx="12533">
                  <c:v>44833.431637256945</c:v>
                </c:pt>
                <c:pt idx="12534">
                  <c:v>44833.431640844909</c:v>
                </c:pt>
                <c:pt idx="12535">
                  <c:v>44833.431644432872</c:v>
                </c:pt>
                <c:pt idx="12536">
                  <c:v>44833.431648043981</c:v>
                </c:pt>
                <c:pt idx="12537">
                  <c:v>44833.431651527775</c:v>
                </c:pt>
                <c:pt idx="12538">
                  <c:v>44833.431655127315</c:v>
                </c:pt>
                <c:pt idx="12539">
                  <c:v>44833.431658715279</c:v>
                </c:pt>
                <c:pt idx="12540">
                  <c:v>44833.431662337964</c:v>
                </c:pt>
                <c:pt idx="12541">
                  <c:v>44833.431665925928</c:v>
                </c:pt>
                <c:pt idx="12542">
                  <c:v>44833.43166952546</c:v>
                </c:pt>
                <c:pt idx="12543">
                  <c:v>44833.431673136576</c:v>
                </c:pt>
                <c:pt idx="12544">
                  <c:v>44833.43167672454</c:v>
                </c:pt>
                <c:pt idx="12545">
                  <c:v>44833.431680208334</c:v>
                </c:pt>
                <c:pt idx="12546">
                  <c:v>44833.431683796298</c:v>
                </c:pt>
                <c:pt idx="12547">
                  <c:v>44833.431687280092</c:v>
                </c:pt>
                <c:pt idx="12548">
                  <c:v>44833.431690902777</c:v>
                </c:pt>
                <c:pt idx="12549">
                  <c:v>44833.43169449074</c:v>
                </c:pt>
                <c:pt idx="12550">
                  <c:v>44833.431698078704</c:v>
                </c:pt>
                <c:pt idx="12551">
                  <c:v>44833.431701701389</c:v>
                </c:pt>
                <c:pt idx="12552">
                  <c:v>44833.431705300929</c:v>
                </c:pt>
                <c:pt idx="12553">
                  <c:v>44833.431708888886</c:v>
                </c:pt>
                <c:pt idx="12554">
                  <c:v>44833.431712511578</c:v>
                </c:pt>
                <c:pt idx="12555">
                  <c:v>44833.431716099534</c:v>
                </c:pt>
                <c:pt idx="12556">
                  <c:v>44833.431719583336</c:v>
                </c:pt>
                <c:pt idx="12557">
                  <c:v>44833.431723171299</c:v>
                </c:pt>
                <c:pt idx="12558">
                  <c:v>44833.431726793984</c:v>
                </c:pt>
                <c:pt idx="12559">
                  <c:v>44833.431730381948</c:v>
                </c:pt>
                <c:pt idx="12560">
                  <c:v>44833.431733969905</c:v>
                </c:pt>
                <c:pt idx="12561">
                  <c:v>44833.431737453706</c:v>
                </c:pt>
                <c:pt idx="12562">
                  <c:v>44833.431741076391</c:v>
                </c:pt>
                <c:pt idx="12563">
                  <c:v>44833.431744664354</c:v>
                </c:pt>
                <c:pt idx="12564">
                  <c:v>44833.431748252318</c:v>
                </c:pt>
                <c:pt idx="12565">
                  <c:v>44833.431751875003</c:v>
                </c:pt>
                <c:pt idx="12566">
                  <c:v>44833.431755474536</c:v>
                </c:pt>
                <c:pt idx="12567">
                  <c:v>44833.4317590625</c:v>
                </c:pt>
                <c:pt idx="12568">
                  <c:v>44833.431762685184</c:v>
                </c:pt>
                <c:pt idx="12569">
                  <c:v>44833.431766273148</c:v>
                </c:pt>
                <c:pt idx="12570">
                  <c:v>44833.431769756942</c:v>
                </c:pt>
                <c:pt idx="12571">
                  <c:v>44833.431773344906</c:v>
                </c:pt>
                <c:pt idx="12572">
                  <c:v>44833.431776967591</c:v>
                </c:pt>
                <c:pt idx="12573">
                  <c:v>44833.431780555555</c:v>
                </c:pt>
                <c:pt idx="12574">
                  <c:v>44833.431784039349</c:v>
                </c:pt>
                <c:pt idx="12575">
                  <c:v>44833.431787604168</c:v>
                </c:pt>
                <c:pt idx="12576">
                  <c:v>44833.431791192132</c:v>
                </c:pt>
                <c:pt idx="12577">
                  <c:v>44833.43179480324</c:v>
                </c:pt>
                <c:pt idx="12578">
                  <c:v>44833.431798287034</c:v>
                </c:pt>
                <c:pt idx="12579">
                  <c:v>44833.431801886574</c:v>
                </c:pt>
                <c:pt idx="12580">
                  <c:v>44833.431805451386</c:v>
                </c:pt>
                <c:pt idx="12581">
                  <c:v>44833.43180903935</c:v>
                </c:pt>
                <c:pt idx="12582">
                  <c:v>44833.431812662035</c:v>
                </c:pt>
                <c:pt idx="12583">
                  <c:v>44833.431816145836</c:v>
                </c:pt>
                <c:pt idx="12584">
                  <c:v>44833.4318197338</c:v>
                </c:pt>
                <c:pt idx="12585">
                  <c:v>44833.431823321756</c:v>
                </c:pt>
                <c:pt idx="12586">
                  <c:v>44833.431826944441</c:v>
                </c:pt>
                <c:pt idx="12587">
                  <c:v>44833.431830543981</c:v>
                </c:pt>
                <c:pt idx="12588">
                  <c:v>44833.431834131945</c:v>
                </c:pt>
                <c:pt idx="12589">
                  <c:v>44833.43183775463</c:v>
                </c:pt>
                <c:pt idx="12590">
                  <c:v>44833.431841342594</c:v>
                </c:pt>
                <c:pt idx="12591">
                  <c:v>44833.431844942126</c:v>
                </c:pt>
                <c:pt idx="12592">
                  <c:v>44833.431848564818</c:v>
                </c:pt>
                <c:pt idx="12593">
                  <c:v>44833.431852152775</c:v>
                </c:pt>
                <c:pt idx="12594">
                  <c:v>44833.431855740739</c:v>
                </c:pt>
                <c:pt idx="12595">
                  <c:v>44833.43185922454</c:v>
                </c:pt>
                <c:pt idx="12596">
                  <c:v>44833.431862835649</c:v>
                </c:pt>
                <c:pt idx="12597">
                  <c:v>44833.431866423613</c:v>
                </c:pt>
                <c:pt idx="12598">
                  <c:v>44833.431869907407</c:v>
                </c:pt>
                <c:pt idx="12599">
                  <c:v>44833.43187349537</c:v>
                </c:pt>
                <c:pt idx="12600">
                  <c:v>44833.431877118055</c:v>
                </c:pt>
                <c:pt idx="12601">
                  <c:v>44833.431880706019</c:v>
                </c:pt>
                <c:pt idx="12602">
                  <c:v>44833.431884282407</c:v>
                </c:pt>
                <c:pt idx="12603">
                  <c:v>44833.431887881947</c:v>
                </c:pt>
                <c:pt idx="12604">
                  <c:v>44833.431891493055</c:v>
                </c:pt>
                <c:pt idx="12605">
                  <c:v>44833.431894976849</c:v>
                </c:pt>
                <c:pt idx="12606">
                  <c:v>44833.431898564813</c:v>
                </c:pt>
                <c:pt idx="12607">
                  <c:v>44833.431902152777</c:v>
                </c:pt>
                <c:pt idx="12608">
                  <c:v>44833.431905775462</c:v>
                </c:pt>
                <c:pt idx="12609">
                  <c:v>44833.431909375002</c:v>
                </c:pt>
                <c:pt idx="12610">
                  <c:v>44833.431912962966</c:v>
                </c:pt>
                <c:pt idx="12611">
                  <c:v>44833.43191658565</c:v>
                </c:pt>
                <c:pt idx="12612">
                  <c:v>44833.431920173614</c:v>
                </c:pt>
                <c:pt idx="12613">
                  <c:v>44833.431923773147</c:v>
                </c:pt>
                <c:pt idx="12614">
                  <c:v>44833.431927384256</c:v>
                </c:pt>
                <c:pt idx="12615">
                  <c:v>44833.431930868057</c:v>
                </c:pt>
                <c:pt idx="12616">
                  <c:v>44833.431934456021</c:v>
                </c:pt>
                <c:pt idx="12617">
                  <c:v>44833.431938043985</c:v>
                </c:pt>
                <c:pt idx="12618">
                  <c:v>44833.431941527779</c:v>
                </c:pt>
                <c:pt idx="12619">
                  <c:v>44833.431945150463</c:v>
                </c:pt>
                <c:pt idx="12620">
                  <c:v>44833.431948738427</c:v>
                </c:pt>
                <c:pt idx="12621">
                  <c:v>44833.431952314815</c:v>
                </c:pt>
                <c:pt idx="12622">
                  <c:v>44833.431955902779</c:v>
                </c:pt>
                <c:pt idx="12623">
                  <c:v>44833.431959525464</c:v>
                </c:pt>
                <c:pt idx="12624">
                  <c:v>44833.431963113428</c:v>
                </c:pt>
                <c:pt idx="12625">
                  <c:v>44833.431966701392</c:v>
                </c:pt>
                <c:pt idx="12626">
                  <c:v>44833.431970324076</c:v>
                </c:pt>
                <c:pt idx="12627">
                  <c:v>44833.431973923609</c:v>
                </c:pt>
                <c:pt idx="12628">
                  <c:v>44833.431977499997</c:v>
                </c:pt>
                <c:pt idx="12629">
                  <c:v>44833.431980983798</c:v>
                </c:pt>
                <c:pt idx="12630">
                  <c:v>44833.431984606483</c:v>
                </c:pt>
                <c:pt idx="12631">
                  <c:v>44833.431988206015</c:v>
                </c:pt>
                <c:pt idx="12632">
                  <c:v>44833.431991793979</c:v>
                </c:pt>
                <c:pt idx="12633">
                  <c:v>44833.431995416664</c:v>
                </c:pt>
                <c:pt idx="12634">
                  <c:v>44833.431999004628</c:v>
                </c:pt>
                <c:pt idx="12635">
                  <c:v>44833.432002488429</c:v>
                </c:pt>
                <c:pt idx="12636">
                  <c:v>44833.432006076386</c:v>
                </c:pt>
                <c:pt idx="12637">
                  <c:v>44833.43200969907</c:v>
                </c:pt>
                <c:pt idx="12638">
                  <c:v>44833.432013287034</c:v>
                </c:pt>
                <c:pt idx="12639">
                  <c:v>44833.432016874998</c:v>
                </c:pt>
                <c:pt idx="12640">
                  <c:v>44833.432020358799</c:v>
                </c:pt>
                <c:pt idx="12641">
                  <c:v>44833.432023981484</c:v>
                </c:pt>
                <c:pt idx="12642">
                  <c:v>44833.432027569441</c:v>
                </c:pt>
                <c:pt idx="12643">
                  <c:v>44833.432031157405</c:v>
                </c:pt>
                <c:pt idx="12644">
                  <c:v>44833.432034641206</c:v>
                </c:pt>
                <c:pt idx="12645">
                  <c:v>44833.432038263891</c:v>
                </c:pt>
                <c:pt idx="12646">
                  <c:v>44833.432041828702</c:v>
                </c:pt>
                <c:pt idx="12647">
                  <c:v>44833.432045416666</c:v>
                </c:pt>
                <c:pt idx="12648">
                  <c:v>44833.432048993054</c:v>
                </c:pt>
                <c:pt idx="12649">
                  <c:v>44833.432052546297</c:v>
                </c:pt>
                <c:pt idx="12650">
                  <c:v>44833.432056030091</c:v>
                </c:pt>
                <c:pt idx="12651">
                  <c:v>44833.432059618055</c:v>
                </c:pt>
                <c:pt idx="12652">
                  <c:v>44833.432063252316</c:v>
                </c:pt>
                <c:pt idx="12653">
                  <c:v>44833.432066828704</c:v>
                </c:pt>
                <c:pt idx="12654">
                  <c:v>44833.432070416668</c:v>
                </c:pt>
                <c:pt idx="12655">
                  <c:v>44833.432074004631</c:v>
                </c:pt>
                <c:pt idx="12656">
                  <c:v>44833.432077627316</c:v>
                </c:pt>
                <c:pt idx="12657">
                  <c:v>44833.43208121528</c:v>
                </c:pt>
                <c:pt idx="12658">
                  <c:v>44833.432084803244</c:v>
                </c:pt>
                <c:pt idx="12659">
                  <c:v>44833.432088379632</c:v>
                </c:pt>
                <c:pt idx="12660">
                  <c:v>44833.432092002316</c:v>
                </c:pt>
                <c:pt idx="12661">
                  <c:v>44833.43209559028</c:v>
                </c:pt>
                <c:pt idx="12662">
                  <c:v>44833.432099189813</c:v>
                </c:pt>
                <c:pt idx="12663">
                  <c:v>44833.432102812498</c:v>
                </c:pt>
                <c:pt idx="12664">
                  <c:v>44833.432106400462</c:v>
                </c:pt>
                <c:pt idx="12665">
                  <c:v>44833.432109988426</c:v>
                </c:pt>
                <c:pt idx="12666">
                  <c:v>44833.432113472219</c:v>
                </c:pt>
                <c:pt idx="12667">
                  <c:v>44833.432117037039</c:v>
                </c:pt>
                <c:pt idx="12668">
                  <c:v>44833.432120659723</c:v>
                </c:pt>
                <c:pt idx="12669">
                  <c:v>44833.432124259256</c:v>
                </c:pt>
                <c:pt idx="12670">
                  <c:v>44833.43212784722</c:v>
                </c:pt>
                <c:pt idx="12671">
                  <c:v>44833.432131458336</c:v>
                </c:pt>
                <c:pt idx="12672">
                  <c:v>44833.43213494213</c:v>
                </c:pt>
                <c:pt idx="12673">
                  <c:v>44833.432138506942</c:v>
                </c:pt>
                <c:pt idx="12674">
                  <c:v>44833.432142094905</c:v>
                </c:pt>
                <c:pt idx="12675">
                  <c:v>44833.432145578707</c:v>
                </c:pt>
                <c:pt idx="12676">
                  <c:v>44833.432149155095</c:v>
                </c:pt>
                <c:pt idx="12677">
                  <c:v>44833.432152754627</c:v>
                </c:pt>
                <c:pt idx="12678">
                  <c:v>44833.432156354167</c:v>
                </c:pt>
                <c:pt idx="12679">
                  <c:v>44833.432159942131</c:v>
                </c:pt>
                <c:pt idx="12680">
                  <c:v>44833.432163518519</c:v>
                </c:pt>
                <c:pt idx="12681">
                  <c:v>44833.432167118059</c:v>
                </c:pt>
                <c:pt idx="12682">
                  <c:v>44833.432170740743</c:v>
                </c:pt>
                <c:pt idx="12683">
                  <c:v>44833.432174328707</c:v>
                </c:pt>
                <c:pt idx="12684">
                  <c:v>44833.432177881943</c:v>
                </c:pt>
                <c:pt idx="12685">
                  <c:v>44833.432181377313</c:v>
                </c:pt>
                <c:pt idx="12686">
                  <c:v>44833.432184965277</c:v>
                </c:pt>
                <c:pt idx="12687">
                  <c:v>44833.432188587962</c:v>
                </c:pt>
                <c:pt idx="12688">
                  <c:v>44833.432192175926</c:v>
                </c:pt>
                <c:pt idx="12689">
                  <c:v>44833.432195775466</c:v>
                </c:pt>
                <c:pt idx="12690">
                  <c:v>44833.432199363429</c:v>
                </c:pt>
                <c:pt idx="12691">
                  <c:v>44833.432202962962</c:v>
                </c:pt>
                <c:pt idx="12692">
                  <c:v>44833.432206562502</c:v>
                </c:pt>
                <c:pt idx="12693">
                  <c:v>44833.432210150466</c:v>
                </c:pt>
                <c:pt idx="12694">
                  <c:v>44833.432213773151</c:v>
                </c:pt>
                <c:pt idx="12695">
                  <c:v>44833.432217361114</c:v>
                </c:pt>
                <c:pt idx="12696">
                  <c:v>44833.432220949071</c:v>
                </c:pt>
                <c:pt idx="12697">
                  <c:v>44833.432224432872</c:v>
                </c:pt>
                <c:pt idx="12698">
                  <c:v>44833.432228055557</c:v>
                </c:pt>
                <c:pt idx="12699">
                  <c:v>44833.432231643521</c:v>
                </c:pt>
                <c:pt idx="12700">
                  <c:v>44833.432235231485</c:v>
                </c:pt>
                <c:pt idx="12701">
                  <c:v>44833.432238807873</c:v>
                </c:pt>
                <c:pt idx="12702">
                  <c:v>44833.43224238426</c:v>
                </c:pt>
                <c:pt idx="12703">
                  <c:v>44833.432245995369</c:v>
                </c:pt>
                <c:pt idx="12704">
                  <c:v>44833.432249594909</c:v>
                </c:pt>
                <c:pt idx="12705">
                  <c:v>44833.432253182873</c:v>
                </c:pt>
                <c:pt idx="12706">
                  <c:v>44833.432256805558</c:v>
                </c:pt>
                <c:pt idx="12707">
                  <c:v>44833.432260393522</c:v>
                </c:pt>
                <c:pt idx="12708">
                  <c:v>44833.432263877316</c:v>
                </c:pt>
                <c:pt idx="12709">
                  <c:v>44833.432267465279</c:v>
                </c:pt>
                <c:pt idx="12710">
                  <c:v>44833.432271064812</c:v>
                </c:pt>
                <c:pt idx="12711">
                  <c:v>44833.432274652776</c:v>
                </c:pt>
                <c:pt idx="12712">
                  <c:v>44833.43227824074</c:v>
                </c:pt>
                <c:pt idx="12713">
                  <c:v>44833.432281724534</c:v>
                </c:pt>
                <c:pt idx="12714">
                  <c:v>44833.432285312498</c:v>
                </c:pt>
                <c:pt idx="12715">
                  <c:v>44833.432288935182</c:v>
                </c:pt>
                <c:pt idx="12716">
                  <c:v>44833.432292534722</c:v>
                </c:pt>
                <c:pt idx="12717">
                  <c:v>44833.432296122686</c:v>
                </c:pt>
                <c:pt idx="12718">
                  <c:v>44833.432299745371</c:v>
                </c:pt>
                <c:pt idx="12719">
                  <c:v>44833.432303333335</c:v>
                </c:pt>
                <c:pt idx="12720">
                  <c:v>44833.432306921299</c:v>
                </c:pt>
                <c:pt idx="12721">
                  <c:v>44833.432310405093</c:v>
                </c:pt>
                <c:pt idx="12722">
                  <c:v>44833.432314016201</c:v>
                </c:pt>
                <c:pt idx="12723">
                  <c:v>44833.432317500003</c:v>
                </c:pt>
                <c:pt idx="12724">
                  <c:v>44833.432321087967</c:v>
                </c:pt>
                <c:pt idx="12725">
                  <c:v>44833.432324675923</c:v>
                </c:pt>
                <c:pt idx="12726">
                  <c:v>44833.432328298608</c:v>
                </c:pt>
                <c:pt idx="12727">
                  <c:v>44833.432331898148</c:v>
                </c:pt>
                <c:pt idx="12728">
                  <c:v>44833.432335486112</c:v>
                </c:pt>
                <c:pt idx="12729">
                  <c:v>44833.432339108796</c:v>
                </c:pt>
                <c:pt idx="12730">
                  <c:v>44833.43234269676</c:v>
                </c:pt>
                <c:pt idx="12731">
                  <c:v>44833.432346180554</c:v>
                </c:pt>
                <c:pt idx="12732">
                  <c:v>44833.432349745373</c:v>
                </c:pt>
                <c:pt idx="12733">
                  <c:v>44833.43235333333</c:v>
                </c:pt>
                <c:pt idx="12734">
                  <c:v>44833.432356898149</c:v>
                </c:pt>
                <c:pt idx="12735">
                  <c:v>44833.432360486113</c:v>
                </c:pt>
                <c:pt idx="12736">
                  <c:v>44833.432364050925</c:v>
                </c:pt>
                <c:pt idx="12737">
                  <c:v>44833.432367673609</c:v>
                </c:pt>
                <c:pt idx="12738">
                  <c:v>44833.432371249997</c:v>
                </c:pt>
                <c:pt idx="12739">
                  <c:v>44833.432374826392</c:v>
                </c:pt>
                <c:pt idx="12740">
                  <c:v>44833.432378310186</c:v>
                </c:pt>
                <c:pt idx="12741">
                  <c:v>44833.432381863429</c:v>
                </c:pt>
                <c:pt idx="12742">
                  <c:v>44833.432385451386</c:v>
                </c:pt>
                <c:pt idx="12743">
                  <c:v>44833.43238903935</c:v>
                </c:pt>
                <c:pt idx="12744">
                  <c:v>44833.432392662035</c:v>
                </c:pt>
                <c:pt idx="12745">
                  <c:v>44833.432396249998</c:v>
                </c:pt>
                <c:pt idx="12746">
                  <c:v>44833.4323997338</c:v>
                </c:pt>
                <c:pt idx="12747">
                  <c:v>44833.432403321756</c:v>
                </c:pt>
                <c:pt idx="12748">
                  <c:v>44833.432406944441</c:v>
                </c:pt>
                <c:pt idx="12749">
                  <c:v>44833.432410532405</c:v>
                </c:pt>
                <c:pt idx="12750">
                  <c:v>44833.432414131945</c:v>
                </c:pt>
                <c:pt idx="12751">
                  <c:v>44833.432417743054</c:v>
                </c:pt>
                <c:pt idx="12752">
                  <c:v>44833.432421226855</c:v>
                </c:pt>
                <c:pt idx="12753">
                  <c:v>44833.432424814811</c:v>
                </c:pt>
                <c:pt idx="12754">
                  <c:v>44833.432428402775</c:v>
                </c:pt>
                <c:pt idx="12755">
                  <c:v>44833.43243202546</c:v>
                </c:pt>
                <c:pt idx="12756">
                  <c:v>44833.432435625</c:v>
                </c:pt>
                <c:pt idx="12757">
                  <c:v>44833.432439212964</c:v>
                </c:pt>
                <c:pt idx="12758">
                  <c:v>44833.432442824072</c:v>
                </c:pt>
                <c:pt idx="12759">
                  <c:v>44833.432446307874</c:v>
                </c:pt>
                <c:pt idx="12760">
                  <c:v>44833.43244989583</c:v>
                </c:pt>
                <c:pt idx="12761">
                  <c:v>44833.43245349537</c:v>
                </c:pt>
                <c:pt idx="12762">
                  <c:v>44833.432457118055</c:v>
                </c:pt>
                <c:pt idx="12763">
                  <c:v>44833.432460706019</c:v>
                </c:pt>
                <c:pt idx="12764">
                  <c:v>44833.432464293983</c:v>
                </c:pt>
                <c:pt idx="12765">
                  <c:v>44833.432467916668</c:v>
                </c:pt>
                <c:pt idx="12766">
                  <c:v>44833.432471400462</c:v>
                </c:pt>
                <c:pt idx="12767">
                  <c:v>44833.432474988425</c:v>
                </c:pt>
                <c:pt idx="12768">
                  <c:v>44833.432478576389</c:v>
                </c:pt>
                <c:pt idx="12769">
                  <c:v>44833.432482199074</c:v>
                </c:pt>
                <c:pt idx="12770">
                  <c:v>44833.432485798614</c:v>
                </c:pt>
                <c:pt idx="12771">
                  <c:v>44833.432489386571</c:v>
                </c:pt>
                <c:pt idx="12772">
                  <c:v>44833.432493009263</c:v>
                </c:pt>
                <c:pt idx="12773">
                  <c:v>44833.432496608795</c:v>
                </c:pt>
                <c:pt idx="12774">
                  <c:v>44833.432500185183</c:v>
                </c:pt>
                <c:pt idx="12775">
                  <c:v>44833.432503784723</c:v>
                </c:pt>
                <c:pt idx="12776">
                  <c:v>44833.432507280093</c:v>
                </c:pt>
                <c:pt idx="12777">
                  <c:v>44833.432510856481</c:v>
                </c:pt>
                <c:pt idx="12778">
                  <c:v>44833.432514456021</c:v>
                </c:pt>
                <c:pt idx="12779">
                  <c:v>44833.432518020833</c:v>
                </c:pt>
                <c:pt idx="12780">
                  <c:v>44833.432521608796</c:v>
                </c:pt>
                <c:pt idx="12781">
                  <c:v>44833.432525231481</c:v>
                </c:pt>
                <c:pt idx="12782">
                  <c:v>44833.432528715275</c:v>
                </c:pt>
                <c:pt idx="12783">
                  <c:v>44833.432532303239</c:v>
                </c:pt>
                <c:pt idx="12784">
                  <c:v>44833.432535891203</c:v>
                </c:pt>
                <c:pt idx="12785">
                  <c:v>44833.432539513888</c:v>
                </c:pt>
                <c:pt idx="12786">
                  <c:v>44833.432543113428</c:v>
                </c:pt>
                <c:pt idx="12787">
                  <c:v>44833.432546678239</c:v>
                </c:pt>
                <c:pt idx="12788">
                  <c:v>44833.432550254627</c:v>
                </c:pt>
                <c:pt idx="12789">
                  <c:v>44833.432553842591</c:v>
                </c:pt>
                <c:pt idx="12790">
                  <c:v>44833.432557465276</c:v>
                </c:pt>
                <c:pt idx="12791">
                  <c:v>44833.432561064816</c:v>
                </c:pt>
                <c:pt idx="12792">
                  <c:v>44833.43256465278</c:v>
                </c:pt>
                <c:pt idx="12793">
                  <c:v>44833.432568263888</c:v>
                </c:pt>
                <c:pt idx="12794">
                  <c:v>44833.432571747682</c:v>
                </c:pt>
                <c:pt idx="12795">
                  <c:v>44833.432575335646</c:v>
                </c:pt>
                <c:pt idx="12796">
                  <c:v>44833.43257892361</c:v>
                </c:pt>
                <c:pt idx="12797">
                  <c:v>44833.432582407404</c:v>
                </c:pt>
                <c:pt idx="12798">
                  <c:v>44833.432586030096</c:v>
                </c:pt>
                <c:pt idx="12799">
                  <c:v>44833.432589618053</c:v>
                </c:pt>
                <c:pt idx="12800">
                  <c:v>44833.432593206016</c:v>
                </c:pt>
                <c:pt idx="12801">
                  <c:v>44833.432596828701</c:v>
                </c:pt>
                <c:pt idx="12802">
                  <c:v>44833.432600416665</c:v>
                </c:pt>
                <c:pt idx="12803">
                  <c:v>44833.432603969908</c:v>
                </c:pt>
                <c:pt idx="12804">
                  <c:v>44833.432607569448</c:v>
                </c:pt>
                <c:pt idx="12805">
                  <c:v>44833.432611157405</c:v>
                </c:pt>
                <c:pt idx="12806">
                  <c:v>44833.432614780089</c:v>
                </c:pt>
                <c:pt idx="12807">
                  <c:v>44833.432618368053</c:v>
                </c:pt>
                <c:pt idx="12808">
                  <c:v>44833.432621956017</c:v>
                </c:pt>
                <c:pt idx="12809">
                  <c:v>44833.432625578702</c:v>
                </c:pt>
                <c:pt idx="12810">
                  <c:v>44833.432629062503</c:v>
                </c:pt>
                <c:pt idx="12811">
                  <c:v>44833.43263265046</c:v>
                </c:pt>
                <c:pt idx="12812">
                  <c:v>44833.432636238424</c:v>
                </c:pt>
                <c:pt idx="12813">
                  <c:v>44833.432639861108</c:v>
                </c:pt>
                <c:pt idx="12814">
                  <c:v>44833.432643460648</c:v>
                </c:pt>
                <c:pt idx="12815">
                  <c:v>44833.432647048612</c:v>
                </c:pt>
                <c:pt idx="12816">
                  <c:v>44833.432650671297</c:v>
                </c:pt>
                <c:pt idx="12817">
                  <c:v>44833.432654259261</c:v>
                </c:pt>
                <c:pt idx="12818">
                  <c:v>44833.432657743055</c:v>
                </c:pt>
                <c:pt idx="12819">
                  <c:v>44833.432661307874</c:v>
                </c:pt>
                <c:pt idx="12820">
                  <c:v>44833.43266489583</c:v>
                </c:pt>
                <c:pt idx="12821">
                  <c:v>44833.432668518515</c:v>
                </c:pt>
                <c:pt idx="12822">
                  <c:v>44833.432672002316</c:v>
                </c:pt>
                <c:pt idx="12823">
                  <c:v>44833.43267559028</c:v>
                </c:pt>
                <c:pt idx="12824">
                  <c:v>44833.432679178244</c:v>
                </c:pt>
                <c:pt idx="12825">
                  <c:v>44833.432682800929</c:v>
                </c:pt>
                <c:pt idx="12826">
                  <c:v>44833.432686388885</c:v>
                </c:pt>
                <c:pt idx="12827">
                  <c:v>44833.432689872687</c:v>
                </c:pt>
                <c:pt idx="12828">
                  <c:v>44833.432693460651</c:v>
                </c:pt>
                <c:pt idx="12829">
                  <c:v>44833.432697083335</c:v>
                </c:pt>
                <c:pt idx="12830">
                  <c:v>44833.432700682868</c:v>
                </c:pt>
                <c:pt idx="12831">
                  <c:v>44833.432704247687</c:v>
                </c:pt>
                <c:pt idx="12832">
                  <c:v>44833.432707835651</c:v>
                </c:pt>
                <c:pt idx="12833">
                  <c:v>44833.432711458336</c:v>
                </c:pt>
                <c:pt idx="12834">
                  <c:v>44833.4327150463</c:v>
                </c:pt>
                <c:pt idx="12835">
                  <c:v>44833.432718530094</c:v>
                </c:pt>
                <c:pt idx="12836">
                  <c:v>44833.432722118057</c:v>
                </c:pt>
                <c:pt idx="12837">
                  <c:v>44833.432725740742</c:v>
                </c:pt>
                <c:pt idx="12838">
                  <c:v>44833.432729340275</c:v>
                </c:pt>
                <c:pt idx="12839">
                  <c:v>44833.432732905094</c:v>
                </c:pt>
                <c:pt idx="12840">
                  <c:v>44833.432736388888</c:v>
                </c:pt>
                <c:pt idx="12841">
                  <c:v>44833.432739872682</c:v>
                </c:pt>
                <c:pt idx="12842">
                  <c:v>44833.432743495374</c:v>
                </c:pt>
                <c:pt idx="12843">
                  <c:v>44833.43274708333</c:v>
                </c:pt>
                <c:pt idx="12844">
                  <c:v>44833.432750659726</c:v>
                </c:pt>
                <c:pt idx="12845">
                  <c:v>44833.432754247682</c:v>
                </c:pt>
                <c:pt idx="12846">
                  <c:v>44833.432757858798</c:v>
                </c:pt>
                <c:pt idx="12847">
                  <c:v>44833.432761342592</c:v>
                </c:pt>
                <c:pt idx="12848">
                  <c:v>44833.432764942132</c:v>
                </c:pt>
                <c:pt idx="12849">
                  <c:v>44833.432768530096</c:v>
                </c:pt>
                <c:pt idx="12850">
                  <c:v>44833.432772152781</c:v>
                </c:pt>
                <c:pt idx="12851">
                  <c:v>44833.432775740737</c:v>
                </c:pt>
                <c:pt idx="12852">
                  <c:v>44833.432779340277</c:v>
                </c:pt>
                <c:pt idx="12853">
                  <c:v>44833.432782951386</c:v>
                </c:pt>
                <c:pt idx="12854">
                  <c:v>44833.432786435187</c:v>
                </c:pt>
                <c:pt idx="12855">
                  <c:v>44833.432790023151</c:v>
                </c:pt>
                <c:pt idx="12856">
                  <c:v>44833.432793611108</c:v>
                </c:pt>
                <c:pt idx="12857">
                  <c:v>44833.4327972338</c:v>
                </c:pt>
                <c:pt idx="12858">
                  <c:v>44833.432800833332</c:v>
                </c:pt>
                <c:pt idx="12859">
                  <c:v>44833.432804317126</c:v>
                </c:pt>
                <c:pt idx="12860">
                  <c:v>44833.432807893521</c:v>
                </c:pt>
                <c:pt idx="12861">
                  <c:v>44833.432811516206</c:v>
                </c:pt>
                <c:pt idx="12862">
                  <c:v>44833.432815115739</c:v>
                </c:pt>
                <c:pt idx="12863">
                  <c:v>44833.432818692127</c:v>
                </c:pt>
                <c:pt idx="12864">
                  <c:v>44833.432822175928</c:v>
                </c:pt>
                <c:pt idx="12865">
                  <c:v>44833.432825752316</c:v>
                </c:pt>
                <c:pt idx="12866">
                  <c:v>44833.432829375</c:v>
                </c:pt>
                <c:pt idx="12867">
                  <c:v>44833.432832962964</c:v>
                </c:pt>
                <c:pt idx="12868">
                  <c:v>44833.432836550928</c:v>
                </c:pt>
                <c:pt idx="12869">
                  <c:v>44833.432840173613</c:v>
                </c:pt>
                <c:pt idx="12870">
                  <c:v>44833.432843761577</c:v>
                </c:pt>
                <c:pt idx="12871">
                  <c:v>44833.432847337965</c:v>
                </c:pt>
                <c:pt idx="12872">
                  <c:v>44833.432850937497</c:v>
                </c:pt>
                <c:pt idx="12873">
                  <c:v>44833.432854548613</c:v>
                </c:pt>
                <c:pt idx="12874">
                  <c:v>44833.432858148146</c:v>
                </c:pt>
                <c:pt idx="12875">
                  <c:v>44833.43286173611</c:v>
                </c:pt>
                <c:pt idx="12876">
                  <c:v>44833.432865358795</c:v>
                </c:pt>
                <c:pt idx="12877">
                  <c:v>44833.432868958334</c:v>
                </c:pt>
                <c:pt idx="12878">
                  <c:v>44833.432872546298</c:v>
                </c:pt>
                <c:pt idx="12879">
                  <c:v>44833.432876168983</c:v>
                </c:pt>
                <c:pt idx="12880">
                  <c:v>44833.432879756947</c:v>
                </c:pt>
                <c:pt idx="12881">
                  <c:v>44833.432883344911</c:v>
                </c:pt>
                <c:pt idx="12882">
                  <c:v>44833.432886828705</c:v>
                </c:pt>
                <c:pt idx="12883">
                  <c:v>44833.43289045139</c:v>
                </c:pt>
                <c:pt idx="12884">
                  <c:v>44833.432894039353</c:v>
                </c:pt>
                <c:pt idx="12885">
                  <c:v>44833.432897627317</c:v>
                </c:pt>
                <c:pt idx="12886">
                  <c:v>44833.432901250002</c:v>
                </c:pt>
                <c:pt idx="12887">
                  <c:v>44833.432904849535</c:v>
                </c:pt>
                <c:pt idx="12888">
                  <c:v>44833.432908437499</c:v>
                </c:pt>
                <c:pt idx="12889">
                  <c:v>44833.432912013886</c:v>
                </c:pt>
                <c:pt idx="12890">
                  <c:v>44833.432915636571</c:v>
                </c:pt>
                <c:pt idx="12891">
                  <c:v>44833.432919224535</c:v>
                </c:pt>
                <c:pt idx="12892">
                  <c:v>44833.432922789354</c:v>
                </c:pt>
                <c:pt idx="12893">
                  <c:v>44833.432926273148</c:v>
                </c:pt>
                <c:pt idx="12894">
                  <c:v>44833.432929861112</c:v>
                </c:pt>
                <c:pt idx="12895">
                  <c:v>44833.432933483797</c:v>
                </c:pt>
                <c:pt idx="12896">
                  <c:v>44833.432937071761</c:v>
                </c:pt>
                <c:pt idx="12897">
                  <c:v>44833.432940671293</c:v>
                </c:pt>
                <c:pt idx="12898">
                  <c:v>44833.432944282409</c:v>
                </c:pt>
                <c:pt idx="12899">
                  <c:v>44833.432947766203</c:v>
                </c:pt>
                <c:pt idx="12900">
                  <c:v>44833.432951354167</c:v>
                </c:pt>
                <c:pt idx="12901">
                  <c:v>44833.432954942131</c:v>
                </c:pt>
                <c:pt idx="12902">
                  <c:v>44833.432958564816</c:v>
                </c:pt>
                <c:pt idx="12903">
                  <c:v>44833.432962164348</c:v>
                </c:pt>
                <c:pt idx="12904">
                  <c:v>44833.432965740743</c:v>
                </c:pt>
                <c:pt idx="12905">
                  <c:v>44833.432969224537</c:v>
                </c:pt>
                <c:pt idx="12906">
                  <c:v>44833.432972847222</c:v>
                </c:pt>
                <c:pt idx="12907">
                  <c:v>44833.432976331016</c:v>
                </c:pt>
                <c:pt idx="12908">
                  <c:v>44833.43297991898</c:v>
                </c:pt>
                <c:pt idx="12909">
                  <c:v>44833.432983506944</c:v>
                </c:pt>
                <c:pt idx="12910">
                  <c:v>44833.432987129629</c:v>
                </c:pt>
                <c:pt idx="12911">
                  <c:v>44833.432990682872</c:v>
                </c:pt>
                <c:pt idx="12912">
                  <c:v>44833.432994166666</c:v>
                </c:pt>
                <c:pt idx="12913">
                  <c:v>44833.43299765046</c:v>
                </c:pt>
                <c:pt idx="12914">
                  <c:v>44833.433001238423</c:v>
                </c:pt>
                <c:pt idx="12915">
                  <c:v>44833.433004826387</c:v>
                </c:pt>
                <c:pt idx="12916">
                  <c:v>44833.433008449072</c:v>
                </c:pt>
                <c:pt idx="12917">
                  <c:v>44833.433012048612</c:v>
                </c:pt>
                <c:pt idx="12918">
                  <c:v>44833.433015636576</c:v>
                </c:pt>
                <c:pt idx="12919">
                  <c:v>44833.433019259261</c:v>
                </c:pt>
                <c:pt idx="12920">
                  <c:v>44833.433022847224</c:v>
                </c:pt>
                <c:pt idx="12921">
                  <c:v>44833.433026331018</c:v>
                </c:pt>
                <c:pt idx="12922">
                  <c:v>44833.433029918982</c:v>
                </c:pt>
                <c:pt idx="12923">
                  <c:v>44833.433033541667</c:v>
                </c:pt>
                <c:pt idx="12924">
                  <c:v>44833.433037129631</c:v>
                </c:pt>
                <c:pt idx="12925">
                  <c:v>44833.433040729164</c:v>
                </c:pt>
                <c:pt idx="12926">
                  <c:v>44833.43304434028</c:v>
                </c:pt>
                <c:pt idx="12927">
                  <c:v>44833.433047824074</c:v>
                </c:pt>
                <c:pt idx="12928">
                  <c:v>44833.433051412037</c:v>
                </c:pt>
                <c:pt idx="12929">
                  <c:v>44833.433055000001</c:v>
                </c:pt>
                <c:pt idx="12930">
                  <c:v>44833.433058483795</c:v>
                </c:pt>
                <c:pt idx="12931">
                  <c:v>44833.433062094904</c:v>
                </c:pt>
                <c:pt idx="12932">
                  <c:v>44833.433065578705</c:v>
                </c:pt>
                <c:pt idx="12933">
                  <c:v>44833.433069166669</c:v>
                </c:pt>
                <c:pt idx="12934">
                  <c:v>44833.433072754633</c:v>
                </c:pt>
                <c:pt idx="12935">
                  <c:v>44833.433076377318</c:v>
                </c:pt>
                <c:pt idx="12936">
                  <c:v>44833.43307997685</c:v>
                </c:pt>
                <c:pt idx="12937">
                  <c:v>44833.433083564814</c:v>
                </c:pt>
                <c:pt idx="12938">
                  <c:v>44833.433087187499</c:v>
                </c:pt>
                <c:pt idx="12939">
                  <c:v>44833.433090775463</c:v>
                </c:pt>
                <c:pt idx="12940">
                  <c:v>44833.433094363427</c:v>
                </c:pt>
                <c:pt idx="12941">
                  <c:v>44833.433097939815</c:v>
                </c:pt>
                <c:pt idx="12942">
                  <c:v>44833.433101562499</c:v>
                </c:pt>
                <c:pt idx="12943">
                  <c:v>44833.433105162039</c:v>
                </c:pt>
                <c:pt idx="12944">
                  <c:v>44833.433108750003</c:v>
                </c:pt>
                <c:pt idx="12945">
                  <c:v>44833.433112326391</c:v>
                </c:pt>
                <c:pt idx="12946">
                  <c:v>44833.433115914355</c:v>
                </c:pt>
                <c:pt idx="12947">
                  <c:v>44833.433119398149</c:v>
                </c:pt>
                <c:pt idx="12948">
                  <c:v>44833.433122881943</c:v>
                </c:pt>
                <c:pt idx="12949">
                  <c:v>44833.433126365744</c:v>
                </c:pt>
                <c:pt idx="12950">
                  <c:v>44833.433129953701</c:v>
                </c:pt>
                <c:pt idx="12951">
                  <c:v>44833.433133541665</c:v>
                </c:pt>
                <c:pt idx="12952">
                  <c:v>44833.433137025466</c:v>
                </c:pt>
                <c:pt idx="12953">
                  <c:v>44833.433140648151</c:v>
                </c:pt>
                <c:pt idx="12954">
                  <c:v>44833.433144236114</c:v>
                </c:pt>
                <c:pt idx="12955">
                  <c:v>44833.433147824071</c:v>
                </c:pt>
                <c:pt idx="12956">
                  <c:v>44833.433151446756</c:v>
                </c:pt>
                <c:pt idx="12957">
                  <c:v>44833.433155023151</c:v>
                </c:pt>
                <c:pt idx="12958">
                  <c:v>44833.433158611108</c:v>
                </c:pt>
                <c:pt idx="12959">
                  <c:v>44833.433162199071</c:v>
                </c:pt>
                <c:pt idx="12960">
                  <c:v>44833.433165821756</c:v>
                </c:pt>
                <c:pt idx="12961">
                  <c:v>44833.433169305557</c:v>
                </c:pt>
                <c:pt idx="12962">
                  <c:v>44833.433172893521</c:v>
                </c:pt>
                <c:pt idx="12963">
                  <c:v>44833.433176481478</c:v>
                </c:pt>
                <c:pt idx="12964">
                  <c:v>44833.43318010417</c:v>
                </c:pt>
                <c:pt idx="12965">
                  <c:v>44833.433183703703</c:v>
                </c:pt>
                <c:pt idx="12966">
                  <c:v>44833.433187291666</c:v>
                </c:pt>
                <c:pt idx="12967">
                  <c:v>44833.433190914351</c:v>
                </c:pt>
                <c:pt idx="12968">
                  <c:v>44833.433194513891</c:v>
                </c:pt>
                <c:pt idx="12969">
                  <c:v>44833.433198090279</c:v>
                </c:pt>
                <c:pt idx="12970">
                  <c:v>44833.433201574073</c:v>
                </c:pt>
                <c:pt idx="12971">
                  <c:v>44833.433205196758</c:v>
                </c:pt>
                <c:pt idx="12972">
                  <c:v>44833.433208784722</c:v>
                </c:pt>
                <c:pt idx="12973">
                  <c:v>44833.433212372685</c:v>
                </c:pt>
                <c:pt idx="12974">
                  <c:v>44833.43321599537</c:v>
                </c:pt>
                <c:pt idx="12975">
                  <c:v>44833.43321959491</c:v>
                </c:pt>
                <c:pt idx="12976">
                  <c:v>44833.433223182874</c:v>
                </c:pt>
                <c:pt idx="12977">
                  <c:v>44833.433226805559</c:v>
                </c:pt>
                <c:pt idx="12978">
                  <c:v>44833.433230405091</c:v>
                </c:pt>
                <c:pt idx="12979">
                  <c:v>44833.433233993055</c:v>
                </c:pt>
                <c:pt idx="12980">
                  <c:v>44833.43323761574</c:v>
                </c:pt>
                <c:pt idx="12981">
                  <c:v>44833.433241203704</c:v>
                </c:pt>
                <c:pt idx="12982">
                  <c:v>44833.433244791668</c:v>
                </c:pt>
                <c:pt idx="12983">
                  <c:v>44833.433248275462</c:v>
                </c:pt>
                <c:pt idx="12984">
                  <c:v>44833.433251886578</c:v>
                </c:pt>
                <c:pt idx="12985">
                  <c:v>44833.433255370372</c:v>
                </c:pt>
                <c:pt idx="12986">
                  <c:v>44833.433258958336</c:v>
                </c:pt>
                <c:pt idx="12987">
                  <c:v>44833.433262546299</c:v>
                </c:pt>
                <c:pt idx="12988">
                  <c:v>44833.433266030093</c:v>
                </c:pt>
                <c:pt idx="12989">
                  <c:v>44833.433269652778</c:v>
                </c:pt>
                <c:pt idx="12990">
                  <c:v>44833.433273240742</c:v>
                </c:pt>
                <c:pt idx="12991">
                  <c:v>44833.433276828706</c:v>
                </c:pt>
                <c:pt idx="12992">
                  <c:v>44833.433280439815</c:v>
                </c:pt>
                <c:pt idx="12993">
                  <c:v>44833.433284039354</c:v>
                </c:pt>
                <c:pt idx="12994">
                  <c:v>44833.433287615742</c:v>
                </c:pt>
                <c:pt idx="12995">
                  <c:v>44833.433291203706</c:v>
                </c:pt>
                <c:pt idx="12996">
                  <c:v>44833.4332946875</c:v>
                </c:pt>
                <c:pt idx="12997">
                  <c:v>44833.433298298609</c:v>
                </c:pt>
                <c:pt idx="12998">
                  <c:v>44833.43330178241</c:v>
                </c:pt>
                <c:pt idx="12999">
                  <c:v>44833.433305370374</c:v>
                </c:pt>
                <c:pt idx="13000">
                  <c:v>44833.433308946762</c:v>
                </c:pt>
                <c:pt idx="13001">
                  <c:v>44833.433312430556</c:v>
                </c:pt>
                <c:pt idx="13002">
                  <c:v>44833.43331591435</c:v>
                </c:pt>
                <c:pt idx="13003">
                  <c:v>44833.433319537035</c:v>
                </c:pt>
                <c:pt idx="13004">
                  <c:v>44833.433323124998</c:v>
                </c:pt>
                <c:pt idx="13005">
                  <c:v>44833.433326712962</c:v>
                </c:pt>
                <c:pt idx="13006">
                  <c:v>44833.433330335647</c:v>
                </c:pt>
                <c:pt idx="13007">
                  <c:v>44833.433333935187</c:v>
                </c:pt>
                <c:pt idx="13008">
                  <c:v>44833.433337523151</c:v>
                </c:pt>
                <c:pt idx="13009">
                  <c:v>44833.433341145836</c:v>
                </c:pt>
                <c:pt idx="13010">
                  <c:v>44833.433344733799</c:v>
                </c:pt>
                <c:pt idx="13011">
                  <c:v>44833.433348333332</c:v>
                </c:pt>
                <c:pt idx="13012">
                  <c:v>44833.433351956017</c:v>
                </c:pt>
                <c:pt idx="13013">
                  <c:v>44833.433355543981</c:v>
                </c:pt>
                <c:pt idx="13014">
                  <c:v>44833.433359131945</c:v>
                </c:pt>
                <c:pt idx="13015">
                  <c:v>44833.433362754629</c:v>
                </c:pt>
                <c:pt idx="13016">
                  <c:v>44833.433366238423</c:v>
                </c:pt>
                <c:pt idx="13017">
                  <c:v>44833.433369814818</c:v>
                </c:pt>
                <c:pt idx="13018">
                  <c:v>44833.433373402775</c:v>
                </c:pt>
                <c:pt idx="13019">
                  <c:v>44833.433376990739</c:v>
                </c:pt>
                <c:pt idx="13020">
                  <c:v>44833.433380613424</c:v>
                </c:pt>
                <c:pt idx="13021">
                  <c:v>44833.433384201388</c:v>
                </c:pt>
                <c:pt idx="13022">
                  <c:v>44833.433387789351</c:v>
                </c:pt>
                <c:pt idx="13023">
                  <c:v>44833.433391423612</c:v>
                </c:pt>
                <c:pt idx="13024">
                  <c:v>44833.433395011576</c:v>
                </c:pt>
                <c:pt idx="13025">
                  <c:v>44833.43339859954</c:v>
                </c:pt>
                <c:pt idx="13026">
                  <c:v>44833.433402222225</c:v>
                </c:pt>
                <c:pt idx="13027">
                  <c:v>44833.433405821757</c:v>
                </c:pt>
                <c:pt idx="13028">
                  <c:v>44833.433409398145</c:v>
                </c:pt>
                <c:pt idx="13029">
                  <c:v>44833.433413009261</c:v>
                </c:pt>
                <c:pt idx="13030">
                  <c:v>44833.433416597225</c:v>
                </c:pt>
                <c:pt idx="13031">
                  <c:v>44833.433420196758</c:v>
                </c:pt>
                <c:pt idx="13032">
                  <c:v>44833.433423784722</c:v>
                </c:pt>
                <c:pt idx="13033">
                  <c:v>44833.433427407406</c:v>
                </c:pt>
                <c:pt idx="13034">
                  <c:v>44833.43343099537</c:v>
                </c:pt>
                <c:pt idx="13035">
                  <c:v>44833.433434583334</c:v>
                </c:pt>
                <c:pt idx="13036">
                  <c:v>44833.433438217595</c:v>
                </c:pt>
                <c:pt idx="13037">
                  <c:v>44833.433441805559</c:v>
                </c:pt>
                <c:pt idx="13038">
                  <c:v>44833.433445393515</c:v>
                </c:pt>
                <c:pt idx="13039">
                  <c:v>44833.433448877317</c:v>
                </c:pt>
                <c:pt idx="13040">
                  <c:v>44833.433452500001</c:v>
                </c:pt>
                <c:pt idx="13041">
                  <c:v>44833.433456087965</c:v>
                </c:pt>
                <c:pt idx="13042">
                  <c:v>44833.433459675929</c:v>
                </c:pt>
                <c:pt idx="13043">
                  <c:v>44833.433463298614</c:v>
                </c:pt>
                <c:pt idx="13044">
                  <c:v>44833.433466898146</c:v>
                </c:pt>
                <c:pt idx="13045">
                  <c:v>44833.433470462965</c:v>
                </c:pt>
                <c:pt idx="13046">
                  <c:v>44833.433474050929</c:v>
                </c:pt>
                <c:pt idx="13047">
                  <c:v>44833.433477534723</c:v>
                </c:pt>
                <c:pt idx="13048">
                  <c:v>44833.433481145832</c:v>
                </c:pt>
                <c:pt idx="13049">
                  <c:v>44833.433484745372</c:v>
                </c:pt>
                <c:pt idx="13050">
                  <c:v>44833.433488333336</c:v>
                </c:pt>
                <c:pt idx="13051">
                  <c:v>44833.433491956021</c:v>
                </c:pt>
                <c:pt idx="13052">
                  <c:v>44833.433495555553</c:v>
                </c:pt>
                <c:pt idx="13053">
                  <c:v>44833.433499143517</c:v>
                </c:pt>
                <c:pt idx="13054">
                  <c:v>44833.433502766202</c:v>
                </c:pt>
                <c:pt idx="13055">
                  <c:v>44833.433506354166</c:v>
                </c:pt>
                <c:pt idx="13056">
                  <c:v>44833.43350994213</c:v>
                </c:pt>
                <c:pt idx="13057">
                  <c:v>44833.433513425924</c:v>
                </c:pt>
                <c:pt idx="13058">
                  <c:v>44833.433516990743</c:v>
                </c:pt>
                <c:pt idx="13059">
                  <c:v>44833.433520613427</c:v>
                </c:pt>
                <c:pt idx="13060">
                  <c:v>44833.43352421296</c:v>
                </c:pt>
                <c:pt idx="13061">
                  <c:v>44833.433527800924</c:v>
                </c:pt>
                <c:pt idx="13062">
                  <c:v>44833.433531423609</c:v>
                </c:pt>
                <c:pt idx="13063">
                  <c:v>44833.433535011573</c:v>
                </c:pt>
                <c:pt idx="13064">
                  <c:v>44833.433538495374</c:v>
                </c:pt>
                <c:pt idx="13065">
                  <c:v>44833.43354208333</c:v>
                </c:pt>
                <c:pt idx="13066">
                  <c:v>44833.433545706015</c:v>
                </c:pt>
                <c:pt idx="13067">
                  <c:v>44833.433549293979</c:v>
                </c:pt>
                <c:pt idx="13068">
                  <c:v>44833.433552881943</c:v>
                </c:pt>
                <c:pt idx="13069">
                  <c:v>44833.433556365744</c:v>
                </c:pt>
                <c:pt idx="13070">
                  <c:v>44833.433559976853</c:v>
                </c:pt>
                <c:pt idx="13071">
                  <c:v>44833.433563460647</c:v>
                </c:pt>
                <c:pt idx="13072">
                  <c:v>44833.433567048611</c:v>
                </c:pt>
                <c:pt idx="13073">
                  <c:v>44833.433570636575</c:v>
                </c:pt>
                <c:pt idx="13074">
                  <c:v>44833.433574247683</c:v>
                </c:pt>
                <c:pt idx="13075">
                  <c:v>44833.433577847223</c:v>
                </c:pt>
                <c:pt idx="13076">
                  <c:v>44833.433581331017</c:v>
                </c:pt>
                <c:pt idx="13077">
                  <c:v>44833.433584918981</c:v>
                </c:pt>
                <c:pt idx="13078">
                  <c:v>44833.433588541666</c:v>
                </c:pt>
                <c:pt idx="13079">
                  <c:v>44833.43359212963</c:v>
                </c:pt>
                <c:pt idx="13080">
                  <c:v>44833.433595613424</c:v>
                </c:pt>
                <c:pt idx="13081">
                  <c:v>44833.433599201388</c:v>
                </c:pt>
                <c:pt idx="13082">
                  <c:v>44833.433602824072</c:v>
                </c:pt>
                <c:pt idx="13083">
                  <c:v>44833.433606412036</c:v>
                </c:pt>
                <c:pt idx="13084">
                  <c:v>44833.43360989583</c:v>
                </c:pt>
                <c:pt idx="13085">
                  <c:v>44833.433613483794</c:v>
                </c:pt>
                <c:pt idx="13086">
                  <c:v>44833.433617106479</c:v>
                </c:pt>
                <c:pt idx="13087">
                  <c:v>44833.433620694443</c:v>
                </c:pt>
                <c:pt idx="13088">
                  <c:v>44833.433624293983</c:v>
                </c:pt>
                <c:pt idx="13089">
                  <c:v>44833.433627905091</c:v>
                </c:pt>
                <c:pt idx="13090">
                  <c:v>44833.433631388885</c:v>
                </c:pt>
                <c:pt idx="13091">
                  <c:v>44833.433634976849</c:v>
                </c:pt>
                <c:pt idx="13092">
                  <c:v>44833.433638564813</c:v>
                </c:pt>
                <c:pt idx="13093">
                  <c:v>44833.433642187498</c:v>
                </c:pt>
                <c:pt idx="13094">
                  <c:v>44833.433645775462</c:v>
                </c:pt>
                <c:pt idx="13095">
                  <c:v>44833.433649351849</c:v>
                </c:pt>
                <c:pt idx="13096">
                  <c:v>44833.433652939813</c:v>
                </c:pt>
                <c:pt idx="13097">
                  <c:v>44833.433656423615</c:v>
                </c:pt>
                <c:pt idx="13098">
                  <c:v>44833.433659988426</c:v>
                </c:pt>
                <c:pt idx="13099">
                  <c:v>44833.433663611111</c:v>
                </c:pt>
                <c:pt idx="13100">
                  <c:v>44833.433667210651</c:v>
                </c:pt>
                <c:pt idx="13101">
                  <c:v>44833.433670798608</c:v>
                </c:pt>
                <c:pt idx="13102">
                  <c:v>44833.4336744213</c:v>
                </c:pt>
                <c:pt idx="13103">
                  <c:v>44833.433677986111</c:v>
                </c:pt>
                <c:pt idx="13104">
                  <c:v>44833.433681585651</c:v>
                </c:pt>
                <c:pt idx="13105">
                  <c:v>44833.433685173608</c:v>
                </c:pt>
                <c:pt idx="13106">
                  <c:v>44833.433688796293</c:v>
                </c:pt>
                <c:pt idx="13107">
                  <c:v>44833.433692384257</c:v>
                </c:pt>
                <c:pt idx="13108">
                  <c:v>44833.433695983796</c:v>
                </c:pt>
                <c:pt idx="13109">
                  <c:v>44833.433699594905</c:v>
                </c:pt>
                <c:pt idx="13110">
                  <c:v>44833.433703078706</c:v>
                </c:pt>
                <c:pt idx="13111">
                  <c:v>44833.433706666663</c:v>
                </c:pt>
                <c:pt idx="13112">
                  <c:v>44833.433710266203</c:v>
                </c:pt>
                <c:pt idx="13113">
                  <c:v>44833.433713877312</c:v>
                </c:pt>
                <c:pt idx="13114">
                  <c:v>44833.433717476852</c:v>
                </c:pt>
                <c:pt idx="13115">
                  <c:v>44833.433721064815</c:v>
                </c:pt>
                <c:pt idx="13116">
                  <c:v>44833.4337246875</c:v>
                </c:pt>
                <c:pt idx="13117">
                  <c:v>44833.43372828704</c:v>
                </c:pt>
                <c:pt idx="13118">
                  <c:v>44833.433731874997</c:v>
                </c:pt>
                <c:pt idx="13119">
                  <c:v>44833.433735451392</c:v>
                </c:pt>
                <c:pt idx="13120">
                  <c:v>44833.433739062501</c:v>
                </c:pt>
                <c:pt idx="13121">
                  <c:v>44833.43374266204</c:v>
                </c:pt>
                <c:pt idx="13122">
                  <c:v>44833.433746249997</c:v>
                </c:pt>
                <c:pt idx="13123">
                  <c:v>44833.433749872682</c:v>
                </c:pt>
                <c:pt idx="13124">
                  <c:v>44833.433753472222</c:v>
                </c:pt>
                <c:pt idx="13125">
                  <c:v>44833.433757060186</c:v>
                </c:pt>
                <c:pt idx="13126">
                  <c:v>44833.43376068287</c:v>
                </c:pt>
                <c:pt idx="13127">
                  <c:v>44833.433764270834</c:v>
                </c:pt>
                <c:pt idx="13128">
                  <c:v>44833.433767858798</c:v>
                </c:pt>
                <c:pt idx="13129">
                  <c:v>44833.433771481483</c:v>
                </c:pt>
                <c:pt idx="13130">
                  <c:v>44833.433775081015</c:v>
                </c:pt>
                <c:pt idx="13131">
                  <c:v>44833.433778668979</c:v>
                </c:pt>
                <c:pt idx="13132">
                  <c:v>44833.433782268519</c:v>
                </c:pt>
                <c:pt idx="13133">
                  <c:v>44833.433785856483</c:v>
                </c:pt>
                <c:pt idx="13134">
                  <c:v>44833.433789444447</c:v>
                </c:pt>
                <c:pt idx="13135">
                  <c:v>44833.433793020835</c:v>
                </c:pt>
                <c:pt idx="13136">
                  <c:v>44833.433796504629</c:v>
                </c:pt>
                <c:pt idx="13137">
                  <c:v>44833.433800092593</c:v>
                </c:pt>
                <c:pt idx="13138">
                  <c:v>44833.433803715277</c:v>
                </c:pt>
                <c:pt idx="13139">
                  <c:v>44833.433807303241</c:v>
                </c:pt>
                <c:pt idx="13140">
                  <c:v>44833.433810891205</c:v>
                </c:pt>
                <c:pt idx="13141">
                  <c:v>44833.433814374999</c:v>
                </c:pt>
                <c:pt idx="13142">
                  <c:v>44833.433817986108</c:v>
                </c:pt>
                <c:pt idx="13143">
                  <c:v>44833.433821469909</c:v>
                </c:pt>
                <c:pt idx="13144">
                  <c:v>44833.433825057873</c:v>
                </c:pt>
                <c:pt idx="13145">
                  <c:v>44833.433828645837</c:v>
                </c:pt>
                <c:pt idx="13146">
                  <c:v>44833.433832268522</c:v>
                </c:pt>
                <c:pt idx="13147">
                  <c:v>44833.433835868054</c:v>
                </c:pt>
                <c:pt idx="13148">
                  <c:v>44833.433839456018</c:v>
                </c:pt>
                <c:pt idx="13149">
                  <c:v>44833.433843043982</c:v>
                </c:pt>
                <c:pt idx="13150">
                  <c:v>44833.433846643522</c:v>
                </c:pt>
                <c:pt idx="13151">
                  <c:v>44833.433850196758</c:v>
                </c:pt>
                <c:pt idx="13152">
                  <c:v>44833.433853784722</c:v>
                </c:pt>
                <c:pt idx="13153">
                  <c:v>44833.433857384262</c:v>
                </c:pt>
                <c:pt idx="13154">
                  <c:v>44833.433860972225</c:v>
                </c:pt>
                <c:pt idx="13155">
                  <c:v>44833.433864456019</c:v>
                </c:pt>
                <c:pt idx="13156">
                  <c:v>44833.433868067128</c:v>
                </c:pt>
                <c:pt idx="13157">
                  <c:v>44833.433871550929</c:v>
                </c:pt>
                <c:pt idx="13158">
                  <c:v>44833.433875127317</c:v>
                </c:pt>
                <c:pt idx="13159">
                  <c:v>44833.433878703705</c:v>
                </c:pt>
                <c:pt idx="13160">
                  <c:v>44833.433882280093</c:v>
                </c:pt>
                <c:pt idx="13161">
                  <c:v>44833.433885868057</c:v>
                </c:pt>
                <c:pt idx="13162">
                  <c:v>44833.433889490741</c:v>
                </c:pt>
                <c:pt idx="13163">
                  <c:v>44833.433893090281</c:v>
                </c:pt>
                <c:pt idx="13164">
                  <c:v>44833.433896678238</c:v>
                </c:pt>
                <c:pt idx="13165">
                  <c:v>44833.433900289354</c:v>
                </c:pt>
                <c:pt idx="13166">
                  <c:v>44833.433903877318</c:v>
                </c:pt>
                <c:pt idx="13167">
                  <c:v>44833.433907465274</c:v>
                </c:pt>
                <c:pt idx="13168">
                  <c:v>44833.433911053238</c:v>
                </c:pt>
                <c:pt idx="13169">
                  <c:v>44833.433914675923</c:v>
                </c:pt>
                <c:pt idx="13170">
                  <c:v>44833.433918275463</c:v>
                </c:pt>
                <c:pt idx="13171">
                  <c:v>44833.433921863427</c:v>
                </c:pt>
                <c:pt idx="13172">
                  <c:v>44833.433925486112</c:v>
                </c:pt>
                <c:pt idx="13173">
                  <c:v>44833.433929074075</c:v>
                </c:pt>
                <c:pt idx="13174">
                  <c:v>44833.433932662039</c:v>
                </c:pt>
                <c:pt idx="13175">
                  <c:v>44833.433936284724</c:v>
                </c:pt>
                <c:pt idx="13176">
                  <c:v>44833.433939872688</c:v>
                </c:pt>
                <c:pt idx="13177">
                  <c:v>44833.433943449076</c:v>
                </c:pt>
                <c:pt idx="13178">
                  <c:v>44833.433947025464</c:v>
                </c:pt>
                <c:pt idx="13179">
                  <c:v>44833.433950590275</c:v>
                </c:pt>
                <c:pt idx="13180">
                  <c:v>44833.433954189815</c:v>
                </c:pt>
                <c:pt idx="13181">
                  <c:v>44833.4339578125</c:v>
                </c:pt>
                <c:pt idx="13182">
                  <c:v>44833.433961400464</c:v>
                </c:pt>
                <c:pt idx="13183">
                  <c:v>44833.433964976852</c:v>
                </c:pt>
                <c:pt idx="13184">
                  <c:v>44833.433968576392</c:v>
                </c:pt>
                <c:pt idx="13185">
                  <c:v>44833.4339721875</c:v>
                </c:pt>
                <c:pt idx="13186">
                  <c:v>44833.433975752312</c:v>
                </c:pt>
                <c:pt idx="13187">
                  <c:v>44833.433979351852</c:v>
                </c:pt>
                <c:pt idx="13188">
                  <c:v>44833.433982939816</c:v>
                </c:pt>
                <c:pt idx="13189">
                  <c:v>44833.433986562501</c:v>
                </c:pt>
                <c:pt idx="13190">
                  <c:v>44833.433990150465</c:v>
                </c:pt>
                <c:pt idx="13191">
                  <c:v>44833.433993726852</c:v>
                </c:pt>
                <c:pt idx="13192">
                  <c:v>44833.433997326392</c:v>
                </c:pt>
                <c:pt idx="13193">
                  <c:v>44833.434000937501</c:v>
                </c:pt>
                <c:pt idx="13194">
                  <c:v>44833.434004525465</c:v>
                </c:pt>
                <c:pt idx="13195">
                  <c:v>44833.434008009259</c:v>
                </c:pt>
                <c:pt idx="13196">
                  <c:v>44833.434011585647</c:v>
                </c:pt>
                <c:pt idx="13197">
                  <c:v>44833.434015069448</c:v>
                </c:pt>
                <c:pt idx="13198">
                  <c:v>44833.434018692133</c:v>
                </c:pt>
                <c:pt idx="13199">
                  <c:v>44833.434022280089</c:v>
                </c:pt>
                <c:pt idx="13200">
                  <c:v>44833.434025879629</c:v>
                </c:pt>
                <c:pt idx="13201">
                  <c:v>44833.434029502314</c:v>
                </c:pt>
                <c:pt idx="13202">
                  <c:v>44833.434033090278</c:v>
                </c:pt>
                <c:pt idx="13203">
                  <c:v>44833.43403665509</c:v>
                </c:pt>
                <c:pt idx="13204">
                  <c:v>44833.434040138891</c:v>
                </c:pt>
                <c:pt idx="13205">
                  <c:v>44833.434043726855</c:v>
                </c:pt>
                <c:pt idx="13206">
                  <c:v>44833.434047349539</c:v>
                </c:pt>
                <c:pt idx="13207">
                  <c:v>44833.434050937503</c:v>
                </c:pt>
                <c:pt idx="13208">
                  <c:v>44833.43405452546</c:v>
                </c:pt>
                <c:pt idx="13209">
                  <c:v>44833.434058136576</c:v>
                </c:pt>
                <c:pt idx="13210">
                  <c:v>44833.434061712964</c:v>
                </c:pt>
                <c:pt idx="13211">
                  <c:v>44833.434065312496</c:v>
                </c:pt>
                <c:pt idx="13212">
                  <c:v>44833.434068888891</c:v>
                </c:pt>
                <c:pt idx="13213">
                  <c:v>44833.434072476855</c:v>
                </c:pt>
                <c:pt idx="13214">
                  <c:v>44833.434076064812</c:v>
                </c:pt>
                <c:pt idx="13215">
                  <c:v>44833.434079675928</c:v>
                </c:pt>
                <c:pt idx="13216">
                  <c:v>44833.434083263892</c:v>
                </c:pt>
                <c:pt idx="13217">
                  <c:v>44833.434086851848</c:v>
                </c:pt>
                <c:pt idx="13218">
                  <c:v>44833.43409047454</c:v>
                </c:pt>
                <c:pt idx="13219">
                  <c:v>44833.434093958334</c:v>
                </c:pt>
                <c:pt idx="13220">
                  <c:v>44833.434097546298</c:v>
                </c:pt>
                <c:pt idx="13221">
                  <c:v>44833.43410111111</c:v>
                </c:pt>
                <c:pt idx="13222">
                  <c:v>44833.434104699074</c:v>
                </c:pt>
                <c:pt idx="13223">
                  <c:v>44833.434108333335</c:v>
                </c:pt>
                <c:pt idx="13224">
                  <c:v>44833.434111921299</c:v>
                </c:pt>
                <c:pt idx="13225">
                  <c:v>44833.434115509262</c:v>
                </c:pt>
                <c:pt idx="13226">
                  <c:v>44833.434119131947</c:v>
                </c:pt>
                <c:pt idx="13227">
                  <c:v>44833.434122719904</c:v>
                </c:pt>
                <c:pt idx="13228">
                  <c:v>44833.434126203705</c:v>
                </c:pt>
                <c:pt idx="13229">
                  <c:v>44833.434129791669</c:v>
                </c:pt>
                <c:pt idx="13230">
                  <c:v>44833.434133414354</c:v>
                </c:pt>
                <c:pt idx="13231">
                  <c:v>44833.434137002318</c:v>
                </c:pt>
                <c:pt idx="13232">
                  <c:v>44833.434140486112</c:v>
                </c:pt>
                <c:pt idx="13233">
                  <c:v>44833.434144074075</c:v>
                </c:pt>
                <c:pt idx="13234">
                  <c:v>44833.43414769676</c:v>
                </c:pt>
                <c:pt idx="13235">
                  <c:v>44833.434151296293</c:v>
                </c:pt>
                <c:pt idx="13236">
                  <c:v>44833.434154861112</c:v>
                </c:pt>
                <c:pt idx="13237">
                  <c:v>44833.434158449076</c:v>
                </c:pt>
                <c:pt idx="13238">
                  <c:v>44833.434162071761</c:v>
                </c:pt>
                <c:pt idx="13239">
                  <c:v>44833.434165671293</c:v>
                </c:pt>
                <c:pt idx="13240">
                  <c:v>44833.434169247688</c:v>
                </c:pt>
                <c:pt idx="13241">
                  <c:v>44833.434172824076</c:v>
                </c:pt>
                <c:pt idx="13242">
                  <c:v>44833.434176446761</c:v>
                </c:pt>
                <c:pt idx="13243">
                  <c:v>44833.434179930555</c:v>
                </c:pt>
                <c:pt idx="13244">
                  <c:v>44833.434183518519</c:v>
                </c:pt>
                <c:pt idx="13245">
                  <c:v>44833.434187106483</c:v>
                </c:pt>
                <c:pt idx="13246">
                  <c:v>44833.434190729167</c:v>
                </c:pt>
                <c:pt idx="13247">
                  <c:v>44833.434194328707</c:v>
                </c:pt>
                <c:pt idx="13248">
                  <c:v>44833.434197916664</c:v>
                </c:pt>
                <c:pt idx="13249">
                  <c:v>44833.434201539349</c:v>
                </c:pt>
                <c:pt idx="13250">
                  <c:v>44833.434205127312</c:v>
                </c:pt>
                <c:pt idx="13251">
                  <c:v>44833.434208726852</c:v>
                </c:pt>
                <c:pt idx="13252">
                  <c:v>44833.434212314816</c:v>
                </c:pt>
                <c:pt idx="13253">
                  <c:v>44833.434215821762</c:v>
                </c:pt>
                <c:pt idx="13254">
                  <c:v>44833.434219409719</c:v>
                </c:pt>
                <c:pt idx="13255">
                  <c:v>44833.434222997683</c:v>
                </c:pt>
                <c:pt idx="13256">
                  <c:v>44833.434226631944</c:v>
                </c:pt>
                <c:pt idx="13257">
                  <c:v>44833.434230219907</c:v>
                </c:pt>
                <c:pt idx="13258">
                  <c:v>44833.434233807871</c:v>
                </c:pt>
                <c:pt idx="13259">
                  <c:v>44833.434237291665</c:v>
                </c:pt>
                <c:pt idx="13260">
                  <c:v>44833.434240902781</c:v>
                </c:pt>
                <c:pt idx="13261">
                  <c:v>44833.434244502314</c:v>
                </c:pt>
                <c:pt idx="13262">
                  <c:v>44833.434248067133</c:v>
                </c:pt>
                <c:pt idx="13263">
                  <c:v>44833.43425165509</c:v>
                </c:pt>
                <c:pt idx="13264">
                  <c:v>44833.434255138891</c:v>
                </c:pt>
                <c:pt idx="13265">
                  <c:v>44833.43425875</c:v>
                </c:pt>
                <c:pt idx="13266">
                  <c:v>44833.434262233794</c:v>
                </c:pt>
                <c:pt idx="13267">
                  <c:v>44833.434265821757</c:v>
                </c:pt>
                <c:pt idx="13268">
                  <c:v>44833.434269398145</c:v>
                </c:pt>
                <c:pt idx="13269">
                  <c:v>44833.434272986109</c:v>
                </c:pt>
                <c:pt idx="13270">
                  <c:v>44833.434276608794</c:v>
                </c:pt>
                <c:pt idx="13271">
                  <c:v>44833.434280173613</c:v>
                </c:pt>
                <c:pt idx="13272">
                  <c:v>44833.434283668983</c:v>
                </c:pt>
                <c:pt idx="13273">
                  <c:v>44833.434287256947</c:v>
                </c:pt>
                <c:pt idx="13274">
                  <c:v>44833.434290740741</c:v>
                </c:pt>
                <c:pt idx="13275">
                  <c:v>44833.434294340281</c:v>
                </c:pt>
                <c:pt idx="13276">
                  <c:v>44833.434297928237</c:v>
                </c:pt>
                <c:pt idx="13277">
                  <c:v>44833.434301527777</c:v>
                </c:pt>
                <c:pt idx="13278">
                  <c:v>44833.434305115741</c:v>
                </c:pt>
                <c:pt idx="13279">
                  <c:v>44833.434308738426</c:v>
                </c:pt>
                <c:pt idx="13280">
                  <c:v>44833.43431232639</c:v>
                </c:pt>
                <c:pt idx="13281">
                  <c:v>44833.434315925922</c:v>
                </c:pt>
                <c:pt idx="13282">
                  <c:v>44833.434319548614</c:v>
                </c:pt>
                <c:pt idx="13283">
                  <c:v>44833.434323136571</c:v>
                </c:pt>
                <c:pt idx="13284">
                  <c:v>44833.434326724535</c:v>
                </c:pt>
                <c:pt idx="13285">
                  <c:v>44833.43433034722</c:v>
                </c:pt>
                <c:pt idx="13286">
                  <c:v>44833.43433394676</c:v>
                </c:pt>
                <c:pt idx="13287">
                  <c:v>44833.434337523147</c:v>
                </c:pt>
                <c:pt idx="13288">
                  <c:v>44833.434341006941</c:v>
                </c:pt>
                <c:pt idx="13289">
                  <c:v>44833.434344618057</c:v>
                </c:pt>
                <c:pt idx="13290">
                  <c:v>44833.43434821759</c:v>
                </c:pt>
                <c:pt idx="13291">
                  <c:v>44833.434351736112</c:v>
                </c:pt>
                <c:pt idx="13292">
                  <c:v>44833.434355335645</c:v>
                </c:pt>
                <c:pt idx="13293">
                  <c:v>44833.43435891204</c:v>
                </c:pt>
                <c:pt idx="13294">
                  <c:v>44833.434362395834</c:v>
                </c:pt>
                <c:pt idx="13295">
                  <c:v>44833.434365879628</c:v>
                </c:pt>
                <c:pt idx="13296">
                  <c:v>44833.434369467592</c:v>
                </c:pt>
                <c:pt idx="13297">
                  <c:v>44833.4343730787</c:v>
                </c:pt>
                <c:pt idx="13298">
                  <c:v>44833.434376562502</c:v>
                </c:pt>
                <c:pt idx="13299">
                  <c:v>44833.434380046296</c:v>
                </c:pt>
                <c:pt idx="13300">
                  <c:v>44833.43438363426</c:v>
                </c:pt>
                <c:pt idx="13301">
                  <c:v>44833.434387222223</c:v>
                </c:pt>
                <c:pt idx="13302">
                  <c:v>44833.434390844908</c:v>
                </c:pt>
                <c:pt idx="13303">
                  <c:v>44833.434394444441</c:v>
                </c:pt>
                <c:pt idx="13304">
                  <c:v>44833.434398032405</c:v>
                </c:pt>
                <c:pt idx="13305">
                  <c:v>44833.434401655089</c:v>
                </c:pt>
                <c:pt idx="13306">
                  <c:v>44833.434405243053</c:v>
                </c:pt>
                <c:pt idx="13307">
                  <c:v>44833.434408842593</c:v>
                </c:pt>
                <c:pt idx="13308">
                  <c:v>44833.434412465278</c:v>
                </c:pt>
                <c:pt idx="13309">
                  <c:v>44833.434416053242</c:v>
                </c:pt>
                <c:pt idx="13310">
                  <c:v>44833.43441962963</c:v>
                </c:pt>
                <c:pt idx="13311">
                  <c:v>44833.434423217594</c:v>
                </c:pt>
                <c:pt idx="13312">
                  <c:v>44833.434426840278</c:v>
                </c:pt>
                <c:pt idx="13313">
                  <c:v>44833.434430428242</c:v>
                </c:pt>
                <c:pt idx="13314">
                  <c:v>44833.434434016206</c:v>
                </c:pt>
                <c:pt idx="13315">
                  <c:v>44833.434437615739</c:v>
                </c:pt>
                <c:pt idx="13316">
                  <c:v>44833.434441215279</c:v>
                </c:pt>
                <c:pt idx="13317">
                  <c:v>44833.43444478009</c:v>
                </c:pt>
                <c:pt idx="13318">
                  <c:v>44833.434448263892</c:v>
                </c:pt>
                <c:pt idx="13319">
                  <c:v>44833.434451851848</c:v>
                </c:pt>
                <c:pt idx="13320">
                  <c:v>44833.434455428243</c:v>
                </c:pt>
                <c:pt idx="13321">
                  <c:v>44833.434459039352</c:v>
                </c:pt>
                <c:pt idx="13322">
                  <c:v>44833.434462638892</c:v>
                </c:pt>
                <c:pt idx="13323">
                  <c:v>44833.434466226849</c:v>
                </c:pt>
                <c:pt idx="13324">
                  <c:v>44833.434469814812</c:v>
                </c:pt>
                <c:pt idx="13325">
                  <c:v>44833.434473379632</c:v>
                </c:pt>
                <c:pt idx="13326">
                  <c:v>44833.434476863426</c:v>
                </c:pt>
                <c:pt idx="13327">
                  <c:v>44833.434480474534</c:v>
                </c:pt>
                <c:pt idx="13328">
                  <c:v>44833.434484074074</c:v>
                </c:pt>
                <c:pt idx="13329">
                  <c:v>44833.434487557868</c:v>
                </c:pt>
                <c:pt idx="13330">
                  <c:v>44833.434491145832</c:v>
                </c:pt>
                <c:pt idx="13331">
                  <c:v>44833.434494768517</c:v>
                </c:pt>
                <c:pt idx="13332">
                  <c:v>44833.434498356481</c:v>
                </c:pt>
                <c:pt idx="13333">
                  <c:v>44833.434501956021</c:v>
                </c:pt>
                <c:pt idx="13334">
                  <c:v>44833.434505567129</c:v>
                </c:pt>
                <c:pt idx="13335">
                  <c:v>44833.434509050923</c:v>
                </c:pt>
                <c:pt idx="13336">
                  <c:v>44833.434512638887</c:v>
                </c:pt>
                <c:pt idx="13337">
                  <c:v>44833.434516122688</c:v>
                </c:pt>
                <c:pt idx="13338">
                  <c:v>44833.434519710645</c:v>
                </c:pt>
                <c:pt idx="13339">
                  <c:v>44833.43452333333</c:v>
                </c:pt>
                <c:pt idx="13340">
                  <c:v>44833.434526921294</c:v>
                </c:pt>
                <c:pt idx="13341">
                  <c:v>44833.434530509257</c:v>
                </c:pt>
                <c:pt idx="13342">
                  <c:v>44833.434534131942</c:v>
                </c:pt>
                <c:pt idx="13343">
                  <c:v>44833.434537731482</c:v>
                </c:pt>
                <c:pt idx="13344">
                  <c:v>44833.434541319446</c:v>
                </c:pt>
                <c:pt idx="13345">
                  <c:v>44833.434544942131</c:v>
                </c:pt>
                <c:pt idx="13346">
                  <c:v>44833.434548530095</c:v>
                </c:pt>
                <c:pt idx="13347">
                  <c:v>44833.434552013889</c:v>
                </c:pt>
                <c:pt idx="13348">
                  <c:v>44833.434555601852</c:v>
                </c:pt>
                <c:pt idx="13349">
                  <c:v>44833.434559224537</c:v>
                </c:pt>
                <c:pt idx="13350">
                  <c:v>44833.434562812501</c:v>
                </c:pt>
                <c:pt idx="13351">
                  <c:v>44833.434566400465</c:v>
                </c:pt>
                <c:pt idx="13352">
                  <c:v>44833.434570011574</c:v>
                </c:pt>
                <c:pt idx="13353">
                  <c:v>44833.434573495368</c:v>
                </c:pt>
                <c:pt idx="13354">
                  <c:v>44833.434577094908</c:v>
                </c:pt>
                <c:pt idx="13355">
                  <c:v>44833.434580624998</c:v>
                </c:pt>
                <c:pt idx="13356">
                  <c:v>44833.434584236114</c:v>
                </c:pt>
                <c:pt idx="13357">
                  <c:v>44833.434587824071</c:v>
                </c:pt>
                <c:pt idx="13358">
                  <c:v>44833.434591446756</c:v>
                </c:pt>
                <c:pt idx="13359">
                  <c:v>44833.434595023151</c:v>
                </c:pt>
                <c:pt idx="13360">
                  <c:v>44833.434598611108</c:v>
                </c:pt>
                <c:pt idx="13361">
                  <c:v>44833.434602199071</c:v>
                </c:pt>
                <c:pt idx="13362">
                  <c:v>44833.434605821756</c:v>
                </c:pt>
                <c:pt idx="13363">
                  <c:v>44833.434609421296</c:v>
                </c:pt>
                <c:pt idx="13364">
                  <c:v>44833.43461300926</c:v>
                </c:pt>
                <c:pt idx="13365">
                  <c:v>44833.434616631945</c:v>
                </c:pt>
                <c:pt idx="13366">
                  <c:v>44833.434620231485</c:v>
                </c:pt>
                <c:pt idx="13367">
                  <c:v>44833.434623819441</c:v>
                </c:pt>
                <c:pt idx="13368">
                  <c:v>44833.434627442133</c:v>
                </c:pt>
                <c:pt idx="13369">
                  <c:v>44833.43463103009</c:v>
                </c:pt>
                <c:pt idx="13370">
                  <c:v>44833.434634618054</c:v>
                </c:pt>
                <c:pt idx="13371">
                  <c:v>44833.434638101855</c:v>
                </c:pt>
                <c:pt idx="13372">
                  <c:v>44833.434641712964</c:v>
                </c:pt>
                <c:pt idx="13373">
                  <c:v>44833.434645196758</c:v>
                </c:pt>
                <c:pt idx="13374">
                  <c:v>44833.434648784722</c:v>
                </c:pt>
                <c:pt idx="13375">
                  <c:v>44833.434652372685</c:v>
                </c:pt>
                <c:pt idx="13376">
                  <c:v>44833.43465599537</c:v>
                </c:pt>
                <c:pt idx="13377">
                  <c:v>44833.43465959491</c:v>
                </c:pt>
                <c:pt idx="13378">
                  <c:v>44833.434663182874</c:v>
                </c:pt>
                <c:pt idx="13379">
                  <c:v>44833.434666793983</c:v>
                </c:pt>
                <c:pt idx="13380">
                  <c:v>44833.434670277777</c:v>
                </c:pt>
                <c:pt idx="13381">
                  <c:v>44833.43467386574</c:v>
                </c:pt>
                <c:pt idx="13382">
                  <c:v>44833.434677349534</c:v>
                </c:pt>
                <c:pt idx="13383">
                  <c:v>44833.434680937498</c:v>
                </c:pt>
                <c:pt idx="13384">
                  <c:v>44833.434684560183</c:v>
                </c:pt>
                <c:pt idx="13385">
                  <c:v>44833.434688148147</c:v>
                </c:pt>
                <c:pt idx="13386">
                  <c:v>44833.434691631941</c:v>
                </c:pt>
                <c:pt idx="13387">
                  <c:v>44833.434695219905</c:v>
                </c:pt>
                <c:pt idx="13388">
                  <c:v>44833.43469884259</c:v>
                </c:pt>
                <c:pt idx="13389">
                  <c:v>44833.434702430553</c:v>
                </c:pt>
                <c:pt idx="13390">
                  <c:v>44833.434706018517</c:v>
                </c:pt>
                <c:pt idx="13391">
                  <c:v>44833.434709502311</c:v>
                </c:pt>
                <c:pt idx="13392">
                  <c:v>44833.434713125003</c:v>
                </c:pt>
                <c:pt idx="13393">
                  <c:v>44833.43471671296</c:v>
                </c:pt>
                <c:pt idx="13394">
                  <c:v>44833.434720300924</c:v>
                </c:pt>
                <c:pt idx="13395">
                  <c:v>44833.434723923609</c:v>
                </c:pt>
                <c:pt idx="13396">
                  <c:v>44833.434727523148</c:v>
                </c:pt>
                <c:pt idx="13397">
                  <c:v>44833.434731111112</c:v>
                </c:pt>
                <c:pt idx="13398">
                  <c:v>44833.434734733797</c:v>
                </c:pt>
                <c:pt idx="13399">
                  <c:v>44833.434738321761</c:v>
                </c:pt>
                <c:pt idx="13400">
                  <c:v>44833.434741921294</c:v>
                </c:pt>
                <c:pt idx="13401">
                  <c:v>44833.434745543978</c:v>
                </c:pt>
                <c:pt idx="13402">
                  <c:v>44833.434749131942</c:v>
                </c:pt>
                <c:pt idx="13403">
                  <c:v>44833.434752719906</c:v>
                </c:pt>
                <c:pt idx="13404">
                  <c:v>44833.434756342591</c:v>
                </c:pt>
                <c:pt idx="13405">
                  <c:v>44833.434759826392</c:v>
                </c:pt>
                <c:pt idx="13406">
                  <c:v>44833.434763414349</c:v>
                </c:pt>
                <c:pt idx="13407">
                  <c:v>44833.434767002313</c:v>
                </c:pt>
                <c:pt idx="13408">
                  <c:v>44833.434770624997</c:v>
                </c:pt>
                <c:pt idx="13409">
                  <c:v>44833.434774108799</c:v>
                </c:pt>
                <c:pt idx="13410">
                  <c:v>44833.434777696762</c:v>
                </c:pt>
                <c:pt idx="13411">
                  <c:v>44833.434781284719</c:v>
                </c:pt>
                <c:pt idx="13412">
                  <c:v>44833.434784884259</c:v>
                </c:pt>
                <c:pt idx="13413">
                  <c:v>44833.434788472223</c:v>
                </c:pt>
                <c:pt idx="13414">
                  <c:v>44833.434792071763</c:v>
                </c:pt>
                <c:pt idx="13415">
                  <c:v>44833.434795659719</c:v>
                </c:pt>
                <c:pt idx="13416">
                  <c:v>44833.434799143521</c:v>
                </c:pt>
                <c:pt idx="13417">
                  <c:v>44833.434802754629</c:v>
                </c:pt>
                <c:pt idx="13418">
                  <c:v>44833.434806354169</c:v>
                </c:pt>
                <c:pt idx="13419">
                  <c:v>44833.434809942133</c:v>
                </c:pt>
                <c:pt idx="13420">
                  <c:v>44833.434813564818</c:v>
                </c:pt>
                <c:pt idx="13421">
                  <c:v>44833.434817152774</c:v>
                </c:pt>
                <c:pt idx="13422">
                  <c:v>44833.43482072917</c:v>
                </c:pt>
                <c:pt idx="13423">
                  <c:v>44833.434824317126</c:v>
                </c:pt>
                <c:pt idx="13424">
                  <c:v>44833.434827939818</c:v>
                </c:pt>
                <c:pt idx="13425">
                  <c:v>44833.434831527775</c:v>
                </c:pt>
                <c:pt idx="13426">
                  <c:v>44833.434835011576</c:v>
                </c:pt>
                <c:pt idx="13427">
                  <c:v>44833.434838587964</c:v>
                </c:pt>
                <c:pt idx="13428">
                  <c:v>44833.434842164352</c:v>
                </c:pt>
                <c:pt idx="13429">
                  <c:v>44833.434845648146</c:v>
                </c:pt>
                <c:pt idx="13430">
                  <c:v>44833.43484927083</c:v>
                </c:pt>
                <c:pt idx="13431">
                  <c:v>44833.434852858794</c:v>
                </c:pt>
                <c:pt idx="13432">
                  <c:v>44833.434856446758</c:v>
                </c:pt>
                <c:pt idx="13433">
                  <c:v>44833.434860069443</c:v>
                </c:pt>
                <c:pt idx="13434">
                  <c:v>44833.434863668983</c:v>
                </c:pt>
                <c:pt idx="13435">
                  <c:v>44833.434867256947</c:v>
                </c:pt>
                <c:pt idx="13436">
                  <c:v>44833.434870879631</c:v>
                </c:pt>
                <c:pt idx="13437">
                  <c:v>44833.434874467595</c:v>
                </c:pt>
                <c:pt idx="13438">
                  <c:v>44833.434878055552</c:v>
                </c:pt>
                <c:pt idx="13439">
                  <c:v>44833.434881539353</c:v>
                </c:pt>
                <c:pt idx="13440">
                  <c:v>44833.434885162038</c:v>
                </c:pt>
                <c:pt idx="13441">
                  <c:v>44833.434888750002</c:v>
                </c:pt>
                <c:pt idx="13442">
                  <c:v>44833.434892349534</c:v>
                </c:pt>
                <c:pt idx="13443">
                  <c:v>44833.43489596065</c:v>
                </c:pt>
                <c:pt idx="13444">
                  <c:v>44833.434899444444</c:v>
                </c:pt>
                <c:pt idx="13445">
                  <c:v>44833.434903032408</c:v>
                </c:pt>
                <c:pt idx="13446">
                  <c:v>44833.434906620372</c:v>
                </c:pt>
                <c:pt idx="13447">
                  <c:v>44833.434910243057</c:v>
                </c:pt>
                <c:pt idx="13448">
                  <c:v>44833.43491384259</c:v>
                </c:pt>
                <c:pt idx="13449">
                  <c:v>44833.434917430553</c:v>
                </c:pt>
                <c:pt idx="13450">
                  <c:v>44833.434921053238</c:v>
                </c:pt>
                <c:pt idx="13451">
                  <c:v>44833.434924652778</c:v>
                </c:pt>
                <c:pt idx="13452">
                  <c:v>44833.434928240742</c:v>
                </c:pt>
                <c:pt idx="13453">
                  <c:v>44833.434931863427</c:v>
                </c:pt>
                <c:pt idx="13454">
                  <c:v>44833.434935451391</c:v>
                </c:pt>
                <c:pt idx="13455">
                  <c:v>44833.434939039355</c:v>
                </c:pt>
                <c:pt idx="13456">
                  <c:v>44833.434942662039</c:v>
                </c:pt>
                <c:pt idx="13457">
                  <c:v>44833.434946250003</c:v>
                </c:pt>
                <c:pt idx="13458">
                  <c:v>44833.434949733797</c:v>
                </c:pt>
                <c:pt idx="13459">
                  <c:v>44833.434953321761</c:v>
                </c:pt>
                <c:pt idx="13460">
                  <c:v>44833.434956805555</c:v>
                </c:pt>
                <c:pt idx="13461">
                  <c:v>44833.434960416664</c:v>
                </c:pt>
                <c:pt idx="13462">
                  <c:v>44833.434964016204</c:v>
                </c:pt>
                <c:pt idx="13463">
                  <c:v>44833.434967604167</c:v>
                </c:pt>
                <c:pt idx="13464">
                  <c:v>44833.434971226852</c:v>
                </c:pt>
                <c:pt idx="13465">
                  <c:v>44833.434974826392</c:v>
                </c:pt>
                <c:pt idx="13466">
                  <c:v>44833.434978414349</c:v>
                </c:pt>
                <c:pt idx="13467">
                  <c:v>44833.434982037033</c:v>
                </c:pt>
                <c:pt idx="13468">
                  <c:v>44833.434985624997</c:v>
                </c:pt>
                <c:pt idx="13469">
                  <c:v>44833.434989212961</c:v>
                </c:pt>
                <c:pt idx="13470">
                  <c:v>44833.434992835646</c:v>
                </c:pt>
                <c:pt idx="13471">
                  <c:v>44833.434996319447</c:v>
                </c:pt>
                <c:pt idx="13472">
                  <c:v>44833.434999907404</c:v>
                </c:pt>
                <c:pt idx="13473">
                  <c:v>44833.435003391205</c:v>
                </c:pt>
                <c:pt idx="13474">
                  <c:v>44833.435006967593</c:v>
                </c:pt>
                <c:pt idx="13475">
                  <c:v>44833.435010590278</c:v>
                </c:pt>
                <c:pt idx="13476">
                  <c:v>44833.435014074072</c:v>
                </c:pt>
                <c:pt idx="13477">
                  <c:v>44833.435017662036</c:v>
                </c:pt>
                <c:pt idx="13478">
                  <c:v>44833.435021249999</c:v>
                </c:pt>
                <c:pt idx="13479">
                  <c:v>44833.435024872684</c:v>
                </c:pt>
                <c:pt idx="13480">
                  <c:v>44833.435028472224</c:v>
                </c:pt>
                <c:pt idx="13481">
                  <c:v>44833.435032060188</c:v>
                </c:pt>
                <c:pt idx="13482">
                  <c:v>44833.435035682873</c:v>
                </c:pt>
                <c:pt idx="13483">
                  <c:v>44833.435039270837</c:v>
                </c:pt>
                <c:pt idx="13484">
                  <c:v>44833.435042754631</c:v>
                </c:pt>
                <c:pt idx="13485">
                  <c:v>44833.435046342594</c:v>
                </c:pt>
                <c:pt idx="13486">
                  <c:v>44833.435049965279</c:v>
                </c:pt>
                <c:pt idx="13487">
                  <c:v>44833.435053564812</c:v>
                </c:pt>
                <c:pt idx="13488">
                  <c:v>44833.435057129631</c:v>
                </c:pt>
                <c:pt idx="13489">
                  <c:v>44833.435060717595</c:v>
                </c:pt>
                <c:pt idx="13490">
                  <c:v>44833.435064340279</c:v>
                </c:pt>
                <c:pt idx="13491">
                  <c:v>44833.435067939812</c:v>
                </c:pt>
                <c:pt idx="13492">
                  <c:v>44833.435071527776</c:v>
                </c:pt>
                <c:pt idx="13493">
                  <c:v>44833.435075150461</c:v>
                </c:pt>
                <c:pt idx="13494">
                  <c:v>44833.435078738425</c:v>
                </c:pt>
                <c:pt idx="13495">
                  <c:v>44833.435082337965</c:v>
                </c:pt>
                <c:pt idx="13496">
                  <c:v>44833.435085949073</c:v>
                </c:pt>
                <c:pt idx="13497">
                  <c:v>44833.435089548613</c:v>
                </c:pt>
                <c:pt idx="13498">
                  <c:v>44833.435093136577</c:v>
                </c:pt>
                <c:pt idx="13499">
                  <c:v>44833.435096759262</c:v>
                </c:pt>
                <c:pt idx="13500">
                  <c:v>44833.435100358794</c:v>
                </c:pt>
                <c:pt idx="13501">
                  <c:v>44833.435103946758</c:v>
                </c:pt>
                <c:pt idx="13502">
                  <c:v>44833.435107569443</c:v>
                </c:pt>
                <c:pt idx="13503">
                  <c:v>44833.435111157407</c:v>
                </c:pt>
                <c:pt idx="13504">
                  <c:v>44833.435114745371</c:v>
                </c:pt>
                <c:pt idx="13505">
                  <c:v>44833.435118368056</c:v>
                </c:pt>
                <c:pt idx="13506">
                  <c:v>44833.43512185185</c:v>
                </c:pt>
                <c:pt idx="13507">
                  <c:v>44833.435125439813</c:v>
                </c:pt>
                <c:pt idx="13508">
                  <c:v>44833.435129027777</c:v>
                </c:pt>
                <c:pt idx="13509">
                  <c:v>44833.435132627317</c:v>
                </c:pt>
                <c:pt idx="13510">
                  <c:v>44833.435136192129</c:v>
                </c:pt>
                <c:pt idx="13511">
                  <c:v>44833.435139675923</c:v>
                </c:pt>
                <c:pt idx="13512">
                  <c:v>44833.435143287039</c:v>
                </c:pt>
                <c:pt idx="13513">
                  <c:v>44833.435146863427</c:v>
                </c:pt>
                <c:pt idx="13514">
                  <c:v>44833.435150451391</c:v>
                </c:pt>
                <c:pt idx="13515">
                  <c:v>44833.435154074075</c:v>
                </c:pt>
                <c:pt idx="13516">
                  <c:v>44833.435157673608</c:v>
                </c:pt>
                <c:pt idx="13517">
                  <c:v>44833.435161261572</c:v>
                </c:pt>
                <c:pt idx="13518">
                  <c:v>44833.435164826391</c:v>
                </c:pt>
                <c:pt idx="13519">
                  <c:v>44833.435168449076</c:v>
                </c:pt>
                <c:pt idx="13520">
                  <c:v>44833.43517203704</c:v>
                </c:pt>
                <c:pt idx="13521">
                  <c:v>44833.435175520834</c:v>
                </c:pt>
                <c:pt idx="13522">
                  <c:v>44833.435179108797</c:v>
                </c:pt>
                <c:pt idx="13523">
                  <c:v>44833.435182731482</c:v>
                </c:pt>
                <c:pt idx="13524">
                  <c:v>44833.435186319446</c:v>
                </c:pt>
                <c:pt idx="13525">
                  <c:v>44833.435189918979</c:v>
                </c:pt>
                <c:pt idx="13526">
                  <c:v>44833.435193541663</c:v>
                </c:pt>
                <c:pt idx="13527">
                  <c:v>44833.435197129627</c:v>
                </c:pt>
                <c:pt idx="13528">
                  <c:v>44833.435200729167</c:v>
                </c:pt>
                <c:pt idx="13529">
                  <c:v>44833.435204351852</c:v>
                </c:pt>
                <c:pt idx="13530">
                  <c:v>44833.435207939816</c:v>
                </c:pt>
                <c:pt idx="13531">
                  <c:v>44833.43521152778</c:v>
                </c:pt>
                <c:pt idx="13532">
                  <c:v>44833.435215150465</c:v>
                </c:pt>
                <c:pt idx="13533">
                  <c:v>44833.435218749997</c:v>
                </c:pt>
                <c:pt idx="13534">
                  <c:v>44833.435222337961</c:v>
                </c:pt>
                <c:pt idx="13535">
                  <c:v>44833.435225960646</c:v>
                </c:pt>
                <c:pt idx="13536">
                  <c:v>44833.43522954861</c:v>
                </c:pt>
                <c:pt idx="13537">
                  <c:v>44833.435233032411</c:v>
                </c:pt>
                <c:pt idx="13538">
                  <c:v>44833.435236620368</c:v>
                </c:pt>
                <c:pt idx="13539">
                  <c:v>44833.435240243052</c:v>
                </c:pt>
                <c:pt idx="13540">
                  <c:v>44833.435243831016</c:v>
                </c:pt>
                <c:pt idx="13541">
                  <c:v>44833.43524741898</c:v>
                </c:pt>
                <c:pt idx="13542">
                  <c:v>44833.435251041665</c:v>
                </c:pt>
                <c:pt idx="13543">
                  <c:v>44833.435254641205</c:v>
                </c:pt>
                <c:pt idx="13544">
                  <c:v>44833.435258229169</c:v>
                </c:pt>
                <c:pt idx="13545">
                  <c:v>44833.435261805556</c:v>
                </c:pt>
                <c:pt idx="13546">
                  <c:v>44833.435265416665</c:v>
                </c:pt>
                <c:pt idx="13547">
                  <c:v>44833.435269004629</c:v>
                </c:pt>
                <c:pt idx="13548">
                  <c:v>44833.435272488423</c:v>
                </c:pt>
                <c:pt idx="13549">
                  <c:v>44833.435276076387</c:v>
                </c:pt>
                <c:pt idx="13550">
                  <c:v>44833.435279699072</c:v>
                </c:pt>
                <c:pt idx="13551">
                  <c:v>44833.435283275459</c:v>
                </c:pt>
                <c:pt idx="13552">
                  <c:v>44833.435286863423</c:v>
                </c:pt>
                <c:pt idx="13553">
                  <c:v>44833.435290347225</c:v>
                </c:pt>
                <c:pt idx="13554">
                  <c:v>44833.435293923612</c:v>
                </c:pt>
                <c:pt idx="13555">
                  <c:v>44833.435297407406</c:v>
                </c:pt>
                <c:pt idx="13556">
                  <c:v>44833.435301018515</c:v>
                </c:pt>
                <c:pt idx="13557">
                  <c:v>44833.435304502316</c:v>
                </c:pt>
                <c:pt idx="13558">
                  <c:v>44833.43530809028</c:v>
                </c:pt>
                <c:pt idx="13559">
                  <c:v>44833.435311666668</c:v>
                </c:pt>
                <c:pt idx="13560">
                  <c:v>44833.43531523148</c:v>
                </c:pt>
                <c:pt idx="13561">
                  <c:v>44833.43531883102</c:v>
                </c:pt>
                <c:pt idx="13562">
                  <c:v>44833.435322442128</c:v>
                </c:pt>
                <c:pt idx="13563">
                  <c:v>44833.435325925922</c:v>
                </c:pt>
                <c:pt idx="13564">
                  <c:v>44833.435329513886</c:v>
                </c:pt>
                <c:pt idx="13565">
                  <c:v>44833.43533310185</c:v>
                </c:pt>
                <c:pt idx="13566">
                  <c:v>44833.435336724535</c:v>
                </c:pt>
                <c:pt idx="13567">
                  <c:v>44833.435340324075</c:v>
                </c:pt>
                <c:pt idx="13568">
                  <c:v>44833.435343912039</c:v>
                </c:pt>
                <c:pt idx="13569">
                  <c:v>44833.435347534723</c:v>
                </c:pt>
                <c:pt idx="13570">
                  <c:v>44833.435351111111</c:v>
                </c:pt>
                <c:pt idx="13571">
                  <c:v>44833.435354606481</c:v>
                </c:pt>
                <c:pt idx="13572">
                  <c:v>44833.435358194445</c:v>
                </c:pt>
                <c:pt idx="13573">
                  <c:v>44833.43536181713</c:v>
                </c:pt>
                <c:pt idx="13574">
                  <c:v>44833.435365405094</c:v>
                </c:pt>
                <c:pt idx="13575">
                  <c:v>44833.435369004626</c:v>
                </c:pt>
                <c:pt idx="13576">
                  <c:v>44833.435372627318</c:v>
                </c:pt>
                <c:pt idx="13577">
                  <c:v>44833.435376215275</c:v>
                </c:pt>
                <c:pt idx="13578">
                  <c:v>44833.435379803239</c:v>
                </c:pt>
                <c:pt idx="13579">
                  <c:v>44833.435383425924</c:v>
                </c:pt>
                <c:pt idx="13580">
                  <c:v>44833.435387025464</c:v>
                </c:pt>
                <c:pt idx="13581">
                  <c:v>44833.435390613427</c:v>
                </c:pt>
                <c:pt idx="13582">
                  <c:v>44833.435394236112</c:v>
                </c:pt>
                <c:pt idx="13583">
                  <c:v>44833.435397824076</c:v>
                </c:pt>
                <c:pt idx="13584">
                  <c:v>44833.43540130787</c:v>
                </c:pt>
                <c:pt idx="13585">
                  <c:v>44833.435404895834</c:v>
                </c:pt>
                <c:pt idx="13586">
                  <c:v>44833.435408518519</c:v>
                </c:pt>
                <c:pt idx="13587">
                  <c:v>44833.435412106483</c:v>
                </c:pt>
                <c:pt idx="13588">
                  <c:v>44833.435415694446</c:v>
                </c:pt>
                <c:pt idx="13589">
                  <c:v>44833.43541917824</c:v>
                </c:pt>
                <c:pt idx="13590">
                  <c:v>44833.435422789349</c:v>
                </c:pt>
                <c:pt idx="13591">
                  <c:v>44833.43542627315</c:v>
                </c:pt>
                <c:pt idx="13592">
                  <c:v>44833.435429861114</c:v>
                </c:pt>
                <c:pt idx="13593">
                  <c:v>44833.435433449071</c:v>
                </c:pt>
                <c:pt idx="13594">
                  <c:v>44833.435436932872</c:v>
                </c:pt>
                <c:pt idx="13595">
                  <c:v>44833.435440543981</c:v>
                </c:pt>
                <c:pt idx="13596">
                  <c:v>44833.435444131945</c:v>
                </c:pt>
                <c:pt idx="13597">
                  <c:v>44833.435447615739</c:v>
                </c:pt>
                <c:pt idx="13598">
                  <c:v>44833.435451203703</c:v>
                </c:pt>
                <c:pt idx="13599">
                  <c:v>44833.435454826387</c:v>
                </c:pt>
                <c:pt idx="13600">
                  <c:v>44833.435458425927</c:v>
                </c:pt>
                <c:pt idx="13601">
                  <c:v>44833.435462013891</c:v>
                </c:pt>
                <c:pt idx="13602">
                  <c:v>44833.435465636576</c:v>
                </c:pt>
                <c:pt idx="13603">
                  <c:v>44833.435469212964</c:v>
                </c:pt>
                <c:pt idx="13604">
                  <c:v>44833.435472800928</c:v>
                </c:pt>
                <c:pt idx="13605">
                  <c:v>44833.435476388891</c:v>
                </c:pt>
                <c:pt idx="13606">
                  <c:v>44833.435480011576</c:v>
                </c:pt>
                <c:pt idx="13607">
                  <c:v>44833.435483611109</c:v>
                </c:pt>
                <c:pt idx="13608">
                  <c:v>44833.435487199073</c:v>
                </c:pt>
                <c:pt idx="13609">
                  <c:v>44833.435490821757</c:v>
                </c:pt>
                <c:pt idx="13610">
                  <c:v>44833.435494409721</c:v>
                </c:pt>
                <c:pt idx="13611">
                  <c:v>44833.435497893515</c:v>
                </c:pt>
                <c:pt idx="13612">
                  <c:v>44833.435501481479</c:v>
                </c:pt>
                <c:pt idx="13613">
                  <c:v>44833.435505104164</c:v>
                </c:pt>
                <c:pt idx="13614">
                  <c:v>44833.435508692128</c:v>
                </c:pt>
                <c:pt idx="13615">
                  <c:v>44833.435512245371</c:v>
                </c:pt>
                <c:pt idx="13616">
                  <c:v>44833.435515740741</c:v>
                </c:pt>
                <c:pt idx="13617">
                  <c:v>44833.435519328705</c:v>
                </c:pt>
                <c:pt idx="13618">
                  <c:v>44833.435522951389</c:v>
                </c:pt>
                <c:pt idx="13619">
                  <c:v>44833.435526550929</c:v>
                </c:pt>
                <c:pt idx="13620">
                  <c:v>44833.435530138886</c:v>
                </c:pt>
                <c:pt idx="13621">
                  <c:v>44833.435533750002</c:v>
                </c:pt>
                <c:pt idx="13622">
                  <c:v>44833.435537349535</c:v>
                </c:pt>
                <c:pt idx="13623">
                  <c:v>44833.435540949074</c:v>
                </c:pt>
                <c:pt idx="13624">
                  <c:v>44833.435544560183</c:v>
                </c:pt>
                <c:pt idx="13625">
                  <c:v>44833.435548159723</c:v>
                </c:pt>
                <c:pt idx="13626">
                  <c:v>44833.435551747687</c:v>
                </c:pt>
                <c:pt idx="13627">
                  <c:v>44833.435555370372</c:v>
                </c:pt>
                <c:pt idx="13628">
                  <c:v>44833.435558958336</c:v>
                </c:pt>
                <c:pt idx="13629">
                  <c:v>44833.43556244213</c:v>
                </c:pt>
                <c:pt idx="13630">
                  <c:v>44833.435566030093</c:v>
                </c:pt>
                <c:pt idx="13631">
                  <c:v>44833.435569641202</c:v>
                </c:pt>
                <c:pt idx="13632">
                  <c:v>44833.435573125003</c:v>
                </c:pt>
                <c:pt idx="13633">
                  <c:v>44833.43557671296</c:v>
                </c:pt>
                <c:pt idx="13634">
                  <c:v>44833.4355803125</c:v>
                </c:pt>
                <c:pt idx="13635">
                  <c:v>44833.435583935185</c:v>
                </c:pt>
                <c:pt idx="13636">
                  <c:v>44833.435587523149</c:v>
                </c:pt>
                <c:pt idx="13637">
                  <c:v>44833.435591006943</c:v>
                </c:pt>
                <c:pt idx="13638">
                  <c:v>44833.435594560186</c:v>
                </c:pt>
                <c:pt idx="13639">
                  <c:v>44833.43559804398</c:v>
                </c:pt>
                <c:pt idx="13640">
                  <c:v>44833.435601631943</c:v>
                </c:pt>
                <c:pt idx="13641">
                  <c:v>44833.435605254628</c:v>
                </c:pt>
                <c:pt idx="13642">
                  <c:v>44833.435608854168</c:v>
                </c:pt>
                <c:pt idx="13643">
                  <c:v>44833.435612442132</c:v>
                </c:pt>
                <c:pt idx="13644">
                  <c:v>44833.435616064817</c:v>
                </c:pt>
                <c:pt idx="13645">
                  <c:v>44833.435619652781</c:v>
                </c:pt>
                <c:pt idx="13646">
                  <c:v>44833.435623252313</c:v>
                </c:pt>
                <c:pt idx="13647">
                  <c:v>44833.435626863429</c:v>
                </c:pt>
                <c:pt idx="13648">
                  <c:v>44833.435630462962</c:v>
                </c:pt>
                <c:pt idx="13649">
                  <c:v>44833.435634050926</c:v>
                </c:pt>
                <c:pt idx="13650">
                  <c:v>44833.43563767361</c:v>
                </c:pt>
                <c:pt idx="13651">
                  <c:v>44833.435641157404</c:v>
                </c:pt>
                <c:pt idx="13652">
                  <c:v>44833.435644745368</c:v>
                </c:pt>
                <c:pt idx="13653">
                  <c:v>44833.435648333332</c:v>
                </c:pt>
                <c:pt idx="13654">
                  <c:v>44833.435651956017</c:v>
                </c:pt>
                <c:pt idx="13655">
                  <c:v>44833.435655555557</c:v>
                </c:pt>
                <c:pt idx="13656">
                  <c:v>44833.435659143521</c:v>
                </c:pt>
                <c:pt idx="13657">
                  <c:v>44833.435662766205</c:v>
                </c:pt>
                <c:pt idx="13658">
                  <c:v>44833.435666354169</c:v>
                </c:pt>
                <c:pt idx="13659">
                  <c:v>44833.435669837963</c:v>
                </c:pt>
                <c:pt idx="13660">
                  <c:v>44833.435673414351</c:v>
                </c:pt>
                <c:pt idx="13661">
                  <c:v>44833.435677037036</c:v>
                </c:pt>
                <c:pt idx="13662">
                  <c:v>44833.43568052083</c:v>
                </c:pt>
                <c:pt idx="13663">
                  <c:v>44833.435684108794</c:v>
                </c:pt>
                <c:pt idx="13664">
                  <c:v>44833.435687696758</c:v>
                </c:pt>
                <c:pt idx="13665">
                  <c:v>44833.435691180559</c:v>
                </c:pt>
                <c:pt idx="13666">
                  <c:v>44833.435694803244</c:v>
                </c:pt>
                <c:pt idx="13667">
                  <c:v>44833.4356983912</c:v>
                </c:pt>
                <c:pt idx="13668">
                  <c:v>44833.435701979164</c:v>
                </c:pt>
                <c:pt idx="13669">
                  <c:v>44833.435705601849</c:v>
                </c:pt>
                <c:pt idx="13670">
                  <c:v>44833.435709201389</c:v>
                </c:pt>
                <c:pt idx="13671">
                  <c:v>44833.435712789353</c:v>
                </c:pt>
                <c:pt idx="13672">
                  <c:v>44833.435716412037</c:v>
                </c:pt>
                <c:pt idx="13673">
                  <c:v>44833.435720000001</c:v>
                </c:pt>
                <c:pt idx="13674">
                  <c:v>44833.435723599534</c:v>
                </c:pt>
                <c:pt idx="13675">
                  <c:v>44833.43572721065</c:v>
                </c:pt>
                <c:pt idx="13676">
                  <c:v>44833.435730694444</c:v>
                </c:pt>
                <c:pt idx="13677">
                  <c:v>44833.435734282408</c:v>
                </c:pt>
                <c:pt idx="13678">
                  <c:v>44833.435737881948</c:v>
                </c:pt>
                <c:pt idx="13679">
                  <c:v>44833.435741493056</c:v>
                </c:pt>
                <c:pt idx="13680">
                  <c:v>44833.43574497685</c:v>
                </c:pt>
                <c:pt idx="13681">
                  <c:v>44833.435748564814</c:v>
                </c:pt>
                <c:pt idx="13682">
                  <c:v>44833.435752152778</c:v>
                </c:pt>
                <c:pt idx="13683">
                  <c:v>44833.435755636572</c:v>
                </c:pt>
                <c:pt idx="13684">
                  <c:v>44833.435759201391</c:v>
                </c:pt>
                <c:pt idx="13685">
                  <c:v>44833.435762824076</c:v>
                </c:pt>
                <c:pt idx="13686">
                  <c:v>44833.43576641204</c:v>
                </c:pt>
                <c:pt idx="13687">
                  <c:v>44833.435769999996</c:v>
                </c:pt>
                <c:pt idx="13688">
                  <c:v>44833.435773622688</c:v>
                </c:pt>
                <c:pt idx="13689">
                  <c:v>44833.435777222221</c:v>
                </c:pt>
                <c:pt idx="13690">
                  <c:v>44833.43578078704</c:v>
                </c:pt>
                <c:pt idx="13691">
                  <c:v>44833.435784386573</c:v>
                </c:pt>
                <c:pt idx="13692">
                  <c:v>44833.435788009258</c:v>
                </c:pt>
                <c:pt idx="13693">
                  <c:v>44833.435791597221</c:v>
                </c:pt>
                <c:pt idx="13694">
                  <c:v>44833.435795185185</c:v>
                </c:pt>
                <c:pt idx="13695">
                  <c:v>44833.435798668979</c:v>
                </c:pt>
                <c:pt idx="13696">
                  <c:v>44833.435802280095</c:v>
                </c:pt>
                <c:pt idx="13697">
                  <c:v>44833.435805856483</c:v>
                </c:pt>
                <c:pt idx="13698">
                  <c:v>44833.435809444447</c:v>
                </c:pt>
                <c:pt idx="13699">
                  <c:v>44833.43581304398</c:v>
                </c:pt>
                <c:pt idx="13700">
                  <c:v>44833.435816631943</c:v>
                </c:pt>
                <c:pt idx="13701">
                  <c:v>44833.435820231483</c:v>
                </c:pt>
                <c:pt idx="13702">
                  <c:v>44833.435823796295</c:v>
                </c:pt>
                <c:pt idx="13703">
                  <c:v>44833.435827280089</c:v>
                </c:pt>
                <c:pt idx="13704">
                  <c:v>44833.435830868053</c:v>
                </c:pt>
                <c:pt idx="13705">
                  <c:v>44833.435834467593</c:v>
                </c:pt>
                <c:pt idx="13706">
                  <c:v>44833.435838032405</c:v>
                </c:pt>
                <c:pt idx="13707">
                  <c:v>44833.435841655089</c:v>
                </c:pt>
                <c:pt idx="13708">
                  <c:v>44833.435845243053</c:v>
                </c:pt>
                <c:pt idx="13709">
                  <c:v>44833.435848726855</c:v>
                </c:pt>
                <c:pt idx="13710">
                  <c:v>44833.435852314811</c:v>
                </c:pt>
                <c:pt idx="13711">
                  <c:v>44833.435855937503</c:v>
                </c:pt>
                <c:pt idx="13712">
                  <c:v>44833.43585952546</c:v>
                </c:pt>
                <c:pt idx="13713">
                  <c:v>44833.435863113424</c:v>
                </c:pt>
                <c:pt idx="13714">
                  <c:v>44833.435866736108</c:v>
                </c:pt>
                <c:pt idx="13715">
                  <c:v>44833.435870335648</c:v>
                </c:pt>
                <c:pt idx="13716">
                  <c:v>44833.43587390046</c:v>
                </c:pt>
                <c:pt idx="13717">
                  <c:v>44833.435877384261</c:v>
                </c:pt>
                <c:pt idx="13718">
                  <c:v>44833.43588099537</c:v>
                </c:pt>
                <c:pt idx="13719">
                  <c:v>44833.43588459491</c:v>
                </c:pt>
                <c:pt idx="13720">
                  <c:v>44833.435888182874</c:v>
                </c:pt>
                <c:pt idx="13721">
                  <c:v>44833.43589177083</c:v>
                </c:pt>
                <c:pt idx="13722">
                  <c:v>44833.435895347226</c:v>
                </c:pt>
                <c:pt idx="13723">
                  <c:v>44833.43589896991</c:v>
                </c:pt>
                <c:pt idx="13724">
                  <c:v>44833.435902557867</c:v>
                </c:pt>
                <c:pt idx="13725">
                  <c:v>44833.435906157407</c:v>
                </c:pt>
                <c:pt idx="13726">
                  <c:v>44833.435909768516</c:v>
                </c:pt>
                <c:pt idx="13727">
                  <c:v>44833.435913252317</c:v>
                </c:pt>
                <c:pt idx="13728">
                  <c:v>44833.435916840281</c:v>
                </c:pt>
                <c:pt idx="13729">
                  <c:v>44833.435920428237</c:v>
                </c:pt>
                <c:pt idx="13730">
                  <c:v>44833.435923912039</c:v>
                </c:pt>
                <c:pt idx="13731">
                  <c:v>44833.435927523147</c:v>
                </c:pt>
                <c:pt idx="13732">
                  <c:v>44833.435931111111</c:v>
                </c:pt>
                <c:pt idx="13733">
                  <c:v>44833.435934594905</c:v>
                </c:pt>
                <c:pt idx="13734">
                  <c:v>44833.435938182869</c:v>
                </c:pt>
                <c:pt idx="13735">
                  <c:v>44833.435941805554</c:v>
                </c:pt>
                <c:pt idx="13736">
                  <c:v>44833.435945405094</c:v>
                </c:pt>
                <c:pt idx="13737">
                  <c:v>44833.435948993058</c:v>
                </c:pt>
                <c:pt idx="13738">
                  <c:v>44833.435952615742</c:v>
                </c:pt>
                <c:pt idx="13739">
                  <c:v>44833.435956203706</c:v>
                </c:pt>
                <c:pt idx="13740">
                  <c:v>44833.435959803239</c:v>
                </c:pt>
                <c:pt idx="13741">
                  <c:v>44833.435963414355</c:v>
                </c:pt>
                <c:pt idx="13742">
                  <c:v>44833.435966898149</c:v>
                </c:pt>
                <c:pt idx="13743">
                  <c:v>44833.435970486113</c:v>
                </c:pt>
                <c:pt idx="13744">
                  <c:v>44833.435974074077</c:v>
                </c:pt>
                <c:pt idx="13745">
                  <c:v>44833.435977557871</c:v>
                </c:pt>
                <c:pt idx="13746">
                  <c:v>44833.435981180555</c:v>
                </c:pt>
                <c:pt idx="13747">
                  <c:v>44833.435984768519</c:v>
                </c:pt>
                <c:pt idx="13748">
                  <c:v>44833.435988356483</c:v>
                </c:pt>
                <c:pt idx="13749">
                  <c:v>44833.435991979168</c:v>
                </c:pt>
                <c:pt idx="13750">
                  <c:v>44833.4359955787</c:v>
                </c:pt>
                <c:pt idx="13751">
                  <c:v>44833.435999166664</c:v>
                </c:pt>
                <c:pt idx="13752">
                  <c:v>44833.436002789349</c:v>
                </c:pt>
                <c:pt idx="13753">
                  <c:v>44833.436006388889</c:v>
                </c:pt>
                <c:pt idx="13754">
                  <c:v>44833.436009976853</c:v>
                </c:pt>
                <c:pt idx="13755">
                  <c:v>44833.436013599538</c:v>
                </c:pt>
                <c:pt idx="13756">
                  <c:v>44833.436017187501</c:v>
                </c:pt>
                <c:pt idx="13757">
                  <c:v>44833.436020775465</c:v>
                </c:pt>
                <c:pt idx="13758">
                  <c:v>44833.436024259259</c:v>
                </c:pt>
                <c:pt idx="13759">
                  <c:v>44833.436027881944</c:v>
                </c:pt>
                <c:pt idx="13760">
                  <c:v>44833.436031469908</c:v>
                </c:pt>
                <c:pt idx="13761">
                  <c:v>44833.436035057872</c:v>
                </c:pt>
                <c:pt idx="13762">
                  <c:v>44833.436038680557</c:v>
                </c:pt>
                <c:pt idx="13763">
                  <c:v>44833.436042280089</c:v>
                </c:pt>
                <c:pt idx="13764">
                  <c:v>44833.436045868053</c:v>
                </c:pt>
                <c:pt idx="13765">
                  <c:v>44833.436049490738</c:v>
                </c:pt>
                <c:pt idx="13766">
                  <c:v>44833.436053078702</c:v>
                </c:pt>
                <c:pt idx="13767">
                  <c:v>44833.436056562503</c:v>
                </c:pt>
                <c:pt idx="13768">
                  <c:v>44833.436060138891</c:v>
                </c:pt>
                <c:pt idx="13769">
                  <c:v>44833.436063622685</c:v>
                </c:pt>
                <c:pt idx="13770">
                  <c:v>44833.436067245369</c:v>
                </c:pt>
                <c:pt idx="13771">
                  <c:v>44833.436070833333</c:v>
                </c:pt>
                <c:pt idx="13772">
                  <c:v>44833.436074317127</c:v>
                </c:pt>
                <c:pt idx="13773">
                  <c:v>44833.436077905091</c:v>
                </c:pt>
                <c:pt idx="13774">
                  <c:v>44833.436081527776</c:v>
                </c:pt>
                <c:pt idx="13775">
                  <c:v>44833.43608511574</c:v>
                </c:pt>
                <c:pt idx="13776">
                  <c:v>44833.436088703704</c:v>
                </c:pt>
                <c:pt idx="13777">
                  <c:v>44833.436092187498</c:v>
                </c:pt>
                <c:pt idx="13778">
                  <c:v>44833.436095810182</c:v>
                </c:pt>
                <c:pt idx="13779">
                  <c:v>44833.436099375002</c:v>
                </c:pt>
                <c:pt idx="13780">
                  <c:v>44833.436102974534</c:v>
                </c:pt>
                <c:pt idx="13781">
                  <c:v>44833.436106562498</c:v>
                </c:pt>
                <c:pt idx="13782">
                  <c:v>44833.436110185183</c:v>
                </c:pt>
                <c:pt idx="13783">
                  <c:v>44833.436113773147</c:v>
                </c:pt>
                <c:pt idx="13784">
                  <c:v>44833.436117361111</c:v>
                </c:pt>
                <c:pt idx="13785">
                  <c:v>44833.436120983795</c:v>
                </c:pt>
                <c:pt idx="13786">
                  <c:v>44833.436124583335</c:v>
                </c:pt>
                <c:pt idx="13787">
                  <c:v>44833.436128171299</c:v>
                </c:pt>
                <c:pt idx="13788">
                  <c:v>44833.436131793984</c:v>
                </c:pt>
                <c:pt idx="13789">
                  <c:v>44833.436135393516</c:v>
                </c:pt>
                <c:pt idx="13790">
                  <c:v>44833.43613898148</c:v>
                </c:pt>
                <c:pt idx="13791">
                  <c:v>44833.436142604165</c:v>
                </c:pt>
                <c:pt idx="13792">
                  <c:v>44833.436146192129</c:v>
                </c:pt>
                <c:pt idx="13793">
                  <c:v>44833.436149675923</c:v>
                </c:pt>
                <c:pt idx="13794">
                  <c:v>44833.436153263887</c:v>
                </c:pt>
                <c:pt idx="13795">
                  <c:v>44833.436156875003</c:v>
                </c:pt>
                <c:pt idx="13796">
                  <c:v>44833.436160358797</c:v>
                </c:pt>
                <c:pt idx="13797">
                  <c:v>44833.436163946761</c:v>
                </c:pt>
                <c:pt idx="13798">
                  <c:v>44833.436167546293</c:v>
                </c:pt>
                <c:pt idx="13799">
                  <c:v>44833.436171168978</c:v>
                </c:pt>
                <c:pt idx="13800">
                  <c:v>44833.436174756942</c:v>
                </c:pt>
                <c:pt idx="13801">
                  <c:v>44833.436178344906</c:v>
                </c:pt>
                <c:pt idx="13802">
                  <c:v>44833.436181967591</c:v>
                </c:pt>
                <c:pt idx="13803">
                  <c:v>44833.43618556713</c:v>
                </c:pt>
                <c:pt idx="13804">
                  <c:v>44833.436189155094</c:v>
                </c:pt>
                <c:pt idx="13805">
                  <c:v>44833.436192777779</c:v>
                </c:pt>
                <c:pt idx="13806">
                  <c:v>44833.436196365743</c:v>
                </c:pt>
                <c:pt idx="13807">
                  <c:v>44833.436199849537</c:v>
                </c:pt>
                <c:pt idx="13808">
                  <c:v>44833.436203425925</c:v>
                </c:pt>
                <c:pt idx="13809">
                  <c:v>44833.436207037033</c:v>
                </c:pt>
                <c:pt idx="13810">
                  <c:v>44833.436210532411</c:v>
                </c:pt>
                <c:pt idx="13811">
                  <c:v>44833.436214120367</c:v>
                </c:pt>
                <c:pt idx="13812">
                  <c:v>44833.436217708331</c:v>
                </c:pt>
                <c:pt idx="13813">
                  <c:v>44833.436221192133</c:v>
                </c:pt>
                <c:pt idx="13814">
                  <c:v>44833.436224814817</c:v>
                </c:pt>
                <c:pt idx="13815">
                  <c:v>44833.436228402781</c:v>
                </c:pt>
                <c:pt idx="13816">
                  <c:v>44833.436231990738</c:v>
                </c:pt>
                <c:pt idx="13817">
                  <c:v>44833.436235613422</c:v>
                </c:pt>
                <c:pt idx="13818">
                  <c:v>44833.436239212962</c:v>
                </c:pt>
                <c:pt idx="13819">
                  <c:v>44833.436242800926</c:v>
                </c:pt>
                <c:pt idx="13820">
                  <c:v>44833.436246423611</c:v>
                </c:pt>
                <c:pt idx="13821">
                  <c:v>44833.436250023151</c:v>
                </c:pt>
                <c:pt idx="13822">
                  <c:v>44833.436253611108</c:v>
                </c:pt>
                <c:pt idx="13823">
                  <c:v>44833.436257222224</c:v>
                </c:pt>
                <c:pt idx="13824">
                  <c:v>44833.436260706017</c:v>
                </c:pt>
                <c:pt idx="13825">
                  <c:v>44833.436264293981</c:v>
                </c:pt>
                <c:pt idx="13826">
                  <c:v>44833.436267777775</c:v>
                </c:pt>
                <c:pt idx="13827">
                  <c:v>44833.436271365739</c:v>
                </c:pt>
                <c:pt idx="13828">
                  <c:v>44833.436274988424</c:v>
                </c:pt>
                <c:pt idx="13829">
                  <c:v>44833.436278576388</c:v>
                </c:pt>
                <c:pt idx="13830">
                  <c:v>44833.436282164352</c:v>
                </c:pt>
                <c:pt idx="13831">
                  <c:v>44833.436285648146</c:v>
                </c:pt>
                <c:pt idx="13832">
                  <c:v>44833.43628927083</c:v>
                </c:pt>
                <c:pt idx="13833">
                  <c:v>44833.436292858794</c:v>
                </c:pt>
                <c:pt idx="13834">
                  <c:v>44833.436296446758</c:v>
                </c:pt>
                <c:pt idx="13835">
                  <c:v>44833.436300069443</c:v>
                </c:pt>
                <c:pt idx="13836">
                  <c:v>44833.436303668983</c:v>
                </c:pt>
                <c:pt idx="13837">
                  <c:v>44833.436307256947</c:v>
                </c:pt>
                <c:pt idx="13838">
                  <c:v>44833.436310879631</c:v>
                </c:pt>
                <c:pt idx="13839">
                  <c:v>44833.436314467595</c:v>
                </c:pt>
                <c:pt idx="13840">
                  <c:v>44833.436317951389</c:v>
                </c:pt>
                <c:pt idx="13841">
                  <c:v>44833.436321539353</c:v>
                </c:pt>
                <c:pt idx="13842">
                  <c:v>44833.436325162038</c:v>
                </c:pt>
                <c:pt idx="13843">
                  <c:v>44833.436328750002</c:v>
                </c:pt>
                <c:pt idx="13844">
                  <c:v>44833.436332349534</c:v>
                </c:pt>
                <c:pt idx="13845">
                  <c:v>44833.43633596065</c:v>
                </c:pt>
                <c:pt idx="13846">
                  <c:v>44833.436339444444</c:v>
                </c:pt>
                <c:pt idx="13847">
                  <c:v>44833.436343032408</c:v>
                </c:pt>
                <c:pt idx="13848">
                  <c:v>44833.436346620372</c:v>
                </c:pt>
                <c:pt idx="13849">
                  <c:v>44833.436350243057</c:v>
                </c:pt>
                <c:pt idx="13850">
                  <c:v>44833.43635384259</c:v>
                </c:pt>
                <c:pt idx="13851">
                  <c:v>44833.436357430553</c:v>
                </c:pt>
                <c:pt idx="13852">
                  <c:v>44833.436361053238</c:v>
                </c:pt>
                <c:pt idx="13853">
                  <c:v>44833.436364641202</c:v>
                </c:pt>
                <c:pt idx="13854">
                  <c:v>44833.436368229166</c:v>
                </c:pt>
                <c:pt idx="13855">
                  <c:v>44833.43637171296</c:v>
                </c:pt>
                <c:pt idx="13856">
                  <c:v>44833.436375335645</c:v>
                </c:pt>
                <c:pt idx="13857">
                  <c:v>44833.436378923609</c:v>
                </c:pt>
                <c:pt idx="13858">
                  <c:v>44833.436382511572</c:v>
                </c:pt>
                <c:pt idx="13859">
                  <c:v>44833.436385995374</c:v>
                </c:pt>
                <c:pt idx="13860">
                  <c:v>44833.436389618058</c:v>
                </c:pt>
                <c:pt idx="13861">
                  <c:v>44833.436393206015</c:v>
                </c:pt>
                <c:pt idx="13862">
                  <c:v>44833.43639678241</c:v>
                </c:pt>
                <c:pt idx="13863">
                  <c:v>44833.436400370367</c:v>
                </c:pt>
                <c:pt idx="13864">
                  <c:v>44833.436403993059</c:v>
                </c:pt>
                <c:pt idx="13865">
                  <c:v>44833.436407581015</c:v>
                </c:pt>
                <c:pt idx="13866">
                  <c:v>44833.436411168979</c:v>
                </c:pt>
                <c:pt idx="13867">
                  <c:v>44833.436414652781</c:v>
                </c:pt>
                <c:pt idx="13868">
                  <c:v>44833.436418275465</c:v>
                </c:pt>
                <c:pt idx="13869">
                  <c:v>44833.436421863429</c:v>
                </c:pt>
                <c:pt idx="13870">
                  <c:v>44833.436425451386</c:v>
                </c:pt>
                <c:pt idx="13871">
                  <c:v>44833.43642907407</c:v>
                </c:pt>
                <c:pt idx="13872">
                  <c:v>44833.43643267361</c:v>
                </c:pt>
                <c:pt idx="13873">
                  <c:v>44833.436436261574</c:v>
                </c:pt>
                <c:pt idx="13874">
                  <c:v>44833.436439837962</c:v>
                </c:pt>
                <c:pt idx="13875">
                  <c:v>44833.436443437502</c:v>
                </c:pt>
                <c:pt idx="13876">
                  <c:v>44833.436447025466</c:v>
                </c:pt>
                <c:pt idx="13877">
                  <c:v>44833.436450613422</c:v>
                </c:pt>
                <c:pt idx="13878">
                  <c:v>44833.436454097224</c:v>
                </c:pt>
                <c:pt idx="13879">
                  <c:v>44833.436457685188</c:v>
                </c:pt>
                <c:pt idx="13880">
                  <c:v>44833.436461307872</c:v>
                </c:pt>
                <c:pt idx="13881">
                  <c:v>44833.436464895836</c:v>
                </c:pt>
                <c:pt idx="13882">
                  <c:v>44833.43646837963</c:v>
                </c:pt>
                <c:pt idx="13883">
                  <c:v>44833.436471956018</c:v>
                </c:pt>
                <c:pt idx="13884">
                  <c:v>44833.436475439812</c:v>
                </c:pt>
                <c:pt idx="13885">
                  <c:v>44833.436479062497</c:v>
                </c:pt>
                <c:pt idx="13886">
                  <c:v>44833.436482650461</c:v>
                </c:pt>
                <c:pt idx="13887">
                  <c:v>44833.436486238425</c:v>
                </c:pt>
                <c:pt idx="13888">
                  <c:v>44833.436489861109</c:v>
                </c:pt>
                <c:pt idx="13889">
                  <c:v>44833.436493460649</c:v>
                </c:pt>
                <c:pt idx="13890">
                  <c:v>44833.436497048613</c:v>
                </c:pt>
                <c:pt idx="13891">
                  <c:v>44833.436500671298</c:v>
                </c:pt>
                <c:pt idx="13892">
                  <c:v>44833.43650427083</c:v>
                </c:pt>
                <c:pt idx="13893">
                  <c:v>44833.436507858794</c:v>
                </c:pt>
                <c:pt idx="13894">
                  <c:v>44833.436511458334</c:v>
                </c:pt>
                <c:pt idx="13895">
                  <c:v>44833.436514953704</c:v>
                </c:pt>
                <c:pt idx="13896">
                  <c:v>44833.436518541668</c:v>
                </c:pt>
                <c:pt idx="13897">
                  <c:v>44833.436522025462</c:v>
                </c:pt>
                <c:pt idx="13898">
                  <c:v>44833.43652560185</c:v>
                </c:pt>
                <c:pt idx="13899">
                  <c:v>44833.436529085651</c:v>
                </c:pt>
                <c:pt idx="13900">
                  <c:v>44833.436532708336</c:v>
                </c:pt>
                <c:pt idx="13901">
                  <c:v>44833.4365362963</c:v>
                </c:pt>
                <c:pt idx="13902">
                  <c:v>44833.436539895833</c:v>
                </c:pt>
                <c:pt idx="13903">
                  <c:v>44833.436543518517</c:v>
                </c:pt>
                <c:pt idx="13904">
                  <c:v>44833.436547106481</c:v>
                </c:pt>
                <c:pt idx="13905">
                  <c:v>44833.436550694445</c:v>
                </c:pt>
                <c:pt idx="13906">
                  <c:v>44833.43655431713</c:v>
                </c:pt>
                <c:pt idx="13907">
                  <c:v>44833.43655791667</c:v>
                </c:pt>
                <c:pt idx="13908">
                  <c:v>44833.436561504626</c:v>
                </c:pt>
                <c:pt idx="13909">
                  <c:v>44833.436565127318</c:v>
                </c:pt>
                <c:pt idx="13910">
                  <c:v>44833.436568715275</c:v>
                </c:pt>
                <c:pt idx="13911">
                  <c:v>44833.436572314815</c:v>
                </c:pt>
                <c:pt idx="13912">
                  <c:v>44833.4365759375</c:v>
                </c:pt>
                <c:pt idx="13913">
                  <c:v>44833.436579525463</c:v>
                </c:pt>
                <c:pt idx="13914">
                  <c:v>44833.436583125003</c:v>
                </c:pt>
                <c:pt idx="13915">
                  <c:v>44833.436586736112</c:v>
                </c:pt>
                <c:pt idx="13916">
                  <c:v>44833.436590335645</c:v>
                </c:pt>
                <c:pt idx="13917">
                  <c:v>44833.436593923609</c:v>
                </c:pt>
                <c:pt idx="13918">
                  <c:v>44833.436597534725</c:v>
                </c:pt>
                <c:pt idx="13919">
                  <c:v>44833.436601018519</c:v>
                </c:pt>
                <c:pt idx="13920">
                  <c:v>44833.436604618058</c:v>
                </c:pt>
                <c:pt idx="13921">
                  <c:v>44833.436608206015</c:v>
                </c:pt>
                <c:pt idx="13922">
                  <c:v>44833.436611828707</c:v>
                </c:pt>
                <c:pt idx="13923">
                  <c:v>44833.436615416664</c:v>
                </c:pt>
                <c:pt idx="13924">
                  <c:v>44833.436618900465</c:v>
                </c:pt>
                <c:pt idx="13925">
                  <c:v>44833.436622488429</c:v>
                </c:pt>
                <c:pt idx="13926">
                  <c:v>44833.436626099538</c:v>
                </c:pt>
                <c:pt idx="13927">
                  <c:v>44833.436629583332</c:v>
                </c:pt>
                <c:pt idx="13928">
                  <c:v>44833.436633171295</c:v>
                </c:pt>
                <c:pt idx="13929">
                  <c:v>44833.436636759259</c:v>
                </c:pt>
                <c:pt idx="13930">
                  <c:v>44833.436640243053</c:v>
                </c:pt>
                <c:pt idx="13931">
                  <c:v>44833.436643865738</c:v>
                </c:pt>
                <c:pt idx="13932">
                  <c:v>44833.436647453702</c:v>
                </c:pt>
                <c:pt idx="13933">
                  <c:v>44833.436651041666</c:v>
                </c:pt>
                <c:pt idx="13934">
                  <c:v>44833.43665466435</c:v>
                </c:pt>
                <c:pt idx="13935">
                  <c:v>44833.43665826389</c:v>
                </c:pt>
                <c:pt idx="13936">
                  <c:v>44833.436661851854</c:v>
                </c:pt>
                <c:pt idx="13937">
                  <c:v>44833.436665474539</c:v>
                </c:pt>
                <c:pt idx="13938">
                  <c:v>44833.436669074072</c:v>
                </c:pt>
                <c:pt idx="13939">
                  <c:v>44833.436672662036</c:v>
                </c:pt>
                <c:pt idx="13940">
                  <c:v>44833.43667628472</c:v>
                </c:pt>
                <c:pt idx="13941">
                  <c:v>44833.436679872684</c:v>
                </c:pt>
                <c:pt idx="13942">
                  <c:v>44833.436683356478</c:v>
                </c:pt>
                <c:pt idx="13943">
                  <c:v>44833.436686944442</c:v>
                </c:pt>
                <c:pt idx="13944">
                  <c:v>44833.436690555558</c:v>
                </c:pt>
                <c:pt idx="13945">
                  <c:v>44833.436694039352</c:v>
                </c:pt>
                <c:pt idx="13946">
                  <c:v>44833.436697627316</c:v>
                </c:pt>
                <c:pt idx="13947">
                  <c:v>44833.436701226849</c:v>
                </c:pt>
                <c:pt idx="13948">
                  <c:v>44833.436704837964</c:v>
                </c:pt>
                <c:pt idx="13949">
                  <c:v>44833.436708437497</c:v>
                </c:pt>
                <c:pt idx="13950">
                  <c:v>44833.436712025461</c:v>
                </c:pt>
                <c:pt idx="13951">
                  <c:v>44833.436715648146</c:v>
                </c:pt>
                <c:pt idx="13952">
                  <c:v>44833.43671923611</c:v>
                </c:pt>
                <c:pt idx="13953">
                  <c:v>44833.436722719911</c:v>
                </c:pt>
                <c:pt idx="13954">
                  <c:v>44833.436726307868</c:v>
                </c:pt>
                <c:pt idx="13955">
                  <c:v>44833.436729930552</c:v>
                </c:pt>
                <c:pt idx="13956">
                  <c:v>44833.436733518516</c:v>
                </c:pt>
                <c:pt idx="13957">
                  <c:v>44833.436737002317</c:v>
                </c:pt>
                <c:pt idx="13958">
                  <c:v>44833.436740590281</c:v>
                </c:pt>
                <c:pt idx="13959">
                  <c:v>44833.436744212966</c:v>
                </c:pt>
                <c:pt idx="13960">
                  <c:v>44833.436747800923</c:v>
                </c:pt>
                <c:pt idx="13961">
                  <c:v>44833.436751400463</c:v>
                </c:pt>
                <c:pt idx="13962">
                  <c:v>44833.436755023147</c:v>
                </c:pt>
                <c:pt idx="13963">
                  <c:v>44833.436758611111</c:v>
                </c:pt>
                <c:pt idx="13964">
                  <c:v>44833.436762199075</c:v>
                </c:pt>
                <c:pt idx="13965">
                  <c:v>44833.43676582176</c:v>
                </c:pt>
                <c:pt idx="13966">
                  <c:v>44833.4367694213</c:v>
                </c:pt>
                <c:pt idx="13967">
                  <c:v>44833.436773009256</c:v>
                </c:pt>
                <c:pt idx="13968">
                  <c:v>44833.436776631941</c:v>
                </c:pt>
                <c:pt idx="13969">
                  <c:v>44833.436780219905</c:v>
                </c:pt>
                <c:pt idx="13970">
                  <c:v>44833.436783819445</c:v>
                </c:pt>
                <c:pt idx="13971">
                  <c:v>44833.436787430554</c:v>
                </c:pt>
                <c:pt idx="13972">
                  <c:v>44833.436790914355</c:v>
                </c:pt>
                <c:pt idx="13973">
                  <c:v>44833.436794502311</c:v>
                </c:pt>
                <c:pt idx="13974">
                  <c:v>44833.436798090275</c:v>
                </c:pt>
                <c:pt idx="13975">
                  <c:v>44833.436801574077</c:v>
                </c:pt>
                <c:pt idx="13976">
                  <c:v>44833.436805185185</c:v>
                </c:pt>
                <c:pt idx="13977">
                  <c:v>44833.436808668979</c:v>
                </c:pt>
                <c:pt idx="13978">
                  <c:v>44833.436812256943</c:v>
                </c:pt>
                <c:pt idx="13979">
                  <c:v>44833.436815821762</c:v>
                </c:pt>
                <c:pt idx="13980">
                  <c:v>44833.436819305556</c:v>
                </c:pt>
                <c:pt idx="13981">
                  <c:v>44833.43682289352</c:v>
                </c:pt>
                <c:pt idx="13982">
                  <c:v>44833.436826504629</c:v>
                </c:pt>
                <c:pt idx="13983">
                  <c:v>44833.436829988423</c:v>
                </c:pt>
                <c:pt idx="13984">
                  <c:v>44833.436833587963</c:v>
                </c:pt>
                <c:pt idx="13985">
                  <c:v>44833.436837175926</c:v>
                </c:pt>
                <c:pt idx="13986">
                  <c:v>44833.436840798611</c:v>
                </c:pt>
                <c:pt idx="13987">
                  <c:v>44833.436844386575</c:v>
                </c:pt>
                <c:pt idx="13988">
                  <c:v>44833.436847974539</c:v>
                </c:pt>
                <c:pt idx="13989">
                  <c:v>44833.436851458333</c:v>
                </c:pt>
                <c:pt idx="13990">
                  <c:v>44833.436855069442</c:v>
                </c:pt>
                <c:pt idx="13991">
                  <c:v>44833.436858553243</c:v>
                </c:pt>
                <c:pt idx="13992">
                  <c:v>44833.436862141207</c:v>
                </c:pt>
                <c:pt idx="13993">
                  <c:v>44833.436865717595</c:v>
                </c:pt>
                <c:pt idx="13994">
                  <c:v>44833.436869201389</c:v>
                </c:pt>
                <c:pt idx="13995">
                  <c:v>44833.436872824073</c:v>
                </c:pt>
                <c:pt idx="13996">
                  <c:v>44833.436876307867</c:v>
                </c:pt>
                <c:pt idx="13997">
                  <c:v>44833.436879895831</c:v>
                </c:pt>
                <c:pt idx="13998">
                  <c:v>44833.436883483795</c:v>
                </c:pt>
                <c:pt idx="13999">
                  <c:v>44833.43688710648</c:v>
                </c:pt>
                <c:pt idx="14000">
                  <c:v>44833.43689070602</c:v>
                </c:pt>
                <c:pt idx="14001">
                  <c:v>44833.436894293984</c:v>
                </c:pt>
                <c:pt idx="14002">
                  <c:v>44833.436897916668</c:v>
                </c:pt>
                <c:pt idx="14003">
                  <c:v>44833.436901504632</c:v>
                </c:pt>
                <c:pt idx="14004">
                  <c:v>44833.436904988426</c:v>
                </c:pt>
                <c:pt idx="14005">
                  <c:v>44833.43690857639</c:v>
                </c:pt>
                <c:pt idx="14006">
                  <c:v>44833.436912199075</c:v>
                </c:pt>
                <c:pt idx="14007">
                  <c:v>44833.436915787039</c:v>
                </c:pt>
                <c:pt idx="14008">
                  <c:v>44833.436919386571</c:v>
                </c:pt>
                <c:pt idx="14009">
                  <c:v>44833.43692295139</c:v>
                </c:pt>
                <c:pt idx="14010">
                  <c:v>44833.436926574075</c:v>
                </c:pt>
                <c:pt idx="14011">
                  <c:v>44833.436930162039</c:v>
                </c:pt>
                <c:pt idx="14012">
                  <c:v>44833.436933750003</c:v>
                </c:pt>
                <c:pt idx="14013">
                  <c:v>44833.436937233797</c:v>
                </c:pt>
                <c:pt idx="14014">
                  <c:v>44833.436940821761</c:v>
                </c:pt>
                <c:pt idx="14015">
                  <c:v>44833.436944317131</c:v>
                </c:pt>
                <c:pt idx="14016">
                  <c:v>44833.436947916663</c:v>
                </c:pt>
                <c:pt idx="14017">
                  <c:v>44833.436951400465</c:v>
                </c:pt>
                <c:pt idx="14018">
                  <c:v>44833.436954988429</c:v>
                </c:pt>
                <c:pt idx="14019">
                  <c:v>44833.436958611113</c:v>
                </c:pt>
                <c:pt idx="14020">
                  <c:v>44833.436962199077</c:v>
                </c:pt>
                <c:pt idx="14021">
                  <c:v>44833.436965787034</c:v>
                </c:pt>
                <c:pt idx="14022">
                  <c:v>44833.436969421295</c:v>
                </c:pt>
                <c:pt idx="14023">
                  <c:v>44833.436973009259</c:v>
                </c:pt>
                <c:pt idx="14024">
                  <c:v>44833.436976597222</c:v>
                </c:pt>
                <c:pt idx="14025">
                  <c:v>44833.436980081016</c:v>
                </c:pt>
                <c:pt idx="14026">
                  <c:v>44833.436983692132</c:v>
                </c:pt>
                <c:pt idx="14027">
                  <c:v>44833.436987291665</c:v>
                </c:pt>
                <c:pt idx="14028">
                  <c:v>44833.436990879629</c:v>
                </c:pt>
                <c:pt idx="14029">
                  <c:v>44833.436994502314</c:v>
                </c:pt>
                <c:pt idx="14030">
                  <c:v>44833.436998090277</c:v>
                </c:pt>
                <c:pt idx="14031">
                  <c:v>44833.437001574071</c:v>
                </c:pt>
                <c:pt idx="14032">
                  <c:v>44833.437005162035</c:v>
                </c:pt>
                <c:pt idx="14033">
                  <c:v>44833.43700878472</c:v>
                </c:pt>
                <c:pt idx="14034">
                  <c:v>44833.437012372684</c:v>
                </c:pt>
                <c:pt idx="14035">
                  <c:v>44833.437015972224</c:v>
                </c:pt>
                <c:pt idx="14036">
                  <c:v>44833.437019594909</c:v>
                </c:pt>
                <c:pt idx="14037">
                  <c:v>44833.437023182873</c:v>
                </c:pt>
                <c:pt idx="14038">
                  <c:v>44833.437026770836</c:v>
                </c:pt>
                <c:pt idx="14039">
                  <c:v>44833.437030393521</c:v>
                </c:pt>
                <c:pt idx="14040">
                  <c:v>44833.437033993054</c:v>
                </c:pt>
                <c:pt idx="14041">
                  <c:v>44833.437037581018</c:v>
                </c:pt>
                <c:pt idx="14042">
                  <c:v>44833.437041203702</c:v>
                </c:pt>
                <c:pt idx="14043">
                  <c:v>44833.437044803242</c:v>
                </c:pt>
                <c:pt idx="14044">
                  <c:v>44833.43704837963</c:v>
                </c:pt>
                <c:pt idx="14045">
                  <c:v>44833.437051863424</c:v>
                </c:pt>
                <c:pt idx="14046">
                  <c:v>44833.437055486109</c:v>
                </c:pt>
                <c:pt idx="14047">
                  <c:v>44833.437059074073</c:v>
                </c:pt>
                <c:pt idx="14048">
                  <c:v>44833.437062662037</c:v>
                </c:pt>
                <c:pt idx="14049">
                  <c:v>44833.437066284721</c:v>
                </c:pt>
                <c:pt idx="14050">
                  <c:v>44833.437069884261</c:v>
                </c:pt>
                <c:pt idx="14051">
                  <c:v>44833.437073472225</c:v>
                </c:pt>
                <c:pt idx="14052">
                  <c:v>44833.43707709491</c:v>
                </c:pt>
                <c:pt idx="14053">
                  <c:v>44833.437080694443</c:v>
                </c:pt>
                <c:pt idx="14054">
                  <c:v>44833.437084282406</c:v>
                </c:pt>
                <c:pt idx="14055">
                  <c:v>44833.437087905091</c:v>
                </c:pt>
                <c:pt idx="14056">
                  <c:v>44833.437091493055</c:v>
                </c:pt>
                <c:pt idx="14057">
                  <c:v>44833.437094976849</c:v>
                </c:pt>
                <c:pt idx="14058">
                  <c:v>44833.437098564813</c:v>
                </c:pt>
                <c:pt idx="14059">
                  <c:v>44833.437102187498</c:v>
                </c:pt>
                <c:pt idx="14060">
                  <c:v>44833.437105775462</c:v>
                </c:pt>
                <c:pt idx="14061">
                  <c:v>44833.437109363425</c:v>
                </c:pt>
                <c:pt idx="14062">
                  <c:v>44833.43711298611</c:v>
                </c:pt>
                <c:pt idx="14063">
                  <c:v>44833.437116574074</c:v>
                </c:pt>
                <c:pt idx="14064">
                  <c:v>44833.437120057868</c:v>
                </c:pt>
                <c:pt idx="14065">
                  <c:v>44833.437123645832</c:v>
                </c:pt>
                <c:pt idx="14066">
                  <c:v>44833.437127268517</c:v>
                </c:pt>
                <c:pt idx="14067">
                  <c:v>44833.437130868057</c:v>
                </c:pt>
                <c:pt idx="14068">
                  <c:v>44833.437134432868</c:v>
                </c:pt>
                <c:pt idx="14069">
                  <c:v>44833.437138020832</c:v>
                </c:pt>
                <c:pt idx="14070">
                  <c:v>44833.437141643517</c:v>
                </c:pt>
                <c:pt idx="14071">
                  <c:v>44833.437145243057</c:v>
                </c:pt>
                <c:pt idx="14072">
                  <c:v>44833.437148831021</c:v>
                </c:pt>
                <c:pt idx="14073">
                  <c:v>44833.437152418985</c:v>
                </c:pt>
                <c:pt idx="14074">
                  <c:v>44833.437156030093</c:v>
                </c:pt>
                <c:pt idx="14075">
                  <c:v>44833.437159618057</c:v>
                </c:pt>
                <c:pt idx="14076">
                  <c:v>44833.437163113427</c:v>
                </c:pt>
                <c:pt idx="14077">
                  <c:v>44833.43716671296</c:v>
                </c:pt>
                <c:pt idx="14078">
                  <c:v>44833.43717020833</c:v>
                </c:pt>
                <c:pt idx="14079">
                  <c:v>44833.437173796294</c:v>
                </c:pt>
                <c:pt idx="14080">
                  <c:v>44833.437177395834</c:v>
                </c:pt>
                <c:pt idx="14081">
                  <c:v>44833.437181006942</c:v>
                </c:pt>
                <c:pt idx="14082">
                  <c:v>44833.437184606482</c:v>
                </c:pt>
                <c:pt idx="14083">
                  <c:v>44833.437188194446</c:v>
                </c:pt>
                <c:pt idx="14084">
                  <c:v>44833.437191817131</c:v>
                </c:pt>
                <c:pt idx="14085">
                  <c:v>44833.437195416664</c:v>
                </c:pt>
                <c:pt idx="14086">
                  <c:v>44833.437199004627</c:v>
                </c:pt>
                <c:pt idx="14087">
                  <c:v>44833.437202615743</c:v>
                </c:pt>
                <c:pt idx="14088">
                  <c:v>44833.437206099537</c:v>
                </c:pt>
                <c:pt idx="14089">
                  <c:v>44833.437209699077</c:v>
                </c:pt>
                <c:pt idx="14090">
                  <c:v>44833.437213275465</c:v>
                </c:pt>
                <c:pt idx="14091">
                  <c:v>44833.437216759259</c:v>
                </c:pt>
                <c:pt idx="14092">
                  <c:v>44833.437220370368</c:v>
                </c:pt>
                <c:pt idx="14093">
                  <c:v>44833.437223854169</c:v>
                </c:pt>
                <c:pt idx="14094">
                  <c:v>44833.437227453702</c:v>
                </c:pt>
                <c:pt idx="14095">
                  <c:v>44833.437231041666</c:v>
                </c:pt>
                <c:pt idx="14096">
                  <c:v>44833.437234652774</c:v>
                </c:pt>
                <c:pt idx="14097">
                  <c:v>44833.437238252314</c:v>
                </c:pt>
                <c:pt idx="14098">
                  <c:v>44833.437241840278</c:v>
                </c:pt>
                <c:pt idx="14099">
                  <c:v>44833.437245462963</c:v>
                </c:pt>
                <c:pt idx="14100">
                  <c:v>44833.437249062503</c:v>
                </c:pt>
                <c:pt idx="14101">
                  <c:v>44833.437252638891</c:v>
                </c:pt>
                <c:pt idx="14102">
                  <c:v>44833.437256122685</c:v>
                </c:pt>
                <c:pt idx="14103">
                  <c:v>44833.437259733793</c:v>
                </c:pt>
                <c:pt idx="14104">
                  <c:v>44833.437263333333</c:v>
                </c:pt>
                <c:pt idx="14105">
                  <c:v>44833.437266921297</c:v>
                </c:pt>
                <c:pt idx="14106">
                  <c:v>44833.437270543982</c:v>
                </c:pt>
                <c:pt idx="14107">
                  <c:v>44833.437274131946</c:v>
                </c:pt>
                <c:pt idx="14108">
                  <c:v>44833.43727771991</c:v>
                </c:pt>
                <c:pt idx="14109">
                  <c:v>44833.437281296297</c:v>
                </c:pt>
                <c:pt idx="14110">
                  <c:v>44833.437284872685</c:v>
                </c:pt>
                <c:pt idx="14111">
                  <c:v>44833.43728849537</c:v>
                </c:pt>
                <c:pt idx="14112">
                  <c:v>44833.43729209491</c:v>
                </c:pt>
                <c:pt idx="14113">
                  <c:v>44833.437295671298</c:v>
                </c:pt>
                <c:pt idx="14114">
                  <c:v>44833.437299155092</c:v>
                </c:pt>
                <c:pt idx="14115">
                  <c:v>44833.437302638886</c:v>
                </c:pt>
                <c:pt idx="14116">
                  <c:v>44833.437306238426</c:v>
                </c:pt>
                <c:pt idx="14117">
                  <c:v>44833.43730972222</c:v>
                </c:pt>
                <c:pt idx="14118">
                  <c:v>44833.437313310184</c:v>
                </c:pt>
                <c:pt idx="14119">
                  <c:v>44833.437316793985</c:v>
                </c:pt>
                <c:pt idx="14120">
                  <c:v>44833.437320381941</c:v>
                </c:pt>
                <c:pt idx="14121">
                  <c:v>44833.437324004626</c:v>
                </c:pt>
                <c:pt idx="14122">
                  <c:v>44833.437327604166</c:v>
                </c:pt>
                <c:pt idx="14123">
                  <c:v>44833.43733119213</c:v>
                </c:pt>
                <c:pt idx="14124">
                  <c:v>44833.43733479167</c:v>
                </c:pt>
                <c:pt idx="14125">
                  <c:v>44833.437338402779</c:v>
                </c:pt>
                <c:pt idx="14126">
                  <c:v>44833.437341886573</c:v>
                </c:pt>
                <c:pt idx="14127">
                  <c:v>44833.43734546296</c:v>
                </c:pt>
                <c:pt idx="14128">
                  <c:v>44833.437348946762</c:v>
                </c:pt>
                <c:pt idx="14129">
                  <c:v>44833.437352569446</c:v>
                </c:pt>
                <c:pt idx="14130">
                  <c:v>44833.437356168979</c:v>
                </c:pt>
                <c:pt idx="14131">
                  <c:v>44833.437359745367</c:v>
                </c:pt>
                <c:pt idx="14132">
                  <c:v>44833.437363333331</c:v>
                </c:pt>
                <c:pt idx="14133">
                  <c:v>44833.437366828701</c:v>
                </c:pt>
                <c:pt idx="14134">
                  <c:v>44833.437370439817</c:v>
                </c:pt>
                <c:pt idx="14135">
                  <c:v>44833.437374027781</c:v>
                </c:pt>
                <c:pt idx="14136">
                  <c:v>44833.437377650465</c:v>
                </c:pt>
                <c:pt idx="14137">
                  <c:v>44833.437381249998</c:v>
                </c:pt>
                <c:pt idx="14138">
                  <c:v>44833.437384837962</c:v>
                </c:pt>
                <c:pt idx="14139">
                  <c:v>44833.437388460647</c:v>
                </c:pt>
                <c:pt idx="14140">
                  <c:v>44833.437392060187</c:v>
                </c:pt>
                <c:pt idx="14141">
                  <c:v>44833.43739564815</c:v>
                </c:pt>
                <c:pt idx="14142">
                  <c:v>44833.437399259259</c:v>
                </c:pt>
                <c:pt idx="14143">
                  <c:v>44833.437402743053</c:v>
                </c:pt>
                <c:pt idx="14144">
                  <c:v>44833.437406319441</c:v>
                </c:pt>
                <c:pt idx="14145">
                  <c:v>44833.437409814818</c:v>
                </c:pt>
                <c:pt idx="14146">
                  <c:v>44833.437413391206</c:v>
                </c:pt>
                <c:pt idx="14147">
                  <c:v>44833.437416875</c:v>
                </c:pt>
                <c:pt idx="14148">
                  <c:v>44833.437420486109</c:v>
                </c:pt>
                <c:pt idx="14149">
                  <c:v>44833.437424085649</c:v>
                </c:pt>
                <c:pt idx="14150">
                  <c:v>44833.437427569443</c:v>
                </c:pt>
                <c:pt idx="14151">
                  <c:v>44833.437431157407</c:v>
                </c:pt>
                <c:pt idx="14152">
                  <c:v>44833.43743474537</c:v>
                </c:pt>
                <c:pt idx="14153">
                  <c:v>44833.437438368055</c:v>
                </c:pt>
                <c:pt idx="14154">
                  <c:v>44833.437441956019</c:v>
                </c:pt>
                <c:pt idx="14155">
                  <c:v>44833.437445555559</c:v>
                </c:pt>
                <c:pt idx="14156">
                  <c:v>44833.437449039353</c:v>
                </c:pt>
                <c:pt idx="14157">
                  <c:v>44833.437452523147</c:v>
                </c:pt>
                <c:pt idx="14158">
                  <c:v>44833.437456122687</c:v>
                </c:pt>
                <c:pt idx="14159">
                  <c:v>44833.437459710651</c:v>
                </c:pt>
                <c:pt idx="14160">
                  <c:v>44833.437463344904</c:v>
                </c:pt>
                <c:pt idx="14161">
                  <c:v>44833.437466932868</c:v>
                </c:pt>
                <c:pt idx="14162">
                  <c:v>44833.437470520832</c:v>
                </c:pt>
                <c:pt idx="14163">
                  <c:v>44833.437474108796</c:v>
                </c:pt>
                <c:pt idx="14164">
                  <c:v>44833.43747759259</c:v>
                </c:pt>
                <c:pt idx="14165">
                  <c:v>44833.437481203706</c:v>
                </c:pt>
                <c:pt idx="14166">
                  <c:v>44833.437484803238</c:v>
                </c:pt>
                <c:pt idx="14167">
                  <c:v>44833.437488402778</c:v>
                </c:pt>
                <c:pt idx="14168">
                  <c:v>44833.437491886572</c:v>
                </c:pt>
                <c:pt idx="14169">
                  <c:v>44833.437495497688</c:v>
                </c:pt>
                <c:pt idx="14170">
                  <c:v>44833.437499074076</c:v>
                </c:pt>
                <c:pt idx="14171">
                  <c:v>44833.43750255787</c:v>
                </c:pt>
                <c:pt idx="14172">
                  <c:v>44833.437506180555</c:v>
                </c:pt>
                <c:pt idx="14173">
                  <c:v>44833.437509768519</c:v>
                </c:pt>
                <c:pt idx="14174">
                  <c:v>44833.437513356483</c:v>
                </c:pt>
                <c:pt idx="14175">
                  <c:v>44833.437516840277</c:v>
                </c:pt>
                <c:pt idx="14176">
                  <c:v>44833.437520439817</c:v>
                </c:pt>
                <c:pt idx="14177">
                  <c:v>44833.437523923611</c:v>
                </c:pt>
                <c:pt idx="14178">
                  <c:v>44833.437527534719</c:v>
                </c:pt>
                <c:pt idx="14179">
                  <c:v>44833.437531111114</c:v>
                </c:pt>
                <c:pt idx="14180">
                  <c:v>44833.437534594908</c:v>
                </c:pt>
                <c:pt idx="14181">
                  <c:v>44833.437538194441</c:v>
                </c:pt>
                <c:pt idx="14182">
                  <c:v>44833.437541678242</c:v>
                </c:pt>
                <c:pt idx="14183">
                  <c:v>44833.437545277775</c:v>
                </c:pt>
                <c:pt idx="14184">
                  <c:v>44833.437548761576</c:v>
                </c:pt>
                <c:pt idx="14185">
                  <c:v>44833.43755234954</c:v>
                </c:pt>
                <c:pt idx="14186">
                  <c:v>44833.437555972225</c:v>
                </c:pt>
                <c:pt idx="14187">
                  <c:v>44833.437559560189</c:v>
                </c:pt>
                <c:pt idx="14188">
                  <c:v>44833.437563148145</c:v>
                </c:pt>
                <c:pt idx="14189">
                  <c:v>44833.437566759261</c:v>
                </c:pt>
                <c:pt idx="14190">
                  <c:v>44833.437570243055</c:v>
                </c:pt>
                <c:pt idx="14191">
                  <c:v>44833.437573842595</c:v>
                </c:pt>
                <c:pt idx="14192">
                  <c:v>44833.437577430559</c:v>
                </c:pt>
                <c:pt idx="14193">
                  <c:v>44833.437581030092</c:v>
                </c:pt>
                <c:pt idx="14194">
                  <c:v>44833.437584513886</c:v>
                </c:pt>
                <c:pt idx="14195">
                  <c:v>44833.437587997687</c:v>
                </c:pt>
                <c:pt idx="14196">
                  <c:v>44833.43759159722</c:v>
                </c:pt>
                <c:pt idx="14197">
                  <c:v>44833.437595185183</c:v>
                </c:pt>
                <c:pt idx="14198">
                  <c:v>44833.437598807868</c:v>
                </c:pt>
                <c:pt idx="14199">
                  <c:v>44833.437602407408</c:v>
                </c:pt>
                <c:pt idx="14200">
                  <c:v>44833.437605983796</c:v>
                </c:pt>
                <c:pt idx="14201">
                  <c:v>44833.437609583336</c:v>
                </c:pt>
                <c:pt idx="14202">
                  <c:v>44833.437613182869</c:v>
                </c:pt>
                <c:pt idx="14203">
                  <c:v>44833.437616782408</c:v>
                </c:pt>
                <c:pt idx="14204">
                  <c:v>44833.437620370372</c:v>
                </c:pt>
                <c:pt idx="14205">
                  <c:v>44833.437623981481</c:v>
                </c:pt>
                <c:pt idx="14206">
                  <c:v>44833.437627581021</c:v>
                </c:pt>
                <c:pt idx="14207">
                  <c:v>44833.437631064815</c:v>
                </c:pt>
                <c:pt idx="14208">
                  <c:v>44833.437634652779</c:v>
                </c:pt>
                <c:pt idx="14209">
                  <c:v>44833.437638275464</c:v>
                </c:pt>
                <c:pt idx="14210">
                  <c:v>44833.437641863427</c:v>
                </c:pt>
                <c:pt idx="14211">
                  <c:v>44833.437645439815</c:v>
                </c:pt>
                <c:pt idx="14212">
                  <c:v>44833.437648935185</c:v>
                </c:pt>
                <c:pt idx="14213">
                  <c:v>44833.437652546294</c:v>
                </c:pt>
                <c:pt idx="14214">
                  <c:v>44833.437656030095</c:v>
                </c:pt>
                <c:pt idx="14215">
                  <c:v>44833.437659618059</c:v>
                </c:pt>
                <c:pt idx="14216">
                  <c:v>44833.437663217592</c:v>
                </c:pt>
                <c:pt idx="14217">
                  <c:v>44833.4376668287</c:v>
                </c:pt>
                <c:pt idx="14218">
                  <c:v>44833.437670312502</c:v>
                </c:pt>
                <c:pt idx="14219">
                  <c:v>44833.437673900466</c:v>
                </c:pt>
                <c:pt idx="14220">
                  <c:v>44833.437677488429</c:v>
                </c:pt>
                <c:pt idx="14221">
                  <c:v>44833.437681111114</c:v>
                </c:pt>
                <c:pt idx="14222">
                  <c:v>44833.437684710647</c:v>
                </c:pt>
                <c:pt idx="14223">
                  <c:v>44833.437688287035</c:v>
                </c:pt>
                <c:pt idx="14224">
                  <c:v>44833.437691770836</c:v>
                </c:pt>
                <c:pt idx="14225">
                  <c:v>44833.437695381945</c:v>
                </c:pt>
                <c:pt idx="14226">
                  <c:v>44833.437698865739</c:v>
                </c:pt>
                <c:pt idx="14227">
                  <c:v>44833.437702465279</c:v>
                </c:pt>
                <c:pt idx="14228">
                  <c:v>44833.437706053242</c:v>
                </c:pt>
                <c:pt idx="14229">
                  <c:v>44833.437709664351</c:v>
                </c:pt>
                <c:pt idx="14230">
                  <c:v>44833.437713148145</c:v>
                </c:pt>
                <c:pt idx="14231">
                  <c:v>44833.437716747685</c:v>
                </c:pt>
                <c:pt idx="14232">
                  <c:v>44833.437720335649</c:v>
                </c:pt>
                <c:pt idx="14233">
                  <c:v>44833.437723935182</c:v>
                </c:pt>
                <c:pt idx="14234">
                  <c:v>44833.437727430559</c:v>
                </c:pt>
                <c:pt idx="14235">
                  <c:v>44833.437731030092</c:v>
                </c:pt>
                <c:pt idx="14236">
                  <c:v>44833.437734606479</c:v>
                </c:pt>
                <c:pt idx="14237">
                  <c:v>44833.437738090281</c:v>
                </c:pt>
                <c:pt idx="14238">
                  <c:v>44833.437741701389</c:v>
                </c:pt>
                <c:pt idx="14239">
                  <c:v>44833.437745185183</c:v>
                </c:pt>
                <c:pt idx="14240">
                  <c:v>44833.437748773147</c:v>
                </c:pt>
                <c:pt idx="14241">
                  <c:v>44833.437752256941</c:v>
                </c:pt>
                <c:pt idx="14242">
                  <c:v>44833.437755833336</c:v>
                </c:pt>
                <c:pt idx="14243">
                  <c:v>44833.43775931713</c:v>
                </c:pt>
                <c:pt idx="14244">
                  <c:v>44833.437762928239</c:v>
                </c:pt>
                <c:pt idx="14245">
                  <c:v>44833.43776641204</c:v>
                </c:pt>
                <c:pt idx="14246">
                  <c:v>44833.437769999997</c:v>
                </c:pt>
                <c:pt idx="14247">
                  <c:v>44833.437773483798</c:v>
                </c:pt>
                <c:pt idx="14248">
                  <c:v>44833.437777071762</c:v>
                </c:pt>
                <c:pt idx="14249">
                  <c:v>44833.437780694447</c:v>
                </c:pt>
                <c:pt idx="14250">
                  <c:v>44833.437784282411</c:v>
                </c:pt>
                <c:pt idx="14251">
                  <c:v>44833.437787766205</c:v>
                </c:pt>
                <c:pt idx="14252">
                  <c:v>44833.437791342592</c:v>
                </c:pt>
                <c:pt idx="14253">
                  <c:v>44833.437794965277</c:v>
                </c:pt>
                <c:pt idx="14254">
                  <c:v>44833.437798564817</c:v>
                </c:pt>
                <c:pt idx="14255">
                  <c:v>44833.437802152781</c:v>
                </c:pt>
                <c:pt idx="14256">
                  <c:v>44833.437805775466</c:v>
                </c:pt>
                <c:pt idx="14257">
                  <c:v>44833.43780936343</c:v>
                </c:pt>
                <c:pt idx="14258">
                  <c:v>44833.437812962962</c:v>
                </c:pt>
                <c:pt idx="14259">
                  <c:v>44833.437816585647</c:v>
                </c:pt>
                <c:pt idx="14260">
                  <c:v>44833.437820185187</c:v>
                </c:pt>
                <c:pt idx="14261">
                  <c:v>44833.437823773151</c:v>
                </c:pt>
                <c:pt idx="14262">
                  <c:v>44833.437827372683</c:v>
                </c:pt>
                <c:pt idx="14263">
                  <c:v>44833.437830960647</c:v>
                </c:pt>
                <c:pt idx="14264">
                  <c:v>44833.437834548611</c:v>
                </c:pt>
                <c:pt idx="14265">
                  <c:v>44833.437838136575</c:v>
                </c:pt>
                <c:pt idx="14266">
                  <c:v>44833.437841712963</c:v>
                </c:pt>
                <c:pt idx="14267">
                  <c:v>44833.437845335648</c:v>
                </c:pt>
                <c:pt idx="14268">
                  <c:v>44833.437848923611</c:v>
                </c:pt>
                <c:pt idx="14269">
                  <c:v>44833.437852407405</c:v>
                </c:pt>
                <c:pt idx="14270">
                  <c:v>44833.437855995369</c:v>
                </c:pt>
                <c:pt idx="14271">
                  <c:v>44833.437859606478</c:v>
                </c:pt>
                <c:pt idx="14272">
                  <c:v>44833.437863217594</c:v>
                </c:pt>
                <c:pt idx="14273">
                  <c:v>44833.437866805558</c:v>
                </c:pt>
                <c:pt idx="14274">
                  <c:v>44833.437870416667</c:v>
                </c:pt>
                <c:pt idx="14275">
                  <c:v>44833.43787400463</c:v>
                </c:pt>
                <c:pt idx="14276">
                  <c:v>44833.437877488424</c:v>
                </c:pt>
                <c:pt idx="14277">
                  <c:v>44833.437881064812</c:v>
                </c:pt>
                <c:pt idx="14278">
                  <c:v>44833.437884652776</c:v>
                </c:pt>
                <c:pt idx="14279">
                  <c:v>44833.437888275461</c:v>
                </c:pt>
                <c:pt idx="14280">
                  <c:v>44833.437891875001</c:v>
                </c:pt>
                <c:pt idx="14281">
                  <c:v>44833.437895451389</c:v>
                </c:pt>
                <c:pt idx="14282">
                  <c:v>44833.437898935183</c:v>
                </c:pt>
                <c:pt idx="14283">
                  <c:v>44833.437902557867</c:v>
                </c:pt>
                <c:pt idx="14284">
                  <c:v>44833.437906145831</c:v>
                </c:pt>
                <c:pt idx="14285">
                  <c:v>44833.437909733795</c:v>
                </c:pt>
                <c:pt idx="14286">
                  <c:v>44833.437913217589</c:v>
                </c:pt>
                <c:pt idx="14287">
                  <c:v>44833.437916840281</c:v>
                </c:pt>
                <c:pt idx="14288">
                  <c:v>44833.437920428238</c:v>
                </c:pt>
                <c:pt idx="14289">
                  <c:v>44833.437923912039</c:v>
                </c:pt>
                <c:pt idx="14290">
                  <c:v>44833.437927476851</c:v>
                </c:pt>
                <c:pt idx="14291">
                  <c:v>44833.437931099535</c:v>
                </c:pt>
                <c:pt idx="14292">
                  <c:v>44833.437934699075</c:v>
                </c:pt>
                <c:pt idx="14293">
                  <c:v>44833.437938287039</c:v>
                </c:pt>
                <c:pt idx="14294">
                  <c:v>44833.437941875003</c:v>
                </c:pt>
                <c:pt idx="14295">
                  <c:v>44833.437945497688</c:v>
                </c:pt>
                <c:pt idx="14296">
                  <c:v>44833.437949085652</c:v>
                </c:pt>
                <c:pt idx="14297">
                  <c:v>44833.43795266204</c:v>
                </c:pt>
                <c:pt idx="14298">
                  <c:v>44833.437956273148</c:v>
                </c:pt>
                <c:pt idx="14299">
                  <c:v>44833.437959884257</c:v>
                </c:pt>
                <c:pt idx="14300">
                  <c:v>44833.437963472221</c:v>
                </c:pt>
                <c:pt idx="14301">
                  <c:v>44833.437967094906</c:v>
                </c:pt>
                <c:pt idx="14302">
                  <c:v>44833.437970682869</c:v>
                </c:pt>
                <c:pt idx="14303">
                  <c:v>44833.437974259257</c:v>
                </c:pt>
                <c:pt idx="14304">
                  <c:v>44833.437977847221</c:v>
                </c:pt>
                <c:pt idx="14305">
                  <c:v>44833.43798145833</c:v>
                </c:pt>
                <c:pt idx="14306">
                  <c:v>44833.43798505787</c:v>
                </c:pt>
                <c:pt idx="14307">
                  <c:v>44833.437988645834</c:v>
                </c:pt>
                <c:pt idx="14308">
                  <c:v>44833.437992129628</c:v>
                </c:pt>
                <c:pt idx="14309">
                  <c:v>44833.437995706015</c:v>
                </c:pt>
                <c:pt idx="14310">
                  <c:v>44833.4379993287</c:v>
                </c:pt>
                <c:pt idx="14311">
                  <c:v>44833.438002812502</c:v>
                </c:pt>
                <c:pt idx="14312">
                  <c:v>44833.438006400465</c:v>
                </c:pt>
                <c:pt idx="14313">
                  <c:v>44833.438009976853</c:v>
                </c:pt>
                <c:pt idx="14314">
                  <c:v>44833.438013564817</c:v>
                </c:pt>
                <c:pt idx="14315">
                  <c:v>44833.438017175926</c:v>
                </c:pt>
                <c:pt idx="14316">
                  <c:v>44833.43802065972</c:v>
                </c:pt>
                <c:pt idx="14317">
                  <c:v>44833.438024247684</c:v>
                </c:pt>
                <c:pt idx="14318">
                  <c:v>44833.438027731485</c:v>
                </c:pt>
                <c:pt idx="14319">
                  <c:v>44833.438031319442</c:v>
                </c:pt>
                <c:pt idx="14320">
                  <c:v>44833.438034942126</c:v>
                </c:pt>
                <c:pt idx="14321">
                  <c:v>44833.43803853009</c:v>
                </c:pt>
                <c:pt idx="14322">
                  <c:v>44833.438042118054</c:v>
                </c:pt>
                <c:pt idx="14323">
                  <c:v>44833.438045740739</c:v>
                </c:pt>
                <c:pt idx="14324">
                  <c:v>44833.43804922454</c:v>
                </c:pt>
                <c:pt idx="14325">
                  <c:v>44833.438052812497</c:v>
                </c:pt>
                <c:pt idx="14326">
                  <c:v>44833.438056377316</c:v>
                </c:pt>
                <c:pt idx="14327">
                  <c:v>44833.438059988424</c:v>
                </c:pt>
                <c:pt idx="14328">
                  <c:v>44833.438063587964</c:v>
                </c:pt>
                <c:pt idx="14329">
                  <c:v>44833.438067071758</c:v>
                </c:pt>
                <c:pt idx="14330">
                  <c:v>44833.438070659722</c:v>
                </c:pt>
                <c:pt idx="14331">
                  <c:v>44833.438074247686</c:v>
                </c:pt>
                <c:pt idx="14332">
                  <c:v>44833.438077847219</c:v>
                </c:pt>
                <c:pt idx="14333">
                  <c:v>44833.43808133102</c:v>
                </c:pt>
                <c:pt idx="14334">
                  <c:v>44833.438084942129</c:v>
                </c:pt>
                <c:pt idx="14335">
                  <c:v>44833.438088530093</c:v>
                </c:pt>
                <c:pt idx="14336">
                  <c:v>44833.438092152777</c:v>
                </c:pt>
                <c:pt idx="14337">
                  <c:v>44833.438095752317</c:v>
                </c:pt>
                <c:pt idx="14338">
                  <c:v>44833.438099340281</c:v>
                </c:pt>
                <c:pt idx="14339">
                  <c:v>44833.438102974535</c:v>
                </c:pt>
                <c:pt idx="14340">
                  <c:v>44833.438106562498</c:v>
                </c:pt>
                <c:pt idx="14341">
                  <c:v>44833.438110138886</c:v>
                </c:pt>
                <c:pt idx="14342">
                  <c:v>44833.438113622688</c:v>
                </c:pt>
                <c:pt idx="14343">
                  <c:v>44833.438117245372</c:v>
                </c:pt>
                <c:pt idx="14344">
                  <c:v>44833.438120844905</c:v>
                </c:pt>
                <c:pt idx="14345">
                  <c:v>44833.438124432869</c:v>
                </c:pt>
                <c:pt idx="14346">
                  <c:v>44833.438128043985</c:v>
                </c:pt>
                <c:pt idx="14347">
                  <c:v>44833.438131527779</c:v>
                </c:pt>
                <c:pt idx="14348">
                  <c:v>44833.438135115743</c:v>
                </c:pt>
                <c:pt idx="14349">
                  <c:v>44833.43813869213</c:v>
                </c:pt>
                <c:pt idx="14350">
                  <c:v>44833.438142175924</c:v>
                </c:pt>
                <c:pt idx="14351">
                  <c:v>44833.438145763888</c:v>
                </c:pt>
                <c:pt idx="14352">
                  <c:v>44833.438149386573</c:v>
                </c:pt>
                <c:pt idx="14353">
                  <c:v>44833.438152974537</c:v>
                </c:pt>
                <c:pt idx="14354">
                  <c:v>44833.438156562501</c:v>
                </c:pt>
                <c:pt idx="14355">
                  <c:v>44833.438160185186</c:v>
                </c:pt>
                <c:pt idx="14356">
                  <c:v>44833.438163773149</c:v>
                </c:pt>
                <c:pt idx="14357">
                  <c:v>44833.438167361113</c:v>
                </c:pt>
                <c:pt idx="14358">
                  <c:v>44833.438170983798</c:v>
                </c:pt>
                <c:pt idx="14359">
                  <c:v>44833.438174583331</c:v>
                </c:pt>
                <c:pt idx="14360">
                  <c:v>44833.438178182871</c:v>
                </c:pt>
                <c:pt idx="14361">
                  <c:v>44833.438181770834</c:v>
                </c:pt>
                <c:pt idx="14362">
                  <c:v>44833.438185266205</c:v>
                </c:pt>
                <c:pt idx="14363">
                  <c:v>44833.438188865737</c:v>
                </c:pt>
                <c:pt idx="14364">
                  <c:v>44833.438192453701</c:v>
                </c:pt>
                <c:pt idx="14365">
                  <c:v>44833.438196064817</c:v>
                </c:pt>
                <c:pt idx="14366">
                  <c:v>44833.438199548611</c:v>
                </c:pt>
                <c:pt idx="14367">
                  <c:v>44833.438203136575</c:v>
                </c:pt>
                <c:pt idx="14368">
                  <c:v>44833.438206724539</c:v>
                </c:pt>
                <c:pt idx="14369">
                  <c:v>44833.438210347224</c:v>
                </c:pt>
                <c:pt idx="14370">
                  <c:v>44833.438213831017</c:v>
                </c:pt>
                <c:pt idx="14371">
                  <c:v>44833.438217418981</c:v>
                </c:pt>
                <c:pt idx="14372">
                  <c:v>44833.438220902775</c:v>
                </c:pt>
                <c:pt idx="14373">
                  <c:v>44833.438224479163</c:v>
                </c:pt>
                <c:pt idx="14374">
                  <c:v>44833.438228101855</c:v>
                </c:pt>
                <c:pt idx="14375">
                  <c:v>44833.438231701388</c:v>
                </c:pt>
                <c:pt idx="14376">
                  <c:v>44833.438235289352</c:v>
                </c:pt>
                <c:pt idx="14377">
                  <c:v>44833.438238773146</c:v>
                </c:pt>
                <c:pt idx="14378">
                  <c:v>44833.438242384262</c:v>
                </c:pt>
                <c:pt idx="14379">
                  <c:v>44833.43824596065</c:v>
                </c:pt>
                <c:pt idx="14380">
                  <c:v>44833.438249548613</c:v>
                </c:pt>
                <c:pt idx="14381">
                  <c:v>44833.438253032407</c:v>
                </c:pt>
                <c:pt idx="14382">
                  <c:v>44833.438256620371</c:v>
                </c:pt>
                <c:pt idx="14383">
                  <c:v>44833.438260243056</c:v>
                </c:pt>
                <c:pt idx="14384">
                  <c:v>44833.438263842596</c:v>
                </c:pt>
                <c:pt idx="14385">
                  <c:v>44833.438267418984</c:v>
                </c:pt>
                <c:pt idx="14386">
                  <c:v>44833.438270983796</c:v>
                </c:pt>
                <c:pt idx="14387">
                  <c:v>44833.438274571759</c:v>
                </c:pt>
                <c:pt idx="14388">
                  <c:v>44833.438278171299</c:v>
                </c:pt>
                <c:pt idx="14389">
                  <c:v>44833.438281655093</c:v>
                </c:pt>
                <c:pt idx="14390">
                  <c:v>44833.438285231481</c:v>
                </c:pt>
                <c:pt idx="14391">
                  <c:v>44833.438288726851</c:v>
                </c:pt>
                <c:pt idx="14392">
                  <c:v>44833.438292280094</c:v>
                </c:pt>
                <c:pt idx="14393">
                  <c:v>44833.438295868058</c:v>
                </c:pt>
                <c:pt idx="14394">
                  <c:v>44833.438299456022</c:v>
                </c:pt>
                <c:pt idx="14395">
                  <c:v>44833.438303078707</c:v>
                </c:pt>
                <c:pt idx="14396">
                  <c:v>44833.438306678239</c:v>
                </c:pt>
                <c:pt idx="14397">
                  <c:v>44833.438310266203</c:v>
                </c:pt>
                <c:pt idx="14398">
                  <c:v>44833.438313888888</c:v>
                </c:pt>
                <c:pt idx="14399">
                  <c:v>44833.438317488428</c:v>
                </c:pt>
                <c:pt idx="14400">
                  <c:v>44833.438321064816</c:v>
                </c:pt>
                <c:pt idx="14401">
                  <c:v>44833.43832454861</c:v>
                </c:pt>
                <c:pt idx="14402">
                  <c:v>44833.438328159726</c:v>
                </c:pt>
                <c:pt idx="14403">
                  <c:v>44833.438331759258</c:v>
                </c:pt>
                <c:pt idx="14404">
                  <c:v>44833.438335243052</c:v>
                </c:pt>
                <c:pt idx="14405">
                  <c:v>44833.438338831016</c:v>
                </c:pt>
                <c:pt idx="14406">
                  <c:v>44833.438342442132</c:v>
                </c:pt>
                <c:pt idx="14407">
                  <c:v>44833.43834601852</c:v>
                </c:pt>
                <c:pt idx="14408">
                  <c:v>44833.438349618053</c:v>
                </c:pt>
                <c:pt idx="14409">
                  <c:v>44833.438353206016</c:v>
                </c:pt>
                <c:pt idx="14410">
                  <c:v>44833.438356805556</c:v>
                </c:pt>
                <c:pt idx="14411">
                  <c:v>44833.438360416665</c:v>
                </c:pt>
                <c:pt idx="14412">
                  <c:v>44833.438363900466</c:v>
                </c:pt>
                <c:pt idx="14413">
                  <c:v>44833.438367476854</c:v>
                </c:pt>
                <c:pt idx="14414">
                  <c:v>44833.438371076387</c:v>
                </c:pt>
                <c:pt idx="14415">
                  <c:v>44833.438374652775</c:v>
                </c:pt>
                <c:pt idx="14416">
                  <c:v>44833.438378217594</c:v>
                </c:pt>
                <c:pt idx="14417">
                  <c:v>44833.438381701388</c:v>
                </c:pt>
                <c:pt idx="14418">
                  <c:v>44833.438385277776</c:v>
                </c:pt>
                <c:pt idx="14419">
                  <c:v>44833.438388761577</c:v>
                </c:pt>
                <c:pt idx="14420">
                  <c:v>44833.438392349541</c:v>
                </c:pt>
                <c:pt idx="14421">
                  <c:v>44833.438395914352</c:v>
                </c:pt>
                <c:pt idx="14422">
                  <c:v>44833.438399502316</c:v>
                </c:pt>
                <c:pt idx="14423">
                  <c:v>44833.43840309028</c:v>
                </c:pt>
                <c:pt idx="14424">
                  <c:v>44833.438406712965</c:v>
                </c:pt>
                <c:pt idx="14425">
                  <c:v>44833.438410300929</c:v>
                </c:pt>
                <c:pt idx="14426">
                  <c:v>44833.438413865741</c:v>
                </c:pt>
                <c:pt idx="14427">
                  <c:v>44833.438417465281</c:v>
                </c:pt>
                <c:pt idx="14428">
                  <c:v>44833.438421076389</c:v>
                </c:pt>
                <c:pt idx="14429">
                  <c:v>44833.438424560183</c:v>
                </c:pt>
                <c:pt idx="14430">
                  <c:v>44833.438428159723</c:v>
                </c:pt>
                <c:pt idx="14431">
                  <c:v>44833.438431747687</c:v>
                </c:pt>
                <c:pt idx="14432">
                  <c:v>44833.438435370372</c:v>
                </c:pt>
                <c:pt idx="14433">
                  <c:v>44833.438438958336</c:v>
                </c:pt>
                <c:pt idx="14434">
                  <c:v>44833.43844244213</c:v>
                </c:pt>
                <c:pt idx="14435">
                  <c:v>44833.438446018517</c:v>
                </c:pt>
                <c:pt idx="14436">
                  <c:v>44833.438449502311</c:v>
                </c:pt>
                <c:pt idx="14437">
                  <c:v>44833.438453125003</c:v>
                </c:pt>
                <c:pt idx="14438">
                  <c:v>44833.43845671296</c:v>
                </c:pt>
                <c:pt idx="14439">
                  <c:v>44833.438460196761</c:v>
                </c:pt>
                <c:pt idx="14440">
                  <c:v>44833.438463761573</c:v>
                </c:pt>
                <c:pt idx="14441">
                  <c:v>44833.438467349537</c:v>
                </c:pt>
                <c:pt idx="14442">
                  <c:v>44833.438470972222</c:v>
                </c:pt>
                <c:pt idx="14443">
                  <c:v>44833.438474560186</c:v>
                </c:pt>
                <c:pt idx="14444">
                  <c:v>44833.43847804398</c:v>
                </c:pt>
                <c:pt idx="14445">
                  <c:v>44833.438481608799</c:v>
                </c:pt>
                <c:pt idx="14446">
                  <c:v>44833.438485208331</c:v>
                </c:pt>
                <c:pt idx="14447">
                  <c:v>44833.438488831016</c:v>
                </c:pt>
                <c:pt idx="14448">
                  <c:v>44833.438492407404</c:v>
                </c:pt>
                <c:pt idx="14449">
                  <c:v>44833.438495891205</c:v>
                </c:pt>
                <c:pt idx="14450">
                  <c:v>44833.438499456017</c:v>
                </c:pt>
                <c:pt idx="14451">
                  <c:v>44833.438502939818</c:v>
                </c:pt>
                <c:pt idx="14452">
                  <c:v>44833.43850650463</c:v>
                </c:pt>
                <c:pt idx="14453">
                  <c:v>44833.438510092594</c:v>
                </c:pt>
                <c:pt idx="14454">
                  <c:v>44833.438513576388</c:v>
                </c:pt>
                <c:pt idx="14455">
                  <c:v>44833.438517199073</c:v>
                </c:pt>
                <c:pt idx="14456">
                  <c:v>44833.43852077546</c:v>
                </c:pt>
                <c:pt idx="14457">
                  <c:v>44833.438524259262</c:v>
                </c:pt>
                <c:pt idx="14458">
                  <c:v>44833.438527847225</c:v>
                </c:pt>
                <c:pt idx="14459">
                  <c:v>44833.43853146991</c:v>
                </c:pt>
                <c:pt idx="14460">
                  <c:v>44833.438535011577</c:v>
                </c:pt>
                <c:pt idx="14461">
                  <c:v>44833.438538564813</c:v>
                </c:pt>
                <c:pt idx="14462">
                  <c:v>44833.438542187498</c:v>
                </c:pt>
                <c:pt idx="14463">
                  <c:v>44833.438545775462</c:v>
                </c:pt>
                <c:pt idx="14464">
                  <c:v>44833.438549363425</c:v>
                </c:pt>
                <c:pt idx="14465">
                  <c:v>44833.43855298611</c:v>
                </c:pt>
                <c:pt idx="14466">
                  <c:v>44833.438556469904</c:v>
                </c:pt>
                <c:pt idx="14467">
                  <c:v>44833.438560057868</c:v>
                </c:pt>
                <c:pt idx="14468">
                  <c:v>44833.438563645832</c:v>
                </c:pt>
                <c:pt idx="14469">
                  <c:v>44833.438567256948</c:v>
                </c:pt>
                <c:pt idx="14470">
                  <c:v>44833.438570856481</c:v>
                </c:pt>
                <c:pt idx="14471">
                  <c:v>44833.438574340274</c:v>
                </c:pt>
                <c:pt idx="14472">
                  <c:v>44833.438577928238</c:v>
                </c:pt>
                <c:pt idx="14473">
                  <c:v>44833.438581550923</c:v>
                </c:pt>
                <c:pt idx="14474">
                  <c:v>44833.438585127318</c:v>
                </c:pt>
                <c:pt idx="14475">
                  <c:v>44833.438588703706</c:v>
                </c:pt>
                <c:pt idx="14476">
                  <c:v>44833.438592268518</c:v>
                </c:pt>
                <c:pt idx="14477">
                  <c:v>44833.438595833337</c:v>
                </c:pt>
                <c:pt idx="14478">
                  <c:v>44833.438599421293</c:v>
                </c:pt>
                <c:pt idx="14479">
                  <c:v>44833.438603020833</c:v>
                </c:pt>
                <c:pt idx="14480">
                  <c:v>44833.438606643518</c:v>
                </c:pt>
                <c:pt idx="14481">
                  <c:v>44833.438610219906</c:v>
                </c:pt>
                <c:pt idx="14482">
                  <c:v>44833.438613796294</c:v>
                </c:pt>
                <c:pt idx="14483">
                  <c:v>44833.438617395834</c:v>
                </c:pt>
                <c:pt idx="14484">
                  <c:v>44833.438621018518</c:v>
                </c:pt>
                <c:pt idx="14485">
                  <c:v>44833.438624606482</c:v>
                </c:pt>
                <c:pt idx="14486">
                  <c:v>44833.438628206015</c:v>
                </c:pt>
                <c:pt idx="14487">
                  <c:v>44833.438631817131</c:v>
                </c:pt>
                <c:pt idx="14488">
                  <c:v>44833.438635300925</c:v>
                </c:pt>
                <c:pt idx="14489">
                  <c:v>44833.438638888889</c:v>
                </c:pt>
                <c:pt idx="14490">
                  <c:v>44833.438642476853</c:v>
                </c:pt>
                <c:pt idx="14491">
                  <c:v>44833.438646099537</c:v>
                </c:pt>
                <c:pt idx="14492">
                  <c:v>44833.438649675925</c:v>
                </c:pt>
                <c:pt idx="14493">
                  <c:v>44833.438653263889</c:v>
                </c:pt>
                <c:pt idx="14494">
                  <c:v>44833.438656863429</c:v>
                </c:pt>
                <c:pt idx="14495">
                  <c:v>44833.438660486114</c:v>
                </c:pt>
                <c:pt idx="14496">
                  <c:v>44833.438664062502</c:v>
                </c:pt>
                <c:pt idx="14497">
                  <c:v>44833.438667638889</c:v>
                </c:pt>
                <c:pt idx="14498">
                  <c:v>44833.438671122683</c:v>
                </c:pt>
                <c:pt idx="14499">
                  <c:v>44833.438674710647</c:v>
                </c:pt>
                <c:pt idx="14500">
                  <c:v>44833.438678333332</c:v>
                </c:pt>
                <c:pt idx="14501">
                  <c:v>44833.438681921296</c:v>
                </c:pt>
                <c:pt idx="14502">
                  <c:v>44833.43868550926</c:v>
                </c:pt>
                <c:pt idx="14503">
                  <c:v>44833.438689131945</c:v>
                </c:pt>
                <c:pt idx="14504">
                  <c:v>44833.438692731484</c:v>
                </c:pt>
                <c:pt idx="14505">
                  <c:v>44833.438696319441</c:v>
                </c:pt>
                <c:pt idx="14506">
                  <c:v>44833.438699942133</c:v>
                </c:pt>
                <c:pt idx="14507">
                  <c:v>44833.43870353009</c:v>
                </c:pt>
                <c:pt idx="14508">
                  <c:v>44833.438707013891</c:v>
                </c:pt>
                <c:pt idx="14509">
                  <c:v>44833.438710601855</c:v>
                </c:pt>
                <c:pt idx="14510">
                  <c:v>44833.43871422454</c:v>
                </c:pt>
                <c:pt idx="14511">
                  <c:v>44833.438717708334</c:v>
                </c:pt>
                <c:pt idx="14512">
                  <c:v>44833.438721284721</c:v>
                </c:pt>
                <c:pt idx="14513">
                  <c:v>44833.438724768515</c:v>
                </c:pt>
                <c:pt idx="14514">
                  <c:v>44833.438728356479</c:v>
                </c:pt>
                <c:pt idx="14515">
                  <c:v>44833.438731979164</c:v>
                </c:pt>
                <c:pt idx="14516">
                  <c:v>44833.438735555559</c:v>
                </c:pt>
                <c:pt idx="14517">
                  <c:v>44833.438739155092</c:v>
                </c:pt>
                <c:pt idx="14518">
                  <c:v>44833.438742638886</c:v>
                </c:pt>
                <c:pt idx="14519">
                  <c:v>44833.43874626157</c:v>
                </c:pt>
                <c:pt idx="14520">
                  <c:v>44833.438749837966</c:v>
                </c:pt>
                <c:pt idx="14521">
                  <c:v>44833.438753414353</c:v>
                </c:pt>
                <c:pt idx="14522">
                  <c:v>44833.438757002317</c:v>
                </c:pt>
                <c:pt idx="14523">
                  <c:v>44833.438760613426</c:v>
                </c:pt>
                <c:pt idx="14524">
                  <c:v>44833.438764212966</c:v>
                </c:pt>
                <c:pt idx="14525">
                  <c:v>44833.438767789354</c:v>
                </c:pt>
                <c:pt idx="14526">
                  <c:v>44833.438771273148</c:v>
                </c:pt>
                <c:pt idx="14527">
                  <c:v>44833.438774861112</c:v>
                </c:pt>
                <c:pt idx="14528">
                  <c:v>44833.438778483796</c:v>
                </c:pt>
                <c:pt idx="14529">
                  <c:v>44833.43878207176</c:v>
                </c:pt>
                <c:pt idx="14530">
                  <c:v>44833.438785648148</c:v>
                </c:pt>
                <c:pt idx="14531">
                  <c:v>44833.438789236112</c:v>
                </c:pt>
                <c:pt idx="14532">
                  <c:v>44833.438792858797</c:v>
                </c:pt>
                <c:pt idx="14533">
                  <c:v>44833.438796458337</c:v>
                </c:pt>
                <c:pt idx="14534">
                  <c:v>44833.438800011572</c:v>
                </c:pt>
                <c:pt idx="14535">
                  <c:v>44833.438803495374</c:v>
                </c:pt>
                <c:pt idx="14536">
                  <c:v>44833.43880708333</c:v>
                </c:pt>
                <c:pt idx="14537">
                  <c:v>44833.438810567131</c:v>
                </c:pt>
                <c:pt idx="14538">
                  <c:v>44833.438814189816</c:v>
                </c:pt>
                <c:pt idx="14539">
                  <c:v>44833.43881777778</c:v>
                </c:pt>
                <c:pt idx="14540">
                  <c:v>44833.438821377313</c:v>
                </c:pt>
                <c:pt idx="14541">
                  <c:v>44833.438824988429</c:v>
                </c:pt>
                <c:pt idx="14542">
                  <c:v>44833.438828472223</c:v>
                </c:pt>
                <c:pt idx="14543">
                  <c:v>44833.438832060187</c:v>
                </c:pt>
                <c:pt idx="14544">
                  <c:v>44833.43883564815</c:v>
                </c:pt>
                <c:pt idx="14545">
                  <c:v>44833.438839259259</c:v>
                </c:pt>
                <c:pt idx="14546">
                  <c:v>44833.438842847223</c:v>
                </c:pt>
                <c:pt idx="14547">
                  <c:v>44833.438846435187</c:v>
                </c:pt>
                <c:pt idx="14548">
                  <c:v>44833.438850023151</c:v>
                </c:pt>
                <c:pt idx="14549">
                  <c:v>44833.438853657404</c:v>
                </c:pt>
                <c:pt idx="14550">
                  <c:v>44833.438857245368</c:v>
                </c:pt>
                <c:pt idx="14551">
                  <c:v>44833.438860833332</c:v>
                </c:pt>
                <c:pt idx="14552">
                  <c:v>44833.438864456017</c:v>
                </c:pt>
                <c:pt idx="14553">
                  <c:v>44833.438868043981</c:v>
                </c:pt>
                <c:pt idx="14554">
                  <c:v>44833.438871527775</c:v>
                </c:pt>
                <c:pt idx="14555">
                  <c:v>44833.438875069442</c:v>
                </c:pt>
                <c:pt idx="14556">
                  <c:v>44833.438878645837</c:v>
                </c:pt>
                <c:pt idx="14557">
                  <c:v>44833.438882129631</c:v>
                </c:pt>
                <c:pt idx="14558">
                  <c:v>44833.438885706018</c:v>
                </c:pt>
                <c:pt idx="14559">
                  <c:v>44833.438889293982</c:v>
                </c:pt>
                <c:pt idx="14560">
                  <c:v>44833.438892916667</c:v>
                </c:pt>
                <c:pt idx="14561">
                  <c:v>44833.438896516207</c:v>
                </c:pt>
                <c:pt idx="14562">
                  <c:v>44833.438900104164</c:v>
                </c:pt>
                <c:pt idx="14563">
                  <c:v>44833.438903726848</c:v>
                </c:pt>
                <c:pt idx="14564">
                  <c:v>44833.438907326388</c:v>
                </c:pt>
                <c:pt idx="14565">
                  <c:v>44833.438910914352</c:v>
                </c:pt>
                <c:pt idx="14566">
                  <c:v>44833.438914537037</c:v>
                </c:pt>
                <c:pt idx="14567">
                  <c:v>44833.438918125001</c:v>
                </c:pt>
                <c:pt idx="14568">
                  <c:v>44833.438921712965</c:v>
                </c:pt>
                <c:pt idx="14569">
                  <c:v>44833.438925335649</c:v>
                </c:pt>
                <c:pt idx="14570">
                  <c:v>44833.438928819443</c:v>
                </c:pt>
                <c:pt idx="14571">
                  <c:v>44833.438932407407</c:v>
                </c:pt>
                <c:pt idx="14572">
                  <c:v>44833.438935995371</c:v>
                </c:pt>
                <c:pt idx="14573">
                  <c:v>44833.43893960648</c:v>
                </c:pt>
                <c:pt idx="14574">
                  <c:v>44833.438943148147</c:v>
                </c:pt>
                <c:pt idx="14575">
                  <c:v>44833.43894670139</c:v>
                </c:pt>
                <c:pt idx="14576">
                  <c:v>44833.438950185184</c:v>
                </c:pt>
                <c:pt idx="14577">
                  <c:v>44833.438953807869</c:v>
                </c:pt>
                <c:pt idx="14578">
                  <c:v>44833.438957395832</c:v>
                </c:pt>
                <c:pt idx="14579">
                  <c:v>44833.43896097222</c:v>
                </c:pt>
                <c:pt idx="14580">
                  <c:v>44833.438964560184</c:v>
                </c:pt>
                <c:pt idx="14581">
                  <c:v>44833.438968182869</c:v>
                </c:pt>
                <c:pt idx="14582">
                  <c:v>44833.438971770833</c:v>
                </c:pt>
                <c:pt idx="14583">
                  <c:v>44833.438975370373</c:v>
                </c:pt>
                <c:pt idx="14584">
                  <c:v>44833.43897894676</c:v>
                </c:pt>
                <c:pt idx="14585">
                  <c:v>44833.438982557869</c:v>
                </c:pt>
                <c:pt idx="14586">
                  <c:v>44833.438986145833</c:v>
                </c:pt>
                <c:pt idx="14587">
                  <c:v>44833.438989629627</c:v>
                </c:pt>
                <c:pt idx="14588">
                  <c:v>44833.438993217591</c:v>
                </c:pt>
                <c:pt idx="14589">
                  <c:v>44833.438996817131</c:v>
                </c:pt>
                <c:pt idx="14590">
                  <c:v>44833.439000416663</c:v>
                </c:pt>
                <c:pt idx="14591">
                  <c:v>44833.439003993059</c:v>
                </c:pt>
                <c:pt idx="14592">
                  <c:v>44833.439007476853</c:v>
                </c:pt>
                <c:pt idx="14593">
                  <c:v>44833.439011064816</c:v>
                </c:pt>
                <c:pt idx="14594">
                  <c:v>44833.439014687501</c:v>
                </c:pt>
                <c:pt idx="14595">
                  <c:v>44833.439018287034</c:v>
                </c:pt>
                <c:pt idx="14596">
                  <c:v>44833.439021874998</c:v>
                </c:pt>
                <c:pt idx="14597">
                  <c:v>44833.439025497682</c:v>
                </c:pt>
                <c:pt idx="14598">
                  <c:v>44833.439029085646</c:v>
                </c:pt>
                <c:pt idx="14599">
                  <c:v>44833.439032569448</c:v>
                </c:pt>
                <c:pt idx="14600">
                  <c:v>44833.439036157404</c:v>
                </c:pt>
                <c:pt idx="14601">
                  <c:v>44833.43903976852</c:v>
                </c:pt>
                <c:pt idx="14602">
                  <c:v>44833.439043252314</c:v>
                </c:pt>
                <c:pt idx="14603">
                  <c:v>44833.439046840278</c:v>
                </c:pt>
                <c:pt idx="14604">
                  <c:v>44833.439050416666</c:v>
                </c:pt>
                <c:pt idx="14605">
                  <c:v>44833.439053969909</c:v>
                </c:pt>
                <c:pt idx="14606">
                  <c:v>44833.439057453703</c:v>
                </c:pt>
                <c:pt idx="14607">
                  <c:v>44833.439061018522</c:v>
                </c:pt>
                <c:pt idx="14608">
                  <c:v>44833.439064502316</c:v>
                </c:pt>
                <c:pt idx="14609">
                  <c:v>44833.43906809028</c:v>
                </c:pt>
                <c:pt idx="14610">
                  <c:v>44833.439071712965</c:v>
                </c:pt>
                <c:pt idx="14611">
                  <c:v>44833.439075312497</c:v>
                </c:pt>
                <c:pt idx="14612">
                  <c:v>44833.439078900461</c:v>
                </c:pt>
                <c:pt idx="14613">
                  <c:v>44833.439082523146</c:v>
                </c:pt>
                <c:pt idx="14614">
                  <c:v>44833.43908611111</c:v>
                </c:pt>
                <c:pt idx="14615">
                  <c:v>44833.439089699074</c:v>
                </c:pt>
                <c:pt idx="14616">
                  <c:v>44833.439093182868</c:v>
                </c:pt>
                <c:pt idx="14617">
                  <c:v>44833.439096805552</c:v>
                </c:pt>
                <c:pt idx="14618">
                  <c:v>44833.439100393516</c:v>
                </c:pt>
                <c:pt idx="14619">
                  <c:v>44833.439103993056</c:v>
                </c:pt>
                <c:pt idx="14620">
                  <c:v>44833.439107569444</c:v>
                </c:pt>
                <c:pt idx="14621">
                  <c:v>44833.439111122687</c:v>
                </c:pt>
                <c:pt idx="14622">
                  <c:v>44833.439114745372</c:v>
                </c:pt>
                <c:pt idx="14623">
                  <c:v>44833.439118344904</c:v>
                </c:pt>
                <c:pt idx="14624">
                  <c:v>44833.439121932868</c:v>
                </c:pt>
                <c:pt idx="14625">
                  <c:v>44833.439125555553</c:v>
                </c:pt>
                <c:pt idx="14626">
                  <c:v>44833.439129155093</c:v>
                </c:pt>
                <c:pt idx="14627">
                  <c:v>44833.439132743057</c:v>
                </c:pt>
                <c:pt idx="14628">
                  <c:v>44833.439136365741</c:v>
                </c:pt>
                <c:pt idx="14629">
                  <c:v>44833.439139942129</c:v>
                </c:pt>
                <c:pt idx="14630">
                  <c:v>44833.439143530093</c:v>
                </c:pt>
                <c:pt idx="14631">
                  <c:v>44833.439147118057</c:v>
                </c:pt>
                <c:pt idx="14632">
                  <c:v>44833.439150740742</c:v>
                </c:pt>
                <c:pt idx="14633">
                  <c:v>44833.439154328706</c:v>
                </c:pt>
                <c:pt idx="14634">
                  <c:v>44833.43915791667</c:v>
                </c:pt>
                <c:pt idx="14635">
                  <c:v>44833.439161539354</c:v>
                </c:pt>
                <c:pt idx="14636">
                  <c:v>44833.439165023148</c:v>
                </c:pt>
                <c:pt idx="14637">
                  <c:v>44833.439168611112</c:v>
                </c:pt>
                <c:pt idx="14638">
                  <c:v>44833.439172199076</c:v>
                </c:pt>
                <c:pt idx="14639">
                  <c:v>44833.439175821761</c:v>
                </c:pt>
                <c:pt idx="14640">
                  <c:v>44833.439179421293</c:v>
                </c:pt>
                <c:pt idx="14641">
                  <c:v>44833.439183009257</c:v>
                </c:pt>
                <c:pt idx="14642">
                  <c:v>44833.439186585645</c:v>
                </c:pt>
                <c:pt idx="14643">
                  <c:v>44833.43919020833</c:v>
                </c:pt>
                <c:pt idx="14644">
                  <c:v>44833.439193796294</c:v>
                </c:pt>
                <c:pt idx="14645">
                  <c:v>44833.439197372689</c:v>
                </c:pt>
                <c:pt idx="14646">
                  <c:v>44833.439200960645</c:v>
                </c:pt>
                <c:pt idx="14647">
                  <c:v>44833.439204525464</c:v>
                </c:pt>
                <c:pt idx="14648">
                  <c:v>44833.439208148149</c:v>
                </c:pt>
                <c:pt idx="14649">
                  <c:v>44833.439211747682</c:v>
                </c:pt>
                <c:pt idx="14650">
                  <c:v>44833.439215312501</c:v>
                </c:pt>
                <c:pt idx="14651">
                  <c:v>44833.439218900465</c:v>
                </c:pt>
                <c:pt idx="14652">
                  <c:v>44833.43922252315</c:v>
                </c:pt>
                <c:pt idx="14653">
                  <c:v>44833.439226122682</c:v>
                </c:pt>
                <c:pt idx="14654">
                  <c:v>44833.439229699077</c:v>
                </c:pt>
                <c:pt idx="14655">
                  <c:v>44833.439233263889</c:v>
                </c:pt>
                <c:pt idx="14656">
                  <c:v>44833.439236851853</c:v>
                </c:pt>
                <c:pt idx="14657">
                  <c:v>44833.439240428241</c:v>
                </c:pt>
                <c:pt idx="14658">
                  <c:v>44833.439244039349</c:v>
                </c:pt>
                <c:pt idx="14659">
                  <c:v>44833.439247523151</c:v>
                </c:pt>
                <c:pt idx="14660">
                  <c:v>44833.439251111115</c:v>
                </c:pt>
                <c:pt idx="14661">
                  <c:v>44833.439254699071</c:v>
                </c:pt>
                <c:pt idx="14662">
                  <c:v>44833.439258310187</c:v>
                </c:pt>
                <c:pt idx="14663">
                  <c:v>44833.439261793981</c:v>
                </c:pt>
                <c:pt idx="14664">
                  <c:v>44833.439265358793</c:v>
                </c:pt>
                <c:pt idx="14665">
                  <c:v>44833.439268935188</c:v>
                </c:pt>
                <c:pt idx="14666">
                  <c:v>44833.439272534721</c:v>
                </c:pt>
                <c:pt idx="14667">
                  <c:v>44833.439276122685</c:v>
                </c:pt>
                <c:pt idx="14668">
                  <c:v>44833.439279745369</c:v>
                </c:pt>
                <c:pt idx="14669">
                  <c:v>44833.439283333333</c:v>
                </c:pt>
                <c:pt idx="14670">
                  <c:v>44833.439286921297</c:v>
                </c:pt>
                <c:pt idx="14671">
                  <c:v>44833.439290405091</c:v>
                </c:pt>
                <c:pt idx="14672">
                  <c:v>44833.439294027776</c:v>
                </c:pt>
                <c:pt idx="14673">
                  <c:v>44833.43929761574</c:v>
                </c:pt>
                <c:pt idx="14674">
                  <c:v>44833.43930121528</c:v>
                </c:pt>
                <c:pt idx="14675">
                  <c:v>44833.439304826388</c:v>
                </c:pt>
                <c:pt idx="14676">
                  <c:v>44833.439308310182</c:v>
                </c:pt>
                <c:pt idx="14677">
                  <c:v>44833.439311898146</c:v>
                </c:pt>
                <c:pt idx="14678">
                  <c:v>44833.43931548611</c:v>
                </c:pt>
                <c:pt idx="14679">
                  <c:v>44833.439318969904</c:v>
                </c:pt>
                <c:pt idx="14680">
                  <c:v>44833.439322592596</c:v>
                </c:pt>
                <c:pt idx="14681">
                  <c:v>44833.439326157408</c:v>
                </c:pt>
                <c:pt idx="14682">
                  <c:v>44833.439329745372</c:v>
                </c:pt>
                <c:pt idx="14683">
                  <c:v>44833.439333333336</c:v>
                </c:pt>
                <c:pt idx="14684">
                  <c:v>44833.43933681713</c:v>
                </c:pt>
                <c:pt idx="14685">
                  <c:v>44833.439340439814</c:v>
                </c:pt>
                <c:pt idx="14686">
                  <c:v>44833.439344027778</c:v>
                </c:pt>
                <c:pt idx="14687">
                  <c:v>44833.439347615742</c:v>
                </c:pt>
                <c:pt idx="14688">
                  <c:v>44833.43935119213</c:v>
                </c:pt>
                <c:pt idx="14689">
                  <c:v>44833.439354814815</c:v>
                </c:pt>
                <c:pt idx="14690">
                  <c:v>44833.439358402778</c:v>
                </c:pt>
                <c:pt idx="14691">
                  <c:v>44833.439362002318</c:v>
                </c:pt>
                <c:pt idx="14692">
                  <c:v>44833.439365625003</c:v>
                </c:pt>
                <c:pt idx="14693">
                  <c:v>44833.43936921296</c:v>
                </c:pt>
                <c:pt idx="14694">
                  <c:v>44833.439372800924</c:v>
                </c:pt>
                <c:pt idx="14695">
                  <c:v>44833.439376423608</c:v>
                </c:pt>
                <c:pt idx="14696">
                  <c:v>44833.439380023148</c:v>
                </c:pt>
                <c:pt idx="14697">
                  <c:v>44833.439383611112</c:v>
                </c:pt>
                <c:pt idx="14698">
                  <c:v>44833.439387233797</c:v>
                </c:pt>
                <c:pt idx="14699">
                  <c:v>44833.439390821761</c:v>
                </c:pt>
                <c:pt idx="14700">
                  <c:v>44833.439394409725</c:v>
                </c:pt>
                <c:pt idx="14701">
                  <c:v>44833.439397986112</c:v>
                </c:pt>
                <c:pt idx="14702">
                  <c:v>44833.439401469906</c:v>
                </c:pt>
                <c:pt idx="14703">
                  <c:v>44833.439405081015</c:v>
                </c:pt>
                <c:pt idx="14704">
                  <c:v>44833.43940865741</c:v>
                </c:pt>
                <c:pt idx="14705">
                  <c:v>44833.43941215278</c:v>
                </c:pt>
                <c:pt idx="14706">
                  <c:v>44833.439415740744</c:v>
                </c:pt>
                <c:pt idx="14707">
                  <c:v>44833.439419363429</c:v>
                </c:pt>
                <c:pt idx="14708">
                  <c:v>44833.43942289352</c:v>
                </c:pt>
                <c:pt idx="14709">
                  <c:v>44833.439426504628</c:v>
                </c:pt>
                <c:pt idx="14710">
                  <c:v>44833.439430104168</c:v>
                </c:pt>
                <c:pt idx="14711">
                  <c:v>44833.439433692132</c:v>
                </c:pt>
                <c:pt idx="14712">
                  <c:v>44833.439437314817</c:v>
                </c:pt>
                <c:pt idx="14713">
                  <c:v>44833.439440891205</c:v>
                </c:pt>
                <c:pt idx="14714">
                  <c:v>44833.439444467593</c:v>
                </c:pt>
                <c:pt idx="14715">
                  <c:v>44833.439448043981</c:v>
                </c:pt>
                <c:pt idx="14716">
                  <c:v>44833.439451631944</c:v>
                </c:pt>
                <c:pt idx="14717">
                  <c:v>44833.439455254629</c:v>
                </c:pt>
                <c:pt idx="14718">
                  <c:v>44833.439458831017</c:v>
                </c:pt>
                <c:pt idx="14719">
                  <c:v>44833.439462418981</c:v>
                </c:pt>
                <c:pt idx="14720">
                  <c:v>44833.439466018521</c:v>
                </c:pt>
                <c:pt idx="14721">
                  <c:v>44833.439469583333</c:v>
                </c:pt>
                <c:pt idx="14722">
                  <c:v>44833.439473206017</c:v>
                </c:pt>
                <c:pt idx="14723">
                  <c:v>44833.439476793981</c:v>
                </c:pt>
                <c:pt idx="14724">
                  <c:v>44833.439480381945</c:v>
                </c:pt>
                <c:pt idx="14725">
                  <c:v>44833.439484016206</c:v>
                </c:pt>
                <c:pt idx="14726">
                  <c:v>44833.43948760417</c:v>
                </c:pt>
                <c:pt idx="14727">
                  <c:v>44833.439491192126</c:v>
                </c:pt>
                <c:pt idx="14728">
                  <c:v>44833.439494803242</c:v>
                </c:pt>
                <c:pt idx="14729">
                  <c:v>44833.439498287036</c:v>
                </c:pt>
                <c:pt idx="14730">
                  <c:v>44833.43950177083</c:v>
                </c:pt>
                <c:pt idx="14731">
                  <c:v>44833.439505358794</c:v>
                </c:pt>
                <c:pt idx="14732">
                  <c:v>44833.439508946758</c:v>
                </c:pt>
                <c:pt idx="14733">
                  <c:v>44833.439512569443</c:v>
                </c:pt>
                <c:pt idx="14734">
                  <c:v>44833.439516168983</c:v>
                </c:pt>
                <c:pt idx="14735">
                  <c:v>44833.439519756947</c:v>
                </c:pt>
                <c:pt idx="14736">
                  <c:v>44833.439523379631</c:v>
                </c:pt>
                <c:pt idx="14737">
                  <c:v>44833.439526967595</c:v>
                </c:pt>
                <c:pt idx="14738">
                  <c:v>44833.439530555559</c:v>
                </c:pt>
                <c:pt idx="14739">
                  <c:v>44833.439534178244</c:v>
                </c:pt>
                <c:pt idx="14740">
                  <c:v>44833.43953773148</c:v>
                </c:pt>
                <c:pt idx="14741">
                  <c:v>44833.439541215281</c:v>
                </c:pt>
                <c:pt idx="14742">
                  <c:v>44833.439544803237</c:v>
                </c:pt>
                <c:pt idx="14743">
                  <c:v>44833.439548379632</c:v>
                </c:pt>
                <c:pt idx="14744">
                  <c:v>44833.439551863426</c:v>
                </c:pt>
                <c:pt idx="14745">
                  <c:v>44833.439555462966</c:v>
                </c:pt>
                <c:pt idx="14746">
                  <c:v>44833.439559074075</c:v>
                </c:pt>
                <c:pt idx="14747">
                  <c:v>44833.439562673608</c:v>
                </c:pt>
                <c:pt idx="14748">
                  <c:v>44833.439566261572</c:v>
                </c:pt>
                <c:pt idx="14749">
                  <c:v>44833.439569884256</c:v>
                </c:pt>
                <c:pt idx="14750">
                  <c:v>44833.43957347222</c:v>
                </c:pt>
                <c:pt idx="14751">
                  <c:v>44833.439576956021</c:v>
                </c:pt>
                <c:pt idx="14752">
                  <c:v>44833.439580543978</c:v>
                </c:pt>
                <c:pt idx="14753">
                  <c:v>44833.43958416667</c:v>
                </c:pt>
                <c:pt idx="14754">
                  <c:v>44833.439587754627</c:v>
                </c:pt>
                <c:pt idx="14755">
                  <c:v>44833.439591342591</c:v>
                </c:pt>
                <c:pt idx="14756">
                  <c:v>44833.439594826392</c:v>
                </c:pt>
                <c:pt idx="14757">
                  <c:v>44833.439598449077</c:v>
                </c:pt>
                <c:pt idx="14758">
                  <c:v>44833.43960203704</c:v>
                </c:pt>
                <c:pt idx="14759">
                  <c:v>44833.439605624997</c:v>
                </c:pt>
                <c:pt idx="14760">
                  <c:v>44833.439609259258</c:v>
                </c:pt>
                <c:pt idx="14761">
                  <c:v>44833.439612847222</c:v>
                </c:pt>
                <c:pt idx="14762">
                  <c:v>44833.439616435186</c:v>
                </c:pt>
                <c:pt idx="14763">
                  <c:v>44833.439620034726</c:v>
                </c:pt>
                <c:pt idx="14764">
                  <c:v>44833.439623530096</c:v>
                </c:pt>
                <c:pt idx="14765">
                  <c:v>44833.43962701389</c:v>
                </c:pt>
                <c:pt idx="14766">
                  <c:v>44833.439630590277</c:v>
                </c:pt>
                <c:pt idx="14767">
                  <c:v>44833.439634166665</c:v>
                </c:pt>
                <c:pt idx="14768">
                  <c:v>44833.439637766205</c:v>
                </c:pt>
                <c:pt idx="14769">
                  <c:v>44833.439641377314</c:v>
                </c:pt>
                <c:pt idx="14770">
                  <c:v>44833.439644942133</c:v>
                </c:pt>
                <c:pt idx="14771">
                  <c:v>44833.439648530089</c:v>
                </c:pt>
                <c:pt idx="14772">
                  <c:v>44833.439652118053</c:v>
                </c:pt>
                <c:pt idx="14773">
                  <c:v>44833.439655706017</c:v>
                </c:pt>
                <c:pt idx="14774">
                  <c:v>44833.439659328702</c:v>
                </c:pt>
                <c:pt idx="14775">
                  <c:v>44833.439662916666</c:v>
                </c:pt>
                <c:pt idx="14776">
                  <c:v>44833.43966640046</c:v>
                </c:pt>
                <c:pt idx="14777">
                  <c:v>44833.439669988424</c:v>
                </c:pt>
                <c:pt idx="14778">
                  <c:v>44833.43967359954</c:v>
                </c:pt>
                <c:pt idx="14779">
                  <c:v>44833.439677199072</c:v>
                </c:pt>
                <c:pt idx="14780">
                  <c:v>44833.439680682874</c:v>
                </c:pt>
                <c:pt idx="14781">
                  <c:v>44833.439684247685</c:v>
                </c:pt>
                <c:pt idx="14782">
                  <c:v>44833.439687835649</c:v>
                </c:pt>
                <c:pt idx="14783">
                  <c:v>44833.439691458334</c:v>
                </c:pt>
                <c:pt idx="14784">
                  <c:v>44833.439694942128</c:v>
                </c:pt>
                <c:pt idx="14785">
                  <c:v>44833.439698530092</c:v>
                </c:pt>
                <c:pt idx="14786">
                  <c:v>44833.439702118056</c:v>
                </c:pt>
                <c:pt idx="14787">
                  <c:v>44833.43970574074</c:v>
                </c:pt>
                <c:pt idx="14788">
                  <c:v>44833.439709328704</c:v>
                </c:pt>
                <c:pt idx="14789">
                  <c:v>44833.439712928244</c:v>
                </c:pt>
                <c:pt idx="14790">
                  <c:v>44833.439716539353</c:v>
                </c:pt>
                <c:pt idx="14791">
                  <c:v>44833.439720023147</c:v>
                </c:pt>
                <c:pt idx="14792">
                  <c:v>44833.439723611111</c:v>
                </c:pt>
                <c:pt idx="14793">
                  <c:v>44833.439727199075</c:v>
                </c:pt>
                <c:pt idx="14794">
                  <c:v>44833.439730821759</c:v>
                </c:pt>
                <c:pt idx="14795">
                  <c:v>44833.439734305553</c:v>
                </c:pt>
                <c:pt idx="14796">
                  <c:v>44833.439737893517</c:v>
                </c:pt>
                <c:pt idx="14797">
                  <c:v>44833.439741481481</c:v>
                </c:pt>
                <c:pt idx="14798">
                  <c:v>44833.439745069445</c:v>
                </c:pt>
                <c:pt idx="14799">
                  <c:v>44833.439748680554</c:v>
                </c:pt>
                <c:pt idx="14800">
                  <c:v>44833.439752256942</c:v>
                </c:pt>
                <c:pt idx="14801">
                  <c:v>44833.439755752312</c:v>
                </c:pt>
                <c:pt idx="14802">
                  <c:v>44833.439759340275</c:v>
                </c:pt>
                <c:pt idx="14803">
                  <c:v>44833.43976296296</c:v>
                </c:pt>
                <c:pt idx="14804">
                  <c:v>44833.439766550924</c:v>
                </c:pt>
                <c:pt idx="14805">
                  <c:v>44833.439770150464</c:v>
                </c:pt>
                <c:pt idx="14806">
                  <c:v>44833.439773761573</c:v>
                </c:pt>
                <c:pt idx="14807">
                  <c:v>44833.439777245374</c:v>
                </c:pt>
                <c:pt idx="14808">
                  <c:v>44833.439780810186</c:v>
                </c:pt>
                <c:pt idx="14809">
                  <c:v>44833.43978439815</c:v>
                </c:pt>
                <c:pt idx="14810">
                  <c:v>44833.439787881944</c:v>
                </c:pt>
                <c:pt idx="14811">
                  <c:v>44833.439791469908</c:v>
                </c:pt>
                <c:pt idx="14812">
                  <c:v>44833.439795092592</c:v>
                </c:pt>
                <c:pt idx="14813">
                  <c:v>44833.439798680556</c:v>
                </c:pt>
                <c:pt idx="14814">
                  <c:v>44833.439802256944</c:v>
                </c:pt>
                <c:pt idx="14815">
                  <c:v>44833.439805821756</c:v>
                </c:pt>
                <c:pt idx="14816">
                  <c:v>44833.439809398151</c:v>
                </c:pt>
                <c:pt idx="14817">
                  <c:v>44833.439812986115</c:v>
                </c:pt>
                <c:pt idx="14818">
                  <c:v>44833.439816608799</c:v>
                </c:pt>
                <c:pt idx="14819">
                  <c:v>44833.439820196756</c:v>
                </c:pt>
                <c:pt idx="14820">
                  <c:v>44833.439823796296</c:v>
                </c:pt>
                <c:pt idx="14821">
                  <c:v>44833.439827418981</c:v>
                </c:pt>
                <c:pt idx="14822">
                  <c:v>44833.439831006945</c:v>
                </c:pt>
                <c:pt idx="14823">
                  <c:v>44833.439834594908</c:v>
                </c:pt>
                <c:pt idx="14824">
                  <c:v>44833.439838217593</c:v>
                </c:pt>
                <c:pt idx="14825">
                  <c:v>44833.439841793981</c:v>
                </c:pt>
                <c:pt idx="14826">
                  <c:v>44833.439845358793</c:v>
                </c:pt>
                <c:pt idx="14827">
                  <c:v>44833.439848958333</c:v>
                </c:pt>
                <c:pt idx="14828">
                  <c:v>44833.439852546297</c:v>
                </c:pt>
                <c:pt idx="14829">
                  <c:v>44833.439856168981</c:v>
                </c:pt>
                <c:pt idx="14830">
                  <c:v>44833.439859756945</c:v>
                </c:pt>
                <c:pt idx="14831">
                  <c:v>44833.439863240739</c:v>
                </c:pt>
                <c:pt idx="14832">
                  <c:v>44833.439866817127</c:v>
                </c:pt>
                <c:pt idx="14833">
                  <c:v>44833.439870300928</c:v>
                </c:pt>
                <c:pt idx="14834">
                  <c:v>44833.439873923613</c:v>
                </c:pt>
                <c:pt idx="14835">
                  <c:v>44833.439877511577</c:v>
                </c:pt>
                <c:pt idx="14836">
                  <c:v>44833.439881099534</c:v>
                </c:pt>
                <c:pt idx="14837">
                  <c:v>44833.439884583335</c:v>
                </c:pt>
                <c:pt idx="14838">
                  <c:v>44833.43988820602</c:v>
                </c:pt>
                <c:pt idx="14839">
                  <c:v>44833.439891793983</c:v>
                </c:pt>
                <c:pt idx="14840">
                  <c:v>44833.439895381947</c:v>
                </c:pt>
                <c:pt idx="14841">
                  <c:v>44833.439899016201</c:v>
                </c:pt>
                <c:pt idx="14842">
                  <c:v>44833.439902604165</c:v>
                </c:pt>
                <c:pt idx="14843">
                  <c:v>44833.439906192129</c:v>
                </c:pt>
                <c:pt idx="14844">
                  <c:v>44833.439909814813</c:v>
                </c:pt>
                <c:pt idx="14845">
                  <c:v>44833.439913402777</c:v>
                </c:pt>
                <c:pt idx="14846">
                  <c:v>44833.439916886571</c:v>
                </c:pt>
                <c:pt idx="14847">
                  <c:v>44833.439920474535</c:v>
                </c:pt>
                <c:pt idx="14848">
                  <c:v>44833.43992409722</c:v>
                </c:pt>
                <c:pt idx="14849">
                  <c:v>44833.439927685184</c:v>
                </c:pt>
                <c:pt idx="14850">
                  <c:v>44833.439931273148</c:v>
                </c:pt>
                <c:pt idx="14851">
                  <c:v>44833.439934756942</c:v>
                </c:pt>
                <c:pt idx="14852">
                  <c:v>44833.439938379626</c:v>
                </c:pt>
                <c:pt idx="14853">
                  <c:v>44833.43994196759</c:v>
                </c:pt>
                <c:pt idx="14854">
                  <c:v>44833.43994556713</c:v>
                </c:pt>
                <c:pt idx="14855">
                  <c:v>44833.439949178239</c:v>
                </c:pt>
                <c:pt idx="14856">
                  <c:v>44833.43995266204</c:v>
                </c:pt>
                <c:pt idx="14857">
                  <c:v>44833.439956249997</c:v>
                </c:pt>
                <c:pt idx="14858">
                  <c:v>44833.43995983796</c:v>
                </c:pt>
                <c:pt idx="14859">
                  <c:v>44833.439963449076</c:v>
                </c:pt>
                <c:pt idx="14860">
                  <c:v>44833.43996693287</c:v>
                </c:pt>
                <c:pt idx="14861">
                  <c:v>44833.439970416664</c:v>
                </c:pt>
                <c:pt idx="14862">
                  <c:v>44833.439974004628</c:v>
                </c:pt>
                <c:pt idx="14863">
                  <c:v>44833.439977592592</c:v>
                </c:pt>
                <c:pt idx="14864">
                  <c:v>44833.439981215277</c:v>
                </c:pt>
                <c:pt idx="14865">
                  <c:v>44833.439984803241</c:v>
                </c:pt>
                <c:pt idx="14866">
                  <c:v>44833.439988287035</c:v>
                </c:pt>
                <c:pt idx="14867">
                  <c:v>44833.439991874999</c:v>
                </c:pt>
                <c:pt idx="14868">
                  <c:v>44833.439995497683</c:v>
                </c:pt>
                <c:pt idx="14869">
                  <c:v>44833.439999085647</c:v>
                </c:pt>
                <c:pt idx="14870">
                  <c:v>44833.440002569441</c:v>
                </c:pt>
                <c:pt idx="14871">
                  <c:v>44833.440006157405</c:v>
                </c:pt>
                <c:pt idx="14872">
                  <c:v>44833.44000978009</c:v>
                </c:pt>
                <c:pt idx="14873">
                  <c:v>44833.440013368054</c:v>
                </c:pt>
                <c:pt idx="14874">
                  <c:v>44833.440016967594</c:v>
                </c:pt>
                <c:pt idx="14875">
                  <c:v>44833.440020578702</c:v>
                </c:pt>
                <c:pt idx="14876">
                  <c:v>44833.440024062496</c:v>
                </c:pt>
                <c:pt idx="14877">
                  <c:v>44833.44002765046</c:v>
                </c:pt>
                <c:pt idx="14878">
                  <c:v>44833.440031238424</c:v>
                </c:pt>
                <c:pt idx="14879">
                  <c:v>44833.440034872685</c:v>
                </c:pt>
                <c:pt idx="14880">
                  <c:v>44833.440038460649</c:v>
                </c:pt>
                <c:pt idx="14881">
                  <c:v>44833.440042048613</c:v>
                </c:pt>
                <c:pt idx="14882">
                  <c:v>44833.440045671297</c:v>
                </c:pt>
                <c:pt idx="14883">
                  <c:v>44833.44004927083</c:v>
                </c:pt>
                <c:pt idx="14884">
                  <c:v>44833.440052858794</c:v>
                </c:pt>
                <c:pt idx="14885">
                  <c:v>44833.44005646991</c:v>
                </c:pt>
                <c:pt idx="14886">
                  <c:v>44833.440060046298</c:v>
                </c:pt>
                <c:pt idx="14887">
                  <c:v>44833.44006364583</c:v>
                </c:pt>
                <c:pt idx="14888">
                  <c:v>44833.440067233794</c:v>
                </c:pt>
                <c:pt idx="14889">
                  <c:v>44833.440070856479</c:v>
                </c:pt>
                <c:pt idx="14890">
                  <c:v>44833.440074444443</c:v>
                </c:pt>
                <c:pt idx="14891">
                  <c:v>44833.440078043983</c:v>
                </c:pt>
                <c:pt idx="14892">
                  <c:v>44833.440081666668</c:v>
                </c:pt>
                <c:pt idx="14893">
                  <c:v>44833.440085254631</c:v>
                </c:pt>
                <c:pt idx="14894">
                  <c:v>44833.440088842595</c:v>
                </c:pt>
                <c:pt idx="14895">
                  <c:v>44833.44009246528</c:v>
                </c:pt>
                <c:pt idx="14896">
                  <c:v>44833.440095949074</c:v>
                </c:pt>
                <c:pt idx="14897">
                  <c:v>44833.440099537038</c:v>
                </c:pt>
                <c:pt idx="14898">
                  <c:v>44833.440103125002</c:v>
                </c:pt>
                <c:pt idx="14899">
                  <c:v>44833.440106747687</c:v>
                </c:pt>
                <c:pt idx="14900">
                  <c:v>44833.440110347219</c:v>
                </c:pt>
                <c:pt idx="14901">
                  <c:v>44833.440113935183</c:v>
                </c:pt>
                <c:pt idx="14902">
                  <c:v>44833.440117557868</c:v>
                </c:pt>
                <c:pt idx="14903">
                  <c:v>44833.440121145832</c:v>
                </c:pt>
                <c:pt idx="14904">
                  <c:v>44833.440124745372</c:v>
                </c:pt>
                <c:pt idx="14905">
                  <c:v>44833.440128368056</c:v>
                </c:pt>
                <c:pt idx="14906">
                  <c:v>44833.44013195602</c:v>
                </c:pt>
                <c:pt idx="14907">
                  <c:v>44833.440135543984</c:v>
                </c:pt>
                <c:pt idx="14908">
                  <c:v>44833.440139166669</c:v>
                </c:pt>
                <c:pt idx="14909">
                  <c:v>44833.440142650463</c:v>
                </c:pt>
                <c:pt idx="14910">
                  <c:v>44833.440146238427</c:v>
                </c:pt>
                <c:pt idx="14911">
                  <c:v>44833.440149826391</c:v>
                </c:pt>
                <c:pt idx="14912">
                  <c:v>44833.440153449075</c:v>
                </c:pt>
                <c:pt idx="14913">
                  <c:v>44833.440157048608</c:v>
                </c:pt>
                <c:pt idx="14914">
                  <c:v>44833.440160636572</c:v>
                </c:pt>
                <c:pt idx="14915">
                  <c:v>44833.440164259257</c:v>
                </c:pt>
                <c:pt idx="14916">
                  <c:v>44833.44016784722</c:v>
                </c:pt>
                <c:pt idx="14917">
                  <c:v>44833.440171435184</c:v>
                </c:pt>
                <c:pt idx="14918">
                  <c:v>44833.440174918978</c:v>
                </c:pt>
                <c:pt idx="14919">
                  <c:v>44833.440178541663</c:v>
                </c:pt>
                <c:pt idx="14920">
                  <c:v>44833.440182129627</c:v>
                </c:pt>
                <c:pt idx="14921">
                  <c:v>44833.440185717591</c:v>
                </c:pt>
                <c:pt idx="14922">
                  <c:v>44833.440189340276</c:v>
                </c:pt>
                <c:pt idx="14923">
                  <c:v>44833.440192939815</c:v>
                </c:pt>
                <c:pt idx="14924">
                  <c:v>44833.440196527779</c:v>
                </c:pt>
                <c:pt idx="14925">
                  <c:v>44833.440200150464</c:v>
                </c:pt>
                <c:pt idx="14926">
                  <c:v>44833.440203749997</c:v>
                </c:pt>
                <c:pt idx="14927">
                  <c:v>44833.440207326392</c:v>
                </c:pt>
                <c:pt idx="14928">
                  <c:v>44833.440210810186</c:v>
                </c:pt>
                <c:pt idx="14929">
                  <c:v>44833.440214432871</c:v>
                </c:pt>
                <c:pt idx="14930">
                  <c:v>44833.440218020834</c:v>
                </c:pt>
                <c:pt idx="14931">
                  <c:v>44833.440221608798</c:v>
                </c:pt>
                <c:pt idx="14932">
                  <c:v>44833.440225092592</c:v>
                </c:pt>
                <c:pt idx="14933">
                  <c:v>44833.440228680556</c:v>
                </c:pt>
                <c:pt idx="14934">
                  <c:v>44833.440232280096</c:v>
                </c:pt>
                <c:pt idx="14935">
                  <c:v>44833.440235868053</c:v>
                </c:pt>
                <c:pt idx="14936">
                  <c:v>44833.440239351854</c:v>
                </c:pt>
                <c:pt idx="14937">
                  <c:v>44833.440242916666</c:v>
                </c:pt>
                <c:pt idx="14938">
                  <c:v>44833.440246516206</c:v>
                </c:pt>
                <c:pt idx="14939">
                  <c:v>44833.440250127314</c:v>
                </c:pt>
                <c:pt idx="14940">
                  <c:v>44833.440253611108</c:v>
                </c:pt>
                <c:pt idx="14941">
                  <c:v>44833.440257199072</c:v>
                </c:pt>
                <c:pt idx="14942">
                  <c:v>44833.440260787036</c:v>
                </c:pt>
                <c:pt idx="14943">
                  <c:v>44833.440264409721</c:v>
                </c:pt>
                <c:pt idx="14944">
                  <c:v>44833.440268009261</c:v>
                </c:pt>
                <c:pt idx="14945">
                  <c:v>44833.440271597225</c:v>
                </c:pt>
                <c:pt idx="14946">
                  <c:v>44833.440275219909</c:v>
                </c:pt>
                <c:pt idx="14947">
                  <c:v>44833.440278819442</c:v>
                </c:pt>
                <c:pt idx="14948">
                  <c:v>44833.440282384261</c:v>
                </c:pt>
                <c:pt idx="14949">
                  <c:v>44833.440285868055</c:v>
                </c:pt>
                <c:pt idx="14950">
                  <c:v>44833.440289351849</c:v>
                </c:pt>
                <c:pt idx="14951">
                  <c:v>44833.440292974534</c:v>
                </c:pt>
                <c:pt idx="14952">
                  <c:v>44833.440296562498</c:v>
                </c:pt>
                <c:pt idx="14953">
                  <c:v>44833.440300046299</c:v>
                </c:pt>
                <c:pt idx="14954">
                  <c:v>44833.440303634263</c:v>
                </c:pt>
                <c:pt idx="14955">
                  <c:v>44833.440307256948</c:v>
                </c:pt>
                <c:pt idx="14956">
                  <c:v>44833.440310763886</c:v>
                </c:pt>
                <c:pt idx="14957">
                  <c:v>44833.440314270832</c:v>
                </c:pt>
                <c:pt idx="14958">
                  <c:v>44833.440317870372</c:v>
                </c:pt>
                <c:pt idx="14959">
                  <c:v>44833.440321435184</c:v>
                </c:pt>
                <c:pt idx="14960">
                  <c:v>44833.440324930554</c:v>
                </c:pt>
                <c:pt idx="14961">
                  <c:v>44833.440328518518</c:v>
                </c:pt>
                <c:pt idx="14962">
                  <c:v>44833.440332002312</c:v>
                </c:pt>
                <c:pt idx="14963">
                  <c:v>44833.440335624997</c:v>
                </c:pt>
                <c:pt idx="14964">
                  <c:v>44833.440339212961</c:v>
                </c:pt>
                <c:pt idx="14965">
                  <c:v>44833.440342800925</c:v>
                </c:pt>
                <c:pt idx="14966">
                  <c:v>44833.440346423609</c:v>
                </c:pt>
                <c:pt idx="14967">
                  <c:v>44833.440350023149</c:v>
                </c:pt>
                <c:pt idx="14968">
                  <c:v>44833.440353611113</c:v>
                </c:pt>
                <c:pt idx="14969">
                  <c:v>44833.440357222222</c:v>
                </c:pt>
                <c:pt idx="14970">
                  <c:v>44833.440360706016</c:v>
                </c:pt>
                <c:pt idx="14971">
                  <c:v>44833.44036429398</c:v>
                </c:pt>
                <c:pt idx="14972">
                  <c:v>44833.440367881944</c:v>
                </c:pt>
                <c:pt idx="14973">
                  <c:v>44833.440371365738</c:v>
                </c:pt>
                <c:pt idx="14974">
                  <c:v>44833.44037498843</c:v>
                </c:pt>
                <c:pt idx="14975">
                  <c:v>44833.440378587962</c:v>
                </c:pt>
                <c:pt idx="14976">
                  <c:v>44833.440382175926</c:v>
                </c:pt>
                <c:pt idx="14977">
                  <c:v>44833.440385787035</c:v>
                </c:pt>
                <c:pt idx="14978">
                  <c:v>44833.440389386575</c:v>
                </c:pt>
                <c:pt idx="14979">
                  <c:v>44833.440392974539</c:v>
                </c:pt>
                <c:pt idx="14980">
                  <c:v>44833.440396458333</c:v>
                </c:pt>
                <c:pt idx="14981">
                  <c:v>44833.440400069441</c:v>
                </c:pt>
                <c:pt idx="14982">
                  <c:v>44833.440403668981</c:v>
                </c:pt>
                <c:pt idx="14983">
                  <c:v>44833.440407256945</c:v>
                </c:pt>
                <c:pt idx="14984">
                  <c:v>44833.44041087963</c:v>
                </c:pt>
                <c:pt idx="14985">
                  <c:v>44833.440414467594</c:v>
                </c:pt>
                <c:pt idx="14986">
                  <c:v>44833.440417951388</c:v>
                </c:pt>
                <c:pt idx="14987">
                  <c:v>44833.440421539352</c:v>
                </c:pt>
                <c:pt idx="14988">
                  <c:v>44833.440425162036</c:v>
                </c:pt>
                <c:pt idx="14989">
                  <c:v>44833.44042875</c:v>
                </c:pt>
                <c:pt idx="14990">
                  <c:v>44833.44043234954</c:v>
                </c:pt>
                <c:pt idx="14991">
                  <c:v>44833.440435972225</c:v>
                </c:pt>
                <c:pt idx="14992">
                  <c:v>44833.440439560189</c:v>
                </c:pt>
                <c:pt idx="14993">
                  <c:v>44833.440443159721</c:v>
                </c:pt>
                <c:pt idx="14994">
                  <c:v>44833.44044677083</c:v>
                </c:pt>
                <c:pt idx="14995">
                  <c:v>44833.44045037037</c:v>
                </c:pt>
                <c:pt idx="14996">
                  <c:v>44833.440453958334</c:v>
                </c:pt>
                <c:pt idx="14997">
                  <c:v>44833.440457581019</c:v>
                </c:pt>
                <c:pt idx="14998">
                  <c:v>44833.440461180558</c:v>
                </c:pt>
                <c:pt idx="14999">
                  <c:v>44833.440464768515</c:v>
                </c:pt>
                <c:pt idx="15000">
                  <c:v>44833.440468391207</c:v>
                </c:pt>
                <c:pt idx="15001">
                  <c:v>44833.440471979164</c:v>
                </c:pt>
                <c:pt idx="15002">
                  <c:v>44833.440475567128</c:v>
                </c:pt>
                <c:pt idx="15003">
                  <c:v>44833.440479189812</c:v>
                </c:pt>
                <c:pt idx="15004">
                  <c:v>44833.440482789352</c:v>
                </c:pt>
                <c:pt idx="15005">
                  <c:v>44833.440486377316</c:v>
                </c:pt>
                <c:pt idx="15006">
                  <c:v>44833.440490000001</c:v>
                </c:pt>
                <c:pt idx="15007">
                  <c:v>44833.440493587965</c:v>
                </c:pt>
                <c:pt idx="15008">
                  <c:v>44833.440497071759</c:v>
                </c:pt>
                <c:pt idx="15009">
                  <c:v>44833.440500659723</c:v>
                </c:pt>
                <c:pt idx="15010">
                  <c:v>44833.440504282407</c:v>
                </c:pt>
                <c:pt idx="15011">
                  <c:v>44833.440507870371</c:v>
                </c:pt>
                <c:pt idx="15012">
                  <c:v>44833.440511354165</c:v>
                </c:pt>
                <c:pt idx="15013">
                  <c:v>44833.440514942129</c:v>
                </c:pt>
                <c:pt idx="15014">
                  <c:v>44833.440518564814</c:v>
                </c:pt>
                <c:pt idx="15015">
                  <c:v>44833.440522152778</c:v>
                </c:pt>
                <c:pt idx="15016">
                  <c:v>44833.440525740742</c:v>
                </c:pt>
                <c:pt idx="15017">
                  <c:v>44833.440529224536</c:v>
                </c:pt>
                <c:pt idx="15018">
                  <c:v>44833.44053284722</c:v>
                </c:pt>
                <c:pt idx="15019">
                  <c:v>44833.440536435184</c:v>
                </c:pt>
                <c:pt idx="15020">
                  <c:v>44833.440540023148</c:v>
                </c:pt>
                <c:pt idx="15021">
                  <c:v>44833.440543506942</c:v>
                </c:pt>
                <c:pt idx="15022">
                  <c:v>44833.440547118058</c:v>
                </c:pt>
                <c:pt idx="15023">
                  <c:v>44833.440550717591</c:v>
                </c:pt>
                <c:pt idx="15024">
                  <c:v>44833.440554305555</c:v>
                </c:pt>
                <c:pt idx="15025">
                  <c:v>44833.440557928239</c:v>
                </c:pt>
                <c:pt idx="15026">
                  <c:v>44833.440561527779</c:v>
                </c:pt>
                <c:pt idx="15027">
                  <c:v>44833.440565115743</c:v>
                </c:pt>
                <c:pt idx="15028">
                  <c:v>44833.440568738428</c:v>
                </c:pt>
                <c:pt idx="15029">
                  <c:v>44833.440572326392</c:v>
                </c:pt>
                <c:pt idx="15030">
                  <c:v>44833.440575914348</c:v>
                </c:pt>
                <c:pt idx="15031">
                  <c:v>44833.44057939815</c:v>
                </c:pt>
                <c:pt idx="15032">
                  <c:v>44833.440583020834</c:v>
                </c:pt>
                <c:pt idx="15033">
                  <c:v>44833.440586608798</c:v>
                </c:pt>
                <c:pt idx="15034">
                  <c:v>44833.440590196762</c:v>
                </c:pt>
                <c:pt idx="15035">
                  <c:v>44833.440593819447</c:v>
                </c:pt>
                <c:pt idx="15036">
                  <c:v>44833.440597418979</c:v>
                </c:pt>
                <c:pt idx="15037">
                  <c:v>44833.440601006943</c:v>
                </c:pt>
                <c:pt idx="15038">
                  <c:v>44833.440604629628</c:v>
                </c:pt>
                <c:pt idx="15039">
                  <c:v>44833.440608217592</c:v>
                </c:pt>
                <c:pt idx="15040">
                  <c:v>44833.440611701386</c:v>
                </c:pt>
                <c:pt idx="15041">
                  <c:v>44833.44061528935</c:v>
                </c:pt>
                <c:pt idx="15042">
                  <c:v>44833.440618912035</c:v>
                </c:pt>
                <c:pt idx="15043">
                  <c:v>44833.440622499998</c:v>
                </c:pt>
                <c:pt idx="15044">
                  <c:v>44833.4406259838</c:v>
                </c:pt>
                <c:pt idx="15045">
                  <c:v>44833.440629571756</c:v>
                </c:pt>
                <c:pt idx="15046">
                  <c:v>44833.440633194441</c:v>
                </c:pt>
                <c:pt idx="15047">
                  <c:v>44833.440636782405</c:v>
                </c:pt>
                <c:pt idx="15048">
                  <c:v>44833.440640370369</c:v>
                </c:pt>
                <c:pt idx="15049">
                  <c:v>44833.440643993054</c:v>
                </c:pt>
                <c:pt idx="15050">
                  <c:v>44833.440647592593</c:v>
                </c:pt>
                <c:pt idx="15051">
                  <c:v>44833.440651180557</c:v>
                </c:pt>
                <c:pt idx="15052">
                  <c:v>44833.440654803242</c:v>
                </c:pt>
                <c:pt idx="15053">
                  <c:v>44833.440658391206</c:v>
                </c:pt>
                <c:pt idx="15054">
                  <c:v>44833.440661875</c:v>
                </c:pt>
                <c:pt idx="15055">
                  <c:v>44833.440665462964</c:v>
                </c:pt>
                <c:pt idx="15056">
                  <c:v>44833.440669085649</c:v>
                </c:pt>
                <c:pt idx="15057">
                  <c:v>44833.440672673612</c:v>
                </c:pt>
                <c:pt idx="15058">
                  <c:v>44833.440676157406</c:v>
                </c:pt>
                <c:pt idx="15059">
                  <c:v>44833.44067974537</c:v>
                </c:pt>
                <c:pt idx="15060">
                  <c:v>44833.440683356479</c:v>
                </c:pt>
                <c:pt idx="15061">
                  <c:v>44833.44068684028</c:v>
                </c:pt>
                <c:pt idx="15062">
                  <c:v>44833.440690439813</c:v>
                </c:pt>
                <c:pt idx="15063">
                  <c:v>44833.440694027777</c:v>
                </c:pt>
                <c:pt idx="15064">
                  <c:v>44833.440697638885</c:v>
                </c:pt>
                <c:pt idx="15065">
                  <c:v>44833.440701238425</c:v>
                </c:pt>
                <c:pt idx="15066">
                  <c:v>44833.440704826389</c:v>
                </c:pt>
                <c:pt idx="15067">
                  <c:v>44833.440708449074</c:v>
                </c:pt>
                <c:pt idx="15068">
                  <c:v>44833.440712048614</c:v>
                </c:pt>
                <c:pt idx="15069">
                  <c:v>44833.440715636571</c:v>
                </c:pt>
                <c:pt idx="15070">
                  <c:v>44833.44071923611</c:v>
                </c:pt>
                <c:pt idx="15071">
                  <c:v>44833.44072273148</c:v>
                </c:pt>
                <c:pt idx="15072">
                  <c:v>44833.44072633102</c:v>
                </c:pt>
                <c:pt idx="15073">
                  <c:v>44833.440729918984</c:v>
                </c:pt>
                <c:pt idx="15074">
                  <c:v>44833.440733541669</c:v>
                </c:pt>
                <c:pt idx="15075">
                  <c:v>44833.440737129633</c:v>
                </c:pt>
                <c:pt idx="15076">
                  <c:v>44833.440740729166</c:v>
                </c:pt>
                <c:pt idx="15077">
                  <c:v>44833.440744340274</c:v>
                </c:pt>
                <c:pt idx="15078">
                  <c:v>44833.440747824076</c:v>
                </c:pt>
                <c:pt idx="15079">
                  <c:v>44833.440751400463</c:v>
                </c:pt>
                <c:pt idx="15080">
                  <c:v>44833.440754976851</c:v>
                </c:pt>
                <c:pt idx="15081">
                  <c:v>44833.440758460645</c:v>
                </c:pt>
                <c:pt idx="15082">
                  <c:v>44833.440762048609</c:v>
                </c:pt>
                <c:pt idx="15083">
                  <c:v>44833.440765671294</c:v>
                </c:pt>
                <c:pt idx="15084">
                  <c:v>44833.440769259258</c:v>
                </c:pt>
                <c:pt idx="15085">
                  <c:v>44833.440772858798</c:v>
                </c:pt>
                <c:pt idx="15086">
                  <c:v>44833.440776481482</c:v>
                </c:pt>
                <c:pt idx="15087">
                  <c:v>44833.440780069446</c:v>
                </c:pt>
                <c:pt idx="15088">
                  <c:v>44833.44078365741</c:v>
                </c:pt>
                <c:pt idx="15089">
                  <c:v>44833.440787280095</c:v>
                </c:pt>
                <c:pt idx="15090">
                  <c:v>44833.440790879627</c:v>
                </c:pt>
                <c:pt idx="15091">
                  <c:v>44833.440794467591</c:v>
                </c:pt>
                <c:pt idx="15092">
                  <c:v>44833.440798090276</c:v>
                </c:pt>
                <c:pt idx="15093">
                  <c:v>44833.44080167824</c:v>
                </c:pt>
                <c:pt idx="15094">
                  <c:v>44833.440805162034</c:v>
                </c:pt>
                <c:pt idx="15095">
                  <c:v>44833.440808749998</c:v>
                </c:pt>
                <c:pt idx="15096">
                  <c:v>44833.440812372683</c:v>
                </c:pt>
                <c:pt idx="15097">
                  <c:v>44833.440815960646</c:v>
                </c:pt>
                <c:pt idx="15098">
                  <c:v>44833.44081954861</c:v>
                </c:pt>
                <c:pt idx="15099">
                  <c:v>44833.440823032404</c:v>
                </c:pt>
                <c:pt idx="15100">
                  <c:v>44833.440826655089</c:v>
                </c:pt>
                <c:pt idx="15101">
                  <c:v>44833.440830243053</c:v>
                </c:pt>
                <c:pt idx="15102">
                  <c:v>44833.440833831017</c:v>
                </c:pt>
                <c:pt idx="15103">
                  <c:v>44833.440837453702</c:v>
                </c:pt>
                <c:pt idx="15104">
                  <c:v>44833.440841053241</c:v>
                </c:pt>
                <c:pt idx="15105">
                  <c:v>44833.440844641205</c:v>
                </c:pt>
                <c:pt idx="15106">
                  <c:v>44833.44084826389</c:v>
                </c:pt>
                <c:pt idx="15107">
                  <c:v>44833.440851851854</c:v>
                </c:pt>
                <c:pt idx="15108">
                  <c:v>44833.440855335648</c:v>
                </c:pt>
                <c:pt idx="15109">
                  <c:v>44833.440858923612</c:v>
                </c:pt>
                <c:pt idx="15110">
                  <c:v>44833.440862546297</c:v>
                </c:pt>
                <c:pt idx="15111">
                  <c:v>44833.440866145836</c:v>
                </c:pt>
                <c:pt idx="15112">
                  <c:v>44833.440869722224</c:v>
                </c:pt>
                <c:pt idx="15113">
                  <c:v>44833.440873206018</c:v>
                </c:pt>
                <c:pt idx="15114">
                  <c:v>44833.440876817127</c:v>
                </c:pt>
                <c:pt idx="15115">
                  <c:v>44833.440880300928</c:v>
                </c:pt>
                <c:pt idx="15116">
                  <c:v>44833.440883888892</c:v>
                </c:pt>
                <c:pt idx="15117">
                  <c:v>44833.440887372686</c:v>
                </c:pt>
                <c:pt idx="15118">
                  <c:v>44833.44089096065</c:v>
                </c:pt>
                <c:pt idx="15119">
                  <c:v>44833.440894571759</c:v>
                </c:pt>
                <c:pt idx="15120">
                  <c:v>44833.440898171299</c:v>
                </c:pt>
                <c:pt idx="15121">
                  <c:v>44833.440901759262</c:v>
                </c:pt>
                <c:pt idx="15122">
                  <c:v>44833.440905381947</c:v>
                </c:pt>
                <c:pt idx="15123">
                  <c:v>44833.440908969904</c:v>
                </c:pt>
                <c:pt idx="15124">
                  <c:v>44833.440912453705</c:v>
                </c:pt>
                <c:pt idx="15125">
                  <c:v>44833.440916041669</c:v>
                </c:pt>
                <c:pt idx="15126">
                  <c:v>44833.440919664354</c:v>
                </c:pt>
                <c:pt idx="15127">
                  <c:v>44833.440923263886</c:v>
                </c:pt>
                <c:pt idx="15128">
                  <c:v>44833.44092685185</c:v>
                </c:pt>
                <c:pt idx="15129">
                  <c:v>44833.440930474535</c:v>
                </c:pt>
                <c:pt idx="15130">
                  <c:v>44833.440934062499</c:v>
                </c:pt>
                <c:pt idx="15131">
                  <c:v>44833.440937546293</c:v>
                </c:pt>
                <c:pt idx="15132">
                  <c:v>44833.440941122688</c:v>
                </c:pt>
                <c:pt idx="15133">
                  <c:v>44833.440944606482</c:v>
                </c:pt>
                <c:pt idx="15134">
                  <c:v>44833.440948229167</c:v>
                </c:pt>
                <c:pt idx="15135">
                  <c:v>44833.440951817131</c:v>
                </c:pt>
                <c:pt idx="15136">
                  <c:v>44833.440955300925</c:v>
                </c:pt>
                <c:pt idx="15137">
                  <c:v>44833.440958888888</c:v>
                </c:pt>
                <c:pt idx="15138">
                  <c:v>44833.440962499997</c:v>
                </c:pt>
                <c:pt idx="15139">
                  <c:v>44833.440966099537</c:v>
                </c:pt>
                <c:pt idx="15140">
                  <c:v>44833.440969687501</c:v>
                </c:pt>
                <c:pt idx="15141">
                  <c:v>44833.440973310186</c:v>
                </c:pt>
                <c:pt idx="15142">
                  <c:v>44833.440976909726</c:v>
                </c:pt>
                <c:pt idx="15143">
                  <c:v>44833.440980497682</c:v>
                </c:pt>
                <c:pt idx="15144">
                  <c:v>44833.440984120367</c:v>
                </c:pt>
                <c:pt idx="15145">
                  <c:v>44833.440987719907</c:v>
                </c:pt>
                <c:pt idx="15146">
                  <c:v>44833.440991307871</c:v>
                </c:pt>
                <c:pt idx="15147">
                  <c:v>44833.440994930555</c:v>
                </c:pt>
                <c:pt idx="15148">
                  <c:v>44833.440998518519</c:v>
                </c:pt>
                <c:pt idx="15149">
                  <c:v>44833.441002118052</c:v>
                </c:pt>
                <c:pt idx="15150">
                  <c:v>44833.441005729168</c:v>
                </c:pt>
                <c:pt idx="15151">
                  <c:v>44833.441009328701</c:v>
                </c:pt>
                <c:pt idx="15152">
                  <c:v>44833.441012916664</c:v>
                </c:pt>
                <c:pt idx="15153">
                  <c:v>44833.441016400466</c:v>
                </c:pt>
                <c:pt idx="15154">
                  <c:v>44833.441020011574</c:v>
                </c:pt>
                <c:pt idx="15155">
                  <c:v>44833.441023611114</c:v>
                </c:pt>
                <c:pt idx="15156">
                  <c:v>44833.441027199071</c:v>
                </c:pt>
                <c:pt idx="15157">
                  <c:v>44833.441030821756</c:v>
                </c:pt>
                <c:pt idx="15158">
                  <c:v>44833.441034421296</c:v>
                </c:pt>
                <c:pt idx="15159">
                  <c:v>44833.44103800926</c:v>
                </c:pt>
                <c:pt idx="15160">
                  <c:v>44833.441041620368</c:v>
                </c:pt>
                <c:pt idx="15161">
                  <c:v>44833.441045104169</c:v>
                </c:pt>
                <c:pt idx="15162">
                  <c:v>44833.441048692126</c:v>
                </c:pt>
                <c:pt idx="15163">
                  <c:v>44833.44105228009</c:v>
                </c:pt>
                <c:pt idx="15164">
                  <c:v>44833.441055763891</c:v>
                </c:pt>
                <c:pt idx="15165">
                  <c:v>44833.441059386576</c:v>
                </c:pt>
                <c:pt idx="15166">
                  <c:v>44833.44106297454</c:v>
                </c:pt>
                <c:pt idx="15167">
                  <c:v>44833.441066562496</c:v>
                </c:pt>
                <c:pt idx="15168">
                  <c:v>44833.441070185188</c:v>
                </c:pt>
                <c:pt idx="15169">
                  <c:v>44833.441073784721</c:v>
                </c:pt>
                <c:pt idx="15170">
                  <c:v>44833.441077372685</c:v>
                </c:pt>
                <c:pt idx="15171">
                  <c:v>44833.44108099537</c:v>
                </c:pt>
                <c:pt idx="15172">
                  <c:v>44833.441084583334</c:v>
                </c:pt>
                <c:pt idx="15173">
                  <c:v>44833.441088067128</c:v>
                </c:pt>
                <c:pt idx="15174">
                  <c:v>44833.441091655091</c:v>
                </c:pt>
                <c:pt idx="15175">
                  <c:v>44833.441095277776</c:v>
                </c:pt>
                <c:pt idx="15176">
                  <c:v>44833.44109886574</c:v>
                </c:pt>
                <c:pt idx="15177">
                  <c:v>44833.441102349534</c:v>
                </c:pt>
                <c:pt idx="15178">
                  <c:v>44833.441105937498</c:v>
                </c:pt>
                <c:pt idx="15179">
                  <c:v>44833.441109548614</c:v>
                </c:pt>
                <c:pt idx="15180">
                  <c:v>44833.441113148147</c:v>
                </c:pt>
                <c:pt idx="15181">
                  <c:v>44833.44111673611</c:v>
                </c:pt>
                <c:pt idx="15182">
                  <c:v>44833.441120219904</c:v>
                </c:pt>
                <c:pt idx="15183">
                  <c:v>44833.44112383102</c:v>
                </c:pt>
                <c:pt idx="15184">
                  <c:v>44833.441127314814</c:v>
                </c:pt>
                <c:pt idx="15185">
                  <c:v>44833.441130902778</c:v>
                </c:pt>
                <c:pt idx="15186">
                  <c:v>44833.441134502318</c:v>
                </c:pt>
                <c:pt idx="15187">
                  <c:v>44833.441138113427</c:v>
                </c:pt>
                <c:pt idx="15188">
                  <c:v>44833.44114171296</c:v>
                </c:pt>
                <c:pt idx="15189">
                  <c:v>44833.441145300923</c:v>
                </c:pt>
                <c:pt idx="15190">
                  <c:v>44833.441148923608</c:v>
                </c:pt>
                <c:pt idx="15191">
                  <c:v>44833.441152511572</c:v>
                </c:pt>
                <c:pt idx="15192">
                  <c:v>44833.441156111112</c:v>
                </c:pt>
                <c:pt idx="15193">
                  <c:v>44833.441159722221</c:v>
                </c:pt>
                <c:pt idx="15194">
                  <c:v>44833.441163206022</c:v>
                </c:pt>
                <c:pt idx="15195">
                  <c:v>44833.441166793978</c:v>
                </c:pt>
                <c:pt idx="15196">
                  <c:v>44833.441170381942</c:v>
                </c:pt>
                <c:pt idx="15197">
                  <c:v>44833.441173865744</c:v>
                </c:pt>
                <c:pt idx="15198">
                  <c:v>44833.441177488428</c:v>
                </c:pt>
                <c:pt idx="15199">
                  <c:v>44833.441181076392</c:v>
                </c:pt>
                <c:pt idx="15200">
                  <c:v>44833.441184664349</c:v>
                </c:pt>
                <c:pt idx="15201">
                  <c:v>44833.441188287034</c:v>
                </c:pt>
                <c:pt idx="15202">
                  <c:v>44833.441191886574</c:v>
                </c:pt>
                <c:pt idx="15203">
                  <c:v>44833.441195474537</c:v>
                </c:pt>
                <c:pt idx="15204">
                  <c:v>44833.441199097222</c:v>
                </c:pt>
                <c:pt idx="15205">
                  <c:v>44833.441202696762</c:v>
                </c:pt>
                <c:pt idx="15206">
                  <c:v>44833.441206284719</c:v>
                </c:pt>
                <c:pt idx="15207">
                  <c:v>44833.441209895835</c:v>
                </c:pt>
                <c:pt idx="15208">
                  <c:v>44833.441213379629</c:v>
                </c:pt>
                <c:pt idx="15209">
                  <c:v>44833.441216967592</c:v>
                </c:pt>
                <c:pt idx="15210">
                  <c:v>44833.441220451386</c:v>
                </c:pt>
                <c:pt idx="15211">
                  <c:v>44833.44122403935</c:v>
                </c:pt>
                <c:pt idx="15212">
                  <c:v>44833.441227662035</c:v>
                </c:pt>
                <c:pt idx="15213">
                  <c:v>44833.441231249999</c:v>
                </c:pt>
                <c:pt idx="15214">
                  <c:v>44833.441234849539</c:v>
                </c:pt>
                <c:pt idx="15215">
                  <c:v>44833.441238460648</c:v>
                </c:pt>
                <c:pt idx="15216">
                  <c:v>44833.441242060188</c:v>
                </c:pt>
                <c:pt idx="15217">
                  <c:v>44833.441245648151</c:v>
                </c:pt>
                <c:pt idx="15218">
                  <c:v>44833.441249270836</c:v>
                </c:pt>
                <c:pt idx="15219">
                  <c:v>44833.441252870369</c:v>
                </c:pt>
                <c:pt idx="15220">
                  <c:v>44833.441256458333</c:v>
                </c:pt>
                <c:pt idx="15221">
                  <c:v>44833.441260081017</c:v>
                </c:pt>
                <c:pt idx="15222">
                  <c:v>44833.441263668981</c:v>
                </c:pt>
                <c:pt idx="15223">
                  <c:v>44833.441267152775</c:v>
                </c:pt>
                <c:pt idx="15224">
                  <c:v>44833.441270729163</c:v>
                </c:pt>
                <c:pt idx="15225">
                  <c:v>44833.441274212964</c:v>
                </c:pt>
                <c:pt idx="15226">
                  <c:v>44833.441277835649</c:v>
                </c:pt>
                <c:pt idx="15227">
                  <c:v>44833.441281423613</c:v>
                </c:pt>
                <c:pt idx="15228">
                  <c:v>44833.441285023146</c:v>
                </c:pt>
                <c:pt idx="15229">
                  <c:v>44833.441288634262</c:v>
                </c:pt>
                <c:pt idx="15230">
                  <c:v>44833.441292233794</c:v>
                </c:pt>
                <c:pt idx="15231">
                  <c:v>44833.441295821758</c:v>
                </c:pt>
                <c:pt idx="15232">
                  <c:v>44833.441299444443</c:v>
                </c:pt>
                <c:pt idx="15233">
                  <c:v>44833.441303043983</c:v>
                </c:pt>
                <c:pt idx="15234">
                  <c:v>44833.441306631947</c:v>
                </c:pt>
                <c:pt idx="15235">
                  <c:v>44833.441310243055</c:v>
                </c:pt>
                <c:pt idx="15236">
                  <c:v>44833.441313726849</c:v>
                </c:pt>
                <c:pt idx="15237">
                  <c:v>44833.441317314813</c:v>
                </c:pt>
                <c:pt idx="15238">
                  <c:v>44833.441320798614</c:v>
                </c:pt>
                <c:pt idx="15239">
                  <c:v>44833.441324386571</c:v>
                </c:pt>
                <c:pt idx="15240">
                  <c:v>44833.441328009256</c:v>
                </c:pt>
                <c:pt idx="15241">
                  <c:v>44833.44133159722</c:v>
                </c:pt>
                <c:pt idx="15242">
                  <c:v>44833.441335185184</c:v>
                </c:pt>
                <c:pt idx="15243">
                  <c:v>44833.441338668985</c:v>
                </c:pt>
                <c:pt idx="15244">
                  <c:v>44833.44134229167</c:v>
                </c:pt>
                <c:pt idx="15245">
                  <c:v>44833.441345879626</c:v>
                </c:pt>
                <c:pt idx="15246">
                  <c:v>44833.44134946759</c:v>
                </c:pt>
                <c:pt idx="15247">
                  <c:v>44833.441352951391</c:v>
                </c:pt>
                <c:pt idx="15248">
                  <c:v>44833.4413565625</c:v>
                </c:pt>
                <c:pt idx="15249">
                  <c:v>44833.44136016204</c:v>
                </c:pt>
                <c:pt idx="15250">
                  <c:v>44833.441363749997</c:v>
                </c:pt>
                <c:pt idx="15251">
                  <c:v>44833.441367372689</c:v>
                </c:pt>
                <c:pt idx="15252">
                  <c:v>44833.441370972221</c:v>
                </c:pt>
                <c:pt idx="15253">
                  <c:v>44833.441374560185</c:v>
                </c:pt>
                <c:pt idx="15254">
                  <c:v>44833.44137818287</c:v>
                </c:pt>
                <c:pt idx="15255">
                  <c:v>44833.441381770834</c:v>
                </c:pt>
                <c:pt idx="15256">
                  <c:v>44833.441385370374</c:v>
                </c:pt>
                <c:pt idx="15257">
                  <c:v>44833.441388993058</c:v>
                </c:pt>
                <c:pt idx="15258">
                  <c:v>44833.441392581015</c:v>
                </c:pt>
                <c:pt idx="15259">
                  <c:v>44833.441396168979</c:v>
                </c:pt>
                <c:pt idx="15260">
                  <c:v>44833.441399791664</c:v>
                </c:pt>
                <c:pt idx="15261">
                  <c:v>44833.441403391203</c:v>
                </c:pt>
                <c:pt idx="15262">
                  <c:v>44833.441406979167</c:v>
                </c:pt>
                <c:pt idx="15263">
                  <c:v>44833.441410601852</c:v>
                </c:pt>
                <c:pt idx="15264">
                  <c:v>44833.441414189816</c:v>
                </c:pt>
                <c:pt idx="15265">
                  <c:v>44833.44141767361</c:v>
                </c:pt>
                <c:pt idx="15266">
                  <c:v>44833.441421261574</c:v>
                </c:pt>
                <c:pt idx="15267">
                  <c:v>44833.441424884259</c:v>
                </c:pt>
                <c:pt idx="15268">
                  <c:v>44833.441428472222</c:v>
                </c:pt>
                <c:pt idx="15269">
                  <c:v>44833.441432060186</c:v>
                </c:pt>
                <c:pt idx="15270">
                  <c:v>44833.44143554398</c:v>
                </c:pt>
                <c:pt idx="15271">
                  <c:v>44833.441439155089</c:v>
                </c:pt>
                <c:pt idx="15272">
                  <c:v>44833.44144263889</c:v>
                </c:pt>
                <c:pt idx="15273">
                  <c:v>44833.441446226854</c:v>
                </c:pt>
                <c:pt idx="15274">
                  <c:v>44833.441449814818</c:v>
                </c:pt>
                <c:pt idx="15275">
                  <c:v>44833.441453298612</c:v>
                </c:pt>
                <c:pt idx="15276">
                  <c:v>44833.441456921297</c:v>
                </c:pt>
                <c:pt idx="15277">
                  <c:v>44833.441460509261</c:v>
                </c:pt>
                <c:pt idx="15278">
                  <c:v>44833.441464097225</c:v>
                </c:pt>
                <c:pt idx="15279">
                  <c:v>44833.441467719909</c:v>
                </c:pt>
                <c:pt idx="15280">
                  <c:v>44833.441471319442</c:v>
                </c:pt>
                <c:pt idx="15281">
                  <c:v>44833.441474907406</c:v>
                </c:pt>
                <c:pt idx="15282">
                  <c:v>44833.441478530091</c:v>
                </c:pt>
                <c:pt idx="15283">
                  <c:v>44833.441482118054</c:v>
                </c:pt>
                <c:pt idx="15284">
                  <c:v>44833.441485601848</c:v>
                </c:pt>
                <c:pt idx="15285">
                  <c:v>44833.441489189812</c:v>
                </c:pt>
                <c:pt idx="15286">
                  <c:v>44833.441492812497</c:v>
                </c:pt>
                <c:pt idx="15287">
                  <c:v>44833.441496400461</c:v>
                </c:pt>
                <c:pt idx="15288">
                  <c:v>44833.441499988425</c:v>
                </c:pt>
                <c:pt idx="15289">
                  <c:v>44833.44150361111</c:v>
                </c:pt>
                <c:pt idx="15290">
                  <c:v>44833.441507210649</c:v>
                </c:pt>
                <c:pt idx="15291">
                  <c:v>44833.441510798613</c:v>
                </c:pt>
                <c:pt idx="15292">
                  <c:v>44833.441514409722</c:v>
                </c:pt>
                <c:pt idx="15293">
                  <c:v>44833.441517893516</c:v>
                </c:pt>
                <c:pt idx="15294">
                  <c:v>44833.441521493056</c:v>
                </c:pt>
                <c:pt idx="15295">
                  <c:v>44833.44152508102</c:v>
                </c:pt>
                <c:pt idx="15296">
                  <c:v>44833.441528703705</c:v>
                </c:pt>
                <c:pt idx="15297">
                  <c:v>44833.441532291668</c:v>
                </c:pt>
                <c:pt idx="15298">
                  <c:v>44833.441535775462</c:v>
                </c:pt>
                <c:pt idx="15299">
                  <c:v>44833.441539363426</c:v>
                </c:pt>
                <c:pt idx="15300">
                  <c:v>44833.441542962966</c:v>
                </c:pt>
                <c:pt idx="15301">
                  <c:v>44833.441546458336</c:v>
                </c:pt>
                <c:pt idx="15302">
                  <c:v>44833.441550046293</c:v>
                </c:pt>
                <c:pt idx="15303">
                  <c:v>44833.441553530094</c:v>
                </c:pt>
                <c:pt idx="15304">
                  <c:v>44833.441557118058</c:v>
                </c:pt>
                <c:pt idx="15305">
                  <c:v>44833.441560729167</c:v>
                </c:pt>
                <c:pt idx="15306">
                  <c:v>44833.441564212961</c:v>
                </c:pt>
                <c:pt idx="15307">
                  <c:v>44833.441567800925</c:v>
                </c:pt>
                <c:pt idx="15308">
                  <c:v>44833.441571400464</c:v>
                </c:pt>
                <c:pt idx="15309">
                  <c:v>44833.441575011573</c:v>
                </c:pt>
                <c:pt idx="15310">
                  <c:v>44833.441578495367</c:v>
                </c:pt>
                <c:pt idx="15311">
                  <c:v>44833.441582083331</c:v>
                </c:pt>
                <c:pt idx="15312">
                  <c:v>44833.441585682871</c:v>
                </c:pt>
                <c:pt idx="15313">
                  <c:v>44833.44158929398</c:v>
                </c:pt>
                <c:pt idx="15314">
                  <c:v>44833.44159289352</c:v>
                </c:pt>
                <c:pt idx="15315">
                  <c:v>44833.441596481483</c:v>
                </c:pt>
                <c:pt idx="15316">
                  <c:v>44833.441600104168</c:v>
                </c:pt>
                <c:pt idx="15317">
                  <c:v>44833.441603703701</c:v>
                </c:pt>
                <c:pt idx="15318">
                  <c:v>44833.441607291665</c:v>
                </c:pt>
                <c:pt idx="15319">
                  <c:v>44833.441610902781</c:v>
                </c:pt>
                <c:pt idx="15320">
                  <c:v>44833.441614386575</c:v>
                </c:pt>
                <c:pt idx="15321">
                  <c:v>44833.441617974539</c:v>
                </c:pt>
                <c:pt idx="15322">
                  <c:v>44833.441621574071</c:v>
                </c:pt>
                <c:pt idx="15323">
                  <c:v>44833.441625185187</c:v>
                </c:pt>
                <c:pt idx="15324">
                  <c:v>44833.441628668981</c:v>
                </c:pt>
                <c:pt idx="15325">
                  <c:v>44833.441632256945</c:v>
                </c:pt>
                <c:pt idx="15326">
                  <c:v>44833.441635844909</c:v>
                </c:pt>
                <c:pt idx="15327">
                  <c:v>44833.441639328703</c:v>
                </c:pt>
                <c:pt idx="15328">
                  <c:v>44833.441642951388</c:v>
                </c:pt>
                <c:pt idx="15329">
                  <c:v>44833.441646539351</c:v>
                </c:pt>
                <c:pt idx="15330">
                  <c:v>44833.441650127315</c:v>
                </c:pt>
                <c:pt idx="15331">
                  <c:v>44833.44165375</c:v>
                </c:pt>
                <c:pt idx="15332">
                  <c:v>44833.44165734954</c:v>
                </c:pt>
                <c:pt idx="15333">
                  <c:v>44833.470136493059</c:v>
                </c:pt>
                <c:pt idx="15334">
                  <c:v>44833.470140115744</c:v>
                </c:pt>
                <c:pt idx="15335">
                  <c:v>44833.4701437037</c:v>
                </c:pt>
                <c:pt idx="15336">
                  <c:v>44833.470147280095</c:v>
                </c:pt>
                <c:pt idx="15337">
                  <c:v>44833.470150856483</c:v>
                </c:pt>
                <c:pt idx="15338">
                  <c:v>44833.470154432871</c:v>
                </c:pt>
                <c:pt idx="15339">
                  <c:v>44833.470157997683</c:v>
                </c:pt>
                <c:pt idx="15340">
                  <c:v>44833.470161493053</c:v>
                </c:pt>
                <c:pt idx="15341">
                  <c:v>44833.470165104169</c:v>
                </c:pt>
                <c:pt idx="15342">
                  <c:v>44833.470168692133</c:v>
                </c:pt>
                <c:pt idx="15343">
                  <c:v>44833.470172280089</c:v>
                </c:pt>
                <c:pt idx="15344">
                  <c:v>44833.470175856484</c:v>
                </c:pt>
                <c:pt idx="15345">
                  <c:v>44833.470179479169</c:v>
                </c:pt>
                <c:pt idx="15346">
                  <c:v>44833.470183043981</c:v>
                </c:pt>
                <c:pt idx="15347">
                  <c:v>44833.470186643521</c:v>
                </c:pt>
                <c:pt idx="15348">
                  <c:v>44833.470190208332</c:v>
                </c:pt>
                <c:pt idx="15349">
                  <c:v>44833.470193692126</c:v>
                </c:pt>
                <c:pt idx="15350">
                  <c:v>44833.470197314811</c:v>
                </c:pt>
                <c:pt idx="15351">
                  <c:v>44833.470200798612</c:v>
                </c:pt>
                <c:pt idx="15352">
                  <c:v>44833.470204351848</c:v>
                </c:pt>
                <c:pt idx="15353">
                  <c:v>44833.470207951388</c:v>
                </c:pt>
                <c:pt idx="15354">
                  <c:v>44833.470211516207</c:v>
                </c:pt>
                <c:pt idx="15355">
                  <c:v>44833.470215081019</c:v>
                </c:pt>
                <c:pt idx="15356">
                  <c:v>44833.470218668983</c:v>
                </c:pt>
                <c:pt idx="15357">
                  <c:v>44833.470222152777</c:v>
                </c:pt>
                <c:pt idx="15358">
                  <c:v>44833.470225729165</c:v>
                </c:pt>
                <c:pt idx="15359">
                  <c:v>44833.470229351849</c:v>
                </c:pt>
                <c:pt idx="15360">
                  <c:v>44833.470232835651</c:v>
                </c:pt>
                <c:pt idx="15361">
                  <c:v>44833.470236423615</c:v>
                </c:pt>
                <c:pt idx="15362">
                  <c:v>44833.470240000002</c:v>
                </c:pt>
                <c:pt idx="15363">
                  <c:v>44833.470243599535</c:v>
                </c:pt>
                <c:pt idx="15364">
                  <c:v>44833.470247164354</c:v>
                </c:pt>
                <c:pt idx="15365">
                  <c:v>44833.470250682869</c:v>
                </c:pt>
                <c:pt idx="15366">
                  <c:v>44833.470254259257</c:v>
                </c:pt>
                <c:pt idx="15367">
                  <c:v>44833.470257824076</c:v>
                </c:pt>
                <c:pt idx="15368">
                  <c:v>44833.470261423608</c:v>
                </c:pt>
                <c:pt idx="15369">
                  <c:v>44833.470264988428</c:v>
                </c:pt>
                <c:pt idx="15370">
                  <c:v>44833.470268564815</c:v>
                </c:pt>
                <c:pt idx="15371">
                  <c:v>44833.470272152779</c:v>
                </c:pt>
                <c:pt idx="15372">
                  <c:v>44833.470275752312</c:v>
                </c:pt>
                <c:pt idx="15373">
                  <c:v>44833.470279340276</c:v>
                </c:pt>
                <c:pt idx="15374">
                  <c:v>44833.470282939816</c:v>
                </c:pt>
                <c:pt idx="15375">
                  <c:v>44833.47028652778</c:v>
                </c:pt>
                <c:pt idx="15376">
                  <c:v>44833.470290092591</c:v>
                </c:pt>
                <c:pt idx="15377">
                  <c:v>44833.470293692131</c:v>
                </c:pt>
                <c:pt idx="15378">
                  <c:v>44833.470297291664</c:v>
                </c:pt>
                <c:pt idx="15379">
                  <c:v>44833.470300879628</c:v>
                </c:pt>
                <c:pt idx="15380">
                  <c:v>44833.470304479168</c:v>
                </c:pt>
                <c:pt idx="15381">
                  <c:v>44833.470308067132</c:v>
                </c:pt>
                <c:pt idx="15382">
                  <c:v>44833.470311666664</c:v>
                </c:pt>
                <c:pt idx="15383">
                  <c:v>44833.470315254628</c:v>
                </c:pt>
                <c:pt idx="15384">
                  <c:v>44833.470318831016</c:v>
                </c:pt>
                <c:pt idx="15385">
                  <c:v>44833.47032241898</c:v>
                </c:pt>
                <c:pt idx="15386">
                  <c:v>44833.470326041665</c:v>
                </c:pt>
                <c:pt idx="15387">
                  <c:v>44833.470329629628</c:v>
                </c:pt>
                <c:pt idx="15388">
                  <c:v>44833.470333217592</c:v>
                </c:pt>
                <c:pt idx="15389">
                  <c:v>44833.470336701386</c:v>
                </c:pt>
                <c:pt idx="15390">
                  <c:v>44833.470340324071</c:v>
                </c:pt>
                <c:pt idx="15391">
                  <c:v>44833.470343912035</c:v>
                </c:pt>
                <c:pt idx="15392">
                  <c:v>44833.470347465278</c:v>
                </c:pt>
                <c:pt idx="15393">
                  <c:v>44833.470351053242</c:v>
                </c:pt>
                <c:pt idx="15394">
                  <c:v>44833.470354641206</c:v>
                </c:pt>
                <c:pt idx="15395">
                  <c:v>44833.47035826389</c:v>
                </c:pt>
                <c:pt idx="15396">
                  <c:v>44833.470361840278</c:v>
                </c:pt>
                <c:pt idx="15397">
                  <c:v>44833.470365439818</c:v>
                </c:pt>
                <c:pt idx="15398">
                  <c:v>44833.47036900463</c:v>
                </c:pt>
                <c:pt idx="15399">
                  <c:v>44833.470372592594</c:v>
                </c:pt>
                <c:pt idx="15400">
                  <c:v>44833.470376215279</c:v>
                </c:pt>
                <c:pt idx="15401">
                  <c:v>44833.470379814818</c:v>
                </c:pt>
                <c:pt idx="15402">
                  <c:v>44833.47038337963</c:v>
                </c:pt>
                <c:pt idx="15403">
                  <c:v>44833.470386863424</c:v>
                </c:pt>
                <c:pt idx="15404">
                  <c:v>44833.470390462964</c:v>
                </c:pt>
                <c:pt idx="15405">
                  <c:v>44833.470394062497</c:v>
                </c:pt>
                <c:pt idx="15406">
                  <c:v>44833.470397662037</c:v>
                </c:pt>
                <c:pt idx="15407">
                  <c:v>44833.470401250001</c:v>
                </c:pt>
                <c:pt idx="15408">
                  <c:v>44833.470404872685</c:v>
                </c:pt>
                <c:pt idx="15409">
                  <c:v>44833.470408460649</c:v>
                </c:pt>
                <c:pt idx="15410">
                  <c:v>44833.470412048613</c:v>
                </c:pt>
                <c:pt idx="15411">
                  <c:v>44833.470415532407</c:v>
                </c:pt>
                <c:pt idx="15412">
                  <c:v>44833.470419155092</c:v>
                </c:pt>
                <c:pt idx="15413">
                  <c:v>44833.470422743056</c:v>
                </c:pt>
                <c:pt idx="15414">
                  <c:v>44833.470426307867</c:v>
                </c:pt>
                <c:pt idx="15415">
                  <c:v>44833.470429791669</c:v>
                </c:pt>
                <c:pt idx="15416">
                  <c:v>44833.470433379633</c:v>
                </c:pt>
                <c:pt idx="15417">
                  <c:v>44833.470436990741</c:v>
                </c:pt>
                <c:pt idx="15418">
                  <c:v>44833.470440474535</c:v>
                </c:pt>
                <c:pt idx="15419">
                  <c:v>44833.470444062499</c:v>
                </c:pt>
                <c:pt idx="15420">
                  <c:v>44833.470447638887</c:v>
                </c:pt>
                <c:pt idx="15421">
                  <c:v>44833.470451203706</c:v>
                </c:pt>
                <c:pt idx="15422">
                  <c:v>44833.470454780094</c:v>
                </c:pt>
                <c:pt idx="15423">
                  <c:v>44833.470458356482</c:v>
                </c:pt>
                <c:pt idx="15424">
                  <c:v>44833.470461956022</c:v>
                </c:pt>
                <c:pt idx="15425">
                  <c:v>44833.470465439816</c:v>
                </c:pt>
                <c:pt idx="15426">
                  <c:v>44833.470469050924</c:v>
                </c:pt>
                <c:pt idx="15427">
                  <c:v>44833.470472627312</c:v>
                </c:pt>
                <c:pt idx="15428">
                  <c:v>44833.470476226852</c:v>
                </c:pt>
                <c:pt idx="15429">
                  <c:v>44833.470479837961</c:v>
                </c:pt>
                <c:pt idx="15430">
                  <c:v>44833.470483425925</c:v>
                </c:pt>
                <c:pt idx="15431">
                  <c:v>44833.470487002312</c:v>
                </c:pt>
                <c:pt idx="15432">
                  <c:v>44833.470490590276</c:v>
                </c:pt>
                <c:pt idx="15433">
                  <c:v>44833.470494212961</c:v>
                </c:pt>
                <c:pt idx="15434">
                  <c:v>44833.470497800925</c:v>
                </c:pt>
                <c:pt idx="15435">
                  <c:v>44833.470501377313</c:v>
                </c:pt>
                <c:pt idx="15436">
                  <c:v>44833.470504965277</c:v>
                </c:pt>
                <c:pt idx="15437">
                  <c:v>44833.470508449071</c:v>
                </c:pt>
                <c:pt idx="15438">
                  <c:v>44833.470512060187</c:v>
                </c:pt>
                <c:pt idx="15439">
                  <c:v>44833.47051564815</c:v>
                </c:pt>
                <c:pt idx="15440">
                  <c:v>44833.470519236114</c:v>
                </c:pt>
                <c:pt idx="15441">
                  <c:v>44833.470522812502</c:v>
                </c:pt>
                <c:pt idx="15442">
                  <c:v>44833.470526423611</c:v>
                </c:pt>
                <c:pt idx="15443">
                  <c:v>44833.470529918981</c:v>
                </c:pt>
                <c:pt idx="15444">
                  <c:v>44833.470533506945</c:v>
                </c:pt>
                <c:pt idx="15445">
                  <c:v>44833.470537071757</c:v>
                </c:pt>
                <c:pt idx="15446">
                  <c:v>44833.47054065972</c:v>
                </c:pt>
                <c:pt idx="15447">
                  <c:v>44833.470544143522</c:v>
                </c:pt>
                <c:pt idx="15448">
                  <c:v>44833.47054771991</c:v>
                </c:pt>
                <c:pt idx="15449">
                  <c:v>44833.470551331018</c:v>
                </c:pt>
                <c:pt idx="15450">
                  <c:v>44833.470554907406</c:v>
                </c:pt>
                <c:pt idx="15451">
                  <c:v>44833.470558483794</c:v>
                </c:pt>
                <c:pt idx="15452">
                  <c:v>44833.470561967595</c:v>
                </c:pt>
                <c:pt idx="15453">
                  <c:v>44833.470565451389</c:v>
                </c:pt>
                <c:pt idx="15454">
                  <c:v>44833.470569039353</c:v>
                </c:pt>
                <c:pt idx="15455">
                  <c:v>44833.470572662038</c:v>
                </c:pt>
                <c:pt idx="15456">
                  <c:v>44833.470576250002</c:v>
                </c:pt>
                <c:pt idx="15457">
                  <c:v>44833.470579733796</c:v>
                </c:pt>
                <c:pt idx="15458">
                  <c:v>44833.470583298615</c:v>
                </c:pt>
                <c:pt idx="15459">
                  <c:v>44833.470586886571</c:v>
                </c:pt>
                <c:pt idx="15460">
                  <c:v>44833.470590370373</c:v>
                </c:pt>
                <c:pt idx="15461">
                  <c:v>44833.470593981481</c:v>
                </c:pt>
                <c:pt idx="15462">
                  <c:v>44833.470597581021</c:v>
                </c:pt>
                <c:pt idx="15463">
                  <c:v>44833.470601134257</c:v>
                </c:pt>
                <c:pt idx="15464">
                  <c:v>44833.470604733797</c:v>
                </c:pt>
                <c:pt idx="15465">
                  <c:v>44833.470608356482</c:v>
                </c:pt>
                <c:pt idx="15466">
                  <c:v>44833.470611944445</c:v>
                </c:pt>
                <c:pt idx="15467">
                  <c:v>44833.470615520833</c:v>
                </c:pt>
                <c:pt idx="15468">
                  <c:v>44833.470619108797</c:v>
                </c:pt>
                <c:pt idx="15469">
                  <c:v>44833.470622592591</c:v>
                </c:pt>
                <c:pt idx="15470">
                  <c:v>44833.470626215276</c:v>
                </c:pt>
                <c:pt idx="15471">
                  <c:v>44833.470629780095</c:v>
                </c:pt>
                <c:pt idx="15472">
                  <c:v>44833.470633368059</c:v>
                </c:pt>
                <c:pt idx="15473">
                  <c:v>44833.470636944447</c:v>
                </c:pt>
                <c:pt idx="15474">
                  <c:v>44833.470640543979</c:v>
                </c:pt>
                <c:pt idx="15475">
                  <c:v>44833.470644155095</c:v>
                </c:pt>
                <c:pt idx="15476">
                  <c:v>44833.470647754628</c:v>
                </c:pt>
                <c:pt idx="15477">
                  <c:v>44833.470651342592</c:v>
                </c:pt>
                <c:pt idx="15478">
                  <c:v>44833.470654965276</c:v>
                </c:pt>
                <c:pt idx="15479">
                  <c:v>44833.470658530096</c:v>
                </c:pt>
                <c:pt idx="15480">
                  <c:v>44833.470662129628</c:v>
                </c:pt>
                <c:pt idx="15481">
                  <c:v>44833.470665706016</c:v>
                </c:pt>
                <c:pt idx="15482">
                  <c:v>44833.470669189817</c:v>
                </c:pt>
                <c:pt idx="15483">
                  <c:v>44833.470672812502</c:v>
                </c:pt>
                <c:pt idx="15484">
                  <c:v>44833.470676412035</c:v>
                </c:pt>
                <c:pt idx="15485">
                  <c:v>44833.470679965278</c:v>
                </c:pt>
                <c:pt idx="15486">
                  <c:v>44833.470683449072</c:v>
                </c:pt>
                <c:pt idx="15487">
                  <c:v>44833.470687048612</c:v>
                </c:pt>
                <c:pt idx="15488">
                  <c:v>44833.47069065972</c:v>
                </c:pt>
                <c:pt idx="15489">
                  <c:v>44833.470694236108</c:v>
                </c:pt>
                <c:pt idx="15490">
                  <c:v>44833.470697824072</c:v>
                </c:pt>
                <c:pt idx="15491">
                  <c:v>44833.470701412036</c:v>
                </c:pt>
                <c:pt idx="15492">
                  <c:v>44833.470705046297</c:v>
                </c:pt>
                <c:pt idx="15493">
                  <c:v>44833.470708622684</c:v>
                </c:pt>
                <c:pt idx="15494">
                  <c:v>44833.470712199072</c:v>
                </c:pt>
                <c:pt idx="15495">
                  <c:v>44833.470715798612</c:v>
                </c:pt>
                <c:pt idx="15496">
                  <c:v>44833.470719421297</c:v>
                </c:pt>
                <c:pt idx="15497">
                  <c:v>44833.470722986109</c:v>
                </c:pt>
                <c:pt idx="15498">
                  <c:v>44833.470726574073</c:v>
                </c:pt>
                <c:pt idx="15499">
                  <c:v>44833.470730162036</c:v>
                </c:pt>
                <c:pt idx="15500">
                  <c:v>44833.47073364583</c:v>
                </c:pt>
                <c:pt idx="15501">
                  <c:v>44833.470737268515</c:v>
                </c:pt>
                <c:pt idx="15502">
                  <c:v>44833.470740856479</c:v>
                </c:pt>
                <c:pt idx="15503">
                  <c:v>44833.47074434028</c:v>
                </c:pt>
                <c:pt idx="15504">
                  <c:v>44833.470747928244</c:v>
                </c:pt>
                <c:pt idx="15505">
                  <c:v>44833.470751539353</c:v>
                </c:pt>
                <c:pt idx="15506">
                  <c:v>44833.470755092596</c:v>
                </c:pt>
                <c:pt idx="15507">
                  <c:v>44833.470758680553</c:v>
                </c:pt>
                <c:pt idx="15508">
                  <c:v>44833.470762268516</c:v>
                </c:pt>
                <c:pt idx="15509">
                  <c:v>44833.470765868056</c:v>
                </c:pt>
                <c:pt idx="15510">
                  <c:v>44833.470769479165</c:v>
                </c:pt>
                <c:pt idx="15511">
                  <c:v>44833.470773078705</c:v>
                </c:pt>
                <c:pt idx="15512">
                  <c:v>44833.470776655093</c:v>
                </c:pt>
                <c:pt idx="15513">
                  <c:v>44833.470780243057</c:v>
                </c:pt>
                <c:pt idx="15514">
                  <c:v>44833.470783726851</c:v>
                </c:pt>
                <c:pt idx="15515">
                  <c:v>44833.470787337959</c:v>
                </c:pt>
                <c:pt idx="15516">
                  <c:v>44833.470790937499</c:v>
                </c:pt>
                <c:pt idx="15517">
                  <c:v>44833.470794502318</c:v>
                </c:pt>
                <c:pt idx="15518">
                  <c:v>44833.470797997688</c:v>
                </c:pt>
                <c:pt idx="15519">
                  <c:v>44833.4708015625</c:v>
                </c:pt>
                <c:pt idx="15520">
                  <c:v>44833.470805185185</c:v>
                </c:pt>
                <c:pt idx="15521">
                  <c:v>44833.470808784725</c:v>
                </c:pt>
                <c:pt idx="15522">
                  <c:v>44833.470812372689</c:v>
                </c:pt>
                <c:pt idx="15523">
                  <c:v>44833.470815972221</c:v>
                </c:pt>
                <c:pt idx="15524">
                  <c:v>44833.470819571761</c:v>
                </c:pt>
                <c:pt idx="15525">
                  <c:v>44833.470823159725</c:v>
                </c:pt>
                <c:pt idx="15526">
                  <c:v>44833.470826736113</c:v>
                </c:pt>
                <c:pt idx="15527">
                  <c:v>44833.470830324077</c:v>
                </c:pt>
                <c:pt idx="15528">
                  <c:v>44833.470833807871</c:v>
                </c:pt>
                <c:pt idx="15529">
                  <c:v>44833.470837418979</c:v>
                </c:pt>
                <c:pt idx="15530">
                  <c:v>44833.470841018519</c:v>
                </c:pt>
                <c:pt idx="15531">
                  <c:v>44833.470844606483</c:v>
                </c:pt>
                <c:pt idx="15532">
                  <c:v>44833.470848229168</c:v>
                </c:pt>
                <c:pt idx="15533">
                  <c:v>44833.470851805556</c:v>
                </c:pt>
                <c:pt idx="15534">
                  <c:v>44833.470855381944</c:v>
                </c:pt>
                <c:pt idx="15535">
                  <c:v>44833.470858981484</c:v>
                </c:pt>
                <c:pt idx="15536">
                  <c:v>44833.470862604168</c:v>
                </c:pt>
                <c:pt idx="15537">
                  <c:v>44833.470866192132</c:v>
                </c:pt>
                <c:pt idx="15538">
                  <c:v>44833.470869780096</c:v>
                </c:pt>
                <c:pt idx="15539">
                  <c:v>44833.470873402781</c:v>
                </c:pt>
                <c:pt idx="15540">
                  <c:v>44833.470877002314</c:v>
                </c:pt>
                <c:pt idx="15541">
                  <c:v>44833.470880590277</c:v>
                </c:pt>
                <c:pt idx="15542">
                  <c:v>44833.470884212962</c:v>
                </c:pt>
                <c:pt idx="15543">
                  <c:v>44833.470887800926</c:v>
                </c:pt>
                <c:pt idx="15544">
                  <c:v>44833.47089138889</c:v>
                </c:pt>
                <c:pt idx="15545">
                  <c:v>44833.470894872684</c:v>
                </c:pt>
                <c:pt idx="15546">
                  <c:v>44833.470898460648</c:v>
                </c:pt>
                <c:pt idx="15547">
                  <c:v>44833.470901944442</c:v>
                </c:pt>
                <c:pt idx="15548">
                  <c:v>44833.470905428243</c:v>
                </c:pt>
                <c:pt idx="15549">
                  <c:v>44833.470908912037</c:v>
                </c:pt>
                <c:pt idx="15550">
                  <c:v>44833.470912488425</c:v>
                </c:pt>
                <c:pt idx="15551">
                  <c:v>44833.470916076389</c:v>
                </c:pt>
                <c:pt idx="15552">
                  <c:v>44833.470919664353</c:v>
                </c:pt>
                <c:pt idx="15553">
                  <c:v>44833.470923287037</c:v>
                </c:pt>
                <c:pt idx="15554">
                  <c:v>44833.470926863425</c:v>
                </c:pt>
                <c:pt idx="15555">
                  <c:v>44833.470930451389</c:v>
                </c:pt>
                <c:pt idx="15556">
                  <c:v>44833.470934039353</c:v>
                </c:pt>
                <c:pt idx="15557">
                  <c:v>44833.470937638886</c:v>
                </c:pt>
                <c:pt idx="15558">
                  <c:v>44833.470941192129</c:v>
                </c:pt>
                <c:pt idx="15559">
                  <c:v>44833.470944803237</c:v>
                </c:pt>
                <c:pt idx="15560">
                  <c:v>44833.470948287038</c:v>
                </c:pt>
                <c:pt idx="15561">
                  <c:v>44833.47095185185</c:v>
                </c:pt>
                <c:pt idx="15562">
                  <c:v>44833.470955416669</c:v>
                </c:pt>
                <c:pt idx="15563">
                  <c:v>44833.470959004633</c:v>
                </c:pt>
                <c:pt idx="15564">
                  <c:v>44833.470962581021</c:v>
                </c:pt>
                <c:pt idx="15565">
                  <c:v>44833.470966064815</c:v>
                </c:pt>
                <c:pt idx="15566">
                  <c:v>44833.470969618058</c:v>
                </c:pt>
                <c:pt idx="15567">
                  <c:v>44833.470973217591</c:v>
                </c:pt>
                <c:pt idx="15568">
                  <c:v>44833.470976840275</c:v>
                </c:pt>
                <c:pt idx="15569">
                  <c:v>44833.470980428239</c:v>
                </c:pt>
                <c:pt idx="15570">
                  <c:v>44833.470983993058</c:v>
                </c:pt>
                <c:pt idx="15571">
                  <c:v>44833.470987569446</c:v>
                </c:pt>
                <c:pt idx="15572">
                  <c:v>44833.470991145834</c:v>
                </c:pt>
                <c:pt idx="15573">
                  <c:v>44833.470994733798</c:v>
                </c:pt>
                <c:pt idx="15574">
                  <c:v>44833.470998344907</c:v>
                </c:pt>
                <c:pt idx="15575">
                  <c:v>44833.471001828701</c:v>
                </c:pt>
                <c:pt idx="15576">
                  <c:v>44833.471005416664</c:v>
                </c:pt>
                <c:pt idx="15577">
                  <c:v>44833.471008993052</c:v>
                </c:pt>
                <c:pt idx="15578">
                  <c:v>44833.471012615744</c:v>
                </c:pt>
                <c:pt idx="15579">
                  <c:v>44833.471016099538</c:v>
                </c:pt>
                <c:pt idx="15580">
                  <c:v>44833.471019699071</c:v>
                </c:pt>
                <c:pt idx="15581">
                  <c:v>44833.471023275466</c:v>
                </c:pt>
                <c:pt idx="15582">
                  <c:v>44833.471026828702</c:v>
                </c:pt>
                <c:pt idx="15583">
                  <c:v>44833.471030312503</c:v>
                </c:pt>
                <c:pt idx="15584">
                  <c:v>44833.471033888891</c:v>
                </c:pt>
                <c:pt idx="15585">
                  <c:v>44833.471037476855</c:v>
                </c:pt>
                <c:pt idx="15586">
                  <c:v>44833.471041076387</c:v>
                </c:pt>
                <c:pt idx="15587">
                  <c:v>44833.471044571757</c:v>
                </c:pt>
                <c:pt idx="15588">
                  <c:v>44833.471048159721</c:v>
                </c:pt>
                <c:pt idx="15589">
                  <c:v>44833.471051747685</c:v>
                </c:pt>
                <c:pt idx="15590">
                  <c:v>44833.471055335649</c:v>
                </c:pt>
                <c:pt idx="15591">
                  <c:v>44833.471058958334</c:v>
                </c:pt>
                <c:pt idx="15592">
                  <c:v>44833.471062534722</c:v>
                </c:pt>
                <c:pt idx="15593">
                  <c:v>44833.471066099541</c:v>
                </c:pt>
                <c:pt idx="15594">
                  <c:v>44833.471069664352</c:v>
                </c:pt>
                <c:pt idx="15595">
                  <c:v>44833.471073159722</c:v>
                </c:pt>
                <c:pt idx="15596">
                  <c:v>44833.471076759262</c:v>
                </c:pt>
                <c:pt idx="15597">
                  <c:v>44833.471080312498</c:v>
                </c:pt>
                <c:pt idx="15598">
                  <c:v>44833.471083946759</c:v>
                </c:pt>
                <c:pt idx="15599">
                  <c:v>44833.471087534723</c:v>
                </c:pt>
                <c:pt idx="15600">
                  <c:v>44833.471091111111</c:v>
                </c:pt>
                <c:pt idx="15601">
                  <c:v>44833.471094733795</c:v>
                </c:pt>
                <c:pt idx="15602">
                  <c:v>44833.471098217589</c:v>
                </c:pt>
                <c:pt idx="15603">
                  <c:v>44833.471101805553</c:v>
                </c:pt>
                <c:pt idx="15604">
                  <c:v>44833.471105381941</c:v>
                </c:pt>
                <c:pt idx="15605">
                  <c:v>44833.471108877318</c:v>
                </c:pt>
                <c:pt idx="15606">
                  <c:v>44833.471112500003</c:v>
                </c:pt>
                <c:pt idx="15607">
                  <c:v>44833.47111608796</c:v>
                </c:pt>
                <c:pt idx="15608">
                  <c:v>44833.471119571761</c:v>
                </c:pt>
                <c:pt idx="15609">
                  <c:v>44833.471123159725</c:v>
                </c:pt>
                <c:pt idx="15610">
                  <c:v>44833.471126736113</c:v>
                </c:pt>
                <c:pt idx="15611">
                  <c:v>44833.471130347221</c:v>
                </c:pt>
                <c:pt idx="15612">
                  <c:v>44833.471133923609</c:v>
                </c:pt>
                <c:pt idx="15613">
                  <c:v>44833.471137511573</c:v>
                </c:pt>
                <c:pt idx="15614">
                  <c:v>44833.471141087961</c:v>
                </c:pt>
                <c:pt idx="15615">
                  <c:v>44833.471144675925</c:v>
                </c:pt>
                <c:pt idx="15616">
                  <c:v>44833.471148298609</c:v>
                </c:pt>
                <c:pt idx="15617">
                  <c:v>44833.471151886573</c:v>
                </c:pt>
                <c:pt idx="15618">
                  <c:v>44833.471155474537</c:v>
                </c:pt>
                <c:pt idx="15619">
                  <c:v>44833.471159108798</c:v>
                </c:pt>
                <c:pt idx="15620">
                  <c:v>44833.471162696762</c:v>
                </c:pt>
                <c:pt idx="15621">
                  <c:v>44833.471166261574</c:v>
                </c:pt>
                <c:pt idx="15622">
                  <c:v>44833.471169849538</c:v>
                </c:pt>
                <c:pt idx="15623">
                  <c:v>44833.471173437501</c:v>
                </c:pt>
                <c:pt idx="15624">
                  <c:v>44833.47117704861</c:v>
                </c:pt>
                <c:pt idx="15625">
                  <c:v>44833.471180636574</c:v>
                </c:pt>
                <c:pt idx="15626">
                  <c:v>44833.471184212962</c:v>
                </c:pt>
                <c:pt idx="15627">
                  <c:v>44833.471187777781</c:v>
                </c:pt>
                <c:pt idx="15628">
                  <c:v>44833.471191365737</c:v>
                </c:pt>
                <c:pt idx="15629">
                  <c:v>44833.471194965277</c:v>
                </c:pt>
                <c:pt idx="15630">
                  <c:v>44833.471198576386</c:v>
                </c:pt>
                <c:pt idx="15631">
                  <c:v>44833.47120216435</c:v>
                </c:pt>
                <c:pt idx="15632">
                  <c:v>44833.471205752314</c:v>
                </c:pt>
                <c:pt idx="15633">
                  <c:v>44833.471209351854</c:v>
                </c:pt>
                <c:pt idx="15634">
                  <c:v>44833.471212939818</c:v>
                </c:pt>
                <c:pt idx="15635">
                  <c:v>44833.471216516205</c:v>
                </c:pt>
                <c:pt idx="15636">
                  <c:v>44833.471220104169</c:v>
                </c:pt>
                <c:pt idx="15637">
                  <c:v>44833.471223587963</c:v>
                </c:pt>
                <c:pt idx="15638">
                  <c:v>44833.471227164351</c:v>
                </c:pt>
                <c:pt idx="15639">
                  <c:v>44833.471230648145</c:v>
                </c:pt>
                <c:pt idx="15640">
                  <c:v>44833.47123427083</c:v>
                </c:pt>
                <c:pt idx="15641">
                  <c:v>44833.471237835649</c:v>
                </c:pt>
                <c:pt idx="15642">
                  <c:v>44833.471241400461</c:v>
                </c:pt>
                <c:pt idx="15643">
                  <c:v>44833.471244988425</c:v>
                </c:pt>
                <c:pt idx="15644">
                  <c:v>44833.471248472226</c:v>
                </c:pt>
                <c:pt idx="15645">
                  <c:v>44833.471252071758</c:v>
                </c:pt>
                <c:pt idx="15646">
                  <c:v>44833.471255682867</c:v>
                </c:pt>
                <c:pt idx="15647">
                  <c:v>44833.471259166668</c:v>
                </c:pt>
                <c:pt idx="15648">
                  <c:v>44833.471262754632</c:v>
                </c:pt>
                <c:pt idx="15649">
                  <c:v>44833.471266342596</c:v>
                </c:pt>
                <c:pt idx="15650">
                  <c:v>44833.471269953705</c:v>
                </c:pt>
                <c:pt idx="15651">
                  <c:v>44833.471273437499</c:v>
                </c:pt>
                <c:pt idx="15652">
                  <c:v>44833.471277037039</c:v>
                </c:pt>
                <c:pt idx="15653">
                  <c:v>44833.471280625003</c:v>
                </c:pt>
                <c:pt idx="15654">
                  <c:v>44833.471284236111</c:v>
                </c:pt>
                <c:pt idx="15655">
                  <c:v>44833.471287800923</c:v>
                </c:pt>
                <c:pt idx="15656">
                  <c:v>44833.471291284724</c:v>
                </c:pt>
                <c:pt idx="15657">
                  <c:v>44833.471294768518</c:v>
                </c:pt>
                <c:pt idx="15658">
                  <c:v>44833.471298356482</c:v>
                </c:pt>
                <c:pt idx="15659">
                  <c:v>44833.471301944446</c:v>
                </c:pt>
                <c:pt idx="15660">
                  <c:v>44833.471305520834</c:v>
                </c:pt>
                <c:pt idx="15661">
                  <c:v>44833.471309131943</c:v>
                </c:pt>
                <c:pt idx="15662">
                  <c:v>44833.471312615744</c:v>
                </c:pt>
                <c:pt idx="15663">
                  <c:v>44833.471316203701</c:v>
                </c:pt>
                <c:pt idx="15664">
                  <c:v>44833.471319791664</c:v>
                </c:pt>
                <c:pt idx="15665">
                  <c:v>44833.471323275466</c:v>
                </c:pt>
                <c:pt idx="15666">
                  <c:v>44833.471326840277</c:v>
                </c:pt>
                <c:pt idx="15667">
                  <c:v>44833.471330462962</c:v>
                </c:pt>
                <c:pt idx="15668">
                  <c:v>44833.471334050926</c:v>
                </c:pt>
                <c:pt idx="15669">
                  <c:v>44833.47133763889</c:v>
                </c:pt>
                <c:pt idx="15670">
                  <c:v>44833.471341226854</c:v>
                </c:pt>
                <c:pt idx="15671">
                  <c:v>44833.471344837963</c:v>
                </c:pt>
                <c:pt idx="15672">
                  <c:v>44833.471348425926</c:v>
                </c:pt>
                <c:pt idx="15673">
                  <c:v>44833.471352002314</c:v>
                </c:pt>
                <c:pt idx="15674">
                  <c:v>44833.471355590278</c:v>
                </c:pt>
                <c:pt idx="15675">
                  <c:v>44833.471359212963</c:v>
                </c:pt>
                <c:pt idx="15676">
                  <c:v>44833.471362812503</c:v>
                </c:pt>
                <c:pt idx="15677">
                  <c:v>44833.471366377315</c:v>
                </c:pt>
                <c:pt idx="15678">
                  <c:v>44833.471369953702</c:v>
                </c:pt>
                <c:pt idx="15679">
                  <c:v>44833.471373541666</c:v>
                </c:pt>
                <c:pt idx="15680">
                  <c:v>44833.47137702546</c:v>
                </c:pt>
                <c:pt idx="15681">
                  <c:v>44833.471380625</c:v>
                </c:pt>
                <c:pt idx="15682">
                  <c:v>44833.471384108794</c:v>
                </c:pt>
                <c:pt idx="15683">
                  <c:v>44833.471387696758</c:v>
                </c:pt>
                <c:pt idx="15684">
                  <c:v>44833.471391180552</c:v>
                </c:pt>
                <c:pt idx="15685">
                  <c:v>44833.471394745371</c:v>
                </c:pt>
                <c:pt idx="15686">
                  <c:v>44833.471398240741</c:v>
                </c:pt>
                <c:pt idx="15687">
                  <c:v>44833.471401863426</c:v>
                </c:pt>
                <c:pt idx="15688">
                  <c:v>44833.47140545139</c:v>
                </c:pt>
                <c:pt idx="15689">
                  <c:v>44833.471409004633</c:v>
                </c:pt>
                <c:pt idx="15690">
                  <c:v>44833.471412592589</c:v>
                </c:pt>
                <c:pt idx="15691">
                  <c:v>44833.471416157408</c:v>
                </c:pt>
                <c:pt idx="15692">
                  <c:v>44833.471419745372</c:v>
                </c:pt>
                <c:pt idx="15693">
                  <c:v>44833.471423333336</c:v>
                </c:pt>
                <c:pt idx="15694">
                  <c:v>44833.471426898148</c:v>
                </c:pt>
                <c:pt idx="15695">
                  <c:v>44833.471430520833</c:v>
                </c:pt>
                <c:pt idx="15696">
                  <c:v>44833.471434108797</c:v>
                </c:pt>
                <c:pt idx="15697">
                  <c:v>44833.471437708336</c:v>
                </c:pt>
                <c:pt idx="15698">
                  <c:v>44833.471441331021</c:v>
                </c:pt>
                <c:pt idx="15699">
                  <c:v>44833.471444907409</c:v>
                </c:pt>
                <c:pt idx="15700">
                  <c:v>44833.471448483797</c:v>
                </c:pt>
                <c:pt idx="15701">
                  <c:v>44833.471451967591</c:v>
                </c:pt>
                <c:pt idx="15702">
                  <c:v>44833.471455555555</c:v>
                </c:pt>
                <c:pt idx="15703">
                  <c:v>44833.471459178239</c:v>
                </c:pt>
                <c:pt idx="15704">
                  <c:v>44833.471462766203</c:v>
                </c:pt>
                <c:pt idx="15705">
                  <c:v>44833.471466365743</c:v>
                </c:pt>
                <c:pt idx="15706">
                  <c:v>44833.471469942131</c:v>
                </c:pt>
                <c:pt idx="15707">
                  <c:v>44833.471473530095</c:v>
                </c:pt>
                <c:pt idx="15708">
                  <c:v>44833.471477141204</c:v>
                </c:pt>
                <c:pt idx="15709">
                  <c:v>44833.471480706015</c:v>
                </c:pt>
                <c:pt idx="15710">
                  <c:v>44833.471484189817</c:v>
                </c:pt>
                <c:pt idx="15711">
                  <c:v>44833.471487777781</c:v>
                </c:pt>
                <c:pt idx="15712">
                  <c:v>44833.471491400465</c:v>
                </c:pt>
                <c:pt idx="15713">
                  <c:v>44833.471494988429</c:v>
                </c:pt>
                <c:pt idx="15714">
                  <c:v>44833.471498564817</c:v>
                </c:pt>
                <c:pt idx="15715">
                  <c:v>44833.471502141205</c:v>
                </c:pt>
                <c:pt idx="15716">
                  <c:v>44833.471505729169</c:v>
                </c:pt>
                <c:pt idx="15717">
                  <c:v>44833.471509351853</c:v>
                </c:pt>
                <c:pt idx="15718">
                  <c:v>44833.471512939817</c:v>
                </c:pt>
                <c:pt idx="15719">
                  <c:v>44833.47151653935</c:v>
                </c:pt>
                <c:pt idx="15720">
                  <c:v>44833.471520081017</c:v>
                </c:pt>
                <c:pt idx="15721">
                  <c:v>44833.471523668981</c:v>
                </c:pt>
                <c:pt idx="15722">
                  <c:v>44833.471527291666</c:v>
                </c:pt>
                <c:pt idx="15723">
                  <c:v>44833.47153077546</c:v>
                </c:pt>
                <c:pt idx="15724">
                  <c:v>44833.471534340279</c:v>
                </c:pt>
                <c:pt idx="15725">
                  <c:v>44833.471537824073</c:v>
                </c:pt>
                <c:pt idx="15726">
                  <c:v>44833.471541307874</c:v>
                </c:pt>
                <c:pt idx="15727">
                  <c:v>44833.47154489583</c:v>
                </c:pt>
                <c:pt idx="15728">
                  <c:v>44833.471548518515</c:v>
                </c:pt>
                <c:pt idx="15729">
                  <c:v>44833.471552118055</c:v>
                </c:pt>
                <c:pt idx="15730">
                  <c:v>44833.471555694443</c:v>
                </c:pt>
                <c:pt idx="15731">
                  <c:v>44833.471559282407</c:v>
                </c:pt>
                <c:pt idx="15732">
                  <c:v>44833.471562905092</c:v>
                </c:pt>
                <c:pt idx="15733">
                  <c:v>44833.471566493055</c:v>
                </c:pt>
                <c:pt idx="15734">
                  <c:v>44833.471570057867</c:v>
                </c:pt>
                <c:pt idx="15735">
                  <c:v>44833.471573657407</c:v>
                </c:pt>
                <c:pt idx="15736">
                  <c:v>44833.471577245371</c:v>
                </c:pt>
                <c:pt idx="15737">
                  <c:v>44833.471580844911</c:v>
                </c:pt>
                <c:pt idx="15738">
                  <c:v>44833.471584432868</c:v>
                </c:pt>
                <c:pt idx="15739">
                  <c:v>44833.471587916669</c:v>
                </c:pt>
                <c:pt idx="15740">
                  <c:v>44833.471591504633</c:v>
                </c:pt>
                <c:pt idx="15741">
                  <c:v>44833.471595127317</c:v>
                </c:pt>
                <c:pt idx="15742">
                  <c:v>44833.471598715281</c:v>
                </c:pt>
                <c:pt idx="15743">
                  <c:v>44833.471602303238</c:v>
                </c:pt>
                <c:pt idx="15744">
                  <c:v>44833.471605937499</c:v>
                </c:pt>
                <c:pt idx="15745">
                  <c:v>44833.471609513887</c:v>
                </c:pt>
                <c:pt idx="15746">
                  <c:v>44833.471613090274</c:v>
                </c:pt>
                <c:pt idx="15747">
                  <c:v>44833.471616678238</c:v>
                </c:pt>
                <c:pt idx="15748">
                  <c:v>44833.471620162039</c:v>
                </c:pt>
                <c:pt idx="15749">
                  <c:v>44833.471623750003</c:v>
                </c:pt>
                <c:pt idx="15750">
                  <c:v>44833.47162733796</c:v>
                </c:pt>
                <c:pt idx="15751">
                  <c:v>44833.471630925924</c:v>
                </c:pt>
                <c:pt idx="15752">
                  <c:v>44833.471634513888</c:v>
                </c:pt>
                <c:pt idx="15753">
                  <c:v>44833.471638090276</c:v>
                </c:pt>
                <c:pt idx="15754">
                  <c:v>44833.471641678239</c:v>
                </c:pt>
                <c:pt idx="15755">
                  <c:v>44833.471645162041</c:v>
                </c:pt>
                <c:pt idx="15756">
                  <c:v>44833.471648773149</c:v>
                </c:pt>
                <c:pt idx="15757">
                  <c:v>44833.471652361113</c:v>
                </c:pt>
                <c:pt idx="15758">
                  <c:v>44833.471655937501</c:v>
                </c:pt>
                <c:pt idx="15759">
                  <c:v>44833.471659525465</c:v>
                </c:pt>
                <c:pt idx="15760">
                  <c:v>44833.47166314815</c:v>
                </c:pt>
                <c:pt idx="15761">
                  <c:v>44833.471666736114</c:v>
                </c:pt>
                <c:pt idx="15762">
                  <c:v>44833.471670219908</c:v>
                </c:pt>
                <c:pt idx="15763">
                  <c:v>44833.471673796295</c:v>
                </c:pt>
                <c:pt idx="15764">
                  <c:v>44833.471677280089</c:v>
                </c:pt>
                <c:pt idx="15765">
                  <c:v>44833.471680844908</c:v>
                </c:pt>
                <c:pt idx="15766">
                  <c:v>44833.471684467593</c:v>
                </c:pt>
                <c:pt idx="15767">
                  <c:v>44833.471688043981</c:v>
                </c:pt>
                <c:pt idx="15768">
                  <c:v>44833.471691539351</c:v>
                </c:pt>
                <c:pt idx="15769">
                  <c:v>44833.47169510417</c:v>
                </c:pt>
                <c:pt idx="15770">
                  <c:v>44833.471698692127</c:v>
                </c:pt>
                <c:pt idx="15771">
                  <c:v>44833.471702268522</c:v>
                </c:pt>
                <c:pt idx="15772">
                  <c:v>44833.47170584491</c:v>
                </c:pt>
                <c:pt idx="15773">
                  <c:v>44833.471709467594</c:v>
                </c:pt>
                <c:pt idx="15774">
                  <c:v>44833.471713032406</c:v>
                </c:pt>
                <c:pt idx="15775">
                  <c:v>44833.47171662037</c:v>
                </c:pt>
                <c:pt idx="15776">
                  <c:v>44833.471720104164</c:v>
                </c:pt>
                <c:pt idx="15777">
                  <c:v>44833.471723668983</c:v>
                </c:pt>
                <c:pt idx="15778">
                  <c:v>44833.471727233795</c:v>
                </c:pt>
                <c:pt idx="15779">
                  <c:v>44833.471730821759</c:v>
                </c:pt>
                <c:pt idx="15780">
                  <c:v>44833.471734398147</c:v>
                </c:pt>
                <c:pt idx="15781">
                  <c:v>44833.471737997686</c:v>
                </c:pt>
                <c:pt idx="15782">
                  <c:v>44833.471741562498</c:v>
                </c:pt>
                <c:pt idx="15783">
                  <c:v>44833.471745162038</c:v>
                </c:pt>
                <c:pt idx="15784">
                  <c:v>44833.471748750002</c:v>
                </c:pt>
                <c:pt idx="15785">
                  <c:v>44833.47175232639</c:v>
                </c:pt>
                <c:pt idx="15786">
                  <c:v>44833.471755949075</c:v>
                </c:pt>
                <c:pt idx="15787">
                  <c:v>44833.471759537038</c:v>
                </c:pt>
                <c:pt idx="15788">
                  <c:v>44833.471763125002</c:v>
                </c:pt>
                <c:pt idx="15789">
                  <c:v>44833.471766712966</c:v>
                </c:pt>
                <c:pt idx="15790">
                  <c:v>44833.471770254633</c:v>
                </c:pt>
                <c:pt idx="15791">
                  <c:v>44833.471773738427</c:v>
                </c:pt>
                <c:pt idx="15792">
                  <c:v>44833.47177729167</c:v>
                </c:pt>
                <c:pt idx="15793">
                  <c:v>44833.471780879627</c:v>
                </c:pt>
                <c:pt idx="15794">
                  <c:v>44833.471784363428</c:v>
                </c:pt>
                <c:pt idx="15795">
                  <c:v>44833.471787939816</c:v>
                </c:pt>
                <c:pt idx="15796">
                  <c:v>44833.471791550925</c:v>
                </c:pt>
                <c:pt idx="15797">
                  <c:v>44833.471795138888</c:v>
                </c:pt>
                <c:pt idx="15798">
                  <c:v>44833.471798715276</c:v>
                </c:pt>
                <c:pt idx="15799">
                  <c:v>44833.471802291664</c:v>
                </c:pt>
                <c:pt idx="15800">
                  <c:v>44833.471805856483</c:v>
                </c:pt>
                <c:pt idx="15801">
                  <c:v>44833.471809351853</c:v>
                </c:pt>
                <c:pt idx="15802">
                  <c:v>44833.471812928241</c:v>
                </c:pt>
                <c:pt idx="15803">
                  <c:v>44833.471816481484</c:v>
                </c:pt>
                <c:pt idx="15804">
                  <c:v>44833.471819965278</c:v>
                </c:pt>
                <c:pt idx="15805">
                  <c:v>44833.471823553242</c:v>
                </c:pt>
                <c:pt idx="15806">
                  <c:v>44833.471827175927</c:v>
                </c:pt>
                <c:pt idx="15807">
                  <c:v>44833.47183076389</c:v>
                </c:pt>
                <c:pt idx="15808">
                  <c:v>44833.471834363423</c:v>
                </c:pt>
                <c:pt idx="15809">
                  <c:v>44833.471837986108</c:v>
                </c:pt>
                <c:pt idx="15810">
                  <c:v>44833.471841550927</c:v>
                </c:pt>
                <c:pt idx="15811">
                  <c:v>44833.471845138891</c:v>
                </c:pt>
                <c:pt idx="15812">
                  <c:v>44833.471848622685</c:v>
                </c:pt>
                <c:pt idx="15813">
                  <c:v>44833.471852187497</c:v>
                </c:pt>
                <c:pt idx="15814">
                  <c:v>44833.471855787036</c:v>
                </c:pt>
                <c:pt idx="15815">
                  <c:v>44833.471859398145</c:v>
                </c:pt>
                <c:pt idx="15816">
                  <c:v>44833.471862881946</c:v>
                </c:pt>
                <c:pt idx="15817">
                  <c:v>44833.471866446758</c:v>
                </c:pt>
                <c:pt idx="15818">
                  <c:v>44833.471870034722</c:v>
                </c:pt>
                <c:pt idx="15819">
                  <c:v>44833.47187361111</c:v>
                </c:pt>
                <c:pt idx="15820">
                  <c:v>44833.471877094904</c:v>
                </c:pt>
                <c:pt idx="15821">
                  <c:v>44833.471880729165</c:v>
                </c:pt>
                <c:pt idx="15822">
                  <c:v>44833.471884328705</c:v>
                </c:pt>
                <c:pt idx="15823">
                  <c:v>44833.471887905092</c:v>
                </c:pt>
                <c:pt idx="15824">
                  <c:v>44833.471891388886</c:v>
                </c:pt>
                <c:pt idx="15825">
                  <c:v>44833.471894930553</c:v>
                </c:pt>
                <c:pt idx="15826">
                  <c:v>44833.471898518517</c:v>
                </c:pt>
                <c:pt idx="15827">
                  <c:v>44833.471902094905</c:v>
                </c:pt>
                <c:pt idx="15828">
                  <c:v>44833.47190571759</c:v>
                </c:pt>
                <c:pt idx="15829">
                  <c:v>44833.471909305554</c:v>
                </c:pt>
                <c:pt idx="15830">
                  <c:v>44833.471912870373</c:v>
                </c:pt>
                <c:pt idx="15831">
                  <c:v>44833.471916354167</c:v>
                </c:pt>
                <c:pt idx="15832">
                  <c:v>44833.471919930555</c:v>
                </c:pt>
                <c:pt idx="15833">
                  <c:v>44833.471923506942</c:v>
                </c:pt>
                <c:pt idx="15834">
                  <c:v>44833.471926990744</c:v>
                </c:pt>
                <c:pt idx="15835">
                  <c:v>44833.471930543979</c:v>
                </c:pt>
                <c:pt idx="15836">
                  <c:v>44833.471934131943</c:v>
                </c:pt>
                <c:pt idx="15837">
                  <c:v>44833.471937731483</c:v>
                </c:pt>
                <c:pt idx="15838">
                  <c:v>44833.471941307871</c:v>
                </c:pt>
                <c:pt idx="15839">
                  <c:v>44833.471944895835</c:v>
                </c:pt>
                <c:pt idx="15840">
                  <c:v>44833.471948460647</c:v>
                </c:pt>
                <c:pt idx="15841">
                  <c:v>44833.471952048611</c:v>
                </c:pt>
                <c:pt idx="15842">
                  <c:v>44833.471955532405</c:v>
                </c:pt>
                <c:pt idx="15843">
                  <c:v>44833.471959097224</c:v>
                </c:pt>
                <c:pt idx="15844">
                  <c:v>44833.471962696756</c:v>
                </c:pt>
                <c:pt idx="15845">
                  <c:v>44833.471966261575</c:v>
                </c:pt>
                <c:pt idx="15846">
                  <c:v>44833.471969872684</c:v>
                </c:pt>
                <c:pt idx="15847">
                  <c:v>44833.471973356478</c:v>
                </c:pt>
                <c:pt idx="15848">
                  <c:v>44833.471976932873</c:v>
                </c:pt>
                <c:pt idx="15849">
                  <c:v>44833.471980509261</c:v>
                </c:pt>
                <c:pt idx="15850">
                  <c:v>44833.471984074073</c:v>
                </c:pt>
                <c:pt idx="15851">
                  <c:v>44833.471987662037</c:v>
                </c:pt>
                <c:pt idx="15852">
                  <c:v>44833.471991145831</c:v>
                </c:pt>
                <c:pt idx="15853">
                  <c:v>44833.471994629632</c:v>
                </c:pt>
                <c:pt idx="15854">
                  <c:v>44833.471998240741</c:v>
                </c:pt>
                <c:pt idx="15855">
                  <c:v>44833.472001817128</c:v>
                </c:pt>
                <c:pt idx="15856">
                  <c:v>44833.472005381947</c:v>
                </c:pt>
                <c:pt idx="15857">
                  <c:v>44833.472008969904</c:v>
                </c:pt>
                <c:pt idx="15858">
                  <c:v>44833.472012534723</c:v>
                </c:pt>
                <c:pt idx="15859">
                  <c:v>44833.472016111111</c:v>
                </c:pt>
                <c:pt idx="15860">
                  <c:v>44833.472019594905</c:v>
                </c:pt>
                <c:pt idx="15861">
                  <c:v>44833.472023182869</c:v>
                </c:pt>
                <c:pt idx="15862">
                  <c:v>44833.472026793985</c:v>
                </c:pt>
                <c:pt idx="15863">
                  <c:v>44833.472030381941</c:v>
                </c:pt>
                <c:pt idx="15864">
                  <c:v>44833.472033958336</c:v>
                </c:pt>
                <c:pt idx="15865">
                  <c:v>44833.47203744213</c:v>
                </c:pt>
                <c:pt idx="15866">
                  <c:v>44833.472041018518</c:v>
                </c:pt>
                <c:pt idx="15867">
                  <c:v>44833.472044502312</c:v>
                </c:pt>
                <c:pt idx="15868">
                  <c:v>44833.472048113428</c:v>
                </c:pt>
                <c:pt idx="15869">
                  <c:v>44833.472051689816</c:v>
                </c:pt>
                <c:pt idx="15870">
                  <c:v>44833.472055266204</c:v>
                </c:pt>
                <c:pt idx="15871">
                  <c:v>44833.472058865744</c:v>
                </c:pt>
                <c:pt idx="15872">
                  <c:v>44833.4720624537</c:v>
                </c:pt>
                <c:pt idx="15873">
                  <c:v>44833.472066076392</c:v>
                </c:pt>
                <c:pt idx="15874">
                  <c:v>44833.472069664349</c:v>
                </c:pt>
                <c:pt idx="15875">
                  <c:v>44833.472073263889</c:v>
                </c:pt>
                <c:pt idx="15876">
                  <c:v>44833.472076886574</c:v>
                </c:pt>
                <c:pt idx="15877">
                  <c:v>44833.472080462961</c:v>
                </c:pt>
                <c:pt idx="15878">
                  <c:v>44833.472083946763</c:v>
                </c:pt>
                <c:pt idx="15879">
                  <c:v>44833.472087546295</c:v>
                </c:pt>
                <c:pt idx="15880">
                  <c:v>44833.472091145835</c:v>
                </c:pt>
                <c:pt idx="15881">
                  <c:v>44833.472094745368</c:v>
                </c:pt>
                <c:pt idx="15882">
                  <c:v>44833.472098321756</c:v>
                </c:pt>
                <c:pt idx="15883">
                  <c:v>44833.47210190972</c:v>
                </c:pt>
                <c:pt idx="15884">
                  <c:v>44833.472105532404</c:v>
                </c:pt>
                <c:pt idx="15885">
                  <c:v>44833.472109016206</c:v>
                </c:pt>
                <c:pt idx="15886">
                  <c:v>44833.472112615738</c:v>
                </c:pt>
                <c:pt idx="15887">
                  <c:v>44833.472116203702</c:v>
                </c:pt>
                <c:pt idx="15888">
                  <c:v>44833.47211978009</c:v>
                </c:pt>
                <c:pt idx="15889">
                  <c:v>44833.472123391206</c:v>
                </c:pt>
                <c:pt idx="15890">
                  <c:v>44833.47212697917</c:v>
                </c:pt>
                <c:pt idx="15891">
                  <c:v>44833.472130567126</c:v>
                </c:pt>
                <c:pt idx="15892">
                  <c:v>44833.472134201387</c:v>
                </c:pt>
                <c:pt idx="15893">
                  <c:v>44833.472137789351</c:v>
                </c:pt>
                <c:pt idx="15894">
                  <c:v>44833.472141365739</c:v>
                </c:pt>
                <c:pt idx="15895">
                  <c:v>44833.472144953703</c:v>
                </c:pt>
                <c:pt idx="15896">
                  <c:v>44833.472148553243</c:v>
                </c:pt>
                <c:pt idx="15897">
                  <c:v>44833.472152141207</c:v>
                </c:pt>
                <c:pt idx="15898">
                  <c:v>44833.472155729163</c:v>
                </c:pt>
                <c:pt idx="15899">
                  <c:v>44833.472159328703</c:v>
                </c:pt>
                <c:pt idx="15900">
                  <c:v>44833.472162939812</c:v>
                </c:pt>
                <c:pt idx="15901">
                  <c:v>44833.472166423613</c:v>
                </c:pt>
                <c:pt idx="15902">
                  <c:v>44833.472170011577</c:v>
                </c:pt>
                <c:pt idx="15903">
                  <c:v>44833.472173599534</c:v>
                </c:pt>
                <c:pt idx="15904">
                  <c:v>44833.472177083335</c:v>
                </c:pt>
                <c:pt idx="15905">
                  <c:v>44833.47218070602</c:v>
                </c:pt>
                <c:pt idx="15906">
                  <c:v>44833.472184293983</c:v>
                </c:pt>
                <c:pt idx="15907">
                  <c:v>44833.472187847219</c:v>
                </c:pt>
                <c:pt idx="15908">
                  <c:v>44833.47219133102</c:v>
                </c:pt>
                <c:pt idx="15909">
                  <c:v>44833.472194814814</c:v>
                </c:pt>
                <c:pt idx="15910">
                  <c:v>44833.472198391202</c:v>
                </c:pt>
                <c:pt idx="15911">
                  <c:v>44833.472201875004</c:v>
                </c:pt>
                <c:pt idx="15912">
                  <c:v>44833.472205497688</c:v>
                </c:pt>
                <c:pt idx="15913">
                  <c:v>44833.472209074076</c:v>
                </c:pt>
                <c:pt idx="15914">
                  <c:v>44833.47221266204</c:v>
                </c:pt>
                <c:pt idx="15915">
                  <c:v>44833.472216249997</c:v>
                </c:pt>
                <c:pt idx="15916">
                  <c:v>44833.472219872689</c:v>
                </c:pt>
                <c:pt idx="15917">
                  <c:v>44833.472223460645</c:v>
                </c:pt>
                <c:pt idx="15918">
                  <c:v>44833.472227013888</c:v>
                </c:pt>
                <c:pt idx="15919">
                  <c:v>44833.472230601852</c:v>
                </c:pt>
                <c:pt idx="15920">
                  <c:v>44833.472234085646</c:v>
                </c:pt>
                <c:pt idx="15921">
                  <c:v>44833.472237650465</c:v>
                </c:pt>
                <c:pt idx="15922">
                  <c:v>44833.472241249998</c:v>
                </c:pt>
                <c:pt idx="15923">
                  <c:v>44833.472244861114</c:v>
                </c:pt>
                <c:pt idx="15924">
                  <c:v>44833.472248449078</c:v>
                </c:pt>
                <c:pt idx="15925">
                  <c:v>44833.472251932872</c:v>
                </c:pt>
                <c:pt idx="15926">
                  <c:v>44833.472255509259</c:v>
                </c:pt>
                <c:pt idx="15927">
                  <c:v>44833.472259108799</c:v>
                </c:pt>
                <c:pt idx="15928">
                  <c:v>44833.472262696756</c:v>
                </c:pt>
                <c:pt idx="15929">
                  <c:v>44833.47226628472</c:v>
                </c:pt>
                <c:pt idx="15930">
                  <c:v>44833.472269872684</c:v>
                </c:pt>
                <c:pt idx="15931">
                  <c:v>44833.472273437503</c:v>
                </c:pt>
                <c:pt idx="15932">
                  <c:v>44833.472276921297</c:v>
                </c:pt>
                <c:pt idx="15933">
                  <c:v>44833.472280497685</c:v>
                </c:pt>
                <c:pt idx="15934">
                  <c:v>44833.472283981479</c:v>
                </c:pt>
                <c:pt idx="15935">
                  <c:v>44833.472287569442</c:v>
                </c:pt>
                <c:pt idx="15936">
                  <c:v>44833.472291168982</c:v>
                </c:pt>
                <c:pt idx="15937">
                  <c:v>44833.47229474537</c:v>
                </c:pt>
                <c:pt idx="15938">
                  <c:v>44833.472298333334</c:v>
                </c:pt>
                <c:pt idx="15939">
                  <c:v>44833.472301909722</c:v>
                </c:pt>
                <c:pt idx="15940">
                  <c:v>44833.472305462965</c:v>
                </c:pt>
                <c:pt idx="15941">
                  <c:v>44833.472309050929</c:v>
                </c:pt>
                <c:pt idx="15942">
                  <c:v>44833.472312638885</c:v>
                </c:pt>
                <c:pt idx="15943">
                  <c:v>44833.472316122687</c:v>
                </c:pt>
                <c:pt idx="15944">
                  <c:v>44833.472319733795</c:v>
                </c:pt>
                <c:pt idx="15945">
                  <c:v>44833.472323217589</c:v>
                </c:pt>
                <c:pt idx="15946">
                  <c:v>44833.472326793984</c:v>
                </c:pt>
                <c:pt idx="15947">
                  <c:v>44833.472330370372</c:v>
                </c:pt>
                <c:pt idx="15948">
                  <c:v>44833.472333969905</c:v>
                </c:pt>
                <c:pt idx="15949">
                  <c:v>44833.472337534724</c:v>
                </c:pt>
                <c:pt idx="15950">
                  <c:v>44833.472341157409</c:v>
                </c:pt>
                <c:pt idx="15951">
                  <c:v>44833.472344745373</c:v>
                </c:pt>
                <c:pt idx="15952">
                  <c:v>44833.47234832176</c:v>
                </c:pt>
                <c:pt idx="15953">
                  <c:v>44833.472351898148</c:v>
                </c:pt>
                <c:pt idx="15954">
                  <c:v>44833.472355486112</c:v>
                </c:pt>
                <c:pt idx="15955">
                  <c:v>44833.472359108797</c:v>
                </c:pt>
                <c:pt idx="15956">
                  <c:v>44833.47236266204</c:v>
                </c:pt>
                <c:pt idx="15957">
                  <c:v>44833.472366145834</c:v>
                </c:pt>
                <c:pt idx="15958">
                  <c:v>44833.472369733798</c:v>
                </c:pt>
                <c:pt idx="15959">
                  <c:v>44833.472373217592</c:v>
                </c:pt>
                <c:pt idx="15960">
                  <c:v>44833.472376805556</c:v>
                </c:pt>
                <c:pt idx="15961">
                  <c:v>44833.472380370367</c:v>
                </c:pt>
                <c:pt idx="15962">
                  <c:v>44833.472383993052</c:v>
                </c:pt>
                <c:pt idx="15963">
                  <c:v>44833.472387592592</c:v>
                </c:pt>
                <c:pt idx="15964">
                  <c:v>44833.472391145835</c:v>
                </c:pt>
                <c:pt idx="15965">
                  <c:v>44833.472394629629</c:v>
                </c:pt>
                <c:pt idx="15966">
                  <c:v>44833.472398217593</c:v>
                </c:pt>
                <c:pt idx="15967">
                  <c:v>44833.472401828702</c:v>
                </c:pt>
                <c:pt idx="15968">
                  <c:v>44833.472405416665</c:v>
                </c:pt>
                <c:pt idx="15969">
                  <c:v>44833.472409004629</c:v>
                </c:pt>
                <c:pt idx="15970">
                  <c:v>44833.472412592593</c:v>
                </c:pt>
                <c:pt idx="15971">
                  <c:v>44833.472416076387</c:v>
                </c:pt>
                <c:pt idx="15972">
                  <c:v>44833.472419699072</c:v>
                </c:pt>
                <c:pt idx="15973">
                  <c:v>44833.472423287036</c:v>
                </c:pt>
                <c:pt idx="15974">
                  <c:v>44833.472426863424</c:v>
                </c:pt>
                <c:pt idx="15975">
                  <c:v>44833.472430451387</c:v>
                </c:pt>
                <c:pt idx="15976">
                  <c:v>44833.472434074072</c:v>
                </c:pt>
                <c:pt idx="15977">
                  <c:v>44833.472437662036</c:v>
                </c:pt>
                <c:pt idx="15978">
                  <c:v>44833.472441261576</c:v>
                </c:pt>
                <c:pt idx="15979">
                  <c:v>44833.472444826388</c:v>
                </c:pt>
                <c:pt idx="15980">
                  <c:v>44833.472448449073</c:v>
                </c:pt>
                <c:pt idx="15981">
                  <c:v>44833.472452037036</c:v>
                </c:pt>
                <c:pt idx="15982">
                  <c:v>44833.472455625</c:v>
                </c:pt>
                <c:pt idx="15983">
                  <c:v>44833.472459108794</c:v>
                </c:pt>
                <c:pt idx="15984">
                  <c:v>44833.472462731479</c:v>
                </c:pt>
                <c:pt idx="15985">
                  <c:v>44833.472466307867</c:v>
                </c:pt>
                <c:pt idx="15986">
                  <c:v>44833.472469895831</c:v>
                </c:pt>
                <c:pt idx="15987">
                  <c:v>44833.472473472226</c:v>
                </c:pt>
                <c:pt idx="15988">
                  <c:v>44833.47247695602</c:v>
                </c:pt>
                <c:pt idx="15989">
                  <c:v>44833.472480532408</c:v>
                </c:pt>
                <c:pt idx="15990">
                  <c:v>44833.472484143516</c:v>
                </c:pt>
                <c:pt idx="15991">
                  <c:v>44833.472487627318</c:v>
                </c:pt>
                <c:pt idx="15992">
                  <c:v>44833.472491215274</c:v>
                </c:pt>
                <c:pt idx="15993">
                  <c:v>44833.472494791669</c:v>
                </c:pt>
                <c:pt idx="15994">
                  <c:v>44833.472498391202</c:v>
                </c:pt>
                <c:pt idx="15995">
                  <c:v>44833.472501932869</c:v>
                </c:pt>
                <c:pt idx="15996">
                  <c:v>44833.47250541667</c:v>
                </c:pt>
                <c:pt idx="15997">
                  <c:v>44833.472508900464</c:v>
                </c:pt>
                <c:pt idx="15998">
                  <c:v>44833.472512523149</c:v>
                </c:pt>
                <c:pt idx="15999">
                  <c:v>44833.472516099537</c:v>
                </c:pt>
                <c:pt idx="16000">
                  <c:v>44833.472519675925</c:v>
                </c:pt>
                <c:pt idx="16001">
                  <c:v>44833.472523252312</c:v>
                </c:pt>
                <c:pt idx="16002">
                  <c:v>44833.472526817131</c:v>
                </c:pt>
                <c:pt idx="16003">
                  <c:v>44833.472530312501</c:v>
                </c:pt>
                <c:pt idx="16004">
                  <c:v>44833.472533935186</c:v>
                </c:pt>
                <c:pt idx="16005">
                  <c:v>44833.472537511574</c:v>
                </c:pt>
                <c:pt idx="16006">
                  <c:v>44833.472541006944</c:v>
                </c:pt>
                <c:pt idx="16007">
                  <c:v>44833.472544594908</c:v>
                </c:pt>
                <c:pt idx="16008">
                  <c:v>44833.472548206017</c:v>
                </c:pt>
                <c:pt idx="16009">
                  <c:v>44833.472551805557</c:v>
                </c:pt>
                <c:pt idx="16010">
                  <c:v>44833.47255539352</c:v>
                </c:pt>
                <c:pt idx="16011">
                  <c:v>44833.472559004629</c:v>
                </c:pt>
                <c:pt idx="16012">
                  <c:v>44833.472562546296</c:v>
                </c:pt>
                <c:pt idx="16013">
                  <c:v>44833.472566168981</c:v>
                </c:pt>
                <c:pt idx="16014">
                  <c:v>44833.472569756945</c:v>
                </c:pt>
                <c:pt idx="16015">
                  <c:v>44833.472573310188</c:v>
                </c:pt>
                <c:pt idx="16016">
                  <c:v>44833.472576793982</c:v>
                </c:pt>
                <c:pt idx="16017">
                  <c:v>44833.472580393522</c:v>
                </c:pt>
                <c:pt idx="16018">
                  <c:v>44833.472584016206</c:v>
                </c:pt>
                <c:pt idx="16019">
                  <c:v>44833.472587592594</c:v>
                </c:pt>
                <c:pt idx="16020">
                  <c:v>44833.472591168982</c:v>
                </c:pt>
                <c:pt idx="16021">
                  <c:v>44833.47259474537</c:v>
                </c:pt>
                <c:pt idx="16022">
                  <c:v>44833.472598333334</c:v>
                </c:pt>
                <c:pt idx="16023">
                  <c:v>44833.472601956018</c:v>
                </c:pt>
                <c:pt idx="16024">
                  <c:v>44833.472605555558</c:v>
                </c:pt>
                <c:pt idx="16025">
                  <c:v>44833.47260912037</c:v>
                </c:pt>
                <c:pt idx="16026">
                  <c:v>44833.472612685182</c:v>
                </c:pt>
                <c:pt idx="16027">
                  <c:v>44833.472616168983</c:v>
                </c:pt>
                <c:pt idx="16028">
                  <c:v>44833.472619756947</c:v>
                </c:pt>
                <c:pt idx="16029">
                  <c:v>44833.472623333335</c:v>
                </c:pt>
                <c:pt idx="16030">
                  <c:v>44833.472626944444</c:v>
                </c:pt>
                <c:pt idx="16031">
                  <c:v>44833.472630532407</c:v>
                </c:pt>
                <c:pt idx="16032">
                  <c:v>44833.472634120371</c:v>
                </c:pt>
                <c:pt idx="16033">
                  <c:v>44833.472637708335</c:v>
                </c:pt>
                <c:pt idx="16034">
                  <c:v>44833.472641273147</c:v>
                </c:pt>
                <c:pt idx="16035">
                  <c:v>44833.472644872687</c:v>
                </c:pt>
                <c:pt idx="16036">
                  <c:v>44833.472648483796</c:v>
                </c:pt>
                <c:pt idx="16037">
                  <c:v>44833.47265207176</c:v>
                </c:pt>
                <c:pt idx="16038">
                  <c:v>44833.472655682868</c:v>
                </c:pt>
                <c:pt idx="16039">
                  <c:v>44833.472659270832</c:v>
                </c:pt>
                <c:pt idx="16040">
                  <c:v>44833.472662870372</c:v>
                </c:pt>
                <c:pt idx="16041">
                  <c:v>44833.472666423608</c:v>
                </c:pt>
                <c:pt idx="16042">
                  <c:v>44833.472669907409</c:v>
                </c:pt>
                <c:pt idx="16043">
                  <c:v>44833.472673483797</c:v>
                </c:pt>
                <c:pt idx="16044">
                  <c:v>44833.472677071761</c:v>
                </c:pt>
                <c:pt idx="16045">
                  <c:v>44833.472680682869</c:v>
                </c:pt>
                <c:pt idx="16046">
                  <c:v>44833.472684259257</c:v>
                </c:pt>
                <c:pt idx="16047">
                  <c:v>44833.472687835645</c:v>
                </c:pt>
                <c:pt idx="16048">
                  <c:v>44833.472691423609</c:v>
                </c:pt>
                <c:pt idx="16049">
                  <c:v>44833.472694976852</c:v>
                </c:pt>
                <c:pt idx="16050">
                  <c:v>44833.47269855324</c:v>
                </c:pt>
                <c:pt idx="16051">
                  <c:v>44833.472702141204</c:v>
                </c:pt>
                <c:pt idx="16052">
                  <c:v>44833.472705729168</c:v>
                </c:pt>
                <c:pt idx="16053">
                  <c:v>44833.472709351852</c:v>
                </c:pt>
                <c:pt idx="16054">
                  <c:v>44833.472712939816</c:v>
                </c:pt>
                <c:pt idx="16055">
                  <c:v>44833.47271642361</c:v>
                </c:pt>
                <c:pt idx="16056">
                  <c:v>44833.472720011574</c:v>
                </c:pt>
                <c:pt idx="16057">
                  <c:v>44833.472723576386</c:v>
                </c:pt>
                <c:pt idx="16058">
                  <c:v>44833.472727199071</c:v>
                </c:pt>
                <c:pt idx="16059">
                  <c:v>44833.472730787034</c:v>
                </c:pt>
                <c:pt idx="16060">
                  <c:v>44833.472734270836</c:v>
                </c:pt>
                <c:pt idx="16061">
                  <c:v>44833.4727378588</c:v>
                </c:pt>
                <c:pt idx="16062">
                  <c:v>44833.472741481484</c:v>
                </c:pt>
                <c:pt idx="16063">
                  <c:v>44833.472745057872</c:v>
                </c:pt>
                <c:pt idx="16064">
                  <c:v>44833.47274863426</c:v>
                </c:pt>
                <c:pt idx="16065">
                  <c:v>44833.472752118054</c:v>
                </c:pt>
                <c:pt idx="16066">
                  <c:v>44833.472755706018</c:v>
                </c:pt>
                <c:pt idx="16067">
                  <c:v>44833.472759247685</c:v>
                </c:pt>
                <c:pt idx="16068">
                  <c:v>44833.472762847225</c:v>
                </c:pt>
                <c:pt idx="16069">
                  <c:v>44833.472766469909</c:v>
                </c:pt>
                <c:pt idx="16070">
                  <c:v>44833.472770046297</c:v>
                </c:pt>
                <c:pt idx="16071">
                  <c:v>44833.472773541667</c:v>
                </c:pt>
                <c:pt idx="16072">
                  <c:v>44833.47277709491</c:v>
                </c:pt>
                <c:pt idx="16073">
                  <c:v>44833.472780578704</c:v>
                </c:pt>
                <c:pt idx="16074">
                  <c:v>44833.472784155092</c:v>
                </c:pt>
                <c:pt idx="16075">
                  <c:v>44833.472787743056</c:v>
                </c:pt>
                <c:pt idx="16076">
                  <c:v>44833.472791354165</c:v>
                </c:pt>
                <c:pt idx="16077">
                  <c:v>44833.472794942129</c:v>
                </c:pt>
                <c:pt idx="16078">
                  <c:v>44833.472798518516</c:v>
                </c:pt>
                <c:pt idx="16079">
                  <c:v>44833.472802002318</c:v>
                </c:pt>
                <c:pt idx="16080">
                  <c:v>44833.472805590274</c:v>
                </c:pt>
                <c:pt idx="16081">
                  <c:v>44833.472809212966</c:v>
                </c:pt>
                <c:pt idx="16082">
                  <c:v>44833.472812800923</c:v>
                </c:pt>
                <c:pt idx="16083">
                  <c:v>44833.472816365742</c:v>
                </c:pt>
                <c:pt idx="16084">
                  <c:v>44833.472819930554</c:v>
                </c:pt>
                <c:pt idx="16085">
                  <c:v>44833.472823506941</c:v>
                </c:pt>
                <c:pt idx="16086">
                  <c:v>44833.472826990743</c:v>
                </c:pt>
                <c:pt idx="16087">
                  <c:v>44833.472830567131</c:v>
                </c:pt>
                <c:pt idx="16088">
                  <c:v>44833.472834131942</c:v>
                </c:pt>
                <c:pt idx="16089">
                  <c:v>44833.472837719906</c:v>
                </c:pt>
                <c:pt idx="16090">
                  <c:v>44833.472841342591</c:v>
                </c:pt>
                <c:pt idx="16091">
                  <c:v>44833.472844918979</c:v>
                </c:pt>
                <c:pt idx="16092">
                  <c:v>44833.47284840278</c:v>
                </c:pt>
                <c:pt idx="16093">
                  <c:v>44833.472851979168</c:v>
                </c:pt>
                <c:pt idx="16094">
                  <c:v>44833.47285554398</c:v>
                </c:pt>
                <c:pt idx="16095">
                  <c:v>44833.472859108799</c:v>
                </c:pt>
                <c:pt idx="16096">
                  <c:v>44833.472862592593</c:v>
                </c:pt>
                <c:pt idx="16097">
                  <c:v>44833.472866180557</c:v>
                </c:pt>
                <c:pt idx="16098">
                  <c:v>44833.472869803241</c:v>
                </c:pt>
                <c:pt idx="16099">
                  <c:v>44833.472873368053</c:v>
                </c:pt>
                <c:pt idx="16100">
                  <c:v>44833.472876851854</c:v>
                </c:pt>
                <c:pt idx="16101">
                  <c:v>44833.472880439818</c:v>
                </c:pt>
                <c:pt idx="16102">
                  <c:v>44833.472884039351</c:v>
                </c:pt>
                <c:pt idx="16103">
                  <c:v>44833.47288760417</c:v>
                </c:pt>
                <c:pt idx="16104">
                  <c:v>44833.472891168982</c:v>
                </c:pt>
                <c:pt idx="16105">
                  <c:v>44833.472894652776</c:v>
                </c:pt>
                <c:pt idx="16106">
                  <c:v>44833.472898263892</c:v>
                </c:pt>
                <c:pt idx="16107">
                  <c:v>44833.472901863424</c:v>
                </c:pt>
                <c:pt idx="16108">
                  <c:v>44833.472905416667</c:v>
                </c:pt>
                <c:pt idx="16109">
                  <c:v>44833.472909004631</c:v>
                </c:pt>
                <c:pt idx="16110">
                  <c:v>44833.472912592595</c:v>
                </c:pt>
                <c:pt idx="16111">
                  <c:v>44833.47291621528</c:v>
                </c:pt>
                <c:pt idx="16112">
                  <c:v>44833.472919791668</c:v>
                </c:pt>
                <c:pt idx="16113">
                  <c:v>44833.472923379632</c:v>
                </c:pt>
                <c:pt idx="16114">
                  <c:v>44833.472926967595</c:v>
                </c:pt>
                <c:pt idx="16115">
                  <c:v>44833.472930543983</c:v>
                </c:pt>
                <c:pt idx="16116">
                  <c:v>44833.472934166668</c:v>
                </c:pt>
                <c:pt idx="16117">
                  <c:v>44833.472937743056</c:v>
                </c:pt>
                <c:pt idx="16118">
                  <c:v>44833.47294122685</c:v>
                </c:pt>
                <c:pt idx="16119">
                  <c:v>44833.472944803238</c:v>
                </c:pt>
                <c:pt idx="16120">
                  <c:v>44833.472948356481</c:v>
                </c:pt>
                <c:pt idx="16121">
                  <c:v>44833.472951840275</c:v>
                </c:pt>
                <c:pt idx="16122">
                  <c:v>44833.472955324076</c:v>
                </c:pt>
                <c:pt idx="16123">
                  <c:v>44833.472958877312</c:v>
                </c:pt>
                <c:pt idx="16124">
                  <c:v>44833.472962430555</c:v>
                </c:pt>
                <c:pt idx="16125">
                  <c:v>44833.472965983798</c:v>
                </c:pt>
                <c:pt idx="16126">
                  <c:v>44833.47296958333</c:v>
                </c:pt>
                <c:pt idx="16127">
                  <c:v>44833.472973148149</c:v>
                </c:pt>
                <c:pt idx="16128">
                  <c:v>44833.472976712961</c:v>
                </c:pt>
                <c:pt idx="16129">
                  <c:v>44833.47298027778</c:v>
                </c:pt>
                <c:pt idx="16130">
                  <c:v>44833.472983761574</c:v>
                </c:pt>
                <c:pt idx="16131">
                  <c:v>44833.472987337962</c:v>
                </c:pt>
                <c:pt idx="16132">
                  <c:v>44833.472990925926</c:v>
                </c:pt>
                <c:pt idx="16133">
                  <c:v>44833.47299451389</c:v>
                </c:pt>
                <c:pt idx="16134">
                  <c:v>44833.472998090278</c:v>
                </c:pt>
                <c:pt idx="16135">
                  <c:v>44833.473001678241</c:v>
                </c:pt>
                <c:pt idx="16136">
                  <c:v>44833.473005173611</c:v>
                </c:pt>
                <c:pt idx="16137">
                  <c:v>44833.473008773151</c:v>
                </c:pt>
                <c:pt idx="16138">
                  <c:v>44833.473012361108</c:v>
                </c:pt>
                <c:pt idx="16139">
                  <c:v>44833.473015960648</c:v>
                </c:pt>
                <c:pt idx="16140">
                  <c:v>44833.473019560188</c:v>
                </c:pt>
                <c:pt idx="16141">
                  <c:v>44833.473023125</c:v>
                </c:pt>
                <c:pt idx="16142">
                  <c:v>44833.473026712963</c:v>
                </c:pt>
                <c:pt idx="16143">
                  <c:v>44833.473030266206</c:v>
                </c:pt>
                <c:pt idx="16144">
                  <c:v>44833.473033831018</c:v>
                </c:pt>
                <c:pt idx="16145">
                  <c:v>44833.473037418982</c:v>
                </c:pt>
                <c:pt idx="16146">
                  <c:v>44833.473041018522</c:v>
                </c:pt>
                <c:pt idx="16147">
                  <c:v>44833.473044629631</c:v>
                </c:pt>
                <c:pt idx="16148">
                  <c:v>44833.473048206019</c:v>
                </c:pt>
                <c:pt idx="16149">
                  <c:v>44833.473051805558</c:v>
                </c:pt>
                <c:pt idx="16150">
                  <c:v>44833.473055393515</c:v>
                </c:pt>
                <c:pt idx="16151">
                  <c:v>44833.473058958334</c:v>
                </c:pt>
                <c:pt idx="16152">
                  <c:v>44833.473062546298</c:v>
                </c:pt>
                <c:pt idx="16153">
                  <c:v>44833.473066157407</c:v>
                </c:pt>
                <c:pt idx="16154">
                  <c:v>44833.473069745371</c:v>
                </c:pt>
                <c:pt idx="16155">
                  <c:v>44833.473073333334</c:v>
                </c:pt>
                <c:pt idx="16156">
                  <c:v>44833.473076944443</c:v>
                </c:pt>
                <c:pt idx="16157">
                  <c:v>44833.473080532407</c:v>
                </c:pt>
                <c:pt idx="16158">
                  <c:v>44833.473084108795</c:v>
                </c:pt>
                <c:pt idx="16159">
                  <c:v>44833.473087719911</c:v>
                </c:pt>
                <c:pt idx="16160">
                  <c:v>44833.473091342596</c:v>
                </c:pt>
                <c:pt idx="16161">
                  <c:v>44833.473094918983</c:v>
                </c:pt>
                <c:pt idx="16162">
                  <c:v>44833.473098495371</c:v>
                </c:pt>
                <c:pt idx="16163">
                  <c:v>44833.473102083335</c:v>
                </c:pt>
                <c:pt idx="16164">
                  <c:v>44833.473105567129</c:v>
                </c:pt>
                <c:pt idx="16165">
                  <c:v>44833.473109131941</c:v>
                </c:pt>
                <c:pt idx="16166">
                  <c:v>44833.473112685184</c:v>
                </c:pt>
                <c:pt idx="16167">
                  <c:v>44833.473116273148</c:v>
                </c:pt>
                <c:pt idx="16168">
                  <c:v>44833.473119895832</c:v>
                </c:pt>
                <c:pt idx="16169">
                  <c:v>44833.473123483796</c:v>
                </c:pt>
                <c:pt idx="16170">
                  <c:v>44833.473127037039</c:v>
                </c:pt>
                <c:pt idx="16171">
                  <c:v>44833.473130625003</c:v>
                </c:pt>
                <c:pt idx="16172">
                  <c:v>44833.473134201391</c:v>
                </c:pt>
                <c:pt idx="16173">
                  <c:v>44833.473137766203</c:v>
                </c:pt>
                <c:pt idx="16174">
                  <c:v>44833.473141249997</c:v>
                </c:pt>
                <c:pt idx="16175">
                  <c:v>44833.473144814816</c:v>
                </c:pt>
                <c:pt idx="16176">
                  <c:v>44833.473148414349</c:v>
                </c:pt>
                <c:pt idx="16177">
                  <c:v>44833.473152002312</c:v>
                </c:pt>
                <c:pt idx="16178">
                  <c:v>44833.473155601852</c:v>
                </c:pt>
                <c:pt idx="16179">
                  <c:v>44833.47315917824</c:v>
                </c:pt>
                <c:pt idx="16180">
                  <c:v>44833.473162662034</c:v>
                </c:pt>
                <c:pt idx="16181">
                  <c:v>44833.473166226853</c:v>
                </c:pt>
                <c:pt idx="16182">
                  <c:v>44833.473169803241</c:v>
                </c:pt>
                <c:pt idx="16183">
                  <c:v>44833.473173287035</c:v>
                </c:pt>
                <c:pt idx="16184">
                  <c:v>44833.473176863423</c:v>
                </c:pt>
                <c:pt idx="16185">
                  <c:v>44833.473180474539</c:v>
                </c:pt>
                <c:pt idx="16186">
                  <c:v>44833.473184062503</c:v>
                </c:pt>
                <c:pt idx="16187">
                  <c:v>44833.473187650467</c:v>
                </c:pt>
                <c:pt idx="16188">
                  <c:v>44833.473191238423</c:v>
                </c:pt>
                <c:pt idx="16189">
                  <c:v>44833.473194849539</c:v>
                </c:pt>
                <c:pt idx="16190">
                  <c:v>44833.473198344909</c:v>
                </c:pt>
                <c:pt idx="16191">
                  <c:v>44833.473201921297</c:v>
                </c:pt>
                <c:pt idx="16192">
                  <c:v>44833.473205532406</c:v>
                </c:pt>
                <c:pt idx="16193">
                  <c:v>44833.47320912037</c:v>
                </c:pt>
                <c:pt idx="16194">
                  <c:v>44833.473212708333</c:v>
                </c:pt>
                <c:pt idx="16195">
                  <c:v>44833.473216192127</c:v>
                </c:pt>
                <c:pt idx="16196">
                  <c:v>44833.473219780091</c:v>
                </c:pt>
                <c:pt idx="16197">
                  <c:v>44833.473223379631</c:v>
                </c:pt>
                <c:pt idx="16198">
                  <c:v>44833.473226956019</c:v>
                </c:pt>
                <c:pt idx="16199">
                  <c:v>44833.473230567128</c:v>
                </c:pt>
                <c:pt idx="16200">
                  <c:v>44833.473234155092</c:v>
                </c:pt>
                <c:pt idx="16201">
                  <c:v>44833.473237731479</c:v>
                </c:pt>
                <c:pt idx="16202">
                  <c:v>44833.473241331019</c:v>
                </c:pt>
                <c:pt idx="16203">
                  <c:v>44833.473244895831</c:v>
                </c:pt>
                <c:pt idx="16204">
                  <c:v>44833.473248518516</c:v>
                </c:pt>
                <c:pt idx="16205">
                  <c:v>44833.47325210648</c:v>
                </c:pt>
                <c:pt idx="16206">
                  <c:v>44833.473255682868</c:v>
                </c:pt>
                <c:pt idx="16207">
                  <c:v>44833.473259178238</c:v>
                </c:pt>
                <c:pt idx="16208">
                  <c:v>44833.473262800922</c:v>
                </c:pt>
                <c:pt idx="16209">
                  <c:v>44833.473266388886</c:v>
                </c:pt>
                <c:pt idx="16210">
                  <c:v>44833.473269965281</c:v>
                </c:pt>
                <c:pt idx="16211">
                  <c:v>44833.473273541669</c:v>
                </c:pt>
                <c:pt idx="16212">
                  <c:v>44833.473277025463</c:v>
                </c:pt>
                <c:pt idx="16213">
                  <c:v>44833.473280648148</c:v>
                </c:pt>
                <c:pt idx="16214">
                  <c:v>44833.473284236112</c:v>
                </c:pt>
                <c:pt idx="16215">
                  <c:v>44833.473287824076</c:v>
                </c:pt>
                <c:pt idx="16216">
                  <c:v>44833.473291435184</c:v>
                </c:pt>
                <c:pt idx="16217">
                  <c:v>44833.473295023148</c:v>
                </c:pt>
                <c:pt idx="16218">
                  <c:v>44833.473298599536</c:v>
                </c:pt>
                <c:pt idx="16219">
                  <c:v>44833.4733021875</c:v>
                </c:pt>
                <c:pt idx="16220">
                  <c:v>44833.473305775464</c:v>
                </c:pt>
                <c:pt idx="16221">
                  <c:v>44833.473309398149</c:v>
                </c:pt>
                <c:pt idx="16222">
                  <c:v>44833.473312974536</c:v>
                </c:pt>
                <c:pt idx="16223">
                  <c:v>44833.4733165625</c:v>
                </c:pt>
                <c:pt idx="16224">
                  <c:v>44833.473320138888</c:v>
                </c:pt>
                <c:pt idx="16225">
                  <c:v>44833.473323634258</c:v>
                </c:pt>
                <c:pt idx="16226">
                  <c:v>44833.473327199077</c:v>
                </c:pt>
                <c:pt idx="16227">
                  <c:v>44833.47333079861</c:v>
                </c:pt>
                <c:pt idx="16228">
                  <c:v>44833.473334317132</c:v>
                </c:pt>
                <c:pt idx="16229">
                  <c:v>44833.473337812502</c:v>
                </c:pt>
                <c:pt idx="16230">
                  <c:v>44833.473341435187</c:v>
                </c:pt>
                <c:pt idx="16231">
                  <c:v>44833.473345011575</c:v>
                </c:pt>
                <c:pt idx="16232">
                  <c:v>44833.473348587962</c:v>
                </c:pt>
                <c:pt idx="16233">
                  <c:v>44833.473352199071</c:v>
                </c:pt>
                <c:pt idx="16234">
                  <c:v>44833.473355787035</c:v>
                </c:pt>
                <c:pt idx="16235">
                  <c:v>44833.473359374999</c:v>
                </c:pt>
                <c:pt idx="16236">
                  <c:v>44833.473362974539</c:v>
                </c:pt>
                <c:pt idx="16237">
                  <c:v>44833.473366539351</c:v>
                </c:pt>
                <c:pt idx="16238">
                  <c:v>44833.473370127314</c:v>
                </c:pt>
                <c:pt idx="16239">
                  <c:v>44833.473373738423</c:v>
                </c:pt>
                <c:pt idx="16240">
                  <c:v>44833.473377314818</c:v>
                </c:pt>
                <c:pt idx="16241">
                  <c:v>44833.473380891206</c:v>
                </c:pt>
                <c:pt idx="16242">
                  <c:v>44833.47338447917</c:v>
                </c:pt>
                <c:pt idx="16243">
                  <c:v>44833.473387962964</c:v>
                </c:pt>
                <c:pt idx="16244">
                  <c:v>44833.473391539352</c:v>
                </c:pt>
                <c:pt idx="16245">
                  <c:v>44833.473395127316</c:v>
                </c:pt>
                <c:pt idx="16246">
                  <c:v>44833.473398726848</c:v>
                </c:pt>
                <c:pt idx="16247">
                  <c:v>44833.473402314812</c:v>
                </c:pt>
                <c:pt idx="16248">
                  <c:v>44833.473405914352</c:v>
                </c:pt>
                <c:pt idx="16249">
                  <c:v>44833.473409467595</c:v>
                </c:pt>
                <c:pt idx="16250">
                  <c:v>44833.473412951389</c:v>
                </c:pt>
                <c:pt idx="16251">
                  <c:v>44833.473416504632</c:v>
                </c:pt>
                <c:pt idx="16252">
                  <c:v>44833.473419988426</c:v>
                </c:pt>
                <c:pt idx="16253">
                  <c:v>44833.47342347222</c:v>
                </c:pt>
                <c:pt idx="16254">
                  <c:v>44833.473427060184</c:v>
                </c:pt>
                <c:pt idx="16255">
                  <c:v>44833.473430636572</c:v>
                </c:pt>
                <c:pt idx="16256">
                  <c:v>44833.473434247688</c:v>
                </c:pt>
                <c:pt idx="16257">
                  <c:v>44833.473437777779</c:v>
                </c:pt>
                <c:pt idx="16258">
                  <c:v>44833.473441296293</c:v>
                </c:pt>
                <c:pt idx="16259">
                  <c:v>44833.473444861113</c:v>
                </c:pt>
                <c:pt idx="16260">
                  <c:v>44833.473448344907</c:v>
                </c:pt>
                <c:pt idx="16261">
                  <c:v>44833.473451921294</c:v>
                </c:pt>
                <c:pt idx="16262">
                  <c:v>44833.473455497682</c:v>
                </c:pt>
                <c:pt idx="16263">
                  <c:v>44833.473459074077</c:v>
                </c:pt>
                <c:pt idx="16264">
                  <c:v>44833.473462627313</c:v>
                </c:pt>
                <c:pt idx="16265">
                  <c:v>44833.473466215277</c:v>
                </c:pt>
                <c:pt idx="16266">
                  <c:v>44833.473469699071</c:v>
                </c:pt>
                <c:pt idx="16267">
                  <c:v>44833.473473310187</c:v>
                </c:pt>
                <c:pt idx="16268">
                  <c:v>44833.473476898151</c:v>
                </c:pt>
                <c:pt idx="16269">
                  <c:v>44833.473480474539</c:v>
                </c:pt>
                <c:pt idx="16270">
                  <c:v>44833.47348403935</c:v>
                </c:pt>
                <c:pt idx="16271">
                  <c:v>44833.47348753472</c:v>
                </c:pt>
                <c:pt idx="16272">
                  <c:v>44833.473491122684</c:v>
                </c:pt>
                <c:pt idx="16273">
                  <c:v>44833.473494745369</c:v>
                </c:pt>
                <c:pt idx="16274">
                  <c:v>44833.473498321757</c:v>
                </c:pt>
                <c:pt idx="16275">
                  <c:v>44833.473501886576</c:v>
                </c:pt>
                <c:pt idx="16276">
                  <c:v>44833.473505462964</c:v>
                </c:pt>
                <c:pt idx="16277">
                  <c:v>44833.473509039351</c:v>
                </c:pt>
                <c:pt idx="16278">
                  <c:v>44833.473512604163</c:v>
                </c:pt>
                <c:pt idx="16279">
                  <c:v>44833.473516087965</c:v>
                </c:pt>
                <c:pt idx="16280">
                  <c:v>44833.473519687497</c:v>
                </c:pt>
                <c:pt idx="16281">
                  <c:v>44833.473523252316</c:v>
                </c:pt>
                <c:pt idx="16282">
                  <c:v>44833.47352673611</c:v>
                </c:pt>
                <c:pt idx="16283">
                  <c:v>44833.473530347219</c:v>
                </c:pt>
                <c:pt idx="16284">
                  <c:v>44833.473533946759</c:v>
                </c:pt>
                <c:pt idx="16285">
                  <c:v>44833.473537511571</c:v>
                </c:pt>
                <c:pt idx="16286">
                  <c:v>44833.473541111111</c:v>
                </c:pt>
                <c:pt idx="16287">
                  <c:v>44833.473544733795</c:v>
                </c:pt>
                <c:pt idx="16288">
                  <c:v>44833.473548310183</c:v>
                </c:pt>
                <c:pt idx="16289">
                  <c:v>44833.473551793984</c:v>
                </c:pt>
                <c:pt idx="16290">
                  <c:v>44833.473555370372</c:v>
                </c:pt>
                <c:pt idx="16291">
                  <c:v>44833.47355894676</c:v>
                </c:pt>
                <c:pt idx="16292">
                  <c:v>44833.473562557869</c:v>
                </c:pt>
                <c:pt idx="16293">
                  <c:v>44833.473566157409</c:v>
                </c:pt>
                <c:pt idx="16294">
                  <c:v>44833.473569641203</c:v>
                </c:pt>
                <c:pt idx="16295">
                  <c:v>44833.47357321759</c:v>
                </c:pt>
                <c:pt idx="16296">
                  <c:v>44833.473576805554</c:v>
                </c:pt>
                <c:pt idx="16297">
                  <c:v>44833.473580428239</c:v>
                </c:pt>
                <c:pt idx="16298">
                  <c:v>44833.473584016203</c:v>
                </c:pt>
                <c:pt idx="16299">
                  <c:v>44833.473587604167</c:v>
                </c:pt>
                <c:pt idx="16300">
                  <c:v>44833.473591203707</c:v>
                </c:pt>
                <c:pt idx="16301">
                  <c:v>44833.473594791663</c:v>
                </c:pt>
                <c:pt idx="16302">
                  <c:v>44833.473598275465</c:v>
                </c:pt>
                <c:pt idx="16303">
                  <c:v>44833.473601874997</c:v>
                </c:pt>
                <c:pt idx="16304">
                  <c:v>44833.473605439816</c:v>
                </c:pt>
                <c:pt idx="16305">
                  <c:v>44833.473609004628</c:v>
                </c:pt>
                <c:pt idx="16306">
                  <c:v>44833.473612615744</c:v>
                </c:pt>
                <c:pt idx="16307">
                  <c:v>44833.473616226853</c:v>
                </c:pt>
                <c:pt idx="16308">
                  <c:v>44833.473619814817</c:v>
                </c:pt>
                <c:pt idx="16309">
                  <c:v>44833.473623368052</c:v>
                </c:pt>
                <c:pt idx="16310">
                  <c:v>44833.473626956016</c:v>
                </c:pt>
                <c:pt idx="16311">
                  <c:v>44833.47363054398</c:v>
                </c:pt>
                <c:pt idx="16312">
                  <c:v>44833.473634120368</c:v>
                </c:pt>
                <c:pt idx="16313">
                  <c:v>44833.473637731484</c:v>
                </c:pt>
                <c:pt idx="16314">
                  <c:v>44833.473641215278</c:v>
                </c:pt>
                <c:pt idx="16315">
                  <c:v>44833.473644814818</c:v>
                </c:pt>
                <c:pt idx="16316">
                  <c:v>44833.473648402774</c:v>
                </c:pt>
                <c:pt idx="16317">
                  <c:v>44833.473651990738</c:v>
                </c:pt>
                <c:pt idx="16318">
                  <c:v>44833.473655497684</c:v>
                </c:pt>
                <c:pt idx="16319">
                  <c:v>44833.473659074072</c:v>
                </c:pt>
                <c:pt idx="16320">
                  <c:v>44833.473662557873</c:v>
                </c:pt>
                <c:pt idx="16321">
                  <c:v>44833.473666134261</c:v>
                </c:pt>
                <c:pt idx="16322">
                  <c:v>44833.473669710649</c:v>
                </c:pt>
                <c:pt idx="16323">
                  <c:v>44833.473673194443</c:v>
                </c:pt>
                <c:pt idx="16324">
                  <c:v>44833.473676678244</c:v>
                </c:pt>
                <c:pt idx="16325">
                  <c:v>44833.473680277777</c:v>
                </c:pt>
                <c:pt idx="16326">
                  <c:v>44833.473683877317</c:v>
                </c:pt>
                <c:pt idx="16327">
                  <c:v>44833.473687453705</c:v>
                </c:pt>
                <c:pt idx="16328">
                  <c:v>44833.473691041669</c:v>
                </c:pt>
                <c:pt idx="16329">
                  <c:v>44833.473694618056</c:v>
                </c:pt>
                <c:pt idx="16330">
                  <c:v>44833.473698240741</c:v>
                </c:pt>
                <c:pt idx="16331">
                  <c:v>44833.473701805553</c:v>
                </c:pt>
                <c:pt idx="16332">
                  <c:v>44833.473705393517</c:v>
                </c:pt>
                <c:pt idx="16333">
                  <c:v>44833.473709004633</c:v>
                </c:pt>
                <c:pt idx="16334">
                  <c:v>44833.473712604165</c:v>
                </c:pt>
                <c:pt idx="16335">
                  <c:v>44833.473716168985</c:v>
                </c:pt>
                <c:pt idx="16336">
                  <c:v>44833.473719756941</c:v>
                </c:pt>
                <c:pt idx="16337">
                  <c:v>44833.473723333336</c:v>
                </c:pt>
                <c:pt idx="16338">
                  <c:v>44833.473726898148</c:v>
                </c:pt>
                <c:pt idx="16339">
                  <c:v>44833.47373046296</c:v>
                </c:pt>
                <c:pt idx="16340">
                  <c:v>44833.473734039355</c:v>
                </c:pt>
                <c:pt idx="16341">
                  <c:v>44833.473737523149</c:v>
                </c:pt>
                <c:pt idx="16342">
                  <c:v>44833.473741099537</c:v>
                </c:pt>
                <c:pt idx="16343">
                  <c:v>44833.473744664348</c:v>
                </c:pt>
                <c:pt idx="16344">
                  <c:v>44833.473748263888</c:v>
                </c:pt>
                <c:pt idx="16345">
                  <c:v>44833.473751863428</c:v>
                </c:pt>
                <c:pt idx="16346">
                  <c:v>44833.473755451392</c:v>
                </c:pt>
                <c:pt idx="16347">
                  <c:v>44833.473759039349</c:v>
                </c:pt>
                <c:pt idx="16348">
                  <c:v>44833.473762592592</c:v>
                </c:pt>
                <c:pt idx="16349">
                  <c:v>44833.473766087962</c:v>
                </c:pt>
                <c:pt idx="16350">
                  <c:v>44833.47376966435</c:v>
                </c:pt>
                <c:pt idx="16351">
                  <c:v>44833.473773229169</c:v>
                </c:pt>
                <c:pt idx="16352">
                  <c:v>44833.473776817133</c:v>
                </c:pt>
                <c:pt idx="16353">
                  <c:v>44833.47378039352</c:v>
                </c:pt>
                <c:pt idx="16354">
                  <c:v>44833.473784004629</c:v>
                </c:pt>
                <c:pt idx="16355">
                  <c:v>44833.473787581017</c:v>
                </c:pt>
                <c:pt idx="16356">
                  <c:v>44833.473791180557</c:v>
                </c:pt>
                <c:pt idx="16357">
                  <c:v>44833.473794745369</c:v>
                </c:pt>
                <c:pt idx="16358">
                  <c:v>44833.473798333333</c:v>
                </c:pt>
                <c:pt idx="16359">
                  <c:v>44833.47380190972</c:v>
                </c:pt>
                <c:pt idx="16360">
                  <c:v>44833.473805486108</c:v>
                </c:pt>
                <c:pt idx="16361">
                  <c:v>44833.473809097224</c:v>
                </c:pt>
                <c:pt idx="16362">
                  <c:v>44833.473812696757</c:v>
                </c:pt>
                <c:pt idx="16363">
                  <c:v>44833.473816261576</c:v>
                </c:pt>
                <c:pt idx="16364">
                  <c:v>44833.47381984954</c:v>
                </c:pt>
                <c:pt idx="16365">
                  <c:v>44833.473823333334</c:v>
                </c:pt>
                <c:pt idx="16366">
                  <c:v>44833.473826932874</c:v>
                </c:pt>
                <c:pt idx="16367">
                  <c:v>44833.47383052083</c:v>
                </c:pt>
                <c:pt idx="16368">
                  <c:v>44833.473834085649</c:v>
                </c:pt>
                <c:pt idx="16369">
                  <c:v>44833.473837685182</c:v>
                </c:pt>
                <c:pt idx="16370">
                  <c:v>44833.473841273146</c:v>
                </c:pt>
                <c:pt idx="16371">
                  <c:v>44833.473844884262</c:v>
                </c:pt>
                <c:pt idx="16372">
                  <c:v>44833.473848472226</c:v>
                </c:pt>
                <c:pt idx="16373">
                  <c:v>44833.473852048613</c:v>
                </c:pt>
                <c:pt idx="16374">
                  <c:v>44833.473855625001</c:v>
                </c:pt>
                <c:pt idx="16375">
                  <c:v>44833.473859189813</c:v>
                </c:pt>
                <c:pt idx="16376">
                  <c:v>44833.473862766201</c:v>
                </c:pt>
                <c:pt idx="16377">
                  <c:v>44833.473866250002</c:v>
                </c:pt>
                <c:pt idx="16378">
                  <c:v>44833.47386982639</c:v>
                </c:pt>
                <c:pt idx="16379">
                  <c:v>44833.473873310184</c:v>
                </c:pt>
                <c:pt idx="16380">
                  <c:v>44833.473876886572</c:v>
                </c:pt>
                <c:pt idx="16381">
                  <c:v>44833.473880451391</c:v>
                </c:pt>
                <c:pt idx="16382">
                  <c:v>44833.4738840625</c:v>
                </c:pt>
                <c:pt idx="16383">
                  <c:v>44833.473887546294</c:v>
                </c:pt>
                <c:pt idx="16384">
                  <c:v>44833.473891134257</c:v>
                </c:pt>
                <c:pt idx="16385">
                  <c:v>44833.473894722221</c:v>
                </c:pt>
                <c:pt idx="16386">
                  <c:v>44833.47389833333</c:v>
                </c:pt>
                <c:pt idx="16387">
                  <c:v>44833.473901921294</c:v>
                </c:pt>
                <c:pt idx="16388">
                  <c:v>44833.473905509258</c:v>
                </c:pt>
                <c:pt idx="16389">
                  <c:v>44833.473909097222</c:v>
                </c:pt>
                <c:pt idx="16390">
                  <c:v>44833.473912581016</c:v>
                </c:pt>
                <c:pt idx="16391">
                  <c:v>44833.4739162037</c:v>
                </c:pt>
                <c:pt idx="16392">
                  <c:v>44833.473919791664</c:v>
                </c:pt>
                <c:pt idx="16393">
                  <c:v>44833.473923379628</c:v>
                </c:pt>
                <c:pt idx="16394">
                  <c:v>44833.473926979168</c:v>
                </c:pt>
                <c:pt idx="16395">
                  <c:v>44833.473930567132</c:v>
                </c:pt>
                <c:pt idx="16396">
                  <c:v>44833.473934050926</c:v>
                </c:pt>
                <c:pt idx="16397">
                  <c:v>44833.47393763889</c:v>
                </c:pt>
                <c:pt idx="16398">
                  <c:v>44833.473941238422</c:v>
                </c:pt>
                <c:pt idx="16399">
                  <c:v>44833.473944849538</c:v>
                </c:pt>
                <c:pt idx="16400">
                  <c:v>44833.473948333332</c:v>
                </c:pt>
                <c:pt idx="16401">
                  <c:v>44833.473951921296</c:v>
                </c:pt>
                <c:pt idx="16402">
                  <c:v>44833.473955497684</c:v>
                </c:pt>
                <c:pt idx="16403">
                  <c:v>44833.473958993054</c:v>
                </c:pt>
                <c:pt idx="16404">
                  <c:v>44833.473962615739</c:v>
                </c:pt>
                <c:pt idx="16405">
                  <c:v>44833.473966203703</c:v>
                </c:pt>
                <c:pt idx="16406">
                  <c:v>44833.473969803243</c:v>
                </c:pt>
                <c:pt idx="16407">
                  <c:v>44833.473973414351</c:v>
                </c:pt>
                <c:pt idx="16408">
                  <c:v>44833.473976990739</c:v>
                </c:pt>
                <c:pt idx="16409">
                  <c:v>44833.47398047454</c:v>
                </c:pt>
                <c:pt idx="16410">
                  <c:v>44833.473984050928</c:v>
                </c:pt>
                <c:pt idx="16411">
                  <c:v>44833.473987650461</c:v>
                </c:pt>
                <c:pt idx="16412">
                  <c:v>44833.473991226849</c:v>
                </c:pt>
                <c:pt idx="16413">
                  <c:v>44833.473994837965</c:v>
                </c:pt>
                <c:pt idx="16414">
                  <c:v>44833.473998402776</c:v>
                </c:pt>
                <c:pt idx="16415">
                  <c:v>44833.474002002316</c:v>
                </c:pt>
                <c:pt idx="16416">
                  <c:v>44833.47400559028</c:v>
                </c:pt>
                <c:pt idx="16417">
                  <c:v>44833.474009212965</c:v>
                </c:pt>
                <c:pt idx="16418">
                  <c:v>44833.474012789353</c:v>
                </c:pt>
                <c:pt idx="16419">
                  <c:v>44833.474016284723</c:v>
                </c:pt>
                <c:pt idx="16420">
                  <c:v>44833.474019872687</c:v>
                </c:pt>
                <c:pt idx="16421">
                  <c:v>44833.474023495372</c:v>
                </c:pt>
                <c:pt idx="16422">
                  <c:v>44833.474027083335</c:v>
                </c:pt>
                <c:pt idx="16423">
                  <c:v>44833.474030648147</c:v>
                </c:pt>
                <c:pt idx="16424">
                  <c:v>44833.474034131941</c:v>
                </c:pt>
                <c:pt idx="16425">
                  <c:v>44833.47403769676</c:v>
                </c:pt>
                <c:pt idx="16426">
                  <c:v>44833.474041261572</c:v>
                </c:pt>
                <c:pt idx="16427">
                  <c:v>44833.474044861112</c:v>
                </c:pt>
                <c:pt idx="16428">
                  <c:v>44833.474048460645</c:v>
                </c:pt>
                <c:pt idx="16429">
                  <c:v>44833.474052048608</c:v>
                </c:pt>
                <c:pt idx="16430">
                  <c:v>44833.474055648148</c:v>
                </c:pt>
                <c:pt idx="16431">
                  <c:v>44833.474059224536</c:v>
                </c:pt>
                <c:pt idx="16432">
                  <c:v>44833.4740628125</c:v>
                </c:pt>
                <c:pt idx="16433">
                  <c:v>44833.474066423609</c:v>
                </c:pt>
                <c:pt idx="16434">
                  <c:v>44833.474070011573</c:v>
                </c:pt>
                <c:pt idx="16435">
                  <c:v>44833.474073599536</c:v>
                </c:pt>
                <c:pt idx="16436">
                  <c:v>44833.474077175924</c:v>
                </c:pt>
                <c:pt idx="16437">
                  <c:v>44833.474080729167</c:v>
                </c:pt>
                <c:pt idx="16438">
                  <c:v>44833.474084293979</c:v>
                </c:pt>
                <c:pt idx="16439">
                  <c:v>44833.474087870367</c:v>
                </c:pt>
                <c:pt idx="16440">
                  <c:v>44833.474091446762</c:v>
                </c:pt>
                <c:pt idx="16441">
                  <c:v>44833.474095034719</c:v>
                </c:pt>
                <c:pt idx="16442">
                  <c:v>44833.474098657411</c:v>
                </c:pt>
                <c:pt idx="16443">
                  <c:v>44833.474102245367</c:v>
                </c:pt>
                <c:pt idx="16444">
                  <c:v>44833.474105821762</c:v>
                </c:pt>
                <c:pt idx="16445">
                  <c:v>44833.474109409719</c:v>
                </c:pt>
                <c:pt idx="16446">
                  <c:v>44833.474112962962</c:v>
                </c:pt>
                <c:pt idx="16447">
                  <c:v>44833.474116446756</c:v>
                </c:pt>
                <c:pt idx="16448">
                  <c:v>44833.47412003472</c:v>
                </c:pt>
                <c:pt idx="16449">
                  <c:v>44833.474123645836</c:v>
                </c:pt>
                <c:pt idx="16450">
                  <c:v>44833.4741272338</c:v>
                </c:pt>
                <c:pt idx="16451">
                  <c:v>44833.474130833332</c:v>
                </c:pt>
                <c:pt idx="16452">
                  <c:v>44833.474134432872</c:v>
                </c:pt>
                <c:pt idx="16453">
                  <c:v>44833.474137916666</c:v>
                </c:pt>
                <c:pt idx="16454">
                  <c:v>44833.47414140046</c:v>
                </c:pt>
                <c:pt idx="16455">
                  <c:v>44833.474144965279</c:v>
                </c:pt>
                <c:pt idx="16456">
                  <c:v>44833.474148553243</c:v>
                </c:pt>
                <c:pt idx="16457">
                  <c:v>44833.474152037037</c:v>
                </c:pt>
                <c:pt idx="16458">
                  <c:v>44833.474155625001</c:v>
                </c:pt>
                <c:pt idx="16459">
                  <c:v>44833.474159247686</c:v>
                </c:pt>
                <c:pt idx="16460">
                  <c:v>44833.474162824074</c:v>
                </c:pt>
                <c:pt idx="16461">
                  <c:v>44833.474166412037</c:v>
                </c:pt>
                <c:pt idx="16462">
                  <c:v>44833.474169988425</c:v>
                </c:pt>
                <c:pt idx="16463">
                  <c:v>44833.474173587965</c:v>
                </c:pt>
                <c:pt idx="16464">
                  <c:v>44833.474177199074</c:v>
                </c:pt>
                <c:pt idx="16465">
                  <c:v>44833.474180787038</c:v>
                </c:pt>
                <c:pt idx="16466">
                  <c:v>44833.474184386578</c:v>
                </c:pt>
                <c:pt idx="16467">
                  <c:v>44833.474187951389</c:v>
                </c:pt>
                <c:pt idx="16468">
                  <c:v>44833.474191574074</c:v>
                </c:pt>
                <c:pt idx="16469">
                  <c:v>44833.474195162038</c:v>
                </c:pt>
                <c:pt idx="16470">
                  <c:v>44833.474198738426</c:v>
                </c:pt>
                <c:pt idx="16471">
                  <c:v>44833.474202337966</c:v>
                </c:pt>
                <c:pt idx="16472">
                  <c:v>44833.474205949075</c:v>
                </c:pt>
                <c:pt idx="16473">
                  <c:v>44833.474209537038</c:v>
                </c:pt>
                <c:pt idx="16474">
                  <c:v>44833.474213136571</c:v>
                </c:pt>
                <c:pt idx="16475">
                  <c:v>44833.474216759256</c:v>
                </c:pt>
                <c:pt idx="16476">
                  <c:v>44833.47422034722</c:v>
                </c:pt>
                <c:pt idx="16477">
                  <c:v>44833.474223935184</c:v>
                </c:pt>
                <c:pt idx="16478">
                  <c:v>44833.4742275463</c:v>
                </c:pt>
                <c:pt idx="16479">
                  <c:v>44833.474231134256</c:v>
                </c:pt>
                <c:pt idx="16480">
                  <c:v>44833.47423472222</c:v>
                </c:pt>
                <c:pt idx="16481">
                  <c:v>44833.474238310184</c:v>
                </c:pt>
                <c:pt idx="16482">
                  <c:v>44833.474241793978</c:v>
                </c:pt>
                <c:pt idx="16483">
                  <c:v>44833.474245405094</c:v>
                </c:pt>
                <c:pt idx="16484">
                  <c:v>44833.474249004626</c:v>
                </c:pt>
                <c:pt idx="16485">
                  <c:v>44833.474252569446</c:v>
                </c:pt>
                <c:pt idx="16486">
                  <c:v>44833.47425605324</c:v>
                </c:pt>
                <c:pt idx="16487">
                  <c:v>44833.474259606483</c:v>
                </c:pt>
                <c:pt idx="16488">
                  <c:v>44833.474263090277</c:v>
                </c:pt>
                <c:pt idx="16489">
                  <c:v>44833.474266666664</c:v>
                </c:pt>
                <c:pt idx="16490">
                  <c:v>44833.474270243052</c:v>
                </c:pt>
                <c:pt idx="16491">
                  <c:v>44833.474273831016</c:v>
                </c:pt>
                <c:pt idx="16492">
                  <c:v>44833.47427741898</c:v>
                </c:pt>
                <c:pt idx="16493">
                  <c:v>44833.474281030096</c:v>
                </c:pt>
                <c:pt idx="16494">
                  <c:v>44833.474284606484</c:v>
                </c:pt>
                <c:pt idx="16495">
                  <c:v>44833.474288182872</c:v>
                </c:pt>
                <c:pt idx="16496">
                  <c:v>44833.474291770835</c:v>
                </c:pt>
                <c:pt idx="16497">
                  <c:v>44833.47429539352</c:v>
                </c:pt>
                <c:pt idx="16498">
                  <c:v>44833.474298981484</c:v>
                </c:pt>
                <c:pt idx="16499">
                  <c:v>44833.474302546296</c:v>
                </c:pt>
                <c:pt idx="16500">
                  <c:v>44833.474306122684</c:v>
                </c:pt>
                <c:pt idx="16501">
                  <c:v>44833.474309618054</c:v>
                </c:pt>
                <c:pt idx="16502">
                  <c:v>44833.474313240738</c:v>
                </c:pt>
                <c:pt idx="16503">
                  <c:v>44833.474316828702</c:v>
                </c:pt>
                <c:pt idx="16504">
                  <c:v>44833.474320416666</c:v>
                </c:pt>
                <c:pt idx="16505">
                  <c:v>44833.474324039351</c:v>
                </c:pt>
                <c:pt idx="16506">
                  <c:v>44833.474327627315</c:v>
                </c:pt>
                <c:pt idx="16507">
                  <c:v>44833.474331203703</c:v>
                </c:pt>
                <c:pt idx="16508">
                  <c:v>44833.47433478009</c:v>
                </c:pt>
                <c:pt idx="16509">
                  <c:v>44833.474338368054</c:v>
                </c:pt>
                <c:pt idx="16510">
                  <c:v>44833.47434197917</c:v>
                </c:pt>
                <c:pt idx="16511">
                  <c:v>44833.47434552083</c:v>
                </c:pt>
                <c:pt idx="16512">
                  <c:v>44833.474349131946</c:v>
                </c:pt>
                <c:pt idx="16513">
                  <c:v>44833.474352731479</c:v>
                </c:pt>
                <c:pt idx="16514">
                  <c:v>44833.474356307874</c:v>
                </c:pt>
                <c:pt idx="16515">
                  <c:v>44833.47435989583</c:v>
                </c:pt>
                <c:pt idx="16516">
                  <c:v>44833.474363506946</c:v>
                </c:pt>
                <c:pt idx="16517">
                  <c:v>44833.474367106479</c:v>
                </c:pt>
                <c:pt idx="16518">
                  <c:v>44833.474370694443</c:v>
                </c:pt>
                <c:pt idx="16519">
                  <c:v>44833.474374317128</c:v>
                </c:pt>
                <c:pt idx="16520">
                  <c:v>44833.474377881947</c:v>
                </c:pt>
                <c:pt idx="16521">
                  <c:v>44833.47438146991</c:v>
                </c:pt>
                <c:pt idx="16522">
                  <c:v>44833.474384953704</c:v>
                </c:pt>
                <c:pt idx="16523">
                  <c:v>44833.474388506947</c:v>
                </c:pt>
                <c:pt idx="16524">
                  <c:v>44833.474391990741</c:v>
                </c:pt>
                <c:pt idx="16525">
                  <c:v>44833.474395567129</c:v>
                </c:pt>
                <c:pt idx="16526">
                  <c:v>44833.474399166669</c:v>
                </c:pt>
                <c:pt idx="16527">
                  <c:v>44833.474402777778</c:v>
                </c:pt>
                <c:pt idx="16528">
                  <c:v>44833.474406377318</c:v>
                </c:pt>
                <c:pt idx="16529">
                  <c:v>44833.47440994213</c:v>
                </c:pt>
                <c:pt idx="16530">
                  <c:v>44833.474413518517</c:v>
                </c:pt>
                <c:pt idx="16531">
                  <c:v>44833.474417083336</c:v>
                </c:pt>
                <c:pt idx="16532">
                  <c:v>44833.474420682869</c:v>
                </c:pt>
                <c:pt idx="16533">
                  <c:v>44833.474424293985</c:v>
                </c:pt>
                <c:pt idx="16534">
                  <c:v>44833.474427893518</c:v>
                </c:pt>
                <c:pt idx="16535">
                  <c:v>44833.474431458337</c:v>
                </c:pt>
                <c:pt idx="16536">
                  <c:v>44833.474435011572</c:v>
                </c:pt>
                <c:pt idx="16537">
                  <c:v>44833.474438576392</c:v>
                </c:pt>
                <c:pt idx="16538">
                  <c:v>44833.474442164355</c:v>
                </c:pt>
                <c:pt idx="16539">
                  <c:v>44833.474445659725</c:v>
                </c:pt>
                <c:pt idx="16540">
                  <c:v>44833.474449212961</c:v>
                </c:pt>
                <c:pt idx="16541">
                  <c:v>44833.474452812501</c:v>
                </c:pt>
                <c:pt idx="16542">
                  <c:v>44833.474456365744</c:v>
                </c:pt>
                <c:pt idx="16543">
                  <c:v>44833.474459965277</c:v>
                </c:pt>
                <c:pt idx="16544">
                  <c:v>44833.474463564817</c:v>
                </c:pt>
                <c:pt idx="16545">
                  <c:v>44833.474467141205</c:v>
                </c:pt>
                <c:pt idx="16546">
                  <c:v>44833.474470729168</c:v>
                </c:pt>
                <c:pt idx="16547">
                  <c:v>44833.474474282404</c:v>
                </c:pt>
                <c:pt idx="16548">
                  <c:v>44833.474477766205</c:v>
                </c:pt>
                <c:pt idx="16549">
                  <c:v>44833.474481342593</c:v>
                </c:pt>
                <c:pt idx="16550">
                  <c:v>44833.474484907405</c:v>
                </c:pt>
                <c:pt idx="16551">
                  <c:v>44833.474488472224</c:v>
                </c:pt>
                <c:pt idx="16552">
                  <c:v>44833.474492048612</c:v>
                </c:pt>
                <c:pt idx="16553">
                  <c:v>44833.474495648145</c:v>
                </c:pt>
                <c:pt idx="16554">
                  <c:v>44833.47449925926</c:v>
                </c:pt>
                <c:pt idx="16555">
                  <c:v>44833.474502743054</c:v>
                </c:pt>
                <c:pt idx="16556">
                  <c:v>44833.474506319442</c:v>
                </c:pt>
                <c:pt idx="16557">
                  <c:v>44833.474509803244</c:v>
                </c:pt>
                <c:pt idx="16558">
                  <c:v>44833.474513402776</c:v>
                </c:pt>
                <c:pt idx="16559">
                  <c:v>44833.474516979164</c:v>
                </c:pt>
                <c:pt idx="16560">
                  <c:v>44833.47452059028</c:v>
                </c:pt>
                <c:pt idx="16561">
                  <c:v>44833.474524166668</c:v>
                </c:pt>
                <c:pt idx="16562">
                  <c:v>44833.474527662038</c:v>
                </c:pt>
                <c:pt idx="16563">
                  <c:v>44833.47453122685</c:v>
                </c:pt>
                <c:pt idx="16564">
                  <c:v>44833.474534710651</c:v>
                </c:pt>
                <c:pt idx="16565">
                  <c:v>44833.47453832176</c:v>
                </c:pt>
                <c:pt idx="16566">
                  <c:v>44833.474541909723</c:v>
                </c:pt>
                <c:pt idx="16567">
                  <c:v>44833.474545509256</c:v>
                </c:pt>
                <c:pt idx="16568">
                  <c:v>44833.474549074075</c:v>
                </c:pt>
                <c:pt idx="16569">
                  <c:v>44833.474552650463</c:v>
                </c:pt>
                <c:pt idx="16570">
                  <c:v>44833.474556145833</c:v>
                </c:pt>
                <c:pt idx="16571">
                  <c:v>44833.474559756942</c:v>
                </c:pt>
                <c:pt idx="16572">
                  <c:v>44833.474563344906</c:v>
                </c:pt>
                <c:pt idx="16573">
                  <c:v>44833.474566909725</c:v>
                </c:pt>
                <c:pt idx="16574">
                  <c:v>44833.474570497689</c:v>
                </c:pt>
                <c:pt idx="16575">
                  <c:v>44833.474574085645</c:v>
                </c:pt>
                <c:pt idx="16576">
                  <c:v>44833.47457766204</c:v>
                </c:pt>
                <c:pt idx="16577">
                  <c:v>44833.474581284725</c:v>
                </c:pt>
                <c:pt idx="16578">
                  <c:v>44833.474584872682</c:v>
                </c:pt>
                <c:pt idx="16579">
                  <c:v>44833.474588460645</c:v>
                </c:pt>
                <c:pt idx="16580">
                  <c:v>44833.474592071761</c:v>
                </c:pt>
                <c:pt idx="16581">
                  <c:v>44833.474595648149</c:v>
                </c:pt>
                <c:pt idx="16582">
                  <c:v>44833.474599224537</c:v>
                </c:pt>
                <c:pt idx="16583">
                  <c:v>44833.474602824077</c:v>
                </c:pt>
                <c:pt idx="16584">
                  <c:v>44833.474606388889</c:v>
                </c:pt>
                <c:pt idx="16585">
                  <c:v>44833.474609976853</c:v>
                </c:pt>
                <c:pt idx="16586">
                  <c:v>44833.474613599537</c:v>
                </c:pt>
                <c:pt idx="16587">
                  <c:v>44833.474617175925</c:v>
                </c:pt>
                <c:pt idx="16588">
                  <c:v>44833.474620740744</c:v>
                </c:pt>
                <c:pt idx="16589">
                  <c:v>44833.474624340277</c:v>
                </c:pt>
                <c:pt idx="16590">
                  <c:v>44833.474627928241</c:v>
                </c:pt>
                <c:pt idx="16591">
                  <c:v>44833.47463153935</c:v>
                </c:pt>
                <c:pt idx="16592">
                  <c:v>44833.474635023151</c:v>
                </c:pt>
                <c:pt idx="16593">
                  <c:v>44833.474638611115</c:v>
                </c:pt>
                <c:pt idx="16594">
                  <c:v>44833.474642094909</c:v>
                </c:pt>
                <c:pt idx="16595">
                  <c:v>44833.474645682873</c:v>
                </c:pt>
                <c:pt idx="16596">
                  <c:v>44833.474649305557</c:v>
                </c:pt>
                <c:pt idx="16597">
                  <c:v>44833.474652881945</c:v>
                </c:pt>
                <c:pt idx="16598">
                  <c:v>44833.474656377315</c:v>
                </c:pt>
                <c:pt idx="16599">
                  <c:v>44833.474659965279</c:v>
                </c:pt>
                <c:pt idx="16600">
                  <c:v>44833.474663564812</c:v>
                </c:pt>
                <c:pt idx="16601">
                  <c:v>44833.474667048613</c:v>
                </c:pt>
                <c:pt idx="16602">
                  <c:v>44833.474670636577</c:v>
                </c:pt>
                <c:pt idx="16603">
                  <c:v>44833.474674224541</c:v>
                </c:pt>
                <c:pt idx="16604">
                  <c:v>44833.474677812497</c:v>
                </c:pt>
                <c:pt idx="16605">
                  <c:v>44833.474681423613</c:v>
                </c:pt>
                <c:pt idx="16606">
                  <c:v>44833.474685023146</c:v>
                </c:pt>
                <c:pt idx="16607">
                  <c:v>44833.474688587965</c:v>
                </c:pt>
                <c:pt idx="16608">
                  <c:v>44833.474692164353</c:v>
                </c:pt>
                <c:pt idx="16609">
                  <c:v>44833.474695740741</c:v>
                </c:pt>
                <c:pt idx="16610">
                  <c:v>44833.474699328704</c:v>
                </c:pt>
                <c:pt idx="16611">
                  <c:v>44833.474702893516</c:v>
                </c:pt>
                <c:pt idx="16612">
                  <c:v>44833.474706504632</c:v>
                </c:pt>
                <c:pt idx="16613">
                  <c:v>44833.474710000002</c:v>
                </c:pt>
                <c:pt idx="16614">
                  <c:v>44833.47471357639</c:v>
                </c:pt>
                <c:pt idx="16615">
                  <c:v>44833.474717141202</c:v>
                </c:pt>
                <c:pt idx="16616">
                  <c:v>44833.474720729166</c:v>
                </c:pt>
                <c:pt idx="16617">
                  <c:v>44833.474724305554</c:v>
                </c:pt>
                <c:pt idx="16618">
                  <c:v>44833.474727789355</c:v>
                </c:pt>
                <c:pt idx="16619">
                  <c:v>44833.47473141204</c:v>
                </c:pt>
                <c:pt idx="16620">
                  <c:v>44833.474735000003</c:v>
                </c:pt>
                <c:pt idx="16621">
                  <c:v>44833.474738576391</c:v>
                </c:pt>
                <c:pt idx="16622">
                  <c:v>44833.474742164355</c:v>
                </c:pt>
                <c:pt idx="16623">
                  <c:v>44833.474745648149</c:v>
                </c:pt>
                <c:pt idx="16624">
                  <c:v>44833.474749259258</c:v>
                </c:pt>
                <c:pt idx="16625">
                  <c:v>44833.474752824077</c:v>
                </c:pt>
                <c:pt idx="16626">
                  <c:v>44833.474756307871</c:v>
                </c:pt>
                <c:pt idx="16627">
                  <c:v>44833.474759872683</c:v>
                </c:pt>
                <c:pt idx="16628">
                  <c:v>44833.47476344907</c:v>
                </c:pt>
                <c:pt idx="16629">
                  <c:v>44833.474766932872</c:v>
                </c:pt>
                <c:pt idx="16630">
                  <c:v>44833.47477050926</c:v>
                </c:pt>
                <c:pt idx="16631">
                  <c:v>44833.474773993054</c:v>
                </c:pt>
                <c:pt idx="16632">
                  <c:v>44833.474777569441</c:v>
                </c:pt>
                <c:pt idx="16633">
                  <c:v>44833.474781180557</c:v>
                </c:pt>
                <c:pt idx="16634">
                  <c:v>44833.474784675927</c:v>
                </c:pt>
                <c:pt idx="16635">
                  <c:v>44833.474788263891</c:v>
                </c:pt>
                <c:pt idx="16636">
                  <c:v>44833.474791828703</c:v>
                </c:pt>
                <c:pt idx="16637">
                  <c:v>44833.474795428243</c:v>
                </c:pt>
                <c:pt idx="16638">
                  <c:v>44833.474799050928</c:v>
                </c:pt>
                <c:pt idx="16639">
                  <c:v>44833.474802638892</c:v>
                </c:pt>
                <c:pt idx="16640">
                  <c:v>44833.474806238424</c:v>
                </c:pt>
                <c:pt idx="16641">
                  <c:v>44833.474809861109</c:v>
                </c:pt>
                <c:pt idx="16642">
                  <c:v>44833.474813449073</c:v>
                </c:pt>
                <c:pt idx="16643">
                  <c:v>44833.474817013892</c:v>
                </c:pt>
                <c:pt idx="16644">
                  <c:v>44833.474820613425</c:v>
                </c:pt>
                <c:pt idx="16645">
                  <c:v>44833.474824178244</c:v>
                </c:pt>
                <c:pt idx="16646">
                  <c:v>44833.474827789352</c:v>
                </c:pt>
                <c:pt idx="16647">
                  <c:v>44833.474831273146</c:v>
                </c:pt>
                <c:pt idx="16648">
                  <c:v>44833.474834826389</c:v>
                </c:pt>
                <c:pt idx="16649">
                  <c:v>44833.474838321759</c:v>
                </c:pt>
                <c:pt idx="16650">
                  <c:v>44833.474841898147</c:v>
                </c:pt>
                <c:pt idx="16651">
                  <c:v>44833.474845486111</c:v>
                </c:pt>
                <c:pt idx="16652">
                  <c:v>44833.474849062499</c:v>
                </c:pt>
                <c:pt idx="16653">
                  <c:v>44833.474852638887</c:v>
                </c:pt>
                <c:pt idx="16654">
                  <c:v>44833.474856122688</c:v>
                </c:pt>
                <c:pt idx="16655">
                  <c:v>44833.474859733797</c:v>
                </c:pt>
                <c:pt idx="16656">
                  <c:v>44833.47486332176</c:v>
                </c:pt>
                <c:pt idx="16657">
                  <c:v>44833.474866898148</c:v>
                </c:pt>
                <c:pt idx="16658">
                  <c:v>44833.474870497688</c:v>
                </c:pt>
                <c:pt idx="16659">
                  <c:v>44833.4748740625</c:v>
                </c:pt>
                <c:pt idx="16660">
                  <c:v>44833.474877638888</c:v>
                </c:pt>
                <c:pt idx="16661">
                  <c:v>44833.474881261573</c:v>
                </c:pt>
                <c:pt idx="16662">
                  <c:v>44833.474884849536</c:v>
                </c:pt>
                <c:pt idx="16663">
                  <c:v>44833.4748884375</c:v>
                </c:pt>
                <c:pt idx="16664">
                  <c:v>44833.474892013888</c:v>
                </c:pt>
                <c:pt idx="16665">
                  <c:v>44833.474895636573</c:v>
                </c:pt>
                <c:pt idx="16666">
                  <c:v>44833.474899224537</c:v>
                </c:pt>
                <c:pt idx="16667">
                  <c:v>44833.474902789349</c:v>
                </c:pt>
                <c:pt idx="16668">
                  <c:v>44833.47490627315</c:v>
                </c:pt>
                <c:pt idx="16669">
                  <c:v>44833.474909837962</c:v>
                </c:pt>
                <c:pt idx="16670">
                  <c:v>44833.474913333332</c:v>
                </c:pt>
                <c:pt idx="16671">
                  <c:v>44833.474916909719</c:v>
                </c:pt>
                <c:pt idx="16672">
                  <c:v>44833.474920509259</c:v>
                </c:pt>
                <c:pt idx="16673">
                  <c:v>44833.474924004629</c:v>
                </c:pt>
                <c:pt idx="16674">
                  <c:v>44833.474927569441</c:v>
                </c:pt>
                <c:pt idx="16675">
                  <c:v>44833.474931064811</c:v>
                </c:pt>
                <c:pt idx="16676">
                  <c:v>44833.474934641206</c:v>
                </c:pt>
                <c:pt idx="16677">
                  <c:v>44833.474938206018</c:v>
                </c:pt>
                <c:pt idx="16678">
                  <c:v>44833.474941782406</c:v>
                </c:pt>
                <c:pt idx="16679">
                  <c:v>44833.47494537037</c:v>
                </c:pt>
                <c:pt idx="16680">
                  <c:v>44833.474948981479</c:v>
                </c:pt>
                <c:pt idx="16681">
                  <c:v>44833.474952581018</c:v>
                </c:pt>
                <c:pt idx="16682">
                  <c:v>44833.474956157406</c:v>
                </c:pt>
                <c:pt idx="16683">
                  <c:v>44833.4749596412</c:v>
                </c:pt>
                <c:pt idx="16684">
                  <c:v>44833.47496324074</c:v>
                </c:pt>
                <c:pt idx="16685">
                  <c:v>44833.474966724534</c:v>
                </c:pt>
                <c:pt idx="16686">
                  <c:v>44833.474970312498</c:v>
                </c:pt>
                <c:pt idx="16687">
                  <c:v>44833.474973900462</c:v>
                </c:pt>
                <c:pt idx="16688">
                  <c:v>44833.474977511571</c:v>
                </c:pt>
                <c:pt idx="16689">
                  <c:v>44833.474981099534</c:v>
                </c:pt>
                <c:pt idx="16690">
                  <c:v>44833.474984687498</c:v>
                </c:pt>
                <c:pt idx="16691">
                  <c:v>44833.474988263886</c:v>
                </c:pt>
                <c:pt idx="16692">
                  <c:v>44833.47499185185</c:v>
                </c:pt>
                <c:pt idx="16693">
                  <c:v>44833.474995439814</c:v>
                </c:pt>
                <c:pt idx="16694">
                  <c:v>44833.474999062499</c:v>
                </c:pt>
                <c:pt idx="16695">
                  <c:v>44833.475002638887</c:v>
                </c:pt>
                <c:pt idx="16696">
                  <c:v>44833.47500622685</c:v>
                </c:pt>
                <c:pt idx="16697">
                  <c:v>44833.475009803238</c:v>
                </c:pt>
                <c:pt idx="16698">
                  <c:v>44833.475013391202</c:v>
                </c:pt>
                <c:pt idx="16699">
                  <c:v>44833.475016875003</c:v>
                </c:pt>
                <c:pt idx="16700">
                  <c:v>44833.475020474536</c:v>
                </c:pt>
                <c:pt idx="16701">
                  <c:v>44833.4750240625</c:v>
                </c:pt>
                <c:pt idx="16702">
                  <c:v>44833.475027650464</c:v>
                </c:pt>
                <c:pt idx="16703">
                  <c:v>44833.475031226852</c:v>
                </c:pt>
                <c:pt idx="16704">
                  <c:v>44833.475034849536</c:v>
                </c:pt>
                <c:pt idx="16705">
                  <c:v>44833.4750384375</c:v>
                </c:pt>
                <c:pt idx="16706">
                  <c:v>44833.475042025464</c:v>
                </c:pt>
                <c:pt idx="16707">
                  <c:v>44833.475045613428</c:v>
                </c:pt>
                <c:pt idx="16708">
                  <c:v>44833.475049212961</c:v>
                </c:pt>
                <c:pt idx="16709">
                  <c:v>44833.475052824077</c:v>
                </c:pt>
                <c:pt idx="16710">
                  <c:v>44833.475056388888</c:v>
                </c:pt>
                <c:pt idx="16711">
                  <c:v>44833.4750599537</c:v>
                </c:pt>
                <c:pt idx="16712">
                  <c:v>44833.475063530095</c:v>
                </c:pt>
                <c:pt idx="16713">
                  <c:v>44833.475067106483</c:v>
                </c:pt>
                <c:pt idx="16714">
                  <c:v>44833.475070694447</c:v>
                </c:pt>
                <c:pt idx="16715">
                  <c:v>44833.475074178241</c:v>
                </c:pt>
                <c:pt idx="16716">
                  <c:v>44833.475077800926</c:v>
                </c:pt>
                <c:pt idx="16717">
                  <c:v>44833.475081365737</c:v>
                </c:pt>
                <c:pt idx="16718">
                  <c:v>44833.475084953701</c:v>
                </c:pt>
                <c:pt idx="16719">
                  <c:v>44833.475088530089</c:v>
                </c:pt>
                <c:pt idx="16720">
                  <c:v>44833.475092129629</c:v>
                </c:pt>
                <c:pt idx="16721">
                  <c:v>44833.475095740738</c:v>
                </c:pt>
                <c:pt idx="16722">
                  <c:v>44833.475099328702</c:v>
                </c:pt>
                <c:pt idx="16723">
                  <c:v>44833.475102916665</c:v>
                </c:pt>
                <c:pt idx="16724">
                  <c:v>44833.475106504629</c:v>
                </c:pt>
                <c:pt idx="16725">
                  <c:v>44833.475110069441</c:v>
                </c:pt>
                <c:pt idx="16726">
                  <c:v>44833.475113668981</c:v>
                </c:pt>
                <c:pt idx="16727">
                  <c:v>44833.475117152775</c:v>
                </c:pt>
                <c:pt idx="16728">
                  <c:v>44833.475120682873</c:v>
                </c:pt>
                <c:pt idx="16729">
                  <c:v>44833.475124305558</c:v>
                </c:pt>
                <c:pt idx="16730">
                  <c:v>44833.475127905091</c:v>
                </c:pt>
                <c:pt idx="16731">
                  <c:v>44833.475131481478</c:v>
                </c:pt>
                <c:pt idx="16732">
                  <c:v>44833.475135057874</c:v>
                </c:pt>
                <c:pt idx="16733">
                  <c:v>44833.475138657406</c:v>
                </c:pt>
                <c:pt idx="16734">
                  <c:v>44833.475142268515</c:v>
                </c:pt>
                <c:pt idx="16735">
                  <c:v>44833.47514584491</c:v>
                </c:pt>
                <c:pt idx="16736">
                  <c:v>44833.475149432874</c:v>
                </c:pt>
                <c:pt idx="16737">
                  <c:v>44833.475153032407</c:v>
                </c:pt>
                <c:pt idx="16738">
                  <c:v>44833.475156631946</c:v>
                </c:pt>
                <c:pt idx="16739">
                  <c:v>44833.47516021991</c:v>
                </c:pt>
                <c:pt idx="16740">
                  <c:v>44833.475163796298</c:v>
                </c:pt>
                <c:pt idx="16741">
                  <c:v>44833.47516736111</c:v>
                </c:pt>
                <c:pt idx="16742">
                  <c:v>44833.475170937498</c:v>
                </c:pt>
                <c:pt idx="16743">
                  <c:v>44833.475174502317</c:v>
                </c:pt>
                <c:pt idx="16744">
                  <c:v>44833.475178067129</c:v>
                </c:pt>
                <c:pt idx="16745">
                  <c:v>44833.475181666669</c:v>
                </c:pt>
                <c:pt idx="16746">
                  <c:v>44833.475185289353</c:v>
                </c:pt>
                <c:pt idx="16747">
                  <c:v>44833.475188877317</c:v>
                </c:pt>
                <c:pt idx="16748">
                  <c:v>44833.475192453705</c:v>
                </c:pt>
                <c:pt idx="16749">
                  <c:v>44833.475196030093</c:v>
                </c:pt>
                <c:pt idx="16750">
                  <c:v>44833.475199513887</c:v>
                </c:pt>
                <c:pt idx="16751">
                  <c:v>44833.475203113427</c:v>
                </c:pt>
                <c:pt idx="16752">
                  <c:v>44833.475206655094</c:v>
                </c:pt>
                <c:pt idx="16753">
                  <c:v>44833.475210231481</c:v>
                </c:pt>
                <c:pt idx="16754">
                  <c:v>44833.47521384259</c:v>
                </c:pt>
                <c:pt idx="16755">
                  <c:v>44833.475217430554</c:v>
                </c:pt>
                <c:pt idx="16756">
                  <c:v>44833.475221006942</c:v>
                </c:pt>
                <c:pt idx="16757">
                  <c:v>44833.475224571761</c:v>
                </c:pt>
                <c:pt idx="16758">
                  <c:v>44833.475228159725</c:v>
                </c:pt>
                <c:pt idx="16759">
                  <c:v>44833.47523178241</c:v>
                </c:pt>
                <c:pt idx="16760">
                  <c:v>44833.475235266204</c:v>
                </c:pt>
                <c:pt idx="16761">
                  <c:v>44833.475238842591</c:v>
                </c:pt>
                <c:pt idx="16762">
                  <c:v>44833.475242326385</c:v>
                </c:pt>
                <c:pt idx="16763">
                  <c:v>44833.475245937501</c:v>
                </c:pt>
                <c:pt idx="16764">
                  <c:v>44833.47524954861</c:v>
                </c:pt>
                <c:pt idx="16765">
                  <c:v>44833.475253136574</c:v>
                </c:pt>
                <c:pt idx="16766">
                  <c:v>44833.475256689817</c:v>
                </c:pt>
                <c:pt idx="16767">
                  <c:v>44833.475260266205</c:v>
                </c:pt>
                <c:pt idx="16768">
                  <c:v>44833.475263842593</c:v>
                </c:pt>
                <c:pt idx="16769">
                  <c:v>44833.475267407404</c:v>
                </c:pt>
                <c:pt idx="16770">
                  <c:v>44833.475270983799</c:v>
                </c:pt>
                <c:pt idx="16771">
                  <c:v>44833.475274560187</c:v>
                </c:pt>
                <c:pt idx="16772">
                  <c:v>44833.475278124999</c:v>
                </c:pt>
                <c:pt idx="16773">
                  <c:v>44833.475281608793</c:v>
                </c:pt>
                <c:pt idx="16774">
                  <c:v>44833.475285196757</c:v>
                </c:pt>
                <c:pt idx="16775">
                  <c:v>44833.475288761576</c:v>
                </c:pt>
                <c:pt idx="16776">
                  <c:v>44833.475292326388</c:v>
                </c:pt>
                <c:pt idx="16777">
                  <c:v>44833.475295937496</c:v>
                </c:pt>
                <c:pt idx="16778">
                  <c:v>44833.475299537036</c:v>
                </c:pt>
                <c:pt idx="16779">
                  <c:v>44833.475303101855</c:v>
                </c:pt>
                <c:pt idx="16780">
                  <c:v>44833.475306689812</c:v>
                </c:pt>
                <c:pt idx="16781">
                  <c:v>44833.475310266207</c:v>
                </c:pt>
                <c:pt idx="16782">
                  <c:v>44833.475313819443</c:v>
                </c:pt>
                <c:pt idx="16783">
                  <c:v>44833.475317384262</c:v>
                </c:pt>
                <c:pt idx="16784">
                  <c:v>44833.475320868056</c:v>
                </c:pt>
                <c:pt idx="16785">
                  <c:v>44833.47532435185</c:v>
                </c:pt>
                <c:pt idx="16786">
                  <c:v>44833.475327916669</c:v>
                </c:pt>
                <c:pt idx="16787">
                  <c:v>44833.475331469905</c:v>
                </c:pt>
                <c:pt idx="16788">
                  <c:v>44833.475334953706</c:v>
                </c:pt>
                <c:pt idx="16789">
                  <c:v>44833.475338553239</c:v>
                </c:pt>
                <c:pt idx="16790">
                  <c:v>44833.475342129626</c:v>
                </c:pt>
                <c:pt idx="16791">
                  <c:v>44833.475345624996</c:v>
                </c:pt>
                <c:pt idx="16792">
                  <c:v>44833.475349108798</c:v>
                </c:pt>
                <c:pt idx="16793">
                  <c:v>44833.475352696762</c:v>
                </c:pt>
                <c:pt idx="16794">
                  <c:v>44833.475356273149</c:v>
                </c:pt>
                <c:pt idx="16795">
                  <c:v>44833.475359837961</c:v>
                </c:pt>
                <c:pt idx="16796">
                  <c:v>44833.475363414349</c:v>
                </c:pt>
                <c:pt idx="16797">
                  <c:v>44833.475367037034</c:v>
                </c:pt>
                <c:pt idx="16798">
                  <c:v>44833.475370636574</c:v>
                </c:pt>
                <c:pt idx="16799">
                  <c:v>44833.475374224538</c:v>
                </c:pt>
                <c:pt idx="16800">
                  <c:v>44833.475377789349</c:v>
                </c:pt>
                <c:pt idx="16801">
                  <c:v>44833.475381342592</c:v>
                </c:pt>
                <c:pt idx="16802">
                  <c:v>44833.475384930556</c:v>
                </c:pt>
                <c:pt idx="16803">
                  <c:v>44833.47538841435</c:v>
                </c:pt>
                <c:pt idx="16804">
                  <c:v>44833.475391990738</c:v>
                </c:pt>
                <c:pt idx="16805">
                  <c:v>44833.475395578702</c:v>
                </c:pt>
                <c:pt idx="16806">
                  <c:v>44833.475399201387</c:v>
                </c:pt>
                <c:pt idx="16807">
                  <c:v>44833.475402777774</c:v>
                </c:pt>
                <c:pt idx="16808">
                  <c:v>44833.475406261576</c:v>
                </c:pt>
                <c:pt idx="16809">
                  <c:v>44833.475409837964</c:v>
                </c:pt>
                <c:pt idx="16810">
                  <c:v>44833.475413414351</c:v>
                </c:pt>
                <c:pt idx="16811">
                  <c:v>44833.475417002315</c:v>
                </c:pt>
                <c:pt idx="16812">
                  <c:v>44833.475420613424</c:v>
                </c:pt>
                <c:pt idx="16813">
                  <c:v>44833.475424201388</c:v>
                </c:pt>
                <c:pt idx="16814">
                  <c:v>44833.475427766207</c:v>
                </c:pt>
                <c:pt idx="16815">
                  <c:v>44833.475431342595</c:v>
                </c:pt>
                <c:pt idx="16816">
                  <c:v>44833.475434918983</c:v>
                </c:pt>
                <c:pt idx="16817">
                  <c:v>44833.475438472226</c:v>
                </c:pt>
                <c:pt idx="16818">
                  <c:v>44833.475441956019</c:v>
                </c:pt>
                <c:pt idx="16819">
                  <c:v>44833.475445532407</c:v>
                </c:pt>
                <c:pt idx="16820">
                  <c:v>44833.475449097219</c:v>
                </c:pt>
                <c:pt idx="16821">
                  <c:v>44833.475452673614</c:v>
                </c:pt>
                <c:pt idx="16822">
                  <c:v>44833.47545622685</c:v>
                </c:pt>
                <c:pt idx="16823">
                  <c:v>44833.475459837966</c:v>
                </c:pt>
                <c:pt idx="16824">
                  <c:v>44833.475463402778</c:v>
                </c:pt>
                <c:pt idx="16825">
                  <c:v>44833.475466979166</c:v>
                </c:pt>
                <c:pt idx="16826">
                  <c:v>44833.475470590274</c:v>
                </c:pt>
                <c:pt idx="16827">
                  <c:v>44833.475474189814</c:v>
                </c:pt>
                <c:pt idx="16828">
                  <c:v>44833.475477766202</c:v>
                </c:pt>
                <c:pt idx="16829">
                  <c:v>44833.47548134259</c:v>
                </c:pt>
                <c:pt idx="16830">
                  <c:v>44833.475484895833</c:v>
                </c:pt>
                <c:pt idx="16831">
                  <c:v>44833.475488483797</c:v>
                </c:pt>
                <c:pt idx="16832">
                  <c:v>44833.475492094905</c:v>
                </c:pt>
                <c:pt idx="16833">
                  <c:v>44833.475495682869</c:v>
                </c:pt>
                <c:pt idx="16834">
                  <c:v>44833.475499270833</c:v>
                </c:pt>
                <c:pt idx="16835">
                  <c:v>44833.475502870373</c:v>
                </c:pt>
                <c:pt idx="16836">
                  <c:v>44833.475506493058</c:v>
                </c:pt>
                <c:pt idx="16837">
                  <c:v>44833.475510069446</c:v>
                </c:pt>
                <c:pt idx="16838">
                  <c:v>44833.475513622689</c:v>
                </c:pt>
                <c:pt idx="16839">
                  <c:v>44833.475517199076</c:v>
                </c:pt>
                <c:pt idx="16840">
                  <c:v>44833.475520752312</c:v>
                </c:pt>
                <c:pt idx="16841">
                  <c:v>44833.475524305555</c:v>
                </c:pt>
                <c:pt idx="16842">
                  <c:v>44833.475527916664</c:v>
                </c:pt>
                <c:pt idx="16843">
                  <c:v>44833.475531493059</c:v>
                </c:pt>
                <c:pt idx="16844">
                  <c:v>44833.475535092592</c:v>
                </c:pt>
                <c:pt idx="16845">
                  <c:v>44833.475538715276</c:v>
                </c:pt>
                <c:pt idx="16846">
                  <c:v>44833.475542291664</c:v>
                </c:pt>
                <c:pt idx="16847">
                  <c:v>44833.475545787034</c:v>
                </c:pt>
                <c:pt idx="16848">
                  <c:v>44833.475549363429</c:v>
                </c:pt>
                <c:pt idx="16849">
                  <c:v>44833.475552928241</c:v>
                </c:pt>
                <c:pt idx="16850">
                  <c:v>44833.475556516205</c:v>
                </c:pt>
                <c:pt idx="16851">
                  <c:v>44833.475560104169</c:v>
                </c:pt>
                <c:pt idx="16852">
                  <c:v>44833.475563703701</c:v>
                </c:pt>
                <c:pt idx="16853">
                  <c:v>44833.475567280089</c:v>
                </c:pt>
                <c:pt idx="16854">
                  <c:v>44833.475570763891</c:v>
                </c:pt>
                <c:pt idx="16855">
                  <c:v>44833.475574340278</c:v>
                </c:pt>
                <c:pt idx="16856">
                  <c:v>44833.475577928242</c:v>
                </c:pt>
                <c:pt idx="16857">
                  <c:v>44833.475581550927</c:v>
                </c:pt>
                <c:pt idx="16858">
                  <c:v>44833.475585138891</c:v>
                </c:pt>
                <c:pt idx="16859">
                  <c:v>44833.475588622685</c:v>
                </c:pt>
                <c:pt idx="16860">
                  <c:v>44833.475592199073</c:v>
                </c:pt>
                <c:pt idx="16861">
                  <c:v>44833.475595810189</c:v>
                </c:pt>
                <c:pt idx="16862">
                  <c:v>44833.475599363424</c:v>
                </c:pt>
                <c:pt idx="16863">
                  <c:v>44833.47560297454</c:v>
                </c:pt>
                <c:pt idx="16864">
                  <c:v>44833.475606574073</c:v>
                </c:pt>
                <c:pt idx="16865">
                  <c:v>44833.475610162037</c:v>
                </c:pt>
                <c:pt idx="16866">
                  <c:v>44833.475613750001</c:v>
                </c:pt>
                <c:pt idx="16867">
                  <c:v>44833.475617245371</c:v>
                </c:pt>
                <c:pt idx="16868">
                  <c:v>44833.475620821759</c:v>
                </c:pt>
                <c:pt idx="16869">
                  <c:v>44833.475624398146</c:v>
                </c:pt>
                <c:pt idx="16870">
                  <c:v>44833.475627881948</c:v>
                </c:pt>
                <c:pt idx="16871">
                  <c:v>44833.475631365742</c:v>
                </c:pt>
                <c:pt idx="16872">
                  <c:v>44833.475634953706</c:v>
                </c:pt>
                <c:pt idx="16873">
                  <c:v>44833.47563857639</c:v>
                </c:pt>
                <c:pt idx="16874">
                  <c:v>44833.475642164354</c:v>
                </c:pt>
                <c:pt idx="16875">
                  <c:v>44833.475645763887</c:v>
                </c:pt>
                <c:pt idx="16876">
                  <c:v>44833.475649386572</c:v>
                </c:pt>
                <c:pt idx="16877">
                  <c:v>44833.475652962959</c:v>
                </c:pt>
                <c:pt idx="16878">
                  <c:v>44833.475656550923</c:v>
                </c:pt>
                <c:pt idx="16879">
                  <c:v>44833.475660127318</c:v>
                </c:pt>
                <c:pt idx="16880">
                  <c:v>44833.475663703706</c:v>
                </c:pt>
                <c:pt idx="16881">
                  <c:v>44833.4756671875</c:v>
                </c:pt>
                <c:pt idx="16882">
                  <c:v>44833.475670798609</c:v>
                </c:pt>
                <c:pt idx="16883">
                  <c:v>44833.475674374997</c:v>
                </c:pt>
                <c:pt idx="16884">
                  <c:v>44833.475677951392</c:v>
                </c:pt>
                <c:pt idx="16885">
                  <c:v>44833.475681435186</c:v>
                </c:pt>
                <c:pt idx="16886">
                  <c:v>44833.475685034726</c:v>
                </c:pt>
                <c:pt idx="16887">
                  <c:v>44833.475688645834</c:v>
                </c:pt>
                <c:pt idx="16888">
                  <c:v>44833.475692129628</c:v>
                </c:pt>
                <c:pt idx="16889">
                  <c:v>44833.475695717592</c:v>
                </c:pt>
                <c:pt idx="16890">
                  <c:v>44833.475699270835</c:v>
                </c:pt>
                <c:pt idx="16891">
                  <c:v>44833.475702754629</c:v>
                </c:pt>
                <c:pt idx="16892">
                  <c:v>44833.475706238423</c:v>
                </c:pt>
                <c:pt idx="16893">
                  <c:v>44833.475709826387</c:v>
                </c:pt>
                <c:pt idx="16894">
                  <c:v>44833.475713391206</c:v>
                </c:pt>
                <c:pt idx="16895">
                  <c:v>44833.475716875</c:v>
                </c:pt>
                <c:pt idx="16896">
                  <c:v>44833.475720439812</c:v>
                </c:pt>
                <c:pt idx="16897">
                  <c:v>44833.475724062497</c:v>
                </c:pt>
                <c:pt idx="16898">
                  <c:v>44833.475727650461</c:v>
                </c:pt>
                <c:pt idx="16899">
                  <c:v>44833.475731134262</c:v>
                </c:pt>
                <c:pt idx="16900">
                  <c:v>44833.47573471065</c:v>
                </c:pt>
                <c:pt idx="16901">
                  <c:v>44833.475738194444</c:v>
                </c:pt>
                <c:pt idx="16902">
                  <c:v>44833.475741817128</c:v>
                </c:pt>
                <c:pt idx="16903">
                  <c:v>44833.475745405092</c:v>
                </c:pt>
                <c:pt idx="16904">
                  <c:v>44833.47574898148</c:v>
                </c:pt>
                <c:pt idx="16905">
                  <c:v>44833.475752546299</c:v>
                </c:pt>
                <c:pt idx="16906">
                  <c:v>44833.475756030093</c:v>
                </c:pt>
                <c:pt idx="16907">
                  <c:v>44833.475759583336</c:v>
                </c:pt>
                <c:pt idx="16908">
                  <c:v>44833.475763171293</c:v>
                </c:pt>
                <c:pt idx="16909">
                  <c:v>44833.475766759257</c:v>
                </c:pt>
                <c:pt idx="16910">
                  <c:v>44833.475770347221</c:v>
                </c:pt>
                <c:pt idx="16911">
                  <c:v>44833.475773842591</c:v>
                </c:pt>
                <c:pt idx="16912">
                  <c:v>44833.475777418978</c:v>
                </c:pt>
                <c:pt idx="16913">
                  <c:v>44833.475780983797</c:v>
                </c:pt>
                <c:pt idx="16914">
                  <c:v>44833.475784467591</c:v>
                </c:pt>
                <c:pt idx="16915">
                  <c:v>44833.475788043979</c:v>
                </c:pt>
                <c:pt idx="16916">
                  <c:v>44833.475791620367</c:v>
                </c:pt>
                <c:pt idx="16917">
                  <c:v>44833.475795219907</c:v>
                </c:pt>
                <c:pt idx="16918">
                  <c:v>44833.475798784719</c:v>
                </c:pt>
                <c:pt idx="16919">
                  <c:v>44833.475802337962</c:v>
                </c:pt>
                <c:pt idx="16920">
                  <c:v>44833.475805937502</c:v>
                </c:pt>
                <c:pt idx="16921">
                  <c:v>44833.47580954861</c:v>
                </c:pt>
                <c:pt idx="16922">
                  <c:v>44833.47581314815</c:v>
                </c:pt>
                <c:pt idx="16923">
                  <c:v>44833.475816712962</c:v>
                </c:pt>
                <c:pt idx="16924">
                  <c:v>44833.475820196756</c:v>
                </c:pt>
                <c:pt idx="16925">
                  <c:v>44833.475823680557</c:v>
                </c:pt>
                <c:pt idx="16926">
                  <c:v>44833.47582728009</c:v>
                </c:pt>
                <c:pt idx="16927">
                  <c:v>44833.47583087963</c:v>
                </c:pt>
                <c:pt idx="16928">
                  <c:v>44833.475834490739</c:v>
                </c:pt>
                <c:pt idx="16929">
                  <c:v>44833.475838055558</c:v>
                </c:pt>
                <c:pt idx="16930">
                  <c:v>44833.475841631946</c:v>
                </c:pt>
                <c:pt idx="16931">
                  <c:v>44833.47584525463</c:v>
                </c:pt>
                <c:pt idx="16932">
                  <c:v>44833.475848831018</c:v>
                </c:pt>
                <c:pt idx="16933">
                  <c:v>44833.475852314812</c:v>
                </c:pt>
                <c:pt idx="16934">
                  <c:v>44833.475855879631</c:v>
                </c:pt>
                <c:pt idx="16935">
                  <c:v>44833.475859479164</c:v>
                </c:pt>
                <c:pt idx="16936">
                  <c:v>44833.47586309028</c:v>
                </c:pt>
                <c:pt idx="16937">
                  <c:v>44833.475866678244</c:v>
                </c:pt>
                <c:pt idx="16938">
                  <c:v>44833.475870243055</c:v>
                </c:pt>
                <c:pt idx="16939">
                  <c:v>44833.475873738425</c:v>
                </c:pt>
                <c:pt idx="16940">
                  <c:v>44833.475877326389</c:v>
                </c:pt>
                <c:pt idx="16941">
                  <c:v>44833.475880891201</c:v>
                </c:pt>
                <c:pt idx="16942">
                  <c:v>44833.475884513886</c:v>
                </c:pt>
                <c:pt idx="16943">
                  <c:v>44833.475887997687</c:v>
                </c:pt>
                <c:pt idx="16944">
                  <c:v>44833.475891585651</c:v>
                </c:pt>
                <c:pt idx="16945">
                  <c:v>44833.475895185184</c:v>
                </c:pt>
                <c:pt idx="16946">
                  <c:v>44833.475898750003</c:v>
                </c:pt>
                <c:pt idx="16947">
                  <c:v>44833.47590232639</c:v>
                </c:pt>
                <c:pt idx="16948">
                  <c:v>44833.475905937499</c:v>
                </c:pt>
                <c:pt idx="16949">
                  <c:v>44833.475909525463</c:v>
                </c:pt>
                <c:pt idx="16950">
                  <c:v>44833.475913009257</c:v>
                </c:pt>
                <c:pt idx="16951">
                  <c:v>44833.475916574076</c:v>
                </c:pt>
                <c:pt idx="16952">
                  <c:v>44833.475920150464</c:v>
                </c:pt>
                <c:pt idx="16953">
                  <c:v>44833.475923738428</c:v>
                </c:pt>
                <c:pt idx="16954">
                  <c:v>44833.475927361113</c:v>
                </c:pt>
                <c:pt idx="16955">
                  <c:v>44833.475930949076</c:v>
                </c:pt>
                <c:pt idx="16956">
                  <c:v>44833.47593443287</c:v>
                </c:pt>
                <c:pt idx="16957">
                  <c:v>44833.475938009258</c:v>
                </c:pt>
                <c:pt idx="16958">
                  <c:v>44833.475941493052</c:v>
                </c:pt>
                <c:pt idx="16959">
                  <c:v>44833.475945057871</c:v>
                </c:pt>
                <c:pt idx="16960">
                  <c:v>44833.475948657404</c:v>
                </c:pt>
                <c:pt idx="16961">
                  <c:v>44833.475952256944</c:v>
                </c:pt>
                <c:pt idx="16962">
                  <c:v>44833.475955844908</c:v>
                </c:pt>
                <c:pt idx="16963">
                  <c:v>44833.475959444448</c:v>
                </c:pt>
                <c:pt idx="16964">
                  <c:v>44833.475963032404</c:v>
                </c:pt>
                <c:pt idx="16965">
                  <c:v>44833.475966585647</c:v>
                </c:pt>
                <c:pt idx="16966">
                  <c:v>44833.475970196756</c:v>
                </c:pt>
                <c:pt idx="16967">
                  <c:v>44833.475973680557</c:v>
                </c:pt>
                <c:pt idx="16968">
                  <c:v>44833.475977268521</c:v>
                </c:pt>
                <c:pt idx="16969">
                  <c:v>44833.475980844909</c:v>
                </c:pt>
                <c:pt idx="16970">
                  <c:v>44833.475984328703</c:v>
                </c:pt>
                <c:pt idx="16971">
                  <c:v>44833.475987812497</c:v>
                </c:pt>
                <c:pt idx="16972">
                  <c:v>44833.475991423613</c:v>
                </c:pt>
                <c:pt idx="16973">
                  <c:v>44833.475995011577</c:v>
                </c:pt>
                <c:pt idx="16974">
                  <c:v>44833.475998576389</c:v>
                </c:pt>
                <c:pt idx="16975">
                  <c:v>44833.476002071759</c:v>
                </c:pt>
                <c:pt idx="16976">
                  <c:v>44833.476005648146</c:v>
                </c:pt>
                <c:pt idx="16977">
                  <c:v>44833.476009247686</c:v>
                </c:pt>
                <c:pt idx="16978">
                  <c:v>44833.476012847219</c:v>
                </c:pt>
                <c:pt idx="16979">
                  <c:v>44833.476016435183</c:v>
                </c:pt>
                <c:pt idx="16980">
                  <c:v>44833.476020011571</c:v>
                </c:pt>
                <c:pt idx="16981">
                  <c:v>44833.476023599535</c:v>
                </c:pt>
                <c:pt idx="16982">
                  <c:v>44833.47602721065</c:v>
                </c:pt>
                <c:pt idx="16983">
                  <c:v>44833.476030798614</c:v>
                </c:pt>
                <c:pt idx="16984">
                  <c:v>44833.476034386571</c:v>
                </c:pt>
                <c:pt idx="16985">
                  <c:v>44833.476037939814</c:v>
                </c:pt>
                <c:pt idx="16986">
                  <c:v>44833.476041435184</c:v>
                </c:pt>
                <c:pt idx="16987">
                  <c:v>44833.476045000003</c:v>
                </c:pt>
                <c:pt idx="16988">
                  <c:v>44833.476048576391</c:v>
                </c:pt>
                <c:pt idx="16989">
                  <c:v>44833.476052199076</c:v>
                </c:pt>
                <c:pt idx="16990">
                  <c:v>44833.47605568287</c:v>
                </c:pt>
                <c:pt idx="16991">
                  <c:v>44833.476059270834</c:v>
                </c:pt>
                <c:pt idx="16992">
                  <c:v>44833.476062754627</c:v>
                </c:pt>
                <c:pt idx="16993">
                  <c:v>44833.476066331015</c:v>
                </c:pt>
                <c:pt idx="16994">
                  <c:v>44833.476069826385</c:v>
                </c:pt>
                <c:pt idx="16995">
                  <c:v>44833.476073437501</c:v>
                </c:pt>
                <c:pt idx="16996">
                  <c:v>44833.476077037034</c:v>
                </c:pt>
                <c:pt idx="16997">
                  <c:v>44833.476080590277</c:v>
                </c:pt>
                <c:pt idx="16998">
                  <c:v>44833.476084074071</c:v>
                </c:pt>
                <c:pt idx="16999">
                  <c:v>44833.476087673611</c:v>
                </c:pt>
                <c:pt idx="17000">
                  <c:v>44833.476091296296</c:v>
                </c:pt>
                <c:pt idx="17001">
                  <c:v>44833.476094872683</c:v>
                </c:pt>
                <c:pt idx="17002">
                  <c:v>44833.476098483799</c:v>
                </c:pt>
                <c:pt idx="17003">
                  <c:v>44833.476102071756</c:v>
                </c:pt>
                <c:pt idx="17004">
                  <c:v>44833.476105555557</c:v>
                </c:pt>
                <c:pt idx="17005">
                  <c:v>44833.476109039351</c:v>
                </c:pt>
                <c:pt idx="17006">
                  <c:v>44833.476112627315</c:v>
                </c:pt>
                <c:pt idx="17007">
                  <c:v>44833.476116215279</c:v>
                </c:pt>
                <c:pt idx="17008">
                  <c:v>44833.476119699073</c:v>
                </c:pt>
                <c:pt idx="17009">
                  <c:v>44833.476123182867</c:v>
                </c:pt>
                <c:pt idx="17010">
                  <c:v>44833.476126724534</c:v>
                </c:pt>
                <c:pt idx="17011">
                  <c:v>44833.476130312498</c:v>
                </c:pt>
                <c:pt idx="17012">
                  <c:v>44833.476133935183</c:v>
                </c:pt>
                <c:pt idx="17013">
                  <c:v>44833.476137511578</c:v>
                </c:pt>
                <c:pt idx="17014">
                  <c:v>44833.476141006948</c:v>
                </c:pt>
                <c:pt idx="17015">
                  <c:v>44833.476144583336</c:v>
                </c:pt>
                <c:pt idx="17016">
                  <c:v>44833.476148148147</c:v>
                </c:pt>
                <c:pt idx="17017">
                  <c:v>44833.476151631941</c:v>
                </c:pt>
                <c:pt idx="17018">
                  <c:v>44833.476155243057</c:v>
                </c:pt>
                <c:pt idx="17019">
                  <c:v>44833.476158726851</c:v>
                </c:pt>
                <c:pt idx="17020">
                  <c:v>44833.476162210645</c:v>
                </c:pt>
                <c:pt idx="17021">
                  <c:v>44833.476165798609</c:v>
                </c:pt>
                <c:pt idx="17022">
                  <c:v>44833.476169374997</c:v>
                </c:pt>
                <c:pt idx="17023">
                  <c:v>44833.476172951392</c:v>
                </c:pt>
                <c:pt idx="17024">
                  <c:v>44833.476176435186</c:v>
                </c:pt>
                <c:pt idx="17025">
                  <c:v>44833.476180057871</c:v>
                </c:pt>
                <c:pt idx="17026">
                  <c:v>44833.476183622683</c:v>
                </c:pt>
                <c:pt idx="17027">
                  <c:v>44833.476187199078</c:v>
                </c:pt>
                <c:pt idx="17028">
                  <c:v>44833.476190763889</c:v>
                </c:pt>
                <c:pt idx="17029">
                  <c:v>44833.476194351853</c:v>
                </c:pt>
                <c:pt idx="17030">
                  <c:v>44833.476197835647</c:v>
                </c:pt>
                <c:pt idx="17031">
                  <c:v>44833.476201435187</c:v>
                </c:pt>
                <c:pt idx="17032">
                  <c:v>44833.476205023151</c:v>
                </c:pt>
                <c:pt idx="17033">
                  <c:v>44833.476208611108</c:v>
                </c:pt>
                <c:pt idx="17034">
                  <c:v>44833.476212210648</c:v>
                </c:pt>
                <c:pt idx="17035">
                  <c:v>44833.476215775459</c:v>
                </c:pt>
                <c:pt idx="17036">
                  <c:v>44833.476219351855</c:v>
                </c:pt>
                <c:pt idx="17037">
                  <c:v>44833.476222939818</c:v>
                </c:pt>
                <c:pt idx="17038">
                  <c:v>44833.476226562503</c:v>
                </c:pt>
                <c:pt idx="17039">
                  <c:v>44833.47623015046</c:v>
                </c:pt>
                <c:pt idx="17040">
                  <c:v>44833.476233726855</c:v>
                </c:pt>
                <c:pt idx="17041">
                  <c:v>44833.476237326387</c:v>
                </c:pt>
                <c:pt idx="17042">
                  <c:v>44833.476240925927</c:v>
                </c:pt>
                <c:pt idx="17043">
                  <c:v>44833.476244409721</c:v>
                </c:pt>
                <c:pt idx="17044">
                  <c:v>44833.476248009261</c:v>
                </c:pt>
                <c:pt idx="17045">
                  <c:v>44833.476251597225</c:v>
                </c:pt>
                <c:pt idx="17046">
                  <c:v>44833.47625521991</c:v>
                </c:pt>
                <c:pt idx="17047">
                  <c:v>44833.476258807874</c:v>
                </c:pt>
                <c:pt idx="17048">
                  <c:v>44833.476262372686</c:v>
                </c:pt>
                <c:pt idx="17049">
                  <c:v>44833.476265937497</c:v>
                </c:pt>
                <c:pt idx="17050">
                  <c:v>44833.476269525461</c:v>
                </c:pt>
                <c:pt idx="17051">
                  <c:v>44833.476273125001</c:v>
                </c:pt>
                <c:pt idx="17052">
                  <c:v>44833.476276701389</c:v>
                </c:pt>
                <c:pt idx="17053">
                  <c:v>44833.476280300929</c:v>
                </c:pt>
                <c:pt idx="17054">
                  <c:v>44833.476283877317</c:v>
                </c:pt>
                <c:pt idx="17055">
                  <c:v>44833.476287442129</c:v>
                </c:pt>
                <c:pt idx="17056">
                  <c:v>44833.476291030092</c:v>
                </c:pt>
                <c:pt idx="17057">
                  <c:v>44833.47629460648</c:v>
                </c:pt>
                <c:pt idx="17058">
                  <c:v>44833.476298229165</c:v>
                </c:pt>
                <c:pt idx="17059">
                  <c:v>44833.476301805553</c:v>
                </c:pt>
                <c:pt idx="17060">
                  <c:v>44833.476305358796</c:v>
                </c:pt>
                <c:pt idx="17061">
                  <c:v>44833.47630884259</c:v>
                </c:pt>
                <c:pt idx="17062">
                  <c:v>44833.476312430554</c:v>
                </c:pt>
                <c:pt idx="17063">
                  <c:v>44833.476316018518</c:v>
                </c:pt>
                <c:pt idx="17064">
                  <c:v>44833.476319583337</c:v>
                </c:pt>
                <c:pt idx="17065">
                  <c:v>44833.476323148148</c:v>
                </c:pt>
                <c:pt idx="17066">
                  <c:v>44833.476326701391</c:v>
                </c:pt>
                <c:pt idx="17067">
                  <c:v>44833.476330300924</c:v>
                </c:pt>
                <c:pt idx="17068">
                  <c:v>44833.476333865743</c:v>
                </c:pt>
                <c:pt idx="17069">
                  <c:v>44833.476337349537</c:v>
                </c:pt>
                <c:pt idx="17070">
                  <c:v>44833.476340833331</c:v>
                </c:pt>
                <c:pt idx="17071">
                  <c:v>44833.476344421295</c:v>
                </c:pt>
                <c:pt idx="17072">
                  <c:v>44833.476348020835</c:v>
                </c:pt>
                <c:pt idx="17073">
                  <c:v>44833.476351597223</c:v>
                </c:pt>
                <c:pt idx="17074">
                  <c:v>44833.476355081017</c:v>
                </c:pt>
                <c:pt idx="17075">
                  <c:v>44833.476358668981</c:v>
                </c:pt>
                <c:pt idx="17076">
                  <c:v>44833.476362256944</c:v>
                </c:pt>
                <c:pt idx="17077">
                  <c:v>44833.476365810187</c:v>
                </c:pt>
                <c:pt idx="17078">
                  <c:v>44833.476369386575</c:v>
                </c:pt>
                <c:pt idx="17079">
                  <c:v>44833.476372986108</c:v>
                </c:pt>
                <c:pt idx="17080">
                  <c:v>44833.476376597224</c:v>
                </c:pt>
                <c:pt idx="17081">
                  <c:v>44833.476380162036</c:v>
                </c:pt>
                <c:pt idx="17082">
                  <c:v>44833.476383645837</c:v>
                </c:pt>
                <c:pt idx="17083">
                  <c:v>44833.476387210649</c:v>
                </c:pt>
                <c:pt idx="17084">
                  <c:v>44833.476390798613</c:v>
                </c:pt>
                <c:pt idx="17085">
                  <c:v>44833.476394282407</c:v>
                </c:pt>
                <c:pt idx="17086">
                  <c:v>44833.476397847226</c:v>
                </c:pt>
                <c:pt idx="17087">
                  <c:v>44833.476401435182</c:v>
                </c:pt>
                <c:pt idx="17088">
                  <c:v>44833.476404918983</c:v>
                </c:pt>
                <c:pt idx="17089">
                  <c:v>44833.476408530092</c:v>
                </c:pt>
                <c:pt idx="17090">
                  <c:v>44833.476412129632</c:v>
                </c:pt>
                <c:pt idx="17091">
                  <c:v>44833.476415694444</c:v>
                </c:pt>
                <c:pt idx="17092">
                  <c:v>44833.47641920139</c:v>
                </c:pt>
                <c:pt idx="17093">
                  <c:v>44833.476422812499</c:v>
                </c:pt>
                <c:pt idx="17094">
                  <c:v>44833.476426400463</c:v>
                </c:pt>
                <c:pt idx="17095">
                  <c:v>44833.476429884257</c:v>
                </c:pt>
                <c:pt idx="17096">
                  <c:v>44833.4764334375</c:v>
                </c:pt>
                <c:pt idx="17097">
                  <c:v>44833.476437002311</c:v>
                </c:pt>
                <c:pt idx="17098">
                  <c:v>44833.476440497689</c:v>
                </c:pt>
                <c:pt idx="17099">
                  <c:v>44833.476444074076</c:v>
                </c:pt>
                <c:pt idx="17100">
                  <c:v>44833.47644766204</c:v>
                </c:pt>
                <c:pt idx="17101">
                  <c:v>44833.476451284725</c:v>
                </c:pt>
                <c:pt idx="17102">
                  <c:v>44833.476454849537</c:v>
                </c:pt>
                <c:pt idx="17103">
                  <c:v>44833.476458344907</c:v>
                </c:pt>
                <c:pt idx="17104">
                  <c:v>44833.476461921295</c:v>
                </c:pt>
                <c:pt idx="17105">
                  <c:v>44833.476465486114</c:v>
                </c:pt>
                <c:pt idx="17106">
                  <c:v>44833.476468969908</c:v>
                </c:pt>
                <c:pt idx="17107">
                  <c:v>44833.476472546296</c:v>
                </c:pt>
                <c:pt idx="17108">
                  <c:v>44833.476476122683</c:v>
                </c:pt>
                <c:pt idx="17109">
                  <c:v>44833.476479733799</c:v>
                </c:pt>
                <c:pt idx="17110">
                  <c:v>44833.476483310187</c:v>
                </c:pt>
                <c:pt idx="17111">
                  <c:v>44833.476486886575</c:v>
                </c:pt>
                <c:pt idx="17112">
                  <c:v>44833.476490451387</c:v>
                </c:pt>
                <c:pt idx="17113">
                  <c:v>44833.476494050927</c:v>
                </c:pt>
                <c:pt idx="17114">
                  <c:v>44833.476497615738</c:v>
                </c:pt>
                <c:pt idx="17115">
                  <c:v>44833.476501203702</c:v>
                </c:pt>
                <c:pt idx="17116">
                  <c:v>44833.47650478009</c:v>
                </c:pt>
                <c:pt idx="17117">
                  <c:v>44833.476508402775</c:v>
                </c:pt>
                <c:pt idx="17118">
                  <c:v>44833.47651197917</c:v>
                </c:pt>
                <c:pt idx="17119">
                  <c:v>44833.476515567127</c:v>
                </c:pt>
                <c:pt idx="17120">
                  <c:v>44833.476519155091</c:v>
                </c:pt>
                <c:pt idx="17121">
                  <c:v>44833.476522777775</c:v>
                </c:pt>
                <c:pt idx="17122">
                  <c:v>44833.476526377315</c:v>
                </c:pt>
                <c:pt idx="17123">
                  <c:v>44833.476529930558</c:v>
                </c:pt>
                <c:pt idx="17124">
                  <c:v>44833.476533414352</c:v>
                </c:pt>
                <c:pt idx="17125">
                  <c:v>44833.476537002316</c:v>
                </c:pt>
                <c:pt idx="17126">
                  <c:v>44833.476540601849</c:v>
                </c:pt>
                <c:pt idx="17127">
                  <c:v>44833.476544189813</c:v>
                </c:pt>
                <c:pt idx="17128">
                  <c:v>44833.476547673614</c:v>
                </c:pt>
                <c:pt idx="17129">
                  <c:v>44833.476551261578</c:v>
                </c:pt>
                <c:pt idx="17130">
                  <c:v>44833.476554826389</c:v>
                </c:pt>
                <c:pt idx="17131">
                  <c:v>44833.476558391201</c:v>
                </c:pt>
                <c:pt idx="17132">
                  <c:v>44833.476561875003</c:v>
                </c:pt>
                <c:pt idx="17133">
                  <c:v>44833.476565358797</c:v>
                </c:pt>
                <c:pt idx="17134">
                  <c:v>44833.476568923608</c:v>
                </c:pt>
                <c:pt idx="17135">
                  <c:v>44833.476572511572</c:v>
                </c:pt>
                <c:pt idx="17136">
                  <c:v>44833.476576134257</c:v>
                </c:pt>
                <c:pt idx="17137">
                  <c:v>44833.476579733797</c:v>
                </c:pt>
                <c:pt idx="17138">
                  <c:v>44833.476583321761</c:v>
                </c:pt>
                <c:pt idx="17139">
                  <c:v>44833.476586944445</c:v>
                </c:pt>
                <c:pt idx="17140">
                  <c:v>44833.476590520833</c:v>
                </c:pt>
                <c:pt idx="17141">
                  <c:v>44833.476594108797</c:v>
                </c:pt>
                <c:pt idx="17142">
                  <c:v>44833.476597685185</c:v>
                </c:pt>
                <c:pt idx="17143">
                  <c:v>44833.476601168979</c:v>
                </c:pt>
                <c:pt idx="17144">
                  <c:v>44833.476604791664</c:v>
                </c:pt>
                <c:pt idx="17145">
                  <c:v>44833.476608356483</c:v>
                </c:pt>
                <c:pt idx="17146">
                  <c:v>44833.476611956015</c:v>
                </c:pt>
                <c:pt idx="17147">
                  <c:v>44833.476615543979</c:v>
                </c:pt>
                <c:pt idx="17148">
                  <c:v>44833.476619143519</c:v>
                </c:pt>
                <c:pt idx="17149">
                  <c:v>44833.476622731483</c:v>
                </c:pt>
                <c:pt idx="17150">
                  <c:v>44833.476626215277</c:v>
                </c:pt>
                <c:pt idx="17151">
                  <c:v>44833.476629780096</c:v>
                </c:pt>
                <c:pt idx="17152">
                  <c:v>44833.476633368053</c:v>
                </c:pt>
                <c:pt idx="17153">
                  <c:v>44833.476636967593</c:v>
                </c:pt>
                <c:pt idx="17154">
                  <c:v>44833.476640590277</c:v>
                </c:pt>
                <c:pt idx="17155">
                  <c:v>44833.476644178241</c:v>
                </c:pt>
                <c:pt idx="17156">
                  <c:v>44833.476647743053</c:v>
                </c:pt>
                <c:pt idx="17157">
                  <c:v>44833.476651226854</c:v>
                </c:pt>
                <c:pt idx="17158">
                  <c:v>44833.476654791666</c:v>
                </c:pt>
                <c:pt idx="17159">
                  <c:v>44833.476658414351</c:v>
                </c:pt>
                <c:pt idx="17160">
                  <c:v>44833.476662013891</c:v>
                </c:pt>
                <c:pt idx="17161">
                  <c:v>44833.476665590279</c:v>
                </c:pt>
                <c:pt idx="17162">
                  <c:v>44833.476669166666</c:v>
                </c:pt>
                <c:pt idx="17163">
                  <c:v>44833.476672743054</c:v>
                </c:pt>
                <c:pt idx="17164">
                  <c:v>44833.476676307873</c:v>
                </c:pt>
                <c:pt idx="17165">
                  <c:v>44833.47667989583</c:v>
                </c:pt>
                <c:pt idx="17166">
                  <c:v>44833.476683472225</c:v>
                </c:pt>
                <c:pt idx="17167">
                  <c:v>44833.476687083334</c:v>
                </c:pt>
                <c:pt idx="17168">
                  <c:v>44833.476690567128</c:v>
                </c:pt>
                <c:pt idx="17169">
                  <c:v>44833.476694143515</c:v>
                </c:pt>
                <c:pt idx="17170">
                  <c:v>44833.476697627317</c:v>
                </c:pt>
                <c:pt idx="17171">
                  <c:v>44833.476701203705</c:v>
                </c:pt>
                <c:pt idx="17172">
                  <c:v>44833.476704756948</c:v>
                </c:pt>
                <c:pt idx="17173">
                  <c:v>44833.476708252318</c:v>
                </c:pt>
                <c:pt idx="17174">
                  <c:v>44833.476711828705</c:v>
                </c:pt>
                <c:pt idx="17175">
                  <c:v>44833.476715312499</c:v>
                </c:pt>
                <c:pt idx="17176">
                  <c:v>44833.476718935184</c:v>
                </c:pt>
                <c:pt idx="17177">
                  <c:v>44833.476722488427</c:v>
                </c:pt>
                <c:pt idx="17178">
                  <c:v>44833.476726076391</c:v>
                </c:pt>
                <c:pt idx="17179">
                  <c:v>44833.476729652779</c:v>
                </c:pt>
                <c:pt idx="17180">
                  <c:v>44833.476733136573</c:v>
                </c:pt>
                <c:pt idx="17181">
                  <c:v>44833.476736724537</c:v>
                </c:pt>
                <c:pt idx="17182">
                  <c:v>44833.476740358798</c:v>
                </c:pt>
                <c:pt idx="17183">
                  <c:v>44833.476743946761</c:v>
                </c:pt>
                <c:pt idx="17184">
                  <c:v>44833.476747523149</c:v>
                </c:pt>
                <c:pt idx="17185">
                  <c:v>44833.476751006943</c:v>
                </c:pt>
                <c:pt idx="17186">
                  <c:v>44833.476754583331</c:v>
                </c:pt>
                <c:pt idx="17187">
                  <c:v>44833.476758206016</c:v>
                </c:pt>
                <c:pt idx="17188">
                  <c:v>44833.47676179398</c:v>
                </c:pt>
                <c:pt idx="17189">
                  <c:v>44833.476765381944</c:v>
                </c:pt>
                <c:pt idx="17190">
                  <c:v>44833.476768865738</c:v>
                </c:pt>
                <c:pt idx="17191">
                  <c:v>44833.476772442133</c:v>
                </c:pt>
                <c:pt idx="17192">
                  <c:v>44833.476776053241</c:v>
                </c:pt>
                <c:pt idx="17193">
                  <c:v>44833.476779641205</c:v>
                </c:pt>
                <c:pt idx="17194">
                  <c:v>44833.476783206017</c:v>
                </c:pt>
                <c:pt idx="17195">
                  <c:v>44833.476786689818</c:v>
                </c:pt>
                <c:pt idx="17196">
                  <c:v>44833.476790277775</c:v>
                </c:pt>
                <c:pt idx="17197">
                  <c:v>44833.47679390046</c:v>
                </c:pt>
                <c:pt idx="17198">
                  <c:v>44833.476797488423</c:v>
                </c:pt>
                <c:pt idx="17199">
                  <c:v>44833.476801064811</c:v>
                </c:pt>
                <c:pt idx="17200">
                  <c:v>44833.47680462963</c:v>
                </c:pt>
                <c:pt idx="17201">
                  <c:v>44833.476808113424</c:v>
                </c:pt>
                <c:pt idx="17202">
                  <c:v>44833.476811701388</c:v>
                </c:pt>
                <c:pt idx="17203">
                  <c:v>44833.476815324073</c:v>
                </c:pt>
                <c:pt idx="17204">
                  <c:v>44833.476818912037</c:v>
                </c:pt>
                <c:pt idx="17205">
                  <c:v>44833.47682246528</c:v>
                </c:pt>
                <c:pt idx="17206">
                  <c:v>44833.476825949074</c:v>
                </c:pt>
                <c:pt idx="17207">
                  <c:v>44833.476829513886</c:v>
                </c:pt>
                <c:pt idx="17208">
                  <c:v>44833.476833078705</c:v>
                </c:pt>
                <c:pt idx="17209">
                  <c:v>44833.476836574075</c:v>
                </c:pt>
                <c:pt idx="17210">
                  <c:v>44833.476840150463</c:v>
                </c:pt>
                <c:pt idx="17211">
                  <c:v>44833.476843738426</c:v>
                </c:pt>
                <c:pt idx="17212">
                  <c:v>44833.47684732639</c:v>
                </c:pt>
                <c:pt idx="17213">
                  <c:v>44833.476850833336</c:v>
                </c:pt>
                <c:pt idx="17214">
                  <c:v>44833.476854421293</c:v>
                </c:pt>
                <c:pt idx="17215">
                  <c:v>44833.476858009257</c:v>
                </c:pt>
                <c:pt idx="17216">
                  <c:v>44833.476861620373</c:v>
                </c:pt>
                <c:pt idx="17217">
                  <c:v>44833.476865150464</c:v>
                </c:pt>
                <c:pt idx="17218">
                  <c:v>44833.476868773148</c:v>
                </c:pt>
                <c:pt idx="17219">
                  <c:v>44833.476872361112</c:v>
                </c:pt>
                <c:pt idx="17220">
                  <c:v>44833.476875844906</c:v>
                </c:pt>
                <c:pt idx="17221">
                  <c:v>44833.476879409725</c:v>
                </c:pt>
                <c:pt idx="17222">
                  <c:v>44833.476882997682</c:v>
                </c:pt>
                <c:pt idx="17223">
                  <c:v>44833.476886481483</c:v>
                </c:pt>
                <c:pt idx="17224">
                  <c:v>44833.476890104168</c:v>
                </c:pt>
                <c:pt idx="17225">
                  <c:v>44833.476893692132</c:v>
                </c:pt>
                <c:pt idx="17226">
                  <c:v>44833.476897280096</c:v>
                </c:pt>
                <c:pt idx="17227">
                  <c:v>44833.47690076389</c:v>
                </c:pt>
                <c:pt idx="17228">
                  <c:v>44833.476904328701</c:v>
                </c:pt>
                <c:pt idx="17229">
                  <c:v>44833.476907951386</c:v>
                </c:pt>
                <c:pt idx="17230">
                  <c:v>44833.47691153935</c:v>
                </c:pt>
                <c:pt idx="17231">
                  <c:v>44833.476915127314</c:v>
                </c:pt>
                <c:pt idx="17232">
                  <c:v>44833.476918761575</c:v>
                </c:pt>
                <c:pt idx="17233">
                  <c:v>44833.476922337963</c:v>
                </c:pt>
                <c:pt idx="17234">
                  <c:v>44833.476925821757</c:v>
                </c:pt>
                <c:pt idx="17235">
                  <c:v>44833.476929386576</c:v>
                </c:pt>
                <c:pt idx="17236">
                  <c:v>44833.476932962963</c:v>
                </c:pt>
                <c:pt idx="17237">
                  <c:v>44833.476936539351</c:v>
                </c:pt>
                <c:pt idx="17238">
                  <c:v>44833.476940023145</c:v>
                </c:pt>
                <c:pt idx="17239">
                  <c:v>44833.476943622685</c:v>
                </c:pt>
                <c:pt idx="17240">
                  <c:v>44833.476947222225</c:v>
                </c:pt>
                <c:pt idx="17241">
                  <c:v>44833.476950787037</c:v>
                </c:pt>
                <c:pt idx="17242">
                  <c:v>44833.476954386577</c:v>
                </c:pt>
                <c:pt idx="17243">
                  <c:v>44833.476957974533</c:v>
                </c:pt>
                <c:pt idx="17244">
                  <c:v>44833.476961550929</c:v>
                </c:pt>
                <c:pt idx="17245">
                  <c:v>44833.476965127316</c:v>
                </c:pt>
                <c:pt idx="17246">
                  <c:v>44833.476968738425</c:v>
                </c:pt>
                <c:pt idx="17247">
                  <c:v>44833.476972291668</c:v>
                </c:pt>
                <c:pt idx="17248">
                  <c:v>44833.476975775462</c:v>
                </c:pt>
                <c:pt idx="17249">
                  <c:v>44833.476979259256</c:v>
                </c:pt>
                <c:pt idx="17250">
                  <c:v>44833.47698284722</c:v>
                </c:pt>
                <c:pt idx="17251">
                  <c:v>44833.476986400463</c:v>
                </c:pt>
                <c:pt idx="17252">
                  <c:v>44833.476989988427</c:v>
                </c:pt>
                <c:pt idx="17253">
                  <c:v>44833.476993576391</c:v>
                </c:pt>
                <c:pt idx="17254">
                  <c:v>44833.476997152778</c:v>
                </c:pt>
                <c:pt idx="17255">
                  <c:v>44833.477000763887</c:v>
                </c:pt>
                <c:pt idx="17256">
                  <c:v>44833.477004363427</c:v>
                </c:pt>
                <c:pt idx="17257">
                  <c:v>44833.477007951391</c:v>
                </c:pt>
                <c:pt idx="17258">
                  <c:v>44833.4770115625</c:v>
                </c:pt>
                <c:pt idx="17259">
                  <c:v>44833.477015046294</c:v>
                </c:pt>
                <c:pt idx="17260">
                  <c:v>44833.477018622689</c:v>
                </c:pt>
                <c:pt idx="17261">
                  <c:v>44833.477022210645</c:v>
                </c:pt>
                <c:pt idx="17262">
                  <c:v>44833.477025763888</c:v>
                </c:pt>
                <c:pt idx="17263">
                  <c:v>44833.477029247682</c:v>
                </c:pt>
                <c:pt idx="17264">
                  <c:v>44833.477032731484</c:v>
                </c:pt>
                <c:pt idx="17265">
                  <c:v>44833.477036319448</c:v>
                </c:pt>
                <c:pt idx="17266">
                  <c:v>44833.477039942132</c:v>
                </c:pt>
                <c:pt idx="17267">
                  <c:v>44833.477043541665</c:v>
                </c:pt>
                <c:pt idx="17268">
                  <c:v>44833.477047118053</c:v>
                </c:pt>
                <c:pt idx="17269">
                  <c:v>44833.477050694448</c:v>
                </c:pt>
                <c:pt idx="17270">
                  <c:v>44833.477054328701</c:v>
                </c:pt>
                <c:pt idx="17271">
                  <c:v>44833.477057916665</c:v>
                </c:pt>
                <c:pt idx="17272">
                  <c:v>44833.477061493053</c:v>
                </c:pt>
                <c:pt idx="17273">
                  <c:v>44833.477065057872</c:v>
                </c:pt>
                <c:pt idx="17274">
                  <c:v>44833.477068645836</c:v>
                </c:pt>
                <c:pt idx="17275">
                  <c:v>44833.477072268521</c:v>
                </c:pt>
                <c:pt idx="17276">
                  <c:v>44833.477075856485</c:v>
                </c:pt>
                <c:pt idx="17277">
                  <c:v>44833.477079444441</c:v>
                </c:pt>
                <c:pt idx="17278">
                  <c:v>44833.477082928242</c:v>
                </c:pt>
                <c:pt idx="17279">
                  <c:v>44833.477086493054</c:v>
                </c:pt>
                <c:pt idx="17280">
                  <c:v>44833.477090115739</c:v>
                </c:pt>
                <c:pt idx="17281">
                  <c:v>44833.477093692127</c:v>
                </c:pt>
                <c:pt idx="17282">
                  <c:v>44833.477097268522</c:v>
                </c:pt>
                <c:pt idx="17283">
                  <c:v>44833.477100752316</c:v>
                </c:pt>
                <c:pt idx="17284">
                  <c:v>44833.477104351849</c:v>
                </c:pt>
                <c:pt idx="17285">
                  <c:v>44833.477107962965</c:v>
                </c:pt>
                <c:pt idx="17286">
                  <c:v>44833.477111446758</c:v>
                </c:pt>
                <c:pt idx="17287">
                  <c:v>44833.477115034722</c:v>
                </c:pt>
                <c:pt idx="17288">
                  <c:v>44833.477118599534</c:v>
                </c:pt>
                <c:pt idx="17289">
                  <c:v>44833.477122175929</c:v>
                </c:pt>
                <c:pt idx="17290">
                  <c:v>44833.477125775462</c:v>
                </c:pt>
                <c:pt idx="17291">
                  <c:v>44833.477129293984</c:v>
                </c:pt>
                <c:pt idx="17292">
                  <c:v>44833.477132881948</c:v>
                </c:pt>
                <c:pt idx="17293">
                  <c:v>44833.477136469905</c:v>
                </c:pt>
                <c:pt idx="17294">
                  <c:v>44833.4771400463</c:v>
                </c:pt>
                <c:pt idx="17295">
                  <c:v>44833.477143611111</c:v>
                </c:pt>
                <c:pt idx="17296">
                  <c:v>44833.477147175923</c:v>
                </c:pt>
                <c:pt idx="17297">
                  <c:v>44833.477150798608</c:v>
                </c:pt>
                <c:pt idx="17298">
                  <c:v>44833.477154282409</c:v>
                </c:pt>
                <c:pt idx="17299">
                  <c:v>44833.477157870373</c:v>
                </c:pt>
                <c:pt idx="17300">
                  <c:v>44833.477161446761</c:v>
                </c:pt>
                <c:pt idx="17301">
                  <c:v>44833.477164930555</c:v>
                </c:pt>
                <c:pt idx="17302">
                  <c:v>44833.477168414349</c:v>
                </c:pt>
                <c:pt idx="17303">
                  <c:v>44833.477172037034</c:v>
                </c:pt>
                <c:pt idx="17304">
                  <c:v>44833.477175613429</c:v>
                </c:pt>
                <c:pt idx="17305">
                  <c:v>44833.47717917824</c:v>
                </c:pt>
                <c:pt idx="17306">
                  <c:v>44833.477182743052</c:v>
                </c:pt>
                <c:pt idx="17307">
                  <c:v>44833.477186342592</c:v>
                </c:pt>
                <c:pt idx="17308">
                  <c:v>44833.477189930556</c:v>
                </c:pt>
                <c:pt idx="17309">
                  <c:v>44833.477193553241</c:v>
                </c:pt>
                <c:pt idx="17310">
                  <c:v>44833.477197141205</c:v>
                </c:pt>
                <c:pt idx="17311">
                  <c:v>44833.477200694448</c:v>
                </c:pt>
                <c:pt idx="17312">
                  <c:v>44833.47720429398</c:v>
                </c:pt>
                <c:pt idx="17313">
                  <c:v>44833.477207858799</c:v>
                </c:pt>
                <c:pt idx="17314">
                  <c:v>44833.477211342593</c:v>
                </c:pt>
                <c:pt idx="17315">
                  <c:v>44833.477214976854</c:v>
                </c:pt>
                <c:pt idx="17316">
                  <c:v>44833.477218541666</c:v>
                </c:pt>
                <c:pt idx="17317">
                  <c:v>44833.477222094909</c:v>
                </c:pt>
                <c:pt idx="17318">
                  <c:v>44833.477225682873</c:v>
                </c:pt>
                <c:pt idx="17319">
                  <c:v>44833.477229270837</c:v>
                </c:pt>
                <c:pt idx="17320">
                  <c:v>44833.477232824072</c:v>
                </c:pt>
                <c:pt idx="17321">
                  <c:v>44833.477236319442</c:v>
                </c:pt>
                <c:pt idx="17322">
                  <c:v>44833.47723989583</c:v>
                </c:pt>
                <c:pt idx="17323">
                  <c:v>44833.477243379632</c:v>
                </c:pt>
                <c:pt idx="17324">
                  <c:v>44833.477247002316</c:v>
                </c:pt>
                <c:pt idx="17325">
                  <c:v>44833.47725059028</c:v>
                </c:pt>
                <c:pt idx="17326">
                  <c:v>44833.477254074074</c:v>
                </c:pt>
                <c:pt idx="17327">
                  <c:v>44833.477257650462</c:v>
                </c:pt>
                <c:pt idx="17328">
                  <c:v>44833.477261273147</c:v>
                </c:pt>
                <c:pt idx="17329">
                  <c:v>44833.477264756948</c:v>
                </c:pt>
                <c:pt idx="17330">
                  <c:v>44833.47726832176</c:v>
                </c:pt>
                <c:pt idx="17331">
                  <c:v>44833.477271898148</c:v>
                </c:pt>
                <c:pt idx="17332">
                  <c:v>44833.477275462959</c:v>
                </c:pt>
                <c:pt idx="17333">
                  <c:v>44833.477279039354</c:v>
                </c:pt>
                <c:pt idx="17334">
                  <c:v>44833.477282615742</c:v>
                </c:pt>
                <c:pt idx="17335">
                  <c:v>44833.47728619213</c:v>
                </c:pt>
                <c:pt idx="17336">
                  <c:v>44833.477289675924</c:v>
                </c:pt>
                <c:pt idx="17337">
                  <c:v>44833.477293252312</c:v>
                </c:pt>
                <c:pt idx="17338">
                  <c:v>44833.477296736113</c:v>
                </c:pt>
                <c:pt idx="17339">
                  <c:v>44833.477300358798</c:v>
                </c:pt>
                <c:pt idx="17340">
                  <c:v>44833.477303946762</c:v>
                </c:pt>
                <c:pt idx="17341">
                  <c:v>44833.47730752315</c:v>
                </c:pt>
                <c:pt idx="17342">
                  <c:v>44833.477311145834</c:v>
                </c:pt>
                <c:pt idx="17343">
                  <c:v>44833.477314756943</c:v>
                </c:pt>
                <c:pt idx="17344">
                  <c:v>44833.477318333331</c:v>
                </c:pt>
                <c:pt idx="17345">
                  <c:v>44833.477321921295</c:v>
                </c:pt>
                <c:pt idx="17346">
                  <c:v>44833.477325486114</c:v>
                </c:pt>
                <c:pt idx="17347">
                  <c:v>44833.477329062502</c:v>
                </c:pt>
                <c:pt idx="17348">
                  <c:v>44833.477332638889</c:v>
                </c:pt>
                <c:pt idx="17349">
                  <c:v>44833.477336249998</c:v>
                </c:pt>
                <c:pt idx="17350">
                  <c:v>44833.477339826386</c:v>
                </c:pt>
                <c:pt idx="17351">
                  <c:v>44833.47734341435</c:v>
                </c:pt>
                <c:pt idx="17352">
                  <c:v>44833.477347002314</c:v>
                </c:pt>
                <c:pt idx="17353">
                  <c:v>44833.477350486108</c:v>
                </c:pt>
                <c:pt idx="17354">
                  <c:v>44833.477354062503</c:v>
                </c:pt>
                <c:pt idx="17355">
                  <c:v>44833.477357627315</c:v>
                </c:pt>
                <c:pt idx="17356">
                  <c:v>44833.477361249999</c:v>
                </c:pt>
                <c:pt idx="17357">
                  <c:v>44833.477364826387</c:v>
                </c:pt>
                <c:pt idx="17358">
                  <c:v>44833.477368414351</c:v>
                </c:pt>
                <c:pt idx="17359">
                  <c:v>44833.47737197917</c:v>
                </c:pt>
                <c:pt idx="17360">
                  <c:v>44833.477375555558</c:v>
                </c:pt>
                <c:pt idx="17361">
                  <c:v>44833.477379178243</c:v>
                </c:pt>
                <c:pt idx="17362">
                  <c:v>44833.477382662037</c:v>
                </c:pt>
                <c:pt idx="17363">
                  <c:v>44833.477386261577</c:v>
                </c:pt>
                <c:pt idx="17364">
                  <c:v>44833.47738984954</c:v>
                </c:pt>
                <c:pt idx="17365">
                  <c:v>44833.477393333334</c:v>
                </c:pt>
                <c:pt idx="17366">
                  <c:v>44833.477396932867</c:v>
                </c:pt>
                <c:pt idx="17367">
                  <c:v>44833.477400416668</c:v>
                </c:pt>
                <c:pt idx="17368">
                  <c:v>44833.477403993056</c:v>
                </c:pt>
                <c:pt idx="17369">
                  <c:v>44833.47740747685</c:v>
                </c:pt>
                <c:pt idx="17370">
                  <c:v>44833.47741107639</c:v>
                </c:pt>
                <c:pt idx="17371">
                  <c:v>44833.477414675923</c:v>
                </c:pt>
                <c:pt idx="17372">
                  <c:v>44833.477418263887</c:v>
                </c:pt>
                <c:pt idx="17373">
                  <c:v>44833.477421851851</c:v>
                </c:pt>
                <c:pt idx="17374">
                  <c:v>44833.477425335645</c:v>
                </c:pt>
                <c:pt idx="17375">
                  <c:v>44833.477428923608</c:v>
                </c:pt>
                <c:pt idx="17376">
                  <c:v>44833.477432500003</c:v>
                </c:pt>
                <c:pt idx="17377">
                  <c:v>44833.477436111112</c:v>
                </c:pt>
                <c:pt idx="17378">
                  <c:v>44833.477439675924</c:v>
                </c:pt>
                <c:pt idx="17379">
                  <c:v>44833.477443252312</c:v>
                </c:pt>
                <c:pt idx="17380">
                  <c:v>44833.477446851852</c:v>
                </c:pt>
                <c:pt idx="17381">
                  <c:v>44833.477450416663</c:v>
                </c:pt>
                <c:pt idx="17382">
                  <c:v>44833.477454016203</c:v>
                </c:pt>
                <c:pt idx="17383">
                  <c:v>44833.477457615743</c:v>
                </c:pt>
                <c:pt idx="17384">
                  <c:v>44833.477461111113</c:v>
                </c:pt>
                <c:pt idx="17385">
                  <c:v>44833.477464675925</c:v>
                </c:pt>
                <c:pt idx="17386">
                  <c:v>44833.477468240744</c:v>
                </c:pt>
                <c:pt idx="17387">
                  <c:v>44833.477471840277</c:v>
                </c:pt>
                <c:pt idx="17388">
                  <c:v>44833.477475405096</c:v>
                </c:pt>
                <c:pt idx="17389">
                  <c:v>44833.477479004629</c:v>
                </c:pt>
                <c:pt idx="17390">
                  <c:v>44833.477482604168</c:v>
                </c:pt>
                <c:pt idx="17391">
                  <c:v>44833.477486192132</c:v>
                </c:pt>
                <c:pt idx="17392">
                  <c:v>44833.477489791665</c:v>
                </c:pt>
                <c:pt idx="17393">
                  <c:v>44833.477493379629</c:v>
                </c:pt>
                <c:pt idx="17394">
                  <c:v>44833.477496990738</c:v>
                </c:pt>
                <c:pt idx="17395">
                  <c:v>44833.477500590277</c:v>
                </c:pt>
                <c:pt idx="17396">
                  <c:v>44833.477504178241</c:v>
                </c:pt>
                <c:pt idx="17397">
                  <c:v>44833.47750778935</c:v>
                </c:pt>
                <c:pt idx="17398">
                  <c:v>44833.477511273151</c:v>
                </c:pt>
                <c:pt idx="17399">
                  <c:v>44833.477514872684</c:v>
                </c:pt>
                <c:pt idx="17400">
                  <c:v>44833.477518437503</c:v>
                </c:pt>
                <c:pt idx="17401">
                  <c:v>44833.477521921297</c:v>
                </c:pt>
                <c:pt idx="17402">
                  <c:v>44833.477525509261</c:v>
                </c:pt>
                <c:pt idx="17403">
                  <c:v>44833.477529085649</c:v>
                </c:pt>
                <c:pt idx="17404">
                  <c:v>44833.477532696757</c:v>
                </c:pt>
                <c:pt idx="17405">
                  <c:v>44833.477536238424</c:v>
                </c:pt>
                <c:pt idx="17406">
                  <c:v>44833.477539837964</c:v>
                </c:pt>
                <c:pt idx="17407">
                  <c:v>44833.477543425928</c:v>
                </c:pt>
                <c:pt idx="17408">
                  <c:v>44833.477546909722</c:v>
                </c:pt>
                <c:pt idx="17409">
                  <c:v>44833.477550497686</c:v>
                </c:pt>
                <c:pt idx="17410">
                  <c:v>44833.477554097219</c:v>
                </c:pt>
                <c:pt idx="17411">
                  <c:v>44833.477557685183</c:v>
                </c:pt>
                <c:pt idx="17412">
                  <c:v>44833.477561250002</c:v>
                </c:pt>
                <c:pt idx="17413">
                  <c:v>44833.477564733796</c:v>
                </c:pt>
                <c:pt idx="17414">
                  <c:v>44833.477568321759</c:v>
                </c:pt>
                <c:pt idx="17415">
                  <c:v>44833.477571921299</c:v>
                </c:pt>
                <c:pt idx="17416">
                  <c:v>44833.477575543984</c:v>
                </c:pt>
                <c:pt idx="17417">
                  <c:v>44833.477579108796</c:v>
                </c:pt>
                <c:pt idx="17418">
                  <c:v>44833.47758269676</c:v>
                </c:pt>
                <c:pt idx="17419">
                  <c:v>44833.477586273148</c:v>
                </c:pt>
                <c:pt idx="17420">
                  <c:v>44833.477589861111</c:v>
                </c:pt>
                <c:pt idx="17421">
                  <c:v>44833.477593460651</c:v>
                </c:pt>
                <c:pt idx="17422">
                  <c:v>44833.477597060184</c:v>
                </c:pt>
                <c:pt idx="17423">
                  <c:v>44833.477600648148</c:v>
                </c:pt>
                <c:pt idx="17424">
                  <c:v>44833.477604224536</c:v>
                </c:pt>
                <c:pt idx="17425">
                  <c:v>44833.477607824076</c:v>
                </c:pt>
                <c:pt idx="17426">
                  <c:v>44833.47761141204</c:v>
                </c:pt>
                <c:pt idx="17427">
                  <c:v>44833.477614988427</c:v>
                </c:pt>
                <c:pt idx="17428">
                  <c:v>44833.47761858796</c:v>
                </c:pt>
                <c:pt idx="17429">
                  <c:v>44833.477622164355</c:v>
                </c:pt>
                <c:pt idx="17430">
                  <c:v>44833.477625740743</c:v>
                </c:pt>
                <c:pt idx="17431">
                  <c:v>44833.477629305555</c:v>
                </c:pt>
                <c:pt idx="17432">
                  <c:v>44833.477632893519</c:v>
                </c:pt>
                <c:pt idx="17433">
                  <c:v>44833.477636516203</c:v>
                </c:pt>
                <c:pt idx="17434">
                  <c:v>44833.477640104167</c:v>
                </c:pt>
                <c:pt idx="17435">
                  <c:v>44833.477643587961</c:v>
                </c:pt>
                <c:pt idx="17436">
                  <c:v>44833.477647175925</c:v>
                </c:pt>
                <c:pt idx="17437">
                  <c:v>44833.477650763889</c:v>
                </c:pt>
                <c:pt idx="17438">
                  <c:v>44833.477654363429</c:v>
                </c:pt>
                <c:pt idx="17439">
                  <c:v>44833.477657951385</c:v>
                </c:pt>
                <c:pt idx="17440">
                  <c:v>44833.477661516205</c:v>
                </c:pt>
                <c:pt idx="17441">
                  <c:v>44833.477665092592</c:v>
                </c:pt>
                <c:pt idx="17442">
                  <c:v>44833.477668692132</c:v>
                </c:pt>
                <c:pt idx="17443">
                  <c:v>44833.47767226852</c:v>
                </c:pt>
                <c:pt idx="17444">
                  <c:v>44833.477675879629</c:v>
                </c:pt>
                <c:pt idx="17445">
                  <c:v>44833.477679456017</c:v>
                </c:pt>
                <c:pt idx="17446">
                  <c:v>44833.477683043981</c:v>
                </c:pt>
                <c:pt idx="17447">
                  <c:v>44833.477686631944</c:v>
                </c:pt>
                <c:pt idx="17448">
                  <c:v>44833.477690115738</c:v>
                </c:pt>
                <c:pt idx="17449">
                  <c:v>44833.477693726854</c:v>
                </c:pt>
                <c:pt idx="17450">
                  <c:v>44833.477697314818</c:v>
                </c:pt>
                <c:pt idx="17451">
                  <c:v>44833.477700891206</c:v>
                </c:pt>
                <c:pt idx="17452">
                  <c:v>44833.477704490739</c:v>
                </c:pt>
                <c:pt idx="17453">
                  <c:v>44833.477708113423</c:v>
                </c:pt>
                <c:pt idx="17454">
                  <c:v>44833.477711701387</c:v>
                </c:pt>
                <c:pt idx="17455">
                  <c:v>44833.477715289351</c:v>
                </c:pt>
                <c:pt idx="17456">
                  <c:v>44833.477718773145</c:v>
                </c:pt>
                <c:pt idx="17457">
                  <c:v>44833.477722372685</c:v>
                </c:pt>
                <c:pt idx="17458">
                  <c:v>44833.477725949073</c:v>
                </c:pt>
                <c:pt idx="17459">
                  <c:v>44833.477729432867</c:v>
                </c:pt>
                <c:pt idx="17460">
                  <c:v>44833.477733020831</c:v>
                </c:pt>
                <c:pt idx="17461">
                  <c:v>44833.477736620371</c:v>
                </c:pt>
                <c:pt idx="17462">
                  <c:v>44833.477740162038</c:v>
                </c:pt>
                <c:pt idx="17463">
                  <c:v>44833.477743738425</c:v>
                </c:pt>
                <c:pt idx="17464">
                  <c:v>44833.477747337965</c:v>
                </c:pt>
                <c:pt idx="17465">
                  <c:v>44833.477750937498</c:v>
                </c:pt>
                <c:pt idx="17466">
                  <c:v>44833.477754525462</c:v>
                </c:pt>
                <c:pt idx="17467">
                  <c:v>44833.477758113426</c:v>
                </c:pt>
                <c:pt idx="17468">
                  <c:v>44833.477761678238</c:v>
                </c:pt>
                <c:pt idx="17469">
                  <c:v>44833.477765162039</c:v>
                </c:pt>
                <c:pt idx="17470">
                  <c:v>44833.477768738427</c:v>
                </c:pt>
                <c:pt idx="17471">
                  <c:v>44833.477772361111</c:v>
                </c:pt>
                <c:pt idx="17472">
                  <c:v>44833.477775844905</c:v>
                </c:pt>
                <c:pt idx="17473">
                  <c:v>44833.477779432869</c:v>
                </c:pt>
                <c:pt idx="17474">
                  <c:v>44833.477783032409</c:v>
                </c:pt>
                <c:pt idx="17475">
                  <c:v>44833.477786643518</c:v>
                </c:pt>
                <c:pt idx="17476">
                  <c:v>44833.477790219906</c:v>
                </c:pt>
                <c:pt idx="17477">
                  <c:v>44833.477793796294</c:v>
                </c:pt>
                <c:pt idx="17478">
                  <c:v>44833.477797372689</c:v>
                </c:pt>
                <c:pt idx="17479">
                  <c:v>44833.477800960645</c:v>
                </c:pt>
                <c:pt idx="17480">
                  <c:v>44833.477804456015</c:v>
                </c:pt>
                <c:pt idx="17481">
                  <c:v>44833.477808020834</c:v>
                </c:pt>
                <c:pt idx="17482">
                  <c:v>44833.477811620367</c:v>
                </c:pt>
                <c:pt idx="17483">
                  <c:v>44833.477815219907</c:v>
                </c:pt>
                <c:pt idx="17484">
                  <c:v>44833.477818703701</c:v>
                </c:pt>
                <c:pt idx="17485">
                  <c:v>44833.477822291665</c:v>
                </c:pt>
                <c:pt idx="17486">
                  <c:v>44833.477825879629</c:v>
                </c:pt>
                <c:pt idx="17487">
                  <c:v>44833.477829490737</c:v>
                </c:pt>
                <c:pt idx="17488">
                  <c:v>44833.477833078701</c:v>
                </c:pt>
                <c:pt idx="17489">
                  <c:v>44833.47783664352</c:v>
                </c:pt>
                <c:pt idx="17490">
                  <c:v>44833.477840127314</c:v>
                </c:pt>
                <c:pt idx="17491">
                  <c:v>44833.477843703702</c:v>
                </c:pt>
                <c:pt idx="17492">
                  <c:v>44833.477847326387</c:v>
                </c:pt>
                <c:pt idx="17493">
                  <c:v>44833.477850914351</c:v>
                </c:pt>
                <c:pt idx="17494">
                  <c:v>44833.477854502315</c:v>
                </c:pt>
                <c:pt idx="17495">
                  <c:v>44833.477858090278</c:v>
                </c:pt>
                <c:pt idx="17496">
                  <c:v>44833.477861678242</c:v>
                </c:pt>
                <c:pt idx="17497">
                  <c:v>44833.477865289351</c:v>
                </c:pt>
                <c:pt idx="17498">
                  <c:v>44833.477868865739</c:v>
                </c:pt>
                <c:pt idx="17499">
                  <c:v>44833.477872453703</c:v>
                </c:pt>
                <c:pt idx="17500">
                  <c:v>44833.477876018522</c:v>
                </c:pt>
                <c:pt idx="17501">
                  <c:v>44833.477879618054</c:v>
                </c:pt>
                <c:pt idx="17502">
                  <c:v>44833.477883206018</c:v>
                </c:pt>
                <c:pt idx="17503">
                  <c:v>44833.477886805558</c:v>
                </c:pt>
                <c:pt idx="17504">
                  <c:v>44833.477890393522</c:v>
                </c:pt>
                <c:pt idx="17505">
                  <c:v>44833.477893958334</c:v>
                </c:pt>
                <c:pt idx="17506">
                  <c:v>44833.477897534722</c:v>
                </c:pt>
                <c:pt idx="17507">
                  <c:v>44833.47790111111</c:v>
                </c:pt>
                <c:pt idx="17508">
                  <c:v>44833.477904675929</c:v>
                </c:pt>
                <c:pt idx="17509">
                  <c:v>44833.477908229164</c:v>
                </c:pt>
                <c:pt idx="17510">
                  <c:v>44833.477911817128</c:v>
                </c:pt>
                <c:pt idx="17511">
                  <c:v>44833.477915405092</c:v>
                </c:pt>
                <c:pt idx="17512">
                  <c:v>44833.477919027777</c:v>
                </c:pt>
                <c:pt idx="17513">
                  <c:v>44833.477922569444</c:v>
                </c:pt>
                <c:pt idx="17514">
                  <c:v>44833.477926134263</c:v>
                </c:pt>
                <c:pt idx="17515">
                  <c:v>44833.477929756948</c:v>
                </c:pt>
                <c:pt idx="17516">
                  <c:v>44833.477933310183</c:v>
                </c:pt>
                <c:pt idx="17517">
                  <c:v>44833.477936886571</c:v>
                </c:pt>
                <c:pt idx="17518">
                  <c:v>44833.477940462966</c:v>
                </c:pt>
                <c:pt idx="17519">
                  <c:v>44833.477944039354</c:v>
                </c:pt>
                <c:pt idx="17520">
                  <c:v>44833.477947627318</c:v>
                </c:pt>
                <c:pt idx="17521">
                  <c:v>44833.477951111112</c:v>
                </c:pt>
                <c:pt idx="17522">
                  <c:v>44833.477954664355</c:v>
                </c:pt>
                <c:pt idx="17523">
                  <c:v>44833.477958252312</c:v>
                </c:pt>
                <c:pt idx="17524">
                  <c:v>44833.477961793978</c:v>
                </c:pt>
                <c:pt idx="17525">
                  <c:v>44833.477965381942</c:v>
                </c:pt>
                <c:pt idx="17526">
                  <c:v>44833.477968865744</c:v>
                </c:pt>
                <c:pt idx="17527">
                  <c:v>44833.477972442131</c:v>
                </c:pt>
                <c:pt idx="17528">
                  <c:v>44833.47797605324</c:v>
                </c:pt>
                <c:pt idx="17529">
                  <c:v>44833.477979629628</c:v>
                </c:pt>
                <c:pt idx="17530">
                  <c:v>44833.477983217592</c:v>
                </c:pt>
                <c:pt idx="17531">
                  <c:v>44833.477986805556</c:v>
                </c:pt>
                <c:pt idx="17532">
                  <c:v>44833.477990416664</c:v>
                </c:pt>
                <c:pt idx="17533">
                  <c:v>44833.477993935187</c:v>
                </c:pt>
                <c:pt idx="17534">
                  <c:v>44833.477997511574</c:v>
                </c:pt>
                <c:pt idx="17535">
                  <c:v>44833.478000995368</c:v>
                </c:pt>
                <c:pt idx="17536">
                  <c:v>44833.478004594908</c:v>
                </c:pt>
                <c:pt idx="17537">
                  <c:v>44833.478008171296</c:v>
                </c:pt>
                <c:pt idx="17538">
                  <c:v>44833.47801175926</c:v>
                </c:pt>
                <c:pt idx="17539">
                  <c:v>44833.478015335648</c:v>
                </c:pt>
                <c:pt idx="17540">
                  <c:v>44833.478018923612</c:v>
                </c:pt>
                <c:pt idx="17541">
                  <c:v>44833.478022499999</c:v>
                </c:pt>
                <c:pt idx="17542">
                  <c:v>44833.478025983793</c:v>
                </c:pt>
                <c:pt idx="17543">
                  <c:v>44833.478029560189</c:v>
                </c:pt>
                <c:pt idx="17544">
                  <c:v>44833.478033136576</c:v>
                </c:pt>
                <c:pt idx="17545">
                  <c:v>44833.478036678243</c:v>
                </c:pt>
                <c:pt idx="17546">
                  <c:v>44833.478040162037</c:v>
                </c:pt>
                <c:pt idx="17547">
                  <c:v>44833.478043645831</c:v>
                </c:pt>
                <c:pt idx="17548">
                  <c:v>44833.478047256947</c:v>
                </c:pt>
                <c:pt idx="17549">
                  <c:v>44833.47805085648</c:v>
                </c:pt>
                <c:pt idx="17550">
                  <c:v>44833.478054444444</c:v>
                </c:pt>
                <c:pt idx="17551">
                  <c:v>44833.478058055553</c:v>
                </c:pt>
                <c:pt idx="17552">
                  <c:v>44833.478061643516</c:v>
                </c:pt>
                <c:pt idx="17553">
                  <c:v>44833.47806523148</c:v>
                </c:pt>
                <c:pt idx="17554">
                  <c:v>44833.478068807868</c:v>
                </c:pt>
                <c:pt idx="17555">
                  <c:v>44833.478072395832</c:v>
                </c:pt>
                <c:pt idx="17556">
                  <c:v>44833.478076006948</c:v>
                </c:pt>
                <c:pt idx="17557">
                  <c:v>44833.478079490742</c:v>
                </c:pt>
                <c:pt idx="17558">
                  <c:v>44833.478083078706</c:v>
                </c:pt>
                <c:pt idx="17559">
                  <c:v>44833.478086655094</c:v>
                </c:pt>
                <c:pt idx="17560">
                  <c:v>44833.478090138888</c:v>
                </c:pt>
                <c:pt idx="17561">
                  <c:v>44833.478093726852</c:v>
                </c:pt>
                <c:pt idx="17562">
                  <c:v>44833.478097326391</c:v>
                </c:pt>
                <c:pt idx="17563">
                  <c:v>44833.478100914355</c:v>
                </c:pt>
                <c:pt idx="17564">
                  <c:v>44833.478104502312</c:v>
                </c:pt>
                <c:pt idx="17565">
                  <c:v>44833.478108055555</c:v>
                </c:pt>
                <c:pt idx="17566">
                  <c:v>44833.478111539349</c:v>
                </c:pt>
                <c:pt idx="17567">
                  <c:v>44833.47811502315</c:v>
                </c:pt>
                <c:pt idx="17568">
                  <c:v>44833.478118587962</c:v>
                </c:pt>
                <c:pt idx="17569">
                  <c:v>44833.478122175926</c:v>
                </c:pt>
                <c:pt idx="17570">
                  <c:v>44833.478125671296</c:v>
                </c:pt>
                <c:pt idx="17571">
                  <c:v>44833.47812925926</c:v>
                </c:pt>
                <c:pt idx="17572">
                  <c:v>44833.478132847224</c:v>
                </c:pt>
                <c:pt idx="17573">
                  <c:v>44833.478136435187</c:v>
                </c:pt>
                <c:pt idx="17574">
                  <c:v>44833.478139999999</c:v>
                </c:pt>
                <c:pt idx="17575">
                  <c:v>44833.478143576387</c:v>
                </c:pt>
                <c:pt idx="17576">
                  <c:v>44833.478147060188</c:v>
                </c:pt>
                <c:pt idx="17577">
                  <c:v>44833.478150625</c:v>
                </c:pt>
                <c:pt idx="17578">
                  <c:v>44833.478154108794</c:v>
                </c:pt>
                <c:pt idx="17579">
                  <c:v>44833.478157673613</c:v>
                </c:pt>
                <c:pt idx="17580">
                  <c:v>44833.478161261577</c:v>
                </c:pt>
                <c:pt idx="17581">
                  <c:v>44833.47816486111</c:v>
                </c:pt>
                <c:pt idx="17582">
                  <c:v>44833.47816835648</c:v>
                </c:pt>
                <c:pt idx="17583">
                  <c:v>44833.478171944444</c:v>
                </c:pt>
                <c:pt idx="17584">
                  <c:v>44833.478175509263</c:v>
                </c:pt>
                <c:pt idx="17585">
                  <c:v>44833.478179108795</c:v>
                </c:pt>
                <c:pt idx="17586">
                  <c:v>44833.478182662038</c:v>
                </c:pt>
                <c:pt idx="17587">
                  <c:v>44833.478186250002</c:v>
                </c:pt>
                <c:pt idx="17588">
                  <c:v>44833.478189803238</c:v>
                </c:pt>
                <c:pt idx="17589">
                  <c:v>44833.478193287039</c:v>
                </c:pt>
                <c:pt idx="17590">
                  <c:v>44833.478196909724</c:v>
                </c:pt>
                <c:pt idx="17591">
                  <c:v>44833.478200497688</c:v>
                </c:pt>
                <c:pt idx="17592">
                  <c:v>44833.47820409722</c:v>
                </c:pt>
                <c:pt idx="17593">
                  <c:v>44833.478207708336</c:v>
                </c:pt>
                <c:pt idx="17594">
                  <c:v>44833.47821119213</c:v>
                </c:pt>
                <c:pt idx="17595">
                  <c:v>44833.478214780094</c:v>
                </c:pt>
                <c:pt idx="17596">
                  <c:v>44833.478218379627</c:v>
                </c:pt>
                <c:pt idx="17597">
                  <c:v>44833.478221990743</c:v>
                </c:pt>
                <c:pt idx="17598">
                  <c:v>44833.478225474537</c:v>
                </c:pt>
                <c:pt idx="17599">
                  <c:v>44833.478229062501</c:v>
                </c:pt>
                <c:pt idx="17600">
                  <c:v>44833.478232638889</c:v>
                </c:pt>
                <c:pt idx="17601">
                  <c:v>44833.478236215276</c:v>
                </c:pt>
                <c:pt idx="17602">
                  <c:v>44833.478239791664</c:v>
                </c:pt>
                <c:pt idx="17603">
                  <c:v>44833.478243356483</c:v>
                </c:pt>
                <c:pt idx="17604">
                  <c:v>44833.478246840277</c:v>
                </c:pt>
                <c:pt idx="17605">
                  <c:v>44833.478250462962</c:v>
                </c:pt>
                <c:pt idx="17606">
                  <c:v>44833.478254027781</c:v>
                </c:pt>
                <c:pt idx="17607">
                  <c:v>44833.478257615738</c:v>
                </c:pt>
                <c:pt idx="17608">
                  <c:v>44833.478261099539</c:v>
                </c:pt>
                <c:pt idx="17609">
                  <c:v>44833.478264687503</c:v>
                </c:pt>
                <c:pt idx="17610">
                  <c:v>44833.478268298612</c:v>
                </c:pt>
                <c:pt idx="17611">
                  <c:v>44833.478271874999</c:v>
                </c:pt>
                <c:pt idx="17612">
                  <c:v>44833.478275474539</c:v>
                </c:pt>
                <c:pt idx="17613">
                  <c:v>44833.478279062503</c:v>
                </c:pt>
                <c:pt idx="17614">
                  <c:v>44833.478282685188</c:v>
                </c:pt>
                <c:pt idx="17615">
                  <c:v>44833.478286273152</c:v>
                </c:pt>
                <c:pt idx="17616">
                  <c:v>44833.47828984954</c:v>
                </c:pt>
                <c:pt idx="17617">
                  <c:v>44833.478293437503</c:v>
                </c:pt>
                <c:pt idx="17618">
                  <c:v>44833.478297013891</c:v>
                </c:pt>
                <c:pt idx="17619">
                  <c:v>44833.478300636576</c:v>
                </c:pt>
                <c:pt idx="17620">
                  <c:v>44833.478304212964</c:v>
                </c:pt>
                <c:pt idx="17621">
                  <c:v>44833.478307800928</c:v>
                </c:pt>
                <c:pt idx="17622">
                  <c:v>44833.478311388892</c:v>
                </c:pt>
                <c:pt idx="17623">
                  <c:v>44833.478315</c:v>
                </c:pt>
                <c:pt idx="17624">
                  <c:v>44833.478318483794</c:v>
                </c:pt>
                <c:pt idx="17625">
                  <c:v>44833.478322083334</c:v>
                </c:pt>
                <c:pt idx="17626">
                  <c:v>44833.478325671298</c:v>
                </c:pt>
                <c:pt idx="17627">
                  <c:v>44833.478329282407</c:v>
                </c:pt>
                <c:pt idx="17628">
                  <c:v>44833.478332881947</c:v>
                </c:pt>
                <c:pt idx="17629">
                  <c:v>44833.478336458335</c:v>
                </c:pt>
                <c:pt idx="17630">
                  <c:v>44833.478340034722</c:v>
                </c:pt>
                <c:pt idx="17631">
                  <c:v>44833.47834361111</c:v>
                </c:pt>
                <c:pt idx="17632">
                  <c:v>44833.478347233795</c:v>
                </c:pt>
                <c:pt idx="17633">
                  <c:v>44833.478350821759</c:v>
                </c:pt>
                <c:pt idx="17634">
                  <c:v>44833.478354398147</c:v>
                </c:pt>
                <c:pt idx="17635">
                  <c:v>44833.478357962966</c:v>
                </c:pt>
                <c:pt idx="17636">
                  <c:v>44833.47836144676</c:v>
                </c:pt>
                <c:pt idx="17637">
                  <c:v>44833.478365011571</c:v>
                </c:pt>
                <c:pt idx="17638">
                  <c:v>44833.478368587967</c:v>
                </c:pt>
                <c:pt idx="17639">
                  <c:v>44833.478372071761</c:v>
                </c:pt>
                <c:pt idx="17640">
                  <c:v>44833.478375555555</c:v>
                </c:pt>
                <c:pt idx="17641">
                  <c:v>44833.478379166663</c:v>
                </c:pt>
                <c:pt idx="17642">
                  <c:v>44833.478382766203</c:v>
                </c:pt>
                <c:pt idx="17643">
                  <c:v>44833.47838630787</c:v>
                </c:pt>
                <c:pt idx="17644">
                  <c:v>44833.478389884258</c:v>
                </c:pt>
                <c:pt idx="17645">
                  <c:v>44833.478393460646</c:v>
                </c:pt>
                <c:pt idx="17646">
                  <c:v>44833.47839704861</c:v>
                </c:pt>
                <c:pt idx="17647">
                  <c:v>44833.478400624997</c:v>
                </c:pt>
                <c:pt idx="17648">
                  <c:v>44833.478404108799</c:v>
                </c:pt>
                <c:pt idx="17649">
                  <c:v>44833.478407708331</c:v>
                </c:pt>
                <c:pt idx="17650">
                  <c:v>44833.478411296295</c:v>
                </c:pt>
                <c:pt idx="17651">
                  <c:v>44833.478414872683</c:v>
                </c:pt>
                <c:pt idx="17652">
                  <c:v>44833.478418460647</c:v>
                </c:pt>
                <c:pt idx="17653">
                  <c:v>44833.478421944441</c:v>
                </c:pt>
                <c:pt idx="17654">
                  <c:v>44833.478425532405</c:v>
                </c:pt>
                <c:pt idx="17655">
                  <c:v>44833.478429062503</c:v>
                </c:pt>
                <c:pt idx="17656">
                  <c:v>44833.478432557873</c:v>
                </c:pt>
                <c:pt idx="17657">
                  <c:v>44833.478436145837</c:v>
                </c:pt>
                <c:pt idx="17658">
                  <c:v>44833.478439722225</c:v>
                </c:pt>
                <c:pt idx="17659">
                  <c:v>44833.478443310189</c:v>
                </c:pt>
                <c:pt idx="17660">
                  <c:v>44833.478446805559</c:v>
                </c:pt>
                <c:pt idx="17661">
                  <c:v>44833.478450405091</c:v>
                </c:pt>
                <c:pt idx="17662">
                  <c:v>44833.47845396991</c:v>
                </c:pt>
                <c:pt idx="17663">
                  <c:v>44833.478457557867</c:v>
                </c:pt>
                <c:pt idx="17664">
                  <c:v>44833.478461157407</c:v>
                </c:pt>
                <c:pt idx="17665">
                  <c:v>44833.47846471065</c:v>
                </c:pt>
                <c:pt idx="17666">
                  <c:v>44833.478468252317</c:v>
                </c:pt>
                <c:pt idx="17667">
                  <c:v>44833.478471851849</c:v>
                </c:pt>
                <c:pt idx="17668">
                  <c:v>44833.478475462965</c:v>
                </c:pt>
                <c:pt idx="17669">
                  <c:v>44833.478479039353</c:v>
                </c:pt>
                <c:pt idx="17670">
                  <c:v>44833.478482523147</c:v>
                </c:pt>
                <c:pt idx="17671">
                  <c:v>44833.478486099535</c:v>
                </c:pt>
                <c:pt idx="17672">
                  <c:v>44833.478489687499</c:v>
                </c:pt>
                <c:pt idx="17673">
                  <c:v>44833.478493287039</c:v>
                </c:pt>
                <c:pt idx="17674">
                  <c:v>44833.478496886572</c:v>
                </c:pt>
                <c:pt idx="17675">
                  <c:v>44833.478500486111</c:v>
                </c:pt>
                <c:pt idx="17676">
                  <c:v>44833.478504074075</c:v>
                </c:pt>
                <c:pt idx="17677">
                  <c:v>44833.478507685184</c:v>
                </c:pt>
                <c:pt idx="17678">
                  <c:v>44833.478511284724</c:v>
                </c:pt>
                <c:pt idx="17679">
                  <c:v>44833.478514872688</c:v>
                </c:pt>
                <c:pt idx="17680">
                  <c:v>44833.478518356482</c:v>
                </c:pt>
                <c:pt idx="17681">
                  <c:v>44833.47852193287</c:v>
                </c:pt>
                <c:pt idx="17682">
                  <c:v>44833.478525543978</c:v>
                </c:pt>
                <c:pt idx="17683">
                  <c:v>44833.478529108797</c:v>
                </c:pt>
                <c:pt idx="17684">
                  <c:v>44833.47853270833</c:v>
                </c:pt>
                <c:pt idx="17685">
                  <c:v>44833.478536273149</c:v>
                </c:pt>
                <c:pt idx="17686">
                  <c:v>44833.478539872682</c:v>
                </c:pt>
                <c:pt idx="17687">
                  <c:v>44833.478543483798</c:v>
                </c:pt>
                <c:pt idx="17688">
                  <c:v>44833.47854708333</c:v>
                </c:pt>
                <c:pt idx="17689">
                  <c:v>44833.478550671294</c:v>
                </c:pt>
                <c:pt idx="17690">
                  <c:v>44833.478554293979</c:v>
                </c:pt>
                <c:pt idx="17691">
                  <c:v>44833.478557881943</c:v>
                </c:pt>
                <c:pt idx="17692">
                  <c:v>44833.478561458331</c:v>
                </c:pt>
                <c:pt idx="17693">
                  <c:v>44833.47856502315</c:v>
                </c:pt>
                <c:pt idx="17694">
                  <c:v>44833.478568611114</c:v>
                </c:pt>
                <c:pt idx="17695">
                  <c:v>44833.478572094908</c:v>
                </c:pt>
                <c:pt idx="17696">
                  <c:v>44833.478575694447</c:v>
                </c:pt>
                <c:pt idx="17697">
                  <c:v>44833.47857929398</c:v>
                </c:pt>
                <c:pt idx="17698">
                  <c:v>44833.478582870368</c:v>
                </c:pt>
                <c:pt idx="17699">
                  <c:v>44833.478586354169</c:v>
                </c:pt>
                <c:pt idx="17700">
                  <c:v>44833.478589918981</c:v>
                </c:pt>
                <c:pt idx="17701">
                  <c:v>44833.478593483793</c:v>
                </c:pt>
                <c:pt idx="17702">
                  <c:v>44833.478596967594</c:v>
                </c:pt>
                <c:pt idx="17703">
                  <c:v>44833.478600543982</c:v>
                </c:pt>
                <c:pt idx="17704">
                  <c:v>44833.478604131946</c:v>
                </c:pt>
                <c:pt idx="17705">
                  <c:v>44833.478607743054</c:v>
                </c:pt>
                <c:pt idx="17706">
                  <c:v>44833.478611331018</c:v>
                </c:pt>
                <c:pt idx="17707">
                  <c:v>44833.478614814812</c:v>
                </c:pt>
                <c:pt idx="17708">
                  <c:v>44833.478618402776</c:v>
                </c:pt>
                <c:pt idx="17709">
                  <c:v>44833.478621979164</c:v>
                </c:pt>
                <c:pt idx="17710">
                  <c:v>44833.47862559028</c:v>
                </c:pt>
                <c:pt idx="17711">
                  <c:v>44833.478629074074</c:v>
                </c:pt>
                <c:pt idx="17712">
                  <c:v>44833.478632650462</c:v>
                </c:pt>
                <c:pt idx="17713">
                  <c:v>44833.478636215281</c:v>
                </c:pt>
                <c:pt idx="17714">
                  <c:v>44833.478639803237</c:v>
                </c:pt>
                <c:pt idx="17715">
                  <c:v>44833.478643391201</c:v>
                </c:pt>
                <c:pt idx="17716">
                  <c:v>44833.478647013886</c:v>
                </c:pt>
                <c:pt idx="17717">
                  <c:v>44833.47865060185</c:v>
                </c:pt>
                <c:pt idx="17718">
                  <c:v>44833.478654085651</c:v>
                </c:pt>
                <c:pt idx="17719">
                  <c:v>44833.478657673608</c:v>
                </c:pt>
                <c:pt idx="17720">
                  <c:v>44833.478661250003</c:v>
                </c:pt>
                <c:pt idx="17721">
                  <c:v>44833.478664872688</c:v>
                </c:pt>
                <c:pt idx="17722">
                  <c:v>44833.478668460652</c:v>
                </c:pt>
                <c:pt idx="17723">
                  <c:v>44833.478672048608</c:v>
                </c:pt>
                <c:pt idx="17724">
                  <c:v>44833.478675625003</c:v>
                </c:pt>
                <c:pt idx="17725">
                  <c:v>44833.478679201391</c:v>
                </c:pt>
                <c:pt idx="17726">
                  <c:v>44833.4786828125</c:v>
                </c:pt>
                <c:pt idx="17727">
                  <c:v>44833.478686400464</c:v>
                </c:pt>
                <c:pt idx="17728">
                  <c:v>44833.478689884258</c:v>
                </c:pt>
                <c:pt idx="17729">
                  <c:v>44833.478693472221</c:v>
                </c:pt>
                <c:pt idx="17730">
                  <c:v>44833.478697071761</c:v>
                </c:pt>
                <c:pt idx="17731">
                  <c:v>44833.478700567131</c:v>
                </c:pt>
                <c:pt idx="17732">
                  <c:v>44833.478704166664</c:v>
                </c:pt>
                <c:pt idx="17733">
                  <c:v>44833.478707743052</c:v>
                </c:pt>
                <c:pt idx="17734">
                  <c:v>44833.478711307871</c:v>
                </c:pt>
                <c:pt idx="17735">
                  <c:v>44833.478714895835</c:v>
                </c:pt>
                <c:pt idx="17736">
                  <c:v>44833.478718506944</c:v>
                </c:pt>
                <c:pt idx="17737">
                  <c:v>44833.478721990738</c:v>
                </c:pt>
                <c:pt idx="17738">
                  <c:v>44833.478725578701</c:v>
                </c:pt>
                <c:pt idx="17739">
                  <c:v>44833.478729166665</c:v>
                </c:pt>
                <c:pt idx="17740">
                  <c:v>44833.47873278935</c:v>
                </c:pt>
                <c:pt idx="17741">
                  <c:v>44833.47873638889</c:v>
                </c:pt>
                <c:pt idx="17742">
                  <c:v>44833.478739976854</c:v>
                </c:pt>
                <c:pt idx="17743">
                  <c:v>44833.478743599539</c:v>
                </c:pt>
                <c:pt idx="17744">
                  <c:v>44833.478747199071</c:v>
                </c:pt>
                <c:pt idx="17745">
                  <c:v>44833.478750752314</c:v>
                </c:pt>
                <c:pt idx="17746">
                  <c:v>44833.478754328702</c:v>
                </c:pt>
                <c:pt idx="17747">
                  <c:v>44833.478757916666</c:v>
                </c:pt>
                <c:pt idx="17748">
                  <c:v>44833.47876150463</c:v>
                </c:pt>
                <c:pt idx="17749">
                  <c:v>44833.478765092594</c:v>
                </c:pt>
                <c:pt idx="17750">
                  <c:v>44833.478768680558</c:v>
                </c:pt>
                <c:pt idx="17751">
                  <c:v>44833.478772164352</c:v>
                </c:pt>
                <c:pt idx="17752">
                  <c:v>44833.478775729163</c:v>
                </c:pt>
                <c:pt idx="17753">
                  <c:v>44833.478779305558</c:v>
                </c:pt>
                <c:pt idx="17754">
                  <c:v>44833.478782789352</c:v>
                </c:pt>
                <c:pt idx="17755">
                  <c:v>44833.478786273146</c:v>
                </c:pt>
                <c:pt idx="17756">
                  <c:v>44833.47878986111</c:v>
                </c:pt>
                <c:pt idx="17757">
                  <c:v>44833.478793483795</c:v>
                </c:pt>
                <c:pt idx="17758">
                  <c:v>44833.478797071759</c:v>
                </c:pt>
                <c:pt idx="17759">
                  <c:v>44833.478800648147</c:v>
                </c:pt>
                <c:pt idx="17760">
                  <c:v>44833.478804212966</c:v>
                </c:pt>
                <c:pt idx="17761">
                  <c:v>44833.478807824074</c:v>
                </c:pt>
                <c:pt idx="17762">
                  <c:v>44833.478811354165</c:v>
                </c:pt>
                <c:pt idx="17763">
                  <c:v>44833.478814942129</c:v>
                </c:pt>
                <c:pt idx="17764">
                  <c:v>44833.478818425923</c:v>
                </c:pt>
                <c:pt idx="17765">
                  <c:v>44833.478822037039</c:v>
                </c:pt>
                <c:pt idx="17766">
                  <c:v>44833.478825520833</c:v>
                </c:pt>
                <c:pt idx="17767">
                  <c:v>44833.478829108797</c:v>
                </c:pt>
                <c:pt idx="17768">
                  <c:v>44833.478832696761</c:v>
                </c:pt>
                <c:pt idx="17769">
                  <c:v>44833.478836319446</c:v>
                </c:pt>
                <c:pt idx="17770">
                  <c:v>44833.47883990741</c:v>
                </c:pt>
                <c:pt idx="17771">
                  <c:v>44833.478843495373</c:v>
                </c:pt>
                <c:pt idx="17772">
                  <c:v>44833.478846979167</c:v>
                </c:pt>
                <c:pt idx="17773">
                  <c:v>44833.478850601852</c:v>
                </c:pt>
                <c:pt idx="17774">
                  <c:v>44833.478854189816</c:v>
                </c:pt>
                <c:pt idx="17775">
                  <c:v>44833.478857766204</c:v>
                </c:pt>
                <c:pt idx="17776">
                  <c:v>44833.478861354168</c:v>
                </c:pt>
                <c:pt idx="17777">
                  <c:v>44833.478864837962</c:v>
                </c:pt>
                <c:pt idx="17778">
                  <c:v>44833.478868449078</c:v>
                </c:pt>
                <c:pt idx="17779">
                  <c:v>44833.478871932872</c:v>
                </c:pt>
                <c:pt idx="17780">
                  <c:v>44833.478875520836</c:v>
                </c:pt>
                <c:pt idx="17781">
                  <c:v>44833.478879108799</c:v>
                </c:pt>
                <c:pt idx="17782">
                  <c:v>44833.478882696756</c:v>
                </c:pt>
                <c:pt idx="17783">
                  <c:v>44833.478886180557</c:v>
                </c:pt>
                <c:pt idx="17784">
                  <c:v>44833.478889768521</c:v>
                </c:pt>
                <c:pt idx="17785">
                  <c:v>44833.478893252315</c:v>
                </c:pt>
                <c:pt idx="17786">
                  <c:v>44833.478896817127</c:v>
                </c:pt>
                <c:pt idx="17787">
                  <c:v>44833.478900416667</c:v>
                </c:pt>
                <c:pt idx="17788">
                  <c:v>44833.478904004631</c:v>
                </c:pt>
                <c:pt idx="17789">
                  <c:v>44833.478907615739</c:v>
                </c:pt>
                <c:pt idx="17790">
                  <c:v>44833.478911203703</c:v>
                </c:pt>
                <c:pt idx="17791">
                  <c:v>44833.478914780091</c:v>
                </c:pt>
                <c:pt idx="17792">
                  <c:v>44833.478918275461</c:v>
                </c:pt>
                <c:pt idx="17793">
                  <c:v>44833.478921828704</c:v>
                </c:pt>
                <c:pt idx="17794">
                  <c:v>44833.478925405092</c:v>
                </c:pt>
                <c:pt idx="17795">
                  <c:v>44833.478928900462</c:v>
                </c:pt>
                <c:pt idx="17796">
                  <c:v>44833.478932523147</c:v>
                </c:pt>
                <c:pt idx="17797">
                  <c:v>44833.478936111111</c:v>
                </c:pt>
                <c:pt idx="17798">
                  <c:v>44833.478939710651</c:v>
                </c:pt>
                <c:pt idx="17799">
                  <c:v>44833.478943275462</c:v>
                </c:pt>
                <c:pt idx="17800">
                  <c:v>44833.478946898147</c:v>
                </c:pt>
                <c:pt idx="17801">
                  <c:v>44833.478950462966</c:v>
                </c:pt>
                <c:pt idx="17802">
                  <c:v>44833.47895394676</c:v>
                </c:pt>
                <c:pt idx="17803">
                  <c:v>44833.478957534724</c:v>
                </c:pt>
                <c:pt idx="17804">
                  <c:v>44833.478961134257</c:v>
                </c:pt>
                <c:pt idx="17805">
                  <c:v>44833.478964745373</c:v>
                </c:pt>
                <c:pt idx="17806">
                  <c:v>44833.478968344905</c:v>
                </c:pt>
                <c:pt idx="17807">
                  <c:v>44833.478971921293</c:v>
                </c:pt>
                <c:pt idx="17808">
                  <c:v>44833.478975405094</c:v>
                </c:pt>
                <c:pt idx="17809">
                  <c:v>44833.478979016203</c:v>
                </c:pt>
                <c:pt idx="17810">
                  <c:v>44833.478982592591</c:v>
                </c:pt>
                <c:pt idx="17811">
                  <c:v>44833.478986076392</c:v>
                </c:pt>
                <c:pt idx="17812">
                  <c:v>44833.478989629628</c:v>
                </c:pt>
                <c:pt idx="17813">
                  <c:v>44833.478993113429</c:v>
                </c:pt>
                <c:pt idx="17814">
                  <c:v>44833.478996701386</c:v>
                </c:pt>
                <c:pt idx="17815">
                  <c:v>44833.479000185187</c:v>
                </c:pt>
                <c:pt idx="17816">
                  <c:v>44833.479003773151</c:v>
                </c:pt>
                <c:pt idx="17817">
                  <c:v>44833.47900738426</c:v>
                </c:pt>
                <c:pt idx="17818">
                  <c:v>44833.479010868054</c:v>
                </c:pt>
                <c:pt idx="17819">
                  <c:v>44833.479014456017</c:v>
                </c:pt>
                <c:pt idx="17820">
                  <c:v>44833.479018032405</c:v>
                </c:pt>
                <c:pt idx="17821">
                  <c:v>44833.479021608793</c:v>
                </c:pt>
                <c:pt idx="17822">
                  <c:v>44833.479025219909</c:v>
                </c:pt>
                <c:pt idx="17823">
                  <c:v>44833.479028807873</c:v>
                </c:pt>
                <c:pt idx="17824">
                  <c:v>44833.479032291667</c:v>
                </c:pt>
                <c:pt idx="17825">
                  <c:v>44833.479035879631</c:v>
                </c:pt>
                <c:pt idx="17826">
                  <c:v>44833.479039456019</c:v>
                </c:pt>
                <c:pt idx="17827">
                  <c:v>44833.479042939813</c:v>
                </c:pt>
                <c:pt idx="17828">
                  <c:v>44833.479046550929</c:v>
                </c:pt>
                <c:pt idx="17829">
                  <c:v>44833.479050138892</c:v>
                </c:pt>
                <c:pt idx="17830">
                  <c:v>44833.479053703704</c:v>
                </c:pt>
                <c:pt idx="17831">
                  <c:v>44833.479057303244</c:v>
                </c:pt>
                <c:pt idx="17832">
                  <c:v>44833.479060879632</c:v>
                </c:pt>
                <c:pt idx="17833">
                  <c:v>44833.479064363426</c:v>
                </c:pt>
                <c:pt idx="17834">
                  <c:v>44833.479067986111</c:v>
                </c:pt>
                <c:pt idx="17835">
                  <c:v>44833.479071562499</c:v>
                </c:pt>
                <c:pt idx="17836">
                  <c:v>44833.479075173615</c:v>
                </c:pt>
                <c:pt idx="17837">
                  <c:v>44833.479078738426</c:v>
                </c:pt>
                <c:pt idx="17838">
                  <c:v>44833.479082337966</c:v>
                </c:pt>
                <c:pt idx="17839">
                  <c:v>44833.479085833336</c:v>
                </c:pt>
                <c:pt idx="17840">
                  <c:v>44833.479089432869</c:v>
                </c:pt>
                <c:pt idx="17841">
                  <c:v>44833.479093020833</c:v>
                </c:pt>
                <c:pt idx="17842">
                  <c:v>44833.479096585645</c:v>
                </c:pt>
                <c:pt idx="17843">
                  <c:v>44833.479100196761</c:v>
                </c:pt>
                <c:pt idx="17844">
                  <c:v>44833.479103726851</c:v>
                </c:pt>
                <c:pt idx="17845">
                  <c:v>44833.47910733796</c:v>
                </c:pt>
                <c:pt idx="17846">
                  <c:v>44833.4791109375</c:v>
                </c:pt>
                <c:pt idx="17847">
                  <c:v>44833.479114513888</c:v>
                </c:pt>
                <c:pt idx="17848">
                  <c:v>44833.479118113428</c:v>
                </c:pt>
                <c:pt idx="17849">
                  <c:v>44833.479121724537</c:v>
                </c:pt>
                <c:pt idx="17850">
                  <c:v>44833.4791253125</c:v>
                </c:pt>
                <c:pt idx="17851">
                  <c:v>44833.479128796294</c:v>
                </c:pt>
                <c:pt idx="17852">
                  <c:v>44833.479132361113</c:v>
                </c:pt>
                <c:pt idx="17853">
                  <c:v>44833.479135937501</c:v>
                </c:pt>
                <c:pt idx="17854">
                  <c:v>44833.479139513889</c:v>
                </c:pt>
                <c:pt idx="17855">
                  <c:v>44833.479142997683</c:v>
                </c:pt>
                <c:pt idx="17856">
                  <c:v>44833.479146574071</c:v>
                </c:pt>
                <c:pt idx="17857">
                  <c:v>44833.479150185187</c:v>
                </c:pt>
                <c:pt idx="17858">
                  <c:v>44833.47915378472</c:v>
                </c:pt>
                <c:pt idx="17859">
                  <c:v>44833.479157384259</c:v>
                </c:pt>
                <c:pt idx="17860">
                  <c:v>44833.479160995368</c:v>
                </c:pt>
                <c:pt idx="17861">
                  <c:v>44833.479164571756</c:v>
                </c:pt>
                <c:pt idx="17862">
                  <c:v>44833.47916815972</c:v>
                </c:pt>
                <c:pt idx="17863">
                  <c:v>44833.479171643521</c:v>
                </c:pt>
                <c:pt idx="17864">
                  <c:v>44833.479175231485</c:v>
                </c:pt>
                <c:pt idx="17865">
                  <c:v>44833.47917885417</c:v>
                </c:pt>
                <c:pt idx="17866">
                  <c:v>44833.479182442126</c:v>
                </c:pt>
                <c:pt idx="17867">
                  <c:v>44833.479186041666</c:v>
                </c:pt>
                <c:pt idx="17868">
                  <c:v>44833.479189652775</c:v>
                </c:pt>
                <c:pt idx="17869">
                  <c:v>44833.479193240739</c:v>
                </c:pt>
                <c:pt idx="17870">
                  <c:v>44833.479196840279</c:v>
                </c:pt>
                <c:pt idx="17871">
                  <c:v>44833.479200462963</c:v>
                </c:pt>
                <c:pt idx="17872">
                  <c:v>44833.479204050927</c:v>
                </c:pt>
                <c:pt idx="17873">
                  <c:v>44833.479207638891</c:v>
                </c:pt>
                <c:pt idx="17874">
                  <c:v>44833.47921125</c:v>
                </c:pt>
                <c:pt idx="17875">
                  <c:v>44833.47921484954</c:v>
                </c:pt>
                <c:pt idx="17876">
                  <c:v>44833.479218425928</c:v>
                </c:pt>
                <c:pt idx="17877">
                  <c:v>44833.479222002316</c:v>
                </c:pt>
                <c:pt idx="17878">
                  <c:v>44833.479225590279</c:v>
                </c:pt>
                <c:pt idx="17879">
                  <c:v>44833.479229166667</c:v>
                </c:pt>
                <c:pt idx="17880">
                  <c:v>44833.479232777776</c:v>
                </c:pt>
                <c:pt idx="17881">
                  <c:v>44833.47923636574</c:v>
                </c:pt>
                <c:pt idx="17882">
                  <c:v>44833.479239930559</c:v>
                </c:pt>
                <c:pt idx="17883">
                  <c:v>44833.479243414353</c:v>
                </c:pt>
                <c:pt idx="17884">
                  <c:v>44833.479247013885</c:v>
                </c:pt>
                <c:pt idx="17885">
                  <c:v>44833.479250636577</c:v>
                </c:pt>
                <c:pt idx="17886">
                  <c:v>44833.479254224534</c:v>
                </c:pt>
                <c:pt idx="17887">
                  <c:v>44833.479257800929</c:v>
                </c:pt>
                <c:pt idx="17888">
                  <c:v>44833.479261400462</c:v>
                </c:pt>
                <c:pt idx="17889">
                  <c:v>44833.479265011571</c:v>
                </c:pt>
                <c:pt idx="17890">
                  <c:v>44833.479268599534</c:v>
                </c:pt>
                <c:pt idx="17891">
                  <c:v>44833.479272083336</c:v>
                </c:pt>
                <c:pt idx="17892">
                  <c:v>44833.4792756713</c:v>
                </c:pt>
                <c:pt idx="17893">
                  <c:v>44833.479279282408</c:v>
                </c:pt>
                <c:pt idx="17894">
                  <c:v>44833.479282870372</c:v>
                </c:pt>
                <c:pt idx="17895">
                  <c:v>44833.479286458336</c:v>
                </c:pt>
                <c:pt idx="17896">
                  <c:v>44833.4792900463</c:v>
                </c:pt>
                <c:pt idx="17897">
                  <c:v>44833.479293668985</c:v>
                </c:pt>
                <c:pt idx="17898">
                  <c:v>44833.479297256941</c:v>
                </c:pt>
                <c:pt idx="17899">
                  <c:v>44833.479300856481</c:v>
                </c:pt>
                <c:pt idx="17900">
                  <c:v>44833.479304432869</c:v>
                </c:pt>
                <c:pt idx="17901">
                  <c:v>44833.479308043985</c:v>
                </c:pt>
                <c:pt idx="17902">
                  <c:v>44833.479311620373</c:v>
                </c:pt>
                <c:pt idx="17903">
                  <c:v>44833.479315208337</c:v>
                </c:pt>
                <c:pt idx="17904">
                  <c:v>44833.479318784724</c:v>
                </c:pt>
                <c:pt idx="17905">
                  <c:v>44833.479322268518</c:v>
                </c:pt>
                <c:pt idx="17906">
                  <c:v>44833.479325844906</c:v>
                </c:pt>
                <c:pt idx="17907">
                  <c:v>44833.479329456015</c:v>
                </c:pt>
                <c:pt idx="17908">
                  <c:v>44833.47933303241</c:v>
                </c:pt>
                <c:pt idx="17909">
                  <c:v>44833.479336620374</c:v>
                </c:pt>
                <c:pt idx="17910">
                  <c:v>44833.479340196762</c:v>
                </c:pt>
                <c:pt idx="17911">
                  <c:v>44833.479343796294</c:v>
                </c:pt>
                <c:pt idx="17912">
                  <c:v>44833.479347395834</c:v>
                </c:pt>
                <c:pt idx="17913">
                  <c:v>44833.479350891204</c:v>
                </c:pt>
                <c:pt idx="17914">
                  <c:v>44833.479354467592</c:v>
                </c:pt>
                <c:pt idx="17915">
                  <c:v>44833.47935804398</c:v>
                </c:pt>
                <c:pt idx="17916">
                  <c:v>44833.479361620368</c:v>
                </c:pt>
                <c:pt idx="17917">
                  <c:v>44833.479365208332</c:v>
                </c:pt>
                <c:pt idx="17918">
                  <c:v>44833.479368831016</c:v>
                </c:pt>
                <c:pt idx="17919">
                  <c:v>44833.47937241898</c:v>
                </c:pt>
                <c:pt idx="17920">
                  <c:v>44833.47937601852</c:v>
                </c:pt>
                <c:pt idx="17921">
                  <c:v>44833.479379641205</c:v>
                </c:pt>
                <c:pt idx="17922">
                  <c:v>44833.479383229169</c:v>
                </c:pt>
                <c:pt idx="17923">
                  <c:v>44833.479386805557</c:v>
                </c:pt>
                <c:pt idx="17924">
                  <c:v>44833.479390393521</c:v>
                </c:pt>
                <c:pt idx="17925">
                  <c:v>44833.479393993053</c:v>
                </c:pt>
                <c:pt idx="17926">
                  <c:v>44833.479397581017</c:v>
                </c:pt>
                <c:pt idx="17927">
                  <c:v>44833.47940113426</c:v>
                </c:pt>
                <c:pt idx="17928">
                  <c:v>44833.479404733793</c:v>
                </c:pt>
                <c:pt idx="17929">
                  <c:v>44833.479408310188</c:v>
                </c:pt>
                <c:pt idx="17930">
                  <c:v>44833.479411886576</c:v>
                </c:pt>
                <c:pt idx="17931">
                  <c:v>44833.479415486108</c:v>
                </c:pt>
                <c:pt idx="17932">
                  <c:v>44833.479419050927</c:v>
                </c:pt>
                <c:pt idx="17933">
                  <c:v>44833.479422673612</c:v>
                </c:pt>
                <c:pt idx="17934">
                  <c:v>44833.47942625</c:v>
                </c:pt>
                <c:pt idx="17935">
                  <c:v>44833.479429814812</c:v>
                </c:pt>
                <c:pt idx="17936">
                  <c:v>44833.479433310182</c:v>
                </c:pt>
                <c:pt idx="17937">
                  <c:v>44833.479436898146</c:v>
                </c:pt>
                <c:pt idx="17938">
                  <c:v>44833.47944052083</c:v>
                </c:pt>
                <c:pt idx="17939">
                  <c:v>44833.479444108794</c:v>
                </c:pt>
                <c:pt idx="17940">
                  <c:v>44833.479447685182</c:v>
                </c:pt>
                <c:pt idx="17941">
                  <c:v>44833.479451273146</c:v>
                </c:pt>
                <c:pt idx="17942">
                  <c:v>44833.479454895831</c:v>
                </c:pt>
                <c:pt idx="17943">
                  <c:v>44833.479458483795</c:v>
                </c:pt>
                <c:pt idx="17944">
                  <c:v>44833.479462037038</c:v>
                </c:pt>
                <c:pt idx="17945">
                  <c:v>44833.479465520832</c:v>
                </c:pt>
                <c:pt idx="17946">
                  <c:v>44833.479469004633</c:v>
                </c:pt>
                <c:pt idx="17947">
                  <c:v>44833.479472592589</c:v>
                </c:pt>
                <c:pt idx="17948">
                  <c:v>44833.479476076391</c:v>
                </c:pt>
                <c:pt idx="17949">
                  <c:v>44833.479479687499</c:v>
                </c:pt>
                <c:pt idx="17950">
                  <c:v>44833.479483263887</c:v>
                </c:pt>
                <c:pt idx="17951">
                  <c:v>44833.479486851851</c:v>
                </c:pt>
                <c:pt idx="17952">
                  <c:v>44833.479490335645</c:v>
                </c:pt>
                <c:pt idx="17953">
                  <c:v>44833.47949391204</c:v>
                </c:pt>
                <c:pt idx="17954">
                  <c:v>44833.479497488428</c:v>
                </c:pt>
                <c:pt idx="17955">
                  <c:v>44833.479501111113</c:v>
                </c:pt>
                <c:pt idx="17956">
                  <c:v>44833.479504675925</c:v>
                </c:pt>
                <c:pt idx="17957">
                  <c:v>44833.479508159726</c:v>
                </c:pt>
                <c:pt idx="17958">
                  <c:v>44833.479511747682</c:v>
                </c:pt>
                <c:pt idx="17959">
                  <c:v>44833.479515231484</c:v>
                </c:pt>
                <c:pt idx="17960">
                  <c:v>44833.479518819448</c:v>
                </c:pt>
                <c:pt idx="17961">
                  <c:v>44833.479522384259</c:v>
                </c:pt>
                <c:pt idx="17962">
                  <c:v>44833.479526006944</c:v>
                </c:pt>
                <c:pt idx="17963">
                  <c:v>44833.479529583332</c:v>
                </c:pt>
                <c:pt idx="17964">
                  <c:v>44833.47953315972</c:v>
                </c:pt>
                <c:pt idx="17965">
                  <c:v>44833.479536747684</c:v>
                </c:pt>
                <c:pt idx="17966">
                  <c:v>44833.479540335647</c:v>
                </c:pt>
                <c:pt idx="17967">
                  <c:v>44833.479543958332</c:v>
                </c:pt>
                <c:pt idx="17968">
                  <c:v>44833.47954753472</c:v>
                </c:pt>
                <c:pt idx="17969">
                  <c:v>44833.479551018521</c:v>
                </c:pt>
                <c:pt idx="17970">
                  <c:v>44833.479554583333</c:v>
                </c:pt>
                <c:pt idx="17971">
                  <c:v>44833.479558159721</c:v>
                </c:pt>
                <c:pt idx="17972">
                  <c:v>44833.479561759261</c:v>
                </c:pt>
                <c:pt idx="17973">
                  <c:v>44833.47956537037</c:v>
                </c:pt>
                <c:pt idx="17974">
                  <c:v>44833.479568946757</c:v>
                </c:pt>
                <c:pt idx="17975">
                  <c:v>44833.479572523145</c:v>
                </c:pt>
                <c:pt idx="17976">
                  <c:v>44833.479576006946</c:v>
                </c:pt>
                <c:pt idx="17977">
                  <c:v>44833.479579606479</c:v>
                </c:pt>
                <c:pt idx="17978">
                  <c:v>44833.479583217595</c:v>
                </c:pt>
                <c:pt idx="17979">
                  <c:v>44833.479586701389</c:v>
                </c:pt>
                <c:pt idx="17980">
                  <c:v>44833.479590289353</c:v>
                </c:pt>
                <c:pt idx="17981">
                  <c:v>44833.479593877317</c:v>
                </c:pt>
                <c:pt idx="17982">
                  <c:v>44833.479597453705</c:v>
                </c:pt>
                <c:pt idx="17983">
                  <c:v>44833.479600983796</c:v>
                </c:pt>
                <c:pt idx="17984">
                  <c:v>44833.479604571759</c:v>
                </c:pt>
                <c:pt idx="17985">
                  <c:v>44833.479608159723</c:v>
                </c:pt>
                <c:pt idx="17986">
                  <c:v>44833.479611782408</c:v>
                </c:pt>
                <c:pt idx="17987">
                  <c:v>44833.479615381948</c:v>
                </c:pt>
                <c:pt idx="17988">
                  <c:v>44833.47961894676</c:v>
                </c:pt>
                <c:pt idx="17989">
                  <c:v>44833.479622523148</c:v>
                </c:pt>
                <c:pt idx="17990">
                  <c:v>44833.479626099535</c:v>
                </c:pt>
                <c:pt idx="17991">
                  <c:v>44833.479629583337</c:v>
                </c:pt>
                <c:pt idx="17992">
                  <c:v>44833.479633148148</c:v>
                </c:pt>
                <c:pt idx="17993">
                  <c:v>44833.479636770833</c:v>
                </c:pt>
                <c:pt idx="17994">
                  <c:v>44833.479640370373</c:v>
                </c:pt>
                <c:pt idx="17995">
                  <c:v>44833.479643958337</c:v>
                </c:pt>
                <c:pt idx="17996">
                  <c:v>44833.479647534725</c:v>
                </c:pt>
                <c:pt idx="17997">
                  <c:v>44833.479651134257</c:v>
                </c:pt>
                <c:pt idx="17998">
                  <c:v>44833.479654710645</c:v>
                </c:pt>
                <c:pt idx="17999">
                  <c:v>44833.479658194447</c:v>
                </c:pt>
                <c:pt idx="18000">
                  <c:v>44833.479661770834</c:v>
                </c:pt>
                <c:pt idx="18001">
                  <c:v>44833.479665347222</c:v>
                </c:pt>
                <c:pt idx="18002">
                  <c:v>44833.479668935186</c:v>
                </c:pt>
                <c:pt idx="18003">
                  <c:v>44833.479672557871</c:v>
                </c:pt>
                <c:pt idx="18004">
                  <c:v>44833.479676145835</c:v>
                </c:pt>
                <c:pt idx="18005">
                  <c:v>44833.479679733799</c:v>
                </c:pt>
                <c:pt idx="18006">
                  <c:v>44833.479683321762</c:v>
                </c:pt>
                <c:pt idx="18007">
                  <c:v>44833.479686944447</c:v>
                </c:pt>
                <c:pt idx="18008">
                  <c:v>44833.479690532411</c:v>
                </c:pt>
                <c:pt idx="18009">
                  <c:v>44833.479694108799</c:v>
                </c:pt>
                <c:pt idx="18010">
                  <c:v>44833.479697592593</c:v>
                </c:pt>
                <c:pt idx="18011">
                  <c:v>44833.479701168981</c:v>
                </c:pt>
                <c:pt idx="18012">
                  <c:v>44833.479704791665</c:v>
                </c:pt>
                <c:pt idx="18013">
                  <c:v>44833.479708391205</c:v>
                </c:pt>
                <c:pt idx="18014">
                  <c:v>44833.479711967593</c:v>
                </c:pt>
                <c:pt idx="18015">
                  <c:v>44833.479715590278</c:v>
                </c:pt>
                <c:pt idx="18016">
                  <c:v>44833.479719074072</c:v>
                </c:pt>
                <c:pt idx="18017">
                  <c:v>44833.47972265046</c:v>
                </c:pt>
                <c:pt idx="18018">
                  <c:v>44833.479726238424</c:v>
                </c:pt>
                <c:pt idx="18019">
                  <c:v>44833.479729814811</c:v>
                </c:pt>
                <c:pt idx="18020">
                  <c:v>44833.479733298613</c:v>
                </c:pt>
                <c:pt idx="18021">
                  <c:v>44833.479736921297</c:v>
                </c:pt>
                <c:pt idx="18022">
                  <c:v>44833.479740497685</c:v>
                </c:pt>
                <c:pt idx="18023">
                  <c:v>44833.479744085649</c:v>
                </c:pt>
                <c:pt idx="18024">
                  <c:v>44833.479747685182</c:v>
                </c:pt>
                <c:pt idx="18025">
                  <c:v>44833.479751250001</c:v>
                </c:pt>
                <c:pt idx="18026">
                  <c:v>44833.479754872686</c:v>
                </c:pt>
                <c:pt idx="18027">
                  <c:v>44833.479758472226</c:v>
                </c:pt>
                <c:pt idx="18028">
                  <c:v>44833.479762060182</c:v>
                </c:pt>
                <c:pt idx="18029">
                  <c:v>44833.479765613425</c:v>
                </c:pt>
                <c:pt idx="18030">
                  <c:v>44833.479769189813</c:v>
                </c:pt>
                <c:pt idx="18031">
                  <c:v>44833.479772673614</c:v>
                </c:pt>
                <c:pt idx="18032">
                  <c:v>44833.479776284723</c:v>
                </c:pt>
                <c:pt idx="18033">
                  <c:v>44833.479779768517</c:v>
                </c:pt>
                <c:pt idx="18034">
                  <c:v>44833.479783356481</c:v>
                </c:pt>
                <c:pt idx="18035">
                  <c:v>44833.479786956021</c:v>
                </c:pt>
                <c:pt idx="18036">
                  <c:v>44833.479790567129</c:v>
                </c:pt>
                <c:pt idx="18037">
                  <c:v>44833.479794131941</c:v>
                </c:pt>
                <c:pt idx="18038">
                  <c:v>44833.479797708336</c:v>
                </c:pt>
                <c:pt idx="18039">
                  <c:v>44833.479801284724</c:v>
                </c:pt>
                <c:pt idx="18040">
                  <c:v>44833.479804872688</c:v>
                </c:pt>
                <c:pt idx="18041">
                  <c:v>44833.479808460645</c:v>
                </c:pt>
                <c:pt idx="18042">
                  <c:v>44833.47981203704</c:v>
                </c:pt>
                <c:pt idx="18043">
                  <c:v>44833.479815659724</c:v>
                </c:pt>
                <c:pt idx="18044">
                  <c:v>44833.479819236112</c:v>
                </c:pt>
                <c:pt idx="18045">
                  <c:v>44833.479822824076</c:v>
                </c:pt>
                <c:pt idx="18046">
                  <c:v>44833.479826423609</c:v>
                </c:pt>
                <c:pt idx="18047">
                  <c:v>44833.479830011573</c:v>
                </c:pt>
                <c:pt idx="18048">
                  <c:v>44833.479833611113</c:v>
                </c:pt>
                <c:pt idx="18049">
                  <c:v>44833.479837094907</c:v>
                </c:pt>
                <c:pt idx="18050">
                  <c:v>44833.479840578701</c:v>
                </c:pt>
                <c:pt idx="18051">
                  <c:v>44833.479844166664</c:v>
                </c:pt>
                <c:pt idx="18052">
                  <c:v>44833.479847789349</c:v>
                </c:pt>
                <c:pt idx="18053">
                  <c:v>44833.479851377313</c:v>
                </c:pt>
                <c:pt idx="18054">
                  <c:v>44833.479854930556</c:v>
                </c:pt>
                <c:pt idx="18055">
                  <c:v>44833.479858425926</c:v>
                </c:pt>
                <c:pt idx="18056">
                  <c:v>44833.479862025466</c:v>
                </c:pt>
                <c:pt idx="18057">
                  <c:v>44833.479865636575</c:v>
                </c:pt>
                <c:pt idx="18058">
                  <c:v>44833.479869212963</c:v>
                </c:pt>
                <c:pt idx="18059">
                  <c:v>44833.479872708333</c:v>
                </c:pt>
                <c:pt idx="18060">
                  <c:v>44833.479876273152</c:v>
                </c:pt>
                <c:pt idx="18061">
                  <c:v>44833.479879872684</c:v>
                </c:pt>
                <c:pt idx="18062">
                  <c:v>44833.479883495369</c:v>
                </c:pt>
                <c:pt idx="18063">
                  <c:v>44833.479887083333</c:v>
                </c:pt>
                <c:pt idx="18064">
                  <c:v>44833.479890648145</c:v>
                </c:pt>
                <c:pt idx="18065">
                  <c:v>44833.479894131946</c:v>
                </c:pt>
                <c:pt idx="18066">
                  <c:v>44833.479897696758</c:v>
                </c:pt>
                <c:pt idx="18067">
                  <c:v>44833.479901284722</c:v>
                </c:pt>
                <c:pt idx="18068">
                  <c:v>44833.479904768516</c:v>
                </c:pt>
                <c:pt idx="18069">
                  <c:v>44833.479908379632</c:v>
                </c:pt>
                <c:pt idx="18070">
                  <c:v>44833.479911967595</c:v>
                </c:pt>
                <c:pt idx="18071">
                  <c:v>44833.479915451389</c:v>
                </c:pt>
                <c:pt idx="18072">
                  <c:v>44833.479919004632</c:v>
                </c:pt>
                <c:pt idx="18073">
                  <c:v>44833.479922488426</c:v>
                </c:pt>
                <c:pt idx="18074">
                  <c:v>44833.47992607639</c:v>
                </c:pt>
                <c:pt idx="18075">
                  <c:v>44833.479929560184</c:v>
                </c:pt>
                <c:pt idx="18076">
                  <c:v>44833.479933136572</c:v>
                </c:pt>
                <c:pt idx="18077">
                  <c:v>44833.479936747688</c:v>
                </c:pt>
                <c:pt idx="18078">
                  <c:v>44833.479940335645</c:v>
                </c:pt>
                <c:pt idx="18079">
                  <c:v>44833.47994391204</c:v>
                </c:pt>
                <c:pt idx="18080">
                  <c:v>44833.479947488428</c:v>
                </c:pt>
                <c:pt idx="18081">
                  <c:v>44833.479951099536</c:v>
                </c:pt>
                <c:pt idx="18082">
                  <c:v>44833.479954641203</c:v>
                </c:pt>
                <c:pt idx="18083">
                  <c:v>44833.479958263888</c:v>
                </c:pt>
                <c:pt idx="18084">
                  <c:v>44833.479961851852</c:v>
                </c:pt>
                <c:pt idx="18085">
                  <c:v>44833.47996542824</c:v>
                </c:pt>
                <c:pt idx="18086">
                  <c:v>44833.479969016204</c:v>
                </c:pt>
                <c:pt idx="18087">
                  <c:v>44833.479972499998</c:v>
                </c:pt>
                <c:pt idx="18088">
                  <c:v>44833.479976053241</c:v>
                </c:pt>
                <c:pt idx="18089">
                  <c:v>44833.479979675925</c:v>
                </c:pt>
                <c:pt idx="18090">
                  <c:v>44833.479983263889</c:v>
                </c:pt>
                <c:pt idx="18091">
                  <c:v>44833.479986828701</c:v>
                </c:pt>
                <c:pt idx="18092">
                  <c:v>44833.479990324071</c:v>
                </c:pt>
                <c:pt idx="18093">
                  <c:v>44833.47999388889</c:v>
                </c:pt>
                <c:pt idx="18094">
                  <c:v>44833.479997465278</c:v>
                </c:pt>
                <c:pt idx="18095">
                  <c:v>44833.48000103009</c:v>
                </c:pt>
                <c:pt idx="18096">
                  <c:v>44833.480004606485</c:v>
                </c:pt>
                <c:pt idx="18097">
                  <c:v>44833.480008194441</c:v>
                </c:pt>
                <c:pt idx="18098">
                  <c:v>44833.480011805557</c:v>
                </c:pt>
                <c:pt idx="18099">
                  <c:v>44833.480015289351</c:v>
                </c:pt>
                <c:pt idx="18100">
                  <c:v>44833.480018865739</c:v>
                </c:pt>
                <c:pt idx="18101">
                  <c:v>44833.480022442127</c:v>
                </c:pt>
                <c:pt idx="18102">
                  <c:v>44833.480025925928</c:v>
                </c:pt>
                <c:pt idx="18103">
                  <c:v>44833.480029502316</c:v>
                </c:pt>
                <c:pt idx="18104">
                  <c:v>44833.48003309028</c:v>
                </c:pt>
                <c:pt idx="18105">
                  <c:v>44833.480036655092</c:v>
                </c:pt>
                <c:pt idx="18106">
                  <c:v>44833.480040277776</c:v>
                </c:pt>
                <c:pt idx="18107">
                  <c:v>44833.48004386574</c:v>
                </c:pt>
                <c:pt idx="18108">
                  <c:v>44833.480047453704</c:v>
                </c:pt>
                <c:pt idx="18109">
                  <c:v>44833.480050937498</c:v>
                </c:pt>
                <c:pt idx="18110">
                  <c:v>44833.480054548614</c:v>
                </c:pt>
                <c:pt idx="18111">
                  <c:v>44833.480058159723</c:v>
                </c:pt>
                <c:pt idx="18112">
                  <c:v>44833.480061712966</c:v>
                </c:pt>
                <c:pt idx="18113">
                  <c:v>44833.48006519676</c:v>
                </c:pt>
                <c:pt idx="18114">
                  <c:v>44833.480068784724</c:v>
                </c:pt>
                <c:pt idx="18115">
                  <c:v>44833.480072361112</c:v>
                </c:pt>
                <c:pt idx="18116">
                  <c:v>44833.480075925923</c:v>
                </c:pt>
                <c:pt idx="18117">
                  <c:v>44833.480079502318</c:v>
                </c:pt>
                <c:pt idx="18118">
                  <c:v>44833.480083125003</c:v>
                </c:pt>
                <c:pt idx="18119">
                  <c:v>44833.48008671296</c:v>
                </c:pt>
                <c:pt idx="18120">
                  <c:v>44833.480090300924</c:v>
                </c:pt>
                <c:pt idx="18121">
                  <c:v>44833.480093784725</c:v>
                </c:pt>
                <c:pt idx="18122">
                  <c:v>44833.480097395834</c:v>
                </c:pt>
                <c:pt idx="18123">
                  <c:v>44833.480100995374</c:v>
                </c:pt>
                <c:pt idx="18124">
                  <c:v>44833.480104571761</c:v>
                </c:pt>
                <c:pt idx="18125">
                  <c:v>44833.480108159725</c:v>
                </c:pt>
                <c:pt idx="18126">
                  <c:v>44833.480111724537</c:v>
                </c:pt>
                <c:pt idx="18127">
                  <c:v>44833.480115335646</c:v>
                </c:pt>
                <c:pt idx="18128">
                  <c:v>44833.480118912034</c:v>
                </c:pt>
                <c:pt idx="18129">
                  <c:v>44833.480122511573</c:v>
                </c:pt>
                <c:pt idx="18130">
                  <c:v>44833.480126099537</c:v>
                </c:pt>
                <c:pt idx="18131">
                  <c:v>44833.480129722222</c:v>
                </c:pt>
                <c:pt idx="18132">
                  <c:v>44833.480133287034</c:v>
                </c:pt>
                <c:pt idx="18133">
                  <c:v>44833.480136863429</c:v>
                </c:pt>
                <c:pt idx="18134">
                  <c:v>44833.480140451386</c:v>
                </c:pt>
                <c:pt idx="18135">
                  <c:v>44833.480144039349</c:v>
                </c:pt>
                <c:pt idx="18136">
                  <c:v>44833.480147523151</c:v>
                </c:pt>
                <c:pt idx="18137">
                  <c:v>44833.480151122683</c:v>
                </c:pt>
                <c:pt idx="18138">
                  <c:v>44833.480154710647</c:v>
                </c:pt>
                <c:pt idx="18139">
                  <c:v>44833.480158298611</c:v>
                </c:pt>
                <c:pt idx="18140">
                  <c:v>44833.480161863423</c:v>
                </c:pt>
                <c:pt idx="18141">
                  <c:v>44833.480165347224</c:v>
                </c:pt>
                <c:pt idx="18142">
                  <c:v>44833.480168935188</c:v>
                </c:pt>
                <c:pt idx="18143">
                  <c:v>44833.480172557873</c:v>
                </c:pt>
                <c:pt idx="18144">
                  <c:v>44833.480176157405</c:v>
                </c:pt>
                <c:pt idx="18145">
                  <c:v>44833.480179745369</c:v>
                </c:pt>
                <c:pt idx="18146">
                  <c:v>44833.480183368054</c:v>
                </c:pt>
                <c:pt idx="18147">
                  <c:v>44833.480186921297</c:v>
                </c:pt>
                <c:pt idx="18148">
                  <c:v>44833.480190509261</c:v>
                </c:pt>
                <c:pt idx="18149">
                  <c:v>44833.480194085649</c:v>
                </c:pt>
                <c:pt idx="18150">
                  <c:v>44833.480197662037</c:v>
                </c:pt>
                <c:pt idx="18151">
                  <c:v>44833.48020125</c:v>
                </c:pt>
                <c:pt idx="18152">
                  <c:v>44833.480204861109</c:v>
                </c:pt>
                <c:pt idx="18153">
                  <c:v>44833.480208460649</c:v>
                </c:pt>
                <c:pt idx="18154">
                  <c:v>44833.480212025461</c:v>
                </c:pt>
                <c:pt idx="18155">
                  <c:v>44833.48021559028</c:v>
                </c:pt>
                <c:pt idx="18156">
                  <c:v>44833.480219189812</c:v>
                </c:pt>
                <c:pt idx="18157">
                  <c:v>44833.4802227662</c:v>
                </c:pt>
                <c:pt idx="18158">
                  <c:v>44833.480226354164</c:v>
                </c:pt>
                <c:pt idx="18159">
                  <c:v>44833.480229976849</c:v>
                </c:pt>
                <c:pt idx="18160">
                  <c:v>44833.480233564813</c:v>
                </c:pt>
                <c:pt idx="18161">
                  <c:v>44833.480237152777</c:v>
                </c:pt>
                <c:pt idx="18162">
                  <c:v>44833.480240717596</c:v>
                </c:pt>
                <c:pt idx="18163">
                  <c:v>44833.48024434028</c:v>
                </c:pt>
                <c:pt idx="18164">
                  <c:v>44833.480247824074</c:v>
                </c:pt>
                <c:pt idx="18165">
                  <c:v>44833.480251412038</c:v>
                </c:pt>
                <c:pt idx="18166">
                  <c:v>44833.480255000002</c:v>
                </c:pt>
                <c:pt idx="18167">
                  <c:v>44833.48025857639</c:v>
                </c:pt>
                <c:pt idx="18168">
                  <c:v>44833.480262187499</c:v>
                </c:pt>
                <c:pt idx="18169">
                  <c:v>44833.480265671293</c:v>
                </c:pt>
                <c:pt idx="18170">
                  <c:v>44833.480269259257</c:v>
                </c:pt>
                <c:pt idx="18171">
                  <c:v>44833.480272858797</c:v>
                </c:pt>
                <c:pt idx="18172">
                  <c:v>44833.480276423608</c:v>
                </c:pt>
                <c:pt idx="18173">
                  <c:v>44833.48027990741</c:v>
                </c:pt>
                <c:pt idx="18174">
                  <c:v>44833.480283483797</c:v>
                </c:pt>
                <c:pt idx="18175">
                  <c:v>44833.480287094906</c:v>
                </c:pt>
                <c:pt idx="18176">
                  <c:v>44833.48029068287</c:v>
                </c:pt>
                <c:pt idx="18177">
                  <c:v>44833.480294270834</c:v>
                </c:pt>
                <c:pt idx="18178">
                  <c:v>44833.480297870374</c:v>
                </c:pt>
                <c:pt idx="18179">
                  <c:v>44833.480301469906</c:v>
                </c:pt>
                <c:pt idx="18180">
                  <c:v>44833.48030505787</c:v>
                </c:pt>
                <c:pt idx="18181">
                  <c:v>44833.480308645834</c:v>
                </c:pt>
                <c:pt idx="18182">
                  <c:v>44833.480312245367</c:v>
                </c:pt>
                <c:pt idx="18183">
                  <c:v>44833.480315844907</c:v>
                </c:pt>
                <c:pt idx="18184">
                  <c:v>44833.480319432871</c:v>
                </c:pt>
                <c:pt idx="18185">
                  <c:v>44833.480323009258</c:v>
                </c:pt>
                <c:pt idx="18186">
                  <c:v>44833.480326608798</c:v>
                </c:pt>
                <c:pt idx="18187">
                  <c:v>44833.480330196762</c:v>
                </c:pt>
                <c:pt idx="18188">
                  <c:v>44833.480333784719</c:v>
                </c:pt>
                <c:pt idx="18189">
                  <c:v>44833.48033726852</c:v>
                </c:pt>
                <c:pt idx="18190">
                  <c:v>44833.480340856484</c:v>
                </c:pt>
                <c:pt idx="18191">
                  <c:v>44833.480344456017</c:v>
                </c:pt>
                <c:pt idx="18192">
                  <c:v>44833.480348032404</c:v>
                </c:pt>
                <c:pt idx="18193">
                  <c:v>44833.48035164352</c:v>
                </c:pt>
                <c:pt idx="18194">
                  <c:v>44833.480355231484</c:v>
                </c:pt>
                <c:pt idx="18195">
                  <c:v>44833.480358831017</c:v>
                </c:pt>
                <c:pt idx="18196">
                  <c:v>44833.480362430557</c:v>
                </c:pt>
                <c:pt idx="18197">
                  <c:v>44833.4803659838</c:v>
                </c:pt>
                <c:pt idx="18198">
                  <c:v>44833.480369594909</c:v>
                </c:pt>
                <c:pt idx="18199">
                  <c:v>44833.480373171296</c:v>
                </c:pt>
                <c:pt idx="18200">
                  <c:v>44833.480376747684</c:v>
                </c:pt>
                <c:pt idx="18201">
                  <c:v>44833.480380300927</c:v>
                </c:pt>
                <c:pt idx="18202">
                  <c:v>44833.480383784721</c:v>
                </c:pt>
                <c:pt idx="18203">
                  <c:v>44833.480387361109</c:v>
                </c:pt>
                <c:pt idx="18204">
                  <c:v>44833.480390914352</c:v>
                </c:pt>
                <c:pt idx="18205">
                  <c:v>44833.480394398146</c:v>
                </c:pt>
                <c:pt idx="18206">
                  <c:v>44833.48039798611</c:v>
                </c:pt>
                <c:pt idx="18207">
                  <c:v>44833.480401469904</c:v>
                </c:pt>
                <c:pt idx="18208">
                  <c:v>44833.480405092596</c:v>
                </c:pt>
                <c:pt idx="18209">
                  <c:v>44833.480408680553</c:v>
                </c:pt>
                <c:pt idx="18210">
                  <c:v>44833.480412256948</c:v>
                </c:pt>
                <c:pt idx="18211">
                  <c:v>44833.480415810183</c:v>
                </c:pt>
                <c:pt idx="18212">
                  <c:v>44833.480419398147</c:v>
                </c:pt>
                <c:pt idx="18213">
                  <c:v>44833.480422962966</c:v>
                </c:pt>
                <c:pt idx="18214">
                  <c:v>44833.480426562499</c:v>
                </c:pt>
                <c:pt idx="18215">
                  <c:v>44833.480430138887</c:v>
                </c:pt>
                <c:pt idx="18216">
                  <c:v>44833.480433750003</c:v>
                </c:pt>
                <c:pt idx="18217">
                  <c:v>44833.480437337967</c:v>
                </c:pt>
                <c:pt idx="18218">
                  <c:v>44833.480440925923</c:v>
                </c:pt>
                <c:pt idx="18219">
                  <c:v>44833.480444409724</c:v>
                </c:pt>
                <c:pt idx="18220">
                  <c:v>44833.480448020833</c:v>
                </c:pt>
                <c:pt idx="18221">
                  <c:v>44833.480451608797</c:v>
                </c:pt>
                <c:pt idx="18222">
                  <c:v>44833.480455196761</c:v>
                </c:pt>
                <c:pt idx="18223">
                  <c:v>44833.480458761573</c:v>
                </c:pt>
                <c:pt idx="18224">
                  <c:v>44833.48046233796</c:v>
                </c:pt>
                <c:pt idx="18225">
                  <c:v>44833.480465925924</c:v>
                </c:pt>
                <c:pt idx="18226">
                  <c:v>44833.480469548609</c:v>
                </c:pt>
                <c:pt idx="18227">
                  <c:v>44833.480473136573</c:v>
                </c:pt>
                <c:pt idx="18228">
                  <c:v>44833.480476736113</c:v>
                </c:pt>
                <c:pt idx="18229">
                  <c:v>44833.480480324077</c:v>
                </c:pt>
                <c:pt idx="18230">
                  <c:v>44833.480483923609</c:v>
                </c:pt>
                <c:pt idx="18231">
                  <c:v>44833.480487511573</c:v>
                </c:pt>
                <c:pt idx="18232">
                  <c:v>44833.480491087961</c:v>
                </c:pt>
                <c:pt idx="18233">
                  <c:v>44833.480494675925</c:v>
                </c:pt>
                <c:pt idx="18234">
                  <c:v>44833.480498287034</c:v>
                </c:pt>
                <c:pt idx="18235">
                  <c:v>44833.480501886574</c:v>
                </c:pt>
                <c:pt idx="18236">
                  <c:v>44833.480505462961</c:v>
                </c:pt>
                <c:pt idx="18237">
                  <c:v>44833.480509050925</c:v>
                </c:pt>
                <c:pt idx="18238">
                  <c:v>44833.480512650465</c:v>
                </c:pt>
                <c:pt idx="18239">
                  <c:v>44833.480516249998</c:v>
                </c:pt>
                <c:pt idx="18240">
                  <c:v>44833.480519826386</c:v>
                </c:pt>
                <c:pt idx="18241">
                  <c:v>44833.480523391205</c:v>
                </c:pt>
                <c:pt idx="18242">
                  <c:v>44833.480526886575</c:v>
                </c:pt>
                <c:pt idx="18243">
                  <c:v>44833.480530486115</c:v>
                </c:pt>
                <c:pt idx="18244">
                  <c:v>44833.480534097223</c:v>
                </c:pt>
                <c:pt idx="18245">
                  <c:v>44833.480537685187</c:v>
                </c:pt>
                <c:pt idx="18246">
                  <c:v>44833.48054128472</c:v>
                </c:pt>
                <c:pt idx="18247">
                  <c:v>44833.480544895836</c:v>
                </c:pt>
                <c:pt idx="18248">
                  <c:v>44833.480548495369</c:v>
                </c:pt>
                <c:pt idx="18249">
                  <c:v>44833.480552083332</c:v>
                </c:pt>
                <c:pt idx="18250">
                  <c:v>44833.480555694441</c:v>
                </c:pt>
                <c:pt idx="18251">
                  <c:v>44833.480559293981</c:v>
                </c:pt>
                <c:pt idx="18252">
                  <c:v>44833.480562847224</c:v>
                </c:pt>
                <c:pt idx="18253">
                  <c:v>44833.480566435188</c:v>
                </c:pt>
                <c:pt idx="18254">
                  <c:v>44833.480569918982</c:v>
                </c:pt>
                <c:pt idx="18255">
                  <c:v>44833.480573506946</c:v>
                </c:pt>
                <c:pt idx="18256">
                  <c:v>44833.480577071758</c:v>
                </c:pt>
                <c:pt idx="18257">
                  <c:v>44833.480580694442</c:v>
                </c:pt>
                <c:pt idx="18258">
                  <c:v>44833.480584293982</c:v>
                </c:pt>
                <c:pt idx="18259">
                  <c:v>44833.48058787037</c:v>
                </c:pt>
                <c:pt idx="18260">
                  <c:v>44833.480591481479</c:v>
                </c:pt>
                <c:pt idx="18261">
                  <c:v>44833.480595081019</c:v>
                </c:pt>
                <c:pt idx="18262">
                  <c:v>44833.480598634262</c:v>
                </c:pt>
                <c:pt idx="18263">
                  <c:v>44833.480602118056</c:v>
                </c:pt>
                <c:pt idx="18264">
                  <c:v>44833.480605717596</c:v>
                </c:pt>
                <c:pt idx="18265">
                  <c:v>44833.480609293983</c:v>
                </c:pt>
                <c:pt idx="18266">
                  <c:v>44833.480612777777</c:v>
                </c:pt>
                <c:pt idx="18267">
                  <c:v>44833.480616377317</c:v>
                </c:pt>
                <c:pt idx="18268">
                  <c:v>44833.480619965281</c:v>
                </c:pt>
                <c:pt idx="18269">
                  <c:v>44833.480623553238</c:v>
                </c:pt>
                <c:pt idx="18270">
                  <c:v>44833.480627037039</c:v>
                </c:pt>
                <c:pt idx="18271">
                  <c:v>44833.480630625003</c:v>
                </c:pt>
                <c:pt idx="18272">
                  <c:v>44833.480634247688</c:v>
                </c:pt>
                <c:pt idx="18273">
                  <c:v>44833.480637812499</c:v>
                </c:pt>
                <c:pt idx="18274">
                  <c:v>44833.480641412039</c:v>
                </c:pt>
                <c:pt idx="18275">
                  <c:v>44833.480644976851</c:v>
                </c:pt>
                <c:pt idx="18276">
                  <c:v>44833.480648576391</c:v>
                </c:pt>
                <c:pt idx="18277">
                  <c:v>44833.4806521875</c:v>
                </c:pt>
                <c:pt idx="18278">
                  <c:v>44833.480655671294</c:v>
                </c:pt>
                <c:pt idx="18279">
                  <c:v>44833.480659259258</c:v>
                </c:pt>
                <c:pt idx="18280">
                  <c:v>44833.480662812501</c:v>
                </c:pt>
                <c:pt idx="18281">
                  <c:v>44833.480666307871</c:v>
                </c:pt>
                <c:pt idx="18282">
                  <c:v>44833.480669907411</c:v>
                </c:pt>
                <c:pt idx="18283">
                  <c:v>44833.480673518519</c:v>
                </c:pt>
                <c:pt idx="18284">
                  <c:v>44833.480677106483</c:v>
                </c:pt>
                <c:pt idx="18285">
                  <c:v>44833.480680706016</c:v>
                </c:pt>
                <c:pt idx="18286">
                  <c:v>44833.480684328701</c:v>
                </c:pt>
                <c:pt idx="18287">
                  <c:v>44833.480687916664</c:v>
                </c:pt>
                <c:pt idx="18288">
                  <c:v>44833.480691516204</c:v>
                </c:pt>
                <c:pt idx="18289">
                  <c:v>44833.480695127313</c:v>
                </c:pt>
                <c:pt idx="18290">
                  <c:v>44833.480698726853</c:v>
                </c:pt>
                <c:pt idx="18291">
                  <c:v>44833.480702314817</c:v>
                </c:pt>
                <c:pt idx="18292">
                  <c:v>44833.480705925926</c:v>
                </c:pt>
                <c:pt idx="18293">
                  <c:v>44833.480709502313</c:v>
                </c:pt>
                <c:pt idx="18294">
                  <c:v>44833.480712986115</c:v>
                </c:pt>
                <c:pt idx="18295">
                  <c:v>44833.480716574071</c:v>
                </c:pt>
                <c:pt idx="18296">
                  <c:v>44833.480720162035</c:v>
                </c:pt>
                <c:pt idx="18297">
                  <c:v>44833.48072378472</c:v>
                </c:pt>
                <c:pt idx="18298">
                  <c:v>44833.480727268521</c:v>
                </c:pt>
                <c:pt idx="18299">
                  <c:v>44833.480730844909</c:v>
                </c:pt>
                <c:pt idx="18300">
                  <c:v>44833.480734444442</c:v>
                </c:pt>
                <c:pt idx="18301">
                  <c:v>44833.480737939812</c:v>
                </c:pt>
                <c:pt idx="18302">
                  <c:v>44833.480741539352</c:v>
                </c:pt>
                <c:pt idx="18303">
                  <c:v>44833.480745127315</c:v>
                </c:pt>
                <c:pt idx="18304">
                  <c:v>44833.480748726855</c:v>
                </c:pt>
                <c:pt idx="18305">
                  <c:v>44833.48075234954</c:v>
                </c:pt>
                <c:pt idx="18306">
                  <c:v>44833.480755937497</c:v>
                </c:pt>
                <c:pt idx="18307">
                  <c:v>44833.48075949074</c:v>
                </c:pt>
                <c:pt idx="18308">
                  <c:v>44833.480763078704</c:v>
                </c:pt>
                <c:pt idx="18309">
                  <c:v>44833.480766655091</c:v>
                </c:pt>
                <c:pt idx="18310">
                  <c:v>44833.48077021991</c:v>
                </c:pt>
                <c:pt idx="18311">
                  <c:v>44833.480773715281</c:v>
                </c:pt>
                <c:pt idx="18312">
                  <c:v>44833.480777314813</c:v>
                </c:pt>
                <c:pt idx="18313">
                  <c:v>44833.480780902777</c:v>
                </c:pt>
                <c:pt idx="18314">
                  <c:v>44833.480784479165</c:v>
                </c:pt>
                <c:pt idx="18315">
                  <c:v>44833.480788032408</c:v>
                </c:pt>
                <c:pt idx="18316">
                  <c:v>44833.48079159722</c:v>
                </c:pt>
                <c:pt idx="18317">
                  <c:v>44833.480795185184</c:v>
                </c:pt>
                <c:pt idx="18318">
                  <c:v>44833.480798784723</c:v>
                </c:pt>
                <c:pt idx="18319">
                  <c:v>44833.480802372687</c:v>
                </c:pt>
                <c:pt idx="18320">
                  <c:v>44833.480805995372</c:v>
                </c:pt>
                <c:pt idx="18321">
                  <c:v>44833.480809583336</c:v>
                </c:pt>
                <c:pt idx="18322">
                  <c:v>44833.480813182869</c:v>
                </c:pt>
                <c:pt idx="18323">
                  <c:v>44833.480816793985</c:v>
                </c:pt>
                <c:pt idx="18324">
                  <c:v>44833.480820277779</c:v>
                </c:pt>
                <c:pt idx="18325">
                  <c:v>44833.480823865742</c:v>
                </c:pt>
                <c:pt idx="18326">
                  <c:v>44833.480827453706</c:v>
                </c:pt>
                <c:pt idx="18327">
                  <c:v>44833.480831076391</c:v>
                </c:pt>
                <c:pt idx="18328">
                  <c:v>44833.480834641203</c:v>
                </c:pt>
                <c:pt idx="18329">
                  <c:v>44833.480838240743</c:v>
                </c:pt>
                <c:pt idx="18330">
                  <c:v>44833.480841817131</c:v>
                </c:pt>
                <c:pt idx="18331">
                  <c:v>44833.480845439815</c:v>
                </c:pt>
                <c:pt idx="18332">
                  <c:v>44833.480849027779</c:v>
                </c:pt>
                <c:pt idx="18333">
                  <c:v>44833.480852627312</c:v>
                </c:pt>
                <c:pt idx="18334">
                  <c:v>44833.480856215276</c:v>
                </c:pt>
                <c:pt idx="18335">
                  <c:v>44833.480859826392</c:v>
                </c:pt>
                <c:pt idx="18336">
                  <c:v>44833.480863310186</c:v>
                </c:pt>
                <c:pt idx="18337">
                  <c:v>44833.48086689815</c:v>
                </c:pt>
                <c:pt idx="18338">
                  <c:v>44833.480870486113</c:v>
                </c:pt>
                <c:pt idx="18339">
                  <c:v>44833.480874074077</c:v>
                </c:pt>
                <c:pt idx="18340">
                  <c:v>44833.480877569447</c:v>
                </c:pt>
                <c:pt idx="18341">
                  <c:v>44833.48088116898</c:v>
                </c:pt>
                <c:pt idx="18342">
                  <c:v>44833.480884733799</c:v>
                </c:pt>
                <c:pt idx="18343">
                  <c:v>44833.480888321756</c:v>
                </c:pt>
                <c:pt idx="18344">
                  <c:v>44833.48089190972</c:v>
                </c:pt>
                <c:pt idx="18345">
                  <c:v>44833.480895532404</c:v>
                </c:pt>
                <c:pt idx="18346">
                  <c:v>44833.480899120368</c:v>
                </c:pt>
                <c:pt idx="18347">
                  <c:v>44833.480902696756</c:v>
                </c:pt>
                <c:pt idx="18348">
                  <c:v>44833.480906180557</c:v>
                </c:pt>
                <c:pt idx="18349">
                  <c:v>44833.480909756945</c:v>
                </c:pt>
                <c:pt idx="18350">
                  <c:v>44833.48091337963</c:v>
                </c:pt>
                <c:pt idx="18351">
                  <c:v>44833.48091697917</c:v>
                </c:pt>
                <c:pt idx="18352">
                  <c:v>44833.480920543981</c:v>
                </c:pt>
                <c:pt idx="18353">
                  <c:v>44833.480924143521</c:v>
                </c:pt>
                <c:pt idx="18354">
                  <c:v>44833.48092775463</c:v>
                </c:pt>
                <c:pt idx="18355">
                  <c:v>44833.480931342594</c:v>
                </c:pt>
                <c:pt idx="18356">
                  <c:v>44833.480934826388</c:v>
                </c:pt>
                <c:pt idx="18357">
                  <c:v>44833.480938414352</c:v>
                </c:pt>
                <c:pt idx="18358">
                  <c:v>44833.480941898146</c:v>
                </c:pt>
                <c:pt idx="18359">
                  <c:v>44833.480945462965</c:v>
                </c:pt>
                <c:pt idx="18360">
                  <c:v>44833.480948946759</c:v>
                </c:pt>
                <c:pt idx="18361">
                  <c:v>44833.480952557868</c:v>
                </c:pt>
                <c:pt idx="18362">
                  <c:v>44833.480956134263</c:v>
                </c:pt>
                <c:pt idx="18363">
                  <c:v>44833.48095971065</c:v>
                </c:pt>
                <c:pt idx="18364">
                  <c:v>44833.480963298614</c:v>
                </c:pt>
                <c:pt idx="18365">
                  <c:v>44833.480966886571</c:v>
                </c:pt>
                <c:pt idx="18366">
                  <c:v>44833.480970497687</c:v>
                </c:pt>
                <c:pt idx="18367">
                  <c:v>44833.480973981481</c:v>
                </c:pt>
                <c:pt idx="18368">
                  <c:v>44833.480977557869</c:v>
                </c:pt>
                <c:pt idx="18369">
                  <c:v>44833.480981134257</c:v>
                </c:pt>
                <c:pt idx="18370">
                  <c:v>44833.480984618058</c:v>
                </c:pt>
                <c:pt idx="18371">
                  <c:v>44833.480988206022</c:v>
                </c:pt>
                <c:pt idx="18372">
                  <c:v>44833.480991805554</c:v>
                </c:pt>
                <c:pt idx="18373">
                  <c:v>44833.480995381942</c:v>
                </c:pt>
                <c:pt idx="18374">
                  <c:v>44833.480998865743</c:v>
                </c:pt>
                <c:pt idx="18375">
                  <c:v>44833.481002465276</c:v>
                </c:pt>
                <c:pt idx="18376">
                  <c:v>44833.481006018519</c:v>
                </c:pt>
                <c:pt idx="18377">
                  <c:v>44833.481009606483</c:v>
                </c:pt>
                <c:pt idx="18378">
                  <c:v>44833.481013159719</c:v>
                </c:pt>
                <c:pt idx="18379">
                  <c:v>44833.48101664352</c:v>
                </c:pt>
                <c:pt idx="18380">
                  <c:v>44833.481020219908</c:v>
                </c:pt>
                <c:pt idx="18381">
                  <c:v>44833.481023796296</c:v>
                </c:pt>
                <c:pt idx="18382">
                  <c:v>44833.481027395836</c:v>
                </c:pt>
                <c:pt idx="18383">
                  <c:v>44833.481030983799</c:v>
                </c:pt>
                <c:pt idx="18384">
                  <c:v>44833.481034583332</c:v>
                </c:pt>
                <c:pt idx="18385">
                  <c:v>44833.48103815972</c:v>
                </c:pt>
                <c:pt idx="18386">
                  <c:v>44833.48104175926</c:v>
                </c:pt>
                <c:pt idx="18387">
                  <c:v>44833.481045324072</c:v>
                </c:pt>
                <c:pt idx="18388">
                  <c:v>44833.481048946756</c:v>
                </c:pt>
                <c:pt idx="18389">
                  <c:v>44833.48105253472</c:v>
                </c:pt>
                <c:pt idx="18390">
                  <c:v>44833.481056018521</c:v>
                </c:pt>
                <c:pt idx="18391">
                  <c:v>44833.481059606478</c:v>
                </c:pt>
                <c:pt idx="18392">
                  <c:v>44833.481063194442</c:v>
                </c:pt>
                <c:pt idx="18393">
                  <c:v>44833.481066793982</c:v>
                </c:pt>
                <c:pt idx="18394">
                  <c:v>44833.481070393522</c:v>
                </c:pt>
                <c:pt idx="18395">
                  <c:v>44833.48107396991</c:v>
                </c:pt>
                <c:pt idx="18396">
                  <c:v>44833.481077604163</c:v>
                </c:pt>
                <c:pt idx="18397">
                  <c:v>44833.481081203703</c:v>
                </c:pt>
                <c:pt idx="18398">
                  <c:v>44833.481084791667</c:v>
                </c:pt>
                <c:pt idx="18399">
                  <c:v>44833.481088414352</c:v>
                </c:pt>
                <c:pt idx="18400">
                  <c:v>44833.48109199074</c:v>
                </c:pt>
                <c:pt idx="18401">
                  <c:v>44833.481095567127</c:v>
                </c:pt>
                <c:pt idx="18402">
                  <c:v>44833.481099131946</c:v>
                </c:pt>
                <c:pt idx="18403">
                  <c:v>44833.48110261574</c:v>
                </c:pt>
                <c:pt idx="18404">
                  <c:v>44833.48110621528</c:v>
                </c:pt>
                <c:pt idx="18405">
                  <c:v>44833.481109826389</c:v>
                </c:pt>
                <c:pt idx="18406">
                  <c:v>44833.481113425929</c:v>
                </c:pt>
                <c:pt idx="18407">
                  <c:v>44833.481116979165</c:v>
                </c:pt>
                <c:pt idx="18408">
                  <c:v>44833.481120462966</c:v>
                </c:pt>
                <c:pt idx="18409">
                  <c:v>44833.481124062499</c:v>
                </c:pt>
                <c:pt idx="18410">
                  <c:v>44833.481127685183</c:v>
                </c:pt>
                <c:pt idx="18411">
                  <c:v>44833.481131273147</c:v>
                </c:pt>
                <c:pt idx="18412">
                  <c:v>44833.481134837966</c:v>
                </c:pt>
                <c:pt idx="18413">
                  <c:v>44833.481138437499</c:v>
                </c:pt>
                <c:pt idx="18414">
                  <c:v>44833.481142060184</c:v>
                </c:pt>
                <c:pt idx="18415">
                  <c:v>44833.481145648148</c:v>
                </c:pt>
                <c:pt idx="18416">
                  <c:v>44833.481149224535</c:v>
                </c:pt>
                <c:pt idx="18417">
                  <c:v>44833.481152835651</c:v>
                </c:pt>
                <c:pt idx="18418">
                  <c:v>44833.481156435184</c:v>
                </c:pt>
                <c:pt idx="18419">
                  <c:v>44833.481160011572</c:v>
                </c:pt>
                <c:pt idx="18420">
                  <c:v>44833.48116358796</c:v>
                </c:pt>
                <c:pt idx="18421">
                  <c:v>44833.481167071761</c:v>
                </c:pt>
                <c:pt idx="18422">
                  <c:v>44833.481170659725</c:v>
                </c:pt>
                <c:pt idx="18423">
                  <c:v>44833.481174259257</c:v>
                </c:pt>
                <c:pt idx="18424">
                  <c:v>44833.481177754627</c:v>
                </c:pt>
                <c:pt idx="18425">
                  <c:v>44833.481181284726</c:v>
                </c:pt>
                <c:pt idx="18426">
                  <c:v>44833.48118476852</c:v>
                </c:pt>
                <c:pt idx="18427">
                  <c:v>44833.481188368052</c:v>
                </c:pt>
                <c:pt idx="18428">
                  <c:v>44833.481191956016</c:v>
                </c:pt>
                <c:pt idx="18429">
                  <c:v>44833.481195532404</c:v>
                </c:pt>
                <c:pt idx="18430">
                  <c:v>44833.481199120368</c:v>
                </c:pt>
                <c:pt idx="18431">
                  <c:v>44833.481202743053</c:v>
                </c:pt>
                <c:pt idx="18432">
                  <c:v>44833.481206342592</c:v>
                </c:pt>
                <c:pt idx="18433">
                  <c:v>44833.48120991898</c:v>
                </c:pt>
                <c:pt idx="18434">
                  <c:v>44833.481213402774</c:v>
                </c:pt>
                <c:pt idx="18435">
                  <c:v>44833.48121701389</c:v>
                </c:pt>
                <c:pt idx="18436">
                  <c:v>44833.481220497684</c:v>
                </c:pt>
                <c:pt idx="18437">
                  <c:v>44833.481224085648</c:v>
                </c:pt>
                <c:pt idx="18438">
                  <c:v>44833.481227673612</c:v>
                </c:pt>
                <c:pt idx="18439">
                  <c:v>44833.481231261576</c:v>
                </c:pt>
                <c:pt idx="18440">
                  <c:v>44833.481234872685</c:v>
                </c:pt>
                <c:pt idx="18441">
                  <c:v>44833.481238425928</c:v>
                </c:pt>
                <c:pt idx="18442">
                  <c:v>44833.481242037036</c:v>
                </c:pt>
                <c:pt idx="18443">
                  <c:v>44833.481245625</c:v>
                </c:pt>
                <c:pt idx="18444">
                  <c:v>44833.481249247685</c:v>
                </c:pt>
                <c:pt idx="18445">
                  <c:v>44833.481252824073</c:v>
                </c:pt>
                <c:pt idx="18446">
                  <c:v>44833.481256412037</c:v>
                </c:pt>
                <c:pt idx="18447">
                  <c:v>44833.481260011577</c:v>
                </c:pt>
                <c:pt idx="18448">
                  <c:v>44833.481263622685</c:v>
                </c:pt>
                <c:pt idx="18449">
                  <c:v>44833.481267222225</c:v>
                </c:pt>
                <c:pt idx="18450">
                  <c:v>44833.481270787037</c:v>
                </c:pt>
                <c:pt idx="18451">
                  <c:v>44833.481274270831</c:v>
                </c:pt>
                <c:pt idx="18452">
                  <c:v>44833.48127783565</c:v>
                </c:pt>
                <c:pt idx="18453">
                  <c:v>44833.481281423614</c:v>
                </c:pt>
                <c:pt idx="18454">
                  <c:v>44833.481285046299</c:v>
                </c:pt>
                <c:pt idx="18455">
                  <c:v>44833.481288645831</c:v>
                </c:pt>
                <c:pt idx="18456">
                  <c:v>44833.48129221065</c:v>
                </c:pt>
                <c:pt idx="18457">
                  <c:v>44833.481295787038</c:v>
                </c:pt>
                <c:pt idx="18458">
                  <c:v>44833.481299340281</c:v>
                </c:pt>
                <c:pt idx="18459">
                  <c:v>44833.481302928238</c:v>
                </c:pt>
                <c:pt idx="18460">
                  <c:v>44833.481306527778</c:v>
                </c:pt>
                <c:pt idx="18461">
                  <c:v>44833.481310138886</c:v>
                </c:pt>
                <c:pt idx="18462">
                  <c:v>44833.481313715274</c:v>
                </c:pt>
                <c:pt idx="18463">
                  <c:v>44833.481317291669</c:v>
                </c:pt>
                <c:pt idx="18464">
                  <c:v>44833.481320868057</c:v>
                </c:pt>
                <c:pt idx="18465">
                  <c:v>44833.48132446759</c:v>
                </c:pt>
                <c:pt idx="18466">
                  <c:v>44833.481328078706</c:v>
                </c:pt>
                <c:pt idx="18467">
                  <c:v>44833.48133166667</c:v>
                </c:pt>
                <c:pt idx="18468">
                  <c:v>44833.481335150464</c:v>
                </c:pt>
                <c:pt idx="18469">
                  <c:v>44833.481338738427</c:v>
                </c:pt>
                <c:pt idx="18470">
                  <c:v>44833.481342326391</c:v>
                </c:pt>
                <c:pt idx="18471">
                  <c:v>44833.481345925924</c:v>
                </c:pt>
                <c:pt idx="18472">
                  <c:v>44833.481349409725</c:v>
                </c:pt>
                <c:pt idx="18473">
                  <c:v>44833.481352997682</c:v>
                </c:pt>
                <c:pt idx="18474">
                  <c:v>44833.481356585646</c:v>
                </c:pt>
                <c:pt idx="18475">
                  <c:v>44833.481360162034</c:v>
                </c:pt>
                <c:pt idx="18476">
                  <c:v>44833.481363784726</c:v>
                </c:pt>
                <c:pt idx="18477">
                  <c:v>44833.481367372682</c:v>
                </c:pt>
                <c:pt idx="18478">
                  <c:v>44833.481370937501</c:v>
                </c:pt>
                <c:pt idx="18479">
                  <c:v>44833.481374537034</c:v>
                </c:pt>
                <c:pt idx="18480">
                  <c:v>44833.481378020835</c:v>
                </c:pt>
                <c:pt idx="18481">
                  <c:v>44833.481381631944</c:v>
                </c:pt>
                <c:pt idx="18482">
                  <c:v>44833.481385231484</c:v>
                </c:pt>
                <c:pt idx="18483">
                  <c:v>44833.481388796296</c:v>
                </c:pt>
                <c:pt idx="18484">
                  <c:v>44833.481392384259</c:v>
                </c:pt>
                <c:pt idx="18485">
                  <c:v>44833.481395995368</c:v>
                </c:pt>
                <c:pt idx="18486">
                  <c:v>44833.481399479169</c:v>
                </c:pt>
                <c:pt idx="18487">
                  <c:v>44833.481403055557</c:v>
                </c:pt>
                <c:pt idx="18488">
                  <c:v>44833.481406643521</c:v>
                </c:pt>
                <c:pt idx="18489">
                  <c:v>44833.481410231485</c:v>
                </c:pt>
                <c:pt idx="18490">
                  <c:v>44833.481413715279</c:v>
                </c:pt>
                <c:pt idx="18491">
                  <c:v>44833.481417326388</c:v>
                </c:pt>
                <c:pt idx="18492">
                  <c:v>44833.481420925928</c:v>
                </c:pt>
                <c:pt idx="18493">
                  <c:v>44833.481424513891</c:v>
                </c:pt>
                <c:pt idx="18494">
                  <c:v>44833.481428113424</c:v>
                </c:pt>
                <c:pt idx="18495">
                  <c:v>44833.481431597225</c:v>
                </c:pt>
                <c:pt idx="18496">
                  <c:v>44833.481435185182</c:v>
                </c:pt>
                <c:pt idx="18497">
                  <c:v>44833.481438773146</c:v>
                </c:pt>
                <c:pt idx="18498">
                  <c:v>44833.481442337965</c:v>
                </c:pt>
                <c:pt idx="18499">
                  <c:v>44833.481445821759</c:v>
                </c:pt>
                <c:pt idx="18500">
                  <c:v>44833.481449386571</c:v>
                </c:pt>
                <c:pt idx="18501">
                  <c:v>44833.481452962966</c:v>
                </c:pt>
                <c:pt idx="18502">
                  <c:v>44833.481456458336</c:v>
                </c:pt>
                <c:pt idx="18503">
                  <c:v>44833.481460069444</c:v>
                </c:pt>
                <c:pt idx="18504">
                  <c:v>44833.481463657408</c:v>
                </c:pt>
                <c:pt idx="18505">
                  <c:v>44833.481467141202</c:v>
                </c:pt>
                <c:pt idx="18506">
                  <c:v>44833.48147071759</c:v>
                </c:pt>
                <c:pt idx="18507">
                  <c:v>44833.481474305554</c:v>
                </c:pt>
                <c:pt idx="18508">
                  <c:v>44833.48147791667</c:v>
                </c:pt>
                <c:pt idx="18509">
                  <c:v>44833.481481504627</c:v>
                </c:pt>
                <c:pt idx="18510">
                  <c:v>44833.48148509259</c:v>
                </c:pt>
                <c:pt idx="18511">
                  <c:v>44833.481488645833</c:v>
                </c:pt>
                <c:pt idx="18512">
                  <c:v>44833.481492129627</c:v>
                </c:pt>
                <c:pt idx="18513">
                  <c:v>44833.48149568287</c:v>
                </c:pt>
                <c:pt idx="18514">
                  <c:v>44833.481499236113</c:v>
                </c:pt>
                <c:pt idx="18515">
                  <c:v>44833.481502824077</c:v>
                </c:pt>
                <c:pt idx="18516">
                  <c:v>44833.481506400465</c:v>
                </c:pt>
                <c:pt idx="18517">
                  <c:v>44833.481509884259</c:v>
                </c:pt>
                <c:pt idx="18518">
                  <c:v>44833.481513449071</c:v>
                </c:pt>
                <c:pt idx="18519">
                  <c:v>44833.481517025466</c:v>
                </c:pt>
                <c:pt idx="18520">
                  <c:v>44833.481520601854</c:v>
                </c:pt>
                <c:pt idx="18521">
                  <c:v>44833.481524085648</c:v>
                </c:pt>
                <c:pt idx="18522">
                  <c:v>44833.481527569442</c:v>
                </c:pt>
                <c:pt idx="18523">
                  <c:v>44833.481531168982</c:v>
                </c:pt>
                <c:pt idx="18524">
                  <c:v>44833.481534652776</c:v>
                </c:pt>
                <c:pt idx="18525">
                  <c:v>44833.481538252316</c:v>
                </c:pt>
                <c:pt idx="18526">
                  <c:v>44833.48154184028</c:v>
                </c:pt>
                <c:pt idx="18527">
                  <c:v>44833.481545405091</c:v>
                </c:pt>
                <c:pt idx="18528">
                  <c:v>44833.481549004631</c:v>
                </c:pt>
                <c:pt idx="18529">
                  <c:v>44833.481552604164</c:v>
                </c:pt>
                <c:pt idx="18530">
                  <c:v>44833.481556203704</c:v>
                </c:pt>
                <c:pt idx="18531">
                  <c:v>44833.481559745371</c:v>
                </c:pt>
                <c:pt idx="18532">
                  <c:v>44833.481563229165</c:v>
                </c:pt>
                <c:pt idx="18533">
                  <c:v>44833.481566793984</c:v>
                </c:pt>
                <c:pt idx="18534">
                  <c:v>44833.481570381948</c:v>
                </c:pt>
                <c:pt idx="18535">
                  <c:v>44833.481573969904</c:v>
                </c:pt>
                <c:pt idx="18536">
                  <c:v>44833.481577534723</c:v>
                </c:pt>
                <c:pt idx="18537">
                  <c:v>44833.481581134256</c:v>
                </c:pt>
                <c:pt idx="18538">
                  <c:v>44833.481584629626</c:v>
                </c:pt>
                <c:pt idx="18539">
                  <c:v>44833.48158821759</c:v>
                </c:pt>
                <c:pt idx="18540">
                  <c:v>44833.481591793985</c:v>
                </c:pt>
                <c:pt idx="18541">
                  <c:v>44833.481595347221</c:v>
                </c:pt>
                <c:pt idx="18542">
                  <c:v>44833.481598946761</c:v>
                </c:pt>
                <c:pt idx="18543">
                  <c:v>44833.481602534725</c:v>
                </c:pt>
                <c:pt idx="18544">
                  <c:v>44833.481606145833</c:v>
                </c:pt>
                <c:pt idx="18545">
                  <c:v>44833.481609629627</c:v>
                </c:pt>
                <c:pt idx="18546">
                  <c:v>44833.481613206015</c:v>
                </c:pt>
                <c:pt idx="18547">
                  <c:v>44833.481616793979</c:v>
                </c:pt>
                <c:pt idx="18548">
                  <c:v>44833.481620358798</c:v>
                </c:pt>
                <c:pt idx="18549">
                  <c:v>44833.481623842592</c:v>
                </c:pt>
                <c:pt idx="18550">
                  <c:v>44833.481627337962</c:v>
                </c:pt>
                <c:pt idx="18551">
                  <c:v>44833.481630949071</c:v>
                </c:pt>
                <c:pt idx="18552">
                  <c:v>44833.481634548611</c:v>
                </c:pt>
                <c:pt idx="18553">
                  <c:v>44833.481638124998</c:v>
                </c:pt>
                <c:pt idx="18554">
                  <c:v>44833.481641736114</c:v>
                </c:pt>
                <c:pt idx="18555">
                  <c:v>44833.481645231484</c:v>
                </c:pt>
                <c:pt idx="18556">
                  <c:v>44833.481648819441</c:v>
                </c:pt>
                <c:pt idx="18557">
                  <c:v>44833.481652407405</c:v>
                </c:pt>
                <c:pt idx="18558">
                  <c:v>44833.481655891206</c:v>
                </c:pt>
                <c:pt idx="18559">
                  <c:v>44833.481659467594</c:v>
                </c:pt>
                <c:pt idx="18560">
                  <c:v>44833.481663078703</c:v>
                </c:pt>
                <c:pt idx="18561">
                  <c:v>44833.481666631946</c:v>
                </c:pt>
                <c:pt idx="18562">
                  <c:v>44833.481670127316</c:v>
                </c:pt>
                <c:pt idx="18563">
                  <c:v>44833.48167371528</c:v>
                </c:pt>
                <c:pt idx="18564">
                  <c:v>44833.481677303243</c:v>
                </c:pt>
                <c:pt idx="18565">
                  <c:v>44833.481680879631</c:v>
                </c:pt>
                <c:pt idx="18566">
                  <c:v>44833.48168449074</c:v>
                </c:pt>
                <c:pt idx="18567">
                  <c:v>44833.481687974534</c:v>
                </c:pt>
                <c:pt idx="18568">
                  <c:v>44833.481691516201</c:v>
                </c:pt>
                <c:pt idx="18569">
                  <c:v>44833.481695115741</c:v>
                </c:pt>
                <c:pt idx="18570">
                  <c:v>44833.481698703705</c:v>
                </c:pt>
                <c:pt idx="18571">
                  <c:v>44833.481702280093</c:v>
                </c:pt>
                <c:pt idx="18572">
                  <c:v>44833.481705775463</c:v>
                </c:pt>
                <c:pt idx="18573">
                  <c:v>44833.481709386571</c:v>
                </c:pt>
                <c:pt idx="18574">
                  <c:v>44833.481712974535</c:v>
                </c:pt>
                <c:pt idx="18575">
                  <c:v>44833.481716550923</c:v>
                </c:pt>
                <c:pt idx="18576">
                  <c:v>44833.481720150463</c:v>
                </c:pt>
                <c:pt idx="18577">
                  <c:v>44833.481723773148</c:v>
                </c:pt>
                <c:pt idx="18578">
                  <c:v>44833.481727361112</c:v>
                </c:pt>
                <c:pt idx="18579">
                  <c:v>44833.481730949075</c:v>
                </c:pt>
                <c:pt idx="18580">
                  <c:v>44833.481734432869</c:v>
                </c:pt>
                <c:pt idx="18581">
                  <c:v>44833.481738043978</c:v>
                </c:pt>
                <c:pt idx="18582">
                  <c:v>44833.481741643518</c:v>
                </c:pt>
                <c:pt idx="18583">
                  <c:v>44833.48174520833</c:v>
                </c:pt>
                <c:pt idx="18584">
                  <c:v>44833.481748784725</c:v>
                </c:pt>
                <c:pt idx="18585">
                  <c:v>44833.481752349537</c:v>
                </c:pt>
                <c:pt idx="18586">
                  <c:v>44833.481755949077</c:v>
                </c:pt>
                <c:pt idx="18587">
                  <c:v>44833.481759571761</c:v>
                </c:pt>
                <c:pt idx="18588">
                  <c:v>44833.481763159725</c:v>
                </c:pt>
                <c:pt idx="18589">
                  <c:v>44833.481766724537</c:v>
                </c:pt>
                <c:pt idx="18590">
                  <c:v>44833.481770324077</c:v>
                </c:pt>
                <c:pt idx="18591">
                  <c:v>44833.481773935186</c:v>
                </c:pt>
                <c:pt idx="18592">
                  <c:v>44833.48177752315</c:v>
                </c:pt>
                <c:pt idx="18593">
                  <c:v>44833.481781099537</c:v>
                </c:pt>
                <c:pt idx="18594">
                  <c:v>44833.481784583331</c:v>
                </c:pt>
                <c:pt idx="18595">
                  <c:v>44833.48178814815</c:v>
                </c:pt>
                <c:pt idx="18596">
                  <c:v>44833.481791724538</c:v>
                </c:pt>
                <c:pt idx="18597">
                  <c:v>44833.48179528935</c:v>
                </c:pt>
                <c:pt idx="18598">
                  <c:v>44833.481798900466</c:v>
                </c:pt>
                <c:pt idx="18599">
                  <c:v>44833.481802511575</c:v>
                </c:pt>
                <c:pt idx="18600">
                  <c:v>44833.481805995369</c:v>
                </c:pt>
                <c:pt idx="18601">
                  <c:v>44833.481809571756</c:v>
                </c:pt>
                <c:pt idx="18602">
                  <c:v>44833.48181315972</c:v>
                </c:pt>
                <c:pt idx="18603">
                  <c:v>44833.481816782405</c:v>
                </c:pt>
                <c:pt idx="18604">
                  <c:v>44833.481820381945</c:v>
                </c:pt>
                <c:pt idx="18605">
                  <c:v>44833.481823969909</c:v>
                </c:pt>
                <c:pt idx="18606">
                  <c:v>44833.481827569442</c:v>
                </c:pt>
                <c:pt idx="18607">
                  <c:v>44833.481831157405</c:v>
                </c:pt>
                <c:pt idx="18608">
                  <c:v>44833.481834733793</c:v>
                </c:pt>
                <c:pt idx="18609">
                  <c:v>44833.481838321757</c:v>
                </c:pt>
                <c:pt idx="18610">
                  <c:v>44833.481841921297</c:v>
                </c:pt>
                <c:pt idx="18611">
                  <c:v>44833.481845509261</c:v>
                </c:pt>
                <c:pt idx="18612">
                  <c:v>44833.481849016207</c:v>
                </c:pt>
                <c:pt idx="18613">
                  <c:v>44833.481852581019</c:v>
                </c:pt>
                <c:pt idx="18614">
                  <c:v>44833.481856168983</c:v>
                </c:pt>
                <c:pt idx="18615">
                  <c:v>44833.481859768515</c:v>
                </c:pt>
                <c:pt idx="18616">
                  <c:v>44833.481863379631</c:v>
                </c:pt>
                <c:pt idx="18617">
                  <c:v>44833.481866863425</c:v>
                </c:pt>
                <c:pt idx="18618">
                  <c:v>44833.481870416668</c:v>
                </c:pt>
                <c:pt idx="18619">
                  <c:v>44833.481874016201</c:v>
                </c:pt>
                <c:pt idx="18620">
                  <c:v>44833.481877569444</c:v>
                </c:pt>
                <c:pt idx="18621">
                  <c:v>44833.481881134256</c:v>
                </c:pt>
                <c:pt idx="18622">
                  <c:v>44833.481884618057</c:v>
                </c:pt>
                <c:pt idx="18623">
                  <c:v>44833.481888206021</c:v>
                </c:pt>
                <c:pt idx="18624">
                  <c:v>44833.481891770833</c:v>
                </c:pt>
                <c:pt idx="18625">
                  <c:v>44833.481895324076</c:v>
                </c:pt>
                <c:pt idx="18626">
                  <c:v>44833.481898819446</c:v>
                </c:pt>
                <c:pt idx="18627">
                  <c:v>44833.481902384257</c:v>
                </c:pt>
                <c:pt idx="18628">
                  <c:v>44833.481905868059</c:v>
                </c:pt>
                <c:pt idx="18629">
                  <c:v>44833.481909456015</c:v>
                </c:pt>
                <c:pt idx="18630">
                  <c:v>44833.481913067131</c:v>
                </c:pt>
                <c:pt idx="18631">
                  <c:v>44833.481916608798</c:v>
                </c:pt>
                <c:pt idx="18632">
                  <c:v>44833.481920185186</c:v>
                </c:pt>
                <c:pt idx="18633">
                  <c:v>44833.481923784719</c:v>
                </c:pt>
                <c:pt idx="18634">
                  <c:v>44833.481927384259</c:v>
                </c:pt>
                <c:pt idx="18635">
                  <c:v>44833.481930972222</c:v>
                </c:pt>
                <c:pt idx="18636">
                  <c:v>44833.481934594907</c:v>
                </c:pt>
                <c:pt idx="18637">
                  <c:v>44833.481938171295</c:v>
                </c:pt>
                <c:pt idx="18638">
                  <c:v>44833.481941655089</c:v>
                </c:pt>
                <c:pt idx="18639">
                  <c:v>44833.481945231484</c:v>
                </c:pt>
                <c:pt idx="18640">
                  <c:v>44833.481948819448</c:v>
                </c:pt>
                <c:pt idx="18641">
                  <c:v>44833.481952407405</c:v>
                </c:pt>
                <c:pt idx="18642">
                  <c:v>44833.481956006945</c:v>
                </c:pt>
                <c:pt idx="18643">
                  <c:v>44833.481959583332</c:v>
                </c:pt>
                <c:pt idx="18644">
                  <c:v>44833.481963182872</c:v>
                </c:pt>
                <c:pt idx="18645">
                  <c:v>44833.48196675926</c:v>
                </c:pt>
                <c:pt idx="18646">
                  <c:v>44833.481970347224</c:v>
                </c:pt>
                <c:pt idx="18647">
                  <c:v>44833.481973935188</c:v>
                </c:pt>
                <c:pt idx="18648">
                  <c:v>44833.481977523152</c:v>
                </c:pt>
                <c:pt idx="18649">
                  <c:v>44833.481981006946</c:v>
                </c:pt>
                <c:pt idx="18650">
                  <c:v>44833.481984583334</c:v>
                </c:pt>
                <c:pt idx="18651">
                  <c:v>44833.481988171297</c:v>
                </c:pt>
                <c:pt idx="18652">
                  <c:v>44833.481991736109</c:v>
                </c:pt>
                <c:pt idx="18653">
                  <c:v>44833.481995312497</c:v>
                </c:pt>
                <c:pt idx="18654">
                  <c:v>44833.481998888892</c:v>
                </c:pt>
                <c:pt idx="18655">
                  <c:v>44833.482002372686</c:v>
                </c:pt>
                <c:pt idx="18656">
                  <c:v>44833.482005995371</c:v>
                </c:pt>
                <c:pt idx="18657">
                  <c:v>44833.482009571759</c:v>
                </c:pt>
                <c:pt idx="18658">
                  <c:v>44833.482013159723</c:v>
                </c:pt>
                <c:pt idx="18659">
                  <c:v>44833.482016724534</c:v>
                </c:pt>
                <c:pt idx="18660">
                  <c:v>44833.482020300929</c:v>
                </c:pt>
                <c:pt idx="18661">
                  <c:v>44833.482023888886</c:v>
                </c:pt>
                <c:pt idx="18662">
                  <c:v>44833.482027500002</c:v>
                </c:pt>
                <c:pt idx="18663">
                  <c:v>44833.482031030093</c:v>
                </c:pt>
                <c:pt idx="18664">
                  <c:v>44833.482034513887</c:v>
                </c:pt>
                <c:pt idx="18665">
                  <c:v>44833.482038125003</c:v>
                </c:pt>
                <c:pt idx="18666">
                  <c:v>44833.482041689815</c:v>
                </c:pt>
                <c:pt idx="18667">
                  <c:v>44833.482045289355</c:v>
                </c:pt>
                <c:pt idx="18668">
                  <c:v>44833.482048877318</c:v>
                </c:pt>
                <c:pt idx="18669">
                  <c:v>44833.48205244213</c:v>
                </c:pt>
                <c:pt idx="18670">
                  <c:v>44833.482055925924</c:v>
                </c:pt>
                <c:pt idx="18671">
                  <c:v>44833.482059513888</c:v>
                </c:pt>
                <c:pt idx="18672">
                  <c:v>44833.482063055555</c:v>
                </c:pt>
                <c:pt idx="18673">
                  <c:v>44833.482066666664</c:v>
                </c:pt>
                <c:pt idx="18674">
                  <c:v>44833.482070266204</c:v>
                </c:pt>
                <c:pt idx="18675">
                  <c:v>44833.482073819447</c:v>
                </c:pt>
                <c:pt idx="18676">
                  <c:v>44833.482077349538</c:v>
                </c:pt>
                <c:pt idx="18677">
                  <c:v>44833.482080949077</c:v>
                </c:pt>
                <c:pt idx="18678">
                  <c:v>44833.482084560186</c:v>
                </c:pt>
                <c:pt idx="18679">
                  <c:v>44833.482088124998</c:v>
                </c:pt>
                <c:pt idx="18680">
                  <c:v>44833.482091712962</c:v>
                </c:pt>
                <c:pt idx="18681">
                  <c:v>44833.482095277781</c:v>
                </c:pt>
                <c:pt idx="18682">
                  <c:v>44833.482098761575</c:v>
                </c:pt>
                <c:pt idx="18683">
                  <c:v>44833.482102337963</c:v>
                </c:pt>
                <c:pt idx="18684">
                  <c:v>44833.482105949071</c:v>
                </c:pt>
                <c:pt idx="18685">
                  <c:v>44833.482109432873</c:v>
                </c:pt>
                <c:pt idx="18686">
                  <c:v>44833.482113020837</c:v>
                </c:pt>
                <c:pt idx="18687">
                  <c:v>44833.482116585648</c:v>
                </c:pt>
                <c:pt idx="18688">
                  <c:v>44833.482120162036</c:v>
                </c:pt>
                <c:pt idx="18689">
                  <c:v>44833.482123726855</c:v>
                </c:pt>
                <c:pt idx="18690">
                  <c:v>44833.482127314812</c:v>
                </c:pt>
                <c:pt idx="18691">
                  <c:v>44833.482130949073</c:v>
                </c:pt>
                <c:pt idx="18692">
                  <c:v>44833.482134537036</c:v>
                </c:pt>
                <c:pt idx="18693">
                  <c:v>44833.482138090279</c:v>
                </c:pt>
                <c:pt idx="18694">
                  <c:v>44833.482141574073</c:v>
                </c:pt>
                <c:pt idx="18695">
                  <c:v>44833.482145127316</c:v>
                </c:pt>
                <c:pt idx="18696">
                  <c:v>44833.48214871528</c:v>
                </c:pt>
                <c:pt idx="18697">
                  <c:v>44833.482152291668</c:v>
                </c:pt>
                <c:pt idx="18698">
                  <c:v>44833.48215585648</c:v>
                </c:pt>
                <c:pt idx="18699">
                  <c:v>44833.482159444444</c:v>
                </c:pt>
                <c:pt idx="18700">
                  <c:v>44833.482163078705</c:v>
                </c:pt>
                <c:pt idx="18701">
                  <c:v>44833.482166655092</c:v>
                </c:pt>
                <c:pt idx="18702">
                  <c:v>44833.48217023148</c:v>
                </c:pt>
                <c:pt idx="18703">
                  <c:v>44833.482173715274</c:v>
                </c:pt>
                <c:pt idx="18704">
                  <c:v>44833.482177280093</c:v>
                </c:pt>
                <c:pt idx="18705">
                  <c:v>44833.482180763887</c:v>
                </c:pt>
                <c:pt idx="18706">
                  <c:v>44833.482184375003</c:v>
                </c:pt>
                <c:pt idx="18707">
                  <c:v>44833.482187870373</c:v>
                </c:pt>
                <c:pt idx="18708">
                  <c:v>44833.48219145833</c:v>
                </c:pt>
                <c:pt idx="18709">
                  <c:v>44833.482195011573</c:v>
                </c:pt>
                <c:pt idx="18710">
                  <c:v>44833.482198576392</c:v>
                </c:pt>
                <c:pt idx="18711">
                  <c:v>44833.482202141204</c:v>
                </c:pt>
                <c:pt idx="18712">
                  <c:v>44833.482205624998</c:v>
                </c:pt>
                <c:pt idx="18713">
                  <c:v>44833.482209201386</c:v>
                </c:pt>
                <c:pt idx="18714">
                  <c:v>44833.482212766205</c:v>
                </c:pt>
                <c:pt idx="18715">
                  <c:v>44833.482216261575</c:v>
                </c:pt>
                <c:pt idx="18716">
                  <c:v>44833.482219849539</c:v>
                </c:pt>
                <c:pt idx="18717">
                  <c:v>44833.482223472223</c:v>
                </c:pt>
                <c:pt idx="18718">
                  <c:v>44833.482227060187</c:v>
                </c:pt>
                <c:pt idx="18719">
                  <c:v>44833.482230636575</c:v>
                </c:pt>
                <c:pt idx="18720">
                  <c:v>44833.482234224539</c:v>
                </c:pt>
                <c:pt idx="18721">
                  <c:v>44833.482237847224</c:v>
                </c:pt>
                <c:pt idx="18722">
                  <c:v>44833.482241446756</c:v>
                </c:pt>
                <c:pt idx="18723">
                  <c:v>44833.482244988423</c:v>
                </c:pt>
                <c:pt idx="18724">
                  <c:v>44833.482248472224</c:v>
                </c:pt>
                <c:pt idx="18725">
                  <c:v>44833.482252060188</c:v>
                </c:pt>
                <c:pt idx="18726">
                  <c:v>44833.482255648145</c:v>
                </c:pt>
                <c:pt idx="18727">
                  <c:v>44833.482259270837</c:v>
                </c:pt>
                <c:pt idx="18728">
                  <c:v>44833.482262847225</c:v>
                </c:pt>
                <c:pt idx="18729">
                  <c:v>44833.482266331019</c:v>
                </c:pt>
                <c:pt idx="18730">
                  <c:v>44833.482269907407</c:v>
                </c:pt>
                <c:pt idx="18731">
                  <c:v>44833.482273518515</c:v>
                </c:pt>
                <c:pt idx="18732">
                  <c:v>44833.482277118055</c:v>
                </c:pt>
                <c:pt idx="18733">
                  <c:v>44833.482280706019</c:v>
                </c:pt>
                <c:pt idx="18734">
                  <c:v>44833.482284189813</c:v>
                </c:pt>
                <c:pt idx="18735">
                  <c:v>44833.482287766201</c:v>
                </c:pt>
                <c:pt idx="18736">
                  <c:v>44833.482291250002</c:v>
                </c:pt>
                <c:pt idx="18737">
                  <c:v>44833.482294872687</c:v>
                </c:pt>
                <c:pt idx="18738">
                  <c:v>44833.482298460651</c:v>
                </c:pt>
                <c:pt idx="18739">
                  <c:v>44833.482302037039</c:v>
                </c:pt>
                <c:pt idx="18740">
                  <c:v>44833.482305578706</c:v>
                </c:pt>
                <c:pt idx="18741">
                  <c:v>44833.482309166669</c:v>
                </c:pt>
                <c:pt idx="18742">
                  <c:v>44833.482312743057</c:v>
                </c:pt>
                <c:pt idx="18743">
                  <c:v>44833.482316319445</c:v>
                </c:pt>
                <c:pt idx="18744">
                  <c:v>44833.482319884257</c:v>
                </c:pt>
                <c:pt idx="18745">
                  <c:v>44833.482323368058</c:v>
                </c:pt>
                <c:pt idx="18746">
                  <c:v>44833.48232693287</c:v>
                </c:pt>
                <c:pt idx="18747">
                  <c:v>44833.482330416664</c:v>
                </c:pt>
                <c:pt idx="18748">
                  <c:v>44833.482333993059</c:v>
                </c:pt>
                <c:pt idx="18749">
                  <c:v>44833.482337476853</c:v>
                </c:pt>
                <c:pt idx="18750">
                  <c:v>44833.482341041665</c:v>
                </c:pt>
                <c:pt idx="18751">
                  <c:v>44833.482344641205</c:v>
                </c:pt>
                <c:pt idx="18752">
                  <c:v>44833.482348240737</c:v>
                </c:pt>
                <c:pt idx="18753">
                  <c:v>44833.482351817132</c:v>
                </c:pt>
                <c:pt idx="18754">
                  <c:v>44833.482355405089</c:v>
                </c:pt>
                <c:pt idx="18755">
                  <c:v>44833.482358993053</c:v>
                </c:pt>
                <c:pt idx="18756">
                  <c:v>44833.482362488423</c:v>
                </c:pt>
                <c:pt idx="18757">
                  <c:v>44833.482366099539</c:v>
                </c:pt>
                <c:pt idx="18758">
                  <c:v>44833.482369687503</c:v>
                </c:pt>
                <c:pt idx="18759">
                  <c:v>44833.482373298611</c:v>
                </c:pt>
                <c:pt idx="18760">
                  <c:v>44833.482376886575</c:v>
                </c:pt>
                <c:pt idx="18761">
                  <c:v>44833.482380462963</c:v>
                </c:pt>
                <c:pt idx="18762">
                  <c:v>44833.482384039351</c:v>
                </c:pt>
                <c:pt idx="18763">
                  <c:v>44833.482387627315</c:v>
                </c:pt>
                <c:pt idx="18764">
                  <c:v>44833.482391203703</c:v>
                </c:pt>
                <c:pt idx="18765">
                  <c:v>44833.482394687497</c:v>
                </c:pt>
                <c:pt idx="18766">
                  <c:v>44833.482398287037</c:v>
                </c:pt>
                <c:pt idx="18767">
                  <c:v>44833.482401863424</c:v>
                </c:pt>
                <c:pt idx="18768">
                  <c:v>44833.482405462964</c:v>
                </c:pt>
                <c:pt idx="18769">
                  <c:v>44833.482409039352</c:v>
                </c:pt>
                <c:pt idx="18770">
                  <c:v>44833.482412638892</c:v>
                </c:pt>
                <c:pt idx="18771">
                  <c:v>44833.482416250001</c:v>
                </c:pt>
                <c:pt idx="18772">
                  <c:v>44833.482419837965</c:v>
                </c:pt>
                <c:pt idx="18773">
                  <c:v>44833.482423425929</c:v>
                </c:pt>
                <c:pt idx="18774">
                  <c:v>44833.482426979164</c:v>
                </c:pt>
                <c:pt idx="18775">
                  <c:v>44833.482430462966</c:v>
                </c:pt>
                <c:pt idx="18776">
                  <c:v>44833.482434027777</c:v>
                </c:pt>
                <c:pt idx="18777">
                  <c:v>44833.482437592589</c:v>
                </c:pt>
                <c:pt idx="18778">
                  <c:v>44833.482441168984</c:v>
                </c:pt>
                <c:pt idx="18779">
                  <c:v>44833.482444733796</c:v>
                </c:pt>
                <c:pt idx="18780">
                  <c:v>44833.482448298608</c:v>
                </c:pt>
                <c:pt idx="18781">
                  <c:v>44833.482451782409</c:v>
                </c:pt>
                <c:pt idx="18782">
                  <c:v>44833.482455370373</c:v>
                </c:pt>
                <c:pt idx="18783">
                  <c:v>44833.482458946761</c:v>
                </c:pt>
                <c:pt idx="18784">
                  <c:v>44833.482462523149</c:v>
                </c:pt>
                <c:pt idx="18785">
                  <c:v>44833.482466134257</c:v>
                </c:pt>
                <c:pt idx="18786">
                  <c:v>44833.482469710645</c:v>
                </c:pt>
                <c:pt idx="18787">
                  <c:v>44833.48247328704</c:v>
                </c:pt>
                <c:pt idx="18788">
                  <c:v>44833.482476898149</c:v>
                </c:pt>
                <c:pt idx="18789">
                  <c:v>44833.482480486113</c:v>
                </c:pt>
                <c:pt idx="18790">
                  <c:v>44833.482483969907</c:v>
                </c:pt>
                <c:pt idx="18791">
                  <c:v>44833.482487557871</c:v>
                </c:pt>
                <c:pt idx="18792">
                  <c:v>44833.482491145835</c:v>
                </c:pt>
                <c:pt idx="18793">
                  <c:v>44833.482494722222</c:v>
                </c:pt>
                <c:pt idx="18794">
                  <c:v>44833.48249829861</c:v>
                </c:pt>
                <c:pt idx="18795">
                  <c:v>44833.482501874998</c:v>
                </c:pt>
                <c:pt idx="18796">
                  <c:v>44833.482505486114</c:v>
                </c:pt>
                <c:pt idx="18797">
                  <c:v>44833.482509085647</c:v>
                </c:pt>
                <c:pt idx="18798">
                  <c:v>44833.482512662034</c:v>
                </c:pt>
                <c:pt idx="18799">
                  <c:v>44833.482516249998</c:v>
                </c:pt>
                <c:pt idx="18800">
                  <c:v>44833.4825197338</c:v>
                </c:pt>
                <c:pt idx="18801">
                  <c:v>44833.482523356484</c:v>
                </c:pt>
                <c:pt idx="18802">
                  <c:v>44833.482526944441</c:v>
                </c:pt>
                <c:pt idx="18803">
                  <c:v>44833.482530532405</c:v>
                </c:pt>
                <c:pt idx="18804">
                  <c:v>44833.48253415509</c:v>
                </c:pt>
                <c:pt idx="18805">
                  <c:v>44833.482537638891</c:v>
                </c:pt>
                <c:pt idx="18806">
                  <c:v>44833.482541215279</c:v>
                </c:pt>
                <c:pt idx="18807">
                  <c:v>44833.482544699073</c:v>
                </c:pt>
                <c:pt idx="18808">
                  <c:v>44833.48254827546</c:v>
                </c:pt>
                <c:pt idx="18809">
                  <c:v>44833.482551863424</c:v>
                </c:pt>
                <c:pt idx="18810">
                  <c:v>44833.482555486109</c:v>
                </c:pt>
                <c:pt idx="18811">
                  <c:v>44833.482559062497</c:v>
                </c:pt>
                <c:pt idx="18812">
                  <c:v>44833.482562638892</c:v>
                </c:pt>
                <c:pt idx="18813">
                  <c:v>44833.48256621528</c:v>
                </c:pt>
                <c:pt idx="18814">
                  <c:v>44833.482569699074</c:v>
                </c:pt>
                <c:pt idx="18815">
                  <c:v>44833.482573263886</c:v>
                </c:pt>
                <c:pt idx="18816">
                  <c:v>44833.482576828705</c:v>
                </c:pt>
                <c:pt idx="18817">
                  <c:v>44833.482580416668</c:v>
                </c:pt>
                <c:pt idx="18818">
                  <c:v>44833.482583993056</c:v>
                </c:pt>
                <c:pt idx="18819">
                  <c:v>44833.482587615741</c:v>
                </c:pt>
                <c:pt idx="18820">
                  <c:v>44833.482591203705</c:v>
                </c:pt>
                <c:pt idx="18821">
                  <c:v>44833.482594768517</c:v>
                </c:pt>
                <c:pt idx="18822">
                  <c:v>44833.482598252318</c:v>
                </c:pt>
                <c:pt idx="18823">
                  <c:v>44833.482601805554</c:v>
                </c:pt>
                <c:pt idx="18824">
                  <c:v>44833.482605381942</c:v>
                </c:pt>
                <c:pt idx="18825">
                  <c:v>44833.482608865743</c:v>
                </c:pt>
                <c:pt idx="18826">
                  <c:v>44833.482612442131</c:v>
                </c:pt>
                <c:pt idx="18827">
                  <c:v>44833.482616030095</c:v>
                </c:pt>
                <c:pt idx="18828">
                  <c:v>44833.482619594906</c:v>
                </c:pt>
                <c:pt idx="18829">
                  <c:v>44833.48262318287</c:v>
                </c:pt>
                <c:pt idx="18830">
                  <c:v>44833.482626793979</c:v>
                </c:pt>
                <c:pt idx="18831">
                  <c:v>44833.482630370374</c:v>
                </c:pt>
                <c:pt idx="18832">
                  <c:v>44833.482633854168</c:v>
                </c:pt>
                <c:pt idx="18833">
                  <c:v>44833.48263741898</c:v>
                </c:pt>
                <c:pt idx="18834">
                  <c:v>44833.482641006944</c:v>
                </c:pt>
                <c:pt idx="18835">
                  <c:v>44833.482644583331</c:v>
                </c:pt>
                <c:pt idx="18836">
                  <c:v>44833.482648182871</c:v>
                </c:pt>
                <c:pt idx="18837">
                  <c:v>44833.482651678241</c:v>
                </c:pt>
                <c:pt idx="18838">
                  <c:v>44833.482655277781</c:v>
                </c:pt>
                <c:pt idx="18839">
                  <c:v>44833.482658865738</c:v>
                </c:pt>
                <c:pt idx="18840">
                  <c:v>44833.482662442133</c:v>
                </c:pt>
                <c:pt idx="18841">
                  <c:v>44833.482666053242</c:v>
                </c:pt>
                <c:pt idx="18842">
                  <c:v>44833.482669652774</c:v>
                </c:pt>
                <c:pt idx="18843">
                  <c:v>44833.482673217593</c:v>
                </c:pt>
                <c:pt idx="18844">
                  <c:v>44833.482676840278</c:v>
                </c:pt>
                <c:pt idx="18845">
                  <c:v>44833.482680428242</c:v>
                </c:pt>
                <c:pt idx="18846">
                  <c:v>44833.482684016206</c:v>
                </c:pt>
                <c:pt idx="18847">
                  <c:v>44833.482687592594</c:v>
                </c:pt>
                <c:pt idx="18848">
                  <c:v>44833.482691168982</c:v>
                </c:pt>
                <c:pt idx="18849">
                  <c:v>44833.482694791666</c:v>
                </c:pt>
                <c:pt idx="18850">
                  <c:v>44833.482698391206</c:v>
                </c:pt>
                <c:pt idx="18851">
                  <c:v>44833.482701967594</c:v>
                </c:pt>
                <c:pt idx="18852">
                  <c:v>44833.482705451388</c:v>
                </c:pt>
                <c:pt idx="18853">
                  <c:v>44833.482709039352</c:v>
                </c:pt>
                <c:pt idx="18854">
                  <c:v>44833.48271261574</c:v>
                </c:pt>
                <c:pt idx="18855">
                  <c:v>44833.482716226848</c:v>
                </c:pt>
                <c:pt idx="18856">
                  <c:v>44833.482719814812</c:v>
                </c:pt>
                <c:pt idx="18857">
                  <c:v>44833.4827233912</c:v>
                </c:pt>
                <c:pt idx="18858">
                  <c:v>44833.482726956019</c:v>
                </c:pt>
                <c:pt idx="18859">
                  <c:v>44833.482730439813</c:v>
                </c:pt>
                <c:pt idx="18860">
                  <c:v>44833.482734039353</c:v>
                </c:pt>
                <c:pt idx="18861">
                  <c:v>44833.482737650462</c:v>
                </c:pt>
                <c:pt idx="18862">
                  <c:v>44833.482741215281</c:v>
                </c:pt>
                <c:pt idx="18863">
                  <c:v>44833.482744791669</c:v>
                </c:pt>
                <c:pt idx="18864">
                  <c:v>44833.48274835648</c:v>
                </c:pt>
                <c:pt idx="18865">
                  <c:v>44833.482751932868</c:v>
                </c:pt>
                <c:pt idx="18866">
                  <c:v>44833.482755520832</c:v>
                </c:pt>
                <c:pt idx="18867">
                  <c:v>44833.482759004626</c:v>
                </c:pt>
                <c:pt idx="18868">
                  <c:v>44833.482762557869</c:v>
                </c:pt>
                <c:pt idx="18869">
                  <c:v>44833.482766122688</c:v>
                </c:pt>
                <c:pt idx="18870">
                  <c:v>44833.4827696875</c:v>
                </c:pt>
                <c:pt idx="18871">
                  <c:v>44833.482773252312</c:v>
                </c:pt>
                <c:pt idx="18872">
                  <c:v>44833.482776736113</c:v>
                </c:pt>
                <c:pt idx="18873">
                  <c:v>44833.482780300925</c:v>
                </c:pt>
                <c:pt idx="18874">
                  <c:v>44833.482783784719</c:v>
                </c:pt>
                <c:pt idx="18875">
                  <c:v>44833.48278726852</c:v>
                </c:pt>
                <c:pt idx="18876">
                  <c:v>44833.482790868053</c:v>
                </c:pt>
                <c:pt idx="18877">
                  <c:v>44833.482794432872</c:v>
                </c:pt>
                <c:pt idx="18878">
                  <c:v>44833.48279804398</c:v>
                </c:pt>
                <c:pt idx="18879">
                  <c:v>44833.482801608799</c:v>
                </c:pt>
                <c:pt idx="18880">
                  <c:v>44833.482805208332</c:v>
                </c:pt>
                <c:pt idx="18881">
                  <c:v>44833.482808773151</c:v>
                </c:pt>
                <c:pt idx="18882">
                  <c:v>44833.482812268521</c:v>
                </c:pt>
                <c:pt idx="18883">
                  <c:v>44833.48281587963</c:v>
                </c:pt>
                <c:pt idx="18884">
                  <c:v>44833.482819467594</c:v>
                </c:pt>
                <c:pt idx="18885">
                  <c:v>44833.482823055558</c:v>
                </c:pt>
                <c:pt idx="18886">
                  <c:v>44833.482826631945</c:v>
                </c:pt>
                <c:pt idx="18887">
                  <c:v>44833.482830208333</c:v>
                </c:pt>
                <c:pt idx="18888">
                  <c:v>44833.482833773145</c:v>
                </c:pt>
                <c:pt idx="18889">
                  <c:v>44833.482837384261</c:v>
                </c:pt>
                <c:pt idx="18890">
                  <c:v>44833.48284099537</c:v>
                </c:pt>
                <c:pt idx="18891">
                  <c:v>44833.482844560189</c:v>
                </c:pt>
                <c:pt idx="18892">
                  <c:v>44833.482848055559</c:v>
                </c:pt>
                <c:pt idx="18893">
                  <c:v>44833.482851631947</c:v>
                </c:pt>
                <c:pt idx="18894">
                  <c:v>44833.482855254631</c:v>
                </c:pt>
                <c:pt idx="18895">
                  <c:v>44833.482858831019</c:v>
                </c:pt>
                <c:pt idx="18896">
                  <c:v>44833.482862418983</c:v>
                </c:pt>
                <c:pt idx="18897">
                  <c:v>44833.482865983795</c:v>
                </c:pt>
                <c:pt idx="18898">
                  <c:v>44833.482869548614</c:v>
                </c:pt>
                <c:pt idx="18899">
                  <c:v>44833.482873159723</c:v>
                </c:pt>
                <c:pt idx="18900">
                  <c:v>44833.482876782407</c:v>
                </c:pt>
                <c:pt idx="18901">
                  <c:v>44833.48288033565</c:v>
                </c:pt>
                <c:pt idx="18902">
                  <c:v>44833.482883935183</c:v>
                </c:pt>
                <c:pt idx="18903">
                  <c:v>44833.482887511571</c:v>
                </c:pt>
                <c:pt idx="18904">
                  <c:v>44833.482891099535</c:v>
                </c:pt>
                <c:pt idx="18905">
                  <c:v>44833.482894664354</c:v>
                </c:pt>
                <c:pt idx="18906">
                  <c:v>44833.482898159724</c:v>
                </c:pt>
                <c:pt idx="18907">
                  <c:v>44833.482901770833</c:v>
                </c:pt>
                <c:pt idx="18908">
                  <c:v>44833.482905358796</c:v>
                </c:pt>
                <c:pt idx="18909">
                  <c:v>44833.482908935184</c:v>
                </c:pt>
                <c:pt idx="18910">
                  <c:v>44833.482912488427</c:v>
                </c:pt>
                <c:pt idx="18911">
                  <c:v>44833.482916076391</c:v>
                </c:pt>
                <c:pt idx="18912">
                  <c:v>44833.482919675924</c:v>
                </c:pt>
                <c:pt idx="18913">
                  <c:v>44833.48292328704</c:v>
                </c:pt>
                <c:pt idx="18914">
                  <c:v>44833.482926840275</c:v>
                </c:pt>
                <c:pt idx="18915">
                  <c:v>44833.482930439815</c:v>
                </c:pt>
                <c:pt idx="18916">
                  <c:v>44833.482934004627</c:v>
                </c:pt>
                <c:pt idx="18917">
                  <c:v>44833.482937581015</c:v>
                </c:pt>
                <c:pt idx="18918">
                  <c:v>44833.48294115741</c:v>
                </c:pt>
                <c:pt idx="18919">
                  <c:v>44833.482944756943</c:v>
                </c:pt>
                <c:pt idx="18920">
                  <c:v>44833.482948356483</c:v>
                </c:pt>
                <c:pt idx="18921">
                  <c:v>44833.482951921294</c:v>
                </c:pt>
                <c:pt idx="18922">
                  <c:v>44833.48295553241</c:v>
                </c:pt>
                <c:pt idx="18923">
                  <c:v>44833.482959097222</c:v>
                </c:pt>
                <c:pt idx="18924">
                  <c:v>44833.482962581016</c:v>
                </c:pt>
                <c:pt idx="18925">
                  <c:v>44833.482966134259</c:v>
                </c:pt>
                <c:pt idx="18926">
                  <c:v>44833.482969618053</c:v>
                </c:pt>
                <c:pt idx="18927">
                  <c:v>44833.482973171296</c:v>
                </c:pt>
                <c:pt idx="18928">
                  <c:v>44833.48297675926</c:v>
                </c:pt>
                <c:pt idx="18929">
                  <c:v>44833.482980243054</c:v>
                </c:pt>
                <c:pt idx="18930">
                  <c:v>44833.482983831018</c:v>
                </c:pt>
                <c:pt idx="18931">
                  <c:v>44833.482987453703</c:v>
                </c:pt>
                <c:pt idx="18932">
                  <c:v>44833.48299103009</c:v>
                </c:pt>
                <c:pt idx="18933">
                  <c:v>44833.482994525461</c:v>
                </c:pt>
                <c:pt idx="18934">
                  <c:v>44833.48299809028</c:v>
                </c:pt>
                <c:pt idx="18935">
                  <c:v>44833.483001666667</c:v>
                </c:pt>
                <c:pt idx="18936">
                  <c:v>44833.483005150461</c:v>
                </c:pt>
                <c:pt idx="18937">
                  <c:v>44833.483008773146</c:v>
                </c:pt>
                <c:pt idx="18938">
                  <c:v>44833.483012372686</c:v>
                </c:pt>
                <c:pt idx="18939">
                  <c:v>44833.483015949074</c:v>
                </c:pt>
                <c:pt idx="18940">
                  <c:v>44833.483019432868</c:v>
                </c:pt>
                <c:pt idx="18941">
                  <c:v>44833.483022997687</c:v>
                </c:pt>
                <c:pt idx="18942">
                  <c:v>44833.483026481481</c:v>
                </c:pt>
                <c:pt idx="18943">
                  <c:v>44833.483030081021</c:v>
                </c:pt>
                <c:pt idx="18944">
                  <c:v>44833.483033668985</c:v>
                </c:pt>
                <c:pt idx="18945">
                  <c:v>44833.483037268517</c:v>
                </c:pt>
                <c:pt idx="18946">
                  <c:v>44833.483040775463</c:v>
                </c:pt>
                <c:pt idx="18947">
                  <c:v>44833.483044351851</c:v>
                </c:pt>
                <c:pt idx="18948">
                  <c:v>44833.483047951391</c:v>
                </c:pt>
                <c:pt idx="18949">
                  <c:v>44833.483051516203</c:v>
                </c:pt>
                <c:pt idx="18950">
                  <c:v>44833.483055115743</c:v>
                </c:pt>
                <c:pt idx="18951">
                  <c:v>44833.483058680555</c:v>
                </c:pt>
                <c:pt idx="18952">
                  <c:v>44833.483062256943</c:v>
                </c:pt>
                <c:pt idx="18953">
                  <c:v>44833.483065821762</c:v>
                </c:pt>
                <c:pt idx="18954">
                  <c:v>44833.483069409725</c:v>
                </c:pt>
                <c:pt idx="18955">
                  <c:v>44833.48307303241</c:v>
                </c:pt>
                <c:pt idx="18956">
                  <c:v>44833.483076597222</c:v>
                </c:pt>
                <c:pt idx="18957">
                  <c:v>44833.483080196762</c:v>
                </c:pt>
                <c:pt idx="18958">
                  <c:v>44833.483083761574</c:v>
                </c:pt>
                <c:pt idx="18959">
                  <c:v>44833.483087245368</c:v>
                </c:pt>
                <c:pt idx="18960">
                  <c:v>44833.483090844908</c:v>
                </c:pt>
                <c:pt idx="18961">
                  <c:v>44833.483094456016</c:v>
                </c:pt>
                <c:pt idx="18962">
                  <c:v>44833.483098032404</c:v>
                </c:pt>
                <c:pt idx="18963">
                  <c:v>44833.483101620368</c:v>
                </c:pt>
                <c:pt idx="18964">
                  <c:v>44833.483105173611</c:v>
                </c:pt>
                <c:pt idx="18965">
                  <c:v>44833.483108657405</c:v>
                </c:pt>
                <c:pt idx="18966">
                  <c:v>44833.483112233793</c:v>
                </c:pt>
                <c:pt idx="18967">
                  <c:v>44833.483115821757</c:v>
                </c:pt>
                <c:pt idx="18968">
                  <c:v>44833.483119421297</c:v>
                </c:pt>
                <c:pt idx="18969">
                  <c:v>44833.483122997684</c:v>
                </c:pt>
                <c:pt idx="18970">
                  <c:v>44833.483126481478</c:v>
                </c:pt>
                <c:pt idx="18971">
                  <c:v>44833.48312996528</c:v>
                </c:pt>
                <c:pt idx="18972">
                  <c:v>44833.483133553244</c:v>
                </c:pt>
                <c:pt idx="18973">
                  <c:v>44833.483137118055</c:v>
                </c:pt>
                <c:pt idx="18974">
                  <c:v>44833.483140601849</c:v>
                </c:pt>
                <c:pt idx="18975">
                  <c:v>44833.483144189813</c:v>
                </c:pt>
                <c:pt idx="18976">
                  <c:v>44833.483147800929</c:v>
                </c:pt>
                <c:pt idx="18977">
                  <c:v>44833.483151377317</c:v>
                </c:pt>
                <c:pt idx="18978">
                  <c:v>44833.48315497685</c:v>
                </c:pt>
                <c:pt idx="18979">
                  <c:v>44833.483158541669</c:v>
                </c:pt>
                <c:pt idx="18980">
                  <c:v>44833.483162129633</c:v>
                </c:pt>
                <c:pt idx="18981">
                  <c:v>44833.483165613427</c:v>
                </c:pt>
                <c:pt idx="18982">
                  <c:v>44833.483169236111</c:v>
                </c:pt>
                <c:pt idx="18983">
                  <c:v>44833.483172824075</c:v>
                </c:pt>
                <c:pt idx="18984">
                  <c:v>44833.483176400463</c:v>
                </c:pt>
                <c:pt idx="18985">
                  <c:v>44833.483179988427</c:v>
                </c:pt>
                <c:pt idx="18986">
                  <c:v>44833.483183611112</c:v>
                </c:pt>
                <c:pt idx="18987">
                  <c:v>44833.483187187499</c:v>
                </c:pt>
                <c:pt idx="18988">
                  <c:v>44833.48319071759</c:v>
                </c:pt>
                <c:pt idx="18989">
                  <c:v>44833.48319431713</c:v>
                </c:pt>
                <c:pt idx="18990">
                  <c:v>44833.483197905094</c:v>
                </c:pt>
                <c:pt idx="18991">
                  <c:v>44833.483201388888</c:v>
                </c:pt>
                <c:pt idx="18992">
                  <c:v>44833.483204953707</c:v>
                </c:pt>
                <c:pt idx="18993">
                  <c:v>44833.483208506943</c:v>
                </c:pt>
                <c:pt idx="18994">
                  <c:v>44833.483211990744</c:v>
                </c:pt>
                <c:pt idx="18995">
                  <c:v>44833.483215567132</c:v>
                </c:pt>
                <c:pt idx="18996">
                  <c:v>44833.483219050926</c:v>
                </c:pt>
                <c:pt idx="18997">
                  <c:v>44833.48322253472</c:v>
                </c:pt>
                <c:pt idx="18998">
                  <c:v>44833.483226157405</c:v>
                </c:pt>
                <c:pt idx="18999">
                  <c:v>44833.483229745369</c:v>
                </c:pt>
                <c:pt idx="19000">
                  <c:v>44833.483233310188</c:v>
                </c:pt>
                <c:pt idx="19001">
                  <c:v>44833.483236793982</c:v>
                </c:pt>
                <c:pt idx="19002">
                  <c:v>44833.483240358793</c:v>
                </c:pt>
                <c:pt idx="19003">
                  <c:v>44833.483243842595</c:v>
                </c:pt>
                <c:pt idx="19004">
                  <c:v>44833.483247430559</c:v>
                </c:pt>
                <c:pt idx="19005">
                  <c:v>44833.483251006946</c:v>
                </c:pt>
                <c:pt idx="19006">
                  <c:v>44833.483254606479</c:v>
                </c:pt>
                <c:pt idx="19007">
                  <c:v>44833.483258101849</c:v>
                </c:pt>
                <c:pt idx="19008">
                  <c:v>44833.483261689813</c:v>
                </c:pt>
                <c:pt idx="19009">
                  <c:v>44833.483265254632</c:v>
                </c:pt>
                <c:pt idx="19010">
                  <c:v>44833.483268854165</c:v>
                </c:pt>
                <c:pt idx="19011">
                  <c:v>44833.483272453705</c:v>
                </c:pt>
                <c:pt idx="19012">
                  <c:v>44833.483276041668</c:v>
                </c:pt>
                <c:pt idx="19013">
                  <c:v>44833.483279618056</c:v>
                </c:pt>
                <c:pt idx="19014">
                  <c:v>44833.483283194444</c:v>
                </c:pt>
                <c:pt idx="19015">
                  <c:v>44833.483286770832</c:v>
                </c:pt>
                <c:pt idx="19016">
                  <c:v>44833.483290358796</c:v>
                </c:pt>
                <c:pt idx="19017">
                  <c:v>44833.483293912039</c:v>
                </c:pt>
                <c:pt idx="19018">
                  <c:v>44833.483297465275</c:v>
                </c:pt>
                <c:pt idx="19019">
                  <c:v>44833.483300949076</c:v>
                </c:pt>
                <c:pt idx="19020">
                  <c:v>44833.483304525464</c:v>
                </c:pt>
                <c:pt idx="19021">
                  <c:v>44833.483308113427</c:v>
                </c:pt>
                <c:pt idx="19022">
                  <c:v>44833.483311701391</c:v>
                </c:pt>
                <c:pt idx="19023">
                  <c:v>44833.4833153125</c:v>
                </c:pt>
                <c:pt idx="19024">
                  <c:v>44833.483318888888</c:v>
                </c:pt>
                <c:pt idx="19025">
                  <c:v>44833.483322476852</c:v>
                </c:pt>
                <c:pt idx="19026">
                  <c:v>44833.483326064816</c:v>
                </c:pt>
                <c:pt idx="19027">
                  <c:v>44833.4833296875</c:v>
                </c:pt>
                <c:pt idx="19028">
                  <c:v>44833.483333275464</c:v>
                </c:pt>
                <c:pt idx="19029">
                  <c:v>44833.483336863428</c:v>
                </c:pt>
                <c:pt idx="19030">
                  <c:v>44833.483340474537</c:v>
                </c:pt>
                <c:pt idx="19031">
                  <c:v>44833.483344050925</c:v>
                </c:pt>
                <c:pt idx="19032">
                  <c:v>44833.483347638889</c:v>
                </c:pt>
                <c:pt idx="19033">
                  <c:v>44833.483351215276</c:v>
                </c:pt>
                <c:pt idx="19034">
                  <c:v>44833.483354699078</c:v>
                </c:pt>
                <c:pt idx="19035">
                  <c:v>44833.48335829861</c:v>
                </c:pt>
                <c:pt idx="19036">
                  <c:v>44833.48336189815</c:v>
                </c:pt>
                <c:pt idx="19037">
                  <c:v>44833.483365439817</c:v>
                </c:pt>
                <c:pt idx="19038">
                  <c:v>44833.483369050926</c:v>
                </c:pt>
                <c:pt idx="19039">
                  <c:v>44833.48337263889</c:v>
                </c:pt>
                <c:pt idx="19040">
                  <c:v>44833.483376215278</c:v>
                </c:pt>
                <c:pt idx="19041">
                  <c:v>44833.483379791665</c:v>
                </c:pt>
                <c:pt idx="19042">
                  <c:v>44833.483383368053</c:v>
                </c:pt>
                <c:pt idx="19043">
                  <c:v>44833.483386979169</c:v>
                </c:pt>
                <c:pt idx="19044">
                  <c:v>44833.483390462963</c:v>
                </c:pt>
                <c:pt idx="19045">
                  <c:v>44833.483394016206</c:v>
                </c:pt>
                <c:pt idx="19046">
                  <c:v>44833.4833975</c:v>
                </c:pt>
                <c:pt idx="19047">
                  <c:v>44833.483400983794</c:v>
                </c:pt>
                <c:pt idx="19048">
                  <c:v>44833.483404467595</c:v>
                </c:pt>
                <c:pt idx="19049">
                  <c:v>44833.483408055552</c:v>
                </c:pt>
                <c:pt idx="19050">
                  <c:v>44833.483411631947</c:v>
                </c:pt>
                <c:pt idx="19051">
                  <c:v>44833.48341523148</c:v>
                </c:pt>
                <c:pt idx="19052">
                  <c:v>44833.483418842596</c:v>
                </c:pt>
                <c:pt idx="19053">
                  <c:v>44833.483422430552</c:v>
                </c:pt>
                <c:pt idx="19054">
                  <c:v>44833.483426006947</c:v>
                </c:pt>
                <c:pt idx="19055">
                  <c:v>44833.48342960648</c:v>
                </c:pt>
                <c:pt idx="19056">
                  <c:v>44833.483433217596</c:v>
                </c:pt>
                <c:pt idx="19057">
                  <c:v>44833.483436793984</c:v>
                </c:pt>
                <c:pt idx="19058">
                  <c:v>44833.483440405093</c:v>
                </c:pt>
                <c:pt idx="19059">
                  <c:v>44833.483444016201</c:v>
                </c:pt>
                <c:pt idx="19060">
                  <c:v>44833.483447500003</c:v>
                </c:pt>
                <c:pt idx="19061">
                  <c:v>44833.483451087966</c:v>
                </c:pt>
                <c:pt idx="19062">
                  <c:v>44833.48345457176</c:v>
                </c:pt>
                <c:pt idx="19063">
                  <c:v>44833.483458136572</c:v>
                </c:pt>
                <c:pt idx="19064">
                  <c:v>44833.483461620373</c:v>
                </c:pt>
                <c:pt idx="19065">
                  <c:v>44833.483465185185</c:v>
                </c:pt>
                <c:pt idx="19066">
                  <c:v>44833.483468773149</c:v>
                </c:pt>
                <c:pt idx="19067">
                  <c:v>44833.483472349537</c:v>
                </c:pt>
                <c:pt idx="19068">
                  <c:v>44833.483475914349</c:v>
                </c:pt>
                <c:pt idx="19069">
                  <c:v>44833.483479525465</c:v>
                </c:pt>
                <c:pt idx="19070">
                  <c:v>44833.483483009259</c:v>
                </c:pt>
                <c:pt idx="19071">
                  <c:v>44833.483486597223</c:v>
                </c:pt>
                <c:pt idx="19072">
                  <c:v>44833.483490185186</c:v>
                </c:pt>
                <c:pt idx="19073">
                  <c:v>44833.483493807871</c:v>
                </c:pt>
                <c:pt idx="19074">
                  <c:v>44833.483497395835</c:v>
                </c:pt>
                <c:pt idx="19075">
                  <c:v>44833.483500972223</c:v>
                </c:pt>
                <c:pt idx="19076">
                  <c:v>44833.483504548611</c:v>
                </c:pt>
                <c:pt idx="19077">
                  <c:v>44833.483508136575</c:v>
                </c:pt>
                <c:pt idx="19078">
                  <c:v>44833.483511759259</c:v>
                </c:pt>
                <c:pt idx="19079">
                  <c:v>44833.483515358799</c:v>
                </c:pt>
                <c:pt idx="19080">
                  <c:v>44833.483518923611</c:v>
                </c:pt>
                <c:pt idx="19081">
                  <c:v>44833.483522511575</c:v>
                </c:pt>
                <c:pt idx="19082">
                  <c:v>44833.48352613426</c:v>
                </c:pt>
                <c:pt idx="19083">
                  <c:v>44833.483529710647</c:v>
                </c:pt>
                <c:pt idx="19084">
                  <c:v>44833.483533275466</c:v>
                </c:pt>
                <c:pt idx="19085">
                  <c:v>44833.483536874999</c:v>
                </c:pt>
                <c:pt idx="19086">
                  <c:v>44833.483540439818</c:v>
                </c:pt>
                <c:pt idx="19087">
                  <c:v>44833.483543993054</c:v>
                </c:pt>
                <c:pt idx="19088">
                  <c:v>44833.483547581018</c:v>
                </c:pt>
                <c:pt idx="19089">
                  <c:v>44833.483551145837</c:v>
                </c:pt>
                <c:pt idx="19090">
                  <c:v>44833.483554745369</c:v>
                </c:pt>
                <c:pt idx="19091">
                  <c:v>44833.483558310189</c:v>
                </c:pt>
                <c:pt idx="19092">
                  <c:v>44833.483561932873</c:v>
                </c:pt>
                <c:pt idx="19093">
                  <c:v>44833.483565509261</c:v>
                </c:pt>
                <c:pt idx="19094">
                  <c:v>44833.483569085649</c:v>
                </c:pt>
                <c:pt idx="19095">
                  <c:v>44833.483572696758</c:v>
                </c:pt>
                <c:pt idx="19096">
                  <c:v>44833.483576261577</c:v>
                </c:pt>
                <c:pt idx="19097">
                  <c:v>44833.483579872685</c:v>
                </c:pt>
                <c:pt idx="19098">
                  <c:v>44833.483583460649</c:v>
                </c:pt>
                <c:pt idx="19099">
                  <c:v>44833.483587037037</c:v>
                </c:pt>
                <c:pt idx="19100">
                  <c:v>44833.483590636577</c:v>
                </c:pt>
                <c:pt idx="19101">
                  <c:v>44833.483594189813</c:v>
                </c:pt>
                <c:pt idx="19102">
                  <c:v>44833.483597777777</c:v>
                </c:pt>
                <c:pt idx="19103">
                  <c:v>44833.483601400461</c:v>
                </c:pt>
                <c:pt idx="19104">
                  <c:v>44833.483604976849</c:v>
                </c:pt>
                <c:pt idx="19105">
                  <c:v>44833.483608553244</c:v>
                </c:pt>
                <c:pt idx="19106">
                  <c:v>44833.483612129632</c:v>
                </c:pt>
                <c:pt idx="19107">
                  <c:v>44833.483615717596</c:v>
                </c:pt>
                <c:pt idx="19108">
                  <c:v>44833.483619293984</c:v>
                </c:pt>
                <c:pt idx="19109">
                  <c:v>44833.483622916669</c:v>
                </c:pt>
                <c:pt idx="19110">
                  <c:v>44833.483626504632</c:v>
                </c:pt>
                <c:pt idx="19111">
                  <c:v>44833.483630057868</c:v>
                </c:pt>
                <c:pt idx="19112">
                  <c:v>44833.483633541669</c:v>
                </c:pt>
                <c:pt idx="19113">
                  <c:v>44833.483637118057</c:v>
                </c:pt>
                <c:pt idx="19114">
                  <c:v>44833.483640706021</c:v>
                </c:pt>
                <c:pt idx="19115">
                  <c:v>44833.483644189815</c:v>
                </c:pt>
                <c:pt idx="19116">
                  <c:v>44833.483647800924</c:v>
                </c:pt>
                <c:pt idx="19117">
                  <c:v>44833.483651354167</c:v>
                </c:pt>
                <c:pt idx="19118">
                  <c:v>44833.483654849537</c:v>
                </c:pt>
                <c:pt idx="19119">
                  <c:v>44833.483658425925</c:v>
                </c:pt>
                <c:pt idx="19120">
                  <c:v>44833.483662002312</c:v>
                </c:pt>
                <c:pt idx="19121">
                  <c:v>44833.483665590276</c:v>
                </c:pt>
                <c:pt idx="19122">
                  <c:v>44833.483669074078</c:v>
                </c:pt>
                <c:pt idx="19123">
                  <c:v>44833.483672650465</c:v>
                </c:pt>
                <c:pt idx="19124">
                  <c:v>44833.483676261574</c:v>
                </c:pt>
                <c:pt idx="19125">
                  <c:v>44833.483679837962</c:v>
                </c:pt>
                <c:pt idx="19126">
                  <c:v>44833.483683425926</c:v>
                </c:pt>
                <c:pt idx="19127">
                  <c:v>44833.48368690972</c:v>
                </c:pt>
                <c:pt idx="19128">
                  <c:v>44833.483690474539</c:v>
                </c:pt>
                <c:pt idx="19129">
                  <c:v>44833.483693969909</c:v>
                </c:pt>
                <c:pt idx="19130">
                  <c:v>44833.483697592594</c:v>
                </c:pt>
                <c:pt idx="19131">
                  <c:v>44833.483701168981</c:v>
                </c:pt>
                <c:pt idx="19132">
                  <c:v>44833.48370478009</c:v>
                </c:pt>
                <c:pt idx="19133">
                  <c:v>44833.483708356478</c:v>
                </c:pt>
                <c:pt idx="19134">
                  <c:v>44833.483711967594</c:v>
                </c:pt>
                <c:pt idx="19135">
                  <c:v>44833.483715532406</c:v>
                </c:pt>
                <c:pt idx="19136">
                  <c:v>44833.483719108794</c:v>
                </c:pt>
                <c:pt idx="19137">
                  <c:v>44833.483722673613</c:v>
                </c:pt>
                <c:pt idx="19138">
                  <c:v>44833.483726273145</c:v>
                </c:pt>
                <c:pt idx="19139">
                  <c:v>44833.483729861109</c:v>
                </c:pt>
                <c:pt idx="19140">
                  <c:v>44833.483733472225</c:v>
                </c:pt>
                <c:pt idx="19141">
                  <c:v>44833.483737048613</c:v>
                </c:pt>
                <c:pt idx="19142">
                  <c:v>44833.483740636577</c:v>
                </c:pt>
                <c:pt idx="19143">
                  <c:v>44833.483744120371</c:v>
                </c:pt>
                <c:pt idx="19144">
                  <c:v>44833.483747696759</c:v>
                </c:pt>
                <c:pt idx="19145">
                  <c:v>44833.483751319443</c:v>
                </c:pt>
                <c:pt idx="19146">
                  <c:v>44833.483754803237</c:v>
                </c:pt>
                <c:pt idx="19147">
                  <c:v>44833.483758402777</c:v>
                </c:pt>
                <c:pt idx="19148">
                  <c:v>44833.483761990741</c:v>
                </c:pt>
                <c:pt idx="19149">
                  <c:v>44833.483765613426</c:v>
                </c:pt>
                <c:pt idx="19150">
                  <c:v>44833.483769178238</c:v>
                </c:pt>
                <c:pt idx="19151">
                  <c:v>44833.483772777778</c:v>
                </c:pt>
                <c:pt idx="19152">
                  <c:v>44833.483776331021</c:v>
                </c:pt>
                <c:pt idx="19153">
                  <c:v>44833.483779918985</c:v>
                </c:pt>
                <c:pt idx="19154">
                  <c:v>44833.483783506941</c:v>
                </c:pt>
                <c:pt idx="19155">
                  <c:v>44833.48378707176</c:v>
                </c:pt>
                <c:pt idx="19156">
                  <c:v>44833.483790648148</c:v>
                </c:pt>
                <c:pt idx="19157">
                  <c:v>44833.483794270833</c:v>
                </c:pt>
                <c:pt idx="19158">
                  <c:v>44833.483797824076</c:v>
                </c:pt>
                <c:pt idx="19159">
                  <c:v>44833.48380141204</c:v>
                </c:pt>
                <c:pt idx="19160">
                  <c:v>44833.483804988427</c:v>
                </c:pt>
                <c:pt idx="19161">
                  <c:v>44833.483808564815</c:v>
                </c:pt>
                <c:pt idx="19162">
                  <c:v>44833.483812129627</c:v>
                </c:pt>
                <c:pt idx="19163">
                  <c:v>44833.483815706022</c:v>
                </c:pt>
                <c:pt idx="19164">
                  <c:v>44833.48381928241</c:v>
                </c:pt>
                <c:pt idx="19165">
                  <c:v>44833.483822870374</c:v>
                </c:pt>
                <c:pt idx="19166">
                  <c:v>44833.483826493059</c:v>
                </c:pt>
                <c:pt idx="19167">
                  <c:v>44833.483830081015</c:v>
                </c:pt>
                <c:pt idx="19168">
                  <c:v>44833.483833564816</c:v>
                </c:pt>
                <c:pt idx="19169">
                  <c:v>44833.483837141204</c:v>
                </c:pt>
                <c:pt idx="19170">
                  <c:v>44833.483840717592</c:v>
                </c:pt>
                <c:pt idx="19171">
                  <c:v>44833.48384429398</c:v>
                </c:pt>
                <c:pt idx="19172">
                  <c:v>44833.483847905096</c:v>
                </c:pt>
                <c:pt idx="19173">
                  <c:v>44833.483851493052</c:v>
                </c:pt>
                <c:pt idx="19174">
                  <c:v>44833.483855057872</c:v>
                </c:pt>
                <c:pt idx="19175">
                  <c:v>44833.483858622683</c:v>
                </c:pt>
                <c:pt idx="19176">
                  <c:v>44833.483862222223</c:v>
                </c:pt>
                <c:pt idx="19177">
                  <c:v>44833.483865810187</c:v>
                </c:pt>
                <c:pt idx="19178">
                  <c:v>44833.483869432872</c:v>
                </c:pt>
                <c:pt idx="19179">
                  <c:v>44833.48387300926</c:v>
                </c:pt>
                <c:pt idx="19180">
                  <c:v>44833.483876493054</c:v>
                </c:pt>
                <c:pt idx="19181">
                  <c:v>44833.483879976855</c:v>
                </c:pt>
                <c:pt idx="19182">
                  <c:v>44833.483883541667</c:v>
                </c:pt>
                <c:pt idx="19183">
                  <c:v>44833.483887048613</c:v>
                </c:pt>
                <c:pt idx="19184">
                  <c:v>44833.483890659722</c:v>
                </c:pt>
                <c:pt idx="19185">
                  <c:v>44833.483894224541</c:v>
                </c:pt>
                <c:pt idx="19186">
                  <c:v>44833.483897800928</c:v>
                </c:pt>
                <c:pt idx="19187">
                  <c:v>44833.483901388892</c:v>
                </c:pt>
                <c:pt idx="19188">
                  <c:v>44833.483904976849</c:v>
                </c:pt>
                <c:pt idx="19189">
                  <c:v>44833.483908553244</c:v>
                </c:pt>
                <c:pt idx="19190">
                  <c:v>44833.483912175929</c:v>
                </c:pt>
                <c:pt idx="19191">
                  <c:v>44833.483915763885</c:v>
                </c:pt>
                <c:pt idx="19192">
                  <c:v>44833.483919247687</c:v>
                </c:pt>
                <c:pt idx="19193">
                  <c:v>44833.483922824074</c:v>
                </c:pt>
                <c:pt idx="19194">
                  <c:v>44833.483926423614</c:v>
                </c:pt>
                <c:pt idx="19195">
                  <c:v>44833.483929907408</c:v>
                </c:pt>
                <c:pt idx="19196">
                  <c:v>44833.483933495372</c:v>
                </c:pt>
                <c:pt idx="19197">
                  <c:v>44833.483937083336</c:v>
                </c:pt>
                <c:pt idx="19198">
                  <c:v>44833.483940682869</c:v>
                </c:pt>
                <c:pt idx="19199">
                  <c:v>44833.483944282409</c:v>
                </c:pt>
                <c:pt idx="19200">
                  <c:v>44833.483947870373</c:v>
                </c:pt>
                <c:pt idx="19201">
                  <c:v>44833.483951354166</c:v>
                </c:pt>
                <c:pt idx="19202">
                  <c:v>44833.48395494213</c:v>
                </c:pt>
                <c:pt idx="19203">
                  <c:v>44833.483958530094</c:v>
                </c:pt>
                <c:pt idx="19204">
                  <c:v>44833.483962106482</c:v>
                </c:pt>
                <c:pt idx="19205">
                  <c:v>44833.483965717591</c:v>
                </c:pt>
                <c:pt idx="19206">
                  <c:v>44833.483969201392</c:v>
                </c:pt>
                <c:pt idx="19207">
                  <c:v>44833.483972743059</c:v>
                </c:pt>
                <c:pt idx="19208">
                  <c:v>44833.483976354168</c:v>
                </c:pt>
                <c:pt idx="19209">
                  <c:v>44833.483979918979</c:v>
                </c:pt>
                <c:pt idx="19210">
                  <c:v>44833.483983506943</c:v>
                </c:pt>
                <c:pt idx="19211">
                  <c:v>44833.483987094907</c:v>
                </c:pt>
                <c:pt idx="19212">
                  <c:v>44833.483990578701</c:v>
                </c:pt>
                <c:pt idx="19213">
                  <c:v>44833.483994189817</c:v>
                </c:pt>
                <c:pt idx="19214">
                  <c:v>44833.483997777781</c:v>
                </c:pt>
                <c:pt idx="19215">
                  <c:v>44833.484001377314</c:v>
                </c:pt>
                <c:pt idx="19216">
                  <c:v>44833.484004988422</c:v>
                </c:pt>
                <c:pt idx="19217">
                  <c:v>44833.484008576386</c:v>
                </c:pt>
                <c:pt idx="19218">
                  <c:v>44833.48401216435</c:v>
                </c:pt>
                <c:pt idx="19219">
                  <c:v>44833.484015740738</c:v>
                </c:pt>
                <c:pt idx="19220">
                  <c:v>44833.484019224539</c:v>
                </c:pt>
                <c:pt idx="19221">
                  <c:v>44833.484022847224</c:v>
                </c:pt>
                <c:pt idx="19222">
                  <c:v>44833.484026435188</c:v>
                </c:pt>
                <c:pt idx="19223">
                  <c:v>44833.484030011576</c:v>
                </c:pt>
                <c:pt idx="19224">
                  <c:v>44833.484033576387</c:v>
                </c:pt>
                <c:pt idx="19225">
                  <c:v>44833.484037175927</c:v>
                </c:pt>
                <c:pt idx="19226">
                  <c:v>44833.484040740739</c:v>
                </c:pt>
                <c:pt idx="19227">
                  <c:v>44833.484044340279</c:v>
                </c:pt>
                <c:pt idx="19228">
                  <c:v>44833.484047928243</c:v>
                </c:pt>
                <c:pt idx="19229">
                  <c:v>44833.484051481479</c:v>
                </c:pt>
                <c:pt idx="19230">
                  <c:v>44833.484055069443</c:v>
                </c:pt>
                <c:pt idx="19231">
                  <c:v>44833.484058657406</c:v>
                </c:pt>
                <c:pt idx="19232">
                  <c:v>44833.484062233794</c:v>
                </c:pt>
                <c:pt idx="19233">
                  <c:v>44833.484065717596</c:v>
                </c:pt>
                <c:pt idx="19234">
                  <c:v>44833.484069293983</c:v>
                </c:pt>
                <c:pt idx="19235">
                  <c:v>44833.484072881947</c:v>
                </c:pt>
                <c:pt idx="19236">
                  <c:v>44833.484076493056</c:v>
                </c:pt>
                <c:pt idx="19237">
                  <c:v>44833.484080092596</c:v>
                </c:pt>
                <c:pt idx="19238">
                  <c:v>44833.484083668984</c:v>
                </c:pt>
                <c:pt idx="19239">
                  <c:v>44833.484087280092</c:v>
                </c:pt>
                <c:pt idx="19240">
                  <c:v>44833.484090868056</c:v>
                </c:pt>
                <c:pt idx="19241">
                  <c:v>44833.484094432868</c:v>
                </c:pt>
                <c:pt idx="19242">
                  <c:v>44833.484098020832</c:v>
                </c:pt>
                <c:pt idx="19243">
                  <c:v>44833.484101585651</c:v>
                </c:pt>
                <c:pt idx="19244">
                  <c:v>44833.484105162039</c:v>
                </c:pt>
                <c:pt idx="19245">
                  <c:v>44833.484108750003</c:v>
                </c:pt>
                <c:pt idx="19246">
                  <c:v>44833.484112372687</c:v>
                </c:pt>
                <c:pt idx="19247">
                  <c:v>44833.484115960651</c:v>
                </c:pt>
                <c:pt idx="19248">
                  <c:v>44833.484119548608</c:v>
                </c:pt>
                <c:pt idx="19249">
                  <c:v>44833.484123125003</c:v>
                </c:pt>
                <c:pt idx="19250">
                  <c:v>44833.484126747688</c:v>
                </c:pt>
                <c:pt idx="19251">
                  <c:v>44833.484130312499</c:v>
                </c:pt>
                <c:pt idx="19252">
                  <c:v>44833.484133900463</c:v>
                </c:pt>
                <c:pt idx="19253">
                  <c:v>44833.484137453706</c:v>
                </c:pt>
                <c:pt idx="19254">
                  <c:v>44833.484141030094</c:v>
                </c:pt>
                <c:pt idx="19255">
                  <c:v>44833.484144618058</c:v>
                </c:pt>
                <c:pt idx="19256">
                  <c:v>44833.484148194446</c:v>
                </c:pt>
                <c:pt idx="19257">
                  <c:v>44833.484151759258</c:v>
                </c:pt>
                <c:pt idx="19258">
                  <c:v>44833.484155347222</c:v>
                </c:pt>
                <c:pt idx="19259">
                  <c:v>44833.484158935185</c:v>
                </c:pt>
                <c:pt idx="19260">
                  <c:v>44833.484162523149</c:v>
                </c:pt>
                <c:pt idx="19261">
                  <c:v>44833.484166030095</c:v>
                </c:pt>
                <c:pt idx="19262">
                  <c:v>44833.484169618052</c:v>
                </c:pt>
                <c:pt idx="19263">
                  <c:v>44833.484173206016</c:v>
                </c:pt>
                <c:pt idx="19264">
                  <c:v>44833.484176759259</c:v>
                </c:pt>
                <c:pt idx="19265">
                  <c:v>44833.484180243053</c:v>
                </c:pt>
                <c:pt idx="19266">
                  <c:v>44833.484183796296</c:v>
                </c:pt>
                <c:pt idx="19267">
                  <c:v>44833.48418728009</c:v>
                </c:pt>
                <c:pt idx="19268">
                  <c:v>44833.484190868054</c:v>
                </c:pt>
                <c:pt idx="19269">
                  <c:v>44833.484194444442</c:v>
                </c:pt>
                <c:pt idx="19270">
                  <c:v>44833.484198043981</c:v>
                </c:pt>
                <c:pt idx="19271">
                  <c:v>44833.484201643521</c:v>
                </c:pt>
                <c:pt idx="19272">
                  <c:v>44833.484205231478</c:v>
                </c:pt>
                <c:pt idx="19273">
                  <c:v>44833.484208796297</c:v>
                </c:pt>
                <c:pt idx="19274">
                  <c:v>44833.484212361109</c:v>
                </c:pt>
                <c:pt idx="19275">
                  <c:v>44833.484215937497</c:v>
                </c:pt>
                <c:pt idx="19276">
                  <c:v>44833.484219537037</c:v>
                </c:pt>
                <c:pt idx="19277">
                  <c:v>44833.484223136576</c:v>
                </c:pt>
                <c:pt idx="19278">
                  <c:v>44833.48422662037</c:v>
                </c:pt>
                <c:pt idx="19279">
                  <c:v>44833.48423021991</c:v>
                </c:pt>
                <c:pt idx="19280">
                  <c:v>44833.484233784722</c:v>
                </c:pt>
                <c:pt idx="19281">
                  <c:v>44833.484237268516</c:v>
                </c:pt>
                <c:pt idx="19282">
                  <c:v>44833.484240844904</c:v>
                </c:pt>
                <c:pt idx="19283">
                  <c:v>44833.484244421299</c:v>
                </c:pt>
                <c:pt idx="19284">
                  <c:v>44833.484247997687</c:v>
                </c:pt>
                <c:pt idx="19285">
                  <c:v>44833.484251608796</c:v>
                </c:pt>
                <c:pt idx="19286">
                  <c:v>44833.484255196759</c:v>
                </c:pt>
                <c:pt idx="19287">
                  <c:v>44833.484258773147</c:v>
                </c:pt>
                <c:pt idx="19288">
                  <c:v>44833.484262256941</c:v>
                </c:pt>
                <c:pt idx="19289">
                  <c:v>44833.48426582176</c:v>
                </c:pt>
                <c:pt idx="19290">
                  <c:v>44833.484269375003</c:v>
                </c:pt>
                <c:pt idx="19291">
                  <c:v>44833.484272858797</c:v>
                </c:pt>
                <c:pt idx="19292">
                  <c:v>44833.484276435185</c:v>
                </c:pt>
                <c:pt idx="19293">
                  <c:v>44833.484280023149</c:v>
                </c:pt>
                <c:pt idx="19294">
                  <c:v>44833.484283599537</c:v>
                </c:pt>
                <c:pt idx="19295">
                  <c:v>44833.484287199077</c:v>
                </c:pt>
                <c:pt idx="19296">
                  <c:v>44833.484290694447</c:v>
                </c:pt>
                <c:pt idx="19297">
                  <c:v>44833.484294270835</c:v>
                </c:pt>
                <c:pt idx="19298">
                  <c:v>44833.484297858799</c:v>
                </c:pt>
                <c:pt idx="19299">
                  <c:v>44833.484301412034</c:v>
                </c:pt>
                <c:pt idx="19300">
                  <c:v>44833.484304895836</c:v>
                </c:pt>
                <c:pt idx="19301">
                  <c:v>44833.484308483799</c:v>
                </c:pt>
                <c:pt idx="19302">
                  <c:v>44833.484312118053</c:v>
                </c:pt>
                <c:pt idx="19303">
                  <c:v>44833.484315694448</c:v>
                </c:pt>
                <c:pt idx="19304">
                  <c:v>44833.484319178242</c:v>
                </c:pt>
                <c:pt idx="19305">
                  <c:v>44833.484322766206</c:v>
                </c:pt>
                <c:pt idx="19306">
                  <c:v>44833.484326342594</c:v>
                </c:pt>
                <c:pt idx="19307">
                  <c:v>44833.484329918982</c:v>
                </c:pt>
                <c:pt idx="19308">
                  <c:v>44833.48433353009</c:v>
                </c:pt>
                <c:pt idx="19309">
                  <c:v>44833.484337106478</c:v>
                </c:pt>
                <c:pt idx="19310">
                  <c:v>44833.484340682873</c:v>
                </c:pt>
                <c:pt idx="19311">
                  <c:v>44833.484344247685</c:v>
                </c:pt>
                <c:pt idx="19312">
                  <c:v>44833.484347835649</c:v>
                </c:pt>
                <c:pt idx="19313">
                  <c:v>44833.484351423613</c:v>
                </c:pt>
                <c:pt idx="19314">
                  <c:v>44833.484355046297</c:v>
                </c:pt>
                <c:pt idx="19315">
                  <c:v>44833.48435864583</c:v>
                </c:pt>
                <c:pt idx="19316">
                  <c:v>44833.484362199073</c:v>
                </c:pt>
                <c:pt idx="19317">
                  <c:v>44833.484365682867</c:v>
                </c:pt>
                <c:pt idx="19318">
                  <c:v>44833.484369247686</c:v>
                </c:pt>
                <c:pt idx="19319">
                  <c:v>44833.484372812498</c:v>
                </c:pt>
                <c:pt idx="19320">
                  <c:v>44833.484376388886</c:v>
                </c:pt>
                <c:pt idx="19321">
                  <c:v>44833.48437997685</c:v>
                </c:pt>
                <c:pt idx="19322">
                  <c:v>44833.484383553237</c:v>
                </c:pt>
                <c:pt idx="19323">
                  <c:v>44833.484387129633</c:v>
                </c:pt>
                <c:pt idx="19324">
                  <c:v>44833.484390729165</c:v>
                </c:pt>
                <c:pt idx="19325">
                  <c:v>44833.484394293984</c:v>
                </c:pt>
                <c:pt idx="19326">
                  <c:v>44833.484397881941</c:v>
                </c:pt>
                <c:pt idx="19327">
                  <c:v>44833.484401458336</c:v>
                </c:pt>
                <c:pt idx="19328">
                  <c:v>44833.484405034724</c:v>
                </c:pt>
                <c:pt idx="19329">
                  <c:v>44833.484408622688</c:v>
                </c:pt>
                <c:pt idx="19330">
                  <c:v>44833.484412210651</c:v>
                </c:pt>
                <c:pt idx="19331">
                  <c:v>44833.484415752311</c:v>
                </c:pt>
                <c:pt idx="19332">
                  <c:v>44833.484419236112</c:v>
                </c:pt>
                <c:pt idx="19333">
                  <c:v>44833.484422824076</c:v>
                </c:pt>
                <c:pt idx="19334">
                  <c:v>44833.484426400464</c:v>
                </c:pt>
                <c:pt idx="19335">
                  <c:v>44833.484430011573</c:v>
                </c:pt>
                <c:pt idx="19336">
                  <c:v>44833.484433587961</c:v>
                </c:pt>
                <c:pt idx="19337">
                  <c:v>44833.484437164348</c:v>
                </c:pt>
                <c:pt idx="19338">
                  <c:v>44833.48444064815</c:v>
                </c:pt>
                <c:pt idx="19339">
                  <c:v>44833.484444224538</c:v>
                </c:pt>
                <c:pt idx="19340">
                  <c:v>44833.484447800925</c:v>
                </c:pt>
                <c:pt idx="19341">
                  <c:v>44833.484451388889</c:v>
                </c:pt>
                <c:pt idx="19342">
                  <c:v>44833.484454942132</c:v>
                </c:pt>
                <c:pt idx="19343">
                  <c:v>44833.484458425926</c:v>
                </c:pt>
                <c:pt idx="19344">
                  <c:v>44833.484462048611</c:v>
                </c:pt>
                <c:pt idx="19345">
                  <c:v>44833.484465624999</c:v>
                </c:pt>
                <c:pt idx="19346">
                  <c:v>44833.484469108793</c:v>
                </c:pt>
                <c:pt idx="19347">
                  <c:v>44833.484472696757</c:v>
                </c:pt>
                <c:pt idx="19348">
                  <c:v>44833.484476238424</c:v>
                </c:pt>
                <c:pt idx="19349">
                  <c:v>44833.484479733794</c:v>
                </c:pt>
                <c:pt idx="19350">
                  <c:v>44833.484483287037</c:v>
                </c:pt>
                <c:pt idx="19351">
                  <c:v>44833.484486770831</c:v>
                </c:pt>
                <c:pt idx="19352">
                  <c:v>44833.48449033565</c:v>
                </c:pt>
                <c:pt idx="19353">
                  <c:v>44833.484493819444</c:v>
                </c:pt>
                <c:pt idx="19354">
                  <c:v>44833.484497384263</c:v>
                </c:pt>
                <c:pt idx="19355">
                  <c:v>44833.484500949075</c:v>
                </c:pt>
                <c:pt idx="19356">
                  <c:v>44833.484504537038</c:v>
                </c:pt>
                <c:pt idx="19357">
                  <c:v>44833.484508148147</c:v>
                </c:pt>
                <c:pt idx="19358">
                  <c:v>44833.484511724535</c:v>
                </c:pt>
                <c:pt idx="19359">
                  <c:v>44833.484515312499</c:v>
                </c:pt>
                <c:pt idx="19360">
                  <c:v>44833.484518900463</c:v>
                </c:pt>
                <c:pt idx="19361">
                  <c:v>44833.484522465274</c:v>
                </c:pt>
                <c:pt idx="19362">
                  <c:v>44833.484525949076</c:v>
                </c:pt>
                <c:pt idx="19363">
                  <c:v>44833.48452943287</c:v>
                </c:pt>
                <c:pt idx="19364">
                  <c:v>44833.484533009258</c:v>
                </c:pt>
                <c:pt idx="19365">
                  <c:v>44833.484536631942</c:v>
                </c:pt>
                <c:pt idx="19366">
                  <c:v>44833.484540231482</c:v>
                </c:pt>
                <c:pt idx="19367">
                  <c:v>44833.484543796294</c:v>
                </c:pt>
                <c:pt idx="19368">
                  <c:v>44833.484547291664</c:v>
                </c:pt>
                <c:pt idx="19369">
                  <c:v>44833.484550891204</c:v>
                </c:pt>
                <c:pt idx="19370">
                  <c:v>44833.484554479168</c:v>
                </c:pt>
                <c:pt idx="19371">
                  <c:v>44833.484558078701</c:v>
                </c:pt>
                <c:pt idx="19372">
                  <c:v>44833.484561666664</c:v>
                </c:pt>
                <c:pt idx="19373">
                  <c:v>44833.484565289349</c:v>
                </c:pt>
                <c:pt idx="19374">
                  <c:v>44833.484568877313</c:v>
                </c:pt>
                <c:pt idx="19375">
                  <c:v>44833.484572453701</c:v>
                </c:pt>
                <c:pt idx="19376">
                  <c:v>44833.484576041665</c:v>
                </c:pt>
                <c:pt idx="19377">
                  <c:v>44833.484579664349</c:v>
                </c:pt>
                <c:pt idx="19378">
                  <c:v>44833.484583240737</c:v>
                </c:pt>
                <c:pt idx="19379">
                  <c:v>44833.484586828701</c:v>
                </c:pt>
                <c:pt idx="19380">
                  <c:v>44833.484590428241</c:v>
                </c:pt>
                <c:pt idx="19381">
                  <c:v>44833.48459403935</c:v>
                </c:pt>
                <c:pt idx="19382">
                  <c:v>44833.484597592593</c:v>
                </c:pt>
                <c:pt idx="19383">
                  <c:v>44833.484601192133</c:v>
                </c:pt>
                <c:pt idx="19384">
                  <c:v>44833.484604780089</c:v>
                </c:pt>
                <c:pt idx="19385">
                  <c:v>44833.484608402781</c:v>
                </c:pt>
                <c:pt idx="19386">
                  <c:v>44833.484611990738</c:v>
                </c:pt>
                <c:pt idx="19387">
                  <c:v>44833.484615578702</c:v>
                </c:pt>
                <c:pt idx="19388">
                  <c:v>44833.484619178242</c:v>
                </c:pt>
                <c:pt idx="19389">
                  <c:v>44833.484622731485</c:v>
                </c:pt>
                <c:pt idx="19390">
                  <c:v>44833.484626319441</c:v>
                </c:pt>
                <c:pt idx="19391">
                  <c:v>44833.484629918981</c:v>
                </c:pt>
                <c:pt idx="19392">
                  <c:v>44833.484633506945</c:v>
                </c:pt>
                <c:pt idx="19393">
                  <c:v>44833.484637094909</c:v>
                </c:pt>
                <c:pt idx="19394">
                  <c:v>44833.484640578703</c:v>
                </c:pt>
                <c:pt idx="19395">
                  <c:v>44833.484644131946</c:v>
                </c:pt>
                <c:pt idx="19396">
                  <c:v>44833.48464771991</c:v>
                </c:pt>
                <c:pt idx="19397">
                  <c:v>44833.484651307874</c:v>
                </c:pt>
                <c:pt idx="19398">
                  <c:v>44833.484654907406</c:v>
                </c:pt>
                <c:pt idx="19399">
                  <c:v>44833.484658402776</c:v>
                </c:pt>
                <c:pt idx="19400">
                  <c:v>44833.48466199074</c:v>
                </c:pt>
                <c:pt idx="19401">
                  <c:v>44833.484665567128</c:v>
                </c:pt>
                <c:pt idx="19402">
                  <c:v>44833.484669155092</c:v>
                </c:pt>
                <c:pt idx="19403">
                  <c:v>44833.484672777777</c:v>
                </c:pt>
                <c:pt idx="19404">
                  <c:v>44833.484676342596</c:v>
                </c:pt>
                <c:pt idx="19405">
                  <c:v>44833.484679942128</c:v>
                </c:pt>
                <c:pt idx="19406">
                  <c:v>44833.484683530092</c:v>
                </c:pt>
                <c:pt idx="19407">
                  <c:v>44833.484687152777</c:v>
                </c:pt>
                <c:pt idx="19408">
                  <c:v>44833.484690752317</c:v>
                </c:pt>
                <c:pt idx="19409">
                  <c:v>44833.484694328705</c:v>
                </c:pt>
                <c:pt idx="19410">
                  <c:v>44833.484697905093</c:v>
                </c:pt>
                <c:pt idx="19411">
                  <c:v>44833.484701388887</c:v>
                </c:pt>
                <c:pt idx="19412">
                  <c:v>44833.484705000003</c:v>
                </c:pt>
                <c:pt idx="19413">
                  <c:v>44833.484708599535</c:v>
                </c:pt>
                <c:pt idx="19414">
                  <c:v>44833.484712152778</c:v>
                </c:pt>
                <c:pt idx="19415">
                  <c:v>44833.484715636572</c:v>
                </c:pt>
                <c:pt idx="19416">
                  <c:v>44833.484719201391</c:v>
                </c:pt>
                <c:pt idx="19417">
                  <c:v>44833.484722685185</c:v>
                </c:pt>
                <c:pt idx="19418">
                  <c:v>44833.484726273149</c:v>
                </c:pt>
                <c:pt idx="19419">
                  <c:v>44833.484729872682</c:v>
                </c:pt>
                <c:pt idx="19420">
                  <c:v>44833.484733460646</c:v>
                </c:pt>
                <c:pt idx="19421">
                  <c:v>44833.484737060186</c:v>
                </c:pt>
                <c:pt idx="19422">
                  <c:v>44833.484740648149</c:v>
                </c:pt>
                <c:pt idx="19423">
                  <c:v>44833.484744236113</c:v>
                </c:pt>
                <c:pt idx="19424">
                  <c:v>44833.484747824077</c:v>
                </c:pt>
                <c:pt idx="19425">
                  <c:v>44833.484751319447</c:v>
                </c:pt>
                <c:pt idx="19426">
                  <c:v>44833.484754907404</c:v>
                </c:pt>
                <c:pt idx="19427">
                  <c:v>44833.484758495368</c:v>
                </c:pt>
                <c:pt idx="19428">
                  <c:v>44833.484761979169</c:v>
                </c:pt>
                <c:pt idx="19429">
                  <c:v>44833.484765590278</c:v>
                </c:pt>
                <c:pt idx="19430">
                  <c:v>44833.484769074072</c:v>
                </c:pt>
                <c:pt idx="19431">
                  <c:v>44833.484772662036</c:v>
                </c:pt>
                <c:pt idx="19432">
                  <c:v>44833.484776226855</c:v>
                </c:pt>
                <c:pt idx="19433">
                  <c:v>44833.484779814811</c:v>
                </c:pt>
                <c:pt idx="19434">
                  <c:v>44833.484783402775</c:v>
                </c:pt>
                <c:pt idx="19435">
                  <c:v>44833.484787013891</c:v>
                </c:pt>
                <c:pt idx="19436">
                  <c:v>44833.484790613424</c:v>
                </c:pt>
                <c:pt idx="19437">
                  <c:v>44833.484794201388</c:v>
                </c:pt>
                <c:pt idx="19438">
                  <c:v>44833.484797824072</c:v>
                </c:pt>
                <c:pt idx="19439">
                  <c:v>44833.484801377315</c:v>
                </c:pt>
                <c:pt idx="19440">
                  <c:v>44833.484804861109</c:v>
                </c:pt>
                <c:pt idx="19441">
                  <c:v>44833.484808460649</c:v>
                </c:pt>
                <c:pt idx="19442">
                  <c:v>44833.484812048613</c:v>
                </c:pt>
                <c:pt idx="19443">
                  <c:v>44833.484815671298</c:v>
                </c:pt>
                <c:pt idx="19444">
                  <c:v>44833.484819259262</c:v>
                </c:pt>
                <c:pt idx="19445">
                  <c:v>44833.484822743056</c:v>
                </c:pt>
                <c:pt idx="19446">
                  <c:v>44833.48482633102</c:v>
                </c:pt>
                <c:pt idx="19447">
                  <c:v>44833.484829953704</c:v>
                </c:pt>
                <c:pt idx="19448">
                  <c:v>44833.484833541668</c:v>
                </c:pt>
                <c:pt idx="19449">
                  <c:v>44833.48483710648</c:v>
                </c:pt>
                <c:pt idx="19450">
                  <c:v>44833.484840694444</c:v>
                </c:pt>
                <c:pt idx="19451">
                  <c:v>44833.484844282408</c:v>
                </c:pt>
                <c:pt idx="19452">
                  <c:v>44833.484847881948</c:v>
                </c:pt>
                <c:pt idx="19453">
                  <c:v>44833.484851469904</c:v>
                </c:pt>
                <c:pt idx="19454">
                  <c:v>44833.484855057868</c:v>
                </c:pt>
                <c:pt idx="19455">
                  <c:v>44833.484858634256</c:v>
                </c:pt>
                <c:pt idx="19456">
                  <c:v>44833.484862199075</c:v>
                </c:pt>
                <c:pt idx="19457">
                  <c:v>44833.484865775463</c:v>
                </c:pt>
                <c:pt idx="19458">
                  <c:v>44833.484869270833</c:v>
                </c:pt>
                <c:pt idx="19459">
                  <c:v>44833.484872893518</c:v>
                </c:pt>
                <c:pt idx="19460">
                  <c:v>44833.484876481481</c:v>
                </c:pt>
                <c:pt idx="19461">
                  <c:v>44833.484880069445</c:v>
                </c:pt>
                <c:pt idx="19462">
                  <c:v>44833.48488369213</c:v>
                </c:pt>
                <c:pt idx="19463">
                  <c:v>44833.48488729167</c:v>
                </c:pt>
                <c:pt idx="19464">
                  <c:v>44833.484890868058</c:v>
                </c:pt>
                <c:pt idx="19465">
                  <c:v>44833.484894351852</c:v>
                </c:pt>
                <c:pt idx="19466">
                  <c:v>44833.484897951392</c:v>
                </c:pt>
                <c:pt idx="19467">
                  <c:v>44833.484901493059</c:v>
                </c:pt>
                <c:pt idx="19468">
                  <c:v>44833.48490505787</c:v>
                </c:pt>
                <c:pt idx="19469">
                  <c:v>44833.484908622682</c:v>
                </c:pt>
                <c:pt idx="19470">
                  <c:v>44833.484912233798</c:v>
                </c:pt>
                <c:pt idx="19471">
                  <c:v>44833.484915833331</c:v>
                </c:pt>
                <c:pt idx="19472">
                  <c:v>44833.484919317132</c:v>
                </c:pt>
                <c:pt idx="19473">
                  <c:v>44833.484922881944</c:v>
                </c:pt>
                <c:pt idx="19474">
                  <c:v>44833.484926435187</c:v>
                </c:pt>
                <c:pt idx="19475">
                  <c:v>44833.484930011575</c:v>
                </c:pt>
                <c:pt idx="19476">
                  <c:v>44833.484933576387</c:v>
                </c:pt>
                <c:pt idx="19477">
                  <c:v>44833.484937152774</c:v>
                </c:pt>
                <c:pt idx="19478">
                  <c:v>44833.484940729169</c:v>
                </c:pt>
                <c:pt idx="19479">
                  <c:v>44833.484944305557</c:v>
                </c:pt>
                <c:pt idx="19480">
                  <c:v>44833.48494790509</c:v>
                </c:pt>
                <c:pt idx="19481">
                  <c:v>44833.484951493054</c:v>
                </c:pt>
                <c:pt idx="19482">
                  <c:v>44833.484955057873</c:v>
                </c:pt>
                <c:pt idx="19483">
                  <c:v>44833.484958634261</c:v>
                </c:pt>
                <c:pt idx="19484">
                  <c:v>44833.484962233793</c:v>
                </c:pt>
                <c:pt idx="19485">
                  <c:v>44833.484965821757</c:v>
                </c:pt>
                <c:pt idx="19486">
                  <c:v>44833.484969398145</c:v>
                </c:pt>
                <c:pt idx="19487">
                  <c:v>44833.48497302083</c:v>
                </c:pt>
                <c:pt idx="19488">
                  <c:v>44833.484976631946</c:v>
                </c:pt>
                <c:pt idx="19489">
                  <c:v>44833.484980208334</c:v>
                </c:pt>
                <c:pt idx="19490">
                  <c:v>44833.484983796297</c:v>
                </c:pt>
                <c:pt idx="19491">
                  <c:v>44833.484987361109</c:v>
                </c:pt>
                <c:pt idx="19492">
                  <c:v>44833.484990937497</c:v>
                </c:pt>
                <c:pt idx="19493">
                  <c:v>44833.484994548613</c:v>
                </c:pt>
                <c:pt idx="19494">
                  <c:v>44833.484998125001</c:v>
                </c:pt>
                <c:pt idx="19495">
                  <c:v>44833.485001701389</c:v>
                </c:pt>
                <c:pt idx="19496">
                  <c:v>44833.485005289353</c:v>
                </c:pt>
                <c:pt idx="19497">
                  <c:v>44833.48500886574</c:v>
                </c:pt>
                <c:pt idx="19498">
                  <c:v>44833.485012430552</c:v>
                </c:pt>
                <c:pt idx="19499">
                  <c:v>44833.485016006947</c:v>
                </c:pt>
                <c:pt idx="19500">
                  <c:v>44833.485019490741</c:v>
                </c:pt>
                <c:pt idx="19501">
                  <c:v>44833.485023125002</c:v>
                </c:pt>
                <c:pt idx="19502">
                  <c:v>44833.48502670139</c:v>
                </c:pt>
                <c:pt idx="19503">
                  <c:v>44833.485030266202</c:v>
                </c:pt>
                <c:pt idx="19504">
                  <c:v>44833.485033831021</c:v>
                </c:pt>
                <c:pt idx="19505">
                  <c:v>44833.485037349536</c:v>
                </c:pt>
                <c:pt idx="19506">
                  <c:v>44833.485040937499</c:v>
                </c:pt>
                <c:pt idx="19507">
                  <c:v>44833.485044537039</c:v>
                </c:pt>
                <c:pt idx="19508">
                  <c:v>44833.485048125003</c:v>
                </c:pt>
                <c:pt idx="19509">
                  <c:v>44833.485051701391</c:v>
                </c:pt>
                <c:pt idx="19510">
                  <c:v>44833.485055300924</c:v>
                </c:pt>
                <c:pt idx="19511">
                  <c:v>44833.485058900464</c:v>
                </c:pt>
                <c:pt idx="19512">
                  <c:v>44833.485062488428</c:v>
                </c:pt>
                <c:pt idx="19513">
                  <c:v>44833.485066053239</c:v>
                </c:pt>
                <c:pt idx="19514">
                  <c:v>44833.485069652779</c:v>
                </c:pt>
                <c:pt idx="19515">
                  <c:v>44833.485073217591</c:v>
                </c:pt>
                <c:pt idx="19516">
                  <c:v>44833.48507678241</c:v>
                </c:pt>
                <c:pt idx="19517">
                  <c:v>44833.48508027778</c:v>
                </c:pt>
                <c:pt idx="19518">
                  <c:v>44833.485083900465</c:v>
                </c:pt>
                <c:pt idx="19519">
                  <c:v>44833.485087476853</c:v>
                </c:pt>
                <c:pt idx="19520">
                  <c:v>44833.48509105324</c:v>
                </c:pt>
                <c:pt idx="19521">
                  <c:v>44833.485094629628</c:v>
                </c:pt>
                <c:pt idx="19522">
                  <c:v>44833.48509811343</c:v>
                </c:pt>
                <c:pt idx="19523">
                  <c:v>44833.485101678241</c:v>
                </c:pt>
                <c:pt idx="19524">
                  <c:v>44833.485105277781</c:v>
                </c:pt>
                <c:pt idx="19525">
                  <c:v>44833.485108831017</c:v>
                </c:pt>
                <c:pt idx="19526">
                  <c:v>44833.485112442133</c:v>
                </c:pt>
                <c:pt idx="19527">
                  <c:v>44833.485115937503</c:v>
                </c:pt>
                <c:pt idx="19528">
                  <c:v>44833.48511952546</c:v>
                </c:pt>
                <c:pt idx="19529">
                  <c:v>44833.485123078703</c:v>
                </c:pt>
                <c:pt idx="19530">
                  <c:v>44833.485126574073</c:v>
                </c:pt>
                <c:pt idx="19531">
                  <c:v>44833.48513015046</c:v>
                </c:pt>
                <c:pt idx="19532">
                  <c:v>44833.48513371528</c:v>
                </c:pt>
                <c:pt idx="19533">
                  <c:v>44833.485137291667</c:v>
                </c:pt>
                <c:pt idx="19534">
                  <c:v>44833.48514084491</c:v>
                </c:pt>
                <c:pt idx="19535">
                  <c:v>44833.485144328704</c:v>
                </c:pt>
                <c:pt idx="19536">
                  <c:v>44833.485147916668</c:v>
                </c:pt>
                <c:pt idx="19537">
                  <c:v>44833.485151493056</c:v>
                </c:pt>
                <c:pt idx="19538">
                  <c:v>44833.485155092596</c:v>
                </c:pt>
                <c:pt idx="19539">
                  <c:v>44833.485158680553</c:v>
                </c:pt>
                <c:pt idx="19540">
                  <c:v>44833.485162233796</c:v>
                </c:pt>
                <c:pt idx="19541">
                  <c:v>44833.485165833335</c:v>
                </c:pt>
                <c:pt idx="19542">
                  <c:v>44833.485169398147</c:v>
                </c:pt>
                <c:pt idx="19543">
                  <c:v>44833.485172986111</c:v>
                </c:pt>
                <c:pt idx="19544">
                  <c:v>44833.485176550923</c:v>
                </c:pt>
                <c:pt idx="19545">
                  <c:v>44833.485180150463</c:v>
                </c:pt>
                <c:pt idx="19546">
                  <c:v>44833.485183761572</c:v>
                </c:pt>
                <c:pt idx="19547">
                  <c:v>44833.485187349535</c:v>
                </c:pt>
                <c:pt idx="19548">
                  <c:v>44833.485190925923</c:v>
                </c:pt>
                <c:pt idx="19549">
                  <c:v>44833.485194421293</c:v>
                </c:pt>
                <c:pt idx="19550">
                  <c:v>44833.485197997688</c:v>
                </c:pt>
                <c:pt idx="19551">
                  <c:v>44833.485201620373</c:v>
                </c:pt>
                <c:pt idx="19552">
                  <c:v>44833.48520520833</c:v>
                </c:pt>
                <c:pt idx="19553">
                  <c:v>44833.485208773149</c:v>
                </c:pt>
                <c:pt idx="19554">
                  <c:v>44833.485212349537</c:v>
                </c:pt>
                <c:pt idx="19555">
                  <c:v>44833.4852159375</c:v>
                </c:pt>
                <c:pt idx="19556">
                  <c:v>44833.485219548609</c:v>
                </c:pt>
                <c:pt idx="19557">
                  <c:v>44833.485223148149</c:v>
                </c:pt>
                <c:pt idx="19558">
                  <c:v>44833.485226736113</c:v>
                </c:pt>
                <c:pt idx="19559">
                  <c:v>44833.485230324077</c:v>
                </c:pt>
                <c:pt idx="19560">
                  <c:v>44833.485233935186</c:v>
                </c:pt>
                <c:pt idx="19561">
                  <c:v>44833.48523741898</c:v>
                </c:pt>
                <c:pt idx="19562">
                  <c:v>44833.485241006943</c:v>
                </c:pt>
                <c:pt idx="19563">
                  <c:v>44833.485244594907</c:v>
                </c:pt>
                <c:pt idx="19564">
                  <c:v>44833.485248078701</c:v>
                </c:pt>
                <c:pt idx="19565">
                  <c:v>44833.48525164352</c:v>
                </c:pt>
                <c:pt idx="19566">
                  <c:v>44833.485255150466</c:v>
                </c:pt>
                <c:pt idx="19567">
                  <c:v>44833.485258738423</c:v>
                </c:pt>
                <c:pt idx="19568">
                  <c:v>44833.485262326387</c:v>
                </c:pt>
                <c:pt idx="19569">
                  <c:v>44833.485265925927</c:v>
                </c:pt>
                <c:pt idx="19570">
                  <c:v>44833.485269537035</c:v>
                </c:pt>
                <c:pt idx="19571">
                  <c:v>44833.485273124999</c:v>
                </c:pt>
                <c:pt idx="19572">
                  <c:v>44833.485276608793</c:v>
                </c:pt>
                <c:pt idx="19573">
                  <c:v>44833.485280185188</c:v>
                </c:pt>
                <c:pt idx="19574">
                  <c:v>44833.48528375</c:v>
                </c:pt>
                <c:pt idx="19575">
                  <c:v>44833.485287314812</c:v>
                </c:pt>
                <c:pt idx="19576">
                  <c:v>44833.485290798613</c:v>
                </c:pt>
                <c:pt idx="19577">
                  <c:v>44833.485294386577</c:v>
                </c:pt>
                <c:pt idx="19578">
                  <c:v>44833.485297997686</c:v>
                </c:pt>
                <c:pt idx="19579">
                  <c:v>44833.48530148148</c:v>
                </c:pt>
                <c:pt idx="19580">
                  <c:v>44833.485305057868</c:v>
                </c:pt>
                <c:pt idx="19581">
                  <c:v>44833.485308634263</c:v>
                </c:pt>
                <c:pt idx="19582">
                  <c:v>44833.485312118057</c:v>
                </c:pt>
                <c:pt idx="19583">
                  <c:v>44833.485315694445</c:v>
                </c:pt>
                <c:pt idx="19584">
                  <c:v>44833.485319270832</c:v>
                </c:pt>
                <c:pt idx="19585">
                  <c:v>44833.485322881941</c:v>
                </c:pt>
                <c:pt idx="19586">
                  <c:v>44833.485326377318</c:v>
                </c:pt>
                <c:pt idx="19587">
                  <c:v>44833.485329965275</c:v>
                </c:pt>
                <c:pt idx="19588">
                  <c:v>44833.485333553239</c:v>
                </c:pt>
                <c:pt idx="19589">
                  <c:v>44833.48533703704</c:v>
                </c:pt>
                <c:pt idx="19590">
                  <c:v>44833.485340659725</c:v>
                </c:pt>
                <c:pt idx="19591">
                  <c:v>44833.485344236113</c:v>
                </c:pt>
                <c:pt idx="19592">
                  <c:v>44833.485347812501</c:v>
                </c:pt>
                <c:pt idx="19593">
                  <c:v>44833.48535141204</c:v>
                </c:pt>
                <c:pt idx="19594">
                  <c:v>44833.485355034725</c:v>
                </c:pt>
                <c:pt idx="19595">
                  <c:v>44833.485358611113</c:v>
                </c:pt>
                <c:pt idx="19596">
                  <c:v>44833.485362187501</c:v>
                </c:pt>
                <c:pt idx="19597">
                  <c:v>44833.485365763889</c:v>
                </c:pt>
                <c:pt idx="19598">
                  <c:v>44833.485369351853</c:v>
                </c:pt>
                <c:pt idx="19599">
                  <c:v>44833.485372835647</c:v>
                </c:pt>
                <c:pt idx="19600">
                  <c:v>44833.485376435186</c:v>
                </c:pt>
                <c:pt idx="19601">
                  <c:v>44833.48538002315</c:v>
                </c:pt>
                <c:pt idx="19602">
                  <c:v>44833.485383599538</c:v>
                </c:pt>
                <c:pt idx="19603">
                  <c:v>44833.485387175926</c:v>
                </c:pt>
                <c:pt idx="19604">
                  <c:v>44833.485390740738</c:v>
                </c:pt>
                <c:pt idx="19605">
                  <c:v>44833.485394236108</c:v>
                </c:pt>
                <c:pt idx="19606">
                  <c:v>44833.485397777775</c:v>
                </c:pt>
                <c:pt idx="19607">
                  <c:v>44833.485401342594</c:v>
                </c:pt>
                <c:pt idx="19608">
                  <c:v>44833.485404826388</c:v>
                </c:pt>
                <c:pt idx="19609">
                  <c:v>44833.485408402776</c:v>
                </c:pt>
                <c:pt idx="19610">
                  <c:v>44833.485411886577</c:v>
                </c:pt>
                <c:pt idx="19611">
                  <c:v>44833.485415462965</c:v>
                </c:pt>
                <c:pt idx="19612">
                  <c:v>44833.485419062497</c:v>
                </c:pt>
                <c:pt idx="19613">
                  <c:v>44833.485422546299</c:v>
                </c:pt>
                <c:pt idx="19614">
                  <c:v>44833.485426134263</c:v>
                </c:pt>
                <c:pt idx="19615">
                  <c:v>44833.485429618057</c:v>
                </c:pt>
                <c:pt idx="19616">
                  <c:v>44833.485433194444</c:v>
                </c:pt>
                <c:pt idx="19617">
                  <c:v>44833.485436678238</c:v>
                </c:pt>
                <c:pt idx="19618">
                  <c:v>44833.485440243057</c:v>
                </c:pt>
                <c:pt idx="19619">
                  <c:v>44833.485443819445</c:v>
                </c:pt>
                <c:pt idx="19620">
                  <c:v>44833.485447407409</c:v>
                </c:pt>
                <c:pt idx="19621">
                  <c:v>44833.485451030094</c:v>
                </c:pt>
                <c:pt idx="19622">
                  <c:v>44833.485454629626</c:v>
                </c:pt>
                <c:pt idx="19623">
                  <c:v>44833.485458229166</c:v>
                </c:pt>
                <c:pt idx="19624">
                  <c:v>44833.485461828706</c:v>
                </c:pt>
                <c:pt idx="19625">
                  <c:v>44833.4854653125</c:v>
                </c:pt>
                <c:pt idx="19626">
                  <c:v>44833.485468888888</c:v>
                </c:pt>
                <c:pt idx="19627">
                  <c:v>44833.485472372682</c:v>
                </c:pt>
                <c:pt idx="19628">
                  <c:v>44833.485475949077</c:v>
                </c:pt>
                <c:pt idx="19629">
                  <c:v>44833.485479537034</c:v>
                </c:pt>
                <c:pt idx="19630">
                  <c:v>44833.485483159726</c:v>
                </c:pt>
                <c:pt idx="19631">
                  <c:v>44833.485486759258</c:v>
                </c:pt>
                <c:pt idx="19632">
                  <c:v>44833.485490347222</c:v>
                </c:pt>
                <c:pt idx="19633">
                  <c:v>44833.48549392361</c:v>
                </c:pt>
                <c:pt idx="19634">
                  <c:v>44833.485497488429</c:v>
                </c:pt>
                <c:pt idx="19635">
                  <c:v>44833.485501053241</c:v>
                </c:pt>
                <c:pt idx="19636">
                  <c:v>44833.48550466435</c:v>
                </c:pt>
                <c:pt idx="19637">
                  <c:v>44833.485508252314</c:v>
                </c:pt>
                <c:pt idx="19638">
                  <c:v>44833.485511851854</c:v>
                </c:pt>
                <c:pt idx="19639">
                  <c:v>44833.485515428241</c:v>
                </c:pt>
                <c:pt idx="19640">
                  <c:v>44833.485518912035</c:v>
                </c:pt>
                <c:pt idx="19641">
                  <c:v>44833.485522511575</c:v>
                </c:pt>
                <c:pt idx="19642">
                  <c:v>44833.485526099539</c:v>
                </c:pt>
                <c:pt idx="19643">
                  <c:v>44833.485529687503</c:v>
                </c:pt>
                <c:pt idx="19644">
                  <c:v>44833.485533287036</c:v>
                </c:pt>
                <c:pt idx="19645">
                  <c:v>44833.48553690972</c:v>
                </c:pt>
                <c:pt idx="19646">
                  <c:v>44833.485540497684</c:v>
                </c:pt>
                <c:pt idx="19647">
                  <c:v>44833.485544085648</c:v>
                </c:pt>
                <c:pt idx="19648">
                  <c:v>44833.485547569442</c:v>
                </c:pt>
                <c:pt idx="19649">
                  <c:v>44833.485551180558</c:v>
                </c:pt>
                <c:pt idx="19650">
                  <c:v>44833.485554664352</c:v>
                </c:pt>
                <c:pt idx="19651">
                  <c:v>44833.485558252316</c:v>
                </c:pt>
                <c:pt idx="19652">
                  <c:v>44833.48556184028</c:v>
                </c:pt>
                <c:pt idx="19653">
                  <c:v>44833.485565439812</c:v>
                </c:pt>
                <c:pt idx="19654">
                  <c:v>44833.485569039352</c:v>
                </c:pt>
                <c:pt idx="19655">
                  <c:v>44833.485572627316</c:v>
                </c:pt>
                <c:pt idx="19656">
                  <c:v>44833.485576203704</c:v>
                </c:pt>
                <c:pt idx="19657">
                  <c:v>44833.485579780092</c:v>
                </c:pt>
                <c:pt idx="19658">
                  <c:v>44833.485583391201</c:v>
                </c:pt>
                <c:pt idx="19659">
                  <c:v>44833.485586979165</c:v>
                </c:pt>
                <c:pt idx="19660">
                  <c:v>44833.485590578704</c:v>
                </c:pt>
                <c:pt idx="19661">
                  <c:v>44833.485594143516</c:v>
                </c:pt>
                <c:pt idx="19662">
                  <c:v>44833.485597743056</c:v>
                </c:pt>
                <c:pt idx="19663">
                  <c:v>44833.485601307868</c:v>
                </c:pt>
                <c:pt idx="19664">
                  <c:v>44833.485604930553</c:v>
                </c:pt>
                <c:pt idx="19665">
                  <c:v>44833.485608495372</c:v>
                </c:pt>
                <c:pt idx="19666">
                  <c:v>44833.485612094904</c:v>
                </c:pt>
                <c:pt idx="19667">
                  <c:v>44833.485615682868</c:v>
                </c:pt>
                <c:pt idx="19668">
                  <c:v>44833.485619305553</c:v>
                </c:pt>
                <c:pt idx="19669">
                  <c:v>44833.485622893517</c:v>
                </c:pt>
                <c:pt idx="19670">
                  <c:v>44833.485626377318</c:v>
                </c:pt>
                <c:pt idx="19671">
                  <c:v>44833.48562994213</c:v>
                </c:pt>
                <c:pt idx="19672">
                  <c:v>44833.485633530094</c:v>
                </c:pt>
                <c:pt idx="19673">
                  <c:v>44833.485637152779</c:v>
                </c:pt>
                <c:pt idx="19674">
                  <c:v>44833.485640752318</c:v>
                </c:pt>
                <c:pt idx="19675">
                  <c:v>44833.485644328706</c:v>
                </c:pt>
                <c:pt idx="19676">
                  <c:v>44833.4856478125</c:v>
                </c:pt>
                <c:pt idx="19677">
                  <c:v>44833.485651388888</c:v>
                </c:pt>
                <c:pt idx="19678">
                  <c:v>44833.485654999997</c:v>
                </c:pt>
                <c:pt idx="19679">
                  <c:v>44833.485658483798</c:v>
                </c:pt>
                <c:pt idx="19680">
                  <c:v>44833.485662071762</c:v>
                </c:pt>
                <c:pt idx="19681">
                  <c:v>44833.485665636574</c:v>
                </c:pt>
                <c:pt idx="19682">
                  <c:v>44833.485669201385</c:v>
                </c:pt>
                <c:pt idx="19683">
                  <c:v>44833.485672766205</c:v>
                </c:pt>
                <c:pt idx="19684">
                  <c:v>44833.485676354168</c:v>
                </c:pt>
                <c:pt idx="19685">
                  <c:v>44833.485679907404</c:v>
                </c:pt>
                <c:pt idx="19686">
                  <c:v>44833.485683391205</c:v>
                </c:pt>
                <c:pt idx="19687">
                  <c:v>44833.485686874999</c:v>
                </c:pt>
                <c:pt idx="19688">
                  <c:v>44833.485690439818</c:v>
                </c:pt>
                <c:pt idx="19689">
                  <c:v>44833.485694039351</c:v>
                </c:pt>
                <c:pt idx="19690">
                  <c:v>44833.485697569442</c:v>
                </c:pt>
                <c:pt idx="19691">
                  <c:v>44833.485701053243</c:v>
                </c:pt>
                <c:pt idx="19692">
                  <c:v>44833.48570459491</c:v>
                </c:pt>
                <c:pt idx="19693">
                  <c:v>44833.485708171298</c:v>
                </c:pt>
                <c:pt idx="19694">
                  <c:v>44833.485711759262</c:v>
                </c:pt>
                <c:pt idx="19695">
                  <c:v>44833.485715324074</c:v>
                </c:pt>
                <c:pt idx="19696">
                  <c:v>44833.485718912038</c:v>
                </c:pt>
                <c:pt idx="19697">
                  <c:v>44833.485722523146</c:v>
                </c:pt>
                <c:pt idx="19698">
                  <c:v>44833.48572611111</c:v>
                </c:pt>
                <c:pt idx="19699">
                  <c:v>44833.485729687498</c:v>
                </c:pt>
                <c:pt idx="19700">
                  <c:v>44833.485733275462</c:v>
                </c:pt>
                <c:pt idx="19701">
                  <c:v>44833.48573685185</c:v>
                </c:pt>
                <c:pt idx="19702">
                  <c:v>44833.485740462966</c:v>
                </c:pt>
                <c:pt idx="19703">
                  <c:v>44833.485744027777</c:v>
                </c:pt>
                <c:pt idx="19704">
                  <c:v>44833.485747638886</c:v>
                </c:pt>
                <c:pt idx="19705">
                  <c:v>44833.485751215281</c:v>
                </c:pt>
                <c:pt idx="19706">
                  <c:v>44833.485754791669</c:v>
                </c:pt>
                <c:pt idx="19707">
                  <c:v>44833.485758391202</c:v>
                </c:pt>
                <c:pt idx="19708">
                  <c:v>44833.485761990742</c:v>
                </c:pt>
                <c:pt idx="19709">
                  <c:v>44833.485765567129</c:v>
                </c:pt>
                <c:pt idx="19710">
                  <c:v>44833.485769143517</c:v>
                </c:pt>
                <c:pt idx="19711">
                  <c:v>44833.485772731481</c:v>
                </c:pt>
                <c:pt idx="19712">
                  <c:v>44833.485776307869</c:v>
                </c:pt>
                <c:pt idx="19713">
                  <c:v>44833.485779918985</c:v>
                </c:pt>
                <c:pt idx="19714">
                  <c:v>44833.485783472221</c:v>
                </c:pt>
                <c:pt idx="19715">
                  <c:v>44833.485787048608</c:v>
                </c:pt>
                <c:pt idx="19716">
                  <c:v>44833.485790671293</c:v>
                </c:pt>
                <c:pt idx="19717">
                  <c:v>44833.485794236112</c:v>
                </c:pt>
                <c:pt idx="19718">
                  <c:v>44833.485797835645</c:v>
                </c:pt>
                <c:pt idx="19719">
                  <c:v>44833.485801388888</c:v>
                </c:pt>
                <c:pt idx="19720">
                  <c:v>44833.485804999997</c:v>
                </c:pt>
                <c:pt idx="19721">
                  <c:v>44833.485808611113</c:v>
                </c:pt>
                <c:pt idx="19722">
                  <c:v>44833.485812210645</c:v>
                </c:pt>
                <c:pt idx="19723">
                  <c:v>44833.485815752312</c:v>
                </c:pt>
                <c:pt idx="19724">
                  <c:v>44833.485819247682</c:v>
                </c:pt>
                <c:pt idx="19725">
                  <c:v>44833.485822835646</c:v>
                </c:pt>
                <c:pt idx="19726">
                  <c:v>44833.485826458331</c:v>
                </c:pt>
                <c:pt idx="19727">
                  <c:v>44833.485830057871</c:v>
                </c:pt>
                <c:pt idx="19728">
                  <c:v>44833.485833657411</c:v>
                </c:pt>
                <c:pt idx="19729">
                  <c:v>44833.485837222222</c:v>
                </c:pt>
                <c:pt idx="19730">
                  <c:v>44833.485840833331</c:v>
                </c:pt>
                <c:pt idx="19731">
                  <c:v>44833.485844421295</c:v>
                </c:pt>
                <c:pt idx="19732">
                  <c:v>44833.485847905089</c:v>
                </c:pt>
                <c:pt idx="19733">
                  <c:v>44833.485851504629</c:v>
                </c:pt>
                <c:pt idx="19734">
                  <c:v>44833.485855115738</c:v>
                </c:pt>
                <c:pt idx="19735">
                  <c:v>44833.485858657405</c:v>
                </c:pt>
                <c:pt idx="19736">
                  <c:v>44833.485862152775</c:v>
                </c:pt>
                <c:pt idx="19737">
                  <c:v>44833.485865752315</c:v>
                </c:pt>
                <c:pt idx="19738">
                  <c:v>44833.485869305558</c:v>
                </c:pt>
                <c:pt idx="19739">
                  <c:v>44833.485872800928</c:v>
                </c:pt>
                <c:pt idx="19740">
                  <c:v>44833.485876365739</c:v>
                </c:pt>
                <c:pt idx="19741">
                  <c:v>44833.485879849541</c:v>
                </c:pt>
                <c:pt idx="19742">
                  <c:v>44833.485883333335</c:v>
                </c:pt>
                <c:pt idx="19743">
                  <c:v>44833.485886932867</c:v>
                </c:pt>
                <c:pt idx="19744">
                  <c:v>44833.485890428237</c:v>
                </c:pt>
                <c:pt idx="19745">
                  <c:v>44833.485894027777</c:v>
                </c:pt>
                <c:pt idx="19746">
                  <c:v>44833.485897615741</c:v>
                </c:pt>
                <c:pt idx="19747">
                  <c:v>44833.485901099535</c:v>
                </c:pt>
                <c:pt idx="19748">
                  <c:v>44833.485904664354</c:v>
                </c:pt>
                <c:pt idx="19749">
                  <c:v>44833.485908148148</c:v>
                </c:pt>
                <c:pt idx="19750">
                  <c:v>44833.485911759257</c:v>
                </c:pt>
                <c:pt idx="19751">
                  <c:v>44833.485915335645</c:v>
                </c:pt>
                <c:pt idx="19752">
                  <c:v>44833.485918819446</c:v>
                </c:pt>
                <c:pt idx="19753">
                  <c:v>44833.485922418979</c:v>
                </c:pt>
                <c:pt idx="19754">
                  <c:v>44833.485926018519</c:v>
                </c:pt>
                <c:pt idx="19755">
                  <c:v>44833.485929618058</c:v>
                </c:pt>
                <c:pt idx="19756">
                  <c:v>44833.48593318287</c:v>
                </c:pt>
                <c:pt idx="19757">
                  <c:v>44833.485936747682</c:v>
                </c:pt>
                <c:pt idx="19758">
                  <c:v>44833.485940243052</c:v>
                </c:pt>
                <c:pt idx="19759">
                  <c:v>44833.485943831016</c:v>
                </c:pt>
                <c:pt idx="19760">
                  <c:v>44833.485947442132</c:v>
                </c:pt>
                <c:pt idx="19761">
                  <c:v>44833.48595101852</c:v>
                </c:pt>
                <c:pt idx="19762">
                  <c:v>44833.485954618052</c:v>
                </c:pt>
                <c:pt idx="19763">
                  <c:v>44833.485958182871</c:v>
                </c:pt>
                <c:pt idx="19764">
                  <c:v>44833.485961666665</c:v>
                </c:pt>
                <c:pt idx="19765">
                  <c:v>44833.485965231484</c:v>
                </c:pt>
                <c:pt idx="19766">
                  <c:v>44833.485968842593</c:v>
                </c:pt>
                <c:pt idx="19767">
                  <c:v>44833.485972442133</c:v>
                </c:pt>
                <c:pt idx="19768">
                  <c:v>44833.485976041666</c:v>
                </c:pt>
                <c:pt idx="19769">
                  <c:v>44833.48597962963</c:v>
                </c:pt>
                <c:pt idx="19770">
                  <c:v>44833.485983252314</c:v>
                </c:pt>
                <c:pt idx="19771">
                  <c:v>44833.485986840278</c:v>
                </c:pt>
                <c:pt idx="19772">
                  <c:v>44833.485990428242</c:v>
                </c:pt>
                <c:pt idx="19773">
                  <c:v>44833.48599400463</c:v>
                </c:pt>
                <c:pt idx="19774">
                  <c:v>44833.485997511576</c:v>
                </c:pt>
                <c:pt idx="19775">
                  <c:v>44833.486001041667</c:v>
                </c:pt>
                <c:pt idx="19776">
                  <c:v>44833.486004641207</c:v>
                </c:pt>
                <c:pt idx="19777">
                  <c:v>44833.486008240739</c:v>
                </c:pt>
                <c:pt idx="19778">
                  <c:v>44833.486011840279</c:v>
                </c:pt>
                <c:pt idx="19779">
                  <c:v>44833.486015405091</c:v>
                </c:pt>
                <c:pt idx="19780">
                  <c:v>44833.48601896991</c:v>
                </c:pt>
                <c:pt idx="19781">
                  <c:v>44833.486022453704</c:v>
                </c:pt>
                <c:pt idx="19782">
                  <c:v>44833.486026041668</c:v>
                </c:pt>
                <c:pt idx="19783">
                  <c:v>44833.486029594904</c:v>
                </c:pt>
                <c:pt idx="19784">
                  <c:v>44833.486033171299</c:v>
                </c:pt>
                <c:pt idx="19785">
                  <c:v>44833.486036655093</c:v>
                </c:pt>
                <c:pt idx="19786">
                  <c:v>44833.486040277778</c:v>
                </c:pt>
                <c:pt idx="19787">
                  <c:v>44833.486043854165</c:v>
                </c:pt>
                <c:pt idx="19788">
                  <c:v>44833.486047337959</c:v>
                </c:pt>
                <c:pt idx="19789">
                  <c:v>44833.486050914355</c:v>
                </c:pt>
                <c:pt idx="19790">
                  <c:v>44833.486054502318</c:v>
                </c:pt>
                <c:pt idx="19791">
                  <c:v>44833.486058078706</c:v>
                </c:pt>
                <c:pt idx="19792">
                  <c:v>44833.486061701391</c:v>
                </c:pt>
                <c:pt idx="19793">
                  <c:v>44833.486065277779</c:v>
                </c:pt>
                <c:pt idx="19794">
                  <c:v>44833.486068842591</c:v>
                </c:pt>
                <c:pt idx="19795">
                  <c:v>44833.486072326392</c:v>
                </c:pt>
                <c:pt idx="19796">
                  <c:v>44833.48607590278</c:v>
                </c:pt>
                <c:pt idx="19797">
                  <c:v>44833.486079490744</c:v>
                </c:pt>
                <c:pt idx="19798">
                  <c:v>44833.486083113428</c:v>
                </c:pt>
                <c:pt idx="19799">
                  <c:v>44833.486086701392</c:v>
                </c:pt>
                <c:pt idx="19800">
                  <c:v>44833.486090254628</c:v>
                </c:pt>
                <c:pt idx="19801">
                  <c:v>44833.486093842592</c:v>
                </c:pt>
                <c:pt idx="19802">
                  <c:v>44833.486097395835</c:v>
                </c:pt>
                <c:pt idx="19803">
                  <c:v>44833.486100879629</c:v>
                </c:pt>
                <c:pt idx="19804">
                  <c:v>44833.486104456017</c:v>
                </c:pt>
                <c:pt idx="19805">
                  <c:v>44833.48610804398</c:v>
                </c:pt>
                <c:pt idx="19806">
                  <c:v>44833.486111597223</c:v>
                </c:pt>
                <c:pt idx="19807">
                  <c:v>44833.486115196756</c:v>
                </c:pt>
                <c:pt idx="19808">
                  <c:v>44833.486118796296</c:v>
                </c:pt>
                <c:pt idx="19809">
                  <c:v>44833.486122372684</c:v>
                </c:pt>
                <c:pt idx="19810">
                  <c:v>44833.486125949072</c:v>
                </c:pt>
                <c:pt idx="19811">
                  <c:v>44833.486129537036</c:v>
                </c:pt>
                <c:pt idx="19812">
                  <c:v>44833.486133101855</c:v>
                </c:pt>
                <c:pt idx="19813">
                  <c:v>44833.486136666666</c:v>
                </c:pt>
                <c:pt idx="19814">
                  <c:v>44833.48614025463</c:v>
                </c:pt>
                <c:pt idx="19815">
                  <c:v>44833.486143831018</c:v>
                </c:pt>
                <c:pt idx="19816">
                  <c:v>44833.48614739583</c:v>
                </c:pt>
                <c:pt idx="19817">
                  <c:v>44833.486150983794</c:v>
                </c:pt>
                <c:pt idx="19818">
                  <c:v>44833.486154560182</c:v>
                </c:pt>
                <c:pt idx="19819">
                  <c:v>44833.486158136577</c:v>
                </c:pt>
                <c:pt idx="19820">
                  <c:v>44833.486161747685</c:v>
                </c:pt>
                <c:pt idx="19821">
                  <c:v>44833.486165231479</c:v>
                </c:pt>
                <c:pt idx="19822">
                  <c:v>44833.486168796298</c:v>
                </c:pt>
                <c:pt idx="19823">
                  <c:v>44833.48617236111</c:v>
                </c:pt>
                <c:pt idx="19824">
                  <c:v>44833.486175949074</c:v>
                </c:pt>
                <c:pt idx="19825">
                  <c:v>44833.486179537038</c:v>
                </c:pt>
                <c:pt idx="19826">
                  <c:v>44833.486183125002</c:v>
                </c:pt>
                <c:pt idx="19827">
                  <c:v>44833.486186643517</c:v>
                </c:pt>
                <c:pt idx="19828">
                  <c:v>44833.486190231481</c:v>
                </c:pt>
                <c:pt idx="19829">
                  <c:v>44833.486193819444</c:v>
                </c:pt>
                <c:pt idx="19830">
                  <c:v>44833.486197407408</c:v>
                </c:pt>
                <c:pt idx="19831">
                  <c:v>44833.48620097222</c:v>
                </c:pt>
                <c:pt idx="19832">
                  <c:v>44833.486204560184</c:v>
                </c:pt>
                <c:pt idx="19833">
                  <c:v>44833.486208171293</c:v>
                </c:pt>
                <c:pt idx="19834">
                  <c:v>44833.486211759257</c:v>
                </c:pt>
                <c:pt idx="19835">
                  <c:v>44833.486215335652</c:v>
                </c:pt>
                <c:pt idx="19836">
                  <c:v>44833.486218935184</c:v>
                </c:pt>
                <c:pt idx="19837">
                  <c:v>44833.486222523148</c:v>
                </c:pt>
                <c:pt idx="19838">
                  <c:v>44833.486226006942</c:v>
                </c:pt>
                <c:pt idx="19839">
                  <c:v>44833.486229490743</c:v>
                </c:pt>
                <c:pt idx="19840">
                  <c:v>44833.486233078707</c:v>
                </c:pt>
                <c:pt idx="19841">
                  <c:v>44833.48623667824</c:v>
                </c:pt>
                <c:pt idx="19842">
                  <c:v>44833.486240243059</c:v>
                </c:pt>
                <c:pt idx="19843">
                  <c:v>44833.486243865744</c:v>
                </c:pt>
                <c:pt idx="19844">
                  <c:v>44833.4862474537</c:v>
                </c:pt>
                <c:pt idx="19845">
                  <c:v>44833.486251018519</c:v>
                </c:pt>
                <c:pt idx="19846">
                  <c:v>44833.486254606483</c:v>
                </c:pt>
                <c:pt idx="19847">
                  <c:v>44833.486258182871</c:v>
                </c:pt>
                <c:pt idx="19848">
                  <c:v>44833.486261805556</c:v>
                </c:pt>
                <c:pt idx="19849">
                  <c:v>44833.486265370368</c:v>
                </c:pt>
                <c:pt idx="19850">
                  <c:v>44833.486268958331</c:v>
                </c:pt>
                <c:pt idx="19851">
                  <c:v>44833.486272534719</c:v>
                </c:pt>
                <c:pt idx="19852">
                  <c:v>44833.486276018521</c:v>
                </c:pt>
                <c:pt idx="19853">
                  <c:v>44833.486279594908</c:v>
                </c:pt>
                <c:pt idx="19854">
                  <c:v>44833.486283171296</c:v>
                </c:pt>
                <c:pt idx="19855">
                  <c:v>44833.486286793981</c:v>
                </c:pt>
                <c:pt idx="19856">
                  <c:v>44833.486290381945</c:v>
                </c:pt>
                <c:pt idx="19857">
                  <c:v>44833.486293946757</c:v>
                </c:pt>
                <c:pt idx="19858">
                  <c:v>44833.486297430558</c:v>
                </c:pt>
                <c:pt idx="19859">
                  <c:v>44833.486300914352</c:v>
                </c:pt>
                <c:pt idx="19860">
                  <c:v>44833.486304502316</c:v>
                </c:pt>
                <c:pt idx="19861">
                  <c:v>44833.486308101848</c:v>
                </c:pt>
                <c:pt idx="19862">
                  <c:v>44833.486311597226</c:v>
                </c:pt>
                <c:pt idx="19863">
                  <c:v>44833.486315173614</c:v>
                </c:pt>
                <c:pt idx="19864">
                  <c:v>44833.486318750001</c:v>
                </c:pt>
                <c:pt idx="19865">
                  <c:v>44833.486322314813</c:v>
                </c:pt>
                <c:pt idx="19866">
                  <c:v>44833.486325798614</c:v>
                </c:pt>
                <c:pt idx="19867">
                  <c:v>44833.486329363426</c:v>
                </c:pt>
                <c:pt idx="19868">
                  <c:v>44833.486332939814</c:v>
                </c:pt>
                <c:pt idx="19869">
                  <c:v>44833.486336516202</c:v>
                </c:pt>
                <c:pt idx="19870">
                  <c:v>44833.48634009259</c:v>
                </c:pt>
                <c:pt idx="19871">
                  <c:v>44833.486343668985</c:v>
                </c:pt>
                <c:pt idx="19872">
                  <c:v>44833.486347222221</c:v>
                </c:pt>
                <c:pt idx="19873">
                  <c:v>44833.486350810184</c:v>
                </c:pt>
                <c:pt idx="19874">
                  <c:v>44833.486354432869</c:v>
                </c:pt>
                <c:pt idx="19875">
                  <c:v>44833.486358009257</c:v>
                </c:pt>
                <c:pt idx="19876">
                  <c:v>44833.486361585645</c:v>
                </c:pt>
                <c:pt idx="19877">
                  <c:v>44833.48636516204</c:v>
                </c:pt>
                <c:pt idx="19878">
                  <c:v>44833.486368738428</c:v>
                </c:pt>
                <c:pt idx="19879">
                  <c:v>44833.486372326392</c:v>
                </c:pt>
                <c:pt idx="19880">
                  <c:v>44833.486375949076</c:v>
                </c:pt>
                <c:pt idx="19881">
                  <c:v>44833.486379513888</c:v>
                </c:pt>
                <c:pt idx="19882">
                  <c:v>44833.486383113428</c:v>
                </c:pt>
                <c:pt idx="19883">
                  <c:v>44833.486386712961</c:v>
                </c:pt>
                <c:pt idx="19884">
                  <c:v>44833.48639027778</c:v>
                </c:pt>
                <c:pt idx="19885">
                  <c:v>44833.486393900464</c:v>
                </c:pt>
                <c:pt idx="19886">
                  <c:v>44833.486397476852</c:v>
                </c:pt>
                <c:pt idx="19887">
                  <c:v>44833.486400972222</c:v>
                </c:pt>
                <c:pt idx="19888">
                  <c:v>44833.486404560186</c:v>
                </c:pt>
                <c:pt idx="19889">
                  <c:v>44833.486408159719</c:v>
                </c:pt>
                <c:pt idx="19890">
                  <c:v>44833.48641164352</c:v>
                </c:pt>
                <c:pt idx="19891">
                  <c:v>44833.486415127314</c:v>
                </c:pt>
                <c:pt idx="19892">
                  <c:v>44833.486418692133</c:v>
                </c:pt>
                <c:pt idx="19893">
                  <c:v>44833.486422268521</c:v>
                </c:pt>
                <c:pt idx="19894">
                  <c:v>44833.486425856485</c:v>
                </c:pt>
                <c:pt idx="19895">
                  <c:v>44833.486429432873</c:v>
                </c:pt>
                <c:pt idx="19896">
                  <c:v>44833.486433009261</c:v>
                </c:pt>
                <c:pt idx="19897">
                  <c:v>44833.486436597224</c:v>
                </c:pt>
                <c:pt idx="19898">
                  <c:v>44833.486440185188</c:v>
                </c:pt>
                <c:pt idx="19899">
                  <c:v>44833.486443784721</c:v>
                </c:pt>
                <c:pt idx="19900">
                  <c:v>44833.486447303243</c:v>
                </c:pt>
                <c:pt idx="19901">
                  <c:v>44833.486450937497</c:v>
                </c:pt>
                <c:pt idx="19902">
                  <c:v>44833.486454513892</c:v>
                </c:pt>
                <c:pt idx="19903">
                  <c:v>44833.486457997686</c:v>
                </c:pt>
                <c:pt idx="19904">
                  <c:v>44833.48646148148</c:v>
                </c:pt>
                <c:pt idx="19905">
                  <c:v>44833.486465069444</c:v>
                </c:pt>
                <c:pt idx="19906">
                  <c:v>44833.486468668983</c:v>
                </c:pt>
                <c:pt idx="19907">
                  <c:v>44833.486472256947</c:v>
                </c:pt>
                <c:pt idx="19908">
                  <c:v>44833.486475821759</c:v>
                </c:pt>
                <c:pt idx="19909">
                  <c:v>44833.486479409723</c:v>
                </c:pt>
                <c:pt idx="19910">
                  <c:v>44833.486483009263</c:v>
                </c:pt>
                <c:pt idx="19911">
                  <c:v>44833.486486620372</c:v>
                </c:pt>
                <c:pt idx="19912">
                  <c:v>44833.486490208335</c:v>
                </c:pt>
                <c:pt idx="19913">
                  <c:v>44833.486493773147</c:v>
                </c:pt>
                <c:pt idx="19914">
                  <c:v>44833.486497337966</c:v>
                </c:pt>
                <c:pt idx="19915">
                  <c:v>44833.48650082176</c:v>
                </c:pt>
                <c:pt idx="19916">
                  <c:v>44833.486504375003</c:v>
                </c:pt>
                <c:pt idx="19917">
                  <c:v>44833.486507870373</c:v>
                </c:pt>
                <c:pt idx="19918">
                  <c:v>44833.486511469906</c:v>
                </c:pt>
                <c:pt idx="19919">
                  <c:v>44833.486515081022</c:v>
                </c:pt>
                <c:pt idx="19920">
                  <c:v>44833.486518564816</c:v>
                </c:pt>
                <c:pt idx="19921">
                  <c:v>44833.486522141204</c:v>
                </c:pt>
                <c:pt idx="19922">
                  <c:v>44833.486525717592</c:v>
                </c:pt>
                <c:pt idx="19923">
                  <c:v>44833.486529201386</c:v>
                </c:pt>
                <c:pt idx="19924">
                  <c:v>44833.486532754629</c:v>
                </c:pt>
                <c:pt idx="19925">
                  <c:v>44833.486536238423</c:v>
                </c:pt>
                <c:pt idx="19926">
                  <c:v>44833.486539814818</c:v>
                </c:pt>
                <c:pt idx="19927">
                  <c:v>44833.486543402774</c:v>
                </c:pt>
                <c:pt idx="19928">
                  <c:v>44833.48654701389</c:v>
                </c:pt>
                <c:pt idx="19929">
                  <c:v>44833.486550590278</c:v>
                </c:pt>
                <c:pt idx="19930">
                  <c:v>44833.48655415509</c:v>
                </c:pt>
                <c:pt idx="19931">
                  <c:v>44833.486557731485</c:v>
                </c:pt>
                <c:pt idx="19932">
                  <c:v>44833.486561296297</c:v>
                </c:pt>
                <c:pt idx="19933">
                  <c:v>44833.486564895837</c:v>
                </c:pt>
                <c:pt idx="19934">
                  <c:v>44833.486568483793</c:v>
                </c:pt>
                <c:pt idx="19935">
                  <c:v>44833.486572060188</c:v>
                </c:pt>
                <c:pt idx="19936">
                  <c:v>44833.486575578703</c:v>
                </c:pt>
                <c:pt idx="19937">
                  <c:v>44833.486579166667</c:v>
                </c:pt>
                <c:pt idx="19938">
                  <c:v>44833.486582650461</c:v>
                </c:pt>
                <c:pt idx="19939">
                  <c:v>44833.48658621528</c:v>
                </c:pt>
                <c:pt idx="19940">
                  <c:v>44833.486589780092</c:v>
                </c:pt>
                <c:pt idx="19941">
                  <c:v>44833.486593275462</c:v>
                </c:pt>
                <c:pt idx="19942">
                  <c:v>44833.486596886571</c:v>
                </c:pt>
                <c:pt idx="19943">
                  <c:v>44833.486600486111</c:v>
                </c:pt>
                <c:pt idx="19944">
                  <c:v>44833.486604074074</c:v>
                </c:pt>
                <c:pt idx="19945">
                  <c:v>44833.486607673614</c:v>
                </c:pt>
                <c:pt idx="19946">
                  <c:v>44833.486611284723</c:v>
                </c:pt>
                <c:pt idx="19947">
                  <c:v>44833.486614872687</c:v>
                </c:pt>
                <c:pt idx="19948">
                  <c:v>44833.486618460651</c:v>
                </c:pt>
                <c:pt idx="19949">
                  <c:v>44833.486622048615</c:v>
                </c:pt>
                <c:pt idx="19950">
                  <c:v>44833.486625659723</c:v>
                </c:pt>
                <c:pt idx="19951">
                  <c:v>44833.486629247687</c:v>
                </c:pt>
                <c:pt idx="19952">
                  <c:v>44833.486632824075</c:v>
                </c:pt>
                <c:pt idx="19953">
                  <c:v>44833.486636412039</c:v>
                </c:pt>
                <c:pt idx="19954">
                  <c:v>44833.486640034724</c:v>
                </c:pt>
                <c:pt idx="19955">
                  <c:v>44833.486643622688</c:v>
                </c:pt>
                <c:pt idx="19956">
                  <c:v>44833.486647210651</c:v>
                </c:pt>
                <c:pt idx="19957">
                  <c:v>44833.48665082176</c:v>
                </c:pt>
                <c:pt idx="19958">
                  <c:v>44833.48665431713</c:v>
                </c:pt>
                <c:pt idx="19959">
                  <c:v>44833.486657893518</c:v>
                </c:pt>
                <c:pt idx="19960">
                  <c:v>44833.486661469906</c:v>
                </c:pt>
                <c:pt idx="19961">
                  <c:v>44833.486665046294</c:v>
                </c:pt>
                <c:pt idx="19962">
                  <c:v>44833.486668634258</c:v>
                </c:pt>
                <c:pt idx="19963">
                  <c:v>44833.486672233797</c:v>
                </c:pt>
                <c:pt idx="19964">
                  <c:v>44833.486675844906</c:v>
                </c:pt>
                <c:pt idx="19965">
                  <c:v>44833.486679421294</c:v>
                </c:pt>
                <c:pt idx="19966">
                  <c:v>44833.486682997682</c:v>
                </c:pt>
                <c:pt idx="19967">
                  <c:v>44833.486686550925</c:v>
                </c:pt>
                <c:pt idx="19968">
                  <c:v>44833.486690127313</c:v>
                </c:pt>
                <c:pt idx="19969">
                  <c:v>44833.486693726853</c:v>
                </c:pt>
                <c:pt idx="19970">
                  <c:v>44833.486697337961</c:v>
                </c:pt>
                <c:pt idx="19971">
                  <c:v>44833.486700821762</c:v>
                </c:pt>
                <c:pt idx="19972">
                  <c:v>44833.486704409719</c:v>
                </c:pt>
                <c:pt idx="19973">
                  <c:v>44833.486707986114</c:v>
                </c:pt>
                <c:pt idx="19974">
                  <c:v>44833.486711574071</c:v>
                </c:pt>
                <c:pt idx="19975">
                  <c:v>44833.486715185187</c:v>
                </c:pt>
                <c:pt idx="19976">
                  <c:v>44833.486718668981</c:v>
                </c:pt>
                <c:pt idx="19977">
                  <c:v>44833.486722256945</c:v>
                </c:pt>
                <c:pt idx="19978">
                  <c:v>44833.486725844909</c:v>
                </c:pt>
                <c:pt idx="19979">
                  <c:v>44833.486729432872</c:v>
                </c:pt>
                <c:pt idx="19980">
                  <c:v>44833.486732997684</c:v>
                </c:pt>
                <c:pt idx="19981">
                  <c:v>44833.486736620369</c:v>
                </c:pt>
                <c:pt idx="19982">
                  <c:v>44833.486740196757</c:v>
                </c:pt>
                <c:pt idx="19983">
                  <c:v>44833.486743680558</c:v>
                </c:pt>
                <c:pt idx="19984">
                  <c:v>44833.486747268522</c:v>
                </c:pt>
                <c:pt idx="19985">
                  <c:v>44833.486750868055</c:v>
                </c:pt>
                <c:pt idx="19986">
                  <c:v>44833.486754363425</c:v>
                </c:pt>
                <c:pt idx="19987">
                  <c:v>44833.486757928244</c:v>
                </c:pt>
                <c:pt idx="19988">
                  <c:v>44833.4867615162</c:v>
                </c:pt>
                <c:pt idx="19989">
                  <c:v>44833.486765092595</c:v>
                </c:pt>
                <c:pt idx="19990">
                  <c:v>44833.486768680559</c:v>
                </c:pt>
                <c:pt idx="19991">
                  <c:v>44833.486772303244</c:v>
                </c:pt>
                <c:pt idx="19992">
                  <c:v>44833.486775891201</c:v>
                </c:pt>
                <c:pt idx="19993">
                  <c:v>44833.486779479164</c:v>
                </c:pt>
                <c:pt idx="19994">
                  <c:v>44833.486783055552</c:v>
                </c:pt>
                <c:pt idx="19995">
                  <c:v>44833.486786643516</c:v>
                </c:pt>
                <c:pt idx="19996">
                  <c:v>44833.486790266201</c:v>
                </c:pt>
                <c:pt idx="19997">
                  <c:v>44833.48679383102</c:v>
                </c:pt>
                <c:pt idx="19998">
                  <c:v>44833.486797395832</c:v>
                </c:pt>
                <c:pt idx="19999">
                  <c:v>44833.486800983796</c:v>
                </c:pt>
                <c:pt idx="20000">
                  <c:v>44833.486804560183</c:v>
                </c:pt>
                <c:pt idx="20001">
                  <c:v>44833.486808043985</c:v>
                </c:pt>
                <c:pt idx="20002">
                  <c:v>44833.486811608796</c:v>
                </c:pt>
                <c:pt idx="20003">
                  <c:v>44833.486815185184</c:v>
                </c:pt>
                <c:pt idx="20004">
                  <c:v>44833.486818784724</c:v>
                </c:pt>
                <c:pt idx="20005">
                  <c:v>44833.486822372688</c:v>
                </c:pt>
                <c:pt idx="20006">
                  <c:v>44833.486825960645</c:v>
                </c:pt>
                <c:pt idx="20007">
                  <c:v>44833.486829525464</c:v>
                </c:pt>
                <c:pt idx="20008">
                  <c:v>44833.486833101852</c:v>
                </c:pt>
                <c:pt idx="20009">
                  <c:v>44833.486836678239</c:v>
                </c:pt>
                <c:pt idx="20010">
                  <c:v>44833.486840254627</c:v>
                </c:pt>
                <c:pt idx="20011">
                  <c:v>44833.486843738428</c:v>
                </c:pt>
                <c:pt idx="20012">
                  <c:v>44833.486847326392</c:v>
                </c:pt>
                <c:pt idx="20013">
                  <c:v>44833.486850949077</c:v>
                </c:pt>
                <c:pt idx="20014">
                  <c:v>44833.48685454861</c:v>
                </c:pt>
                <c:pt idx="20015">
                  <c:v>44833.486858113429</c:v>
                </c:pt>
                <c:pt idx="20016">
                  <c:v>44833.486861689817</c:v>
                </c:pt>
                <c:pt idx="20017">
                  <c:v>44833.486865266204</c:v>
                </c:pt>
                <c:pt idx="20018">
                  <c:v>44833.486868888889</c:v>
                </c:pt>
                <c:pt idx="20019">
                  <c:v>44833.486872488429</c:v>
                </c:pt>
                <c:pt idx="20020">
                  <c:v>44833.486876053241</c:v>
                </c:pt>
                <c:pt idx="20021">
                  <c:v>44833.486879641205</c:v>
                </c:pt>
                <c:pt idx="20022">
                  <c:v>44833.486883124999</c:v>
                </c:pt>
                <c:pt idx="20023">
                  <c:v>44833.486886736115</c:v>
                </c:pt>
                <c:pt idx="20024">
                  <c:v>44833.486890277774</c:v>
                </c:pt>
                <c:pt idx="20025">
                  <c:v>44833.486893819441</c:v>
                </c:pt>
                <c:pt idx="20026">
                  <c:v>44833.486897395836</c:v>
                </c:pt>
                <c:pt idx="20027">
                  <c:v>44833.486901006945</c:v>
                </c:pt>
                <c:pt idx="20028">
                  <c:v>44833.486904594909</c:v>
                </c:pt>
                <c:pt idx="20029">
                  <c:v>44833.486908194442</c:v>
                </c:pt>
                <c:pt idx="20030">
                  <c:v>44833.486911782406</c:v>
                </c:pt>
                <c:pt idx="20031">
                  <c:v>44833.486915370369</c:v>
                </c:pt>
                <c:pt idx="20032">
                  <c:v>44833.486918969909</c:v>
                </c:pt>
                <c:pt idx="20033">
                  <c:v>44833.486922453703</c:v>
                </c:pt>
                <c:pt idx="20034">
                  <c:v>44833.486926041667</c:v>
                </c:pt>
                <c:pt idx="20035">
                  <c:v>44833.486929629631</c:v>
                </c:pt>
                <c:pt idx="20036">
                  <c:v>44833.486933252316</c:v>
                </c:pt>
                <c:pt idx="20037">
                  <c:v>44833.48693684028</c:v>
                </c:pt>
                <c:pt idx="20038">
                  <c:v>44833.486940416667</c:v>
                </c:pt>
                <c:pt idx="20039">
                  <c:v>44833.486944004631</c:v>
                </c:pt>
                <c:pt idx="20040">
                  <c:v>44833.486947488425</c:v>
                </c:pt>
                <c:pt idx="20041">
                  <c:v>44833.486951030092</c:v>
                </c:pt>
                <c:pt idx="20042">
                  <c:v>44833.48695460648</c:v>
                </c:pt>
                <c:pt idx="20043">
                  <c:v>44833.486958090281</c:v>
                </c:pt>
                <c:pt idx="20044">
                  <c:v>44833.486961574075</c:v>
                </c:pt>
                <c:pt idx="20045">
                  <c:v>44833.486965185184</c:v>
                </c:pt>
                <c:pt idx="20046">
                  <c:v>44833.486968773148</c:v>
                </c:pt>
                <c:pt idx="20047">
                  <c:v>44833.486972256942</c:v>
                </c:pt>
                <c:pt idx="20048">
                  <c:v>44833.48697583333</c:v>
                </c:pt>
                <c:pt idx="20049">
                  <c:v>44833.48697943287</c:v>
                </c:pt>
                <c:pt idx="20050">
                  <c:v>44833.486983020834</c:v>
                </c:pt>
                <c:pt idx="20051">
                  <c:v>44833.486986516204</c:v>
                </c:pt>
                <c:pt idx="20052">
                  <c:v>44833.486990104167</c:v>
                </c:pt>
                <c:pt idx="20053">
                  <c:v>44833.4869937037</c:v>
                </c:pt>
                <c:pt idx="20054">
                  <c:v>44833.486997326392</c:v>
                </c:pt>
                <c:pt idx="20055">
                  <c:v>44833.487000914349</c:v>
                </c:pt>
                <c:pt idx="20056">
                  <c:v>44833.487004502313</c:v>
                </c:pt>
                <c:pt idx="20057">
                  <c:v>44833.487008101853</c:v>
                </c:pt>
                <c:pt idx="20058">
                  <c:v>44833.487011585647</c:v>
                </c:pt>
                <c:pt idx="20059">
                  <c:v>44833.487015185186</c:v>
                </c:pt>
                <c:pt idx="20060">
                  <c:v>44833.487018749998</c:v>
                </c:pt>
                <c:pt idx="20061">
                  <c:v>44833.487022337962</c:v>
                </c:pt>
                <c:pt idx="20062">
                  <c:v>44833.487025902781</c:v>
                </c:pt>
                <c:pt idx="20063">
                  <c:v>44833.487029490738</c:v>
                </c:pt>
                <c:pt idx="20064">
                  <c:v>44833.487033067133</c:v>
                </c:pt>
                <c:pt idx="20065">
                  <c:v>44833.487036562503</c:v>
                </c:pt>
                <c:pt idx="20066">
                  <c:v>44833.487040162036</c:v>
                </c:pt>
                <c:pt idx="20067">
                  <c:v>44833.487043726855</c:v>
                </c:pt>
                <c:pt idx="20068">
                  <c:v>44833.487047303242</c:v>
                </c:pt>
                <c:pt idx="20069">
                  <c:v>44833.487050891206</c:v>
                </c:pt>
                <c:pt idx="20070">
                  <c:v>44833.487054467594</c:v>
                </c:pt>
                <c:pt idx="20071">
                  <c:v>44833.487058055558</c:v>
                </c:pt>
                <c:pt idx="20072">
                  <c:v>44833.487061608794</c:v>
                </c:pt>
                <c:pt idx="20073">
                  <c:v>44833.48706521991</c:v>
                </c:pt>
                <c:pt idx="20074">
                  <c:v>44833.487068831018</c:v>
                </c:pt>
                <c:pt idx="20075">
                  <c:v>44833.487072407406</c:v>
                </c:pt>
                <c:pt idx="20076">
                  <c:v>44833.48707599537</c:v>
                </c:pt>
                <c:pt idx="20077">
                  <c:v>44833.487079479164</c:v>
                </c:pt>
                <c:pt idx="20078">
                  <c:v>44833.487083078704</c:v>
                </c:pt>
                <c:pt idx="20079">
                  <c:v>44833.487086655092</c:v>
                </c:pt>
                <c:pt idx="20080">
                  <c:v>44833.487090138886</c:v>
                </c:pt>
                <c:pt idx="20081">
                  <c:v>44833.487093692129</c:v>
                </c:pt>
                <c:pt idx="20082">
                  <c:v>44833.487097291669</c:v>
                </c:pt>
                <c:pt idx="20083">
                  <c:v>44833.487100879633</c:v>
                </c:pt>
                <c:pt idx="20084">
                  <c:v>44833.487104467589</c:v>
                </c:pt>
                <c:pt idx="20085">
                  <c:v>44833.487108090281</c:v>
                </c:pt>
                <c:pt idx="20086">
                  <c:v>44833.487111678238</c:v>
                </c:pt>
                <c:pt idx="20087">
                  <c:v>44833.487115266202</c:v>
                </c:pt>
                <c:pt idx="20088">
                  <c:v>44833.487118750003</c:v>
                </c:pt>
                <c:pt idx="20089">
                  <c:v>44833.487122361112</c:v>
                </c:pt>
                <c:pt idx="20090">
                  <c:v>44833.487125949076</c:v>
                </c:pt>
                <c:pt idx="20091">
                  <c:v>44833.487129525463</c:v>
                </c:pt>
                <c:pt idx="20092">
                  <c:v>44833.487133090275</c:v>
                </c:pt>
                <c:pt idx="20093">
                  <c:v>44833.48713666667</c:v>
                </c:pt>
                <c:pt idx="20094">
                  <c:v>44833.487140243058</c:v>
                </c:pt>
                <c:pt idx="20095">
                  <c:v>44833.487143831022</c:v>
                </c:pt>
                <c:pt idx="20096">
                  <c:v>44833.487147384258</c:v>
                </c:pt>
                <c:pt idx="20097">
                  <c:v>44833.487150972222</c:v>
                </c:pt>
                <c:pt idx="20098">
                  <c:v>44833.487154571761</c:v>
                </c:pt>
                <c:pt idx="20099">
                  <c:v>44833.48715818287</c:v>
                </c:pt>
                <c:pt idx="20100">
                  <c:v>44833.487161759258</c:v>
                </c:pt>
                <c:pt idx="20101">
                  <c:v>44833.487165347222</c:v>
                </c:pt>
                <c:pt idx="20102">
                  <c:v>44833.487168969907</c:v>
                </c:pt>
                <c:pt idx="20103">
                  <c:v>44833.487172557871</c:v>
                </c:pt>
                <c:pt idx="20104">
                  <c:v>44833.487176134258</c:v>
                </c:pt>
                <c:pt idx="20105">
                  <c:v>44833.487179710646</c:v>
                </c:pt>
                <c:pt idx="20106">
                  <c:v>44833.487183287034</c:v>
                </c:pt>
                <c:pt idx="20107">
                  <c:v>44833.487186874998</c:v>
                </c:pt>
                <c:pt idx="20108">
                  <c:v>44833.487190474538</c:v>
                </c:pt>
                <c:pt idx="20109">
                  <c:v>44833.487194062502</c:v>
                </c:pt>
                <c:pt idx="20110">
                  <c:v>44833.487197650466</c:v>
                </c:pt>
                <c:pt idx="20111">
                  <c:v>44833.487201238429</c:v>
                </c:pt>
                <c:pt idx="20112">
                  <c:v>44833.487204722223</c:v>
                </c:pt>
                <c:pt idx="20113">
                  <c:v>44833.487208310187</c:v>
                </c:pt>
                <c:pt idx="20114">
                  <c:v>44833.487211921296</c:v>
                </c:pt>
                <c:pt idx="20115">
                  <c:v>44833.48721540509</c:v>
                </c:pt>
                <c:pt idx="20116">
                  <c:v>44833.487218981485</c:v>
                </c:pt>
                <c:pt idx="20117">
                  <c:v>44833.487222569442</c:v>
                </c:pt>
                <c:pt idx="20118">
                  <c:v>44833.487226053243</c:v>
                </c:pt>
                <c:pt idx="20119">
                  <c:v>44833.487229664352</c:v>
                </c:pt>
                <c:pt idx="20120">
                  <c:v>44833.487233240739</c:v>
                </c:pt>
                <c:pt idx="20121">
                  <c:v>44833.487236817127</c:v>
                </c:pt>
                <c:pt idx="20122">
                  <c:v>44833.487240393515</c:v>
                </c:pt>
                <c:pt idx="20123">
                  <c:v>44833.487243981479</c:v>
                </c:pt>
                <c:pt idx="20124">
                  <c:v>44833.487247581019</c:v>
                </c:pt>
                <c:pt idx="20125">
                  <c:v>44833.487251180559</c:v>
                </c:pt>
                <c:pt idx="20126">
                  <c:v>44833.487254768515</c:v>
                </c:pt>
                <c:pt idx="20127">
                  <c:v>44833.487258333334</c:v>
                </c:pt>
                <c:pt idx="20128">
                  <c:v>44833.487261932867</c:v>
                </c:pt>
                <c:pt idx="20129">
                  <c:v>44833.487265555559</c:v>
                </c:pt>
                <c:pt idx="20130">
                  <c:v>44833.487269143516</c:v>
                </c:pt>
                <c:pt idx="20131">
                  <c:v>44833.487272719911</c:v>
                </c:pt>
                <c:pt idx="20132">
                  <c:v>44833.487276296299</c:v>
                </c:pt>
                <c:pt idx="20133">
                  <c:v>44833.487279872686</c:v>
                </c:pt>
                <c:pt idx="20134">
                  <c:v>44833.487283495371</c:v>
                </c:pt>
                <c:pt idx="20135">
                  <c:v>44833.487287071759</c:v>
                </c:pt>
                <c:pt idx="20136">
                  <c:v>44833.487290648147</c:v>
                </c:pt>
                <c:pt idx="20137">
                  <c:v>44833.487294236111</c:v>
                </c:pt>
                <c:pt idx="20138">
                  <c:v>44833.487297800923</c:v>
                </c:pt>
                <c:pt idx="20139">
                  <c:v>44833.487301388886</c:v>
                </c:pt>
                <c:pt idx="20140">
                  <c:v>44833.48730497685</c:v>
                </c:pt>
                <c:pt idx="20141">
                  <c:v>44833.487308587966</c:v>
                </c:pt>
                <c:pt idx="20142">
                  <c:v>44833.487312175923</c:v>
                </c:pt>
                <c:pt idx="20143">
                  <c:v>44833.487315729166</c:v>
                </c:pt>
                <c:pt idx="20144">
                  <c:v>44833.48731931713</c:v>
                </c:pt>
                <c:pt idx="20145">
                  <c:v>44833.487322905094</c:v>
                </c:pt>
                <c:pt idx="20146">
                  <c:v>44833.487326388888</c:v>
                </c:pt>
                <c:pt idx="20147">
                  <c:v>44833.487329976851</c:v>
                </c:pt>
                <c:pt idx="20148">
                  <c:v>44833.487333576391</c:v>
                </c:pt>
                <c:pt idx="20149">
                  <c:v>44833.487337175924</c:v>
                </c:pt>
                <c:pt idx="20150">
                  <c:v>44833.487340752312</c:v>
                </c:pt>
                <c:pt idx="20151">
                  <c:v>44833.487344328707</c:v>
                </c:pt>
                <c:pt idx="20152">
                  <c:v>44833.487347951392</c:v>
                </c:pt>
                <c:pt idx="20153">
                  <c:v>44833.487351516203</c:v>
                </c:pt>
                <c:pt idx="20154">
                  <c:v>44833.487355104167</c:v>
                </c:pt>
                <c:pt idx="20155">
                  <c:v>44833.487358587961</c:v>
                </c:pt>
                <c:pt idx="20156">
                  <c:v>44833.487362175925</c:v>
                </c:pt>
                <c:pt idx="20157">
                  <c:v>44833.487365752313</c:v>
                </c:pt>
                <c:pt idx="20158">
                  <c:v>44833.487369374998</c:v>
                </c:pt>
                <c:pt idx="20159">
                  <c:v>44833.487372962962</c:v>
                </c:pt>
                <c:pt idx="20160">
                  <c:v>44833.487376562502</c:v>
                </c:pt>
                <c:pt idx="20161">
                  <c:v>44833.48738017361</c:v>
                </c:pt>
                <c:pt idx="20162">
                  <c:v>44833.487383761574</c:v>
                </c:pt>
                <c:pt idx="20163">
                  <c:v>44833.487387337962</c:v>
                </c:pt>
                <c:pt idx="20164">
                  <c:v>44833.48739091435</c:v>
                </c:pt>
                <c:pt idx="20165">
                  <c:v>44833.487394537035</c:v>
                </c:pt>
                <c:pt idx="20166">
                  <c:v>44833.487398032405</c:v>
                </c:pt>
                <c:pt idx="20167">
                  <c:v>44833.487401597224</c:v>
                </c:pt>
                <c:pt idx="20168">
                  <c:v>44833.487405196756</c:v>
                </c:pt>
                <c:pt idx="20169">
                  <c:v>44833.487408692126</c:v>
                </c:pt>
                <c:pt idx="20170">
                  <c:v>44833.487412245369</c:v>
                </c:pt>
                <c:pt idx="20171">
                  <c:v>44833.487415729163</c:v>
                </c:pt>
                <c:pt idx="20172">
                  <c:v>44833.487419212965</c:v>
                </c:pt>
                <c:pt idx="20173">
                  <c:v>44833.487422800928</c:v>
                </c:pt>
                <c:pt idx="20174">
                  <c:v>44833.487426284722</c:v>
                </c:pt>
                <c:pt idx="20175">
                  <c:v>44833.487429849534</c:v>
                </c:pt>
                <c:pt idx="20176">
                  <c:v>44833.487433425929</c:v>
                </c:pt>
                <c:pt idx="20177">
                  <c:v>44833.487437025462</c:v>
                </c:pt>
                <c:pt idx="20178">
                  <c:v>44833.487440590281</c:v>
                </c:pt>
                <c:pt idx="20179">
                  <c:v>44833.487444178238</c:v>
                </c:pt>
                <c:pt idx="20180">
                  <c:v>44833.487447743057</c:v>
                </c:pt>
                <c:pt idx="20181">
                  <c:v>44833.487451331021</c:v>
                </c:pt>
                <c:pt idx="20182">
                  <c:v>44833.487454953705</c:v>
                </c:pt>
                <c:pt idx="20183">
                  <c:v>44833.487458530093</c:v>
                </c:pt>
                <c:pt idx="20184">
                  <c:v>44833.487462118057</c:v>
                </c:pt>
                <c:pt idx="20185">
                  <c:v>44833.487465682869</c:v>
                </c:pt>
                <c:pt idx="20186">
                  <c:v>44833.48746916667</c:v>
                </c:pt>
                <c:pt idx="20187">
                  <c:v>44833.487472731482</c:v>
                </c:pt>
                <c:pt idx="20188">
                  <c:v>44833.487476319446</c:v>
                </c:pt>
                <c:pt idx="20189">
                  <c:v>44833.48747994213</c:v>
                </c:pt>
                <c:pt idx="20190">
                  <c:v>44833.487483518518</c:v>
                </c:pt>
                <c:pt idx="20191">
                  <c:v>44833.48748708333</c:v>
                </c:pt>
                <c:pt idx="20192">
                  <c:v>44833.487490659725</c:v>
                </c:pt>
                <c:pt idx="20193">
                  <c:v>44833.487494155095</c:v>
                </c:pt>
                <c:pt idx="20194">
                  <c:v>44833.487497731483</c:v>
                </c:pt>
                <c:pt idx="20195">
                  <c:v>44833.487501319447</c:v>
                </c:pt>
                <c:pt idx="20196">
                  <c:v>44833.487504930556</c:v>
                </c:pt>
                <c:pt idx="20197">
                  <c:v>44833.487508530096</c:v>
                </c:pt>
                <c:pt idx="20198">
                  <c:v>44833.487512118052</c:v>
                </c:pt>
                <c:pt idx="20199">
                  <c:v>44833.487515694447</c:v>
                </c:pt>
                <c:pt idx="20200">
                  <c:v>44833.487519317132</c:v>
                </c:pt>
                <c:pt idx="20201">
                  <c:v>44833.487522905096</c:v>
                </c:pt>
                <c:pt idx="20202">
                  <c:v>44833.487526481484</c:v>
                </c:pt>
                <c:pt idx="20203">
                  <c:v>44833.487530069448</c:v>
                </c:pt>
                <c:pt idx="20204">
                  <c:v>44833.487533657404</c:v>
                </c:pt>
                <c:pt idx="20205">
                  <c:v>44833.487537256944</c:v>
                </c:pt>
                <c:pt idx="20206">
                  <c:v>44833.487540856484</c:v>
                </c:pt>
                <c:pt idx="20207">
                  <c:v>44833.487544444448</c:v>
                </c:pt>
                <c:pt idx="20208">
                  <c:v>44833.48754804398</c:v>
                </c:pt>
                <c:pt idx="20209">
                  <c:v>44833.487551539351</c:v>
                </c:pt>
                <c:pt idx="20210">
                  <c:v>44833.487555115738</c:v>
                </c:pt>
                <c:pt idx="20211">
                  <c:v>44833.487558703702</c:v>
                </c:pt>
                <c:pt idx="20212">
                  <c:v>44833.487562291666</c:v>
                </c:pt>
                <c:pt idx="20213">
                  <c:v>44833.487565868054</c:v>
                </c:pt>
                <c:pt idx="20214">
                  <c:v>44833.487569467594</c:v>
                </c:pt>
                <c:pt idx="20215">
                  <c:v>44833.487573055558</c:v>
                </c:pt>
                <c:pt idx="20216">
                  <c:v>44833.487576643522</c:v>
                </c:pt>
                <c:pt idx="20217">
                  <c:v>44833.487580127316</c:v>
                </c:pt>
                <c:pt idx="20218">
                  <c:v>44833.487583703703</c:v>
                </c:pt>
                <c:pt idx="20219">
                  <c:v>44833.487587187497</c:v>
                </c:pt>
                <c:pt idx="20220">
                  <c:v>44833.48759074074</c:v>
                </c:pt>
                <c:pt idx="20221">
                  <c:v>44833.487594317128</c:v>
                </c:pt>
                <c:pt idx="20222">
                  <c:v>44833.487597893516</c:v>
                </c:pt>
                <c:pt idx="20223">
                  <c:v>44833.487601516201</c:v>
                </c:pt>
                <c:pt idx="20224">
                  <c:v>44833.487605104165</c:v>
                </c:pt>
                <c:pt idx="20225">
                  <c:v>44833.487608680553</c:v>
                </c:pt>
                <c:pt idx="20226">
                  <c:v>44833.487612256948</c:v>
                </c:pt>
                <c:pt idx="20227">
                  <c:v>44833.487615868056</c:v>
                </c:pt>
                <c:pt idx="20228">
                  <c:v>44833.48761945602</c:v>
                </c:pt>
                <c:pt idx="20229">
                  <c:v>44833.487622939814</c:v>
                </c:pt>
                <c:pt idx="20230">
                  <c:v>44833.487626527778</c:v>
                </c:pt>
                <c:pt idx="20231">
                  <c:v>44833.487630011572</c:v>
                </c:pt>
                <c:pt idx="20232">
                  <c:v>44833.487633599536</c:v>
                </c:pt>
                <c:pt idx="20233">
                  <c:v>44833.487637222221</c:v>
                </c:pt>
                <c:pt idx="20234">
                  <c:v>44833.48764078704</c:v>
                </c:pt>
                <c:pt idx="20235">
                  <c:v>44833.487644375004</c:v>
                </c:pt>
                <c:pt idx="20236">
                  <c:v>44833.487647974536</c:v>
                </c:pt>
                <c:pt idx="20237">
                  <c:v>44833.487651597221</c:v>
                </c:pt>
                <c:pt idx="20238">
                  <c:v>44833.487655185185</c:v>
                </c:pt>
                <c:pt idx="20239">
                  <c:v>44833.487658738428</c:v>
                </c:pt>
                <c:pt idx="20240">
                  <c:v>44833.487662222222</c:v>
                </c:pt>
                <c:pt idx="20241">
                  <c:v>44833.487665706016</c:v>
                </c:pt>
                <c:pt idx="20242">
                  <c:v>44833.48766929398</c:v>
                </c:pt>
                <c:pt idx="20243">
                  <c:v>44833.487672916664</c:v>
                </c:pt>
                <c:pt idx="20244">
                  <c:v>44833.487676504628</c:v>
                </c:pt>
                <c:pt idx="20245">
                  <c:v>44833.487680081016</c:v>
                </c:pt>
                <c:pt idx="20246">
                  <c:v>44833.48768366898</c:v>
                </c:pt>
                <c:pt idx="20247">
                  <c:v>44833.48768726852</c:v>
                </c:pt>
                <c:pt idx="20248">
                  <c:v>44833.487690868053</c:v>
                </c:pt>
                <c:pt idx="20249">
                  <c:v>44833.487694456016</c:v>
                </c:pt>
                <c:pt idx="20250">
                  <c:v>44833.487698032404</c:v>
                </c:pt>
                <c:pt idx="20251">
                  <c:v>44833.487701585647</c:v>
                </c:pt>
                <c:pt idx="20252">
                  <c:v>44833.487705069441</c:v>
                </c:pt>
                <c:pt idx="20253">
                  <c:v>44833.487708645836</c:v>
                </c:pt>
                <c:pt idx="20254">
                  <c:v>44833.487712222224</c:v>
                </c:pt>
                <c:pt idx="20255">
                  <c:v>44833.487715844909</c:v>
                </c:pt>
                <c:pt idx="20256">
                  <c:v>44833.487719328703</c:v>
                </c:pt>
                <c:pt idx="20257">
                  <c:v>44833.487722905091</c:v>
                </c:pt>
                <c:pt idx="20258">
                  <c:v>44833.487726481479</c:v>
                </c:pt>
                <c:pt idx="20259">
                  <c:v>44833.48772996528</c:v>
                </c:pt>
                <c:pt idx="20260">
                  <c:v>44833.487733541668</c:v>
                </c:pt>
                <c:pt idx="20261">
                  <c:v>44833.487737129632</c:v>
                </c:pt>
                <c:pt idx="20262">
                  <c:v>44833.487740717595</c:v>
                </c:pt>
                <c:pt idx="20263">
                  <c:v>44833.487744317128</c:v>
                </c:pt>
                <c:pt idx="20264">
                  <c:v>44833.487747905092</c:v>
                </c:pt>
                <c:pt idx="20265">
                  <c:v>44833.487751458335</c:v>
                </c:pt>
                <c:pt idx="20266">
                  <c:v>44833.487754942129</c:v>
                </c:pt>
                <c:pt idx="20267">
                  <c:v>44833.487758495372</c:v>
                </c:pt>
                <c:pt idx="20268">
                  <c:v>44833.487762094905</c:v>
                </c:pt>
                <c:pt idx="20269">
                  <c:v>44833.487765682868</c:v>
                </c:pt>
                <c:pt idx="20270">
                  <c:v>44833.487769293984</c:v>
                </c:pt>
                <c:pt idx="20271">
                  <c:v>44833.487772881941</c:v>
                </c:pt>
                <c:pt idx="20272">
                  <c:v>44833.487776458336</c:v>
                </c:pt>
                <c:pt idx="20273">
                  <c:v>44833.487780034724</c:v>
                </c:pt>
                <c:pt idx="20274">
                  <c:v>44833.487783518518</c:v>
                </c:pt>
                <c:pt idx="20275">
                  <c:v>44833.487787106482</c:v>
                </c:pt>
                <c:pt idx="20276">
                  <c:v>44833.487790729167</c:v>
                </c:pt>
                <c:pt idx="20277">
                  <c:v>44833.487794305554</c:v>
                </c:pt>
                <c:pt idx="20278">
                  <c:v>44833.487797893518</c:v>
                </c:pt>
                <c:pt idx="20279">
                  <c:v>44833.48780145833</c:v>
                </c:pt>
                <c:pt idx="20280">
                  <c:v>44833.4878049537</c:v>
                </c:pt>
                <c:pt idx="20281">
                  <c:v>44833.487808564816</c:v>
                </c:pt>
                <c:pt idx="20282">
                  <c:v>44833.48781215278</c:v>
                </c:pt>
                <c:pt idx="20283">
                  <c:v>44833.487815740744</c:v>
                </c:pt>
                <c:pt idx="20284">
                  <c:v>44833.487819317132</c:v>
                </c:pt>
                <c:pt idx="20285">
                  <c:v>44833.487822870367</c:v>
                </c:pt>
                <c:pt idx="20286">
                  <c:v>44833.487826354169</c:v>
                </c:pt>
                <c:pt idx="20287">
                  <c:v>44833.487829942133</c:v>
                </c:pt>
                <c:pt idx="20288">
                  <c:v>44833.487833553241</c:v>
                </c:pt>
                <c:pt idx="20289">
                  <c:v>44833.487837094908</c:v>
                </c:pt>
                <c:pt idx="20290">
                  <c:v>44833.487840706017</c:v>
                </c:pt>
                <c:pt idx="20291">
                  <c:v>44833.487844293981</c:v>
                </c:pt>
                <c:pt idx="20292">
                  <c:v>44833.487847870369</c:v>
                </c:pt>
                <c:pt idx="20293">
                  <c:v>44833.487851446756</c:v>
                </c:pt>
                <c:pt idx="20294">
                  <c:v>44833.487854930558</c:v>
                </c:pt>
                <c:pt idx="20295">
                  <c:v>44833.487858506945</c:v>
                </c:pt>
                <c:pt idx="20296">
                  <c:v>44833.48786212963</c:v>
                </c:pt>
                <c:pt idx="20297">
                  <c:v>44833.487865717594</c:v>
                </c:pt>
                <c:pt idx="20298">
                  <c:v>44833.487869317127</c:v>
                </c:pt>
                <c:pt idx="20299">
                  <c:v>44833.487872928243</c:v>
                </c:pt>
                <c:pt idx="20300">
                  <c:v>44833.487876412037</c:v>
                </c:pt>
                <c:pt idx="20301">
                  <c:v>44833.487880000001</c:v>
                </c:pt>
                <c:pt idx="20302">
                  <c:v>44833.487883587964</c:v>
                </c:pt>
                <c:pt idx="20303">
                  <c:v>44833.487887187497</c:v>
                </c:pt>
                <c:pt idx="20304">
                  <c:v>44833.487890787037</c:v>
                </c:pt>
                <c:pt idx="20305">
                  <c:v>44833.487894363425</c:v>
                </c:pt>
                <c:pt idx="20306">
                  <c:v>44833.487897939813</c:v>
                </c:pt>
                <c:pt idx="20307">
                  <c:v>44833.487901423614</c:v>
                </c:pt>
                <c:pt idx="20308">
                  <c:v>44833.487904988426</c:v>
                </c:pt>
                <c:pt idx="20309">
                  <c:v>44833.48790857639</c:v>
                </c:pt>
                <c:pt idx="20310">
                  <c:v>44833.487912060184</c:v>
                </c:pt>
                <c:pt idx="20311">
                  <c:v>44833.487915682868</c:v>
                </c:pt>
                <c:pt idx="20312">
                  <c:v>44833.487919259256</c:v>
                </c:pt>
                <c:pt idx="20313">
                  <c:v>44833.48792284722</c:v>
                </c:pt>
                <c:pt idx="20314">
                  <c:v>44833.487926469905</c:v>
                </c:pt>
                <c:pt idx="20315">
                  <c:v>44833.487929953706</c:v>
                </c:pt>
                <c:pt idx="20316">
                  <c:v>44833.48793354167</c:v>
                </c:pt>
                <c:pt idx="20317">
                  <c:v>44833.487937094906</c:v>
                </c:pt>
                <c:pt idx="20318">
                  <c:v>44833.487940671293</c:v>
                </c:pt>
                <c:pt idx="20319">
                  <c:v>44833.487944259257</c:v>
                </c:pt>
                <c:pt idx="20320">
                  <c:v>44833.487947835645</c:v>
                </c:pt>
                <c:pt idx="20321">
                  <c:v>44833.487951400464</c:v>
                </c:pt>
                <c:pt idx="20322">
                  <c:v>44833.487955011573</c:v>
                </c:pt>
                <c:pt idx="20323">
                  <c:v>44833.487958611113</c:v>
                </c:pt>
                <c:pt idx="20324">
                  <c:v>44833.487962210645</c:v>
                </c:pt>
                <c:pt idx="20325">
                  <c:v>44833.487965787041</c:v>
                </c:pt>
                <c:pt idx="20326">
                  <c:v>44833.487969270835</c:v>
                </c:pt>
                <c:pt idx="20327">
                  <c:v>44833.487972870367</c:v>
                </c:pt>
                <c:pt idx="20328">
                  <c:v>44833.487976469907</c:v>
                </c:pt>
                <c:pt idx="20329">
                  <c:v>44833.487979965277</c:v>
                </c:pt>
                <c:pt idx="20330">
                  <c:v>44833.487983553241</c:v>
                </c:pt>
                <c:pt idx="20331">
                  <c:v>44833.487987037035</c:v>
                </c:pt>
                <c:pt idx="20332">
                  <c:v>44833.487990648151</c:v>
                </c:pt>
                <c:pt idx="20333">
                  <c:v>44833.487994236108</c:v>
                </c:pt>
                <c:pt idx="20334">
                  <c:v>44833.487997800927</c:v>
                </c:pt>
                <c:pt idx="20335">
                  <c:v>44833.488001377315</c:v>
                </c:pt>
                <c:pt idx="20336">
                  <c:v>44833.488004965278</c:v>
                </c:pt>
                <c:pt idx="20337">
                  <c:v>44833.48800853009</c:v>
                </c:pt>
                <c:pt idx="20338">
                  <c:v>44833.488012152775</c:v>
                </c:pt>
                <c:pt idx="20339">
                  <c:v>44833.488015740739</c:v>
                </c:pt>
                <c:pt idx="20340">
                  <c:v>44833.48801922454</c:v>
                </c:pt>
                <c:pt idx="20341">
                  <c:v>44833.488022800928</c:v>
                </c:pt>
                <c:pt idx="20342">
                  <c:v>44833.488026388892</c:v>
                </c:pt>
                <c:pt idx="20343">
                  <c:v>44833.48802996528</c:v>
                </c:pt>
                <c:pt idx="20344">
                  <c:v>44833.488033553243</c:v>
                </c:pt>
                <c:pt idx="20345">
                  <c:v>44833.488037060182</c:v>
                </c:pt>
                <c:pt idx="20346">
                  <c:v>44833.488040625001</c:v>
                </c:pt>
                <c:pt idx="20347">
                  <c:v>44833.488044178244</c:v>
                </c:pt>
                <c:pt idx="20348">
                  <c:v>44833.488047766201</c:v>
                </c:pt>
                <c:pt idx="20349">
                  <c:v>44833.488051342596</c:v>
                </c:pt>
                <c:pt idx="20350">
                  <c:v>44833.488054930553</c:v>
                </c:pt>
                <c:pt idx="20351">
                  <c:v>44833.488058506948</c:v>
                </c:pt>
                <c:pt idx="20352">
                  <c:v>44833.488061990742</c:v>
                </c:pt>
                <c:pt idx="20353">
                  <c:v>44833.488065474536</c:v>
                </c:pt>
                <c:pt idx="20354">
                  <c:v>44833.488069085652</c:v>
                </c:pt>
                <c:pt idx="20355">
                  <c:v>44833.488072673608</c:v>
                </c:pt>
                <c:pt idx="20356">
                  <c:v>44833.48807615741</c:v>
                </c:pt>
                <c:pt idx="20357">
                  <c:v>44833.488079722221</c:v>
                </c:pt>
                <c:pt idx="20358">
                  <c:v>44833.488083321761</c:v>
                </c:pt>
                <c:pt idx="20359">
                  <c:v>44833.488086944446</c:v>
                </c:pt>
                <c:pt idx="20360">
                  <c:v>44833.48809053241</c:v>
                </c:pt>
                <c:pt idx="20361">
                  <c:v>44833.488094120374</c:v>
                </c:pt>
                <c:pt idx="20362">
                  <c:v>44833.488097696762</c:v>
                </c:pt>
                <c:pt idx="20363">
                  <c:v>44833.488101215276</c:v>
                </c:pt>
                <c:pt idx="20364">
                  <c:v>44833.488104814816</c:v>
                </c:pt>
                <c:pt idx="20365">
                  <c:v>44833.488108391204</c:v>
                </c:pt>
                <c:pt idx="20366">
                  <c:v>44833.488111979168</c:v>
                </c:pt>
                <c:pt idx="20367">
                  <c:v>44833.488115590277</c:v>
                </c:pt>
                <c:pt idx="20368">
                  <c:v>44833.488119166665</c:v>
                </c:pt>
                <c:pt idx="20369">
                  <c:v>44833.488122719908</c:v>
                </c:pt>
                <c:pt idx="20370">
                  <c:v>44833.488126215278</c:v>
                </c:pt>
                <c:pt idx="20371">
                  <c:v>44833.488129791665</c:v>
                </c:pt>
                <c:pt idx="20372">
                  <c:v>44833.488133275459</c:v>
                </c:pt>
                <c:pt idx="20373">
                  <c:v>44833.488136851855</c:v>
                </c:pt>
                <c:pt idx="20374">
                  <c:v>44833.488140416666</c:v>
                </c:pt>
                <c:pt idx="20375">
                  <c:v>44833.488144039351</c:v>
                </c:pt>
                <c:pt idx="20376">
                  <c:v>44833.488147534721</c:v>
                </c:pt>
                <c:pt idx="20377">
                  <c:v>44833.488151122685</c:v>
                </c:pt>
                <c:pt idx="20378">
                  <c:v>44833.488154710649</c:v>
                </c:pt>
                <c:pt idx="20379">
                  <c:v>44833.488158333334</c:v>
                </c:pt>
                <c:pt idx="20380">
                  <c:v>44833.488161898145</c:v>
                </c:pt>
                <c:pt idx="20381">
                  <c:v>44833.488165381947</c:v>
                </c:pt>
                <c:pt idx="20382">
                  <c:v>44833.48816896991</c:v>
                </c:pt>
                <c:pt idx="20383">
                  <c:v>44833.488172534722</c:v>
                </c:pt>
                <c:pt idx="20384">
                  <c:v>44833.48817611111</c:v>
                </c:pt>
                <c:pt idx="20385">
                  <c:v>44833.488179687498</c:v>
                </c:pt>
                <c:pt idx="20386">
                  <c:v>44833.488183171299</c:v>
                </c:pt>
                <c:pt idx="20387">
                  <c:v>44833.488186655093</c:v>
                </c:pt>
                <c:pt idx="20388">
                  <c:v>44833.488190266202</c:v>
                </c:pt>
                <c:pt idx="20389">
                  <c:v>44833.48819384259</c:v>
                </c:pt>
                <c:pt idx="20390">
                  <c:v>44833.48819744213</c:v>
                </c:pt>
                <c:pt idx="20391">
                  <c:v>44833.488201018517</c:v>
                </c:pt>
                <c:pt idx="20392">
                  <c:v>44833.488204502311</c:v>
                </c:pt>
                <c:pt idx="20393">
                  <c:v>44833.488207986113</c:v>
                </c:pt>
                <c:pt idx="20394">
                  <c:v>44833.488211562501</c:v>
                </c:pt>
                <c:pt idx="20395">
                  <c:v>44833.48821516204</c:v>
                </c:pt>
                <c:pt idx="20396">
                  <c:v>44833.488218761573</c:v>
                </c:pt>
                <c:pt idx="20397">
                  <c:v>44833.488222245367</c:v>
                </c:pt>
                <c:pt idx="20398">
                  <c:v>44833.488225833331</c:v>
                </c:pt>
                <c:pt idx="20399">
                  <c:v>44833.48822939815</c:v>
                </c:pt>
                <c:pt idx="20400">
                  <c:v>44833.488232951386</c:v>
                </c:pt>
                <c:pt idx="20401">
                  <c:v>44833.488236516205</c:v>
                </c:pt>
                <c:pt idx="20402">
                  <c:v>44833.488240092593</c:v>
                </c:pt>
                <c:pt idx="20403">
                  <c:v>44833.488243692133</c:v>
                </c:pt>
                <c:pt idx="20404">
                  <c:v>44833.488247303241</c:v>
                </c:pt>
                <c:pt idx="20405">
                  <c:v>44833.488250879629</c:v>
                </c:pt>
                <c:pt idx="20406">
                  <c:v>44833.488254456017</c:v>
                </c:pt>
                <c:pt idx="20407">
                  <c:v>44833.488258055557</c:v>
                </c:pt>
                <c:pt idx="20408">
                  <c:v>44833.488261666665</c:v>
                </c:pt>
                <c:pt idx="20409">
                  <c:v>44833.488265150459</c:v>
                </c:pt>
                <c:pt idx="20410">
                  <c:v>44833.488268738423</c:v>
                </c:pt>
                <c:pt idx="20411">
                  <c:v>44833.488272337963</c:v>
                </c:pt>
                <c:pt idx="20412">
                  <c:v>44833.488275937503</c:v>
                </c:pt>
                <c:pt idx="20413">
                  <c:v>44833.488279421297</c:v>
                </c:pt>
                <c:pt idx="20414">
                  <c:v>44833.488282905091</c:v>
                </c:pt>
                <c:pt idx="20415">
                  <c:v>44833.488286458334</c:v>
                </c:pt>
                <c:pt idx="20416">
                  <c:v>44833.488289942128</c:v>
                </c:pt>
                <c:pt idx="20417">
                  <c:v>44833.488293530092</c:v>
                </c:pt>
                <c:pt idx="20418">
                  <c:v>44833.48829710648</c:v>
                </c:pt>
                <c:pt idx="20419">
                  <c:v>44833.48830060185</c:v>
                </c:pt>
                <c:pt idx="20420">
                  <c:v>44833.488304224535</c:v>
                </c:pt>
                <c:pt idx="20421">
                  <c:v>44833.488307824075</c:v>
                </c:pt>
                <c:pt idx="20422">
                  <c:v>44833.488311400462</c:v>
                </c:pt>
                <c:pt idx="20423">
                  <c:v>44833.488314884256</c:v>
                </c:pt>
                <c:pt idx="20424">
                  <c:v>44833.488318460651</c:v>
                </c:pt>
                <c:pt idx="20425">
                  <c:v>44833.488322013887</c:v>
                </c:pt>
                <c:pt idx="20426">
                  <c:v>44833.488325601851</c:v>
                </c:pt>
                <c:pt idx="20427">
                  <c:v>44833.488329201391</c:v>
                </c:pt>
                <c:pt idx="20428">
                  <c:v>44833.488332685185</c:v>
                </c:pt>
                <c:pt idx="20429">
                  <c:v>44833.488336180555</c:v>
                </c:pt>
                <c:pt idx="20430">
                  <c:v>44833.488339745367</c:v>
                </c:pt>
                <c:pt idx="20431">
                  <c:v>44833.488343310186</c:v>
                </c:pt>
                <c:pt idx="20432">
                  <c:v>44833.48834679398</c:v>
                </c:pt>
                <c:pt idx="20433">
                  <c:v>44833.488350277781</c:v>
                </c:pt>
                <c:pt idx="20434">
                  <c:v>44833.488353865738</c:v>
                </c:pt>
                <c:pt idx="20435">
                  <c:v>44833.488357430557</c:v>
                </c:pt>
                <c:pt idx="20436">
                  <c:v>44833.488361018521</c:v>
                </c:pt>
                <c:pt idx="20437">
                  <c:v>44833.488364629629</c:v>
                </c:pt>
                <c:pt idx="20438">
                  <c:v>44833.488368217593</c:v>
                </c:pt>
                <c:pt idx="20439">
                  <c:v>44833.488371793981</c:v>
                </c:pt>
                <c:pt idx="20440">
                  <c:v>44833.488375358793</c:v>
                </c:pt>
                <c:pt idx="20441">
                  <c:v>44833.488378958333</c:v>
                </c:pt>
                <c:pt idx="20442">
                  <c:v>44833.488382569441</c:v>
                </c:pt>
                <c:pt idx="20443">
                  <c:v>44833.488386168981</c:v>
                </c:pt>
                <c:pt idx="20444">
                  <c:v>44833.488389756945</c:v>
                </c:pt>
                <c:pt idx="20445">
                  <c:v>44833.488393310188</c:v>
                </c:pt>
                <c:pt idx="20446">
                  <c:v>44833.488396793982</c:v>
                </c:pt>
                <c:pt idx="20447">
                  <c:v>44833.488400358794</c:v>
                </c:pt>
                <c:pt idx="20448">
                  <c:v>44833.488403946758</c:v>
                </c:pt>
                <c:pt idx="20449">
                  <c:v>44833.488407569443</c:v>
                </c:pt>
                <c:pt idx="20450">
                  <c:v>44833.48841114583</c:v>
                </c:pt>
                <c:pt idx="20451">
                  <c:v>44833.488414722226</c:v>
                </c:pt>
                <c:pt idx="20452">
                  <c:v>44833.488418321758</c:v>
                </c:pt>
                <c:pt idx="20453">
                  <c:v>44833.488421944443</c:v>
                </c:pt>
                <c:pt idx="20454">
                  <c:v>44833.488425532407</c:v>
                </c:pt>
                <c:pt idx="20455">
                  <c:v>44833.488429131947</c:v>
                </c:pt>
                <c:pt idx="20456">
                  <c:v>44833.488432731479</c:v>
                </c:pt>
                <c:pt idx="20457">
                  <c:v>44833.488436215281</c:v>
                </c:pt>
                <c:pt idx="20458">
                  <c:v>44833.488439814813</c:v>
                </c:pt>
                <c:pt idx="20459">
                  <c:v>44833.488443402777</c:v>
                </c:pt>
                <c:pt idx="20460">
                  <c:v>44833.488446979165</c:v>
                </c:pt>
                <c:pt idx="20461">
                  <c:v>44833.488450578705</c:v>
                </c:pt>
                <c:pt idx="20462">
                  <c:v>44833.488454074075</c:v>
                </c:pt>
                <c:pt idx="20463">
                  <c:v>44833.488457638887</c:v>
                </c:pt>
                <c:pt idx="20464">
                  <c:v>44833.488461226851</c:v>
                </c:pt>
                <c:pt idx="20465">
                  <c:v>44833.488464803238</c:v>
                </c:pt>
                <c:pt idx="20466">
                  <c:v>44833.488468391202</c:v>
                </c:pt>
                <c:pt idx="20467">
                  <c:v>44833.488472002318</c:v>
                </c:pt>
                <c:pt idx="20468">
                  <c:v>44833.488475578706</c:v>
                </c:pt>
                <c:pt idx="20469">
                  <c:v>44833.4884790625</c:v>
                </c:pt>
                <c:pt idx="20470">
                  <c:v>44833.488482650464</c:v>
                </c:pt>
                <c:pt idx="20471">
                  <c:v>44833.488486226852</c:v>
                </c:pt>
                <c:pt idx="20472">
                  <c:v>44833.488489814816</c:v>
                </c:pt>
                <c:pt idx="20473">
                  <c:v>44833.48849329861</c:v>
                </c:pt>
                <c:pt idx="20474">
                  <c:v>44833.488496909726</c:v>
                </c:pt>
                <c:pt idx="20475">
                  <c:v>44833.488500509258</c:v>
                </c:pt>
                <c:pt idx="20476">
                  <c:v>44833.488504097222</c:v>
                </c:pt>
                <c:pt idx="20477">
                  <c:v>44833.488507696762</c:v>
                </c:pt>
                <c:pt idx="20478">
                  <c:v>44833.488511296295</c:v>
                </c:pt>
                <c:pt idx="20479">
                  <c:v>44833.488514780096</c:v>
                </c:pt>
                <c:pt idx="20480">
                  <c:v>44833.488518344908</c:v>
                </c:pt>
                <c:pt idx="20481">
                  <c:v>44833.488521828702</c:v>
                </c:pt>
                <c:pt idx="20482">
                  <c:v>44833.488525416666</c:v>
                </c:pt>
                <c:pt idx="20483">
                  <c:v>44833.48852903935</c:v>
                </c:pt>
                <c:pt idx="20484">
                  <c:v>44833.488532627314</c:v>
                </c:pt>
                <c:pt idx="20485">
                  <c:v>44833.488536203702</c:v>
                </c:pt>
                <c:pt idx="20486">
                  <c:v>44833.488539803242</c:v>
                </c:pt>
                <c:pt idx="20487">
                  <c:v>44833.488543414351</c:v>
                </c:pt>
                <c:pt idx="20488">
                  <c:v>44833.488547013891</c:v>
                </c:pt>
                <c:pt idx="20489">
                  <c:v>44833.488550601855</c:v>
                </c:pt>
                <c:pt idx="20490">
                  <c:v>44833.488554224539</c:v>
                </c:pt>
                <c:pt idx="20491">
                  <c:v>44833.488557812503</c:v>
                </c:pt>
                <c:pt idx="20492">
                  <c:v>44833.488561365739</c:v>
                </c:pt>
                <c:pt idx="20493">
                  <c:v>44833.488564953703</c:v>
                </c:pt>
                <c:pt idx="20494">
                  <c:v>44833.488568541667</c:v>
                </c:pt>
                <c:pt idx="20495">
                  <c:v>44833.488572106478</c:v>
                </c:pt>
                <c:pt idx="20496">
                  <c:v>44833.488575740739</c:v>
                </c:pt>
                <c:pt idx="20497">
                  <c:v>44833.488579328703</c:v>
                </c:pt>
                <c:pt idx="20498">
                  <c:v>44833.488582893522</c:v>
                </c:pt>
                <c:pt idx="20499">
                  <c:v>44833.488586377316</c:v>
                </c:pt>
                <c:pt idx="20500">
                  <c:v>44833.48858996528</c:v>
                </c:pt>
                <c:pt idx="20501">
                  <c:v>44833.488593587965</c:v>
                </c:pt>
                <c:pt idx="20502">
                  <c:v>44833.488597164353</c:v>
                </c:pt>
                <c:pt idx="20503">
                  <c:v>44833.488600648147</c:v>
                </c:pt>
                <c:pt idx="20504">
                  <c:v>44833.488604131948</c:v>
                </c:pt>
                <c:pt idx="20505">
                  <c:v>44833.48860769676</c:v>
                </c:pt>
                <c:pt idx="20506">
                  <c:v>44833.488611180554</c:v>
                </c:pt>
                <c:pt idx="20507">
                  <c:v>44833.488614745373</c:v>
                </c:pt>
                <c:pt idx="20508">
                  <c:v>44833.488618333336</c:v>
                </c:pt>
                <c:pt idx="20509">
                  <c:v>44833.488621909724</c:v>
                </c:pt>
                <c:pt idx="20510">
                  <c:v>44833.488625486112</c:v>
                </c:pt>
                <c:pt idx="20511">
                  <c:v>44833.488629097221</c:v>
                </c:pt>
                <c:pt idx="20512">
                  <c:v>44833.488632673609</c:v>
                </c:pt>
                <c:pt idx="20513">
                  <c:v>44833.488636238428</c:v>
                </c:pt>
                <c:pt idx="20514">
                  <c:v>44833.488639803239</c:v>
                </c:pt>
                <c:pt idx="20515">
                  <c:v>44833.488643402779</c:v>
                </c:pt>
                <c:pt idx="20516">
                  <c:v>44833.488646967591</c:v>
                </c:pt>
                <c:pt idx="20517">
                  <c:v>44833.488650543979</c:v>
                </c:pt>
                <c:pt idx="20518">
                  <c:v>44833.488654131943</c:v>
                </c:pt>
                <c:pt idx="20519">
                  <c:v>44833.488657696762</c:v>
                </c:pt>
                <c:pt idx="20520">
                  <c:v>44833.488661307871</c:v>
                </c:pt>
                <c:pt idx="20521">
                  <c:v>44833.488664907411</c:v>
                </c:pt>
                <c:pt idx="20522">
                  <c:v>44833.488668506943</c:v>
                </c:pt>
                <c:pt idx="20523">
                  <c:v>44833.488672071762</c:v>
                </c:pt>
                <c:pt idx="20524">
                  <c:v>44833.488675694447</c:v>
                </c:pt>
                <c:pt idx="20525">
                  <c:v>44833.48867929398</c:v>
                </c:pt>
                <c:pt idx="20526">
                  <c:v>44833.488682881944</c:v>
                </c:pt>
                <c:pt idx="20527">
                  <c:v>44833.488686493052</c:v>
                </c:pt>
                <c:pt idx="20528">
                  <c:v>44833.488690069447</c:v>
                </c:pt>
                <c:pt idx="20529">
                  <c:v>44833.48869366898</c:v>
                </c:pt>
                <c:pt idx="20530">
                  <c:v>44833.488697245368</c:v>
                </c:pt>
                <c:pt idx="20531">
                  <c:v>44833.488700740738</c:v>
                </c:pt>
                <c:pt idx="20532">
                  <c:v>44833.488704305557</c:v>
                </c:pt>
                <c:pt idx="20533">
                  <c:v>44833.488707881945</c:v>
                </c:pt>
                <c:pt idx="20534">
                  <c:v>44833.488711481485</c:v>
                </c:pt>
                <c:pt idx="20535">
                  <c:v>44833.488714965279</c:v>
                </c:pt>
                <c:pt idx="20536">
                  <c:v>44833.488718541666</c:v>
                </c:pt>
                <c:pt idx="20537">
                  <c:v>44833.48872212963</c:v>
                </c:pt>
                <c:pt idx="20538">
                  <c:v>44833.488725717594</c:v>
                </c:pt>
                <c:pt idx="20539">
                  <c:v>44833.488729201388</c:v>
                </c:pt>
                <c:pt idx="20540">
                  <c:v>44833.488732800928</c:v>
                </c:pt>
                <c:pt idx="20541">
                  <c:v>44833.488736400461</c:v>
                </c:pt>
                <c:pt idx="20542">
                  <c:v>44833.48873996528</c:v>
                </c:pt>
                <c:pt idx="20543">
                  <c:v>44833.488743553244</c:v>
                </c:pt>
                <c:pt idx="20544">
                  <c:v>44833.488747129632</c:v>
                </c:pt>
                <c:pt idx="20545">
                  <c:v>44833.488750717595</c:v>
                </c:pt>
                <c:pt idx="20546">
                  <c:v>44833.488754293983</c:v>
                </c:pt>
                <c:pt idx="20547">
                  <c:v>44833.488757905092</c:v>
                </c:pt>
                <c:pt idx="20548">
                  <c:v>44833.488761458335</c:v>
                </c:pt>
                <c:pt idx="20549">
                  <c:v>44833.488765034723</c:v>
                </c:pt>
                <c:pt idx="20550">
                  <c:v>44833.488768622687</c:v>
                </c:pt>
                <c:pt idx="20551">
                  <c:v>44833.488772187498</c:v>
                </c:pt>
                <c:pt idx="20552">
                  <c:v>44833.4887756713</c:v>
                </c:pt>
                <c:pt idx="20553">
                  <c:v>44833.488779224535</c:v>
                </c:pt>
                <c:pt idx="20554">
                  <c:v>44833.488782812499</c:v>
                </c:pt>
                <c:pt idx="20555">
                  <c:v>44833.488786388887</c:v>
                </c:pt>
                <c:pt idx="20556">
                  <c:v>44833.488789965275</c:v>
                </c:pt>
                <c:pt idx="20557">
                  <c:v>44833.488793449076</c:v>
                </c:pt>
                <c:pt idx="20558">
                  <c:v>44833.488797071761</c:v>
                </c:pt>
                <c:pt idx="20559">
                  <c:v>44833.488800555555</c:v>
                </c:pt>
                <c:pt idx="20560">
                  <c:v>44833.488804131943</c:v>
                </c:pt>
                <c:pt idx="20561">
                  <c:v>44833.488807719907</c:v>
                </c:pt>
                <c:pt idx="20562">
                  <c:v>44833.48881130787</c:v>
                </c:pt>
                <c:pt idx="20563">
                  <c:v>44833.488814930555</c:v>
                </c:pt>
                <c:pt idx="20564">
                  <c:v>44833.488818506943</c:v>
                </c:pt>
                <c:pt idx="20565">
                  <c:v>44833.488822002313</c:v>
                </c:pt>
                <c:pt idx="20566">
                  <c:v>44833.488825578701</c:v>
                </c:pt>
                <c:pt idx="20567">
                  <c:v>44833.488829189817</c:v>
                </c:pt>
                <c:pt idx="20568">
                  <c:v>44833.488832777781</c:v>
                </c:pt>
                <c:pt idx="20569">
                  <c:v>44833.488836342593</c:v>
                </c:pt>
                <c:pt idx="20570">
                  <c:v>44833.488839930556</c:v>
                </c:pt>
                <c:pt idx="20571">
                  <c:v>44833.48884351852</c:v>
                </c:pt>
                <c:pt idx="20572">
                  <c:v>44833.488847129629</c:v>
                </c:pt>
                <c:pt idx="20573">
                  <c:v>44833.488850717593</c:v>
                </c:pt>
                <c:pt idx="20574">
                  <c:v>44833.488854293981</c:v>
                </c:pt>
                <c:pt idx="20575">
                  <c:v>44833.488857870369</c:v>
                </c:pt>
                <c:pt idx="20576">
                  <c:v>44833.48886135417</c:v>
                </c:pt>
                <c:pt idx="20577">
                  <c:v>44833.488864930558</c:v>
                </c:pt>
                <c:pt idx="20578">
                  <c:v>44833.488868518521</c:v>
                </c:pt>
                <c:pt idx="20579">
                  <c:v>44833.488872141206</c:v>
                </c:pt>
                <c:pt idx="20580">
                  <c:v>44833.48887572917</c:v>
                </c:pt>
                <c:pt idx="20581">
                  <c:v>44833.488879212964</c:v>
                </c:pt>
                <c:pt idx="20582">
                  <c:v>44833.488882800928</c:v>
                </c:pt>
                <c:pt idx="20583">
                  <c:v>44833.488886377316</c:v>
                </c:pt>
                <c:pt idx="20584">
                  <c:v>44833.488889953704</c:v>
                </c:pt>
                <c:pt idx="20585">
                  <c:v>44833.488893564812</c:v>
                </c:pt>
                <c:pt idx="20586">
                  <c:v>44833.488897152776</c:v>
                </c:pt>
                <c:pt idx="20587">
                  <c:v>44833.488900717595</c:v>
                </c:pt>
                <c:pt idx="20588">
                  <c:v>44833.488904201389</c:v>
                </c:pt>
                <c:pt idx="20589">
                  <c:v>44833.488907754632</c:v>
                </c:pt>
                <c:pt idx="20590">
                  <c:v>44833.48891133102</c:v>
                </c:pt>
                <c:pt idx="20591">
                  <c:v>44833.488914907408</c:v>
                </c:pt>
                <c:pt idx="20592">
                  <c:v>44833.488918483796</c:v>
                </c:pt>
                <c:pt idx="20593">
                  <c:v>44833.488921979166</c:v>
                </c:pt>
                <c:pt idx="20594">
                  <c:v>44833.48892560185</c:v>
                </c:pt>
                <c:pt idx="20595">
                  <c:v>44833.488929189814</c:v>
                </c:pt>
                <c:pt idx="20596">
                  <c:v>44833.488932777778</c:v>
                </c:pt>
                <c:pt idx="20597">
                  <c:v>44833.488936388887</c:v>
                </c:pt>
                <c:pt idx="20598">
                  <c:v>44833.488939976851</c:v>
                </c:pt>
                <c:pt idx="20599">
                  <c:v>44833.488943564815</c:v>
                </c:pt>
                <c:pt idx="20600">
                  <c:v>44833.488947164355</c:v>
                </c:pt>
                <c:pt idx="20601">
                  <c:v>44833.488950775463</c:v>
                </c:pt>
                <c:pt idx="20602">
                  <c:v>44833.488954363427</c:v>
                </c:pt>
                <c:pt idx="20603">
                  <c:v>44833.488957847221</c:v>
                </c:pt>
                <c:pt idx="20604">
                  <c:v>44833.48896141204</c:v>
                </c:pt>
                <c:pt idx="20605">
                  <c:v>44833.488965011573</c:v>
                </c:pt>
                <c:pt idx="20606">
                  <c:v>44833.488968634258</c:v>
                </c:pt>
                <c:pt idx="20607">
                  <c:v>44833.488972210645</c:v>
                </c:pt>
                <c:pt idx="20608">
                  <c:v>44833.488975775464</c:v>
                </c:pt>
                <c:pt idx="20609">
                  <c:v>44833.488979270835</c:v>
                </c:pt>
                <c:pt idx="20610">
                  <c:v>44833.488982858798</c:v>
                </c:pt>
                <c:pt idx="20611">
                  <c:v>44833.488986446762</c:v>
                </c:pt>
                <c:pt idx="20612">
                  <c:v>44833.488990011574</c:v>
                </c:pt>
                <c:pt idx="20613">
                  <c:v>44833.488993622683</c:v>
                </c:pt>
                <c:pt idx="20614">
                  <c:v>44833.488997210647</c:v>
                </c:pt>
                <c:pt idx="20615">
                  <c:v>44833.489000798611</c:v>
                </c:pt>
                <c:pt idx="20616">
                  <c:v>44833.489004282404</c:v>
                </c:pt>
                <c:pt idx="20617">
                  <c:v>44833.48900789352</c:v>
                </c:pt>
                <c:pt idx="20618">
                  <c:v>44833.489011481484</c:v>
                </c:pt>
                <c:pt idx="20619">
                  <c:v>44833.489014965278</c:v>
                </c:pt>
                <c:pt idx="20620">
                  <c:v>44833.489018449072</c:v>
                </c:pt>
                <c:pt idx="20621">
                  <c:v>44833.48902202546</c:v>
                </c:pt>
                <c:pt idx="20622">
                  <c:v>44833.489025636576</c:v>
                </c:pt>
                <c:pt idx="20623">
                  <c:v>44833.489029131946</c:v>
                </c:pt>
                <c:pt idx="20624">
                  <c:v>44833.489032708334</c:v>
                </c:pt>
                <c:pt idx="20625">
                  <c:v>44833.489036296298</c:v>
                </c:pt>
                <c:pt idx="20626">
                  <c:v>44833.489039884262</c:v>
                </c:pt>
                <c:pt idx="20627">
                  <c:v>44833.489043483794</c:v>
                </c:pt>
                <c:pt idx="20628">
                  <c:v>44833.489047071758</c:v>
                </c:pt>
                <c:pt idx="20629">
                  <c:v>44833.489050659722</c:v>
                </c:pt>
                <c:pt idx="20630">
                  <c:v>44833.48905423611</c:v>
                </c:pt>
                <c:pt idx="20631">
                  <c:v>44833.489057812498</c:v>
                </c:pt>
                <c:pt idx="20632">
                  <c:v>44833.489061377317</c:v>
                </c:pt>
                <c:pt idx="20633">
                  <c:v>44833.489064872687</c:v>
                </c:pt>
                <c:pt idx="20634">
                  <c:v>44833.489068495372</c:v>
                </c:pt>
                <c:pt idx="20635">
                  <c:v>44833.489072083335</c:v>
                </c:pt>
                <c:pt idx="20636">
                  <c:v>44833.489075671299</c:v>
                </c:pt>
                <c:pt idx="20637">
                  <c:v>44833.489079270832</c:v>
                </c:pt>
                <c:pt idx="20638">
                  <c:v>44833.489082870372</c:v>
                </c:pt>
                <c:pt idx="20639">
                  <c:v>44833.489086458336</c:v>
                </c:pt>
                <c:pt idx="20640">
                  <c:v>44833.489090034724</c:v>
                </c:pt>
                <c:pt idx="20641">
                  <c:v>44833.489093599535</c:v>
                </c:pt>
                <c:pt idx="20642">
                  <c:v>44833.489097199075</c:v>
                </c:pt>
                <c:pt idx="20643">
                  <c:v>44833.489100798608</c:v>
                </c:pt>
                <c:pt idx="20644">
                  <c:v>44833.489104282409</c:v>
                </c:pt>
                <c:pt idx="20645">
                  <c:v>44833.489107870373</c:v>
                </c:pt>
                <c:pt idx="20646">
                  <c:v>44833.489111446761</c:v>
                </c:pt>
                <c:pt idx="20647">
                  <c:v>44833.489115023149</c:v>
                </c:pt>
                <c:pt idx="20648">
                  <c:v>44833.489118599537</c:v>
                </c:pt>
                <c:pt idx="20649">
                  <c:v>44833.489122175924</c:v>
                </c:pt>
                <c:pt idx="20650">
                  <c:v>44833.489125740743</c:v>
                </c:pt>
                <c:pt idx="20651">
                  <c:v>44833.489129236114</c:v>
                </c:pt>
                <c:pt idx="20652">
                  <c:v>44833.489132847222</c:v>
                </c:pt>
                <c:pt idx="20653">
                  <c:v>44833.489136435186</c:v>
                </c:pt>
                <c:pt idx="20654">
                  <c:v>44833.489139999998</c:v>
                </c:pt>
                <c:pt idx="20655">
                  <c:v>44833.489143611114</c:v>
                </c:pt>
                <c:pt idx="20656">
                  <c:v>44833.489147222223</c:v>
                </c:pt>
                <c:pt idx="20657">
                  <c:v>44833.489150821762</c:v>
                </c:pt>
                <c:pt idx="20658">
                  <c:v>44833.489154386574</c:v>
                </c:pt>
                <c:pt idx="20659">
                  <c:v>44833.489157962962</c:v>
                </c:pt>
                <c:pt idx="20660">
                  <c:v>44833.48916153935</c:v>
                </c:pt>
                <c:pt idx="20661">
                  <c:v>44833.489165104169</c:v>
                </c:pt>
                <c:pt idx="20662">
                  <c:v>44833.489168599539</c:v>
                </c:pt>
                <c:pt idx="20663">
                  <c:v>44833.489172210648</c:v>
                </c:pt>
                <c:pt idx="20664">
                  <c:v>44833.489175798612</c:v>
                </c:pt>
                <c:pt idx="20665">
                  <c:v>44833.489179282406</c:v>
                </c:pt>
                <c:pt idx="20666">
                  <c:v>44833.489182870369</c:v>
                </c:pt>
                <c:pt idx="20667">
                  <c:v>44833.489186493054</c:v>
                </c:pt>
                <c:pt idx="20668">
                  <c:v>44833.489190057873</c:v>
                </c:pt>
                <c:pt idx="20669">
                  <c:v>44833.489193657406</c:v>
                </c:pt>
                <c:pt idx="20670">
                  <c:v>44833.489197256946</c:v>
                </c:pt>
                <c:pt idx="20671">
                  <c:v>44833.489200821758</c:v>
                </c:pt>
                <c:pt idx="20672">
                  <c:v>44833.489204444442</c:v>
                </c:pt>
                <c:pt idx="20673">
                  <c:v>44833.489208032406</c:v>
                </c:pt>
                <c:pt idx="20674">
                  <c:v>44833.48921162037</c:v>
                </c:pt>
                <c:pt idx="20675">
                  <c:v>44833.489215104164</c:v>
                </c:pt>
                <c:pt idx="20676">
                  <c:v>44833.489218726849</c:v>
                </c:pt>
                <c:pt idx="20677">
                  <c:v>44833.489222314813</c:v>
                </c:pt>
                <c:pt idx="20678">
                  <c:v>44833.4892258912</c:v>
                </c:pt>
                <c:pt idx="20679">
                  <c:v>44833.489229467596</c:v>
                </c:pt>
                <c:pt idx="20680">
                  <c:v>44833.48923295139</c:v>
                </c:pt>
                <c:pt idx="20681">
                  <c:v>44833.489236574074</c:v>
                </c:pt>
                <c:pt idx="20682">
                  <c:v>44833.489240150462</c:v>
                </c:pt>
                <c:pt idx="20683">
                  <c:v>44833.489243634256</c:v>
                </c:pt>
                <c:pt idx="20684">
                  <c:v>44833.489247210651</c:v>
                </c:pt>
                <c:pt idx="20685">
                  <c:v>44833.489250810184</c:v>
                </c:pt>
                <c:pt idx="20686">
                  <c:v>44833.489254363427</c:v>
                </c:pt>
                <c:pt idx="20687">
                  <c:v>44833.489257870373</c:v>
                </c:pt>
                <c:pt idx="20688">
                  <c:v>44833.489261481482</c:v>
                </c:pt>
                <c:pt idx="20689">
                  <c:v>44833.489265057869</c:v>
                </c:pt>
                <c:pt idx="20690">
                  <c:v>44833.489268634257</c:v>
                </c:pt>
                <c:pt idx="20691">
                  <c:v>44833.489272129627</c:v>
                </c:pt>
                <c:pt idx="20692">
                  <c:v>44833.489275740743</c:v>
                </c:pt>
                <c:pt idx="20693">
                  <c:v>44833.489279340276</c:v>
                </c:pt>
                <c:pt idx="20694">
                  <c:v>44833.489282893519</c:v>
                </c:pt>
                <c:pt idx="20695">
                  <c:v>44833.489286377313</c:v>
                </c:pt>
                <c:pt idx="20696">
                  <c:v>44833.489289861114</c:v>
                </c:pt>
                <c:pt idx="20697">
                  <c:v>44833.489293425926</c:v>
                </c:pt>
                <c:pt idx="20698">
                  <c:v>44833.48929690972</c:v>
                </c:pt>
                <c:pt idx="20699">
                  <c:v>44833.489300474539</c:v>
                </c:pt>
                <c:pt idx="20700">
                  <c:v>44833.489304039351</c:v>
                </c:pt>
                <c:pt idx="20701">
                  <c:v>44833.489307523145</c:v>
                </c:pt>
                <c:pt idx="20702">
                  <c:v>44833.489311006946</c:v>
                </c:pt>
                <c:pt idx="20703">
                  <c:v>44833.489314629631</c:v>
                </c:pt>
                <c:pt idx="20704">
                  <c:v>44833.489318206019</c:v>
                </c:pt>
                <c:pt idx="20705">
                  <c:v>44833.489321793983</c:v>
                </c:pt>
                <c:pt idx="20706">
                  <c:v>44833.48932537037</c:v>
                </c:pt>
                <c:pt idx="20707">
                  <c:v>44833.489328854164</c:v>
                </c:pt>
                <c:pt idx="20708">
                  <c:v>44833.489332430552</c:v>
                </c:pt>
                <c:pt idx="20709">
                  <c:v>44833.489336030092</c:v>
                </c:pt>
                <c:pt idx="20710">
                  <c:v>44833.489339618056</c:v>
                </c:pt>
                <c:pt idx="20711">
                  <c:v>44833.489343194444</c:v>
                </c:pt>
                <c:pt idx="20712">
                  <c:v>44833.489346782408</c:v>
                </c:pt>
                <c:pt idx="20713">
                  <c:v>44833.489350370372</c:v>
                </c:pt>
                <c:pt idx="20714">
                  <c:v>44833.489353946759</c:v>
                </c:pt>
                <c:pt idx="20715">
                  <c:v>44833.489357511571</c:v>
                </c:pt>
                <c:pt idx="20716">
                  <c:v>44833.489361122687</c:v>
                </c:pt>
                <c:pt idx="20717">
                  <c:v>44833.489364710651</c:v>
                </c:pt>
                <c:pt idx="20718">
                  <c:v>44833.489368298608</c:v>
                </c:pt>
                <c:pt idx="20719">
                  <c:v>44833.489371886571</c:v>
                </c:pt>
                <c:pt idx="20720">
                  <c:v>44833.489375497687</c:v>
                </c:pt>
                <c:pt idx="20721">
                  <c:v>44833.489379062499</c:v>
                </c:pt>
                <c:pt idx="20722">
                  <c:v>44833.489382650463</c:v>
                </c:pt>
                <c:pt idx="20723">
                  <c:v>44833.489386238427</c:v>
                </c:pt>
                <c:pt idx="20724">
                  <c:v>44833.489389814815</c:v>
                </c:pt>
                <c:pt idx="20725">
                  <c:v>44833.489393379627</c:v>
                </c:pt>
                <c:pt idx="20726">
                  <c:v>44833.489396863428</c:v>
                </c:pt>
                <c:pt idx="20727">
                  <c:v>44833.489400416664</c:v>
                </c:pt>
                <c:pt idx="20728">
                  <c:v>44833.489403900465</c:v>
                </c:pt>
                <c:pt idx="20729">
                  <c:v>44833.489407476853</c:v>
                </c:pt>
                <c:pt idx="20730">
                  <c:v>44833.489411064817</c:v>
                </c:pt>
                <c:pt idx="20731">
                  <c:v>44833.489414675925</c:v>
                </c:pt>
                <c:pt idx="20732">
                  <c:v>44833.489418159719</c:v>
                </c:pt>
                <c:pt idx="20733">
                  <c:v>44833.489421759259</c:v>
                </c:pt>
                <c:pt idx="20734">
                  <c:v>44833.489425324071</c:v>
                </c:pt>
                <c:pt idx="20735">
                  <c:v>44833.489428900466</c:v>
                </c:pt>
                <c:pt idx="20736">
                  <c:v>44833.489432488423</c:v>
                </c:pt>
                <c:pt idx="20737">
                  <c:v>44833.489436111115</c:v>
                </c:pt>
                <c:pt idx="20738">
                  <c:v>44833.489439699071</c:v>
                </c:pt>
                <c:pt idx="20739">
                  <c:v>44833.489443287035</c:v>
                </c:pt>
                <c:pt idx="20740">
                  <c:v>44833.489446898151</c:v>
                </c:pt>
                <c:pt idx="20741">
                  <c:v>44833.489450474539</c:v>
                </c:pt>
                <c:pt idx="20742">
                  <c:v>44833.489454027775</c:v>
                </c:pt>
                <c:pt idx="20743">
                  <c:v>44833.489457592594</c:v>
                </c:pt>
                <c:pt idx="20744">
                  <c:v>44833.489461192126</c:v>
                </c:pt>
                <c:pt idx="20745">
                  <c:v>44833.48946478009</c:v>
                </c:pt>
                <c:pt idx="20746">
                  <c:v>44833.489468368054</c:v>
                </c:pt>
                <c:pt idx="20747">
                  <c:v>44833.489471956018</c:v>
                </c:pt>
                <c:pt idx="20748">
                  <c:v>44833.489475567127</c:v>
                </c:pt>
                <c:pt idx="20749">
                  <c:v>44833.489479155091</c:v>
                </c:pt>
                <c:pt idx="20750">
                  <c:v>44833.48948271991</c:v>
                </c:pt>
                <c:pt idx="20751">
                  <c:v>44833.489486203704</c:v>
                </c:pt>
                <c:pt idx="20752">
                  <c:v>44833.489489791667</c:v>
                </c:pt>
                <c:pt idx="20753">
                  <c:v>44833.489493275461</c:v>
                </c:pt>
                <c:pt idx="20754">
                  <c:v>44833.489496875001</c:v>
                </c:pt>
                <c:pt idx="20755">
                  <c:v>44833.489500462965</c:v>
                </c:pt>
                <c:pt idx="20756">
                  <c:v>44833.489504039353</c:v>
                </c:pt>
                <c:pt idx="20757">
                  <c:v>44833.489507615741</c:v>
                </c:pt>
                <c:pt idx="20758">
                  <c:v>44833.489511099535</c:v>
                </c:pt>
                <c:pt idx="20759">
                  <c:v>44833.489514687499</c:v>
                </c:pt>
                <c:pt idx="20760">
                  <c:v>44833.489518171293</c:v>
                </c:pt>
                <c:pt idx="20761">
                  <c:v>44833.489521736112</c:v>
                </c:pt>
                <c:pt idx="20762">
                  <c:v>44833.489525231482</c:v>
                </c:pt>
                <c:pt idx="20763">
                  <c:v>44833.489528819446</c:v>
                </c:pt>
                <c:pt idx="20764">
                  <c:v>44833.48953230324</c:v>
                </c:pt>
                <c:pt idx="20765">
                  <c:v>44833.489535891204</c:v>
                </c:pt>
                <c:pt idx="20766">
                  <c:v>44833.489539467591</c:v>
                </c:pt>
                <c:pt idx="20767">
                  <c:v>44833.489543055555</c:v>
                </c:pt>
                <c:pt idx="20768">
                  <c:v>44833.489546655095</c:v>
                </c:pt>
                <c:pt idx="20769">
                  <c:v>44833.489550254628</c:v>
                </c:pt>
                <c:pt idx="20770">
                  <c:v>44833.489553842592</c:v>
                </c:pt>
                <c:pt idx="20771">
                  <c:v>44833.48955741898</c:v>
                </c:pt>
                <c:pt idx="20772">
                  <c:v>44833.489561006943</c:v>
                </c:pt>
                <c:pt idx="20773">
                  <c:v>44833.489564618052</c:v>
                </c:pt>
                <c:pt idx="20774">
                  <c:v>44833.489568182871</c:v>
                </c:pt>
                <c:pt idx="20775">
                  <c:v>44833.489571770835</c:v>
                </c:pt>
                <c:pt idx="20776">
                  <c:v>44833.489575358799</c:v>
                </c:pt>
                <c:pt idx="20777">
                  <c:v>44833.489578946763</c:v>
                </c:pt>
                <c:pt idx="20778">
                  <c:v>44833.489582569448</c:v>
                </c:pt>
                <c:pt idx="20779">
                  <c:v>44833.489586157404</c:v>
                </c:pt>
                <c:pt idx="20780">
                  <c:v>44833.489589722223</c:v>
                </c:pt>
                <c:pt idx="20781">
                  <c:v>44833.489593310187</c:v>
                </c:pt>
                <c:pt idx="20782">
                  <c:v>44833.489596886575</c:v>
                </c:pt>
                <c:pt idx="20783">
                  <c:v>44833.489600474539</c:v>
                </c:pt>
                <c:pt idx="20784">
                  <c:v>44833.489604016206</c:v>
                </c:pt>
                <c:pt idx="20785">
                  <c:v>44833.48960760417</c:v>
                </c:pt>
                <c:pt idx="20786">
                  <c:v>44833.489611226854</c:v>
                </c:pt>
                <c:pt idx="20787">
                  <c:v>44833.489614826387</c:v>
                </c:pt>
                <c:pt idx="20788">
                  <c:v>44833.489618368054</c:v>
                </c:pt>
                <c:pt idx="20789">
                  <c:v>44833.489621863424</c:v>
                </c:pt>
                <c:pt idx="20790">
                  <c:v>44833.489625428243</c:v>
                </c:pt>
                <c:pt idx="20791">
                  <c:v>44833.489628912037</c:v>
                </c:pt>
                <c:pt idx="20792">
                  <c:v>44833.48963246528</c:v>
                </c:pt>
                <c:pt idx="20793">
                  <c:v>44833.489635949074</c:v>
                </c:pt>
                <c:pt idx="20794">
                  <c:v>44833.489639502317</c:v>
                </c:pt>
                <c:pt idx="20795">
                  <c:v>44833.489642986111</c:v>
                </c:pt>
                <c:pt idx="20796">
                  <c:v>44833.489646550923</c:v>
                </c:pt>
                <c:pt idx="20797">
                  <c:v>44833.489650138887</c:v>
                </c:pt>
                <c:pt idx="20798">
                  <c:v>44833.489653703706</c:v>
                </c:pt>
                <c:pt idx="20799">
                  <c:v>44833.4896571875</c:v>
                </c:pt>
                <c:pt idx="20800">
                  <c:v>44833.489660752311</c:v>
                </c:pt>
                <c:pt idx="20801">
                  <c:v>44833.489664328707</c:v>
                </c:pt>
                <c:pt idx="20802">
                  <c:v>44833.489667812501</c:v>
                </c:pt>
                <c:pt idx="20803">
                  <c:v>44833.489671435185</c:v>
                </c:pt>
                <c:pt idx="20804">
                  <c:v>44833.489675011573</c:v>
                </c:pt>
                <c:pt idx="20805">
                  <c:v>44833.489678599537</c:v>
                </c:pt>
                <c:pt idx="20806">
                  <c:v>44833.489682187501</c:v>
                </c:pt>
                <c:pt idx="20807">
                  <c:v>44833.489685810186</c:v>
                </c:pt>
                <c:pt idx="20808">
                  <c:v>44833.489689409726</c:v>
                </c:pt>
                <c:pt idx="20809">
                  <c:v>44833.489692962961</c:v>
                </c:pt>
                <c:pt idx="20810">
                  <c:v>44833.489696446763</c:v>
                </c:pt>
                <c:pt idx="20811">
                  <c:v>44833.489700034719</c:v>
                </c:pt>
                <c:pt idx="20812">
                  <c:v>44833.48970351852</c:v>
                </c:pt>
                <c:pt idx="20813">
                  <c:v>44833.489707129629</c:v>
                </c:pt>
                <c:pt idx="20814">
                  <c:v>44833.489710682872</c:v>
                </c:pt>
                <c:pt idx="20815">
                  <c:v>44833.489714270836</c:v>
                </c:pt>
                <c:pt idx="20816">
                  <c:v>44833.4897178588</c:v>
                </c:pt>
                <c:pt idx="20817">
                  <c:v>44833.489721446756</c:v>
                </c:pt>
                <c:pt idx="20818">
                  <c:v>44833.48972503472</c:v>
                </c:pt>
                <c:pt idx="20819">
                  <c:v>44833.489728657405</c:v>
                </c:pt>
                <c:pt idx="20820">
                  <c:v>44833.489732245369</c:v>
                </c:pt>
                <c:pt idx="20821">
                  <c:v>44833.489735833333</c:v>
                </c:pt>
                <c:pt idx="20822">
                  <c:v>44833.489739317127</c:v>
                </c:pt>
                <c:pt idx="20823">
                  <c:v>44833.489742881946</c:v>
                </c:pt>
                <c:pt idx="20824">
                  <c:v>44833.489746504631</c:v>
                </c:pt>
                <c:pt idx="20825">
                  <c:v>44833.489750092594</c:v>
                </c:pt>
                <c:pt idx="20826">
                  <c:v>44833.489753680558</c:v>
                </c:pt>
                <c:pt idx="20827">
                  <c:v>44833.489757280091</c:v>
                </c:pt>
                <c:pt idx="20828">
                  <c:v>44833.489760891207</c:v>
                </c:pt>
                <c:pt idx="20829">
                  <c:v>44833.489764467595</c:v>
                </c:pt>
                <c:pt idx="20830">
                  <c:v>44833.489768032407</c:v>
                </c:pt>
                <c:pt idx="20831">
                  <c:v>44833.489771516201</c:v>
                </c:pt>
                <c:pt idx="20832">
                  <c:v>44833.489775104164</c:v>
                </c:pt>
                <c:pt idx="20833">
                  <c:v>44833.489778680552</c:v>
                </c:pt>
                <c:pt idx="20834">
                  <c:v>44833.489782303244</c:v>
                </c:pt>
                <c:pt idx="20835">
                  <c:v>44833.489785879632</c:v>
                </c:pt>
                <c:pt idx="20836">
                  <c:v>44833.489789363426</c:v>
                </c:pt>
                <c:pt idx="20837">
                  <c:v>44833.489792928238</c:v>
                </c:pt>
                <c:pt idx="20838">
                  <c:v>44833.489796539354</c:v>
                </c:pt>
                <c:pt idx="20839">
                  <c:v>44833.489800150463</c:v>
                </c:pt>
                <c:pt idx="20840">
                  <c:v>44833.48980372685</c:v>
                </c:pt>
                <c:pt idx="20841">
                  <c:v>44833.489807291669</c:v>
                </c:pt>
                <c:pt idx="20842">
                  <c:v>44833.489810787039</c:v>
                </c:pt>
                <c:pt idx="20843">
                  <c:v>44833.489814375003</c:v>
                </c:pt>
                <c:pt idx="20844">
                  <c:v>44833.489817997688</c:v>
                </c:pt>
                <c:pt idx="20845">
                  <c:v>44833.489821597221</c:v>
                </c:pt>
                <c:pt idx="20846">
                  <c:v>44833.48982516204</c:v>
                </c:pt>
                <c:pt idx="20847">
                  <c:v>44833.489828784725</c:v>
                </c:pt>
                <c:pt idx="20848">
                  <c:v>44833.489832372688</c:v>
                </c:pt>
                <c:pt idx="20849">
                  <c:v>44833.489835972221</c:v>
                </c:pt>
                <c:pt idx="20850">
                  <c:v>44833.48983953704</c:v>
                </c:pt>
                <c:pt idx="20851">
                  <c:v>44833.489843124997</c:v>
                </c:pt>
                <c:pt idx="20852">
                  <c:v>44833.489846608798</c:v>
                </c:pt>
                <c:pt idx="20853">
                  <c:v>44833.489850219907</c:v>
                </c:pt>
                <c:pt idx="20854">
                  <c:v>44833.489853796294</c:v>
                </c:pt>
                <c:pt idx="20855">
                  <c:v>44833.489857361114</c:v>
                </c:pt>
                <c:pt idx="20856">
                  <c:v>44833.489860844908</c:v>
                </c:pt>
                <c:pt idx="20857">
                  <c:v>44833.489864432871</c:v>
                </c:pt>
                <c:pt idx="20858">
                  <c:v>44833.489867974538</c:v>
                </c:pt>
                <c:pt idx="20859">
                  <c:v>44833.489871458332</c:v>
                </c:pt>
                <c:pt idx="20860">
                  <c:v>44833.48987503472</c:v>
                </c:pt>
                <c:pt idx="20861">
                  <c:v>44833.489878611108</c:v>
                </c:pt>
                <c:pt idx="20862">
                  <c:v>44833.489882199072</c:v>
                </c:pt>
                <c:pt idx="20863">
                  <c:v>44833.489885821757</c:v>
                </c:pt>
                <c:pt idx="20864">
                  <c:v>44833.489889398152</c:v>
                </c:pt>
                <c:pt idx="20865">
                  <c:v>44833.489892997684</c:v>
                </c:pt>
                <c:pt idx="20866">
                  <c:v>44833.489896562503</c:v>
                </c:pt>
                <c:pt idx="20867">
                  <c:v>44833.489900162036</c:v>
                </c:pt>
                <c:pt idx="20868">
                  <c:v>44833.489903738424</c:v>
                </c:pt>
                <c:pt idx="20869">
                  <c:v>44833.489907291667</c:v>
                </c:pt>
                <c:pt idx="20870">
                  <c:v>44833.489910775461</c:v>
                </c:pt>
                <c:pt idx="20871">
                  <c:v>44833.489914375001</c:v>
                </c:pt>
                <c:pt idx="20872">
                  <c:v>44833.489917870371</c:v>
                </c:pt>
                <c:pt idx="20873">
                  <c:v>44833.489921458335</c:v>
                </c:pt>
                <c:pt idx="20874">
                  <c:v>44833.489925046299</c:v>
                </c:pt>
                <c:pt idx="20875">
                  <c:v>44833.489928668983</c:v>
                </c:pt>
                <c:pt idx="20876">
                  <c:v>44833.489932268516</c:v>
                </c:pt>
                <c:pt idx="20877">
                  <c:v>44833.489935844904</c:v>
                </c:pt>
                <c:pt idx="20878">
                  <c:v>44833.489939328705</c:v>
                </c:pt>
                <c:pt idx="20879">
                  <c:v>44833.489942928238</c:v>
                </c:pt>
                <c:pt idx="20880">
                  <c:v>44833.489946504633</c:v>
                </c:pt>
                <c:pt idx="20881">
                  <c:v>44833.489950081021</c:v>
                </c:pt>
                <c:pt idx="20882">
                  <c:v>44833.489953668985</c:v>
                </c:pt>
                <c:pt idx="20883">
                  <c:v>44833.489957152779</c:v>
                </c:pt>
                <c:pt idx="20884">
                  <c:v>44833.489960752318</c:v>
                </c:pt>
                <c:pt idx="20885">
                  <c:v>44833.489964340275</c:v>
                </c:pt>
                <c:pt idx="20886">
                  <c:v>44833.489967939815</c:v>
                </c:pt>
                <c:pt idx="20887">
                  <c:v>44833.489971527779</c:v>
                </c:pt>
                <c:pt idx="20888">
                  <c:v>44833.489975115743</c:v>
                </c:pt>
                <c:pt idx="20889">
                  <c:v>44833.489978750004</c:v>
                </c:pt>
                <c:pt idx="20890">
                  <c:v>44833.48998233796</c:v>
                </c:pt>
                <c:pt idx="20891">
                  <c:v>44833.489985925924</c:v>
                </c:pt>
                <c:pt idx="20892">
                  <c:v>44833.489989409725</c:v>
                </c:pt>
                <c:pt idx="20893">
                  <c:v>44833.489993020834</c:v>
                </c:pt>
                <c:pt idx="20894">
                  <c:v>44833.489996608798</c:v>
                </c:pt>
                <c:pt idx="20895">
                  <c:v>44833.490000185186</c:v>
                </c:pt>
                <c:pt idx="20896">
                  <c:v>44833.49000366898</c:v>
                </c:pt>
                <c:pt idx="20897">
                  <c:v>44833.490007256943</c:v>
                </c:pt>
                <c:pt idx="20898">
                  <c:v>44833.490010879628</c:v>
                </c:pt>
                <c:pt idx="20899">
                  <c:v>44833.490014444447</c:v>
                </c:pt>
                <c:pt idx="20900">
                  <c:v>44833.490018032404</c:v>
                </c:pt>
                <c:pt idx="20901">
                  <c:v>44833.490021608799</c:v>
                </c:pt>
                <c:pt idx="20902">
                  <c:v>44833.490025208332</c:v>
                </c:pt>
                <c:pt idx="20903">
                  <c:v>44833.490028773151</c:v>
                </c:pt>
                <c:pt idx="20904">
                  <c:v>44833.490032326386</c:v>
                </c:pt>
                <c:pt idx="20905">
                  <c:v>44833.490035810188</c:v>
                </c:pt>
                <c:pt idx="20906">
                  <c:v>44833.490039432872</c:v>
                </c:pt>
                <c:pt idx="20907">
                  <c:v>44833.490043020836</c:v>
                </c:pt>
                <c:pt idx="20908">
                  <c:v>44833.490046597224</c:v>
                </c:pt>
                <c:pt idx="20909">
                  <c:v>44833.490050196757</c:v>
                </c:pt>
                <c:pt idx="20910">
                  <c:v>44833.490053807873</c:v>
                </c:pt>
                <c:pt idx="20911">
                  <c:v>44833.490057395837</c:v>
                </c:pt>
                <c:pt idx="20912">
                  <c:v>44833.490060972224</c:v>
                </c:pt>
                <c:pt idx="20913">
                  <c:v>44833.490064571757</c:v>
                </c:pt>
                <c:pt idx="20914">
                  <c:v>44833.490068194442</c:v>
                </c:pt>
                <c:pt idx="20915">
                  <c:v>44833.490071759261</c:v>
                </c:pt>
                <c:pt idx="20916">
                  <c:v>44833.490075335649</c:v>
                </c:pt>
                <c:pt idx="20917">
                  <c:v>44833.490078819443</c:v>
                </c:pt>
                <c:pt idx="20918">
                  <c:v>44833.490082395831</c:v>
                </c:pt>
                <c:pt idx="20919">
                  <c:v>44833.490085972226</c:v>
                </c:pt>
                <c:pt idx="20920">
                  <c:v>44833.490089467596</c:v>
                </c:pt>
                <c:pt idx="20921">
                  <c:v>44833.490093032407</c:v>
                </c:pt>
                <c:pt idx="20922">
                  <c:v>44833.490096655092</c:v>
                </c:pt>
                <c:pt idx="20923">
                  <c:v>44833.490100243056</c:v>
                </c:pt>
                <c:pt idx="20924">
                  <c:v>44833.490103819444</c:v>
                </c:pt>
                <c:pt idx="20925">
                  <c:v>44833.490107430553</c:v>
                </c:pt>
                <c:pt idx="20926">
                  <c:v>44833.490110914354</c:v>
                </c:pt>
                <c:pt idx="20927">
                  <c:v>44833.490114409724</c:v>
                </c:pt>
                <c:pt idx="20928">
                  <c:v>44833.490117997688</c:v>
                </c:pt>
                <c:pt idx="20929">
                  <c:v>44833.490121585652</c:v>
                </c:pt>
                <c:pt idx="20930">
                  <c:v>44833.490125185184</c:v>
                </c:pt>
                <c:pt idx="20931">
                  <c:v>44833.490128680554</c:v>
                </c:pt>
                <c:pt idx="20932">
                  <c:v>44833.490132268518</c:v>
                </c:pt>
                <c:pt idx="20933">
                  <c:v>44833.490135856482</c:v>
                </c:pt>
                <c:pt idx="20934">
                  <c:v>44833.490139421294</c:v>
                </c:pt>
                <c:pt idx="20935">
                  <c:v>44833.490142962961</c:v>
                </c:pt>
                <c:pt idx="20936">
                  <c:v>44833.490146550925</c:v>
                </c:pt>
                <c:pt idx="20937">
                  <c:v>44833.490150034719</c:v>
                </c:pt>
                <c:pt idx="20938">
                  <c:v>44833.490153587962</c:v>
                </c:pt>
                <c:pt idx="20939">
                  <c:v>44833.490157071756</c:v>
                </c:pt>
                <c:pt idx="20940">
                  <c:v>44833.490160636575</c:v>
                </c:pt>
                <c:pt idx="20941">
                  <c:v>44833.490164189818</c:v>
                </c:pt>
                <c:pt idx="20942">
                  <c:v>44833.49016778935</c:v>
                </c:pt>
                <c:pt idx="20943">
                  <c:v>44833.490171377314</c:v>
                </c:pt>
                <c:pt idx="20944">
                  <c:v>44833.490174976854</c:v>
                </c:pt>
                <c:pt idx="20945">
                  <c:v>44833.490178576387</c:v>
                </c:pt>
                <c:pt idx="20946">
                  <c:v>44833.490182164351</c:v>
                </c:pt>
                <c:pt idx="20947">
                  <c:v>44833.490185717594</c:v>
                </c:pt>
                <c:pt idx="20948">
                  <c:v>44833.490189201388</c:v>
                </c:pt>
                <c:pt idx="20949">
                  <c:v>44833.490192789352</c:v>
                </c:pt>
                <c:pt idx="20950">
                  <c:v>44833.490196342595</c:v>
                </c:pt>
                <c:pt idx="20951">
                  <c:v>44833.490199942127</c:v>
                </c:pt>
                <c:pt idx="20952">
                  <c:v>44833.490203564812</c:v>
                </c:pt>
                <c:pt idx="20953">
                  <c:v>44833.490207141207</c:v>
                </c:pt>
                <c:pt idx="20954">
                  <c:v>44833.490210706019</c:v>
                </c:pt>
                <c:pt idx="20955">
                  <c:v>44833.490214189813</c:v>
                </c:pt>
                <c:pt idx="20956">
                  <c:v>44833.490217673614</c:v>
                </c:pt>
                <c:pt idx="20957">
                  <c:v>44833.490221261571</c:v>
                </c:pt>
                <c:pt idx="20958">
                  <c:v>44833.490224884263</c:v>
                </c:pt>
                <c:pt idx="20959">
                  <c:v>44833.490228472219</c:v>
                </c:pt>
                <c:pt idx="20960">
                  <c:v>44833.490232048614</c:v>
                </c:pt>
                <c:pt idx="20961">
                  <c:v>44833.490235613426</c:v>
                </c:pt>
                <c:pt idx="20962">
                  <c:v>44833.490239212966</c:v>
                </c:pt>
                <c:pt idx="20963">
                  <c:v>44833.490242824075</c:v>
                </c:pt>
                <c:pt idx="20964">
                  <c:v>44833.490246307869</c:v>
                </c:pt>
                <c:pt idx="20965">
                  <c:v>44833.490249895833</c:v>
                </c:pt>
                <c:pt idx="20966">
                  <c:v>44833.490253483797</c:v>
                </c:pt>
                <c:pt idx="20967">
                  <c:v>44833.490256967591</c:v>
                </c:pt>
                <c:pt idx="20968">
                  <c:v>44833.49026053241</c:v>
                </c:pt>
                <c:pt idx="20969">
                  <c:v>44833.490264155094</c:v>
                </c:pt>
                <c:pt idx="20970">
                  <c:v>44833.490267719906</c:v>
                </c:pt>
                <c:pt idx="20971">
                  <c:v>44833.490271296294</c:v>
                </c:pt>
                <c:pt idx="20972">
                  <c:v>44833.490274780095</c:v>
                </c:pt>
                <c:pt idx="20973">
                  <c:v>44833.490278344907</c:v>
                </c:pt>
                <c:pt idx="20974">
                  <c:v>44833.490281828701</c:v>
                </c:pt>
                <c:pt idx="20975">
                  <c:v>44833.49028539352</c:v>
                </c:pt>
                <c:pt idx="20976">
                  <c:v>44833.490288993053</c:v>
                </c:pt>
                <c:pt idx="20977">
                  <c:v>44833.490292546296</c:v>
                </c:pt>
                <c:pt idx="20978">
                  <c:v>44833.490296111115</c:v>
                </c:pt>
                <c:pt idx="20979">
                  <c:v>44833.490299710647</c:v>
                </c:pt>
                <c:pt idx="20980">
                  <c:v>44833.490303298611</c:v>
                </c:pt>
                <c:pt idx="20981">
                  <c:v>44833.490306898151</c:v>
                </c:pt>
                <c:pt idx="20982">
                  <c:v>44833.490310486108</c:v>
                </c:pt>
                <c:pt idx="20983">
                  <c:v>44833.490314062503</c:v>
                </c:pt>
                <c:pt idx="20984">
                  <c:v>44833.490317627315</c:v>
                </c:pt>
                <c:pt idx="20985">
                  <c:v>44833.490321192126</c:v>
                </c:pt>
                <c:pt idx="20986">
                  <c:v>44833.490324768522</c:v>
                </c:pt>
                <c:pt idx="20987">
                  <c:v>44833.490328344909</c:v>
                </c:pt>
                <c:pt idx="20988">
                  <c:v>44833.490331909721</c:v>
                </c:pt>
                <c:pt idx="20989">
                  <c:v>44833.490335509261</c:v>
                </c:pt>
                <c:pt idx="20990">
                  <c:v>44833.490339085649</c:v>
                </c:pt>
                <c:pt idx="20991">
                  <c:v>44833.490342650461</c:v>
                </c:pt>
                <c:pt idx="20992">
                  <c:v>44833.490346261577</c:v>
                </c:pt>
                <c:pt idx="20993">
                  <c:v>44833.490349849541</c:v>
                </c:pt>
                <c:pt idx="20994">
                  <c:v>44833.490353437497</c:v>
                </c:pt>
                <c:pt idx="20995">
                  <c:v>44833.490357002316</c:v>
                </c:pt>
                <c:pt idx="20996">
                  <c:v>44833.49036059028</c:v>
                </c:pt>
                <c:pt idx="20997">
                  <c:v>44833.490364178244</c:v>
                </c:pt>
                <c:pt idx="20998">
                  <c:v>44833.490367777777</c:v>
                </c:pt>
                <c:pt idx="20999">
                  <c:v>44833.49037136574</c:v>
                </c:pt>
                <c:pt idx="21000">
                  <c:v>44833.490374942128</c:v>
                </c:pt>
                <c:pt idx="21001">
                  <c:v>44833.490378506947</c:v>
                </c:pt>
                <c:pt idx="21002">
                  <c:v>44833.490382071759</c:v>
                </c:pt>
                <c:pt idx="21003">
                  <c:v>44833.490385636571</c:v>
                </c:pt>
                <c:pt idx="21004">
                  <c:v>44833.49038920139</c:v>
                </c:pt>
                <c:pt idx="21005">
                  <c:v>44833.490392777778</c:v>
                </c:pt>
                <c:pt idx="21006">
                  <c:v>44833.490396261572</c:v>
                </c:pt>
                <c:pt idx="21007">
                  <c:v>44833.490399814815</c:v>
                </c:pt>
                <c:pt idx="21008">
                  <c:v>44833.490403402779</c:v>
                </c:pt>
                <c:pt idx="21009">
                  <c:v>44833.490406956022</c:v>
                </c:pt>
                <c:pt idx="21010">
                  <c:v>44833.490410532409</c:v>
                </c:pt>
                <c:pt idx="21011">
                  <c:v>44833.490414120373</c:v>
                </c:pt>
                <c:pt idx="21012">
                  <c:v>44833.490417685185</c:v>
                </c:pt>
                <c:pt idx="21013">
                  <c:v>44833.490421284725</c:v>
                </c:pt>
                <c:pt idx="21014">
                  <c:v>44833.490424861113</c:v>
                </c:pt>
                <c:pt idx="21015">
                  <c:v>44833.490428472222</c:v>
                </c:pt>
                <c:pt idx="21016">
                  <c:v>44833.490432048609</c:v>
                </c:pt>
                <c:pt idx="21017">
                  <c:v>44833.490435532411</c:v>
                </c:pt>
                <c:pt idx="21018">
                  <c:v>44833.490439131943</c:v>
                </c:pt>
                <c:pt idx="21019">
                  <c:v>44833.490442731483</c:v>
                </c:pt>
                <c:pt idx="21020">
                  <c:v>44833.490446215277</c:v>
                </c:pt>
                <c:pt idx="21021">
                  <c:v>44833.490449699071</c:v>
                </c:pt>
                <c:pt idx="21022">
                  <c:v>44833.490453287035</c:v>
                </c:pt>
                <c:pt idx="21023">
                  <c:v>44833.490456863423</c:v>
                </c:pt>
                <c:pt idx="21024">
                  <c:v>44833.490460428242</c:v>
                </c:pt>
                <c:pt idx="21025">
                  <c:v>44833.490463993054</c:v>
                </c:pt>
                <c:pt idx="21026">
                  <c:v>44833.490467592594</c:v>
                </c:pt>
                <c:pt idx="21027">
                  <c:v>44833.490471215278</c:v>
                </c:pt>
                <c:pt idx="21028">
                  <c:v>44833.490474803242</c:v>
                </c:pt>
                <c:pt idx="21029">
                  <c:v>44833.490478391206</c:v>
                </c:pt>
                <c:pt idx="21030">
                  <c:v>44833.490481875</c:v>
                </c:pt>
                <c:pt idx="21031">
                  <c:v>44833.490485451388</c:v>
                </c:pt>
                <c:pt idx="21032">
                  <c:v>44833.490489004631</c:v>
                </c:pt>
                <c:pt idx="21033">
                  <c:v>44833.490492627316</c:v>
                </c:pt>
                <c:pt idx="21034">
                  <c:v>44833.490496226848</c:v>
                </c:pt>
                <c:pt idx="21035">
                  <c:v>44833.490499780091</c:v>
                </c:pt>
                <c:pt idx="21036">
                  <c:v>44833.490503368055</c:v>
                </c:pt>
                <c:pt idx="21037">
                  <c:v>44833.490506944443</c:v>
                </c:pt>
                <c:pt idx="21038">
                  <c:v>44833.490510567128</c:v>
                </c:pt>
                <c:pt idx="21039">
                  <c:v>44833.490514155092</c:v>
                </c:pt>
                <c:pt idx="21040">
                  <c:v>44833.490517743056</c:v>
                </c:pt>
                <c:pt idx="21041">
                  <c:v>44833.490521307867</c:v>
                </c:pt>
                <c:pt idx="21042">
                  <c:v>44833.490524803237</c:v>
                </c:pt>
                <c:pt idx="21043">
                  <c:v>44833.490528414353</c:v>
                </c:pt>
                <c:pt idx="21044">
                  <c:v>44833.490531979165</c:v>
                </c:pt>
                <c:pt idx="21045">
                  <c:v>44833.490535474535</c:v>
                </c:pt>
                <c:pt idx="21046">
                  <c:v>44833.490539062499</c:v>
                </c:pt>
                <c:pt idx="21047">
                  <c:v>44833.490542650463</c:v>
                </c:pt>
                <c:pt idx="21048">
                  <c:v>44833.490546203706</c:v>
                </c:pt>
                <c:pt idx="21049">
                  <c:v>44833.4905496875</c:v>
                </c:pt>
                <c:pt idx="21050">
                  <c:v>44833.490553321761</c:v>
                </c:pt>
                <c:pt idx="21051">
                  <c:v>44833.490556909725</c:v>
                </c:pt>
                <c:pt idx="21052">
                  <c:v>44833.49056046296</c:v>
                </c:pt>
                <c:pt idx="21053">
                  <c:v>44833.490564050924</c:v>
                </c:pt>
                <c:pt idx="21054">
                  <c:v>44833.490567534725</c:v>
                </c:pt>
                <c:pt idx="21055">
                  <c:v>44833.490571076392</c:v>
                </c:pt>
                <c:pt idx="21056">
                  <c:v>44833.490574571762</c:v>
                </c:pt>
                <c:pt idx="21057">
                  <c:v>44833.490578136574</c:v>
                </c:pt>
                <c:pt idx="21058">
                  <c:v>44833.490581724538</c:v>
                </c:pt>
                <c:pt idx="21059">
                  <c:v>44833.490585335647</c:v>
                </c:pt>
                <c:pt idx="21060">
                  <c:v>44833.490588923611</c:v>
                </c:pt>
                <c:pt idx="21061">
                  <c:v>44833.490592511575</c:v>
                </c:pt>
                <c:pt idx="21062">
                  <c:v>44833.490595995368</c:v>
                </c:pt>
                <c:pt idx="21063">
                  <c:v>44833.490599583332</c:v>
                </c:pt>
                <c:pt idx="21064">
                  <c:v>44833.490603206017</c:v>
                </c:pt>
                <c:pt idx="21065">
                  <c:v>44833.490606793981</c:v>
                </c:pt>
                <c:pt idx="21066">
                  <c:v>44833.490610277775</c:v>
                </c:pt>
                <c:pt idx="21067">
                  <c:v>44833.490613831018</c:v>
                </c:pt>
                <c:pt idx="21068">
                  <c:v>44833.490617407406</c:v>
                </c:pt>
                <c:pt idx="21069">
                  <c:v>44833.490621006946</c:v>
                </c:pt>
                <c:pt idx="21070">
                  <c:v>44833.49062462963</c:v>
                </c:pt>
                <c:pt idx="21071">
                  <c:v>44833.490628217594</c:v>
                </c:pt>
                <c:pt idx="21072">
                  <c:v>44833.490631782406</c:v>
                </c:pt>
                <c:pt idx="21073">
                  <c:v>44833.4906352662</c:v>
                </c:pt>
                <c:pt idx="21074">
                  <c:v>44833.490638831019</c:v>
                </c:pt>
                <c:pt idx="21075">
                  <c:v>44833.490642314813</c:v>
                </c:pt>
                <c:pt idx="21076">
                  <c:v>44833.490645925929</c:v>
                </c:pt>
                <c:pt idx="21077">
                  <c:v>44833.490649525462</c:v>
                </c:pt>
                <c:pt idx="21078">
                  <c:v>44833.490653113426</c:v>
                </c:pt>
                <c:pt idx="21079">
                  <c:v>44833.490656678237</c:v>
                </c:pt>
                <c:pt idx="21080">
                  <c:v>44833.490660266201</c:v>
                </c:pt>
                <c:pt idx="21081">
                  <c:v>44833.490663750003</c:v>
                </c:pt>
                <c:pt idx="21082">
                  <c:v>44833.490667372687</c:v>
                </c:pt>
                <c:pt idx="21083">
                  <c:v>44833.490670937499</c:v>
                </c:pt>
                <c:pt idx="21084">
                  <c:v>44833.490674513887</c:v>
                </c:pt>
                <c:pt idx="21085">
                  <c:v>44833.490678090275</c:v>
                </c:pt>
                <c:pt idx="21086">
                  <c:v>44833.490681678239</c:v>
                </c:pt>
                <c:pt idx="21087">
                  <c:v>44833.49068516204</c:v>
                </c:pt>
                <c:pt idx="21088">
                  <c:v>44833.490688773149</c:v>
                </c:pt>
                <c:pt idx="21089">
                  <c:v>44833.490692372688</c:v>
                </c:pt>
                <c:pt idx="21090">
                  <c:v>44833.490695949076</c:v>
                </c:pt>
                <c:pt idx="21091">
                  <c:v>44833.490699525464</c:v>
                </c:pt>
                <c:pt idx="21092">
                  <c:v>44833.490703101852</c:v>
                </c:pt>
                <c:pt idx="21093">
                  <c:v>44833.490706585646</c:v>
                </c:pt>
                <c:pt idx="21094">
                  <c:v>44833.490710185186</c:v>
                </c:pt>
                <c:pt idx="21095">
                  <c:v>44833.490713715277</c:v>
                </c:pt>
                <c:pt idx="21096">
                  <c:v>44833.490717199071</c:v>
                </c:pt>
                <c:pt idx="21097">
                  <c:v>44833.490720821763</c:v>
                </c:pt>
                <c:pt idx="21098">
                  <c:v>44833.490724421295</c:v>
                </c:pt>
                <c:pt idx="21099">
                  <c:v>44833.490728009259</c:v>
                </c:pt>
                <c:pt idx="21100">
                  <c:v>44833.490731574071</c:v>
                </c:pt>
                <c:pt idx="21101">
                  <c:v>44833.490735150466</c:v>
                </c:pt>
                <c:pt idx="21102">
                  <c:v>44833.490738761575</c:v>
                </c:pt>
                <c:pt idx="21103">
                  <c:v>44833.490742349539</c:v>
                </c:pt>
                <c:pt idx="21104">
                  <c:v>44833.490745937503</c:v>
                </c:pt>
                <c:pt idx="21105">
                  <c:v>44833.490749421297</c:v>
                </c:pt>
                <c:pt idx="21106">
                  <c:v>44833.490753043981</c:v>
                </c:pt>
                <c:pt idx="21107">
                  <c:v>44833.490756620369</c:v>
                </c:pt>
                <c:pt idx="21108">
                  <c:v>44833.490760208333</c:v>
                </c:pt>
                <c:pt idx="21109">
                  <c:v>44833.490763784721</c:v>
                </c:pt>
                <c:pt idx="21110">
                  <c:v>44833.490767361109</c:v>
                </c:pt>
                <c:pt idx="21111">
                  <c:v>44833.490770960649</c:v>
                </c:pt>
                <c:pt idx="21112">
                  <c:v>44833.490774560189</c:v>
                </c:pt>
                <c:pt idx="21113">
                  <c:v>44833.490778125</c:v>
                </c:pt>
                <c:pt idx="21114">
                  <c:v>44833.49078172454</c:v>
                </c:pt>
                <c:pt idx="21115">
                  <c:v>44833.490785300928</c:v>
                </c:pt>
                <c:pt idx="21116">
                  <c:v>44833.490788854164</c:v>
                </c:pt>
                <c:pt idx="21117">
                  <c:v>44833.490792418983</c:v>
                </c:pt>
                <c:pt idx="21118">
                  <c:v>44833.490795914353</c:v>
                </c:pt>
                <c:pt idx="21119">
                  <c:v>44833.490799502317</c:v>
                </c:pt>
                <c:pt idx="21120">
                  <c:v>44833.490803125002</c:v>
                </c:pt>
                <c:pt idx="21121">
                  <c:v>44833.490806701389</c:v>
                </c:pt>
                <c:pt idx="21122">
                  <c:v>44833.490810185183</c:v>
                </c:pt>
                <c:pt idx="21123">
                  <c:v>44833.490813773147</c:v>
                </c:pt>
                <c:pt idx="21124">
                  <c:v>44833.490817349535</c:v>
                </c:pt>
                <c:pt idx="21125">
                  <c:v>44833.490820833336</c:v>
                </c:pt>
                <c:pt idx="21126">
                  <c:v>44833.490824444445</c:v>
                </c:pt>
                <c:pt idx="21127">
                  <c:v>44833.490828032409</c:v>
                </c:pt>
                <c:pt idx="21128">
                  <c:v>44833.490831516203</c:v>
                </c:pt>
                <c:pt idx="21129">
                  <c:v>44833.49083505787</c:v>
                </c:pt>
                <c:pt idx="21130">
                  <c:v>44833.490838634258</c:v>
                </c:pt>
                <c:pt idx="21131">
                  <c:v>44833.490842118059</c:v>
                </c:pt>
                <c:pt idx="21132">
                  <c:v>44833.490845706016</c:v>
                </c:pt>
                <c:pt idx="21133">
                  <c:v>44833.490849340276</c:v>
                </c:pt>
                <c:pt idx="21134">
                  <c:v>44833.49085292824</c:v>
                </c:pt>
                <c:pt idx="21135">
                  <c:v>44833.490856504628</c:v>
                </c:pt>
                <c:pt idx="21136">
                  <c:v>44833.490860104168</c:v>
                </c:pt>
                <c:pt idx="21137">
                  <c:v>44833.49086366898</c:v>
                </c:pt>
                <c:pt idx="21138">
                  <c:v>44833.490867245368</c:v>
                </c:pt>
                <c:pt idx="21139">
                  <c:v>44833.490870856484</c:v>
                </c:pt>
                <c:pt idx="21140">
                  <c:v>44833.490874444447</c:v>
                </c:pt>
                <c:pt idx="21141">
                  <c:v>44833.490878009259</c:v>
                </c:pt>
                <c:pt idx="21142">
                  <c:v>44833.490881585647</c:v>
                </c:pt>
                <c:pt idx="21143">
                  <c:v>44833.490885185187</c:v>
                </c:pt>
                <c:pt idx="21144">
                  <c:v>44833.490888807872</c:v>
                </c:pt>
                <c:pt idx="21145">
                  <c:v>44833.490892395836</c:v>
                </c:pt>
                <c:pt idx="21146">
                  <c:v>44833.490895972223</c:v>
                </c:pt>
                <c:pt idx="21147">
                  <c:v>44833.490899537035</c:v>
                </c:pt>
                <c:pt idx="21148">
                  <c:v>44833.490903124999</c:v>
                </c:pt>
                <c:pt idx="21149">
                  <c:v>44833.490906747684</c:v>
                </c:pt>
                <c:pt idx="21150">
                  <c:v>44833.490910335648</c:v>
                </c:pt>
                <c:pt idx="21151">
                  <c:v>44833.490913819442</c:v>
                </c:pt>
                <c:pt idx="21152">
                  <c:v>44833.490917407406</c:v>
                </c:pt>
                <c:pt idx="21153">
                  <c:v>44833.49092103009</c:v>
                </c:pt>
                <c:pt idx="21154">
                  <c:v>44833.490924594909</c:v>
                </c:pt>
                <c:pt idx="21155">
                  <c:v>44833.490928171297</c:v>
                </c:pt>
                <c:pt idx="21156">
                  <c:v>44833.490931747685</c:v>
                </c:pt>
                <c:pt idx="21157">
                  <c:v>44833.490935335649</c:v>
                </c:pt>
                <c:pt idx="21158">
                  <c:v>44833.490938888892</c:v>
                </c:pt>
                <c:pt idx="21159">
                  <c:v>44833.490942500001</c:v>
                </c:pt>
                <c:pt idx="21160">
                  <c:v>44833.490946111109</c:v>
                </c:pt>
                <c:pt idx="21161">
                  <c:v>44833.490949664352</c:v>
                </c:pt>
                <c:pt idx="21162">
                  <c:v>44833.490953148146</c:v>
                </c:pt>
                <c:pt idx="21163">
                  <c:v>44833.49095673611</c:v>
                </c:pt>
                <c:pt idx="21164">
                  <c:v>44833.490960324074</c:v>
                </c:pt>
                <c:pt idx="21165">
                  <c:v>44833.490963900462</c:v>
                </c:pt>
                <c:pt idx="21166">
                  <c:v>44833.490967384256</c:v>
                </c:pt>
                <c:pt idx="21167">
                  <c:v>44833.490971006948</c:v>
                </c:pt>
                <c:pt idx="21168">
                  <c:v>44833.490974594904</c:v>
                </c:pt>
                <c:pt idx="21169">
                  <c:v>44833.490978182868</c:v>
                </c:pt>
                <c:pt idx="21170">
                  <c:v>44833.490981747687</c:v>
                </c:pt>
                <c:pt idx="21171">
                  <c:v>44833.490985335651</c:v>
                </c:pt>
                <c:pt idx="21172">
                  <c:v>44833.490988912039</c:v>
                </c:pt>
                <c:pt idx="21173">
                  <c:v>44833.490992523148</c:v>
                </c:pt>
                <c:pt idx="21174">
                  <c:v>44833.490996006942</c:v>
                </c:pt>
                <c:pt idx="21175">
                  <c:v>44833.490999583337</c:v>
                </c:pt>
                <c:pt idx="21176">
                  <c:v>44833.491003159725</c:v>
                </c:pt>
                <c:pt idx="21177">
                  <c:v>44833.491006759257</c:v>
                </c:pt>
                <c:pt idx="21178">
                  <c:v>44833.491010381942</c:v>
                </c:pt>
                <c:pt idx="21179">
                  <c:v>44833.491013969906</c:v>
                </c:pt>
                <c:pt idx="21180">
                  <c:v>44833.491017546294</c:v>
                </c:pt>
                <c:pt idx="21181">
                  <c:v>44833.491021122682</c:v>
                </c:pt>
                <c:pt idx="21182">
                  <c:v>44833.491024733798</c:v>
                </c:pt>
                <c:pt idx="21183">
                  <c:v>44833.491028321761</c:v>
                </c:pt>
                <c:pt idx="21184">
                  <c:v>44833.491031898149</c:v>
                </c:pt>
                <c:pt idx="21185">
                  <c:v>44833.491035462961</c:v>
                </c:pt>
                <c:pt idx="21186">
                  <c:v>44833.491039050925</c:v>
                </c:pt>
                <c:pt idx="21187">
                  <c:v>44833.491042534719</c:v>
                </c:pt>
                <c:pt idx="21188">
                  <c:v>44833.491046122683</c:v>
                </c:pt>
                <c:pt idx="21189">
                  <c:v>44833.491049675926</c:v>
                </c:pt>
                <c:pt idx="21190">
                  <c:v>44833.491053275466</c:v>
                </c:pt>
                <c:pt idx="21191">
                  <c:v>44833.491056874998</c:v>
                </c:pt>
                <c:pt idx="21192">
                  <c:v>44833.4910603588</c:v>
                </c:pt>
                <c:pt idx="21193">
                  <c:v>44833.491063946756</c:v>
                </c:pt>
                <c:pt idx="21194">
                  <c:v>44833.491067523151</c:v>
                </c:pt>
                <c:pt idx="21195">
                  <c:v>44833.491071111108</c:v>
                </c:pt>
                <c:pt idx="21196">
                  <c:v>44833.491074687503</c:v>
                </c:pt>
                <c:pt idx="21197">
                  <c:v>44833.491078240739</c:v>
                </c:pt>
                <c:pt idx="21198">
                  <c:v>44833.491081793982</c:v>
                </c:pt>
                <c:pt idx="21199">
                  <c:v>44833.491085289352</c:v>
                </c:pt>
                <c:pt idx="21200">
                  <c:v>44833.491088912037</c:v>
                </c:pt>
                <c:pt idx="21201">
                  <c:v>44833.4910925</c:v>
                </c:pt>
                <c:pt idx="21202">
                  <c:v>44833.491095983794</c:v>
                </c:pt>
                <c:pt idx="21203">
                  <c:v>44833.491099537037</c:v>
                </c:pt>
                <c:pt idx="21204">
                  <c:v>44833.491103032407</c:v>
                </c:pt>
                <c:pt idx="21205">
                  <c:v>44833.491106597219</c:v>
                </c:pt>
                <c:pt idx="21206">
                  <c:v>44833.491110208335</c:v>
                </c:pt>
                <c:pt idx="21207">
                  <c:v>44833.491113715281</c:v>
                </c:pt>
                <c:pt idx="21208">
                  <c:v>44833.491117280093</c:v>
                </c:pt>
                <c:pt idx="21209">
                  <c:v>44833.491120856481</c:v>
                </c:pt>
                <c:pt idx="21210">
                  <c:v>44833.491124444445</c:v>
                </c:pt>
                <c:pt idx="21211">
                  <c:v>44833.491128032409</c:v>
                </c:pt>
                <c:pt idx="21212">
                  <c:v>44833.491131516203</c:v>
                </c:pt>
                <c:pt idx="21213">
                  <c:v>44833.491135138887</c:v>
                </c:pt>
                <c:pt idx="21214">
                  <c:v>44833.491138726851</c:v>
                </c:pt>
                <c:pt idx="21215">
                  <c:v>44833.491142303239</c:v>
                </c:pt>
                <c:pt idx="21216">
                  <c:v>44833.491145798609</c:v>
                </c:pt>
                <c:pt idx="21217">
                  <c:v>44833.491149409725</c:v>
                </c:pt>
                <c:pt idx="21218">
                  <c:v>44833.491152997682</c:v>
                </c:pt>
                <c:pt idx="21219">
                  <c:v>44833.491156574077</c:v>
                </c:pt>
                <c:pt idx="21220">
                  <c:v>44833.491160196761</c:v>
                </c:pt>
                <c:pt idx="21221">
                  <c:v>44833.491163796294</c:v>
                </c:pt>
                <c:pt idx="21222">
                  <c:v>44833.491167280095</c:v>
                </c:pt>
                <c:pt idx="21223">
                  <c:v>44833.491170856483</c:v>
                </c:pt>
                <c:pt idx="21224">
                  <c:v>44833.491174444447</c:v>
                </c:pt>
                <c:pt idx="21225">
                  <c:v>44833.491178067132</c:v>
                </c:pt>
                <c:pt idx="21226">
                  <c:v>44833.49118164352</c:v>
                </c:pt>
                <c:pt idx="21227">
                  <c:v>44833.491185127314</c:v>
                </c:pt>
                <c:pt idx="21228">
                  <c:v>44833.491188703701</c:v>
                </c:pt>
                <c:pt idx="21229">
                  <c:v>44833.491192291665</c:v>
                </c:pt>
                <c:pt idx="21230">
                  <c:v>44833.491195902781</c:v>
                </c:pt>
                <c:pt idx="21231">
                  <c:v>44833.491199490738</c:v>
                </c:pt>
                <c:pt idx="21232">
                  <c:v>44833.491203078702</c:v>
                </c:pt>
                <c:pt idx="21233">
                  <c:v>44833.491206678242</c:v>
                </c:pt>
                <c:pt idx="21234">
                  <c:v>44833.49121025463</c:v>
                </c:pt>
                <c:pt idx="21235">
                  <c:v>44833.491213865738</c:v>
                </c:pt>
                <c:pt idx="21236">
                  <c:v>44833.491217453702</c:v>
                </c:pt>
                <c:pt idx="21237">
                  <c:v>44833.491221006945</c:v>
                </c:pt>
                <c:pt idx="21238">
                  <c:v>44833.491224502315</c:v>
                </c:pt>
                <c:pt idx="21239">
                  <c:v>44833.491228090279</c:v>
                </c:pt>
                <c:pt idx="21240">
                  <c:v>44833.491231712964</c:v>
                </c:pt>
                <c:pt idx="21241">
                  <c:v>44833.491235300928</c:v>
                </c:pt>
                <c:pt idx="21242">
                  <c:v>44833.491238865739</c:v>
                </c:pt>
                <c:pt idx="21243">
                  <c:v>44833.491242349533</c:v>
                </c:pt>
                <c:pt idx="21244">
                  <c:v>44833.491245937497</c:v>
                </c:pt>
                <c:pt idx="21245">
                  <c:v>44833.491249525461</c:v>
                </c:pt>
                <c:pt idx="21246">
                  <c:v>44833.49125309028</c:v>
                </c:pt>
                <c:pt idx="21247">
                  <c:v>44833.491256701389</c:v>
                </c:pt>
                <c:pt idx="21248">
                  <c:v>44833.491260300929</c:v>
                </c:pt>
                <c:pt idx="21249">
                  <c:v>44833.491263877317</c:v>
                </c:pt>
                <c:pt idx="21250">
                  <c:v>44833.491267361111</c:v>
                </c:pt>
                <c:pt idx="21251">
                  <c:v>44833.491270983795</c:v>
                </c:pt>
                <c:pt idx="21252">
                  <c:v>44833.491274583335</c:v>
                </c:pt>
                <c:pt idx="21253">
                  <c:v>44833.491278148147</c:v>
                </c:pt>
                <c:pt idx="21254">
                  <c:v>44833.491281631941</c:v>
                </c:pt>
                <c:pt idx="21255">
                  <c:v>44833.49128519676</c:v>
                </c:pt>
                <c:pt idx="21256">
                  <c:v>44833.491288773148</c:v>
                </c:pt>
                <c:pt idx="21257">
                  <c:v>44833.491292361112</c:v>
                </c:pt>
                <c:pt idx="21258">
                  <c:v>44833.491295972221</c:v>
                </c:pt>
                <c:pt idx="21259">
                  <c:v>44833.49129957176</c:v>
                </c:pt>
                <c:pt idx="21260">
                  <c:v>44833.491303148148</c:v>
                </c:pt>
                <c:pt idx="21261">
                  <c:v>44833.491306724536</c:v>
                </c:pt>
                <c:pt idx="21262">
                  <c:v>44833.491310347221</c:v>
                </c:pt>
                <c:pt idx="21263">
                  <c:v>44833.491313831022</c:v>
                </c:pt>
                <c:pt idx="21264">
                  <c:v>44833.49131740741</c:v>
                </c:pt>
                <c:pt idx="21265">
                  <c:v>44833.491320995374</c:v>
                </c:pt>
                <c:pt idx="21266">
                  <c:v>44833.491324606483</c:v>
                </c:pt>
                <c:pt idx="21267">
                  <c:v>44833.491328194446</c:v>
                </c:pt>
                <c:pt idx="21268">
                  <c:v>44833.491331770834</c:v>
                </c:pt>
                <c:pt idx="21269">
                  <c:v>44833.491335370367</c:v>
                </c:pt>
                <c:pt idx="21270">
                  <c:v>44833.491338946762</c:v>
                </c:pt>
                <c:pt idx="21271">
                  <c:v>44833.491342557871</c:v>
                </c:pt>
                <c:pt idx="21272">
                  <c:v>44833.491346041665</c:v>
                </c:pt>
                <c:pt idx="21273">
                  <c:v>44833.491349629629</c:v>
                </c:pt>
                <c:pt idx="21274">
                  <c:v>44833.491353206016</c:v>
                </c:pt>
                <c:pt idx="21275">
                  <c:v>44833.491356782404</c:v>
                </c:pt>
                <c:pt idx="21276">
                  <c:v>44833.491360370368</c:v>
                </c:pt>
                <c:pt idx="21277">
                  <c:v>44833.491363854169</c:v>
                </c:pt>
                <c:pt idx="21278">
                  <c:v>44833.491367465278</c:v>
                </c:pt>
                <c:pt idx="21279">
                  <c:v>44833.491371064818</c:v>
                </c:pt>
                <c:pt idx="21280">
                  <c:v>44833.491374618054</c:v>
                </c:pt>
                <c:pt idx="21281">
                  <c:v>44833.491378101855</c:v>
                </c:pt>
                <c:pt idx="21282">
                  <c:v>44833.491381678243</c:v>
                </c:pt>
                <c:pt idx="21283">
                  <c:v>44833.491385231478</c:v>
                </c:pt>
                <c:pt idx="21284">
                  <c:v>44833.491388726849</c:v>
                </c:pt>
                <c:pt idx="21285">
                  <c:v>44833.491392280092</c:v>
                </c:pt>
                <c:pt idx="21286">
                  <c:v>44833.491395763886</c:v>
                </c:pt>
                <c:pt idx="21287">
                  <c:v>44833.491399328705</c:v>
                </c:pt>
                <c:pt idx="21288">
                  <c:v>44833.491402835651</c:v>
                </c:pt>
                <c:pt idx="21289">
                  <c:v>44833.491406377318</c:v>
                </c:pt>
                <c:pt idx="21290">
                  <c:v>44833.491409965274</c:v>
                </c:pt>
                <c:pt idx="21291">
                  <c:v>44833.491413530093</c:v>
                </c:pt>
                <c:pt idx="21292">
                  <c:v>44833.491417083336</c:v>
                </c:pt>
                <c:pt idx="21293">
                  <c:v>44833.49142056713</c:v>
                </c:pt>
                <c:pt idx="21294">
                  <c:v>44833.491424155094</c:v>
                </c:pt>
                <c:pt idx="21295">
                  <c:v>44833.49142770833</c:v>
                </c:pt>
                <c:pt idx="21296">
                  <c:v>44833.491431273149</c:v>
                </c:pt>
                <c:pt idx="21297">
                  <c:v>44833.491434826392</c:v>
                </c:pt>
                <c:pt idx="21298">
                  <c:v>44833.491438414349</c:v>
                </c:pt>
                <c:pt idx="21299">
                  <c:v>44833.491442002312</c:v>
                </c:pt>
                <c:pt idx="21300">
                  <c:v>44833.491445567131</c:v>
                </c:pt>
                <c:pt idx="21301">
                  <c:v>44833.491449050925</c:v>
                </c:pt>
                <c:pt idx="21302">
                  <c:v>44833.491452638889</c:v>
                </c:pt>
                <c:pt idx="21303">
                  <c:v>44833.491456238429</c:v>
                </c:pt>
                <c:pt idx="21304">
                  <c:v>44833.491459826386</c:v>
                </c:pt>
                <c:pt idx="21305">
                  <c:v>44833.491463379629</c:v>
                </c:pt>
                <c:pt idx="21306">
                  <c:v>44833.491466863423</c:v>
                </c:pt>
                <c:pt idx="21307">
                  <c:v>44833.491470451387</c:v>
                </c:pt>
                <c:pt idx="21308">
                  <c:v>44833.491474027775</c:v>
                </c:pt>
                <c:pt idx="21309">
                  <c:v>44833.491477511576</c:v>
                </c:pt>
                <c:pt idx="21310">
                  <c:v>44833.49148099537</c:v>
                </c:pt>
                <c:pt idx="21311">
                  <c:v>44833.491484606478</c:v>
                </c:pt>
                <c:pt idx="21312">
                  <c:v>44833.491488206018</c:v>
                </c:pt>
                <c:pt idx="21313">
                  <c:v>44833.491491793982</c:v>
                </c:pt>
                <c:pt idx="21314">
                  <c:v>44833.491495381946</c:v>
                </c:pt>
                <c:pt idx="21315">
                  <c:v>44833.491498981479</c:v>
                </c:pt>
                <c:pt idx="21316">
                  <c:v>44833.491502581019</c:v>
                </c:pt>
                <c:pt idx="21317">
                  <c:v>44833.49150614583</c:v>
                </c:pt>
                <c:pt idx="21318">
                  <c:v>44833.491509722226</c:v>
                </c:pt>
                <c:pt idx="21319">
                  <c:v>44833.49151334491</c:v>
                </c:pt>
                <c:pt idx="21320">
                  <c:v>44833.491516944443</c:v>
                </c:pt>
                <c:pt idx="21321">
                  <c:v>44833.491520520831</c:v>
                </c:pt>
                <c:pt idx="21322">
                  <c:v>44833.491524120371</c:v>
                </c:pt>
                <c:pt idx="21323">
                  <c:v>44833.491527731479</c:v>
                </c:pt>
                <c:pt idx="21324">
                  <c:v>44833.491531331019</c:v>
                </c:pt>
                <c:pt idx="21325">
                  <c:v>44833.491534884262</c:v>
                </c:pt>
                <c:pt idx="21326">
                  <c:v>44833.491538472219</c:v>
                </c:pt>
                <c:pt idx="21327">
                  <c:v>44833.491542037038</c:v>
                </c:pt>
                <c:pt idx="21328">
                  <c:v>44833.491545625002</c:v>
                </c:pt>
                <c:pt idx="21329">
                  <c:v>44833.491549108796</c:v>
                </c:pt>
                <c:pt idx="21330">
                  <c:v>44833.491552731481</c:v>
                </c:pt>
                <c:pt idx="21331">
                  <c:v>44833.491556307868</c:v>
                </c:pt>
                <c:pt idx="21332">
                  <c:v>44833.49155979167</c:v>
                </c:pt>
                <c:pt idx="21333">
                  <c:v>44833.491563356481</c:v>
                </c:pt>
                <c:pt idx="21334">
                  <c:v>44833.491566944445</c:v>
                </c:pt>
                <c:pt idx="21335">
                  <c:v>44833.491570543978</c:v>
                </c:pt>
                <c:pt idx="21336">
                  <c:v>44833.491574143518</c:v>
                </c:pt>
                <c:pt idx="21337">
                  <c:v>44833.491577731482</c:v>
                </c:pt>
                <c:pt idx="21338">
                  <c:v>44833.49158130787</c:v>
                </c:pt>
                <c:pt idx="21339">
                  <c:v>44833.491584895834</c:v>
                </c:pt>
                <c:pt idx="21340">
                  <c:v>44833.491588506942</c:v>
                </c:pt>
                <c:pt idx="21341">
                  <c:v>44833.49159208333</c:v>
                </c:pt>
                <c:pt idx="21342">
                  <c:v>44833.491595636573</c:v>
                </c:pt>
                <c:pt idx="21343">
                  <c:v>44833.491599224537</c:v>
                </c:pt>
                <c:pt idx="21344">
                  <c:v>44833.491602708331</c:v>
                </c:pt>
                <c:pt idx="21345">
                  <c:v>44833.491606296295</c:v>
                </c:pt>
                <c:pt idx="21346">
                  <c:v>44833.491609872683</c:v>
                </c:pt>
                <c:pt idx="21347">
                  <c:v>44833.491613437502</c:v>
                </c:pt>
                <c:pt idx="21348">
                  <c:v>44833.491617025466</c:v>
                </c:pt>
                <c:pt idx="21349">
                  <c:v>44833.491620601853</c:v>
                </c:pt>
                <c:pt idx="21350">
                  <c:v>44833.491624224538</c:v>
                </c:pt>
                <c:pt idx="21351">
                  <c:v>44833.491627800926</c:v>
                </c:pt>
                <c:pt idx="21352">
                  <c:v>44833.491631377314</c:v>
                </c:pt>
                <c:pt idx="21353">
                  <c:v>44833.491634953702</c:v>
                </c:pt>
                <c:pt idx="21354">
                  <c:v>44833.491638530089</c:v>
                </c:pt>
                <c:pt idx="21355">
                  <c:v>44833.491642118053</c:v>
                </c:pt>
                <c:pt idx="21356">
                  <c:v>44833.491645729169</c:v>
                </c:pt>
                <c:pt idx="21357">
                  <c:v>44833.491649282405</c:v>
                </c:pt>
                <c:pt idx="21358">
                  <c:v>44833.491652777775</c:v>
                </c:pt>
                <c:pt idx="21359">
                  <c:v>44833.49165635417</c:v>
                </c:pt>
                <c:pt idx="21360">
                  <c:v>44833.491659942127</c:v>
                </c:pt>
                <c:pt idx="21361">
                  <c:v>44833.491663541667</c:v>
                </c:pt>
                <c:pt idx="21362">
                  <c:v>44833.491667141207</c:v>
                </c:pt>
                <c:pt idx="21363">
                  <c:v>44833.491670729163</c:v>
                </c:pt>
                <c:pt idx="21364">
                  <c:v>44833.491674317127</c:v>
                </c:pt>
                <c:pt idx="21365">
                  <c:v>44833.49167787037</c:v>
                </c:pt>
                <c:pt idx="21366">
                  <c:v>44833.491681446758</c:v>
                </c:pt>
                <c:pt idx="21367">
                  <c:v>44833.491685034722</c:v>
                </c:pt>
                <c:pt idx="21368">
                  <c:v>44833.491688622686</c:v>
                </c:pt>
                <c:pt idx="21369">
                  <c:v>44833.49169224537</c:v>
                </c:pt>
                <c:pt idx="21370">
                  <c:v>44833.491695833334</c:v>
                </c:pt>
                <c:pt idx="21371">
                  <c:v>44833.491699432867</c:v>
                </c:pt>
                <c:pt idx="21372">
                  <c:v>44833.491703032407</c:v>
                </c:pt>
                <c:pt idx="21373">
                  <c:v>44833.491706620371</c:v>
                </c:pt>
                <c:pt idx="21374">
                  <c:v>44833.491710208335</c:v>
                </c:pt>
                <c:pt idx="21375">
                  <c:v>44833.491713784722</c:v>
                </c:pt>
                <c:pt idx="21376">
                  <c:v>44833.491717372686</c:v>
                </c:pt>
                <c:pt idx="21377">
                  <c:v>44833.491720995371</c:v>
                </c:pt>
                <c:pt idx="21378">
                  <c:v>44833.491724583335</c:v>
                </c:pt>
                <c:pt idx="21379">
                  <c:v>44833.491728182868</c:v>
                </c:pt>
                <c:pt idx="21380">
                  <c:v>44833.491731793983</c:v>
                </c:pt>
                <c:pt idx="21381">
                  <c:v>44833.491735277777</c:v>
                </c:pt>
                <c:pt idx="21382">
                  <c:v>44833.491738865741</c:v>
                </c:pt>
                <c:pt idx="21383">
                  <c:v>44833.491742418984</c:v>
                </c:pt>
                <c:pt idx="21384">
                  <c:v>44833.491745902778</c:v>
                </c:pt>
                <c:pt idx="21385">
                  <c:v>44833.491749386572</c:v>
                </c:pt>
                <c:pt idx="21386">
                  <c:v>44833.491752951391</c:v>
                </c:pt>
                <c:pt idx="21387">
                  <c:v>44833.491756435185</c:v>
                </c:pt>
                <c:pt idx="21388">
                  <c:v>44833.491759999997</c:v>
                </c:pt>
                <c:pt idx="21389">
                  <c:v>44833.491763576392</c:v>
                </c:pt>
                <c:pt idx="21390">
                  <c:v>44833.491767175925</c:v>
                </c:pt>
                <c:pt idx="21391">
                  <c:v>44833.491770740744</c:v>
                </c:pt>
                <c:pt idx="21392">
                  <c:v>44833.491774340277</c:v>
                </c:pt>
                <c:pt idx="21393">
                  <c:v>44833.491777824071</c:v>
                </c:pt>
                <c:pt idx="21394">
                  <c:v>44833.491781412034</c:v>
                </c:pt>
                <c:pt idx="21395">
                  <c:v>44833.491784988422</c:v>
                </c:pt>
                <c:pt idx="21396">
                  <c:v>44833.4917884838</c:v>
                </c:pt>
                <c:pt idx="21397">
                  <c:v>44833.491792106484</c:v>
                </c:pt>
                <c:pt idx="21398">
                  <c:v>44833.491795682872</c:v>
                </c:pt>
                <c:pt idx="21399">
                  <c:v>44833.491799166666</c:v>
                </c:pt>
                <c:pt idx="21400">
                  <c:v>44833.491802743054</c:v>
                </c:pt>
                <c:pt idx="21401">
                  <c:v>44833.491806331018</c:v>
                </c:pt>
                <c:pt idx="21402">
                  <c:v>44833.491809953703</c:v>
                </c:pt>
                <c:pt idx="21403">
                  <c:v>44833.491813553243</c:v>
                </c:pt>
                <c:pt idx="21404">
                  <c:v>44833.491817118054</c:v>
                </c:pt>
                <c:pt idx="21405">
                  <c:v>44833.491820682873</c:v>
                </c:pt>
                <c:pt idx="21406">
                  <c:v>44833.491824166667</c:v>
                </c:pt>
                <c:pt idx="21407">
                  <c:v>44833.491827754631</c:v>
                </c:pt>
                <c:pt idx="21408">
                  <c:v>44833.491831377316</c:v>
                </c:pt>
                <c:pt idx="21409">
                  <c:v>44833.491834953704</c:v>
                </c:pt>
                <c:pt idx="21410">
                  <c:v>44833.491838449074</c:v>
                </c:pt>
                <c:pt idx="21411">
                  <c:v>44833.491842037038</c:v>
                </c:pt>
                <c:pt idx="21412">
                  <c:v>44833.491845659722</c:v>
                </c:pt>
                <c:pt idx="21413">
                  <c:v>44833.491849247686</c:v>
                </c:pt>
                <c:pt idx="21414">
                  <c:v>44833.491852812498</c:v>
                </c:pt>
                <c:pt idx="21415">
                  <c:v>44833.491856377317</c:v>
                </c:pt>
                <c:pt idx="21416">
                  <c:v>44833.491859861111</c:v>
                </c:pt>
                <c:pt idx="21417">
                  <c:v>44833.491863437499</c:v>
                </c:pt>
                <c:pt idx="21418">
                  <c:v>44833.491867025463</c:v>
                </c:pt>
                <c:pt idx="21419">
                  <c:v>44833.491870648148</c:v>
                </c:pt>
                <c:pt idx="21420">
                  <c:v>44833.491874247688</c:v>
                </c:pt>
                <c:pt idx="21421">
                  <c:v>44833.491877812499</c:v>
                </c:pt>
                <c:pt idx="21422">
                  <c:v>44833.491881388887</c:v>
                </c:pt>
                <c:pt idx="21423">
                  <c:v>44833.491884976851</c:v>
                </c:pt>
                <c:pt idx="21424">
                  <c:v>44833.491888599536</c:v>
                </c:pt>
                <c:pt idx="21425">
                  <c:v>44833.491892175924</c:v>
                </c:pt>
                <c:pt idx="21426">
                  <c:v>44833.491895659725</c:v>
                </c:pt>
                <c:pt idx="21427">
                  <c:v>44833.491899236113</c:v>
                </c:pt>
                <c:pt idx="21428">
                  <c:v>44833.4919028125</c:v>
                </c:pt>
                <c:pt idx="21429">
                  <c:v>44833.491906296294</c:v>
                </c:pt>
                <c:pt idx="21430">
                  <c:v>44833.49190990741</c:v>
                </c:pt>
                <c:pt idx="21431">
                  <c:v>44833.491913495367</c:v>
                </c:pt>
                <c:pt idx="21432">
                  <c:v>44833.49191704861</c:v>
                </c:pt>
                <c:pt idx="21433">
                  <c:v>44833.491920636574</c:v>
                </c:pt>
                <c:pt idx="21434">
                  <c:v>44833.491924212962</c:v>
                </c:pt>
                <c:pt idx="21435">
                  <c:v>44833.491927696756</c:v>
                </c:pt>
                <c:pt idx="21436">
                  <c:v>44833.491931261575</c:v>
                </c:pt>
                <c:pt idx="21437">
                  <c:v>44833.491934861115</c:v>
                </c:pt>
                <c:pt idx="21438">
                  <c:v>44833.491938425926</c:v>
                </c:pt>
                <c:pt idx="21439">
                  <c:v>44833.491942048611</c:v>
                </c:pt>
                <c:pt idx="21440">
                  <c:v>44833.491945636575</c:v>
                </c:pt>
                <c:pt idx="21441">
                  <c:v>44833.491949201387</c:v>
                </c:pt>
                <c:pt idx="21442">
                  <c:v>44833.491952777775</c:v>
                </c:pt>
                <c:pt idx="21443">
                  <c:v>44833.491956261576</c:v>
                </c:pt>
                <c:pt idx="21444">
                  <c:v>44833.491959826388</c:v>
                </c:pt>
                <c:pt idx="21445">
                  <c:v>44833.491963414352</c:v>
                </c:pt>
                <c:pt idx="21446">
                  <c:v>44833.491967013892</c:v>
                </c:pt>
                <c:pt idx="21447">
                  <c:v>44833.491970601855</c:v>
                </c:pt>
                <c:pt idx="21448">
                  <c:v>44833.491974189812</c:v>
                </c:pt>
                <c:pt idx="21449">
                  <c:v>44833.491977766207</c:v>
                </c:pt>
                <c:pt idx="21450">
                  <c:v>44833.49198136574</c:v>
                </c:pt>
                <c:pt idx="21451">
                  <c:v>44833.491984930559</c:v>
                </c:pt>
                <c:pt idx="21452">
                  <c:v>44833.491988553244</c:v>
                </c:pt>
                <c:pt idx="21453">
                  <c:v>44833.491992118055</c:v>
                </c:pt>
                <c:pt idx="21454">
                  <c:v>44833.491995671298</c:v>
                </c:pt>
                <c:pt idx="21455">
                  <c:v>44833.491999259262</c:v>
                </c:pt>
                <c:pt idx="21456">
                  <c:v>44833.492002847219</c:v>
                </c:pt>
                <c:pt idx="21457">
                  <c:v>44833.492006423614</c:v>
                </c:pt>
                <c:pt idx="21458">
                  <c:v>44833.492010000002</c:v>
                </c:pt>
                <c:pt idx="21459">
                  <c:v>44833.492013564814</c:v>
                </c:pt>
                <c:pt idx="21460">
                  <c:v>44833.492017187498</c:v>
                </c:pt>
                <c:pt idx="21461">
                  <c:v>44833.4920206713</c:v>
                </c:pt>
                <c:pt idx="21462">
                  <c:v>44833.492024155094</c:v>
                </c:pt>
                <c:pt idx="21463">
                  <c:v>44833.492027731481</c:v>
                </c:pt>
                <c:pt idx="21464">
                  <c:v>44833.492031307869</c:v>
                </c:pt>
                <c:pt idx="21465">
                  <c:v>44833.492034791663</c:v>
                </c:pt>
                <c:pt idx="21466">
                  <c:v>44833.492038391203</c:v>
                </c:pt>
                <c:pt idx="21467">
                  <c:v>44833.492041956022</c:v>
                </c:pt>
                <c:pt idx="21468">
                  <c:v>44833.492045578707</c:v>
                </c:pt>
                <c:pt idx="21469">
                  <c:v>44833.492049166663</c:v>
                </c:pt>
                <c:pt idx="21470">
                  <c:v>44833.492052754627</c:v>
                </c:pt>
                <c:pt idx="21471">
                  <c:v>44833.492056238429</c:v>
                </c:pt>
                <c:pt idx="21472">
                  <c:v>44833.492059849537</c:v>
                </c:pt>
                <c:pt idx="21473">
                  <c:v>44833.492063437501</c:v>
                </c:pt>
                <c:pt idx="21474">
                  <c:v>44833.492066921295</c:v>
                </c:pt>
                <c:pt idx="21475">
                  <c:v>44833.492070474538</c:v>
                </c:pt>
                <c:pt idx="21476">
                  <c:v>44833.492074062502</c:v>
                </c:pt>
                <c:pt idx="21477">
                  <c:v>44833.492077650466</c:v>
                </c:pt>
                <c:pt idx="21478">
                  <c:v>44833.492081273151</c:v>
                </c:pt>
                <c:pt idx="21479">
                  <c:v>44833.492084861115</c:v>
                </c:pt>
                <c:pt idx="21480">
                  <c:v>44833.492088437502</c:v>
                </c:pt>
                <c:pt idx="21481">
                  <c:v>44833.492092048611</c:v>
                </c:pt>
                <c:pt idx="21482">
                  <c:v>44833.492095648151</c:v>
                </c:pt>
                <c:pt idx="21483">
                  <c:v>44833.492099247684</c:v>
                </c:pt>
                <c:pt idx="21484">
                  <c:v>44833.492102824071</c:v>
                </c:pt>
                <c:pt idx="21485">
                  <c:v>44833.492106307873</c:v>
                </c:pt>
                <c:pt idx="21486">
                  <c:v>44833.492109895837</c:v>
                </c:pt>
                <c:pt idx="21487">
                  <c:v>44833.492113518521</c:v>
                </c:pt>
                <c:pt idx="21488">
                  <c:v>44833.492117002315</c:v>
                </c:pt>
                <c:pt idx="21489">
                  <c:v>44833.492120590279</c:v>
                </c:pt>
                <c:pt idx="21490">
                  <c:v>44833.492124212964</c:v>
                </c:pt>
                <c:pt idx="21491">
                  <c:v>44833.492127812497</c:v>
                </c:pt>
                <c:pt idx="21492">
                  <c:v>44833.49213140046</c:v>
                </c:pt>
                <c:pt idx="21493">
                  <c:v>44833.492135011576</c:v>
                </c:pt>
                <c:pt idx="21494">
                  <c:v>44833.49213859954</c:v>
                </c:pt>
                <c:pt idx="21495">
                  <c:v>44833.492142175928</c:v>
                </c:pt>
                <c:pt idx="21496">
                  <c:v>44833.492145659722</c:v>
                </c:pt>
                <c:pt idx="21497">
                  <c:v>44833.49214923611</c:v>
                </c:pt>
                <c:pt idx="21498">
                  <c:v>44833.492152847219</c:v>
                </c:pt>
                <c:pt idx="21499">
                  <c:v>44833.492156342596</c:v>
                </c:pt>
                <c:pt idx="21500">
                  <c:v>44833.492159930553</c:v>
                </c:pt>
                <c:pt idx="21501">
                  <c:v>44833.492163495372</c:v>
                </c:pt>
                <c:pt idx="21502">
                  <c:v>44833.492166979166</c:v>
                </c:pt>
                <c:pt idx="21503">
                  <c:v>44833.49217056713</c:v>
                </c:pt>
                <c:pt idx="21504">
                  <c:v>44833.492174189814</c:v>
                </c:pt>
                <c:pt idx="21505">
                  <c:v>44833.492177777778</c:v>
                </c:pt>
                <c:pt idx="21506">
                  <c:v>44833.492181331021</c:v>
                </c:pt>
                <c:pt idx="21507">
                  <c:v>44833.492184814815</c:v>
                </c:pt>
                <c:pt idx="21508">
                  <c:v>44833.492188391203</c:v>
                </c:pt>
                <c:pt idx="21509">
                  <c:v>44833.492191874997</c:v>
                </c:pt>
                <c:pt idx="21510">
                  <c:v>44833.492195439816</c:v>
                </c:pt>
                <c:pt idx="21511">
                  <c:v>44833.49219902778</c:v>
                </c:pt>
                <c:pt idx="21512">
                  <c:v>44833.492202604168</c:v>
                </c:pt>
                <c:pt idx="21513">
                  <c:v>44833.492206215276</c:v>
                </c:pt>
                <c:pt idx="21514">
                  <c:v>44833.492209699078</c:v>
                </c:pt>
                <c:pt idx="21515">
                  <c:v>44833.492213287034</c:v>
                </c:pt>
                <c:pt idx="21516">
                  <c:v>44833.492216886574</c:v>
                </c:pt>
                <c:pt idx="21517">
                  <c:v>44833.492220497683</c:v>
                </c:pt>
                <c:pt idx="21518">
                  <c:v>44833.492224097223</c:v>
                </c:pt>
                <c:pt idx="21519">
                  <c:v>44833.492227673611</c:v>
                </c:pt>
                <c:pt idx="21520">
                  <c:v>44833.492231157405</c:v>
                </c:pt>
                <c:pt idx="21521">
                  <c:v>44833.492234780089</c:v>
                </c:pt>
                <c:pt idx="21522">
                  <c:v>44833.492238379629</c:v>
                </c:pt>
                <c:pt idx="21523">
                  <c:v>44833.492241967593</c:v>
                </c:pt>
                <c:pt idx="21524">
                  <c:v>44833.492245543981</c:v>
                </c:pt>
                <c:pt idx="21525">
                  <c:v>44833.492249166666</c:v>
                </c:pt>
                <c:pt idx="21526">
                  <c:v>44833.492252743054</c:v>
                </c:pt>
                <c:pt idx="21527">
                  <c:v>44833.492256319441</c:v>
                </c:pt>
                <c:pt idx="21528">
                  <c:v>44833.492259803243</c:v>
                </c:pt>
                <c:pt idx="21529">
                  <c:v>44833.492263391207</c:v>
                </c:pt>
                <c:pt idx="21530">
                  <c:v>44833.492266990739</c:v>
                </c:pt>
                <c:pt idx="21531">
                  <c:v>44833.492270578703</c:v>
                </c:pt>
                <c:pt idx="21532">
                  <c:v>44833.492274166667</c:v>
                </c:pt>
                <c:pt idx="21533">
                  <c:v>44833.492277743055</c:v>
                </c:pt>
                <c:pt idx="21534">
                  <c:v>44833.492281331019</c:v>
                </c:pt>
                <c:pt idx="21535">
                  <c:v>44833.492284942127</c:v>
                </c:pt>
                <c:pt idx="21536">
                  <c:v>44833.492288530091</c:v>
                </c:pt>
                <c:pt idx="21537">
                  <c:v>44833.492292118055</c:v>
                </c:pt>
                <c:pt idx="21538">
                  <c:v>44833.492295706019</c:v>
                </c:pt>
                <c:pt idx="21539">
                  <c:v>44833.492299293983</c:v>
                </c:pt>
                <c:pt idx="21540">
                  <c:v>44833.492302905091</c:v>
                </c:pt>
                <c:pt idx="21541">
                  <c:v>44833.492306504631</c:v>
                </c:pt>
                <c:pt idx="21542">
                  <c:v>44833.492310046298</c:v>
                </c:pt>
                <c:pt idx="21543">
                  <c:v>44833.49231361111</c:v>
                </c:pt>
                <c:pt idx="21544">
                  <c:v>44833.492317187498</c:v>
                </c:pt>
                <c:pt idx="21545">
                  <c:v>44833.492320763886</c:v>
                </c:pt>
                <c:pt idx="21546">
                  <c:v>44833.49232435185</c:v>
                </c:pt>
                <c:pt idx="21547">
                  <c:v>44833.492327928238</c:v>
                </c:pt>
                <c:pt idx="21548">
                  <c:v>44833.492331493057</c:v>
                </c:pt>
                <c:pt idx="21549">
                  <c:v>44833.492335069444</c:v>
                </c:pt>
                <c:pt idx="21550">
                  <c:v>44833.492338692129</c:v>
                </c:pt>
                <c:pt idx="21551">
                  <c:v>44833.492342268517</c:v>
                </c:pt>
                <c:pt idx="21552">
                  <c:v>44833.492345856481</c:v>
                </c:pt>
                <c:pt idx="21553">
                  <c:v>44833.492349444445</c:v>
                </c:pt>
                <c:pt idx="21554">
                  <c:v>44833.492352997688</c:v>
                </c:pt>
                <c:pt idx="21555">
                  <c:v>44833.49235659722</c:v>
                </c:pt>
                <c:pt idx="21556">
                  <c:v>44833.492360219905</c:v>
                </c:pt>
                <c:pt idx="21557">
                  <c:v>44833.492363796293</c:v>
                </c:pt>
                <c:pt idx="21558">
                  <c:v>44833.492367280094</c:v>
                </c:pt>
                <c:pt idx="21559">
                  <c:v>44833.492370856482</c:v>
                </c:pt>
                <c:pt idx="21560">
                  <c:v>44833.492374444446</c:v>
                </c:pt>
                <c:pt idx="21561">
                  <c:v>44833.492378067131</c:v>
                </c:pt>
                <c:pt idx="21562">
                  <c:v>44833.492381631942</c:v>
                </c:pt>
                <c:pt idx="21563">
                  <c:v>44833.492385219906</c:v>
                </c:pt>
                <c:pt idx="21564">
                  <c:v>44833.492388796294</c:v>
                </c:pt>
                <c:pt idx="21565">
                  <c:v>44833.492392384258</c:v>
                </c:pt>
                <c:pt idx="21566">
                  <c:v>44833.492396006943</c:v>
                </c:pt>
                <c:pt idx="21567">
                  <c:v>44833.492399583331</c:v>
                </c:pt>
                <c:pt idx="21568">
                  <c:v>44833.492403171294</c:v>
                </c:pt>
                <c:pt idx="21569">
                  <c:v>44833.492406655096</c:v>
                </c:pt>
                <c:pt idx="21570">
                  <c:v>44833.492410254628</c:v>
                </c:pt>
                <c:pt idx="21571">
                  <c:v>44833.492413865744</c:v>
                </c:pt>
                <c:pt idx="21572">
                  <c:v>44833.492417453701</c:v>
                </c:pt>
                <c:pt idx="21573">
                  <c:v>44833.49242101852</c:v>
                </c:pt>
                <c:pt idx="21574">
                  <c:v>44833.492424502314</c:v>
                </c:pt>
                <c:pt idx="21575">
                  <c:v>44833.492428067133</c:v>
                </c:pt>
                <c:pt idx="21576">
                  <c:v>44833.49243165509</c:v>
                </c:pt>
                <c:pt idx="21577">
                  <c:v>44833.492435138891</c:v>
                </c:pt>
                <c:pt idx="21578">
                  <c:v>44833.492438703703</c:v>
                </c:pt>
                <c:pt idx="21579">
                  <c:v>44833.492442326387</c:v>
                </c:pt>
                <c:pt idx="21580">
                  <c:v>44833.492445914351</c:v>
                </c:pt>
                <c:pt idx="21581">
                  <c:v>44833.492449398145</c:v>
                </c:pt>
                <c:pt idx="21582">
                  <c:v>44833.492452939812</c:v>
                </c:pt>
                <c:pt idx="21583">
                  <c:v>44833.492456423613</c:v>
                </c:pt>
                <c:pt idx="21584">
                  <c:v>44833.492460000001</c:v>
                </c:pt>
                <c:pt idx="21585">
                  <c:v>44833.492463599534</c:v>
                </c:pt>
                <c:pt idx="21586">
                  <c:v>44833.492467199074</c:v>
                </c:pt>
                <c:pt idx="21587">
                  <c:v>44833.492470798614</c:v>
                </c:pt>
                <c:pt idx="21588">
                  <c:v>44833.492474375002</c:v>
                </c:pt>
                <c:pt idx="21589">
                  <c:v>44833.492477974534</c:v>
                </c:pt>
                <c:pt idx="21590">
                  <c:v>44833.492481527777</c:v>
                </c:pt>
                <c:pt idx="21591">
                  <c:v>44833.492485127317</c:v>
                </c:pt>
                <c:pt idx="21592">
                  <c:v>44833.492488715281</c:v>
                </c:pt>
                <c:pt idx="21593">
                  <c:v>44833.492492303238</c:v>
                </c:pt>
                <c:pt idx="21594">
                  <c:v>44833.492495879633</c:v>
                </c:pt>
                <c:pt idx="21595">
                  <c:v>44833.492499467589</c:v>
                </c:pt>
                <c:pt idx="21596">
                  <c:v>44833.492503043984</c:v>
                </c:pt>
                <c:pt idx="21597">
                  <c:v>44833.492506631941</c:v>
                </c:pt>
                <c:pt idx="21598">
                  <c:v>44833.49251019676</c:v>
                </c:pt>
                <c:pt idx="21599">
                  <c:v>44833.492513807869</c:v>
                </c:pt>
                <c:pt idx="21600">
                  <c:v>44833.49251729167</c:v>
                </c:pt>
                <c:pt idx="21601">
                  <c:v>44833.492520891203</c:v>
                </c:pt>
                <c:pt idx="21602">
                  <c:v>44833.492524479167</c:v>
                </c:pt>
                <c:pt idx="21603">
                  <c:v>44833.492528101851</c:v>
                </c:pt>
                <c:pt idx="21604">
                  <c:v>44833.492531701391</c:v>
                </c:pt>
                <c:pt idx="21605">
                  <c:v>44833.492535266203</c:v>
                </c:pt>
                <c:pt idx="21606">
                  <c:v>44833.492538842591</c:v>
                </c:pt>
                <c:pt idx="21607">
                  <c:v>44833.492542465276</c:v>
                </c:pt>
                <c:pt idx="21608">
                  <c:v>44833.492545949077</c:v>
                </c:pt>
                <c:pt idx="21609">
                  <c:v>44833.492549537033</c:v>
                </c:pt>
                <c:pt idx="21610">
                  <c:v>44833.492553124997</c:v>
                </c:pt>
                <c:pt idx="21611">
                  <c:v>44833.492556712961</c:v>
                </c:pt>
                <c:pt idx="21612">
                  <c:v>44833.492560324077</c:v>
                </c:pt>
                <c:pt idx="21613">
                  <c:v>44833.49256392361</c:v>
                </c:pt>
                <c:pt idx="21614">
                  <c:v>44833.492567511574</c:v>
                </c:pt>
                <c:pt idx="21615">
                  <c:v>44833.492571111114</c:v>
                </c:pt>
                <c:pt idx="21616">
                  <c:v>44833.492574699078</c:v>
                </c:pt>
                <c:pt idx="21617">
                  <c:v>44833.492578263889</c:v>
                </c:pt>
                <c:pt idx="21618">
                  <c:v>44833.492581747683</c:v>
                </c:pt>
                <c:pt idx="21619">
                  <c:v>44833.492585335647</c:v>
                </c:pt>
                <c:pt idx="21620">
                  <c:v>44833.492588819441</c:v>
                </c:pt>
                <c:pt idx="21621">
                  <c:v>44833.492592395836</c:v>
                </c:pt>
                <c:pt idx="21622">
                  <c:v>44833.49259587963</c:v>
                </c:pt>
                <c:pt idx="21623">
                  <c:v>44833.492599502315</c:v>
                </c:pt>
                <c:pt idx="21624">
                  <c:v>44833.492603090279</c:v>
                </c:pt>
                <c:pt idx="21625">
                  <c:v>44833.492606666667</c:v>
                </c:pt>
                <c:pt idx="21626">
                  <c:v>44833.492610289351</c:v>
                </c:pt>
                <c:pt idx="21627">
                  <c:v>44833.492613865739</c:v>
                </c:pt>
                <c:pt idx="21628">
                  <c:v>44833.492617349541</c:v>
                </c:pt>
                <c:pt idx="21629">
                  <c:v>44833.492620914352</c:v>
                </c:pt>
                <c:pt idx="21630">
                  <c:v>44833.49262449074</c:v>
                </c:pt>
                <c:pt idx="21631">
                  <c:v>44833.49262809028</c:v>
                </c:pt>
                <c:pt idx="21632">
                  <c:v>44833.492631678244</c:v>
                </c:pt>
                <c:pt idx="21633">
                  <c:v>44833.492635219911</c:v>
                </c:pt>
                <c:pt idx="21634">
                  <c:v>44833.492638703705</c:v>
                </c:pt>
                <c:pt idx="21635">
                  <c:v>44833.492642291669</c:v>
                </c:pt>
                <c:pt idx="21636">
                  <c:v>44833.492645914353</c:v>
                </c:pt>
                <c:pt idx="21637">
                  <c:v>44833.492649502317</c:v>
                </c:pt>
                <c:pt idx="21638">
                  <c:v>44833.492653055553</c:v>
                </c:pt>
                <c:pt idx="21639">
                  <c:v>44833.492656643517</c:v>
                </c:pt>
                <c:pt idx="21640">
                  <c:v>44833.492660231481</c:v>
                </c:pt>
                <c:pt idx="21641">
                  <c:v>44833.492663807869</c:v>
                </c:pt>
                <c:pt idx="21642">
                  <c:v>44833.492667384256</c:v>
                </c:pt>
                <c:pt idx="21643">
                  <c:v>44833.492670995372</c:v>
                </c:pt>
                <c:pt idx="21644">
                  <c:v>44833.492674594905</c:v>
                </c:pt>
                <c:pt idx="21645">
                  <c:v>44833.492678159724</c:v>
                </c:pt>
                <c:pt idx="21646">
                  <c:v>44833.492681643518</c:v>
                </c:pt>
                <c:pt idx="21647">
                  <c:v>44833.492685231482</c:v>
                </c:pt>
                <c:pt idx="21648">
                  <c:v>44833.492688842591</c:v>
                </c:pt>
                <c:pt idx="21649">
                  <c:v>44833.492692442131</c:v>
                </c:pt>
                <c:pt idx="21650">
                  <c:v>44833.492696030095</c:v>
                </c:pt>
                <c:pt idx="21651">
                  <c:v>44833.492699629627</c:v>
                </c:pt>
                <c:pt idx="21652">
                  <c:v>44833.492703217591</c:v>
                </c:pt>
                <c:pt idx="21653">
                  <c:v>44833.492706805555</c:v>
                </c:pt>
                <c:pt idx="21654">
                  <c:v>44833.492710370374</c:v>
                </c:pt>
                <c:pt idx="21655">
                  <c:v>44833.492713935186</c:v>
                </c:pt>
                <c:pt idx="21656">
                  <c:v>44833.49271752315</c:v>
                </c:pt>
                <c:pt idx="21657">
                  <c:v>44833.492721099537</c:v>
                </c:pt>
                <c:pt idx="21658">
                  <c:v>44833.492724664349</c:v>
                </c:pt>
                <c:pt idx="21659">
                  <c:v>44833.492728229168</c:v>
                </c:pt>
                <c:pt idx="21660">
                  <c:v>44833.49273179398</c:v>
                </c:pt>
                <c:pt idx="21661">
                  <c:v>44833.492735381944</c:v>
                </c:pt>
                <c:pt idx="21662">
                  <c:v>44833.492738935187</c:v>
                </c:pt>
                <c:pt idx="21663">
                  <c:v>44833.492742511575</c:v>
                </c:pt>
                <c:pt idx="21664">
                  <c:v>44833.492746076387</c:v>
                </c:pt>
                <c:pt idx="21665">
                  <c:v>44833.492749652774</c:v>
                </c:pt>
                <c:pt idx="21666">
                  <c:v>44833.492753136576</c:v>
                </c:pt>
                <c:pt idx="21667">
                  <c:v>44833.492756701387</c:v>
                </c:pt>
                <c:pt idx="21668">
                  <c:v>44833.492760300927</c:v>
                </c:pt>
                <c:pt idx="21669">
                  <c:v>44833.492763865739</c:v>
                </c:pt>
                <c:pt idx="21670">
                  <c:v>44833.492767430558</c:v>
                </c:pt>
                <c:pt idx="21671">
                  <c:v>44833.49277099537</c:v>
                </c:pt>
                <c:pt idx="21672">
                  <c:v>44833.492774571758</c:v>
                </c:pt>
                <c:pt idx="21673">
                  <c:v>44833.492778194443</c:v>
                </c:pt>
                <c:pt idx="21674">
                  <c:v>44833.492781782406</c:v>
                </c:pt>
                <c:pt idx="21675">
                  <c:v>44833.492785358794</c:v>
                </c:pt>
                <c:pt idx="21676">
                  <c:v>44833.492788958334</c:v>
                </c:pt>
                <c:pt idx="21677">
                  <c:v>44833.492792523146</c:v>
                </c:pt>
                <c:pt idx="21678">
                  <c:v>44833.492796122686</c:v>
                </c:pt>
                <c:pt idx="21679">
                  <c:v>44833.492799652777</c:v>
                </c:pt>
                <c:pt idx="21680">
                  <c:v>44833.492803217596</c:v>
                </c:pt>
                <c:pt idx="21681">
                  <c:v>44833.492806782408</c:v>
                </c:pt>
                <c:pt idx="21682">
                  <c:v>44833.492810335651</c:v>
                </c:pt>
                <c:pt idx="21683">
                  <c:v>44833.492813819445</c:v>
                </c:pt>
                <c:pt idx="21684">
                  <c:v>44833.492817407408</c:v>
                </c:pt>
                <c:pt idx="21685">
                  <c:v>44833.49282097222</c:v>
                </c:pt>
                <c:pt idx="21686">
                  <c:v>44833.492824525463</c:v>
                </c:pt>
                <c:pt idx="21687">
                  <c:v>44833.492828090275</c:v>
                </c:pt>
                <c:pt idx="21688">
                  <c:v>44833.49283166667</c:v>
                </c:pt>
                <c:pt idx="21689">
                  <c:v>44833.492835219906</c:v>
                </c:pt>
                <c:pt idx="21690">
                  <c:v>44833.492838703707</c:v>
                </c:pt>
                <c:pt idx="21691">
                  <c:v>44833.492842245367</c:v>
                </c:pt>
                <c:pt idx="21692">
                  <c:v>44833.492845787034</c:v>
                </c:pt>
                <c:pt idx="21693">
                  <c:v>44833.49284939815</c:v>
                </c:pt>
                <c:pt idx="21694">
                  <c:v>44833.492852974538</c:v>
                </c:pt>
                <c:pt idx="21695">
                  <c:v>44833.492856562501</c:v>
                </c:pt>
                <c:pt idx="21696">
                  <c:v>44833.492860138889</c:v>
                </c:pt>
                <c:pt idx="21697">
                  <c:v>44833.492863726853</c:v>
                </c:pt>
                <c:pt idx="21698">
                  <c:v>44833.492867326386</c:v>
                </c:pt>
                <c:pt idx="21699">
                  <c:v>44833.492870868053</c:v>
                </c:pt>
                <c:pt idx="21700">
                  <c:v>44833.492874444448</c:v>
                </c:pt>
                <c:pt idx="21701">
                  <c:v>44833.492878055557</c:v>
                </c:pt>
                <c:pt idx="21702">
                  <c:v>44833.492881631944</c:v>
                </c:pt>
                <c:pt idx="21703">
                  <c:v>44833.492885208332</c:v>
                </c:pt>
                <c:pt idx="21704">
                  <c:v>44833.492888773151</c:v>
                </c:pt>
                <c:pt idx="21705">
                  <c:v>44833.492892349539</c:v>
                </c:pt>
                <c:pt idx="21706">
                  <c:v>44833.492895902775</c:v>
                </c:pt>
                <c:pt idx="21707">
                  <c:v>44833.492899386576</c:v>
                </c:pt>
                <c:pt idx="21708">
                  <c:v>44833.492902951388</c:v>
                </c:pt>
                <c:pt idx="21709">
                  <c:v>44833.492906539352</c:v>
                </c:pt>
                <c:pt idx="21710">
                  <c:v>44833.492910127316</c:v>
                </c:pt>
                <c:pt idx="21711">
                  <c:v>44833.492913703703</c:v>
                </c:pt>
                <c:pt idx="21712">
                  <c:v>44833.492917256946</c:v>
                </c:pt>
                <c:pt idx="21713">
                  <c:v>44833.492920833334</c:v>
                </c:pt>
                <c:pt idx="21714">
                  <c:v>44833.492924398146</c:v>
                </c:pt>
                <c:pt idx="21715">
                  <c:v>44833.492927962965</c:v>
                </c:pt>
                <c:pt idx="21716">
                  <c:v>44833.492931539353</c:v>
                </c:pt>
                <c:pt idx="21717">
                  <c:v>44833.492935162038</c:v>
                </c:pt>
                <c:pt idx="21718">
                  <c:v>44833.492938738425</c:v>
                </c:pt>
                <c:pt idx="21719">
                  <c:v>44833.492942268516</c:v>
                </c:pt>
                <c:pt idx="21720">
                  <c:v>44833.492945844904</c:v>
                </c:pt>
                <c:pt idx="21721">
                  <c:v>44833.492949398147</c:v>
                </c:pt>
                <c:pt idx="21722">
                  <c:v>44833.492952974535</c:v>
                </c:pt>
                <c:pt idx="21723">
                  <c:v>44833.492956504633</c:v>
                </c:pt>
                <c:pt idx="21724">
                  <c:v>44833.492959988427</c:v>
                </c:pt>
                <c:pt idx="21725">
                  <c:v>44833.49296354167</c:v>
                </c:pt>
                <c:pt idx="21726">
                  <c:v>44833.492967129627</c:v>
                </c:pt>
                <c:pt idx="21727">
                  <c:v>44833.492970706022</c:v>
                </c:pt>
                <c:pt idx="21728">
                  <c:v>44833.492974293978</c:v>
                </c:pt>
                <c:pt idx="21729">
                  <c:v>44833.492977916663</c:v>
                </c:pt>
                <c:pt idx="21730">
                  <c:v>44833.492981493058</c:v>
                </c:pt>
                <c:pt idx="21731">
                  <c:v>44833.49298505787</c:v>
                </c:pt>
                <c:pt idx="21732">
                  <c:v>44833.492988634258</c:v>
                </c:pt>
                <c:pt idx="21733">
                  <c:v>44833.492992199077</c:v>
                </c:pt>
                <c:pt idx="21734">
                  <c:v>44833.492995740744</c:v>
                </c:pt>
                <c:pt idx="21735">
                  <c:v>44833.492999340277</c:v>
                </c:pt>
                <c:pt idx="21736">
                  <c:v>44833.493002916664</c:v>
                </c:pt>
                <c:pt idx="21737">
                  <c:v>44833.493006504628</c:v>
                </c:pt>
                <c:pt idx="21738">
                  <c:v>44833.493010092592</c:v>
                </c:pt>
                <c:pt idx="21739">
                  <c:v>44833.493013703701</c:v>
                </c:pt>
                <c:pt idx="21740">
                  <c:v>44833.49301726852</c:v>
                </c:pt>
                <c:pt idx="21741">
                  <c:v>44833.493020810187</c:v>
                </c:pt>
                <c:pt idx="21742">
                  <c:v>44833.493024363423</c:v>
                </c:pt>
                <c:pt idx="21743">
                  <c:v>44833.493027974539</c:v>
                </c:pt>
                <c:pt idx="21744">
                  <c:v>44833.493031574071</c:v>
                </c:pt>
                <c:pt idx="21745">
                  <c:v>44833.49303513889</c:v>
                </c:pt>
                <c:pt idx="21746">
                  <c:v>44833.493038726854</c:v>
                </c:pt>
                <c:pt idx="21747">
                  <c:v>44833.493042291666</c:v>
                </c:pt>
                <c:pt idx="21748">
                  <c:v>44833.49304577546</c:v>
                </c:pt>
                <c:pt idx="21749">
                  <c:v>44833.493049375</c:v>
                </c:pt>
                <c:pt idx="21750">
                  <c:v>44833.493052962964</c:v>
                </c:pt>
                <c:pt idx="21751">
                  <c:v>44833.493056527775</c:v>
                </c:pt>
                <c:pt idx="21752">
                  <c:v>44833.493060081018</c:v>
                </c:pt>
                <c:pt idx="21753">
                  <c:v>44833.49306364583</c:v>
                </c:pt>
                <c:pt idx="21754">
                  <c:v>44833.493067210649</c:v>
                </c:pt>
                <c:pt idx="21755">
                  <c:v>44833.493070787037</c:v>
                </c:pt>
                <c:pt idx="21756">
                  <c:v>44833.493074386577</c:v>
                </c:pt>
                <c:pt idx="21757">
                  <c:v>44833.493077974534</c:v>
                </c:pt>
                <c:pt idx="21758">
                  <c:v>44833.493081550929</c:v>
                </c:pt>
                <c:pt idx="21759">
                  <c:v>44833.493085138885</c:v>
                </c:pt>
                <c:pt idx="21760">
                  <c:v>44833.493088726849</c:v>
                </c:pt>
                <c:pt idx="21761">
                  <c:v>44833.493092303244</c:v>
                </c:pt>
                <c:pt idx="21762">
                  <c:v>44833.493095914353</c:v>
                </c:pt>
                <c:pt idx="21763">
                  <c:v>44833.493099513886</c:v>
                </c:pt>
                <c:pt idx="21764">
                  <c:v>44833.493103078705</c:v>
                </c:pt>
                <c:pt idx="21765">
                  <c:v>44833.493106666669</c:v>
                </c:pt>
                <c:pt idx="21766">
                  <c:v>44833.49311023148</c:v>
                </c:pt>
                <c:pt idx="21767">
                  <c:v>44833.493113784723</c:v>
                </c:pt>
                <c:pt idx="21768">
                  <c:v>44833.493117361111</c:v>
                </c:pt>
                <c:pt idx="21769">
                  <c:v>44833.493120960651</c:v>
                </c:pt>
                <c:pt idx="21770">
                  <c:v>44833.493124525463</c:v>
                </c:pt>
                <c:pt idx="21771">
                  <c:v>44833.493128125003</c:v>
                </c:pt>
                <c:pt idx="21772">
                  <c:v>44833.493131701391</c:v>
                </c:pt>
                <c:pt idx="21773">
                  <c:v>44833.493135266202</c:v>
                </c:pt>
                <c:pt idx="21774">
                  <c:v>44833.493138784725</c:v>
                </c:pt>
                <c:pt idx="21775">
                  <c:v>44833.49314233796</c:v>
                </c:pt>
                <c:pt idx="21776">
                  <c:v>44833.493145914355</c:v>
                </c:pt>
                <c:pt idx="21777">
                  <c:v>44833.493149490743</c:v>
                </c:pt>
                <c:pt idx="21778">
                  <c:v>44833.493153067131</c:v>
                </c:pt>
                <c:pt idx="21779">
                  <c:v>44833.493156608798</c:v>
                </c:pt>
                <c:pt idx="21780">
                  <c:v>44833.493160092592</c:v>
                </c:pt>
                <c:pt idx="21781">
                  <c:v>44833.49316366898</c:v>
                </c:pt>
                <c:pt idx="21782">
                  <c:v>44833.493167245368</c:v>
                </c:pt>
                <c:pt idx="21783">
                  <c:v>44833.493170821763</c:v>
                </c:pt>
                <c:pt idx="21784">
                  <c:v>44833.493174374998</c:v>
                </c:pt>
                <c:pt idx="21785">
                  <c:v>44833.493177939818</c:v>
                </c:pt>
                <c:pt idx="21786">
                  <c:v>44833.493181423612</c:v>
                </c:pt>
                <c:pt idx="21787">
                  <c:v>44833.493185011575</c:v>
                </c:pt>
                <c:pt idx="21788">
                  <c:v>44833.493188587963</c:v>
                </c:pt>
                <c:pt idx="21789">
                  <c:v>44833.493192141206</c:v>
                </c:pt>
                <c:pt idx="21790">
                  <c:v>44833.493195752315</c:v>
                </c:pt>
                <c:pt idx="21791">
                  <c:v>44833.493199328703</c:v>
                </c:pt>
                <c:pt idx="21792">
                  <c:v>44833.493202916667</c:v>
                </c:pt>
                <c:pt idx="21793">
                  <c:v>44833.493206481478</c:v>
                </c:pt>
                <c:pt idx="21794">
                  <c:v>44833.493210081018</c:v>
                </c:pt>
                <c:pt idx="21795">
                  <c:v>44833.49321364583</c:v>
                </c:pt>
                <c:pt idx="21796">
                  <c:v>44833.493217233794</c:v>
                </c:pt>
                <c:pt idx="21797">
                  <c:v>44833.493220787037</c:v>
                </c:pt>
                <c:pt idx="21798">
                  <c:v>44833.493224363425</c:v>
                </c:pt>
                <c:pt idx="21799">
                  <c:v>44833.493227928244</c:v>
                </c:pt>
                <c:pt idx="21800">
                  <c:v>44833.4932315162</c:v>
                </c:pt>
                <c:pt idx="21801">
                  <c:v>44833.49323508102</c:v>
                </c:pt>
                <c:pt idx="21802">
                  <c:v>44833.493238668983</c:v>
                </c:pt>
                <c:pt idx="21803">
                  <c:v>44833.493242233795</c:v>
                </c:pt>
                <c:pt idx="21804">
                  <c:v>44833.493245775462</c:v>
                </c:pt>
                <c:pt idx="21805">
                  <c:v>44833.49324935185</c:v>
                </c:pt>
                <c:pt idx="21806">
                  <c:v>44833.493252928238</c:v>
                </c:pt>
                <c:pt idx="21807">
                  <c:v>44833.493256481481</c:v>
                </c:pt>
                <c:pt idx="21808">
                  <c:v>44833.493260069445</c:v>
                </c:pt>
                <c:pt idx="21809">
                  <c:v>44833.493263622688</c:v>
                </c:pt>
                <c:pt idx="21810">
                  <c:v>44833.493267199075</c:v>
                </c:pt>
                <c:pt idx="21811">
                  <c:v>44833.493270763887</c:v>
                </c:pt>
                <c:pt idx="21812">
                  <c:v>44833.493274247689</c:v>
                </c:pt>
                <c:pt idx="21813">
                  <c:v>44833.493277824076</c:v>
                </c:pt>
                <c:pt idx="21814">
                  <c:v>44833.49328141204</c:v>
                </c:pt>
                <c:pt idx="21815">
                  <c:v>44833.493285023149</c:v>
                </c:pt>
                <c:pt idx="21816">
                  <c:v>44833.493288599537</c:v>
                </c:pt>
                <c:pt idx="21817">
                  <c:v>44833.493292083331</c:v>
                </c:pt>
                <c:pt idx="21818">
                  <c:v>44833.493295671295</c:v>
                </c:pt>
                <c:pt idx="21819">
                  <c:v>44833.493299270835</c:v>
                </c:pt>
                <c:pt idx="21820">
                  <c:v>44833.493302881943</c:v>
                </c:pt>
                <c:pt idx="21821">
                  <c:v>44833.493306446762</c:v>
                </c:pt>
                <c:pt idx="21822">
                  <c:v>44833.493309930556</c:v>
                </c:pt>
                <c:pt idx="21823">
                  <c:v>44833.493313506944</c:v>
                </c:pt>
                <c:pt idx="21824">
                  <c:v>44833.493317083332</c:v>
                </c:pt>
                <c:pt idx="21825">
                  <c:v>44833.493320567133</c:v>
                </c:pt>
                <c:pt idx="21826">
                  <c:v>44833.493324131945</c:v>
                </c:pt>
                <c:pt idx="21827">
                  <c:v>44833.493327719909</c:v>
                </c:pt>
                <c:pt idx="21828">
                  <c:v>44833.493331342594</c:v>
                </c:pt>
                <c:pt idx="21829">
                  <c:v>44833.493334918981</c:v>
                </c:pt>
                <c:pt idx="21830">
                  <c:v>44833.493338483793</c:v>
                </c:pt>
                <c:pt idx="21831">
                  <c:v>44833.493342060188</c:v>
                </c:pt>
                <c:pt idx="21832">
                  <c:v>44833.493345543982</c:v>
                </c:pt>
                <c:pt idx="21833">
                  <c:v>44833.493349027776</c:v>
                </c:pt>
                <c:pt idx="21834">
                  <c:v>44833.493352604164</c:v>
                </c:pt>
                <c:pt idx="21835">
                  <c:v>44833.493356168983</c:v>
                </c:pt>
                <c:pt idx="21836">
                  <c:v>44833.493359733795</c:v>
                </c:pt>
                <c:pt idx="21837">
                  <c:v>44833.493363298614</c:v>
                </c:pt>
                <c:pt idx="21838">
                  <c:v>44833.493366886571</c:v>
                </c:pt>
                <c:pt idx="21839">
                  <c:v>44833.49337045139</c:v>
                </c:pt>
                <c:pt idx="21840">
                  <c:v>44833.493374016201</c:v>
                </c:pt>
                <c:pt idx="21841">
                  <c:v>44833.493377604165</c:v>
                </c:pt>
                <c:pt idx="21842">
                  <c:v>44833.493381215281</c:v>
                </c:pt>
                <c:pt idx="21843">
                  <c:v>44833.493384814814</c:v>
                </c:pt>
                <c:pt idx="21844">
                  <c:v>44833.493388391202</c:v>
                </c:pt>
                <c:pt idx="21845">
                  <c:v>44833.493391944445</c:v>
                </c:pt>
                <c:pt idx="21846">
                  <c:v>44833.493395439815</c:v>
                </c:pt>
                <c:pt idx="21847">
                  <c:v>44833.493399016203</c:v>
                </c:pt>
                <c:pt idx="21848">
                  <c:v>44833.493402499997</c:v>
                </c:pt>
                <c:pt idx="21849">
                  <c:v>44833.49340608796</c:v>
                </c:pt>
                <c:pt idx="21850">
                  <c:v>44833.4934096875</c:v>
                </c:pt>
                <c:pt idx="21851">
                  <c:v>44833.49341328704</c:v>
                </c:pt>
                <c:pt idx="21852">
                  <c:v>44833.493416874997</c:v>
                </c:pt>
                <c:pt idx="21853">
                  <c:v>44833.493420358798</c:v>
                </c:pt>
                <c:pt idx="21854">
                  <c:v>44833.493423969907</c:v>
                </c:pt>
                <c:pt idx="21855">
                  <c:v>44833.493427569447</c:v>
                </c:pt>
                <c:pt idx="21856">
                  <c:v>44833.493431134259</c:v>
                </c:pt>
                <c:pt idx="21857">
                  <c:v>44833.493434710646</c:v>
                </c:pt>
                <c:pt idx="21858">
                  <c:v>44833.493438287034</c:v>
                </c:pt>
                <c:pt idx="21859">
                  <c:v>44833.493441874998</c:v>
                </c:pt>
                <c:pt idx="21860">
                  <c:v>44833.493445486114</c:v>
                </c:pt>
                <c:pt idx="21861">
                  <c:v>44833.493449085647</c:v>
                </c:pt>
                <c:pt idx="21862">
                  <c:v>44833.493452673611</c:v>
                </c:pt>
                <c:pt idx="21863">
                  <c:v>44833.493456203701</c:v>
                </c:pt>
                <c:pt idx="21864">
                  <c:v>44833.493459687503</c:v>
                </c:pt>
                <c:pt idx="21865">
                  <c:v>44833.493463240738</c:v>
                </c:pt>
                <c:pt idx="21866">
                  <c:v>44833.493466840278</c:v>
                </c:pt>
                <c:pt idx="21867">
                  <c:v>44833.493470428242</c:v>
                </c:pt>
                <c:pt idx="21868">
                  <c:v>44833.493474050927</c:v>
                </c:pt>
                <c:pt idx="21869">
                  <c:v>44833.493477615739</c:v>
                </c:pt>
                <c:pt idx="21870">
                  <c:v>44833.493481215279</c:v>
                </c:pt>
                <c:pt idx="21871">
                  <c:v>44833.493484791667</c:v>
                </c:pt>
                <c:pt idx="21872">
                  <c:v>44833.49348834491</c:v>
                </c:pt>
                <c:pt idx="21873">
                  <c:v>44833.493491921297</c:v>
                </c:pt>
                <c:pt idx="21874">
                  <c:v>44833.493495509261</c:v>
                </c:pt>
                <c:pt idx="21875">
                  <c:v>44833.493498993055</c:v>
                </c:pt>
                <c:pt idx="21876">
                  <c:v>44833.493502604164</c:v>
                </c:pt>
                <c:pt idx="21877">
                  <c:v>44833.493506203704</c:v>
                </c:pt>
                <c:pt idx="21878">
                  <c:v>44833.493509791668</c:v>
                </c:pt>
                <c:pt idx="21879">
                  <c:v>44833.493513414352</c:v>
                </c:pt>
                <c:pt idx="21880">
                  <c:v>44833.493517002316</c:v>
                </c:pt>
                <c:pt idx="21881">
                  <c:v>44833.493520578704</c:v>
                </c:pt>
                <c:pt idx="21882">
                  <c:v>44833.493524155092</c:v>
                </c:pt>
                <c:pt idx="21883">
                  <c:v>44833.493527650462</c:v>
                </c:pt>
                <c:pt idx="21884">
                  <c:v>44833.493531203705</c:v>
                </c:pt>
                <c:pt idx="21885">
                  <c:v>44833.493534756948</c:v>
                </c:pt>
                <c:pt idx="21886">
                  <c:v>44833.493538344905</c:v>
                </c:pt>
                <c:pt idx="21887">
                  <c:v>44833.493541828706</c:v>
                </c:pt>
                <c:pt idx="21888">
                  <c:v>44833.493545370373</c:v>
                </c:pt>
                <c:pt idx="21889">
                  <c:v>44833.493548923609</c:v>
                </c:pt>
                <c:pt idx="21890">
                  <c:v>44833.493552488428</c:v>
                </c:pt>
                <c:pt idx="21891">
                  <c:v>44833.493555972222</c:v>
                </c:pt>
                <c:pt idx="21892">
                  <c:v>44833.493559525465</c:v>
                </c:pt>
                <c:pt idx="21893">
                  <c:v>44833.493563020835</c:v>
                </c:pt>
                <c:pt idx="21894">
                  <c:v>44833.493566597223</c:v>
                </c:pt>
                <c:pt idx="21895">
                  <c:v>44833.49357017361</c:v>
                </c:pt>
                <c:pt idx="21896">
                  <c:v>44833.493573749998</c:v>
                </c:pt>
                <c:pt idx="21897">
                  <c:v>44833.493577256944</c:v>
                </c:pt>
                <c:pt idx="21898">
                  <c:v>44833.493580787035</c:v>
                </c:pt>
                <c:pt idx="21899">
                  <c:v>44833.493584340278</c:v>
                </c:pt>
                <c:pt idx="21900">
                  <c:v>44833.49358790509</c:v>
                </c:pt>
                <c:pt idx="21901">
                  <c:v>44833.493591435188</c:v>
                </c:pt>
                <c:pt idx="21902">
                  <c:v>44833.493595023145</c:v>
                </c:pt>
                <c:pt idx="21903">
                  <c:v>44833.493598611109</c:v>
                </c:pt>
                <c:pt idx="21904">
                  <c:v>44833.493602187496</c:v>
                </c:pt>
                <c:pt idx="21905">
                  <c:v>44833.493605787036</c:v>
                </c:pt>
                <c:pt idx="21906">
                  <c:v>44833.493609398145</c:v>
                </c:pt>
                <c:pt idx="21907">
                  <c:v>44833.493612997685</c:v>
                </c:pt>
                <c:pt idx="21908">
                  <c:v>44833.493616574073</c:v>
                </c:pt>
                <c:pt idx="21909">
                  <c:v>44833.493620162037</c:v>
                </c:pt>
                <c:pt idx="21910">
                  <c:v>44833.493623773145</c:v>
                </c:pt>
                <c:pt idx="21911">
                  <c:v>44833.49362734954</c:v>
                </c:pt>
                <c:pt idx="21912">
                  <c:v>44833.493630949073</c:v>
                </c:pt>
                <c:pt idx="21913">
                  <c:v>44833.493634537037</c:v>
                </c:pt>
                <c:pt idx="21914">
                  <c:v>44833.493638113425</c:v>
                </c:pt>
                <c:pt idx="21915">
                  <c:v>44833.493641608795</c:v>
                </c:pt>
                <c:pt idx="21916">
                  <c:v>44833.493645196759</c:v>
                </c:pt>
                <c:pt idx="21917">
                  <c:v>44833.493648761571</c:v>
                </c:pt>
                <c:pt idx="21918">
                  <c:v>44833.493652314814</c:v>
                </c:pt>
                <c:pt idx="21919">
                  <c:v>44833.493655891201</c:v>
                </c:pt>
                <c:pt idx="21920">
                  <c:v>44833.4936594213</c:v>
                </c:pt>
                <c:pt idx="21921">
                  <c:v>44833.493662986111</c:v>
                </c:pt>
                <c:pt idx="21922">
                  <c:v>44833.493666539354</c:v>
                </c:pt>
                <c:pt idx="21923">
                  <c:v>44833.493670115742</c:v>
                </c:pt>
                <c:pt idx="21924">
                  <c:v>44833.49367369213</c:v>
                </c:pt>
                <c:pt idx="21925">
                  <c:v>44833.493677280094</c:v>
                </c:pt>
                <c:pt idx="21926">
                  <c:v>44833.493680844906</c:v>
                </c:pt>
                <c:pt idx="21927">
                  <c:v>44833.49368446759</c:v>
                </c:pt>
                <c:pt idx="21928">
                  <c:v>44833.49368806713</c:v>
                </c:pt>
                <c:pt idx="21929">
                  <c:v>44833.493691655094</c:v>
                </c:pt>
                <c:pt idx="21930">
                  <c:v>44833.493695277779</c:v>
                </c:pt>
                <c:pt idx="21931">
                  <c:v>44833.493698865743</c:v>
                </c:pt>
                <c:pt idx="21932">
                  <c:v>44833.493702442131</c:v>
                </c:pt>
                <c:pt idx="21933">
                  <c:v>44833.493706018518</c:v>
                </c:pt>
                <c:pt idx="21934">
                  <c:v>44833.493709618058</c:v>
                </c:pt>
                <c:pt idx="21935">
                  <c:v>44833.493713206015</c:v>
                </c:pt>
                <c:pt idx="21936">
                  <c:v>44833.493716793979</c:v>
                </c:pt>
                <c:pt idx="21937">
                  <c:v>44833.493720370374</c:v>
                </c:pt>
                <c:pt idx="21938">
                  <c:v>44833.493723958331</c:v>
                </c:pt>
                <c:pt idx="21939">
                  <c:v>44833.493727546294</c:v>
                </c:pt>
                <c:pt idx="21940">
                  <c:v>44833.493731099537</c:v>
                </c:pt>
                <c:pt idx="21941">
                  <c:v>44833.493734675925</c:v>
                </c:pt>
                <c:pt idx="21942">
                  <c:v>44833.493738287034</c:v>
                </c:pt>
                <c:pt idx="21943">
                  <c:v>44833.493741886574</c:v>
                </c:pt>
                <c:pt idx="21944">
                  <c:v>44833.493745462962</c:v>
                </c:pt>
                <c:pt idx="21945">
                  <c:v>44833.493749050926</c:v>
                </c:pt>
                <c:pt idx="21946">
                  <c:v>44833.493752615737</c:v>
                </c:pt>
                <c:pt idx="21947">
                  <c:v>44833.493756180556</c:v>
                </c:pt>
                <c:pt idx="21948">
                  <c:v>44833.493759733799</c:v>
                </c:pt>
                <c:pt idx="21949">
                  <c:v>44833.493763217593</c:v>
                </c:pt>
                <c:pt idx="21950">
                  <c:v>44833.493766782405</c:v>
                </c:pt>
                <c:pt idx="21951">
                  <c:v>44833.493770358793</c:v>
                </c:pt>
                <c:pt idx="21952">
                  <c:v>44833.493773935188</c:v>
                </c:pt>
                <c:pt idx="21953">
                  <c:v>44833.493777557873</c:v>
                </c:pt>
                <c:pt idx="21954">
                  <c:v>44833.493781157405</c:v>
                </c:pt>
                <c:pt idx="21955">
                  <c:v>44833.493784745369</c:v>
                </c:pt>
                <c:pt idx="21956">
                  <c:v>44833.493788229163</c:v>
                </c:pt>
                <c:pt idx="21957">
                  <c:v>44833.493791840279</c:v>
                </c:pt>
                <c:pt idx="21958">
                  <c:v>44833.493795451388</c:v>
                </c:pt>
                <c:pt idx="21959">
                  <c:v>44833.493799039352</c:v>
                </c:pt>
                <c:pt idx="21960">
                  <c:v>44833.493802662037</c:v>
                </c:pt>
                <c:pt idx="21961">
                  <c:v>44833.49380625</c:v>
                </c:pt>
                <c:pt idx="21962">
                  <c:v>44833.493809826388</c:v>
                </c:pt>
                <c:pt idx="21963">
                  <c:v>44833.493813379631</c:v>
                </c:pt>
                <c:pt idx="21964">
                  <c:v>44833.493816956019</c:v>
                </c:pt>
                <c:pt idx="21965">
                  <c:v>44833.493820439813</c:v>
                </c:pt>
                <c:pt idx="21966">
                  <c:v>44833.493824016201</c:v>
                </c:pt>
                <c:pt idx="21967">
                  <c:v>44833.493827592596</c:v>
                </c:pt>
                <c:pt idx="21968">
                  <c:v>44833.49383107639</c:v>
                </c:pt>
                <c:pt idx="21969">
                  <c:v>44833.493834699075</c:v>
                </c:pt>
                <c:pt idx="21970">
                  <c:v>44833.493838287039</c:v>
                </c:pt>
                <c:pt idx="21971">
                  <c:v>44833.493841886571</c:v>
                </c:pt>
                <c:pt idx="21972">
                  <c:v>44833.49384545139</c:v>
                </c:pt>
                <c:pt idx="21973">
                  <c:v>44833.493849074075</c:v>
                </c:pt>
                <c:pt idx="21974">
                  <c:v>44833.493852662039</c:v>
                </c:pt>
                <c:pt idx="21975">
                  <c:v>44833.493856238427</c:v>
                </c:pt>
                <c:pt idx="21976">
                  <c:v>44833.493859803239</c:v>
                </c:pt>
                <c:pt idx="21977">
                  <c:v>44833.493863391202</c:v>
                </c:pt>
                <c:pt idx="21978">
                  <c:v>44833.493866979166</c:v>
                </c:pt>
                <c:pt idx="21979">
                  <c:v>44833.493870590275</c:v>
                </c:pt>
                <c:pt idx="21980">
                  <c:v>44833.493874189815</c:v>
                </c:pt>
                <c:pt idx="21981">
                  <c:v>44833.493877754627</c:v>
                </c:pt>
                <c:pt idx="21982">
                  <c:v>44833.493881342591</c:v>
                </c:pt>
                <c:pt idx="21983">
                  <c:v>44833.493884930554</c:v>
                </c:pt>
                <c:pt idx="21984">
                  <c:v>44833.493888541663</c:v>
                </c:pt>
                <c:pt idx="21985">
                  <c:v>44833.493892118058</c:v>
                </c:pt>
                <c:pt idx="21986">
                  <c:v>44833.493895694446</c:v>
                </c:pt>
                <c:pt idx="21987">
                  <c:v>44833.493899293979</c:v>
                </c:pt>
                <c:pt idx="21988">
                  <c:v>44833.493902858798</c:v>
                </c:pt>
                <c:pt idx="21989">
                  <c:v>44833.493906481483</c:v>
                </c:pt>
                <c:pt idx="21990">
                  <c:v>44833.493910069446</c:v>
                </c:pt>
                <c:pt idx="21991">
                  <c:v>44833.49391355324</c:v>
                </c:pt>
                <c:pt idx="21992">
                  <c:v>44833.493917129628</c:v>
                </c:pt>
                <c:pt idx="21993">
                  <c:v>44833.493920717592</c:v>
                </c:pt>
                <c:pt idx="21994">
                  <c:v>44833.493924328701</c:v>
                </c:pt>
                <c:pt idx="21995">
                  <c:v>44833.493927928241</c:v>
                </c:pt>
                <c:pt idx="21996">
                  <c:v>44833.493931504629</c:v>
                </c:pt>
                <c:pt idx="21997">
                  <c:v>44833.493935104168</c:v>
                </c:pt>
                <c:pt idx="21998">
                  <c:v>44833.493938715277</c:v>
                </c:pt>
                <c:pt idx="21999">
                  <c:v>44833.493942303241</c:v>
                </c:pt>
                <c:pt idx="22000">
                  <c:v>44833.493945891205</c:v>
                </c:pt>
                <c:pt idx="22001">
                  <c:v>44833.493949374999</c:v>
                </c:pt>
                <c:pt idx="22002">
                  <c:v>44833.493952962963</c:v>
                </c:pt>
                <c:pt idx="22003">
                  <c:v>44833.493956562503</c:v>
                </c:pt>
                <c:pt idx="22004">
                  <c:v>44833.493960046297</c:v>
                </c:pt>
                <c:pt idx="22005">
                  <c:v>44833.493963634261</c:v>
                </c:pt>
                <c:pt idx="22006">
                  <c:v>44833.493967210648</c:v>
                </c:pt>
                <c:pt idx="22007">
                  <c:v>44833.493970821757</c:v>
                </c:pt>
                <c:pt idx="22008">
                  <c:v>44833.493974409721</c:v>
                </c:pt>
                <c:pt idx="22009">
                  <c:v>44833.493977997685</c:v>
                </c:pt>
                <c:pt idx="22010">
                  <c:v>44833.493981562497</c:v>
                </c:pt>
                <c:pt idx="22011">
                  <c:v>44833.493985150461</c:v>
                </c:pt>
                <c:pt idx="22012">
                  <c:v>44833.49398875</c:v>
                </c:pt>
                <c:pt idx="22013">
                  <c:v>44833.49399234954</c:v>
                </c:pt>
                <c:pt idx="22014">
                  <c:v>44833.493995925928</c:v>
                </c:pt>
                <c:pt idx="22015">
                  <c:v>44833.493999525461</c:v>
                </c:pt>
                <c:pt idx="22016">
                  <c:v>44833.49400309028</c:v>
                </c:pt>
                <c:pt idx="22017">
                  <c:v>44833.494006574074</c:v>
                </c:pt>
                <c:pt idx="22018">
                  <c:v>44833.494010127317</c:v>
                </c:pt>
                <c:pt idx="22019">
                  <c:v>44833.494013703705</c:v>
                </c:pt>
                <c:pt idx="22020">
                  <c:v>44833.494017268516</c:v>
                </c:pt>
                <c:pt idx="22021">
                  <c:v>44833.494020844904</c:v>
                </c:pt>
                <c:pt idx="22022">
                  <c:v>44833.494024409723</c:v>
                </c:pt>
                <c:pt idx="22023">
                  <c:v>44833.494028009256</c:v>
                </c:pt>
                <c:pt idx="22024">
                  <c:v>44833.49403159722</c:v>
                </c:pt>
                <c:pt idx="22025">
                  <c:v>44833.49403519676</c:v>
                </c:pt>
                <c:pt idx="22026">
                  <c:v>44833.494038761572</c:v>
                </c:pt>
                <c:pt idx="22027">
                  <c:v>44833.494042349535</c:v>
                </c:pt>
                <c:pt idx="22028">
                  <c:v>44833.494045914355</c:v>
                </c:pt>
                <c:pt idx="22029">
                  <c:v>44833.494049502318</c:v>
                </c:pt>
                <c:pt idx="22030">
                  <c:v>44833.494053090275</c:v>
                </c:pt>
                <c:pt idx="22031">
                  <c:v>44833.494056689815</c:v>
                </c:pt>
                <c:pt idx="22032">
                  <c:v>44833.494060277779</c:v>
                </c:pt>
                <c:pt idx="22033">
                  <c:v>44833.494063854167</c:v>
                </c:pt>
                <c:pt idx="22034">
                  <c:v>44833.494067453707</c:v>
                </c:pt>
                <c:pt idx="22035">
                  <c:v>44833.494071030094</c:v>
                </c:pt>
                <c:pt idx="22036">
                  <c:v>44833.494074513888</c:v>
                </c:pt>
                <c:pt idx="22037">
                  <c:v>44833.494078113428</c:v>
                </c:pt>
                <c:pt idx="22038">
                  <c:v>44833.494081597222</c:v>
                </c:pt>
                <c:pt idx="22039">
                  <c:v>44833.494085162034</c:v>
                </c:pt>
                <c:pt idx="22040">
                  <c:v>44833.494088715277</c:v>
                </c:pt>
                <c:pt idx="22041">
                  <c:v>44833.494092314817</c:v>
                </c:pt>
                <c:pt idx="22042">
                  <c:v>44833.494095868053</c:v>
                </c:pt>
                <c:pt idx="22043">
                  <c:v>44833.494099351854</c:v>
                </c:pt>
                <c:pt idx="22044">
                  <c:v>44833.494102928242</c:v>
                </c:pt>
                <c:pt idx="22045">
                  <c:v>44833.49410650463</c:v>
                </c:pt>
                <c:pt idx="22046">
                  <c:v>44833.494110092593</c:v>
                </c:pt>
                <c:pt idx="22047">
                  <c:v>44833.494113680557</c:v>
                </c:pt>
                <c:pt idx="22048">
                  <c:v>44833.494117164351</c:v>
                </c:pt>
                <c:pt idx="22049">
                  <c:v>44833.494120729163</c:v>
                </c:pt>
                <c:pt idx="22050">
                  <c:v>44833.494124293982</c:v>
                </c:pt>
                <c:pt idx="22051">
                  <c:v>44833.494127905091</c:v>
                </c:pt>
                <c:pt idx="22052">
                  <c:v>44833.494131388892</c:v>
                </c:pt>
                <c:pt idx="22053">
                  <c:v>44833.494134872686</c:v>
                </c:pt>
                <c:pt idx="22054">
                  <c:v>44833.49413846065</c:v>
                </c:pt>
                <c:pt idx="22055">
                  <c:v>44833.494142037038</c:v>
                </c:pt>
                <c:pt idx="22056">
                  <c:v>44833.494145590281</c:v>
                </c:pt>
                <c:pt idx="22057">
                  <c:v>44833.494149166669</c:v>
                </c:pt>
                <c:pt idx="22058">
                  <c:v>44833.494152743056</c:v>
                </c:pt>
                <c:pt idx="22059">
                  <c:v>44833.494156307868</c:v>
                </c:pt>
                <c:pt idx="22060">
                  <c:v>44833.49415979167</c:v>
                </c:pt>
                <c:pt idx="22061">
                  <c:v>44833.494163379626</c:v>
                </c:pt>
                <c:pt idx="22062">
                  <c:v>44833.494167002318</c:v>
                </c:pt>
                <c:pt idx="22063">
                  <c:v>44833.494170590275</c:v>
                </c:pt>
                <c:pt idx="22064">
                  <c:v>44833.49417416667</c:v>
                </c:pt>
                <c:pt idx="22065">
                  <c:v>44833.494177754626</c:v>
                </c:pt>
                <c:pt idx="22066">
                  <c:v>44833.494181354166</c:v>
                </c:pt>
                <c:pt idx="22067">
                  <c:v>44833.494184953706</c:v>
                </c:pt>
                <c:pt idx="22068">
                  <c:v>44833.494188530094</c:v>
                </c:pt>
                <c:pt idx="22069">
                  <c:v>44833.494192118058</c:v>
                </c:pt>
                <c:pt idx="22070">
                  <c:v>44833.494195706022</c:v>
                </c:pt>
                <c:pt idx="22071">
                  <c:v>44833.494199305555</c:v>
                </c:pt>
                <c:pt idx="22072">
                  <c:v>44833.494202893518</c:v>
                </c:pt>
                <c:pt idx="22073">
                  <c:v>44833.494206481482</c:v>
                </c:pt>
                <c:pt idx="22074">
                  <c:v>44833.494210081015</c:v>
                </c:pt>
                <c:pt idx="22075">
                  <c:v>44833.494213668979</c:v>
                </c:pt>
                <c:pt idx="22076">
                  <c:v>44833.494217280095</c:v>
                </c:pt>
                <c:pt idx="22077">
                  <c:v>44833.494220856483</c:v>
                </c:pt>
                <c:pt idx="22078">
                  <c:v>44833.494224444446</c:v>
                </c:pt>
                <c:pt idx="22079">
                  <c:v>44833.494228055555</c:v>
                </c:pt>
                <c:pt idx="22080">
                  <c:v>44833.494231666664</c:v>
                </c:pt>
                <c:pt idx="22081">
                  <c:v>44833.494235231483</c:v>
                </c:pt>
                <c:pt idx="22082">
                  <c:v>44833.494238807871</c:v>
                </c:pt>
                <c:pt idx="22083">
                  <c:v>44833.494242372682</c:v>
                </c:pt>
                <c:pt idx="22084">
                  <c:v>44833.494245960646</c:v>
                </c:pt>
                <c:pt idx="22085">
                  <c:v>44833.494249571762</c:v>
                </c:pt>
                <c:pt idx="22086">
                  <c:v>44833.494253171295</c:v>
                </c:pt>
                <c:pt idx="22087">
                  <c:v>44833.494256759259</c:v>
                </c:pt>
                <c:pt idx="22088">
                  <c:v>44833.494260347223</c:v>
                </c:pt>
                <c:pt idx="22089">
                  <c:v>44833.494263923611</c:v>
                </c:pt>
                <c:pt idx="22090">
                  <c:v>44833.494267534719</c:v>
                </c:pt>
                <c:pt idx="22091">
                  <c:v>44833.494271122683</c:v>
                </c:pt>
                <c:pt idx="22092">
                  <c:v>44833.494274710647</c:v>
                </c:pt>
                <c:pt idx="22093">
                  <c:v>44833.494278287035</c:v>
                </c:pt>
                <c:pt idx="22094">
                  <c:v>44833.494281886575</c:v>
                </c:pt>
                <c:pt idx="22095">
                  <c:v>44833.494285393521</c:v>
                </c:pt>
                <c:pt idx="22096">
                  <c:v>44833.494288969909</c:v>
                </c:pt>
                <c:pt idx="22097">
                  <c:v>44833.494292546296</c:v>
                </c:pt>
                <c:pt idx="22098">
                  <c:v>44833.49429613426</c:v>
                </c:pt>
                <c:pt idx="22099">
                  <c:v>44833.494299687503</c:v>
                </c:pt>
                <c:pt idx="22100">
                  <c:v>44833.494303287036</c:v>
                </c:pt>
                <c:pt idx="22101">
                  <c:v>44833.494306886576</c:v>
                </c:pt>
                <c:pt idx="22102">
                  <c:v>44833.49431047454</c:v>
                </c:pt>
                <c:pt idx="22103">
                  <c:v>44833.494314062496</c:v>
                </c:pt>
                <c:pt idx="22104">
                  <c:v>44833.494317662036</c:v>
                </c:pt>
                <c:pt idx="22105">
                  <c:v>44833.494321273145</c:v>
                </c:pt>
                <c:pt idx="22106">
                  <c:v>44833.494324872685</c:v>
                </c:pt>
                <c:pt idx="22107">
                  <c:v>44833.494328472225</c:v>
                </c:pt>
                <c:pt idx="22108">
                  <c:v>44833.494332025461</c:v>
                </c:pt>
                <c:pt idx="22109">
                  <c:v>44833.494335648145</c:v>
                </c:pt>
                <c:pt idx="22110">
                  <c:v>44833.494339247685</c:v>
                </c:pt>
                <c:pt idx="22111">
                  <c:v>44833.494342824073</c:v>
                </c:pt>
                <c:pt idx="22112">
                  <c:v>44833.494346307867</c:v>
                </c:pt>
                <c:pt idx="22113">
                  <c:v>44833.494349791668</c:v>
                </c:pt>
                <c:pt idx="22114">
                  <c:v>44833.494353402777</c:v>
                </c:pt>
                <c:pt idx="22115">
                  <c:v>44833.494357002317</c:v>
                </c:pt>
                <c:pt idx="22116">
                  <c:v>44833.49436060185</c:v>
                </c:pt>
                <c:pt idx="22117">
                  <c:v>44833.494364212966</c:v>
                </c:pt>
                <c:pt idx="22118">
                  <c:v>44833.49436769676</c:v>
                </c:pt>
                <c:pt idx="22119">
                  <c:v>44833.494371273147</c:v>
                </c:pt>
                <c:pt idx="22120">
                  <c:v>44833.494374861111</c:v>
                </c:pt>
                <c:pt idx="22121">
                  <c:v>44833.494378425923</c:v>
                </c:pt>
                <c:pt idx="22122">
                  <c:v>44833.494382002318</c:v>
                </c:pt>
                <c:pt idx="22123">
                  <c:v>44833.494385590275</c:v>
                </c:pt>
                <c:pt idx="22124">
                  <c:v>44833.494389201391</c:v>
                </c:pt>
                <c:pt idx="22125">
                  <c:v>44833.494392685185</c:v>
                </c:pt>
                <c:pt idx="22126">
                  <c:v>44833.494396273149</c:v>
                </c:pt>
                <c:pt idx="22127">
                  <c:v>44833.494399872689</c:v>
                </c:pt>
                <c:pt idx="22128">
                  <c:v>44833.494403483797</c:v>
                </c:pt>
                <c:pt idx="22129">
                  <c:v>44833.494407060185</c:v>
                </c:pt>
                <c:pt idx="22130">
                  <c:v>44833.494410648149</c:v>
                </c:pt>
                <c:pt idx="22131">
                  <c:v>44833.494414247682</c:v>
                </c:pt>
                <c:pt idx="22132">
                  <c:v>44833.494417858798</c:v>
                </c:pt>
                <c:pt idx="22133">
                  <c:v>44833.494421446761</c:v>
                </c:pt>
                <c:pt idx="22134">
                  <c:v>44833.494425023149</c:v>
                </c:pt>
                <c:pt idx="22135">
                  <c:v>44833.494428599537</c:v>
                </c:pt>
                <c:pt idx="22136">
                  <c:v>44833.494432187501</c:v>
                </c:pt>
                <c:pt idx="22137">
                  <c:v>44833.494435810186</c:v>
                </c:pt>
                <c:pt idx="22138">
                  <c:v>44833.494439409726</c:v>
                </c:pt>
                <c:pt idx="22139">
                  <c:v>44833.494442997682</c:v>
                </c:pt>
                <c:pt idx="22140">
                  <c:v>44833.494446620367</c:v>
                </c:pt>
                <c:pt idx="22141">
                  <c:v>44833.494450208331</c:v>
                </c:pt>
                <c:pt idx="22142">
                  <c:v>44833.494453796295</c:v>
                </c:pt>
                <c:pt idx="22143">
                  <c:v>44833.494457418979</c:v>
                </c:pt>
                <c:pt idx="22144">
                  <c:v>44833.494461018519</c:v>
                </c:pt>
                <c:pt idx="22145">
                  <c:v>44833.494464594907</c:v>
                </c:pt>
                <c:pt idx="22146">
                  <c:v>44833.494468182871</c:v>
                </c:pt>
                <c:pt idx="22147">
                  <c:v>44833.49447179398</c:v>
                </c:pt>
                <c:pt idx="22148">
                  <c:v>44833.494475358799</c:v>
                </c:pt>
                <c:pt idx="22149">
                  <c:v>44833.494478842593</c:v>
                </c:pt>
                <c:pt idx="22150">
                  <c:v>44833.494482430557</c:v>
                </c:pt>
                <c:pt idx="22151">
                  <c:v>44833.494486006944</c:v>
                </c:pt>
                <c:pt idx="22152">
                  <c:v>44833.494489606484</c:v>
                </c:pt>
                <c:pt idx="22153">
                  <c:v>44833.49449315972</c:v>
                </c:pt>
                <c:pt idx="22154">
                  <c:v>44833.494496643521</c:v>
                </c:pt>
                <c:pt idx="22155">
                  <c:v>44833.494500266206</c:v>
                </c:pt>
                <c:pt idx="22156">
                  <c:v>44833.49450385417</c:v>
                </c:pt>
                <c:pt idx="22157">
                  <c:v>44833.494507418982</c:v>
                </c:pt>
                <c:pt idx="22158">
                  <c:v>44833.494511041667</c:v>
                </c:pt>
                <c:pt idx="22159">
                  <c:v>44833.494514641206</c:v>
                </c:pt>
                <c:pt idx="22160">
                  <c:v>44833.494518206018</c:v>
                </c:pt>
                <c:pt idx="22161">
                  <c:v>44833.494521793982</c:v>
                </c:pt>
                <c:pt idx="22162">
                  <c:v>44833.494525277776</c:v>
                </c:pt>
                <c:pt idx="22163">
                  <c:v>44833.49452886574</c:v>
                </c:pt>
                <c:pt idx="22164">
                  <c:v>44833.494532488425</c:v>
                </c:pt>
                <c:pt idx="22165">
                  <c:v>44833.494536087965</c:v>
                </c:pt>
                <c:pt idx="22166">
                  <c:v>44833.494539664352</c:v>
                </c:pt>
                <c:pt idx="22167">
                  <c:v>44833.494543287037</c:v>
                </c:pt>
                <c:pt idx="22168">
                  <c:v>44833.494546770831</c:v>
                </c:pt>
                <c:pt idx="22169">
                  <c:v>44833.494550358795</c:v>
                </c:pt>
                <c:pt idx="22170">
                  <c:v>44833.494553935183</c:v>
                </c:pt>
                <c:pt idx="22171">
                  <c:v>44833.494557511571</c:v>
                </c:pt>
                <c:pt idx="22172">
                  <c:v>44833.494561099535</c:v>
                </c:pt>
                <c:pt idx="22173">
                  <c:v>44833.494564675922</c:v>
                </c:pt>
                <c:pt idx="22174">
                  <c:v>44833.494568287038</c:v>
                </c:pt>
                <c:pt idx="22175">
                  <c:v>44833.494571875002</c:v>
                </c:pt>
                <c:pt idx="22176">
                  <c:v>44833.494575358796</c:v>
                </c:pt>
                <c:pt idx="22177">
                  <c:v>44833.494578935184</c:v>
                </c:pt>
                <c:pt idx="22178">
                  <c:v>44833.494582418978</c:v>
                </c:pt>
                <c:pt idx="22179">
                  <c:v>44833.494586030094</c:v>
                </c:pt>
                <c:pt idx="22180">
                  <c:v>44833.494589513888</c:v>
                </c:pt>
                <c:pt idx="22181">
                  <c:v>44833.494593113428</c:v>
                </c:pt>
                <c:pt idx="22182">
                  <c:v>44833.494596701392</c:v>
                </c:pt>
                <c:pt idx="22183">
                  <c:v>44833.494600289348</c:v>
                </c:pt>
                <c:pt idx="22184">
                  <c:v>44833.494603784726</c:v>
                </c:pt>
                <c:pt idx="22185">
                  <c:v>44833.49460726852</c:v>
                </c:pt>
                <c:pt idx="22186">
                  <c:v>44833.494610833332</c:v>
                </c:pt>
                <c:pt idx="22187">
                  <c:v>44833.494614421295</c:v>
                </c:pt>
                <c:pt idx="22188">
                  <c:v>44833.494617905089</c:v>
                </c:pt>
                <c:pt idx="22189">
                  <c:v>44833.494621493053</c:v>
                </c:pt>
                <c:pt idx="22190">
                  <c:v>44833.494625115738</c:v>
                </c:pt>
                <c:pt idx="22191">
                  <c:v>44833.494628703702</c:v>
                </c:pt>
                <c:pt idx="22192">
                  <c:v>44833.49463228009</c:v>
                </c:pt>
                <c:pt idx="22193">
                  <c:v>44833.494635868054</c:v>
                </c:pt>
                <c:pt idx="22194">
                  <c:v>44833.49463947917</c:v>
                </c:pt>
                <c:pt idx="22195">
                  <c:v>44833.494642962964</c:v>
                </c:pt>
                <c:pt idx="22196">
                  <c:v>44833.494646527775</c:v>
                </c:pt>
                <c:pt idx="22197">
                  <c:v>44833.494650115739</c:v>
                </c:pt>
                <c:pt idx="22198">
                  <c:v>44833.494653703703</c:v>
                </c:pt>
                <c:pt idx="22199">
                  <c:v>44833.494657256946</c:v>
                </c:pt>
                <c:pt idx="22200">
                  <c:v>44833.49466084491</c:v>
                </c:pt>
                <c:pt idx="22201">
                  <c:v>44833.49466434028</c:v>
                </c:pt>
                <c:pt idx="22202">
                  <c:v>44833.494667939813</c:v>
                </c:pt>
                <c:pt idx="22203">
                  <c:v>44833.494671527777</c:v>
                </c:pt>
                <c:pt idx="22204">
                  <c:v>44833.494675127316</c:v>
                </c:pt>
                <c:pt idx="22205">
                  <c:v>44833.494678692128</c:v>
                </c:pt>
                <c:pt idx="22206">
                  <c:v>44833.494682256947</c:v>
                </c:pt>
                <c:pt idx="22207">
                  <c:v>44833.49468585648</c:v>
                </c:pt>
                <c:pt idx="22208">
                  <c:v>44833.49468945602</c:v>
                </c:pt>
                <c:pt idx="22209">
                  <c:v>44833.494692939814</c:v>
                </c:pt>
                <c:pt idx="22210">
                  <c:v>44833.494696504633</c:v>
                </c:pt>
                <c:pt idx="22211">
                  <c:v>44833.494700104166</c:v>
                </c:pt>
                <c:pt idx="22212">
                  <c:v>44833.494703680553</c:v>
                </c:pt>
                <c:pt idx="22213">
                  <c:v>44833.494707256941</c:v>
                </c:pt>
                <c:pt idx="22214">
                  <c:v>44833.494710868057</c:v>
                </c:pt>
                <c:pt idx="22215">
                  <c:v>44833.494714444445</c:v>
                </c:pt>
                <c:pt idx="22216">
                  <c:v>44833.494717939815</c:v>
                </c:pt>
                <c:pt idx="22217">
                  <c:v>44833.494721527779</c:v>
                </c:pt>
                <c:pt idx="22218">
                  <c:v>44833.494725104167</c:v>
                </c:pt>
                <c:pt idx="22219">
                  <c:v>44833.494728703707</c:v>
                </c:pt>
                <c:pt idx="22220">
                  <c:v>44833.494732314815</c:v>
                </c:pt>
                <c:pt idx="22221">
                  <c:v>44833.494735902779</c:v>
                </c:pt>
                <c:pt idx="22222">
                  <c:v>44833.494739479167</c:v>
                </c:pt>
                <c:pt idx="22223">
                  <c:v>44833.494743043979</c:v>
                </c:pt>
                <c:pt idx="22224">
                  <c:v>44833.494746643519</c:v>
                </c:pt>
                <c:pt idx="22225">
                  <c:v>44833.494750254627</c:v>
                </c:pt>
                <c:pt idx="22226">
                  <c:v>44833.494753854167</c:v>
                </c:pt>
                <c:pt idx="22227">
                  <c:v>44833.494757442131</c:v>
                </c:pt>
                <c:pt idx="22228">
                  <c:v>44833.494761064816</c:v>
                </c:pt>
                <c:pt idx="22229">
                  <c:v>44833.494764641204</c:v>
                </c:pt>
                <c:pt idx="22230">
                  <c:v>44833.494768229168</c:v>
                </c:pt>
                <c:pt idx="22231">
                  <c:v>44833.494771782411</c:v>
                </c:pt>
                <c:pt idx="22232">
                  <c:v>44833.494775277781</c:v>
                </c:pt>
                <c:pt idx="22233">
                  <c:v>44833.494778831016</c:v>
                </c:pt>
                <c:pt idx="22234">
                  <c:v>44833.49478241898</c:v>
                </c:pt>
                <c:pt idx="22235">
                  <c:v>44833.494786006944</c:v>
                </c:pt>
                <c:pt idx="22236">
                  <c:v>44833.494789606484</c:v>
                </c:pt>
                <c:pt idx="22237">
                  <c:v>44833.494793171296</c:v>
                </c:pt>
                <c:pt idx="22238">
                  <c:v>44833.494796724539</c:v>
                </c:pt>
                <c:pt idx="22239">
                  <c:v>44833.494800324072</c:v>
                </c:pt>
                <c:pt idx="22240">
                  <c:v>44833.494803807873</c:v>
                </c:pt>
                <c:pt idx="22241">
                  <c:v>44833.494807395837</c:v>
                </c:pt>
                <c:pt idx="22242">
                  <c:v>44833.494810879631</c:v>
                </c:pt>
                <c:pt idx="22243">
                  <c:v>44833.494814467595</c:v>
                </c:pt>
                <c:pt idx="22244">
                  <c:v>44833.494818090279</c:v>
                </c:pt>
                <c:pt idx="22245">
                  <c:v>44833.494821678243</c:v>
                </c:pt>
                <c:pt idx="22246">
                  <c:v>44833.494825162037</c:v>
                </c:pt>
                <c:pt idx="22247">
                  <c:v>44833.494828750001</c:v>
                </c:pt>
                <c:pt idx="22248">
                  <c:v>44833.494832314813</c:v>
                </c:pt>
                <c:pt idx="22249">
                  <c:v>44833.494835937498</c:v>
                </c:pt>
                <c:pt idx="22250">
                  <c:v>44833.494839525461</c:v>
                </c:pt>
                <c:pt idx="22251">
                  <c:v>44833.494843101849</c:v>
                </c:pt>
                <c:pt idx="22252">
                  <c:v>44833.494846678244</c:v>
                </c:pt>
                <c:pt idx="22253">
                  <c:v>44833.494850162038</c:v>
                </c:pt>
                <c:pt idx="22254">
                  <c:v>44833.494853784723</c:v>
                </c:pt>
                <c:pt idx="22255">
                  <c:v>44833.494857372687</c:v>
                </c:pt>
                <c:pt idx="22256">
                  <c:v>44833.494860856481</c:v>
                </c:pt>
                <c:pt idx="22257">
                  <c:v>44833.494864444445</c:v>
                </c:pt>
                <c:pt idx="22258">
                  <c:v>44833.494867974536</c:v>
                </c:pt>
                <c:pt idx="22259">
                  <c:v>44833.494871539355</c:v>
                </c:pt>
                <c:pt idx="22260">
                  <c:v>44833.494875138887</c:v>
                </c:pt>
                <c:pt idx="22261">
                  <c:v>44833.494878715275</c:v>
                </c:pt>
                <c:pt idx="22262">
                  <c:v>44833.494882314815</c:v>
                </c:pt>
                <c:pt idx="22263">
                  <c:v>44833.494885925924</c:v>
                </c:pt>
                <c:pt idx="22264">
                  <c:v>44833.494889513888</c:v>
                </c:pt>
                <c:pt idx="22265">
                  <c:v>44833.494892997682</c:v>
                </c:pt>
                <c:pt idx="22266">
                  <c:v>44833.494896574077</c:v>
                </c:pt>
                <c:pt idx="22267">
                  <c:v>44833.494900162033</c:v>
                </c:pt>
                <c:pt idx="22268">
                  <c:v>44833.494903749997</c:v>
                </c:pt>
                <c:pt idx="22269">
                  <c:v>44833.494907245367</c:v>
                </c:pt>
                <c:pt idx="22270">
                  <c:v>44833.494910833331</c:v>
                </c:pt>
                <c:pt idx="22271">
                  <c:v>44833.494914317132</c:v>
                </c:pt>
                <c:pt idx="22272">
                  <c:v>44833.494917905089</c:v>
                </c:pt>
                <c:pt idx="22273">
                  <c:v>44833.494921527781</c:v>
                </c:pt>
                <c:pt idx="22274">
                  <c:v>44833.494925104169</c:v>
                </c:pt>
                <c:pt idx="22275">
                  <c:v>44833.494928680557</c:v>
                </c:pt>
                <c:pt idx="22276">
                  <c:v>44833.494932164351</c:v>
                </c:pt>
                <c:pt idx="22277">
                  <c:v>44833.494935740739</c:v>
                </c:pt>
                <c:pt idx="22278">
                  <c:v>44833.494939317126</c:v>
                </c:pt>
                <c:pt idx="22279">
                  <c:v>44833.494942939818</c:v>
                </c:pt>
                <c:pt idx="22280">
                  <c:v>44833.494946516206</c:v>
                </c:pt>
                <c:pt idx="22281">
                  <c:v>44833.49495010417</c:v>
                </c:pt>
                <c:pt idx="22282">
                  <c:v>44833.494953587964</c:v>
                </c:pt>
                <c:pt idx="22283">
                  <c:v>44833.494957152776</c:v>
                </c:pt>
                <c:pt idx="22284">
                  <c:v>44833.494960636577</c:v>
                </c:pt>
                <c:pt idx="22285">
                  <c:v>44833.494964201389</c:v>
                </c:pt>
                <c:pt idx="22286">
                  <c:v>44833.494967685183</c:v>
                </c:pt>
                <c:pt idx="22287">
                  <c:v>44833.494971250002</c:v>
                </c:pt>
                <c:pt idx="22288">
                  <c:v>44833.494974733796</c:v>
                </c:pt>
                <c:pt idx="22289">
                  <c:v>44833.494978344905</c:v>
                </c:pt>
                <c:pt idx="22290">
                  <c:v>44833.494981828706</c:v>
                </c:pt>
                <c:pt idx="22291">
                  <c:v>44833.494985428239</c:v>
                </c:pt>
                <c:pt idx="22292">
                  <c:v>44833.494988981482</c:v>
                </c:pt>
                <c:pt idx="22293">
                  <c:v>44833.494992465276</c:v>
                </c:pt>
                <c:pt idx="22294">
                  <c:v>44833.494996018519</c:v>
                </c:pt>
                <c:pt idx="22295">
                  <c:v>44833.494999513889</c:v>
                </c:pt>
                <c:pt idx="22296">
                  <c:v>44833.4950030787</c:v>
                </c:pt>
                <c:pt idx="22297">
                  <c:v>44833.49500667824</c:v>
                </c:pt>
                <c:pt idx="22298">
                  <c:v>44833.495010289349</c:v>
                </c:pt>
                <c:pt idx="22299">
                  <c:v>44833.49501377315</c:v>
                </c:pt>
                <c:pt idx="22300">
                  <c:v>44833.495017361114</c:v>
                </c:pt>
                <c:pt idx="22301">
                  <c:v>44833.495020949071</c:v>
                </c:pt>
                <c:pt idx="22302">
                  <c:v>44833.495024548611</c:v>
                </c:pt>
                <c:pt idx="22303">
                  <c:v>44833.495028148151</c:v>
                </c:pt>
                <c:pt idx="22304">
                  <c:v>44833.495031736114</c:v>
                </c:pt>
                <c:pt idx="22305">
                  <c:v>44833.495035312502</c:v>
                </c:pt>
                <c:pt idx="22306">
                  <c:v>44833.495038877314</c:v>
                </c:pt>
                <c:pt idx="22307">
                  <c:v>44833.495042499999</c:v>
                </c:pt>
                <c:pt idx="22308">
                  <c:v>44833.495046087963</c:v>
                </c:pt>
                <c:pt idx="22309">
                  <c:v>44833.495049687503</c:v>
                </c:pt>
                <c:pt idx="22310">
                  <c:v>44833.495053275466</c:v>
                </c:pt>
                <c:pt idx="22311">
                  <c:v>44833.495056851854</c:v>
                </c:pt>
                <c:pt idx="22312">
                  <c:v>44833.49506040509</c:v>
                </c:pt>
                <c:pt idx="22313">
                  <c:v>44833.495063888891</c:v>
                </c:pt>
                <c:pt idx="22314">
                  <c:v>44833.495067511576</c:v>
                </c:pt>
                <c:pt idx="22315">
                  <c:v>44833.49507109954</c:v>
                </c:pt>
                <c:pt idx="22316">
                  <c:v>44833.495074652776</c:v>
                </c:pt>
                <c:pt idx="22317">
                  <c:v>44833.495078148146</c:v>
                </c:pt>
                <c:pt idx="22318">
                  <c:v>44833.495081712965</c:v>
                </c:pt>
                <c:pt idx="22319">
                  <c:v>44833.495085277777</c:v>
                </c:pt>
                <c:pt idx="22320">
                  <c:v>44833.495088854164</c:v>
                </c:pt>
                <c:pt idx="22321">
                  <c:v>44833.495092337966</c:v>
                </c:pt>
                <c:pt idx="22322">
                  <c:v>44833.49509596065</c:v>
                </c:pt>
                <c:pt idx="22323">
                  <c:v>44833.495099444444</c:v>
                </c:pt>
                <c:pt idx="22324">
                  <c:v>44833.495102928238</c:v>
                </c:pt>
                <c:pt idx="22325">
                  <c:v>44833.495106516202</c:v>
                </c:pt>
                <c:pt idx="22326">
                  <c:v>44833.495110081021</c:v>
                </c:pt>
                <c:pt idx="22327">
                  <c:v>44833.495113657409</c:v>
                </c:pt>
                <c:pt idx="22328">
                  <c:v>44833.495117233797</c:v>
                </c:pt>
                <c:pt idx="22329">
                  <c:v>44833.495120798609</c:v>
                </c:pt>
                <c:pt idx="22330">
                  <c:v>44833.495124386573</c:v>
                </c:pt>
                <c:pt idx="22331">
                  <c:v>44833.495128009257</c:v>
                </c:pt>
                <c:pt idx="22332">
                  <c:v>44833.495131597221</c:v>
                </c:pt>
                <c:pt idx="22333">
                  <c:v>44833.495135173609</c:v>
                </c:pt>
                <c:pt idx="22334">
                  <c:v>44833.495138761573</c:v>
                </c:pt>
                <c:pt idx="22335">
                  <c:v>44833.495142372682</c:v>
                </c:pt>
                <c:pt idx="22336">
                  <c:v>44833.495145891204</c:v>
                </c:pt>
                <c:pt idx="22337">
                  <c:v>44833.495149467592</c:v>
                </c:pt>
                <c:pt idx="22338">
                  <c:v>44833.495153090276</c:v>
                </c:pt>
                <c:pt idx="22339">
                  <c:v>44833.495156666664</c:v>
                </c:pt>
                <c:pt idx="22340">
                  <c:v>44833.495160243052</c:v>
                </c:pt>
                <c:pt idx="22341">
                  <c:v>44833.495163819447</c:v>
                </c:pt>
                <c:pt idx="22342">
                  <c:v>44833.495167395835</c:v>
                </c:pt>
                <c:pt idx="22343">
                  <c:v>44833.495170972223</c:v>
                </c:pt>
                <c:pt idx="22344">
                  <c:v>44833.495174537034</c:v>
                </c:pt>
                <c:pt idx="22345">
                  <c:v>44833.495178159719</c:v>
                </c:pt>
                <c:pt idx="22346">
                  <c:v>44833.495181759259</c:v>
                </c:pt>
                <c:pt idx="22347">
                  <c:v>44833.495185347223</c:v>
                </c:pt>
                <c:pt idx="22348">
                  <c:v>44833.495188912035</c:v>
                </c:pt>
                <c:pt idx="22349">
                  <c:v>44833.495192395836</c:v>
                </c:pt>
                <c:pt idx="22350">
                  <c:v>44833.495195960648</c:v>
                </c:pt>
                <c:pt idx="22351">
                  <c:v>44833.49519952546</c:v>
                </c:pt>
                <c:pt idx="22352">
                  <c:v>44833.495203090279</c:v>
                </c:pt>
                <c:pt idx="22353">
                  <c:v>44833.495206712963</c:v>
                </c:pt>
                <c:pt idx="22354">
                  <c:v>44833.495210277775</c:v>
                </c:pt>
                <c:pt idx="22355">
                  <c:v>44833.495213761576</c:v>
                </c:pt>
                <c:pt idx="22356">
                  <c:v>44833.495217361109</c:v>
                </c:pt>
                <c:pt idx="22357">
                  <c:v>44833.495220879631</c:v>
                </c:pt>
                <c:pt idx="22358">
                  <c:v>44833.49522449074</c:v>
                </c:pt>
                <c:pt idx="22359">
                  <c:v>44833.495227974534</c:v>
                </c:pt>
                <c:pt idx="22360">
                  <c:v>44833.495231539353</c:v>
                </c:pt>
                <c:pt idx="22361">
                  <c:v>44833.495235104165</c:v>
                </c:pt>
                <c:pt idx="22362">
                  <c:v>44833.495238692129</c:v>
                </c:pt>
                <c:pt idx="22363">
                  <c:v>44833.495242268516</c:v>
                </c:pt>
                <c:pt idx="22364">
                  <c:v>44833.495245752318</c:v>
                </c:pt>
                <c:pt idx="22365">
                  <c:v>44833.495249317129</c:v>
                </c:pt>
                <c:pt idx="22366">
                  <c:v>44833.495252905093</c:v>
                </c:pt>
                <c:pt idx="22367">
                  <c:v>44833.495256527778</c:v>
                </c:pt>
                <c:pt idx="22368">
                  <c:v>44833.495260115742</c:v>
                </c:pt>
                <c:pt idx="22369">
                  <c:v>44833.495263703706</c:v>
                </c:pt>
                <c:pt idx="22370">
                  <c:v>44833.495267256942</c:v>
                </c:pt>
                <c:pt idx="22371">
                  <c:v>44833.495270833337</c:v>
                </c:pt>
                <c:pt idx="22372">
                  <c:v>44833.495274409725</c:v>
                </c:pt>
                <c:pt idx="22373">
                  <c:v>44833.495277951391</c:v>
                </c:pt>
                <c:pt idx="22374">
                  <c:v>44833.495281435185</c:v>
                </c:pt>
                <c:pt idx="22375">
                  <c:v>44833.495285011573</c:v>
                </c:pt>
                <c:pt idx="22376">
                  <c:v>44833.495288576392</c:v>
                </c:pt>
                <c:pt idx="22377">
                  <c:v>44833.495292164349</c:v>
                </c:pt>
                <c:pt idx="22378">
                  <c:v>44833.495295729168</c:v>
                </c:pt>
                <c:pt idx="22379">
                  <c:v>44833.495299305556</c:v>
                </c:pt>
                <c:pt idx="22380">
                  <c:v>44833.49530278935</c:v>
                </c:pt>
                <c:pt idx="22381">
                  <c:v>44833.495306400466</c:v>
                </c:pt>
                <c:pt idx="22382">
                  <c:v>44833.495309999998</c:v>
                </c:pt>
                <c:pt idx="22383">
                  <c:v>44833.495313576386</c:v>
                </c:pt>
                <c:pt idx="22384">
                  <c:v>44833.495317129629</c:v>
                </c:pt>
                <c:pt idx="22385">
                  <c:v>44833.495320613423</c:v>
                </c:pt>
                <c:pt idx="22386">
                  <c:v>44833.495324097225</c:v>
                </c:pt>
                <c:pt idx="22387">
                  <c:v>44833.495327673612</c:v>
                </c:pt>
                <c:pt idx="22388">
                  <c:v>44833.495331284721</c:v>
                </c:pt>
                <c:pt idx="22389">
                  <c:v>44833.49533489583</c:v>
                </c:pt>
                <c:pt idx="22390">
                  <c:v>44833.495338483794</c:v>
                </c:pt>
                <c:pt idx="22391">
                  <c:v>44833.495342071757</c:v>
                </c:pt>
                <c:pt idx="22392">
                  <c:v>44833.495345613424</c:v>
                </c:pt>
                <c:pt idx="22393">
                  <c:v>44833.49534922454</c:v>
                </c:pt>
                <c:pt idx="22394">
                  <c:v>44833.495352824073</c:v>
                </c:pt>
                <c:pt idx="22395">
                  <c:v>44833.495356388892</c:v>
                </c:pt>
                <c:pt idx="22396">
                  <c:v>44833.495359872686</c:v>
                </c:pt>
                <c:pt idx="22397">
                  <c:v>44833.495363449074</c:v>
                </c:pt>
                <c:pt idx="22398">
                  <c:v>44833.495367013886</c:v>
                </c:pt>
                <c:pt idx="22399">
                  <c:v>44833.49537060185</c:v>
                </c:pt>
                <c:pt idx="22400">
                  <c:v>44833.495374155093</c:v>
                </c:pt>
                <c:pt idx="22401">
                  <c:v>44833.495377638887</c:v>
                </c:pt>
                <c:pt idx="22402">
                  <c:v>44833.495381215274</c:v>
                </c:pt>
                <c:pt idx="22403">
                  <c:v>44833.495384803238</c:v>
                </c:pt>
                <c:pt idx="22404">
                  <c:v>44833.495388391202</c:v>
                </c:pt>
                <c:pt idx="22405">
                  <c:v>44833.495391898148</c:v>
                </c:pt>
                <c:pt idx="22406">
                  <c:v>44833.495395497688</c:v>
                </c:pt>
                <c:pt idx="22407">
                  <c:v>44833.495399097221</c:v>
                </c:pt>
                <c:pt idx="22408">
                  <c:v>44833.495402696761</c:v>
                </c:pt>
                <c:pt idx="22409">
                  <c:v>44833.495406296293</c:v>
                </c:pt>
                <c:pt idx="22410">
                  <c:v>44833.495409895833</c:v>
                </c:pt>
                <c:pt idx="22411">
                  <c:v>44833.495413495373</c:v>
                </c:pt>
                <c:pt idx="22412">
                  <c:v>44833.495417060185</c:v>
                </c:pt>
                <c:pt idx="22413">
                  <c:v>44833.495420659725</c:v>
                </c:pt>
                <c:pt idx="22414">
                  <c:v>44833.495424247689</c:v>
                </c:pt>
                <c:pt idx="22415">
                  <c:v>44833.495427835645</c:v>
                </c:pt>
                <c:pt idx="22416">
                  <c:v>44833.49543145833</c:v>
                </c:pt>
                <c:pt idx="22417">
                  <c:v>44833.495435046294</c:v>
                </c:pt>
                <c:pt idx="22418">
                  <c:v>44833.495438530095</c:v>
                </c:pt>
                <c:pt idx="22419">
                  <c:v>44833.495442106483</c:v>
                </c:pt>
                <c:pt idx="22420">
                  <c:v>44833.495445590277</c:v>
                </c:pt>
                <c:pt idx="22421">
                  <c:v>44833.495449074071</c:v>
                </c:pt>
                <c:pt idx="22422">
                  <c:v>44833.495452685187</c:v>
                </c:pt>
                <c:pt idx="22423">
                  <c:v>44833.49545628472</c:v>
                </c:pt>
                <c:pt idx="22424">
                  <c:v>44833.495459849539</c:v>
                </c:pt>
                <c:pt idx="22425">
                  <c:v>44833.495463425927</c:v>
                </c:pt>
                <c:pt idx="22426">
                  <c:v>44833.49546701389</c:v>
                </c:pt>
                <c:pt idx="22427">
                  <c:v>44833.495470636575</c:v>
                </c:pt>
                <c:pt idx="22428">
                  <c:v>44833.495474224539</c:v>
                </c:pt>
                <c:pt idx="22429">
                  <c:v>44833.495477812503</c:v>
                </c:pt>
                <c:pt idx="22430">
                  <c:v>44833.495481296297</c:v>
                </c:pt>
                <c:pt idx="22431">
                  <c:v>44833.495484918982</c:v>
                </c:pt>
                <c:pt idx="22432">
                  <c:v>44833.495488506946</c:v>
                </c:pt>
                <c:pt idx="22433">
                  <c:v>44833.495492083333</c:v>
                </c:pt>
                <c:pt idx="22434">
                  <c:v>44833.495495567127</c:v>
                </c:pt>
                <c:pt idx="22435">
                  <c:v>44833.495499166667</c:v>
                </c:pt>
                <c:pt idx="22436">
                  <c:v>44833.495502766207</c:v>
                </c:pt>
                <c:pt idx="22437">
                  <c:v>44833.495506354164</c:v>
                </c:pt>
                <c:pt idx="22438">
                  <c:v>44833.495509930559</c:v>
                </c:pt>
                <c:pt idx="22439">
                  <c:v>44833.495513483795</c:v>
                </c:pt>
                <c:pt idx="22440">
                  <c:v>44833.495516967596</c:v>
                </c:pt>
                <c:pt idx="22441">
                  <c:v>44833.495520532408</c:v>
                </c:pt>
                <c:pt idx="22442">
                  <c:v>44833.495524016202</c:v>
                </c:pt>
                <c:pt idx="22443">
                  <c:v>44833.495527604166</c:v>
                </c:pt>
                <c:pt idx="22444">
                  <c:v>44833.49553122685</c:v>
                </c:pt>
                <c:pt idx="22445">
                  <c:v>44833.495534814814</c:v>
                </c:pt>
                <c:pt idx="22446">
                  <c:v>44833.495538402778</c:v>
                </c:pt>
                <c:pt idx="22447">
                  <c:v>44833.495541979166</c:v>
                </c:pt>
                <c:pt idx="22448">
                  <c:v>44833.495545601851</c:v>
                </c:pt>
                <c:pt idx="22449">
                  <c:v>44833.495549201391</c:v>
                </c:pt>
                <c:pt idx="22450">
                  <c:v>44833.495552789354</c:v>
                </c:pt>
                <c:pt idx="22451">
                  <c:v>44833.495556354166</c:v>
                </c:pt>
                <c:pt idx="22452">
                  <c:v>44833.495559930554</c:v>
                </c:pt>
                <c:pt idx="22453">
                  <c:v>44833.495563553239</c:v>
                </c:pt>
                <c:pt idx="22454">
                  <c:v>44833.495567129627</c:v>
                </c:pt>
                <c:pt idx="22455">
                  <c:v>44833.49557071759</c:v>
                </c:pt>
                <c:pt idx="22456">
                  <c:v>44833.495574293978</c:v>
                </c:pt>
                <c:pt idx="22457">
                  <c:v>44833.49557777778</c:v>
                </c:pt>
                <c:pt idx="22458">
                  <c:v>44833.495581400464</c:v>
                </c:pt>
                <c:pt idx="22459">
                  <c:v>44833.495584988428</c:v>
                </c:pt>
                <c:pt idx="22460">
                  <c:v>44833.495588564816</c:v>
                </c:pt>
                <c:pt idx="22461">
                  <c:v>44833.49559215278</c:v>
                </c:pt>
                <c:pt idx="22462">
                  <c:v>44833.495595775465</c:v>
                </c:pt>
                <c:pt idx="22463">
                  <c:v>44833.495599363428</c:v>
                </c:pt>
                <c:pt idx="22464">
                  <c:v>44833.495602951392</c:v>
                </c:pt>
                <c:pt idx="22465">
                  <c:v>44833.495606550925</c:v>
                </c:pt>
                <c:pt idx="22466">
                  <c:v>44833.495610138889</c:v>
                </c:pt>
                <c:pt idx="22467">
                  <c:v>44833.495613703701</c:v>
                </c:pt>
                <c:pt idx="22468">
                  <c:v>44833.495617280096</c:v>
                </c:pt>
                <c:pt idx="22469">
                  <c:v>44833.49562076389</c:v>
                </c:pt>
                <c:pt idx="22470">
                  <c:v>44833.495624363422</c:v>
                </c:pt>
                <c:pt idx="22471">
                  <c:v>44833.495627939817</c:v>
                </c:pt>
                <c:pt idx="22472">
                  <c:v>44833.495631423611</c:v>
                </c:pt>
                <c:pt idx="22473">
                  <c:v>44833.495634907405</c:v>
                </c:pt>
                <c:pt idx="22474">
                  <c:v>44833.495638518521</c:v>
                </c:pt>
                <c:pt idx="22475">
                  <c:v>44833.495642002315</c:v>
                </c:pt>
                <c:pt idx="22476">
                  <c:v>44833.495645590279</c:v>
                </c:pt>
                <c:pt idx="22477">
                  <c:v>44833.495649178243</c:v>
                </c:pt>
                <c:pt idx="22478">
                  <c:v>44833.495652800928</c:v>
                </c:pt>
                <c:pt idx="22479">
                  <c:v>44833.495656400461</c:v>
                </c:pt>
                <c:pt idx="22480">
                  <c:v>44833.495659976848</c:v>
                </c:pt>
                <c:pt idx="22481">
                  <c:v>44833.495663530091</c:v>
                </c:pt>
                <c:pt idx="22482">
                  <c:v>44833.495667013885</c:v>
                </c:pt>
                <c:pt idx="22483">
                  <c:v>44833.495670601849</c:v>
                </c:pt>
                <c:pt idx="22484">
                  <c:v>44833.495674224534</c:v>
                </c:pt>
                <c:pt idx="22485">
                  <c:v>44833.495677812498</c:v>
                </c:pt>
                <c:pt idx="22486">
                  <c:v>44833.495681296299</c:v>
                </c:pt>
                <c:pt idx="22487">
                  <c:v>44833.495684884256</c:v>
                </c:pt>
                <c:pt idx="22488">
                  <c:v>44833.495688495372</c:v>
                </c:pt>
                <c:pt idx="22489">
                  <c:v>44833.495692094904</c:v>
                </c:pt>
                <c:pt idx="22490">
                  <c:v>44833.495695694444</c:v>
                </c:pt>
                <c:pt idx="22491">
                  <c:v>44833.495699305553</c:v>
                </c:pt>
                <c:pt idx="22492">
                  <c:v>44833.495702905093</c:v>
                </c:pt>
                <c:pt idx="22493">
                  <c:v>44833.495706493057</c:v>
                </c:pt>
                <c:pt idx="22494">
                  <c:v>44833.495710115742</c:v>
                </c:pt>
                <c:pt idx="22495">
                  <c:v>44833.495713715274</c:v>
                </c:pt>
                <c:pt idx="22496">
                  <c:v>44833.495717256941</c:v>
                </c:pt>
                <c:pt idx="22497">
                  <c:v>44833.495720752318</c:v>
                </c:pt>
                <c:pt idx="22498">
                  <c:v>44833.495724340275</c:v>
                </c:pt>
                <c:pt idx="22499">
                  <c:v>44833.49572796296</c:v>
                </c:pt>
                <c:pt idx="22500">
                  <c:v>44833.4957315625</c:v>
                </c:pt>
                <c:pt idx="22501">
                  <c:v>44833.495735150464</c:v>
                </c:pt>
                <c:pt idx="22502">
                  <c:v>44833.495738750004</c:v>
                </c:pt>
                <c:pt idx="22503">
                  <c:v>44833.495742233798</c:v>
                </c:pt>
                <c:pt idx="22504">
                  <c:v>44833.49574583333</c:v>
                </c:pt>
                <c:pt idx="22505">
                  <c:v>44833.495749386573</c:v>
                </c:pt>
                <c:pt idx="22506">
                  <c:v>44833.495752881943</c:v>
                </c:pt>
                <c:pt idx="22507">
                  <c:v>44833.495756446762</c:v>
                </c:pt>
                <c:pt idx="22508">
                  <c:v>44833.495760011574</c:v>
                </c:pt>
                <c:pt idx="22509">
                  <c:v>44833.495763576386</c:v>
                </c:pt>
                <c:pt idx="22510">
                  <c:v>44833.495767152781</c:v>
                </c:pt>
                <c:pt idx="22511">
                  <c:v>44833.495770636575</c:v>
                </c:pt>
                <c:pt idx="22512">
                  <c:v>44833.495774224539</c:v>
                </c:pt>
                <c:pt idx="22513">
                  <c:v>44833.495777824071</c:v>
                </c:pt>
                <c:pt idx="22514">
                  <c:v>44833.49578138889</c:v>
                </c:pt>
                <c:pt idx="22515">
                  <c:v>44833.495784999999</c:v>
                </c:pt>
                <c:pt idx="22516">
                  <c:v>44833.495788564818</c:v>
                </c:pt>
                <c:pt idx="22517">
                  <c:v>44833.49579212963</c:v>
                </c:pt>
                <c:pt idx="22518">
                  <c:v>44833.495795717594</c:v>
                </c:pt>
                <c:pt idx="22519">
                  <c:v>44833.495799293982</c:v>
                </c:pt>
                <c:pt idx="22520">
                  <c:v>44833.495802847225</c:v>
                </c:pt>
                <c:pt idx="22521">
                  <c:v>44833.495806423613</c:v>
                </c:pt>
                <c:pt idx="22522">
                  <c:v>44833.495809907407</c:v>
                </c:pt>
                <c:pt idx="22523">
                  <c:v>44833.49581349537</c:v>
                </c:pt>
                <c:pt idx="22524">
                  <c:v>44833.495817118055</c:v>
                </c:pt>
                <c:pt idx="22525">
                  <c:v>44833.495820706019</c:v>
                </c:pt>
                <c:pt idx="22526">
                  <c:v>44833.495824282407</c:v>
                </c:pt>
                <c:pt idx="22527">
                  <c:v>44833.495827870371</c:v>
                </c:pt>
                <c:pt idx="22528">
                  <c:v>44833.495831493055</c:v>
                </c:pt>
                <c:pt idx="22529">
                  <c:v>44833.495835081019</c:v>
                </c:pt>
                <c:pt idx="22530">
                  <c:v>44833.495838657407</c:v>
                </c:pt>
                <c:pt idx="22531">
                  <c:v>44833.495842245371</c:v>
                </c:pt>
                <c:pt idx="22532">
                  <c:v>44833.495845844911</c:v>
                </c:pt>
                <c:pt idx="22533">
                  <c:v>44833.495849444444</c:v>
                </c:pt>
                <c:pt idx="22534">
                  <c:v>44833.495853032407</c:v>
                </c:pt>
                <c:pt idx="22535">
                  <c:v>44833.495856620371</c:v>
                </c:pt>
                <c:pt idx="22536">
                  <c:v>44833.495860104165</c:v>
                </c:pt>
                <c:pt idx="22537">
                  <c:v>44833.495863715281</c:v>
                </c:pt>
                <c:pt idx="22538">
                  <c:v>44833.495867303238</c:v>
                </c:pt>
                <c:pt idx="22539">
                  <c:v>44833.495870787039</c:v>
                </c:pt>
                <c:pt idx="22540">
                  <c:v>44833.495874375003</c:v>
                </c:pt>
                <c:pt idx="22541">
                  <c:v>44833.495877951391</c:v>
                </c:pt>
                <c:pt idx="22542">
                  <c:v>44833.495881574076</c:v>
                </c:pt>
                <c:pt idx="22543">
                  <c:v>44833.495885162039</c:v>
                </c:pt>
                <c:pt idx="22544">
                  <c:v>44833.495888738427</c:v>
                </c:pt>
                <c:pt idx="22545">
                  <c:v>44833.495892326391</c:v>
                </c:pt>
                <c:pt idx="22546">
                  <c:v>44833.495895810185</c:v>
                </c:pt>
                <c:pt idx="22547">
                  <c:v>44833.495899409725</c:v>
                </c:pt>
                <c:pt idx="22548">
                  <c:v>44833.495903009258</c:v>
                </c:pt>
                <c:pt idx="22549">
                  <c:v>44833.495906585646</c:v>
                </c:pt>
                <c:pt idx="22550">
                  <c:v>44833.495910173609</c:v>
                </c:pt>
                <c:pt idx="22551">
                  <c:v>44833.495913796294</c:v>
                </c:pt>
                <c:pt idx="22552">
                  <c:v>44833.495917384258</c:v>
                </c:pt>
                <c:pt idx="22553">
                  <c:v>44833.495920868052</c:v>
                </c:pt>
                <c:pt idx="22554">
                  <c:v>44833.495924467592</c:v>
                </c:pt>
                <c:pt idx="22555">
                  <c:v>44833.495928078701</c:v>
                </c:pt>
                <c:pt idx="22556">
                  <c:v>44833.495931666665</c:v>
                </c:pt>
                <c:pt idx="22557">
                  <c:v>44833.495935150466</c:v>
                </c:pt>
                <c:pt idx="22558">
                  <c:v>44833.495938726854</c:v>
                </c:pt>
                <c:pt idx="22559">
                  <c:v>44833.495942210648</c:v>
                </c:pt>
                <c:pt idx="22560">
                  <c:v>44833.495945694442</c:v>
                </c:pt>
                <c:pt idx="22561">
                  <c:v>44833.495949270837</c:v>
                </c:pt>
                <c:pt idx="22562">
                  <c:v>44833.495952858793</c:v>
                </c:pt>
                <c:pt idx="22563">
                  <c:v>44833.495956446757</c:v>
                </c:pt>
                <c:pt idx="22564">
                  <c:v>44833.495960023145</c:v>
                </c:pt>
                <c:pt idx="22565">
                  <c:v>44833.495963587964</c:v>
                </c:pt>
                <c:pt idx="22566">
                  <c:v>44833.495967175928</c:v>
                </c:pt>
                <c:pt idx="22567">
                  <c:v>44833.495970752316</c:v>
                </c:pt>
                <c:pt idx="22568">
                  <c:v>44833.495974328704</c:v>
                </c:pt>
                <c:pt idx="22569">
                  <c:v>44833.495977812498</c:v>
                </c:pt>
                <c:pt idx="22570">
                  <c:v>44833.495981435182</c:v>
                </c:pt>
                <c:pt idx="22571">
                  <c:v>44833.495985034722</c:v>
                </c:pt>
                <c:pt idx="22572">
                  <c:v>44833.49598861111</c:v>
                </c:pt>
                <c:pt idx="22573">
                  <c:v>44833.495992094904</c:v>
                </c:pt>
                <c:pt idx="22574">
                  <c:v>44833.495995659723</c:v>
                </c:pt>
                <c:pt idx="22575">
                  <c:v>44833.495999224535</c:v>
                </c:pt>
                <c:pt idx="22576">
                  <c:v>44833.496002835651</c:v>
                </c:pt>
                <c:pt idx="22577">
                  <c:v>44833.496006400463</c:v>
                </c:pt>
                <c:pt idx="22578">
                  <c:v>44833.496009988427</c:v>
                </c:pt>
                <c:pt idx="22579">
                  <c:v>44833.496013472221</c:v>
                </c:pt>
                <c:pt idx="22580">
                  <c:v>44833.496017060184</c:v>
                </c:pt>
                <c:pt idx="22581">
                  <c:v>44833.496020636572</c:v>
                </c:pt>
                <c:pt idx="22582">
                  <c:v>44833.496024201391</c:v>
                </c:pt>
                <c:pt idx="22583">
                  <c:v>44833.496027800924</c:v>
                </c:pt>
                <c:pt idx="22584">
                  <c:v>44833.49603141204</c:v>
                </c:pt>
                <c:pt idx="22585">
                  <c:v>44833.496034895834</c:v>
                </c:pt>
                <c:pt idx="22586">
                  <c:v>44833.496038472222</c:v>
                </c:pt>
                <c:pt idx="22587">
                  <c:v>44833.496042037033</c:v>
                </c:pt>
                <c:pt idx="22588">
                  <c:v>44833.496045648149</c:v>
                </c:pt>
                <c:pt idx="22589">
                  <c:v>44833.496049270834</c:v>
                </c:pt>
                <c:pt idx="22590">
                  <c:v>44833.496052858798</c:v>
                </c:pt>
                <c:pt idx="22591">
                  <c:v>44833.496056458331</c:v>
                </c:pt>
                <c:pt idx="22592">
                  <c:v>44833.496060069447</c:v>
                </c:pt>
                <c:pt idx="22593">
                  <c:v>44833.496063645835</c:v>
                </c:pt>
                <c:pt idx="22594">
                  <c:v>44833.496067245367</c:v>
                </c:pt>
                <c:pt idx="22595">
                  <c:v>44833.496070821762</c:v>
                </c:pt>
                <c:pt idx="22596">
                  <c:v>44833.496074444447</c:v>
                </c:pt>
                <c:pt idx="22597">
                  <c:v>44833.496077928241</c:v>
                </c:pt>
                <c:pt idx="22598">
                  <c:v>44833.496081504629</c:v>
                </c:pt>
                <c:pt idx="22599">
                  <c:v>44833.496084988423</c:v>
                </c:pt>
                <c:pt idx="22600">
                  <c:v>44833.496088576387</c:v>
                </c:pt>
                <c:pt idx="22601">
                  <c:v>44833.496092152775</c:v>
                </c:pt>
                <c:pt idx="22602">
                  <c:v>44833.496095752314</c:v>
                </c:pt>
                <c:pt idx="22603">
                  <c:v>44833.496099340278</c:v>
                </c:pt>
                <c:pt idx="22604">
                  <c:v>44833.496102939818</c:v>
                </c:pt>
                <c:pt idx="22605">
                  <c:v>44833.496106527775</c:v>
                </c:pt>
                <c:pt idx="22606">
                  <c:v>44833.496110011576</c:v>
                </c:pt>
                <c:pt idx="22607">
                  <c:v>44833.49611359954</c:v>
                </c:pt>
                <c:pt idx="22608">
                  <c:v>44833.49611709491</c:v>
                </c:pt>
                <c:pt idx="22609">
                  <c:v>44833.496120694443</c:v>
                </c:pt>
                <c:pt idx="22610">
                  <c:v>44833.496124282407</c:v>
                </c:pt>
                <c:pt idx="22611">
                  <c:v>44833.496127905091</c:v>
                </c:pt>
                <c:pt idx="22612">
                  <c:v>44833.496131458334</c:v>
                </c:pt>
                <c:pt idx="22613">
                  <c:v>44833.496134942128</c:v>
                </c:pt>
                <c:pt idx="22614">
                  <c:v>44833.496138518516</c:v>
                </c:pt>
                <c:pt idx="22615">
                  <c:v>44833.496142118056</c:v>
                </c:pt>
                <c:pt idx="22616">
                  <c:v>44833.496145682868</c:v>
                </c:pt>
                <c:pt idx="22617">
                  <c:v>44833.496149270832</c:v>
                </c:pt>
                <c:pt idx="22618">
                  <c:v>44833.496152893516</c:v>
                </c:pt>
                <c:pt idx="22619">
                  <c:v>44833.496156469904</c:v>
                </c:pt>
                <c:pt idx="22620">
                  <c:v>44833.496160069444</c:v>
                </c:pt>
                <c:pt idx="22621">
                  <c:v>44833.496163611111</c:v>
                </c:pt>
                <c:pt idx="22622">
                  <c:v>44833.496167094905</c:v>
                </c:pt>
                <c:pt idx="22623">
                  <c:v>44833.496170578706</c:v>
                </c:pt>
                <c:pt idx="22624">
                  <c:v>44833.496174155094</c:v>
                </c:pt>
                <c:pt idx="22625">
                  <c:v>44833.496177743058</c:v>
                </c:pt>
                <c:pt idx="22626">
                  <c:v>44833.496181342591</c:v>
                </c:pt>
                <c:pt idx="22627">
                  <c:v>44833.496184942131</c:v>
                </c:pt>
                <c:pt idx="22628">
                  <c:v>44833.496188518518</c:v>
                </c:pt>
                <c:pt idx="22629">
                  <c:v>44833.496192002312</c:v>
                </c:pt>
                <c:pt idx="22630">
                  <c:v>44833.496195567132</c:v>
                </c:pt>
                <c:pt idx="22631">
                  <c:v>44833.496199155095</c:v>
                </c:pt>
                <c:pt idx="22632">
                  <c:v>44833.496202754628</c:v>
                </c:pt>
                <c:pt idx="22633">
                  <c:v>44833.496206331016</c:v>
                </c:pt>
                <c:pt idx="22634">
                  <c:v>44833.496209826386</c:v>
                </c:pt>
                <c:pt idx="22635">
                  <c:v>44833.49621341435</c:v>
                </c:pt>
                <c:pt idx="22636">
                  <c:v>44833.496217002314</c:v>
                </c:pt>
                <c:pt idx="22637">
                  <c:v>44833.496220486108</c:v>
                </c:pt>
                <c:pt idx="22638">
                  <c:v>44833.496224074072</c:v>
                </c:pt>
                <c:pt idx="22639">
                  <c:v>44833.496227673611</c:v>
                </c:pt>
                <c:pt idx="22640">
                  <c:v>44833.496231238423</c:v>
                </c:pt>
                <c:pt idx="22641">
                  <c:v>44833.496234826387</c:v>
                </c:pt>
                <c:pt idx="22642">
                  <c:v>44833.496238402775</c:v>
                </c:pt>
                <c:pt idx="22643">
                  <c:v>44833.49624197917</c:v>
                </c:pt>
                <c:pt idx="22644">
                  <c:v>44833.49624547454</c:v>
                </c:pt>
                <c:pt idx="22645">
                  <c:v>44833.496249085649</c:v>
                </c:pt>
                <c:pt idx="22646">
                  <c:v>44833.496252662037</c:v>
                </c:pt>
                <c:pt idx="22647">
                  <c:v>44833.496256261576</c:v>
                </c:pt>
                <c:pt idx="22648">
                  <c:v>44833.496259803243</c:v>
                </c:pt>
                <c:pt idx="22649">
                  <c:v>44833.496263287037</c:v>
                </c:pt>
                <c:pt idx="22650">
                  <c:v>44833.496266875001</c:v>
                </c:pt>
                <c:pt idx="22651">
                  <c:v>44833.496270451389</c:v>
                </c:pt>
                <c:pt idx="22652">
                  <c:v>44833.496273935183</c:v>
                </c:pt>
                <c:pt idx="22653">
                  <c:v>44833.496277557868</c:v>
                </c:pt>
                <c:pt idx="22654">
                  <c:v>44833.496281145832</c:v>
                </c:pt>
                <c:pt idx="22655">
                  <c:v>44833.49628472222</c:v>
                </c:pt>
                <c:pt idx="22656">
                  <c:v>44833.496288310183</c:v>
                </c:pt>
                <c:pt idx="22657">
                  <c:v>44833.496291886571</c:v>
                </c:pt>
                <c:pt idx="22658">
                  <c:v>44833.49629545139</c:v>
                </c:pt>
                <c:pt idx="22659">
                  <c:v>44833.496299062499</c:v>
                </c:pt>
                <c:pt idx="22660">
                  <c:v>44833.496302546293</c:v>
                </c:pt>
                <c:pt idx="22661">
                  <c:v>44833.496306111112</c:v>
                </c:pt>
                <c:pt idx="22662">
                  <c:v>44833.496309594906</c:v>
                </c:pt>
                <c:pt idx="22663">
                  <c:v>44833.49631318287</c:v>
                </c:pt>
                <c:pt idx="22664">
                  <c:v>44833.496316770834</c:v>
                </c:pt>
                <c:pt idx="22665">
                  <c:v>44833.496320393519</c:v>
                </c:pt>
                <c:pt idx="22666">
                  <c:v>44833.496323981482</c:v>
                </c:pt>
                <c:pt idx="22667">
                  <c:v>44833.496327465276</c:v>
                </c:pt>
                <c:pt idx="22668">
                  <c:v>44833.496331030095</c:v>
                </c:pt>
                <c:pt idx="22669">
                  <c:v>44833.496334594907</c:v>
                </c:pt>
                <c:pt idx="22670">
                  <c:v>44833.496338090277</c:v>
                </c:pt>
                <c:pt idx="22671">
                  <c:v>44833.496341574071</c:v>
                </c:pt>
                <c:pt idx="22672">
                  <c:v>44833.496345150466</c:v>
                </c:pt>
                <c:pt idx="22673">
                  <c:v>44833.496348726854</c:v>
                </c:pt>
                <c:pt idx="22674">
                  <c:v>44833.496352326387</c:v>
                </c:pt>
                <c:pt idx="22675">
                  <c:v>44833.496355925927</c:v>
                </c:pt>
                <c:pt idx="22676">
                  <c:v>44833.496359490739</c:v>
                </c:pt>
                <c:pt idx="22677">
                  <c:v>44833.49636297454</c:v>
                </c:pt>
                <c:pt idx="22678">
                  <c:v>44833.496366562496</c:v>
                </c:pt>
                <c:pt idx="22679">
                  <c:v>44833.496370173612</c:v>
                </c:pt>
                <c:pt idx="22680">
                  <c:v>44833.496373657406</c:v>
                </c:pt>
                <c:pt idx="22681">
                  <c:v>44833.49637724537</c:v>
                </c:pt>
                <c:pt idx="22682">
                  <c:v>44833.496380729164</c:v>
                </c:pt>
                <c:pt idx="22683">
                  <c:v>44833.496384305552</c:v>
                </c:pt>
                <c:pt idx="22684">
                  <c:v>44833.496387881947</c:v>
                </c:pt>
                <c:pt idx="22685">
                  <c:v>44833.496391504632</c:v>
                </c:pt>
                <c:pt idx="22686">
                  <c:v>44833.496395092596</c:v>
                </c:pt>
                <c:pt idx="22687">
                  <c:v>44833.496398668984</c:v>
                </c:pt>
                <c:pt idx="22688">
                  <c:v>44833.496402152778</c:v>
                </c:pt>
                <c:pt idx="22689">
                  <c:v>44833.496405729165</c:v>
                </c:pt>
                <c:pt idx="22690">
                  <c:v>44833.496409340281</c:v>
                </c:pt>
                <c:pt idx="22691">
                  <c:v>44833.496412928238</c:v>
                </c:pt>
                <c:pt idx="22692">
                  <c:v>44833.496416516202</c:v>
                </c:pt>
                <c:pt idx="22693">
                  <c:v>44833.496420115742</c:v>
                </c:pt>
                <c:pt idx="22694">
                  <c:v>44833.496423703706</c:v>
                </c:pt>
                <c:pt idx="22695">
                  <c:v>44833.496427268517</c:v>
                </c:pt>
                <c:pt idx="22696">
                  <c:v>44833.496430868057</c:v>
                </c:pt>
                <c:pt idx="22697">
                  <c:v>44833.49643446759</c:v>
                </c:pt>
                <c:pt idx="22698">
                  <c:v>44833.496438043985</c:v>
                </c:pt>
                <c:pt idx="22699">
                  <c:v>44833.496441527779</c:v>
                </c:pt>
                <c:pt idx="22700">
                  <c:v>44833.496445104167</c:v>
                </c:pt>
                <c:pt idx="22701">
                  <c:v>44833.496448715276</c:v>
                </c:pt>
                <c:pt idx="22702">
                  <c:v>44833.496452303239</c:v>
                </c:pt>
                <c:pt idx="22703">
                  <c:v>44833.496455787033</c:v>
                </c:pt>
                <c:pt idx="22704">
                  <c:v>44833.496459374997</c:v>
                </c:pt>
                <c:pt idx="22705">
                  <c:v>44833.496462997682</c:v>
                </c:pt>
                <c:pt idx="22706">
                  <c:v>44833.496466585646</c:v>
                </c:pt>
                <c:pt idx="22707">
                  <c:v>44833.49647017361</c:v>
                </c:pt>
                <c:pt idx="22708">
                  <c:v>44833.496473761574</c:v>
                </c:pt>
                <c:pt idx="22709">
                  <c:v>44833.496477337962</c:v>
                </c:pt>
                <c:pt idx="22710">
                  <c:v>44833.496480902781</c:v>
                </c:pt>
                <c:pt idx="22711">
                  <c:v>44833.496484513889</c:v>
                </c:pt>
                <c:pt idx="22712">
                  <c:v>44833.496488090277</c:v>
                </c:pt>
                <c:pt idx="22713">
                  <c:v>44833.496491655096</c:v>
                </c:pt>
                <c:pt idx="22714">
                  <c:v>44833.496495243053</c:v>
                </c:pt>
                <c:pt idx="22715">
                  <c:v>44833.496498819448</c:v>
                </c:pt>
                <c:pt idx="22716">
                  <c:v>44833.49650238426</c:v>
                </c:pt>
                <c:pt idx="22717">
                  <c:v>44833.496505868054</c:v>
                </c:pt>
                <c:pt idx="22718">
                  <c:v>44833.496509444441</c:v>
                </c:pt>
                <c:pt idx="22719">
                  <c:v>44833.496512928243</c:v>
                </c:pt>
                <c:pt idx="22720">
                  <c:v>44833.496516539351</c:v>
                </c:pt>
                <c:pt idx="22721">
                  <c:v>44833.496520092594</c:v>
                </c:pt>
                <c:pt idx="22722">
                  <c:v>44833.496523703703</c:v>
                </c:pt>
                <c:pt idx="22723">
                  <c:v>44833.496527280091</c:v>
                </c:pt>
                <c:pt idx="22724">
                  <c:v>44833.49653084491</c:v>
                </c:pt>
                <c:pt idx="22725">
                  <c:v>44833.496534421298</c:v>
                </c:pt>
                <c:pt idx="22726">
                  <c:v>44833.496537905092</c:v>
                </c:pt>
                <c:pt idx="22727">
                  <c:v>44833.496541493056</c:v>
                </c:pt>
                <c:pt idx="22728">
                  <c:v>44833.496545046299</c:v>
                </c:pt>
                <c:pt idx="22729">
                  <c:v>44833.496548530093</c:v>
                </c:pt>
                <c:pt idx="22730">
                  <c:v>44833.496552094904</c:v>
                </c:pt>
                <c:pt idx="22731">
                  <c:v>44833.496555717589</c:v>
                </c:pt>
                <c:pt idx="22732">
                  <c:v>44833.496559282408</c:v>
                </c:pt>
                <c:pt idx="22733">
                  <c:v>44833.496562824075</c:v>
                </c:pt>
                <c:pt idx="22734">
                  <c:v>44833.496566435184</c:v>
                </c:pt>
                <c:pt idx="22735">
                  <c:v>44833.496570023148</c:v>
                </c:pt>
                <c:pt idx="22736">
                  <c:v>44833.496573599536</c:v>
                </c:pt>
                <c:pt idx="22737">
                  <c:v>44833.496577187499</c:v>
                </c:pt>
                <c:pt idx="22738">
                  <c:v>44833.496580763887</c:v>
                </c:pt>
                <c:pt idx="22739">
                  <c:v>44833.496584375003</c:v>
                </c:pt>
                <c:pt idx="22740">
                  <c:v>44833.496587858797</c:v>
                </c:pt>
                <c:pt idx="22741">
                  <c:v>44833.496591423609</c:v>
                </c:pt>
                <c:pt idx="22742">
                  <c:v>44833.496594942131</c:v>
                </c:pt>
                <c:pt idx="22743">
                  <c:v>44833.496598564816</c:v>
                </c:pt>
                <c:pt idx="22744">
                  <c:v>44833.496602164349</c:v>
                </c:pt>
                <c:pt idx="22745">
                  <c:v>44833.496605752312</c:v>
                </c:pt>
                <c:pt idx="22746">
                  <c:v>44833.4966093287</c:v>
                </c:pt>
                <c:pt idx="22747">
                  <c:v>44833.496612951392</c:v>
                </c:pt>
                <c:pt idx="22748">
                  <c:v>44833.496616435186</c:v>
                </c:pt>
                <c:pt idx="22749">
                  <c:v>44833.496620011574</c:v>
                </c:pt>
                <c:pt idx="22750">
                  <c:v>44833.496623587962</c:v>
                </c:pt>
                <c:pt idx="22751">
                  <c:v>44833.496627071756</c:v>
                </c:pt>
                <c:pt idx="22752">
                  <c:v>44833.496630636575</c:v>
                </c:pt>
                <c:pt idx="22753">
                  <c:v>44833.496634247684</c:v>
                </c:pt>
                <c:pt idx="22754">
                  <c:v>44833.496637835648</c:v>
                </c:pt>
                <c:pt idx="22755">
                  <c:v>44833.496641435187</c:v>
                </c:pt>
                <c:pt idx="22756">
                  <c:v>44833.496645023151</c:v>
                </c:pt>
                <c:pt idx="22757">
                  <c:v>44833.496648611108</c:v>
                </c:pt>
                <c:pt idx="22758">
                  <c:v>44833.496652210648</c:v>
                </c:pt>
                <c:pt idx="22759">
                  <c:v>44833.496655787036</c:v>
                </c:pt>
                <c:pt idx="22760">
                  <c:v>44833.496659375</c:v>
                </c:pt>
                <c:pt idx="22761">
                  <c:v>44833.49666297454</c:v>
                </c:pt>
                <c:pt idx="22762">
                  <c:v>44833.496666574072</c:v>
                </c:pt>
                <c:pt idx="22763">
                  <c:v>44833.49667015046</c:v>
                </c:pt>
                <c:pt idx="22764">
                  <c:v>44833.496673680558</c:v>
                </c:pt>
                <c:pt idx="22765">
                  <c:v>44833.496677303243</c:v>
                </c:pt>
                <c:pt idx="22766">
                  <c:v>44833.496680891207</c:v>
                </c:pt>
                <c:pt idx="22767">
                  <c:v>44833.496684490739</c:v>
                </c:pt>
                <c:pt idx="22768">
                  <c:v>44833.496688101855</c:v>
                </c:pt>
                <c:pt idx="22769">
                  <c:v>44833.496691585649</c:v>
                </c:pt>
                <c:pt idx="22770">
                  <c:v>44833.496695173613</c:v>
                </c:pt>
                <c:pt idx="22771">
                  <c:v>44833.496698761577</c:v>
                </c:pt>
                <c:pt idx="22772">
                  <c:v>44833.496702372686</c:v>
                </c:pt>
                <c:pt idx="22773">
                  <c:v>44833.49670585648</c:v>
                </c:pt>
                <c:pt idx="22774">
                  <c:v>44833.49670945602</c:v>
                </c:pt>
                <c:pt idx="22775">
                  <c:v>44833.496713043984</c:v>
                </c:pt>
                <c:pt idx="22776">
                  <c:v>44833.496716666668</c:v>
                </c:pt>
                <c:pt idx="22777">
                  <c:v>44833.496720254632</c:v>
                </c:pt>
                <c:pt idx="22778">
                  <c:v>44833.49672383102</c:v>
                </c:pt>
                <c:pt idx="22779">
                  <c:v>44833.496727395832</c:v>
                </c:pt>
                <c:pt idx="22780">
                  <c:v>44833.49673097222</c:v>
                </c:pt>
                <c:pt idx="22781">
                  <c:v>44833.49673446759</c:v>
                </c:pt>
                <c:pt idx="22782">
                  <c:v>44833.496738090274</c:v>
                </c:pt>
                <c:pt idx="22783">
                  <c:v>44833.496741678238</c:v>
                </c:pt>
                <c:pt idx="22784">
                  <c:v>44833.49674516204</c:v>
                </c:pt>
                <c:pt idx="22785">
                  <c:v>44833.496748738427</c:v>
                </c:pt>
                <c:pt idx="22786">
                  <c:v>44833.496752303239</c:v>
                </c:pt>
                <c:pt idx="22787">
                  <c:v>44833.496755856482</c:v>
                </c:pt>
                <c:pt idx="22788">
                  <c:v>44833.49675943287</c:v>
                </c:pt>
                <c:pt idx="22789">
                  <c:v>44833.496763009258</c:v>
                </c:pt>
                <c:pt idx="22790">
                  <c:v>44833.496766574077</c:v>
                </c:pt>
                <c:pt idx="22791">
                  <c:v>44833.49677017361</c:v>
                </c:pt>
                <c:pt idx="22792">
                  <c:v>44833.496773796294</c:v>
                </c:pt>
                <c:pt idx="22793">
                  <c:v>44833.49677730324</c:v>
                </c:pt>
                <c:pt idx="22794">
                  <c:v>44833.496780787034</c:v>
                </c:pt>
                <c:pt idx="22795">
                  <c:v>44833.496784374998</c:v>
                </c:pt>
                <c:pt idx="22796">
                  <c:v>44833.496787974538</c:v>
                </c:pt>
                <c:pt idx="22797">
                  <c:v>44833.496791562502</c:v>
                </c:pt>
                <c:pt idx="22798">
                  <c:v>44833.496795162035</c:v>
                </c:pt>
                <c:pt idx="22799">
                  <c:v>44833.496798761575</c:v>
                </c:pt>
                <c:pt idx="22800">
                  <c:v>44833.496802245369</c:v>
                </c:pt>
                <c:pt idx="22801">
                  <c:v>44833.49680572917</c:v>
                </c:pt>
                <c:pt idx="22802">
                  <c:v>44833.496809317126</c:v>
                </c:pt>
                <c:pt idx="22803">
                  <c:v>44833.49681290509</c:v>
                </c:pt>
                <c:pt idx="22804">
                  <c:v>44833.496816516206</c:v>
                </c:pt>
                <c:pt idx="22805">
                  <c:v>44833.49682</c:v>
                </c:pt>
                <c:pt idx="22806">
                  <c:v>44833.49682359954</c:v>
                </c:pt>
                <c:pt idx="22807">
                  <c:v>44833.496827175928</c:v>
                </c:pt>
                <c:pt idx="22808">
                  <c:v>44833.496830659722</c:v>
                </c:pt>
                <c:pt idx="22809">
                  <c:v>44833.496834143516</c:v>
                </c:pt>
                <c:pt idx="22810">
                  <c:v>44833.496837754632</c:v>
                </c:pt>
                <c:pt idx="22811">
                  <c:v>44833.496841354165</c:v>
                </c:pt>
                <c:pt idx="22812">
                  <c:v>44833.496844942129</c:v>
                </c:pt>
                <c:pt idx="22813">
                  <c:v>44833.496848564813</c:v>
                </c:pt>
                <c:pt idx="22814">
                  <c:v>44833.496852164353</c:v>
                </c:pt>
                <c:pt idx="22815">
                  <c:v>44833.496855740741</c:v>
                </c:pt>
                <c:pt idx="22816">
                  <c:v>44833.496859317129</c:v>
                </c:pt>
                <c:pt idx="22817">
                  <c:v>44833.496862939814</c:v>
                </c:pt>
                <c:pt idx="22818">
                  <c:v>44833.496866504633</c:v>
                </c:pt>
                <c:pt idx="22819">
                  <c:v>44833.49687008102</c:v>
                </c:pt>
                <c:pt idx="22820">
                  <c:v>44833.496873680553</c:v>
                </c:pt>
                <c:pt idx="22821">
                  <c:v>44833.496877268517</c:v>
                </c:pt>
                <c:pt idx="22822">
                  <c:v>44833.496880891202</c:v>
                </c:pt>
                <c:pt idx="22823">
                  <c:v>44833.496884432869</c:v>
                </c:pt>
                <c:pt idx="22824">
                  <c:v>44833.496888032409</c:v>
                </c:pt>
                <c:pt idx="22825">
                  <c:v>44833.496891631941</c:v>
                </c:pt>
                <c:pt idx="22826">
                  <c:v>44833.496895219905</c:v>
                </c:pt>
                <c:pt idx="22827">
                  <c:v>44833.49689884259</c:v>
                </c:pt>
                <c:pt idx="22828">
                  <c:v>44833.496902418985</c:v>
                </c:pt>
                <c:pt idx="22829">
                  <c:v>44833.496905902779</c:v>
                </c:pt>
                <c:pt idx="22830">
                  <c:v>44833.496909490743</c:v>
                </c:pt>
                <c:pt idx="22831">
                  <c:v>44833.496913090275</c:v>
                </c:pt>
                <c:pt idx="22832">
                  <c:v>44833.496916689815</c:v>
                </c:pt>
                <c:pt idx="22833">
                  <c:v>44833.496920277779</c:v>
                </c:pt>
                <c:pt idx="22834">
                  <c:v>44833.496923831015</c:v>
                </c:pt>
                <c:pt idx="22835">
                  <c:v>44833.496927418979</c:v>
                </c:pt>
                <c:pt idx="22836">
                  <c:v>44833.496930972222</c:v>
                </c:pt>
                <c:pt idx="22837">
                  <c:v>44833.496934560186</c:v>
                </c:pt>
                <c:pt idx="22838">
                  <c:v>44833.496938124998</c:v>
                </c:pt>
                <c:pt idx="22839">
                  <c:v>44833.496941712961</c:v>
                </c:pt>
                <c:pt idx="22840">
                  <c:v>44833.496945324077</c:v>
                </c:pt>
                <c:pt idx="22841">
                  <c:v>44833.496948888889</c:v>
                </c:pt>
                <c:pt idx="22842">
                  <c:v>44833.496977476854</c:v>
                </c:pt>
                <c:pt idx="22843">
                  <c:v>44833.496980960648</c:v>
                </c:pt>
                <c:pt idx="22844">
                  <c:v>44833.496984537036</c:v>
                </c:pt>
                <c:pt idx="22845">
                  <c:v>44833.496988113424</c:v>
                </c:pt>
                <c:pt idx="22846">
                  <c:v>44833.496991678243</c:v>
                </c:pt>
                <c:pt idx="22847">
                  <c:v>44833.496995243055</c:v>
                </c:pt>
                <c:pt idx="22848">
                  <c:v>44833.496998819443</c:v>
                </c:pt>
                <c:pt idx="22849">
                  <c:v>44833.497002384262</c:v>
                </c:pt>
                <c:pt idx="22850">
                  <c:v>44833.497005868056</c:v>
                </c:pt>
                <c:pt idx="22851">
                  <c:v>44833.497009456019</c:v>
                </c:pt>
                <c:pt idx="22852">
                  <c:v>44833.497013032407</c:v>
                </c:pt>
                <c:pt idx="22853">
                  <c:v>44833.497016562498</c:v>
                </c:pt>
                <c:pt idx="22854">
                  <c:v>44833.497020046299</c:v>
                </c:pt>
                <c:pt idx="22855">
                  <c:v>44833.497023622687</c:v>
                </c:pt>
                <c:pt idx="22856">
                  <c:v>44833.497027187499</c:v>
                </c:pt>
                <c:pt idx="22857">
                  <c:v>44833.497030752318</c:v>
                </c:pt>
                <c:pt idx="22858">
                  <c:v>44833.497034305554</c:v>
                </c:pt>
                <c:pt idx="22859">
                  <c:v>44833.497037893518</c:v>
                </c:pt>
                <c:pt idx="22860">
                  <c:v>44833.497041458337</c:v>
                </c:pt>
                <c:pt idx="22861">
                  <c:v>44833.497044976852</c:v>
                </c:pt>
                <c:pt idx="22862">
                  <c:v>44833.497048576392</c:v>
                </c:pt>
                <c:pt idx="22863">
                  <c:v>44833.497052141203</c:v>
                </c:pt>
                <c:pt idx="22864">
                  <c:v>44833.497055706015</c:v>
                </c:pt>
                <c:pt idx="22865">
                  <c:v>44833.497059259258</c:v>
                </c:pt>
                <c:pt idx="22866">
                  <c:v>44833.497062789349</c:v>
                </c:pt>
                <c:pt idx="22867">
                  <c:v>44833.497066377313</c:v>
                </c:pt>
                <c:pt idx="22868">
                  <c:v>44833.497069988429</c:v>
                </c:pt>
                <c:pt idx="22869">
                  <c:v>44833.497073587961</c:v>
                </c:pt>
                <c:pt idx="22870">
                  <c:v>44833.497077152781</c:v>
                </c:pt>
                <c:pt idx="22871">
                  <c:v>44833.497080740737</c:v>
                </c:pt>
                <c:pt idx="22872">
                  <c:v>44833.497084305556</c:v>
                </c:pt>
                <c:pt idx="22873">
                  <c:v>44833.497087870368</c:v>
                </c:pt>
                <c:pt idx="22874">
                  <c:v>44833.497091458332</c:v>
                </c:pt>
                <c:pt idx="22875">
                  <c:v>44833.497094999999</c:v>
                </c:pt>
                <c:pt idx="22876">
                  <c:v>44833.497098495369</c:v>
                </c:pt>
                <c:pt idx="22877">
                  <c:v>44833.497102048612</c:v>
                </c:pt>
                <c:pt idx="22878">
                  <c:v>44833.497105625</c:v>
                </c:pt>
                <c:pt idx="22879">
                  <c:v>44833.497109201388</c:v>
                </c:pt>
                <c:pt idx="22880">
                  <c:v>44833.497112777775</c:v>
                </c:pt>
                <c:pt idx="22881">
                  <c:v>44833.497116388891</c:v>
                </c:pt>
                <c:pt idx="22882">
                  <c:v>44833.497119988424</c:v>
                </c:pt>
                <c:pt idx="22883">
                  <c:v>44833.497123576388</c:v>
                </c:pt>
                <c:pt idx="22884">
                  <c:v>44833.497127152776</c:v>
                </c:pt>
                <c:pt idx="22885">
                  <c:v>44833.497130648146</c:v>
                </c:pt>
                <c:pt idx="22886">
                  <c:v>44833.497134259262</c:v>
                </c:pt>
                <c:pt idx="22887">
                  <c:v>44833.497137835649</c:v>
                </c:pt>
                <c:pt idx="22888">
                  <c:v>44833.497141423613</c:v>
                </c:pt>
                <c:pt idx="22889">
                  <c:v>44833.497145000001</c:v>
                </c:pt>
                <c:pt idx="22890">
                  <c:v>44833.497148587965</c:v>
                </c:pt>
                <c:pt idx="22891">
                  <c:v>44833.49715221065</c:v>
                </c:pt>
                <c:pt idx="22892">
                  <c:v>44833.497155787038</c:v>
                </c:pt>
                <c:pt idx="22893">
                  <c:v>44833.497159375002</c:v>
                </c:pt>
                <c:pt idx="22894">
                  <c:v>44833.497162962965</c:v>
                </c:pt>
                <c:pt idx="22895">
                  <c:v>44833.49716658565</c:v>
                </c:pt>
                <c:pt idx="22896">
                  <c:v>44833.497170173614</c:v>
                </c:pt>
                <c:pt idx="22897">
                  <c:v>44833.497173761571</c:v>
                </c:pt>
                <c:pt idx="22898">
                  <c:v>44833.497177245372</c:v>
                </c:pt>
                <c:pt idx="22899">
                  <c:v>44833.497180868057</c:v>
                </c:pt>
                <c:pt idx="22900">
                  <c:v>44833.497184444444</c:v>
                </c:pt>
                <c:pt idx="22901">
                  <c:v>44833.497188032408</c:v>
                </c:pt>
                <c:pt idx="22902">
                  <c:v>44833.497191608796</c:v>
                </c:pt>
                <c:pt idx="22903">
                  <c:v>44833.49719519676</c:v>
                </c:pt>
                <c:pt idx="22904">
                  <c:v>44833.4971987963</c:v>
                </c:pt>
                <c:pt idx="22905">
                  <c:v>44833.49720229167</c:v>
                </c:pt>
                <c:pt idx="22906">
                  <c:v>44833.497205879627</c:v>
                </c:pt>
                <c:pt idx="22907">
                  <c:v>44833.497209456022</c:v>
                </c:pt>
                <c:pt idx="22908">
                  <c:v>44833.497213043978</c:v>
                </c:pt>
                <c:pt idx="22909">
                  <c:v>44833.49721666667</c:v>
                </c:pt>
                <c:pt idx="22910">
                  <c:v>44833.497220254627</c:v>
                </c:pt>
                <c:pt idx="22911">
                  <c:v>44833.497223819446</c:v>
                </c:pt>
                <c:pt idx="22912">
                  <c:v>44833.497227395834</c:v>
                </c:pt>
                <c:pt idx="22913">
                  <c:v>44833.497230891204</c:v>
                </c:pt>
                <c:pt idx="22914">
                  <c:v>44833.497234513889</c:v>
                </c:pt>
                <c:pt idx="22915">
                  <c:v>44833.497238090276</c:v>
                </c:pt>
                <c:pt idx="22916">
                  <c:v>44833.49724167824</c:v>
                </c:pt>
                <c:pt idx="22917">
                  <c:v>44833.497245254628</c:v>
                </c:pt>
                <c:pt idx="22918">
                  <c:v>44833.497248877313</c:v>
                </c:pt>
                <c:pt idx="22919">
                  <c:v>44833.497252453701</c:v>
                </c:pt>
                <c:pt idx="22920">
                  <c:v>44833.497255937502</c:v>
                </c:pt>
                <c:pt idx="22921">
                  <c:v>44833.49725951389</c:v>
                </c:pt>
                <c:pt idx="22922">
                  <c:v>44833.497262997684</c:v>
                </c:pt>
                <c:pt idx="22923">
                  <c:v>44833.497266562503</c:v>
                </c:pt>
                <c:pt idx="22924">
                  <c:v>44833.497270138891</c:v>
                </c:pt>
                <c:pt idx="22925">
                  <c:v>44833.497273726854</c:v>
                </c:pt>
                <c:pt idx="22926">
                  <c:v>44833.497277349539</c:v>
                </c:pt>
                <c:pt idx="22927">
                  <c:v>44833.497280914351</c:v>
                </c:pt>
                <c:pt idx="22928">
                  <c:v>44833.497284490739</c:v>
                </c:pt>
                <c:pt idx="22929">
                  <c:v>44833.497288090279</c:v>
                </c:pt>
                <c:pt idx="22930">
                  <c:v>44833.497291678243</c:v>
                </c:pt>
                <c:pt idx="22931">
                  <c:v>44833.497295300927</c:v>
                </c:pt>
                <c:pt idx="22932">
                  <c:v>44833.497298888891</c:v>
                </c:pt>
                <c:pt idx="22933">
                  <c:v>44833.497302372685</c:v>
                </c:pt>
                <c:pt idx="22934">
                  <c:v>44833.497305960649</c:v>
                </c:pt>
                <c:pt idx="22935">
                  <c:v>44833.497309525461</c:v>
                </c:pt>
                <c:pt idx="22936">
                  <c:v>44833.497313009262</c:v>
                </c:pt>
                <c:pt idx="22937">
                  <c:v>44833.497316597219</c:v>
                </c:pt>
                <c:pt idx="22938">
                  <c:v>44833.497320092596</c:v>
                </c:pt>
                <c:pt idx="22939">
                  <c:v>44833.49732357639</c:v>
                </c:pt>
                <c:pt idx="22940">
                  <c:v>44833.497327164354</c:v>
                </c:pt>
                <c:pt idx="22941">
                  <c:v>44833.497330752318</c:v>
                </c:pt>
                <c:pt idx="22942">
                  <c:v>44833.497334328706</c:v>
                </c:pt>
                <c:pt idx="22943">
                  <c:v>44833.49733795139</c:v>
                </c:pt>
                <c:pt idx="22944">
                  <c:v>44833.497341539354</c:v>
                </c:pt>
                <c:pt idx="22945">
                  <c:v>44833.497345115742</c:v>
                </c:pt>
                <c:pt idx="22946">
                  <c:v>44833.497348703706</c:v>
                </c:pt>
                <c:pt idx="22947">
                  <c:v>44833.497352326391</c:v>
                </c:pt>
                <c:pt idx="22948">
                  <c:v>44833.497355925923</c:v>
                </c:pt>
                <c:pt idx="22949">
                  <c:v>44833.497359513887</c:v>
                </c:pt>
                <c:pt idx="22950">
                  <c:v>44833.497363101851</c:v>
                </c:pt>
                <c:pt idx="22951">
                  <c:v>44833.497366689815</c:v>
                </c:pt>
                <c:pt idx="22952">
                  <c:v>44833.497370266203</c:v>
                </c:pt>
                <c:pt idx="22953">
                  <c:v>44833.497373854167</c:v>
                </c:pt>
                <c:pt idx="22954">
                  <c:v>44833.497377442131</c:v>
                </c:pt>
                <c:pt idx="22955">
                  <c:v>44833.497380995374</c:v>
                </c:pt>
                <c:pt idx="22956">
                  <c:v>44833.497384479168</c:v>
                </c:pt>
                <c:pt idx="22957">
                  <c:v>44833.497388067131</c:v>
                </c:pt>
                <c:pt idx="22958">
                  <c:v>44833.497391689816</c:v>
                </c:pt>
                <c:pt idx="22959">
                  <c:v>44833.49739527778</c:v>
                </c:pt>
                <c:pt idx="22960">
                  <c:v>44833.497398854168</c:v>
                </c:pt>
                <c:pt idx="22961">
                  <c:v>44833.4974024537</c:v>
                </c:pt>
                <c:pt idx="22962">
                  <c:v>44833.49740601852</c:v>
                </c:pt>
                <c:pt idx="22963">
                  <c:v>44833.497409618052</c:v>
                </c:pt>
                <c:pt idx="22964">
                  <c:v>44833.497413101853</c:v>
                </c:pt>
                <c:pt idx="22965">
                  <c:v>44833.497416689817</c:v>
                </c:pt>
                <c:pt idx="22966">
                  <c:v>44833.497420277781</c:v>
                </c:pt>
                <c:pt idx="22967">
                  <c:v>44833.49742388889</c:v>
                </c:pt>
                <c:pt idx="22968">
                  <c:v>44833.497427488423</c:v>
                </c:pt>
                <c:pt idx="22969">
                  <c:v>44833.497431087962</c:v>
                </c:pt>
                <c:pt idx="22970">
                  <c:v>44833.497434652774</c:v>
                </c:pt>
                <c:pt idx="22971">
                  <c:v>44833.497438240738</c:v>
                </c:pt>
                <c:pt idx="22972">
                  <c:v>44833.497441851854</c:v>
                </c:pt>
                <c:pt idx="22973">
                  <c:v>44833.497445335648</c:v>
                </c:pt>
                <c:pt idx="22974">
                  <c:v>44833.497448923612</c:v>
                </c:pt>
                <c:pt idx="22975">
                  <c:v>44833.4974525</c:v>
                </c:pt>
                <c:pt idx="22976">
                  <c:v>44833.497455983794</c:v>
                </c:pt>
                <c:pt idx="22977">
                  <c:v>44833.497459548613</c:v>
                </c:pt>
                <c:pt idx="22978">
                  <c:v>44833.497463136577</c:v>
                </c:pt>
                <c:pt idx="22979">
                  <c:v>44833.497466724541</c:v>
                </c:pt>
                <c:pt idx="22980">
                  <c:v>44833.497470324073</c:v>
                </c:pt>
                <c:pt idx="22981">
                  <c:v>44833.497473923613</c:v>
                </c:pt>
                <c:pt idx="22982">
                  <c:v>44833.497477511577</c:v>
                </c:pt>
                <c:pt idx="22983">
                  <c:v>44833.497481134262</c:v>
                </c:pt>
                <c:pt idx="22984">
                  <c:v>44833.497484722226</c:v>
                </c:pt>
                <c:pt idx="22985">
                  <c:v>44833.497488298613</c:v>
                </c:pt>
                <c:pt idx="22986">
                  <c:v>44833.497491886577</c:v>
                </c:pt>
                <c:pt idx="22987">
                  <c:v>44833.497495509262</c:v>
                </c:pt>
                <c:pt idx="22988">
                  <c:v>44833.497499108795</c:v>
                </c:pt>
                <c:pt idx="22989">
                  <c:v>44833.497502685183</c:v>
                </c:pt>
                <c:pt idx="22990">
                  <c:v>44833.497506296299</c:v>
                </c:pt>
                <c:pt idx="22991">
                  <c:v>44833.497509895831</c:v>
                </c:pt>
                <c:pt idx="22992">
                  <c:v>44833.497513379632</c:v>
                </c:pt>
                <c:pt idx="22993">
                  <c:v>44833.497516979165</c:v>
                </c:pt>
                <c:pt idx="22994">
                  <c:v>44833.49752060185</c:v>
                </c:pt>
                <c:pt idx="22995">
                  <c:v>44833.497524189814</c:v>
                </c:pt>
                <c:pt idx="22996">
                  <c:v>44833.497527754633</c:v>
                </c:pt>
                <c:pt idx="22997">
                  <c:v>44833.497531319445</c:v>
                </c:pt>
                <c:pt idx="22998">
                  <c:v>44833.497534803239</c:v>
                </c:pt>
                <c:pt idx="22999">
                  <c:v>44833.497538379626</c:v>
                </c:pt>
                <c:pt idx="23000">
                  <c:v>44833.49754196759</c:v>
                </c:pt>
                <c:pt idx="23001">
                  <c:v>44833.497545590275</c:v>
                </c:pt>
                <c:pt idx="23002">
                  <c:v>44833.497549178239</c:v>
                </c:pt>
                <c:pt idx="23003">
                  <c:v>44833.497552754627</c:v>
                </c:pt>
                <c:pt idx="23004">
                  <c:v>44833.497556377311</c:v>
                </c:pt>
                <c:pt idx="23005">
                  <c:v>44833.497559965275</c:v>
                </c:pt>
                <c:pt idx="23006">
                  <c:v>44833.497563553239</c:v>
                </c:pt>
                <c:pt idx="23007">
                  <c:v>44833.497567152779</c:v>
                </c:pt>
                <c:pt idx="23008">
                  <c:v>44833.497570775464</c:v>
                </c:pt>
                <c:pt idx="23009">
                  <c:v>44833.497574363428</c:v>
                </c:pt>
                <c:pt idx="23010">
                  <c:v>44833.497577939816</c:v>
                </c:pt>
                <c:pt idx="23011">
                  <c:v>44833.497581527779</c:v>
                </c:pt>
                <c:pt idx="23012">
                  <c:v>44833.497585150464</c:v>
                </c:pt>
                <c:pt idx="23013">
                  <c:v>44833.497588738428</c:v>
                </c:pt>
                <c:pt idx="23014">
                  <c:v>44833.497592222222</c:v>
                </c:pt>
                <c:pt idx="23015">
                  <c:v>44833.497595787034</c:v>
                </c:pt>
                <c:pt idx="23016">
                  <c:v>44833.497599351853</c:v>
                </c:pt>
                <c:pt idx="23017">
                  <c:v>44833.497602951385</c:v>
                </c:pt>
                <c:pt idx="23018">
                  <c:v>44833.497606516205</c:v>
                </c:pt>
                <c:pt idx="23019">
                  <c:v>44833.497610127313</c:v>
                </c:pt>
                <c:pt idx="23020">
                  <c:v>44833.497613703701</c:v>
                </c:pt>
                <c:pt idx="23021">
                  <c:v>44833.497617303241</c:v>
                </c:pt>
                <c:pt idx="23022">
                  <c:v>44833.497620868053</c:v>
                </c:pt>
                <c:pt idx="23023">
                  <c:v>44833.497624456017</c:v>
                </c:pt>
                <c:pt idx="23024">
                  <c:v>44833.497628032404</c:v>
                </c:pt>
                <c:pt idx="23025">
                  <c:v>44833.497631631944</c:v>
                </c:pt>
                <c:pt idx="23026">
                  <c:v>44833.497635231484</c:v>
                </c:pt>
                <c:pt idx="23027">
                  <c:v>44833.497638807872</c:v>
                </c:pt>
                <c:pt idx="23028">
                  <c:v>44833.497642395836</c:v>
                </c:pt>
                <c:pt idx="23029">
                  <c:v>44833.497645960648</c:v>
                </c:pt>
                <c:pt idx="23030">
                  <c:v>44833.497649571756</c:v>
                </c:pt>
                <c:pt idx="23031">
                  <c:v>44833.497653171296</c:v>
                </c:pt>
                <c:pt idx="23032">
                  <c:v>44833.497656736108</c:v>
                </c:pt>
                <c:pt idx="23033">
                  <c:v>44833.497660335648</c:v>
                </c:pt>
                <c:pt idx="23034">
                  <c:v>44833.497663923612</c:v>
                </c:pt>
                <c:pt idx="23035">
                  <c:v>44833.497667546297</c:v>
                </c:pt>
                <c:pt idx="23036">
                  <c:v>44833.497671122685</c:v>
                </c:pt>
                <c:pt idx="23037">
                  <c:v>44833.497674710648</c:v>
                </c:pt>
                <c:pt idx="23038">
                  <c:v>44833.497678287036</c:v>
                </c:pt>
                <c:pt idx="23039">
                  <c:v>44833.497681875</c:v>
                </c:pt>
                <c:pt idx="23040">
                  <c:v>44833.497685497685</c:v>
                </c:pt>
                <c:pt idx="23041">
                  <c:v>44833.497689085649</c:v>
                </c:pt>
                <c:pt idx="23042">
                  <c:v>44833.497692673613</c:v>
                </c:pt>
                <c:pt idx="23043">
                  <c:v>44833.49769625</c:v>
                </c:pt>
                <c:pt idx="23044">
                  <c:v>44833.497699872685</c:v>
                </c:pt>
                <c:pt idx="23045">
                  <c:v>44833.497703460649</c:v>
                </c:pt>
                <c:pt idx="23046">
                  <c:v>44833.497707048613</c:v>
                </c:pt>
                <c:pt idx="23047">
                  <c:v>44833.497710659722</c:v>
                </c:pt>
                <c:pt idx="23048">
                  <c:v>44833.497714247686</c:v>
                </c:pt>
                <c:pt idx="23049">
                  <c:v>44833.497717812497</c:v>
                </c:pt>
                <c:pt idx="23050">
                  <c:v>44833.497721296299</c:v>
                </c:pt>
                <c:pt idx="23051">
                  <c:v>44833.497724872686</c:v>
                </c:pt>
                <c:pt idx="23052">
                  <c:v>44833.49772846065</c:v>
                </c:pt>
                <c:pt idx="23053">
                  <c:v>44833.497732025462</c:v>
                </c:pt>
                <c:pt idx="23054">
                  <c:v>44833.497735613426</c:v>
                </c:pt>
                <c:pt idx="23055">
                  <c:v>44833.49773909722</c:v>
                </c:pt>
                <c:pt idx="23056">
                  <c:v>44833.497742708336</c:v>
                </c:pt>
                <c:pt idx="23057">
                  <c:v>44833.497746307869</c:v>
                </c:pt>
                <c:pt idx="23058">
                  <c:v>44833.497749872688</c:v>
                </c:pt>
                <c:pt idx="23059">
                  <c:v>44833.497753460651</c:v>
                </c:pt>
                <c:pt idx="23060">
                  <c:v>44833.497757037039</c:v>
                </c:pt>
                <c:pt idx="23061">
                  <c:v>44833.497760625003</c:v>
                </c:pt>
                <c:pt idx="23062">
                  <c:v>44833.497764236112</c:v>
                </c:pt>
                <c:pt idx="23063">
                  <c:v>44833.4977678125</c:v>
                </c:pt>
                <c:pt idx="23064">
                  <c:v>44833.497771296294</c:v>
                </c:pt>
                <c:pt idx="23065">
                  <c:v>44833.497774872689</c:v>
                </c:pt>
                <c:pt idx="23066">
                  <c:v>44833.497778437501</c:v>
                </c:pt>
                <c:pt idx="23067">
                  <c:v>44833.497781921295</c:v>
                </c:pt>
                <c:pt idx="23068">
                  <c:v>44833.497785497682</c:v>
                </c:pt>
                <c:pt idx="23069">
                  <c:v>44833.497789120367</c:v>
                </c:pt>
                <c:pt idx="23070">
                  <c:v>44833.497792708331</c:v>
                </c:pt>
                <c:pt idx="23071">
                  <c:v>44833.497796296295</c:v>
                </c:pt>
                <c:pt idx="23072">
                  <c:v>44833.497799780096</c:v>
                </c:pt>
                <c:pt idx="23073">
                  <c:v>44833.497803333332</c:v>
                </c:pt>
                <c:pt idx="23074">
                  <c:v>44833.497806817133</c:v>
                </c:pt>
                <c:pt idx="23075">
                  <c:v>44833.497810300927</c:v>
                </c:pt>
                <c:pt idx="23076">
                  <c:v>44833.497813865739</c:v>
                </c:pt>
                <c:pt idx="23077">
                  <c:v>44833.497817488424</c:v>
                </c:pt>
                <c:pt idx="23078">
                  <c:v>44833.497821076387</c:v>
                </c:pt>
                <c:pt idx="23079">
                  <c:v>44833.497824652775</c:v>
                </c:pt>
                <c:pt idx="23080">
                  <c:v>44833.497828240739</c:v>
                </c:pt>
                <c:pt idx="23081">
                  <c:v>44833.497831863424</c:v>
                </c:pt>
                <c:pt idx="23082">
                  <c:v>44833.497835462964</c:v>
                </c:pt>
                <c:pt idx="23083">
                  <c:v>44833.497839050928</c:v>
                </c:pt>
                <c:pt idx="23084">
                  <c:v>44833.497842673612</c:v>
                </c:pt>
                <c:pt idx="23085">
                  <c:v>44833.497846261576</c:v>
                </c:pt>
                <c:pt idx="23086">
                  <c:v>44833.497849861109</c:v>
                </c:pt>
                <c:pt idx="23087">
                  <c:v>44833.497853449073</c:v>
                </c:pt>
                <c:pt idx="23088">
                  <c:v>44833.497857048613</c:v>
                </c:pt>
                <c:pt idx="23089">
                  <c:v>44833.497860636577</c:v>
                </c:pt>
                <c:pt idx="23090">
                  <c:v>44833.497864120371</c:v>
                </c:pt>
                <c:pt idx="23091">
                  <c:v>44833.497867685182</c:v>
                </c:pt>
                <c:pt idx="23092">
                  <c:v>44833.497871261578</c:v>
                </c:pt>
                <c:pt idx="23093">
                  <c:v>44833.497874849534</c:v>
                </c:pt>
                <c:pt idx="23094">
                  <c:v>44833.497878437498</c:v>
                </c:pt>
                <c:pt idx="23095">
                  <c:v>44833.497881979165</c:v>
                </c:pt>
                <c:pt idx="23096">
                  <c:v>44833.497885462966</c:v>
                </c:pt>
                <c:pt idx="23097">
                  <c:v>44833.497889085651</c:v>
                </c:pt>
                <c:pt idx="23098">
                  <c:v>44833.497892685184</c:v>
                </c:pt>
                <c:pt idx="23099">
                  <c:v>44833.497896250003</c:v>
                </c:pt>
                <c:pt idx="23100">
                  <c:v>44833.497899837967</c:v>
                </c:pt>
                <c:pt idx="23101">
                  <c:v>44833.497903460651</c:v>
                </c:pt>
                <c:pt idx="23102">
                  <c:v>44833.497907060184</c:v>
                </c:pt>
                <c:pt idx="23103">
                  <c:v>44833.497910648148</c:v>
                </c:pt>
                <c:pt idx="23104">
                  <c:v>44833.497914259257</c:v>
                </c:pt>
                <c:pt idx="23105">
                  <c:v>44833.497917835652</c:v>
                </c:pt>
                <c:pt idx="23106">
                  <c:v>44833.497921435184</c:v>
                </c:pt>
                <c:pt idx="23107">
                  <c:v>44833.497925023148</c:v>
                </c:pt>
                <c:pt idx="23108">
                  <c:v>44833.497928645833</c:v>
                </c:pt>
                <c:pt idx="23109">
                  <c:v>44833.497932199076</c:v>
                </c:pt>
                <c:pt idx="23110">
                  <c:v>44833.49793568287</c:v>
                </c:pt>
                <c:pt idx="23111">
                  <c:v>44833.49793928241</c:v>
                </c:pt>
                <c:pt idx="23112">
                  <c:v>44833.497942870374</c:v>
                </c:pt>
                <c:pt idx="23113">
                  <c:v>44833.497946493058</c:v>
                </c:pt>
                <c:pt idx="23114">
                  <c:v>44833.497950081015</c:v>
                </c:pt>
                <c:pt idx="23115">
                  <c:v>44833.497953645834</c:v>
                </c:pt>
                <c:pt idx="23116">
                  <c:v>44833.497957129628</c:v>
                </c:pt>
                <c:pt idx="23117">
                  <c:v>44833.497960740744</c:v>
                </c:pt>
                <c:pt idx="23118">
                  <c:v>44833.497964224538</c:v>
                </c:pt>
                <c:pt idx="23119">
                  <c:v>44833.497967824071</c:v>
                </c:pt>
                <c:pt idx="23120">
                  <c:v>44833.497971307872</c:v>
                </c:pt>
                <c:pt idx="23121">
                  <c:v>44833.49797488426</c:v>
                </c:pt>
                <c:pt idx="23122">
                  <c:v>44833.497978449072</c:v>
                </c:pt>
                <c:pt idx="23123">
                  <c:v>44833.497982048611</c:v>
                </c:pt>
                <c:pt idx="23124">
                  <c:v>44833.49798565972</c:v>
                </c:pt>
                <c:pt idx="23125">
                  <c:v>44833.497989143521</c:v>
                </c:pt>
                <c:pt idx="23126">
                  <c:v>44833.497992719909</c:v>
                </c:pt>
                <c:pt idx="23127">
                  <c:v>44833.497996203703</c:v>
                </c:pt>
                <c:pt idx="23128">
                  <c:v>44833.497999803243</c:v>
                </c:pt>
                <c:pt idx="23129">
                  <c:v>44833.498003402776</c:v>
                </c:pt>
                <c:pt idx="23130">
                  <c:v>44833.498006886577</c:v>
                </c:pt>
                <c:pt idx="23131">
                  <c:v>44833.498010370371</c:v>
                </c:pt>
                <c:pt idx="23132">
                  <c:v>44833.498013958335</c:v>
                </c:pt>
                <c:pt idx="23133">
                  <c:v>44833.498017523147</c:v>
                </c:pt>
                <c:pt idx="23134">
                  <c:v>44833.498021006948</c:v>
                </c:pt>
                <c:pt idx="23135">
                  <c:v>44833.498024594905</c:v>
                </c:pt>
                <c:pt idx="23136">
                  <c:v>44833.498028159724</c:v>
                </c:pt>
                <c:pt idx="23137">
                  <c:v>44833.498031643518</c:v>
                </c:pt>
                <c:pt idx="23138">
                  <c:v>44833.498035231481</c:v>
                </c:pt>
                <c:pt idx="23139">
                  <c:v>44833.498038831021</c:v>
                </c:pt>
                <c:pt idx="23140">
                  <c:v>44833.498042430554</c:v>
                </c:pt>
                <c:pt idx="23141">
                  <c:v>44833.498046006942</c:v>
                </c:pt>
                <c:pt idx="23142">
                  <c:v>44833.498049606482</c:v>
                </c:pt>
                <c:pt idx="23143">
                  <c:v>44833.498053206022</c:v>
                </c:pt>
                <c:pt idx="23144">
                  <c:v>44833.49805681713</c:v>
                </c:pt>
                <c:pt idx="23145">
                  <c:v>44833.498060358797</c:v>
                </c:pt>
                <c:pt idx="23146">
                  <c:v>44833.498063842591</c:v>
                </c:pt>
                <c:pt idx="23147">
                  <c:v>44833.49806740741</c:v>
                </c:pt>
                <c:pt idx="23148">
                  <c:v>44833.498070891204</c:v>
                </c:pt>
                <c:pt idx="23149">
                  <c:v>44833.498074456016</c:v>
                </c:pt>
                <c:pt idx="23150">
                  <c:v>44833.498077939817</c:v>
                </c:pt>
                <c:pt idx="23151">
                  <c:v>44833.498081550926</c:v>
                </c:pt>
                <c:pt idx="23152">
                  <c:v>44833.498085046296</c:v>
                </c:pt>
                <c:pt idx="23153">
                  <c:v>44833.49808863426</c:v>
                </c:pt>
                <c:pt idx="23154">
                  <c:v>44833.498092210648</c:v>
                </c:pt>
                <c:pt idx="23155">
                  <c:v>44833.49809577546</c:v>
                </c:pt>
                <c:pt idx="23156">
                  <c:v>44833.498099259261</c:v>
                </c:pt>
                <c:pt idx="23157">
                  <c:v>44833.498102835649</c:v>
                </c:pt>
                <c:pt idx="23158">
                  <c:v>44833.498106458333</c:v>
                </c:pt>
                <c:pt idx="23159">
                  <c:v>44833.498110046297</c:v>
                </c:pt>
                <c:pt idx="23160">
                  <c:v>44833.498113634261</c:v>
                </c:pt>
                <c:pt idx="23161">
                  <c:v>44833.498117187497</c:v>
                </c:pt>
                <c:pt idx="23162">
                  <c:v>44833.498120682867</c:v>
                </c:pt>
                <c:pt idx="23163">
                  <c:v>44833.498124247686</c:v>
                </c:pt>
                <c:pt idx="23164">
                  <c:v>44833.498127812498</c:v>
                </c:pt>
                <c:pt idx="23165">
                  <c:v>44833.498131412038</c:v>
                </c:pt>
                <c:pt idx="23166">
                  <c:v>44833.498135034723</c:v>
                </c:pt>
                <c:pt idx="23167">
                  <c:v>44833.498138622686</c:v>
                </c:pt>
                <c:pt idx="23168">
                  <c:v>44833.498142199074</c:v>
                </c:pt>
                <c:pt idx="23169">
                  <c:v>44833.498145682868</c:v>
                </c:pt>
                <c:pt idx="23170">
                  <c:v>44833.498149282408</c:v>
                </c:pt>
                <c:pt idx="23171">
                  <c:v>44833.498152766202</c:v>
                </c:pt>
                <c:pt idx="23172">
                  <c:v>44833.498156354166</c:v>
                </c:pt>
                <c:pt idx="23173">
                  <c:v>44833.49815994213</c:v>
                </c:pt>
                <c:pt idx="23174">
                  <c:v>44833.498163506942</c:v>
                </c:pt>
                <c:pt idx="23175">
                  <c:v>44833.498167083337</c:v>
                </c:pt>
                <c:pt idx="23176">
                  <c:v>44833.498170659725</c:v>
                </c:pt>
                <c:pt idx="23177">
                  <c:v>44833.498174224536</c:v>
                </c:pt>
                <c:pt idx="23178">
                  <c:v>44833.4981778125</c:v>
                </c:pt>
                <c:pt idx="23179">
                  <c:v>44833.498181435185</c:v>
                </c:pt>
                <c:pt idx="23180">
                  <c:v>44833.498185034725</c:v>
                </c:pt>
                <c:pt idx="23181">
                  <c:v>44833.498188622689</c:v>
                </c:pt>
                <c:pt idx="23182">
                  <c:v>44833.498192245374</c:v>
                </c:pt>
                <c:pt idx="23183">
                  <c:v>44833.49819583333</c:v>
                </c:pt>
                <c:pt idx="23184">
                  <c:v>44833.498199409725</c:v>
                </c:pt>
                <c:pt idx="23185">
                  <c:v>44833.498202974537</c:v>
                </c:pt>
                <c:pt idx="23186">
                  <c:v>44833.498206539349</c:v>
                </c:pt>
                <c:pt idx="23187">
                  <c:v>44833.49821002315</c:v>
                </c:pt>
                <c:pt idx="23188">
                  <c:v>44833.498213611114</c:v>
                </c:pt>
                <c:pt idx="23189">
                  <c:v>44833.498217222223</c:v>
                </c:pt>
                <c:pt idx="23190">
                  <c:v>44833.498220717593</c:v>
                </c:pt>
                <c:pt idx="23191">
                  <c:v>44833.498224305557</c:v>
                </c:pt>
                <c:pt idx="23192">
                  <c:v>44833.498227881944</c:v>
                </c:pt>
                <c:pt idx="23193">
                  <c:v>44833.498231423611</c:v>
                </c:pt>
                <c:pt idx="23194">
                  <c:v>44833.498234907405</c:v>
                </c:pt>
                <c:pt idx="23195">
                  <c:v>44833.498238472224</c:v>
                </c:pt>
                <c:pt idx="23196">
                  <c:v>44833.498241956018</c:v>
                </c:pt>
                <c:pt idx="23197">
                  <c:v>44833.498245439812</c:v>
                </c:pt>
                <c:pt idx="23198">
                  <c:v>44833.498249004631</c:v>
                </c:pt>
                <c:pt idx="23199">
                  <c:v>44833.498252488425</c:v>
                </c:pt>
                <c:pt idx="23200">
                  <c:v>44833.498256076389</c:v>
                </c:pt>
                <c:pt idx="23201">
                  <c:v>44833.498259687498</c:v>
                </c:pt>
                <c:pt idx="23202">
                  <c:v>44833.498263287038</c:v>
                </c:pt>
                <c:pt idx="23203">
                  <c:v>44833.498266863426</c:v>
                </c:pt>
                <c:pt idx="23204">
                  <c:v>44833.498270439813</c:v>
                </c:pt>
                <c:pt idx="23205">
                  <c:v>44833.498274050929</c:v>
                </c:pt>
                <c:pt idx="23206">
                  <c:v>44833.498277534723</c:v>
                </c:pt>
                <c:pt idx="23207">
                  <c:v>44833.498281122687</c:v>
                </c:pt>
                <c:pt idx="23208">
                  <c:v>44833.498284699075</c:v>
                </c:pt>
                <c:pt idx="23209">
                  <c:v>44833.49828832176</c:v>
                </c:pt>
                <c:pt idx="23210">
                  <c:v>44833.498291898148</c:v>
                </c:pt>
                <c:pt idx="23211">
                  <c:v>44833.49829546296</c:v>
                </c:pt>
                <c:pt idx="23212">
                  <c:v>44833.498298946761</c:v>
                </c:pt>
                <c:pt idx="23213">
                  <c:v>44833.498302534725</c:v>
                </c:pt>
                <c:pt idx="23214">
                  <c:v>44833.498306122689</c:v>
                </c:pt>
                <c:pt idx="23215">
                  <c:v>44833.498309606483</c:v>
                </c:pt>
                <c:pt idx="23216">
                  <c:v>44833.49831318287</c:v>
                </c:pt>
                <c:pt idx="23217">
                  <c:v>44833.49831678241</c:v>
                </c:pt>
                <c:pt idx="23218">
                  <c:v>44833.498320381943</c:v>
                </c:pt>
                <c:pt idx="23219">
                  <c:v>44833.498323969907</c:v>
                </c:pt>
                <c:pt idx="23220">
                  <c:v>44833.498327569447</c:v>
                </c:pt>
                <c:pt idx="23221">
                  <c:v>44833.498331180555</c:v>
                </c:pt>
                <c:pt idx="23222">
                  <c:v>44833.498334780095</c:v>
                </c:pt>
                <c:pt idx="23223">
                  <c:v>44833.498338333331</c:v>
                </c:pt>
                <c:pt idx="23224">
                  <c:v>44833.498341817132</c:v>
                </c:pt>
                <c:pt idx="23225">
                  <c:v>44833.49834539352</c:v>
                </c:pt>
                <c:pt idx="23226">
                  <c:v>44833.498348981484</c:v>
                </c:pt>
                <c:pt idx="23227">
                  <c:v>44833.498352604169</c:v>
                </c:pt>
                <c:pt idx="23228">
                  <c:v>44833.498356192133</c:v>
                </c:pt>
                <c:pt idx="23229">
                  <c:v>44833.498359675927</c:v>
                </c:pt>
                <c:pt idx="23230">
                  <c:v>44833.498363275467</c:v>
                </c:pt>
                <c:pt idx="23231">
                  <c:v>44833.498366886575</c:v>
                </c:pt>
                <c:pt idx="23232">
                  <c:v>44833.498370474539</c:v>
                </c:pt>
                <c:pt idx="23233">
                  <c:v>44833.498373958333</c:v>
                </c:pt>
                <c:pt idx="23234">
                  <c:v>44833.498377546297</c:v>
                </c:pt>
                <c:pt idx="23235">
                  <c:v>44833.498381168982</c:v>
                </c:pt>
                <c:pt idx="23236">
                  <c:v>44833.498384756946</c:v>
                </c:pt>
                <c:pt idx="23237">
                  <c:v>44833.498388333333</c:v>
                </c:pt>
                <c:pt idx="23238">
                  <c:v>44833.498391921297</c:v>
                </c:pt>
                <c:pt idx="23239">
                  <c:v>44833.498395532406</c:v>
                </c:pt>
                <c:pt idx="23240">
                  <c:v>44833.498399108794</c:v>
                </c:pt>
                <c:pt idx="23241">
                  <c:v>44833.498402696758</c:v>
                </c:pt>
                <c:pt idx="23242">
                  <c:v>44833.498406273146</c:v>
                </c:pt>
                <c:pt idx="23243">
                  <c:v>44833.498409861109</c:v>
                </c:pt>
                <c:pt idx="23244">
                  <c:v>44833.498413344911</c:v>
                </c:pt>
                <c:pt idx="23245">
                  <c:v>44833.498416956019</c:v>
                </c:pt>
                <c:pt idx="23246">
                  <c:v>44833.498420439813</c:v>
                </c:pt>
                <c:pt idx="23247">
                  <c:v>44833.498424039353</c:v>
                </c:pt>
                <c:pt idx="23248">
                  <c:v>44833.498427592589</c:v>
                </c:pt>
                <c:pt idx="23249">
                  <c:v>44833.498431168984</c:v>
                </c:pt>
                <c:pt idx="23250">
                  <c:v>44833.498434768517</c:v>
                </c:pt>
                <c:pt idx="23251">
                  <c:v>44833.498438379633</c:v>
                </c:pt>
                <c:pt idx="23252">
                  <c:v>44833.498441967589</c:v>
                </c:pt>
                <c:pt idx="23253">
                  <c:v>44833.498445451391</c:v>
                </c:pt>
                <c:pt idx="23254">
                  <c:v>44833.498449039354</c:v>
                </c:pt>
                <c:pt idx="23255">
                  <c:v>44833.498452650463</c:v>
                </c:pt>
                <c:pt idx="23256">
                  <c:v>44833.498456134257</c:v>
                </c:pt>
                <c:pt idx="23257">
                  <c:v>44833.498459733797</c:v>
                </c:pt>
                <c:pt idx="23258">
                  <c:v>44833.498463321761</c:v>
                </c:pt>
                <c:pt idx="23259">
                  <c:v>44833.498466944446</c:v>
                </c:pt>
                <c:pt idx="23260">
                  <c:v>44833.49847053241</c:v>
                </c:pt>
                <c:pt idx="23261">
                  <c:v>44833.498474120373</c:v>
                </c:pt>
                <c:pt idx="23262">
                  <c:v>44833.498477604167</c:v>
                </c:pt>
                <c:pt idx="23263">
                  <c:v>44833.498481215276</c:v>
                </c:pt>
                <c:pt idx="23264">
                  <c:v>44833.498484814816</c:v>
                </c:pt>
                <c:pt idx="23265">
                  <c:v>44833.498488391204</c:v>
                </c:pt>
                <c:pt idx="23266">
                  <c:v>44833.498491967592</c:v>
                </c:pt>
                <c:pt idx="23267">
                  <c:v>44833.49849554398</c:v>
                </c:pt>
                <c:pt idx="23268">
                  <c:v>44833.498499155095</c:v>
                </c:pt>
                <c:pt idx="23269">
                  <c:v>44833.498502743052</c:v>
                </c:pt>
                <c:pt idx="23270">
                  <c:v>44833.498506331016</c:v>
                </c:pt>
                <c:pt idx="23271">
                  <c:v>44833.49850991898</c:v>
                </c:pt>
                <c:pt idx="23272">
                  <c:v>44833.498513495368</c:v>
                </c:pt>
                <c:pt idx="23273">
                  <c:v>44833.498517118052</c:v>
                </c:pt>
                <c:pt idx="23274">
                  <c:v>44833.498520706016</c:v>
                </c:pt>
                <c:pt idx="23275">
                  <c:v>44833.498524282404</c:v>
                </c:pt>
                <c:pt idx="23276">
                  <c:v>44833.498527858799</c:v>
                </c:pt>
                <c:pt idx="23277">
                  <c:v>44833.498531458332</c:v>
                </c:pt>
                <c:pt idx="23278">
                  <c:v>44833.498535069448</c:v>
                </c:pt>
                <c:pt idx="23279">
                  <c:v>44833.498538553242</c:v>
                </c:pt>
                <c:pt idx="23280">
                  <c:v>44833.49854212963</c:v>
                </c:pt>
                <c:pt idx="23281">
                  <c:v>44833.49854572917</c:v>
                </c:pt>
                <c:pt idx="23282">
                  <c:v>44833.498549317126</c:v>
                </c:pt>
                <c:pt idx="23283">
                  <c:v>44833.498552928242</c:v>
                </c:pt>
                <c:pt idx="23284">
                  <c:v>44833.49855650463</c:v>
                </c:pt>
                <c:pt idx="23285">
                  <c:v>44833.498560081018</c:v>
                </c:pt>
                <c:pt idx="23286">
                  <c:v>44833.498563657406</c:v>
                </c:pt>
                <c:pt idx="23287">
                  <c:v>44833.498567141207</c:v>
                </c:pt>
                <c:pt idx="23288">
                  <c:v>44833.498570763892</c:v>
                </c:pt>
                <c:pt idx="23289">
                  <c:v>44833.498574363424</c:v>
                </c:pt>
                <c:pt idx="23290">
                  <c:v>44833.498577951388</c:v>
                </c:pt>
                <c:pt idx="23291">
                  <c:v>44833.498581574073</c:v>
                </c:pt>
                <c:pt idx="23292">
                  <c:v>44833.498585162037</c:v>
                </c:pt>
                <c:pt idx="23293">
                  <c:v>44833.498588761577</c:v>
                </c:pt>
                <c:pt idx="23294">
                  <c:v>44833.498592349541</c:v>
                </c:pt>
                <c:pt idx="23295">
                  <c:v>44833.498595914352</c:v>
                </c:pt>
                <c:pt idx="23296">
                  <c:v>44833.498599502316</c:v>
                </c:pt>
                <c:pt idx="23297">
                  <c:v>44833.49860309028</c:v>
                </c:pt>
                <c:pt idx="23298">
                  <c:v>44833.498606643516</c:v>
                </c:pt>
                <c:pt idx="23299">
                  <c:v>44833.498610127317</c:v>
                </c:pt>
                <c:pt idx="23300">
                  <c:v>44833.49861372685</c:v>
                </c:pt>
                <c:pt idx="23301">
                  <c:v>44833.498617314814</c:v>
                </c:pt>
                <c:pt idx="23302">
                  <c:v>44833.498620891201</c:v>
                </c:pt>
                <c:pt idx="23303">
                  <c:v>44833.498624502317</c:v>
                </c:pt>
                <c:pt idx="23304">
                  <c:v>44833.49862810185</c:v>
                </c:pt>
                <c:pt idx="23305">
                  <c:v>44833.498631689814</c:v>
                </c:pt>
                <c:pt idx="23306">
                  <c:v>44833.498635312499</c:v>
                </c:pt>
                <c:pt idx="23307">
                  <c:v>44833.498638912039</c:v>
                </c:pt>
                <c:pt idx="23308">
                  <c:v>44833.498642500002</c:v>
                </c:pt>
                <c:pt idx="23309">
                  <c:v>44833.498646087966</c:v>
                </c:pt>
                <c:pt idx="23310">
                  <c:v>44833.498649641202</c:v>
                </c:pt>
                <c:pt idx="23311">
                  <c:v>44833.498653263887</c:v>
                </c:pt>
                <c:pt idx="23312">
                  <c:v>44833.498656851851</c:v>
                </c:pt>
                <c:pt idx="23313">
                  <c:v>44833.498660439815</c:v>
                </c:pt>
                <c:pt idx="23314">
                  <c:v>44833.498664039354</c:v>
                </c:pt>
                <c:pt idx="23315">
                  <c:v>44833.498667638887</c:v>
                </c:pt>
                <c:pt idx="23316">
                  <c:v>44833.498671238427</c:v>
                </c:pt>
                <c:pt idx="23317">
                  <c:v>44833.498674826391</c:v>
                </c:pt>
                <c:pt idx="23318">
                  <c:v>44833.498678379627</c:v>
                </c:pt>
                <c:pt idx="23319">
                  <c:v>44833.498681863428</c:v>
                </c:pt>
                <c:pt idx="23320">
                  <c:v>44833.498685347222</c:v>
                </c:pt>
                <c:pt idx="23321">
                  <c:v>44833.498688958331</c:v>
                </c:pt>
                <c:pt idx="23322">
                  <c:v>44833.498692442132</c:v>
                </c:pt>
                <c:pt idx="23323">
                  <c:v>44833.498696006944</c:v>
                </c:pt>
                <c:pt idx="23324">
                  <c:v>44833.498699594908</c:v>
                </c:pt>
                <c:pt idx="23325">
                  <c:v>44833.498703194447</c:v>
                </c:pt>
                <c:pt idx="23326">
                  <c:v>44833.498706817132</c:v>
                </c:pt>
                <c:pt idx="23327">
                  <c:v>44833.498710405096</c:v>
                </c:pt>
                <c:pt idx="23328">
                  <c:v>44833.498713993053</c:v>
                </c:pt>
                <c:pt idx="23329">
                  <c:v>44833.498717569448</c:v>
                </c:pt>
                <c:pt idx="23330">
                  <c:v>44833.498721192133</c:v>
                </c:pt>
                <c:pt idx="23331">
                  <c:v>44833.498724780089</c:v>
                </c:pt>
                <c:pt idx="23332">
                  <c:v>44833.498728368053</c:v>
                </c:pt>
                <c:pt idx="23333">
                  <c:v>44833.498731990738</c:v>
                </c:pt>
                <c:pt idx="23334">
                  <c:v>44833.498735474539</c:v>
                </c:pt>
                <c:pt idx="23335">
                  <c:v>44833.498739062503</c:v>
                </c:pt>
                <c:pt idx="23336">
                  <c:v>44833.498742638891</c:v>
                </c:pt>
                <c:pt idx="23337">
                  <c:v>44833.498746122685</c:v>
                </c:pt>
                <c:pt idx="23338">
                  <c:v>44833.498749687496</c:v>
                </c:pt>
                <c:pt idx="23339">
                  <c:v>44833.498753171298</c:v>
                </c:pt>
                <c:pt idx="23340">
                  <c:v>44833.498756793982</c:v>
                </c:pt>
                <c:pt idx="23341">
                  <c:v>44833.498760381946</c:v>
                </c:pt>
                <c:pt idx="23342">
                  <c:v>44833.49876386574</c:v>
                </c:pt>
                <c:pt idx="23343">
                  <c:v>44833.498767430552</c:v>
                </c:pt>
                <c:pt idx="23344">
                  <c:v>44833.498771018516</c:v>
                </c:pt>
                <c:pt idx="23345">
                  <c:v>44833.498774594904</c:v>
                </c:pt>
                <c:pt idx="23346">
                  <c:v>44833.49877810185</c:v>
                </c:pt>
                <c:pt idx="23347">
                  <c:v>44833.498781585651</c:v>
                </c:pt>
                <c:pt idx="23348">
                  <c:v>44833.498785185184</c:v>
                </c:pt>
                <c:pt idx="23349">
                  <c:v>44833.498788750003</c:v>
                </c:pt>
                <c:pt idx="23350">
                  <c:v>44833.498792337959</c:v>
                </c:pt>
                <c:pt idx="23351">
                  <c:v>44833.498795821761</c:v>
                </c:pt>
                <c:pt idx="23352">
                  <c:v>44833.498799444445</c:v>
                </c:pt>
                <c:pt idx="23353">
                  <c:v>44833.498803032409</c:v>
                </c:pt>
                <c:pt idx="23354">
                  <c:v>44833.498806585645</c:v>
                </c:pt>
                <c:pt idx="23355">
                  <c:v>44833.498810081015</c:v>
                </c:pt>
                <c:pt idx="23356">
                  <c:v>44833.498813668979</c:v>
                </c:pt>
                <c:pt idx="23357">
                  <c:v>44833.498817256943</c:v>
                </c:pt>
                <c:pt idx="23358">
                  <c:v>44833.498820856483</c:v>
                </c:pt>
                <c:pt idx="23359">
                  <c:v>44833.498824444447</c:v>
                </c:pt>
                <c:pt idx="23360">
                  <c:v>44833.498828009258</c:v>
                </c:pt>
                <c:pt idx="23361">
                  <c:v>44833.498831493052</c:v>
                </c:pt>
                <c:pt idx="23362">
                  <c:v>44833.498835069448</c:v>
                </c:pt>
                <c:pt idx="23363">
                  <c:v>44833.498838680556</c:v>
                </c:pt>
                <c:pt idx="23364">
                  <c:v>44833.498842175926</c:v>
                </c:pt>
                <c:pt idx="23365">
                  <c:v>44833.49884565972</c:v>
                </c:pt>
                <c:pt idx="23366">
                  <c:v>44833.498849247684</c:v>
                </c:pt>
                <c:pt idx="23367">
                  <c:v>44833.498852847224</c:v>
                </c:pt>
                <c:pt idx="23368">
                  <c:v>44833.498856446757</c:v>
                </c:pt>
                <c:pt idx="23369">
                  <c:v>44833.498860023145</c:v>
                </c:pt>
                <c:pt idx="23370">
                  <c:v>44833.498863587964</c:v>
                </c:pt>
                <c:pt idx="23371">
                  <c:v>44833.498867071758</c:v>
                </c:pt>
                <c:pt idx="23372">
                  <c:v>44833.498870555559</c:v>
                </c:pt>
                <c:pt idx="23373">
                  <c:v>44833.498874143515</c:v>
                </c:pt>
                <c:pt idx="23374">
                  <c:v>44833.498877708334</c:v>
                </c:pt>
                <c:pt idx="23375">
                  <c:v>44833.498881192128</c:v>
                </c:pt>
                <c:pt idx="23376">
                  <c:v>44833.498884780092</c:v>
                </c:pt>
                <c:pt idx="23377">
                  <c:v>44833.498888333335</c:v>
                </c:pt>
                <c:pt idx="23378">
                  <c:v>44833.498891828705</c:v>
                </c:pt>
                <c:pt idx="23379">
                  <c:v>44833.498895381941</c:v>
                </c:pt>
                <c:pt idx="23380">
                  <c:v>44833.498898865742</c:v>
                </c:pt>
                <c:pt idx="23381">
                  <c:v>44833.498902488427</c:v>
                </c:pt>
                <c:pt idx="23382">
                  <c:v>44833.49890608796</c:v>
                </c:pt>
                <c:pt idx="23383">
                  <c:v>44833.498909652779</c:v>
                </c:pt>
                <c:pt idx="23384">
                  <c:v>44833.498913136573</c:v>
                </c:pt>
                <c:pt idx="23385">
                  <c:v>44833.498916620367</c:v>
                </c:pt>
                <c:pt idx="23386">
                  <c:v>44833.498920243059</c:v>
                </c:pt>
                <c:pt idx="23387">
                  <c:v>44833.498923831015</c:v>
                </c:pt>
                <c:pt idx="23388">
                  <c:v>44833.498927430555</c:v>
                </c:pt>
                <c:pt idx="23389">
                  <c:v>44833.498931041664</c:v>
                </c:pt>
                <c:pt idx="23390">
                  <c:v>44833.498934641204</c:v>
                </c:pt>
                <c:pt idx="23391">
                  <c:v>44833.498938229168</c:v>
                </c:pt>
                <c:pt idx="23392">
                  <c:v>44833.498941840277</c:v>
                </c:pt>
                <c:pt idx="23393">
                  <c:v>44833.498945324071</c:v>
                </c:pt>
                <c:pt idx="23394">
                  <c:v>44833.498948912034</c:v>
                </c:pt>
                <c:pt idx="23395">
                  <c:v>44833.498952499998</c:v>
                </c:pt>
                <c:pt idx="23396">
                  <c:v>44833.498956076386</c:v>
                </c:pt>
                <c:pt idx="23397">
                  <c:v>44833.49895966435</c:v>
                </c:pt>
                <c:pt idx="23398">
                  <c:v>44833.498963148151</c:v>
                </c:pt>
                <c:pt idx="23399">
                  <c:v>44833.498966631945</c:v>
                </c:pt>
                <c:pt idx="23400">
                  <c:v>44833.498970208333</c:v>
                </c:pt>
                <c:pt idx="23401">
                  <c:v>44833.498973807873</c:v>
                </c:pt>
                <c:pt idx="23402">
                  <c:v>44833.498977395837</c:v>
                </c:pt>
                <c:pt idx="23403">
                  <c:v>44833.498980972225</c:v>
                </c:pt>
                <c:pt idx="23404">
                  <c:v>44833.498984571757</c:v>
                </c:pt>
                <c:pt idx="23405">
                  <c:v>44833.498988171297</c:v>
                </c:pt>
                <c:pt idx="23406">
                  <c:v>44833.498991759261</c:v>
                </c:pt>
                <c:pt idx="23407">
                  <c:v>44833.498995243055</c:v>
                </c:pt>
                <c:pt idx="23408">
                  <c:v>44833.498998807867</c:v>
                </c:pt>
                <c:pt idx="23409">
                  <c:v>44833.499002395831</c:v>
                </c:pt>
                <c:pt idx="23410">
                  <c:v>44833.499006018516</c:v>
                </c:pt>
                <c:pt idx="23411">
                  <c:v>44833.499009606479</c:v>
                </c:pt>
                <c:pt idx="23412">
                  <c:v>44833.499013194443</c:v>
                </c:pt>
                <c:pt idx="23413">
                  <c:v>44833.499016678237</c:v>
                </c:pt>
                <c:pt idx="23414">
                  <c:v>44833.499020300929</c:v>
                </c:pt>
                <c:pt idx="23415">
                  <c:v>44833.499023888886</c:v>
                </c:pt>
                <c:pt idx="23416">
                  <c:v>44833.49902747685</c:v>
                </c:pt>
                <c:pt idx="23417">
                  <c:v>44833.499030960651</c:v>
                </c:pt>
                <c:pt idx="23418">
                  <c:v>44833.49903457176</c:v>
                </c:pt>
                <c:pt idx="23419">
                  <c:v>44833.499038125003</c:v>
                </c:pt>
                <c:pt idx="23420">
                  <c:v>44833.499041712967</c:v>
                </c:pt>
                <c:pt idx="23421">
                  <c:v>44833.499045196761</c:v>
                </c:pt>
                <c:pt idx="23422">
                  <c:v>44833.499048784724</c:v>
                </c:pt>
                <c:pt idx="23423">
                  <c:v>44833.499052372688</c:v>
                </c:pt>
                <c:pt idx="23424">
                  <c:v>44833.499055972221</c:v>
                </c:pt>
                <c:pt idx="23425">
                  <c:v>44833.499059571761</c:v>
                </c:pt>
                <c:pt idx="23426">
                  <c:v>44833.499063055555</c:v>
                </c:pt>
                <c:pt idx="23427">
                  <c:v>44833.499066631943</c:v>
                </c:pt>
                <c:pt idx="23428">
                  <c:v>44833.499070219907</c:v>
                </c:pt>
                <c:pt idx="23429">
                  <c:v>44833.499073819446</c:v>
                </c:pt>
                <c:pt idx="23430">
                  <c:v>44833.499077418979</c:v>
                </c:pt>
                <c:pt idx="23431">
                  <c:v>44833.499081006943</c:v>
                </c:pt>
                <c:pt idx="23432">
                  <c:v>44833.499084583331</c:v>
                </c:pt>
                <c:pt idx="23433">
                  <c:v>44833.499088067132</c:v>
                </c:pt>
                <c:pt idx="23434">
                  <c:v>44833.499091666665</c:v>
                </c:pt>
                <c:pt idx="23435">
                  <c:v>44833.499095266205</c:v>
                </c:pt>
                <c:pt idx="23436">
                  <c:v>44833.499098854169</c:v>
                </c:pt>
                <c:pt idx="23437">
                  <c:v>44833.499102442132</c:v>
                </c:pt>
                <c:pt idx="23438">
                  <c:v>44833.499105925926</c:v>
                </c:pt>
                <c:pt idx="23439">
                  <c:v>44833.499109548611</c:v>
                </c:pt>
                <c:pt idx="23440">
                  <c:v>44833.499113148151</c:v>
                </c:pt>
                <c:pt idx="23441">
                  <c:v>44833.499116736108</c:v>
                </c:pt>
                <c:pt idx="23442">
                  <c:v>44833.499120335648</c:v>
                </c:pt>
                <c:pt idx="23443">
                  <c:v>44833.499123935188</c:v>
                </c:pt>
                <c:pt idx="23444">
                  <c:v>44833.499127511575</c:v>
                </c:pt>
                <c:pt idx="23445">
                  <c:v>44833.499131087963</c:v>
                </c:pt>
                <c:pt idx="23446">
                  <c:v>44833.499134675927</c:v>
                </c:pt>
                <c:pt idx="23447">
                  <c:v>44833.49913827546</c:v>
                </c:pt>
                <c:pt idx="23448">
                  <c:v>44833.499141875</c:v>
                </c:pt>
                <c:pt idx="23449">
                  <c:v>44833.499145462963</c:v>
                </c:pt>
                <c:pt idx="23450">
                  <c:v>44833.499149062503</c:v>
                </c:pt>
                <c:pt idx="23451">
                  <c:v>44833.499152685188</c:v>
                </c:pt>
                <c:pt idx="23452">
                  <c:v>44833.499156273145</c:v>
                </c:pt>
                <c:pt idx="23453">
                  <c:v>44833.499159861109</c:v>
                </c:pt>
                <c:pt idx="23454">
                  <c:v>44833.49916334491</c:v>
                </c:pt>
                <c:pt idx="23455">
                  <c:v>44833.499166932874</c:v>
                </c:pt>
                <c:pt idx="23456">
                  <c:v>44833.499170416668</c:v>
                </c:pt>
                <c:pt idx="23457">
                  <c:v>44833.499173900462</c:v>
                </c:pt>
                <c:pt idx="23458">
                  <c:v>44833.499177384256</c:v>
                </c:pt>
                <c:pt idx="23459">
                  <c:v>44833.49918097222</c:v>
                </c:pt>
                <c:pt idx="23460">
                  <c:v>44833.49918457176</c:v>
                </c:pt>
                <c:pt idx="23461">
                  <c:v>44833.499188182868</c:v>
                </c:pt>
                <c:pt idx="23462">
                  <c:v>44833.499191782408</c:v>
                </c:pt>
                <c:pt idx="23463">
                  <c:v>44833.499195370372</c:v>
                </c:pt>
                <c:pt idx="23464">
                  <c:v>44833.499198993057</c:v>
                </c:pt>
                <c:pt idx="23465">
                  <c:v>44833.499202592589</c:v>
                </c:pt>
                <c:pt idx="23466">
                  <c:v>44833.499206180553</c:v>
                </c:pt>
                <c:pt idx="23467">
                  <c:v>44833.499209803238</c:v>
                </c:pt>
                <c:pt idx="23468">
                  <c:v>44833.499213391202</c:v>
                </c:pt>
                <c:pt idx="23469">
                  <c:v>44833.499216979166</c:v>
                </c:pt>
                <c:pt idx="23470">
                  <c:v>44833.49922046296</c:v>
                </c:pt>
                <c:pt idx="23471">
                  <c:v>44833.499224016203</c:v>
                </c:pt>
                <c:pt idx="23472">
                  <c:v>44833.499227499997</c:v>
                </c:pt>
                <c:pt idx="23473">
                  <c:v>44833.499230983798</c:v>
                </c:pt>
                <c:pt idx="23474">
                  <c:v>44833.499234594907</c:v>
                </c:pt>
                <c:pt idx="23475">
                  <c:v>44833.499238182871</c:v>
                </c:pt>
                <c:pt idx="23476">
                  <c:v>44833.499241759258</c:v>
                </c:pt>
                <c:pt idx="23477">
                  <c:v>44833.499245324077</c:v>
                </c:pt>
                <c:pt idx="23478">
                  <c:v>44833.499248900465</c:v>
                </c:pt>
                <c:pt idx="23479">
                  <c:v>44833.499252488429</c:v>
                </c:pt>
                <c:pt idx="23480">
                  <c:v>44833.499256111114</c:v>
                </c:pt>
                <c:pt idx="23481">
                  <c:v>44833.499259687502</c:v>
                </c:pt>
                <c:pt idx="23482">
                  <c:v>44833.499263275466</c:v>
                </c:pt>
                <c:pt idx="23483">
                  <c:v>44833.49926686343</c:v>
                </c:pt>
                <c:pt idx="23484">
                  <c:v>44833.499270486114</c:v>
                </c:pt>
                <c:pt idx="23485">
                  <c:v>44833.499274074071</c:v>
                </c:pt>
                <c:pt idx="23486">
                  <c:v>44833.499277557872</c:v>
                </c:pt>
                <c:pt idx="23487">
                  <c:v>44833.499281145836</c:v>
                </c:pt>
                <c:pt idx="23488">
                  <c:v>44833.499284768521</c:v>
                </c:pt>
                <c:pt idx="23489">
                  <c:v>44833.499288368053</c:v>
                </c:pt>
                <c:pt idx="23490">
                  <c:v>44833.499291956017</c:v>
                </c:pt>
                <c:pt idx="23491">
                  <c:v>44833.499295543981</c:v>
                </c:pt>
                <c:pt idx="23492">
                  <c:v>44833.49929915509</c:v>
                </c:pt>
                <c:pt idx="23493">
                  <c:v>44833.499302743054</c:v>
                </c:pt>
                <c:pt idx="23494">
                  <c:v>44833.499306331018</c:v>
                </c:pt>
                <c:pt idx="23495">
                  <c:v>44833.499309953702</c:v>
                </c:pt>
                <c:pt idx="23496">
                  <c:v>44833.499313553242</c:v>
                </c:pt>
                <c:pt idx="23497">
                  <c:v>44833.49931712963</c:v>
                </c:pt>
                <c:pt idx="23498">
                  <c:v>44833.49932072917</c:v>
                </c:pt>
                <c:pt idx="23499">
                  <c:v>44833.499324317127</c:v>
                </c:pt>
                <c:pt idx="23500">
                  <c:v>44833.49932790509</c:v>
                </c:pt>
                <c:pt idx="23501">
                  <c:v>44833.499331493054</c:v>
                </c:pt>
                <c:pt idx="23502">
                  <c:v>44833.499335081018</c:v>
                </c:pt>
                <c:pt idx="23503">
                  <c:v>44833.499338564812</c:v>
                </c:pt>
                <c:pt idx="23504">
                  <c:v>44833.499342175928</c:v>
                </c:pt>
                <c:pt idx="23505">
                  <c:v>44833.499345763892</c:v>
                </c:pt>
                <c:pt idx="23506">
                  <c:v>44833.499349328704</c:v>
                </c:pt>
                <c:pt idx="23507">
                  <c:v>44833.499352916668</c:v>
                </c:pt>
                <c:pt idx="23508">
                  <c:v>44833.499356504632</c:v>
                </c:pt>
                <c:pt idx="23509">
                  <c:v>44833.499360127316</c:v>
                </c:pt>
                <c:pt idx="23510">
                  <c:v>44833.49936371528</c:v>
                </c:pt>
                <c:pt idx="23511">
                  <c:v>44833.499367199074</c:v>
                </c:pt>
                <c:pt idx="23512">
                  <c:v>44833.499370775462</c:v>
                </c:pt>
                <c:pt idx="23513">
                  <c:v>44833.499374259256</c:v>
                </c:pt>
                <c:pt idx="23514">
                  <c:v>44833.499377870372</c:v>
                </c:pt>
                <c:pt idx="23515">
                  <c:v>44833.499381458336</c:v>
                </c:pt>
                <c:pt idx="23516">
                  <c:v>44833.4993850463</c:v>
                </c:pt>
                <c:pt idx="23517">
                  <c:v>44833.499388634256</c:v>
                </c:pt>
                <c:pt idx="23518">
                  <c:v>44833.499392256941</c:v>
                </c:pt>
                <c:pt idx="23519">
                  <c:v>44833.49939582176</c:v>
                </c:pt>
                <c:pt idx="23520">
                  <c:v>44833.499399421293</c:v>
                </c:pt>
                <c:pt idx="23521">
                  <c:v>44833.499402986112</c:v>
                </c:pt>
                <c:pt idx="23522">
                  <c:v>44833.499406574076</c:v>
                </c:pt>
                <c:pt idx="23523">
                  <c:v>44833.499410127311</c:v>
                </c:pt>
                <c:pt idx="23524">
                  <c:v>44833.499413611113</c:v>
                </c:pt>
                <c:pt idx="23525">
                  <c:v>44833.499417094907</c:v>
                </c:pt>
                <c:pt idx="23526">
                  <c:v>44833.499420717591</c:v>
                </c:pt>
                <c:pt idx="23527">
                  <c:v>44833.499424305555</c:v>
                </c:pt>
                <c:pt idx="23528">
                  <c:v>44833.499427881943</c:v>
                </c:pt>
                <c:pt idx="23529">
                  <c:v>44833.499431458331</c:v>
                </c:pt>
                <c:pt idx="23530">
                  <c:v>44833.49943502315</c:v>
                </c:pt>
                <c:pt idx="23531">
                  <c:v>44833.499438611114</c:v>
                </c:pt>
                <c:pt idx="23532">
                  <c:v>44833.499442233799</c:v>
                </c:pt>
                <c:pt idx="23533">
                  <c:v>44833.499445729169</c:v>
                </c:pt>
                <c:pt idx="23534">
                  <c:v>44833.499449282404</c:v>
                </c:pt>
                <c:pt idx="23535">
                  <c:v>44833.499452870368</c:v>
                </c:pt>
                <c:pt idx="23536">
                  <c:v>44833.499456446756</c:v>
                </c:pt>
                <c:pt idx="23537">
                  <c:v>44833.49946003472</c:v>
                </c:pt>
                <c:pt idx="23538">
                  <c:v>44833.499463657405</c:v>
                </c:pt>
                <c:pt idx="23539">
                  <c:v>44833.499467245369</c:v>
                </c:pt>
                <c:pt idx="23540">
                  <c:v>44833.499470833332</c:v>
                </c:pt>
                <c:pt idx="23541">
                  <c:v>44833.499474317126</c:v>
                </c:pt>
                <c:pt idx="23542">
                  <c:v>44833.499477939811</c:v>
                </c:pt>
                <c:pt idx="23543">
                  <c:v>44833.499481527775</c:v>
                </c:pt>
                <c:pt idx="23544">
                  <c:v>44833.499485115739</c:v>
                </c:pt>
                <c:pt idx="23545">
                  <c:v>44833.49948859954</c:v>
                </c:pt>
                <c:pt idx="23546">
                  <c:v>44833.499492210649</c:v>
                </c:pt>
                <c:pt idx="23547">
                  <c:v>44833.499495810189</c:v>
                </c:pt>
                <c:pt idx="23548">
                  <c:v>44833.499499398145</c:v>
                </c:pt>
                <c:pt idx="23549">
                  <c:v>44833.49950302083</c:v>
                </c:pt>
                <c:pt idx="23550">
                  <c:v>44833.49950662037</c:v>
                </c:pt>
                <c:pt idx="23551">
                  <c:v>44833.499510208334</c:v>
                </c:pt>
                <c:pt idx="23552">
                  <c:v>44833.499513831019</c:v>
                </c:pt>
                <c:pt idx="23553">
                  <c:v>44833.499517418983</c:v>
                </c:pt>
                <c:pt idx="23554">
                  <c:v>44833.499521006946</c:v>
                </c:pt>
                <c:pt idx="23555">
                  <c:v>44833.499524618055</c:v>
                </c:pt>
                <c:pt idx="23556">
                  <c:v>44833.499528101849</c:v>
                </c:pt>
                <c:pt idx="23557">
                  <c:v>44833.499531701389</c:v>
                </c:pt>
                <c:pt idx="23558">
                  <c:v>44833.499535289353</c:v>
                </c:pt>
                <c:pt idx="23559">
                  <c:v>44833.499538912038</c:v>
                </c:pt>
                <c:pt idx="23560">
                  <c:v>44833.499542511578</c:v>
                </c:pt>
                <c:pt idx="23561">
                  <c:v>44833.499546099534</c:v>
                </c:pt>
                <c:pt idx="23562">
                  <c:v>44833.499549722219</c:v>
                </c:pt>
                <c:pt idx="23563">
                  <c:v>44833.499553310183</c:v>
                </c:pt>
                <c:pt idx="23564">
                  <c:v>44833.499556793984</c:v>
                </c:pt>
                <c:pt idx="23565">
                  <c:v>44833.499560381948</c:v>
                </c:pt>
                <c:pt idx="23566">
                  <c:v>44833.499564004633</c:v>
                </c:pt>
                <c:pt idx="23567">
                  <c:v>44833.499567592589</c:v>
                </c:pt>
                <c:pt idx="23568">
                  <c:v>44833.499571192129</c:v>
                </c:pt>
                <c:pt idx="23569">
                  <c:v>44833.499574803238</c:v>
                </c:pt>
                <c:pt idx="23570">
                  <c:v>44833.499578402778</c:v>
                </c:pt>
                <c:pt idx="23571">
                  <c:v>44833.499581990742</c:v>
                </c:pt>
                <c:pt idx="23572">
                  <c:v>44833.499585613426</c:v>
                </c:pt>
                <c:pt idx="23573">
                  <c:v>44833.499589212966</c:v>
                </c:pt>
                <c:pt idx="23574">
                  <c:v>44833.499592800923</c:v>
                </c:pt>
                <c:pt idx="23575">
                  <c:v>44833.499596423608</c:v>
                </c:pt>
                <c:pt idx="23576">
                  <c:v>44833.499600011572</c:v>
                </c:pt>
                <c:pt idx="23577">
                  <c:v>44833.499603611112</c:v>
                </c:pt>
                <c:pt idx="23578">
                  <c:v>44833.49960722222</c:v>
                </c:pt>
                <c:pt idx="23579">
                  <c:v>44833.49961082176</c:v>
                </c:pt>
                <c:pt idx="23580">
                  <c:v>44833.499614409724</c:v>
                </c:pt>
                <c:pt idx="23581">
                  <c:v>44833.499617893518</c:v>
                </c:pt>
                <c:pt idx="23582">
                  <c:v>44833.499621493058</c:v>
                </c:pt>
                <c:pt idx="23583">
                  <c:v>44833.499624976852</c:v>
                </c:pt>
                <c:pt idx="23584">
                  <c:v>44833.499628576392</c:v>
                </c:pt>
                <c:pt idx="23585">
                  <c:v>44833.49963215278</c:v>
                </c:pt>
                <c:pt idx="23586">
                  <c:v>44833.499635740744</c:v>
                </c:pt>
                <c:pt idx="23587">
                  <c:v>44833.499639351852</c:v>
                </c:pt>
                <c:pt idx="23588">
                  <c:v>44833.499642835646</c:v>
                </c:pt>
                <c:pt idx="23589">
                  <c:v>44833.49964642361</c:v>
                </c:pt>
                <c:pt idx="23590">
                  <c:v>44833.499650011574</c:v>
                </c:pt>
                <c:pt idx="23591">
                  <c:v>44833.499653634259</c:v>
                </c:pt>
                <c:pt idx="23592">
                  <c:v>44833.499657233799</c:v>
                </c:pt>
                <c:pt idx="23593">
                  <c:v>44833.499660821763</c:v>
                </c:pt>
                <c:pt idx="23594">
                  <c:v>44833.499664444447</c:v>
                </c:pt>
                <c:pt idx="23595">
                  <c:v>44833.499668032404</c:v>
                </c:pt>
                <c:pt idx="23596">
                  <c:v>44833.499671631944</c:v>
                </c:pt>
                <c:pt idx="23597">
                  <c:v>44833.499675243052</c:v>
                </c:pt>
                <c:pt idx="23598">
                  <c:v>44833.499678842592</c:v>
                </c:pt>
                <c:pt idx="23599">
                  <c:v>44833.499682430556</c:v>
                </c:pt>
                <c:pt idx="23600">
                  <c:v>44833.49968591435</c:v>
                </c:pt>
                <c:pt idx="23601">
                  <c:v>44833.499689525466</c:v>
                </c:pt>
                <c:pt idx="23602">
                  <c:v>44833.499693113423</c:v>
                </c:pt>
                <c:pt idx="23603">
                  <c:v>44833.499696597224</c:v>
                </c:pt>
                <c:pt idx="23604">
                  <c:v>44833.499700196757</c:v>
                </c:pt>
                <c:pt idx="23605">
                  <c:v>44833.499703807873</c:v>
                </c:pt>
                <c:pt idx="23606">
                  <c:v>44833.499707395837</c:v>
                </c:pt>
                <c:pt idx="23607">
                  <c:v>44833.499710879631</c:v>
                </c:pt>
                <c:pt idx="23608">
                  <c:v>44833.499714456018</c:v>
                </c:pt>
                <c:pt idx="23609">
                  <c:v>44833.499717939812</c:v>
                </c:pt>
                <c:pt idx="23610">
                  <c:v>44833.499721423614</c:v>
                </c:pt>
                <c:pt idx="23611">
                  <c:v>44833.499725034722</c:v>
                </c:pt>
                <c:pt idx="23612">
                  <c:v>44833.499728634262</c:v>
                </c:pt>
                <c:pt idx="23613">
                  <c:v>44833.499732222219</c:v>
                </c:pt>
                <c:pt idx="23614">
                  <c:v>44833.499735821759</c:v>
                </c:pt>
                <c:pt idx="23615">
                  <c:v>44833.499739317129</c:v>
                </c:pt>
                <c:pt idx="23616">
                  <c:v>44833.499742916669</c:v>
                </c:pt>
                <c:pt idx="23617">
                  <c:v>44833.499746504633</c:v>
                </c:pt>
                <c:pt idx="23618">
                  <c:v>44833.499750127317</c:v>
                </c:pt>
                <c:pt idx="23619">
                  <c:v>44833.499753715281</c:v>
                </c:pt>
                <c:pt idx="23620">
                  <c:v>44833.499757314814</c:v>
                </c:pt>
                <c:pt idx="23621">
                  <c:v>44833.499760937499</c:v>
                </c:pt>
                <c:pt idx="23622">
                  <c:v>44833.499764525463</c:v>
                </c:pt>
                <c:pt idx="23623">
                  <c:v>44833.499768113426</c:v>
                </c:pt>
                <c:pt idx="23624">
                  <c:v>44833.499771736111</c:v>
                </c:pt>
                <c:pt idx="23625">
                  <c:v>44833.499775335651</c:v>
                </c:pt>
                <c:pt idx="23626">
                  <c:v>44833.499778923608</c:v>
                </c:pt>
                <c:pt idx="23627">
                  <c:v>44833.499782407409</c:v>
                </c:pt>
                <c:pt idx="23628">
                  <c:v>44833.499786018518</c:v>
                </c:pt>
                <c:pt idx="23629">
                  <c:v>44833.499789618058</c:v>
                </c:pt>
                <c:pt idx="23630">
                  <c:v>44833.499793182869</c:v>
                </c:pt>
                <c:pt idx="23631">
                  <c:v>44833.499796770833</c:v>
                </c:pt>
                <c:pt idx="23632">
                  <c:v>44833.499800393518</c:v>
                </c:pt>
                <c:pt idx="23633">
                  <c:v>44833.499803981482</c:v>
                </c:pt>
                <c:pt idx="23634">
                  <c:v>44833.499807465276</c:v>
                </c:pt>
                <c:pt idx="23635">
                  <c:v>44833.49981105324</c:v>
                </c:pt>
                <c:pt idx="23636">
                  <c:v>44833.499814675924</c:v>
                </c:pt>
                <c:pt idx="23637">
                  <c:v>44833.499818275464</c:v>
                </c:pt>
                <c:pt idx="23638">
                  <c:v>44833.499821851852</c:v>
                </c:pt>
                <c:pt idx="23639">
                  <c:v>44833.49982542824</c:v>
                </c:pt>
                <c:pt idx="23640">
                  <c:v>44833.499829050925</c:v>
                </c:pt>
                <c:pt idx="23641">
                  <c:v>44833.499832638889</c:v>
                </c:pt>
                <c:pt idx="23642">
                  <c:v>44833.499836122683</c:v>
                </c:pt>
                <c:pt idx="23643">
                  <c:v>44833.499839710646</c:v>
                </c:pt>
                <c:pt idx="23644">
                  <c:v>44833.499843321762</c:v>
                </c:pt>
                <c:pt idx="23645">
                  <c:v>44833.499846921295</c:v>
                </c:pt>
                <c:pt idx="23646">
                  <c:v>44833.499850509259</c:v>
                </c:pt>
                <c:pt idx="23647">
                  <c:v>44833.499853993053</c:v>
                </c:pt>
                <c:pt idx="23648">
                  <c:v>44833.499857615738</c:v>
                </c:pt>
                <c:pt idx="23649">
                  <c:v>44833.499861203702</c:v>
                </c:pt>
                <c:pt idx="23650">
                  <c:v>44833.499864687503</c:v>
                </c:pt>
                <c:pt idx="23651">
                  <c:v>44833.499868275459</c:v>
                </c:pt>
                <c:pt idx="23652">
                  <c:v>44833.499871898151</c:v>
                </c:pt>
                <c:pt idx="23653">
                  <c:v>44833.499875486108</c:v>
                </c:pt>
                <c:pt idx="23654">
                  <c:v>44833.499879074072</c:v>
                </c:pt>
                <c:pt idx="23655">
                  <c:v>44833.499882557873</c:v>
                </c:pt>
                <c:pt idx="23656">
                  <c:v>44833.499886168982</c:v>
                </c:pt>
                <c:pt idx="23657">
                  <c:v>44833.499889768522</c:v>
                </c:pt>
                <c:pt idx="23658">
                  <c:v>44833.499893356478</c:v>
                </c:pt>
                <c:pt idx="23659">
                  <c:v>44833.499896967594</c:v>
                </c:pt>
                <c:pt idx="23660">
                  <c:v>44833.499900451388</c:v>
                </c:pt>
                <c:pt idx="23661">
                  <c:v>44833.499904039352</c:v>
                </c:pt>
                <c:pt idx="23662">
                  <c:v>44833.499907523146</c:v>
                </c:pt>
                <c:pt idx="23663">
                  <c:v>44833.49991111111</c:v>
                </c:pt>
                <c:pt idx="23664">
                  <c:v>44833.499914733795</c:v>
                </c:pt>
                <c:pt idx="23665">
                  <c:v>44833.499918321759</c:v>
                </c:pt>
                <c:pt idx="23666">
                  <c:v>44833.499921921299</c:v>
                </c:pt>
                <c:pt idx="23667">
                  <c:v>44833.499925543983</c:v>
                </c:pt>
                <c:pt idx="23668">
                  <c:v>44833.499929131947</c:v>
                </c:pt>
                <c:pt idx="23669">
                  <c:v>44833.499932719904</c:v>
                </c:pt>
                <c:pt idx="23670">
                  <c:v>44833.499936203705</c:v>
                </c:pt>
                <c:pt idx="23671">
                  <c:v>44833.499939814814</c:v>
                </c:pt>
                <c:pt idx="23672">
                  <c:v>44833.499943414354</c:v>
                </c:pt>
                <c:pt idx="23673">
                  <c:v>44833.499947002318</c:v>
                </c:pt>
                <c:pt idx="23674">
                  <c:v>44833.499950625002</c:v>
                </c:pt>
                <c:pt idx="23675">
                  <c:v>44833.499954224535</c:v>
                </c:pt>
                <c:pt idx="23676">
                  <c:v>44833.499957812499</c:v>
                </c:pt>
                <c:pt idx="23677">
                  <c:v>44833.499961435184</c:v>
                </c:pt>
                <c:pt idx="23678">
                  <c:v>44833.499965023148</c:v>
                </c:pt>
                <c:pt idx="23679">
                  <c:v>44833.499968622687</c:v>
                </c:pt>
                <c:pt idx="23680">
                  <c:v>44833.499972233796</c:v>
                </c:pt>
                <c:pt idx="23681">
                  <c:v>44833.499975833336</c:v>
                </c:pt>
                <c:pt idx="23682">
                  <c:v>44833.499979421293</c:v>
                </c:pt>
                <c:pt idx="23683">
                  <c:v>44833.499982986112</c:v>
                </c:pt>
                <c:pt idx="23684">
                  <c:v>44833.499986469906</c:v>
                </c:pt>
                <c:pt idx="23685">
                  <c:v>44833.499990023149</c:v>
                </c:pt>
                <c:pt idx="23686">
                  <c:v>44833.499993506943</c:v>
                </c:pt>
                <c:pt idx="23687">
                  <c:v>44833.499997129627</c:v>
                </c:pt>
                <c:pt idx="23688">
                  <c:v>44833.500000729167</c:v>
                </c:pt>
                <c:pt idx="23689">
                  <c:v>44833.500004328707</c:v>
                </c:pt>
                <c:pt idx="23690">
                  <c:v>44833.500007939816</c:v>
                </c:pt>
                <c:pt idx="23691">
                  <c:v>44833.50001152778</c:v>
                </c:pt>
                <c:pt idx="23692">
                  <c:v>44833.500015011574</c:v>
                </c:pt>
                <c:pt idx="23693">
                  <c:v>44833.500018599538</c:v>
                </c:pt>
                <c:pt idx="23694">
                  <c:v>44833.500022222222</c:v>
                </c:pt>
                <c:pt idx="23695">
                  <c:v>44833.500025810186</c:v>
                </c:pt>
                <c:pt idx="23696">
                  <c:v>44833.50002929398</c:v>
                </c:pt>
                <c:pt idx="23697">
                  <c:v>44833.500032847223</c:v>
                </c:pt>
                <c:pt idx="23698">
                  <c:v>44833.500036423611</c:v>
                </c:pt>
                <c:pt idx="23699">
                  <c:v>44833.500039907405</c:v>
                </c:pt>
                <c:pt idx="23700">
                  <c:v>44833.500043495369</c:v>
                </c:pt>
                <c:pt idx="23701">
                  <c:v>44833.500047094909</c:v>
                </c:pt>
                <c:pt idx="23702">
                  <c:v>44833.500050578703</c:v>
                </c:pt>
                <c:pt idx="23703">
                  <c:v>44833.500054062497</c:v>
                </c:pt>
                <c:pt idx="23704">
                  <c:v>44833.500057650461</c:v>
                </c:pt>
                <c:pt idx="23705">
                  <c:v>44833.500061226849</c:v>
                </c:pt>
                <c:pt idx="23706">
                  <c:v>44833.500064814813</c:v>
                </c:pt>
                <c:pt idx="23707">
                  <c:v>44833.500068425928</c:v>
                </c:pt>
                <c:pt idx="23708">
                  <c:v>44833.500071909722</c:v>
                </c:pt>
                <c:pt idx="23709">
                  <c:v>44833.500075509262</c:v>
                </c:pt>
                <c:pt idx="23710">
                  <c:v>44833.500079097219</c:v>
                </c:pt>
                <c:pt idx="23711">
                  <c:v>44833.500082719911</c:v>
                </c:pt>
                <c:pt idx="23712">
                  <c:v>44833.500086307868</c:v>
                </c:pt>
                <c:pt idx="23713">
                  <c:v>44833.500089907408</c:v>
                </c:pt>
                <c:pt idx="23714">
                  <c:v>44833.500093518516</c:v>
                </c:pt>
                <c:pt idx="23715">
                  <c:v>44833.50009710648</c:v>
                </c:pt>
                <c:pt idx="23716">
                  <c:v>44833.500100590281</c:v>
                </c:pt>
                <c:pt idx="23717">
                  <c:v>44833.500104178238</c:v>
                </c:pt>
                <c:pt idx="23718">
                  <c:v>44833.500107789354</c:v>
                </c:pt>
                <c:pt idx="23719">
                  <c:v>44833.500111273148</c:v>
                </c:pt>
                <c:pt idx="23720">
                  <c:v>44833.500114872688</c:v>
                </c:pt>
                <c:pt idx="23721">
                  <c:v>44833.500118460652</c:v>
                </c:pt>
                <c:pt idx="23722">
                  <c:v>44833.50012207176</c:v>
                </c:pt>
                <c:pt idx="23723">
                  <c:v>44833.500125555554</c:v>
                </c:pt>
                <c:pt idx="23724">
                  <c:v>44833.500129143518</c:v>
                </c:pt>
                <c:pt idx="23725">
                  <c:v>44833.500132627312</c:v>
                </c:pt>
                <c:pt idx="23726">
                  <c:v>44833.500136215276</c:v>
                </c:pt>
                <c:pt idx="23727">
                  <c:v>44833.500139837961</c:v>
                </c:pt>
                <c:pt idx="23728">
                  <c:v>44833.500143425925</c:v>
                </c:pt>
                <c:pt idx="23729">
                  <c:v>44833.500146909719</c:v>
                </c:pt>
                <c:pt idx="23730">
                  <c:v>44833.500150497683</c:v>
                </c:pt>
                <c:pt idx="23731">
                  <c:v>44833.500154120367</c:v>
                </c:pt>
                <c:pt idx="23732">
                  <c:v>44833.500157708331</c:v>
                </c:pt>
                <c:pt idx="23733">
                  <c:v>44833.500161296295</c:v>
                </c:pt>
                <c:pt idx="23734">
                  <c:v>44833.500164780089</c:v>
                </c:pt>
                <c:pt idx="23735">
                  <c:v>44833.500168368053</c:v>
                </c:pt>
                <c:pt idx="23736">
                  <c:v>44833.500171863423</c:v>
                </c:pt>
                <c:pt idx="23737">
                  <c:v>44833.500175451387</c:v>
                </c:pt>
                <c:pt idx="23738">
                  <c:v>44833.500179039351</c:v>
                </c:pt>
                <c:pt idx="23739">
                  <c:v>44833.500182534721</c:v>
                </c:pt>
                <c:pt idx="23740">
                  <c:v>44833.500186145837</c:v>
                </c:pt>
                <c:pt idx="23741">
                  <c:v>44833.500189733793</c:v>
                </c:pt>
                <c:pt idx="23742">
                  <c:v>44833.500193217595</c:v>
                </c:pt>
                <c:pt idx="23743">
                  <c:v>44833.500196805559</c:v>
                </c:pt>
                <c:pt idx="23744">
                  <c:v>44833.500200428243</c:v>
                </c:pt>
                <c:pt idx="23745">
                  <c:v>44833.500203993055</c:v>
                </c:pt>
                <c:pt idx="23746">
                  <c:v>44833.500207592595</c:v>
                </c:pt>
                <c:pt idx="23747">
                  <c:v>44833.500211192128</c:v>
                </c:pt>
                <c:pt idx="23748">
                  <c:v>44833.500214803244</c:v>
                </c:pt>
                <c:pt idx="23749">
                  <c:v>44833.500218402776</c:v>
                </c:pt>
                <c:pt idx="23750">
                  <c:v>44833.50022199074</c:v>
                </c:pt>
                <c:pt idx="23751">
                  <c:v>44833.500225601849</c:v>
                </c:pt>
                <c:pt idx="23752">
                  <c:v>44833.50022908565</c:v>
                </c:pt>
                <c:pt idx="23753">
                  <c:v>44833.500232685183</c:v>
                </c:pt>
                <c:pt idx="23754">
                  <c:v>44833.500236273147</c:v>
                </c:pt>
                <c:pt idx="23755">
                  <c:v>44833.500239895831</c:v>
                </c:pt>
                <c:pt idx="23756">
                  <c:v>44833.500243483795</c:v>
                </c:pt>
                <c:pt idx="23757">
                  <c:v>44833.500247071759</c:v>
                </c:pt>
                <c:pt idx="23758">
                  <c:v>44833.500250694444</c:v>
                </c:pt>
                <c:pt idx="23759">
                  <c:v>44833.500254178238</c:v>
                </c:pt>
                <c:pt idx="23760">
                  <c:v>44833.500257766202</c:v>
                </c:pt>
                <c:pt idx="23761">
                  <c:v>44833.500261365742</c:v>
                </c:pt>
                <c:pt idx="23762">
                  <c:v>44833.500264930553</c:v>
                </c:pt>
                <c:pt idx="23763">
                  <c:v>44833.500268553238</c:v>
                </c:pt>
                <c:pt idx="23764">
                  <c:v>44833.500272141202</c:v>
                </c:pt>
                <c:pt idx="23765">
                  <c:v>44833.500275625003</c:v>
                </c:pt>
                <c:pt idx="23766">
                  <c:v>44833.50027921296</c:v>
                </c:pt>
                <c:pt idx="23767">
                  <c:v>44833.500282824076</c:v>
                </c:pt>
                <c:pt idx="23768">
                  <c:v>44833.500286423608</c:v>
                </c:pt>
                <c:pt idx="23769">
                  <c:v>44833.500290011572</c:v>
                </c:pt>
                <c:pt idx="23770">
                  <c:v>44833.500293634257</c:v>
                </c:pt>
                <c:pt idx="23771">
                  <c:v>44833.500297233797</c:v>
                </c:pt>
                <c:pt idx="23772">
                  <c:v>44833.500300821761</c:v>
                </c:pt>
                <c:pt idx="23773">
                  <c:v>44833.500304421294</c:v>
                </c:pt>
                <c:pt idx="23774">
                  <c:v>44833.500308009257</c:v>
                </c:pt>
                <c:pt idx="23775">
                  <c:v>44833.500311608797</c:v>
                </c:pt>
                <c:pt idx="23776">
                  <c:v>44833.500315196761</c:v>
                </c:pt>
                <c:pt idx="23777">
                  <c:v>44833.500318819446</c:v>
                </c:pt>
                <c:pt idx="23778">
                  <c:v>44833.500322418979</c:v>
                </c:pt>
                <c:pt idx="23779">
                  <c:v>44833.500326006942</c:v>
                </c:pt>
                <c:pt idx="23780">
                  <c:v>44833.500329629627</c:v>
                </c:pt>
                <c:pt idx="23781">
                  <c:v>44833.500333217591</c:v>
                </c:pt>
                <c:pt idx="23782">
                  <c:v>44833.500336805555</c:v>
                </c:pt>
                <c:pt idx="23783">
                  <c:v>44833.500340289349</c:v>
                </c:pt>
                <c:pt idx="23784">
                  <c:v>44833.500343900465</c:v>
                </c:pt>
                <c:pt idx="23785">
                  <c:v>44833.500347384259</c:v>
                </c:pt>
                <c:pt idx="23786">
                  <c:v>44833.500350983799</c:v>
                </c:pt>
                <c:pt idx="23787">
                  <c:v>44833.500354571763</c:v>
                </c:pt>
                <c:pt idx="23788">
                  <c:v>44833.500358182871</c:v>
                </c:pt>
                <c:pt idx="23789">
                  <c:v>44833.500361782404</c:v>
                </c:pt>
                <c:pt idx="23790">
                  <c:v>44833.500365370368</c:v>
                </c:pt>
                <c:pt idx="23791">
                  <c:v>44833.500368993053</c:v>
                </c:pt>
                <c:pt idx="23792">
                  <c:v>44833.500372592593</c:v>
                </c:pt>
                <c:pt idx="23793">
                  <c:v>44833.50037616898</c:v>
                </c:pt>
                <c:pt idx="23794">
                  <c:v>44833.500379652774</c:v>
                </c:pt>
                <c:pt idx="23795">
                  <c:v>44833.500383275466</c:v>
                </c:pt>
                <c:pt idx="23796">
                  <c:v>44833.500386863423</c:v>
                </c:pt>
                <c:pt idx="23797">
                  <c:v>44833.500390462963</c:v>
                </c:pt>
                <c:pt idx="23798">
                  <c:v>44833.500394074072</c:v>
                </c:pt>
                <c:pt idx="23799">
                  <c:v>44833.500397662036</c:v>
                </c:pt>
                <c:pt idx="23800">
                  <c:v>44833.500401249999</c:v>
                </c:pt>
                <c:pt idx="23801">
                  <c:v>44833.500404837963</c:v>
                </c:pt>
                <c:pt idx="23802">
                  <c:v>44833.500408449072</c:v>
                </c:pt>
                <c:pt idx="23803">
                  <c:v>44833.500411932873</c:v>
                </c:pt>
                <c:pt idx="23804">
                  <c:v>44833.50041552083</c:v>
                </c:pt>
                <c:pt idx="23805">
                  <c:v>44833.50041912037</c:v>
                </c:pt>
                <c:pt idx="23806">
                  <c:v>44833.500422743055</c:v>
                </c:pt>
                <c:pt idx="23807">
                  <c:v>44833.500426331018</c:v>
                </c:pt>
                <c:pt idx="23808">
                  <c:v>44833.500429918982</c:v>
                </c:pt>
                <c:pt idx="23809">
                  <c:v>44833.500433541667</c:v>
                </c:pt>
                <c:pt idx="23810">
                  <c:v>44833.500437129631</c:v>
                </c:pt>
                <c:pt idx="23811">
                  <c:v>44833.500440613425</c:v>
                </c:pt>
                <c:pt idx="23812">
                  <c:v>44833.500444201389</c:v>
                </c:pt>
                <c:pt idx="23813">
                  <c:v>44833.500447685183</c:v>
                </c:pt>
                <c:pt idx="23814">
                  <c:v>44833.500451296299</c:v>
                </c:pt>
                <c:pt idx="23815">
                  <c:v>44833.500454884263</c:v>
                </c:pt>
                <c:pt idx="23816">
                  <c:v>44833.500458368057</c:v>
                </c:pt>
                <c:pt idx="23817">
                  <c:v>44833.50046195602</c:v>
                </c:pt>
                <c:pt idx="23818">
                  <c:v>44833.500465578705</c:v>
                </c:pt>
                <c:pt idx="23819">
                  <c:v>44833.500469178238</c:v>
                </c:pt>
                <c:pt idx="23820">
                  <c:v>44833.500472766202</c:v>
                </c:pt>
                <c:pt idx="23821">
                  <c:v>44833.500476377318</c:v>
                </c:pt>
                <c:pt idx="23822">
                  <c:v>44833.500479861112</c:v>
                </c:pt>
                <c:pt idx="23823">
                  <c:v>44833.500483437499</c:v>
                </c:pt>
                <c:pt idx="23824">
                  <c:v>44833.500487025463</c:v>
                </c:pt>
                <c:pt idx="23825">
                  <c:v>44833.500490613427</c:v>
                </c:pt>
                <c:pt idx="23826">
                  <c:v>44833.500494236112</c:v>
                </c:pt>
                <c:pt idx="23827">
                  <c:v>44833.500497824076</c:v>
                </c:pt>
                <c:pt idx="23828">
                  <c:v>44833.50050141204</c:v>
                </c:pt>
                <c:pt idx="23829">
                  <c:v>44833.500504988428</c:v>
                </c:pt>
                <c:pt idx="23830">
                  <c:v>44833.500508599536</c:v>
                </c:pt>
                <c:pt idx="23831">
                  <c:v>44833.50051208333</c:v>
                </c:pt>
                <c:pt idx="23832">
                  <c:v>44833.50051568287</c:v>
                </c:pt>
                <c:pt idx="23833">
                  <c:v>44833.500519270834</c:v>
                </c:pt>
                <c:pt idx="23834">
                  <c:v>44833.500522893519</c:v>
                </c:pt>
                <c:pt idx="23835">
                  <c:v>44833.500526481483</c:v>
                </c:pt>
                <c:pt idx="23836">
                  <c:v>44833.500530069447</c:v>
                </c:pt>
                <c:pt idx="23837">
                  <c:v>44833.500533553241</c:v>
                </c:pt>
                <c:pt idx="23838">
                  <c:v>44833.500537175925</c:v>
                </c:pt>
                <c:pt idx="23839">
                  <c:v>44833.500540763889</c:v>
                </c:pt>
                <c:pt idx="23840">
                  <c:v>44833.500544351853</c:v>
                </c:pt>
                <c:pt idx="23841">
                  <c:v>44833.500547974538</c:v>
                </c:pt>
                <c:pt idx="23842">
                  <c:v>44833.500551574078</c:v>
                </c:pt>
                <c:pt idx="23843">
                  <c:v>44833.500555162034</c:v>
                </c:pt>
                <c:pt idx="23844">
                  <c:v>44833.500558784719</c:v>
                </c:pt>
                <c:pt idx="23845">
                  <c:v>44833.500562361114</c:v>
                </c:pt>
                <c:pt idx="23846">
                  <c:v>44833.500565949071</c:v>
                </c:pt>
                <c:pt idx="23847">
                  <c:v>44833.500569537035</c:v>
                </c:pt>
                <c:pt idx="23848">
                  <c:v>44833.500573159719</c:v>
                </c:pt>
                <c:pt idx="23849">
                  <c:v>44833.500576747683</c:v>
                </c:pt>
                <c:pt idx="23850">
                  <c:v>44833.500580335647</c:v>
                </c:pt>
                <c:pt idx="23851">
                  <c:v>44833.500583819441</c:v>
                </c:pt>
                <c:pt idx="23852">
                  <c:v>44833.500587442133</c:v>
                </c:pt>
                <c:pt idx="23853">
                  <c:v>44833.50059103009</c:v>
                </c:pt>
                <c:pt idx="23854">
                  <c:v>44833.50059462963</c:v>
                </c:pt>
                <c:pt idx="23855">
                  <c:v>44833.500598252314</c:v>
                </c:pt>
                <c:pt idx="23856">
                  <c:v>44833.500601840278</c:v>
                </c:pt>
                <c:pt idx="23857">
                  <c:v>44833.500605428242</c:v>
                </c:pt>
                <c:pt idx="23858">
                  <c:v>44833.500608912036</c:v>
                </c:pt>
                <c:pt idx="23859">
                  <c:v>44833.500612523145</c:v>
                </c:pt>
                <c:pt idx="23860">
                  <c:v>44833.500616122685</c:v>
                </c:pt>
                <c:pt idx="23861">
                  <c:v>44833.500619710649</c:v>
                </c:pt>
                <c:pt idx="23862">
                  <c:v>44833.500623333333</c:v>
                </c:pt>
                <c:pt idx="23863">
                  <c:v>44833.500626932873</c:v>
                </c:pt>
                <c:pt idx="23864">
                  <c:v>44833.500630497685</c:v>
                </c:pt>
                <c:pt idx="23865">
                  <c:v>44833.500634085649</c:v>
                </c:pt>
                <c:pt idx="23866">
                  <c:v>44833.500637662037</c:v>
                </c:pt>
                <c:pt idx="23867">
                  <c:v>44833.500641284721</c:v>
                </c:pt>
                <c:pt idx="23868">
                  <c:v>44833.500644861109</c:v>
                </c:pt>
                <c:pt idx="23869">
                  <c:v>44833.500648344911</c:v>
                </c:pt>
                <c:pt idx="23870">
                  <c:v>44833.500651932867</c:v>
                </c:pt>
                <c:pt idx="23871">
                  <c:v>44833.500655416668</c:v>
                </c:pt>
                <c:pt idx="23872">
                  <c:v>44833.500659016201</c:v>
                </c:pt>
                <c:pt idx="23873">
                  <c:v>44833.500662511571</c:v>
                </c:pt>
                <c:pt idx="23874">
                  <c:v>44833.500666087966</c:v>
                </c:pt>
                <c:pt idx="23875">
                  <c:v>44833.500669664354</c:v>
                </c:pt>
                <c:pt idx="23876">
                  <c:v>44833.500673148148</c:v>
                </c:pt>
                <c:pt idx="23877">
                  <c:v>44833.500676736112</c:v>
                </c:pt>
                <c:pt idx="23878">
                  <c:v>44833.500680358797</c:v>
                </c:pt>
                <c:pt idx="23879">
                  <c:v>44833.500683958337</c:v>
                </c:pt>
                <c:pt idx="23880">
                  <c:v>44833.500687523148</c:v>
                </c:pt>
                <c:pt idx="23881">
                  <c:v>44833.500691111112</c:v>
                </c:pt>
                <c:pt idx="23882">
                  <c:v>44833.500694710645</c:v>
                </c:pt>
                <c:pt idx="23883">
                  <c:v>44833.500698298609</c:v>
                </c:pt>
                <c:pt idx="23884">
                  <c:v>44833.500701898149</c:v>
                </c:pt>
                <c:pt idx="23885">
                  <c:v>44833.500705474537</c:v>
                </c:pt>
                <c:pt idx="23886">
                  <c:v>44833.5007090625</c:v>
                </c:pt>
                <c:pt idx="23887">
                  <c:v>44833.500712627312</c:v>
                </c:pt>
                <c:pt idx="23888">
                  <c:v>44833.500716122682</c:v>
                </c:pt>
                <c:pt idx="23889">
                  <c:v>44833.500719722222</c:v>
                </c:pt>
                <c:pt idx="23890">
                  <c:v>44833.50072329861</c:v>
                </c:pt>
                <c:pt idx="23891">
                  <c:v>44833.50072689815</c:v>
                </c:pt>
                <c:pt idx="23892">
                  <c:v>44833.500730451386</c:v>
                </c:pt>
                <c:pt idx="23893">
                  <c:v>44833.500733935187</c:v>
                </c:pt>
                <c:pt idx="23894">
                  <c:v>44833.500737511575</c:v>
                </c:pt>
                <c:pt idx="23895">
                  <c:v>44833.500740995369</c:v>
                </c:pt>
                <c:pt idx="23896">
                  <c:v>44833.500744583333</c:v>
                </c:pt>
                <c:pt idx="23897">
                  <c:v>44833.50074815972</c:v>
                </c:pt>
                <c:pt idx="23898">
                  <c:v>44833.50075175926</c:v>
                </c:pt>
                <c:pt idx="23899">
                  <c:v>44833.500755358793</c:v>
                </c:pt>
                <c:pt idx="23900">
                  <c:v>44833.500758946757</c:v>
                </c:pt>
                <c:pt idx="23901">
                  <c:v>44833.500762569442</c:v>
                </c:pt>
                <c:pt idx="23902">
                  <c:v>44833.500766157405</c:v>
                </c:pt>
                <c:pt idx="23903">
                  <c:v>44833.500769745369</c:v>
                </c:pt>
                <c:pt idx="23904">
                  <c:v>44833.500773356478</c:v>
                </c:pt>
                <c:pt idx="23905">
                  <c:v>44833.500776840279</c:v>
                </c:pt>
                <c:pt idx="23906">
                  <c:v>44833.500780324073</c:v>
                </c:pt>
                <c:pt idx="23907">
                  <c:v>44833.500783912037</c:v>
                </c:pt>
                <c:pt idx="23908">
                  <c:v>44833.500787500001</c:v>
                </c:pt>
                <c:pt idx="23909">
                  <c:v>44833.500790983795</c:v>
                </c:pt>
                <c:pt idx="23910">
                  <c:v>44833.500794594911</c:v>
                </c:pt>
                <c:pt idx="23911">
                  <c:v>44833.500798194444</c:v>
                </c:pt>
                <c:pt idx="23912">
                  <c:v>44833.500801782408</c:v>
                </c:pt>
                <c:pt idx="23913">
                  <c:v>44833.500805405092</c:v>
                </c:pt>
                <c:pt idx="23914">
                  <c:v>44833.500809004632</c:v>
                </c:pt>
                <c:pt idx="23915">
                  <c:v>44833.500812592596</c:v>
                </c:pt>
                <c:pt idx="23916">
                  <c:v>44833.500816203705</c:v>
                </c:pt>
                <c:pt idx="23917">
                  <c:v>44833.500819687499</c:v>
                </c:pt>
                <c:pt idx="23918">
                  <c:v>44833.500823275463</c:v>
                </c:pt>
                <c:pt idx="23919">
                  <c:v>44833.500826863426</c:v>
                </c:pt>
                <c:pt idx="23920">
                  <c:v>44833.50083034722</c:v>
                </c:pt>
                <c:pt idx="23921">
                  <c:v>44833.500833969905</c:v>
                </c:pt>
                <c:pt idx="23922">
                  <c:v>44833.500837557869</c:v>
                </c:pt>
                <c:pt idx="23923">
                  <c:v>44833.500841145833</c:v>
                </c:pt>
                <c:pt idx="23924">
                  <c:v>44833.500844768518</c:v>
                </c:pt>
                <c:pt idx="23925">
                  <c:v>44833.500848368058</c:v>
                </c:pt>
                <c:pt idx="23926">
                  <c:v>44833.500851956022</c:v>
                </c:pt>
                <c:pt idx="23927">
                  <c:v>44833.500855578706</c:v>
                </c:pt>
                <c:pt idx="23928">
                  <c:v>44833.50085916667</c:v>
                </c:pt>
                <c:pt idx="23929">
                  <c:v>44833.500862650464</c:v>
                </c:pt>
                <c:pt idx="23930">
                  <c:v>44833.500866238428</c:v>
                </c:pt>
                <c:pt idx="23931">
                  <c:v>44833.500869861113</c:v>
                </c:pt>
                <c:pt idx="23932">
                  <c:v>44833.500873449077</c:v>
                </c:pt>
                <c:pt idx="23933">
                  <c:v>44833.500876932871</c:v>
                </c:pt>
                <c:pt idx="23934">
                  <c:v>44833.500880520834</c:v>
                </c:pt>
                <c:pt idx="23935">
                  <c:v>44833.500884143519</c:v>
                </c:pt>
                <c:pt idx="23936">
                  <c:v>44833.500887731483</c:v>
                </c:pt>
                <c:pt idx="23937">
                  <c:v>44833.500891319447</c:v>
                </c:pt>
                <c:pt idx="23938">
                  <c:v>44833.500894803241</c:v>
                </c:pt>
                <c:pt idx="23939">
                  <c:v>44833.50089841435</c:v>
                </c:pt>
                <c:pt idx="23940">
                  <c:v>44833.50090201389</c:v>
                </c:pt>
                <c:pt idx="23941">
                  <c:v>44833.500905601853</c:v>
                </c:pt>
                <c:pt idx="23942">
                  <c:v>44833.500909224538</c:v>
                </c:pt>
                <c:pt idx="23943">
                  <c:v>44833.500912824071</c:v>
                </c:pt>
                <c:pt idx="23944">
                  <c:v>44833.500916412035</c:v>
                </c:pt>
                <c:pt idx="23945">
                  <c:v>44833.500920023151</c:v>
                </c:pt>
                <c:pt idx="23946">
                  <c:v>44833.500923506945</c:v>
                </c:pt>
                <c:pt idx="23947">
                  <c:v>44833.500927094909</c:v>
                </c:pt>
                <c:pt idx="23948">
                  <c:v>44833.500930694441</c:v>
                </c:pt>
                <c:pt idx="23949">
                  <c:v>44833.500934317133</c:v>
                </c:pt>
                <c:pt idx="23950">
                  <c:v>44833.50093790509</c:v>
                </c:pt>
                <c:pt idx="23951">
                  <c:v>44833.500941493054</c:v>
                </c:pt>
                <c:pt idx="23952">
                  <c:v>44833.500945115738</c:v>
                </c:pt>
                <c:pt idx="23953">
                  <c:v>44833.500948703702</c:v>
                </c:pt>
                <c:pt idx="23954">
                  <c:v>44833.500952187504</c:v>
                </c:pt>
                <c:pt idx="23955">
                  <c:v>44833.500955740739</c:v>
                </c:pt>
                <c:pt idx="23956">
                  <c:v>44833.500959236109</c:v>
                </c:pt>
                <c:pt idx="23957">
                  <c:v>44833.500962777776</c:v>
                </c:pt>
                <c:pt idx="23958">
                  <c:v>44833.500966273146</c:v>
                </c:pt>
                <c:pt idx="23959">
                  <c:v>44833.50096986111</c:v>
                </c:pt>
                <c:pt idx="23960">
                  <c:v>44833.500973344904</c:v>
                </c:pt>
                <c:pt idx="23961">
                  <c:v>44833.500976944444</c:v>
                </c:pt>
                <c:pt idx="23962">
                  <c:v>44833.500980543984</c:v>
                </c:pt>
                <c:pt idx="23963">
                  <c:v>44833.500984108796</c:v>
                </c:pt>
                <c:pt idx="23964">
                  <c:v>44833.500987685184</c:v>
                </c:pt>
                <c:pt idx="23965">
                  <c:v>44833.500991261571</c:v>
                </c:pt>
                <c:pt idx="23966">
                  <c:v>44833.500994849535</c:v>
                </c:pt>
                <c:pt idx="23967">
                  <c:v>44833.500998333337</c:v>
                </c:pt>
                <c:pt idx="23968">
                  <c:v>44833.501001944445</c:v>
                </c:pt>
                <c:pt idx="23969">
                  <c:v>44833.501005428239</c:v>
                </c:pt>
                <c:pt idx="23970">
                  <c:v>44833.501009016203</c:v>
                </c:pt>
                <c:pt idx="23971">
                  <c:v>44833.501012615743</c:v>
                </c:pt>
                <c:pt idx="23972">
                  <c:v>44833.501016168979</c:v>
                </c:pt>
                <c:pt idx="23973">
                  <c:v>44833.501019768519</c:v>
                </c:pt>
                <c:pt idx="23974">
                  <c:v>44833.501023252313</c:v>
                </c:pt>
                <c:pt idx="23975">
                  <c:v>44833.501026828701</c:v>
                </c:pt>
                <c:pt idx="23976">
                  <c:v>44833.501030312502</c:v>
                </c:pt>
                <c:pt idx="23977">
                  <c:v>44833.501033912034</c:v>
                </c:pt>
                <c:pt idx="23978">
                  <c:v>44833.501037488422</c:v>
                </c:pt>
                <c:pt idx="23979">
                  <c:v>44833.501041064817</c:v>
                </c:pt>
                <c:pt idx="23980">
                  <c:v>44833.501044687502</c:v>
                </c:pt>
                <c:pt idx="23981">
                  <c:v>44833.501048171296</c:v>
                </c:pt>
                <c:pt idx="23982">
                  <c:v>44833.50105175926</c:v>
                </c:pt>
                <c:pt idx="23983">
                  <c:v>44833.501055243054</c:v>
                </c:pt>
                <c:pt idx="23984">
                  <c:v>44833.501058831018</c:v>
                </c:pt>
                <c:pt idx="23985">
                  <c:v>44833.501062442127</c:v>
                </c:pt>
                <c:pt idx="23986">
                  <c:v>44833.501066064811</c:v>
                </c:pt>
                <c:pt idx="23987">
                  <c:v>44833.501069606478</c:v>
                </c:pt>
                <c:pt idx="23988">
                  <c:v>44833.501073182873</c:v>
                </c:pt>
                <c:pt idx="23989">
                  <c:v>44833.501076666667</c:v>
                </c:pt>
                <c:pt idx="23990">
                  <c:v>44833.501080150461</c:v>
                </c:pt>
                <c:pt idx="23991">
                  <c:v>44833.501083773146</c:v>
                </c:pt>
                <c:pt idx="23992">
                  <c:v>44833.501087372686</c:v>
                </c:pt>
                <c:pt idx="23993">
                  <c:v>44833.50109096065</c:v>
                </c:pt>
                <c:pt idx="23994">
                  <c:v>44833.501094571759</c:v>
                </c:pt>
                <c:pt idx="23995">
                  <c:v>44833.501098055553</c:v>
                </c:pt>
                <c:pt idx="23996">
                  <c:v>44833.501101643516</c:v>
                </c:pt>
                <c:pt idx="23997">
                  <c:v>44833.501105243056</c:v>
                </c:pt>
                <c:pt idx="23998">
                  <c:v>44833.501108854165</c:v>
                </c:pt>
                <c:pt idx="23999">
                  <c:v>44833.501112453705</c:v>
                </c:pt>
                <c:pt idx="24000">
                  <c:v>44833.501116041669</c:v>
                </c:pt>
                <c:pt idx="24001">
                  <c:v>44833.501119664354</c:v>
                </c:pt>
                <c:pt idx="24002">
                  <c:v>44833.501123252317</c:v>
                </c:pt>
                <c:pt idx="24003">
                  <c:v>44833.501126736111</c:v>
                </c:pt>
                <c:pt idx="24004">
                  <c:v>44833.501130312499</c:v>
                </c:pt>
                <c:pt idx="24005">
                  <c:v>44833.501133923608</c:v>
                </c:pt>
                <c:pt idx="24006">
                  <c:v>44833.501137418978</c:v>
                </c:pt>
                <c:pt idx="24007">
                  <c:v>44833.501141006942</c:v>
                </c:pt>
                <c:pt idx="24008">
                  <c:v>44833.501144571761</c:v>
                </c:pt>
                <c:pt idx="24009">
                  <c:v>44833.501148136573</c:v>
                </c:pt>
                <c:pt idx="24010">
                  <c:v>44833.501151724537</c:v>
                </c:pt>
                <c:pt idx="24011">
                  <c:v>44833.501155300924</c:v>
                </c:pt>
                <c:pt idx="24012">
                  <c:v>44833.501158877312</c:v>
                </c:pt>
                <c:pt idx="24013">
                  <c:v>44833.501162361114</c:v>
                </c:pt>
                <c:pt idx="24014">
                  <c:v>44833.501165972222</c:v>
                </c:pt>
                <c:pt idx="24015">
                  <c:v>44833.501169456016</c:v>
                </c:pt>
                <c:pt idx="24016">
                  <c:v>44833.50117304398</c:v>
                </c:pt>
                <c:pt idx="24017">
                  <c:v>44833.50117664352</c:v>
                </c:pt>
                <c:pt idx="24018">
                  <c:v>44833.501180243053</c:v>
                </c:pt>
                <c:pt idx="24019">
                  <c:v>44833.501183726854</c:v>
                </c:pt>
                <c:pt idx="24020">
                  <c:v>44833.501187314818</c:v>
                </c:pt>
                <c:pt idx="24021">
                  <c:v>44833.501190891206</c:v>
                </c:pt>
                <c:pt idx="24022">
                  <c:v>44833.501194490738</c:v>
                </c:pt>
                <c:pt idx="24023">
                  <c:v>44833.501198113423</c:v>
                </c:pt>
                <c:pt idx="24024">
                  <c:v>44833.501201701387</c:v>
                </c:pt>
                <c:pt idx="24025">
                  <c:v>44833.501205289351</c:v>
                </c:pt>
                <c:pt idx="24026">
                  <c:v>44833.501208773145</c:v>
                </c:pt>
                <c:pt idx="24027">
                  <c:v>44833.501212361109</c:v>
                </c:pt>
                <c:pt idx="24028">
                  <c:v>44833.501215960649</c:v>
                </c:pt>
                <c:pt idx="24029">
                  <c:v>44833.501219548612</c:v>
                </c:pt>
                <c:pt idx="24030">
                  <c:v>44833.501223125</c:v>
                </c:pt>
                <c:pt idx="24031">
                  <c:v>44833.501226712964</c:v>
                </c:pt>
                <c:pt idx="24032">
                  <c:v>44833.501230335649</c:v>
                </c:pt>
                <c:pt idx="24033">
                  <c:v>44833.501233923613</c:v>
                </c:pt>
                <c:pt idx="24034">
                  <c:v>44833.501237500001</c:v>
                </c:pt>
                <c:pt idx="24035">
                  <c:v>44833.501241087964</c:v>
                </c:pt>
                <c:pt idx="24036">
                  <c:v>44833.501244571758</c:v>
                </c:pt>
                <c:pt idx="24037">
                  <c:v>44833.501248182867</c:v>
                </c:pt>
                <c:pt idx="24038">
                  <c:v>44833.501251770831</c:v>
                </c:pt>
                <c:pt idx="24039">
                  <c:v>44833.501255254632</c:v>
                </c:pt>
                <c:pt idx="24040">
                  <c:v>44833.501258842596</c:v>
                </c:pt>
                <c:pt idx="24041">
                  <c:v>44833.501262465281</c:v>
                </c:pt>
                <c:pt idx="24042">
                  <c:v>44833.501266064814</c:v>
                </c:pt>
                <c:pt idx="24043">
                  <c:v>44833.501269641201</c:v>
                </c:pt>
                <c:pt idx="24044">
                  <c:v>44833.501273125003</c:v>
                </c:pt>
                <c:pt idx="24045">
                  <c:v>44833.501276747687</c:v>
                </c:pt>
                <c:pt idx="24046">
                  <c:v>44833.501280335651</c:v>
                </c:pt>
                <c:pt idx="24047">
                  <c:v>44833.501283912039</c:v>
                </c:pt>
                <c:pt idx="24048">
                  <c:v>44833.501287500003</c:v>
                </c:pt>
                <c:pt idx="24049">
                  <c:v>44833.501291122688</c:v>
                </c:pt>
                <c:pt idx="24050">
                  <c:v>44833.501294710652</c:v>
                </c:pt>
                <c:pt idx="24051">
                  <c:v>44833.501298287039</c:v>
                </c:pt>
                <c:pt idx="24052">
                  <c:v>44833.501301875003</c:v>
                </c:pt>
                <c:pt idx="24053">
                  <c:v>44833.501305497688</c:v>
                </c:pt>
                <c:pt idx="24054">
                  <c:v>44833.501309085645</c:v>
                </c:pt>
                <c:pt idx="24055">
                  <c:v>44833.501312569446</c:v>
                </c:pt>
                <c:pt idx="24056">
                  <c:v>44833.501316168979</c:v>
                </c:pt>
                <c:pt idx="24057">
                  <c:v>44833.501319722222</c:v>
                </c:pt>
                <c:pt idx="24058">
                  <c:v>44833.501323298609</c:v>
                </c:pt>
                <c:pt idx="24059">
                  <c:v>44833.501326921294</c:v>
                </c:pt>
                <c:pt idx="24060">
                  <c:v>44833.501330509258</c:v>
                </c:pt>
                <c:pt idx="24061">
                  <c:v>44833.501333993052</c:v>
                </c:pt>
                <c:pt idx="24062">
                  <c:v>44833.501337581016</c:v>
                </c:pt>
                <c:pt idx="24063">
                  <c:v>44833.501341203701</c:v>
                </c:pt>
                <c:pt idx="24064">
                  <c:v>44833.501344791664</c:v>
                </c:pt>
                <c:pt idx="24065">
                  <c:v>44833.501348391204</c:v>
                </c:pt>
                <c:pt idx="24066">
                  <c:v>44833.501352002313</c:v>
                </c:pt>
                <c:pt idx="24067">
                  <c:v>44833.501355601853</c:v>
                </c:pt>
                <c:pt idx="24068">
                  <c:v>44833.501359189817</c:v>
                </c:pt>
                <c:pt idx="24069">
                  <c:v>44833.501362812502</c:v>
                </c:pt>
                <c:pt idx="24070">
                  <c:v>44833.501366400465</c:v>
                </c:pt>
                <c:pt idx="24071">
                  <c:v>44833.501369884259</c:v>
                </c:pt>
                <c:pt idx="24072">
                  <c:v>44833.501373472223</c:v>
                </c:pt>
                <c:pt idx="24073">
                  <c:v>44833.501377071756</c:v>
                </c:pt>
                <c:pt idx="24074">
                  <c:v>44833.501380567126</c:v>
                </c:pt>
                <c:pt idx="24075">
                  <c:v>44833.50138415509</c:v>
                </c:pt>
                <c:pt idx="24076">
                  <c:v>44833.50138775463</c:v>
                </c:pt>
                <c:pt idx="24077">
                  <c:v>44833.501391365739</c:v>
                </c:pt>
                <c:pt idx="24078">
                  <c:v>44833.50139484954</c:v>
                </c:pt>
                <c:pt idx="24079">
                  <c:v>44833.501398437496</c:v>
                </c:pt>
                <c:pt idx="24080">
                  <c:v>44833.50140202546</c:v>
                </c:pt>
                <c:pt idx="24081">
                  <c:v>44833.501405648145</c:v>
                </c:pt>
                <c:pt idx="24082">
                  <c:v>44833.501409247685</c:v>
                </c:pt>
                <c:pt idx="24083">
                  <c:v>44833.501412835649</c:v>
                </c:pt>
                <c:pt idx="24084">
                  <c:v>44833.501416319443</c:v>
                </c:pt>
                <c:pt idx="24085">
                  <c:v>44833.501419930559</c:v>
                </c:pt>
                <c:pt idx="24086">
                  <c:v>44833.501423518515</c:v>
                </c:pt>
                <c:pt idx="24087">
                  <c:v>44833.501427002317</c:v>
                </c:pt>
                <c:pt idx="24088">
                  <c:v>44833.501430590281</c:v>
                </c:pt>
                <c:pt idx="24089">
                  <c:v>44833.501434212965</c:v>
                </c:pt>
                <c:pt idx="24090">
                  <c:v>44833.501437812498</c:v>
                </c:pt>
                <c:pt idx="24091">
                  <c:v>44833.501441400462</c:v>
                </c:pt>
                <c:pt idx="24092">
                  <c:v>44833.501445023147</c:v>
                </c:pt>
                <c:pt idx="24093">
                  <c:v>44833.501448599534</c:v>
                </c:pt>
                <c:pt idx="24094">
                  <c:v>44833.501452187498</c:v>
                </c:pt>
                <c:pt idx="24095">
                  <c:v>44833.501455775462</c:v>
                </c:pt>
                <c:pt idx="24096">
                  <c:v>44833.501459398147</c:v>
                </c:pt>
                <c:pt idx="24097">
                  <c:v>44833.501462986111</c:v>
                </c:pt>
                <c:pt idx="24098">
                  <c:v>44833.501466469905</c:v>
                </c:pt>
                <c:pt idx="24099">
                  <c:v>44833.501470057869</c:v>
                </c:pt>
                <c:pt idx="24100">
                  <c:v>44833.501473668985</c:v>
                </c:pt>
                <c:pt idx="24101">
                  <c:v>44833.501477152779</c:v>
                </c:pt>
                <c:pt idx="24102">
                  <c:v>44833.501480740742</c:v>
                </c:pt>
                <c:pt idx="24103">
                  <c:v>44833.501484328706</c:v>
                </c:pt>
                <c:pt idx="24104">
                  <c:v>44833.5014878125</c:v>
                </c:pt>
                <c:pt idx="24105">
                  <c:v>44833.501491423609</c:v>
                </c:pt>
                <c:pt idx="24106">
                  <c:v>44833.501494999997</c:v>
                </c:pt>
                <c:pt idx="24107">
                  <c:v>44833.501498587961</c:v>
                </c:pt>
                <c:pt idx="24108">
                  <c:v>44833.501502187501</c:v>
                </c:pt>
                <c:pt idx="24109">
                  <c:v>44833.501505798609</c:v>
                </c:pt>
                <c:pt idx="24110">
                  <c:v>44833.501509282411</c:v>
                </c:pt>
                <c:pt idx="24111">
                  <c:v>44833.501512870367</c:v>
                </c:pt>
                <c:pt idx="24112">
                  <c:v>44833.501516458331</c:v>
                </c:pt>
                <c:pt idx="24113">
                  <c:v>44833.501520069447</c:v>
                </c:pt>
                <c:pt idx="24114">
                  <c:v>44833.501523657411</c:v>
                </c:pt>
                <c:pt idx="24115">
                  <c:v>44833.501527245367</c:v>
                </c:pt>
                <c:pt idx="24116">
                  <c:v>44833.501530833331</c:v>
                </c:pt>
                <c:pt idx="24117">
                  <c:v>44833.501534317133</c:v>
                </c:pt>
                <c:pt idx="24118">
                  <c:v>44833.501537939817</c:v>
                </c:pt>
                <c:pt idx="24119">
                  <c:v>44833.501541527781</c:v>
                </c:pt>
                <c:pt idx="24120">
                  <c:v>44833.501545011575</c:v>
                </c:pt>
                <c:pt idx="24121">
                  <c:v>44833.501548599539</c:v>
                </c:pt>
                <c:pt idx="24122">
                  <c:v>44833.501552210648</c:v>
                </c:pt>
                <c:pt idx="24123">
                  <c:v>44833.501555694442</c:v>
                </c:pt>
                <c:pt idx="24124">
                  <c:v>44833.501559282406</c:v>
                </c:pt>
                <c:pt idx="24125">
                  <c:v>44833.501562881946</c:v>
                </c:pt>
                <c:pt idx="24126">
                  <c:v>44833.501566493054</c:v>
                </c:pt>
                <c:pt idx="24127">
                  <c:v>44833.501570057873</c:v>
                </c:pt>
                <c:pt idx="24128">
                  <c:v>44833.501573541667</c:v>
                </c:pt>
                <c:pt idx="24129">
                  <c:v>44833.501577106479</c:v>
                </c:pt>
                <c:pt idx="24130">
                  <c:v>44833.501580694443</c:v>
                </c:pt>
                <c:pt idx="24131">
                  <c:v>44833.501584270831</c:v>
                </c:pt>
                <c:pt idx="24132">
                  <c:v>44833.501587870371</c:v>
                </c:pt>
                <c:pt idx="24133">
                  <c:v>44833.501591493055</c:v>
                </c:pt>
                <c:pt idx="24134">
                  <c:v>44833.501595081019</c:v>
                </c:pt>
                <c:pt idx="24135">
                  <c:v>44833.501598668983</c:v>
                </c:pt>
                <c:pt idx="24136">
                  <c:v>44833.501602268516</c:v>
                </c:pt>
                <c:pt idx="24137">
                  <c:v>44833.501605763886</c:v>
                </c:pt>
                <c:pt idx="24138">
                  <c:v>44833.501609363426</c:v>
                </c:pt>
                <c:pt idx="24139">
                  <c:v>44833.50161295139</c:v>
                </c:pt>
                <c:pt idx="24140">
                  <c:v>44833.501616574074</c:v>
                </c:pt>
                <c:pt idx="24141">
                  <c:v>44833.501620162038</c:v>
                </c:pt>
                <c:pt idx="24142">
                  <c:v>44833.501623738426</c:v>
                </c:pt>
                <c:pt idx="24143">
                  <c:v>44833.501627337966</c:v>
                </c:pt>
                <c:pt idx="24144">
                  <c:v>44833.501630949075</c:v>
                </c:pt>
                <c:pt idx="24145">
                  <c:v>44833.501634548615</c:v>
                </c:pt>
                <c:pt idx="24146">
                  <c:v>44833.50163810185</c:v>
                </c:pt>
                <c:pt idx="24147">
                  <c:v>44833.501641678238</c:v>
                </c:pt>
                <c:pt idx="24148">
                  <c:v>44833.501645231481</c:v>
                </c:pt>
                <c:pt idx="24149">
                  <c:v>44833.501648726851</c:v>
                </c:pt>
                <c:pt idx="24150">
                  <c:v>44833.501652280094</c:v>
                </c:pt>
                <c:pt idx="24151">
                  <c:v>44833.501655775464</c:v>
                </c:pt>
                <c:pt idx="24152">
                  <c:v>44833.501659351852</c:v>
                </c:pt>
                <c:pt idx="24153">
                  <c:v>44833.501662835646</c:v>
                </c:pt>
                <c:pt idx="24154">
                  <c:v>44833.501666388889</c:v>
                </c:pt>
                <c:pt idx="24155">
                  <c:v>44833.501669976853</c:v>
                </c:pt>
                <c:pt idx="24156">
                  <c:v>44833.501673564817</c:v>
                </c:pt>
                <c:pt idx="24157">
                  <c:v>44833.501677141205</c:v>
                </c:pt>
                <c:pt idx="24158">
                  <c:v>44833.501680729169</c:v>
                </c:pt>
                <c:pt idx="24159">
                  <c:v>44833.501684212963</c:v>
                </c:pt>
                <c:pt idx="24160">
                  <c:v>44833.501687800926</c:v>
                </c:pt>
                <c:pt idx="24161">
                  <c:v>44833.501691377314</c:v>
                </c:pt>
                <c:pt idx="24162">
                  <c:v>44833.501694988423</c:v>
                </c:pt>
                <c:pt idx="24163">
                  <c:v>44833.501698587963</c:v>
                </c:pt>
                <c:pt idx="24164">
                  <c:v>44833.501702175927</c:v>
                </c:pt>
                <c:pt idx="24165">
                  <c:v>44833.501705659721</c:v>
                </c:pt>
                <c:pt idx="24166">
                  <c:v>44833.501709236109</c:v>
                </c:pt>
                <c:pt idx="24167">
                  <c:v>44833.501712812496</c:v>
                </c:pt>
                <c:pt idx="24168">
                  <c:v>44833.501716435188</c:v>
                </c:pt>
                <c:pt idx="24169">
                  <c:v>44833.501720023145</c:v>
                </c:pt>
                <c:pt idx="24170">
                  <c:v>44833.501723506946</c:v>
                </c:pt>
                <c:pt idx="24171">
                  <c:v>44833.50172709491</c:v>
                </c:pt>
                <c:pt idx="24172">
                  <c:v>44833.501730578704</c:v>
                </c:pt>
                <c:pt idx="24173">
                  <c:v>44833.501734189813</c:v>
                </c:pt>
                <c:pt idx="24174">
                  <c:v>44833.501737789353</c:v>
                </c:pt>
                <c:pt idx="24175">
                  <c:v>44833.501741377317</c:v>
                </c:pt>
                <c:pt idx="24176">
                  <c:v>44833.501744976849</c:v>
                </c:pt>
                <c:pt idx="24177">
                  <c:v>44833.501748472219</c:v>
                </c:pt>
                <c:pt idx="24178">
                  <c:v>44833.501752060183</c:v>
                </c:pt>
                <c:pt idx="24179">
                  <c:v>44833.501755636571</c:v>
                </c:pt>
                <c:pt idx="24180">
                  <c:v>44833.501759212966</c:v>
                </c:pt>
                <c:pt idx="24181">
                  <c:v>44833.501762835651</c:v>
                </c:pt>
                <c:pt idx="24182">
                  <c:v>44833.501766319445</c:v>
                </c:pt>
                <c:pt idx="24183">
                  <c:v>44833.501769918985</c:v>
                </c:pt>
                <c:pt idx="24184">
                  <c:v>44833.501773495373</c:v>
                </c:pt>
                <c:pt idx="24185">
                  <c:v>44833.501777083336</c:v>
                </c:pt>
                <c:pt idx="24186">
                  <c:v>44833.501780694445</c:v>
                </c:pt>
                <c:pt idx="24187">
                  <c:v>44833.501784293985</c:v>
                </c:pt>
                <c:pt idx="24188">
                  <c:v>44833.501787881942</c:v>
                </c:pt>
                <c:pt idx="24189">
                  <c:v>44833.501791365743</c:v>
                </c:pt>
                <c:pt idx="24190">
                  <c:v>44833.501794976852</c:v>
                </c:pt>
                <c:pt idx="24191">
                  <c:v>44833.501798576392</c:v>
                </c:pt>
                <c:pt idx="24192">
                  <c:v>44833.501802164355</c:v>
                </c:pt>
                <c:pt idx="24193">
                  <c:v>44833.501805775464</c:v>
                </c:pt>
                <c:pt idx="24194">
                  <c:v>44833.501809351852</c:v>
                </c:pt>
                <c:pt idx="24195">
                  <c:v>44833.501812951392</c:v>
                </c:pt>
                <c:pt idx="24196">
                  <c:v>44833.50181652778</c:v>
                </c:pt>
                <c:pt idx="24197">
                  <c:v>44833.501820115744</c:v>
                </c:pt>
                <c:pt idx="24198">
                  <c:v>44833.501823726852</c:v>
                </c:pt>
                <c:pt idx="24199">
                  <c:v>44833.50182730324</c:v>
                </c:pt>
                <c:pt idx="24200">
                  <c:v>44833.501830891204</c:v>
                </c:pt>
                <c:pt idx="24201">
                  <c:v>44833.501834374998</c:v>
                </c:pt>
                <c:pt idx="24202">
                  <c:v>44833.501837939817</c:v>
                </c:pt>
                <c:pt idx="24203">
                  <c:v>44833.501841516205</c:v>
                </c:pt>
                <c:pt idx="24204">
                  <c:v>44833.501845115738</c:v>
                </c:pt>
                <c:pt idx="24205">
                  <c:v>44833.501848622684</c:v>
                </c:pt>
                <c:pt idx="24206">
                  <c:v>44833.501852222224</c:v>
                </c:pt>
                <c:pt idx="24207">
                  <c:v>44833.501855810187</c:v>
                </c:pt>
                <c:pt idx="24208">
                  <c:v>44833.50185940972</c:v>
                </c:pt>
                <c:pt idx="24209">
                  <c:v>44833.50186290509</c:v>
                </c:pt>
                <c:pt idx="24210">
                  <c:v>44833.501866493054</c:v>
                </c:pt>
                <c:pt idx="24211">
                  <c:v>44833.501869976855</c:v>
                </c:pt>
                <c:pt idx="24212">
                  <c:v>44833.501873564812</c:v>
                </c:pt>
                <c:pt idx="24213">
                  <c:v>44833.501877129631</c:v>
                </c:pt>
                <c:pt idx="24214">
                  <c:v>44833.501880729164</c:v>
                </c:pt>
                <c:pt idx="24215">
                  <c:v>44833.50188434028</c:v>
                </c:pt>
                <c:pt idx="24216">
                  <c:v>44833.501887824073</c:v>
                </c:pt>
                <c:pt idx="24217">
                  <c:v>44833.501891423613</c:v>
                </c:pt>
                <c:pt idx="24218">
                  <c:v>44833.501895034722</c:v>
                </c:pt>
                <c:pt idx="24219">
                  <c:v>44833.501898622686</c:v>
                </c:pt>
                <c:pt idx="24220">
                  <c:v>44833.501902199074</c:v>
                </c:pt>
                <c:pt idx="24221">
                  <c:v>44833.501905775462</c:v>
                </c:pt>
                <c:pt idx="24222">
                  <c:v>44833.501909386578</c:v>
                </c:pt>
                <c:pt idx="24223">
                  <c:v>44833.501912881948</c:v>
                </c:pt>
                <c:pt idx="24224">
                  <c:v>44833.50191648148</c:v>
                </c:pt>
                <c:pt idx="24225">
                  <c:v>44833.501920057868</c:v>
                </c:pt>
                <c:pt idx="24226">
                  <c:v>44833.501923668984</c:v>
                </c:pt>
                <c:pt idx="24227">
                  <c:v>44833.501927280093</c:v>
                </c:pt>
                <c:pt idx="24228">
                  <c:v>44833.501930763887</c:v>
                </c:pt>
                <c:pt idx="24229">
                  <c:v>44833.50193431713</c:v>
                </c:pt>
                <c:pt idx="24230">
                  <c:v>44833.501937905094</c:v>
                </c:pt>
                <c:pt idx="24231">
                  <c:v>44833.501941388888</c:v>
                </c:pt>
                <c:pt idx="24232">
                  <c:v>44833.501944953707</c:v>
                </c:pt>
                <c:pt idx="24233">
                  <c:v>44833.501948437501</c:v>
                </c:pt>
                <c:pt idx="24234">
                  <c:v>44833.501952025465</c:v>
                </c:pt>
                <c:pt idx="24235">
                  <c:v>44833.501955624997</c:v>
                </c:pt>
                <c:pt idx="24236">
                  <c:v>44833.501959224537</c:v>
                </c:pt>
                <c:pt idx="24237">
                  <c:v>44833.501962812501</c:v>
                </c:pt>
                <c:pt idx="24238">
                  <c:v>44833.501966412034</c:v>
                </c:pt>
                <c:pt idx="24239">
                  <c:v>44833.501969907411</c:v>
                </c:pt>
                <c:pt idx="24240">
                  <c:v>44833.501973472223</c:v>
                </c:pt>
                <c:pt idx="24241">
                  <c:v>44833.501976956017</c:v>
                </c:pt>
                <c:pt idx="24242">
                  <c:v>44833.501980543981</c:v>
                </c:pt>
                <c:pt idx="24243">
                  <c:v>44833.501984143521</c:v>
                </c:pt>
                <c:pt idx="24244">
                  <c:v>44833.501987708332</c:v>
                </c:pt>
                <c:pt idx="24245">
                  <c:v>44833.501991331017</c:v>
                </c:pt>
                <c:pt idx="24246">
                  <c:v>44833.501994918981</c:v>
                </c:pt>
                <c:pt idx="24247">
                  <c:v>44833.501998506945</c:v>
                </c:pt>
                <c:pt idx="24248">
                  <c:v>44833.502002118053</c:v>
                </c:pt>
                <c:pt idx="24249">
                  <c:v>44833.502005706017</c:v>
                </c:pt>
                <c:pt idx="24250">
                  <c:v>44833.502009305557</c:v>
                </c:pt>
                <c:pt idx="24251">
                  <c:v>44833.502012893521</c:v>
                </c:pt>
                <c:pt idx="24252">
                  <c:v>44833.502016516206</c:v>
                </c:pt>
                <c:pt idx="24253">
                  <c:v>44833.50202010417</c:v>
                </c:pt>
                <c:pt idx="24254">
                  <c:v>44833.502023692126</c:v>
                </c:pt>
                <c:pt idx="24255">
                  <c:v>44833.502027175928</c:v>
                </c:pt>
                <c:pt idx="24256">
                  <c:v>44833.502030787036</c:v>
                </c:pt>
                <c:pt idx="24257">
                  <c:v>44833.502034386576</c:v>
                </c:pt>
                <c:pt idx="24258">
                  <c:v>44833.502037951388</c:v>
                </c:pt>
                <c:pt idx="24259">
                  <c:v>44833.502041550928</c:v>
                </c:pt>
                <c:pt idx="24260">
                  <c:v>44833.502045162037</c:v>
                </c:pt>
                <c:pt idx="24261">
                  <c:v>44833.502048645831</c:v>
                </c:pt>
                <c:pt idx="24262">
                  <c:v>44833.502052233795</c:v>
                </c:pt>
                <c:pt idx="24263">
                  <c:v>44833.502055833334</c:v>
                </c:pt>
                <c:pt idx="24264">
                  <c:v>44833.502059444443</c:v>
                </c:pt>
                <c:pt idx="24265">
                  <c:v>44833.502063032407</c:v>
                </c:pt>
                <c:pt idx="24266">
                  <c:v>44833.502066516201</c:v>
                </c:pt>
                <c:pt idx="24267">
                  <c:v>44833.50207008102</c:v>
                </c:pt>
                <c:pt idx="24268">
                  <c:v>44833.502073564814</c:v>
                </c:pt>
                <c:pt idx="24269">
                  <c:v>44833.502077141202</c:v>
                </c:pt>
                <c:pt idx="24270">
                  <c:v>44833.502080729166</c:v>
                </c:pt>
                <c:pt idx="24271">
                  <c:v>44833.502084340274</c:v>
                </c:pt>
                <c:pt idx="24272">
                  <c:v>44833.502087939814</c:v>
                </c:pt>
                <c:pt idx="24273">
                  <c:v>44833.502091527778</c:v>
                </c:pt>
                <c:pt idx="24274">
                  <c:v>44833.502095150463</c:v>
                </c:pt>
                <c:pt idx="24275">
                  <c:v>44833.502098750003</c:v>
                </c:pt>
                <c:pt idx="24276">
                  <c:v>44833.50210233796</c:v>
                </c:pt>
                <c:pt idx="24277">
                  <c:v>44833.502105949075</c:v>
                </c:pt>
                <c:pt idx="24278">
                  <c:v>44833.502109432869</c:v>
                </c:pt>
                <c:pt idx="24279">
                  <c:v>44833.502113020833</c:v>
                </c:pt>
                <c:pt idx="24280">
                  <c:v>44833.502116585645</c:v>
                </c:pt>
                <c:pt idx="24281">
                  <c:v>44833.50212016204</c:v>
                </c:pt>
                <c:pt idx="24282">
                  <c:v>44833.502123761573</c:v>
                </c:pt>
                <c:pt idx="24283">
                  <c:v>44833.502127349537</c:v>
                </c:pt>
                <c:pt idx="24284">
                  <c:v>44833.502130925925</c:v>
                </c:pt>
                <c:pt idx="24285">
                  <c:v>44833.502134409726</c:v>
                </c:pt>
                <c:pt idx="24286">
                  <c:v>44833.502137986114</c:v>
                </c:pt>
                <c:pt idx="24287">
                  <c:v>44833.502141550925</c:v>
                </c:pt>
                <c:pt idx="24288">
                  <c:v>44833.502145115737</c:v>
                </c:pt>
                <c:pt idx="24289">
                  <c:v>44833.502148703701</c:v>
                </c:pt>
                <c:pt idx="24290">
                  <c:v>44833.50215226852</c:v>
                </c:pt>
                <c:pt idx="24291">
                  <c:v>44833.502155868053</c:v>
                </c:pt>
                <c:pt idx="24292">
                  <c:v>44833.502159421296</c:v>
                </c:pt>
                <c:pt idx="24293">
                  <c:v>44833.50216300926</c:v>
                </c:pt>
                <c:pt idx="24294">
                  <c:v>44833.502166585648</c:v>
                </c:pt>
                <c:pt idx="24295">
                  <c:v>44833.502170138891</c:v>
                </c:pt>
                <c:pt idx="24296">
                  <c:v>44833.502173738423</c:v>
                </c:pt>
                <c:pt idx="24297">
                  <c:v>44833.502177303242</c:v>
                </c:pt>
                <c:pt idx="24298">
                  <c:v>44833.50218087963</c:v>
                </c:pt>
                <c:pt idx="24299">
                  <c:v>44833.502184432873</c:v>
                </c:pt>
                <c:pt idx="24300">
                  <c:v>44833.502187997685</c:v>
                </c:pt>
                <c:pt idx="24301">
                  <c:v>44833.502191585649</c:v>
                </c:pt>
                <c:pt idx="24302">
                  <c:v>44833.502195208333</c:v>
                </c:pt>
                <c:pt idx="24303">
                  <c:v>44833.502198773145</c:v>
                </c:pt>
                <c:pt idx="24304">
                  <c:v>44833.502202361109</c:v>
                </c:pt>
                <c:pt idx="24305">
                  <c:v>44833.50220584491</c:v>
                </c:pt>
                <c:pt idx="24306">
                  <c:v>44833.502209421298</c:v>
                </c:pt>
                <c:pt idx="24307">
                  <c:v>44833.502213009262</c:v>
                </c:pt>
                <c:pt idx="24308">
                  <c:v>44833.502216620371</c:v>
                </c:pt>
                <c:pt idx="24309">
                  <c:v>44833.502220104165</c:v>
                </c:pt>
                <c:pt idx="24310">
                  <c:v>44833.502223680553</c:v>
                </c:pt>
                <c:pt idx="24311">
                  <c:v>44833.502227164354</c:v>
                </c:pt>
                <c:pt idx="24312">
                  <c:v>44833.502230763886</c:v>
                </c:pt>
                <c:pt idx="24313">
                  <c:v>44833.502234375002</c:v>
                </c:pt>
                <c:pt idx="24314">
                  <c:v>44833.502237858796</c:v>
                </c:pt>
                <c:pt idx="24315">
                  <c:v>44833.50224144676</c:v>
                </c:pt>
                <c:pt idx="24316">
                  <c:v>44833.502245046293</c:v>
                </c:pt>
                <c:pt idx="24317">
                  <c:v>44833.502248611112</c:v>
                </c:pt>
                <c:pt idx="24318">
                  <c:v>44833.502252233797</c:v>
                </c:pt>
                <c:pt idx="24319">
                  <c:v>44833.502255833337</c:v>
                </c:pt>
                <c:pt idx="24320">
                  <c:v>44833.502259421293</c:v>
                </c:pt>
                <c:pt idx="24321">
                  <c:v>44833.502263020833</c:v>
                </c:pt>
                <c:pt idx="24322">
                  <c:v>44833.502266516203</c:v>
                </c:pt>
                <c:pt idx="24323">
                  <c:v>44833.502270104167</c:v>
                </c:pt>
                <c:pt idx="24324">
                  <c:v>44833.502273692131</c:v>
                </c:pt>
                <c:pt idx="24325">
                  <c:v>44833.50227730324</c:v>
                </c:pt>
                <c:pt idx="24326">
                  <c:v>44833.502280787034</c:v>
                </c:pt>
                <c:pt idx="24327">
                  <c:v>44833.502284386574</c:v>
                </c:pt>
                <c:pt idx="24328">
                  <c:v>44833.502287974537</c:v>
                </c:pt>
                <c:pt idx="24329">
                  <c:v>44833.502291597222</c:v>
                </c:pt>
                <c:pt idx="24330">
                  <c:v>44833.502295196762</c:v>
                </c:pt>
                <c:pt idx="24331">
                  <c:v>44833.50229877315</c:v>
                </c:pt>
                <c:pt idx="24332">
                  <c:v>44833.502302349538</c:v>
                </c:pt>
                <c:pt idx="24333">
                  <c:v>44833.502305925926</c:v>
                </c:pt>
                <c:pt idx="24334">
                  <c:v>44833.502309525466</c:v>
                </c:pt>
                <c:pt idx="24335">
                  <c:v>44833.502313020836</c:v>
                </c:pt>
                <c:pt idx="24336">
                  <c:v>44833.502316620368</c:v>
                </c:pt>
                <c:pt idx="24337">
                  <c:v>44833.502320196756</c:v>
                </c:pt>
                <c:pt idx="24338">
                  <c:v>44833.502323819448</c:v>
                </c:pt>
                <c:pt idx="24339">
                  <c:v>44833.502327303242</c:v>
                </c:pt>
                <c:pt idx="24340">
                  <c:v>44833.502330891206</c:v>
                </c:pt>
                <c:pt idx="24341">
                  <c:v>44833.502334467594</c:v>
                </c:pt>
                <c:pt idx="24342">
                  <c:v>44833.502338055558</c:v>
                </c:pt>
                <c:pt idx="24343">
                  <c:v>44833.502341678242</c:v>
                </c:pt>
                <c:pt idx="24344">
                  <c:v>44833.50234525463</c:v>
                </c:pt>
                <c:pt idx="24345">
                  <c:v>44833.502348738424</c:v>
                </c:pt>
                <c:pt idx="24346">
                  <c:v>44833.502352337964</c:v>
                </c:pt>
                <c:pt idx="24347">
                  <c:v>44833.502355949073</c:v>
                </c:pt>
                <c:pt idx="24348">
                  <c:v>44833.502359548613</c:v>
                </c:pt>
                <c:pt idx="24349">
                  <c:v>44833.502363113425</c:v>
                </c:pt>
                <c:pt idx="24350">
                  <c:v>44833.502366597226</c:v>
                </c:pt>
                <c:pt idx="24351">
                  <c:v>44833.502370185182</c:v>
                </c:pt>
                <c:pt idx="24352">
                  <c:v>44833.502373807867</c:v>
                </c:pt>
                <c:pt idx="24353">
                  <c:v>44833.502377384262</c:v>
                </c:pt>
                <c:pt idx="24354">
                  <c:v>44833.50238096065</c:v>
                </c:pt>
                <c:pt idx="24355">
                  <c:v>44833.502384444444</c:v>
                </c:pt>
                <c:pt idx="24356">
                  <c:v>44833.502388032408</c:v>
                </c:pt>
                <c:pt idx="24357">
                  <c:v>44833.502391643517</c:v>
                </c:pt>
                <c:pt idx="24358">
                  <c:v>44833.50239523148</c:v>
                </c:pt>
                <c:pt idx="24359">
                  <c:v>44833.502398715274</c:v>
                </c:pt>
                <c:pt idx="24360">
                  <c:v>44833.502402280094</c:v>
                </c:pt>
                <c:pt idx="24361">
                  <c:v>44833.502405763888</c:v>
                </c:pt>
                <c:pt idx="24362">
                  <c:v>44833.502409340275</c:v>
                </c:pt>
                <c:pt idx="24363">
                  <c:v>44833.502412928239</c:v>
                </c:pt>
                <c:pt idx="24364">
                  <c:v>44833.502416527779</c:v>
                </c:pt>
                <c:pt idx="24365">
                  <c:v>44833.502420011573</c:v>
                </c:pt>
                <c:pt idx="24366">
                  <c:v>44833.502423564816</c:v>
                </c:pt>
                <c:pt idx="24367">
                  <c:v>44833.502427164349</c:v>
                </c:pt>
                <c:pt idx="24368">
                  <c:v>44833.502430752313</c:v>
                </c:pt>
                <c:pt idx="24369">
                  <c:v>44833.502434351853</c:v>
                </c:pt>
                <c:pt idx="24370">
                  <c:v>44833.502437962961</c:v>
                </c:pt>
                <c:pt idx="24371">
                  <c:v>44833.502441446763</c:v>
                </c:pt>
                <c:pt idx="24372">
                  <c:v>44833.502445034719</c:v>
                </c:pt>
                <c:pt idx="24373">
                  <c:v>44833.502448611114</c:v>
                </c:pt>
                <c:pt idx="24374">
                  <c:v>44833.502452187502</c:v>
                </c:pt>
                <c:pt idx="24375">
                  <c:v>44833.502455810187</c:v>
                </c:pt>
                <c:pt idx="24376">
                  <c:v>44833.502459293981</c:v>
                </c:pt>
                <c:pt idx="24377">
                  <c:v>44833.502462881945</c:v>
                </c:pt>
                <c:pt idx="24378">
                  <c:v>44833.502466365739</c:v>
                </c:pt>
                <c:pt idx="24379">
                  <c:v>44833.502469953703</c:v>
                </c:pt>
                <c:pt idx="24380">
                  <c:v>44833.502473576387</c:v>
                </c:pt>
                <c:pt idx="24381">
                  <c:v>44833.502477141206</c:v>
                </c:pt>
                <c:pt idx="24382">
                  <c:v>44833.502480740739</c:v>
                </c:pt>
                <c:pt idx="24383">
                  <c:v>44833.502484328703</c:v>
                </c:pt>
                <c:pt idx="24384">
                  <c:v>44833.502487951388</c:v>
                </c:pt>
                <c:pt idx="24385">
                  <c:v>44833.502491539351</c:v>
                </c:pt>
                <c:pt idx="24386">
                  <c:v>44833.502495115739</c:v>
                </c:pt>
                <c:pt idx="24387">
                  <c:v>44833.502498703703</c:v>
                </c:pt>
                <c:pt idx="24388">
                  <c:v>44833.502502326388</c:v>
                </c:pt>
                <c:pt idx="24389">
                  <c:v>44833.502505925928</c:v>
                </c:pt>
                <c:pt idx="24390">
                  <c:v>44833.502509513892</c:v>
                </c:pt>
                <c:pt idx="24391">
                  <c:v>44833.502513113424</c:v>
                </c:pt>
                <c:pt idx="24392">
                  <c:v>44833.502516689812</c:v>
                </c:pt>
                <c:pt idx="24393">
                  <c:v>44833.502520266207</c:v>
                </c:pt>
                <c:pt idx="24394">
                  <c:v>44833.502523854164</c:v>
                </c:pt>
                <c:pt idx="24395">
                  <c:v>44833.502527418983</c:v>
                </c:pt>
                <c:pt idx="24396">
                  <c:v>44833.502530995371</c:v>
                </c:pt>
                <c:pt idx="24397">
                  <c:v>44833.502534479165</c:v>
                </c:pt>
                <c:pt idx="24398">
                  <c:v>44833.502538043984</c:v>
                </c:pt>
                <c:pt idx="24399">
                  <c:v>44833.502541608796</c:v>
                </c:pt>
                <c:pt idx="24400">
                  <c:v>44833.50254509259</c:v>
                </c:pt>
                <c:pt idx="24401">
                  <c:v>44833.502548668985</c:v>
                </c:pt>
                <c:pt idx="24402">
                  <c:v>44833.502552256941</c:v>
                </c:pt>
                <c:pt idx="24403">
                  <c:v>44833.502555868057</c:v>
                </c:pt>
                <c:pt idx="24404">
                  <c:v>44833.502559456021</c:v>
                </c:pt>
                <c:pt idx="24405">
                  <c:v>44833.502563043985</c:v>
                </c:pt>
                <c:pt idx="24406">
                  <c:v>44833.502566608797</c:v>
                </c:pt>
                <c:pt idx="24407">
                  <c:v>44833.502570196761</c:v>
                </c:pt>
                <c:pt idx="24408">
                  <c:v>44833.502573819445</c:v>
                </c:pt>
                <c:pt idx="24409">
                  <c:v>44833.502577407409</c:v>
                </c:pt>
                <c:pt idx="24410">
                  <c:v>44833.502580983797</c:v>
                </c:pt>
                <c:pt idx="24411">
                  <c:v>44833.502584548609</c:v>
                </c:pt>
                <c:pt idx="24412">
                  <c:v>44833.502588148149</c:v>
                </c:pt>
                <c:pt idx="24413">
                  <c:v>44833.502591724537</c:v>
                </c:pt>
                <c:pt idx="24414">
                  <c:v>44833.502595335645</c:v>
                </c:pt>
                <c:pt idx="24415">
                  <c:v>44833.502598923609</c:v>
                </c:pt>
                <c:pt idx="24416">
                  <c:v>44833.502602499997</c:v>
                </c:pt>
                <c:pt idx="24417">
                  <c:v>44833.502605983798</c:v>
                </c:pt>
                <c:pt idx="24418">
                  <c:v>44833.50260954861</c:v>
                </c:pt>
                <c:pt idx="24419">
                  <c:v>44833.502613113429</c:v>
                </c:pt>
                <c:pt idx="24420">
                  <c:v>44833.502616678241</c:v>
                </c:pt>
                <c:pt idx="24421">
                  <c:v>44833.502620243053</c:v>
                </c:pt>
                <c:pt idx="24422">
                  <c:v>44833.50262378472</c:v>
                </c:pt>
                <c:pt idx="24423">
                  <c:v>44833.50262738426</c:v>
                </c:pt>
                <c:pt idx="24424">
                  <c:v>44833.502630868054</c:v>
                </c:pt>
                <c:pt idx="24425">
                  <c:v>44833.502634444441</c:v>
                </c:pt>
                <c:pt idx="24426">
                  <c:v>44833.502638020836</c:v>
                </c:pt>
                <c:pt idx="24427">
                  <c:v>44833.502641631945</c:v>
                </c:pt>
                <c:pt idx="24428">
                  <c:v>44833.502645219909</c:v>
                </c:pt>
                <c:pt idx="24429">
                  <c:v>44833.502648796297</c:v>
                </c:pt>
                <c:pt idx="24430">
                  <c:v>44833.502652372685</c:v>
                </c:pt>
                <c:pt idx="24431">
                  <c:v>44833.502655914352</c:v>
                </c:pt>
                <c:pt idx="24432">
                  <c:v>44833.502659502316</c:v>
                </c:pt>
                <c:pt idx="24433">
                  <c:v>44833.502663090279</c:v>
                </c:pt>
                <c:pt idx="24434">
                  <c:v>44833.502666574073</c:v>
                </c:pt>
                <c:pt idx="24435">
                  <c:v>44833.502670162037</c:v>
                </c:pt>
                <c:pt idx="24436">
                  <c:v>44833.502673784722</c:v>
                </c:pt>
                <c:pt idx="24437">
                  <c:v>44833.502677372686</c:v>
                </c:pt>
                <c:pt idx="24438">
                  <c:v>44833.502680949074</c:v>
                </c:pt>
                <c:pt idx="24439">
                  <c:v>44833.502684537038</c:v>
                </c:pt>
                <c:pt idx="24440">
                  <c:v>44833.502688136577</c:v>
                </c:pt>
                <c:pt idx="24441">
                  <c:v>44833.502691747686</c:v>
                </c:pt>
                <c:pt idx="24442">
                  <c:v>44833.502695324074</c:v>
                </c:pt>
                <c:pt idx="24443">
                  <c:v>44833.502698877317</c:v>
                </c:pt>
                <c:pt idx="24444">
                  <c:v>44833.502702453705</c:v>
                </c:pt>
                <c:pt idx="24445">
                  <c:v>44833.502706030093</c:v>
                </c:pt>
                <c:pt idx="24446">
                  <c:v>44833.502709629633</c:v>
                </c:pt>
                <c:pt idx="24447">
                  <c:v>44833.502713182868</c:v>
                </c:pt>
                <c:pt idx="24448">
                  <c:v>44833.502716759256</c:v>
                </c:pt>
                <c:pt idx="24449">
                  <c:v>44833.502720243057</c:v>
                </c:pt>
                <c:pt idx="24450">
                  <c:v>44833.502723831021</c:v>
                </c:pt>
                <c:pt idx="24451">
                  <c:v>44833.502727430554</c:v>
                </c:pt>
                <c:pt idx="24452">
                  <c:v>44833.502731018518</c:v>
                </c:pt>
                <c:pt idx="24453">
                  <c:v>44833.502734583337</c:v>
                </c:pt>
                <c:pt idx="24454">
                  <c:v>44833.502738067131</c:v>
                </c:pt>
                <c:pt idx="24455">
                  <c:v>44833.502741666663</c:v>
                </c:pt>
                <c:pt idx="24456">
                  <c:v>44833.502745277779</c:v>
                </c:pt>
                <c:pt idx="24457">
                  <c:v>44833.502748865743</c:v>
                </c:pt>
                <c:pt idx="24458">
                  <c:v>44833.502752442131</c:v>
                </c:pt>
                <c:pt idx="24459">
                  <c:v>44833.502756030095</c:v>
                </c:pt>
                <c:pt idx="24460">
                  <c:v>44833.50275965278</c:v>
                </c:pt>
                <c:pt idx="24461">
                  <c:v>44833.502763252312</c:v>
                </c:pt>
                <c:pt idx="24462">
                  <c:v>44833.5027668287</c:v>
                </c:pt>
                <c:pt idx="24463">
                  <c:v>44833.502770439816</c:v>
                </c:pt>
                <c:pt idx="24464">
                  <c:v>44833.50277392361</c:v>
                </c:pt>
                <c:pt idx="24465">
                  <c:v>44833.50277752315</c:v>
                </c:pt>
                <c:pt idx="24466">
                  <c:v>44833.502781099538</c:v>
                </c:pt>
                <c:pt idx="24467">
                  <c:v>44833.502784687502</c:v>
                </c:pt>
                <c:pt idx="24468">
                  <c:v>44833.502788310187</c:v>
                </c:pt>
                <c:pt idx="24469">
                  <c:v>44833.502791909719</c:v>
                </c:pt>
                <c:pt idx="24470">
                  <c:v>44833.502795486114</c:v>
                </c:pt>
                <c:pt idx="24471">
                  <c:v>44833.502798981484</c:v>
                </c:pt>
                <c:pt idx="24472">
                  <c:v>44833.502802581017</c:v>
                </c:pt>
                <c:pt idx="24473">
                  <c:v>44833.502806168981</c:v>
                </c:pt>
                <c:pt idx="24474">
                  <c:v>44833.502809652775</c:v>
                </c:pt>
                <c:pt idx="24475">
                  <c:v>44833.502813136576</c:v>
                </c:pt>
                <c:pt idx="24476">
                  <c:v>44833.502816712964</c:v>
                </c:pt>
                <c:pt idx="24477">
                  <c:v>44833.502820335649</c:v>
                </c:pt>
                <c:pt idx="24478">
                  <c:v>44833.502823819443</c:v>
                </c:pt>
                <c:pt idx="24479">
                  <c:v>44833.502827418983</c:v>
                </c:pt>
                <c:pt idx="24480">
                  <c:v>44833.50283099537</c:v>
                </c:pt>
                <c:pt idx="24481">
                  <c:v>44833.502834479164</c:v>
                </c:pt>
                <c:pt idx="24482">
                  <c:v>44833.502838101849</c:v>
                </c:pt>
                <c:pt idx="24483">
                  <c:v>44833.502841643516</c:v>
                </c:pt>
                <c:pt idx="24484">
                  <c:v>44833.502845243056</c:v>
                </c:pt>
                <c:pt idx="24485">
                  <c:v>44833.50284883102</c:v>
                </c:pt>
                <c:pt idx="24486">
                  <c:v>44833.502852418984</c:v>
                </c:pt>
                <c:pt idx="24487">
                  <c:v>44833.502855902778</c:v>
                </c:pt>
                <c:pt idx="24488">
                  <c:v>44833.502859525463</c:v>
                </c:pt>
                <c:pt idx="24489">
                  <c:v>44833.502863113426</c:v>
                </c:pt>
                <c:pt idx="24490">
                  <c:v>44833.50286670139</c:v>
                </c:pt>
                <c:pt idx="24491">
                  <c:v>44833.502870312499</c:v>
                </c:pt>
                <c:pt idx="24492">
                  <c:v>44833.502873796293</c:v>
                </c:pt>
                <c:pt idx="24493">
                  <c:v>44833.502877384257</c:v>
                </c:pt>
                <c:pt idx="24494">
                  <c:v>44833.502880972221</c:v>
                </c:pt>
                <c:pt idx="24495">
                  <c:v>44833.502884560185</c:v>
                </c:pt>
                <c:pt idx="24496">
                  <c:v>44833.502888124996</c:v>
                </c:pt>
                <c:pt idx="24497">
                  <c:v>44833.502891736112</c:v>
                </c:pt>
                <c:pt idx="24498">
                  <c:v>44833.502895324076</c:v>
                </c:pt>
                <c:pt idx="24499">
                  <c:v>44833.50289880787</c:v>
                </c:pt>
                <c:pt idx="24500">
                  <c:v>44833.502902395834</c:v>
                </c:pt>
                <c:pt idx="24501">
                  <c:v>44833.502905879628</c:v>
                </c:pt>
                <c:pt idx="24502">
                  <c:v>44833.502909444447</c:v>
                </c:pt>
                <c:pt idx="24503">
                  <c:v>44833.502912928241</c:v>
                </c:pt>
                <c:pt idx="24504">
                  <c:v>44833.502916527781</c:v>
                </c:pt>
                <c:pt idx="24505">
                  <c:v>44833.502920057872</c:v>
                </c:pt>
                <c:pt idx="24506">
                  <c:v>44833.502923541666</c:v>
                </c:pt>
                <c:pt idx="24507">
                  <c:v>44833.502927152775</c:v>
                </c:pt>
                <c:pt idx="24508">
                  <c:v>44833.502930659721</c:v>
                </c:pt>
                <c:pt idx="24509">
                  <c:v>44833.502934247685</c:v>
                </c:pt>
                <c:pt idx="24510">
                  <c:v>44833.502937858793</c:v>
                </c:pt>
                <c:pt idx="24511">
                  <c:v>44833.502941342595</c:v>
                </c:pt>
                <c:pt idx="24512">
                  <c:v>44833.502944930558</c:v>
                </c:pt>
                <c:pt idx="24513">
                  <c:v>44833.502948506946</c:v>
                </c:pt>
                <c:pt idx="24514">
                  <c:v>44833.502952083334</c:v>
                </c:pt>
                <c:pt idx="24515">
                  <c:v>44833.502955659722</c:v>
                </c:pt>
                <c:pt idx="24516">
                  <c:v>44833.502959143516</c:v>
                </c:pt>
                <c:pt idx="24517">
                  <c:v>44833.502962743056</c:v>
                </c:pt>
                <c:pt idx="24518">
                  <c:v>44833.502966342596</c:v>
                </c:pt>
                <c:pt idx="24519">
                  <c:v>44833.50296982639</c:v>
                </c:pt>
                <c:pt idx="24520">
                  <c:v>44833.502973425922</c:v>
                </c:pt>
                <c:pt idx="24521">
                  <c:v>44833.502977025462</c:v>
                </c:pt>
                <c:pt idx="24522">
                  <c:v>44833.502980520832</c:v>
                </c:pt>
                <c:pt idx="24523">
                  <c:v>44833.50298409722</c:v>
                </c:pt>
                <c:pt idx="24524">
                  <c:v>44833.502987673608</c:v>
                </c:pt>
                <c:pt idx="24525">
                  <c:v>44833.502991250003</c:v>
                </c:pt>
                <c:pt idx="24526">
                  <c:v>44833.502994849536</c:v>
                </c:pt>
                <c:pt idx="24527">
                  <c:v>44833.502998460652</c:v>
                </c:pt>
                <c:pt idx="24528">
                  <c:v>44833.503002060184</c:v>
                </c:pt>
                <c:pt idx="24529">
                  <c:v>44833.503005648148</c:v>
                </c:pt>
                <c:pt idx="24530">
                  <c:v>44833.503009270833</c:v>
                </c:pt>
                <c:pt idx="24531">
                  <c:v>44833.503012870373</c:v>
                </c:pt>
                <c:pt idx="24532">
                  <c:v>44833.503016446761</c:v>
                </c:pt>
                <c:pt idx="24533">
                  <c:v>44833.503019930555</c:v>
                </c:pt>
                <c:pt idx="24534">
                  <c:v>44833.503023553239</c:v>
                </c:pt>
                <c:pt idx="24535">
                  <c:v>44833.503027141203</c:v>
                </c:pt>
                <c:pt idx="24536">
                  <c:v>44833.503030706015</c:v>
                </c:pt>
                <c:pt idx="24537">
                  <c:v>44833.503034328707</c:v>
                </c:pt>
                <c:pt idx="24538">
                  <c:v>44833.503037939816</c:v>
                </c:pt>
                <c:pt idx="24539">
                  <c:v>44833.503041516204</c:v>
                </c:pt>
                <c:pt idx="24540">
                  <c:v>44833.503045115744</c:v>
                </c:pt>
                <c:pt idx="24541">
                  <c:v>44833.503048726852</c:v>
                </c:pt>
                <c:pt idx="24542">
                  <c:v>44833.503052314816</c:v>
                </c:pt>
                <c:pt idx="24543">
                  <c:v>44833.503055879628</c:v>
                </c:pt>
                <c:pt idx="24544">
                  <c:v>44833.503059374998</c:v>
                </c:pt>
                <c:pt idx="24545">
                  <c:v>44833.503062962962</c:v>
                </c:pt>
                <c:pt idx="24546">
                  <c:v>44833.503066585647</c:v>
                </c:pt>
                <c:pt idx="24547">
                  <c:v>44833.50307017361</c:v>
                </c:pt>
                <c:pt idx="24548">
                  <c:v>44833.503073761574</c:v>
                </c:pt>
                <c:pt idx="24549">
                  <c:v>44833.503077384259</c:v>
                </c:pt>
                <c:pt idx="24550">
                  <c:v>44833.503080960647</c:v>
                </c:pt>
                <c:pt idx="24551">
                  <c:v>44833.503084548611</c:v>
                </c:pt>
                <c:pt idx="24552">
                  <c:v>44833.503088124999</c:v>
                </c:pt>
                <c:pt idx="24553">
                  <c:v>44833.503091712962</c:v>
                </c:pt>
                <c:pt idx="24554">
                  <c:v>44833.503095300926</c:v>
                </c:pt>
                <c:pt idx="24555">
                  <c:v>44833.503098900466</c:v>
                </c:pt>
                <c:pt idx="24556">
                  <c:v>44833.503102499999</c:v>
                </c:pt>
                <c:pt idx="24557">
                  <c:v>44833.503106087963</c:v>
                </c:pt>
                <c:pt idx="24558">
                  <c:v>44833.503109710648</c:v>
                </c:pt>
                <c:pt idx="24559">
                  <c:v>44833.503113310187</c:v>
                </c:pt>
                <c:pt idx="24560">
                  <c:v>44833.503116874999</c:v>
                </c:pt>
                <c:pt idx="24561">
                  <c:v>44833.503120462963</c:v>
                </c:pt>
                <c:pt idx="24562">
                  <c:v>44833.503124074072</c:v>
                </c:pt>
                <c:pt idx="24563">
                  <c:v>44833.503127662036</c:v>
                </c:pt>
                <c:pt idx="24564">
                  <c:v>44833.503131238424</c:v>
                </c:pt>
                <c:pt idx="24565">
                  <c:v>44833.503134814811</c:v>
                </c:pt>
                <c:pt idx="24566">
                  <c:v>44833.503138298613</c:v>
                </c:pt>
                <c:pt idx="24567">
                  <c:v>44833.503141886576</c:v>
                </c:pt>
                <c:pt idx="24568">
                  <c:v>44833.503145509261</c:v>
                </c:pt>
                <c:pt idx="24569">
                  <c:v>44833.503149108794</c:v>
                </c:pt>
                <c:pt idx="24570">
                  <c:v>44833.503152696758</c:v>
                </c:pt>
                <c:pt idx="24571">
                  <c:v>44833.503156307874</c:v>
                </c:pt>
                <c:pt idx="24572">
                  <c:v>44833.503159791668</c:v>
                </c:pt>
                <c:pt idx="24573">
                  <c:v>44833.503163379632</c:v>
                </c:pt>
                <c:pt idx="24574">
                  <c:v>44833.503166979164</c:v>
                </c:pt>
                <c:pt idx="24575">
                  <c:v>44833.50317059028</c:v>
                </c:pt>
                <c:pt idx="24576">
                  <c:v>44833.503174178244</c:v>
                </c:pt>
                <c:pt idx="24577">
                  <c:v>44833.503177754632</c:v>
                </c:pt>
                <c:pt idx="24578">
                  <c:v>44833.503181354165</c:v>
                </c:pt>
                <c:pt idx="24579">
                  <c:v>44833.503184907408</c:v>
                </c:pt>
                <c:pt idx="24580">
                  <c:v>44833.503188472219</c:v>
                </c:pt>
                <c:pt idx="24581">
                  <c:v>44833.503192060183</c:v>
                </c:pt>
                <c:pt idx="24582">
                  <c:v>44833.503195682868</c:v>
                </c:pt>
                <c:pt idx="24583">
                  <c:v>44833.503199270832</c:v>
                </c:pt>
                <c:pt idx="24584">
                  <c:v>44833.503202754633</c:v>
                </c:pt>
                <c:pt idx="24585">
                  <c:v>44833.50320634259</c:v>
                </c:pt>
                <c:pt idx="24586">
                  <c:v>44833.503209965274</c:v>
                </c:pt>
                <c:pt idx="24587">
                  <c:v>44833.503213553238</c:v>
                </c:pt>
                <c:pt idx="24588">
                  <c:v>44833.503217129626</c:v>
                </c:pt>
                <c:pt idx="24589">
                  <c:v>44833.50322071759</c:v>
                </c:pt>
                <c:pt idx="24590">
                  <c:v>44833.503224293985</c:v>
                </c:pt>
                <c:pt idx="24591">
                  <c:v>44833.503227893518</c:v>
                </c:pt>
                <c:pt idx="24592">
                  <c:v>44833.503231493058</c:v>
                </c:pt>
                <c:pt idx="24593">
                  <c:v>44833.503235069446</c:v>
                </c:pt>
                <c:pt idx="24594">
                  <c:v>44833.503238553239</c:v>
                </c:pt>
                <c:pt idx="24595">
                  <c:v>44833.503242118059</c:v>
                </c:pt>
                <c:pt idx="24596">
                  <c:v>44833.503245706015</c:v>
                </c:pt>
                <c:pt idx="24597">
                  <c:v>44833.503249328707</c:v>
                </c:pt>
                <c:pt idx="24598">
                  <c:v>44833.503252916664</c:v>
                </c:pt>
                <c:pt idx="24599">
                  <c:v>44833.503256493059</c:v>
                </c:pt>
                <c:pt idx="24600">
                  <c:v>44833.503260081015</c:v>
                </c:pt>
                <c:pt idx="24601">
                  <c:v>44833.5032637037</c:v>
                </c:pt>
                <c:pt idx="24602">
                  <c:v>44833.50326730324</c:v>
                </c:pt>
                <c:pt idx="24603">
                  <c:v>44833.503270891204</c:v>
                </c:pt>
                <c:pt idx="24604">
                  <c:v>44833.503274513889</c:v>
                </c:pt>
                <c:pt idx="24605">
                  <c:v>44833.503278090277</c:v>
                </c:pt>
                <c:pt idx="24606">
                  <c:v>44833.503281655096</c:v>
                </c:pt>
                <c:pt idx="24607">
                  <c:v>44833.503285243052</c:v>
                </c:pt>
                <c:pt idx="24608">
                  <c:v>44833.503288819447</c:v>
                </c:pt>
                <c:pt idx="24609">
                  <c:v>44833.50329241898</c:v>
                </c:pt>
                <c:pt idx="24610">
                  <c:v>44833.503296030096</c:v>
                </c:pt>
                <c:pt idx="24611">
                  <c:v>44833.503299594908</c:v>
                </c:pt>
                <c:pt idx="24612">
                  <c:v>44833.503303194448</c:v>
                </c:pt>
                <c:pt idx="24613">
                  <c:v>44833.503306759259</c:v>
                </c:pt>
                <c:pt idx="24614">
                  <c:v>44833.503310243053</c:v>
                </c:pt>
                <c:pt idx="24615">
                  <c:v>44833.503313831017</c:v>
                </c:pt>
                <c:pt idx="24616">
                  <c:v>44833.503317453702</c:v>
                </c:pt>
                <c:pt idx="24617">
                  <c:v>44833.50332103009</c:v>
                </c:pt>
                <c:pt idx="24618">
                  <c:v>44833.503324618054</c:v>
                </c:pt>
                <c:pt idx="24619">
                  <c:v>44833.503328206018</c:v>
                </c:pt>
                <c:pt idx="24620">
                  <c:v>44833.503331817126</c:v>
                </c:pt>
                <c:pt idx="24621">
                  <c:v>44833.503335393521</c:v>
                </c:pt>
                <c:pt idx="24622">
                  <c:v>44833.503338993054</c:v>
                </c:pt>
                <c:pt idx="24623">
                  <c:v>44833.503342581018</c:v>
                </c:pt>
                <c:pt idx="24624">
                  <c:v>44833.503346192127</c:v>
                </c:pt>
                <c:pt idx="24625">
                  <c:v>44833.503349675928</c:v>
                </c:pt>
                <c:pt idx="24626">
                  <c:v>44833.503353252316</c:v>
                </c:pt>
                <c:pt idx="24627">
                  <c:v>44833.50335684028</c:v>
                </c:pt>
                <c:pt idx="24628">
                  <c:v>44833.503360428243</c:v>
                </c:pt>
                <c:pt idx="24629">
                  <c:v>44833.503364050928</c:v>
                </c:pt>
                <c:pt idx="24630">
                  <c:v>44833.503367650461</c:v>
                </c:pt>
                <c:pt idx="24631">
                  <c:v>44833.503371238425</c:v>
                </c:pt>
                <c:pt idx="24632">
                  <c:v>44833.503374861109</c:v>
                </c:pt>
                <c:pt idx="24633">
                  <c:v>44833.503378449073</c:v>
                </c:pt>
                <c:pt idx="24634">
                  <c:v>44833.503382025461</c:v>
                </c:pt>
                <c:pt idx="24635">
                  <c:v>44833.503385636577</c:v>
                </c:pt>
                <c:pt idx="24636">
                  <c:v>44833.503389131947</c:v>
                </c:pt>
                <c:pt idx="24637">
                  <c:v>44833.503392615741</c:v>
                </c:pt>
                <c:pt idx="24638">
                  <c:v>44833.503396180553</c:v>
                </c:pt>
                <c:pt idx="24639">
                  <c:v>44833.503399768517</c:v>
                </c:pt>
                <c:pt idx="24640">
                  <c:v>44833.503403344905</c:v>
                </c:pt>
                <c:pt idx="24641">
                  <c:v>44833.503406932869</c:v>
                </c:pt>
                <c:pt idx="24642">
                  <c:v>44833.50341041667</c:v>
                </c:pt>
                <c:pt idx="24643">
                  <c:v>44833.503414027778</c:v>
                </c:pt>
                <c:pt idx="24644">
                  <c:v>44833.503417511572</c:v>
                </c:pt>
                <c:pt idx="24645">
                  <c:v>44833.50342108796</c:v>
                </c:pt>
                <c:pt idx="24646">
                  <c:v>44833.503424675924</c:v>
                </c:pt>
                <c:pt idx="24647">
                  <c:v>44833.503428240743</c:v>
                </c:pt>
                <c:pt idx="24648">
                  <c:v>44833.503431724537</c:v>
                </c:pt>
                <c:pt idx="24649">
                  <c:v>44833.503435300925</c:v>
                </c:pt>
                <c:pt idx="24650">
                  <c:v>44833.503438912034</c:v>
                </c:pt>
                <c:pt idx="24651">
                  <c:v>44833.503442395835</c:v>
                </c:pt>
                <c:pt idx="24652">
                  <c:v>44833.503445995368</c:v>
                </c:pt>
                <c:pt idx="24653">
                  <c:v>44833.503449583332</c:v>
                </c:pt>
                <c:pt idx="24654">
                  <c:v>44833.503453067133</c:v>
                </c:pt>
                <c:pt idx="24655">
                  <c:v>44833.503456678241</c:v>
                </c:pt>
                <c:pt idx="24656">
                  <c:v>44833.503460266205</c:v>
                </c:pt>
                <c:pt idx="24657">
                  <c:v>44833.503463749999</c:v>
                </c:pt>
                <c:pt idx="24658">
                  <c:v>44833.503467326387</c:v>
                </c:pt>
                <c:pt idx="24659">
                  <c:v>44833.503470810188</c:v>
                </c:pt>
                <c:pt idx="24660">
                  <c:v>44833.503474421297</c:v>
                </c:pt>
                <c:pt idx="24661">
                  <c:v>44833.503477986109</c:v>
                </c:pt>
                <c:pt idx="24662">
                  <c:v>44833.503481481479</c:v>
                </c:pt>
                <c:pt idx="24663">
                  <c:v>44833.503485069443</c:v>
                </c:pt>
                <c:pt idx="24664">
                  <c:v>44833.503488657407</c:v>
                </c:pt>
                <c:pt idx="24665">
                  <c:v>44833.503492141201</c:v>
                </c:pt>
                <c:pt idx="24666">
                  <c:v>44833.503495752317</c:v>
                </c:pt>
                <c:pt idx="24667">
                  <c:v>44833.503499236111</c:v>
                </c:pt>
                <c:pt idx="24668">
                  <c:v>44833.503502824075</c:v>
                </c:pt>
                <c:pt idx="24669">
                  <c:v>44833.503506400462</c:v>
                </c:pt>
                <c:pt idx="24670">
                  <c:v>44833.503509988426</c:v>
                </c:pt>
                <c:pt idx="24671">
                  <c:v>44833.503513599535</c:v>
                </c:pt>
                <c:pt idx="24672">
                  <c:v>44833.503517187499</c:v>
                </c:pt>
                <c:pt idx="24673">
                  <c:v>44833.503520763887</c:v>
                </c:pt>
                <c:pt idx="24674">
                  <c:v>44833.503524340274</c:v>
                </c:pt>
                <c:pt idx="24675">
                  <c:v>44833.503527824076</c:v>
                </c:pt>
                <c:pt idx="24676">
                  <c:v>44833.50353141204</c:v>
                </c:pt>
                <c:pt idx="24677">
                  <c:v>44833.503535023148</c:v>
                </c:pt>
                <c:pt idx="24678">
                  <c:v>44833.503538599536</c:v>
                </c:pt>
                <c:pt idx="24679">
                  <c:v>44833.5035421875</c:v>
                </c:pt>
                <c:pt idx="24680">
                  <c:v>44833.50354578704</c:v>
                </c:pt>
                <c:pt idx="24681">
                  <c:v>44833.503549398149</c:v>
                </c:pt>
                <c:pt idx="24682">
                  <c:v>44833.503552974536</c:v>
                </c:pt>
                <c:pt idx="24683">
                  <c:v>44833.503556539355</c:v>
                </c:pt>
                <c:pt idx="24684">
                  <c:v>44833.503560023149</c:v>
                </c:pt>
                <c:pt idx="24685">
                  <c:v>44833.503563611113</c:v>
                </c:pt>
                <c:pt idx="24686">
                  <c:v>44833.503567187501</c:v>
                </c:pt>
                <c:pt idx="24687">
                  <c:v>44833.503570763889</c:v>
                </c:pt>
                <c:pt idx="24688">
                  <c:v>44833.503574247683</c:v>
                </c:pt>
                <c:pt idx="24689">
                  <c:v>44833.503577870368</c:v>
                </c:pt>
                <c:pt idx="24690">
                  <c:v>44833.503581458332</c:v>
                </c:pt>
                <c:pt idx="24691">
                  <c:v>44833.503585057872</c:v>
                </c:pt>
                <c:pt idx="24692">
                  <c:v>44833.503588680556</c:v>
                </c:pt>
                <c:pt idx="24693">
                  <c:v>44833.503592245368</c:v>
                </c:pt>
                <c:pt idx="24694">
                  <c:v>44833.503595844908</c:v>
                </c:pt>
                <c:pt idx="24695">
                  <c:v>44833.503599421296</c:v>
                </c:pt>
                <c:pt idx="24696">
                  <c:v>44833.503603032404</c:v>
                </c:pt>
                <c:pt idx="24697">
                  <c:v>44833.503606620368</c:v>
                </c:pt>
                <c:pt idx="24698">
                  <c:v>44833.503610219908</c:v>
                </c:pt>
                <c:pt idx="24699">
                  <c:v>44833.503613807872</c:v>
                </c:pt>
                <c:pt idx="24700">
                  <c:v>44833.503617430557</c:v>
                </c:pt>
                <c:pt idx="24701">
                  <c:v>44833.503621018521</c:v>
                </c:pt>
                <c:pt idx="24702">
                  <c:v>44833.503624606485</c:v>
                </c:pt>
                <c:pt idx="24703">
                  <c:v>44833.503628182872</c:v>
                </c:pt>
                <c:pt idx="24704">
                  <c:v>44833.503631805557</c:v>
                </c:pt>
                <c:pt idx="24705">
                  <c:v>44833.503635393521</c:v>
                </c:pt>
                <c:pt idx="24706">
                  <c:v>44833.503638958333</c:v>
                </c:pt>
                <c:pt idx="24707">
                  <c:v>44833.503642534721</c:v>
                </c:pt>
                <c:pt idx="24708">
                  <c:v>44833.503646122685</c:v>
                </c:pt>
                <c:pt idx="24709">
                  <c:v>44833.503649722225</c:v>
                </c:pt>
                <c:pt idx="24710">
                  <c:v>44833.503653333333</c:v>
                </c:pt>
                <c:pt idx="24711">
                  <c:v>44833.503656921297</c:v>
                </c:pt>
                <c:pt idx="24712">
                  <c:v>44833.503660509261</c:v>
                </c:pt>
                <c:pt idx="24713">
                  <c:v>44833.503664108794</c:v>
                </c:pt>
                <c:pt idx="24714">
                  <c:v>44833.503667604164</c:v>
                </c:pt>
                <c:pt idx="24715">
                  <c:v>44833.503671192128</c:v>
                </c:pt>
                <c:pt idx="24716">
                  <c:v>44833.503674791667</c:v>
                </c:pt>
                <c:pt idx="24717">
                  <c:v>44833.503678402776</c:v>
                </c:pt>
                <c:pt idx="24718">
                  <c:v>44833.503682002316</c:v>
                </c:pt>
                <c:pt idx="24719">
                  <c:v>44833.50368559028</c:v>
                </c:pt>
                <c:pt idx="24720">
                  <c:v>44833.503689212965</c:v>
                </c:pt>
                <c:pt idx="24721">
                  <c:v>44833.503692812497</c:v>
                </c:pt>
                <c:pt idx="24722">
                  <c:v>44833.503696400461</c:v>
                </c:pt>
                <c:pt idx="24723">
                  <c:v>44833.503700023146</c:v>
                </c:pt>
                <c:pt idx="24724">
                  <c:v>44833.503703622686</c:v>
                </c:pt>
                <c:pt idx="24725">
                  <c:v>44833.503707164353</c:v>
                </c:pt>
                <c:pt idx="24726">
                  <c:v>44833.503710659723</c:v>
                </c:pt>
                <c:pt idx="24727">
                  <c:v>44833.503714247687</c:v>
                </c:pt>
                <c:pt idx="24728">
                  <c:v>44833.503717870371</c:v>
                </c:pt>
                <c:pt idx="24729">
                  <c:v>44833.503721458335</c:v>
                </c:pt>
                <c:pt idx="24730">
                  <c:v>44833.503725034723</c:v>
                </c:pt>
                <c:pt idx="24731">
                  <c:v>44833.503728611111</c:v>
                </c:pt>
                <c:pt idx="24732">
                  <c:v>44833.503732106481</c:v>
                </c:pt>
                <c:pt idx="24733">
                  <c:v>44833.50373571759</c:v>
                </c:pt>
                <c:pt idx="24734">
                  <c:v>44833.50373931713</c:v>
                </c:pt>
                <c:pt idx="24735">
                  <c:v>44833.503742905094</c:v>
                </c:pt>
                <c:pt idx="24736">
                  <c:v>44833.503746481481</c:v>
                </c:pt>
                <c:pt idx="24737">
                  <c:v>44833.503750104166</c:v>
                </c:pt>
                <c:pt idx="24738">
                  <c:v>44833.50375369213</c:v>
                </c:pt>
                <c:pt idx="24739">
                  <c:v>44833.503757280094</c:v>
                </c:pt>
                <c:pt idx="24740">
                  <c:v>44833.503760902779</c:v>
                </c:pt>
                <c:pt idx="24741">
                  <c:v>44833.503764502311</c:v>
                </c:pt>
                <c:pt idx="24742">
                  <c:v>44833.503768090275</c:v>
                </c:pt>
                <c:pt idx="24743">
                  <c:v>44833.50377171296</c:v>
                </c:pt>
                <c:pt idx="24744">
                  <c:v>44833.503775300924</c:v>
                </c:pt>
                <c:pt idx="24745">
                  <c:v>44833.503778900464</c:v>
                </c:pt>
                <c:pt idx="24746">
                  <c:v>44833.503782511572</c:v>
                </c:pt>
                <c:pt idx="24747">
                  <c:v>44833.503786111112</c:v>
                </c:pt>
                <c:pt idx="24748">
                  <c:v>44833.5037896875</c:v>
                </c:pt>
                <c:pt idx="24749">
                  <c:v>44833.503793275464</c:v>
                </c:pt>
                <c:pt idx="24750">
                  <c:v>44833.503796886573</c:v>
                </c:pt>
                <c:pt idx="24751">
                  <c:v>44833.503800370374</c:v>
                </c:pt>
                <c:pt idx="24752">
                  <c:v>44833.503803958331</c:v>
                </c:pt>
                <c:pt idx="24753">
                  <c:v>44833.50380755787</c:v>
                </c:pt>
                <c:pt idx="24754">
                  <c:v>44833.503811168979</c:v>
                </c:pt>
                <c:pt idx="24755">
                  <c:v>44833.503814768519</c:v>
                </c:pt>
                <c:pt idx="24756">
                  <c:v>44833.503818344907</c:v>
                </c:pt>
                <c:pt idx="24757">
                  <c:v>44833.503821828701</c:v>
                </c:pt>
                <c:pt idx="24758">
                  <c:v>44833.503825451386</c:v>
                </c:pt>
                <c:pt idx="24759">
                  <c:v>44833.503829050926</c:v>
                </c:pt>
                <c:pt idx="24760">
                  <c:v>44833.503832638889</c:v>
                </c:pt>
                <c:pt idx="24761">
                  <c:v>44833.503836261574</c:v>
                </c:pt>
                <c:pt idx="24762">
                  <c:v>44833.503839849538</c:v>
                </c:pt>
                <c:pt idx="24763">
                  <c:v>44833.503843449071</c:v>
                </c:pt>
                <c:pt idx="24764">
                  <c:v>44833.503847048611</c:v>
                </c:pt>
                <c:pt idx="24765">
                  <c:v>44833.503850543981</c:v>
                </c:pt>
                <c:pt idx="24766">
                  <c:v>44833.503854131945</c:v>
                </c:pt>
                <c:pt idx="24767">
                  <c:v>44833.503857615739</c:v>
                </c:pt>
                <c:pt idx="24768">
                  <c:v>44833.503861203702</c:v>
                </c:pt>
                <c:pt idx="24769">
                  <c:v>44833.50386478009</c:v>
                </c:pt>
                <c:pt idx="24770">
                  <c:v>44833.503868391206</c:v>
                </c:pt>
                <c:pt idx="24771">
                  <c:v>44833.503871990739</c:v>
                </c:pt>
                <c:pt idx="24772">
                  <c:v>44833.503875578703</c:v>
                </c:pt>
                <c:pt idx="24773">
                  <c:v>44833.503879178243</c:v>
                </c:pt>
                <c:pt idx="24774">
                  <c:v>44833.503882777775</c:v>
                </c:pt>
                <c:pt idx="24775">
                  <c:v>44833.503886365739</c:v>
                </c:pt>
                <c:pt idx="24776">
                  <c:v>44833.503889953703</c:v>
                </c:pt>
                <c:pt idx="24777">
                  <c:v>44833.503893553243</c:v>
                </c:pt>
                <c:pt idx="24778">
                  <c:v>44833.503897141207</c:v>
                </c:pt>
                <c:pt idx="24779">
                  <c:v>44833.503900740739</c:v>
                </c:pt>
                <c:pt idx="24780">
                  <c:v>44833.503904328703</c:v>
                </c:pt>
                <c:pt idx="24781">
                  <c:v>44833.503907951388</c:v>
                </c:pt>
                <c:pt idx="24782">
                  <c:v>44833.503911539352</c:v>
                </c:pt>
                <c:pt idx="24783">
                  <c:v>44833.503915138892</c:v>
                </c:pt>
                <c:pt idx="24784">
                  <c:v>44833.503918738425</c:v>
                </c:pt>
                <c:pt idx="24785">
                  <c:v>44833.503922233795</c:v>
                </c:pt>
                <c:pt idx="24786">
                  <c:v>44833.503925821758</c:v>
                </c:pt>
                <c:pt idx="24787">
                  <c:v>44833.503929421298</c:v>
                </c:pt>
                <c:pt idx="24788">
                  <c:v>44833.503933032407</c:v>
                </c:pt>
                <c:pt idx="24789">
                  <c:v>44833.503936620371</c:v>
                </c:pt>
                <c:pt idx="24790">
                  <c:v>44833.503940104165</c:v>
                </c:pt>
                <c:pt idx="24791">
                  <c:v>44833.503943692129</c:v>
                </c:pt>
                <c:pt idx="24792">
                  <c:v>44833.503947314814</c:v>
                </c:pt>
                <c:pt idx="24793">
                  <c:v>44833.503950914353</c:v>
                </c:pt>
                <c:pt idx="24794">
                  <c:v>44833.503954502317</c:v>
                </c:pt>
                <c:pt idx="24795">
                  <c:v>44833.503958125002</c:v>
                </c:pt>
                <c:pt idx="24796">
                  <c:v>44833.503961712966</c:v>
                </c:pt>
                <c:pt idx="24797">
                  <c:v>44833.503965312499</c:v>
                </c:pt>
                <c:pt idx="24798">
                  <c:v>44833.503968935183</c:v>
                </c:pt>
                <c:pt idx="24799">
                  <c:v>44833.503972523147</c:v>
                </c:pt>
                <c:pt idx="24800">
                  <c:v>44833.503976122687</c:v>
                </c:pt>
                <c:pt idx="24801">
                  <c:v>44833.50397972222</c:v>
                </c:pt>
                <c:pt idx="24802">
                  <c:v>44833.503983206021</c:v>
                </c:pt>
                <c:pt idx="24803">
                  <c:v>44833.503986805554</c:v>
                </c:pt>
                <c:pt idx="24804">
                  <c:v>44833.503990393518</c:v>
                </c:pt>
                <c:pt idx="24805">
                  <c:v>44833.503993877312</c:v>
                </c:pt>
                <c:pt idx="24806">
                  <c:v>44833.503997488428</c:v>
                </c:pt>
                <c:pt idx="24807">
                  <c:v>44833.50400108796</c:v>
                </c:pt>
                <c:pt idx="24808">
                  <c:v>44833.504004652779</c:v>
                </c:pt>
                <c:pt idx="24809">
                  <c:v>44833.504008148149</c:v>
                </c:pt>
                <c:pt idx="24810">
                  <c:v>44833.504011747682</c:v>
                </c:pt>
                <c:pt idx="24811">
                  <c:v>44833.504015243052</c:v>
                </c:pt>
                <c:pt idx="24812">
                  <c:v>44833.504018842592</c:v>
                </c:pt>
                <c:pt idx="24813">
                  <c:v>44833.504022430556</c:v>
                </c:pt>
                <c:pt idx="24814">
                  <c:v>44833.504026053241</c:v>
                </c:pt>
                <c:pt idx="24815">
                  <c:v>44833.504029641204</c:v>
                </c:pt>
                <c:pt idx="24816">
                  <c:v>44833.504033229168</c:v>
                </c:pt>
                <c:pt idx="24817">
                  <c:v>44833.504036851853</c:v>
                </c:pt>
                <c:pt idx="24818">
                  <c:v>44833.504040439817</c:v>
                </c:pt>
                <c:pt idx="24819">
                  <c:v>44833.504043923611</c:v>
                </c:pt>
                <c:pt idx="24820">
                  <c:v>44833.504047499999</c:v>
                </c:pt>
                <c:pt idx="24821">
                  <c:v>44833.504051064818</c:v>
                </c:pt>
                <c:pt idx="24822">
                  <c:v>44833.504054548612</c:v>
                </c:pt>
                <c:pt idx="24823">
                  <c:v>44833.504058148152</c:v>
                </c:pt>
                <c:pt idx="24824">
                  <c:v>44833.504061747684</c:v>
                </c:pt>
                <c:pt idx="24825">
                  <c:v>44833.504065347224</c:v>
                </c:pt>
                <c:pt idx="24826">
                  <c:v>44833.504068923612</c:v>
                </c:pt>
                <c:pt idx="24827">
                  <c:v>44833.504072418982</c:v>
                </c:pt>
                <c:pt idx="24828">
                  <c:v>44833.504076030091</c:v>
                </c:pt>
                <c:pt idx="24829">
                  <c:v>44833.504079629631</c:v>
                </c:pt>
                <c:pt idx="24830">
                  <c:v>44833.504083217595</c:v>
                </c:pt>
                <c:pt idx="24831">
                  <c:v>44833.504086828703</c:v>
                </c:pt>
                <c:pt idx="24832">
                  <c:v>44833.504090416667</c:v>
                </c:pt>
                <c:pt idx="24833">
                  <c:v>44833.504094004631</c:v>
                </c:pt>
                <c:pt idx="24834">
                  <c:v>44833.504097581019</c:v>
                </c:pt>
                <c:pt idx="24835">
                  <c:v>44833.504101064813</c:v>
                </c:pt>
                <c:pt idx="24836">
                  <c:v>44833.504104548614</c:v>
                </c:pt>
                <c:pt idx="24837">
                  <c:v>44833.504108159723</c:v>
                </c:pt>
                <c:pt idx="24838">
                  <c:v>44833.504111759263</c:v>
                </c:pt>
                <c:pt idx="24839">
                  <c:v>44833.504115347219</c:v>
                </c:pt>
                <c:pt idx="24840">
                  <c:v>44833.504118969904</c:v>
                </c:pt>
                <c:pt idx="24841">
                  <c:v>44833.504122534723</c:v>
                </c:pt>
                <c:pt idx="24842">
                  <c:v>44833.504126134256</c:v>
                </c:pt>
                <c:pt idx="24843">
                  <c:v>44833.50412972222</c:v>
                </c:pt>
                <c:pt idx="24844">
                  <c:v>44833.504133344904</c:v>
                </c:pt>
                <c:pt idx="24845">
                  <c:v>44833.504136932868</c:v>
                </c:pt>
                <c:pt idx="24846">
                  <c:v>44833.50414041667</c:v>
                </c:pt>
                <c:pt idx="24847">
                  <c:v>44833.504144004626</c:v>
                </c:pt>
                <c:pt idx="24848">
                  <c:v>44833.504147627318</c:v>
                </c:pt>
                <c:pt idx="24849">
                  <c:v>44833.504151215275</c:v>
                </c:pt>
                <c:pt idx="24850">
                  <c:v>44833.504154814815</c:v>
                </c:pt>
                <c:pt idx="24851">
                  <c:v>44833.504158402779</c:v>
                </c:pt>
                <c:pt idx="24852">
                  <c:v>44833.504162002311</c:v>
                </c:pt>
                <c:pt idx="24853">
                  <c:v>44833.504165590275</c:v>
                </c:pt>
                <c:pt idx="24854">
                  <c:v>44833.504169178239</c:v>
                </c:pt>
                <c:pt idx="24855">
                  <c:v>44833.504172789355</c:v>
                </c:pt>
                <c:pt idx="24856">
                  <c:v>44833.504176377312</c:v>
                </c:pt>
                <c:pt idx="24857">
                  <c:v>44833.504179976851</c:v>
                </c:pt>
                <c:pt idx="24858">
                  <c:v>44833.504183564815</c:v>
                </c:pt>
                <c:pt idx="24859">
                  <c:v>44833.504187164355</c:v>
                </c:pt>
                <c:pt idx="24860">
                  <c:v>44833.504190659725</c:v>
                </c:pt>
                <c:pt idx="24861">
                  <c:v>44833.504194259258</c:v>
                </c:pt>
                <c:pt idx="24862">
                  <c:v>44833.504197847222</c:v>
                </c:pt>
                <c:pt idx="24863">
                  <c:v>44833.50420145833</c:v>
                </c:pt>
                <c:pt idx="24864">
                  <c:v>44833.50420505787</c:v>
                </c:pt>
                <c:pt idx="24865">
                  <c:v>44833.504208634258</c:v>
                </c:pt>
                <c:pt idx="24866">
                  <c:v>44833.504212222222</c:v>
                </c:pt>
                <c:pt idx="24867">
                  <c:v>44833.504215833331</c:v>
                </c:pt>
                <c:pt idx="24868">
                  <c:v>44833.504219421295</c:v>
                </c:pt>
                <c:pt idx="24869">
                  <c:v>44833.504222905096</c:v>
                </c:pt>
                <c:pt idx="24870">
                  <c:v>44833.504226504629</c:v>
                </c:pt>
                <c:pt idx="24871">
                  <c:v>44833.504230092592</c:v>
                </c:pt>
                <c:pt idx="24872">
                  <c:v>44833.504233692132</c:v>
                </c:pt>
                <c:pt idx="24873">
                  <c:v>44833.504237280089</c:v>
                </c:pt>
                <c:pt idx="24874">
                  <c:v>44833.50424076389</c:v>
                </c:pt>
                <c:pt idx="24875">
                  <c:v>44833.504244340278</c:v>
                </c:pt>
                <c:pt idx="24876">
                  <c:v>44833.504247962963</c:v>
                </c:pt>
                <c:pt idx="24877">
                  <c:v>44833.504251539351</c:v>
                </c:pt>
                <c:pt idx="24878">
                  <c:v>44833.504255127315</c:v>
                </c:pt>
                <c:pt idx="24879">
                  <c:v>44833.504258703702</c:v>
                </c:pt>
                <c:pt idx="24880">
                  <c:v>44833.504262314818</c:v>
                </c:pt>
                <c:pt idx="24881">
                  <c:v>44833.504265810188</c:v>
                </c:pt>
                <c:pt idx="24882">
                  <c:v>44833.504269293982</c:v>
                </c:pt>
                <c:pt idx="24883">
                  <c:v>44833.504272881946</c:v>
                </c:pt>
                <c:pt idx="24884">
                  <c:v>44833.50427636574</c:v>
                </c:pt>
                <c:pt idx="24885">
                  <c:v>44833.504279953704</c:v>
                </c:pt>
                <c:pt idx="24886">
                  <c:v>44833.504283576389</c:v>
                </c:pt>
                <c:pt idx="24887">
                  <c:v>44833.504287164353</c:v>
                </c:pt>
                <c:pt idx="24888">
                  <c:v>44833.504290648147</c:v>
                </c:pt>
                <c:pt idx="24889">
                  <c:v>44833.504294236111</c:v>
                </c:pt>
                <c:pt idx="24890">
                  <c:v>44833.504297847219</c:v>
                </c:pt>
                <c:pt idx="24891">
                  <c:v>44833.504301446759</c:v>
                </c:pt>
                <c:pt idx="24892">
                  <c:v>44833.504305011571</c:v>
                </c:pt>
                <c:pt idx="24893">
                  <c:v>44833.504308611111</c:v>
                </c:pt>
                <c:pt idx="24894">
                  <c:v>44833.504312233796</c:v>
                </c:pt>
                <c:pt idx="24895">
                  <c:v>44833.50431582176</c:v>
                </c:pt>
                <c:pt idx="24896">
                  <c:v>44833.504319409723</c:v>
                </c:pt>
                <c:pt idx="24897">
                  <c:v>44833.504323009256</c:v>
                </c:pt>
                <c:pt idx="24898">
                  <c:v>44833.504326620372</c:v>
                </c:pt>
                <c:pt idx="24899">
                  <c:v>44833.50433019676</c:v>
                </c:pt>
                <c:pt idx="24900">
                  <c:v>44833.504333784724</c:v>
                </c:pt>
                <c:pt idx="24901">
                  <c:v>44833.504337268518</c:v>
                </c:pt>
                <c:pt idx="24902">
                  <c:v>44833.504340879626</c:v>
                </c:pt>
                <c:pt idx="24903">
                  <c:v>44833.504344456021</c:v>
                </c:pt>
                <c:pt idx="24904">
                  <c:v>44833.504348055554</c:v>
                </c:pt>
                <c:pt idx="24905">
                  <c:v>44833.504351631942</c:v>
                </c:pt>
                <c:pt idx="24906">
                  <c:v>44833.504355219906</c:v>
                </c:pt>
                <c:pt idx="24907">
                  <c:v>44833.504358831022</c:v>
                </c:pt>
                <c:pt idx="24908">
                  <c:v>44833.504362430554</c:v>
                </c:pt>
                <c:pt idx="24909">
                  <c:v>44833.504366006942</c:v>
                </c:pt>
                <c:pt idx="24910">
                  <c:v>44833.504369490744</c:v>
                </c:pt>
                <c:pt idx="24911">
                  <c:v>44833.504373090276</c:v>
                </c:pt>
                <c:pt idx="24912">
                  <c:v>44833.504376585646</c:v>
                </c:pt>
                <c:pt idx="24913">
                  <c:v>44833.504380185186</c:v>
                </c:pt>
                <c:pt idx="24914">
                  <c:v>44833.50438377315</c:v>
                </c:pt>
                <c:pt idx="24915">
                  <c:v>44833.504387395835</c:v>
                </c:pt>
                <c:pt idx="24916">
                  <c:v>44833.504390995367</c:v>
                </c:pt>
                <c:pt idx="24917">
                  <c:v>44833.504394560186</c:v>
                </c:pt>
                <c:pt idx="24918">
                  <c:v>44833.504398159719</c:v>
                </c:pt>
                <c:pt idx="24919">
                  <c:v>44833.504401724538</c:v>
                </c:pt>
                <c:pt idx="24920">
                  <c:v>44833.504405335647</c:v>
                </c:pt>
                <c:pt idx="24921">
                  <c:v>44833.504408912035</c:v>
                </c:pt>
                <c:pt idx="24922">
                  <c:v>44833.504412511575</c:v>
                </c:pt>
                <c:pt idx="24923">
                  <c:v>44833.504416087962</c:v>
                </c:pt>
                <c:pt idx="24924">
                  <c:v>44833.504419675926</c:v>
                </c:pt>
                <c:pt idx="24925">
                  <c:v>44833.504423240738</c:v>
                </c:pt>
                <c:pt idx="24926">
                  <c:v>44833.504426851854</c:v>
                </c:pt>
                <c:pt idx="24927">
                  <c:v>44833.504430451387</c:v>
                </c:pt>
                <c:pt idx="24928">
                  <c:v>44833.504434050927</c:v>
                </c:pt>
                <c:pt idx="24929">
                  <c:v>44833.504437662035</c:v>
                </c:pt>
                <c:pt idx="24930">
                  <c:v>44833.504441261575</c:v>
                </c:pt>
                <c:pt idx="24931">
                  <c:v>44833.504444837963</c:v>
                </c:pt>
                <c:pt idx="24932">
                  <c:v>44833.504448437503</c:v>
                </c:pt>
                <c:pt idx="24933">
                  <c:v>44833.504452037036</c:v>
                </c:pt>
                <c:pt idx="24934">
                  <c:v>44833.504455625</c:v>
                </c:pt>
                <c:pt idx="24935">
                  <c:v>44833.504459201387</c:v>
                </c:pt>
                <c:pt idx="24936">
                  <c:v>44833.504462800927</c:v>
                </c:pt>
                <c:pt idx="24937">
                  <c:v>44833.504466412036</c:v>
                </c:pt>
                <c:pt idx="24938">
                  <c:v>44833.50446989583</c:v>
                </c:pt>
                <c:pt idx="24939">
                  <c:v>44833.504473483794</c:v>
                </c:pt>
                <c:pt idx="24940">
                  <c:v>44833.504477083334</c:v>
                </c:pt>
                <c:pt idx="24941">
                  <c:v>44833.504480694442</c:v>
                </c:pt>
                <c:pt idx="24942">
                  <c:v>44833.504484293982</c:v>
                </c:pt>
                <c:pt idx="24943">
                  <c:v>44833.504487881946</c:v>
                </c:pt>
                <c:pt idx="24944">
                  <c:v>44833.50449136574</c:v>
                </c:pt>
                <c:pt idx="24945">
                  <c:v>44833.504494953704</c:v>
                </c:pt>
                <c:pt idx="24946">
                  <c:v>44833.504498553244</c:v>
                </c:pt>
                <c:pt idx="24947">
                  <c:v>44833.504502141201</c:v>
                </c:pt>
                <c:pt idx="24948">
                  <c:v>44833.504505729165</c:v>
                </c:pt>
                <c:pt idx="24949">
                  <c:v>44833.504509351849</c:v>
                </c:pt>
                <c:pt idx="24950">
                  <c:v>44833.504512951389</c:v>
                </c:pt>
                <c:pt idx="24951">
                  <c:v>44833.504516539353</c:v>
                </c:pt>
                <c:pt idx="24952">
                  <c:v>44833.504520138886</c:v>
                </c:pt>
                <c:pt idx="24953">
                  <c:v>44833.504523622687</c:v>
                </c:pt>
                <c:pt idx="24954">
                  <c:v>44833.504527199075</c:v>
                </c:pt>
                <c:pt idx="24955">
                  <c:v>44833.504530682869</c:v>
                </c:pt>
                <c:pt idx="24956">
                  <c:v>44833.504534270833</c:v>
                </c:pt>
                <c:pt idx="24957">
                  <c:v>44833.504537858797</c:v>
                </c:pt>
                <c:pt idx="24958">
                  <c:v>44833.504541435184</c:v>
                </c:pt>
                <c:pt idx="24959">
                  <c:v>44833.504545000003</c:v>
                </c:pt>
                <c:pt idx="24960">
                  <c:v>44833.504548622688</c:v>
                </c:pt>
                <c:pt idx="24961">
                  <c:v>44833.504552222221</c:v>
                </c:pt>
                <c:pt idx="24962">
                  <c:v>44833.504555810185</c:v>
                </c:pt>
                <c:pt idx="24963">
                  <c:v>44833.504559432869</c:v>
                </c:pt>
                <c:pt idx="24964">
                  <c:v>44833.504563020833</c:v>
                </c:pt>
                <c:pt idx="24965">
                  <c:v>44833.504566504627</c:v>
                </c:pt>
                <c:pt idx="24966">
                  <c:v>44833.504570081015</c:v>
                </c:pt>
                <c:pt idx="24967">
                  <c:v>44833.50457365741</c:v>
                </c:pt>
                <c:pt idx="24968">
                  <c:v>44833.504577280095</c:v>
                </c:pt>
                <c:pt idx="24969">
                  <c:v>44833.504580879628</c:v>
                </c:pt>
                <c:pt idx="24970">
                  <c:v>44833.504584456015</c:v>
                </c:pt>
                <c:pt idx="24971">
                  <c:v>44833.504587939817</c:v>
                </c:pt>
                <c:pt idx="24972">
                  <c:v>44833.504591562501</c:v>
                </c:pt>
                <c:pt idx="24973">
                  <c:v>44833.504595150465</c:v>
                </c:pt>
                <c:pt idx="24974">
                  <c:v>44833.504598749998</c:v>
                </c:pt>
                <c:pt idx="24975">
                  <c:v>44833.504602372683</c:v>
                </c:pt>
                <c:pt idx="24976">
                  <c:v>44833.504605960647</c:v>
                </c:pt>
                <c:pt idx="24977">
                  <c:v>44833.504609560187</c:v>
                </c:pt>
                <c:pt idx="24978">
                  <c:v>44833.504613159719</c:v>
                </c:pt>
                <c:pt idx="24979">
                  <c:v>44833.50461664352</c:v>
                </c:pt>
                <c:pt idx="24980">
                  <c:v>44833.504620231484</c:v>
                </c:pt>
                <c:pt idx="24981">
                  <c:v>44833.504623715278</c:v>
                </c:pt>
                <c:pt idx="24982">
                  <c:v>44833.50462728009</c:v>
                </c:pt>
                <c:pt idx="24983">
                  <c:v>44833.504630763891</c:v>
                </c:pt>
                <c:pt idx="24984">
                  <c:v>44833.504634351855</c:v>
                </c:pt>
                <c:pt idx="24985">
                  <c:v>44833.50463797454</c:v>
                </c:pt>
                <c:pt idx="24986">
                  <c:v>44833.504641539352</c:v>
                </c:pt>
                <c:pt idx="24987">
                  <c:v>44833.504645138892</c:v>
                </c:pt>
                <c:pt idx="24988">
                  <c:v>44833.504648726848</c:v>
                </c:pt>
                <c:pt idx="24989">
                  <c:v>44833.50465234954</c:v>
                </c:pt>
                <c:pt idx="24990">
                  <c:v>44833.504655937497</c:v>
                </c:pt>
                <c:pt idx="24991">
                  <c:v>44833.504659513892</c:v>
                </c:pt>
                <c:pt idx="24992">
                  <c:v>44833.504663101849</c:v>
                </c:pt>
                <c:pt idx="24993">
                  <c:v>44833.504666724541</c:v>
                </c:pt>
                <c:pt idx="24994">
                  <c:v>44833.504670312497</c:v>
                </c:pt>
                <c:pt idx="24995">
                  <c:v>44833.504673796298</c:v>
                </c:pt>
                <c:pt idx="24996">
                  <c:v>44833.50467736111</c:v>
                </c:pt>
                <c:pt idx="24997">
                  <c:v>44833.504680949074</c:v>
                </c:pt>
                <c:pt idx="24998">
                  <c:v>44833.504684432868</c:v>
                </c:pt>
                <c:pt idx="24999">
                  <c:v>44833.504688043984</c:v>
                </c:pt>
                <c:pt idx="25000">
                  <c:v>44833.504691527778</c:v>
                </c:pt>
                <c:pt idx="25001">
                  <c:v>44833.504695115742</c:v>
                </c:pt>
                <c:pt idx="25002">
                  <c:v>44833.504698715275</c:v>
                </c:pt>
                <c:pt idx="25003">
                  <c:v>44833.504702326391</c:v>
                </c:pt>
                <c:pt idx="25004">
                  <c:v>44833.504705925923</c:v>
                </c:pt>
                <c:pt idx="25005">
                  <c:v>44833.504709513887</c:v>
                </c:pt>
                <c:pt idx="25006">
                  <c:v>44833.504713136572</c:v>
                </c:pt>
                <c:pt idx="25007">
                  <c:v>44833.504716724536</c:v>
                </c:pt>
                <c:pt idx="25008">
                  <c:v>44833.504720208337</c:v>
                </c:pt>
                <c:pt idx="25009">
                  <c:v>44833.504723796294</c:v>
                </c:pt>
                <c:pt idx="25010">
                  <c:v>44833.50472740741</c:v>
                </c:pt>
                <c:pt idx="25011">
                  <c:v>44833.504731006942</c:v>
                </c:pt>
                <c:pt idx="25012">
                  <c:v>44833.504734606482</c:v>
                </c:pt>
                <c:pt idx="25013">
                  <c:v>44833.504738217591</c:v>
                </c:pt>
                <c:pt idx="25014">
                  <c:v>44833.504741793979</c:v>
                </c:pt>
                <c:pt idx="25015">
                  <c:v>44833.504745381942</c:v>
                </c:pt>
                <c:pt idx="25016">
                  <c:v>44833.50474895833</c:v>
                </c:pt>
                <c:pt idx="25017">
                  <c:v>44833.504752442132</c:v>
                </c:pt>
                <c:pt idx="25018">
                  <c:v>44833.504755925926</c:v>
                </c:pt>
                <c:pt idx="25019">
                  <c:v>44833.504759513889</c:v>
                </c:pt>
                <c:pt idx="25020">
                  <c:v>44833.504763020836</c:v>
                </c:pt>
                <c:pt idx="25021">
                  <c:v>44833.504766620368</c:v>
                </c:pt>
                <c:pt idx="25022">
                  <c:v>44833.504770185187</c:v>
                </c:pt>
                <c:pt idx="25023">
                  <c:v>44833.504773680557</c:v>
                </c:pt>
                <c:pt idx="25024">
                  <c:v>44833.504777303242</c:v>
                </c:pt>
                <c:pt idx="25025">
                  <c:v>44833.504780891206</c:v>
                </c:pt>
                <c:pt idx="25026">
                  <c:v>44833.504784456018</c:v>
                </c:pt>
                <c:pt idx="25027">
                  <c:v>44833.504787939812</c:v>
                </c:pt>
                <c:pt idx="25028">
                  <c:v>44833.504791527776</c:v>
                </c:pt>
                <c:pt idx="25029">
                  <c:v>44833.50479515046</c:v>
                </c:pt>
                <c:pt idx="25030">
                  <c:v>44833.504798738424</c:v>
                </c:pt>
                <c:pt idx="25031">
                  <c:v>44833.504802222225</c:v>
                </c:pt>
                <c:pt idx="25032">
                  <c:v>44833.504805810182</c:v>
                </c:pt>
                <c:pt idx="25033">
                  <c:v>44833.504809432867</c:v>
                </c:pt>
                <c:pt idx="25034">
                  <c:v>44833.504813020831</c:v>
                </c:pt>
                <c:pt idx="25035">
                  <c:v>44833.504816608794</c:v>
                </c:pt>
                <c:pt idx="25036">
                  <c:v>44833.504820092596</c:v>
                </c:pt>
                <c:pt idx="25037">
                  <c:v>44833.504823703704</c:v>
                </c:pt>
                <c:pt idx="25038">
                  <c:v>44833.504827187498</c:v>
                </c:pt>
                <c:pt idx="25039">
                  <c:v>44833.504830775462</c:v>
                </c:pt>
                <c:pt idx="25040">
                  <c:v>44833.504834375002</c:v>
                </c:pt>
                <c:pt idx="25041">
                  <c:v>44833.504837986111</c:v>
                </c:pt>
                <c:pt idx="25042">
                  <c:v>44833.504841574075</c:v>
                </c:pt>
                <c:pt idx="25043">
                  <c:v>44833.504845057869</c:v>
                </c:pt>
                <c:pt idx="25044">
                  <c:v>44833.504848645833</c:v>
                </c:pt>
                <c:pt idx="25045">
                  <c:v>44833.504852222221</c:v>
                </c:pt>
                <c:pt idx="25046">
                  <c:v>44833.504855844905</c:v>
                </c:pt>
                <c:pt idx="25047">
                  <c:v>44833.504859432869</c:v>
                </c:pt>
                <c:pt idx="25048">
                  <c:v>44833.504863032409</c:v>
                </c:pt>
                <c:pt idx="25049">
                  <c:v>44833.504866643518</c:v>
                </c:pt>
                <c:pt idx="25050">
                  <c:v>44833.504870243058</c:v>
                </c:pt>
                <c:pt idx="25051">
                  <c:v>44833.504873831022</c:v>
                </c:pt>
                <c:pt idx="25052">
                  <c:v>44833.504877453706</c:v>
                </c:pt>
                <c:pt idx="25053">
                  <c:v>44833.50488104167</c:v>
                </c:pt>
                <c:pt idx="25054">
                  <c:v>44833.504884525464</c:v>
                </c:pt>
                <c:pt idx="25055">
                  <c:v>44833.504888090276</c:v>
                </c:pt>
                <c:pt idx="25056">
                  <c:v>44833.504891666664</c:v>
                </c:pt>
                <c:pt idx="25057">
                  <c:v>44833.504895150465</c:v>
                </c:pt>
                <c:pt idx="25058">
                  <c:v>44833.504898761574</c:v>
                </c:pt>
                <c:pt idx="25059">
                  <c:v>44833.504902361114</c:v>
                </c:pt>
                <c:pt idx="25060">
                  <c:v>44833.504905949078</c:v>
                </c:pt>
                <c:pt idx="25061">
                  <c:v>44833.504909502313</c:v>
                </c:pt>
                <c:pt idx="25062">
                  <c:v>44833.504912986115</c:v>
                </c:pt>
                <c:pt idx="25063">
                  <c:v>44833.504916574071</c:v>
                </c:pt>
                <c:pt idx="25064">
                  <c:v>44833.504920196756</c:v>
                </c:pt>
                <c:pt idx="25065">
                  <c:v>44833.504923796296</c:v>
                </c:pt>
                <c:pt idx="25066">
                  <c:v>44833.50492738426</c:v>
                </c:pt>
                <c:pt idx="25067">
                  <c:v>44833.504930995368</c:v>
                </c:pt>
                <c:pt idx="25068">
                  <c:v>44833.50493447917</c:v>
                </c:pt>
                <c:pt idx="25069">
                  <c:v>44833.504938067126</c:v>
                </c:pt>
                <c:pt idx="25070">
                  <c:v>44833.504941643521</c:v>
                </c:pt>
                <c:pt idx="25071">
                  <c:v>44833.504945219909</c:v>
                </c:pt>
                <c:pt idx="25072">
                  <c:v>44833.504948807873</c:v>
                </c:pt>
                <c:pt idx="25073">
                  <c:v>44833.504952418982</c:v>
                </c:pt>
                <c:pt idx="25074">
                  <c:v>44833.504956018522</c:v>
                </c:pt>
                <c:pt idx="25075">
                  <c:v>44833.504959606478</c:v>
                </c:pt>
                <c:pt idx="25076">
                  <c:v>44833.50496322917</c:v>
                </c:pt>
                <c:pt idx="25077">
                  <c:v>44833.504966805558</c:v>
                </c:pt>
                <c:pt idx="25078">
                  <c:v>44833.504970393522</c:v>
                </c:pt>
                <c:pt idx="25079">
                  <c:v>44833.504973981479</c:v>
                </c:pt>
                <c:pt idx="25080">
                  <c:v>44833.504977604163</c:v>
                </c:pt>
                <c:pt idx="25081">
                  <c:v>44833.504981203703</c:v>
                </c:pt>
                <c:pt idx="25082">
                  <c:v>44833.504984791667</c:v>
                </c:pt>
                <c:pt idx="25083">
                  <c:v>44833.504988275461</c:v>
                </c:pt>
                <c:pt idx="25084">
                  <c:v>44833.504991886577</c:v>
                </c:pt>
                <c:pt idx="25085">
                  <c:v>44833.504995462965</c:v>
                </c:pt>
                <c:pt idx="25086">
                  <c:v>44833.504999050929</c:v>
                </c:pt>
                <c:pt idx="25087">
                  <c:v>44833.505002615741</c:v>
                </c:pt>
                <c:pt idx="25088">
                  <c:v>44833.50500621528</c:v>
                </c:pt>
                <c:pt idx="25089">
                  <c:v>44833.505009826389</c:v>
                </c:pt>
                <c:pt idx="25090">
                  <c:v>44833.505013310183</c:v>
                </c:pt>
                <c:pt idx="25091">
                  <c:v>44833.505016875002</c:v>
                </c:pt>
                <c:pt idx="25092">
                  <c:v>44833.505020474535</c:v>
                </c:pt>
                <c:pt idx="25093">
                  <c:v>44833.505024062499</c:v>
                </c:pt>
                <c:pt idx="25094">
                  <c:v>44833.505027546293</c:v>
                </c:pt>
                <c:pt idx="25095">
                  <c:v>44833.505031157409</c:v>
                </c:pt>
                <c:pt idx="25096">
                  <c:v>44833.505034745373</c:v>
                </c:pt>
                <c:pt idx="25097">
                  <c:v>44833.505038229167</c:v>
                </c:pt>
                <c:pt idx="25098">
                  <c:v>44833.50504181713</c:v>
                </c:pt>
                <c:pt idx="25099">
                  <c:v>44833.505045439815</c:v>
                </c:pt>
                <c:pt idx="25100">
                  <c:v>44833.505049039355</c:v>
                </c:pt>
                <c:pt idx="25101">
                  <c:v>44833.505052604167</c:v>
                </c:pt>
                <c:pt idx="25102">
                  <c:v>44833.505056180555</c:v>
                </c:pt>
                <c:pt idx="25103">
                  <c:v>44833.505059664349</c:v>
                </c:pt>
                <c:pt idx="25104">
                  <c:v>44833.505063287033</c:v>
                </c:pt>
                <c:pt idx="25105">
                  <c:v>44833.505066874997</c:v>
                </c:pt>
                <c:pt idx="25106">
                  <c:v>44833.505070451392</c:v>
                </c:pt>
                <c:pt idx="25107">
                  <c:v>44833.50507402778</c:v>
                </c:pt>
                <c:pt idx="25108">
                  <c:v>44833.505077511574</c:v>
                </c:pt>
                <c:pt idx="25109">
                  <c:v>44833.505080995368</c:v>
                </c:pt>
                <c:pt idx="25110">
                  <c:v>44833.505084606484</c:v>
                </c:pt>
                <c:pt idx="25111">
                  <c:v>44833.505088206017</c:v>
                </c:pt>
                <c:pt idx="25112">
                  <c:v>44833.505091793981</c:v>
                </c:pt>
                <c:pt idx="25113">
                  <c:v>44833.505095405089</c:v>
                </c:pt>
                <c:pt idx="25114">
                  <c:v>44833.505098888891</c:v>
                </c:pt>
                <c:pt idx="25115">
                  <c:v>44833.505102488423</c:v>
                </c:pt>
                <c:pt idx="25116">
                  <c:v>44833.505106076387</c:v>
                </c:pt>
                <c:pt idx="25117">
                  <c:v>44833.505109560188</c:v>
                </c:pt>
                <c:pt idx="25118">
                  <c:v>44833.505113171297</c:v>
                </c:pt>
                <c:pt idx="25119">
                  <c:v>44833.505116759261</c:v>
                </c:pt>
                <c:pt idx="25120">
                  <c:v>44833.505120335649</c:v>
                </c:pt>
                <c:pt idx="25121">
                  <c:v>44833.505123923613</c:v>
                </c:pt>
                <c:pt idx="25122">
                  <c:v>44833.505127546297</c:v>
                </c:pt>
                <c:pt idx="25123">
                  <c:v>44833.505131111109</c:v>
                </c:pt>
                <c:pt idx="25124">
                  <c:v>44833.50513459491</c:v>
                </c:pt>
                <c:pt idx="25125">
                  <c:v>44833.505138182867</c:v>
                </c:pt>
                <c:pt idx="25126">
                  <c:v>44833.505141782407</c:v>
                </c:pt>
                <c:pt idx="25127">
                  <c:v>44833.505145393516</c:v>
                </c:pt>
                <c:pt idx="25128">
                  <c:v>44833.505148877317</c:v>
                </c:pt>
                <c:pt idx="25129">
                  <c:v>44833.505152465281</c:v>
                </c:pt>
                <c:pt idx="25130">
                  <c:v>44833.505156064813</c:v>
                </c:pt>
                <c:pt idx="25131">
                  <c:v>44833.505159675929</c:v>
                </c:pt>
                <c:pt idx="25132">
                  <c:v>44833.505163263886</c:v>
                </c:pt>
                <c:pt idx="25133">
                  <c:v>44833.505166747687</c:v>
                </c:pt>
                <c:pt idx="25134">
                  <c:v>44833.505170335651</c:v>
                </c:pt>
                <c:pt idx="25135">
                  <c:v>44833.505173958336</c:v>
                </c:pt>
                <c:pt idx="25136">
                  <c:v>44833.5051775463</c:v>
                </c:pt>
                <c:pt idx="25137">
                  <c:v>44833.505181134256</c:v>
                </c:pt>
                <c:pt idx="25138">
                  <c:v>44833.505184618058</c:v>
                </c:pt>
                <c:pt idx="25139">
                  <c:v>44833.505188240742</c:v>
                </c:pt>
                <c:pt idx="25140">
                  <c:v>44833.505191828706</c:v>
                </c:pt>
                <c:pt idx="25141">
                  <c:v>44833.50519541667</c:v>
                </c:pt>
                <c:pt idx="25142">
                  <c:v>44833.505198900464</c:v>
                </c:pt>
                <c:pt idx="25143">
                  <c:v>44833.505202511573</c:v>
                </c:pt>
                <c:pt idx="25144">
                  <c:v>44833.505206111113</c:v>
                </c:pt>
                <c:pt idx="25145">
                  <c:v>44833.505209710645</c:v>
                </c:pt>
                <c:pt idx="25146">
                  <c:v>44833.505213321761</c:v>
                </c:pt>
                <c:pt idx="25147">
                  <c:v>44833.505216909725</c:v>
                </c:pt>
                <c:pt idx="25148">
                  <c:v>44833.505220486113</c:v>
                </c:pt>
                <c:pt idx="25149">
                  <c:v>44833.505224062501</c:v>
                </c:pt>
                <c:pt idx="25150">
                  <c:v>44833.505227650465</c:v>
                </c:pt>
                <c:pt idx="25151">
                  <c:v>44833.505231203701</c:v>
                </c:pt>
                <c:pt idx="25152">
                  <c:v>44833.505234687502</c:v>
                </c:pt>
                <c:pt idx="25153">
                  <c:v>44833.505238171296</c:v>
                </c:pt>
                <c:pt idx="25154">
                  <c:v>44833.505241782404</c:v>
                </c:pt>
                <c:pt idx="25155">
                  <c:v>44833.505245370368</c:v>
                </c:pt>
                <c:pt idx="25156">
                  <c:v>44833.50524885417</c:v>
                </c:pt>
                <c:pt idx="25157">
                  <c:v>44833.505252430557</c:v>
                </c:pt>
                <c:pt idx="25158">
                  <c:v>44833.505256053242</c:v>
                </c:pt>
                <c:pt idx="25159">
                  <c:v>44833.505259537036</c:v>
                </c:pt>
                <c:pt idx="25160">
                  <c:v>44833.505263113424</c:v>
                </c:pt>
                <c:pt idx="25161">
                  <c:v>44833.505266701388</c:v>
                </c:pt>
                <c:pt idx="25162">
                  <c:v>44833.505270266207</c:v>
                </c:pt>
                <c:pt idx="25163">
                  <c:v>44833.505273750001</c:v>
                </c:pt>
                <c:pt idx="25164">
                  <c:v>44833.505277337965</c:v>
                </c:pt>
                <c:pt idx="25165">
                  <c:v>44833.505280914353</c:v>
                </c:pt>
                <c:pt idx="25166">
                  <c:v>44833.505284525461</c:v>
                </c:pt>
                <c:pt idx="25167">
                  <c:v>44833.505288009263</c:v>
                </c:pt>
                <c:pt idx="25168">
                  <c:v>44833.505291597219</c:v>
                </c:pt>
                <c:pt idx="25169">
                  <c:v>44833.505295173614</c:v>
                </c:pt>
                <c:pt idx="25170">
                  <c:v>44833.505298761571</c:v>
                </c:pt>
                <c:pt idx="25171">
                  <c:v>44833.505302384256</c:v>
                </c:pt>
                <c:pt idx="25172">
                  <c:v>44833.50530597222</c:v>
                </c:pt>
                <c:pt idx="25173">
                  <c:v>44833.505309560183</c:v>
                </c:pt>
                <c:pt idx="25174">
                  <c:v>44833.505313043985</c:v>
                </c:pt>
                <c:pt idx="25175">
                  <c:v>44833.505316666669</c:v>
                </c:pt>
                <c:pt idx="25176">
                  <c:v>44833.505320254633</c:v>
                </c:pt>
                <c:pt idx="25177">
                  <c:v>44833.50532384259</c:v>
                </c:pt>
                <c:pt idx="25178">
                  <c:v>44833.505327418985</c:v>
                </c:pt>
                <c:pt idx="25179">
                  <c:v>44833.50533104167</c:v>
                </c:pt>
                <c:pt idx="25180">
                  <c:v>44833.505334629626</c:v>
                </c:pt>
                <c:pt idx="25181">
                  <c:v>44833.505338229166</c:v>
                </c:pt>
                <c:pt idx="25182">
                  <c:v>44833.505341840275</c:v>
                </c:pt>
                <c:pt idx="25183">
                  <c:v>44833.505345324076</c:v>
                </c:pt>
                <c:pt idx="25184">
                  <c:v>44833.50534891204</c:v>
                </c:pt>
                <c:pt idx="25185">
                  <c:v>44833.505352499997</c:v>
                </c:pt>
                <c:pt idx="25186">
                  <c:v>44833.505355983798</c:v>
                </c:pt>
                <c:pt idx="25187">
                  <c:v>44833.505359594907</c:v>
                </c:pt>
                <c:pt idx="25188">
                  <c:v>44833.505363194447</c:v>
                </c:pt>
                <c:pt idx="25189">
                  <c:v>44833.50536678241</c:v>
                </c:pt>
                <c:pt idx="25190">
                  <c:v>44833.505370266204</c:v>
                </c:pt>
                <c:pt idx="25191">
                  <c:v>44833.505373865744</c:v>
                </c:pt>
                <c:pt idx="25192">
                  <c:v>44833.505377349538</c:v>
                </c:pt>
                <c:pt idx="25193">
                  <c:v>44833.505380949071</c:v>
                </c:pt>
                <c:pt idx="25194">
                  <c:v>44833.505384537035</c:v>
                </c:pt>
                <c:pt idx="25195">
                  <c:v>44833.50538815972</c:v>
                </c:pt>
                <c:pt idx="25196">
                  <c:v>44833.505391747683</c:v>
                </c:pt>
                <c:pt idx="25197">
                  <c:v>44833.505395231485</c:v>
                </c:pt>
                <c:pt idx="25198">
                  <c:v>44833.505398819441</c:v>
                </c:pt>
                <c:pt idx="25199">
                  <c:v>44833.505402442126</c:v>
                </c:pt>
                <c:pt idx="25200">
                  <c:v>44833.50540603009</c:v>
                </c:pt>
                <c:pt idx="25201">
                  <c:v>44833.50540962963</c:v>
                </c:pt>
                <c:pt idx="25202">
                  <c:v>44833.505413240739</c:v>
                </c:pt>
                <c:pt idx="25203">
                  <c:v>44833.50541672454</c:v>
                </c:pt>
                <c:pt idx="25204">
                  <c:v>44833.505420312496</c:v>
                </c:pt>
                <c:pt idx="25205">
                  <c:v>44833.505423888892</c:v>
                </c:pt>
                <c:pt idx="25206">
                  <c:v>44833.505427476855</c:v>
                </c:pt>
                <c:pt idx="25207">
                  <c:v>44833.505431041667</c:v>
                </c:pt>
                <c:pt idx="25208">
                  <c:v>44833.505434652776</c:v>
                </c:pt>
                <c:pt idx="25209">
                  <c:v>44833.50543824074</c:v>
                </c:pt>
                <c:pt idx="25210">
                  <c:v>44833.505441828704</c:v>
                </c:pt>
                <c:pt idx="25211">
                  <c:v>44833.505445416667</c:v>
                </c:pt>
                <c:pt idx="25212">
                  <c:v>44833.505448900461</c:v>
                </c:pt>
                <c:pt idx="25213">
                  <c:v>44833.505452465281</c:v>
                </c:pt>
                <c:pt idx="25214">
                  <c:v>44833.505456030092</c:v>
                </c:pt>
                <c:pt idx="25215">
                  <c:v>44833.505459513886</c:v>
                </c:pt>
                <c:pt idx="25216">
                  <c:v>44833.505463125002</c:v>
                </c:pt>
                <c:pt idx="25217">
                  <c:v>44833.505466608796</c:v>
                </c:pt>
                <c:pt idx="25218">
                  <c:v>44833.50547019676</c:v>
                </c:pt>
                <c:pt idx="25219">
                  <c:v>44833.505473784724</c:v>
                </c:pt>
                <c:pt idx="25220">
                  <c:v>44833.505477268518</c:v>
                </c:pt>
                <c:pt idx="25221">
                  <c:v>44833.505480879627</c:v>
                </c:pt>
                <c:pt idx="25222">
                  <c:v>44833.505484479167</c:v>
                </c:pt>
                <c:pt idx="25223">
                  <c:v>44833.50548806713</c:v>
                </c:pt>
                <c:pt idx="25224">
                  <c:v>44833.505491689815</c:v>
                </c:pt>
                <c:pt idx="25225">
                  <c:v>44833.505495277779</c:v>
                </c:pt>
                <c:pt idx="25226">
                  <c:v>44833.505498761573</c:v>
                </c:pt>
                <c:pt idx="25227">
                  <c:v>44833.505502349537</c:v>
                </c:pt>
                <c:pt idx="25228">
                  <c:v>44833.505505972222</c:v>
                </c:pt>
                <c:pt idx="25229">
                  <c:v>44833.505509571762</c:v>
                </c:pt>
                <c:pt idx="25230">
                  <c:v>44833.505513159726</c:v>
                </c:pt>
                <c:pt idx="25231">
                  <c:v>44833.505516770834</c:v>
                </c:pt>
                <c:pt idx="25232">
                  <c:v>44833.505520370367</c:v>
                </c:pt>
                <c:pt idx="25233">
                  <c:v>44833.505523946762</c:v>
                </c:pt>
                <c:pt idx="25234">
                  <c:v>44833.505527442132</c:v>
                </c:pt>
                <c:pt idx="25235">
                  <c:v>44833.505531053241</c:v>
                </c:pt>
                <c:pt idx="25236">
                  <c:v>44833.505534652781</c:v>
                </c:pt>
                <c:pt idx="25237">
                  <c:v>44833.505538240737</c:v>
                </c:pt>
                <c:pt idx="25238">
                  <c:v>44833.505541863429</c:v>
                </c:pt>
                <c:pt idx="25239">
                  <c:v>44833.505545462962</c:v>
                </c:pt>
                <c:pt idx="25240">
                  <c:v>44833.505549050926</c:v>
                </c:pt>
                <c:pt idx="25241">
                  <c:v>44833.505552673611</c:v>
                </c:pt>
                <c:pt idx="25242">
                  <c:v>44833.505556261574</c:v>
                </c:pt>
                <c:pt idx="25243">
                  <c:v>44833.505559861114</c:v>
                </c:pt>
                <c:pt idx="25244">
                  <c:v>44833.505563449071</c:v>
                </c:pt>
                <c:pt idx="25245">
                  <c:v>44833.505567048611</c:v>
                </c:pt>
                <c:pt idx="25246">
                  <c:v>44833.505570636575</c:v>
                </c:pt>
                <c:pt idx="25247">
                  <c:v>44833.505574236115</c:v>
                </c:pt>
                <c:pt idx="25248">
                  <c:v>44833.505577847223</c:v>
                </c:pt>
                <c:pt idx="25249">
                  <c:v>44833.505581331017</c:v>
                </c:pt>
                <c:pt idx="25250">
                  <c:v>44833.505584918981</c:v>
                </c:pt>
                <c:pt idx="25251">
                  <c:v>44833.505588506945</c:v>
                </c:pt>
                <c:pt idx="25252">
                  <c:v>44833.50559212963</c:v>
                </c:pt>
                <c:pt idx="25253">
                  <c:v>44833.50559572917</c:v>
                </c:pt>
                <c:pt idx="25254">
                  <c:v>44833.505599328702</c:v>
                </c:pt>
                <c:pt idx="25255">
                  <c:v>44833.505602939818</c:v>
                </c:pt>
                <c:pt idx="25256">
                  <c:v>44833.505606527775</c:v>
                </c:pt>
                <c:pt idx="25257">
                  <c:v>44833.505610115739</c:v>
                </c:pt>
                <c:pt idx="25258">
                  <c:v>44833.505613738424</c:v>
                </c:pt>
                <c:pt idx="25259">
                  <c:v>44833.505617222225</c:v>
                </c:pt>
                <c:pt idx="25260">
                  <c:v>44833.505620810189</c:v>
                </c:pt>
                <c:pt idx="25261">
                  <c:v>44833.505624409721</c:v>
                </c:pt>
                <c:pt idx="25262">
                  <c:v>44833.50562802083</c:v>
                </c:pt>
                <c:pt idx="25263">
                  <c:v>44833.50563162037</c:v>
                </c:pt>
                <c:pt idx="25264">
                  <c:v>44833.50563521991</c:v>
                </c:pt>
                <c:pt idx="25265">
                  <c:v>44833.505638831019</c:v>
                </c:pt>
                <c:pt idx="25266">
                  <c:v>44833.505642407406</c:v>
                </c:pt>
                <c:pt idx="25267">
                  <c:v>44833.5056458912</c:v>
                </c:pt>
                <c:pt idx="25268">
                  <c:v>44833.505649467596</c:v>
                </c:pt>
                <c:pt idx="25269">
                  <c:v>44833.505652951389</c:v>
                </c:pt>
                <c:pt idx="25270">
                  <c:v>44833.505656539353</c:v>
                </c:pt>
                <c:pt idx="25271">
                  <c:v>44833.505660162038</c:v>
                </c:pt>
                <c:pt idx="25272">
                  <c:v>44833.505663750002</c:v>
                </c:pt>
                <c:pt idx="25273">
                  <c:v>44833.505667337966</c:v>
                </c:pt>
                <c:pt idx="25274">
                  <c:v>44833.505670949075</c:v>
                </c:pt>
                <c:pt idx="25275">
                  <c:v>44833.505674432869</c:v>
                </c:pt>
                <c:pt idx="25276">
                  <c:v>44833.505678032408</c:v>
                </c:pt>
                <c:pt idx="25277">
                  <c:v>44833.505681608796</c:v>
                </c:pt>
                <c:pt idx="25278">
                  <c:v>44833.50568509259</c:v>
                </c:pt>
                <c:pt idx="25279">
                  <c:v>44833.505688576392</c:v>
                </c:pt>
                <c:pt idx="25280">
                  <c:v>44833.5056921875</c:v>
                </c:pt>
                <c:pt idx="25281">
                  <c:v>44833.505695671294</c:v>
                </c:pt>
                <c:pt idx="25282">
                  <c:v>44833.505699259258</c:v>
                </c:pt>
                <c:pt idx="25283">
                  <c:v>44833.505702847222</c:v>
                </c:pt>
                <c:pt idx="25284">
                  <c:v>44833.505706446762</c:v>
                </c:pt>
                <c:pt idx="25285">
                  <c:v>44833.505709930556</c:v>
                </c:pt>
                <c:pt idx="25286">
                  <c:v>44833.50571341435</c:v>
                </c:pt>
                <c:pt idx="25287">
                  <c:v>44833.50571701389</c:v>
                </c:pt>
                <c:pt idx="25288">
                  <c:v>44833.505720601854</c:v>
                </c:pt>
                <c:pt idx="25289">
                  <c:v>44833.505724224538</c:v>
                </c:pt>
                <c:pt idx="25290">
                  <c:v>44833.505727812502</c:v>
                </c:pt>
                <c:pt idx="25291">
                  <c:v>44833.505731412035</c:v>
                </c:pt>
                <c:pt idx="25292">
                  <c:v>44833.50573503472</c:v>
                </c:pt>
                <c:pt idx="25293">
                  <c:v>44833.505738622684</c:v>
                </c:pt>
                <c:pt idx="25294">
                  <c:v>44833.505742222223</c:v>
                </c:pt>
                <c:pt idx="25295">
                  <c:v>44833.505745833332</c:v>
                </c:pt>
                <c:pt idx="25296">
                  <c:v>44833.505749432872</c:v>
                </c:pt>
                <c:pt idx="25297">
                  <c:v>44833.505752997684</c:v>
                </c:pt>
                <c:pt idx="25298">
                  <c:v>44833.505756493054</c:v>
                </c:pt>
                <c:pt idx="25299">
                  <c:v>44833.505759976855</c:v>
                </c:pt>
                <c:pt idx="25300">
                  <c:v>44833.505763564812</c:v>
                </c:pt>
                <c:pt idx="25301">
                  <c:v>44833.505767152776</c:v>
                </c:pt>
                <c:pt idx="25302">
                  <c:v>44833.505770729163</c:v>
                </c:pt>
                <c:pt idx="25303">
                  <c:v>44833.505774328703</c:v>
                </c:pt>
                <c:pt idx="25304">
                  <c:v>44833.505777916667</c:v>
                </c:pt>
                <c:pt idx="25305">
                  <c:v>44833.505781527776</c:v>
                </c:pt>
                <c:pt idx="25306">
                  <c:v>44833.50578511574</c:v>
                </c:pt>
                <c:pt idx="25307">
                  <c:v>44833.50578861111</c:v>
                </c:pt>
                <c:pt idx="25308">
                  <c:v>44833.505792175929</c:v>
                </c:pt>
                <c:pt idx="25309">
                  <c:v>44833.505795775462</c:v>
                </c:pt>
                <c:pt idx="25310">
                  <c:v>44833.505799363425</c:v>
                </c:pt>
                <c:pt idx="25311">
                  <c:v>44833.505802858796</c:v>
                </c:pt>
                <c:pt idx="25312">
                  <c:v>44833.505806423615</c:v>
                </c:pt>
                <c:pt idx="25313">
                  <c:v>44833.505810023147</c:v>
                </c:pt>
                <c:pt idx="25314">
                  <c:v>44833.505813622687</c:v>
                </c:pt>
                <c:pt idx="25315">
                  <c:v>44833.505817233796</c:v>
                </c:pt>
                <c:pt idx="25316">
                  <c:v>44833.505820833336</c:v>
                </c:pt>
                <c:pt idx="25317">
                  <c:v>44833.5058244213</c:v>
                </c:pt>
                <c:pt idx="25318">
                  <c:v>44833.505828043984</c:v>
                </c:pt>
                <c:pt idx="25319">
                  <c:v>44833.505831631941</c:v>
                </c:pt>
                <c:pt idx="25320">
                  <c:v>44833.505835115742</c:v>
                </c:pt>
                <c:pt idx="25321">
                  <c:v>44833.505838703706</c:v>
                </c:pt>
                <c:pt idx="25322">
                  <c:v>44833.505842326391</c:v>
                </c:pt>
                <c:pt idx="25323">
                  <c:v>44833.505845914355</c:v>
                </c:pt>
                <c:pt idx="25324">
                  <c:v>44833.505849398149</c:v>
                </c:pt>
                <c:pt idx="25325">
                  <c:v>44833.505852986113</c:v>
                </c:pt>
                <c:pt idx="25326">
                  <c:v>44833.505856597221</c:v>
                </c:pt>
                <c:pt idx="25327">
                  <c:v>44833.505860196761</c:v>
                </c:pt>
                <c:pt idx="25328">
                  <c:v>44833.505863784725</c:v>
                </c:pt>
                <c:pt idx="25329">
                  <c:v>44833.505867268519</c:v>
                </c:pt>
                <c:pt idx="25330">
                  <c:v>44833.505870879628</c:v>
                </c:pt>
                <c:pt idx="25331">
                  <c:v>44833.505874479168</c:v>
                </c:pt>
                <c:pt idx="25332">
                  <c:v>44833.505878043979</c:v>
                </c:pt>
                <c:pt idx="25333">
                  <c:v>44833.50588153935</c:v>
                </c:pt>
                <c:pt idx="25334">
                  <c:v>44833.505885023151</c:v>
                </c:pt>
                <c:pt idx="25335">
                  <c:v>44833.505888634259</c:v>
                </c:pt>
                <c:pt idx="25336">
                  <c:v>44833.505892233799</c:v>
                </c:pt>
                <c:pt idx="25337">
                  <c:v>44833.505895821756</c:v>
                </c:pt>
                <c:pt idx="25338">
                  <c:v>44833.505899444448</c:v>
                </c:pt>
                <c:pt idx="25339">
                  <c:v>44833.505903020836</c:v>
                </c:pt>
                <c:pt idx="25340">
                  <c:v>44833.5059066088</c:v>
                </c:pt>
                <c:pt idx="25341">
                  <c:v>44833.505910196756</c:v>
                </c:pt>
                <c:pt idx="25342">
                  <c:v>44833.505913819441</c:v>
                </c:pt>
                <c:pt idx="25343">
                  <c:v>44833.505917418981</c:v>
                </c:pt>
                <c:pt idx="25344">
                  <c:v>44833.505920995369</c:v>
                </c:pt>
                <c:pt idx="25345">
                  <c:v>44833.505924490739</c:v>
                </c:pt>
                <c:pt idx="25346">
                  <c:v>44833.505928101855</c:v>
                </c:pt>
                <c:pt idx="25347">
                  <c:v>44833.505931701387</c:v>
                </c:pt>
                <c:pt idx="25348">
                  <c:v>44833.505935289351</c:v>
                </c:pt>
                <c:pt idx="25349">
                  <c:v>44833.505938912036</c:v>
                </c:pt>
                <c:pt idx="25350">
                  <c:v>44833.5059425</c:v>
                </c:pt>
                <c:pt idx="25351">
                  <c:v>44833.505946076388</c:v>
                </c:pt>
                <c:pt idx="25352">
                  <c:v>44833.505949687496</c:v>
                </c:pt>
                <c:pt idx="25353">
                  <c:v>44833.505953298612</c:v>
                </c:pt>
                <c:pt idx="25354">
                  <c:v>44833.505956886576</c:v>
                </c:pt>
                <c:pt idx="25355">
                  <c:v>44833.505960486109</c:v>
                </c:pt>
                <c:pt idx="25356">
                  <c:v>44833.505963981479</c:v>
                </c:pt>
                <c:pt idx="25357">
                  <c:v>44833.505967581019</c:v>
                </c:pt>
                <c:pt idx="25358">
                  <c:v>44833.505971180559</c:v>
                </c:pt>
                <c:pt idx="25359">
                  <c:v>44833.505974780091</c:v>
                </c:pt>
                <c:pt idx="25360">
                  <c:v>44833.505978368055</c:v>
                </c:pt>
                <c:pt idx="25361">
                  <c:v>44833.505981967595</c:v>
                </c:pt>
                <c:pt idx="25362">
                  <c:v>44833.505985555559</c:v>
                </c:pt>
                <c:pt idx="25363">
                  <c:v>44833.505989178244</c:v>
                </c:pt>
                <c:pt idx="25364">
                  <c:v>44833.505992754632</c:v>
                </c:pt>
                <c:pt idx="25365">
                  <c:v>44833.505996342596</c:v>
                </c:pt>
                <c:pt idx="25366">
                  <c:v>44833.505999907407</c:v>
                </c:pt>
                <c:pt idx="25367">
                  <c:v>44833.506003391201</c:v>
                </c:pt>
                <c:pt idx="25368">
                  <c:v>44833.506006979165</c:v>
                </c:pt>
                <c:pt idx="25369">
                  <c:v>44833.506010578705</c:v>
                </c:pt>
                <c:pt idx="25370">
                  <c:v>44833.506014166669</c:v>
                </c:pt>
                <c:pt idx="25371">
                  <c:v>44833.506017754633</c:v>
                </c:pt>
                <c:pt idx="25372">
                  <c:v>44833.506021238427</c:v>
                </c:pt>
                <c:pt idx="25373">
                  <c:v>44833.506024814815</c:v>
                </c:pt>
                <c:pt idx="25374">
                  <c:v>44833.506028298609</c:v>
                </c:pt>
                <c:pt idx="25375">
                  <c:v>44833.506031921293</c:v>
                </c:pt>
                <c:pt idx="25376">
                  <c:v>44833.506035509257</c:v>
                </c:pt>
                <c:pt idx="25377">
                  <c:v>44833.506038993059</c:v>
                </c:pt>
                <c:pt idx="25378">
                  <c:v>44833.506042569446</c:v>
                </c:pt>
                <c:pt idx="25379">
                  <c:v>44833.50604605324</c:v>
                </c:pt>
                <c:pt idx="25380">
                  <c:v>44833.506049629628</c:v>
                </c:pt>
                <c:pt idx="25381">
                  <c:v>44833.506053240744</c:v>
                </c:pt>
                <c:pt idx="25382">
                  <c:v>44833.506056840277</c:v>
                </c:pt>
                <c:pt idx="25383">
                  <c:v>44833.506060439817</c:v>
                </c:pt>
                <c:pt idx="25384">
                  <c:v>44833.506064050925</c:v>
                </c:pt>
                <c:pt idx="25385">
                  <c:v>44833.506067650465</c:v>
                </c:pt>
                <c:pt idx="25386">
                  <c:v>44833.506071238429</c:v>
                </c:pt>
                <c:pt idx="25387">
                  <c:v>44833.506074861114</c:v>
                </c:pt>
                <c:pt idx="25388">
                  <c:v>44833.506078460647</c:v>
                </c:pt>
                <c:pt idx="25389">
                  <c:v>44833.506082037035</c:v>
                </c:pt>
                <c:pt idx="25390">
                  <c:v>44833.506085613422</c:v>
                </c:pt>
                <c:pt idx="25391">
                  <c:v>44833.506089236114</c:v>
                </c:pt>
                <c:pt idx="25392">
                  <c:v>44833.506092824071</c:v>
                </c:pt>
                <c:pt idx="25393">
                  <c:v>44833.506096423611</c:v>
                </c:pt>
                <c:pt idx="25394">
                  <c:v>44833.506100046296</c:v>
                </c:pt>
                <c:pt idx="25395">
                  <c:v>44833.506103622683</c:v>
                </c:pt>
                <c:pt idx="25396">
                  <c:v>44833.506107210647</c:v>
                </c:pt>
                <c:pt idx="25397">
                  <c:v>44833.506110787035</c:v>
                </c:pt>
                <c:pt idx="25398">
                  <c:v>44833.506114374999</c:v>
                </c:pt>
                <c:pt idx="25399">
                  <c:v>44833.506117986108</c:v>
                </c:pt>
                <c:pt idx="25400">
                  <c:v>44833.506121585648</c:v>
                </c:pt>
                <c:pt idx="25401">
                  <c:v>44833.506125173612</c:v>
                </c:pt>
                <c:pt idx="25402">
                  <c:v>44833.506128761575</c:v>
                </c:pt>
                <c:pt idx="25403">
                  <c:v>44833.506132361108</c:v>
                </c:pt>
                <c:pt idx="25404">
                  <c:v>44833.506135949072</c:v>
                </c:pt>
                <c:pt idx="25405">
                  <c:v>44833.50613952546</c:v>
                </c:pt>
                <c:pt idx="25406">
                  <c:v>44833.506143009261</c:v>
                </c:pt>
                <c:pt idx="25407">
                  <c:v>44833.506146597225</c:v>
                </c:pt>
                <c:pt idx="25408">
                  <c:v>44833.506150208334</c:v>
                </c:pt>
                <c:pt idx="25409">
                  <c:v>44833.506153807873</c:v>
                </c:pt>
                <c:pt idx="25410">
                  <c:v>44833.506157407406</c:v>
                </c:pt>
                <c:pt idx="25411">
                  <c:v>44833.506161018522</c:v>
                </c:pt>
                <c:pt idx="25412">
                  <c:v>44833.506164618055</c:v>
                </c:pt>
                <c:pt idx="25413">
                  <c:v>44833.506168206019</c:v>
                </c:pt>
                <c:pt idx="25414">
                  <c:v>44833.506171817127</c:v>
                </c:pt>
                <c:pt idx="25415">
                  <c:v>44833.506175300929</c:v>
                </c:pt>
                <c:pt idx="25416">
                  <c:v>44833.506178900461</c:v>
                </c:pt>
                <c:pt idx="25417">
                  <c:v>44833.506182488425</c:v>
                </c:pt>
                <c:pt idx="25418">
                  <c:v>44833.50618611111</c:v>
                </c:pt>
                <c:pt idx="25419">
                  <c:v>44833.506189699074</c:v>
                </c:pt>
                <c:pt idx="25420">
                  <c:v>44833.506193298614</c:v>
                </c:pt>
                <c:pt idx="25421">
                  <c:v>44833.506196909722</c:v>
                </c:pt>
                <c:pt idx="25422">
                  <c:v>44833.506200497686</c:v>
                </c:pt>
                <c:pt idx="25423">
                  <c:v>44833.506204062498</c:v>
                </c:pt>
                <c:pt idx="25424">
                  <c:v>44833.506207650462</c:v>
                </c:pt>
                <c:pt idx="25425">
                  <c:v>44833.506211238426</c:v>
                </c:pt>
                <c:pt idx="25426">
                  <c:v>44833.50621472222</c:v>
                </c:pt>
                <c:pt idx="25427">
                  <c:v>44833.506218333336</c:v>
                </c:pt>
                <c:pt idx="25428">
                  <c:v>44833.506221932868</c:v>
                </c:pt>
                <c:pt idx="25429">
                  <c:v>44833.506225509256</c:v>
                </c:pt>
                <c:pt idx="25430">
                  <c:v>44833.506229131941</c:v>
                </c:pt>
                <c:pt idx="25431">
                  <c:v>44833.506232615742</c:v>
                </c:pt>
                <c:pt idx="25432">
                  <c:v>44833.506236203706</c:v>
                </c:pt>
                <c:pt idx="25433">
                  <c:v>44833.5062396875</c:v>
                </c:pt>
                <c:pt idx="25434">
                  <c:v>44833.506243275464</c:v>
                </c:pt>
                <c:pt idx="25435">
                  <c:v>44833.506246898149</c:v>
                </c:pt>
                <c:pt idx="25436">
                  <c:v>44833.506250486113</c:v>
                </c:pt>
                <c:pt idx="25437">
                  <c:v>44833.506254085645</c:v>
                </c:pt>
                <c:pt idx="25438">
                  <c:v>44833.506257696761</c:v>
                </c:pt>
                <c:pt idx="25439">
                  <c:v>44833.506261296294</c:v>
                </c:pt>
                <c:pt idx="25440">
                  <c:v>44833.506264884258</c:v>
                </c:pt>
                <c:pt idx="25441">
                  <c:v>44833.506268506942</c:v>
                </c:pt>
                <c:pt idx="25442">
                  <c:v>44833.506272106482</c:v>
                </c:pt>
                <c:pt idx="25443">
                  <c:v>44833.506275694446</c:v>
                </c:pt>
                <c:pt idx="25444">
                  <c:v>44833.506279317131</c:v>
                </c:pt>
                <c:pt idx="25445">
                  <c:v>44833.506282905095</c:v>
                </c:pt>
                <c:pt idx="25446">
                  <c:v>44833.506286504627</c:v>
                </c:pt>
                <c:pt idx="25447">
                  <c:v>44833.506290127312</c:v>
                </c:pt>
                <c:pt idx="25448">
                  <c:v>44833.506293715276</c:v>
                </c:pt>
                <c:pt idx="25449">
                  <c:v>44833.506297199077</c:v>
                </c:pt>
                <c:pt idx="25450">
                  <c:v>44833.506300787034</c:v>
                </c:pt>
                <c:pt idx="25451">
                  <c:v>44833.50630439815</c:v>
                </c:pt>
                <c:pt idx="25452">
                  <c:v>44833.506307997683</c:v>
                </c:pt>
                <c:pt idx="25453">
                  <c:v>44833.506311585646</c:v>
                </c:pt>
                <c:pt idx="25454">
                  <c:v>44833.506315208331</c:v>
                </c:pt>
                <c:pt idx="25455">
                  <c:v>44833.506318796295</c:v>
                </c:pt>
                <c:pt idx="25456">
                  <c:v>44833.506322372683</c:v>
                </c:pt>
                <c:pt idx="25457">
                  <c:v>44833.506325960647</c:v>
                </c:pt>
                <c:pt idx="25458">
                  <c:v>44833.506329583332</c:v>
                </c:pt>
                <c:pt idx="25459">
                  <c:v>44833.506333182871</c:v>
                </c:pt>
                <c:pt idx="25460">
                  <c:v>44833.506336770835</c:v>
                </c:pt>
                <c:pt idx="25461">
                  <c:v>44833.50634039352</c:v>
                </c:pt>
                <c:pt idx="25462">
                  <c:v>44833.506343993053</c:v>
                </c:pt>
                <c:pt idx="25463">
                  <c:v>44833.506347557872</c:v>
                </c:pt>
                <c:pt idx="25464">
                  <c:v>44833.506351145836</c:v>
                </c:pt>
                <c:pt idx="25465">
                  <c:v>44833.50635476852</c:v>
                </c:pt>
                <c:pt idx="25466">
                  <c:v>44833.506358356484</c:v>
                </c:pt>
                <c:pt idx="25467">
                  <c:v>44833.506361956017</c:v>
                </c:pt>
                <c:pt idx="25468">
                  <c:v>44833.506365578702</c:v>
                </c:pt>
                <c:pt idx="25469">
                  <c:v>44833.506369166666</c:v>
                </c:pt>
                <c:pt idx="25470">
                  <c:v>44833.50637265046</c:v>
                </c:pt>
                <c:pt idx="25471">
                  <c:v>44833.506376226855</c:v>
                </c:pt>
                <c:pt idx="25472">
                  <c:v>44833.506379710649</c:v>
                </c:pt>
                <c:pt idx="25473">
                  <c:v>44833.506383321757</c:v>
                </c:pt>
                <c:pt idx="25474">
                  <c:v>44833.506386898145</c:v>
                </c:pt>
                <c:pt idx="25475">
                  <c:v>44833.506390486109</c:v>
                </c:pt>
                <c:pt idx="25476">
                  <c:v>44833.506394062497</c:v>
                </c:pt>
                <c:pt idx="25477">
                  <c:v>44833.506397638892</c:v>
                </c:pt>
                <c:pt idx="25478">
                  <c:v>44833.50640121528</c:v>
                </c:pt>
                <c:pt idx="25479">
                  <c:v>44833.506404826388</c:v>
                </c:pt>
                <c:pt idx="25480">
                  <c:v>44833.506408414352</c:v>
                </c:pt>
                <c:pt idx="25481">
                  <c:v>44833.506412013892</c:v>
                </c:pt>
                <c:pt idx="25482">
                  <c:v>44833.506415601849</c:v>
                </c:pt>
                <c:pt idx="25483">
                  <c:v>44833.506419224534</c:v>
                </c:pt>
                <c:pt idx="25484">
                  <c:v>44833.506422812497</c:v>
                </c:pt>
                <c:pt idx="25485">
                  <c:v>44833.506426400461</c:v>
                </c:pt>
                <c:pt idx="25486">
                  <c:v>44833.506429884263</c:v>
                </c:pt>
                <c:pt idx="25487">
                  <c:v>44833.506433495371</c:v>
                </c:pt>
                <c:pt idx="25488">
                  <c:v>44833.506436979165</c:v>
                </c:pt>
                <c:pt idx="25489">
                  <c:v>44833.506440567129</c:v>
                </c:pt>
                <c:pt idx="25490">
                  <c:v>44833.506444155093</c:v>
                </c:pt>
                <c:pt idx="25491">
                  <c:v>44833.506447638887</c:v>
                </c:pt>
                <c:pt idx="25492">
                  <c:v>44833.506451250003</c:v>
                </c:pt>
                <c:pt idx="25493">
                  <c:v>44833.506454849536</c:v>
                </c:pt>
                <c:pt idx="25494">
                  <c:v>44833.5064584375</c:v>
                </c:pt>
                <c:pt idx="25495">
                  <c:v>44833.506462060184</c:v>
                </c:pt>
                <c:pt idx="25496">
                  <c:v>44833.506465659724</c:v>
                </c:pt>
                <c:pt idx="25497">
                  <c:v>44833.506469247688</c:v>
                </c:pt>
                <c:pt idx="25498">
                  <c:v>44833.506472870373</c:v>
                </c:pt>
                <c:pt idx="25499">
                  <c:v>44833.506476458337</c:v>
                </c:pt>
                <c:pt idx="25500">
                  <c:v>44833.506480057869</c:v>
                </c:pt>
                <c:pt idx="25501">
                  <c:v>44833.506483668978</c:v>
                </c:pt>
                <c:pt idx="25502">
                  <c:v>44833.506487268518</c:v>
                </c:pt>
                <c:pt idx="25503">
                  <c:v>44833.506490856482</c:v>
                </c:pt>
                <c:pt idx="25504">
                  <c:v>44833.506494479167</c:v>
                </c:pt>
                <c:pt idx="25505">
                  <c:v>44833.506498078706</c:v>
                </c:pt>
                <c:pt idx="25506">
                  <c:v>44833.506501666663</c:v>
                </c:pt>
                <c:pt idx="25507">
                  <c:v>44833.506505289355</c:v>
                </c:pt>
                <c:pt idx="25508">
                  <c:v>44833.506508877312</c:v>
                </c:pt>
                <c:pt idx="25509">
                  <c:v>44833.506512361113</c:v>
                </c:pt>
                <c:pt idx="25510">
                  <c:v>44833.506515949077</c:v>
                </c:pt>
                <c:pt idx="25511">
                  <c:v>44833.506519571762</c:v>
                </c:pt>
                <c:pt idx="25512">
                  <c:v>44833.506523148149</c:v>
                </c:pt>
                <c:pt idx="25513">
                  <c:v>44833.506526736113</c:v>
                </c:pt>
                <c:pt idx="25514">
                  <c:v>44833.506530324077</c:v>
                </c:pt>
                <c:pt idx="25515">
                  <c:v>44833.506533912034</c:v>
                </c:pt>
                <c:pt idx="25516">
                  <c:v>44833.506537476853</c:v>
                </c:pt>
                <c:pt idx="25517">
                  <c:v>44833.506541030096</c:v>
                </c:pt>
                <c:pt idx="25518">
                  <c:v>44833.506544618052</c:v>
                </c:pt>
                <c:pt idx="25519">
                  <c:v>44833.506548124999</c:v>
                </c:pt>
                <c:pt idx="25520">
                  <c:v>44833.506551724538</c:v>
                </c:pt>
                <c:pt idx="25521">
                  <c:v>44833.506555300926</c:v>
                </c:pt>
                <c:pt idx="25522">
                  <c:v>44833.50655878472</c:v>
                </c:pt>
                <c:pt idx="25523">
                  <c:v>44833.506562395836</c:v>
                </c:pt>
                <c:pt idx="25524">
                  <c:v>44833.50656587963</c:v>
                </c:pt>
                <c:pt idx="25525">
                  <c:v>44833.50656947917</c:v>
                </c:pt>
                <c:pt idx="25526">
                  <c:v>44833.506573067127</c:v>
                </c:pt>
                <c:pt idx="25527">
                  <c:v>44833.506576689811</c:v>
                </c:pt>
                <c:pt idx="25528">
                  <c:v>44833.506580277775</c:v>
                </c:pt>
                <c:pt idx="25529">
                  <c:v>44833.506583761577</c:v>
                </c:pt>
                <c:pt idx="25530">
                  <c:v>44833.50658734954</c:v>
                </c:pt>
                <c:pt idx="25531">
                  <c:v>44833.506590972225</c:v>
                </c:pt>
                <c:pt idx="25532">
                  <c:v>44833.506594560182</c:v>
                </c:pt>
                <c:pt idx="25533">
                  <c:v>44833.506598148146</c:v>
                </c:pt>
                <c:pt idx="25534">
                  <c:v>44833.506601631947</c:v>
                </c:pt>
                <c:pt idx="25535">
                  <c:v>44833.50660523148</c:v>
                </c:pt>
                <c:pt idx="25536">
                  <c:v>44833.50660883102</c:v>
                </c:pt>
                <c:pt idx="25537">
                  <c:v>44833.506612407407</c:v>
                </c:pt>
                <c:pt idx="25538">
                  <c:v>44833.506615995371</c:v>
                </c:pt>
                <c:pt idx="25539">
                  <c:v>44833.506619618056</c:v>
                </c:pt>
                <c:pt idx="25540">
                  <c:v>44833.50662310185</c:v>
                </c:pt>
                <c:pt idx="25541">
                  <c:v>44833.506626689814</c:v>
                </c:pt>
                <c:pt idx="25542">
                  <c:v>44833.506630289354</c:v>
                </c:pt>
                <c:pt idx="25543">
                  <c:v>44833.506633900462</c:v>
                </c:pt>
                <c:pt idx="25544">
                  <c:v>44833.506637500002</c:v>
                </c:pt>
                <c:pt idx="25545">
                  <c:v>44833.506641064814</c:v>
                </c:pt>
                <c:pt idx="25546">
                  <c:v>44833.506644548608</c:v>
                </c:pt>
                <c:pt idx="25547">
                  <c:v>44833.506648113427</c:v>
                </c:pt>
                <c:pt idx="25548">
                  <c:v>44833.506651701391</c:v>
                </c:pt>
                <c:pt idx="25549">
                  <c:v>44833.506655324076</c:v>
                </c:pt>
                <c:pt idx="25550">
                  <c:v>44833.50665891204</c:v>
                </c:pt>
                <c:pt idx="25551">
                  <c:v>44833.506662395834</c:v>
                </c:pt>
                <c:pt idx="25552">
                  <c:v>44833.506665972222</c:v>
                </c:pt>
                <c:pt idx="25553">
                  <c:v>44833.506669456016</c:v>
                </c:pt>
                <c:pt idx="25554">
                  <c:v>44833.5066730787</c:v>
                </c:pt>
                <c:pt idx="25555">
                  <c:v>44833.50667667824</c:v>
                </c:pt>
                <c:pt idx="25556">
                  <c:v>44833.506680266204</c:v>
                </c:pt>
                <c:pt idx="25557">
                  <c:v>44833.506683888889</c:v>
                </c:pt>
                <c:pt idx="25558">
                  <c:v>44833.506687476853</c:v>
                </c:pt>
                <c:pt idx="25559">
                  <c:v>44833.506690960647</c:v>
                </c:pt>
                <c:pt idx="25560">
                  <c:v>44833.506694548611</c:v>
                </c:pt>
                <c:pt idx="25561">
                  <c:v>44833.506698159719</c:v>
                </c:pt>
                <c:pt idx="25562">
                  <c:v>44833.506701759259</c:v>
                </c:pt>
                <c:pt idx="25563">
                  <c:v>44833.506705347223</c:v>
                </c:pt>
                <c:pt idx="25564">
                  <c:v>44833.506708831017</c:v>
                </c:pt>
                <c:pt idx="25565">
                  <c:v>44833.506712442133</c:v>
                </c:pt>
                <c:pt idx="25566">
                  <c:v>44833.506716041666</c:v>
                </c:pt>
                <c:pt idx="25567">
                  <c:v>44833.50671962963</c:v>
                </c:pt>
                <c:pt idx="25568">
                  <c:v>44833.506723252314</c:v>
                </c:pt>
                <c:pt idx="25569">
                  <c:v>44833.506726840278</c:v>
                </c:pt>
                <c:pt idx="25570">
                  <c:v>44833.506730324072</c:v>
                </c:pt>
                <c:pt idx="25571">
                  <c:v>44833.506733912036</c:v>
                </c:pt>
                <c:pt idx="25572">
                  <c:v>44833.506737534721</c:v>
                </c:pt>
                <c:pt idx="25573">
                  <c:v>44833.506741122685</c:v>
                </c:pt>
                <c:pt idx="25574">
                  <c:v>44833.506744722225</c:v>
                </c:pt>
                <c:pt idx="25575">
                  <c:v>44833.506748333333</c:v>
                </c:pt>
                <c:pt idx="25576">
                  <c:v>44833.506751817127</c:v>
                </c:pt>
                <c:pt idx="25577">
                  <c:v>44833.506755405091</c:v>
                </c:pt>
                <c:pt idx="25578">
                  <c:v>44833.50675896991</c:v>
                </c:pt>
                <c:pt idx="25579">
                  <c:v>44833.506762453704</c:v>
                </c:pt>
                <c:pt idx="25580">
                  <c:v>44833.506766041668</c:v>
                </c:pt>
                <c:pt idx="25581">
                  <c:v>44833.506769664353</c:v>
                </c:pt>
                <c:pt idx="25582">
                  <c:v>44833.506773252317</c:v>
                </c:pt>
                <c:pt idx="25583">
                  <c:v>44833.506776736111</c:v>
                </c:pt>
                <c:pt idx="25584">
                  <c:v>44833.506780324074</c:v>
                </c:pt>
                <c:pt idx="25585">
                  <c:v>44833.506783946759</c:v>
                </c:pt>
                <c:pt idx="25586">
                  <c:v>44833.506787546299</c:v>
                </c:pt>
                <c:pt idx="25587">
                  <c:v>44833.506791122687</c:v>
                </c:pt>
                <c:pt idx="25588">
                  <c:v>44833.506794745372</c:v>
                </c:pt>
                <c:pt idx="25589">
                  <c:v>44833.506798344904</c:v>
                </c:pt>
                <c:pt idx="25590">
                  <c:v>44833.506801932868</c:v>
                </c:pt>
                <c:pt idx="25591">
                  <c:v>44833.506805532408</c:v>
                </c:pt>
                <c:pt idx="25592">
                  <c:v>44833.506809143517</c:v>
                </c:pt>
                <c:pt idx="25593">
                  <c:v>44833.506812719905</c:v>
                </c:pt>
                <c:pt idx="25594">
                  <c:v>44833.506816307869</c:v>
                </c:pt>
                <c:pt idx="25595">
                  <c:v>44833.506819930553</c:v>
                </c:pt>
                <c:pt idx="25596">
                  <c:v>44833.506823530093</c:v>
                </c:pt>
                <c:pt idx="25597">
                  <c:v>44833.506827118057</c:v>
                </c:pt>
                <c:pt idx="25598">
                  <c:v>44833.50683071759</c:v>
                </c:pt>
                <c:pt idx="25599">
                  <c:v>44833.506834305554</c:v>
                </c:pt>
                <c:pt idx="25600">
                  <c:v>44833.506837905094</c:v>
                </c:pt>
                <c:pt idx="25601">
                  <c:v>44833.506841493057</c:v>
                </c:pt>
                <c:pt idx="25602">
                  <c:v>44833.506845115742</c:v>
                </c:pt>
                <c:pt idx="25603">
                  <c:v>44833.506848680554</c:v>
                </c:pt>
                <c:pt idx="25604">
                  <c:v>44833.506852233797</c:v>
                </c:pt>
                <c:pt idx="25605">
                  <c:v>44833.506855821761</c:v>
                </c:pt>
                <c:pt idx="25606">
                  <c:v>44833.506859421293</c:v>
                </c:pt>
                <c:pt idx="25607">
                  <c:v>44833.506863009257</c:v>
                </c:pt>
                <c:pt idx="25608">
                  <c:v>44833.506866631942</c:v>
                </c:pt>
                <c:pt idx="25609">
                  <c:v>44833.506870231482</c:v>
                </c:pt>
                <c:pt idx="25610">
                  <c:v>44833.506873819446</c:v>
                </c:pt>
                <c:pt idx="25611">
                  <c:v>44833.506877442131</c:v>
                </c:pt>
                <c:pt idx="25612">
                  <c:v>44833.506881030095</c:v>
                </c:pt>
                <c:pt idx="25613">
                  <c:v>44833.506884629627</c:v>
                </c:pt>
                <c:pt idx="25614">
                  <c:v>44833.506888240743</c:v>
                </c:pt>
                <c:pt idx="25615">
                  <c:v>44833.506891817131</c:v>
                </c:pt>
                <c:pt idx="25616">
                  <c:v>44833.506895416664</c:v>
                </c:pt>
                <c:pt idx="25617">
                  <c:v>44833.506899004627</c:v>
                </c:pt>
                <c:pt idx="25618">
                  <c:v>44833.506902627312</c:v>
                </c:pt>
                <c:pt idx="25619">
                  <c:v>44833.506906215276</c:v>
                </c:pt>
                <c:pt idx="25620">
                  <c:v>44833.50690980324</c:v>
                </c:pt>
                <c:pt idx="25621">
                  <c:v>44833.506913287034</c:v>
                </c:pt>
                <c:pt idx="25622">
                  <c:v>44833.50691689815</c:v>
                </c:pt>
                <c:pt idx="25623">
                  <c:v>44833.506920497683</c:v>
                </c:pt>
                <c:pt idx="25624">
                  <c:v>44833.506924062502</c:v>
                </c:pt>
                <c:pt idx="25625">
                  <c:v>44833.506927638889</c:v>
                </c:pt>
                <c:pt idx="25626">
                  <c:v>44833.506931249998</c:v>
                </c:pt>
                <c:pt idx="25627">
                  <c:v>44833.506934849538</c:v>
                </c:pt>
                <c:pt idx="25628">
                  <c:v>44833.506938437502</c:v>
                </c:pt>
                <c:pt idx="25629">
                  <c:v>44833.50694201389</c:v>
                </c:pt>
                <c:pt idx="25630">
                  <c:v>44833.50694550926</c:v>
                </c:pt>
                <c:pt idx="25631">
                  <c:v>44833.506949131945</c:v>
                </c:pt>
                <c:pt idx="25632">
                  <c:v>44833.506952719908</c:v>
                </c:pt>
                <c:pt idx="25633">
                  <c:v>44833.506956296296</c:v>
                </c:pt>
                <c:pt idx="25634">
                  <c:v>44833.50695978009</c:v>
                </c:pt>
                <c:pt idx="25635">
                  <c:v>44833.506963402775</c:v>
                </c:pt>
                <c:pt idx="25636">
                  <c:v>44833.50696697917</c:v>
                </c:pt>
                <c:pt idx="25637">
                  <c:v>44833.506970543982</c:v>
                </c:pt>
                <c:pt idx="25638">
                  <c:v>44833.506974143522</c:v>
                </c:pt>
                <c:pt idx="25639">
                  <c:v>44833.506977731478</c:v>
                </c:pt>
                <c:pt idx="25640">
                  <c:v>44833.50698121528</c:v>
                </c:pt>
                <c:pt idx="25641">
                  <c:v>44833.506984814812</c:v>
                </c:pt>
                <c:pt idx="25642">
                  <c:v>44833.506988402776</c:v>
                </c:pt>
                <c:pt idx="25643">
                  <c:v>44833.50699199074</c:v>
                </c:pt>
                <c:pt idx="25644">
                  <c:v>44833.506995578704</c:v>
                </c:pt>
                <c:pt idx="25645">
                  <c:v>44833.506999062498</c:v>
                </c:pt>
                <c:pt idx="25646">
                  <c:v>44833.507002673614</c:v>
                </c:pt>
                <c:pt idx="25647">
                  <c:v>44833.507006273147</c:v>
                </c:pt>
                <c:pt idx="25648">
                  <c:v>44833.50700986111</c:v>
                </c:pt>
                <c:pt idx="25649">
                  <c:v>44833.507013344904</c:v>
                </c:pt>
                <c:pt idx="25650">
                  <c:v>44833.50701695602</c:v>
                </c:pt>
                <c:pt idx="25651">
                  <c:v>44833.507020532408</c:v>
                </c:pt>
                <c:pt idx="25652">
                  <c:v>44833.507024131941</c:v>
                </c:pt>
                <c:pt idx="25653">
                  <c:v>44833.507027719905</c:v>
                </c:pt>
                <c:pt idx="25654">
                  <c:v>44833.507031284724</c:v>
                </c:pt>
                <c:pt idx="25655">
                  <c:v>44833.507034907409</c:v>
                </c:pt>
                <c:pt idx="25656">
                  <c:v>44833.507038506941</c:v>
                </c:pt>
                <c:pt idx="25657">
                  <c:v>44833.507042083336</c:v>
                </c:pt>
                <c:pt idx="25658">
                  <c:v>44833.50704556713</c:v>
                </c:pt>
                <c:pt idx="25659">
                  <c:v>44833.507049189815</c:v>
                </c:pt>
                <c:pt idx="25660">
                  <c:v>44833.507052777779</c:v>
                </c:pt>
                <c:pt idx="25661">
                  <c:v>44833.507056377312</c:v>
                </c:pt>
                <c:pt idx="25662">
                  <c:v>44833.507059988427</c:v>
                </c:pt>
                <c:pt idx="25663">
                  <c:v>44833.50706358796</c:v>
                </c:pt>
                <c:pt idx="25664">
                  <c:v>44833.507067175924</c:v>
                </c:pt>
                <c:pt idx="25665">
                  <c:v>44833.507070798609</c:v>
                </c:pt>
                <c:pt idx="25666">
                  <c:v>44833.507074398149</c:v>
                </c:pt>
                <c:pt idx="25667">
                  <c:v>44833.507077986113</c:v>
                </c:pt>
                <c:pt idx="25668">
                  <c:v>44833.507081608797</c:v>
                </c:pt>
                <c:pt idx="25669">
                  <c:v>44833.507085185185</c:v>
                </c:pt>
                <c:pt idx="25670">
                  <c:v>44833.507088761573</c:v>
                </c:pt>
                <c:pt idx="25671">
                  <c:v>44833.507092245367</c:v>
                </c:pt>
                <c:pt idx="25672">
                  <c:v>44833.507095833331</c:v>
                </c:pt>
                <c:pt idx="25673">
                  <c:v>44833.507099456016</c:v>
                </c:pt>
                <c:pt idx="25674">
                  <c:v>44833.507103055555</c:v>
                </c:pt>
                <c:pt idx="25675">
                  <c:v>44833.507106643519</c:v>
                </c:pt>
                <c:pt idx="25676">
                  <c:v>44833.507110254628</c:v>
                </c:pt>
                <c:pt idx="25677">
                  <c:v>44833.507113854168</c:v>
                </c:pt>
                <c:pt idx="25678">
                  <c:v>44833.507117453701</c:v>
                </c:pt>
                <c:pt idx="25679">
                  <c:v>44833.507121064817</c:v>
                </c:pt>
                <c:pt idx="25680">
                  <c:v>44833.507124548611</c:v>
                </c:pt>
                <c:pt idx="25681">
                  <c:v>44833.507128136574</c:v>
                </c:pt>
                <c:pt idx="25682">
                  <c:v>44833.507131712962</c:v>
                </c:pt>
                <c:pt idx="25683">
                  <c:v>44833.50713528935</c:v>
                </c:pt>
                <c:pt idx="25684">
                  <c:v>44833.507138865738</c:v>
                </c:pt>
                <c:pt idx="25685">
                  <c:v>44833.507142476854</c:v>
                </c:pt>
                <c:pt idx="25686">
                  <c:v>44833.507146076387</c:v>
                </c:pt>
                <c:pt idx="25687">
                  <c:v>44833.507149652774</c:v>
                </c:pt>
                <c:pt idx="25688">
                  <c:v>44833.507153240738</c:v>
                </c:pt>
                <c:pt idx="25689">
                  <c:v>44833.50715672454</c:v>
                </c:pt>
                <c:pt idx="25690">
                  <c:v>44833.507160335648</c:v>
                </c:pt>
                <c:pt idx="25691">
                  <c:v>44833.507163819442</c:v>
                </c:pt>
                <c:pt idx="25692">
                  <c:v>44833.50716739583</c:v>
                </c:pt>
                <c:pt idx="25693">
                  <c:v>44833.507170972225</c:v>
                </c:pt>
                <c:pt idx="25694">
                  <c:v>44833.507174548613</c:v>
                </c:pt>
                <c:pt idx="25695">
                  <c:v>44833.507178032407</c:v>
                </c:pt>
                <c:pt idx="25696">
                  <c:v>44833.507181516201</c:v>
                </c:pt>
                <c:pt idx="25697">
                  <c:v>44833.507185138886</c:v>
                </c:pt>
                <c:pt idx="25698">
                  <c:v>44833.50718872685</c:v>
                </c:pt>
                <c:pt idx="25699">
                  <c:v>44833.507192326389</c:v>
                </c:pt>
                <c:pt idx="25700">
                  <c:v>44833.507195937498</c:v>
                </c:pt>
                <c:pt idx="25701">
                  <c:v>44833.507199537038</c:v>
                </c:pt>
                <c:pt idx="25702">
                  <c:v>44833.507203113426</c:v>
                </c:pt>
                <c:pt idx="25703">
                  <c:v>44833.50720659722</c:v>
                </c:pt>
                <c:pt idx="25704">
                  <c:v>44833.507210219905</c:v>
                </c:pt>
                <c:pt idx="25705">
                  <c:v>44833.507213819445</c:v>
                </c:pt>
                <c:pt idx="25706">
                  <c:v>44833.507217407408</c:v>
                </c:pt>
                <c:pt idx="25707">
                  <c:v>44833.507221018517</c:v>
                </c:pt>
                <c:pt idx="25708">
                  <c:v>44833.507224594905</c:v>
                </c:pt>
                <c:pt idx="25709">
                  <c:v>44833.507228194445</c:v>
                </c:pt>
                <c:pt idx="25710">
                  <c:v>44833.507231782409</c:v>
                </c:pt>
                <c:pt idx="25711">
                  <c:v>44833.507235358797</c:v>
                </c:pt>
                <c:pt idx="25712">
                  <c:v>44833.50723894676</c:v>
                </c:pt>
                <c:pt idx="25713">
                  <c:v>44833.507242442131</c:v>
                </c:pt>
                <c:pt idx="25714">
                  <c:v>44833.507246030094</c:v>
                </c:pt>
                <c:pt idx="25715">
                  <c:v>44833.507249618058</c:v>
                </c:pt>
                <c:pt idx="25716">
                  <c:v>44833.507253206022</c:v>
                </c:pt>
                <c:pt idx="25717">
                  <c:v>44833.507256828707</c:v>
                </c:pt>
                <c:pt idx="25718">
                  <c:v>44833.50726042824</c:v>
                </c:pt>
                <c:pt idx="25719">
                  <c:v>44833.507264004627</c:v>
                </c:pt>
                <c:pt idx="25720">
                  <c:v>44833.507267615743</c:v>
                </c:pt>
                <c:pt idx="25721">
                  <c:v>44833.507271215276</c:v>
                </c:pt>
                <c:pt idx="25722">
                  <c:v>44833.50727480324</c:v>
                </c:pt>
                <c:pt idx="25723">
                  <c:v>44833.50727829861</c:v>
                </c:pt>
                <c:pt idx="25724">
                  <c:v>44833.507281909726</c:v>
                </c:pt>
                <c:pt idx="25725">
                  <c:v>44833.507285486114</c:v>
                </c:pt>
                <c:pt idx="25726">
                  <c:v>44833.507289062502</c:v>
                </c:pt>
                <c:pt idx="25727">
                  <c:v>44833.507292650465</c:v>
                </c:pt>
                <c:pt idx="25728">
                  <c:v>44833.507296238429</c:v>
                </c:pt>
                <c:pt idx="25729">
                  <c:v>44833.507299861114</c:v>
                </c:pt>
                <c:pt idx="25730">
                  <c:v>44833.507303449071</c:v>
                </c:pt>
                <c:pt idx="25731">
                  <c:v>44833.507307048611</c:v>
                </c:pt>
                <c:pt idx="25732">
                  <c:v>44833.50731064815</c:v>
                </c:pt>
                <c:pt idx="25733">
                  <c:v>44833.507314236114</c:v>
                </c:pt>
                <c:pt idx="25734">
                  <c:v>44833.507317835647</c:v>
                </c:pt>
                <c:pt idx="25735">
                  <c:v>44833.507321400466</c:v>
                </c:pt>
                <c:pt idx="25736">
                  <c:v>44833.507324988423</c:v>
                </c:pt>
                <c:pt idx="25737">
                  <c:v>44833.507328599539</c:v>
                </c:pt>
                <c:pt idx="25738">
                  <c:v>44833.507332083333</c:v>
                </c:pt>
                <c:pt idx="25739">
                  <c:v>44833.507335682873</c:v>
                </c:pt>
                <c:pt idx="25740">
                  <c:v>44833.507339270836</c:v>
                </c:pt>
                <c:pt idx="25741">
                  <c:v>44833.507342893521</c:v>
                </c:pt>
                <c:pt idx="25742">
                  <c:v>44833.507346493054</c:v>
                </c:pt>
                <c:pt idx="25743">
                  <c:v>44833.507350081018</c:v>
                </c:pt>
                <c:pt idx="25744">
                  <c:v>44833.507353692126</c:v>
                </c:pt>
                <c:pt idx="25745">
                  <c:v>44833.507357175928</c:v>
                </c:pt>
                <c:pt idx="25746">
                  <c:v>44833.507360763891</c:v>
                </c:pt>
                <c:pt idx="25747">
                  <c:v>44833.507364351855</c:v>
                </c:pt>
                <c:pt idx="25748">
                  <c:v>44833.507367962964</c:v>
                </c:pt>
                <c:pt idx="25749">
                  <c:v>44833.507371574073</c:v>
                </c:pt>
                <c:pt idx="25750">
                  <c:v>44833.507375138892</c:v>
                </c:pt>
                <c:pt idx="25751">
                  <c:v>44833.507378738424</c:v>
                </c:pt>
                <c:pt idx="25752">
                  <c:v>44833.507382361109</c:v>
                </c:pt>
                <c:pt idx="25753">
                  <c:v>44833.507385949073</c:v>
                </c:pt>
                <c:pt idx="25754">
                  <c:v>44833.507389513892</c:v>
                </c:pt>
                <c:pt idx="25755">
                  <c:v>44833.507392997686</c:v>
                </c:pt>
                <c:pt idx="25756">
                  <c:v>44833.50739658565</c:v>
                </c:pt>
                <c:pt idx="25757">
                  <c:v>44833.507400208335</c:v>
                </c:pt>
                <c:pt idx="25758">
                  <c:v>44833.507403796299</c:v>
                </c:pt>
                <c:pt idx="25759">
                  <c:v>44833.507407395831</c:v>
                </c:pt>
                <c:pt idx="25760">
                  <c:v>44833.507411018516</c:v>
                </c:pt>
                <c:pt idx="25761">
                  <c:v>44833.50741460648</c:v>
                </c:pt>
                <c:pt idx="25762">
                  <c:v>44833.50741820602</c:v>
                </c:pt>
                <c:pt idx="25763">
                  <c:v>44833.507421817128</c:v>
                </c:pt>
                <c:pt idx="25764">
                  <c:v>44833.507425405092</c:v>
                </c:pt>
                <c:pt idx="25765">
                  <c:v>44833.50742898148</c:v>
                </c:pt>
                <c:pt idx="25766">
                  <c:v>44833.50743258102</c:v>
                </c:pt>
                <c:pt idx="25767">
                  <c:v>44833.507436192129</c:v>
                </c:pt>
                <c:pt idx="25768">
                  <c:v>44833.507439791669</c:v>
                </c:pt>
                <c:pt idx="25769">
                  <c:v>44833.507443344904</c:v>
                </c:pt>
                <c:pt idx="25770">
                  <c:v>44833.507446840274</c:v>
                </c:pt>
                <c:pt idx="25771">
                  <c:v>44833.507450428238</c:v>
                </c:pt>
                <c:pt idx="25772">
                  <c:v>44833.507454027778</c:v>
                </c:pt>
                <c:pt idx="25773">
                  <c:v>44833.507457511572</c:v>
                </c:pt>
                <c:pt idx="25774">
                  <c:v>44833.507461111112</c:v>
                </c:pt>
                <c:pt idx="25775">
                  <c:v>44833.507464699076</c:v>
                </c:pt>
                <c:pt idx="25776">
                  <c:v>44833.50746818287</c:v>
                </c:pt>
                <c:pt idx="25777">
                  <c:v>44833.507471793979</c:v>
                </c:pt>
                <c:pt idx="25778">
                  <c:v>44833.507475393519</c:v>
                </c:pt>
                <c:pt idx="25779">
                  <c:v>44833.507478981483</c:v>
                </c:pt>
                <c:pt idx="25780">
                  <c:v>44833.507482465277</c:v>
                </c:pt>
                <c:pt idx="25781">
                  <c:v>44833.507486076393</c:v>
                </c:pt>
                <c:pt idx="25782">
                  <c:v>44833.507489675925</c:v>
                </c:pt>
                <c:pt idx="25783">
                  <c:v>44833.507493263889</c:v>
                </c:pt>
                <c:pt idx="25784">
                  <c:v>44833.507496886574</c:v>
                </c:pt>
                <c:pt idx="25785">
                  <c:v>44833.507500474538</c:v>
                </c:pt>
                <c:pt idx="25786">
                  <c:v>44833.507504074078</c:v>
                </c:pt>
                <c:pt idx="25787">
                  <c:v>44833.507507696762</c:v>
                </c:pt>
                <c:pt idx="25788">
                  <c:v>44833.507511284719</c:v>
                </c:pt>
                <c:pt idx="25789">
                  <c:v>44833.507514837962</c:v>
                </c:pt>
                <c:pt idx="25790">
                  <c:v>44833.507518333332</c:v>
                </c:pt>
                <c:pt idx="25791">
                  <c:v>44833.507521921296</c:v>
                </c:pt>
                <c:pt idx="25792">
                  <c:v>44833.507525543981</c:v>
                </c:pt>
                <c:pt idx="25793">
                  <c:v>44833.507529131944</c:v>
                </c:pt>
                <c:pt idx="25794">
                  <c:v>44833.507532719908</c:v>
                </c:pt>
                <c:pt idx="25795">
                  <c:v>44833.507536319441</c:v>
                </c:pt>
                <c:pt idx="25796">
                  <c:v>44833.507539918981</c:v>
                </c:pt>
                <c:pt idx="25797">
                  <c:v>44833.507543518521</c:v>
                </c:pt>
                <c:pt idx="25798">
                  <c:v>44833.507547106485</c:v>
                </c:pt>
                <c:pt idx="25799">
                  <c:v>44833.507550729169</c:v>
                </c:pt>
                <c:pt idx="25800">
                  <c:v>44833.507554317126</c:v>
                </c:pt>
                <c:pt idx="25801">
                  <c:v>44833.507557916666</c:v>
                </c:pt>
                <c:pt idx="25802">
                  <c:v>44833.507561527775</c:v>
                </c:pt>
                <c:pt idx="25803">
                  <c:v>44833.507565127315</c:v>
                </c:pt>
                <c:pt idx="25804">
                  <c:v>44833.507568715278</c:v>
                </c:pt>
                <c:pt idx="25805">
                  <c:v>44833.507572326387</c:v>
                </c:pt>
                <c:pt idx="25806">
                  <c:v>44833.507575810188</c:v>
                </c:pt>
                <c:pt idx="25807">
                  <c:v>44833.507579409721</c:v>
                </c:pt>
                <c:pt idx="25808">
                  <c:v>44833.507582997685</c:v>
                </c:pt>
                <c:pt idx="25809">
                  <c:v>44833.507586481479</c:v>
                </c:pt>
                <c:pt idx="25810">
                  <c:v>44833.507590092595</c:v>
                </c:pt>
                <c:pt idx="25811">
                  <c:v>44833.507593680559</c:v>
                </c:pt>
                <c:pt idx="25812">
                  <c:v>44833.507597164353</c:v>
                </c:pt>
                <c:pt idx="25813">
                  <c:v>44833.507600752317</c:v>
                </c:pt>
                <c:pt idx="25814">
                  <c:v>44833.507604375001</c:v>
                </c:pt>
                <c:pt idx="25815">
                  <c:v>44833.507607962965</c:v>
                </c:pt>
                <c:pt idx="25816">
                  <c:v>44833.507611562498</c:v>
                </c:pt>
                <c:pt idx="25817">
                  <c:v>44833.507615173614</c:v>
                </c:pt>
                <c:pt idx="25818">
                  <c:v>44833.507618657408</c:v>
                </c:pt>
                <c:pt idx="25819">
                  <c:v>44833.507622245372</c:v>
                </c:pt>
                <c:pt idx="25820">
                  <c:v>44833.507625844904</c:v>
                </c:pt>
                <c:pt idx="25821">
                  <c:v>44833.50762945602</c:v>
                </c:pt>
                <c:pt idx="25822">
                  <c:v>44833.507633043984</c:v>
                </c:pt>
                <c:pt idx="25823">
                  <c:v>44833.507636527778</c:v>
                </c:pt>
                <c:pt idx="25824">
                  <c:v>44833.507640115742</c:v>
                </c:pt>
                <c:pt idx="25825">
                  <c:v>44833.507643738427</c:v>
                </c:pt>
                <c:pt idx="25826">
                  <c:v>44833.507647337959</c:v>
                </c:pt>
                <c:pt idx="25827">
                  <c:v>44833.507650925923</c:v>
                </c:pt>
                <c:pt idx="25828">
                  <c:v>44833.507654525463</c:v>
                </c:pt>
                <c:pt idx="25829">
                  <c:v>44833.507658020833</c:v>
                </c:pt>
                <c:pt idx="25830">
                  <c:v>44833.507661608797</c:v>
                </c:pt>
                <c:pt idx="25831">
                  <c:v>44833.50766520833</c:v>
                </c:pt>
                <c:pt idx="25832">
                  <c:v>44833.507668831022</c:v>
                </c:pt>
                <c:pt idx="25833">
                  <c:v>44833.507672418978</c:v>
                </c:pt>
                <c:pt idx="25834">
                  <c:v>44833.507676018518</c:v>
                </c:pt>
                <c:pt idx="25835">
                  <c:v>44833.507679629627</c:v>
                </c:pt>
                <c:pt idx="25836">
                  <c:v>44833.507683217591</c:v>
                </c:pt>
                <c:pt idx="25837">
                  <c:v>44833.507686793979</c:v>
                </c:pt>
                <c:pt idx="25838">
                  <c:v>44833.507690393519</c:v>
                </c:pt>
                <c:pt idx="25839">
                  <c:v>44833.507694004627</c:v>
                </c:pt>
                <c:pt idx="25840">
                  <c:v>44833.507697604167</c:v>
                </c:pt>
                <c:pt idx="25841">
                  <c:v>44833.507701203707</c:v>
                </c:pt>
                <c:pt idx="25842">
                  <c:v>44833.507704814816</c:v>
                </c:pt>
                <c:pt idx="25843">
                  <c:v>44833.507708391204</c:v>
                </c:pt>
                <c:pt idx="25844">
                  <c:v>44833.507711979168</c:v>
                </c:pt>
                <c:pt idx="25845">
                  <c:v>44833.5077155787</c:v>
                </c:pt>
                <c:pt idx="25846">
                  <c:v>44833.507719189816</c:v>
                </c:pt>
                <c:pt idx="25847">
                  <c:v>44833.50772277778</c:v>
                </c:pt>
                <c:pt idx="25848">
                  <c:v>44833.507726354168</c:v>
                </c:pt>
                <c:pt idx="25849">
                  <c:v>44833.507729837962</c:v>
                </c:pt>
                <c:pt idx="25850">
                  <c:v>44833.507733425926</c:v>
                </c:pt>
                <c:pt idx="25851">
                  <c:v>44833.507737037035</c:v>
                </c:pt>
                <c:pt idx="25852">
                  <c:v>44833.507740636574</c:v>
                </c:pt>
                <c:pt idx="25853">
                  <c:v>44833.507744201386</c:v>
                </c:pt>
                <c:pt idx="25854">
                  <c:v>44833.507747800926</c:v>
                </c:pt>
                <c:pt idx="25855">
                  <c:v>44833.507751423611</c:v>
                </c:pt>
                <c:pt idx="25856">
                  <c:v>44833.507755011575</c:v>
                </c:pt>
                <c:pt idx="25857">
                  <c:v>44833.507758576387</c:v>
                </c:pt>
                <c:pt idx="25858">
                  <c:v>44833.507762060188</c:v>
                </c:pt>
                <c:pt idx="25859">
                  <c:v>44833.507765543982</c:v>
                </c:pt>
                <c:pt idx="25860">
                  <c:v>44833.507769027776</c:v>
                </c:pt>
                <c:pt idx="25861">
                  <c:v>44833.507772604164</c:v>
                </c:pt>
                <c:pt idx="25862">
                  <c:v>44833.50777621528</c:v>
                </c:pt>
                <c:pt idx="25863">
                  <c:v>44833.507779814812</c:v>
                </c:pt>
                <c:pt idx="25864">
                  <c:v>44833.507783402776</c:v>
                </c:pt>
                <c:pt idx="25865">
                  <c:v>44833.50778699074</c:v>
                </c:pt>
                <c:pt idx="25866">
                  <c:v>44833.50779048611</c:v>
                </c:pt>
                <c:pt idx="25867">
                  <c:v>44833.507793969904</c:v>
                </c:pt>
                <c:pt idx="25868">
                  <c:v>44833.507797569444</c:v>
                </c:pt>
                <c:pt idx="25869">
                  <c:v>44833.507801157408</c:v>
                </c:pt>
                <c:pt idx="25870">
                  <c:v>44833.507804780093</c:v>
                </c:pt>
                <c:pt idx="25871">
                  <c:v>44833.507808368056</c:v>
                </c:pt>
                <c:pt idx="25872">
                  <c:v>44833.507811967589</c:v>
                </c:pt>
                <c:pt idx="25873">
                  <c:v>44833.507815555553</c:v>
                </c:pt>
                <c:pt idx="25874">
                  <c:v>44833.507819155093</c:v>
                </c:pt>
                <c:pt idx="25875">
                  <c:v>44833.507822743057</c:v>
                </c:pt>
                <c:pt idx="25876">
                  <c:v>44833.507826319445</c:v>
                </c:pt>
                <c:pt idx="25877">
                  <c:v>44833.507829918984</c:v>
                </c:pt>
                <c:pt idx="25878">
                  <c:v>44833.507833530093</c:v>
                </c:pt>
                <c:pt idx="25879">
                  <c:v>44833.507837118057</c:v>
                </c:pt>
                <c:pt idx="25880">
                  <c:v>44833.507840694445</c:v>
                </c:pt>
                <c:pt idx="25881">
                  <c:v>44833.507844189815</c:v>
                </c:pt>
                <c:pt idx="25882">
                  <c:v>44833.507847789355</c:v>
                </c:pt>
                <c:pt idx="25883">
                  <c:v>44833.507851377311</c:v>
                </c:pt>
                <c:pt idx="25884">
                  <c:v>44833.507854976851</c:v>
                </c:pt>
                <c:pt idx="25885">
                  <c:v>44833.507858564815</c:v>
                </c:pt>
                <c:pt idx="25886">
                  <c:v>44833.5078621875</c:v>
                </c:pt>
                <c:pt idx="25887">
                  <c:v>44833.50786578704</c:v>
                </c:pt>
                <c:pt idx="25888">
                  <c:v>44833.507869363428</c:v>
                </c:pt>
                <c:pt idx="25889">
                  <c:v>44833.507872847222</c:v>
                </c:pt>
                <c:pt idx="25890">
                  <c:v>44833.507876469906</c:v>
                </c:pt>
                <c:pt idx="25891">
                  <c:v>44833.50788005787</c:v>
                </c:pt>
                <c:pt idx="25892">
                  <c:v>44833.50788365741</c:v>
                </c:pt>
                <c:pt idx="25893">
                  <c:v>44833.507887268519</c:v>
                </c:pt>
                <c:pt idx="25894">
                  <c:v>44833.507890752313</c:v>
                </c:pt>
                <c:pt idx="25895">
                  <c:v>44833.507894340277</c:v>
                </c:pt>
                <c:pt idx="25896">
                  <c:v>44833.507897928241</c:v>
                </c:pt>
                <c:pt idx="25897">
                  <c:v>44833.507901550925</c:v>
                </c:pt>
                <c:pt idx="25898">
                  <c:v>44833.507905138889</c:v>
                </c:pt>
                <c:pt idx="25899">
                  <c:v>44833.507908715277</c:v>
                </c:pt>
                <c:pt idx="25900">
                  <c:v>44833.50791226852</c:v>
                </c:pt>
                <c:pt idx="25901">
                  <c:v>44833.507915856484</c:v>
                </c:pt>
                <c:pt idx="25902">
                  <c:v>44833.507919432872</c:v>
                </c:pt>
                <c:pt idx="25903">
                  <c:v>44833.507923020836</c:v>
                </c:pt>
                <c:pt idx="25904">
                  <c:v>44833.50792664352</c:v>
                </c:pt>
                <c:pt idx="25905">
                  <c:v>44833.507930231484</c:v>
                </c:pt>
                <c:pt idx="25906">
                  <c:v>44833.507933831017</c:v>
                </c:pt>
                <c:pt idx="25907">
                  <c:v>44833.507937430557</c:v>
                </c:pt>
                <c:pt idx="25908">
                  <c:v>44833.507940914351</c:v>
                </c:pt>
                <c:pt idx="25909">
                  <c:v>44833.507944502315</c:v>
                </c:pt>
                <c:pt idx="25910">
                  <c:v>44833.507947986109</c:v>
                </c:pt>
                <c:pt idx="25911">
                  <c:v>44833.507951585649</c:v>
                </c:pt>
                <c:pt idx="25912">
                  <c:v>44833.507955196757</c:v>
                </c:pt>
                <c:pt idx="25913">
                  <c:v>44833.507958796297</c:v>
                </c:pt>
                <c:pt idx="25914">
                  <c:v>44833.507962384261</c:v>
                </c:pt>
                <c:pt idx="25915">
                  <c:v>44833.50796599537</c:v>
                </c:pt>
                <c:pt idx="25916">
                  <c:v>44833.507969479164</c:v>
                </c:pt>
                <c:pt idx="25917">
                  <c:v>44833.507973078704</c:v>
                </c:pt>
                <c:pt idx="25918">
                  <c:v>44833.507976666668</c:v>
                </c:pt>
                <c:pt idx="25919">
                  <c:v>44833.507980289352</c:v>
                </c:pt>
                <c:pt idx="25920">
                  <c:v>44833.507983877316</c:v>
                </c:pt>
                <c:pt idx="25921">
                  <c:v>44833.507987476849</c:v>
                </c:pt>
                <c:pt idx="25922">
                  <c:v>44833.507991087965</c:v>
                </c:pt>
                <c:pt idx="25923">
                  <c:v>44833.507994571759</c:v>
                </c:pt>
                <c:pt idx="25924">
                  <c:v>44833.507998159723</c:v>
                </c:pt>
                <c:pt idx="25925">
                  <c:v>44833.508001747687</c:v>
                </c:pt>
                <c:pt idx="25926">
                  <c:v>44833.508005370371</c:v>
                </c:pt>
                <c:pt idx="25927">
                  <c:v>44833.508008958335</c:v>
                </c:pt>
                <c:pt idx="25928">
                  <c:v>44833.508012534723</c:v>
                </c:pt>
                <c:pt idx="25929">
                  <c:v>44833.508016111111</c:v>
                </c:pt>
                <c:pt idx="25930">
                  <c:v>44833.508019687499</c:v>
                </c:pt>
                <c:pt idx="25931">
                  <c:v>44833.508023275463</c:v>
                </c:pt>
                <c:pt idx="25932">
                  <c:v>44833.508026875003</c:v>
                </c:pt>
                <c:pt idx="25933">
                  <c:v>44833.508030358797</c:v>
                </c:pt>
                <c:pt idx="25934">
                  <c:v>44833.508033842591</c:v>
                </c:pt>
                <c:pt idx="25935">
                  <c:v>44833.508037430554</c:v>
                </c:pt>
                <c:pt idx="25936">
                  <c:v>44833.508041018518</c:v>
                </c:pt>
                <c:pt idx="25937">
                  <c:v>44833.508044502312</c:v>
                </c:pt>
                <c:pt idx="25938">
                  <c:v>44833.508048113428</c:v>
                </c:pt>
                <c:pt idx="25939">
                  <c:v>44833.508051712961</c:v>
                </c:pt>
                <c:pt idx="25940">
                  <c:v>44833.508055300925</c:v>
                </c:pt>
                <c:pt idx="25941">
                  <c:v>44833.508058923609</c:v>
                </c:pt>
                <c:pt idx="25942">
                  <c:v>44833.508062523149</c:v>
                </c:pt>
                <c:pt idx="25943">
                  <c:v>44833.508066111113</c:v>
                </c:pt>
                <c:pt idx="25944">
                  <c:v>44833.508069733798</c:v>
                </c:pt>
                <c:pt idx="25945">
                  <c:v>44833.508073321762</c:v>
                </c:pt>
                <c:pt idx="25946">
                  <c:v>44833.50807689815</c:v>
                </c:pt>
                <c:pt idx="25947">
                  <c:v>44833.50808039352</c:v>
                </c:pt>
                <c:pt idx="25948">
                  <c:v>44833.508084016205</c:v>
                </c:pt>
                <c:pt idx="25949">
                  <c:v>44833.508087592592</c:v>
                </c:pt>
                <c:pt idx="25950">
                  <c:v>44833.50809116898</c:v>
                </c:pt>
                <c:pt idx="25951">
                  <c:v>44833.50809476852</c:v>
                </c:pt>
                <c:pt idx="25952">
                  <c:v>44833.508098391205</c:v>
                </c:pt>
                <c:pt idx="25953">
                  <c:v>44833.508101979169</c:v>
                </c:pt>
                <c:pt idx="25954">
                  <c:v>44833.508105462963</c:v>
                </c:pt>
                <c:pt idx="25955">
                  <c:v>44833.508109050927</c:v>
                </c:pt>
                <c:pt idx="25956">
                  <c:v>44833.508112662035</c:v>
                </c:pt>
                <c:pt idx="25957">
                  <c:v>44833.508116261575</c:v>
                </c:pt>
                <c:pt idx="25958">
                  <c:v>44833.508119849539</c:v>
                </c:pt>
                <c:pt idx="25959">
                  <c:v>44833.508123333333</c:v>
                </c:pt>
                <c:pt idx="25960">
                  <c:v>44833.508126944442</c:v>
                </c:pt>
                <c:pt idx="25961">
                  <c:v>44833.508130543982</c:v>
                </c:pt>
                <c:pt idx="25962">
                  <c:v>44833.508134131946</c:v>
                </c:pt>
                <c:pt idx="25963">
                  <c:v>44833.50813775463</c:v>
                </c:pt>
                <c:pt idx="25964">
                  <c:v>44833.508141319442</c:v>
                </c:pt>
                <c:pt idx="25965">
                  <c:v>44833.508144918982</c:v>
                </c:pt>
                <c:pt idx="25966">
                  <c:v>44833.508148506946</c:v>
                </c:pt>
                <c:pt idx="25967">
                  <c:v>44833.50815199074</c:v>
                </c:pt>
                <c:pt idx="25968">
                  <c:v>44833.508155578704</c:v>
                </c:pt>
                <c:pt idx="25969">
                  <c:v>44833.508159178244</c:v>
                </c:pt>
                <c:pt idx="25970">
                  <c:v>44833.5081627662</c:v>
                </c:pt>
                <c:pt idx="25971">
                  <c:v>44833.508166354164</c:v>
                </c:pt>
                <c:pt idx="25972">
                  <c:v>44833.508169837965</c:v>
                </c:pt>
                <c:pt idx="25973">
                  <c:v>44833.508173449074</c:v>
                </c:pt>
                <c:pt idx="25974">
                  <c:v>44833.508177048614</c:v>
                </c:pt>
                <c:pt idx="25975">
                  <c:v>44833.508180636571</c:v>
                </c:pt>
                <c:pt idx="25976">
                  <c:v>44833.508184120372</c:v>
                </c:pt>
                <c:pt idx="25977">
                  <c:v>44833.508187731481</c:v>
                </c:pt>
                <c:pt idx="25978">
                  <c:v>44833.508191215275</c:v>
                </c:pt>
                <c:pt idx="25979">
                  <c:v>44833.508194803238</c:v>
                </c:pt>
                <c:pt idx="25980">
                  <c:v>44833.508198391202</c:v>
                </c:pt>
                <c:pt idx="25981">
                  <c:v>44833.508201990742</c:v>
                </c:pt>
                <c:pt idx="25982">
                  <c:v>44833.508205590275</c:v>
                </c:pt>
                <c:pt idx="25983">
                  <c:v>44833.508209178239</c:v>
                </c:pt>
                <c:pt idx="25984">
                  <c:v>44833.508212766203</c:v>
                </c:pt>
                <c:pt idx="25985">
                  <c:v>44833.508216249997</c:v>
                </c:pt>
                <c:pt idx="25986">
                  <c:v>44833.508219861113</c:v>
                </c:pt>
                <c:pt idx="25987">
                  <c:v>44833.508223460645</c:v>
                </c:pt>
                <c:pt idx="25988">
                  <c:v>44833.508227048609</c:v>
                </c:pt>
                <c:pt idx="25989">
                  <c:v>44833.508230671294</c:v>
                </c:pt>
                <c:pt idx="25990">
                  <c:v>44833.508234270834</c:v>
                </c:pt>
                <c:pt idx="25991">
                  <c:v>44833.508237858798</c:v>
                </c:pt>
                <c:pt idx="25992">
                  <c:v>44833.508241481482</c:v>
                </c:pt>
                <c:pt idx="25993">
                  <c:v>44833.508245069446</c:v>
                </c:pt>
                <c:pt idx="25994">
                  <c:v>44833.508248645834</c:v>
                </c:pt>
                <c:pt idx="25995">
                  <c:v>44833.508252233798</c:v>
                </c:pt>
                <c:pt idx="25996">
                  <c:v>44833.508255810186</c:v>
                </c:pt>
                <c:pt idx="25997">
                  <c:v>44833.508259421294</c:v>
                </c:pt>
                <c:pt idx="25998">
                  <c:v>44833.508263020834</c:v>
                </c:pt>
                <c:pt idx="25999">
                  <c:v>44833.508266608798</c:v>
                </c:pt>
                <c:pt idx="26000">
                  <c:v>44833.508270231483</c:v>
                </c:pt>
                <c:pt idx="26001">
                  <c:v>44833.508273831016</c:v>
                </c:pt>
                <c:pt idx="26002">
                  <c:v>44833.50827741898</c:v>
                </c:pt>
                <c:pt idx="26003">
                  <c:v>44833.508281041664</c:v>
                </c:pt>
                <c:pt idx="26004">
                  <c:v>44833.508284606483</c:v>
                </c:pt>
                <c:pt idx="26005">
                  <c:v>44833.508288182871</c:v>
                </c:pt>
                <c:pt idx="26006">
                  <c:v>44833.508291770835</c:v>
                </c:pt>
                <c:pt idx="26007">
                  <c:v>44833.508295347223</c:v>
                </c:pt>
                <c:pt idx="26008">
                  <c:v>44833.508298831017</c:v>
                </c:pt>
                <c:pt idx="26009">
                  <c:v>44833.508302314818</c:v>
                </c:pt>
                <c:pt idx="26010">
                  <c:v>44833.508305925927</c:v>
                </c:pt>
                <c:pt idx="26011">
                  <c:v>44833.508309525459</c:v>
                </c:pt>
                <c:pt idx="26012">
                  <c:v>44833.508313124999</c:v>
                </c:pt>
                <c:pt idx="26013">
                  <c:v>44833.508316736108</c:v>
                </c:pt>
                <c:pt idx="26014">
                  <c:v>44833.508320335648</c:v>
                </c:pt>
                <c:pt idx="26015">
                  <c:v>44833.508323923612</c:v>
                </c:pt>
                <c:pt idx="26016">
                  <c:v>44833.508327546297</c:v>
                </c:pt>
                <c:pt idx="26017">
                  <c:v>44833.508331145837</c:v>
                </c:pt>
                <c:pt idx="26018">
                  <c:v>44833.508334733793</c:v>
                </c:pt>
                <c:pt idx="26019">
                  <c:v>44833.508338344909</c:v>
                </c:pt>
                <c:pt idx="26020">
                  <c:v>44833.508341828703</c:v>
                </c:pt>
                <c:pt idx="26021">
                  <c:v>44833.508345405091</c:v>
                </c:pt>
                <c:pt idx="26022">
                  <c:v>44833.508348993055</c:v>
                </c:pt>
                <c:pt idx="26023">
                  <c:v>44833.508352581019</c:v>
                </c:pt>
                <c:pt idx="26024">
                  <c:v>44833.508356203703</c:v>
                </c:pt>
                <c:pt idx="26025">
                  <c:v>44833.508359780091</c:v>
                </c:pt>
                <c:pt idx="26026">
                  <c:v>44833.508363263885</c:v>
                </c:pt>
                <c:pt idx="26027">
                  <c:v>44833.508366851849</c:v>
                </c:pt>
                <c:pt idx="26028">
                  <c:v>44833.508370439813</c:v>
                </c:pt>
                <c:pt idx="26029">
                  <c:v>44833.508374050929</c:v>
                </c:pt>
                <c:pt idx="26030">
                  <c:v>44833.508377650462</c:v>
                </c:pt>
                <c:pt idx="26031">
                  <c:v>44833.508381238425</c:v>
                </c:pt>
                <c:pt idx="26032">
                  <c:v>44833.50838486111</c:v>
                </c:pt>
                <c:pt idx="26033">
                  <c:v>44833.508388449074</c:v>
                </c:pt>
                <c:pt idx="26034">
                  <c:v>44833.508392037038</c:v>
                </c:pt>
                <c:pt idx="26035">
                  <c:v>44833.508395520832</c:v>
                </c:pt>
                <c:pt idx="26036">
                  <c:v>44833.508399131948</c:v>
                </c:pt>
                <c:pt idx="26037">
                  <c:v>44833.508402615742</c:v>
                </c:pt>
                <c:pt idx="26038">
                  <c:v>44833.508406203706</c:v>
                </c:pt>
                <c:pt idx="26039">
                  <c:v>44833.508409756942</c:v>
                </c:pt>
                <c:pt idx="26040">
                  <c:v>44833.508413252312</c:v>
                </c:pt>
                <c:pt idx="26041">
                  <c:v>44833.508416828707</c:v>
                </c:pt>
                <c:pt idx="26042">
                  <c:v>44833.508420416663</c:v>
                </c:pt>
                <c:pt idx="26043">
                  <c:v>44833.508424027779</c:v>
                </c:pt>
                <c:pt idx="26044">
                  <c:v>44833.508427627312</c:v>
                </c:pt>
                <c:pt idx="26045">
                  <c:v>44833.508431215276</c:v>
                </c:pt>
                <c:pt idx="26046">
                  <c:v>44833.508434814816</c:v>
                </c:pt>
                <c:pt idx="26047">
                  <c:v>44833.508438310186</c:v>
                </c:pt>
                <c:pt idx="26048">
                  <c:v>44833.508441909726</c:v>
                </c:pt>
                <c:pt idx="26049">
                  <c:v>44833.508445497682</c:v>
                </c:pt>
                <c:pt idx="26050">
                  <c:v>44833.508449108798</c:v>
                </c:pt>
                <c:pt idx="26051">
                  <c:v>44833.508452708331</c:v>
                </c:pt>
                <c:pt idx="26052">
                  <c:v>44833.508456307871</c:v>
                </c:pt>
                <c:pt idx="26053">
                  <c:v>44833.508459918979</c:v>
                </c:pt>
                <c:pt idx="26054">
                  <c:v>44833.508463402781</c:v>
                </c:pt>
                <c:pt idx="26055">
                  <c:v>44833.508466990737</c:v>
                </c:pt>
                <c:pt idx="26056">
                  <c:v>44833.508470590277</c:v>
                </c:pt>
                <c:pt idx="26057">
                  <c:v>44833.508474201386</c:v>
                </c:pt>
                <c:pt idx="26058">
                  <c:v>44833.50847778935</c:v>
                </c:pt>
                <c:pt idx="26059">
                  <c:v>44833.508481377314</c:v>
                </c:pt>
                <c:pt idx="26060">
                  <c:v>44833.508484965278</c:v>
                </c:pt>
                <c:pt idx="26061">
                  <c:v>44833.508488576386</c:v>
                </c:pt>
                <c:pt idx="26062">
                  <c:v>44833.508492175926</c:v>
                </c:pt>
                <c:pt idx="26063">
                  <c:v>44833.50849576389</c:v>
                </c:pt>
                <c:pt idx="26064">
                  <c:v>44833.508499363423</c:v>
                </c:pt>
                <c:pt idx="26065">
                  <c:v>44833.508502847224</c:v>
                </c:pt>
                <c:pt idx="26066">
                  <c:v>44833.508506331018</c:v>
                </c:pt>
                <c:pt idx="26067">
                  <c:v>44833.508509930558</c:v>
                </c:pt>
                <c:pt idx="26068">
                  <c:v>44833.508513518522</c:v>
                </c:pt>
                <c:pt idx="26069">
                  <c:v>44833.508517141207</c:v>
                </c:pt>
                <c:pt idx="26070">
                  <c:v>44833.508520717594</c:v>
                </c:pt>
                <c:pt idx="26071">
                  <c:v>44833.508524212964</c:v>
                </c:pt>
                <c:pt idx="26072">
                  <c:v>44833.508527800928</c:v>
                </c:pt>
                <c:pt idx="26073">
                  <c:v>44833.508531400461</c:v>
                </c:pt>
                <c:pt idx="26074">
                  <c:v>44833.508534988425</c:v>
                </c:pt>
                <c:pt idx="26075">
                  <c:v>44833.508538587965</c:v>
                </c:pt>
                <c:pt idx="26076">
                  <c:v>44833.508542164353</c:v>
                </c:pt>
                <c:pt idx="26077">
                  <c:v>44833.508545752316</c:v>
                </c:pt>
                <c:pt idx="26078">
                  <c:v>44833.508549351849</c:v>
                </c:pt>
                <c:pt idx="26079">
                  <c:v>44833.50855283565</c:v>
                </c:pt>
                <c:pt idx="26080">
                  <c:v>44833.508556412038</c:v>
                </c:pt>
                <c:pt idx="26081">
                  <c:v>44833.508560000002</c:v>
                </c:pt>
                <c:pt idx="26082">
                  <c:v>44833.508563483796</c:v>
                </c:pt>
                <c:pt idx="26083">
                  <c:v>44833.508567048608</c:v>
                </c:pt>
                <c:pt idx="26084">
                  <c:v>44833.508570543985</c:v>
                </c:pt>
                <c:pt idx="26085">
                  <c:v>44833.50857416667</c:v>
                </c:pt>
                <c:pt idx="26086">
                  <c:v>44833.508577754626</c:v>
                </c:pt>
                <c:pt idx="26087">
                  <c:v>44833.50858134259</c:v>
                </c:pt>
                <c:pt idx="26088">
                  <c:v>44833.508584826392</c:v>
                </c:pt>
                <c:pt idx="26089">
                  <c:v>44833.508588449076</c:v>
                </c:pt>
                <c:pt idx="26090">
                  <c:v>44833.50859203704</c:v>
                </c:pt>
                <c:pt idx="26091">
                  <c:v>44833.508595648149</c:v>
                </c:pt>
                <c:pt idx="26092">
                  <c:v>44833.508599247682</c:v>
                </c:pt>
                <c:pt idx="26093">
                  <c:v>44833.508602847221</c:v>
                </c:pt>
                <c:pt idx="26094">
                  <c:v>44833.508606412041</c:v>
                </c:pt>
                <c:pt idx="26095">
                  <c:v>44833.508610034725</c:v>
                </c:pt>
                <c:pt idx="26096">
                  <c:v>44833.508613634258</c:v>
                </c:pt>
                <c:pt idx="26097">
                  <c:v>44833.508617222222</c:v>
                </c:pt>
                <c:pt idx="26098">
                  <c:v>44833.508620810186</c:v>
                </c:pt>
                <c:pt idx="26099">
                  <c:v>44833.50862429398</c:v>
                </c:pt>
                <c:pt idx="26100">
                  <c:v>44833.508627905096</c:v>
                </c:pt>
                <c:pt idx="26101">
                  <c:v>44833.508631504628</c:v>
                </c:pt>
                <c:pt idx="26102">
                  <c:v>44833.508635081016</c:v>
                </c:pt>
                <c:pt idx="26103">
                  <c:v>44833.508638564817</c:v>
                </c:pt>
                <c:pt idx="26104">
                  <c:v>44833.508642187502</c:v>
                </c:pt>
                <c:pt idx="26105">
                  <c:v>44833.508645775466</c:v>
                </c:pt>
                <c:pt idx="26106">
                  <c:v>44833.50864925926</c:v>
                </c:pt>
                <c:pt idx="26107">
                  <c:v>44833.508652847224</c:v>
                </c:pt>
                <c:pt idx="26108">
                  <c:v>44833.508656458333</c:v>
                </c:pt>
                <c:pt idx="26109">
                  <c:v>44833.508660046296</c:v>
                </c:pt>
                <c:pt idx="26110">
                  <c:v>44833.50866363426</c:v>
                </c:pt>
                <c:pt idx="26111">
                  <c:v>44833.508667222224</c:v>
                </c:pt>
                <c:pt idx="26112">
                  <c:v>44833.508670706018</c:v>
                </c:pt>
                <c:pt idx="26113">
                  <c:v>44833.508674317127</c:v>
                </c:pt>
                <c:pt idx="26114">
                  <c:v>44833.508677916667</c:v>
                </c:pt>
                <c:pt idx="26115">
                  <c:v>44833.508681504631</c:v>
                </c:pt>
                <c:pt idx="26116">
                  <c:v>44833.508685127315</c:v>
                </c:pt>
                <c:pt idx="26117">
                  <c:v>44833.508688715279</c:v>
                </c:pt>
                <c:pt idx="26118">
                  <c:v>44833.508692199073</c:v>
                </c:pt>
                <c:pt idx="26119">
                  <c:v>44833.508695787037</c:v>
                </c:pt>
                <c:pt idx="26120">
                  <c:v>44833.508699409722</c:v>
                </c:pt>
                <c:pt idx="26121">
                  <c:v>44833.508702997686</c:v>
                </c:pt>
                <c:pt idx="26122">
                  <c:v>44833.508706597226</c:v>
                </c:pt>
                <c:pt idx="26123">
                  <c:v>44833.508710208334</c:v>
                </c:pt>
                <c:pt idx="26124">
                  <c:v>44833.508713807867</c:v>
                </c:pt>
                <c:pt idx="26125">
                  <c:v>44833.508717395831</c:v>
                </c:pt>
                <c:pt idx="26126">
                  <c:v>44833.508720879632</c:v>
                </c:pt>
                <c:pt idx="26127">
                  <c:v>44833.508724490741</c:v>
                </c:pt>
                <c:pt idx="26128">
                  <c:v>44833.508728090281</c:v>
                </c:pt>
                <c:pt idx="26129">
                  <c:v>44833.508731678237</c:v>
                </c:pt>
                <c:pt idx="26130">
                  <c:v>44833.508735300929</c:v>
                </c:pt>
                <c:pt idx="26131">
                  <c:v>44833.508738888886</c:v>
                </c:pt>
                <c:pt idx="26132">
                  <c:v>44833.508742372687</c:v>
                </c:pt>
                <c:pt idx="26133">
                  <c:v>44833.508745960651</c:v>
                </c:pt>
                <c:pt idx="26134">
                  <c:v>44833.508749583336</c:v>
                </c:pt>
                <c:pt idx="26135">
                  <c:v>44833.508753159724</c:v>
                </c:pt>
                <c:pt idx="26136">
                  <c:v>44833.508756747688</c:v>
                </c:pt>
                <c:pt idx="26137">
                  <c:v>44833.508760324075</c:v>
                </c:pt>
                <c:pt idx="26138">
                  <c:v>44833.508763807869</c:v>
                </c:pt>
                <c:pt idx="26139">
                  <c:v>44833.508767291663</c:v>
                </c:pt>
                <c:pt idx="26140">
                  <c:v>44833.508770891203</c:v>
                </c:pt>
                <c:pt idx="26141">
                  <c:v>44833.508774374997</c:v>
                </c:pt>
                <c:pt idx="26142">
                  <c:v>44833.508777962961</c:v>
                </c:pt>
                <c:pt idx="26143">
                  <c:v>44833.508781446762</c:v>
                </c:pt>
                <c:pt idx="26144">
                  <c:v>44833.508785034719</c:v>
                </c:pt>
                <c:pt idx="26145">
                  <c:v>44833.508788657404</c:v>
                </c:pt>
                <c:pt idx="26146">
                  <c:v>44833.508792245368</c:v>
                </c:pt>
                <c:pt idx="26147">
                  <c:v>44833.508795821763</c:v>
                </c:pt>
                <c:pt idx="26148">
                  <c:v>44833.508799409719</c:v>
                </c:pt>
                <c:pt idx="26149">
                  <c:v>44833.508803032404</c:v>
                </c:pt>
                <c:pt idx="26150">
                  <c:v>44833.508806631944</c:v>
                </c:pt>
                <c:pt idx="26151">
                  <c:v>44833.508810196756</c:v>
                </c:pt>
                <c:pt idx="26152">
                  <c:v>44833.508813692133</c:v>
                </c:pt>
                <c:pt idx="26153">
                  <c:v>44833.508817175927</c:v>
                </c:pt>
                <c:pt idx="26154">
                  <c:v>44833.508820787036</c:v>
                </c:pt>
                <c:pt idx="26155">
                  <c:v>44833.508824375</c:v>
                </c:pt>
                <c:pt idx="26156">
                  <c:v>44833.508827858794</c:v>
                </c:pt>
                <c:pt idx="26157">
                  <c:v>44833.508831435189</c:v>
                </c:pt>
                <c:pt idx="26158">
                  <c:v>44833.508835000001</c:v>
                </c:pt>
                <c:pt idx="26159">
                  <c:v>44833.508838495371</c:v>
                </c:pt>
                <c:pt idx="26160">
                  <c:v>44833.508842106479</c:v>
                </c:pt>
                <c:pt idx="26161">
                  <c:v>44833.508845682867</c:v>
                </c:pt>
                <c:pt idx="26162">
                  <c:v>44833.508849247686</c:v>
                </c:pt>
                <c:pt idx="26163">
                  <c:v>44833.50885283565</c:v>
                </c:pt>
                <c:pt idx="26164">
                  <c:v>44833.508856319444</c:v>
                </c:pt>
                <c:pt idx="26165">
                  <c:v>44833.508859918984</c:v>
                </c:pt>
                <c:pt idx="26166">
                  <c:v>44833.508863530093</c:v>
                </c:pt>
                <c:pt idx="26167">
                  <c:v>44833.508867129633</c:v>
                </c:pt>
                <c:pt idx="26168">
                  <c:v>44833.508870694444</c:v>
                </c:pt>
                <c:pt idx="26169">
                  <c:v>44833.508874282408</c:v>
                </c:pt>
                <c:pt idx="26170">
                  <c:v>44833.508877905093</c:v>
                </c:pt>
                <c:pt idx="26171">
                  <c:v>44833.508881504633</c:v>
                </c:pt>
                <c:pt idx="26172">
                  <c:v>44833.508885092589</c:v>
                </c:pt>
                <c:pt idx="26173">
                  <c:v>44833.508888715274</c:v>
                </c:pt>
                <c:pt idx="26174">
                  <c:v>44833.508892303238</c:v>
                </c:pt>
                <c:pt idx="26175">
                  <c:v>44833.508895787039</c:v>
                </c:pt>
                <c:pt idx="26176">
                  <c:v>44833.508899375003</c:v>
                </c:pt>
                <c:pt idx="26177">
                  <c:v>44833.508902997688</c:v>
                </c:pt>
                <c:pt idx="26178">
                  <c:v>44833.5089065625</c:v>
                </c:pt>
                <c:pt idx="26179">
                  <c:v>44833.50891016204</c:v>
                </c:pt>
                <c:pt idx="26180">
                  <c:v>44833.508913750004</c:v>
                </c:pt>
                <c:pt idx="26181">
                  <c:v>44833.508917372688</c:v>
                </c:pt>
                <c:pt idx="26182">
                  <c:v>44833.508920960645</c:v>
                </c:pt>
                <c:pt idx="26183">
                  <c:v>44833.508924560185</c:v>
                </c:pt>
                <c:pt idx="26184">
                  <c:v>44833.508928124997</c:v>
                </c:pt>
                <c:pt idx="26185">
                  <c:v>44833.508931747689</c:v>
                </c:pt>
                <c:pt idx="26186">
                  <c:v>44833.508935347221</c:v>
                </c:pt>
                <c:pt idx="26187">
                  <c:v>44833.508938935185</c:v>
                </c:pt>
                <c:pt idx="26188">
                  <c:v>44833.50894255787</c:v>
                </c:pt>
                <c:pt idx="26189">
                  <c:v>44833.508946134258</c:v>
                </c:pt>
                <c:pt idx="26190">
                  <c:v>44833.508949618059</c:v>
                </c:pt>
                <c:pt idx="26191">
                  <c:v>44833.508953194447</c:v>
                </c:pt>
                <c:pt idx="26192">
                  <c:v>44833.508956759259</c:v>
                </c:pt>
                <c:pt idx="26193">
                  <c:v>44833.508960254629</c:v>
                </c:pt>
                <c:pt idx="26194">
                  <c:v>44833.508963831016</c:v>
                </c:pt>
                <c:pt idx="26195">
                  <c:v>44833.508967442132</c:v>
                </c:pt>
                <c:pt idx="26196">
                  <c:v>44833.508971030089</c:v>
                </c:pt>
                <c:pt idx="26197">
                  <c:v>44833.508974594908</c:v>
                </c:pt>
                <c:pt idx="26198">
                  <c:v>44833.508978182872</c:v>
                </c:pt>
                <c:pt idx="26199">
                  <c:v>44833.508981770836</c:v>
                </c:pt>
                <c:pt idx="26200">
                  <c:v>44833.508985347224</c:v>
                </c:pt>
                <c:pt idx="26201">
                  <c:v>44833.508988958332</c:v>
                </c:pt>
                <c:pt idx="26202">
                  <c:v>44833.508992546296</c:v>
                </c:pt>
                <c:pt idx="26203">
                  <c:v>44833.50899613426</c:v>
                </c:pt>
                <c:pt idx="26204">
                  <c:v>44833.508999710648</c:v>
                </c:pt>
                <c:pt idx="26205">
                  <c:v>44833.509003310188</c:v>
                </c:pt>
                <c:pt idx="26206">
                  <c:v>44833.509006921297</c:v>
                </c:pt>
                <c:pt idx="26207">
                  <c:v>44833.50901050926</c:v>
                </c:pt>
                <c:pt idx="26208">
                  <c:v>44833.509014097224</c:v>
                </c:pt>
                <c:pt idx="26209">
                  <c:v>44833.509017719909</c:v>
                </c:pt>
                <c:pt idx="26210">
                  <c:v>44833.509021307873</c:v>
                </c:pt>
                <c:pt idx="26211">
                  <c:v>44833.509024907406</c:v>
                </c:pt>
                <c:pt idx="26212">
                  <c:v>44833.509028518522</c:v>
                </c:pt>
                <c:pt idx="26213">
                  <c:v>44833.509032118054</c:v>
                </c:pt>
                <c:pt idx="26214">
                  <c:v>44833.509035717594</c:v>
                </c:pt>
                <c:pt idx="26215">
                  <c:v>44833.509039328703</c:v>
                </c:pt>
                <c:pt idx="26216">
                  <c:v>44833.509042928243</c:v>
                </c:pt>
                <c:pt idx="26217">
                  <c:v>44833.509046516207</c:v>
                </c:pt>
                <c:pt idx="26218">
                  <c:v>44833.509050138891</c:v>
                </c:pt>
                <c:pt idx="26219">
                  <c:v>44833.509053738424</c:v>
                </c:pt>
                <c:pt idx="26220">
                  <c:v>44833.509057314812</c:v>
                </c:pt>
                <c:pt idx="26221">
                  <c:v>44833.509060925928</c:v>
                </c:pt>
                <c:pt idx="26222">
                  <c:v>44833.509064421298</c:v>
                </c:pt>
                <c:pt idx="26223">
                  <c:v>44833.509067997686</c:v>
                </c:pt>
                <c:pt idx="26224">
                  <c:v>44833.509071562497</c:v>
                </c:pt>
                <c:pt idx="26225">
                  <c:v>44833.509075127316</c:v>
                </c:pt>
                <c:pt idx="26226">
                  <c:v>44833.509078692128</c:v>
                </c:pt>
                <c:pt idx="26227">
                  <c:v>44833.509082291668</c:v>
                </c:pt>
                <c:pt idx="26228">
                  <c:v>44833.509085868056</c:v>
                </c:pt>
                <c:pt idx="26229">
                  <c:v>44833.509089432868</c:v>
                </c:pt>
                <c:pt idx="26230">
                  <c:v>44833.509093032408</c:v>
                </c:pt>
                <c:pt idx="26231">
                  <c:v>44833.509096631948</c:v>
                </c:pt>
                <c:pt idx="26232">
                  <c:v>44833.50910023148</c:v>
                </c:pt>
                <c:pt idx="26233">
                  <c:v>44833.509103796299</c:v>
                </c:pt>
                <c:pt idx="26234">
                  <c:v>44833.509107280093</c:v>
                </c:pt>
                <c:pt idx="26235">
                  <c:v>44833.509110856481</c:v>
                </c:pt>
                <c:pt idx="26236">
                  <c:v>44833.509114351851</c:v>
                </c:pt>
                <c:pt idx="26237">
                  <c:v>44833.50911796296</c:v>
                </c:pt>
                <c:pt idx="26238">
                  <c:v>44833.5091215625</c:v>
                </c:pt>
                <c:pt idx="26239">
                  <c:v>44833.509125150464</c:v>
                </c:pt>
                <c:pt idx="26240">
                  <c:v>44833.509128773148</c:v>
                </c:pt>
                <c:pt idx="26241">
                  <c:v>44833.509132361112</c:v>
                </c:pt>
                <c:pt idx="26242">
                  <c:v>44833.509135844906</c:v>
                </c:pt>
                <c:pt idx="26243">
                  <c:v>44833.50913943287</c:v>
                </c:pt>
                <c:pt idx="26244">
                  <c:v>44833.50914303241</c:v>
                </c:pt>
                <c:pt idx="26245">
                  <c:v>44833.509146620374</c:v>
                </c:pt>
                <c:pt idx="26246">
                  <c:v>44833.509150219907</c:v>
                </c:pt>
                <c:pt idx="26247">
                  <c:v>44833.509153784726</c:v>
                </c:pt>
                <c:pt idx="26248">
                  <c:v>44833.50915726852</c:v>
                </c:pt>
                <c:pt idx="26249">
                  <c:v>44833.509160844907</c:v>
                </c:pt>
                <c:pt idx="26250">
                  <c:v>44833.509164328701</c:v>
                </c:pt>
                <c:pt idx="26251">
                  <c:v>44833.509167928241</c:v>
                </c:pt>
                <c:pt idx="26252">
                  <c:v>44833.509171493053</c:v>
                </c:pt>
                <c:pt idx="26253">
                  <c:v>44833.509175081017</c:v>
                </c:pt>
                <c:pt idx="26254">
                  <c:v>44833.509178564818</c:v>
                </c:pt>
                <c:pt idx="26255">
                  <c:v>44833.509182152775</c:v>
                </c:pt>
                <c:pt idx="26256">
                  <c:v>44833.509185717594</c:v>
                </c:pt>
                <c:pt idx="26257">
                  <c:v>44833.509189293982</c:v>
                </c:pt>
                <c:pt idx="26258">
                  <c:v>44833.509192858794</c:v>
                </c:pt>
                <c:pt idx="26259">
                  <c:v>44833.509196435189</c:v>
                </c:pt>
                <c:pt idx="26260">
                  <c:v>44833.509200023145</c:v>
                </c:pt>
                <c:pt idx="26261">
                  <c:v>44833.509203611109</c:v>
                </c:pt>
                <c:pt idx="26262">
                  <c:v>44833.509207118055</c:v>
                </c:pt>
                <c:pt idx="26263">
                  <c:v>44833.509210717595</c:v>
                </c:pt>
                <c:pt idx="26264">
                  <c:v>44833.509214293983</c:v>
                </c:pt>
                <c:pt idx="26265">
                  <c:v>44833.509217881947</c:v>
                </c:pt>
                <c:pt idx="26266">
                  <c:v>44833.509221493056</c:v>
                </c:pt>
                <c:pt idx="26267">
                  <c:v>44833.50922497685</c:v>
                </c:pt>
                <c:pt idx="26268">
                  <c:v>44833.509228564813</c:v>
                </c:pt>
                <c:pt idx="26269">
                  <c:v>44833.509232152777</c:v>
                </c:pt>
                <c:pt idx="26270">
                  <c:v>44833.509235636571</c:v>
                </c:pt>
                <c:pt idx="26271">
                  <c:v>44833.509239247687</c:v>
                </c:pt>
                <c:pt idx="26272">
                  <c:v>44833.50924284722</c:v>
                </c:pt>
                <c:pt idx="26273">
                  <c:v>44833.509246412039</c:v>
                </c:pt>
                <c:pt idx="26274">
                  <c:v>44833.509250000003</c:v>
                </c:pt>
                <c:pt idx="26275">
                  <c:v>44833.509253553239</c:v>
                </c:pt>
                <c:pt idx="26276">
                  <c:v>44833.509257129626</c:v>
                </c:pt>
                <c:pt idx="26277">
                  <c:v>44833.50926071759</c:v>
                </c:pt>
                <c:pt idx="26278">
                  <c:v>44833.509264305554</c:v>
                </c:pt>
                <c:pt idx="26279">
                  <c:v>44833.509267800924</c:v>
                </c:pt>
                <c:pt idx="26280">
                  <c:v>44833.509271377312</c:v>
                </c:pt>
                <c:pt idx="26281">
                  <c:v>44833.509274861113</c:v>
                </c:pt>
                <c:pt idx="26282">
                  <c:v>44833.509278425925</c:v>
                </c:pt>
                <c:pt idx="26283">
                  <c:v>44833.509282013889</c:v>
                </c:pt>
                <c:pt idx="26284">
                  <c:v>44833.509285590277</c:v>
                </c:pt>
                <c:pt idx="26285">
                  <c:v>44833.509289178241</c:v>
                </c:pt>
                <c:pt idx="26286">
                  <c:v>44833.509292800925</c:v>
                </c:pt>
                <c:pt idx="26287">
                  <c:v>44833.509296388889</c:v>
                </c:pt>
                <c:pt idx="26288">
                  <c:v>44833.509299953701</c:v>
                </c:pt>
                <c:pt idx="26289">
                  <c:v>44833.509303437502</c:v>
                </c:pt>
                <c:pt idx="26290">
                  <c:v>44833.509307025466</c:v>
                </c:pt>
                <c:pt idx="26291">
                  <c:v>44833.50931050926</c:v>
                </c:pt>
                <c:pt idx="26292">
                  <c:v>44833.509314120369</c:v>
                </c:pt>
                <c:pt idx="26293">
                  <c:v>44833.50931760417</c:v>
                </c:pt>
                <c:pt idx="26294">
                  <c:v>44833.509321192127</c:v>
                </c:pt>
                <c:pt idx="26295">
                  <c:v>44833.509324791667</c:v>
                </c:pt>
                <c:pt idx="26296">
                  <c:v>44833.50932837963</c:v>
                </c:pt>
                <c:pt idx="26297">
                  <c:v>44833.509331979163</c:v>
                </c:pt>
                <c:pt idx="26298">
                  <c:v>44833.509335578703</c:v>
                </c:pt>
                <c:pt idx="26299">
                  <c:v>44833.509339166667</c:v>
                </c:pt>
                <c:pt idx="26300">
                  <c:v>44833.509342777776</c:v>
                </c:pt>
                <c:pt idx="26301">
                  <c:v>44833.509346261577</c:v>
                </c:pt>
                <c:pt idx="26302">
                  <c:v>44833.509349837965</c:v>
                </c:pt>
                <c:pt idx="26303">
                  <c:v>44833.509353414353</c:v>
                </c:pt>
                <c:pt idx="26304">
                  <c:v>44833.50935699074</c:v>
                </c:pt>
                <c:pt idx="26305">
                  <c:v>44833.509360578704</c:v>
                </c:pt>
                <c:pt idx="26306">
                  <c:v>44833.509364062498</c:v>
                </c:pt>
                <c:pt idx="26307">
                  <c:v>44833.509367673614</c:v>
                </c:pt>
                <c:pt idx="26308">
                  <c:v>44833.509371273147</c:v>
                </c:pt>
                <c:pt idx="26309">
                  <c:v>44833.509374837966</c:v>
                </c:pt>
                <c:pt idx="26310">
                  <c:v>44833.50937832176</c:v>
                </c:pt>
                <c:pt idx="26311">
                  <c:v>44833.509381909724</c:v>
                </c:pt>
                <c:pt idx="26312">
                  <c:v>44833.509385474536</c:v>
                </c:pt>
                <c:pt idx="26313">
                  <c:v>44833.509388981482</c:v>
                </c:pt>
                <c:pt idx="26314">
                  <c:v>44833.509392581022</c:v>
                </c:pt>
                <c:pt idx="26315">
                  <c:v>44833.509396064816</c:v>
                </c:pt>
                <c:pt idx="26316">
                  <c:v>44833.509399652779</c:v>
                </c:pt>
                <c:pt idx="26317">
                  <c:v>44833.509403136573</c:v>
                </c:pt>
                <c:pt idx="26318">
                  <c:v>44833.509406747682</c:v>
                </c:pt>
                <c:pt idx="26319">
                  <c:v>44833.509410231483</c:v>
                </c:pt>
                <c:pt idx="26320">
                  <c:v>44833.509413819447</c:v>
                </c:pt>
                <c:pt idx="26321">
                  <c:v>44833.509417407404</c:v>
                </c:pt>
                <c:pt idx="26322">
                  <c:v>44833.509420983799</c:v>
                </c:pt>
                <c:pt idx="26323">
                  <c:v>44833.509424606484</c:v>
                </c:pt>
                <c:pt idx="26324">
                  <c:v>44833.509428194448</c:v>
                </c:pt>
                <c:pt idx="26325">
                  <c:v>44833.509431678242</c:v>
                </c:pt>
                <c:pt idx="26326">
                  <c:v>44833.509435254629</c:v>
                </c:pt>
                <c:pt idx="26327">
                  <c:v>44833.509438865738</c:v>
                </c:pt>
                <c:pt idx="26328">
                  <c:v>44833.509442349539</c:v>
                </c:pt>
                <c:pt idx="26329">
                  <c:v>44833.509445833333</c:v>
                </c:pt>
                <c:pt idx="26330">
                  <c:v>44833.509449421297</c:v>
                </c:pt>
                <c:pt idx="26331">
                  <c:v>44833.50945302083</c:v>
                </c:pt>
                <c:pt idx="26332">
                  <c:v>44833.509456585649</c:v>
                </c:pt>
                <c:pt idx="26333">
                  <c:v>44833.509460162037</c:v>
                </c:pt>
                <c:pt idx="26334">
                  <c:v>44833.509463773145</c:v>
                </c:pt>
                <c:pt idx="26335">
                  <c:v>44833.509467372685</c:v>
                </c:pt>
                <c:pt idx="26336">
                  <c:v>44833.509470960649</c:v>
                </c:pt>
                <c:pt idx="26337">
                  <c:v>44833.509474583334</c:v>
                </c:pt>
                <c:pt idx="26338">
                  <c:v>44833.509478182874</c:v>
                </c:pt>
                <c:pt idx="26339">
                  <c:v>44833.50948177083</c:v>
                </c:pt>
                <c:pt idx="26340">
                  <c:v>44833.509485393515</c:v>
                </c:pt>
                <c:pt idx="26341">
                  <c:v>44833.509488981479</c:v>
                </c:pt>
                <c:pt idx="26342">
                  <c:v>44833.509492569443</c:v>
                </c:pt>
                <c:pt idx="26343">
                  <c:v>44833.509496053244</c:v>
                </c:pt>
                <c:pt idx="26344">
                  <c:v>44833.509499664353</c:v>
                </c:pt>
                <c:pt idx="26345">
                  <c:v>44833.509503148147</c:v>
                </c:pt>
                <c:pt idx="26346">
                  <c:v>44833.509506736111</c:v>
                </c:pt>
                <c:pt idx="26347">
                  <c:v>44833.509510335651</c:v>
                </c:pt>
                <c:pt idx="26348">
                  <c:v>44833.509513935183</c:v>
                </c:pt>
                <c:pt idx="26349">
                  <c:v>44833.509517418985</c:v>
                </c:pt>
                <c:pt idx="26350">
                  <c:v>44833.509521018517</c:v>
                </c:pt>
                <c:pt idx="26351">
                  <c:v>44833.509524594905</c:v>
                </c:pt>
                <c:pt idx="26352">
                  <c:v>44833.50952821759</c:v>
                </c:pt>
                <c:pt idx="26353">
                  <c:v>44833.509531805554</c:v>
                </c:pt>
                <c:pt idx="26354">
                  <c:v>44833.509535393518</c:v>
                </c:pt>
                <c:pt idx="26355">
                  <c:v>44833.509538981481</c:v>
                </c:pt>
                <c:pt idx="26356">
                  <c:v>44833.509542465275</c:v>
                </c:pt>
                <c:pt idx="26357">
                  <c:v>44833.509546076391</c:v>
                </c:pt>
                <c:pt idx="26358">
                  <c:v>44833.509549664355</c:v>
                </c:pt>
                <c:pt idx="26359">
                  <c:v>44833.509553148149</c:v>
                </c:pt>
                <c:pt idx="26360">
                  <c:v>44833.509556724537</c:v>
                </c:pt>
                <c:pt idx="26361">
                  <c:v>44833.509560324077</c:v>
                </c:pt>
                <c:pt idx="26362">
                  <c:v>44833.509563807871</c:v>
                </c:pt>
                <c:pt idx="26363">
                  <c:v>44833.509567407411</c:v>
                </c:pt>
                <c:pt idx="26364">
                  <c:v>44833.509570995368</c:v>
                </c:pt>
                <c:pt idx="26365">
                  <c:v>44833.509574594907</c:v>
                </c:pt>
                <c:pt idx="26366">
                  <c:v>44833.509578206016</c:v>
                </c:pt>
                <c:pt idx="26367">
                  <c:v>44833.509581805556</c:v>
                </c:pt>
                <c:pt idx="26368">
                  <c:v>44833.509585405096</c:v>
                </c:pt>
                <c:pt idx="26369">
                  <c:v>44833.509589016205</c:v>
                </c:pt>
                <c:pt idx="26370">
                  <c:v>44833.509592615737</c:v>
                </c:pt>
                <c:pt idx="26371">
                  <c:v>44833.509596203701</c:v>
                </c:pt>
                <c:pt idx="26372">
                  <c:v>44833.509599826386</c:v>
                </c:pt>
                <c:pt idx="26373">
                  <c:v>44833.50960341435</c:v>
                </c:pt>
                <c:pt idx="26374">
                  <c:v>44833.509606990738</c:v>
                </c:pt>
                <c:pt idx="26375">
                  <c:v>44833.509610578702</c:v>
                </c:pt>
                <c:pt idx="26376">
                  <c:v>44833.509614201386</c:v>
                </c:pt>
                <c:pt idx="26377">
                  <c:v>44833.50961778935</c:v>
                </c:pt>
                <c:pt idx="26378">
                  <c:v>44833.509621365738</c:v>
                </c:pt>
                <c:pt idx="26379">
                  <c:v>44833.509624953702</c:v>
                </c:pt>
                <c:pt idx="26380">
                  <c:v>44833.509628564818</c:v>
                </c:pt>
                <c:pt idx="26381">
                  <c:v>44833.509632048612</c:v>
                </c:pt>
                <c:pt idx="26382">
                  <c:v>44833.509635648152</c:v>
                </c:pt>
                <c:pt idx="26383">
                  <c:v>44833.509639236108</c:v>
                </c:pt>
                <c:pt idx="26384">
                  <c:v>44833.509642835648</c:v>
                </c:pt>
                <c:pt idx="26385">
                  <c:v>44833.509646423612</c:v>
                </c:pt>
                <c:pt idx="26386">
                  <c:v>44833.509650023145</c:v>
                </c:pt>
                <c:pt idx="26387">
                  <c:v>44833.509653611109</c:v>
                </c:pt>
                <c:pt idx="26388">
                  <c:v>44833.509657233793</c:v>
                </c:pt>
                <c:pt idx="26389">
                  <c:v>44833.509660833333</c:v>
                </c:pt>
                <c:pt idx="26390">
                  <c:v>44833.509664398145</c:v>
                </c:pt>
                <c:pt idx="26391">
                  <c:v>44833.50966797454</c:v>
                </c:pt>
                <c:pt idx="26392">
                  <c:v>44833.509671458334</c:v>
                </c:pt>
                <c:pt idx="26393">
                  <c:v>44833.509675011577</c:v>
                </c:pt>
                <c:pt idx="26394">
                  <c:v>44833.509678576389</c:v>
                </c:pt>
                <c:pt idx="26395">
                  <c:v>44833.509682152777</c:v>
                </c:pt>
                <c:pt idx="26396">
                  <c:v>44833.509685717596</c:v>
                </c:pt>
                <c:pt idx="26397">
                  <c:v>44833.509689293984</c:v>
                </c:pt>
                <c:pt idx="26398">
                  <c:v>44833.509692858795</c:v>
                </c:pt>
                <c:pt idx="26399">
                  <c:v>44833.509696446759</c:v>
                </c:pt>
                <c:pt idx="26400">
                  <c:v>44833.509700057868</c:v>
                </c:pt>
                <c:pt idx="26401">
                  <c:v>44833.509703599535</c:v>
                </c:pt>
                <c:pt idx="26402">
                  <c:v>44833.509707164354</c:v>
                </c:pt>
                <c:pt idx="26403">
                  <c:v>44833.509710729166</c:v>
                </c:pt>
                <c:pt idx="26404">
                  <c:v>44833.509714293985</c:v>
                </c:pt>
                <c:pt idx="26405">
                  <c:v>44833.509717858797</c:v>
                </c:pt>
                <c:pt idx="26406">
                  <c:v>44833.509721423608</c:v>
                </c:pt>
                <c:pt idx="26407">
                  <c:v>44833.50972490741</c:v>
                </c:pt>
                <c:pt idx="26408">
                  <c:v>44833.509728391204</c:v>
                </c:pt>
                <c:pt idx="26409">
                  <c:v>44833.509732002312</c:v>
                </c:pt>
                <c:pt idx="26410">
                  <c:v>44833.509735590276</c:v>
                </c:pt>
                <c:pt idx="26411">
                  <c:v>44833.509739074078</c:v>
                </c:pt>
                <c:pt idx="26412">
                  <c:v>44833.509742650465</c:v>
                </c:pt>
                <c:pt idx="26413">
                  <c:v>44833.509746238429</c:v>
                </c:pt>
                <c:pt idx="26414">
                  <c:v>44833.509749861114</c:v>
                </c:pt>
                <c:pt idx="26415">
                  <c:v>44833.509753460647</c:v>
                </c:pt>
                <c:pt idx="26416">
                  <c:v>44833.50975704861</c:v>
                </c:pt>
                <c:pt idx="26417">
                  <c:v>44833.509760671295</c:v>
                </c:pt>
                <c:pt idx="26418">
                  <c:v>44833.509764259259</c:v>
                </c:pt>
                <c:pt idx="26419">
                  <c:v>44833.509767858799</c:v>
                </c:pt>
                <c:pt idx="26420">
                  <c:v>44833.509771423611</c:v>
                </c:pt>
                <c:pt idx="26421">
                  <c:v>44833.509775046296</c:v>
                </c:pt>
                <c:pt idx="26422">
                  <c:v>44833.509778645835</c:v>
                </c:pt>
                <c:pt idx="26423">
                  <c:v>44833.509782233799</c:v>
                </c:pt>
                <c:pt idx="26424">
                  <c:v>44833.509785856484</c:v>
                </c:pt>
                <c:pt idx="26425">
                  <c:v>44833.509789444448</c:v>
                </c:pt>
                <c:pt idx="26426">
                  <c:v>44833.509793032405</c:v>
                </c:pt>
                <c:pt idx="26427">
                  <c:v>44833.509796655089</c:v>
                </c:pt>
                <c:pt idx="26428">
                  <c:v>44833.509800254629</c:v>
                </c:pt>
                <c:pt idx="26429">
                  <c:v>44833.509803842593</c:v>
                </c:pt>
                <c:pt idx="26430">
                  <c:v>44833.509807326387</c:v>
                </c:pt>
                <c:pt idx="26431">
                  <c:v>44833.509810937503</c:v>
                </c:pt>
                <c:pt idx="26432">
                  <c:v>44833.509814537036</c:v>
                </c:pt>
                <c:pt idx="26433">
                  <c:v>44833.509818113424</c:v>
                </c:pt>
                <c:pt idx="26434">
                  <c:v>44833.509821689811</c:v>
                </c:pt>
                <c:pt idx="26435">
                  <c:v>44833.509825173613</c:v>
                </c:pt>
                <c:pt idx="26436">
                  <c:v>44833.509828773145</c:v>
                </c:pt>
                <c:pt idx="26437">
                  <c:v>44833.509832256947</c:v>
                </c:pt>
                <c:pt idx="26438">
                  <c:v>44833.50983584491</c:v>
                </c:pt>
                <c:pt idx="26439">
                  <c:v>44833.509839328704</c:v>
                </c:pt>
                <c:pt idx="26440">
                  <c:v>44833.509842916668</c:v>
                </c:pt>
                <c:pt idx="26441">
                  <c:v>44833.509846400462</c:v>
                </c:pt>
                <c:pt idx="26442">
                  <c:v>44833.509850011571</c:v>
                </c:pt>
                <c:pt idx="26443">
                  <c:v>44833.509853611111</c:v>
                </c:pt>
                <c:pt idx="26444">
                  <c:v>44833.509857187499</c:v>
                </c:pt>
                <c:pt idx="26445">
                  <c:v>44833.509860775463</c:v>
                </c:pt>
                <c:pt idx="26446">
                  <c:v>44833.509864386571</c:v>
                </c:pt>
                <c:pt idx="26447">
                  <c:v>44833.509867870373</c:v>
                </c:pt>
                <c:pt idx="26448">
                  <c:v>44833.509871458336</c:v>
                </c:pt>
                <c:pt idx="26449">
                  <c:v>44833.509875023148</c:v>
                </c:pt>
                <c:pt idx="26450">
                  <c:v>44833.509878506942</c:v>
                </c:pt>
                <c:pt idx="26451">
                  <c:v>44833.509882071761</c:v>
                </c:pt>
                <c:pt idx="26452">
                  <c:v>44833.509885659725</c:v>
                </c:pt>
                <c:pt idx="26453">
                  <c:v>44833.509889143519</c:v>
                </c:pt>
                <c:pt idx="26454">
                  <c:v>44833.509892754628</c:v>
                </c:pt>
                <c:pt idx="26455">
                  <c:v>44833.509896238429</c:v>
                </c:pt>
                <c:pt idx="26456">
                  <c:v>44833.509899826386</c:v>
                </c:pt>
                <c:pt idx="26457">
                  <c:v>44833.509903425926</c:v>
                </c:pt>
                <c:pt idx="26458">
                  <c:v>44833.509907037034</c:v>
                </c:pt>
                <c:pt idx="26459">
                  <c:v>44833.509910624998</c:v>
                </c:pt>
                <c:pt idx="26460">
                  <c:v>44833.509914201386</c:v>
                </c:pt>
                <c:pt idx="26461">
                  <c:v>44833.509917777781</c:v>
                </c:pt>
                <c:pt idx="26462">
                  <c:v>44833.509921273151</c:v>
                </c:pt>
                <c:pt idx="26463">
                  <c:v>44833.509924895836</c:v>
                </c:pt>
                <c:pt idx="26464">
                  <c:v>44833.5099284838</c:v>
                </c:pt>
                <c:pt idx="26465">
                  <c:v>44833.509932071756</c:v>
                </c:pt>
                <c:pt idx="26466">
                  <c:v>44833.509935694441</c:v>
                </c:pt>
                <c:pt idx="26467">
                  <c:v>44833.509939293981</c:v>
                </c:pt>
                <c:pt idx="26468">
                  <c:v>44833.509942881945</c:v>
                </c:pt>
                <c:pt idx="26469">
                  <c:v>44833.50994650463</c:v>
                </c:pt>
                <c:pt idx="26470">
                  <c:v>44833.509950092593</c:v>
                </c:pt>
                <c:pt idx="26471">
                  <c:v>44833.509953680557</c:v>
                </c:pt>
                <c:pt idx="26472">
                  <c:v>44833.509957164351</c:v>
                </c:pt>
                <c:pt idx="26473">
                  <c:v>44833.509960787036</c:v>
                </c:pt>
                <c:pt idx="26474">
                  <c:v>44833.509964375</c:v>
                </c:pt>
                <c:pt idx="26475">
                  <c:v>44833.509967951388</c:v>
                </c:pt>
                <c:pt idx="26476">
                  <c:v>44833.509971539352</c:v>
                </c:pt>
                <c:pt idx="26477">
                  <c:v>44833.509975162036</c:v>
                </c:pt>
                <c:pt idx="26478">
                  <c:v>44833.50997875</c:v>
                </c:pt>
                <c:pt idx="26479">
                  <c:v>44833.50998234954</c:v>
                </c:pt>
                <c:pt idx="26480">
                  <c:v>44833.509985960649</c:v>
                </c:pt>
                <c:pt idx="26481">
                  <c:v>44833.509989548613</c:v>
                </c:pt>
                <c:pt idx="26482">
                  <c:v>44833.509993032407</c:v>
                </c:pt>
                <c:pt idx="26483">
                  <c:v>44833.509996631947</c:v>
                </c:pt>
                <c:pt idx="26484">
                  <c:v>44833.510000243055</c:v>
                </c:pt>
                <c:pt idx="26485">
                  <c:v>44833.510003831019</c:v>
                </c:pt>
                <c:pt idx="26486">
                  <c:v>44833.510007407407</c:v>
                </c:pt>
                <c:pt idx="26487">
                  <c:v>44833.510010891201</c:v>
                </c:pt>
                <c:pt idx="26488">
                  <c:v>44833.510014479165</c:v>
                </c:pt>
                <c:pt idx="26489">
                  <c:v>44833.51001810185</c:v>
                </c:pt>
                <c:pt idx="26490">
                  <c:v>44833.510021678238</c:v>
                </c:pt>
                <c:pt idx="26491">
                  <c:v>44833.510025266201</c:v>
                </c:pt>
                <c:pt idx="26492">
                  <c:v>44833.510028842589</c:v>
                </c:pt>
                <c:pt idx="26493">
                  <c:v>44833.510032453705</c:v>
                </c:pt>
                <c:pt idx="26494">
                  <c:v>44833.510035937499</c:v>
                </c:pt>
                <c:pt idx="26495">
                  <c:v>44833.510039421293</c:v>
                </c:pt>
                <c:pt idx="26496">
                  <c:v>44833.510043020833</c:v>
                </c:pt>
                <c:pt idx="26497">
                  <c:v>44833.510046608797</c:v>
                </c:pt>
                <c:pt idx="26498">
                  <c:v>44833.510050231482</c:v>
                </c:pt>
                <c:pt idx="26499">
                  <c:v>44833.510053819446</c:v>
                </c:pt>
                <c:pt idx="26500">
                  <c:v>44833.510057372689</c:v>
                </c:pt>
                <c:pt idx="26501">
                  <c:v>44833.510060960645</c:v>
                </c:pt>
                <c:pt idx="26502">
                  <c:v>44833.510064548609</c:v>
                </c:pt>
                <c:pt idx="26503">
                  <c:v>44833.510068171294</c:v>
                </c:pt>
                <c:pt idx="26504">
                  <c:v>44833.510071770834</c:v>
                </c:pt>
                <c:pt idx="26505">
                  <c:v>44833.510075358798</c:v>
                </c:pt>
                <c:pt idx="26506">
                  <c:v>44833.510078981482</c:v>
                </c:pt>
                <c:pt idx="26507">
                  <c:v>44833.510082569446</c:v>
                </c:pt>
                <c:pt idx="26508">
                  <c:v>44833.51008605324</c:v>
                </c:pt>
                <c:pt idx="26509">
                  <c:v>44833.510089618052</c:v>
                </c:pt>
                <c:pt idx="26510">
                  <c:v>44833.510093206016</c:v>
                </c:pt>
                <c:pt idx="26511">
                  <c:v>44833.510096828701</c:v>
                </c:pt>
                <c:pt idx="26512">
                  <c:v>44833.510100416664</c:v>
                </c:pt>
                <c:pt idx="26513">
                  <c:v>44833.510103900466</c:v>
                </c:pt>
                <c:pt idx="26514">
                  <c:v>44833.510107488422</c:v>
                </c:pt>
                <c:pt idx="26515">
                  <c:v>44833.510110972224</c:v>
                </c:pt>
                <c:pt idx="26516">
                  <c:v>44833.510114583332</c:v>
                </c:pt>
                <c:pt idx="26517">
                  <c:v>44833.51011815972</c:v>
                </c:pt>
                <c:pt idx="26518">
                  <c:v>44833.510121747684</c:v>
                </c:pt>
                <c:pt idx="26519">
                  <c:v>44833.510125243054</c:v>
                </c:pt>
                <c:pt idx="26520">
                  <c:v>44833.510128865739</c:v>
                </c:pt>
                <c:pt idx="26521">
                  <c:v>44833.510132453703</c:v>
                </c:pt>
                <c:pt idx="26522">
                  <c:v>44833.510136030091</c:v>
                </c:pt>
                <c:pt idx="26523">
                  <c:v>44833.51013962963</c:v>
                </c:pt>
                <c:pt idx="26524">
                  <c:v>44833.510143206018</c:v>
                </c:pt>
                <c:pt idx="26525">
                  <c:v>44833.510146805558</c:v>
                </c:pt>
                <c:pt idx="26526">
                  <c:v>44833.510150405091</c:v>
                </c:pt>
                <c:pt idx="26527">
                  <c:v>44833.510153993055</c:v>
                </c:pt>
                <c:pt idx="26528">
                  <c:v>44833.510157615739</c:v>
                </c:pt>
                <c:pt idx="26529">
                  <c:v>44833.510161215279</c:v>
                </c:pt>
                <c:pt idx="26530">
                  <c:v>44833.510164803243</c:v>
                </c:pt>
                <c:pt idx="26531">
                  <c:v>44833.510168425928</c:v>
                </c:pt>
                <c:pt idx="26532">
                  <c:v>44833.510172013892</c:v>
                </c:pt>
                <c:pt idx="26533">
                  <c:v>44833.510175601848</c:v>
                </c:pt>
                <c:pt idx="26534">
                  <c:v>44833.510179212964</c:v>
                </c:pt>
                <c:pt idx="26535">
                  <c:v>44833.510182812497</c:v>
                </c:pt>
                <c:pt idx="26536">
                  <c:v>44833.510186400461</c:v>
                </c:pt>
                <c:pt idx="26537">
                  <c:v>44833.510189988425</c:v>
                </c:pt>
                <c:pt idx="26538">
                  <c:v>44833.510193599534</c:v>
                </c:pt>
                <c:pt idx="26539">
                  <c:v>44833.510197083335</c:v>
                </c:pt>
                <c:pt idx="26540">
                  <c:v>44833.510200659723</c:v>
                </c:pt>
                <c:pt idx="26541">
                  <c:v>44833.510204247686</c:v>
                </c:pt>
                <c:pt idx="26542">
                  <c:v>44833.51020783565</c:v>
                </c:pt>
                <c:pt idx="26543">
                  <c:v>44833.510211458335</c:v>
                </c:pt>
                <c:pt idx="26544">
                  <c:v>44833.510215034723</c:v>
                </c:pt>
                <c:pt idx="26545">
                  <c:v>44833.510218622687</c:v>
                </c:pt>
                <c:pt idx="26546">
                  <c:v>44833.510222210651</c:v>
                </c:pt>
                <c:pt idx="26547">
                  <c:v>44833.510225821759</c:v>
                </c:pt>
                <c:pt idx="26548">
                  <c:v>44833.510229305553</c:v>
                </c:pt>
                <c:pt idx="26549">
                  <c:v>44833.510232905093</c:v>
                </c:pt>
                <c:pt idx="26550">
                  <c:v>44833.510236493057</c:v>
                </c:pt>
                <c:pt idx="26551">
                  <c:v>44833.510240115742</c:v>
                </c:pt>
                <c:pt idx="26552">
                  <c:v>44833.510243715275</c:v>
                </c:pt>
                <c:pt idx="26553">
                  <c:v>44833.510247303238</c:v>
                </c:pt>
                <c:pt idx="26554">
                  <c:v>44833.510250914354</c:v>
                </c:pt>
                <c:pt idx="26555">
                  <c:v>44833.510254513887</c:v>
                </c:pt>
                <c:pt idx="26556">
                  <c:v>44833.510258090275</c:v>
                </c:pt>
                <c:pt idx="26557">
                  <c:v>44833.510261574076</c:v>
                </c:pt>
                <c:pt idx="26558">
                  <c:v>44833.51026505787</c:v>
                </c:pt>
                <c:pt idx="26559">
                  <c:v>44833.510268668979</c:v>
                </c:pt>
                <c:pt idx="26560">
                  <c:v>44833.510272256943</c:v>
                </c:pt>
                <c:pt idx="26561">
                  <c:v>44833.510275833331</c:v>
                </c:pt>
                <c:pt idx="26562">
                  <c:v>44833.51027943287</c:v>
                </c:pt>
                <c:pt idx="26563">
                  <c:v>44833.510282986113</c:v>
                </c:pt>
                <c:pt idx="26564">
                  <c:v>44833.510286574077</c:v>
                </c:pt>
                <c:pt idx="26565">
                  <c:v>44833.51029017361</c:v>
                </c:pt>
                <c:pt idx="26566">
                  <c:v>44833.51029377315</c:v>
                </c:pt>
                <c:pt idx="26567">
                  <c:v>44833.510297256944</c:v>
                </c:pt>
                <c:pt idx="26568">
                  <c:v>44833.510300856484</c:v>
                </c:pt>
                <c:pt idx="26569">
                  <c:v>44833.510304467593</c:v>
                </c:pt>
                <c:pt idx="26570">
                  <c:v>44833.510308067132</c:v>
                </c:pt>
                <c:pt idx="26571">
                  <c:v>44833.510311655089</c:v>
                </c:pt>
                <c:pt idx="26572">
                  <c:v>44833.510315277781</c:v>
                </c:pt>
                <c:pt idx="26573">
                  <c:v>44833.510318865738</c:v>
                </c:pt>
                <c:pt idx="26574">
                  <c:v>44833.510322442133</c:v>
                </c:pt>
                <c:pt idx="26575">
                  <c:v>44833.510326018521</c:v>
                </c:pt>
                <c:pt idx="26576">
                  <c:v>44833.510329594908</c:v>
                </c:pt>
                <c:pt idx="26577">
                  <c:v>44833.510333217593</c:v>
                </c:pt>
                <c:pt idx="26578">
                  <c:v>44833.510336701387</c:v>
                </c:pt>
                <c:pt idx="26579">
                  <c:v>44833.510340289351</c:v>
                </c:pt>
                <c:pt idx="26580">
                  <c:v>44833.510343888891</c:v>
                </c:pt>
                <c:pt idx="26581">
                  <c:v>44833.5103475</c:v>
                </c:pt>
                <c:pt idx="26582">
                  <c:v>44833.51035109954</c:v>
                </c:pt>
                <c:pt idx="26583">
                  <c:v>44833.510354687503</c:v>
                </c:pt>
                <c:pt idx="26584">
                  <c:v>44833.510358171297</c:v>
                </c:pt>
                <c:pt idx="26585">
                  <c:v>44833.510361782406</c:v>
                </c:pt>
                <c:pt idx="26586">
                  <c:v>44833.510365381946</c:v>
                </c:pt>
                <c:pt idx="26587">
                  <c:v>44833.51036896991</c:v>
                </c:pt>
                <c:pt idx="26588">
                  <c:v>44833.510372592595</c:v>
                </c:pt>
                <c:pt idx="26589">
                  <c:v>44833.510376180559</c:v>
                </c:pt>
                <c:pt idx="26590">
                  <c:v>44833.510379768515</c:v>
                </c:pt>
                <c:pt idx="26591">
                  <c:v>44833.510383252316</c:v>
                </c:pt>
                <c:pt idx="26592">
                  <c:v>44833.510386828704</c:v>
                </c:pt>
                <c:pt idx="26593">
                  <c:v>44833.510390451389</c:v>
                </c:pt>
                <c:pt idx="26594">
                  <c:v>44833.510393935183</c:v>
                </c:pt>
                <c:pt idx="26595">
                  <c:v>44833.510397418984</c:v>
                </c:pt>
                <c:pt idx="26596">
                  <c:v>44833.510401006941</c:v>
                </c:pt>
                <c:pt idx="26597">
                  <c:v>44833.510404629633</c:v>
                </c:pt>
                <c:pt idx="26598">
                  <c:v>44833.510408217589</c:v>
                </c:pt>
                <c:pt idx="26599">
                  <c:v>44833.510411817129</c:v>
                </c:pt>
                <c:pt idx="26600">
                  <c:v>44833.510415428238</c:v>
                </c:pt>
                <c:pt idx="26601">
                  <c:v>44833.510419027778</c:v>
                </c:pt>
                <c:pt idx="26602">
                  <c:v>44833.510422615742</c:v>
                </c:pt>
                <c:pt idx="26603">
                  <c:v>44833.510426226851</c:v>
                </c:pt>
                <c:pt idx="26604">
                  <c:v>44833.51042982639</c:v>
                </c:pt>
                <c:pt idx="26605">
                  <c:v>44833.510433414354</c:v>
                </c:pt>
                <c:pt idx="26606">
                  <c:v>44833.510437013887</c:v>
                </c:pt>
                <c:pt idx="26607">
                  <c:v>44833.51044056713</c:v>
                </c:pt>
                <c:pt idx="26608">
                  <c:v>44833.510444189815</c:v>
                </c:pt>
                <c:pt idx="26609">
                  <c:v>44833.510447777779</c:v>
                </c:pt>
                <c:pt idx="26610">
                  <c:v>44833.510451365742</c:v>
                </c:pt>
                <c:pt idx="26611">
                  <c:v>44833.51045494213</c:v>
                </c:pt>
                <c:pt idx="26612">
                  <c:v>44833.510458564815</c:v>
                </c:pt>
                <c:pt idx="26613">
                  <c:v>44833.510462141203</c:v>
                </c:pt>
                <c:pt idx="26614">
                  <c:v>44833.510465624997</c:v>
                </c:pt>
                <c:pt idx="26615">
                  <c:v>44833.510469224537</c:v>
                </c:pt>
                <c:pt idx="26616">
                  <c:v>44833.510472835645</c:v>
                </c:pt>
                <c:pt idx="26617">
                  <c:v>44833.510476435185</c:v>
                </c:pt>
                <c:pt idx="26618">
                  <c:v>44833.510479988428</c:v>
                </c:pt>
                <c:pt idx="26619">
                  <c:v>44833.510483576392</c:v>
                </c:pt>
                <c:pt idx="26620">
                  <c:v>44833.51048715278</c:v>
                </c:pt>
                <c:pt idx="26621">
                  <c:v>44833.510490763889</c:v>
                </c:pt>
                <c:pt idx="26622">
                  <c:v>44833.510494363429</c:v>
                </c:pt>
                <c:pt idx="26623">
                  <c:v>44833.510497951385</c:v>
                </c:pt>
                <c:pt idx="26624">
                  <c:v>44833.510501539349</c:v>
                </c:pt>
                <c:pt idx="26625">
                  <c:v>44833.510505162034</c:v>
                </c:pt>
                <c:pt idx="26626">
                  <c:v>44833.510508761574</c:v>
                </c:pt>
                <c:pt idx="26627">
                  <c:v>44833.510512349538</c:v>
                </c:pt>
                <c:pt idx="26628">
                  <c:v>44833.510515972222</c:v>
                </c:pt>
                <c:pt idx="26629">
                  <c:v>44833.510519560186</c:v>
                </c:pt>
                <c:pt idx="26630">
                  <c:v>44833.51052314815</c:v>
                </c:pt>
                <c:pt idx="26631">
                  <c:v>44833.510526724538</c:v>
                </c:pt>
                <c:pt idx="26632">
                  <c:v>44833.510530347223</c:v>
                </c:pt>
                <c:pt idx="26633">
                  <c:v>44833.510533923611</c:v>
                </c:pt>
                <c:pt idx="26634">
                  <c:v>44833.510537511575</c:v>
                </c:pt>
                <c:pt idx="26635">
                  <c:v>44833.510541099538</c:v>
                </c:pt>
                <c:pt idx="26636">
                  <c:v>44833.510544675926</c:v>
                </c:pt>
                <c:pt idx="26637">
                  <c:v>44833.510548287035</c:v>
                </c:pt>
                <c:pt idx="26638">
                  <c:v>44833.510551874999</c:v>
                </c:pt>
                <c:pt idx="26639">
                  <c:v>44833.510555451387</c:v>
                </c:pt>
                <c:pt idx="26640">
                  <c:v>44833.510558935188</c:v>
                </c:pt>
                <c:pt idx="26641">
                  <c:v>44833.510562418982</c:v>
                </c:pt>
                <c:pt idx="26642">
                  <c:v>44833.510565983794</c:v>
                </c:pt>
                <c:pt idx="26643">
                  <c:v>44833.510569467595</c:v>
                </c:pt>
                <c:pt idx="26644">
                  <c:v>44833.51057309028</c:v>
                </c:pt>
                <c:pt idx="26645">
                  <c:v>44833.510576689812</c:v>
                </c:pt>
                <c:pt idx="26646">
                  <c:v>44833.5105802662</c:v>
                </c:pt>
                <c:pt idx="26647">
                  <c:v>44833.510583854164</c:v>
                </c:pt>
                <c:pt idx="26648">
                  <c:v>44833.51058746528</c:v>
                </c:pt>
                <c:pt idx="26649">
                  <c:v>44833.510591064813</c:v>
                </c:pt>
                <c:pt idx="26650">
                  <c:v>44833.510594652776</c:v>
                </c:pt>
                <c:pt idx="26651">
                  <c:v>44833.510598275461</c:v>
                </c:pt>
                <c:pt idx="26652">
                  <c:v>44833.510601851849</c:v>
                </c:pt>
                <c:pt idx="26653">
                  <c:v>44833.510605347219</c:v>
                </c:pt>
                <c:pt idx="26654">
                  <c:v>44833.510608935183</c:v>
                </c:pt>
                <c:pt idx="26655">
                  <c:v>44833.510612557868</c:v>
                </c:pt>
                <c:pt idx="26656">
                  <c:v>44833.510616145832</c:v>
                </c:pt>
                <c:pt idx="26657">
                  <c:v>44833.510619733795</c:v>
                </c:pt>
                <c:pt idx="26658">
                  <c:v>44833.510623217589</c:v>
                </c:pt>
                <c:pt idx="26659">
                  <c:v>44833.510626828705</c:v>
                </c:pt>
                <c:pt idx="26660">
                  <c:v>44833.510630312499</c:v>
                </c:pt>
                <c:pt idx="26661">
                  <c:v>44833.510633900463</c:v>
                </c:pt>
                <c:pt idx="26662">
                  <c:v>44833.510637476851</c:v>
                </c:pt>
                <c:pt idx="26663">
                  <c:v>44833.510640960645</c:v>
                </c:pt>
                <c:pt idx="26664">
                  <c:v>44833.510644571761</c:v>
                </c:pt>
                <c:pt idx="26665">
                  <c:v>44833.510648171294</c:v>
                </c:pt>
                <c:pt idx="26666">
                  <c:v>44833.510651655095</c:v>
                </c:pt>
                <c:pt idx="26667">
                  <c:v>44833.510655254628</c:v>
                </c:pt>
                <c:pt idx="26668">
                  <c:v>44833.510658865744</c:v>
                </c:pt>
                <c:pt idx="26669">
                  <c:v>44833.5106624537</c:v>
                </c:pt>
                <c:pt idx="26670">
                  <c:v>44833.510665937501</c:v>
                </c:pt>
                <c:pt idx="26671">
                  <c:v>44833.510669525465</c:v>
                </c:pt>
                <c:pt idx="26672">
                  <c:v>44833.51067314815</c:v>
                </c:pt>
                <c:pt idx="26673">
                  <c:v>44833.510676747683</c:v>
                </c:pt>
                <c:pt idx="26674">
                  <c:v>44833.510680324071</c:v>
                </c:pt>
                <c:pt idx="26675">
                  <c:v>44833.510683807872</c:v>
                </c:pt>
                <c:pt idx="26676">
                  <c:v>44833.510687418981</c:v>
                </c:pt>
                <c:pt idx="26677">
                  <c:v>44833.51069101852</c:v>
                </c:pt>
                <c:pt idx="26678">
                  <c:v>44833.510694606484</c:v>
                </c:pt>
                <c:pt idx="26679">
                  <c:v>44833.510698217593</c:v>
                </c:pt>
                <c:pt idx="26680">
                  <c:v>44833.510701712963</c:v>
                </c:pt>
                <c:pt idx="26681">
                  <c:v>44833.510705277775</c:v>
                </c:pt>
                <c:pt idx="26682">
                  <c:v>44833.510708877315</c:v>
                </c:pt>
                <c:pt idx="26683">
                  <c:v>44833.510712465279</c:v>
                </c:pt>
                <c:pt idx="26684">
                  <c:v>44833.51071603009</c:v>
                </c:pt>
                <c:pt idx="26685">
                  <c:v>44833.510719652775</c:v>
                </c:pt>
                <c:pt idx="26686">
                  <c:v>44833.510723263891</c:v>
                </c:pt>
                <c:pt idx="26687">
                  <c:v>44833.510726840279</c:v>
                </c:pt>
                <c:pt idx="26688">
                  <c:v>44833.510730462964</c:v>
                </c:pt>
                <c:pt idx="26689">
                  <c:v>44833.510734050928</c:v>
                </c:pt>
                <c:pt idx="26690">
                  <c:v>44833.510737534722</c:v>
                </c:pt>
                <c:pt idx="26691">
                  <c:v>44833.510741099541</c:v>
                </c:pt>
                <c:pt idx="26692">
                  <c:v>44833.510744594911</c:v>
                </c:pt>
                <c:pt idx="26693">
                  <c:v>44833.510748148146</c:v>
                </c:pt>
                <c:pt idx="26694">
                  <c:v>44833.51075173611</c:v>
                </c:pt>
                <c:pt idx="26695">
                  <c:v>44833.510755347219</c:v>
                </c:pt>
                <c:pt idx="26696">
                  <c:v>44833.51075883102</c:v>
                </c:pt>
                <c:pt idx="26697">
                  <c:v>44833.510762430553</c:v>
                </c:pt>
                <c:pt idx="26698">
                  <c:v>44833.51076597222</c:v>
                </c:pt>
                <c:pt idx="26699">
                  <c:v>44833.51076946759</c:v>
                </c:pt>
                <c:pt idx="26700">
                  <c:v>44833.510773055554</c:v>
                </c:pt>
                <c:pt idx="26701">
                  <c:v>44833.510776678238</c:v>
                </c:pt>
                <c:pt idx="26702">
                  <c:v>44833.510780277778</c:v>
                </c:pt>
                <c:pt idx="26703">
                  <c:v>44833.510783831021</c:v>
                </c:pt>
                <c:pt idx="26704">
                  <c:v>44833.510787314815</c:v>
                </c:pt>
                <c:pt idx="26705">
                  <c:v>44833.510790902779</c:v>
                </c:pt>
                <c:pt idx="26706">
                  <c:v>44833.510794502312</c:v>
                </c:pt>
                <c:pt idx="26707">
                  <c:v>44833.510797997682</c:v>
                </c:pt>
                <c:pt idx="26708">
                  <c:v>44833.510801597222</c:v>
                </c:pt>
                <c:pt idx="26709">
                  <c:v>44833.510805185186</c:v>
                </c:pt>
                <c:pt idx="26710">
                  <c:v>44833.51080880787</c:v>
                </c:pt>
                <c:pt idx="26711">
                  <c:v>44833.51081240741</c:v>
                </c:pt>
                <c:pt idx="26712">
                  <c:v>44833.510815995367</c:v>
                </c:pt>
                <c:pt idx="26713">
                  <c:v>44833.510819618059</c:v>
                </c:pt>
                <c:pt idx="26714">
                  <c:v>44833.510823194447</c:v>
                </c:pt>
                <c:pt idx="26715">
                  <c:v>44833.510826782411</c:v>
                </c:pt>
                <c:pt idx="26716">
                  <c:v>44833.510830370367</c:v>
                </c:pt>
                <c:pt idx="26717">
                  <c:v>44833.510833993052</c:v>
                </c:pt>
                <c:pt idx="26718">
                  <c:v>44833.510837581016</c:v>
                </c:pt>
                <c:pt idx="26719">
                  <c:v>44833.510841157404</c:v>
                </c:pt>
                <c:pt idx="26720">
                  <c:v>44833.510844745368</c:v>
                </c:pt>
                <c:pt idx="26721">
                  <c:v>44833.510848356484</c:v>
                </c:pt>
                <c:pt idx="26722">
                  <c:v>44833.510851840278</c:v>
                </c:pt>
                <c:pt idx="26723">
                  <c:v>44833.510855439818</c:v>
                </c:pt>
                <c:pt idx="26724">
                  <c:v>44833.510859027781</c:v>
                </c:pt>
                <c:pt idx="26725">
                  <c:v>44833.510862604169</c:v>
                </c:pt>
                <c:pt idx="26726">
                  <c:v>44833.510866203702</c:v>
                </c:pt>
                <c:pt idx="26727">
                  <c:v>44833.510869791666</c:v>
                </c:pt>
                <c:pt idx="26728">
                  <c:v>44833.51087337963</c:v>
                </c:pt>
                <c:pt idx="26729">
                  <c:v>44833.510876967594</c:v>
                </c:pt>
                <c:pt idx="26730">
                  <c:v>44833.510880567126</c:v>
                </c:pt>
                <c:pt idx="26731">
                  <c:v>44833.510884166666</c:v>
                </c:pt>
                <c:pt idx="26732">
                  <c:v>44833.510887766206</c:v>
                </c:pt>
                <c:pt idx="26733">
                  <c:v>44833.510891342594</c:v>
                </c:pt>
                <c:pt idx="26734">
                  <c:v>44833.510894826388</c:v>
                </c:pt>
                <c:pt idx="26735">
                  <c:v>44833.510898437497</c:v>
                </c:pt>
                <c:pt idx="26736">
                  <c:v>44833.510901921298</c:v>
                </c:pt>
                <c:pt idx="26737">
                  <c:v>44833.510905509262</c:v>
                </c:pt>
                <c:pt idx="26738">
                  <c:v>44833.510908993056</c:v>
                </c:pt>
                <c:pt idx="26739">
                  <c:v>44833.510912557867</c:v>
                </c:pt>
                <c:pt idx="26740">
                  <c:v>44833.510916145831</c:v>
                </c:pt>
                <c:pt idx="26741">
                  <c:v>44833.510919745371</c:v>
                </c:pt>
                <c:pt idx="26742">
                  <c:v>44833.510923333335</c:v>
                </c:pt>
                <c:pt idx="26743">
                  <c:v>44833.510926932868</c:v>
                </c:pt>
                <c:pt idx="26744">
                  <c:v>44833.510930532408</c:v>
                </c:pt>
                <c:pt idx="26745">
                  <c:v>44833.510934143516</c:v>
                </c:pt>
                <c:pt idx="26746">
                  <c:v>44833.510937743056</c:v>
                </c:pt>
                <c:pt idx="26747">
                  <c:v>44833.51094133102</c:v>
                </c:pt>
                <c:pt idx="26748">
                  <c:v>44833.510944953705</c:v>
                </c:pt>
                <c:pt idx="26749">
                  <c:v>44833.510948553238</c:v>
                </c:pt>
                <c:pt idx="26750">
                  <c:v>44833.510952129633</c:v>
                </c:pt>
                <c:pt idx="26751">
                  <c:v>44833.510955613427</c:v>
                </c:pt>
                <c:pt idx="26752">
                  <c:v>44833.510959224535</c:v>
                </c:pt>
                <c:pt idx="26753">
                  <c:v>44833.510962824075</c:v>
                </c:pt>
                <c:pt idx="26754">
                  <c:v>44833.510966400463</c:v>
                </c:pt>
                <c:pt idx="26755">
                  <c:v>44833.510969895833</c:v>
                </c:pt>
                <c:pt idx="26756">
                  <c:v>44833.510973495373</c:v>
                </c:pt>
                <c:pt idx="26757">
                  <c:v>44833.510977048609</c:v>
                </c:pt>
                <c:pt idx="26758">
                  <c:v>44833.510980555555</c:v>
                </c:pt>
                <c:pt idx="26759">
                  <c:v>44833.510984143519</c:v>
                </c:pt>
                <c:pt idx="26760">
                  <c:v>44833.510987719907</c:v>
                </c:pt>
                <c:pt idx="26761">
                  <c:v>44833.51099130787</c:v>
                </c:pt>
                <c:pt idx="26762">
                  <c:v>44833.510994930555</c:v>
                </c:pt>
                <c:pt idx="26763">
                  <c:v>44833.510998518519</c:v>
                </c:pt>
                <c:pt idx="26764">
                  <c:v>44833.511002106483</c:v>
                </c:pt>
                <c:pt idx="26765">
                  <c:v>44833.511005601853</c:v>
                </c:pt>
                <c:pt idx="26766">
                  <c:v>44833.511009212962</c:v>
                </c:pt>
                <c:pt idx="26767">
                  <c:v>44833.511012800926</c:v>
                </c:pt>
                <c:pt idx="26768">
                  <c:v>44833.51101628472</c:v>
                </c:pt>
                <c:pt idx="26769">
                  <c:v>44833.51101978009</c:v>
                </c:pt>
                <c:pt idx="26770">
                  <c:v>44833.511023344909</c:v>
                </c:pt>
                <c:pt idx="26771">
                  <c:v>44833.511026967593</c:v>
                </c:pt>
                <c:pt idx="26772">
                  <c:v>44833.511030555557</c:v>
                </c:pt>
                <c:pt idx="26773">
                  <c:v>44833.511034039351</c:v>
                </c:pt>
                <c:pt idx="26774">
                  <c:v>44833.511037615739</c:v>
                </c:pt>
                <c:pt idx="26775">
                  <c:v>44833.511041215279</c:v>
                </c:pt>
                <c:pt idx="26776">
                  <c:v>44833.511044814812</c:v>
                </c:pt>
                <c:pt idx="26777">
                  <c:v>44833.511048414352</c:v>
                </c:pt>
                <c:pt idx="26778">
                  <c:v>44833.511051990739</c:v>
                </c:pt>
                <c:pt idx="26779">
                  <c:v>44833.511055474541</c:v>
                </c:pt>
                <c:pt idx="26780">
                  <c:v>44833.511059085649</c:v>
                </c:pt>
                <c:pt idx="26781">
                  <c:v>44833.511062569443</c:v>
                </c:pt>
                <c:pt idx="26782">
                  <c:v>44833.511066157407</c:v>
                </c:pt>
                <c:pt idx="26783">
                  <c:v>44833.511069641201</c:v>
                </c:pt>
                <c:pt idx="26784">
                  <c:v>44833.511073217589</c:v>
                </c:pt>
                <c:pt idx="26785">
                  <c:v>44833.51107670139</c:v>
                </c:pt>
                <c:pt idx="26786">
                  <c:v>44833.511080324075</c:v>
                </c:pt>
                <c:pt idx="26787">
                  <c:v>44833.511083912039</c:v>
                </c:pt>
                <c:pt idx="26788">
                  <c:v>44833.511087488427</c:v>
                </c:pt>
                <c:pt idx="26789">
                  <c:v>44833.511091076391</c:v>
                </c:pt>
                <c:pt idx="26790">
                  <c:v>44833.511094675923</c:v>
                </c:pt>
                <c:pt idx="26791">
                  <c:v>44833.511098171293</c:v>
                </c:pt>
                <c:pt idx="26792">
                  <c:v>44833.511101747688</c:v>
                </c:pt>
              </c:numCache>
            </c:numRef>
          </c:cat>
          <c:val>
            <c:numRef>
              <c:f>'Inclinometer - BCK R'!$C$2:$C$26794</c:f>
              <c:numCache>
                <c:formatCode>General</c:formatCode>
                <c:ptCount val="26793"/>
                <c:pt idx="0">
                  <c:v>2.9043818708629401E-2</c:v>
                </c:pt>
                <c:pt idx="1">
                  <c:v>3.3719787745724199E-2</c:v>
                </c:pt>
                <c:pt idx="2">
                  <c:v>3.8401841250916301E-2</c:v>
                </c:pt>
                <c:pt idx="3">
                  <c:v>3.8798671432033402E-2</c:v>
                </c:pt>
                <c:pt idx="4">
                  <c:v>3.95135846230232E-2</c:v>
                </c:pt>
                <c:pt idx="5">
                  <c:v>4.1745579600131998E-2</c:v>
                </c:pt>
                <c:pt idx="6">
                  <c:v>4.06833576536485E-2</c:v>
                </c:pt>
                <c:pt idx="7">
                  <c:v>3.9842345851681601E-2</c:v>
                </c:pt>
                <c:pt idx="8">
                  <c:v>3.6239404206199297E-2</c:v>
                </c:pt>
                <c:pt idx="9">
                  <c:v>3.6597885069085102E-2</c:v>
                </c:pt>
                <c:pt idx="10">
                  <c:v>3.6787748730688401E-2</c:v>
                </c:pt>
                <c:pt idx="11">
                  <c:v>3.3803432624893E-2</c:v>
                </c:pt>
                <c:pt idx="12">
                  <c:v>2.8878055166714399E-2</c:v>
                </c:pt>
                <c:pt idx="13">
                  <c:v>2.7148670890213101E-2</c:v>
                </c:pt>
                <c:pt idx="14">
                  <c:v>2.8228068201016698E-2</c:v>
                </c:pt>
                <c:pt idx="15">
                  <c:v>2.9951880660718098E-2</c:v>
                </c:pt>
                <c:pt idx="16">
                  <c:v>3.1713084116944401E-2</c:v>
                </c:pt>
                <c:pt idx="17">
                  <c:v>3.1612942782345499E-2</c:v>
                </c:pt>
                <c:pt idx="18">
                  <c:v>3.3159981703576501E-2</c:v>
                </c:pt>
                <c:pt idx="19">
                  <c:v>3.3128882725662799E-2</c:v>
                </c:pt>
                <c:pt idx="20">
                  <c:v>3.4396652264959401E-2</c:v>
                </c:pt>
                <c:pt idx="21">
                  <c:v>3.5955644938439897E-2</c:v>
                </c:pt>
                <c:pt idx="22">
                  <c:v>3.6397675735145102E-2</c:v>
                </c:pt>
                <c:pt idx="23">
                  <c:v>3.8083335576743503E-2</c:v>
                </c:pt>
                <c:pt idx="24">
                  <c:v>3.8283137302172997E-2</c:v>
                </c:pt>
                <c:pt idx="25">
                  <c:v>3.7027445318443597E-2</c:v>
                </c:pt>
                <c:pt idx="26">
                  <c:v>4.0267110596374701E-2</c:v>
                </c:pt>
                <c:pt idx="27">
                  <c:v>4.1403741515153997E-2</c:v>
                </c:pt>
                <c:pt idx="28">
                  <c:v>4.4382325798423397E-2</c:v>
                </c:pt>
                <c:pt idx="29">
                  <c:v>4.7174252185072797E-2</c:v>
                </c:pt>
                <c:pt idx="30">
                  <c:v>4.6956285641186903E-2</c:v>
                </c:pt>
                <c:pt idx="31">
                  <c:v>4.7253728637173198E-2</c:v>
                </c:pt>
                <c:pt idx="32">
                  <c:v>4.8530756851448503E-2</c:v>
                </c:pt>
                <c:pt idx="33">
                  <c:v>5.0353787144928198E-2</c:v>
                </c:pt>
                <c:pt idx="34">
                  <c:v>4.7721307227732199E-2</c:v>
                </c:pt>
                <c:pt idx="35">
                  <c:v>4.44991885549939E-2</c:v>
                </c:pt>
                <c:pt idx="36">
                  <c:v>4.4953406937210602E-2</c:v>
                </c:pt>
                <c:pt idx="37">
                  <c:v>4.5181564914884099E-2</c:v>
                </c:pt>
                <c:pt idx="38">
                  <c:v>4.1873935626256298E-2</c:v>
                </c:pt>
                <c:pt idx="39">
                  <c:v>4.1423636566634003E-2</c:v>
                </c:pt>
                <c:pt idx="40">
                  <c:v>4.1788559805567602E-2</c:v>
                </c:pt>
                <c:pt idx="41">
                  <c:v>4.1962882499248601E-2</c:v>
                </c:pt>
                <c:pt idx="42">
                  <c:v>4.0346916589371E-2</c:v>
                </c:pt>
                <c:pt idx="43">
                  <c:v>4.1359227348081597E-2</c:v>
                </c:pt>
                <c:pt idx="44">
                  <c:v>4.0724584416580001E-2</c:v>
                </c:pt>
                <c:pt idx="45">
                  <c:v>3.9043282765149401E-2</c:v>
                </c:pt>
                <c:pt idx="46">
                  <c:v>3.8577177353374702E-2</c:v>
                </c:pt>
                <c:pt idx="47">
                  <c:v>3.7637152650233902E-2</c:v>
                </c:pt>
                <c:pt idx="48">
                  <c:v>3.8143719943505502E-2</c:v>
                </c:pt>
                <c:pt idx="49">
                  <c:v>3.4648904393250697E-2</c:v>
                </c:pt>
                <c:pt idx="50">
                  <c:v>2.94011508276526E-2</c:v>
                </c:pt>
                <c:pt idx="51">
                  <c:v>2.66669087902471E-2</c:v>
                </c:pt>
                <c:pt idx="52">
                  <c:v>2.4361155516245899E-2</c:v>
                </c:pt>
                <c:pt idx="53">
                  <c:v>2.0831270389507401E-2</c:v>
                </c:pt>
                <c:pt idx="54">
                  <c:v>2.0400785607833399E-2</c:v>
                </c:pt>
                <c:pt idx="55">
                  <c:v>1.9066077485831501E-2</c:v>
                </c:pt>
                <c:pt idx="56">
                  <c:v>1.8141109493740201E-2</c:v>
                </c:pt>
                <c:pt idx="57">
                  <c:v>1.9540930302042601E-2</c:v>
                </c:pt>
                <c:pt idx="58">
                  <c:v>2.6918495281563499E-2</c:v>
                </c:pt>
                <c:pt idx="59">
                  <c:v>2.71711740848843E-2</c:v>
                </c:pt>
                <c:pt idx="60">
                  <c:v>3.3035469467421301E-2</c:v>
                </c:pt>
                <c:pt idx="61">
                  <c:v>3.6456444717643401E-2</c:v>
                </c:pt>
                <c:pt idx="62">
                  <c:v>3.3745290563771797E-2</c:v>
                </c:pt>
                <c:pt idx="63">
                  <c:v>2.6678090895188598E-2</c:v>
                </c:pt>
                <c:pt idx="64">
                  <c:v>2.2905063060335299E-2</c:v>
                </c:pt>
                <c:pt idx="65">
                  <c:v>2.6445909414007901E-2</c:v>
                </c:pt>
                <c:pt idx="66">
                  <c:v>2.5424072944303999E-2</c:v>
                </c:pt>
                <c:pt idx="67">
                  <c:v>2.31159722389691E-2</c:v>
                </c:pt>
                <c:pt idx="68">
                  <c:v>2.2202290618267201E-2</c:v>
                </c:pt>
                <c:pt idx="69">
                  <c:v>1.99636734823514E-2</c:v>
                </c:pt>
                <c:pt idx="70">
                  <c:v>1.90115609866836E-2</c:v>
                </c:pt>
                <c:pt idx="71">
                  <c:v>1.61510176852885E-2</c:v>
                </c:pt>
                <c:pt idx="72">
                  <c:v>1.5691689800050299E-2</c:v>
                </c:pt>
                <c:pt idx="73">
                  <c:v>1.72801704574823E-2</c:v>
                </c:pt>
                <c:pt idx="74">
                  <c:v>1.8147542982219898E-2</c:v>
                </c:pt>
                <c:pt idx="75">
                  <c:v>1.8299072886037399E-2</c:v>
                </c:pt>
                <c:pt idx="76">
                  <c:v>1.8840945539096699E-2</c:v>
                </c:pt>
                <c:pt idx="77">
                  <c:v>2.28167533894208E-2</c:v>
                </c:pt>
                <c:pt idx="78">
                  <c:v>2.65002740444941E-2</c:v>
                </c:pt>
                <c:pt idx="79">
                  <c:v>2.6676749277385101E-2</c:v>
                </c:pt>
                <c:pt idx="80">
                  <c:v>2.8122643387902699E-2</c:v>
                </c:pt>
                <c:pt idx="81">
                  <c:v>2.8645845694356301E-2</c:v>
                </c:pt>
                <c:pt idx="82">
                  <c:v>2.70580990625859E-2</c:v>
                </c:pt>
                <c:pt idx="83">
                  <c:v>2.59845123912185E-2</c:v>
                </c:pt>
                <c:pt idx="84">
                  <c:v>2.5941462676755098E-2</c:v>
                </c:pt>
                <c:pt idx="85">
                  <c:v>2.8819115183949799E-2</c:v>
                </c:pt>
                <c:pt idx="86">
                  <c:v>2.9555500902603098E-2</c:v>
                </c:pt>
                <c:pt idx="87">
                  <c:v>3.04587941465683E-2</c:v>
                </c:pt>
                <c:pt idx="88">
                  <c:v>3.2168634245863303E-2</c:v>
                </c:pt>
                <c:pt idx="89">
                  <c:v>3.2116134062206897E-2</c:v>
                </c:pt>
                <c:pt idx="90">
                  <c:v>3.1732339215253001E-2</c:v>
                </c:pt>
                <c:pt idx="91">
                  <c:v>2.66660920334231E-2</c:v>
                </c:pt>
                <c:pt idx="92">
                  <c:v>2.45487950896148E-2</c:v>
                </c:pt>
                <c:pt idx="93">
                  <c:v>2.06869059419716E-2</c:v>
                </c:pt>
                <c:pt idx="94">
                  <c:v>1.57664307957361E-2</c:v>
                </c:pt>
                <c:pt idx="95">
                  <c:v>1.5790326093352201E-2</c:v>
                </c:pt>
                <c:pt idx="96">
                  <c:v>1.7323369922976801E-2</c:v>
                </c:pt>
                <c:pt idx="97">
                  <c:v>1.6899320545874699E-2</c:v>
                </c:pt>
                <c:pt idx="98">
                  <c:v>1.3362759074610099E-2</c:v>
                </c:pt>
                <c:pt idx="99">
                  <c:v>1.07480240677375E-2</c:v>
                </c:pt>
                <c:pt idx="100">
                  <c:v>1.0396329238119501E-2</c:v>
                </c:pt>
                <c:pt idx="101">
                  <c:v>6.8660133375573196E-3</c:v>
                </c:pt>
                <c:pt idx="102">
                  <c:v>5.2702310316306003E-3</c:v>
                </c:pt>
                <c:pt idx="103">
                  <c:v>5.7759244197228502E-3</c:v>
                </c:pt>
                <c:pt idx="104">
                  <c:v>7.9879210334183794E-3</c:v>
                </c:pt>
                <c:pt idx="105">
                  <c:v>7.9622417173652506E-3</c:v>
                </c:pt>
                <c:pt idx="106">
                  <c:v>6.7887341311916299E-3</c:v>
                </c:pt>
                <c:pt idx="107">
                  <c:v>5.0274873037494602E-3</c:v>
                </c:pt>
                <c:pt idx="108">
                  <c:v>4.2741834673876104E-3</c:v>
                </c:pt>
                <c:pt idx="109">
                  <c:v>6.1127780223273398E-3</c:v>
                </c:pt>
                <c:pt idx="110">
                  <c:v>8.8360213386238194E-3</c:v>
                </c:pt>
                <c:pt idx="111">
                  <c:v>1.17034530558584E-2</c:v>
                </c:pt>
                <c:pt idx="112">
                  <c:v>1.23446916010578E-2</c:v>
                </c:pt>
                <c:pt idx="113">
                  <c:v>1.09587305854717E-2</c:v>
                </c:pt>
                <c:pt idx="114">
                  <c:v>1.0228212665666E-2</c:v>
                </c:pt>
                <c:pt idx="115">
                  <c:v>1.00908340719172E-2</c:v>
                </c:pt>
                <c:pt idx="116">
                  <c:v>1.24572299362455E-2</c:v>
                </c:pt>
                <c:pt idx="117">
                  <c:v>1.5030312925631501E-2</c:v>
                </c:pt>
                <c:pt idx="118">
                  <c:v>1.9644699497689499E-2</c:v>
                </c:pt>
                <c:pt idx="119">
                  <c:v>2.2494489872727199E-2</c:v>
                </c:pt>
                <c:pt idx="120">
                  <c:v>2.3635607289946799E-2</c:v>
                </c:pt>
                <c:pt idx="121">
                  <c:v>2.8214783183415099E-2</c:v>
                </c:pt>
                <c:pt idx="122">
                  <c:v>3.3224687020250998E-2</c:v>
                </c:pt>
                <c:pt idx="123">
                  <c:v>3.75784092967563E-2</c:v>
                </c:pt>
                <c:pt idx="124">
                  <c:v>3.86392114658917E-2</c:v>
                </c:pt>
                <c:pt idx="125">
                  <c:v>3.8370225555894401E-2</c:v>
                </c:pt>
                <c:pt idx="126">
                  <c:v>3.5903475692165898E-2</c:v>
                </c:pt>
                <c:pt idx="127">
                  <c:v>3.2754776483130799E-2</c:v>
                </c:pt>
                <c:pt idx="128">
                  <c:v>3.3141314238832799E-2</c:v>
                </c:pt>
                <c:pt idx="129">
                  <c:v>3.34144336427755E-2</c:v>
                </c:pt>
                <c:pt idx="130">
                  <c:v>3.5612028456142697E-2</c:v>
                </c:pt>
                <c:pt idx="131">
                  <c:v>4.0215268314398103E-2</c:v>
                </c:pt>
                <c:pt idx="132">
                  <c:v>4.5007976679315199E-2</c:v>
                </c:pt>
                <c:pt idx="133">
                  <c:v>5.1486898841588399E-2</c:v>
                </c:pt>
                <c:pt idx="134">
                  <c:v>5.4178116113717999E-2</c:v>
                </c:pt>
                <c:pt idx="135">
                  <c:v>6.0653035923479502E-2</c:v>
                </c:pt>
                <c:pt idx="136">
                  <c:v>6.3582473204093007E-2</c:v>
                </c:pt>
                <c:pt idx="137">
                  <c:v>6.4174671678998096E-2</c:v>
                </c:pt>
                <c:pt idx="138">
                  <c:v>6.4615488423171996E-2</c:v>
                </c:pt>
                <c:pt idx="139">
                  <c:v>6.6223969277302702E-2</c:v>
                </c:pt>
                <c:pt idx="140">
                  <c:v>6.5530492832394302E-2</c:v>
                </c:pt>
                <c:pt idx="141">
                  <c:v>6.3143362559671304E-2</c:v>
                </c:pt>
                <c:pt idx="142">
                  <c:v>6.0056974181989603E-2</c:v>
                </c:pt>
                <c:pt idx="143">
                  <c:v>5.5188245344325502E-2</c:v>
                </c:pt>
                <c:pt idx="144">
                  <c:v>4.9914637175405098E-2</c:v>
                </c:pt>
                <c:pt idx="145">
                  <c:v>4.8325292000313803E-2</c:v>
                </c:pt>
                <c:pt idx="146">
                  <c:v>4.5251412269948298E-2</c:v>
                </c:pt>
                <c:pt idx="147">
                  <c:v>3.9648175912802203E-2</c:v>
                </c:pt>
                <c:pt idx="148">
                  <c:v>4.0192868599078203E-2</c:v>
                </c:pt>
                <c:pt idx="149">
                  <c:v>4.5208465303176099E-2</c:v>
                </c:pt>
                <c:pt idx="150">
                  <c:v>4.9687568213187198E-2</c:v>
                </c:pt>
                <c:pt idx="151">
                  <c:v>5.36452166098371E-2</c:v>
                </c:pt>
                <c:pt idx="152">
                  <c:v>6.2012478969037901E-2</c:v>
                </c:pt>
                <c:pt idx="153">
                  <c:v>7.0536183768098198E-2</c:v>
                </c:pt>
                <c:pt idx="154">
                  <c:v>7.8484917272319807E-2</c:v>
                </c:pt>
                <c:pt idx="155">
                  <c:v>8.2588909437603705E-2</c:v>
                </c:pt>
                <c:pt idx="156">
                  <c:v>8.69399788620768E-2</c:v>
                </c:pt>
                <c:pt idx="157">
                  <c:v>9.0852563741009307E-2</c:v>
                </c:pt>
                <c:pt idx="158">
                  <c:v>9.4944563985620706E-2</c:v>
                </c:pt>
                <c:pt idx="159">
                  <c:v>0.10060914144423801</c:v>
                </c:pt>
                <c:pt idx="160">
                  <c:v>0.10565719720508999</c:v>
                </c:pt>
                <c:pt idx="161">
                  <c:v>0.105024681272439</c:v>
                </c:pt>
                <c:pt idx="162">
                  <c:v>0.104361480821964</c:v>
                </c:pt>
                <c:pt idx="163">
                  <c:v>0.10232209636554</c:v>
                </c:pt>
                <c:pt idx="164">
                  <c:v>0.101073686499589</c:v>
                </c:pt>
                <c:pt idx="165">
                  <c:v>0.10225678169025799</c:v>
                </c:pt>
                <c:pt idx="166">
                  <c:v>0.10302913171294301</c:v>
                </c:pt>
                <c:pt idx="167">
                  <c:v>0.104222724559676</c:v>
                </c:pt>
                <c:pt idx="168">
                  <c:v>0.10464021465134</c:v>
                </c:pt>
                <c:pt idx="169">
                  <c:v>0.10624797441568</c:v>
                </c:pt>
                <c:pt idx="170">
                  <c:v>0.109554072089991</c:v>
                </c:pt>
                <c:pt idx="171">
                  <c:v>0.117125442769022</c:v>
                </c:pt>
                <c:pt idx="172">
                  <c:v>0.123998721779358</c:v>
                </c:pt>
                <c:pt idx="173">
                  <c:v>0.140312365639786</c:v>
                </c:pt>
                <c:pt idx="174">
                  <c:v>0.15675391995284799</c:v>
                </c:pt>
                <c:pt idx="175">
                  <c:v>0.18707188756802401</c:v>
                </c:pt>
                <c:pt idx="176">
                  <c:v>0.21264961608369501</c:v>
                </c:pt>
                <c:pt idx="177">
                  <c:v>0.23004279964668201</c:v>
                </c:pt>
                <c:pt idx="178">
                  <c:v>0.235203048730426</c:v>
                </c:pt>
                <c:pt idx="179">
                  <c:v>0.221802659122005</c:v>
                </c:pt>
                <c:pt idx="180">
                  <c:v>0.20167263998318599</c:v>
                </c:pt>
                <c:pt idx="181">
                  <c:v>0.18233063653367701</c:v>
                </c:pt>
                <c:pt idx="182">
                  <c:v>0.16964308303022299</c:v>
                </c:pt>
                <c:pt idx="183">
                  <c:v>0.16456856782634999</c:v>
                </c:pt>
                <c:pt idx="184">
                  <c:v>0.16751093149694901</c:v>
                </c:pt>
                <c:pt idx="185">
                  <c:v>0.167556216279379</c:v>
                </c:pt>
                <c:pt idx="186">
                  <c:v>0.165428757995599</c:v>
                </c:pt>
                <c:pt idx="187">
                  <c:v>0.16139518137279599</c:v>
                </c:pt>
                <c:pt idx="188">
                  <c:v>0.15727893822838701</c:v>
                </c:pt>
                <c:pt idx="189">
                  <c:v>0.14965453319399499</c:v>
                </c:pt>
                <c:pt idx="190">
                  <c:v>0.14497308646586701</c:v>
                </c:pt>
                <c:pt idx="191">
                  <c:v>0.14711972870051601</c:v>
                </c:pt>
                <c:pt idx="192">
                  <c:v>0.15515849851331601</c:v>
                </c:pt>
                <c:pt idx="193">
                  <c:v>0.15969504546598001</c:v>
                </c:pt>
                <c:pt idx="194">
                  <c:v>0.16244746923280201</c:v>
                </c:pt>
                <c:pt idx="195">
                  <c:v>0.162761472559978</c:v>
                </c:pt>
                <c:pt idx="196">
                  <c:v>0.156407963354666</c:v>
                </c:pt>
                <c:pt idx="197">
                  <c:v>0.14608872643637399</c:v>
                </c:pt>
                <c:pt idx="198">
                  <c:v>0.13052718243025599</c:v>
                </c:pt>
                <c:pt idx="199">
                  <c:v>0.115555632235498</c:v>
                </c:pt>
                <c:pt idx="200">
                  <c:v>0.10635639960625499</c:v>
                </c:pt>
                <c:pt idx="201">
                  <c:v>0.10480026858073101</c:v>
                </c:pt>
                <c:pt idx="202">
                  <c:v>0.104282024602667</c:v>
                </c:pt>
                <c:pt idx="203">
                  <c:v>0.104857965894794</c:v>
                </c:pt>
                <c:pt idx="204">
                  <c:v>0.10170599655974399</c:v>
                </c:pt>
                <c:pt idx="205">
                  <c:v>9.3583970328026497E-2</c:v>
                </c:pt>
                <c:pt idx="206">
                  <c:v>8.4789373367584603E-2</c:v>
                </c:pt>
                <c:pt idx="207">
                  <c:v>7.8016003073400897E-2</c:v>
                </c:pt>
                <c:pt idx="208">
                  <c:v>8.0470303457616396E-2</c:v>
                </c:pt>
                <c:pt idx="209">
                  <c:v>8.1794330110682198E-2</c:v>
                </c:pt>
                <c:pt idx="210">
                  <c:v>7.5480767243575997E-2</c:v>
                </c:pt>
                <c:pt idx="211">
                  <c:v>6.9887188790730095E-2</c:v>
                </c:pt>
                <c:pt idx="212">
                  <c:v>6.9285469642650796E-2</c:v>
                </c:pt>
                <c:pt idx="213">
                  <c:v>6.7882479712579796E-2</c:v>
                </c:pt>
                <c:pt idx="214">
                  <c:v>6.5066013659517793E-2</c:v>
                </c:pt>
                <c:pt idx="215">
                  <c:v>5.9064806965409299E-2</c:v>
                </c:pt>
                <c:pt idx="216">
                  <c:v>5.3086647046384799E-2</c:v>
                </c:pt>
                <c:pt idx="217">
                  <c:v>5.0554949970063399E-2</c:v>
                </c:pt>
                <c:pt idx="218">
                  <c:v>5.0301591449553401E-2</c:v>
                </c:pt>
                <c:pt idx="219">
                  <c:v>4.61256757670582E-2</c:v>
                </c:pt>
                <c:pt idx="220">
                  <c:v>4.5029780458079899E-2</c:v>
                </c:pt>
                <c:pt idx="221">
                  <c:v>4.49058767962782E-2</c:v>
                </c:pt>
                <c:pt idx="222">
                  <c:v>4.1925085221535603E-2</c:v>
                </c:pt>
                <c:pt idx="223">
                  <c:v>3.3678610494249001E-2</c:v>
                </c:pt>
                <c:pt idx="224">
                  <c:v>2.5845290585465301E-2</c:v>
                </c:pt>
                <c:pt idx="225">
                  <c:v>2.4584042611223801E-2</c:v>
                </c:pt>
                <c:pt idx="226">
                  <c:v>2.7411689297537099E-2</c:v>
                </c:pt>
                <c:pt idx="227">
                  <c:v>3.0328376069888901E-2</c:v>
                </c:pt>
                <c:pt idx="228">
                  <c:v>2.8140915604367898E-2</c:v>
                </c:pt>
                <c:pt idx="229">
                  <c:v>2.2343902076855202E-2</c:v>
                </c:pt>
                <c:pt idx="230">
                  <c:v>1.7975095092268099E-2</c:v>
                </c:pt>
                <c:pt idx="231">
                  <c:v>1.50919290795315E-2</c:v>
                </c:pt>
                <c:pt idx="232">
                  <c:v>1.1154055308963901E-2</c:v>
                </c:pt>
                <c:pt idx="233">
                  <c:v>8.7615347276113198E-3</c:v>
                </c:pt>
                <c:pt idx="234">
                  <c:v>1.13713120155409E-2</c:v>
                </c:pt>
                <c:pt idx="235">
                  <c:v>1.7016673649166501E-2</c:v>
                </c:pt>
                <c:pt idx="236">
                  <c:v>1.9580148433362799E-2</c:v>
                </c:pt>
                <c:pt idx="237">
                  <c:v>1.45335219001765E-2</c:v>
                </c:pt>
                <c:pt idx="238">
                  <c:v>7.505038049743E-3</c:v>
                </c:pt>
                <c:pt idx="239">
                  <c:v>2.7209199257640601E-3</c:v>
                </c:pt>
                <c:pt idx="240">
                  <c:v>-3.1831549377159198E-4</c:v>
                </c:pt>
                <c:pt idx="241">
                  <c:v>-6.5220895428126299E-3</c:v>
                </c:pt>
                <c:pt idx="242">
                  <c:v>-1.11255961222696E-2</c:v>
                </c:pt>
                <c:pt idx="243">
                  <c:v>-1.41896592284496E-2</c:v>
                </c:pt>
                <c:pt idx="244">
                  <c:v>-1.64557306059691E-2</c:v>
                </c:pt>
                <c:pt idx="245">
                  <c:v>-2.5182179419033401E-2</c:v>
                </c:pt>
                <c:pt idx="246">
                  <c:v>-3.7684917616800803E-2</c:v>
                </c:pt>
                <c:pt idx="247">
                  <c:v>-4.6050236639075502E-2</c:v>
                </c:pt>
                <c:pt idx="248">
                  <c:v>-4.8767390923288099E-2</c:v>
                </c:pt>
                <c:pt idx="249">
                  <c:v>-4.9244127701172098E-2</c:v>
                </c:pt>
                <c:pt idx="250">
                  <c:v>-5.3855080704124703E-2</c:v>
                </c:pt>
                <c:pt idx="251">
                  <c:v>-5.97920124683071E-2</c:v>
                </c:pt>
                <c:pt idx="252">
                  <c:v>-5.9837346199955697E-2</c:v>
                </c:pt>
                <c:pt idx="253">
                  <c:v>-5.7617540031458199E-2</c:v>
                </c:pt>
                <c:pt idx="254">
                  <c:v>-5.9171258710335899E-2</c:v>
                </c:pt>
                <c:pt idx="255">
                  <c:v>-6.4212838028140595E-2</c:v>
                </c:pt>
                <c:pt idx="256">
                  <c:v>-6.5180129412738097E-2</c:v>
                </c:pt>
                <c:pt idx="257">
                  <c:v>-6.4699511332662496E-2</c:v>
                </c:pt>
                <c:pt idx="258">
                  <c:v>-6.51311623290666E-2</c:v>
                </c:pt>
                <c:pt idx="259">
                  <c:v>-6.7278206919681297E-2</c:v>
                </c:pt>
                <c:pt idx="260">
                  <c:v>-6.7003898475391496E-2</c:v>
                </c:pt>
                <c:pt idx="261">
                  <c:v>-6.5382083828552595E-2</c:v>
                </c:pt>
                <c:pt idx="262">
                  <c:v>-6.7065567017294797E-2</c:v>
                </c:pt>
                <c:pt idx="263">
                  <c:v>-7.2080761615197206E-2</c:v>
                </c:pt>
                <c:pt idx="264">
                  <c:v>-7.7186407882521693E-2</c:v>
                </c:pt>
                <c:pt idx="265">
                  <c:v>-8.3516989117526905E-2</c:v>
                </c:pt>
                <c:pt idx="266">
                  <c:v>-8.6930610495443206E-2</c:v>
                </c:pt>
                <c:pt idx="267">
                  <c:v>-8.7331409392262999E-2</c:v>
                </c:pt>
                <c:pt idx="268">
                  <c:v>-8.4736737293852102E-2</c:v>
                </c:pt>
                <c:pt idx="269">
                  <c:v>-8.3682275811767598E-2</c:v>
                </c:pt>
                <c:pt idx="270">
                  <c:v>-8.4884567425845603E-2</c:v>
                </c:pt>
                <c:pt idx="271">
                  <c:v>-8.9063880026884507E-2</c:v>
                </c:pt>
                <c:pt idx="272">
                  <c:v>-9.2517444394559306E-2</c:v>
                </c:pt>
                <c:pt idx="273">
                  <c:v>-9.8220445106861107E-2</c:v>
                </c:pt>
                <c:pt idx="274">
                  <c:v>-0.10947302839709</c:v>
                </c:pt>
                <c:pt idx="275">
                  <c:v>-0.11651540394142</c:v>
                </c:pt>
                <c:pt idx="276">
                  <c:v>-0.11855357211730599</c:v>
                </c:pt>
                <c:pt idx="277">
                  <c:v>-0.12243285607937</c:v>
                </c:pt>
                <c:pt idx="278">
                  <c:v>-0.122648757725087</c:v>
                </c:pt>
                <c:pt idx="279">
                  <c:v>-0.123982818068114</c:v>
                </c:pt>
                <c:pt idx="280">
                  <c:v>-0.127212088766086</c:v>
                </c:pt>
                <c:pt idx="281">
                  <c:v>-0.13186681948126</c:v>
                </c:pt>
                <c:pt idx="282">
                  <c:v>-0.135302831023494</c:v>
                </c:pt>
                <c:pt idx="283">
                  <c:v>-0.13847718923079799</c:v>
                </c:pt>
                <c:pt idx="284">
                  <c:v>-0.13939534775992901</c:v>
                </c:pt>
                <c:pt idx="285">
                  <c:v>-0.139428864006262</c:v>
                </c:pt>
                <c:pt idx="286">
                  <c:v>-0.138546619016821</c:v>
                </c:pt>
                <c:pt idx="287">
                  <c:v>-0.13919883044414399</c:v>
                </c:pt>
                <c:pt idx="288">
                  <c:v>-0.14229967247463499</c:v>
                </c:pt>
                <c:pt idx="289">
                  <c:v>-0.14430995951113301</c:v>
                </c:pt>
                <c:pt idx="290">
                  <c:v>-0.15075069934869101</c:v>
                </c:pt>
                <c:pt idx="291">
                  <c:v>-0.155232090881014</c:v>
                </c:pt>
                <c:pt idx="292">
                  <c:v>-0.15812657487759901</c:v>
                </c:pt>
                <c:pt idx="293">
                  <c:v>-0.15976875499247001</c:v>
                </c:pt>
                <c:pt idx="294">
                  <c:v>-0.15821492372086199</c:v>
                </c:pt>
                <c:pt idx="295">
                  <c:v>-0.15607243738178</c:v>
                </c:pt>
                <c:pt idx="296">
                  <c:v>-0.15086466706375701</c:v>
                </c:pt>
                <c:pt idx="297">
                  <c:v>-0.148752196956834</c:v>
                </c:pt>
                <c:pt idx="298">
                  <c:v>-0.15271159123776101</c:v>
                </c:pt>
                <c:pt idx="299">
                  <c:v>-0.162330554400028</c:v>
                </c:pt>
                <c:pt idx="300">
                  <c:v>-0.17404831502128101</c:v>
                </c:pt>
                <c:pt idx="301">
                  <c:v>-0.17892213891279601</c:v>
                </c:pt>
                <c:pt idx="302">
                  <c:v>-0.17585748423252301</c:v>
                </c:pt>
                <c:pt idx="303">
                  <c:v>-0.166250165296219</c:v>
                </c:pt>
                <c:pt idx="304">
                  <c:v>-0.154848426732769</c:v>
                </c:pt>
                <c:pt idx="305">
                  <c:v>-0.14848457171662199</c:v>
                </c:pt>
                <c:pt idx="306">
                  <c:v>-0.15446704674394601</c:v>
                </c:pt>
                <c:pt idx="307">
                  <c:v>-0.16991188940340801</c:v>
                </c:pt>
                <c:pt idx="308">
                  <c:v>-0.18596129736876299</c:v>
                </c:pt>
                <c:pt idx="309">
                  <c:v>-0.19177283490053301</c:v>
                </c:pt>
                <c:pt idx="310">
                  <c:v>-0.188477752114593</c:v>
                </c:pt>
                <c:pt idx="311">
                  <c:v>-0.18677766798904799</c:v>
                </c:pt>
                <c:pt idx="312">
                  <c:v>-0.18491419139402801</c:v>
                </c:pt>
                <c:pt idx="313">
                  <c:v>-0.18542846243417399</c:v>
                </c:pt>
                <c:pt idx="314">
                  <c:v>-0.18538066727782601</c:v>
                </c:pt>
                <c:pt idx="315">
                  <c:v>-0.18558106162704699</c:v>
                </c:pt>
                <c:pt idx="316">
                  <c:v>-0.18474740538520901</c:v>
                </c:pt>
                <c:pt idx="317">
                  <c:v>-0.183237818012429</c:v>
                </c:pt>
                <c:pt idx="318">
                  <c:v>-0.18284131134038201</c:v>
                </c:pt>
                <c:pt idx="319">
                  <c:v>-0.1836741030897</c:v>
                </c:pt>
                <c:pt idx="320">
                  <c:v>-0.18531392385857201</c:v>
                </c:pt>
                <c:pt idx="321">
                  <c:v>-0.19139755814120399</c:v>
                </c:pt>
                <c:pt idx="322">
                  <c:v>-0.19389814990742499</c:v>
                </c:pt>
                <c:pt idx="323">
                  <c:v>-0.19224000902579499</c:v>
                </c:pt>
                <c:pt idx="324">
                  <c:v>-0.19586728992740601</c:v>
                </c:pt>
                <c:pt idx="325">
                  <c:v>-0.199085154455445</c:v>
                </c:pt>
                <c:pt idx="326">
                  <c:v>-0.205477366212406</c:v>
                </c:pt>
                <c:pt idx="327">
                  <c:v>-0.21014414649322</c:v>
                </c:pt>
                <c:pt idx="328">
                  <c:v>-0.21622856117869499</c:v>
                </c:pt>
                <c:pt idx="329">
                  <c:v>-0.22230979590379699</c:v>
                </c:pt>
                <c:pt idx="330">
                  <c:v>-0.22612649772769</c:v>
                </c:pt>
                <c:pt idx="331">
                  <c:v>-0.22547938843555901</c:v>
                </c:pt>
                <c:pt idx="332">
                  <c:v>-0.22711963848101299</c:v>
                </c:pt>
                <c:pt idx="333">
                  <c:v>-0.226839981156118</c:v>
                </c:pt>
                <c:pt idx="334">
                  <c:v>-0.22982647497838099</c:v>
                </c:pt>
                <c:pt idx="335">
                  <c:v>-0.227166629064569</c:v>
                </c:pt>
                <c:pt idx="336">
                  <c:v>-0.22685575996912599</c:v>
                </c:pt>
                <c:pt idx="337">
                  <c:v>-0.22575208799003099</c:v>
                </c:pt>
                <c:pt idx="338">
                  <c:v>-0.225837139583802</c:v>
                </c:pt>
                <c:pt idx="339">
                  <c:v>-0.22267420482289399</c:v>
                </c:pt>
                <c:pt idx="340">
                  <c:v>-0.22347948696148001</c:v>
                </c:pt>
                <c:pt idx="341">
                  <c:v>-0.225452941866052</c:v>
                </c:pt>
                <c:pt idx="342">
                  <c:v>-0.22739727028074699</c:v>
                </c:pt>
                <c:pt idx="343">
                  <c:v>-0.22622540472258301</c:v>
                </c:pt>
                <c:pt idx="344">
                  <c:v>-0.226119930818796</c:v>
                </c:pt>
                <c:pt idx="345">
                  <c:v>-0.22614473031316601</c:v>
                </c:pt>
                <c:pt idx="346">
                  <c:v>-0.22639442127412199</c:v>
                </c:pt>
                <c:pt idx="347">
                  <c:v>-0.22534957199418601</c:v>
                </c:pt>
                <c:pt idx="348">
                  <c:v>-0.22346863730687899</c:v>
                </c:pt>
                <c:pt idx="349">
                  <c:v>-0.22411834045482201</c:v>
                </c:pt>
                <c:pt idx="350">
                  <c:v>-0.22553276935063499</c:v>
                </c:pt>
                <c:pt idx="351">
                  <c:v>-0.22750997027807701</c:v>
                </c:pt>
                <c:pt idx="352">
                  <c:v>-0.22679805344422699</c:v>
                </c:pt>
                <c:pt idx="353">
                  <c:v>-0.22731483740227501</c:v>
                </c:pt>
                <c:pt idx="354">
                  <c:v>-0.22542627024940001</c:v>
                </c:pt>
                <c:pt idx="355">
                  <c:v>-0.225745174220918</c:v>
                </c:pt>
                <c:pt idx="356">
                  <c:v>-0.22621945967107099</c:v>
                </c:pt>
                <c:pt idx="357">
                  <c:v>-0.22428638337495899</c:v>
                </c:pt>
                <c:pt idx="358">
                  <c:v>-0.23105284473317</c:v>
                </c:pt>
                <c:pt idx="359">
                  <c:v>-0.232849796519602</c:v>
                </c:pt>
                <c:pt idx="360">
                  <c:v>-0.23155737798437301</c:v>
                </c:pt>
                <c:pt idx="361">
                  <c:v>-0.226709478798724</c:v>
                </c:pt>
                <c:pt idx="362">
                  <c:v>-0.221560169491098</c:v>
                </c:pt>
                <c:pt idx="363">
                  <c:v>-0.217773140960872</c:v>
                </c:pt>
                <c:pt idx="364">
                  <c:v>-0.21698892920572599</c:v>
                </c:pt>
                <c:pt idx="365">
                  <c:v>-0.21360740402512499</c:v>
                </c:pt>
                <c:pt idx="366">
                  <c:v>-0.21606091226089999</c:v>
                </c:pt>
                <c:pt idx="367">
                  <c:v>-0.21757348905504101</c:v>
                </c:pt>
                <c:pt idx="368">
                  <c:v>-0.217220946502934</c:v>
                </c:pt>
                <c:pt idx="369">
                  <c:v>-0.208225644857918</c:v>
                </c:pt>
                <c:pt idx="370">
                  <c:v>-0.19714337830967499</c:v>
                </c:pt>
                <c:pt idx="371">
                  <c:v>-0.19424340010443999</c:v>
                </c:pt>
                <c:pt idx="372">
                  <c:v>-0.20165727647474799</c:v>
                </c:pt>
                <c:pt idx="373">
                  <c:v>-0.209529280538163</c:v>
                </c:pt>
                <c:pt idx="374">
                  <c:v>-0.217961374339708</c:v>
                </c:pt>
                <c:pt idx="375">
                  <c:v>-0.22446679578838699</c:v>
                </c:pt>
                <c:pt idx="376">
                  <c:v>-0.22364201736719699</c:v>
                </c:pt>
                <c:pt idx="377">
                  <c:v>-0.211836733747574</c:v>
                </c:pt>
                <c:pt idx="378">
                  <c:v>-0.19580791641253301</c:v>
                </c:pt>
                <c:pt idx="379">
                  <c:v>-0.18360888988813401</c:v>
                </c:pt>
                <c:pt idx="380">
                  <c:v>-0.19317611293951101</c:v>
                </c:pt>
                <c:pt idx="381">
                  <c:v>-0.20320225962989</c:v>
                </c:pt>
                <c:pt idx="382">
                  <c:v>-0.209849778187432</c:v>
                </c:pt>
                <c:pt idx="383">
                  <c:v>-0.20970805646146501</c:v>
                </c:pt>
                <c:pt idx="384">
                  <c:v>-0.206572091781453</c:v>
                </c:pt>
                <c:pt idx="385">
                  <c:v>-0.199442172614723</c:v>
                </c:pt>
                <c:pt idx="386">
                  <c:v>-0.19071559739586499</c:v>
                </c:pt>
                <c:pt idx="387">
                  <c:v>-0.18460219655274501</c:v>
                </c:pt>
                <c:pt idx="388">
                  <c:v>-0.196969485641588</c:v>
                </c:pt>
                <c:pt idx="389">
                  <c:v>-0.203288452567321</c:v>
                </c:pt>
                <c:pt idx="390">
                  <c:v>-0.203536664825165</c:v>
                </c:pt>
                <c:pt idx="391">
                  <c:v>-0.19434804090171501</c:v>
                </c:pt>
                <c:pt idx="392">
                  <c:v>-0.192161879332573</c:v>
                </c:pt>
                <c:pt idx="393">
                  <c:v>-0.19850859780299801</c:v>
                </c:pt>
                <c:pt idx="394">
                  <c:v>-0.20478620348441701</c:v>
                </c:pt>
                <c:pt idx="395">
                  <c:v>-0.21225568118701599</c:v>
                </c:pt>
                <c:pt idx="396">
                  <c:v>-0.214883714723797</c:v>
                </c:pt>
                <c:pt idx="397">
                  <c:v>-0.217995395641011</c:v>
                </c:pt>
                <c:pt idx="398">
                  <c:v>-0.21878657923308201</c:v>
                </c:pt>
                <c:pt idx="399">
                  <c:v>-0.223884507112799</c:v>
                </c:pt>
                <c:pt idx="400">
                  <c:v>-0.230558180273121</c:v>
                </c:pt>
                <c:pt idx="401">
                  <c:v>-0.23485268016885599</c:v>
                </c:pt>
                <c:pt idx="402">
                  <c:v>-0.234239845109002</c:v>
                </c:pt>
                <c:pt idx="403">
                  <c:v>-0.22809466592477101</c:v>
                </c:pt>
                <c:pt idx="404">
                  <c:v>-0.22000830015174699</c:v>
                </c:pt>
                <c:pt idx="405">
                  <c:v>-0.21934421533649101</c:v>
                </c:pt>
                <c:pt idx="406">
                  <c:v>-0.220727504266619</c:v>
                </c:pt>
                <c:pt idx="407">
                  <c:v>-0.22084490158138601</c:v>
                </c:pt>
                <c:pt idx="408">
                  <c:v>-0.22186103506368199</c:v>
                </c:pt>
                <c:pt idx="409">
                  <c:v>-0.22644072591776801</c:v>
                </c:pt>
                <c:pt idx="410">
                  <c:v>-0.23164506221418399</c:v>
                </c:pt>
                <c:pt idx="411">
                  <c:v>-0.23481272656678701</c:v>
                </c:pt>
                <c:pt idx="412">
                  <c:v>-0.23374716527685199</c:v>
                </c:pt>
                <c:pt idx="413">
                  <c:v>-0.229617563774724</c:v>
                </c:pt>
                <c:pt idx="414">
                  <c:v>-0.22531501787581401</c:v>
                </c:pt>
                <c:pt idx="415">
                  <c:v>-0.22506686994931599</c:v>
                </c:pt>
                <c:pt idx="416">
                  <c:v>-0.22903170615037899</c:v>
                </c:pt>
                <c:pt idx="417">
                  <c:v>-0.23417438193474899</c:v>
                </c:pt>
                <c:pt idx="418">
                  <c:v>-0.241619273287042</c:v>
                </c:pt>
                <c:pt idx="419">
                  <c:v>-0.24725771503639701</c:v>
                </c:pt>
                <c:pt idx="420">
                  <c:v>-0.24495327994478</c:v>
                </c:pt>
                <c:pt idx="421">
                  <c:v>-0.23771090627364799</c:v>
                </c:pt>
                <c:pt idx="422">
                  <c:v>-0.22959350053453401</c:v>
                </c:pt>
                <c:pt idx="423">
                  <c:v>-0.224027371729249</c:v>
                </c:pt>
                <c:pt idx="424">
                  <c:v>-0.21701416721883501</c:v>
                </c:pt>
                <c:pt idx="425">
                  <c:v>-0.21129864301558099</c:v>
                </c:pt>
                <c:pt idx="426">
                  <c:v>-0.21011231372573</c:v>
                </c:pt>
                <c:pt idx="427">
                  <c:v>-0.21131957668328</c:v>
                </c:pt>
                <c:pt idx="428">
                  <c:v>-0.20992598341379601</c:v>
                </c:pt>
                <c:pt idx="429">
                  <c:v>-0.20627893002668399</c:v>
                </c:pt>
                <c:pt idx="430">
                  <c:v>-0.20038975464466</c:v>
                </c:pt>
                <c:pt idx="431">
                  <c:v>-0.19125068534933101</c:v>
                </c:pt>
                <c:pt idx="432">
                  <c:v>-0.183534552245603</c:v>
                </c:pt>
                <c:pt idx="433">
                  <c:v>-0.176519149990923</c:v>
                </c:pt>
                <c:pt idx="434">
                  <c:v>-0.17400837115054901</c:v>
                </c:pt>
                <c:pt idx="435">
                  <c:v>-0.17346531511563501</c:v>
                </c:pt>
                <c:pt idx="436">
                  <c:v>-0.17973120391907499</c:v>
                </c:pt>
                <c:pt idx="437">
                  <c:v>-0.183788659431911</c:v>
                </c:pt>
                <c:pt idx="438">
                  <c:v>-0.17975545719015401</c:v>
                </c:pt>
                <c:pt idx="439">
                  <c:v>-0.17187325654107599</c:v>
                </c:pt>
                <c:pt idx="440">
                  <c:v>-0.167694571156218</c:v>
                </c:pt>
                <c:pt idx="441">
                  <c:v>-0.17022052983682501</c:v>
                </c:pt>
                <c:pt idx="442">
                  <c:v>-0.177564799865052</c:v>
                </c:pt>
                <c:pt idx="443">
                  <c:v>-0.18122320377756301</c:v>
                </c:pt>
                <c:pt idx="444">
                  <c:v>-0.18135095095261899</c:v>
                </c:pt>
                <c:pt idx="445">
                  <c:v>-0.17745151176889301</c:v>
                </c:pt>
                <c:pt idx="446">
                  <c:v>-0.17456854511603101</c:v>
                </c:pt>
                <c:pt idx="447">
                  <c:v>-0.17114777825987901</c:v>
                </c:pt>
                <c:pt idx="448">
                  <c:v>-0.171725258311269</c:v>
                </c:pt>
                <c:pt idx="449">
                  <c:v>-0.16976503371415599</c:v>
                </c:pt>
                <c:pt idx="450">
                  <c:v>-0.17178366373670401</c:v>
                </c:pt>
                <c:pt idx="451">
                  <c:v>-0.17582779832360901</c:v>
                </c:pt>
                <c:pt idx="452">
                  <c:v>-0.17408298466180799</c:v>
                </c:pt>
                <c:pt idx="453">
                  <c:v>-0.17242339615590599</c:v>
                </c:pt>
                <c:pt idx="454">
                  <c:v>-0.17572932484863199</c:v>
                </c:pt>
                <c:pt idx="455">
                  <c:v>-0.18758566536469301</c:v>
                </c:pt>
                <c:pt idx="456">
                  <c:v>-0.196098058820211</c:v>
                </c:pt>
                <c:pt idx="457">
                  <c:v>-0.20315542707400799</c:v>
                </c:pt>
                <c:pt idx="458">
                  <c:v>-0.204698158662068</c:v>
                </c:pt>
                <c:pt idx="459">
                  <c:v>-0.208116807141763</c:v>
                </c:pt>
                <c:pt idx="460">
                  <c:v>-0.20955729605502399</c:v>
                </c:pt>
                <c:pt idx="461">
                  <c:v>-0.216476741961173</c:v>
                </c:pt>
                <c:pt idx="462">
                  <c:v>-0.220674145577618</c:v>
                </c:pt>
                <c:pt idx="463">
                  <c:v>-0.22702246637618301</c:v>
                </c:pt>
                <c:pt idx="464">
                  <c:v>-0.22903617218896899</c:v>
                </c:pt>
                <c:pt idx="465">
                  <c:v>-0.231898342991016</c:v>
                </c:pt>
                <c:pt idx="466">
                  <c:v>-0.22953114903967201</c:v>
                </c:pt>
                <c:pt idx="467">
                  <c:v>-0.22803444125862801</c:v>
                </c:pt>
                <c:pt idx="468">
                  <c:v>-0.22913067432787601</c:v>
                </c:pt>
                <c:pt idx="469">
                  <c:v>-0.23150633052286201</c:v>
                </c:pt>
                <c:pt idx="470">
                  <c:v>-0.236356482647678</c:v>
                </c:pt>
                <c:pt idx="471">
                  <c:v>-0.243509928948583</c:v>
                </c:pt>
                <c:pt idx="472">
                  <c:v>-0.24724822133718699</c:v>
                </c:pt>
                <c:pt idx="473">
                  <c:v>-0.25446948098286198</c:v>
                </c:pt>
                <c:pt idx="474">
                  <c:v>-0.26109007566421299</c:v>
                </c:pt>
                <c:pt idx="475">
                  <c:v>-0.261992589817097</c:v>
                </c:pt>
                <c:pt idx="476">
                  <c:v>-0.26561091428811701</c:v>
                </c:pt>
                <c:pt idx="477">
                  <c:v>-0.27273302194090798</c:v>
                </c:pt>
                <c:pt idx="478">
                  <c:v>-0.27497884561694202</c:v>
                </c:pt>
                <c:pt idx="479">
                  <c:v>-0.27444677451354899</c:v>
                </c:pt>
                <c:pt idx="480">
                  <c:v>-0.27845836393750201</c:v>
                </c:pt>
                <c:pt idx="481">
                  <c:v>-0.28745824590743002</c:v>
                </c:pt>
                <c:pt idx="482">
                  <c:v>-0.29445515775110198</c:v>
                </c:pt>
                <c:pt idx="483">
                  <c:v>-0.30182695580965901</c:v>
                </c:pt>
                <c:pt idx="484">
                  <c:v>-0.30381719717991001</c:v>
                </c:pt>
                <c:pt idx="485">
                  <c:v>-0.30506100411064102</c:v>
                </c:pt>
                <c:pt idx="486">
                  <c:v>-0.30716050897493102</c:v>
                </c:pt>
                <c:pt idx="487">
                  <c:v>-0.30992017274891698</c:v>
                </c:pt>
                <c:pt idx="488">
                  <c:v>-0.310721500960212</c:v>
                </c:pt>
                <c:pt idx="489">
                  <c:v>-0.31123614943143701</c:v>
                </c:pt>
                <c:pt idx="490">
                  <c:v>-0.31047364269007</c:v>
                </c:pt>
                <c:pt idx="491">
                  <c:v>-0.31283852170204801</c:v>
                </c:pt>
                <c:pt idx="492">
                  <c:v>-0.32060290075574399</c:v>
                </c:pt>
                <c:pt idx="493">
                  <c:v>-0.32995601225120202</c:v>
                </c:pt>
                <c:pt idx="494">
                  <c:v>-0.33177341325051601</c:v>
                </c:pt>
                <c:pt idx="495">
                  <c:v>-0.32570049561471098</c:v>
                </c:pt>
                <c:pt idx="496">
                  <c:v>-0.32933261596271202</c:v>
                </c:pt>
                <c:pt idx="497">
                  <c:v>-0.339104468567683</c:v>
                </c:pt>
                <c:pt idx="498">
                  <c:v>-0.34283825369016002</c:v>
                </c:pt>
                <c:pt idx="499">
                  <c:v>-0.34346950101804902</c:v>
                </c:pt>
                <c:pt idx="500">
                  <c:v>-0.34085428601753098</c:v>
                </c:pt>
                <c:pt idx="501">
                  <c:v>-0.34482607375269902</c:v>
                </c:pt>
                <c:pt idx="502">
                  <c:v>-0.34195489735344597</c:v>
                </c:pt>
                <c:pt idx="503">
                  <c:v>-0.34892710259036602</c:v>
                </c:pt>
                <c:pt idx="504">
                  <c:v>-0.35024689773904</c:v>
                </c:pt>
                <c:pt idx="505">
                  <c:v>-0.35023014164506999</c:v>
                </c:pt>
                <c:pt idx="506">
                  <c:v>-0.34935192223537098</c:v>
                </c:pt>
                <c:pt idx="507">
                  <c:v>-0.35418196778085997</c:v>
                </c:pt>
                <c:pt idx="508">
                  <c:v>-0.34838987427232798</c:v>
                </c:pt>
                <c:pt idx="509">
                  <c:v>-0.34726489009491901</c:v>
                </c:pt>
                <c:pt idx="510">
                  <c:v>-0.34955713621332002</c:v>
                </c:pt>
                <c:pt idx="511">
                  <c:v>-0.35648079241366298</c:v>
                </c:pt>
                <c:pt idx="512">
                  <c:v>-0.35999820162103902</c:v>
                </c:pt>
                <c:pt idx="513">
                  <c:v>-0.35790527312846598</c:v>
                </c:pt>
                <c:pt idx="514">
                  <c:v>-0.33539047740148897</c:v>
                </c:pt>
                <c:pt idx="515">
                  <c:v>-0.32266395510964602</c:v>
                </c:pt>
                <c:pt idx="516">
                  <c:v>-0.32180486016920901</c:v>
                </c:pt>
                <c:pt idx="517">
                  <c:v>-0.323751763676497</c:v>
                </c:pt>
                <c:pt idx="518">
                  <c:v>-0.32448601714150899</c:v>
                </c:pt>
                <c:pt idx="519">
                  <c:v>-0.32157277474891499</c:v>
                </c:pt>
                <c:pt idx="520">
                  <c:v>-0.32954645185786502</c:v>
                </c:pt>
                <c:pt idx="521">
                  <c:v>-0.327894991433552</c:v>
                </c:pt>
                <c:pt idx="522">
                  <c:v>-0.33096012209099901</c:v>
                </c:pt>
                <c:pt idx="523">
                  <c:v>-0.327701276067074</c:v>
                </c:pt>
                <c:pt idx="524">
                  <c:v>-0.31980429055644699</c:v>
                </c:pt>
                <c:pt idx="525">
                  <c:v>-0.31055154591913903</c:v>
                </c:pt>
                <c:pt idx="526">
                  <c:v>-0.313705870337116</c:v>
                </c:pt>
                <c:pt idx="527">
                  <c:v>-0.331053816206477</c:v>
                </c:pt>
                <c:pt idx="528">
                  <c:v>-0.34282235877202499</c:v>
                </c:pt>
                <c:pt idx="529">
                  <c:v>-0.33802860620862402</c:v>
                </c:pt>
                <c:pt idx="530">
                  <c:v>-0.32914658166831101</c:v>
                </c:pt>
                <c:pt idx="531">
                  <c:v>-0.32678540717765198</c:v>
                </c:pt>
                <c:pt idx="532">
                  <c:v>-0.32944157650351202</c:v>
                </c:pt>
                <c:pt idx="533">
                  <c:v>-0.33101453111572698</c:v>
                </c:pt>
                <c:pt idx="534">
                  <c:v>-0.33057083497777701</c:v>
                </c:pt>
                <c:pt idx="535">
                  <c:v>-0.32988132752051003</c:v>
                </c:pt>
                <c:pt idx="536">
                  <c:v>-0.33152684584102499</c:v>
                </c:pt>
                <c:pt idx="537">
                  <c:v>-0.33103760227058299</c:v>
                </c:pt>
                <c:pt idx="538">
                  <c:v>-0.32982359977569298</c:v>
                </c:pt>
                <c:pt idx="539">
                  <c:v>-0.33037187375425903</c:v>
                </c:pt>
                <c:pt idx="540">
                  <c:v>-0.334925000714548</c:v>
                </c:pt>
                <c:pt idx="541">
                  <c:v>-0.33714455143923699</c:v>
                </c:pt>
                <c:pt idx="542">
                  <c:v>-0.33333889835293401</c:v>
                </c:pt>
                <c:pt idx="543">
                  <c:v>-0.32845187064658798</c:v>
                </c:pt>
                <c:pt idx="544">
                  <c:v>-0.33028759343541397</c:v>
                </c:pt>
                <c:pt idx="545">
                  <c:v>-0.33748517235110798</c:v>
                </c:pt>
                <c:pt idx="546">
                  <c:v>-0.345634177137014</c:v>
                </c:pt>
                <c:pt idx="547">
                  <c:v>-0.35494218388481602</c:v>
                </c:pt>
                <c:pt idx="548">
                  <c:v>-0.36121811631448902</c:v>
                </c:pt>
                <c:pt idx="549">
                  <c:v>-0.36309973578711602</c:v>
                </c:pt>
                <c:pt idx="550">
                  <c:v>-0.36615918703918698</c:v>
                </c:pt>
                <c:pt idx="551">
                  <c:v>-0.36794961246607699</c:v>
                </c:pt>
                <c:pt idx="552">
                  <c:v>-0.36744913361354697</c:v>
                </c:pt>
                <c:pt idx="553">
                  <c:v>-0.37044738139184102</c:v>
                </c:pt>
                <c:pt idx="554">
                  <c:v>-0.37503749900143601</c:v>
                </c:pt>
                <c:pt idx="555">
                  <c:v>-0.379669610339675</c:v>
                </c:pt>
                <c:pt idx="556">
                  <c:v>-0.38611875201902901</c:v>
                </c:pt>
                <c:pt idx="557">
                  <c:v>-0.3945390110716</c:v>
                </c:pt>
                <c:pt idx="558">
                  <c:v>-0.40156065802440799</c:v>
                </c:pt>
                <c:pt idx="559">
                  <c:v>-0.40580884182750698</c:v>
                </c:pt>
                <c:pt idx="560">
                  <c:v>-0.40974256924287999</c:v>
                </c:pt>
                <c:pt idx="561">
                  <c:v>-0.414184960234038</c:v>
                </c:pt>
                <c:pt idx="562">
                  <c:v>-0.41809296655276201</c:v>
                </c:pt>
                <c:pt idx="563">
                  <c:v>-0.41803093913772199</c:v>
                </c:pt>
                <c:pt idx="564">
                  <c:v>-0.424086497778219</c:v>
                </c:pt>
                <c:pt idx="565">
                  <c:v>-0.42767255335517901</c:v>
                </c:pt>
                <c:pt idx="566">
                  <c:v>-0.43317582077314398</c:v>
                </c:pt>
                <c:pt idx="567">
                  <c:v>-0.44022119398739701</c:v>
                </c:pt>
                <c:pt idx="568">
                  <c:v>-0.44244324444422001</c:v>
                </c:pt>
                <c:pt idx="569">
                  <c:v>-0.444932127411306</c:v>
                </c:pt>
                <c:pt idx="570">
                  <c:v>-0.44691742698672898</c:v>
                </c:pt>
                <c:pt idx="571">
                  <c:v>-0.44780502178529902</c:v>
                </c:pt>
                <c:pt idx="572">
                  <c:v>-0.45029919501494903</c:v>
                </c:pt>
                <c:pt idx="573">
                  <c:v>-0.45409057066782998</c:v>
                </c:pt>
                <c:pt idx="574">
                  <c:v>-0.45288680589059899</c:v>
                </c:pt>
                <c:pt idx="575">
                  <c:v>-0.45334527785384099</c:v>
                </c:pt>
                <c:pt idx="576">
                  <c:v>-0.45569842308401498</c:v>
                </c:pt>
                <c:pt idx="577">
                  <c:v>-0.45587349596981103</c:v>
                </c:pt>
                <c:pt idx="578">
                  <c:v>-0.45620919792965198</c:v>
                </c:pt>
                <c:pt idx="579">
                  <c:v>-0.454589235848047</c:v>
                </c:pt>
                <c:pt idx="580">
                  <c:v>-0.45520074482436701</c:v>
                </c:pt>
                <c:pt idx="581">
                  <c:v>-0.45112248176304998</c:v>
                </c:pt>
                <c:pt idx="582">
                  <c:v>-0.44193312843350402</c:v>
                </c:pt>
                <c:pt idx="583">
                  <c:v>-0.435904126676746</c:v>
                </c:pt>
                <c:pt idx="584">
                  <c:v>-0.44107950944666602</c:v>
                </c:pt>
                <c:pt idx="585">
                  <c:v>-0.45232421669218997</c:v>
                </c:pt>
                <c:pt idx="586">
                  <c:v>-0.46313523591869898</c:v>
                </c:pt>
                <c:pt idx="587">
                  <c:v>-0.469196953702194</c:v>
                </c:pt>
                <c:pt idx="588">
                  <c:v>-0.47406666509658602</c:v>
                </c:pt>
                <c:pt idx="589">
                  <c:v>-0.47443934143302602</c:v>
                </c:pt>
                <c:pt idx="590">
                  <c:v>-0.47364038841922701</c:v>
                </c:pt>
                <c:pt idx="591">
                  <c:v>-0.47230616877595799</c:v>
                </c:pt>
                <c:pt idx="592">
                  <c:v>-0.472946025472822</c:v>
                </c:pt>
                <c:pt idx="593">
                  <c:v>-0.47642045480490902</c:v>
                </c:pt>
                <c:pt idx="594">
                  <c:v>-0.48044719638676198</c:v>
                </c:pt>
                <c:pt idx="595">
                  <c:v>-0.48045501682797398</c:v>
                </c:pt>
                <c:pt idx="596">
                  <c:v>-0.47484784262991298</c:v>
                </c:pt>
                <c:pt idx="597">
                  <c:v>-0.46947276134535798</c:v>
                </c:pt>
                <c:pt idx="598">
                  <c:v>-0.46912425350789899</c:v>
                </c:pt>
                <c:pt idx="599">
                  <c:v>-0.46741226127193097</c:v>
                </c:pt>
                <c:pt idx="600">
                  <c:v>-0.46848223450305598</c:v>
                </c:pt>
                <c:pt idx="601">
                  <c:v>-0.47004815658993898</c:v>
                </c:pt>
                <c:pt idx="602">
                  <c:v>-0.47709394650534798</c:v>
                </c:pt>
                <c:pt idx="603">
                  <c:v>-0.48131981876623797</c:v>
                </c:pt>
                <c:pt idx="604">
                  <c:v>-0.48595550988416297</c:v>
                </c:pt>
                <c:pt idx="605">
                  <c:v>-0.48245139785957702</c:v>
                </c:pt>
                <c:pt idx="606">
                  <c:v>-0.47608860558793198</c:v>
                </c:pt>
                <c:pt idx="607">
                  <c:v>-0.47209246755029699</c:v>
                </c:pt>
                <c:pt idx="608">
                  <c:v>-0.47252145513571903</c:v>
                </c:pt>
                <c:pt idx="609">
                  <c:v>-0.47424951048959901</c:v>
                </c:pt>
                <c:pt idx="610">
                  <c:v>-0.47591144059013801</c:v>
                </c:pt>
                <c:pt idx="611">
                  <c:v>-0.47789851580685599</c:v>
                </c:pt>
                <c:pt idx="612">
                  <c:v>-0.47977668404142498</c:v>
                </c:pt>
                <c:pt idx="613">
                  <c:v>-0.48031725359352601</c:v>
                </c:pt>
                <c:pt idx="614">
                  <c:v>-0.47832074545185299</c:v>
                </c:pt>
                <c:pt idx="615">
                  <c:v>-0.47560034156853698</c:v>
                </c:pt>
                <c:pt idx="616">
                  <c:v>-0.47480957673414498</c:v>
                </c:pt>
                <c:pt idx="617">
                  <c:v>-0.48144167422695699</c:v>
                </c:pt>
                <c:pt idx="618">
                  <c:v>-0.48821669471197898</c:v>
                </c:pt>
                <c:pt idx="619">
                  <c:v>-0.49031337779609802</c:v>
                </c:pt>
                <c:pt idx="620">
                  <c:v>-0.49225473618898202</c:v>
                </c:pt>
                <c:pt idx="621">
                  <c:v>-0.49611524490939002</c:v>
                </c:pt>
                <c:pt idx="622">
                  <c:v>-0.50185309369874098</c:v>
                </c:pt>
                <c:pt idx="623">
                  <c:v>-0.50557027588497705</c:v>
                </c:pt>
                <c:pt idx="624">
                  <c:v>-0.50696864305018596</c:v>
                </c:pt>
                <c:pt idx="625">
                  <c:v>-0.50905177776057497</c:v>
                </c:pt>
                <c:pt idx="626">
                  <c:v>-0.510346584228202</c:v>
                </c:pt>
                <c:pt idx="627">
                  <c:v>-0.50760513276100006</c:v>
                </c:pt>
                <c:pt idx="628">
                  <c:v>-0.50578961481696105</c:v>
                </c:pt>
                <c:pt idx="629">
                  <c:v>-0.50576234033634604</c:v>
                </c:pt>
                <c:pt idx="630">
                  <c:v>-0.50576925315600296</c:v>
                </c:pt>
                <c:pt idx="631">
                  <c:v>-0.50607720000419898</c:v>
                </c:pt>
                <c:pt idx="632">
                  <c:v>-0.50749289043906698</c:v>
                </c:pt>
                <c:pt idx="633">
                  <c:v>-0.508978393493279</c:v>
                </c:pt>
                <c:pt idx="634">
                  <c:v>-0.51234021806081298</c:v>
                </c:pt>
                <c:pt idx="635">
                  <c:v>-0.51383266336101396</c:v>
                </c:pt>
                <c:pt idx="636">
                  <c:v>-0.51356957736756204</c:v>
                </c:pt>
                <c:pt idx="637">
                  <c:v>-0.51575939563645001</c:v>
                </c:pt>
                <c:pt idx="638">
                  <c:v>-0.51810792688514995</c:v>
                </c:pt>
                <c:pt idx="639">
                  <c:v>-0.52361358013312997</c:v>
                </c:pt>
                <c:pt idx="640">
                  <c:v>-0.52524297297377098</c:v>
                </c:pt>
                <c:pt idx="641">
                  <c:v>-0.52800949193448299</c:v>
                </c:pt>
                <c:pt idx="642">
                  <c:v>-0.52917584231053605</c:v>
                </c:pt>
                <c:pt idx="643">
                  <c:v>-0.53206722851918098</c:v>
                </c:pt>
                <c:pt idx="644">
                  <c:v>-0.53404755911161295</c:v>
                </c:pt>
                <c:pt idx="645">
                  <c:v>-0.53699842807446796</c:v>
                </c:pt>
                <c:pt idx="646">
                  <c:v>-0.53479312917426103</c:v>
                </c:pt>
                <c:pt idx="647">
                  <c:v>-0.53122282069907101</c:v>
                </c:pt>
                <c:pt idx="648">
                  <c:v>-0.52500471860831499</c:v>
                </c:pt>
                <c:pt idx="649">
                  <c:v>-0.51951220094362305</c:v>
                </c:pt>
                <c:pt idx="650">
                  <c:v>-0.51801818158787605</c:v>
                </c:pt>
                <c:pt idx="651">
                  <c:v>-0.51889661641010298</c:v>
                </c:pt>
                <c:pt idx="652">
                  <c:v>-0.51979910254921402</c:v>
                </c:pt>
                <c:pt idx="653">
                  <c:v>-0.51995735093061002</c:v>
                </c:pt>
                <c:pt idx="654">
                  <c:v>-0.52122727346466002</c:v>
                </c:pt>
                <c:pt idx="655">
                  <c:v>-0.52052726058590704</c:v>
                </c:pt>
                <c:pt idx="656">
                  <c:v>-0.51885356909046698</c:v>
                </c:pt>
                <c:pt idx="657">
                  <c:v>-0.517716812984232</c:v>
                </c:pt>
                <c:pt idx="658">
                  <c:v>-0.51913910924157802</c:v>
                </c:pt>
                <c:pt idx="659">
                  <c:v>-0.52231828234518196</c:v>
                </c:pt>
                <c:pt idx="660">
                  <c:v>-0.52194743874009897</c:v>
                </c:pt>
                <c:pt idx="661">
                  <c:v>-0.51807248646883797</c:v>
                </c:pt>
                <c:pt idx="662">
                  <c:v>-0.51483697621004798</c:v>
                </c:pt>
                <c:pt idx="663">
                  <c:v>-0.51059303645921195</c:v>
                </c:pt>
                <c:pt idx="664">
                  <c:v>-0.50788479764996397</c:v>
                </c:pt>
                <c:pt idx="665">
                  <c:v>-0.50761713628681004</c:v>
                </c:pt>
                <c:pt idx="666">
                  <c:v>-0.50466197442430805</c:v>
                </c:pt>
                <c:pt idx="667">
                  <c:v>-0.50584143926759795</c:v>
                </c:pt>
                <c:pt idx="668">
                  <c:v>-0.50775380661305203</c:v>
                </c:pt>
                <c:pt idx="669">
                  <c:v>-0.50517639889902399</c:v>
                </c:pt>
                <c:pt idx="670">
                  <c:v>-0.50149757179326504</c:v>
                </c:pt>
                <c:pt idx="671">
                  <c:v>-0.49696142077428301</c:v>
                </c:pt>
                <c:pt idx="672">
                  <c:v>-0.48964093412229198</c:v>
                </c:pt>
                <c:pt idx="673">
                  <c:v>-0.48580408116252699</c:v>
                </c:pt>
                <c:pt idx="674">
                  <c:v>-0.48329720842679003</c:v>
                </c:pt>
                <c:pt idx="675">
                  <c:v>-0.48462295139428502</c:v>
                </c:pt>
                <c:pt idx="676">
                  <c:v>-0.48658943822078898</c:v>
                </c:pt>
                <c:pt idx="677">
                  <c:v>-0.48674754337200399</c:v>
                </c:pt>
                <c:pt idx="678">
                  <c:v>-0.485555009538302</c:v>
                </c:pt>
                <c:pt idx="679">
                  <c:v>-0.48295284774253799</c:v>
                </c:pt>
                <c:pt idx="680">
                  <c:v>-0.48062004468242397</c:v>
                </c:pt>
                <c:pt idx="681">
                  <c:v>-0.485125754768716</c:v>
                </c:pt>
                <c:pt idx="682">
                  <c:v>-0.48777681740045797</c:v>
                </c:pt>
                <c:pt idx="683">
                  <c:v>-0.48593045759200398</c:v>
                </c:pt>
                <c:pt idx="684">
                  <c:v>-0.48343863651760399</c:v>
                </c:pt>
                <c:pt idx="685">
                  <c:v>-0.48087509997875999</c:v>
                </c:pt>
                <c:pt idx="686">
                  <c:v>-0.47948597422668998</c:v>
                </c:pt>
                <c:pt idx="687">
                  <c:v>-0.47821292873059901</c:v>
                </c:pt>
                <c:pt idx="688">
                  <c:v>-0.47788400599132702</c:v>
                </c:pt>
                <c:pt idx="689">
                  <c:v>-0.47743625292977698</c:v>
                </c:pt>
                <c:pt idx="690">
                  <c:v>-0.47287899805942801</c:v>
                </c:pt>
                <c:pt idx="691">
                  <c:v>-0.46340379488516698</c:v>
                </c:pt>
                <c:pt idx="692">
                  <c:v>-0.455111869888639</c:v>
                </c:pt>
                <c:pt idx="693">
                  <c:v>-0.45089612205454399</c:v>
                </c:pt>
                <c:pt idx="694">
                  <c:v>-0.45118732107599102</c:v>
                </c:pt>
                <c:pt idx="695">
                  <c:v>-0.45529098764617898</c:v>
                </c:pt>
                <c:pt idx="696">
                  <c:v>-0.46011353404175198</c:v>
                </c:pt>
                <c:pt idx="697">
                  <c:v>-0.46176848251452901</c:v>
                </c:pt>
                <c:pt idx="698">
                  <c:v>-0.45718828081662299</c:v>
                </c:pt>
                <c:pt idx="699">
                  <c:v>-0.453564749734155</c:v>
                </c:pt>
                <c:pt idx="700">
                  <c:v>-0.45559585693591398</c:v>
                </c:pt>
                <c:pt idx="701">
                  <c:v>-0.46574450555678398</c:v>
                </c:pt>
                <c:pt idx="702">
                  <c:v>-0.47398149228939701</c:v>
                </c:pt>
                <c:pt idx="703">
                  <c:v>-0.47636859397981302</c:v>
                </c:pt>
                <c:pt idx="704">
                  <c:v>-0.47349401846067002</c:v>
                </c:pt>
                <c:pt idx="705">
                  <c:v>-0.46852452213907703</c:v>
                </c:pt>
                <c:pt idx="706">
                  <c:v>-0.46446357488690598</c:v>
                </c:pt>
                <c:pt idx="707">
                  <c:v>-0.46641064746320599</c:v>
                </c:pt>
                <c:pt idx="708">
                  <c:v>-0.47668716994006299</c:v>
                </c:pt>
                <c:pt idx="709">
                  <c:v>-0.48460451933823301</c:v>
                </c:pt>
                <c:pt idx="710">
                  <c:v>-0.48943389325143</c:v>
                </c:pt>
                <c:pt idx="711">
                  <c:v>-0.48562765143033398</c:v>
                </c:pt>
                <c:pt idx="712">
                  <c:v>-0.47699187546156402</c:v>
                </c:pt>
                <c:pt idx="713">
                  <c:v>-0.46962666351794202</c:v>
                </c:pt>
                <c:pt idx="714">
                  <c:v>-0.46556170936111102</c:v>
                </c:pt>
                <c:pt idx="715">
                  <c:v>-0.464178339153136</c:v>
                </c:pt>
                <c:pt idx="716">
                  <c:v>-0.46659517406175099</c:v>
                </c:pt>
                <c:pt idx="717">
                  <c:v>-0.46895056216968101</c:v>
                </c:pt>
                <c:pt idx="718">
                  <c:v>-0.46972635969571203</c:v>
                </c:pt>
                <c:pt idx="719">
                  <c:v>-0.46941959915179099</c:v>
                </c:pt>
                <c:pt idx="720">
                  <c:v>-0.46551678420416898</c:v>
                </c:pt>
                <c:pt idx="721">
                  <c:v>-0.46249179164094301</c:v>
                </c:pt>
                <c:pt idx="722">
                  <c:v>-0.45895151636450698</c:v>
                </c:pt>
                <c:pt idx="723">
                  <c:v>-0.45559758638562098</c:v>
                </c:pt>
                <c:pt idx="724">
                  <c:v>-0.454475452606942</c:v>
                </c:pt>
                <c:pt idx="725">
                  <c:v>-0.45673437440326797</c:v>
                </c:pt>
                <c:pt idx="726">
                  <c:v>-0.45798339406218203</c:v>
                </c:pt>
                <c:pt idx="727">
                  <c:v>-0.46434821990619901</c:v>
                </c:pt>
                <c:pt idx="728">
                  <c:v>-0.46490167725936199</c:v>
                </c:pt>
                <c:pt idx="729">
                  <c:v>-0.46188322568232798</c:v>
                </c:pt>
                <c:pt idx="730">
                  <c:v>-0.45618766255225301</c:v>
                </c:pt>
                <c:pt idx="731">
                  <c:v>-0.45410806220593197</c:v>
                </c:pt>
                <c:pt idx="732">
                  <c:v>-0.45218096222875198</c:v>
                </c:pt>
                <c:pt idx="733">
                  <c:v>-0.453008212916444</c:v>
                </c:pt>
                <c:pt idx="734">
                  <c:v>-0.452395322669644</c:v>
                </c:pt>
                <c:pt idx="735">
                  <c:v>-0.449704932536931</c:v>
                </c:pt>
                <c:pt idx="736">
                  <c:v>-0.44506968563638299</c:v>
                </c:pt>
                <c:pt idx="737">
                  <c:v>-0.44214906290277101</c:v>
                </c:pt>
                <c:pt idx="738">
                  <c:v>-0.44142892518715299</c:v>
                </c:pt>
                <c:pt idx="739">
                  <c:v>-0.43997912354700403</c:v>
                </c:pt>
                <c:pt idx="740">
                  <c:v>-0.43817721789555703</c:v>
                </c:pt>
                <c:pt idx="741">
                  <c:v>-0.43737679663944101</c:v>
                </c:pt>
                <c:pt idx="742">
                  <c:v>-0.43524307840689802</c:v>
                </c:pt>
                <c:pt idx="743">
                  <c:v>-0.43523697077502199</c:v>
                </c:pt>
                <c:pt idx="744">
                  <c:v>-0.434247316428098</c:v>
                </c:pt>
                <c:pt idx="745">
                  <c:v>-0.43532822460716097</c:v>
                </c:pt>
                <c:pt idx="746">
                  <c:v>-0.436362167367363</c:v>
                </c:pt>
                <c:pt idx="747">
                  <c:v>-0.43840733681379601</c:v>
                </c:pt>
                <c:pt idx="748">
                  <c:v>-0.437099532762601</c:v>
                </c:pt>
                <c:pt idx="749">
                  <c:v>-0.435979466302441</c:v>
                </c:pt>
                <c:pt idx="750">
                  <c:v>-0.43388170768147899</c:v>
                </c:pt>
                <c:pt idx="751">
                  <c:v>-0.43110018619262203</c:v>
                </c:pt>
                <c:pt idx="752">
                  <c:v>-0.43235934188632502</c:v>
                </c:pt>
                <c:pt idx="753">
                  <c:v>-0.43436748360056698</c:v>
                </c:pt>
                <c:pt idx="754">
                  <c:v>-0.43157474830995501</c:v>
                </c:pt>
                <c:pt idx="755">
                  <c:v>-0.42364267232677799</c:v>
                </c:pt>
                <c:pt idx="756">
                  <c:v>-0.420330573409472</c:v>
                </c:pt>
                <c:pt idx="757">
                  <c:v>-0.42346713038057199</c:v>
                </c:pt>
                <c:pt idx="758">
                  <c:v>-0.43284433320337701</c:v>
                </c:pt>
                <c:pt idx="759">
                  <c:v>-0.43095223315657399</c:v>
                </c:pt>
                <c:pt idx="760">
                  <c:v>-0.423836627280266</c:v>
                </c:pt>
                <c:pt idx="761">
                  <c:v>-0.41980333027913702</c:v>
                </c:pt>
                <c:pt idx="762">
                  <c:v>-0.41865465200208901</c:v>
                </c:pt>
                <c:pt idx="763">
                  <c:v>-0.41692976925369801</c:v>
                </c:pt>
                <c:pt idx="764">
                  <c:v>-0.41618445217186201</c:v>
                </c:pt>
                <c:pt idx="765">
                  <c:v>-0.41661635305092598</c:v>
                </c:pt>
                <c:pt idx="766">
                  <c:v>-0.41920243608855401</c:v>
                </c:pt>
                <c:pt idx="767">
                  <c:v>-0.41679393477781401</c:v>
                </c:pt>
                <c:pt idx="768">
                  <c:v>-0.41188482709469498</c:v>
                </c:pt>
                <c:pt idx="769">
                  <c:v>-0.406193949573946</c:v>
                </c:pt>
                <c:pt idx="770">
                  <c:v>-0.40688474927402701</c:v>
                </c:pt>
                <c:pt idx="771">
                  <c:v>-0.410671557845802</c:v>
                </c:pt>
                <c:pt idx="772">
                  <c:v>-0.41360442686509202</c:v>
                </c:pt>
                <c:pt idx="773">
                  <c:v>-0.41088209006825499</c:v>
                </c:pt>
                <c:pt idx="774">
                  <c:v>-0.40696384320052897</c:v>
                </c:pt>
                <c:pt idx="775">
                  <c:v>-0.40342524883652597</c:v>
                </c:pt>
                <c:pt idx="776">
                  <c:v>-0.39860626055732901</c:v>
                </c:pt>
                <c:pt idx="777">
                  <c:v>-0.39174849957004199</c:v>
                </c:pt>
                <c:pt idx="778">
                  <c:v>-0.39202654312705898</c:v>
                </c:pt>
                <c:pt idx="779">
                  <c:v>-0.39563320731364998</c:v>
                </c:pt>
                <c:pt idx="780">
                  <c:v>-0.39710000983669103</c:v>
                </c:pt>
                <c:pt idx="781">
                  <c:v>-0.39479653361131201</c:v>
                </c:pt>
                <c:pt idx="782">
                  <c:v>-0.39219502904005299</c:v>
                </c:pt>
                <c:pt idx="783">
                  <c:v>-0.389966640042402</c:v>
                </c:pt>
                <c:pt idx="784">
                  <c:v>-0.392074002170261</c:v>
                </c:pt>
                <c:pt idx="785">
                  <c:v>-0.39504493373328797</c:v>
                </c:pt>
                <c:pt idx="786">
                  <c:v>-0.398519684227295</c:v>
                </c:pt>
                <c:pt idx="787">
                  <c:v>-0.40421490266982102</c:v>
                </c:pt>
                <c:pt idx="788">
                  <c:v>-0.40732234324516903</c:v>
                </c:pt>
                <c:pt idx="789">
                  <c:v>-0.40724862575656501</c:v>
                </c:pt>
                <c:pt idx="790">
                  <c:v>-0.40609939198473899</c:v>
                </c:pt>
                <c:pt idx="791">
                  <c:v>-0.40343722735497001</c:v>
                </c:pt>
                <c:pt idx="792">
                  <c:v>-0.40746179465350002</c:v>
                </c:pt>
                <c:pt idx="793">
                  <c:v>-0.41234232681689698</c:v>
                </c:pt>
                <c:pt idx="794">
                  <c:v>-0.41816809071629202</c:v>
                </c:pt>
                <c:pt idx="795">
                  <c:v>-0.421060742793258</c:v>
                </c:pt>
                <c:pt idx="796">
                  <c:v>-0.41964341475016897</c:v>
                </c:pt>
                <c:pt idx="797">
                  <c:v>-0.41523475593098103</c:v>
                </c:pt>
                <c:pt idx="798">
                  <c:v>-0.41622826037240601</c:v>
                </c:pt>
                <c:pt idx="799">
                  <c:v>-0.41745759235656899</c:v>
                </c:pt>
                <c:pt idx="800">
                  <c:v>-0.41957546984204402</c:v>
                </c:pt>
                <c:pt idx="801">
                  <c:v>-0.418692674447811</c:v>
                </c:pt>
                <c:pt idx="802">
                  <c:v>-0.42086345707862399</c:v>
                </c:pt>
                <c:pt idx="803">
                  <c:v>-0.42347698665504602</c:v>
                </c:pt>
                <c:pt idx="804">
                  <c:v>-0.42093419521832198</c:v>
                </c:pt>
                <c:pt idx="805">
                  <c:v>-0.42018736592254402</c:v>
                </c:pt>
                <c:pt idx="806">
                  <c:v>-0.42074071322203099</c:v>
                </c:pt>
                <c:pt idx="807">
                  <c:v>-0.42125702809642002</c:v>
                </c:pt>
                <c:pt idx="808">
                  <c:v>-0.41948101635114199</c:v>
                </c:pt>
                <c:pt idx="809">
                  <c:v>-0.41647861842660899</c:v>
                </c:pt>
                <c:pt idx="810">
                  <c:v>-0.41510798430907397</c:v>
                </c:pt>
                <c:pt idx="811">
                  <c:v>-0.41354276491541903</c:v>
                </c:pt>
                <c:pt idx="812">
                  <c:v>-0.41140075789338898</c:v>
                </c:pt>
                <c:pt idx="813">
                  <c:v>-0.41242343084965599</c:v>
                </c:pt>
                <c:pt idx="814">
                  <c:v>-0.41486124081998799</c:v>
                </c:pt>
                <c:pt idx="815">
                  <c:v>-0.41950554547121</c:v>
                </c:pt>
                <c:pt idx="816">
                  <c:v>-0.42136131761551998</c:v>
                </c:pt>
                <c:pt idx="817">
                  <c:v>-0.418961260642362</c:v>
                </c:pt>
                <c:pt idx="818">
                  <c:v>-0.41445159844958801</c:v>
                </c:pt>
                <c:pt idx="819">
                  <c:v>-0.41322336307962299</c:v>
                </c:pt>
                <c:pt idx="820">
                  <c:v>-0.41156509491671001</c:v>
                </c:pt>
                <c:pt idx="821">
                  <c:v>-0.40974743021375498</c:v>
                </c:pt>
                <c:pt idx="822">
                  <c:v>-0.41541815558741702</c:v>
                </c:pt>
                <c:pt idx="823">
                  <c:v>-0.42417225554721899</c:v>
                </c:pt>
                <c:pt idx="824">
                  <c:v>-0.43023297817906297</c:v>
                </c:pt>
                <c:pt idx="825">
                  <c:v>-0.42660643007384602</c:v>
                </c:pt>
                <c:pt idx="826">
                  <c:v>-0.42077187344210598</c:v>
                </c:pt>
                <c:pt idx="827">
                  <c:v>-0.41630301552140703</c:v>
                </c:pt>
                <c:pt idx="828">
                  <c:v>-0.41083957108111202</c:v>
                </c:pt>
                <c:pt idx="829">
                  <c:v>-0.411075254937671</c:v>
                </c:pt>
                <c:pt idx="830">
                  <c:v>-0.414657590349293</c:v>
                </c:pt>
                <c:pt idx="831">
                  <c:v>-0.416402193850956</c:v>
                </c:pt>
                <c:pt idx="832">
                  <c:v>-0.41877550301239802</c:v>
                </c:pt>
                <c:pt idx="833">
                  <c:v>-0.41608971738671102</c:v>
                </c:pt>
                <c:pt idx="834">
                  <c:v>-0.41281397719980301</c:v>
                </c:pt>
                <c:pt idx="835">
                  <c:v>-0.41131784828783602</c:v>
                </c:pt>
                <c:pt idx="836">
                  <c:v>-0.41012496616042399</c:v>
                </c:pt>
                <c:pt idx="837">
                  <c:v>-0.410186370252205</c:v>
                </c:pt>
                <c:pt idx="838">
                  <c:v>-0.41341689984274399</c:v>
                </c:pt>
                <c:pt idx="839">
                  <c:v>-0.41587811670852598</c:v>
                </c:pt>
                <c:pt idx="840">
                  <c:v>-0.41926969557000798</c:v>
                </c:pt>
                <c:pt idx="841">
                  <c:v>-0.421437142627823</c:v>
                </c:pt>
                <c:pt idx="842">
                  <c:v>-0.42101329940507498</c:v>
                </c:pt>
                <c:pt idx="843">
                  <c:v>-0.41938255605249702</c:v>
                </c:pt>
                <c:pt idx="844">
                  <c:v>-0.41496039576438098</c:v>
                </c:pt>
                <c:pt idx="845">
                  <c:v>-0.40981819114165302</c:v>
                </c:pt>
                <c:pt idx="846">
                  <c:v>-0.41153768737434798</c:v>
                </c:pt>
                <c:pt idx="847">
                  <c:v>-0.41403888351733498</c:v>
                </c:pt>
                <c:pt idx="848">
                  <c:v>-0.41374974701426398</c:v>
                </c:pt>
                <c:pt idx="849">
                  <c:v>-0.41280811492977398</c:v>
                </c:pt>
                <c:pt idx="850">
                  <c:v>-0.41196243068287602</c:v>
                </c:pt>
                <c:pt idx="851">
                  <c:v>-0.41355234087249898</c:v>
                </c:pt>
                <c:pt idx="852">
                  <c:v>-0.41093156516779999</c:v>
                </c:pt>
                <c:pt idx="853">
                  <c:v>-0.40907929443498797</c:v>
                </c:pt>
                <c:pt idx="854">
                  <c:v>-0.40836038841742001</c:v>
                </c:pt>
                <c:pt idx="855">
                  <c:v>-0.407387608055714</c:v>
                </c:pt>
                <c:pt idx="856">
                  <c:v>-0.40406663902113799</c:v>
                </c:pt>
                <c:pt idx="857">
                  <c:v>-0.39915955794269498</c:v>
                </c:pt>
                <c:pt idx="858">
                  <c:v>-0.39744108998817701</c:v>
                </c:pt>
                <c:pt idx="859">
                  <c:v>-0.39548044413533001</c:v>
                </c:pt>
                <c:pt idx="860">
                  <c:v>-0.38711446074373101</c:v>
                </c:pt>
                <c:pt idx="861">
                  <c:v>-0.37845765934032699</c:v>
                </c:pt>
                <c:pt idx="862">
                  <c:v>-0.37558176928949599</c:v>
                </c:pt>
                <c:pt idx="863">
                  <c:v>-0.37324701842685198</c:v>
                </c:pt>
                <c:pt idx="864">
                  <c:v>-0.37512815704539498</c:v>
                </c:pt>
                <c:pt idx="865">
                  <c:v>-0.37421336708761999</c:v>
                </c:pt>
                <c:pt idx="866">
                  <c:v>-0.36919175772227603</c:v>
                </c:pt>
                <c:pt idx="867">
                  <c:v>-0.36419457976019398</c:v>
                </c:pt>
                <c:pt idx="868">
                  <c:v>-0.361056634676032</c:v>
                </c:pt>
                <c:pt idx="869">
                  <c:v>-0.362663419035754</c:v>
                </c:pt>
                <c:pt idx="870">
                  <c:v>-0.36752259273396198</c:v>
                </c:pt>
                <c:pt idx="871">
                  <c:v>-0.37023832778406501</c:v>
                </c:pt>
                <c:pt idx="872">
                  <c:v>-0.36984466959589202</c:v>
                </c:pt>
                <c:pt idx="873">
                  <c:v>-0.36607315868693002</c:v>
                </c:pt>
                <c:pt idx="874">
                  <c:v>-0.358506779489559</c:v>
                </c:pt>
                <c:pt idx="875">
                  <c:v>-0.35061453526736802</c:v>
                </c:pt>
                <c:pt idx="876">
                  <c:v>-0.34521088040082698</c:v>
                </c:pt>
                <c:pt idx="877">
                  <c:v>-0.34495386837319503</c:v>
                </c:pt>
                <c:pt idx="878">
                  <c:v>-0.34567057664592898</c:v>
                </c:pt>
                <c:pt idx="879">
                  <c:v>-0.35091479030761202</c:v>
                </c:pt>
                <c:pt idx="880">
                  <c:v>-0.35680429787083701</c:v>
                </c:pt>
                <c:pt idx="881">
                  <c:v>-0.35510612159406202</c:v>
                </c:pt>
                <c:pt idx="882">
                  <c:v>-0.34598272409186798</c:v>
                </c:pt>
                <c:pt idx="883">
                  <c:v>-0.33628676364681098</c:v>
                </c:pt>
                <c:pt idx="884">
                  <c:v>-0.33772482699846701</c:v>
                </c:pt>
                <c:pt idx="885">
                  <c:v>-0.33835835745732301</c:v>
                </c:pt>
                <c:pt idx="886">
                  <c:v>-0.34041543497490001</c:v>
                </c:pt>
                <c:pt idx="887">
                  <c:v>-0.343451720873858</c:v>
                </c:pt>
                <c:pt idx="888">
                  <c:v>-0.350356279012288</c:v>
                </c:pt>
                <c:pt idx="889">
                  <c:v>-0.35346132869264502</c:v>
                </c:pt>
                <c:pt idx="890">
                  <c:v>-0.35097984571959201</c:v>
                </c:pt>
                <c:pt idx="891">
                  <c:v>-0.34611267762319597</c:v>
                </c:pt>
                <c:pt idx="892">
                  <c:v>-0.34085825112548201</c:v>
                </c:pt>
                <c:pt idx="893">
                  <c:v>-0.338191710358415</c:v>
                </c:pt>
                <c:pt idx="894">
                  <c:v>-0.33723524135146399</c:v>
                </c:pt>
                <c:pt idx="895">
                  <c:v>-0.34227256151908098</c:v>
                </c:pt>
                <c:pt idx="896">
                  <c:v>-0.353921994408324</c:v>
                </c:pt>
                <c:pt idx="897">
                  <c:v>-0.36847600699995497</c:v>
                </c:pt>
                <c:pt idx="898">
                  <c:v>-0.37336762364294801</c:v>
                </c:pt>
                <c:pt idx="899">
                  <c:v>-0.36601942736834298</c:v>
                </c:pt>
                <c:pt idx="900">
                  <c:v>-0.35036244420574197</c:v>
                </c:pt>
                <c:pt idx="901">
                  <c:v>-0.33254253505060599</c:v>
                </c:pt>
                <c:pt idx="902">
                  <c:v>-0.326119661405741</c:v>
                </c:pt>
                <c:pt idx="903">
                  <c:v>-0.328533284775403</c:v>
                </c:pt>
                <c:pt idx="904">
                  <c:v>-0.34070115788183802</c:v>
                </c:pt>
                <c:pt idx="905">
                  <c:v>-0.361500335311006</c:v>
                </c:pt>
                <c:pt idx="906">
                  <c:v>-0.37684225848312197</c:v>
                </c:pt>
                <c:pt idx="907">
                  <c:v>-0.37637543656698802</c:v>
                </c:pt>
                <c:pt idx="908">
                  <c:v>-0.36803697063808699</c:v>
                </c:pt>
                <c:pt idx="909">
                  <c:v>-0.355561296726776</c:v>
                </c:pt>
                <c:pt idx="910">
                  <c:v>-0.335307580238904</c:v>
                </c:pt>
                <c:pt idx="911">
                  <c:v>-0.32220249794313799</c:v>
                </c:pt>
                <c:pt idx="912">
                  <c:v>-0.32396406571387998</c:v>
                </c:pt>
                <c:pt idx="913">
                  <c:v>-0.33938681258732101</c:v>
                </c:pt>
                <c:pt idx="914">
                  <c:v>-0.35356776973250698</c:v>
                </c:pt>
                <c:pt idx="915">
                  <c:v>-0.367855919788866</c:v>
                </c:pt>
                <c:pt idx="916">
                  <c:v>-0.36960231949763001</c:v>
                </c:pt>
                <c:pt idx="917">
                  <c:v>-0.35629615202662901</c:v>
                </c:pt>
                <c:pt idx="918">
                  <c:v>-0.33710810086849102</c:v>
                </c:pt>
                <c:pt idx="919">
                  <c:v>-0.33034977327439202</c:v>
                </c:pt>
                <c:pt idx="920">
                  <c:v>-0.33617521007391798</c:v>
                </c:pt>
                <c:pt idx="921">
                  <c:v>-0.34450180172716199</c:v>
                </c:pt>
                <c:pt idx="922">
                  <c:v>-0.35431816479193401</c:v>
                </c:pt>
                <c:pt idx="923">
                  <c:v>-0.35992466416284602</c:v>
                </c:pt>
                <c:pt idx="924">
                  <c:v>-0.365372645284537</c:v>
                </c:pt>
                <c:pt idx="925">
                  <c:v>-0.37310132392870798</c:v>
                </c:pt>
                <c:pt idx="926">
                  <c:v>-0.37747386297257801</c:v>
                </c:pt>
                <c:pt idx="927">
                  <c:v>-0.378570522936158</c:v>
                </c:pt>
                <c:pt idx="928">
                  <c:v>-0.373628552444841</c:v>
                </c:pt>
                <c:pt idx="929">
                  <c:v>-0.36904797334898298</c:v>
                </c:pt>
                <c:pt idx="930">
                  <c:v>-0.37656093107912603</c:v>
                </c:pt>
                <c:pt idx="931">
                  <c:v>-0.38938321526464298</c:v>
                </c:pt>
                <c:pt idx="932">
                  <c:v>-0.40383038047210101</c:v>
                </c:pt>
                <c:pt idx="933">
                  <c:v>-0.41305475688530102</c:v>
                </c:pt>
                <c:pt idx="934">
                  <c:v>-0.40500593552354702</c:v>
                </c:pt>
                <c:pt idx="935">
                  <c:v>-0.38167031055169698</c:v>
                </c:pt>
                <c:pt idx="936">
                  <c:v>-0.36466462441616398</c:v>
                </c:pt>
                <c:pt idx="937">
                  <c:v>-0.36917659746293902</c:v>
                </c:pt>
                <c:pt idx="938">
                  <c:v>-0.37741058949883599</c:v>
                </c:pt>
                <c:pt idx="939">
                  <c:v>-0.39442928471665001</c:v>
                </c:pt>
                <c:pt idx="940">
                  <c:v>-0.40688531451891602</c:v>
                </c:pt>
                <c:pt idx="941">
                  <c:v>-0.41545382483300802</c:v>
                </c:pt>
                <c:pt idx="942">
                  <c:v>-0.42075292149468102</c:v>
                </c:pt>
                <c:pt idx="943">
                  <c:v>-0.41266487718831901</c:v>
                </c:pt>
                <c:pt idx="944">
                  <c:v>-0.38896819759267398</c:v>
                </c:pt>
                <c:pt idx="945">
                  <c:v>-0.36696564360373402</c:v>
                </c:pt>
                <c:pt idx="946">
                  <c:v>-0.35330482524969398</c:v>
                </c:pt>
                <c:pt idx="947">
                  <c:v>-0.360809512905234</c:v>
                </c:pt>
                <c:pt idx="948">
                  <c:v>-0.38074259195245402</c:v>
                </c:pt>
                <c:pt idx="949">
                  <c:v>-0.39610068756446898</c:v>
                </c:pt>
                <c:pt idx="950">
                  <c:v>-0.39756698103334998</c:v>
                </c:pt>
                <c:pt idx="951">
                  <c:v>-0.38751185406334798</c:v>
                </c:pt>
                <c:pt idx="952">
                  <c:v>-0.344111727893405</c:v>
                </c:pt>
                <c:pt idx="953">
                  <c:v>-0.30386791799808999</c:v>
                </c:pt>
                <c:pt idx="954">
                  <c:v>-0.31029994324867899</c:v>
                </c:pt>
                <c:pt idx="955">
                  <c:v>-0.35337895866720698</c:v>
                </c:pt>
                <c:pt idx="956">
                  <c:v>-0.39591481058604899</c:v>
                </c:pt>
                <c:pt idx="957">
                  <c:v>-0.40253937616483798</c:v>
                </c:pt>
                <c:pt idx="958">
                  <c:v>-0.36133226287918702</c:v>
                </c:pt>
                <c:pt idx="959">
                  <c:v>-0.31575576653744902</c:v>
                </c:pt>
                <c:pt idx="960">
                  <c:v>-0.31700773226825102</c:v>
                </c:pt>
                <c:pt idx="961">
                  <c:v>-0.33949471611460003</c:v>
                </c:pt>
                <c:pt idx="962">
                  <c:v>-0.36223604580456398</c:v>
                </c:pt>
                <c:pt idx="963">
                  <c:v>-0.36696178248197903</c:v>
                </c:pt>
                <c:pt idx="964">
                  <c:v>-0.36687125069956</c:v>
                </c:pt>
                <c:pt idx="965">
                  <c:v>-0.36796903303478201</c:v>
                </c:pt>
                <c:pt idx="966">
                  <c:v>-0.37611007177495898</c:v>
                </c:pt>
                <c:pt idx="967">
                  <c:v>-0.38267758093679999</c:v>
                </c:pt>
                <c:pt idx="968">
                  <c:v>-0.40095055139037999</c:v>
                </c:pt>
                <c:pt idx="969">
                  <c:v>-0.432382164444504</c:v>
                </c:pt>
                <c:pt idx="970">
                  <c:v>-0.45705147090544002</c:v>
                </c:pt>
                <c:pt idx="971">
                  <c:v>-0.46863048402386198</c:v>
                </c:pt>
                <c:pt idx="972">
                  <c:v>-0.47511900598301698</c:v>
                </c:pt>
                <c:pt idx="973">
                  <c:v>-0.46411653491550398</c:v>
                </c:pt>
                <c:pt idx="974">
                  <c:v>-0.43913377554449001</c:v>
                </c:pt>
                <c:pt idx="975">
                  <c:v>-0.415356667126559</c:v>
                </c:pt>
                <c:pt idx="976">
                  <c:v>-0.40985659936688901</c:v>
                </c:pt>
                <c:pt idx="977">
                  <c:v>-0.41213471995595802</c:v>
                </c:pt>
                <c:pt idx="978">
                  <c:v>-0.40729892640065601</c:v>
                </c:pt>
                <c:pt idx="979">
                  <c:v>-0.39879942306816901</c:v>
                </c:pt>
                <c:pt idx="980">
                  <c:v>-0.39250308203767698</c:v>
                </c:pt>
                <c:pt idx="981">
                  <c:v>-0.40266248544514799</c:v>
                </c:pt>
                <c:pt idx="982">
                  <c:v>-0.41381839661113401</c:v>
                </c:pt>
                <c:pt idx="983">
                  <c:v>-0.41785393418942302</c:v>
                </c:pt>
                <c:pt idx="984">
                  <c:v>-0.40130897026968099</c:v>
                </c:pt>
                <c:pt idx="985">
                  <c:v>-0.38526970852433301</c:v>
                </c:pt>
                <c:pt idx="986">
                  <c:v>-0.37747558464518199</c:v>
                </c:pt>
                <c:pt idx="987">
                  <c:v>-0.37635091546219701</c:v>
                </c:pt>
                <c:pt idx="988">
                  <c:v>-0.37754755830395897</c:v>
                </c:pt>
                <c:pt idx="989">
                  <c:v>-0.38223323754931399</c:v>
                </c:pt>
                <c:pt idx="990">
                  <c:v>-0.37285729322571998</c:v>
                </c:pt>
                <c:pt idx="991">
                  <c:v>-0.36170504505442103</c:v>
                </c:pt>
                <c:pt idx="992">
                  <c:v>-0.36074804099847302</c:v>
                </c:pt>
                <c:pt idx="993">
                  <c:v>-0.37227264187352199</c:v>
                </c:pt>
                <c:pt idx="994">
                  <c:v>-0.38544087132218802</c:v>
                </c:pt>
                <c:pt idx="995">
                  <c:v>-0.397300666872695</c:v>
                </c:pt>
                <c:pt idx="996">
                  <c:v>-0.41023582238848599</c:v>
                </c:pt>
                <c:pt idx="997">
                  <c:v>-0.41914780644691502</c:v>
                </c:pt>
                <c:pt idx="998">
                  <c:v>-0.416938850153101</c:v>
                </c:pt>
                <c:pt idx="999">
                  <c:v>-0.42061598137082901</c:v>
                </c:pt>
                <c:pt idx="1000">
                  <c:v>-0.42892662274272197</c:v>
                </c:pt>
                <c:pt idx="1001">
                  <c:v>-0.44471358541467498</c:v>
                </c:pt>
                <c:pt idx="1002">
                  <c:v>-0.46027085443927201</c:v>
                </c:pt>
                <c:pt idx="1003">
                  <c:v>-0.46823249751324098</c:v>
                </c:pt>
                <c:pt idx="1004">
                  <c:v>-0.46580986962965198</c:v>
                </c:pt>
                <c:pt idx="1005">
                  <c:v>-0.46879108910363199</c:v>
                </c:pt>
                <c:pt idx="1006">
                  <c:v>-0.475489598247889</c:v>
                </c:pt>
                <c:pt idx="1007">
                  <c:v>-0.48794435073709502</c:v>
                </c:pt>
                <c:pt idx="1008">
                  <c:v>-0.49466890737129099</c:v>
                </c:pt>
                <c:pt idx="1009">
                  <c:v>-0.487747851598754</c:v>
                </c:pt>
                <c:pt idx="1010">
                  <c:v>-0.46850991787040602</c:v>
                </c:pt>
                <c:pt idx="1011">
                  <c:v>-0.461022349218211</c:v>
                </c:pt>
                <c:pt idx="1012">
                  <c:v>-0.46058034315062402</c:v>
                </c:pt>
                <c:pt idx="1013">
                  <c:v>-0.45952920812665299</c:v>
                </c:pt>
                <c:pt idx="1014">
                  <c:v>-0.45474862303114999</c:v>
                </c:pt>
                <c:pt idx="1015">
                  <c:v>-0.45280169820868799</c:v>
                </c:pt>
                <c:pt idx="1016">
                  <c:v>-0.45617079468799199</c:v>
                </c:pt>
                <c:pt idx="1017">
                  <c:v>-0.465954001576591</c:v>
                </c:pt>
                <c:pt idx="1018">
                  <c:v>-0.46102305446159098</c:v>
                </c:pt>
                <c:pt idx="1019">
                  <c:v>-0.45968293364421697</c:v>
                </c:pt>
                <c:pt idx="1020">
                  <c:v>-0.46215103540063701</c:v>
                </c:pt>
                <c:pt idx="1021">
                  <c:v>-0.46876635706765002</c:v>
                </c:pt>
                <c:pt idx="1022">
                  <c:v>-0.47364568896450898</c:v>
                </c:pt>
                <c:pt idx="1023">
                  <c:v>-0.47059931956532303</c:v>
                </c:pt>
                <c:pt idx="1024">
                  <c:v>-0.467507857009891</c:v>
                </c:pt>
                <c:pt idx="1025">
                  <c:v>-0.46423349511887502</c:v>
                </c:pt>
                <c:pt idx="1026">
                  <c:v>-0.46844351825720298</c:v>
                </c:pt>
                <c:pt idx="1027">
                  <c:v>-0.47265844542003699</c:v>
                </c:pt>
                <c:pt idx="1028">
                  <c:v>-0.46951625165240701</c:v>
                </c:pt>
                <c:pt idx="1029">
                  <c:v>-0.459156241049342</c:v>
                </c:pt>
                <c:pt idx="1030">
                  <c:v>-0.45264755864492601</c:v>
                </c:pt>
                <c:pt idx="1031">
                  <c:v>-0.46039910369908899</c:v>
                </c:pt>
                <c:pt idx="1032">
                  <c:v>-0.46964713384072299</c:v>
                </c:pt>
                <c:pt idx="1033">
                  <c:v>-0.468871585499059</c:v>
                </c:pt>
                <c:pt idx="1034">
                  <c:v>-0.46630597677636798</c:v>
                </c:pt>
                <c:pt idx="1035">
                  <c:v>-0.47187377661262497</c:v>
                </c:pt>
                <c:pt idx="1036">
                  <c:v>-0.47670579522116402</c:v>
                </c:pt>
                <c:pt idx="1037">
                  <c:v>-0.47781100694626799</c:v>
                </c:pt>
                <c:pt idx="1038">
                  <c:v>-0.47010428257883002</c:v>
                </c:pt>
                <c:pt idx="1039">
                  <c:v>-0.461778021448225</c:v>
                </c:pt>
                <c:pt idx="1040">
                  <c:v>-0.46205424271857898</c:v>
                </c:pt>
                <c:pt idx="1041">
                  <c:v>-0.46726425781507402</c:v>
                </c:pt>
                <c:pt idx="1042">
                  <c:v>-0.47276610435599697</c:v>
                </c:pt>
                <c:pt idx="1043">
                  <c:v>-0.47211433234174599</c:v>
                </c:pt>
                <c:pt idx="1044">
                  <c:v>-0.46453048805555802</c:v>
                </c:pt>
                <c:pt idx="1045">
                  <c:v>-0.46297955026771798</c:v>
                </c:pt>
                <c:pt idx="1046">
                  <c:v>-0.46617593466055501</c:v>
                </c:pt>
                <c:pt idx="1047">
                  <c:v>-0.47205147588107299</c:v>
                </c:pt>
                <c:pt idx="1048">
                  <c:v>-0.47176965443242103</c:v>
                </c:pt>
                <c:pt idx="1049">
                  <c:v>-0.46379291139309903</c:v>
                </c:pt>
                <c:pt idx="1050">
                  <c:v>-0.46302770046092601</c:v>
                </c:pt>
                <c:pt idx="1051">
                  <c:v>-0.469779408700645</c:v>
                </c:pt>
                <c:pt idx="1052">
                  <c:v>-0.47752540780938002</c:v>
                </c:pt>
                <c:pt idx="1053">
                  <c:v>-0.47710002104169202</c:v>
                </c:pt>
                <c:pt idx="1054">
                  <c:v>-0.46897009248277699</c:v>
                </c:pt>
                <c:pt idx="1055">
                  <c:v>-0.46520506235763998</c:v>
                </c:pt>
                <c:pt idx="1056">
                  <c:v>-0.47141642123500499</c:v>
                </c:pt>
                <c:pt idx="1057">
                  <c:v>-0.474318044631104</c:v>
                </c:pt>
                <c:pt idx="1058">
                  <c:v>-0.46864346840295901</c:v>
                </c:pt>
                <c:pt idx="1059">
                  <c:v>-0.45715356929655099</c:v>
                </c:pt>
                <c:pt idx="1060">
                  <c:v>-0.45288577991148299</c:v>
                </c:pt>
                <c:pt idx="1061">
                  <c:v>-0.46067229583317698</c:v>
                </c:pt>
                <c:pt idx="1062">
                  <c:v>-0.46558701259895902</c:v>
                </c:pt>
                <c:pt idx="1063">
                  <c:v>-0.45958690253176798</c:v>
                </c:pt>
                <c:pt idx="1064">
                  <c:v>-0.452259386253203</c:v>
                </c:pt>
                <c:pt idx="1065">
                  <c:v>-0.45299560752840701</c:v>
                </c:pt>
                <c:pt idx="1066">
                  <c:v>-0.45620555940486401</c:v>
                </c:pt>
                <c:pt idx="1067">
                  <c:v>-0.45294034734303001</c:v>
                </c:pt>
                <c:pt idx="1068">
                  <c:v>-0.44460166130522699</c:v>
                </c:pt>
                <c:pt idx="1069">
                  <c:v>-0.43233454624913698</c:v>
                </c:pt>
                <c:pt idx="1070">
                  <c:v>-0.43004472215669398</c:v>
                </c:pt>
                <c:pt idx="1071">
                  <c:v>-0.43464361013282299</c:v>
                </c:pt>
                <c:pt idx="1072">
                  <c:v>-0.43707177120151602</c:v>
                </c:pt>
                <c:pt idx="1073">
                  <c:v>-0.43367501607173098</c:v>
                </c:pt>
                <c:pt idx="1074">
                  <c:v>-0.43396662891417698</c:v>
                </c:pt>
                <c:pt idx="1075">
                  <c:v>-0.43688174395963097</c:v>
                </c:pt>
                <c:pt idx="1076">
                  <c:v>-0.439220327492861</c:v>
                </c:pt>
                <c:pt idx="1077">
                  <c:v>-0.43300886376358899</c:v>
                </c:pt>
                <c:pt idx="1078">
                  <c:v>-0.42772192211170001</c:v>
                </c:pt>
                <c:pt idx="1079">
                  <c:v>-0.42834925758467002</c:v>
                </c:pt>
                <c:pt idx="1080">
                  <c:v>-0.43135682276451298</c:v>
                </c:pt>
                <c:pt idx="1081">
                  <c:v>-0.42279486486060502</c:v>
                </c:pt>
                <c:pt idx="1082">
                  <c:v>-0.40107885980756902</c:v>
                </c:pt>
                <c:pt idx="1083">
                  <c:v>-0.37733645088809398</c:v>
                </c:pt>
                <c:pt idx="1084">
                  <c:v>-0.36774786416170002</c:v>
                </c:pt>
                <c:pt idx="1085">
                  <c:v>-0.36885433454739303</c:v>
                </c:pt>
                <c:pt idx="1086">
                  <c:v>-0.37173214340725702</c:v>
                </c:pt>
                <c:pt idx="1087">
                  <c:v>-0.36512799058901602</c:v>
                </c:pt>
                <c:pt idx="1088">
                  <c:v>-0.35630966701640399</c:v>
                </c:pt>
                <c:pt idx="1089">
                  <c:v>-0.34848144854375102</c:v>
                </c:pt>
                <c:pt idx="1090">
                  <c:v>-0.34964326047099797</c:v>
                </c:pt>
                <c:pt idx="1091">
                  <c:v>-0.35053905337473101</c:v>
                </c:pt>
                <c:pt idx="1092">
                  <c:v>-0.35574647173365198</c:v>
                </c:pt>
                <c:pt idx="1093">
                  <c:v>-0.35815200629885102</c:v>
                </c:pt>
                <c:pt idx="1094">
                  <c:v>-0.35403989789607199</c:v>
                </c:pt>
                <c:pt idx="1095">
                  <c:v>-0.347201509252343</c:v>
                </c:pt>
                <c:pt idx="1096">
                  <c:v>-0.35000215088825798</c:v>
                </c:pt>
                <c:pt idx="1097">
                  <c:v>-0.361831763779278</c:v>
                </c:pt>
                <c:pt idx="1098">
                  <c:v>-0.36426126037888201</c:v>
                </c:pt>
                <c:pt idx="1099">
                  <c:v>-0.35925925645281598</c:v>
                </c:pt>
                <c:pt idx="1100">
                  <c:v>-0.35401463074289502</c:v>
                </c:pt>
                <c:pt idx="1101">
                  <c:v>-0.35978903970561699</c:v>
                </c:pt>
                <c:pt idx="1102">
                  <c:v>-0.36770718135993202</c:v>
                </c:pt>
                <c:pt idx="1103">
                  <c:v>-0.36940514160016802</c:v>
                </c:pt>
                <c:pt idx="1104">
                  <c:v>-0.36769772663092198</c:v>
                </c:pt>
                <c:pt idx="1105">
                  <c:v>-0.37009305709967999</c:v>
                </c:pt>
                <c:pt idx="1106">
                  <c:v>-0.37564166436493401</c:v>
                </c:pt>
                <c:pt idx="1107">
                  <c:v>-0.38130854369835199</c:v>
                </c:pt>
                <c:pt idx="1108">
                  <c:v>-0.38630215075234198</c:v>
                </c:pt>
                <c:pt idx="1109">
                  <c:v>-0.39147637536561303</c:v>
                </c:pt>
                <c:pt idx="1110">
                  <c:v>-0.39884932120233402</c:v>
                </c:pt>
                <c:pt idx="1111">
                  <c:v>-0.40387854506363402</c:v>
                </c:pt>
                <c:pt idx="1112">
                  <c:v>-0.401291518352479</c:v>
                </c:pt>
                <c:pt idx="1113">
                  <c:v>-0.400224292741299</c:v>
                </c:pt>
                <c:pt idx="1114">
                  <c:v>-0.40269233635743201</c:v>
                </c:pt>
                <c:pt idx="1115">
                  <c:v>-0.41729969058402999</c:v>
                </c:pt>
                <c:pt idx="1116">
                  <c:v>-0.42417523870336898</c:v>
                </c:pt>
                <c:pt idx="1117">
                  <c:v>-0.42178936191656602</c:v>
                </c:pt>
                <c:pt idx="1118">
                  <c:v>-0.41405751278134001</c:v>
                </c:pt>
                <c:pt idx="1119">
                  <c:v>-0.41445943624029202</c:v>
                </c:pt>
                <c:pt idx="1120">
                  <c:v>-0.42471413850388701</c:v>
                </c:pt>
                <c:pt idx="1121">
                  <c:v>-0.43640502010582299</c:v>
                </c:pt>
                <c:pt idx="1122">
                  <c:v>-0.43933249022867898</c:v>
                </c:pt>
                <c:pt idx="1123">
                  <c:v>-0.43547900484048802</c:v>
                </c:pt>
                <c:pt idx="1124">
                  <c:v>-0.422571514057764</c:v>
                </c:pt>
                <c:pt idx="1125">
                  <c:v>-0.41196236627544602</c:v>
                </c:pt>
                <c:pt idx="1126">
                  <c:v>-0.408156986646318</c:v>
                </c:pt>
                <c:pt idx="1127">
                  <c:v>-0.40166745433933199</c:v>
                </c:pt>
                <c:pt idx="1128">
                  <c:v>-0.39227547134898</c:v>
                </c:pt>
                <c:pt idx="1129">
                  <c:v>-0.37786753560081299</c:v>
                </c:pt>
                <c:pt idx="1130">
                  <c:v>-0.371560928175171</c:v>
                </c:pt>
                <c:pt idx="1131">
                  <c:v>-0.36728501991566898</c:v>
                </c:pt>
                <c:pt idx="1132">
                  <c:v>-0.36055931634618299</c:v>
                </c:pt>
                <c:pt idx="1133">
                  <c:v>-0.35278163357862902</c:v>
                </c:pt>
                <c:pt idx="1134">
                  <c:v>-0.34791413947793598</c:v>
                </c:pt>
                <c:pt idx="1135">
                  <c:v>-0.34555857870449802</c:v>
                </c:pt>
                <c:pt idx="1136">
                  <c:v>-0.35114199112267303</c:v>
                </c:pt>
                <c:pt idx="1137">
                  <c:v>-0.35214662545590097</c:v>
                </c:pt>
                <c:pt idx="1138">
                  <c:v>-0.34340114194186799</c:v>
                </c:pt>
                <c:pt idx="1139">
                  <c:v>-0.33905021028823501</c:v>
                </c:pt>
                <c:pt idx="1140">
                  <c:v>-0.34424399875433598</c:v>
                </c:pt>
                <c:pt idx="1141">
                  <c:v>-0.35365633809306002</c:v>
                </c:pt>
                <c:pt idx="1142">
                  <c:v>-0.354781987568074</c:v>
                </c:pt>
                <c:pt idx="1143">
                  <c:v>-0.34010636512728298</c:v>
                </c:pt>
                <c:pt idx="1144">
                  <c:v>-0.32983195076258198</c:v>
                </c:pt>
                <c:pt idx="1145">
                  <c:v>-0.33339194523756499</c:v>
                </c:pt>
                <c:pt idx="1146">
                  <c:v>-0.33991725949159901</c:v>
                </c:pt>
                <c:pt idx="1147">
                  <c:v>-0.335977865840831</c:v>
                </c:pt>
                <c:pt idx="1148">
                  <c:v>-0.32334731655099302</c:v>
                </c:pt>
                <c:pt idx="1149">
                  <c:v>-0.31826810247002801</c:v>
                </c:pt>
                <c:pt idx="1150">
                  <c:v>-0.322012242321633</c:v>
                </c:pt>
                <c:pt idx="1151">
                  <c:v>-0.32484573703290198</c:v>
                </c:pt>
                <c:pt idx="1152">
                  <c:v>-0.320282416888787</c:v>
                </c:pt>
                <c:pt idx="1153">
                  <c:v>-0.31222651460195999</c:v>
                </c:pt>
                <c:pt idx="1154">
                  <c:v>-0.30305455871366799</c:v>
                </c:pt>
                <c:pt idx="1155">
                  <c:v>-0.301671446771692</c:v>
                </c:pt>
                <c:pt idx="1156">
                  <c:v>-0.30027313914143799</c:v>
                </c:pt>
                <c:pt idx="1157">
                  <c:v>-0.29323862186275501</c:v>
                </c:pt>
                <c:pt idx="1158">
                  <c:v>-0.28715173046756998</c:v>
                </c:pt>
                <c:pt idx="1159">
                  <c:v>-0.28406966542816198</c:v>
                </c:pt>
                <c:pt idx="1160">
                  <c:v>-0.28492361564389002</c:v>
                </c:pt>
                <c:pt idx="1161">
                  <c:v>-0.27683910599216599</c:v>
                </c:pt>
                <c:pt idx="1162">
                  <c:v>-0.26615458944321801</c:v>
                </c:pt>
                <c:pt idx="1163">
                  <c:v>-0.26538553763849299</c:v>
                </c:pt>
                <c:pt idx="1164">
                  <c:v>-0.27730870453652301</c:v>
                </c:pt>
                <c:pt idx="1165">
                  <c:v>-0.281572553067647</c:v>
                </c:pt>
                <c:pt idx="1166">
                  <c:v>-0.27555963042654202</c:v>
                </c:pt>
                <c:pt idx="1167">
                  <c:v>-0.26908013060140901</c:v>
                </c:pt>
                <c:pt idx="1168">
                  <c:v>-0.27300298112055499</c:v>
                </c:pt>
                <c:pt idx="1169">
                  <c:v>-0.28918455806648002</c:v>
                </c:pt>
                <c:pt idx="1170">
                  <c:v>-0.30021774933759099</c:v>
                </c:pt>
                <c:pt idx="1171">
                  <c:v>-0.28706782407445502</c:v>
                </c:pt>
                <c:pt idx="1172">
                  <c:v>-0.27891023332765003</c:v>
                </c:pt>
                <c:pt idx="1173">
                  <c:v>-0.28039641180792702</c:v>
                </c:pt>
                <c:pt idx="1174">
                  <c:v>-0.286692643606897</c:v>
                </c:pt>
                <c:pt idx="1175">
                  <c:v>-0.28784831740598799</c:v>
                </c:pt>
                <c:pt idx="1176">
                  <c:v>-0.28310186201099402</c:v>
                </c:pt>
                <c:pt idx="1177">
                  <c:v>-0.28396930589617803</c:v>
                </c:pt>
                <c:pt idx="1178">
                  <c:v>-0.289800660492048</c:v>
                </c:pt>
                <c:pt idx="1179">
                  <c:v>-0.29464649533421999</c:v>
                </c:pt>
                <c:pt idx="1180">
                  <c:v>-0.29539834910026702</c:v>
                </c:pt>
                <c:pt idx="1181">
                  <c:v>-0.289777636316642</c:v>
                </c:pt>
                <c:pt idx="1182">
                  <c:v>-0.28949257808929402</c:v>
                </c:pt>
                <c:pt idx="1183">
                  <c:v>-0.29027858343412999</c:v>
                </c:pt>
                <c:pt idx="1184">
                  <c:v>-0.290008462413894</c:v>
                </c:pt>
                <c:pt idx="1185">
                  <c:v>-0.28630261883962699</c:v>
                </c:pt>
                <c:pt idx="1186">
                  <c:v>-0.283999305889167</c:v>
                </c:pt>
                <c:pt idx="1187">
                  <c:v>-0.29417603367433198</c:v>
                </c:pt>
                <c:pt idx="1188">
                  <c:v>-0.30756816520469898</c:v>
                </c:pt>
                <c:pt idx="1189">
                  <c:v>-0.31437769443462499</c:v>
                </c:pt>
                <c:pt idx="1190">
                  <c:v>-0.31342547312588898</c:v>
                </c:pt>
                <c:pt idx="1191">
                  <c:v>-0.31182389793559601</c:v>
                </c:pt>
                <c:pt idx="1192">
                  <c:v>-0.31717979396840601</c:v>
                </c:pt>
                <c:pt idx="1193">
                  <c:v>-0.32655764228100198</c:v>
                </c:pt>
                <c:pt idx="1194">
                  <c:v>-0.33214977909194898</c:v>
                </c:pt>
                <c:pt idx="1195">
                  <c:v>-0.33168951175034</c:v>
                </c:pt>
                <c:pt idx="1196">
                  <c:v>-0.33602080568959902</c:v>
                </c:pt>
                <c:pt idx="1197">
                  <c:v>-0.342960533540562</c:v>
                </c:pt>
                <c:pt idx="1198">
                  <c:v>-0.35478254028593798</c:v>
                </c:pt>
                <c:pt idx="1199">
                  <c:v>-0.35745694097680297</c:v>
                </c:pt>
                <c:pt idx="1200">
                  <c:v>-0.34931658872280003</c:v>
                </c:pt>
                <c:pt idx="1201">
                  <c:v>-0.34190027692341102</c:v>
                </c:pt>
                <c:pt idx="1202">
                  <c:v>-0.34438431770529099</c:v>
                </c:pt>
                <c:pt idx="1203">
                  <c:v>-0.35279836379436302</c:v>
                </c:pt>
                <c:pt idx="1204">
                  <c:v>-0.363145821670812</c:v>
                </c:pt>
                <c:pt idx="1205">
                  <c:v>-0.37161013767420997</c:v>
                </c:pt>
                <c:pt idx="1206">
                  <c:v>-0.37820500183219902</c:v>
                </c:pt>
                <c:pt idx="1207">
                  <c:v>-0.385052235776427</c:v>
                </c:pt>
                <c:pt idx="1208">
                  <c:v>-0.38778599739484299</c:v>
                </c:pt>
                <c:pt idx="1209">
                  <c:v>-0.38485795485381402</c:v>
                </c:pt>
                <c:pt idx="1210">
                  <c:v>-0.38411450788356599</c:v>
                </c:pt>
                <c:pt idx="1211">
                  <c:v>-0.383368968777347</c:v>
                </c:pt>
                <c:pt idx="1212">
                  <c:v>-0.39062142168452801</c:v>
                </c:pt>
                <c:pt idx="1213">
                  <c:v>-0.400188198218629</c:v>
                </c:pt>
                <c:pt idx="1214">
                  <c:v>-0.40521809203900699</c:v>
                </c:pt>
                <c:pt idx="1215">
                  <c:v>-0.41270225087734502</c:v>
                </c:pt>
                <c:pt idx="1216">
                  <c:v>-0.422399889750465</c:v>
                </c:pt>
                <c:pt idx="1217">
                  <c:v>-0.43459424883978598</c:v>
                </c:pt>
                <c:pt idx="1218">
                  <c:v>-0.44455956440994199</c:v>
                </c:pt>
                <c:pt idx="1219">
                  <c:v>-0.44413570709900801</c:v>
                </c:pt>
                <c:pt idx="1220">
                  <c:v>-0.43947939500509298</c:v>
                </c:pt>
                <c:pt idx="1221">
                  <c:v>-0.44125253955078803</c:v>
                </c:pt>
                <c:pt idx="1222">
                  <c:v>-0.44565675200364302</c:v>
                </c:pt>
                <c:pt idx="1223">
                  <c:v>-0.44244809353811798</c:v>
                </c:pt>
                <c:pt idx="1224">
                  <c:v>-0.43613705384107898</c:v>
                </c:pt>
                <c:pt idx="1225">
                  <c:v>-0.42685843696300202</c:v>
                </c:pt>
                <c:pt idx="1226">
                  <c:v>-0.41995293337821199</c:v>
                </c:pt>
                <c:pt idx="1227">
                  <c:v>-0.41492634110947701</c:v>
                </c:pt>
                <c:pt idx="1228">
                  <c:v>-0.41331983079686502</c:v>
                </c:pt>
                <c:pt idx="1229">
                  <c:v>-0.41387731696744301</c:v>
                </c:pt>
                <c:pt idx="1230">
                  <c:v>-0.41423419035616799</c:v>
                </c:pt>
                <c:pt idx="1231">
                  <c:v>-0.41153928174864501</c:v>
                </c:pt>
                <c:pt idx="1232">
                  <c:v>-0.41451710968202299</c:v>
                </c:pt>
                <c:pt idx="1233">
                  <c:v>-0.41845886100104202</c:v>
                </c:pt>
                <c:pt idx="1234">
                  <c:v>-0.42467777868905898</c:v>
                </c:pt>
                <c:pt idx="1235">
                  <c:v>-0.43657236479741302</c:v>
                </c:pt>
                <c:pt idx="1236">
                  <c:v>-0.44152010037927802</c:v>
                </c:pt>
                <c:pt idx="1237">
                  <c:v>-0.44142290653039101</c:v>
                </c:pt>
                <c:pt idx="1238">
                  <c:v>-0.441566582591079</c:v>
                </c:pt>
                <c:pt idx="1239">
                  <c:v>-0.45241028322509103</c:v>
                </c:pt>
                <c:pt idx="1240">
                  <c:v>-0.46178022213804498</c:v>
                </c:pt>
                <c:pt idx="1241">
                  <c:v>-0.46681659944718401</c:v>
                </c:pt>
                <c:pt idx="1242">
                  <c:v>-0.47222574600877398</c:v>
                </c:pt>
                <c:pt idx="1243">
                  <c:v>-0.47595863588840298</c:v>
                </c:pt>
                <c:pt idx="1244">
                  <c:v>-0.47388805844529702</c:v>
                </c:pt>
                <c:pt idx="1245">
                  <c:v>-0.46941019590687399</c:v>
                </c:pt>
                <c:pt idx="1246">
                  <c:v>-0.46619528057641402</c:v>
                </c:pt>
                <c:pt idx="1247">
                  <c:v>-0.46434867391825202</c:v>
                </c:pt>
                <c:pt idx="1248">
                  <c:v>-0.462985867855707</c:v>
                </c:pt>
                <c:pt idx="1249">
                  <c:v>-0.46251711754536001</c:v>
                </c:pt>
                <c:pt idx="1250">
                  <c:v>-0.46111869495348401</c:v>
                </c:pt>
                <c:pt idx="1251">
                  <c:v>-0.46279737894906198</c:v>
                </c:pt>
                <c:pt idx="1252">
                  <c:v>-0.46980788110619098</c:v>
                </c:pt>
                <c:pt idx="1253">
                  <c:v>-0.478020171825704</c:v>
                </c:pt>
                <c:pt idx="1254">
                  <c:v>-0.48183337688274702</c:v>
                </c:pt>
                <c:pt idx="1255">
                  <c:v>-0.48685152953588301</c:v>
                </c:pt>
                <c:pt idx="1256">
                  <c:v>-0.49194121448674299</c:v>
                </c:pt>
                <c:pt idx="1257">
                  <c:v>-0.49531353006165002</c:v>
                </c:pt>
                <c:pt idx="1258">
                  <c:v>-0.49779019881847802</c:v>
                </c:pt>
                <c:pt idx="1259">
                  <c:v>-0.50153705547511096</c:v>
                </c:pt>
                <c:pt idx="1260">
                  <c:v>-0.50457673145019999</c:v>
                </c:pt>
                <c:pt idx="1261">
                  <c:v>-0.50575897954365701</c:v>
                </c:pt>
                <c:pt idx="1262">
                  <c:v>-0.51520878889320398</c:v>
                </c:pt>
                <c:pt idx="1263">
                  <c:v>-0.52494341104184605</c:v>
                </c:pt>
                <c:pt idx="1264">
                  <c:v>-0.52989131406782497</c:v>
                </c:pt>
                <c:pt idx="1265">
                  <c:v>-0.53112689821438097</c:v>
                </c:pt>
                <c:pt idx="1266">
                  <c:v>-0.52946045911023898</c:v>
                </c:pt>
                <c:pt idx="1267">
                  <c:v>-0.52324855731184505</c:v>
                </c:pt>
                <c:pt idx="1268">
                  <c:v>-0.51945635370621801</c:v>
                </c:pt>
                <c:pt idx="1269">
                  <c:v>-0.51379029529232401</c:v>
                </c:pt>
                <c:pt idx="1270">
                  <c:v>-0.50899561567651097</c:v>
                </c:pt>
                <c:pt idx="1271">
                  <c:v>-0.49732371952543902</c:v>
                </c:pt>
                <c:pt idx="1272">
                  <c:v>-0.486409629851763</c:v>
                </c:pt>
                <c:pt idx="1273">
                  <c:v>-0.48005364933935302</c:v>
                </c:pt>
                <c:pt idx="1274">
                  <c:v>-0.500556825828539</c:v>
                </c:pt>
                <c:pt idx="1275">
                  <c:v>-0.550999322017105</c:v>
                </c:pt>
                <c:pt idx="1276">
                  <c:v>-0.57857356459732001</c:v>
                </c:pt>
                <c:pt idx="1277">
                  <c:v>-0.57218590307677097</c:v>
                </c:pt>
                <c:pt idx="1278">
                  <c:v>-0.56213844970237403</c:v>
                </c:pt>
                <c:pt idx="1279">
                  <c:v>-0.55890020294427201</c:v>
                </c:pt>
                <c:pt idx="1280">
                  <c:v>-0.57671559839667397</c:v>
                </c:pt>
                <c:pt idx="1281">
                  <c:v>-0.59065401654837002</c:v>
                </c:pt>
                <c:pt idx="1282">
                  <c:v>-0.59072543660805299</c:v>
                </c:pt>
                <c:pt idx="1283">
                  <c:v>-0.58450209780495699</c:v>
                </c:pt>
                <c:pt idx="1284">
                  <c:v>-0.58697180843853403</c:v>
                </c:pt>
                <c:pt idx="1285">
                  <c:v>-0.59841215997569397</c:v>
                </c:pt>
                <c:pt idx="1286">
                  <c:v>-0.60465988054103503</c:v>
                </c:pt>
                <c:pt idx="1287">
                  <c:v>-0.59339304659188397</c:v>
                </c:pt>
                <c:pt idx="1288">
                  <c:v>-0.58184995809833095</c:v>
                </c:pt>
                <c:pt idx="1289">
                  <c:v>-0.57973608144160904</c:v>
                </c:pt>
                <c:pt idx="1290">
                  <c:v>-0.58243072373804206</c:v>
                </c:pt>
                <c:pt idx="1291">
                  <c:v>-0.58334533001628497</c:v>
                </c:pt>
                <c:pt idx="1292">
                  <c:v>-0.57899587151867105</c:v>
                </c:pt>
                <c:pt idx="1293">
                  <c:v>-0.57257738649548096</c:v>
                </c:pt>
                <c:pt idx="1294">
                  <c:v>-0.56699821810261097</c:v>
                </c:pt>
                <c:pt idx="1295">
                  <c:v>-0.56459573808841401</c:v>
                </c:pt>
                <c:pt idx="1296">
                  <c:v>-0.57241459497279801</c:v>
                </c:pt>
                <c:pt idx="1297">
                  <c:v>-0.58117132415136996</c:v>
                </c:pt>
                <c:pt idx="1298">
                  <c:v>-0.57993125772370002</c:v>
                </c:pt>
                <c:pt idx="1299">
                  <c:v>-0.56853143733699996</c:v>
                </c:pt>
                <c:pt idx="1300">
                  <c:v>-0.55967542032824702</c:v>
                </c:pt>
                <c:pt idx="1301">
                  <c:v>-0.56907196252092196</c:v>
                </c:pt>
                <c:pt idx="1302">
                  <c:v>-0.58007471625656104</c:v>
                </c:pt>
                <c:pt idx="1303">
                  <c:v>-0.57771712410293197</c:v>
                </c:pt>
                <c:pt idx="1304">
                  <c:v>-0.56014619298981905</c:v>
                </c:pt>
                <c:pt idx="1305">
                  <c:v>-0.54930418876453702</c:v>
                </c:pt>
                <c:pt idx="1306">
                  <c:v>-0.547458773742448</c:v>
                </c:pt>
                <c:pt idx="1307">
                  <c:v>-0.55132477841685501</c:v>
                </c:pt>
                <c:pt idx="1308">
                  <c:v>-0.54950495264324595</c:v>
                </c:pt>
                <c:pt idx="1309">
                  <c:v>-0.54590488175377005</c:v>
                </c:pt>
                <c:pt idx="1310">
                  <c:v>-0.55534085372168795</c:v>
                </c:pt>
                <c:pt idx="1311">
                  <c:v>-0.56691200493435101</c:v>
                </c:pt>
                <c:pt idx="1312">
                  <c:v>-0.58042969859242499</c:v>
                </c:pt>
                <c:pt idx="1313">
                  <c:v>-0.588496186435989</c:v>
                </c:pt>
                <c:pt idx="1314">
                  <c:v>-0.59420768383016298</c:v>
                </c:pt>
                <c:pt idx="1315">
                  <c:v>-0.59074555388404804</c:v>
                </c:pt>
                <c:pt idx="1316">
                  <c:v>-0.58440633108862905</c:v>
                </c:pt>
                <c:pt idx="1317">
                  <c:v>-0.57776091071420399</c:v>
                </c:pt>
                <c:pt idx="1318">
                  <c:v>-0.573564774596803</c:v>
                </c:pt>
                <c:pt idx="1319">
                  <c:v>-0.57246571553581305</c:v>
                </c:pt>
                <c:pt idx="1320">
                  <c:v>-0.56689497672678602</c:v>
                </c:pt>
                <c:pt idx="1321">
                  <c:v>-0.55840596513121399</c:v>
                </c:pt>
                <c:pt idx="1322">
                  <c:v>-0.55381199058081099</c:v>
                </c:pt>
                <c:pt idx="1323">
                  <c:v>-0.55229294893459202</c:v>
                </c:pt>
                <c:pt idx="1324">
                  <c:v>-0.55261806814571901</c:v>
                </c:pt>
                <c:pt idx="1325">
                  <c:v>-0.55186749104353705</c:v>
                </c:pt>
                <c:pt idx="1326">
                  <c:v>-0.53973665888065603</c:v>
                </c:pt>
                <c:pt idx="1327">
                  <c:v>-0.53245823782033597</c:v>
                </c:pt>
                <c:pt idx="1328">
                  <c:v>-0.53884187562778096</c:v>
                </c:pt>
                <c:pt idx="1329">
                  <c:v>-0.54905839939372902</c:v>
                </c:pt>
                <c:pt idx="1330">
                  <c:v>-0.55304926638380802</c:v>
                </c:pt>
                <c:pt idx="1331">
                  <c:v>-0.54700945006909696</c:v>
                </c:pt>
                <c:pt idx="1332">
                  <c:v>-0.54189836527157798</c:v>
                </c:pt>
                <c:pt idx="1333">
                  <c:v>-0.53589130291834397</c:v>
                </c:pt>
                <c:pt idx="1334">
                  <c:v>-0.53675986304830303</c:v>
                </c:pt>
                <c:pt idx="1335">
                  <c:v>-0.53933094745616394</c:v>
                </c:pt>
                <c:pt idx="1336">
                  <c:v>-0.53976388402597297</c:v>
                </c:pt>
                <c:pt idx="1337">
                  <c:v>-0.53102203183824703</c:v>
                </c:pt>
                <c:pt idx="1338">
                  <c:v>-0.52280764093441601</c:v>
                </c:pt>
                <c:pt idx="1339">
                  <c:v>-0.52134602975067401</c:v>
                </c:pt>
                <c:pt idx="1340">
                  <c:v>-0.52295635326106504</c:v>
                </c:pt>
                <c:pt idx="1341">
                  <c:v>-0.51084951918139099</c:v>
                </c:pt>
                <c:pt idx="1342">
                  <c:v>-0.49981620327689302</c:v>
                </c:pt>
                <c:pt idx="1343">
                  <c:v>-0.49905050321115102</c:v>
                </c:pt>
                <c:pt idx="1344">
                  <c:v>-0.50693600965055896</c:v>
                </c:pt>
                <c:pt idx="1345">
                  <c:v>-0.51732562756095002</c:v>
                </c:pt>
                <c:pt idx="1346">
                  <c:v>-0.52551987206270201</c:v>
                </c:pt>
                <c:pt idx="1347">
                  <c:v>-0.52337001336490996</c:v>
                </c:pt>
                <c:pt idx="1348">
                  <c:v>-0.52695886667996195</c:v>
                </c:pt>
                <c:pt idx="1349">
                  <c:v>-0.52835713596282097</c:v>
                </c:pt>
                <c:pt idx="1350">
                  <c:v>-0.52735762423117105</c:v>
                </c:pt>
                <c:pt idx="1351">
                  <c:v>-0.51404586460976898</c:v>
                </c:pt>
                <c:pt idx="1352">
                  <c:v>-0.50684656560099395</c:v>
                </c:pt>
                <c:pt idx="1353">
                  <c:v>-0.50656811183503603</c:v>
                </c:pt>
                <c:pt idx="1354">
                  <c:v>-0.50696954983767695</c:v>
                </c:pt>
                <c:pt idx="1355">
                  <c:v>-0.50437488873821201</c:v>
                </c:pt>
                <c:pt idx="1356">
                  <c:v>-0.50676855349841698</c:v>
                </c:pt>
                <c:pt idx="1357">
                  <c:v>-0.50713955267157396</c:v>
                </c:pt>
                <c:pt idx="1358">
                  <c:v>-0.50259953797335299</c:v>
                </c:pt>
                <c:pt idx="1359">
                  <c:v>-0.496518278371127</c:v>
                </c:pt>
                <c:pt idx="1360">
                  <c:v>-0.49721798539225398</c:v>
                </c:pt>
                <c:pt idx="1361">
                  <c:v>-0.50517351178036995</c:v>
                </c:pt>
                <c:pt idx="1362">
                  <c:v>-0.50766936774453997</c:v>
                </c:pt>
                <c:pt idx="1363">
                  <c:v>-0.504884813622553</c:v>
                </c:pt>
                <c:pt idx="1364">
                  <c:v>-0.511889790286574</c:v>
                </c:pt>
                <c:pt idx="1365">
                  <c:v>-0.52798252047970995</c:v>
                </c:pt>
                <c:pt idx="1366">
                  <c:v>-0.53261028441262603</c:v>
                </c:pt>
                <c:pt idx="1367">
                  <c:v>-0.52535660200940903</c:v>
                </c:pt>
                <c:pt idx="1368">
                  <c:v>-0.51935156902558699</c:v>
                </c:pt>
                <c:pt idx="1369">
                  <c:v>-0.52814795108429202</c:v>
                </c:pt>
                <c:pt idx="1370">
                  <c:v>-0.54268421564709901</c:v>
                </c:pt>
                <c:pt idx="1371">
                  <c:v>-0.54845562340186405</c:v>
                </c:pt>
                <c:pt idx="1372">
                  <c:v>-0.54797214058937904</c:v>
                </c:pt>
                <c:pt idx="1373">
                  <c:v>-0.54057808304868604</c:v>
                </c:pt>
                <c:pt idx="1374">
                  <c:v>-0.53392971605288098</c:v>
                </c:pt>
                <c:pt idx="1375">
                  <c:v>-0.53816043608591702</c:v>
                </c:pt>
                <c:pt idx="1376">
                  <c:v>-0.54338075659738605</c:v>
                </c:pt>
                <c:pt idx="1377">
                  <c:v>-0.54443617679672196</c:v>
                </c:pt>
                <c:pt idx="1378">
                  <c:v>-0.53716218026740103</c:v>
                </c:pt>
                <c:pt idx="1379">
                  <c:v>-0.53889225840195798</c:v>
                </c:pt>
                <c:pt idx="1380">
                  <c:v>-0.54322668884910197</c:v>
                </c:pt>
                <c:pt idx="1381">
                  <c:v>-0.54858156349672504</c:v>
                </c:pt>
                <c:pt idx="1382">
                  <c:v>-0.54803334192378295</c:v>
                </c:pt>
                <c:pt idx="1383">
                  <c:v>-0.54593752417660801</c:v>
                </c:pt>
                <c:pt idx="1384">
                  <c:v>-0.53908244971519503</c:v>
                </c:pt>
                <c:pt idx="1385">
                  <c:v>-0.54118912328499302</c:v>
                </c:pt>
                <c:pt idx="1386">
                  <c:v>-0.54039911852008504</c:v>
                </c:pt>
                <c:pt idx="1387">
                  <c:v>-0.54366817172788695</c:v>
                </c:pt>
                <c:pt idx="1388">
                  <c:v>-0.53609924656770103</c:v>
                </c:pt>
                <c:pt idx="1389">
                  <c:v>-0.53749347580362805</c:v>
                </c:pt>
                <c:pt idx="1390">
                  <c:v>-0.53674566115671496</c:v>
                </c:pt>
                <c:pt idx="1391">
                  <c:v>-0.53715455656303801</c:v>
                </c:pt>
                <c:pt idx="1392">
                  <c:v>-0.54233588615700501</c:v>
                </c:pt>
                <c:pt idx="1393">
                  <c:v>-0.55082857318795597</c:v>
                </c:pt>
                <c:pt idx="1394">
                  <c:v>-0.55466076672368503</c:v>
                </c:pt>
                <c:pt idx="1395">
                  <c:v>-0.54201687273891197</c:v>
                </c:pt>
                <c:pt idx="1396">
                  <c:v>-0.53462546200209704</c:v>
                </c:pt>
                <c:pt idx="1397">
                  <c:v>-0.53977985207168899</c:v>
                </c:pt>
                <c:pt idx="1398">
                  <c:v>-0.54768131909617002</c:v>
                </c:pt>
                <c:pt idx="1399">
                  <c:v>-0.53778844018691496</c:v>
                </c:pt>
                <c:pt idx="1400">
                  <c:v>-0.52765674160799803</c:v>
                </c:pt>
                <c:pt idx="1401">
                  <c:v>-0.52887287050796705</c:v>
                </c:pt>
                <c:pt idx="1402">
                  <c:v>-0.53211618854680798</c:v>
                </c:pt>
                <c:pt idx="1403">
                  <c:v>-0.52876182429568497</c:v>
                </c:pt>
                <c:pt idx="1404">
                  <c:v>-0.52103471277820201</c:v>
                </c:pt>
                <c:pt idx="1405">
                  <c:v>-0.517756237983377</c:v>
                </c:pt>
                <c:pt idx="1406">
                  <c:v>-0.520899862208551</c:v>
                </c:pt>
                <c:pt idx="1407">
                  <c:v>-0.52707969891245898</c:v>
                </c:pt>
                <c:pt idx="1408">
                  <c:v>-0.52461807134106597</c:v>
                </c:pt>
                <c:pt idx="1409">
                  <c:v>-0.51743777715921602</c:v>
                </c:pt>
                <c:pt idx="1410">
                  <c:v>-0.51452475838254896</c:v>
                </c:pt>
                <c:pt idx="1411">
                  <c:v>-0.51962449971340097</c:v>
                </c:pt>
                <c:pt idx="1412">
                  <c:v>-0.52842533886311505</c:v>
                </c:pt>
                <c:pt idx="1413">
                  <c:v>-0.51594463223106801</c:v>
                </c:pt>
                <c:pt idx="1414">
                  <c:v>-0.49508103645606999</c:v>
                </c:pt>
                <c:pt idx="1415">
                  <c:v>-0.48160954935113398</c:v>
                </c:pt>
                <c:pt idx="1416">
                  <c:v>-0.47854874587809998</c:v>
                </c:pt>
                <c:pt idx="1417">
                  <c:v>-0.476176232581494</c:v>
                </c:pt>
                <c:pt idx="1418">
                  <c:v>-0.46616462851847001</c:v>
                </c:pt>
                <c:pt idx="1419">
                  <c:v>-0.45299279993109498</c:v>
                </c:pt>
                <c:pt idx="1420">
                  <c:v>-0.44610530805590498</c:v>
                </c:pt>
                <c:pt idx="1421">
                  <c:v>-0.44266925105459598</c:v>
                </c:pt>
                <c:pt idx="1422">
                  <c:v>-0.43944430197272699</c:v>
                </c:pt>
                <c:pt idx="1423">
                  <c:v>-0.43259937278695298</c:v>
                </c:pt>
                <c:pt idx="1424">
                  <c:v>-0.429305676818032</c:v>
                </c:pt>
                <c:pt idx="1425">
                  <c:v>-0.43039293501044501</c:v>
                </c:pt>
                <c:pt idx="1426">
                  <c:v>-0.43871671146375402</c:v>
                </c:pt>
                <c:pt idx="1427">
                  <c:v>-0.44853982621424299</c:v>
                </c:pt>
                <c:pt idx="1428">
                  <c:v>-0.45604488832528001</c:v>
                </c:pt>
                <c:pt idx="1429">
                  <c:v>-0.45745632607505998</c:v>
                </c:pt>
                <c:pt idx="1430">
                  <c:v>-0.45807750544078302</c:v>
                </c:pt>
                <c:pt idx="1431">
                  <c:v>-0.46296575400614798</c:v>
                </c:pt>
                <c:pt idx="1432">
                  <c:v>-0.46368075579114498</c:v>
                </c:pt>
                <c:pt idx="1433">
                  <c:v>-0.46215844042247001</c:v>
                </c:pt>
                <c:pt idx="1434">
                  <c:v>-0.46102610324943699</c:v>
                </c:pt>
                <c:pt idx="1435">
                  <c:v>-0.46544764386428</c:v>
                </c:pt>
                <c:pt idx="1436">
                  <c:v>-0.47501530223708199</c:v>
                </c:pt>
                <c:pt idx="1437">
                  <c:v>-0.483654839150716</c:v>
                </c:pt>
                <c:pt idx="1438">
                  <c:v>-0.48067200335472599</c:v>
                </c:pt>
                <c:pt idx="1439">
                  <c:v>-0.47597957527544499</c:v>
                </c:pt>
                <c:pt idx="1440">
                  <c:v>-0.48191234999715898</c:v>
                </c:pt>
                <c:pt idx="1441">
                  <c:v>-0.49386596541616201</c:v>
                </c:pt>
                <c:pt idx="1442">
                  <c:v>-0.493343217063824</c:v>
                </c:pt>
                <c:pt idx="1443">
                  <c:v>-0.46723358247503199</c:v>
                </c:pt>
                <c:pt idx="1444">
                  <c:v>-0.44761827018793099</c:v>
                </c:pt>
                <c:pt idx="1445">
                  <c:v>-0.44378493203055303</c:v>
                </c:pt>
                <c:pt idx="1446">
                  <c:v>-0.45264985683185399</c:v>
                </c:pt>
                <c:pt idx="1447">
                  <c:v>-0.45022798389177798</c:v>
                </c:pt>
                <c:pt idx="1448">
                  <c:v>-0.43528750335022398</c:v>
                </c:pt>
                <c:pt idx="1449">
                  <c:v>-0.42440720559912298</c:v>
                </c:pt>
                <c:pt idx="1450">
                  <c:v>-0.430739240420692</c:v>
                </c:pt>
                <c:pt idx="1451">
                  <c:v>-0.44055378955289298</c:v>
                </c:pt>
                <c:pt idx="1452">
                  <c:v>-0.44105000966199198</c:v>
                </c:pt>
                <c:pt idx="1453">
                  <c:v>-0.44286753258471301</c:v>
                </c:pt>
                <c:pt idx="1454">
                  <c:v>-0.45651182013061398</c:v>
                </c:pt>
                <c:pt idx="1455">
                  <c:v>-0.45960236813632999</c:v>
                </c:pt>
                <c:pt idx="1456">
                  <c:v>-0.461117520260032</c:v>
                </c:pt>
                <c:pt idx="1457">
                  <c:v>-0.46392735195065798</c:v>
                </c:pt>
                <c:pt idx="1458">
                  <c:v>-0.47012753841059401</c:v>
                </c:pt>
                <c:pt idx="1459">
                  <c:v>-0.45813652867282401</c:v>
                </c:pt>
                <c:pt idx="1460">
                  <c:v>-0.44846359364710497</c:v>
                </c:pt>
                <c:pt idx="1461">
                  <c:v>-0.449509195509875</c:v>
                </c:pt>
                <c:pt idx="1462">
                  <c:v>-0.44793457912304202</c:v>
                </c:pt>
                <c:pt idx="1463">
                  <c:v>-0.44477001255159998</c:v>
                </c:pt>
                <c:pt idx="1464">
                  <c:v>-0.43527130589926299</c:v>
                </c:pt>
                <c:pt idx="1465">
                  <c:v>-0.43054443477316701</c:v>
                </c:pt>
                <c:pt idx="1466">
                  <c:v>-0.43208665075221098</c:v>
                </c:pt>
                <c:pt idx="1467">
                  <c:v>-0.42654098824117098</c:v>
                </c:pt>
                <c:pt idx="1468">
                  <c:v>-0.42209390219744503</c:v>
                </c:pt>
                <c:pt idx="1469">
                  <c:v>-0.42202648546219701</c:v>
                </c:pt>
                <c:pt idx="1470">
                  <c:v>-0.42718504219321501</c:v>
                </c:pt>
                <c:pt idx="1471">
                  <c:v>-0.41903227879205901</c:v>
                </c:pt>
                <c:pt idx="1472">
                  <c:v>-0.41131600888626002</c:v>
                </c:pt>
                <c:pt idx="1473">
                  <c:v>-0.40981747314991401</c:v>
                </c:pt>
                <c:pt idx="1474">
                  <c:v>-0.420522688925629</c:v>
                </c:pt>
                <c:pt idx="1475">
                  <c:v>-0.42182805025709003</c:v>
                </c:pt>
                <c:pt idx="1476">
                  <c:v>-0.41888505743722199</c:v>
                </c:pt>
                <c:pt idx="1477">
                  <c:v>-0.41004633460748602</c:v>
                </c:pt>
                <c:pt idx="1478">
                  <c:v>-0.41104795899299501</c:v>
                </c:pt>
                <c:pt idx="1479">
                  <c:v>-0.417202430781628</c:v>
                </c:pt>
                <c:pt idx="1480">
                  <c:v>-0.41925520294164098</c:v>
                </c:pt>
                <c:pt idx="1481">
                  <c:v>-0.414388091699677</c:v>
                </c:pt>
                <c:pt idx="1482">
                  <c:v>-0.41405978393159099</c:v>
                </c:pt>
                <c:pt idx="1483">
                  <c:v>-0.42554640623673301</c:v>
                </c:pt>
                <c:pt idx="1484">
                  <c:v>-0.42923639223808102</c:v>
                </c:pt>
                <c:pt idx="1485">
                  <c:v>-0.425744711732292</c:v>
                </c:pt>
                <c:pt idx="1486">
                  <c:v>-0.42103739214996899</c:v>
                </c:pt>
                <c:pt idx="1487">
                  <c:v>-0.42031935811768001</c:v>
                </c:pt>
                <c:pt idx="1488">
                  <c:v>-0.42399647906017801</c:v>
                </c:pt>
                <c:pt idx="1489">
                  <c:v>-0.43437450571070702</c:v>
                </c:pt>
                <c:pt idx="1490">
                  <c:v>-0.438847868608021</c:v>
                </c:pt>
                <c:pt idx="1491">
                  <c:v>-0.431395696281001</c:v>
                </c:pt>
                <c:pt idx="1492">
                  <c:v>-0.42867735189490402</c:v>
                </c:pt>
                <c:pt idx="1493">
                  <c:v>-0.43994722141769599</c:v>
                </c:pt>
                <c:pt idx="1494">
                  <c:v>-0.45224292670935901</c:v>
                </c:pt>
                <c:pt idx="1495">
                  <c:v>-0.45583651162149802</c:v>
                </c:pt>
                <c:pt idx="1496">
                  <c:v>-0.46137910254189701</c:v>
                </c:pt>
                <c:pt idx="1497">
                  <c:v>-0.46762829303466402</c:v>
                </c:pt>
                <c:pt idx="1498">
                  <c:v>-0.46468130814805803</c:v>
                </c:pt>
                <c:pt idx="1499">
                  <c:v>-0.46668858919298301</c:v>
                </c:pt>
                <c:pt idx="1500">
                  <c:v>-0.48512909843304902</c:v>
                </c:pt>
                <c:pt idx="1501">
                  <c:v>-0.50288311103179195</c:v>
                </c:pt>
                <c:pt idx="1502">
                  <c:v>-0.49867645154662898</c:v>
                </c:pt>
                <c:pt idx="1503">
                  <c:v>-0.49254858215034802</c:v>
                </c:pt>
                <c:pt idx="1504">
                  <c:v>-0.49625845322583401</c:v>
                </c:pt>
                <c:pt idx="1505">
                  <c:v>-0.50471054927481795</c:v>
                </c:pt>
                <c:pt idx="1506">
                  <c:v>-0.51017580032474497</c:v>
                </c:pt>
                <c:pt idx="1507">
                  <c:v>-0.51022120865246701</c:v>
                </c:pt>
                <c:pt idx="1508">
                  <c:v>-0.50364414320610196</c:v>
                </c:pt>
                <c:pt idx="1509">
                  <c:v>-0.502588178689094</c:v>
                </c:pt>
                <c:pt idx="1510">
                  <c:v>-0.50929880024349905</c:v>
                </c:pt>
                <c:pt idx="1511">
                  <c:v>-0.51653576101607201</c:v>
                </c:pt>
                <c:pt idx="1512">
                  <c:v>-0.51236390989416203</c:v>
                </c:pt>
                <c:pt idx="1513">
                  <c:v>-0.50221477495364297</c:v>
                </c:pt>
                <c:pt idx="1514">
                  <c:v>-0.50678645503536701</c:v>
                </c:pt>
                <c:pt idx="1515">
                  <c:v>-0.52519427511394601</c:v>
                </c:pt>
                <c:pt idx="1516">
                  <c:v>-0.53533510962924402</c:v>
                </c:pt>
                <c:pt idx="1517">
                  <c:v>-0.52843248321926195</c:v>
                </c:pt>
                <c:pt idx="1518">
                  <c:v>-0.52793461144170795</c:v>
                </c:pt>
                <c:pt idx="1519">
                  <c:v>-0.53131271815645598</c:v>
                </c:pt>
                <c:pt idx="1520">
                  <c:v>-0.53131880394042197</c:v>
                </c:pt>
                <c:pt idx="1521">
                  <c:v>-0.52573727394690195</c:v>
                </c:pt>
                <c:pt idx="1522">
                  <c:v>-0.51799467410160105</c:v>
                </c:pt>
                <c:pt idx="1523">
                  <c:v>-0.51317103444253498</c:v>
                </c:pt>
                <c:pt idx="1524">
                  <c:v>-0.50401980638004296</c:v>
                </c:pt>
                <c:pt idx="1525">
                  <c:v>-0.50138396836659604</c:v>
                </c:pt>
                <c:pt idx="1526">
                  <c:v>-0.49741723629267598</c:v>
                </c:pt>
                <c:pt idx="1527">
                  <c:v>-0.48756906567034197</c:v>
                </c:pt>
                <c:pt idx="1528">
                  <c:v>-0.48146402758739199</c:v>
                </c:pt>
                <c:pt idx="1529">
                  <c:v>-0.48806367416443602</c:v>
                </c:pt>
                <c:pt idx="1530">
                  <c:v>-0.49423241579009403</c:v>
                </c:pt>
                <c:pt idx="1531">
                  <c:v>-0.48686792991365702</c:v>
                </c:pt>
                <c:pt idx="1532">
                  <c:v>-0.472633646609466</c:v>
                </c:pt>
                <c:pt idx="1533">
                  <c:v>-0.46496105146036298</c:v>
                </c:pt>
                <c:pt idx="1534">
                  <c:v>-0.46111761564237902</c:v>
                </c:pt>
                <c:pt idx="1535">
                  <c:v>-0.46543011806248502</c:v>
                </c:pt>
                <c:pt idx="1536">
                  <c:v>-0.46548202626402702</c:v>
                </c:pt>
                <c:pt idx="1537">
                  <c:v>-0.45472438028437501</c:v>
                </c:pt>
                <c:pt idx="1538">
                  <c:v>-0.43838699166489897</c:v>
                </c:pt>
                <c:pt idx="1539">
                  <c:v>-0.43947120375028698</c:v>
                </c:pt>
                <c:pt idx="1540">
                  <c:v>-0.45235660440532399</c:v>
                </c:pt>
                <c:pt idx="1541">
                  <c:v>-0.45276920585079899</c:v>
                </c:pt>
                <c:pt idx="1542">
                  <c:v>-0.43889667741682098</c:v>
                </c:pt>
                <c:pt idx="1543">
                  <c:v>-0.43678434650882902</c:v>
                </c:pt>
                <c:pt idx="1544">
                  <c:v>-0.44280258516736998</c:v>
                </c:pt>
                <c:pt idx="1545">
                  <c:v>-0.44096229871929798</c:v>
                </c:pt>
                <c:pt idx="1546">
                  <c:v>-0.42434659488412702</c:v>
                </c:pt>
                <c:pt idx="1547">
                  <c:v>-0.40758692811740999</c:v>
                </c:pt>
                <c:pt idx="1548">
                  <c:v>-0.40018955761377101</c:v>
                </c:pt>
                <c:pt idx="1549">
                  <c:v>-0.39764945619562297</c:v>
                </c:pt>
                <c:pt idx="1550">
                  <c:v>-0.39500587602097398</c:v>
                </c:pt>
                <c:pt idx="1551">
                  <c:v>-0.39006935157080103</c:v>
                </c:pt>
                <c:pt idx="1552">
                  <c:v>-0.38465379549584999</c:v>
                </c:pt>
                <c:pt idx="1553">
                  <c:v>-0.38719936639779401</c:v>
                </c:pt>
                <c:pt idx="1554">
                  <c:v>-0.39067423631077203</c:v>
                </c:pt>
                <c:pt idx="1555">
                  <c:v>-0.399122822029497</c:v>
                </c:pt>
                <c:pt idx="1556">
                  <c:v>-0.39110633092757002</c:v>
                </c:pt>
                <c:pt idx="1557">
                  <c:v>-0.38586131503022603</c:v>
                </c:pt>
                <c:pt idx="1558">
                  <c:v>-0.39016799040101002</c:v>
                </c:pt>
                <c:pt idx="1559">
                  <c:v>-0.39872332028944801</c:v>
                </c:pt>
                <c:pt idx="1560">
                  <c:v>-0.39836080297087001</c:v>
                </c:pt>
                <c:pt idx="1561">
                  <c:v>-0.39933838343900102</c:v>
                </c:pt>
                <c:pt idx="1562">
                  <c:v>-0.40188541139303802</c:v>
                </c:pt>
                <c:pt idx="1563">
                  <c:v>-0.40875207148329201</c:v>
                </c:pt>
                <c:pt idx="1564">
                  <c:v>-0.413183092124214</c:v>
                </c:pt>
                <c:pt idx="1565">
                  <c:v>-0.41649056980649801</c:v>
                </c:pt>
                <c:pt idx="1566">
                  <c:v>-0.41723546142883</c:v>
                </c:pt>
                <c:pt idx="1567">
                  <c:v>-0.41647126504726301</c:v>
                </c:pt>
                <c:pt idx="1568">
                  <c:v>-0.42193070316257297</c:v>
                </c:pt>
                <c:pt idx="1569">
                  <c:v>-0.42453816291170199</c:v>
                </c:pt>
                <c:pt idx="1570">
                  <c:v>-0.420722977523041</c:v>
                </c:pt>
                <c:pt idx="1571">
                  <c:v>-0.41196873352809799</c:v>
                </c:pt>
                <c:pt idx="1572">
                  <c:v>-0.415322489360193</c:v>
                </c:pt>
                <c:pt idx="1573">
                  <c:v>-0.42715146888660599</c:v>
                </c:pt>
                <c:pt idx="1574">
                  <c:v>-0.42871267175706801</c:v>
                </c:pt>
                <c:pt idx="1575">
                  <c:v>-0.42185416833976302</c:v>
                </c:pt>
                <c:pt idx="1576">
                  <c:v>-0.43056243850065801</c:v>
                </c:pt>
                <c:pt idx="1577">
                  <c:v>-0.44410006391829798</c:v>
                </c:pt>
                <c:pt idx="1578">
                  <c:v>-0.45403925848577797</c:v>
                </c:pt>
                <c:pt idx="1579">
                  <c:v>-0.44603544576196402</c:v>
                </c:pt>
                <c:pt idx="1580">
                  <c:v>-0.44590409372527501</c:v>
                </c:pt>
                <c:pt idx="1581">
                  <c:v>-0.45739948305475697</c:v>
                </c:pt>
                <c:pt idx="1582">
                  <c:v>-0.46667903061822302</c:v>
                </c:pt>
                <c:pt idx="1583">
                  <c:v>-0.452221008499748</c:v>
                </c:pt>
                <c:pt idx="1584">
                  <c:v>-0.43474373164062202</c:v>
                </c:pt>
                <c:pt idx="1585">
                  <c:v>-0.44008036389192201</c:v>
                </c:pt>
                <c:pt idx="1586">
                  <c:v>-0.46600226503112202</c:v>
                </c:pt>
                <c:pt idx="1587">
                  <c:v>-0.47233705081410399</c:v>
                </c:pt>
                <c:pt idx="1588">
                  <c:v>-0.46105655545093699</c:v>
                </c:pt>
                <c:pt idx="1589">
                  <c:v>-0.45246982660924501</c:v>
                </c:pt>
                <c:pt idx="1590">
                  <c:v>-0.46097199344991602</c:v>
                </c:pt>
                <c:pt idx="1591">
                  <c:v>-0.46456225152918701</c:v>
                </c:pt>
                <c:pt idx="1592">
                  <c:v>-0.45204915935691697</c:v>
                </c:pt>
                <c:pt idx="1593">
                  <c:v>-0.43664117997505503</c:v>
                </c:pt>
                <c:pt idx="1594">
                  <c:v>-0.42556396392554002</c:v>
                </c:pt>
                <c:pt idx="1595">
                  <c:v>-0.431031899974613</c:v>
                </c:pt>
                <c:pt idx="1596">
                  <c:v>-0.43488568624270801</c:v>
                </c:pt>
                <c:pt idx="1597">
                  <c:v>-0.42536966457060998</c:v>
                </c:pt>
                <c:pt idx="1598">
                  <c:v>-0.41417117535347298</c:v>
                </c:pt>
                <c:pt idx="1599">
                  <c:v>-0.41114909466705202</c:v>
                </c:pt>
                <c:pt idx="1600">
                  <c:v>-0.421189588162803</c:v>
                </c:pt>
                <c:pt idx="1601">
                  <c:v>-0.41905854743229998</c:v>
                </c:pt>
                <c:pt idx="1602">
                  <c:v>-0.40703638479752102</c:v>
                </c:pt>
                <c:pt idx="1603">
                  <c:v>-0.38932799912046701</c:v>
                </c:pt>
                <c:pt idx="1604">
                  <c:v>-0.38426858785983597</c:v>
                </c:pt>
                <c:pt idx="1605">
                  <c:v>-0.39383605541126998</c:v>
                </c:pt>
                <c:pt idx="1606">
                  <c:v>-0.399532884984935</c:v>
                </c:pt>
                <c:pt idx="1607">
                  <c:v>-0.39033574264141102</c:v>
                </c:pt>
                <c:pt idx="1608">
                  <c:v>-0.37923426714485198</c:v>
                </c:pt>
                <c:pt idx="1609">
                  <c:v>-0.38754417469272001</c:v>
                </c:pt>
                <c:pt idx="1610">
                  <c:v>-0.40049387545214099</c:v>
                </c:pt>
                <c:pt idx="1611">
                  <c:v>-0.396619082984145</c:v>
                </c:pt>
                <c:pt idx="1612">
                  <c:v>-0.388147580803618</c:v>
                </c:pt>
                <c:pt idx="1613">
                  <c:v>-0.38725742957930698</c:v>
                </c:pt>
                <c:pt idx="1614">
                  <c:v>-0.39364610813306899</c:v>
                </c:pt>
                <c:pt idx="1615">
                  <c:v>-0.39485688425725102</c:v>
                </c:pt>
                <c:pt idx="1616">
                  <c:v>-0.40370876667122901</c:v>
                </c:pt>
                <c:pt idx="1617">
                  <c:v>-0.40652232281959699</c:v>
                </c:pt>
                <c:pt idx="1618">
                  <c:v>-0.40681463928241601</c:v>
                </c:pt>
                <c:pt idx="1619">
                  <c:v>-0.393062384804792</c:v>
                </c:pt>
                <c:pt idx="1620">
                  <c:v>-0.39326805877335802</c:v>
                </c:pt>
                <c:pt idx="1621">
                  <c:v>-0.39944537689299803</c:v>
                </c:pt>
                <c:pt idx="1622">
                  <c:v>-0.40609665149240398</c:v>
                </c:pt>
                <c:pt idx="1623">
                  <c:v>-0.39627541592228899</c:v>
                </c:pt>
                <c:pt idx="1624">
                  <c:v>-0.38205535424440001</c:v>
                </c:pt>
                <c:pt idx="1625">
                  <c:v>-0.38048521638049199</c:v>
                </c:pt>
                <c:pt idx="1626">
                  <c:v>-0.39312801889725701</c:v>
                </c:pt>
                <c:pt idx="1627">
                  <c:v>-0.39816023395002198</c:v>
                </c:pt>
                <c:pt idx="1628">
                  <c:v>-0.38854989120693501</c:v>
                </c:pt>
                <c:pt idx="1629">
                  <c:v>-0.37345660837269101</c:v>
                </c:pt>
                <c:pt idx="1630">
                  <c:v>-0.37995274956511998</c:v>
                </c:pt>
                <c:pt idx="1631">
                  <c:v>-0.38438244563768298</c:v>
                </c:pt>
                <c:pt idx="1632">
                  <c:v>-0.38435922447547399</c:v>
                </c:pt>
                <c:pt idx="1633">
                  <c:v>-0.377352277463543</c:v>
                </c:pt>
                <c:pt idx="1634">
                  <c:v>-0.38128760201907103</c:v>
                </c:pt>
                <c:pt idx="1635">
                  <c:v>-0.37947888861992801</c:v>
                </c:pt>
                <c:pt idx="1636">
                  <c:v>-0.38127124596498102</c:v>
                </c:pt>
                <c:pt idx="1637">
                  <c:v>-0.37685442920974299</c:v>
                </c:pt>
                <c:pt idx="1638">
                  <c:v>-0.377669748239924</c:v>
                </c:pt>
                <c:pt idx="1639">
                  <c:v>-0.37082925345670498</c:v>
                </c:pt>
                <c:pt idx="1640">
                  <c:v>-0.37205575712988498</c:v>
                </c:pt>
                <c:pt idx="1641">
                  <c:v>-0.37273388536034702</c:v>
                </c:pt>
                <c:pt idx="1642">
                  <c:v>-0.37296519266440897</c:v>
                </c:pt>
                <c:pt idx="1643">
                  <c:v>-0.37700999808883701</c:v>
                </c:pt>
                <c:pt idx="1644">
                  <c:v>-0.38815299758257898</c:v>
                </c:pt>
                <c:pt idx="1645">
                  <c:v>-0.39466824728970101</c:v>
                </c:pt>
                <c:pt idx="1646">
                  <c:v>-0.39084723559018603</c:v>
                </c:pt>
                <c:pt idx="1647">
                  <c:v>-0.38197363298118597</c:v>
                </c:pt>
                <c:pt idx="1648">
                  <c:v>-0.37531229008621297</c:v>
                </c:pt>
                <c:pt idx="1649">
                  <c:v>-0.36955620469912198</c:v>
                </c:pt>
                <c:pt idx="1650">
                  <c:v>-0.36635286610095302</c:v>
                </c:pt>
                <c:pt idx="1651">
                  <c:v>-0.372663220994297</c:v>
                </c:pt>
                <c:pt idx="1652">
                  <c:v>-0.38328925726454999</c:v>
                </c:pt>
                <c:pt idx="1653">
                  <c:v>-0.38969126517163399</c:v>
                </c:pt>
                <c:pt idx="1654">
                  <c:v>-0.38944209594082202</c:v>
                </c:pt>
                <c:pt idx="1655">
                  <c:v>-0.39374971774905898</c:v>
                </c:pt>
                <c:pt idx="1656">
                  <c:v>-0.39868074962483002</c:v>
                </c:pt>
                <c:pt idx="1657">
                  <c:v>-0.39436850165713999</c:v>
                </c:pt>
                <c:pt idx="1658">
                  <c:v>-0.37745382788712301</c:v>
                </c:pt>
                <c:pt idx="1659">
                  <c:v>-0.36537407636589497</c:v>
                </c:pt>
                <c:pt idx="1660">
                  <c:v>-0.36790344182580198</c:v>
                </c:pt>
                <c:pt idx="1661">
                  <c:v>-0.36823695154387698</c:v>
                </c:pt>
                <c:pt idx="1662">
                  <c:v>-0.36466331124911699</c:v>
                </c:pt>
                <c:pt idx="1663">
                  <c:v>-0.36112422515905901</c:v>
                </c:pt>
                <c:pt idx="1664">
                  <c:v>-0.36980728305506699</c:v>
                </c:pt>
                <c:pt idx="1665">
                  <c:v>-0.374712580689816</c:v>
                </c:pt>
                <c:pt idx="1666">
                  <c:v>-0.387476985818338</c:v>
                </c:pt>
                <c:pt idx="1667">
                  <c:v>-0.39509829279627701</c:v>
                </c:pt>
                <c:pt idx="1668">
                  <c:v>-0.40233025348456403</c:v>
                </c:pt>
                <c:pt idx="1669">
                  <c:v>-0.40456561702524102</c:v>
                </c:pt>
                <c:pt idx="1670">
                  <c:v>-0.402130392136896</c:v>
                </c:pt>
                <c:pt idx="1671">
                  <c:v>-0.40545701897317998</c:v>
                </c:pt>
                <c:pt idx="1672">
                  <c:v>-0.41513812589705801</c:v>
                </c:pt>
                <c:pt idx="1673">
                  <c:v>-0.41513213553429301</c:v>
                </c:pt>
                <c:pt idx="1674">
                  <c:v>-0.41219025852583902</c:v>
                </c:pt>
                <c:pt idx="1675">
                  <c:v>-0.41117302960866198</c:v>
                </c:pt>
                <c:pt idx="1676">
                  <c:v>-0.41120108303937197</c:v>
                </c:pt>
                <c:pt idx="1677">
                  <c:v>-0.413962774123035</c:v>
                </c:pt>
                <c:pt idx="1678">
                  <c:v>-0.41204506637072302</c:v>
                </c:pt>
                <c:pt idx="1679">
                  <c:v>-0.41021587330194997</c:v>
                </c:pt>
                <c:pt idx="1680">
                  <c:v>-0.41815084372900901</c:v>
                </c:pt>
                <c:pt idx="1681">
                  <c:v>-0.42899376326981498</c:v>
                </c:pt>
                <c:pt idx="1682">
                  <c:v>-0.42439885318694298</c:v>
                </c:pt>
                <c:pt idx="1683">
                  <c:v>-0.41539603288363403</c:v>
                </c:pt>
                <c:pt idx="1684">
                  <c:v>-0.41879946714405403</c:v>
                </c:pt>
                <c:pt idx="1685">
                  <c:v>-0.42796868811213001</c:v>
                </c:pt>
                <c:pt idx="1686">
                  <c:v>-0.42469250038185102</c:v>
                </c:pt>
                <c:pt idx="1687">
                  <c:v>-0.415784651579855</c:v>
                </c:pt>
                <c:pt idx="1688">
                  <c:v>-0.40820020905125798</c:v>
                </c:pt>
                <c:pt idx="1689">
                  <c:v>-0.40356901399275102</c:v>
                </c:pt>
                <c:pt idx="1690">
                  <c:v>-0.40685857195826702</c:v>
                </c:pt>
                <c:pt idx="1691">
                  <c:v>-0.40717773828603698</c:v>
                </c:pt>
                <c:pt idx="1692">
                  <c:v>-0.39976489633238499</c:v>
                </c:pt>
                <c:pt idx="1693">
                  <c:v>-0.39225621876285199</c:v>
                </c:pt>
                <c:pt idx="1694">
                  <c:v>-0.395523670801807</c:v>
                </c:pt>
                <c:pt idx="1695">
                  <c:v>-0.40085137913673902</c:v>
                </c:pt>
                <c:pt idx="1696">
                  <c:v>-0.397615916301859</c:v>
                </c:pt>
                <c:pt idx="1697">
                  <c:v>-0.389379729484986</c:v>
                </c:pt>
                <c:pt idx="1698">
                  <c:v>-0.39320518991583198</c:v>
                </c:pt>
                <c:pt idx="1699">
                  <c:v>-0.401762446272655</c:v>
                </c:pt>
                <c:pt idx="1700">
                  <c:v>-0.40267477494292298</c:v>
                </c:pt>
                <c:pt idx="1701">
                  <c:v>-0.39848779653219402</c:v>
                </c:pt>
                <c:pt idx="1702">
                  <c:v>-0.38733781688796398</c:v>
                </c:pt>
                <c:pt idx="1703">
                  <c:v>-0.377682919256983</c:v>
                </c:pt>
                <c:pt idx="1704">
                  <c:v>-0.37549452331587901</c:v>
                </c:pt>
                <c:pt idx="1705">
                  <c:v>-0.379645765128032</c:v>
                </c:pt>
                <c:pt idx="1706">
                  <c:v>-0.380398381390463</c:v>
                </c:pt>
                <c:pt idx="1707">
                  <c:v>-0.372197743444871</c:v>
                </c:pt>
                <c:pt idx="1708">
                  <c:v>-0.36728533680512498</c:v>
                </c:pt>
                <c:pt idx="1709">
                  <c:v>-0.36499095924062802</c:v>
                </c:pt>
                <c:pt idx="1710">
                  <c:v>-0.36469939947490099</c:v>
                </c:pt>
                <c:pt idx="1711">
                  <c:v>-0.370684029876855</c:v>
                </c:pt>
                <c:pt idx="1712">
                  <c:v>-0.36733770718727499</c:v>
                </c:pt>
                <c:pt idx="1713">
                  <c:v>-0.36033211354595102</c:v>
                </c:pt>
                <c:pt idx="1714">
                  <c:v>-0.36228988807553703</c:v>
                </c:pt>
                <c:pt idx="1715">
                  <c:v>-0.36466613105801499</c:v>
                </c:pt>
                <c:pt idx="1716">
                  <c:v>-0.36117503092071901</c:v>
                </c:pt>
                <c:pt idx="1717">
                  <c:v>-0.35467263233365998</c:v>
                </c:pt>
                <c:pt idx="1718">
                  <c:v>-0.35003104287787301</c:v>
                </c:pt>
                <c:pt idx="1719">
                  <c:v>-0.35077522474614398</c:v>
                </c:pt>
                <c:pt idx="1720">
                  <c:v>-0.35228618932529798</c:v>
                </c:pt>
                <c:pt idx="1721">
                  <c:v>-0.34626931700903102</c:v>
                </c:pt>
                <c:pt idx="1722">
                  <c:v>-0.34633426921372701</c:v>
                </c:pt>
                <c:pt idx="1723">
                  <c:v>-0.35334333883670799</c:v>
                </c:pt>
                <c:pt idx="1724">
                  <c:v>-0.36775134377315</c:v>
                </c:pt>
                <c:pt idx="1725">
                  <c:v>-0.37732830536562201</c:v>
                </c:pt>
                <c:pt idx="1726">
                  <c:v>-0.39251247375999299</c:v>
                </c:pt>
                <c:pt idx="1727">
                  <c:v>-0.43307556332602798</c:v>
                </c:pt>
                <c:pt idx="1728">
                  <c:v>-0.45840720367658599</c:v>
                </c:pt>
                <c:pt idx="1729">
                  <c:v>-0.42399573973980798</c:v>
                </c:pt>
                <c:pt idx="1730">
                  <c:v>-0.33994155672216603</c:v>
                </c:pt>
                <c:pt idx="1731">
                  <c:v>-0.30860929156260403</c:v>
                </c:pt>
                <c:pt idx="1732">
                  <c:v>-0.34182586885562199</c:v>
                </c:pt>
                <c:pt idx="1733">
                  <c:v>-0.37594886165993502</c:v>
                </c:pt>
                <c:pt idx="1734">
                  <c:v>-0.38894653955577502</c:v>
                </c:pt>
                <c:pt idx="1735">
                  <c:v>-0.36243569349015498</c:v>
                </c:pt>
                <c:pt idx="1736">
                  <c:v>-0.32003127078411298</c:v>
                </c:pt>
                <c:pt idx="1737">
                  <c:v>-0.32027285517989401</c:v>
                </c:pt>
                <c:pt idx="1738">
                  <c:v>-0.331396276718464</c:v>
                </c:pt>
                <c:pt idx="1739">
                  <c:v>-0.36349999833527102</c:v>
                </c:pt>
                <c:pt idx="1740">
                  <c:v>-0.38358042901046402</c:v>
                </c:pt>
                <c:pt idx="1741">
                  <c:v>-0.38899266037054703</c:v>
                </c:pt>
                <c:pt idx="1742">
                  <c:v>-0.36006942351079302</c:v>
                </c:pt>
                <c:pt idx="1743">
                  <c:v>-0.33342061548830698</c:v>
                </c:pt>
                <c:pt idx="1744">
                  <c:v>-0.342740127458526</c:v>
                </c:pt>
                <c:pt idx="1745">
                  <c:v>-0.37075651998293302</c:v>
                </c:pt>
                <c:pt idx="1746">
                  <c:v>-0.41398496353305297</c:v>
                </c:pt>
                <c:pt idx="1747">
                  <c:v>-0.427857526950361</c:v>
                </c:pt>
                <c:pt idx="1748">
                  <c:v>-0.432209050349598</c:v>
                </c:pt>
                <c:pt idx="1749">
                  <c:v>-0.40753165993380902</c:v>
                </c:pt>
                <c:pt idx="1750">
                  <c:v>-0.38792654623505002</c:v>
                </c:pt>
                <c:pt idx="1751">
                  <c:v>-0.38652450244926201</c:v>
                </c:pt>
                <c:pt idx="1752">
                  <c:v>-0.393514065778589</c:v>
                </c:pt>
                <c:pt idx="1753">
                  <c:v>-0.383661104807345</c:v>
                </c:pt>
                <c:pt idx="1754">
                  <c:v>-0.36829723719051799</c:v>
                </c:pt>
                <c:pt idx="1755">
                  <c:v>-0.34845418711300602</c:v>
                </c:pt>
                <c:pt idx="1756">
                  <c:v>-0.34353505215362601</c:v>
                </c:pt>
                <c:pt idx="1757">
                  <c:v>-0.341359104913806</c:v>
                </c:pt>
                <c:pt idx="1758">
                  <c:v>-0.345640750424905</c:v>
                </c:pt>
                <c:pt idx="1759">
                  <c:v>-0.34773241903191299</c:v>
                </c:pt>
                <c:pt idx="1760">
                  <c:v>-0.34352949974008601</c:v>
                </c:pt>
                <c:pt idx="1761">
                  <c:v>-0.34358739090909302</c:v>
                </c:pt>
                <c:pt idx="1762">
                  <c:v>-0.346672182358162</c:v>
                </c:pt>
                <c:pt idx="1763">
                  <c:v>-0.34901616099233401</c:v>
                </c:pt>
                <c:pt idx="1764">
                  <c:v>-0.35672195522380401</c:v>
                </c:pt>
                <c:pt idx="1765">
                  <c:v>-0.358405078418087</c:v>
                </c:pt>
                <c:pt idx="1766">
                  <c:v>-0.34579241049550502</c:v>
                </c:pt>
                <c:pt idx="1767">
                  <c:v>-0.34694599727337999</c:v>
                </c:pt>
                <c:pt idx="1768">
                  <c:v>-0.35375634296371999</c:v>
                </c:pt>
                <c:pt idx="1769">
                  <c:v>-0.36324576534575198</c:v>
                </c:pt>
                <c:pt idx="1770">
                  <c:v>-0.362579711334646</c:v>
                </c:pt>
                <c:pt idx="1771">
                  <c:v>-0.35075149446353698</c:v>
                </c:pt>
                <c:pt idx="1772">
                  <c:v>-0.34826265194145301</c:v>
                </c:pt>
                <c:pt idx="1773">
                  <c:v>-0.34987597567642498</c:v>
                </c:pt>
                <c:pt idx="1774">
                  <c:v>-0.349405049916029</c:v>
                </c:pt>
                <c:pt idx="1775">
                  <c:v>-0.35214366540711201</c:v>
                </c:pt>
                <c:pt idx="1776">
                  <c:v>-0.36239775471855701</c:v>
                </c:pt>
                <c:pt idx="1777">
                  <c:v>-0.36657214170332902</c:v>
                </c:pt>
                <c:pt idx="1778">
                  <c:v>-0.35581603549560697</c:v>
                </c:pt>
                <c:pt idx="1779">
                  <c:v>-0.352472358989942</c:v>
                </c:pt>
                <c:pt idx="1780">
                  <c:v>-0.35714982034454501</c:v>
                </c:pt>
                <c:pt idx="1781">
                  <c:v>-0.36884121623486898</c:v>
                </c:pt>
                <c:pt idx="1782">
                  <c:v>-0.36516980141362798</c:v>
                </c:pt>
                <c:pt idx="1783">
                  <c:v>-0.35884883201033801</c:v>
                </c:pt>
                <c:pt idx="1784">
                  <c:v>-0.35327030762010703</c:v>
                </c:pt>
                <c:pt idx="1785">
                  <c:v>-0.36034900942722398</c:v>
                </c:pt>
                <c:pt idx="1786">
                  <c:v>-0.37204270135121897</c:v>
                </c:pt>
                <c:pt idx="1787">
                  <c:v>-0.373880440185274</c:v>
                </c:pt>
                <c:pt idx="1788">
                  <c:v>-0.35686304004592201</c:v>
                </c:pt>
                <c:pt idx="1789">
                  <c:v>-0.34912169366630502</c:v>
                </c:pt>
                <c:pt idx="1790">
                  <c:v>-0.36300794259386698</c:v>
                </c:pt>
                <c:pt idx="1791">
                  <c:v>-0.37137945416738199</c:v>
                </c:pt>
                <c:pt idx="1792">
                  <c:v>-0.36627114854434201</c:v>
                </c:pt>
                <c:pt idx="1793">
                  <c:v>-0.353585282621935</c:v>
                </c:pt>
                <c:pt idx="1794">
                  <c:v>-0.35380321531465603</c:v>
                </c:pt>
                <c:pt idx="1795">
                  <c:v>-0.35806607195851797</c:v>
                </c:pt>
                <c:pt idx="1796">
                  <c:v>-0.35684134750698598</c:v>
                </c:pt>
                <c:pt idx="1797">
                  <c:v>-0.33897615550333099</c:v>
                </c:pt>
                <c:pt idx="1798">
                  <c:v>-0.33247612431424001</c:v>
                </c:pt>
                <c:pt idx="1799">
                  <c:v>-0.34203764279069998</c:v>
                </c:pt>
                <c:pt idx="1800">
                  <c:v>-0.35515398476374499</c:v>
                </c:pt>
                <c:pt idx="1801">
                  <c:v>-0.35321757132190601</c:v>
                </c:pt>
                <c:pt idx="1802">
                  <c:v>-0.34922199026360001</c:v>
                </c:pt>
                <c:pt idx="1803">
                  <c:v>-0.35299924239106401</c:v>
                </c:pt>
                <c:pt idx="1804">
                  <c:v>-0.355290610022862</c:v>
                </c:pt>
                <c:pt idx="1805">
                  <c:v>-0.35868555984086398</c:v>
                </c:pt>
                <c:pt idx="1806">
                  <c:v>-0.36627758092420398</c:v>
                </c:pt>
                <c:pt idx="1807">
                  <c:v>-0.36740645503911601</c:v>
                </c:pt>
                <c:pt idx="1808">
                  <c:v>-0.36607809023645599</c:v>
                </c:pt>
                <c:pt idx="1809">
                  <c:v>-0.36747712102163599</c:v>
                </c:pt>
                <c:pt idx="1810">
                  <c:v>-0.38132121003849301</c:v>
                </c:pt>
                <c:pt idx="1811">
                  <c:v>-0.38114511056293998</c:v>
                </c:pt>
                <c:pt idx="1812">
                  <c:v>-0.37885767757384697</c:v>
                </c:pt>
                <c:pt idx="1813">
                  <c:v>-0.37832275111588798</c:v>
                </c:pt>
                <c:pt idx="1814">
                  <c:v>-0.39405245788717003</c:v>
                </c:pt>
                <c:pt idx="1815">
                  <c:v>-0.39969135207391498</c:v>
                </c:pt>
                <c:pt idx="1816">
                  <c:v>-0.39535748774350998</c:v>
                </c:pt>
                <c:pt idx="1817">
                  <c:v>-0.387703375508621</c:v>
                </c:pt>
                <c:pt idx="1818">
                  <c:v>-0.38763649111174903</c:v>
                </c:pt>
                <c:pt idx="1819">
                  <c:v>-0.40751529340801002</c:v>
                </c:pt>
                <c:pt idx="1820">
                  <c:v>-0.42240683711067101</c:v>
                </c:pt>
                <c:pt idx="1821">
                  <c:v>-0.42609793836975002</c:v>
                </c:pt>
                <c:pt idx="1822">
                  <c:v>-0.42994542944967401</c:v>
                </c:pt>
                <c:pt idx="1823">
                  <c:v>-0.44096731482316898</c:v>
                </c:pt>
                <c:pt idx="1824">
                  <c:v>-0.45359203364068801</c:v>
                </c:pt>
                <c:pt idx="1825">
                  <c:v>-0.45202053629056099</c:v>
                </c:pt>
                <c:pt idx="1826">
                  <c:v>-0.44754278934671199</c:v>
                </c:pt>
                <c:pt idx="1827">
                  <c:v>-0.44903141724711298</c:v>
                </c:pt>
                <c:pt idx="1828">
                  <c:v>-0.46258607123937101</c:v>
                </c:pt>
                <c:pt idx="1829">
                  <c:v>-0.47406567313096498</c:v>
                </c:pt>
                <c:pt idx="1830">
                  <c:v>-0.48309917747681602</c:v>
                </c:pt>
                <c:pt idx="1831">
                  <c:v>-0.48876818929792798</c:v>
                </c:pt>
                <c:pt idx="1832">
                  <c:v>-0.49855191087567602</c:v>
                </c:pt>
                <c:pt idx="1833">
                  <c:v>-0.50438253549984302</c:v>
                </c:pt>
                <c:pt idx="1834">
                  <c:v>-0.50593697837337004</c:v>
                </c:pt>
                <c:pt idx="1835">
                  <c:v>-0.50694522693675004</c:v>
                </c:pt>
                <c:pt idx="1836">
                  <c:v>-0.51231282891090701</c:v>
                </c:pt>
                <c:pt idx="1837">
                  <c:v>-0.50745020130821605</c:v>
                </c:pt>
                <c:pt idx="1838">
                  <c:v>-0.50481797543181905</c:v>
                </c:pt>
                <c:pt idx="1839">
                  <c:v>-0.493848681909625</c:v>
                </c:pt>
                <c:pt idx="1840">
                  <c:v>-0.49590442723544398</c:v>
                </c:pt>
                <c:pt idx="1841">
                  <c:v>-0.51763111091344105</c:v>
                </c:pt>
                <c:pt idx="1842">
                  <c:v>-0.53344675065119396</c:v>
                </c:pt>
                <c:pt idx="1843">
                  <c:v>-0.51969976949393903</c:v>
                </c:pt>
                <c:pt idx="1844">
                  <c:v>-0.50679864241018802</c:v>
                </c:pt>
                <c:pt idx="1845">
                  <c:v>-0.51335779687552396</c:v>
                </c:pt>
                <c:pt idx="1846">
                  <c:v>-0.52515925282294496</c:v>
                </c:pt>
                <c:pt idx="1847">
                  <c:v>-0.51149752587022501</c:v>
                </c:pt>
                <c:pt idx="1848">
                  <c:v>-0.50027651753470004</c:v>
                </c:pt>
                <c:pt idx="1849">
                  <c:v>-0.49884140071412703</c:v>
                </c:pt>
                <c:pt idx="1850">
                  <c:v>-0.50385670136372995</c:v>
                </c:pt>
                <c:pt idx="1851">
                  <c:v>-0.49143507472721998</c:v>
                </c:pt>
                <c:pt idx="1852">
                  <c:v>-0.47431727736655199</c:v>
                </c:pt>
                <c:pt idx="1853">
                  <c:v>-0.47674046420689797</c:v>
                </c:pt>
                <c:pt idx="1854">
                  <c:v>-0.48930962374193099</c:v>
                </c:pt>
                <c:pt idx="1855">
                  <c:v>-0.49207397983614898</c:v>
                </c:pt>
                <c:pt idx="1856">
                  <c:v>-0.48266743944861901</c:v>
                </c:pt>
                <c:pt idx="1857">
                  <c:v>-0.47627415242506199</c:v>
                </c:pt>
                <c:pt idx="1858">
                  <c:v>-0.482733344896487</c:v>
                </c:pt>
                <c:pt idx="1859">
                  <c:v>-0.49372014067556302</c:v>
                </c:pt>
                <c:pt idx="1860">
                  <c:v>-0.495212836895632</c:v>
                </c:pt>
                <c:pt idx="1861">
                  <c:v>-0.48522758803801402</c:v>
                </c:pt>
                <c:pt idx="1862">
                  <c:v>-0.48065280311055802</c:v>
                </c:pt>
                <c:pt idx="1863">
                  <c:v>-0.48898051185483299</c:v>
                </c:pt>
                <c:pt idx="1864">
                  <c:v>-0.49755230829228397</c:v>
                </c:pt>
                <c:pt idx="1865">
                  <c:v>-0.49871133374126903</c:v>
                </c:pt>
                <c:pt idx="1866">
                  <c:v>-0.49715833143706301</c:v>
                </c:pt>
                <c:pt idx="1867">
                  <c:v>-0.50280937975554696</c:v>
                </c:pt>
                <c:pt idx="1868">
                  <c:v>-0.50582429152963404</c:v>
                </c:pt>
                <c:pt idx="1869">
                  <c:v>-0.50266684131318495</c:v>
                </c:pt>
                <c:pt idx="1870">
                  <c:v>-0.50181261979750502</c:v>
                </c:pt>
                <c:pt idx="1871">
                  <c:v>-0.50285106905964405</c:v>
                </c:pt>
                <c:pt idx="1872">
                  <c:v>-0.50213627277395201</c:v>
                </c:pt>
                <c:pt idx="1873">
                  <c:v>-0.49676947413175299</c:v>
                </c:pt>
                <c:pt idx="1874">
                  <c:v>-0.49527595912238098</c:v>
                </c:pt>
                <c:pt idx="1875">
                  <c:v>-0.50217154312183199</c:v>
                </c:pt>
                <c:pt idx="1876">
                  <c:v>-0.50670941763272004</c:v>
                </c:pt>
                <c:pt idx="1877">
                  <c:v>-0.51117431178072004</c:v>
                </c:pt>
                <c:pt idx="1878">
                  <c:v>-0.50981383331334396</c:v>
                </c:pt>
                <c:pt idx="1879">
                  <c:v>-0.50434284968440501</c:v>
                </c:pt>
                <c:pt idx="1880">
                  <c:v>-0.50265923639498999</c:v>
                </c:pt>
                <c:pt idx="1881">
                  <c:v>-0.51189175345788795</c:v>
                </c:pt>
                <c:pt idx="1882">
                  <c:v>-0.51442510601394498</c:v>
                </c:pt>
                <c:pt idx="1883">
                  <c:v>-0.50783181059073002</c:v>
                </c:pt>
                <c:pt idx="1884">
                  <c:v>-0.49940501880386901</c:v>
                </c:pt>
                <c:pt idx="1885">
                  <c:v>-0.49943824693484301</c:v>
                </c:pt>
                <c:pt idx="1886">
                  <c:v>-0.50748249956372105</c:v>
                </c:pt>
                <c:pt idx="1887">
                  <c:v>-0.51071492729482704</c:v>
                </c:pt>
                <c:pt idx="1888">
                  <c:v>-0.51496269462890598</c:v>
                </c:pt>
                <c:pt idx="1889">
                  <c:v>-0.51838665540073203</c:v>
                </c:pt>
                <c:pt idx="1890">
                  <c:v>-0.52573279345212098</c:v>
                </c:pt>
                <c:pt idx="1891">
                  <c:v>-0.52741309891332799</c:v>
                </c:pt>
                <c:pt idx="1892">
                  <c:v>-0.521152567987613</c:v>
                </c:pt>
                <c:pt idx="1893">
                  <c:v>-0.51644589426506105</c:v>
                </c:pt>
                <c:pt idx="1894">
                  <c:v>-0.51742187646237803</c:v>
                </c:pt>
                <c:pt idx="1895">
                  <c:v>-0.51924811519069103</c:v>
                </c:pt>
                <c:pt idx="1896">
                  <c:v>-0.51526314449240795</c:v>
                </c:pt>
                <c:pt idx="1897">
                  <c:v>-0.51227358871663797</c:v>
                </c:pt>
                <c:pt idx="1898">
                  <c:v>-0.51417895445339901</c:v>
                </c:pt>
                <c:pt idx="1899">
                  <c:v>-0.51723891053276805</c:v>
                </c:pt>
                <c:pt idx="1900">
                  <c:v>-0.52301691183168897</c:v>
                </c:pt>
                <c:pt idx="1901">
                  <c:v>-0.52745652158429801</c:v>
                </c:pt>
                <c:pt idx="1902">
                  <c:v>-0.52676750049577903</c:v>
                </c:pt>
                <c:pt idx="1903">
                  <c:v>-0.52802849623769499</c:v>
                </c:pt>
                <c:pt idx="1904">
                  <c:v>-0.53215526423839699</c:v>
                </c:pt>
                <c:pt idx="1905">
                  <c:v>-0.53677753568140896</c:v>
                </c:pt>
                <c:pt idx="1906">
                  <c:v>-0.53687820982010204</c:v>
                </c:pt>
                <c:pt idx="1907">
                  <c:v>-0.53825548066798401</c:v>
                </c:pt>
                <c:pt idx="1908">
                  <c:v>-0.53756718565513395</c:v>
                </c:pt>
                <c:pt idx="1909">
                  <c:v>-0.53679495115594</c:v>
                </c:pt>
                <c:pt idx="1910">
                  <c:v>-0.54068070041621696</c:v>
                </c:pt>
                <c:pt idx="1911">
                  <c:v>-0.54211506867193204</c:v>
                </c:pt>
                <c:pt idx="1912">
                  <c:v>-0.54442339259014705</c:v>
                </c:pt>
                <c:pt idx="1913">
                  <c:v>-0.55176001009077402</c:v>
                </c:pt>
                <c:pt idx="1914">
                  <c:v>-0.55952144000892101</c:v>
                </c:pt>
                <c:pt idx="1915">
                  <c:v>-0.55725356707891605</c:v>
                </c:pt>
                <c:pt idx="1916">
                  <c:v>-0.55788820243809301</c:v>
                </c:pt>
                <c:pt idx="1917">
                  <c:v>-0.55602351862302102</c:v>
                </c:pt>
                <c:pt idx="1918">
                  <c:v>-0.55502090184185704</c:v>
                </c:pt>
                <c:pt idx="1919">
                  <c:v>-0.54782037456411103</c:v>
                </c:pt>
                <c:pt idx="1920">
                  <c:v>-0.54443590762114902</c:v>
                </c:pt>
                <c:pt idx="1921">
                  <c:v>-0.54662026179288103</c:v>
                </c:pt>
                <c:pt idx="1922">
                  <c:v>-0.55489389825802904</c:v>
                </c:pt>
                <c:pt idx="1923">
                  <c:v>-0.55840238814951704</c:v>
                </c:pt>
                <c:pt idx="1924">
                  <c:v>-0.55659144523083603</c:v>
                </c:pt>
                <c:pt idx="1925">
                  <c:v>-0.55114635854323502</c:v>
                </c:pt>
                <c:pt idx="1926">
                  <c:v>-0.554260617059256</c:v>
                </c:pt>
                <c:pt idx="1927">
                  <c:v>-0.56205799207404505</c:v>
                </c:pt>
                <c:pt idx="1928">
                  <c:v>-0.56389621309457905</c:v>
                </c:pt>
                <c:pt idx="1929">
                  <c:v>-0.57043079521356699</c:v>
                </c:pt>
                <c:pt idx="1930">
                  <c:v>-0.57770335315043997</c:v>
                </c:pt>
                <c:pt idx="1931">
                  <c:v>-0.57514595042836403</c:v>
                </c:pt>
                <c:pt idx="1932">
                  <c:v>-0.56794357764715597</c:v>
                </c:pt>
                <c:pt idx="1933">
                  <c:v>-0.56041484224331795</c:v>
                </c:pt>
                <c:pt idx="1934">
                  <c:v>-0.56249099679988002</c:v>
                </c:pt>
                <c:pt idx="1935">
                  <c:v>-0.56429518533704404</c:v>
                </c:pt>
                <c:pt idx="1936">
                  <c:v>-0.56297685229105798</c:v>
                </c:pt>
                <c:pt idx="1937">
                  <c:v>-0.56491688991445699</c:v>
                </c:pt>
                <c:pt idx="1938">
                  <c:v>-0.57214238007080098</c:v>
                </c:pt>
                <c:pt idx="1939">
                  <c:v>-0.58781546664656004</c:v>
                </c:pt>
                <c:pt idx="1940">
                  <c:v>-0.62181829799241894</c:v>
                </c:pt>
                <c:pt idx="1941">
                  <c:v>-0.67820438775430603</c:v>
                </c:pt>
                <c:pt idx="1942">
                  <c:v>-0.69154162679568199</c:v>
                </c:pt>
                <c:pt idx="1943">
                  <c:v>-0.66747598188155099</c:v>
                </c:pt>
                <c:pt idx="1944">
                  <c:v>-0.61790079920021401</c:v>
                </c:pt>
                <c:pt idx="1945">
                  <c:v>-0.57845622546102504</c:v>
                </c:pt>
                <c:pt idx="1946">
                  <c:v>-0.57260427601184405</c:v>
                </c:pt>
                <c:pt idx="1947">
                  <c:v>-0.57662122510313896</c:v>
                </c:pt>
                <c:pt idx="1948">
                  <c:v>-0.56760384886877002</c:v>
                </c:pt>
                <c:pt idx="1949">
                  <c:v>-0.54402002632400503</c:v>
                </c:pt>
                <c:pt idx="1950">
                  <c:v>-0.52792868340557597</c:v>
                </c:pt>
                <c:pt idx="1951">
                  <c:v>-0.53063293371002296</c:v>
                </c:pt>
                <c:pt idx="1952">
                  <c:v>-0.53342789766530496</c:v>
                </c:pt>
                <c:pt idx="1953">
                  <c:v>-0.52557486742578796</c:v>
                </c:pt>
                <c:pt idx="1954">
                  <c:v>-0.50748315437512304</c:v>
                </c:pt>
                <c:pt idx="1955">
                  <c:v>-0.50219788625101103</c:v>
                </c:pt>
                <c:pt idx="1956">
                  <c:v>-0.51180090523214905</c:v>
                </c:pt>
                <c:pt idx="1957">
                  <c:v>-0.523762463082874</c:v>
                </c:pt>
                <c:pt idx="1958">
                  <c:v>-0.52443589657112</c:v>
                </c:pt>
                <c:pt idx="1959">
                  <c:v>-0.51096637239974996</c:v>
                </c:pt>
                <c:pt idx="1960">
                  <c:v>-0.50235404537797002</c:v>
                </c:pt>
                <c:pt idx="1961">
                  <c:v>-0.50663779804418096</c:v>
                </c:pt>
                <c:pt idx="1962">
                  <c:v>-0.51450693170112005</c:v>
                </c:pt>
                <c:pt idx="1963">
                  <c:v>-0.51067705950600795</c:v>
                </c:pt>
                <c:pt idx="1964">
                  <c:v>-0.500221453509752</c:v>
                </c:pt>
                <c:pt idx="1965">
                  <c:v>-0.49800656093178403</c:v>
                </c:pt>
                <c:pt idx="1966">
                  <c:v>-0.50332777533270701</c:v>
                </c:pt>
                <c:pt idx="1967">
                  <c:v>-0.50692181206221598</c:v>
                </c:pt>
                <c:pt idx="1968">
                  <c:v>-0.50499772710780599</c:v>
                </c:pt>
                <c:pt idx="1969">
                  <c:v>-0.49914927340905901</c:v>
                </c:pt>
                <c:pt idx="1970">
                  <c:v>-0.49156949183486598</c:v>
                </c:pt>
                <c:pt idx="1971">
                  <c:v>-0.48533316840499202</c:v>
                </c:pt>
                <c:pt idx="1972">
                  <c:v>-0.48822782892422301</c:v>
                </c:pt>
                <c:pt idx="1973">
                  <c:v>-0.49442057806464801</c:v>
                </c:pt>
                <c:pt idx="1974">
                  <c:v>-0.49017860043031097</c:v>
                </c:pt>
                <c:pt idx="1975">
                  <c:v>-0.48351822313030302</c:v>
                </c:pt>
                <c:pt idx="1976">
                  <c:v>-0.47928715394012</c:v>
                </c:pt>
                <c:pt idx="1977">
                  <c:v>-0.48237703488392403</c:v>
                </c:pt>
                <c:pt idx="1978">
                  <c:v>-0.48762264140255202</c:v>
                </c:pt>
                <c:pt idx="1979">
                  <c:v>-0.484159484859645</c:v>
                </c:pt>
                <c:pt idx="1980">
                  <c:v>-0.47780170227929297</c:v>
                </c:pt>
                <c:pt idx="1981">
                  <c:v>-0.47433980858085001</c:v>
                </c:pt>
                <c:pt idx="1982">
                  <c:v>-0.47325696413720603</c:v>
                </c:pt>
                <c:pt idx="1983">
                  <c:v>-0.47150083351023397</c:v>
                </c:pt>
                <c:pt idx="1984">
                  <c:v>-0.46976524564843197</c:v>
                </c:pt>
                <c:pt idx="1985">
                  <c:v>-0.471762687915045</c:v>
                </c:pt>
                <c:pt idx="1986">
                  <c:v>-0.479344760992717</c:v>
                </c:pt>
                <c:pt idx="1987">
                  <c:v>-0.49504925136910999</c:v>
                </c:pt>
                <c:pt idx="1988">
                  <c:v>-0.49923788424214799</c:v>
                </c:pt>
                <c:pt idx="1989">
                  <c:v>-0.50224997542838401</c:v>
                </c:pt>
                <c:pt idx="1990">
                  <c:v>-0.50966759385352101</c:v>
                </c:pt>
                <c:pt idx="1991">
                  <c:v>-0.51571703313611195</c:v>
                </c:pt>
                <c:pt idx="1992">
                  <c:v>-0.51688942198805399</c:v>
                </c:pt>
                <c:pt idx="1993">
                  <c:v>-0.51693200054182797</c:v>
                </c:pt>
                <c:pt idx="1994">
                  <c:v>-0.51911061011095605</c:v>
                </c:pt>
                <c:pt idx="1995">
                  <c:v>-0.52168829290840701</c:v>
                </c:pt>
                <c:pt idx="1996">
                  <c:v>-0.51889417007792804</c:v>
                </c:pt>
                <c:pt idx="1997">
                  <c:v>-0.51526855986604403</c:v>
                </c:pt>
                <c:pt idx="1998">
                  <c:v>-0.509517414125497</c:v>
                </c:pt>
                <c:pt idx="1999">
                  <c:v>-0.51005806061814896</c:v>
                </c:pt>
                <c:pt idx="2000">
                  <c:v>-0.51702834729022096</c:v>
                </c:pt>
                <c:pt idx="2001">
                  <c:v>-0.525708746864609</c:v>
                </c:pt>
                <c:pt idx="2002">
                  <c:v>-0.52552105559985296</c:v>
                </c:pt>
                <c:pt idx="2003">
                  <c:v>-0.52467406213921197</c:v>
                </c:pt>
                <c:pt idx="2004">
                  <c:v>-0.53232507326964595</c:v>
                </c:pt>
                <c:pt idx="2005">
                  <c:v>-0.54687129711970695</c:v>
                </c:pt>
                <c:pt idx="2006">
                  <c:v>-0.55916728807045502</c:v>
                </c:pt>
                <c:pt idx="2007">
                  <c:v>-0.55924906302550403</c:v>
                </c:pt>
                <c:pt idx="2008">
                  <c:v>-0.55733333062914803</c:v>
                </c:pt>
                <c:pt idx="2009">
                  <c:v>-0.56097078338360895</c:v>
                </c:pt>
                <c:pt idx="2010">
                  <c:v>-0.563969161601932</c:v>
                </c:pt>
                <c:pt idx="2011">
                  <c:v>-0.56449745368470805</c:v>
                </c:pt>
                <c:pt idx="2012">
                  <c:v>-0.56464789669439597</c:v>
                </c:pt>
                <c:pt idx="2013">
                  <c:v>-0.56867086653681997</c:v>
                </c:pt>
                <c:pt idx="2014">
                  <c:v>-0.57181372657240104</c:v>
                </c:pt>
                <c:pt idx="2015">
                  <c:v>-0.57706154803137999</c:v>
                </c:pt>
                <c:pt idx="2016">
                  <c:v>-0.58493125039279903</c:v>
                </c:pt>
                <c:pt idx="2017">
                  <c:v>-0.58940701945172602</c:v>
                </c:pt>
                <c:pt idx="2018">
                  <c:v>-0.57994398190167795</c:v>
                </c:pt>
                <c:pt idx="2019">
                  <c:v>-0.57622305612076696</c:v>
                </c:pt>
                <c:pt idx="2020">
                  <c:v>-0.583708338521717</c:v>
                </c:pt>
                <c:pt idx="2021">
                  <c:v>-0.59435456002437004</c:v>
                </c:pt>
                <c:pt idx="2022">
                  <c:v>-0.58910197168010803</c:v>
                </c:pt>
                <c:pt idx="2023">
                  <c:v>-0.57754644938343302</c:v>
                </c:pt>
                <c:pt idx="2024">
                  <c:v>-0.56610215173668599</c:v>
                </c:pt>
                <c:pt idx="2025">
                  <c:v>-0.56616870070412495</c:v>
                </c:pt>
                <c:pt idx="2026">
                  <c:v>-0.57195719065825301</c:v>
                </c:pt>
                <c:pt idx="2027">
                  <c:v>-0.57653803677257498</c:v>
                </c:pt>
                <c:pt idx="2028">
                  <c:v>-0.56422198183753303</c:v>
                </c:pt>
                <c:pt idx="2029">
                  <c:v>-0.55447919351419706</c:v>
                </c:pt>
                <c:pt idx="2030">
                  <c:v>-0.55764959384094903</c:v>
                </c:pt>
                <c:pt idx="2031">
                  <c:v>-0.57373333411705096</c:v>
                </c:pt>
                <c:pt idx="2032">
                  <c:v>-0.57794598835242506</c:v>
                </c:pt>
                <c:pt idx="2033">
                  <c:v>-0.57030537486572497</c:v>
                </c:pt>
                <c:pt idx="2034">
                  <c:v>-0.56574605903004704</c:v>
                </c:pt>
                <c:pt idx="2035">
                  <c:v>-0.57337824958194905</c:v>
                </c:pt>
                <c:pt idx="2036">
                  <c:v>-0.57900544012325295</c:v>
                </c:pt>
                <c:pt idx="2037">
                  <c:v>-0.57569278763514797</c:v>
                </c:pt>
                <c:pt idx="2038">
                  <c:v>-0.56070615089974696</c:v>
                </c:pt>
                <c:pt idx="2039">
                  <c:v>-0.551716091946445</c:v>
                </c:pt>
                <c:pt idx="2040">
                  <c:v>-0.55147887047358701</c:v>
                </c:pt>
                <c:pt idx="2041">
                  <c:v>-0.55982580870505605</c:v>
                </c:pt>
                <c:pt idx="2042">
                  <c:v>-0.564614935165209</c:v>
                </c:pt>
                <c:pt idx="2043">
                  <c:v>-0.56179887707806098</c:v>
                </c:pt>
                <c:pt idx="2044">
                  <c:v>-0.55854308053115098</c:v>
                </c:pt>
                <c:pt idx="2045">
                  <c:v>-0.56173092370241295</c:v>
                </c:pt>
                <c:pt idx="2046">
                  <c:v>-0.56458447800662204</c:v>
                </c:pt>
                <c:pt idx="2047">
                  <c:v>-0.56414663334871296</c:v>
                </c:pt>
                <c:pt idx="2048">
                  <c:v>-0.55427480491714198</c:v>
                </c:pt>
                <c:pt idx="2049">
                  <c:v>-0.55330270478562205</c:v>
                </c:pt>
                <c:pt idx="2050">
                  <c:v>-0.561848826216646</c:v>
                </c:pt>
                <c:pt idx="2051">
                  <c:v>-0.56620573041276101</c:v>
                </c:pt>
                <c:pt idx="2052">
                  <c:v>-0.55842159624845</c:v>
                </c:pt>
                <c:pt idx="2053">
                  <c:v>-0.55141761345843998</c:v>
                </c:pt>
                <c:pt idx="2054">
                  <c:v>-0.554256891856724</c:v>
                </c:pt>
                <c:pt idx="2055">
                  <c:v>-0.56218776224173395</c:v>
                </c:pt>
                <c:pt idx="2056">
                  <c:v>-0.56044379635458996</c:v>
                </c:pt>
                <c:pt idx="2057">
                  <c:v>-0.55009411089937998</c:v>
                </c:pt>
                <c:pt idx="2058">
                  <c:v>-0.551495403646171</c:v>
                </c:pt>
                <c:pt idx="2059">
                  <c:v>-0.56367555354148602</c:v>
                </c:pt>
                <c:pt idx="2060">
                  <c:v>-0.56478704293974102</c:v>
                </c:pt>
                <c:pt idx="2061">
                  <c:v>-0.555692195807722</c:v>
                </c:pt>
                <c:pt idx="2062">
                  <c:v>-0.55222953114898099</c:v>
                </c:pt>
                <c:pt idx="2063">
                  <c:v>-0.55559731089215303</c:v>
                </c:pt>
                <c:pt idx="2064">
                  <c:v>-0.55951148429493003</c:v>
                </c:pt>
                <c:pt idx="2065">
                  <c:v>-0.55683030599554595</c:v>
                </c:pt>
                <c:pt idx="2066">
                  <c:v>-0.54804478992186001</c:v>
                </c:pt>
                <c:pt idx="2067">
                  <c:v>-0.54862196117821305</c:v>
                </c:pt>
                <c:pt idx="2068">
                  <c:v>-0.55612696454680499</c:v>
                </c:pt>
                <c:pt idx="2069">
                  <c:v>-0.55904049968430003</c:v>
                </c:pt>
                <c:pt idx="2070">
                  <c:v>-0.55563220475981701</c:v>
                </c:pt>
                <c:pt idx="2071">
                  <c:v>-0.55589395906531502</c:v>
                </c:pt>
                <c:pt idx="2072">
                  <c:v>-0.56185608136612997</c:v>
                </c:pt>
                <c:pt idx="2073">
                  <c:v>-0.568650723662813</c:v>
                </c:pt>
                <c:pt idx="2074">
                  <c:v>-0.57504459828523102</c:v>
                </c:pt>
                <c:pt idx="2075">
                  <c:v>-0.57153033533387498</c:v>
                </c:pt>
                <c:pt idx="2076">
                  <c:v>-0.57057342335387695</c:v>
                </c:pt>
                <c:pt idx="2077">
                  <c:v>-0.57516446905140095</c:v>
                </c:pt>
                <c:pt idx="2078">
                  <c:v>-0.57780770897456002</c:v>
                </c:pt>
                <c:pt idx="2079">
                  <c:v>-0.57399852992136802</c:v>
                </c:pt>
                <c:pt idx="2080">
                  <c:v>-0.57025135489257595</c:v>
                </c:pt>
                <c:pt idx="2081">
                  <c:v>-0.57558020901308204</c:v>
                </c:pt>
                <c:pt idx="2082">
                  <c:v>-0.59200925900292101</c:v>
                </c:pt>
                <c:pt idx="2083">
                  <c:v>-0.60174922751085003</c:v>
                </c:pt>
                <c:pt idx="2084">
                  <c:v>-0.59969797083772303</c:v>
                </c:pt>
                <c:pt idx="2085">
                  <c:v>-0.59830207859206996</c:v>
                </c:pt>
                <c:pt idx="2086">
                  <c:v>-0.61497075587237704</c:v>
                </c:pt>
                <c:pt idx="2087">
                  <c:v>-0.63002065486527603</c:v>
                </c:pt>
                <c:pt idx="2088">
                  <c:v>-0.63180551921567396</c:v>
                </c:pt>
                <c:pt idx="2089">
                  <c:v>-0.62421567709500803</c:v>
                </c:pt>
                <c:pt idx="2090">
                  <c:v>-0.62205565694499398</c:v>
                </c:pt>
                <c:pt idx="2091">
                  <c:v>-0.62949734285400805</c:v>
                </c:pt>
                <c:pt idx="2092">
                  <c:v>-0.64342147354059798</c:v>
                </c:pt>
                <c:pt idx="2093">
                  <c:v>-0.64738534219289001</c:v>
                </c:pt>
                <c:pt idx="2094">
                  <c:v>-0.63893071666225798</c:v>
                </c:pt>
                <c:pt idx="2095">
                  <c:v>-0.64137589978811604</c:v>
                </c:pt>
                <c:pt idx="2096">
                  <c:v>-0.65553426120271696</c:v>
                </c:pt>
                <c:pt idx="2097">
                  <c:v>-0.66718892845234701</c:v>
                </c:pt>
                <c:pt idx="2098">
                  <c:v>-0.66659304299372402</c:v>
                </c:pt>
                <c:pt idx="2099">
                  <c:v>-0.66271117135052204</c:v>
                </c:pt>
                <c:pt idx="2100">
                  <c:v>-0.668997601453725</c:v>
                </c:pt>
                <c:pt idx="2101">
                  <c:v>-0.682687634706724</c:v>
                </c:pt>
                <c:pt idx="2102">
                  <c:v>-0.69201154410954702</c:v>
                </c:pt>
                <c:pt idx="2103">
                  <c:v>-0.69508633272378895</c:v>
                </c:pt>
                <c:pt idx="2104">
                  <c:v>-0.69205755185171802</c:v>
                </c:pt>
                <c:pt idx="2105">
                  <c:v>-0.69221181418686195</c:v>
                </c:pt>
                <c:pt idx="2106">
                  <c:v>-0.69667501058006498</c:v>
                </c:pt>
                <c:pt idx="2107">
                  <c:v>-0.70213407310195897</c:v>
                </c:pt>
                <c:pt idx="2108">
                  <c:v>-0.69645479281612599</c:v>
                </c:pt>
                <c:pt idx="2109">
                  <c:v>-0.68999650640022003</c:v>
                </c:pt>
                <c:pt idx="2110">
                  <c:v>-0.69072767787258704</c:v>
                </c:pt>
                <c:pt idx="2111">
                  <c:v>-0.69431525724956999</c:v>
                </c:pt>
                <c:pt idx="2112">
                  <c:v>-0.70041556493184398</c:v>
                </c:pt>
                <c:pt idx="2113">
                  <c:v>-0.70565860789972101</c:v>
                </c:pt>
                <c:pt idx="2114">
                  <c:v>-0.69806649160992096</c:v>
                </c:pt>
                <c:pt idx="2115">
                  <c:v>-0.69591838238085302</c:v>
                </c:pt>
                <c:pt idx="2116">
                  <c:v>-0.70359293633977404</c:v>
                </c:pt>
                <c:pt idx="2117">
                  <c:v>-0.71991710957354305</c:v>
                </c:pt>
                <c:pt idx="2118">
                  <c:v>-0.72636794199263399</c:v>
                </c:pt>
                <c:pt idx="2119">
                  <c:v>-0.72219961207052497</c:v>
                </c:pt>
                <c:pt idx="2120">
                  <c:v>-0.71935367891195701</c:v>
                </c:pt>
                <c:pt idx="2121">
                  <c:v>-0.723302098493249</c:v>
                </c:pt>
                <c:pt idx="2122">
                  <c:v>-0.73151493330497797</c:v>
                </c:pt>
                <c:pt idx="2123">
                  <c:v>-0.72146028997546796</c:v>
                </c:pt>
                <c:pt idx="2124">
                  <c:v>-0.70493096615814399</c:v>
                </c:pt>
                <c:pt idx="2125">
                  <c:v>-0.69857109413787499</c:v>
                </c:pt>
                <c:pt idx="2126">
                  <c:v>-0.70779278674738999</c:v>
                </c:pt>
                <c:pt idx="2127">
                  <c:v>-0.71369255922945696</c:v>
                </c:pt>
                <c:pt idx="2128">
                  <c:v>-0.71017649932481597</c:v>
                </c:pt>
                <c:pt idx="2129">
                  <c:v>-0.70197681732672301</c:v>
                </c:pt>
                <c:pt idx="2130">
                  <c:v>-0.70899880726621201</c:v>
                </c:pt>
                <c:pt idx="2131">
                  <c:v>-0.72513835883206901</c:v>
                </c:pt>
                <c:pt idx="2132">
                  <c:v>-0.73166408284254203</c:v>
                </c:pt>
                <c:pt idx="2133">
                  <c:v>-0.72414521367116402</c:v>
                </c:pt>
                <c:pt idx="2134">
                  <c:v>-0.71339730300519399</c:v>
                </c:pt>
                <c:pt idx="2135">
                  <c:v>-0.71537163229839895</c:v>
                </c:pt>
                <c:pt idx="2136">
                  <c:v>-0.72067773146784397</c:v>
                </c:pt>
                <c:pt idx="2137">
                  <c:v>-0.72046618607244195</c:v>
                </c:pt>
                <c:pt idx="2138">
                  <c:v>-0.70863178051051501</c:v>
                </c:pt>
                <c:pt idx="2139">
                  <c:v>-0.68613917705358995</c:v>
                </c:pt>
                <c:pt idx="2140">
                  <c:v>-0.67276375796062304</c:v>
                </c:pt>
                <c:pt idx="2141">
                  <c:v>-0.68751309188642995</c:v>
                </c:pt>
                <c:pt idx="2142">
                  <c:v>-0.70155722067767101</c:v>
                </c:pt>
                <c:pt idx="2143">
                  <c:v>-0.69993226271935705</c:v>
                </c:pt>
                <c:pt idx="2144">
                  <c:v>-0.68238831684436696</c:v>
                </c:pt>
                <c:pt idx="2145">
                  <c:v>-0.68322801222474505</c:v>
                </c:pt>
                <c:pt idx="2146">
                  <c:v>-0.69333401406980499</c:v>
                </c:pt>
                <c:pt idx="2147">
                  <c:v>-0.69292136475246402</c:v>
                </c:pt>
                <c:pt idx="2148">
                  <c:v>-0.68384190725387795</c:v>
                </c:pt>
                <c:pt idx="2149">
                  <c:v>-0.68661191306148295</c:v>
                </c:pt>
                <c:pt idx="2150">
                  <c:v>-0.70212216188097898</c:v>
                </c:pt>
                <c:pt idx="2151">
                  <c:v>-0.70762554841135705</c:v>
                </c:pt>
                <c:pt idx="2152">
                  <c:v>-0.70804464141275503</c:v>
                </c:pt>
                <c:pt idx="2153">
                  <c:v>-0.70386849573053201</c:v>
                </c:pt>
                <c:pt idx="2154">
                  <c:v>-0.69396363326589405</c:v>
                </c:pt>
                <c:pt idx="2155">
                  <c:v>-0.68727941687333705</c:v>
                </c:pt>
                <c:pt idx="2156">
                  <c:v>-0.68875042306400702</c:v>
                </c:pt>
                <c:pt idx="2157">
                  <c:v>-0.70024362770520499</c:v>
                </c:pt>
                <c:pt idx="2158">
                  <c:v>-0.70011068244188801</c:v>
                </c:pt>
                <c:pt idx="2159">
                  <c:v>-0.69241478629174902</c:v>
                </c:pt>
                <c:pt idx="2160">
                  <c:v>-0.68255213128160996</c:v>
                </c:pt>
                <c:pt idx="2161">
                  <c:v>-0.68295899329210297</c:v>
                </c:pt>
                <c:pt idx="2162">
                  <c:v>-0.67406037934595897</c:v>
                </c:pt>
                <c:pt idx="2163">
                  <c:v>-0.65949367310260198</c:v>
                </c:pt>
                <c:pt idx="2164">
                  <c:v>-0.65277372578691395</c:v>
                </c:pt>
                <c:pt idx="2165">
                  <c:v>-0.65761218726544202</c:v>
                </c:pt>
                <c:pt idx="2166">
                  <c:v>-0.65702434814680499</c:v>
                </c:pt>
                <c:pt idx="2167">
                  <c:v>-0.64826366657170797</c:v>
                </c:pt>
                <c:pt idx="2168">
                  <c:v>-0.64601993194790397</c:v>
                </c:pt>
                <c:pt idx="2169">
                  <c:v>-0.65138772076467399</c:v>
                </c:pt>
                <c:pt idx="2170">
                  <c:v>-0.64850001296098003</c:v>
                </c:pt>
                <c:pt idx="2171">
                  <c:v>-0.63665721824922605</c:v>
                </c:pt>
                <c:pt idx="2172">
                  <c:v>-0.62838672428641396</c:v>
                </c:pt>
                <c:pt idx="2173">
                  <c:v>-0.63273672570784301</c:v>
                </c:pt>
                <c:pt idx="2174">
                  <c:v>-0.64108762185979595</c:v>
                </c:pt>
                <c:pt idx="2175">
                  <c:v>-0.63570997983507005</c:v>
                </c:pt>
                <c:pt idx="2176">
                  <c:v>-0.62550986545838305</c:v>
                </c:pt>
                <c:pt idx="2177">
                  <c:v>-0.62800077247805997</c:v>
                </c:pt>
                <c:pt idx="2178">
                  <c:v>-0.62724726291227695</c:v>
                </c:pt>
                <c:pt idx="2179">
                  <c:v>-0.61992907358550997</c:v>
                </c:pt>
                <c:pt idx="2180">
                  <c:v>-0.61245212997357601</c:v>
                </c:pt>
                <c:pt idx="2181">
                  <c:v>-0.61424167544225805</c:v>
                </c:pt>
                <c:pt idx="2182">
                  <c:v>-0.61794754707298605</c:v>
                </c:pt>
                <c:pt idx="2183">
                  <c:v>-0.62023136634662901</c:v>
                </c:pt>
                <c:pt idx="2184">
                  <c:v>-0.61656238091333604</c:v>
                </c:pt>
                <c:pt idx="2185">
                  <c:v>-0.61463754664995895</c:v>
                </c:pt>
                <c:pt idx="2186">
                  <c:v>-0.61415252440502799</c:v>
                </c:pt>
                <c:pt idx="2187">
                  <c:v>-0.61662229416532399</c:v>
                </c:pt>
                <c:pt idx="2188">
                  <c:v>-0.61394860739119295</c:v>
                </c:pt>
                <c:pt idx="2189">
                  <c:v>-0.61019036299683105</c:v>
                </c:pt>
                <c:pt idx="2190">
                  <c:v>-0.60838382620588005</c:v>
                </c:pt>
                <c:pt idx="2191">
                  <c:v>-0.61165001133689101</c:v>
                </c:pt>
                <c:pt idx="2192">
                  <c:v>-0.61381118590990902</c:v>
                </c:pt>
                <c:pt idx="2193">
                  <c:v>-0.61217478232568101</c:v>
                </c:pt>
                <c:pt idx="2194">
                  <c:v>-0.60493208969521095</c:v>
                </c:pt>
                <c:pt idx="2195">
                  <c:v>-0.60435848279602999</c:v>
                </c:pt>
                <c:pt idx="2196">
                  <c:v>-0.61028625214714705</c:v>
                </c:pt>
                <c:pt idx="2197">
                  <c:v>-0.60982058472066503</c:v>
                </c:pt>
                <c:pt idx="2198">
                  <c:v>-0.60135817191483898</c:v>
                </c:pt>
                <c:pt idx="2199">
                  <c:v>-0.59364736445186805</c:v>
                </c:pt>
                <c:pt idx="2200">
                  <c:v>-0.59681684144236102</c:v>
                </c:pt>
                <c:pt idx="2201">
                  <c:v>-0.60407198307241505</c:v>
                </c:pt>
                <c:pt idx="2202">
                  <c:v>-0.60817646004937798</c:v>
                </c:pt>
                <c:pt idx="2203">
                  <c:v>-0.60776363140053002</c:v>
                </c:pt>
                <c:pt idx="2204">
                  <c:v>-0.60280560794547</c:v>
                </c:pt>
                <c:pt idx="2205">
                  <c:v>-0.60214815831606905</c:v>
                </c:pt>
                <c:pt idx="2206">
                  <c:v>-0.60550001352427696</c:v>
                </c:pt>
                <c:pt idx="2207">
                  <c:v>-0.60588870923049798</c:v>
                </c:pt>
                <c:pt idx="2208">
                  <c:v>-0.603413162165509</c:v>
                </c:pt>
                <c:pt idx="2209">
                  <c:v>-0.59571106829260101</c:v>
                </c:pt>
                <c:pt idx="2210">
                  <c:v>-0.59385072138263595</c:v>
                </c:pt>
                <c:pt idx="2211">
                  <c:v>-0.60252297539163602</c:v>
                </c:pt>
                <c:pt idx="2212">
                  <c:v>-0.60842382103001502</c:v>
                </c:pt>
                <c:pt idx="2213">
                  <c:v>-0.59840441138159395</c:v>
                </c:pt>
                <c:pt idx="2214">
                  <c:v>-0.59029672732584904</c:v>
                </c:pt>
                <c:pt idx="2215">
                  <c:v>-0.59788383125967903</c:v>
                </c:pt>
                <c:pt idx="2216">
                  <c:v>-0.60851271292230502</c:v>
                </c:pt>
                <c:pt idx="2217">
                  <c:v>-0.60375492837358902</c:v>
                </c:pt>
                <c:pt idx="2218">
                  <c:v>-0.59070246623905098</c:v>
                </c:pt>
                <c:pt idx="2219">
                  <c:v>-0.58438096797318895</c:v>
                </c:pt>
                <c:pt idx="2220">
                  <c:v>-0.59039690465142702</c:v>
                </c:pt>
                <c:pt idx="2221">
                  <c:v>-0.599740939514674</c:v>
                </c:pt>
                <c:pt idx="2222">
                  <c:v>-0.59986559249834603</c:v>
                </c:pt>
                <c:pt idx="2223">
                  <c:v>-0.58734016778137699</c:v>
                </c:pt>
                <c:pt idx="2224">
                  <c:v>-0.57996671932028199</c:v>
                </c:pt>
                <c:pt idx="2225">
                  <c:v>-0.57835231201680404</c:v>
                </c:pt>
                <c:pt idx="2226">
                  <c:v>-0.57406351501450104</c:v>
                </c:pt>
                <c:pt idx="2227">
                  <c:v>-0.56963414067055795</c:v>
                </c:pt>
                <c:pt idx="2228">
                  <c:v>-0.56291148260086699</c:v>
                </c:pt>
                <c:pt idx="2229">
                  <c:v>-0.55126906631801298</c:v>
                </c:pt>
                <c:pt idx="2230">
                  <c:v>-0.54599948804459997</c:v>
                </c:pt>
                <c:pt idx="2231">
                  <c:v>-0.54849726879981997</c:v>
                </c:pt>
                <c:pt idx="2232">
                  <c:v>-0.55580424865547595</c:v>
                </c:pt>
                <c:pt idx="2233">
                  <c:v>-0.55191808198284698</c:v>
                </c:pt>
                <c:pt idx="2234">
                  <c:v>-0.54255377269032501</c:v>
                </c:pt>
                <c:pt idx="2235">
                  <c:v>-0.53861002138482605</c:v>
                </c:pt>
                <c:pt idx="2236">
                  <c:v>-0.54493228563501295</c:v>
                </c:pt>
                <c:pt idx="2237">
                  <c:v>-0.55300272204936995</c:v>
                </c:pt>
                <c:pt idx="2238">
                  <c:v>-0.55443191092059796</c:v>
                </c:pt>
                <c:pt idx="2239">
                  <c:v>-0.55243614911235195</c:v>
                </c:pt>
                <c:pt idx="2240">
                  <c:v>-0.55059872412248001</c:v>
                </c:pt>
                <c:pt idx="2241">
                  <c:v>-0.555835263652383</c:v>
                </c:pt>
                <c:pt idx="2242">
                  <c:v>-0.56171806748588404</c:v>
                </c:pt>
                <c:pt idx="2243">
                  <c:v>-0.55955383646664802</c:v>
                </c:pt>
                <c:pt idx="2244">
                  <c:v>-0.54997998876187604</c:v>
                </c:pt>
                <c:pt idx="2245">
                  <c:v>-0.53969859693773903</c:v>
                </c:pt>
                <c:pt idx="2246">
                  <c:v>-0.54373190144541095</c:v>
                </c:pt>
                <c:pt idx="2247">
                  <c:v>-0.55323071775386201</c:v>
                </c:pt>
                <c:pt idx="2248">
                  <c:v>-0.54987182786975097</c:v>
                </c:pt>
                <c:pt idx="2249">
                  <c:v>-0.53582218441626095</c:v>
                </c:pt>
                <c:pt idx="2250">
                  <c:v>-0.52844285838685301</c:v>
                </c:pt>
                <c:pt idx="2251">
                  <c:v>-0.52989252252055496</c:v>
                </c:pt>
                <c:pt idx="2252">
                  <c:v>-0.52746722303038496</c:v>
                </c:pt>
                <c:pt idx="2253">
                  <c:v>-0.51696559959655897</c:v>
                </c:pt>
                <c:pt idx="2254">
                  <c:v>-0.50782848944829995</c:v>
                </c:pt>
                <c:pt idx="2255">
                  <c:v>-0.50762959261734797</c:v>
                </c:pt>
                <c:pt idx="2256">
                  <c:v>-0.51160199060714695</c:v>
                </c:pt>
                <c:pt idx="2257">
                  <c:v>-0.509703695348662</c:v>
                </c:pt>
                <c:pt idx="2258">
                  <c:v>-0.500417294020991</c:v>
                </c:pt>
                <c:pt idx="2259">
                  <c:v>-0.49932853190816201</c:v>
                </c:pt>
                <c:pt idx="2260">
                  <c:v>-0.50291256966812603</c:v>
                </c:pt>
                <c:pt idx="2261">
                  <c:v>-0.50189271412263203</c:v>
                </c:pt>
                <c:pt idx="2262">
                  <c:v>-0.49211080557763798</c:v>
                </c:pt>
                <c:pt idx="2263">
                  <c:v>-0.48875012883880198</c:v>
                </c:pt>
                <c:pt idx="2264">
                  <c:v>-0.48973465674852401</c:v>
                </c:pt>
                <c:pt idx="2265">
                  <c:v>-0.48922168296861901</c:v>
                </c:pt>
                <c:pt idx="2266">
                  <c:v>-0.480531092235082</c:v>
                </c:pt>
                <c:pt idx="2267">
                  <c:v>-0.47239814278097397</c:v>
                </c:pt>
                <c:pt idx="2268">
                  <c:v>-0.46818233467416798</c:v>
                </c:pt>
                <c:pt idx="2269">
                  <c:v>-0.46888146956375398</c:v>
                </c:pt>
                <c:pt idx="2270">
                  <c:v>-0.46603827165436901</c:v>
                </c:pt>
                <c:pt idx="2271">
                  <c:v>-0.45710432779688398</c:v>
                </c:pt>
                <c:pt idx="2272">
                  <c:v>-0.45129507574655697</c:v>
                </c:pt>
                <c:pt idx="2273">
                  <c:v>-0.44470993896037198</c:v>
                </c:pt>
                <c:pt idx="2274">
                  <c:v>-0.43721704700177999</c:v>
                </c:pt>
                <c:pt idx="2275">
                  <c:v>-0.42858102423897998</c:v>
                </c:pt>
                <c:pt idx="2276">
                  <c:v>-0.42049459204845602</c:v>
                </c:pt>
                <c:pt idx="2277">
                  <c:v>-0.42569619898142702</c:v>
                </c:pt>
                <c:pt idx="2278">
                  <c:v>-0.435387384915145</c:v>
                </c:pt>
                <c:pt idx="2279">
                  <c:v>-0.43694743924635299</c:v>
                </c:pt>
                <c:pt idx="2280">
                  <c:v>-0.42606399745883999</c:v>
                </c:pt>
                <c:pt idx="2281">
                  <c:v>-0.42885216623254502</c:v>
                </c:pt>
                <c:pt idx="2282">
                  <c:v>-0.43940212296185099</c:v>
                </c:pt>
                <c:pt idx="2283">
                  <c:v>-0.44448438979625798</c:v>
                </c:pt>
                <c:pt idx="2284">
                  <c:v>-0.43336479349711898</c:v>
                </c:pt>
                <c:pt idx="2285">
                  <c:v>-0.42151041292702002</c:v>
                </c:pt>
                <c:pt idx="2286">
                  <c:v>-0.42621456546360997</c:v>
                </c:pt>
                <c:pt idx="2287">
                  <c:v>-0.43770262550515299</c:v>
                </c:pt>
                <c:pt idx="2288">
                  <c:v>-0.43914106253011198</c:v>
                </c:pt>
                <c:pt idx="2289">
                  <c:v>-0.42838222915575802</c:v>
                </c:pt>
                <c:pt idx="2290">
                  <c:v>-0.41735859370535799</c:v>
                </c:pt>
                <c:pt idx="2291">
                  <c:v>-0.41927378412891803</c:v>
                </c:pt>
                <c:pt idx="2292">
                  <c:v>-0.43090028972643701</c:v>
                </c:pt>
                <c:pt idx="2293">
                  <c:v>-0.44061232917573501</c:v>
                </c:pt>
                <c:pt idx="2294">
                  <c:v>-0.45141619605870098</c:v>
                </c:pt>
                <c:pt idx="2295">
                  <c:v>-0.458573903495477</c:v>
                </c:pt>
                <c:pt idx="2296">
                  <c:v>-0.46685968065014499</c:v>
                </c:pt>
                <c:pt idx="2297">
                  <c:v>-0.47688164110468201</c:v>
                </c:pt>
                <c:pt idx="2298">
                  <c:v>-0.486613217938554</c:v>
                </c:pt>
                <c:pt idx="2299">
                  <c:v>-0.49382672094588997</c:v>
                </c:pt>
                <c:pt idx="2300">
                  <c:v>-0.50073713846232604</c:v>
                </c:pt>
                <c:pt idx="2301">
                  <c:v>-0.49998241243140701</c:v>
                </c:pt>
                <c:pt idx="2302">
                  <c:v>-0.49838030694664298</c:v>
                </c:pt>
                <c:pt idx="2303">
                  <c:v>-0.49388624613852899</c:v>
                </c:pt>
                <c:pt idx="2304">
                  <c:v>-0.49637258851917898</c:v>
                </c:pt>
                <c:pt idx="2305">
                  <c:v>-0.49630425478234402</c:v>
                </c:pt>
                <c:pt idx="2306">
                  <c:v>-0.49331627849728898</c:v>
                </c:pt>
                <c:pt idx="2307">
                  <c:v>-0.48948202332869001</c:v>
                </c:pt>
                <c:pt idx="2308">
                  <c:v>-0.49184162362526201</c:v>
                </c:pt>
                <c:pt idx="2309">
                  <c:v>-0.503177527886563</c:v>
                </c:pt>
                <c:pt idx="2310">
                  <c:v>-0.51349183079442096</c:v>
                </c:pt>
                <c:pt idx="2311">
                  <c:v>-0.51955746686986903</c:v>
                </c:pt>
                <c:pt idx="2312">
                  <c:v>-0.524538586096156</c:v>
                </c:pt>
                <c:pt idx="2313">
                  <c:v>-0.52530159657499098</c:v>
                </c:pt>
                <c:pt idx="2314">
                  <c:v>-0.52416961543829599</c:v>
                </c:pt>
                <c:pt idx="2315">
                  <c:v>-0.52104682176333394</c:v>
                </c:pt>
                <c:pt idx="2316">
                  <c:v>-0.51779383843859195</c:v>
                </c:pt>
                <c:pt idx="2317">
                  <c:v>-0.51450219313511503</c:v>
                </c:pt>
                <c:pt idx="2318">
                  <c:v>-0.509408989049006</c:v>
                </c:pt>
                <c:pt idx="2319">
                  <c:v>-0.50455136460969596</c:v>
                </c:pt>
                <c:pt idx="2320">
                  <c:v>-0.49783577437437998</c:v>
                </c:pt>
                <c:pt idx="2321">
                  <c:v>-0.49235803527757499</c:v>
                </c:pt>
                <c:pt idx="2322">
                  <c:v>-0.49308965449986802</c:v>
                </c:pt>
                <c:pt idx="2323">
                  <c:v>-0.49304812616534799</c:v>
                </c:pt>
                <c:pt idx="2324">
                  <c:v>-0.48849559423001598</c:v>
                </c:pt>
                <c:pt idx="2325">
                  <c:v>-0.49402802770688897</c:v>
                </c:pt>
                <c:pt idx="2326">
                  <c:v>-0.49681268366848003</c:v>
                </c:pt>
                <c:pt idx="2327">
                  <c:v>-0.499961845311446</c:v>
                </c:pt>
                <c:pt idx="2328">
                  <c:v>-0.50532898472761101</c:v>
                </c:pt>
                <c:pt idx="2329">
                  <c:v>-0.512213027721514</c:v>
                </c:pt>
                <c:pt idx="2330">
                  <c:v>-0.50932632146501</c:v>
                </c:pt>
                <c:pt idx="2331">
                  <c:v>-0.50211351759732203</c:v>
                </c:pt>
                <c:pt idx="2332">
                  <c:v>-0.49308976683188599</c:v>
                </c:pt>
                <c:pt idx="2333">
                  <c:v>-0.49146787226945299</c:v>
                </c:pt>
                <c:pt idx="2334">
                  <c:v>-0.49056069439097799</c:v>
                </c:pt>
                <c:pt idx="2335">
                  <c:v>-0.48981658333965999</c:v>
                </c:pt>
                <c:pt idx="2336">
                  <c:v>-0.48559214791231398</c:v>
                </c:pt>
                <c:pt idx="2337">
                  <c:v>-0.48185763809148302</c:v>
                </c:pt>
                <c:pt idx="2338">
                  <c:v>-0.481210432010584</c:v>
                </c:pt>
                <c:pt idx="2339">
                  <c:v>-0.48186181985109</c:v>
                </c:pt>
                <c:pt idx="2340">
                  <c:v>-0.48045643174904701</c:v>
                </c:pt>
                <c:pt idx="2341">
                  <c:v>-0.478724350797193</c:v>
                </c:pt>
                <c:pt idx="2342">
                  <c:v>-0.48483653559762202</c:v>
                </c:pt>
                <c:pt idx="2343">
                  <c:v>-0.48448061082952099</c:v>
                </c:pt>
                <c:pt idx="2344">
                  <c:v>-0.48320941844156101</c:v>
                </c:pt>
                <c:pt idx="2345">
                  <c:v>-0.47677470966861701</c:v>
                </c:pt>
                <c:pt idx="2346">
                  <c:v>-0.47983136704114299</c:v>
                </c:pt>
                <c:pt idx="2347">
                  <c:v>-0.47764608590979601</c:v>
                </c:pt>
                <c:pt idx="2348">
                  <c:v>-0.47394605759689001</c:v>
                </c:pt>
                <c:pt idx="2349">
                  <c:v>-0.466442687501327</c:v>
                </c:pt>
                <c:pt idx="2350">
                  <c:v>-0.46083369062456803</c:v>
                </c:pt>
                <c:pt idx="2351">
                  <c:v>-0.46034109121137501</c:v>
                </c:pt>
                <c:pt idx="2352">
                  <c:v>-0.46270065460153298</c:v>
                </c:pt>
                <c:pt idx="2353">
                  <c:v>-0.46572358428993199</c:v>
                </c:pt>
                <c:pt idx="2354">
                  <c:v>-0.46811450486703099</c:v>
                </c:pt>
                <c:pt idx="2355">
                  <c:v>-0.46789789121937903</c:v>
                </c:pt>
                <c:pt idx="2356">
                  <c:v>-0.47702455146941197</c:v>
                </c:pt>
                <c:pt idx="2357">
                  <c:v>-0.48040460417578801</c:v>
                </c:pt>
                <c:pt idx="2358">
                  <c:v>-0.48000822789671799</c:v>
                </c:pt>
                <c:pt idx="2359">
                  <c:v>-0.47706320257991303</c:v>
                </c:pt>
                <c:pt idx="2360">
                  <c:v>-0.47546250944257901</c:v>
                </c:pt>
                <c:pt idx="2361">
                  <c:v>-0.47505510286143199</c:v>
                </c:pt>
                <c:pt idx="2362">
                  <c:v>-0.47089845115719697</c:v>
                </c:pt>
                <c:pt idx="2363">
                  <c:v>-0.47022210113440999</c:v>
                </c:pt>
                <c:pt idx="2364">
                  <c:v>-0.47723974946673298</c:v>
                </c:pt>
                <c:pt idx="2365">
                  <c:v>-0.48049483805576099</c:v>
                </c:pt>
                <c:pt idx="2366">
                  <c:v>-0.47582962738176998</c:v>
                </c:pt>
                <c:pt idx="2367">
                  <c:v>-0.486484048251483</c:v>
                </c:pt>
                <c:pt idx="2368">
                  <c:v>-0.49640962023244101</c:v>
                </c:pt>
                <c:pt idx="2369">
                  <c:v>-0.501027834204265</c:v>
                </c:pt>
                <c:pt idx="2370">
                  <c:v>-0.50279775539692595</c:v>
                </c:pt>
                <c:pt idx="2371">
                  <c:v>-0.51005039762071602</c:v>
                </c:pt>
                <c:pt idx="2372">
                  <c:v>-0.50903460021218905</c:v>
                </c:pt>
                <c:pt idx="2373">
                  <c:v>-0.51148743475535197</c:v>
                </c:pt>
                <c:pt idx="2374">
                  <c:v>-0.51128609442046902</c:v>
                </c:pt>
                <c:pt idx="2375">
                  <c:v>-0.51020540972506001</c:v>
                </c:pt>
                <c:pt idx="2376">
                  <c:v>-0.50905767961049198</c:v>
                </c:pt>
                <c:pt idx="2377">
                  <c:v>-0.51289671813658799</c:v>
                </c:pt>
                <c:pt idx="2378">
                  <c:v>-0.51498442865542404</c:v>
                </c:pt>
                <c:pt idx="2379">
                  <c:v>-0.51787029265596995</c:v>
                </c:pt>
                <c:pt idx="2380">
                  <c:v>-0.52134956934662502</c:v>
                </c:pt>
                <c:pt idx="2381">
                  <c:v>-0.52449421584265099</c:v>
                </c:pt>
                <c:pt idx="2382">
                  <c:v>-0.52989490183230703</c:v>
                </c:pt>
                <c:pt idx="2383">
                  <c:v>-0.54589332536500002</c:v>
                </c:pt>
                <c:pt idx="2384">
                  <c:v>-0.55817635710052105</c:v>
                </c:pt>
                <c:pt idx="2385">
                  <c:v>-0.56216078290934401</c:v>
                </c:pt>
                <c:pt idx="2386">
                  <c:v>-0.56448936795435101</c:v>
                </c:pt>
                <c:pt idx="2387">
                  <c:v>-0.57365704219834801</c:v>
                </c:pt>
                <c:pt idx="2388">
                  <c:v>-0.57957670693194496</c:v>
                </c:pt>
                <c:pt idx="2389">
                  <c:v>-0.58802931210672604</c:v>
                </c:pt>
                <c:pt idx="2390">
                  <c:v>-0.59210370662975698</c:v>
                </c:pt>
                <c:pt idx="2391">
                  <c:v>-0.60437813579031197</c:v>
                </c:pt>
                <c:pt idx="2392">
                  <c:v>-0.61581542765044595</c:v>
                </c:pt>
                <c:pt idx="2393">
                  <c:v>-0.62669279569084302</c:v>
                </c:pt>
                <c:pt idx="2394">
                  <c:v>-0.624445813028216</c:v>
                </c:pt>
                <c:pt idx="2395">
                  <c:v>-0.62706822892175695</c:v>
                </c:pt>
                <c:pt idx="2396">
                  <c:v>-0.63712247488588503</c:v>
                </c:pt>
                <c:pt idx="2397">
                  <c:v>-0.64664151312385298</c:v>
                </c:pt>
                <c:pt idx="2398">
                  <c:v>-0.635912105460818</c:v>
                </c:pt>
                <c:pt idx="2399">
                  <c:v>-0.63024174363583496</c:v>
                </c:pt>
                <c:pt idx="2400">
                  <c:v>-0.64032571133189697</c:v>
                </c:pt>
                <c:pt idx="2401">
                  <c:v>-0.657630752184445</c:v>
                </c:pt>
                <c:pt idx="2402">
                  <c:v>-0.66152942118620195</c:v>
                </c:pt>
                <c:pt idx="2403">
                  <c:v>-0.65578779060399395</c:v>
                </c:pt>
                <c:pt idx="2404">
                  <c:v>-0.65698598718417101</c:v>
                </c:pt>
                <c:pt idx="2405">
                  <c:v>-0.66924830482220399</c:v>
                </c:pt>
                <c:pt idx="2406">
                  <c:v>-0.68320088508924903</c:v>
                </c:pt>
                <c:pt idx="2407">
                  <c:v>-0.69461751533697202</c:v>
                </c:pt>
                <c:pt idx="2408">
                  <c:v>-0.693536507798725</c:v>
                </c:pt>
                <c:pt idx="2409">
                  <c:v>-0.69613918385469697</c:v>
                </c:pt>
                <c:pt idx="2410">
                  <c:v>-0.70399318239722597</c:v>
                </c:pt>
                <c:pt idx="2411">
                  <c:v>-0.70490891463484195</c:v>
                </c:pt>
                <c:pt idx="2412">
                  <c:v>-0.70181056335940095</c:v>
                </c:pt>
                <c:pt idx="2413">
                  <c:v>-0.69774654090352295</c:v>
                </c:pt>
                <c:pt idx="2414">
                  <c:v>-0.69540518343350699</c:v>
                </c:pt>
                <c:pt idx="2415">
                  <c:v>-0.70483410013758796</c:v>
                </c:pt>
                <c:pt idx="2416">
                  <c:v>-0.71365677478337297</c:v>
                </c:pt>
                <c:pt idx="2417">
                  <c:v>-0.71376415195676601</c:v>
                </c:pt>
                <c:pt idx="2418">
                  <c:v>-0.70382233722041498</c:v>
                </c:pt>
                <c:pt idx="2419">
                  <c:v>-0.69903613694118805</c:v>
                </c:pt>
                <c:pt idx="2420">
                  <c:v>-0.70011349967292302</c:v>
                </c:pt>
                <c:pt idx="2421">
                  <c:v>-0.70719595146266501</c:v>
                </c:pt>
                <c:pt idx="2422">
                  <c:v>-0.70826945435140898</c:v>
                </c:pt>
                <c:pt idx="2423">
                  <c:v>-0.70883847673375999</c:v>
                </c:pt>
                <c:pt idx="2424">
                  <c:v>-0.69917882476978799</c:v>
                </c:pt>
                <c:pt idx="2425">
                  <c:v>-0.69290459893936396</c:v>
                </c:pt>
                <c:pt idx="2426">
                  <c:v>-0.68839848357894995</c:v>
                </c:pt>
                <c:pt idx="2427">
                  <c:v>-0.68954954437529603</c:v>
                </c:pt>
                <c:pt idx="2428">
                  <c:v>-0.69039422480277302</c:v>
                </c:pt>
                <c:pt idx="2429">
                  <c:v>-0.68500241822088903</c:v>
                </c:pt>
                <c:pt idx="2430">
                  <c:v>-0.67305768001629895</c:v>
                </c:pt>
                <c:pt idx="2431">
                  <c:v>-0.67241846152316498</c:v>
                </c:pt>
                <c:pt idx="2432">
                  <c:v>-0.67651344297784899</c:v>
                </c:pt>
                <c:pt idx="2433">
                  <c:v>-0.67635574165724599</c:v>
                </c:pt>
                <c:pt idx="2434">
                  <c:v>-0.663177047712324</c:v>
                </c:pt>
                <c:pt idx="2435">
                  <c:v>-0.65300937343847898</c:v>
                </c:pt>
                <c:pt idx="2436">
                  <c:v>-0.661777471807241</c:v>
                </c:pt>
                <c:pt idx="2437">
                  <c:v>-0.67069899804222599</c:v>
                </c:pt>
                <c:pt idx="2438">
                  <c:v>-0.66600265335898701</c:v>
                </c:pt>
                <c:pt idx="2439">
                  <c:v>-0.66448214786193205</c:v>
                </c:pt>
                <c:pt idx="2440">
                  <c:v>-0.66325238737995496</c:v>
                </c:pt>
                <c:pt idx="2441">
                  <c:v>-0.66609382377399096</c:v>
                </c:pt>
                <c:pt idx="2442">
                  <c:v>-0.66545283831037205</c:v>
                </c:pt>
                <c:pt idx="2443">
                  <c:v>-0.657147530150609</c:v>
                </c:pt>
                <c:pt idx="2444">
                  <c:v>-0.65300308429311804</c:v>
                </c:pt>
                <c:pt idx="2445">
                  <c:v>-0.65587918091887298</c:v>
                </c:pt>
                <c:pt idx="2446">
                  <c:v>-0.65950567693411699</c:v>
                </c:pt>
                <c:pt idx="2447">
                  <c:v>-0.664358959292911</c:v>
                </c:pt>
                <c:pt idx="2448">
                  <c:v>-0.66895751652704405</c:v>
                </c:pt>
                <c:pt idx="2449">
                  <c:v>-0.67206725564005798</c:v>
                </c:pt>
                <c:pt idx="2450">
                  <c:v>-0.67151071830244202</c:v>
                </c:pt>
                <c:pt idx="2451">
                  <c:v>-0.67301566513017896</c:v>
                </c:pt>
                <c:pt idx="2452">
                  <c:v>-0.67842296743172803</c:v>
                </c:pt>
                <c:pt idx="2453">
                  <c:v>-0.67507037288886795</c:v>
                </c:pt>
                <c:pt idx="2454">
                  <c:v>-0.66737201537688395</c:v>
                </c:pt>
                <c:pt idx="2455">
                  <c:v>-0.669890253106046</c:v>
                </c:pt>
                <c:pt idx="2456">
                  <c:v>-0.68143265665041497</c:v>
                </c:pt>
                <c:pt idx="2457">
                  <c:v>-0.69252725782742097</c:v>
                </c:pt>
                <c:pt idx="2458">
                  <c:v>-0.69589040864515495</c:v>
                </c:pt>
                <c:pt idx="2459">
                  <c:v>-0.69772465000678996</c:v>
                </c:pt>
                <c:pt idx="2460">
                  <c:v>-0.70852792960552302</c:v>
                </c:pt>
                <c:pt idx="2461">
                  <c:v>-0.71309745295296501</c:v>
                </c:pt>
                <c:pt idx="2462">
                  <c:v>-0.70703815587692898</c:v>
                </c:pt>
                <c:pt idx="2463">
                  <c:v>-0.70120839395366297</c:v>
                </c:pt>
                <c:pt idx="2464">
                  <c:v>-0.70517792019474201</c:v>
                </c:pt>
                <c:pt idx="2465">
                  <c:v>-0.71043233044905196</c:v>
                </c:pt>
                <c:pt idx="2466">
                  <c:v>-0.71576191656906396</c:v>
                </c:pt>
                <c:pt idx="2467">
                  <c:v>-0.72278301189543004</c:v>
                </c:pt>
                <c:pt idx="2468">
                  <c:v>-0.73727004589490197</c:v>
                </c:pt>
                <c:pt idx="2469">
                  <c:v>-0.74284053728636901</c:v>
                </c:pt>
                <c:pt idx="2470">
                  <c:v>-0.74515756738544703</c:v>
                </c:pt>
                <c:pt idx="2471">
                  <c:v>-0.744824812665555</c:v>
                </c:pt>
                <c:pt idx="2472">
                  <c:v>-0.75087471686333596</c:v>
                </c:pt>
                <c:pt idx="2473">
                  <c:v>-0.74871444290687295</c:v>
                </c:pt>
                <c:pt idx="2474">
                  <c:v>-0.74556194176452095</c:v>
                </c:pt>
                <c:pt idx="2475">
                  <c:v>-0.74649644903985202</c:v>
                </c:pt>
                <c:pt idx="2476">
                  <c:v>-0.74773949261452799</c:v>
                </c:pt>
                <c:pt idx="2477">
                  <c:v>-0.74481088955631902</c:v>
                </c:pt>
                <c:pt idx="2478">
                  <c:v>-0.73457863217822705</c:v>
                </c:pt>
                <c:pt idx="2479">
                  <c:v>-0.72060338733389495</c:v>
                </c:pt>
                <c:pt idx="2480">
                  <c:v>-0.71171399241411804</c:v>
                </c:pt>
                <c:pt idx="2481">
                  <c:v>-0.69568963105049797</c:v>
                </c:pt>
                <c:pt idx="2482">
                  <c:v>-0.68170516883877497</c:v>
                </c:pt>
                <c:pt idx="2483">
                  <c:v>-0.67927036505399396</c:v>
                </c:pt>
                <c:pt idx="2484">
                  <c:v>-0.68513903465829096</c:v>
                </c:pt>
                <c:pt idx="2485">
                  <c:v>-0.68732181752064003</c:v>
                </c:pt>
                <c:pt idx="2486">
                  <c:v>-0.68609378042695801</c:v>
                </c:pt>
                <c:pt idx="2487">
                  <c:v>-0.68426590986767599</c:v>
                </c:pt>
                <c:pt idx="2488">
                  <c:v>-0.67621939163595302</c:v>
                </c:pt>
                <c:pt idx="2489">
                  <c:v>-0.67323249842172495</c:v>
                </c:pt>
                <c:pt idx="2490">
                  <c:v>-0.68042145198704396</c:v>
                </c:pt>
                <c:pt idx="2491">
                  <c:v>-0.68477852133398098</c:v>
                </c:pt>
                <c:pt idx="2492">
                  <c:v>-0.69224670886431705</c:v>
                </c:pt>
                <c:pt idx="2493">
                  <c:v>-0.69140959894797005</c:v>
                </c:pt>
                <c:pt idx="2494">
                  <c:v>-0.68328095846290104</c:v>
                </c:pt>
                <c:pt idx="2495">
                  <c:v>-0.67720727801606895</c:v>
                </c:pt>
                <c:pt idx="2496">
                  <c:v>-0.67888199770922597</c:v>
                </c:pt>
                <c:pt idx="2497">
                  <c:v>-0.68195857389250103</c:v>
                </c:pt>
                <c:pt idx="2498">
                  <c:v>-0.68359169775926798</c:v>
                </c:pt>
                <c:pt idx="2499">
                  <c:v>-0.68336757940632198</c:v>
                </c:pt>
                <c:pt idx="2500">
                  <c:v>-0.688614861475358</c:v>
                </c:pt>
                <c:pt idx="2501">
                  <c:v>-0.69942072099630004</c:v>
                </c:pt>
                <c:pt idx="2502">
                  <c:v>-0.70665844797228705</c:v>
                </c:pt>
                <c:pt idx="2503">
                  <c:v>-0.70303204747953796</c:v>
                </c:pt>
                <c:pt idx="2504">
                  <c:v>-0.69888645947511896</c:v>
                </c:pt>
                <c:pt idx="2505">
                  <c:v>-0.70758727576593095</c:v>
                </c:pt>
                <c:pt idx="2506">
                  <c:v>-0.71860018419258098</c:v>
                </c:pt>
                <c:pt idx="2507">
                  <c:v>-0.72626633108882199</c:v>
                </c:pt>
                <c:pt idx="2508">
                  <c:v>-0.73167240935553901</c:v>
                </c:pt>
                <c:pt idx="2509">
                  <c:v>-0.74024879588632997</c:v>
                </c:pt>
                <c:pt idx="2510">
                  <c:v>-0.746668819989736</c:v>
                </c:pt>
                <c:pt idx="2511">
                  <c:v>-0.74461519801670295</c:v>
                </c:pt>
                <c:pt idx="2512">
                  <c:v>-0.73654537525035801</c:v>
                </c:pt>
                <c:pt idx="2513">
                  <c:v>-0.73731023563027498</c:v>
                </c:pt>
                <c:pt idx="2514">
                  <c:v>-0.73419858703165597</c:v>
                </c:pt>
                <c:pt idx="2515">
                  <c:v>-0.72737616047422105</c:v>
                </c:pt>
                <c:pt idx="2516">
                  <c:v>-0.72035869610091596</c:v>
                </c:pt>
                <c:pt idx="2517">
                  <c:v>-0.71520867492117102</c:v>
                </c:pt>
                <c:pt idx="2518">
                  <c:v>-0.70932570035978404</c:v>
                </c:pt>
                <c:pt idx="2519">
                  <c:v>-0.70919783167057904</c:v>
                </c:pt>
                <c:pt idx="2520">
                  <c:v>-0.70694433942874402</c:v>
                </c:pt>
                <c:pt idx="2521">
                  <c:v>-0.70245709558317004</c:v>
                </c:pt>
                <c:pt idx="2522">
                  <c:v>-0.69817571527163103</c:v>
                </c:pt>
                <c:pt idx="2523">
                  <c:v>-0.705707282140693</c:v>
                </c:pt>
                <c:pt idx="2524">
                  <c:v>-0.71505006884683497</c:v>
                </c:pt>
                <c:pt idx="2525">
                  <c:v>-0.71841008575511001</c:v>
                </c:pt>
                <c:pt idx="2526">
                  <c:v>-0.71881869151573596</c:v>
                </c:pt>
                <c:pt idx="2527">
                  <c:v>-0.72908359250435195</c:v>
                </c:pt>
                <c:pt idx="2528">
                  <c:v>-0.74081600797602198</c:v>
                </c:pt>
                <c:pt idx="2529">
                  <c:v>-0.74146685238507304</c:v>
                </c:pt>
                <c:pt idx="2530">
                  <c:v>-0.74107796379519097</c:v>
                </c:pt>
                <c:pt idx="2531">
                  <c:v>-0.75037190255997599</c:v>
                </c:pt>
                <c:pt idx="2532">
                  <c:v>-0.75575965043280702</c:v>
                </c:pt>
                <c:pt idx="2533">
                  <c:v>-0.75602407533332805</c:v>
                </c:pt>
                <c:pt idx="2534">
                  <c:v>-0.74766052284390105</c:v>
                </c:pt>
                <c:pt idx="2535">
                  <c:v>-0.74655522261274099</c:v>
                </c:pt>
                <c:pt idx="2536">
                  <c:v>-0.74948931748957603</c:v>
                </c:pt>
                <c:pt idx="2537">
                  <c:v>-0.74683136841046804</c:v>
                </c:pt>
                <c:pt idx="2538">
                  <c:v>-0.73197474176049504</c:v>
                </c:pt>
                <c:pt idx="2539">
                  <c:v>-0.71104171782820902</c:v>
                </c:pt>
                <c:pt idx="2540">
                  <c:v>-0.699324270941176</c:v>
                </c:pt>
                <c:pt idx="2541">
                  <c:v>-0.69587403655239599</c:v>
                </c:pt>
                <c:pt idx="2542">
                  <c:v>-0.68963083781267098</c:v>
                </c:pt>
                <c:pt idx="2543">
                  <c:v>-0.67302424763661794</c:v>
                </c:pt>
                <c:pt idx="2544">
                  <c:v>-0.65677459711044095</c:v>
                </c:pt>
                <c:pt idx="2545">
                  <c:v>-0.65174270017841696</c:v>
                </c:pt>
                <c:pt idx="2546">
                  <c:v>-0.64793983488490803</c:v>
                </c:pt>
                <c:pt idx="2547">
                  <c:v>-0.63675085919997798</c:v>
                </c:pt>
                <c:pt idx="2548">
                  <c:v>-0.62307561106797404</c:v>
                </c:pt>
                <c:pt idx="2549">
                  <c:v>-0.62084737981673699</c:v>
                </c:pt>
                <c:pt idx="2550">
                  <c:v>-0.620947197434503</c:v>
                </c:pt>
                <c:pt idx="2551">
                  <c:v>-0.61509157636213196</c:v>
                </c:pt>
                <c:pt idx="2552">
                  <c:v>-0.60675857772665098</c:v>
                </c:pt>
                <c:pt idx="2553">
                  <c:v>-0.60556049643204801</c:v>
                </c:pt>
                <c:pt idx="2554">
                  <c:v>-0.60902466464503302</c:v>
                </c:pt>
                <c:pt idx="2555">
                  <c:v>-0.61320561642084204</c:v>
                </c:pt>
                <c:pt idx="2556">
                  <c:v>-0.61514260820860001</c:v>
                </c:pt>
                <c:pt idx="2557">
                  <c:v>-0.61274534844667905</c:v>
                </c:pt>
                <c:pt idx="2558">
                  <c:v>-0.61405478137372405</c:v>
                </c:pt>
                <c:pt idx="2559">
                  <c:v>-0.61480921162321001</c:v>
                </c:pt>
                <c:pt idx="2560">
                  <c:v>-0.61254417821164897</c:v>
                </c:pt>
                <c:pt idx="2561">
                  <c:v>-0.60744106948037302</c:v>
                </c:pt>
                <c:pt idx="2562">
                  <c:v>-0.60333172904687105</c:v>
                </c:pt>
                <c:pt idx="2563">
                  <c:v>-0.59648554530815501</c:v>
                </c:pt>
                <c:pt idx="2564">
                  <c:v>-0.59604417048832603</c:v>
                </c:pt>
                <c:pt idx="2565">
                  <c:v>-0.59545429312164799</c:v>
                </c:pt>
                <c:pt idx="2566">
                  <c:v>-0.59608211453900095</c:v>
                </c:pt>
                <c:pt idx="2567">
                  <c:v>-0.59273275650768598</c:v>
                </c:pt>
                <c:pt idx="2568">
                  <c:v>-0.58520532447742801</c:v>
                </c:pt>
                <c:pt idx="2569">
                  <c:v>-0.58592809603901197</c:v>
                </c:pt>
                <c:pt idx="2570">
                  <c:v>-0.58952551344300697</c:v>
                </c:pt>
                <c:pt idx="2571">
                  <c:v>-0.58666855658178396</c:v>
                </c:pt>
                <c:pt idx="2572">
                  <c:v>-0.57688831274143104</c:v>
                </c:pt>
                <c:pt idx="2573">
                  <c:v>-0.57283954091850797</c:v>
                </c:pt>
                <c:pt idx="2574">
                  <c:v>-0.57399571721724296</c:v>
                </c:pt>
                <c:pt idx="2575">
                  <c:v>-0.57256297845219695</c:v>
                </c:pt>
                <c:pt idx="2576">
                  <c:v>-0.56276318934010305</c:v>
                </c:pt>
                <c:pt idx="2577">
                  <c:v>-0.55901218730865299</c:v>
                </c:pt>
                <c:pt idx="2578">
                  <c:v>-0.55912009133940899</c:v>
                </c:pt>
                <c:pt idx="2579">
                  <c:v>-0.55851519922219905</c:v>
                </c:pt>
                <c:pt idx="2580">
                  <c:v>-0.55893820029261498</c:v>
                </c:pt>
                <c:pt idx="2581">
                  <c:v>-0.563679500198077</c:v>
                </c:pt>
                <c:pt idx="2582">
                  <c:v>-0.571108806298809</c:v>
                </c:pt>
                <c:pt idx="2583">
                  <c:v>-0.58014351605910897</c:v>
                </c:pt>
                <c:pt idx="2584">
                  <c:v>-0.58320452402620004</c:v>
                </c:pt>
                <c:pt idx="2585">
                  <c:v>-0.58038305448977201</c:v>
                </c:pt>
                <c:pt idx="2586">
                  <c:v>-0.57436265438929002</c:v>
                </c:pt>
                <c:pt idx="2587">
                  <c:v>-0.56844228554376697</c:v>
                </c:pt>
                <c:pt idx="2588">
                  <c:v>-0.56383667712243801</c:v>
                </c:pt>
                <c:pt idx="2589">
                  <c:v>-0.55707811639027205</c:v>
                </c:pt>
                <c:pt idx="2590">
                  <c:v>-0.54719982894077601</c:v>
                </c:pt>
                <c:pt idx="2591">
                  <c:v>-0.53432109994058397</c:v>
                </c:pt>
                <c:pt idx="2592">
                  <c:v>-0.52337951007828498</c:v>
                </c:pt>
                <c:pt idx="2593">
                  <c:v>-0.51797468408939495</c:v>
                </c:pt>
                <c:pt idx="2594">
                  <c:v>-0.51922042325412499</c:v>
                </c:pt>
                <c:pt idx="2595">
                  <c:v>-0.515679203161994</c:v>
                </c:pt>
                <c:pt idx="2596">
                  <c:v>-0.51620224581969798</c:v>
                </c:pt>
                <c:pt idx="2597">
                  <c:v>-0.51410358712750703</c:v>
                </c:pt>
                <c:pt idx="2598">
                  <c:v>-0.51138998905223298</c:v>
                </c:pt>
                <c:pt idx="2599">
                  <c:v>-0.51090717758803805</c:v>
                </c:pt>
                <c:pt idx="2600">
                  <c:v>-0.51303454128554904</c:v>
                </c:pt>
                <c:pt idx="2601">
                  <c:v>-0.50929297899763504</c:v>
                </c:pt>
                <c:pt idx="2602">
                  <c:v>-0.499987107494206</c:v>
                </c:pt>
                <c:pt idx="2603">
                  <c:v>-0.49456738442554998</c:v>
                </c:pt>
                <c:pt idx="2604">
                  <c:v>-0.49434401477509399</c:v>
                </c:pt>
                <c:pt idx="2605">
                  <c:v>-0.48990089501400202</c:v>
                </c:pt>
                <c:pt idx="2606">
                  <c:v>-0.47818549580516301</c:v>
                </c:pt>
                <c:pt idx="2607">
                  <c:v>-0.47014207831305999</c:v>
                </c:pt>
                <c:pt idx="2608">
                  <c:v>-0.46846966679495899</c:v>
                </c:pt>
                <c:pt idx="2609">
                  <c:v>-0.47141883543093799</c:v>
                </c:pt>
                <c:pt idx="2610">
                  <c:v>-0.47286012709730502</c:v>
                </c:pt>
                <c:pt idx="2611">
                  <c:v>-0.47067003765033599</c:v>
                </c:pt>
                <c:pt idx="2612">
                  <c:v>-0.46844157954964699</c:v>
                </c:pt>
                <c:pt idx="2613">
                  <c:v>-0.47464855957784302</c:v>
                </c:pt>
                <c:pt idx="2614">
                  <c:v>-0.48398247805195599</c:v>
                </c:pt>
                <c:pt idx="2615">
                  <c:v>-0.48195775783172201</c:v>
                </c:pt>
                <c:pt idx="2616">
                  <c:v>-0.470849263148508</c:v>
                </c:pt>
                <c:pt idx="2617">
                  <c:v>-0.45431636657218599</c:v>
                </c:pt>
                <c:pt idx="2618">
                  <c:v>-0.44096911817989298</c:v>
                </c:pt>
                <c:pt idx="2619">
                  <c:v>-0.43715854754471201</c:v>
                </c:pt>
                <c:pt idx="2620">
                  <c:v>-0.43643422232967999</c:v>
                </c:pt>
                <c:pt idx="2621">
                  <c:v>-0.43271499623354198</c:v>
                </c:pt>
                <c:pt idx="2622">
                  <c:v>-0.42329482082232001</c:v>
                </c:pt>
                <c:pt idx="2623">
                  <c:v>-0.419188726892471</c:v>
                </c:pt>
                <c:pt idx="2624">
                  <c:v>-0.42432676773893202</c:v>
                </c:pt>
                <c:pt idx="2625">
                  <c:v>-0.434906546812797</c:v>
                </c:pt>
                <c:pt idx="2626">
                  <c:v>-0.431623888887742</c:v>
                </c:pt>
                <c:pt idx="2627">
                  <c:v>-0.42174421661528</c:v>
                </c:pt>
                <c:pt idx="2628">
                  <c:v>-0.41260807087580498</c:v>
                </c:pt>
                <c:pt idx="2629">
                  <c:v>-0.40703624984123998</c:v>
                </c:pt>
                <c:pt idx="2630">
                  <c:v>-0.40680932967195799</c:v>
                </c:pt>
                <c:pt idx="2631">
                  <c:v>-0.40716660873771099</c:v>
                </c:pt>
                <c:pt idx="2632">
                  <c:v>-0.40109538562060698</c:v>
                </c:pt>
                <c:pt idx="2633">
                  <c:v>-0.38698956114041</c:v>
                </c:pt>
                <c:pt idx="2634">
                  <c:v>-0.371276445796141</c:v>
                </c:pt>
                <c:pt idx="2635">
                  <c:v>-0.36789771188463699</c:v>
                </c:pt>
                <c:pt idx="2636">
                  <c:v>-0.373433018774392</c:v>
                </c:pt>
                <c:pt idx="2637">
                  <c:v>-0.37115128065647701</c:v>
                </c:pt>
                <c:pt idx="2638">
                  <c:v>-0.36446396012017601</c:v>
                </c:pt>
                <c:pt idx="2639">
                  <c:v>-0.365479499326056</c:v>
                </c:pt>
                <c:pt idx="2640">
                  <c:v>-0.37530724203621402</c:v>
                </c:pt>
                <c:pt idx="2641">
                  <c:v>-0.382235691373637</c:v>
                </c:pt>
                <c:pt idx="2642">
                  <c:v>-0.38142521846181399</c:v>
                </c:pt>
                <c:pt idx="2643">
                  <c:v>-0.391488434785216</c:v>
                </c:pt>
                <c:pt idx="2644">
                  <c:v>-0.407316772622976</c:v>
                </c:pt>
                <c:pt idx="2645">
                  <c:v>-0.41403911586914399</c:v>
                </c:pt>
                <c:pt idx="2646">
                  <c:v>-0.40630731012743099</c:v>
                </c:pt>
                <c:pt idx="2647">
                  <c:v>-0.410957561397708</c:v>
                </c:pt>
                <c:pt idx="2648">
                  <c:v>-0.41973517394460202</c:v>
                </c:pt>
                <c:pt idx="2649">
                  <c:v>-0.41977806151984898</c:v>
                </c:pt>
                <c:pt idx="2650">
                  <c:v>-0.407701857700146</c:v>
                </c:pt>
                <c:pt idx="2651">
                  <c:v>-0.40033327892160703</c:v>
                </c:pt>
                <c:pt idx="2652">
                  <c:v>-0.40365410848900701</c:v>
                </c:pt>
                <c:pt idx="2653">
                  <c:v>-0.40549000513577399</c:v>
                </c:pt>
                <c:pt idx="2654">
                  <c:v>-0.40371900900034002</c:v>
                </c:pt>
                <c:pt idx="2655">
                  <c:v>-0.40918031419779699</c:v>
                </c:pt>
                <c:pt idx="2656">
                  <c:v>-0.42000538192956999</c:v>
                </c:pt>
                <c:pt idx="2657">
                  <c:v>-0.42263255325728699</c:v>
                </c:pt>
                <c:pt idx="2658">
                  <c:v>-0.40862960999908099</c:v>
                </c:pt>
                <c:pt idx="2659">
                  <c:v>-0.39709491130197699</c:v>
                </c:pt>
                <c:pt idx="2660">
                  <c:v>-0.40614110746180598</c:v>
                </c:pt>
                <c:pt idx="2661">
                  <c:v>-0.41770449320384201</c:v>
                </c:pt>
                <c:pt idx="2662">
                  <c:v>-0.411771626061607</c:v>
                </c:pt>
                <c:pt idx="2663">
                  <c:v>-0.390968125195158</c:v>
                </c:pt>
                <c:pt idx="2664">
                  <c:v>-0.38030543884614998</c:v>
                </c:pt>
                <c:pt idx="2665">
                  <c:v>-0.38544670334229603</c:v>
                </c:pt>
                <c:pt idx="2666">
                  <c:v>-0.39152282136168898</c:v>
                </c:pt>
                <c:pt idx="2667">
                  <c:v>-0.37859890757583498</c:v>
                </c:pt>
                <c:pt idx="2668">
                  <c:v>-0.35754473851646601</c:v>
                </c:pt>
                <c:pt idx="2669">
                  <c:v>-0.35347073012073299</c:v>
                </c:pt>
                <c:pt idx="2670">
                  <c:v>-0.364766317980112</c:v>
                </c:pt>
                <c:pt idx="2671">
                  <c:v>-0.37444407229891402</c:v>
                </c:pt>
                <c:pt idx="2672">
                  <c:v>-0.37188116477905397</c:v>
                </c:pt>
                <c:pt idx="2673">
                  <c:v>-0.36707184140411098</c:v>
                </c:pt>
                <c:pt idx="2674">
                  <c:v>-0.375787912711885</c:v>
                </c:pt>
                <c:pt idx="2675">
                  <c:v>-0.38843292689457998</c:v>
                </c:pt>
                <c:pt idx="2676">
                  <c:v>-0.38839925630982403</c:v>
                </c:pt>
                <c:pt idx="2677">
                  <c:v>-0.37883169167483199</c:v>
                </c:pt>
                <c:pt idx="2678">
                  <c:v>-0.37090246836667901</c:v>
                </c:pt>
                <c:pt idx="2679">
                  <c:v>-0.37140341792189702</c:v>
                </c:pt>
                <c:pt idx="2680">
                  <c:v>-0.36179132196791303</c:v>
                </c:pt>
                <c:pt idx="2681">
                  <c:v>-0.34388395736537802</c:v>
                </c:pt>
                <c:pt idx="2682">
                  <c:v>-0.32356849270803401</c:v>
                </c:pt>
                <c:pt idx="2683">
                  <c:v>-0.31432577076193902</c:v>
                </c:pt>
                <c:pt idx="2684">
                  <c:v>-0.31433049732657897</c:v>
                </c:pt>
                <c:pt idx="2685">
                  <c:v>-0.30599405998051998</c:v>
                </c:pt>
                <c:pt idx="2686">
                  <c:v>-0.29689719813002502</c:v>
                </c:pt>
                <c:pt idx="2687">
                  <c:v>-0.29656059044987099</c:v>
                </c:pt>
                <c:pt idx="2688">
                  <c:v>-0.30376852738078203</c:v>
                </c:pt>
                <c:pt idx="2689">
                  <c:v>-0.300052370020154</c:v>
                </c:pt>
                <c:pt idx="2690">
                  <c:v>-0.29543913910359199</c:v>
                </c:pt>
                <c:pt idx="2691">
                  <c:v>-0.29645275307019803</c:v>
                </c:pt>
                <c:pt idx="2692">
                  <c:v>-0.30041840847641699</c:v>
                </c:pt>
                <c:pt idx="2693">
                  <c:v>-0.30082489980661298</c:v>
                </c:pt>
                <c:pt idx="2694">
                  <c:v>-0.29614901202300797</c:v>
                </c:pt>
                <c:pt idx="2695">
                  <c:v>-0.290942485683999</c:v>
                </c:pt>
                <c:pt idx="2696">
                  <c:v>-0.29484219345978602</c:v>
                </c:pt>
                <c:pt idx="2697">
                  <c:v>-0.28608610782389099</c:v>
                </c:pt>
                <c:pt idx="2698">
                  <c:v>-0.26528872848055501</c:v>
                </c:pt>
                <c:pt idx="2699">
                  <c:v>-0.25563422042023298</c:v>
                </c:pt>
                <c:pt idx="2700">
                  <c:v>-0.26839561195095002</c:v>
                </c:pt>
                <c:pt idx="2701">
                  <c:v>-0.27331965264816899</c:v>
                </c:pt>
                <c:pt idx="2702">
                  <c:v>-0.27090852134801902</c:v>
                </c:pt>
                <c:pt idx="2703">
                  <c:v>-0.27127237733473902</c:v>
                </c:pt>
                <c:pt idx="2704">
                  <c:v>-0.28423141605021801</c:v>
                </c:pt>
                <c:pt idx="2705">
                  <c:v>-0.30424263977774002</c:v>
                </c:pt>
                <c:pt idx="2706">
                  <c:v>-0.30456184344910697</c:v>
                </c:pt>
                <c:pt idx="2707">
                  <c:v>-0.29563607166269801</c:v>
                </c:pt>
                <c:pt idx="2708">
                  <c:v>-0.2902036315391</c:v>
                </c:pt>
                <c:pt idx="2709">
                  <c:v>-0.29536268441208302</c:v>
                </c:pt>
                <c:pt idx="2710">
                  <c:v>-0.29704125367371098</c:v>
                </c:pt>
                <c:pt idx="2711">
                  <c:v>-0.28912377106179499</c:v>
                </c:pt>
                <c:pt idx="2712">
                  <c:v>-0.27248591327213401</c:v>
                </c:pt>
                <c:pt idx="2713">
                  <c:v>-0.26652590078634802</c:v>
                </c:pt>
                <c:pt idx="2714">
                  <c:v>-0.272544232549918</c:v>
                </c:pt>
                <c:pt idx="2715">
                  <c:v>-0.27424385372334797</c:v>
                </c:pt>
                <c:pt idx="2716">
                  <c:v>-0.27277769365926402</c:v>
                </c:pt>
                <c:pt idx="2717">
                  <c:v>-0.27147053089161899</c:v>
                </c:pt>
                <c:pt idx="2718">
                  <c:v>-0.28264999943709701</c:v>
                </c:pt>
                <c:pt idx="2719">
                  <c:v>-0.29604615170468601</c:v>
                </c:pt>
                <c:pt idx="2720">
                  <c:v>-0.29916762066291303</c:v>
                </c:pt>
                <c:pt idx="2721">
                  <c:v>-0.29673168301397301</c:v>
                </c:pt>
                <c:pt idx="2722">
                  <c:v>-0.295901729600686</c:v>
                </c:pt>
                <c:pt idx="2723">
                  <c:v>-0.30073712866986502</c:v>
                </c:pt>
                <c:pt idx="2724">
                  <c:v>-0.29732668830237602</c:v>
                </c:pt>
                <c:pt idx="2725">
                  <c:v>-0.29235561563919499</c:v>
                </c:pt>
                <c:pt idx="2726">
                  <c:v>-0.29577344853778698</c:v>
                </c:pt>
                <c:pt idx="2727">
                  <c:v>-0.29964821012418902</c:v>
                </c:pt>
                <c:pt idx="2728">
                  <c:v>-0.299589970557192</c:v>
                </c:pt>
                <c:pt idx="2729">
                  <c:v>-0.29009124063730901</c:v>
                </c:pt>
                <c:pt idx="2730">
                  <c:v>-0.285751195192602</c:v>
                </c:pt>
                <c:pt idx="2731">
                  <c:v>-0.283112177061283</c:v>
                </c:pt>
                <c:pt idx="2732">
                  <c:v>-0.28068935735579698</c:v>
                </c:pt>
                <c:pt idx="2733">
                  <c:v>-0.27861695287293697</c:v>
                </c:pt>
                <c:pt idx="2734">
                  <c:v>-0.27436776952224301</c:v>
                </c:pt>
                <c:pt idx="2735">
                  <c:v>-0.26615496724985999</c:v>
                </c:pt>
                <c:pt idx="2736">
                  <c:v>-0.26637984196297199</c:v>
                </c:pt>
                <c:pt idx="2737">
                  <c:v>-0.27269683523952798</c:v>
                </c:pt>
                <c:pt idx="2738">
                  <c:v>-0.27437736619688702</c:v>
                </c:pt>
                <c:pt idx="2739">
                  <c:v>-0.26713172413479902</c:v>
                </c:pt>
                <c:pt idx="2740">
                  <c:v>-0.26103889523247398</c:v>
                </c:pt>
                <c:pt idx="2741">
                  <c:v>-0.26188582687227302</c:v>
                </c:pt>
                <c:pt idx="2742">
                  <c:v>-0.26373280469066102</c:v>
                </c:pt>
                <c:pt idx="2743">
                  <c:v>-0.26793542971812201</c:v>
                </c:pt>
                <c:pt idx="2744">
                  <c:v>-0.26718857219847703</c:v>
                </c:pt>
                <c:pt idx="2745">
                  <c:v>-0.26620218742935697</c:v>
                </c:pt>
                <c:pt idx="2746">
                  <c:v>-0.26765085750380901</c:v>
                </c:pt>
                <c:pt idx="2747">
                  <c:v>-0.27728537216364602</c:v>
                </c:pt>
                <c:pt idx="2748">
                  <c:v>-0.284741107019158</c:v>
                </c:pt>
                <c:pt idx="2749">
                  <c:v>-0.28793274006307001</c:v>
                </c:pt>
                <c:pt idx="2750">
                  <c:v>-0.28338090992542597</c:v>
                </c:pt>
                <c:pt idx="2751">
                  <c:v>-0.28372462984890401</c:v>
                </c:pt>
                <c:pt idx="2752">
                  <c:v>-0.28842726096431098</c:v>
                </c:pt>
                <c:pt idx="2753">
                  <c:v>-0.293700259414649</c:v>
                </c:pt>
                <c:pt idx="2754">
                  <c:v>-0.28972938162456702</c:v>
                </c:pt>
                <c:pt idx="2755">
                  <c:v>-0.28026819682639798</c:v>
                </c:pt>
                <c:pt idx="2756">
                  <c:v>-0.28039811435748102</c:v>
                </c:pt>
                <c:pt idx="2757">
                  <c:v>-0.28628502758415603</c:v>
                </c:pt>
                <c:pt idx="2758">
                  <c:v>-0.28931522976826302</c:v>
                </c:pt>
                <c:pt idx="2759">
                  <c:v>-0.29250887829972699</c:v>
                </c:pt>
                <c:pt idx="2760">
                  <c:v>-0.28717514644755199</c:v>
                </c:pt>
                <c:pt idx="2761">
                  <c:v>-0.27719367003859902</c:v>
                </c:pt>
                <c:pt idx="2762">
                  <c:v>-0.26356790785735001</c:v>
                </c:pt>
                <c:pt idx="2763">
                  <c:v>-0.260738581248318</c:v>
                </c:pt>
                <c:pt idx="2764">
                  <c:v>-0.26416902318992103</c:v>
                </c:pt>
                <c:pt idx="2765">
                  <c:v>-0.26359123216150199</c:v>
                </c:pt>
                <c:pt idx="2766">
                  <c:v>-0.25189146802162499</c:v>
                </c:pt>
                <c:pt idx="2767">
                  <c:v>-0.24745194006565899</c:v>
                </c:pt>
                <c:pt idx="2768">
                  <c:v>-0.258114603203694</c:v>
                </c:pt>
                <c:pt idx="2769">
                  <c:v>-0.27016191935172101</c:v>
                </c:pt>
                <c:pt idx="2770">
                  <c:v>-0.26221167154743302</c:v>
                </c:pt>
                <c:pt idx="2771">
                  <c:v>-0.25432441097807101</c:v>
                </c:pt>
                <c:pt idx="2772">
                  <c:v>-0.25952293884890298</c:v>
                </c:pt>
                <c:pt idx="2773">
                  <c:v>-0.26807944053435001</c:v>
                </c:pt>
                <c:pt idx="2774">
                  <c:v>-0.26562741881645002</c:v>
                </c:pt>
                <c:pt idx="2775">
                  <c:v>-0.25652354826142698</c:v>
                </c:pt>
                <c:pt idx="2776">
                  <c:v>-0.25411443305085801</c:v>
                </c:pt>
                <c:pt idx="2777">
                  <c:v>-0.25518765879746702</c:v>
                </c:pt>
                <c:pt idx="2778">
                  <c:v>-0.25982207925377998</c:v>
                </c:pt>
                <c:pt idx="2779">
                  <c:v>-0.25267880497558698</c:v>
                </c:pt>
                <c:pt idx="2780">
                  <c:v>-0.23500360975447099</c:v>
                </c:pt>
                <c:pt idx="2781">
                  <c:v>-0.23105087540768901</c:v>
                </c:pt>
                <c:pt idx="2782">
                  <c:v>-0.24349295472752799</c:v>
                </c:pt>
                <c:pt idx="2783">
                  <c:v>-0.25191428294046098</c:v>
                </c:pt>
                <c:pt idx="2784">
                  <c:v>-0.246908085986419</c:v>
                </c:pt>
                <c:pt idx="2785">
                  <c:v>-0.23545970601691099</c:v>
                </c:pt>
                <c:pt idx="2786">
                  <c:v>-0.241125470245108</c:v>
                </c:pt>
                <c:pt idx="2787">
                  <c:v>-0.256079964180699</c:v>
                </c:pt>
                <c:pt idx="2788">
                  <c:v>-0.26457405399572997</c:v>
                </c:pt>
                <c:pt idx="2789">
                  <c:v>-0.250670238131945</c:v>
                </c:pt>
                <c:pt idx="2790">
                  <c:v>-0.23684042525756799</c:v>
                </c:pt>
                <c:pt idx="2791">
                  <c:v>-0.23749812393140199</c:v>
                </c:pt>
                <c:pt idx="2792">
                  <c:v>-0.24577776453543199</c:v>
                </c:pt>
                <c:pt idx="2793">
                  <c:v>-0.24474143246925401</c:v>
                </c:pt>
                <c:pt idx="2794">
                  <c:v>-0.23262033116283401</c:v>
                </c:pt>
                <c:pt idx="2795">
                  <c:v>-0.228959824692125</c:v>
                </c:pt>
                <c:pt idx="2796">
                  <c:v>-0.23188204632420201</c:v>
                </c:pt>
                <c:pt idx="2797">
                  <c:v>-0.23053378208463399</c:v>
                </c:pt>
                <c:pt idx="2798">
                  <c:v>-0.22510771863221599</c:v>
                </c:pt>
                <c:pt idx="2799">
                  <c:v>-0.22557821372699</c:v>
                </c:pt>
                <c:pt idx="2800">
                  <c:v>-0.232833817485115</c:v>
                </c:pt>
                <c:pt idx="2801">
                  <c:v>-0.23823531227536399</c:v>
                </c:pt>
                <c:pt idx="2802">
                  <c:v>-0.23462025640276299</c:v>
                </c:pt>
                <c:pt idx="2803">
                  <c:v>-0.23218664711869499</c:v>
                </c:pt>
                <c:pt idx="2804">
                  <c:v>-0.23649643109250401</c:v>
                </c:pt>
                <c:pt idx="2805">
                  <c:v>-0.23458877080656701</c:v>
                </c:pt>
                <c:pt idx="2806">
                  <c:v>-0.225481029746291</c:v>
                </c:pt>
                <c:pt idx="2807">
                  <c:v>-0.225749939947022</c:v>
                </c:pt>
                <c:pt idx="2808">
                  <c:v>-0.226731296237034</c:v>
                </c:pt>
                <c:pt idx="2809">
                  <c:v>-0.22460212552836301</c:v>
                </c:pt>
                <c:pt idx="2810">
                  <c:v>-0.22521341132197301</c:v>
                </c:pt>
                <c:pt idx="2811">
                  <c:v>-0.22977983219075701</c:v>
                </c:pt>
                <c:pt idx="2812">
                  <c:v>-0.23027967019156301</c:v>
                </c:pt>
                <c:pt idx="2813">
                  <c:v>-0.226029803523559</c:v>
                </c:pt>
                <c:pt idx="2814">
                  <c:v>-0.22548250886603599</c:v>
                </c:pt>
                <c:pt idx="2815">
                  <c:v>-0.22842137718296801</c:v>
                </c:pt>
                <c:pt idx="2816">
                  <c:v>-0.23334546688395999</c:v>
                </c:pt>
                <c:pt idx="2817">
                  <c:v>-0.23442045137956299</c:v>
                </c:pt>
                <c:pt idx="2818">
                  <c:v>-0.23530490024994299</c:v>
                </c:pt>
                <c:pt idx="2819">
                  <c:v>-0.238965373257258</c:v>
                </c:pt>
                <c:pt idx="2820">
                  <c:v>-0.24161439903339499</c:v>
                </c:pt>
                <c:pt idx="2821">
                  <c:v>-0.24578387512299499</c:v>
                </c:pt>
                <c:pt idx="2822">
                  <c:v>-0.25565569073535199</c:v>
                </c:pt>
                <c:pt idx="2823">
                  <c:v>-0.25947754048601701</c:v>
                </c:pt>
                <c:pt idx="2824">
                  <c:v>-0.25672170002728401</c:v>
                </c:pt>
                <c:pt idx="2825">
                  <c:v>-0.25282237550150899</c:v>
                </c:pt>
                <c:pt idx="2826">
                  <c:v>-0.25010895821735302</c:v>
                </c:pt>
                <c:pt idx="2827">
                  <c:v>-0.245684092564872</c:v>
                </c:pt>
                <c:pt idx="2828">
                  <c:v>-0.23896353120687699</c:v>
                </c:pt>
                <c:pt idx="2829">
                  <c:v>-0.23581706453182899</c:v>
                </c:pt>
                <c:pt idx="2830">
                  <c:v>-0.23712336020858499</c:v>
                </c:pt>
                <c:pt idx="2831">
                  <c:v>-0.23336116756139799</c:v>
                </c:pt>
                <c:pt idx="2832">
                  <c:v>-0.22791321684391599</c:v>
                </c:pt>
                <c:pt idx="2833">
                  <c:v>-0.223891530024175</c:v>
                </c:pt>
                <c:pt idx="2834">
                  <c:v>-0.22941484042577501</c:v>
                </c:pt>
                <c:pt idx="2835">
                  <c:v>-0.23451958637669101</c:v>
                </c:pt>
                <c:pt idx="2836">
                  <c:v>-0.231713901328817</c:v>
                </c:pt>
                <c:pt idx="2837">
                  <c:v>-0.22928554726037401</c:v>
                </c:pt>
                <c:pt idx="2838">
                  <c:v>-0.23445336168386099</c:v>
                </c:pt>
                <c:pt idx="2839">
                  <c:v>-0.23263743473496801</c:v>
                </c:pt>
                <c:pt idx="2840">
                  <c:v>-0.22059644425993899</c:v>
                </c:pt>
                <c:pt idx="2841">
                  <c:v>-0.211754967012524</c:v>
                </c:pt>
                <c:pt idx="2842">
                  <c:v>-0.21599009259971</c:v>
                </c:pt>
                <c:pt idx="2843">
                  <c:v>-0.21615508073533299</c:v>
                </c:pt>
                <c:pt idx="2844">
                  <c:v>-0.20909485982642201</c:v>
                </c:pt>
                <c:pt idx="2845">
                  <c:v>-0.192270516385249</c:v>
                </c:pt>
                <c:pt idx="2846">
                  <c:v>-0.18022100779666</c:v>
                </c:pt>
                <c:pt idx="2847">
                  <c:v>-0.18047023423639499</c:v>
                </c:pt>
                <c:pt idx="2848">
                  <c:v>-0.186370499266658</c:v>
                </c:pt>
                <c:pt idx="2849">
                  <c:v>-0.185693609149922</c:v>
                </c:pt>
                <c:pt idx="2850">
                  <c:v>-0.180437061460551</c:v>
                </c:pt>
                <c:pt idx="2851">
                  <c:v>-0.175853333295407</c:v>
                </c:pt>
                <c:pt idx="2852">
                  <c:v>-0.18112775228946901</c:v>
                </c:pt>
                <c:pt idx="2853">
                  <c:v>-0.188737723819485</c:v>
                </c:pt>
                <c:pt idx="2854">
                  <c:v>-0.19102293580340299</c:v>
                </c:pt>
                <c:pt idx="2855">
                  <c:v>-0.19032289851982401</c:v>
                </c:pt>
                <c:pt idx="2856">
                  <c:v>-0.19285780581247899</c:v>
                </c:pt>
                <c:pt idx="2857">
                  <c:v>-0.20650088563380101</c:v>
                </c:pt>
                <c:pt idx="2858">
                  <c:v>-0.21992472831792001</c:v>
                </c:pt>
                <c:pt idx="2859">
                  <c:v>-0.22713587570288499</c:v>
                </c:pt>
                <c:pt idx="2860">
                  <c:v>-0.226119258544486</c:v>
                </c:pt>
                <c:pt idx="2861">
                  <c:v>-0.22909551380871501</c:v>
                </c:pt>
                <c:pt idx="2862">
                  <c:v>-0.23762547938029799</c:v>
                </c:pt>
                <c:pt idx="2863">
                  <c:v>-0.25042773378944999</c:v>
                </c:pt>
                <c:pt idx="2864">
                  <c:v>-0.259467703428029</c:v>
                </c:pt>
                <c:pt idx="2865">
                  <c:v>-0.257569510490952</c:v>
                </c:pt>
                <c:pt idx="2866">
                  <c:v>-0.25643347662675298</c:v>
                </c:pt>
                <c:pt idx="2867">
                  <c:v>-0.25428989737145002</c:v>
                </c:pt>
                <c:pt idx="2868">
                  <c:v>-0.26058803692218602</c:v>
                </c:pt>
                <c:pt idx="2869">
                  <c:v>-0.27115760221037899</c:v>
                </c:pt>
                <c:pt idx="2870">
                  <c:v>-0.28120434180306098</c:v>
                </c:pt>
                <c:pt idx="2871">
                  <c:v>-0.28194859002005002</c:v>
                </c:pt>
                <c:pt idx="2872">
                  <c:v>-0.28150249375528302</c:v>
                </c:pt>
                <c:pt idx="2873">
                  <c:v>-0.29443556702483398</c:v>
                </c:pt>
                <c:pt idx="2874">
                  <c:v>-0.31567945896510702</c:v>
                </c:pt>
                <c:pt idx="2875">
                  <c:v>-0.32768887988915202</c:v>
                </c:pt>
                <c:pt idx="2876">
                  <c:v>-0.329233631864909</c:v>
                </c:pt>
                <c:pt idx="2877">
                  <c:v>-0.32273549624416298</c:v>
                </c:pt>
                <c:pt idx="2878">
                  <c:v>-0.33002940524042401</c:v>
                </c:pt>
                <c:pt idx="2879">
                  <c:v>-0.344654999071352</c:v>
                </c:pt>
                <c:pt idx="2880">
                  <c:v>-0.351356592452233</c:v>
                </c:pt>
                <c:pt idx="2881">
                  <c:v>-0.34913777607530899</c:v>
                </c:pt>
                <c:pt idx="2882">
                  <c:v>-0.34521248684461597</c:v>
                </c:pt>
                <c:pt idx="2883">
                  <c:v>-0.35028810691740297</c:v>
                </c:pt>
                <c:pt idx="2884">
                  <c:v>-0.36274234950214101</c:v>
                </c:pt>
                <c:pt idx="2885">
                  <c:v>-0.36712717627048602</c:v>
                </c:pt>
                <c:pt idx="2886">
                  <c:v>-0.357895838300336</c:v>
                </c:pt>
                <c:pt idx="2887">
                  <c:v>-0.35405619174664998</c:v>
                </c:pt>
                <c:pt idx="2888">
                  <c:v>-0.35628278466958802</c:v>
                </c:pt>
                <c:pt idx="2889">
                  <c:v>-0.35862501016555298</c:v>
                </c:pt>
                <c:pt idx="2890">
                  <c:v>-0.35135861459538298</c:v>
                </c:pt>
                <c:pt idx="2891">
                  <c:v>-0.342256793667232</c:v>
                </c:pt>
                <c:pt idx="2892">
                  <c:v>-0.34180076839079698</c:v>
                </c:pt>
                <c:pt idx="2893">
                  <c:v>-0.345602973611988</c:v>
                </c:pt>
                <c:pt idx="2894">
                  <c:v>-0.33990273947431099</c:v>
                </c:pt>
                <c:pt idx="2895">
                  <c:v>-0.32749413668979299</c:v>
                </c:pt>
                <c:pt idx="2896">
                  <c:v>-0.32041095599387798</c:v>
                </c:pt>
                <c:pt idx="2897">
                  <c:v>-0.325649081437973</c:v>
                </c:pt>
                <c:pt idx="2898">
                  <c:v>-0.331661656599962</c:v>
                </c:pt>
                <c:pt idx="2899">
                  <c:v>-0.32879790810724702</c:v>
                </c:pt>
                <c:pt idx="2900">
                  <c:v>-0.31618287241231202</c:v>
                </c:pt>
                <c:pt idx="2901">
                  <c:v>-0.304364564065153</c:v>
                </c:pt>
                <c:pt idx="2902">
                  <c:v>-0.31173825415419198</c:v>
                </c:pt>
                <c:pt idx="2903">
                  <c:v>-0.32624738081233301</c:v>
                </c:pt>
                <c:pt idx="2904">
                  <c:v>-0.33629512562622199</c:v>
                </c:pt>
                <c:pt idx="2905">
                  <c:v>-0.336435177689068</c:v>
                </c:pt>
                <c:pt idx="2906">
                  <c:v>-0.33877864221452098</c:v>
                </c:pt>
                <c:pt idx="2907">
                  <c:v>-0.34773409437946101</c:v>
                </c:pt>
                <c:pt idx="2908">
                  <c:v>-0.35621397318325798</c:v>
                </c:pt>
                <c:pt idx="2909">
                  <c:v>-0.35351253302270802</c:v>
                </c:pt>
                <c:pt idx="2910">
                  <c:v>-0.34083635256524702</c:v>
                </c:pt>
                <c:pt idx="2911">
                  <c:v>-0.33673635227006499</c:v>
                </c:pt>
                <c:pt idx="2912">
                  <c:v>-0.338336950574813</c:v>
                </c:pt>
                <c:pt idx="2913">
                  <c:v>-0.34302500561210503</c:v>
                </c:pt>
                <c:pt idx="2914">
                  <c:v>-0.32787462761835601</c:v>
                </c:pt>
                <c:pt idx="2915">
                  <c:v>-0.31477695799924199</c:v>
                </c:pt>
                <c:pt idx="2916">
                  <c:v>-0.31756379303358501</c:v>
                </c:pt>
                <c:pt idx="2917">
                  <c:v>-0.32730865987736002</c:v>
                </c:pt>
                <c:pt idx="2918">
                  <c:v>-0.33278680985689801</c:v>
                </c:pt>
                <c:pt idx="2919">
                  <c:v>-0.33898977060246599</c:v>
                </c:pt>
                <c:pt idx="2920">
                  <c:v>-0.336488957778243</c:v>
                </c:pt>
                <c:pt idx="2921">
                  <c:v>-0.33751850230243002</c:v>
                </c:pt>
                <c:pt idx="2922">
                  <c:v>-0.33833774564452301</c:v>
                </c:pt>
                <c:pt idx="2923">
                  <c:v>-0.341604497825159</c:v>
                </c:pt>
                <c:pt idx="2924">
                  <c:v>-0.33367545965029399</c:v>
                </c:pt>
                <c:pt idx="2925">
                  <c:v>-0.33177966268974002</c:v>
                </c:pt>
                <c:pt idx="2926">
                  <c:v>-0.33378441733889003</c:v>
                </c:pt>
                <c:pt idx="2927">
                  <c:v>-0.34227279568236202</c:v>
                </c:pt>
                <c:pt idx="2928">
                  <c:v>-0.34421855178206301</c:v>
                </c:pt>
                <c:pt idx="2929">
                  <c:v>-0.34278265770617999</c:v>
                </c:pt>
                <c:pt idx="2930">
                  <c:v>-0.34967476425060801</c:v>
                </c:pt>
                <c:pt idx="2931">
                  <c:v>-0.36373088631253803</c:v>
                </c:pt>
                <c:pt idx="2932">
                  <c:v>-0.37147181396561202</c:v>
                </c:pt>
                <c:pt idx="2933">
                  <c:v>-0.37351285017153601</c:v>
                </c:pt>
                <c:pt idx="2934">
                  <c:v>-0.38471780998588601</c:v>
                </c:pt>
                <c:pt idx="2935">
                  <c:v>-0.39918756526941401</c:v>
                </c:pt>
                <c:pt idx="2936">
                  <c:v>-0.41322097098704003</c:v>
                </c:pt>
                <c:pt idx="2937">
                  <c:v>-0.40029446960980403</c:v>
                </c:pt>
                <c:pt idx="2938">
                  <c:v>-0.37882128225560002</c:v>
                </c:pt>
                <c:pt idx="2939">
                  <c:v>-0.379431625125491</c:v>
                </c:pt>
                <c:pt idx="2940">
                  <c:v>-0.39133251215159198</c:v>
                </c:pt>
                <c:pt idx="2941">
                  <c:v>-0.39527923509984902</c:v>
                </c:pt>
                <c:pt idx="2942">
                  <c:v>-0.38605998959886201</c:v>
                </c:pt>
                <c:pt idx="2943">
                  <c:v>-0.37021192629531102</c:v>
                </c:pt>
                <c:pt idx="2944">
                  <c:v>-0.35500395109323701</c:v>
                </c:pt>
                <c:pt idx="2945">
                  <c:v>-0.34823487946670101</c:v>
                </c:pt>
                <c:pt idx="2946">
                  <c:v>-0.34937032848723898</c:v>
                </c:pt>
                <c:pt idx="2947">
                  <c:v>-0.35097387393999202</c:v>
                </c:pt>
                <c:pt idx="2948">
                  <c:v>-0.34959742044658498</c:v>
                </c:pt>
                <c:pt idx="2949">
                  <c:v>-0.34742693178588901</c:v>
                </c:pt>
                <c:pt idx="2950">
                  <c:v>-0.34926875808307001</c:v>
                </c:pt>
                <c:pt idx="2951">
                  <c:v>-0.346459598491549</c:v>
                </c:pt>
                <c:pt idx="2952">
                  <c:v>-0.342931107985322</c:v>
                </c:pt>
                <c:pt idx="2953">
                  <c:v>-0.34062580549716798</c:v>
                </c:pt>
                <c:pt idx="2954">
                  <c:v>-0.347608170518242</c:v>
                </c:pt>
                <c:pt idx="2955">
                  <c:v>-0.35443952238590198</c:v>
                </c:pt>
                <c:pt idx="2956">
                  <c:v>-0.35433010443524798</c:v>
                </c:pt>
                <c:pt idx="2957">
                  <c:v>-0.352713445695229</c:v>
                </c:pt>
                <c:pt idx="2958">
                  <c:v>-0.35440756860496903</c:v>
                </c:pt>
                <c:pt idx="2959">
                  <c:v>-0.36432198456557702</c:v>
                </c:pt>
                <c:pt idx="2960">
                  <c:v>-0.36320656290264702</c:v>
                </c:pt>
                <c:pt idx="2961">
                  <c:v>-0.34915178448066803</c:v>
                </c:pt>
                <c:pt idx="2962">
                  <c:v>-0.33859336625315001</c:v>
                </c:pt>
                <c:pt idx="2963">
                  <c:v>-0.33753093696998299</c:v>
                </c:pt>
                <c:pt idx="2964">
                  <c:v>-0.33453973175498602</c:v>
                </c:pt>
                <c:pt idx="2965">
                  <c:v>-0.32701465263937701</c:v>
                </c:pt>
                <c:pt idx="2966">
                  <c:v>-0.32359003056994601</c:v>
                </c:pt>
                <c:pt idx="2967">
                  <c:v>-0.32888109295895102</c:v>
                </c:pt>
                <c:pt idx="2968">
                  <c:v>-0.33401122005695</c:v>
                </c:pt>
                <c:pt idx="2969">
                  <c:v>-0.32640513196076798</c:v>
                </c:pt>
                <c:pt idx="2970">
                  <c:v>-0.31708487269153801</c:v>
                </c:pt>
                <c:pt idx="2971">
                  <c:v>-0.31391981673247898</c:v>
                </c:pt>
                <c:pt idx="2972">
                  <c:v>-0.318564054559558</c:v>
                </c:pt>
                <c:pt idx="2973">
                  <c:v>-0.31857806495395302</c:v>
                </c:pt>
                <c:pt idx="2974">
                  <c:v>-0.31824481280844402</c:v>
                </c:pt>
                <c:pt idx="2975">
                  <c:v>-0.31573025057031101</c:v>
                </c:pt>
                <c:pt idx="2976">
                  <c:v>-0.31854791579817698</c:v>
                </c:pt>
                <c:pt idx="2977">
                  <c:v>-0.32019576599232302</c:v>
                </c:pt>
                <c:pt idx="2978">
                  <c:v>-0.32303313459612998</c:v>
                </c:pt>
                <c:pt idx="2979">
                  <c:v>-0.32143966733110502</c:v>
                </c:pt>
                <c:pt idx="2980">
                  <c:v>-0.31993246998402403</c:v>
                </c:pt>
                <c:pt idx="2981">
                  <c:v>-0.32172476617908702</c:v>
                </c:pt>
                <c:pt idx="2982">
                  <c:v>-0.32506436790833898</c:v>
                </c:pt>
                <c:pt idx="2983">
                  <c:v>-0.32569993983626899</c:v>
                </c:pt>
                <c:pt idx="2984">
                  <c:v>-0.32444742459456599</c:v>
                </c:pt>
                <c:pt idx="2985">
                  <c:v>-0.32068984505801201</c:v>
                </c:pt>
                <c:pt idx="2986">
                  <c:v>-0.321311797574864</c:v>
                </c:pt>
                <c:pt idx="2987">
                  <c:v>-0.31711616875529097</c:v>
                </c:pt>
                <c:pt idx="2988">
                  <c:v>-0.31476575625168801</c:v>
                </c:pt>
                <c:pt idx="2989">
                  <c:v>-0.31552640856824599</c:v>
                </c:pt>
                <c:pt idx="2990">
                  <c:v>-0.31134919657714</c:v>
                </c:pt>
                <c:pt idx="2991">
                  <c:v>-0.31168113487646498</c:v>
                </c:pt>
                <c:pt idx="2992">
                  <c:v>-0.30763769233806199</c:v>
                </c:pt>
                <c:pt idx="2993">
                  <c:v>-0.30659437606094198</c:v>
                </c:pt>
                <c:pt idx="2994">
                  <c:v>-0.30125526241974399</c:v>
                </c:pt>
                <c:pt idx="2995">
                  <c:v>-0.296008120166106</c:v>
                </c:pt>
                <c:pt idx="2996">
                  <c:v>-0.29005859725593502</c:v>
                </c:pt>
                <c:pt idx="2997">
                  <c:v>-0.28649329328638301</c:v>
                </c:pt>
                <c:pt idx="2998">
                  <c:v>-0.28279631858737198</c:v>
                </c:pt>
                <c:pt idx="2999">
                  <c:v>-0.27461341429316999</c:v>
                </c:pt>
                <c:pt idx="3000">
                  <c:v>-0.26275391812231402</c:v>
                </c:pt>
                <c:pt idx="3001">
                  <c:v>-0.24941709279624999</c:v>
                </c:pt>
                <c:pt idx="3002">
                  <c:v>-0.242310020786177</c:v>
                </c:pt>
                <c:pt idx="3003">
                  <c:v>-0.24011109270138301</c:v>
                </c:pt>
                <c:pt idx="3004">
                  <c:v>-0.24253142230524799</c:v>
                </c:pt>
                <c:pt idx="3005">
                  <c:v>-0.238443759198432</c:v>
                </c:pt>
                <c:pt idx="3006">
                  <c:v>-0.22621815685958699</c:v>
                </c:pt>
                <c:pt idx="3007">
                  <c:v>-0.21718332989851699</c:v>
                </c:pt>
                <c:pt idx="3008">
                  <c:v>-0.21347706208280201</c:v>
                </c:pt>
                <c:pt idx="3009">
                  <c:v>-0.20608731096615401</c:v>
                </c:pt>
                <c:pt idx="3010">
                  <c:v>-0.20093421629334701</c:v>
                </c:pt>
                <c:pt idx="3011">
                  <c:v>-0.190571627968324</c:v>
                </c:pt>
                <c:pt idx="3012">
                  <c:v>-0.18194102436318299</c:v>
                </c:pt>
                <c:pt idx="3013">
                  <c:v>-0.179513108688624</c:v>
                </c:pt>
                <c:pt idx="3014">
                  <c:v>-0.17527231217172801</c:v>
                </c:pt>
                <c:pt idx="3015">
                  <c:v>-0.166998131448195</c:v>
                </c:pt>
                <c:pt idx="3016">
                  <c:v>-0.156907636334224</c:v>
                </c:pt>
                <c:pt idx="3017">
                  <c:v>-0.147823904586459</c:v>
                </c:pt>
                <c:pt idx="3018">
                  <c:v>-0.13557476390702999</c:v>
                </c:pt>
                <c:pt idx="3019">
                  <c:v>-0.1199987012224</c:v>
                </c:pt>
                <c:pt idx="3020">
                  <c:v>-0.11064192250636</c:v>
                </c:pt>
                <c:pt idx="3021">
                  <c:v>-0.105236974869441</c:v>
                </c:pt>
                <c:pt idx="3022">
                  <c:v>-9.9362710194199594E-2</c:v>
                </c:pt>
                <c:pt idx="3023">
                  <c:v>-9.0305325854444604E-2</c:v>
                </c:pt>
                <c:pt idx="3024">
                  <c:v>-8.1862811334445895E-2</c:v>
                </c:pt>
                <c:pt idx="3025">
                  <c:v>-7.8204858061766899E-2</c:v>
                </c:pt>
                <c:pt idx="3026">
                  <c:v>-7.3751297377611894E-2</c:v>
                </c:pt>
                <c:pt idx="3027">
                  <c:v>-6.4866279882110606E-2</c:v>
                </c:pt>
                <c:pt idx="3028">
                  <c:v>-5.5283345331431998E-2</c:v>
                </c:pt>
                <c:pt idx="3029">
                  <c:v>-4.4947236836691197E-2</c:v>
                </c:pt>
                <c:pt idx="3030">
                  <c:v>-3.5104302461604599E-2</c:v>
                </c:pt>
                <c:pt idx="3031">
                  <c:v>-1.6182016536745801E-2</c:v>
                </c:pt>
                <c:pt idx="3032">
                  <c:v>4.45251325754725E-3</c:v>
                </c:pt>
                <c:pt idx="3033">
                  <c:v>2.9246915793549901E-2</c:v>
                </c:pt>
                <c:pt idx="3034">
                  <c:v>4.7748847070451399E-2</c:v>
                </c:pt>
                <c:pt idx="3035">
                  <c:v>5.3707655586393302E-2</c:v>
                </c:pt>
                <c:pt idx="3036">
                  <c:v>6.1824935573127897E-2</c:v>
                </c:pt>
                <c:pt idx="3037">
                  <c:v>6.9209698048283003E-2</c:v>
                </c:pt>
                <c:pt idx="3038">
                  <c:v>7.5324551720797203E-2</c:v>
                </c:pt>
                <c:pt idx="3039">
                  <c:v>7.2658843276201396E-2</c:v>
                </c:pt>
                <c:pt idx="3040">
                  <c:v>6.4206094482557305E-2</c:v>
                </c:pt>
                <c:pt idx="3041">
                  <c:v>6.9454949187942802E-2</c:v>
                </c:pt>
                <c:pt idx="3042">
                  <c:v>7.8970825598162195E-2</c:v>
                </c:pt>
                <c:pt idx="3043">
                  <c:v>8.6634638456104002E-2</c:v>
                </c:pt>
                <c:pt idx="3044">
                  <c:v>8.6028318195786796E-2</c:v>
                </c:pt>
                <c:pt idx="3045">
                  <c:v>8.5377362198897799E-2</c:v>
                </c:pt>
                <c:pt idx="3046">
                  <c:v>8.8931965493216497E-2</c:v>
                </c:pt>
                <c:pt idx="3047">
                  <c:v>8.7861929289118706E-2</c:v>
                </c:pt>
                <c:pt idx="3048">
                  <c:v>7.5196129421072996E-2</c:v>
                </c:pt>
                <c:pt idx="3049">
                  <c:v>6.3494209414585598E-2</c:v>
                </c:pt>
                <c:pt idx="3050">
                  <c:v>5.8289766465094303E-2</c:v>
                </c:pt>
                <c:pt idx="3051">
                  <c:v>5.82214897375763E-2</c:v>
                </c:pt>
                <c:pt idx="3052">
                  <c:v>5.8349108037973003E-2</c:v>
                </c:pt>
                <c:pt idx="3053">
                  <c:v>5.5752287450161399E-2</c:v>
                </c:pt>
                <c:pt idx="3054">
                  <c:v>4.3250693859818001E-2</c:v>
                </c:pt>
                <c:pt idx="3055">
                  <c:v>4.2085300376840003E-2</c:v>
                </c:pt>
                <c:pt idx="3056">
                  <c:v>4.3703054077198503E-2</c:v>
                </c:pt>
                <c:pt idx="3057">
                  <c:v>3.5199952735993599E-2</c:v>
                </c:pt>
                <c:pt idx="3058">
                  <c:v>1.8054721770198501E-2</c:v>
                </c:pt>
                <c:pt idx="3059">
                  <c:v>9.4785382270856601E-4</c:v>
                </c:pt>
                <c:pt idx="3060">
                  <c:v>-1.35011415547836E-2</c:v>
                </c:pt>
                <c:pt idx="3061">
                  <c:v>-1.4913718469443799E-2</c:v>
                </c:pt>
                <c:pt idx="3062">
                  <c:v>-1.1126493164610399E-2</c:v>
                </c:pt>
                <c:pt idx="3063">
                  <c:v>-7.5121726255531398E-3</c:v>
                </c:pt>
                <c:pt idx="3064">
                  <c:v>-5.9861341956235397E-3</c:v>
                </c:pt>
                <c:pt idx="3065">
                  <c:v>-9.5976597635853908E-3</c:v>
                </c:pt>
                <c:pt idx="3066">
                  <c:v>-2.5973914965135202E-2</c:v>
                </c:pt>
                <c:pt idx="3067">
                  <c:v>-4.7259215179621998E-2</c:v>
                </c:pt>
                <c:pt idx="3068">
                  <c:v>-6.4016941214205703E-2</c:v>
                </c:pt>
                <c:pt idx="3069">
                  <c:v>-7.3326618194044998E-2</c:v>
                </c:pt>
                <c:pt idx="3070">
                  <c:v>-9.0336408419403796E-2</c:v>
                </c:pt>
                <c:pt idx="3071">
                  <c:v>-0.12784928290658101</c:v>
                </c:pt>
                <c:pt idx="3072">
                  <c:v>-0.17227967099904601</c:v>
                </c:pt>
                <c:pt idx="3073">
                  <c:v>-0.21102879776582001</c:v>
                </c:pt>
                <c:pt idx="3074">
                  <c:v>-0.23925400264347699</c:v>
                </c:pt>
                <c:pt idx="3075">
                  <c:v>-0.255308062448179</c:v>
                </c:pt>
                <c:pt idx="3076">
                  <c:v>-0.29047241212012398</c:v>
                </c:pt>
                <c:pt idx="3077">
                  <c:v>-0.32600043109228199</c:v>
                </c:pt>
                <c:pt idx="3078">
                  <c:v>-0.34879377219817798</c:v>
                </c:pt>
                <c:pt idx="3079">
                  <c:v>-0.35912310279518</c:v>
                </c:pt>
                <c:pt idx="3080">
                  <c:v>-0.34805209547184202</c:v>
                </c:pt>
                <c:pt idx="3081">
                  <c:v>-0.33632443229846798</c:v>
                </c:pt>
                <c:pt idx="3082">
                  <c:v>-0.33604507464457301</c:v>
                </c:pt>
                <c:pt idx="3083">
                  <c:v>-0.344757747735286</c:v>
                </c:pt>
                <c:pt idx="3084">
                  <c:v>-0.35519397850622098</c:v>
                </c:pt>
                <c:pt idx="3085">
                  <c:v>-0.364364248169323</c:v>
                </c:pt>
                <c:pt idx="3086">
                  <c:v>-0.36818547237305599</c:v>
                </c:pt>
                <c:pt idx="3087">
                  <c:v>-0.37743944173104099</c:v>
                </c:pt>
                <c:pt idx="3088">
                  <c:v>-0.38993814121697301</c:v>
                </c:pt>
                <c:pt idx="3089">
                  <c:v>-0.40285801396093701</c:v>
                </c:pt>
                <c:pt idx="3090">
                  <c:v>-0.41242019720836198</c:v>
                </c:pt>
                <c:pt idx="3091">
                  <c:v>-0.426417418604771</c:v>
                </c:pt>
                <c:pt idx="3092">
                  <c:v>-0.44102300486464602</c:v>
                </c:pt>
                <c:pt idx="3093">
                  <c:v>-0.450737395624216</c:v>
                </c:pt>
                <c:pt idx="3094">
                  <c:v>-0.44991029498486002</c:v>
                </c:pt>
                <c:pt idx="3095">
                  <c:v>-0.446961000244741</c:v>
                </c:pt>
                <c:pt idx="3096">
                  <c:v>-0.45490362227064901</c:v>
                </c:pt>
                <c:pt idx="3097">
                  <c:v>-0.46729168224864198</c:v>
                </c:pt>
                <c:pt idx="3098">
                  <c:v>-0.478169276736025</c:v>
                </c:pt>
                <c:pt idx="3099">
                  <c:v>-0.48031025762837398</c:v>
                </c:pt>
                <c:pt idx="3100">
                  <c:v>-0.477551306316783</c:v>
                </c:pt>
                <c:pt idx="3101">
                  <c:v>-0.48186784757457701</c:v>
                </c:pt>
                <c:pt idx="3102">
                  <c:v>-0.48752068617092398</c:v>
                </c:pt>
                <c:pt idx="3103">
                  <c:v>-0.48706026711408801</c:v>
                </c:pt>
                <c:pt idx="3104">
                  <c:v>-0.48037666850051097</c:v>
                </c:pt>
                <c:pt idx="3105">
                  <c:v>-0.46388481144117499</c:v>
                </c:pt>
                <c:pt idx="3106">
                  <c:v>-0.46608626457404501</c:v>
                </c:pt>
                <c:pt idx="3107">
                  <c:v>-0.49344568490916102</c:v>
                </c:pt>
                <c:pt idx="3108">
                  <c:v>-0.51051014093353297</c:v>
                </c:pt>
                <c:pt idx="3109">
                  <c:v>-0.50146345370853795</c:v>
                </c:pt>
                <c:pt idx="3110">
                  <c:v>-0.47956068649671102</c:v>
                </c:pt>
                <c:pt idx="3111">
                  <c:v>-0.46941158748793999</c:v>
                </c:pt>
                <c:pt idx="3112">
                  <c:v>-0.46620370633333102</c:v>
                </c:pt>
                <c:pt idx="3113">
                  <c:v>-0.44753723997565897</c:v>
                </c:pt>
                <c:pt idx="3114">
                  <c:v>-0.42016070922494397</c:v>
                </c:pt>
                <c:pt idx="3115">
                  <c:v>-0.41397013131910398</c:v>
                </c:pt>
                <c:pt idx="3116">
                  <c:v>-0.42402263812790802</c:v>
                </c:pt>
                <c:pt idx="3117">
                  <c:v>-0.431704385555292</c:v>
                </c:pt>
                <c:pt idx="3118">
                  <c:v>-0.42415131826736202</c:v>
                </c:pt>
                <c:pt idx="3119">
                  <c:v>-0.418709872010467</c:v>
                </c:pt>
                <c:pt idx="3120">
                  <c:v>-0.42604419827027501</c:v>
                </c:pt>
                <c:pt idx="3121">
                  <c:v>-0.44350915071764502</c:v>
                </c:pt>
                <c:pt idx="3122">
                  <c:v>-0.446270267191479</c:v>
                </c:pt>
                <c:pt idx="3123">
                  <c:v>-0.43438563989435802</c:v>
                </c:pt>
                <c:pt idx="3124">
                  <c:v>-0.42641454114426802</c:v>
                </c:pt>
                <c:pt idx="3125">
                  <c:v>-0.42349691985174298</c:v>
                </c:pt>
                <c:pt idx="3126">
                  <c:v>-0.42316365574255599</c:v>
                </c:pt>
                <c:pt idx="3127">
                  <c:v>-0.41741557254348999</c:v>
                </c:pt>
                <c:pt idx="3128">
                  <c:v>-0.41366004316991201</c:v>
                </c:pt>
                <c:pt idx="3129">
                  <c:v>-0.41357894537831902</c:v>
                </c:pt>
                <c:pt idx="3130">
                  <c:v>-0.41558258694584499</c:v>
                </c:pt>
                <c:pt idx="3131">
                  <c:v>-0.41986817188769898</c:v>
                </c:pt>
                <c:pt idx="3132">
                  <c:v>-0.42351326882760498</c:v>
                </c:pt>
                <c:pt idx="3133">
                  <c:v>-0.42045821629160601</c:v>
                </c:pt>
                <c:pt idx="3134">
                  <c:v>-0.42605871987629401</c:v>
                </c:pt>
                <c:pt idx="3135">
                  <c:v>-0.44007324392607899</c:v>
                </c:pt>
                <c:pt idx="3136">
                  <c:v>-0.46717683349308398</c:v>
                </c:pt>
                <c:pt idx="3137">
                  <c:v>-0.49643222072471299</c:v>
                </c:pt>
                <c:pt idx="3138">
                  <c:v>-0.50725281611495598</c:v>
                </c:pt>
                <c:pt idx="3139">
                  <c:v>-0.492944307785535</c:v>
                </c:pt>
                <c:pt idx="3140">
                  <c:v>-0.47512487913807799</c:v>
                </c:pt>
                <c:pt idx="3141">
                  <c:v>-0.47244559802636799</c:v>
                </c:pt>
                <c:pt idx="3142">
                  <c:v>-0.48384810798170003</c:v>
                </c:pt>
                <c:pt idx="3143">
                  <c:v>-0.4790381721361</c:v>
                </c:pt>
                <c:pt idx="3144">
                  <c:v>-0.46896580780313002</c:v>
                </c:pt>
                <c:pt idx="3145">
                  <c:v>-0.46507768703263203</c:v>
                </c:pt>
                <c:pt idx="3146">
                  <c:v>-0.472467619713341</c:v>
                </c:pt>
                <c:pt idx="3147">
                  <c:v>-0.47465207318333502</c:v>
                </c:pt>
                <c:pt idx="3148">
                  <c:v>-0.46660782721247002</c:v>
                </c:pt>
                <c:pt idx="3149">
                  <c:v>-0.45568940183481699</c:v>
                </c:pt>
                <c:pt idx="3150">
                  <c:v>-0.44967808976139101</c:v>
                </c:pt>
                <c:pt idx="3151">
                  <c:v>-0.467999071817644</c:v>
                </c:pt>
                <c:pt idx="3152">
                  <c:v>-0.49642223340798303</c:v>
                </c:pt>
                <c:pt idx="3153">
                  <c:v>-0.54301839779130001</c:v>
                </c:pt>
                <c:pt idx="3154">
                  <c:v>-0.58085276883048198</c:v>
                </c:pt>
                <c:pt idx="3155">
                  <c:v>-0.60844709080429005</c:v>
                </c:pt>
                <c:pt idx="3156">
                  <c:v>-0.60367756702289899</c:v>
                </c:pt>
                <c:pt idx="3157">
                  <c:v>-0.57178861300290795</c:v>
                </c:pt>
                <c:pt idx="3158">
                  <c:v>-0.55227398270334005</c:v>
                </c:pt>
                <c:pt idx="3159">
                  <c:v>-0.55393449743496603</c:v>
                </c:pt>
                <c:pt idx="3160">
                  <c:v>-0.54848088268377604</c:v>
                </c:pt>
                <c:pt idx="3161">
                  <c:v>-0.545345233249662</c:v>
                </c:pt>
                <c:pt idx="3162">
                  <c:v>-0.54144133322056098</c:v>
                </c:pt>
                <c:pt idx="3163">
                  <c:v>-0.54446260354467302</c:v>
                </c:pt>
                <c:pt idx="3164">
                  <c:v>-0.53936098100815799</c:v>
                </c:pt>
                <c:pt idx="3165">
                  <c:v>-0.52984813005031095</c:v>
                </c:pt>
                <c:pt idx="3166">
                  <c:v>-0.51020192332644798</c:v>
                </c:pt>
                <c:pt idx="3167">
                  <c:v>-0.50193019219122403</c:v>
                </c:pt>
                <c:pt idx="3168">
                  <c:v>-0.50798338593065695</c:v>
                </c:pt>
                <c:pt idx="3169">
                  <c:v>-0.50190800937939095</c:v>
                </c:pt>
                <c:pt idx="3170">
                  <c:v>-0.49835165887692701</c:v>
                </c:pt>
                <c:pt idx="3171">
                  <c:v>-0.480825657836987</c:v>
                </c:pt>
                <c:pt idx="3172">
                  <c:v>-0.46625398341038199</c:v>
                </c:pt>
                <c:pt idx="3173">
                  <c:v>-0.46350163793978499</c:v>
                </c:pt>
                <c:pt idx="3174">
                  <c:v>-0.45950230062358299</c:v>
                </c:pt>
                <c:pt idx="3175">
                  <c:v>-0.45495431423621802</c:v>
                </c:pt>
                <c:pt idx="3176">
                  <c:v>-0.44699215837508099</c:v>
                </c:pt>
                <c:pt idx="3177">
                  <c:v>-0.45010572489709899</c:v>
                </c:pt>
                <c:pt idx="3178">
                  <c:v>-0.45200443962751502</c:v>
                </c:pt>
                <c:pt idx="3179">
                  <c:v>-0.45277398106894401</c:v>
                </c:pt>
                <c:pt idx="3180">
                  <c:v>-0.45305526430277598</c:v>
                </c:pt>
                <c:pt idx="3181">
                  <c:v>-0.45815624583859399</c:v>
                </c:pt>
                <c:pt idx="3182">
                  <c:v>-0.46523709644931399</c:v>
                </c:pt>
                <c:pt idx="3183">
                  <c:v>-0.47822292311408798</c:v>
                </c:pt>
                <c:pt idx="3184">
                  <c:v>-0.495525484785517</c:v>
                </c:pt>
                <c:pt idx="3185">
                  <c:v>-0.50728562885862505</c:v>
                </c:pt>
                <c:pt idx="3186">
                  <c:v>-0.51883347683833803</c:v>
                </c:pt>
                <c:pt idx="3187">
                  <c:v>-0.53524010262017896</c:v>
                </c:pt>
                <c:pt idx="3188">
                  <c:v>-0.55029516197005501</c:v>
                </c:pt>
                <c:pt idx="3189">
                  <c:v>-0.55885668377626896</c:v>
                </c:pt>
                <c:pt idx="3190">
                  <c:v>-0.57389551881307399</c:v>
                </c:pt>
                <c:pt idx="3191">
                  <c:v>-0.59331911629463696</c:v>
                </c:pt>
                <c:pt idx="3192">
                  <c:v>-0.61634652543162305</c:v>
                </c:pt>
                <c:pt idx="3193">
                  <c:v>-0.64623984950729596</c:v>
                </c:pt>
                <c:pt idx="3194">
                  <c:v>-0.66633442216814798</c:v>
                </c:pt>
                <c:pt idx="3195">
                  <c:v>-0.68856090890139399</c:v>
                </c:pt>
                <c:pt idx="3196">
                  <c:v>-0.67491246795300697</c:v>
                </c:pt>
                <c:pt idx="3197">
                  <c:v>-0.65733035110278504</c:v>
                </c:pt>
                <c:pt idx="3198">
                  <c:v>-0.65705041201826397</c:v>
                </c:pt>
                <c:pt idx="3199">
                  <c:v>-0.67399176275148398</c:v>
                </c:pt>
                <c:pt idx="3200">
                  <c:v>-0.68377003470622799</c:v>
                </c:pt>
                <c:pt idx="3201">
                  <c:v>-0.67606039307572896</c:v>
                </c:pt>
                <c:pt idx="3202">
                  <c:v>-0.65868544507645699</c:v>
                </c:pt>
                <c:pt idx="3203">
                  <c:v>-0.65082325293815302</c:v>
                </c:pt>
                <c:pt idx="3204">
                  <c:v>-0.65546281887708302</c:v>
                </c:pt>
                <c:pt idx="3205">
                  <c:v>-0.66247309266400101</c:v>
                </c:pt>
                <c:pt idx="3206">
                  <c:v>-0.66679531481010201</c:v>
                </c:pt>
                <c:pt idx="3207">
                  <c:v>-0.67049840311659603</c:v>
                </c:pt>
                <c:pt idx="3208">
                  <c:v>-0.67448935245614905</c:v>
                </c:pt>
                <c:pt idx="3209">
                  <c:v>-0.68622584655990604</c:v>
                </c:pt>
                <c:pt idx="3210">
                  <c:v>-0.699785706683002</c:v>
                </c:pt>
                <c:pt idx="3211">
                  <c:v>-0.71129746382408099</c:v>
                </c:pt>
                <c:pt idx="3212">
                  <c:v>-0.72276238125645798</c:v>
                </c:pt>
                <c:pt idx="3213">
                  <c:v>-0.73040540743410498</c:v>
                </c:pt>
                <c:pt idx="3214">
                  <c:v>-0.73593621133039699</c:v>
                </c:pt>
                <c:pt idx="3215">
                  <c:v>-0.740856323368703</c:v>
                </c:pt>
                <c:pt idx="3216">
                  <c:v>-0.74673128133349498</c:v>
                </c:pt>
                <c:pt idx="3217">
                  <c:v>-0.74414414944945395</c:v>
                </c:pt>
                <c:pt idx="3218">
                  <c:v>-0.73381566732703596</c:v>
                </c:pt>
                <c:pt idx="3219">
                  <c:v>-0.72606481833480496</c:v>
                </c:pt>
                <c:pt idx="3220">
                  <c:v>-0.724104688240785</c:v>
                </c:pt>
                <c:pt idx="3221">
                  <c:v>-0.72686855180708598</c:v>
                </c:pt>
                <c:pt idx="3222">
                  <c:v>-0.72312116247871905</c:v>
                </c:pt>
                <c:pt idx="3223">
                  <c:v>-0.70878989713463603</c:v>
                </c:pt>
                <c:pt idx="3224">
                  <c:v>-0.69910222388931198</c:v>
                </c:pt>
                <c:pt idx="3225">
                  <c:v>-0.69726501142980601</c:v>
                </c:pt>
                <c:pt idx="3226">
                  <c:v>-0.69979787933401305</c:v>
                </c:pt>
                <c:pt idx="3227">
                  <c:v>-0.69511032795654104</c:v>
                </c:pt>
                <c:pt idx="3228">
                  <c:v>-0.68091470897020601</c:v>
                </c:pt>
                <c:pt idx="3229">
                  <c:v>-0.66391582087929601</c:v>
                </c:pt>
                <c:pt idx="3230">
                  <c:v>-0.653706795490265</c:v>
                </c:pt>
                <c:pt idx="3231">
                  <c:v>-0.64835563955142494</c:v>
                </c:pt>
                <c:pt idx="3232">
                  <c:v>-0.644164399528946</c:v>
                </c:pt>
                <c:pt idx="3233">
                  <c:v>-0.64447301583707794</c:v>
                </c:pt>
                <c:pt idx="3234">
                  <c:v>-0.64300284892217896</c:v>
                </c:pt>
                <c:pt idx="3235">
                  <c:v>-0.64370266837184398</c:v>
                </c:pt>
                <c:pt idx="3236">
                  <c:v>-0.64511473599823399</c:v>
                </c:pt>
                <c:pt idx="3237">
                  <c:v>-0.64285472594319504</c:v>
                </c:pt>
                <c:pt idx="3238">
                  <c:v>-0.65097326041873704</c:v>
                </c:pt>
                <c:pt idx="3239">
                  <c:v>-0.66582199914981199</c:v>
                </c:pt>
                <c:pt idx="3240">
                  <c:v>-0.66629368466212202</c:v>
                </c:pt>
                <c:pt idx="3241">
                  <c:v>-0.65712100175817001</c:v>
                </c:pt>
                <c:pt idx="3242">
                  <c:v>-0.64211593778036002</c:v>
                </c:pt>
                <c:pt idx="3243">
                  <c:v>-0.63920451829171998</c:v>
                </c:pt>
                <c:pt idx="3244">
                  <c:v>-0.64945995652305999</c:v>
                </c:pt>
                <c:pt idx="3245">
                  <c:v>-0.64728682774369795</c:v>
                </c:pt>
                <c:pt idx="3246">
                  <c:v>-0.63408754534691503</c:v>
                </c:pt>
                <c:pt idx="3247">
                  <c:v>-0.616092268732927</c:v>
                </c:pt>
                <c:pt idx="3248">
                  <c:v>-0.60383754729112105</c:v>
                </c:pt>
                <c:pt idx="3249">
                  <c:v>-0.60277588337814303</c:v>
                </c:pt>
                <c:pt idx="3250">
                  <c:v>-0.60549582658127499</c:v>
                </c:pt>
                <c:pt idx="3251">
                  <c:v>-0.59433795001302703</c:v>
                </c:pt>
                <c:pt idx="3252">
                  <c:v>-0.579049089591123</c:v>
                </c:pt>
                <c:pt idx="3253">
                  <c:v>-0.57528845346762103</c:v>
                </c:pt>
                <c:pt idx="3254">
                  <c:v>-0.57126196448842803</c:v>
                </c:pt>
                <c:pt idx="3255">
                  <c:v>-0.57013811667121606</c:v>
                </c:pt>
                <c:pt idx="3256">
                  <c:v>-0.56277114990427801</c:v>
                </c:pt>
                <c:pt idx="3257">
                  <c:v>-0.55875110671807704</c:v>
                </c:pt>
                <c:pt idx="3258">
                  <c:v>-0.56628097991584503</c:v>
                </c:pt>
                <c:pt idx="3259">
                  <c:v>-0.56926261034160996</c:v>
                </c:pt>
                <c:pt idx="3260">
                  <c:v>-0.55283541558924298</c:v>
                </c:pt>
                <c:pt idx="3261">
                  <c:v>-0.52980423062564297</c:v>
                </c:pt>
                <c:pt idx="3262">
                  <c:v>-0.51956952736435302</c:v>
                </c:pt>
                <c:pt idx="3263">
                  <c:v>-0.51809997323113</c:v>
                </c:pt>
                <c:pt idx="3264">
                  <c:v>-0.51070331100433397</c:v>
                </c:pt>
                <c:pt idx="3265">
                  <c:v>-0.492991348566164</c:v>
                </c:pt>
                <c:pt idx="3266">
                  <c:v>-0.46689050552278299</c:v>
                </c:pt>
                <c:pt idx="3267">
                  <c:v>-0.45510322330166197</c:v>
                </c:pt>
                <c:pt idx="3268">
                  <c:v>-0.45482683299009302</c:v>
                </c:pt>
                <c:pt idx="3269">
                  <c:v>-0.45441952004827602</c:v>
                </c:pt>
                <c:pt idx="3270">
                  <c:v>-0.45076276920090602</c:v>
                </c:pt>
                <c:pt idx="3271">
                  <c:v>-0.44248950773960799</c:v>
                </c:pt>
                <c:pt idx="3272">
                  <c:v>-0.44006570599411499</c:v>
                </c:pt>
                <c:pt idx="3273">
                  <c:v>-0.44227717365330899</c:v>
                </c:pt>
                <c:pt idx="3274">
                  <c:v>-0.44070772624334598</c:v>
                </c:pt>
                <c:pt idx="3275">
                  <c:v>-0.43373354224685501</c:v>
                </c:pt>
                <c:pt idx="3276">
                  <c:v>-0.42777505968638202</c:v>
                </c:pt>
                <c:pt idx="3277">
                  <c:v>-0.42708804807129702</c:v>
                </c:pt>
                <c:pt idx="3278">
                  <c:v>-0.41654985549375501</c:v>
                </c:pt>
                <c:pt idx="3279">
                  <c:v>-0.40669471942000202</c:v>
                </c:pt>
                <c:pt idx="3280">
                  <c:v>-0.39947963385593199</c:v>
                </c:pt>
                <c:pt idx="3281">
                  <c:v>-0.40311109183782801</c:v>
                </c:pt>
                <c:pt idx="3282">
                  <c:v>-0.40920336346485398</c:v>
                </c:pt>
                <c:pt idx="3283">
                  <c:v>-0.43678252352154301</c:v>
                </c:pt>
                <c:pt idx="3284">
                  <c:v>-0.46750621311009799</c:v>
                </c:pt>
                <c:pt idx="3285">
                  <c:v>-0.46299066575306802</c:v>
                </c:pt>
                <c:pt idx="3286">
                  <c:v>-0.44572191487067397</c:v>
                </c:pt>
                <c:pt idx="3287">
                  <c:v>-0.39152742875128799</c:v>
                </c:pt>
                <c:pt idx="3288">
                  <c:v>-0.36523916474739299</c:v>
                </c:pt>
                <c:pt idx="3289">
                  <c:v>-0.36661236554280602</c:v>
                </c:pt>
                <c:pt idx="3290">
                  <c:v>-0.37174266636829101</c:v>
                </c:pt>
                <c:pt idx="3291">
                  <c:v>-0.35718790904901698</c:v>
                </c:pt>
                <c:pt idx="3292">
                  <c:v>-0.33358946733810002</c:v>
                </c:pt>
                <c:pt idx="3293">
                  <c:v>-0.30866256342542903</c:v>
                </c:pt>
                <c:pt idx="3294">
                  <c:v>-0.29922512734992701</c:v>
                </c:pt>
                <c:pt idx="3295">
                  <c:v>-0.28884972997239799</c:v>
                </c:pt>
                <c:pt idx="3296">
                  <c:v>-0.27520051006037199</c:v>
                </c:pt>
                <c:pt idx="3297">
                  <c:v>-0.25206529128446598</c:v>
                </c:pt>
                <c:pt idx="3298">
                  <c:v>-0.23417663376260101</c:v>
                </c:pt>
                <c:pt idx="3299">
                  <c:v>-0.22805085693941801</c:v>
                </c:pt>
                <c:pt idx="3300">
                  <c:v>-0.21934392376452599</c:v>
                </c:pt>
                <c:pt idx="3301">
                  <c:v>-0.21384249693886601</c:v>
                </c:pt>
                <c:pt idx="3302">
                  <c:v>-0.21745412158219299</c:v>
                </c:pt>
                <c:pt idx="3303">
                  <c:v>-0.20742292032485901</c:v>
                </c:pt>
                <c:pt idx="3304">
                  <c:v>-0.194364800657055</c:v>
                </c:pt>
                <c:pt idx="3305">
                  <c:v>-0.18466275507060401</c:v>
                </c:pt>
                <c:pt idx="3306">
                  <c:v>-0.18520001197060701</c:v>
                </c:pt>
                <c:pt idx="3307">
                  <c:v>-0.19501974235275499</c:v>
                </c:pt>
                <c:pt idx="3308">
                  <c:v>-0.18494355805766799</c:v>
                </c:pt>
                <c:pt idx="3309">
                  <c:v>-0.16983424616869</c:v>
                </c:pt>
                <c:pt idx="3310">
                  <c:v>-0.16842539872780499</c:v>
                </c:pt>
                <c:pt idx="3311">
                  <c:v>-0.17510539963819799</c:v>
                </c:pt>
                <c:pt idx="3312">
                  <c:v>-0.18683071789247599</c:v>
                </c:pt>
                <c:pt idx="3313">
                  <c:v>-0.18524735489828001</c:v>
                </c:pt>
                <c:pt idx="3314">
                  <c:v>-0.178452608992998</c:v>
                </c:pt>
                <c:pt idx="3315">
                  <c:v>-0.184276366767434</c:v>
                </c:pt>
                <c:pt idx="3316">
                  <c:v>-0.196796442851848</c:v>
                </c:pt>
                <c:pt idx="3317">
                  <c:v>-0.20858480757091499</c:v>
                </c:pt>
                <c:pt idx="3318">
                  <c:v>-0.212760625064149</c:v>
                </c:pt>
                <c:pt idx="3319">
                  <c:v>-0.201284569089281</c:v>
                </c:pt>
                <c:pt idx="3320">
                  <c:v>-0.19614229603448</c:v>
                </c:pt>
                <c:pt idx="3321">
                  <c:v>-0.205163617839204</c:v>
                </c:pt>
                <c:pt idx="3322">
                  <c:v>-0.21903202462829</c:v>
                </c:pt>
                <c:pt idx="3323">
                  <c:v>-0.219447480775883</c:v>
                </c:pt>
                <c:pt idx="3324">
                  <c:v>-0.20603855648505401</c:v>
                </c:pt>
                <c:pt idx="3325">
                  <c:v>-0.19676404681791801</c:v>
                </c:pt>
                <c:pt idx="3326">
                  <c:v>-0.19005749981901901</c:v>
                </c:pt>
                <c:pt idx="3327">
                  <c:v>-0.19066797022176701</c:v>
                </c:pt>
                <c:pt idx="3328">
                  <c:v>-0.18792545869094099</c:v>
                </c:pt>
                <c:pt idx="3329">
                  <c:v>-0.182471586791734</c:v>
                </c:pt>
                <c:pt idx="3330">
                  <c:v>-0.18164522647216999</c:v>
                </c:pt>
                <c:pt idx="3331">
                  <c:v>-0.18730786000000399</c:v>
                </c:pt>
                <c:pt idx="3332">
                  <c:v>-0.19020288996713899</c:v>
                </c:pt>
                <c:pt idx="3333">
                  <c:v>-0.18709950606805101</c:v>
                </c:pt>
                <c:pt idx="3334">
                  <c:v>-0.18629696400022</c:v>
                </c:pt>
                <c:pt idx="3335">
                  <c:v>-0.19378385758851299</c:v>
                </c:pt>
                <c:pt idx="3336">
                  <c:v>-0.20097479452789399</c:v>
                </c:pt>
                <c:pt idx="3337">
                  <c:v>-0.20125945590008601</c:v>
                </c:pt>
                <c:pt idx="3338">
                  <c:v>-0.20014710771637501</c:v>
                </c:pt>
                <c:pt idx="3339">
                  <c:v>-0.19772102236490199</c:v>
                </c:pt>
                <c:pt idx="3340">
                  <c:v>-0.20127122460914301</c:v>
                </c:pt>
                <c:pt idx="3341">
                  <c:v>-0.20648881160056401</c:v>
                </c:pt>
                <c:pt idx="3342">
                  <c:v>-0.204394271726243</c:v>
                </c:pt>
                <c:pt idx="3343">
                  <c:v>-0.19109803496529301</c:v>
                </c:pt>
                <c:pt idx="3344">
                  <c:v>-0.174742715561578</c:v>
                </c:pt>
                <c:pt idx="3345">
                  <c:v>-0.164608506082672</c:v>
                </c:pt>
                <c:pt idx="3346">
                  <c:v>-0.168402295783352</c:v>
                </c:pt>
                <c:pt idx="3347">
                  <c:v>-0.16177242885028401</c:v>
                </c:pt>
                <c:pt idx="3348">
                  <c:v>-0.14405828834487899</c:v>
                </c:pt>
                <c:pt idx="3349">
                  <c:v>-0.129626790125911</c:v>
                </c:pt>
                <c:pt idx="3350">
                  <c:v>-0.12006185472759499</c:v>
                </c:pt>
                <c:pt idx="3351">
                  <c:v>-0.13543832815895401</c:v>
                </c:pt>
                <c:pt idx="3352">
                  <c:v>-0.137434133576917</c:v>
                </c:pt>
                <c:pt idx="3353">
                  <c:v>-0.13415678671863401</c:v>
                </c:pt>
                <c:pt idx="3354">
                  <c:v>-0.129866351170846</c:v>
                </c:pt>
                <c:pt idx="3355">
                  <c:v>-0.121252763799688</c:v>
                </c:pt>
                <c:pt idx="3356">
                  <c:v>-0.13052238626416099</c:v>
                </c:pt>
                <c:pt idx="3357">
                  <c:v>-0.135082348257753</c:v>
                </c:pt>
                <c:pt idx="3358">
                  <c:v>-0.13470488054764401</c:v>
                </c:pt>
                <c:pt idx="3359">
                  <c:v>-0.128035974736462</c:v>
                </c:pt>
                <c:pt idx="3360">
                  <c:v>-0.12350643201035801</c:v>
                </c:pt>
                <c:pt idx="3361">
                  <c:v>-0.123887430259429</c:v>
                </c:pt>
                <c:pt idx="3362">
                  <c:v>-0.128272231427772</c:v>
                </c:pt>
                <c:pt idx="3363">
                  <c:v>-0.124497903081618</c:v>
                </c:pt>
                <c:pt idx="3364">
                  <c:v>-0.123728434558316</c:v>
                </c:pt>
                <c:pt idx="3365">
                  <c:v>-0.122358901580781</c:v>
                </c:pt>
                <c:pt idx="3366">
                  <c:v>-0.13666921248625299</c:v>
                </c:pt>
                <c:pt idx="3367">
                  <c:v>-0.13963861697021601</c:v>
                </c:pt>
                <c:pt idx="3368">
                  <c:v>-0.140226881363716</c:v>
                </c:pt>
                <c:pt idx="3369">
                  <c:v>-0.13784160047669</c:v>
                </c:pt>
                <c:pt idx="3370">
                  <c:v>-0.13686545865183999</c:v>
                </c:pt>
                <c:pt idx="3371">
                  <c:v>-0.138290827108946</c:v>
                </c:pt>
                <c:pt idx="3372">
                  <c:v>-0.140150599350747</c:v>
                </c:pt>
                <c:pt idx="3373">
                  <c:v>-0.135893970573747</c:v>
                </c:pt>
                <c:pt idx="3374">
                  <c:v>-0.13144507298275701</c:v>
                </c:pt>
                <c:pt idx="3375">
                  <c:v>-0.129402420285885</c:v>
                </c:pt>
                <c:pt idx="3376">
                  <c:v>-0.13114505525754699</c:v>
                </c:pt>
                <c:pt idx="3377">
                  <c:v>-0.132110672596496</c:v>
                </c:pt>
                <c:pt idx="3378">
                  <c:v>-0.1287685966753</c:v>
                </c:pt>
                <c:pt idx="3379">
                  <c:v>-0.11715340568719</c:v>
                </c:pt>
                <c:pt idx="3380">
                  <c:v>-0.111492646804549</c:v>
                </c:pt>
                <c:pt idx="3381">
                  <c:v>-0.109076317549949</c:v>
                </c:pt>
                <c:pt idx="3382">
                  <c:v>-0.11413759396513901</c:v>
                </c:pt>
                <c:pt idx="3383">
                  <c:v>-9.9115944417022206E-2</c:v>
                </c:pt>
                <c:pt idx="3384">
                  <c:v>-8.3197973914266699E-2</c:v>
                </c:pt>
                <c:pt idx="3385">
                  <c:v>-8.1628024672852406E-2</c:v>
                </c:pt>
                <c:pt idx="3386">
                  <c:v>-8.5312427816461395E-2</c:v>
                </c:pt>
                <c:pt idx="3387">
                  <c:v>-9.0806458021972902E-2</c:v>
                </c:pt>
                <c:pt idx="3388">
                  <c:v>-8.3513627715859601E-2</c:v>
                </c:pt>
                <c:pt idx="3389">
                  <c:v>-7.3504663369291706E-2</c:v>
                </c:pt>
                <c:pt idx="3390">
                  <c:v>-6.8186098274210794E-2</c:v>
                </c:pt>
                <c:pt idx="3391">
                  <c:v>-7.5027267841264206E-2</c:v>
                </c:pt>
                <c:pt idx="3392">
                  <c:v>-8.2105321942790896E-2</c:v>
                </c:pt>
                <c:pt idx="3393">
                  <c:v>-7.2310042216130896E-2</c:v>
                </c:pt>
                <c:pt idx="3394">
                  <c:v>-5.9754556152981302E-2</c:v>
                </c:pt>
                <c:pt idx="3395">
                  <c:v>-5.4637409055658198E-2</c:v>
                </c:pt>
                <c:pt idx="3396">
                  <c:v>-5.8570314178652397E-2</c:v>
                </c:pt>
                <c:pt idx="3397">
                  <c:v>-5.5483311018434699E-2</c:v>
                </c:pt>
                <c:pt idx="3398">
                  <c:v>-4.7876125809665299E-2</c:v>
                </c:pt>
                <c:pt idx="3399">
                  <c:v>-4.25653281846365E-2</c:v>
                </c:pt>
                <c:pt idx="3400">
                  <c:v>-3.3747625859291398E-2</c:v>
                </c:pt>
                <c:pt idx="3401">
                  <c:v>-3.3142352492561103E-2</c:v>
                </c:pt>
                <c:pt idx="3402">
                  <c:v>-3.3701810609969102E-2</c:v>
                </c:pt>
                <c:pt idx="3403">
                  <c:v>-3.3836334101835001E-2</c:v>
                </c:pt>
                <c:pt idx="3404">
                  <c:v>-2.8527174009283798E-2</c:v>
                </c:pt>
                <c:pt idx="3405">
                  <c:v>-1.7535968079258099E-2</c:v>
                </c:pt>
                <c:pt idx="3406">
                  <c:v>-1.31163194441654E-2</c:v>
                </c:pt>
                <c:pt idx="3407">
                  <c:v>-1.8252704905705699E-2</c:v>
                </c:pt>
                <c:pt idx="3408">
                  <c:v>-1.7471115430936299E-2</c:v>
                </c:pt>
                <c:pt idx="3409">
                  <c:v>-1.0379390371241399E-2</c:v>
                </c:pt>
                <c:pt idx="3410">
                  <c:v>-4.7073604094975902E-3</c:v>
                </c:pt>
                <c:pt idx="3411">
                  <c:v>-4.6331729224675603E-3</c:v>
                </c:pt>
                <c:pt idx="3412">
                  <c:v>1.35057783091951E-3</c:v>
                </c:pt>
                <c:pt idx="3413">
                  <c:v>7.7344871676672203E-3</c:v>
                </c:pt>
                <c:pt idx="3414">
                  <c:v>6.6346751917052398E-3</c:v>
                </c:pt>
                <c:pt idx="3415">
                  <c:v>5.8404803664302502E-3</c:v>
                </c:pt>
                <c:pt idx="3416">
                  <c:v>8.2540299025310997E-3</c:v>
                </c:pt>
                <c:pt idx="3417">
                  <c:v>1.14886219515284E-2</c:v>
                </c:pt>
                <c:pt idx="3418">
                  <c:v>9.8930181764274004E-3</c:v>
                </c:pt>
                <c:pt idx="3419">
                  <c:v>9.3128158152779791E-3</c:v>
                </c:pt>
                <c:pt idx="3420">
                  <c:v>1.3731582360620101E-2</c:v>
                </c:pt>
                <c:pt idx="3421">
                  <c:v>1.4418251536739E-2</c:v>
                </c:pt>
                <c:pt idx="3422">
                  <c:v>1.8878213808676401E-2</c:v>
                </c:pt>
                <c:pt idx="3423">
                  <c:v>1.7322093771070898E-2</c:v>
                </c:pt>
                <c:pt idx="3424">
                  <c:v>2.55058071672493E-2</c:v>
                </c:pt>
                <c:pt idx="3425">
                  <c:v>3.2334886676594003E-2</c:v>
                </c:pt>
                <c:pt idx="3426">
                  <c:v>2.7187021218395498E-2</c:v>
                </c:pt>
                <c:pt idx="3427">
                  <c:v>2.17491345022011E-2</c:v>
                </c:pt>
                <c:pt idx="3428">
                  <c:v>3.1090637998033799E-2</c:v>
                </c:pt>
                <c:pt idx="3429">
                  <c:v>4.2055520067350402E-2</c:v>
                </c:pt>
                <c:pt idx="3430">
                  <c:v>4.9859478505680899E-2</c:v>
                </c:pt>
                <c:pt idx="3431">
                  <c:v>4.7257350791511499E-2</c:v>
                </c:pt>
                <c:pt idx="3432">
                  <c:v>4.7240631181821799E-2</c:v>
                </c:pt>
                <c:pt idx="3433">
                  <c:v>4.9690020523783497E-2</c:v>
                </c:pt>
                <c:pt idx="3434">
                  <c:v>7.1811965393351301E-2</c:v>
                </c:pt>
                <c:pt idx="3435">
                  <c:v>7.7696057226944504E-2</c:v>
                </c:pt>
                <c:pt idx="3436">
                  <c:v>6.80651015233735E-2</c:v>
                </c:pt>
                <c:pt idx="3437">
                  <c:v>6.2388177037604402E-2</c:v>
                </c:pt>
                <c:pt idx="3438">
                  <c:v>8.47315582452665E-2</c:v>
                </c:pt>
                <c:pt idx="3439">
                  <c:v>0.10004039380574101</c:v>
                </c:pt>
                <c:pt idx="3440">
                  <c:v>0.11076965261391</c:v>
                </c:pt>
                <c:pt idx="3441">
                  <c:v>0.115089524727537</c:v>
                </c:pt>
                <c:pt idx="3442">
                  <c:v>0.13220234135154299</c:v>
                </c:pt>
                <c:pt idx="3443">
                  <c:v>0.14956524022336701</c:v>
                </c:pt>
                <c:pt idx="3444">
                  <c:v>0.15614373943662899</c:v>
                </c:pt>
                <c:pt idx="3445">
                  <c:v>0.15104845932222499</c:v>
                </c:pt>
                <c:pt idx="3446">
                  <c:v>0.14796952014781001</c:v>
                </c:pt>
                <c:pt idx="3447">
                  <c:v>0.148491528050087</c:v>
                </c:pt>
                <c:pt idx="3448">
                  <c:v>0.149820074050765</c:v>
                </c:pt>
                <c:pt idx="3449">
                  <c:v>0.15718306517814501</c:v>
                </c:pt>
                <c:pt idx="3450">
                  <c:v>0.157559720194029</c:v>
                </c:pt>
                <c:pt idx="3451">
                  <c:v>0.15149404562924901</c:v>
                </c:pt>
                <c:pt idx="3452">
                  <c:v>0.14531063777045</c:v>
                </c:pt>
                <c:pt idx="3453">
                  <c:v>0.14759356287476</c:v>
                </c:pt>
                <c:pt idx="3454">
                  <c:v>0.15278468353987701</c:v>
                </c:pt>
                <c:pt idx="3455">
                  <c:v>0.15341883681114099</c:v>
                </c:pt>
                <c:pt idx="3456">
                  <c:v>0.14447669067757801</c:v>
                </c:pt>
                <c:pt idx="3457">
                  <c:v>0.12849215983280199</c:v>
                </c:pt>
                <c:pt idx="3458">
                  <c:v>0.14404391836501401</c:v>
                </c:pt>
                <c:pt idx="3459">
                  <c:v>0.153774700750204</c:v>
                </c:pt>
                <c:pt idx="3460">
                  <c:v>0.147155159272955</c:v>
                </c:pt>
                <c:pt idx="3461">
                  <c:v>0.1127435816353</c:v>
                </c:pt>
                <c:pt idx="3462">
                  <c:v>0.124991403502392</c:v>
                </c:pt>
                <c:pt idx="3463">
                  <c:v>0.13456865260897599</c:v>
                </c:pt>
                <c:pt idx="3464">
                  <c:v>0.138601241000017</c:v>
                </c:pt>
                <c:pt idx="3465">
                  <c:v>0.125911563338135</c:v>
                </c:pt>
                <c:pt idx="3466">
                  <c:v>0.115043857345995</c:v>
                </c:pt>
                <c:pt idx="3467">
                  <c:v>0.107330368561875</c:v>
                </c:pt>
                <c:pt idx="3468">
                  <c:v>0.103275390862705</c:v>
                </c:pt>
                <c:pt idx="3469">
                  <c:v>0.10226996288218899</c:v>
                </c:pt>
                <c:pt idx="3470">
                  <c:v>9.8498967652261599E-2</c:v>
                </c:pt>
                <c:pt idx="3471">
                  <c:v>8.5201981295028803E-2</c:v>
                </c:pt>
                <c:pt idx="3472">
                  <c:v>7.5622444095870295E-2</c:v>
                </c:pt>
                <c:pt idx="3473">
                  <c:v>6.9432488363972297E-2</c:v>
                </c:pt>
                <c:pt idx="3474">
                  <c:v>7.4444809315281094E-2</c:v>
                </c:pt>
                <c:pt idx="3475">
                  <c:v>5.7720859905970201E-2</c:v>
                </c:pt>
                <c:pt idx="3476">
                  <c:v>4.4785740235340599E-2</c:v>
                </c:pt>
                <c:pt idx="3477">
                  <c:v>3.0218342165468901E-2</c:v>
                </c:pt>
                <c:pt idx="3478">
                  <c:v>2.0875193501879601E-2</c:v>
                </c:pt>
                <c:pt idx="3479">
                  <c:v>1.2495638246392099E-2</c:v>
                </c:pt>
                <c:pt idx="3480">
                  <c:v>7.73614090863361E-3</c:v>
                </c:pt>
                <c:pt idx="3481">
                  <c:v>2.7166503144826402E-3</c:v>
                </c:pt>
                <c:pt idx="3482">
                  <c:v>3.9893982444283403E-3</c:v>
                </c:pt>
                <c:pt idx="3483">
                  <c:v>1.4496995266881599E-3</c:v>
                </c:pt>
                <c:pt idx="3484">
                  <c:v>-4.1147536165908596E-3</c:v>
                </c:pt>
                <c:pt idx="3485">
                  <c:v>-1.6304856118665601E-2</c:v>
                </c:pt>
                <c:pt idx="3486">
                  <c:v>-1.0791053753862899E-2</c:v>
                </c:pt>
                <c:pt idx="3487">
                  <c:v>1.9973007434117502E-3</c:v>
                </c:pt>
                <c:pt idx="3488">
                  <c:v>-2.85639785191449E-3</c:v>
                </c:pt>
                <c:pt idx="3489">
                  <c:v>-1.0676602667416501E-2</c:v>
                </c:pt>
                <c:pt idx="3490">
                  <c:v>-1.2489510973381301E-3</c:v>
                </c:pt>
                <c:pt idx="3491">
                  <c:v>2.1862321132374501E-2</c:v>
                </c:pt>
                <c:pt idx="3492">
                  <c:v>3.01009084369354E-2</c:v>
                </c:pt>
                <c:pt idx="3493">
                  <c:v>4.0181170532392202E-2</c:v>
                </c:pt>
                <c:pt idx="3494">
                  <c:v>2.5824736201712901E-2</c:v>
                </c:pt>
                <c:pt idx="3495">
                  <c:v>2.6928058220804001E-2</c:v>
                </c:pt>
                <c:pt idx="3496">
                  <c:v>3.2527770698550201E-2</c:v>
                </c:pt>
                <c:pt idx="3497">
                  <c:v>4.7721184318660903E-2</c:v>
                </c:pt>
                <c:pt idx="3498">
                  <c:v>3.2172276105200098E-2</c:v>
                </c:pt>
                <c:pt idx="3499">
                  <c:v>3.6876232179409302E-2</c:v>
                </c:pt>
                <c:pt idx="3500">
                  <c:v>4.1255246524997298E-2</c:v>
                </c:pt>
                <c:pt idx="3501">
                  <c:v>4.5273949255815099E-2</c:v>
                </c:pt>
                <c:pt idx="3502">
                  <c:v>2.8991518034516099E-2</c:v>
                </c:pt>
                <c:pt idx="3503">
                  <c:v>3.3890574676817602E-2</c:v>
                </c:pt>
                <c:pt idx="3504">
                  <c:v>3.9662072050646202E-2</c:v>
                </c:pt>
                <c:pt idx="3505">
                  <c:v>5.6047345413233501E-2</c:v>
                </c:pt>
                <c:pt idx="3506">
                  <c:v>5.3881377308883302E-2</c:v>
                </c:pt>
                <c:pt idx="3507">
                  <c:v>5.2627108235498099E-2</c:v>
                </c:pt>
                <c:pt idx="3508">
                  <c:v>5.7118836033751501E-2</c:v>
                </c:pt>
                <c:pt idx="3509">
                  <c:v>7.10062584901862E-2</c:v>
                </c:pt>
                <c:pt idx="3510">
                  <c:v>7.9176854260523996E-2</c:v>
                </c:pt>
                <c:pt idx="3511">
                  <c:v>8.5885037192454605E-2</c:v>
                </c:pt>
                <c:pt idx="3512">
                  <c:v>8.7687243064223694E-2</c:v>
                </c:pt>
                <c:pt idx="3513">
                  <c:v>9.1460526360890498E-2</c:v>
                </c:pt>
                <c:pt idx="3514">
                  <c:v>8.4925182398919205E-2</c:v>
                </c:pt>
                <c:pt idx="3515">
                  <c:v>9.5849949242065594E-2</c:v>
                </c:pt>
                <c:pt idx="3516">
                  <c:v>9.9089071914534005E-2</c:v>
                </c:pt>
                <c:pt idx="3517">
                  <c:v>0.104110524742594</c:v>
                </c:pt>
                <c:pt idx="3518">
                  <c:v>8.4550822700265302E-2</c:v>
                </c:pt>
                <c:pt idx="3519">
                  <c:v>9.4016328645125199E-2</c:v>
                </c:pt>
                <c:pt idx="3520">
                  <c:v>8.0718739804907999E-2</c:v>
                </c:pt>
                <c:pt idx="3521">
                  <c:v>8.25525832708109E-2</c:v>
                </c:pt>
                <c:pt idx="3522">
                  <c:v>8.0860664501813007E-2</c:v>
                </c:pt>
                <c:pt idx="3523">
                  <c:v>6.4029956261904802E-2</c:v>
                </c:pt>
                <c:pt idx="3524">
                  <c:v>4.2022876702404198E-2</c:v>
                </c:pt>
                <c:pt idx="3525">
                  <c:v>3.8221846747418901E-2</c:v>
                </c:pt>
                <c:pt idx="3526">
                  <c:v>2.2669697274920901E-2</c:v>
                </c:pt>
                <c:pt idx="3527">
                  <c:v>1.76278124174018E-2</c:v>
                </c:pt>
                <c:pt idx="3528">
                  <c:v>1.2730598803642501E-2</c:v>
                </c:pt>
                <c:pt idx="3529">
                  <c:v>-1.55808456224946E-2</c:v>
                </c:pt>
                <c:pt idx="3530">
                  <c:v>-6.2452870736450401E-2</c:v>
                </c:pt>
                <c:pt idx="3531">
                  <c:v>-0.112716551317447</c:v>
                </c:pt>
                <c:pt idx="3532">
                  <c:v>-0.17036841488582799</c:v>
                </c:pt>
                <c:pt idx="3533">
                  <c:v>-0.21839616317205901</c:v>
                </c:pt>
                <c:pt idx="3534">
                  <c:v>-0.25733630597620999</c:v>
                </c:pt>
                <c:pt idx="3535">
                  <c:v>-0.27188542452731201</c:v>
                </c:pt>
                <c:pt idx="3536">
                  <c:v>-0.25382918594354398</c:v>
                </c:pt>
                <c:pt idx="3537">
                  <c:v>-0.248081320170527</c:v>
                </c:pt>
                <c:pt idx="3538">
                  <c:v>-0.23912741325383899</c:v>
                </c:pt>
                <c:pt idx="3539">
                  <c:v>-0.23106700434413999</c:v>
                </c:pt>
                <c:pt idx="3540">
                  <c:v>-0.224056515820649</c:v>
                </c:pt>
                <c:pt idx="3541">
                  <c:v>-0.21536588990962</c:v>
                </c:pt>
                <c:pt idx="3542">
                  <c:v>-0.21199874086362</c:v>
                </c:pt>
                <c:pt idx="3543">
                  <c:v>-0.20239295504063601</c:v>
                </c:pt>
                <c:pt idx="3544">
                  <c:v>-0.19873159390473899</c:v>
                </c:pt>
                <c:pt idx="3545">
                  <c:v>-0.195502728256116</c:v>
                </c:pt>
                <c:pt idx="3546">
                  <c:v>-0.19176232152425099</c:v>
                </c:pt>
                <c:pt idx="3547">
                  <c:v>-0.18629779711162001</c:v>
                </c:pt>
                <c:pt idx="3548">
                  <c:v>-0.18103475887433201</c:v>
                </c:pt>
                <c:pt idx="3549">
                  <c:v>-0.17894218313835999</c:v>
                </c:pt>
                <c:pt idx="3550">
                  <c:v>-0.17863955807027301</c:v>
                </c:pt>
                <c:pt idx="3551">
                  <c:v>-0.178663303762917</c:v>
                </c:pt>
                <c:pt idx="3552">
                  <c:v>-0.17083012186959901</c:v>
                </c:pt>
                <c:pt idx="3553">
                  <c:v>-0.163506366861568</c:v>
                </c:pt>
                <c:pt idx="3554">
                  <c:v>-0.16164959309159599</c:v>
                </c:pt>
                <c:pt idx="3555">
                  <c:v>-0.16033709028422999</c:v>
                </c:pt>
                <c:pt idx="3556">
                  <c:v>-0.157216801087116</c:v>
                </c:pt>
                <c:pt idx="3557">
                  <c:v>-0.152406776762745</c:v>
                </c:pt>
                <c:pt idx="3558">
                  <c:v>-0.14943423114746601</c:v>
                </c:pt>
                <c:pt idx="3559">
                  <c:v>-0.14711774304147701</c:v>
                </c:pt>
                <c:pt idx="3560">
                  <c:v>-0.14395872944747601</c:v>
                </c:pt>
                <c:pt idx="3561">
                  <c:v>-0.13973548733225899</c:v>
                </c:pt>
                <c:pt idx="3562">
                  <c:v>-0.14097752315193099</c:v>
                </c:pt>
                <c:pt idx="3563">
                  <c:v>-0.139349950981909</c:v>
                </c:pt>
                <c:pt idx="3564">
                  <c:v>-0.137065174971255</c:v>
                </c:pt>
                <c:pt idx="3565">
                  <c:v>-0.134621185611663</c:v>
                </c:pt>
                <c:pt idx="3566">
                  <c:v>-0.13348959702656699</c:v>
                </c:pt>
                <c:pt idx="3567">
                  <c:v>-0.13189262334930099</c:v>
                </c:pt>
                <c:pt idx="3568">
                  <c:v>-0.12897595455639499</c:v>
                </c:pt>
                <c:pt idx="3569">
                  <c:v>-0.124377843425207</c:v>
                </c:pt>
                <c:pt idx="3570">
                  <c:v>-0.12156318805668299</c:v>
                </c:pt>
                <c:pt idx="3571">
                  <c:v>-0.114840574504484</c:v>
                </c:pt>
                <c:pt idx="3572">
                  <c:v>-0.117371734748516</c:v>
                </c:pt>
                <c:pt idx="3573">
                  <c:v>-0.113364072087577</c:v>
                </c:pt>
                <c:pt idx="3574">
                  <c:v>-0.112655185008293</c:v>
                </c:pt>
                <c:pt idx="3575">
                  <c:v>-0.108923990149349</c:v>
                </c:pt>
                <c:pt idx="3576">
                  <c:v>-0.10334006076431</c:v>
                </c:pt>
                <c:pt idx="3577">
                  <c:v>-9.3488520980713405E-2</c:v>
                </c:pt>
                <c:pt idx="3578">
                  <c:v>-8.1604651841701001E-2</c:v>
                </c:pt>
                <c:pt idx="3579">
                  <c:v>-6.1399829917121403E-2</c:v>
                </c:pt>
                <c:pt idx="3580">
                  <c:v>-4.6554703483238299E-2</c:v>
                </c:pt>
                <c:pt idx="3581">
                  <c:v>5.57518443187632E-4</c:v>
                </c:pt>
                <c:pt idx="3582">
                  <c:v>2.2772030531413599E-2</c:v>
                </c:pt>
                <c:pt idx="3583">
                  <c:v>4.95821753663108E-2</c:v>
                </c:pt>
                <c:pt idx="3584">
                  <c:v>7.0583676739985807E-2</c:v>
                </c:pt>
                <c:pt idx="3585">
                  <c:v>9.0859000242659194E-2</c:v>
                </c:pt>
                <c:pt idx="3586">
                  <c:v>0.100351309658904</c:v>
                </c:pt>
                <c:pt idx="3587">
                  <c:v>6.5951122537583701E-2</c:v>
                </c:pt>
                <c:pt idx="3588">
                  <c:v>4.5005255012583199E-2</c:v>
                </c:pt>
                <c:pt idx="3589">
                  <c:v>2.31872050549242E-2</c:v>
                </c:pt>
                <c:pt idx="3590">
                  <c:v>8.0676255344513895E-3</c:v>
                </c:pt>
                <c:pt idx="3591">
                  <c:v>-3.6014641152490802E-3</c:v>
                </c:pt>
                <c:pt idx="3592">
                  <c:v>-5.1283354799522797E-3</c:v>
                </c:pt>
                <c:pt idx="3593">
                  <c:v>2.0885410565980998E-2</c:v>
                </c:pt>
                <c:pt idx="3594">
                  <c:v>7.2945975307234706E-2</c:v>
                </c:pt>
                <c:pt idx="3595">
                  <c:v>8.8583590561270797E-2</c:v>
                </c:pt>
                <c:pt idx="3596">
                  <c:v>9.2076175023080895E-2</c:v>
                </c:pt>
                <c:pt idx="3597">
                  <c:v>8.2738594240510097E-2</c:v>
                </c:pt>
                <c:pt idx="3598">
                  <c:v>8.5230514479817998E-2</c:v>
                </c:pt>
                <c:pt idx="3599">
                  <c:v>0.104148458686239</c:v>
                </c:pt>
                <c:pt idx="3600">
                  <c:v>0.13138706659225299</c:v>
                </c:pt>
                <c:pt idx="3601">
                  <c:v>0.12192213437053501</c:v>
                </c:pt>
                <c:pt idx="3602">
                  <c:v>9.8916295007796806E-2</c:v>
                </c:pt>
                <c:pt idx="3603">
                  <c:v>7.4993361706575001E-2</c:v>
                </c:pt>
                <c:pt idx="3604">
                  <c:v>7.9280154921733001E-2</c:v>
                </c:pt>
                <c:pt idx="3605">
                  <c:v>7.7274794910024897E-2</c:v>
                </c:pt>
                <c:pt idx="3606">
                  <c:v>7.1956302956323201E-2</c:v>
                </c:pt>
                <c:pt idx="3607">
                  <c:v>6.0157653919432598E-2</c:v>
                </c:pt>
                <c:pt idx="3608">
                  <c:v>5.8065588533210602E-2</c:v>
                </c:pt>
                <c:pt idx="3609">
                  <c:v>6.7303795486623103E-2</c:v>
                </c:pt>
                <c:pt idx="3610">
                  <c:v>9.3761891180861298E-2</c:v>
                </c:pt>
                <c:pt idx="3611">
                  <c:v>0.12513863366689201</c:v>
                </c:pt>
                <c:pt idx="3612">
                  <c:v>0.13884298263192801</c:v>
                </c:pt>
                <c:pt idx="3613">
                  <c:v>0.135297853088204</c:v>
                </c:pt>
                <c:pt idx="3614">
                  <c:v>0.110005224226753</c:v>
                </c:pt>
                <c:pt idx="3615">
                  <c:v>9.9868993636078998E-2</c:v>
                </c:pt>
                <c:pt idx="3616">
                  <c:v>0.110679478968947</c:v>
                </c:pt>
                <c:pt idx="3617">
                  <c:v>0.124946078033062</c:v>
                </c:pt>
                <c:pt idx="3618">
                  <c:v>9.6636573071847906E-2</c:v>
                </c:pt>
                <c:pt idx="3619">
                  <c:v>7.9845593061747794E-2</c:v>
                </c:pt>
                <c:pt idx="3620">
                  <c:v>6.1933153812276397E-2</c:v>
                </c:pt>
                <c:pt idx="3621">
                  <c:v>7.0895170444955996E-2</c:v>
                </c:pt>
                <c:pt idx="3622">
                  <c:v>5.8699537494305697E-2</c:v>
                </c:pt>
                <c:pt idx="3623">
                  <c:v>4.2007718570673001E-2</c:v>
                </c:pt>
                <c:pt idx="3624">
                  <c:v>1.6614547839154101E-2</c:v>
                </c:pt>
                <c:pt idx="3625">
                  <c:v>1.5998080594727002E-2</c:v>
                </c:pt>
                <c:pt idx="3626">
                  <c:v>2.9904787890515601E-2</c:v>
                </c:pt>
                <c:pt idx="3627">
                  <c:v>2.9752490180371099E-2</c:v>
                </c:pt>
                <c:pt idx="3628">
                  <c:v>1.1995269289712901E-2</c:v>
                </c:pt>
                <c:pt idx="3629">
                  <c:v>-5.9937824811981903E-3</c:v>
                </c:pt>
                <c:pt idx="3630">
                  <c:v>-2.0275078147477602E-2</c:v>
                </c:pt>
                <c:pt idx="3631">
                  <c:v>-1.36224459389353E-2</c:v>
                </c:pt>
                <c:pt idx="3632">
                  <c:v>1.8111463442949101E-3</c:v>
                </c:pt>
                <c:pt idx="3633">
                  <c:v>-5.7148644473556899E-3</c:v>
                </c:pt>
                <c:pt idx="3634">
                  <c:v>-1.9950999995103299E-2</c:v>
                </c:pt>
                <c:pt idx="3635">
                  <c:v>-3.5764818895628901E-2</c:v>
                </c:pt>
                <c:pt idx="3636">
                  <c:v>-3.35541713571103E-2</c:v>
                </c:pt>
                <c:pt idx="3637">
                  <c:v>-2.5701932001979299E-2</c:v>
                </c:pt>
                <c:pt idx="3638">
                  <c:v>-3.5217750008101199E-2</c:v>
                </c:pt>
                <c:pt idx="3639">
                  <c:v>-5.7258359278606001E-2</c:v>
                </c:pt>
                <c:pt idx="3640">
                  <c:v>-6.9972483445639E-2</c:v>
                </c:pt>
                <c:pt idx="3641">
                  <c:v>-7.5996499774163298E-2</c:v>
                </c:pt>
                <c:pt idx="3642">
                  <c:v>-6.3466105397750897E-2</c:v>
                </c:pt>
                <c:pt idx="3643">
                  <c:v>-6.2992914953070994E-2</c:v>
                </c:pt>
                <c:pt idx="3644">
                  <c:v>-8.16405353078693E-2</c:v>
                </c:pt>
                <c:pt idx="3645">
                  <c:v>-0.10176106628300299</c:v>
                </c:pt>
                <c:pt idx="3646">
                  <c:v>-0.12492736618757699</c:v>
                </c:pt>
                <c:pt idx="3647">
                  <c:v>-0.117107809000671</c:v>
                </c:pt>
                <c:pt idx="3648">
                  <c:v>-7.9543646119617506E-2</c:v>
                </c:pt>
                <c:pt idx="3649">
                  <c:v>-6.7229763951544896E-2</c:v>
                </c:pt>
                <c:pt idx="3650">
                  <c:v>-8.8602414168363397E-2</c:v>
                </c:pt>
                <c:pt idx="3651">
                  <c:v>-0.101161560614258</c:v>
                </c:pt>
                <c:pt idx="3652">
                  <c:v>-9.3196367392224005E-2</c:v>
                </c:pt>
                <c:pt idx="3653">
                  <c:v>-4.9048060962533599E-2</c:v>
                </c:pt>
                <c:pt idx="3654">
                  <c:v>-2.9119707010138999E-2</c:v>
                </c:pt>
                <c:pt idx="3655">
                  <c:v>-5.2612377024829002E-2</c:v>
                </c:pt>
                <c:pt idx="3656">
                  <c:v>-6.4722071852599997E-2</c:v>
                </c:pt>
                <c:pt idx="3657">
                  <c:v>-7.6674700893732906E-2</c:v>
                </c:pt>
                <c:pt idx="3658">
                  <c:v>-6.2172290250216998E-2</c:v>
                </c:pt>
                <c:pt idx="3659">
                  <c:v>-3.6950359836296798E-2</c:v>
                </c:pt>
                <c:pt idx="3660">
                  <c:v>-3.2331516014949102E-2</c:v>
                </c:pt>
                <c:pt idx="3661">
                  <c:v>-4.4096488982589201E-2</c:v>
                </c:pt>
                <c:pt idx="3662">
                  <c:v>-5.5512882722638303E-2</c:v>
                </c:pt>
                <c:pt idx="3663">
                  <c:v>-5.1320703673994203E-2</c:v>
                </c:pt>
                <c:pt idx="3664">
                  <c:v>-3.9306697983789697E-2</c:v>
                </c:pt>
                <c:pt idx="3665">
                  <c:v>-4.5752349177646999E-2</c:v>
                </c:pt>
                <c:pt idx="3666">
                  <c:v>-7.20616481541895E-2</c:v>
                </c:pt>
                <c:pt idx="3667">
                  <c:v>-0.10738116750337599</c:v>
                </c:pt>
                <c:pt idx="3668">
                  <c:v>-0.110024681785148</c:v>
                </c:pt>
                <c:pt idx="3669">
                  <c:v>-9.2113313690532495E-2</c:v>
                </c:pt>
                <c:pt idx="3670">
                  <c:v>-6.4757610080320605E-2</c:v>
                </c:pt>
                <c:pt idx="3671">
                  <c:v>-7.44751965333421E-2</c:v>
                </c:pt>
                <c:pt idx="3672">
                  <c:v>-9.5088602310255496E-2</c:v>
                </c:pt>
                <c:pt idx="3673">
                  <c:v>-0.12706174613862201</c:v>
                </c:pt>
                <c:pt idx="3674">
                  <c:v>-0.10797406215812</c:v>
                </c:pt>
                <c:pt idx="3675">
                  <c:v>-3.9488981603454897E-2</c:v>
                </c:pt>
                <c:pt idx="3676">
                  <c:v>1.38159712374061E-2</c:v>
                </c:pt>
                <c:pt idx="3677">
                  <c:v>-8.6650139424619896E-3</c:v>
                </c:pt>
                <c:pt idx="3678">
                  <c:v>-2.4546589932285201E-2</c:v>
                </c:pt>
                <c:pt idx="3679">
                  <c:v>-3.0969059911114899E-2</c:v>
                </c:pt>
                <c:pt idx="3680">
                  <c:v>-1.33090190124818E-2</c:v>
                </c:pt>
                <c:pt idx="3681">
                  <c:v>4.6260758257162103E-2</c:v>
                </c:pt>
                <c:pt idx="3682">
                  <c:v>5.2956431410677803E-2</c:v>
                </c:pt>
                <c:pt idx="3683">
                  <c:v>3.1379131514782402E-2</c:v>
                </c:pt>
                <c:pt idx="3684">
                  <c:v>-2.1458440395818401E-2</c:v>
                </c:pt>
                <c:pt idx="3685">
                  <c:v>-5.9831217059254899E-2</c:v>
                </c:pt>
                <c:pt idx="3686">
                  <c:v>-7.6367950059207601E-2</c:v>
                </c:pt>
                <c:pt idx="3687">
                  <c:v>-9.0531652901745405E-2</c:v>
                </c:pt>
                <c:pt idx="3688">
                  <c:v>-0.11720706418481</c:v>
                </c:pt>
                <c:pt idx="3689">
                  <c:v>-0.144954168202133</c:v>
                </c:pt>
                <c:pt idx="3690">
                  <c:v>-0.151688592022694</c:v>
                </c:pt>
                <c:pt idx="3691">
                  <c:v>-0.115147991008797</c:v>
                </c:pt>
                <c:pt idx="3692">
                  <c:v>-7.8124065822080896E-2</c:v>
                </c:pt>
                <c:pt idx="3693">
                  <c:v>-6.8668225687844101E-2</c:v>
                </c:pt>
                <c:pt idx="3694">
                  <c:v>-7.3722666171718701E-2</c:v>
                </c:pt>
                <c:pt idx="3695">
                  <c:v>-6.3964167116523599E-2</c:v>
                </c:pt>
                <c:pt idx="3696">
                  <c:v>-3.8338464988981899E-2</c:v>
                </c:pt>
                <c:pt idx="3697">
                  <c:v>-2.0241405149604898E-2</c:v>
                </c:pt>
                <c:pt idx="3698">
                  <c:v>-2.3055933504224399E-2</c:v>
                </c:pt>
                <c:pt idx="3699">
                  <c:v>-2.7125563525956398E-2</c:v>
                </c:pt>
                <c:pt idx="3700">
                  <c:v>-2.5741835804353699E-2</c:v>
                </c:pt>
                <c:pt idx="3701">
                  <c:v>-1.36257552572516E-2</c:v>
                </c:pt>
                <c:pt idx="3702">
                  <c:v>-1.10560444200871E-2</c:v>
                </c:pt>
                <c:pt idx="3703">
                  <c:v>-2.5836760519979398E-3</c:v>
                </c:pt>
                <c:pt idx="3704">
                  <c:v>3.97084679548243E-4</c:v>
                </c:pt>
                <c:pt idx="3705">
                  <c:v>1.6797027652145802E-2</c:v>
                </c:pt>
                <c:pt idx="3706">
                  <c:v>2.60747376894414E-2</c:v>
                </c:pt>
                <c:pt idx="3707">
                  <c:v>1.1062950553849701E-2</c:v>
                </c:pt>
                <c:pt idx="3708">
                  <c:v>-1.94282322188854E-2</c:v>
                </c:pt>
                <c:pt idx="3709">
                  <c:v>-5.3341500541478098E-2</c:v>
                </c:pt>
                <c:pt idx="3710">
                  <c:v>-5.6075282608020402E-2</c:v>
                </c:pt>
                <c:pt idx="3711">
                  <c:v>-2.18120701715349E-2</c:v>
                </c:pt>
                <c:pt idx="3712">
                  <c:v>1.1791928735505001E-2</c:v>
                </c:pt>
                <c:pt idx="3713">
                  <c:v>-1.1589652082022801E-2</c:v>
                </c:pt>
                <c:pt idx="3714">
                  <c:v>-2.7621767399438099E-2</c:v>
                </c:pt>
                <c:pt idx="3715">
                  <c:v>-5.10466309319213E-2</c:v>
                </c:pt>
                <c:pt idx="3716">
                  <c:v>-6.2295319676834902E-2</c:v>
                </c:pt>
                <c:pt idx="3717">
                  <c:v>-6.0308547819133203E-2</c:v>
                </c:pt>
                <c:pt idx="3718">
                  <c:v>-5.7942621399220601E-2</c:v>
                </c:pt>
                <c:pt idx="3719">
                  <c:v>-8.2810992440172898E-2</c:v>
                </c:pt>
                <c:pt idx="3720">
                  <c:v>-0.13696895351935701</c:v>
                </c:pt>
                <c:pt idx="3721">
                  <c:v>-0.20995195885642201</c:v>
                </c:pt>
                <c:pt idx="3722">
                  <c:v>-0.26900035297650499</c:v>
                </c:pt>
                <c:pt idx="3723">
                  <c:v>-0.34342656027025897</c:v>
                </c:pt>
                <c:pt idx="3724">
                  <c:v>-0.36434666461751403</c:v>
                </c:pt>
                <c:pt idx="3725">
                  <c:v>-0.36597990930640301</c:v>
                </c:pt>
                <c:pt idx="3726">
                  <c:v>-0.362755713562876</c:v>
                </c:pt>
                <c:pt idx="3727">
                  <c:v>-0.354832818954747</c:v>
                </c:pt>
                <c:pt idx="3728">
                  <c:v>-0.346889883172394</c:v>
                </c:pt>
                <c:pt idx="3729">
                  <c:v>-0.33162261699679602</c:v>
                </c:pt>
                <c:pt idx="3730">
                  <c:v>-0.32401158480146802</c:v>
                </c:pt>
                <c:pt idx="3731">
                  <c:v>-0.32284286201657098</c:v>
                </c:pt>
                <c:pt idx="3732">
                  <c:v>-0.31825847484525099</c:v>
                </c:pt>
                <c:pt idx="3733">
                  <c:v>-0.31104731917648099</c:v>
                </c:pt>
                <c:pt idx="3734">
                  <c:v>-0.30127143753170998</c:v>
                </c:pt>
                <c:pt idx="3735">
                  <c:v>-0.29836957496830502</c:v>
                </c:pt>
                <c:pt idx="3736">
                  <c:v>-0.29617124342426798</c:v>
                </c:pt>
                <c:pt idx="3737">
                  <c:v>-0.29213263873180001</c:v>
                </c:pt>
                <c:pt idx="3738">
                  <c:v>-0.28474369653667903</c:v>
                </c:pt>
                <c:pt idx="3739">
                  <c:v>-0.27847853208123702</c:v>
                </c:pt>
                <c:pt idx="3740">
                  <c:v>-0.27901700737837098</c:v>
                </c:pt>
                <c:pt idx="3741">
                  <c:v>-0.275484201282367</c:v>
                </c:pt>
                <c:pt idx="3742">
                  <c:v>-0.27070408980524902</c:v>
                </c:pt>
                <c:pt idx="3743">
                  <c:v>-0.26618901265058498</c:v>
                </c:pt>
                <c:pt idx="3744">
                  <c:v>-0.26508660118153599</c:v>
                </c:pt>
                <c:pt idx="3745">
                  <c:v>-0.26657077367177301</c:v>
                </c:pt>
                <c:pt idx="3746">
                  <c:v>-0.26652018720763199</c:v>
                </c:pt>
                <c:pt idx="3747">
                  <c:v>-0.26223606911402397</c:v>
                </c:pt>
                <c:pt idx="3748">
                  <c:v>-0.25610808728454498</c:v>
                </c:pt>
                <c:pt idx="3749">
                  <c:v>-0.25321147612631001</c:v>
                </c:pt>
                <c:pt idx="3750">
                  <c:v>-0.25191316764244198</c:v>
                </c:pt>
                <c:pt idx="3751">
                  <c:v>-0.25025793625695703</c:v>
                </c:pt>
                <c:pt idx="3752">
                  <c:v>-0.24854627014053601</c:v>
                </c:pt>
                <c:pt idx="3753">
                  <c:v>-0.247891037031266</c:v>
                </c:pt>
                <c:pt idx="3754">
                  <c:v>-0.24613859510351599</c:v>
                </c:pt>
                <c:pt idx="3755">
                  <c:v>-0.246223895662737</c:v>
                </c:pt>
                <c:pt idx="3756">
                  <c:v>-0.24347977296683601</c:v>
                </c:pt>
                <c:pt idx="3757">
                  <c:v>-0.24175363894117599</c:v>
                </c:pt>
                <c:pt idx="3758">
                  <c:v>-0.239773396001183</c:v>
                </c:pt>
                <c:pt idx="3759">
                  <c:v>-0.237866462408831</c:v>
                </c:pt>
                <c:pt idx="3760">
                  <c:v>-0.236754183938643</c:v>
                </c:pt>
                <c:pt idx="3761">
                  <c:v>-0.234190519802325</c:v>
                </c:pt>
                <c:pt idx="3762">
                  <c:v>-0.23322346805588201</c:v>
                </c:pt>
                <c:pt idx="3763">
                  <c:v>-0.23090724205913199</c:v>
                </c:pt>
                <c:pt idx="3764">
                  <c:v>-0.229976443523327</c:v>
                </c:pt>
                <c:pt idx="3765">
                  <c:v>-0.226078948267257</c:v>
                </c:pt>
                <c:pt idx="3766">
                  <c:v>-0.22450135675313701</c:v>
                </c:pt>
                <c:pt idx="3767">
                  <c:v>-0.22178457683948199</c:v>
                </c:pt>
                <c:pt idx="3768">
                  <c:v>-0.21474667365917799</c:v>
                </c:pt>
                <c:pt idx="3769">
                  <c:v>-0.20939717370111999</c:v>
                </c:pt>
                <c:pt idx="3770">
                  <c:v>-0.20709113124451001</c:v>
                </c:pt>
                <c:pt idx="3771">
                  <c:v>-0.20919252493041501</c:v>
                </c:pt>
                <c:pt idx="3772">
                  <c:v>-0.20741206136811699</c:v>
                </c:pt>
                <c:pt idx="3773">
                  <c:v>-0.20374562987700501</c:v>
                </c:pt>
                <c:pt idx="3774">
                  <c:v>-0.20228553372218899</c:v>
                </c:pt>
                <c:pt idx="3775">
                  <c:v>-0.203467198828931</c:v>
                </c:pt>
                <c:pt idx="3776">
                  <c:v>-0.20468481164962701</c:v>
                </c:pt>
                <c:pt idx="3777">
                  <c:v>-0.20298465790075601</c:v>
                </c:pt>
                <c:pt idx="3778">
                  <c:v>-0.202107695674868</c:v>
                </c:pt>
                <c:pt idx="3779">
                  <c:v>-0.20049528539762199</c:v>
                </c:pt>
                <c:pt idx="3780">
                  <c:v>-0.19897935041356599</c:v>
                </c:pt>
                <c:pt idx="3781">
                  <c:v>-0.19708035885111</c:v>
                </c:pt>
                <c:pt idx="3782">
                  <c:v>-0.191870373503817</c:v>
                </c:pt>
                <c:pt idx="3783">
                  <c:v>-0.18758532279692</c:v>
                </c:pt>
                <c:pt idx="3784">
                  <c:v>-0.18551076499730301</c:v>
                </c:pt>
                <c:pt idx="3785">
                  <c:v>-0.18619122604830801</c:v>
                </c:pt>
                <c:pt idx="3786">
                  <c:v>-0.18914088064717299</c:v>
                </c:pt>
                <c:pt idx="3787">
                  <c:v>-0.19098447148726899</c:v>
                </c:pt>
                <c:pt idx="3788">
                  <c:v>-0.19283257387644401</c:v>
                </c:pt>
                <c:pt idx="3789">
                  <c:v>-0.19490725827993999</c:v>
                </c:pt>
                <c:pt idx="3790">
                  <c:v>-0.196625559201237</c:v>
                </c:pt>
                <c:pt idx="3791">
                  <c:v>-0.19779988497887699</c:v>
                </c:pt>
                <c:pt idx="3792">
                  <c:v>-0.19871308094418699</c:v>
                </c:pt>
                <c:pt idx="3793">
                  <c:v>-0.198861883577549</c:v>
                </c:pt>
                <c:pt idx="3794">
                  <c:v>-0.19730593304347999</c:v>
                </c:pt>
                <c:pt idx="3795">
                  <c:v>-0.19694772957367901</c:v>
                </c:pt>
                <c:pt idx="3796">
                  <c:v>-0.19665816548503301</c:v>
                </c:pt>
                <c:pt idx="3797">
                  <c:v>-0.197019579815815</c:v>
                </c:pt>
                <c:pt idx="3798">
                  <c:v>-0.19768044581306299</c:v>
                </c:pt>
                <c:pt idx="3799">
                  <c:v>-0.19741140579591801</c:v>
                </c:pt>
                <c:pt idx="3800">
                  <c:v>-0.19582135507944501</c:v>
                </c:pt>
                <c:pt idx="3801">
                  <c:v>-0.194842442571555</c:v>
                </c:pt>
                <c:pt idx="3802">
                  <c:v>-0.19330635830961199</c:v>
                </c:pt>
                <c:pt idx="3803">
                  <c:v>-0.191583719560043</c:v>
                </c:pt>
                <c:pt idx="3804">
                  <c:v>-0.191446773282962</c:v>
                </c:pt>
                <c:pt idx="3805">
                  <c:v>-0.18767382438261301</c:v>
                </c:pt>
                <c:pt idx="3806">
                  <c:v>-0.18634022437495901</c:v>
                </c:pt>
                <c:pt idx="3807">
                  <c:v>-0.18365058782595101</c:v>
                </c:pt>
                <c:pt idx="3808">
                  <c:v>-0.18249224315243801</c:v>
                </c:pt>
                <c:pt idx="3809">
                  <c:v>-0.18205902201350399</c:v>
                </c:pt>
                <c:pt idx="3810">
                  <c:v>-0.18365819559237201</c:v>
                </c:pt>
                <c:pt idx="3811">
                  <c:v>-0.18156823199609501</c:v>
                </c:pt>
                <c:pt idx="3812">
                  <c:v>-0.180776131128979</c:v>
                </c:pt>
                <c:pt idx="3813">
                  <c:v>-0.182974570794769</c:v>
                </c:pt>
                <c:pt idx="3814">
                  <c:v>-0.18343497477401599</c:v>
                </c:pt>
                <c:pt idx="3815">
                  <c:v>-0.183358281890733</c:v>
                </c:pt>
                <c:pt idx="3816">
                  <c:v>-0.18418062424669299</c:v>
                </c:pt>
                <c:pt idx="3817">
                  <c:v>-0.18211645737760301</c:v>
                </c:pt>
                <c:pt idx="3818">
                  <c:v>-0.18331911252560901</c:v>
                </c:pt>
                <c:pt idx="3819">
                  <c:v>-0.18459719872251401</c:v>
                </c:pt>
                <c:pt idx="3820">
                  <c:v>-0.18528619248589001</c:v>
                </c:pt>
                <c:pt idx="3821">
                  <c:v>-0.182564160949056</c:v>
                </c:pt>
                <c:pt idx="3822">
                  <c:v>-0.18672997261739899</c:v>
                </c:pt>
                <c:pt idx="3823">
                  <c:v>-0.190322870361185</c:v>
                </c:pt>
                <c:pt idx="3824">
                  <c:v>-0.19255695719147001</c:v>
                </c:pt>
                <c:pt idx="3825">
                  <c:v>-0.193047391386656</c:v>
                </c:pt>
                <c:pt idx="3826">
                  <c:v>-0.19065406043618699</c:v>
                </c:pt>
                <c:pt idx="3827">
                  <c:v>-0.18814808756042101</c:v>
                </c:pt>
                <c:pt idx="3828">
                  <c:v>-0.186198647405177</c:v>
                </c:pt>
                <c:pt idx="3829">
                  <c:v>-0.184867547578136</c:v>
                </c:pt>
                <c:pt idx="3830">
                  <c:v>-0.18385909926755001</c:v>
                </c:pt>
                <c:pt idx="3831">
                  <c:v>-0.18060913863132499</c:v>
                </c:pt>
                <c:pt idx="3832">
                  <c:v>-0.17863055260364999</c:v>
                </c:pt>
                <c:pt idx="3833">
                  <c:v>-0.17788440120847299</c:v>
                </c:pt>
                <c:pt idx="3834">
                  <c:v>-0.17831856703469301</c:v>
                </c:pt>
                <c:pt idx="3835">
                  <c:v>-0.17981259488676901</c:v>
                </c:pt>
                <c:pt idx="3836">
                  <c:v>-0.179401464488918</c:v>
                </c:pt>
                <c:pt idx="3837">
                  <c:v>-0.179335558626604</c:v>
                </c:pt>
                <c:pt idx="3838">
                  <c:v>-0.18065551593805601</c:v>
                </c:pt>
                <c:pt idx="3839">
                  <c:v>-0.18358196425826601</c:v>
                </c:pt>
                <c:pt idx="3840">
                  <c:v>-0.18441999646708501</c:v>
                </c:pt>
                <c:pt idx="3841">
                  <c:v>-0.18664838960522401</c:v>
                </c:pt>
                <c:pt idx="3842">
                  <c:v>-0.18774090419086001</c:v>
                </c:pt>
                <c:pt idx="3843">
                  <c:v>-0.18709012384745399</c:v>
                </c:pt>
                <c:pt idx="3844">
                  <c:v>-0.18630318543431201</c:v>
                </c:pt>
                <c:pt idx="3845">
                  <c:v>-0.18572794548369101</c:v>
                </c:pt>
                <c:pt idx="3846">
                  <c:v>-0.18645869123575601</c:v>
                </c:pt>
                <c:pt idx="3847">
                  <c:v>-0.18758408207958099</c:v>
                </c:pt>
                <c:pt idx="3848">
                  <c:v>-0.18703831260731299</c:v>
                </c:pt>
                <c:pt idx="3849">
                  <c:v>-0.183792232274299</c:v>
                </c:pt>
                <c:pt idx="3850">
                  <c:v>-0.18249048455542999</c:v>
                </c:pt>
                <c:pt idx="3851">
                  <c:v>-0.18041531940178801</c:v>
                </c:pt>
                <c:pt idx="3852">
                  <c:v>-0.17660528003543099</c:v>
                </c:pt>
                <c:pt idx="3853">
                  <c:v>-0.17629145830343801</c:v>
                </c:pt>
                <c:pt idx="3854">
                  <c:v>-0.176466463834628</c:v>
                </c:pt>
                <c:pt idx="3855">
                  <c:v>-0.174129654783413</c:v>
                </c:pt>
                <c:pt idx="3856">
                  <c:v>-0.17255973482845299</c:v>
                </c:pt>
                <c:pt idx="3857">
                  <c:v>-0.170887613153965</c:v>
                </c:pt>
                <c:pt idx="3858">
                  <c:v>-0.16974665786638299</c:v>
                </c:pt>
                <c:pt idx="3859">
                  <c:v>-0.167156921740684</c:v>
                </c:pt>
                <c:pt idx="3860">
                  <c:v>-0.167636218145887</c:v>
                </c:pt>
                <c:pt idx="3861">
                  <c:v>-0.167382264311839</c:v>
                </c:pt>
                <c:pt idx="3862">
                  <c:v>-0.16742343488962699</c:v>
                </c:pt>
                <c:pt idx="3863">
                  <c:v>-0.16949466732211199</c:v>
                </c:pt>
                <c:pt idx="3864">
                  <c:v>-0.17041842683535399</c:v>
                </c:pt>
                <c:pt idx="3865">
                  <c:v>-0.16982235923838099</c:v>
                </c:pt>
                <c:pt idx="3866">
                  <c:v>-0.17107976110600001</c:v>
                </c:pt>
                <c:pt idx="3867">
                  <c:v>-0.17201167796203201</c:v>
                </c:pt>
                <c:pt idx="3868">
                  <c:v>-0.17108001621294</c:v>
                </c:pt>
                <c:pt idx="3869">
                  <c:v>-0.17233073115974601</c:v>
                </c:pt>
                <c:pt idx="3870">
                  <c:v>-0.172525640262193</c:v>
                </c:pt>
                <c:pt idx="3871">
                  <c:v>-0.17019424416156401</c:v>
                </c:pt>
                <c:pt idx="3872">
                  <c:v>-0.16794483989977399</c:v>
                </c:pt>
                <c:pt idx="3873">
                  <c:v>-0.16686027087213501</c:v>
                </c:pt>
                <c:pt idx="3874">
                  <c:v>-0.16534095896118101</c:v>
                </c:pt>
                <c:pt idx="3875">
                  <c:v>-0.16245760026166001</c:v>
                </c:pt>
                <c:pt idx="3876">
                  <c:v>-0.16010474774731101</c:v>
                </c:pt>
                <c:pt idx="3877">
                  <c:v>-0.157744320714826</c:v>
                </c:pt>
                <c:pt idx="3878">
                  <c:v>-0.15679637911225</c:v>
                </c:pt>
                <c:pt idx="3879">
                  <c:v>-0.15394152337751099</c:v>
                </c:pt>
                <c:pt idx="3880">
                  <c:v>-0.152084341347347</c:v>
                </c:pt>
                <c:pt idx="3881">
                  <c:v>-0.14947953084922</c:v>
                </c:pt>
                <c:pt idx="3882">
                  <c:v>-0.14699793816507101</c:v>
                </c:pt>
                <c:pt idx="3883">
                  <c:v>-0.143681224136472</c:v>
                </c:pt>
                <c:pt idx="3884">
                  <c:v>-0.139918934835634</c:v>
                </c:pt>
                <c:pt idx="3885">
                  <c:v>-0.13530832922683</c:v>
                </c:pt>
                <c:pt idx="3886">
                  <c:v>-0.13293962541069901</c:v>
                </c:pt>
                <c:pt idx="3887">
                  <c:v>-0.13334047419678499</c:v>
                </c:pt>
                <c:pt idx="3888">
                  <c:v>-0.13424733486826301</c:v>
                </c:pt>
                <c:pt idx="3889">
                  <c:v>-0.13461400443441099</c:v>
                </c:pt>
                <c:pt idx="3890">
                  <c:v>-0.13525174170540299</c:v>
                </c:pt>
                <c:pt idx="3891">
                  <c:v>-0.137734326600849</c:v>
                </c:pt>
                <c:pt idx="3892">
                  <c:v>-0.138826314985706</c:v>
                </c:pt>
                <c:pt idx="3893">
                  <c:v>-0.14135990991171299</c:v>
                </c:pt>
                <c:pt idx="3894">
                  <c:v>-0.141198397451788</c:v>
                </c:pt>
                <c:pt idx="3895">
                  <c:v>-0.14411605826290899</c:v>
                </c:pt>
                <c:pt idx="3896">
                  <c:v>-0.145757608518124</c:v>
                </c:pt>
                <c:pt idx="3897">
                  <c:v>-0.14930808294315001</c:v>
                </c:pt>
                <c:pt idx="3898">
                  <c:v>-0.14954068059526501</c:v>
                </c:pt>
                <c:pt idx="3899">
                  <c:v>-0.14920813935944399</c:v>
                </c:pt>
                <c:pt idx="3900">
                  <c:v>-0.148648137210315</c:v>
                </c:pt>
                <c:pt idx="3901">
                  <c:v>-0.14685993091492799</c:v>
                </c:pt>
                <c:pt idx="3902">
                  <c:v>-0.146620984889935</c:v>
                </c:pt>
                <c:pt idx="3903">
                  <c:v>-0.14793124049322101</c:v>
                </c:pt>
                <c:pt idx="3904">
                  <c:v>-0.14874878391822199</c:v>
                </c:pt>
                <c:pt idx="3905">
                  <c:v>-0.14986097637643001</c:v>
                </c:pt>
                <c:pt idx="3906">
                  <c:v>-0.150676156490789</c:v>
                </c:pt>
                <c:pt idx="3907">
                  <c:v>-0.14976340504296101</c:v>
                </c:pt>
                <c:pt idx="3908">
                  <c:v>-0.150944652067281</c:v>
                </c:pt>
                <c:pt idx="3909">
                  <c:v>-0.15012758891171499</c:v>
                </c:pt>
                <c:pt idx="3910">
                  <c:v>-0.15095315805481799</c:v>
                </c:pt>
                <c:pt idx="3911">
                  <c:v>-0.149961905645739</c:v>
                </c:pt>
                <c:pt idx="3912">
                  <c:v>-0.15031135669956</c:v>
                </c:pt>
                <c:pt idx="3913">
                  <c:v>-0.153647339271927</c:v>
                </c:pt>
                <c:pt idx="3914">
                  <c:v>-0.152929890215389</c:v>
                </c:pt>
                <c:pt idx="3915">
                  <c:v>-0.15124514810400999</c:v>
                </c:pt>
                <c:pt idx="3916">
                  <c:v>-0.148437012659655</c:v>
                </c:pt>
                <c:pt idx="3917">
                  <c:v>-0.14598760822182999</c:v>
                </c:pt>
                <c:pt idx="3918">
                  <c:v>-0.144649174884946</c:v>
                </c:pt>
                <c:pt idx="3919">
                  <c:v>-0.14219610970914601</c:v>
                </c:pt>
                <c:pt idx="3920">
                  <c:v>-0.142359618232788</c:v>
                </c:pt>
                <c:pt idx="3921">
                  <c:v>-0.141585696101685</c:v>
                </c:pt>
                <c:pt idx="3922">
                  <c:v>-0.139829554987073</c:v>
                </c:pt>
                <c:pt idx="3923">
                  <c:v>-0.135412797755776</c:v>
                </c:pt>
                <c:pt idx="3924">
                  <c:v>-0.13387289502459501</c:v>
                </c:pt>
                <c:pt idx="3925">
                  <c:v>-0.133342591466941</c:v>
                </c:pt>
                <c:pt idx="3926">
                  <c:v>-0.132542730850403</c:v>
                </c:pt>
                <c:pt idx="3927">
                  <c:v>-0.133038791117911</c:v>
                </c:pt>
                <c:pt idx="3928">
                  <c:v>-0.132180967797381</c:v>
                </c:pt>
                <c:pt idx="3929">
                  <c:v>-0.13095965178476299</c:v>
                </c:pt>
                <c:pt idx="3930">
                  <c:v>-0.127889101569863</c:v>
                </c:pt>
                <c:pt idx="3931">
                  <c:v>-0.124859649570666</c:v>
                </c:pt>
                <c:pt idx="3932">
                  <c:v>-0.123539009248276</c:v>
                </c:pt>
                <c:pt idx="3933">
                  <c:v>-0.12377834042963801</c:v>
                </c:pt>
                <c:pt idx="3934">
                  <c:v>-0.124727784636135</c:v>
                </c:pt>
                <c:pt idx="3935">
                  <c:v>-0.12898722127239601</c:v>
                </c:pt>
                <c:pt idx="3936">
                  <c:v>-0.131042548189199</c:v>
                </c:pt>
                <c:pt idx="3937">
                  <c:v>-0.130931750437213</c:v>
                </c:pt>
                <c:pt idx="3938">
                  <c:v>-0.13035488257931099</c:v>
                </c:pt>
                <c:pt idx="3939">
                  <c:v>-0.13128715219687501</c:v>
                </c:pt>
                <c:pt idx="3940">
                  <c:v>-0.131356302304283</c:v>
                </c:pt>
                <c:pt idx="3941">
                  <c:v>-0.13251365109212501</c:v>
                </c:pt>
                <c:pt idx="3942">
                  <c:v>-0.134890392513355</c:v>
                </c:pt>
                <c:pt idx="3943">
                  <c:v>-0.136558473269104</c:v>
                </c:pt>
                <c:pt idx="3944">
                  <c:v>-0.13828580899290399</c:v>
                </c:pt>
                <c:pt idx="3945">
                  <c:v>-0.13768420901602901</c:v>
                </c:pt>
                <c:pt idx="3946">
                  <c:v>-0.138134165229502</c:v>
                </c:pt>
                <c:pt idx="3947">
                  <c:v>-0.142025719952002</c:v>
                </c:pt>
                <c:pt idx="3948">
                  <c:v>-0.142488485587321</c:v>
                </c:pt>
                <c:pt idx="3949">
                  <c:v>-0.14506617692326501</c:v>
                </c:pt>
                <c:pt idx="3950">
                  <c:v>-0.14315573313753299</c:v>
                </c:pt>
                <c:pt idx="3951">
                  <c:v>-0.14289098465870601</c:v>
                </c:pt>
                <c:pt idx="3952">
                  <c:v>-0.14329473356293901</c:v>
                </c:pt>
                <c:pt idx="3953">
                  <c:v>-0.146201384255675</c:v>
                </c:pt>
                <c:pt idx="3954">
                  <c:v>-0.14617682720869099</c:v>
                </c:pt>
                <c:pt idx="3955">
                  <c:v>-0.148572052681018</c:v>
                </c:pt>
                <c:pt idx="3956">
                  <c:v>-0.150328916518191</c:v>
                </c:pt>
                <c:pt idx="3957">
                  <c:v>-0.15082590360682899</c:v>
                </c:pt>
                <c:pt idx="3958">
                  <c:v>-0.15409759687471999</c:v>
                </c:pt>
                <c:pt idx="3959">
                  <c:v>-0.15896521585763401</c:v>
                </c:pt>
                <c:pt idx="3960">
                  <c:v>-0.162390871741322</c:v>
                </c:pt>
                <c:pt idx="3961">
                  <c:v>-0.16206169824455599</c:v>
                </c:pt>
                <c:pt idx="3962">
                  <c:v>-0.158362456376863</c:v>
                </c:pt>
                <c:pt idx="3963">
                  <c:v>-0.15763888101197601</c:v>
                </c:pt>
                <c:pt idx="3964">
                  <c:v>-0.158602249343573</c:v>
                </c:pt>
                <c:pt idx="3965">
                  <c:v>-0.15903502753756901</c:v>
                </c:pt>
                <c:pt idx="3966">
                  <c:v>-0.158539394187656</c:v>
                </c:pt>
                <c:pt idx="3967">
                  <c:v>-0.15832438876412799</c:v>
                </c:pt>
                <c:pt idx="3968">
                  <c:v>-0.16184094739989499</c:v>
                </c:pt>
                <c:pt idx="3969">
                  <c:v>-0.163895342550617</c:v>
                </c:pt>
                <c:pt idx="3970">
                  <c:v>-0.161628427469764</c:v>
                </c:pt>
                <c:pt idx="3971">
                  <c:v>-0.160378264837305</c:v>
                </c:pt>
                <c:pt idx="3972">
                  <c:v>-0.15974950095817</c:v>
                </c:pt>
                <c:pt idx="3973">
                  <c:v>-0.15895050451527401</c:v>
                </c:pt>
                <c:pt idx="3974">
                  <c:v>-0.15701003360170701</c:v>
                </c:pt>
                <c:pt idx="3975">
                  <c:v>-0.15457121139323199</c:v>
                </c:pt>
                <c:pt idx="3976">
                  <c:v>-0.152610065904767</c:v>
                </c:pt>
                <c:pt idx="3977">
                  <c:v>-0.15316409340097401</c:v>
                </c:pt>
                <c:pt idx="3978">
                  <c:v>-0.15251771609727799</c:v>
                </c:pt>
                <c:pt idx="3979">
                  <c:v>-0.15124917874687999</c:v>
                </c:pt>
                <c:pt idx="3980">
                  <c:v>-0.15009562935415399</c:v>
                </c:pt>
                <c:pt idx="3981">
                  <c:v>-0.152570257719816</c:v>
                </c:pt>
                <c:pt idx="3982">
                  <c:v>-0.15557038986017299</c:v>
                </c:pt>
                <c:pt idx="3983">
                  <c:v>-0.15775301169317399</c:v>
                </c:pt>
                <c:pt idx="3984">
                  <c:v>-0.15562668460030599</c:v>
                </c:pt>
                <c:pt idx="3985">
                  <c:v>-0.15402609557928301</c:v>
                </c:pt>
                <c:pt idx="3986">
                  <c:v>-0.15248367931988499</c:v>
                </c:pt>
                <c:pt idx="3987">
                  <c:v>-0.155136166672178</c:v>
                </c:pt>
                <c:pt idx="3988">
                  <c:v>-0.15542772096188101</c:v>
                </c:pt>
                <c:pt idx="3989">
                  <c:v>-0.15578461101871699</c:v>
                </c:pt>
                <c:pt idx="3990">
                  <c:v>-0.15511027082828799</c:v>
                </c:pt>
                <c:pt idx="3991">
                  <c:v>-0.15170305714980201</c:v>
                </c:pt>
                <c:pt idx="3992">
                  <c:v>-0.14935328680912999</c:v>
                </c:pt>
                <c:pt idx="3993">
                  <c:v>-0.14952072245526399</c:v>
                </c:pt>
                <c:pt idx="3994">
                  <c:v>-0.14948849150429999</c:v>
                </c:pt>
                <c:pt idx="3995">
                  <c:v>-0.15025703205301899</c:v>
                </c:pt>
                <c:pt idx="3996">
                  <c:v>-0.14953833790271101</c:v>
                </c:pt>
                <c:pt idx="3997">
                  <c:v>-0.150879430511381</c:v>
                </c:pt>
                <c:pt idx="3998">
                  <c:v>-0.150658678471145</c:v>
                </c:pt>
                <c:pt idx="3999">
                  <c:v>-0.15142839360834101</c:v>
                </c:pt>
                <c:pt idx="4000">
                  <c:v>-0.15119436729601399</c:v>
                </c:pt>
                <c:pt idx="4001">
                  <c:v>-0.15197070478730201</c:v>
                </c:pt>
                <c:pt idx="4002">
                  <c:v>-0.15702879384860999</c:v>
                </c:pt>
                <c:pt idx="4003">
                  <c:v>-0.16048463901446999</c:v>
                </c:pt>
                <c:pt idx="4004">
                  <c:v>-0.16374970835491301</c:v>
                </c:pt>
                <c:pt idx="4005">
                  <c:v>-0.16561326613729899</c:v>
                </c:pt>
                <c:pt idx="4006">
                  <c:v>-0.16719103832095</c:v>
                </c:pt>
                <c:pt idx="4007">
                  <c:v>-0.16740769071480999</c:v>
                </c:pt>
                <c:pt idx="4008">
                  <c:v>-0.16571319020510999</c:v>
                </c:pt>
                <c:pt idx="4009">
                  <c:v>-0.16560843221799301</c:v>
                </c:pt>
                <c:pt idx="4010">
                  <c:v>-0.16591550389323101</c:v>
                </c:pt>
                <c:pt idx="4011">
                  <c:v>-0.16622301394542599</c:v>
                </c:pt>
                <c:pt idx="4012">
                  <c:v>-0.16554219417002899</c:v>
                </c:pt>
                <c:pt idx="4013">
                  <c:v>-0.165836571257443</c:v>
                </c:pt>
                <c:pt idx="4014">
                  <c:v>-0.16546827313128101</c:v>
                </c:pt>
                <c:pt idx="4015">
                  <c:v>-0.16672550053448201</c:v>
                </c:pt>
                <c:pt idx="4016">
                  <c:v>-0.16590786775842001</c:v>
                </c:pt>
                <c:pt idx="4017">
                  <c:v>-0.16415999780620799</c:v>
                </c:pt>
                <c:pt idx="4018">
                  <c:v>-0.16176347616160999</c:v>
                </c:pt>
                <c:pt idx="4019">
                  <c:v>-0.16059361538556499</c:v>
                </c:pt>
                <c:pt idx="4020">
                  <c:v>-0.15769796667768701</c:v>
                </c:pt>
                <c:pt idx="4021">
                  <c:v>-0.15470521632656101</c:v>
                </c:pt>
                <c:pt idx="4022">
                  <c:v>-0.15268329940531</c:v>
                </c:pt>
                <c:pt idx="4023">
                  <c:v>-0.15006210291819799</c:v>
                </c:pt>
                <c:pt idx="4024">
                  <c:v>-0.148327262962439</c:v>
                </c:pt>
                <c:pt idx="4025">
                  <c:v>-0.15101093949421299</c:v>
                </c:pt>
                <c:pt idx="4026">
                  <c:v>-0.15303195347408399</c:v>
                </c:pt>
                <c:pt idx="4027">
                  <c:v>-0.152653557121297</c:v>
                </c:pt>
                <c:pt idx="4028">
                  <c:v>-0.153674501349854</c:v>
                </c:pt>
                <c:pt idx="4029">
                  <c:v>-0.15840193007284101</c:v>
                </c:pt>
                <c:pt idx="4030">
                  <c:v>-0.162108161212486</c:v>
                </c:pt>
                <c:pt idx="4031">
                  <c:v>-0.16065386974729201</c:v>
                </c:pt>
                <c:pt idx="4032">
                  <c:v>-0.15999581141508601</c:v>
                </c:pt>
                <c:pt idx="4033">
                  <c:v>-0.15937459176579599</c:v>
                </c:pt>
                <c:pt idx="4034">
                  <c:v>-0.15784200457849801</c:v>
                </c:pt>
                <c:pt idx="4035">
                  <c:v>-0.157066577179307</c:v>
                </c:pt>
                <c:pt idx="4036">
                  <c:v>-0.15510783733355901</c:v>
                </c:pt>
                <c:pt idx="4037">
                  <c:v>-0.154538260529378</c:v>
                </c:pt>
                <c:pt idx="4038">
                  <c:v>-0.15540439921531399</c:v>
                </c:pt>
                <c:pt idx="4039">
                  <c:v>-0.156882258777542</c:v>
                </c:pt>
                <c:pt idx="4040">
                  <c:v>-0.161312331426785</c:v>
                </c:pt>
                <c:pt idx="4041">
                  <c:v>-0.16488903845528499</c:v>
                </c:pt>
                <c:pt idx="4042">
                  <c:v>-0.16547074643301499</c:v>
                </c:pt>
                <c:pt idx="4043">
                  <c:v>-0.16576866378395</c:v>
                </c:pt>
                <c:pt idx="4044">
                  <c:v>-0.165758226909346</c:v>
                </c:pt>
                <c:pt idx="4045">
                  <c:v>-0.16794124214499101</c:v>
                </c:pt>
                <c:pt idx="4046">
                  <c:v>-0.168012053052564</c:v>
                </c:pt>
                <c:pt idx="4047">
                  <c:v>-0.17006421993627899</c:v>
                </c:pt>
                <c:pt idx="4048">
                  <c:v>-0.17193850196001301</c:v>
                </c:pt>
                <c:pt idx="4049">
                  <c:v>-0.17363753580747199</c:v>
                </c:pt>
                <c:pt idx="4050">
                  <c:v>-0.17430449031129999</c:v>
                </c:pt>
                <c:pt idx="4051">
                  <c:v>-0.17251394517889199</c:v>
                </c:pt>
                <c:pt idx="4052">
                  <c:v>-0.17233718004469201</c:v>
                </c:pt>
                <c:pt idx="4053">
                  <c:v>-0.174087599297507</c:v>
                </c:pt>
                <c:pt idx="4054">
                  <c:v>-0.17530729872279899</c:v>
                </c:pt>
                <c:pt idx="4055">
                  <c:v>-0.178124952537245</c:v>
                </c:pt>
                <c:pt idx="4056">
                  <c:v>-0.17844645474757201</c:v>
                </c:pt>
                <c:pt idx="4057">
                  <c:v>-0.17844234361851299</c:v>
                </c:pt>
                <c:pt idx="4058">
                  <c:v>-0.17876349046409201</c:v>
                </c:pt>
                <c:pt idx="4059">
                  <c:v>-0.17788339272737999</c:v>
                </c:pt>
                <c:pt idx="4060">
                  <c:v>-0.17850885970968</c:v>
                </c:pt>
                <c:pt idx="4061">
                  <c:v>-0.179403922121849</c:v>
                </c:pt>
                <c:pt idx="4062">
                  <c:v>-0.17922448519020401</c:v>
                </c:pt>
                <c:pt idx="4063">
                  <c:v>-0.18072826673352399</c:v>
                </c:pt>
                <c:pt idx="4064">
                  <c:v>-0.17952614767990799</c:v>
                </c:pt>
                <c:pt idx="4065">
                  <c:v>-0.17772751361042</c:v>
                </c:pt>
                <c:pt idx="4066">
                  <c:v>-0.174726677160919</c:v>
                </c:pt>
                <c:pt idx="4067">
                  <c:v>-0.172726852284114</c:v>
                </c:pt>
                <c:pt idx="4068">
                  <c:v>-0.17083186107679099</c:v>
                </c:pt>
                <c:pt idx="4069">
                  <c:v>-0.16803826358159299</c:v>
                </c:pt>
                <c:pt idx="4070">
                  <c:v>-0.16623936167714201</c:v>
                </c:pt>
                <c:pt idx="4071">
                  <c:v>-0.167802758629747</c:v>
                </c:pt>
                <c:pt idx="4072">
                  <c:v>-0.16656587011577501</c:v>
                </c:pt>
                <c:pt idx="4073">
                  <c:v>-0.16436728046294</c:v>
                </c:pt>
                <c:pt idx="4074">
                  <c:v>-0.164223731022033</c:v>
                </c:pt>
                <c:pt idx="4075">
                  <c:v>-0.16416688588640199</c:v>
                </c:pt>
                <c:pt idx="4076">
                  <c:v>-0.165052884809611</c:v>
                </c:pt>
                <c:pt idx="4077">
                  <c:v>-0.16295861564074701</c:v>
                </c:pt>
                <c:pt idx="4078">
                  <c:v>-0.16026922995797499</c:v>
                </c:pt>
                <c:pt idx="4079">
                  <c:v>-0.15456404611725799</c:v>
                </c:pt>
                <c:pt idx="4080">
                  <c:v>-0.15136909182432101</c:v>
                </c:pt>
                <c:pt idx="4081">
                  <c:v>-0.150149503391034</c:v>
                </c:pt>
                <c:pt idx="4082">
                  <c:v>-0.15327379354610501</c:v>
                </c:pt>
                <c:pt idx="4083">
                  <c:v>-0.15511881954127199</c:v>
                </c:pt>
                <c:pt idx="4084">
                  <c:v>-0.15797989134854601</c:v>
                </c:pt>
                <c:pt idx="4085">
                  <c:v>-0.156884464818944</c:v>
                </c:pt>
                <c:pt idx="4086">
                  <c:v>-0.15333844283141199</c:v>
                </c:pt>
                <c:pt idx="4087">
                  <c:v>-0.15158306421297099</c:v>
                </c:pt>
                <c:pt idx="4088">
                  <c:v>-0.149788178327767</c:v>
                </c:pt>
                <c:pt idx="4089">
                  <c:v>-0.149770675623941</c:v>
                </c:pt>
                <c:pt idx="4090">
                  <c:v>-0.15121831878087699</c:v>
                </c:pt>
                <c:pt idx="4091">
                  <c:v>-0.15160377490740001</c:v>
                </c:pt>
                <c:pt idx="4092">
                  <c:v>-0.15258127134698901</c:v>
                </c:pt>
                <c:pt idx="4093">
                  <c:v>-0.15159902379679099</c:v>
                </c:pt>
                <c:pt idx="4094">
                  <c:v>-0.150608372038078</c:v>
                </c:pt>
                <c:pt idx="4095">
                  <c:v>-0.150273664642355</c:v>
                </c:pt>
                <c:pt idx="4096">
                  <c:v>-0.15136931300583001</c:v>
                </c:pt>
                <c:pt idx="4097">
                  <c:v>-0.14935304929009799</c:v>
                </c:pt>
                <c:pt idx="4098">
                  <c:v>-0.14940382706100699</c:v>
                </c:pt>
                <c:pt idx="4099">
                  <c:v>-0.14965935021686499</c:v>
                </c:pt>
                <c:pt idx="4100">
                  <c:v>-0.151201066970443</c:v>
                </c:pt>
                <c:pt idx="4101">
                  <c:v>-0.14771094204722601</c:v>
                </c:pt>
                <c:pt idx="4102">
                  <c:v>-0.147152910193526</c:v>
                </c:pt>
                <c:pt idx="4103">
                  <c:v>-0.146168516616143</c:v>
                </c:pt>
                <c:pt idx="4104">
                  <c:v>-0.144300322929552</c:v>
                </c:pt>
                <c:pt idx="4105">
                  <c:v>-0.140895813838781</c:v>
                </c:pt>
                <c:pt idx="4106">
                  <c:v>-0.13741799749737901</c:v>
                </c:pt>
                <c:pt idx="4107">
                  <c:v>-0.13390449277915201</c:v>
                </c:pt>
                <c:pt idx="4108">
                  <c:v>-0.13445789117928</c:v>
                </c:pt>
                <c:pt idx="4109">
                  <c:v>-0.132168063371494</c:v>
                </c:pt>
                <c:pt idx="4110">
                  <c:v>-0.13045912729690201</c:v>
                </c:pt>
                <c:pt idx="4111">
                  <c:v>-0.13171432111702999</c:v>
                </c:pt>
                <c:pt idx="4112">
                  <c:v>-0.130941251186143</c:v>
                </c:pt>
                <c:pt idx="4113">
                  <c:v>-0.13189218580906401</c:v>
                </c:pt>
                <c:pt idx="4114">
                  <c:v>-0.131247784296874</c:v>
                </c:pt>
                <c:pt idx="4115">
                  <c:v>-0.132207430539523</c:v>
                </c:pt>
                <c:pt idx="4116">
                  <c:v>-0.13590064882833899</c:v>
                </c:pt>
                <c:pt idx="4117">
                  <c:v>-0.13787433952417399</c:v>
                </c:pt>
                <c:pt idx="4118">
                  <c:v>-0.136946145765307</c:v>
                </c:pt>
                <c:pt idx="4119">
                  <c:v>-0.13482373831220601</c:v>
                </c:pt>
                <c:pt idx="4120">
                  <c:v>-0.133803389181679</c:v>
                </c:pt>
                <c:pt idx="4121">
                  <c:v>-0.132108335013114</c:v>
                </c:pt>
                <c:pt idx="4122">
                  <c:v>-0.13355572838221899</c:v>
                </c:pt>
                <c:pt idx="4123">
                  <c:v>-0.13523427882296299</c:v>
                </c:pt>
                <c:pt idx="4124">
                  <c:v>-0.136342256936615</c:v>
                </c:pt>
                <c:pt idx="4125">
                  <c:v>-0.13441020188068301</c:v>
                </c:pt>
                <c:pt idx="4126">
                  <c:v>-0.132422953669078</c:v>
                </c:pt>
                <c:pt idx="4127">
                  <c:v>-0.130124922203009</c:v>
                </c:pt>
                <c:pt idx="4128">
                  <c:v>-0.13169135512696001</c:v>
                </c:pt>
                <c:pt idx="4129">
                  <c:v>-0.13319654964935501</c:v>
                </c:pt>
                <c:pt idx="4130">
                  <c:v>-0.13344659470268899</c:v>
                </c:pt>
                <c:pt idx="4131">
                  <c:v>-0.133866589506766</c:v>
                </c:pt>
                <c:pt idx="4132">
                  <c:v>-0.13453223157326</c:v>
                </c:pt>
                <c:pt idx="4133">
                  <c:v>-0.13412722336674601</c:v>
                </c:pt>
                <c:pt idx="4134">
                  <c:v>-0.13286764686841901</c:v>
                </c:pt>
                <c:pt idx="4135">
                  <c:v>-0.13337795497064001</c:v>
                </c:pt>
                <c:pt idx="4136">
                  <c:v>-0.13661552630681201</c:v>
                </c:pt>
                <c:pt idx="4137">
                  <c:v>-0.13538031640814499</c:v>
                </c:pt>
                <c:pt idx="4138">
                  <c:v>-0.13238181826775899</c:v>
                </c:pt>
                <c:pt idx="4139">
                  <c:v>-0.13237588262686001</c:v>
                </c:pt>
                <c:pt idx="4140">
                  <c:v>-0.132540591958246</c:v>
                </c:pt>
                <c:pt idx="4141">
                  <c:v>-0.13176007988437199</c:v>
                </c:pt>
                <c:pt idx="4142">
                  <c:v>-0.13075198161679599</c:v>
                </c:pt>
                <c:pt idx="4143">
                  <c:v>-0.12719605924897301</c:v>
                </c:pt>
                <c:pt idx="4144">
                  <c:v>-0.12731034984248801</c:v>
                </c:pt>
                <c:pt idx="4145">
                  <c:v>-0.12506055434722901</c:v>
                </c:pt>
                <c:pt idx="4146">
                  <c:v>-0.12433175752907701</c:v>
                </c:pt>
                <c:pt idx="4147">
                  <c:v>-0.124127058800951</c:v>
                </c:pt>
                <c:pt idx="4148">
                  <c:v>-0.12388041905786901</c:v>
                </c:pt>
                <c:pt idx="4149">
                  <c:v>-0.12365899405851601</c:v>
                </c:pt>
                <c:pt idx="4150">
                  <c:v>-0.122654823412659</c:v>
                </c:pt>
                <c:pt idx="4151">
                  <c:v>-0.12337106137310599</c:v>
                </c:pt>
                <c:pt idx="4152">
                  <c:v>-0.12328600677764701</c:v>
                </c:pt>
                <c:pt idx="4153">
                  <c:v>-0.124656472795592</c:v>
                </c:pt>
                <c:pt idx="4154">
                  <c:v>-0.125714627895746</c:v>
                </c:pt>
                <c:pt idx="4155">
                  <c:v>-0.125656355777266</c:v>
                </c:pt>
                <c:pt idx="4156">
                  <c:v>-0.12615573022641499</c:v>
                </c:pt>
                <c:pt idx="4157">
                  <c:v>-0.126632505722241</c:v>
                </c:pt>
                <c:pt idx="4158">
                  <c:v>-0.128299165681767</c:v>
                </c:pt>
                <c:pt idx="4159">
                  <c:v>-0.12990030510459799</c:v>
                </c:pt>
                <c:pt idx="4160">
                  <c:v>-0.12857852227163799</c:v>
                </c:pt>
                <c:pt idx="4161">
                  <c:v>-0.12957330968136199</c:v>
                </c:pt>
                <c:pt idx="4162">
                  <c:v>-0.13114771668386899</c:v>
                </c:pt>
                <c:pt idx="4163">
                  <c:v>-0.13028994431077401</c:v>
                </c:pt>
                <c:pt idx="4164">
                  <c:v>-0.12918126655270601</c:v>
                </c:pt>
                <c:pt idx="4165">
                  <c:v>-0.12765341897531299</c:v>
                </c:pt>
                <c:pt idx="4166">
                  <c:v>-0.12936802825709001</c:v>
                </c:pt>
                <c:pt idx="4167">
                  <c:v>-0.12935593585970601</c:v>
                </c:pt>
                <c:pt idx="4168">
                  <c:v>-0.12931233351868299</c:v>
                </c:pt>
                <c:pt idx="4169">
                  <c:v>-0.128517935832476</c:v>
                </c:pt>
                <c:pt idx="4170">
                  <c:v>-0.12639723103058001</c:v>
                </c:pt>
                <c:pt idx="4171">
                  <c:v>-0.123570993531871</c:v>
                </c:pt>
                <c:pt idx="4172">
                  <c:v>-0.120258485545477</c:v>
                </c:pt>
                <c:pt idx="4173">
                  <c:v>-0.118891567705688</c:v>
                </c:pt>
                <c:pt idx="4174">
                  <c:v>-0.120075898412281</c:v>
                </c:pt>
                <c:pt idx="4175">
                  <c:v>-0.119772517563333</c:v>
                </c:pt>
                <c:pt idx="4176">
                  <c:v>-0.121102485142941</c:v>
                </c:pt>
                <c:pt idx="4177">
                  <c:v>-0.121524028547142</c:v>
                </c:pt>
                <c:pt idx="4178">
                  <c:v>-0.12237094075190599</c:v>
                </c:pt>
                <c:pt idx="4179">
                  <c:v>-0.12022701925096101</c:v>
                </c:pt>
                <c:pt idx="4180">
                  <c:v>-0.118944918910941</c:v>
                </c:pt>
                <c:pt idx="4181">
                  <c:v>-0.120666028101155</c:v>
                </c:pt>
                <c:pt idx="4182">
                  <c:v>-0.12254899082762399</c:v>
                </c:pt>
                <c:pt idx="4183">
                  <c:v>-0.123348473599136</c:v>
                </c:pt>
                <c:pt idx="4184">
                  <c:v>-0.122087004199571</c:v>
                </c:pt>
                <c:pt idx="4185">
                  <c:v>-0.12042010783115099</c:v>
                </c:pt>
                <c:pt idx="4186">
                  <c:v>-0.120523078556232</c:v>
                </c:pt>
                <c:pt idx="4187">
                  <c:v>-0.118112439387587</c:v>
                </c:pt>
                <c:pt idx="4188">
                  <c:v>-0.114772207467623</c:v>
                </c:pt>
                <c:pt idx="4189">
                  <c:v>-0.11391587689912799</c:v>
                </c:pt>
                <c:pt idx="4190">
                  <c:v>-0.114419665912421</c:v>
                </c:pt>
                <c:pt idx="4191">
                  <c:v>-0.112656127317237</c:v>
                </c:pt>
                <c:pt idx="4192">
                  <c:v>-0.11113003515535499</c:v>
                </c:pt>
                <c:pt idx="4193">
                  <c:v>-0.11270580056118699</c:v>
                </c:pt>
                <c:pt idx="4194">
                  <c:v>-0.113849898757237</c:v>
                </c:pt>
                <c:pt idx="4195">
                  <c:v>-0.111761005159166</c:v>
                </c:pt>
                <c:pt idx="4196">
                  <c:v>-0.1079679793514</c:v>
                </c:pt>
                <c:pt idx="4197">
                  <c:v>-0.105403414699694</c:v>
                </c:pt>
                <c:pt idx="4198">
                  <c:v>-0.104449100807229</c:v>
                </c:pt>
                <c:pt idx="4199">
                  <c:v>-0.104889443483145</c:v>
                </c:pt>
                <c:pt idx="4200">
                  <c:v>-0.104851188185534</c:v>
                </c:pt>
                <c:pt idx="4201">
                  <c:v>-0.10299822963032999</c:v>
                </c:pt>
                <c:pt idx="4202">
                  <c:v>-9.9656402746973002E-2</c:v>
                </c:pt>
                <c:pt idx="4203">
                  <c:v>-9.8341151389803302E-2</c:v>
                </c:pt>
                <c:pt idx="4204">
                  <c:v>-9.8099456381447597E-2</c:v>
                </c:pt>
                <c:pt idx="4205">
                  <c:v>-9.5839708235061397E-2</c:v>
                </c:pt>
                <c:pt idx="4206">
                  <c:v>-9.2686628787106401E-2</c:v>
                </c:pt>
                <c:pt idx="4207">
                  <c:v>-9.5852797750154595E-2</c:v>
                </c:pt>
                <c:pt idx="4208">
                  <c:v>-9.9098326346677298E-2</c:v>
                </c:pt>
                <c:pt idx="4209">
                  <c:v>-9.9798893432890098E-2</c:v>
                </c:pt>
                <c:pt idx="4210">
                  <c:v>-9.8846835834734706E-2</c:v>
                </c:pt>
                <c:pt idx="4211">
                  <c:v>-9.9564623238975899E-2</c:v>
                </c:pt>
                <c:pt idx="4212">
                  <c:v>-0.10114550666384001</c:v>
                </c:pt>
                <c:pt idx="4213">
                  <c:v>-0.102526878000091</c:v>
                </c:pt>
                <c:pt idx="4214">
                  <c:v>-0.102739605399349</c:v>
                </c:pt>
                <c:pt idx="4215">
                  <c:v>-0.10444842823783</c:v>
                </c:pt>
                <c:pt idx="4216">
                  <c:v>-0.103773445235035</c:v>
                </c:pt>
                <c:pt idx="4217">
                  <c:v>-0.103864124213672</c:v>
                </c:pt>
                <c:pt idx="4218">
                  <c:v>-0.10709122085539401</c:v>
                </c:pt>
                <c:pt idx="4219">
                  <c:v>-0.11047622467135899</c:v>
                </c:pt>
                <c:pt idx="4220">
                  <c:v>-0.113313931728939</c:v>
                </c:pt>
                <c:pt idx="4221">
                  <c:v>-0.11514867889458399</c:v>
                </c:pt>
                <c:pt idx="4222">
                  <c:v>-0.114953653647447</c:v>
                </c:pt>
                <c:pt idx="4223">
                  <c:v>-0.113933530536812</c:v>
                </c:pt>
                <c:pt idx="4224">
                  <c:v>-0.114547475402673</c:v>
                </c:pt>
                <c:pt idx="4225">
                  <c:v>-0.11584014355078399</c:v>
                </c:pt>
                <c:pt idx="4226">
                  <c:v>-0.1168612299506</c:v>
                </c:pt>
                <c:pt idx="4227">
                  <c:v>-0.119894988755632</c:v>
                </c:pt>
                <c:pt idx="4228">
                  <c:v>-0.121488027877276</c:v>
                </c:pt>
                <c:pt idx="4229">
                  <c:v>-0.122743522579739</c:v>
                </c:pt>
                <c:pt idx="4230">
                  <c:v>-0.121036192341151</c:v>
                </c:pt>
                <c:pt idx="4231">
                  <c:v>-0.12162643302116199</c:v>
                </c:pt>
                <c:pt idx="4232">
                  <c:v>-0.12286257910226001</c:v>
                </c:pt>
                <c:pt idx="4233">
                  <c:v>-0.122038500498007</c:v>
                </c:pt>
                <c:pt idx="4234">
                  <c:v>-0.121213990737459</c:v>
                </c:pt>
                <c:pt idx="4235">
                  <c:v>-0.120922283260554</c:v>
                </c:pt>
                <c:pt idx="4236">
                  <c:v>-0.120300967988185</c:v>
                </c:pt>
                <c:pt idx="4237">
                  <c:v>-0.12041023706882401</c:v>
                </c:pt>
                <c:pt idx="4238">
                  <c:v>-0.123804556158972</c:v>
                </c:pt>
                <c:pt idx="4239">
                  <c:v>-0.12912810925106999</c:v>
                </c:pt>
                <c:pt idx="4240">
                  <c:v>-0.13066512140780101</c:v>
                </c:pt>
                <c:pt idx="4241">
                  <c:v>-0.131973126802194</c:v>
                </c:pt>
                <c:pt idx="4242">
                  <c:v>-0.13276743501977201</c:v>
                </c:pt>
                <c:pt idx="4243">
                  <c:v>-0.13541983810632899</c:v>
                </c:pt>
                <c:pt idx="4244">
                  <c:v>-0.13430447576743601</c:v>
                </c:pt>
                <c:pt idx="4245">
                  <c:v>-0.13291532980781501</c:v>
                </c:pt>
                <c:pt idx="4246">
                  <c:v>-0.13261767363073301</c:v>
                </c:pt>
                <c:pt idx="4247">
                  <c:v>-0.13399823472729999</c:v>
                </c:pt>
                <c:pt idx="4248">
                  <c:v>-0.13463305861863201</c:v>
                </c:pt>
                <c:pt idx="4249">
                  <c:v>-0.13612304634210601</c:v>
                </c:pt>
                <c:pt idx="4250">
                  <c:v>-0.13625197085016699</c:v>
                </c:pt>
                <c:pt idx="4251">
                  <c:v>-0.134464441637135</c:v>
                </c:pt>
                <c:pt idx="4252">
                  <c:v>-0.13102694751739799</c:v>
                </c:pt>
                <c:pt idx="4253">
                  <c:v>-0.12751946020195201</c:v>
                </c:pt>
                <c:pt idx="4254">
                  <c:v>-0.125549411988302</c:v>
                </c:pt>
                <c:pt idx="4255">
                  <c:v>-0.12296501938233401</c:v>
                </c:pt>
                <c:pt idx="4256">
                  <c:v>-0.121667066317243</c:v>
                </c:pt>
                <c:pt idx="4257">
                  <c:v>-0.123891492910217</c:v>
                </c:pt>
                <c:pt idx="4258">
                  <c:v>-0.123037689106325</c:v>
                </c:pt>
                <c:pt idx="4259">
                  <c:v>-0.123138387995155</c:v>
                </c:pt>
                <c:pt idx="4260">
                  <c:v>-0.1262322543934</c:v>
                </c:pt>
                <c:pt idx="4261">
                  <c:v>-0.127280494570257</c:v>
                </c:pt>
                <c:pt idx="4262">
                  <c:v>-0.128020927389457</c:v>
                </c:pt>
                <c:pt idx="4263">
                  <c:v>-0.12858003207888599</c:v>
                </c:pt>
                <c:pt idx="4264">
                  <c:v>-0.13047983711865599</c:v>
                </c:pt>
                <c:pt idx="4265">
                  <c:v>-0.13299426978922199</c:v>
                </c:pt>
                <c:pt idx="4266">
                  <c:v>-0.13099961817806599</c:v>
                </c:pt>
                <c:pt idx="4267">
                  <c:v>-0.13059741547283399</c:v>
                </c:pt>
                <c:pt idx="4268">
                  <c:v>-0.131131569833939</c:v>
                </c:pt>
                <c:pt idx="4269">
                  <c:v>-0.128948387257622</c:v>
                </c:pt>
                <c:pt idx="4270">
                  <c:v>-0.12834897711638801</c:v>
                </c:pt>
                <c:pt idx="4271">
                  <c:v>-0.12562580853557301</c:v>
                </c:pt>
                <c:pt idx="4272">
                  <c:v>-0.123489532020727</c:v>
                </c:pt>
                <c:pt idx="4273">
                  <c:v>-0.123027763334931</c:v>
                </c:pt>
                <c:pt idx="4274">
                  <c:v>-0.12253560892163699</c:v>
                </c:pt>
                <c:pt idx="4275">
                  <c:v>-0.123283611061396</c:v>
                </c:pt>
                <c:pt idx="4276">
                  <c:v>-0.124177701099114</c:v>
                </c:pt>
                <c:pt idx="4277">
                  <c:v>-0.12863421632616201</c:v>
                </c:pt>
                <c:pt idx="4278">
                  <c:v>-0.13156820606226899</c:v>
                </c:pt>
                <c:pt idx="4279">
                  <c:v>-0.13206224405280401</c:v>
                </c:pt>
                <c:pt idx="4280">
                  <c:v>-0.13156296268881801</c:v>
                </c:pt>
                <c:pt idx="4281">
                  <c:v>-0.12960938273394601</c:v>
                </c:pt>
                <c:pt idx="4282">
                  <c:v>-0.12687741033015201</c:v>
                </c:pt>
                <c:pt idx="4283">
                  <c:v>-0.12636183484001101</c:v>
                </c:pt>
                <c:pt idx="4284">
                  <c:v>-0.126625665436748</c:v>
                </c:pt>
                <c:pt idx="4285">
                  <c:v>-0.12657441042300299</c:v>
                </c:pt>
                <c:pt idx="4286">
                  <c:v>-0.12858001063190699</c:v>
                </c:pt>
                <c:pt idx="4287">
                  <c:v>-0.13157762616297899</c:v>
                </c:pt>
                <c:pt idx="4288">
                  <c:v>-0.13501419797297801</c:v>
                </c:pt>
                <c:pt idx="4289">
                  <c:v>-0.13721363748891199</c:v>
                </c:pt>
                <c:pt idx="4290">
                  <c:v>-0.138117370479164</c:v>
                </c:pt>
                <c:pt idx="4291">
                  <c:v>-0.13978296464095699</c:v>
                </c:pt>
                <c:pt idx="4292">
                  <c:v>-0.13899452074841101</c:v>
                </c:pt>
                <c:pt idx="4293">
                  <c:v>-0.13724555155697199</c:v>
                </c:pt>
                <c:pt idx="4294">
                  <c:v>-0.13612937710727999</c:v>
                </c:pt>
                <c:pt idx="4295">
                  <c:v>-0.136203162839791</c:v>
                </c:pt>
                <c:pt idx="4296">
                  <c:v>-0.13610004203076101</c:v>
                </c:pt>
                <c:pt idx="4297">
                  <c:v>-0.13583464860953101</c:v>
                </c:pt>
                <c:pt idx="4298">
                  <c:v>-0.13478670026644499</c:v>
                </c:pt>
                <c:pt idx="4299">
                  <c:v>-0.132252221524154</c:v>
                </c:pt>
                <c:pt idx="4300">
                  <c:v>-0.130333035644767</c:v>
                </c:pt>
                <c:pt idx="4301">
                  <c:v>-0.132369305959883</c:v>
                </c:pt>
                <c:pt idx="4302">
                  <c:v>-0.13126310207844899</c:v>
                </c:pt>
                <c:pt idx="4303">
                  <c:v>-0.13236417061717901</c:v>
                </c:pt>
                <c:pt idx="4304">
                  <c:v>-0.13577690308224499</c:v>
                </c:pt>
                <c:pt idx="4305">
                  <c:v>-0.13953121489866699</c:v>
                </c:pt>
                <c:pt idx="4306">
                  <c:v>-0.14111402868687101</c:v>
                </c:pt>
                <c:pt idx="4307">
                  <c:v>-0.14088183497520301</c:v>
                </c:pt>
                <c:pt idx="4308">
                  <c:v>-0.14234467021331901</c:v>
                </c:pt>
                <c:pt idx="4309">
                  <c:v>-0.14244089456539599</c:v>
                </c:pt>
                <c:pt idx="4310">
                  <c:v>-0.14034337705091099</c:v>
                </c:pt>
                <c:pt idx="4311">
                  <c:v>-0.13917604949246201</c:v>
                </c:pt>
                <c:pt idx="4312">
                  <c:v>-0.13925115771530699</c:v>
                </c:pt>
                <c:pt idx="4313">
                  <c:v>-0.13788648429245101</c:v>
                </c:pt>
                <c:pt idx="4314">
                  <c:v>-0.13819054287060301</c:v>
                </c:pt>
                <c:pt idx="4315">
                  <c:v>-0.139349585821918</c:v>
                </c:pt>
                <c:pt idx="4316">
                  <c:v>-0.14320600232809899</c:v>
                </c:pt>
                <c:pt idx="4317">
                  <c:v>-0.1432476351859</c:v>
                </c:pt>
                <c:pt idx="4318">
                  <c:v>-0.14428174301956101</c:v>
                </c:pt>
                <c:pt idx="4319">
                  <c:v>-0.146560885264335</c:v>
                </c:pt>
                <c:pt idx="4320">
                  <c:v>-0.15164216664514599</c:v>
                </c:pt>
                <c:pt idx="4321">
                  <c:v>-0.15324205838433599</c:v>
                </c:pt>
                <c:pt idx="4322">
                  <c:v>-0.151525257351039</c:v>
                </c:pt>
                <c:pt idx="4323">
                  <c:v>-0.15130157275592601</c:v>
                </c:pt>
                <c:pt idx="4324">
                  <c:v>-0.154361329298836</c:v>
                </c:pt>
                <c:pt idx="4325">
                  <c:v>-0.15916880154101401</c:v>
                </c:pt>
                <c:pt idx="4326">
                  <c:v>-0.16321746190313</c:v>
                </c:pt>
                <c:pt idx="4327">
                  <c:v>-0.16361273010062399</c:v>
                </c:pt>
                <c:pt idx="4328">
                  <c:v>-0.16407951887528299</c:v>
                </c:pt>
                <c:pt idx="4329">
                  <c:v>-0.16267993190052699</c:v>
                </c:pt>
                <c:pt idx="4330">
                  <c:v>-0.16125637160097001</c:v>
                </c:pt>
                <c:pt idx="4331">
                  <c:v>-0.161353286200665</c:v>
                </c:pt>
                <c:pt idx="4332">
                  <c:v>-0.16413775896049199</c:v>
                </c:pt>
                <c:pt idx="4333">
                  <c:v>-0.166418483472142</c:v>
                </c:pt>
                <c:pt idx="4334">
                  <c:v>-0.167225850587783</c:v>
                </c:pt>
                <c:pt idx="4335">
                  <c:v>-0.16870674425496099</c:v>
                </c:pt>
                <c:pt idx="4336">
                  <c:v>-0.16980396161920899</c:v>
                </c:pt>
                <c:pt idx="4337">
                  <c:v>-0.169806097146917</c:v>
                </c:pt>
                <c:pt idx="4338">
                  <c:v>-0.17024365925045901</c:v>
                </c:pt>
                <c:pt idx="4339">
                  <c:v>-0.17115619343611799</c:v>
                </c:pt>
                <c:pt idx="4340">
                  <c:v>-0.17129012866830301</c:v>
                </c:pt>
                <c:pt idx="4341">
                  <c:v>-0.17306731992808</c:v>
                </c:pt>
                <c:pt idx="4342">
                  <c:v>-0.17390783399562701</c:v>
                </c:pt>
                <c:pt idx="4343">
                  <c:v>-0.174814731574329</c:v>
                </c:pt>
                <c:pt idx="4344">
                  <c:v>-0.17683813154921699</c:v>
                </c:pt>
                <c:pt idx="4345">
                  <c:v>-0.17801645985234399</c:v>
                </c:pt>
                <c:pt idx="4346">
                  <c:v>-0.18246168439709701</c:v>
                </c:pt>
                <c:pt idx="4347">
                  <c:v>-0.18213733216445799</c:v>
                </c:pt>
                <c:pt idx="4348">
                  <c:v>-0.17945295159628899</c:v>
                </c:pt>
                <c:pt idx="4349">
                  <c:v>-0.179568667476488</c:v>
                </c:pt>
                <c:pt idx="4350">
                  <c:v>-0.18149653946406299</c:v>
                </c:pt>
                <c:pt idx="4351">
                  <c:v>-0.184988393284896</c:v>
                </c:pt>
                <c:pt idx="4352">
                  <c:v>-0.18377847318266999</c:v>
                </c:pt>
                <c:pt idx="4353">
                  <c:v>-0.18007283354425799</c:v>
                </c:pt>
                <c:pt idx="4354">
                  <c:v>-0.17655372719929099</c:v>
                </c:pt>
                <c:pt idx="4355">
                  <c:v>-0.173187199562747</c:v>
                </c:pt>
                <c:pt idx="4356">
                  <c:v>-0.17316582102117201</c:v>
                </c:pt>
                <c:pt idx="4357">
                  <c:v>-0.17102717472329201</c:v>
                </c:pt>
                <c:pt idx="4358">
                  <c:v>-0.16632086166651999</c:v>
                </c:pt>
                <c:pt idx="4359">
                  <c:v>-0.163152917091579</c:v>
                </c:pt>
                <c:pt idx="4360">
                  <c:v>-0.15943408452972099</c:v>
                </c:pt>
                <c:pt idx="4361">
                  <c:v>-0.15601512232289799</c:v>
                </c:pt>
                <c:pt idx="4362">
                  <c:v>-0.15418041640219801</c:v>
                </c:pt>
                <c:pt idx="4363">
                  <c:v>-0.154508131161293</c:v>
                </c:pt>
                <c:pt idx="4364">
                  <c:v>-0.15253159964319701</c:v>
                </c:pt>
                <c:pt idx="4365">
                  <c:v>-0.14962876018599</c:v>
                </c:pt>
                <c:pt idx="4366">
                  <c:v>-0.148489359620427</c:v>
                </c:pt>
                <c:pt idx="4367">
                  <c:v>-0.149428687751779</c:v>
                </c:pt>
                <c:pt idx="4368">
                  <c:v>-0.152559060593048</c:v>
                </c:pt>
                <c:pt idx="4369">
                  <c:v>-0.15714936771993801</c:v>
                </c:pt>
                <c:pt idx="4370">
                  <c:v>-0.15829048319469</c:v>
                </c:pt>
                <c:pt idx="4371">
                  <c:v>-0.15910714563982201</c:v>
                </c:pt>
                <c:pt idx="4372">
                  <c:v>-0.15788495408874301</c:v>
                </c:pt>
                <c:pt idx="4373">
                  <c:v>-0.15834053279212401</c:v>
                </c:pt>
                <c:pt idx="4374">
                  <c:v>-0.158610225472955</c:v>
                </c:pt>
                <c:pt idx="4375">
                  <c:v>-0.157879205975334</c:v>
                </c:pt>
                <c:pt idx="4376">
                  <c:v>-0.15474400123834101</c:v>
                </c:pt>
                <c:pt idx="4377">
                  <c:v>-0.15046006195098</c:v>
                </c:pt>
                <c:pt idx="4378">
                  <c:v>-0.14581656144292701</c:v>
                </c:pt>
                <c:pt idx="4379">
                  <c:v>-0.14172752145914499</c:v>
                </c:pt>
                <c:pt idx="4380">
                  <c:v>-0.14066759446525601</c:v>
                </c:pt>
                <c:pt idx="4381">
                  <c:v>-0.14224698275476999</c:v>
                </c:pt>
                <c:pt idx="4382">
                  <c:v>-0.141037666439388</c:v>
                </c:pt>
                <c:pt idx="4383">
                  <c:v>-0.13889621253053899</c:v>
                </c:pt>
                <c:pt idx="4384">
                  <c:v>-0.137121363609082</c:v>
                </c:pt>
                <c:pt idx="4385">
                  <c:v>-0.136691003419983</c:v>
                </c:pt>
                <c:pt idx="4386">
                  <c:v>-0.13765909916531799</c:v>
                </c:pt>
                <c:pt idx="4387">
                  <c:v>-0.13864406467513299</c:v>
                </c:pt>
                <c:pt idx="4388">
                  <c:v>-0.13894379045150601</c:v>
                </c:pt>
                <c:pt idx="4389">
                  <c:v>-0.13725612105778801</c:v>
                </c:pt>
                <c:pt idx="4390">
                  <c:v>-0.137636421122181</c:v>
                </c:pt>
                <c:pt idx="4391">
                  <c:v>-0.13934717951589401</c:v>
                </c:pt>
                <c:pt idx="4392">
                  <c:v>-0.14301815140767299</c:v>
                </c:pt>
                <c:pt idx="4393">
                  <c:v>-0.14406574242505599</c:v>
                </c:pt>
                <c:pt idx="4394">
                  <c:v>-0.142738732495374</c:v>
                </c:pt>
                <c:pt idx="4395">
                  <c:v>-0.145781299376949</c:v>
                </c:pt>
                <c:pt idx="4396">
                  <c:v>-0.147774040430078</c:v>
                </c:pt>
                <c:pt idx="4397">
                  <c:v>-0.15044749749716799</c:v>
                </c:pt>
                <c:pt idx="4398">
                  <c:v>-0.15353758192836101</c:v>
                </c:pt>
                <c:pt idx="4399">
                  <c:v>-0.15301296067207201</c:v>
                </c:pt>
                <c:pt idx="4400">
                  <c:v>-0.152328960908377</c:v>
                </c:pt>
                <c:pt idx="4401">
                  <c:v>-0.15337223732249999</c:v>
                </c:pt>
                <c:pt idx="4402">
                  <c:v>-0.154537260911524</c:v>
                </c:pt>
                <c:pt idx="4403">
                  <c:v>-0.153506343271857</c:v>
                </c:pt>
                <c:pt idx="4404">
                  <c:v>-0.15352446486305299</c:v>
                </c:pt>
                <c:pt idx="4405">
                  <c:v>-0.154371094898166</c:v>
                </c:pt>
                <c:pt idx="4406">
                  <c:v>-0.15398214270059901</c:v>
                </c:pt>
                <c:pt idx="4407">
                  <c:v>-0.15648218236053399</c:v>
                </c:pt>
                <c:pt idx="4408">
                  <c:v>-0.157375677764648</c:v>
                </c:pt>
                <c:pt idx="4409">
                  <c:v>-0.15827101704934399</c:v>
                </c:pt>
                <c:pt idx="4410">
                  <c:v>-0.15777185037327901</c:v>
                </c:pt>
                <c:pt idx="4411">
                  <c:v>-0.15657779980398301</c:v>
                </c:pt>
                <c:pt idx="4412">
                  <c:v>-0.155577573556541</c:v>
                </c:pt>
                <c:pt idx="4413">
                  <c:v>-0.15445660316423401</c:v>
                </c:pt>
                <c:pt idx="4414">
                  <c:v>-0.15605344296005799</c:v>
                </c:pt>
                <c:pt idx="4415">
                  <c:v>-0.15708585131258701</c:v>
                </c:pt>
                <c:pt idx="4416">
                  <c:v>-0.160110405655913</c:v>
                </c:pt>
                <c:pt idx="4417">
                  <c:v>-0.16221728635728899</c:v>
                </c:pt>
                <c:pt idx="4418">
                  <c:v>-0.16241095028011901</c:v>
                </c:pt>
                <c:pt idx="4419">
                  <c:v>-0.16266389105553</c:v>
                </c:pt>
                <c:pt idx="4420">
                  <c:v>-0.16291010534696601</c:v>
                </c:pt>
                <c:pt idx="4421">
                  <c:v>-0.161778740659869</c:v>
                </c:pt>
                <c:pt idx="4422">
                  <c:v>-0.160934617529534</c:v>
                </c:pt>
                <c:pt idx="4423">
                  <c:v>-0.164307269007295</c:v>
                </c:pt>
                <c:pt idx="4424">
                  <c:v>-0.16568119580563201</c:v>
                </c:pt>
                <c:pt idx="4425">
                  <c:v>-0.16358697504223499</c:v>
                </c:pt>
                <c:pt idx="4426">
                  <c:v>-0.162828873134088</c:v>
                </c:pt>
                <c:pt idx="4427">
                  <c:v>-0.16127860523675899</c:v>
                </c:pt>
                <c:pt idx="4428">
                  <c:v>-0.16230685376029899</c:v>
                </c:pt>
                <c:pt idx="4429">
                  <c:v>-0.16435407388182399</c:v>
                </c:pt>
                <c:pt idx="4430">
                  <c:v>-0.164474456358917</c:v>
                </c:pt>
                <c:pt idx="4431">
                  <c:v>-0.16410779511524201</c:v>
                </c:pt>
                <c:pt idx="4432">
                  <c:v>-0.163335350504482</c:v>
                </c:pt>
                <c:pt idx="4433">
                  <c:v>-0.16170251978182601</c:v>
                </c:pt>
                <c:pt idx="4434">
                  <c:v>-0.15746573909245801</c:v>
                </c:pt>
                <c:pt idx="4435">
                  <c:v>-0.15652711046985199</c:v>
                </c:pt>
                <c:pt idx="4436">
                  <c:v>-0.15304992282115301</c:v>
                </c:pt>
                <c:pt idx="4437">
                  <c:v>-0.15033711584989301</c:v>
                </c:pt>
                <c:pt idx="4438">
                  <c:v>-0.14832761419111701</c:v>
                </c:pt>
                <c:pt idx="4439">
                  <c:v>-0.148877082252312</c:v>
                </c:pt>
                <c:pt idx="4440">
                  <c:v>-0.14875055200850801</c:v>
                </c:pt>
                <c:pt idx="4441">
                  <c:v>-0.14774549201922499</c:v>
                </c:pt>
                <c:pt idx="4442">
                  <c:v>-0.146880799422589</c:v>
                </c:pt>
                <c:pt idx="4443">
                  <c:v>-0.14608785370737101</c:v>
                </c:pt>
                <c:pt idx="4444">
                  <c:v>-0.14697420087648499</c:v>
                </c:pt>
                <c:pt idx="4445">
                  <c:v>-0.148739178184882</c:v>
                </c:pt>
                <c:pt idx="4446">
                  <c:v>-0.15120148348449899</c:v>
                </c:pt>
                <c:pt idx="4447">
                  <c:v>-0.15082537939090901</c:v>
                </c:pt>
                <c:pt idx="4448">
                  <c:v>-0.15222841679046401</c:v>
                </c:pt>
                <c:pt idx="4449">
                  <c:v>-0.154205967573773</c:v>
                </c:pt>
                <c:pt idx="4450">
                  <c:v>-0.156172786140203</c:v>
                </c:pt>
                <c:pt idx="4451">
                  <c:v>-0.15781814709887901</c:v>
                </c:pt>
                <c:pt idx="4452">
                  <c:v>-0.16070139308706599</c:v>
                </c:pt>
                <c:pt idx="4453">
                  <c:v>-0.16344414644132099</c:v>
                </c:pt>
                <c:pt idx="4454">
                  <c:v>-0.16373480654526401</c:v>
                </c:pt>
                <c:pt idx="4455">
                  <c:v>-0.161124562790078</c:v>
                </c:pt>
                <c:pt idx="4456">
                  <c:v>-0.15989177437501201</c:v>
                </c:pt>
                <c:pt idx="4457">
                  <c:v>-0.16048633309412699</c:v>
                </c:pt>
                <c:pt idx="4458">
                  <c:v>-0.158983451881482</c:v>
                </c:pt>
                <c:pt idx="4459">
                  <c:v>-0.157007564062141</c:v>
                </c:pt>
                <c:pt idx="4460">
                  <c:v>-0.15862355068480799</c:v>
                </c:pt>
                <c:pt idx="4461">
                  <c:v>-0.16219386649453299</c:v>
                </c:pt>
                <c:pt idx="4462">
                  <c:v>-0.16453211953320501</c:v>
                </c:pt>
                <c:pt idx="4463">
                  <c:v>-0.16354995652199</c:v>
                </c:pt>
                <c:pt idx="4464">
                  <c:v>-0.16107418146621899</c:v>
                </c:pt>
                <c:pt idx="4465">
                  <c:v>-0.16006015182570299</c:v>
                </c:pt>
                <c:pt idx="4466">
                  <c:v>-0.15841853490753899</c:v>
                </c:pt>
                <c:pt idx="4467">
                  <c:v>-0.154807046980806</c:v>
                </c:pt>
                <c:pt idx="4468">
                  <c:v>-0.15438222138914101</c:v>
                </c:pt>
                <c:pt idx="4469">
                  <c:v>-0.15351797199323799</c:v>
                </c:pt>
                <c:pt idx="4470">
                  <c:v>-0.156279890211209</c:v>
                </c:pt>
                <c:pt idx="4471">
                  <c:v>-0.15890501039750399</c:v>
                </c:pt>
                <c:pt idx="4472">
                  <c:v>-0.15893456495352601</c:v>
                </c:pt>
                <c:pt idx="4473">
                  <c:v>-0.16058981223064001</c:v>
                </c:pt>
                <c:pt idx="4474">
                  <c:v>-0.16336573259276499</c:v>
                </c:pt>
                <c:pt idx="4475">
                  <c:v>-0.16609833314900799</c:v>
                </c:pt>
                <c:pt idx="4476">
                  <c:v>-0.16998936650129701</c:v>
                </c:pt>
                <c:pt idx="4477">
                  <c:v>-0.173770957335008</c:v>
                </c:pt>
                <c:pt idx="4478">
                  <c:v>-0.17687898850218101</c:v>
                </c:pt>
                <c:pt idx="4479">
                  <c:v>-0.18001307131292699</c:v>
                </c:pt>
                <c:pt idx="4480">
                  <c:v>-0.18044331703686101</c:v>
                </c:pt>
                <c:pt idx="4481">
                  <c:v>-0.1799385970872</c:v>
                </c:pt>
                <c:pt idx="4482">
                  <c:v>-0.18061232328575699</c:v>
                </c:pt>
                <c:pt idx="4483">
                  <c:v>-0.18262273071444199</c:v>
                </c:pt>
                <c:pt idx="4484">
                  <c:v>-0.18266202746867999</c:v>
                </c:pt>
                <c:pt idx="4485">
                  <c:v>-0.18458283726968699</c:v>
                </c:pt>
                <c:pt idx="4486">
                  <c:v>-0.18538990095296901</c:v>
                </c:pt>
                <c:pt idx="4487">
                  <c:v>-0.185591168987116</c:v>
                </c:pt>
                <c:pt idx="4488">
                  <c:v>-0.18800180310967099</c:v>
                </c:pt>
                <c:pt idx="4489">
                  <c:v>-0.189873335288609</c:v>
                </c:pt>
                <c:pt idx="4490">
                  <c:v>-0.19128572855579701</c:v>
                </c:pt>
                <c:pt idx="4491">
                  <c:v>-0.19283368716642699</c:v>
                </c:pt>
                <c:pt idx="4492">
                  <c:v>-0.19798142937940999</c:v>
                </c:pt>
                <c:pt idx="4493">
                  <c:v>-0.20063322963014199</c:v>
                </c:pt>
                <c:pt idx="4494">
                  <c:v>-0.201735694347945</c:v>
                </c:pt>
                <c:pt idx="4495">
                  <c:v>-0.205482842120702</c:v>
                </c:pt>
                <c:pt idx="4496">
                  <c:v>-0.20521783723404499</c:v>
                </c:pt>
                <c:pt idx="4497">
                  <c:v>-0.20163002115341999</c:v>
                </c:pt>
                <c:pt idx="4498">
                  <c:v>-0.20004458820500301</c:v>
                </c:pt>
                <c:pt idx="4499">
                  <c:v>-0.20237266727731601</c:v>
                </c:pt>
                <c:pt idx="4500">
                  <c:v>-0.20602573007970101</c:v>
                </c:pt>
                <c:pt idx="4501">
                  <c:v>-0.20632561198784999</c:v>
                </c:pt>
                <c:pt idx="4502">
                  <c:v>-0.206549529792454</c:v>
                </c:pt>
                <c:pt idx="4503">
                  <c:v>-0.206114090851656</c:v>
                </c:pt>
                <c:pt idx="4504">
                  <c:v>-0.20486915464823599</c:v>
                </c:pt>
                <c:pt idx="4505">
                  <c:v>-0.20220269755488099</c:v>
                </c:pt>
                <c:pt idx="4506">
                  <c:v>-0.19776181428130701</c:v>
                </c:pt>
                <c:pt idx="4507">
                  <c:v>-0.19595189455047499</c:v>
                </c:pt>
                <c:pt idx="4508">
                  <c:v>-0.19624535606587301</c:v>
                </c:pt>
                <c:pt idx="4509">
                  <c:v>-0.195879927851038</c:v>
                </c:pt>
                <c:pt idx="4510">
                  <c:v>-0.19360058769289801</c:v>
                </c:pt>
                <c:pt idx="4511">
                  <c:v>-0.191430314261268</c:v>
                </c:pt>
                <c:pt idx="4512">
                  <c:v>-0.19164294657299699</c:v>
                </c:pt>
                <c:pt idx="4513">
                  <c:v>-0.191363461165309</c:v>
                </c:pt>
                <c:pt idx="4514">
                  <c:v>-0.189805686316532</c:v>
                </c:pt>
                <c:pt idx="4515">
                  <c:v>-0.189921893545417</c:v>
                </c:pt>
                <c:pt idx="4516">
                  <c:v>-0.192071849513752</c:v>
                </c:pt>
                <c:pt idx="4517">
                  <c:v>-0.193121722816158</c:v>
                </c:pt>
                <c:pt idx="4518">
                  <c:v>-0.19184205624271999</c:v>
                </c:pt>
                <c:pt idx="4519">
                  <c:v>-0.19090935346818499</c:v>
                </c:pt>
                <c:pt idx="4520">
                  <c:v>-0.18880093869339001</c:v>
                </c:pt>
                <c:pt idx="4521">
                  <c:v>-0.18558520824907901</c:v>
                </c:pt>
                <c:pt idx="4522">
                  <c:v>-0.183970972258407</c:v>
                </c:pt>
                <c:pt idx="4523">
                  <c:v>-0.183286967046981</c:v>
                </c:pt>
                <c:pt idx="4524">
                  <c:v>-0.18392599590404701</c:v>
                </c:pt>
                <c:pt idx="4525">
                  <c:v>-0.18677967632467499</c:v>
                </c:pt>
                <c:pt idx="4526">
                  <c:v>-0.18629780822109801</c:v>
                </c:pt>
                <c:pt idx="4527">
                  <c:v>-0.18618226833298401</c:v>
                </c:pt>
                <c:pt idx="4528">
                  <c:v>-0.18857796353680101</c:v>
                </c:pt>
                <c:pt idx="4529">
                  <c:v>-0.18936281044020101</c:v>
                </c:pt>
                <c:pt idx="4530">
                  <c:v>-0.188501535633051</c:v>
                </c:pt>
                <c:pt idx="4531">
                  <c:v>-0.18582661802140801</c:v>
                </c:pt>
                <c:pt idx="4532">
                  <c:v>-0.182949260163042</c:v>
                </c:pt>
                <c:pt idx="4533">
                  <c:v>-0.18216960975289001</c:v>
                </c:pt>
                <c:pt idx="4534">
                  <c:v>-0.18175508420867401</c:v>
                </c:pt>
                <c:pt idx="4535">
                  <c:v>-0.18302806270233399</c:v>
                </c:pt>
                <c:pt idx="4536">
                  <c:v>-0.18629111480316801</c:v>
                </c:pt>
                <c:pt idx="4537">
                  <c:v>-0.19077524403464</c:v>
                </c:pt>
                <c:pt idx="4538">
                  <c:v>-0.19336997613909501</c:v>
                </c:pt>
                <c:pt idx="4539">
                  <c:v>-0.19465632516204301</c:v>
                </c:pt>
                <c:pt idx="4540">
                  <c:v>-0.19271468744331299</c:v>
                </c:pt>
                <c:pt idx="4541">
                  <c:v>-0.19008088146053101</c:v>
                </c:pt>
                <c:pt idx="4542">
                  <c:v>-0.18887230470028199</c:v>
                </c:pt>
                <c:pt idx="4543">
                  <c:v>-0.187662467219183</c:v>
                </c:pt>
                <c:pt idx="4544">
                  <c:v>-0.18529159189567601</c:v>
                </c:pt>
                <c:pt idx="4545">
                  <c:v>-0.182942390210584</c:v>
                </c:pt>
                <c:pt idx="4546">
                  <c:v>-0.18150201999513599</c:v>
                </c:pt>
                <c:pt idx="4547">
                  <c:v>-0.17872232072616601</c:v>
                </c:pt>
                <c:pt idx="4548">
                  <c:v>-0.17793857899917501</c:v>
                </c:pt>
                <c:pt idx="4549">
                  <c:v>-0.179473713834752</c:v>
                </c:pt>
                <c:pt idx="4550">
                  <c:v>-0.177820619344501</c:v>
                </c:pt>
                <c:pt idx="4551">
                  <c:v>-0.17424229084339499</c:v>
                </c:pt>
                <c:pt idx="4552">
                  <c:v>-0.17058568283870501</c:v>
                </c:pt>
                <c:pt idx="4553">
                  <c:v>-0.16822626709402699</c:v>
                </c:pt>
                <c:pt idx="4554">
                  <c:v>-0.16843069759492801</c:v>
                </c:pt>
                <c:pt idx="4555">
                  <c:v>-0.16677207835334601</c:v>
                </c:pt>
                <c:pt idx="4556">
                  <c:v>-0.167352647272863</c:v>
                </c:pt>
                <c:pt idx="4557">
                  <c:v>-0.16673193997709701</c:v>
                </c:pt>
                <c:pt idx="4558">
                  <c:v>-0.16507841481930499</c:v>
                </c:pt>
                <c:pt idx="4559">
                  <c:v>-0.162883497611545</c:v>
                </c:pt>
                <c:pt idx="4560">
                  <c:v>-0.16146808412543101</c:v>
                </c:pt>
                <c:pt idx="4561">
                  <c:v>-0.16060974016406199</c:v>
                </c:pt>
                <c:pt idx="4562">
                  <c:v>-0.159241550619654</c:v>
                </c:pt>
                <c:pt idx="4563">
                  <c:v>-0.157713639275854</c:v>
                </c:pt>
                <c:pt idx="4564">
                  <c:v>-0.154799905568381</c:v>
                </c:pt>
                <c:pt idx="4565">
                  <c:v>-0.150595833395613</c:v>
                </c:pt>
                <c:pt idx="4566">
                  <c:v>-0.14983336596652899</c:v>
                </c:pt>
                <c:pt idx="4567">
                  <c:v>-0.14882796301984</c:v>
                </c:pt>
                <c:pt idx="4568">
                  <c:v>-0.147011247602819</c:v>
                </c:pt>
                <c:pt idx="4569">
                  <c:v>-0.14658221748200601</c:v>
                </c:pt>
                <c:pt idx="4570">
                  <c:v>-0.14676999708966301</c:v>
                </c:pt>
                <c:pt idx="4571">
                  <c:v>-0.145529157052351</c:v>
                </c:pt>
                <c:pt idx="4572">
                  <c:v>-0.144276425078118</c:v>
                </c:pt>
                <c:pt idx="4573">
                  <c:v>-0.14708722045249001</c:v>
                </c:pt>
                <c:pt idx="4574">
                  <c:v>-0.149639361869603</c:v>
                </c:pt>
                <c:pt idx="4575">
                  <c:v>-0.150477170055936</c:v>
                </c:pt>
                <c:pt idx="4576">
                  <c:v>-0.15261753166508599</c:v>
                </c:pt>
                <c:pt idx="4577">
                  <c:v>-0.15664036232766401</c:v>
                </c:pt>
                <c:pt idx="4578">
                  <c:v>-0.15757362540566</c:v>
                </c:pt>
                <c:pt idx="4579">
                  <c:v>-0.157389030467953</c:v>
                </c:pt>
                <c:pt idx="4580">
                  <c:v>-0.159439096796504</c:v>
                </c:pt>
                <c:pt idx="4581">
                  <c:v>-0.16120642419077999</c:v>
                </c:pt>
                <c:pt idx="4582">
                  <c:v>-0.16411799397657401</c:v>
                </c:pt>
                <c:pt idx="4583">
                  <c:v>-0.16657644910789299</c:v>
                </c:pt>
                <c:pt idx="4584">
                  <c:v>-0.167252211211945</c:v>
                </c:pt>
                <c:pt idx="4585">
                  <c:v>-0.16505286825652299</c:v>
                </c:pt>
                <c:pt idx="4586">
                  <c:v>-0.16359240017924001</c:v>
                </c:pt>
                <c:pt idx="4587">
                  <c:v>-0.16556146060091201</c:v>
                </c:pt>
                <c:pt idx="4588">
                  <c:v>-0.16672375697935099</c:v>
                </c:pt>
                <c:pt idx="4589">
                  <c:v>-0.16689242836746099</c:v>
                </c:pt>
                <c:pt idx="4590">
                  <c:v>-0.16638972613191</c:v>
                </c:pt>
                <c:pt idx="4591">
                  <c:v>-0.166297046035083</c:v>
                </c:pt>
                <c:pt idx="4592">
                  <c:v>-0.16594287743878</c:v>
                </c:pt>
                <c:pt idx="4593">
                  <c:v>-0.16941178423492401</c:v>
                </c:pt>
                <c:pt idx="4594">
                  <c:v>-0.16770804133207601</c:v>
                </c:pt>
                <c:pt idx="4595">
                  <c:v>-0.16591679396006501</c:v>
                </c:pt>
                <c:pt idx="4596">
                  <c:v>-0.16446541182570201</c:v>
                </c:pt>
                <c:pt idx="4597">
                  <c:v>-0.16264366748387701</c:v>
                </c:pt>
                <c:pt idx="4598">
                  <c:v>-0.16508960480801699</c:v>
                </c:pt>
                <c:pt idx="4599">
                  <c:v>-0.167531774441286</c:v>
                </c:pt>
                <c:pt idx="4600">
                  <c:v>-0.167817231260556</c:v>
                </c:pt>
                <c:pt idx="4601">
                  <c:v>-0.166809997500593</c:v>
                </c:pt>
                <c:pt idx="4602">
                  <c:v>-0.16662808082649799</c:v>
                </c:pt>
                <c:pt idx="4603">
                  <c:v>-0.16828974456045301</c:v>
                </c:pt>
                <c:pt idx="4604">
                  <c:v>-0.16959022417846301</c:v>
                </c:pt>
                <c:pt idx="4605">
                  <c:v>-0.17068494608909601</c:v>
                </c:pt>
                <c:pt idx="4606">
                  <c:v>-0.17465671675074601</c:v>
                </c:pt>
                <c:pt idx="4607">
                  <c:v>-0.17783765694116399</c:v>
                </c:pt>
                <c:pt idx="4608">
                  <c:v>-0.17882401097473599</c:v>
                </c:pt>
                <c:pt idx="4609">
                  <c:v>-0.17929122949000401</c:v>
                </c:pt>
                <c:pt idx="4610">
                  <c:v>-0.17926239185994999</c:v>
                </c:pt>
                <c:pt idx="4611">
                  <c:v>-0.180597045730749</c:v>
                </c:pt>
                <c:pt idx="4612">
                  <c:v>-0.18115393569448199</c:v>
                </c:pt>
                <c:pt idx="4613">
                  <c:v>-0.180015173448381</c:v>
                </c:pt>
                <c:pt idx="4614">
                  <c:v>-0.176860831294021</c:v>
                </c:pt>
                <c:pt idx="4615">
                  <c:v>-0.17417160544068999</c:v>
                </c:pt>
                <c:pt idx="4616">
                  <c:v>-0.174820462003481</c:v>
                </c:pt>
                <c:pt idx="4617">
                  <c:v>-0.17704621061331199</c:v>
                </c:pt>
                <c:pt idx="4618">
                  <c:v>-0.17825059465478399</c:v>
                </c:pt>
                <c:pt idx="4619">
                  <c:v>-0.17926751055517801</c:v>
                </c:pt>
                <c:pt idx="4620">
                  <c:v>-0.17876461806726199</c:v>
                </c:pt>
                <c:pt idx="4621">
                  <c:v>-0.17960363441291299</c:v>
                </c:pt>
                <c:pt idx="4622">
                  <c:v>-0.18145756485230799</c:v>
                </c:pt>
                <c:pt idx="4623">
                  <c:v>-0.180295988017732</c:v>
                </c:pt>
                <c:pt idx="4624">
                  <c:v>-0.178840614655769</c:v>
                </c:pt>
                <c:pt idx="4625">
                  <c:v>-0.17533478580372699</c:v>
                </c:pt>
                <c:pt idx="4626">
                  <c:v>-0.17399461278577599</c:v>
                </c:pt>
                <c:pt idx="4627">
                  <c:v>-0.172195472270644</c:v>
                </c:pt>
                <c:pt idx="4628">
                  <c:v>-0.17037412181212999</c:v>
                </c:pt>
                <c:pt idx="4629">
                  <c:v>-0.17116061951709499</c:v>
                </c:pt>
                <c:pt idx="4630">
                  <c:v>-0.16997443735374401</c:v>
                </c:pt>
                <c:pt idx="4631">
                  <c:v>-0.168926754401894</c:v>
                </c:pt>
                <c:pt idx="4632">
                  <c:v>-0.16987460653545799</c:v>
                </c:pt>
                <c:pt idx="4633">
                  <c:v>-0.17185073917902099</c:v>
                </c:pt>
                <c:pt idx="4634">
                  <c:v>-0.17431967170294599</c:v>
                </c:pt>
                <c:pt idx="4635">
                  <c:v>-0.17422382065157599</c:v>
                </c:pt>
                <c:pt idx="4636">
                  <c:v>-0.17372290115713401</c:v>
                </c:pt>
                <c:pt idx="4637">
                  <c:v>-0.172306845186838</c:v>
                </c:pt>
                <c:pt idx="4638">
                  <c:v>-0.16921240531920001</c:v>
                </c:pt>
                <c:pt idx="4639">
                  <c:v>-0.16535183566639899</c:v>
                </c:pt>
                <c:pt idx="4640">
                  <c:v>-0.162491908177571</c:v>
                </c:pt>
                <c:pt idx="4641">
                  <c:v>-0.16221143912925101</c:v>
                </c:pt>
                <c:pt idx="4642">
                  <c:v>-0.15970287109901399</c:v>
                </c:pt>
                <c:pt idx="4643">
                  <c:v>-0.157780645536377</c:v>
                </c:pt>
                <c:pt idx="4644">
                  <c:v>-0.154969329763332</c:v>
                </c:pt>
                <c:pt idx="4645">
                  <c:v>-0.145840613581427</c:v>
                </c:pt>
                <c:pt idx="4646">
                  <c:v>-0.13732907749755399</c:v>
                </c:pt>
                <c:pt idx="4647">
                  <c:v>-0.13160918901392901</c:v>
                </c:pt>
                <c:pt idx="4648">
                  <c:v>-0.12612479755581699</c:v>
                </c:pt>
                <c:pt idx="4649">
                  <c:v>-0.11955074725148</c:v>
                </c:pt>
                <c:pt idx="4650">
                  <c:v>-0.115488359489162</c:v>
                </c:pt>
                <c:pt idx="4651">
                  <c:v>-0.11447454736384</c:v>
                </c:pt>
                <c:pt idx="4652">
                  <c:v>-0.114068805031024</c:v>
                </c:pt>
                <c:pt idx="4653">
                  <c:v>-0.110282213129849</c:v>
                </c:pt>
                <c:pt idx="4654">
                  <c:v>-0.10925339028348401</c:v>
                </c:pt>
                <c:pt idx="4655">
                  <c:v>-0.10801192580313999</c:v>
                </c:pt>
                <c:pt idx="4656">
                  <c:v>-0.106546781268008</c:v>
                </c:pt>
                <c:pt idx="4657">
                  <c:v>-0.105788296852608</c:v>
                </c:pt>
                <c:pt idx="4658">
                  <c:v>-9.9780783137774096E-2</c:v>
                </c:pt>
                <c:pt idx="4659">
                  <c:v>-9.4641327892759294E-2</c:v>
                </c:pt>
                <c:pt idx="4660">
                  <c:v>-9.0600284246406204E-2</c:v>
                </c:pt>
                <c:pt idx="4661">
                  <c:v>-8.8614583223460303E-2</c:v>
                </c:pt>
                <c:pt idx="4662">
                  <c:v>-8.5629422921414206E-2</c:v>
                </c:pt>
                <c:pt idx="4663">
                  <c:v>-8.4415201694113706E-2</c:v>
                </c:pt>
                <c:pt idx="4664">
                  <c:v>-8.2336737683902997E-2</c:v>
                </c:pt>
                <c:pt idx="4665">
                  <c:v>-7.8577494404967696E-2</c:v>
                </c:pt>
                <c:pt idx="4666">
                  <c:v>-7.2212443853587105E-2</c:v>
                </c:pt>
                <c:pt idx="4667">
                  <c:v>-6.8137401931252797E-2</c:v>
                </c:pt>
                <c:pt idx="4668">
                  <c:v>-6.8623066563048896E-2</c:v>
                </c:pt>
                <c:pt idx="4669">
                  <c:v>-6.66844665606873E-2</c:v>
                </c:pt>
                <c:pt idx="4670">
                  <c:v>-6.4477555162241601E-2</c:v>
                </c:pt>
                <c:pt idx="4671">
                  <c:v>-6.3236406755862604E-2</c:v>
                </c:pt>
                <c:pt idx="4672">
                  <c:v>-6.1270329488948498E-2</c:v>
                </c:pt>
                <c:pt idx="4673">
                  <c:v>-5.84460617193229E-2</c:v>
                </c:pt>
                <c:pt idx="4674">
                  <c:v>-5.6418929207467203E-2</c:v>
                </c:pt>
                <c:pt idx="4675">
                  <c:v>-5.2589214001883898E-2</c:v>
                </c:pt>
                <c:pt idx="4676">
                  <c:v>-5.0650904128474297E-2</c:v>
                </c:pt>
                <c:pt idx="4677">
                  <c:v>-5.07873157331886E-2</c:v>
                </c:pt>
                <c:pt idx="4678">
                  <c:v>-4.9746225442262898E-2</c:v>
                </c:pt>
                <c:pt idx="4679">
                  <c:v>-4.1378975123151897E-2</c:v>
                </c:pt>
                <c:pt idx="4680">
                  <c:v>-1.5934170076519601E-2</c:v>
                </c:pt>
                <c:pt idx="4681">
                  <c:v>2.9154290027974998E-3</c:v>
                </c:pt>
                <c:pt idx="4682">
                  <c:v>1.0353510589652601E-2</c:v>
                </c:pt>
                <c:pt idx="4683">
                  <c:v>2.3363628111496799E-2</c:v>
                </c:pt>
                <c:pt idx="4684">
                  <c:v>2.2392154614649901E-2</c:v>
                </c:pt>
                <c:pt idx="4685">
                  <c:v>3.8390228821754101E-3</c:v>
                </c:pt>
                <c:pt idx="4686">
                  <c:v>-1.6396852549306101E-2</c:v>
                </c:pt>
                <c:pt idx="4687">
                  <c:v>-2.96962579625983E-2</c:v>
                </c:pt>
                <c:pt idx="4688">
                  <c:v>-4.6723672552900497E-2</c:v>
                </c:pt>
                <c:pt idx="4689">
                  <c:v>-5.9222357560756202E-2</c:v>
                </c:pt>
                <c:pt idx="4690">
                  <c:v>-6.4978620919049407E-2</c:v>
                </c:pt>
                <c:pt idx="4691">
                  <c:v>-5.6603528885346997E-2</c:v>
                </c:pt>
                <c:pt idx="4692">
                  <c:v>-4.4056260679141701E-2</c:v>
                </c:pt>
                <c:pt idx="4693">
                  <c:v>-3.0629648702287599E-2</c:v>
                </c:pt>
                <c:pt idx="4694">
                  <c:v>-2.8996881263410001E-2</c:v>
                </c:pt>
                <c:pt idx="4695">
                  <c:v>-3.9724777955257203E-2</c:v>
                </c:pt>
                <c:pt idx="4696">
                  <c:v>-5.4198146192433599E-2</c:v>
                </c:pt>
                <c:pt idx="4697">
                  <c:v>-6.4322123254555594E-2</c:v>
                </c:pt>
                <c:pt idx="4698">
                  <c:v>-6.4496979202885996E-2</c:v>
                </c:pt>
                <c:pt idx="4699">
                  <c:v>-6.56679130645869E-2</c:v>
                </c:pt>
                <c:pt idx="4700">
                  <c:v>-6.9352835568778901E-2</c:v>
                </c:pt>
                <c:pt idx="4701">
                  <c:v>-6.84874794789323E-2</c:v>
                </c:pt>
                <c:pt idx="4702">
                  <c:v>-6.8981298957112303E-2</c:v>
                </c:pt>
                <c:pt idx="4703">
                  <c:v>-6.5078532829161803E-2</c:v>
                </c:pt>
                <c:pt idx="4704">
                  <c:v>-6.4909189487039498E-2</c:v>
                </c:pt>
                <c:pt idx="4705">
                  <c:v>-6.5409108720572803E-2</c:v>
                </c:pt>
                <c:pt idx="4706">
                  <c:v>-6.4897338056482498E-2</c:v>
                </c:pt>
                <c:pt idx="4707">
                  <c:v>-5.9661838556252102E-2</c:v>
                </c:pt>
                <c:pt idx="4708">
                  <c:v>-5.0666886220838502E-2</c:v>
                </c:pt>
                <c:pt idx="4709">
                  <c:v>-5.9464239934015901E-2</c:v>
                </c:pt>
                <c:pt idx="4710">
                  <c:v>-6.3593322724827303E-2</c:v>
                </c:pt>
                <c:pt idx="4711">
                  <c:v>-5.4486269355237399E-2</c:v>
                </c:pt>
                <c:pt idx="4712">
                  <c:v>-4.14305752393744E-2</c:v>
                </c:pt>
                <c:pt idx="4713">
                  <c:v>-2.95881236639132E-2</c:v>
                </c:pt>
                <c:pt idx="4714">
                  <c:v>-3.02102193021625E-2</c:v>
                </c:pt>
                <c:pt idx="4715">
                  <c:v>-3.4737171105504602E-2</c:v>
                </c:pt>
                <c:pt idx="4716">
                  <c:v>-2.9704149410008499E-2</c:v>
                </c:pt>
                <c:pt idx="4717">
                  <c:v>-2.5527977851126499E-2</c:v>
                </c:pt>
                <c:pt idx="4718">
                  <c:v>-2.8299632114482099E-2</c:v>
                </c:pt>
                <c:pt idx="4719">
                  <c:v>-2.83812722536964E-2</c:v>
                </c:pt>
                <c:pt idx="4720">
                  <c:v>-2.789321740849E-2</c:v>
                </c:pt>
                <c:pt idx="4721">
                  <c:v>-2.71402790723556E-2</c:v>
                </c:pt>
                <c:pt idx="4722">
                  <c:v>-2.65990393310175E-2</c:v>
                </c:pt>
                <c:pt idx="4723">
                  <c:v>-3.2445726303024003E-2</c:v>
                </c:pt>
                <c:pt idx="4724">
                  <c:v>-3.6649255886814502E-2</c:v>
                </c:pt>
                <c:pt idx="4725">
                  <c:v>-3.8097469274404702E-2</c:v>
                </c:pt>
                <c:pt idx="4726">
                  <c:v>-3.4996746294680699E-2</c:v>
                </c:pt>
                <c:pt idx="4727">
                  <c:v>-3.5057541049383099E-2</c:v>
                </c:pt>
                <c:pt idx="4728">
                  <c:v>-4.5304662525907702E-2</c:v>
                </c:pt>
                <c:pt idx="4729">
                  <c:v>-4.9252119650560602E-2</c:v>
                </c:pt>
                <c:pt idx="4730">
                  <c:v>-4.7155040909217398E-2</c:v>
                </c:pt>
                <c:pt idx="4731">
                  <c:v>-3.8920440208542503E-2</c:v>
                </c:pt>
                <c:pt idx="4732">
                  <c:v>-3.7598360709196699E-2</c:v>
                </c:pt>
                <c:pt idx="4733">
                  <c:v>-3.6329135146829103E-2</c:v>
                </c:pt>
                <c:pt idx="4734">
                  <c:v>-4.4151965759681298E-2</c:v>
                </c:pt>
                <c:pt idx="4735">
                  <c:v>-4.0843679341534697E-2</c:v>
                </c:pt>
                <c:pt idx="4736">
                  <c:v>-3.5848141771808097E-2</c:v>
                </c:pt>
                <c:pt idx="4737">
                  <c:v>-3.4047153884685599E-2</c:v>
                </c:pt>
                <c:pt idx="4738">
                  <c:v>-3.1877829274904401E-2</c:v>
                </c:pt>
                <c:pt idx="4739">
                  <c:v>-4.4995035222527201E-2</c:v>
                </c:pt>
                <c:pt idx="4740">
                  <c:v>-5.45569126595069E-2</c:v>
                </c:pt>
                <c:pt idx="4741">
                  <c:v>-4.2621171542236803E-2</c:v>
                </c:pt>
                <c:pt idx="4742">
                  <c:v>-3.7094041721147102E-2</c:v>
                </c:pt>
                <c:pt idx="4743">
                  <c:v>-4.2529983270881602E-2</c:v>
                </c:pt>
                <c:pt idx="4744">
                  <c:v>-4.8639335205990598E-2</c:v>
                </c:pt>
                <c:pt idx="4745">
                  <c:v>-4.9767658348486003E-2</c:v>
                </c:pt>
                <c:pt idx="4746">
                  <c:v>-2.74335409208958E-2</c:v>
                </c:pt>
                <c:pt idx="4747">
                  <c:v>-2.60521937052118E-2</c:v>
                </c:pt>
                <c:pt idx="4748">
                  <c:v>-3.2379087624775503E-2</c:v>
                </c:pt>
                <c:pt idx="4749">
                  <c:v>-3.4105985075314003E-2</c:v>
                </c:pt>
                <c:pt idx="4750">
                  <c:v>-3.064082036623E-2</c:v>
                </c:pt>
                <c:pt idx="4751">
                  <c:v>-3.25876416899291E-2</c:v>
                </c:pt>
                <c:pt idx="4752">
                  <c:v>-3.7661536846428499E-2</c:v>
                </c:pt>
                <c:pt idx="4753">
                  <c:v>-4.33273129622051E-2</c:v>
                </c:pt>
                <c:pt idx="4754">
                  <c:v>-2.4866142034525699E-2</c:v>
                </c:pt>
                <c:pt idx="4755">
                  <c:v>-8.6563085811377505E-3</c:v>
                </c:pt>
                <c:pt idx="4756">
                  <c:v>-8.2818166153231199E-4</c:v>
                </c:pt>
                <c:pt idx="4757">
                  <c:v>-1.2059244587732101E-3</c:v>
                </c:pt>
                <c:pt idx="4758">
                  <c:v>1.00035336207469E-2</c:v>
                </c:pt>
                <c:pt idx="4759">
                  <c:v>1.8583173866758701E-2</c:v>
                </c:pt>
                <c:pt idx="4760">
                  <c:v>1.8232009383368102E-2</c:v>
                </c:pt>
                <c:pt idx="4761">
                  <c:v>5.5485617287445096E-3</c:v>
                </c:pt>
                <c:pt idx="4762">
                  <c:v>-6.3566826920151698E-3</c:v>
                </c:pt>
                <c:pt idx="4763">
                  <c:v>-1.7099875662367401E-2</c:v>
                </c:pt>
                <c:pt idx="4764">
                  <c:v>-1.29976538606086E-2</c:v>
                </c:pt>
                <c:pt idx="4765">
                  <c:v>-2.22977115867166E-2</c:v>
                </c:pt>
                <c:pt idx="4766">
                  <c:v>-3.0232244869097199E-2</c:v>
                </c:pt>
                <c:pt idx="4767">
                  <c:v>-3.3865679379090297E-2</c:v>
                </c:pt>
                <c:pt idx="4768">
                  <c:v>-3.4513374170700203E-2</c:v>
                </c:pt>
                <c:pt idx="4769">
                  <c:v>-4.0759425608456398E-2</c:v>
                </c:pt>
                <c:pt idx="4770">
                  <c:v>-4.4975189987880498E-2</c:v>
                </c:pt>
                <c:pt idx="4771">
                  <c:v>-4.9008583295844198E-2</c:v>
                </c:pt>
                <c:pt idx="4772">
                  <c:v>-4.5706950272332798E-2</c:v>
                </c:pt>
                <c:pt idx="4773">
                  <c:v>-5.3129043899218603E-2</c:v>
                </c:pt>
                <c:pt idx="4774">
                  <c:v>-5.3047053338048003E-2</c:v>
                </c:pt>
                <c:pt idx="4775">
                  <c:v>-6.2981631294959997E-2</c:v>
                </c:pt>
                <c:pt idx="4776">
                  <c:v>-4.4866319612921701E-2</c:v>
                </c:pt>
                <c:pt idx="4777">
                  <c:v>-4.41642394258678E-2</c:v>
                </c:pt>
                <c:pt idx="4778">
                  <c:v>-4.40140930616763E-2</c:v>
                </c:pt>
                <c:pt idx="4779">
                  <c:v>-5.4534094962804099E-2</c:v>
                </c:pt>
                <c:pt idx="4780">
                  <c:v>-3.8227648842806099E-2</c:v>
                </c:pt>
                <c:pt idx="4781">
                  <c:v>-3.3584736839941301E-2</c:v>
                </c:pt>
                <c:pt idx="4782">
                  <c:v>-1.8854522369736001E-2</c:v>
                </c:pt>
                <c:pt idx="4783">
                  <c:v>-2.87036891971581E-2</c:v>
                </c:pt>
                <c:pt idx="4784">
                  <c:v>-2.1420717980717499E-2</c:v>
                </c:pt>
                <c:pt idx="4785">
                  <c:v>-1.49758192888782E-2</c:v>
                </c:pt>
                <c:pt idx="4786">
                  <c:v>3.2807469919617898E-3</c:v>
                </c:pt>
                <c:pt idx="4787">
                  <c:v>6.6051164772318299E-3</c:v>
                </c:pt>
                <c:pt idx="4788">
                  <c:v>1.07490273153416E-2</c:v>
                </c:pt>
                <c:pt idx="4789">
                  <c:v>1.30743651764362E-2</c:v>
                </c:pt>
                <c:pt idx="4790">
                  <c:v>3.04619845858837E-2</c:v>
                </c:pt>
                <c:pt idx="4791">
                  <c:v>3.6308729679987502E-2</c:v>
                </c:pt>
                <c:pt idx="4792">
                  <c:v>3.75078876780605E-2</c:v>
                </c:pt>
                <c:pt idx="4793">
                  <c:v>3.8172098520206497E-2</c:v>
                </c:pt>
                <c:pt idx="4794">
                  <c:v>5.1116275988732703E-2</c:v>
                </c:pt>
                <c:pt idx="4795">
                  <c:v>5.9925809727559398E-2</c:v>
                </c:pt>
                <c:pt idx="4796">
                  <c:v>6.3195316787229602E-2</c:v>
                </c:pt>
                <c:pt idx="4797">
                  <c:v>6.4244654924053096E-2</c:v>
                </c:pt>
                <c:pt idx="4798">
                  <c:v>7.5923360752838606E-2</c:v>
                </c:pt>
                <c:pt idx="4799">
                  <c:v>8.7093869610924898E-2</c:v>
                </c:pt>
                <c:pt idx="4800">
                  <c:v>8.7657079028048202E-2</c:v>
                </c:pt>
                <c:pt idx="4801">
                  <c:v>8.6351731450335395E-2</c:v>
                </c:pt>
                <c:pt idx="4802">
                  <c:v>9.2935005078160701E-2</c:v>
                </c:pt>
                <c:pt idx="4803">
                  <c:v>9.7875664963751705E-2</c:v>
                </c:pt>
                <c:pt idx="4804">
                  <c:v>0.10616965683554699</c:v>
                </c:pt>
                <c:pt idx="4805">
                  <c:v>0.112298703246139</c:v>
                </c:pt>
                <c:pt idx="4806">
                  <c:v>0.10628627166924701</c:v>
                </c:pt>
                <c:pt idx="4807">
                  <c:v>9.1109442977824501E-2</c:v>
                </c:pt>
                <c:pt idx="4808">
                  <c:v>8.6349305991205896E-2</c:v>
                </c:pt>
                <c:pt idx="4809">
                  <c:v>8.5370106637839102E-2</c:v>
                </c:pt>
                <c:pt idx="4810">
                  <c:v>8.1281575926823196E-2</c:v>
                </c:pt>
                <c:pt idx="4811">
                  <c:v>6.3411741613592199E-2</c:v>
                </c:pt>
                <c:pt idx="4812">
                  <c:v>5.3744061897546602E-2</c:v>
                </c:pt>
                <c:pt idx="4813">
                  <c:v>5.36136097819905E-2</c:v>
                </c:pt>
                <c:pt idx="4814">
                  <c:v>5.7857712119329101E-2</c:v>
                </c:pt>
                <c:pt idx="4815">
                  <c:v>4.6615459639653502E-2</c:v>
                </c:pt>
                <c:pt idx="4816">
                  <c:v>3.0121082767152502E-2</c:v>
                </c:pt>
                <c:pt idx="4817">
                  <c:v>1.8215291746173499E-2</c:v>
                </c:pt>
                <c:pt idx="4818">
                  <c:v>8.3992956461429406E-3</c:v>
                </c:pt>
                <c:pt idx="4819">
                  <c:v>2.77753163307181E-3</c:v>
                </c:pt>
                <c:pt idx="4820">
                  <c:v>-3.9281861913877903E-3</c:v>
                </c:pt>
                <c:pt idx="4821">
                  <c:v>-1.61245644466987E-2</c:v>
                </c:pt>
                <c:pt idx="4822">
                  <c:v>-3.0924177666847099E-2</c:v>
                </c:pt>
                <c:pt idx="4823">
                  <c:v>-3.8153313522428699E-2</c:v>
                </c:pt>
                <c:pt idx="4824">
                  <c:v>-4.8682066902017603E-2</c:v>
                </c:pt>
                <c:pt idx="4825">
                  <c:v>-6.05631664931678E-2</c:v>
                </c:pt>
                <c:pt idx="4826">
                  <c:v>-7.3014046180531894E-2</c:v>
                </c:pt>
                <c:pt idx="4827">
                  <c:v>-7.9053106752823496E-2</c:v>
                </c:pt>
                <c:pt idx="4828">
                  <c:v>-8.7996792075827501E-2</c:v>
                </c:pt>
                <c:pt idx="4829">
                  <c:v>-9.2873120059891706E-2</c:v>
                </c:pt>
                <c:pt idx="4830">
                  <c:v>-9.55341485465908E-2</c:v>
                </c:pt>
                <c:pt idx="4831">
                  <c:v>-9.7981373424900597E-2</c:v>
                </c:pt>
                <c:pt idx="4832">
                  <c:v>-0.106829264389077</c:v>
                </c:pt>
                <c:pt idx="4833">
                  <c:v>-0.118148345664337</c:v>
                </c:pt>
                <c:pt idx="4834">
                  <c:v>-0.122213574815575</c:v>
                </c:pt>
                <c:pt idx="4835">
                  <c:v>-0.11895798734376201</c:v>
                </c:pt>
                <c:pt idx="4836">
                  <c:v>-0.11756367198137201</c:v>
                </c:pt>
                <c:pt idx="4837">
                  <c:v>-0.11486273468617</c:v>
                </c:pt>
                <c:pt idx="4838">
                  <c:v>-0.113237329060709</c:v>
                </c:pt>
                <c:pt idx="4839">
                  <c:v>-0.115395960988337</c:v>
                </c:pt>
                <c:pt idx="4840">
                  <c:v>-0.116460674020331</c:v>
                </c:pt>
                <c:pt idx="4841">
                  <c:v>-0.10815697028516499</c:v>
                </c:pt>
                <c:pt idx="4842">
                  <c:v>-0.104318003457734</c:v>
                </c:pt>
                <c:pt idx="4843">
                  <c:v>-0.10443222860853001</c:v>
                </c:pt>
                <c:pt idx="4844">
                  <c:v>-0.111380127575103</c:v>
                </c:pt>
                <c:pt idx="4845">
                  <c:v>-0.107633553227827</c:v>
                </c:pt>
                <c:pt idx="4846">
                  <c:v>-0.113818929813902</c:v>
                </c:pt>
                <c:pt idx="4847">
                  <c:v>-0.127921493536689</c:v>
                </c:pt>
                <c:pt idx="4848">
                  <c:v>-0.15566832715950299</c:v>
                </c:pt>
                <c:pt idx="4849">
                  <c:v>-0.17744070569112499</c:v>
                </c:pt>
                <c:pt idx="4850">
                  <c:v>-0.195448450741324</c:v>
                </c:pt>
                <c:pt idx="4851">
                  <c:v>-0.200766828876695</c:v>
                </c:pt>
                <c:pt idx="4852">
                  <c:v>-0.19751789908619299</c:v>
                </c:pt>
                <c:pt idx="4853">
                  <c:v>-0.18106278474871801</c:v>
                </c:pt>
                <c:pt idx="4854">
                  <c:v>-0.17789199136629399</c:v>
                </c:pt>
                <c:pt idx="4855">
                  <c:v>-0.18371123090776101</c:v>
                </c:pt>
                <c:pt idx="4856">
                  <c:v>-0.19217435631722399</c:v>
                </c:pt>
                <c:pt idx="4857">
                  <c:v>-0.19047171190457801</c:v>
                </c:pt>
                <c:pt idx="4858">
                  <c:v>-0.18373510323831899</c:v>
                </c:pt>
                <c:pt idx="4859">
                  <c:v>-0.17765003963952999</c:v>
                </c:pt>
                <c:pt idx="4860">
                  <c:v>-0.178733451571531</c:v>
                </c:pt>
                <c:pt idx="4861">
                  <c:v>-0.17332835355284701</c:v>
                </c:pt>
                <c:pt idx="4862">
                  <c:v>-0.15427999184107899</c:v>
                </c:pt>
                <c:pt idx="4863">
                  <c:v>-0.12506681026320601</c:v>
                </c:pt>
                <c:pt idx="4864">
                  <c:v>-0.113021678392158</c:v>
                </c:pt>
                <c:pt idx="4865">
                  <c:v>-0.109349569204582</c:v>
                </c:pt>
                <c:pt idx="4866">
                  <c:v>-0.103156800729664</c:v>
                </c:pt>
                <c:pt idx="4867">
                  <c:v>-9.36025919146459E-2</c:v>
                </c:pt>
                <c:pt idx="4868">
                  <c:v>-8.1756399107902597E-2</c:v>
                </c:pt>
                <c:pt idx="4869">
                  <c:v>-7.6664104382118098E-2</c:v>
                </c:pt>
                <c:pt idx="4870">
                  <c:v>-8.8775272921807799E-2</c:v>
                </c:pt>
                <c:pt idx="4871">
                  <c:v>-8.3460924471211201E-2</c:v>
                </c:pt>
                <c:pt idx="4872">
                  <c:v>-6.5267244747332101E-2</c:v>
                </c:pt>
                <c:pt idx="4873">
                  <c:v>-4.7572321815181298E-2</c:v>
                </c:pt>
                <c:pt idx="4874">
                  <c:v>-5.7616109319468402E-2</c:v>
                </c:pt>
                <c:pt idx="4875">
                  <c:v>-5.55476765623268E-2</c:v>
                </c:pt>
                <c:pt idx="4876">
                  <c:v>-4.68175044964027E-2</c:v>
                </c:pt>
                <c:pt idx="4877">
                  <c:v>-2.3854211303202501E-2</c:v>
                </c:pt>
                <c:pt idx="4878">
                  <c:v>-1.7515375952115102E-2</c:v>
                </c:pt>
                <c:pt idx="4879">
                  <c:v>-1.95447806032405E-2</c:v>
                </c:pt>
                <c:pt idx="4880">
                  <c:v>-3.1448492740281601E-2</c:v>
                </c:pt>
                <c:pt idx="4881">
                  <c:v>-3.28300570530188E-2</c:v>
                </c:pt>
                <c:pt idx="4882">
                  <c:v>-3.6097391496440402E-2</c:v>
                </c:pt>
                <c:pt idx="4883">
                  <c:v>-3.8692121793431497E-2</c:v>
                </c:pt>
                <c:pt idx="4884">
                  <c:v>-3.9710364028479703E-2</c:v>
                </c:pt>
                <c:pt idx="4885">
                  <c:v>-3.0168081276571002E-2</c:v>
                </c:pt>
                <c:pt idx="4886">
                  <c:v>-3.0287517927092701E-2</c:v>
                </c:pt>
                <c:pt idx="4887">
                  <c:v>-3.1418468362190297E-2</c:v>
                </c:pt>
                <c:pt idx="4888">
                  <c:v>-4.6318414836605301E-2</c:v>
                </c:pt>
                <c:pt idx="4889">
                  <c:v>-6.6249116577012004E-2</c:v>
                </c:pt>
                <c:pt idx="4890">
                  <c:v>-8.42889263464741E-2</c:v>
                </c:pt>
                <c:pt idx="4891">
                  <c:v>-6.2611340740119203E-2</c:v>
                </c:pt>
                <c:pt idx="4892">
                  <c:v>-2.8533267036863201E-2</c:v>
                </c:pt>
                <c:pt idx="4893">
                  <c:v>-2.5878594704451498E-2</c:v>
                </c:pt>
                <c:pt idx="4894">
                  <c:v>-3.9532304110451798E-2</c:v>
                </c:pt>
                <c:pt idx="4895">
                  <c:v>-3.85529296449078E-2</c:v>
                </c:pt>
                <c:pt idx="4896">
                  <c:v>-1.63165206248976E-2</c:v>
                </c:pt>
                <c:pt idx="4897">
                  <c:v>7.8164406441061304E-3</c:v>
                </c:pt>
                <c:pt idx="4898">
                  <c:v>1.0707274665378399E-2</c:v>
                </c:pt>
                <c:pt idx="4899">
                  <c:v>6.6544459612742904E-3</c:v>
                </c:pt>
                <c:pt idx="4900">
                  <c:v>2.1960005031416999E-2</c:v>
                </c:pt>
                <c:pt idx="4901">
                  <c:v>6.7797025505257097E-2</c:v>
                </c:pt>
                <c:pt idx="4902">
                  <c:v>0.101100086689413</c:v>
                </c:pt>
                <c:pt idx="4903">
                  <c:v>0.105891300400941</c:v>
                </c:pt>
                <c:pt idx="4904">
                  <c:v>0.103493154394598</c:v>
                </c:pt>
                <c:pt idx="4905">
                  <c:v>0.10850809657586</c:v>
                </c:pt>
                <c:pt idx="4906">
                  <c:v>0.122104235388334</c:v>
                </c:pt>
                <c:pt idx="4907">
                  <c:v>0.12213491052662501</c:v>
                </c:pt>
                <c:pt idx="4908">
                  <c:v>0.116617106444536</c:v>
                </c:pt>
                <c:pt idx="4909">
                  <c:v>0.108935099726792</c:v>
                </c:pt>
                <c:pt idx="4910">
                  <c:v>0.106918648396344</c:v>
                </c:pt>
                <c:pt idx="4911">
                  <c:v>8.5453482906203193E-2</c:v>
                </c:pt>
                <c:pt idx="4912">
                  <c:v>2.05062420934609E-2</c:v>
                </c:pt>
                <c:pt idx="4913">
                  <c:v>-4.3648020297794597E-2</c:v>
                </c:pt>
                <c:pt idx="4914">
                  <c:v>-4.4878909619882203E-2</c:v>
                </c:pt>
                <c:pt idx="4915">
                  <c:v>2.7035921592215499E-3</c:v>
                </c:pt>
                <c:pt idx="4916">
                  <c:v>5.1241366263610602E-2</c:v>
                </c:pt>
                <c:pt idx="4917">
                  <c:v>1.7667684140519599E-2</c:v>
                </c:pt>
                <c:pt idx="4918">
                  <c:v>-1.94932859702561E-2</c:v>
                </c:pt>
                <c:pt idx="4919">
                  <c:v>-6.5753929257425597E-2</c:v>
                </c:pt>
                <c:pt idx="4920">
                  <c:v>-7.2703881361917397E-2</c:v>
                </c:pt>
                <c:pt idx="4921">
                  <c:v>-2.6692962027425399E-2</c:v>
                </c:pt>
                <c:pt idx="4922">
                  <c:v>-1.8275284655828699E-3</c:v>
                </c:pt>
                <c:pt idx="4923">
                  <c:v>-1.5181093790474101E-2</c:v>
                </c:pt>
                <c:pt idx="4924">
                  <c:v>-5.0421859927709499E-2</c:v>
                </c:pt>
                <c:pt idx="4925">
                  <c:v>-6.6188498300277801E-2</c:v>
                </c:pt>
                <c:pt idx="4926">
                  <c:v>-5.8414042821723897E-2</c:v>
                </c:pt>
                <c:pt idx="4927">
                  <c:v>-5.1585899727740497E-2</c:v>
                </c:pt>
                <c:pt idx="4928">
                  <c:v>-5.3764731075659697E-2</c:v>
                </c:pt>
                <c:pt idx="4929">
                  <c:v>-6.1344757880803499E-2</c:v>
                </c:pt>
                <c:pt idx="4930">
                  <c:v>-5.2415844327569502E-2</c:v>
                </c:pt>
                <c:pt idx="4931">
                  <c:v>-4.0369139368152597E-2</c:v>
                </c:pt>
                <c:pt idx="4932">
                  <c:v>-3.8215424342268899E-2</c:v>
                </c:pt>
                <c:pt idx="4933">
                  <c:v>-3.1559786277270498E-2</c:v>
                </c:pt>
                <c:pt idx="4934">
                  <c:v>-2.6351145400212699E-2</c:v>
                </c:pt>
                <c:pt idx="4935">
                  <c:v>-2.20638484842226E-2</c:v>
                </c:pt>
                <c:pt idx="4936">
                  <c:v>-2.7818701902859198E-2</c:v>
                </c:pt>
                <c:pt idx="4937">
                  <c:v>-3.3992350925444698E-2</c:v>
                </c:pt>
                <c:pt idx="4938">
                  <c:v>-3.15319343907845E-2</c:v>
                </c:pt>
                <c:pt idx="4939">
                  <c:v>-3.4080664735924401E-2</c:v>
                </c:pt>
                <c:pt idx="4940">
                  <c:v>-4.3946756161105299E-2</c:v>
                </c:pt>
                <c:pt idx="4941">
                  <c:v>-5.7019340322867103E-2</c:v>
                </c:pt>
                <c:pt idx="4942">
                  <c:v>-6.7346217998832003E-2</c:v>
                </c:pt>
                <c:pt idx="4943">
                  <c:v>-7.9814238321034695E-2</c:v>
                </c:pt>
                <c:pt idx="4944">
                  <c:v>-9.7360121158558799E-2</c:v>
                </c:pt>
                <c:pt idx="4945">
                  <c:v>-0.11512523625403</c:v>
                </c:pt>
                <c:pt idx="4946">
                  <c:v>-0.12863355356522199</c:v>
                </c:pt>
                <c:pt idx="4947">
                  <c:v>-0.13472493566507601</c:v>
                </c:pt>
                <c:pt idx="4948">
                  <c:v>-0.12895809673759101</c:v>
                </c:pt>
                <c:pt idx="4949">
                  <c:v>-0.132916162859714</c:v>
                </c:pt>
                <c:pt idx="4950">
                  <c:v>-0.139672387973718</c:v>
                </c:pt>
                <c:pt idx="4951">
                  <c:v>-0.152785950829709</c:v>
                </c:pt>
                <c:pt idx="4952">
                  <c:v>-0.14613512190434999</c:v>
                </c:pt>
                <c:pt idx="4953">
                  <c:v>-0.12859503484861501</c:v>
                </c:pt>
                <c:pt idx="4954">
                  <c:v>-0.12363796460893101</c:v>
                </c:pt>
                <c:pt idx="4955">
                  <c:v>-0.13522101049211699</c:v>
                </c:pt>
                <c:pt idx="4956">
                  <c:v>-0.139743280136855</c:v>
                </c:pt>
                <c:pt idx="4957">
                  <c:v>-0.130223385066287</c:v>
                </c:pt>
                <c:pt idx="4958">
                  <c:v>-0.116326457719736</c:v>
                </c:pt>
                <c:pt idx="4959">
                  <c:v>-0.11414918482502399</c:v>
                </c:pt>
                <c:pt idx="4960">
                  <c:v>-0.126084736246937</c:v>
                </c:pt>
                <c:pt idx="4961">
                  <c:v>-0.130133722892566</c:v>
                </c:pt>
                <c:pt idx="4962">
                  <c:v>-0.113997576386466</c:v>
                </c:pt>
                <c:pt idx="4963">
                  <c:v>-9.9959870066825801E-2</c:v>
                </c:pt>
                <c:pt idx="4964">
                  <c:v>-0.10611178280082301</c:v>
                </c:pt>
                <c:pt idx="4965">
                  <c:v>-0.11605836786361499</c:v>
                </c:pt>
                <c:pt idx="4966">
                  <c:v>-0.108702221359294</c:v>
                </c:pt>
                <c:pt idx="4967">
                  <c:v>-9.6657106121469299E-2</c:v>
                </c:pt>
                <c:pt idx="4968">
                  <c:v>-8.7193258998567502E-2</c:v>
                </c:pt>
                <c:pt idx="4969">
                  <c:v>-8.47583716178235E-2</c:v>
                </c:pt>
                <c:pt idx="4970">
                  <c:v>-8.6693042693298097E-2</c:v>
                </c:pt>
                <c:pt idx="4971">
                  <c:v>-7.9644643122165307E-2</c:v>
                </c:pt>
                <c:pt idx="4972">
                  <c:v>-6.5229465838712003E-2</c:v>
                </c:pt>
                <c:pt idx="4973">
                  <c:v>-5.6173471177544301E-2</c:v>
                </c:pt>
                <c:pt idx="4974">
                  <c:v>-6.2765183568828306E-2</c:v>
                </c:pt>
                <c:pt idx="4975">
                  <c:v>-5.5790210825136903E-2</c:v>
                </c:pt>
                <c:pt idx="4976">
                  <c:v>-3.98675521790181E-2</c:v>
                </c:pt>
                <c:pt idx="4977">
                  <c:v>-2.8582913893174501E-2</c:v>
                </c:pt>
                <c:pt idx="4978">
                  <c:v>-2.7288312204177601E-2</c:v>
                </c:pt>
                <c:pt idx="4979">
                  <c:v>-2.35130849940361E-2</c:v>
                </c:pt>
                <c:pt idx="4980">
                  <c:v>-2.2312676379726702E-2</c:v>
                </c:pt>
                <c:pt idx="4981">
                  <c:v>-9.4179708847548192E-3</c:v>
                </c:pt>
                <c:pt idx="4982">
                  <c:v>-6.8613005152116102E-3</c:v>
                </c:pt>
                <c:pt idx="4983">
                  <c:v>-7.7912165135813798E-3</c:v>
                </c:pt>
                <c:pt idx="4984">
                  <c:v>-1.2855421602367301E-2</c:v>
                </c:pt>
                <c:pt idx="4985">
                  <c:v>-5.2271655089697298E-3</c:v>
                </c:pt>
                <c:pt idx="4986">
                  <c:v>5.9788479309190699E-3</c:v>
                </c:pt>
                <c:pt idx="4987">
                  <c:v>1.37721469677956E-2</c:v>
                </c:pt>
                <c:pt idx="4988">
                  <c:v>4.0787381581850399E-3</c:v>
                </c:pt>
                <c:pt idx="4989">
                  <c:v>-3.56500506772761E-3</c:v>
                </c:pt>
                <c:pt idx="4990">
                  <c:v>2.9609375124550698E-4</c:v>
                </c:pt>
                <c:pt idx="4991">
                  <c:v>1.3091088320407999E-2</c:v>
                </c:pt>
                <c:pt idx="4992">
                  <c:v>1.34860412718751E-2</c:v>
                </c:pt>
                <c:pt idx="4993">
                  <c:v>2.5262768363489801E-3</c:v>
                </c:pt>
                <c:pt idx="4994">
                  <c:v>-1.17010596862883E-2</c:v>
                </c:pt>
                <c:pt idx="4995">
                  <c:v>-2.3414402793520101E-2</c:v>
                </c:pt>
                <c:pt idx="4996">
                  <c:v>-1.03709892384102E-2</c:v>
                </c:pt>
                <c:pt idx="4997">
                  <c:v>-5.3142006683231102E-3</c:v>
                </c:pt>
                <c:pt idx="4998">
                  <c:v>-4.0952870822934502E-3</c:v>
                </c:pt>
                <c:pt idx="4999">
                  <c:v>-4.2192150681898896E-3</c:v>
                </c:pt>
                <c:pt idx="5000">
                  <c:v>9.2500031969677799E-4</c:v>
                </c:pt>
                <c:pt idx="5001">
                  <c:v>1.6286918367157399E-2</c:v>
                </c:pt>
                <c:pt idx="5002">
                  <c:v>2.6187299208871199E-2</c:v>
                </c:pt>
                <c:pt idx="5003">
                  <c:v>4.3954131846007202E-2</c:v>
                </c:pt>
                <c:pt idx="5004">
                  <c:v>6.9916032256898505E-2</c:v>
                </c:pt>
                <c:pt idx="5005">
                  <c:v>0.10113144838763299</c:v>
                </c:pt>
                <c:pt idx="5006">
                  <c:v>0.117328971515505</c:v>
                </c:pt>
                <c:pt idx="5007">
                  <c:v>0.13254980723463899</c:v>
                </c:pt>
                <c:pt idx="5008">
                  <c:v>0.14289423853021699</c:v>
                </c:pt>
                <c:pt idx="5009">
                  <c:v>0.14217874188864199</c:v>
                </c:pt>
                <c:pt idx="5010">
                  <c:v>0.135444234444378</c:v>
                </c:pt>
                <c:pt idx="5011">
                  <c:v>0.12967717793088701</c:v>
                </c:pt>
                <c:pt idx="5012">
                  <c:v>0.13933740273103001</c:v>
                </c:pt>
                <c:pt idx="5013">
                  <c:v>0.13308567682936701</c:v>
                </c:pt>
                <c:pt idx="5014">
                  <c:v>0.12626637865878301</c:v>
                </c:pt>
                <c:pt idx="5015">
                  <c:v>0.12482154701423499</c:v>
                </c:pt>
                <c:pt idx="5016">
                  <c:v>0.13625322144245899</c:v>
                </c:pt>
                <c:pt idx="5017">
                  <c:v>0.130329621769988</c:v>
                </c:pt>
                <c:pt idx="5018">
                  <c:v>0.113796570733569</c:v>
                </c:pt>
                <c:pt idx="5019">
                  <c:v>9.4461551192963997E-2</c:v>
                </c:pt>
                <c:pt idx="5020">
                  <c:v>5.9054146529803099E-2</c:v>
                </c:pt>
                <c:pt idx="5021">
                  <c:v>4.6349437284035802E-2</c:v>
                </c:pt>
                <c:pt idx="5022">
                  <c:v>6.1453026248159397E-2</c:v>
                </c:pt>
                <c:pt idx="5023">
                  <c:v>9.1880500160215206E-2</c:v>
                </c:pt>
                <c:pt idx="5024">
                  <c:v>0.100769157695765</c:v>
                </c:pt>
                <c:pt idx="5025">
                  <c:v>8.3810412723806793E-2</c:v>
                </c:pt>
                <c:pt idx="5026">
                  <c:v>4.9361204800234697E-2</c:v>
                </c:pt>
                <c:pt idx="5027">
                  <c:v>2.6291008214499801E-2</c:v>
                </c:pt>
                <c:pt idx="5028">
                  <c:v>2.94890647225685E-2</c:v>
                </c:pt>
                <c:pt idx="5029">
                  <c:v>8.5381553728311105E-2</c:v>
                </c:pt>
                <c:pt idx="5030">
                  <c:v>0.134988181711861</c:v>
                </c:pt>
                <c:pt idx="5031">
                  <c:v>0.112748567888672</c:v>
                </c:pt>
                <c:pt idx="5032">
                  <c:v>9.4971313703439295E-2</c:v>
                </c:pt>
                <c:pt idx="5033">
                  <c:v>7.5700036084555195E-2</c:v>
                </c:pt>
                <c:pt idx="5034">
                  <c:v>8.7093601295265402E-2</c:v>
                </c:pt>
                <c:pt idx="5035">
                  <c:v>0.147004635326766</c:v>
                </c:pt>
                <c:pt idx="5036">
                  <c:v>0.186741394851068</c:v>
                </c:pt>
                <c:pt idx="5037">
                  <c:v>0.169344890253881</c:v>
                </c:pt>
                <c:pt idx="5038">
                  <c:v>0.14734919631072699</c:v>
                </c:pt>
                <c:pt idx="5039">
                  <c:v>0.15281766171969399</c:v>
                </c:pt>
                <c:pt idx="5040">
                  <c:v>0.19448119205867401</c:v>
                </c:pt>
                <c:pt idx="5041">
                  <c:v>0.21664748040471599</c:v>
                </c:pt>
                <c:pt idx="5042">
                  <c:v>0.20205472866808799</c:v>
                </c:pt>
                <c:pt idx="5043">
                  <c:v>0.18075800727076799</c:v>
                </c:pt>
                <c:pt idx="5044">
                  <c:v>0.18713074673583199</c:v>
                </c:pt>
                <c:pt idx="5045">
                  <c:v>0.196690198070228</c:v>
                </c:pt>
                <c:pt idx="5046">
                  <c:v>0.19855211193268399</c:v>
                </c:pt>
                <c:pt idx="5047">
                  <c:v>0.184670525603124</c:v>
                </c:pt>
                <c:pt idx="5048">
                  <c:v>0.17035861566371499</c:v>
                </c:pt>
                <c:pt idx="5049">
                  <c:v>0.171672003020859</c:v>
                </c:pt>
                <c:pt idx="5050">
                  <c:v>0.17256676470475399</c:v>
                </c:pt>
                <c:pt idx="5051">
                  <c:v>0.165685697333358</c:v>
                </c:pt>
                <c:pt idx="5052">
                  <c:v>0.161698115324</c:v>
                </c:pt>
                <c:pt idx="5053">
                  <c:v>0.152129035463303</c:v>
                </c:pt>
                <c:pt idx="5054">
                  <c:v>0.14646380062383399</c:v>
                </c:pt>
                <c:pt idx="5055">
                  <c:v>0.14552072257387699</c:v>
                </c:pt>
                <c:pt idx="5056">
                  <c:v>0.145369628757748</c:v>
                </c:pt>
                <c:pt idx="5057">
                  <c:v>0.13406930196042299</c:v>
                </c:pt>
                <c:pt idx="5058">
                  <c:v>0.13237879077658399</c:v>
                </c:pt>
                <c:pt idx="5059">
                  <c:v>0.131753788154057</c:v>
                </c:pt>
                <c:pt idx="5060">
                  <c:v>0.12252964540110101</c:v>
                </c:pt>
                <c:pt idx="5061">
                  <c:v>0.118874154137614</c:v>
                </c:pt>
                <c:pt idx="5062">
                  <c:v>0.11274801598698</c:v>
                </c:pt>
                <c:pt idx="5063">
                  <c:v>0.112997947029484</c:v>
                </c:pt>
                <c:pt idx="5064">
                  <c:v>0.103430320637102</c:v>
                </c:pt>
                <c:pt idx="5065">
                  <c:v>0.111586281708781</c:v>
                </c:pt>
                <c:pt idx="5066">
                  <c:v>0.107979149558573</c:v>
                </c:pt>
                <c:pt idx="5067">
                  <c:v>0.108746191207586</c:v>
                </c:pt>
                <c:pt idx="5068">
                  <c:v>0.105884313908319</c:v>
                </c:pt>
                <c:pt idx="5069">
                  <c:v>0.102966734423787</c:v>
                </c:pt>
                <c:pt idx="5070">
                  <c:v>0.100378072985307</c:v>
                </c:pt>
                <c:pt idx="5071">
                  <c:v>9.6406271547536407E-2</c:v>
                </c:pt>
                <c:pt idx="5072">
                  <c:v>8.4482095066022098E-2</c:v>
                </c:pt>
                <c:pt idx="5073">
                  <c:v>7.8071000364474202E-2</c:v>
                </c:pt>
                <c:pt idx="5074">
                  <c:v>7.29961729154808E-2</c:v>
                </c:pt>
                <c:pt idx="5075">
                  <c:v>7.7130324844389905E-2</c:v>
                </c:pt>
                <c:pt idx="5076">
                  <c:v>7.1830222904139804E-2</c:v>
                </c:pt>
                <c:pt idx="5077">
                  <c:v>6.6847473994741294E-2</c:v>
                </c:pt>
                <c:pt idx="5078">
                  <c:v>5.8287251355878297E-2</c:v>
                </c:pt>
                <c:pt idx="5079">
                  <c:v>5.6527373510902999E-2</c:v>
                </c:pt>
                <c:pt idx="5080">
                  <c:v>6.1828377475578102E-2</c:v>
                </c:pt>
                <c:pt idx="5081">
                  <c:v>6.5095929333892799E-2</c:v>
                </c:pt>
                <c:pt idx="5082">
                  <c:v>7.2418766582828198E-2</c:v>
                </c:pt>
                <c:pt idx="5083">
                  <c:v>8.3025761894177194E-2</c:v>
                </c:pt>
                <c:pt idx="5084">
                  <c:v>8.9547017534655896E-2</c:v>
                </c:pt>
                <c:pt idx="5085">
                  <c:v>9.9983599391947495E-2</c:v>
                </c:pt>
                <c:pt idx="5086">
                  <c:v>0.10119026137668601</c:v>
                </c:pt>
                <c:pt idx="5087">
                  <c:v>0.116630170480391</c:v>
                </c:pt>
                <c:pt idx="5088">
                  <c:v>0.13367139067744899</c:v>
                </c:pt>
                <c:pt idx="5089">
                  <c:v>0.16240049006377399</c:v>
                </c:pt>
                <c:pt idx="5090">
                  <c:v>0.19299328521238099</c:v>
                </c:pt>
                <c:pt idx="5091">
                  <c:v>0.19342786562570699</c:v>
                </c:pt>
                <c:pt idx="5092">
                  <c:v>0.18863746876569101</c:v>
                </c:pt>
                <c:pt idx="5093">
                  <c:v>0.199983223451113</c:v>
                </c:pt>
                <c:pt idx="5094">
                  <c:v>0.22549512446306599</c:v>
                </c:pt>
                <c:pt idx="5095">
                  <c:v>0.25018532077619599</c:v>
                </c:pt>
                <c:pt idx="5096">
                  <c:v>0.23588327239623599</c:v>
                </c:pt>
                <c:pt idx="5097">
                  <c:v>0.243660820370521</c:v>
                </c:pt>
                <c:pt idx="5098">
                  <c:v>0.25623983585641902</c:v>
                </c:pt>
                <c:pt idx="5099">
                  <c:v>0.27370578169733001</c:v>
                </c:pt>
                <c:pt idx="5100">
                  <c:v>0.26782756389887602</c:v>
                </c:pt>
                <c:pt idx="5101">
                  <c:v>0.27101374854788601</c:v>
                </c:pt>
                <c:pt idx="5102">
                  <c:v>0.27390552709739702</c:v>
                </c:pt>
                <c:pt idx="5103">
                  <c:v>0.297715668711305</c:v>
                </c:pt>
                <c:pt idx="5104">
                  <c:v>0.30084706430414998</c:v>
                </c:pt>
                <c:pt idx="5105">
                  <c:v>0.29947624407866102</c:v>
                </c:pt>
                <c:pt idx="5106">
                  <c:v>0.29671076156323201</c:v>
                </c:pt>
                <c:pt idx="5107">
                  <c:v>0.31293588568720998</c:v>
                </c:pt>
                <c:pt idx="5108">
                  <c:v>0.32026203097001299</c:v>
                </c:pt>
                <c:pt idx="5109">
                  <c:v>0.32535332100365999</c:v>
                </c:pt>
                <c:pt idx="5110">
                  <c:v>0.33270928300711899</c:v>
                </c:pt>
                <c:pt idx="5111">
                  <c:v>0.34290331888450898</c:v>
                </c:pt>
                <c:pt idx="5112">
                  <c:v>0.34502244840035701</c:v>
                </c:pt>
                <c:pt idx="5113">
                  <c:v>0.35509070948108901</c:v>
                </c:pt>
                <c:pt idx="5114">
                  <c:v>0.36531868779941501</c:v>
                </c:pt>
                <c:pt idx="5115">
                  <c:v>0.364215372348624</c:v>
                </c:pt>
                <c:pt idx="5116">
                  <c:v>0.36214798824646199</c:v>
                </c:pt>
                <c:pt idx="5117">
                  <c:v>0.364658155840061</c:v>
                </c:pt>
                <c:pt idx="5118">
                  <c:v>0.37224537947456299</c:v>
                </c:pt>
                <c:pt idx="5119">
                  <c:v>0.37748672116246901</c:v>
                </c:pt>
                <c:pt idx="5120">
                  <c:v>0.36222724080721402</c:v>
                </c:pt>
                <c:pt idx="5121">
                  <c:v>0.36039432082341699</c:v>
                </c:pt>
                <c:pt idx="5122">
                  <c:v>0.36935970168958898</c:v>
                </c:pt>
                <c:pt idx="5123">
                  <c:v>0.37828981839118098</c:v>
                </c:pt>
                <c:pt idx="5124">
                  <c:v>0.373768389113593</c:v>
                </c:pt>
                <c:pt idx="5125">
                  <c:v>0.374467307269227</c:v>
                </c:pt>
                <c:pt idx="5126">
                  <c:v>0.38201025170511099</c:v>
                </c:pt>
                <c:pt idx="5127">
                  <c:v>0.38508855657795399</c:v>
                </c:pt>
                <c:pt idx="5128">
                  <c:v>0.38391759753264398</c:v>
                </c:pt>
                <c:pt idx="5129">
                  <c:v>0.38141175416868101</c:v>
                </c:pt>
                <c:pt idx="5130">
                  <c:v>0.387487545630747</c:v>
                </c:pt>
                <c:pt idx="5131">
                  <c:v>0.385986844595194</c:v>
                </c:pt>
                <c:pt idx="5132">
                  <c:v>0.39099585710775298</c:v>
                </c:pt>
                <c:pt idx="5133">
                  <c:v>0.39796360043052897</c:v>
                </c:pt>
                <c:pt idx="5134">
                  <c:v>0.41114986755125899</c:v>
                </c:pt>
                <c:pt idx="5135">
                  <c:v>0.414543928316703</c:v>
                </c:pt>
                <c:pt idx="5136">
                  <c:v>0.41332709400940298</c:v>
                </c:pt>
                <c:pt idx="5137">
                  <c:v>0.412180405326807</c:v>
                </c:pt>
                <c:pt idx="5138">
                  <c:v>0.42494486706053097</c:v>
                </c:pt>
                <c:pt idx="5139">
                  <c:v>0.43204283103649699</c:v>
                </c:pt>
                <c:pt idx="5140">
                  <c:v>0.426313890360972</c:v>
                </c:pt>
                <c:pt idx="5141">
                  <c:v>0.41378457051240503</c:v>
                </c:pt>
                <c:pt idx="5142">
                  <c:v>0.42600353660590401</c:v>
                </c:pt>
                <c:pt idx="5143">
                  <c:v>0.436143537292423</c:v>
                </c:pt>
                <c:pt idx="5144">
                  <c:v>0.431626965539464</c:v>
                </c:pt>
                <c:pt idx="5145">
                  <c:v>0.41890691163396798</c:v>
                </c:pt>
                <c:pt idx="5146">
                  <c:v>0.42589650283498698</c:v>
                </c:pt>
                <c:pt idx="5147">
                  <c:v>0.43264511406179901</c:v>
                </c:pt>
                <c:pt idx="5148">
                  <c:v>0.43763775764233498</c:v>
                </c:pt>
                <c:pt idx="5149">
                  <c:v>0.43400868022766298</c:v>
                </c:pt>
                <c:pt idx="5150">
                  <c:v>0.439551472371221</c:v>
                </c:pt>
                <c:pt idx="5151">
                  <c:v>0.43886863541524601</c:v>
                </c:pt>
                <c:pt idx="5152">
                  <c:v>0.44404771386605502</c:v>
                </c:pt>
                <c:pt idx="5153">
                  <c:v>0.441257365893022</c:v>
                </c:pt>
                <c:pt idx="5154">
                  <c:v>0.44555803684538298</c:v>
                </c:pt>
                <c:pt idx="5155">
                  <c:v>0.44260355488846398</c:v>
                </c:pt>
                <c:pt idx="5156">
                  <c:v>0.43226108934274499</c:v>
                </c:pt>
                <c:pt idx="5157">
                  <c:v>0.43661091662745799</c:v>
                </c:pt>
                <c:pt idx="5158">
                  <c:v>0.45110572594292297</c:v>
                </c:pt>
                <c:pt idx="5159">
                  <c:v>0.46403191826190898</c:v>
                </c:pt>
                <c:pt idx="5160">
                  <c:v>0.44944082953848802</c:v>
                </c:pt>
                <c:pt idx="5161">
                  <c:v>0.44988138205036399</c:v>
                </c:pt>
                <c:pt idx="5162">
                  <c:v>0.46247647228025801</c:v>
                </c:pt>
                <c:pt idx="5163">
                  <c:v>0.48149502514822001</c:v>
                </c:pt>
                <c:pt idx="5164">
                  <c:v>0.47748922000418698</c:v>
                </c:pt>
                <c:pt idx="5165">
                  <c:v>0.46665391963384201</c:v>
                </c:pt>
                <c:pt idx="5166">
                  <c:v>0.46632792353302899</c:v>
                </c:pt>
                <c:pt idx="5167">
                  <c:v>0.48006153172862298</c:v>
                </c:pt>
                <c:pt idx="5168">
                  <c:v>0.48529857867708798</c:v>
                </c:pt>
                <c:pt idx="5169">
                  <c:v>0.47279485902220098</c:v>
                </c:pt>
                <c:pt idx="5170">
                  <c:v>0.46713176868476503</c:v>
                </c:pt>
                <c:pt idx="5171">
                  <c:v>0.479583433490333</c:v>
                </c:pt>
                <c:pt idx="5172">
                  <c:v>0.49298926442739299</c:v>
                </c:pt>
                <c:pt idx="5173">
                  <c:v>0.49389044820838901</c:v>
                </c:pt>
                <c:pt idx="5174">
                  <c:v>0.49460158100185903</c:v>
                </c:pt>
                <c:pt idx="5175">
                  <c:v>0.50297824512499201</c:v>
                </c:pt>
                <c:pt idx="5176">
                  <c:v>0.511125061110973</c:v>
                </c:pt>
                <c:pt idx="5177">
                  <c:v>0.51033634178799003</c:v>
                </c:pt>
                <c:pt idx="5178">
                  <c:v>0.49942806445882498</c:v>
                </c:pt>
                <c:pt idx="5179">
                  <c:v>0.49912390858922601</c:v>
                </c:pt>
                <c:pt idx="5180">
                  <c:v>0.50328521017330197</c:v>
                </c:pt>
                <c:pt idx="5181">
                  <c:v>0.50791336537841403</c:v>
                </c:pt>
                <c:pt idx="5182">
                  <c:v>0.50401946909018103</c:v>
                </c:pt>
                <c:pt idx="5183">
                  <c:v>0.51363564110410198</c:v>
                </c:pt>
                <c:pt idx="5184">
                  <c:v>0.51124137012301596</c:v>
                </c:pt>
                <c:pt idx="5185">
                  <c:v>0.51358079635033904</c:v>
                </c:pt>
                <c:pt idx="5186">
                  <c:v>0.51263180998724001</c:v>
                </c:pt>
                <c:pt idx="5187">
                  <c:v>0.50634534619399496</c:v>
                </c:pt>
                <c:pt idx="5188">
                  <c:v>0.50395083453898304</c:v>
                </c:pt>
                <c:pt idx="5189">
                  <c:v>0.511358152108769</c:v>
                </c:pt>
                <c:pt idx="5190">
                  <c:v>0.51313399146427197</c:v>
                </c:pt>
                <c:pt idx="5191">
                  <c:v>0.51375187324469995</c:v>
                </c:pt>
                <c:pt idx="5192">
                  <c:v>0.51311862624413596</c:v>
                </c:pt>
                <c:pt idx="5193">
                  <c:v>0.51726365975564104</c:v>
                </c:pt>
                <c:pt idx="5194">
                  <c:v>0.52251868113243904</c:v>
                </c:pt>
                <c:pt idx="5195">
                  <c:v>0.51430378558029499</c:v>
                </c:pt>
                <c:pt idx="5196">
                  <c:v>0.530136728840091</c:v>
                </c:pt>
                <c:pt idx="5197">
                  <c:v>0.54169668348043798</c:v>
                </c:pt>
                <c:pt idx="5198">
                  <c:v>0.54329036838001299</c:v>
                </c:pt>
                <c:pt idx="5199">
                  <c:v>0.52725219630721598</c:v>
                </c:pt>
                <c:pt idx="5200">
                  <c:v>0.54286280566233802</c:v>
                </c:pt>
                <c:pt idx="5201">
                  <c:v>0.562360383627734</c:v>
                </c:pt>
                <c:pt idx="5202">
                  <c:v>0.56540449237034796</c:v>
                </c:pt>
                <c:pt idx="5203">
                  <c:v>0.55481372383722705</c:v>
                </c:pt>
                <c:pt idx="5204">
                  <c:v>0.55845189434181397</c:v>
                </c:pt>
                <c:pt idx="5205">
                  <c:v>0.57734850761754297</c:v>
                </c:pt>
                <c:pt idx="5206">
                  <c:v>0.58762736109973401</c:v>
                </c:pt>
                <c:pt idx="5207">
                  <c:v>0.58606102128860005</c:v>
                </c:pt>
                <c:pt idx="5208">
                  <c:v>0.57522138573848702</c:v>
                </c:pt>
                <c:pt idx="5209">
                  <c:v>0.58196516284854705</c:v>
                </c:pt>
                <c:pt idx="5210">
                  <c:v>0.59659139038171805</c:v>
                </c:pt>
                <c:pt idx="5211">
                  <c:v>0.60289048846244897</c:v>
                </c:pt>
                <c:pt idx="5212">
                  <c:v>0.60302191765484203</c:v>
                </c:pt>
                <c:pt idx="5213">
                  <c:v>0.59943024694879898</c:v>
                </c:pt>
                <c:pt idx="5214">
                  <c:v>0.60836133241960499</c:v>
                </c:pt>
                <c:pt idx="5215">
                  <c:v>0.61390462072016305</c:v>
                </c:pt>
                <c:pt idx="5216">
                  <c:v>0.61978474050212595</c:v>
                </c:pt>
                <c:pt idx="5217">
                  <c:v>0.61732739902225797</c:v>
                </c:pt>
                <c:pt idx="5218">
                  <c:v>0.62379036727854498</c:v>
                </c:pt>
                <c:pt idx="5219">
                  <c:v>0.62742982042581696</c:v>
                </c:pt>
                <c:pt idx="5220">
                  <c:v>0.62891527927230495</c:v>
                </c:pt>
                <c:pt idx="5221">
                  <c:v>0.62827296554316003</c:v>
                </c:pt>
                <c:pt idx="5222">
                  <c:v>0.62228836420614098</c:v>
                </c:pt>
                <c:pt idx="5223">
                  <c:v>0.61644535012949497</c:v>
                </c:pt>
                <c:pt idx="5224">
                  <c:v>0.61591697338860696</c:v>
                </c:pt>
                <c:pt idx="5225">
                  <c:v>0.61068510584421098</c:v>
                </c:pt>
                <c:pt idx="5226">
                  <c:v>0.599806692716086</c:v>
                </c:pt>
                <c:pt idx="5227">
                  <c:v>0.59617244934024405</c:v>
                </c:pt>
                <c:pt idx="5228">
                  <c:v>0.60376856130262901</c:v>
                </c:pt>
                <c:pt idx="5229">
                  <c:v>0.60810232504689998</c:v>
                </c:pt>
                <c:pt idx="5230">
                  <c:v>0.61142996038029196</c:v>
                </c:pt>
                <c:pt idx="5231">
                  <c:v>0.61301234686331396</c:v>
                </c:pt>
                <c:pt idx="5232">
                  <c:v>0.61723819933659696</c:v>
                </c:pt>
                <c:pt idx="5233">
                  <c:v>0.62129941771254904</c:v>
                </c:pt>
                <c:pt idx="5234">
                  <c:v>0.62100832099960701</c:v>
                </c:pt>
                <c:pt idx="5235">
                  <c:v>0.63598217873921203</c:v>
                </c:pt>
                <c:pt idx="5236">
                  <c:v>0.63644878232947999</c:v>
                </c:pt>
                <c:pt idx="5237">
                  <c:v>0.645398647688182</c:v>
                </c:pt>
                <c:pt idx="5238">
                  <c:v>0.65023403557029202</c:v>
                </c:pt>
                <c:pt idx="5239">
                  <c:v>0.65599077823878804</c:v>
                </c:pt>
                <c:pt idx="5240">
                  <c:v>0.67338180144359605</c:v>
                </c:pt>
                <c:pt idx="5241">
                  <c:v>0.67517227059984397</c:v>
                </c:pt>
                <c:pt idx="5242">
                  <c:v>0.67773908774012104</c:v>
                </c:pt>
                <c:pt idx="5243">
                  <c:v>0.680566672414471</c:v>
                </c:pt>
                <c:pt idx="5244">
                  <c:v>0.68031126329468306</c:v>
                </c:pt>
                <c:pt idx="5245">
                  <c:v>0.68048571833794802</c:v>
                </c:pt>
                <c:pt idx="5246">
                  <c:v>0.68713113188722696</c:v>
                </c:pt>
                <c:pt idx="5247">
                  <c:v>0.69486192330053598</c:v>
                </c:pt>
                <c:pt idx="5248">
                  <c:v>0.69983656552048501</c:v>
                </c:pt>
                <c:pt idx="5249">
                  <c:v>0.70097017461586097</c:v>
                </c:pt>
                <c:pt idx="5250">
                  <c:v>0.70049475297170705</c:v>
                </c:pt>
                <c:pt idx="5251">
                  <c:v>0.70894449707724005</c:v>
                </c:pt>
                <c:pt idx="5252">
                  <c:v>0.70550537158882698</c:v>
                </c:pt>
                <c:pt idx="5253">
                  <c:v>0.708000343868604</c:v>
                </c:pt>
                <c:pt idx="5254">
                  <c:v>0.710364192259334</c:v>
                </c:pt>
                <c:pt idx="5255">
                  <c:v>0.71327636448528098</c:v>
                </c:pt>
                <c:pt idx="5256">
                  <c:v>0.71407961227153205</c:v>
                </c:pt>
                <c:pt idx="5257">
                  <c:v>0.718123208706131</c:v>
                </c:pt>
                <c:pt idx="5258">
                  <c:v>0.71924204346339504</c:v>
                </c:pt>
                <c:pt idx="5259">
                  <c:v>0.71575596878123804</c:v>
                </c:pt>
                <c:pt idx="5260">
                  <c:v>0.72312366816252904</c:v>
                </c:pt>
                <c:pt idx="5261">
                  <c:v>0.72297064831636204</c:v>
                </c:pt>
                <c:pt idx="5262">
                  <c:v>0.72962020789917403</c:v>
                </c:pt>
                <c:pt idx="5263">
                  <c:v>0.72899534219135298</c:v>
                </c:pt>
                <c:pt idx="5264">
                  <c:v>0.73092483740310799</c:v>
                </c:pt>
                <c:pt idx="5265">
                  <c:v>0.729707115404025</c:v>
                </c:pt>
                <c:pt idx="5266">
                  <c:v>0.73759378633478401</c:v>
                </c:pt>
                <c:pt idx="5267">
                  <c:v>0.74266807355131403</c:v>
                </c:pt>
                <c:pt idx="5268">
                  <c:v>0.75033613157518098</c:v>
                </c:pt>
                <c:pt idx="5269">
                  <c:v>0.74879519198419997</c:v>
                </c:pt>
                <c:pt idx="5270">
                  <c:v>0.74442552593542599</c:v>
                </c:pt>
                <c:pt idx="5271">
                  <c:v>0.741921646663669</c:v>
                </c:pt>
                <c:pt idx="5272">
                  <c:v>0.73988621660735898</c:v>
                </c:pt>
                <c:pt idx="5273">
                  <c:v>0.74320903654265102</c:v>
                </c:pt>
                <c:pt idx="5274">
                  <c:v>0.73839367026860703</c:v>
                </c:pt>
                <c:pt idx="5275">
                  <c:v>0.74231401762445104</c:v>
                </c:pt>
                <c:pt idx="5276">
                  <c:v>0.74813715906969902</c:v>
                </c:pt>
                <c:pt idx="5277">
                  <c:v>0.74863427667577298</c:v>
                </c:pt>
                <c:pt idx="5278">
                  <c:v>0.74685469481025202</c:v>
                </c:pt>
                <c:pt idx="5279">
                  <c:v>0.75020917281712196</c:v>
                </c:pt>
                <c:pt idx="5280">
                  <c:v>0.75641321068408696</c:v>
                </c:pt>
                <c:pt idx="5281">
                  <c:v>0.77273410943918397</c:v>
                </c:pt>
                <c:pt idx="5282">
                  <c:v>0.77753493118288397</c:v>
                </c:pt>
                <c:pt idx="5283">
                  <c:v>0.78144909356512904</c:v>
                </c:pt>
                <c:pt idx="5284">
                  <c:v>0.79230392758743995</c:v>
                </c:pt>
                <c:pt idx="5285">
                  <c:v>0.80149884613670896</c:v>
                </c:pt>
                <c:pt idx="5286">
                  <c:v>0.78858186331525804</c:v>
                </c:pt>
                <c:pt idx="5287">
                  <c:v>0.77951151743188496</c:v>
                </c:pt>
                <c:pt idx="5288">
                  <c:v>0.78469664280005702</c:v>
                </c:pt>
                <c:pt idx="5289">
                  <c:v>0.78826202550383995</c:v>
                </c:pt>
                <c:pt idx="5290">
                  <c:v>0.78890711396680002</c:v>
                </c:pt>
                <c:pt idx="5291">
                  <c:v>0.78516818095457097</c:v>
                </c:pt>
                <c:pt idx="5292">
                  <c:v>0.78298932610208205</c:v>
                </c:pt>
                <c:pt idx="5293">
                  <c:v>0.78338187773273604</c:v>
                </c:pt>
                <c:pt idx="5294">
                  <c:v>0.782563513007559</c:v>
                </c:pt>
                <c:pt idx="5295">
                  <c:v>0.78492615412434896</c:v>
                </c:pt>
                <c:pt idx="5296">
                  <c:v>0.78545624934838498</c:v>
                </c:pt>
                <c:pt idx="5297">
                  <c:v>0.78716251795032099</c:v>
                </c:pt>
                <c:pt idx="5298">
                  <c:v>0.78713991620021695</c:v>
                </c:pt>
                <c:pt idx="5299">
                  <c:v>0.78909062960754195</c:v>
                </c:pt>
                <c:pt idx="5300">
                  <c:v>0.79118949372524106</c:v>
                </c:pt>
                <c:pt idx="5301">
                  <c:v>0.79032139055583095</c:v>
                </c:pt>
                <c:pt idx="5302">
                  <c:v>0.78706318655613905</c:v>
                </c:pt>
                <c:pt idx="5303">
                  <c:v>0.781835860681098</c:v>
                </c:pt>
                <c:pt idx="5304">
                  <c:v>0.77483451319619601</c:v>
                </c:pt>
                <c:pt idx="5305">
                  <c:v>0.77062073682718302</c:v>
                </c:pt>
                <c:pt idx="5306">
                  <c:v>0.76454707463636795</c:v>
                </c:pt>
                <c:pt idx="5307">
                  <c:v>0.755819826408625</c:v>
                </c:pt>
                <c:pt idx="5308">
                  <c:v>0.73457704248005395</c:v>
                </c:pt>
                <c:pt idx="5309">
                  <c:v>0.72408286014082501</c:v>
                </c:pt>
                <c:pt idx="5310">
                  <c:v>0.71579948100861601</c:v>
                </c:pt>
                <c:pt idx="5311">
                  <c:v>0.71158500236049305</c:v>
                </c:pt>
                <c:pt idx="5312">
                  <c:v>0.70339709197339995</c:v>
                </c:pt>
                <c:pt idx="5313">
                  <c:v>0.69592313202238598</c:v>
                </c:pt>
                <c:pt idx="5314">
                  <c:v>0.68981039079069695</c:v>
                </c:pt>
                <c:pt idx="5315">
                  <c:v>0.69658639447419501</c:v>
                </c:pt>
                <c:pt idx="5316">
                  <c:v>0.71301156198231297</c:v>
                </c:pt>
                <c:pt idx="5317">
                  <c:v>0.71888935006883503</c:v>
                </c:pt>
                <c:pt idx="5318">
                  <c:v>0.71649816975479996</c:v>
                </c:pt>
                <c:pt idx="5319">
                  <c:v>0.72209161789423604</c:v>
                </c:pt>
                <c:pt idx="5320">
                  <c:v>0.73739877052013003</c:v>
                </c:pt>
                <c:pt idx="5321">
                  <c:v>0.74414046630543795</c:v>
                </c:pt>
                <c:pt idx="5322">
                  <c:v>0.74324404461969995</c:v>
                </c:pt>
                <c:pt idx="5323">
                  <c:v>0.74623049983658496</c:v>
                </c:pt>
                <c:pt idx="5324">
                  <c:v>0.74988754638467003</c:v>
                </c:pt>
                <c:pt idx="5325">
                  <c:v>0.74979157400697705</c:v>
                </c:pt>
                <c:pt idx="5326">
                  <c:v>0.75330227715328102</c:v>
                </c:pt>
                <c:pt idx="5327">
                  <c:v>0.75886339726810004</c:v>
                </c:pt>
                <c:pt idx="5328">
                  <c:v>0.76233158263340695</c:v>
                </c:pt>
                <c:pt idx="5329">
                  <c:v>0.73977195236548698</c:v>
                </c:pt>
                <c:pt idx="5330">
                  <c:v>0.73890944991525398</c:v>
                </c:pt>
                <c:pt idx="5331">
                  <c:v>0.74288280360549597</c:v>
                </c:pt>
                <c:pt idx="5332">
                  <c:v>0.75575051358798295</c:v>
                </c:pt>
                <c:pt idx="5333">
                  <c:v>0.75013888333700096</c:v>
                </c:pt>
                <c:pt idx="5334">
                  <c:v>0.73912409533815504</c:v>
                </c:pt>
                <c:pt idx="5335">
                  <c:v>0.73095669270963903</c:v>
                </c:pt>
                <c:pt idx="5336">
                  <c:v>0.73419846235344699</c:v>
                </c:pt>
                <c:pt idx="5337">
                  <c:v>0.73472882053476896</c:v>
                </c:pt>
                <c:pt idx="5338">
                  <c:v>0.72912280070249802</c:v>
                </c:pt>
                <c:pt idx="5339">
                  <c:v>0.71935855807208704</c:v>
                </c:pt>
                <c:pt idx="5340">
                  <c:v>0.71604681613246102</c:v>
                </c:pt>
                <c:pt idx="5341">
                  <c:v>0.71323733267659795</c:v>
                </c:pt>
                <c:pt idx="5342">
                  <c:v>0.70787529628600498</c:v>
                </c:pt>
                <c:pt idx="5343">
                  <c:v>0.69182913986725203</c:v>
                </c:pt>
                <c:pt idx="5344">
                  <c:v>0.68189049775861499</c:v>
                </c:pt>
                <c:pt idx="5345">
                  <c:v>0.68556035469339305</c:v>
                </c:pt>
                <c:pt idx="5346">
                  <c:v>0.69250247408748999</c:v>
                </c:pt>
                <c:pt idx="5347">
                  <c:v>0.68415414641508199</c:v>
                </c:pt>
                <c:pt idx="5348">
                  <c:v>0.67675374684644396</c:v>
                </c:pt>
                <c:pt idx="5349">
                  <c:v>0.67095959084480195</c:v>
                </c:pt>
                <c:pt idx="5350">
                  <c:v>0.68114745832566803</c:v>
                </c:pt>
                <c:pt idx="5351">
                  <c:v>0.68250072956062902</c:v>
                </c:pt>
                <c:pt idx="5352">
                  <c:v>0.67370225013151197</c:v>
                </c:pt>
                <c:pt idx="5353">
                  <c:v>0.66080997989776302</c:v>
                </c:pt>
                <c:pt idx="5354">
                  <c:v>0.66347666694014096</c:v>
                </c:pt>
                <c:pt idx="5355">
                  <c:v>0.66559085062512202</c:v>
                </c:pt>
                <c:pt idx="5356">
                  <c:v>0.65971181461890105</c:v>
                </c:pt>
                <c:pt idx="5357">
                  <c:v>0.64993278522301501</c:v>
                </c:pt>
                <c:pt idx="5358">
                  <c:v>0.64699106023998298</c:v>
                </c:pt>
                <c:pt idx="5359">
                  <c:v>0.63652370429434701</c:v>
                </c:pt>
                <c:pt idx="5360">
                  <c:v>0.62938085433498203</c:v>
                </c:pt>
                <c:pt idx="5361">
                  <c:v>0.62455485310383096</c:v>
                </c:pt>
                <c:pt idx="5362">
                  <c:v>0.62650187315755002</c:v>
                </c:pt>
                <c:pt idx="5363">
                  <c:v>0.60940795197443198</c:v>
                </c:pt>
                <c:pt idx="5364">
                  <c:v>0.58455086368208198</c:v>
                </c:pt>
                <c:pt idx="5365">
                  <c:v>0.58544940311453697</c:v>
                </c:pt>
                <c:pt idx="5366">
                  <c:v>0.59722039226748702</c:v>
                </c:pt>
                <c:pt idx="5367">
                  <c:v>0.58809856514737602</c:v>
                </c:pt>
                <c:pt idx="5368">
                  <c:v>0.55875004541668705</c:v>
                </c:pt>
                <c:pt idx="5369">
                  <c:v>0.56357877346873397</c:v>
                </c:pt>
                <c:pt idx="5370">
                  <c:v>0.56967843288283804</c:v>
                </c:pt>
                <c:pt idx="5371">
                  <c:v>0.56523718662711497</c:v>
                </c:pt>
                <c:pt idx="5372">
                  <c:v>0.54555592331014602</c:v>
                </c:pt>
                <c:pt idx="5373">
                  <c:v>0.53032721289091</c:v>
                </c:pt>
                <c:pt idx="5374">
                  <c:v>0.52498616202721804</c:v>
                </c:pt>
                <c:pt idx="5375">
                  <c:v>0.52488882715294904</c:v>
                </c:pt>
                <c:pt idx="5376">
                  <c:v>0.51818806074953705</c:v>
                </c:pt>
                <c:pt idx="5377">
                  <c:v>0.51283497114893295</c:v>
                </c:pt>
                <c:pt idx="5378">
                  <c:v>0.50162465817319901</c:v>
                </c:pt>
                <c:pt idx="5379">
                  <c:v>0.49633869329986102</c:v>
                </c:pt>
                <c:pt idx="5380">
                  <c:v>0.49356734515568201</c:v>
                </c:pt>
                <c:pt idx="5381">
                  <c:v>0.484613731295439</c:v>
                </c:pt>
                <c:pt idx="5382">
                  <c:v>0.48723778060616502</c:v>
                </c:pt>
                <c:pt idx="5383">
                  <c:v>0.48055014581497302</c:v>
                </c:pt>
                <c:pt idx="5384">
                  <c:v>0.48084149034473</c:v>
                </c:pt>
                <c:pt idx="5385">
                  <c:v>0.468732684624455</c:v>
                </c:pt>
                <c:pt idx="5386">
                  <c:v>0.476162048219748</c:v>
                </c:pt>
                <c:pt idx="5387">
                  <c:v>0.47039108388541701</c:v>
                </c:pt>
                <c:pt idx="5388">
                  <c:v>0.46061265237115301</c:v>
                </c:pt>
                <c:pt idx="5389">
                  <c:v>0.45957103849617897</c:v>
                </c:pt>
                <c:pt idx="5390">
                  <c:v>0.46854422437158399</c:v>
                </c:pt>
                <c:pt idx="5391">
                  <c:v>0.47233404159599901</c:v>
                </c:pt>
                <c:pt idx="5392">
                  <c:v>0.458904488657708</c:v>
                </c:pt>
                <c:pt idx="5393">
                  <c:v>0.449907789745495</c:v>
                </c:pt>
                <c:pt idx="5394">
                  <c:v>0.46151320321664002</c:v>
                </c:pt>
                <c:pt idx="5395">
                  <c:v>0.47033614445447802</c:v>
                </c:pt>
                <c:pt idx="5396">
                  <c:v>0.47175254880265499</c:v>
                </c:pt>
                <c:pt idx="5397">
                  <c:v>0.47518097017807198</c:v>
                </c:pt>
                <c:pt idx="5398">
                  <c:v>0.46857188768619501</c:v>
                </c:pt>
                <c:pt idx="5399">
                  <c:v>0.48304760176362999</c:v>
                </c:pt>
                <c:pt idx="5400">
                  <c:v>0.49159047417120399</c:v>
                </c:pt>
                <c:pt idx="5401">
                  <c:v>0.501640764962061</c:v>
                </c:pt>
                <c:pt idx="5402">
                  <c:v>0.48488552199339102</c:v>
                </c:pt>
                <c:pt idx="5403">
                  <c:v>0.49386109198547901</c:v>
                </c:pt>
                <c:pt idx="5404">
                  <c:v>0.498949913907068</c:v>
                </c:pt>
                <c:pt idx="5405">
                  <c:v>0.51574858460291695</c:v>
                </c:pt>
                <c:pt idx="5406">
                  <c:v>0.51881560835872098</c:v>
                </c:pt>
                <c:pt idx="5407">
                  <c:v>0.50937061244920301</c:v>
                </c:pt>
                <c:pt idx="5408">
                  <c:v>0.50384812506727805</c:v>
                </c:pt>
                <c:pt idx="5409">
                  <c:v>0.51198202439760998</c:v>
                </c:pt>
                <c:pt idx="5410">
                  <c:v>0.514868765231426</c:v>
                </c:pt>
                <c:pt idx="5411">
                  <c:v>0.51829383927495998</c:v>
                </c:pt>
                <c:pt idx="5412">
                  <c:v>0.502640920228003</c:v>
                </c:pt>
                <c:pt idx="5413">
                  <c:v>0.49327591420354999</c:v>
                </c:pt>
                <c:pt idx="5414">
                  <c:v>0.49627890415150899</c:v>
                </c:pt>
                <c:pt idx="5415">
                  <c:v>0.49976222838601803</c:v>
                </c:pt>
                <c:pt idx="5416">
                  <c:v>0.476601136151174</c:v>
                </c:pt>
                <c:pt idx="5417">
                  <c:v>0.460879546653785</c:v>
                </c:pt>
                <c:pt idx="5418">
                  <c:v>0.43616747933684502</c:v>
                </c:pt>
                <c:pt idx="5419">
                  <c:v>0.42714281744711902</c:v>
                </c:pt>
                <c:pt idx="5420">
                  <c:v>0.41059045789944498</c:v>
                </c:pt>
                <c:pt idx="5421">
                  <c:v>0.42472624548219001</c:v>
                </c:pt>
                <c:pt idx="5422">
                  <c:v>0.44750705001214902</c:v>
                </c:pt>
                <c:pt idx="5423">
                  <c:v>0.45070997514804301</c:v>
                </c:pt>
                <c:pt idx="5424">
                  <c:v>0.446000717393644</c:v>
                </c:pt>
                <c:pt idx="5425">
                  <c:v>0.437148480356782</c:v>
                </c:pt>
                <c:pt idx="5426">
                  <c:v>0.43392855556902499</c:v>
                </c:pt>
                <c:pt idx="5427">
                  <c:v>0.44439910027372698</c:v>
                </c:pt>
                <c:pt idx="5428">
                  <c:v>0.45069730741707298</c:v>
                </c:pt>
                <c:pt idx="5429">
                  <c:v>0.44906682777298101</c:v>
                </c:pt>
                <c:pt idx="5430">
                  <c:v>0.43932490628910098</c:v>
                </c:pt>
                <c:pt idx="5431">
                  <c:v>0.43572734187706802</c:v>
                </c:pt>
                <c:pt idx="5432">
                  <c:v>0.433370020573633</c:v>
                </c:pt>
                <c:pt idx="5433">
                  <c:v>0.43038213418545002</c:v>
                </c:pt>
                <c:pt idx="5434">
                  <c:v>0.416410363228365</c:v>
                </c:pt>
                <c:pt idx="5435">
                  <c:v>0.40307081900846198</c:v>
                </c:pt>
                <c:pt idx="5436">
                  <c:v>0.40078631172738699</c:v>
                </c:pt>
                <c:pt idx="5437">
                  <c:v>0.39861227535541799</c:v>
                </c:pt>
                <c:pt idx="5438">
                  <c:v>0.386024343030825</c:v>
                </c:pt>
                <c:pt idx="5439">
                  <c:v>0.38161262030639798</c:v>
                </c:pt>
                <c:pt idx="5440">
                  <c:v>0.36609662952344002</c:v>
                </c:pt>
                <c:pt idx="5441">
                  <c:v>0.364874437873353</c:v>
                </c:pt>
                <c:pt idx="5442">
                  <c:v>0.36327776037252502</c:v>
                </c:pt>
                <c:pt idx="5443">
                  <c:v>0.35685102202503999</c:v>
                </c:pt>
                <c:pt idx="5444">
                  <c:v>0.35984494326932198</c:v>
                </c:pt>
                <c:pt idx="5445">
                  <c:v>0.34925458154296501</c:v>
                </c:pt>
                <c:pt idx="5446">
                  <c:v>0.34493543856575498</c:v>
                </c:pt>
                <c:pt idx="5447">
                  <c:v>0.34271190286975101</c:v>
                </c:pt>
                <c:pt idx="5448">
                  <c:v>0.32937111669771402</c:v>
                </c:pt>
                <c:pt idx="5449">
                  <c:v>0.315814365379466</c:v>
                </c:pt>
                <c:pt idx="5450">
                  <c:v>0.30946616010656602</c:v>
                </c:pt>
                <c:pt idx="5451">
                  <c:v>0.30505476215458299</c:v>
                </c:pt>
                <c:pt idx="5452">
                  <c:v>0.306833182192292</c:v>
                </c:pt>
                <c:pt idx="5453">
                  <c:v>0.29409035839633102</c:v>
                </c:pt>
                <c:pt idx="5454">
                  <c:v>0.28263530812503701</c:v>
                </c:pt>
                <c:pt idx="5455">
                  <c:v>0.27411899026273501</c:v>
                </c:pt>
                <c:pt idx="5456">
                  <c:v>0.27764068411207099</c:v>
                </c:pt>
                <c:pt idx="5457">
                  <c:v>0.28022194850078103</c:v>
                </c:pt>
                <c:pt idx="5458">
                  <c:v>0.27002726906742602</c:v>
                </c:pt>
                <c:pt idx="5459">
                  <c:v>0.25453831773926</c:v>
                </c:pt>
                <c:pt idx="5460">
                  <c:v>0.25376215037257999</c:v>
                </c:pt>
                <c:pt idx="5461">
                  <c:v>0.256163214945971</c:v>
                </c:pt>
                <c:pt idx="5462">
                  <c:v>0.25270362402095198</c:v>
                </c:pt>
                <c:pt idx="5463">
                  <c:v>0.238032160700171</c:v>
                </c:pt>
                <c:pt idx="5464">
                  <c:v>0.23353964491894799</c:v>
                </c:pt>
                <c:pt idx="5465">
                  <c:v>0.239696505545126</c:v>
                </c:pt>
                <c:pt idx="5466">
                  <c:v>0.247307573685347</c:v>
                </c:pt>
                <c:pt idx="5467">
                  <c:v>0.24242692087941001</c:v>
                </c:pt>
                <c:pt idx="5468">
                  <c:v>0.238663877831996</c:v>
                </c:pt>
                <c:pt idx="5469">
                  <c:v>0.24086173522304899</c:v>
                </c:pt>
                <c:pt idx="5470">
                  <c:v>0.24941467406416901</c:v>
                </c:pt>
                <c:pt idx="5471">
                  <c:v>0.25643629058032502</c:v>
                </c:pt>
                <c:pt idx="5472">
                  <c:v>0.25999246632092299</c:v>
                </c:pt>
                <c:pt idx="5473">
                  <c:v>0.25834088545420197</c:v>
                </c:pt>
                <c:pt idx="5474">
                  <c:v>0.25178506126889</c:v>
                </c:pt>
                <c:pt idx="5475">
                  <c:v>0.25922051216109299</c:v>
                </c:pt>
                <c:pt idx="5476">
                  <c:v>0.26703736720037302</c:v>
                </c:pt>
                <c:pt idx="5477">
                  <c:v>0.25598815035539202</c:v>
                </c:pt>
                <c:pt idx="5478">
                  <c:v>0.23831694980829299</c:v>
                </c:pt>
                <c:pt idx="5479">
                  <c:v>0.235023965790262</c:v>
                </c:pt>
                <c:pt idx="5480">
                  <c:v>0.24464021540327899</c:v>
                </c:pt>
                <c:pt idx="5481">
                  <c:v>0.245519403716528</c:v>
                </c:pt>
                <c:pt idx="5482">
                  <c:v>0.22906088009122499</c:v>
                </c:pt>
                <c:pt idx="5483">
                  <c:v>0.22214239069666</c:v>
                </c:pt>
                <c:pt idx="5484">
                  <c:v>0.21927842365163</c:v>
                </c:pt>
                <c:pt idx="5485">
                  <c:v>0.223976573159646</c:v>
                </c:pt>
                <c:pt idx="5486">
                  <c:v>0.21344947454656399</c:v>
                </c:pt>
                <c:pt idx="5487">
                  <c:v>0.209822107079389</c:v>
                </c:pt>
                <c:pt idx="5488">
                  <c:v>0.20109649483691699</c:v>
                </c:pt>
                <c:pt idx="5489">
                  <c:v>0.206951676938572</c:v>
                </c:pt>
                <c:pt idx="5490">
                  <c:v>0.204324590346601</c:v>
                </c:pt>
                <c:pt idx="5491">
                  <c:v>0.19381408600915501</c:v>
                </c:pt>
                <c:pt idx="5492">
                  <c:v>0.19189547839829399</c:v>
                </c:pt>
                <c:pt idx="5493">
                  <c:v>0.190976758966456</c:v>
                </c:pt>
                <c:pt idx="5494">
                  <c:v>0.18926670579755001</c:v>
                </c:pt>
                <c:pt idx="5495">
                  <c:v>0.178012549301129</c:v>
                </c:pt>
                <c:pt idx="5496">
                  <c:v>0.171044388267105</c:v>
                </c:pt>
                <c:pt idx="5497">
                  <c:v>0.16834198566532099</c:v>
                </c:pt>
                <c:pt idx="5498">
                  <c:v>0.17437371597436799</c:v>
                </c:pt>
                <c:pt idx="5499">
                  <c:v>0.16252148486759599</c:v>
                </c:pt>
                <c:pt idx="5500">
                  <c:v>0.14741151134972999</c:v>
                </c:pt>
                <c:pt idx="5501">
                  <c:v>0.146980024318978</c:v>
                </c:pt>
                <c:pt idx="5502">
                  <c:v>0.150810206260658</c:v>
                </c:pt>
                <c:pt idx="5503">
                  <c:v>0.146870046332082</c:v>
                </c:pt>
                <c:pt idx="5504">
                  <c:v>0.13042042839134599</c:v>
                </c:pt>
                <c:pt idx="5505">
                  <c:v>0.13026035068240499</c:v>
                </c:pt>
                <c:pt idx="5506">
                  <c:v>0.136684109912906</c:v>
                </c:pt>
                <c:pt idx="5507">
                  <c:v>0.144249321330917</c:v>
                </c:pt>
                <c:pt idx="5508">
                  <c:v>0.12924162562647701</c:v>
                </c:pt>
                <c:pt idx="5509">
                  <c:v>0.116354328535081</c:v>
                </c:pt>
                <c:pt idx="5510">
                  <c:v>0.10487602870304601</c:v>
                </c:pt>
                <c:pt idx="5511">
                  <c:v>9.6912154229471498E-2</c:v>
                </c:pt>
                <c:pt idx="5512">
                  <c:v>9.44106429029858E-2</c:v>
                </c:pt>
                <c:pt idx="5513">
                  <c:v>8.9864900779673407E-2</c:v>
                </c:pt>
                <c:pt idx="5514">
                  <c:v>8.0005814303390793E-2</c:v>
                </c:pt>
                <c:pt idx="5515">
                  <c:v>7.4945045873818103E-2</c:v>
                </c:pt>
                <c:pt idx="5516">
                  <c:v>6.8728513277576994E-2</c:v>
                </c:pt>
                <c:pt idx="5517">
                  <c:v>6.18358635075111E-2</c:v>
                </c:pt>
                <c:pt idx="5518">
                  <c:v>5.4870871401377003E-2</c:v>
                </c:pt>
                <c:pt idx="5519">
                  <c:v>4.9770275328185599E-2</c:v>
                </c:pt>
                <c:pt idx="5520">
                  <c:v>4.67905568160773E-2</c:v>
                </c:pt>
                <c:pt idx="5521">
                  <c:v>4.2173859878133102E-2</c:v>
                </c:pt>
                <c:pt idx="5522">
                  <c:v>4.6487855446926497E-2</c:v>
                </c:pt>
                <c:pt idx="5523">
                  <c:v>4.6610162024919001E-2</c:v>
                </c:pt>
                <c:pt idx="5524">
                  <c:v>5.0796037495103898E-2</c:v>
                </c:pt>
                <c:pt idx="5525">
                  <c:v>4.7237750807397498E-2</c:v>
                </c:pt>
                <c:pt idx="5526">
                  <c:v>4.7556754262018303E-2</c:v>
                </c:pt>
                <c:pt idx="5527">
                  <c:v>4.24568954135651E-2</c:v>
                </c:pt>
                <c:pt idx="5528">
                  <c:v>4.4708120854863802E-2</c:v>
                </c:pt>
                <c:pt idx="5529">
                  <c:v>3.6358525075527802E-2</c:v>
                </c:pt>
                <c:pt idx="5530">
                  <c:v>2.62475706240223E-2</c:v>
                </c:pt>
                <c:pt idx="5531">
                  <c:v>1.5367477109364799E-2</c:v>
                </c:pt>
                <c:pt idx="5532">
                  <c:v>1.86900675138588E-2</c:v>
                </c:pt>
                <c:pt idx="5533">
                  <c:v>1.5891202204798501E-2</c:v>
                </c:pt>
                <c:pt idx="5534">
                  <c:v>1.0841664070568399E-2</c:v>
                </c:pt>
                <c:pt idx="5535">
                  <c:v>5.7883186643437003E-4</c:v>
                </c:pt>
                <c:pt idx="5536">
                  <c:v>4.4343164921230001E-3</c:v>
                </c:pt>
                <c:pt idx="5537">
                  <c:v>2.0389063020189702E-3</c:v>
                </c:pt>
                <c:pt idx="5538">
                  <c:v>-1.00550269349071E-2</c:v>
                </c:pt>
                <c:pt idx="5539">
                  <c:v>-2.7135227860284699E-2</c:v>
                </c:pt>
                <c:pt idx="5540">
                  <c:v>-3.7652176249537199E-2</c:v>
                </c:pt>
                <c:pt idx="5541">
                  <c:v>-3.4441318378853197E-2</c:v>
                </c:pt>
                <c:pt idx="5542">
                  <c:v>-4.1853980743425702E-2</c:v>
                </c:pt>
                <c:pt idx="5543">
                  <c:v>-5.2776299551638303E-2</c:v>
                </c:pt>
                <c:pt idx="5544">
                  <c:v>-6.6247461742023006E-2</c:v>
                </c:pt>
                <c:pt idx="5545">
                  <c:v>-7.4324731104667294E-2</c:v>
                </c:pt>
                <c:pt idx="5546">
                  <c:v>-9.4303015197155504E-2</c:v>
                </c:pt>
                <c:pt idx="5547">
                  <c:v>-0.15358445377907501</c:v>
                </c:pt>
                <c:pt idx="5548">
                  <c:v>-0.20323114196735001</c:v>
                </c:pt>
                <c:pt idx="5549">
                  <c:v>-0.20736662380076601</c:v>
                </c:pt>
                <c:pt idx="5550">
                  <c:v>-0.192393061982116</c:v>
                </c:pt>
                <c:pt idx="5551">
                  <c:v>-0.17350783988190699</c:v>
                </c:pt>
                <c:pt idx="5552">
                  <c:v>-0.17400256665175101</c:v>
                </c:pt>
                <c:pt idx="5553">
                  <c:v>-0.18396377315967499</c:v>
                </c:pt>
                <c:pt idx="5554">
                  <c:v>-0.19419028464480401</c:v>
                </c:pt>
                <c:pt idx="5555">
                  <c:v>-0.17855608221496699</c:v>
                </c:pt>
                <c:pt idx="5556">
                  <c:v>-0.16412713545871299</c:v>
                </c:pt>
                <c:pt idx="5557">
                  <c:v>-0.157312238509348</c:v>
                </c:pt>
                <c:pt idx="5558">
                  <c:v>-0.16017608827498001</c:v>
                </c:pt>
                <c:pt idx="5559">
                  <c:v>-0.162424291660627</c:v>
                </c:pt>
                <c:pt idx="5560">
                  <c:v>-0.155727885785992</c:v>
                </c:pt>
                <c:pt idx="5561">
                  <c:v>-0.14754942082299699</c:v>
                </c:pt>
                <c:pt idx="5562">
                  <c:v>-0.15249524271307199</c:v>
                </c:pt>
                <c:pt idx="5563">
                  <c:v>-0.16564248837444501</c:v>
                </c:pt>
                <c:pt idx="5564">
                  <c:v>-0.16685519643166899</c:v>
                </c:pt>
                <c:pt idx="5565">
                  <c:v>-0.16533278083609501</c:v>
                </c:pt>
                <c:pt idx="5566">
                  <c:v>-0.16257541471215101</c:v>
                </c:pt>
                <c:pt idx="5567">
                  <c:v>-0.17686209980051601</c:v>
                </c:pt>
                <c:pt idx="5568">
                  <c:v>-0.18153271416365099</c:v>
                </c:pt>
                <c:pt idx="5569">
                  <c:v>-0.18631480983239601</c:v>
                </c:pt>
                <c:pt idx="5570">
                  <c:v>-0.17449496616315199</c:v>
                </c:pt>
                <c:pt idx="5571">
                  <c:v>-0.16279240250497601</c:v>
                </c:pt>
                <c:pt idx="5572">
                  <c:v>-0.162385180184003</c:v>
                </c:pt>
                <c:pt idx="5573">
                  <c:v>-0.16980626826520501</c:v>
                </c:pt>
                <c:pt idx="5574">
                  <c:v>-0.167235337996061</c:v>
                </c:pt>
                <c:pt idx="5575">
                  <c:v>-0.16266603876527999</c:v>
                </c:pt>
                <c:pt idx="5576">
                  <c:v>-0.159904592113363</c:v>
                </c:pt>
                <c:pt idx="5577">
                  <c:v>-0.16647073263092599</c:v>
                </c:pt>
                <c:pt idx="5578">
                  <c:v>-0.17715761897997601</c:v>
                </c:pt>
                <c:pt idx="5579">
                  <c:v>-0.18744260398015899</c:v>
                </c:pt>
                <c:pt idx="5580">
                  <c:v>-0.19291638621069701</c:v>
                </c:pt>
                <c:pt idx="5581">
                  <c:v>-0.20458117475611401</c:v>
                </c:pt>
                <c:pt idx="5582">
                  <c:v>-0.260722850827875</c:v>
                </c:pt>
                <c:pt idx="5583">
                  <c:v>-0.28697379872912099</c:v>
                </c:pt>
                <c:pt idx="5584">
                  <c:v>-0.28188548211097902</c:v>
                </c:pt>
                <c:pt idx="5585">
                  <c:v>-0.22426831886478699</c:v>
                </c:pt>
                <c:pt idx="5586">
                  <c:v>-0.180254167126221</c:v>
                </c:pt>
                <c:pt idx="5587">
                  <c:v>-0.196818741078715</c:v>
                </c:pt>
                <c:pt idx="5588">
                  <c:v>-0.22206381573096201</c:v>
                </c:pt>
                <c:pt idx="5589">
                  <c:v>-0.244044691814892</c:v>
                </c:pt>
                <c:pt idx="5590">
                  <c:v>-0.23885204092292101</c:v>
                </c:pt>
                <c:pt idx="5591">
                  <c:v>-0.22019700316840801</c:v>
                </c:pt>
                <c:pt idx="5592">
                  <c:v>-0.19822023986249299</c:v>
                </c:pt>
                <c:pt idx="5593">
                  <c:v>-0.20065137286205401</c:v>
                </c:pt>
                <c:pt idx="5594">
                  <c:v>-0.19424394079476301</c:v>
                </c:pt>
                <c:pt idx="5595">
                  <c:v>-0.19640602250537101</c:v>
                </c:pt>
                <c:pt idx="5596">
                  <c:v>-0.183467962942373</c:v>
                </c:pt>
                <c:pt idx="5597">
                  <c:v>-0.187155092911055</c:v>
                </c:pt>
                <c:pt idx="5598">
                  <c:v>-0.181346958664207</c:v>
                </c:pt>
                <c:pt idx="5599">
                  <c:v>-0.18049175208479001</c:v>
                </c:pt>
                <c:pt idx="5600">
                  <c:v>-0.171423574551028</c:v>
                </c:pt>
                <c:pt idx="5601">
                  <c:v>-0.15434507809227599</c:v>
                </c:pt>
                <c:pt idx="5602">
                  <c:v>-0.14963037600402601</c:v>
                </c:pt>
                <c:pt idx="5603">
                  <c:v>-0.14965283602403101</c:v>
                </c:pt>
                <c:pt idx="5604">
                  <c:v>-0.15731453794606401</c:v>
                </c:pt>
                <c:pt idx="5605">
                  <c:v>-0.14990610585321901</c:v>
                </c:pt>
                <c:pt idx="5606">
                  <c:v>-0.14239260374881699</c:v>
                </c:pt>
                <c:pt idx="5607">
                  <c:v>-0.13755260721408999</c:v>
                </c:pt>
                <c:pt idx="5608">
                  <c:v>-0.14705944078154601</c:v>
                </c:pt>
                <c:pt idx="5609">
                  <c:v>-0.15372000982404099</c:v>
                </c:pt>
                <c:pt idx="5610">
                  <c:v>-0.16476957782730001</c:v>
                </c:pt>
                <c:pt idx="5611">
                  <c:v>-0.19899180113051701</c:v>
                </c:pt>
                <c:pt idx="5612">
                  <c:v>-0.25683542713561203</c:v>
                </c:pt>
                <c:pt idx="5613">
                  <c:v>-0.28656345725656202</c:v>
                </c:pt>
                <c:pt idx="5614">
                  <c:v>-0.28167294009197902</c:v>
                </c:pt>
                <c:pt idx="5615">
                  <c:v>-0.23441396313927501</c:v>
                </c:pt>
                <c:pt idx="5616">
                  <c:v>-0.21766374505504801</c:v>
                </c:pt>
                <c:pt idx="5617">
                  <c:v>-0.24426853569121901</c:v>
                </c:pt>
                <c:pt idx="5618">
                  <c:v>-0.29468082528212802</c:v>
                </c:pt>
                <c:pt idx="5619">
                  <c:v>-0.31677129388061998</c:v>
                </c:pt>
                <c:pt idx="5620">
                  <c:v>-0.31651510344556699</c:v>
                </c:pt>
                <c:pt idx="5621">
                  <c:v>-0.29664655778111598</c:v>
                </c:pt>
                <c:pt idx="5622">
                  <c:v>-0.27843083209131603</c:v>
                </c:pt>
                <c:pt idx="5623">
                  <c:v>-0.28910646647074101</c:v>
                </c:pt>
                <c:pt idx="5624">
                  <c:v>-0.29256403201766501</c:v>
                </c:pt>
                <c:pt idx="5625">
                  <c:v>-0.30685754816225602</c:v>
                </c:pt>
                <c:pt idx="5626">
                  <c:v>-0.30142801500095101</c:v>
                </c:pt>
                <c:pt idx="5627">
                  <c:v>-0.29036023878809603</c:v>
                </c:pt>
                <c:pt idx="5628">
                  <c:v>-0.29097423330897199</c:v>
                </c:pt>
                <c:pt idx="5629">
                  <c:v>-0.29686597105594997</c:v>
                </c:pt>
                <c:pt idx="5630">
                  <c:v>-0.30583357035020198</c:v>
                </c:pt>
                <c:pt idx="5631">
                  <c:v>-0.30819924060932602</c:v>
                </c:pt>
                <c:pt idx="5632">
                  <c:v>-0.30811368364568598</c:v>
                </c:pt>
                <c:pt idx="5633">
                  <c:v>-0.31345293240254002</c:v>
                </c:pt>
                <c:pt idx="5634">
                  <c:v>-0.31405605976115603</c:v>
                </c:pt>
                <c:pt idx="5635">
                  <c:v>-0.31920296760593198</c:v>
                </c:pt>
                <c:pt idx="5636">
                  <c:v>-0.31079427368663898</c:v>
                </c:pt>
                <c:pt idx="5637">
                  <c:v>-0.29900251233766501</c:v>
                </c:pt>
                <c:pt idx="5638">
                  <c:v>-0.28785382740798499</c:v>
                </c:pt>
                <c:pt idx="5639">
                  <c:v>-0.29081738584443401</c:v>
                </c:pt>
                <c:pt idx="5640">
                  <c:v>-0.303031115069401</c:v>
                </c:pt>
                <c:pt idx="5641">
                  <c:v>-0.30837671764564301</c:v>
                </c:pt>
                <c:pt idx="5642">
                  <c:v>-0.308878911484256</c:v>
                </c:pt>
                <c:pt idx="5643">
                  <c:v>-0.31779330373319598</c:v>
                </c:pt>
                <c:pt idx="5644">
                  <c:v>-0.33541769318848902</c:v>
                </c:pt>
                <c:pt idx="5645">
                  <c:v>-0.36958998916067198</c:v>
                </c:pt>
                <c:pt idx="5646">
                  <c:v>-0.43344231313139397</c:v>
                </c:pt>
                <c:pt idx="5647">
                  <c:v>-0.46001324545440497</c:v>
                </c:pt>
                <c:pt idx="5648">
                  <c:v>-0.44476931284705701</c:v>
                </c:pt>
                <c:pt idx="5649">
                  <c:v>-0.400938104585918</c:v>
                </c:pt>
                <c:pt idx="5650">
                  <c:v>-0.39395120370834003</c:v>
                </c:pt>
                <c:pt idx="5651">
                  <c:v>-0.42080579451868499</c:v>
                </c:pt>
                <c:pt idx="5652">
                  <c:v>-0.46176679914876201</c:v>
                </c:pt>
                <c:pt idx="5653">
                  <c:v>-0.49760063830329598</c:v>
                </c:pt>
                <c:pt idx="5654">
                  <c:v>-0.51198876851286401</c:v>
                </c:pt>
                <c:pt idx="5655">
                  <c:v>-0.51454520239722901</c:v>
                </c:pt>
                <c:pt idx="5656">
                  <c:v>-0.53020595641645196</c:v>
                </c:pt>
                <c:pt idx="5657">
                  <c:v>-0.54614638818532002</c:v>
                </c:pt>
                <c:pt idx="5658">
                  <c:v>-0.56658886036258505</c:v>
                </c:pt>
                <c:pt idx="5659">
                  <c:v>-0.57862558918463902</c:v>
                </c:pt>
                <c:pt idx="5660">
                  <c:v>-0.58572582926278405</c:v>
                </c:pt>
                <c:pt idx="5661">
                  <c:v>-0.58990683435968005</c:v>
                </c:pt>
                <c:pt idx="5662">
                  <c:v>-0.588420129006891</c:v>
                </c:pt>
                <c:pt idx="5663">
                  <c:v>-0.55817182211823901</c:v>
                </c:pt>
                <c:pt idx="5664">
                  <c:v>-0.52065473152123298</c:v>
                </c:pt>
                <c:pt idx="5665">
                  <c:v>-0.499502854338985</c:v>
                </c:pt>
                <c:pt idx="5666">
                  <c:v>-0.493667440367559</c:v>
                </c:pt>
                <c:pt idx="5667">
                  <c:v>-0.50250514179495498</c:v>
                </c:pt>
                <c:pt idx="5668">
                  <c:v>-0.50243362155809701</c:v>
                </c:pt>
                <c:pt idx="5669">
                  <c:v>-0.48800188839338399</c:v>
                </c:pt>
                <c:pt idx="5670">
                  <c:v>-0.491048503176159</c:v>
                </c:pt>
                <c:pt idx="5671">
                  <c:v>-0.49753187444591102</c:v>
                </c:pt>
                <c:pt idx="5672">
                  <c:v>-0.50710770657894899</c:v>
                </c:pt>
                <c:pt idx="5673">
                  <c:v>-0.50740655026160597</c:v>
                </c:pt>
                <c:pt idx="5674">
                  <c:v>-0.49341983754065599</c:v>
                </c:pt>
                <c:pt idx="5675">
                  <c:v>-0.49773223397795602</c:v>
                </c:pt>
                <c:pt idx="5676">
                  <c:v>-0.50372046343777299</c:v>
                </c:pt>
                <c:pt idx="5677">
                  <c:v>-0.50640972578301502</c:v>
                </c:pt>
                <c:pt idx="5678">
                  <c:v>-0.50507107631869896</c:v>
                </c:pt>
                <c:pt idx="5679">
                  <c:v>-0.495652769536164</c:v>
                </c:pt>
                <c:pt idx="5680">
                  <c:v>-0.50234278035672697</c:v>
                </c:pt>
                <c:pt idx="5681">
                  <c:v>-0.51681831321367599</c:v>
                </c:pt>
                <c:pt idx="5682">
                  <c:v>-0.55254360582070206</c:v>
                </c:pt>
                <c:pt idx="5683">
                  <c:v>-0.55540421839461296</c:v>
                </c:pt>
                <c:pt idx="5684">
                  <c:v>-0.53819863264611401</c:v>
                </c:pt>
                <c:pt idx="5685">
                  <c:v>-0.52847139686136302</c:v>
                </c:pt>
                <c:pt idx="5686">
                  <c:v>-0.51710958631664905</c:v>
                </c:pt>
                <c:pt idx="5687">
                  <c:v>-0.49853474158753303</c:v>
                </c:pt>
                <c:pt idx="5688">
                  <c:v>-0.49169769611957198</c:v>
                </c:pt>
                <c:pt idx="5689">
                  <c:v>-0.48885765673995202</c:v>
                </c:pt>
                <c:pt idx="5690">
                  <c:v>-0.48932880194051598</c:v>
                </c:pt>
                <c:pt idx="5691">
                  <c:v>-0.49368274806776902</c:v>
                </c:pt>
                <c:pt idx="5692">
                  <c:v>-0.48914891997480903</c:v>
                </c:pt>
                <c:pt idx="5693">
                  <c:v>-0.482335698474884</c:v>
                </c:pt>
                <c:pt idx="5694">
                  <c:v>-0.46552562369391998</c:v>
                </c:pt>
                <c:pt idx="5695">
                  <c:v>-0.45754301680327097</c:v>
                </c:pt>
                <c:pt idx="5696">
                  <c:v>-0.45972779729395002</c:v>
                </c:pt>
                <c:pt idx="5697">
                  <c:v>-0.46331724516640799</c:v>
                </c:pt>
                <c:pt idx="5698">
                  <c:v>-0.45158790073399702</c:v>
                </c:pt>
                <c:pt idx="5699">
                  <c:v>-0.44172008314151801</c:v>
                </c:pt>
                <c:pt idx="5700">
                  <c:v>-0.43947480775484798</c:v>
                </c:pt>
                <c:pt idx="5701">
                  <c:v>-0.43843882640798798</c:v>
                </c:pt>
                <c:pt idx="5702">
                  <c:v>-0.427956451815873</c:v>
                </c:pt>
                <c:pt idx="5703">
                  <c:v>-0.42519676264897999</c:v>
                </c:pt>
                <c:pt idx="5704">
                  <c:v>-0.42400075954266397</c:v>
                </c:pt>
                <c:pt idx="5705">
                  <c:v>-0.42549770466616998</c:v>
                </c:pt>
                <c:pt idx="5706">
                  <c:v>-0.42066754011776197</c:v>
                </c:pt>
                <c:pt idx="5707">
                  <c:v>-0.42016833293516198</c:v>
                </c:pt>
                <c:pt idx="5708">
                  <c:v>-0.42340894301757698</c:v>
                </c:pt>
                <c:pt idx="5709">
                  <c:v>-0.42778212176734998</c:v>
                </c:pt>
                <c:pt idx="5710">
                  <c:v>-0.42652191009733498</c:v>
                </c:pt>
                <c:pt idx="5711">
                  <c:v>-0.42459242174470502</c:v>
                </c:pt>
                <c:pt idx="5712">
                  <c:v>-0.42317711569579303</c:v>
                </c:pt>
                <c:pt idx="5713">
                  <c:v>-0.42334940972170898</c:v>
                </c:pt>
                <c:pt idx="5714">
                  <c:v>-0.42507577631532401</c:v>
                </c:pt>
                <c:pt idx="5715">
                  <c:v>-0.426271263345739</c:v>
                </c:pt>
                <c:pt idx="5716">
                  <c:v>-0.43458450164921197</c:v>
                </c:pt>
                <c:pt idx="5717">
                  <c:v>-0.46591757867760403</c:v>
                </c:pt>
                <c:pt idx="5718">
                  <c:v>-0.48883578693020902</c:v>
                </c:pt>
                <c:pt idx="5719">
                  <c:v>-0.49013222817387703</c:v>
                </c:pt>
                <c:pt idx="5720">
                  <c:v>-0.48233147022140999</c:v>
                </c:pt>
                <c:pt idx="5721">
                  <c:v>-0.45983071055061903</c:v>
                </c:pt>
                <c:pt idx="5722">
                  <c:v>-0.45661588611611098</c:v>
                </c:pt>
                <c:pt idx="5723">
                  <c:v>-0.44917355120063002</c:v>
                </c:pt>
                <c:pt idx="5724">
                  <c:v>-0.452505666979377</c:v>
                </c:pt>
                <c:pt idx="5725">
                  <c:v>-0.450694246890464</c:v>
                </c:pt>
                <c:pt idx="5726">
                  <c:v>-0.45654067378950403</c:v>
                </c:pt>
                <c:pt idx="5727">
                  <c:v>-0.460559421802543</c:v>
                </c:pt>
                <c:pt idx="5728">
                  <c:v>-0.446928809812348</c:v>
                </c:pt>
                <c:pt idx="5729">
                  <c:v>-0.424666122986394</c:v>
                </c:pt>
                <c:pt idx="5730">
                  <c:v>-0.42797815858934002</c:v>
                </c:pt>
                <c:pt idx="5731">
                  <c:v>-0.43603885562046601</c:v>
                </c:pt>
                <c:pt idx="5732">
                  <c:v>-0.44066430215217101</c:v>
                </c:pt>
                <c:pt idx="5733">
                  <c:v>-0.43886335947343003</c:v>
                </c:pt>
                <c:pt idx="5734">
                  <c:v>-0.43565861060722</c:v>
                </c:pt>
                <c:pt idx="5735">
                  <c:v>-0.43298066422319398</c:v>
                </c:pt>
                <c:pt idx="5736">
                  <c:v>-0.43392316562602601</c:v>
                </c:pt>
                <c:pt idx="5737">
                  <c:v>-0.441684366633879</c:v>
                </c:pt>
                <c:pt idx="5738">
                  <c:v>-0.45982102293449101</c:v>
                </c:pt>
                <c:pt idx="5739">
                  <c:v>-0.47366782747285102</c:v>
                </c:pt>
                <c:pt idx="5740">
                  <c:v>-0.48068277282841598</c:v>
                </c:pt>
                <c:pt idx="5741">
                  <c:v>-0.48838841197164101</c:v>
                </c:pt>
                <c:pt idx="5742">
                  <c:v>-0.50165038174627297</c:v>
                </c:pt>
                <c:pt idx="5743">
                  <c:v>-0.50489454591404104</c:v>
                </c:pt>
                <c:pt idx="5744">
                  <c:v>-0.50163657354525504</c:v>
                </c:pt>
                <c:pt idx="5745">
                  <c:v>-0.49890641304254701</c:v>
                </c:pt>
                <c:pt idx="5746">
                  <c:v>-0.50557721848977599</c:v>
                </c:pt>
                <c:pt idx="5747">
                  <c:v>-0.51725370130341697</c:v>
                </c:pt>
                <c:pt idx="5748">
                  <c:v>-0.52363067486561399</c:v>
                </c:pt>
                <c:pt idx="5749">
                  <c:v>-0.51774456778571198</c:v>
                </c:pt>
                <c:pt idx="5750">
                  <c:v>-0.51564208853009996</c:v>
                </c:pt>
                <c:pt idx="5751">
                  <c:v>-0.52457482055287097</c:v>
                </c:pt>
                <c:pt idx="5752">
                  <c:v>-0.53947471692073601</c:v>
                </c:pt>
                <c:pt idx="5753">
                  <c:v>-0.53705398137772398</c:v>
                </c:pt>
                <c:pt idx="5754">
                  <c:v>-0.52595000928147295</c:v>
                </c:pt>
                <c:pt idx="5755">
                  <c:v>-0.52230344369703996</c:v>
                </c:pt>
                <c:pt idx="5756">
                  <c:v>-0.53028906279108401</c:v>
                </c:pt>
                <c:pt idx="5757">
                  <c:v>-0.54182465876780805</c:v>
                </c:pt>
                <c:pt idx="5758">
                  <c:v>-0.54188326630327299</c:v>
                </c:pt>
                <c:pt idx="5759">
                  <c:v>-0.54511963203067604</c:v>
                </c:pt>
                <c:pt idx="5760">
                  <c:v>-0.54594295539176496</c:v>
                </c:pt>
                <c:pt idx="5761">
                  <c:v>-0.55370450587217501</c:v>
                </c:pt>
                <c:pt idx="5762">
                  <c:v>-0.55776937767478696</c:v>
                </c:pt>
                <c:pt idx="5763">
                  <c:v>-0.55872014719766105</c:v>
                </c:pt>
                <c:pt idx="5764">
                  <c:v>-0.55526937933681997</c:v>
                </c:pt>
                <c:pt idx="5765">
                  <c:v>-0.56575469266954304</c:v>
                </c:pt>
                <c:pt idx="5766">
                  <c:v>-0.57303872136624501</c:v>
                </c:pt>
                <c:pt idx="5767">
                  <c:v>-0.58172354230694601</c:v>
                </c:pt>
                <c:pt idx="5768">
                  <c:v>-0.58718055350492104</c:v>
                </c:pt>
                <c:pt idx="5769">
                  <c:v>-0.58736558483040802</c:v>
                </c:pt>
                <c:pt idx="5770">
                  <c:v>-0.58831902962903304</c:v>
                </c:pt>
                <c:pt idx="5771">
                  <c:v>-0.58207799796015502</c:v>
                </c:pt>
                <c:pt idx="5772">
                  <c:v>-0.58049866661705996</c:v>
                </c:pt>
                <c:pt idx="5773">
                  <c:v>-0.57896674924579306</c:v>
                </c:pt>
                <c:pt idx="5774">
                  <c:v>-0.57499681769823496</c:v>
                </c:pt>
                <c:pt idx="5775">
                  <c:v>-0.57539875552066599</c:v>
                </c:pt>
                <c:pt idx="5776">
                  <c:v>-0.57466762405969896</c:v>
                </c:pt>
                <c:pt idx="5777">
                  <c:v>-0.57083708454841497</c:v>
                </c:pt>
                <c:pt idx="5778">
                  <c:v>-0.56743046071730396</c:v>
                </c:pt>
                <c:pt idx="5779">
                  <c:v>-0.56477095456246196</c:v>
                </c:pt>
                <c:pt idx="5780">
                  <c:v>-0.57774765265216299</c:v>
                </c:pt>
                <c:pt idx="5781">
                  <c:v>-0.58121232191119498</c:v>
                </c:pt>
                <c:pt idx="5782">
                  <c:v>-0.58471109557230205</c:v>
                </c:pt>
                <c:pt idx="5783">
                  <c:v>-0.59406710657205497</c:v>
                </c:pt>
                <c:pt idx="5784">
                  <c:v>-0.59813246745721904</c:v>
                </c:pt>
                <c:pt idx="5785">
                  <c:v>-0.60543807650120096</c:v>
                </c:pt>
                <c:pt idx="5786">
                  <c:v>-0.60642380211949298</c:v>
                </c:pt>
                <c:pt idx="5787">
                  <c:v>-0.60111319251060902</c:v>
                </c:pt>
                <c:pt idx="5788">
                  <c:v>-0.59733405440312004</c:v>
                </c:pt>
                <c:pt idx="5789">
                  <c:v>-0.59562833291208495</c:v>
                </c:pt>
                <c:pt idx="5790">
                  <c:v>-0.60065456510270099</c:v>
                </c:pt>
                <c:pt idx="5791">
                  <c:v>-0.60548990832322103</c:v>
                </c:pt>
                <c:pt idx="5792">
                  <c:v>-0.60815280729384802</c:v>
                </c:pt>
                <c:pt idx="5793">
                  <c:v>-0.59971635734278494</c:v>
                </c:pt>
                <c:pt idx="5794">
                  <c:v>-0.59878428488577995</c:v>
                </c:pt>
                <c:pt idx="5795">
                  <c:v>-0.59845473796721604</c:v>
                </c:pt>
                <c:pt idx="5796">
                  <c:v>-0.60097901808487098</c:v>
                </c:pt>
                <c:pt idx="5797">
                  <c:v>-0.59768151119005997</c:v>
                </c:pt>
                <c:pt idx="5798">
                  <c:v>-0.59083807713052705</c:v>
                </c:pt>
                <c:pt idx="5799">
                  <c:v>-0.58783872862464603</c:v>
                </c:pt>
                <c:pt idx="5800">
                  <c:v>-0.58506507791177798</c:v>
                </c:pt>
                <c:pt idx="5801">
                  <c:v>-0.58476644083299301</c:v>
                </c:pt>
                <c:pt idx="5802">
                  <c:v>-0.58636722783487005</c:v>
                </c:pt>
                <c:pt idx="5803">
                  <c:v>-0.58366737231438004</c:v>
                </c:pt>
                <c:pt idx="5804">
                  <c:v>-0.575818727217566</c:v>
                </c:pt>
                <c:pt idx="5805">
                  <c:v>-0.57584938925239704</c:v>
                </c:pt>
                <c:pt idx="5806">
                  <c:v>-0.57508114560643198</c:v>
                </c:pt>
                <c:pt idx="5807">
                  <c:v>-0.57639619507301598</c:v>
                </c:pt>
                <c:pt idx="5808">
                  <c:v>-0.57553735010658602</c:v>
                </c:pt>
                <c:pt idx="5809">
                  <c:v>-0.57796372532135298</c:v>
                </c:pt>
                <c:pt idx="5810">
                  <c:v>-0.57242964810377805</c:v>
                </c:pt>
                <c:pt idx="5811">
                  <c:v>-0.56848621730320303</c:v>
                </c:pt>
                <c:pt idx="5812">
                  <c:v>-0.56813862253112202</c:v>
                </c:pt>
                <c:pt idx="5813">
                  <c:v>-0.56789307263562705</c:v>
                </c:pt>
                <c:pt idx="5814">
                  <c:v>-0.56847385223680602</c:v>
                </c:pt>
                <c:pt idx="5815">
                  <c:v>-0.56308995242561299</c:v>
                </c:pt>
                <c:pt idx="5816">
                  <c:v>-0.56141303056700997</c:v>
                </c:pt>
                <c:pt idx="5817">
                  <c:v>-0.56738041928559801</c:v>
                </c:pt>
                <c:pt idx="5818">
                  <c:v>-0.569975143569877</c:v>
                </c:pt>
                <c:pt idx="5819">
                  <c:v>-0.56619613396188095</c:v>
                </c:pt>
                <c:pt idx="5820">
                  <c:v>-0.56437694077274603</c:v>
                </c:pt>
                <c:pt idx="5821">
                  <c:v>-0.57049914022522297</c:v>
                </c:pt>
                <c:pt idx="5822">
                  <c:v>-0.580456499848651</c:v>
                </c:pt>
                <c:pt idx="5823">
                  <c:v>-0.58608042656304304</c:v>
                </c:pt>
                <c:pt idx="5824">
                  <c:v>-0.58462120882327795</c:v>
                </c:pt>
                <c:pt idx="5825">
                  <c:v>-0.58372117047736005</c:v>
                </c:pt>
                <c:pt idx="5826">
                  <c:v>-0.58872680252716203</c:v>
                </c:pt>
                <c:pt idx="5827">
                  <c:v>-0.59647978452197403</c:v>
                </c:pt>
                <c:pt idx="5828">
                  <c:v>-0.60074211706230995</c:v>
                </c:pt>
                <c:pt idx="5829">
                  <c:v>-0.60185259398394897</c:v>
                </c:pt>
                <c:pt idx="5830">
                  <c:v>-0.60850741668566799</c:v>
                </c:pt>
                <c:pt idx="5831">
                  <c:v>-0.60692630137813797</c:v>
                </c:pt>
                <c:pt idx="5832">
                  <c:v>-0.60600472242896297</c:v>
                </c:pt>
                <c:pt idx="5833">
                  <c:v>-0.60701684346403695</c:v>
                </c:pt>
                <c:pt idx="5834">
                  <c:v>-0.60558554205635995</c:v>
                </c:pt>
                <c:pt idx="5835">
                  <c:v>-0.60463908229326002</c:v>
                </c:pt>
                <c:pt idx="5836">
                  <c:v>-0.60211219974213703</c:v>
                </c:pt>
                <c:pt idx="5837">
                  <c:v>-0.60163738965591995</c:v>
                </c:pt>
                <c:pt idx="5838">
                  <c:v>-0.60609836479869705</c:v>
                </c:pt>
                <c:pt idx="5839">
                  <c:v>-0.60967156109590803</c:v>
                </c:pt>
                <c:pt idx="5840">
                  <c:v>-0.603742762125833</c:v>
                </c:pt>
                <c:pt idx="5841">
                  <c:v>-0.59457771761310596</c:v>
                </c:pt>
                <c:pt idx="5842">
                  <c:v>-0.58804781682252305</c:v>
                </c:pt>
                <c:pt idx="5843">
                  <c:v>-0.58370124312625604</c:v>
                </c:pt>
                <c:pt idx="5844">
                  <c:v>-0.58910893302497402</c:v>
                </c:pt>
                <c:pt idx="5845">
                  <c:v>-0.58231459524441198</c:v>
                </c:pt>
                <c:pt idx="5846">
                  <c:v>-0.57687288791953495</c:v>
                </c:pt>
                <c:pt idx="5847">
                  <c:v>-0.579959213138451</c:v>
                </c:pt>
                <c:pt idx="5848">
                  <c:v>-0.58543394591792697</c:v>
                </c:pt>
                <c:pt idx="5849">
                  <c:v>-0.579636184345517</c:v>
                </c:pt>
                <c:pt idx="5850">
                  <c:v>-0.57355035296359302</c:v>
                </c:pt>
                <c:pt idx="5851">
                  <c:v>-0.57468802066192304</c:v>
                </c:pt>
                <c:pt idx="5852">
                  <c:v>-0.57717402500689696</c:v>
                </c:pt>
                <c:pt idx="5853">
                  <c:v>-0.58000630696311295</c:v>
                </c:pt>
                <c:pt idx="5854">
                  <c:v>-0.58081568433253405</c:v>
                </c:pt>
                <c:pt idx="5855">
                  <c:v>-0.57853857779501505</c:v>
                </c:pt>
                <c:pt idx="5856">
                  <c:v>-0.584333527050375</c:v>
                </c:pt>
                <c:pt idx="5857">
                  <c:v>-0.58919778919516796</c:v>
                </c:pt>
                <c:pt idx="5858">
                  <c:v>-0.59837493139475795</c:v>
                </c:pt>
                <c:pt idx="5859">
                  <c:v>-0.60012564064621099</c:v>
                </c:pt>
                <c:pt idx="5860">
                  <c:v>-0.60380670827028304</c:v>
                </c:pt>
                <c:pt idx="5861">
                  <c:v>-0.61270164255034798</c:v>
                </c:pt>
                <c:pt idx="5862">
                  <c:v>-0.61824010806166996</c:v>
                </c:pt>
                <c:pt idx="5863">
                  <c:v>-0.61425386422175099</c:v>
                </c:pt>
                <c:pt idx="5864">
                  <c:v>-0.61531312744094102</c:v>
                </c:pt>
                <c:pt idx="5865">
                  <c:v>-0.62082949332275905</c:v>
                </c:pt>
                <c:pt idx="5866">
                  <c:v>-0.61740378456664702</c:v>
                </c:pt>
                <c:pt idx="5867">
                  <c:v>-0.61784860176345502</c:v>
                </c:pt>
                <c:pt idx="5868">
                  <c:v>-0.61647676990440903</c:v>
                </c:pt>
                <c:pt idx="5869">
                  <c:v>-0.62605902141790104</c:v>
                </c:pt>
                <c:pt idx="5870">
                  <c:v>-0.63475965218422903</c:v>
                </c:pt>
                <c:pt idx="5871">
                  <c:v>-0.63432934786449302</c:v>
                </c:pt>
                <c:pt idx="5872">
                  <c:v>-0.63382730169351398</c:v>
                </c:pt>
                <c:pt idx="5873">
                  <c:v>-0.63491311662804095</c:v>
                </c:pt>
                <c:pt idx="5874">
                  <c:v>-0.64019602932064801</c:v>
                </c:pt>
                <c:pt idx="5875">
                  <c:v>-0.64305762776302799</c:v>
                </c:pt>
                <c:pt idx="5876">
                  <c:v>-0.64698736995894901</c:v>
                </c:pt>
                <c:pt idx="5877">
                  <c:v>-0.652395542789037</c:v>
                </c:pt>
                <c:pt idx="5878">
                  <c:v>-0.65739376625727097</c:v>
                </c:pt>
                <c:pt idx="5879">
                  <c:v>-0.66056001104733697</c:v>
                </c:pt>
                <c:pt idx="5880">
                  <c:v>-0.66937963225232899</c:v>
                </c:pt>
                <c:pt idx="5881">
                  <c:v>-0.67160896581698604</c:v>
                </c:pt>
                <c:pt idx="5882">
                  <c:v>-0.66823744521225503</c:v>
                </c:pt>
                <c:pt idx="5883">
                  <c:v>-0.66167196067723899</c:v>
                </c:pt>
                <c:pt idx="5884">
                  <c:v>-0.66639742947110303</c:v>
                </c:pt>
                <c:pt idx="5885">
                  <c:v>-0.66673786996815898</c:v>
                </c:pt>
                <c:pt idx="5886">
                  <c:v>-0.66539329294761196</c:v>
                </c:pt>
                <c:pt idx="5887">
                  <c:v>-0.66572288558027903</c:v>
                </c:pt>
                <c:pt idx="5888">
                  <c:v>-0.66793873325326503</c:v>
                </c:pt>
                <c:pt idx="5889">
                  <c:v>-0.66678592700945605</c:v>
                </c:pt>
                <c:pt idx="5890">
                  <c:v>-0.663585363088671</c:v>
                </c:pt>
                <c:pt idx="5891">
                  <c:v>-0.66180442950310603</c:v>
                </c:pt>
                <c:pt idx="5892">
                  <c:v>-0.66119709735943299</c:v>
                </c:pt>
                <c:pt idx="5893">
                  <c:v>-0.66394595292737701</c:v>
                </c:pt>
                <c:pt idx="5894">
                  <c:v>-0.66222806024774095</c:v>
                </c:pt>
                <c:pt idx="5895">
                  <c:v>-0.658366258042974</c:v>
                </c:pt>
                <c:pt idx="5896">
                  <c:v>-0.65954556304346501</c:v>
                </c:pt>
                <c:pt idx="5897">
                  <c:v>-0.65857596958993203</c:v>
                </c:pt>
                <c:pt idx="5898">
                  <c:v>-0.65924198085242802</c:v>
                </c:pt>
                <c:pt idx="5899">
                  <c:v>-0.65669815212145</c:v>
                </c:pt>
                <c:pt idx="5900">
                  <c:v>-0.65514448954840498</c:v>
                </c:pt>
                <c:pt idx="5901">
                  <c:v>-0.65897431740387402</c:v>
                </c:pt>
                <c:pt idx="5902">
                  <c:v>-0.65924558102292896</c:v>
                </c:pt>
                <c:pt idx="5903">
                  <c:v>-0.66314918283369195</c:v>
                </c:pt>
                <c:pt idx="5904">
                  <c:v>-0.65807807307204702</c:v>
                </c:pt>
                <c:pt idx="5905">
                  <c:v>-0.65989434648841405</c:v>
                </c:pt>
                <c:pt idx="5906">
                  <c:v>-0.66076084906131805</c:v>
                </c:pt>
                <c:pt idx="5907">
                  <c:v>-0.67236141064766697</c:v>
                </c:pt>
                <c:pt idx="5908">
                  <c:v>-0.67099202872373098</c:v>
                </c:pt>
                <c:pt idx="5909">
                  <c:v>-0.67685350125132904</c:v>
                </c:pt>
                <c:pt idx="5910">
                  <c:v>-0.67617809185580302</c:v>
                </c:pt>
                <c:pt idx="5911">
                  <c:v>-0.67803051580909801</c:v>
                </c:pt>
                <c:pt idx="5912">
                  <c:v>-0.68097170393716</c:v>
                </c:pt>
                <c:pt idx="5913">
                  <c:v>-0.67479202238965197</c:v>
                </c:pt>
                <c:pt idx="5914">
                  <c:v>-0.67731328829330495</c:v>
                </c:pt>
                <c:pt idx="5915">
                  <c:v>-0.669616345198221</c:v>
                </c:pt>
                <c:pt idx="5916">
                  <c:v>-0.67489467631820299</c:v>
                </c:pt>
                <c:pt idx="5917">
                  <c:v>-0.67542904598430198</c:v>
                </c:pt>
                <c:pt idx="5918">
                  <c:v>-0.67166277081218995</c:v>
                </c:pt>
                <c:pt idx="5919">
                  <c:v>-0.66891073838146997</c:v>
                </c:pt>
                <c:pt idx="5920">
                  <c:v>-0.672344437807467</c:v>
                </c:pt>
                <c:pt idx="5921">
                  <c:v>-0.66352176351095604</c:v>
                </c:pt>
                <c:pt idx="5922">
                  <c:v>-0.65116290445104097</c:v>
                </c:pt>
                <c:pt idx="5923">
                  <c:v>-0.64307759949493004</c:v>
                </c:pt>
                <c:pt idx="5924">
                  <c:v>-0.64593562195763299</c:v>
                </c:pt>
                <c:pt idx="5925">
                  <c:v>-0.64492409006963602</c:v>
                </c:pt>
                <c:pt idx="5926">
                  <c:v>-0.635329064054033</c:v>
                </c:pt>
                <c:pt idx="5927">
                  <c:v>-0.62974310407281497</c:v>
                </c:pt>
                <c:pt idx="5928">
                  <c:v>-0.62925913022212399</c:v>
                </c:pt>
                <c:pt idx="5929">
                  <c:v>-0.631956909439082</c:v>
                </c:pt>
                <c:pt idx="5930">
                  <c:v>-0.63349413203737004</c:v>
                </c:pt>
                <c:pt idx="5931">
                  <c:v>-0.62758226844586296</c:v>
                </c:pt>
                <c:pt idx="5932">
                  <c:v>-0.61961329173327295</c:v>
                </c:pt>
                <c:pt idx="5933">
                  <c:v>-0.61830761335204398</c:v>
                </c:pt>
                <c:pt idx="5934">
                  <c:v>-0.62298017422916896</c:v>
                </c:pt>
                <c:pt idx="5935">
                  <c:v>-0.63127399980596899</c:v>
                </c:pt>
                <c:pt idx="5936">
                  <c:v>-0.62557637311716896</c:v>
                </c:pt>
                <c:pt idx="5937">
                  <c:v>-0.60840540374266505</c:v>
                </c:pt>
                <c:pt idx="5938">
                  <c:v>-0.60694744959846503</c:v>
                </c:pt>
                <c:pt idx="5939">
                  <c:v>-0.61469695589872198</c:v>
                </c:pt>
                <c:pt idx="5940">
                  <c:v>-0.62894042133142103</c:v>
                </c:pt>
                <c:pt idx="5941">
                  <c:v>-0.61690244182734899</c:v>
                </c:pt>
                <c:pt idx="5942">
                  <c:v>-0.60367935489951197</c:v>
                </c:pt>
                <c:pt idx="5943">
                  <c:v>-0.59751203326122404</c:v>
                </c:pt>
                <c:pt idx="5944">
                  <c:v>-0.59305518262861701</c:v>
                </c:pt>
                <c:pt idx="5945">
                  <c:v>-0.59014892176162403</c:v>
                </c:pt>
                <c:pt idx="5946">
                  <c:v>-0.57658914001059702</c:v>
                </c:pt>
                <c:pt idx="5947">
                  <c:v>-0.56175985140175999</c:v>
                </c:pt>
                <c:pt idx="5948">
                  <c:v>-0.55559680561630298</c:v>
                </c:pt>
                <c:pt idx="5949">
                  <c:v>-0.54908449966534001</c:v>
                </c:pt>
                <c:pt idx="5950">
                  <c:v>-0.55032163523338795</c:v>
                </c:pt>
                <c:pt idx="5951">
                  <c:v>-0.54943972028539101</c:v>
                </c:pt>
                <c:pt idx="5952">
                  <c:v>-0.54169625936904697</c:v>
                </c:pt>
                <c:pt idx="5953">
                  <c:v>-0.53508261370778598</c:v>
                </c:pt>
                <c:pt idx="5954">
                  <c:v>-0.52365262484573805</c:v>
                </c:pt>
                <c:pt idx="5955">
                  <c:v>-0.51887917751014301</c:v>
                </c:pt>
                <c:pt idx="5956">
                  <c:v>-0.52193698797827803</c:v>
                </c:pt>
                <c:pt idx="5957">
                  <c:v>-0.51880076114036899</c:v>
                </c:pt>
                <c:pt idx="5958">
                  <c:v>-0.519927990485342</c:v>
                </c:pt>
                <c:pt idx="5959">
                  <c:v>-0.50749394500400002</c:v>
                </c:pt>
                <c:pt idx="5960">
                  <c:v>-0.50752455333399304</c:v>
                </c:pt>
                <c:pt idx="5961">
                  <c:v>-0.50682080358492898</c:v>
                </c:pt>
                <c:pt idx="5962">
                  <c:v>-0.50677297302591695</c:v>
                </c:pt>
                <c:pt idx="5963">
                  <c:v>-0.50243535454433097</c:v>
                </c:pt>
                <c:pt idx="5964">
                  <c:v>-0.49977281846770399</c:v>
                </c:pt>
                <c:pt idx="5965">
                  <c:v>-0.49456635806676202</c:v>
                </c:pt>
                <c:pt idx="5966">
                  <c:v>-0.48848133597114402</c:v>
                </c:pt>
                <c:pt idx="5967">
                  <c:v>-0.47976661247309899</c:v>
                </c:pt>
                <c:pt idx="5968">
                  <c:v>-0.47603455503894998</c:v>
                </c:pt>
                <c:pt idx="5969">
                  <c:v>-0.47551109780283701</c:v>
                </c:pt>
                <c:pt idx="5970">
                  <c:v>-0.482695974066359</c:v>
                </c:pt>
                <c:pt idx="5971">
                  <c:v>-0.48837395253687499</c:v>
                </c:pt>
                <c:pt idx="5972">
                  <c:v>-0.49458063217403397</c:v>
                </c:pt>
                <c:pt idx="5973">
                  <c:v>-0.50474653579270501</c:v>
                </c:pt>
                <c:pt idx="5974">
                  <c:v>-0.50749141987949997</c:v>
                </c:pt>
                <c:pt idx="5975">
                  <c:v>-0.51561091119937397</c:v>
                </c:pt>
                <c:pt idx="5976">
                  <c:v>-0.52269843811903605</c:v>
                </c:pt>
                <c:pt idx="5977">
                  <c:v>-0.53749952779918397</c:v>
                </c:pt>
                <c:pt idx="5978">
                  <c:v>-0.57383914582760498</c:v>
                </c:pt>
                <c:pt idx="5979">
                  <c:v>-0.60164919170870201</c:v>
                </c:pt>
                <c:pt idx="5980">
                  <c:v>-0.60860327999128505</c:v>
                </c:pt>
                <c:pt idx="5981">
                  <c:v>-0.62017617532980296</c:v>
                </c:pt>
                <c:pt idx="5982">
                  <c:v>-0.61209863617035798</c:v>
                </c:pt>
                <c:pt idx="5983">
                  <c:v>-0.62085165550283195</c:v>
                </c:pt>
                <c:pt idx="5984">
                  <c:v>-0.630160027007306</c:v>
                </c:pt>
                <c:pt idx="5985">
                  <c:v>-0.64156515199813602</c:v>
                </c:pt>
                <c:pt idx="5986">
                  <c:v>-0.64833746669798098</c:v>
                </c:pt>
                <c:pt idx="5987">
                  <c:v>-0.65049053478440999</c:v>
                </c:pt>
                <c:pt idx="5988">
                  <c:v>-0.64729609981918601</c:v>
                </c:pt>
                <c:pt idx="5989">
                  <c:v>-0.64953362009479998</c:v>
                </c:pt>
                <c:pt idx="5990">
                  <c:v>-0.65101179447743995</c:v>
                </c:pt>
                <c:pt idx="5991">
                  <c:v>-0.66339131746992996</c:v>
                </c:pt>
                <c:pt idx="5992">
                  <c:v>-0.66556009656703397</c:v>
                </c:pt>
                <c:pt idx="5993">
                  <c:v>-0.66024513246787797</c:v>
                </c:pt>
                <c:pt idx="5994">
                  <c:v>-0.65125555290479997</c:v>
                </c:pt>
                <c:pt idx="5995">
                  <c:v>-0.64688319104467895</c:v>
                </c:pt>
                <c:pt idx="5996">
                  <c:v>-0.64646200403068099</c:v>
                </c:pt>
                <c:pt idx="5997">
                  <c:v>-0.63391846035753396</c:v>
                </c:pt>
                <c:pt idx="5998">
                  <c:v>-0.62333578747958995</c:v>
                </c:pt>
                <c:pt idx="5999">
                  <c:v>-0.62080359643850602</c:v>
                </c:pt>
                <c:pt idx="6000">
                  <c:v>-0.63929953473933598</c:v>
                </c:pt>
                <c:pt idx="6001">
                  <c:v>-0.64780172736590202</c:v>
                </c:pt>
                <c:pt idx="6002">
                  <c:v>-0.67242570566952498</c:v>
                </c:pt>
                <c:pt idx="6003">
                  <c:v>-0.74444465984076602</c:v>
                </c:pt>
                <c:pt idx="6004">
                  <c:v>-0.79291882959607496</c:v>
                </c:pt>
                <c:pt idx="6005">
                  <c:v>-0.79543979697844203</c:v>
                </c:pt>
                <c:pt idx="6006">
                  <c:v>-0.77725991425863505</c:v>
                </c:pt>
                <c:pt idx="6007">
                  <c:v>-0.76349896079076895</c:v>
                </c:pt>
                <c:pt idx="6008">
                  <c:v>-0.77683412615333203</c:v>
                </c:pt>
                <c:pt idx="6009">
                  <c:v>-0.79867570265409404</c:v>
                </c:pt>
                <c:pt idx="6010">
                  <c:v>-0.828785120342999</c:v>
                </c:pt>
                <c:pt idx="6011">
                  <c:v>-0.84454507607701101</c:v>
                </c:pt>
                <c:pt idx="6012">
                  <c:v>-0.84943875129583502</c:v>
                </c:pt>
                <c:pt idx="6013">
                  <c:v>-0.83918747755286904</c:v>
                </c:pt>
                <c:pt idx="6014">
                  <c:v>-0.81987293367731695</c:v>
                </c:pt>
                <c:pt idx="6015">
                  <c:v>-0.81258160013010095</c:v>
                </c:pt>
                <c:pt idx="6016">
                  <c:v>-0.80907717438370197</c:v>
                </c:pt>
                <c:pt idx="6017">
                  <c:v>-0.81045539232275099</c:v>
                </c:pt>
                <c:pt idx="6018">
                  <c:v>-0.81505704815607705</c:v>
                </c:pt>
                <c:pt idx="6019">
                  <c:v>-0.819594869004305</c:v>
                </c:pt>
                <c:pt idx="6020">
                  <c:v>-0.81015201931367598</c:v>
                </c:pt>
                <c:pt idx="6021">
                  <c:v>-0.79977610366213903</c:v>
                </c:pt>
                <c:pt idx="6022">
                  <c:v>-0.79800874319334902</c:v>
                </c:pt>
                <c:pt idx="6023">
                  <c:v>-0.79667113744886797</c:v>
                </c:pt>
                <c:pt idx="6024">
                  <c:v>-0.79730848038111901</c:v>
                </c:pt>
                <c:pt idx="6025">
                  <c:v>-0.79575131042668001</c:v>
                </c:pt>
                <c:pt idx="6026">
                  <c:v>-0.79005138180995904</c:v>
                </c:pt>
                <c:pt idx="6027">
                  <c:v>-0.78039356240431301</c:v>
                </c:pt>
                <c:pt idx="6028">
                  <c:v>-0.77997839843612804</c:v>
                </c:pt>
                <c:pt idx="6029">
                  <c:v>-0.78073225575847904</c:v>
                </c:pt>
                <c:pt idx="6030">
                  <c:v>-0.786699115492695</c:v>
                </c:pt>
                <c:pt idx="6031">
                  <c:v>-0.79206533296498005</c:v>
                </c:pt>
                <c:pt idx="6032">
                  <c:v>-0.802439298698161</c:v>
                </c:pt>
                <c:pt idx="6033">
                  <c:v>-0.79974904631312405</c:v>
                </c:pt>
                <c:pt idx="6034">
                  <c:v>-0.80012729183518105</c:v>
                </c:pt>
                <c:pt idx="6035">
                  <c:v>-0.79952550813679502</c:v>
                </c:pt>
                <c:pt idx="6036">
                  <c:v>-0.807971780001281</c:v>
                </c:pt>
                <c:pt idx="6037">
                  <c:v>-0.80174663212028396</c:v>
                </c:pt>
                <c:pt idx="6038">
                  <c:v>-0.77888853153937898</c:v>
                </c:pt>
                <c:pt idx="6039">
                  <c:v>-0.77854517890332797</c:v>
                </c:pt>
                <c:pt idx="6040">
                  <c:v>-0.82558564674363299</c:v>
                </c:pt>
                <c:pt idx="6041">
                  <c:v>-0.84509563488019501</c:v>
                </c:pt>
                <c:pt idx="6042">
                  <c:v>-0.8114916128645</c:v>
                </c:pt>
                <c:pt idx="6043">
                  <c:v>-0.75130933082949902</c:v>
                </c:pt>
                <c:pt idx="6044">
                  <c:v>-0.72896649728019702</c:v>
                </c:pt>
                <c:pt idx="6045">
                  <c:v>-0.76542486058492898</c:v>
                </c:pt>
                <c:pt idx="6046">
                  <c:v>-0.80842929346793801</c:v>
                </c:pt>
                <c:pt idx="6047">
                  <c:v>-0.80751874205785101</c:v>
                </c:pt>
                <c:pt idx="6048">
                  <c:v>-0.77732986766619605</c:v>
                </c:pt>
                <c:pt idx="6049">
                  <c:v>-0.74580741903959302</c:v>
                </c:pt>
                <c:pt idx="6050">
                  <c:v>-0.72602893988007999</c:v>
                </c:pt>
                <c:pt idx="6051">
                  <c:v>-0.71897866089039997</c:v>
                </c:pt>
                <c:pt idx="6052">
                  <c:v>-0.71583709230819104</c:v>
                </c:pt>
                <c:pt idx="6053">
                  <c:v>-0.71736121189053303</c:v>
                </c:pt>
                <c:pt idx="6054">
                  <c:v>-0.71295288318897498</c:v>
                </c:pt>
                <c:pt idx="6055">
                  <c:v>-0.70865551183072695</c:v>
                </c:pt>
                <c:pt idx="6056">
                  <c:v>-0.68938473672525902</c:v>
                </c:pt>
                <c:pt idx="6057">
                  <c:v>-0.67362559470736005</c:v>
                </c:pt>
                <c:pt idx="6058">
                  <c:v>-0.67371607165793501</c:v>
                </c:pt>
                <c:pt idx="6059">
                  <c:v>-0.66836427806403198</c:v>
                </c:pt>
                <c:pt idx="6060">
                  <c:v>-0.667905796788275</c:v>
                </c:pt>
                <c:pt idx="6061">
                  <c:v>-0.66332383555469199</c:v>
                </c:pt>
                <c:pt idx="6062">
                  <c:v>-0.65611426692073804</c:v>
                </c:pt>
                <c:pt idx="6063">
                  <c:v>-0.64742569256857496</c:v>
                </c:pt>
                <c:pt idx="6064">
                  <c:v>-0.643945800652588</c:v>
                </c:pt>
                <c:pt idx="6065">
                  <c:v>-0.65006505706617101</c:v>
                </c:pt>
                <c:pt idx="6066">
                  <c:v>-0.65220819655662798</c:v>
                </c:pt>
                <c:pt idx="6067">
                  <c:v>-0.651461103157572</c:v>
                </c:pt>
                <c:pt idx="6068">
                  <c:v>-0.64985924025900399</c:v>
                </c:pt>
                <c:pt idx="6069">
                  <c:v>-0.64282928847782705</c:v>
                </c:pt>
                <c:pt idx="6070">
                  <c:v>-0.64040503078294297</c:v>
                </c:pt>
                <c:pt idx="6071">
                  <c:v>-0.62954386286445096</c:v>
                </c:pt>
                <c:pt idx="6072">
                  <c:v>-0.63486525388000803</c:v>
                </c:pt>
                <c:pt idx="6073">
                  <c:v>-0.63567342048111097</c:v>
                </c:pt>
                <c:pt idx="6074">
                  <c:v>-0.635978003896426</c:v>
                </c:pt>
                <c:pt idx="6075">
                  <c:v>-0.62833002649715297</c:v>
                </c:pt>
                <c:pt idx="6076">
                  <c:v>-0.62214644932390595</c:v>
                </c:pt>
                <c:pt idx="6077">
                  <c:v>-0.62034548216777796</c:v>
                </c:pt>
                <c:pt idx="6078">
                  <c:v>-0.62482541891537802</c:v>
                </c:pt>
                <c:pt idx="6079">
                  <c:v>-0.61229598027829002</c:v>
                </c:pt>
                <c:pt idx="6080">
                  <c:v>-0.60561333798230499</c:v>
                </c:pt>
                <c:pt idx="6081">
                  <c:v>-0.59740792194518999</c:v>
                </c:pt>
                <c:pt idx="6082">
                  <c:v>-0.59883648339908202</c:v>
                </c:pt>
                <c:pt idx="6083">
                  <c:v>-0.63237105293977403</c:v>
                </c:pt>
                <c:pt idx="6084">
                  <c:v>-0.65051471489013502</c:v>
                </c:pt>
                <c:pt idx="6085">
                  <c:v>-0.65362387461125504</c:v>
                </c:pt>
                <c:pt idx="6086">
                  <c:v>-0.64696892887313595</c:v>
                </c:pt>
                <c:pt idx="6087">
                  <c:v>-0.63861311211721195</c:v>
                </c:pt>
                <c:pt idx="6088">
                  <c:v>-0.63721565377775802</c:v>
                </c:pt>
                <c:pt idx="6089">
                  <c:v>-0.64021693863834594</c:v>
                </c:pt>
                <c:pt idx="6090">
                  <c:v>-0.64187039547537905</c:v>
                </c:pt>
                <c:pt idx="6091">
                  <c:v>-0.63603482491872398</c:v>
                </c:pt>
                <c:pt idx="6092">
                  <c:v>-0.62197816729900501</c:v>
                </c:pt>
                <c:pt idx="6093">
                  <c:v>-0.618019976015588</c:v>
                </c:pt>
                <c:pt idx="6094">
                  <c:v>-0.62017900154549399</c:v>
                </c:pt>
                <c:pt idx="6095">
                  <c:v>-0.62608791643309303</c:v>
                </c:pt>
                <c:pt idx="6096">
                  <c:v>-0.621697575154883</c:v>
                </c:pt>
                <c:pt idx="6097">
                  <c:v>-0.60866020979098301</c:v>
                </c:pt>
                <c:pt idx="6098">
                  <c:v>-0.60208440082067205</c:v>
                </c:pt>
                <c:pt idx="6099">
                  <c:v>-0.60154535537401399</c:v>
                </c:pt>
                <c:pt idx="6100">
                  <c:v>-0.60625572032199604</c:v>
                </c:pt>
                <c:pt idx="6101">
                  <c:v>-0.606873539077739</c:v>
                </c:pt>
                <c:pt idx="6102">
                  <c:v>-0.60082260476649196</c:v>
                </c:pt>
                <c:pt idx="6103">
                  <c:v>-0.59654053576537003</c:v>
                </c:pt>
                <c:pt idx="6104">
                  <c:v>-0.59878369912030305</c:v>
                </c:pt>
                <c:pt idx="6105">
                  <c:v>-0.607053026536306</c:v>
                </c:pt>
                <c:pt idx="6106">
                  <c:v>-0.61427423187809804</c:v>
                </c:pt>
                <c:pt idx="6107">
                  <c:v>-0.62503147087382105</c:v>
                </c:pt>
                <c:pt idx="6108">
                  <c:v>-0.62230561004817198</c:v>
                </c:pt>
                <c:pt idx="6109">
                  <c:v>-0.62335769980114697</c:v>
                </c:pt>
                <c:pt idx="6110">
                  <c:v>-0.627886996509047</c:v>
                </c:pt>
                <c:pt idx="6111">
                  <c:v>-0.636917333368614</c:v>
                </c:pt>
                <c:pt idx="6112">
                  <c:v>-0.64254282399491502</c:v>
                </c:pt>
                <c:pt idx="6113">
                  <c:v>-0.64216828634437195</c:v>
                </c:pt>
                <c:pt idx="6114">
                  <c:v>-0.63371428639507599</c:v>
                </c:pt>
                <c:pt idx="6115">
                  <c:v>-0.631139515670327</c:v>
                </c:pt>
                <c:pt idx="6116">
                  <c:v>-0.63181679495045195</c:v>
                </c:pt>
                <c:pt idx="6117">
                  <c:v>-0.63635870736038602</c:v>
                </c:pt>
                <c:pt idx="6118">
                  <c:v>-0.64694275722688099</c:v>
                </c:pt>
                <c:pt idx="6119">
                  <c:v>-0.64942896012671203</c:v>
                </c:pt>
                <c:pt idx="6120">
                  <c:v>-0.64883220295855804</c:v>
                </c:pt>
                <c:pt idx="6121">
                  <c:v>-0.65107422453364405</c:v>
                </c:pt>
                <c:pt idx="6122">
                  <c:v>-0.65178167935511</c:v>
                </c:pt>
                <c:pt idx="6123">
                  <c:v>-0.65424519089511002</c:v>
                </c:pt>
                <c:pt idx="6124">
                  <c:v>-0.65570032906069198</c:v>
                </c:pt>
                <c:pt idx="6125">
                  <c:v>-0.65290120727433898</c:v>
                </c:pt>
                <c:pt idx="6126">
                  <c:v>-0.64655419927278501</c:v>
                </c:pt>
                <c:pt idx="6127">
                  <c:v>-0.64347664347877698</c:v>
                </c:pt>
                <c:pt idx="6128">
                  <c:v>-0.64354179613593399</c:v>
                </c:pt>
                <c:pt idx="6129">
                  <c:v>-0.64386576010618002</c:v>
                </c:pt>
                <c:pt idx="6130">
                  <c:v>-0.64615109909428203</c:v>
                </c:pt>
                <c:pt idx="6131">
                  <c:v>-0.64585166539092098</c:v>
                </c:pt>
                <c:pt idx="6132">
                  <c:v>-0.63733867207568495</c:v>
                </c:pt>
                <c:pt idx="6133">
                  <c:v>-0.63089142173454604</c:v>
                </c:pt>
                <c:pt idx="6134">
                  <c:v>-0.63140897136699403</c:v>
                </c:pt>
                <c:pt idx="6135">
                  <c:v>-0.63213183767477599</c:v>
                </c:pt>
                <c:pt idx="6136">
                  <c:v>-0.62802732265403405</c:v>
                </c:pt>
                <c:pt idx="6137">
                  <c:v>-0.62101888603881095</c:v>
                </c:pt>
                <c:pt idx="6138">
                  <c:v>-0.61302543087462802</c:v>
                </c:pt>
                <c:pt idx="6139">
                  <c:v>-0.61033971581366497</c:v>
                </c:pt>
                <c:pt idx="6140">
                  <c:v>-0.60594138520424601</c:v>
                </c:pt>
                <c:pt idx="6141">
                  <c:v>-0.59265771748641705</c:v>
                </c:pt>
                <c:pt idx="6142">
                  <c:v>-0.586078447695072</c:v>
                </c:pt>
                <c:pt idx="6143">
                  <c:v>-0.57680907443012996</c:v>
                </c:pt>
                <c:pt idx="6144">
                  <c:v>-0.57322350548207601</c:v>
                </c:pt>
                <c:pt idx="6145">
                  <c:v>-0.56787331987705103</c:v>
                </c:pt>
                <c:pt idx="6146">
                  <c:v>-0.55959002950612502</c:v>
                </c:pt>
                <c:pt idx="6147">
                  <c:v>-0.54508238889070504</c:v>
                </c:pt>
                <c:pt idx="6148">
                  <c:v>-0.54113926388144695</c:v>
                </c:pt>
                <c:pt idx="6149">
                  <c:v>-0.54637440451723696</c:v>
                </c:pt>
                <c:pt idx="6150">
                  <c:v>-0.54475848897757795</c:v>
                </c:pt>
                <c:pt idx="6151">
                  <c:v>-0.53878737388438902</c:v>
                </c:pt>
                <c:pt idx="6152">
                  <c:v>-0.52726072876359298</c:v>
                </c:pt>
                <c:pt idx="6153">
                  <c:v>-0.52552687937833298</c:v>
                </c:pt>
                <c:pt idx="6154">
                  <c:v>-0.52589609585986297</c:v>
                </c:pt>
                <c:pt idx="6155">
                  <c:v>-0.52649482368438705</c:v>
                </c:pt>
                <c:pt idx="6156">
                  <c:v>-0.52222997699138296</c:v>
                </c:pt>
                <c:pt idx="6157">
                  <c:v>-0.513244286201327</c:v>
                </c:pt>
                <c:pt idx="6158">
                  <c:v>-0.50724932180057103</c:v>
                </c:pt>
                <c:pt idx="6159">
                  <c:v>-0.50770698701086303</c:v>
                </c:pt>
                <c:pt idx="6160">
                  <c:v>-0.51056037914663899</c:v>
                </c:pt>
                <c:pt idx="6161">
                  <c:v>-0.51121757469843399</c:v>
                </c:pt>
                <c:pt idx="6162">
                  <c:v>-0.50786471355991103</c:v>
                </c:pt>
                <c:pt idx="6163">
                  <c:v>-0.49871973156244498</c:v>
                </c:pt>
                <c:pt idx="6164">
                  <c:v>-0.495049254287309</c:v>
                </c:pt>
                <c:pt idx="6165">
                  <c:v>-0.496063395440629</c:v>
                </c:pt>
                <c:pt idx="6166">
                  <c:v>-0.49821190553612299</c:v>
                </c:pt>
                <c:pt idx="6167">
                  <c:v>-0.48788392978579498</c:v>
                </c:pt>
                <c:pt idx="6168">
                  <c:v>-0.481346168802602</c:v>
                </c:pt>
                <c:pt idx="6169">
                  <c:v>-0.48173838994138402</c:v>
                </c:pt>
                <c:pt idx="6170">
                  <c:v>-0.48976337459960401</c:v>
                </c:pt>
                <c:pt idx="6171">
                  <c:v>-0.49093380745986698</c:v>
                </c:pt>
                <c:pt idx="6172">
                  <c:v>-0.48487007130761101</c:v>
                </c:pt>
                <c:pt idx="6173">
                  <c:v>-0.47631326463769602</c:v>
                </c:pt>
                <c:pt idx="6174">
                  <c:v>-0.47502401936378602</c:v>
                </c:pt>
                <c:pt idx="6175">
                  <c:v>-0.48096088316476898</c:v>
                </c:pt>
                <c:pt idx="6176">
                  <c:v>-0.47540784964875998</c:v>
                </c:pt>
                <c:pt idx="6177">
                  <c:v>-0.46603395722223601</c:v>
                </c:pt>
                <c:pt idx="6178">
                  <c:v>-0.455666947179523</c:v>
                </c:pt>
                <c:pt idx="6179">
                  <c:v>-0.45102074780632501</c:v>
                </c:pt>
                <c:pt idx="6180">
                  <c:v>-0.46045251520760599</c:v>
                </c:pt>
                <c:pt idx="6181">
                  <c:v>-0.47077012214742803</c:v>
                </c:pt>
                <c:pt idx="6182">
                  <c:v>-0.46704839693322198</c:v>
                </c:pt>
                <c:pt idx="6183">
                  <c:v>-0.47187742509170499</c:v>
                </c:pt>
                <c:pt idx="6184">
                  <c:v>-0.477640876705478</c:v>
                </c:pt>
                <c:pt idx="6185">
                  <c:v>-0.48661218297328901</c:v>
                </c:pt>
                <c:pt idx="6186">
                  <c:v>-0.48148025134696498</c:v>
                </c:pt>
                <c:pt idx="6187">
                  <c:v>-0.46843300883641298</c:v>
                </c:pt>
                <c:pt idx="6188">
                  <c:v>-0.46625203048152702</c:v>
                </c:pt>
                <c:pt idx="6189">
                  <c:v>-0.46529210001057197</c:v>
                </c:pt>
                <c:pt idx="6190">
                  <c:v>-0.451729914062525</c:v>
                </c:pt>
                <c:pt idx="6191">
                  <c:v>-0.43701973414823603</c:v>
                </c:pt>
                <c:pt idx="6192">
                  <c:v>-0.426653246694911</c:v>
                </c:pt>
                <c:pt idx="6193">
                  <c:v>-0.424106929367013</c:v>
                </c:pt>
                <c:pt idx="6194">
                  <c:v>-0.42672175776979698</c:v>
                </c:pt>
                <c:pt idx="6195">
                  <c:v>-0.41943330736238199</c:v>
                </c:pt>
                <c:pt idx="6196">
                  <c:v>-0.412350298913708</c:v>
                </c:pt>
                <c:pt idx="6197">
                  <c:v>-0.41371908731720403</c:v>
                </c:pt>
                <c:pt idx="6198">
                  <c:v>-0.41914549044045601</c:v>
                </c:pt>
                <c:pt idx="6199">
                  <c:v>-0.42439087250255603</c:v>
                </c:pt>
                <c:pt idx="6200">
                  <c:v>-0.41391438709770501</c:v>
                </c:pt>
                <c:pt idx="6201">
                  <c:v>-0.39931364799448898</c:v>
                </c:pt>
                <c:pt idx="6202">
                  <c:v>-0.40259363493042599</c:v>
                </c:pt>
                <c:pt idx="6203">
                  <c:v>-0.40677532925427301</c:v>
                </c:pt>
                <c:pt idx="6204">
                  <c:v>-0.40103820687723102</c:v>
                </c:pt>
                <c:pt idx="6205">
                  <c:v>-0.38693804896121198</c:v>
                </c:pt>
                <c:pt idx="6206">
                  <c:v>-0.38411106756542701</c:v>
                </c:pt>
                <c:pt idx="6207">
                  <c:v>-0.37388253055738102</c:v>
                </c:pt>
                <c:pt idx="6208">
                  <c:v>-0.36556093804074402</c:v>
                </c:pt>
                <c:pt idx="6209">
                  <c:v>-0.35528132957007502</c:v>
                </c:pt>
                <c:pt idx="6210">
                  <c:v>-0.35471996233603398</c:v>
                </c:pt>
                <c:pt idx="6211">
                  <c:v>-0.35068705320207899</c:v>
                </c:pt>
                <c:pt idx="6212">
                  <c:v>-0.35135992718893699</c:v>
                </c:pt>
                <c:pt idx="6213">
                  <c:v>-0.34750667555553599</c:v>
                </c:pt>
                <c:pt idx="6214">
                  <c:v>-0.34420140333489202</c:v>
                </c:pt>
                <c:pt idx="6215">
                  <c:v>-0.35164285296951903</c:v>
                </c:pt>
                <c:pt idx="6216">
                  <c:v>-0.38732227884266002</c:v>
                </c:pt>
                <c:pt idx="6217">
                  <c:v>-0.42618051068808399</c:v>
                </c:pt>
                <c:pt idx="6218">
                  <c:v>-0.42418907608714501</c:v>
                </c:pt>
                <c:pt idx="6219">
                  <c:v>-0.37340813223694602</c:v>
                </c:pt>
                <c:pt idx="6220">
                  <c:v>-0.31436293295385498</c:v>
                </c:pt>
                <c:pt idx="6221">
                  <c:v>-0.33016268574326002</c:v>
                </c:pt>
                <c:pt idx="6222">
                  <c:v>-0.361383643926529</c:v>
                </c:pt>
                <c:pt idx="6223">
                  <c:v>-0.39480127695907102</c:v>
                </c:pt>
                <c:pt idx="6224">
                  <c:v>-0.39711602118494199</c:v>
                </c:pt>
                <c:pt idx="6225">
                  <c:v>-0.33884960624732202</c:v>
                </c:pt>
                <c:pt idx="6226">
                  <c:v>-0.29011867935831498</c:v>
                </c:pt>
                <c:pt idx="6227">
                  <c:v>-0.31743553459445201</c:v>
                </c:pt>
                <c:pt idx="6228">
                  <c:v>-0.35409677454050797</c:v>
                </c:pt>
                <c:pt idx="6229">
                  <c:v>-0.40726609600726199</c:v>
                </c:pt>
                <c:pt idx="6230">
                  <c:v>-0.39912123222039497</c:v>
                </c:pt>
                <c:pt idx="6231">
                  <c:v>-0.34875912955888499</c:v>
                </c:pt>
                <c:pt idx="6232">
                  <c:v>-0.32002717077216403</c:v>
                </c:pt>
                <c:pt idx="6233">
                  <c:v>-0.35474155284056502</c:v>
                </c:pt>
                <c:pt idx="6234">
                  <c:v>-0.39666754557016698</c:v>
                </c:pt>
                <c:pt idx="6235">
                  <c:v>-0.428108645955731</c:v>
                </c:pt>
                <c:pt idx="6236">
                  <c:v>-0.408886783273885</c:v>
                </c:pt>
                <c:pt idx="6237">
                  <c:v>-0.41339463755373601</c:v>
                </c:pt>
                <c:pt idx="6238">
                  <c:v>-0.41316141487196401</c:v>
                </c:pt>
                <c:pt idx="6239">
                  <c:v>-0.40801276987642099</c:v>
                </c:pt>
                <c:pt idx="6240">
                  <c:v>-0.38696761003905</c:v>
                </c:pt>
                <c:pt idx="6241">
                  <c:v>-0.36165902255031301</c:v>
                </c:pt>
                <c:pt idx="6242">
                  <c:v>-0.35113331463685399</c:v>
                </c:pt>
                <c:pt idx="6243">
                  <c:v>-0.34260607759254902</c:v>
                </c:pt>
                <c:pt idx="6244">
                  <c:v>-0.32404600011079698</c:v>
                </c:pt>
                <c:pt idx="6245">
                  <c:v>-0.30316316645581698</c:v>
                </c:pt>
                <c:pt idx="6246">
                  <c:v>-0.28782428059128001</c:v>
                </c:pt>
                <c:pt idx="6247">
                  <c:v>-0.28441908015042799</c:v>
                </c:pt>
                <c:pt idx="6248">
                  <c:v>-0.28063257923173501</c:v>
                </c:pt>
                <c:pt idx="6249">
                  <c:v>-0.27032824233982899</c:v>
                </c:pt>
                <c:pt idx="6250">
                  <c:v>-0.26329044913188598</c:v>
                </c:pt>
                <c:pt idx="6251">
                  <c:v>-0.261511110214669</c:v>
                </c:pt>
                <c:pt idx="6252">
                  <c:v>-0.26244759738440798</c:v>
                </c:pt>
                <c:pt idx="6253">
                  <c:v>-0.26279841260617298</c:v>
                </c:pt>
                <c:pt idx="6254">
                  <c:v>-0.249917807817084</c:v>
                </c:pt>
                <c:pt idx="6255">
                  <c:v>-0.23798353478154799</c:v>
                </c:pt>
                <c:pt idx="6256">
                  <c:v>-0.23157423557550699</c:v>
                </c:pt>
                <c:pt idx="6257">
                  <c:v>-0.23998193138940799</c:v>
                </c:pt>
                <c:pt idx="6258">
                  <c:v>-0.247832707005613</c:v>
                </c:pt>
                <c:pt idx="6259">
                  <c:v>-0.244472361434702</c:v>
                </c:pt>
                <c:pt idx="6260">
                  <c:v>-0.23647628920347999</c:v>
                </c:pt>
                <c:pt idx="6261">
                  <c:v>-0.229721352943315</c:v>
                </c:pt>
                <c:pt idx="6262">
                  <c:v>-0.23617984775178499</c:v>
                </c:pt>
                <c:pt idx="6263">
                  <c:v>-0.23511933126846399</c:v>
                </c:pt>
                <c:pt idx="6264">
                  <c:v>-0.22038676442511401</c:v>
                </c:pt>
                <c:pt idx="6265">
                  <c:v>-0.205195504914442</c:v>
                </c:pt>
                <c:pt idx="6266">
                  <c:v>-0.206337339869165</c:v>
                </c:pt>
                <c:pt idx="6267">
                  <c:v>-0.23086063527682599</c:v>
                </c:pt>
                <c:pt idx="6268">
                  <c:v>-0.264583658334473</c:v>
                </c:pt>
                <c:pt idx="6269">
                  <c:v>-0.27633790281321002</c:v>
                </c:pt>
                <c:pt idx="6270">
                  <c:v>-0.27730808293401299</c:v>
                </c:pt>
                <c:pt idx="6271">
                  <c:v>-0.26317119907133701</c:v>
                </c:pt>
                <c:pt idx="6272">
                  <c:v>-0.250356803287687</c:v>
                </c:pt>
                <c:pt idx="6273">
                  <c:v>-0.24178611001792599</c:v>
                </c:pt>
                <c:pt idx="6274">
                  <c:v>-0.238693292147488</c:v>
                </c:pt>
                <c:pt idx="6275">
                  <c:v>-0.229937691146886</c:v>
                </c:pt>
                <c:pt idx="6276">
                  <c:v>-0.215367866234245</c:v>
                </c:pt>
                <c:pt idx="6277">
                  <c:v>-0.206158450905746</c:v>
                </c:pt>
                <c:pt idx="6278">
                  <c:v>-0.20258381087423</c:v>
                </c:pt>
                <c:pt idx="6279">
                  <c:v>-0.20384831084713501</c:v>
                </c:pt>
                <c:pt idx="6280">
                  <c:v>-0.19903921302814301</c:v>
                </c:pt>
                <c:pt idx="6281">
                  <c:v>-0.20135088511185001</c:v>
                </c:pt>
                <c:pt idx="6282">
                  <c:v>-0.19473518027044101</c:v>
                </c:pt>
                <c:pt idx="6283">
                  <c:v>-0.19047802923061799</c:v>
                </c:pt>
                <c:pt idx="6284">
                  <c:v>-0.184207646608499</c:v>
                </c:pt>
                <c:pt idx="6285">
                  <c:v>-0.186494026305808</c:v>
                </c:pt>
                <c:pt idx="6286">
                  <c:v>-0.183822911244305</c:v>
                </c:pt>
                <c:pt idx="6287">
                  <c:v>-0.187336282890783</c:v>
                </c:pt>
                <c:pt idx="6288">
                  <c:v>-0.18701449411577101</c:v>
                </c:pt>
                <c:pt idx="6289">
                  <c:v>-0.174858740768883</c:v>
                </c:pt>
                <c:pt idx="6290">
                  <c:v>-0.168692142520313</c:v>
                </c:pt>
                <c:pt idx="6291">
                  <c:v>-0.16287253343932601</c:v>
                </c:pt>
                <c:pt idx="6292">
                  <c:v>-0.16531584817880601</c:v>
                </c:pt>
                <c:pt idx="6293">
                  <c:v>-0.15877133899607501</c:v>
                </c:pt>
                <c:pt idx="6294">
                  <c:v>-0.14534861610059099</c:v>
                </c:pt>
                <c:pt idx="6295">
                  <c:v>-0.14222600217371401</c:v>
                </c:pt>
                <c:pt idx="6296">
                  <c:v>-0.14283915420462201</c:v>
                </c:pt>
                <c:pt idx="6297">
                  <c:v>-0.14646267134979499</c:v>
                </c:pt>
                <c:pt idx="6298">
                  <c:v>-0.138299709508899</c:v>
                </c:pt>
                <c:pt idx="6299">
                  <c:v>-0.147204839465544</c:v>
                </c:pt>
                <c:pt idx="6300">
                  <c:v>-0.13936317855852501</c:v>
                </c:pt>
                <c:pt idx="6301">
                  <c:v>-0.140135626565694</c:v>
                </c:pt>
                <c:pt idx="6302">
                  <c:v>-0.136991130893761</c:v>
                </c:pt>
                <c:pt idx="6303">
                  <c:v>-0.14495964113122201</c:v>
                </c:pt>
                <c:pt idx="6304">
                  <c:v>-0.14751570588326501</c:v>
                </c:pt>
                <c:pt idx="6305">
                  <c:v>-0.131821273527123</c:v>
                </c:pt>
                <c:pt idx="6306">
                  <c:v>-0.12514392207801001</c:v>
                </c:pt>
                <c:pt idx="6307">
                  <c:v>-0.119150526952864</c:v>
                </c:pt>
                <c:pt idx="6308">
                  <c:v>-0.11944356232864101</c:v>
                </c:pt>
                <c:pt idx="6309">
                  <c:v>-0.11164289926547601</c:v>
                </c:pt>
                <c:pt idx="6310">
                  <c:v>-0.11151415968963301</c:v>
                </c:pt>
                <c:pt idx="6311">
                  <c:v>-0.10259689692846</c:v>
                </c:pt>
                <c:pt idx="6312">
                  <c:v>-9.7238554898453303E-2</c:v>
                </c:pt>
                <c:pt idx="6313">
                  <c:v>-9.4510662999994097E-2</c:v>
                </c:pt>
                <c:pt idx="6314">
                  <c:v>-9.6820220353478703E-2</c:v>
                </c:pt>
                <c:pt idx="6315">
                  <c:v>-8.3195492069393098E-2</c:v>
                </c:pt>
                <c:pt idx="6316">
                  <c:v>-7.4371441958973605E-2</c:v>
                </c:pt>
                <c:pt idx="6317">
                  <c:v>-7.2184758508129193E-2</c:v>
                </c:pt>
                <c:pt idx="6318">
                  <c:v>-7.6741363741490404E-2</c:v>
                </c:pt>
                <c:pt idx="6319">
                  <c:v>-6.3343676986221398E-2</c:v>
                </c:pt>
                <c:pt idx="6320">
                  <c:v>-4.6638617770042801E-2</c:v>
                </c:pt>
                <c:pt idx="6321">
                  <c:v>-2.8031761792348599E-2</c:v>
                </c:pt>
                <c:pt idx="6322">
                  <c:v>-4.26277018189722E-2</c:v>
                </c:pt>
                <c:pt idx="6323">
                  <c:v>-4.9749996969097703E-2</c:v>
                </c:pt>
                <c:pt idx="6324">
                  <c:v>-3.6708311374653101E-2</c:v>
                </c:pt>
                <c:pt idx="6325">
                  <c:v>-1.27248666541817E-2</c:v>
                </c:pt>
                <c:pt idx="6326">
                  <c:v>-4.1374089939978298E-3</c:v>
                </c:pt>
                <c:pt idx="6327">
                  <c:v>-1.83822307157726E-2</c:v>
                </c:pt>
                <c:pt idx="6328">
                  <c:v>-3.8713406127626998E-2</c:v>
                </c:pt>
                <c:pt idx="6329">
                  <c:v>-5.2169399848750603E-2</c:v>
                </c:pt>
                <c:pt idx="6330">
                  <c:v>-5.45298891089913E-2</c:v>
                </c:pt>
                <c:pt idx="6331">
                  <c:v>-4.1073104753664297E-2</c:v>
                </c:pt>
                <c:pt idx="6332">
                  <c:v>-4.5010970067139E-2</c:v>
                </c:pt>
                <c:pt idx="6333">
                  <c:v>-6.2088953563815601E-2</c:v>
                </c:pt>
                <c:pt idx="6334">
                  <c:v>-7.6818557222424005E-2</c:v>
                </c:pt>
                <c:pt idx="6335">
                  <c:v>-6.90376676674304E-2</c:v>
                </c:pt>
                <c:pt idx="6336">
                  <c:v>-5.7717075791913403E-2</c:v>
                </c:pt>
                <c:pt idx="6337">
                  <c:v>-6.2682682828040001E-2</c:v>
                </c:pt>
                <c:pt idx="6338">
                  <c:v>-7.0019249786355403E-2</c:v>
                </c:pt>
                <c:pt idx="6339">
                  <c:v>-8.5873789949658802E-2</c:v>
                </c:pt>
                <c:pt idx="6340">
                  <c:v>-8.4959952603440997E-2</c:v>
                </c:pt>
                <c:pt idx="6341">
                  <c:v>-7.1975338778855702E-2</c:v>
                </c:pt>
                <c:pt idx="6342">
                  <c:v>-7.0516288513360295E-2</c:v>
                </c:pt>
                <c:pt idx="6343">
                  <c:v>-7.8007478260218394E-2</c:v>
                </c:pt>
                <c:pt idx="6344">
                  <c:v>-7.2953722173650704E-2</c:v>
                </c:pt>
                <c:pt idx="6345">
                  <c:v>-7.8721820271582005E-2</c:v>
                </c:pt>
                <c:pt idx="6346">
                  <c:v>-7.3567972976576301E-2</c:v>
                </c:pt>
                <c:pt idx="6347">
                  <c:v>-7.7679633125200098E-2</c:v>
                </c:pt>
                <c:pt idx="6348">
                  <c:v>-8.4678080549238602E-2</c:v>
                </c:pt>
                <c:pt idx="6349">
                  <c:v>-8.5769173147198702E-2</c:v>
                </c:pt>
                <c:pt idx="6350">
                  <c:v>-7.8395057855004696E-2</c:v>
                </c:pt>
                <c:pt idx="6351">
                  <c:v>-8.1615992053499994E-2</c:v>
                </c:pt>
                <c:pt idx="6352">
                  <c:v>-8.5284669497625004E-2</c:v>
                </c:pt>
                <c:pt idx="6353">
                  <c:v>-9.4066440155586406E-2</c:v>
                </c:pt>
                <c:pt idx="6354">
                  <c:v>-0.101866481878076</c:v>
                </c:pt>
                <c:pt idx="6355">
                  <c:v>-9.9358246512366494E-2</c:v>
                </c:pt>
                <c:pt idx="6356">
                  <c:v>-9.6608527127514707E-2</c:v>
                </c:pt>
                <c:pt idx="6357">
                  <c:v>-8.9512473880560606E-2</c:v>
                </c:pt>
                <c:pt idx="6358">
                  <c:v>-9.4691558640533899E-2</c:v>
                </c:pt>
                <c:pt idx="6359">
                  <c:v>-9.66624192925849E-2</c:v>
                </c:pt>
                <c:pt idx="6360">
                  <c:v>-9.8024925115979003E-2</c:v>
                </c:pt>
                <c:pt idx="6361">
                  <c:v>-9.3108326514482004E-2</c:v>
                </c:pt>
                <c:pt idx="6362">
                  <c:v>-8.6698608074257694E-2</c:v>
                </c:pt>
                <c:pt idx="6363">
                  <c:v>-7.7099091271207898E-2</c:v>
                </c:pt>
                <c:pt idx="6364">
                  <c:v>-8.1976105572209607E-2</c:v>
                </c:pt>
                <c:pt idx="6365">
                  <c:v>-8.4542698578445596E-2</c:v>
                </c:pt>
                <c:pt idx="6366">
                  <c:v>-8.2291105103223502E-2</c:v>
                </c:pt>
                <c:pt idx="6367">
                  <c:v>-7.9571227593944999E-2</c:v>
                </c:pt>
                <c:pt idx="6368">
                  <c:v>-6.7509560686588005E-2</c:v>
                </c:pt>
                <c:pt idx="6369">
                  <c:v>-6.7940373853403402E-2</c:v>
                </c:pt>
                <c:pt idx="6370">
                  <c:v>-6.7067367190531899E-2</c:v>
                </c:pt>
                <c:pt idx="6371">
                  <c:v>-6.6251419948599705E-2</c:v>
                </c:pt>
                <c:pt idx="6372">
                  <c:v>-5.9840201763464003E-2</c:v>
                </c:pt>
                <c:pt idx="6373">
                  <c:v>-5.6212889399802103E-2</c:v>
                </c:pt>
                <c:pt idx="6374">
                  <c:v>-4.6840682388776103E-2</c:v>
                </c:pt>
                <c:pt idx="6375">
                  <c:v>-3.9063437456874697E-2</c:v>
                </c:pt>
                <c:pt idx="6376">
                  <c:v>-3.2276438144918901E-2</c:v>
                </c:pt>
                <c:pt idx="6377">
                  <c:v>-2.90173123235462E-2</c:v>
                </c:pt>
                <c:pt idx="6378">
                  <c:v>-2.8982090895780702E-2</c:v>
                </c:pt>
                <c:pt idx="6379">
                  <c:v>-3.2560356229254198E-2</c:v>
                </c:pt>
                <c:pt idx="6380">
                  <c:v>-2.4864359584014999E-2</c:v>
                </c:pt>
                <c:pt idx="6381">
                  <c:v>-1.34202815821566E-2</c:v>
                </c:pt>
                <c:pt idx="6382">
                  <c:v>-9.0761817174893605E-3</c:v>
                </c:pt>
                <c:pt idx="6383">
                  <c:v>-1.16887234265732E-2</c:v>
                </c:pt>
                <c:pt idx="6384">
                  <c:v>-1.8004568080527798E-2</c:v>
                </c:pt>
                <c:pt idx="6385">
                  <c:v>-1.33165104819852E-2</c:v>
                </c:pt>
                <c:pt idx="6386" formatCode="0.00E+00">
                  <c:v>-4.5100906419293103E-5</c:v>
                </c:pt>
                <c:pt idx="6387">
                  <c:v>9.4392132847502808E-3</c:v>
                </c:pt>
                <c:pt idx="6388">
                  <c:v>1.18937349873249E-2</c:v>
                </c:pt>
                <c:pt idx="6389">
                  <c:v>7.9735646139340501E-3</c:v>
                </c:pt>
                <c:pt idx="6390">
                  <c:v>5.3366828711176499E-3</c:v>
                </c:pt>
                <c:pt idx="6391">
                  <c:v>9.0379072360349203E-3</c:v>
                </c:pt>
                <c:pt idx="6392">
                  <c:v>1.06119885102202E-2</c:v>
                </c:pt>
                <c:pt idx="6393">
                  <c:v>1.9959896805332202E-2</c:v>
                </c:pt>
                <c:pt idx="6394">
                  <c:v>3.3723402384396098E-2</c:v>
                </c:pt>
                <c:pt idx="6395">
                  <c:v>3.65057792235461E-2</c:v>
                </c:pt>
                <c:pt idx="6396">
                  <c:v>3.5315850251194499E-2</c:v>
                </c:pt>
                <c:pt idx="6397">
                  <c:v>3.0370181885146501E-2</c:v>
                </c:pt>
                <c:pt idx="6398">
                  <c:v>2.7972230900260801E-2</c:v>
                </c:pt>
                <c:pt idx="6399">
                  <c:v>3.56336325822042E-2</c:v>
                </c:pt>
                <c:pt idx="6400">
                  <c:v>3.7610056984604498E-2</c:v>
                </c:pt>
                <c:pt idx="6401">
                  <c:v>3.5888739045830599E-2</c:v>
                </c:pt>
                <c:pt idx="6402">
                  <c:v>4.3504186375386597E-2</c:v>
                </c:pt>
                <c:pt idx="6403">
                  <c:v>4.4396441156237601E-2</c:v>
                </c:pt>
                <c:pt idx="6404">
                  <c:v>5.2686612225372097E-2</c:v>
                </c:pt>
                <c:pt idx="6405">
                  <c:v>5.24001331958317E-2</c:v>
                </c:pt>
                <c:pt idx="6406">
                  <c:v>5.3863665005010802E-2</c:v>
                </c:pt>
                <c:pt idx="6407">
                  <c:v>5.0990054923730099E-2</c:v>
                </c:pt>
                <c:pt idx="6408">
                  <c:v>5.0869212821154898E-2</c:v>
                </c:pt>
                <c:pt idx="6409">
                  <c:v>5.0160210268501197E-2</c:v>
                </c:pt>
                <c:pt idx="6410">
                  <c:v>5.2943838155897503E-2</c:v>
                </c:pt>
                <c:pt idx="6411">
                  <c:v>5.0953868506013501E-2</c:v>
                </c:pt>
                <c:pt idx="6412">
                  <c:v>5.6915393770481097E-2</c:v>
                </c:pt>
                <c:pt idx="6413">
                  <c:v>5.6050036918548998E-2</c:v>
                </c:pt>
                <c:pt idx="6414">
                  <c:v>5.5164088690261702E-2</c:v>
                </c:pt>
                <c:pt idx="6415">
                  <c:v>5.6504558305618902E-2</c:v>
                </c:pt>
                <c:pt idx="6416">
                  <c:v>6.1912341291929303E-2</c:v>
                </c:pt>
                <c:pt idx="6417">
                  <c:v>6.3687692498405099E-2</c:v>
                </c:pt>
                <c:pt idx="6418">
                  <c:v>6.4120847743723106E-2</c:v>
                </c:pt>
                <c:pt idx="6419">
                  <c:v>6.4844599768562702E-2</c:v>
                </c:pt>
                <c:pt idx="6420">
                  <c:v>6.40928459380916E-2</c:v>
                </c:pt>
                <c:pt idx="6421">
                  <c:v>6.5370174766272202E-2</c:v>
                </c:pt>
                <c:pt idx="6422">
                  <c:v>7.0048922619321205E-2</c:v>
                </c:pt>
                <c:pt idx="6423">
                  <c:v>6.7578527612539505E-2</c:v>
                </c:pt>
                <c:pt idx="6424">
                  <c:v>7.3933941779714005E-2</c:v>
                </c:pt>
                <c:pt idx="6425">
                  <c:v>7.9348163124649304E-2</c:v>
                </c:pt>
                <c:pt idx="6426">
                  <c:v>7.8458454188165605E-2</c:v>
                </c:pt>
                <c:pt idx="6427">
                  <c:v>8.0417820279080801E-2</c:v>
                </c:pt>
                <c:pt idx="6428">
                  <c:v>7.7409552363405895E-2</c:v>
                </c:pt>
                <c:pt idx="6429">
                  <c:v>7.6145692433740905E-2</c:v>
                </c:pt>
                <c:pt idx="6430">
                  <c:v>7.8298661677180803E-2</c:v>
                </c:pt>
                <c:pt idx="6431">
                  <c:v>8.0520905017849004E-2</c:v>
                </c:pt>
                <c:pt idx="6432">
                  <c:v>7.85025380297526E-2</c:v>
                </c:pt>
                <c:pt idx="6433">
                  <c:v>7.8571095203329805E-2</c:v>
                </c:pt>
                <c:pt idx="6434">
                  <c:v>7.60485936001771E-2</c:v>
                </c:pt>
                <c:pt idx="6435">
                  <c:v>8.1142510145340893E-2</c:v>
                </c:pt>
                <c:pt idx="6436">
                  <c:v>8.8802264754562502E-2</c:v>
                </c:pt>
                <c:pt idx="6437">
                  <c:v>8.9389270801035495E-2</c:v>
                </c:pt>
                <c:pt idx="6438">
                  <c:v>8.5880296153504704E-2</c:v>
                </c:pt>
                <c:pt idx="6439">
                  <c:v>8.8948170691452305E-2</c:v>
                </c:pt>
                <c:pt idx="6440">
                  <c:v>9.0941657123664699E-2</c:v>
                </c:pt>
                <c:pt idx="6441">
                  <c:v>9.83050116190895E-2</c:v>
                </c:pt>
                <c:pt idx="6442">
                  <c:v>9.4807290485832099E-2</c:v>
                </c:pt>
                <c:pt idx="6443">
                  <c:v>9.3751860936762896E-2</c:v>
                </c:pt>
                <c:pt idx="6444">
                  <c:v>9.3474590959843298E-2</c:v>
                </c:pt>
                <c:pt idx="6445">
                  <c:v>9.9331117296983906E-2</c:v>
                </c:pt>
                <c:pt idx="6446">
                  <c:v>9.8445394988686902E-2</c:v>
                </c:pt>
                <c:pt idx="6447">
                  <c:v>0.103445066414877</c:v>
                </c:pt>
                <c:pt idx="6448">
                  <c:v>9.5657257594055495E-2</c:v>
                </c:pt>
                <c:pt idx="6449">
                  <c:v>0.101906449896858</c:v>
                </c:pt>
                <c:pt idx="6450">
                  <c:v>0.107242635788068</c:v>
                </c:pt>
                <c:pt idx="6451">
                  <c:v>0.10916500236285701</c:v>
                </c:pt>
                <c:pt idx="6452">
                  <c:v>0.100970651556764</c:v>
                </c:pt>
                <c:pt idx="6453">
                  <c:v>9.0883275773876407E-2</c:v>
                </c:pt>
                <c:pt idx="6454">
                  <c:v>9.5188478112561301E-2</c:v>
                </c:pt>
                <c:pt idx="6455">
                  <c:v>0.108332483604343</c:v>
                </c:pt>
                <c:pt idx="6456">
                  <c:v>0.114263091001788</c:v>
                </c:pt>
                <c:pt idx="6457">
                  <c:v>0.11347021446550801</c:v>
                </c:pt>
                <c:pt idx="6458">
                  <c:v>0.11005861805269</c:v>
                </c:pt>
                <c:pt idx="6459">
                  <c:v>0.107805331001444</c:v>
                </c:pt>
                <c:pt idx="6460">
                  <c:v>0.11381167590027901</c:v>
                </c:pt>
                <c:pt idx="6461">
                  <c:v>0.113351614038549</c:v>
                </c:pt>
                <c:pt idx="6462">
                  <c:v>0.111226642444336</c:v>
                </c:pt>
                <c:pt idx="6463">
                  <c:v>0.108757154844994</c:v>
                </c:pt>
                <c:pt idx="6464">
                  <c:v>0.10904534113738799</c:v>
                </c:pt>
                <c:pt idx="6465">
                  <c:v>0.106892071503935</c:v>
                </c:pt>
                <c:pt idx="6466">
                  <c:v>0.117070552135956</c:v>
                </c:pt>
                <c:pt idx="6467">
                  <c:v>0.11658369909739</c:v>
                </c:pt>
                <c:pt idx="6468">
                  <c:v>0.117787017564438</c:v>
                </c:pt>
                <c:pt idx="6469">
                  <c:v>0.111397484433041</c:v>
                </c:pt>
                <c:pt idx="6470">
                  <c:v>0.106189044002093</c:v>
                </c:pt>
                <c:pt idx="6471">
                  <c:v>0.105919259775973</c:v>
                </c:pt>
                <c:pt idx="6472">
                  <c:v>0.113660706389396</c:v>
                </c:pt>
                <c:pt idx="6473">
                  <c:v>0.116813547701482</c:v>
                </c:pt>
                <c:pt idx="6474">
                  <c:v>0.11491134647340499</c:v>
                </c:pt>
                <c:pt idx="6475">
                  <c:v>0.10829283570635</c:v>
                </c:pt>
                <c:pt idx="6476">
                  <c:v>0.107460686343131</c:v>
                </c:pt>
                <c:pt idx="6477">
                  <c:v>0.11088257761939201</c:v>
                </c:pt>
                <c:pt idx="6478">
                  <c:v>0.12014783844006099</c:v>
                </c:pt>
                <c:pt idx="6479">
                  <c:v>0.121322730558134</c:v>
                </c:pt>
                <c:pt idx="6480">
                  <c:v>0.111710062409471</c:v>
                </c:pt>
                <c:pt idx="6481">
                  <c:v>0.10627099060734201</c:v>
                </c:pt>
                <c:pt idx="6482">
                  <c:v>0.10464126254044</c:v>
                </c:pt>
                <c:pt idx="6483">
                  <c:v>0.114401358228747</c:v>
                </c:pt>
                <c:pt idx="6484">
                  <c:v>0.121740924642736</c:v>
                </c:pt>
                <c:pt idx="6485">
                  <c:v>0.12911100551742999</c:v>
                </c:pt>
                <c:pt idx="6486">
                  <c:v>0.119473834962477</c:v>
                </c:pt>
                <c:pt idx="6487">
                  <c:v>0.11832345468606301</c:v>
                </c:pt>
                <c:pt idx="6488">
                  <c:v>0.115720022145197</c:v>
                </c:pt>
                <c:pt idx="6489">
                  <c:v>0.114771911073646</c:v>
                </c:pt>
                <c:pt idx="6490">
                  <c:v>0.10685122898709599</c:v>
                </c:pt>
                <c:pt idx="6491">
                  <c:v>0.105750853180183</c:v>
                </c:pt>
                <c:pt idx="6492">
                  <c:v>0.11739329306835999</c:v>
                </c:pt>
                <c:pt idx="6493">
                  <c:v>0.117289749293746</c:v>
                </c:pt>
                <c:pt idx="6494">
                  <c:v>0.116401836469819</c:v>
                </c:pt>
                <c:pt idx="6495">
                  <c:v>0.112102761779297</c:v>
                </c:pt>
                <c:pt idx="6496">
                  <c:v>0.107663233425427</c:v>
                </c:pt>
                <c:pt idx="6497">
                  <c:v>0.11243702899265801</c:v>
                </c:pt>
                <c:pt idx="6498">
                  <c:v>0.122262705857693</c:v>
                </c:pt>
                <c:pt idx="6499">
                  <c:v>0.12425145582906701</c:v>
                </c:pt>
                <c:pt idx="6500">
                  <c:v>0.121877184261677</c:v>
                </c:pt>
                <c:pt idx="6501">
                  <c:v>0.122080632562273</c:v>
                </c:pt>
                <c:pt idx="6502">
                  <c:v>0.12567867844965899</c:v>
                </c:pt>
                <c:pt idx="6503">
                  <c:v>0.12852937119184499</c:v>
                </c:pt>
                <c:pt idx="6504">
                  <c:v>0.13317096366138501</c:v>
                </c:pt>
                <c:pt idx="6505">
                  <c:v>0.127322082977258</c:v>
                </c:pt>
                <c:pt idx="6506">
                  <c:v>0.12725296659958399</c:v>
                </c:pt>
                <c:pt idx="6507">
                  <c:v>0.13127093669960699</c:v>
                </c:pt>
                <c:pt idx="6508">
                  <c:v>0.12746145079290699</c:v>
                </c:pt>
                <c:pt idx="6509">
                  <c:v>0.120527696196703</c:v>
                </c:pt>
                <c:pt idx="6510">
                  <c:v>0.12498071027876199</c:v>
                </c:pt>
                <c:pt idx="6511">
                  <c:v>0.137998768000926</c:v>
                </c:pt>
                <c:pt idx="6512">
                  <c:v>0.14505416631195001</c:v>
                </c:pt>
                <c:pt idx="6513">
                  <c:v>0.14764481518915301</c:v>
                </c:pt>
                <c:pt idx="6514">
                  <c:v>0.142078284633299</c:v>
                </c:pt>
                <c:pt idx="6515">
                  <c:v>0.14263636244792999</c:v>
                </c:pt>
                <c:pt idx="6516">
                  <c:v>0.15151054340401501</c:v>
                </c:pt>
                <c:pt idx="6517">
                  <c:v>0.14814844748188699</c:v>
                </c:pt>
                <c:pt idx="6518">
                  <c:v>0.14703756170885601</c:v>
                </c:pt>
                <c:pt idx="6519">
                  <c:v>0.145271567921298</c:v>
                </c:pt>
                <c:pt idx="6520">
                  <c:v>0.141422619623156</c:v>
                </c:pt>
                <c:pt idx="6521">
                  <c:v>0.14758406609715199</c:v>
                </c:pt>
                <c:pt idx="6522">
                  <c:v>0.141791597813366</c:v>
                </c:pt>
                <c:pt idx="6523">
                  <c:v>0.14663724156314101</c:v>
                </c:pt>
                <c:pt idx="6524">
                  <c:v>0.139088186364517</c:v>
                </c:pt>
                <c:pt idx="6525">
                  <c:v>0.13586373809260899</c:v>
                </c:pt>
                <c:pt idx="6526">
                  <c:v>0.138126549843164</c:v>
                </c:pt>
                <c:pt idx="6527">
                  <c:v>0.14256358459453999</c:v>
                </c:pt>
                <c:pt idx="6528">
                  <c:v>0.143567361809189</c:v>
                </c:pt>
                <c:pt idx="6529">
                  <c:v>0.13594985622904601</c:v>
                </c:pt>
                <c:pt idx="6530">
                  <c:v>0.13367488422971899</c:v>
                </c:pt>
                <c:pt idx="6531">
                  <c:v>0.12969301675769801</c:v>
                </c:pt>
                <c:pt idx="6532">
                  <c:v>0.130078336393012</c:v>
                </c:pt>
                <c:pt idx="6533">
                  <c:v>0.123950135081699</c:v>
                </c:pt>
                <c:pt idx="6534">
                  <c:v>0.11397005290727601</c:v>
                </c:pt>
                <c:pt idx="6535">
                  <c:v>0.112122189864805</c:v>
                </c:pt>
                <c:pt idx="6536">
                  <c:v>0.117615926495318</c:v>
                </c:pt>
                <c:pt idx="6537">
                  <c:v>0.11709462143532701</c:v>
                </c:pt>
                <c:pt idx="6538">
                  <c:v>0.105904122415708</c:v>
                </c:pt>
                <c:pt idx="6539">
                  <c:v>8.6989018000707505E-2</c:v>
                </c:pt>
                <c:pt idx="6540">
                  <c:v>8.8721503132546703E-2</c:v>
                </c:pt>
                <c:pt idx="6541">
                  <c:v>0.103588306032861</c:v>
                </c:pt>
                <c:pt idx="6542">
                  <c:v>0.110439423940505</c:v>
                </c:pt>
                <c:pt idx="6543">
                  <c:v>0.107010230360202</c:v>
                </c:pt>
                <c:pt idx="6544">
                  <c:v>9.7020752318726894E-2</c:v>
                </c:pt>
                <c:pt idx="6545">
                  <c:v>9.3946163499850799E-2</c:v>
                </c:pt>
                <c:pt idx="6546">
                  <c:v>0.10468915312780699</c:v>
                </c:pt>
                <c:pt idx="6547">
                  <c:v>0.10957616664541001</c:v>
                </c:pt>
                <c:pt idx="6548">
                  <c:v>9.7042939671808798E-2</c:v>
                </c:pt>
                <c:pt idx="6549">
                  <c:v>8.8467868582668502E-2</c:v>
                </c:pt>
                <c:pt idx="6550">
                  <c:v>9.5115558118550297E-2</c:v>
                </c:pt>
                <c:pt idx="6551">
                  <c:v>0.105200571643635</c:v>
                </c:pt>
                <c:pt idx="6552">
                  <c:v>0.108136274033753</c:v>
                </c:pt>
                <c:pt idx="6553">
                  <c:v>0.102944324206106</c:v>
                </c:pt>
                <c:pt idx="6554">
                  <c:v>0.10162555543757799</c:v>
                </c:pt>
                <c:pt idx="6555">
                  <c:v>0.113245051798799</c:v>
                </c:pt>
                <c:pt idx="6556">
                  <c:v>0.121597024494661</c:v>
                </c:pt>
                <c:pt idx="6557">
                  <c:v>0.12686655391934201</c:v>
                </c:pt>
                <c:pt idx="6558">
                  <c:v>0.11960530731803901</c:v>
                </c:pt>
                <c:pt idx="6559">
                  <c:v>0.122403992886418</c:v>
                </c:pt>
                <c:pt idx="6560">
                  <c:v>0.12096429095106399</c:v>
                </c:pt>
                <c:pt idx="6561">
                  <c:v>0.126581956319995</c:v>
                </c:pt>
                <c:pt idx="6562">
                  <c:v>0.13183510382050601</c:v>
                </c:pt>
                <c:pt idx="6563">
                  <c:v>0.12749916204967299</c:v>
                </c:pt>
                <c:pt idx="6564">
                  <c:v>0.12902871440334701</c:v>
                </c:pt>
                <c:pt idx="6565">
                  <c:v>0.13028219116280501</c:v>
                </c:pt>
                <c:pt idx="6566">
                  <c:v>0.12896856496763501</c:v>
                </c:pt>
                <c:pt idx="6567">
                  <c:v>0.125167245627992</c:v>
                </c:pt>
                <c:pt idx="6568">
                  <c:v>0.119392733954541</c:v>
                </c:pt>
                <c:pt idx="6569">
                  <c:v>0.125607278530566</c:v>
                </c:pt>
                <c:pt idx="6570">
                  <c:v>0.13988407428504901</c:v>
                </c:pt>
                <c:pt idx="6571">
                  <c:v>0.14085658880340099</c:v>
                </c:pt>
                <c:pt idx="6572">
                  <c:v>0.13553284122204401</c:v>
                </c:pt>
                <c:pt idx="6573">
                  <c:v>0.13506304851595899</c:v>
                </c:pt>
                <c:pt idx="6574">
                  <c:v>0.157897939977729</c:v>
                </c:pt>
                <c:pt idx="6575">
                  <c:v>0.17021603131342999</c:v>
                </c:pt>
                <c:pt idx="6576">
                  <c:v>0.17083178968383</c:v>
                </c:pt>
                <c:pt idx="6577">
                  <c:v>0.15500449012300499</c:v>
                </c:pt>
                <c:pt idx="6578">
                  <c:v>0.16298804165789699</c:v>
                </c:pt>
                <c:pt idx="6579">
                  <c:v>0.17569571675637899</c:v>
                </c:pt>
                <c:pt idx="6580">
                  <c:v>0.18389396835543401</c:v>
                </c:pt>
                <c:pt idx="6581">
                  <c:v>0.17899324893917801</c:v>
                </c:pt>
                <c:pt idx="6582">
                  <c:v>0.17501546365839701</c:v>
                </c:pt>
                <c:pt idx="6583">
                  <c:v>0.17462393771148699</c:v>
                </c:pt>
                <c:pt idx="6584">
                  <c:v>0.17943455274384201</c:v>
                </c:pt>
                <c:pt idx="6585">
                  <c:v>0.17809029990488001</c:v>
                </c:pt>
                <c:pt idx="6586">
                  <c:v>0.17536935359439099</c:v>
                </c:pt>
                <c:pt idx="6587">
                  <c:v>0.17118156667689199</c:v>
                </c:pt>
                <c:pt idx="6588">
                  <c:v>0.16882310884992</c:v>
                </c:pt>
                <c:pt idx="6589">
                  <c:v>0.163965631735735</c:v>
                </c:pt>
                <c:pt idx="6590">
                  <c:v>0.15695606418358901</c:v>
                </c:pt>
                <c:pt idx="6591">
                  <c:v>0.145009736313682</c:v>
                </c:pt>
                <c:pt idx="6592">
                  <c:v>0.15127789351610901</c:v>
                </c:pt>
                <c:pt idx="6593">
                  <c:v>0.15632254187210001</c:v>
                </c:pt>
                <c:pt idx="6594">
                  <c:v>0.148405241012739</c:v>
                </c:pt>
                <c:pt idx="6595">
                  <c:v>0.13088333511254199</c:v>
                </c:pt>
                <c:pt idx="6596">
                  <c:v>0.12959158597150999</c:v>
                </c:pt>
                <c:pt idx="6597">
                  <c:v>0.13980157560843001</c:v>
                </c:pt>
                <c:pt idx="6598">
                  <c:v>0.14205066443196299</c:v>
                </c:pt>
                <c:pt idx="6599">
                  <c:v>0.13610332657339</c:v>
                </c:pt>
                <c:pt idx="6600">
                  <c:v>0.13352093922713901</c:v>
                </c:pt>
                <c:pt idx="6601">
                  <c:v>0.131355753299814</c:v>
                </c:pt>
                <c:pt idx="6602">
                  <c:v>0.12765319715403201</c:v>
                </c:pt>
                <c:pt idx="6603">
                  <c:v>0.119916521389626</c:v>
                </c:pt>
                <c:pt idx="6604">
                  <c:v>0.104768612662013</c:v>
                </c:pt>
                <c:pt idx="6605">
                  <c:v>9.1996217879412201E-2</c:v>
                </c:pt>
                <c:pt idx="6606">
                  <c:v>8.8816427050374999E-2</c:v>
                </c:pt>
                <c:pt idx="6607">
                  <c:v>9.42838404714052E-2</c:v>
                </c:pt>
                <c:pt idx="6608">
                  <c:v>9.2505828130668905E-2</c:v>
                </c:pt>
                <c:pt idx="6609">
                  <c:v>7.7828160458651E-2</c:v>
                </c:pt>
                <c:pt idx="6610">
                  <c:v>5.9852551245725701E-2</c:v>
                </c:pt>
                <c:pt idx="6611">
                  <c:v>6.3201957190074098E-2</c:v>
                </c:pt>
                <c:pt idx="6612">
                  <c:v>7.1268848243945998E-2</c:v>
                </c:pt>
                <c:pt idx="6613">
                  <c:v>7.86464952206955E-2</c:v>
                </c:pt>
                <c:pt idx="6614">
                  <c:v>7.7004483375333097E-2</c:v>
                </c:pt>
                <c:pt idx="6615">
                  <c:v>6.8375709571611695E-2</c:v>
                </c:pt>
                <c:pt idx="6616">
                  <c:v>6.8614213234496901E-2</c:v>
                </c:pt>
                <c:pt idx="6617">
                  <c:v>7.1849226398100499E-2</c:v>
                </c:pt>
                <c:pt idx="6618">
                  <c:v>7.6757357889661607E-2</c:v>
                </c:pt>
                <c:pt idx="6619">
                  <c:v>7.2770446569990099E-2</c:v>
                </c:pt>
                <c:pt idx="6620">
                  <c:v>6.6381960572854795E-2</c:v>
                </c:pt>
                <c:pt idx="6621">
                  <c:v>5.8748064527407003E-2</c:v>
                </c:pt>
                <c:pt idx="6622">
                  <c:v>6.3646495619977303E-2</c:v>
                </c:pt>
                <c:pt idx="6623">
                  <c:v>8.0470691264864003E-2</c:v>
                </c:pt>
                <c:pt idx="6624">
                  <c:v>8.4007736997435203E-2</c:v>
                </c:pt>
                <c:pt idx="6625">
                  <c:v>8.3174256454043402E-2</c:v>
                </c:pt>
                <c:pt idx="6626">
                  <c:v>7.7264430532963502E-2</c:v>
                </c:pt>
                <c:pt idx="6627">
                  <c:v>7.7462384142663099E-2</c:v>
                </c:pt>
                <c:pt idx="6628">
                  <c:v>9.5387392890742703E-2</c:v>
                </c:pt>
                <c:pt idx="6629">
                  <c:v>0.10671951411903501</c:v>
                </c:pt>
                <c:pt idx="6630">
                  <c:v>0.106080588296507</c:v>
                </c:pt>
                <c:pt idx="6631">
                  <c:v>9.7483507800589494E-2</c:v>
                </c:pt>
                <c:pt idx="6632">
                  <c:v>9.8422021984077901E-2</c:v>
                </c:pt>
                <c:pt idx="6633">
                  <c:v>0.114774009705399</c:v>
                </c:pt>
                <c:pt idx="6634">
                  <c:v>0.12498205278282599</c:v>
                </c:pt>
                <c:pt idx="6635">
                  <c:v>0.12198193699464301</c:v>
                </c:pt>
                <c:pt idx="6636">
                  <c:v>0.116455746165641</c:v>
                </c:pt>
                <c:pt idx="6637">
                  <c:v>0.112914750018049</c:v>
                </c:pt>
                <c:pt idx="6638">
                  <c:v>0.11962433628381999</c:v>
                </c:pt>
                <c:pt idx="6639">
                  <c:v>0.14096943877262899</c:v>
                </c:pt>
                <c:pt idx="6640">
                  <c:v>0.144128868177887</c:v>
                </c:pt>
                <c:pt idx="6641">
                  <c:v>0.142732579250093</c:v>
                </c:pt>
                <c:pt idx="6642">
                  <c:v>0.123415300352618</c:v>
                </c:pt>
                <c:pt idx="6643">
                  <c:v>0.12094362403341501</c:v>
                </c:pt>
                <c:pt idx="6644">
                  <c:v>0.143455883935033</c:v>
                </c:pt>
                <c:pt idx="6645">
                  <c:v>0.15335132843087201</c:v>
                </c:pt>
                <c:pt idx="6646">
                  <c:v>0.15359847272947</c:v>
                </c:pt>
                <c:pt idx="6647">
                  <c:v>0.14762050292564699</c:v>
                </c:pt>
                <c:pt idx="6648">
                  <c:v>0.148033865003</c:v>
                </c:pt>
                <c:pt idx="6649">
                  <c:v>0.158756562792703</c:v>
                </c:pt>
                <c:pt idx="6650">
                  <c:v>0.169499900964353</c:v>
                </c:pt>
                <c:pt idx="6651">
                  <c:v>0.16609619573989601</c:v>
                </c:pt>
                <c:pt idx="6652">
                  <c:v>0.16839988919238599</c:v>
                </c:pt>
                <c:pt idx="6653">
                  <c:v>0.16431942086136</c:v>
                </c:pt>
                <c:pt idx="6654">
                  <c:v>0.17604779722587599</c:v>
                </c:pt>
                <c:pt idx="6655">
                  <c:v>0.18339061755685199</c:v>
                </c:pt>
                <c:pt idx="6656">
                  <c:v>0.18745323976835901</c:v>
                </c:pt>
                <c:pt idx="6657">
                  <c:v>0.18710067204867101</c:v>
                </c:pt>
                <c:pt idx="6658">
                  <c:v>0.186155666279162</c:v>
                </c:pt>
                <c:pt idx="6659">
                  <c:v>0.17872248293392001</c:v>
                </c:pt>
                <c:pt idx="6660">
                  <c:v>0.18434688501261501</c:v>
                </c:pt>
                <c:pt idx="6661">
                  <c:v>0.18531369924872301</c:v>
                </c:pt>
                <c:pt idx="6662">
                  <c:v>0.17543125717327199</c:v>
                </c:pt>
                <c:pt idx="6663">
                  <c:v>0.16917173802549701</c:v>
                </c:pt>
                <c:pt idx="6664">
                  <c:v>0.173164492499779</c:v>
                </c:pt>
                <c:pt idx="6665">
                  <c:v>0.17195766997294001</c:v>
                </c:pt>
                <c:pt idx="6666">
                  <c:v>0.175162781966577</c:v>
                </c:pt>
                <c:pt idx="6667">
                  <c:v>0.175328933316379</c:v>
                </c:pt>
                <c:pt idx="6668">
                  <c:v>0.17952047237798699</c:v>
                </c:pt>
                <c:pt idx="6669">
                  <c:v>0.186079435590357</c:v>
                </c:pt>
                <c:pt idx="6670">
                  <c:v>0.189298184009146</c:v>
                </c:pt>
                <c:pt idx="6671">
                  <c:v>0.18739738105253401</c:v>
                </c:pt>
                <c:pt idx="6672">
                  <c:v>0.18514421250404201</c:v>
                </c:pt>
                <c:pt idx="6673">
                  <c:v>0.186808708459167</c:v>
                </c:pt>
                <c:pt idx="6674">
                  <c:v>0.18894883494454001</c:v>
                </c:pt>
                <c:pt idx="6675">
                  <c:v>0.197557325567913</c:v>
                </c:pt>
                <c:pt idx="6676">
                  <c:v>0.188998742660103</c:v>
                </c:pt>
                <c:pt idx="6677">
                  <c:v>0.18413753406503</c:v>
                </c:pt>
                <c:pt idx="6678">
                  <c:v>0.18227653045880701</c:v>
                </c:pt>
                <c:pt idx="6679">
                  <c:v>0.18586950309509101</c:v>
                </c:pt>
                <c:pt idx="6680">
                  <c:v>0.18089275709806399</c:v>
                </c:pt>
                <c:pt idx="6681">
                  <c:v>0.190980122738139</c:v>
                </c:pt>
                <c:pt idx="6682">
                  <c:v>0.19098094868618801</c:v>
                </c:pt>
                <c:pt idx="6683">
                  <c:v>0.19230126412998</c:v>
                </c:pt>
                <c:pt idx="6684">
                  <c:v>0.18568958824246801</c:v>
                </c:pt>
                <c:pt idx="6685">
                  <c:v>0.191479012215964</c:v>
                </c:pt>
                <c:pt idx="6686">
                  <c:v>0.18398050131654001</c:v>
                </c:pt>
                <c:pt idx="6687">
                  <c:v>0.18550779532742401</c:v>
                </c:pt>
                <c:pt idx="6688">
                  <c:v>0.18610402897668599</c:v>
                </c:pt>
                <c:pt idx="6689">
                  <c:v>0.185428679801489</c:v>
                </c:pt>
                <c:pt idx="6690">
                  <c:v>0.19654857124294201</c:v>
                </c:pt>
                <c:pt idx="6691">
                  <c:v>0.18786326205822901</c:v>
                </c:pt>
                <c:pt idx="6692">
                  <c:v>0.18025629302889001</c:v>
                </c:pt>
                <c:pt idx="6693">
                  <c:v>0.17136428444743501</c:v>
                </c:pt>
                <c:pt idx="6694">
                  <c:v>0.172788613450677</c:v>
                </c:pt>
                <c:pt idx="6695">
                  <c:v>0.16795647289040899</c:v>
                </c:pt>
                <c:pt idx="6696">
                  <c:v>0.173194089669294</c:v>
                </c:pt>
                <c:pt idx="6697">
                  <c:v>0.16624539204758501</c:v>
                </c:pt>
                <c:pt idx="6698">
                  <c:v>0.15122163838486799</c:v>
                </c:pt>
                <c:pt idx="6699">
                  <c:v>0.14337491920228701</c:v>
                </c:pt>
                <c:pt idx="6700">
                  <c:v>0.143117352063001</c:v>
                </c:pt>
                <c:pt idx="6701">
                  <c:v>0.14634329920813999</c:v>
                </c:pt>
                <c:pt idx="6702">
                  <c:v>0.140924363880401</c:v>
                </c:pt>
                <c:pt idx="6703">
                  <c:v>0.13142686124766101</c:v>
                </c:pt>
                <c:pt idx="6704">
                  <c:v>0.121818823796587</c:v>
                </c:pt>
                <c:pt idx="6705">
                  <c:v>0.124225147980197</c:v>
                </c:pt>
                <c:pt idx="6706">
                  <c:v>0.130887489360901</c:v>
                </c:pt>
                <c:pt idx="6707">
                  <c:v>0.12800735454057099</c:v>
                </c:pt>
                <c:pt idx="6708">
                  <c:v>0.11636467976663301</c:v>
                </c:pt>
                <c:pt idx="6709">
                  <c:v>0.11140049336374599</c:v>
                </c:pt>
                <c:pt idx="6710">
                  <c:v>0.11096225152063199</c:v>
                </c:pt>
                <c:pt idx="6711">
                  <c:v>0.112437542669155</c:v>
                </c:pt>
                <c:pt idx="6712">
                  <c:v>0.109922094818031</c:v>
                </c:pt>
                <c:pt idx="6713">
                  <c:v>0.109519826335159</c:v>
                </c:pt>
                <c:pt idx="6714">
                  <c:v>0.105477004953201</c:v>
                </c:pt>
                <c:pt idx="6715">
                  <c:v>0.10748808088393901</c:v>
                </c:pt>
                <c:pt idx="6716">
                  <c:v>0.10393370057286599</c:v>
                </c:pt>
                <c:pt idx="6717">
                  <c:v>9.4308352021428704E-2</c:v>
                </c:pt>
                <c:pt idx="6718">
                  <c:v>9.1220616196025603E-2</c:v>
                </c:pt>
                <c:pt idx="6719">
                  <c:v>9.0798728234176396E-2</c:v>
                </c:pt>
                <c:pt idx="6720">
                  <c:v>9.3572455628546394E-2</c:v>
                </c:pt>
                <c:pt idx="6721">
                  <c:v>8.96049907197351E-2</c:v>
                </c:pt>
                <c:pt idx="6722">
                  <c:v>8.78847069963484E-2</c:v>
                </c:pt>
                <c:pt idx="6723">
                  <c:v>8.9708156062187003E-2</c:v>
                </c:pt>
                <c:pt idx="6724">
                  <c:v>9.2759726913015997E-2</c:v>
                </c:pt>
                <c:pt idx="6725">
                  <c:v>9.1263603925767697E-2</c:v>
                </c:pt>
                <c:pt idx="6726">
                  <c:v>8.6934504808411306E-2</c:v>
                </c:pt>
                <c:pt idx="6727">
                  <c:v>8.8802207061050298E-2</c:v>
                </c:pt>
                <c:pt idx="6728">
                  <c:v>9.4368104821214105E-2</c:v>
                </c:pt>
                <c:pt idx="6729">
                  <c:v>9.8146557045566796E-2</c:v>
                </c:pt>
                <c:pt idx="6730">
                  <c:v>9.9495480248748394E-2</c:v>
                </c:pt>
                <c:pt idx="6731">
                  <c:v>9.5340864277090903E-2</c:v>
                </c:pt>
                <c:pt idx="6732">
                  <c:v>9.4477763933653494E-2</c:v>
                </c:pt>
                <c:pt idx="6733">
                  <c:v>9.7215113251579E-2</c:v>
                </c:pt>
                <c:pt idx="6734">
                  <c:v>0.100972651398521</c:v>
                </c:pt>
                <c:pt idx="6735">
                  <c:v>0.101531470803436</c:v>
                </c:pt>
                <c:pt idx="6736">
                  <c:v>9.83930002160633E-2</c:v>
                </c:pt>
                <c:pt idx="6737">
                  <c:v>9.7183752207982296E-2</c:v>
                </c:pt>
                <c:pt idx="6738">
                  <c:v>0.102021539522809</c:v>
                </c:pt>
                <c:pt idx="6739">
                  <c:v>0.117759648159477</c:v>
                </c:pt>
                <c:pt idx="6740">
                  <c:v>0.127306742266029</c:v>
                </c:pt>
                <c:pt idx="6741">
                  <c:v>0.12908395310191101</c:v>
                </c:pt>
                <c:pt idx="6742">
                  <c:v>0.12216533682124001</c:v>
                </c:pt>
                <c:pt idx="6743">
                  <c:v>0.105868233921143</c:v>
                </c:pt>
                <c:pt idx="6744">
                  <c:v>0.104486330356252</c:v>
                </c:pt>
                <c:pt idx="6745">
                  <c:v>0.118152541811539</c:v>
                </c:pt>
                <c:pt idx="6746">
                  <c:v>0.124544766376061</c:v>
                </c:pt>
                <c:pt idx="6747">
                  <c:v>0.11583077131311301</c:v>
                </c:pt>
                <c:pt idx="6748">
                  <c:v>0.104406308715326</c:v>
                </c:pt>
                <c:pt idx="6749">
                  <c:v>9.7748561744296497E-2</c:v>
                </c:pt>
                <c:pt idx="6750">
                  <c:v>0.11165245909801</c:v>
                </c:pt>
                <c:pt idx="6751">
                  <c:v>0.11548408487527601</c:v>
                </c:pt>
                <c:pt idx="6752">
                  <c:v>0.107322922226245</c:v>
                </c:pt>
                <c:pt idx="6753">
                  <c:v>8.9059567382449203E-2</c:v>
                </c:pt>
                <c:pt idx="6754">
                  <c:v>8.0461414537495501E-2</c:v>
                </c:pt>
                <c:pt idx="6755">
                  <c:v>8.4492917833216497E-2</c:v>
                </c:pt>
                <c:pt idx="6756">
                  <c:v>9.0042983511139596E-2</c:v>
                </c:pt>
                <c:pt idx="6757">
                  <c:v>8.1236276740923999E-2</c:v>
                </c:pt>
                <c:pt idx="6758">
                  <c:v>6.6231314589316498E-2</c:v>
                </c:pt>
                <c:pt idx="6759">
                  <c:v>6.6382788620856503E-2</c:v>
                </c:pt>
                <c:pt idx="6760">
                  <c:v>7.3807837775007101E-2</c:v>
                </c:pt>
                <c:pt idx="6761">
                  <c:v>7.6882539471910094E-2</c:v>
                </c:pt>
                <c:pt idx="6762">
                  <c:v>6.3195000007368607E-2</c:v>
                </c:pt>
                <c:pt idx="6763">
                  <c:v>4.2239526366614599E-2</c:v>
                </c:pt>
                <c:pt idx="6764">
                  <c:v>3.6545172414363898E-2</c:v>
                </c:pt>
                <c:pt idx="6765">
                  <c:v>4.5358826240814602E-2</c:v>
                </c:pt>
                <c:pt idx="6766">
                  <c:v>5.3922311078295503E-2</c:v>
                </c:pt>
                <c:pt idx="6767">
                  <c:v>5.3436398030782997E-2</c:v>
                </c:pt>
                <c:pt idx="6768">
                  <c:v>3.8953145580677501E-2</c:v>
                </c:pt>
                <c:pt idx="6769">
                  <c:v>4.1160146298835798E-2</c:v>
                </c:pt>
                <c:pt idx="6770">
                  <c:v>5.3321677981259002E-2</c:v>
                </c:pt>
                <c:pt idx="6771">
                  <c:v>5.7407734874644199E-2</c:v>
                </c:pt>
                <c:pt idx="6772">
                  <c:v>4.93415937905297E-2</c:v>
                </c:pt>
                <c:pt idx="6773">
                  <c:v>3.937708938804E-2</c:v>
                </c:pt>
                <c:pt idx="6774">
                  <c:v>3.5256324235376703E-2</c:v>
                </c:pt>
                <c:pt idx="6775">
                  <c:v>5.1279420791274698E-2</c:v>
                </c:pt>
                <c:pt idx="6776">
                  <c:v>5.9586511155302398E-2</c:v>
                </c:pt>
                <c:pt idx="6777">
                  <c:v>6.05245535953002E-2</c:v>
                </c:pt>
                <c:pt idx="6778">
                  <c:v>5.4522423418163102E-2</c:v>
                </c:pt>
                <c:pt idx="6779">
                  <c:v>6.0214903192104402E-2</c:v>
                </c:pt>
                <c:pt idx="6780">
                  <c:v>7.0115380156124701E-2</c:v>
                </c:pt>
                <c:pt idx="6781">
                  <c:v>8.3338171461903698E-2</c:v>
                </c:pt>
                <c:pt idx="6782">
                  <c:v>8.4037801144972904E-2</c:v>
                </c:pt>
                <c:pt idx="6783">
                  <c:v>8.18697710227098E-2</c:v>
                </c:pt>
                <c:pt idx="6784">
                  <c:v>7.8372493927190506E-2</c:v>
                </c:pt>
                <c:pt idx="6785">
                  <c:v>8.3082726422560399E-2</c:v>
                </c:pt>
                <c:pt idx="6786">
                  <c:v>8.1862549265338203E-2</c:v>
                </c:pt>
                <c:pt idx="6787">
                  <c:v>8.0041541371386402E-2</c:v>
                </c:pt>
                <c:pt idx="6788">
                  <c:v>8.0276794743340901E-2</c:v>
                </c:pt>
                <c:pt idx="6789">
                  <c:v>8.7115510376122501E-2</c:v>
                </c:pt>
                <c:pt idx="6790">
                  <c:v>9.0063117646096202E-2</c:v>
                </c:pt>
                <c:pt idx="6791">
                  <c:v>8.8860830306700195E-2</c:v>
                </c:pt>
                <c:pt idx="6792">
                  <c:v>8.0703160254685699E-2</c:v>
                </c:pt>
                <c:pt idx="6793">
                  <c:v>8.3470287898563797E-2</c:v>
                </c:pt>
                <c:pt idx="6794">
                  <c:v>9.1692414906333397E-2</c:v>
                </c:pt>
                <c:pt idx="6795">
                  <c:v>0.100228781948089</c:v>
                </c:pt>
                <c:pt idx="6796">
                  <c:v>9.7902635997016305E-2</c:v>
                </c:pt>
                <c:pt idx="6797">
                  <c:v>9.1568889743655194E-2</c:v>
                </c:pt>
                <c:pt idx="6798">
                  <c:v>8.9606192902024803E-2</c:v>
                </c:pt>
                <c:pt idx="6799">
                  <c:v>9.4454693192872696E-2</c:v>
                </c:pt>
                <c:pt idx="6800">
                  <c:v>0.101941215203893</c:v>
                </c:pt>
                <c:pt idx="6801">
                  <c:v>0.10570769217918</c:v>
                </c:pt>
                <c:pt idx="6802">
                  <c:v>0.10785332878708601</c:v>
                </c:pt>
                <c:pt idx="6803">
                  <c:v>0.108356755934835</c:v>
                </c:pt>
                <c:pt idx="6804">
                  <c:v>0.107955711338775</c:v>
                </c:pt>
                <c:pt idx="6805">
                  <c:v>0.10846858133334</c:v>
                </c:pt>
                <c:pt idx="6806">
                  <c:v>0.105571645664568</c:v>
                </c:pt>
                <c:pt idx="6807">
                  <c:v>0.104036406447789</c:v>
                </c:pt>
                <c:pt idx="6808">
                  <c:v>0.102154618384673</c:v>
                </c:pt>
                <c:pt idx="6809">
                  <c:v>9.9830536929886096E-2</c:v>
                </c:pt>
                <c:pt idx="6810">
                  <c:v>9.0781510784992706E-2</c:v>
                </c:pt>
                <c:pt idx="6811">
                  <c:v>8.6609253599931393E-2</c:v>
                </c:pt>
                <c:pt idx="6812">
                  <c:v>9.7611703225680899E-2</c:v>
                </c:pt>
                <c:pt idx="6813">
                  <c:v>0.110720335672127</c:v>
                </c:pt>
                <c:pt idx="6814">
                  <c:v>0.110862049810094</c:v>
                </c:pt>
                <c:pt idx="6815">
                  <c:v>9.8604288995915099E-2</c:v>
                </c:pt>
                <c:pt idx="6816">
                  <c:v>8.1582899986074098E-2</c:v>
                </c:pt>
                <c:pt idx="6817">
                  <c:v>8.3565265319705803E-2</c:v>
                </c:pt>
                <c:pt idx="6818">
                  <c:v>9.4239465714224396E-2</c:v>
                </c:pt>
                <c:pt idx="6819">
                  <c:v>0.103300545964899</c:v>
                </c:pt>
                <c:pt idx="6820">
                  <c:v>0.100551524875768</c:v>
                </c:pt>
                <c:pt idx="6821">
                  <c:v>8.8598621251534795E-2</c:v>
                </c:pt>
                <c:pt idx="6822">
                  <c:v>8.5054483080426693E-2</c:v>
                </c:pt>
                <c:pt idx="6823">
                  <c:v>8.3620394596067599E-2</c:v>
                </c:pt>
                <c:pt idx="6824">
                  <c:v>8.1146370083160904E-2</c:v>
                </c:pt>
                <c:pt idx="6825">
                  <c:v>8.1698813268658896E-2</c:v>
                </c:pt>
                <c:pt idx="6826">
                  <c:v>8.6731619675006699E-2</c:v>
                </c:pt>
                <c:pt idx="6827">
                  <c:v>8.5233270634475305E-2</c:v>
                </c:pt>
                <c:pt idx="6828">
                  <c:v>7.8185395266430605E-2</c:v>
                </c:pt>
                <c:pt idx="6829">
                  <c:v>7.4191673159361898E-2</c:v>
                </c:pt>
                <c:pt idx="6830">
                  <c:v>6.7782131304369303E-2</c:v>
                </c:pt>
                <c:pt idx="6831">
                  <c:v>6.4848615206500398E-2</c:v>
                </c:pt>
                <c:pt idx="6832">
                  <c:v>6.6151949932304804E-2</c:v>
                </c:pt>
                <c:pt idx="6833">
                  <c:v>7.2403567565530097E-2</c:v>
                </c:pt>
                <c:pt idx="6834">
                  <c:v>7.0754332450277901E-2</c:v>
                </c:pt>
                <c:pt idx="6835">
                  <c:v>7.3824707363115694E-2</c:v>
                </c:pt>
                <c:pt idx="6836">
                  <c:v>7.53591853392237E-2</c:v>
                </c:pt>
                <c:pt idx="6837">
                  <c:v>7.45731951655699E-2</c:v>
                </c:pt>
                <c:pt idx="6838">
                  <c:v>7.3048280150501896E-2</c:v>
                </c:pt>
                <c:pt idx="6839">
                  <c:v>6.2359854771059903E-2</c:v>
                </c:pt>
                <c:pt idx="6840">
                  <c:v>4.7728424955295098E-2</c:v>
                </c:pt>
                <c:pt idx="6841">
                  <c:v>3.4911728160182003E-2</c:v>
                </c:pt>
                <c:pt idx="6842">
                  <c:v>4.7666790259256603E-2</c:v>
                </c:pt>
                <c:pt idx="6843">
                  <c:v>6.7676934666607694E-2</c:v>
                </c:pt>
                <c:pt idx="6844">
                  <c:v>7.4907055355410507E-2</c:v>
                </c:pt>
                <c:pt idx="6845">
                  <c:v>8.5362112830395603E-2</c:v>
                </c:pt>
                <c:pt idx="6846">
                  <c:v>9.0595772450669104E-2</c:v>
                </c:pt>
                <c:pt idx="6847">
                  <c:v>8.7777349912741401E-2</c:v>
                </c:pt>
                <c:pt idx="6848">
                  <c:v>7.9467406876446406E-2</c:v>
                </c:pt>
                <c:pt idx="6849">
                  <c:v>7.5226809410253198E-2</c:v>
                </c:pt>
                <c:pt idx="6850">
                  <c:v>7.3986402155725203E-2</c:v>
                </c:pt>
                <c:pt idx="6851">
                  <c:v>7.4712471277606995E-2</c:v>
                </c:pt>
                <c:pt idx="6852">
                  <c:v>7.7596261381856296E-2</c:v>
                </c:pt>
                <c:pt idx="6853">
                  <c:v>7.8199283144343198E-2</c:v>
                </c:pt>
                <c:pt idx="6854">
                  <c:v>7.8849064948911904E-2</c:v>
                </c:pt>
                <c:pt idx="6855">
                  <c:v>7.8734461780641099E-2</c:v>
                </c:pt>
                <c:pt idx="6856">
                  <c:v>7.8413466892044398E-2</c:v>
                </c:pt>
                <c:pt idx="6857">
                  <c:v>7.4155785007974304E-2</c:v>
                </c:pt>
                <c:pt idx="6858">
                  <c:v>7.8805840152852996E-2</c:v>
                </c:pt>
                <c:pt idx="6859">
                  <c:v>7.7891179806272207E-2</c:v>
                </c:pt>
                <c:pt idx="6860">
                  <c:v>7.5906249024782796E-2</c:v>
                </c:pt>
                <c:pt idx="6861">
                  <c:v>7.68235888189963E-2</c:v>
                </c:pt>
                <c:pt idx="6862">
                  <c:v>7.3836542841533501E-2</c:v>
                </c:pt>
                <c:pt idx="6863">
                  <c:v>7.2646567161257197E-2</c:v>
                </c:pt>
                <c:pt idx="6864">
                  <c:v>7.7478356368047202E-2</c:v>
                </c:pt>
                <c:pt idx="6865">
                  <c:v>7.6885952328836896E-2</c:v>
                </c:pt>
                <c:pt idx="6866">
                  <c:v>6.9575864261892606E-2</c:v>
                </c:pt>
                <c:pt idx="6867">
                  <c:v>6.4829830809330205E-2</c:v>
                </c:pt>
                <c:pt idx="6868">
                  <c:v>6.2158042756550402E-2</c:v>
                </c:pt>
                <c:pt idx="6869">
                  <c:v>6.4208261824560894E-2</c:v>
                </c:pt>
                <c:pt idx="6870">
                  <c:v>6.4346500484106103E-2</c:v>
                </c:pt>
                <c:pt idx="6871">
                  <c:v>6.7653528796441195E-2</c:v>
                </c:pt>
                <c:pt idx="6872">
                  <c:v>6.8318546186262097E-2</c:v>
                </c:pt>
                <c:pt idx="6873">
                  <c:v>6.5125107563616697E-2</c:v>
                </c:pt>
                <c:pt idx="6874">
                  <c:v>4.9269570684288E-2</c:v>
                </c:pt>
                <c:pt idx="6875">
                  <c:v>4.3817639276909397E-2</c:v>
                </c:pt>
                <c:pt idx="6876">
                  <c:v>4.8746091758914603E-2</c:v>
                </c:pt>
                <c:pt idx="6877">
                  <c:v>5.0174761246339003E-2</c:v>
                </c:pt>
                <c:pt idx="6878">
                  <c:v>5.0351388940569501E-2</c:v>
                </c:pt>
                <c:pt idx="6879">
                  <c:v>5.4797953329838799E-2</c:v>
                </c:pt>
                <c:pt idx="6880">
                  <c:v>5.31905114521578E-2</c:v>
                </c:pt>
                <c:pt idx="6881">
                  <c:v>5.0674588965520601E-2</c:v>
                </c:pt>
                <c:pt idx="6882">
                  <c:v>4.9259528287208802E-2</c:v>
                </c:pt>
                <c:pt idx="6883">
                  <c:v>5.0696864335634403E-2</c:v>
                </c:pt>
                <c:pt idx="6884">
                  <c:v>4.63262928626164E-2</c:v>
                </c:pt>
                <c:pt idx="6885">
                  <c:v>4.7687422152918602E-2</c:v>
                </c:pt>
                <c:pt idx="6886">
                  <c:v>4.7004776043763699E-2</c:v>
                </c:pt>
                <c:pt idx="6887">
                  <c:v>4.8935166234400598E-2</c:v>
                </c:pt>
                <c:pt idx="6888">
                  <c:v>4.5793278990245698E-2</c:v>
                </c:pt>
                <c:pt idx="6889">
                  <c:v>4.5389973098323801E-2</c:v>
                </c:pt>
                <c:pt idx="6890">
                  <c:v>4.8408092030854201E-2</c:v>
                </c:pt>
                <c:pt idx="6891">
                  <c:v>5.33989348678858E-2</c:v>
                </c:pt>
                <c:pt idx="6892">
                  <c:v>5.48069263998485E-2</c:v>
                </c:pt>
                <c:pt idx="6893">
                  <c:v>6.33468596475808E-2</c:v>
                </c:pt>
                <c:pt idx="6894">
                  <c:v>6.3622783735112806E-2</c:v>
                </c:pt>
                <c:pt idx="6895">
                  <c:v>6.4667293990652297E-2</c:v>
                </c:pt>
                <c:pt idx="6896">
                  <c:v>6.4930511714976505E-2</c:v>
                </c:pt>
                <c:pt idx="6897">
                  <c:v>6.5706790940524201E-2</c:v>
                </c:pt>
                <c:pt idx="6898">
                  <c:v>6.3547072773061999E-2</c:v>
                </c:pt>
                <c:pt idx="6899">
                  <c:v>6.2128825449718698E-2</c:v>
                </c:pt>
                <c:pt idx="6900">
                  <c:v>6.0217710439687197E-2</c:v>
                </c:pt>
                <c:pt idx="6901">
                  <c:v>6.4232741586877695E-2</c:v>
                </c:pt>
                <c:pt idx="6902">
                  <c:v>6.4934316228658404E-2</c:v>
                </c:pt>
                <c:pt idx="6903">
                  <c:v>6.7929640623901805E-2</c:v>
                </c:pt>
                <c:pt idx="6904">
                  <c:v>6.9978855661645398E-2</c:v>
                </c:pt>
                <c:pt idx="6905">
                  <c:v>6.9641411560212405E-2</c:v>
                </c:pt>
                <c:pt idx="6906">
                  <c:v>6.6852254174136705E-2</c:v>
                </c:pt>
                <c:pt idx="6907">
                  <c:v>6.2749233080168595E-2</c:v>
                </c:pt>
                <c:pt idx="6908">
                  <c:v>5.4003576873057499E-2</c:v>
                </c:pt>
                <c:pt idx="6909">
                  <c:v>3.32638685161867E-2</c:v>
                </c:pt>
                <c:pt idx="6910">
                  <c:v>2.48139685712374E-2</c:v>
                </c:pt>
                <c:pt idx="6911">
                  <c:v>1.44758495819417E-2</c:v>
                </c:pt>
                <c:pt idx="6912">
                  <c:v>7.5127307411690901E-3</c:v>
                </c:pt>
                <c:pt idx="6913">
                  <c:v>-3.1368631379677901E-3</c:v>
                </c:pt>
                <c:pt idx="6914">
                  <c:v>-6.5972416056752003E-3</c:v>
                </c:pt>
                <c:pt idx="6915">
                  <c:v>-1.10381988481549E-2</c:v>
                </c:pt>
                <c:pt idx="6916">
                  <c:v>-1.8730174175559E-2</c:v>
                </c:pt>
                <c:pt idx="6917">
                  <c:v>-3.2658890724434203E-2</c:v>
                </c:pt>
                <c:pt idx="6918">
                  <c:v>-4.58454912035932E-2</c:v>
                </c:pt>
                <c:pt idx="6919">
                  <c:v>-5.4465603907061601E-2</c:v>
                </c:pt>
                <c:pt idx="6920">
                  <c:v>-6.1543345489098997E-2</c:v>
                </c:pt>
                <c:pt idx="6921">
                  <c:v>-9.7610353660982696E-2</c:v>
                </c:pt>
                <c:pt idx="6922">
                  <c:v>-0.104409993576439</c:v>
                </c:pt>
                <c:pt idx="6923">
                  <c:v>-9.6729373102306199E-2</c:v>
                </c:pt>
                <c:pt idx="6924">
                  <c:v>-9.8763606053552097E-2</c:v>
                </c:pt>
                <c:pt idx="6925">
                  <c:v>-8.8742226354895495E-2</c:v>
                </c:pt>
                <c:pt idx="6926">
                  <c:v>-8.9127750754911902E-2</c:v>
                </c:pt>
                <c:pt idx="6927">
                  <c:v>-8.5252656840523799E-2</c:v>
                </c:pt>
                <c:pt idx="6928">
                  <c:v>-8.1486836197342399E-2</c:v>
                </c:pt>
                <c:pt idx="6929">
                  <c:v>-7.9815828008520301E-2</c:v>
                </c:pt>
                <c:pt idx="6930">
                  <c:v>-7.5667986345422295E-2</c:v>
                </c:pt>
                <c:pt idx="6931">
                  <c:v>-7.5943617583547507E-2</c:v>
                </c:pt>
                <c:pt idx="6932">
                  <c:v>-7.2522867382815506E-2</c:v>
                </c:pt>
                <c:pt idx="6933">
                  <c:v>-7.1483721713789805E-2</c:v>
                </c:pt>
                <c:pt idx="6934">
                  <c:v>-6.7281467883844898E-2</c:v>
                </c:pt>
                <c:pt idx="6935">
                  <c:v>-6.8957362671511604E-2</c:v>
                </c:pt>
                <c:pt idx="6936">
                  <c:v>-6.9431773408425101E-2</c:v>
                </c:pt>
                <c:pt idx="6937">
                  <c:v>-7.0978359320051199E-2</c:v>
                </c:pt>
                <c:pt idx="6938">
                  <c:v>-7.0413472774433203E-2</c:v>
                </c:pt>
                <c:pt idx="6939">
                  <c:v>-6.8398949907063397E-2</c:v>
                </c:pt>
                <c:pt idx="6940">
                  <c:v>-6.6983707432498804E-2</c:v>
                </c:pt>
                <c:pt idx="6941">
                  <c:v>-6.5153514009281793E-2</c:v>
                </c:pt>
                <c:pt idx="6942">
                  <c:v>-6.5918291963157502E-2</c:v>
                </c:pt>
                <c:pt idx="6943">
                  <c:v>-6.5973252391600498E-2</c:v>
                </c:pt>
                <c:pt idx="6944">
                  <c:v>-6.7658989711603099E-2</c:v>
                </c:pt>
                <c:pt idx="6945">
                  <c:v>-6.4504501738255698E-2</c:v>
                </c:pt>
                <c:pt idx="6946">
                  <c:v>-5.9718839269706302E-2</c:v>
                </c:pt>
                <c:pt idx="6947">
                  <c:v>-5.5487726290053198E-2</c:v>
                </c:pt>
                <c:pt idx="6948">
                  <c:v>-5.3099759364229698E-2</c:v>
                </c:pt>
                <c:pt idx="6949">
                  <c:v>-5.5362413013014498E-2</c:v>
                </c:pt>
                <c:pt idx="6950">
                  <c:v>-5.62026898261365E-2</c:v>
                </c:pt>
                <c:pt idx="6951">
                  <c:v>-5.5527368817806101E-2</c:v>
                </c:pt>
                <c:pt idx="6952">
                  <c:v>-5.3821856557959701E-2</c:v>
                </c:pt>
                <c:pt idx="6953">
                  <c:v>-5.1680450243011898E-2</c:v>
                </c:pt>
                <c:pt idx="6954">
                  <c:v>-5.0513916949057602E-2</c:v>
                </c:pt>
                <c:pt idx="6955">
                  <c:v>-4.9559593433627903E-2</c:v>
                </c:pt>
                <c:pt idx="6956">
                  <c:v>-4.69912486019552E-2</c:v>
                </c:pt>
                <c:pt idx="6957">
                  <c:v>-4.7233761350057003E-2</c:v>
                </c:pt>
                <c:pt idx="6958">
                  <c:v>-4.8236542351403899E-2</c:v>
                </c:pt>
                <c:pt idx="6959">
                  <c:v>-4.75454741754077E-2</c:v>
                </c:pt>
                <c:pt idx="6960">
                  <c:v>-4.8849722363442503E-2</c:v>
                </c:pt>
                <c:pt idx="6961">
                  <c:v>-5.1411867759966798E-2</c:v>
                </c:pt>
                <c:pt idx="6962">
                  <c:v>-5.4163566439868298E-2</c:v>
                </c:pt>
                <c:pt idx="6963">
                  <c:v>-5.5012395049004598E-2</c:v>
                </c:pt>
                <c:pt idx="6964">
                  <c:v>-5.4235651313732001E-2</c:v>
                </c:pt>
                <c:pt idx="6965">
                  <c:v>-5.1949279643323999E-2</c:v>
                </c:pt>
                <c:pt idx="6966">
                  <c:v>-5.2953309874141E-2</c:v>
                </c:pt>
                <c:pt idx="6967">
                  <c:v>-5.14128335364318E-2</c:v>
                </c:pt>
                <c:pt idx="6968">
                  <c:v>-4.8600501387269901E-2</c:v>
                </c:pt>
                <c:pt idx="6969">
                  <c:v>-4.7949668368787002E-2</c:v>
                </c:pt>
                <c:pt idx="6970">
                  <c:v>-4.804517529071E-2</c:v>
                </c:pt>
                <c:pt idx="6971">
                  <c:v>-4.5651405687379999E-2</c:v>
                </c:pt>
                <c:pt idx="6972">
                  <c:v>-4.4691767804039197E-2</c:v>
                </c:pt>
                <c:pt idx="6973">
                  <c:v>-4.4616851494112097E-2</c:v>
                </c:pt>
                <c:pt idx="6974">
                  <c:v>-4.5124006695019099E-2</c:v>
                </c:pt>
                <c:pt idx="6975">
                  <c:v>-4.4458992971286103E-2</c:v>
                </c:pt>
                <c:pt idx="6976">
                  <c:v>-4.4066272886141102E-2</c:v>
                </c:pt>
                <c:pt idx="6977">
                  <c:v>-4.3683473255924803E-2</c:v>
                </c:pt>
                <c:pt idx="6978">
                  <c:v>-4.4621831299011198E-2</c:v>
                </c:pt>
                <c:pt idx="6979">
                  <c:v>-4.5473307189510502E-2</c:v>
                </c:pt>
                <c:pt idx="6980">
                  <c:v>-4.7372258815684597E-2</c:v>
                </c:pt>
                <c:pt idx="6981">
                  <c:v>-4.7993268132984199E-2</c:v>
                </c:pt>
                <c:pt idx="6982">
                  <c:v>-4.9054341090282998E-2</c:v>
                </c:pt>
                <c:pt idx="6983">
                  <c:v>-5.0991848270427902E-2</c:v>
                </c:pt>
                <c:pt idx="6984">
                  <c:v>-5.2207290126972297E-2</c:v>
                </c:pt>
                <c:pt idx="6985">
                  <c:v>-5.4775832150042399E-2</c:v>
                </c:pt>
                <c:pt idx="6986">
                  <c:v>-5.6126292263627399E-2</c:v>
                </c:pt>
                <c:pt idx="6987">
                  <c:v>-5.53505869886095E-2</c:v>
                </c:pt>
                <c:pt idx="6988">
                  <c:v>-5.5764623449633101E-2</c:v>
                </c:pt>
                <c:pt idx="6989">
                  <c:v>-5.71310949283656E-2</c:v>
                </c:pt>
                <c:pt idx="6990">
                  <c:v>-5.6546696414471798E-2</c:v>
                </c:pt>
                <c:pt idx="6991">
                  <c:v>-5.55381202245257E-2</c:v>
                </c:pt>
                <c:pt idx="6992">
                  <c:v>-5.4442456077026601E-2</c:v>
                </c:pt>
                <c:pt idx="6993">
                  <c:v>-5.5382935942503701E-2</c:v>
                </c:pt>
                <c:pt idx="6994">
                  <c:v>-5.3070246459313297E-2</c:v>
                </c:pt>
                <c:pt idx="6995">
                  <c:v>-5.4122424665692302E-2</c:v>
                </c:pt>
                <c:pt idx="6996">
                  <c:v>-5.5137416192422899E-2</c:v>
                </c:pt>
                <c:pt idx="6997">
                  <c:v>-5.4610908621668799E-2</c:v>
                </c:pt>
                <c:pt idx="6998">
                  <c:v>-5.4173805898813002E-2</c:v>
                </c:pt>
                <c:pt idx="6999">
                  <c:v>-5.53302577308869E-2</c:v>
                </c:pt>
                <c:pt idx="7000">
                  <c:v>-5.7432443900935902E-2</c:v>
                </c:pt>
                <c:pt idx="7001">
                  <c:v>-5.5831744038840697E-2</c:v>
                </c:pt>
                <c:pt idx="7002">
                  <c:v>-5.4453819354293297E-2</c:v>
                </c:pt>
                <c:pt idx="7003">
                  <c:v>-5.2499833601714799E-2</c:v>
                </c:pt>
                <c:pt idx="7004">
                  <c:v>-5.2857454334258501E-2</c:v>
                </c:pt>
                <c:pt idx="7005">
                  <c:v>-5.3162441229019898E-2</c:v>
                </c:pt>
                <c:pt idx="7006">
                  <c:v>-5.2052088853884002E-2</c:v>
                </c:pt>
                <c:pt idx="7007">
                  <c:v>-5.0965342554192702E-2</c:v>
                </c:pt>
                <c:pt idx="7008">
                  <c:v>-5.0925340387706797E-2</c:v>
                </c:pt>
                <c:pt idx="7009">
                  <c:v>-4.9297640712580901E-2</c:v>
                </c:pt>
                <c:pt idx="7010">
                  <c:v>-4.6655595699974101E-2</c:v>
                </c:pt>
                <c:pt idx="7011">
                  <c:v>-4.5020656185911799E-2</c:v>
                </c:pt>
                <c:pt idx="7012">
                  <c:v>-4.7052581993710797E-2</c:v>
                </c:pt>
                <c:pt idx="7013">
                  <c:v>-4.59779102292543E-2</c:v>
                </c:pt>
                <c:pt idx="7014">
                  <c:v>-4.54974994210601E-2</c:v>
                </c:pt>
                <c:pt idx="7015">
                  <c:v>-4.6428565810202799E-2</c:v>
                </c:pt>
                <c:pt idx="7016">
                  <c:v>-5.00102026033033E-2</c:v>
                </c:pt>
                <c:pt idx="7017">
                  <c:v>-5.3244766774369602E-2</c:v>
                </c:pt>
                <c:pt idx="7018">
                  <c:v>-5.69072087758399E-2</c:v>
                </c:pt>
                <c:pt idx="7019">
                  <c:v>-5.9614456191354699E-2</c:v>
                </c:pt>
                <c:pt idx="7020">
                  <c:v>-6.1689101064459302E-2</c:v>
                </c:pt>
                <c:pt idx="7021">
                  <c:v>-6.3168155180036906E-2</c:v>
                </c:pt>
                <c:pt idx="7022">
                  <c:v>-6.4729295325719194E-2</c:v>
                </c:pt>
                <c:pt idx="7023">
                  <c:v>-6.5538040814658402E-2</c:v>
                </c:pt>
                <c:pt idx="7024">
                  <c:v>-6.3227177448979405E-2</c:v>
                </c:pt>
                <c:pt idx="7025">
                  <c:v>-6.0196221401540101E-2</c:v>
                </c:pt>
                <c:pt idx="7026">
                  <c:v>-5.7161464685080397E-2</c:v>
                </c:pt>
                <c:pt idx="7027">
                  <c:v>-5.4889232583675999E-2</c:v>
                </c:pt>
                <c:pt idx="7028">
                  <c:v>-5.2227876420985801E-2</c:v>
                </c:pt>
                <c:pt idx="7029">
                  <c:v>-5.1814063323149598E-2</c:v>
                </c:pt>
                <c:pt idx="7030">
                  <c:v>-4.93700631782161E-2</c:v>
                </c:pt>
                <c:pt idx="7031">
                  <c:v>-4.9157480362296703E-2</c:v>
                </c:pt>
                <c:pt idx="7032">
                  <c:v>-4.9765104070317499E-2</c:v>
                </c:pt>
                <c:pt idx="7033">
                  <c:v>-5.1596812817876897E-2</c:v>
                </c:pt>
                <c:pt idx="7034">
                  <c:v>-5.2997890595293001E-2</c:v>
                </c:pt>
                <c:pt idx="7035">
                  <c:v>-5.1373640199727698E-2</c:v>
                </c:pt>
                <c:pt idx="7036">
                  <c:v>-5.0059936614758202E-2</c:v>
                </c:pt>
                <c:pt idx="7037">
                  <c:v>-5.0625858746727197E-2</c:v>
                </c:pt>
                <c:pt idx="7038">
                  <c:v>-4.9633679852874403E-2</c:v>
                </c:pt>
                <c:pt idx="7039">
                  <c:v>-4.8687106011797703E-2</c:v>
                </c:pt>
                <c:pt idx="7040">
                  <c:v>-4.9816885325498099E-2</c:v>
                </c:pt>
                <c:pt idx="7041">
                  <c:v>-5.21468052990883E-2</c:v>
                </c:pt>
                <c:pt idx="7042">
                  <c:v>-5.7855140710728302E-2</c:v>
                </c:pt>
                <c:pt idx="7043">
                  <c:v>-5.8620627080060203E-2</c:v>
                </c:pt>
                <c:pt idx="7044">
                  <c:v>-5.9828146572158403E-2</c:v>
                </c:pt>
                <c:pt idx="7045">
                  <c:v>-5.7914291617422002E-2</c:v>
                </c:pt>
                <c:pt idx="7046">
                  <c:v>-5.7348824263883103E-2</c:v>
                </c:pt>
                <c:pt idx="7047">
                  <c:v>-5.5700867857339603E-2</c:v>
                </c:pt>
                <c:pt idx="7048">
                  <c:v>-5.11470020902891E-2</c:v>
                </c:pt>
                <c:pt idx="7049">
                  <c:v>-5.0616631184695303E-2</c:v>
                </c:pt>
                <c:pt idx="7050">
                  <c:v>-5.0687822936424702E-2</c:v>
                </c:pt>
                <c:pt idx="7051">
                  <c:v>-4.9798831185526603E-2</c:v>
                </c:pt>
                <c:pt idx="7052">
                  <c:v>-5.0199405978915403E-2</c:v>
                </c:pt>
                <c:pt idx="7053">
                  <c:v>-5.0246588659263097E-2</c:v>
                </c:pt>
                <c:pt idx="7054">
                  <c:v>-5.0828367439834203E-2</c:v>
                </c:pt>
                <c:pt idx="7055">
                  <c:v>-5.4501099202767002E-2</c:v>
                </c:pt>
                <c:pt idx="7056">
                  <c:v>-5.7376174333427302E-2</c:v>
                </c:pt>
                <c:pt idx="7057">
                  <c:v>-5.7096008459026799E-2</c:v>
                </c:pt>
                <c:pt idx="7058">
                  <c:v>-5.8783026196167001E-2</c:v>
                </c:pt>
                <c:pt idx="7059">
                  <c:v>-5.8197060210602503E-2</c:v>
                </c:pt>
                <c:pt idx="7060">
                  <c:v>-5.6715942831090098E-2</c:v>
                </c:pt>
                <c:pt idx="7061">
                  <c:v>-5.5711346071035402E-2</c:v>
                </c:pt>
                <c:pt idx="7062">
                  <c:v>-5.3273163605766102E-2</c:v>
                </c:pt>
                <c:pt idx="7063">
                  <c:v>-4.9410157253589597E-2</c:v>
                </c:pt>
                <c:pt idx="7064">
                  <c:v>-4.7818808983833998E-2</c:v>
                </c:pt>
                <c:pt idx="7065">
                  <c:v>-4.7048161108378297E-2</c:v>
                </c:pt>
                <c:pt idx="7066">
                  <c:v>-4.4800858655307203E-2</c:v>
                </c:pt>
                <c:pt idx="7067">
                  <c:v>-4.2946952961074203E-2</c:v>
                </c:pt>
                <c:pt idx="7068">
                  <c:v>-4.17494230831039E-2</c:v>
                </c:pt>
                <c:pt idx="7069">
                  <c:v>-3.88572553121804E-2</c:v>
                </c:pt>
                <c:pt idx="7070">
                  <c:v>-3.5189005398322502E-2</c:v>
                </c:pt>
                <c:pt idx="7071">
                  <c:v>-3.13075671954266E-2</c:v>
                </c:pt>
                <c:pt idx="7072">
                  <c:v>-2.8131947236246901E-2</c:v>
                </c:pt>
                <c:pt idx="7073">
                  <c:v>-2.31816646777218E-2</c:v>
                </c:pt>
                <c:pt idx="7074">
                  <c:v>-1.8207802316481999E-2</c:v>
                </c:pt>
                <c:pt idx="7075">
                  <c:v>-1.6312471515448099E-2</c:v>
                </c:pt>
                <c:pt idx="7076">
                  <c:v>-1.63778980111857E-2</c:v>
                </c:pt>
                <c:pt idx="7077">
                  <c:v>-1.5082349329830399E-2</c:v>
                </c:pt>
                <c:pt idx="7078">
                  <c:v>-1.46714358628656E-2</c:v>
                </c:pt>
                <c:pt idx="7079">
                  <c:v>-1.69398017922191E-2</c:v>
                </c:pt>
                <c:pt idx="7080">
                  <c:v>-1.6111405125755599E-2</c:v>
                </c:pt>
                <c:pt idx="7081">
                  <c:v>-1.9572007418531701E-2</c:v>
                </c:pt>
                <c:pt idx="7082">
                  <c:v>-1.97604248184148E-2</c:v>
                </c:pt>
                <c:pt idx="7083">
                  <c:v>-1.90161826027264E-2</c:v>
                </c:pt>
                <c:pt idx="7084">
                  <c:v>-2.17770012397977E-2</c:v>
                </c:pt>
                <c:pt idx="7085">
                  <c:v>-2.3191050770719802E-2</c:v>
                </c:pt>
                <c:pt idx="7086">
                  <c:v>-2.4571437458220598E-2</c:v>
                </c:pt>
                <c:pt idx="7087">
                  <c:v>-2.5120293959062599E-2</c:v>
                </c:pt>
                <c:pt idx="7088">
                  <c:v>-2.4438338858431E-2</c:v>
                </c:pt>
                <c:pt idx="7089">
                  <c:v>-2.39084579481527E-2</c:v>
                </c:pt>
                <c:pt idx="7090">
                  <c:v>-2.6060994184334101E-2</c:v>
                </c:pt>
                <c:pt idx="7091">
                  <c:v>-2.6414823446927398E-2</c:v>
                </c:pt>
                <c:pt idx="7092">
                  <c:v>-2.79077751426655E-2</c:v>
                </c:pt>
                <c:pt idx="7093">
                  <c:v>-3.1474177356443499E-2</c:v>
                </c:pt>
                <c:pt idx="7094">
                  <c:v>-3.2559716867339702E-2</c:v>
                </c:pt>
                <c:pt idx="7095">
                  <c:v>-3.3938537824980103E-2</c:v>
                </c:pt>
                <c:pt idx="7096">
                  <c:v>-3.5910158700502799E-2</c:v>
                </c:pt>
                <c:pt idx="7097">
                  <c:v>-3.5062768525406803E-2</c:v>
                </c:pt>
                <c:pt idx="7098">
                  <c:v>-3.3484431603426401E-2</c:v>
                </c:pt>
                <c:pt idx="7099">
                  <c:v>-3.4967656180839399E-2</c:v>
                </c:pt>
                <c:pt idx="7100">
                  <c:v>-3.2263691440675701E-2</c:v>
                </c:pt>
                <c:pt idx="7101">
                  <c:v>-3.1829265486479102E-2</c:v>
                </c:pt>
                <c:pt idx="7102">
                  <c:v>-3.2324141681570502E-2</c:v>
                </c:pt>
                <c:pt idx="7103">
                  <c:v>-3.46647491945049E-2</c:v>
                </c:pt>
                <c:pt idx="7104">
                  <c:v>-3.5917480887107403E-2</c:v>
                </c:pt>
                <c:pt idx="7105">
                  <c:v>-3.4142273187228497E-2</c:v>
                </c:pt>
                <c:pt idx="7106">
                  <c:v>-3.3437488461856901E-2</c:v>
                </c:pt>
                <c:pt idx="7107">
                  <c:v>-3.0868783401757499E-2</c:v>
                </c:pt>
                <c:pt idx="7108">
                  <c:v>-2.9110339756243699E-2</c:v>
                </c:pt>
                <c:pt idx="7109">
                  <c:v>-2.9091592955523899E-2</c:v>
                </c:pt>
                <c:pt idx="7110">
                  <c:v>-2.8256001604176999E-2</c:v>
                </c:pt>
                <c:pt idx="7111">
                  <c:v>-2.7011987542877501E-2</c:v>
                </c:pt>
                <c:pt idx="7112">
                  <c:v>-2.5214464363187899E-2</c:v>
                </c:pt>
                <c:pt idx="7113">
                  <c:v>-2.4311780177569599E-2</c:v>
                </c:pt>
                <c:pt idx="7114">
                  <c:v>-2.0856331591261299E-2</c:v>
                </c:pt>
                <c:pt idx="7115">
                  <c:v>-1.6897689312997899E-2</c:v>
                </c:pt>
                <c:pt idx="7116">
                  <c:v>-1.6937337277568E-2</c:v>
                </c:pt>
                <c:pt idx="7117">
                  <c:v>-1.5727174022572399E-2</c:v>
                </c:pt>
                <c:pt idx="7118">
                  <c:v>-1.41106051473372E-2</c:v>
                </c:pt>
                <c:pt idx="7119">
                  <c:v>-1.1012240560816599E-2</c:v>
                </c:pt>
                <c:pt idx="7120">
                  <c:v>-8.4102332736932708E-3</c:v>
                </c:pt>
                <c:pt idx="7121">
                  <c:v>-1.00265115200102E-2</c:v>
                </c:pt>
                <c:pt idx="7122">
                  <c:v>-1.0110574967541201E-2</c:v>
                </c:pt>
                <c:pt idx="7123">
                  <c:v>-8.6587595731657495E-3</c:v>
                </c:pt>
                <c:pt idx="7124">
                  <c:v>-9.0181195351135505E-3</c:v>
                </c:pt>
                <c:pt idx="7125">
                  <c:v>-9.9270709060874599E-3</c:v>
                </c:pt>
                <c:pt idx="7126">
                  <c:v>-1.1206033414040899E-2</c:v>
                </c:pt>
                <c:pt idx="7127">
                  <c:v>-1.04772089217704E-2</c:v>
                </c:pt>
                <c:pt idx="7128">
                  <c:v>-9.9633004894883401E-3</c:v>
                </c:pt>
                <c:pt idx="7129">
                  <c:v>-9.8223409672897298E-3</c:v>
                </c:pt>
                <c:pt idx="7130">
                  <c:v>-1.2332246104122599E-2</c:v>
                </c:pt>
                <c:pt idx="7131">
                  <c:v>-8.4972656155031193E-3</c:v>
                </c:pt>
                <c:pt idx="7132">
                  <c:v>-5.2112326551139098E-3</c:v>
                </c:pt>
                <c:pt idx="7133">
                  <c:v>-4.37323248070242E-3</c:v>
                </c:pt>
                <c:pt idx="7134">
                  <c:v>-5.1506538174805796E-3</c:v>
                </c:pt>
                <c:pt idx="7135">
                  <c:v>-6.11814978829272E-3</c:v>
                </c:pt>
                <c:pt idx="7136">
                  <c:v>-4.5910151757482202E-3</c:v>
                </c:pt>
                <c:pt idx="7137">
                  <c:v>-3.5968293149011201E-3</c:v>
                </c:pt>
                <c:pt idx="7138">
                  <c:v>-4.1823854660520904E-3</c:v>
                </c:pt>
                <c:pt idx="7139">
                  <c:v>-5.5582074370619204E-3</c:v>
                </c:pt>
                <c:pt idx="7140">
                  <c:v>-7.0329588096313903E-3</c:v>
                </c:pt>
                <c:pt idx="7141">
                  <c:v>-9.9723811575103093E-3</c:v>
                </c:pt>
                <c:pt idx="7142">
                  <c:v>-1.1069475869845699E-2</c:v>
                </c:pt>
                <c:pt idx="7143">
                  <c:v>-8.0630004612203196E-3</c:v>
                </c:pt>
                <c:pt idx="7144">
                  <c:v>-4.0289740667134302E-3</c:v>
                </c:pt>
                <c:pt idx="7145">
                  <c:v>-2.61605074518911E-3</c:v>
                </c:pt>
                <c:pt idx="7146">
                  <c:v>-8.7754509492299305E-4</c:v>
                </c:pt>
                <c:pt idx="7147">
                  <c:v>6.2644527309885201E-4</c:v>
                </c:pt>
                <c:pt idx="7148">
                  <c:v>2.1347826529165498E-3</c:v>
                </c:pt>
                <c:pt idx="7149">
                  <c:v>3.8950369279859799E-3</c:v>
                </c:pt>
                <c:pt idx="7150">
                  <c:v>4.8144171149146998E-3</c:v>
                </c:pt>
                <c:pt idx="7151">
                  <c:v>5.8220566021986997E-3</c:v>
                </c:pt>
                <c:pt idx="7152">
                  <c:v>6.9069734563527102E-3</c:v>
                </c:pt>
                <c:pt idx="7153">
                  <c:v>6.5569542100263299E-3</c:v>
                </c:pt>
                <c:pt idx="7154">
                  <c:v>8.0309231680501993E-3</c:v>
                </c:pt>
                <c:pt idx="7155">
                  <c:v>9.4956996922377305E-3</c:v>
                </c:pt>
                <c:pt idx="7156">
                  <c:v>1.21738428745601E-2</c:v>
                </c:pt>
                <c:pt idx="7157">
                  <c:v>1.7191687275641201E-2</c:v>
                </c:pt>
                <c:pt idx="7158">
                  <c:v>1.8009975130070102E-2</c:v>
                </c:pt>
                <c:pt idx="7159">
                  <c:v>1.84076112274453E-2</c:v>
                </c:pt>
                <c:pt idx="7160">
                  <c:v>1.7972356344174E-2</c:v>
                </c:pt>
                <c:pt idx="7161">
                  <c:v>1.7131025858148501E-2</c:v>
                </c:pt>
                <c:pt idx="7162">
                  <c:v>1.81950708939808E-2</c:v>
                </c:pt>
                <c:pt idx="7163">
                  <c:v>1.6688243118395001E-2</c:v>
                </c:pt>
                <c:pt idx="7164">
                  <c:v>1.6915266308203E-2</c:v>
                </c:pt>
                <c:pt idx="7165">
                  <c:v>1.55079845763879E-2</c:v>
                </c:pt>
                <c:pt idx="7166">
                  <c:v>1.46170576159647E-2</c:v>
                </c:pt>
                <c:pt idx="7167">
                  <c:v>1.40301289322764E-2</c:v>
                </c:pt>
                <c:pt idx="7168">
                  <c:v>1.51045382826566E-2</c:v>
                </c:pt>
                <c:pt idx="7169">
                  <c:v>1.72255861780428E-2</c:v>
                </c:pt>
                <c:pt idx="7170">
                  <c:v>1.9252435632750999E-2</c:v>
                </c:pt>
                <c:pt idx="7171">
                  <c:v>2.0313685157645901E-2</c:v>
                </c:pt>
                <c:pt idx="7172">
                  <c:v>2.13371433079458E-2</c:v>
                </c:pt>
                <c:pt idx="7173">
                  <c:v>1.9240554614768202E-2</c:v>
                </c:pt>
                <c:pt idx="7174">
                  <c:v>1.7548441523871298E-2</c:v>
                </c:pt>
                <c:pt idx="7175">
                  <c:v>1.7048087257975901E-2</c:v>
                </c:pt>
                <c:pt idx="7176">
                  <c:v>1.6410190958481501E-2</c:v>
                </c:pt>
                <c:pt idx="7177">
                  <c:v>1.23821854835739E-2</c:v>
                </c:pt>
                <c:pt idx="7178">
                  <c:v>1.28309518393763E-2</c:v>
                </c:pt>
                <c:pt idx="7179">
                  <c:v>1.6616837158352299E-2</c:v>
                </c:pt>
                <c:pt idx="7180">
                  <c:v>2.2003469270629201E-2</c:v>
                </c:pt>
                <c:pt idx="7181">
                  <c:v>2.5997254767105401E-2</c:v>
                </c:pt>
                <c:pt idx="7182">
                  <c:v>2.7584408466665801E-2</c:v>
                </c:pt>
                <c:pt idx="7183">
                  <c:v>2.5946614239472799E-2</c:v>
                </c:pt>
                <c:pt idx="7184">
                  <c:v>2.6729827318177898E-2</c:v>
                </c:pt>
                <c:pt idx="7185">
                  <c:v>2.8670924830578301E-2</c:v>
                </c:pt>
                <c:pt idx="7186">
                  <c:v>2.8696402853427099E-2</c:v>
                </c:pt>
                <c:pt idx="7187">
                  <c:v>3.0851963052612001E-2</c:v>
                </c:pt>
                <c:pt idx="7188">
                  <c:v>3.0562458963473201E-2</c:v>
                </c:pt>
                <c:pt idx="7189">
                  <c:v>3.3278837552870699E-2</c:v>
                </c:pt>
                <c:pt idx="7190">
                  <c:v>3.3027659086968697E-2</c:v>
                </c:pt>
                <c:pt idx="7191">
                  <c:v>3.10377148186518E-2</c:v>
                </c:pt>
                <c:pt idx="7192">
                  <c:v>3.0127006689738701E-2</c:v>
                </c:pt>
                <c:pt idx="7193">
                  <c:v>2.88393684322301E-2</c:v>
                </c:pt>
                <c:pt idx="7194">
                  <c:v>3.2564895829906897E-2</c:v>
                </c:pt>
                <c:pt idx="7195">
                  <c:v>3.3714636941269298E-2</c:v>
                </c:pt>
                <c:pt idx="7196">
                  <c:v>3.3010780930041499E-2</c:v>
                </c:pt>
                <c:pt idx="7197">
                  <c:v>3.0768306479089302E-2</c:v>
                </c:pt>
                <c:pt idx="7198">
                  <c:v>2.8321530932615201E-2</c:v>
                </c:pt>
                <c:pt idx="7199">
                  <c:v>2.6334120271655999E-2</c:v>
                </c:pt>
                <c:pt idx="7200">
                  <c:v>2.50447881579418E-2</c:v>
                </c:pt>
                <c:pt idx="7201">
                  <c:v>2.27162637255276E-2</c:v>
                </c:pt>
                <c:pt idx="7202">
                  <c:v>2.20449902523682E-2</c:v>
                </c:pt>
                <c:pt idx="7203">
                  <c:v>1.7175327340822801E-2</c:v>
                </c:pt>
                <c:pt idx="7204">
                  <c:v>1.8016441980264999E-2</c:v>
                </c:pt>
                <c:pt idx="7205">
                  <c:v>2.20771904287318E-2</c:v>
                </c:pt>
                <c:pt idx="7206">
                  <c:v>2.28669845127598E-2</c:v>
                </c:pt>
                <c:pt idx="7207">
                  <c:v>2.1439715586694701E-2</c:v>
                </c:pt>
                <c:pt idx="7208">
                  <c:v>1.99747388629418E-2</c:v>
                </c:pt>
                <c:pt idx="7209">
                  <c:v>2.0206218980732101E-2</c:v>
                </c:pt>
                <c:pt idx="7210">
                  <c:v>2.0366708939391701E-2</c:v>
                </c:pt>
                <c:pt idx="7211">
                  <c:v>1.8150677538869699E-2</c:v>
                </c:pt>
                <c:pt idx="7212">
                  <c:v>1.8179328488045599E-2</c:v>
                </c:pt>
                <c:pt idx="7213">
                  <c:v>2.1121805215685099E-2</c:v>
                </c:pt>
                <c:pt idx="7214">
                  <c:v>1.98181515804947E-2</c:v>
                </c:pt>
                <c:pt idx="7215">
                  <c:v>1.6702320746048799E-2</c:v>
                </c:pt>
                <c:pt idx="7216">
                  <c:v>1.6956581429752701E-2</c:v>
                </c:pt>
                <c:pt idx="7217">
                  <c:v>1.86835324031733E-2</c:v>
                </c:pt>
                <c:pt idx="7218">
                  <c:v>1.7610511278519401E-2</c:v>
                </c:pt>
                <c:pt idx="7219">
                  <c:v>1.3367064614442301E-2</c:v>
                </c:pt>
                <c:pt idx="7220">
                  <c:v>1.0391282124743301E-2</c:v>
                </c:pt>
                <c:pt idx="7221">
                  <c:v>1.03508550058677E-2</c:v>
                </c:pt>
                <c:pt idx="7222">
                  <c:v>6.14430283195588E-3</c:v>
                </c:pt>
                <c:pt idx="7223">
                  <c:v>1.3029522262684101E-3</c:v>
                </c:pt>
                <c:pt idx="7224">
                  <c:v>1.36890990269478E-3</c:v>
                </c:pt>
                <c:pt idx="7225">
                  <c:v>4.9875434106922897E-3</c:v>
                </c:pt>
                <c:pt idx="7226">
                  <c:v>6.3564795145793999E-3</c:v>
                </c:pt>
                <c:pt idx="7227">
                  <c:v>3.9909217683344799E-3</c:v>
                </c:pt>
                <c:pt idx="7228">
                  <c:v>3.8769706373926699E-3</c:v>
                </c:pt>
                <c:pt idx="7229">
                  <c:v>5.5592802781774201E-3</c:v>
                </c:pt>
                <c:pt idx="7230">
                  <c:v>5.2336134474444398E-3</c:v>
                </c:pt>
                <c:pt idx="7231">
                  <c:v>3.4497553439223299E-3</c:v>
                </c:pt>
                <c:pt idx="7232">
                  <c:v>5.9951925273935497E-3</c:v>
                </c:pt>
                <c:pt idx="7233">
                  <c:v>9.9810558969863905E-3</c:v>
                </c:pt>
                <c:pt idx="7234">
                  <c:v>1.17195542166683E-2</c:v>
                </c:pt>
                <c:pt idx="7235">
                  <c:v>9.7827731900252905E-3</c:v>
                </c:pt>
                <c:pt idx="7236">
                  <c:v>1.0114961979155601E-2</c:v>
                </c:pt>
                <c:pt idx="7237">
                  <c:v>6.27449048606365E-3</c:v>
                </c:pt>
                <c:pt idx="7238">
                  <c:v>6.3460967704571597E-3</c:v>
                </c:pt>
                <c:pt idx="7239">
                  <c:v>6.7869952504224697E-3</c:v>
                </c:pt>
                <c:pt idx="7240">
                  <c:v>5.7020049004847797E-3</c:v>
                </c:pt>
                <c:pt idx="7241">
                  <c:v>3.50926870993362E-3</c:v>
                </c:pt>
                <c:pt idx="7242">
                  <c:v>2.9533940819987899E-3</c:v>
                </c:pt>
                <c:pt idx="7243">
                  <c:v>9.9139210858822891E-4</c:v>
                </c:pt>
                <c:pt idx="7244">
                  <c:v>7.9383064654336901E-4</c:v>
                </c:pt>
                <c:pt idx="7245">
                  <c:v>6.5751468015662297E-4</c:v>
                </c:pt>
                <c:pt idx="7246">
                  <c:v>2.4625216059206401E-3</c:v>
                </c:pt>
                <c:pt idx="7247">
                  <c:v>1.9244149715831301E-3</c:v>
                </c:pt>
                <c:pt idx="7248">
                  <c:v>2.1954503269512298E-3</c:v>
                </c:pt>
                <c:pt idx="7249">
                  <c:v>9.999496625994191E-4</c:v>
                </c:pt>
                <c:pt idx="7250" formatCode="0.00E+00">
                  <c:v>7.7112502609111194E-5</c:v>
                </c:pt>
                <c:pt idx="7251">
                  <c:v>-1.3276696099779801E-3</c:v>
                </c:pt>
                <c:pt idx="7252">
                  <c:v>-3.0878307404122998E-3</c:v>
                </c:pt>
                <c:pt idx="7253">
                  <c:v>-3.6479677328742298E-3</c:v>
                </c:pt>
                <c:pt idx="7254">
                  <c:v>-2.01747954220366E-3</c:v>
                </c:pt>
                <c:pt idx="7255">
                  <c:v>-1.2370083901913601E-3</c:v>
                </c:pt>
                <c:pt idx="7256">
                  <c:v>1.24080090314748E-3</c:v>
                </c:pt>
                <c:pt idx="7257">
                  <c:v>-1.1927881347162299E-4</c:v>
                </c:pt>
                <c:pt idx="7258">
                  <c:v>-1.81874588551522E-3</c:v>
                </c:pt>
                <c:pt idx="7259">
                  <c:v>-9.4803079088023802E-4</c:v>
                </c:pt>
                <c:pt idx="7260">
                  <c:v>2.3536483532069501E-3</c:v>
                </c:pt>
                <c:pt idx="7261">
                  <c:v>2.4394255243009801E-3</c:v>
                </c:pt>
                <c:pt idx="7262">
                  <c:v>1.7898879822126901E-3</c:v>
                </c:pt>
                <c:pt idx="7263">
                  <c:v>1.38794423817501E-3</c:v>
                </c:pt>
                <c:pt idx="7264">
                  <c:v>3.09160504986039E-3</c:v>
                </c:pt>
                <c:pt idx="7265">
                  <c:v>5.5217169631873696E-3</c:v>
                </c:pt>
                <c:pt idx="7266">
                  <c:v>5.3332587549732502E-3</c:v>
                </c:pt>
                <c:pt idx="7267">
                  <c:v>5.7861986229425996E-3</c:v>
                </c:pt>
                <c:pt idx="7268">
                  <c:v>4.8665935726148702E-3</c:v>
                </c:pt>
                <c:pt idx="7269">
                  <c:v>3.6788500955822201E-3</c:v>
                </c:pt>
                <c:pt idx="7270">
                  <c:v>6.4176009515364198E-3</c:v>
                </c:pt>
                <c:pt idx="7271">
                  <c:v>1.06717756598584E-2</c:v>
                </c:pt>
                <c:pt idx="7272">
                  <c:v>1.19511670544483E-2</c:v>
                </c:pt>
                <c:pt idx="7273">
                  <c:v>1.25587744046527E-2</c:v>
                </c:pt>
                <c:pt idx="7274">
                  <c:v>1.3676055725312599E-2</c:v>
                </c:pt>
                <c:pt idx="7275">
                  <c:v>1.4213154563975599E-2</c:v>
                </c:pt>
                <c:pt idx="7276">
                  <c:v>1.4526337656008E-2</c:v>
                </c:pt>
                <c:pt idx="7277">
                  <c:v>1.57023610490938E-2</c:v>
                </c:pt>
                <c:pt idx="7278">
                  <c:v>1.6489829461704599E-2</c:v>
                </c:pt>
                <c:pt idx="7279">
                  <c:v>1.44121295803927E-2</c:v>
                </c:pt>
                <c:pt idx="7280">
                  <c:v>1.21878682625435E-2</c:v>
                </c:pt>
                <c:pt idx="7281">
                  <c:v>1.4674765388349401E-2</c:v>
                </c:pt>
                <c:pt idx="7282">
                  <c:v>1.73017659186314E-2</c:v>
                </c:pt>
                <c:pt idx="7283">
                  <c:v>2.0004625638790598E-2</c:v>
                </c:pt>
                <c:pt idx="7284">
                  <c:v>2.4366528454109401E-2</c:v>
                </c:pt>
                <c:pt idx="7285">
                  <c:v>2.5461219418588098E-2</c:v>
                </c:pt>
                <c:pt idx="7286">
                  <c:v>2.7360635792575701E-2</c:v>
                </c:pt>
                <c:pt idx="7287">
                  <c:v>2.80706929766125E-2</c:v>
                </c:pt>
                <c:pt idx="7288">
                  <c:v>3.1945799173286098E-2</c:v>
                </c:pt>
                <c:pt idx="7289">
                  <c:v>3.1108795302543499E-2</c:v>
                </c:pt>
                <c:pt idx="7290">
                  <c:v>2.91346215106358E-2</c:v>
                </c:pt>
                <c:pt idx="7291">
                  <c:v>2.55784317284195E-2</c:v>
                </c:pt>
                <c:pt idx="7292">
                  <c:v>2.2694928763172501E-2</c:v>
                </c:pt>
                <c:pt idx="7293">
                  <c:v>1.9849490236765601E-2</c:v>
                </c:pt>
                <c:pt idx="7294">
                  <c:v>1.7710173990849402E-2</c:v>
                </c:pt>
                <c:pt idx="7295">
                  <c:v>1.7040950389429099E-2</c:v>
                </c:pt>
                <c:pt idx="7296">
                  <c:v>1.2620111774111801E-2</c:v>
                </c:pt>
                <c:pt idx="7297">
                  <c:v>1.0980135438970201E-2</c:v>
                </c:pt>
                <c:pt idx="7298">
                  <c:v>1.09785106269697E-2</c:v>
                </c:pt>
                <c:pt idx="7299">
                  <c:v>9.8421556660213093E-3</c:v>
                </c:pt>
                <c:pt idx="7300">
                  <c:v>8.4646326848911695E-3</c:v>
                </c:pt>
                <c:pt idx="7301">
                  <c:v>6.1667053350049602E-3</c:v>
                </c:pt>
                <c:pt idx="7302">
                  <c:v>7.6402828583610402E-3</c:v>
                </c:pt>
                <c:pt idx="7303">
                  <c:v>9.0024415429041903E-3</c:v>
                </c:pt>
                <c:pt idx="7304">
                  <c:v>1.10191562006036E-2</c:v>
                </c:pt>
                <c:pt idx="7305">
                  <c:v>1.5367195564962801E-2</c:v>
                </c:pt>
                <c:pt idx="7306">
                  <c:v>1.85185272300856E-2</c:v>
                </c:pt>
                <c:pt idx="7307">
                  <c:v>1.9347576418610402E-2</c:v>
                </c:pt>
                <c:pt idx="7308">
                  <c:v>1.8372575962828801E-2</c:v>
                </c:pt>
                <c:pt idx="7309">
                  <c:v>1.6422560422583301E-2</c:v>
                </c:pt>
                <c:pt idx="7310">
                  <c:v>1.7333457348897199E-2</c:v>
                </c:pt>
                <c:pt idx="7311">
                  <c:v>1.8800326918792999E-2</c:v>
                </c:pt>
                <c:pt idx="7312">
                  <c:v>2.0466215845985399E-2</c:v>
                </c:pt>
                <c:pt idx="7313">
                  <c:v>1.8460091225534801E-2</c:v>
                </c:pt>
                <c:pt idx="7314">
                  <c:v>1.6675190396654199E-2</c:v>
                </c:pt>
                <c:pt idx="7315">
                  <c:v>1.6978007574806501E-2</c:v>
                </c:pt>
                <c:pt idx="7316">
                  <c:v>1.4513733001365299E-2</c:v>
                </c:pt>
                <c:pt idx="7317">
                  <c:v>1.0804106362670001E-2</c:v>
                </c:pt>
                <c:pt idx="7318">
                  <c:v>7.5448850741111004E-3</c:v>
                </c:pt>
                <c:pt idx="7319">
                  <c:v>3.4439309483928998E-3</c:v>
                </c:pt>
                <c:pt idx="7320">
                  <c:v>-1.07595428730178E-4</c:v>
                </c:pt>
                <c:pt idx="7321">
                  <c:v>-2.9493460164502399E-3</c:v>
                </c:pt>
                <c:pt idx="7322">
                  <c:v>-5.8127295166627803E-3</c:v>
                </c:pt>
                <c:pt idx="7323">
                  <c:v>-4.5169334496222204E-3</c:v>
                </c:pt>
                <c:pt idx="7324">
                  <c:v>-3.7557852316751901E-3</c:v>
                </c:pt>
                <c:pt idx="7325">
                  <c:v>-2.4007305276256799E-3</c:v>
                </c:pt>
                <c:pt idx="7326">
                  <c:v>-4.6416006145619804E-3</c:v>
                </c:pt>
                <c:pt idx="7327">
                  <c:v>-8.6497302951329402E-3</c:v>
                </c:pt>
                <c:pt idx="7328">
                  <c:v>-1.20709302758399E-2</c:v>
                </c:pt>
                <c:pt idx="7329">
                  <c:v>-1.3799011725183099E-2</c:v>
                </c:pt>
                <c:pt idx="7330">
                  <c:v>-1.38514492649051E-2</c:v>
                </c:pt>
                <c:pt idx="7331">
                  <c:v>-1.5312873118688199E-2</c:v>
                </c:pt>
                <c:pt idx="7332">
                  <c:v>-1.7243939985817702E-2</c:v>
                </c:pt>
                <c:pt idx="7333">
                  <c:v>-2.29702530502322E-2</c:v>
                </c:pt>
                <c:pt idx="7334">
                  <c:v>-2.7426911507433201E-2</c:v>
                </c:pt>
                <c:pt idx="7335">
                  <c:v>-2.8077974834914698E-2</c:v>
                </c:pt>
                <c:pt idx="7336">
                  <c:v>-2.8626578513851E-2</c:v>
                </c:pt>
                <c:pt idx="7337">
                  <c:v>-2.9671438388632499E-2</c:v>
                </c:pt>
                <c:pt idx="7338">
                  <c:v>-3.1931577025218802E-2</c:v>
                </c:pt>
                <c:pt idx="7339">
                  <c:v>-3.4931398437009799E-2</c:v>
                </c:pt>
                <c:pt idx="7340">
                  <c:v>-3.6015561229376603E-2</c:v>
                </c:pt>
                <c:pt idx="7341">
                  <c:v>-3.6385431113387698E-2</c:v>
                </c:pt>
                <c:pt idx="7342">
                  <c:v>-3.6565278534737899E-2</c:v>
                </c:pt>
                <c:pt idx="7343">
                  <c:v>-3.6133662453266803E-2</c:v>
                </c:pt>
                <c:pt idx="7344">
                  <c:v>-3.4880730975302698E-2</c:v>
                </c:pt>
                <c:pt idx="7345">
                  <c:v>-3.1879983227923903E-2</c:v>
                </c:pt>
                <c:pt idx="7346">
                  <c:v>-2.9257676848075599E-2</c:v>
                </c:pt>
                <c:pt idx="7347">
                  <c:v>-2.7198363929031098E-2</c:v>
                </c:pt>
                <c:pt idx="7348">
                  <c:v>-2.5715024627018499E-2</c:v>
                </c:pt>
                <c:pt idx="7349">
                  <c:v>-2.4504562873602202E-2</c:v>
                </c:pt>
                <c:pt idx="7350">
                  <c:v>-2.3377267400547901E-2</c:v>
                </c:pt>
                <c:pt idx="7351">
                  <c:v>-2.0342108488051701E-2</c:v>
                </c:pt>
                <c:pt idx="7352">
                  <c:v>-1.9454512840269399E-2</c:v>
                </c:pt>
                <c:pt idx="7353">
                  <c:v>-1.6885151045357798E-2</c:v>
                </c:pt>
                <c:pt idx="7354">
                  <c:v>-1.6154465624595101E-2</c:v>
                </c:pt>
                <c:pt idx="7355">
                  <c:v>-1.6767386679291001E-2</c:v>
                </c:pt>
                <c:pt idx="7356">
                  <c:v>-1.7891735022459401E-2</c:v>
                </c:pt>
                <c:pt idx="7357">
                  <c:v>-1.7593897118530301E-2</c:v>
                </c:pt>
                <c:pt idx="7358">
                  <c:v>-1.64663523146799E-2</c:v>
                </c:pt>
                <c:pt idx="7359">
                  <c:v>-1.7177058559568002E-2</c:v>
                </c:pt>
                <c:pt idx="7360">
                  <c:v>-1.7184848824001599E-2</c:v>
                </c:pt>
                <c:pt idx="7361">
                  <c:v>-1.5175661778186999E-2</c:v>
                </c:pt>
                <c:pt idx="7362">
                  <c:v>-1.5681361219435499E-2</c:v>
                </c:pt>
                <c:pt idx="7363">
                  <c:v>-1.5459736898435401E-2</c:v>
                </c:pt>
                <c:pt idx="7364">
                  <c:v>-1.7338062272869999E-2</c:v>
                </c:pt>
                <c:pt idx="7365">
                  <c:v>-1.86587362482129E-2</c:v>
                </c:pt>
                <c:pt idx="7366">
                  <c:v>-1.6604127372175901E-2</c:v>
                </c:pt>
                <c:pt idx="7367">
                  <c:v>-1.4395938668130199E-2</c:v>
                </c:pt>
                <c:pt idx="7368">
                  <c:v>-1.7378661647981599E-2</c:v>
                </c:pt>
                <c:pt idx="7369">
                  <c:v>-2.1468561775165498E-2</c:v>
                </c:pt>
                <c:pt idx="7370">
                  <c:v>-2.33940872466433E-2</c:v>
                </c:pt>
                <c:pt idx="7371">
                  <c:v>-2.3915209199230899E-2</c:v>
                </c:pt>
                <c:pt idx="7372">
                  <c:v>-2.5069544765855701E-2</c:v>
                </c:pt>
                <c:pt idx="7373">
                  <c:v>-2.4900780073181701E-2</c:v>
                </c:pt>
                <c:pt idx="7374">
                  <c:v>-2.0498985945422901E-2</c:v>
                </c:pt>
                <c:pt idx="7375">
                  <c:v>-1.9943623076457501E-2</c:v>
                </c:pt>
                <c:pt idx="7376">
                  <c:v>-2.3330128550014699E-2</c:v>
                </c:pt>
                <c:pt idx="7377">
                  <c:v>-2.73123706575404E-2</c:v>
                </c:pt>
                <c:pt idx="7378">
                  <c:v>-3.3040258743554297E-2</c:v>
                </c:pt>
                <c:pt idx="7379">
                  <c:v>-3.41350684807082E-2</c:v>
                </c:pt>
                <c:pt idx="7380">
                  <c:v>-3.3888738752352703E-2</c:v>
                </c:pt>
                <c:pt idx="7381">
                  <c:v>-3.5776941693910602E-2</c:v>
                </c:pt>
                <c:pt idx="7382">
                  <c:v>-3.9403728636472103E-2</c:v>
                </c:pt>
                <c:pt idx="7383">
                  <c:v>-4.00478196624902E-2</c:v>
                </c:pt>
                <c:pt idx="7384">
                  <c:v>-3.7230416237676402E-2</c:v>
                </c:pt>
                <c:pt idx="7385">
                  <c:v>-3.6555361083060199E-2</c:v>
                </c:pt>
                <c:pt idx="7386">
                  <c:v>-3.5650576852063402E-2</c:v>
                </c:pt>
                <c:pt idx="7387">
                  <c:v>-3.5752589130368002E-2</c:v>
                </c:pt>
                <c:pt idx="7388">
                  <c:v>-3.3769434640220197E-2</c:v>
                </c:pt>
                <c:pt idx="7389">
                  <c:v>-3.5161054845346401E-2</c:v>
                </c:pt>
                <c:pt idx="7390">
                  <c:v>-3.87381639697537E-2</c:v>
                </c:pt>
                <c:pt idx="7391">
                  <c:v>-4.0701520575467498E-2</c:v>
                </c:pt>
                <c:pt idx="7392">
                  <c:v>-4.01097190849952E-2</c:v>
                </c:pt>
                <c:pt idx="7393">
                  <c:v>-4.2128952403686498E-2</c:v>
                </c:pt>
                <c:pt idx="7394">
                  <c:v>-4.32137631913036E-2</c:v>
                </c:pt>
                <c:pt idx="7395">
                  <c:v>-4.4118051623897203E-2</c:v>
                </c:pt>
                <c:pt idx="7396">
                  <c:v>-4.4770669753233898E-2</c:v>
                </c:pt>
                <c:pt idx="7397">
                  <c:v>-4.4273142221072703E-2</c:v>
                </c:pt>
                <c:pt idx="7398">
                  <c:v>-4.49340883380102E-2</c:v>
                </c:pt>
                <c:pt idx="7399">
                  <c:v>-4.6941024683334803E-2</c:v>
                </c:pt>
                <c:pt idx="7400">
                  <c:v>-4.7687667648361298E-2</c:v>
                </c:pt>
                <c:pt idx="7401">
                  <c:v>-4.9078587526338403E-2</c:v>
                </c:pt>
                <c:pt idx="7402">
                  <c:v>-4.8155378649724398E-2</c:v>
                </c:pt>
                <c:pt idx="7403">
                  <c:v>-4.8825838491722999E-2</c:v>
                </c:pt>
                <c:pt idx="7404">
                  <c:v>-5.1164800639625703E-2</c:v>
                </c:pt>
                <c:pt idx="7405">
                  <c:v>-5.3083433343644501E-2</c:v>
                </c:pt>
                <c:pt idx="7406">
                  <c:v>-5.3259719137216097E-2</c:v>
                </c:pt>
                <c:pt idx="7407">
                  <c:v>-5.2939223492103303E-2</c:v>
                </c:pt>
                <c:pt idx="7408">
                  <c:v>-5.5641061729588097E-2</c:v>
                </c:pt>
                <c:pt idx="7409">
                  <c:v>-5.6255941530181902E-2</c:v>
                </c:pt>
                <c:pt idx="7410">
                  <c:v>-5.88846299934715E-2</c:v>
                </c:pt>
                <c:pt idx="7411">
                  <c:v>-6.1899249885939797E-2</c:v>
                </c:pt>
                <c:pt idx="7412">
                  <c:v>-6.3869139505257494E-2</c:v>
                </c:pt>
                <c:pt idx="7413">
                  <c:v>-6.5825678149479899E-2</c:v>
                </c:pt>
                <c:pt idx="7414">
                  <c:v>-6.5673776235726594E-2</c:v>
                </c:pt>
                <c:pt idx="7415">
                  <c:v>-6.8819919050170597E-2</c:v>
                </c:pt>
                <c:pt idx="7416">
                  <c:v>-7.4760068622324996E-2</c:v>
                </c:pt>
                <c:pt idx="7417">
                  <c:v>-7.9807552284151401E-2</c:v>
                </c:pt>
                <c:pt idx="7418">
                  <c:v>-8.3425907007324399E-2</c:v>
                </c:pt>
                <c:pt idx="7419">
                  <c:v>-8.7219994974461201E-2</c:v>
                </c:pt>
                <c:pt idx="7420">
                  <c:v>-9.1561264190758607E-2</c:v>
                </c:pt>
                <c:pt idx="7421">
                  <c:v>-9.2894070887112407E-2</c:v>
                </c:pt>
                <c:pt idx="7422">
                  <c:v>-9.2862038598681806E-2</c:v>
                </c:pt>
                <c:pt idx="7423">
                  <c:v>-9.4678460144692098E-2</c:v>
                </c:pt>
                <c:pt idx="7424">
                  <c:v>-9.9313700648821099E-2</c:v>
                </c:pt>
                <c:pt idx="7425">
                  <c:v>-0.10260385314623401</c:v>
                </c:pt>
                <c:pt idx="7426">
                  <c:v>-0.10090635796841201</c:v>
                </c:pt>
                <c:pt idx="7427">
                  <c:v>-0.10179392159699301</c:v>
                </c:pt>
                <c:pt idx="7428">
                  <c:v>-0.103561672295541</c:v>
                </c:pt>
                <c:pt idx="7429">
                  <c:v>-0.105460416783202</c:v>
                </c:pt>
                <c:pt idx="7430">
                  <c:v>-0.104697817485984</c:v>
                </c:pt>
                <c:pt idx="7431">
                  <c:v>-0.107005645280679</c:v>
                </c:pt>
                <c:pt idx="7432">
                  <c:v>-0.108580767160219</c:v>
                </c:pt>
                <c:pt idx="7433">
                  <c:v>-0.10830317518650601</c:v>
                </c:pt>
                <c:pt idx="7434">
                  <c:v>-0.10861450988895099</c:v>
                </c:pt>
                <c:pt idx="7435">
                  <c:v>-0.108304802018764</c:v>
                </c:pt>
                <c:pt idx="7436">
                  <c:v>-0.108364215355578</c:v>
                </c:pt>
                <c:pt idx="7437">
                  <c:v>-0.104590378112902</c:v>
                </c:pt>
                <c:pt idx="7438">
                  <c:v>-0.10108499248347801</c:v>
                </c:pt>
                <c:pt idx="7439">
                  <c:v>-9.9206851998360407E-2</c:v>
                </c:pt>
                <c:pt idx="7440">
                  <c:v>-9.7175612036892206E-2</c:v>
                </c:pt>
                <c:pt idx="7441">
                  <c:v>-9.6615137979426793E-2</c:v>
                </c:pt>
                <c:pt idx="7442">
                  <c:v>-9.5844163158346804E-2</c:v>
                </c:pt>
                <c:pt idx="7443">
                  <c:v>-9.2597805950461506E-2</c:v>
                </c:pt>
                <c:pt idx="7444">
                  <c:v>-9.0907662731666505E-2</c:v>
                </c:pt>
                <c:pt idx="7445">
                  <c:v>-8.6762580495147207E-2</c:v>
                </c:pt>
                <c:pt idx="7446">
                  <c:v>-8.4884565113981097E-2</c:v>
                </c:pt>
                <c:pt idx="7447">
                  <c:v>-8.3422714681447005E-2</c:v>
                </c:pt>
                <c:pt idx="7448">
                  <c:v>-8.1952952745012894E-2</c:v>
                </c:pt>
                <c:pt idx="7449">
                  <c:v>-8.0221458496481504E-2</c:v>
                </c:pt>
                <c:pt idx="7450">
                  <c:v>-7.9471988663300394E-2</c:v>
                </c:pt>
                <c:pt idx="7451">
                  <c:v>-7.9455550091182603E-2</c:v>
                </c:pt>
                <c:pt idx="7452">
                  <c:v>-7.9492286728083103E-2</c:v>
                </c:pt>
                <c:pt idx="7453">
                  <c:v>-7.8703454878365095E-2</c:v>
                </c:pt>
                <c:pt idx="7454">
                  <c:v>-7.9630716929585704E-2</c:v>
                </c:pt>
                <c:pt idx="7455">
                  <c:v>-8.0641589094611194E-2</c:v>
                </c:pt>
                <c:pt idx="7456">
                  <c:v>-7.8961518138825598E-2</c:v>
                </c:pt>
                <c:pt idx="7457">
                  <c:v>-7.8971477034173093E-2</c:v>
                </c:pt>
                <c:pt idx="7458">
                  <c:v>-8.0302277339597994E-2</c:v>
                </c:pt>
                <c:pt idx="7459">
                  <c:v>-7.9602909988608403E-2</c:v>
                </c:pt>
                <c:pt idx="7460">
                  <c:v>-7.7076866004077205E-2</c:v>
                </c:pt>
                <c:pt idx="7461">
                  <c:v>-7.4003755084504505E-2</c:v>
                </c:pt>
                <c:pt idx="7462">
                  <c:v>-7.3243244246071898E-2</c:v>
                </c:pt>
                <c:pt idx="7463">
                  <c:v>-7.0948338908138397E-2</c:v>
                </c:pt>
                <c:pt idx="7464">
                  <c:v>-6.7040198828578895E-2</c:v>
                </c:pt>
                <c:pt idx="7465">
                  <c:v>-6.3320981653617894E-2</c:v>
                </c:pt>
                <c:pt idx="7466">
                  <c:v>-6.3315783867068307E-2</c:v>
                </c:pt>
                <c:pt idx="7467">
                  <c:v>-6.5586423351248799E-2</c:v>
                </c:pt>
                <c:pt idx="7468">
                  <c:v>-6.4815044929730406E-2</c:v>
                </c:pt>
                <c:pt idx="7469">
                  <c:v>-6.4100300124408705E-2</c:v>
                </c:pt>
                <c:pt idx="7470">
                  <c:v>-6.5111150742879403E-2</c:v>
                </c:pt>
                <c:pt idx="7471">
                  <c:v>-6.4631721908838799E-2</c:v>
                </c:pt>
                <c:pt idx="7472">
                  <c:v>-6.3195874264195595E-2</c:v>
                </c:pt>
                <c:pt idx="7473">
                  <c:v>-6.2210136587793799E-2</c:v>
                </c:pt>
                <c:pt idx="7474">
                  <c:v>-6.3649064562582597E-2</c:v>
                </c:pt>
                <c:pt idx="7475">
                  <c:v>-6.0190727966130397E-2</c:v>
                </c:pt>
                <c:pt idx="7476">
                  <c:v>-5.85029177992595E-2</c:v>
                </c:pt>
                <c:pt idx="7477">
                  <c:v>-5.4508750483222401E-2</c:v>
                </c:pt>
                <c:pt idx="7478">
                  <c:v>-4.7949518818626302E-2</c:v>
                </c:pt>
                <c:pt idx="7479">
                  <c:v>-4.1282945412902401E-2</c:v>
                </c:pt>
                <c:pt idx="7480">
                  <c:v>-3.78134969337224E-2</c:v>
                </c:pt>
                <c:pt idx="7481">
                  <c:v>-3.6489016849614503E-2</c:v>
                </c:pt>
                <c:pt idx="7482">
                  <c:v>-3.6643899455768202E-2</c:v>
                </c:pt>
                <c:pt idx="7483">
                  <c:v>-3.4734080522014203E-2</c:v>
                </c:pt>
                <c:pt idx="7484">
                  <c:v>-3.2955328622023203E-2</c:v>
                </c:pt>
                <c:pt idx="7485">
                  <c:v>-3.1812887202050798E-2</c:v>
                </c:pt>
                <c:pt idx="7486">
                  <c:v>-2.9914490741219799E-2</c:v>
                </c:pt>
                <c:pt idx="7487">
                  <c:v>-2.8066824771002499E-2</c:v>
                </c:pt>
                <c:pt idx="7488">
                  <c:v>-2.4721147609341101E-2</c:v>
                </c:pt>
                <c:pt idx="7489">
                  <c:v>-2.5407349374347601E-2</c:v>
                </c:pt>
                <c:pt idx="7490">
                  <c:v>-2.8708758810864699E-2</c:v>
                </c:pt>
                <c:pt idx="7491">
                  <c:v>-2.7137673956630599E-2</c:v>
                </c:pt>
                <c:pt idx="7492">
                  <c:v>-2.38394188308888E-2</c:v>
                </c:pt>
                <c:pt idx="7493">
                  <c:v>-2.2947467779189799E-2</c:v>
                </c:pt>
                <c:pt idx="7494">
                  <c:v>-2.1926130783967299E-2</c:v>
                </c:pt>
                <c:pt idx="7495">
                  <c:v>-2.0409913523693E-2</c:v>
                </c:pt>
                <c:pt idx="7496">
                  <c:v>-2.1656542836211601E-2</c:v>
                </c:pt>
                <c:pt idx="7497">
                  <c:v>-2.1938503934563799E-2</c:v>
                </c:pt>
                <c:pt idx="7498">
                  <c:v>-2.3075001918925801E-2</c:v>
                </c:pt>
                <c:pt idx="7499">
                  <c:v>-2.3409697505073199E-2</c:v>
                </c:pt>
                <c:pt idx="7500">
                  <c:v>-2.3823055529462001E-2</c:v>
                </c:pt>
                <c:pt idx="7501">
                  <c:v>-2.2944884685614401E-2</c:v>
                </c:pt>
                <c:pt idx="7502">
                  <c:v>-2.1248371575637699E-2</c:v>
                </c:pt>
                <c:pt idx="7503">
                  <c:v>-1.92369993249599E-2</c:v>
                </c:pt>
                <c:pt idx="7504">
                  <c:v>-1.9064098280225001E-2</c:v>
                </c:pt>
                <c:pt idx="7505">
                  <c:v>-1.82050687321577E-2</c:v>
                </c:pt>
                <c:pt idx="7506">
                  <c:v>-1.8266631307810099E-2</c:v>
                </c:pt>
                <c:pt idx="7507">
                  <c:v>-1.7879714707035501E-2</c:v>
                </c:pt>
                <c:pt idx="7508">
                  <c:v>-1.95156684013113E-2</c:v>
                </c:pt>
                <c:pt idx="7509">
                  <c:v>-2.11548686272067E-2</c:v>
                </c:pt>
                <c:pt idx="7510">
                  <c:v>-2.2267497744451199E-2</c:v>
                </c:pt>
                <c:pt idx="7511">
                  <c:v>-2.4713549462319399E-2</c:v>
                </c:pt>
                <c:pt idx="7512">
                  <c:v>-2.5281493126598699E-2</c:v>
                </c:pt>
                <c:pt idx="7513">
                  <c:v>-2.4835946352908402E-2</c:v>
                </c:pt>
                <c:pt idx="7514">
                  <c:v>-2.5627412613488301E-2</c:v>
                </c:pt>
                <c:pt idx="7515">
                  <c:v>-2.92005802329811E-2</c:v>
                </c:pt>
                <c:pt idx="7516">
                  <c:v>-3.0972020742026901E-2</c:v>
                </c:pt>
                <c:pt idx="7517">
                  <c:v>-3.1876413349792097E-2</c:v>
                </c:pt>
                <c:pt idx="7518">
                  <c:v>-2.9942200354113799E-2</c:v>
                </c:pt>
                <c:pt idx="7519">
                  <c:v>-2.6466769718638199E-2</c:v>
                </c:pt>
                <c:pt idx="7520">
                  <c:v>-2.63117006136468E-2</c:v>
                </c:pt>
                <c:pt idx="7521">
                  <c:v>-2.8479927194354101E-2</c:v>
                </c:pt>
                <c:pt idx="7522">
                  <c:v>-2.81371911848395E-2</c:v>
                </c:pt>
                <c:pt idx="7523">
                  <c:v>-3.02623518276448E-2</c:v>
                </c:pt>
                <c:pt idx="7524">
                  <c:v>-2.93560799847369E-2</c:v>
                </c:pt>
                <c:pt idx="7525">
                  <c:v>-2.99784296634584E-2</c:v>
                </c:pt>
                <c:pt idx="7526">
                  <c:v>-3.35481786693776E-2</c:v>
                </c:pt>
                <c:pt idx="7527">
                  <c:v>-3.6834196722068599E-2</c:v>
                </c:pt>
                <c:pt idx="7528">
                  <c:v>-3.7802620786948099E-2</c:v>
                </c:pt>
                <c:pt idx="7529">
                  <c:v>-3.8520057788645E-2</c:v>
                </c:pt>
                <c:pt idx="7530">
                  <c:v>-3.7897623560624497E-2</c:v>
                </c:pt>
                <c:pt idx="7531">
                  <c:v>-3.6448100725280597E-2</c:v>
                </c:pt>
                <c:pt idx="7532">
                  <c:v>-3.8097092702429301E-2</c:v>
                </c:pt>
                <c:pt idx="7533">
                  <c:v>-3.6802171583715897E-2</c:v>
                </c:pt>
                <c:pt idx="7534">
                  <c:v>-3.7238984853018998E-2</c:v>
                </c:pt>
                <c:pt idx="7535">
                  <c:v>-4.0070887580000603E-2</c:v>
                </c:pt>
                <c:pt idx="7536">
                  <c:v>-4.43015266545074E-2</c:v>
                </c:pt>
                <c:pt idx="7537">
                  <c:v>-4.55736715065597E-2</c:v>
                </c:pt>
                <c:pt idx="7538">
                  <c:v>-4.4264815639138498E-2</c:v>
                </c:pt>
                <c:pt idx="7539">
                  <c:v>-4.19192386001725E-2</c:v>
                </c:pt>
                <c:pt idx="7540">
                  <c:v>-3.7148676252670002E-2</c:v>
                </c:pt>
                <c:pt idx="7541">
                  <c:v>-3.5804491426162599E-2</c:v>
                </c:pt>
                <c:pt idx="7542">
                  <c:v>-3.4423553916994303E-2</c:v>
                </c:pt>
                <c:pt idx="7543">
                  <c:v>-3.3637072661235799E-2</c:v>
                </c:pt>
                <c:pt idx="7544">
                  <c:v>-2.7194608868157302E-2</c:v>
                </c:pt>
                <c:pt idx="7545">
                  <c:v>-2.1322021794006201E-2</c:v>
                </c:pt>
                <c:pt idx="7546">
                  <c:v>-1.9035759581342401E-2</c:v>
                </c:pt>
                <c:pt idx="7547">
                  <c:v>-1.6960455824161599E-2</c:v>
                </c:pt>
                <c:pt idx="7548">
                  <c:v>-1.3484552436636901E-2</c:v>
                </c:pt>
                <c:pt idx="7549">
                  <c:v>-9.7594727869392203E-3</c:v>
                </c:pt>
                <c:pt idx="7550">
                  <c:v>-9.11090727367991E-3</c:v>
                </c:pt>
                <c:pt idx="7551">
                  <c:v>-8.9182576639075199E-3</c:v>
                </c:pt>
                <c:pt idx="7552">
                  <c:v>-7.4235269237874404E-3</c:v>
                </c:pt>
                <c:pt idx="7553">
                  <c:v>-8.5816834331353606E-3</c:v>
                </c:pt>
                <c:pt idx="7554">
                  <c:v>-1.1980248672685399E-2</c:v>
                </c:pt>
                <c:pt idx="7555">
                  <c:v>-1.31431215883139E-2</c:v>
                </c:pt>
                <c:pt idx="7556">
                  <c:v>-1.36804538348087E-2</c:v>
                </c:pt>
                <c:pt idx="7557">
                  <c:v>-1.4035980671295E-2</c:v>
                </c:pt>
                <c:pt idx="7558">
                  <c:v>-1.5034812496892799E-2</c:v>
                </c:pt>
                <c:pt idx="7559">
                  <c:v>-1.6067327623318299E-2</c:v>
                </c:pt>
                <c:pt idx="7560">
                  <c:v>-1.62886243324891E-2</c:v>
                </c:pt>
                <c:pt idx="7561">
                  <c:v>-1.6215685624786098E-2</c:v>
                </c:pt>
                <c:pt idx="7562">
                  <c:v>-1.71549787743288E-2</c:v>
                </c:pt>
                <c:pt idx="7563">
                  <c:v>-2.1659078993522402E-2</c:v>
                </c:pt>
                <c:pt idx="7564">
                  <c:v>-2.2477082311610198E-2</c:v>
                </c:pt>
                <c:pt idx="7565">
                  <c:v>-2.2203080354003601E-2</c:v>
                </c:pt>
                <c:pt idx="7566">
                  <c:v>-2.0618128448546699E-2</c:v>
                </c:pt>
                <c:pt idx="7567">
                  <c:v>-2.1841363100264698E-2</c:v>
                </c:pt>
                <c:pt idx="7568">
                  <c:v>-2.4597585318062401E-2</c:v>
                </c:pt>
                <c:pt idx="7569">
                  <c:v>-2.4627726076218399E-2</c:v>
                </c:pt>
                <c:pt idx="7570">
                  <c:v>-2.2434494053854299E-2</c:v>
                </c:pt>
                <c:pt idx="7571">
                  <c:v>-2.34114490149437E-2</c:v>
                </c:pt>
                <c:pt idx="7572">
                  <c:v>-2.8731159099706301E-2</c:v>
                </c:pt>
                <c:pt idx="7573">
                  <c:v>-3.3153341019811898E-2</c:v>
                </c:pt>
                <c:pt idx="7574">
                  <c:v>-3.3834477769630597E-2</c:v>
                </c:pt>
                <c:pt idx="7575">
                  <c:v>-3.4538653904618799E-2</c:v>
                </c:pt>
                <c:pt idx="7576">
                  <c:v>-3.5813373535631798E-2</c:v>
                </c:pt>
                <c:pt idx="7577">
                  <c:v>-3.8207429637665699E-2</c:v>
                </c:pt>
                <c:pt idx="7578">
                  <c:v>-4.1029210889845999E-2</c:v>
                </c:pt>
                <c:pt idx="7579">
                  <c:v>-4.0236826057963498E-2</c:v>
                </c:pt>
                <c:pt idx="7580">
                  <c:v>-3.9126187954181497E-2</c:v>
                </c:pt>
                <c:pt idx="7581">
                  <c:v>-3.5285699486237797E-2</c:v>
                </c:pt>
                <c:pt idx="7582">
                  <c:v>-3.53437069429531E-2</c:v>
                </c:pt>
                <c:pt idx="7583">
                  <c:v>-3.5239538350836597E-2</c:v>
                </c:pt>
                <c:pt idx="7584">
                  <c:v>-3.6321003462575101E-2</c:v>
                </c:pt>
                <c:pt idx="7585">
                  <c:v>-3.5699809964498203E-2</c:v>
                </c:pt>
                <c:pt idx="7586">
                  <c:v>-3.7878614524331E-2</c:v>
                </c:pt>
                <c:pt idx="7587">
                  <c:v>-4.2273820336859502E-2</c:v>
                </c:pt>
                <c:pt idx="7588">
                  <c:v>-4.2956704154249702E-2</c:v>
                </c:pt>
                <c:pt idx="7589">
                  <c:v>-4.2667251084012002E-2</c:v>
                </c:pt>
                <c:pt idx="7590">
                  <c:v>-4.5919574388662399E-2</c:v>
                </c:pt>
                <c:pt idx="7591">
                  <c:v>-4.9150137357244703E-2</c:v>
                </c:pt>
                <c:pt idx="7592">
                  <c:v>-4.9588905004966898E-2</c:v>
                </c:pt>
                <c:pt idx="7593">
                  <c:v>-4.7711466586847003E-2</c:v>
                </c:pt>
                <c:pt idx="7594">
                  <c:v>-4.8096447266075801E-2</c:v>
                </c:pt>
                <c:pt idx="7595">
                  <c:v>-4.7408307642882598E-2</c:v>
                </c:pt>
                <c:pt idx="7596">
                  <c:v>-4.7784620050322198E-2</c:v>
                </c:pt>
                <c:pt idx="7597">
                  <c:v>-4.6209450970053398E-2</c:v>
                </c:pt>
                <c:pt idx="7598">
                  <c:v>-4.7221883952886401E-2</c:v>
                </c:pt>
                <c:pt idx="7599">
                  <c:v>-4.7481895091891602E-2</c:v>
                </c:pt>
                <c:pt idx="7600">
                  <c:v>-4.5781744492416003E-2</c:v>
                </c:pt>
                <c:pt idx="7601">
                  <c:v>-4.44883338416701E-2</c:v>
                </c:pt>
                <c:pt idx="7602">
                  <c:v>-4.3139356199176797E-2</c:v>
                </c:pt>
                <c:pt idx="7603">
                  <c:v>-4.4158269866485897E-2</c:v>
                </c:pt>
                <c:pt idx="7604">
                  <c:v>-4.42445261692654E-2</c:v>
                </c:pt>
                <c:pt idx="7605">
                  <c:v>-4.5801944650875698E-2</c:v>
                </c:pt>
                <c:pt idx="7606">
                  <c:v>-4.4309222720201498E-2</c:v>
                </c:pt>
                <c:pt idx="7607">
                  <c:v>-4.5288150561162803E-2</c:v>
                </c:pt>
                <c:pt idx="7608">
                  <c:v>-4.7366587907177397E-2</c:v>
                </c:pt>
                <c:pt idx="7609">
                  <c:v>-4.9553164657481802E-2</c:v>
                </c:pt>
                <c:pt idx="7610">
                  <c:v>-5.0217127179834599E-2</c:v>
                </c:pt>
                <c:pt idx="7611">
                  <c:v>-5.2370258973297702E-2</c:v>
                </c:pt>
                <c:pt idx="7612">
                  <c:v>-5.3443375612644603E-2</c:v>
                </c:pt>
                <c:pt idx="7613">
                  <c:v>-5.6091578938563202E-2</c:v>
                </c:pt>
                <c:pt idx="7614">
                  <c:v>-5.7393108513281201E-2</c:v>
                </c:pt>
                <c:pt idx="7615">
                  <c:v>-5.6411568637400898E-2</c:v>
                </c:pt>
                <c:pt idx="7616">
                  <c:v>-5.5100284098827501E-2</c:v>
                </c:pt>
                <c:pt idx="7617">
                  <c:v>-5.8495971315764402E-2</c:v>
                </c:pt>
                <c:pt idx="7618">
                  <c:v>-6.0081791374571397E-2</c:v>
                </c:pt>
                <c:pt idx="7619">
                  <c:v>-5.9780704877539302E-2</c:v>
                </c:pt>
                <c:pt idx="7620">
                  <c:v>-5.8860569251834201E-2</c:v>
                </c:pt>
                <c:pt idx="7621">
                  <c:v>-5.8845479129757898E-2</c:v>
                </c:pt>
                <c:pt idx="7622">
                  <c:v>-6.04571976431032E-2</c:v>
                </c:pt>
                <c:pt idx="7623">
                  <c:v>-6.1118889139890997E-2</c:v>
                </c:pt>
                <c:pt idx="7624">
                  <c:v>-6.3532900513294494E-2</c:v>
                </c:pt>
                <c:pt idx="7625">
                  <c:v>-6.3739198831512994E-2</c:v>
                </c:pt>
                <c:pt idx="7626">
                  <c:v>-6.15681319405183E-2</c:v>
                </c:pt>
                <c:pt idx="7627">
                  <c:v>-6.0485170681090397E-2</c:v>
                </c:pt>
                <c:pt idx="7628">
                  <c:v>-6.1089150939665098E-2</c:v>
                </c:pt>
                <c:pt idx="7629">
                  <c:v>-6.0767849164619699E-2</c:v>
                </c:pt>
                <c:pt idx="7630">
                  <c:v>-6.0030076704890599E-2</c:v>
                </c:pt>
                <c:pt idx="7631">
                  <c:v>-6.0158174917120201E-2</c:v>
                </c:pt>
                <c:pt idx="7632">
                  <c:v>-5.61554953660987E-2</c:v>
                </c:pt>
                <c:pt idx="7633">
                  <c:v>-5.24309016059731E-2</c:v>
                </c:pt>
                <c:pt idx="7634">
                  <c:v>-4.5960957137680197E-2</c:v>
                </c:pt>
                <c:pt idx="7635">
                  <c:v>-4.27006976585175E-2</c:v>
                </c:pt>
                <c:pt idx="7636">
                  <c:v>-4.2425026666947398E-2</c:v>
                </c:pt>
                <c:pt idx="7637">
                  <c:v>-4.3995046394996899E-2</c:v>
                </c:pt>
                <c:pt idx="7638">
                  <c:v>-4.5593018756960597E-2</c:v>
                </c:pt>
                <c:pt idx="7639">
                  <c:v>-4.4536358702714503E-2</c:v>
                </c:pt>
                <c:pt idx="7640">
                  <c:v>-4.5148252178051899E-2</c:v>
                </c:pt>
                <c:pt idx="7641">
                  <c:v>-4.6379861108292099E-2</c:v>
                </c:pt>
                <c:pt idx="7642">
                  <c:v>-4.5596744309946702E-2</c:v>
                </c:pt>
                <c:pt idx="7643">
                  <c:v>-4.6961135696093899E-2</c:v>
                </c:pt>
                <c:pt idx="7644">
                  <c:v>-4.8827152359322598E-2</c:v>
                </c:pt>
                <c:pt idx="7645">
                  <c:v>-5.0847339378989803E-2</c:v>
                </c:pt>
                <c:pt idx="7646">
                  <c:v>-4.9985037114140603E-2</c:v>
                </c:pt>
                <c:pt idx="7647">
                  <c:v>-5.0644129568567502E-2</c:v>
                </c:pt>
                <c:pt idx="7648">
                  <c:v>-5.0374006924144503E-2</c:v>
                </c:pt>
                <c:pt idx="7649">
                  <c:v>-5.2483398968817603E-2</c:v>
                </c:pt>
                <c:pt idx="7650">
                  <c:v>-5.2985390858893297E-2</c:v>
                </c:pt>
                <c:pt idx="7651">
                  <c:v>-5.2947062072632799E-2</c:v>
                </c:pt>
                <c:pt idx="7652">
                  <c:v>-5.1174504652223597E-2</c:v>
                </c:pt>
                <c:pt idx="7653">
                  <c:v>-4.8160554980512402E-2</c:v>
                </c:pt>
                <c:pt idx="7654">
                  <c:v>-4.6542595694091901E-2</c:v>
                </c:pt>
                <c:pt idx="7655">
                  <c:v>-4.4654873764812898E-2</c:v>
                </c:pt>
                <c:pt idx="7656">
                  <c:v>-4.2331887944939597E-2</c:v>
                </c:pt>
                <c:pt idx="7657">
                  <c:v>-4.1297921652016997E-2</c:v>
                </c:pt>
                <c:pt idx="7658">
                  <c:v>-3.6715344585161298E-2</c:v>
                </c:pt>
                <c:pt idx="7659">
                  <c:v>-3.57280762819129E-2</c:v>
                </c:pt>
                <c:pt idx="7660">
                  <c:v>-3.4571669013203597E-2</c:v>
                </c:pt>
                <c:pt idx="7661">
                  <c:v>-3.51229314950956E-2</c:v>
                </c:pt>
                <c:pt idx="7662">
                  <c:v>-3.5204576125352098E-2</c:v>
                </c:pt>
                <c:pt idx="7663">
                  <c:v>-3.4378877908125098E-2</c:v>
                </c:pt>
                <c:pt idx="7664">
                  <c:v>-3.79296867762519E-2</c:v>
                </c:pt>
                <c:pt idx="7665">
                  <c:v>-3.8090713976075101E-2</c:v>
                </c:pt>
                <c:pt idx="7666">
                  <c:v>-3.5581369358027297E-2</c:v>
                </c:pt>
                <c:pt idx="7667">
                  <c:v>-3.4651210032322403E-2</c:v>
                </c:pt>
                <c:pt idx="7668">
                  <c:v>-3.06224980148357E-2</c:v>
                </c:pt>
                <c:pt idx="7669">
                  <c:v>-2.7233586270980902E-2</c:v>
                </c:pt>
                <c:pt idx="7670">
                  <c:v>-2.73997637168861E-2</c:v>
                </c:pt>
                <c:pt idx="7671">
                  <c:v>-2.8899595229589101E-2</c:v>
                </c:pt>
                <c:pt idx="7672">
                  <c:v>-2.9930480638427001E-2</c:v>
                </c:pt>
                <c:pt idx="7673">
                  <c:v>-3.02580285144671E-2</c:v>
                </c:pt>
                <c:pt idx="7674">
                  <c:v>-2.87261903580429E-2</c:v>
                </c:pt>
                <c:pt idx="7675">
                  <c:v>-2.77938798758583E-2</c:v>
                </c:pt>
                <c:pt idx="7676">
                  <c:v>-2.8599645480667801E-2</c:v>
                </c:pt>
                <c:pt idx="7677">
                  <c:v>-2.9839438466311201E-2</c:v>
                </c:pt>
                <c:pt idx="7678">
                  <c:v>-2.7383921671187701E-2</c:v>
                </c:pt>
                <c:pt idx="7679">
                  <c:v>-2.5800273491285001E-2</c:v>
                </c:pt>
                <c:pt idx="7680">
                  <c:v>-2.80448788296325E-2</c:v>
                </c:pt>
                <c:pt idx="7681">
                  <c:v>-2.9942114346113099E-2</c:v>
                </c:pt>
                <c:pt idx="7682">
                  <c:v>-2.8599179156728299E-2</c:v>
                </c:pt>
                <c:pt idx="7683">
                  <c:v>-2.8674642656184801E-2</c:v>
                </c:pt>
                <c:pt idx="7684">
                  <c:v>-3.10497171060291E-2</c:v>
                </c:pt>
                <c:pt idx="7685">
                  <c:v>-3.08034848694092E-2</c:v>
                </c:pt>
                <c:pt idx="7686">
                  <c:v>-2.8596092443621001E-2</c:v>
                </c:pt>
                <c:pt idx="7687">
                  <c:v>-2.71261058419725E-2</c:v>
                </c:pt>
                <c:pt idx="7688">
                  <c:v>-2.58269994491655E-2</c:v>
                </c:pt>
                <c:pt idx="7689">
                  <c:v>-2.76776660140001E-2</c:v>
                </c:pt>
                <c:pt idx="7690">
                  <c:v>-3.1044847001624E-2</c:v>
                </c:pt>
                <c:pt idx="7691">
                  <c:v>-3.56526604635405E-2</c:v>
                </c:pt>
                <c:pt idx="7692">
                  <c:v>-3.7868570513339202E-2</c:v>
                </c:pt>
                <c:pt idx="7693">
                  <c:v>-3.9516477060601497E-2</c:v>
                </c:pt>
                <c:pt idx="7694">
                  <c:v>-3.9271866827917203E-2</c:v>
                </c:pt>
                <c:pt idx="7695">
                  <c:v>-3.9434439974357298E-2</c:v>
                </c:pt>
                <c:pt idx="7696">
                  <c:v>-3.6827345236872498E-2</c:v>
                </c:pt>
                <c:pt idx="7697">
                  <c:v>-3.4461949895671702E-2</c:v>
                </c:pt>
                <c:pt idx="7698">
                  <c:v>-3.3383559648683503E-2</c:v>
                </c:pt>
                <c:pt idx="7699">
                  <c:v>-3.2298574176579102E-2</c:v>
                </c:pt>
                <c:pt idx="7700">
                  <c:v>-3.26656963841713E-2</c:v>
                </c:pt>
                <c:pt idx="7701">
                  <c:v>-3.3291860442844198E-2</c:v>
                </c:pt>
                <c:pt idx="7702">
                  <c:v>-3.2845077722555502E-2</c:v>
                </c:pt>
                <c:pt idx="7703">
                  <c:v>-3.2037075935690502E-2</c:v>
                </c:pt>
                <c:pt idx="7704">
                  <c:v>-3.1540939143965802E-2</c:v>
                </c:pt>
                <c:pt idx="7705">
                  <c:v>-3.1438551443798701E-2</c:v>
                </c:pt>
                <c:pt idx="7706">
                  <c:v>-2.9986405912595101E-2</c:v>
                </c:pt>
                <c:pt idx="7707">
                  <c:v>-2.5694855325610801E-2</c:v>
                </c:pt>
                <c:pt idx="7708">
                  <c:v>-2.2304745135244199E-2</c:v>
                </c:pt>
                <c:pt idx="7709">
                  <c:v>-2.1034706882545599E-2</c:v>
                </c:pt>
                <c:pt idx="7710">
                  <c:v>-2.0706908366079801E-2</c:v>
                </c:pt>
                <c:pt idx="7711">
                  <c:v>-2.20573058761033E-2</c:v>
                </c:pt>
                <c:pt idx="7712">
                  <c:v>-2.2764322786784402E-2</c:v>
                </c:pt>
                <c:pt idx="7713">
                  <c:v>-2.1394864294634799E-2</c:v>
                </c:pt>
                <c:pt idx="7714">
                  <c:v>-2.0853373847174301E-2</c:v>
                </c:pt>
                <c:pt idx="7715">
                  <c:v>-2.2145643198811599E-2</c:v>
                </c:pt>
                <c:pt idx="7716">
                  <c:v>-2.13603090531648E-2</c:v>
                </c:pt>
                <c:pt idx="7717">
                  <c:v>-1.9206156237899501E-2</c:v>
                </c:pt>
                <c:pt idx="7718">
                  <c:v>-1.6074173685552699E-2</c:v>
                </c:pt>
                <c:pt idx="7719">
                  <c:v>-1.41109754848969E-2</c:v>
                </c:pt>
                <c:pt idx="7720">
                  <c:v>-1.46419113022489E-2</c:v>
                </c:pt>
                <c:pt idx="7721">
                  <c:v>-1.21973086835964E-2</c:v>
                </c:pt>
                <c:pt idx="7722">
                  <c:v>-7.9562600909213101E-3</c:v>
                </c:pt>
                <c:pt idx="7723">
                  <c:v>-6.58547907011097E-3</c:v>
                </c:pt>
                <c:pt idx="7724">
                  <c:v>-6.5169213048790198E-3</c:v>
                </c:pt>
                <c:pt idx="7725">
                  <c:v>-7.4210356163888396E-3</c:v>
                </c:pt>
                <c:pt idx="7726">
                  <c:v>-8.2816210212826001E-3</c:v>
                </c:pt>
                <c:pt idx="7727">
                  <c:v>-8.8034390803528508E-3</c:v>
                </c:pt>
                <c:pt idx="7728">
                  <c:v>-1.12078228547858E-2</c:v>
                </c:pt>
                <c:pt idx="7729">
                  <c:v>-1.17839443680907E-2</c:v>
                </c:pt>
                <c:pt idx="7730">
                  <c:v>-1.31844464757762E-2</c:v>
                </c:pt>
                <c:pt idx="7731">
                  <c:v>-1.5389553926297501E-2</c:v>
                </c:pt>
                <c:pt idx="7732">
                  <c:v>-1.5919118260796901E-2</c:v>
                </c:pt>
                <c:pt idx="7733">
                  <c:v>-1.5868600938802001E-2</c:v>
                </c:pt>
                <c:pt idx="7734">
                  <c:v>-1.7847098547491599E-2</c:v>
                </c:pt>
                <c:pt idx="7735">
                  <c:v>-2.20438745059965E-2</c:v>
                </c:pt>
                <c:pt idx="7736">
                  <c:v>-2.4563444245472899E-2</c:v>
                </c:pt>
                <c:pt idx="7737">
                  <c:v>-2.66942375627508E-2</c:v>
                </c:pt>
                <c:pt idx="7738">
                  <c:v>-2.5934300435579798E-2</c:v>
                </c:pt>
                <c:pt idx="7739">
                  <c:v>-2.60959739118789E-2</c:v>
                </c:pt>
                <c:pt idx="7740">
                  <c:v>-2.55622155070938E-2</c:v>
                </c:pt>
                <c:pt idx="7741">
                  <c:v>-2.79167188508751E-2</c:v>
                </c:pt>
                <c:pt idx="7742">
                  <c:v>-3.12387838776686E-2</c:v>
                </c:pt>
                <c:pt idx="7743">
                  <c:v>-3.4111032202190403E-2</c:v>
                </c:pt>
                <c:pt idx="7744">
                  <c:v>-3.4026736752551301E-2</c:v>
                </c:pt>
                <c:pt idx="7745">
                  <c:v>-3.1096298380887701E-2</c:v>
                </c:pt>
                <c:pt idx="7746">
                  <c:v>-2.9469145622698499E-2</c:v>
                </c:pt>
                <c:pt idx="7747">
                  <c:v>-2.62337294969654E-2</c:v>
                </c:pt>
                <c:pt idx="7748">
                  <c:v>-2.56705139420603E-2</c:v>
                </c:pt>
                <c:pt idx="7749">
                  <c:v>-2.3911950076623601E-2</c:v>
                </c:pt>
                <c:pt idx="7750">
                  <c:v>-2.39334934102544E-2</c:v>
                </c:pt>
                <c:pt idx="7751">
                  <c:v>-2.6570029322527899E-2</c:v>
                </c:pt>
                <c:pt idx="7752">
                  <c:v>-2.7147187139149698E-2</c:v>
                </c:pt>
                <c:pt idx="7753">
                  <c:v>-2.6395050351908301E-2</c:v>
                </c:pt>
                <c:pt idx="7754">
                  <c:v>-2.4672549248165799E-2</c:v>
                </c:pt>
                <c:pt idx="7755">
                  <c:v>-2.1280776338173199E-2</c:v>
                </c:pt>
                <c:pt idx="7756">
                  <c:v>-1.9927274029669199E-2</c:v>
                </c:pt>
                <c:pt idx="7757">
                  <c:v>-1.95150316980203E-2</c:v>
                </c:pt>
                <c:pt idx="7758">
                  <c:v>-1.8100313823183001E-2</c:v>
                </c:pt>
                <c:pt idx="7759">
                  <c:v>-1.9273748687666601E-2</c:v>
                </c:pt>
                <c:pt idx="7760">
                  <c:v>-2.11344416606777E-2</c:v>
                </c:pt>
                <c:pt idx="7761">
                  <c:v>-2.2492459822700501E-2</c:v>
                </c:pt>
                <c:pt idx="7762">
                  <c:v>-2.2716748488065201E-2</c:v>
                </c:pt>
                <c:pt idx="7763">
                  <c:v>-2.3158473994882901E-2</c:v>
                </c:pt>
                <c:pt idx="7764">
                  <c:v>-2.2387118821128999E-2</c:v>
                </c:pt>
                <c:pt idx="7765">
                  <c:v>-2.2265345774741201E-2</c:v>
                </c:pt>
                <c:pt idx="7766">
                  <c:v>-2.29257275936589E-2</c:v>
                </c:pt>
                <c:pt idx="7767">
                  <c:v>-2.3228829758607999E-2</c:v>
                </c:pt>
                <c:pt idx="7768">
                  <c:v>-2.4717759370332701E-2</c:v>
                </c:pt>
                <c:pt idx="7769">
                  <c:v>-2.73579891751865E-2</c:v>
                </c:pt>
                <c:pt idx="7770">
                  <c:v>-2.9710214623335601E-2</c:v>
                </c:pt>
                <c:pt idx="7771">
                  <c:v>-3.28897617239505E-2</c:v>
                </c:pt>
                <c:pt idx="7772">
                  <c:v>-3.55260613575012E-2</c:v>
                </c:pt>
                <c:pt idx="7773">
                  <c:v>-3.5495696228224398E-2</c:v>
                </c:pt>
                <c:pt idx="7774">
                  <c:v>-3.5676519259780499E-2</c:v>
                </c:pt>
                <c:pt idx="7775">
                  <c:v>-3.78427299224171E-2</c:v>
                </c:pt>
                <c:pt idx="7776">
                  <c:v>-4.0716498848723803E-2</c:v>
                </c:pt>
                <c:pt idx="7777">
                  <c:v>-4.1533288163961402E-2</c:v>
                </c:pt>
                <c:pt idx="7778">
                  <c:v>-4.0266135727932799E-2</c:v>
                </c:pt>
                <c:pt idx="7779">
                  <c:v>-3.98072545111176E-2</c:v>
                </c:pt>
                <c:pt idx="7780">
                  <c:v>-3.8408829990259997E-2</c:v>
                </c:pt>
                <c:pt idx="7781">
                  <c:v>-3.7714127098965301E-2</c:v>
                </c:pt>
                <c:pt idx="7782">
                  <c:v>-3.8526367134153298E-2</c:v>
                </c:pt>
                <c:pt idx="7783">
                  <c:v>-3.8943459090617603E-2</c:v>
                </c:pt>
                <c:pt idx="7784">
                  <c:v>-3.8324725415918602E-2</c:v>
                </c:pt>
                <c:pt idx="7785">
                  <c:v>-3.81530215076821E-2</c:v>
                </c:pt>
                <c:pt idx="7786">
                  <c:v>-3.8221113362695201E-2</c:v>
                </c:pt>
                <c:pt idx="7787">
                  <c:v>-3.8461112797790499E-2</c:v>
                </c:pt>
                <c:pt idx="7788">
                  <c:v>-3.97639263704547E-2</c:v>
                </c:pt>
                <c:pt idx="7789">
                  <c:v>-3.8646603092303097E-2</c:v>
                </c:pt>
                <c:pt idx="7790">
                  <c:v>-3.9952918534140701E-2</c:v>
                </c:pt>
                <c:pt idx="7791">
                  <c:v>-4.1059551644821099E-2</c:v>
                </c:pt>
                <c:pt idx="7792">
                  <c:v>-4.0393498339284399E-2</c:v>
                </c:pt>
                <c:pt idx="7793">
                  <c:v>-3.8338165742359799E-2</c:v>
                </c:pt>
                <c:pt idx="7794">
                  <c:v>-3.95053677222705E-2</c:v>
                </c:pt>
                <c:pt idx="7795">
                  <c:v>-3.6343159707087097E-2</c:v>
                </c:pt>
                <c:pt idx="7796">
                  <c:v>-3.3995510237985999E-2</c:v>
                </c:pt>
                <c:pt idx="7797">
                  <c:v>-3.3987146282726102E-2</c:v>
                </c:pt>
                <c:pt idx="7798">
                  <c:v>-3.7434157969372002E-2</c:v>
                </c:pt>
                <c:pt idx="7799">
                  <c:v>-3.3685842519489001E-2</c:v>
                </c:pt>
                <c:pt idx="7800">
                  <c:v>-3.2032762308929798E-2</c:v>
                </c:pt>
                <c:pt idx="7801">
                  <c:v>-2.7065969086336801E-2</c:v>
                </c:pt>
                <c:pt idx="7802">
                  <c:v>-2.51938485790788E-2</c:v>
                </c:pt>
                <c:pt idx="7803">
                  <c:v>-2.3038349854076001E-2</c:v>
                </c:pt>
                <c:pt idx="7804">
                  <c:v>-2.28195513323186E-2</c:v>
                </c:pt>
                <c:pt idx="7805">
                  <c:v>-1.9986537564662399E-2</c:v>
                </c:pt>
                <c:pt idx="7806">
                  <c:v>-1.8132733349119599E-2</c:v>
                </c:pt>
                <c:pt idx="7807">
                  <c:v>-1.9492345738328198E-2</c:v>
                </c:pt>
                <c:pt idx="7808">
                  <c:v>-2.2655387238742698E-2</c:v>
                </c:pt>
                <c:pt idx="7809">
                  <c:v>-2.6035776698051901E-2</c:v>
                </c:pt>
                <c:pt idx="7810">
                  <c:v>-2.8635021608110298E-2</c:v>
                </c:pt>
                <c:pt idx="7811">
                  <c:v>-3.2143130533256598E-2</c:v>
                </c:pt>
                <c:pt idx="7812">
                  <c:v>-3.37476602936988E-2</c:v>
                </c:pt>
                <c:pt idx="7813">
                  <c:v>-3.1477942401039599E-2</c:v>
                </c:pt>
                <c:pt idx="7814">
                  <c:v>-3.1357497073713603E-2</c:v>
                </c:pt>
                <c:pt idx="7815">
                  <c:v>-3.2441588275901198E-2</c:v>
                </c:pt>
                <c:pt idx="7816">
                  <c:v>-3.5053385237219403E-2</c:v>
                </c:pt>
                <c:pt idx="7817">
                  <c:v>-3.5868764461071102E-2</c:v>
                </c:pt>
                <c:pt idx="7818">
                  <c:v>-3.41161932427951E-2</c:v>
                </c:pt>
                <c:pt idx="7819">
                  <c:v>-3.4903484332005498E-2</c:v>
                </c:pt>
                <c:pt idx="7820">
                  <c:v>-3.5771768593789902E-2</c:v>
                </c:pt>
                <c:pt idx="7821">
                  <c:v>-3.3976505261534798E-2</c:v>
                </c:pt>
                <c:pt idx="7822">
                  <c:v>-3.1539011181507703E-2</c:v>
                </c:pt>
                <c:pt idx="7823">
                  <c:v>-2.9755102780200101E-2</c:v>
                </c:pt>
                <c:pt idx="7824">
                  <c:v>-2.9801662270898501E-2</c:v>
                </c:pt>
                <c:pt idx="7825">
                  <c:v>-2.8373187554592501E-2</c:v>
                </c:pt>
                <c:pt idx="7826">
                  <c:v>-2.72637018181285E-2</c:v>
                </c:pt>
                <c:pt idx="7827">
                  <c:v>-2.5334533692387098E-2</c:v>
                </c:pt>
                <c:pt idx="7828">
                  <c:v>-2.40534811927091E-2</c:v>
                </c:pt>
                <c:pt idx="7829">
                  <c:v>-2.1419714563648901E-2</c:v>
                </c:pt>
                <c:pt idx="7830">
                  <c:v>-1.9476134748515499E-2</c:v>
                </c:pt>
                <c:pt idx="7831">
                  <c:v>-2.2323716114655601E-2</c:v>
                </c:pt>
                <c:pt idx="7832">
                  <c:v>-2.3740001300382101E-2</c:v>
                </c:pt>
                <c:pt idx="7833">
                  <c:v>-2.4490917131004101E-2</c:v>
                </c:pt>
                <c:pt idx="7834">
                  <c:v>-2.65532746164183E-2</c:v>
                </c:pt>
                <c:pt idx="7835">
                  <c:v>-2.7208053249154301E-2</c:v>
                </c:pt>
                <c:pt idx="7836">
                  <c:v>-2.8625292802445301E-2</c:v>
                </c:pt>
                <c:pt idx="7837">
                  <c:v>-3.0502298304099899E-2</c:v>
                </c:pt>
                <c:pt idx="7838">
                  <c:v>-3.2219201423544001E-2</c:v>
                </c:pt>
                <c:pt idx="7839">
                  <c:v>-3.3298952984424E-2</c:v>
                </c:pt>
                <c:pt idx="7840">
                  <c:v>-3.2996100802833397E-2</c:v>
                </c:pt>
                <c:pt idx="7841">
                  <c:v>-3.5278461624642397E-2</c:v>
                </c:pt>
                <c:pt idx="7842">
                  <c:v>-3.5567435600711399E-2</c:v>
                </c:pt>
                <c:pt idx="7843">
                  <c:v>-3.3936307268603999E-2</c:v>
                </c:pt>
                <c:pt idx="7844">
                  <c:v>-3.2534732253040398E-2</c:v>
                </c:pt>
                <c:pt idx="7845">
                  <c:v>-3.4692968807334502E-2</c:v>
                </c:pt>
                <c:pt idx="7846">
                  <c:v>-3.6145342465545099E-2</c:v>
                </c:pt>
                <c:pt idx="7847">
                  <c:v>-3.9143417625467601E-2</c:v>
                </c:pt>
                <c:pt idx="7848">
                  <c:v>-4.1622373438187303E-2</c:v>
                </c:pt>
                <c:pt idx="7849">
                  <c:v>-4.3112267474825203E-2</c:v>
                </c:pt>
                <c:pt idx="7850">
                  <c:v>-4.49590051496358E-2</c:v>
                </c:pt>
                <c:pt idx="7851">
                  <c:v>-4.7048189975214399E-2</c:v>
                </c:pt>
                <c:pt idx="7852">
                  <c:v>-4.8351717561658299E-2</c:v>
                </c:pt>
                <c:pt idx="7853">
                  <c:v>-5.0055023348278299E-2</c:v>
                </c:pt>
                <c:pt idx="7854">
                  <c:v>-5.2024639470658898E-2</c:v>
                </c:pt>
                <c:pt idx="7855">
                  <c:v>-5.6774447561522799E-2</c:v>
                </c:pt>
                <c:pt idx="7856">
                  <c:v>-5.8545778402887501E-2</c:v>
                </c:pt>
                <c:pt idx="7857">
                  <c:v>-5.9578514664025299E-2</c:v>
                </c:pt>
                <c:pt idx="7858">
                  <c:v>-6.1237592604612701E-2</c:v>
                </c:pt>
                <c:pt idx="7859">
                  <c:v>-6.1307416533395498E-2</c:v>
                </c:pt>
                <c:pt idx="7860">
                  <c:v>-6.4446882581904605E-2</c:v>
                </c:pt>
                <c:pt idx="7861">
                  <c:v>-6.6565253412903702E-2</c:v>
                </c:pt>
                <c:pt idx="7862">
                  <c:v>-6.4949023343103804E-2</c:v>
                </c:pt>
                <c:pt idx="7863">
                  <c:v>-6.1943214108509802E-2</c:v>
                </c:pt>
                <c:pt idx="7864">
                  <c:v>-6.0497823216053299E-2</c:v>
                </c:pt>
                <c:pt idx="7865">
                  <c:v>-6.1487433804344897E-2</c:v>
                </c:pt>
                <c:pt idx="7866">
                  <c:v>-6.1070972362060098E-2</c:v>
                </c:pt>
                <c:pt idx="7867">
                  <c:v>-5.9497550719555599E-2</c:v>
                </c:pt>
                <c:pt idx="7868">
                  <c:v>-5.8169356460609799E-2</c:v>
                </c:pt>
                <c:pt idx="7869">
                  <c:v>-5.4313653527358903E-2</c:v>
                </c:pt>
                <c:pt idx="7870">
                  <c:v>-5.1921661934201703E-2</c:v>
                </c:pt>
                <c:pt idx="7871">
                  <c:v>-4.9309909902376603E-2</c:v>
                </c:pt>
                <c:pt idx="7872">
                  <c:v>-4.7790978665119603E-2</c:v>
                </c:pt>
                <c:pt idx="7873">
                  <c:v>-4.6769218067282702E-2</c:v>
                </c:pt>
                <c:pt idx="7874">
                  <c:v>-4.6559810767135397E-2</c:v>
                </c:pt>
                <c:pt idx="7875">
                  <c:v>-4.63158726552848E-2</c:v>
                </c:pt>
                <c:pt idx="7876">
                  <c:v>-4.7278285553844002E-2</c:v>
                </c:pt>
                <c:pt idx="7877">
                  <c:v>-4.8162841838134803E-2</c:v>
                </c:pt>
                <c:pt idx="7878">
                  <c:v>-4.5137865254133602E-2</c:v>
                </c:pt>
                <c:pt idx="7879">
                  <c:v>-4.1686739796972398E-2</c:v>
                </c:pt>
                <c:pt idx="7880">
                  <c:v>-3.8246913297442099E-2</c:v>
                </c:pt>
                <c:pt idx="7881">
                  <c:v>-3.7439133787813703E-2</c:v>
                </c:pt>
                <c:pt idx="7882">
                  <c:v>-3.7801869847768899E-2</c:v>
                </c:pt>
                <c:pt idx="7883">
                  <c:v>-3.8095802250865E-2</c:v>
                </c:pt>
                <c:pt idx="7884">
                  <c:v>-3.6806133445835998E-2</c:v>
                </c:pt>
                <c:pt idx="7885">
                  <c:v>-3.6060581953933003E-2</c:v>
                </c:pt>
                <c:pt idx="7886">
                  <c:v>-3.4667827068375297E-2</c:v>
                </c:pt>
                <c:pt idx="7887">
                  <c:v>-3.2914122294315E-2</c:v>
                </c:pt>
                <c:pt idx="7888">
                  <c:v>-3.3515688038889303E-2</c:v>
                </c:pt>
                <c:pt idx="7889">
                  <c:v>-3.2304797426561997E-2</c:v>
                </c:pt>
                <c:pt idx="7890">
                  <c:v>-3.3243008993437601E-2</c:v>
                </c:pt>
                <c:pt idx="7891">
                  <c:v>-3.0579925254812599E-2</c:v>
                </c:pt>
                <c:pt idx="7892">
                  <c:v>-2.89141271124435E-2</c:v>
                </c:pt>
                <c:pt idx="7893">
                  <c:v>-2.7938014485727001E-2</c:v>
                </c:pt>
                <c:pt idx="7894">
                  <c:v>-2.9765187213541801E-2</c:v>
                </c:pt>
                <c:pt idx="7895">
                  <c:v>-3.0062679279069401E-2</c:v>
                </c:pt>
                <c:pt idx="7896">
                  <c:v>-2.9658638769547E-2</c:v>
                </c:pt>
                <c:pt idx="7897">
                  <c:v>-2.93363576551968E-2</c:v>
                </c:pt>
                <c:pt idx="7898">
                  <c:v>-2.84458004596643E-2</c:v>
                </c:pt>
                <c:pt idx="7899">
                  <c:v>-2.8013496531457301E-2</c:v>
                </c:pt>
                <c:pt idx="7900">
                  <c:v>-2.9238576050431599E-2</c:v>
                </c:pt>
                <c:pt idx="7901">
                  <c:v>-3.1486034275133003E-2</c:v>
                </c:pt>
                <c:pt idx="7902">
                  <c:v>-3.1717961677713902E-2</c:v>
                </c:pt>
                <c:pt idx="7903">
                  <c:v>-2.8317351797483001E-2</c:v>
                </c:pt>
                <c:pt idx="7904">
                  <c:v>-2.3816096056549399E-2</c:v>
                </c:pt>
                <c:pt idx="7905">
                  <c:v>-2.00619441735767E-2</c:v>
                </c:pt>
                <c:pt idx="7906">
                  <c:v>-1.7564477472731699E-2</c:v>
                </c:pt>
                <c:pt idx="7907">
                  <c:v>-1.6263482453794598E-2</c:v>
                </c:pt>
                <c:pt idx="7908">
                  <c:v>-1.4982454037962599E-2</c:v>
                </c:pt>
                <c:pt idx="7909">
                  <c:v>-1.42906001977962E-2</c:v>
                </c:pt>
                <c:pt idx="7910">
                  <c:v>-1.42966653197476E-2</c:v>
                </c:pt>
                <c:pt idx="7911">
                  <c:v>-1.16019993387652E-2</c:v>
                </c:pt>
                <c:pt idx="7912">
                  <c:v>-1.0821108003540299E-2</c:v>
                </c:pt>
                <c:pt idx="7913">
                  <c:v>-1.37576853202148E-2</c:v>
                </c:pt>
                <c:pt idx="7914">
                  <c:v>-1.5734218477973599E-2</c:v>
                </c:pt>
                <c:pt idx="7915">
                  <c:v>-1.7029220683326601E-2</c:v>
                </c:pt>
                <c:pt idx="7916">
                  <c:v>-1.6405359555264402E-2</c:v>
                </c:pt>
                <c:pt idx="7917">
                  <c:v>-1.68536846559845E-2</c:v>
                </c:pt>
                <c:pt idx="7918">
                  <c:v>-1.5439818561858901E-2</c:v>
                </c:pt>
                <c:pt idx="7919">
                  <c:v>-1.4512014173447999E-2</c:v>
                </c:pt>
                <c:pt idx="7920">
                  <c:v>-1.30543180487592E-2</c:v>
                </c:pt>
                <c:pt idx="7921">
                  <c:v>-1.3821443995269E-2</c:v>
                </c:pt>
                <c:pt idx="7922">
                  <c:v>-1.30913725238031E-2</c:v>
                </c:pt>
                <c:pt idx="7923">
                  <c:v>-1.0137258696929E-2</c:v>
                </c:pt>
                <c:pt idx="7924">
                  <c:v>-8.6016799439931901E-3</c:v>
                </c:pt>
                <c:pt idx="7925">
                  <c:v>-7.8181916208563892E-3</c:v>
                </c:pt>
                <c:pt idx="7926">
                  <c:v>-7.5872668398773097E-3</c:v>
                </c:pt>
                <c:pt idx="7927">
                  <c:v>-5.9949644164305404E-3</c:v>
                </c:pt>
                <c:pt idx="7928">
                  <c:v>-5.19791591624141E-3</c:v>
                </c:pt>
                <c:pt idx="7929">
                  <c:v>-9.8787035065015499E-3</c:v>
                </c:pt>
                <c:pt idx="7930">
                  <c:v>-1.4386086499968E-2</c:v>
                </c:pt>
                <c:pt idx="7931">
                  <c:v>-1.5972496243733699E-2</c:v>
                </c:pt>
                <c:pt idx="7932">
                  <c:v>-1.4838133400402799E-2</c:v>
                </c:pt>
                <c:pt idx="7933">
                  <c:v>-1.55951799435314E-2</c:v>
                </c:pt>
                <c:pt idx="7934">
                  <c:v>-1.9037118128139199E-2</c:v>
                </c:pt>
                <c:pt idx="7935">
                  <c:v>-1.9281982417282899E-2</c:v>
                </c:pt>
                <c:pt idx="7936">
                  <c:v>-1.64715385214293E-2</c:v>
                </c:pt>
                <c:pt idx="7937">
                  <c:v>-1.27816257490565E-2</c:v>
                </c:pt>
                <c:pt idx="7938">
                  <c:v>-9.1196553877352891E-3</c:v>
                </c:pt>
                <c:pt idx="7939">
                  <c:v>-8.0681127228245907E-3</c:v>
                </c:pt>
                <c:pt idx="7940">
                  <c:v>-1.0015587889981199E-2</c:v>
                </c:pt>
                <c:pt idx="7941">
                  <c:v>-1.33557394239147E-2</c:v>
                </c:pt>
                <c:pt idx="7942">
                  <c:v>-1.29902045027563E-2</c:v>
                </c:pt>
                <c:pt idx="7943">
                  <c:v>-1.13716700161177E-2</c:v>
                </c:pt>
                <c:pt idx="7944">
                  <c:v>-9.2732471441507799E-3</c:v>
                </c:pt>
                <c:pt idx="7945">
                  <c:v>-9.3701708446900494E-3</c:v>
                </c:pt>
                <c:pt idx="7946">
                  <c:v>-1.11483479772402E-2</c:v>
                </c:pt>
                <c:pt idx="7947">
                  <c:v>-1.33337903493355E-2</c:v>
                </c:pt>
                <c:pt idx="7948">
                  <c:v>-1.2454682168979001E-2</c:v>
                </c:pt>
                <c:pt idx="7949">
                  <c:v>-1.15168553143547E-2</c:v>
                </c:pt>
                <c:pt idx="7950">
                  <c:v>-1.4092326590400699E-2</c:v>
                </c:pt>
                <c:pt idx="7951">
                  <c:v>-1.6350032604307702E-2</c:v>
                </c:pt>
                <c:pt idx="7952">
                  <c:v>-1.58590009848751E-2</c:v>
                </c:pt>
                <c:pt idx="7953">
                  <c:v>-1.48662388905336E-2</c:v>
                </c:pt>
                <c:pt idx="7954">
                  <c:v>-1.24551126915406E-2</c:v>
                </c:pt>
                <c:pt idx="7955">
                  <c:v>-1.32520859504836E-2</c:v>
                </c:pt>
                <c:pt idx="7956">
                  <c:v>-1.2608901294470299E-2</c:v>
                </c:pt>
                <c:pt idx="7957">
                  <c:v>-1.00086272948942E-2</c:v>
                </c:pt>
                <c:pt idx="7958">
                  <c:v>-8.53038868132216E-3</c:v>
                </c:pt>
                <c:pt idx="7959">
                  <c:v>-8.1945857203322703E-3</c:v>
                </c:pt>
                <c:pt idx="7960">
                  <c:v>-6.8020140287643402E-3</c:v>
                </c:pt>
                <c:pt idx="7961">
                  <c:v>-6.8783680932398197E-3</c:v>
                </c:pt>
                <c:pt idx="7962">
                  <c:v>-8.2300310280487496E-3</c:v>
                </c:pt>
                <c:pt idx="7963">
                  <c:v>-8.7470744626614305E-3</c:v>
                </c:pt>
                <c:pt idx="7964">
                  <c:v>-8.5965080801741998E-3</c:v>
                </c:pt>
                <c:pt idx="7965">
                  <c:v>-9.4318758185210003E-3</c:v>
                </c:pt>
                <c:pt idx="7966">
                  <c:v>-1.1007674449515999E-2</c:v>
                </c:pt>
                <c:pt idx="7967">
                  <c:v>-1.0905209761304401E-2</c:v>
                </c:pt>
                <c:pt idx="7968">
                  <c:v>-1.14265203731065E-2</c:v>
                </c:pt>
                <c:pt idx="7969">
                  <c:v>-9.8592009746738506E-3</c:v>
                </c:pt>
                <c:pt idx="7970">
                  <c:v>-7.2525425772909102E-3</c:v>
                </c:pt>
                <c:pt idx="7971">
                  <c:v>-4.7456937866598896E-3</c:v>
                </c:pt>
                <c:pt idx="7972">
                  <c:v>-4.0858632017943802E-3</c:v>
                </c:pt>
                <c:pt idx="7973">
                  <c:v>-6.6005897217706801E-3</c:v>
                </c:pt>
                <c:pt idx="7974">
                  <c:v>-5.4564951810647201E-3</c:v>
                </c:pt>
                <c:pt idx="7975">
                  <c:v>-5.8108693000349298E-3</c:v>
                </c:pt>
                <c:pt idx="7976">
                  <c:v>-7.8367060296784495E-3</c:v>
                </c:pt>
                <c:pt idx="7977">
                  <c:v>-9.4429086543641409E-3</c:v>
                </c:pt>
                <c:pt idx="7978">
                  <c:v>-8.8027755529793607E-3</c:v>
                </c:pt>
                <c:pt idx="7979">
                  <c:v>-5.9913392867656503E-3</c:v>
                </c:pt>
                <c:pt idx="7980">
                  <c:v>-3.7665371376931398E-3</c:v>
                </c:pt>
                <c:pt idx="7981">
                  <c:v>-1.8824908155323701E-3</c:v>
                </c:pt>
                <c:pt idx="7982">
                  <c:v>-4.8226555330188598E-4</c:v>
                </c:pt>
                <c:pt idx="7983">
                  <c:v>-1.2755919376132799E-3</c:v>
                </c:pt>
                <c:pt idx="7984">
                  <c:v>-2.4237234318036301E-4</c:v>
                </c:pt>
                <c:pt idx="7985">
                  <c:v>8.3768339854373099E-4</c:v>
                </c:pt>
                <c:pt idx="7986">
                  <c:v>2.3475091598754699E-3</c:v>
                </c:pt>
                <c:pt idx="7987">
                  <c:v>3.89902641887829E-3</c:v>
                </c:pt>
                <c:pt idx="7988">
                  <c:v>5.4769516237627098E-3</c:v>
                </c:pt>
                <c:pt idx="7989">
                  <c:v>6.0760400481285597E-3</c:v>
                </c:pt>
                <c:pt idx="7990">
                  <c:v>4.4245509718763201E-3</c:v>
                </c:pt>
                <c:pt idx="7991">
                  <c:v>6.67857560841866E-3</c:v>
                </c:pt>
                <c:pt idx="7992">
                  <c:v>7.7542266472505599E-3</c:v>
                </c:pt>
                <c:pt idx="7993">
                  <c:v>7.4296386673324798E-3</c:v>
                </c:pt>
                <c:pt idx="7994">
                  <c:v>6.2425908554786204E-3</c:v>
                </c:pt>
                <c:pt idx="7995">
                  <c:v>7.2280367007238003E-3</c:v>
                </c:pt>
                <c:pt idx="7996">
                  <c:v>4.9899360360541297E-3</c:v>
                </c:pt>
                <c:pt idx="7997">
                  <c:v>4.1749685869802902E-3</c:v>
                </c:pt>
                <c:pt idx="7998">
                  <c:v>7.4929728785519904E-3</c:v>
                </c:pt>
                <c:pt idx="7999">
                  <c:v>9.5459448243957398E-3</c:v>
                </c:pt>
                <c:pt idx="8000">
                  <c:v>7.4359259123326603E-3</c:v>
                </c:pt>
                <c:pt idx="8001">
                  <c:v>2.6782879398723398E-3</c:v>
                </c:pt>
                <c:pt idx="8002">
                  <c:v>-1.0419773005168E-3</c:v>
                </c:pt>
                <c:pt idx="8003">
                  <c:v>-2.88113005872503E-3</c:v>
                </c:pt>
                <c:pt idx="8004">
                  <c:v>-3.5609622706829201E-3</c:v>
                </c:pt>
                <c:pt idx="8005">
                  <c:v>-4.2730960863508402E-3</c:v>
                </c:pt>
                <c:pt idx="8006">
                  <c:v>-6.5848131754790897E-3</c:v>
                </c:pt>
                <c:pt idx="8007">
                  <c:v>-7.4671936146870604E-3</c:v>
                </c:pt>
                <c:pt idx="8008">
                  <c:v>-8.6169069913495308E-3</c:v>
                </c:pt>
                <c:pt idx="8009">
                  <c:v>-1.22077654868633E-2</c:v>
                </c:pt>
                <c:pt idx="8010">
                  <c:v>-1.7101147112384699E-2</c:v>
                </c:pt>
                <c:pt idx="8011">
                  <c:v>-2.2329189559570702E-2</c:v>
                </c:pt>
                <c:pt idx="8012">
                  <c:v>-2.4642999556135602E-2</c:v>
                </c:pt>
                <c:pt idx="8013">
                  <c:v>-2.77464436914556E-2</c:v>
                </c:pt>
                <c:pt idx="8014">
                  <c:v>-2.7697155448038299E-2</c:v>
                </c:pt>
                <c:pt idx="8015">
                  <c:v>-2.59026377324858E-2</c:v>
                </c:pt>
                <c:pt idx="8016">
                  <c:v>-2.48135384907044E-2</c:v>
                </c:pt>
                <c:pt idx="8017">
                  <c:v>-2.2046255010536701E-2</c:v>
                </c:pt>
                <c:pt idx="8018">
                  <c:v>-2.23523226403727E-2</c:v>
                </c:pt>
                <c:pt idx="8019">
                  <c:v>-2.09862386853387E-2</c:v>
                </c:pt>
                <c:pt idx="8020">
                  <c:v>-2.04766586532656E-2</c:v>
                </c:pt>
                <c:pt idx="8021">
                  <c:v>-2.0350166455230499E-2</c:v>
                </c:pt>
                <c:pt idx="8022">
                  <c:v>-1.6523906913576501E-2</c:v>
                </c:pt>
                <c:pt idx="8023">
                  <c:v>-1.4825746439086599E-2</c:v>
                </c:pt>
                <c:pt idx="8024">
                  <c:v>-1.5086958486676801E-2</c:v>
                </c:pt>
                <c:pt idx="8025">
                  <c:v>-1.46578652519195E-2</c:v>
                </c:pt>
                <c:pt idx="8026">
                  <c:v>-1.4271182888137401E-2</c:v>
                </c:pt>
                <c:pt idx="8027">
                  <c:v>-1.3427435688512899E-2</c:v>
                </c:pt>
                <c:pt idx="8028">
                  <c:v>-1.0848700359346699E-2</c:v>
                </c:pt>
                <c:pt idx="8029">
                  <c:v>-9.9189600201157104E-3</c:v>
                </c:pt>
                <c:pt idx="8030">
                  <c:v>-7.3349344470869902E-3</c:v>
                </c:pt>
                <c:pt idx="8031">
                  <c:v>-6.1192667308347303E-3</c:v>
                </c:pt>
                <c:pt idx="8032">
                  <c:v>-8.6730184288512594E-3</c:v>
                </c:pt>
                <c:pt idx="8033">
                  <c:v>-8.3285375792740892E-3</c:v>
                </c:pt>
                <c:pt idx="8034">
                  <c:v>-7.75526836599738E-3</c:v>
                </c:pt>
                <c:pt idx="8035">
                  <c:v>-6.7429237717959696E-3</c:v>
                </c:pt>
                <c:pt idx="8036">
                  <c:v>-9.1146120421114994E-3</c:v>
                </c:pt>
                <c:pt idx="8037">
                  <c:v>-9.9467409740725508E-3</c:v>
                </c:pt>
                <c:pt idx="8038">
                  <c:v>-1.0195303604149299E-2</c:v>
                </c:pt>
                <c:pt idx="8039">
                  <c:v>-1.15476871342821E-2</c:v>
                </c:pt>
                <c:pt idx="8040">
                  <c:v>-1.35485825542929E-2</c:v>
                </c:pt>
                <c:pt idx="8041">
                  <c:v>-1.4029776012961201E-2</c:v>
                </c:pt>
                <c:pt idx="8042">
                  <c:v>-1.5983924214140102E-2</c:v>
                </c:pt>
                <c:pt idx="8043">
                  <c:v>-1.56360663279713E-2</c:v>
                </c:pt>
                <c:pt idx="8044">
                  <c:v>-1.46040244003842E-2</c:v>
                </c:pt>
                <c:pt idx="8045">
                  <c:v>-1.5181093035948799E-2</c:v>
                </c:pt>
                <c:pt idx="8046">
                  <c:v>-1.38655905250146E-2</c:v>
                </c:pt>
                <c:pt idx="8047">
                  <c:v>-1.30625136756776E-2</c:v>
                </c:pt>
                <c:pt idx="8048">
                  <c:v>-1.30897862706689E-2</c:v>
                </c:pt>
                <c:pt idx="8049">
                  <c:v>-1.44683751050251E-2</c:v>
                </c:pt>
                <c:pt idx="8050">
                  <c:v>-1.55026723126212E-2</c:v>
                </c:pt>
                <c:pt idx="8051">
                  <c:v>-1.61223085447375E-2</c:v>
                </c:pt>
                <c:pt idx="8052">
                  <c:v>-1.39197560772288E-2</c:v>
                </c:pt>
                <c:pt idx="8053">
                  <c:v>-1.2039207433332399E-2</c:v>
                </c:pt>
                <c:pt idx="8054">
                  <c:v>-1.1966152354276E-2</c:v>
                </c:pt>
                <c:pt idx="8055">
                  <c:v>-1.3621531208059401E-2</c:v>
                </c:pt>
                <c:pt idx="8056">
                  <c:v>-1.51533299786308E-2</c:v>
                </c:pt>
                <c:pt idx="8057">
                  <c:v>-1.6328358820075502E-2</c:v>
                </c:pt>
                <c:pt idx="8058">
                  <c:v>-2.0416161823106901E-2</c:v>
                </c:pt>
                <c:pt idx="8059">
                  <c:v>-2.2095292874155299E-2</c:v>
                </c:pt>
                <c:pt idx="8060">
                  <c:v>-2.0507757123283399E-2</c:v>
                </c:pt>
                <c:pt idx="8061">
                  <c:v>-1.9172053751517999E-2</c:v>
                </c:pt>
                <c:pt idx="8062">
                  <c:v>-1.90238468013035E-2</c:v>
                </c:pt>
                <c:pt idx="8063">
                  <c:v>-2.2534780878558501E-2</c:v>
                </c:pt>
                <c:pt idx="8064">
                  <c:v>-2.6811699687939901E-2</c:v>
                </c:pt>
                <c:pt idx="8065">
                  <c:v>-2.66585233332392E-2</c:v>
                </c:pt>
                <c:pt idx="8066">
                  <c:v>-2.45477618459943E-2</c:v>
                </c:pt>
                <c:pt idx="8067">
                  <c:v>-2.4914586455466198E-2</c:v>
                </c:pt>
                <c:pt idx="8068">
                  <c:v>-2.6619563495444198E-2</c:v>
                </c:pt>
                <c:pt idx="8069">
                  <c:v>-2.7629090603511399E-2</c:v>
                </c:pt>
                <c:pt idx="8070">
                  <c:v>-2.7088545344369601E-2</c:v>
                </c:pt>
                <c:pt idx="8071">
                  <c:v>-2.7698808478703499E-2</c:v>
                </c:pt>
                <c:pt idx="8072">
                  <c:v>-2.6555977498404101E-2</c:v>
                </c:pt>
                <c:pt idx="8073">
                  <c:v>-2.72220928004713E-2</c:v>
                </c:pt>
                <c:pt idx="8074">
                  <c:v>-2.66974302108735E-2</c:v>
                </c:pt>
                <c:pt idx="8075">
                  <c:v>-2.7142616006756201E-2</c:v>
                </c:pt>
                <c:pt idx="8076">
                  <c:v>-2.6552767681891899E-2</c:v>
                </c:pt>
                <c:pt idx="8077">
                  <c:v>-2.63473919779642E-2</c:v>
                </c:pt>
                <c:pt idx="8078">
                  <c:v>-2.5846140915788799E-2</c:v>
                </c:pt>
                <c:pt idx="8079">
                  <c:v>-2.42062171747079E-2</c:v>
                </c:pt>
                <c:pt idx="8080">
                  <c:v>-2.4365935885327799E-2</c:v>
                </c:pt>
                <c:pt idx="8081">
                  <c:v>-2.6466277922239101E-2</c:v>
                </c:pt>
                <c:pt idx="8082">
                  <c:v>-2.5220898225057901E-2</c:v>
                </c:pt>
                <c:pt idx="8083">
                  <c:v>-2.2046626061111799E-2</c:v>
                </c:pt>
                <c:pt idx="8084">
                  <c:v>-2.1662735052203098E-2</c:v>
                </c:pt>
                <c:pt idx="8085">
                  <c:v>-2.0114974005011201E-2</c:v>
                </c:pt>
                <c:pt idx="8086">
                  <c:v>-1.8686756199784299E-2</c:v>
                </c:pt>
                <c:pt idx="8087">
                  <c:v>-1.6796540827996798E-2</c:v>
                </c:pt>
                <c:pt idx="8088">
                  <c:v>-1.23179818331919E-2</c:v>
                </c:pt>
                <c:pt idx="8089">
                  <c:v>-1.03690481468277E-2</c:v>
                </c:pt>
                <c:pt idx="8090">
                  <c:v>-1.0559603780578099E-2</c:v>
                </c:pt>
                <c:pt idx="8091">
                  <c:v>-8.92376732436162E-3</c:v>
                </c:pt>
                <c:pt idx="8092">
                  <c:v>-8.0676811118678398E-3</c:v>
                </c:pt>
                <c:pt idx="8093">
                  <c:v>-4.3393142337606596E-3</c:v>
                </c:pt>
                <c:pt idx="8094">
                  <c:v>7.5428764257736702E-3</c:v>
                </c:pt>
                <c:pt idx="8095">
                  <c:v>1.4350127538619899E-2</c:v>
                </c:pt>
                <c:pt idx="8096">
                  <c:v>1.5169078033096599E-2</c:v>
                </c:pt>
                <c:pt idx="8097">
                  <c:v>1.63184907892031E-2</c:v>
                </c:pt>
                <c:pt idx="8098">
                  <c:v>1.43322947778585E-2</c:v>
                </c:pt>
                <c:pt idx="8099">
                  <c:v>1.6608448212323799E-2</c:v>
                </c:pt>
                <c:pt idx="8100">
                  <c:v>2.0107207614813601E-2</c:v>
                </c:pt>
                <c:pt idx="8101">
                  <c:v>2.6162578284484501E-2</c:v>
                </c:pt>
                <c:pt idx="8102">
                  <c:v>3.3671969699852797E-2</c:v>
                </c:pt>
                <c:pt idx="8103">
                  <c:v>4.4559438753935803E-2</c:v>
                </c:pt>
                <c:pt idx="8104">
                  <c:v>5.7551848343166498E-2</c:v>
                </c:pt>
                <c:pt idx="8105">
                  <c:v>7.0027433956923305E-2</c:v>
                </c:pt>
                <c:pt idx="8106">
                  <c:v>7.9122594914281294E-2</c:v>
                </c:pt>
                <c:pt idx="8107">
                  <c:v>8.9524692107076406E-2</c:v>
                </c:pt>
                <c:pt idx="8108">
                  <c:v>0.100598833521559</c:v>
                </c:pt>
                <c:pt idx="8109">
                  <c:v>0.11217906122803301</c:v>
                </c:pt>
                <c:pt idx="8110">
                  <c:v>0.12856316542087101</c:v>
                </c:pt>
                <c:pt idx="8111">
                  <c:v>0.15548459603716899</c:v>
                </c:pt>
                <c:pt idx="8112">
                  <c:v>0.16874260748934899</c:v>
                </c:pt>
                <c:pt idx="8113">
                  <c:v>0.181623210829684</c:v>
                </c:pt>
                <c:pt idx="8114">
                  <c:v>0.191371508758024</c:v>
                </c:pt>
                <c:pt idx="8115">
                  <c:v>0.197250168592319</c:v>
                </c:pt>
                <c:pt idx="8116">
                  <c:v>0.205803843329221</c:v>
                </c:pt>
                <c:pt idx="8117">
                  <c:v>0.20804200044250301</c:v>
                </c:pt>
                <c:pt idx="8118">
                  <c:v>0.188612946110154</c:v>
                </c:pt>
                <c:pt idx="8119">
                  <c:v>0.17079990012322799</c:v>
                </c:pt>
                <c:pt idx="8120">
                  <c:v>0.16249677022533099</c:v>
                </c:pt>
                <c:pt idx="8121">
                  <c:v>0.16007510915842699</c:v>
                </c:pt>
                <c:pt idx="8122">
                  <c:v>0.170678362272525</c:v>
                </c:pt>
                <c:pt idx="8123">
                  <c:v>0.17570062444774201</c:v>
                </c:pt>
                <c:pt idx="8124">
                  <c:v>0.163761641042413</c:v>
                </c:pt>
                <c:pt idx="8125">
                  <c:v>0.149933124818701</c:v>
                </c:pt>
                <c:pt idx="8126">
                  <c:v>0.143722336066858</c:v>
                </c:pt>
                <c:pt idx="8127">
                  <c:v>0.14075869307434599</c:v>
                </c:pt>
                <c:pt idx="8128">
                  <c:v>0.149027272303598</c:v>
                </c:pt>
                <c:pt idx="8129">
                  <c:v>0.144389847155068</c:v>
                </c:pt>
                <c:pt idx="8130">
                  <c:v>0.12874827445929701</c:v>
                </c:pt>
                <c:pt idx="8131">
                  <c:v>0.119858382996298</c:v>
                </c:pt>
                <c:pt idx="8132">
                  <c:v>0.123427056022592</c:v>
                </c:pt>
                <c:pt idx="8133">
                  <c:v>0.126473982095859</c:v>
                </c:pt>
                <c:pt idx="8134">
                  <c:v>0.12974143173022401</c:v>
                </c:pt>
                <c:pt idx="8135">
                  <c:v>0.131767997157481</c:v>
                </c:pt>
                <c:pt idx="8136">
                  <c:v>0.13027143161033899</c:v>
                </c:pt>
                <c:pt idx="8137">
                  <c:v>0.128203591726816</c:v>
                </c:pt>
                <c:pt idx="8138">
                  <c:v>0.12468383520149399</c:v>
                </c:pt>
                <c:pt idx="8139">
                  <c:v>0.121135602116964</c:v>
                </c:pt>
                <c:pt idx="8140">
                  <c:v>0.116670867429775</c:v>
                </c:pt>
                <c:pt idx="8141">
                  <c:v>0.109600627644255</c:v>
                </c:pt>
                <c:pt idx="8142">
                  <c:v>0.11723899082480201</c:v>
                </c:pt>
                <c:pt idx="8143">
                  <c:v>0.12089842208162301</c:v>
                </c:pt>
                <c:pt idx="8144">
                  <c:v>0.123091602344928</c:v>
                </c:pt>
                <c:pt idx="8145">
                  <c:v>0.122426102838218</c:v>
                </c:pt>
                <c:pt idx="8146">
                  <c:v>0.101867919907718</c:v>
                </c:pt>
                <c:pt idx="8147">
                  <c:v>9.8826619127464696E-2</c:v>
                </c:pt>
                <c:pt idx="8148">
                  <c:v>0.10354038863268</c:v>
                </c:pt>
                <c:pt idx="8149">
                  <c:v>0.108983174185368</c:v>
                </c:pt>
                <c:pt idx="8150">
                  <c:v>0.10664692337378701</c:v>
                </c:pt>
                <c:pt idx="8151">
                  <c:v>0.10593221314895999</c:v>
                </c:pt>
                <c:pt idx="8152">
                  <c:v>9.8262208817928298E-2</c:v>
                </c:pt>
                <c:pt idx="8153">
                  <c:v>9.5534461664243495E-2</c:v>
                </c:pt>
                <c:pt idx="8154">
                  <c:v>9.1908754650404406E-2</c:v>
                </c:pt>
                <c:pt idx="8155">
                  <c:v>8.8069625982370697E-2</c:v>
                </c:pt>
                <c:pt idx="8156">
                  <c:v>8.8791570050304303E-2</c:v>
                </c:pt>
                <c:pt idx="8157">
                  <c:v>9.0488503675857104E-2</c:v>
                </c:pt>
                <c:pt idx="8158">
                  <c:v>8.6548624330461593E-2</c:v>
                </c:pt>
                <c:pt idx="8159">
                  <c:v>8.5139586146837504E-2</c:v>
                </c:pt>
                <c:pt idx="8160">
                  <c:v>8.6101850246762895E-2</c:v>
                </c:pt>
                <c:pt idx="8161">
                  <c:v>8.3235519874463607E-2</c:v>
                </c:pt>
                <c:pt idx="8162">
                  <c:v>8.6011714466650305E-2</c:v>
                </c:pt>
                <c:pt idx="8163">
                  <c:v>8.8065253015173497E-2</c:v>
                </c:pt>
                <c:pt idx="8164">
                  <c:v>8.5513120204367896E-2</c:v>
                </c:pt>
                <c:pt idx="8165">
                  <c:v>7.6464935974584494E-2</c:v>
                </c:pt>
                <c:pt idx="8166">
                  <c:v>7.2482542227802996E-2</c:v>
                </c:pt>
                <c:pt idx="8167">
                  <c:v>7.3412003120949906E-2</c:v>
                </c:pt>
                <c:pt idx="8168">
                  <c:v>7.48034222581139E-2</c:v>
                </c:pt>
                <c:pt idx="8169">
                  <c:v>6.6476568210333598E-2</c:v>
                </c:pt>
                <c:pt idx="8170">
                  <c:v>5.1384856533814999E-2</c:v>
                </c:pt>
                <c:pt idx="8171">
                  <c:v>5.1027435360921899E-2</c:v>
                </c:pt>
                <c:pt idx="8172">
                  <c:v>5.5804005390939403E-2</c:v>
                </c:pt>
                <c:pt idx="8173">
                  <c:v>5.9313140393982097E-2</c:v>
                </c:pt>
                <c:pt idx="8174">
                  <c:v>5.6120238512960399E-2</c:v>
                </c:pt>
                <c:pt idx="8175">
                  <c:v>4.3355360762717503E-2</c:v>
                </c:pt>
                <c:pt idx="8176">
                  <c:v>4.5259111081193702E-2</c:v>
                </c:pt>
                <c:pt idx="8177">
                  <c:v>6.1749192732534597E-2</c:v>
                </c:pt>
                <c:pt idx="8178">
                  <c:v>7.3257647931399106E-2</c:v>
                </c:pt>
                <c:pt idx="8179">
                  <c:v>7.2356232392323194E-2</c:v>
                </c:pt>
                <c:pt idx="8180">
                  <c:v>6.5880966434704605E-2</c:v>
                </c:pt>
                <c:pt idx="8181">
                  <c:v>5.7658638538271099E-2</c:v>
                </c:pt>
                <c:pt idx="8182">
                  <c:v>4.7472764874370903E-2</c:v>
                </c:pt>
                <c:pt idx="8183">
                  <c:v>5.3531459925906598E-2</c:v>
                </c:pt>
                <c:pt idx="8184">
                  <c:v>5.0186334873686102E-2</c:v>
                </c:pt>
                <c:pt idx="8185">
                  <c:v>4.6444725853746101E-2</c:v>
                </c:pt>
                <c:pt idx="8186">
                  <c:v>4.4901679002506897E-2</c:v>
                </c:pt>
                <c:pt idx="8187">
                  <c:v>4.5942049581881798E-2</c:v>
                </c:pt>
                <c:pt idx="8188">
                  <c:v>4.9977149472397203E-2</c:v>
                </c:pt>
                <c:pt idx="8189">
                  <c:v>4.5363933039538999E-2</c:v>
                </c:pt>
                <c:pt idx="8190">
                  <c:v>3.4134916965371E-2</c:v>
                </c:pt>
                <c:pt idx="8191">
                  <c:v>3.0589648396954699E-2</c:v>
                </c:pt>
                <c:pt idx="8192">
                  <c:v>2.7423699285080198E-2</c:v>
                </c:pt>
                <c:pt idx="8193">
                  <c:v>2.1775077446306999E-2</c:v>
                </c:pt>
                <c:pt idx="8194">
                  <c:v>1.54713867000566E-2</c:v>
                </c:pt>
                <c:pt idx="8195">
                  <c:v>4.6027889504642802E-3</c:v>
                </c:pt>
                <c:pt idx="8196">
                  <c:v>6.1288413913587097E-3</c:v>
                </c:pt>
                <c:pt idx="8197">
                  <c:v>8.2679729080012906E-3</c:v>
                </c:pt>
                <c:pt idx="8198">
                  <c:v>-2.4641367049298402E-3</c:v>
                </c:pt>
                <c:pt idx="8199">
                  <c:v>-1.2452312111207601E-2</c:v>
                </c:pt>
                <c:pt idx="8200">
                  <c:v>-1.6069740729960799E-2</c:v>
                </c:pt>
                <c:pt idx="8201">
                  <c:v>-8.7247733281827708E-3</c:v>
                </c:pt>
                <c:pt idx="8202">
                  <c:v>-9.4365046840323395E-3</c:v>
                </c:pt>
                <c:pt idx="8203">
                  <c:v>-1.44656178761977E-2</c:v>
                </c:pt>
                <c:pt idx="8204">
                  <c:v>-2.5783141778461499E-2</c:v>
                </c:pt>
                <c:pt idx="8205">
                  <c:v>-2.7799289284558801E-2</c:v>
                </c:pt>
                <c:pt idx="8206">
                  <c:v>-2.0440277541780402E-2</c:v>
                </c:pt>
                <c:pt idx="8207">
                  <c:v>-1.25967355677261E-2</c:v>
                </c:pt>
                <c:pt idx="8208">
                  <c:v>-9.9318549093965203E-3</c:v>
                </c:pt>
                <c:pt idx="8209">
                  <c:v>-8.36369223918609E-3</c:v>
                </c:pt>
                <c:pt idx="8210">
                  <c:v>-1.27921271064082E-2</c:v>
                </c:pt>
                <c:pt idx="8211">
                  <c:v>-7.3817232576089903E-3</c:v>
                </c:pt>
                <c:pt idx="8212">
                  <c:v>-4.0734671281938902E-4</c:v>
                </c:pt>
                <c:pt idx="8213">
                  <c:v>-6.8997170551199295E-4</c:v>
                </c:pt>
                <c:pt idx="8214">
                  <c:v>-2.8760904269517999E-3</c:v>
                </c:pt>
                <c:pt idx="8215">
                  <c:v>-1.5707108520970701E-2</c:v>
                </c:pt>
                <c:pt idx="8216">
                  <c:v>-1.2026513022036001E-2</c:v>
                </c:pt>
                <c:pt idx="8217">
                  <c:v>-2.6904253437010003E-4</c:v>
                </c:pt>
                <c:pt idx="8218">
                  <c:v>5.68669115139641E-3</c:v>
                </c:pt>
                <c:pt idx="8219">
                  <c:v>1.1560506300384001E-2</c:v>
                </c:pt>
                <c:pt idx="8220">
                  <c:v>-2.8495729205104598E-3</c:v>
                </c:pt>
                <c:pt idx="8221">
                  <c:v>1.00015487537064E-3</c:v>
                </c:pt>
                <c:pt idx="8222">
                  <c:v>6.0382059616443896E-3</c:v>
                </c:pt>
                <c:pt idx="8223">
                  <c:v>9.4185112206162103E-3</c:v>
                </c:pt>
                <c:pt idx="8224">
                  <c:v>1.78957320950985E-2</c:v>
                </c:pt>
                <c:pt idx="8225">
                  <c:v>2.3391852366060499E-2</c:v>
                </c:pt>
                <c:pt idx="8226">
                  <c:v>3.0606036656692402E-2</c:v>
                </c:pt>
                <c:pt idx="8227">
                  <c:v>4.01506400759927E-2</c:v>
                </c:pt>
                <c:pt idx="8228">
                  <c:v>4.77784613048442E-2</c:v>
                </c:pt>
                <c:pt idx="8229">
                  <c:v>5.9429851133017998E-2</c:v>
                </c:pt>
                <c:pt idx="8230">
                  <c:v>6.8468243127952605E-2</c:v>
                </c:pt>
                <c:pt idx="8231">
                  <c:v>7.6578398677057097E-2</c:v>
                </c:pt>
                <c:pt idx="8232">
                  <c:v>7.6952456702983299E-2</c:v>
                </c:pt>
                <c:pt idx="8233">
                  <c:v>7.6954864960882205E-2</c:v>
                </c:pt>
                <c:pt idx="8234">
                  <c:v>9.9593621117179496E-2</c:v>
                </c:pt>
                <c:pt idx="8235">
                  <c:v>0.122013253546256</c:v>
                </c:pt>
                <c:pt idx="8236">
                  <c:v>0.13081000517750799</c:v>
                </c:pt>
                <c:pt idx="8237">
                  <c:v>0.13217118554125301</c:v>
                </c:pt>
                <c:pt idx="8238">
                  <c:v>0.13701860664040999</c:v>
                </c:pt>
                <c:pt idx="8239">
                  <c:v>0.140234728342434</c:v>
                </c:pt>
                <c:pt idx="8240">
                  <c:v>0.14523287873735999</c:v>
                </c:pt>
                <c:pt idx="8241">
                  <c:v>0.14417548823691101</c:v>
                </c:pt>
                <c:pt idx="8242">
                  <c:v>0.14508534476144</c:v>
                </c:pt>
                <c:pt idx="8243">
                  <c:v>0.14462625531116599</c:v>
                </c:pt>
                <c:pt idx="8244">
                  <c:v>0.153024176148221</c:v>
                </c:pt>
                <c:pt idx="8245">
                  <c:v>0.15063361214519899</c:v>
                </c:pt>
                <c:pt idx="8246">
                  <c:v>0.15144432904590099</c:v>
                </c:pt>
                <c:pt idx="8247">
                  <c:v>0.15327141782013601</c:v>
                </c:pt>
                <c:pt idx="8248">
                  <c:v>0.15830251657798999</c:v>
                </c:pt>
                <c:pt idx="8249">
                  <c:v>0.150771397078898</c:v>
                </c:pt>
                <c:pt idx="8250">
                  <c:v>0.15044836378284199</c:v>
                </c:pt>
                <c:pt idx="8251">
                  <c:v>0.14579482041467801</c:v>
                </c:pt>
                <c:pt idx="8252">
                  <c:v>0.14156652343135001</c:v>
                </c:pt>
                <c:pt idx="8253">
                  <c:v>0.141231169363152</c:v>
                </c:pt>
                <c:pt idx="8254">
                  <c:v>0.133505139883979</c:v>
                </c:pt>
                <c:pt idx="8255">
                  <c:v>0.122893830899101</c:v>
                </c:pt>
                <c:pt idx="8256">
                  <c:v>0.122274089172592</c:v>
                </c:pt>
                <c:pt idx="8257">
                  <c:v>0.137761421043293</c:v>
                </c:pt>
                <c:pt idx="8258">
                  <c:v>0.131618837473539</c:v>
                </c:pt>
                <c:pt idx="8259">
                  <c:v>0.119947931196435</c:v>
                </c:pt>
                <c:pt idx="8260">
                  <c:v>0.105777642100434</c:v>
                </c:pt>
                <c:pt idx="8261">
                  <c:v>9.0812693173930301E-2</c:v>
                </c:pt>
                <c:pt idx="8262">
                  <c:v>8.4861088505832002E-2</c:v>
                </c:pt>
                <c:pt idx="8263">
                  <c:v>8.8202802158861005E-2</c:v>
                </c:pt>
                <c:pt idx="8264">
                  <c:v>8.9484558847359993E-2</c:v>
                </c:pt>
                <c:pt idx="8265">
                  <c:v>8.2872261208564099E-2</c:v>
                </c:pt>
                <c:pt idx="8266">
                  <c:v>8.2213368823374794E-2</c:v>
                </c:pt>
                <c:pt idx="8267">
                  <c:v>8.8952267666911597E-2</c:v>
                </c:pt>
                <c:pt idx="8268">
                  <c:v>9.0248867590460594E-2</c:v>
                </c:pt>
                <c:pt idx="8269">
                  <c:v>8.8530592370730604E-2</c:v>
                </c:pt>
                <c:pt idx="8270">
                  <c:v>8.6996316751907402E-2</c:v>
                </c:pt>
                <c:pt idx="8271">
                  <c:v>7.8956648716484695E-2</c:v>
                </c:pt>
                <c:pt idx="8272">
                  <c:v>7.8766127403412101E-2</c:v>
                </c:pt>
                <c:pt idx="8273">
                  <c:v>8.05172439558106E-2</c:v>
                </c:pt>
                <c:pt idx="8274">
                  <c:v>8.3930283087681801E-2</c:v>
                </c:pt>
                <c:pt idx="8275">
                  <c:v>8.1682298049542995E-2</c:v>
                </c:pt>
                <c:pt idx="8276">
                  <c:v>8.3668947698342294E-2</c:v>
                </c:pt>
                <c:pt idx="8277">
                  <c:v>8.9094646635970706E-2</c:v>
                </c:pt>
                <c:pt idx="8278">
                  <c:v>9.3063516601134197E-2</c:v>
                </c:pt>
                <c:pt idx="8279">
                  <c:v>8.9307456996095796E-2</c:v>
                </c:pt>
                <c:pt idx="8280">
                  <c:v>9.6072818352453696E-2</c:v>
                </c:pt>
                <c:pt idx="8281">
                  <c:v>9.2934097096701807E-2</c:v>
                </c:pt>
                <c:pt idx="8282">
                  <c:v>9.41141397071589E-2</c:v>
                </c:pt>
                <c:pt idx="8283">
                  <c:v>0.100495722509307</c:v>
                </c:pt>
                <c:pt idx="8284">
                  <c:v>0.106674560679167</c:v>
                </c:pt>
                <c:pt idx="8285">
                  <c:v>0.101194551612678</c:v>
                </c:pt>
                <c:pt idx="8286">
                  <c:v>9.5190236822332894E-2</c:v>
                </c:pt>
                <c:pt idx="8287">
                  <c:v>8.6100870648735298E-2</c:v>
                </c:pt>
                <c:pt idx="8288">
                  <c:v>9.9853637440418197E-2</c:v>
                </c:pt>
                <c:pt idx="8289">
                  <c:v>9.6410037427986497E-2</c:v>
                </c:pt>
                <c:pt idx="8290">
                  <c:v>9.1600589593269804E-2</c:v>
                </c:pt>
                <c:pt idx="8291">
                  <c:v>7.7277125375076097E-2</c:v>
                </c:pt>
                <c:pt idx="8292">
                  <c:v>8.5749676038218994E-2</c:v>
                </c:pt>
                <c:pt idx="8293">
                  <c:v>7.4815620762848298E-2</c:v>
                </c:pt>
                <c:pt idx="8294">
                  <c:v>6.5087823046212606E-2</c:v>
                </c:pt>
                <c:pt idx="8295">
                  <c:v>5.4595724544654403E-2</c:v>
                </c:pt>
                <c:pt idx="8296">
                  <c:v>5.5847430628503503E-2</c:v>
                </c:pt>
                <c:pt idx="8297">
                  <c:v>5.0186229917343797E-2</c:v>
                </c:pt>
                <c:pt idx="8298">
                  <c:v>5.4337065344995397E-2</c:v>
                </c:pt>
                <c:pt idx="8299">
                  <c:v>6.2208075063168097E-2</c:v>
                </c:pt>
                <c:pt idx="8300">
                  <c:v>6.5388663144261699E-2</c:v>
                </c:pt>
                <c:pt idx="8301">
                  <c:v>5.8261927367539101E-2</c:v>
                </c:pt>
                <c:pt idx="8302">
                  <c:v>6.31744488321999E-2</c:v>
                </c:pt>
                <c:pt idx="8303">
                  <c:v>7.0806394766620401E-2</c:v>
                </c:pt>
                <c:pt idx="8304">
                  <c:v>7.6745647192453206E-2</c:v>
                </c:pt>
                <c:pt idx="8305">
                  <c:v>8.4296286137458695E-2</c:v>
                </c:pt>
                <c:pt idx="8306">
                  <c:v>8.4985287232143394E-2</c:v>
                </c:pt>
                <c:pt idx="8307">
                  <c:v>8.30155261039493E-2</c:v>
                </c:pt>
                <c:pt idx="8308">
                  <c:v>7.7644080389134701E-2</c:v>
                </c:pt>
                <c:pt idx="8309">
                  <c:v>6.8970077543553998E-2</c:v>
                </c:pt>
                <c:pt idx="8310">
                  <c:v>6.4630613822174596E-2</c:v>
                </c:pt>
                <c:pt idx="8311">
                  <c:v>6.8484960046518398E-2</c:v>
                </c:pt>
                <c:pt idx="8312">
                  <c:v>6.7488040010388703E-2</c:v>
                </c:pt>
                <c:pt idx="8313">
                  <c:v>6.5522869002307901E-2</c:v>
                </c:pt>
                <c:pt idx="8314">
                  <c:v>6.6603426334239602E-2</c:v>
                </c:pt>
                <c:pt idx="8315">
                  <c:v>7.9837457814519994E-2</c:v>
                </c:pt>
                <c:pt idx="8316">
                  <c:v>7.9838202918125406E-2</c:v>
                </c:pt>
                <c:pt idx="8317">
                  <c:v>7.6702599547374406E-2</c:v>
                </c:pt>
                <c:pt idx="8318">
                  <c:v>7.9293831115236899E-2</c:v>
                </c:pt>
                <c:pt idx="8319">
                  <c:v>8.8832704644730101E-2</c:v>
                </c:pt>
                <c:pt idx="8320">
                  <c:v>9.0118314935210705E-2</c:v>
                </c:pt>
                <c:pt idx="8321">
                  <c:v>9.1742669836861496E-2</c:v>
                </c:pt>
                <c:pt idx="8322">
                  <c:v>9.7740375350127806E-2</c:v>
                </c:pt>
                <c:pt idx="8323">
                  <c:v>0.10456981147694901</c:v>
                </c:pt>
                <c:pt idx="8324">
                  <c:v>0.107790271788246</c:v>
                </c:pt>
                <c:pt idx="8325">
                  <c:v>0.102057549709982</c:v>
                </c:pt>
                <c:pt idx="8326">
                  <c:v>9.05167863872407E-2</c:v>
                </c:pt>
                <c:pt idx="8327">
                  <c:v>8.6396909471119401E-2</c:v>
                </c:pt>
                <c:pt idx="8328">
                  <c:v>8.4454050790100099E-2</c:v>
                </c:pt>
                <c:pt idx="8329">
                  <c:v>8.75217112173345E-2</c:v>
                </c:pt>
                <c:pt idx="8330">
                  <c:v>8.5290782169806706E-2</c:v>
                </c:pt>
                <c:pt idx="8331">
                  <c:v>8.66906339245474E-2</c:v>
                </c:pt>
                <c:pt idx="8332">
                  <c:v>8.6901619919004205E-2</c:v>
                </c:pt>
                <c:pt idx="8333">
                  <c:v>9.0843597140832302E-2</c:v>
                </c:pt>
                <c:pt idx="8334">
                  <c:v>8.4552192668255005E-2</c:v>
                </c:pt>
                <c:pt idx="8335">
                  <c:v>8.0085419504669603E-2</c:v>
                </c:pt>
                <c:pt idx="8336">
                  <c:v>8.2783863333844396E-2</c:v>
                </c:pt>
                <c:pt idx="8337">
                  <c:v>9.0306127426302396E-2</c:v>
                </c:pt>
                <c:pt idx="8338">
                  <c:v>9.0038975926134399E-2</c:v>
                </c:pt>
                <c:pt idx="8339">
                  <c:v>7.9573294500647707E-2</c:v>
                </c:pt>
                <c:pt idx="8340">
                  <c:v>7.2598412366687598E-2</c:v>
                </c:pt>
                <c:pt idx="8341">
                  <c:v>7.3931647622998697E-2</c:v>
                </c:pt>
                <c:pt idx="8342">
                  <c:v>7.0513883983863906E-2</c:v>
                </c:pt>
                <c:pt idx="8343">
                  <c:v>6.8856607166779299E-2</c:v>
                </c:pt>
                <c:pt idx="8344">
                  <c:v>6.1215146314282202E-2</c:v>
                </c:pt>
                <c:pt idx="8345">
                  <c:v>6.56319583855378E-2</c:v>
                </c:pt>
                <c:pt idx="8346">
                  <c:v>7.0438386191213398E-2</c:v>
                </c:pt>
                <c:pt idx="8347">
                  <c:v>6.7619980145224107E-2</c:v>
                </c:pt>
                <c:pt idx="8348">
                  <c:v>5.7996350738903801E-2</c:v>
                </c:pt>
                <c:pt idx="8349">
                  <c:v>5.7659815277460703E-2</c:v>
                </c:pt>
                <c:pt idx="8350">
                  <c:v>6.3188375372405403E-2</c:v>
                </c:pt>
                <c:pt idx="8351">
                  <c:v>6.6824892891062804E-2</c:v>
                </c:pt>
                <c:pt idx="8352">
                  <c:v>5.7814618267272501E-2</c:v>
                </c:pt>
                <c:pt idx="8353">
                  <c:v>5.2887772580703499E-2</c:v>
                </c:pt>
                <c:pt idx="8354">
                  <c:v>4.63615932859653E-2</c:v>
                </c:pt>
                <c:pt idx="8355">
                  <c:v>4.9603918561786003E-2</c:v>
                </c:pt>
                <c:pt idx="8356">
                  <c:v>5.4542375291518397E-2</c:v>
                </c:pt>
                <c:pt idx="8357">
                  <c:v>5.65705943911467E-2</c:v>
                </c:pt>
                <c:pt idx="8358">
                  <c:v>4.99474413128808E-2</c:v>
                </c:pt>
                <c:pt idx="8359">
                  <c:v>5.1190634763557299E-2</c:v>
                </c:pt>
                <c:pt idx="8360">
                  <c:v>6.5472161417105199E-2</c:v>
                </c:pt>
                <c:pt idx="8361">
                  <c:v>7.8623429339202702E-2</c:v>
                </c:pt>
                <c:pt idx="8362">
                  <c:v>8.3127929334096906E-2</c:v>
                </c:pt>
                <c:pt idx="8363">
                  <c:v>8.2520308019411404E-2</c:v>
                </c:pt>
                <c:pt idx="8364">
                  <c:v>8.7669542299437297E-2</c:v>
                </c:pt>
                <c:pt idx="8365">
                  <c:v>9.8605537184070599E-2</c:v>
                </c:pt>
                <c:pt idx="8366">
                  <c:v>0.10253662902231001</c:v>
                </c:pt>
                <c:pt idx="8367">
                  <c:v>0.10089598806570101</c:v>
                </c:pt>
                <c:pt idx="8368">
                  <c:v>9.76872053547026E-2</c:v>
                </c:pt>
                <c:pt idx="8369">
                  <c:v>9.30076012688658E-2</c:v>
                </c:pt>
                <c:pt idx="8370">
                  <c:v>0.103317335950805</c:v>
                </c:pt>
                <c:pt idx="8371">
                  <c:v>0.109051397760197</c:v>
                </c:pt>
                <c:pt idx="8372">
                  <c:v>0.113066957881216</c:v>
                </c:pt>
                <c:pt idx="8373">
                  <c:v>0.109452191978036</c:v>
                </c:pt>
                <c:pt idx="8374">
                  <c:v>0.11756684074700199</c:v>
                </c:pt>
                <c:pt idx="8375">
                  <c:v>0.12022673429075301</c:v>
                </c:pt>
                <c:pt idx="8376">
                  <c:v>0.123737248021242</c:v>
                </c:pt>
                <c:pt idx="8377">
                  <c:v>0.121903110094464</c:v>
                </c:pt>
                <c:pt idx="8378">
                  <c:v>0.11812666171134301</c:v>
                </c:pt>
                <c:pt idx="8379">
                  <c:v>0.118751846594562</c:v>
                </c:pt>
                <c:pt idx="8380">
                  <c:v>0.124897049291675</c:v>
                </c:pt>
                <c:pt idx="8381">
                  <c:v>0.12337268407834701</c:v>
                </c:pt>
                <c:pt idx="8382">
                  <c:v>0.113237796847713</c:v>
                </c:pt>
                <c:pt idx="8383">
                  <c:v>0.115621016700828</c:v>
                </c:pt>
                <c:pt idx="8384">
                  <c:v>0.11728350956823801</c:v>
                </c:pt>
                <c:pt idx="8385">
                  <c:v>0.114152063553802</c:v>
                </c:pt>
                <c:pt idx="8386">
                  <c:v>0.10822220355210201</c:v>
                </c:pt>
                <c:pt idx="8387">
                  <c:v>0.103038208758036</c:v>
                </c:pt>
                <c:pt idx="8388">
                  <c:v>9.9334273080728494E-2</c:v>
                </c:pt>
                <c:pt idx="8389">
                  <c:v>9.7449596605031205E-2</c:v>
                </c:pt>
                <c:pt idx="8390">
                  <c:v>9.6019105116695799E-2</c:v>
                </c:pt>
                <c:pt idx="8391">
                  <c:v>8.6269922604742505E-2</c:v>
                </c:pt>
                <c:pt idx="8392">
                  <c:v>7.7300288954901902E-2</c:v>
                </c:pt>
                <c:pt idx="8393">
                  <c:v>6.8820734926361996E-2</c:v>
                </c:pt>
                <c:pt idx="8394">
                  <c:v>6.5770788948867606E-2</c:v>
                </c:pt>
                <c:pt idx="8395">
                  <c:v>5.6359101685899297E-2</c:v>
                </c:pt>
                <c:pt idx="8396">
                  <c:v>3.8769481078389803E-2</c:v>
                </c:pt>
                <c:pt idx="8397">
                  <c:v>2.2945652836128198E-2</c:v>
                </c:pt>
                <c:pt idx="8398">
                  <c:v>1.7553093131411401E-2</c:v>
                </c:pt>
                <c:pt idx="8399">
                  <c:v>9.1532413565431608E-3</c:v>
                </c:pt>
                <c:pt idx="8400">
                  <c:v>1.0634641866005201E-3</c:v>
                </c:pt>
                <c:pt idx="8401">
                  <c:v>-1.2786022242863701E-2</c:v>
                </c:pt>
                <c:pt idx="8402">
                  <c:v>-2.8156655466148098E-2</c:v>
                </c:pt>
                <c:pt idx="8403">
                  <c:v>-4.4980364054282497E-2</c:v>
                </c:pt>
                <c:pt idx="8404">
                  <c:v>-4.5460947025077303E-2</c:v>
                </c:pt>
                <c:pt idx="8405">
                  <c:v>-4.9800496241615998E-2</c:v>
                </c:pt>
                <c:pt idx="8406">
                  <c:v>-7.2618941296653305E-2</c:v>
                </c:pt>
                <c:pt idx="8407">
                  <c:v>-9.4309570310031093E-2</c:v>
                </c:pt>
                <c:pt idx="8408">
                  <c:v>-8.3479398600559293E-2</c:v>
                </c:pt>
                <c:pt idx="8409">
                  <c:v>-7.1469319876300105E-2</c:v>
                </c:pt>
                <c:pt idx="8410">
                  <c:v>-7.0631734343649499E-2</c:v>
                </c:pt>
                <c:pt idx="8411">
                  <c:v>-8.4269501575192807E-2</c:v>
                </c:pt>
                <c:pt idx="8412">
                  <c:v>-8.1169288791159006E-2</c:v>
                </c:pt>
                <c:pt idx="8413">
                  <c:v>-7.1692403636944804E-2</c:v>
                </c:pt>
                <c:pt idx="8414">
                  <c:v>-6.7723990667090506E-2</c:v>
                </c:pt>
                <c:pt idx="8415">
                  <c:v>-7.6655548814855395E-2</c:v>
                </c:pt>
                <c:pt idx="8416">
                  <c:v>-8.6667279853287399E-2</c:v>
                </c:pt>
                <c:pt idx="8417">
                  <c:v>-9.0909471568096395E-2</c:v>
                </c:pt>
                <c:pt idx="8418">
                  <c:v>-9.3886337821032798E-2</c:v>
                </c:pt>
                <c:pt idx="8419">
                  <c:v>-0.112632549426308</c:v>
                </c:pt>
                <c:pt idx="8420">
                  <c:v>-0.13683180060883099</c:v>
                </c:pt>
                <c:pt idx="8421">
                  <c:v>-0.182925710823752</c:v>
                </c:pt>
                <c:pt idx="8422">
                  <c:v>-0.20007678949239899</c:v>
                </c:pt>
                <c:pt idx="8423">
                  <c:v>-0.205722998219073</c:v>
                </c:pt>
                <c:pt idx="8424">
                  <c:v>-0.19582123135212701</c:v>
                </c:pt>
                <c:pt idx="8425">
                  <c:v>-0.19808982872676401</c:v>
                </c:pt>
                <c:pt idx="8426">
                  <c:v>-0.21226659740895501</c:v>
                </c:pt>
                <c:pt idx="8427">
                  <c:v>-0.21857991982203301</c:v>
                </c:pt>
                <c:pt idx="8428">
                  <c:v>-0.22675847336623101</c:v>
                </c:pt>
                <c:pt idx="8429">
                  <c:v>-0.207004915946924</c:v>
                </c:pt>
                <c:pt idx="8430">
                  <c:v>-0.18505896258738999</c:v>
                </c:pt>
                <c:pt idx="8431">
                  <c:v>-0.18716549440406899</c:v>
                </c:pt>
                <c:pt idx="8432">
                  <c:v>-0.18422967448532199</c:v>
                </c:pt>
                <c:pt idx="8433">
                  <c:v>-0.171124678754068</c:v>
                </c:pt>
                <c:pt idx="8434">
                  <c:v>-0.16352608356736201</c:v>
                </c:pt>
                <c:pt idx="8435">
                  <c:v>-0.17389460282429001</c:v>
                </c:pt>
                <c:pt idx="8436">
                  <c:v>-0.16841666394311899</c:v>
                </c:pt>
                <c:pt idx="8437">
                  <c:v>-0.171843304459528</c:v>
                </c:pt>
                <c:pt idx="8438">
                  <c:v>-0.17494800405414401</c:v>
                </c:pt>
                <c:pt idx="8439">
                  <c:v>-0.17865928481208401</c:v>
                </c:pt>
                <c:pt idx="8440">
                  <c:v>-0.17757426191009501</c:v>
                </c:pt>
                <c:pt idx="8441">
                  <c:v>-0.190757235283911</c:v>
                </c:pt>
                <c:pt idx="8442">
                  <c:v>-0.19932218363162199</c:v>
                </c:pt>
                <c:pt idx="8443">
                  <c:v>-0.20506684698790401</c:v>
                </c:pt>
                <c:pt idx="8444">
                  <c:v>-0.204812096265271</c:v>
                </c:pt>
                <c:pt idx="8445">
                  <c:v>-0.219554744798898</c:v>
                </c:pt>
                <c:pt idx="8446">
                  <c:v>-0.23712868845836901</c:v>
                </c:pt>
                <c:pt idx="8447">
                  <c:v>-0.25152101481566502</c:v>
                </c:pt>
                <c:pt idx="8448">
                  <c:v>-0.26235764098943498</c:v>
                </c:pt>
                <c:pt idx="8449">
                  <c:v>-0.271639032564849</c:v>
                </c:pt>
                <c:pt idx="8450">
                  <c:v>-0.28231045852679398</c:v>
                </c:pt>
                <c:pt idx="8451">
                  <c:v>-0.27319508750558402</c:v>
                </c:pt>
                <c:pt idx="8452">
                  <c:v>-0.27187893445338301</c:v>
                </c:pt>
                <c:pt idx="8453">
                  <c:v>-0.28213316127445798</c:v>
                </c:pt>
                <c:pt idx="8454">
                  <c:v>-0.28914462262395002</c:v>
                </c:pt>
                <c:pt idx="8455">
                  <c:v>-0.28341398481600699</c:v>
                </c:pt>
                <c:pt idx="8456">
                  <c:v>-0.278393518046954</c:v>
                </c:pt>
                <c:pt idx="8457">
                  <c:v>-0.27559884755298403</c:v>
                </c:pt>
                <c:pt idx="8458">
                  <c:v>-0.26748322966405103</c:v>
                </c:pt>
                <c:pt idx="8459">
                  <c:v>-0.262495627886906</c:v>
                </c:pt>
                <c:pt idx="8460">
                  <c:v>-0.26338358405512002</c:v>
                </c:pt>
                <c:pt idx="8461">
                  <c:v>-0.26815027281611398</c:v>
                </c:pt>
                <c:pt idx="8462">
                  <c:v>-0.268799576448643</c:v>
                </c:pt>
                <c:pt idx="8463">
                  <c:v>-0.26218075110584399</c:v>
                </c:pt>
                <c:pt idx="8464">
                  <c:v>-0.25422995947945898</c:v>
                </c:pt>
                <c:pt idx="8465">
                  <c:v>-0.24651418948793899</c:v>
                </c:pt>
                <c:pt idx="8466">
                  <c:v>-0.24843952818319701</c:v>
                </c:pt>
                <c:pt idx="8467">
                  <c:v>-0.247939525898033</c:v>
                </c:pt>
                <c:pt idx="8468">
                  <c:v>-0.24799237492104001</c:v>
                </c:pt>
                <c:pt idx="8469">
                  <c:v>-0.24307869079220201</c:v>
                </c:pt>
                <c:pt idx="8470">
                  <c:v>-0.254479662678676</c:v>
                </c:pt>
                <c:pt idx="8471">
                  <c:v>-0.26060663436862802</c:v>
                </c:pt>
                <c:pt idx="8472">
                  <c:v>-0.25329971490000902</c:v>
                </c:pt>
                <c:pt idx="8473">
                  <c:v>-0.24827550424262701</c:v>
                </c:pt>
                <c:pt idx="8474">
                  <c:v>-0.25543340463941799</c:v>
                </c:pt>
                <c:pt idx="8475">
                  <c:v>-0.256183620017225</c:v>
                </c:pt>
                <c:pt idx="8476">
                  <c:v>-0.253582608933825</c:v>
                </c:pt>
                <c:pt idx="8477">
                  <c:v>-0.256393459605121</c:v>
                </c:pt>
                <c:pt idx="8478">
                  <c:v>-0.25841347861782499</c:v>
                </c:pt>
                <c:pt idx="8479">
                  <c:v>-0.25878715397747898</c:v>
                </c:pt>
                <c:pt idx="8480">
                  <c:v>-0.25604805568892097</c:v>
                </c:pt>
                <c:pt idx="8481">
                  <c:v>-0.26254319949418897</c:v>
                </c:pt>
                <c:pt idx="8482">
                  <c:v>-0.26639086450171501</c:v>
                </c:pt>
                <c:pt idx="8483">
                  <c:v>-0.26779468096347597</c:v>
                </c:pt>
                <c:pt idx="8484">
                  <c:v>-0.27147796279726299</c:v>
                </c:pt>
                <c:pt idx="8485">
                  <c:v>-0.28275023506974101</c:v>
                </c:pt>
                <c:pt idx="8486">
                  <c:v>-0.28860908764097798</c:v>
                </c:pt>
                <c:pt idx="8487">
                  <c:v>-0.30358590967659799</c:v>
                </c:pt>
                <c:pt idx="8488">
                  <c:v>-0.30330161471000799</c:v>
                </c:pt>
                <c:pt idx="8489">
                  <c:v>-0.31510292878026203</c:v>
                </c:pt>
                <c:pt idx="8490">
                  <c:v>-0.32471569473973699</c:v>
                </c:pt>
                <c:pt idx="8491">
                  <c:v>-0.34009306075557699</c:v>
                </c:pt>
                <c:pt idx="8492">
                  <c:v>-0.32851504905050799</c:v>
                </c:pt>
                <c:pt idx="8493">
                  <c:v>-0.32993476565633201</c:v>
                </c:pt>
                <c:pt idx="8494">
                  <c:v>-0.32714991452694098</c:v>
                </c:pt>
                <c:pt idx="8495">
                  <c:v>-0.32995193570050602</c:v>
                </c:pt>
                <c:pt idx="8496">
                  <c:v>-0.323318086681325</c:v>
                </c:pt>
                <c:pt idx="8497">
                  <c:v>-0.32579987126444998</c:v>
                </c:pt>
                <c:pt idx="8498">
                  <c:v>-0.32515417025341198</c:v>
                </c:pt>
                <c:pt idx="8499">
                  <c:v>-0.32870775220680998</c:v>
                </c:pt>
                <c:pt idx="8500">
                  <c:v>-0.32707633037898598</c:v>
                </c:pt>
                <c:pt idx="8501">
                  <c:v>-0.32966946189983998</c:v>
                </c:pt>
                <c:pt idx="8502">
                  <c:v>-0.32655785031309298</c:v>
                </c:pt>
                <c:pt idx="8503">
                  <c:v>-0.33458368375745801</c:v>
                </c:pt>
                <c:pt idx="8504">
                  <c:v>-0.33762159862608598</c:v>
                </c:pt>
                <c:pt idx="8505">
                  <c:v>-0.33244960288250502</c:v>
                </c:pt>
                <c:pt idx="8506">
                  <c:v>-0.32596647316859101</c:v>
                </c:pt>
                <c:pt idx="8507">
                  <c:v>-0.33342059711323202</c:v>
                </c:pt>
                <c:pt idx="8508">
                  <c:v>-0.340375469065264</c:v>
                </c:pt>
                <c:pt idx="8509">
                  <c:v>-0.34153909913894098</c:v>
                </c:pt>
                <c:pt idx="8510">
                  <c:v>-0.33721447178416503</c:v>
                </c:pt>
                <c:pt idx="8511">
                  <c:v>-0.345340213108144</c:v>
                </c:pt>
                <c:pt idx="8512">
                  <c:v>-0.34755971023601201</c:v>
                </c:pt>
                <c:pt idx="8513">
                  <c:v>-0.34808102391481499</c:v>
                </c:pt>
                <c:pt idx="8514">
                  <c:v>-0.35542796130927401</c:v>
                </c:pt>
                <c:pt idx="8515">
                  <c:v>-0.35503124946040998</c:v>
                </c:pt>
                <c:pt idx="8516">
                  <c:v>-0.35651783665981901</c:v>
                </c:pt>
                <c:pt idx="8517">
                  <c:v>-0.356383240354603</c:v>
                </c:pt>
                <c:pt idx="8518">
                  <c:v>-0.35850140041206602</c:v>
                </c:pt>
                <c:pt idx="8519">
                  <c:v>-0.36330804503839398</c:v>
                </c:pt>
                <c:pt idx="8520">
                  <c:v>-0.363383042763743</c:v>
                </c:pt>
                <c:pt idx="8521">
                  <c:v>-0.364200122199761</c:v>
                </c:pt>
                <c:pt idx="8522">
                  <c:v>-0.35844211348061999</c:v>
                </c:pt>
                <c:pt idx="8523">
                  <c:v>-0.37653780543931198</c:v>
                </c:pt>
                <c:pt idx="8524">
                  <c:v>-0.38915487226378698</c:v>
                </c:pt>
                <c:pt idx="8525">
                  <c:v>-0.37812017379921697</c:v>
                </c:pt>
                <c:pt idx="8526">
                  <c:v>-0.36245630111800098</c:v>
                </c:pt>
                <c:pt idx="8527">
                  <c:v>-0.36880731636925601</c:v>
                </c:pt>
                <c:pt idx="8528">
                  <c:v>-0.37162243996687</c:v>
                </c:pt>
                <c:pt idx="8529">
                  <c:v>-0.36894997316862499</c:v>
                </c:pt>
                <c:pt idx="8530">
                  <c:v>-0.36527373598775598</c:v>
                </c:pt>
                <c:pt idx="8531">
                  <c:v>-0.37169987995623899</c:v>
                </c:pt>
                <c:pt idx="8532">
                  <c:v>-0.37288053143475902</c:v>
                </c:pt>
                <c:pt idx="8533">
                  <c:v>-0.37403941088493298</c:v>
                </c:pt>
                <c:pt idx="8534">
                  <c:v>-0.36828470303788602</c:v>
                </c:pt>
                <c:pt idx="8535">
                  <c:v>-0.36906248865632502</c:v>
                </c:pt>
                <c:pt idx="8536">
                  <c:v>-0.369602561393506</c:v>
                </c:pt>
                <c:pt idx="8537">
                  <c:v>-0.36574840742359499</c:v>
                </c:pt>
                <c:pt idx="8538">
                  <c:v>-0.36057314425589398</c:v>
                </c:pt>
                <c:pt idx="8539">
                  <c:v>-0.36281725767217599</c:v>
                </c:pt>
                <c:pt idx="8540">
                  <c:v>-0.35978431004947697</c:v>
                </c:pt>
                <c:pt idx="8541">
                  <c:v>-0.35415228645521701</c:v>
                </c:pt>
                <c:pt idx="8542">
                  <c:v>-0.35150053240130302</c:v>
                </c:pt>
                <c:pt idx="8543">
                  <c:v>-0.35684998662441098</c:v>
                </c:pt>
                <c:pt idx="8544">
                  <c:v>-0.35078330862882001</c:v>
                </c:pt>
                <c:pt idx="8545">
                  <c:v>-0.34775156269429802</c:v>
                </c:pt>
                <c:pt idx="8546">
                  <c:v>-0.34480148996509202</c:v>
                </c:pt>
                <c:pt idx="8547">
                  <c:v>-0.34459915134698299</c:v>
                </c:pt>
                <c:pt idx="8548">
                  <c:v>-0.34475156590144701</c:v>
                </c:pt>
                <c:pt idx="8549">
                  <c:v>-0.35154517036451599</c:v>
                </c:pt>
                <c:pt idx="8550">
                  <c:v>-0.34896232682656603</c:v>
                </c:pt>
                <c:pt idx="8551">
                  <c:v>-0.35212684795607102</c:v>
                </c:pt>
                <c:pt idx="8552">
                  <c:v>-0.35346444406222499</c:v>
                </c:pt>
                <c:pt idx="8553">
                  <c:v>-0.390437685933406</c:v>
                </c:pt>
                <c:pt idx="8554">
                  <c:v>-0.41402648100373002</c:v>
                </c:pt>
                <c:pt idx="8555">
                  <c:v>-0.41294652472403398</c:v>
                </c:pt>
                <c:pt idx="8556">
                  <c:v>-0.39609251516169702</c:v>
                </c:pt>
                <c:pt idx="8557">
                  <c:v>-0.38451478134973599</c:v>
                </c:pt>
                <c:pt idx="8558">
                  <c:v>-0.39300487776006299</c:v>
                </c:pt>
                <c:pt idx="8559">
                  <c:v>-0.39682495431370002</c:v>
                </c:pt>
                <c:pt idx="8560">
                  <c:v>-0.40688239389480402</c:v>
                </c:pt>
                <c:pt idx="8561">
                  <c:v>-0.401738168204261</c:v>
                </c:pt>
                <c:pt idx="8562">
                  <c:v>-0.40093111313475999</c:v>
                </c:pt>
                <c:pt idx="8563">
                  <c:v>-0.405175017945893</c:v>
                </c:pt>
                <c:pt idx="8564">
                  <c:v>-0.409345056400439</c:v>
                </c:pt>
                <c:pt idx="8565">
                  <c:v>-0.40858228427028098</c:v>
                </c:pt>
                <c:pt idx="8566">
                  <c:v>-0.404679762945022</c:v>
                </c:pt>
                <c:pt idx="8567">
                  <c:v>-0.401210130609158</c:v>
                </c:pt>
                <c:pt idx="8568">
                  <c:v>-0.40495880103793502</c:v>
                </c:pt>
                <c:pt idx="8569">
                  <c:v>-0.40242272435720799</c:v>
                </c:pt>
                <c:pt idx="8570">
                  <c:v>-0.40050006175776698</c:v>
                </c:pt>
                <c:pt idx="8571">
                  <c:v>-0.39380084055728998</c:v>
                </c:pt>
                <c:pt idx="8572">
                  <c:v>-0.39253915187157401</c:v>
                </c:pt>
                <c:pt idx="8573">
                  <c:v>-0.40505504387159802</c:v>
                </c:pt>
                <c:pt idx="8574">
                  <c:v>-0.41771843980272599</c:v>
                </c:pt>
                <c:pt idx="8575">
                  <c:v>-0.43478483449614203</c:v>
                </c:pt>
                <c:pt idx="8576">
                  <c:v>-0.42715066298390503</c:v>
                </c:pt>
                <c:pt idx="8577">
                  <c:v>-0.43597796963885499</c:v>
                </c:pt>
                <c:pt idx="8578">
                  <c:v>-0.44740012248701</c:v>
                </c:pt>
                <c:pt idx="8579">
                  <c:v>-0.45334467038934101</c:v>
                </c:pt>
                <c:pt idx="8580">
                  <c:v>-0.45559569158182001</c:v>
                </c:pt>
                <c:pt idx="8581">
                  <c:v>-0.45906724193204701</c:v>
                </c:pt>
                <c:pt idx="8582">
                  <c:v>-0.46991807283531201</c:v>
                </c:pt>
                <c:pt idx="8583">
                  <c:v>-0.47803939554340502</c:v>
                </c:pt>
                <c:pt idx="8584">
                  <c:v>-0.49388645810263598</c:v>
                </c:pt>
                <c:pt idx="8585">
                  <c:v>-0.50268431901774502</c:v>
                </c:pt>
                <c:pt idx="8586">
                  <c:v>-0.51126268214898096</c:v>
                </c:pt>
                <c:pt idx="8587">
                  <c:v>-0.51760957323212098</c:v>
                </c:pt>
                <c:pt idx="8588">
                  <c:v>-0.52780426373841705</c:v>
                </c:pt>
                <c:pt idx="8589">
                  <c:v>-0.54126034888432095</c:v>
                </c:pt>
                <c:pt idx="8590">
                  <c:v>-0.55322646465476999</c:v>
                </c:pt>
                <c:pt idx="8591">
                  <c:v>-0.55535732180929598</c:v>
                </c:pt>
                <c:pt idx="8592">
                  <c:v>-0.55631983846424704</c:v>
                </c:pt>
                <c:pt idx="8593">
                  <c:v>-0.55851870114680902</c:v>
                </c:pt>
                <c:pt idx="8594">
                  <c:v>-0.56573059757890498</c:v>
                </c:pt>
                <c:pt idx="8595">
                  <c:v>-0.57414050735857802</c:v>
                </c:pt>
                <c:pt idx="8596">
                  <c:v>-0.58609494530587303</c:v>
                </c:pt>
                <c:pt idx="8597">
                  <c:v>-0.59313071533698203</c:v>
                </c:pt>
                <c:pt idx="8598">
                  <c:v>-0.60294424876627695</c:v>
                </c:pt>
                <c:pt idx="8599">
                  <c:v>-0.60580101785365004</c:v>
                </c:pt>
                <c:pt idx="8600">
                  <c:v>-0.60205687840436795</c:v>
                </c:pt>
                <c:pt idx="8601">
                  <c:v>-0.59520992823226404</c:v>
                </c:pt>
                <c:pt idx="8602">
                  <c:v>-0.59325594555079397</c:v>
                </c:pt>
                <c:pt idx="8603">
                  <c:v>-0.603455450735083</c:v>
                </c:pt>
                <c:pt idx="8604">
                  <c:v>-0.60548969521526796</c:v>
                </c:pt>
                <c:pt idx="8605">
                  <c:v>-0.59747726746039098</c:v>
                </c:pt>
                <c:pt idx="8606">
                  <c:v>-0.60211991505690299</c:v>
                </c:pt>
                <c:pt idx="8607">
                  <c:v>-0.61019026061455806</c:v>
                </c:pt>
                <c:pt idx="8608">
                  <c:v>-0.60893065832524895</c:v>
                </c:pt>
                <c:pt idx="8609">
                  <c:v>-0.59770194061198301</c:v>
                </c:pt>
                <c:pt idx="8610">
                  <c:v>-0.60801328805689503</c:v>
                </c:pt>
                <c:pt idx="8611">
                  <c:v>-0.61071232963436695</c:v>
                </c:pt>
                <c:pt idx="8612">
                  <c:v>-0.61582367875104105</c:v>
                </c:pt>
                <c:pt idx="8613">
                  <c:v>-0.61483461499113901</c:v>
                </c:pt>
                <c:pt idx="8614">
                  <c:v>-0.61191077831581697</c:v>
                </c:pt>
                <c:pt idx="8615">
                  <c:v>-0.60623867230100303</c:v>
                </c:pt>
                <c:pt idx="8616">
                  <c:v>-0.60979409846738897</c:v>
                </c:pt>
                <c:pt idx="8617">
                  <c:v>-0.61366901602514101</c:v>
                </c:pt>
                <c:pt idx="8618">
                  <c:v>-0.61586471931086295</c:v>
                </c:pt>
                <c:pt idx="8619">
                  <c:v>-0.61550559524447102</c:v>
                </c:pt>
                <c:pt idx="8620">
                  <c:v>-0.62117386383627604</c:v>
                </c:pt>
                <c:pt idx="8621">
                  <c:v>-0.63164779120120296</c:v>
                </c:pt>
                <c:pt idx="8622">
                  <c:v>-0.64088214134031296</c:v>
                </c:pt>
                <c:pt idx="8623">
                  <c:v>-0.65055883917437995</c:v>
                </c:pt>
                <c:pt idx="8624">
                  <c:v>-0.65337553391945802</c:v>
                </c:pt>
                <c:pt idx="8625">
                  <c:v>-0.65849719337592205</c:v>
                </c:pt>
                <c:pt idx="8626">
                  <c:v>-0.67495572765905298</c:v>
                </c:pt>
                <c:pt idx="8627">
                  <c:v>-0.71108890514432199</c:v>
                </c:pt>
                <c:pt idx="8628">
                  <c:v>-0.73527694442621705</c:v>
                </c:pt>
                <c:pt idx="8629">
                  <c:v>-0.74795301013108395</c:v>
                </c:pt>
                <c:pt idx="8630">
                  <c:v>-0.74405516356867396</c:v>
                </c:pt>
                <c:pt idx="8631">
                  <c:v>-0.75738850042557704</c:v>
                </c:pt>
                <c:pt idx="8632">
                  <c:v>-0.75679000966103105</c:v>
                </c:pt>
                <c:pt idx="8633">
                  <c:v>-0.75816529164676105</c:v>
                </c:pt>
                <c:pt idx="8634">
                  <c:v>-0.74941702082314499</c:v>
                </c:pt>
                <c:pt idx="8635">
                  <c:v>-0.74980165148751599</c:v>
                </c:pt>
                <c:pt idx="8636">
                  <c:v>-0.72942193535811795</c:v>
                </c:pt>
                <c:pt idx="8637">
                  <c:v>-0.71661442367496797</c:v>
                </c:pt>
                <c:pt idx="8638">
                  <c:v>-0.721516590535628</c:v>
                </c:pt>
                <c:pt idx="8639">
                  <c:v>-0.72718859290397098</c:v>
                </c:pt>
                <c:pt idx="8640">
                  <c:v>-0.71563618813317398</c:v>
                </c:pt>
                <c:pt idx="8641">
                  <c:v>-0.70660190015773505</c:v>
                </c:pt>
                <c:pt idx="8642">
                  <c:v>-0.69868035419020202</c:v>
                </c:pt>
                <c:pt idx="8643">
                  <c:v>-0.699576412303343</c:v>
                </c:pt>
                <c:pt idx="8644">
                  <c:v>-0.69601018840087603</c:v>
                </c:pt>
                <c:pt idx="8645">
                  <c:v>-0.69199961791917897</c:v>
                </c:pt>
                <c:pt idx="8646">
                  <c:v>-0.68885095311908595</c:v>
                </c:pt>
                <c:pt idx="8647">
                  <c:v>-0.69656853514899797</c:v>
                </c:pt>
                <c:pt idx="8648">
                  <c:v>-0.68795136041805405</c:v>
                </c:pt>
                <c:pt idx="8649">
                  <c:v>-0.68214732137491296</c:v>
                </c:pt>
                <c:pt idx="8650">
                  <c:v>-0.67892409684348798</c:v>
                </c:pt>
                <c:pt idx="8651">
                  <c:v>-0.67905495671863003</c:v>
                </c:pt>
                <c:pt idx="8652">
                  <c:v>-0.69135941419773395</c:v>
                </c:pt>
                <c:pt idx="8653">
                  <c:v>-0.71350100291364504</c:v>
                </c:pt>
                <c:pt idx="8654">
                  <c:v>-0.72895526155990298</c:v>
                </c:pt>
                <c:pt idx="8655">
                  <c:v>-0.73350627100279497</c:v>
                </c:pt>
                <c:pt idx="8656">
                  <c:v>-0.74270285727696705</c:v>
                </c:pt>
                <c:pt idx="8657">
                  <c:v>-0.755637226996412</c:v>
                </c:pt>
                <c:pt idx="8658">
                  <c:v>-0.75742058383950395</c:v>
                </c:pt>
                <c:pt idx="8659">
                  <c:v>-0.75999750501279095</c:v>
                </c:pt>
                <c:pt idx="8660">
                  <c:v>-0.76463909523762597</c:v>
                </c:pt>
                <c:pt idx="8661">
                  <c:v>-0.76479652120147501</c:v>
                </c:pt>
                <c:pt idx="8662">
                  <c:v>-0.75986856604160302</c:v>
                </c:pt>
                <c:pt idx="8663">
                  <c:v>-0.75452331679632301</c:v>
                </c:pt>
                <c:pt idx="8664">
                  <c:v>-0.74196381467906702</c:v>
                </c:pt>
                <c:pt idx="8665">
                  <c:v>-0.73667365925575701</c:v>
                </c:pt>
                <c:pt idx="8666">
                  <c:v>-0.73246548106251896</c:v>
                </c:pt>
                <c:pt idx="8667">
                  <c:v>-0.73100741913228195</c:v>
                </c:pt>
                <c:pt idx="8668">
                  <c:v>-0.72655214101916898</c:v>
                </c:pt>
                <c:pt idx="8669">
                  <c:v>-0.730961885710669</c:v>
                </c:pt>
                <c:pt idx="8670">
                  <c:v>-0.73536610715707695</c:v>
                </c:pt>
                <c:pt idx="8671">
                  <c:v>-0.75611360188209098</c:v>
                </c:pt>
                <c:pt idx="8672">
                  <c:v>-0.76129417377693098</c:v>
                </c:pt>
                <c:pt idx="8673">
                  <c:v>-0.76086069397113898</c:v>
                </c:pt>
                <c:pt idx="8674">
                  <c:v>-0.76049739547086403</c:v>
                </c:pt>
                <c:pt idx="8675">
                  <c:v>-0.77456043835462596</c:v>
                </c:pt>
                <c:pt idx="8676">
                  <c:v>-0.77858004264129399</c:v>
                </c:pt>
                <c:pt idx="8677">
                  <c:v>-0.77927224862466404</c:v>
                </c:pt>
                <c:pt idx="8678">
                  <c:v>-0.77450041662407898</c:v>
                </c:pt>
                <c:pt idx="8679">
                  <c:v>-0.77972937525062402</c:v>
                </c:pt>
                <c:pt idx="8680">
                  <c:v>-0.78988568217883404</c:v>
                </c:pt>
                <c:pt idx="8681">
                  <c:v>-0.798040235096522</c:v>
                </c:pt>
                <c:pt idx="8682">
                  <c:v>-0.79366460966545505</c:v>
                </c:pt>
                <c:pt idx="8683">
                  <c:v>-0.78850936583087605</c:v>
                </c:pt>
                <c:pt idx="8684">
                  <c:v>-0.78966357261629105</c:v>
                </c:pt>
                <c:pt idx="8685">
                  <c:v>-0.79627022872418196</c:v>
                </c:pt>
                <c:pt idx="8686">
                  <c:v>-0.79807466656158899</c:v>
                </c:pt>
                <c:pt idx="8687">
                  <c:v>-0.80134752210689397</c:v>
                </c:pt>
                <c:pt idx="8688">
                  <c:v>-0.80097508217109203</c:v>
                </c:pt>
                <c:pt idx="8689">
                  <c:v>-0.80903383388874694</c:v>
                </c:pt>
                <c:pt idx="8690">
                  <c:v>-0.811398885448397</c:v>
                </c:pt>
                <c:pt idx="8691">
                  <c:v>-0.80901498762361201</c:v>
                </c:pt>
                <c:pt idx="8692">
                  <c:v>-0.80498740850674699</c:v>
                </c:pt>
                <c:pt idx="8693">
                  <c:v>-0.80708209379069695</c:v>
                </c:pt>
                <c:pt idx="8694">
                  <c:v>-0.79793736091303902</c:v>
                </c:pt>
                <c:pt idx="8695">
                  <c:v>-0.78795055856241403</c:v>
                </c:pt>
                <c:pt idx="8696">
                  <c:v>-0.78952522267459802</c:v>
                </c:pt>
                <c:pt idx="8697">
                  <c:v>-0.79035317194384902</c:v>
                </c:pt>
                <c:pt idx="8698">
                  <c:v>-0.786866053286843</c:v>
                </c:pt>
                <c:pt idx="8699">
                  <c:v>-0.78391370404923999</c:v>
                </c:pt>
                <c:pt idx="8700">
                  <c:v>-0.78623426699864696</c:v>
                </c:pt>
                <c:pt idx="8701">
                  <c:v>-0.79172214642973404</c:v>
                </c:pt>
                <c:pt idx="8702">
                  <c:v>-0.794056220782138</c:v>
                </c:pt>
                <c:pt idx="8703">
                  <c:v>-0.79915243703081196</c:v>
                </c:pt>
                <c:pt idx="8704">
                  <c:v>-0.79194779546747895</c:v>
                </c:pt>
                <c:pt idx="8705">
                  <c:v>-0.81260940607847898</c:v>
                </c:pt>
                <c:pt idx="8706">
                  <c:v>-0.83405960591839801</c:v>
                </c:pt>
                <c:pt idx="8707">
                  <c:v>-0.83078111957834699</c:v>
                </c:pt>
                <c:pt idx="8708">
                  <c:v>-0.81183034642307905</c:v>
                </c:pt>
                <c:pt idx="8709">
                  <c:v>-0.80668738688780095</c:v>
                </c:pt>
                <c:pt idx="8710">
                  <c:v>-0.79782957785289399</c:v>
                </c:pt>
                <c:pt idx="8711">
                  <c:v>-0.81361258945862802</c:v>
                </c:pt>
                <c:pt idx="8712">
                  <c:v>-0.830156263771755</c:v>
                </c:pt>
                <c:pt idx="8713">
                  <c:v>-0.83547059644474997</c:v>
                </c:pt>
                <c:pt idx="8714">
                  <c:v>-0.82409498839777395</c:v>
                </c:pt>
                <c:pt idx="8715">
                  <c:v>-0.82009516879085698</c:v>
                </c:pt>
                <c:pt idx="8716">
                  <c:v>-0.82721507519731496</c:v>
                </c:pt>
                <c:pt idx="8717">
                  <c:v>-0.84232717496981002</c:v>
                </c:pt>
                <c:pt idx="8718">
                  <c:v>-0.84597693655760497</c:v>
                </c:pt>
                <c:pt idx="8719">
                  <c:v>-0.84383303637585505</c:v>
                </c:pt>
                <c:pt idx="8720">
                  <c:v>-0.84428973471165103</c:v>
                </c:pt>
                <c:pt idx="8721">
                  <c:v>-0.84337915853822598</c:v>
                </c:pt>
                <c:pt idx="8722">
                  <c:v>-0.84836540870726596</c:v>
                </c:pt>
                <c:pt idx="8723">
                  <c:v>-0.84667369853377705</c:v>
                </c:pt>
                <c:pt idx="8724">
                  <c:v>-0.85201597105941496</c:v>
                </c:pt>
                <c:pt idx="8725">
                  <c:v>-0.84786106948482098</c:v>
                </c:pt>
                <c:pt idx="8726">
                  <c:v>-0.84741474708957298</c:v>
                </c:pt>
                <c:pt idx="8727">
                  <c:v>-0.83774026316817096</c:v>
                </c:pt>
                <c:pt idx="8728">
                  <c:v>-0.84999357207287496</c:v>
                </c:pt>
                <c:pt idx="8729">
                  <c:v>-0.86258598827524202</c:v>
                </c:pt>
                <c:pt idx="8730">
                  <c:v>-0.87341609905609996</c:v>
                </c:pt>
                <c:pt idx="8731">
                  <c:v>-0.86482591776218898</c:v>
                </c:pt>
                <c:pt idx="8732">
                  <c:v>-0.86157039174204897</c:v>
                </c:pt>
                <c:pt idx="8733">
                  <c:v>-0.85930639978002399</c:v>
                </c:pt>
                <c:pt idx="8734">
                  <c:v>-0.85965949657817398</c:v>
                </c:pt>
                <c:pt idx="8735">
                  <c:v>-0.86413363379804697</c:v>
                </c:pt>
                <c:pt idx="8736">
                  <c:v>-0.85942332221362905</c:v>
                </c:pt>
                <c:pt idx="8737">
                  <c:v>-0.85669304110544398</c:v>
                </c:pt>
                <c:pt idx="8738">
                  <c:v>-0.85361072248754499</c:v>
                </c:pt>
                <c:pt idx="8739">
                  <c:v>-0.85263134928354101</c:v>
                </c:pt>
                <c:pt idx="8740">
                  <c:v>-0.84645277524984397</c:v>
                </c:pt>
                <c:pt idx="8741">
                  <c:v>-0.85200515893335105</c:v>
                </c:pt>
                <c:pt idx="8742">
                  <c:v>-0.85450045678191999</c:v>
                </c:pt>
                <c:pt idx="8743">
                  <c:v>-0.85105506858639002</c:v>
                </c:pt>
                <c:pt idx="8744">
                  <c:v>-0.84234846556003595</c:v>
                </c:pt>
                <c:pt idx="8745">
                  <c:v>-0.83842046008044202</c:v>
                </c:pt>
                <c:pt idx="8746">
                  <c:v>-0.833646482813165</c:v>
                </c:pt>
                <c:pt idx="8747">
                  <c:v>-0.82880658449606404</c:v>
                </c:pt>
                <c:pt idx="8748">
                  <c:v>-0.824862098997172</c:v>
                </c:pt>
                <c:pt idx="8749">
                  <c:v>-0.83120931916062002</c:v>
                </c:pt>
                <c:pt idx="8750">
                  <c:v>-0.82844414430519397</c:v>
                </c:pt>
                <c:pt idx="8751">
                  <c:v>-0.83068177794255804</c:v>
                </c:pt>
                <c:pt idx="8752">
                  <c:v>-0.83712874469207998</c:v>
                </c:pt>
                <c:pt idx="8753">
                  <c:v>-0.85437788171745399</c:v>
                </c:pt>
                <c:pt idx="8754">
                  <c:v>-0.84078811425634103</c:v>
                </c:pt>
                <c:pt idx="8755">
                  <c:v>-0.83259531773246898</c:v>
                </c:pt>
                <c:pt idx="8756">
                  <c:v>-0.80727990886710099</c:v>
                </c:pt>
                <c:pt idx="8757">
                  <c:v>-0.79911140556541205</c:v>
                </c:pt>
                <c:pt idx="8758">
                  <c:v>-0.79172832590315001</c:v>
                </c:pt>
                <c:pt idx="8759">
                  <c:v>-0.78483836567869503</c:v>
                </c:pt>
                <c:pt idx="8760">
                  <c:v>-0.77948822587991595</c:v>
                </c:pt>
                <c:pt idx="8761">
                  <c:v>-0.77968497905484901</c:v>
                </c:pt>
                <c:pt idx="8762">
                  <c:v>-0.78120179212945096</c:v>
                </c:pt>
                <c:pt idx="8763">
                  <c:v>-0.77666347098757105</c:v>
                </c:pt>
                <c:pt idx="8764">
                  <c:v>-0.75057581207280999</c:v>
                </c:pt>
                <c:pt idx="8765">
                  <c:v>-0.74888896766198298</c:v>
                </c:pt>
                <c:pt idx="8766">
                  <c:v>-0.75016705505373604</c:v>
                </c:pt>
                <c:pt idx="8767">
                  <c:v>-0.77830400458634497</c:v>
                </c:pt>
                <c:pt idx="8768">
                  <c:v>-0.788199047291129</c:v>
                </c:pt>
                <c:pt idx="8769">
                  <c:v>-0.78092006716734297</c:v>
                </c:pt>
                <c:pt idx="8770">
                  <c:v>-0.77191881897624604</c:v>
                </c:pt>
                <c:pt idx="8771">
                  <c:v>-0.77193702152361199</c:v>
                </c:pt>
                <c:pt idx="8772">
                  <c:v>-0.76690984182199795</c:v>
                </c:pt>
                <c:pt idx="8773">
                  <c:v>-0.76951332974230902</c:v>
                </c:pt>
                <c:pt idx="8774">
                  <c:v>-0.77096424489746995</c:v>
                </c:pt>
                <c:pt idx="8775">
                  <c:v>-0.77334635860201195</c:v>
                </c:pt>
                <c:pt idx="8776">
                  <c:v>-0.76958991112660102</c:v>
                </c:pt>
                <c:pt idx="8777">
                  <c:v>-0.76767029126332798</c:v>
                </c:pt>
                <c:pt idx="8778">
                  <c:v>-0.77511418590243797</c:v>
                </c:pt>
                <c:pt idx="8779">
                  <c:v>-0.77050063266032898</c:v>
                </c:pt>
                <c:pt idx="8780">
                  <c:v>-0.77123267208763402</c:v>
                </c:pt>
                <c:pt idx="8781">
                  <c:v>-0.76858645780879398</c:v>
                </c:pt>
                <c:pt idx="8782">
                  <c:v>-0.76946759351966398</c:v>
                </c:pt>
                <c:pt idx="8783">
                  <c:v>-0.756379904025408</c:v>
                </c:pt>
                <c:pt idx="8784">
                  <c:v>-0.75131177218713596</c:v>
                </c:pt>
                <c:pt idx="8785">
                  <c:v>-0.74758411066254304</c:v>
                </c:pt>
                <c:pt idx="8786">
                  <c:v>-0.74958216362725205</c:v>
                </c:pt>
                <c:pt idx="8787">
                  <c:v>-0.74661940789731296</c:v>
                </c:pt>
                <c:pt idx="8788">
                  <c:v>-0.75405872055506495</c:v>
                </c:pt>
                <c:pt idx="8789">
                  <c:v>-0.75287386668286105</c:v>
                </c:pt>
                <c:pt idx="8790">
                  <c:v>-0.75085745517358704</c:v>
                </c:pt>
                <c:pt idx="8791">
                  <c:v>-0.75058651743532301</c:v>
                </c:pt>
                <c:pt idx="8792">
                  <c:v>-0.74184865935890798</c:v>
                </c:pt>
                <c:pt idx="8793">
                  <c:v>-0.73579975357134197</c:v>
                </c:pt>
                <c:pt idx="8794">
                  <c:v>-0.73107199168438797</c:v>
                </c:pt>
                <c:pt idx="8795">
                  <c:v>-0.73197155154868199</c:v>
                </c:pt>
                <c:pt idx="8796">
                  <c:v>-0.73727301883233998</c:v>
                </c:pt>
                <c:pt idx="8797">
                  <c:v>-0.73671374838914905</c:v>
                </c:pt>
                <c:pt idx="8798">
                  <c:v>-0.72844803851863504</c:v>
                </c:pt>
                <c:pt idx="8799">
                  <c:v>-0.72615438303924396</c:v>
                </c:pt>
                <c:pt idx="8800">
                  <c:v>-0.73022910327513502</c:v>
                </c:pt>
                <c:pt idx="8801">
                  <c:v>-0.73749018705022695</c:v>
                </c:pt>
                <c:pt idx="8802">
                  <c:v>-0.74679341966763901</c:v>
                </c:pt>
                <c:pt idx="8803">
                  <c:v>-0.74801674139212004</c:v>
                </c:pt>
                <c:pt idx="8804">
                  <c:v>-0.75609714381353399</c:v>
                </c:pt>
                <c:pt idx="8805">
                  <c:v>-0.75732550242903995</c:v>
                </c:pt>
                <c:pt idx="8806">
                  <c:v>-0.76610313257719997</c:v>
                </c:pt>
                <c:pt idx="8807">
                  <c:v>-0.77967070099951696</c:v>
                </c:pt>
                <c:pt idx="8808">
                  <c:v>-0.810808846605098</c:v>
                </c:pt>
                <c:pt idx="8809">
                  <c:v>-0.83907400982113201</c:v>
                </c:pt>
                <c:pt idx="8810">
                  <c:v>-0.83893458140366295</c:v>
                </c:pt>
                <c:pt idx="8811">
                  <c:v>-0.82567286120635597</c:v>
                </c:pt>
                <c:pt idx="8812">
                  <c:v>-0.82088291936518898</c:v>
                </c:pt>
                <c:pt idx="8813">
                  <c:v>-0.825365601315866</c:v>
                </c:pt>
                <c:pt idx="8814">
                  <c:v>-0.827054676531503</c:v>
                </c:pt>
                <c:pt idx="8815">
                  <c:v>-0.83112814796336898</c:v>
                </c:pt>
                <c:pt idx="8816">
                  <c:v>-0.83195634088130499</c:v>
                </c:pt>
                <c:pt idx="8817">
                  <c:v>-0.826997477041857</c:v>
                </c:pt>
                <c:pt idx="8818">
                  <c:v>-0.81513294412036397</c:v>
                </c:pt>
                <c:pt idx="8819">
                  <c:v>-0.80787850706613495</c:v>
                </c:pt>
                <c:pt idx="8820">
                  <c:v>-0.80549273528909204</c:v>
                </c:pt>
                <c:pt idx="8821">
                  <c:v>-0.80577798023824698</c:v>
                </c:pt>
                <c:pt idx="8822">
                  <c:v>-0.80018992356119101</c:v>
                </c:pt>
                <c:pt idx="8823">
                  <c:v>-0.79537098983495003</c:v>
                </c:pt>
                <c:pt idx="8824">
                  <c:v>-0.79134553693074805</c:v>
                </c:pt>
                <c:pt idx="8825">
                  <c:v>-0.78501924635696696</c:v>
                </c:pt>
                <c:pt idx="8826">
                  <c:v>-0.77669035548882404</c:v>
                </c:pt>
                <c:pt idx="8827">
                  <c:v>-0.77210472529034702</c:v>
                </c:pt>
                <c:pt idx="8828">
                  <c:v>-0.76023841044006701</c:v>
                </c:pt>
                <c:pt idx="8829">
                  <c:v>-0.75172780904800596</c:v>
                </c:pt>
                <c:pt idx="8830">
                  <c:v>-0.73915924748331396</c:v>
                </c:pt>
                <c:pt idx="8831">
                  <c:v>-0.73422680620117797</c:v>
                </c:pt>
                <c:pt idx="8832">
                  <c:v>-0.72783800123279696</c:v>
                </c:pt>
                <c:pt idx="8833">
                  <c:v>-0.72962430177429305</c:v>
                </c:pt>
                <c:pt idx="8834">
                  <c:v>-0.71998410569534599</c:v>
                </c:pt>
                <c:pt idx="8835">
                  <c:v>-0.71016889832263497</c:v>
                </c:pt>
                <c:pt idx="8836">
                  <c:v>-0.70480538183357999</c:v>
                </c:pt>
                <c:pt idx="8837">
                  <c:v>-0.70667692717547903</c:v>
                </c:pt>
                <c:pt idx="8838">
                  <c:v>-0.70720703919982897</c:v>
                </c:pt>
                <c:pt idx="8839">
                  <c:v>-0.70093188854326605</c:v>
                </c:pt>
                <c:pt idx="8840">
                  <c:v>-0.69458458875733697</c:v>
                </c:pt>
                <c:pt idx="8841">
                  <c:v>-0.69305318411271299</c:v>
                </c:pt>
                <c:pt idx="8842">
                  <c:v>-0.69373223909913395</c:v>
                </c:pt>
                <c:pt idx="8843">
                  <c:v>-0.69759700141835801</c:v>
                </c:pt>
                <c:pt idx="8844">
                  <c:v>-0.70311554117101505</c:v>
                </c:pt>
                <c:pt idx="8845">
                  <c:v>-0.70367770029180499</c:v>
                </c:pt>
                <c:pt idx="8846">
                  <c:v>-0.69864921889545395</c:v>
                </c:pt>
                <c:pt idx="8847">
                  <c:v>-0.68575016754817797</c:v>
                </c:pt>
                <c:pt idx="8848">
                  <c:v>-0.68371782175191198</c:v>
                </c:pt>
                <c:pt idx="8849">
                  <c:v>-0.67676645053130302</c:v>
                </c:pt>
                <c:pt idx="8850">
                  <c:v>-0.67981395959102997</c:v>
                </c:pt>
                <c:pt idx="8851">
                  <c:v>-0.674369765605078</c:v>
                </c:pt>
                <c:pt idx="8852">
                  <c:v>-0.67464170473553497</c:v>
                </c:pt>
                <c:pt idx="8853">
                  <c:v>-0.66991764304829304</c:v>
                </c:pt>
                <c:pt idx="8854">
                  <c:v>-0.69046757323924601</c:v>
                </c:pt>
                <c:pt idx="8855">
                  <c:v>-0.70197055740548797</c:v>
                </c:pt>
                <c:pt idx="8856">
                  <c:v>-0.71058507761527701</c:v>
                </c:pt>
                <c:pt idx="8857">
                  <c:v>-0.69236499705975496</c:v>
                </c:pt>
                <c:pt idx="8858">
                  <c:v>-0.66994248298571701</c:v>
                </c:pt>
                <c:pt idx="8859">
                  <c:v>-0.67292691223400403</c:v>
                </c:pt>
                <c:pt idx="8860">
                  <c:v>-0.67458882640455897</c:v>
                </c:pt>
                <c:pt idx="8861">
                  <c:v>-0.67501439321191004</c:v>
                </c:pt>
                <c:pt idx="8862">
                  <c:v>-0.66778241770862201</c:v>
                </c:pt>
                <c:pt idx="8863">
                  <c:v>-0.65565885792369705</c:v>
                </c:pt>
                <c:pt idx="8864">
                  <c:v>-0.65067951212743902</c:v>
                </c:pt>
                <c:pt idx="8865">
                  <c:v>-0.65105662918226404</c:v>
                </c:pt>
                <c:pt idx="8866">
                  <c:v>-0.65064987112101802</c:v>
                </c:pt>
                <c:pt idx="8867">
                  <c:v>-0.64567733214386103</c:v>
                </c:pt>
                <c:pt idx="8868">
                  <c:v>-0.65539583599293305</c:v>
                </c:pt>
                <c:pt idx="8869">
                  <c:v>-0.65212236059447504</c:v>
                </c:pt>
                <c:pt idx="8870">
                  <c:v>-0.64731287305545404</c:v>
                </c:pt>
                <c:pt idx="8871">
                  <c:v>-0.64370590978863595</c:v>
                </c:pt>
                <c:pt idx="8872">
                  <c:v>-0.64751002253852596</c:v>
                </c:pt>
                <c:pt idx="8873">
                  <c:v>-0.64123059539066596</c:v>
                </c:pt>
                <c:pt idx="8874">
                  <c:v>-0.64357563364529802</c:v>
                </c:pt>
                <c:pt idx="8875">
                  <c:v>-0.64302266009779796</c:v>
                </c:pt>
                <c:pt idx="8876">
                  <c:v>-0.64723504322968395</c:v>
                </c:pt>
                <c:pt idx="8877">
                  <c:v>-0.64629761533778596</c:v>
                </c:pt>
                <c:pt idx="8878">
                  <c:v>-0.64748742131040105</c:v>
                </c:pt>
                <c:pt idx="8879">
                  <c:v>-0.64346820205669497</c:v>
                </c:pt>
                <c:pt idx="8880">
                  <c:v>-0.64006482635423301</c:v>
                </c:pt>
                <c:pt idx="8881">
                  <c:v>-0.64409549545858602</c:v>
                </c:pt>
                <c:pt idx="8882">
                  <c:v>-0.64710459312048796</c:v>
                </c:pt>
                <c:pt idx="8883">
                  <c:v>-0.65164009004041601</c:v>
                </c:pt>
                <c:pt idx="8884">
                  <c:v>-0.657101604507772</c:v>
                </c:pt>
                <c:pt idx="8885">
                  <c:v>-0.66148703675290199</c:v>
                </c:pt>
                <c:pt idx="8886">
                  <c:v>-0.653664281041898</c:v>
                </c:pt>
                <c:pt idx="8887">
                  <c:v>-0.64823371099458804</c:v>
                </c:pt>
                <c:pt idx="8888">
                  <c:v>-0.64877340583902299</c:v>
                </c:pt>
                <c:pt idx="8889">
                  <c:v>-0.65070726270762602</c:v>
                </c:pt>
                <c:pt idx="8890">
                  <c:v>-0.64325827515254697</c:v>
                </c:pt>
                <c:pt idx="8891">
                  <c:v>-0.64485424069981401</c:v>
                </c:pt>
                <c:pt idx="8892">
                  <c:v>-0.64733751557179098</c:v>
                </c:pt>
                <c:pt idx="8893">
                  <c:v>-0.65223395268935702</c:v>
                </c:pt>
                <c:pt idx="8894">
                  <c:v>-0.63687716800664795</c:v>
                </c:pt>
                <c:pt idx="8895">
                  <c:v>-0.63062244521354605</c:v>
                </c:pt>
                <c:pt idx="8896">
                  <c:v>-0.62468852080971204</c:v>
                </c:pt>
                <c:pt idx="8897">
                  <c:v>-0.62823251443644701</c:v>
                </c:pt>
                <c:pt idx="8898">
                  <c:v>-0.62344706666515004</c:v>
                </c:pt>
                <c:pt idx="8899">
                  <c:v>-0.61683185108203897</c:v>
                </c:pt>
                <c:pt idx="8900">
                  <c:v>-0.62035632047980005</c:v>
                </c:pt>
                <c:pt idx="8901">
                  <c:v>-0.630658953218315</c:v>
                </c:pt>
                <c:pt idx="8902">
                  <c:v>-0.63601527385085799</c:v>
                </c:pt>
                <c:pt idx="8903">
                  <c:v>-0.63656729539330503</c:v>
                </c:pt>
                <c:pt idx="8904">
                  <c:v>-0.64554732293771599</c:v>
                </c:pt>
                <c:pt idx="8905">
                  <c:v>-0.65607109021379895</c:v>
                </c:pt>
                <c:pt idx="8906">
                  <c:v>-0.66301992031205204</c:v>
                </c:pt>
                <c:pt idx="8907">
                  <c:v>-0.65985134277410395</c:v>
                </c:pt>
                <c:pt idx="8908">
                  <c:v>-0.66425739298082898</c:v>
                </c:pt>
                <c:pt idx="8909">
                  <c:v>-0.66920127942313401</c:v>
                </c:pt>
                <c:pt idx="8910">
                  <c:v>-0.67219648522305397</c:v>
                </c:pt>
                <c:pt idx="8911">
                  <c:v>-0.669290659211213</c:v>
                </c:pt>
                <c:pt idx="8912">
                  <c:v>-0.67748357021238803</c:v>
                </c:pt>
                <c:pt idx="8913">
                  <c:v>-0.67487008275841698</c:v>
                </c:pt>
                <c:pt idx="8914">
                  <c:v>-0.67343320856983202</c:v>
                </c:pt>
                <c:pt idx="8915">
                  <c:v>-0.66362271008564699</c:v>
                </c:pt>
                <c:pt idx="8916">
                  <c:v>-0.66030413875578997</c:v>
                </c:pt>
                <c:pt idx="8917">
                  <c:v>-0.65827553674516504</c:v>
                </c:pt>
                <c:pt idx="8918">
                  <c:v>-0.65655987575728103</c:v>
                </c:pt>
                <c:pt idx="8919">
                  <c:v>-0.65020702558018595</c:v>
                </c:pt>
                <c:pt idx="8920">
                  <c:v>-0.65004660520113999</c:v>
                </c:pt>
                <c:pt idx="8921">
                  <c:v>-0.65389807214459905</c:v>
                </c:pt>
                <c:pt idx="8922">
                  <c:v>-0.65739459520670995</c:v>
                </c:pt>
                <c:pt idx="8923">
                  <c:v>-0.64864722818994303</c:v>
                </c:pt>
                <c:pt idx="8924">
                  <c:v>-0.64805730168629305</c:v>
                </c:pt>
                <c:pt idx="8925">
                  <c:v>-0.650674585708515</c:v>
                </c:pt>
                <c:pt idx="8926">
                  <c:v>-0.646403669453263</c:v>
                </c:pt>
                <c:pt idx="8927">
                  <c:v>-0.64659822859999805</c:v>
                </c:pt>
                <c:pt idx="8928">
                  <c:v>-0.650136656927088</c:v>
                </c:pt>
                <c:pt idx="8929">
                  <c:v>-0.65044297418104602</c:v>
                </c:pt>
                <c:pt idx="8930">
                  <c:v>-0.652392401934207</c:v>
                </c:pt>
                <c:pt idx="8931">
                  <c:v>-0.64683645972347303</c:v>
                </c:pt>
                <c:pt idx="8932">
                  <c:v>-0.65167745827621104</c:v>
                </c:pt>
                <c:pt idx="8933">
                  <c:v>-0.65264628084555898</c:v>
                </c:pt>
                <c:pt idx="8934">
                  <c:v>-0.64313417518083305</c:v>
                </c:pt>
                <c:pt idx="8935">
                  <c:v>-0.630015640019991</c:v>
                </c:pt>
                <c:pt idx="8936">
                  <c:v>-0.63589828350597999</c:v>
                </c:pt>
                <c:pt idx="8937">
                  <c:v>-0.64077876045233495</c:v>
                </c:pt>
                <c:pt idx="8938">
                  <c:v>-0.63503303676846201</c:v>
                </c:pt>
                <c:pt idx="8939">
                  <c:v>-0.62210590300311697</c:v>
                </c:pt>
                <c:pt idx="8940">
                  <c:v>-0.61635903763764999</c:v>
                </c:pt>
                <c:pt idx="8941">
                  <c:v>-0.61279947392873102</c:v>
                </c:pt>
                <c:pt idx="8942">
                  <c:v>-0.61539484916815401</c:v>
                </c:pt>
                <c:pt idx="8943">
                  <c:v>-0.61032533984636905</c:v>
                </c:pt>
                <c:pt idx="8944">
                  <c:v>-0.609388887814446</c:v>
                </c:pt>
                <c:pt idx="8945">
                  <c:v>-0.60810894050423703</c:v>
                </c:pt>
                <c:pt idx="8946">
                  <c:v>-0.61186570731716405</c:v>
                </c:pt>
                <c:pt idx="8947">
                  <c:v>-0.60205769229672501</c:v>
                </c:pt>
                <c:pt idx="8948">
                  <c:v>-0.60126196267253795</c:v>
                </c:pt>
                <c:pt idx="8949">
                  <c:v>-0.59749205889495705</c:v>
                </c:pt>
                <c:pt idx="8950">
                  <c:v>-0.59345567719782299</c:v>
                </c:pt>
                <c:pt idx="8951">
                  <c:v>-0.58238811697320603</c:v>
                </c:pt>
                <c:pt idx="8952">
                  <c:v>-0.57748737469783795</c:v>
                </c:pt>
                <c:pt idx="8953">
                  <c:v>-0.57042579203287802</c:v>
                </c:pt>
                <c:pt idx="8954">
                  <c:v>-0.56365287126060004</c:v>
                </c:pt>
                <c:pt idx="8955">
                  <c:v>-0.55526575090580299</c:v>
                </c:pt>
                <c:pt idx="8956">
                  <c:v>-0.54967958846739795</c:v>
                </c:pt>
                <c:pt idx="8957">
                  <c:v>-0.547414497720069</c:v>
                </c:pt>
                <c:pt idx="8958">
                  <c:v>-0.54533800331640203</c:v>
                </c:pt>
                <c:pt idx="8959">
                  <c:v>-0.53938294832161604</c:v>
                </c:pt>
                <c:pt idx="8960">
                  <c:v>-0.54539564956087305</c:v>
                </c:pt>
                <c:pt idx="8961">
                  <c:v>-0.53411187266712501</c:v>
                </c:pt>
                <c:pt idx="8962">
                  <c:v>-0.53362331436896604</c:v>
                </c:pt>
                <c:pt idx="8963">
                  <c:v>-0.52896100624717202</c:v>
                </c:pt>
                <c:pt idx="8964">
                  <c:v>-0.52503616805088804</c:v>
                </c:pt>
                <c:pt idx="8965">
                  <c:v>-0.52143823640371001</c:v>
                </c:pt>
                <c:pt idx="8966">
                  <c:v>-0.51844167607971703</c:v>
                </c:pt>
                <c:pt idx="8967">
                  <c:v>-0.50525622518882995</c:v>
                </c:pt>
                <c:pt idx="8968">
                  <c:v>-0.49499153750575398</c:v>
                </c:pt>
                <c:pt idx="8969">
                  <c:v>-0.49813810826073202</c:v>
                </c:pt>
                <c:pt idx="8970">
                  <c:v>-0.50420915020650603</c:v>
                </c:pt>
                <c:pt idx="8971">
                  <c:v>-0.503354295659875</c:v>
                </c:pt>
                <c:pt idx="8972">
                  <c:v>-0.48852327255019601</c:v>
                </c:pt>
                <c:pt idx="8973">
                  <c:v>-0.49208340090615299</c:v>
                </c:pt>
                <c:pt idx="8974">
                  <c:v>-0.50191788620007505</c:v>
                </c:pt>
                <c:pt idx="8975">
                  <c:v>-0.50179288309969605</c:v>
                </c:pt>
                <c:pt idx="8976">
                  <c:v>-0.48858959262298601</c:v>
                </c:pt>
                <c:pt idx="8977">
                  <c:v>-0.49275667599086098</c:v>
                </c:pt>
                <c:pt idx="8978">
                  <c:v>-0.52327427589300102</c:v>
                </c:pt>
                <c:pt idx="8979">
                  <c:v>-0.53198785809647098</c:v>
                </c:pt>
                <c:pt idx="8980">
                  <c:v>-0.51442780431804602</c:v>
                </c:pt>
                <c:pt idx="8981">
                  <c:v>-0.48703881099483198</c:v>
                </c:pt>
                <c:pt idx="8982">
                  <c:v>-0.51027568881865104</c:v>
                </c:pt>
                <c:pt idx="8983">
                  <c:v>-0.54228148208872495</c:v>
                </c:pt>
                <c:pt idx="8984">
                  <c:v>-0.53690110892463805</c:v>
                </c:pt>
                <c:pt idx="8985">
                  <c:v>-0.49847141742722501</c:v>
                </c:pt>
                <c:pt idx="8986">
                  <c:v>-0.487489610719407</c:v>
                </c:pt>
                <c:pt idx="8987">
                  <c:v>-0.51046616556945401</c:v>
                </c:pt>
                <c:pt idx="8988">
                  <c:v>-0.518162309848335</c:v>
                </c:pt>
                <c:pt idx="8989">
                  <c:v>-0.52242782494874895</c:v>
                </c:pt>
                <c:pt idx="8990">
                  <c:v>-0.52712441694505596</c:v>
                </c:pt>
                <c:pt idx="8991">
                  <c:v>-0.52921028840762496</c:v>
                </c:pt>
                <c:pt idx="8992">
                  <c:v>-0.53851082484656798</c:v>
                </c:pt>
                <c:pt idx="8993">
                  <c:v>-0.541387141279003</c:v>
                </c:pt>
                <c:pt idx="8994">
                  <c:v>-0.54227116080559701</c:v>
                </c:pt>
                <c:pt idx="8995">
                  <c:v>-0.53656234501178801</c:v>
                </c:pt>
                <c:pt idx="8996">
                  <c:v>-0.54145833206301497</c:v>
                </c:pt>
                <c:pt idx="8997">
                  <c:v>-0.55657109532465598</c:v>
                </c:pt>
                <c:pt idx="8998">
                  <c:v>-0.57007433689869902</c:v>
                </c:pt>
                <c:pt idx="8999">
                  <c:v>-0.57141254847469702</c:v>
                </c:pt>
                <c:pt idx="9000">
                  <c:v>-0.57521856226119805</c:v>
                </c:pt>
                <c:pt idx="9001">
                  <c:v>-0.58519876282461702</c:v>
                </c:pt>
                <c:pt idx="9002">
                  <c:v>-0.58988080099655305</c:v>
                </c:pt>
                <c:pt idx="9003">
                  <c:v>-0.58549279960523304</c:v>
                </c:pt>
                <c:pt idx="9004">
                  <c:v>-0.59037467022625301</c:v>
                </c:pt>
                <c:pt idx="9005">
                  <c:v>-0.59229247834558396</c:v>
                </c:pt>
                <c:pt idx="9006">
                  <c:v>-0.58952233036062296</c:v>
                </c:pt>
                <c:pt idx="9007">
                  <c:v>-0.58215373255245495</c:v>
                </c:pt>
                <c:pt idx="9008">
                  <c:v>-0.58443883878567204</c:v>
                </c:pt>
                <c:pt idx="9009">
                  <c:v>-0.57129461824031502</c:v>
                </c:pt>
                <c:pt idx="9010">
                  <c:v>-0.56063702835172002</c:v>
                </c:pt>
                <c:pt idx="9011">
                  <c:v>-0.55381690426804597</c:v>
                </c:pt>
                <c:pt idx="9012">
                  <c:v>-0.542497396650375</c:v>
                </c:pt>
                <c:pt idx="9013">
                  <c:v>-0.52674509492821597</c:v>
                </c:pt>
                <c:pt idx="9014">
                  <c:v>-0.51327049388886703</c:v>
                </c:pt>
                <c:pt idx="9015">
                  <c:v>-0.51546487592966606</c:v>
                </c:pt>
                <c:pt idx="9016">
                  <c:v>-0.49883979891504199</c:v>
                </c:pt>
                <c:pt idx="9017">
                  <c:v>-0.50467856270675704</c:v>
                </c:pt>
                <c:pt idx="9018">
                  <c:v>-0.49907338893430597</c:v>
                </c:pt>
                <c:pt idx="9019">
                  <c:v>-0.49639301829239402</c:v>
                </c:pt>
                <c:pt idx="9020">
                  <c:v>-0.47629390653602799</c:v>
                </c:pt>
                <c:pt idx="9021">
                  <c:v>-0.46416282798232</c:v>
                </c:pt>
                <c:pt idx="9022">
                  <c:v>-0.46886614225022</c:v>
                </c:pt>
                <c:pt idx="9023">
                  <c:v>-0.48664358565792998</c:v>
                </c:pt>
                <c:pt idx="9024">
                  <c:v>-0.48570843151114201</c:v>
                </c:pt>
                <c:pt idx="9025">
                  <c:v>-0.47563912945713499</c:v>
                </c:pt>
                <c:pt idx="9026">
                  <c:v>-0.47789059697765801</c:v>
                </c:pt>
                <c:pt idx="9027">
                  <c:v>-0.47735674174592102</c:v>
                </c:pt>
                <c:pt idx="9028">
                  <c:v>-0.46106712705109398</c:v>
                </c:pt>
                <c:pt idx="9029">
                  <c:v>-0.45607336911046997</c:v>
                </c:pt>
                <c:pt idx="9030">
                  <c:v>-0.44614417215627999</c:v>
                </c:pt>
                <c:pt idx="9031">
                  <c:v>-0.44900019300710797</c:v>
                </c:pt>
                <c:pt idx="9032">
                  <c:v>-0.44602334572407099</c:v>
                </c:pt>
                <c:pt idx="9033">
                  <c:v>-0.44465383474354703</c:v>
                </c:pt>
                <c:pt idx="9034">
                  <c:v>-0.42999110429332099</c:v>
                </c:pt>
                <c:pt idx="9035">
                  <c:v>-0.43135566366768702</c:v>
                </c:pt>
                <c:pt idx="9036">
                  <c:v>-0.42714184590209903</c:v>
                </c:pt>
                <c:pt idx="9037">
                  <c:v>-0.428856004260524</c:v>
                </c:pt>
                <c:pt idx="9038">
                  <c:v>-0.41811998201207201</c:v>
                </c:pt>
                <c:pt idx="9039">
                  <c:v>-0.41641570288543001</c:v>
                </c:pt>
                <c:pt idx="9040">
                  <c:v>-0.41418471690081998</c:v>
                </c:pt>
                <c:pt idx="9041">
                  <c:v>-0.41081853592234502</c:v>
                </c:pt>
                <c:pt idx="9042">
                  <c:v>-0.39587523744292202</c:v>
                </c:pt>
                <c:pt idx="9043">
                  <c:v>-0.39066451819314801</c:v>
                </c:pt>
                <c:pt idx="9044">
                  <c:v>-0.385764283164235</c:v>
                </c:pt>
                <c:pt idx="9045">
                  <c:v>-0.38102116954401299</c:v>
                </c:pt>
                <c:pt idx="9046">
                  <c:v>-0.37147193024148301</c:v>
                </c:pt>
                <c:pt idx="9047">
                  <c:v>-0.368626536807525</c:v>
                </c:pt>
                <c:pt idx="9048">
                  <c:v>-0.36512028807430802</c:v>
                </c:pt>
                <c:pt idx="9049">
                  <c:v>-0.36452490560505102</c:v>
                </c:pt>
                <c:pt idx="9050">
                  <c:v>-0.36188421150227101</c:v>
                </c:pt>
                <c:pt idx="9051">
                  <c:v>-0.353829579220658</c:v>
                </c:pt>
                <c:pt idx="9052">
                  <c:v>-0.35609409790075103</c:v>
                </c:pt>
                <c:pt idx="9053">
                  <c:v>-0.35961821512759601</c:v>
                </c:pt>
                <c:pt idx="9054">
                  <c:v>-0.367483094329145</c:v>
                </c:pt>
                <c:pt idx="9055">
                  <c:v>-0.37788341415215099</c:v>
                </c:pt>
                <c:pt idx="9056">
                  <c:v>-0.38940383699755898</c:v>
                </c:pt>
                <c:pt idx="9057">
                  <c:v>-0.40608507507330599</c:v>
                </c:pt>
                <c:pt idx="9058">
                  <c:v>-0.42972308174503798</c:v>
                </c:pt>
                <c:pt idx="9059">
                  <c:v>-0.44343675694666701</c:v>
                </c:pt>
                <c:pt idx="9060">
                  <c:v>-0.44676861886131197</c:v>
                </c:pt>
                <c:pt idx="9061">
                  <c:v>-0.43843328006643301</c:v>
                </c:pt>
                <c:pt idx="9062">
                  <c:v>-0.41412525160018199</c:v>
                </c:pt>
                <c:pt idx="9063">
                  <c:v>-0.40529333990571098</c:v>
                </c:pt>
                <c:pt idx="9064">
                  <c:v>-0.398732476977954</c:v>
                </c:pt>
                <c:pt idx="9065">
                  <c:v>-0.39929201300176898</c:v>
                </c:pt>
                <c:pt idx="9066">
                  <c:v>-0.39975165002188301</c:v>
                </c:pt>
                <c:pt idx="9067">
                  <c:v>-0.39774898627553001</c:v>
                </c:pt>
                <c:pt idx="9068">
                  <c:v>-0.39225288476947601</c:v>
                </c:pt>
                <c:pt idx="9069">
                  <c:v>-0.38942975722063899</c:v>
                </c:pt>
                <c:pt idx="9070">
                  <c:v>-0.38118508344358298</c:v>
                </c:pt>
                <c:pt idx="9071">
                  <c:v>-0.38583375293383398</c:v>
                </c:pt>
                <c:pt idx="9072">
                  <c:v>-0.39066955369284501</c:v>
                </c:pt>
                <c:pt idx="9073">
                  <c:v>-0.38979575217156498</c:v>
                </c:pt>
                <c:pt idx="9074">
                  <c:v>-0.39457971886910997</c:v>
                </c:pt>
                <c:pt idx="9075">
                  <c:v>-0.397368512109466</c:v>
                </c:pt>
                <c:pt idx="9076">
                  <c:v>-0.40717889099150201</c:v>
                </c:pt>
                <c:pt idx="9077">
                  <c:v>-0.40597650636736599</c:v>
                </c:pt>
                <c:pt idx="9078">
                  <c:v>-0.39418578536334697</c:v>
                </c:pt>
                <c:pt idx="9079">
                  <c:v>-0.38812161957584101</c:v>
                </c:pt>
                <c:pt idx="9080">
                  <c:v>-0.38963176947243</c:v>
                </c:pt>
                <c:pt idx="9081">
                  <c:v>-0.39569322952390001</c:v>
                </c:pt>
                <c:pt idx="9082">
                  <c:v>-0.37465524326796601</c:v>
                </c:pt>
                <c:pt idx="9083">
                  <c:v>-0.35575096706956799</c:v>
                </c:pt>
                <c:pt idx="9084">
                  <c:v>-0.34667389887185601</c:v>
                </c:pt>
                <c:pt idx="9085">
                  <c:v>-0.34172852257120201</c:v>
                </c:pt>
                <c:pt idx="9086">
                  <c:v>-0.33302537863050902</c:v>
                </c:pt>
                <c:pt idx="9087">
                  <c:v>-0.32277032718390303</c:v>
                </c:pt>
                <c:pt idx="9088">
                  <c:v>-0.31026781994880498</c:v>
                </c:pt>
                <c:pt idx="9089">
                  <c:v>-0.29962500620820198</c:v>
                </c:pt>
                <c:pt idx="9090">
                  <c:v>-0.293837177563816</c:v>
                </c:pt>
                <c:pt idx="9091">
                  <c:v>-0.29858870401349602</c:v>
                </c:pt>
                <c:pt idx="9092">
                  <c:v>-0.28540373729534002</c:v>
                </c:pt>
                <c:pt idx="9093">
                  <c:v>-0.276115051392608</c:v>
                </c:pt>
                <c:pt idx="9094">
                  <c:v>-0.267989572229197</c:v>
                </c:pt>
                <c:pt idx="9095">
                  <c:v>-0.26424883139445399</c:v>
                </c:pt>
                <c:pt idx="9096">
                  <c:v>-0.260857368070603</c:v>
                </c:pt>
                <c:pt idx="9097">
                  <c:v>-0.256527499370449</c:v>
                </c:pt>
                <c:pt idx="9098">
                  <c:v>-0.24634843806131801</c:v>
                </c:pt>
                <c:pt idx="9099">
                  <c:v>-0.23502438036496101</c:v>
                </c:pt>
                <c:pt idx="9100">
                  <c:v>-0.23395121067872501</c:v>
                </c:pt>
                <c:pt idx="9101">
                  <c:v>-0.237529593938163</c:v>
                </c:pt>
                <c:pt idx="9102">
                  <c:v>-0.23054186932785101</c:v>
                </c:pt>
                <c:pt idx="9103">
                  <c:v>-0.21789205117971699</c:v>
                </c:pt>
                <c:pt idx="9104">
                  <c:v>-0.204154928242189</c:v>
                </c:pt>
                <c:pt idx="9105">
                  <c:v>-0.202214160791271</c:v>
                </c:pt>
                <c:pt idx="9106">
                  <c:v>-0.206824182143407</c:v>
                </c:pt>
                <c:pt idx="9107">
                  <c:v>-0.20638257766879001</c:v>
                </c:pt>
                <c:pt idx="9108">
                  <c:v>-0.19626097380802299</c:v>
                </c:pt>
                <c:pt idx="9109">
                  <c:v>-0.184374267592019</c:v>
                </c:pt>
                <c:pt idx="9110">
                  <c:v>-0.18449593321375299</c:v>
                </c:pt>
                <c:pt idx="9111">
                  <c:v>-0.17696309789341999</c:v>
                </c:pt>
                <c:pt idx="9112">
                  <c:v>-0.16573516874196001</c:v>
                </c:pt>
                <c:pt idx="9113">
                  <c:v>-0.15441065313778701</c:v>
                </c:pt>
                <c:pt idx="9114">
                  <c:v>-0.150914019153844</c:v>
                </c:pt>
                <c:pt idx="9115">
                  <c:v>-0.13946103817438801</c:v>
                </c:pt>
                <c:pt idx="9116">
                  <c:v>-0.136834904661498</c:v>
                </c:pt>
                <c:pt idx="9117">
                  <c:v>-0.13128754252736</c:v>
                </c:pt>
                <c:pt idx="9118">
                  <c:v>-0.12392904172961</c:v>
                </c:pt>
                <c:pt idx="9119">
                  <c:v>-0.11301298745990999</c:v>
                </c:pt>
                <c:pt idx="9120">
                  <c:v>-0.11373833338228601</c:v>
                </c:pt>
                <c:pt idx="9121">
                  <c:v>-0.108112527884131</c:v>
                </c:pt>
                <c:pt idx="9122">
                  <c:v>-0.112745690192412</c:v>
                </c:pt>
                <c:pt idx="9123">
                  <c:v>-0.110968553831313</c:v>
                </c:pt>
                <c:pt idx="9124">
                  <c:v>-0.10662182980188099</c:v>
                </c:pt>
                <c:pt idx="9125">
                  <c:v>-9.4594763317019201E-2</c:v>
                </c:pt>
                <c:pt idx="9126">
                  <c:v>-9.4341997601489397E-2</c:v>
                </c:pt>
                <c:pt idx="9127">
                  <c:v>-8.5492871392489095E-2</c:v>
                </c:pt>
                <c:pt idx="9128">
                  <c:v>-8.0323461567701301E-2</c:v>
                </c:pt>
                <c:pt idx="9129">
                  <c:v>-7.35468971258086E-2</c:v>
                </c:pt>
                <c:pt idx="9130">
                  <c:v>-7.4922499232485507E-2</c:v>
                </c:pt>
                <c:pt idx="9131">
                  <c:v>-6.8284348914005394E-2</c:v>
                </c:pt>
                <c:pt idx="9132">
                  <c:v>-6.9082376551264701E-2</c:v>
                </c:pt>
                <c:pt idx="9133">
                  <c:v>-6.2716364266762498E-2</c:v>
                </c:pt>
                <c:pt idx="9134">
                  <c:v>-5.7213771452182899E-2</c:v>
                </c:pt>
                <c:pt idx="9135">
                  <c:v>-5.1433573003322401E-2</c:v>
                </c:pt>
                <c:pt idx="9136">
                  <c:v>-5.5630857155719499E-2</c:v>
                </c:pt>
                <c:pt idx="9137">
                  <c:v>-5.63895552060103E-2</c:v>
                </c:pt>
                <c:pt idx="9138">
                  <c:v>-5.7915964975109001E-2</c:v>
                </c:pt>
                <c:pt idx="9139">
                  <c:v>-5.5680145403073297E-2</c:v>
                </c:pt>
                <c:pt idx="9140">
                  <c:v>-5.5568699818806501E-2</c:v>
                </c:pt>
                <c:pt idx="9141">
                  <c:v>-5.4857728246346903E-2</c:v>
                </c:pt>
                <c:pt idx="9142">
                  <c:v>-5.9442412516375498E-2</c:v>
                </c:pt>
                <c:pt idx="9143">
                  <c:v>-6.4803475614254993E-2</c:v>
                </c:pt>
                <c:pt idx="9144">
                  <c:v>-6.6308189770410295E-2</c:v>
                </c:pt>
                <c:pt idx="9145">
                  <c:v>-7.0768119686846306E-2</c:v>
                </c:pt>
                <c:pt idx="9146">
                  <c:v>-7.5599470634187996E-2</c:v>
                </c:pt>
                <c:pt idx="9147">
                  <c:v>-7.74215027715143E-2</c:v>
                </c:pt>
                <c:pt idx="9148">
                  <c:v>-7.8204481445609902E-2</c:v>
                </c:pt>
                <c:pt idx="9149">
                  <c:v>-8.3684588824652906E-2</c:v>
                </c:pt>
                <c:pt idx="9150">
                  <c:v>-8.8169386689727902E-2</c:v>
                </c:pt>
                <c:pt idx="9151">
                  <c:v>-8.8130560289243903E-2</c:v>
                </c:pt>
                <c:pt idx="9152">
                  <c:v>-9.3578656243465702E-2</c:v>
                </c:pt>
                <c:pt idx="9153">
                  <c:v>-9.7141532582611406E-2</c:v>
                </c:pt>
                <c:pt idx="9154">
                  <c:v>-9.7691920945308597E-2</c:v>
                </c:pt>
                <c:pt idx="9155">
                  <c:v>-9.98711350809173E-2</c:v>
                </c:pt>
                <c:pt idx="9156">
                  <c:v>-0.109569792878488</c:v>
                </c:pt>
                <c:pt idx="9157">
                  <c:v>-0.11446793751883801</c:v>
                </c:pt>
                <c:pt idx="9158">
                  <c:v>-0.115412974225634</c:v>
                </c:pt>
                <c:pt idx="9159">
                  <c:v>-0.122726322247473</c:v>
                </c:pt>
                <c:pt idx="9160">
                  <c:v>-0.137702425807361</c:v>
                </c:pt>
                <c:pt idx="9161">
                  <c:v>-0.14885628385529501</c:v>
                </c:pt>
                <c:pt idx="9162">
                  <c:v>-0.14744159665298101</c:v>
                </c:pt>
                <c:pt idx="9163">
                  <c:v>-0.15603178729799</c:v>
                </c:pt>
                <c:pt idx="9164">
                  <c:v>-0.15830170128384599</c:v>
                </c:pt>
                <c:pt idx="9165">
                  <c:v>-0.170706728554506</c:v>
                </c:pt>
                <c:pt idx="9166">
                  <c:v>-0.17876646869075299</c:v>
                </c:pt>
                <c:pt idx="9167">
                  <c:v>-0.17964073192837299</c:v>
                </c:pt>
                <c:pt idx="9168">
                  <c:v>-0.179468997179071</c:v>
                </c:pt>
                <c:pt idx="9169">
                  <c:v>-0.19202951678975899</c:v>
                </c:pt>
                <c:pt idx="9170">
                  <c:v>-0.195664863994849</c:v>
                </c:pt>
                <c:pt idx="9171">
                  <c:v>-0.18601469922022301</c:v>
                </c:pt>
                <c:pt idx="9172">
                  <c:v>-0.17912254529345201</c:v>
                </c:pt>
                <c:pt idx="9173">
                  <c:v>-0.180587941732156</c:v>
                </c:pt>
                <c:pt idx="9174">
                  <c:v>-0.18204823228111799</c:v>
                </c:pt>
                <c:pt idx="9175">
                  <c:v>-0.18483871094363699</c:v>
                </c:pt>
                <c:pt idx="9176">
                  <c:v>-0.185192249733546</c:v>
                </c:pt>
                <c:pt idx="9177">
                  <c:v>-0.18322938697166</c:v>
                </c:pt>
                <c:pt idx="9178">
                  <c:v>-0.184145921454131</c:v>
                </c:pt>
                <c:pt idx="9179">
                  <c:v>-0.17670418753800701</c:v>
                </c:pt>
                <c:pt idx="9180">
                  <c:v>-0.17700359784959099</c:v>
                </c:pt>
                <c:pt idx="9181">
                  <c:v>-0.17825325773802</c:v>
                </c:pt>
                <c:pt idx="9182">
                  <c:v>-0.18461192710546401</c:v>
                </c:pt>
                <c:pt idx="9183">
                  <c:v>-0.17547016602698301</c:v>
                </c:pt>
                <c:pt idx="9184">
                  <c:v>-0.172644476140661</c:v>
                </c:pt>
                <c:pt idx="9185">
                  <c:v>-0.16572284674595</c:v>
                </c:pt>
                <c:pt idx="9186">
                  <c:v>-0.16743736348885799</c:v>
                </c:pt>
                <c:pt idx="9187">
                  <c:v>-0.15831111913776399</c:v>
                </c:pt>
                <c:pt idx="9188">
                  <c:v>-0.15899525662300101</c:v>
                </c:pt>
                <c:pt idx="9189">
                  <c:v>-0.154621082032562</c:v>
                </c:pt>
                <c:pt idx="9190">
                  <c:v>-0.15477981922936099</c:v>
                </c:pt>
                <c:pt idx="9191">
                  <c:v>-0.14821694505286501</c:v>
                </c:pt>
                <c:pt idx="9192">
                  <c:v>-0.15207035773443001</c:v>
                </c:pt>
                <c:pt idx="9193">
                  <c:v>-0.14627697315520999</c:v>
                </c:pt>
                <c:pt idx="9194">
                  <c:v>-0.14583985951646999</c:v>
                </c:pt>
                <c:pt idx="9195">
                  <c:v>-0.143052070204476</c:v>
                </c:pt>
                <c:pt idx="9196">
                  <c:v>-0.14168094290700101</c:v>
                </c:pt>
                <c:pt idx="9197">
                  <c:v>-0.13886068121018899</c:v>
                </c:pt>
                <c:pt idx="9198">
                  <c:v>-0.143156995593926</c:v>
                </c:pt>
                <c:pt idx="9199">
                  <c:v>-0.13777034488545301</c:v>
                </c:pt>
                <c:pt idx="9200">
                  <c:v>-0.13057785492854601</c:v>
                </c:pt>
                <c:pt idx="9201">
                  <c:v>-0.12927629138826499</c:v>
                </c:pt>
                <c:pt idx="9202">
                  <c:v>-0.136960454468223</c:v>
                </c:pt>
                <c:pt idx="9203">
                  <c:v>-0.13809701384475601</c:v>
                </c:pt>
                <c:pt idx="9204">
                  <c:v>-0.12930461076257399</c:v>
                </c:pt>
                <c:pt idx="9205">
                  <c:v>-0.12844865434295999</c:v>
                </c:pt>
                <c:pt idx="9206">
                  <c:v>-0.133684269364195</c:v>
                </c:pt>
                <c:pt idx="9207">
                  <c:v>-0.13526178748621401</c:v>
                </c:pt>
                <c:pt idx="9208">
                  <c:v>-0.12976910345169301</c:v>
                </c:pt>
                <c:pt idx="9209">
                  <c:v>-0.132565280034526</c:v>
                </c:pt>
                <c:pt idx="9210">
                  <c:v>-0.135157074529274</c:v>
                </c:pt>
                <c:pt idx="9211">
                  <c:v>-0.13204756149691799</c:v>
                </c:pt>
                <c:pt idx="9212">
                  <c:v>-0.12960852154017699</c:v>
                </c:pt>
                <c:pt idx="9213">
                  <c:v>-0.13738470655188401</c:v>
                </c:pt>
                <c:pt idx="9214">
                  <c:v>-0.140753680825668</c:v>
                </c:pt>
                <c:pt idx="9215">
                  <c:v>-0.142833556712432</c:v>
                </c:pt>
                <c:pt idx="9216">
                  <c:v>-0.143581747490927</c:v>
                </c:pt>
                <c:pt idx="9217">
                  <c:v>-0.14510536928794601</c:v>
                </c:pt>
                <c:pt idx="9218">
                  <c:v>-0.147621020307767</c:v>
                </c:pt>
                <c:pt idx="9219">
                  <c:v>-0.15007861991820401</c:v>
                </c:pt>
                <c:pt idx="9220">
                  <c:v>-0.15327901754953599</c:v>
                </c:pt>
                <c:pt idx="9221">
                  <c:v>-0.16436947098323099</c:v>
                </c:pt>
                <c:pt idx="9222">
                  <c:v>-0.165591513670094</c:v>
                </c:pt>
                <c:pt idx="9223">
                  <c:v>-0.17554550849794701</c:v>
                </c:pt>
                <c:pt idx="9224">
                  <c:v>-0.17999767077176901</c:v>
                </c:pt>
                <c:pt idx="9225">
                  <c:v>-0.18683398896106901</c:v>
                </c:pt>
                <c:pt idx="9226">
                  <c:v>-0.19041498075861801</c:v>
                </c:pt>
                <c:pt idx="9227">
                  <c:v>-0.18948247187991199</c:v>
                </c:pt>
                <c:pt idx="9228">
                  <c:v>-0.18502095967430399</c:v>
                </c:pt>
                <c:pt idx="9229">
                  <c:v>-0.19090195354718201</c:v>
                </c:pt>
                <c:pt idx="9230">
                  <c:v>-0.195800820533193</c:v>
                </c:pt>
                <c:pt idx="9231">
                  <c:v>-0.197627406422341</c:v>
                </c:pt>
                <c:pt idx="9232">
                  <c:v>-0.19540033672906501</c:v>
                </c:pt>
                <c:pt idx="9233">
                  <c:v>-0.19449154004507799</c:v>
                </c:pt>
                <c:pt idx="9234">
                  <c:v>-0.192757880957586</c:v>
                </c:pt>
                <c:pt idx="9235">
                  <c:v>-0.19767911204614499</c:v>
                </c:pt>
                <c:pt idx="9236">
                  <c:v>-0.19503499577507399</c:v>
                </c:pt>
                <c:pt idx="9237">
                  <c:v>-0.19301815730725</c:v>
                </c:pt>
                <c:pt idx="9238">
                  <c:v>-0.193389585254479</c:v>
                </c:pt>
                <c:pt idx="9239">
                  <c:v>-0.20077705907046101</c:v>
                </c:pt>
                <c:pt idx="9240">
                  <c:v>-0.197092601406993</c:v>
                </c:pt>
                <c:pt idx="9241">
                  <c:v>-0.20433517796240599</c:v>
                </c:pt>
                <c:pt idx="9242">
                  <c:v>-0.20902483219904799</c:v>
                </c:pt>
                <c:pt idx="9243">
                  <c:v>-0.21285674074448399</c:v>
                </c:pt>
                <c:pt idx="9244">
                  <c:v>-0.20319543995883199</c:v>
                </c:pt>
                <c:pt idx="9245">
                  <c:v>-0.20858285605322599</c:v>
                </c:pt>
                <c:pt idx="9246">
                  <c:v>-0.215956988666334</c:v>
                </c:pt>
                <c:pt idx="9247">
                  <c:v>-0.215283781758245</c:v>
                </c:pt>
                <c:pt idx="9248">
                  <c:v>-0.213266842414057</c:v>
                </c:pt>
                <c:pt idx="9249">
                  <c:v>-0.208833239657536</c:v>
                </c:pt>
                <c:pt idx="9250">
                  <c:v>-0.20899962909109601</c:v>
                </c:pt>
                <c:pt idx="9251">
                  <c:v>-0.21473624743164499</c:v>
                </c:pt>
                <c:pt idx="9252">
                  <c:v>-0.220545320981543</c:v>
                </c:pt>
                <c:pt idx="9253">
                  <c:v>-0.21295022764236601</c:v>
                </c:pt>
                <c:pt idx="9254">
                  <c:v>-0.199405349452874</c:v>
                </c:pt>
                <c:pt idx="9255">
                  <c:v>-0.19073821783968001</c:v>
                </c:pt>
                <c:pt idx="9256">
                  <c:v>-0.19058432549135701</c:v>
                </c:pt>
                <c:pt idx="9257">
                  <c:v>-0.183865967644607</c:v>
                </c:pt>
                <c:pt idx="9258">
                  <c:v>-0.177390506487697</c:v>
                </c:pt>
                <c:pt idx="9259">
                  <c:v>-0.171677944551902</c:v>
                </c:pt>
                <c:pt idx="9260">
                  <c:v>-0.17812296050898599</c:v>
                </c:pt>
                <c:pt idx="9261">
                  <c:v>-0.17895018993459599</c:v>
                </c:pt>
                <c:pt idx="9262">
                  <c:v>-0.18184138346776901</c:v>
                </c:pt>
                <c:pt idx="9263">
                  <c:v>-0.177205583823067</c:v>
                </c:pt>
                <c:pt idx="9264">
                  <c:v>-0.180889355439219</c:v>
                </c:pt>
                <c:pt idx="9265">
                  <c:v>-0.181755563490895</c:v>
                </c:pt>
                <c:pt idx="9266">
                  <c:v>-0.19542308506137801</c:v>
                </c:pt>
                <c:pt idx="9267">
                  <c:v>-0.194979465653872</c:v>
                </c:pt>
                <c:pt idx="9268">
                  <c:v>-0.195681226438324</c:v>
                </c:pt>
                <c:pt idx="9269">
                  <c:v>-0.19885185382572901</c:v>
                </c:pt>
                <c:pt idx="9270">
                  <c:v>-0.212914979511168</c:v>
                </c:pt>
                <c:pt idx="9271">
                  <c:v>-0.21157892665632899</c:v>
                </c:pt>
                <c:pt idx="9272">
                  <c:v>-0.211592196413803</c:v>
                </c:pt>
                <c:pt idx="9273">
                  <c:v>-0.20803294955724899</c:v>
                </c:pt>
                <c:pt idx="9274">
                  <c:v>-0.21024374104591401</c:v>
                </c:pt>
                <c:pt idx="9275">
                  <c:v>-0.215291744961604</c:v>
                </c:pt>
                <c:pt idx="9276">
                  <c:v>-0.219838158572258</c:v>
                </c:pt>
                <c:pt idx="9277">
                  <c:v>-0.220191633169804</c:v>
                </c:pt>
                <c:pt idx="9278">
                  <c:v>-0.221598212022769</c:v>
                </c:pt>
                <c:pt idx="9279">
                  <c:v>-0.22310595068137201</c:v>
                </c:pt>
                <c:pt idx="9280">
                  <c:v>-0.22369987887978399</c:v>
                </c:pt>
                <c:pt idx="9281">
                  <c:v>-0.21830778799397799</c:v>
                </c:pt>
                <c:pt idx="9282">
                  <c:v>-0.21012363627556799</c:v>
                </c:pt>
                <c:pt idx="9283">
                  <c:v>-0.202838974186136</c:v>
                </c:pt>
                <c:pt idx="9284">
                  <c:v>-0.202168719931165</c:v>
                </c:pt>
                <c:pt idx="9285">
                  <c:v>-0.19297452333987</c:v>
                </c:pt>
                <c:pt idx="9286">
                  <c:v>-0.18590962111454701</c:v>
                </c:pt>
                <c:pt idx="9287">
                  <c:v>-0.18678625924242401</c:v>
                </c:pt>
                <c:pt idx="9288">
                  <c:v>-0.181177395648632</c:v>
                </c:pt>
                <c:pt idx="9289">
                  <c:v>-0.17062577941806001</c:v>
                </c:pt>
                <c:pt idx="9290">
                  <c:v>-0.16295363802332399</c:v>
                </c:pt>
                <c:pt idx="9291">
                  <c:v>-0.16973940179914801</c:v>
                </c:pt>
                <c:pt idx="9292">
                  <c:v>-0.17013307722430601</c:v>
                </c:pt>
                <c:pt idx="9293">
                  <c:v>-0.16989106954514399</c:v>
                </c:pt>
                <c:pt idx="9294">
                  <c:v>-0.161612939075539</c:v>
                </c:pt>
                <c:pt idx="9295">
                  <c:v>-0.16305427046627499</c:v>
                </c:pt>
                <c:pt idx="9296">
                  <c:v>-0.158818202280087</c:v>
                </c:pt>
                <c:pt idx="9297">
                  <c:v>-0.15891900081142299</c:v>
                </c:pt>
                <c:pt idx="9298">
                  <c:v>-0.156032481883841</c:v>
                </c:pt>
                <c:pt idx="9299">
                  <c:v>-0.16640036435140301</c:v>
                </c:pt>
                <c:pt idx="9300">
                  <c:v>-0.160009075294752</c:v>
                </c:pt>
                <c:pt idx="9301">
                  <c:v>-0.160920023857613</c:v>
                </c:pt>
                <c:pt idx="9302">
                  <c:v>-0.15873297326039901</c:v>
                </c:pt>
                <c:pt idx="9303">
                  <c:v>-0.15793217783729499</c:v>
                </c:pt>
                <c:pt idx="9304">
                  <c:v>-0.14292806765011701</c:v>
                </c:pt>
                <c:pt idx="9305">
                  <c:v>-0.13122175280776099</c:v>
                </c:pt>
                <c:pt idx="9306">
                  <c:v>-0.125761105829923</c:v>
                </c:pt>
                <c:pt idx="9307">
                  <c:v>-0.121447081422772</c:v>
                </c:pt>
                <c:pt idx="9308">
                  <c:v>-0.11588512274627701</c:v>
                </c:pt>
                <c:pt idx="9309">
                  <c:v>-0.10884439560813</c:v>
                </c:pt>
                <c:pt idx="9310">
                  <c:v>-9.8128742597637597E-2</c:v>
                </c:pt>
                <c:pt idx="9311">
                  <c:v>-9.7617199842119307E-2</c:v>
                </c:pt>
                <c:pt idx="9312">
                  <c:v>-9.3212159927333005E-2</c:v>
                </c:pt>
                <c:pt idx="9313">
                  <c:v>-9.5900400566534899E-2</c:v>
                </c:pt>
                <c:pt idx="9314">
                  <c:v>-8.6889415402836706E-2</c:v>
                </c:pt>
                <c:pt idx="9315">
                  <c:v>-9.0081072851546595E-2</c:v>
                </c:pt>
                <c:pt idx="9316">
                  <c:v>-8.0536568905557701E-2</c:v>
                </c:pt>
                <c:pt idx="9317">
                  <c:v>-8.0199577357348006E-2</c:v>
                </c:pt>
                <c:pt idx="9318">
                  <c:v>-6.8495665444416404E-2</c:v>
                </c:pt>
                <c:pt idx="9319">
                  <c:v>-6.6401533528974696E-2</c:v>
                </c:pt>
                <c:pt idx="9320">
                  <c:v>-6.7135411785670798E-2</c:v>
                </c:pt>
                <c:pt idx="9321">
                  <c:v>-6.4585791133737303E-2</c:v>
                </c:pt>
                <c:pt idx="9322">
                  <c:v>-6.5712392673574899E-2</c:v>
                </c:pt>
                <c:pt idx="9323">
                  <c:v>-6.7369027161532799E-2</c:v>
                </c:pt>
                <c:pt idx="9324">
                  <c:v>-6.8072864077478798E-2</c:v>
                </c:pt>
                <c:pt idx="9325">
                  <c:v>-6.6906509947145296E-2</c:v>
                </c:pt>
                <c:pt idx="9326">
                  <c:v>-6.2844163637023998E-2</c:v>
                </c:pt>
                <c:pt idx="9327">
                  <c:v>-5.6434048622122597E-2</c:v>
                </c:pt>
                <c:pt idx="9328">
                  <c:v>-6.0577226359825397E-2</c:v>
                </c:pt>
                <c:pt idx="9329">
                  <c:v>-5.7992244995716598E-2</c:v>
                </c:pt>
                <c:pt idx="9330">
                  <c:v>-4.79062429936618E-2</c:v>
                </c:pt>
                <c:pt idx="9331">
                  <c:v>-4.0723535474455702E-2</c:v>
                </c:pt>
                <c:pt idx="9332">
                  <c:v>-3.8546394443002903E-2</c:v>
                </c:pt>
                <c:pt idx="9333">
                  <c:v>-3.63134933857907E-2</c:v>
                </c:pt>
                <c:pt idx="9334">
                  <c:v>-3.0802085707733799E-2</c:v>
                </c:pt>
                <c:pt idx="9335">
                  <c:v>-2.58362389029827E-2</c:v>
                </c:pt>
                <c:pt idx="9336">
                  <c:v>-2.1573511267959498E-2</c:v>
                </c:pt>
                <c:pt idx="9337">
                  <c:v>-1.6863559274796099E-2</c:v>
                </c:pt>
                <c:pt idx="9338">
                  <c:v>-9.89032842537085E-3</c:v>
                </c:pt>
                <c:pt idx="9339">
                  <c:v>1.28431782913196E-3</c:v>
                </c:pt>
                <c:pt idx="9340">
                  <c:v>1.25669333773714E-3</c:v>
                </c:pt>
                <c:pt idx="9341">
                  <c:v>4.2152993914754602E-3</c:v>
                </c:pt>
                <c:pt idx="9342">
                  <c:v>5.0709603474956497E-3</c:v>
                </c:pt>
                <c:pt idx="9343">
                  <c:v>5.6252889040848599E-3</c:v>
                </c:pt>
                <c:pt idx="9344">
                  <c:v>-4.3140689638079197E-3</c:v>
                </c:pt>
                <c:pt idx="9345">
                  <c:v>-5.6371537467896299E-3</c:v>
                </c:pt>
                <c:pt idx="9346">
                  <c:v>-1.04385259522814E-2</c:v>
                </c:pt>
                <c:pt idx="9347">
                  <c:v>-1.47452395911358E-2</c:v>
                </c:pt>
                <c:pt idx="9348">
                  <c:v>-1.7251877082173898E-2</c:v>
                </c:pt>
                <c:pt idx="9349">
                  <c:v>-1.34445364526101E-2</c:v>
                </c:pt>
                <c:pt idx="9350">
                  <c:v>-1.4300068983104101E-2</c:v>
                </c:pt>
                <c:pt idx="9351">
                  <c:v>-1.55856490053025E-2</c:v>
                </c:pt>
                <c:pt idx="9352">
                  <c:v>-2.0709804775023599E-2</c:v>
                </c:pt>
                <c:pt idx="9353">
                  <c:v>-2.4084056711188798E-2</c:v>
                </c:pt>
                <c:pt idx="9354">
                  <c:v>-2.8016515845322901E-2</c:v>
                </c:pt>
                <c:pt idx="9355">
                  <c:v>-3.18244878315425E-2</c:v>
                </c:pt>
                <c:pt idx="9356">
                  <c:v>-3.1885377546714701E-2</c:v>
                </c:pt>
                <c:pt idx="9357">
                  <c:v>-3.6687090747321301E-2</c:v>
                </c:pt>
                <c:pt idx="9358">
                  <c:v>-3.0272529978134299E-2</c:v>
                </c:pt>
                <c:pt idx="9359">
                  <c:v>-2.4847114264971899E-2</c:v>
                </c:pt>
                <c:pt idx="9360">
                  <c:v>-2.41156583738018E-2</c:v>
                </c:pt>
                <c:pt idx="9361">
                  <c:v>-3.74061375377579E-2</c:v>
                </c:pt>
                <c:pt idx="9362">
                  <c:v>-3.4795364180453703E-2</c:v>
                </c:pt>
                <c:pt idx="9363">
                  <c:v>-3.54825840048675E-2</c:v>
                </c:pt>
                <c:pt idx="9364">
                  <c:v>-3.3437247150743497E-2</c:v>
                </c:pt>
                <c:pt idx="9365">
                  <c:v>-4.1674702022476098E-2</c:v>
                </c:pt>
                <c:pt idx="9366">
                  <c:v>-4.0304813706214297E-2</c:v>
                </c:pt>
                <c:pt idx="9367">
                  <c:v>-4.2130010189879302E-2</c:v>
                </c:pt>
                <c:pt idx="9368">
                  <c:v>-4.1318239537162002E-2</c:v>
                </c:pt>
                <c:pt idx="9369">
                  <c:v>-4.8359236616064998E-2</c:v>
                </c:pt>
                <c:pt idx="9370">
                  <c:v>-4.8873468656125803E-2</c:v>
                </c:pt>
                <c:pt idx="9371">
                  <c:v>-4.6884047425493201E-2</c:v>
                </c:pt>
                <c:pt idx="9372">
                  <c:v>-4.3626640552773203E-2</c:v>
                </c:pt>
                <c:pt idx="9373">
                  <c:v>-3.9853612063822597E-2</c:v>
                </c:pt>
                <c:pt idx="9374">
                  <c:v>-3.8446889037970701E-2</c:v>
                </c:pt>
                <c:pt idx="9375">
                  <c:v>-3.9760105477029101E-2</c:v>
                </c:pt>
                <c:pt idx="9376">
                  <c:v>-3.4869738516349003E-2</c:v>
                </c:pt>
                <c:pt idx="9377">
                  <c:v>-2.4325758500239599E-2</c:v>
                </c:pt>
                <c:pt idx="9378">
                  <c:v>-1.6615658006756399E-2</c:v>
                </c:pt>
                <c:pt idx="9379">
                  <c:v>-2.4118423625509401E-2</c:v>
                </c:pt>
                <c:pt idx="9380">
                  <c:v>-2.29355561001938E-2</c:v>
                </c:pt>
                <c:pt idx="9381">
                  <c:v>-2.12526625415989E-2</c:v>
                </c:pt>
                <c:pt idx="9382">
                  <c:v>-1.7692401995347499E-2</c:v>
                </c:pt>
                <c:pt idx="9383">
                  <c:v>-2.0588548562244499E-2</c:v>
                </c:pt>
                <c:pt idx="9384">
                  <c:v>-1.7735864680659501E-2</c:v>
                </c:pt>
                <c:pt idx="9385">
                  <c:v>-1.33654716514257E-2</c:v>
                </c:pt>
                <c:pt idx="9386">
                  <c:v>-1.0026909245411201E-2</c:v>
                </c:pt>
                <c:pt idx="9387">
                  <c:v>-1.44767564157604E-2</c:v>
                </c:pt>
                <c:pt idx="9388">
                  <c:v>-1.1907202112922699E-2</c:v>
                </c:pt>
                <c:pt idx="9389">
                  <c:v>-7.6183589086014003E-3</c:v>
                </c:pt>
                <c:pt idx="9390">
                  <c:v>4.4811124401178398E-4</c:v>
                </c:pt>
                <c:pt idx="9391">
                  <c:v>1.0681311283775501E-3</c:v>
                </c:pt>
                <c:pt idx="9392">
                  <c:v>-3.0354109575796398E-3</c:v>
                </c:pt>
                <c:pt idx="9393">
                  <c:v>-1.11390995820812E-2</c:v>
                </c:pt>
                <c:pt idx="9394">
                  <c:v>-4.9764056825694E-3</c:v>
                </c:pt>
                <c:pt idx="9395">
                  <c:v>-3.1975274283126899E-3</c:v>
                </c:pt>
                <c:pt idx="9396">
                  <c:v>-8.1203875155893002E-3</c:v>
                </c:pt>
                <c:pt idx="9397">
                  <c:v>-8.4058565932849608E-3</c:v>
                </c:pt>
                <c:pt idx="9398">
                  <c:v>-1.2055438934439101E-2</c:v>
                </c:pt>
                <c:pt idx="9399">
                  <c:v>-1.42596194782811E-2</c:v>
                </c:pt>
                <c:pt idx="9400">
                  <c:v>-1.27751227115595E-2</c:v>
                </c:pt>
                <c:pt idx="9401">
                  <c:v>-6.2211416225608201E-3</c:v>
                </c:pt>
                <c:pt idx="9402">
                  <c:v>-4.2030838519764302E-3</c:v>
                </c:pt>
                <c:pt idx="9403">
                  <c:v>-8.2061599517402294E-3</c:v>
                </c:pt>
                <c:pt idx="9404">
                  <c:v>-9.0058226653439901E-3</c:v>
                </c:pt>
                <c:pt idx="9405">
                  <c:v>-1.16516083647582E-2</c:v>
                </c:pt>
                <c:pt idx="9406">
                  <c:v>-9.6342343589270706E-3</c:v>
                </c:pt>
                <c:pt idx="9407">
                  <c:v>-1.00910790851145E-2</c:v>
                </c:pt>
                <c:pt idx="9408">
                  <c:v>-1.5121011686602501E-2</c:v>
                </c:pt>
                <c:pt idx="9409">
                  <c:v>-2.1884912287433101E-2</c:v>
                </c:pt>
                <c:pt idx="9410">
                  <c:v>-2.0595099965589701E-2</c:v>
                </c:pt>
                <c:pt idx="9411">
                  <c:v>-1.72791735179629E-2</c:v>
                </c:pt>
                <c:pt idx="9412">
                  <c:v>-1.82053829779391E-2</c:v>
                </c:pt>
                <c:pt idx="9413">
                  <c:v>-2.5081577129128601E-2</c:v>
                </c:pt>
                <c:pt idx="9414">
                  <c:v>-3.79936891825138E-2</c:v>
                </c:pt>
                <c:pt idx="9415">
                  <c:v>-2.91480044150489E-2</c:v>
                </c:pt>
                <c:pt idx="9416">
                  <c:v>-3.0914603251673601E-2</c:v>
                </c:pt>
                <c:pt idx="9417">
                  <c:v>-3.8283689097568102E-2</c:v>
                </c:pt>
                <c:pt idx="9418">
                  <c:v>-5.43212461749931E-2</c:v>
                </c:pt>
                <c:pt idx="9419">
                  <c:v>-5.3154870394251902E-2</c:v>
                </c:pt>
                <c:pt idx="9420">
                  <c:v>-5.37708907098704E-2</c:v>
                </c:pt>
                <c:pt idx="9421">
                  <c:v>-5.0511756081334597E-2</c:v>
                </c:pt>
                <c:pt idx="9422">
                  <c:v>-5.6202567949497899E-2</c:v>
                </c:pt>
                <c:pt idx="9423">
                  <c:v>-6.3955292509575601E-2</c:v>
                </c:pt>
                <c:pt idx="9424">
                  <c:v>-7.3379759903772795E-2</c:v>
                </c:pt>
                <c:pt idx="9425">
                  <c:v>-7.8770277612832701E-2</c:v>
                </c:pt>
                <c:pt idx="9426">
                  <c:v>-9.1084171744355999E-2</c:v>
                </c:pt>
                <c:pt idx="9427">
                  <c:v>-9.8115901728832E-2</c:v>
                </c:pt>
                <c:pt idx="9428">
                  <c:v>-0.103417917846158</c:v>
                </c:pt>
                <c:pt idx="9429">
                  <c:v>-0.102934255983939</c:v>
                </c:pt>
                <c:pt idx="9430">
                  <c:v>-0.106573479900475</c:v>
                </c:pt>
                <c:pt idx="9431">
                  <c:v>-0.10474391892948599</c:v>
                </c:pt>
                <c:pt idx="9432">
                  <c:v>-0.104310056463262</c:v>
                </c:pt>
                <c:pt idx="9433">
                  <c:v>-0.103451676660512</c:v>
                </c:pt>
                <c:pt idx="9434">
                  <c:v>-0.108924645229436</c:v>
                </c:pt>
                <c:pt idx="9435">
                  <c:v>-0.113455545602676</c:v>
                </c:pt>
                <c:pt idx="9436">
                  <c:v>-0.115011113725287</c:v>
                </c:pt>
                <c:pt idx="9437">
                  <c:v>-0.113049127639442</c:v>
                </c:pt>
                <c:pt idx="9438">
                  <c:v>-0.122063327010621</c:v>
                </c:pt>
                <c:pt idx="9439">
                  <c:v>-0.116755005989745</c:v>
                </c:pt>
                <c:pt idx="9440">
                  <c:v>-0.11712863987203501</c:v>
                </c:pt>
                <c:pt idx="9441">
                  <c:v>-0.118130060977009</c:v>
                </c:pt>
                <c:pt idx="9442">
                  <c:v>-0.122929664381999</c:v>
                </c:pt>
                <c:pt idx="9443">
                  <c:v>-0.111664008466931</c:v>
                </c:pt>
                <c:pt idx="9444">
                  <c:v>-0.109088173073075</c:v>
                </c:pt>
                <c:pt idx="9445">
                  <c:v>-0.10689507388427399</c:v>
                </c:pt>
                <c:pt idx="9446">
                  <c:v>-0.101131988172468</c:v>
                </c:pt>
                <c:pt idx="9447">
                  <c:v>-0.100097809335565</c:v>
                </c:pt>
                <c:pt idx="9448">
                  <c:v>-0.103165524143221</c:v>
                </c:pt>
                <c:pt idx="9449">
                  <c:v>-0.104615267445098</c:v>
                </c:pt>
                <c:pt idx="9450">
                  <c:v>-0.103053352500538</c:v>
                </c:pt>
                <c:pt idx="9451">
                  <c:v>-0.103744687717735</c:v>
                </c:pt>
                <c:pt idx="9452">
                  <c:v>-0.104427478731068</c:v>
                </c:pt>
                <c:pt idx="9453">
                  <c:v>-9.9778729225846505E-2</c:v>
                </c:pt>
                <c:pt idx="9454">
                  <c:v>-8.9778995162077893E-2</c:v>
                </c:pt>
                <c:pt idx="9455">
                  <c:v>-8.69601558586197E-2</c:v>
                </c:pt>
                <c:pt idx="9456">
                  <c:v>-8.5025547561784195E-2</c:v>
                </c:pt>
                <c:pt idx="9457">
                  <c:v>-8.4537546919079803E-2</c:v>
                </c:pt>
                <c:pt idx="9458">
                  <c:v>-8.6519405842295699E-2</c:v>
                </c:pt>
                <c:pt idx="9459">
                  <c:v>-8.3170008569268802E-2</c:v>
                </c:pt>
                <c:pt idx="9460">
                  <c:v>-7.6086028272669595E-2</c:v>
                </c:pt>
                <c:pt idx="9461">
                  <c:v>-6.8426247046062302E-2</c:v>
                </c:pt>
                <c:pt idx="9462">
                  <c:v>-6.4149861615774698E-2</c:v>
                </c:pt>
                <c:pt idx="9463">
                  <c:v>-6.15156916633878E-2</c:v>
                </c:pt>
                <c:pt idx="9464">
                  <c:v>-6.1025266861264499E-2</c:v>
                </c:pt>
                <c:pt idx="9465">
                  <c:v>-5.52004349262347E-2</c:v>
                </c:pt>
                <c:pt idx="9466">
                  <c:v>-5.1682741484284998E-2</c:v>
                </c:pt>
                <c:pt idx="9467">
                  <c:v>-5.0030047970650998E-2</c:v>
                </c:pt>
                <c:pt idx="9468">
                  <c:v>-5.0785238607744497E-2</c:v>
                </c:pt>
                <c:pt idx="9469">
                  <c:v>-4.88680572587867E-2</c:v>
                </c:pt>
                <c:pt idx="9470">
                  <c:v>-5.0930517372890401E-2</c:v>
                </c:pt>
                <c:pt idx="9471">
                  <c:v>-4.2357096273121897E-2</c:v>
                </c:pt>
                <c:pt idx="9472">
                  <c:v>-4.0758730305810703E-2</c:v>
                </c:pt>
                <c:pt idx="9473">
                  <c:v>-3.8928390167157503E-2</c:v>
                </c:pt>
                <c:pt idx="9474">
                  <c:v>-4.3801475497431797E-2</c:v>
                </c:pt>
                <c:pt idx="9475">
                  <c:v>-3.9462083489155399E-2</c:v>
                </c:pt>
                <c:pt idx="9476">
                  <c:v>-2.7734275227842799E-2</c:v>
                </c:pt>
                <c:pt idx="9477">
                  <c:v>-1.85006303336052E-2</c:v>
                </c:pt>
                <c:pt idx="9478">
                  <c:v>-1.50224256458244E-2</c:v>
                </c:pt>
                <c:pt idx="9479">
                  <c:v>-1.9508431590168102E-2</c:v>
                </c:pt>
                <c:pt idx="9480">
                  <c:v>-1.7832825488937901E-2</c:v>
                </c:pt>
                <c:pt idx="9481">
                  <c:v>-1.32041454591842E-2</c:v>
                </c:pt>
                <c:pt idx="9482">
                  <c:v>-1.0672583800953799E-2</c:v>
                </c:pt>
                <c:pt idx="9483">
                  <c:v>-5.6772015757502398E-3</c:v>
                </c:pt>
                <c:pt idx="9484">
                  <c:v>-4.1739162023901599E-3</c:v>
                </c:pt>
                <c:pt idx="9485">
                  <c:v>6.5224310002633904E-3</c:v>
                </c:pt>
                <c:pt idx="9486">
                  <c:v>1.7866993664384202E-2</c:v>
                </c:pt>
                <c:pt idx="9487">
                  <c:v>2.1919180530375101E-2</c:v>
                </c:pt>
                <c:pt idx="9488">
                  <c:v>1.5155520667548199E-2</c:v>
                </c:pt>
                <c:pt idx="9489">
                  <c:v>1.7860001971030201E-2</c:v>
                </c:pt>
                <c:pt idx="9490">
                  <c:v>3.01993678472172E-2</c:v>
                </c:pt>
                <c:pt idx="9491">
                  <c:v>3.97686281830118E-2</c:v>
                </c:pt>
                <c:pt idx="9492">
                  <c:v>4.10246371857141E-2</c:v>
                </c:pt>
                <c:pt idx="9493">
                  <c:v>3.79002185158583E-2</c:v>
                </c:pt>
                <c:pt idx="9494">
                  <c:v>3.3058122721257598E-2</c:v>
                </c:pt>
                <c:pt idx="9495">
                  <c:v>3.9244565649340701E-2</c:v>
                </c:pt>
                <c:pt idx="9496">
                  <c:v>4.3458861215029197E-2</c:v>
                </c:pt>
                <c:pt idx="9497">
                  <c:v>4.1041060514942197E-2</c:v>
                </c:pt>
                <c:pt idx="9498">
                  <c:v>3.3186913764367797E-2</c:v>
                </c:pt>
                <c:pt idx="9499">
                  <c:v>3.30039178836187E-2</c:v>
                </c:pt>
                <c:pt idx="9500">
                  <c:v>3.3236289146103097E-2</c:v>
                </c:pt>
                <c:pt idx="9501">
                  <c:v>3.7472503497184499E-2</c:v>
                </c:pt>
                <c:pt idx="9502">
                  <c:v>2.83539142516957E-2</c:v>
                </c:pt>
                <c:pt idx="9503">
                  <c:v>2.2903158649597799E-2</c:v>
                </c:pt>
                <c:pt idx="9504">
                  <c:v>2.0994766129348301E-2</c:v>
                </c:pt>
                <c:pt idx="9505">
                  <c:v>1.81676540415622E-2</c:v>
                </c:pt>
                <c:pt idx="9506">
                  <c:v>1.4316815097046701E-2</c:v>
                </c:pt>
                <c:pt idx="9507">
                  <c:v>6.3047471576851404E-3</c:v>
                </c:pt>
                <c:pt idx="9508">
                  <c:v>-3.6683843136415799E-3</c:v>
                </c:pt>
                <c:pt idx="9509">
                  <c:v>-9.6439285402993794E-3</c:v>
                </c:pt>
                <c:pt idx="9510">
                  <c:v>-1.82574518518521E-2</c:v>
                </c:pt>
                <c:pt idx="9511">
                  <c:v>-2.81027767339736E-2</c:v>
                </c:pt>
                <c:pt idx="9512">
                  <c:v>-3.7005024991500997E-2</c:v>
                </c:pt>
                <c:pt idx="9513">
                  <c:v>-4.1575026010605101E-2</c:v>
                </c:pt>
                <c:pt idx="9514">
                  <c:v>-5.3338051117350398E-2</c:v>
                </c:pt>
                <c:pt idx="9515">
                  <c:v>-5.3927800249795099E-2</c:v>
                </c:pt>
                <c:pt idx="9516">
                  <c:v>-6.2401479966354097E-2</c:v>
                </c:pt>
                <c:pt idx="9517">
                  <c:v>-6.4860187253415802E-2</c:v>
                </c:pt>
                <c:pt idx="9518">
                  <c:v>-8.1526780423246195E-2</c:v>
                </c:pt>
                <c:pt idx="9519">
                  <c:v>-9.1600308533699604E-2</c:v>
                </c:pt>
                <c:pt idx="9520">
                  <c:v>-9.3548994595991503E-2</c:v>
                </c:pt>
                <c:pt idx="9521">
                  <c:v>-9.5313969190499295E-2</c:v>
                </c:pt>
                <c:pt idx="9522">
                  <c:v>-0.108926123231043</c:v>
                </c:pt>
                <c:pt idx="9523">
                  <c:v>-0.119801680631312</c:v>
                </c:pt>
                <c:pt idx="9524">
                  <c:v>-0.117869036525064</c:v>
                </c:pt>
                <c:pt idx="9525">
                  <c:v>-0.108962696994979</c:v>
                </c:pt>
                <c:pt idx="9526">
                  <c:v>-0.11320567308155199</c:v>
                </c:pt>
                <c:pt idx="9527">
                  <c:v>-0.117782599840822</c:v>
                </c:pt>
                <c:pt idx="9528">
                  <c:v>-0.12200291319580001</c:v>
                </c:pt>
                <c:pt idx="9529">
                  <c:v>-0.121034023464972</c:v>
                </c:pt>
                <c:pt idx="9530">
                  <c:v>-0.131330069435279</c:v>
                </c:pt>
                <c:pt idx="9531">
                  <c:v>-0.130606451852571</c:v>
                </c:pt>
                <c:pt idx="9532">
                  <c:v>-0.12852315969593001</c:v>
                </c:pt>
                <c:pt idx="9533">
                  <c:v>-0.13030097957187001</c:v>
                </c:pt>
                <c:pt idx="9534">
                  <c:v>-0.13702007856190301</c:v>
                </c:pt>
                <c:pt idx="9535">
                  <c:v>-0.13311985912433499</c:v>
                </c:pt>
                <c:pt idx="9536">
                  <c:v>-0.12889447633982301</c:v>
                </c:pt>
                <c:pt idx="9537">
                  <c:v>-0.13017264505759801</c:v>
                </c:pt>
                <c:pt idx="9538">
                  <c:v>-0.132667447296483</c:v>
                </c:pt>
                <c:pt idx="9539">
                  <c:v>-0.13133756848031899</c:v>
                </c:pt>
                <c:pt idx="9540">
                  <c:v>-0.13037678232629399</c:v>
                </c:pt>
                <c:pt idx="9541">
                  <c:v>-0.137753231652013</c:v>
                </c:pt>
                <c:pt idx="9542">
                  <c:v>-0.13147910550947001</c:v>
                </c:pt>
                <c:pt idx="9543">
                  <c:v>-0.123338340093994</c:v>
                </c:pt>
                <c:pt idx="9544">
                  <c:v>-0.12392635980359</c:v>
                </c:pt>
                <c:pt idx="9545">
                  <c:v>-0.12686547861097999</c:v>
                </c:pt>
                <c:pt idx="9546">
                  <c:v>-0.117734408286295</c:v>
                </c:pt>
                <c:pt idx="9547">
                  <c:v>-0.114708649398679</c:v>
                </c:pt>
                <c:pt idx="9548">
                  <c:v>-0.10687905493440999</c:v>
                </c:pt>
                <c:pt idx="9549">
                  <c:v>-0.10875366978939301</c:v>
                </c:pt>
                <c:pt idx="9550">
                  <c:v>-0.10750951333344</c:v>
                </c:pt>
                <c:pt idx="9551">
                  <c:v>-0.110220547245901</c:v>
                </c:pt>
                <c:pt idx="9552">
                  <c:v>-0.109639170785442</c:v>
                </c:pt>
                <c:pt idx="9553">
                  <c:v>-0.106648529963095</c:v>
                </c:pt>
                <c:pt idx="9554">
                  <c:v>-9.9435401380219404E-2</c:v>
                </c:pt>
                <c:pt idx="9555">
                  <c:v>-0.106372995066024</c:v>
                </c:pt>
                <c:pt idx="9556">
                  <c:v>-0.111889052815783</c:v>
                </c:pt>
                <c:pt idx="9557">
                  <c:v>-0.109301285908159</c:v>
                </c:pt>
                <c:pt idx="9558">
                  <c:v>-0.101158986174922</c:v>
                </c:pt>
                <c:pt idx="9559">
                  <c:v>-0.10348051511036201</c:v>
                </c:pt>
                <c:pt idx="9560">
                  <c:v>-0.10927506122538901</c:v>
                </c:pt>
                <c:pt idx="9561">
                  <c:v>-0.10485568824734</c:v>
                </c:pt>
                <c:pt idx="9562">
                  <c:v>-9.3408900293184105E-2</c:v>
                </c:pt>
                <c:pt idx="9563">
                  <c:v>-8.9396025926703204E-2</c:v>
                </c:pt>
                <c:pt idx="9564">
                  <c:v>-8.3966791574766803E-2</c:v>
                </c:pt>
                <c:pt idx="9565">
                  <c:v>-8.4830058983044396E-2</c:v>
                </c:pt>
                <c:pt idx="9566">
                  <c:v>-8.2745951315601404E-2</c:v>
                </c:pt>
                <c:pt idx="9567">
                  <c:v>-8.73524925995212E-2</c:v>
                </c:pt>
                <c:pt idx="9568">
                  <c:v>-8.6567449209510899E-2</c:v>
                </c:pt>
                <c:pt idx="9569">
                  <c:v>-8.3808883120809696E-2</c:v>
                </c:pt>
                <c:pt idx="9570">
                  <c:v>-7.5291807655105403E-2</c:v>
                </c:pt>
                <c:pt idx="9571">
                  <c:v>-7.99574307304311E-2</c:v>
                </c:pt>
                <c:pt idx="9572">
                  <c:v>-7.9336240612306597E-2</c:v>
                </c:pt>
                <c:pt idx="9573">
                  <c:v>-7.9604572884775807E-2</c:v>
                </c:pt>
                <c:pt idx="9574">
                  <c:v>-8.3651582907975794E-2</c:v>
                </c:pt>
                <c:pt idx="9575">
                  <c:v>-9.4937277074521306E-2</c:v>
                </c:pt>
                <c:pt idx="9576">
                  <c:v>-0.100054685309999</c:v>
                </c:pt>
                <c:pt idx="9577">
                  <c:v>-8.9707665710861306E-2</c:v>
                </c:pt>
                <c:pt idx="9578">
                  <c:v>-8.07660966926846E-2</c:v>
                </c:pt>
                <c:pt idx="9579">
                  <c:v>-8.3115639710825903E-2</c:v>
                </c:pt>
                <c:pt idx="9580">
                  <c:v>-9.0907877847826002E-2</c:v>
                </c:pt>
                <c:pt idx="9581">
                  <c:v>-7.7507965745866103E-2</c:v>
                </c:pt>
                <c:pt idx="9582">
                  <c:v>-6.5674531522631696E-2</c:v>
                </c:pt>
                <c:pt idx="9583">
                  <c:v>-5.9120060925692997E-2</c:v>
                </c:pt>
                <c:pt idx="9584">
                  <c:v>-5.8875278009594398E-2</c:v>
                </c:pt>
                <c:pt idx="9585">
                  <c:v>-5.8890323260641197E-2</c:v>
                </c:pt>
                <c:pt idx="9586">
                  <c:v>-5.3758103368082198E-2</c:v>
                </c:pt>
                <c:pt idx="9587">
                  <c:v>-5.3510309393118398E-2</c:v>
                </c:pt>
                <c:pt idx="9588">
                  <c:v>-5.4259143291560001E-2</c:v>
                </c:pt>
                <c:pt idx="9589">
                  <c:v>-5.6282490011852801E-2</c:v>
                </c:pt>
                <c:pt idx="9590">
                  <c:v>-5.3136899186384298E-2</c:v>
                </c:pt>
                <c:pt idx="9591">
                  <c:v>-5.4048347212273001E-2</c:v>
                </c:pt>
                <c:pt idx="9592">
                  <c:v>-4.9914922605339002E-2</c:v>
                </c:pt>
                <c:pt idx="9593">
                  <c:v>-5.1327546007527702E-2</c:v>
                </c:pt>
                <c:pt idx="9594">
                  <c:v>-4.9013325961041597E-2</c:v>
                </c:pt>
                <c:pt idx="9595">
                  <c:v>-4.2084619604921103E-2</c:v>
                </c:pt>
                <c:pt idx="9596">
                  <c:v>-4.1906036252058201E-2</c:v>
                </c:pt>
                <c:pt idx="9597">
                  <c:v>-5.0147988388516702E-2</c:v>
                </c:pt>
                <c:pt idx="9598">
                  <c:v>-5.6534505353596297E-2</c:v>
                </c:pt>
                <c:pt idx="9599">
                  <c:v>-5.27986451394468E-2</c:v>
                </c:pt>
                <c:pt idx="9600">
                  <c:v>-5.6504114674027002E-2</c:v>
                </c:pt>
                <c:pt idx="9601">
                  <c:v>-5.73063297684797E-2</c:v>
                </c:pt>
                <c:pt idx="9602">
                  <c:v>-6.2235907827471203E-2</c:v>
                </c:pt>
                <c:pt idx="9603">
                  <c:v>-5.7296341240373701E-2</c:v>
                </c:pt>
                <c:pt idx="9604">
                  <c:v>-6.2255860081933102E-2</c:v>
                </c:pt>
                <c:pt idx="9605">
                  <c:v>-6.8893122608884E-2</c:v>
                </c:pt>
                <c:pt idx="9606">
                  <c:v>-7.5881560349031901E-2</c:v>
                </c:pt>
                <c:pt idx="9607">
                  <c:v>-7.8709259984051899E-2</c:v>
                </c:pt>
                <c:pt idx="9608">
                  <c:v>-7.8609467030290106E-2</c:v>
                </c:pt>
                <c:pt idx="9609">
                  <c:v>-8.1281246286437098E-2</c:v>
                </c:pt>
                <c:pt idx="9610">
                  <c:v>-8.7359886178688798E-2</c:v>
                </c:pt>
                <c:pt idx="9611">
                  <c:v>-8.7952530033817297E-2</c:v>
                </c:pt>
                <c:pt idx="9612">
                  <c:v>-9.8035801131956604E-2</c:v>
                </c:pt>
                <c:pt idx="9613">
                  <c:v>-0.10946663293500999</c:v>
                </c:pt>
                <c:pt idx="9614">
                  <c:v>-0.11788202559041799</c:v>
                </c:pt>
                <c:pt idx="9615">
                  <c:v>-0.11975750029492301</c:v>
                </c:pt>
                <c:pt idx="9616">
                  <c:v>-0.122034242920605</c:v>
                </c:pt>
                <c:pt idx="9617">
                  <c:v>-0.13105659995046801</c:v>
                </c:pt>
                <c:pt idx="9618">
                  <c:v>-0.13606150391305499</c:v>
                </c:pt>
                <c:pt idx="9619">
                  <c:v>-0.14894687527385</c:v>
                </c:pt>
                <c:pt idx="9620">
                  <c:v>-0.153087386432147</c:v>
                </c:pt>
                <c:pt idx="9621">
                  <c:v>-0.15804644597940801</c:v>
                </c:pt>
                <c:pt idx="9622">
                  <c:v>-0.163241687795149</c:v>
                </c:pt>
                <c:pt idx="9623">
                  <c:v>-0.17502106220101099</c:v>
                </c:pt>
                <c:pt idx="9624">
                  <c:v>-0.17398463199960101</c:v>
                </c:pt>
                <c:pt idx="9625">
                  <c:v>-0.17649751552808299</c:v>
                </c:pt>
                <c:pt idx="9626">
                  <c:v>-0.17515888232117</c:v>
                </c:pt>
                <c:pt idx="9627">
                  <c:v>-0.175291653103784</c:v>
                </c:pt>
                <c:pt idx="9628">
                  <c:v>-0.18095252797766601</c:v>
                </c:pt>
                <c:pt idx="9629">
                  <c:v>-0.18927159962836901</c:v>
                </c:pt>
                <c:pt idx="9630">
                  <c:v>-0.19179927649561501</c:v>
                </c:pt>
                <c:pt idx="9631">
                  <c:v>-0.19805916984073199</c:v>
                </c:pt>
                <c:pt idx="9632">
                  <c:v>-0.20201450161915999</c:v>
                </c:pt>
                <c:pt idx="9633">
                  <c:v>-0.19818661656391601</c:v>
                </c:pt>
                <c:pt idx="9634">
                  <c:v>-0.19497557293691101</c:v>
                </c:pt>
                <c:pt idx="9635">
                  <c:v>-0.20708784701783101</c:v>
                </c:pt>
                <c:pt idx="9636">
                  <c:v>-0.21136449622460399</c:v>
                </c:pt>
                <c:pt idx="9637">
                  <c:v>-0.214409863404839</c:v>
                </c:pt>
                <c:pt idx="9638">
                  <c:v>-0.21031129923549899</c:v>
                </c:pt>
                <c:pt idx="9639">
                  <c:v>-0.211991269961643</c:v>
                </c:pt>
                <c:pt idx="9640">
                  <c:v>-0.20835180035707801</c:v>
                </c:pt>
                <c:pt idx="9641">
                  <c:v>-0.211789103346959</c:v>
                </c:pt>
                <c:pt idx="9642">
                  <c:v>-0.201314715586804</c:v>
                </c:pt>
                <c:pt idx="9643">
                  <c:v>-0.20739683663253999</c:v>
                </c:pt>
                <c:pt idx="9644">
                  <c:v>-0.21038418482285601</c:v>
                </c:pt>
                <c:pt idx="9645">
                  <c:v>-0.20755457236198499</c:v>
                </c:pt>
                <c:pt idx="9646">
                  <c:v>-0.197748386841198</c:v>
                </c:pt>
                <c:pt idx="9647">
                  <c:v>-0.20146591453789101</c:v>
                </c:pt>
                <c:pt idx="9648">
                  <c:v>-0.20423741430018</c:v>
                </c:pt>
                <c:pt idx="9649">
                  <c:v>-0.20082732439175199</c:v>
                </c:pt>
                <c:pt idx="9650">
                  <c:v>-0.210842515028105</c:v>
                </c:pt>
                <c:pt idx="9651">
                  <c:v>-0.21793134991517599</c:v>
                </c:pt>
                <c:pt idx="9652">
                  <c:v>-0.21837259073662099</c:v>
                </c:pt>
                <c:pt idx="9653">
                  <c:v>-0.21211405660201799</c:v>
                </c:pt>
                <c:pt idx="9654">
                  <c:v>-0.22529413144647401</c:v>
                </c:pt>
                <c:pt idx="9655">
                  <c:v>-0.234108827953974</c:v>
                </c:pt>
                <c:pt idx="9656">
                  <c:v>-0.22118031809212299</c:v>
                </c:pt>
                <c:pt idx="9657">
                  <c:v>-0.21078254662083401</c:v>
                </c:pt>
                <c:pt idx="9658">
                  <c:v>-0.23008252827157999</c:v>
                </c:pt>
                <c:pt idx="9659">
                  <c:v>-0.24386776097183799</c:v>
                </c:pt>
                <c:pt idx="9660">
                  <c:v>-0.234833529415169</c:v>
                </c:pt>
                <c:pt idx="9661">
                  <c:v>-0.22855529544325701</c:v>
                </c:pt>
                <c:pt idx="9662">
                  <c:v>-0.22223959784292899</c:v>
                </c:pt>
                <c:pt idx="9663">
                  <c:v>-0.22621007813216901</c:v>
                </c:pt>
                <c:pt idx="9664">
                  <c:v>-0.219670603313076</c:v>
                </c:pt>
                <c:pt idx="9665">
                  <c:v>-0.21496365149857799</c:v>
                </c:pt>
                <c:pt idx="9666">
                  <c:v>-0.20010890044031199</c:v>
                </c:pt>
                <c:pt idx="9667">
                  <c:v>-0.20333442234499399</c:v>
                </c:pt>
                <c:pt idx="9668">
                  <c:v>-0.19396010327601201</c:v>
                </c:pt>
                <c:pt idx="9669">
                  <c:v>-0.18559983073602301</c:v>
                </c:pt>
                <c:pt idx="9670">
                  <c:v>-0.16616766839791799</c:v>
                </c:pt>
                <c:pt idx="9671">
                  <c:v>-0.16988818668333699</c:v>
                </c:pt>
                <c:pt idx="9672">
                  <c:v>-0.16075097699596999</c:v>
                </c:pt>
                <c:pt idx="9673">
                  <c:v>-0.16197419093322199</c:v>
                </c:pt>
                <c:pt idx="9674">
                  <c:v>-0.15592732324591899</c:v>
                </c:pt>
                <c:pt idx="9675">
                  <c:v>-0.14020908264637899</c:v>
                </c:pt>
                <c:pt idx="9676">
                  <c:v>-0.122241500237564</c:v>
                </c:pt>
                <c:pt idx="9677">
                  <c:v>-0.11402464252667199</c:v>
                </c:pt>
                <c:pt idx="9678">
                  <c:v>-0.106981344010165</c:v>
                </c:pt>
                <c:pt idx="9679">
                  <c:v>-9.7452970268051303E-2</c:v>
                </c:pt>
                <c:pt idx="9680">
                  <c:v>-8.0330707470878296E-2</c:v>
                </c:pt>
                <c:pt idx="9681">
                  <c:v>-6.9528314349596998E-2</c:v>
                </c:pt>
                <c:pt idx="9682">
                  <c:v>-6.0888825205054703E-2</c:v>
                </c:pt>
                <c:pt idx="9683">
                  <c:v>-6.3998234918869898E-2</c:v>
                </c:pt>
                <c:pt idx="9684">
                  <c:v>-4.9173572983534003E-2</c:v>
                </c:pt>
                <c:pt idx="9685">
                  <c:v>-3.7882908737714098E-2</c:v>
                </c:pt>
                <c:pt idx="9686">
                  <c:v>-2.6311407635006299E-2</c:v>
                </c:pt>
                <c:pt idx="9687">
                  <c:v>-3.98382942695008E-2</c:v>
                </c:pt>
                <c:pt idx="9688">
                  <c:v>-2.5379480086385801E-2</c:v>
                </c:pt>
                <c:pt idx="9689">
                  <c:v>-1.06455697741978E-2</c:v>
                </c:pt>
                <c:pt idx="9690">
                  <c:v>7.6456337634027696E-3</c:v>
                </c:pt>
                <c:pt idx="9691">
                  <c:v>2.81952388390038E-3</c:v>
                </c:pt>
                <c:pt idx="9692">
                  <c:v>1.42493452488139E-2</c:v>
                </c:pt>
                <c:pt idx="9693">
                  <c:v>2.4182373713344401E-2</c:v>
                </c:pt>
                <c:pt idx="9694">
                  <c:v>4.2010498962582597E-2</c:v>
                </c:pt>
                <c:pt idx="9695">
                  <c:v>3.5976899262436697E-2</c:v>
                </c:pt>
                <c:pt idx="9696">
                  <c:v>3.6569253056526897E-2</c:v>
                </c:pt>
                <c:pt idx="9697">
                  <c:v>2.9298149926432801E-2</c:v>
                </c:pt>
                <c:pt idx="9698">
                  <c:v>3.2211457718901201E-2</c:v>
                </c:pt>
                <c:pt idx="9699">
                  <c:v>3.15470498496353E-2</c:v>
                </c:pt>
                <c:pt idx="9700">
                  <c:v>2.3238500467385799E-2</c:v>
                </c:pt>
                <c:pt idx="9701">
                  <c:v>1.55685590936229E-2</c:v>
                </c:pt>
                <c:pt idx="9702">
                  <c:v>1.3600050508458099E-2</c:v>
                </c:pt>
                <c:pt idx="9703">
                  <c:v>7.0649677903560299E-3</c:v>
                </c:pt>
                <c:pt idx="9704">
                  <c:v>-6.14824442710926E-3</c:v>
                </c:pt>
                <c:pt idx="9705">
                  <c:v>-1.5543431258691899E-2</c:v>
                </c:pt>
                <c:pt idx="9706">
                  <c:v>-2.79224730520439E-2</c:v>
                </c:pt>
                <c:pt idx="9707">
                  <c:v>-3.3287028789857197E-2</c:v>
                </c:pt>
                <c:pt idx="9708">
                  <c:v>-5.8459129978558601E-2</c:v>
                </c:pt>
                <c:pt idx="9709">
                  <c:v>-7.3742710929820904E-2</c:v>
                </c:pt>
                <c:pt idx="9710">
                  <c:v>-8.5657268617012505E-2</c:v>
                </c:pt>
                <c:pt idx="9711">
                  <c:v>-0.103362813115509</c:v>
                </c:pt>
                <c:pt idx="9712">
                  <c:v>-0.12738332598858901</c:v>
                </c:pt>
                <c:pt idx="9713">
                  <c:v>-0.138165983826638</c:v>
                </c:pt>
                <c:pt idx="9714">
                  <c:v>-0.14846380367727299</c:v>
                </c:pt>
                <c:pt idx="9715">
                  <c:v>-0.15817003247792599</c:v>
                </c:pt>
                <c:pt idx="9716">
                  <c:v>-0.16557386850598699</c:v>
                </c:pt>
                <c:pt idx="9717">
                  <c:v>-0.17637180718357101</c:v>
                </c:pt>
                <c:pt idx="9718">
                  <c:v>-0.18961262744488699</c:v>
                </c:pt>
                <c:pt idx="9719">
                  <c:v>-0.20279391677679801</c:v>
                </c:pt>
                <c:pt idx="9720">
                  <c:v>-0.21213923989651501</c:v>
                </c:pt>
                <c:pt idx="9721">
                  <c:v>-0.20773063960209001</c:v>
                </c:pt>
                <c:pt idx="9722">
                  <c:v>-0.20478051456673499</c:v>
                </c:pt>
                <c:pt idx="9723">
                  <c:v>-0.21903868233123</c:v>
                </c:pt>
                <c:pt idx="9724">
                  <c:v>-0.23367401170601401</c:v>
                </c:pt>
                <c:pt idx="9725">
                  <c:v>-0.227685295562608</c:v>
                </c:pt>
                <c:pt idx="9726">
                  <c:v>-0.23631917932959801</c:v>
                </c:pt>
                <c:pt idx="9727">
                  <c:v>-0.250435496820756</c:v>
                </c:pt>
                <c:pt idx="9728">
                  <c:v>-0.266738651905228</c:v>
                </c:pt>
                <c:pt idx="9729">
                  <c:v>-0.27356605113941102</c:v>
                </c:pt>
                <c:pt idx="9730">
                  <c:v>-0.279477971094578</c:v>
                </c:pt>
                <c:pt idx="9731">
                  <c:v>-0.28655767712369601</c:v>
                </c:pt>
                <c:pt idx="9732">
                  <c:v>-0.296982547912577</c:v>
                </c:pt>
                <c:pt idx="9733">
                  <c:v>-0.307106012163814</c:v>
                </c:pt>
                <c:pt idx="9734">
                  <c:v>-0.30672326547732998</c:v>
                </c:pt>
                <c:pt idx="9735">
                  <c:v>-0.30357314456017498</c:v>
                </c:pt>
                <c:pt idx="9736">
                  <c:v>-0.31113813406507501</c:v>
                </c:pt>
                <c:pt idx="9737">
                  <c:v>-0.31962917146829201</c:v>
                </c:pt>
                <c:pt idx="9738">
                  <c:v>-0.31684208925688001</c:v>
                </c:pt>
                <c:pt idx="9739">
                  <c:v>-0.31286922718628302</c:v>
                </c:pt>
                <c:pt idx="9740">
                  <c:v>-0.315204310565462</c:v>
                </c:pt>
                <c:pt idx="9741">
                  <c:v>-0.32284337679340003</c:v>
                </c:pt>
                <c:pt idx="9742">
                  <c:v>-0.32343716609147999</c:v>
                </c:pt>
                <c:pt idx="9743">
                  <c:v>-0.32246939264598501</c:v>
                </c:pt>
                <c:pt idx="9744">
                  <c:v>-0.31439987204348002</c:v>
                </c:pt>
                <c:pt idx="9745">
                  <c:v>-0.31560700431366201</c:v>
                </c:pt>
                <c:pt idx="9746">
                  <c:v>-0.31905932445421498</c:v>
                </c:pt>
                <c:pt idx="9747">
                  <c:v>-0.31776071665254302</c:v>
                </c:pt>
                <c:pt idx="9748">
                  <c:v>-0.30814984416430402</c:v>
                </c:pt>
                <c:pt idx="9749">
                  <c:v>-0.31168602153199698</c:v>
                </c:pt>
                <c:pt idx="9750">
                  <c:v>-0.32056116903915199</c:v>
                </c:pt>
                <c:pt idx="9751">
                  <c:v>-0.32484166442892998</c:v>
                </c:pt>
                <c:pt idx="9752">
                  <c:v>-0.325676936785185</c:v>
                </c:pt>
                <c:pt idx="9753">
                  <c:v>-0.33026614398447401</c:v>
                </c:pt>
                <c:pt idx="9754">
                  <c:v>-0.33268338797249403</c:v>
                </c:pt>
                <c:pt idx="9755">
                  <c:v>-0.339671451625633</c:v>
                </c:pt>
                <c:pt idx="9756">
                  <c:v>-0.34446401664130999</c:v>
                </c:pt>
                <c:pt idx="9757">
                  <c:v>-0.347809706469902</c:v>
                </c:pt>
                <c:pt idx="9758">
                  <c:v>-0.35284744450169098</c:v>
                </c:pt>
                <c:pt idx="9759">
                  <c:v>-0.35780386396257302</c:v>
                </c:pt>
                <c:pt idx="9760">
                  <c:v>-0.36435492201643099</c:v>
                </c:pt>
                <c:pt idx="9761">
                  <c:v>-0.36607696099147802</c:v>
                </c:pt>
                <c:pt idx="9762">
                  <c:v>-0.36236540585045401</c:v>
                </c:pt>
                <c:pt idx="9763">
                  <c:v>-0.36232981568464601</c:v>
                </c:pt>
                <c:pt idx="9764">
                  <c:v>-0.37536071233266399</c:v>
                </c:pt>
                <c:pt idx="9765">
                  <c:v>-0.370414768477076</c:v>
                </c:pt>
                <c:pt idx="9766">
                  <c:v>-0.368785915814555</c:v>
                </c:pt>
                <c:pt idx="9767">
                  <c:v>-0.362408341749272</c:v>
                </c:pt>
                <c:pt idx="9768">
                  <c:v>-0.36207766903916599</c:v>
                </c:pt>
                <c:pt idx="9769">
                  <c:v>-0.355912128418097</c:v>
                </c:pt>
                <c:pt idx="9770">
                  <c:v>-0.35707749129205901</c:v>
                </c:pt>
                <c:pt idx="9771">
                  <c:v>-0.35506998529395101</c:v>
                </c:pt>
                <c:pt idx="9772">
                  <c:v>-0.36075067193499399</c:v>
                </c:pt>
                <c:pt idx="9773">
                  <c:v>-0.365355136081504</c:v>
                </c:pt>
                <c:pt idx="9774">
                  <c:v>-0.37312809508676897</c:v>
                </c:pt>
                <c:pt idx="9775">
                  <c:v>-0.37485151274167</c:v>
                </c:pt>
                <c:pt idx="9776">
                  <c:v>-0.37104258312139299</c:v>
                </c:pt>
                <c:pt idx="9777">
                  <c:v>-0.36796863336955699</c:v>
                </c:pt>
                <c:pt idx="9778">
                  <c:v>-0.37036066428228698</c:v>
                </c:pt>
                <c:pt idx="9779">
                  <c:v>-0.37080446125128202</c:v>
                </c:pt>
                <c:pt idx="9780">
                  <c:v>-0.375744277760375</c:v>
                </c:pt>
                <c:pt idx="9781">
                  <c:v>-0.37498882533780797</c:v>
                </c:pt>
                <c:pt idx="9782">
                  <c:v>-0.36942067375272802</c:v>
                </c:pt>
                <c:pt idx="9783">
                  <c:v>-0.363095471492485</c:v>
                </c:pt>
                <c:pt idx="9784">
                  <c:v>-0.36552364225853701</c:v>
                </c:pt>
                <c:pt idx="9785">
                  <c:v>-0.37380616727416699</c:v>
                </c:pt>
                <c:pt idx="9786">
                  <c:v>-0.37396815645783399</c:v>
                </c:pt>
                <c:pt idx="9787">
                  <c:v>-0.37456253647636101</c:v>
                </c:pt>
                <c:pt idx="9788">
                  <c:v>-0.378442796661971</c:v>
                </c:pt>
                <c:pt idx="9789">
                  <c:v>-0.38498613304032803</c:v>
                </c:pt>
                <c:pt idx="9790">
                  <c:v>-0.38187632364410701</c:v>
                </c:pt>
                <c:pt idx="9791">
                  <c:v>-0.376972056194816</c:v>
                </c:pt>
                <c:pt idx="9792">
                  <c:v>-0.37811906230690701</c:v>
                </c:pt>
                <c:pt idx="9793">
                  <c:v>-0.379003593588848</c:v>
                </c:pt>
                <c:pt idx="9794">
                  <c:v>-0.38193836846450302</c:v>
                </c:pt>
                <c:pt idx="9795">
                  <c:v>-0.382070258734444</c:v>
                </c:pt>
                <c:pt idx="9796">
                  <c:v>-0.384923385415532</c:v>
                </c:pt>
                <c:pt idx="9797">
                  <c:v>-0.39644247607886002</c:v>
                </c:pt>
                <c:pt idx="9798">
                  <c:v>-0.401535436760312</c:v>
                </c:pt>
                <c:pt idx="9799">
                  <c:v>-0.39881434613717198</c:v>
                </c:pt>
                <c:pt idx="9800">
                  <c:v>-0.402519550882246</c:v>
                </c:pt>
                <c:pt idx="9801">
                  <c:v>-0.41721070602292798</c:v>
                </c:pt>
                <c:pt idx="9802">
                  <c:v>-0.416180366020867</c:v>
                </c:pt>
                <c:pt idx="9803">
                  <c:v>-0.41754658919361898</c:v>
                </c:pt>
                <c:pt idx="9804">
                  <c:v>-0.41629663291952501</c:v>
                </c:pt>
                <c:pt idx="9805">
                  <c:v>-0.414874408114357</c:v>
                </c:pt>
                <c:pt idx="9806">
                  <c:v>-0.40873503062738298</c:v>
                </c:pt>
                <c:pt idx="9807">
                  <c:v>-0.412378693395481</c:v>
                </c:pt>
                <c:pt idx="9808">
                  <c:v>-0.410936143778798</c:v>
                </c:pt>
                <c:pt idx="9809">
                  <c:v>-0.41086749517364701</c:v>
                </c:pt>
                <c:pt idx="9810">
                  <c:v>-0.408799548047454</c:v>
                </c:pt>
                <c:pt idx="9811">
                  <c:v>-0.41510530367102599</c:v>
                </c:pt>
                <c:pt idx="9812">
                  <c:v>-0.41932632643344903</c:v>
                </c:pt>
                <c:pt idx="9813">
                  <c:v>-0.43139681289120801</c:v>
                </c:pt>
                <c:pt idx="9814">
                  <c:v>-0.42731345151891198</c:v>
                </c:pt>
                <c:pt idx="9815">
                  <c:v>-0.42608897206396501</c:v>
                </c:pt>
                <c:pt idx="9816">
                  <c:v>-0.428947584593387</c:v>
                </c:pt>
                <c:pt idx="9817">
                  <c:v>-0.44253301489769098</c:v>
                </c:pt>
                <c:pt idx="9818">
                  <c:v>-0.44228602707971698</c:v>
                </c:pt>
                <c:pt idx="9819">
                  <c:v>-0.44447835856144002</c:v>
                </c:pt>
                <c:pt idx="9820">
                  <c:v>-0.44722170693539398</c:v>
                </c:pt>
                <c:pt idx="9821">
                  <c:v>-0.456671896687112</c:v>
                </c:pt>
                <c:pt idx="9822">
                  <c:v>-0.45517073302778499</c:v>
                </c:pt>
                <c:pt idx="9823">
                  <c:v>-0.45319752774750499</c:v>
                </c:pt>
                <c:pt idx="9824">
                  <c:v>-0.45795352587536797</c:v>
                </c:pt>
                <c:pt idx="9825">
                  <c:v>-0.46303255241487301</c:v>
                </c:pt>
                <c:pt idx="9826">
                  <c:v>-0.47121725114413898</c:v>
                </c:pt>
                <c:pt idx="9827">
                  <c:v>-0.47813434693330198</c:v>
                </c:pt>
                <c:pt idx="9828">
                  <c:v>-0.482148611912464</c:v>
                </c:pt>
                <c:pt idx="9829">
                  <c:v>-0.47862471492194902</c:v>
                </c:pt>
                <c:pt idx="9830">
                  <c:v>-0.48001987546827202</c:v>
                </c:pt>
                <c:pt idx="9831">
                  <c:v>-0.48085776511796002</c:v>
                </c:pt>
                <c:pt idx="9832">
                  <c:v>-0.48000727851220398</c:v>
                </c:pt>
                <c:pt idx="9833">
                  <c:v>-0.481602034887401</c:v>
                </c:pt>
                <c:pt idx="9834">
                  <c:v>-0.482866308780728</c:v>
                </c:pt>
                <c:pt idx="9835">
                  <c:v>-0.48762264459541799</c:v>
                </c:pt>
                <c:pt idx="9836">
                  <c:v>-0.49536287594825901</c:v>
                </c:pt>
                <c:pt idx="9837">
                  <c:v>-0.49961035409006599</c:v>
                </c:pt>
                <c:pt idx="9838">
                  <c:v>-0.49582550441992601</c:v>
                </c:pt>
                <c:pt idx="9839">
                  <c:v>-0.48871136854624803</c:v>
                </c:pt>
                <c:pt idx="9840">
                  <c:v>-0.49208550024141501</c:v>
                </c:pt>
                <c:pt idx="9841">
                  <c:v>-0.498704176776541</c:v>
                </c:pt>
                <c:pt idx="9842">
                  <c:v>-0.49343659414340302</c:v>
                </c:pt>
                <c:pt idx="9843">
                  <c:v>-0.49172726774236197</c:v>
                </c:pt>
                <c:pt idx="9844">
                  <c:v>-0.48642572265197198</c:v>
                </c:pt>
                <c:pt idx="9845">
                  <c:v>-0.48832785817532398</c:v>
                </c:pt>
                <c:pt idx="9846">
                  <c:v>-0.484399436151562</c:v>
                </c:pt>
                <c:pt idx="9847">
                  <c:v>-0.48842902463745402</c:v>
                </c:pt>
                <c:pt idx="9848">
                  <c:v>-0.487219978074932</c:v>
                </c:pt>
                <c:pt idx="9849">
                  <c:v>-0.48841366766111999</c:v>
                </c:pt>
                <c:pt idx="9850">
                  <c:v>-0.48205333896785801</c:v>
                </c:pt>
                <c:pt idx="9851">
                  <c:v>-0.48234630236568399</c:v>
                </c:pt>
                <c:pt idx="9852">
                  <c:v>-0.47925076535514599</c:v>
                </c:pt>
                <c:pt idx="9853">
                  <c:v>-0.48191738913929699</c:v>
                </c:pt>
                <c:pt idx="9854">
                  <c:v>-0.47136108824574302</c:v>
                </c:pt>
                <c:pt idx="9855">
                  <c:v>-0.46498758397774498</c:v>
                </c:pt>
                <c:pt idx="9856">
                  <c:v>-0.45996044533984498</c:v>
                </c:pt>
                <c:pt idx="9857">
                  <c:v>-0.454971964289001</c:v>
                </c:pt>
                <c:pt idx="9858">
                  <c:v>-0.44293518150421102</c:v>
                </c:pt>
                <c:pt idx="9859">
                  <c:v>-0.43443699987672302</c:v>
                </c:pt>
                <c:pt idx="9860">
                  <c:v>-0.42579881363958799</c:v>
                </c:pt>
                <c:pt idx="9861">
                  <c:v>-0.42136755642796597</c:v>
                </c:pt>
                <c:pt idx="9862">
                  <c:v>-0.41559073907619298</c:v>
                </c:pt>
                <c:pt idx="9863">
                  <c:v>-0.41691026080896099</c:v>
                </c:pt>
                <c:pt idx="9864">
                  <c:v>-0.41969405761008699</c:v>
                </c:pt>
                <c:pt idx="9865">
                  <c:v>-0.42007628872501301</c:v>
                </c:pt>
                <c:pt idx="9866">
                  <c:v>-0.41841893003652297</c:v>
                </c:pt>
                <c:pt idx="9867">
                  <c:v>-0.41576527756117798</c:v>
                </c:pt>
                <c:pt idx="9868">
                  <c:v>-0.41953539253147198</c:v>
                </c:pt>
                <c:pt idx="9869">
                  <c:v>-0.417221573521246</c:v>
                </c:pt>
                <c:pt idx="9870">
                  <c:v>-0.41170463898630699</c:v>
                </c:pt>
                <c:pt idx="9871">
                  <c:v>-0.40711098957842701</c:v>
                </c:pt>
                <c:pt idx="9872">
                  <c:v>-0.41985094256203498</c:v>
                </c:pt>
                <c:pt idx="9873">
                  <c:v>-0.42679186349023701</c:v>
                </c:pt>
                <c:pt idx="9874">
                  <c:v>-0.41539990103999003</c:v>
                </c:pt>
                <c:pt idx="9875">
                  <c:v>-0.41352183419377297</c:v>
                </c:pt>
                <c:pt idx="9876">
                  <c:v>-0.42779746317786699</c:v>
                </c:pt>
                <c:pt idx="9877">
                  <c:v>-0.42519273550668402</c:v>
                </c:pt>
                <c:pt idx="9878">
                  <c:v>-0.41884548728306398</c:v>
                </c:pt>
                <c:pt idx="9879">
                  <c:v>-0.41966348789678398</c:v>
                </c:pt>
                <c:pt idx="9880">
                  <c:v>-0.418572609295154</c:v>
                </c:pt>
                <c:pt idx="9881">
                  <c:v>-0.41950511627064202</c:v>
                </c:pt>
                <c:pt idx="9882">
                  <c:v>-0.41555302122051702</c:v>
                </c:pt>
                <c:pt idx="9883">
                  <c:v>-0.42095743099072502</c:v>
                </c:pt>
                <c:pt idx="9884">
                  <c:v>-0.42312918434282598</c:v>
                </c:pt>
                <c:pt idx="9885">
                  <c:v>-0.42539785629958199</c:v>
                </c:pt>
                <c:pt idx="9886">
                  <c:v>-0.427233363291733</c:v>
                </c:pt>
                <c:pt idx="9887">
                  <c:v>-0.44308621022162198</c:v>
                </c:pt>
                <c:pt idx="9888">
                  <c:v>-0.45258552669881102</c:v>
                </c:pt>
                <c:pt idx="9889">
                  <c:v>-0.44938440133361701</c:v>
                </c:pt>
                <c:pt idx="9890">
                  <c:v>-0.45068665882011699</c:v>
                </c:pt>
                <c:pt idx="9891">
                  <c:v>-0.46230272939501998</c:v>
                </c:pt>
                <c:pt idx="9892">
                  <c:v>-0.46897543402808101</c:v>
                </c:pt>
                <c:pt idx="9893">
                  <c:v>-0.46969805443934798</c:v>
                </c:pt>
                <c:pt idx="9894">
                  <c:v>-0.47866941348811998</c:v>
                </c:pt>
                <c:pt idx="9895">
                  <c:v>-0.48912064383394199</c:v>
                </c:pt>
                <c:pt idx="9896">
                  <c:v>-0.49957460141797499</c:v>
                </c:pt>
                <c:pt idx="9897">
                  <c:v>-0.49965309666434599</c:v>
                </c:pt>
                <c:pt idx="9898">
                  <c:v>-0.50007030486121096</c:v>
                </c:pt>
                <c:pt idx="9899">
                  <c:v>-0.49865122564287301</c:v>
                </c:pt>
                <c:pt idx="9900">
                  <c:v>-0.513601979019355</c:v>
                </c:pt>
                <c:pt idx="9901">
                  <c:v>-0.51417752094103197</c:v>
                </c:pt>
                <c:pt idx="9902">
                  <c:v>-0.51476216975085198</c:v>
                </c:pt>
                <c:pt idx="9903">
                  <c:v>-0.51157382313822097</c:v>
                </c:pt>
                <c:pt idx="9904">
                  <c:v>-0.53095734896893898</c:v>
                </c:pt>
                <c:pt idx="9905">
                  <c:v>-0.51968808208219697</c:v>
                </c:pt>
                <c:pt idx="9906">
                  <c:v>-0.51869695804863603</c:v>
                </c:pt>
                <c:pt idx="9907">
                  <c:v>-0.51129761399410201</c:v>
                </c:pt>
                <c:pt idx="9908">
                  <c:v>-0.52321063410967295</c:v>
                </c:pt>
                <c:pt idx="9909">
                  <c:v>-0.519510653690758</c:v>
                </c:pt>
                <c:pt idx="9910">
                  <c:v>-0.52424568194481902</c:v>
                </c:pt>
                <c:pt idx="9911">
                  <c:v>-0.51895533479297695</c:v>
                </c:pt>
                <c:pt idx="9912">
                  <c:v>-0.53837334451250696</c:v>
                </c:pt>
                <c:pt idx="9913">
                  <c:v>-0.53839680526596101</c:v>
                </c:pt>
                <c:pt idx="9914">
                  <c:v>-0.53496267107851703</c:v>
                </c:pt>
                <c:pt idx="9915">
                  <c:v>-0.5434917103711</c:v>
                </c:pt>
                <c:pt idx="9916">
                  <c:v>-0.56842462264823701</c:v>
                </c:pt>
                <c:pt idx="9917">
                  <c:v>-0.56787087018243199</c:v>
                </c:pt>
                <c:pt idx="9918">
                  <c:v>-0.56472135836318604</c:v>
                </c:pt>
                <c:pt idx="9919">
                  <c:v>-0.57137955996221002</c:v>
                </c:pt>
                <c:pt idx="9920">
                  <c:v>-0.57923831890965904</c:v>
                </c:pt>
                <c:pt idx="9921">
                  <c:v>-0.58021158271578999</c:v>
                </c:pt>
                <c:pt idx="9922">
                  <c:v>-0.577058049001138</c:v>
                </c:pt>
                <c:pt idx="9923">
                  <c:v>-0.58225337519726805</c:v>
                </c:pt>
                <c:pt idx="9924">
                  <c:v>-0.58964637487271399</c:v>
                </c:pt>
                <c:pt idx="9925">
                  <c:v>-0.59550394175380394</c:v>
                </c:pt>
                <c:pt idx="9926">
                  <c:v>-0.598523024433816</c:v>
                </c:pt>
                <c:pt idx="9927">
                  <c:v>-0.61028025229852201</c:v>
                </c:pt>
                <c:pt idx="9928">
                  <c:v>-0.60859632362917104</c:v>
                </c:pt>
                <c:pt idx="9929">
                  <c:v>-0.605874259591061</c:v>
                </c:pt>
                <c:pt idx="9930">
                  <c:v>-0.59743621203669695</c:v>
                </c:pt>
                <c:pt idx="9931">
                  <c:v>-0.61254082328049697</c:v>
                </c:pt>
                <c:pt idx="9932">
                  <c:v>-0.624354745635884</c:v>
                </c:pt>
                <c:pt idx="9933">
                  <c:v>-0.62737565917682003</c:v>
                </c:pt>
                <c:pt idx="9934">
                  <c:v>-0.60908683397428798</c:v>
                </c:pt>
                <c:pt idx="9935">
                  <c:v>-0.62371739619903999</c:v>
                </c:pt>
                <c:pt idx="9936">
                  <c:v>-0.63646691258037402</c:v>
                </c:pt>
                <c:pt idx="9937">
                  <c:v>-0.62734090764087103</c:v>
                </c:pt>
                <c:pt idx="9938">
                  <c:v>-0.61589380882814704</c:v>
                </c:pt>
                <c:pt idx="9939">
                  <c:v>-0.62077567803341005</c:v>
                </c:pt>
                <c:pt idx="9940">
                  <c:v>-0.62201845265425904</c:v>
                </c:pt>
                <c:pt idx="9941">
                  <c:v>-0.61806679119193497</c:v>
                </c:pt>
                <c:pt idx="9942">
                  <c:v>-0.61886890245786197</c:v>
                </c:pt>
                <c:pt idx="9943">
                  <c:v>-0.61456600867758404</c:v>
                </c:pt>
                <c:pt idx="9944">
                  <c:v>-0.61744381324197595</c:v>
                </c:pt>
                <c:pt idx="9945">
                  <c:v>-0.61382673232681295</c:v>
                </c:pt>
                <c:pt idx="9946">
                  <c:v>-0.62453680688859903</c:v>
                </c:pt>
                <c:pt idx="9947">
                  <c:v>-0.62675842487634204</c:v>
                </c:pt>
                <c:pt idx="9948">
                  <c:v>-0.62427994240066198</c:v>
                </c:pt>
                <c:pt idx="9949">
                  <c:v>-0.61799387664954897</c:v>
                </c:pt>
                <c:pt idx="9950">
                  <c:v>-0.64409382295984496</c:v>
                </c:pt>
                <c:pt idx="9951">
                  <c:v>-0.64350205749289502</c:v>
                </c:pt>
                <c:pt idx="9952">
                  <c:v>-0.650479855974751</c:v>
                </c:pt>
                <c:pt idx="9953">
                  <c:v>-0.65683573802372996</c:v>
                </c:pt>
                <c:pt idx="9954">
                  <c:v>-0.65956127310333501</c:v>
                </c:pt>
                <c:pt idx="9955">
                  <c:v>-0.65553965339232401</c:v>
                </c:pt>
                <c:pt idx="9956">
                  <c:v>-0.65610130099408004</c:v>
                </c:pt>
                <c:pt idx="9957">
                  <c:v>-0.65342026396092401</c:v>
                </c:pt>
                <c:pt idx="9958">
                  <c:v>-0.66157385998623397</c:v>
                </c:pt>
                <c:pt idx="9959">
                  <c:v>-0.66215750381000704</c:v>
                </c:pt>
                <c:pt idx="9960">
                  <c:v>-0.65480529681874999</c:v>
                </c:pt>
                <c:pt idx="9961">
                  <c:v>-0.65135252347167205</c:v>
                </c:pt>
                <c:pt idx="9962">
                  <c:v>-0.64884354291636703</c:v>
                </c:pt>
                <c:pt idx="9963">
                  <c:v>-0.64624407314302301</c:v>
                </c:pt>
                <c:pt idx="9964">
                  <c:v>-0.63142133833106495</c:v>
                </c:pt>
                <c:pt idx="9965">
                  <c:v>-0.63671257953565397</c:v>
                </c:pt>
                <c:pt idx="9966">
                  <c:v>-0.63726773073429399</c:v>
                </c:pt>
                <c:pt idx="9967">
                  <c:v>-0.62857420017054699</c:v>
                </c:pt>
                <c:pt idx="9968">
                  <c:v>-0.61822481091644399</c:v>
                </c:pt>
                <c:pt idx="9969">
                  <c:v>-0.624850602894781</c:v>
                </c:pt>
                <c:pt idx="9970">
                  <c:v>-0.62446463541473896</c:v>
                </c:pt>
                <c:pt idx="9971">
                  <c:v>-0.62058898889172498</c:v>
                </c:pt>
                <c:pt idx="9972">
                  <c:v>-0.61753257634653302</c:v>
                </c:pt>
                <c:pt idx="9973">
                  <c:v>-0.61837073307435697</c:v>
                </c:pt>
                <c:pt idx="9974">
                  <c:v>-0.62140489058926096</c:v>
                </c:pt>
                <c:pt idx="9975">
                  <c:v>-0.61238979847614405</c:v>
                </c:pt>
                <c:pt idx="9976">
                  <c:v>-0.60817256404915498</c:v>
                </c:pt>
                <c:pt idx="9977">
                  <c:v>-0.60500281588419103</c:v>
                </c:pt>
                <c:pt idx="9978">
                  <c:v>-0.60197052995270806</c:v>
                </c:pt>
                <c:pt idx="9979">
                  <c:v>-0.59874683443221899</c:v>
                </c:pt>
                <c:pt idx="9980">
                  <c:v>-0.60264549600076101</c:v>
                </c:pt>
                <c:pt idx="9981">
                  <c:v>-0.60067544914494397</c:v>
                </c:pt>
                <c:pt idx="9982">
                  <c:v>-0.60476882943876797</c:v>
                </c:pt>
                <c:pt idx="9983">
                  <c:v>-0.60026073565917604</c:v>
                </c:pt>
                <c:pt idx="9984">
                  <c:v>-0.60130861242015499</c:v>
                </c:pt>
                <c:pt idx="9985">
                  <c:v>-0.600003061046123</c:v>
                </c:pt>
                <c:pt idx="9986">
                  <c:v>-0.60835200320711602</c:v>
                </c:pt>
                <c:pt idx="9987">
                  <c:v>-0.61059842173651102</c:v>
                </c:pt>
                <c:pt idx="9988">
                  <c:v>-0.61180077314926895</c:v>
                </c:pt>
                <c:pt idx="9989">
                  <c:v>-0.61461529823721095</c:v>
                </c:pt>
                <c:pt idx="9990">
                  <c:v>-0.61406901521588897</c:v>
                </c:pt>
                <c:pt idx="9991">
                  <c:v>-0.62178002601107996</c:v>
                </c:pt>
                <c:pt idx="9992">
                  <c:v>-0.62485441994517998</c:v>
                </c:pt>
                <c:pt idx="9993">
                  <c:v>-0.63404547740238104</c:v>
                </c:pt>
                <c:pt idx="9994">
                  <c:v>-0.63686404721005296</c:v>
                </c:pt>
                <c:pt idx="9995">
                  <c:v>-0.65261145989714398</c:v>
                </c:pt>
                <c:pt idx="9996">
                  <c:v>-0.65748114606071695</c:v>
                </c:pt>
                <c:pt idx="9997">
                  <c:v>-0.66995647597411701</c:v>
                </c:pt>
                <c:pt idx="9998">
                  <c:v>-0.67680273397972701</c:v>
                </c:pt>
                <c:pt idx="9999">
                  <c:v>-0.69234071460576196</c:v>
                </c:pt>
                <c:pt idx="10000">
                  <c:v>-0.69856967408387005</c:v>
                </c:pt>
                <c:pt idx="10001">
                  <c:v>-0.698954376599076</c:v>
                </c:pt>
                <c:pt idx="10002">
                  <c:v>-0.70334865192877705</c:v>
                </c:pt>
                <c:pt idx="10003">
                  <c:v>-0.712527743770763</c:v>
                </c:pt>
                <c:pt idx="10004">
                  <c:v>-0.713433153785899</c:v>
                </c:pt>
                <c:pt idx="10005">
                  <c:v>-0.71713504358179103</c:v>
                </c:pt>
                <c:pt idx="10006">
                  <c:v>-0.74256807791817803</c:v>
                </c:pt>
                <c:pt idx="10007">
                  <c:v>-0.76140716121477603</c:v>
                </c:pt>
                <c:pt idx="10008">
                  <c:v>-0.76460175386407003</c:v>
                </c:pt>
                <c:pt idx="10009">
                  <c:v>-0.76836078726924395</c:v>
                </c:pt>
                <c:pt idx="10010">
                  <c:v>-0.755784542749253</c:v>
                </c:pt>
                <c:pt idx="10011">
                  <c:v>-0.74486374505578101</c:v>
                </c:pt>
                <c:pt idx="10012">
                  <c:v>-0.73574133576907697</c:v>
                </c:pt>
                <c:pt idx="10013">
                  <c:v>-0.74810302569703402</c:v>
                </c:pt>
                <c:pt idx="10014">
                  <c:v>-0.751598054514104</c:v>
                </c:pt>
                <c:pt idx="10015">
                  <c:v>-0.751255415227433</c:v>
                </c:pt>
                <c:pt idx="10016">
                  <c:v>-0.73505449098146802</c:v>
                </c:pt>
                <c:pt idx="10017">
                  <c:v>-0.74591601586205003</c:v>
                </c:pt>
                <c:pt idx="10018">
                  <c:v>-0.73846329110554598</c:v>
                </c:pt>
                <c:pt idx="10019">
                  <c:v>-0.72945452360860896</c:v>
                </c:pt>
                <c:pt idx="10020">
                  <c:v>-0.72349867321601302</c:v>
                </c:pt>
                <c:pt idx="10021">
                  <c:v>-0.72470880190343201</c:v>
                </c:pt>
                <c:pt idx="10022">
                  <c:v>-0.72535787015294695</c:v>
                </c:pt>
                <c:pt idx="10023">
                  <c:v>-0.72233659473749801</c:v>
                </c:pt>
                <c:pt idx="10024">
                  <c:v>-0.717338294317443</c:v>
                </c:pt>
                <c:pt idx="10025">
                  <c:v>-0.71677043005161001</c:v>
                </c:pt>
                <c:pt idx="10026">
                  <c:v>-0.71717520754071895</c:v>
                </c:pt>
                <c:pt idx="10027">
                  <c:v>-0.71922814362223098</c:v>
                </c:pt>
                <c:pt idx="10028">
                  <c:v>-0.72113397380127198</c:v>
                </c:pt>
                <c:pt idx="10029">
                  <c:v>-0.722391552499416</c:v>
                </c:pt>
                <c:pt idx="10030">
                  <c:v>-0.72345451981131204</c:v>
                </c:pt>
                <c:pt idx="10031">
                  <c:v>-0.71544583117035598</c:v>
                </c:pt>
                <c:pt idx="10032">
                  <c:v>-0.711132774539038</c:v>
                </c:pt>
                <c:pt idx="10033">
                  <c:v>-0.709792614699438</c:v>
                </c:pt>
                <c:pt idx="10034">
                  <c:v>-0.71151325130797705</c:v>
                </c:pt>
                <c:pt idx="10035">
                  <c:v>-0.70507061132819604</c:v>
                </c:pt>
                <c:pt idx="10036">
                  <c:v>-0.71449258062978005</c:v>
                </c:pt>
                <c:pt idx="10037">
                  <c:v>-0.71356994617381897</c:v>
                </c:pt>
                <c:pt idx="10038">
                  <c:v>-0.70055060049699502</c:v>
                </c:pt>
                <c:pt idx="10039">
                  <c:v>-0.68594449526939605</c:v>
                </c:pt>
                <c:pt idx="10040">
                  <c:v>-0.69715194794520097</c:v>
                </c:pt>
                <c:pt idx="10041">
                  <c:v>-0.69855673235304006</c:v>
                </c:pt>
                <c:pt idx="10042">
                  <c:v>-0.69878585775906199</c:v>
                </c:pt>
                <c:pt idx="10043">
                  <c:v>-0.69138440804985601</c:v>
                </c:pt>
                <c:pt idx="10044">
                  <c:v>-0.69523150482920903</c:v>
                </c:pt>
                <c:pt idx="10045">
                  <c:v>-0.69231013718196199</c:v>
                </c:pt>
                <c:pt idx="10046">
                  <c:v>-0.69242028532205702</c:v>
                </c:pt>
                <c:pt idx="10047">
                  <c:v>-0.69524648471082096</c:v>
                </c:pt>
                <c:pt idx="10048">
                  <c:v>-0.70379949396908603</c:v>
                </c:pt>
                <c:pt idx="10049">
                  <c:v>-0.71386311539698899</c:v>
                </c:pt>
                <c:pt idx="10050">
                  <c:v>-0.716273106625962</c:v>
                </c:pt>
                <c:pt idx="10051">
                  <c:v>-0.71790443458367204</c:v>
                </c:pt>
                <c:pt idx="10052">
                  <c:v>-0.71957306684127698</c:v>
                </c:pt>
                <c:pt idx="10053">
                  <c:v>-0.72303651909622602</c:v>
                </c:pt>
                <c:pt idx="10054">
                  <c:v>-0.72250669489223096</c:v>
                </c:pt>
                <c:pt idx="10055">
                  <c:v>-0.72619891332375597</c:v>
                </c:pt>
                <c:pt idx="10056">
                  <c:v>-0.73026254318122596</c:v>
                </c:pt>
                <c:pt idx="10057">
                  <c:v>-0.73329353566478495</c:v>
                </c:pt>
                <c:pt idx="10058">
                  <c:v>-0.73043054810021601</c:v>
                </c:pt>
                <c:pt idx="10059">
                  <c:v>-0.72768756214895802</c:v>
                </c:pt>
                <c:pt idx="10060">
                  <c:v>-0.72043206246148295</c:v>
                </c:pt>
                <c:pt idx="10061">
                  <c:v>-0.73170039600417103</c:v>
                </c:pt>
                <c:pt idx="10062">
                  <c:v>-0.741248827726806</c:v>
                </c:pt>
                <c:pt idx="10063">
                  <c:v>-0.73299637337453305</c:v>
                </c:pt>
                <c:pt idx="10064">
                  <c:v>-0.73683119976415401</c:v>
                </c:pt>
                <c:pt idx="10065">
                  <c:v>-0.74937122195356598</c:v>
                </c:pt>
                <c:pt idx="10066">
                  <c:v>-0.77984458545448299</c:v>
                </c:pt>
                <c:pt idx="10067">
                  <c:v>-0.811230394017741</c:v>
                </c:pt>
                <c:pt idx="10068">
                  <c:v>-0.82781809846621002</c:v>
                </c:pt>
                <c:pt idx="10069">
                  <c:v>-0.83839118564132697</c:v>
                </c:pt>
                <c:pt idx="10070">
                  <c:v>-0.839527530830949</c:v>
                </c:pt>
                <c:pt idx="10071">
                  <c:v>-0.835410574929071</c:v>
                </c:pt>
                <c:pt idx="10072">
                  <c:v>-0.83066045695346702</c:v>
                </c:pt>
                <c:pt idx="10073">
                  <c:v>-0.82836937019919699</c:v>
                </c:pt>
                <c:pt idx="10074">
                  <c:v>-0.825081156220136</c:v>
                </c:pt>
                <c:pt idx="10075">
                  <c:v>-0.81478747709842003</c:v>
                </c:pt>
                <c:pt idx="10076">
                  <c:v>-0.802586710763733</c:v>
                </c:pt>
                <c:pt idx="10077">
                  <c:v>-0.78143836470329098</c:v>
                </c:pt>
                <c:pt idx="10078">
                  <c:v>-0.77717716275830595</c:v>
                </c:pt>
                <c:pt idx="10079">
                  <c:v>-0.78083487133544305</c:v>
                </c:pt>
                <c:pt idx="10080">
                  <c:v>-0.79049628910493597</c:v>
                </c:pt>
                <c:pt idx="10081">
                  <c:v>-0.79270126781665295</c:v>
                </c:pt>
                <c:pt idx="10082">
                  <c:v>-0.78225648215976595</c:v>
                </c:pt>
                <c:pt idx="10083">
                  <c:v>-0.76662773262150097</c:v>
                </c:pt>
                <c:pt idx="10084">
                  <c:v>-0.759507597041022</c:v>
                </c:pt>
                <c:pt idx="10085">
                  <c:v>-0.74324417485266203</c:v>
                </c:pt>
                <c:pt idx="10086">
                  <c:v>-0.73277247777704702</c:v>
                </c:pt>
                <c:pt idx="10087">
                  <c:v>-0.71805466029231002</c:v>
                </c:pt>
                <c:pt idx="10088">
                  <c:v>-0.70780775309225397</c:v>
                </c:pt>
                <c:pt idx="10089">
                  <c:v>-0.70090690065037997</c:v>
                </c:pt>
                <c:pt idx="10090">
                  <c:v>-0.69539792257788202</c:v>
                </c:pt>
                <c:pt idx="10091">
                  <c:v>-0.696784723227722</c:v>
                </c:pt>
                <c:pt idx="10092">
                  <c:v>-0.69041264662614299</c:v>
                </c:pt>
                <c:pt idx="10093">
                  <c:v>-0.67981110775440301</c:v>
                </c:pt>
                <c:pt idx="10094">
                  <c:v>-0.675672892375345</c:v>
                </c:pt>
                <c:pt idx="10095">
                  <c:v>-0.67046767951643405</c:v>
                </c:pt>
                <c:pt idx="10096">
                  <c:v>-0.65905982951151998</c:v>
                </c:pt>
                <c:pt idx="10097">
                  <c:v>-0.64800916092241301</c:v>
                </c:pt>
                <c:pt idx="10098">
                  <c:v>-0.63996816024871295</c:v>
                </c:pt>
                <c:pt idx="10099">
                  <c:v>-0.64410649355734495</c:v>
                </c:pt>
                <c:pt idx="10100">
                  <c:v>-0.66087250838997103</c:v>
                </c:pt>
                <c:pt idx="10101">
                  <c:v>-0.66977463027237105</c:v>
                </c:pt>
                <c:pt idx="10102">
                  <c:v>-0.67294746571730002</c:v>
                </c:pt>
                <c:pt idx="10103">
                  <c:v>-0.66722114657578402</c:v>
                </c:pt>
                <c:pt idx="10104">
                  <c:v>-0.65887208360278704</c:v>
                </c:pt>
                <c:pt idx="10105">
                  <c:v>-0.66887301650173403</c:v>
                </c:pt>
                <c:pt idx="10106">
                  <c:v>-0.68400737740775197</c:v>
                </c:pt>
                <c:pt idx="10107">
                  <c:v>-0.69138629887001402</c:v>
                </c:pt>
                <c:pt idx="10108">
                  <c:v>-0.69288363490043903</c:v>
                </c:pt>
                <c:pt idx="10109">
                  <c:v>-0.69200445708324299</c:v>
                </c:pt>
                <c:pt idx="10110">
                  <c:v>-0.68755627556129095</c:v>
                </c:pt>
                <c:pt idx="10111">
                  <c:v>-0.68014962084518504</c:v>
                </c:pt>
                <c:pt idx="10112">
                  <c:v>-0.67673850179447403</c:v>
                </c:pt>
                <c:pt idx="10113">
                  <c:v>-0.68684275883620605</c:v>
                </c:pt>
                <c:pt idx="10114">
                  <c:v>-0.69725055366274002</c:v>
                </c:pt>
                <c:pt idx="10115">
                  <c:v>-0.706133191003814</c:v>
                </c:pt>
                <c:pt idx="10116">
                  <c:v>-0.71653741804779203</c:v>
                </c:pt>
                <c:pt idx="10117">
                  <c:v>-0.71884618209273299</c:v>
                </c:pt>
                <c:pt idx="10118">
                  <c:v>-0.71831168841112003</c:v>
                </c:pt>
                <c:pt idx="10119">
                  <c:v>-0.71767449246974002</c:v>
                </c:pt>
                <c:pt idx="10120">
                  <c:v>-0.72238210614119602</c:v>
                </c:pt>
                <c:pt idx="10121">
                  <c:v>-0.72285940414579297</c:v>
                </c:pt>
                <c:pt idx="10122">
                  <c:v>-0.721713098585127</c:v>
                </c:pt>
                <c:pt idx="10123">
                  <c:v>-0.71601046942635005</c:v>
                </c:pt>
                <c:pt idx="10124">
                  <c:v>-0.71084125341330595</c:v>
                </c:pt>
                <c:pt idx="10125">
                  <c:v>-0.70256926939352105</c:v>
                </c:pt>
                <c:pt idx="10126">
                  <c:v>-0.69314978625229096</c:v>
                </c:pt>
                <c:pt idx="10127">
                  <c:v>-0.68079381636854897</c:v>
                </c:pt>
                <c:pt idx="10128">
                  <c:v>-0.67484446402003995</c:v>
                </c:pt>
                <c:pt idx="10129">
                  <c:v>-0.67219398848382605</c:v>
                </c:pt>
                <c:pt idx="10130">
                  <c:v>-0.67511042174471902</c:v>
                </c:pt>
                <c:pt idx="10131">
                  <c:v>-0.67622335553080803</c:v>
                </c:pt>
                <c:pt idx="10132">
                  <c:v>-0.67012401563647395</c:v>
                </c:pt>
                <c:pt idx="10133">
                  <c:v>-0.66671127709196298</c:v>
                </c:pt>
                <c:pt idx="10134">
                  <c:v>-0.66361144850250697</c:v>
                </c:pt>
                <c:pt idx="10135">
                  <c:v>-0.66326507846810001</c:v>
                </c:pt>
                <c:pt idx="10136">
                  <c:v>-0.65583109100606396</c:v>
                </c:pt>
                <c:pt idx="10137">
                  <c:v>-0.64531352272571496</c:v>
                </c:pt>
                <c:pt idx="10138">
                  <c:v>-0.59993602892436104</c:v>
                </c:pt>
                <c:pt idx="10139">
                  <c:v>-0.57583678098174496</c:v>
                </c:pt>
                <c:pt idx="10140">
                  <c:v>-0.59796172099973399</c:v>
                </c:pt>
                <c:pt idx="10141">
                  <c:v>-0.57828800603904496</c:v>
                </c:pt>
                <c:pt idx="10142">
                  <c:v>-0.53101238287030095</c:v>
                </c:pt>
                <c:pt idx="10143">
                  <c:v>-0.47092841208494401</c:v>
                </c:pt>
                <c:pt idx="10144">
                  <c:v>-0.40350734652467601</c:v>
                </c:pt>
                <c:pt idx="10145">
                  <c:v>-0.389413178502863</c:v>
                </c:pt>
                <c:pt idx="10146">
                  <c:v>-0.40359482345473902</c:v>
                </c:pt>
                <c:pt idx="10147">
                  <c:v>-0.429281686310233</c:v>
                </c:pt>
                <c:pt idx="10148">
                  <c:v>-0.44486768787316999</c:v>
                </c:pt>
                <c:pt idx="10149">
                  <c:v>-0.45224597220027302</c:v>
                </c:pt>
                <c:pt idx="10150">
                  <c:v>-0.45454410464127099</c:v>
                </c:pt>
                <c:pt idx="10151">
                  <c:v>-0.451467557479375</c:v>
                </c:pt>
                <c:pt idx="10152">
                  <c:v>-0.436913047492623</c:v>
                </c:pt>
                <c:pt idx="10153">
                  <c:v>-0.40768290661310402</c:v>
                </c:pt>
                <c:pt idx="10154">
                  <c:v>-0.36663392845868198</c:v>
                </c:pt>
                <c:pt idx="10155">
                  <c:v>-0.33456102278314798</c:v>
                </c:pt>
                <c:pt idx="10156">
                  <c:v>-0.325215396877581</c:v>
                </c:pt>
                <c:pt idx="10157">
                  <c:v>-0.32026385766261001</c:v>
                </c:pt>
                <c:pt idx="10158">
                  <c:v>-0.305910209885283</c:v>
                </c:pt>
                <c:pt idx="10159">
                  <c:v>-0.28635453079340301</c:v>
                </c:pt>
                <c:pt idx="10160">
                  <c:v>-0.29708582097921898</c:v>
                </c:pt>
                <c:pt idx="10161">
                  <c:v>-0.29654933994586902</c:v>
                </c:pt>
                <c:pt idx="10162">
                  <c:v>-0.28743982165619197</c:v>
                </c:pt>
                <c:pt idx="10163">
                  <c:v>-0.27860937798135399</c:v>
                </c:pt>
                <c:pt idx="10164">
                  <c:v>-0.28327864591524499</c:v>
                </c:pt>
                <c:pt idx="10165">
                  <c:v>-0.28472551843185501</c:v>
                </c:pt>
                <c:pt idx="10166">
                  <c:v>-0.27082062274091301</c:v>
                </c:pt>
                <c:pt idx="10167">
                  <c:v>-0.27125553336186597</c:v>
                </c:pt>
                <c:pt idx="10168">
                  <c:v>-0.27557789766350899</c:v>
                </c:pt>
                <c:pt idx="10169">
                  <c:v>-0.28374290214426801</c:v>
                </c:pt>
                <c:pt idx="10170">
                  <c:v>-0.29449045654403899</c:v>
                </c:pt>
                <c:pt idx="10171">
                  <c:v>-0.30913087166186398</c:v>
                </c:pt>
                <c:pt idx="10172">
                  <c:v>-0.307952311443557</c:v>
                </c:pt>
                <c:pt idx="10173">
                  <c:v>-0.31027862882372398</c:v>
                </c:pt>
                <c:pt idx="10174">
                  <c:v>-0.31606708638676601</c:v>
                </c:pt>
                <c:pt idx="10175">
                  <c:v>-0.31512198496432098</c:v>
                </c:pt>
                <c:pt idx="10176">
                  <c:v>-0.306386916295522</c:v>
                </c:pt>
                <c:pt idx="10177">
                  <c:v>-0.29934406006624598</c:v>
                </c:pt>
                <c:pt idx="10178">
                  <c:v>-0.30889905928738398</c:v>
                </c:pt>
                <c:pt idx="10179">
                  <c:v>-0.308341098820193</c:v>
                </c:pt>
                <c:pt idx="10180">
                  <c:v>-0.29971119930405599</c:v>
                </c:pt>
                <c:pt idx="10181">
                  <c:v>-0.30350334691270497</c:v>
                </c:pt>
                <c:pt idx="10182">
                  <c:v>-0.32728983693283398</c:v>
                </c:pt>
                <c:pt idx="10183">
                  <c:v>-0.343544709801193</c:v>
                </c:pt>
                <c:pt idx="10184">
                  <c:v>-0.36007018527274598</c:v>
                </c:pt>
                <c:pt idx="10185">
                  <c:v>-0.38866242333728002</c:v>
                </c:pt>
                <c:pt idx="10186">
                  <c:v>-0.40634875196218401</c:v>
                </c:pt>
                <c:pt idx="10187">
                  <c:v>-0.41460106995039298</c:v>
                </c:pt>
                <c:pt idx="10188">
                  <c:v>-0.42880687281414898</c:v>
                </c:pt>
                <c:pt idx="10189">
                  <c:v>-0.47853869110585301</c:v>
                </c:pt>
                <c:pt idx="10190">
                  <c:v>-0.51269058538495904</c:v>
                </c:pt>
                <c:pt idx="10191">
                  <c:v>-0.52068087303497601</c:v>
                </c:pt>
                <c:pt idx="10192">
                  <c:v>-0.52437419923182904</c:v>
                </c:pt>
                <c:pt idx="10193">
                  <c:v>-0.56996375184263504</c:v>
                </c:pt>
                <c:pt idx="10194">
                  <c:v>-0.59334326251692404</c:v>
                </c:pt>
                <c:pt idx="10195">
                  <c:v>-0.59720114161127902</c:v>
                </c:pt>
                <c:pt idx="10196">
                  <c:v>-0.60004671016857003</c:v>
                </c:pt>
                <c:pt idx="10197">
                  <c:v>-0.62797178273866905</c:v>
                </c:pt>
                <c:pt idx="10198">
                  <c:v>-0.64454668705646101</c:v>
                </c:pt>
                <c:pt idx="10199">
                  <c:v>-0.65131470017692505</c:v>
                </c:pt>
                <c:pt idx="10200">
                  <c:v>-0.65442542471490095</c:v>
                </c:pt>
                <c:pt idx="10201">
                  <c:v>-0.67012192990658503</c:v>
                </c:pt>
                <c:pt idx="10202">
                  <c:v>-0.68170021961195404</c:v>
                </c:pt>
                <c:pt idx="10203">
                  <c:v>-0.69202026986221199</c:v>
                </c:pt>
                <c:pt idx="10204">
                  <c:v>-0.69985548132309805</c:v>
                </c:pt>
                <c:pt idx="10205">
                  <c:v>-0.70701512848867698</c:v>
                </c:pt>
                <c:pt idx="10206">
                  <c:v>-0.70500606719875203</c:v>
                </c:pt>
                <c:pt idx="10207">
                  <c:v>-0.68969121082930895</c:v>
                </c:pt>
                <c:pt idx="10208">
                  <c:v>-0.68188832319927395</c:v>
                </c:pt>
                <c:pt idx="10209">
                  <c:v>-0.673348514301366</c:v>
                </c:pt>
                <c:pt idx="10210">
                  <c:v>-0.66225767031637806</c:v>
                </c:pt>
                <c:pt idx="10211">
                  <c:v>-0.65370095144506002</c:v>
                </c:pt>
                <c:pt idx="10212">
                  <c:v>-0.64015948220108498</c:v>
                </c:pt>
                <c:pt idx="10213">
                  <c:v>-0.62372734164126997</c:v>
                </c:pt>
                <c:pt idx="10214">
                  <c:v>-0.610853472157316</c:v>
                </c:pt>
                <c:pt idx="10215">
                  <c:v>-0.59378212443438305</c:v>
                </c:pt>
                <c:pt idx="10216">
                  <c:v>-0.57499224285417905</c:v>
                </c:pt>
                <c:pt idx="10217">
                  <c:v>-0.57139880157119105</c:v>
                </c:pt>
                <c:pt idx="10218">
                  <c:v>-0.56293192906159095</c:v>
                </c:pt>
                <c:pt idx="10219">
                  <c:v>-0.55719748298945104</c:v>
                </c:pt>
                <c:pt idx="10220">
                  <c:v>-0.55306745879279595</c:v>
                </c:pt>
                <c:pt idx="10221">
                  <c:v>-0.55389786057027302</c:v>
                </c:pt>
                <c:pt idx="10222">
                  <c:v>-0.53045552382545202</c:v>
                </c:pt>
                <c:pt idx="10223">
                  <c:v>-0.501721172283211</c:v>
                </c:pt>
                <c:pt idx="10224">
                  <c:v>-0.49484652257655098</c:v>
                </c:pt>
                <c:pt idx="10225">
                  <c:v>-0.480456922665425</c:v>
                </c:pt>
                <c:pt idx="10226">
                  <c:v>-0.47491246007739102</c:v>
                </c:pt>
                <c:pt idx="10227">
                  <c:v>-0.47749900146392499</c:v>
                </c:pt>
                <c:pt idx="10228">
                  <c:v>-0.49208667356676</c:v>
                </c:pt>
                <c:pt idx="10229">
                  <c:v>-0.48427542840833798</c:v>
                </c:pt>
                <c:pt idx="10230">
                  <c:v>-0.46817513179897202</c:v>
                </c:pt>
                <c:pt idx="10231">
                  <c:v>-0.46645966994267901</c:v>
                </c:pt>
                <c:pt idx="10232">
                  <c:v>-0.48135710893402001</c:v>
                </c:pt>
                <c:pt idx="10233">
                  <c:v>-0.48745704242377003</c:v>
                </c:pt>
                <c:pt idx="10234">
                  <c:v>-0.48951625985303299</c:v>
                </c:pt>
                <c:pt idx="10235">
                  <c:v>-0.48505714836508601</c:v>
                </c:pt>
                <c:pt idx="10236">
                  <c:v>-0.48857356331326601</c:v>
                </c:pt>
                <c:pt idx="10237">
                  <c:v>-0.503795578928247</c:v>
                </c:pt>
                <c:pt idx="10238">
                  <c:v>-0.52289720144572904</c:v>
                </c:pt>
                <c:pt idx="10239">
                  <c:v>-0.52492766440599303</c:v>
                </c:pt>
                <c:pt idx="10240">
                  <c:v>-0.52065651108753697</c:v>
                </c:pt>
                <c:pt idx="10241">
                  <c:v>-0.51143717513626497</c:v>
                </c:pt>
                <c:pt idx="10242">
                  <c:v>-0.50561185286694799</c:v>
                </c:pt>
                <c:pt idx="10243">
                  <c:v>-0.51065979015250196</c:v>
                </c:pt>
                <c:pt idx="10244">
                  <c:v>-0.51817186769353896</c:v>
                </c:pt>
                <c:pt idx="10245">
                  <c:v>-0.51202031674067405</c:v>
                </c:pt>
                <c:pt idx="10246">
                  <c:v>-0.49382221557460998</c:v>
                </c:pt>
                <c:pt idx="10247">
                  <c:v>-0.47834328908226098</c:v>
                </c:pt>
                <c:pt idx="10248">
                  <c:v>-0.479447726441733</c:v>
                </c:pt>
                <c:pt idx="10249">
                  <c:v>-0.48848338995342999</c:v>
                </c:pt>
                <c:pt idx="10250">
                  <c:v>-0.475698413421696</c:v>
                </c:pt>
                <c:pt idx="10251">
                  <c:v>-0.45204946473037899</c:v>
                </c:pt>
                <c:pt idx="10252">
                  <c:v>-0.432865550891946</c:v>
                </c:pt>
                <c:pt idx="10253">
                  <c:v>-0.42369735926358398</c:v>
                </c:pt>
                <c:pt idx="10254">
                  <c:v>-0.40609555275341302</c:v>
                </c:pt>
                <c:pt idx="10255">
                  <c:v>-0.39265851502230398</c:v>
                </c:pt>
                <c:pt idx="10256">
                  <c:v>-0.36559996391613903</c:v>
                </c:pt>
                <c:pt idx="10257">
                  <c:v>-0.34413420326116301</c:v>
                </c:pt>
                <c:pt idx="10258">
                  <c:v>-0.33040788776361302</c:v>
                </c:pt>
                <c:pt idx="10259">
                  <c:v>-0.31818036727649701</c:v>
                </c:pt>
                <c:pt idx="10260">
                  <c:v>-0.28888335085966299</c:v>
                </c:pt>
                <c:pt idx="10261">
                  <c:v>-0.25738585765954197</c:v>
                </c:pt>
                <c:pt idx="10262">
                  <c:v>-0.24031340278801799</c:v>
                </c:pt>
                <c:pt idx="10263">
                  <c:v>-0.228969581220482</c:v>
                </c:pt>
                <c:pt idx="10264">
                  <c:v>-0.20142480387938999</c:v>
                </c:pt>
                <c:pt idx="10265">
                  <c:v>-0.15643922385893899</c:v>
                </c:pt>
                <c:pt idx="10266">
                  <c:v>-0.105511159599515</c:v>
                </c:pt>
                <c:pt idx="10267">
                  <c:v>-7.5205925827859205E-2</c:v>
                </c:pt>
                <c:pt idx="10268">
                  <c:v>-6.0906097713129201E-2</c:v>
                </c:pt>
                <c:pt idx="10269">
                  <c:v>-4.4173709567274899E-2</c:v>
                </c:pt>
                <c:pt idx="10270">
                  <c:v>-1.6562130876920302E-2</c:v>
                </c:pt>
                <c:pt idx="10271">
                  <c:v>6.9058998503947998E-3</c:v>
                </c:pt>
                <c:pt idx="10272">
                  <c:v>1.28111926943717E-2</c:v>
                </c:pt>
                <c:pt idx="10273">
                  <c:v>6.2058892555540901E-3</c:v>
                </c:pt>
                <c:pt idx="10274">
                  <c:v>1.19820714359661E-2</c:v>
                </c:pt>
                <c:pt idx="10275">
                  <c:v>1.21820025617438E-2</c:v>
                </c:pt>
                <c:pt idx="10276">
                  <c:v>1.7943268236280099E-3</c:v>
                </c:pt>
                <c:pt idx="10277">
                  <c:v>-1.79041217601962E-2</c:v>
                </c:pt>
                <c:pt idx="10278">
                  <c:v>-3.0571633113865401E-2</c:v>
                </c:pt>
                <c:pt idx="10279">
                  <c:v>-5.63484621451237E-2</c:v>
                </c:pt>
                <c:pt idx="10280">
                  <c:v>-7.6634013897773898E-2</c:v>
                </c:pt>
                <c:pt idx="10281">
                  <c:v>-0.100979747277818</c:v>
                </c:pt>
                <c:pt idx="10282">
                  <c:v>-0.14332578463918799</c:v>
                </c:pt>
                <c:pt idx="10283">
                  <c:v>-0.200623312333362</c:v>
                </c:pt>
                <c:pt idx="10284">
                  <c:v>-0.23775402029937701</c:v>
                </c:pt>
                <c:pt idx="10285">
                  <c:v>-0.258509476517716</c:v>
                </c:pt>
                <c:pt idx="10286">
                  <c:v>-0.30260479202038898</c:v>
                </c:pt>
                <c:pt idx="10287">
                  <c:v>-0.37378776937188701</c:v>
                </c:pt>
                <c:pt idx="10288">
                  <c:v>-0.407262898529197</c:v>
                </c:pt>
                <c:pt idx="10289">
                  <c:v>-0.45236848735569801</c:v>
                </c:pt>
                <c:pt idx="10290">
                  <c:v>-0.52418455616006498</c:v>
                </c:pt>
                <c:pt idx="10291">
                  <c:v>-0.59406056903335902</c:v>
                </c:pt>
                <c:pt idx="10292">
                  <c:v>-0.63256355644547502</c:v>
                </c:pt>
                <c:pt idx="10293">
                  <c:v>-0.67047750788940097</c:v>
                </c:pt>
                <c:pt idx="10294">
                  <c:v>-0.718029167380976</c:v>
                </c:pt>
                <c:pt idx="10295">
                  <c:v>-0.75700237208324905</c:v>
                </c:pt>
                <c:pt idx="10296">
                  <c:v>-0.78737897009344204</c:v>
                </c:pt>
                <c:pt idx="10297">
                  <c:v>-0.80852516258863705</c:v>
                </c:pt>
                <c:pt idx="10298">
                  <c:v>-0.84777839430968505</c:v>
                </c:pt>
                <c:pt idx="10299">
                  <c:v>-0.91956533451396105</c:v>
                </c:pt>
                <c:pt idx="10300">
                  <c:v>-0.96308710392837305</c:v>
                </c:pt>
                <c:pt idx="10301">
                  <c:v>-0.97715414271337397</c:v>
                </c:pt>
                <c:pt idx="10302">
                  <c:v>-0.99318312918789697</c:v>
                </c:pt>
                <c:pt idx="10303">
                  <c:v>-1.0058914763839899</c:v>
                </c:pt>
                <c:pt idx="10304">
                  <c:v>-1.0138335905590501</c:v>
                </c:pt>
                <c:pt idx="10305">
                  <c:v>-1.02706454990935</c:v>
                </c:pt>
                <c:pt idx="10306">
                  <c:v>-1.04545654988018</c:v>
                </c:pt>
                <c:pt idx="10307">
                  <c:v>-1.0431035027956801</c:v>
                </c:pt>
                <c:pt idx="10308">
                  <c:v>-1.01133928138408</c:v>
                </c:pt>
                <c:pt idx="10309">
                  <c:v>-1.0028124665773599</c:v>
                </c:pt>
                <c:pt idx="10310">
                  <c:v>-1.01140849083817</c:v>
                </c:pt>
                <c:pt idx="10311">
                  <c:v>-1.00613364331651</c:v>
                </c:pt>
                <c:pt idx="10312">
                  <c:v>-1.0155603032453799</c:v>
                </c:pt>
                <c:pt idx="10313">
                  <c:v>-1.0030962631469</c:v>
                </c:pt>
                <c:pt idx="10314">
                  <c:v>-0.98394793102190103</c:v>
                </c:pt>
                <c:pt idx="10315">
                  <c:v>-0.95887184455379704</c:v>
                </c:pt>
                <c:pt idx="10316">
                  <c:v>-0.94972404010293499</c:v>
                </c:pt>
                <c:pt idx="10317">
                  <c:v>-0.91322658403689105</c:v>
                </c:pt>
                <c:pt idx="10318">
                  <c:v>-0.85627764771376702</c:v>
                </c:pt>
                <c:pt idx="10319">
                  <c:v>-0.80926788023499796</c:v>
                </c:pt>
                <c:pt idx="10320">
                  <c:v>-0.79305307664849001</c:v>
                </c:pt>
                <c:pt idx="10321">
                  <c:v>-0.785066975999129</c:v>
                </c:pt>
                <c:pt idx="10322">
                  <c:v>-0.75242628082018803</c:v>
                </c:pt>
                <c:pt idx="10323">
                  <c:v>-0.727673390284579</c:v>
                </c:pt>
                <c:pt idx="10324">
                  <c:v>-0.72284467373249495</c:v>
                </c:pt>
                <c:pt idx="10325">
                  <c:v>-0.72429707832664203</c:v>
                </c:pt>
                <c:pt idx="10326">
                  <c:v>-0.72264458096911699</c:v>
                </c:pt>
                <c:pt idx="10327">
                  <c:v>-0.71972097006187097</c:v>
                </c:pt>
                <c:pt idx="10328">
                  <c:v>-0.73832889040237104</c:v>
                </c:pt>
                <c:pt idx="10329">
                  <c:v>-0.761224308561395</c:v>
                </c:pt>
                <c:pt idx="10330">
                  <c:v>-0.784032333556126</c:v>
                </c:pt>
                <c:pt idx="10331">
                  <c:v>-0.79730014738100796</c:v>
                </c:pt>
                <c:pt idx="10332">
                  <c:v>-0.83354783825727397</c:v>
                </c:pt>
                <c:pt idx="10333">
                  <c:v>-0.86398924595488302</c:v>
                </c:pt>
                <c:pt idx="10334">
                  <c:v>-0.879152597692481</c:v>
                </c:pt>
                <c:pt idx="10335">
                  <c:v>-0.88978803519836402</c:v>
                </c:pt>
                <c:pt idx="10336">
                  <c:v>-0.87432852623386703</c:v>
                </c:pt>
                <c:pt idx="10337">
                  <c:v>-0.87733739109123099</c:v>
                </c:pt>
                <c:pt idx="10338">
                  <c:v>-0.88799724887326104</c:v>
                </c:pt>
                <c:pt idx="10339">
                  <c:v>-0.89949302290794697</c:v>
                </c:pt>
                <c:pt idx="10340">
                  <c:v>-0.89943253550009605</c:v>
                </c:pt>
                <c:pt idx="10341">
                  <c:v>-0.88795095404914504</c:v>
                </c:pt>
                <c:pt idx="10342">
                  <c:v>-0.88654374256063295</c:v>
                </c:pt>
                <c:pt idx="10343">
                  <c:v>-0.89116413710628695</c:v>
                </c:pt>
                <c:pt idx="10344">
                  <c:v>-0.89374684249547398</c:v>
                </c:pt>
                <c:pt idx="10345">
                  <c:v>-0.89448978674286606</c:v>
                </c:pt>
                <c:pt idx="10346">
                  <c:v>-0.89255427305472701</c:v>
                </c:pt>
                <c:pt idx="10347">
                  <c:v>-0.89580543300472404</c:v>
                </c:pt>
                <c:pt idx="10348">
                  <c:v>-0.91431194485197398</c:v>
                </c:pt>
                <c:pt idx="10349">
                  <c:v>-0.926055398669277</c:v>
                </c:pt>
                <c:pt idx="10350">
                  <c:v>-0.92941626186158999</c:v>
                </c:pt>
                <c:pt idx="10351">
                  <c:v>-0.91549192682963099</c:v>
                </c:pt>
                <c:pt idx="10352">
                  <c:v>-0.91060676626409498</c:v>
                </c:pt>
                <c:pt idx="10353">
                  <c:v>-0.89030508020560695</c:v>
                </c:pt>
                <c:pt idx="10354">
                  <c:v>-0.87243950115605096</c:v>
                </c:pt>
                <c:pt idx="10355">
                  <c:v>-0.86559643469787695</c:v>
                </c:pt>
                <c:pt idx="10356">
                  <c:v>-0.88390774947750095</c:v>
                </c:pt>
                <c:pt idx="10357">
                  <c:v>-0.90655028030845097</c:v>
                </c:pt>
                <c:pt idx="10358">
                  <c:v>-0.89978849836325003</c:v>
                </c:pt>
                <c:pt idx="10359">
                  <c:v>-0.87769540987778705</c:v>
                </c:pt>
                <c:pt idx="10360">
                  <c:v>-0.86559037737843803</c:v>
                </c:pt>
                <c:pt idx="10361">
                  <c:v>-0.87026812980707202</c:v>
                </c:pt>
                <c:pt idx="10362">
                  <c:v>-0.87480349342799002</c:v>
                </c:pt>
                <c:pt idx="10363">
                  <c:v>-0.87595792268656603</c:v>
                </c:pt>
                <c:pt idx="10364">
                  <c:v>-0.86362923238391398</c:v>
                </c:pt>
                <c:pt idx="10365">
                  <c:v>-0.83746623347920401</c:v>
                </c:pt>
                <c:pt idx="10366">
                  <c:v>-0.81484944804260795</c:v>
                </c:pt>
                <c:pt idx="10367">
                  <c:v>-0.81297714405681598</c:v>
                </c:pt>
                <c:pt idx="10368">
                  <c:v>-0.82315225200568398</c:v>
                </c:pt>
                <c:pt idx="10369">
                  <c:v>-0.83475141053867197</c:v>
                </c:pt>
                <c:pt idx="10370">
                  <c:v>-0.84243300778712105</c:v>
                </c:pt>
                <c:pt idx="10371">
                  <c:v>-0.83943846312688197</c:v>
                </c:pt>
                <c:pt idx="10372">
                  <c:v>-0.83000506672917096</c:v>
                </c:pt>
                <c:pt idx="10373">
                  <c:v>-0.81169344726256998</c:v>
                </c:pt>
                <c:pt idx="10374">
                  <c:v>-0.79445086814420995</c:v>
                </c:pt>
                <c:pt idx="10375">
                  <c:v>-0.80094294190855897</c:v>
                </c:pt>
                <c:pt idx="10376">
                  <c:v>-0.80450953844653805</c:v>
                </c:pt>
                <c:pt idx="10377">
                  <c:v>-0.80582214420638798</c:v>
                </c:pt>
                <c:pt idx="10378">
                  <c:v>-0.810017673809028</c:v>
                </c:pt>
                <c:pt idx="10379">
                  <c:v>-0.81698370331676495</c:v>
                </c:pt>
                <c:pt idx="10380">
                  <c:v>-0.82149086195110499</c:v>
                </c:pt>
                <c:pt idx="10381">
                  <c:v>-0.82369754247653704</c:v>
                </c:pt>
                <c:pt idx="10382">
                  <c:v>-0.82900262160337901</c:v>
                </c:pt>
                <c:pt idx="10383">
                  <c:v>-0.83526718684279899</c:v>
                </c:pt>
                <c:pt idx="10384">
                  <c:v>-0.84416576902334794</c:v>
                </c:pt>
                <c:pt idx="10385">
                  <c:v>-0.85917897592443604</c:v>
                </c:pt>
                <c:pt idx="10386">
                  <c:v>-0.88149875556884105</c:v>
                </c:pt>
                <c:pt idx="10387">
                  <c:v>-0.91238032108856204</c:v>
                </c:pt>
                <c:pt idx="10388">
                  <c:v>-0.94718484786936497</c:v>
                </c:pt>
                <c:pt idx="10389">
                  <c:v>-0.98842574034567499</c:v>
                </c:pt>
                <c:pt idx="10390">
                  <c:v>-1.01790231882455</c:v>
                </c:pt>
                <c:pt idx="10391">
                  <c:v>-1.0391785477622899</c:v>
                </c:pt>
                <c:pt idx="10392">
                  <c:v>-1.0220012160416401</c:v>
                </c:pt>
                <c:pt idx="10393">
                  <c:v>-1.01467664173941</c:v>
                </c:pt>
                <c:pt idx="10394">
                  <c:v>-1.0050492019356001</c:v>
                </c:pt>
                <c:pt idx="10395">
                  <c:v>-0.99670319653526396</c:v>
                </c:pt>
                <c:pt idx="10396">
                  <c:v>-0.99214510609714002</c:v>
                </c:pt>
                <c:pt idx="10397">
                  <c:v>-0.97964200810822799</c:v>
                </c:pt>
                <c:pt idx="10398">
                  <c:v>-0.97006420868899501</c:v>
                </c:pt>
                <c:pt idx="10399">
                  <c:v>-0.95883007512033203</c:v>
                </c:pt>
                <c:pt idx="10400">
                  <c:v>-0.94951453059870505</c:v>
                </c:pt>
                <c:pt idx="10401">
                  <c:v>-0.93690363174067604</c:v>
                </c:pt>
                <c:pt idx="10402">
                  <c:v>-0.92619888123391503</c:v>
                </c:pt>
                <c:pt idx="10403">
                  <c:v>-0.91604719497632903</c:v>
                </c:pt>
                <c:pt idx="10404">
                  <c:v>-0.90304369567593301</c:v>
                </c:pt>
                <c:pt idx="10405">
                  <c:v>-0.89290019769200002</c:v>
                </c:pt>
                <c:pt idx="10406">
                  <c:v>-0.88345388083612797</c:v>
                </c:pt>
                <c:pt idx="10407">
                  <c:v>-0.87453501539198397</c:v>
                </c:pt>
                <c:pt idx="10408">
                  <c:v>-0.86434761801642401</c:v>
                </c:pt>
                <c:pt idx="10409">
                  <c:v>-0.85880231954864406</c:v>
                </c:pt>
                <c:pt idx="10410">
                  <c:v>-0.84938626184253896</c:v>
                </c:pt>
                <c:pt idx="10411">
                  <c:v>-0.84225497038521202</c:v>
                </c:pt>
                <c:pt idx="10412">
                  <c:v>-0.83730674815426198</c:v>
                </c:pt>
                <c:pt idx="10413">
                  <c:v>-0.83241181825351795</c:v>
                </c:pt>
                <c:pt idx="10414">
                  <c:v>-0.82391765318946797</c:v>
                </c:pt>
                <c:pt idx="10415">
                  <c:v>-0.81610436857950197</c:v>
                </c:pt>
                <c:pt idx="10416">
                  <c:v>-0.80833139263732701</c:v>
                </c:pt>
                <c:pt idx="10417">
                  <c:v>-0.80263737027590298</c:v>
                </c:pt>
                <c:pt idx="10418">
                  <c:v>-0.79658610668441499</c:v>
                </c:pt>
                <c:pt idx="10419">
                  <c:v>-0.78893668585676802</c:v>
                </c:pt>
                <c:pt idx="10420">
                  <c:v>-0.78076414088694401</c:v>
                </c:pt>
                <c:pt idx="10421">
                  <c:v>-0.77528599795250797</c:v>
                </c:pt>
                <c:pt idx="10422">
                  <c:v>-0.77112494324762704</c:v>
                </c:pt>
                <c:pt idx="10423">
                  <c:v>-0.76647452852709796</c:v>
                </c:pt>
                <c:pt idx="10424">
                  <c:v>-0.76095164831937701</c:v>
                </c:pt>
                <c:pt idx="10425">
                  <c:v>-0.75691061409280203</c:v>
                </c:pt>
                <c:pt idx="10426">
                  <c:v>-0.75540975832922097</c:v>
                </c:pt>
                <c:pt idx="10427">
                  <c:v>-0.75175858912335503</c:v>
                </c:pt>
                <c:pt idx="10428">
                  <c:v>-0.74777849461547397</c:v>
                </c:pt>
                <c:pt idx="10429">
                  <c:v>-0.74248422203243003</c:v>
                </c:pt>
                <c:pt idx="10430">
                  <c:v>-0.73868068702357403</c:v>
                </c:pt>
                <c:pt idx="10431">
                  <c:v>-0.73408405439201296</c:v>
                </c:pt>
                <c:pt idx="10432">
                  <c:v>-0.72791178651030397</c:v>
                </c:pt>
                <c:pt idx="10433">
                  <c:v>-0.72368797203659996</c:v>
                </c:pt>
                <c:pt idx="10434">
                  <c:v>-0.71843272126787305</c:v>
                </c:pt>
                <c:pt idx="10435">
                  <c:v>-0.71458821009142004</c:v>
                </c:pt>
                <c:pt idx="10436">
                  <c:v>-0.70830888636667999</c:v>
                </c:pt>
                <c:pt idx="10437">
                  <c:v>-0.70358181651793905</c:v>
                </c:pt>
                <c:pt idx="10438">
                  <c:v>-0.69962597897730905</c:v>
                </c:pt>
                <c:pt idx="10439">
                  <c:v>-0.69570846700985101</c:v>
                </c:pt>
                <c:pt idx="10440">
                  <c:v>-0.69299794399871895</c:v>
                </c:pt>
                <c:pt idx="10441">
                  <c:v>-0.69228073055897699</c:v>
                </c:pt>
                <c:pt idx="10442">
                  <c:v>-0.688488214420658</c:v>
                </c:pt>
                <c:pt idx="10443">
                  <c:v>-0.68579767992906604</c:v>
                </c:pt>
                <c:pt idx="10444">
                  <c:v>-0.68459409968490004</c:v>
                </c:pt>
                <c:pt idx="10445">
                  <c:v>-0.68109678565731702</c:v>
                </c:pt>
                <c:pt idx="10446">
                  <c:v>-0.67654405918767602</c:v>
                </c:pt>
                <c:pt idx="10447">
                  <c:v>-0.67163405853624103</c:v>
                </c:pt>
                <c:pt idx="10448">
                  <c:v>-0.66624484611993695</c:v>
                </c:pt>
                <c:pt idx="10449">
                  <c:v>-0.66125693525965801</c:v>
                </c:pt>
                <c:pt idx="10450">
                  <c:v>-0.65931394825017198</c:v>
                </c:pt>
                <c:pt idx="10451">
                  <c:v>-0.65862566114297705</c:v>
                </c:pt>
                <c:pt idx="10452">
                  <c:v>-0.65879366875482503</c:v>
                </c:pt>
                <c:pt idx="10453">
                  <c:v>-0.65699838897437202</c:v>
                </c:pt>
                <c:pt idx="10454">
                  <c:v>-0.65538102005972099</c:v>
                </c:pt>
                <c:pt idx="10455">
                  <c:v>-0.65665177588631696</c:v>
                </c:pt>
                <c:pt idx="10456">
                  <c:v>-0.65561747094163503</c:v>
                </c:pt>
                <c:pt idx="10457">
                  <c:v>-0.65282016826834799</c:v>
                </c:pt>
                <c:pt idx="10458">
                  <c:v>-0.65117394349120095</c:v>
                </c:pt>
                <c:pt idx="10459">
                  <c:v>-0.65038802506798199</c:v>
                </c:pt>
                <c:pt idx="10460">
                  <c:v>-0.65080027376609395</c:v>
                </c:pt>
                <c:pt idx="10461">
                  <c:v>-0.64957625709526201</c:v>
                </c:pt>
                <c:pt idx="10462">
                  <c:v>-0.64688761993546895</c:v>
                </c:pt>
                <c:pt idx="10463">
                  <c:v>-0.64456282266142695</c:v>
                </c:pt>
                <c:pt idx="10464">
                  <c:v>-0.64184335068988196</c:v>
                </c:pt>
                <c:pt idx="10465">
                  <c:v>-0.63869508021427601</c:v>
                </c:pt>
                <c:pt idx="10466">
                  <c:v>-0.63898312613555597</c:v>
                </c:pt>
                <c:pt idx="10467">
                  <c:v>-0.635086536608781</c:v>
                </c:pt>
                <c:pt idx="10468">
                  <c:v>-0.63186379061680498</c:v>
                </c:pt>
                <c:pt idx="10469">
                  <c:v>-0.63072404902821599</c:v>
                </c:pt>
                <c:pt idx="10470">
                  <c:v>-0.62846676099312004</c:v>
                </c:pt>
                <c:pt idx="10471">
                  <c:v>-0.628620823965093</c:v>
                </c:pt>
                <c:pt idx="10472">
                  <c:v>-0.62828219533568497</c:v>
                </c:pt>
                <c:pt idx="10473">
                  <c:v>-0.62360669989848805</c:v>
                </c:pt>
                <c:pt idx="10474">
                  <c:v>-0.61907324102594397</c:v>
                </c:pt>
                <c:pt idx="10475">
                  <c:v>-0.617222756200277</c:v>
                </c:pt>
                <c:pt idx="10476">
                  <c:v>-0.61149631077385802</c:v>
                </c:pt>
                <c:pt idx="10477">
                  <c:v>-0.60715720727919997</c:v>
                </c:pt>
                <c:pt idx="10478">
                  <c:v>-0.60476674901316496</c:v>
                </c:pt>
                <c:pt idx="10479">
                  <c:v>-0.60404994840425197</c:v>
                </c:pt>
                <c:pt idx="10480">
                  <c:v>-0.60449244956593795</c:v>
                </c:pt>
                <c:pt idx="10481">
                  <c:v>-0.60031753886553896</c:v>
                </c:pt>
                <c:pt idx="10482">
                  <c:v>-0.59998753807785399</c:v>
                </c:pt>
                <c:pt idx="10483">
                  <c:v>-0.599407943522692</c:v>
                </c:pt>
                <c:pt idx="10484">
                  <c:v>-0.59969479912174894</c:v>
                </c:pt>
                <c:pt idx="10485">
                  <c:v>-0.59651172969138599</c:v>
                </c:pt>
                <c:pt idx="10486">
                  <c:v>-0.59374555873465296</c:v>
                </c:pt>
                <c:pt idx="10487">
                  <c:v>-0.59277334190032605</c:v>
                </c:pt>
                <c:pt idx="10488">
                  <c:v>-0.59027261210854898</c:v>
                </c:pt>
                <c:pt idx="10489">
                  <c:v>-0.58936570740462402</c:v>
                </c:pt>
                <c:pt idx="10490">
                  <c:v>-0.58891097834441497</c:v>
                </c:pt>
                <c:pt idx="10491">
                  <c:v>-0.58716519174968995</c:v>
                </c:pt>
                <c:pt idx="10492">
                  <c:v>-0.58728020781660395</c:v>
                </c:pt>
                <c:pt idx="10493">
                  <c:v>-0.58837653900917497</c:v>
                </c:pt>
                <c:pt idx="10494">
                  <c:v>-0.58534831701230405</c:v>
                </c:pt>
                <c:pt idx="10495">
                  <c:v>-0.58421999119481405</c:v>
                </c:pt>
                <c:pt idx="10496">
                  <c:v>-0.579787224970431</c:v>
                </c:pt>
                <c:pt idx="10497">
                  <c:v>-0.57804090454618495</c:v>
                </c:pt>
                <c:pt idx="10498">
                  <c:v>-0.57779628280454098</c:v>
                </c:pt>
                <c:pt idx="10499">
                  <c:v>-0.57746856605875496</c:v>
                </c:pt>
                <c:pt idx="10500">
                  <c:v>-0.576529458957594</c:v>
                </c:pt>
                <c:pt idx="10501">
                  <c:v>-0.57528783464387301</c:v>
                </c:pt>
                <c:pt idx="10502">
                  <c:v>-0.575057626126806</c:v>
                </c:pt>
                <c:pt idx="10503">
                  <c:v>-0.573844950381598</c:v>
                </c:pt>
                <c:pt idx="10504">
                  <c:v>-0.57103702378465404</c:v>
                </c:pt>
                <c:pt idx="10505">
                  <c:v>-0.57163907233007105</c:v>
                </c:pt>
                <c:pt idx="10506">
                  <c:v>-0.57103152949746006</c:v>
                </c:pt>
                <c:pt idx="10507">
                  <c:v>-0.57197625619292503</c:v>
                </c:pt>
                <c:pt idx="10508">
                  <c:v>-0.57194262414394303</c:v>
                </c:pt>
                <c:pt idx="10509">
                  <c:v>-0.57576891112755302</c:v>
                </c:pt>
                <c:pt idx="10510">
                  <c:v>-0.57623255642235405</c:v>
                </c:pt>
                <c:pt idx="10511">
                  <c:v>-0.57821259876995101</c:v>
                </c:pt>
                <c:pt idx="10512">
                  <c:v>-0.58000680980903496</c:v>
                </c:pt>
                <c:pt idx="10513">
                  <c:v>-0.58323698415176695</c:v>
                </c:pt>
                <c:pt idx="10514">
                  <c:v>-0.583506754742529</c:v>
                </c:pt>
                <c:pt idx="10515">
                  <c:v>-0.58384512468977301</c:v>
                </c:pt>
                <c:pt idx="10516">
                  <c:v>-0.58561021054140305</c:v>
                </c:pt>
                <c:pt idx="10517">
                  <c:v>-0.58841475402418497</c:v>
                </c:pt>
                <c:pt idx="10518">
                  <c:v>-0.58824771665872699</c:v>
                </c:pt>
                <c:pt idx="10519">
                  <c:v>-0.58910896268312696</c:v>
                </c:pt>
                <c:pt idx="10520">
                  <c:v>-0.59012972178666701</c:v>
                </c:pt>
                <c:pt idx="10521">
                  <c:v>-0.58826986873806597</c:v>
                </c:pt>
                <c:pt idx="10522">
                  <c:v>-0.58523301685305196</c:v>
                </c:pt>
                <c:pt idx="10523">
                  <c:v>-0.58445874913124296</c:v>
                </c:pt>
                <c:pt idx="10524">
                  <c:v>-0.582792464156625</c:v>
                </c:pt>
                <c:pt idx="10525">
                  <c:v>-0.58015576530091495</c:v>
                </c:pt>
                <c:pt idx="10526">
                  <c:v>-0.57969933274225105</c:v>
                </c:pt>
                <c:pt idx="10527">
                  <c:v>-0.57859678729980102</c:v>
                </c:pt>
                <c:pt idx="10528">
                  <c:v>-0.57614773912044304</c:v>
                </c:pt>
                <c:pt idx="10529">
                  <c:v>-0.57476867803209997</c:v>
                </c:pt>
                <c:pt idx="10530">
                  <c:v>-0.57242136613358197</c:v>
                </c:pt>
                <c:pt idx="10531">
                  <c:v>-0.56984022330090001</c:v>
                </c:pt>
                <c:pt idx="10532">
                  <c:v>-0.56937984329108804</c:v>
                </c:pt>
                <c:pt idx="10533">
                  <c:v>-0.57118853293559302</c:v>
                </c:pt>
                <c:pt idx="10534">
                  <c:v>-0.57159129882347703</c:v>
                </c:pt>
                <c:pt idx="10535">
                  <c:v>-0.56965689164597599</c:v>
                </c:pt>
                <c:pt idx="10536">
                  <c:v>-0.56886301506939596</c:v>
                </c:pt>
                <c:pt idx="10537">
                  <c:v>-0.56857675581201705</c:v>
                </c:pt>
                <c:pt idx="10538">
                  <c:v>-0.56831722891820302</c:v>
                </c:pt>
                <c:pt idx="10539">
                  <c:v>-0.56984241839205596</c:v>
                </c:pt>
                <c:pt idx="10540">
                  <c:v>-0.568776052483002</c:v>
                </c:pt>
                <c:pt idx="10541">
                  <c:v>-0.56755594242225904</c:v>
                </c:pt>
                <c:pt idx="10542">
                  <c:v>-0.56775709285369602</c:v>
                </c:pt>
                <c:pt idx="10543">
                  <c:v>-0.56841983713964295</c:v>
                </c:pt>
                <c:pt idx="10544">
                  <c:v>-0.56838978601335499</c:v>
                </c:pt>
                <c:pt idx="10545">
                  <c:v>-0.56725443351446303</c:v>
                </c:pt>
                <c:pt idx="10546">
                  <c:v>-0.56654320507900002</c:v>
                </c:pt>
                <c:pt idx="10547">
                  <c:v>-0.56614617680570201</c:v>
                </c:pt>
                <c:pt idx="10548">
                  <c:v>-0.56478315797590894</c:v>
                </c:pt>
                <c:pt idx="10549">
                  <c:v>-0.56199299889125598</c:v>
                </c:pt>
                <c:pt idx="10550">
                  <c:v>-0.55869267268613498</c:v>
                </c:pt>
                <c:pt idx="10551">
                  <c:v>-0.55704494186959097</c:v>
                </c:pt>
                <c:pt idx="10552">
                  <c:v>-0.556240580451699</c:v>
                </c:pt>
                <c:pt idx="10553">
                  <c:v>-0.55554507212789805</c:v>
                </c:pt>
                <c:pt idx="10554">
                  <c:v>-0.55399245332969804</c:v>
                </c:pt>
                <c:pt idx="10555">
                  <c:v>-0.548149276483059</c:v>
                </c:pt>
                <c:pt idx="10556">
                  <c:v>-0.54295638076916897</c:v>
                </c:pt>
                <c:pt idx="10557">
                  <c:v>-0.54287979743749304</c:v>
                </c:pt>
                <c:pt idx="10558">
                  <c:v>-0.54184358709876701</c:v>
                </c:pt>
                <c:pt idx="10559">
                  <c:v>-0.54158153769011996</c:v>
                </c:pt>
                <c:pt idx="10560">
                  <c:v>-0.53851852458328098</c:v>
                </c:pt>
                <c:pt idx="10561">
                  <c:v>-0.53807542114057505</c:v>
                </c:pt>
                <c:pt idx="10562">
                  <c:v>-0.537059689693833</c:v>
                </c:pt>
                <c:pt idx="10563">
                  <c:v>-0.53744547073846105</c:v>
                </c:pt>
                <c:pt idx="10564">
                  <c:v>-0.53497120356030303</c:v>
                </c:pt>
                <c:pt idx="10565">
                  <c:v>-0.52967018387397502</c:v>
                </c:pt>
                <c:pt idx="10566">
                  <c:v>-0.52406677861100004</c:v>
                </c:pt>
                <c:pt idx="10567">
                  <c:v>-0.52231485331249405</c:v>
                </c:pt>
                <c:pt idx="10568">
                  <c:v>-0.52342004993393199</c:v>
                </c:pt>
                <c:pt idx="10569">
                  <c:v>-0.52672399504753198</c:v>
                </c:pt>
                <c:pt idx="10570">
                  <c:v>-0.52722258547443301</c:v>
                </c:pt>
                <c:pt idx="10571">
                  <c:v>-0.52526555786296503</c:v>
                </c:pt>
                <c:pt idx="10572">
                  <c:v>-0.52340024726950596</c:v>
                </c:pt>
                <c:pt idx="10573">
                  <c:v>-0.51325302481345103</c:v>
                </c:pt>
                <c:pt idx="10574">
                  <c:v>-0.50446701574672603</c:v>
                </c:pt>
                <c:pt idx="10575">
                  <c:v>-0.49739595655317698</c:v>
                </c:pt>
                <c:pt idx="10576">
                  <c:v>-0.48994995724164803</c:v>
                </c:pt>
                <c:pt idx="10577">
                  <c:v>-0.479167270943051</c:v>
                </c:pt>
                <c:pt idx="10578">
                  <c:v>-0.46882440726875502</c:v>
                </c:pt>
                <c:pt idx="10579">
                  <c:v>-0.460278316028293</c:v>
                </c:pt>
                <c:pt idx="10580">
                  <c:v>-0.45185548091608002</c:v>
                </c:pt>
                <c:pt idx="10581">
                  <c:v>-0.44107105582392497</c:v>
                </c:pt>
                <c:pt idx="10582">
                  <c:v>-0.42431356491880401</c:v>
                </c:pt>
                <c:pt idx="10583">
                  <c:v>-0.40988313934029402</c:v>
                </c:pt>
                <c:pt idx="10584">
                  <c:v>-0.39599519514965198</c:v>
                </c:pt>
                <c:pt idx="10585">
                  <c:v>-0.37954402189691899</c:v>
                </c:pt>
                <c:pt idx="10586">
                  <c:v>-0.33905990825469701</c:v>
                </c:pt>
                <c:pt idx="10587">
                  <c:v>-0.28844450613694</c:v>
                </c:pt>
                <c:pt idx="10588">
                  <c:v>-0.25088876974032798</c:v>
                </c:pt>
                <c:pt idx="10589">
                  <c:v>-0.24348298781779901</c:v>
                </c:pt>
                <c:pt idx="10590">
                  <c:v>-0.29099035565749798</c:v>
                </c:pt>
                <c:pt idx="10591">
                  <c:v>-0.30083586985564598</c:v>
                </c:pt>
                <c:pt idx="10592">
                  <c:v>-0.35761236984237099</c:v>
                </c:pt>
                <c:pt idx="10593">
                  <c:v>-0.37739482628681698</c:v>
                </c:pt>
                <c:pt idx="10594">
                  <c:v>-0.37750181065588601</c:v>
                </c:pt>
                <c:pt idx="10595">
                  <c:v>-0.35210493802992399</c:v>
                </c:pt>
                <c:pt idx="10596">
                  <c:v>-0.30508344241087498</c:v>
                </c:pt>
                <c:pt idx="10597">
                  <c:v>-0.29380012090248903</c:v>
                </c:pt>
                <c:pt idx="10598">
                  <c:v>-0.30519255791442301</c:v>
                </c:pt>
                <c:pt idx="10599">
                  <c:v>-0.28657335608325202</c:v>
                </c:pt>
                <c:pt idx="10600">
                  <c:v>-0.252198921107122</c:v>
                </c:pt>
                <c:pt idx="10601">
                  <c:v>-0.24138367765912899</c:v>
                </c:pt>
                <c:pt idx="10602">
                  <c:v>-0.25201054551915503</c:v>
                </c:pt>
                <c:pt idx="10603">
                  <c:v>-0.25072387049712502</c:v>
                </c:pt>
                <c:pt idx="10604">
                  <c:v>-0.25583696339522499</c:v>
                </c:pt>
                <c:pt idx="10605">
                  <c:v>-0.27806265989441598</c:v>
                </c:pt>
                <c:pt idx="10606">
                  <c:v>-0.316039049921784</c:v>
                </c:pt>
                <c:pt idx="10607">
                  <c:v>-0.34197328873442201</c:v>
                </c:pt>
                <c:pt idx="10608">
                  <c:v>-0.34781708747648499</c:v>
                </c:pt>
                <c:pt idx="10609">
                  <c:v>-0.34498240072640801</c:v>
                </c:pt>
                <c:pt idx="10610">
                  <c:v>-0.34634845631343503</c:v>
                </c:pt>
                <c:pt idx="10611">
                  <c:v>-0.357800364772558</c:v>
                </c:pt>
                <c:pt idx="10612">
                  <c:v>-0.38079968489361699</c:v>
                </c:pt>
                <c:pt idx="10613">
                  <c:v>-0.39135541850461603</c:v>
                </c:pt>
                <c:pt idx="10614">
                  <c:v>-0.36537043146304798</c:v>
                </c:pt>
                <c:pt idx="10615">
                  <c:v>-0.35306107219260202</c:v>
                </c:pt>
                <c:pt idx="10616">
                  <c:v>-0.36450418033231802</c:v>
                </c:pt>
                <c:pt idx="10617">
                  <c:v>-0.37795657139203298</c:v>
                </c:pt>
                <c:pt idx="10618">
                  <c:v>-0.38421096172737601</c:v>
                </c:pt>
                <c:pt idx="10619">
                  <c:v>-0.391944624297281</c:v>
                </c:pt>
                <c:pt idx="10620">
                  <c:v>-0.403440994896968</c:v>
                </c:pt>
                <c:pt idx="10621">
                  <c:v>-0.44521784016968902</c:v>
                </c:pt>
                <c:pt idx="10622">
                  <c:v>-0.46269710953107701</c:v>
                </c:pt>
                <c:pt idx="10623">
                  <c:v>-0.46833160902131898</c:v>
                </c:pt>
                <c:pt idx="10624">
                  <c:v>-0.44837788082371299</c:v>
                </c:pt>
                <c:pt idx="10625">
                  <c:v>-0.44400966620965199</c:v>
                </c:pt>
                <c:pt idx="10626">
                  <c:v>-0.44804975154535498</c:v>
                </c:pt>
                <c:pt idx="10627">
                  <c:v>-0.45721566324475299</c:v>
                </c:pt>
                <c:pt idx="10628">
                  <c:v>-0.44198651349564899</c:v>
                </c:pt>
                <c:pt idx="10629">
                  <c:v>-0.42915836215655601</c:v>
                </c:pt>
                <c:pt idx="10630">
                  <c:v>-0.42867353303043298</c:v>
                </c:pt>
                <c:pt idx="10631">
                  <c:v>-0.42620882537794103</c:v>
                </c:pt>
                <c:pt idx="10632">
                  <c:v>-0.41555718541088899</c:v>
                </c:pt>
                <c:pt idx="10633">
                  <c:v>-0.41240527158835499</c:v>
                </c:pt>
                <c:pt idx="10634">
                  <c:v>-0.41497072578910299</c:v>
                </c:pt>
                <c:pt idx="10635">
                  <c:v>-0.419264773701087</c:v>
                </c:pt>
                <c:pt idx="10636">
                  <c:v>-0.42138000449077101</c:v>
                </c:pt>
                <c:pt idx="10637">
                  <c:v>-0.43045025054435299</c:v>
                </c:pt>
                <c:pt idx="10638">
                  <c:v>-0.43417942435807699</c:v>
                </c:pt>
                <c:pt idx="10639">
                  <c:v>-0.43915662377882803</c:v>
                </c:pt>
                <c:pt idx="10640">
                  <c:v>-0.43800671106843903</c:v>
                </c:pt>
                <c:pt idx="10641">
                  <c:v>-0.44141416220846003</c:v>
                </c:pt>
                <c:pt idx="10642">
                  <c:v>-0.44568693494753098</c:v>
                </c:pt>
                <c:pt idx="10643">
                  <c:v>-0.44782543867276497</c:v>
                </c:pt>
                <c:pt idx="10644">
                  <c:v>-0.44977023208259898</c:v>
                </c:pt>
                <c:pt idx="10645">
                  <c:v>-0.451261949915434</c:v>
                </c:pt>
                <c:pt idx="10646">
                  <c:v>-0.45228675940796798</c:v>
                </c:pt>
                <c:pt idx="10647">
                  <c:v>-0.45474206358085201</c:v>
                </c:pt>
                <c:pt idx="10648">
                  <c:v>-0.451530282397342</c:v>
                </c:pt>
                <c:pt idx="10649">
                  <c:v>-0.448171442419322</c:v>
                </c:pt>
                <c:pt idx="10650">
                  <c:v>-0.45407766401397898</c:v>
                </c:pt>
                <c:pt idx="10651">
                  <c:v>-0.46147639818882102</c:v>
                </c:pt>
                <c:pt idx="10652">
                  <c:v>-0.46746980084478201</c:v>
                </c:pt>
                <c:pt idx="10653">
                  <c:v>-0.47126875320167</c:v>
                </c:pt>
                <c:pt idx="10654">
                  <c:v>-0.47148152989161901</c:v>
                </c:pt>
                <c:pt idx="10655">
                  <c:v>-0.47758302445001199</c:v>
                </c:pt>
                <c:pt idx="10656">
                  <c:v>-0.47974190991214899</c:v>
                </c:pt>
                <c:pt idx="10657">
                  <c:v>-0.47553206632484502</c:v>
                </c:pt>
                <c:pt idx="10658">
                  <c:v>-0.47395693274769701</c:v>
                </c:pt>
                <c:pt idx="10659">
                  <c:v>-0.47654890803940397</c:v>
                </c:pt>
                <c:pt idx="10660">
                  <c:v>-0.47154691465260601</c:v>
                </c:pt>
                <c:pt idx="10661">
                  <c:v>-0.46571063214021502</c:v>
                </c:pt>
                <c:pt idx="10662">
                  <c:v>-0.46241840199199602</c:v>
                </c:pt>
                <c:pt idx="10663">
                  <c:v>-0.46665971769348802</c:v>
                </c:pt>
                <c:pt idx="10664">
                  <c:v>-0.46350609931867798</c:v>
                </c:pt>
                <c:pt idx="10665">
                  <c:v>-0.45715283138825602</c:v>
                </c:pt>
                <c:pt idx="10666">
                  <c:v>-0.456979124381234</c:v>
                </c:pt>
                <c:pt idx="10667">
                  <c:v>-0.46761215828439601</c:v>
                </c:pt>
                <c:pt idx="10668">
                  <c:v>-0.47005211252955797</c:v>
                </c:pt>
                <c:pt idx="10669">
                  <c:v>-0.467412052951303</c:v>
                </c:pt>
                <c:pt idx="10670">
                  <c:v>-0.474695244685989</c:v>
                </c:pt>
                <c:pt idx="10671">
                  <c:v>-0.48508013939846201</c:v>
                </c:pt>
                <c:pt idx="10672">
                  <c:v>-0.48659814975857701</c:v>
                </c:pt>
                <c:pt idx="10673">
                  <c:v>-0.48855682636848002</c:v>
                </c:pt>
                <c:pt idx="10674">
                  <c:v>-0.49274762088666002</c:v>
                </c:pt>
                <c:pt idx="10675">
                  <c:v>-0.49753407036904201</c:v>
                </c:pt>
                <c:pt idx="10676">
                  <c:v>-0.50347812704366302</c:v>
                </c:pt>
                <c:pt idx="10677">
                  <c:v>-0.50480239837574403</c:v>
                </c:pt>
                <c:pt idx="10678">
                  <c:v>-0.50536498874239999</c:v>
                </c:pt>
                <c:pt idx="10679">
                  <c:v>-0.50117133764501798</c:v>
                </c:pt>
                <c:pt idx="10680">
                  <c:v>-0.50170277245706496</c:v>
                </c:pt>
                <c:pt idx="10681">
                  <c:v>-0.49767120839513201</c:v>
                </c:pt>
                <c:pt idx="10682">
                  <c:v>-0.496671137703458</c:v>
                </c:pt>
                <c:pt idx="10683">
                  <c:v>-0.49350428116089501</c:v>
                </c:pt>
                <c:pt idx="10684">
                  <c:v>-0.49783706009345902</c:v>
                </c:pt>
                <c:pt idx="10685">
                  <c:v>-0.493280629692051</c:v>
                </c:pt>
                <c:pt idx="10686">
                  <c:v>-0.49208078365108998</c:v>
                </c:pt>
                <c:pt idx="10687">
                  <c:v>-0.49046608109071599</c:v>
                </c:pt>
                <c:pt idx="10688">
                  <c:v>-0.49288991694349699</c:v>
                </c:pt>
                <c:pt idx="10689">
                  <c:v>-0.49387577475526701</c:v>
                </c:pt>
                <c:pt idx="10690">
                  <c:v>-0.49317713379126299</c:v>
                </c:pt>
                <c:pt idx="10691">
                  <c:v>-0.48889214267764203</c:v>
                </c:pt>
                <c:pt idx="10692">
                  <c:v>-0.48669746726152102</c:v>
                </c:pt>
                <c:pt idx="10693">
                  <c:v>-0.49585599397511199</c:v>
                </c:pt>
                <c:pt idx="10694">
                  <c:v>-0.49864998063274801</c:v>
                </c:pt>
                <c:pt idx="10695">
                  <c:v>-0.49478998635731802</c:v>
                </c:pt>
                <c:pt idx="10696">
                  <c:v>-0.49305209280203099</c:v>
                </c:pt>
                <c:pt idx="10697">
                  <c:v>-0.49657903726486502</c:v>
                </c:pt>
                <c:pt idx="10698">
                  <c:v>-0.49743014430208599</c:v>
                </c:pt>
                <c:pt idx="10699">
                  <c:v>-0.49754281558540397</c:v>
                </c:pt>
                <c:pt idx="10700">
                  <c:v>-0.49361973881850901</c:v>
                </c:pt>
                <c:pt idx="10701">
                  <c:v>-0.49454106054339703</c:v>
                </c:pt>
                <c:pt idx="10702">
                  <c:v>-0.49146464743431301</c:v>
                </c:pt>
                <c:pt idx="10703">
                  <c:v>-0.49135585048097102</c:v>
                </c:pt>
                <c:pt idx="10704">
                  <c:v>-0.49243132214790802</c:v>
                </c:pt>
                <c:pt idx="10705">
                  <c:v>-0.49823337700480802</c:v>
                </c:pt>
                <c:pt idx="10706">
                  <c:v>-0.497772515161088</c:v>
                </c:pt>
                <c:pt idx="10707">
                  <c:v>-0.49947801980343298</c:v>
                </c:pt>
                <c:pt idx="10708">
                  <c:v>-0.49993111228550902</c:v>
                </c:pt>
                <c:pt idx="10709">
                  <c:v>-0.50190025118939696</c:v>
                </c:pt>
                <c:pt idx="10710">
                  <c:v>-0.50016822945185802</c:v>
                </c:pt>
                <c:pt idx="10711">
                  <c:v>-0.50552709766324699</c:v>
                </c:pt>
                <c:pt idx="10712">
                  <c:v>-0.499864810262792</c:v>
                </c:pt>
                <c:pt idx="10713">
                  <c:v>-0.49703621788229602</c:v>
                </c:pt>
                <c:pt idx="10714">
                  <c:v>-0.494253211069619</c:v>
                </c:pt>
                <c:pt idx="10715">
                  <c:v>-0.49831414189158302</c:v>
                </c:pt>
                <c:pt idx="10716">
                  <c:v>-0.49559058999705002</c:v>
                </c:pt>
                <c:pt idx="10717">
                  <c:v>-0.49203916423939997</c:v>
                </c:pt>
                <c:pt idx="10718">
                  <c:v>-0.49073224144922201</c:v>
                </c:pt>
                <c:pt idx="10719">
                  <c:v>-0.49410982954806498</c:v>
                </c:pt>
                <c:pt idx="10720">
                  <c:v>-0.49967010906666998</c:v>
                </c:pt>
                <c:pt idx="10721">
                  <c:v>-0.50276987839387699</c:v>
                </c:pt>
                <c:pt idx="10722">
                  <c:v>-0.50143166842840903</c:v>
                </c:pt>
                <c:pt idx="10723">
                  <c:v>-0.49908919969414001</c:v>
                </c:pt>
                <c:pt idx="10724">
                  <c:v>-0.50236531998565603</c:v>
                </c:pt>
                <c:pt idx="10725">
                  <c:v>-0.50115415503735505</c:v>
                </c:pt>
                <c:pt idx="10726">
                  <c:v>-0.50085858953382001</c:v>
                </c:pt>
                <c:pt idx="10727">
                  <c:v>-0.49934085621015301</c:v>
                </c:pt>
                <c:pt idx="10728">
                  <c:v>-0.50351558139780594</c:v>
                </c:pt>
                <c:pt idx="10729">
                  <c:v>-0.507076443669632</c:v>
                </c:pt>
                <c:pt idx="10730">
                  <c:v>-0.50569522945733003</c:v>
                </c:pt>
                <c:pt idx="10731">
                  <c:v>-0.499847116805824</c:v>
                </c:pt>
                <c:pt idx="10732">
                  <c:v>-0.502141994401341</c:v>
                </c:pt>
                <c:pt idx="10733">
                  <c:v>-0.50445365803147901</c:v>
                </c:pt>
                <c:pt idx="10734">
                  <c:v>-0.50719616950146895</c:v>
                </c:pt>
                <c:pt idx="10735">
                  <c:v>-0.50746688086998404</c:v>
                </c:pt>
                <c:pt idx="10736">
                  <c:v>-0.51689724097033696</c:v>
                </c:pt>
                <c:pt idx="10737">
                  <c:v>-0.51929692429636898</c:v>
                </c:pt>
                <c:pt idx="10738">
                  <c:v>-0.52582312681249699</c:v>
                </c:pt>
                <c:pt idx="10739">
                  <c:v>-0.52629608682694595</c:v>
                </c:pt>
                <c:pt idx="10740">
                  <c:v>-0.53043499904160196</c:v>
                </c:pt>
                <c:pt idx="10741">
                  <c:v>-0.53019684768634001</c:v>
                </c:pt>
                <c:pt idx="10742">
                  <c:v>-0.53518768407636197</c:v>
                </c:pt>
                <c:pt idx="10743">
                  <c:v>-0.54402539027418495</c:v>
                </c:pt>
                <c:pt idx="10744">
                  <c:v>-0.54990084314593402</c:v>
                </c:pt>
                <c:pt idx="10745">
                  <c:v>-0.54795309775457202</c:v>
                </c:pt>
                <c:pt idx="10746">
                  <c:v>-0.55286936559667699</c:v>
                </c:pt>
                <c:pt idx="10747">
                  <c:v>-0.55234942013461796</c:v>
                </c:pt>
                <c:pt idx="10748">
                  <c:v>-0.55400107642664398</c:v>
                </c:pt>
                <c:pt idx="10749">
                  <c:v>-0.55877614198548997</c:v>
                </c:pt>
                <c:pt idx="10750">
                  <c:v>-0.55930685509844102</c:v>
                </c:pt>
                <c:pt idx="10751">
                  <c:v>-0.55501958903371895</c:v>
                </c:pt>
                <c:pt idx="10752">
                  <c:v>-0.554160453645408</c:v>
                </c:pt>
                <c:pt idx="10753">
                  <c:v>-0.56000294244010695</c:v>
                </c:pt>
                <c:pt idx="10754">
                  <c:v>-0.55955363927176904</c:v>
                </c:pt>
                <c:pt idx="10755">
                  <c:v>-0.55609250906724095</c:v>
                </c:pt>
                <c:pt idx="10756">
                  <c:v>-0.55337508339556496</c:v>
                </c:pt>
                <c:pt idx="10757">
                  <c:v>-0.55409937786998797</c:v>
                </c:pt>
                <c:pt idx="10758">
                  <c:v>-0.55896724033371403</c:v>
                </c:pt>
                <c:pt idx="10759">
                  <c:v>-0.55935097158328495</c:v>
                </c:pt>
                <c:pt idx="10760">
                  <c:v>-0.55178836831949196</c:v>
                </c:pt>
                <c:pt idx="10761">
                  <c:v>-0.54771871817315798</c:v>
                </c:pt>
                <c:pt idx="10762">
                  <c:v>-0.54744337759886696</c:v>
                </c:pt>
                <c:pt idx="10763">
                  <c:v>-0.55015471480019995</c:v>
                </c:pt>
                <c:pt idx="10764">
                  <c:v>-0.55212166482404201</c:v>
                </c:pt>
                <c:pt idx="10765">
                  <c:v>-0.55073417397976199</c:v>
                </c:pt>
                <c:pt idx="10766">
                  <c:v>-0.55077784807795604</c:v>
                </c:pt>
                <c:pt idx="10767">
                  <c:v>-0.553519496187448</c:v>
                </c:pt>
                <c:pt idx="10768">
                  <c:v>-0.553063671902847</c:v>
                </c:pt>
                <c:pt idx="10769">
                  <c:v>-0.54560794568125404</c:v>
                </c:pt>
                <c:pt idx="10770">
                  <c:v>-0.53383527869085801</c:v>
                </c:pt>
                <c:pt idx="10771">
                  <c:v>-0.52298255220748002</c:v>
                </c:pt>
                <c:pt idx="10772">
                  <c:v>-0.51502119476414499</c:v>
                </c:pt>
                <c:pt idx="10773">
                  <c:v>-0.50818300404064498</c:v>
                </c:pt>
                <c:pt idx="10774">
                  <c:v>-0.496409631599107</c:v>
                </c:pt>
                <c:pt idx="10775">
                  <c:v>-0.48511461784968901</c:v>
                </c:pt>
                <c:pt idx="10776">
                  <c:v>-0.47599690748562301</c:v>
                </c:pt>
                <c:pt idx="10777">
                  <c:v>-0.46800476202487501</c:v>
                </c:pt>
                <c:pt idx="10778">
                  <c:v>-0.458622595720868</c:v>
                </c:pt>
                <c:pt idx="10779">
                  <c:v>-0.45254742486785898</c:v>
                </c:pt>
                <c:pt idx="10780">
                  <c:v>-0.44448443398266502</c:v>
                </c:pt>
                <c:pt idx="10781">
                  <c:v>-0.43681359852820301</c:v>
                </c:pt>
                <c:pt idx="10782">
                  <c:v>-0.431395930721791</c:v>
                </c:pt>
                <c:pt idx="10783">
                  <c:v>-0.42687989365006701</c:v>
                </c:pt>
                <c:pt idx="10784">
                  <c:v>-0.41963343754151999</c:v>
                </c:pt>
                <c:pt idx="10785">
                  <c:v>-0.41090474632048302</c:v>
                </c:pt>
                <c:pt idx="10786">
                  <c:v>-0.40874352985238699</c:v>
                </c:pt>
                <c:pt idx="10787">
                  <c:v>-0.40898368138208202</c:v>
                </c:pt>
                <c:pt idx="10788">
                  <c:v>-0.41124482159756298</c:v>
                </c:pt>
                <c:pt idx="10789">
                  <c:v>-0.41770591786576</c:v>
                </c:pt>
                <c:pt idx="10790">
                  <c:v>-0.41023142104708599</c:v>
                </c:pt>
                <c:pt idx="10791">
                  <c:v>-0.40312855751226101</c:v>
                </c:pt>
                <c:pt idx="10792">
                  <c:v>-0.40341682350816599</c:v>
                </c:pt>
                <c:pt idx="10793">
                  <c:v>-0.40184339470846397</c:v>
                </c:pt>
                <c:pt idx="10794">
                  <c:v>-0.39392898686514799</c:v>
                </c:pt>
                <c:pt idx="10795">
                  <c:v>-0.39108850986379201</c:v>
                </c:pt>
                <c:pt idx="10796">
                  <c:v>-0.39185160879470898</c:v>
                </c:pt>
                <c:pt idx="10797">
                  <c:v>-0.38842633416683697</c:v>
                </c:pt>
                <c:pt idx="10798">
                  <c:v>-0.381754531056955</c:v>
                </c:pt>
                <c:pt idx="10799">
                  <c:v>-0.38119150857786999</c:v>
                </c:pt>
                <c:pt idx="10800">
                  <c:v>-0.38109784244306799</c:v>
                </c:pt>
                <c:pt idx="10801">
                  <c:v>-0.38378866106015103</c:v>
                </c:pt>
                <c:pt idx="10802">
                  <c:v>-0.384981952545842</c:v>
                </c:pt>
                <c:pt idx="10803">
                  <c:v>-0.379603673873745</c:v>
                </c:pt>
                <c:pt idx="10804">
                  <c:v>-0.38003591055229402</c:v>
                </c:pt>
                <c:pt idx="10805">
                  <c:v>-0.37826231523266002</c:v>
                </c:pt>
                <c:pt idx="10806">
                  <c:v>-0.380028794302603</c:v>
                </c:pt>
                <c:pt idx="10807">
                  <c:v>-0.37754090833686799</c:v>
                </c:pt>
                <c:pt idx="10808">
                  <c:v>-0.38254109455623098</c:v>
                </c:pt>
                <c:pt idx="10809">
                  <c:v>-0.38923404411943302</c:v>
                </c:pt>
                <c:pt idx="10810">
                  <c:v>-0.40112632553913802</c:v>
                </c:pt>
                <c:pt idx="10811">
                  <c:v>-0.41053254625576502</c:v>
                </c:pt>
                <c:pt idx="10812">
                  <c:v>-0.42256812067060401</c:v>
                </c:pt>
                <c:pt idx="10813">
                  <c:v>-0.43198975723407701</c:v>
                </c:pt>
                <c:pt idx="10814">
                  <c:v>-0.44551602345718699</c:v>
                </c:pt>
                <c:pt idx="10815">
                  <c:v>-0.45933617906469199</c:v>
                </c:pt>
                <c:pt idx="10816">
                  <c:v>-0.46284559033945499</c:v>
                </c:pt>
                <c:pt idx="10817">
                  <c:v>-0.45950132546633399</c:v>
                </c:pt>
                <c:pt idx="10818">
                  <c:v>-0.46570899890023998</c:v>
                </c:pt>
                <c:pt idx="10819">
                  <c:v>-0.46897443830430002</c:v>
                </c:pt>
                <c:pt idx="10820">
                  <c:v>-0.47078941992212697</c:v>
                </c:pt>
                <c:pt idx="10821">
                  <c:v>-0.47195394604656798</c:v>
                </c:pt>
                <c:pt idx="10822">
                  <c:v>-0.46634387736789001</c:v>
                </c:pt>
                <c:pt idx="10823">
                  <c:v>-0.46255240104055401</c:v>
                </c:pt>
                <c:pt idx="10824">
                  <c:v>-0.46256277072136198</c:v>
                </c:pt>
                <c:pt idx="10825">
                  <c:v>-0.46589915097762002</c:v>
                </c:pt>
                <c:pt idx="10826">
                  <c:v>-0.460738017925649</c:v>
                </c:pt>
                <c:pt idx="10827">
                  <c:v>-0.45461311364842</c:v>
                </c:pt>
                <c:pt idx="10828">
                  <c:v>-0.45144928717921501</c:v>
                </c:pt>
                <c:pt idx="10829">
                  <c:v>-0.45057156806453202</c:v>
                </c:pt>
                <c:pt idx="10830">
                  <c:v>-0.44700218442329698</c:v>
                </c:pt>
                <c:pt idx="10831">
                  <c:v>-0.442528271234778</c:v>
                </c:pt>
                <c:pt idx="10832">
                  <c:v>-0.44101296384774002</c:v>
                </c:pt>
                <c:pt idx="10833">
                  <c:v>-0.434422646775317</c:v>
                </c:pt>
                <c:pt idx="10834">
                  <c:v>-0.43090413040333397</c:v>
                </c:pt>
                <c:pt idx="10835">
                  <c:v>-0.42535025799500598</c:v>
                </c:pt>
                <c:pt idx="10836">
                  <c:v>-0.415694108206281</c:v>
                </c:pt>
                <c:pt idx="10837">
                  <c:v>-0.40064865699080998</c:v>
                </c:pt>
                <c:pt idx="10838">
                  <c:v>-0.38737182343351101</c:v>
                </c:pt>
                <c:pt idx="10839">
                  <c:v>-0.376835704335093</c:v>
                </c:pt>
                <c:pt idx="10840">
                  <c:v>-0.365107989785457</c:v>
                </c:pt>
                <c:pt idx="10841">
                  <c:v>-0.35611544125102002</c:v>
                </c:pt>
                <c:pt idx="10842">
                  <c:v>-0.35312838819362402</c:v>
                </c:pt>
                <c:pt idx="10843">
                  <c:v>-0.351631663576426</c:v>
                </c:pt>
                <c:pt idx="10844">
                  <c:v>-0.34681089581665903</c:v>
                </c:pt>
                <c:pt idx="10845">
                  <c:v>-0.34151536438588398</c:v>
                </c:pt>
                <c:pt idx="10846">
                  <c:v>-0.33877241335684899</c:v>
                </c:pt>
                <c:pt idx="10847">
                  <c:v>-0.33557187296899799</c:v>
                </c:pt>
                <c:pt idx="10848">
                  <c:v>-0.33445942605436502</c:v>
                </c:pt>
                <c:pt idx="10849">
                  <c:v>-0.33083207494422601</c:v>
                </c:pt>
                <c:pt idx="10850">
                  <c:v>-0.329229693979527</c:v>
                </c:pt>
                <c:pt idx="10851">
                  <c:v>-0.32408345491271001</c:v>
                </c:pt>
                <c:pt idx="10852">
                  <c:v>-0.32238830323559797</c:v>
                </c:pt>
                <c:pt idx="10853">
                  <c:v>-0.319153121267646</c:v>
                </c:pt>
                <c:pt idx="10854">
                  <c:v>-0.31139480803713498</c:v>
                </c:pt>
                <c:pt idx="10855">
                  <c:v>-0.30446240349667097</c:v>
                </c:pt>
                <c:pt idx="10856">
                  <c:v>-0.30060277742540997</c:v>
                </c:pt>
                <c:pt idx="10857">
                  <c:v>-0.29463405970852802</c:v>
                </c:pt>
                <c:pt idx="10858">
                  <c:v>-0.28689028048846399</c:v>
                </c:pt>
                <c:pt idx="10859">
                  <c:v>-0.28142849798341202</c:v>
                </c:pt>
                <c:pt idx="10860">
                  <c:v>-0.27440782903467198</c:v>
                </c:pt>
                <c:pt idx="10861">
                  <c:v>-0.26966074809519103</c:v>
                </c:pt>
                <c:pt idx="10862">
                  <c:v>-0.266342154409898</c:v>
                </c:pt>
                <c:pt idx="10863">
                  <c:v>-0.26414140413341097</c:v>
                </c:pt>
                <c:pt idx="10864">
                  <c:v>-0.26490521396726702</c:v>
                </c:pt>
                <c:pt idx="10865">
                  <c:v>-0.25285619948802202</c:v>
                </c:pt>
                <c:pt idx="10866">
                  <c:v>-0.24611401151437901</c:v>
                </c:pt>
                <c:pt idx="10867">
                  <c:v>-0.24154787782029499</c:v>
                </c:pt>
                <c:pt idx="10868">
                  <c:v>-0.23974964113487801</c:v>
                </c:pt>
                <c:pt idx="10869">
                  <c:v>-0.23158147690556</c:v>
                </c:pt>
                <c:pt idx="10870">
                  <c:v>-0.22743014764267799</c:v>
                </c:pt>
                <c:pt idx="10871">
                  <c:v>-0.23102438179922999</c:v>
                </c:pt>
                <c:pt idx="10872">
                  <c:v>-0.232469307746171</c:v>
                </c:pt>
                <c:pt idx="10873">
                  <c:v>-0.226486424837887</c:v>
                </c:pt>
                <c:pt idx="10874">
                  <c:v>-0.21623435915067499</c:v>
                </c:pt>
                <c:pt idx="10875">
                  <c:v>-0.20869080554952199</c:v>
                </c:pt>
                <c:pt idx="10876">
                  <c:v>-0.20492395165271601</c:v>
                </c:pt>
                <c:pt idx="10877">
                  <c:v>-0.20164789107305101</c:v>
                </c:pt>
                <c:pt idx="10878">
                  <c:v>-0.19229725510007201</c:v>
                </c:pt>
                <c:pt idx="10879">
                  <c:v>-0.189666101163013</c:v>
                </c:pt>
                <c:pt idx="10880">
                  <c:v>-0.18637575123894101</c:v>
                </c:pt>
                <c:pt idx="10881">
                  <c:v>-0.18603544347280301</c:v>
                </c:pt>
                <c:pt idx="10882">
                  <c:v>-0.18291849128219401</c:v>
                </c:pt>
                <c:pt idx="10883">
                  <c:v>-0.17710851290284699</c:v>
                </c:pt>
                <c:pt idx="10884">
                  <c:v>-0.166051709857683</c:v>
                </c:pt>
                <c:pt idx="10885">
                  <c:v>-0.16264513215968099</c:v>
                </c:pt>
                <c:pt idx="10886">
                  <c:v>-0.157172943065504</c:v>
                </c:pt>
                <c:pt idx="10887">
                  <c:v>-0.15472876355588</c:v>
                </c:pt>
                <c:pt idx="10888">
                  <c:v>-0.147483457697134</c:v>
                </c:pt>
                <c:pt idx="10889">
                  <c:v>-0.146313497827705</c:v>
                </c:pt>
                <c:pt idx="10890">
                  <c:v>-0.141392799433603</c:v>
                </c:pt>
                <c:pt idx="10891">
                  <c:v>-0.13514829878033599</c:v>
                </c:pt>
                <c:pt idx="10892">
                  <c:v>-0.12746526969469499</c:v>
                </c:pt>
                <c:pt idx="10893">
                  <c:v>-0.12506072453648101</c:v>
                </c:pt>
                <c:pt idx="10894">
                  <c:v>-0.121476052600868</c:v>
                </c:pt>
                <c:pt idx="10895">
                  <c:v>-0.118224903111169</c:v>
                </c:pt>
                <c:pt idx="10896">
                  <c:v>-0.11252386167761499</c:v>
                </c:pt>
                <c:pt idx="10897">
                  <c:v>-0.11417253788866299</c:v>
                </c:pt>
                <c:pt idx="10898">
                  <c:v>-0.115908487636119</c:v>
                </c:pt>
                <c:pt idx="10899">
                  <c:v>-0.11249360219908</c:v>
                </c:pt>
                <c:pt idx="10900">
                  <c:v>-0.10737026134269401</c:v>
                </c:pt>
                <c:pt idx="10901">
                  <c:v>-0.10392346576374201</c:v>
                </c:pt>
                <c:pt idx="10902">
                  <c:v>-0.10071412831726401</c:v>
                </c:pt>
                <c:pt idx="10903">
                  <c:v>-9.5368526042491894E-2</c:v>
                </c:pt>
                <c:pt idx="10904">
                  <c:v>-8.8128594131816798E-2</c:v>
                </c:pt>
                <c:pt idx="10905">
                  <c:v>-8.5726764661018195E-2</c:v>
                </c:pt>
                <c:pt idx="10906">
                  <c:v>-8.0911383635097395E-2</c:v>
                </c:pt>
                <c:pt idx="10907">
                  <c:v>-7.7419510533644598E-2</c:v>
                </c:pt>
                <c:pt idx="10908">
                  <c:v>-6.8222552518577104E-2</c:v>
                </c:pt>
                <c:pt idx="10909">
                  <c:v>-6.60809447139456E-2</c:v>
                </c:pt>
                <c:pt idx="10910">
                  <c:v>-6.5683703493959897E-2</c:v>
                </c:pt>
                <c:pt idx="10911">
                  <c:v>-6.0258270065915498E-2</c:v>
                </c:pt>
                <c:pt idx="10912">
                  <c:v>-4.9754254381724601E-2</c:v>
                </c:pt>
                <c:pt idx="10913">
                  <c:v>-4.7897421922698399E-2</c:v>
                </c:pt>
                <c:pt idx="10914">
                  <c:v>-4.7927196699106299E-2</c:v>
                </c:pt>
                <c:pt idx="10915">
                  <c:v>-4.4665408634614302E-2</c:v>
                </c:pt>
                <c:pt idx="10916">
                  <c:v>-3.7616791101001398E-2</c:v>
                </c:pt>
                <c:pt idx="10917">
                  <c:v>-3.7166848138582502E-2</c:v>
                </c:pt>
                <c:pt idx="10918">
                  <c:v>-3.6502255860071303E-2</c:v>
                </c:pt>
                <c:pt idx="10919">
                  <c:v>-4.2346583679389399E-2</c:v>
                </c:pt>
                <c:pt idx="10920">
                  <c:v>-4.2109923913898201E-2</c:v>
                </c:pt>
                <c:pt idx="10921">
                  <c:v>-4.0500155262222302E-2</c:v>
                </c:pt>
                <c:pt idx="10922">
                  <c:v>-3.5804413829282497E-2</c:v>
                </c:pt>
                <c:pt idx="10923">
                  <c:v>-4.0230521995681501E-2</c:v>
                </c:pt>
                <c:pt idx="10924">
                  <c:v>-4.0387260410568601E-2</c:v>
                </c:pt>
                <c:pt idx="10925">
                  <c:v>-4.23062582897131E-2</c:v>
                </c:pt>
                <c:pt idx="10926">
                  <c:v>-4.3314532261035703E-2</c:v>
                </c:pt>
                <c:pt idx="10927">
                  <c:v>-4.3315784929063697E-2</c:v>
                </c:pt>
                <c:pt idx="10928">
                  <c:v>-3.9074105220635098E-2</c:v>
                </c:pt>
                <c:pt idx="10929">
                  <c:v>-3.2511846464430498E-2</c:v>
                </c:pt>
                <c:pt idx="10930">
                  <c:v>-3.1121675455679499E-2</c:v>
                </c:pt>
                <c:pt idx="10931">
                  <c:v>-2.80017829670384E-2</c:v>
                </c:pt>
                <c:pt idx="10932">
                  <c:v>-1.2375618201275499E-2</c:v>
                </c:pt>
                <c:pt idx="10933">
                  <c:v>-7.1724934895200899E-4</c:v>
                </c:pt>
                <c:pt idx="10934">
                  <c:v>-2.75508837300719E-3</c:v>
                </c:pt>
                <c:pt idx="10935">
                  <c:v>-7.1057355472561303E-3</c:v>
                </c:pt>
                <c:pt idx="10936">
                  <c:v>-1.4688518467380601E-3</c:v>
                </c:pt>
                <c:pt idx="10937">
                  <c:v>2.8154904955783799E-3</c:v>
                </c:pt>
                <c:pt idx="10938">
                  <c:v>9.3793937533916908E-3</c:v>
                </c:pt>
                <c:pt idx="10939">
                  <c:v>4.8175060112214396E-3</c:v>
                </c:pt>
                <c:pt idx="10940" formatCode="0.00E+00">
                  <c:v>4.9131374169064604E-7</c:v>
                </c:pt>
                <c:pt idx="10941">
                  <c:v>-5.4090886543178797E-4</c:v>
                </c:pt>
                <c:pt idx="10942">
                  <c:v>6.3820123058917402E-3</c:v>
                </c:pt>
                <c:pt idx="10943">
                  <c:v>1.27945206942285E-2</c:v>
                </c:pt>
                <c:pt idx="10944">
                  <c:v>1.5874279935275099E-2</c:v>
                </c:pt>
                <c:pt idx="10945">
                  <c:v>1.73962004479335E-2</c:v>
                </c:pt>
                <c:pt idx="10946">
                  <c:v>2.5217995461687698E-2</c:v>
                </c:pt>
                <c:pt idx="10947">
                  <c:v>4.0415685694185299E-2</c:v>
                </c:pt>
                <c:pt idx="10948">
                  <c:v>5.2099406579117102E-2</c:v>
                </c:pt>
                <c:pt idx="10949">
                  <c:v>5.1115661461238901E-2</c:v>
                </c:pt>
                <c:pt idx="10950">
                  <c:v>5.51722364439797E-2</c:v>
                </c:pt>
                <c:pt idx="10951">
                  <c:v>6.5761999492366302E-2</c:v>
                </c:pt>
                <c:pt idx="10952">
                  <c:v>7.5073459071234E-2</c:v>
                </c:pt>
                <c:pt idx="10953">
                  <c:v>8.0767866238105002E-2</c:v>
                </c:pt>
                <c:pt idx="10954">
                  <c:v>8.0984103178693007E-2</c:v>
                </c:pt>
                <c:pt idx="10955">
                  <c:v>7.9836257585270604E-2</c:v>
                </c:pt>
                <c:pt idx="10956">
                  <c:v>8.0703371681764197E-2</c:v>
                </c:pt>
                <c:pt idx="10957">
                  <c:v>8.4329503873860207E-2</c:v>
                </c:pt>
                <c:pt idx="10958">
                  <c:v>8.9524951925980603E-2</c:v>
                </c:pt>
                <c:pt idx="10959">
                  <c:v>9.3289044153522099E-2</c:v>
                </c:pt>
                <c:pt idx="10960">
                  <c:v>9.7136756869630803E-2</c:v>
                </c:pt>
                <c:pt idx="10961">
                  <c:v>0.103551646813315</c:v>
                </c:pt>
                <c:pt idx="10962">
                  <c:v>0.10896422105777499</c:v>
                </c:pt>
                <c:pt idx="10963">
                  <c:v>0.105304327250493</c:v>
                </c:pt>
                <c:pt idx="10964">
                  <c:v>0.10967985334381999</c:v>
                </c:pt>
                <c:pt idx="10965">
                  <c:v>0.120746166965716</c:v>
                </c:pt>
                <c:pt idx="10966">
                  <c:v>0.13449878613201299</c:v>
                </c:pt>
                <c:pt idx="10967">
                  <c:v>0.14086255067530801</c:v>
                </c:pt>
                <c:pt idx="10968">
                  <c:v>0.143925482130043</c:v>
                </c:pt>
                <c:pt idx="10969">
                  <c:v>0.151259896455641</c:v>
                </c:pt>
                <c:pt idx="10970">
                  <c:v>0.16288583053210401</c:v>
                </c:pt>
                <c:pt idx="10971">
                  <c:v>0.171204217257482</c:v>
                </c:pt>
                <c:pt idx="10972">
                  <c:v>0.16886516582989899</c:v>
                </c:pt>
                <c:pt idx="10973">
                  <c:v>0.170436852374862</c:v>
                </c:pt>
                <c:pt idx="10974">
                  <c:v>0.18246001963568401</c:v>
                </c:pt>
                <c:pt idx="10975">
                  <c:v>0.19621620683284299</c:v>
                </c:pt>
                <c:pt idx="10976">
                  <c:v>0.20455504787231801</c:v>
                </c:pt>
                <c:pt idx="10977">
                  <c:v>0.21025936589616301</c:v>
                </c:pt>
                <c:pt idx="10978">
                  <c:v>0.21754989054242899</c:v>
                </c:pt>
                <c:pt idx="10979">
                  <c:v>0.22935824728241899</c:v>
                </c:pt>
                <c:pt idx="10980">
                  <c:v>0.23776174448951701</c:v>
                </c:pt>
                <c:pt idx="10981">
                  <c:v>0.23867150451951599</c:v>
                </c:pt>
                <c:pt idx="10982">
                  <c:v>0.238753724847626</c:v>
                </c:pt>
                <c:pt idx="10983">
                  <c:v>0.240301070826589</c:v>
                </c:pt>
                <c:pt idx="10984">
                  <c:v>0.24519619837978701</c:v>
                </c:pt>
                <c:pt idx="10985">
                  <c:v>0.25148248050774602</c:v>
                </c:pt>
                <c:pt idx="10986">
                  <c:v>0.25506468674279797</c:v>
                </c:pt>
                <c:pt idx="10987">
                  <c:v>0.25249696256426502</c:v>
                </c:pt>
                <c:pt idx="10988">
                  <c:v>0.249610530175502</c:v>
                </c:pt>
                <c:pt idx="10989">
                  <c:v>0.25743987974537602</c:v>
                </c:pt>
                <c:pt idx="10990">
                  <c:v>0.257319094308115</c:v>
                </c:pt>
                <c:pt idx="10991">
                  <c:v>0.24853142600802799</c:v>
                </c:pt>
                <c:pt idx="10992">
                  <c:v>0.24832912188318801</c:v>
                </c:pt>
                <c:pt idx="10993">
                  <c:v>0.25774257672817602</c:v>
                </c:pt>
                <c:pt idx="10994">
                  <c:v>0.25907872453751601</c:v>
                </c:pt>
                <c:pt idx="10995">
                  <c:v>0.25092763026499598</c:v>
                </c:pt>
                <c:pt idx="10996">
                  <c:v>0.24432559568859299</c:v>
                </c:pt>
                <c:pt idx="10997">
                  <c:v>0.24517870492212501</c:v>
                </c:pt>
                <c:pt idx="10998">
                  <c:v>0.24666435477712401</c:v>
                </c:pt>
                <c:pt idx="10999">
                  <c:v>0.24361587194256601</c:v>
                </c:pt>
                <c:pt idx="11000">
                  <c:v>0.240371837240346</c:v>
                </c:pt>
                <c:pt idx="11001">
                  <c:v>0.23837264502907299</c:v>
                </c:pt>
                <c:pt idx="11002">
                  <c:v>0.24153685585797199</c:v>
                </c:pt>
                <c:pt idx="11003">
                  <c:v>0.247246266120797</c:v>
                </c:pt>
                <c:pt idx="11004">
                  <c:v>0.246299031456928</c:v>
                </c:pt>
                <c:pt idx="11005">
                  <c:v>0.23780677776782899</c:v>
                </c:pt>
                <c:pt idx="11006">
                  <c:v>0.23682084349808</c:v>
                </c:pt>
                <c:pt idx="11007">
                  <c:v>0.24361116187826301</c:v>
                </c:pt>
                <c:pt idx="11008">
                  <c:v>0.249043014303055</c:v>
                </c:pt>
                <c:pt idx="11009">
                  <c:v>0.24814953649207799</c:v>
                </c:pt>
                <c:pt idx="11010">
                  <c:v>0.244574068589372</c:v>
                </c:pt>
                <c:pt idx="11011">
                  <c:v>0.246663754942162</c:v>
                </c:pt>
                <c:pt idx="11012">
                  <c:v>0.24725195587839699</c:v>
                </c:pt>
                <c:pt idx="11013">
                  <c:v>0.24358168056551199</c:v>
                </c:pt>
                <c:pt idx="11014">
                  <c:v>0.239035065154524</c:v>
                </c:pt>
                <c:pt idx="11015">
                  <c:v>0.23478472317565</c:v>
                </c:pt>
                <c:pt idx="11016">
                  <c:v>0.23457277678485799</c:v>
                </c:pt>
                <c:pt idx="11017">
                  <c:v>0.234306357116736</c:v>
                </c:pt>
                <c:pt idx="11018">
                  <c:v>0.22657806287780599</c:v>
                </c:pt>
                <c:pt idx="11019">
                  <c:v>0.22080900018035199</c:v>
                </c:pt>
                <c:pt idx="11020">
                  <c:v>0.21872905374729601</c:v>
                </c:pt>
                <c:pt idx="11021">
                  <c:v>0.21687961504544201</c:v>
                </c:pt>
                <c:pt idx="11022">
                  <c:v>0.212576755958679</c:v>
                </c:pt>
                <c:pt idx="11023">
                  <c:v>0.21411641659021499</c:v>
                </c:pt>
                <c:pt idx="11024">
                  <c:v>0.21322269376506101</c:v>
                </c:pt>
                <c:pt idx="11025">
                  <c:v>0.21154014107103999</c:v>
                </c:pt>
                <c:pt idx="11026">
                  <c:v>0.20688032679555499</c:v>
                </c:pt>
                <c:pt idx="11027">
                  <c:v>0.203463962755108</c:v>
                </c:pt>
                <c:pt idx="11028">
                  <c:v>0.20121031331682099</c:v>
                </c:pt>
                <c:pt idx="11029">
                  <c:v>0.20057761888575901</c:v>
                </c:pt>
                <c:pt idx="11030">
                  <c:v>0.199927835199602</c:v>
                </c:pt>
                <c:pt idx="11031">
                  <c:v>0.20452026634588</c:v>
                </c:pt>
                <c:pt idx="11032">
                  <c:v>0.20799117124184299</c:v>
                </c:pt>
                <c:pt idx="11033">
                  <c:v>0.21087479509603199</c:v>
                </c:pt>
                <c:pt idx="11034">
                  <c:v>0.20870336133817999</c:v>
                </c:pt>
                <c:pt idx="11035">
                  <c:v>0.20773684185219499</c:v>
                </c:pt>
                <c:pt idx="11036">
                  <c:v>0.20221315622208599</c:v>
                </c:pt>
                <c:pt idx="11037">
                  <c:v>0.20401061267304499</c:v>
                </c:pt>
                <c:pt idx="11038">
                  <c:v>0.20890521353791699</c:v>
                </c:pt>
                <c:pt idx="11039">
                  <c:v>0.21587026614004401</c:v>
                </c:pt>
                <c:pt idx="11040">
                  <c:v>0.210613058751391</c:v>
                </c:pt>
                <c:pt idx="11041">
                  <c:v>0.205382815644227</c:v>
                </c:pt>
                <c:pt idx="11042">
                  <c:v>0.20818839561991301</c:v>
                </c:pt>
                <c:pt idx="11043">
                  <c:v>0.21142603207258001</c:v>
                </c:pt>
                <c:pt idx="11044">
                  <c:v>0.20834315250686999</c:v>
                </c:pt>
                <c:pt idx="11045">
                  <c:v>0.20977978466629499</c:v>
                </c:pt>
                <c:pt idx="11046">
                  <c:v>0.21163952390702401</c:v>
                </c:pt>
                <c:pt idx="11047">
                  <c:v>0.20978888321769701</c:v>
                </c:pt>
                <c:pt idx="11048">
                  <c:v>0.20584107800846099</c:v>
                </c:pt>
                <c:pt idx="11049">
                  <c:v>0.204489287529796</c:v>
                </c:pt>
                <c:pt idx="11050">
                  <c:v>0.20304510404072501</c:v>
                </c:pt>
                <c:pt idx="11051">
                  <c:v>0.205020103823045</c:v>
                </c:pt>
                <c:pt idx="11052">
                  <c:v>0.20304864611020401</c:v>
                </c:pt>
                <c:pt idx="11053">
                  <c:v>0.196453759170864</c:v>
                </c:pt>
                <c:pt idx="11054">
                  <c:v>0.19779006002632099</c:v>
                </c:pt>
                <c:pt idx="11055">
                  <c:v>0.19721303863481399</c:v>
                </c:pt>
                <c:pt idx="11056">
                  <c:v>0.20321710127339501</c:v>
                </c:pt>
                <c:pt idx="11057">
                  <c:v>0.20509612577748701</c:v>
                </c:pt>
                <c:pt idx="11058">
                  <c:v>0.20116339428032801</c:v>
                </c:pt>
                <c:pt idx="11059">
                  <c:v>0.196565922951975</c:v>
                </c:pt>
                <c:pt idx="11060">
                  <c:v>0.20210745384421999</c:v>
                </c:pt>
                <c:pt idx="11061">
                  <c:v>0.207199111095761</c:v>
                </c:pt>
                <c:pt idx="11062">
                  <c:v>0.21133037995078</c:v>
                </c:pt>
                <c:pt idx="11063">
                  <c:v>0.21134335064034801</c:v>
                </c:pt>
                <c:pt idx="11064">
                  <c:v>0.21408177017163099</c:v>
                </c:pt>
                <c:pt idx="11065">
                  <c:v>0.22050979452539801</c:v>
                </c:pt>
                <c:pt idx="11066">
                  <c:v>0.225662926216571</c:v>
                </c:pt>
                <c:pt idx="11067">
                  <c:v>0.22791037404059</c:v>
                </c:pt>
                <c:pt idx="11068">
                  <c:v>0.223414278383018</c:v>
                </c:pt>
                <c:pt idx="11069">
                  <c:v>0.225126161685409</c:v>
                </c:pt>
                <c:pt idx="11070">
                  <c:v>0.230434785380353</c:v>
                </c:pt>
                <c:pt idx="11071">
                  <c:v>0.23634262786641999</c:v>
                </c:pt>
                <c:pt idx="11072">
                  <c:v>0.23501045356238101</c:v>
                </c:pt>
                <c:pt idx="11073">
                  <c:v>0.23261598897111899</c:v>
                </c:pt>
                <c:pt idx="11074">
                  <c:v>0.233288018257965</c:v>
                </c:pt>
                <c:pt idx="11075">
                  <c:v>0.23803533342355301</c:v>
                </c:pt>
                <c:pt idx="11076">
                  <c:v>0.24012222042442399</c:v>
                </c:pt>
                <c:pt idx="11077">
                  <c:v>0.240278577923589</c:v>
                </c:pt>
                <c:pt idx="11078">
                  <c:v>0.23741041015877301</c:v>
                </c:pt>
                <c:pt idx="11079">
                  <c:v>0.237475751386412</c:v>
                </c:pt>
                <c:pt idx="11080">
                  <c:v>0.24084389333820799</c:v>
                </c:pt>
                <c:pt idx="11081">
                  <c:v>0.24369967713600699</c:v>
                </c:pt>
                <c:pt idx="11082">
                  <c:v>0.23850847777461501</c:v>
                </c:pt>
                <c:pt idx="11083">
                  <c:v>0.23537885585044099</c:v>
                </c:pt>
                <c:pt idx="11084">
                  <c:v>0.23947436715822301</c:v>
                </c:pt>
                <c:pt idx="11085">
                  <c:v>0.23982719288173299</c:v>
                </c:pt>
                <c:pt idx="11086">
                  <c:v>0.235352408126487</c:v>
                </c:pt>
                <c:pt idx="11087">
                  <c:v>0.23043092747059199</c:v>
                </c:pt>
                <c:pt idx="11088">
                  <c:v>0.236878544592073</c:v>
                </c:pt>
                <c:pt idx="11089">
                  <c:v>0.24100301430549101</c:v>
                </c:pt>
                <c:pt idx="11090">
                  <c:v>0.24001083442847401</c:v>
                </c:pt>
                <c:pt idx="11091">
                  <c:v>0.23448861189501699</c:v>
                </c:pt>
                <c:pt idx="11092">
                  <c:v>0.23730395047491001</c:v>
                </c:pt>
                <c:pt idx="11093">
                  <c:v>0.24054934909186401</c:v>
                </c:pt>
                <c:pt idx="11094">
                  <c:v>0.24012364909735601</c:v>
                </c:pt>
                <c:pt idx="11095">
                  <c:v>0.23713660312751</c:v>
                </c:pt>
                <c:pt idx="11096">
                  <c:v>0.23690820981249699</c:v>
                </c:pt>
                <c:pt idx="11097">
                  <c:v>0.24270212605601599</c:v>
                </c:pt>
                <c:pt idx="11098">
                  <c:v>0.25670560333513398</c:v>
                </c:pt>
                <c:pt idx="11099">
                  <c:v>0.25860394442746298</c:v>
                </c:pt>
                <c:pt idx="11100">
                  <c:v>0.253724487803069</c:v>
                </c:pt>
                <c:pt idx="11101">
                  <c:v>0.24981927955451499</c:v>
                </c:pt>
                <c:pt idx="11102">
                  <c:v>0.26290850824817302</c:v>
                </c:pt>
                <c:pt idx="11103">
                  <c:v>0.26929829692463098</c:v>
                </c:pt>
                <c:pt idx="11104">
                  <c:v>0.27227116489720499</c:v>
                </c:pt>
                <c:pt idx="11105">
                  <c:v>0.27239620859869201</c:v>
                </c:pt>
                <c:pt idx="11106">
                  <c:v>0.27510229892770599</c:v>
                </c:pt>
                <c:pt idx="11107">
                  <c:v>0.27694306168807198</c:v>
                </c:pt>
                <c:pt idx="11108">
                  <c:v>0.28222288243539101</c:v>
                </c:pt>
                <c:pt idx="11109">
                  <c:v>0.28204201644208998</c:v>
                </c:pt>
                <c:pt idx="11110">
                  <c:v>0.277150573579731</c:v>
                </c:pt>
                <c:pt idx="11111">
                  <c:v>0.28372065352866099</c:v>
                </c:pt>
                <c:pt idx="11112">
                  <c:v>0.28935590404924399</c:v>
                </c:pt>
                <c:pt idx="11113">
                  <c:v>0.28599426865497402</c:v>
                </c:pt>
                <c:pt idx="11114">
                  <c:v>0.27580064020061401</c:v>
                </c:pt>
                <c:pt idx="11115">
                  <c:v>0.27852880697010102</c:v>
                </c:pt>
                <c:pt idx="11116">
                  <c:v>0.27774414665421399</c:v>
                </c:pt>
                <c:pt idx="11117">
                  <c:v>0.27694125367261702</c:v>
                </c:pt>
                <c:pt idx="11118">
                  <c:v>0.27260746739122499</c:v>
                </c:pt>
                <c:pt idx="11119">
                  <c:v>0.28541744123131702</c:v>
                </c:pt>
                <c:pt idx="11120">
                  <c:v>0.29173550284225702</c:v>
                </c:pt>
                <c:pt idx="11121">
                  <c:v>0.29040799915116999</c:v>
                </c:pt>
                <c:pt idx="11122">
                  <c:v>0.28588544561495099</c:v>
                </c:pt>
                <c:pt idx="11123">
                  <c:v>0.29113463147353902</c:v>
                </c:pt>
                <c:pt idx="11124">
                  <c:v>0.29011340693091298</c:v>
                </c:pt>
                <c:pt idx="11125">
                  <c:v>0.29079654840558</c:v>
                </c:pt>
                <c:pt idx="11126">
                  <c:v>0.287530207614281</c:v>
                </c:pt>
                <c:pt idx="11127">
                  <c:v>0.28308416214802801</c:v>
                </c:pt>
                <c:pt idx="11128">
                  <c:v>0.28152877412151101</c:v>
                </c:pt>
                <c:pt idx="11129">
                  <c:v>0.28401072792183801</c:v>
                </c:pt>
                <c:pt idx="11130">
                  <c:v>0.26780238031123799</c:v>
                </c:pt>
                <c:pt idx="11131">
                  <c:v>0.26100760814694002</c:v>
                </c:pt>
                <c:pt idx="11132">
                  <c:v>0.25666073633675501</c:v>
                </c:pt>
                <c:pt idx="11133">
                  <c:v>0.25564496121376101</c:v>
                </c:pt>
                <c:pt idx="11134">
                  <c:v>0.239987525716813</c:v>
                </c:pt>
                <c:pt idx="11135">
                  <c:v>0.23429831523360101</c:v>
                </c:pt>
                <c:pt idx="11136">
                  <c:v>0.23282873056703501</c:v>
                </c:pt>
                <c:pt idx="11137">
                  <c:v>0.229772059835951</c:v>
                </c:pt>
                <c:pt idx="11138">
                  <c:v>0.22784009067665001</c:v>
                </c:pt>
                <c:pt idx="11139">
                  <c:v>0.22700983382732401</c:v>
                </c:pt>
                <c:pt idx="11140">
                  <c:v>0.2234763300888</c:v>
                </c:pt>
                <c:pt idx="11141">
                  <c:v>0.22150639443506701</c:v>
                </c:pt>
                <c:pt idx="11142">
                  <c:v>0.22149072135120201</c:v>
                </c:pt>
                <c:pt idx="11143">
                  <c:v>0.22226668379356301</c:v>
                </c:pt>
                <c:pt idx="11144">
                  <c:v>0.220586214699352</c:v>
                </c:pt>
                <c:pt idx="11145">
                  <c:v>0.21805765140049899</c:v>
                </c:pt>
                <c:pt idx="11146">
                  <c:v>0.20708373779224501</c:v>
                </c:pt>
                <c:pt idx="11147">
                  <c:v>0.20164793046291099</c:v>
                </c:pt>
                <c:pt idx="11148">
                  <c:v>0.19122923053944799</c:v>
                </c:pt>
                <c:pt idx="11149">
                  <c:v>0.18447009429581801</c:v>
                </c:pt>
                <c:pt idx="11150">
                  <c:v>0.17432945055115501</c:v>
                </c:pt>
                <c:pt idx="11151">
                  <c:v>0.16705422407193199</c:v>
                </c:pt>
                <c:pt idx="11152">
                  <c:v>0.15437844320557301</c:v>
                </c:pt>
                <c:pt idx="11153">
                  <c:v>0.14493835651695899</c:v>
                </c:pt>
                <c:pt idx="11154">
                  <c:v>0.14386045116486901</c:v>
                </c:pt>
                <c:pt idx="11155">
                  <c:v>0.132909444534448</c:v>
                </c:pt>
                <c:pt idx="11156">
                  <c:v>0.119071178662167</c:v>
                </c:pt>
                <c:pt idx="11157">
                  <c:v>0.115269802833111</c:v>
                </c:pt>
                <c:pt idx="11158">
                  <c:v>0.118242920037147</c:v>
                </c:pt>
                <c:pt idx="11159">
                  <c:v>0.108589468667162</c:v>
                </c:pt>
                <c:pt idx="11160">
                  <c:v>9.7008603563338597E-2</c:v>
                </c:pt>
                <c:pt idx="11161">
                  <c:v>8.7702130347906804E-2</c:v>
                </c:pt>
                <c:pt idx="11162">
                  <c:v>9.0906393117720002E-2</c:v>
                </c:pt>
                <c:pt idx="11163">
                  <c:v>8.3601427410812307E-2</c:v>
                </c:pt>
                <c:pt idx="11164">
                  <c:v>6.6287355655944596E-2</c:v>
                </c:pt>
                <c:pt idx="11165">
                  <c:v>5.8377502240006103E-2</c:v>
                </c:pt>
                <c:pt idx="11166">
                  <c:v>6.0791040624181301E-2</c:v>
                </c:pt>
                <c:pt idx="11167">
                  <c:v>6.2933443411083007E-2</c:v>
                </c:pt>
                <c:pt idx="11168">
                  <c:v>6.1692927129129702E-2</c:v>
                </c:pt>
                <c:pt idx="11169">
                  <c:v>5.6644895159038797E-2</c:v>
                </c:pt>
                <c:pt idx="11170">
                  <c:v>5.63168049854567E-2</c:v>
                </c:pt>
                <c:pt idx="11171">
                  <c:v>5.4371349134669303E-2</c:v>
                </c:pt>
                <c:pt idx="11172">
                  <c:v>5.3916486397724797E-2</c:v>
                </c:pt>
                <c:pt idx="11173">
                  <c:v>4.6336609107711903E-2</c:v>
                </c:pt>
                <c:pt idx="11174">
                  <c:v>3.3837407589672297E-2</c:v>
                </c:pt>
                <c:pt idx="11175">
                  <c:v>3.1676907379647901E-2</c:v>
                </c:pt>
                <c:pt idx="11176">
                  <c:v>3.1787084811753602E-2</c:v>
                </c:pt>
                <c:pt idx="11177">
                  <c:v>3.4481960215245501E-2</c:v>
                </c:pt>
                <c:pt idx="11178">
                  <c:v>2.3093358681890601E-2</c:v>
                </c:pt>
                <c:pt idx="11179">
                  <c:v>2.2694745872698201E-2</c:v>
                </c:pt>
                <c:pt idx="11180">
                  <c:v>2.4305498174839998E-2</c:v>
                </c:pt>
                <c:pt idx="11181">
                  <c:v>3.67327798370524E-2</c:v>
                </c:pt>
                <c:pt idx="11182">
                  <c:v>3.5867121112644902E-2</c:v>
                </c:pt>
                <c:pt idx="11183">
                  <c:v>3.6470266633614301E-2</c:v>
                </c:pt>
                <c:pt idx="11184">
                  <c:v>4.13120938721789E-2</c:v>
                </c:pt>
                <c:pt idx="11185">
                  <c:v>5.3143513565373703E-2</c:v>
                </c:pt>
                <c:pt idx="11186">
                  <c:v>4.7178094654270801E-2</c:v>
                </c:pt>
                <c:pt idx="11187">
                  <c:v>3.8133828328895399E-2</c:v>
                </c:pt>
                <c:pt idx="11188">
                  <c:v>3.1923119867485597E-2</c:v>
                </c:pt>
                <c:pt idx="11189">
                  <c:v>4.0775662213277997E-2</c:v>
                </c:pt>
                <c:pt idx="11190">
                  <c:v>3.8155479105057503E-2</c:v>
                </c:pt>
                <c:pt idx="11191">
                  <c:v>3.46271450442543E-2</c:v>
                </c:pt>
                <c:pt idx="11192">
                  <c:v>2.6333209841453702E-2</c:v>
                </c:pt>
                <c:pt idx="11193">
                  <c:v>2.9752282320416101E-2</c:v>
                </c:pt>
                <c:pt idx="11194">
                  <c:v>2.8683267643415802E-2</c:v>
                </c:pt>
                <c:pt idx="11195">
                  <c:v>3.1643423666722001E-2</c:v>
                </c:pt>
                <c:pt idx="11196">
                  <c:v>2.7917765771690001E-2</c:v>
                </c:pt>
                <c:pt idx="11197">
                  <c:v>2.5364346249332901E-2</c:v>
                </c:pt>
                <c:pt idx="11198">
                  <c:v>1.35798476116804E-2</c:v>
                </c:pt>
                <c:pt idx="11199">
                  <c:v>1.8351438572949502E-2</c:v>
                </c:pt>
                <c:pt idx="11200">
                  <c:v>1.6019417033504599E-2</c:v>
                </c:pt>
                <c:pt idx="11201">
                  <c:v>1.6192310162892899E-2</c:v>
                </c:pt>
                <c:pt idx="11202">
                  <c:v>1.4146612024717301E-2</c:v>
                </c:pt>
                <c:pt idx="11203">
                  <c:v>1.55809911915838E-2</c:v>
                </c:pt>
                <c:pt idx="11204">
                  <c:v>9.7240375510381193E-3</c:v>
                </c:pt>
                <c:pt idx="11205">
                  <c:v>5.2134635889018403E-3</c:v>
                </c:pt>
                <c:pt idx="11206">
                  <c:v>7.8439124303173405E-3</c:v>
                </c:pt>
                <c:pt idx="11207">
                  <c:v>1.0519072893671899E-2</c:v>
                </c:pt>
                <c:pt idx="11208">
                  <c:v>4.4964206920639002E-3</c:v>
                </c:pt>
                <c:pt idx="11209">
                  <c:v>-1.12514407329911E-2</c:v>
                </c:pt>
                <c:pt idx="11210">
                  <c:v>-1.8860183373021699E-2</c:v>
                </c:pt>
                <c:pt idx="11211">
                  <c:v>-9.1515705139073502E-3</c:v>
                </c:pt>
                <c:pt idx="11212">
                  <c:v>-3.5329203363829698E-3</c:v>
                </c:pt>
                <c:pt idx="11213">
                  <c:v>-8.9691713173038999E-3</c:v>
                </c:pt>
                <c:pt idx="11214">
                  <c:v>-2.5487027778567001E-2</c:v>
                </c:pt>
                <c:pt idx="11215">
                  <c:v>-2.8306537859094701E-2</c:v>
                </c:pt>
                <c:pt idx="11216">
                  <c:v>-1.86407030295896E-2</c:v>
                </c:pt>
                <c:pt idx="11217">
                  <c:v>-2.0433051978670801E-2</c:v>
                </c:pt>
                <c:pt idx="11218">
                  <c:v>-3.5048492637358201E-2</c:v>
                </c:pt>
                <c:pt idx="11219">
                  <c:v>-5.2005596406615902E-2</c:v>
                </c:pt>
                <c:pt idx="11220">
                  <c:v>-5.62727666457618E-2</c:v>
                </c:pt>
                <c:pt idx="11221">
                  <c:v>-5.7317795996098597E-2</c:v>
                </c:pt>
                <c:pt idx="11222">
                  <c:v>-5.8467251948996997E-2</c:v>
                </c:pt>
                <c:pt idx="11223">
                  <c:v>-6.6012416803232499E-2</c:v>
                </c:pt>
                <c:pt idx="11224">
                  <c:v>-7.8388415722315502E-2</c:v>
                </c:pt>
                <c:pt idx="11225">
                  <c:v>-8.7844613783928993E-2</c:v>
                </c:pt>
                <c:pt idx="11226">
                  <c:v>-8.5804735164998605E-2</c:v>
                </c:pt>
                <c:pt idx="11227">
                  <c:v>-9.02257995706605E-2</c:v>
                </c:pt>
                <c:pt idx="11228">
                  <c:v>-0.10357166740634199</c:v>
                </c:pt>
                <c:pt idx="11229">
                  <c:v>-0.11756774886870799</c:v>
                </c:pt>
                <c:pt idx="11230">
                  <c:v>-0.11547474695285501</c:v>
                </c:pt>
                <c:pt idx="11231">
                  <c:v>-0.11386613329081199</c:v>
                </c:pt>
                <c:pt idx="11232">
                  <c:v>-0.118024995224061</c:v>
                </c:pt>
                <c:pt idx="11233">
                  <c:v>-0.13365545283619401</c:v>
                </c:pt>
                <c:pt idx="11234">
                  <c:v>-0.135793581469698</c:v>
                </c:pt>
                <c:pt idx="11235">
                  <c:v>-0.13928865129611201</c:v>
                </c:pt>
                <c:pt idx="11236">
                  <c:v>-0.139239670929868</c:v>
                </c:pt>
                <c:pt idx="11237">
                  <c:v>-0.14817565221471801</c:v>
                </c:pt>
                <c:pt idx="11238">
                  <c:v>-0.14766244630153799</c:v>
                </c:pt>
                <c:pt idx="11239">
                  <c:v>-0.144933988083252</c:v>
                </c:pt>
                <c:pt idx="11240">
                  <c:v>-0.14289359043495101</c:v>
                </c:pt>
                <c:pt idx="11241">
                  <c:v>-0.146427663882647</c:v>
                </c:pt>
                <c:pt idx="11242">
                  <c:v>-0.15351195181101199</c:v>
                </c:pt>
                <c:pt idx="11243">
                  <c:v>-0.157788585404745</c:v>
                </c:pt>
                <c:pt idx="11244">
                  <c:v>-0.15554962394526201</c:v>
                </c:pt>
                <c:pt idx="11245">
                  <c:v>-0.15223427002371101</c:v>
                </c:pt>
                <c:pt idx="11246">
                  <c:v>-0.15869056173155999</c:v>
                </c:pt>
                <c:pt idx="11247">
                  <c:v>-0.16283891727539401</c:v>
                </c:pt>
                <c:pt idx="11248">
                  <c:v>-0.16408606252718899</c:v>
                </c:pt>
                <c:pt idx="11249">
                  <c:v>-0.16018974639310099</c:v>
                </c:pt>
                <c:pt idx="11250">
                  <c:v>-0.16906326746374101</c:v>
                </c:pt>
                <c:pt idx="11251">
                  <c:v>-0.172198221995472</c:v>
                </c:pt>
                <c:pt idx="11252">
                  <c:v>-0.17136479987091399</c:v>
                </c:pt>
                <c:pt idx="11253">
                  <c:v>-0.16156450661195201</c:v>
                </c:pt>
                <c:pt idx="11254">
                  <c:v>-0.154982637945423</c:v>
                </c:pt>
                <c:pt idx="11255">
                  <c:v>-0.15524233931100101</c:v>
                </c:pt>
                <c:pt idx="11256">
                  <c:v>-0.16571207667804799</c:v>
                </c:pt>
                <c:pt idx="11257">
                  <c:v>-0.16365176336336101</c:v>
                </c:pt>
                <c:pt idx="11258">
                  <c:v>-0.163921829461216</c:v>
                </c:pt>
                <c:pt idx="11259">
                  <c:v>-0.16022737997515399</c:v>
                </c:pt>
                <c:pt idx="11260">
                  <c:v>-0.16736999096278199</c:v>
                </c:pt>
                <c:pt idx="11261">
                  <c:v>-0.16241652918215199</c:v>
                </c:pt>
                <c:pt idx="11262">
                  <c:v>-0.153873820710899</c:v>
                </c:pt>
                <c:pt idx="11263">
                  <c:v>-0.15079246552109199</c:v>
                </c:pt>
                <c:pt idx="11264">
                  <c:v>-0.15080834087955</c:v>
                </c:pt>
                <c:pt idx="11265">
                  <c:v>-0.145617671089809</c:v>
                </c:pt>
                <c:pt idx="11266">
                  <c:v>-0.14730612335037499</c:v>
                </c:pt>
                <c:pt idx="11267">
                  <c:v>-0.14534938735791</c:v>
                </c:pt>
                <c:pt idx="11268">
                  <c:v>-0.14337961651119699</c:v>
                </c:pt>
                <c:pt idx="11269">
                  <c:v>-0.14736039230515899</c:v>
                </c:pt>
                <c:pt idx="11270">
                  <c:v>-0.148064186469852</c:v>
                </c:pt>
                <c:pt idx="11271">
                  <c:v>-0.14261726213558701</c:v>
                </c:pt>
                <c:pt idx="11272">
                  <c:v>-0.138184295813289</c:v>
                </c:pt>
                <c:pt idx="11273">
                  <c:v>-0.13944134294139501</c:v>
                </c:pt>
                <c:pt idx="11274">
                  <c:v>-0.14085650415481099</c:v>
                </c:pt>
                <c:pt idx="11275">
                  <c:v>-0.137388837846387</c:v>
                </c:pt>
                <c:pt idx="11276">
                  <c:v>-0.13009697396964201</c:v>
                </c:pt>
                <c:pt idx="11277">
                  <c:v>-0.125995927204087</c:v>
                </c:pt>
                <c:pt idx="11278">
                  <c:v>-0.128653612096371</c:v>
                </c:pt>
                <c:pt idx="11279">
                  <c:v>-0.12996237645565101</c:v>
                </c:pt>
                <c:pt idx="11280">
                  <c:v>-0.122752100469099</c:v>
                </c:pt>
                <c:pt idx="11281">
                  <c:v>-0.11933165416432701</c:v>
                </c:pt>
                <c:pt idx="11282">
                  <c:v>-0.12291974337709601</c:v>
                </c:pt>
                <c:pt idx="11283">
                  <c:v>-0.12606195729945499</c:v>
                </c:pt>
                <c:pt idx="11284">
                  <c:v>-0.12300355099893</c:v>
                </c:pt>
                <c:pt idx="11285">
                  <c:v>-0.116639408045514</c:v>
                </c:pt>
                <c:pt idx="11286">
                  <c:v>-0.119971698590561</c:v>
                </c:pt>
                <c:pt idx="11287">
                  <c:v>-0.13144521430306999</c:v>
                </c:pt>
                <c:pt idx="11288">
                  <c:v>-0.13182825032845299</c:v>
                </c:pt>
                <c:pt idx="11289">
                  <c:v>-0.13269293528324499</c:v>
                </c:pt>
                <c:pt idx="11290">
                  <c:v>-0.133342156924314</c:v>
                </c:pt>
                <c:pt idx="11291">
                  <c:v>-0.13329310579766199</c:v>
                </c:pt>
                <c:pt idx="11292">
                  <c:v>-0.13242851789587401</c:v>
                </c:pt>
                <c:pt idx="11293">
                  <c:v>-0.130079456575032</c:v>
                </c:pt>
                <c:pt idx="11294">
                  <c:v>-0.121919978342973</c:v>
                </c:pt>
                <c:pt idx="11295">
                  <c:v>-0.118602109192323</c:v>
                </c:pt>
                <c:pt idx="11296">
                  <c:v>-0.121652909067549</c:v>
                </c:pt>
                <c:pt idx="11297">
                  <c:v>-0.12292465064086799</c:v>
                </c:pt>
                <c:pt idx="11298">
                  <c:v>-0.12149156884892399</c:v>
                </c:pt>
                <c:pt idx="11299">
                  <c:v>-0.117483808124504</c:v>
                </c:pt>
                <c:pt idx="11300">
                  <c:v>-0.11750380614672901</c:v>
                </c:pt>
                <c:pt idx="11301">
                  <c:v>-0.12229567046261899</c:v>
                </c:pt>
                <c:pt idx="11302">
                  <c:v>-0.129039876028372</c:v>
                </c:pt>
                <c:pt idx="11303">
                  <c:v>-0.13002000156409099</c:v>
                </c:pt>
                <c:pt idx="11304">
                  <c:v>-0.13020956986856899</c:v>
                </c:pt>
                <c:pt idx="11305">
                  <c:v>-0.12997186177129499</c:v>
                </c:pt>
                <c:pt idx="11306">
                  <c:v>-0.12916052018393001</c:v>
                </c:pt>
                <c:pt idx="11307">
                  <c:v>-0.12429599376226</c:v>
                </c:pt>
                <c:pt idx="11308">
                  <c:v>-0.121203972003954</c:v>
                </c:pt>
                <c:pt idx="11309">
                  <c:v>-0.110943296962773</c:v>
                </c:pt>
                <c:pt idx="11310">
                  <c:v>-0.100468356134015</c:v>
                </c:pt>
                <c:pt idx="11311">
                  <c:v>-9.3211546285672797E-2</c:v>
                </c:pt>
                <c:pt idx="11312">
                  <c:v>-8.9854157641496998E-2</c:v>
                </c:pt>
                <c:pt idx="11313">
                  <c:v>-8.3961335257811201E-2</c:v>
                </c:pt>
                <c:pt idx="11314">
                  <c:v>-7.0804248136667497E-2</c:v>
                </c:pt>
                <c:pt idx="11315">
                  <c:v>-6.0180118816489797E-2</c:v>
                </c:pt>
                <c:pt idx="11316">
                  <c:v>-5.6900256315415697E-2</c:v>
                </c:pt>
                <c:pt idx="11317">
                  <c:v>-4.6929294407121298E-2</c:v>
                </c:pt>
                <c:pt idx="11318">
                  <c:v>-4.2351102159656699E-2</c:v>
                </c:pt>
                <c:pt idx="11319">
                  <c:v>-3.6834883257981198E-2</c:v>
                </c:pt>
                <c:pt idx="11320">
                  <c:v>-3.4392200744932197E-2</c:v>
                </c:pt>
                <c:pt idx="11321">
                  <c:v>-2.5584233865217201E-2</c:v>
                </c:pt>
                <c:pt idx="11322">
                  <c:v>-1.66775303118669E-2</c:v>
                </c:pt>
                <c:pt idx="11323">
                  <c:v>-7.5301769413726998E-3</c:v>
                </c:pt>
                <c:pt idx="11324">
                  <c:v>-8.35649348738343E-3</c:v>
                </c:pt>
                <c:pt idx="11325">
                  <c:v>-4.8267880637240497E-3</c:v>
                </c:pt>
                <c:pt idx="11326">
                  <c:v>-3.69261340634352E-3</c:v>
                </c:pt>
                <c:pt idx="11327">
                  <c:v>9.2081645544084198E-3</c:v>
                </c:pt>
                <c:pt idx="11328">
                  <c:v>1.3099769904499599E-2</c:v>
                </c:pt>
                <c:pt idx="11329">
                  <c:v>1.23270336869723E-2</c:v>
                </c:pt>
                <c:pt idx="11330">
                  <c:v>1.50483018710048E-2</c:v>
                </c:pt>
                <c:pt idx="11331">
                  <c:v>2.4680751033628202E-2</c:v>
                </c:pt>
                <c:pt idx="11332">
                  <c:v>2.71974047387573E-2</c:v>
                </c:pt>
                <c:pt idx="11333">
                  <c:v>2.9089732429852602E-2</c:v>
                </c:pt>
                <c:pt idx="11334">
                  <c:v>2.6461571081782102E-2</c:v>
                </c:pt>
                <c:pt idx="11335">
                  <c:v>3.0767312422142298E-2</c:v>
                </c:pt>
                <c:pt idx="11336">
                  <c:v>3.7560341631603898E-2</c:v>
                </c:pt>
                <c:pt idx="11337">
                  <c:v>4.7309256829777199E-2</c:v>
                </c:pt>
                <c:pt idx="11338">
                  <c:v>5.1296327706736998E-2</c:v>
                </c:pt>
                <c:pt idx="11339">
                  <c:v>5.2785672358751798E-2</c:v>
                </c:pt>
                <c:pt idx="11340">
                  <c:v>5.5049328987124099E-2</c:v>
                </c:pt>
                <c:pt idx="11341">
                  <c:v>6.7959340037802393E-2</c:v>
                </c:pt>
                <c:pt idx="11342">
                  <c:v>7.2225787097948996E-2</c:v>
                </c:pt>
                <c:pt idx="11343">
                  <c:v>7.1868819942508794E-2</c:v>
                </c:pt>
                <c:pt idx="11344">
                  <c:v>7.6263990290925607E-2</c:v>
                </c:pt>
                <c:pt idx="11345">
                  <c:v>8.7123624209453895E-2</c:v>
                </c:pt>
                <c:pt idx="11346">
                  <c:v>9.4337056444800199E-2</c:v>
                </c:pt>
                <c:pt idx="11347">
                  <c:v>0.10004727008205801</c:v>
                </c:pt>
                <c:pt idx="11348">
                  <c:v>0.100728135618283</c:v>
                </c:pt>
                <c:pt idx="11349">
                  <c:v>0.10081492573522099</c:v>
                </c:pt>
                <c:pt idx="11350">
                  <c:v>0.106039392390343</c:v>
                </c:pt>
                <c:pt idx="11351">
                  <c:v>0.113359350071235</c:v>
                </c:pt>
                <c:pt idx="11352">
                  <c:v>0.12066246639695</c:v>
                </c:pt>
                <c:pt idx="11353">
                  <c:v>0.12868191129463399</c:v>
                </c:pt>
                <c:pt idx="11354">
                  <c:v>0.13261241807472801</c:v>
                </c:pt>
                <c:pt idx="11355">
                  <c:v>0.13868135977671101</c:v>
                </c:pt>
                <c:pt idx="11356">
                  <c:v>0.147613629892418</c:v>
                </c:pt>
                <c:pt idx="11357">
                  <c:v>0.15971188361793001</c:v>
                </c:pt>
                <c:pt idx="11358">
                  <c:v>0.16722641590869999</c:v>
                </c:pt>
                <c:pt idx="11359">
                  <c:v>0.17083070820019899</c:v>
                </c:pt>
                <c:pt idx="11360">
                  <c:v>0.17583081869248901</c:v>
                </c:pt>
                <c:pt idx="11361">
                  <c:v>0.18022766892079201</c:v>
                </c:pt>
                <c:pt idx="11362">
                  <c:v>0.18285020889783199</c:v>
                </c:pt>
                <c:pt idx="11363">
                  <c:v>0.19361774815298799</c:v>
                </c:pt>
                <c:pt idx="11364">
                  <c:v>0.19668559112705</c:v>
                </c:pt>
                <c:pt idx="11365">
                  <c:v>0.197450760071504</c:v>
                </c:pt>
                <c:pt idx="11366">
                  <c:v>0.19950225901861501</c:v>
                </c:pt>
                <c:pt idx="11367">
                  <c:v>0.210343026826706</c:v>
                </c:pt>
                <c:pt idx="11368">
                  <c:v>0.21291738952216099</c:v>
                </c:pt>
                <c:pt idx="11369">
                  <c:v>0.206604859392442</c:v>
                </c:pt>
                <c:pt idx="11370">
                  <c:v>0.19938907863370001</c:v>
                </c:pt>
                <c:pt idx="11371">
                  <c:v>0.196893838044019</c:v>
                </c:pt>
                <c:pt idx="11372">
                  <c:v>0.195334205016436</c:v>
                </c:pt>
                <c:pt idx="11373">
                  <c:v>0.18748302972087999</c:v>
                </c:pt>
                <c:pt idx="11374">
                  <c:v>0.17877631812373801</c:v>
                </c:pt>
                <c:pt idx="11375">
                  <c:v>0.17460033867288799</c:v>
                </c:pt>
                <c:pt idx="11376">
                  <c:v>0.173984069197544</c:v>
                </c:pt>
                <c:pt idx="11377">
                  <c:v>0.17335173514892599</c:v>
                </c:pt>
                <c:pt idx="11378">
                  <c:v>0.16606240184807999</c:v>
                </c:pt>
                <c:pt idx="11379">
                  <c:v>0.158914994185238</c:v>
                </c:pt>
                <c:pt idx="11380">
                  <c:v>0.159617120711985</c:v>
                </c:pt>
                <c:pt idx="11381">
                  <c:v>0.159048931120892</c:v>
                </c:pt>
                <c:pt idx="11382">
                  <c:v>0.144363705770643</c:v>
                </c:pt>
                <c:pt idx="11383">
                  <c:v>0.128101056384437</c:v>
                </c:pt>
                <c:pt idx="11384">
                  <c:v>0.120052652944352</c:v>
                </c:pt>
                <c:pt idx="11385">
                  <c:v>0.121371013973643</c:v>
                </c:pt>
                <c:pt idx="11386">
                  <c:v>0.12350284497078599</c:v>
                </c:pt>
                <c:pt idx="11387">
                  <c:v>0.117966359884803</c:v>
                </c:pt>
                <c:pt idx="11388">
                  <c:v>0.11167557302438499</c:v>
                </c:pt>
                <c:pt idx="11389">
                  <c:v>0.116125767990652</c:v>
                </c:pt>
                <c:pt idx="11390">
                  <c:v>0.126801882404947</c:v>
                </c:pt>
                <c:pt idx="11391">
                  <c:v>0.12985988734210699</c:v>
                </c:pt>
                <c:pt idx="11392">
                  <c:v>0.12764090637891401</c:v>
                </c:pt>
                <c:pt idx="11393">
                  <c:v>0.13697059465668801</c:v>
                </c:pt>
                <c:pt idx="11394">
                  <c:v>0.144388327182355</c:v>
                </c:pt>
                <c:pt idx="11395">
                  <c:v>0.14412117981379399</c:v>
                </c:pt>
                <c:pt idx="11396">
                  <c:v>0.14463187352281101</c:v>
                </c:pt>
                <c:pt idx="11397">
                  <c:v>0.14975647215767601</c:v>
                </c:pt>
                <c:pt idx="11398">
                  <c:v>0.15240875217942501</c:v>
                </c:pt>
                <c:pt idx="11399">
                  <c:v>0.157285366712244</c:v>
                </c:pt>
                <c:pt idx="11400">
                  <c:v>0.160090939155765</c:v>
                </c:pt>
                <c:pt idx="11401">
                  <c:v>0.16492580393332901</c:v>
                </c:pt>
                <c:pt idx="11402">
                  <c:v>0.16465241144543</c:v>
                </c:pt>
                <c:pt idx="11403">
                  <c:v>0.168299911418998</c:v>
                </c:pt>
                <c:pt idx="11404">
                  <c:v>0.17474637947722699</c:v>
                </c:pt>
                <c:pt idx="11405">
                  <c:v>0.17470819216491401</c:v>
                </c:pt>
                <c:pt idx="11406">
                  <c:v>0.174064638463647</c:v>
                </c:pt>
                <c:pt idx="11407">
                  <c:v>0.176057937952563</c:v>
                </c:pt>
                <c:pt idx="11408">
                  <c:v>0.18431693945028299</c:v>
                </c:pt>
                <c:pt idx="11409">
                  <c:v>0.188340219471342</c:v>
                </c:pt>
                <c:pt idx="11410">
                  <c:v>0.185817794398389</c:v>
                </c:pt>
                <c:pt idx="11411">
                  <c:v>0.18507230906563099</c:v>
                </c:pt>
                <c:pt idx="11412">
                  <c:v>0.190823004340543</c:v>
                </c:pt>
                <c:pt idx="11413">
                  <c:v>0.19127585746015499</c:v>
                </c:pt>
                <c:pt idx="11414">
                  <c:v>0.183139903349129</c:v>
                </c:pt>
                <c:pt idx="11415">
                  <c:v>0.18528750114197101</c:v>
                </c:pt>
                <c:pt idx="11416">
                  <c:v>0.18470333677477399</c:v>
                </c:pt>
                <c:pt idx="11417">
                  <c:v>0.178257160756743</c:v>
                </c:pt>
                <c:pt idx="11418">
                  <c:v>0.18166311772905799</c:v>
                </c:pt>
                <c:pt idx="11419">
                  <c:v>0.19045450746386899</c:v>
                </c:pt>
                <c:pt idx="11420">
                  <c:v>0.18597851777919</c:v>
                </c:pt>
                <c:pt idx="11421">
                  <c:v>0.18242910544647301</c:v>
                </c:pt>
                <c:pt idx="11422">
                  <c:v>0.18032132816801999</c:v>
                </c:pt>
                <c:pt idx="11423">
                  <c:v>0.17944781582015401</c:v>
                </c:pt>
                <c:pt idx="11424">
                  <c:v>0.17133657277550099</c:v>
                </c:pt>
                <c:pt idx="11425">
                  <c:v>0.15953219936444901</c:v>
                </c:pt>
                <c:pt idx="11426">
                  <c:v>0.148488954267222</c:v>
                </c:pt>
                <c:pt idx="11427">
                  <c:v>0.14413114341736799</c:v>
                </c:pt>
                <c:pt idx="11428">
                  <c:v>0.14085434644925901</c:v>
                </c:pt>
                <c:pt idx="11429">
                  <c:v>0.13456836439846101</c:v>
                </c:pt>
                <c:pt idx="11430">
                  <c:v>0.122430066268279</c:v>
                </c:pt>
                <c:pt idx="11431">
                  <c:v>0.114615696021658</c:v>
                </c:pt>
                <c:pt idx="11432">
                  <c:v>0.11341857768543601</c:v>
                </c:pt>
                <c:pt idx="11433">
                  <c:v>0.11284024391082401</c:v>
                </c:pt>
                <c:pt idx="11434">
                  <c:v>0.10780092849091701</c:v>
                </c:pt>
                <c:pt idx="11435">
                  <c:v>9.6244142564728394E-2</c:v>
                </c:pt>
                <c:pt idx="11436">
                  <c:v>8.4691738655251897E-2</c:v>
                </c:pt>
                <c:pt idx="11437">
                  <c:v>7.9348586833503904E-2</c:v>
                </c:pt>
                <c:pt idx="11438">
                  <c:v>7.7028091061066506E-2</c:v>
                </c:pt>
                <c:pt idx="11439">
                  <c:v>6.7154589226959105E-2</c:v>
                </c:pt>
                <c:pt idx="11440">
                  <c:v>5.4644809416842501E-2</c:v>
                </c:pt>
                <c:pt idx="11441">
                  <c:v>4.30154489895926E-2</c:v>
                </c:pt>
                <c:pt idx="11442">
                  <c:v>3.85808974570096E-2</c:v>
                </c:pt>
                <c:pt idx="11443">
                  <c:v>3.0857144687459401E-2</c:v>
                </c:pt>
                <c:pt idx="11444">
                  <c:v>2.3673333475414799E-2</c:v>
                </c:pt>
                <c:pt idx="11445">
                  <c:v>1.8387733813398199E-2</c:v>
                </c:pt>
                <c:pt idx="11446">
                  <c:v>9.2978552733313704E-3</c:v>
                </c:pt>
                <c:pt idx="11447" formatCode="0.00E+00">
                  <c:v>-6.1676718885905703E-5</c:v>
                </c:pt>
                <c:pt idx="11448">
                  <c:v>-3.5384651972094599E-3</c:v>
                </c:pt>
                <c:pt idx="11449">
                  <c:v>-9.5980993665420993E-3</c:v>
                </c:pt>
                <c:pt idx="11450">
                  <c:v>-1.8309300812177302E-2</c:v>
                </c:pt>
                <c:pt idx="11451">
                  <c:v>-2.7935827557257601E-2</c:v>
                </c:pt>
                <c:pt idx="11452">
                  <c:v>-3.5144811304561999E-2</c:v>
                </c:pt>
                <c:pt idx="11453">
                  <c:v>-4.6383010202120503E-2</c:v>
                </c:pt>
                <c:pt idx="11454">
                  <c:v>-5.3616250858453902E-2</c:v>
                </c:pt>
                <c:pt idx="11455">
                  <c:v>-6.9283873263500995E-2</c:v>
                </c:pt>
                <c:pt idx="11456">
                  <c:v>-8.0248308776006597E-2</c:v>
                </c:pt>
                <c:pt idx="11457">
                  <c:v>-9.2376482031724494E-2</c:v>
                </c:pt>
                <c:pt idx="11458">
                  <c:v>-0.10214462502401001</c:v>
                </c:pt>
                <c:pt idx="11459">
                  <c:v>-0.115137640219913</c:v>
                </c:pt>
                <c:pt idx="11460">
                  <c:v>-0.12396829155434801</c:v>
                </c:pt>
                <c:pt idx="11461">
                  <c:v>-0.13330412018936499</c:v>
                </c:pt>
                <c:pt idx="11462">
                  <c:v>-0.13341338933993499</c:v>
                </c:pt>
                <c:pt idx="11463">
                  <c:v>-0.13854542154129401</c:v>
                </c:pt>
                <c:pt idx="11464">
                  <c:v>-0.14495155682647001</c:v>
                </c:pt>
                <c:pt idx="11465">
                  <c:v>-0.16140236452041201</c:v>
                </c:pt>
                <c:pt idx="11466">
                  <c:v>-0.16516306228514499</c:v>
                </c:pt>
                <c:pt idx="11467">
                  <c:v>-0.17678278001652301</c:v>
                </c:pt>
                <c:pt idx="11468">
                  <c:v>-0.187399656731258</c:v>
                </c:pt>
                <c:pt idx="11469">
                  <c:v>-0.19823228327888301</c:v>
                </c:pt>
                <c:pt idx="11470">
                  <c:v>-0.19921074623915999</c:v>
                </c:pt>
                <c:pt idx="11471">
                  <c:v>-0.201288060024367</c:v>
                </c:pt>
                <c:pt idx="11472">
                  <c:v>-0.200433236938835</c:v>
                </c:pt>
                <c:pt idx="11473">
                  <c:v>-0.202643110026301</c:v>
                </c:pt>
                <c:pt idx="11474">
                  <c:v>-0.20480488737869901</c:v>
                </c:pt>
                <c:pt idx="11475">
                  <c:v>-0.201066759176285</c:v>
                </c:pt>
                <c:pt idx="11476">
                  <c:v>-0.19615599080830701</c:v>
                </c:pt>
                <c:pt idx="11477">
                  <c:v>-0.19270340948655401</c:v>
                </c:pt>
                <c:pt idx="11478">
                  <c:v>-0.190227121145326</c:v>
                </c:pt>
                <c:pt idx="11479">
                  <c:v>-0.18131244117915901</c:v>
                </c:pt>
                <c:pt idx="11480">
                  <c:v>-0.178935893769505</c:v>
                </c:pt>
                <c:pt idx="11481">
                  <c:v>-0.17840248417886001</c:v>
                </c:pt>
                <c:pt idx="11482">
                  <c:v>-0.18101086275034101</c:v>
                </c:pt>
                <c:pt idx="11483">
                  <c:v>-0.19156456647487999</c:v>
                </c:pt>
                <c:pt idx="11484">
                  <c:v>-0.20184938347278999</c:v>
                </c:pt>
                <c:pt idx="11485">
                  <c:v>-0.20487623471248601</c:v>
                </c:pt>
                <c:pt idx="11486">
                  <c:v>-0.204580847412628</c:v>
                </c:pt>
                <c:pt idx="11487">
                  <c:v>-0.20497557514938999</c:v>
                </c:pt>
                <c:pt idx="11488">
                  <c:v>-0.19334862079929799</c:v>
                </c:pt>
                <c:pt idx="11489">
                  <c:v>-0.18787727275584101</c:v>
                </c:pt>
                <c:pt idx="11490">
                  <c:v>-0.18611645304493099</c:v>
                </c:pt>
                <c:pt idx="11491">
                  <c:v>-0.18421804329233199</c:v>
                </c:pt>
                <c:pt idx="11492">
                  <c:v>-0.17673796943138601</c:v>
                </c:pt>
                <c:pt idx="11493">
                  <c:v>-0.17055848969790999</c:v>
                </c:pt>
                <c:pt idx="11494">
                  <c:v>-0.166054362823643</c:v>
                </c:pt>
                <c:pt idx="11495">
                  <c:v>-0.16241034204489299</c:v>
                </c:pt>
                <c:pt idx="11496">
                  <c:v>-0.159442110780531</c:v>
                </c:pt>
                <c:pt idx="11497">
                  <c:v>-0.15378428667744901</c:v>
                </c:pt>
                <c:pt idx="11498">
                  <c:v>-0.15446680712172101</c:v>
                </c:pt>
                <c:pt idx="11499">
                  <c:v>-0.15144078337365799</c:v>
                </c:pt>
                <c:pt idx="11500">
                  <c:v>-0.14799553681790201</c:v>
                </c:pt>
                <c:pt idx="11501">
                  <c:v>-0.15029548860688599</c:v>
                </c:pt>
                <c:pt idx="11502">
                  <c:v>-0.15289187856501399</c:v>
                </c:pt>
                <c:pt idx="11503">
                  <c:v>-0.15288960672414401</c:v>
                </c:pt>
                <c:pt idx="11504">
                  <c:v>-0.15779381816277199</c:v>
                </c:pt>
                <c:pt idx="11505">
                  <c:v>-0.166573368944327</c:v>
                </c:pt>
                <c:pt idx="11506">
                  <c:v>-0.17020066424025501</c:v>
                </c:pt>
                <c:pt idx="11507">
                  <c:v>-0.17093447075656301</c:v>
                </c:pt>
                <c:pt idx="11508">
                  <c:v>-0.169165594950655</c:v>
                </c:pt>
                <c:pt idx="11509">
                  <c:v>-0.17136169195390399</c:v>
                </c:pt>
                <c:pt idx="11510">
                  <c:v>-0.17548549422554</c:v>
                </c:pt>
                <c:pt idx="11511">
                  <c:v>-0.18152663005345401</c:v>
                </c:pt>
                <c:pt idx="11512">
                  <c:v>-0.187927363564483</c:v>
                </c:pt>
                <c:pt idx="11513">
                  <c:v>-0.19841470957763299</c:v>
                </c:pt>
                <c:pt idx="11514">
                  <c:v>-0.20427005946712001</c:v>
                </c:pt>
                <c:pt idx="11515">
                  <c:v>-0.21233526729393701</c:v>
                </c:pt>
                <c:pt idx="11516">
                  <c:v>-0.21590329088816401</c:v>
                </c:pt>
                <c:pt idx="11517">
                  <c:v>-0.22396316488089901</c:v>
                </c:pt>
                <c:pt idx="11518">
                  <c:v>-0.22487867260761599</c:v>
                </c:pt>
                <c:pt idx="11519">
                  <c:v>-0.236068606460762</c:v>
                </c:pt>
                <c:pt idx="11520">
                  <c:v>-0.24762762367447499</c:v>
                </c:pt>
                <c:pt idx="11521">
                  <c:v>-0.26450583818902301</c:v>
                </c:pt>
                <c:pt idx="11522">
                  <c:v>-0.26861784782776899</c:v>
                </c:pt>
                <c:pt idx="11523">
                  <c:v>-0.269725891207102</c:v>
                </c:pt>
                <c:pt idx="11524">
                  <c:v>-0.27781896430612102</c:v>
                </c:pt>
                <c:pt idx="11525">
                  <c:v>-0.29425682555618898</c:v>
                </c:pt>
                <c:pt idx="11526">
                  <c:v>-0.30749296920302499</c:v>
                </c:pt>
                <c:pt idx="11527">
                  <c:v>-0.32029586380519898</c:v>
                </c:pt>
                <c:pt idx="11528">
                  <c:v>-0.33384299651565602</c:v>
                </c:pt>
                <c:pt idx="11529">
                  <c:v>-0.346022651468956</c:v>
                </c:pt>
                <c:pt idx="11530">
                  <c:v>-0.357955899594458</c:v>
                </c:pt>
                <c:pt idx="11531">
                  <c:v>-0.37223433376274701</c:v>
                </c:pt>
                <c:pt idx="11532">
                  <c:v>-0.38158461687029899</c:v>
                </c:pt>
                <c:pt idx="11533">
                  <c:v>-0.37988005402610198</c:v>
                </c:pt>
                <c:pt idx="11534">
                  <c:v>-0.38924042274868498</c:v>
                </c:pt>
                <c:pt idx="11535">
                  <c:v>-0.40434218021722701</c:v>
                </c:pt>
                <c:pt idx="11536">
                  <c:v>-0.40938746606822402</c:v>
                </c:pt>
                <c:pt idx="11537">
                  <c:v>-0.40686090716421502</c:v>
                </c:pt>
                <c:pt idx="11538">
                  <c:v>-0.41010007500187801</c:v>
                </c:pt>
                <c:pt idx="11539">
                  <c:v>-0.42204991882135801</c:v>
                </c:pt>
                <c:pt idx="11540">
                  <c:v>-0.425781402921728</c:v>
                </c:pt>
                <c:pt idx="11541">
                  <c:v>-0.423408595334962</c:v>
                </c:pt>
                <c:pt idx="11542">
                  <c:v>-0.42384179911280701</c:v>
                </c:pt>
                <c:pt idx="11543">
                  <c:v>-0.42898520598031098</c:v>
                </c:pt>
                <c:pt idx="11544">
                  <c:v>-0.43697919967453902</c:v>
                </c:pt>
                <c:pt idx="11545">
                  <c:v>-0.438361993038</c:v>
                </c:pt>
                <c:pt idx="11546">
                  <c:v>-0.44516291018402399</c:v>
                </c:pt>
                <c:pt idx="11547">
                  <c:v>-0.44382039320177502</c:v>
                </c:pt>
                <c:pt idx="11548">
                  <c:v>-0.44680628325059502</c:v>
                </c:pt>
                <c:pt idx="11549">
                  <c:v>-0.44994489269885202</c:v>
                </c:pt>
                <c:pt idx="11550">
                  <c:v>-0.44957534515505398</c:v>
                </c:pt>
                <c:pt idx="11551">
                  <c:v>-0.44654627268276598</c:v>
                </c:pt>
                <c:pt idx="11552">
                  <c:v>-0.44962910758623298</c:v>
                </c:pt>
                <c:pt idx="11553">
                  <c:v>-0.46297620861280098</c:v>
                </c:pt>
                <c:pt idx="11554">
                  <c:v>-0.47248203106390402</c:v>
                </c:pt>
                <c:pt idx="11555">
                  <c:v>-0.472301707776281</c:v>
                </c:pt>
                <c:pt idx="11556">
                  <c:v>-0.47096992217797101</c:v>
                </c:pt>
                <c:pt idx="11557">
                  <c:v>-0.47925682408877801</c:v>
                </c:pt>
                <c:pt idx="11558">
                  <c:v>-0.49420708104240402</c:v>
                </c:pt>
                <c:pt idx="11559">
                  <c:v>-0.50182563797878199</c:v>
                </c:pt>
                <c:pt idx="11560">
                  <c:v>-0.50255727331129596</c:v>
                </c:pt>
                <c:pt idx="11561">
                  <c:v>-0.50580458929957195</c:v>
                </c:pt>
                <c:pt idx="11562">
                  <c:v>-0.51621612738391298</c:v>
                </c:pt>
                <c:pt idx="11563">
                  <c:v>-0.53127609906599105</c:v>
                </c:pt>
                <c:pt idx="11564">
                  <c:v>-0.54103095559491898</c:v>
                </c:pt>
                <c:pt idx="11565">
                  <c:v>-0.53902422028650598</c:v>
                </c:pt>
                <c:pt idx="11566">
                  <c:v>-0.53830774304026296</c:v>
                </c:pt>
                <c:pt idx="11567">
                  <c:v>-0.55304915962535905</c:v>
                </c:pt>
                <c:pt idx="11568">
                  <c:v>-0.57186443047666502</c:v>
                </c:pt>
                <c:pt idx="11569">
                  <c:v>-0.57377470720055601</c:v>
                </c:pt>
                <c:pt idx="11570">
                  <c:v>-0.56754194963403304</c:v>
                </c:pt>
                <c:pt idx="11571">
                  <c:v>-0.56817412901129605</c:v>
                </c:pt>
                <c:pt idx="11572">
                  <c:v>-0.57388830553657</c:v>
                </c:pt>
                <c:pt idx="11573">
                  <c:v>-0.57863022919848095</c:v>
                </c:pt>
                <c:pt idx="11574">
                  <c:v>-0.574612627946962</c:v>
                </c:pt>
                <c:pt idx="11575">
                  <c:v>-0.57217950877212298</c:v>
                </c:pt>
                <c:pt idx="11576">
                  <c:v>-0.57175116767518797</c:v>
                </c:pt>
                <c:pt idx="11577">
                  <c:v>-0.57713021859763103</c:v>
                </c:pt>
                <c:pt idx="11578">
                  <c:v>-0.58713028420369495</c:v>
                </c:pt>
                <c:pt idx="11579">
                  <c:v>-0.56831377552440099</c:v>
                </c:pt>
                <c:pt idx="11580">
                  <c:v>-0.548020077055142</c:v>
                </c:pt>
                <c:pt idx="11581">
                  <c:v>-0.54321638281088203</c:v>
                </c:pt>
                <c:pt idx="11582">
                  <c:v>-0.55363604963503099</c:v>
                </c:pt>
                <c:pt idx="11583">
                  <c:v>-0.55927455103274304</c:v>
                </c:pt>
                <c:pt idx="11584">
                  <c:v>-0.55014256098345904</c:v>
                </c:pt>
                <c:pt idx="11585">
                  <c:v>-0.53593308192044697</c:v>
                </c:pt>
                <c:pt idx="11586">
                  <c:v>-0.53407610904987701</c:v>
                </c:pt>
                <c:pt idx="11587">
                  <c:v>-0.54181435215173201</c:v>
                </c:pt>
                <c:pt idx="11588">
                  <c:v>-0.545637156303172</c:v>
                </c:pt>
                <c:pt idx="11589">
                  <c:v>-0.54045996161086396</c:v>
                </c:pt>
                <c:pt idx="11590">
                  <c:v>-0.53034678046459705</c:v>
                </c:pt>
                <c:pt idx="11591">
                  <c:v>-0.52677935520738095</c:v>
                </c:pt>
                <c:pt idx="11592">
                  <c:v>-0.53009444497094105</c:v>
                </c:pt>
                <c:pt idx="11593">
                  <c:v>-0.53590498762400696</c:v>
                </c:pt>
                <c:pt idx="11594">
                  <c:v>-0.53294065742683405</c:v>
                </c:pt>
                <c:pt idx="11595">
                  <c:v>-0.52688654277133595</c:v>
                </c:pt>
                <c:pt idx="11596">
                  <c:v>-0.52445074895308597</c:v>
                </c:pt>
                <c:pt idx="11597">
                  <c:v>-0.53473348985215796</c:v>
                </c:pt>
                <c:pt idx="11598">
                  <c:v>-0.54422666434240297</c:v>
                </c:pt>
                <c:pt idx="11599">
                  <c:v>-0.54794111269784196</c:v>
                </c:pt>
                <c:pt idx="11600">
                  <c:v>-0.54470273069806296</c:v>
                </c:pt>
                <c:pt idx="11601">
                  <c:v>-0.55082085535900605</c:v>
                </c:pt>
                <c:pt idx="11602">
                  <c:v>-0.57192832608150401</c:v>
                </c:pt>
                <c:pt idx="11603">
                  <c:v>-0.58789793672357804</c:v>
                </c:pt>
                <c:pt idx="11604">
                  <c:v>-0.59152579805869698</c:v>
                </c:pt>
                <c:pt idx="11605">
                  <c:v>-0.59522428596423504</c:v>
                </c:pt>
                <c:pt idx="11606">
                  <c:v>-0.60845598813929702</c:v>
                </c:pt>
                <c:pt idx="11607">
                  <c:v>-0.62469975377776099</c:v>
                </c:pt>
                <c:pt idx="11608">
                  <c:v>-0.63810694839554505</c:v>
                </c:pt>
                <c:pt idx="11609">
                  <c:v>-0.646872402431938</c:v>
                </c:pt>
                <c:pt idx="11610">
                  <c:v>-0.65992872873303499</c:v>
                </c:pt>
                <c:pt idx="11611">
                  <c:v>-0.67744617586316702</c:v>
                </c:pt>
                <c:pt idx="11612">
                  <c:v>-0.69346579250243601</c:v>
                </c:pt>
                <c:pt idx="11613">
                  <c:v>-0.69508648016210295</c:v>
                </c:pt>
                <c:pt idx="11614">
                  <c:v>-0.69671120724016999</c:v>
                </c:pt>
                <c:pt idx="11615">
                  <c:v>-0.70633224563886099</c:v>
                </c:pt>
                <c:pt idx="11616">
                  <c:v>-0.71923899361628596</c:v>
                </c:pt>
                <c:pt idx="11617">
                  <c:v>-0.72524233455996501</c:v>
                </c:pt>
                <c:pt idx="11618">
                  <c:v>-0.72312996714762701</c:v>
                </c:pt>
                <c:pt idx="11619">
                  <c:v>-0.72327207274310001</c:v>
                </c:pt>
                <c:pt idx="11620">
                  <c:v>-0.73209332291784701</c:v>
                </c:pt>
                <c:pt idx="11621">
                  <c:v>-0.73917768519734695</c:v>
                </c:pt>
                <c:pt idx="11622">
                  <c:v>-0.737351855535891</c:v>
                </c:pt>
                <c:pt idx="11623">
                  <c:v>-0.73320524145407195</c:v>
                </c:pt>
                <c:pt idx="11624">
                  <c:v>-0.73628730197066194</c:v>
                </c:pt>
                <c:pt idx="11625">
                  <c:v>-0.74527078615216102</c:v>
                </c:pt>
                <c:pt idx="11626">
                  <c:v>-0.75110748010810302</c:v>
                </c:pt>
                <c:pt idx="11627">
                  <c:v>-0.747505403180454</c:v>
                </c:pt>
                <c:pt idx="11628">
                  <c:v>-0.74855459500794497</c:v>
                </c:pt>
                <c:pt idx="11629">
                  <c:v>-0.75400675013821605</c:v>
                </c:pt>
                <c:pt idx="11630">
                  <c:v>-0.76053228315815602</c:v>
                </c:pt>
                <c:pt idx="11631">
                  <c:v>-0.75771969515535798</c:v>
                </c:pt>
                <c:pt idx="11632">
                  <c:v>-0.75967946769070205</c:v>
                </c:pt>
                <c:pt idx="11633">
                  <c:v>-0.75925661981003101</c:v>
                </c:pt>
                <c:pt idx="11634">
                  <c:v>-0.76526513660741102</c:v>
                </c:pt>
                <c:pt idx="11635">
                  <c:v>-0.770280152949681</c:v>
                </c:pt>
                <c:pt idx="11636">
                  <c:v>-0.76966978309640399</c:v>
                </c:pt>
                <c:pt idx="11637">
                  <c:v>-0.76007757217438099</c:v>
                </c:pt>
                <c:pt idx="11638">
                  <c:v>-0.75862638181232001</c:v>
                </c:pt>
                <c:pt idx="11639">
                  <c:v>-0.75682681429097398</c:v>
                </c:pt>
                <c:pt idx="11640">
                  <c:v>-0.74808025624172103</c:v>
                </c:pt>
                <c:pt idx="11641">
                  <c:v>-0.738143832185571</c:v>
                </c:pt>
                <c:pt idx="11642">
                  <c:v>-0.73884646348420802</c:v>
                </c:pt>
                <c:pt idx="11643">
                  <c:v>-0.74091944346932304</c:v>
                </c:pt>
                <c:pt idx="11644">
                  <c:v>-0.73472936199972505</c:v>
                </c:pt>
                <c:pt idx="11645">
                  <c:v>-0.72629518614317501</c:v>
                </c:pt>
                <c:pt idx="11646">
                  <c:v>-0.72703347659131601</c:v>
                </c:pt>
                <c:pt idx="11647">
                  <c:v>-0.72976191871602203</c:v>
                </c:pt>
                <c:pt idx="11648">
                  <c:v>-0.73685076619382495</c:v>
                </c:pt>
                <c:pt idx="11649">
                  <c:v>-0.73675391886369801</c:v>
                </c:pt>
                <c:pt idx="11650">
                  <c:v>-0.740252502575245</c:v>
                </c:pt>
                <c:pt idx="11651">
                  <c:v>-0.74481815340223501</c:v>
                </c:pt>
                <c:pt idx="11652">
                  <c:v>-0.75099445656361696</c:v>
                </c:pt>
                <c:pt idx="11653">
                  <c:v>-0.74185378884348496</c:v>
                </c:pt>
                <c:pt idx="11654">
                  <c:v>-0.73397131696685802</c:v>
                </c:pt>
                <c:pt idx="11655">
                  <c:v>-0.72467732825377595</c:v>
                </c:pt>
                <c:pt idx="11656">
                  <c:v>-0.72570094588920098</c:v>
                </c:pt>
                <c:pt idx="11657">
                  <c:v>-0.72362546947570605</c:v>
                </c:pt>
                <c:pt idx="11658">
                  <c:v>-0.71228948536271697</c:v>
                </c:pt>
                <c:pt idx="11659">
                  <c:v>-0.70459262692678204</c:v>
                </c:pt>
                <c:pt idx="11660">
                  <c:v>-0.71374589422680401</c:v>
                </c:pt>
                <c:pt idx="11661">
                  <c:v>-0.71859089777615204</c:v>
                </c:pt>
                <c:pt idx="11662">
                  <c:v>-0.71997255903205803</c:v>
                </c:pt>
                <c:pt idx="11663">
                  <c:v>-0.712757532964445</c:v>
                </c:pt>
                <c:pt idx="11664">
                  <c:v>-0.71667644519081297</c:v>
                </c:pt>
                <c:pt idx="11665">
                  <c:v>-0.72383865025120997</c:v>
                </c:pt>
                <c:pt idx="11666">
                  <c:v>-0.72618517588861597</c:v>
                </c:pt>
                <c:pt idx="11667">
                  <c:v>-0.72656323678943102</c:v>
                </c:pt>
                <c:pt idx="11668">
                  <c:v>-0.72472176837366897</c:v>
                </c:pt>
                <c:pt idx="11669">
                  <c:v>-0.72395494186485998</c:v>
                </c:pt>
                <c:pt idx="11670">
                  <c:v>-0.72874914152673398</c:v>
                </c:pt>
                <c:pt idx="11671">
                  <c:v>-0.72776007219181305</c:v>
                </c:pt>
                <c:pt idx="11672">
                  <c:v>-0.72360776313823205</c:v>
                </c:pt>
                <c:pt idx="11673">
                  <c:v>-0.72170069038601503</c:v>
                </c:pt>
                <c:pt idx="11674">
                  <c:v>-0.731045308476311</c:v>
                </c:pt>
                <c:pt idx="11675">
                  <c:v>-0.74237510881427204</c:v>
                </c:pt>
                <c:pt idx="11676">
                  <c:v>-0.74234112636709404</c:v>
                </c:pt>
                <c:pt idx="11677">
                  <c:v>-0.74397404841694403</c:v>
                </c:pt>
                <c:pt idx="11678">
                  <c:v>-0.75020681811173495</c:v>
                </c:pt>
                <c:pt idx="11679">
                  <c:v>-0.75435761418421499</c:v>
                </c:pt>
                <c:pt idx="11680">
                  <c:v>-0.74896299368999997</c:v>
                </c:pt>
                <c:pt idx="11681">
                  <c:v>-0.75486438123198196</c:v>
                </c:pt>
                <c:pt idx="11682">
                  <c:v>-0.75900047586635799</c:v>
                </c:pt>
                <c:pt idx="11683">
                  <c:v>-0.77229401657352503</c:v>
                </c:pt>
                <c:pt idx="11684">
                  <c:v>-0.77730206265276502</c:v>
                </c:pt>
                <c:pt idx="11685">
                  <c:v>-0.785115482178113</c:v>
                </c:pt>
                <c:pt idx="11686">
                  <c:v>-0.78645499089550697</c:v>
                </c:pt>
                <c:pt idx="11687">
                  <c:v>-0.79442772385333105</c:v>
                </c:pt>
                <c:pt idx="11688">
                  <c:v>-0.79586394752662604</c:v>
                </c:pt>
                <c:pt idx="11689">
                  <c:v>-0.802550224658375</c:v>
                </c:pt>
                <c:pt idx="11690">
                  <c:v>-0.80565878145498004</c:v>
                </c:pt>
                <c:pt idx="11691">
                  <c:v>-0.81398419307154701</c:v>
                </c:pt>
                <c:pt idx="11692">
                  <c:v>-0.81518621724332196</c:v>
                </c:pt>
                <c:pt idx="11693">
                  <c:v>-0.81470790941484905</c:v>
                </c:pt>
                <c:pt idx="11694">
                  <c:v>-0.80730077042734605</c:v>
                </c:pt>
                <c:pt idx="11695">
                  <c:v>-0.80686459857730597</c:v>
                </c:pt>
                <c:pt idx="11696">
                  <c:v>-0.80240864272364798</c:v>
                </c:pt>
                <c:pt idx="11697">
                  <c:v>-0.80628501188841895</c:v>
                </c:pt>
                <c:pt idx="11698">
                  <c:v>-0.80405864668220695</c:v>
                </c:pt>
                <c:pt idx="11699">
                  <c:v>-0.80507517296362596</c:v>
                </c:pt>
                <c:pt idx="11700">
                  <c:v>-0.80081607696133905</c:v>
                </c:pt>
                <c:pt idx="11701">
                  <c:v>-0.80197229138362003</c:v>
                </c:pt>
                <c:pt idx="11702">
                  <c:v>-0.79826594427210296</c:v>
                </c:pt>
                <c:pt idx="11703">
                  <c:v>-0.79645917245180398</c:v>
                </c:pt>
                <c:pt idx="11704">
                  <c:v>-0.78647692815623305</c:v>
                </c:pt>
                <c:pt idx="11705">
                  <c:v>-0.78702397074559305</c:v>
                </c:pt>
                <c:pt idx="11706">
                  <c:v>-0.79166933575835596</c:v>
                </c:pt>
                <c:pt idx="11707">
                  <c:v>-0.79498292389564496</c:v>
                </c:pt>
                <c:pt idx="11708">
                  <c:v>-0.79285430188309602</c:v>
                </c:pt>
                <c:pt idx="11709">
                  <c:v>-0.791546967143958</c:v>
                </c:pt>
                <c:pt idx="11710">
                  <c:v>-0.79141604018066403</c:v>
                </c:pt>
                <c:pt idx="11711">
                  <c:v>-0.79205048430206604</c:v>
                </c:pt>
                <c:pt idx="11712">
                  <c:v>-0.78702533563944099</c:v>
                </c:pt>
                <c:pt idx="11713">
                  <c:v>-0.78344260639754204</c:v>
                </c:pt>
                <c:pt idx="11714">
                  <c:v>-0.78376325504304101</c:v>
                </c:pt>
                <c:pt idx="11715">
                  <c:v>-0.78451854420525502</c:v>
                </c:pt>
                <c:pt idx="11716">
                  <c:v>-0.78416385424409896</c:v>
                </c:pt>
                <c:pt idx="11717">
                  <c:v>-0.78015185169412804</c:v>
                </c:pt>
                <c:pt idx="11718">
                  <c:v>-0.77980656707769902</c:v>
                </c:pt>
                <c:pt idx="11719">
                  <c:v>-0.78293728017582898</c:v>
                </c:pt>
                <c:pt idx="11720">
                  <c:v>-0.78510004021764201</c:v>
                </c:pt>
                <c:pt idx="11721">
                  <c:v>-0.78509541298276897</c:v>
                </c:pt>
                <c:pt idx="11722">
                  <c:v>-0.78734225165523197</c:v>
                </c:pt>
                <c:pt idx="11723">
                  <c:v>-0.78912080858887601</c:v>
                </c:pt>
                <c:pt idx="11724">
                  <c:v>-0.78423231453696396</c:v>
                </c:pt>
                <c:pt idx="11725">
                  <c:v>-0.78275522784325302</c:v>
                </c:pt>
                <c:pt idx="11726">
                  <c:v>-0.789532758492271</c:v>
                </c:pt>
                <c:pt idx="11727">
                  <c:v>-0.78981083016174103</c:v>
                </c:pt>
                <c:pt idx="11728">
                  <c:v>-0.786058472801343</c:v>
                </c:pt>
                <c:pt idx="11729">
                  <c:v>-0.78455376588330195</c:v>
                </c:pt>
                <c:pt idx="11730">
                  <c:v>-0.78603196799012598</c:v>
                </c:pt>
                <c:pt idx="11731">
                  <c:v>-0.78664666207775702</c:v>
                </c:pt>
                <c:pt idx="11732">
                  <c:v>-0.78114730578131697</c:v>
                </c:pt>
                <c:pt idx="11733">
                  <c:v>-0.76745403350417896</c:v>
                </c:pt>
                <c:pt idx="11734">
                  <c:v>-0.76970381170873703</c:v>
                </c:pt>
                <c:pt idx="11735">
                  <c:v>-0.77312541916538102</c:v>
                </c:pt>
                <c:pt idx="11736">
                  <c:v>-0.77117861093557805</c:v>
                </c:pt>
                <c:pt idx="11737">
                  <c:v>-0.76748165363029797</c:v>
                </c:pt>
                <c:pt idx="11738">
                  <c:v>-0.77137511569496497</c:v>
                </c:pt>
                <c:pt idx="11739">
                  <c:v>-0.77151384718830196</c:v>
                </c:pt>
                <c:pt idx="11740">
                  <c:v>-0.76964652689582602</c:v>
                </c:pt>
                <c:pt idx="11741">
                  <c:v>-0.76732122465764896</c:v>
                </c:pt>
                <c:pt idx="11742">
                  <c:v>-0.77194876306498295</c:v>
                </c:pt>
                <c:pt idx="11743">
                  <c:v>-0.77089710132428002</c:v>
                </c:pt>
                <c:pt idx="11744">
                  <c:v>-0.772574857266633</c:v>
                </c:pt>
                <c:pt idx="11745">
                  <c:v>-0.78079753354121795</c:v>
                </c:pt>
                <c:pt idx="11746">
                  <c:v>-0.791661417400504</c:v>
                </c:pt>
                <c:pt idx="11747">
                  <c:v>-0.79146746548471403</c:v>
                </c:pt>
                <c:pt idx="11748">
                  <c:v>-0.78442598329982605</c:v>
                </c:pt>
                <c:pt idx="11749">
                  <c:v>-0.78488578421368504</c:v>
                </c:pt>
                <c:pt idx="11750">
                  <c:v>-0.79217207465578099</c:v>
                </c:pt>
                <c:pt idx="11751">
                  <c:v>-0.79688797211927898</c:v>
                </c:pt>
                <c:pt idx="11752">
                  <c:v>-0.80252869543146199</c:v>
                </c:pt>
                <c:pt idx="11753">
                  <c:v>-0.80630188585955398</c:v>
                </c:pt>
                <c:pt idx="11754">
                  <c:v>-0.80380339140422996</c:v>
                </c:pt>
                <c:pt idx="11755">
                  <c:v>-0.80227753805770796</c:v>
                </c:pt>
                <c:pt idx="11756">
                  <c:v>-0.80384771723727499</c:v>
                </c:pt>
                <c:pt idx="11757">
                  <c:v>-0.80871526238101399</c:v>
                </c:pt>
                <c:pt idx="11758">
                  <c:v>-0.80725188410622195</c:v>
                </c:pt>
                <c:pt idx="11759">
                  <c:v>-0.80604842995821002</c:v>
                </c:pt>
                <c:pt idx="11760">
                  <c:v>-0.80792976463868604</c:v>
                </c:pt>
                <c:pt idx="11761">
                  <c:v>-0.81592595028698101</c:v>
                </c:pt>
                <c:pt idx="11762">
                  <c:v>-0.81687949920880898</c:v>
                </c:pt>
                <c:pt idx="11763">
                  <c:v>-0.81362042923800004</c:v>
                </c:pt>
                <c:pt idx="11764">
                  <c:v>-0.80697151403853695</c:v>
                </c:pt>
                <c:pt idx="11765">
                  <c:v>-0.812516453830468</c:v>
                </c:pt>
                <c:pt idx="11766">
                  <c:v>-0.81810086790622405</c:v>
                </c:pt>
                <c:pt idx="11767">
                  <c:v>-0.815575315177127</c:v>
                </c:pt>
                <c:pt idx="11768">
                  <c:v>-0.80872752304685402</c:v>
                </c:pt>
                <c:pt idx="11769">
                  <c:v>-0.81492756148553203</c:v>
                </c:pt>
                <c:pt idx="11770">
                  <c:v>-0.82267405052790799</c:v>
                </c:pt>
                <c:pt idx="11771">
                  <c:v>-0.823154344840759</c:v>
                </c:pt>
                <c:pt idx="11772">
                  <c:v>-0.81789631646184002</c:v>
                </c:pt>
                <c:pt idx="11773">
                  <c:v>-0.820177019823361</c:v>
                </c:pt>
                <c:pt idx="11774">
                  <c:v>-0.82369836601061697</c:v>
                </c:pt>
                <c:pt idx="11775">
                  <c:v>-0.82504221785889298</c:v>
                </c:pt>
                <c:pt idx="11776">
                  <c:v>-0.82364371739502895</c:v>
                </c:pt>
                <c:pt idx="11777">
                  <c:v>-0.82868743759526298</c:v>
                </c:pt>
                <c:pt idx="11778">
                  <c:v>-0.830863482579005</c:v>
                </c:pt>
                <c:pt idx="11779">
                  <c:v>-0.82782330426873296</c:v>
                </c:pt>
                <c:pt idx="11780">
                  <c:v>-0.82391596140685397</c:v>
                </c:pt>
                <c:pt idx="11781">
                  <c:v>-0.82859344076788899</c:v>
                </c:pt>
                <c:pt idx="11782">
                  <c:v>-0.83185692939731803</c:v>
                </c:pt>
                <c:pt idx="11783">
                  <c:v>-0.82895302551896999</c:v>
                </c:pt>
                <c:pt idx="11784">
                  <c:v>-0.82792267002800202</c:v>
                </c:pt>
                <c:pt idx="11785">
                  <c:v>-0.83436491416159697</c:v>
                </c:pt>
                <c:pt idx="11786">
                  <c:v>-0.843960827650718</c:v>
                </c:pt>
                <c:pt idx="11787">
                  <c:v>-0.84344640487266498</c:v>
                </c:pt>
                <c:pt idx="11788">
                  <c:v>-0.84084044684864501</c:v>
                </c:pt>
                <c:pt idx="11789">
                  <c:v>-0.84712087066476704</c:v>
                </c:pt>
                <c:pt idx="11790">
                  <c:v>-0.86442159989779499</c:v>
                </c:pt>
                <c:pt idx="11791">
                  <c:v>-0.87075024198902895</c:v>
                </c:pt>
                <c:pt idx="11792">
                  <c:v>-0.86940762260837801</c:v>
                </c:pt>
                <c:pt idx="11793">
                  <c:v>-0.85957232059732203</c:v>
                </c:pt>
                <c:pt idx="11794">
                  <c:v>-0.85039475111065599</c:v>
                </c:pt>
                <c:pt idx="11795">
                  <c:v>-0.84596030622485296</c:v>
                </c:pt>
                <c:pt idx="11796">
                  <c:v>-0.84596973170408696</c:v>
                </c:pt>
                <c:pt idx="11797">
                  <c:v>-0.839077096249639</c:v>
                </c:pt>
                <c:pt idx="11798">
                  <c:v>-0.82924034828536697</c:v>
                </c:pt>
                <c:pt idx="11799">
                  <c:v>-0.82557840534259697</c:v>
                </c:pt>
                <c:pt idx="11800">
                  <c:v>-0.82536114560363605</c:v>
                </c:pt>
                <c:pt idx="11801">
                  <c:v>-0.82592970070497496</c:v>
                </c:pt>
                <c:pt idx="11802">
                  <c:v>-0.82192586237809395</c:v>
                </c:pt>
                <c:pt idx="11803">
                  <c:v>-0.82081668900711602</c:v>
                </c:pt>
                <c:pt idx="11804">
                  <c:v>-0.81736948824040201</c:v>
                </c:pt>
                <c:pt idx="11805">
                  <c:v>-0.82073045390647703</c:v>
                </c:pt>
                <c:pt idx="11806">
                  <c:v>-0.81693771867465104</c:v>
                </c:pt>
                <c:pt idx="11807">
                  <c:v>-0.80969502126933401</c:v>
                </c:pt>
                <c:pt idx="11808">
                  <c:v>-0.80647725669402304</c:v>
                </c:pt>
                <c:pt idx="11809">
                  <c:v>-0.815251749234434</c:v>
                </c:pt>
                <c:pt idx="11810">
                  <c:v>-0.817496800392149</c:v>
                </c:pt>
                <c:pt idx="11811">
                  <c:v>-0.81744910377953695</c:v>
                </c:pt>
                <c:pt idx="11812">
                  <c:v>-0.82001726300950295</c:v>
                </c:pt>
                <c:pt idx="11813">
                  <c:v>-0.81914976357138802</c:v>
                </c:pt>
                <c:pt idx="11814">
                  <c:v>-0.81944655516517095</c:v>
                </c:pt>
                <c:pt idx="11815">
                  <c:v>-0.82132579436382902</c:v>
                </c:pt>
                <c:pt idx="11816">
                  <c:v>-0.83323337985738899</c:v>
                </c:pt>
                <c:pt idx="11817">
                  <c:v>-0.831630594817795</c:v>
                </c:pt>
                <c:pt idx="11818">
                  <c:v>-0.83256380414748299</c:v>
                </c:pt>
                <c:pt idx="11819">
                  <c:v>-0.83342570341437705</c:v>
                </c:pt>
                <c:pt idx="11820">
                  <c:v>-0.82337016697654497</c:v>
                </c:pt>
                <c:pt idx="11821">
                  <c:v>-0.81563422461957202</c:v>
                </c:pt>
                <c:pt idx="11822">
                  <c:v>-0.81854248188265899</c:v>
                </c:pt>
                <c:pt idx="11823">
                  <c:v>-0.82026223618437599</c:v>
                </c:pt>
                <c:pt idx="11824">
                  <c:v>-0.81785789483595195</c:v>
                </c:pt>
                <c:pt idx="11825">
                  <c:v>-0.80959585970374803</c:v>
                </c:pt>
                <c:pt idx="11826">
                  <c:v>-0.81392983398707397</c:v>
                </c:pt>
                <c:pt idx="11827">
                  <c:v>-0.80430932663500698</c:v>
                </c:pt>
                <c:pt idx="11828">
                  <c:v>-0.79578002698796901</c:v>
                </c:pt>
                <c:pt idx="11829">
                  <c:v>-0.78950262961974704</c:v>
                </c:pt>
                <c:pt idx="11830">
                  <c:v>-0.79054882717566899</c:v>
                </c:pt>
                <c:pt idx="11831">
                  <c:v>-0.78415604010639495</c:v>
                </c:pt>
                <c:pt idx="11832">
                  <c:v>-0.78312020073377597</c:v>
                </c:pt>
                <c:pt idx="11833">
                  <c:v>-0.77237417029358801</c:v>
                </c:pt>
                <c:pt idx="11834">
                  <c:v>-0.76440219807262999</c:v>
                </c:pt>
                <c:pt idx="11835">
                  <c:v>-0.75521658441833395</c:v>
                </c:pt>
                <c:pt idx="11836">
                  <c:v>-0.753238317132229</c:v>
                </c:pt>
                <c:pt idx="11837">
                  <c:v>-0.73571395117096405</c:v>
                </c:pt>
                <c:pt idx="11838">
                  <c:v>-0.72606529507164896</c:v>
                </c:pt>
                <c:pt idx="11839">
                  <c:v>-0.71737223741591505</c:v>
                </c:pt>
                <c:pt idx="11840">
                  <c:v>-0.71816335722587599</c:v>
                </c:pt>
                <c:pt idx="11841">
                  <c:v>-0.71451745634395503</c:v>
                </c:pt>
                <c:pt idx="11842">
                  <c:v>-0.71185377058951305</c:v>
                </c:pt>
                <c:pt idx="11843">
                  <c:v>-0.71181157107139303</c:v>
                </c:pt>
                <c:pt idx="11844">
                  <c:v>-0.70824058308315296</c:v>
                </c:pt>
                <c:pt idx="11845">
                  <c:v>-0.70085285091552396</c:v>
                </c:pt>
                <c:pt idx="11846">
                  <c:v>-0.69931003192766605</c:v>
                </c:pt>
                <c:pt idx="11847">
                  <c:v>-0.70139796029179902</c:v>
                </c:pt>
                <c:pt idx="11848">
                  <c:v>-0.70094650903169498</c:v>
                </c:pt>
                <c:pt idx="11849">
                  <c:v>-0.69737447956555298</c:v>
                </c:pt>
                <c:pt idx="11850">
                  <c:v>-0.68844124356736802</c:v>
                </c:pt>
                <c:pt idx="11851">
                  <c:v>-0.69113506209738695</c:v>
                </c:pt>
                <c:pt idx="11852">
                  <c:v>-0.695936696648914</c:v>
                </c:pt>
                <c:pt idx="11853">
                  <c:v>-0.703860066934893</c:v>
                </c:pt>
                <c:pt idx="11854">
                  <c:v>-0.70224655699813299</c:v>
                </c:pt>
                <c:pt idx="11855">
                  <c:v>-0.69650518288820196</c:v>
                </c:pt>
                <c:pt idx="11856">
                  <c:v>-0.68344720427189998</c:v>
                </c:pt>
                <c:pt idx="11857">
                  <c:v>-0.67727390606412996</c:v>
                </c:pt>
                <c:pt idx="11858">
                  <c:v>-0.68080562326215899</c:v>
                </c:pt>
                <c:pt idx="11859">
                  <c:v>-0.670391021254928</c:v>
                </c:pt>
                <c:pt idx="11860">
                  <c:v>-0.65834504219519296</c:v>
                </c:pt>
                <c:pt idx="11861">
                  <c:v>-0.64771652167671301</c:v>
                </c:pt>
                <c:pt idx="11862">
                  <c:v>-0.64783797613000604</c:v>
                </c:pt>
                <c:pt idx="11863">
                  <c:v>-0.64537059858575596</c:v>
                </c:pt>
                <c:pt idx="11864">
                  <c:v>-0.63583741542477401</c:v>
                </c:pt>
                <c:pt idx="11865">
                  <c:v>-0.61987966775171799</c:v>
                </c:pt>
                <c:pt idx="11866">
                  <c:v>-0.62095761012095296</c:v>
                </c:pt>
                <c:pt idx="11867">
                  <c:v>-0.62363195904961799</c:v>
                </c:pt>
                <c:pt idx="11868">
                  <c:v>-0.62158364365994601</c:v>
                </c:pt>
                <c:pt idx="11869">
                  <c:v>-0.60935731826950201</c:v>
                </c:pt>
                <c:pt idx="11870">
                  <c:v>-0.59921649017819301</c:v>
                </c:pt>
                <c:pt idx="11871">
                  <c:v>-0.60834011124792597</c:v>
                </c:pt>
                <c:pt idx="11872">
                  <c:v>-0.61479123526076696</c:v>
                </c:pt>
                <c:pt idx="11873">
                  <c:v>-0.61354408722120002</c:v>
                </c:pt>
                <c:pt idx="11874">
                  <c:v>-0.60408920328528304</c:v>
                </c:pt>
                <c:pt idx="11875">
                  <c:v>-0.59676007646719098</c:v>
                </c:pt>
                <c:pt idx="11876">
                  <c:v>-0.59852919631242596</c:v>
                </c:pt>
                <c:pt idx="11877">
                  <c:v>-0.60622719221430499</c:v>
                </c:pt>
                <c:pt idx="11878">
                  <c:v>-0.60677095829843997</c:v>
                </c:pt>
                <c:pt idx="11879">
                  <c:v>-0.60047698111544801</c:v>
                </c:pt>
                <c:pt idx="11880">
                  <c:v>-0.59917184213234898</c:v>
                </c:pt>
                <c:pt idx="11881">
                  <c:v>-0.60533158431519496</c:v>
                </c:pt>
                <c:pt idx="11882">
                  <c:v>-0.60244330397645696</c:v>
                </c:pt>
                <c:pt idx="11883">
                  <c:v>-0.60057959763811597</c:v>
                </c:pt>
                <c:pt idx="11884">
                  <c:v>-0.59941025445190999</c:v>
                </c:pt>
                <c:pt idx="11885">
                  <c:v>-0.60978133765704001</c:v>
                </c:pt>
                <c:pt idx="11886">
                  <c:v>-0.61725494976258199</c:v>
                </c:pt>
                <c:pt idx="11887">
                  <c:v>-0.61441221984249195</c:v>
                </c:pt>
                <c:pt idx="11888">
                  <c:v>-0.61160628541287498</c:v>
                </c:pt>
                <c:pt idx="11889">
                  <c:v>-0.61481612939630204</c:v>
                </c:pt>
                <c:pt idx="11890">
                  <c:v>-0.61900466976656698</c:v>
                </c:pt>
                <c:pt idx="11891">
                  <c:v>-0.60803890312048703</c:v>
                </c:pt>
                <c:pt idx="11892">
                  <c:v>-0.59939033178035495</c:v>
                </c:pt>
                <c:pt idx="11893">
                  <c:v>-0.60112612897429996</c:v>
                </c:pt>
                <c:pt idx="11894">
                  <c:v>-0.60279554749831699</c:v>
                </c:pt>
                <c:pt idx="11895">
                  <c:v>-0.59215231990454198</c:v>
                </c:pt>
                <c:pt idx="11896">
                  <c:v>-0.57608608914972503</c:v>
                </c:pt>
                <c:pt idx="11897">
                  <c:v>-0.56929798574735402</c:v>
                </c:pt>
                <c:pt idx="11898">
                  <c:v>-0.565294110065096</c:v>
                </c:pt>
                <c:pt idx="11899">
                  <c:v>-0.55589553805330605</c:v>
                </c:pt>
                <c:pt idx="11900">
                  <c:v>-0.54525034494871205</c:v>
                </c:pt>
                <c:pt idx="11901">
                  <c:v>-0.53766028221379203</c:v>
                </c:pt>
                <c:pt idx="11902">
                  <c:v>-0.52627443569711796</c:v>
                </c:pt>
                <c:pt idx="11903">
                  <c:v>-0.51879093413347699</c:v>
                </c:pt>
                <c:pt idx="11904">
                  <c:v>-0.51476793364469098</c:v>
                </c:pt>
                <c:pt idx="11905">
                  <c:v>-0.50317992030959102</c:v>
                </c:pt>
                <c:pt idx="11906">
                  <c:v>-0.49399873127049398</c:v>
                </c:pt>
                <c:pt idx="11907">
                  <c:v>-0.49122690369786398</c:v>
                </c:pt>
                <c:pt idx="11908">
                  <c:v>-0.49536790357761601</c:v>
                </c:pt>
                <c:pt idx="11909">
                  <c:v>-0.49755772656712299</c:v>
                </c:pt>
                <c:pt idx="11910">
                  <c:v>-0.48843843836957002</c:v>
                </c:pt>
                <c:pt idx="11911">
                  <c:v>-0.47879532548556297</c:v>
                </c:pt>
                <c:pt idx="11912">
                  <c:v>-0.47578920713766498</c:v>
                </c:pt>
                <c:pt idx="11913">
                  <c:v>-0.47716131209051499</c:v>
                </c:pt>
                <c:pt idx="11914">
                  <c:v>-0.47653992189339001</c:v>
                </c:pt>
                <c:pt idx="11915">
                  <c:v>-0.469904019641674</c:v>
                </c:pt>
                <c:pt idx="11916">
                  <c:v>-0.46993414601644101</c:v>
                </c:pt>
                <c:pt idx="11917">
                  <c:v>-0.48509342484720702</c:v>
                </c:pt>
                <c:pt idx="11918">
                  <c:v>-0.490815672443076</c:v>
                </c:pt>
                <c:pt idx="11919">
                  <c:v>-0.48078426583070599</c:v>
                </c:pt>
                <c:pt idx="11920">
                  <c:v>-0.47212802859929998</c:v>
                </c:pt>
                <c:pt idx="11921">
                  <c:v>-0.48078595783346101</c:v>
                </c:pt>
                <c:pt idx="11922">
                  <c:v>-0.48044969032380802</c:v>
                </c:pt>
                <c:pt idx="11923">
                  <c:v>-0.46647534199232099</c:v>
                </c:pt>
                <c:pt idx="11924">
                  <c:v>-0.45910045739354599</c:v>
                </c:pt>
                <c:pt idx="11925">
                  <c:v>-0.45000539056178401</c:v>
                </c:pt>
                <c:pt idx="11926">
                  <c:v>-0.44950231509967797</c:v>
                </c:pt>
                <c:pt idx="11927">
                  <c:v>-0.44034093333871699</c:v>
                </c:pt>
                <c:pt idx="11928">
                  <c:v>-0.43241650553754601</c:v>
                </c:pt>
                <c:pt idx="11929">
                  <c:v>-0.427952400121483</c:v>
                </c:pt>
                <c:pt idx="11930">
                  <c:v>-0.42510766617775098</c:v>
                </c:pt>
                <c:pt idx="11931">
                  <c:v>-0.41546771468244897</c:v>
                </c:pt>
                <c:pt idx="11932">
                  <c:v>-0.40743115474476999</c:v>
                </c:pt>
                <c:pt idx="11933">
                  <c:v>-0.40241452662947103</c:v>
                </c:pt>
                <c:pt idx="11934">
                  <c:v>-0.39785447053435502</c:v>
                </c:pt>
                <c:pt idx="11935">
                  <c:v>-0.390879075793861</c:v>
                </c:pt>
                <c:pt idx="11936">
                  <c:v>-0.38598603062278802</c:v>
                </c:pt>
                <c:pt idx="11937">
                  <c:v>-0.385584257896042</c:v>
                </c:pt>
                <c:pt idx="11938">
                  <c:v>-0.39266900415843498</c:v>
                </c:pt>
                <c:pt idx="11939">
                  <c:v>-0.398815385656419</c:v>
                </c:pt>
                <c:pt idx="11940">
                  <c:v>-0.40563828498009902</c:v>
                </c:pt>
                <c:pt idx="11941">
                  <c:v>-0.405366631680664</c:v>
                </c:pt>
                <c:pt idx="11942">
                  <c:v>-0.41369050984606298</c:v>
                </c:pt>
                <c:pt idx="11943">
                  <c:v>-0.42586624095835601</c:v>
                </c:pt>
                <c:pt idx="11944">
                  <c:v>-0.438755871625019</c:v>
                </c:pt>
                <c:pt idx="11945">
                  <c:v>-0.43633092489061198</c:v>
                </c:pt>
                <c:pt idx="11946">
                  <c:v>-0.43314736703590001</c:v>
                </c:pt>
                <c:pt idx="11947">
                  <c:v>-0.43378631760157299</c:v>
                </c:pt>
                <c:pt idx="11948">
                  <c:v>-0.42797560975446902</c:v>
                </c:pt>
                <c:pt idx="11949">
                  <c:v>-0.42690478921107899</c:v>
                </c:pt>
                <c:pt idx="11950">
                  <c:v>-0.43040558199703499</c:v>
                </c:pt>
                <c:pt idx="11951">
                  <c:v>-0.43236400454045998</c:v>
                </c:pt>
                <c:pt idx="11952">
                  <c:v>-0.42795473556540697</c:v>
                </c:pt>
                <c:pt idx="11953">
                  <c:v>-0.43221721377153699</c:v>
                </c:pt>
                <c:pt idx="11954">
                  <c:v>-0.431875224979549</c:v>
                </c:pt>
                <c:pt idx="11955">
                  <c:v>-0.42241784803360299</c:v>
                </c:pt>
                <c:pt idx="11956">
                  <c:v>-0.40678241699227102</c:v>
                </c:pt>
                <c:pt idx="11957">
                  <c:v>-0.40736017637152599</c:v>
                </c:pt>
                <c:pt idx="11958">
                  <c:v>-0.41292317658827898</c:v>
                </c:pt>
                <c:pt idx="11959">
                  <c:v>-0.41988708535625102</c:v>
                </c:pt>
                <c:pt idx="11960">
                  <c:v>-0.416060139580537</c:v>
                </c:pt>
                <c:pt idx="11961">
                  <c:v>-0.41772379833672302</c:v>
                </c:pt>
                <c:pt idx="11962">
                  <c:v>-0.41631457844569297</c:v>
                </c:pt>
                <c:pt idx="11963">
                  <c:v>-0.410006461138678</c:v>
                </c:pt>
                <c:pt idx="11964">
                  <c:v>-0.39793015841938401</c:v>
                </c:pt>
                <c:pt idx="11965">
                  <c:v>-0.39676909963350199</c:v>
                </c:pt>
                <c:pt idx="11966">
                  <c:v>-0.39957747820008599</c:v>
                </c:pt>
                <c:pt idx="11967">
                  <c:v>-0.40302268151815202</c:v>
                </c:pt>
                <c:pt idx="11968">
                  <c:v>-0.40716534462953202</c:v>
                </c:pt>
                <c:pt idx="11969">
                  <c:v>-0.41792928176138799</c:v>
                </c:pt>
                <c:pt idx="11970">
                  <c:v>-0.42084236666128999</c:v>
                </c:pt>
                <c:pt idx="11971">
                  <c:v>-0.42471200921680402</c:v>
                </c:pt>
                <c:pt idx="11972">
                  <c:v>-0.42786827352801898</c:v>
                </c:pt>
                <c:pt idx="11973">
                  <c:v>-0.418999331822618</c:v>
                </c:pt>
                <c:pt idx="11974">
                  <c:v>-0.416617133543638</c:v>
                </c:pt>
                <c:pt idx="11975">
                  <c:v>-0.407899233856099</c:v>
                </c:pt>
                <c:pt idx="11976">
                  <c:v>-0.39440386649235298</c:v>
                </c:pt>
                <c:pt idx="11977">
                  <c:v>-0.38714272499194602</c:v>
                </c:pt>
                <c:pt idx="11978">
                  <c:v>-0.38668358219759102</c:v>
                </c:pt>
                <c:pt idx="11979">
                  <c:v>-0.37817244832927999</c:v>
                </c:pt>
                <c:pt idx="11980">
                  <c:v>-0.36870110219091101</c:v>
                </c:pt>
                <c:pt idx="11981">
                  <c:v>-0.36071619523481502</c:v>
                </c:pt>
                <c:pt idx="11982">
                  <c:v>-0.36176841497045498</c:v>
                </c:pt>
                <c:pt idx="11983">
                  <c:v>-0.35789103973858899</c:v>
                </c:pt>
                <c:pt idx="11984">
                  <c:v>-0.345738558365141</c:v>
                </c:pt>
                <c:pt idx="11985">
                  <c:v>-0.328142342171162</c:v>
                </c:pt>
                <c:pt idx="11986">
                  <c:v>-0.32298407017259401</c:v>
                </c:pt>
                <c:pt idx="11987">
                  <c:v>-0.31308111318625698</c:v>
                </c:pt>
                <c:pt idx="11988">
                  <c:v>-0.30049174156671599</c:v>
                </c:pt>
                <c:pt idx="11989">
                  <c:v>-0.29118552940394599</c:v>
                </c:pt>
                <c:pt idx="11990">
                  <c:v>-0.29108417490090199</c:v>
                </c:pt>
                <c:pt idx="11991">
                  <c:v>-0.28887231407151098</c:v>
                </c:pt>
                <c:pt idx="11992">
                  <c:v>-0.28269217395148799</c:v>
                </c:pt>
                <c:pt idx="11993">
                  <c:v>-0.28879633291131701</c:v>
                </c:pt>
                <c:pt idx="11994">
                  <c:v>-0.28430060819901798</c:v>
                </c:pt>
                <c:pt idx="11995">
                  <c:v>-0.282799131270422</c:v>
                </c:pt>
                <c:pt idx="11996">
                  <c:v>-0.29093410169133399</c:v>
                </c:pt>
                <c:pt idx="11997">
                  <c:v>-0.292627685205673</c:v>
                </c:pt>
                <c:pt idx="11998">
                  <c:v>-0.28491023119741499</c:v>
                </c:pt>
                <c:pt idx="11999">
                  <c:v>-0.28157712459876899</c:v>
                </c:pt>
                <c:pt idx="12000">
                  <c:v>-0.28693251113577301</c:v>
                </c:pt>
                <c:pt idx="12001">
                  <c:v>-0.288454339964474</c:v>
                </c:pt>
                <c:pt idx="12002">
                  <c:v>-0.28174770203898403</c:v>
                </c:pt>
                <c:pt idx="12003">
                  <c:v>-0.28701677490991501</c:v>
                </c:pt>
                <c:pt idx="12004">
                  <c:v>-0.29733165286412999</c:v>
                </c:pt>
                <c:pt idx="12005">
                  <c:v>-0.30673707114675602</c:v>
                </c:pt>
                <c:pt idx="12006">
                  <c:v>-0.31019100861791998</c:v>
                </c:pt>
                <c:pt idx="12007">
                  <c:v>-0.31527413296616602</c:v>
                </c:pt>
                <c:pt idx="12008">
                  <c:v>-0.31866268355808802</c:v>
                </c:pt>
                <c:pt idx="12009">
                  <c:v>-0.32514118831022598</c:v>
                </c:pt>
                <c:pt idx="12010">
                  <c:v>-0.32537971910619401</c:v>
                </c:pt>
                <c:pt idx="12011">
                  <c:v>-0.34667577669900101</c:v>
                </c:pt>
                <c:pt idx="12012">
                  <c:v>-0.34570305216702402</c:v>
                </c:pt>
                <c:pt idx="12013">
                  <c:v>-0.35157419457432498</c:v>
                </c:pt>
                <c:pt idx="12014">
                  <c:v>-0.35888957526888898</c:v>
                </c:pt>
                <c:pt idx="12015">
                  <c:v>-0.37767253338117202</c:v>
                </c:pt>
                <c:pt idx="12016">
                  <c:v>-0.38688398275805003</c:v>
                </c:pt>
                <c:pt idx="12017">
                  <c:v>-0.38903395688318199</c:v>
                </c:pt>
                <c:pt idx="12018">
                  <c:v>-0.38968599304219198</c:v>
                </c:pt>
                <c:pt idx="12019">
                  <c:v>-0.40443839566768203</c:v>
                </c:pt>
                <c:pt idx="12020">
                  <c:v>-0.41122264781206702</c:v>
                </c:pt>
                <c:pt idx="12021">
                  <c:v>-0.412156591625574</c:v>
                </c:pt>
                <c:pt idx="12022">
                  <c:v>-0.40855227670405703</c:v>
                </c:pt>
                <c:pt idx="12023">
                  <c:v>-0.41416876109728601</c:v>
                </c:pt>
                <c:pt idx="12024">
                  <c:v>-0.417308267327612</c:v>
                </c:pt>
                <c:pt idx="12025">
                  <c:v>-0.426494528425649</c:v>
                </c:pt>
                <c:pt idx="12026">
                  <c:v>-0.42587936946073002</c:v>
                </c:pt>
                <c:pt idx="12027">
                  <c:v>-0.425431470884092</c:v>
                </c:pt>
                <c:pt idx="12028">
                  <c:v>-0.41699972305066502</c:v>
                </c:pt>
                <c:pt idx="12029">
                  <c:v>-0.42484003494865802</c:v>
                </c:pt>
                <c:pt idx="12030">
                  <c:v>-0.42811303575035697</c:v>
                </c:pt>
                <c:pt idx="12031">
                  <c:v>-0.42882894745606798</c:v>
                </c:pt>
                <c:pt idx="12032">
                  <c:v>-0.42610072539886801</c:v>
                </c:pt>
                <c:pt idx="12033">
                  <c:v>-0.42971338441510898</c:v>
                </c:pt>
                <c:pt idx="12034">
                  <c:v>-0.43379414640324399</c:v>
                </c:pt>
                <c:pt idx="12035">
                  <c:v>-0.43437194588901201</c:v>
                </c:pt>
                <c:pt idx="12036">
                  <c:v>-0.42095812330430199</c:v>
                </c:pt>
                <c:pt idx="12037">
                  <c:v>-0.41129116451790498</c:v>
                </c:pt>
                <c:pt idx="12038">
                  <c:v>-0.408906990827546</c:v>
                </c:pt>
                <c:pt idx="12039">
                  <c:v>-0.41324124989353</c:v>
                </c:pt>
                <c:pt idx="12040">
                  <c:v>-0.39821116511140497</c:v>
                </c:pt>
                <c:pt idx="12041">
                  <c:v>-0.38815143417848202</c:v>
                </c:pt>
                <c:pt idx="12042">
                  <c:v>-0.376188687117334</c:v>
                </c:pt>
                <c:pt idx="12043">
                  <c:v>-0.36697304112644202</c:v>
                </c:pt>
                <c:pt idx="12044">
                  <c:v>-0.36441806340489702</c:v>
                </c:pt>
                <c:pt idx="12045">
                  <c:v>-0.36016700409282898</c:v>
                </c:pt>
                <c:pt idx="12046">
                  <c:v>-0.34909668675184902</c:v>
                </c:pt>
                <c:pt idx="12047">
                  <c:v>-0.339175087659569</c:v>
                </c:pt>
                <c:pt idx="12048">
                  <c:v>-0.338558029287582</c:v>
                </c:pt>
                <c:pt idx="12049">
                  <c:v>-0.34230053403940902</c:v>
                </c:pt>
                <c:pt idx="12050">
                  <c:v>-0.34161771364358601</c:v>
                </c:pt>
                <c:pt idx="12051">
                  <c:v>-0.33194346142606401</c:v>
                </c:pt>
                <c:pt idx="12052">
                  <c:v>-0.328912327025705</c:v>
                </c:pt>
                <c:pt idx="12053">
                  <c:v>-0.33014548898398699</c:v>
                </c:pt>
                <c:pt idx="12054">
                  <c:v>-0.33046652212841798</c:v>
                </c:pt>
                <c:pt idx="12055">
                  <c:v>-0.32596881308104703</c:v>
                </c:pt>
                <c:pt idx="12056">
                  <c:v>-0.31955084136752898</c:v>
                </c:pt>
                <c:pt idx="12057">
                  <c:v>-0.31527694705953002</c:v>
                </c:pt>
                <c:pt idx="12058">
                  <c:v>-0.306211693729807</c:v>
                </c:pt>
                <c:pt idx="12059">
                  <c:v>-0.30008027758716999</c:v>
                </c:pt>
                <c:pt idx="12060">
                  <c:v>-0.29520764677073402</c:v>
                </c:pt>
                <c:pt idx="12061">
                  <c:v>-0.28783850001954597</c:v>
                </c:pt>
                <c:pt idx="12062">
                  <c:v>-0.28472897297348199</c:v>
                </c:pt>
                <c:pt idx="12063">
                  <c:v>-0.28197905231290499</c:v>
                </c:pt>
                <c:pt idx="12064">
                  <c:v>-0.27515567249325501</c:v>
                </c:pt>
                <c:pt idx="12065">
                  <c:v>-0.26547601038716101</c:v>
                </c:pt>
                <c:pt idx="12066">
                  <c:v>-0.26361219486616899</c:v>
                </c:pt>
                <c:pt idx="12067">
                  <c:v>-0.26553095449577302</c:v>
                </c:pt>
                <c:pt idx="12068">
                  <c:v>-0.267866797519005</c:v>
                </c:pt>
                <c:pt idx="12069">
                  <c:v>-0.256927448769943</c:v>
                </c:pt>
                <c:pt idx="12070">
                  <c:v>-0.25524899182677502</c:v>
                </c:pt>
                <c:pt idx="12071">
                  <c:v>-0.26082282393115003</c:v>
                </c:pt>
                <c:pt idx="12072">
                  <c:v>-0.26220165111682497</c:v>
                </c:pt>
                <c:pt idx="12073">
                  <c:v>-0.25364439247894599</c:v>
                </c:pt>
                <c:pt idx="12074">
                  <c:v>-0.25351486402251999</c:v>
                </c:pt>
                <c:pt idx="12075">
                  <c:v>-0.25987594371331102</c:v>
                </c:pt>
                <c:pt idx="12076">
                  <c:v>-0.26555804015124801</c:v>
                </c:pt>
                <c:pt idx="12077">
                  <c:v>-0.26506651189536901</c:v>
                </c:pt>
                <c:pt idx="12078">
                  <c:v>-0.26412211564677002</c:v>
                </c:pt>
                <c:pt idx="12079">
                  <c:v>-0.27195126899849198</c:v>
                </c:pt>
                <c:pt idx="12080">
                  <c:v>-0.283338474871769</c:v>
                </c:pt>
                <c:pt idx="12081">
                  <c:v>-0.288223705393093</c:v>
                </c:pt>
                <c:pt idx="12082">
                  <c:v>-0.27952916491491903</c:v>
                </c:pt>
                <c:pt idx="12083">
                  <c:v>-0.27663828427758103</c:v>
                </c:pt>
                <c:pt idx="12084">
                  <c:v>-0.286436570596109</c:v>
                </c:pt>
                <c:pt idx="12085">
                  <c:v>-0.28891366212698699</c:v>
                </c:pt>
                <c:pt idx="12086">
                  <c:v>-0.28378996551217001</c:v>
                </c:pt>
                <c:pt idx="12087">
                  <c:v>-0.28217309710286997</c:v>
                </c:pt>
                <c:pt idx="12088">
                  <c:v>-0.28465418669973902</c:v>
                </c:pt>
                <c:pt idx="12089">
                  <c:v>-0.28805696810138598</c:v>
                </c:pt>
                <c:pt idx="12090">
                  <c:v>-0.29134150641873102</c:v>
                </c:pt>
                <c:pt idx="12091">
                  <c:v>-0.29542301971304102</c:v>
                </c:pt>
                <c:pt idx="12092">
                  <c:v>-0.29603000326892398</c:v>
                </c:pt>
                <c:pt idx="12093">
                  <c:v>-0.29508161807231598</c:v>
                </c:pt>
                <c:pt idx="12094">
                  <c:v>-0.29176846159215503</c:v>
                </c:pt>
                <c:pt idx="12095">
                  <c:v>-0.29223263176344</c:v>
                </c:pt>
                <c:pt idx="12096">
                  <c:v>-0.29701285945355899</c:v>
                </c:pt>
                <c:pt idx="12097">
                  <c:v>-0.299003356114383</c:v>
                </c:pt>
                <c:pt idx="12098">
                  <c:v>-0.30264927668611102</c:v>
                </c:pt>
                <c:pt idx="12099">
                  <c:v>-0.31517727363342302</c:v>
                </c:pt>
                <c:pt idx="12100">
                  <c:v>-0.32534425322423</c:v>
                </c:pt>
                <c:pt idx="12101">
                  <c:v>-0.32949400003768398</c:v>
                </c:pt>
                <c:pt idx="12102">
                  <c:v>-0.325792319937804</c:v>
                </c:pt>
                <c:pt idx="12103">
                  <c:v>-0.33604792241069897</c:v>
                </c:pt>
                <c:pt idx="12104">
                  <c:v>-0.34248907076714302</c:v>
                </c:pt>
                <c:pt idx="12105">
                  <c:v>-0.342940165560918</c:v>
                </c:pt>
                <c:pt idx="12106">
                  <c:v>-0.33362891139016398</c:v>
                </c:pt>
                <c:pt idx="12107">
                  <c:v>-0.333172637263771</c:v>
                </c:pt>
                <c:pt idx="12108">
                  <c:v>-0.34367946179341402</c:v>
                </c:pt>
                <c:pt idx="12109">
                  <c:v>-0.35009532726944298</c:v>
                </c:pt>
                <c:pt idx="12110">
                  <c:v>-0.34572531526653399</c:v>
                </c:pt>
                <c:pt idx="12111">
                  <c:v>-0.344023989372928</c:v>
                </c:pt>
                <c:pt idx="12112">
                  <c:v>-0.33823760176423401</c:v>
                </c:pt>
                <c:pt idx="12113">
                  <c:v>-0.334216582314667</c:v>
                </c:pt>
                <c:pt idx="12114">
                  <c:v>-0.32787429849577099</c:v>
                </c:pt>
                <c:pt idx="12115">
                  <c:v>-0.32214282784424603</c:v>
                </c:pt>
                <c:pt idx="12116">
                  <c:v>-0.31994554216487298</c:v>
                </c:pt>
                <c:pt idx="12117">
                  <c:v>-0.313665812336822</c:v>
                </c:pt>
                <c:pt idx="12118">
                  <c:v>-0.314285963823209</c:v>
                </c:pt>
                <c:pt idx="12119">
                  <c:v>-0.310638552945249</c:v>
                </c:pt>
                <c:pt idx="12120">
                  <c:v>-0.31098983518693002</c:v>
                </c:pt>
                <c:pt idx="12121">
                  <c:v>-0.30795436408564503</c:v>
                </c:pt>
                <c:pt idx="12122">
                  <c:v>-0.30219953549179401</c:v>
                </c:pt>
                <c:pt idx="12123">
                  <c:v>-0.30683236702802202</c:v>
                </c:pt>
                <c:pt idx="12124">
                  <c:v>-0.30456134266273599</c:v>
                </c:pt>
                <c:pt idx="12125">
                  <c:v>-0.29434847310531598</c:v>
                </c:pt>
                <c:pt idx="12126">
                  <c:v>-0.29040078554170601</c:v>
                </c:pt>
                <c:pt idx="12127">
                  <c:v>-0.28761861148727502</c:v>
                </c:pt>
                <c:pt idx="12128">
                  <c:v>-0.28891509251590702</c:v>
                </c:pt>
                <c:pt idx="12129">
                  <c:v>-0.28021689885596801</c:v>
                </c:pt>
                <c:pt idx="12130">
                  <c:v>-0.276563766754719</c:v>
                </c:pt>
                <c:pt idx="12131">
                  <c:v>-0.27632876985539601</c:v>
                </c:pt>
                <c:pt idx="12132">
                  <c:v>-0.272320540819876</c:v>
                </c:pt>
                <c:pt idx="12133">
                  <c:v>-0.26924313082463402</c:v>
                </c:pt>
                <c:pt idx="12134">
                  <c:v>-0.26121964426897598</c:v>
                </c:pt>
                <c:pt idx="12135">
                  <c:v>-0.25304174835365201</c:v>
                </c:pt>
                <c:pt idx="12136">
                  <c:v>-0.24287145733808299</c:v>
                </c:pt>
                <c:pt idx="12137">
                  <c:v>-0.232419792415342</c:v>
                </c:pt>
                <c:pt idx="12138">
                  <c:v>-0.223246821560451</c:v>
                </c:pt>
                <c:pt idx="12139">
                  <c:v>-0.22143986895051099</c:v>
                </c:pt>
                <c:pt idx="12140">
                  <c:v>-0.21832066326399499</c:v>
                </c:pt>
                <c:pt idx="12141">
                  <c:v>-0.21813314296183201</c:v>
                </c:pt>
                <c:pt idx="12142">
                  <c:v>-0.21849246444635601</c:v>
                </c:pt>
                <c:pt idx="12143">
                  <c:v>-0.21507211108972499</c:v>
                </c:pt>
                <c:pt idx="12144">
                  <c:v>-0.209260116473345</c:v>
                </c:pt>
                <c:pt idx="12145">
                  <c:v>-0.206769016397927</c:v>
                </c:pt>
                <c:pt idx="12146">
                  <c:v>-0.20968511632058501</c:v>
                </c:pt>
                <c:pt idx="12147">
                  <c:v>-0.20939080953237901</c:v>
                </c:pt>
                <c:pt idx="12148">
                  <c:v>-0.211533863240219</c:v>
                </c:pt>
                <c:pt idx="12149">
                  <c:v>-0.212510217076229</c:v>
                </c:pt>
                <c:pt idx="12150">
                  <c:v>-0.213986044628455</c:v>
                </c:pt>
                <c:pt idx="12151">
                  <c:v>-0.21869332165481101</c:v>
                </c:pt>
                <c:pt idx="12152">
                  <c:v>-0.22805012312294001</c:v>
                </c:pt>
                <c:pt idx="12153">
                  <c:v>-0.233943190852301</c:v>
                </c:pt>
                <c:pt idx="12154">
                  <c:v>-0.23646346082202199</c:v>
                </c:pt>
                <c:pt idx="12155">
                  <c:v>-0.23948739669121699</c:v>
                </c:pt>
                <c:pt idx="12156">
                  <c:v>-0.24417043927186899</c:v>
                </c:pt>
                <c:pt idx="12157">
                  <c:v>-0.257121595213476</c:v>
                </c:pt>
                <c:pt idx="12158">
                  <c:v>-0.25808387715294101</c:v>
                </c:pt>
                <c:pt idx="12159">
                  <c:v>-0.25354939932302001</c:v>
                </c:pt>
                <c:pt idx="12160">
                  <c:v>-0.248259212013096</c:v>
                </c:pt>
                <c:pt idx="12161">
                  <c:v>-0.25139150517209402</c:v>
                </c:pt>
                <c:pt idx="12162">
                  <c:v>-0.24892545823412601</c:v>
                </c:pt>
                <c:pt idx="12163">
                  <c:v>-0.24855460951137301</c:v>
                </c:pt>
                <c:pt idx="12164">
                  <c:v>-0.247662588080132</c:v>
                </c:pt>
                <c:pt idx="12165">
                  <c:v>-0.249502902567456</c:v>
                </c:pt>
                <c:pt idx="12166">
                  <c:v>-0.25652058417713802</c:v>
                </c:pt>
                <c:pt idx="12167">
                  <c:v>-0.26351758921565199</c:v>
                </c:pt>
                <c:pt idx="12168">
                  <c:v>-0.277854518711521</c:v>
                </c:pt>
                <c:pt idx="12169">
                  <c:v>-0.28528260963237501</c:v>
                </c:pt>
                <c:pt idx="12170">
                  <c:v>-0.29057993608843402</c:v>
                </c:pt>
                <c:pt idx="12171">
                  <c:v>-0.298362655776855</c:v>
                </c:pt>
                <c:pt idx="12172">
                  <c:v>-0.31322775632648298</c:v>
                </c:pt>
                <c:pt idx="12173">
                  <c:v>-0.32482420165750597</c:v>
                </c:pt>
                <c:pt idx="12174">
                  <c:v>-0.33259796016014298</c:v>
                </c:pt>
                <c:pt idx="12175">
                  <c:v>-0.33195826208245099</c:v>
                </c:pt>
                <c:pt idx="12176">
                  <c:v>-0.33879257181932498</c:v>
                </c:pt>
                <c:pt idx="12177">
                  <c:v>-0.33839661036711199</c:v>
                </c:pt>
                <c:pt idx="12178">
                  <c:v>-0.33916790527202001</c:v>
                </c:pt>
                <c:pt idx="12179">
                  <c:v>-0.33619189706017399</c:v>
                </c:pt>
                <c:pt idx="12180">
                  <c:v>-0.32973958354523297</c:v>
                </c:pt>
                <c:pt idx="12181">
                  <c:v>-0.32033826577492103</c:v>
                </c:pt>
                <c:pt idx="12182">
                  <c:v>-0.31334909233656499</c:v>
                </c:pt>
                <c:pt idx="12183">
                  <c:v>-0.30636660289572099</c:v>
                </c:pt>
                <c:pt idx="12184">
                  <c:v>-0.29515148601758701</c:v>
                </c:pt>
                <c:pt idx="12185">
                  <c:v>-0.27724023253452401</c:v>
                </c:pt>
                <c:pt idx="12186">
                  <c:v>-0.270663822246902</c:v>
                </c:pt>
                <c:pt idx="12187">
                  <c:v>-0.27282555952736198</c:v>
                </c:pt>
                <c:pt idx="12188">
                  <c:v>-0.27567435538519097</c:v>
                </c:pt>
                <c:pt idx="12189">
                  <c:v>-0.26778580996395301</c:v>
                </c:pt>
                <c:pt idx="12190">
                  <c:v>-0.26226919196989201</c:v>
                </c:pt>
                <c:pt idx="12191">
                  <c:v>-0.25876041670014099</c:v>
                </c:pt>
                <c:pt idx="12192">
                  <c:v>-0.25803601821703998</c:v>
                </c:pt>
                <c:pt idx="12193">
                  <c:v>-0.25239156383813099</c:v>
                </c:pt>
                <c:pt idx="12194">
                  <c:v>-0.25552821304815099</c:v>
                </c:pt>
                <c:pt idx="12195">
                  <c:v>-0.25056591474655898</c:v>
                </c:pt>
                <c:pt idx="12196">
                  <c:v>-0.246729340112395</c:v>
                </c:pt>
                <c:pt idx="12197">
                  <c:v>-0.24308533794294299</c:v>
                </c:pt>
                <c:pt idx="12198">
                  <c:v>-0.24424860754927999</c:v>
                </c:pt>
                <c:pt idx="12199">
                  <c:v>-0.243233630837593</c:v>
                </c:pt>
                <c:pt idx="12200">
                  <c:v>-0.24753931082126701</c:v>
                </c:pt>
                <c:pt idx="12201">
                  <c:v>-0.244770991774061</c:v>
                </c:pt>
                <c:pt idx="12202">
                  <c:v>-0.24365515439994501</c:v>
                </c:pt>
                <c:pt idx="12203">
                  <c:v>-0.247903802069558</c:v>
                </c:pt>
                <c:pt idx="12204">
                  <c:v>-0.25464296258573399</c:v>
                </c:pt>
                <c:pt idx="12205">
                  <c:v>-0.25452362889296798</c:v>
                </c:pt>
                <c:pt idx="12206">
                  <c:v>-0.250367361999352</c:v>
                </c:pt>
                <c:pt idx="12207">
                  <c:v>-0.24691849465941099</c:v>
                </c:pt>
                <c:pt idx="12208">
                  <c:v>-0.25197051746556498</c:v>
                </c:pt>
                <c:pt idx="12209">
                  <c:v>-0.26669059991021898</c:v>
                </c:pt>
                <c:pt idx="12210">
                  <c:v>-0.27171608120632101</c:v>
                </c:pt>
                <c:pt idx="12211">
                  <c:v>-0.26866683078696901</c:v>
                </c:pt>
                <c:pt idx="12212">
                  <c:v>-0.26677425475408201</c:v>
                </c:pt>
                <c:pt idx="12213">
                  <c:v>-0.27552052845081199</c:v>
                </c:pt>
                <c:pt idx="12214">
                  <c:v>-0.28489435983158201</c:v>
                </c:pt>
                <c:pt idx="12215">
                  <c:v>-0.284951858089314</c:v>
                </c:pt>
                <c:pt idx="12216">
                  <c:v>-0.27914700797842301</c:v>
                </c:pt>
                <c:pt idx="12217">
                  <c:v>-0.279645511466796</c:v>
                </c:pt>
                <c:pt idx="12218">
                  <c:v>-0.29186444433369702</c:v>
                </c:pt>
                <c:pt idx="12219">
                  <c:v>-0.30028433709381303</c:v>
                </c:pt>
                <c:pt idx="12220">
                  <c:v>-0.29507170824024298</c:v>
                </c:pt>
                <c:pt idx="12221">
                  <c:v>-0.28369225612982502</c:v>
                </c:pt>
                <c:pt idx="12222">
                  <c:v>-0.28345420178398201</c:v>
                </c:pt>
                <c:pt idx="12223">
                  <c:v>-0.28567935949152401</c:v>
                </c:pt>
                <c:pt idx="12224">
                  <c:v>-0.28508660508489903</c:v>
                </c:pt>
                <c:pt idx="12225">
                  <c:v>-0.27234501596563998</c:v>
                </c:pt>
                <c:pt idx="12226">
                  <c:v>-0.26250281568026401</c:v>
                </c:pt>
                <c:pt idx="12227">
                  <c:v>-0.26548301034593103</c:v>
                </c:pt>
                <c:pt idx="12228">
                  <c:v>-0.275018264194613</c:v>
                </c:pt>
                <c:pt idx="12229">
                  <c:v>-0.27900476692361997</c:v>
                </c:pt>
                <c:pt idx="12230">
                  <c:v>-0.27919324965016301</c:v>
                </c:pt>
                <c:pt idx="12231">
                  <c:v>-0.28083344724548398</c:v>
                </c:pt>
                <c:pt idx="12232">
                  <c:v>-0.29079296389178899</c:v>
                </c:pt>
                <c:pt idx="12233">
                  <c:v>-0.29833590447733999</c:v>
                </c:pt>
                <c:pt idx="12234">
                  <c:v>-0.30469871717643499</c:v>
                </c:pt>
                <c:pt idx="12235">
                  <c:v>-0.30780761710525401</c:v>
                </c:pt>
                <c:pt idx="12236">
                  <c:v>-0.31335839724637499</c:v>
                </c:pt>
                <c:pt idx="12237">
                  <c:v>-0.31984511428268497</c:v>
                </c:pt>
                <c:pt idx="12238">
                  <c:v>-0.32098420608714601</c:v>
                </c:pt>
                <c:pt idx="12239">
                  <c:v>-0.32407167855735902</c:v>
                </c:pt>
                <c:pt idx="12240">
                  <c:v>-0.32019810104554802</c:v>
                </c:pt>
                <c:pt idx="12241">
                  <c:v>-0.31646679920307003</c:v>
                </c:pt>
                <c:pt idx="12242">
                  <c:v>-0.318932394241073</c:v>
                </c:pt>
                <c:pt idx="12243">
                  <c:v>-0.322135259561392</c:v>
                </c:pt>
                <c:pt idx="12244">
                  <c:v>-0.31891813649426098</c:v>
                </c:pt>
                <c:pt idx="12245">
                  <c:v>-0.31844541273687799</c:v>
                </c:pt>
                <c:pt idx="12246">
                  <c:v>-0.32467450579691998</c:v>
                </c:pt>
                <c:pt idx="12247">
                  <c:v>-0.32755320611384697</c:v>
                </c:pt>
                <c:pt idx="12248">
                  <c:v>-0.33546406007093299</c:v>
                </c:pt>
                <c:pt idx="12249">
                  <c:v>-0.34024464683599798</c:v>
                </c:pt>
                <c:pt idx="12250">
                  <c:v>-0.34633572949744001</c:v>
                </c:pt>
                <c:pt idx="12251">
                  <c:v>-0.35756495760885798</c:v>
                </c:pt>
                <c:pt idx="12252">
                  <c:v>-0.374587391163686</c:v>
                </c:pt>
                <c:pt idx="12253">
                  <c:v>-0.384794684670481</c:v>
                </c:pt>
                <c:pt idx="12254">
                  <c:v>-0.38535607308787601</c:v>
                </c:pt>
                <c:pt idx="12255">
                  <c:v>-0.39132608968195298</c:v>
                </c:pt>
                <c:pt idx="12256">
                  <c:v>-0.40589875772815198</c:v>
                </c:pt>
                <c:pt idx="12257">
                  <c:v>-0.41723559714986802</c:v>
                </c:pt>
                <c:pt idx="12258">
                  <c:v>-0.42149834910608702</c:v>
                </c:pt>
                <c:pt idx="12259">
                  <c:v>-0.42162867693612299</c:v>
                </c:pt>
                <c:pt idx="12260">
                  <c:v>-0.424678618605696</c:v>
                </c:pt>
                <c:pt idx="12261">
                  <c:v>-0.43330741421702601</c:v>
                </c:pt>
                <c:pt idx="12262">
                  <c:v>-0.44133257179709001</c:v>
                </c:pt>
                <c:pt idx="12263">
                  <c:v>-0.446505772626409</c:v>
                </c:pt>
                <c:pt idx="12264">
                  <c:v>-0.45015643309035602</c:v>
                </c:pt>
                <c:pt idx="12265">
                  <c:v>-0.45011254838995202</c:v>
                </c:pt>
                <c:pt idx="12266">
                  <c:v>-0.457751942361596</c:v>
                </c:pt>
                <c:pt idx="12267">
                  <c:v>-0.46155606497363499</c:v>
                </c:pt>
                <c:pt idx="12268">
                  <c:v>-0.45788221153620101</c:v>
                </c:pt>
                <c:pt idx="12269">
                  <c:v>-0.45760696169315901</c:v>
                </c:pt>
                <c:pt idx="12270">
                  <c:v>-0.46148869522623598</c:v>
                </c:pt>
                <c:pt idx="12271">
                  <c:v>-0.465493552840342</c:v>
                </c:pt>
                <c:pt idx="12272">
                  <c:v>-0.46192517986445097</c:v>
                </c:pt>
                <c:pt idx="12273">
                  <c:v>-0.46118508393360003</c:v>
                </c:pt>
                <c:pt idx="12274">
                  <c:v>-0.46132659711261598</c:v>
                </c:pt>
                <c:pt idx="12275">
                  <c:v>-0.470792267091596</c:v>
                </c:pt>
                <c:pt idx="12276">
                  <c:v>-0.47653320297588603</c:v>
                </c:pt>
                <c:pt idx="12277">
                  <c:v>-0.47859556532516401</c:v>
                </c:pt>
                <c:pt idx="12278">
                  <c:v>-0.48033082467911398</c:v>
                </c:pt>
                <c:pt idx="12279">
                  <c:v>-0.48899405182623901</c:v>
                </c:pt>
                <c:pt idx="12280">
                  <c:v>-0.49742524753128198</c:v>
                </c:pt>
                <c:pt idx="12281">
                  <c:v>-0.50568252821632598</c:v>
                </c:pt>
                <c:pt idx="12282">
                  <c:v>-0.51301808946074301</c:v>
                </c:pt>
                <c:pt idx="12283">
                  <c:v>-0.52358466040523399</c:v>
                </c:pt>
                <c:pt idx="12284">
                  <c:v>-0.53248310134617305</c:v>
                </c:pt>
                <c:pt idx="12285">
                  <c:v>-0.54120055418228197</c:v>
                </c:pt>
                <c:pt idx="12286">
                  <c:v>-0.55021618017654805</c:v>
                </c:pt>
                <c:pt idx="12287">
                  <c:v>-0.55532445831258304</c:v>
                </c:pt>
                <c:pt idx="12288">
                  <c:v>-0.56220628912932102</c:v>
                </c:pt>
                <c:pt idx="12289">
                  <c:v>-0.57351206834631796</c:v>
                </c:pt>
                <c:pt idx="12290">
                  <c:v>-0.58447196351465802</c:v>
                </c:pt>
                <c:pt idx="12291">
                  <c:v>-0.58674847201133595</c:v>
                </c:pt>
                <c:pt idx="12292">
                  <c:v>-0.58857791577231899</c:v>
                </c:pt>
                <c:pt idx="12293">
                  <c:v>-0.59576199173306998</c:v>
                </c:pt>
                <c:pt idx="12294">
                  <c:v>-0.60377127974112399</c:v>
                </c:pt>
                <c:pt idx="12295">
                  <c:v>-0.60927755449399901</c:v>
                </c:pt>
                <c:pt idx="12296">
                  <c:v>-0.61130273662865797</c:v>
                </c:pt>
                <c:pt idx="12297">
                  <c:v>-0.63526834257753195</c:v>
                </c:pt>
                <c:pt idx="12298">
                  <c:v>-0.68812469007006805</c:v>
                </c:pt>
                <c:pt idx="12299">
                  <c:v>-0.69654103206156004</c:v>
                </c:pt>
                <c:pt idx="12300">
                  <c:v>-0.68233291321145295</c:v>
                </c:pt>
                <c:pt idx="12301">
                  <c:v>-0.67770202005094404</c:v>
                </c:pt>
                <c:pt idx="12302">
                  <c:v>-0.68436669041960796</c:v>
                </c:pt>
                <c:pt idx="12303">
                  <c:v>-0.69760899778238095</c:v>
                </c:pt>
                <c:pt idx="12304">
                  <c:v>-0.70346501040478404</c:v>
                </c:pt>
                <c:pt idx="12305">
                  <c:v>-0.71800109055861505</c:v>
                </c:pt>
                <c:pt idx="12306">
                  <c:v>-0.73644236608605196</c:v>
                </c:pt>
                <c:pt idx="12307">
                  <c:v>-0.74923376638074002</c:v>
                </c:pt>
                <c:pt idx="12308">
                  <c:v>-0.75709624617142801</c:v>
                </c:pt>
                <c:pt idx="12309">
                  <c:v>-0.73991977351167204</c:v>
                </c:pt>
                <c:pt idx="12310">
                  <c:v>-0.70418094717693602</c:v>
                </c:pt>
                <c:pt idx="12311">
                  <c:v>-0.70285810469152898</c:v>
                </c:pt>
                <c:pt idx="12312">
                  <c:v>-0.70601108094453402</c:v>
                </c:pt>
                <c:pt idx="12313">
                  <c:v>-0.70574516885362404</c:v>
                </c:pt>
                <c:pt idx="12314">
                  <c:v>-0.68516263951560996</c:v>
                </c:pt>
                <c:pt idx="12315">
                  <c:v>-0.67051369627540602</c:v>
                </c:pt>
                <c:pt idx="12316">
                  <c:v>-0.67468197024940901</c:v>
                </c:pt>
                <c:pt idx="12317">
                  <c:v>-0.68248137651565299</c:v>
                </c:pt>
                <c:pt idx="12318">
                  <c:v>-0.69091853111919399</c:v>
                </c:pt>
                <c:pt idx="12319">
                  <c:v>-0.68253529405940505</c:v>
                </c:pt>
                <c:pt idx="12320">
                  <c:v>-0.67907585459624897</c:v>
                </c:pt>
                <c:pt idx="12321">
                  <c:v>-0.67977864432219803</c:v>
                </c:pt>
                <c:pt idx="12322">
                  <c:v>-0.69244779705149895</c:v>
                </c:pt>
                <c:pt idx="12323">
                  <c:v>-0.69986963722617102</c:v>
                </c:pt>
                <c:pt idx="12324">
                  <c:v>-0.70331830425123998</c:v>
                </c:pt>
                <c:pt idx="12325">
                  <c:v>-0.70876506543149198</c:v>
                </c:pt>
                <c:pt idx="12326">
                  <c:v>-0.71946696683299605</c:v>
                </c:pt>
                <c:pt idx="12327">
                  <c:v>-0.72433370484162596</c:v>
                </c:pt>
                <c:pt idx="12328">
                  <c:v>-0.71844416096470798</c:v>
                </c:pt>
                <c:pt idx="12329">
                  <c:v>-0.71758883804713403</c:v>
                </c:pt>
                <c:pt idx="12330">
                  <c:v>-0.72158692685535097</c:v>
                </c:pt>
                <c:pt idx="12331">
                  <c:v>-0.72916396175814602</c:v>
                </c:pt>
                <c:pt idx="12332">
                  <c:v>-0.72788343299937697</c:v>
                </c:pt>
                <c:pt idx="12333">
                  <c:v>-0.73251931241208001</c:v>
                </c:pt>
                <c:pt idx="12334">
                  <c:v>-0.73888169161969497</c:v>
                </c:pt>
                <c:pt idx="12335">
                  <c:v>-0.75209098173937095</c:v>
                </c:pt>
                <c:pt idx="12336">
                  <c:v>-0.75300816931743897</c:v>
                </c:pt>
                <c:pt idx="12337">
                  <c:v>-0.75868619218037703</c:v>
                </c:pt>
                <c:pt idx="12338">
                  <c:v>-0.76513692926916099</c:v>
                </c:pt>
                <c:pt idx="12339">
                  <c:v>-0.77404132471784204</c:v>
                </c:pt>
                <c:pt idx="12340">
                  <c:v>-0.77758581848261998</c:v>
                </c:pt>
                <c:pt idx="12341">
                  <c:v>-0.78102387526712302</c:v>
                </c:pt>
                <c:pt idx="12342">
                  <c:v>-0.77984139579233103</c:v>
                </c:pt>
                <c:pt idx="12343">
                  <c:v>-0.78828700126618401</c:v>
                </c:pt>
                <c:pt idx="12344">
                  <c:v>-0.80279488610678096</c:v>
                </c:pt>
                <c:pt idx="12345">
                  <c:v>-0.81136352751298002</c:v>
                </c:pt>
                <c:pt idx="12346">
                  <c:v>-0.81331526568096901</c:v>
                </c:pt>
                <c:pt idx="12347">
                  <c:v>-0.82331947899734803</c:v>
                </c:pt>
                <c:pt idx="12348">
                  <c:v>-0.83377044673326794</c:v>
                </c:pt>
                <c:pt idx="12349">
                  <c:v>-0.83594953207801803</c:v>
                </c:pt>
                <c:pt idx="12350">
                  <c:v>-0.83630429397520301</c:v>
                </c:pt>
                <c:pt idx="12351">
                  <c:v>-0.83550031724412499</c:v>
                </c:pt>
                <c:pt idx="12352">
                  <c:v>-0.83546834531095704</c:v>
                </c:pt>
                <c:pt idx="12353">
                  <c:v>-0.83952553711607403</c:v>
                </c:pt>
                <c:pt idx="12354">
                  <c:v>-0.84937284189621198</c:v>
                </c:pt>
                <c:pt idx="12355">
                  <c:v>-0.85632226763284702</c:v>
                </c:pt>
                <c:pt idx="12356">
                  <c:v>-0.86154763531578704</c:v>
                </c:pt>
                <c:pt idx="12357">
                  <c:v>-0.86718884991645895</c:v>
                </c:pt>
                <c:pt idx="12358">
                  <c:v>-0.86542707100338101</c:v>
                </c:pt>
                <c:pt idx="12359">
                  <c:v>-0.86124533000425096</c:v>
                </c:pt>
                <c:pt idx="12360">
                  <c:v>-0.85315946079508298</c:v>
                </c:pt>
                <c:pt idx="12361">
                  <c:v>-0.83140275240981498</c:v>
                </c:pt>
                <c:pt idx="12362">
                  <c:v>-0.81576572323768903</c:v>
                </c:pt>
                <c:pt idx="12363">
                  <c:v>-0.81174502758733502</c:v>
                </c:pt>
                <c:pt idx="12364">
                  <c:v>-0.81767740941040701</c:v>
                </c:pt>
                <c:pt idx="12365">
                  <c:v>-0.82568898102431298</c:v>
                </c:pt>
                <c:pt idx="12366">
                  <c:v>-0.82018745705732898</c:v>
                </c:pt>
                <c:pt idx="12367">
                  <c:v>-0.81243434671850401</c:v>
                </c:pt>
                <c:pt idx="12368">
                  <c:v>-0.812181177948332</c:v>
                </c:pt>
                <c:pt idx="12369">
                  <c:v>-0.81807223559894704</c:v>
                </c:pt>
                <c:pt idx="12370">
                  <c:v>-0.82716960268670903</c:v>
                </c:pt>
                <c:pt idx="12371">
                  <c:v>-0.83336741584625396</c:v>
                </c:pt>
                <c:pt idx="12372">
                  <c:v>-0.839652522318033</c:v>
                </c:pt>
                <c:pt idx="12373">
                  <c:v>-0.84845025606700997</c:v>
                </c:pt>
                <c:pt idx="12374">
                  <c:v>-0.85515939565486498</c:v>
                </c:pt>
                <c:pt idx="12375">
                  <c:v>-0.85682673622208905</c:v>
                </c:pt>
                <c:pt idx="12376">
                  <c:v>-0.85614774775046898</c:v>
                </c:pt>
                <c:pt idx="12377">
                  <c:v>-0.86296330631365903</c:v>
                </c:pt>
                <c:pt idx="12378">
                  <c:v>-0.87289502101613403</c:v>
                </c:pt>
                <c:pt idx="12379">
                  <c:v>-0.88014410828335998</c:v>
                </c:pt>
                <c:pt idx="12380">
                  <c:v>-0.87489420234419402</c:v>
                </c:pt>
                <c:pt idx="12381">
                  <c:v>-0.88074710717762605</c:v>
                </c:pt>
                <c:pt idx="12382">
                  <c:v>-0.89329558788746499</c:v>
                </c:pt>
                <c:pt idx="12383">
                  <c:v>-0.90279674305455104</c:v>
                </c:pt>
                <c:pt idx="12384">
                  <c:v>-0.90740164208058605</c:v>
                </c:pt>
                <c:pt idx="12385">
                  <c:v>-0.91662149748819299</c:v>
                </c:pt>
                <c:pt idx="12386">
                  <c:v>-0.93077672651405396</c:v>
                </c:pt>
                <c:pt idx="12387">
                  <c:v>-0.93805230858390498</c:v>
                </c:pt>
                <c:pt idx="12388">
                  <c:v>-0.94053121200515399</c:v>
                </c:pt>
                <c:pt idx="12389">
                  <c:v>-0.938723003999825</c:v>
                </c:pt>
                <c:pt idx="12390">
                  <c:v>-0.94454896649069997</c:v>
                </c:pt>
                <c:pt idx="12391">
                  <c:v>-0.950291872626294</c:v>
                </c:pt>
                <c:pt idx="12392">
                  <c:v>-0.95478551993114902</c:v>
                </c:pt>
                <c:pt idx="12393">
                  <c:v>-0.96458036830770699</c:v>
                </c:pt>
                <c:pt idx="12394">
                  <c:v>-0.97816464071911402</c:v>
                </c:pt>
                <c:pt idx="12395">
                  <c:v>-0.98195204452936402</c:v>
                </c:pt>
                <c:pt idx="12396">
                  <c:v>-0.98500858603291797</c:v>
                </c:pt>
                <c:pt idx="12397">
                  <c:v>-0.99099204904857097</c:v>
                </c:pt>
                <c:pt idx="12398">
                  <c:v>-0.99714962020804798</c:v>
                </c:pt>
                <c:pt idx="12399">
                  <c:v>-0.99506879515062896</c:v>
                </c:pt>
                <c:pt idx="12400">
                  <c:v>-0.99665618533276701</c:v>
                </c:pt>
                <c:pt idx="12401">
                  <c:v>-0.99899199815446504</c:v>
                </c:pt>
                <c:pt idx="12402">
                  <c:v>-1.0037800165320601</c:v>
                </c:pt>
                <c:pt idx="12403">
                  <c:v>-1.00466787342509</c:v>
                </c:pt>
                <c:pt idx="12404">
                  <c:v>-1.0022146828932601</c:v>
                </c:pt>
                <c:pt idx="12405">
                  <c:v>-0.99455608832587905</c:v>
                </c:pt>
                <c:pt idx="12406">
                  <c:v>-0.99205296706209301</c:v>
                </c:pt>
                <c:pt idx="12407">
                  <c:v>-0.99139145412833296</c:v>
                </c:pt>
                <c:pt idx="12408">
                  <c:v>-0.99367349108824499</c:v>
                </c:pt>
                <c:pt idx="12409">
                  <c:v>-0.99381249157238405</c:v>
                </c:pt>
                <c:pt idx="12410">
                  <c:v>-0.99924249628992301</c:v>
                </c:pt>
                <c:pt idx="12411">
                  <c:v>-1.0051019224208699</c:v>
                </c:pt>
                <c:pt idx="12412">
                  <c:v>-1.00439854436211</c:v>
                </c:pt>
                <c:pt idx="12413">
                  <c:v>-1.00528294684883</c:v>
                </c:pt>
                <c:pt idx="12414">
                  <c:v>-1.0077077097815099</c:v>
                </c:pt>
                <c:pt idx="12415">
                  <c:v>-1.0210589737333</c:v>
                </c:pt>
                <c:pt idx="12416">
                  <c:v>-1.0382387929499099</c:v>
                </c:pt>
                <c:pt idx="12417">
                  <c:v>-1.0426001570152399</c:v>
                </c:pt>
                <c:pt idx="12418">
                  <c:v>-1.0419620540718799</c:v>
                </c:pt>
                <c:pt idx="12419">
                  <c:v>-1.02882861481646</c:v>
                </c:pt>
                <c:pt idx="12420">
                  <c:v>-1.0265412929958699</c:v>
                </c:pt>
                <c:pt idx="12421">
                  <c:v>-1.0236604520552199</c:v>
                </c:pt>
                <c:pt idx="12422">
                  <c:v>-1.0282116483682699</c:v>
                </c:pt>
                <c:pt idx="12423">
                  <c:v>-1.0229159190201</c:v>
                </c:pt>
                <c:pt idx="12424">
                  <c:v>-1.01892397810705</c:v>
                </c:pt>
                <c:pt idx="12425">
                  <c:v>-1.02105662290449</c:v>
                </c:pt>
                <c:pt idx="12426">
                  <c:v>-1.02199181990808</c:v>
                </c:pt>
                <c:pt idx="12427">
                  <c:v>-1.0109509253114199</c:v>
                </c:pt>
                <c:pt idx="12428">
                  <c:v>-1.0017688344335001</c:v>
                </c:pt>
                <c:pt idx="12429">
                  <c:v>-0.99539073556031998</c:v>
                </c:pt>
                <c:pt idx="12430">
                  <c:v>-0.99194226092889404</c:v>
                </c:pt>
                <c:pt idx="12431">
                  <c:v>-0.987741170352748</c:v>
                </c:pt>
                <c:pt idx="12432">
                  <c:v>-0.98542049666735898</c:v>
                </c:pt>
                <c:pt idx="12433">
                  <c:v>-0.98846703181101203</c:v>
                </c:pt>
                <c:pt idx="12434">
                  <c:v>-0.98431284628776405</c:v>
                </c:pt>
                <c:pt idx="12435">
                  <c:v>-0.98773686380023595</c:v>
                </c:pt>
                <c:pt idx="12436">
                  <c:v>-0.99623597221851401</c:v>
                </c:pt>
                <c:pt idx="12437">
                  <c:v>-1.00612705170084</c:v>
                </c:pt>
                <c:pt idx="12438">
                  <c:v>-1.0053100569890401</c:v>
                </c:pt>
                <c:pt idx="12439">
                  <c:v>-0.99745403220374795</c:v>
                </c:pt>
                <c:pt idx="12440">
                  <c:v>-0.99233937453517695</c:v>
                </c:pt>
                <c:pt idx="12441">
                  <c:v>-0.99325768242579204</c:v>
                </c:pt>
                <c:pt idx="12442">
                  <c:v>-0.99182009046117503</c:v>
                </c:pt>
                <c:pt idx="12443">
                  <c:v>-0.98551635826395001</c:v>
                </c:pt>
                <c:pt idx="12444">
                  <c:v>-0.98110529835146498</c:v>
                </c:pt>
                <c:pt idx="12445">
                  <c:v>-0.97954956454790898</c:v>
                </c:pt>
                <c:pt idx="12446">
                  <c:v>-0.97926563252644805</c:v>
                </c:pt>
                <c:pt idx="12447">
                  <c:v>-0.98030673736734197</c:v>
                </c:pt>
                <c:pt idx="12448">
                  <c:v>-0.97667718621556698</c:v>
                </c:pt>
                <c:pt idx="12449">
                  <c:v>-0.97515422986000999</c:v>
                </c:pt>
                <c:pt idx="12450">
                  <c:v>-0.96694302332299698</c:v>
                </c:pt>
                <c:pt idx="12451">
                  <c:v>-0.96477977453480401</c:v>
                </c:pt>
                <c:pt idx="12452">
                  <c:v>-0.95381010928309695</c:v>
                </c:pt>
                <c:pt idx="12453">
                  <c:v>-0.94776836375048301</c:v>
                </c:pt>
                <c:pt idx="12454">
                  <c:v>-0.94069228366910795</c:v>
                </c:pt>
                <c:pt idx="12455">
                  <c:v>-0.94109496851150698</c:v>
                </c:pt>
                <c:pt idx="12456">
                  <c:v>-0.93860177854888605</c:v>
                </c:pt>
                <c:pt idx="12457">
                  <c:v>-0.93659760988873497</c:v>
                </c:pt>
                <c:pt idx="12458">
                  <c:v>-0.93372202007459704</c:v>
                </c:pt>
                <c:pt idx="12459">
                  <c:v>-0.93185184110147601</c:v>
                </c:pt>
                <c:pt idx="12460">
                  <c:v>-0.931676752267804</c:v>
                </c:pt>
                <c:pt idx="12461">
                  <c:v>-0.92638243290058098</c:v>
                </c:pt>
                <c:pt idx="12462">
                  <c:v>-0.919699594084605</c:v>
                </c:pt>
                <c:pt idx="12463">
                  <c:v>-0.91659804239824805</c:v>
                </c:pt>
                <c:pt idx="12464">
                  <c:v>-0.92234584596050595</c:v>
                </c:pt>
                <c:pt idx="12465">
                  <c:v>-0.92639818892268899</c:v>
                </c:pt>
                <c:pt idx="12466">
                  <c:v>-0.92261830747176499</c:v>
                </c:pt>
                <c:pt idx="12467">
                  <c:v>-0.91995677748954496</c:v>
                </c:pt>
                <c:pt idx="12468">
                  <c:v>-0.90797820712039301</c:v>
                </c:pt>
                <c:pt idx="12469">
                  <c:v>-0.90043251786661904</c:v>
                </c:pt>
                <c:pt idx="12470">
                  <c:v>-0.89182906564923303</c:v>
                </c:pt>
                <c:pt idx="12471">
                  <c:v>-0.88794097873869704</c:v>
                </c:pt>
                <c:pt idx="12472">
                  <c:v>-0.88199998651275202</c:v>
                </c:pt>
                <c:pt idx="12473">
                  <c:v>-0.86944198870435196</c:v>
                </c:pt>
                <c:pt idx="12474">
                  <c:v>-0.85780719930234195</c:v>
                </c:pt>
                <c:pt idx="12475">
                  <c:v>-0.85226116554675002</c:v>
                </c:pt>
                <c:pt idx="12476">
                  <c:v>-0.85183779275651195</c:v>
                </c:pt>
                <c:pt idx="12477">
                  <c:v>-0.85722384434603704</c:v>
                </c:pt>
                <c:pt idx="12478">
                  <c:v>-0.86228214123639102</c:v>
                </c:pt>
                <c:pt idx="12479">
                  <c:v>-0.86368253144993901</c:v>
                </c:pt>
                <c:pt idx="12480">
                  <c:v>-0.89510806361793904</c:v>
                </c:pt>
                <c:pt idx="12481">
                  <c:v>-0.918762414841651</c:v>
                </c:pt>
                <c:pt idx="12482">
                  <c:v>-0.90140972731894897</c:v>
                </c:pt>
                <c:pt idx="12483">
                  <c:v>-0.87031627138460899</c:v>
                </c:pt>
                <c:pt idx="12484">
                  <c:v>-0.86495006127535101</c:v>
                </c:pt>
                <c:pt idx="12485">
                  <c:v>-0.87447490980606801</c:v>
                </c:pt>
                <c:pt idx="12486">
                  <c:v>-0.88814177520140403</c:v>
                </c:pt>
                <c:pt idx="12487">
                  <c:v>-0.89221862687502096</c:v>
                </c:pt>
                <c:pt idx="12488">
                  <c:v>-0.86708190764400594</c:v>
                </c:pt>
                <c:pt idx="12489">
                  <c:v>-0.849668862466472</c:v>
                </c:pt>
                <c:pt idx="12490">
                  <c:v>-0.85491371142515504</c:v>
                </c:pt>
                <c:pt idx="12491">
                  <c:v>-0.85792408394453901</c:v>
                </c:pt>
                <c:pt idx="12492">
                  <c:v>-0.851521872437359</c:v>
                </c:pt>
                <c:pt idx="12493">
                  <c:v>-0.82703166172762999</c:v>
                </c:pt>
                <c:pt idx="12494">
                  <c:v>-0.81807961651837502</c:v>
                </c:pt>
                <c:pt idx="12495">
                  <c:v>-0.81046000753637704</c:v>
                </c:pt>
                <c:pt idx="12496">
                  <c:v>-0.79716142796122802</c:v>
                </c:pt>
                <c:pt idx="12497">
                  <c:v>-0.77997979784839799</c:v>
                </c:pt>
                <c:pt idx="12498">
                  <c:v>-0.76793371053419401</c:v>
                </c:pt>
                <c:pt idx="12499">
                  <c:v>-0.76009640264564304</c:v>
                </c:pt>
                <c:pt idx="12500">
                  <c:v>-0.74978244346887302</c:v>
                </c:pt>
                <c:pt idx="12501">
                  <c:v>-0.74243805578751598</c:v>
                </c:pt>
                <c:pt idx="12502">
                  <c:v>-0.73167493663501604</c:v>
                </c:pt>
                <c:pt idx="12503">
                  <c:v>-0.72756561054315205</c:v>
                </c:pt>
                <c:pt idx="12504">
                  <c:v>-0.71999709717846305</c:v>
                </c:pt>
                <c:pt idx="12505">
                  <c:v>-0.71565087242438996</c:v>
                </c:pt>
                <c:pt idx="12506">
                  <c:v>-0.71246663172352898</c:v>
                </c:pt>
                <c:pt idx="12507">
                  <c:v>-0.71229389205683402</c:v>
                </c:pt>
                <c:pt idx="12508">
                  <c:v>-0.70875362659084795</c:v>
                </c:pt>
                <c:pt idx="12509">
                  <c:v>-0.70392279404944702</c:v>
                </c:pt>
                <c:pt idx="12510">
                  <c:v>-0.70133455691112001</c:v>
                </c:pt>
                <c:pt idx="12511">
                  <c:v>-0.69988982901926899</c:v>
                </c:pt>
                <c:pt idx="12512">
                  <c:v>-0.70301413603874596</c:v>
                </c:pt>
                <c:pt idx="12513">
                  <c:v>-0.719817393773865</c:v>
                </c:pt>
                <c:pt idx="12514">
                  <c:v>-0.71962782160113603</c:v>
                </c:pt>
                <c:pt idx="12515">
                  <c:v>-0.71866979273904896</c:v>
                </c:pt>
                <c:pt idx="12516">
                  <c:v>-0.71248916890476699</c:v>
                </c:pt>
                <c:pt idx="12517">
                  <c:v>-0.714863285462641</c:v>
                </c:pt>
                <c:pt idx="12518">
                  <c:v>-0.70063867602622998</c:v>
                </c:pt>
                <c:pt idx="12519">
                  <c:v>-0.68249282085981999</c:v>
                </c:pt>
                <c:pt idx="12520">
                  <c:v>-0.66445441226831203</c:v>
                </c:pt>
                <c:pt idx="12521">
                  <c:v>-0.65976418583194596</c:v>
                </c:pt>
                <c:pt idx="12522">
                  <c:v>-0.65190424037332595</c:v>
                </c:pt>
                <c:pt idx="12523">
                  <c:v>-0.648951298324277</c:v>
                </c:pt>
                <c:pt idx="12524">
                  <c:v>-0.63903761781089896</c:v>
                </c:pt>
                <c:pt idx="12525">
                  <c:v>-0.63615675862084198</c:v>
                </c:pt>
                <c:pt idx="12526">
                  <c:v>-0.63065174310037198</c:v>
                </c:pt>
                <c:pt idx="12527">
                  <c:v>-0.62426176953678603</c:v>
                </c:pt>
                <c:pt idx="12528">
                  <c:v>-0.61428980303413905</c:v>
                </c:pt>
                <c:pt idx="12529">
                  <c:v>-0.59986451307071298</c:v>
                </c:pt>
                <c:pt idx="12530">
                  <c:v>-0.58940643592386199</c:v>
                </c:pt>
                <c:pt idx="12531">
                  <c:v>-0.58653072616574697</c:v>
                </c:pt>
                <c:pt idx="12532">
                  <c:v>-0.58836462702745895</c:v>
                </c:pt>
                <c:pt idx="12533">
                  <c:v>-0.58700767570269297</c:v>
                </c:pt>
                <c:pt idx="12534">
                  <c:v>-0.58535785957329201</c:v>
                </c:pt>
                <c:pt idx="12535">
                  <c:v>-0.58115437877962905</c:v>
                </c:pt>
                <c:pt idx="12536">
                  <c:v>-0.58789057805176903</c:v>
                </c:pt>
                <c:pt idx="12537">
                  <c:v>-0.58376787701820299</c:v>
                </c:pt>
                <c:pt idx="12538">
                  <c:v>-0.58082088542870702</c:v>
                </c:pt>
                <c:pt idx="12539">
                  <c:v>-0.58145495269388903</c:v>
                </c:pt>
                <c:pt idx="12540">
                  <c:v>-0.590552692835004</c:v>
                </c:pt>
                <c:pt idx="12541">
                  <c:v>-0.58935806360068399</c:v>
                </c:pt>
                <c:pt idx="12542">
                  <c:v>-0.58247077717450602</c:v>
                </c:pt>
                <c:pt idx="12543">
                  <c:v>-0.57265144574192495</c:v>
                </c:pt>
                <c:pt idx="12544">
                  <c:v>-0.57005799745827801</c:v>
                </c:pt>
                <c:pt idx="12545">
                  <c:v>-0.57002691299655295</c:v>
                </c:pt>
                <c:pt idx="12546">
                  <c:v>-0.56520567104149599</c:v>
                </c:pt>
                <c:pt idx="12547">
                  <c:v>-0.55540459799145403</c:v>
                </c:pt>
                <c:pt idx="12548">
                  <c:v>-0.55321071880160799</c:v>
                </c:pt>
                <c:pt idx="12549">
                  <c:v>-0.56208817015246304</c:v>
                </c:pt>
                <c:pt idx="12550">
                  <c:v>-0.56950352425035</c:v>
                </c:pt>
                <c:pt idx="12551">
                  <c:v>-0.55775088239677395</c:v>
                </c:pt>
                <c:pt idx="12552">
                  <c:v>-0.54777420286274003</c:v>
                </c:pt>
                <c:pt idx="12553">
                  <c:v>-0.56125285333908403</c:v>
                </c:pt>
                <c:pt idx="12554">
                  <c:v>-0.57928692791185199</c:v>
                </c:pt>
                <c:pt idx="12555">
                  <c:v>-0.58439631661580904</c:v>
                </c:pt>
                <c:pt idx="12556">
                  <c:v>-0.59188301467314297</c:v>
                </c:pt>
                <c:pt idx="12557">
                  <c:v>-0.60175210932483403</c:v>
                </c:pt>
                <c:pt idx="12558">
                  <c:v>-0.60988039588978804</c:v>
                </c:pt>
                <c:pt idx="12559">
                  <c:v>-0.60948149908135396</c:v>
                </c:pt>
                <c:pt idx="12560">
                  <c:v>-0.60796550313389697</c:v>
                </c:pt>
                <c:pt idx="12561">
                  <c:v>-0.60140697574711</c:v>
                </c:pt>
                <c:pt idx="12562">
                  <c:v>-0.60039688435216398</c:v>
                </c:pt>
                <c:pt idx="12563">
                  <c:v>-0.59560945481558702</c:v>
                </c:pt>
                <c:pt idx="12564">
                  <c:v>-0.59073634230526295</c:v>
                </c:pt>
                <c:pt idx="12565">
                  <c:v>-0.58646916980265396</c:v>
                </c:pt>
                <c:pt idx="12566">
                  <c:v>-0.58412306906969003</c:v>
                </c:pt>
                <c:pt idx="12567">
                  <c:v>-0.57487039784372396</c:v>
                </c:pt>
                <c:pt idx="12568">
                  <c:v>-0.56931651466474797</c:v>
                </c:pt>
                <c:pt idx="12569">
                  <c:v>-0.56480722998578803</c:v>
                </c:pt>
                <c:pt idx="12570">
                  <c:v>-0.559789902454497</c:v>
                </c:pt>
                <c:pt idx="12571">
                  <c:v>-0.55446814573885195</c:v>
                </c:pt>
                <c:pt idx="12572">
                  <c:v>-0.54704938740179898</c:v>
                </c:pt>
                <c:pt idx="12573">
                  <c:v>-0.54211506666641096</c:v>
                </c:pt>
                <c:pt idx="12574">
                  <c:v>-0.53731459434979401</c:v>
                </c:pt>
                <c:pt idx="12575">
                  <c:v>-0.53055097915053295</c:v>
                </c:pt>
                <c:pt idx="12576">
                  <c:v>-0.52715430177903499</c:v>
                </c:pt>
                <c:pt idx="12577">
                  <c:v>-0.52433364176059105</c:v>
                </c:pt>
                <c:pt idx="12578">
                  <c:v>-0.51844495144159397</c:v>
                </c:pt>
                <c:pt idx="12579">
                  <c:v>-0.51262563305196795</c:v>
                </c:pt>
                <c:pt idx="12580">
                  <c:v>-0.50245373289953899</c:v>
                </c:pt>
                <c:pt idx="12581">
                  <c:v>-0.49335693162719002</c:v>
                </c:pt>
                <c:pt idx="12582">
                  <c:v>-0.49071147509985702</c:v>
                </c:pt>
                <c:pt idx="12583">
                  <c:v>-0.48516696539522203</c:v>
                </c:pt>
                <c:pt idx="12584">
                  <c:v>-0.474675752534722</c:v>
                </c:pt>
                <c:pt idx="12585">
                  <c:v>-0.46389838545576301</c:v>
                </c:pt>
                <c:pt idx="12586">
                  <c:v>-0.46297252568609698</c:v>
                </c:pt>
                <c:pt idx="12587">
                  <c:v>-0.459959353330191</c:v>
                </c:pt>
                <c:pt idx="12588">
                  <c:v>-0.45197315379382902</c:v>
                </c:pt>
                <c:pt idx="12589">
                  <c:v>-0.44050322345714199</c:v>
                </c:pt>
                <c:pt idx="12590">
                  <c:v>-0.43683168934702998</c:v>
                </c:pt>
                <c:pt idx="12591">
                  <c:v>-0.43251419163945498</c:v>
                </c:pt>
                <c:pt idx="12592">
                  <c:v>-0.42838734151888502</c:v>
                </c:pt>
                <c:pt idx="12593">
                  <c:v>-0.412311066986561</c:v>
                </c:pt>
                <c:pt idx="12594">
                  <c:v>-0.40326410019746101</c:v>
                </c:pt>
                <c:pt idx="12595">
                  <c:v>-0.39092007407040802</c:v>
                </c:pt>
                <c:pt idx="12596">
                  <c:v>-0.38412841034930501</c:v>
                </c:pt>
                <c:pt idx="12597">
                  <c:v>-0.36526675705286399</c:v>
                </c:pt>
                <c:pt idx="12598">
                  <c:v>-0.35713465039853498</c:v>
                </c:pt>
                <c:pt idx="12599">
                  <c:v>-0.34798839590771902</c:v>
                </c:pt>
                <c:pt idx="12600">
                  <c:v>-0.34688842669581199</c:v>
                </c:pt>
                <c:pt idx="12601">
                  <c:v>-0.34545089967359299</c:v>
                </c:pt>
                <c:pt idx="12602">
                  <c:v>-0.34460998842290202</c:v>
                </c:pt>
                <c:pt idx="12603">
                  <c:v>-0.34379317536246301</c:v>
                </c:pt>
                <c:pt idx="12604">
                  <c:v>-0.341715960813672</c:v>
                </c:pt>
                <c:pt idx="12605">
                  <c:v>-0.34425505408951501</c:v>
                </c:pt>
                <c:pt idx="12606">
                  <c:v>-0.34757877032687601</c:v>
                </c:pt>
                <c:pt idx="12607">
                  <c:v>-0.34908211956000901</c:v>
                </c:pt>
                <c:pt idx="12608">
                  <c:v>-0.354679331659355</c:v>
                </c:pt>
                <c:pt idx="12609">
                  <c:v>-0.358883532060502</c:v>
                </c:pt>
                <c:pt idx="12610">
                  <c:v>-0.36178433568018398</c:v>
                </c:pt>
                <c:pt idx="12611">
                  <c:v>-0.366643026517536</c:v>
                </c:pt>
                <c:pt idx="12612">
                  <c:v>-0.36730037678643102</c:v>
                </c:pt>
                <c:pt idx="12613">
                  <c:v>-0.36999504271670902</c:v>
                </c:pt>
                <c:pt idx="12614">
                  <c:v>-0.367920218739129</c:v>
                </c:pt>
                <c:pt idx="12615">
                  <c:v>-0.36415872453977699</c:v>
                </c:pt>
                <c:pt idx="12616">
                  <c:v>-0.36291622699629</c:v>
                </c:pt>
                <c:pt idx="12617">
                  <c:v>-0.36016903131995498</c:v>
                </c:pt>
                <c:pt idx="12618">
                  <c:v>-0.355948595968968</c:v>
                </c:pt>
                <c:pt idx="12619">
                  <c:v>-0.351234668598223</c:v>
                </c:pt>
                <c:pt idx="12620">
                  <c:v>-0.34832789756576599</c:v>
                </c:pt>
                <c:pt idx="12621">
                  <c:v>-0.346254198838295</c:v>
                </c:pt>
                <c:pt idx="12622">
                  <c:v>-0.344511403641448</c:v>
                </c:pt>
                <c:pt idx="12623">
                  <c:v>-0.34443441486609999</c:v>
                </c:pt>
                <c:pt idx="12624">
                  <c:v>-0.34048188207751201</c:v>
                </c:pt>
                <c:pt idx="12625">
                  <c:v>-0.34260859224387702</c:v>
                </c:pt>
                <c:pt idx="12626">
                  <c:v>-0.347374977956874</c:v>
                </c:pt>
                <c:pt idx="12627">
                  <c:v>-0.35078873218148399</c:v>
                </c:pt>
                <c:pt idx="12628">
                  <c:v>-0.34548526451932499</c:v>
                </c:pt>
                <c:pt idx="12629">
                  <c:v>-0.34261622289388</c:v>
                </c:pt>
                <c:pt idx="12630">
                  <c:v>-0.34118932541083702</c:v>
                </c:pt>
                <c:pt idx="12631">
                  <c:v>-0.34072717976397299</c:v>
                </c:pt>
                <c:pt idx="12632">
                  <c:v>-0.33544331019379497</c:v>
                </c:pt>
                <c:pt idx="12633">
                  <c:v>-0.33464207241094301</c:v>
                </c:pt>
                <c:pt idx="12634">
                  <c:v>-0.33479563218354202</c:v>
                </c:pt>
                <c:pt idx="12635">
                  <c:v>-0.33053182215091598</c:v>
                </c:pt>
                <c:pt idx="12636">
                  <c:v>-0.32510959469630002</c:v>
                </c:pt>
                <c:pt idx="12637">
                  <c:v>-0.324116106627798</c:v>
                </c:pt>
                <c:pt idx="12638">
                  <c:v>-0.32419648791525901</c:v>
                </c:pt>
                <c:pt idx="12639">
                  <c:v>-0.321669007436369</c:v>
                </c:pt>
                <c:pt idx="12640">
                  <c:v>-0.31739487737382799</c:v>
                </c:pt>
                <c:pt idx="12641">
                  <c:v>-0.31510722167406802</c:v>
                </c:pt>
                <c:pt idx="12642">
                  <c:v>-0.31332485140035199</c:v>
                </c:pt>
                <c:pt idx="12643">
                  <c:v>-0.31004995151600601</c:v>
                </c:pt>
                <c:pt idx="12644">
                  <c:v>-0.30787518745718501</c:v>
                </c:pt>
                <c:pt idx="12645">
                  <c:v>-0.30088192954204301</c:v>
                </c:pt>
                <c:pt idx="12646">
                  <c:v>-0.29402674790516398</c:v>
                </c:pt>
                <c:pt idx="12647">
                  <c:v>-0.28709887031673897</c:v>
                </c:pt>
                <c:pt idx="12648">
                  <c:v>-0.28164814634982299</c:v>
                </c:pt>
                <c:pt idx="12649">
                  <c:v>-0.27584073694963201</c:v>
                </c:pt>
                <c:pt idx="12650">
                  <c:v>-0.26770863609580398</c:v>
                </c:pt>
                <c:pt idx="12651">
                  <c:v>-0.25382668612655801</c:v>
                </c:pt>
                <c:pt idx="12652">
                  <c:v>-0.24773227881821899</c:v>
                </c:pt>
                <c:pt idx="12653">
                  <c:v>-0.246603725415212</c:v>
                </c:pt>
                <c:pt idx="12654">
                  <c:v>-0.24386200903227001</c:v>
                </c:pt>
                <c:pt idx="12655">
                  <c:v>-0.23989590846807099</c:v>
                </c:pt>
                <c:pt idx="12656">
                  <c:v>-0.23466024148409301</c:v>
                </c:pt>
                <c:pt idx="12657">
                  <c:v>-0.23330024281894099</c:v>
                </c:pt>
                <c:pt idx="12658">
                  <c:v>-0.23124401287438401</c:v>
                </c:pt>
                <c:pt idx="12659">
                  <c:v>-0.22868049524320999</c:v>
                </c:pt>
                <c:pt idx="12660">
                  <c:v>-0.22585834555280801</c:v>
                </c:pt>
                <c:pt idx="12661">
                  <c:v>-0.22599129267756199</c:v>
                </c:pt>
                <c:pt idx="12662">
                  <c:v>-0.22350621024571601</c:v>
                </c:pt>
                <c:pt idx="12663">
                  <c:v>-0.22683545214057599</c:v>
                </c:pt>
                <c:pt idx="12664">
                  <c:v>-0.22249950324133699</c:v>
                </c:pt>
                <c:pt idx="12665">
                  <c:v>-0.22176540340093701</c:v>
                </c:pt>
                <c:pt idx="12666">
                  <c:v>-0.220060810313398</c:v>
                </c:pt>
                <c:pt idx="12667">
                  <c:v>-0.22710317823812401</c:v>
                </c:pt>
                <c:pt idx="12668">
                  <c:v>-0.22633838985336699</c:v>
                </c:pt>
                <c:pt idx="12669">
                  <c:v>-0.22832765007588299</c:v>
                </c:pt>
                <c:pt idx="12670">
                  <c:v>-0.22854579440667</c:v>
                </c:pt>
                <c:pt idx="12671">
                  <c:v>-0.22558928736560799</c:v>
                </c:pt>
                <c:pt idx="12672">
                  <c:v>-0.221362510788992</c:v>
                </c:pt>
                <c:pt idx="12673">
                  <c:v>-0.22272267184261799</c:v>
                </c:pt>
                <c:pt idx="12674">
                  <c:v>-0.21940873794721899</c:v>
                </c:pt>
                <c:pt idx="12675">
                  <c:v>-0.214362587721311</c:v>
                </c:pt>
                <c:pt idx="12676">
                  <c:v>-0.20906833397677299</c:v>
                </c:pt>
                <c:pt idx="12677">
                  <c:v>-0.204674071496739</c:v>
                </c:pt>
                <c:pt idx="12678">
                  <c:v>-0.20581448403326799</c:v>
                </c:pt>
                <c:pt idx="12679">
                  <c:v>-0.20391100998935399</c:v>
                </c:pt>
                <c:pt idx="12680">
                  <c:v>-0.201770766239107</c:v>
                </c:pt>
                <c:pt idx="12681">
                  <c:v>-0.197908708686242</c:v>
                </c:pt>
                <c:pt idx="12682">
                  <c:v>-0.197675789420202</c:v>
                </c:pt>
                <c:pt idx="12683">
                  <c:v>-0.19794187012782</c:v>
                </c:pt>
                <c:pt idx="12684">
                  <c:v>-0.198730879872584</c:v>
                </c:pt>
                <c:pt idx="12685">
                  <c:v>-0.19661640975471001</c:v>
                </c:pt>
                <c:pt idx="12686">
                  <c:v>-0.19601055696618599</c:v>
                </c:pt>
                <c:pt idx="12687">
                  <c:v>-0.20065762154752001</c:v>
                </c:pt>
                <c:pt idx="12688">
                  <c:v>-0.20409975552583101</c:v>
                </c:pt>
                <c:pt idx="12689">
                  <c:v>-0.20068920281606401</c:v>
                </c:pt>
                <c:pt idx="12690">
                  <c:v>-0.200988741103657</c:v>
                </c:pt>
                <c:pt idx="12691">
                  <c:v>-0.20130178974882501</c:v>
                </c:pt>
                <c:pt idx="12692">
                  <c:v>-0.201135347662457</c:v>
                </c:pt>
                <c:pt idx="12693">
                  <c:v>-0.20011814958114299</c:v>
                </c:pt>
                <c:pt idx="12694">
                  <c:v>-0.19425415907112101</c:v>
                </c:pt>
                <c:pt idx="12695">
                  <c:v>-0.19223942853517401</c:v>
                </c:pt>
                <c:pt idx="12696">
                  <c:v>-0.19347019112493</c:v>
                </c:pt>
                <c:pt idx="12697">
                  <c:v>-0.19330905170264101</c:v>
                </c:pt>
                <c:pt idx="12698">
                  <c:v>-0.191981895357869</c:v>
                </c:pt>
                <c:pt idx="12699">
                  <c:v>-0.196203610595517</c:v>
                </c:pt>
                <c:pt idx="12700">
                  <c:v>-0.198125675544403</c:v>
                </c:pt>
                <c:pt idx="12701">
                  <c:v>-0.19547827691553701</c:v>
                </c:pt>
                <c:pt idx="12702">
                  <c:v>-0.193657092809701</c:v>
                </c:pt>
                <c:pt idx="12703">
                  <c:v>-0.199166765768552</c:v>
                </c:pt>
                <c:pt idx="12704">
                  <c:v>-0.202385264779437</c:v>
                </c:pt>
                <c:pt idx="12705">
                  <c:v>-0.19797606420509301</c:v>
                </c:pt>
                <c:pt idx="12706">
                  <c:v>-0.197886770572864</c:v>
                </c:pt>
                <c:pt idx="12707">
                  <c:v>-0.19567570242881499</c:v>
                </c:pt>
                <c:pt idx="12708">
                  <c:v>-0.19642642726944301</c:v>
                </c:pt>
                <c:pt idx="12709">
                  <c:v>-0.19617557621350501</c:v>
                </c:pt>
                <c:pt idx="12710">
                  <c:v>-0.19298201350819899</c:v>
                </c:pt>
                <c:pt idx="12711">
                  <c:v>-0.195647847902506</c:v>
                </c:pt>
                <c:pt idx="12712">
                  <c:v>-0.19778546496919999</c:v>
                </c:pt>
                <c:pt idx="12713">
                  <c:v>-0.19703508066963499</c:v>
                </c:pt>
                <c:pt idx="12714">
                  <c:v>-0.19805370043241</c:v>
                </c:pt>
                <c:pt idx="12715">
                  <c:v>-0.19923439054203099</c:v>
                </c:pt>
                <c:pt idx="12716">
                  <c:v>-0.20300349832099501</c:v>
                </c:pt>
                <c:pt idx="12717">
                  <c:v>-0.20871494715105099</c:v>
                </c:pt>
                <c:pt idx="12718">
                  <c:v>-0.22240971668645601</c:v>
                </c:pt>
                <c:pt idx="12719">
                  <c:v>-0.22513953649072899</c:v>
                </c:pt>
                <c:pt idx="12720">
                  <c:v>-0.21812595316869399</c:v>
                </c:pt>
                <c:pt idx="12721">
                  <c:v>-0.211383930503174</c:v>
                </c:pt>
                <c:pt idx="12722">
                  <c:v>-0.211314239874099</c:v>
                </c:pt>
                <c:pt idx="12723">
                  <c:v>-0.20921168193979101</c:v>
                </c:pt>
                <c:pt idx="12724">
                  <c:v>-0.20837359704779601</c:v>
                </c:pt>
                <c:pt idx="12725">
                  <c:v>-0.200580927398021</c:v>
                </c:pt>
                <c:pt idx="12726">
                  <c:v>-0.19996464065130201</c:v>
                </c:pt>
                <c:pt idx="12727">
                  <c:v>-0.19840251954261101</c:v>
                </c:pt>
                <c:pt idx="12728">
                  <c:v>-0.19196056700901901</c:v>
                </c:pt>
                <c:pt idx="12729">
                  <c:v>-0.18513231620788401</c:v>
                </c:pt>
                <c:pt idx="12730">
                  <c:v>-0.182130619916506</c:v>
                </c:pt>
                <c:pt idx="12731">
                  <c:v>-0.18344927811490599</c:v>
                </c:pt>
                <c:pt idx="12732">
                  <c:v>-0.179240196179691</c:v>
                </c:pt>
                <c:pt idx="12733">
                  <c:v>-0.178333000774728</c:v>
                </c:pt>
                <c:pt idx="12734">
                  <c:v>-0.18047381348674199</c:v>
                </c:pt>
                <c:pt idx="12735">
                  <c:v>-0.185486989778297</c:v>
                </c:pt>
                <c:pt idx="12736">
                  <c:v>-0.187199859238631</c:v>
                </c:pt>
                <c:pt idx="12737">
                  <c:v>-0.19623149002102</c:v>
                </c:pt>
                <c:pt idx="12738">
                  <c:v>-0.20019945026540101</c:v>
                </c:pt>
                <c:pt idx="12739">
                  <c:v>-0.21465372621472001</c:v>
                </c:pt>
                <c:pt idx="12740">
                  <c:v>-0.22165758308379599</c:v>
                </c:pt>
                <c:pt idx="12741">
                  <c:v>-0.230774360263794</c:v>
                </c:pt>
                <c:pt idx="12742">
                  <c:v>-0.23727749327205999</c:v>
                </c:pt>
                <c:pt idx="12743">
                  <c:v>-0.248472956719865</c:v>
                </c:pt>
                <c:pt idx="12744">
                  <c:v>-0.25629229325990299</c:v>
                </c:pt>
                <c:pt idx="12745">
                  <c:v>-0.26286586357451802</c:v>
                </c:pt>
                <c:pt idx="12746">
                  <c:v>-0.26673100760872598</c:v>
                </c:pt>
                <c:pt idx="12747">
                  <c:v>-0.27802502963859799</c:v>
                </c:pt>
                <c:pt idx="12748">
                  <c:v>-0.28322765387332499</c:v>
                </c:pt>
                <c:pt idx="12749">
                  <c:v>-0.28431770503909998</c:v>
                </c:pt>
                <c:pt idx="12750">
                  <c:v>-0.28330726861368299</c:v>
                </c:pt>
                <c:pt idx="12751">
                  <c:v>-0.28753950588171001</c:v>
                </c:pt>
                <c:pt idx="12752">
                  <c:v>-0.29443719868834201</c:v>
                </c:pt>
                <c:pt idx="12753">
                  <c:v>-0.29250447944313801</c:v>
                </c:pt>
                <c:pt idx="12754">
                  <c:v>-0.29220371908537801</c:v>
                </c:pt>
                <c:pt idx="12755">
                  <c:v>-0.29072381165894901</c:v>
                </c:pt>
                <c:pt idx="12756">
                  <c:v>-0.29385932689952199</c:v>
                </c:pt>
                <c:pt idx="12757">
                  <c:v>-0.29464159057491202</c:v>
                </c:pt>
                <c:pt idx="12758">
                  <c:v>-0.292227879490639</c:v>
                </c:pt>
                <c:pt idx="12759">
                  <c:v>-0.294988726928892</c:v>
                </c:pt>
                <c:pt idx="12760">
                  <c:v>-0.29458815105333203</c:v>
                </c:pt>
                <c:pt idx="12761">
                  <c:v>-0.298302300251577</c:v>
                </c:pt>
                <c:pt idx="12762">
                  <c:v>-0.30392105030173799</c:v>
                </c:pt>
                <c:pt idx="12763">
                  <c:v>-0.30647371038914101</c:v>
                </c:pt>
                <c:pt idx="12764">
                  <c:v>-0.305653490254087</c:v>
                </c:pt>
                <c:pt idx="12765">
                  <c:v>-0.304504561395816</c:v>
                </c:pt>
                <c:pt idx="12766">
                  <c:v>-0.30391334292974598</c:v>
                </c:pt>
                <c:pt idx="12767">
                  <c:v>-0.30305358761901802</c:v>
                </c:pt>
                <c:pt idx="12768">
                  <c:v>-0.30696659018619199</c:v>
                </c:pt>
                <c:pt idx="12769">
                  <c:v>-0.307606995155424</c:v>
                </c:pt>
                <c:pt idx="12770">
                  <c:v>-0.306965183366401</c:v>
                </c:pt>
                <c:pt idx="12771">
                  <c:v>-0.30201034365457202</c:v>
                </c:pt>
                <c:pt idx="12772">
                  <c:v>-0.30193538783238599</c:v>
                </c:pt>
                <c:pt idx="12773">
                  <c:v>-0.31055648892606702</c:v>
                </c:pt>
                <c:pt idx="12774">
                  <c:v>-0.30609993334692798</c:v>
                </c:pt>
                <c:pt idx="12775">
                  <c:v>-0.29767532424270299</c:v>
                </c:pt>
                <c:pt idx="12776">
                  <c:v>-0.29184454908516899</c:v>
                </c:pt>
                <c:pt idx="12777">
                  <c:v>-0.29012374331656998</c:v>
                </c:pt>
                <c:pt idx="12778">
                  <c:v>-0.28491559019151602</c:v>
                </c:pt>
                <c:pt idx="12779">
                  <c:v>-0.27965532002522703</c:v>
                </c:pt>
                <c:pt idx="12780">
                  <c:v>-0.27033777311159202</c:v>
                </c:pt>
                <c:pt idx="12781">
                  <c:v>-0.266812016153124</c:v>
                </c:pt>
                <c:pt idx="12782">
                  <c:v>-0.26728954811547101</c:v>
                </c:pt>
                <c:pt idx="12783">
                  <c:v>-0.26532893174108102</c:v>
                </c:pt>
                <c:pt idx="12784">
                  <c:v>-0.26053147282220801</c:v>
                </c:pt>
                <c:pt idx="12785">
                  <c:v>-0.25521185228029702</c:v>
                </c:pt>
                <c:pt idx="12786">
                  <c:v>-0.257051350994487</c:v>
                </c:pt>
                <c:pt idx="12787">
                  <c:v>-0.245909465115488</c:v>
                </c:pt>
                <c:pt idx="12788">
                  <c:v>-0.24170851241595401</c:v>
                </c:pt>
                <c:pt idx="12789">
                  <c:v>-0.24127059064700501</c:v>
                </c:pt>
                <c:pt idx="12790">
                  <c:v>-0.24200306814988401</c:v>
                </c:pt>
                <c:pt idx="12791">
                  <c:v>-0.234580478636743</c:v>
                </c:pt>
                <c:pt idx="12792">
                  <c:v>-0.23990515353295899</c:v>
                </c:pt>
                <c:pt idx="12793">
                  <c:v>-0.24089197151231101</c:v>
                </c:pt>
                <c:pt idx="12794">
                  <c:v>-0.23920363056564001</c:v>
                </c:pt>
                <c:pt idx="12795">
                  <c:v>-0.23597304819590101</c:v>
                </c:pt>
                <c:pt idx="12796">
                  <c:v>-0.23661336835574701</c:v>
                </c:pt>
                <c:pt idx="12797">
                  <c:v>-0.23245400719149201</c:v>
                </c:pt>
                <c:pt idx="12798">
                  <c:v>-0.23082157221330099</c:v>
                </c:pt>
                <c:pt idx="12799">
                  <c:v>-0.23385124103924601</c:v>
                </c:pt>
                <c:pt idx="12800">
                  <c:v>-0.23220281553054101</c:v>
                </c:pt>
                <c:pt idx="12801">
                  <c:v>-0.222399590431166</c:v>
                </c:pt>
                <c:pt idx="12802">
                  <c:v>-0.22295413560472299</c:v>
                </c:pt>
                <c:pt idx="12803">
                  <c:v>-0.23109203673619999</c:v>
                </c:pt>
                <c:pt idx="12804">
                  <c:v>-0.23264036828628301</c:v>
                </c:pt>
                <c:pt idx="12805">
                  <c:v>-0.22418826097022301</c:v>
                </c:pt>
                <c:pt idx="12806">
                  <c:v>-0.21562502279651599</c:v>
                </c:pt>
                <c:pt idx="12807">
                  <c:v>-0.21310726280268</c:v>
                </c:pt>
                <c:pt idx="12808">
                  <c:v>-0.214956156759257</c:v>
                </c:pt>
                <c:pt idx="12809">
                  <c:v>-0.21858562401887099</c:v>
                </c:pt>
                <c:pt idx="12810">
                  <c:v>-0.212644591580925</c:v>
                </c:pt>
                <c:pt idx="12811">
                  <c:v>-0.20187166579923099</c:v>
                </c:pt>
                <c:pt idx="12812">
                  <c:v>-0.19918298320057201</c:v>
                </c:pt>
                <c:pt idx="12813">
                  <c:v>-0.20270021802615101</c:v>
                </c:pt>
                <c:pt idx="12814">
                  <c:v>-0.20332258634033401</c:v>
                </c:pt>
                <c:pt idx="12815">
                  <c:v>-0.191800343187566</c:v>
                </c:pt>
                <c:pt idx="12816">
                  <c:v>-0.18065208097941299</c:v>
                </c:pt>
                <c:pt idx="12817">
                  <c:v>-0.184318316125029</c:v>
                </c:pt>
                <c:pt idx="12818">
                  <c:v>-0.18649524737088499</c:v>
                </c:pt>
                <c:pt idx="12819">
                  <c:v>-0.176749291349764</c:v>
                </c:pt>
                <c:pt idx="12820">
                  <c:v>-0.17128672487213201</c:v>
                </c:pt>
                <c:pt idx="12821">
                  <c:v>-0.17364570922010999</c:v>
                </c:pt>
                <c:pt idx="12822">
                  <c:v>-0.17686563950843401</c:v>
                </c:pt>
                <c:pt idx="12823">
                  <c:v>-0.175931496674465</c:v>
                </c:pt>
                <c:pt idx="12824">
                  <c:v>-0.16396028807243099</c:v>
                </c:pt>
                <c:pt idx="12825">
                  <c:v>-0.16129392036687301</c:v>
                </c:pt>
                <c:pt idx="12826">
                  <c:v>-0.16061969668828599</c:v>
                </c:pt>
                <c:pt idx="12827">
                  <c:v>-0.162195547476088</c:v>
                </c:pt>
                <c:pt idx="12828">
                  <c:v>-0.15688952811130699</c:v>
                </c:pt>
                <c:pt idx="12829">
                  <c:v>-0.15167102382275699</c:v>
                </c:pt>
                <c:pt idx="12830">
                  <c:v>-0.15273170533703201</c:v>
                </c:pt>
                <c:pt idx="12831">
                  <c:v>-0.149291397988321</c:v>
                </c:pt>
                <c:pt idx="12832">
                  <c:v>-0.13615071375475901</c:v>
                </c:pt>
                <c:pt idx="12833">
                  <c:v>-0.12705311419453799</c:v>
                </c:pt>
                <c:pt idx="12834">
                  <c:v>-0.130330513806697</c:v>
                </c:pt>
                <c:pt idx="12835">
                  <c:v>-0.13738357251872901</c:v>
                </c:pt>
                <c:pt idx="12836">
                  <c:v>-0.135373431423886</c:v>
                </c:pt>
                <c:pt idx="12837">
                  <c:v>-0.13399302830423199</c:v>
                </c:pt>
                <c:pt idx="12838">
                  <c:v>-0.13608261424073401</c:v>
                </c:pt>
                <c:pt idx="12839">
                  <c:v>-0.140849556957206</c:v>
                </c:pt>
                <c:pt idx="12840">
                  <c:v>-0.13715869778950199</c:v>
                </c:pt>
                <c:pt idx="12841">
                  <c:v>-0.14009047394813401</c:v>
                </c:pt>
                <c:pt idx="12842">
                  <c:v>-0.13857143389037599</c:v>
                </c:pt>
                <c:pt idx="12843">
                  <c:v>-0.140561855702245</c:v>
                </c:pt>
                <c:pt idx="12844">
                  <c:v>-0.14558086770989501</c:v>
                </c:pt>
                <c:pt idx="12845">
                  <c:v>-0.154348646272225</c:v>
                </c:pt>
                <c:pt idx="12846">
                  <c:v>-0.16028510984038699</c:v>
                </c:pt>
                <c:pt idx="12847">
                  <c:v>-0.163888808062012</c:v>
                </c:pt>
                <c:pt idx="12848">
                  <c:v>-0.165180673010695</c:v>
                </c:pt>
                <c:pt idx="12849">
                  <c:v>-0.175913043773718</c:v>
                </c:pt>
                <c:pt idx="12850">
                  <c:v>-0.18028676196006099</c:v>
                </c:pt>
                <c:pt idx="12851">
                  <c:v>-0.18383919564141099</c:v>
                </c:pt>
                <c:pt idx="12852">
                  <c:v>-0.19026708496865299</c:v>
                </c:pt>
                <c:pt idx="12853">
                  <c:v>-0.19617673484270801</c:v>
                </c:pt>
                <c:pt idx="12854">
                  <c:v>-0.20023954575861999</c:v>
                </c:pt>
                <c:pt idx="12855">
                  <c:v>-0.19716444701070601</c:v>
                </c:pt>
                <c:pt idx="12856">
                  <c:v>-0.19372547479562699</c:v>
                </c:pt>
                <c:pt idx="12857">
                  <c:v>-0.19910587881540201</c:v>
                </c:pt>
                <c:pt idx="12858">
                  <c:v>-0.20553288075998899</c:v>
                </c:pt>
                <c:pt idx="12859">
                  <c:v>-0.21468252789819001</c:v>
                </c:pt>
                <c:pt idx="12860">
                  <c:v>-0.212262977681135</c:v>
                </c:pt>
                <c:pt idx="12861">
                  <c:v>-0.20754395725505501</c:v>
                </c:pt>
                <c:pt idx="12862">
                  <c:v>-0.20499994155576901</c:v>
                </c:pt>
                <c:pt idx="12863">
                  <c:v>-0.20803268178129</c:v>
                </c:pt>
                <c:pt idx="12864">
                  <c:v>-0.20486852025774699</c:v>
                </c:pt>
                <c:pt idx="12865">
                  <c:v>-0.202759028026818</c:v>
                </c:pt>
                <c:pt idx="12866">
                  <c:v>-0.19875822009605301</c:v>
                </c:pt>
                <c:pt idx="12867">
                  <c:v>-0.19581359642725699</c:v>
                </c:pt>
                <c:pt idx="12868">
                  <c:v>-0.185512470461247</c:v>
                </c:pt>
                <c:pt idx="12869">
                  <c:v>-0.18133781251040601</c:v>
                </c:pt>
                <c:pt idx="12870">
                  <c:v>-0.183007765235188</c:v>
                </c:pt>
                <c:pt idx="12871">
                  <c:v>-0.18926999839133801</c:v>
                </c:pt>
                <c:pt idx="12872">
                  <c:v>-0.18382220724861001</c:v>
                </c:pt>
                <c:pt idx="12873">
                  <c:v>-0.178808085864616</c:v>
                </c:pt>
                <c:pt idx="12874">
                  <c:v>-0.185505841995876</c:v>
                </c:pt>
                <c:pt idx="12875">
                  <c:v>-0.18905811737414499</c:v>
                </c:pt>
                <c:pt idx="12876">
                  <c:v>-0.19002696687248</c:v>
                </c:pt>
                <c:pt idx="12877">
                  <c:v>-0.181726776823424</c:v>
                </c:pt>
                <c:pt idx="12878">
                  <c:v>-0.18351357175153199</c:v>
                </c:pt>
                <c:pt idx="12879">
                  <c:v>-0.182374786868436</c:v>
                </c:pt>
                <c:pt idx="12880">
                  <c:v>-0.17909898563371399</c:v>
                </c:pt>
                <c:pt idx="12881">
                  <c:v>-0.175449359497136</c:v>
                </c:pt>
                <c:pt idx="12882">
                  <c:v>-0.173365802180342</c:v>
                </c:pt>
                <c:pt idx="12883">
                  <c:v>-0.16582905147701801</c:v>
                </c:pt>
                <c:pt idx="12884">
                  <c:v>-0.16360503490595499</c:v>
                </c:pt>
                <c:pt idx="12885">
                  <c:v>-0.16787645501498999</c:v>
                </c:pt>
                <c:pt idx="12886">
                  <c:v>-0.16800276496195399</c:v>
                </c:pt>
                <c:pt idx="12887">
                  <c:v>-0.153801550566839</c:v>
                </c:pt>
                <c:pt idx="12888">
                  <c:v>-0.14845417028681099</c:v>
                </c:pt>
                <c:pt idx="12889">
                  <c:v>-0.14830013770665501</c:v>
                </c:pt>
                <c:pt idx="12890">
                  <c:v>-0.152328848699127</c:v>
                </c:pt>
                <c:pt idx="12891">
                  <c:v>-0.14901557638260901</c:v>
                </c:pt>
                <c:pt idx="12892">
                  <c:v>-0.14662966014222401</c:v>
                </c:pt>
                <c:pt idx="12893">
                  <c:v>-0.14657632640213999</c:v>
                </c:pt>
                <c:pt idx="12894">
                  <c:v>-0.15408464251947801</c:v>
                </c:pt>
                <c:pt idx="12895">
                  <c:v>-0.15153690974148001</c:v>
                </c:pt>
                <c:pt idx="12896">
                  <c:v>-0.14794366393928701</c:v>
                </c:pt>
                <c:pt idx="12897">
                  <c:v>-0.144693985377671</c:v>
                </c:pt>
                <c:pt idx="12898">
                  <c:v>-0.14710547605858401</c:v>
                </c:pt>
                <c:pt idx="12899">
                  <c:v>-0.14885278347946901</c:v>
                </c:pt>
                <c:pt idx="12900">
                  <c:v>-0.14258701513153901</c:v>
                </c:pt>
                <c:pt idx="12901">
                  <c:v>-0.13160236980453899</c:v>
                </c:pt>
                <c:pt idx="12902">
                  <c:v>-0.12755641587185099</c:v>
                </c:pt>
                <c:pt idx="12903">
                  <c:v>-0.13298840819072599</c:v>
                </c:pt>
                <c:pt idx="12904">
                  <c:v>-0.12930569834946901</c:v>
                </c:pt>
                <c:pt idx="12905">
                  <c:v>-0.12645003765004501</c:v>
                </c:pt>
                <c:pt idx="12906">
                  <c:v>-0.121167894035068</c:v>
                </c:pt>
                <c:pt idx="12907">
                  <c:v>-0.127046205983745</c:v>
                </c:pt>
                <c:pt idx="12908">
                  <c:v>-0.12608430063613699</c:v>
                </c:pt>
                <c:pt idx="12909">
                  <c:v>-0.117908498965235</c:v>
                </c:pt>
                <c:pt idx="12910">
                  <c:v>-0.11072432230264399</c:v>
                </c:pt>
                <c:pt idx="12911">
                  <c:v>-0.112716356836656</c:v>
                </c:pt>
                <c:pt idx="12912">
                  <c:v>-0.113879626940644</c:v>
                </c:pt>
                <c:pt idx="12913">
                  <c:v>-0.108590861741475</c:v>
                </c:pt>
                <c:pt idx="12914">
                  <c:v>-9.4613865087652002E-2</c:v>
                </c:pt>
                <c:pt idx="12915">
                  <c:v>-8.2600792933135297E-2</c:v>
                </c:pt>
                <c:pt idx="12916">
                  <c:v>-8.3471300060551798E-2</c:v>
                </c:pt>
                <c:pt idx="12917">
                  <c:v>-8.5580410733399503E-2</c:v>
                </c:pt>
                <c:pt idx="12918">
                  <c:v>-8.7813308959326195E-2</c:v>
                </c:pt>
                <c:pt idx="12919">
                  <c:v>-8.7032083418634401E-2</c:v>
                </c:pt>
                <c:pt idx="12920">
                  <c:v>-8.1456615877712496E-2</c:v>
                </c:pt>
                <c:pt idx="12921">
                  <c:v>-7.2954287071340204E-2</c:v>
                </c:pt>
                <c:pt idx="12922">
                  <c:v>-6.5634909390965293E-2</c:v>
                </c:pt>
                <c:pt idx="12923">
                  <c:v>-6.2221600032287903E-2</c:v>
                </c:pt>
                <c:pt idx="12924">
                  <c:v>-5.3669336959614997E-2</c:v>
                </c:pt>
                <c:pt idx="12925">
                  <c:v>-4.62069236451014E-2</c:v>
                </c:pt>
                <c:pt idx="12926">
                  <c:v>-4.2415997669863197E-2</c:v>
                </c:pt>
                <c:pt idx="12927">
                  <c:v>-4.5716680134830698E-2</c:v>
                </c:pt>
                <c:pt idx="12928">
                  <c:v>-4.1548618640703597E-2</c:v>
                </c:pt>
                <c:pt idx="12929">
                  <c:v>-3.9535144461794403E-2</c:v>
                </c:pt>
                <c:pt idx="12930">
                  <c:v>-4.31688674933354E-2</c:v>
                </c:pt>
                <c:pt idx="12931">
                  <c:v>-5.7145414129806199E-2</c:v>
                </c:pt>
                <c:pt idx="12932">
                  <c:v>-5.9729269438207597E-2</c:v>
                </c:pt>
                <c:pt idx="12933">
                  <c:v>-6.4242934440230201E-2</c:v>
                </c:pt>
                <c:pt idx="12934">
                  <c:v>-7.1382522928700995E-2</c:v>
                </c:pt>
                <c:pt idx="12935">
                  <c:v>-8.9628198512215804E-2</c:v>
                </c:pt>
                <c:pt idx="12936">
                  <c:v>-9.4600594531144097E-2</c:v>
                </c:pt>
                <c:pt idx="12937">
                  <c:v>-0.102549006071328</c:v>
                </c:pt>
                <c:pt idx="12938">
                  <c:v>-0.115223466630837</c:v>
                </c:pt>
                <c:pt idx="12939">
                  <c:v>-0.131394074313263</c:v>
                </c:pt>
                <c:pt idx="12940">
                  <c:v>-0.15285420908377001</c:v>
                </c:pt>
                <c:pt idx="12941">
                  <c:v>-0.16945596795630899</c:v>
                </c:pt>
                <c:pt idx="12942">
                  <c:v>-0.17753630983615601</c:v>
                </c:pt>
                <c:pt idx="12943">
                  <c:v>-0.17497852288347801</c:v>
                </c:pt>
                <c:pt idx="12944">
                  <c:v>-0.17260850527568999</c:v>
                </c:pt>
                <c:pt idx="12945">
                  <c:v>-0.16433576655732901</c:v>
                </c:pt>
                <c:pt idx="12946">
                  <c:v>-0.154051368900084</c:v>
                </c:pt>
                <c:pt idx="12947">
                  <c:v>-0.145720954878925</c:v>
                </c:pt>
                <c:pt idx="12948">
                  <c:v>-0.13063590441736</c:v>
                </c:pt>
                <c:pt idx="12949">
                  <c:v>-0.112519557466896</c:v>
                </c:pt>
                <c:pt idx="12950">
                  <c:v>-9.1565143590400994E-2</c:v>
                </c:pt>
                <c:pt idx="12951">
                  <c:v>-7.3698339680021194E-2</c:v>
                </c:pt>
                <c:pt idx="12952">
                  <c:v>-6.0638836904345697E-2</c:v>
                </c:pt>
                <c:pt idx="12953">
                  <c:v>-5.3180847908990303E-2</c:v>
                </c:pt>
                <c:pt idx="12954">
                  <c:v>-4.98321116889286E-2</c:v>
                </c:pt>
                <c:pt idx="12955">
                  <c:v>-4.6837992414594902E-2</c:v>
                </c:pt>
                <c:pt idx="12956">
                  <c:v>-4.1554823533985499E-2</c:v>
                </c:pt>
                <c:pt idx="12957">
                  <c:v>-3.5835737077192599E-2</c:v>
                </c:pt>
                <c:pt idx="12958">
                  <c:v>-3.6108089059282998E-2</c:v>
                </c:pt>
                <c:pt idx="12959">
                  <c:v>-4.08841924730012E-2</c:v>
                </c:pt>
                <c:pt idx="12960">
                  <c:v>-3.4028729310378397E-2</c:v>
                </c:pt>
                <c:pt idx="12961">
                  <c:v>-3.12468525252995E-2</c:v>
                </c:pt>
                <c:pt idx="12962">
                  <c:v>-2.8156651584907801E-2</c:v>
                </c:pt>
                <c:pt idx="12963">
                  <c:v>-2.5790363719991601E-2</c:v>
                </c:pt>
                <c:pt idx="12964">
                  <c:v>-2.1797825880682301E-2</c:v>
                </c:pt>
                <c:pt idx="12965">
                  <c:v>-2.0412455032584299E-2</c:v>
                </c:pt>
                <c:pt idx="12966">
                  <c:v>-1.9253418303875901E-2</c:v>
                </c:pt>
                <c:pt idx="12967">
                  <c:v>-2.3969293087887401E-2</c:v>
                </c:pt>
                <c:pt idx="12968">
                  <c:v>-2.3375208944514701E-2</c:v>
                </c:pt>
                <c:pt idx="12969">
                  <c:v>-2.55399767482344E-2</c:v>
                </c:pt>
                <c:pt idx="12970">
                  <c:v>-1.772095491296E-2</c:v>
                </c:pt>
                <c:pt idx="12971">
                  <c:v>-2.43640440218655E-2</c:v>
                </c:pt>
                <c:pt idx="12972">
                  <c:v>-2.5096614014515201E-2</c:v>
                </c:pt>
                <c:pt idx="12973">
                  <c:v>-2.7594697199106101E-2</c:v>
                </c:pt>
                <c:pt idx="12974">
                  <c:v>-2.4735444636917198E-2</c:v>
                </c:pt>
                <c:pt idx="12975">
                  <c:v>-2.77844959549895E-2</c:v>
                </c:pt>
                <c:pt idx="12976">
                  <c:v>-2.8937961044377399E-2</c:v>
                </c:pt>
                <c:pt idx="12977">
                  <c:v>-2.9092495510184301E-2</c:v>
                </c:pt>
                <c:pt idx="12978">
                  <c:v>-2.1176995505499001E-2</c:v>
                </c:pt>
                <c:pt idx="12979">
                  <c:v>-2.0893930552645601E-2</c:v>
                </c:pt>
                <c:pt idx="12980">
                  <c:v>-2.0376245080882399E-2</c:v>
                </c:pt>
                <c:pt idx="12981">
                  <c:v>-2.1978741661129599E-2</c:v>
                </c:pt>
                <c:pt idx="12982">
                  <c:v>-2.2104185394695702E-2</c:v>
                </c:pt>
                <c:pt idx="12983">
                  <c:v>-2.17848322230196E-2</c:v>
                </c:pt>
                <c:pt idx="12984">
                  <c:v>-1.8320449338006001E-2</c:v>
                </c:pt>
                <c:pt idx="12985">
                  <c:v>-1.98716411054107E-2</c:v>
                </c:pt>
                <c:pt idx="12986">
                  <c:v>-2.4166603499651201E-2</c:v>
                </c:pt>
                <c:pt idx="12987">
                  <c:v>-2.29855710080357E-2</c:v>
                </c:pt>
                <c:pt idx="12988">
                  <c:v>-1.81580412856732E-2</c:v>
                </c:pt>
                <c:pt idx="12989">
                  <c:v>-2.0378400640225801E-2</c:v>
                </c:pt>
                <c:pt idx="12990">
                  <c:v>-2.21188105568614E-2</c:v>
                </c:pt>
                <c:pt idx="12991">
                  <c:v>-2.1560770846590999E-2</c:v>
                </c:pt>
                <c:pt idx="12992">
                  <c:v>-2.1415842117335101E-2</c:v>
                </c:pt>
                <c:pt idx="12993">
                  <c:v>-2.15905289200293E-2</c:v>
                </c:pt>
                <c:pt idx="12994">
                  <c:v>-1.8509117804228401E-2</c:v>
                </c:pt>
                <c:pt idx="12995">
                  <c:v>-2.1050918212424101E-2</c:v>
                </c:pt>
                <c:pt idx="12996">
                  <c:v>-2.5329212466587502E-2</c:v>
                </c:pt>
                <c:pt idx="12997">
                  <c:v>-2.2790315762634301E-2</c:v>
                </c:pt>
                <c:pt idx="12998">
                  <c:v>-1.64682112790757E-2</c:v>
                </c:pt>
                <c:pt idx="12999">
                  <c:v>-1.53022453302611E-2</c:v>
                </c:pt>
                <c:pt idx="13000">
                  <c:v>-1.6149999384055001E-2</c:v>
                </c:pt>
                <c:pt idx="13001">
                  <c:v>-2.0142628342256299E-2</c:v>
                </c:pt>
                <c:pt idx="13002">
                  <c:v>-2.02526872277673E-2</c:v>
                </c:pt>
                <c:pt idx="13003">
                  <c:v>-1.54941954993148E-2</c:v>
                </c:pt>
                <c:pt idx="13004">
                  <c:v>-1.1984129093463001E-2</c:v>
                </c:pt>
                <c:pt idx="13005">
                  <c:v>-2.2531961878911402E-2</c:v>
                </c:pt>
                <c:pt idx="13006">
                  <c:v>-2.33950225784838E-2</c:v>
                </c:pt>
                <c:pt idx="13007">
                  <c:v>-2.4613970560423502E-2</c:v>
                </c:pt>
                <c:pt idx="13008">
                  <c:v>-2.8279455349220901E-2</c:v>
                </c:pt>
                <c:pt idx="13009">
                  <c:v>-3.4657305595203497E-2</c:v>
                </c:pt>
                <c:pt idx="13010">
                  <c:v>-3.9452617090049102E-2</c:v>
                </c:pt>
                <c:pt idx="13011">
                  <c:v>-3.6116699373963002E-2</c:v>
                </c:pt>
                <c:pt idx="13012">
                  <c:v>-2.9192098835863999E-2</c:v>
                </c:pt>
                <c:pt idx="13013">
                  <c:v>-2.7020615223079799E-2</c:v>
                </c:pt>
                <c:pt idx="13014">
                  <c:v>-3.0999934651930499E-2</c:v>
                </c:pt>
                <c:pt idx="13015">
                  <c:v>-3.1264162786072802E-2</c:v>
                </c:pt>
                <c:pt idx="13016">
                  <c:v>-3.0558839486261001E-2</c:v>
                </c:pt>
                <c:pt idx="13017">
                  <c:v>-3.2049708437341402E-2</c:v>
                </c:pt>
                <c:pt idx="13018">
                  <c:v>-3.3052881268716298E-2</c:v>
                </c:pt>
                <c:pt idx="13019">
                  <c:v>-3.5528682162293899E-2</c:v>
                </c:pt>
                <c:pt idx="13020">
                  <c:v>-3.6100082491031998E-2</c:v>
                </c:pt>
                <c:pt idx="13021">
                  <c:v>-3.8261646346541001E-2</c:v>
                </c:pt>
                <c:pt idx="13022">
                  <c:v>-3.7295553590183703E-2</c:v>
                </c:pt>
                <c:pt idx="13023">
                  <c:v>-4.4150560545332902E-2</c:v>
                </c:pt>
                <c:pt idx="13024">
                  <c:v>-4.3062155594156999E-2</c:v>
                </c:pt>
                <c:pt idx="13025">
                  <c:v>-4.9738535897318997E-2</c:v>
                </c:pt>
                <c:pt idx="13026">
                  <c:v>-5.4717762766756502E-2</c:v>
                </c:pt>
                <c:pt idx="13027">
                  <c:v>-5.9913115633307201E-2</c:v>
                </c:pt>
                <c:pt idx="13028">
                  <c:v>-6.15401721545367E-2</c:v>
                </c:pt>
                <c:pt idx="13029">
                  <c:v>-6.5349222097125903E-2</c:v>
                </c:pt>
                <c:pt idx="13030">
                  <c:v>-6.9348867273092196E-2</c:v>
                </c:pt>
                <c:pt idx="13031">
                  <c:v>-7.2219809861380199E-2</c:v>
                </c:pt>
                <c:pt idx="13032">
                  <c:v>-6.7502405861446804E-2</c:v>
                </c:pt>
                <c:pt idx="13033">
                  <c:v>-6.80861793242684E-2</c:v>
                </c:pt>
                <c:pt idx="13034">
                  <c:v>-6.7127853209015598E-2</c:v>
                </c:pt>
                <c:pt idx="13035">
                  <c:v>-7.4797085479332198E-2</c:v>
                </c:pt>
                <c:pt idx="13036">
                  <c:v>-6.9282105622889306E-2</c:v>
                </c:pt>
                <c:pt idx="13037">
                  <c:v>-7.2247675436500403E-2</c:v>
                </c:pt>
                <c:pt idx="13038">
                  <c:v>-7.3899283442457803E-2</c:v>
                </c:pt>
                <c:pt idx="13039">
                  <c:v>-6.3855205628840297E-2</c:v>
                </c:pt>
                <c:pt idx="13040">
                  <c:v>-6.6091903226904905E-2</c:v>
                </c:pt>
                <c:pt idx="13041">
                  <c:v>-6.7232858940968698E-2</c:v>
                </c:pt>
                <c:pt idx="13042">
                  <c:v>-7.28621873769697E-2</c:v>
                </c:pt>
                <c:pt idx="13043">
                  <c:v>-6.8307496154062605E-2</c:v>
                </c:pt>
                <c:pt idx="13044">
                  <c:v>-7.1592334858863099E-2</c:v>
                </c:pt>
                <c:pt idx="13045">
                  <c:v>-7.5421254970422E-2</c:v>
                </c:pt>
                <c:pt idx="13046">
                  <c:v>-9.17407730201205E-2</c:v>
                </c:pt>
                <c:pt idx="13047">
                  <c:v>-9.7343648880894307E-2</c:v>
                </c:pt>
                <c:pt idx="13048">
                  <c:v>-0.100462506053261</c:v>
                </c:pt>
                <c:pt idx="13049">
                  <c:v>-9.9860155397394096E-2</c:v>
                </c:pt>
                <c:pt idx="13050">
                  <c:v>-0.110305890503099</c:v>
                </c:pt>
                <c:pt idx="13051">
                  <c:v>-0.117138539540803</c:v>
                </c:pt>
                <c:pt idx="13052">
                  <c:v>-0.12110077313569401</c:v>
                </c:pt>
                <c:pt idx="13053">
                  <c:v>-0.12830693094170401</c:v>
                </c:pt>
                <c:pt idx="13054">
                  <c:v>-0.13213955295395799</c:v>
                </c:pt>
                <c:pt idx="13055">
                  <c:v>-0.13889030666243199</c:v>
                </c:pt>
                <c:pt idx="13056">
                  <c:v>-0.14417103233265</c:v>
                </c:pt>
                <c:pt idx="13057">
                  <c:v>-0.149901497896195</c:v>
                </c:pt>
                <c:pt idx="13058">
                  <c:v>-0.147108211014227</c:v>
                </c:pt>
                <c:pt idx="13059">
                  <c:v>-0.15340065702162001</c:v>
                </c:pt>
                <c:pt idx="13060">
                  <c:v>-0.158744141259163</c:v>
                </c:pt>
                <c:pt idx="13061">
                  <c:v>-0.16217667292016799</c:v>
                </c:pt>
                <c:pt idx="13062">
                  <c:v>-0.161700381608298</c:v>
                </c:pt>
                <c:pt idx="13063">
                  <c:v>-0.16060646882148399</c:v>
                </c:pt>
                <c:pt idx="13064">
                  <c:v>-0.15574262115983101</c:v>
                </c:pt>
                <c:pt idx="13065">
                  <c:v>-0.158379513251375</c:v>
                </c:pt>
                <c:pt idx="13066">
                  <c:v>-0.16427814035336</c:v>
                </c:pt>
                <c:pt idx="13067">
                  <c:v>-0.16710802662805599</c:v>
                </c:pt>
                <c:pt idx="13068">
                  <c:v>-0.160917145523882</c:v>
                </c:pt>
                <c:pt idx="13069">
                  <c:v>-0.157459451042711</c:v>
                </c:pt>
                <c:pt idx="13070">
                  <c:v>-0.162267006707566</c:v>
                </c:pt>
                <c:pt idx="13071">
                  <c:v>-0.165282797331613</c:v>
                </c:pt>
                <c:pt idx="13072">
                  <c:v>-0.16515047790147699</c:v>
                </c:pt>
                <c:pt idx="13073">
                  <c:v>-0.17018563305011</c:v>
                </c:pt>
                <c:pt idx="13074">
                  <c:v>-0.171664559424101</c:v>
                </c:pt>
                <c:pt idx="13075">
                  <c:v>-0.17563054193556099</c:v>
                </c:pt>
                <c:pt idx="13076">
                  <c:v>-0.18396348629885001</c:v>
                </c:pt>
                <c:pt idx="13077">
                  <c:v>-0.18837121272510099</c:v>
                </c:pt>
                <c:pt idx="13078">
                  <c:v>-0.185398631962229</c:v>
                </c:pt>
                <c:pt idx="13079">
                  <c:v>-0.181899173372741</c:v>
                </c:pt>
                <c:pt idx="13080">
                  <c:v>-0.188810793976912</c:v>
                </c:pt>
                <c:pt idx="13081">
                  <c:v>-0.19201063279734801</c:v>
                </c:pt>
                <c:pt idx="13082">
                  <c:v>-0.18614962591192299</c:v>
                </c:pt>
                <c:pt idx="13083">
                  <c:v>-0.178220488249721</c:v>
                </c:pt>
                <c:pt idx="13084">
                  <c:v>-0.18443618073263199</c:v>
                </c:pt>
                <c:pt idx="13085">
                  <c:v>-0.17838304859235099</c:v>
                </c:pt>
                <c:pt idx="13086">
                  <c:v>-0.16782030995946601</c:v>
                </c:pt>
                <c:pt idx="13087">
                  <c:v>-0.16400429626857199</c:v>
                </c:pt>
                <c:pt idx="13088">
                  <c:v>-0.156764489186798</c:v>
                </c:pt>
                <c:pt idx="13089">
                  <c:v>-0.15009477460988299</c:v>
                </c:pt>
                <c:pt idx="13090">
                  <c:v>-0.14368396833501099</c:v>
                </c:pt>
                <c:pt idx="13091">
                  <c:v>-0.13905182098788699</c:v>
                </c:pt>
                <c:pt idx="13092">
                  <c:v>-0.12846315686617499</c:v>
                </c:pt>
                <c:pt idx="13093">
                  <c:v>-0.119435638489079</c:v>
                </c:pt>
                <c:pt idx="13094">
                  <c:v>-0.121096362533435</c:v>
                </c:pt>
                <c:pt idx="13095">
                  <c:v>-0.123915858988439</c:v>
                </c:pt>
                <c:pt idx="13096">
                  <c:v>-0.12655586363661001</c:v>
                </c:pt>
                <c:pt idx="13097">
                  <c:v>-0.120777861041531</c:v>
                </c:pt>
                <c:pt idx="13098">
                  <c:v>-0.11689788369803</c:v>
                </c:pt>
                <c:pt idx="13099">
                  <c:v>-0.10761171705570401</c:v>
                </c:pt>
                <c:pt idx="13100">
                  <c:v>-0.114410421100046</c:v>
                </c:pt>
                <c:pt idx="13101">
                  <c:v>-0.118653884916696</c:v>
                </c:pt>
                <c:pt idx="13102">
                  <c:v>-0.114319689753514</c:v>
                </c:pt>
                <c:pt idx="13103">
                  <c:v>-0.112919728732833</c:v>
                </c:pt>
                <c:pt idx="13104">
                  <c:v>-0.1236499541248</c:v>
                </c:pt>
                <c:pt idx="13105">
                  <c:v>-0.11789784668931701</c:v>
                </c:pt>
                <c:pt idx="13106">
                  <c:v>-0.108795243322134</c:v>
                </c:pt>
                <c:pt idx="13107">
                  <c:v>-0.101941801413147</c:v>
                </c:pt>
                <c:pt idx="13108">
                  <c:v>-0.104936439134306</c:v>
                </c:pt>
                <c:pt idx="13109">
                  <c:v>-0.10817250879281901</c:v>
                </c:pt>
                <c:pt idx="13110">
                  <c:v>-0.110463261108549</c:v>
                </c:pt>
                <c:pt idx="13111">
                  <c:v>-0.114705825629101</c:v>
                </c:pt>
                <c:pt idx="13112">
                  <c:v>-0.12095647721053999</c:v>
                </c:pt>
                <c:pt idx="13113">
                  <c:v>-0.118409229902681</c:v>
                </c:pt>
                <c:pt idx="13114">
                  <c:v>-0.123624647448622</c:v>
                </c:pt>
                <c:pt idx="13115">
                  <c:v>-0.13431964209885899</c:v>
                </c:pt>
                <c:pt idx="13116">
                  <c:v>-0.13923004437400199</c:v>
                </c:pt>
                <c:pt idx="13117">
                  <c:v>-0.134246269024657</c:v>
                </c:pt>
                <c:pt idx="13118">
                  <c:v>-0.136542386721274</c:v>
                </c:pt>
                <c:pt idx="13119">
                  <c:v>-0.14875364918589101</c:v>
                </c:pt>
                <c:pt idx="13120">
                  <c:v>-0.15658836111296601</c:v>
                </c:pt>
                <c:pt idx="13121">
                  <c:v>-0.15672036790438401</c:v>
                </c:pt>
                <c:pt idx="13122">
                  <c:v>-0.16522493453439299</c:v>
                </c:pt>
                <c:pt idx="13123">
                  <c:v>-0.17333540512915099</c:v>
                </c:pt>
                <c:pt idx="13124">
                  <c:v>-0.18327151612919501</c:v>
                </c:pt>
                <c:pt idx="13125">
                  <c:v>-0.18844040481789601</c:v>
                </c:pt>
                <c:pt idx="13126">
                  <c:v>-0.19029334789570301</c:v>
                </c:pt>
                <c:pt idx="13127">
                  <c:v>-0.194688062942347</c:v>
                </c:pt>
                <c:pt idx="13128">
                  <c:v>-0.203074497028225</c:v>
                </c:pt>
                <c:pt idx="13129">
                  <c:v>-0.211615699592655</c:v>
                </c:pt>
                <c:pt idx="13130">
                  <c:v>-0.21357386532817199</c:v>
                </c:pt>
                <c:pt idx="13131">
                  <c:v>-0.21630198220820701</c:v>
                </c:pt>
                <c:pt idx="13132">
                  <c:v>-0.22099522933802901</c:v>
                </c:pt>
                <c:pt idx="13133">
                  <c:v>-0.24010923619937299</c:v>
                </c:pt>
                <c:pt idx="13134">
                  <c:v>-0.23670223700673801</c:v>
                </c:pt>
                <c:pt idx="13135">
                  <c:v>-0.242548354932935</c:v>
                </c:pt>
                <c:pt idx="13136">
                  <c:v>-0.24758634749289801</c:v>
                </c:pt>
                <c:pt idx="13137">
                  <c:v>-0.26007274136084302</c:v>
                </c:pt>
                <c:pt idx="13138">
                  <c:v>-0.255830305653518</c:v>
                </c:pt>
                <c:pt idx="13139">
                  <c:v>-0.26095835932410599</c:v>
                </c:pt>
                <c:pt idx="13140">
                  <c:v>-0.26397466150399401</c:v>
                </c:pt>
                <c:pt idx="13141">
                  <c:v>-0.26983836653445697</c:v>
                </c:pt>
                <c:pt idx="13142">
                  <c:v>-0.27379123321502102</c:v>
                </c:pt>
                <c:pt idx="13143">
                  <c:v>-0.28750673322679099</c:v>
                </c:pt>
                <c:pt idx="13144">
                  <c:v>-0.29280807840943601</c:v>
                </c:pt>
                <c:pt idx="13145">
                  <c:v>-0.30360775285615199</c:v>
                </c:pt>
                <c:pt idx="13146">
                  <c:v>-0.31118117267204998</c:v>
                </c:pt>
                <c:pt idx="13147">
                  <c:v>-0.31986825442137901</c:v>
                </c:pt>
                <c:pt idx="13148">
                  <c:v>-0.31818135109594398</c:v>
                </c:pt>
                <c:pt idx="13149">
                  <c:v>-0.31696228130843401</c:v>
                </c:pt>
                <c:pt idx="13150">
                  <c:v>-0.32613823358884902</c:v>
                </c:pt>
                <c:pt idx="13151">
                  <c:v>-0.32121229568912202</c:v>
                </c:pt>
                <c:pt idx="13152">
                  <c:v>-0.32253420495224799</c:v>
                </c:pt>
                <c:pt idx="13153">
                  <c:v>-0.33000237516461001</c:v>
                </c:pt>
                <c:pt idx="13154">
                  <c:v>-0.34386334042947903</c:v>
                </c:pt>
                <c:pt idx="13155">
                  <c:v>-0.34649003551572799</c:v>
                </c:pt>
                <c:pt idx="13156">
                  <c:v>-0.346165530730417</c:v>
                </c:pt>
                <c:pt idx="13157">
                  <c:v>-0.346369693255837</c:v>
                </c:pt>
                <c:pt idx="13158">
                  <c:v>-0.35547111408274601</c:v>
                </c:pt>
                <c:pt idx="13159">
                  <c:v>-0.36179869410264498</c:v>
                </c:pt>
                <c:pt idx="13160">
                  <c:v>-0.36428394134917103</c:v>
                </c:pt>
                <c:pt idx="13161">
                  <c:v>-0.36015824734666002</c:v>
                </c:pt>
                <c:pt idx="13162">
                  <c:v>-0.361075596680976</c:v>
                </c:pt>
                <c:pt idx="13163">
                  <c:v>-0.36530233566543302</c:v>
                </c:pt>
                <c:pt idx="13164">
                  <c:v>-0.37544186725602902</c:v>
                </c:pt>
                <c:pt idx="13165">
                  <c:v>-0.37848221982359498</c:v>
                </c:pt>
                <c:pt idx="13166">
                  <c:v>-0.37834046751027001</c:v>
                </c:pt>
                <c:pt idx="13167">
                  <c:v>-0.376588176961206</c:v>
                </c:pt>
                <c:pt idx="13168">
                  <c:v>-0.38750631357697701</c:v>
                </c:pt>
                <c:pt idx="13169">
                  <c:v>-0.392589568037081</c:v>
                </c:pt>
                <c:pt idx="13170">
                  <c:v>-0.39124484062287401</c:v>
                </c:pt>
                <c:pt idx="13171">
                  <c:v>-0.38508826548724001</c:v>
                </c:pt>
                <c:pt idx="13172">
                  <c:v>-0.39496397004175698</c:v>
                </c:pt>
                <c:pt idx="13173">
                  <c:v>-0.388418113530349</c:v>
                </c:pt>
                <c:pt idx="13174">
                  <c:v>-0.38209797135307599</c:v>
                </c:pt>
                <c:pt idx="13175">
                  <c:v>-0.38132209664991001</c:v>
                </c:pt>
                <c:pt idx="13176">
                  <c:v>-0.36977859811579999</c:v>
                </c:pt>
                <c:pt idx="13177">
                  <c:v>-0.36414675026024601</c:v>
                </c:pt>
                <c:pt idx="13178">
                  <c:v>-0.35705687392864099</c:v>
                </c:pt>
                <c:pt idx="13179">
                  <c:v>-0.36119370148190899</c:v>
                </c:pt>
                <c:pt idx="13180">
                  <c:v>-0.35385621807233703</c:v>
                </c:pt>
                <c:pt idx="13181">
                  <c:v>-0.35054796315954201</c:v>
                </c:pt>
                <c:pt idx="13182">
                  <c:v>-0.34123829340344902</c:v>
                </c:pt>
                <c:pt idx="13183">
                  <c:v>-0.33826254152548002</c:v>
                </c:pt>
                <c:pt idx="13184">
                  <c:v>-0.33516969572316602</c:v>
                </c:pt>
                <c:pt idx="13185">
                  <c:v>-0.34705669130190098</c:v>
                </c:pt>
                <c:pt idx="13186">
                  <c:v>-0.34864855202746903</c:v>
                </c:pt>
                <c:pt idx="13187">
                  <c:v>-0.34344310407567402</c:v>
                </c:pt>
                <c:pt idx="13188">
                  <c:v>-0.33998590980398502</c:v>
                </c:pt>
                <c:pt idx="13189">
                  <c:v>-0.35784487711035201</c:v>
                </c:pt>
                <c:pt idx="13190">
                  <c:v>-0.35794320377507899</c:v>
                </c:pt>
                <c:pt idx="13191">
                  <c:v>-0.35258833097471098</c:v>
                </c:pt>
                <c:pt idx="13192">
                  <c:v>-0.34999144204245097</c:v>
                </c:pt>
                <c:pt idx="13193">
                  <c:v>-0.359570327870187</c:v>
                </c:pt>
                <c:pt idx="13194">
                  <c:v>-0.36584936173197402</c:v>
                </c:pt>
                <c:pt idx="13195">
                  <c:v>-0.367057149714696</c:v>
                </c:pt>
                <c:pt idx="13196">
                  <c:v>-0.35965165847450398</c:v>
                </c:pt>
                <c:pt idx="13197">
                  <c:v>-0.35632729640063499</c:v>
                </c:pt>
                <c:pt idx="13198">
                  <c:v>-0.35774657189438103</c:v>
                </c:pt>
                <c:pt idx="13199">
                  <c:v>-0.35947170844769899</c:v>
                </c:pt>
                <c:pt idx="13200">
                  <c:v>-0.34991066519145803</c:v>
                </c:pt>
                <c:pt idx="13201">
                  <c:v>-0.33969640971045501</c:v>
                </c:pt>
                <c:pt idx="13202">
                  <c:v>-0.32890230267516002</c:v>
                </c:pt>
                <c:pt idx="13203">
                  <c:v>-0.31658726321431602</c:v>
                </c:pt>
                <c:pt idx="13204">
                  <c:v>-0.30460336944361099</c:v>
                </c:pt>
                <c:pt idx="13205">
                  <c:v>-0.29421718259774798</c:v>
                </c:pt>
                <c:pt idx="13206">
                  <c:v>-0.28642729372592102</c:v>
                </c:pt>
                <c:pt idx="13207">
                  <c:v>-0.27616992584151401</c:v>
                </c:pt>
                <c:pt idx="13208">
                  <c:v>-0.27145085338615599</c:v>
                </c:pt>
                <c:pt idx="13209">
                  <c:v>-0.262181516892383</c:v>
                </c:pt>
                <c:pt idx="13210">
                  <c:v>-0.25041833561280602</c:v>
                </c:pt>
                <c:pt idx="13211">
                  <c:v>-0.24107227978420501</c:v>
                </c:pt>
                <c:pt idx="13212">
                  <c:v>-0.23358270181391499</c:v>
                </c:pt>
                <c:pt idx="13213">
                  <c:v>-0.21527595411761499</c:v>
                </c:pt>
                <c:pt idx="13214">
                  <c:v>-0.20227221166589901</c:v>
                </c:pt>
                <c:pt idx="13215">
                  <c:v>-0.195762228287193</c:v>
                </c:pt>
                <c:pt idx="13216">
                  <c:v>-0.18961582560712001</c:v>
                </c:pt>
                <c:pt idx="13217">
                  <c:v>-0.180661133274341</c:v>
                </c:pt>
                <c:pt idx="13218">
                  <c:v>-0.16465557689068</c:v>
                </c:pt>
                <c:pt idx="13219">
                  <c:v>-0.16199122228145699</c:v>
                </c:pt>
                <c:pt idx="13220">
                  <c:v>-0.169547608864277</c:v>
                </c:pt>
                <c:pt idx="13221">
                  <c:v>-0.17408140701830599</c:v>
                </c:pt>
                <c:pt idx="13222">
                  <c:v>-0.16543149316237299</c:v>
                </c:pt>
                <c:pt idx="13223">
                  <c:v>-0.157958412446561</c:v>
                </c:pt>
                <c:pt idx="13224">
                  <c:v>-0.16042299487810399</c:v>
                </c:pt>
                <c:pt idx="13225">
                  <c:v>-0.171424657375567</c:v>
                </c:pt>
                <c:pt idx="13226">
                  <c:v>-0.16949996143063101</c:v>
                </c:pt>
                <c:pt idx="13227">
                  <c:v>-0.160666607906463</c:v>
                </c:pt>
                <c:pt idx="13228">
                  <c:v>-0.16466601141003401</c:v>
                </c:pt>
                <c:pt idx="13229">
                  <c:v>-0.16924182387567999</c:v>
                </c:pt>
                <c:pt idx="13230">
                  <c:v>-0.173697048463481</c:v>
                </c:pt>
                <c:pt idx="13231">
                  <c:v>-0.17092386181263899</c:v>
                </c:pt>
                <c:pt idx="13232">
                  <c:v>-0.17204353733710301</c:v>
                </c:pt>
                <c:pt idx="13233">
                  <c:v>-0.17009264247859299</c:v>
                </c:pt>
                <c:pt idx="13234">
                  <c:v>-0.171410338850364</c:v>
                </c:pt>
                <c:pt idx="13235">
                  <c:v>-0.17256831236977599</c:v>
                </c:pt>
                <c:pt idx="13236">
                  <c:v>-0.17644805066625199</c:v>
                </c:pt>
                <c:pt idx="13237">
                  <c:v>-0.178342165082398</c:v>
                </c:pt>
                <c:pt idx="13238">
                  <c:v>-0.17415383850825999</c:v>
                </c:pt>
                <c:pt idx="13239">
                  <c:v>-0.175853252443332</c:v>
                </c:pt>
                <c:pt idx="13240">
                  <c:v>-0.17808673678167899</c:v>
                </c:pt>
                <c:pt idx="13241">
                  <c:v>-0.18053260121744999</c:v>
                </c:pt>
                <c:pt idx="13242">
                  <c:v>-0.180620600519418</c:v>
                </c:pt>
                <c:pt idx="13243">
                  <c:v>-0.18136761147299299</c:v>
                </c:pt>
                <c:pt idx="13244">
                  <c:v>-0.18770861603130101</c:v>
                </c:pt>
                <c:pt idx="13245">
                  <c:v>-0.199316510927559</c:v>
                </c:pt>
                <c:pt idx="13246">
                  <c:v>-0.19834199045915499</c:v>
                </c:pt>
                <c:pt idx="13247">
                  <c:v>-0.20441100175798901</c:v>
                </c:pt>
                <c:pt idx="13248">
                  <c:v>-0.205768748337149</c:v>
                </c:pt>
                <c:pt idx="13249">
                  <c:v>-0.214683785360477</c:v>
                </c:pt>
                <c:pt idx="13250">
                  <c:v>-0.211786750156818</c:v>
                </c:pt>
                <c:pt idx="13251">
                  <c:v>-0.21878961579155001</c:v>
                </c:pt>
                <c:pt idx="13252">
                  <c:v>-0.22032644066554499</c:v>
                </c:pt>
                <c:pt idx="13253">
                  <c:v>-0.22301200272470101</c:v>
                </c:pt>
                <c:pt idx="13254">
                  <c:v>-0.22148082061555299</c:v>
                </c:pt>
                <c:pt idx="13255">
                  <c:v>-0.22994183961199599</c:v>
                </c:pt>
                <c:pt idx="13256">
                  <c:v>-0.23310867208815</c:v>
                </c:pt>
                <c:pt idx="13257">
                  <c:v>-0.23486239148075999</c:v>
                </c:pt>
                <c:pt idx="13258">
                  <c:v>-0.23980959451903</c:v>
                </c:pt>
                <c:pt idx="13259">
                  <c:v>-0.24409165440452801</c:v>
                </c:pt>
                <c:pt idx="13260">
                  <c:v>-0.24959805088658901</c:v>
                </c:pt>
                <c:pt idx="13261">
                  <c:v>-0.25557013956640101</c:v>
                </c:pt>
                <c:pt idx="13262">
                  <c:v>-0.26445970716254402</c:v>
                </c:pt>
                <c:pt idx="13263">
                  <c:v>-0.26957561629521298</c:v>
                </c:pt>
                <c:pt idx="13264">
                  <c:v>-0.26988772410236</c:v>
                </c:pt>
                <c:pt idx="13265">
                  <c:v>-0.27514423063377003</c:v>
                </c:pt>
                <c:pt idx="13266">
                  <c:v>-0.27532161037042602</c:v>
                </c:pt>
                <c:pt idx="13267">
                  <c:v>-0.27108445009784499</c:v>
                </c:pt>
                <c:pt idx="13268">
                  <c:v>-0.271072977819869</c:v>
                </c:pt>
                <c:pt idx="13269">
                  <c:v>-0.27317747790981101</c:v>
                </c:pt>
                <c:pt idx="13270">
                  <c:v>-0.27376376028091398</c:v>
                </c:pt>
                <c:pt idx="13271">
                  <c:v>-0.26699339990493298</c:v>
                </c:pt>
                <c:pt idx="13272">
                  <c:v>-0.26005538129294298</c:v>
                </c:pt>
                <c:pt idx="13273">
                  <c:v>-0.25931332530642198</c:v>
                </c:pt>
                <c:pt idx="13274">
                  <c:v>-0.25973729553713498</c:v>
                </c:pt>
                <c:pt idx="13275">
                  <c:v>-0.26860617247888202</c:v>
                </c:pt>
                <c:pt idx="13276">
                  <c:v>-0.26153623079819899</c:v>
                </c:pt>
                <c:pt idx="13277">
                  <c:v>-0.25641666143866298</c:v>
                </c:pt>
                <c:pt idx="13278">
                  <c:v>-0.24221297796222499</c:v>
                </c:pt>
                <c:pt idx="13279">
                  <c:v>-0.23540903967489099</c:v>
                </c:pt>
                <c:pt idx="13280">
                  <c:v>-0.22355346250105801</c:v>
                </c:pt>
                <c:pt idx="13281">
                  <c:v>-0.209929358410889</c:v>
                </c:pt>
                <c:pt idx="13282">
                  <c:v>-0.197445591404559</c:v>
                </c:pt>
                <c:pt idx="13283">
                  <c:v>-0.195571511603574</c:v>
                </c:pt>
                <c:pt idx="13284">
                  <c:v>-0.18754659009536501</c:v>
                </c:pt>
                <c:pt idx="13285">
                  <c:v>-0.17663565465483</c:v>
                </c:pt>
                <c:pt idx="13286">
                  <c:v>-0.16726885421780899</c:v>
                </c:pt>
                <c:pt idx="13287">
                  <c:v>-0.167923988430729</c:v>
                </c:pt>
                <c:pt idx="13288">
                  <c:v>-0.16234042617830299</c:v>
                </c:pt>
                <c:pt idx="13289">
                  <c:v>-0.15918212313570701</c:v>
                </c:pt>
                <c:pt idx="13290">
                  <c:v>-0.15323343628216399</c:v>
                </c:pt>
                <c:pt idx="13291">
                  <c:v>-0.15637851238238901</c:v>
                </c:pt>
                <c:pt idx="13292">
                  <c:v>-0.15677168190158799</c:v>
                </c:pt>
                <c:pt idx="13293">
                  <c:v>-0.16492317081015501</c:v>
                </c:pt>
                <c:pt idx="13294">
                  <c:v>-0.16446888205666699</c:v>
                </c:pt>
                <c:pt idx="13295">
                  <c:v>-0.17054464072674499</c:v>
                </c:pt>
                <c:pt idx="13296">
                  <c:v>-0.17030869541292701</c:v>
                </c:pt>
                <c:pt idx="13297">
                  <c:v>-0.18112980712875501</c:v>
                </c:pt>
                <c:pt idx="13298">
                  <c:v>-0.19288797014992501</c:v>
                </c:pt>
                <c:pt idx="13299">
                  <c:v>-0.20029737309097501</c:v>
                </c:pt>
                <c:pt idx="13300">
                  <c:v>-0.210980298237785</c:v>
                </c:pt>
                <c:pt idx="13301">
                  <c:v>-0.223772114482713</c:v>
                </c:pt>
                <c:pt idx="13302">
                  <c:v>-0.23499968254051801</c:v>
                </c:pt>
                <c:pt idx="13303">
                  <c:v>-0.244009048595074</c:v>
                </c:pt>
                <c:pt idx="13304">
                  <c:v>-0.24968732912918701</c:v>
                </c:pt>
                <c:pt idx="13305">
                  <c:v>-0.24581030333109699</c:v>
                </c:pt>
                <c:pt idx="13306">
                  <c:v>-0.25186533136685801</c:v>
                </c:pt>
                <c:pt idx="13307">
                  <c:v>-0.26346396181062898</c:v>
                </c:pt>
                <c:pt idx="13308">
                  <c:v>-0.274429370570757</c:v>
                </c:pt>
                <c:pt idx="13309">
                  <c:v>-0.27463973216326498</c:v>
                </c:pt>
                <c:pt idx="13310">
                  <c:v>-0.28093513165988698</c:v>
                </c:pt>
                <c:pt idx="13311">
                  <c:v>-0.286359010844009</c:v>
                </c:pt>
                <c:pt idx="13312">
                  <c:v>-0.30096540072058497</c:v>
                </c:pt>
                <c:pt idx="13313">
                  <c:v>-0.30377377302451603</c:v>
                </c:pt>
                <c:pt idx="13314">
                  <c:v>-0.31270186077027501</c:v>
                </c:pt>
                <c:pt idx="13315">
                  <c:v>-0.31604491635377402</c:v>
                </c:pt>
                <c:pt idx="13316">
                  <c:v>-0.32869525033335301</c:v>
                </c:pt>
                <c:pt idx="13317">
                  <c:v>-0.331154148617471</c:v>
                </c:pt>
                <c:pt idx="13318">
                  <c:v>-0.33096778898906998</c:v>
                </c:pt>
                <c:pt idx="13319">
                  <c:v>-0.33039396122453002</c:v>
                </c:pt>
                <c:pt idx="13320">
                  <c:v>-0.33866054443822602</c:v>
                </c:pt>
                <c:pt idx="13321">
                  <c:v>-0.34342656170582497</c:v>
                </c:pt>
                <c:pt idx="13322">
                  <c:v>-0.34747851616948799</c:v>
                </c:pt>
                <c:pt idx="13323">
                  <c:v>-0.34432393104113102</c:v>
                </c:pt>
                <c:pt idx="13324">
                  <c:v>-0.34549032541913499</c:v>
                </c:pt>
                <c:pt idx="13325">
                  <c:v>-0.34759728399703199</c:v>
                </c:pt>
                <c:pt idx="13326">
                  <c:v>-0.35056830530038502</c:v>
                </c:pt>
                <c:pt idx="13327">
                  <c:v>-0.348986077287676</c:v>
                </c:pt>
                <c:pt idx="13328">
                  <c:v>-0.34813774479690102</c:v>
                </c:pt>
                <c:pt idx="13329">
                  <c:v>-0.34924705321829203</c:v>
                </c:pt>
                <c:pt idx="13330">
                  <c:v>-0.35233185651986698</c:v>
                </c:pt>
                <c:pt idx="13331">
                  <c:v>-0.35166675598072999</c:v>
                </c:pt>
                <c:pt idx="13332">
                  <c:v>-0.35172578356214501</c:v>
                </c:pt>
                <c:pt idx="13333">
                  <c:v>-0.35422368810388599</c:v>
                </c:pt>
                <c:pt idx="13334">
                  <c:v>-0.35506769006686001</c:v>
                </c:pt>
                <c:pt idx="13335">
                  <c:v>-0.35517565015804498</c:v>
                </c:pt>
                <c:pt idx="13336">
                  <c:v>-0.35394819299035801</c:v>
                </c:pt>
                <c:pt idx="13337">
                  <c:v>-0.35748446040477599</c:v>
                </c:pt>
                <c:pt idx="13338">
                  <c:v>-0.35921970657834301</c:v>
                </c:pt>
                <c:pt idx="13339">
                  <c:v>-0.357142884201195</c:v>
                </c:pt>
                <c:pt idx="13340">
                  <c:v>-0.34854877196330802</c:v>
                </c:pt>
                <c:pt idx="13341">
                  <c:v>-0.346354620802102</c:v>
                </c:pt>
                <c:pt idx="13342">
                  <c:v>-0.34769410977436599</c:v>
                </c:pt>
                <c:pt idx="13343">
                  <c:v>-0.34721726742117198</c:v>
                </c:pt>
                <c:pt idx="13344">
                  <c:v>-0.33656212482425402</c:v>
                </c:pt>
                <c:pt idx="13345">
                  <c:v>-0.33318152447471</c:v>
                </c:pt>
                <c:pt idx="13346">
                  <c:v>-0.32988368809030499</c:v>
                </c:pt>
                <c:pt idx="13347">
                  <c:v>-0.33152662442526498</c:v>
                </c:pt>
                <c:pt idx="13348">
                  <c:v>-0.329325682906215</c:v>
                </c:pt>
                <c:pt idx="13349">
                  <c:v>-0.328969610986732</c:v>
                </c:pt>
                <c:pt idx="13350">
                  <c:v>-0.32655285733611</c:v>
                </c:pt>
                <c:pt idx="13351">
                  <c:v>-0.32788160053580301</c:v>
                </c:pt>
                <c:pt idx="13352">
                  <c:v>-0.32656652085263699</c:v>
                </c:pt>
                <c:pt idx="13353">
                  <c:v>-0.32531574460220702</c:v>
                </c:pt>
                <c:pt idx="13354">
                  <c:v>-0.32199773566075801</c:v>
                </c:pt>
                <c:pt idx="13355">
                  <c:v>-0.32451198884585603</c:v>
                </c:pt>
                <c:pt idx="13356">
                  <c:v>-0.33041929971034201</c:v>
                </c:pt>
                <c:pt idx="13357">
                  <c:v>-0.33932309856459097</c:v>
                </c:pt>
                <c:pt idx="13358">
                  <c:v>-0.34637421172081401</c:v>
                </c:pt>
                <c:pt idx="13359">
                  <c:v>-0.35490332792771501</c:v>
                </c:pt>
                <c:pt idx="13360">
                  <c:v>-0.36190151233971302</c:v>
                </c:pt>
                <c:pt idx="13361">
                  <c:v>-0.37135898983200299</c:v>
                </c:pt>
                <c:pt idx="13362">
                  <c:v>-0.38002065346937203</c:v>
                </c:pt>
                <c:pt idx="13363">
                  <c:v>-0.38502160131402202</c:v>
                </c:pt>
                <c:pt idx="13364">
                  <c:v>-0.39039449973579099</c:v>
                </c:pt>
                <c:pt idx="13365">
                  <c:v>-0.402470724486022</c:v>
                </c:pt>
                <c:pt idx="13366">
                  <c:v>-0.408757434516687</c:v>
                </c:pt>
                <c:pt idx="13367">
                  <c:v>-0.41653671612857501</c:v>
                </c:pt>
                <c:pt idx="13368">
                  <c:v>-0.41926262821115701</c:v>
                </c:pt>
                <c:pt idx="13369">
                  <c:v>-0.42739157698402103</c:v>
                </c:pt>
                <c:pt idx="13370">
                  <c:v>-0.43680688272165402</c:v>
                </c:pt>
                <c:pt idx="13371">
                  <c:v>-0.44133813212641798</c:v>
                </c:pt>
                <c:pt idx="13372">
                  <c:v>-0.44038487526567799</c:v>
                </c:pt>
                <c:pt idx="13373">
                  <c:v>-0.44711327682949698</c:v>
                </c:pt>
                <c:pt idx="13374">
                  <c:v>-0.45622004845785102</c:v>
                </c:pt>
                <c:pt idx="13375">
                  <c:v>-0.47011272339473398</c:v>
                </c:pt>
                <c:pt idx="13376">
                  <c:v>-0.47962042148557699</c:v>
                </c:pt>
                <c:pt idx="13377">
                  <c:v>-0.49629900850412401</c:v>
                </c:pt>
                <c:pt idx="13378">
                  <c:v>-0.51123201723855505</c:v>
                </c:pt>
                <c:pt idx="13379">
                  <c:v>-0.52739711541629197</c:v>
                </c:pt>
                <c:pt idx="13380">
                  <c:v>-0.53630974502840401</c:v>
                </c:pt>
                <c:pt idx="13381">
                  <c:v>-0.54920064411334102</c:v>
                </c:pt>
                <c:pt idx="13382">
                  <c:v>-0.55164319003539197</c:v>
                </c:pt>
                <c:pt idx="13383">
                  <c:v>-0.55669170847696103</c:v>
                </c:pt>
                <c:pt idx="13384">
                  <c:v>-0.56293861105542897</c:v>
                </c:pt>
                <c:pt idx="13385">
                  <c:v>-0.56840364914798103</c:v>
                </c:pt>
                <c:pt idx="13386">
                  <c:v>-0.56225279953848395</c:v>
                </c:pt>
                <c:pt idx="13387">
                  <c:v>-0.56397609906302604</c:v>
                </c:pt>
                <c:pt idx="13388">
                  <c:v>-0.56443084807565902</c:v>
                </c:pt>
                <c:pt idx="13389">
                  <c:v>-0.56934055762700098</c:v>
                </c:pt>
                <c:pt idx="13390">
                  <c:v>-0.57120328040741697</c:v>
                </c:pt>
                <c:pt idx="13391">
                  <c:v>-0.57758043417614102</c:v>
                </c:pt>
                <c:pt idx="13392">
                  <c:v>-0.58217368765296795</c:v>
                </c:pt>
                <c:pt idx="13393">
                  <c:v>-0.58637878523070697</c:v>
                </c:pt>
                <c:pt idx="13394">
                  <c:v>-0.58875745817223901</c:v>
                </c:pt>
                <c:pt idx="13395">
                  <c:v>-0.59196679291440502</c:v>
                </c:pt>
                <c:pt idx="13396">
                  <c:v>-0.59671736261186903</c:v>
                </c:pt>
                <c:pt idx="13397">
                  <c:v>-0.59824938134789796</c:v>
                </c:pt>
                <c:pt idx="13398">
                  <c:v>-0.60728778246499304</c:v>
                </c:pt>
                <c:pt idx="13399">
                  <c:v>-0.61580352269487504</c:v>
                </c:pt>
                <c:pt idx="13400">
                  <c:v>-0.63266779935828699</c:v>
                </c:pt>
                <c:pt idx="13401">
                  <c:v>-0.64901538208745502</c:v>
                </c:pt>
                <c:pt idx="13402">
                  <c:v>-0.65429975962615505</c:v>
                </c:pt>
                <c:pt idx="13403">
                  <c:v>-0.658463651678587</c:v>
                </c:pt>
                <c:pt idx="13404">
                  <c:v>-0.65766792402601404</c:v>
                </c:pt>
                <c:pt idx="13405">
                  <c:v>-0.65407493018199103</c:v>
                </c:pt>
                <c:pt idx="13406">
                  <c:v>-0.65967401652092394</c:v>
                </c:pt>
                <c:pt idx="13407">
                  <c:v>-0.66397972204168798</c:v>
                </c:pt>
                <c:pt idx="13408">
                  <c:v>-0.67192399980822803</c:v>
                </c:pt>
                <c:pt idx="13409">
                  <c:v>-0.67468419590829798</c:v>
                </c:pt>
                <c:pt idx="13410">
                  <c:v>-0.67782897607882797</c:v>
                </c:pt>
                <c:pt idx="13411">
                  <c:v>-0.67823509894226597</c:v>
                </c:pt>
                <c:pt idx="13412">
                  <c:v>-0.68309116489049804</c:v>
                </c:pt>
                <c:pt idx="13413">
                  <c:v>-0.68261627731085595</c:v>
                </c:pt>
                <c:pt idx="13414">
                  <c:v>-0.68775589880397003</c:v>
                </c:pt>
                <c:pt idx="13415">
                  <c:v>-0.69106720448912895</c:v>
                </c:pt>
                <c:pt idx="13416">
                  <c:v>-0.69880132831501296</c:v>
                </c:pt>
                <c:pt idx="13417">
                  <c:v>-0.70889608799690496</c:v>
                </c:pt>
                <c:pt idx="13418">
                  <c:v>-0.71172964525689497</c:v>
                </c:pt>
                <c:pt idx="13419">
                  <c:v>-0.71447000600089405</c:v>
                </c:pt>
                <c:pt idx="13420">
                  <c:v>-0.71847008900647302</c:v>
                </c:pt>
                <c:pt idx="13421">
                  <c:v>-0.72996132218845799</c:v>
                </c:pt>
                <c:pt idx="13422">
                  <c:v>-0.73456544090979004</c:v>
                </c:pt>
                <c:pt idx="13423">
                  <c:v>-0.74405623702344303</c:v>
                </c:pt>
                <c:pt idx="13424">
                  <c:v>-0.75373158244552396</c:v>
                </c:pt>
                <c:pt idx="13425">
                  <c:v>-0.76841824103439604</c:v>
                </c:pt>
                <c:pt idx="13426">
                  <c:v>-0.77632129598730104</c:v>
                </c:pt>
                <c:pt idx="13427">
                  <c:v>-0.78752652669480405</c:v>
                </c:pt>
                <c:pt idx="13428">
                  <c:v>-0.79945785177044104</c:v>
                </c:pt>
                <c:pt idx="13429">
                  <c:v>-0.81921051059946104</c:v>
                </c:pt>
                <c:pt idx="13430">
                  <c:v>-0.83090381472310004</c:v>
                </c:pt>
                <c:pt idx="13431">
                  <c:v>-0.84564013653321901</c:v>
                </c:pt>
                <c:pt idx="13432">
                  <c:v>-0.85847283698143395</c:v>
                </c:pt>
                <c:pt idx="13433">
                  <c:v>-0.88440685521525997</c:v>
                </c:pt>
                <c:pt idx="13434">
                  <c:v>-0.89890232761436495</c:v>
                </c:pt>
                <c:pt idx="13435">
                  <c:v>-0.90374884664532795</c:v>
                </c:pt>
                <c:pt idx="13436">
                  <c:v>-0.90292708041054903</c:v>
                </c:pt>
                <c:pt idx="13437">
                  <c:v>-0.90706714090035201</c:v>
                </c:pt>
                <c:pt idx="13438">
                  <c:v>-0.90354000242027099</c:v>
                </c:pt>
                <c:pt idx="13439">
                  <c:v>-0.90401639668210898</c:v>
                </c:pt>
                <c:pt idx="13440">
                  <c:v>-0.90868013361253397</c:v>
                </c:pt>
                <c:pt idx="13441">
                  <c:v>-0.91129062648630499</c:v>
                </c:pt>
                <c:pt idx="13442">
                  <c:v>-0.91021582171488502</c:v>
                </c:pt>
                <c:pt idx="13443">
                  <c:v>-0.91066248864358101</c:v>
                </c:pt>
                <c:pt idx="13444">
                  <c:v>-0.90791922635086997</c:v>
                </c:pt>
                <c:pt idx="13445">
                  <c:v>-0.91181543951517996</c:v>
                </c:pt>
                <c:pt idx="13446">
                  <c:v>-0.915689597852548</c:v>
                </c:pt>
                <c:pt idx="13447">
                  <c:v>-0.92102073881414903</c:v>
                </c:pt>
                <c:pt idx="13448">
                  <c:v>-0.91841027495801997</c:v>
                </c:pt>
                <c:pt idx="13449">
                  <c:v>-0.92552254303689097</c:v>
                </c:pt>
                <c:pt idx="13450">
                  <c:v>-0.92216426672464902</c:v>
                </c:pt>
                <c:pt idx="13451">
                  <c:v>-0.92364992497345999</c:v>
                </c:pt>
                <c:pt idx="13452">
                  <c:v>-0.920063226387</c:v>
                </c:pt>
                <c:pt idx="13453">
                  <c:v>-0.92407593541109601</c:v>
                </c:pt>
                <c:pt idx="13454">
                  <c:v>-0.92279448043819901</c:v>
                </c:pt>
                <c:pt idx="13455">
                  <c:v>-0.91747517165683201</c:v>
                </c:pt>
                <c:pt idx="13456">
                  <c:v>-0.91567531966619198</c:v>
                </c:pt>
                <c:pt idx="13457">
                  <c:v>-0.922743696467065</c:v>
                </c:pt>
                <c:pt idx="13458">
                  <c:v>-0.95246941766808302</c:v>
                </c:pt>
                <c:pt idx="13459">
                  <c:v>-0.96516207999802295</c:v>
                </c:pt>
                <c:pt idx="13460">
                  <c:v>-0.96460313655657604</c:v>
                </c:pt>
                <c:pt idx="13461">
                  <c:v>-0.95186626635218297</c:v>
                </c:pt>
                <c:pt idx="13462">
                  <c:v>-0.94443475038614999</c:v>
                </c:pt>
                <c:pt idx="13463">
                  <c:v>-0.96501311765456399</c:v>
                </c:pt>
                <c:pt idx="13464">
                  <c:v>-1.0152944732785101</c:v>
                </c:pt>
                <c:pt idx="13465">
                  <c:v>-1.0249982003678699</c:v>
                </c:pt>
                <c:pt idx="13466">
                  <c:v>-1.00710246016279</c:v>
                </c:pt>
                <c:pt idx="13467">
                  <c:v>-1.0033336516171201</c:v>
                </c:pt>
                <c:pt idx="13468">
                  <c:v>-1.04342187444214</c:v>
                </c:pt>
                <c:pt idx="13469">
                  <c:v>-1.10925120211143</c:v>
                </c:pt>
                <c:pt idx="13470">
                  <c:v>-1.1033623095634499</c:v>
                </c:pt>
                <c:pt idx="13471">
                  <c:v>-1.0865742380485901</c:v>
                </c:pt>
                <c:pt idx="13472">
                  <c:v>-1.0948265157125401</c:v>
                </c:pt>
                <c:pt idx="13473">
                  <c:v>-1.1414733500674199</c:v>
                </c:pt>
                <c:pt idx="13474">
                  <c:v>-1.16109012317662</c:v>
                </c:pt>
                <c:pt idx="13475">
                  <c:v>-1.1671921527968701</c:v>
                </c:pt>
                <c:pt idx="13476">
                  <c:v>-1.1777882320183</c:v>
                </c:pt>
                <c:pt idx="13477">
                  <c:v>-1.2052967270011199</c:v>
                </c:pt>
                <c:pt idx="13478">
                  <c:v>-1.2241932044925301</c:v>
                </c:pt>
                <c:pt idx="13479">
                  <c:v>-1.2372808960963999</c:v>
                </c:pt>
                <c:pt idx="13480">
                  <c:v>-1.2538658384585999</c:v>
                </c:pt>
                <c:pt idx="13481">
                  <c:v>-1.27158712038253</c:v>
                </c:pt>
                <c:pt idx="13482">
                  <c:v>-1.2838090371537501</c:v>
                </c:pt>
                <c:pt idx="13483">
                  <c:v>-1.2893038731558699</c:v>
                </c:pt>
                <c:pt idx="13484">
                  <c:v>-1.29866559656535</c:v>
                </c:pt>
                <c:pt idx="13485">
                  <c:v>-1.3080532175511399</c:v>
                </c:pt>
                <c:pt idx="13486">
                  <c:v>-1.30922566703975</c:v>
                </c:pt>
                <c:pt idx="13487">
                  <c:v>-1.30125337224217</c:v>
                </c:pt>
                <c:pt idx="13488">
                  <c:v>-1.2989100793278501</c:v>
                </c:pt>
                <c:pt idx="13489">
                  <c:v>-1.2993025530144</c:v>
                </c:pt>
                <c:pt idx="13490">
                  <c:v>-1.30355653645462</c:v>
                </c:pt>
                <c:pt idx="13491">
                  <c:v>-1.2979132109096501</c:v>
                </c:pt>
                <c:pt idx="13492">
                  <c:v>-1.2809538748113301</c:v>
                </c:pt>
                <c:pt idx="13493">
                  <c:v>-1.2710911501397599</c:v>
                </c:pt>
                <c:pt idx="13494">
                  <c:v>-1.27016358905309</c:v>
                </c:pt>
                <c:pt idx="13495">
                  <c:v>-1.2602097449460801</c:v>
                </c:pt>
                <c:pt idx="13496">
                  <c:v>-1.2428935209113201</c:v>
                </c:pt>
                <c:pt idx="13497">
                  <c:v>-1.22012669904792</c:v>
                </c:pt>
                <c:pt idx="13498">
                  <c:v>-1.1997385699479799</c:v>
                </c:pt>
                <c:pt idx="13499">
                  <c:v>-1.18033175736985</c:v>
                </c:pt>
                <c:pt idx="13500">
                  <c:v>-1.1620022872570299</c:v>
                </c:pt>
                <c:pt idx="13501">
                  <c:v>-1.14276371078823</c:v>
                </c:pt>
                <c:pt idx="13502">
                  <c:v>-1.12789222463195</c:v>
                </c:pt>
                <c:pt idx="13503">
                  <c:v>-1.1276107254482</c:v>
                </c:pt>
                <c:pt idx="13504">
                  <c:v>-1.1317778733356001</c:v>
                </c:pt>
                <c:pt idx="13505">
                  <c:v>-1.14532798171885</c:v>
                </c:pt>
                <c:pt idx="13506">
                  <c:v>-1.1681124717117</c:v>
                </c:pt>
                <c:pt idx="13507">
                  <c:v>-1.1921444747715799</c:v>
                </c:pt>
                <c:pt idx="13508">
                  <c:v>-1.19448640469289</c:v>
                </c:pt>
                <c:pt idx="13509">
                  <c:v>-1.1941514943909199</c:v>
                </c:pt>
                <c:pt idx="13510">
                  <c:v>-1.2028761024355299</c:v>
                </c:pt>
                <c:pt idx="13511">
                  <c:v>-1.2125676344844201</c:v>
                </c:pt>
                <c:pt idx="13512">
                  <c:v>-1.2090482875555</c:v>
                </c:pt>
                <c:pt idx="13513">
                  <c:v>-1.2091315764641699</c:v>
                </c:pt>
                <c:pt idx="13514">
                  <c:v>-1.2125108216577101</c:v>
                </c:pt>
                <c:pt idx="13515">
                  <c:v>-1.22405267766951</c:v>
                </c:pt>
                <c:pt idx="13516">
                  <c:v>-1.2307301455772801</c:v>
                </c:pt>
                <c:pt idx="13517">
                  <c:v>-1.2303872836308001</c:v>
                </c:pt>
                <c:pt idx="13518">
                  <c:v>-1.22385582285834</c:v>
                </c:pt>
                <c:pt idx="13519">
                  <c:v>-1.23028094301629</c:v>
                </c:pt>
                <c:pt idx="13520">
                  <c:v>-1.2431906586055199</c:v>
                </c:pt>
                <c:pt idx="13521">
                  <c:v>-1.25311018108224</c:v>
                </c:pt>
                <c:pt idx="13522">
                  <c:v>-1.2559757234835001</c:v>
                </c:pt>
                <c:pt idx="13523">
                  <c:v>-1.25980485839822</c:v>
                </c:pt>
                <c:pt idx="13524">
                  <c:v>-1.26875449359717</c:v>
                </c:pt>
                <c:pt idx="13525">
                  <c:v>-1.27623324917375</c:v>
                </c:pt>
                <c:pt idx="13526">
                  <c:v>-1.28393723597091</c:v>
                </c:pt>
                <c:pt idx="13527">
                  <c:v>-1.2943137600168999</c:v>
                </c:pt>
                <c:pt idx="13528">
                  <c:v>-1.3017872944289299</c:v>
                </c:pt>
                <c:pt idx="13529">
                  <c:v>-1.30906695336683</c:v>
                </c:pt>
                <c:pt idx="13530">
                  <c:v>-1.31749590624832</c:v>
                </c:pt>
                <c:pt idx="13531">
                  <c:v>-1.32487157131457</c:v>
                </c:pt>
                <c:pt idx="13532">
                  <c:v>-1.3339504306290699</c:v>
                </c:pt>
                <c:pt idx="13533">
                  <c:v>-1.3391058298987399</c:v>
                </c:pt>
                <c:pt idx="13534">
                  <c:v>-1.34340590084602</c:v>
                </c:pt>
                <c:pt idx="13535">
                  <c:v>-1.35067644197825</c:v>
                </c:pt>
                <c:pt idx="13536">
                  <c:v>-1.35813501504748</c:v>
                </c:pt>
                <c:pt idx="13537">
                  <c:v>-1.359616326636</c:v>
                </c:pt>
                <c:pt idx="13538">
                  <c:v>-1.3598966759034801</c:v>
                </c:pt>
                <c:pt idx="13539">
                  <c:v>-1.3649726782854801</c:v>
                </c:pt>
                <c:pt idx="13540">
                  <c:v>-1.3692652036900601</c:v>
                </c:pt>
                <c:pt idx="13541">
                  <c:v>-1.3739945121316699</c:v>
                </c:pt>
                <c:pt idx="13542">
                  <c:v>-1.3801823464374601</c:v>
                </c:pt>
                <c:pt idx="13543">
                  <c:v>-1.3832700940296501</c:v>
                </c:pt>
                <c:pt idx="13544">
                  <c:v>-1.3879833413825</c:v>
                </c:pt>
                <c:pt idx="13545">
                  <c:v>-1.3933879556628599</c:v>
                </c:pt>
                <c:pt idx="13546">
                  <c:v>-1.3985386544307801</c:v>
                </c:pt>
                <c:pt idx="13547">
                  <c:v>-1.3969906286054901</c:v>
                </c:pt>
                <c:pt idx="13548">
                  <c:v>-1.4025067109895499</c:v>
                </c:pt>
                <c:pt idx="13549">
                  <c:v>-1.4086224236859499</c:v>
                </c:pt>
                <c:pt idx="13550">
                  <c:v>-1.4128146467378699</c:v>
                </c:pt>
                <c:pt idx="13551">
                  <c:v>-1.4125100967923301</c:v>
                </c:pt>
                <c:pt idx="13552">
                  <c:v>-1.4147164622061501</c:v>
                </c:pt>
                <c:pt idx="13553">
                  <c:v>-1.4210352272334601</c:v>
                </c:pt>
                <c:pt idx="13554">
                  <c:v>-1.42352615432639</c:v>
                </c:pt>
                <c:pt idx="13555">
                  <c:v>-1.42757928165124</c:v>
                </c:pt>
                <c:pt idx="13556">
                  <c:v>-1.4283224192150901</c:v>
                </c:pt>
                <c:pt idx="13557">
                  <c:v>-1.43797797437929</c:v>
                </c:pt>
                <c:pt idx="13558">
                  <c:v>-1.43824516916949</c:v>
                </c:pt>
                <c:pt idx="13559">
                  <c:v>-1.4411483407358701</c:v>
                </c:pt>
                <c:pt idx="13560">
                  <c:v>-1.4393468575103801</c:v>
                </c:pt>
                <c:pt idx="13561">
                  <c:v>-1.4406381002720501</c:v>
                </c:pt>
                <c:pt idx="13562">
                  <c:v>-1.43683532663169</c:v>
                </c:pt>
                <c:pt idx="13563">
                  <c:v>-1.43938162618351</c:v>
                </c:pt>
                <c:pt idx="13564">
                  <c:v>-1.4372180926697999</c:v>
                </c:pt>
                <c:pt idx="13565">
                  <c:v>-1.4376070804383601</c:v>
                </c:pt>
                <c:pt idx="13566">
                  <c:v>-1.43088066041796</c:v>
                </c:pt>
                <c:pt idx="13567">
                  <c:v>-1.4260593868286899</c:v>
                </c:pt>
                <c:pt idx="13568">
                  <c:v>-1.42236747206325</c:v>
                </c:pt>
                <c:pt idx="13569">
                  <c:v>-1.4208920571316901</c:v>
                </c:pt>
                <c:pt idx="13570">
                  <c:v>-1.41435577166302</c:v>
                </c:pt>
                <c:pt idx="13571">
                  <c:v>-1.4093909595060501</c:v>
                </c:pt>
                <c:pt idx="13572">
                  <c:v>-1.4107926670408599</c:v>
                </c:pt>
                <c:pt idx="13573">
                  <c:v>-1.4097445340038901</c:v>
                </c:pt>
                <c:pt idx="13574">
                  <c:v>-1.4060475324267601</c:v>
                </c:pt>
                <c:pt idx="13575">
                  <c:v>-1.4038204561915499</c:v>
                </c:pt>
                <c:pt idx="13576">
                  <c:v>-1.40067720091605</c:v>
                </c:pt>
                <c:pt idx="13577">
                  <c:v>-1.39715744225969</c:v>
                </c:pt>
                <c:pt idx="13578">
                  <c:v>-1.3944629065940399</c:v>
                </c:pt>
                <c:pt idx="13579">
                  <c:v>-1.39259375237088</c:v>
                </c:pt>
                <c:pt idx="13580">
                  <c:v>-1.3854252495464701</c:v>
                </c:pt>
                <c:pt idx="13581">
                  <c:v>-1.38020473595445</c:v>
                </c:pt>
                <c:pt idx="13582">
                  <c:v>-1.3748750143920101</c:v>
                </c:pt>
                <c:pt idx="13583">
                  <c:v>-1.3635460784878199</c:v>
                </c:pt>
                <c:pt idx="13584">
                  <c:v>-1.35296910833331</c:v>
                </c:pt>
                <c:pt idx="13585">
                  <c:v>-1.3523743054988699</c:v>
                </c:pt>
                <c:pt idx="13586">
                  <c:v>-1.3461988498939499</c:v>
                </c:pt>
                <c:pt idx="13587">
                  <c:v>-1.3391281832881201</c:v>
                </c:pt>
                <c:pt idx="13588">
                  <c:v>-1.3317737792098601</c:v>
                </c:pt>
                <c:pt idx="13589">
                  <c:v>-1.3268327870613399</c:v>
                </c:pt>
                <c:pt idx="13590">
                  <c:v>-1.3120663945565101</c:v>
                </c:pt>
                <c:pt idx="13591">
                  <c:v>-1.3043315427353901</c:v>
                </c:pt>
                <c:pt idx="13592">
                  <c:v>-1.3002366762039901</c:v>
                </c:pt>
                <c:pt idx="13593">
                  <c:v>-1.3021052428214499</c:v>
                </c:pt>
                <c:pt idx="13594">
                  <c:v>-1.2981372417686401</c:v>
                </c:pt>
                <c:pt idx="13595">
                  <c:v>-1.29539903404126</c:v>
                </c:pt>
                <c:pt idx="13596">
                  <c:v>-1.30025301941377</c:v>
                </c:pt>
                <c:pt idx="13597">
                  <c:v>-1.30650274440986</c:v>
                </c:pt>
                <c:pt idx="13598">
                  <c:v>-1.30722452550732</c:v>
                </c:pt>
                <c:pt idx="13599">
                  <c:v>-1.2989694515185</c:v>
                </c:pt>
                <c:pt idx="13600">
                  <c:v>-1.29735106607698</c:v>
                </c:pt>
                <c:pt idx="13601">
                  <c:v>-1.3069148868866101</c:v>
                </c:pt>
                <c:pt idx="13602">
                  <c:v>-1.3136806502373699</c:v>
                </c:pt>
                <c:pt idx="13603">
                  <c:v>-1.3094231406579599</c:v>
                </c:pt>
                <c:pt idx="13604">
                  <c:v>-1.31229944981085</c:v>
                </c:pt>
                <c:pt idx="13605">
                  <c:v>-1.31219103474488</c:v>
                </c:pt>
                <c:pt idx="13606">
                  <c:v>-1.32603965731192</c:v>
                </c:pt>
                <c:pt idx="13607">
                  <c:v>-1.3307958482211499</c:v>
                </c:pt>
                <c:pt idx="13608">
                  <c:v>-1.3339643403132699</c:v>
                </c:pt>
                <c:pt idx="13609">
                  <c:v>-1.3322919262127</c:v>
                </c:pt>
                <c:pt idx="13610">
                  <c:v>-1.34141056958479</c:v>
                </c:pt>
                <c:pt idx="13611">
                  <c:v>-1.3359810969539101</c:v>
                </c:pt>
                <c:pt idx="13612">
                  <c:v>-1.3299503943056099</c:v>
                </c:pt>
                <c:pt idx="13613">
                  <c:v>-1.3185627565163101</c:v>
                </c:pt>
                <c:pt idx="13614">
                  <c:v>-1.3200531704118299</c:v>
                </c:pt>
                <c:pt idx="13615">
                  <c:v>-1.3187188598475701</c:v>
                </c:pt>
                <c:pt idx="13616">
                  <c:v>-1.32348999491148</c:v>
                </c:pt>
                <c:pt idx="13617">
                  <c:v>-1.3258245130944999</c:v>
                </c:pt>
                <c:pt idx="13618">
                  <c:v>-1.3275987103378599</c:v>
                </c:pt>
                <c:pt idx="13619">
                  <c:v>-1.32299171259219</c:v>
                </c:pt>
                <c:pt idx="13620">
                  <c:v>-1.32560852823868</c:v>
                </c:pt>
                <c:pt idx="13621">
                  <c:v>-1.3256381367018799</c:v>
                </c:pt>
                <c:pt idx="13622">
                  <c:v>-1.32279550821914</c:v>
                </c:pt>
                <c:pt idx="13623">
                  <c:v>-1.3206503789461901</c:v>
                </c:pt>
                <c:pt idx="13624">
                  <c:v>-1.3221726094481101</c:v>
                </c:pt>
                <c:pt idx="13625">
                  <c:v>-1.3190610284601401</c:v>
                </c:pt>
                <c:pt idx="13626">
                  <c:v>-1.3233522596068901</c:v>
                </c:pt>
                <c:pt idx="13627">
                  <c:v>-1.3264795373875899</c:v>
                </c:pt>
                <c:pt idx="13628">
                  <c:v>-1.32915257053363</c:v>
                </c:pt>
                <c:pt idx="13629">
                  <c:v>-1.3273086514134</c:v>
                </c:pt>
                <c:pt idx="13630">
                  <c:v>-1.33082495944735</c:v>
                </c:pt>
                <c:pt idx="13631">
                  <c:v>-1.3346246182447099</c:v>
                </c:pt>
                <c:pt idx="13632">
                  <c:v>-1.3375865909484399</c:v>
                </c:pt>
                <c:pt idx="13633">
                  <c:v>-1.3350686576035999</c:v>
                </c:pt>
                <c:pt idx="13634">
                  <c:v>-1.3298699359849999</c:v>
                </c:pt>
                <c:pt idx="13635">
                  <c:v>-1.3246570486911</c:v>
                </c:pt>
                <c:pt idx="13636">
                  <c:v>-1.3153400891834199</c:v>
                </c:pt>
                <c:pt idx="13637">
                  <c:v>-1.30849681704242</c:v>
                </c:pt>
                <c:pt idx="13638">
                  <c:v>-1.3045965804327699</c:v>
                </c:pt>
                <c:pt idx="13639">
                  <c:v>-1.29167811483588</c:v>
                </c:pt>
                <c:pt idx="13640">
                  <c:v>-1.2785731121472099</c:v>
                </c:pt>
                <c:pt idx="13641">
                  <c:v>-1.2571469210999999</c:v>
                </c:pt>
                <c:pt idx="13642">
                  <c:v>-1.2359579728575301</c:v>
                </c:pt>
                <c:pt idx="13643">
                  <c:v>-1.2209688789083599</c:v>
                </c:pt>
                <c:pt idx="13644">
                  <c:v>-1.2107307180357201</c:v>
                </c:pt>
                <c:pt idx="13645">
                  <c:v>-1.19878766103929</c:v>
                </c:pt>
                <c:pt idx="13646">
                  <c:v>-1.1941556639484201</c:v>
                </c:pt>
                <c:pt idx="13647">
                  <c:v>-1.17960316591876</c:v>
                </c:pt>
                <c:pt idx="13648">
                  <c:v>-1.1670750380009001</c:v>
                </c:pt>
                <c:pt idx="13649">
                  <c:v>-1.15123531811876</c:v>
                </c:pt>
                <c:pt idx="13650">
                  <c:v>-1.145537001186</c:v>
                </c:pt>
                <c:pt idx="13651">
                  <c:v>-1.13699660173966</c:v>
                </c:pt>
                <c:pt idx="13652">
                  <c:v>-1.1257040163763701</c:v>
                </c:pt>
                <c:pt idx="13653">
                  <c:v>-1.1197751561654301</c:v>
                </c:pt>
                <c:pt idx="13654">
                  <c:v>-1.11478580343218</c:v>
                </c:pt>
                <c:pt idx="13655">
                  <c:v>-1.1062116507545801</c:v>
                </c:pt>
                <c:pt idx="13656">
                  <c:v>-1.0959329663425399</c:v>
                </c:pt>
                <c:pt idx="13657">
                  <c:v>-1.0924997492353301</c:v>
                </c:pt>
                <c:pt idx="13658">
                  <c:v>-1.0974625609973401</c:v>
                </c:pt>
                <c:pt idx="13659">
                  <c:v>-1.09091042909167</c:v>
                </c:pt>
                <c:pt idx="13660">
                  <c:v>-1.08036558858601</c:v>
                </c:pt>
                <c:pt idx="13661">
                  <c:v>-1.07685627251406</c:v>
                </c:pt>
                <c:pt idx="13662">
                  <c:v>-1.0742901630280099</c:v>
                </c:pt>
                <c:pt idx="13663">
                  <c:v>-1.06244813710701</c:v>
                </c:pt>
                <c:pt idx="13664">
                  <c:v>-1.0489923925612299</c:v>
                </c:pt>
                <c:pt idx="13665">
                  <c:v>-1.0483063600874201</c:v>
                </c:pt>
                <c:pt idx="13666">
                  <c:v>-1.0446041097699299</c:v>
                </c:pt>
                <c:pt idx="13667">
                  <c:v>-1.0314858449981099</c:v>
                </c:pt>
                <c:pt idx="13668">
                  <c:v>-1.01544872238432</c:v>
                </c:pt>
                <c:pt idx="13669">
                  <c:v>-1.00364827391455</c:v>
                </c:pt>
                <c:pt idx="13670">
                  <c:v>-0.99748403323573598</c:v>
                </c:pt>
                <c:pt idx="13671">
                  <c:v>-0.990912338865371</c:v>
                </c:pt>
                <c:pt idx="13672">
                  <c:v>-0.97352528071448297</c:v>
                </c:pt>
                <c:pt idx="13673">
                  <c:v>-0.96290546608310001</c:v>
                </c:pt>
                <c:pt idx="13674">
                  <c:v>-0.96262305247496704</c:v>
                </c:pt>
                <c:pt idx="13675">
                  <c:v>-0.95514198586776899</c:v>
                </c:pt>
                <c:pt idx="13676">
                  <c:v>-0.93622637191518199</c:v>
                </c:pt>
                <c:pt idx="13677">
                  <c:v>-0.92243506942305897</c:v>
                </c:pt>
                <c:pt idx="13678">
                  <c:v>-0.91481701346859201</c:v>
                </c:pt>
                <c:pt idx="13679">
                  <c:v>-0.90664599948425395</c:v>
                </c:pt>
                <c:pt idx="13680">
                  <c:v>-0.89635818473298901</c:v>
                </c:pt>
                <c:pt idx="13681">
                  <c:v>-0.88770228474565704</c:v>
                </c:pt>
                <c:pt idx="13682">
                  <c:v>-0.87610551691626803</c:v>
                </c:pt>
                <c:pt idx="13683">
                  <c:v>-0.87221100779123595</c:v>
                </c:pt>
                <c:pt idx="13684">
                  <c:v>-0.87236375677002798</c:v>
                </c:pt>
                <c:pt idx="13685">
                  <c:v>-0.86586825211892904</c:v>
                </c:pt>
                <c:pt idx="13686">
                  <c:v>-0.86361031731384197</c:v>
                </c:pt>
                <c:pt idx="13687">
                  <c:v>-0.86194310024148901</c:v>
                </c:pt>
                <c:pt idx="13688">
                  <c:v>-0.86555383455811297</c:v>
                </c:pt>
                <c:pt idx="13689">
                  <c:v>-0.862658037365719</c:v>
                </c:pt>
                <c:pt idx="13690">
                  <c:v>-0.86258913744906296</c:v>
                </c:pt>
                <c:pt idx="13691">
                  <c:v>-0.85954525858227204</c:v>
                </c:pt>
                <c:pt idx="13692">
                  <c:v>-0.85672909294477495</c:v>
                </c:pt>
                <c:pt idx="13693">
                  <c:v>-0.84552092776102905</c:v>
                </c:pt>
                <c:pt idx="13694">
                  <c:v>-0.83849146200021996</c:v>
                </c:pt>
                <c:pt idx="13695">
                  <c:v>-0.84252290245412098</c:v>
                </c:pt>
                <c:pt idx="13696">
                  <c:v>-0.84207630496348396</c:v>
                </c:pt>
                <c:pt idx="13697">
                  <c:v>-0.82978925357717503</c:v>
                </c:pt>
                <c:pt idx="13698">
                  <c:v>-0.83076486262062499</c:v>
                </c:pt>
                <c:pt idx="13699">
                  <c:v>-0.83661930695537001</c:v>
                </c:pt>
                <c:pt idx="13700">
                  <c:v>-0.83865131663617298</c:v>
                </c:pt>
                <c:pt idx="13701">
                  <c:v>-0.84118386278861101</c:v>
                </c:pt>
                <c:pt idx="13702">
                  <c:v>-0.85131382971147196</c:v>
                </c:pt>
                <c:pt idx="13703">
                  <c:v>-0.85202890625220096</c:v>
                </c:pt>
                <c:pt idx="13704">
                  <c:v>-0.85053585734774995</c:v>
                </c:pt>
                <c:pt idx="13705">
                  <c:v>-0.84861231123684799</c:v>
                </c:pt>
                <c:pt idx="13706">
                  <c:v>-0.85170817501122498</c:v>
                </c:pt>
                <c:pt idx="13707">
                  <c:v>-0.84752007246579797</c:v>
                </c:pt>
                <c:pt idx="13708">
                  <c:v>-0.85594771112196999</c:v>
                </c:pt>
                <c:pt idx="13709">
                  <c:v>-0.86102498568230601</c:v>
                </c:pt>
                <c:pt idx="13710">
                  <c:v>-0.86030889660416598</c:v>
                </c:pt>
                <c:pt idx="13711">
                  <c:v>-0.85346176922972405</c:v>
                </c:pt>
                <c:pt idx="13712">
                  <c:v>-0.86111197522119198</c:v>
                </c:pt>
                <c:pt idx="13713">
                  <c:v>-0.85979015315271501</c:v>
                </c:pt>
                <c:pt idx="13714">
                  <c:v>-0.86231019124642205</c:v>
                </c:pt>
                <c:pt idx="13715">
                  <c:v>-0.86510529408856396</c:v>
                </c:pt>
                <c:pt idx="13716">
                  <c:v>-0.861916505101049</c:v>
                </c:pt>
                <c:pt idx="13717">
                  <c:v>-0.85541398440326999</c:v>
                </c:pt>
                <c:pt idx="13718">
                  <c:v>-0.85385591428267504</c:v>
                </c:pt>
                <c:pt idx="13719">
                  <c:v>-0.84689199183983899</c:v>
                </c:pt>
                <c:pt idx="13720">
                  <c:v>-0.83953802332355498</c:v>
                </c:pt>
                <c:pt idx="13721">
                  <c:v>-0.83382250978385697</c:v>
                </c:pt>
                <c:pt idx="13722">
                  <c:v>-0.84033159006528901</c:v>
                </c:pt>
                <c:pt idx="13723">
                  <c:v>-0.83906308315982803</c:v>
                </c:pt>
                <c:pt idx="13724">
                  <c:v>-0.82649551259169096</c:v>
                </c:pt>
                <c:pt idx="13725">
                  <c:v>-0.81206369226025199</c:v>
                </c:pt>
                <c:pt idx="13726">
                  <c:v>-0.80641804185599097</c:v>
                </c:pt>
                <c:pt idx="13727">
                  <c:v>-0.79950091407958701</c:v>
                </c:pt>
                <c:pt idx="13728">
                  <c:v>-0.78972103654143599</c:v>
                </c:pt>
                <c:pt idx="13729">
                  <c:v>-0.77636728141238998</c:v>
                </c:pt>
                <c:pt idx="13730">
                  <c:v>-0.75634927898350601</c:v>
                </c:pt>
                <c:pt idx="13731">
                  <c:v>-0.74293696365232598</c:v>
                </c:pt>
                <c:pt idx="13732">
                  <c:v>-0.73775360646980903</c:v>
                </c:pt>
                <c:pt idx="13733">
                  <c:v>-0.73262032517259001</c:v>
                </c:pt>
                <c:pt idx="13734">
                  <c:v>-0.71676063230174203</c:v>
                </c:pt>
                <c:pt idx="13735">
                  <c:v>-0.70233454175961096</c:v>
                </c:pt>
                <c:pt idx="13736">
                  <c:v>-0.69658581330108404</c:v>
                </c:pt>
                <c:pt idx="13737">
                  <c:v>-0.69133701795841696</c:v>
                </c:pt>
                <c:pt idx="13738">
                  <c:v>-0.68146439037478501</c:v>
                </c:pt>
                <c:pt idx="13739">
                  <c:v>-0.67523877505381302</c:v>
                </c:pt>
                <c:pt idx="13740">
                  <c:v>-0.66999264743881703</c:v>
                </c:pt>
                <c:pt idx="13741">
                  <c:v>-0.66270372909036701</c:v>
                </c:pt>
                <c:pt idx="13742">
                  <c:v>-0.65324725288787899</c:v>
                </c:pt>
                <c:pt idx="13743">
                  <c:v>-0.64728203951848595</c:v>
                </c:pt>
                <c:pt idx="13744">
                  <c:v>-0.63940118188141004</c:v>
                </c:pt>
                <c:pt idx="13745">
                  <c:v>-0.62790451701792405</c:v>
                </c:pt>
                <c:pt idx="13746">
                  <c:v>-0.62088416073500197</c:v>
                </c:pt>
                <c:pt idx="13747">
                  <c:v>-0.60903441244232603</c:v>
                </c:pt>
                <c:pt idx="13748">
                  <c:v>-0.60089172152642301</c:v>
                </c:pt>
                <c:pt idx="13749">
                  <c:v>-0.59022801035236205</c:v>
                </c:pt>
                <c:pt idx="13750">
                  <c:v>-0.58574366735435002</c:v>
                </c:pt>
                <c:pt idx="13751">
                  <c:v>-0.58078934209059696</c:v>
                </c:pt>
                <c:pt idx="13752">
                  <c:v>-0.57695720432229702</c:v>
                </c:pt>
                <c:pt idx="13753">
                  <c:v>-0.57149691814802805</c:v>
                </c:pt>
                <c:pt idx="13754">
                  <c:v>-0.57486630742751199</c:v>
                </c:pt>
                <c:pt idx="13755">
                  <c:v>-0.56787978859928501</c:v>
                </c:pt>
                <c:pt idx="13756">
                  <c:v>-0.56777059451826495</c:v>
                </c:pt>
                <c:pt idx="13757">
                  <c:v>-0.56090146536345697</c:v>
                </c:pt>
                <c:pt idx="13758">
                  <c:v>-0.56177158735945898</c:v>
                </c:pt>
                <c:pt idx="13759">
                  <c:v>-0.55211037739123003</c:v>
                </c:pt>
                <c:pt idx="13760">
                  <c:v>-0.54920020768028599</c:v>
                </c:pt>
                <c:pt idx="13761">
                  <c:v>-0.53795996186775596</c:v>
                </c:pt>
                <c:pt idx="13762">
                  <c:v>-0.53260703778144602</c:v>
                </c:pt>
                <c:pt idx="13763">
                  <c:v>-0.52874645024290601</c:v>
                </c:pt>
                <c:pt idx="13764">
                  <c:v>-0.53523183847921896</c:v>
                </c:pt>
                <c:pt idx="13765">
                  <c:v>-0.52825835602159499</c:v>
                </c:pt>
                <c:pt idx="13766">
                  <c:v>-0.51844642798900498</c:v>
                </c:pt>
                <c:pt idx="13767">
                  <c:v>-0.51078590864142304</c:v>
                </c:pt>
                <c:pt idx="13768">
                  <c:v>-0.51506937232232897</c:v>
                </c:pt>
                <c:pt idx="13769">
                  <c:v>-0.509605111601246</c:v>
                </c:pt>
                <c:pt idx="13770">
                  <c:v>-0.50399431272298001</c:v>
                </c:pt>
                <c:pt idx="13771">
                  <c:v>-0.49529706824972602</c:v>
                </c:pt>
                <c:pt idx="13772">
                  <c:v>-0.49411141115514501</c:v>
                </c:pt>
                <c:pt idx="13773">
                  <c:v>-0.489653558254318</c:v>
                </c:pt>
                <c:pt idx="13774">
                  <c:v>-0.49351851145929898</c:v>
                </c:pt>
                <c:pt idx="13775">
                  <c:v>-0.49212346500161103</c:v>
                </c:pt>
                <c:pt idx="13776">
                  <c:v>-0.49365802472875903</c:v>
                </c:pt>
                <c:pt idx="13777">
                  <c:v>-0.48963031544212698</c:v>
                </c:pt>
                <c:pt idx="13778">
                  <c:v>-0.49019200812986702</c:v>
                </c:pt>
                <c:pt idx="13779">
                  <c:v>-0.49435822950370301</c:v>
                </c:pt>
                <c:pt idx="13780">
                  <c:v>-0.49805381987969999</c:v>
                </c:pt>
                <c:pt idx="13781">
                  <c:v>-0.497099803333512</c:v>
                </c:pt>
                <c:pt idx="13782">
                  <c:v>-0.49546557306726402</c:v>
                </c:pt>
                <c:pt idx="13783">
                  <c:v>-0.49231984124364198</c:v>
                </c:pt>
                <c:pt idx="13784">
                  <c:v>-0.492485981589666</c:v>
                </c:pt>
                <c:pt idx="13785">
                  <c:v>-0.48409822697536198</c:v>
                </c:pt>
                <c:pt idx="13786">
                  <c:v>-0.47112621855237002</c:v>
                </c:pt>
                <c:pt idx="13787">
                  <c:v>-0.464064311391439</c:v>
                </c:pt>
                <c:pt idx="13788">
                  <c:v>-0.466553584613635</c:v>
                </c:pt>
                <c:pt idx="13789">
                  <c:v>-0.461500338973309</c:v>
                </c:pt>
                <c:pt idx="13790">
                  <c:v>-0.44947387223685098</c:v>
                </c:pt>
                <c:pt idx="13791">
                  <c:v>-0.43923331044167901</c:v>
                </c:pt>
                <c:pt idx="13792">
                  <c:v>-0.43270331097978898</c:v>
                </c:pt>
                <c:pt idx="13793">
                  <c:v>-0.42733560573125801</c:v>
                </c:pt>
                <c:pt idx="13794">
                  <c:v>-0.42616223609593301</c:v>
                </c:pt>
                <c:pt idx="13795">
                  <c:v>-0.41591995326390901</c:v>
                </c:pt>
                <c:pt idx="13796">
                  <c:v>-0.40568906502954799</c:v>
                </c:pt>
                <c:pt idx="13797">
                  <c:v>-0.40197718193890303</c:v>
                </c:pt>
                <c:pt idx="13798">
                  <c:v>-0.401705469916535</c:v>
                </c:pt>
                <c:pt idx="13799">
                  <c:v>-0.398034395898761</c:v>
                </c:pt>
                <c:pt idx="13800">
                  <c:v>-0.38258296067326097</c:v>
                </c:pt>
                <c:pt idx="13801">
                  <c:v>-0.37476268655429101</c:v>
                </c:pt>
                <c:pt idx="13802">
                  <c:v>-0.37293890245685102</c:v>
                </c:pt>
                <c:pt idx="13803">
                  <c:v>-0.37675441839551999</c:v>
                </c:pt>
                <c:pt idx="13804">
                  <c:v>-0.37568661482374899</c:v>
                </c:pt>
                <c:pt idx="13805">
                  <c:v>-0.36776911858630901</c:v>
                </c:pt>
                <c:pt idx="13806">
                  <c:v>-0.36339745535712997</c:v>
                </c:pt>
                <c:pt idx="13807">
                  <c:v>-0.36756201561597301</c:v>
                </c:pt>
                <c:pt idx="13808">
                  <c:v>-0.37456535489620502</c:v>
                </c:pt>
                <c:pt idx="13809">
                  <c:v>-0.37136473859580099</c:v>
                </c:pt>
                <c:pt idx="13810">
                  <c:v>-0.36122406621844</c:v>
                </c:pt>
                <c:pt idx="13811">
                  <c:v>-0.35866768916105202</c:v>
                </c:pt>
                <c:pt idx="13812">
                  <c:v>-0.36904208292234802</c:v>
                </c:pt>
                <c:pt idx="13813">
                  <c:v>-0.36597784480618101</c:v>
                </c:pt>
                <c:pt idx="13814">
                  <c:v>-0.352468244066514</c:v>
                </c:pt>
                <c:pt idx="13815">
                  <c:v>-0.34598539532952</c:v>
                </c:pt>
                <c:pt idx="13816">
                  <c:v>-0.34818089226189303</c:v>
                </c:pt>
                <c:pt idx="13817">
                  <c:v>-0.34919889832254097</c:v>
                </c:pt>
                <c:pt idx="13818">
                  <c:v>-0.34923826885346898</c:v>
                </c:pt>
                <c:pt idx="13819">
                  <c:v>-0.34817687062316299</c:v>
                </c:pt>
                <c:pt idx="13820">
                  <c:v>-0.35331418417641203</c:v>
                </c:pt>
                <c:pt idx="13821">
                  <c:v>-0.36365546785485398</c:v>
                </c:pt>
                <c:pt idx="13822">
                  <c:v>-0.35794942994966999</c:v>
                </c:pt>
                <c:pt idx="13823">
                  <c:v>-0.35607176473736502</c:v>
                </c:pt>
                <c:pt idx="13824">
                  <c:v>-0.36567593604496501</c:v>
                </c:pt>
                <c:pt idx="13825">
                  <c:v>-0.363844187436072</c:v>
                </c:pt>
                <c:pt idx="13826">
                  <c:v>-0.349935255212031</c:v>
                </c:pt>
                <c:pt idx="13827">
                  <c:v>-0.34309396284515897</c:v>
                </c:pt>
                <c:pt idx="13828">
                  <c:v>-0.34574570713297698</c:v>
                </c:pt>
                <c:pt idx="13829">
                  <c:v>-0.34831909507084902</c:v>
                </c:pt>
                <c:pt idx="13830">
                  <c:v>-0.35152365212971398</c:v>
                </c:pt>
                <c:pt idx="13831">
                  <c:v>-0.34656202347237303</c:v>
                </c:pt>
                <c:pt idx="13832">
                  <c:v>-0.34892099444949998</c:v>
                </c:pt>
                <c:pt idx="13833">
                  <c:v>-0.36308609127485098</c:v>
                </c:pt>
                <c:pt idx="13834">
                  <c:v>-0.375796298322015</c:v>
                </c:pt>
                <c:pt idx="13835">
                  <c:v>-0.37874485230983601</c:v>
                </c:pt>
                <c:pt idx="13836">
                  <c:v>-0.38708095700157202</c:v>
                </c:pt>
                <c:pt idx="13837">
                  <c:v>-0.39366513616187099</c:v>
                </c:pt>
                <c:pt idx="13838">
                  <c:v>-0.39455383805538702</c:v>
                </c:pt>
                <c:pt idx="13839">
                  <c:v>-0.38979096600114299</c:v>
                </c:pt>
                <c:pt idx="13840">
                  <c:v>-0.385259401412199</c:v>
                </c:pt>
                <c:pt idx="13841">
                  <c:v>-0.38174627301506803</c:v>
                </c:pt>
                <c:pt idx="13842">
                  <c:v>-0.38529912087138002</c:v>
                </c:pt>
                <c:pt idx="13843">
                  <c:v>-0.39214282161358899</c:v>
                </c:pt>
                <c:pt idx="13844">
                  <c:v>-0.392619502182526</c:v>
                </c:pt>
                <c:pt idx="13845">
                  <c:v>-0.39056847107769899</c:v>
                </c:pt>
                <c:pt idx="13846">
                  <c:v>-0.38862126657865298</c:v>
                </c:pt>
                <c:pt idx="13847">
                  <c:v>-0.38975231862565302</c:v>
                </c:pt>
                <c:pt idx="13848">
                  <c:v>-0.39118027992493798</c:v>
                </c:pt>
                <c:pt idx="13849">
                  <c:v>-0.386338176857904</c:v>
                </c:pt>
                <c:pt idx="13850">
                  <c:v>-0.376608284351718</c:v>
                </c:pt>
                <c:pt idx="13851">
                  <c:v>-0.37817277707409802</c:v>
                </c:pt>
                <c:pt idx="13852">
                  <c:v>-0.38069586179669501</c:v>
                </c:pt>
                <c:pt idx="13853">
                  <c:v>-0.377924091954497</c:v>
                </c:pt>
                <c:pt idx="13854">
                  <c:v>-0.36468559232949299</c:v>
                </c:pt>
                <c:pt idx="13855">
                  <c:v>-0.36250667459664498</c:v>
                </c:pt>
                <c:pt idx="13856">
                  <c:v>-0.35864434239949999</c:v>
                </c:pt>
                <c:pt idx="13857">
                  <c:v>-0.35533259421872199</c:v>
                </c:pt>
                <c:pt idx="13858">
                  <c:v>-0.35155120501560999</c:v>
                </c:pt>
                <c:pt idx="13859">
                  <c:v>-0.35198587229004302</c:v>
                </c:pt>
                <c:pt idx="13860">
                  <c:v>-0.34012213590796098</c:v>
                </c:pt>
                <c:pt idx="13861">
                  <c:v>-0.33012823982224399</c:v>
                </c:pt>
                <c:pt idx="13862">
                  <c:v>-0.33337018582237399</c:v>
                </c:pt>
                <c:pt idx="13863">
                  <c:v>-0.32899141520678599</c:v>
                </c:pt>
                <c:pt idx="13864">
                  <c:v>-0.30945194346557497</c:v>
                </c:pt>
                <c:pt idx="13865">
                  <c:v>-0.29970208440984403</c:v>
                </c:pt>
                <c:pt idx="13866">
                  <c:v>-0.30208823158925202</c:v>
                </c:pt>
                <c:pt idx="13867">
                  <c:v>-0.29990521839658801</c:v>
                </c:pt>
                <c:pt idx="13868">
                  <c:v>-0.28296585807103702</c:v>
                </c:pt>
                <c:pt idx="13869">
                  <c:v>-0.27502689955748799</c:v>
                </c:pt>
                <c:pt idx="13870">
                  <c:v>-0.274293655590653</c:v>
                </c:pt>
                <c:pt idx="13871">
                  <c:v>-0.27493434835959302</c:v>
                </c:pt>
                <c:pt idx="13872">
                  <c:v>-0.26804249763107102</c:v>
                </c:pt>
                <c:pt idx="13873">
                  <c:v>-0.27912871801920802</c:v>
                </c:pt>
                <c:pt idx="13874">
                  <c:v>-0.28801641765694802</c:v>
                </c:pt>
                <c:pt idx="13875">
                  <c:v>-0.29655028717286303</c:v>
                </c:pt>
                <c:pt idx="13876">
                  <c:v>-0.29858123623469601</c:v>
                </c:pt>
                <c:pt idx="13877">
                  <c:v>-0.30468748137401702</c:v>
                </c:pt>
                <c:pt idx="13878">
                  <c:v>-0.30091436941559302</c:v>
                </c:pt>
                <c:pt idx="13879">
                  <c:v>-0.29986301883567901</c:v>
                </c:pt>
                <c:pt idx="13880">
                  <c:v>-0.30814707249786</c:v>
                </c:pt>
                <c:pt idx="13881">
                  <c:v>-0.31034526482909502</c:v>
                </c:pt>
                <c:pt idx="13882">
                  <c:v>-0.30310830733574701</c:v>
                </c:pt>
                <c:pt idx="13883">
                  <c:v>-0.30550950297333601</c:v>
                </c:pt>
                <c:pt idx="13884">
                  <c:v>-0.31473155430792499</c:v>
                </c:pt>
                <c:pt idx="13885">
                  <c:v>-0.310897545691318</c:v>
                </c:pt>
                <c:pt idx="13886">
                  <c:v>-0.30431770634120803</c:v>
                </c:pt>
                <c:pt idx="13887">
                  <c:v>-0.30232197892107099</c:v>
                </c:pt>
                <c:pt idx="13888">
                  <c:v>-0.30743907655597902</c:v>
                </c:pt>
                <c:pt idx="13889">
                  <c:v>-0.30963964821536599</c:v>
                </c:pt>
                <c:pt idx="13890">
                  <c:v>-0.305448540787566</c:v>
                </c:pt>
                <c:pt idx="13891">
                  <c:v>-0.29869401999231099</c:v>
                </c:pt>
                <c:pt idx="13892">
                  <c:v>-0.30033723968847398</c:v>
                </c:pt>
                <c:pt idx="13893">
                  <c:v>-0.30531305924876001</c:v>
                </c:pt>
                <c:pt idx="13894">
                  <c:v>-0.30488408514631199</c:v>
                </c:pt>
                <c:pt idx="13895">
                  <c:v>-0.30296219181074902</c:v>
                </c:pt>
                <c:pt idx="13896">
                  <c:v>-0.30310019727110599</c:v>
                </c:pt>
                <c:pt idx="13897">
                  <c:v>-0.30346578861789902</c:v>
                </c:pt>
                <c:pt idx="13898">
                  <c:v>-0.31508902208830097</c:v>
                </c:pt>
                <c:pt idx="13899">
                  <c:v>-0.31949282407653301</c:v>
                </c:pt>
                <c:pt idx="13900">
                  <c:v>-0.32409094408636402</c:v>
                </c:pt>
                <c:pt idx="13901">
                  <c:v>-0.32464039340200601</c:v>
                </c:pt>
                <c:pt idx="13902">
                  <c:v>-0.338889017758575</c:v>
                </c:pt>
                <c:pt idx="13903">
                  <c:v>-0.34964869914668301</c:v>
                </c:pt>
                <c:pt idx="13904">
                  <c:v>-0.35969827259569298</c:v>
                </c:pt>
                <c:pt idx="13905">
                  <c:v>-0.361129165403482</c:v>
                </c:pt>
                <c:pt idx="13906">
                  <c:v>-0.36481644970565702</c:v>
                </c:pt>
                <c:pt idx="13907">
                  <c:v>-0.376275026278449</c:v>
                </c:pt>
                <c:pt idx="13908">
                  <c:v>-0.38967842183509999</c:v>
                </c:pt>
                <c:pt idx="13909">
                  <c:v>-0.39873901918434701</c:v>
                </c:pt>
                <c:pt idx="13910">
                  <c:v>-0.40792469833762302</c:v>
                </c:pt>
                <c:pt idx="13911">
                  <c:v>-0.42072007422565599</c:v>
                </c:pt>
                <c:pt idx="13912">
                  <c:v>-0.44153690231651399</c:v>
                </c:pt>
                <c:pt idx="13913">
                  <c:v>-0.45873880462939098</c:v>
                </c:pt>
                <c:pt idx="13914">
                  <c:v>-0.470352677417537</c:v>
                </c:pt>
                <c:pt idx="13915">
                  <c:v>-0.45776664606904599</c:v>
                </c:pt>
                <c:pt idx="13916">
                  <c:v>-0.45406213593260197</c:v>
                </c:pt>
                <c:pt idx="13917">
                  <c:v>-0.46866098526393701</c:v>
                </c:pt>
                <c:pt idx="13918">
                  <c:v>-0.479231984156541</c:v>
                </c:pt>
                <c:pt idx="13919">
                  <c:v>-0.47802275504788799</c:v>
                </c:pt>
                <c:pt idx="13920">
                  <c:v>-0.47370250772981098</c:v>
                </c:pt>
                <c:pt idx="13921">
                  <c:v>-0.48465078787768301</c:v>
                </c:pt>
                <c:pt idx="13922">
                  <c:v>-0.48732696951448401</c:v>
                </c:pt>
                <c:pt idx="13923">
                  <c:v>-0.48618656424525802</c:v>
                </c:pt>
                <c:pt idx="13924">
                  <c:v>-0.48682011174183498</c:v>
                </c:pt>
                <c:pt idx="13925">
                  <c:v>-0.48994705495289198</c:v>
                </c:pt>
                <c:pt idx="13926">
                  <c:v>-0.48931922772999298</c:v>
                </c:pt>
                <c:pt idx="13927">
                  <c:v>-0.48422215900122001</c:v>
                </c:pt>
                <c:pt idx="13928">
                  <c:v>-0.48298041334362501</c:v>
                </c:pt>
                <c:pt idx="13929">
                  <c:v>-0.486597302240241</c:v>
                </c:pt>
                <c:pt idx="13930">
                  <c:v>-0.48443179422653698</c:v>
                </c:pt>
                <c:pt idx="13931">
                  <c:v>-0.48112651323097499</c:v>
                </c:pt>
                <c:pt idx="13932">
                  <c:v>-0.473795171952204</c:v>
                </c:pt>
                <c:pt idx="13933">
                  <c:v>-0.473725144917921</c:v>
                </c:pt>
                <c:pt idx="13934">
                  <c:v>-0.47255754469494998</c:v>
                </c:pt>
                <c:pt idx="13935">
                  <c:v>-0.472050937149049</c:v>
                </c:pt>
                <c:pt idx="13936">
                  <c:v>-0.470443591291896</c:v>
                </c:pt>
                <c:pt idx="13937">
                  <c:v>-0.47012231064648802</c:v>
                </c:pt>
                <c:pt idx="13938">
                  <c:v>-0.47102695206981998</c:v>
                </c:pt>
                <c:pt idx="13939">
                  <c:v>-0.47035276491816003</c:v>
                </c:pt>
                <c:pt idx="13940">
                  <c:v>-0.469205868874226</c:v>
                </c:pt>
                <c:pt idx="13941">
                  <c:v>-0.46886494691275898</c:v>
                </c:pt>
                <c:pt idx="13942">
                  <c:v>-0.46688389351791598</c:v>
                </c:pt>
                <c:pt idx="13943">
                  <c:v>-0.45701044059569501</c:v>
                </c:pt>
                <c:pt idx="13944">
                  <c:v>-0.45779920510241801</c:v>
                </c:pt>
                <c:pt idx="13945">
                  <c:v>-0.45745211213625198</c:v>
                </c:pt>
                <c:pt idx="13946">
                  <c:v>-0.44992663697333002</c:v>
                </c:pt>
                <c:pt idx="13947">
                  <c:v>-0.43298790096915202</c:v>
                </c:pt>
                <c:pt idx="13948">
                  <c:v>-0.41579252334399502</c:v>
                </c:pt>
                <c:pt idx="13949">
                  <c:v>-0.40232192079578499</c:v>
                </c:pt>
                <c:pt idx="13950">
                  <c:v>-0.390327415530208</c:v>
                </c:pt>
                <c:pt idx="13951">
                  <c:v>-0.377969000964341</c:v>
                </c:pt>
                <c:pt idx="13952">
                  <c:v>-0.36877857359675598</c:v>
                </c:pt>
                <c:pt idx="13953">
                  <c:v>-0.35951008879528901</c:v>
                </c:pt>
                <c:pt idx="13954">
                  <c:v>-0.34263726224007401</c:v>
                </c:pt>
                <c:pt idx="13955">
                  <c:v>-0.32557540498690601</c:v>
                </c:pt>
                <c:pt idx="13956">
                  <c:v>-0.31589790137033402</c:v>
                </c:pt>
                <c:pt idx="13957">
                  <c:v>-0.31396510893239299</c:v>
                </c:pt>
                <c:pt idx="13958">
                  <c:v>-0.30310211960458799</c:v>
                </c:pt>
                <c:pt idx="13959">
                  <c:v>-0.298018677893438</c:v>
                </c:pt>
                <c:pt idx="13960">
                  <c:v>-0.29733786633310899</c:v>
                </c:pt>
                <c:pt idx="13961">
                  <c:v>-0.29160476538862601</c:v>
                </c:pt>
                <c:pt idx="13962">
                  <c:v>-0.28613270059123802</c:v>
                </c:pt>
                <c:pt idx="13963">
                  <c:v>-0.288364969799843</c:v>
                </c:pt>
                <c:pt idx="13964">
                  <c:v>-0.29589723615235602</c:v>
                </c:pt>
                <c:pt idx="13965">
                  <c:v>-0.29423208230419101</c:v>
                </c:pt>
                <c:pt idx="13966">
                  <c:v>-0.28754543210311501</c:v>
                </c:pt>
                <c:pt idx="13967">
                  <c:v>-0.28509894811082798</c:v>
                </c:pt>
                <c:pt idx="13968">
                  <c:v>-0.29123936551471202</c:v>
                </c:pt>
                <c:pt idx="13969">
                  <c:v>-0.29068474203533801</c:v>
                </c:pt>
                <c:pt idx="13970">
                  <c:v>-0.288239983841933</c:v>
                </c:pt>
                <c:pt idx="13971">
                  <c:v>-0.29238507910169098</c:v>
                </c:pt>
                <c:pt idx="13972">
                  <c:v>-0.30761201707862501</c:v>
                </c:pt>
                <c:pt idx="13973">
                  <c:v>-0.30867037259366698</c:v>
                </c:pt>
                <c:pt idx="13974">
                  <c:v>-0.30202565833555101</c:v>
                </c:pt>
                <c:pt idx="13975">
                  <c:v>-0.30683110374226802</c:v>
                </c:pt>
                <c:pt idx="13976">
                  <c:v>-0.32204302723754102</c:v>
                </c:pt>
                <c:pt idx="13977">
                  <c:v>-0.32575834971584</c:v>
                </c:pt>
                <c:pt idx="13978">
                  <c:v>-0.331956794215514</c:v>
                </c:pt>
                <c:pt idx="13979">
                  <c:v>-0.34867707655631303</c:v>
                </c:pt>
                <c:pt idx="13980">
                  <c:v>-0.36499195055759498</c:v>
                </c:pt>
                <c:pt idx="13981">
                  <c:v>-0.38441178596776998</c:v>
                </c:pt>
                <c:pt idx="13982">
                  <c:v>-0.40027027308119001</c:v>
                </c:pt>
                <c:pt idx="13983">
                  <c:v>-0.42011894369044001</c:v>
                </c:pt>
                <c:pt idx="13984">
                  <c:v>-0.43656385971441097</c:v>
                </c:pt>
                <c:pt idx="13985">
                  <c:v>-0.45538754794618802</c:v>
                </c:pt>
                <c:pt idx="13986">
                  <c:v>-0.46932213619929503</c:v>
                </c:pt>
                <c:pt idx="13987">
                  <c:v>-0.48456488780205098</c:v>
                </c:pt>
                <c:pt idx="13988">
                  <c:v>-0.50035010695702897</c:v>
                </c:pt>
                <c:pt idx="13989">
                  <c:v>-0.51397192694604099</c:v>
                </c:pt>
                <c:pt idx="13990">
                  <c:v>-0.52590380505246503</c:v>
                </c:pt>
                <c:pt idx="13991">
                  <c:v>-0.52628547925763702</c:v>
                </c:pt>
                <c:pt idx="13992">
                  <c:v>-0.53125694389142097</c:v>
                </c:pt>
                <c:pt idx="13993">
                  <c:v>-0.52934465226789396</c:v>
                </c:pt>
                <c:pt idx="13994">
                  <c:v>-0.52660810721627604</c:v>
                </c:pt>
                <c:pt idx="13995">
                  <c:v>-0.52939456954473396</c:v>
                </c:pt>
                <c:pt idx="13996">
                  <c:v>-0.52988591901615201</c:v>
                </c:pt>
                <c:pt idx="13997">
                  <c:v>-0.52879948157193701</c:v>
                </c:pt>
                <c:pt idx="13998">
                  <c:v>-0.52038692265598696</c:v>
                </c:pt>
                <c:pt idx="13999">
                  <c:v>-0.51762224583185901</c:v>
                </c:pt>
                <c:pt idx="14000">
                  <c:v>-0.51371406458502999</c:v>
                </c:pt>
                <c:pt idx="14001">
                  <c:v>-0.51393840473589503</c:v>
                </c:pt>
                <c:pt idx="14002">
                  <c:v>-0.51140911126073196</c:v>
                </c:pt>
                <c:pt idx="14003">
                  <c:v>-0.50950480447511304</c:v>
                </c:pt>
                <c:pt idx="14004">
                  <c:v>-0.514020810885369</c:v>
                </c:pt>
                <c:pt idx="14005">
                  <c:v>-0.51797871225487302</c:v>
                </c:pt>
                <c:pt idx="14006">
                  <c:v>-0.52121463714307403</c:v>
                </c:pt>
                <c:pt idx="14007">
                  <c:v>-0.51881905123491301</c:v>
                </c:pt>
                <c:pt idx="14008">
                  <c:v>-0.51951378724460495</c:v>
                </c:pt>
                <c:pt idx="14009">
                  <c:v>-0.52366752120549598</c:v>
                </c:pt>
                <c:pt idx="14010">
                  <c:v>-0.52423665481933301</c:v>
                </c:pt>
                <c:pt idx="14011">
                  <c:v>-0.51958272464666699</c:v>
                </c:pt>
                <c:pt idx="14012">
                  <c:v>-0.51864889824324201</c:v>
                </c:pt>
                <c:pt idx="14013">
                  <c:v>-0.516363563067187</c:v>
                </c:pt>
                <c:pt idx="14014">
                  <c:v>-0.51656336175014395</c:v>
                </c:pt>
                <c:pt idx="14015">
                  <c:v>-0.51058331730000295</c:v>
                </c:pt>
                <c:pt idx="14016">
                  <c:v>-0.51023551470579698</c:v>
                </c:pt>
                <c:pt idx="14017">
                  <c:v>-0.51604011896073099</c:v>
                </c:pt>
                <c:pt idx="14018">
                  <c:v>-0.52898078047975605</c:v>
                </c:pt>
                <c:pt idx="14019">
                  <c:v>-0.52578957745472998</c:v>
                </c:pt>
                <c:pt idx="14020">
                  <c:v>-0.53234018775511005</c:v>
                </c:pt>
                <c:pt idx="14021">
                  <c:v>-0.53937663379934897</c:v>
                </c:pt>
                <c:pt idx="14022">
                  <c:v>-0.55006055651182295</c:v>
                </c:pt>
                <c:pt idx="14023">
                  <c:v>-0.551066575875793</c:v>
                </c:pt>
                <c:pt idx="14024">
                  <c:v>-0.54766692346144896</c:v>
                </c:pt>
                <c:pt idx="14025">
                  <c:v>-0.54485709345004796</c:v>
                </c:pt>
                <c:pt idx="14026">
                  <c:v>-0.54331270706188595</c:v>
                </c:pt>
                <c:pt idx="14027">
                  <c:v>-0.53172103573086804</c:v>
                </c:pt>
                <c:pt idx="14028">
                  <c:v>-0.52022938660228102</c:v>
                </c:pt>
                <c:pt idx="14029">
                  <c:v>-0.50876915972521797</c:v>
                </c:pt>
                <c:pt idx="14030">
                  <c:v>-0.499791328430291</c:v>
                </c:pt>
                <c:pt idx="14031">
                  <c:v>-0.49057701089945699</c:v>
                </c:pt>
                <c:pt idx="14032">
                  <c:v>-0.482633738509747</c:v>
                </c:pt>
                <c:pt idx="14033">
                  <c:v>-0.47083694880606602</c:v>
                </c:pt>
                <c:pt idx="14034">
                  <c:v>-0.46216412045018201</c:v>
                </c:pt>
                <c:pt idx="14035">
                  <c:v>-0.46544906707497002</c:v>
                </c:pt>
                <c:pt idx="14036">
                  <c:v>-0.466278014239776</c:v>
                </c:pt>
                <c:pt idx="14037">
                  <c:v>-0.46298708389319598</c:v>
                </c:pt>
                <c:pt idx="14038">
                  <c:v>-0.46552279546304398</c:v>
                </c:pt>
                <c:pt idx="14039">
                  <c:v>-0.46817372758803799</c:v>
                </c:pt>
                <c:pt idx="14040">
                  <c:v>-0.46625771494411999</c:v>
                </c:pt>
                <c:pt idx="14041">
                  <c:v>-0.46779840319439298</c:v>
                </c:pt>
                <c:pt idx="14042">
                  <c:v>-0.47914659738222498</c:v>
                </c:pt>
                <c:pt idx="14043">
                  <c:v>-0.49529204459308501</c:v>
                </c:pt>
                <c:pt idx="14044">
                  <c:v>-0.50195028375466599</c:v>
                </c:pt>
                <c:pt idx="14045">
                  <c:v>-0.51679460892024998</c:v>
                </c:pt>
                <c:pt idx="14046">
                  <c:v>-0.52911828099536196</c:v>
                </c:pt>
                <c:pt idx="14047">
                  <c:v>-0.53954197441780105</c:v>
                </c:pt>
                <c:pt idx="14048">
                  <c:v>-0.54198456793285699</c:v>
                </c:pt>
                <c:pt idx="14049">
                  <c:v>-0.55544263429346996</c:v>
                </c:pt>
                <c:pt idx="14050">
                  <c:v>-0.57258090020042096</c:v>
                </c:pt>
                <c:pt idx="14051">
                  <c:v>-0.58299693268221997</c:v>
                </c:pt>
                <c:pt idx="14052">
                  <c:v>-0.588167225810167</c:v>
                </c:pt>
                <c:pt idx="14053">
                  <c:v>-0.58814398836446402</c:v>
                </c:pt>
                <c:pt idx="14054">
                  <c:v>-0.60023049832574304</c:v>
                </c:pt>
                <c:pt idx="14055">
                  <c:v>-0.610543887975879</c:v>
                </c:pt>
                <c:pt idx="14056">
                  <c:v>-0.61880199792366797</c:v>
                </c:pt>
                <c:pt idx="14057">
                  <c:v>-0.61328192923556901</c:v>
                </c:pt>
                <c:pt idx="14058">
                  <c:v>-0.60365939334432905</c:v>
                </c:pt>
                <c:pt idx="14059">
                  <c:v>-0.59078291964013296</c:v>
                </c:pt>
                <c:pt idx="14060">
                  <c:v>-0.59885688583473495</c:v>
                </c:pt>
                <c:pt idx="14061">
                  <c:v>-0.60410634766675697</c:v>
                </c:pt>
                <c:pt idx="14062">
                  <c:v>-0.602581557278554</c:v>
                </c:pt>
                <c:pt idx="14063">
                  <c:v>-0.58478445088108799</c:v>
                </c:pt>
                <c:pt idx="14064">
                  <c:v>-0.57897116866718001</c:v>
                </c:pt>
                <c:pt idx="14065">
                  <c:v>-0.59106007769482005</c:v>
                </c:pt>
                <c:pt idx="14066">
                  <c:v>-0.60403882670665598</c:v>
                </c:pt>
                <c:pt idx="14067">
                  <c:v>-0.63072190175272103</c:v>
                </c:pt>
                <c:pt idx="14068">
                  <c:v>-0.66262541990712898</c:v>
                </c:pt>
                <c:pt idx="14069">
                  <c:v>-0.67658848054382703</c:v>
                </c:pt>
                <c:pt idx="14070">
                  <c:v>-0.68390218654353396</c:v>
                </c:pt>
                <c:pt idx="14071">
                  <c:v>-0.67104238696057905</c:v>
                </c:pt>
                <c:pt idx="14072">
                  <c:v>-0.64795938047151902</c:v>
                </c:pt>
                <c:pt idx="14073">
                  <c:v>-0.64626537827831498</c:v>
                </c:pt>
                <c:pt idx="14074">
                  <c:v>-0.64378516341331204</c:v>
                </c:pt>
                <c:pt idx="14075">
                  <c:v>-0.63518420826322597</c:v>
                </c:pt>
                <c:pt idx="14076">
                  <c:v>-0.63286004635919801</c:v>
                </c:pt>
                <c:pt idx="14077">
                  <c:v>-0.63130816248396104</c:v>
                </c:pt>
                <c:pt idx="14078">
                  <c:v>-0.634999724118259</c:v>
                </c:pt>
                <c:pt idx="14079">
                  <c:v>-0.64440923277544404</c:v>
                </c:pt>
                <c:pt idx="14080">
                  <c:v>-0.64044452193780899</c:v>
                </c:pt>
                <c:pt idx="14081">
                  <c:v>-0.62547272266441201</c:v>
                </c:pt>
                <c:pt idx="14082">
                  <c:v>-0.61122545679705798</c:v>
                </c:pt>
                <c:pt idx="14083">
                  <c:v>-0.59747261092095905</c:v>
                </c:pt>
                <c:pt idx="14084">
                  <c:v>-0.59374145442978898</c:v>
                </c:pt>
                <c:pt idx="14085">
                  <c:v>-0.58159382466089904</c:v>
                </c:pt>
                <c:pt idx="14086">
                  <c:v>-0.567150449214466</c:v>
                </c:pt>
                <c:pt idx="14087">
                  <c:v>-0.55191863746455205</c:v>
                </c:pt>
                <c:pt idx="14088">
                  <c:v>-0.53463568268055806</c:v>
                </c:pt>
                <c:pt idx="14089">
                  <c:v>-0.52658281716459499</c:v>
                </c:pt>
                <c:pt idx="14090">
                  <c:v>-0.51318242302033901</c:v>
                </c:pt>
                <c:pt idx="14091">
                  <c:v>-0.50415455714204405</c:v>
                </c:pt>
                <c:pt idx="14092">
                  <c:v>-0.50221878670812703</c:v>
                </c:pt>
                <c:pt idx="14093">
                  <c:v>-0.49653195212682899</c:v>
                </c:pt>
                <c:pt idx="14094">
                  <c:v>-0.488623981619426</c:v>
                </c:pt>
                <c:pt idx="14095">
                  <c:v>-0.48650281123755601</c:v>
                </c:pt>
                <c:pt idx="14096">
                  <c:v>-0.49202392903885001</c:v>
                </c:pt>
                <c:pt idx="14097">
                  <c:v>-0.49503547623604</c:v>
                </c:pt>
                <c:pt idx="14098">
                  <c:v>-0.49335562052713999</c:v>
                </c:pt>
                <c:pt idx="14099">
                  <c:v>-0.49714261259947501</c:v>
                </c:pt>
                <c:pt idx="14100">
                  <c:v>-0.49529200277451901</c:v>
                </c:pt>
                <c:pt idx="14101">
                  <c:v>-0.50048743399138096</c:v>
                </c:pt>
                <c:pt idx="14102">
                  <c:v>-0.50691788895760204</c:v>
                </c:pt>
                <c:pt idx="14103">
                  <c:v>-0.51106374572765301</c:v>
                </c:pt>
                <c:pt idx="14104">
                  <c:v>-0.52229505273974997</c:v>
                </c:pt>
                <c:pt idx="14105">
                  <c:v>-0.542602272543945</c:v>
                </c:pt>
                <c:pt idx="14106">
                  <c:v>-0.55313666173543596</c:v>
                </c:pt>
                <c:pt idx="14107">
                  <c:v>-0.55335686695075004</c:v>
                </c:pt>
                <c:pt idx="14108">
                  <c:v>-0.55912733161740302</c:v>
                </c:pt>
                <c:pt idx="14109">
                  <c:v>-0.56890445633801701</c:v>
                </c:pt>
                <c:pt idx="14110">
                  <c:v>-0.56626206143339097</c:v>
                </c:pt>
                <c:pt idx="14111">
                  <c:v>-0.56743663557332902</c:v>
                </c:pt>
                <c:pt idx="14112">
                  <c:v>-0.56955514426195397</c:v>
                </c:pt>
                <c:pt idx="14113">
                  <c:v>-0.57325271445800696</c:v>
                </c:pt>
                <c:pt idx="14114">
                  <c:v>-0.57168019908075896</c:v>
                </c:pt>
                <c:pt idx="14115">
                  <c:v>-0.56452089289304297</c:v>
                </c:pt>
                <c:pt idx="14116">
                  <c:v>-0.55860379538424298</c:v>
                </c:pt>
                <c:pt idx="14117">
                  <c:v>-0.55326936548999495</c:v>
                </c:pt>
                <c:pt idx="14118">
                  <c:v>-0.54435726780583504</c:v>
                </c:pt>
                <c:pt idx="14119">
                  <c:v>-0.532754607963696</c:v>
                </c:pt>
                <c:pt idx="14120">
                  <c:v>-0.52515049559980298</c:v>
                </c:pt>
                <c:pt idx="14121">
                  <c:v>-0.52142967271882401</c:v>
                </c:pt>
                <c:pt idx="14122">
                  <c:v>-0.520408713655513</c:v>
                </c:pt>
                <c:pt idx="14123">
                  <c:v>-0.51944928528477796</c:v>
                </c:pt>
                <c:pt idx="14124">
                  <c:v>-0.51604760925996995</c:v>
                </c:pt>
                <c:pt idx="14125">
                  <c:v>-0.51854022443245595</c:v>
                </c:pt>
                <c:pt idx="14126">
                  <c:v>-0.523998922354181</c:v>
                </c:pt>
                <c:pt idx="14127">
                  <c:v>-0.52424255294593503</c:v>
                </c:pt>
                <c:pt idx="14128">
                  <c:v>-0.51751258245758402</c:v>
                </c:pt>
                <c:pt idx="14129">
                  <c:v>-0.51517055733603401</c:v>
                </c:pt>
                <c:pt idx="14130">
                  <c:v>-0.51441230948313399</c:v>
                </c:pt>
                <c:pt idx="14131">
                  <c:v>-0.51580793649229395</c:v>
                </c:pt>
                <c:pt idx="14132">
                  <c:v>-0.51783765316348196</c:v>
                </c:pt>
                <c:pt idx="14133">
                  <c:v>-0.51527020124656497</c:v>
                </c:pt>
                <c:pt idx="14134">
                  <c:v>-0.51272410776478194</c:v>
                </c:pt>
                <c:pt idx="14135">
                  <c:v>-0.51064232772055995</c:v>
                </c:pt>
                <c:pt idx="14136">
                  <c:v>-0.51387887921083497</c:v>
                </c:pt>
                <c:pt idx="14137">
                  <c:v>-0.50875284632803597</c:v>
                </c:pt>
                <c:pt idx="14138">
                  <c:v>-0.50056691170534795</c:v>
                </c:pt>
                <c:pt idx="14139">
                  <c:v>-0.49808577394134002</c:v>
                </c:pt>
                <c:pt idx="14140">
                  <c:v>-0.50086928468517999</c:v>
                </c:pt>
                <c:pt idx="14141">
                  <c:v>-0.49775392270373597</c:v>
                </c:pt>
                <c:pt idx="14142">
                  <c:v>-0.48993264621370203</c:v>
                </c:pt>
                <c:pt idx="14143">
                  <c:v>-0.48683082409365802</c:v>
                </c:pt>
                <c:pt idx="14144">
                  <c:v>-0.48989224417280702</c:v>
                </c:pt>
                <c:pt idx="14145">
                  <c:v>-0.49176486021795501</c:v>
                </c:pt>
                <c:pt idx="14146">
                  <c:v>-0.48854628016026402</c:v>
                </c:pt>
                <c:pt idx="14147">
                  <c:v>-0.48663765193401698</c:v>
                </c:pt>
                <c:pt idx="14148">
                  <c:v>-0.48542661796516001</c:v>
                </c:pt>
                <c:pt idx="14149">
                  <c:v>-0.48106735258025402</c:v>
                </c:pt>
                <c:pt idx="14150">
                  <c:v>-0.472418474146934</c:v>
                </c:pt>
                <c:pt idx="14151">
                  <c:v>-0.45933930895104402</c:v>
                </c:pt>
                <c:pt idx="14152">
                  <c:v>-0.447521367827306</c:v>
                </c:pt>
                <c:pt idx="14153">
                  <c:v>-0.44184023208488499</c:v>
                </c:pt>
                <c:pt idx="14154">
                  <c:v>-0.43760717455789599</c:v>
                </c:pt>
                <c:pt idx="14155">
                  <c:v>-0.43353995841704301</c:v>
                </c:pt>
                <c:pt idx="14156">
                  <c:v>-0.42639560577833802</c:v>
                </c:pt>
                <c:pt idx="14157">
                  <c:v>-0.42453890496572899</c:v>
                </c:pt>
                <c:pt idx="14158">
                  <c:v>-0.42206025128726299</c:v>
                </c:pt>
                <c:pt idx="14159">
                  <c:v>-0.41869716044725103</c:v>
                </c:pt>
                <c:pt idx="14160">
                  <c:v>-0.407536653275201</c:v>
                </c:pt>
                <c:pt idx="14161">
                  <c:v>-0.397472386754742</c:v>
                </c:pt>
                <c:pt idx="14162">
                  <c:v>-0.39799124009461201</c:v>
                </c:pt>
                <c:pt idx="14163">
                  <c:v>-0.40082425173689201</c:v>
                </c:pt>
                <c:pt idx="14164">
                  <c:v>-0.40024934403962198</c:v>
                </c:pt>
                <c:pt idx="14165">
                  <c:v>-0.39793862192124102</c:v>
                </c:pt>
                <c:pt idx="14166">
                  <c:v>-0.39868245575158301</c:v>
                </c:pt>
                <c:pt idx="14167">
                  <c:v>-0.40450747953288102</c:v>
                </c:pt>
                <c:pt idx="14168">
                  <c:v>-0.41235634178597902</c:v>
                </c:pt>
                <c:pt idx="14169">
                  <c:v>-0.41201765458633499</c:v>
                </c:pt>
                <c:pt idx="14170">
                  <c:v>-0.40615431918953898</c:v>
                </c:pt>
                <c:pt idx="14171">
                  <c:v>-0.398911758085574</c:v>
                </c:pt>
                <c:pt idx="14172">
                  <c:v>-0.39408217349688301</c:v>
                </c:pt>
                <c:pt idx="14173">
                  <c:v>-0.39117098990840299</c:v>
                </c:pt>
                <c:pt idx="14174">
                  <c:v>-0.38846402817762199</c:v>
                </c:pt>
                <c:pt idx="14175">
                  <c:v>-0.38296826815373203</c:v>
                </c:pt>
                <c:pt idx="14176">
                  <c:v>-0.37704627485044201</c:v>
                </c:pt>
                <c:pt idx="14177">
                  <c:v>-0.37375088256271699</c:v>
                </c:pt>
                <c:pt idx="14178">
                  <c:v>-0.37158565882619099</c:v>
                </c:pt>
                <c:pt idx="14179">
                  <c:v>-0.368829261618913</c:v>
                </c:pt>
                <c:pt idx="14180">
                  <c:v>-0.36895548437574599</c:v>
                </c:pt>
                <c:pt idx="14181">
                  <c:v>-0.36804550906150202</c:v>
                </c:pt>
                <c:pt idx="14182">
                  <c:v>-0.36773356543309799</c:v>
                </c:pt>
                <c:pt idx="14183">
                  <c:v>-0.36532513820978302</c:v>
                </c:pt>
                <c:pt idx="14184">
                  <c:v>-0.36913265781754401</c:v>
                </c:pt>
                <c:pt idx="14185">
                  <c:v>-0.37141358772093702</c:v>
                </c:pt>
                <c:pt idx="14186">
                  <c:v>-0.38048657197367602</c:v>
                </c:pt>
                <c:pt idx="14187">
                  <c:v>-0.38163294979592799</c:v>
                </c:pt>
                <c:pt idx="14188">
                  <c:v>-0.38166860973970501</c:v>
                </c:pt>
                <c:pt idx="14189">
                  <c:v>-0.384920984032049</c:v>
                </c:pt>
                <c:pt idx="14190">
                  <c:v>-0.38876071707842602</c:v>
                </c:pt>
                <c:pt idx="14191">
                  <c:v>-0.38727973703714702</c:v>
                </c:pt>
                <c:pt idx="14192">
                  <c:v>-0.37395948812283503</c:v>
                </c:pt>
                <c:pt idx="14193">
                  <c:v>-0.35801392889841499</c:v>
                </c:pt>
                <c:pt idx="14194">
                  <c:v>-0.34958367481637198</c:v>
                </c:pt>
                <c:pt idx="14195">
                  <c:v>-0.34273480636269898</c:v>
                </c:pt>
                <c:pt idx="14196">
                  <c:v>-0.33352098377981998</c:v>
                </c:pt>
                <c:pt idx="14197">
                  <c:v>-0.316299634750009</c:v>
                </c:pt>
                <c:pt idx="14198">
                  <c:v>-0.30132530164696902</c:v>
                </c:pt>
                <c:pt idx="14199">
                  <c:v>-0.29422203554575699</c:v>
                </c:pt>
                <c:pt idx="14200">
                  <c:v>-0.28827695820439198</c:v>
                </c:pt>
                <c:pt idx="14201">
                  <c:v>-0.270249598323204</c:v>
                </c:pt>
                <c:pt idx="14202">
                  <c:v>-0.24787953931853199</c:v>
                </c:pt>
                <c:pt idx="14203">
                  <c:v>-0.23147377315260001</c:v>
                </c:pt>
                <c:pt idx="14204">
                  <c:v>-0.22777025362086001</c:v>
                </c:pt>
                <c:pt idx="14205">
                  <c:v>-0.22868744571195501</c:v>
                </c:pt>
                <c:pt idx="14206">
                  <c:v>-0.231278939342871</c:v>
                </c:pt>
                <c:pt idx="14207">
                  <c:v>-0.23285422452516899</c:v>
                </c:pt>
                <c:pt idx="14208">
                  <c:v>-0.23497565624460001</c:v>
                </c:pt>
                <c:pt idx="14209">
                  <c:v>-0.236544443467579</c:v>
                </c:pt>
                <c:pt idx="14210">
                  <c:v>-0.242138696212848</c:v>
                </c:pt>
                <c:pt idx="14211">
                  <c:v>-0.24363507897759001</c:v>
                </c:pt>
                <c:pt idx="14212">
                  <c:v>-0.240833665200369</c:v>
                </c:pt>
                <c:pt idx="14213">
                  <c:v>-0.237236643869223</c:v>
                </c:pt>
                <c:pt idx="14214">
                  <c:v>-0.236935739904438</c:v>
                </c:pt>
                <c:pt idx="14215">
                  <c:v>-0.237143517332398</c:v>
                </c:pt>
                <c:pt idx="14216">
                  <c:v>-0.23392699515422</c:v>
                </c:pt>
                <c:pt idx="14217">
                  <c:v>-0.23291847559627801</c:v>
                </c:pt>
                <c:pt idx="14218">
                  <c:v>-0.23066004724196801</c:v>
                </c:pt>
                <c:pt idx="14219">
                  <c:v>-0.23019831890488199</c:v>
                </c:pt>
                <c:pt idx="14220">
                  <c:v>-0.230580981692597</c:v>
                </c:pt>
                <c:pt idx="14221">
                  <c:v>-0.231752097045443</c:v>
                </c:pt>
                <c:pt idx="14222">
                  <c:v>-0.23952034222902799</c:v>
                </c:pt>
                <c:pt idx="14223">
                  <c:v>-0.251946536767306</c:v>
                </c:pt>
                <c:pt idx="14224">
                  <c:v>-0.26534274478157699</c:v>
                </c:pt>
                <c:pt idx="14225">
                  <c:v>-0.27578138865692298</c:v>
                </c:pt>
                <c:pt idx="14226">
                  <c:v>-0.28019335842451198</c:v>
                </c:pt>
                <c:pt idx="14227">
                  <c:v>-0.28434845024945299</c:v>
                </c:pt>
                <c:pt idx="14228">
                  <c:v>-0.289753615008777</c:v>
                </c:pt>
                <c:pt idx="14229">
                  <c:v>-0.292937541534186</c:v>
                </c:pt>
                <c:pt idx="14230">
                  <c:v>-0.29616739317236801</c:v>
                </c:pt>
                <c:pt idx="14231">
                  <c:v>-0.29901972676152799</c:v>
                </c:pt>
                <c:pt idx="14232">
                  <c:v>-0.29843907068298797</c:v>
                </c:pt>
                <c:pt idx="14233">
                  <c:v>-0.30068388387616102</c:v>
                </c:pt>
                <c:pt idx="14234">
                  <c:v>-0.304040997308547</c:v>
                </c:pt>
                <c:pt idx="14235">
                  <c:v>-0.30307813254390198</c:v>
                </c:pt>
                <c:pt idx="14236">
                  <c:v>-0.30147121435061303</c:v>
                </c:pt>
                <c:pt idx="14237">
                  <c:v>-0.30166536770602098</c:v>
                </c:pt>
                <c:pt idx="14238">
                  <c:v>-0.30436154985480302</c:v>
                </c:pt>
                <c:pt idx="14239">
                  <c:v>-0.31030472254741398</c:v>
                </c:pt>
                <c:pt idx="14240">
                  <c:v>-0.31637961009370402</c:v>
                </c:pt>
                <c:pt idx="14241">
                  <c:v>-0.32419664759567002</c:v>
                </c:pt>
                <c:pt idx="14242">
                  <c:v>-0.32861335297015098</c:v>
                </c:pt>
                <c:pt idx="14243">
                  <c:v>-0.33443326451399003</c:v>
                </c:pt>
                <c:pt idx="14244">
                  <c:v>-0.34770920655302001</c:v>
                </c:pt>
                <c:pt idx="14245">
                  <c:v>-0.37044868475265902</c:v>
                </c:pt>
                <c:pt idx="14246">
                  <c:v>-0.37717390736561601</c:v>
                </c:pt>
                <c:pt idx="14247">
                  <c:v>-0.38493896997189803</c:v>
                </c:pt>
                <c:pt idx="14248">
                  <c:v>-0.37685762706989501</c:v>
                </c:pt>
                <c:pt idx="14249">
                  <c:v>-0.371309100535128</c:v>
                </c:pt>
                <c:pt idx="14250">
                  <c:v>-0.36642257154188901</c:v>
                </c:pt>
                <c:pt idx="14251">
                  <c:v>-0.36100579052767001</c:v>
                </c:pt>
                <c:pt idx="14252">
                  <c:v>-0.35746603776298902</c:v>
                </c:pt>
                <c:pt idx="14253">
                  <c:v>-0.36036368785134698</c:v>
                </c:pt>
                <c:pt idx="14254">
                  <c:v>-0.359811399590796</c:v>
                </c:pt>
                <c:pt idx="14255">
                  <c:v>-0.35471909919674199</c:v>
                </c:pt>
                <c:pt idx="14256">
                  <c:v>-0.34525099143111498</c:v>
                </c:pt>
                <c:pt idx="14257">
                  <c:v>-0.34133971348666098</c:v>
                </c:pt>
                <c:pt idx="14258">
                  <c:v>-0.34410684369980499</c:v>
                </c:pt>
                <c:pt idx="14259">
                  <c:v>-0.34494231483857601</c:v>
                </c:pt>
                <c:pt idx="14260">
                  <c:v>-0.33945818905094399</c:v>
                </c:pt>
                <c:pt idx="14261">
                  <c:v>-0.335032855142671</c:v>
                </c:pt>
                <c:pt idx="14262">
                  <c:v>-0.34010914821199301</c:v>
                </c:pt>
                <c:pt idx="14263">
                  <c:v>-0.34931634235968501</c:v>
                </c:pt>
                <c:pt idx="14264">
                  <c:v>-0.34182212908237303</c:v>
                </c:pt>
                <c:pt idx="14265">
                  <c:v>-0.322772454232293</c:v>
                </c:pt>
                <c:pt idx="14266">
                  <c:v>-0.30934257355818301</c:v>
                </c:pt>
                <c:pt idx="14267">
                  <c:v>-0.31206168359800301</c:v>
                </c:pt>
                <c:pt idx="14268">
                  <c:v>-0.30761198225005099</c:v>
                </c:pt>
                <c:pt idx="14269">
                  <c:v>-0.29517408520976501</c:v>
                </c:pt>
                <c:pt idx="14270">
                  <c:v>-0.28214036298933798</c:v>
                </c:pt>
                <c:pt idx="14271">
                  <c:v>-0.27502545382795002</c:v>
                </c:pt>
                <c:pt idx="14272">
                  <c:v>-0.27642858508249901</c:v>
                </c:pt>
                <c:pt idx="14273">
                  <c:v>-0.27365089566086398</c:v>
                </c:pt>
                <c:pt idx="14274">
                  <c:v>-0.26677994940341399</c:v>
                </c:pt>
                <c:pt idx="14275">
                  <c:v>-0.26603957034839698</c:v>
                </c:pt>
                <c:pt idx="14276">
                  <c:v>-0.272158785055168</c:v>
                </c:pt>
                <c:pt idx="14277">
                  <c:v>-0.28111723336650102</c:v>
                </c:pt>
                <c:pt idx="14278">
                  <c:v>-0.31161343182358697</c:v>
                </c:pt>
                <c:pt idx="14279">
                  <c:v>-0.33386908999968001</c:v>
                </c:pt>
                <c:pt idx="14280">
                  <c:v>-0.33721100920840202</c:v>
                </c:pt>
                <c:pt idx="14281">
                  <c:v>-0.32035169938060898</c:v>
                </c:pt>
                <c:pt idx="14282">
                  <c:v>-0.30658114811224302</c:v>
                </c:pt>
                <c:pt idx="14283">
                  <c:v>-0.31427391004343902</c:v>
                </c:pt>
                <c:pt idx="14284">
                  <c:v>-0.31653862070190503</c:v>
                </c:pt>
                <c:pt idx="14285">
                  <c:v>-0.31589259590768298</c:v>
                </c:pt>
                <c:pt idx="14286">
                  <c:v>-0.31145726517694</c:v>
                </c:pt>
                <c:pt idx="14287">
                  <c:v>-0.31766207545480502</c:v>
                </c:pt>
                <c:pt idx="14288">
                  <c:v>-0.32598498401040299</c:v>
                </c:pt>
                <c:pt idx="14289">
                  <c:v>-0.33093092613958602</c:v>
                </c:pt>
                <c:pt idx="14290">
                  <c:v>-0.32612429221968797</c:v>
                </c:pt>
                <c:pt idx="14291">
                  <c:v>-0.33126452045237897</c:v>
                </c:pt>
                <c:pt idx="14292">
                  <c:v>-0.33585217796711198</c:v>
                </c:pt>
                <c:pt idx="14293">
                  <c:v>-0.33035360170075001</c:v>
                </c:pt>
                <c:pt idx="14294">
                  <c:v>-0.32108870808076501</c:v>
                </c:pt>
                <c:pt idx="14295">
                  <c:v>-0.32142563927430901</c:v>
                </c:pt>
                <c:pt idx="14296">
                  <c:v>-0.32827699727806697</c:v>
                </c:pt>
                <c:pt idx="14297">
                  <c:v>-0.33776391235474501</c:v>
                </c:pt>
                <c:pt idx="14298">
                  <c:v>-0.34128249149567502</c:v>
                </c:pt>
                <c:pt idx="14299">
                  <c:v>-0.33970351898268802</c:v>
                </c:pt>
                <c:pt idx="14300">
                  <c:v>-0.33811327738811697</c:v>
                </c:pt>
                <c:pt idx="14301">
                  <c:v>-0.34176283531250801</c:v>
                </c:pt>
                <c:pt idx="14302">
                  <c:v>-0.35354920057922301</c:v>
                </c:pt>
                <c:pt idx="14303">
                  <c:v>-0.36463319167866298</c:v>
                </c:pt>
                <c:pt idx="14304">
                  <c:v>-0.36613207988824498</c:v>
                </c:pt>
                <c:pt idx="14305">
                  <c:v>-0.363615435427732</c:v>
                </c:pt>
                <c:pt idx="14306">
                  <c:v>-0.373171292389614</c:v>
                </c:pt>
                <c:pt idx="14307">
                  <c:v>-0.39929651656873899</c:v>
                </c:pt>
                <c:pt idx="14308">
                  <c:v>-0.41646999743197399</c:v>
                </c:pt>
                <c:pt idx="14309">
                  <c:v>-0.424340949437649</c:v>
                </c:pt>
                <c:pt idx="14310">
                  <c:v>-0.425566951358121</c:v>
                </c:pt>
                <c:pt idx="14311">
                  <c:v>-0.430163480494755</c:v>
                </c:pt>
                <c:pt idx="14312">
                  <c:v>-0.44267474036992299</c:v>
                </c:pt>
                <c:pt idx="14313">
                  <c:v>-0.453525848860721</c:v>
                </c:pt>
                <c:pt idx="14314">
                  <c:v>-0.45847099607367098</c:v>
                </c:pt>
                <c:pt idx="14315">
                  <c:v>-0.46234822062793002</c:v>
                </c:pt>
                <c:pt idx="14316">
                  <c:v>-0.46890764093043902</c:v>
                </c:pt>
                <c:pt idx="14317">
                  <c:v>-0.47935758781487398</c:v>
                </c:pt>
                <c:pt idx="14318">
                  <c:v>-0.48238941890360798</c:v>
                </c:pt>
                <c:pt idx="14319">
                  <c:v>-0.49411693057181999</c:v>
                </c:pt>
                <c:pt idx="14320">
                  <c:v>-0.49751090397705799</c:v>
                </c:pt>
                <c:pt idx="14321">
                  <c:v>-0.50545785797110898</c:v>
                </c:pt>
                <c:pt idx="14322">
                  <c:v>-0.49945017063777097</c:v>
                </c:pt>
                <c:pt idx="14323">
                  <c:v>-0.49946338400532397</c:v>
                </c:pt>
                <c:pt idx="14324">
                  <c:v>-0.50320649403040796</c:v>
                </c:pt>
                <c:pt idx="14325">
                  <c:v>-0.50810519124269105</c:v>
                </c:pt>
                <c:pt idx="14326">
                  <c:v>-0.49829355946059201</c:v>
                </c:pt>
                <c:pt idx="14327">
                  <c:v>-0.48937360374792099</c:v>
                </c:pt>
                <c:pt idx="14328">
                  <c:v>-0.476860860207864</c:v>
                </c:pt>
                <c:pt idx="14329">
                  <c:v>-0.47473546280311002</c:v>
                </c:pt>
                <c:pt idx="14330">
                  <c:v>-0.47197853479343599</c:v>
                </c:pt>
                <c:pt idx="14331">
                  <c:v>-0.460113831386607</c:v>
                </c:pt>
                <c:pt idx="14332">
                  <c:v>-0.44838280911963502</c:v>
                </c:pt>
                <c:pt idx="14333">
                  <c:v>-0.43989783074414301</c:v>
                </c:pt>
                <c:pt idx="14334">
                  <c:v>-0.43375587195453102</c:v>
                </c:pt>
                <c:pt idx="14335">
                  <c:v>-0.42914310265146499</c:v>
                </c:pt>
                <c:pt idx="14336">
                  <c:v>-0.42035671392061102</c:v>
                </c:pt>
                <c:pt idx="14337">
                  <c:v>-0.413879285524544</c:v>
                </c:pt>
                <c:pt idx="14338">
                  <c:v>-0.41249196106984698</c:v>
                </c:pt>
                <c:pt idx="14339">
                  <c:v>-0.411770328446593</c:v>
                </c:pt>
                <c:pt idx="14340">
                  <c:v>-0.40945382198705699</c:v>
                </c:pt>
                <c:pt idx="14341">
                  <c:v>-0.40514609383859501</c:v>
                </c:pt>
                <c:pt idx="14342">
                  <c:v>-0.40327736898272798</c:v>
                </c:pt>
                <c:pt idx="14343">
                  <c:v>-0.40699085759902598</c:v>
                </c:pt>
                <c:pt idx="14344">
                  <c:v>-0.40845510713711503</c:v>
                </c:pt>
                <c:pt idx="14345">
                  <c:v>-0.40252960485980699</c:v>
                </c:pt>
                <c:pt idx="14346">
                  <c:v>-0.395548410883378</c:v>
                </c:pt>
                <c:pt idx="14347">
                  <c:v>-0.38956659996104198</c:v>
                </c:pt>
                <c:pt idx="14348">
                  <c:v>-0.39169579366581703</c:v>
                </c:pt>
                <c:pt idx="14349">
                  <c:v>-0.391766165947942</c:v>
                </c:pt>
                <c:pt idx="14350">
                  <c:v>-0.38144832951651603</c:v>
                </c:pt>
                <c:pt idx="14351">
                  <c:v>-0.361091085542256</c:v>
                </c:pt>
                <c:pt idx="14352">
                  <c:v>-0.34742047729622499</c:v>
                </c:pt>
                <c:pt idx="14353">
                  <c:v>-0.35441305382595001</c:v>
                </c:pt>
                <c:pt idx="14354">
                  <c:v>-0.353153026544205</c:v>
                </c:pt>
                <c:pt idx="14355">
                  <c:v>-0.33712035116705802</c:v>
                </c:pt>
                <c:pt idx="14356">
                  <c:v>-0.31611583649765801</c:v>
                </c:pt>
                <c:pt idx="14357">
                  <c:v>-0.30775904206004101</c:v>
                </c:pt>
                <c:pt idx="14358">
                  <c:v>-0.30228188201650102</c:v>
                </c:pt>
                <c:pt idx="14359">
                  <c:v>-0.29488015845446103</c:v>
                </c:pt>
                <c:pt idx="14360">
                  <c:v>-0.28908842006344998</c:v>
                </c:pt>
                <c:pt idx="14361">
                  <c:v>-0.27315000324556099</c:v>
                </c:pt>
                <c:pt idx="14362">
                  <c:v>-0.26875771769462597</c:v>
                </c:pt>
                <c:pt idx="14363">
                  <c:v>-0.26405803312249498</c:v>
                </c:pt>
                <c:pt idx="14364">
                  <c:v>-0.26058992175704498</c:v>
                </c:pt>
                <c:pt idx="14365">
                  <c:v>-0.25944163477430399</c:v>
                </c:pt>
                <c:pt idx="14366">
                  <c:v>-0.254584444854074</c:v>
                </c:pt>
                <c:pt idx="14367">
                  <c:v>-0.258196238908311</c:v>
                </c:pt>
                <c:pt idx="14368">
                  <c:v>-0.270301068844503</c:v>
                </c:pt>
                <c:pt idx="14369">
                  <c:v>-0.28924247770356698</c:v>
                </c:pt>
                <c:pt idx="14370">
                  <c:v>-0.28951747742871697</c:v>
                </c:pt>
                <c:pt idx="14371">
                  <c:v>-0.302117446474511</c:v>
                </c:pt>
                <c:pt idx="14372">
                  <c:v>-0.311329384107153</c:v>
                </c:pt>
                <c:pt idx="14373">
                  <c:v>-0.34225281860830098</c:v>
                </c:pt>
                <c:pt idx="14374">
                  <c:v>-0.37900004861644698</c:v>
                </c:pt>
                <c:pt idx="14375">
                  <c:v>-0.39317682624580602</c:v>
                </c:pt>
                <c:pt idx="14376">
                  <c:v>-0.41556449631916298</c:v>
                </c:pt>
                <c:pt idx="14377">
                  <c:v>-0.43536637619381202</c:v>
                </c:pt>
                <c:pt idx="14378">
                  <c:v>-0.453413402656963</c:v>
                </c:pt>
                <c:pt idx="14379">
                  <c:v>-0.45952881315025701</c:v>
                </c:pt>
                <c:pt idx="14380">
                  <c:v>-0.47048437466027299</c:v>
                </c:pt>
                <c:pt idx="14381">
                  <c:v>-0.47507783901745798</c:v>
                </c:pt>
                <c:pt idx="14382">
                  <c:v>-0.47673397386037603</c:v>
                </c:pt>
                <c:pt idx="14383">
                  <c:v>-0.49428713895366599</c:v>
                </c:pt>
                <c:pt idx="14384">
                  <c:v>-0.51902420286566497</c:v>
                </c:pt>
                <c:pt idx="14385">
                  <c:v>-0.53753819989252305</c:v>
                </c:pt>
                <c:pt idx="14386">
                  <c:v>-0.56050074728612698</c:v>
                </c:pt>
                <c:pt idx="14387">
                  <c:v>-0.57669073107243196</c:v>
                </c:pt>
                <c:pt idx="14388">
                  <c:v>-0.5955393509429</c:v>
                </c:pt>
                <c:pt idx="14389">
                  <c:v>-0.619841513406171</c:v>
                </c:pt>
                <c:pt idx="14390">
                  <c:v>-0.64553957439663601</c:v>
                </c:pt>
                <c:pt idx="14391">
                  <c:v>-0.65989115373717699</c:v>
                </c:pt>
                <c:pt idx="14392">
                  <c:v>-0.683429776521293</c:v>
                </c:pt>
                <c:pt idx="14393">
                  <c:v>-0.69382692808555602</c:v>
                </c:pt>
                <c:pt idx="14394">
                  <c:v>-0.71556209660178605</c:v>
                </c:pt>
                <c:pt idx="14395">
                  <c:v>-0.73332343324095395</c:v>
                </c:pt>
                <c:pt idx="14396">
                  <c:v>-0.74104951177132194</c:v>
                </c:pt>
                <c:pt idx="14397">
                  <c:v>-0.73468846140376298</c:v>
                </c:pt>
                <c:pt idx="14398">
                  <c:v>-0.73379504460599698</c:v>
                </c:pt>
                <c:pt idx="14399">
                  <c:v>-0.74030594426987695</c:v>
                </c:pt>
                <c:pt idx="14400">
                  <c:v>-0.75301817357281198</c:v>
                </c:pt>
                <c:pt idx="14401">
                  <c:v>-0.76801350525970202</c:v>
                </c:pt>
                <c:pt idx="14402">
                  <c:v>-0.76985870347375795</c:v>
                </c:pt>
                <c:pt idx="14403">
                  <c:v>-0.77642073178390003</c:v>
                </c:pt>
                <c:pt idx="14404">
                  <c:v>-0.785337126805984</c:v>
                </c:pt>
                <c:pt idx="14405">
                  <c:v>-0.80017893610822399</c:v>
                </c:pt>
                <c:pt idx="14406">
                  <c:v>-0.80861508407910698</c:v>
                </c:pt>
                <c:pt idx="14407">
                  <c:v>-0.81243539244887497</c:v>
                </c:pt>
                <c:pt idx="14408">
                  <c:v>-0.810926039766656</c:v>
                </c:pt>
                <c:pt idx="14409">
                  <c:v>-0.82304736920657695</c:v>
                </c:pt>
                <c:pt idx="14410">
                  <c:v>-0.82757568847237895</c:v>
                </c:pt>
                <c:pt idx="14411">
                  <c:v>-0.83185255436816796</c:v>
                </c:pt>
                <c:pt idx="14412">
                  <c:v>-0.83865525673326102</c:v>
                </c:pt>
                <c:pt idx="14413">
                  <c:v>-0.84427236100189795</c:v>
                </c:pt>
                <c:pt idx="14414">
                  <c:v>-0.85201431967134</c:v>
                </c:pt>
                <c:pt idx="14415">
                  <c:v>-0.86015976173941</c:v>
                </c:pt>
                <c:pt idx="14416">
                  <c:v>-0.85814564156949302</c:v>
                </c:pt>
                <c:pt idx="14417">
                  <c:v>-0.84672158229274397</c:v>
                </c:pt>
                <c:pt idx="14418">
                  <c:v>-0.84566377407278903</c:v>
                </c:pt>
                <c:pt idx="14419">
                  <c:v>-0.84384610586198505</c:v>
                </c:pt>
                <c:pt idx="14420">
                  <c:v>-0.84105665056918599</c:v>
                </c:pt>
                <c:pt idx="14421">
                  <c:v>-0.83936817940791197</c:v>
                </c:pt>
                <c:pt idx="14422">
                  <c:v>-0.82297968334104599</c:v>
                </c:pt>
                <c:pt idx="14423">
                  <c:v>-0.80456546787627303</c:v>
                </c:pt>
                <c:pt idx="14424">
                  <c:v>-0.79687010443754502</c:v>
                </c:pt>
                <c:pt idx="14425">
                  <c:v>-0.78916683838327994</c:v>
                </c:pt>
                <c:pt idx="14426">
                  <c:v>-0.78983328467675995</c:v>
                </c:pt>
                <c:pt idx="14427">
                  <c:v>-0.78274065713111396</c:v>
                </c:pt>
                <c:pt idx="14428">
                  <c:v>-0.764756165945499</c:v>
                </c:pt>
                <c:pt idx="14429">
                  <c:v>-0.74470622459492097</c:v>
                </c:pt>
                <c:pt idx="14430">
                  <c:v>-0.72918806986427798</c:v>
                </c:pt>
                <c:pt idx="14431">
                  <c:v>-0.71902373114211504</c:v>
                </c:pt>
                <c:pt idx="14432">
                  <c:v>-0.71281225299332995</c:v>
                </c:pt>
                <c:pt idx="14433">
                  <c:v>-0.70358718907459605</c:v>
                </c:pt>
                <c:pt idx="14434">
                  <c:v>-0.69547179145337101</c:v>
                </c:pt>
                <c:pt idx="14435">
                  <c:v>-0.68822897023838403</c:v>
                </c:pt>
                <c:pt idx="14436">
                  <c:v>-0.68319240587470598</c:v>
                </c:pt>
                <c:pt idx="14437">
                  <c:v>-0.66735020135939704</c:v>
                </c:pt>
                <c:pt idx="14438">
                  <c:v>-0.649648378221513</c:v>
                </c:pt>
                <c:pt idx="14439">
                  <c:v>-0.64265159619472401</c:v>
                </c:pt>
                <c:pt idx="14440">
                  <c:v>-0.64196634327865298</c:v>
                </c:pt>
                <c:pt idx="14441">
                  <c:v>-0.669125890697429</c:v>
                </c:pt>
                <c:pt idx="14442">
                  <c:v>-0.707356638298406</c:v>
                </c:pt>
                <c:pt idx="14443">
                  <c:v>-0.75143920318106405</c:v>
                </c:pt>
                <c:pt idx="14444">
                  <c:v>-0.81587040682295198</c:v>
                </c:pt>
                <c:pt idx="14445">
                  <c:v>-0.88559506560918</c:v>
                </c:pt>
                <c:pt idx="14446">
                  <c:v>-0.89938051567355604</c:v>
                </c:pt>
                <c:pt idx="14447">
                  <c:v>-0.88480826373410004</c:v>
                </c:pt>
                <c:pt idx="14448">
                  <c:v>-0.89124088419673297</c:v>
                </c:pt>
                <c:pt idx="14449">
                  <c:v>-0.87249284362560697</c:v>
                </c:pt>
                <c:pt idx="14450">
                  <c:v>-0.86772179313442099</c:v>
                </c:pt>
                <c:pt idx="14451">
                  <c:v>-0.86405346836410502</c:v>
                </c:pt>
                <c:pt idx="14452">
                  <c:v>-0.85464486983695998</c:v>
                </c:pt>
                <c:pt idx="14453">
                  <c:v>-0.85447636732101195</c:v>
                </c:pt>
                <c:pt idx="14454">
                  <c:v>-0.84844502373708497</c:v>
                </c:pt>
                <c:pt idx="14455">
                  <c:v>-0.84859934908111201</c:v>
                </c:pt>
                <c:pt idx="14456">
                  <c:v>-0.84194123468770898</c:v>
                </c:pt>
                <c:pt idx="14457">
                  <c:v>-0.84231704374226901</c:v>
                </c:pt>
                <c:pt idx="14458">
                  <c:v>-0.84414402545487999</c:v>
                </c:pt>
                <c:pt idx="14459">
                  <c:v>-0.84507827279229197</c:v>
                </c:pt>
                <c:pt idx="14460">
                  <c:v>-0.84547103234514498</c:v>
                </c:pt>
                <c:pt idx="14461">
                  <c:v>-0.84367622632875305</c:v>
                </c:pt>
                <c:pt idx="14462">
                  <c:v>-0.84814913423515703</c:v>
                </c:pt>
                <c:pt idx="14463">
                  <c:v>-0.85023429241934401</c:v>
                </c:pt>
                <c:pt idx="14464">
                  <c:v>-0.85364119444882602</c:v>
                </c:pt>
                <c:pt idx="14465">
                  <c:v>-0.85493580841540495</c:v>
                </c:pt>
                <c:pt idx="14466">
                  <c:v>-0.85798669936775696</c:v>
                </c:pt>
                <c:pt idx="14467">
                  <c:v>-0.86135049997398005</c:v>
                </c:pt>
                <c:pt idx="14468">
                  <c:v>-0.86481380957506804</c:v>
                </c:pt>
                <c:pt idx="14469">
                  <c:v>-0.87097816476395395</c:v>
                </c:pt>
                <c:pt idx="14470">
                  <c:v>-0.87500716727914996</c:v>
                </c:pt>
                <c:pt idx="14471">
                  <c:v>-0.87856924832310301</c:v>
                </c:pt>
                <c:pt idx="14472">
                  <c:v>-0.88643246787492502</c:v>
                </c:pt>
                <c:pt idx="14473">
                  <c:v>-0.890675980711094</c:v>
                </c:pt>
                <c:pt idx="14474">
                  <c:v>-0.89287841796338796</c:v>
                </c:pt>
                <c:pt idx="14475">
                  <c:v>-0.89741909176132095</c:v>
                </c:pt>
                <c:pt idx="14476">
                  <c:v>-0.900491528348212</c:v>
                </c:pt>
                <c:pt idx="14477">
                  <c:v>-0.90371947205473102</c:v>
                </c:pt>
                <c:pt idx="14478">
                  <c:v>-0.902956063744071</c:v>
                </c:pt>
                <c:pt idx="14479">
                  <c:v>-0.905307966117746</c:v>
                </c:pt>
                <c:pt idx="14480">
                  <c:v>-0.91000955556968599</c:v>
                </c:pt>
                <c:pt idx="14481">
                  <c:v>-0.91420622128215701</c:v>
                </c:pt>
                <c:pt idx="14482">
                  <c:v>-0.91806796748107899</c:v>
                </c:pt>
                <c:pt idx="14483">
                  <c:v>-0.921990628593363</c:v>
                </c:pt>
                <c:pt idx="14484">
                  <c:v>-0.92525437640288999</c:v>
                </c:pt>
                <c:pt idx="14485">
                  <c:v>-0.92777782393889596</c:v>
                </c:pt>
                <c:pt idx="14486">
                  <c:v>-0.93427376805422502</c:v>
                </c:pt>
                <c:pt idx="14487">
                  <c:v>-0.93861803131291299</c:v>
                </c:pt>
                <c:pt idx="14488">
                  <c:v>-0.94458895203679505</c:v>
                </c:pt>
                <c:pt idx="14489">
                  <c:v>-0.94887768240987203</c:v>
                </c:pt>
                <c:pt idx="14490">
                  <c:v>-0.95017623337787405</c:v>
                </c:pt>
                <c:pt idx="14491">
                  <c:v>-0.95145798993036101</c:v>
                </c:pt>
                <c:pt idx="14492">
                  <c:v>-0.95474955661896299</c:v>
                </c:pt>
                <c:pt idx="14493">
                  <c:v>-0.95801779885842098</c:v>
                </c:pt>
                <c:pt idx="14494">
                  <c:v>-0.95912218925307902</c:v>
                </c:pt>
                <c:pt idx="14495">
                  <c:v>-0.95910648589028802</c:v>
                </c:pt>
                <c:pt idx="14496">
                  <c:v>-0.96010866498310998</c:v>
                </c:pt>
                <c:pt idx="14497">
                  <c:v>-0.96376568619943703</c:v>
                </c:pt>
                <c:pt idx="14498">
                  <c:v>-0.96998263276341801</c:v>
                </c:pt>
                <c:pt idx="14499">
                  <c:v>-0.97214451051047401</c:v>
                </c:pt>
                <c:pt idx="14500">
                  <c:v>-0.97417767472555195</c:v>
                </c:pt>
                <c:pt idx="14501">
                  <c:v>-0.97380326087134905</c:v>
                </c:pt>
                <c:pt idx="14502">
                  <c:v>-0.97570029856615204</c:v>
                </c:pt>
                <c:pt idx="14503">
                  <c:v>-0.97404817621139705</c:v>
                </c:pt>
                <c:pt idx="14504">
                  <c:v>-0.97371323369810603</c:v>
                </c:pt>
                <c:pt idx="14505">
                  <c:v>-0.97617525654922499</c:v>
                </c:pt>
                <c:pt idx="14506">
                  <c:v>-0.97730394776324603</c:v>
                </c:pt>
                <c:pt idx="14507">
                  <c:v>-0.98177987355597895</c:v>
                </c:pt>
                <c:pt idx="14508">
                  <c:v>-0.98437005565032998</c:v>
                </c:pt>
                <c:pt idx="14509">
                  <c:v>-0.98971554302069298</c:v>
                </c:pt>
                <c:pt idx="14510">
                  <c:v>-0.99158815560411895</c:v>
                </c:pt>
                <c:pt idx="14511">
                  <c:v>-0.99439722376717998</c:v>
                </c:pt>
                <c:pt idx="14512">
                  <c:v>-0.993377847627684</c:v>
                </c:pt>
                <c:pt idx="14513">
                  <c:v>-0.99232462988562897</c:v>
                </c:pt>
                <c:pt idx="14514">
                  <c:v>-0.99435760556821096</c:v>
                </c:pt>
                <c:pt idx="14515">
                  <c:v>-0.99767052279132395</c:v>
                </c:pt>
                <c:pt idx="14516">
                  <c:v>-1.00305562855841</c:v>
                </c:pt>
                <c:pt idx="14517">
                  <c:v>-1.0093381658705101</c:v>
                </c:pt>
                <c:pt idx="14518">
                  <c:v>-1.01256313797353</c:v>
                </c:pt>
                <c:pt idx="14519">
                  <c:v>-1.0101694482889301</c:v>
                </c:pt>
                <c:pt idx="14520">
                  <c:v>-1.00964308128159</c:v>
                </c:pt>
                <c:pt idx="14521">
                  <c:v>-1.01131711077822</c:v>
                </c:pt>
                <c:pt idx="14522">
                  <c:v>-1.01387299139442</c:v>
                </c:pt>
                <c:pt idx="14523">
                  <c:v>-1.01502026559252</c:v>
                </c:pt>
                <c:pt idx="14524">
                  <c:v>-1.0157322953949599</c:v>
                </c:pt>
                <c:pt idx="14525">
                  <c:v>-1.01626540636451</c:v>
                </c:pt>
                <c:pt idx="14526">
                  <c:v>-1.0173155288906399</c:v>
                </c:pt>
                <c:pt idx="14527">
                  <c:v>-1.02169878132724</c:v>
                </c:pt>
                <c:pt idx="14528">
                  <c:v>-1.02396636027272</c:v>
                </c:pt>
                <c:pt idx="14529">
                  <c:v>-1.02532755855793</c:v>
                </c:pt>
                <c:pt idx="14530">
                  <c:v>-1.02800581070512</c:v>
                </c:pt>
                <c:pt idx="14531">
                  <c:v>-1.02540510593746</c:v>
                </c:pt>
                <c:pt idx="14532">
                  <c:v>-1.0215220446136899</c:v>
                </c:pt>
                <c:pt idx="14533">
                  <c:v>-1.01746924201866</c:v>
                </c:pt>
                <c:pt idx="14534">
                  <c:v>-1.02001066865241</c:v>
                </c:pt>
                <c:pt idx="14535">
                  <c:v>-1.0207367945949499</c:v>
                </c:pt>
                <c:pt idx="14536">
                  <c:v>-1.02341095592167</c:v>
                </c:pt>
                <c:pt idx="14537">
                  <c:v>-1.01615408436958</c:v>
                </c:pt>
                <c:pt idx="14538">
                  <c:v>-1.01160482838626</c:v>
                </c:pt>
                <c:pt idx="14539">
                  <c:v>-1.0075440217100999</c:v>
                </c:pt>
                <c:pt idx="14540">
                  <c:v>-1.0017178911845199</c:v>
                </c:pt>
                <c:pt idx="14541">
                  <c:v>-0.99472577709117604</c:v>
                </c:pt>
                <c:pt idx="14542">
                  <c:v>-0.99352490157954698</c:v>
                </c:pt>
                <c:pt idx="14543">
                  <c:v>-0.98472993561648503</c:v>
                </c:pt>
                <c:pt idx="14544">
                  <c:v>-0.97796829033117605</c:v>
                </c:pt>
                <c:pt idx="14545">
                  <c:v>-0.96378872051131703</c:v>
                </c:pt>
                <c:pt idx="14546">
                  <c:v>-0.94873448017071305</c:v>
                </c:pt>
                <c:pt idx="14547">
                  <c:v>-0.93399259497354503</c:v>
                </c:pt>
                <c:pt idx="14548">
                  <c:v>-0.91353642670162505</c:v>
                </c:pt>
                <c:pt idx="14549">
                  <c:v>-0.88806175569365498</c:v>
                </c:pt>
                <c:pt idx="14550">
                  <c:v>-0.86410659452018002</c:v>
                </c:pt>
                <c:pt idx="14551">
                  <c:v>-0.85486967861046903</c:v>
                </c:pt>
                <c:pt idx="14552">
                  <c:v>-0.85529643121273502</c:v>
                </c:pt>
                <c:pt idx="14553">
                  <c:v>-0.85127873471317606</c:v>
                </c:pt>
                <c:pt idx="14554">
                  <c:v>-0.86492992711114802</c:v>
                </c:pt>
                <c:pt idx="14555">
                  <c:v>-0.88080310583617905</c:v>
                </c:pt>
                <c:pt idx="14556">
                  <c:v>-0.88225459167226405</c:v>
                </c:pt>
                <c:pt idx="14557">
                  <c:v>-0.87903750251420798</c:v>
                </c:pt>
                <c:pt idx="14558">
                  <c:v>-0.86624200297764198</c:v>
                </c:pt>
                <c:pt idx="14559">
                  <c:v>-0.85989691568556703</c:v>
                </c:pt>
                <c:pt idx="14560">
                  <c:v>-0.85242830917924495</c:v>
                </c:pt>
                <c:pt idx="14561">
                  <c:v>-0.84132488349480605</c:v>
                </c:pt>
                <c:pt idx="14562">
                  <c:v>-0.81604902732166795</c:v>
                </c:pt>
                <c:pt idx="14563">
                  <c:v>-0.78573379422874701</c:v>
                </c:pt>
                <c:pt idx="14564">
                  <c:v>-0.76333796661914699</c:v>
                </c:pt>
                <c:pt idx="14565">
                  <c:v>-0.75621430116501598</c:v>
                </c:pt>
                <c:pt idx="14566">
                  <c:v>-0.75127192952143595</c:v>
                </c:pt>
                <c:pt idx="14567">
                  <c:v>-0.75529952185560401</c:v>
                </c:pt>
                <c:pt idx="14568">
                  <c:v>-0.75936143786914501</c:v>
                </c:pt>
                <c:pt idx="14569">
                  <c:v>-0.76435226826029601</c:v>
                </c:pt>
                <c:pt idx="14570">
                  <c:v>-0.75748889087192495</c:v>
                </c:pt>
                <c:pt idx="14571">
                  <c:v>-0.73304640623371098</c:v>
                </c:pt>
                <c:pt idx="14572">
                  <c:v>-0.72444031255973496</c:v>
                </c:pt>
                <c:pt idx="14573">
                  <c:v>-0.74043365295317098</c:v>
                </c:pt>
                <c:pt idx="14574">
                  <c:v>-0.75857440281080801</c:v>
                </c:pt>
                <c:pt idx="14575">
                  <c:v>-0.75696469394698296</c:v>
                </c:pt>
                <c:pt idx="14576">
                  <c:v>-0.75251190383913502</c:v>
                </c:pt>
                <c:pt idx="14577">
                  <c:v>-0.75582573542867204</c:v>
                </c:pt>
                <c:pt idx="14578">
                  <c:v>-0.77713971889588096</c:v>
                </c:pt>
                <c:pt idx="14579">
                  <c:v>-0.78617420831824303</c:v>
                </c:pt>
                <c:pt idx="14580">
                  <c:v>-0.78444704670846399</c:v>
                </c:pt>
                <c:pt idx="14581">
                  <c:v>-0.77326027652570395</c:v>
                </c:pt>
                <c:pt idx="14582">
                  <c:v>-0.76764055454120195</c:v>
                </c:pt>
                <c:pt idx="14583">
                  <c:v>-0.76296098348925001</c:v>
                </c:pt>
                <c:pt idx="14584">
                  <c:v>-0.75825274860734704</c:v>
                </c:pt>
                <c:pt idx="14585">
                  <c:v>-0.74863256883818896</c:v>
                </c:pt>
                <c:pt idx="14586">
                  <c:v>-0.74127595499858501</c:v>
                </c:pt>
                <c:pt idx="14587">
                  <c:v>-0.751740550664038</c:v>
                </c:pt>
                <c:pt idx="14588">
                  <c:v>-0.77064301912903899</c:v>
                </c:pt>
                <c:pt idx="14589">
                  <c:v>-0.782690240798118</c:v>
                </c:pt>
                <c:pt idx="14590">
                  <c:v>-0.76808495289671397</c:v>
                </c:pt>
                <c:pt idx="14591">
                  <c:v>-0.74758000465371299</c:v>
                </c:pt>
                <c:pt idx="14592">
                  <c:v>-0.74285232605359397</c:v>
                </c:pt>
                <c:pt idx="14593">
                  <c:v>-0.76665354670170405</c:v>
                </c:pt>
                <c:pt idx="14594">
                  <c:v>-0.79027127370466099</c:v>
                </c:pt>
                <c:pt idx="14595">
                  <c:v>-0.801913563613879</c:v>
                </c:pt>
                <c:pt idx="14596">
                  <c:v>-0.81875009437226198</c:v>
                </c:pt>
                <c:pt idx="14597">
                  <c:v>-0.83889578464624004</c:v>
                </c:pt>
                <c:pt idx="14598">
                  <c:v>-0.84496314652197602</c:v>
                </c:pt>
                <c:pt idx="14599">
                  <c:v>-0.824200993351908</c:v>
                </c:pt>
                <c:pt idx="14600">
                  <c:v>-0.79727752801333895</c:v>
                </c:pt>
                <c:pt idx="14601">
                  <c:v>-0.78031430956242698</c:v>
                </c:pt>
                <c:pt idx="14602">
                  <c:v>-0.78323522429028003</c:v>
                </c:pt>
                <c:pt idx="14603">
                  <c:v>-0.78802768152323199</c:v>
                </c:pt>
                <c:pt idx="14604">
                  <c:v>-0.769626455132709</c:v>
                </c:pt>
                <c:pt idx="14605">
                  <c:v>-0.74595492854999101</c:v>
                </c:pt>
                <c:pt idx="14606">
                  <c:v>-0.73536921569369396</c:v>
                </c:pt>
                <c:pt idx="14607">
                  <c:v>-0.72520934938357495</c:v>
                </c:pt>
                <c:pt idx="14608">
                  <c:v>-0.73738493042142705</c:v>
                </c:pt>
                <c:pt idx="14609">
                  <c:v>-0.75040090393736103</c:v>
                </c:pt>
                <c:pt idx="14610">
                  <c:v>-0.75242198812362904</c:v>
                </c:pt>
                <c:pt idx="14611">
                  <c:v>-0.73715782654150497</c:v>
                </c:pt>
                <c:pt idx="14612">
                  <c:v>-0.72330198598568496</c:v>
                </c:pt>
                <c:pt idx="14613">
                  <c:v>-0.72946532638022099</c:v>
                </c:pt>
                <c:pt idx="14614">
                  <c:v>-0.73165224147389496</c:v>
                </c:pt>
                <c:pt idx="14615">
                  <c:v>-0.716134475537344</c:v>
                </c:pt>
                <c:pt idx="14616">
                  <c:v>-0.68979175519092395</c:v>
                </c:pt>
                <c:pt idx="14617">
                  <c:v>-0.69804096421564998</c:v>
                </c:pt>
                <c:pt idx="14618">
                  <c:v>-0.74683527671818595</c:v>
                </c:pt>
                <c:pt idx="14619">
                  <c:v>-0.78035834069190402</c:v>
                </c:pt>
                <c:pt idx="14620">
                  <c:v>-0.776550413590257</c:v>
                </c:pt>
                <c:pt idx="14621">
                  <c:v>-0.74936038014095596</c:v>
                </c:pt>
                <c:pt idx="14622">
                  <c:v>-0.71947289153997895</c:v>
                </c:pt>
                <c:pt idx="14623">
                  <c:v>-0.71607543566008702</c:v>
                </c:pt>
                <c:pt idx="14624">
                  <c:v>-0.73063675497958502</c:v>
                </c:pt>
                <c:pt idx="14625">
                  <c:v>-0.73034828875355995</c:v>
                </c:pt>
                <c:pt idx="14626">
                  <c:v>-0.71945842221381795</c:v>
                </c:pt>
                <c:pt idx="14627">
                  <c:v>-0.71023354407995498</c:v>
                </c:pt>
                <c:pt idx="14628">
                  <c:v>-0.70668710635021603</c:v>
                </c:pt>
                <c:pt idx="14629">
                  <c:v>-0.70121631262566098</c:v>
                </c:pt>
                <c:pt idx="14630">
                  <c:v>-0.700016177514314</c:v>
                </c:pt>
                <c:pt idx="14631">
                  <c:v>-0.70325082140767803</c:v>
                </c:pt>
                <c:pt idx="14632">
                  <c:v>-0.70202976106077097</c:v>
                </c:pt>
                <c:pt idx="14633">
                  <c:v>-0.69549789528424799</c:v>
                </c:pt>
                <c:pt idx="14634">
                  <c:v>-0.68874895716312701</c:v>
                </c:pt>
                <c:pt idx="14635">
                  <c:v>-0.68430653463431601</c:v>
                </c:pt>
                <c:pt idx="14636">
                  <c:v>-0.67878791897624002</c:v>
                </c:pt>
                <c:pt idx="14637">
                  <c:v>-0.66396981830247603</c:v>
                </c:pt>
                <c:pt idx="14638">
                  <c:v>-0.65105236453960902</c:v>
                </c:pt>
                <c:pt idx="14639">
                  <c:v>-0.65283461396158704</c:v>
                </c:pt>
                <c:pt idx="14640">
                  <c:v>-0.66526485680509495</c:v>
                </c:pt>
                <c:pt idx="14641">
                  <c:v>-0.68115835028271399</c:v>
                </c:pt>
                <c:pt idx="14642">
                  <c:v>-0.71126054008752204</c:v>
                </c:pt>
                <c:pt idx="14643">
                  <c:v>-0.79242372368578595</c:v>
                </c:pt>
                <c:pt idx="14644">
                  <c:v>-0.80118202161705199</c:v>
                </c:pt>
                <c:pt idx="14645">
                  <c:v>-0.83405900708233105</c:v>
                </c:pt>
                <c:pt idx="14646">
                  <c:v>-0.83236168654858</c:v>
                </c:pt>
                <c:pt idx="14647">
                  <c:v>-0.81539129092548901</c:v>
                </c:pt>
                <c:pt idx="14648">
                  <c:v>-0.85315561004395501</c:v>
                </c:pt>
                <c:pt idx="14649">
                  <c:v>-0.85269313038755001</c:v>
                </c:pt>
                <c:pt idx="14650">
                  <c:v>-0.87074533134088405</c:v>
                </c:pt>
                <c:pt idx="14651">
                  <c:v>-0.874001911199627</c:v>
                </c:pt>
                <c:pt idx="14652">
                  <c:v>-0.88301793902368697</c:v>
                </c:pt>
                <c:pt idx="14653">
                  <c:v>-0.89059066595750302</c:v>
                </c:pt>
                <c:pt idx="14654">
                  <c:v>-0.89026003351284499</c:v>
                </c:pt>
                <c:pt idx="14655">
                  <c:v>-0.89141947113164099</c:v>
                </c:pt>
                <c:pt idx="14656">
                  <c:v>-0.88664606020388703</c:v>
                </c:pt>
                <c:pt idx="14657">
                  <c:v>-0.88439787596465103</c:v>
                </c:pt>
                <c:pt idx="14658">
                  <c:v>-0.87453642271671495</c:v>
                </c:pt>
                <c:pt idx="14659">
                  <c:v>-0.86924241046496298</c:v>
                </c:pt>
                <c:pt idx="14660">
                  <c:v>-0.86234183867135505</c:v>
                </c:pt>
                <c:pt idx="14661">
                  <c:v>-0.86230593736921402</c:v>
                </c:pt>
                <c:pt idx="14662">
                  <c:v>-0.85936367286473103</c:v>
                </c:pt>
                <c:pt idx="14663">
                  <c:v>-0.85752988776773897</c:v>
                </c:pt>
                <c:pt idx="14664">
                  <c:v>-0.85295585968793797</c:v>
                </c:pt>
                <c:pt idx="14665">
                  <c:v>-0.85205690063821704</c:v>
                </c:pt>
                <c:pt idx="14666">
                  <c:v>-0.84932357508770895</c:v>
                </c:pt>
                <c:pt idx="14667">
                  <c:v>-0.84471393822185803</c:v>
                </c:pt>
                <c:pt idx="14668">
                  <c:v>-0.83909903583915402</c:v>
                </c:pt>
                <c:pt idx="14669">
                  <c:v>-0.83244429357289096</c:v>
                </c:pt>
                <c:pt idx="14670">
                  <c:v>-0.82758943705545096</c:v>
                </c:pt>
                <c:pt idx="14671">
                  <c:v>-0.81964123949997203</c:v>
                </c:pt>
                <c:pt idx="14672">
                  <c:v>-0.81084093388402301</c:v>
                </c:pt>
                <c:pt idx="14673">
                  <c:v>-0.80624096277693902</c:v>
                </c:pt>
                <c:pt idx="14674">
                  <c:v>-0.80144286963813705</c:v>
                </c:pt>
                <c:pt idx="14675">
                  <c:v>-0.793695625897058</c:v>
                </c:pt>
                <c:pt idx="14676">
                  <c:v>-0.78359769834904103</c:v>
                </c:pt>
                <c:pt idx="14677">
                  <c:v>-0.77320706908723402</c:v>
                </c:pt>
                <c:pt idx="14678">
                  <c:v>-0.76447770652347902</c:v>
                </c:pt>
                <c:pt idx="14679">
                  <c:v>-0.75645752012344702</c:v>
                </c:pt>
                <c:pt idx="14680">
                  <c:v>-0.74768522166391405</c:v>
                </c:pt>
                <c:pt idx="14681">
                  <c:v>-0.73920012715946304</c:v>
                </c:pt>
                <c:pt idx="14682">
                  <c:v>-0.73091571154225199</c:v>
                </c:pt>
                <c:pt idx="14683">
                  <c:v>-0.72137352937731603</c:v>
                </c:pt>
                <c:pt idx="14684">
                  <c:v>-0.71115706160008996</c:v>
                </c:pt>
                <c:pt idx="14685">
                  <c:v>-0.70002072228757495</c:v>
                </c:pt>
                <c:pt idx="14686">
                  <c:v>-0.68990744401141002</c:v>
                </c:pt>
                <c:pt idx="14687">
                  <c:v>-0.68097420922109098</c:v>
                </c:pt>
                <c:pt idx="14688">
                  <c:v>-0.67594697605341003</c:v>
                </c:pt>
                <c:pt idx="14689">
                  <c:v>-0.66985200715154702</c:v>
                </c:pt>
                <c:pt idx="14690">
                  <c:v>-0.66533926446918201</c:v>
                </c:pt>
                <c:pt idx="14691">
                  <c:v>-0.65852415858681401</c:v>
                </c:pt>
                <c:pt idx="14692">
                  <c:v>-0.65047761419789596</c:v>
                </c:pt>
                <c:pt idx="14693">
                  <c:v>-0.64207723505562297</c:v>
                </c:pt>
                <c:pt idx="14694">
                  <c:v>-0.635628282654778</c:v>
                </c:pt>
                <c:pt idx="14695">
                  <c:v>-0.62828997266164699</c:v>
                </c:pt>
                <c:pt idx="14696">
                  <c:v>-0.61887588425184903</c:v>
                </c:pt>
                <c:pt idx="14697">
                  <c:v>-0.60986703014961496</c:v>
                </c:pt>
                <c:pt idx="14698">
                  <c:v>-0.60103971659222499</c:v>
                </c:pt>
                <c:pt idx="14699">
                  <c:v>-0.59045269579597404</c:v>
                </c:pt>
                <c:pt idx="14700">
                  <c:v>-0.58273035105224802</c:v>
                </c:pt>
                <c:pt idx="14701">
                  <c:v>-0.57606530841981396</c:v>
                </c:pt>
                <c:pt idx="14702">
                  <c:v>-0.56978147883930297</c:v>
                </c:pt>
                <c:pt idx="14703">
                  <c:v>-0.56474342248752396</c:v>
                </c:pt>
                <c:pt idx="14704">
                  <c:v>-0.559959769042777</c:v>
                </c:pt>
                <c:pt idx="14705">
                  <c:v>-0.55339643156140905</c:v>
                </c:pt>
                <c:pt idx="14706">
                  <c:v>-0.54826336987689195</c:v>
                </c:pt>
                <c:pt idx="14707">
                  <c:v>-0.54241151324033798</c:v>
                </c:pt>
                <c:pt idx="14708">
                  <c:v>-0.53770324339944797</c:v>
                </c:pt>
                <c:pt idx="14709">
                  <c:v>-0.53551040807930395</c:v>
                </c:pt>
                <c:pt idx="14710">
                  <c:v>-0.53321657923767396</c:v>
                </c:pt>
                <c:pt idx="14711">
                  <c:v>-0.530963087691674</c:v>
                </c:pt>
                <c:pt idx="14712">
                  <c:v>-0.52651838166907705</c:v>
                </c:pt>
                <c:pt idx="14713">
                  <c:v>-0.52191178254329795</c:v>
                </c:pt>
                <c:pt idx="14714">
                  <c:v>-0.51497430136822597</c:v>
                </c:pt>
                <c:pt idx="14715">
                  <c:v>-0.50835721124730004</c:v>
                </c:pt>
                <c:pt idx="14716">
                  <c:v>-0.50587910743519104</c:v>
                </c:pt>
                <c:pt idx="14717">
                  <c:v>-0.50241621397664404</c:v>
                </c:pt>
                <c:pt idx="14718">
                  <c:v>-0.49824146312185702</c:v>
                </c:pt>
                <c:pt idx="14719">
                  <c:v>-0.48887088594265998</c:v>
                </c:pt>
                <c:pt idx="14720">
                  <c:v>-0.47569081710094002</c:v>
                </c:pt>
                <c:pt idx="14721">
                  <c:v>-0.47450156133106702</c:v>
                </c:pt>
                <c:pt idx="14722">
                  <c:v>-0.46943890382935599</c:v>
                </c:pt>
                <c:pt idx="14723">
                  <c:v>-0.46262653604492199</c:v>
                </c:pt>
                <c:pt idx="14724">
                  <c:v>-0.45808542206349001</c:v>
                </c:pt>
                <c:pt idx="14725">
                  <c:v>-0.44908880143778102</c:v>
                </c:pt>
                <c:pt idx="14726">
                  <c:v>-0.41962189968712899</c:v>
                </c:pt>
                <c:pt idx="14727">
                  <c:v>-0.36526285936975</c:v>
                </c:pt>
                <c:pt idx="14728">
                  <c:v>-0.34190656644476197</c:v>
                </c:pt>
                <c:pt idx="14729">
                  <c:v>-0.30755290636886901</c:v>
                </c:pt>
                <c:pt idx="14730">
                  <c:v>-0.27551023570919098</c:v>
                </c:pt>
                <c:pt idx="14731">
                  <c:v>-0.24772162828257599</c:v>
                </c:pt>
                <c:pt idx="14732">
                  <c:v>-0.25559050932655197</c:v>
                </c:pt>
                <c:pt idx="14733">
                  <c:v>-0.25469831755780997</c:v>
                </c:pt>
                <c:pt idx="14734">
                  <c:v>-0.25119114525335801</c:v>
                </c:pt>
                <c:pt idx="14735">
                  <c:v>-0.236837443650287</c:v>
                </c:pt>
                <c:pt idx="14736">
                  <c:v>-0.21873986844045101</c:v>
                </c:pt>
                <c:pt idx="14737">
                  <c:v>-0.20698641453137101</c:v>
                </c:pt>
                <c:pt idx="14738">
                  <c:v>-0.19430012645629799</c:v>
                </c:pt>
                <c:pt idx="14739">
                  <c:v>-0.181115724474437</c:v>
                </c:pt>
                <c:pt idx="14740">
                  <c:v>-0.167034446544676</c:v>
                </c:pt>
                <c:pt idx="14741">
                  <c:v>-0.154572995842372</c:v>
                </c:pt>
                <c:pt idx="14742">
                  <c:v>-0.14298347396785899</c:v>
                </c:pt>
                <c:pt idx="14743">
                  <c:v>-0.13219061415007599</c:v>
                </c:pt>
                <c:pt idx="14744">
                  <c:v>-0.12628172966191101</c:v>
                </c:pt>
                <c:pt idx="14745">
                  <c:v>-0.117069177554526</c:v>
                </c:pt>
                <c:pt idx="14746">
                  <c:v>-0.109760632650775</c:v>
                </c:pt>
                <c:pt idx="14747">
                  <c:v>-9.8492356362186201E-2</c:v>
                </c:pt>
                <c:pt idx="14748">
                  <c:v>-9.0215701866952699E-2</c:v>
                </c:pt>
                <c:pt idx="14749">
                  <c:v>-9.0028714837856599E-2</c:v>
                </c:pt>
                <c:pt idx="14750">
                  <c:v>-9.0835240172424295E-2</c:v>
                </c:pt>
                <c:pt idx="14751">
                  <c:v>-9.1001097409474596E-2</c:v>
                </c:pt>
                <c:pt idx="14752">
                  <c:v>-8.6734689680113705E-2</c:v>
                </c:pt>
                <c:pt idx="14753">
                  <c:v>-8.9957459156295203E-2</c:v>
                </c:pt>
                <c:pt idx="14754">
                  <c:v>-9.2693522808843895E-2</c:v>
                </c:pt>
                <c:pt idx="14755">
                  <c:v>-9.2532607108040496E-2</c:v>
                </c:pt>
                <c:pt idx="14756">
                  <c:v>-8.9265595863466204E-2</c:v>
                </c:pt>
                <c:pt idx="14757">
                  <c:v>-8.8252103557436998E-2</c:v>
                </c:pt>
                <c:pt idx="14758">
                  <c:v>-8.9120748492092602E-2</c:v>
                </c:pt>
                <c:pt idx="14759">
                  <c:v>-9.2488207554922E-2</c:v>
                </c:pt>
                <c:pt idx="14760">
                  <c:v>-8.4830341045616806E-2</c:v>
                </c:pt>
                <c:pt idx="14761">
                  <c:v>-7.3354273650750201E-2</c:v>
                </c:pt>
                <c:pt idx="14762">
                  <c:v>-5.8420693985539097E-2</c:v>
                </c:pt>
                <c:pt idx="14763">
                  <c:v>-4.3775762205484597E-2</c:v>
                </c:pt>
                <c:pt idx="14764">
                  <c:v>-3.2674478400267E-2</c:v>
                </c:pt>
                <c:pt idx="14765">
                  <c:v>-2.6577519747903001E-2</c:v>
                </c:pt>
                <c:pt idx="14766">
                  <c:v>-1.7685675775183499E-2</c:v>
                </c:pt>
                <c:pt idx="14767">
                  <c:v>-1.23200996334986E-2</c:v>
                </c:pt>
                <c:pt idx="14768">
                  <c:v>-7.6412573958464201E-3</c:v>
                </c:pt>
                <c:pt idx="14769">
                  <c:v>-7.0750804732711003E-3</c:v>
                </c:pt>
                <c:pt idx="14770">
                  <c:v>-2.4065047830816801E-3</c:v>
                </c:pt>
                <c:pt idx="14771">
                  <c:v>1.41495420862725E-3</c:v>
                </c:pt>
                <c:pt idx="14772">
                  <c:v>6.0384796728101204E-3</c:v>
                </c:pt>
                <c:pt idx="14773">
                  <c:v>7.0522305838522899E-3</c:v>
                </c:pt>
                <c:pt idx="14774">
                  <c:v>6.56031358722941E-3</c:v>
                </c:pt>
                <c:pt idx="14775">
                  <c:v>7.7744775158095003E-3</c:v>
                </c:pt>
                <c:pt idx="14776">
                  <c:v>9.9483727545219801E-3</c:v>
                </c:pt>
                <c:pt idx="14777">
                  <c:v>9.3089756625630501E-3</c:v>
                </c:pt>
                <c:pt idx="14778">
                  <c:v>9.3836009226890803E-3</c:v>
                </c:pt>
                <c:pt idx="14779">
                  <c:v>7.5012139583066004E-3</c:v>
                </c:pt>
                <c:pt idx="14780">
                  <c:v>1.1945741377345999E-2</c:v>
                </c:pt>
                <c:pt idx="14781">
                  <c:v>1.56255037353219E-2</c:v>
                </c:pt>
                <c:pt idx="14782">
                  <c:v>1.47276531577205E-2</c:v>
                </c:pt>
                <c:pt idx="14783">
                  <c:v>1.14075197394214E-2</c:v>
                </c:pt>
                <c:pt idx="14784">
                  <c:v>9.7080894354633004E-3</c:v>
                </c:pt>
                <c:pt idx="14785">
                  <c:v>8.4265183933496194E-3</c:v>
                </c:pt>
                <c:pt idx="14786">
                  <c:v>3.4686104276033798E-3</c:v>
                </c:pt>
                <c:pt idx="14787">
                  <c:v>-2.6326501326963099E-3</c:v>
                </c:pt>
                <c:pt idx="14788">
                  <c:v>-5.5311290535513501E-3</c:v>
                </c:pt>
                <c:pt idx="14789">
                  <c:v>-8.5061274533586497E-3</c:v>
                </c:pt>
                <c:pt idx="14790">
                  <c:v>-1.0113145073532301E-2</c:v>
                </c:pt>
                <c:pt idx="14791">
                  <c:v>-8.7141901307887706E-3</c:v>
                </c:pt>
                <c:pt idx="14792">
                  <c:v>-9.0045455081053608E-3</c:v>
                </c:pt>
                <c:pt idx="14793">
                  <c:v>-8.9064202809225803E-3</c:v>
                </c:pt>
                <c:pt idx="14794">
                  <c:v>-9.5721096769949502E-3</c:v>
                </c:pt>
                <c:pt idx="14795">
                  <c:v>-1.30796954494485E-2</c:v>
                </c:pt>
                <c:pt idx="14796">
                  <c:v>-1.7256215604248799E-2</c:v>
                </c:pt>
                <c:pt idx="14797">
                  <c:v>-2.3134750271523698E-2</c:v>
                </c:pt>
                <c:pt idx="14798">
                  <c:v>-2.2476713815422E-2</c:v>
                </c:pt>
                <c:pt idx="14799">
                  <c:v>-2.2514759279019299E-2</c:v>
                </c:pt>
                <c:pt idx="14800">
                  <c:v>-2.25102150092766E-2</c:v>
                </c:pt>
                <c:pt idx="14801">
                  <c:v>-2.27896933692051E-2</c:v>
                </c:pt>
                <c:pt idx="14802">
                  <c:v>-2.3051862473934599E-2</c:v>
                </c:pt>
                <c:pt idx="14803">
                  <c:v>-2.2834066459381502E-2</c:v>
                </c:pt>
                <c:pt idx="14804">
                  <c:v>-2.1746479846740299E-2</c:v>
                </c:pt>
                <c:pt idx="14805">
                  <c:v>-2.1902478498915901E-2</c:v>
                </c:pt>
                <c:pt idx="14806">
                  <c:v>-2.43849936933173E-2</c:v>
                </c:pt>
                <c:pt idx="14807">
                  <c:v>-2.6848527583936702E-2</c:v>
                </c:pt>
                <c:pt idx="14808">
                  <c:v>-2.5066695819034999E-2</c:v>
                </c:pt>
                <c:pt idx="14809">
                  <c:v>-2.53894996119612E-2</c:v>
                </c:pt>
                <c:pt idx="14810">
                  <c:v>-2.8387567272275701E-2</c:v>
                </c:pt>
                <c:pt idx="14811">
                  <c:v>-3.1313066897396803E-2</c:v>
                </c:pt>
                <c:pt idx="14812">
                  <c:v>-3.1364279694358198E-2</c:v>
                </c:pt>
                <c:pt idx="14813">
                  <c:v>-3.2283175434372403E-2</c:v>
                </c:pt>
                <c:pt idx="14814">
                  <c:v>-3.0705099827358098E-2</c:v>
                </c:pt>
                <c:pt idx="14815">
                  <c:v>-2.9848023899162902E-2</c:v>
                </c:pt>
                <c:pt idx="14816">
                  <c:v>-2.82388591624993E-2</c:v>
                </c:pt>
                <c:pt idx="14817">
                  <c:v>-2.45053193597328E-2</c:v>
                </c:pt>
                <c:pt idx="14818">
                  <c:v>-2.2211792590013602E-2</c:v>
                </c:pt>
                <c:pt idx="14819">
                  <c:v>-2.1096203929346299E-2</c:v>
                </c:pt>
                <c:pt idx="14820">
                  <c:v>-1.5381921082962401E-2</c:v>
                </c:pt>
                <c:pt idx="14821">
                  <c:v>-1.27475993994323E-2</c:v>
                </c:pt>
                <c:pt idx="14822">
                  <c:v>-1.12186676420122E-2</c:v>
                </c:pt>
                <c:pt idx="14823">
                  <c:v>-1.3052116288307001E-2</c:v>
                </c:pt>
                <c:pt idx="14824">
                  <c:v>-1.52059813646303E-2</c:v>
                </c:pt>
                <c:pt idx="14825">
                  <c:v>-1.70078604241439E-2</c:v>
                </c:pt>
                <c:pt idx="14826">
                  <c:v>-1.29670572626139E-2</c:v>
                </c:pt>
                <c:pt idx="14827">
                  <c:v>-1.07924802870229E-2</c:v>
                </c:pt>
                <c:pt idx="14828">
                  <c:v>-6.4457630198120298E-3</c:v>
                </c:pt>
                <c:pt idx="14829">
                  <c:v>-1.29908544070644E-3</c:v>
                </c:pt>
                <c:pt idx="14830">
                  <c:v>-2.60923237590304E-3</c:v>
                </c:pt>
                <c:pt idx="14831">
                  <c:v>-3.9111017531609999E-3</c:v>
                </c:pt>
                <c:pt idx="14832">
                  <c:v>-6.7229210255135199E-3</c:v>
                </c:pt>
                <c:pt idx="14833">
                  <c:v>-7.9441234138926103E-3</c:v>
                </c:pt>
                <c:pt idx="14834">
                  <c:v>-5.9426247456286696E-3</c:v>
                </c:pt>
                <c:pt idx="14835">
                  <c:v>-1.8792824735385199E-3</c:v>
                </c:pt>
                <c:pt idx="14836">
                  <c:v>2.6677234204726102E-3</c:v>
                </c:pt>
                <c:pt idx="14837">
                  <c:v>4.2028388031240997E-3</c:v>
                </c:pt>
                <c:pt idx="14838">
                  <c:v>2.94351890995869E-3</c:v>
                </c:pt>
                <c:pt idx="14839">
                  <c:v>-1.1781380965771801E-3</c:v>
                </c:pt>
                <c:pt idx="14840">
                  <c:v>-2.2278412849203698E-3</c:v>
                </c:pt>
                <c:pt idx="14841">
                  <c:v>8.7425964325404905E-4</c:v>
                </c:pt>
                <c:pt idx="14842">
                  <c:v>2.5409978530319599E-3</c:v>
                </c:pt>
                <c:pt idx="14843">
                  <c:v>2.39661951229663E-3</c:v>
                </c:pt>
                <c:pt idx="14844">
                  <c:v>3.88010014840745E-3</c:v>
                </c:pt>
                <c:pt idx="14845">
                  <c:v>8.3737033346267201E-3</c:v>
                </c:pt>
                <c:pt idx="14846">
                  <c:v>9.0306731459861497E-3</c:v>
                </c:pt>
                <c:pt idx="14847">
                  <c:v>6.4472945677209702E-3</c:v>
                </c:pt>
                <c:pt idx="14848">
                  <c:v>8.0585904903074292E-3</c:v>
                </c:pt>
                <c:pt idx="14849">
                  <c:v>9.5981511477276592E-3</c:v>
                </c:pt>
                <c:pt idx="14850">
                  <c:v>9.6608816483296708E-3</c:v>
                </c:pt>
                <c:pt idx="14851">
                  <c:v>1.20053271267437E-2</c:v>
                </c:pt>
                <c:pt idx="14852">
                  <c:v>1.00143691906566E-2</c:v>
                </c:pt>
                <c:pt idx="14853">
                  <c:v>7.9327097681129999E-3</c:v>
                </c:pt>
                <c:pt idx="14854">
                  <c:v>5.0490374213012501E-3</c:v>
                </c:pt>
                <c:pt idx="14855">
                  <c:v>9.1015452786109494E-3</c:v>
                </c:pt>
                <c:pt idx="14856">
                  <c:v>1.2631626058677599E-2</c:v>
                </c:pt>
                <c:pt idx="14857">
                  <c:v>1.4635983867705701E-2</c:v>
                </c:pt>
                <c:pt idx="14858">
                  <c:v>1.4390397402181E-2</c:v>
                </c:pt>
                <c:pt idx="14859">
                  <c:v>1.2208378454403101E-2</c:v>
                </c:pt>
                <c:pt idx="14860">
                  <c:v>1.05772368876131E-2</c:v>
                </c:pt>
                <c:pt idx="14861">
                  <c:v>8.7826129922490195E-3</c:v>
                </c:pt>
                <c:pt idx="14862">
                  <c:v>5.1516583068717996E-3</c:v>
                </c:pt>
                <c:pt idx="14863">
                  <c:v>5.9380954718051202E-3</c:v>
                </c:pt>
                <c:pt idx="14864">
                  <c:v>8.1818006255218699E-3</c:v>
                </c:pt>
                <c:pt idx="14865">
                  <c:v>1.18259226790939E-2</c:v>
                </c:pt>
                <c:pt idx="14866">
                  <c:v>1.28359790079741E-2</c:v>
                </c:pt>
                <c:pt idx="14867">
                  <c:v>1.40595870193038E-2</c:v>
                </c:pt>
                <c:pt idx="14868">
                  <c:v>1.10575665515E-2</c:v>
                </c:pt>
                <c:pt idx="14869">
                  <c:v>9.0423079393104899E-3</c:v>
                </c:pt>
                <c:pt idx="14870">
                  <c:v>5.8278879552631198E-3</c:v>
                </c:pt>
                <c:pt idx="14871">
                  <c:v>3.9042757280895999E-3</c:v>
                </c:pt>
                <c:pt idx="14872">
                  <c:v>3.5852225931023401E-3</c:v>
                </c:pt>
                <c:pt idx="14873">
                  <c:v>6.8483664012006697E-3</c:v>
                </c:pt>
                <c:pt idx="14874">
                  <c:v>8.0391992117654302E-3</c:v>
                </c:pt>
                <c:pt idx="14875">
                  <c:v>7.2685109002179598E-3</c:v>
                </c:pt>
                <c:pt idx="14876">
                  <c:v>3.6542242680326301E-3</c:v>
                </c:pt>
                <c:pt idx="14877">
                  <c:v>-2.0453883738014099E-3</c:v>
                </c:pt>
                <c:pt idx="14878">
                  <c:v>-8.6055385786352103E-3</c:v>
                </c:pt>
                <c:pt idx="14879">
                  <c:v>-1.04267343057529E-2</c:v>
                </c:pt>
                <c:pt idx="14880">
                  <c:v>-1.4332149437294101E-2</c:v>
                </c:pt>
                <c:pt idx="14881">
                  <c:v>-1.8869427660646899E-2</c:v>
                </c:pt>
                <c:pt idx="14882">
                  <c:v>-2.32267223020272E-2</c:v>
                </c:pt>
                <c:pt idx="14883">
                  <c:v>-2.6634484756144099E-2</c:v>
                </c:pt>
                <c:pt idx="14884">
                  <c:v>-2.9075555514921799E-2</c:v>
                </c:pt>
                <c:pt idx="14885">
                  <c:v>-3.05497731802972E-2</c:v>
                </c:pt>
                <c:pt idx="14886">
                  <c:v>-3.2295004603213301E-2</c:v>
                </c:pt>
                <c:pt idx="14887">
                  <c:v>-3.6529836082777899E-2</c:v>
                </c:pt>
                <c:pt idx="14888">
                  <c:v>-3.97395022235826E-2</c:v>
                </c:pt>
                <c:pt idx="14889">
                  <c:v>-3.8210894520716403E-2</c:v>
                </c:pt>
                <c:pt idx="14890">
                  <c:v>-3.8924184396037703E-2</c:v>
                </c:pt>
                <c:pt idx="14891">
                  <c:v>-3.9992476353305002E-2</c:v>
                </c:pt>
                <c:pt idx="14892">
                  <c:v>-3.82058412341734E-2</c:v>
                </c:pt>
                <c:pt idx="14893">
                  <c:v>-3.9901127887759402E-2</c:v>
                </c:pt>
                <c:pt idx="14894">
                  <c:v>-4.6633980309365997E-2</c:v>
                </c:pt>
                <c:pt idx="14895">
                  <c:v>-4.8324385733423E-2</c:v>
                </c:pt>
                <c:pt idx="14896">
                  <c:v>-4.7332286178175302E-2</c:v>
                </c:pt>
                <c:pt idx="14897">
                  <c:v>-4.8823909759960302E-2</c:v>
                </c:pt>
                <c:pt idx="14898">
                  <c:v>-5.2130803871378299E-2</c:v>
                </c:pt>
                <c:pt idx="14899">
                  <c:v>-5.8557030472186897E-2</c:v>
                </c:pt>
                <c:pt idx="14900">
                  <c:v>-5.9574567789013599E-2</c:v>
                </c:pt>
                <c:pt idx="14901">
                  <c:v>-6.0352153956173903E-2</c:v>
                </c:pt>
                <c:pt idx="14902">
                  <c:v>-6.3789652982549599E-2</c:v>
                </c:pt>
                <c:pt idx="14903">
                  <c:v>-6.8223528614026904E-2</c:v>
                </c:pt>
                <c:pt idx="14904">
                  <c:v>-6.9878754685461703E-2</c:v>
                </c:pt>
                <c:pt idx="14905">
                  <c:v>-6.8439512866234495E-2</c:v>
                </c:pt>
                <c:pt idx="14906">
                  <c:v>-6.2997036628132705E-2</c:v>
                </c:pt>
                <c:pt idx="14907">
                  <c:v>-5.5351315830819203E-2</c:v>
                </c:pt>
                <c:pt idx="14908">
                  <c:v>-5.1659268592487699E-2</c:v>
                </c:pt>
                <c:pt idx="14909">
                  <c:v>-6.3839999119480198E-2</c:v>
                </c:pt>
                <c:pt idx="14910">
                  <c:v>-7.7467432267212602E-2</c:v>
                </c:pt>
                <c:pt idx="14911">
                  <c:v>-8.1651134474185399E-2</c:v>
                </c:pt>
                <c:pt idx="14912">
                  <c:v>-7.9366435686338804E-2</c:v>
                </c:pt>
                <c:pt idx="14913">
                  <c:v>-7.8235191366800905E-2</c:v>
                </c:pt>
                <c:pt idx="14914">
                  <c:v>-8.1230251999158995E-2</c:v>
                </c:pt>
                <c:pt idx="14915">
                  <c:v>-8.6242341493274893E-2</c:v>
                </c:pt>
                <c:pt idx="14916">
                  <c:v>-9.2172787934543907E-2</c:v>
                </c:pt>
                <c:pt idx="14917">
                  <c:v>-0.1001795980237</c:v>
                </c:pt>
                <c:pt idx="14918">
                  <c:v>-0.110883832745912</c:v>
                </c:pt>
                <c:pt idx="14919">
                  <c:v>-0.119114467391796</c:v>
                </c:pt>
                <c:pt idx="14920">
                  <c:v>-0.123746471552152</c:v>
                </c:pt>
                <c:pt idx="14921">
                  <c:v>-0.123895397827624</c:v>
                </c:pt>
                <c:pt idx="14922">
                  <c:v>-0.12652076537391099</c:v>
                </c:pt>
                <c:pt idx="14923">
                  <c:v>-0.12816948242475201</c:v>
                </c:pt>
                <c:pt idx="14924">
                  <c:v>-0.13138509574795801</c:v>
                </c:pt>
                <c:pt idx="14925">
                  <c:v>-0.12986469424657801</c:v>
                </c:pt>
                <c:pt idx="14926">
                  <c:v>-0.12875443715809301</c:v>
                </c:pt>
                <c:pt idx="14927">
                  <c:v>-0.127832297005014</c:v>
                </c:pt>
                <c:pt idx="14928">
                  <c:v>-0.127356733029998</c:v>
                </c:pt>
                <c:pt idx="14929">
                  <c:v>-0.12886979170562499</c:v>
                </c:pt>
                <c:pt idx="14930">
                  <c:v>-0.13109858000147701</c:v>
                </c:pt>
                <c:pt idx="14931">
                  <c:v>-0.13599872631770801</c:v>
                </c:pt>
                <c:pt idx="14932">
                  <c:v>-0.13982057930414199</c:v>
                </c:pt>
                <c:pt idx="14933">
                  <c:v>-0.14349087479754899</c:v>
                </c:pt>
                <c:pt idx="14934">
                  <c:v>-0.14594735874104001</c:v>
                </c:pt>
                <c:pt idx="14935">
                  <c:v>-0.14561050504720099</c:v>
                </c:pt>
                <c:pt idx="14936">
                  <c:v>-0.14039230973398201</c:v>
                </c:pt>
                <c:pt idx="14937">
                  <c:v>-0.136308199048329</c:v>
                </c:pt>
                <c:pt idx="14938">
                  <c:v>-0.13763743227643399</c:v>
                </c:pt>
                <c:pt idx="14939">
                  <c:v>-0.14057159540182301</c:v>
                </c:pt>
                <c:pt idx="14940">
                  <c:v>-0.147489408794029</c:v>
                </c:pt>
                <c:pt idx="14941">
                  <c:v>-0.14930421766142299</c:v>
                </c:pt>
                <c:pt idx="14942">
                  <c:v>-0.14819355157115399</c:v>
                </c:pt>
                <c:pt idx="14943">
                  <c:v>-0.14980189412877101</c:v>
                </c:pt>
                <c:pt idx="14944">
                  <c:v>-0.153701915181997</c:v>
                </c:pt>
                <c:pt idx="14945">
                  <c:v>-0.15224694361927499</c:v>
                </c:pt>
                <c:pt idx="14946">
                  <c:v>-0.14688980168580201</c:v>
                </c:pt>
                <c:pt idx="14947">
                  <c:v>-0.14902725372918699</c:v>
                </c:pt>
                <c:pt idx="14948">
                  <c:v>-0.15633553991462101</c:v>
                </c:pt>
                <c:pt idx="14949">
                  <c:v>-0.16617584808177799</c:v>
                </c:pt>
                <c:pt idx="14950">
                  <c:v>-0.16991450990752799</c:v>
                </c:pt>
                <c:pt idx="14951">
                  <c:v>-0.16562729258794201</c:v>
                </c:pt>
                <c:pt idx="14952">
                  <c:v>-0.166491260968399</c:v>
                </c:pt>
                <c:pt idx="14953">
                  <c:v>-0.17181385198843199</c:v>
                </c:pt>
                <c:pt idx="14954">
                  <c:v>-0.16896526559692401</c:v>
                </c:pt>
                <c:pt idx="14955">
                  <c:v>-0.15691522634709501</c:v>
                </c:pt>
                <c:pt idx="14956">
                  <c:v>-0.14604828206670101</c:v>
                </c:pt>
                <c:pt idx="14957">
                  <c:v>-0.14053278412094899</c:v>
                </c:pt>
                <c:pt idx="14958">
                  <c:v>-0.13884454193211501</c:v>
                </c:pt>
                <c:pt idx="14959">
                  <c:v>-0.137725790494926</c:v>
                </c:pt>
                <c:pt idx="14960">
                  <c:v>-0.13656131152727299</c:v>
                </c:pt>
                <c:pt idx="14961">
                  <c:v>-0.136989126223198</c:v>
                </c:pt>
                <c:pt idx="14962">
                  <c:v>-0.140616594973593</c:v>
                </c:pt>
                <c:pt idx="14963">
                  <c:v>-0.142728573523484</c:v>
                </c:pt>
                <c:pt idx="14964">
                  <c:v>-0.14311556004015799</c:v>
                </c:pt>
                <c:pt idx="14965">
                  <c:v>-0.143316642949713</c:v>
                </c:pt>
                <c:pt idx="14966">
                  <c:v>-0.14564243447728101</c:v>
                </c:pt>
                <c:pt idx="14967">
                  <c:v>-0.15130981889251399</c:v>
                </c:pt>
                <c:pt idx="14968">
                  <c:v>-0.15251685368750101</c:v>
                </c:pt>
                <c:pt idx="14969">
                  <c:v>-0.152563224172865</c:v>
                </c:pt>
                <c:pt idx="14970">
                  <c:v>-0.151553278567888</c:v>
                </c:pt>
                <c:pt idx="14971">
                  <c:v>-0.15401486383582599</c:v>
                </c:pt>
                <c:pt idx="14972">
                  <c:v>-0.15646351339714201</c:v>
                </c:pt>
                <c:pt idx="14973">
                  <c:v>-0.15731644331435701</c:v>
                </c:pt>
                <c:pt idx="14974">
                  <c:v>-0.156142781351221</c:v>
                </c:pt>
                <c:pt idx="14975">
                  <c:v>-0.153939293105679</c:v>
                </c:pt>
                <c:pt idx="14976">
                  <c:v>-0.15464347740659401</c:v>
                </c:pt>
                <c:pt idx="14977">
                  <c:v>-0.15982363005142</c:v>
                </c:pt>
                <c:pt idx="14978">
                  <c:v>-0.16100242086483199</c:v>
                </c:pt>
                <c:pt idx="14979">
                  <c:v>-0.160575785196613</c:v>
                </c:pt>
                <c:pt idx="14980">
                  <c:v>-0.157208422656196</c:v>
                </c:pt>
                <c:pt idx="14981">
                  <c:v>-0.15569778292709199</c:v>
                </c:pt>
                <c:pt idx="14982">
                  <c:v>-0.151746386277338</c:v>
                </c:pt>
                <c:pt idx="14983">
                  <c:v>-0.15110330081314699</c:v>
                </c:pt>
                <c:pt idx="14984">
                  <c:v>-0.15278887567181701</c:v>
                </c:pt>
                <c:pt idx="14985">
                  <c:v>-0.15912223916798501</c:v>
                </c:pt>
                <c:pt idx="14986">
                  <c:v>-0.16240048664081999</c:v>
                </c:pt>
                <c:pt idx="14987">
                  <c:v>-0.16405307479725201</c:v>
                </c:pt>
                <c:pt idx="14988">
                  <c:v>-0.16457051631300601</c:v>
                </c:pt>
                <c:pt idx="14989">
                  <c:v>-0.16463563333165601</c:v>
                </c:pt>
                <c:pt idx="14990">
                  <c:v>-0.16048792030619499</c:v>
                </c:pt>
                <c:pt idx="14991">
                  <c:v>-0.15441146348390999</c:v>
                </c:pt>
                <c:pt idx="14992">
                  <c:v>-0.15334227882520601</c:v>
                </c:pt>
                <c:pt idx="14993">
                  <c:v>-0.15509114380091599</c:v>
                </c:pt>
                <c:pt idx="14994">
                  <c:v>-0.15567266318015499</c:v>
                </c:pt>
                <c:pt idx="14995">
                  <c:v>-0.15296816236399</c:v>
                </c:pt>
                <c:pt idx="14996">
                  <c:v>-0.14973074202359199</c:v>
                </c:pt>
                <c:pt idx="14997">
                  <c:v>-0.14814061858857</c:v>
                </c:pt>
                <c:pt idx="14998">
                  <c:v>-0.14658938386089901</c:v>
                </c:pt>
                <c:pt idx="14999">
                  <c:v>-0.143099003907664</c:v>
                </c:pt>
                <c:pt idx="15000">
                  <c:v>-0.137701843093296</c:v>
                </c:pt>
                <c:pt idx="15001">
                  <c:v>-0.13230807629985</c:v>
                </c:pt>
                <c:pt idx="15002">
                  <c:v>-0.13413214058499501</c:v>
                </c:pt>
                <c:pt idx="15003">
                  <c:v>-0.13914581020310299</c:v>
                </c:pt>
                <c:pt idx="15004">
                  <c:v>-0.13924723251651</c:v>
                </c:pt>
                <c:pt idx="15005">
                  <c:v>-0.13697927542976601</c:v>
                </c:pt>
                <c:pt idx="15006">
                  <c:v>-0.13272521925586001</c:v>
                </c:pt>
                <c:pt idx="15007">
                  <c:v>-0.13475895682625999</c:v>
                </c:pt>
                <c:pt idx="15008">
                  <c:v>-0.13880111089335401</c:v>
                </c:pt>
                <c:pt idx="15009">
                  <c:v>-0.143991028366699</c:v>
                </c:pt>
                <c:pt idx="15010">
                  <c:v>-0.14198053664655599</c:v>
                </c:pt>
                <c:pt idx="15011">
                  <c:v>-0.14099747643129401</c:v>
                </c:pt>
                <c:pt idx="15012">
                  <c:v>-0.146903318996635</c:v>
                </c:pt>
                <c:pt idx="15013">
                  <c:v>-0.15452775671549501</c:v>
                </c:pt>
                <c:pt idx="15014">
                  <c:v>-0.16117124562636301</c:v>
                </c:pt>
                <c:pt idx="15015">
                  <c:v>-0.16211699075534999</c:v>
                </c:pt>
                <c:pt idx="15016">
                  <c:v>-0.165678821278717</c:v>
                </c:pt>
                <c:pt idx="15017">
                  <c:v>-0.16872273682834299</c:v>
                </c:pt>
                <c:pt idx="15018">
                  <c:v>-0.174152367852656</c:v>
                </c:pt>
                <c:pt idx="15019">
                  <c:v>-0.182402853865923</c:v>
                </c:pt>
                <c:pt idx="15020">
                  <c:v>-0.18591354111394701</c:v>
                </c:pt>
                <c:pt idx="15021">
                  <c:v>-0.18636125289417199</c:v>
                </c:pt>
                <c:pt idx="15022">
                  <c:v>-0.186111170421384</c:v>
                </c:pt>
                <c:pt idx="15023">
                  <c:v>-0.188714536876986</c:v>
                </c:pt>
                <c:pt idx="15024">
                  <c:v>-0.19148697248202501</c:v>
                </c:pt>
                <c:pt idx="15025">
                  <c:v>-0.19768144574243199</c:v>
                </c:pt>
                <c:pt idx="15026">
                  <c:v>-0.198505965452099</c:v>
                </c:pt>
                <c:pt idx="15027">
                  <c:v>-0.197371135041635</c:v>
                </c:pt>
                <c:pt idx="15028">
                  <c:v>-0.19887781328041801</c:v>
                </c:pt>
                <c:pt idx="15029">
                  <c:v>-0.19980281790502299</c:v>
                </c:pt>
                <c:pt idx="15030">
                  <c:v>-0.201477567675894</c:v>
                </c:pt>
                <c:pt idx="15031">
                  <c:v>-0.20196401326906199</c:v>
                </c:pt>
                <c:pt idx="15032">
                  <c:v>-0.201316640981062</c:v>
                </c:pt>
                <c:pt idx="15033">
                  <c:v>-0.19977856588809501</c:v>
                </c:pt>
                <c:pt idx="15034">
                  <c:v>-0.200154596578414</c:v>
                </c:pt>
                <c:pt idx="15035">
                  <c:v>-0.19875151809345901</c:v>
                </c:pt>
                <c:pt idx="15036">
                  <c:v>-0.19871638013520901</c:v>
                </c:pt>
                <c:pt idx="15037">
                  <c:v>-0.20066751152822301</c:v>
                </c:pt>
                <c:pt idx="15038">
                  <c:v>-0.20538524949894499</c:v>
                </c:pt>
                <c:pt idx="15039">
                  <c:v>-0.208037668879057</c:v>
                </c:pt>
                <c:pt idx="15040">
                  <c:v>-0.210322605417019</c:v>
                </c:pt>
                <c:pt idx="15041">
                  <c:v>-0.207541305105365</c:v>
                </c:pt>
                <c:pt idx="15042">
                  <c:v>-0.20992829743441599</c:v>
                </c:pt>
                <c:pt idx="15043">
                  <c:v>-0.21647459952777101</c:v>
                </c:pt>
                <c:pt idx="15044">
                  <c:v>-0.22092815290520201</c:v>
                </c:pt>
                <c:pt idx="15045">
                  <c:v>-0.219269384556568</c:v>
                </c:pt>
                <c:pt idx="15046">
                  <c:v>-0.21732284334999</c:v>
                </c:pt>
                <c:pt idx="15047">
                  <c:v>-0.21877707988024001</c:v>
                </c:pt>
                <c:pt idx="15048">
                  <c:v>-0.21976025376258601</c:v>
                </c:pt>
                <c:pt idx="15049">
                  <c:v>-0.22371101296158699</c:v>
                </c:pt>
                <c:pt idx="15050">
                  <c:v>-0.227379959033427</c:v>
                </c:pt>
                <c:pt idx="15051">
                  <c:v>-0.225152236482941</c:v>
                </c:pt>
                <c:pt idx="15052">
                  <c:v>-0.220944959233975</c:v>
                </c:pt>
                <c:pt idx="15053">
                  <c:v>-0.219683475772427</c:v>
                </c:pt>
                <c:pt idx="15054">
                  <c:v>-0.22248289979393099</c:v>
                </c:pt>
                <c:pt idx="15055">
                  <c:v>-0.22691150957749001</c:v>
                </c:pt>
                <c:pt idx="15056">
                  <c:v>-0.225571203155396</c:v>
                </c:pt>
                <c:pt idx="15057">
                  <c:v>-0.22293310079298501</c:v>
                </c:pt>
                <c:pt idx="15058">
                  <c:v>-0.222788410033189</c:v>
                </c:pt>
                <c:pt idx="15059">
                  <c:v>-0.22474286787050299</c:v>
                </c:pt>
                <c:pt idx="15060">
                  <c:v>-0.23043708738480001</c:v>
                </c:pt>
                <c:pt idx="15061">
                  <c:v>-0.23274422418766899</c:v>
                </c:pt>
                <c:pt idx="15062">
                  <c:v>-0.23259074658729101</c:v>
                </c:pt>
                <c:pt idx="15063">
                  <c:v>-0.23522951207081599</c:v>
                </c:pt>
                <c:pt idx="15064">
                  <c:v>-0.23420765857200301</c:v>
                </c:pt>
                <c:pt idx="15065">
                  <c:v>-0.23238131265405501</c:v>
                </c:pt>
                <c:pt idx="15066">
                  <c:v>-0.23057425189563199</c:v>
                </c:pt>
                <c:pt idx="15067">
                  <c:v>-0.224915056050974</c:v>
                </c:pt>
                <c:pt idx="15068">
                  <c:v>-0.222133958871054</c:v>
                </c:pt>
                <c:pt idx="15069">
                  <c:v>-0.22117303925315901</c:v>
                </c:pt>
                <c:pt idx="15070">
                  <c:v>-0.217593519111204</c:v>
                </c:pt>
                <c:pt idx="15071">
                  <c:v>-0.21464586865638999</c:v>
                </c:pt>
                <c:pt idx="15072">
                  <c:v>-0.211453837072269</c:v>
                </c:pt>
                <c:pt idx="15073">
                  <c:v>-0.21200961556547701</c:v>
                </c:pt>
                <c:pt idx="15074">
                  <c:v>-0.21715627812173399</c:v>
                </c:pt>
                <c:pt idx="15075">
                  <c:v>-0.218130046060451</c:v>
                </c:pt>
                <c:pt idx="15076">
                  <c:v>-0.216572093174733</c:v>
                </c:pt>
                <c:pt idx="15077">
                  <c:v>-0.21667639382143</c:v>
                </c:pt>
                <c:pt idx="15078">
                  <c:v>-0.218620856390288</c:v>
                </c:pt>
                <c:pt idx="15079">
                  <c:v>-0.219327960880079</c:v>
                </c:pt>
                <c:pt idx="15080">
                  <c:v>-0.221215187698803</c:v>
                </c:pt>
                <c:pt idx="15081">
                  <c:v>-0.22085683983010501</c:v>
                </c:pt>
                <c:pt idx="15082">
                  <c:v>-0.216114217008396</c:v>
                </c:pt>
                <c:pt idx="15083">
                  <c:v>-0.213990721657452</c:v>
                </c:pt>
                <c:pt idx="15084">
                  <c:v>-0.21633185993606199</c:v>
                </c:pt>
                <c:pt idx="15085">
                  <c:v>-0.214208081613037</c:v>
                </c:pt>
                <c:pt idx="15086">
                  <c:v>-0.21066611524861401</c:v>
                </c:pt>
                <c:pt idx="15087">
                  <c:v>-0.208399613842075</c:v>
                </c:pt>
                <c:pt idx="15088">
                  <c:v>-0.20855833348272701</c:v>
                </c:pt>
                <c:pt idx="15089">
                  <c:v>-0.21078899503851201</c:v>
                </c:pt>
                <c:pt idx="15090">
                  <c:v>-0.212462153530182</c:v>
                </c:pt>
                <c:pt idx="15091">
                  <c:v>-0.21365344727457999</c:v>
                </c:pt>
                <c:pt idx="15092">
                  <c:v>-0.208365064504064</c:v>
                </c:pt>
                <c:pt idx="15093">
                  <c:v>-0.21120971320128401</c:v>
                </c:pt>
                <c:pt idx="15094">
                  <c:v>-0.218272989561654</c:v>
                </c:pt>
                <c:pt idx="15095">
                  <c:v>-0.22153841012359901</c:v>
                </c:pt>
                <c:pt idx="15096">
                  <c:v>-0.22078185227868999</c:v>
                </c:pt>
                <c:pt idx="15097">
                  <c:v>-0.218198131768886</c:v>
                </c:pt>
                <c:pt idx="15098">
                  <c:v>-0.215876899874587</c:v>
                </c:pt>
                <c:pt idx="15099">
                  <c:v>-0.21719573852216401</c:v>
                </c:pt>
                <c:pt idx="15100">
                  <c:v>-0.21746454101391</c:v>
                </c:pt>
                <c:pt idx="15101">
                  <c:v>-0.20872857438401099</c:v>
                </c:pt>
                <c:pt idx="15102">
                  <c:v>-0.20402750283459101</c:v>
                </c:pt>
                <c:pt idx="15103">
                  <c:v>-0.20691726066687</c:v>
                </c:pt>
                <c:pt idx="15104">
                  <c:v>-0.209083676080211</c:v>
                </c:pt>
                <c:pt idx="15105">
                  <c:v>-0.20947655197272699</c:v>
                </c:pt>
                <c:pt idx="15106">
                  <c:v>-0.210063373253007</c:v>
                </c:pt>
                <c:pt idx="15107">
                  <c:v>-0.20961766284709399</c:v>
                </c:pt>
                <c:pt idx="15108">
                  <c:v>-0.210230971474203</c:v>
                </c:pt>
                <c:pt idx="15109">
                  <c:v>-0.21013490795617401</c:v>
                </c:pt>
                <c:pt idx="15110">
                  <c:v>-0.20524218658013599</c:v>
                </c:pt>
                <c:pt idx="15111">
                  <c:v>-0.20097581917615001</c:v>
                </c:pt>
                <c:pt idx="15112">
                  <c:v>-0.20025636051884901</c:v>
                </c:pt>
                <c:pt idx="15113">
                  <c:v>-0.20341320426439299</c:v>
                </c:pt>
                <c:pt idx="15114">
                  <c:v>-0.205664918677612</c:v>
                </c:pt>
                <c:pt idx="15115">
                  <c:v>-0.20289485641438801</c:v>
                </c:pt>
                <c:pt idx="15116">
                  <c:v>-0.197100596900668</c:v>
                </c:pt>
                <c:pt idx="15117">
                  <c:v>-0.19506328692497699</c:v>
                </c:pt>
                <c:pt idx="15118">
                  <c:v>-0.19301062510157799</c:v>
                </c:pt>
                <c:pt idx="15119">
                  <c:v>-0.19289178758070499</c:v>
                </c:pt>
                <c:pt idx="15120">
                  <c:v>-0.196653911806592</c:v>
                </c:pt>
                <c:pt idx="15121">
                  <c:v>-0.19740189330244101</c:v>
                </c:pt>
                <c:pt idx="15122">
                  <c:v>-0.19837333979458499</c:v>
                </c:pt>
                <c:pt idx="15123">
                  <c:v>-0.19929547771098999</c:v>
                </c:pt>
                <c:pt idx="15124">
                  <c:v>-0.20049979418428099</c:v>
                </c:pt>
                <c:pt idx="15125">
                  <c:v>-0.199116539386409</c:v>
                </c:pt>
                <c:pt idx="15126">
                  <c:v>-0.19974104606661999</c:v>
                </c:pt>
                <c:pt idx="15127">
                  <c:v>-0.20301187632972501</c:v>
                </c:pt>
                <c:pt idx="15128">
                  <c:v>-0.20625482450789401</c:v>
                </c:pt>
                <c:pt idx="15129">
                  <c:v>-0.20687376978199201</c:v>
                </c:pt>
                <c:pt idx="15130">
                  <c:v>-0.21355446158007399</c:v>
                </c:pt>
                <c:pt idx="15131">
                  <c:v>-0.21798766786038401</c:v>
                </c:pt>
                <c:pt idx="15132">
                  <c:v>-0.21931440899889701</c:v>
                </c:pt>
                <c:pt idx="15133">
                  <c:v>-0.22034748749629701</c:v>
                </c:pt>
                <c:pt idx="15134">
                  <c:v>-0.22123982002808801</c:v>
                </c:pt>
                <c:pt idx="15135">
                  <c:v>-0.22254140372842801</c:v>
                </c:pt>
                <c:pt idx="15136">
                  <c:v>-0.22577026860632499</c:v>
                </c:pt>
                <c:pt idx="15137">
                  <c:v>-0.224914081246126</c:v>
                </c:pt>
                <c:pt idx="15138">
                  <c:v>-0.223611093108601</c:v>
                </c:pt>
                <c:pt idx="15139">
                  <c:v>-0.22328731537793001</c:v>
                </c:pt>
                <c:pt idx="15140">
                  <c:v>-0.22205349700072899</c:v>
                </c:pt>
                <c:pt idx="15141">
                  <c:v>-0.22030001437705901</c:v>
                </c:pt>
                <c:pt idx="15142">
                  <c:v>-0.22001196298985801</c:v>
                </c:pt>
                <c:pt idx="15143">
                  <c:v>-0.223668619261602</c:v>
                </c:pt>
                <c:pt idx="15144">
                  <c:v>-0.22815636450619001</c:v>
                </c:pt>
                <c:pt idx="15145">
                  <c:v>-0.232131493848385</c:v>
                </c:pt>
                <c:pt idx="15146">
                  <c:v>-0.23155811291863401</c:v>
                </c:pt>
                <c:pt idx="15147">
                  <c:v>-0.23039725857138599</c:v>
                </c:pt>
                <c:pt idx="15148">
                  <c:v>-0.23234830305570101</c:v>
                </c:pt>
                <c:pt idx="15149">
                  <c:v>-0.236801714661766</c:v>
                </c:pt>
                <c:pt idx="15150">
                  <c:v>-0.244918806229208</c:v>
                </c:pt>
                <c:pt idx="15151">
                  <c:v>-0.255603672289893</c:v>
                </c:pt>
                <c:pt idx="15152">
                  <c:v>-0.26691007951401902</c:v>
                </c:pt>
                <c:pt idx="15153">
                  <c:v>-0.27355103908469403</c:v>
                </c:pt>
                <c:pt idx="15154">
                  <c:v>-0.28193002890222302</c:v>
                </c:pt>
                <c:pt idx="15155">
                  <c:v>-0.29089951224986499</c:v>
                </c:pt>
                <c:pt idx="15156">
                  <c:v>-0.303505512319375</c:v>
                </c:pt>
                <c:pt idx="15157">
                  <c:v>-0.34641574148584198</c:v>
                </c:pt>
                <c:pt idx="15158">
                  <c:v>-0.389044620889478</c:v>
                </c:pt>
                <c:pt idx="15159">
                  <c:v>-0.43720328882579901</c:v>
                </c:pt>
                <c:pt idx="15160">
                  <c:v>-0.47499883902082701</c:v>
                </c:pt>
                <c:pt idx="15161">
                  <c:v>-0.45078528768929899</c:v>
                </c:pt>
                <c:pt idx="15162">
                  <c:v>-0.44593422340169298</c:v>
                </c:pt>
                <c:pt idx="15163">
                  <c:v>-0.44871473318775601</c:v>
                </c:pt>
                <c:pt idx="15164">
                  <c:v>-0.434921166026001</c:v>
                </c:pt>
                <c:pt idx="15165">
                  <c:v>-0.43693418157337699</c:v>
                </c:pt>
                <c:pt idx="15166">
                  <c:v>-0.42759126932540398</c:v>
                </c:pt>
                <c:pt idx="15167">
                  <c:v>-0.42581175996950499</c:v>
                </c:pt>
                <c:pt idx="15168">
                  <c:v>-0.42060206314273701</c:v>
                </c:pt>
                <c:pt idx="15169">
                  <c:v>-0.41489344654065902</c:v>
                </c:pt>
                <c:pt idx="15170">
                  <c:v>-0.412929023913022</c:v>
                </c:pt>
                <c:pt idx="15171">
                  <c:v>-0.40680799553014402</c:v>
                </c:pt>
                <c:pt idx="15172">
                  <c:v>-0.408294037010421</c:v>
                </c:pt>
                <c:pt idx="15173">
                  <c:v>-0.399685167430604</c:v>
                </c:pt>
                <c:pt idx="15174">
                  <c:v>-0.39118355717494002</c:v>
                </c:pt>
                <c:pt idx="15175">
                  <c:v>-0.39579347317089703</c:v>
                </c:pt>
                <c:pt idx="15176">
                  <c:v>-0.40015381269549199</c:v>
                </c:pt>
                <c:pt idx="15177">
                  <c:v>-0.399659428191526</c:v>
                </c:pt>
                <c:pt idx="15178">
                  <c:v>-0.39947295959963403</c:v>
                </c:pt>
                <c:pt idx="15179">
                  <c:v>-0.40010023218040602</c:v>
                </c:pt>
                <c:pt idx="15180">
                  <c:v>-0.398412048942617</c:v>
                </c:pt>
                <c:pt idx="15181">
                  <c:v>-0.39431982439846502</c:v>
                </c:pt>
                <c:pt idx="15182">
                  <c:v>-0.39230739380069202</c:v>
                </c:pt>
                <c:pt idx="15183">
                  <c:v>-0.38903101486083302</c:v>
                </c:pt>
                <c:pt idx="15184">
                  <c:v>-0.38515015443323303</c:v>
                </c:pt>
                <c:pt idx="15185">
                  <c:v>-0.38186711822207497</c:v>
                </c:pt>
                <c:pt idx="15186">
                  <c:v>-0.37814500030006498</c:v>
                </c:pt>
                <c:pt idx="15187">
                  <c:v>-0.37831363894889503</c:v>
                </c:pt>
                <c:pt idx="15188">
                  <c:v>-0.37688812428500201</c:v>
                </c:pt>
                <c:pt idx="15189">
                  <c:v>-0.37581651281300299</c:v>
                </c:pt>
                <c:pt idx="15190">
                  <c:v>-0.374643875967208</c:v>
                </c:pt>
                <c:pt idx="15191">
                  <c:v>-0.37247342848232201</c:v>
                </c:pt>
                <c:pt idx="15192">
                  <c:v>-0.37162309098513902</c:v>
                </c:pt>
                <c:pt idx="15193">
                  <c:v>-0.370080809269211</c:v>
                </c:pt>
                <c:pt idx="15194">
                  <c:v>-0.36694565745514701</c:v>
                </c:pt>
                <c:pt idx="15195">
                  <c:v>-0.36438679665212698</c:v>
                </c:pt>
                <c:pt idx="15196">
                  <c:v>-0.36308976210307198</c:v>
                </c:pt>
                <c:pt idx="15197">
                  <c:v>-0.36120199570352401</c:v>
                </c:pt>
                <c:pt idx="15198">
                  <c:v>-0.35634284611724298</c:v>
                </c:pt>
                <c:pt idx="15199">
                  <c:v>-0.35260381360325199</c:v>
                </c:pt>
                <c:pt idx="15200">
                  <c:v>-0.348173328043486</c:v>
                </c:pt>
                <c:pt idx="15201">
                  <c:v>-0.34604596970395102</c:v>
                </c:pt>
                <c:pt idx="15202">
                  <c:v>-0.34411095627100902</c:v>
                </c:pt>
                <c:pt idx="15203">
                  <c:v>-0.34319161581082303</c:v>
                </c:pt>
                <c:pt idx="15204">
                  <c:v>-0.34252575633301702</c:v>
                </c:pt>
                <c:pt idx="15205">
                  <c:v>-0.34272917604491199</c:v>
                </c:pt>
                <c:pt idx="15206">
                  <c:v>-0.34137041805990898</c:v>
                </c:pt>
                <c:pt idx="15207">
                  <c:v>-0.34065511757655997</c:v>
                </c:pt>
                <c:pt idx="15208">
                  <c:v>-0.34099080524248299</c:v>
                </c:pt>
                <c:pt idx="15209">
                  <c:v>-0.340821842590116</c:v>
                </c:pt>
                <c:pt idx="15210">
                  <c:v>-0.34133103910949097</c:v>
                </c:pt>
                <c:pt idx="15211">
                  <c:v>-0.33805912711275699</c:v>
                </c:pt>
                <c:pt idx="15212">
                  <c:v>-0.33732422150941899</c:v>
                </c:pt>
                <c:pt idx="15213">
                  <c:v>-0.33668362926769602</c:v>
                </c:pt>
                <c:pt idx="15214">
                  <c:v>-0.33325797155067899</c:v>
                </c:pt>
                <c:pt idx="15215">
                  <c:v>-0.330417645884026</c:v>
                </c:pt>
                <c:pt idx="15216">
                  <c:v>-0.32830918245518598</c:v>
                </c:pt>
                <c:pt idx="15217">
                  <c:v>-0.32684810203953402</c:v>
                </c:pt>
                <c:pt idx="15218">
                  <c:v>-0.32333850582045898</c:v>
                </c:pt>
                <c:pt idx="15219">
                  <c:v>-0.32068127331102397</c:v>
                </c:pt>
                <c:pt idx="15220">
                  <c:v>-0.31488682656592398</c:v>
                </c:pt>
                <c:pt idx="15221">
                  <c:v>-0.31214471575445601</c:v>
                </c:pt>
                <c:pt idx="15222">
                  <c:v>-0.31175226436589298</c:v>
                </c:pt>
                <c:pt idx="15223">
                  <c:v>-0.30965114051339498</c:v>
                </c:pt>
                <c:pt idx="15224">
                  <c:v>-0.30957224268335798</c:v>
                </c:pt>
                <c:pt idx="15225">
                  <c:v>-0.30897749749328801</c:v>
                </c:pt>
                <c:pt idx="15226">
                  <c:v>-0.30897625871003198</c:v>
                </c:pt>
                <c:pt idx="15227">
                  <c:v>-0.30693146297913598</c:v>
                </c:pt>
                <c:pt idx="15228">
                  <c:v>-0.30355762032563399</c:v>
                </c:pt>
                <c:pt idx="15229">
                  <c:v>-0.296795413971295</c:v>
                </c:pt>
                <c:pt idx="15230">
                  <c:v>-0.29294958683779199</c:v>
                </c:pt>
                <c:pt idx="15231">
                  <c:v>-0.29271447549989199</c:v>
                </c:pt>
                <c:pt idx="15232">
                  <c:v>-0.29309631534458402</c:v>
                </c:pt>
                <c:pt idx="15233">
                  <c:v>-0.292538000819419</c:v>
                </c:pt>
                <c:pt idx="15234">
                  <c:v>-0.29171728707231598</c:v>
                </c:pt>
                <c:pt idx="15235">
                  <c:v>-0.29082197163528101</c:v>
                </c:pt>
                <c:pt idx="15236">
                  <c:v>-0.29079761582133301</c:v>
                </c:pt>
                <c:pt idx="15237">
                  <c:v>-0.28988635816716601</c:v>
                </c:pt>
                <c:pt idx="15238">
                  <c:v>-0.28706620630525398</c:v>
                </c:pt>
                <c:pt idx="15239">
                  <c:v>-0.28420043268235401</c:v>
                </c:pt>
                <c:pt idx="15240">
                  <c:v>-0.28264305560490699</c:v>
                </c:pt>
                <c:pt idx="15241">
                  <c:v>-0.28005452117176299</c:v>
                </c:pt>
                <c:pt idx="15242">
                  <c:v>-0.27783530653465499</c:v>
                </c:pt>
                <c:pt idx="15243">
                  <c:v>-0.27581164701064098</c:v>
                </c:pt>
                <c:pt idx="15244">
                  <c:v>-0.275853248708884</c:v>
                </c:pt>
                <c:pt idx="15245">
                  <c:v>-0.27542355219947001</c:v>
                </c:pt>
                <c:pt idx="15246">
                  <c:v>-0.27588790983578798</c:v>
                </c:pt>
                <c:pt idx="15247">
                  <c:v>-0.27482581597071398</c:v>
                </c:pt>
                <c:pt idx="15248">
                  <c:v>-0.27298664039588499</c:v>
                </c:pt>
                <c:pt idx="15249">
                  <c:v>-0.27269048915697103</c:v>
                </c:pt>
                <c:pt idx="15250">
                  <c:v>-0.271873290570951</c:v>
                </c:pt>
                <c:pt idx="15251">
                  <c:v>-0.270444050312519</c:v>
                </c:pt>
                <c:pt idx="15252">
                  <c:v>-0.271033114649881</c:v>
                </c:pt>
                <c:pt idx="15253">
                  <c:v>-0.271390728209979</c:v>
                </c:pt>
                <c:pt idx="15254">
                  <c:v>-0.27104032212380902</c:v>
                </c:pt>
                <c:pt idx="15255">
                  <c:v>-0.26962057626499802</c:v>
                </c:pt>
                <c:pt idx="15256">
                  <c:v>-0.27090300792646299</c:v>
                </c:pt>
                <c:pt idx="15257">
                  <c:v>-0.26920905842654003</c:v>
                </c:pt>
                <c:pt idx="15258">
                  <c:v>-0.26856863118021501</c:v>
                </c:pt>
                <c:pt idx="15259">
                  <c:v>-0.26663149119360702</c:v>
                </c:pt>
                <c:pt idx="15260">
                  <c:v>-0.26499663350949698</c:v>
                </c:pt>
                <c:pt idx="15261">
                  <c:v>-0.26244361204125199</c:v>
                </c:pt>
                <c:pt idx="15262">
                  <c:v>-0.26031665610230398</c:v>
                </c:pt>
                <c:pt idx="15263">
                  <c:v>-0.25642333791223798</c:v>
                </c:pt>
                <c:pt idx="15264">
                  <c:v>-0.25267440379219802</c:v>
                </c:pt>
                <c:pt idx="15265">
                  <c:v>-0.25054853599966898</c:v>
                </c:pt>
                <c:pt idx="15266">
                  <c:v>-0.25067842799650403</c:v>
                </c:pt>
                <c:pt idx="15267">
                  <c:v>-0.24956853454030101</c:v>
                </c:pt>
                <c:pt idx="15268">
                  <c:v>-0.244956623888754</c:v>
                </c:pt>
                <c:pt idx="15269">
                  <c:v>-0.241377252864865</c:v>
                </c:pt>
                <c:pt idx="15270">
                  <c:v>-0.241263300826076</c:v>
                </c:pt>
                <c:pt idx="15271">
                  <c:v>-0.24334378612589</c:v>
                </c:pt>
                <c:pt idx="15272">
                  <c:v>-0.24423384228359099</c:v>
                </c:pt>
                <c:pt idx="15273">
                  <c:v>-0.245359561172108</c:v>
                </c:pt>
                <c:pt idx="15274">
                  <c:v>-0.243831723781227</c:v>
                </c:pt>
                <c:pt idx="15275">
                  <c:v>-0.24196868617852299</c:v>
                </c:pt>
                <c:pt idx="15276">
                  <c:v>-0.238888382725988</c:v>
                </c:pt>
                <c:pt idx="15277">
                  <c:v>-0.23719469870184101</c:v>
                </c:pt>
                <c:pt idx="15278">
                  <c:v>-0.23549839003881301</c:v>
                </c:pt>
                <c:pt idx="15279">
                  <c:v>-0.23678503197918099</c:v>
                </c:pt>
                <c:pt idx="15280">
                  <c:v>-0.23710045760867601</c:v>
                </c:pt>
                <c:pt idx="15281">
                  <c:v>-0.23608625356524701</c:v>
                </c:pt>
                <c:pt idx="15282">
                  <c:v>-0.23580050395250399</c:v>
                </c:pt>
                <c:pt idx="15283">
                  <c:v>-0.23530107450450499</c:v>
                </c:pt>
                <c:pt idx="15284">
                  <c:v>-0.23385847335208601</c:v>
                </c:pt>
                <c:pt idx="15285">
                  <c:v>-0.23233965243274199</c:v>
                </c:pt>
                <c:pt idx="15286">
                  <c:v>-0.23062655690216599</c:v>
                </c:pt>
                <c:pt idx="15287">
                  <c:v>-0.22624762400496901</c:v>
                </c:pt>
                <c:pt idx="15288">
                  <c:v>-0.223930237734833</c:v>
                </c:pt>
                <c:pt idx="15289">
                  <c:v>-0.22161186585959999</c:v>
                </c:pt>
                <c:pt idx="15290">
                  <c:v>-0.21908597781359099</c:v>
                </c:pt>
                <c:pt idx="15291">
                  <c:v>-0.215634678766079</c:v>
                </c:pt>
                <c:pt idx="15292">
                  <c:v>-0.21362657124358</c:v>
                </c:pt>
                <c:pt idx="15293">
                  <c:v>-0.21413950186742101</c:v>
                </c:pt>
                <c:pt idx="15294">
                  <c:v>-0.21447489373720399</c:v>
                </c:pt>
                <c:pt idx="15295">
                  <c:v>-0.21433803966272</c:v>
                </c:pt>
                <c:pt idx="15296">
                  <c:v>-0.21442257942214801</c:v>
                </c:pt>
                <c:pt idx="15297">
                  <c:v>-0.213512309233578</c:v>
                </c:pt>
                <c:pt idx="15298">
                  <c:v>-0.21153775226423399</c:v>
                </c:pt>
                <c:pt idx="15299">
                  <c:v>-0.20947913995574599</c:v>
                </c:pt>
                <c:pt idx="15300">
                  <c:v>-0.20717165320829101</c:v>
                </c:pt>
                <c:pt idx="15301">
                  <c:v>-0.20613996903953999</c:v>
                </c:pt>
                <c:pt idx="15302">
                  <c:v>-0.20840245798514401</c:v>
                </c:pt>
                <c:pt idx="15303">
                  <c:v>-0.209440839183201</c:v>
                </c:pt>
                <c:pt idx="15304">
                  <c:v>-0.208516113222842</c:v>
                </c:pt>
                <c:pt idx="15305">
                  <c:v>-0.20806786430426799</c:v>
                </c:pt>
                <c:pt idx="15306">
                  <c:v>-0.20810262544452399</c:v>
                </c:pt>
                <c:pt idx="15307">
                  <c:v>-0.20838297938401201</c:v>
                </c:pt>
                <c:pt idx="15308">
                  <c:v>-0.208573630289905</c:v>
                </c:pt>
                <c:pt idx="15309">
                  <c:v>-0.21100189895456301</c:v>
                </c:pt>
                <c:pt idx="15310">
                  <c:v>-0.21134971619394999</c:v>
                </c:pt>
                <c:pt idx="15311">
                  <c:v>-0.208111263194737</c:v>
                </c:pt>
                <c:pt idx="15312">
                  <c:v>-0.20544683663315699</c:v>
                </c:pt>
                <c:pt idx="15313">
                  <c:v>-0.20219954298225601</c:v>
                </c:pt>
                <c:pt idx="15314">
                  <c:v>-0.19730390537999601</c:v>
                </c:pt>
                <c:pt idx="15315">
                  <c:v>-0.196109206741169</c:v>
                </c:pt>
                <c:pt idx="15316">
                  <c:v>-0.19213377392271899</c:v>
                </c:pt>
                <c:pt idx="15317">
                  <c:v>-0.19099549193516899</c:v>
                </c:pt>
                <c:pt idx="15318">
                  <c:v>-0.19044842081392199</c:v>
                </c:pt>
                <c:pt idx="15319">
                  <c:v>-0.19099702509379299</c:v>
                </c:pt>
                <c:pt idx="15320">
                  <c:v>-0.189185036727721</c:v>
                </c:pt>
                <c:pt idx="15321">
                  <c:v>-0.188687538379298</c:v>
                </c:pt>
                <c:pt idx="15322">
                  <c:v>-0.19135764218552201</c:v>
                </c:pt>
                <c:pt idx="15323">
                  <c:v>-0.191836358288796</c:v>
                </c:pt>
                <c:pt idx="15324">
                  <c:v>-0.19054410160364901</c:v>
                </c:pt>
                <c:pt idx="15325">
                  <c:v>-0.187881204911647</c:v>
                </c:pt>
                <c:pt idx="15326">
                  <c:v>-0.185885055328086</c:v>
                </c:pt>
                <c:pt idx="15327">
                  <c:v>-0.185678900757452</c:v>
                </c:pt>
                <c:pt idx="15328">
                  <c:v>-0.18501447619345801</c:v>
                </c:pt>
                <c:pt idx="15329">
                  <c:v>-0.18723568934787199</c:v>
                </c:pt>
                <c:pt idx="15330">
                  <c:v>-0.18685089379665901</c:v>
                </c:pt>
                <c:pt idx="15331">
                  <c:v>-0.187329869744601</c:v>
                </c:pt>
                <c:pt idx="15332">
                  <c:v>-0.18891743707918299</c:v>
                </c:pt>
                <c:pt idx="15333">
                  <c:v>0.14509546936626799</c:v>
                </c:pt>
                <c:pt idx="15334">
                  <c:v>0.14128322311130101</c:v>
                </c:pt>
                <c:pt idx="15335">
                  <c:v>0.139304143299781</c:v>
                </c:pt>
                <c:pt idx="15336">
                  <c:v>0.134848102598567</c:v>
                </c:pt>
                <c:pt idx="15337">
                  <c:v>0.13571122650436901</c:v>
                </c:pt>
                <c:pt idx="15338">
                  <c:v>0.13144916456580799</c:v>
                </c:pt>
                <c:pt idx="15339">
                  <c:v>0.132669064303712</c:v>
                </c:pt>
                <c:pt idx="15340">
                  <c:v>0.13209021208923799</c:v>
                </c:pt>
                <c:pt idx="15341">
                  <c:v>0.12764433295279701</c:v>
                </c:pt>
                <c:pt idx="15342">
                  <c:v>0.11892286739867999</c:v>
                </c:pt>
                <c:pt idx="15343">
                  <c:v>0.11554383584231601</c:v>
                </c:pt>
                <c:pt idx="15344">
                  <c:v>0.113977439063148</c:v>
                </c:pt>
                <c:pt idx="15345">
                  <c:v>0.111553995768943</c:v>
                </c:pt>
                <c:pt idx="15346">
                  <c:v>0.10342332064533299</c:v>
                </c:pt>
                <c:pt idx="15347">
                  <c:v>0.102341917665285</c:v>
                </c:pt>
                <c:pt idx="15348">
                  <c:v>0.100732396609828</c:v>
                </c:pt>
                <c:pt idx="15349">
                  <c:v>9.7025562558769707E-2</c:v>
                </c:pt>
                <c:pt idx="15350">
                  <c:v>9.3879490346125694E-2</c:v>
                </c:pt>
                <c:pt idx="15351">
                  <c:v>9.2979123388118895E-2</c:v>
                </c:pt>
                <c:pt idx="15352">
                  <c:v>9.13995403872149E-2</c:v>
                </c:pt>
                <c:pt idx="15353">
                  <c:v>9.6454658769147203E-2</c:v>
                </c:pt>
                <c:pt idx="15354">
                  <c:v>9.0583962988176794E-2</c:v>
                </c:pt>
                <c:pt idx="15355">
                  <c:v>8.4726872639052403E-2</c:v>
                </c:pt>
                <c:pt idx="15356">
                  <c:v>8.1290921426329904E-2</c:v>
                </c:pt>
                <c:pt idx="15357">
                  <c:v>8.1231695545071106E-2</c:v>
                </c:pt>
                <c:pt idx="15358">
                  <c:v>7.3093246861773695E-2</c:v>
                </c:pt>
                <c:pt idx="15359">
                  <c:v>5.9888599449081398E-2</c:v>
                </c:pt>
                <c:pt idx="15360">
                  <c:v>5.3144864156294602E-2</c:v>
                </c:pt>
                <c:pt idx="15361">
                  <c:v>5.4518966590961698E-2</c:v>
                </c:pt>
                <c:pt idx="15362">
                  <c:v>4.8764618492512499E-2</c:v>
                </c:pt>
                <c:pt idx="15363">
                  <c:v>3.54446108082839E-2</c:v>
                </c:pt>
                <c:pt idx="15364">
                  <c:v>2.3025321249818299E-2</c:v>
                </c:pt>
                <c:pt idx="15365">
                  <c:v>2.02014763241322E-2</c:v>
                </c:pt>
                <c:pt idx="15366">
                  <c:v>2.2244861408680001E-2</c:v>
                </c:pt>
                <c:pt idx="15367">
                  <c:v>1.7337686691675399E-2</c:v>
                </c:pt>
                <c:pt idx="15368">
                  <c:v>1.84144963743051E-2</c:v>
                </c:pt>
                <c:pt idx="15369">
                  <c:v>1.8577324783080901E-2</c:v>
                </c:pt>
                <c:pt idx="15370">
                  <c:v>2.9134410043255302E-2</c:v>
                </c:pt>
                <c:pt idx="15371">
                  <c:v>2.5925964608063599E-2</c:v>
                </c:pt>
                <c:pt idx="15372">
                  <c:v>3.0779615104478301E-2</c:v>
                </c:pt>
                <c:pt idx="15373">
                  <c:v>3.0725038006309501E-2</c:v>
                </c:pt>
                <c:pt idx="15374">
                  <c:v>3.91924506700718E-2</c:v>
                </c:pt>
                <c:pt idx="15375">
                  <c:v>3.9111867176785602E-2</c:v>
                </c:pt>
                <c:pt idx="15376">
                  <c:v>4.41951031815222E-2</c:v>
                </c:pt>
                <c:pt idx="15377">
                  <c:v>3.9672363394231497E-2</c:v>
                </c:pt>
                <c:pt idx="15378">
                  <c:v>3.5378217349745E-2</c:v>
                </c:pt>
                <c:pt idx="15379">
                  <c:v>3.0066943217875002E-2</c:v>
                </c:pt>
                <c:pt idx="15380">
                  <c:v>3.3599054089236802E-2</c:v>
                </c:pt>
                <c:pt idx="15381">
                  <c:v>3.3650524111095502E-2</c:v>
                </c:pt>
                <c:pt idx="15382">
                  <c:v>2.0432001418114899E-2</c:v>
                </c:pt>
                <c:pt idx="15383">
                  <c:v>9.1537670080299397E-3</c:v>
                </c:pt>
                <c:pt idx="15384">
                  <c:v>1.332955889211E-2</c:v>
                </c:pt>
                <c:pt idx="15385">
                  <c:v>1.5506533521033801E-2</c:v>
                </c:pt>
                <c:pt idx="15386">
                  <c:v>7.8512336793181703E-3</c:v>
                </c:pt>
                <c:pt idx="15387">
                  <c:v>4.61042190838156E-3</c:v>
                </c:pt>
                <c:pt idx="15388">
                  <c:v>-1.0065739751183799E-3</c:v>
                </c:pt>
                <c:pt idx="15389">
                  <c:v>-2.7552270532851201E-3</c:v>
                </c:pt>
                <c:pt idx="15390">
                  <c:v>-8.2570184996058008E-3</c:v>
                </c:pt>
                <c:pt idx="15391">
                  <c:v>-1.4350769795584001E-2</c:v>
                </c:pt>
                <c:pt idx="15392">
                  <c:v>-1.6724049764363199E-2</c:v>
                </c:pt>
                <c:pt idx="15393">
                  <c:v>-1.46854366852267E-2</c:v>
                </c:pt>
                <c:pt idx="15394">
                  <c:v>-1.33812709421476E-2</c:v>
                </c:pt>
                <c:pt idx="15395">
                  <c:v>-1.9084658365329601E-2</c:v>
                </c:pt>
                <c:pt idx="15396">
                  <c:v>-2.4764184779513702E-2</c:v>
                </c:pt>
                <c:pt idx="15397">
                  <c:v>-2.81885594768169E-2</c:v>
                </c:pt>
                <c:pt idx="15398">
                  <c:v>-3.1145705681083699E-2</c:v>
                </c:pt>
                <c:pt idx="15399">
                  <c:v>-3.1414123512263303E-2</c:v>
                </c:pt>
                <c:pt idx="15400">
                  <c:v>-4.0496929661685499E-2</c:v>
                </c:pt>
                <c:pt idx="15401">
                  <c:v>-4.9934483239567798E-2</c:v>
                </c:pt>
                <c:pt idx="15402">
                  <c:v>-4.7294510227359803E-2</c:v>
                </c:pt>
                <c:pt idx="15403">
                  <c:v>-4.7266787563614798E-2</c:v>
                </c:pt>
                <c:pt idx="15404">
                  <c:v>-4.7295790802650103E-2</c:v>
                </c:pt>
                <c:pt idx="15405">
                  <c:v>-5.40285834824345E-2</c:v>
                </c:pt>
                <c:pt idx="15406">
                  <c:v>-4.9332360231261398E-2</c:v>
                </c:pt>
                <c:pt idx="15407">
                  <c:v>-5.1580080760018597E-2</c:v>
                </c:pt>
                <c:pt idx="15408">
                  <c:v>-5.52211832423097E-2</c:v>
                </c:pt>
                <c:pt idx="15409">
                  <c:v>-5.51179841588691E-2</c:v>
                </c:pt>
                <c:pt idx="15410">
                  <c:v>-5.8190041814810897E-2</c:v>
                </c:pt>
                <c:pt idx="15411">
                  <c:v>-5.5347269755770798E-2</c:v>
                </c:pt>
                <c:pt idx="15412">
                  <c:v>-5.48970598309068E-2</c:v>
                </c:pt>
                <c:pt idx="15413">
                  <c:v>-5.2964874970825797E-2</c:v>
                </c:pt>
                <c:pt idx="15414">
                  <c:v>-5.1249723182294801E-2</c:v>
                </c:pt>
                <c:pt idx="15415">
                  <c:v>-4.54981538267418E-2</c:v>
                </c:pt>
                <c:pt idx="15416">
                  <c:v>-5.0274800735422703E-2</c:v>
                </c:pt>
                <c:pt idx="15417">
                  <c:v>-4.5286067882130902E-2</c:v>
                </c:pt>
                <c:pt idx="15418">
                  <c:v>-4.9667999312859402E-2</c:v>
                </c:pt>
                <c:pt idx="15419">
                  <c:v>-4.33244050619521E-2</c:v>
                </c:pt>
                <c:pt idx="15420">
                  <c:v>-4.83784756881959E-2</c:v>
                </c:pt>
                <c:pt idx="15421">
                  <c:v>-4.7821691073650599E-2</c:v>
                </c:pt>
                <c:pt idx="15422">
                  <c:v>-5.0781730414243498E-2</c:v>
                </c:pt>
                <c:pt idx="15423">
                  <c:v>-5.07588504603688E-2</c:v>
                </c:pt>
                <c:pt idx="15424">
                  <c:v>-5.4613159504000898E-2</c:v>
                </c:pt>
                <c:pt idx="15425">
                  <c:v>-5.3220681297417999E-2</c:v>
                </c:pt>
                <c:pt idx="15426">
                  <c:v>-5.1741075569537998E-2</c:v>
                </c:pt>
                <c:pt idx="15427">
                  <c:v>-4.4743099475752501E-2</c:v>
                </c:pt>
                <c:pt idx="15428">
                  <c:v>-4.2207548921254501E-2</c:v>
                </c:pt>
                <c:pt idx="15429">
                  <c:v>-4.6257307938532201E-2</c:v>
                </c:pt>
                <c:pt idx="15430">
                  <c:v>-3.0868333184514499E-2</c:v>
                </c:pt>
                <c:pt idx="15431">
                  <c:v>-1.52124099528379E-2</c:v>
                </c:pt>
                <c:pt idx="15432">
                  <c:v>-1.44537576481127E-2</c:v>
                </c:pt>
                <c:pt idx="15433">
                  <c:v>-7.4830923856268302E-3</c:v>
                </c:pt>
                <c:pt idx="15434">
                  <c:v>-3.08414024850378E-3</c:v>
                </c:pt>
                <c:pt idx="15435">
                  <c:v>-3.5783227162511301E-3</c:v>
                </c:pt>
                <c:pt idx="15436">
                  <c:v>-1.6925330795785901E-2</c:v>
                </c:pt>
                <c:pt idx="15437">
                  <c:v>-2.9090397180666999E-2</c:v>
                </c:pt>
                <c:pt idx="15438">
                  <c:v>-2.5620448493484101E-2</c:v>
                </c:pt>
                <c:pt idx="15439">
                  <c:v>-3.7565634638241301E-2</c:v>
                </c:pt>
                <c:pt idx="15440">
                  <c:v>-3.9811850206760299E-2</c:v>
                </c:pt>
                <c:pt idx="15441">
                  <c:v>-3.4515048296270799E-2</c:v>
                </c:pt>
                <c:pt idx="15442">
                  <c:v>-3.4050241617549597E-2</c:v>
                </c:pt>
                <c:pt idx="15443">
                  <c:v>-3.0719552403311898E-2</c:v>
                </c:pt>
                <c:pt idx="15444">
                  <c:v>-2.11990324075799E-2</c:v>
                </c:pt>
                <c:pt idx="15445">
                  <c:v>-1.1258420275993299E-2</c:v>
                </c:pt>
                <c:pt idx="15446">
                  <c:v>-8.3498161254311701E-3</c:v>
                </c:pt>
                <c:pt idx="15447">
                  <c:v>-7.1854518127452104E-3</c:v>
                </c:pt>
                <c:pt idx="15448">
                  <c:v>-3.31878280201181E-3</c:v>
                </c:pt>
                <c:pt idx="15449">
                  <c:v>1.0423823120504401E-3</c:v>
                </c:pt>
                <c:pt idx="15450">
                  <c:v>1.44571151435002E-3</c:v>
                </c:pt>
                <c:pt idx="15451">
                  <c:v>5.6222938571437401E-3</c:v>
                </c:pt>
                <c:pt idx="15452">
                  <c:v>6.4216683941253896E-3</c:v>
                </c:pt>
                <c:pt idx="15453">
                  <c:v>1.17199156823062E-2</c:v>
                </c:pt>
                <c:pt idx="15454">
                  <c:v>1.0882307706737E-2</c:v>
                </c:pt>
                <c:pt idx="15455">
                  <c:v>1.16040405404618E-2</c:v>
                </c:pt>
                <c:pt idx="15456">
                  <c:v>2.3291025299130301E-3</c:v>
                </c:pt>
                <c:pt idx="15457">
                  <c:v>1.40449234864519E-2</c:v>
                </c:pt>
                <c:pt idx="15458">
                  <c:v>1.4450845066136199E-2</c:v>
                </c:pt>
                <c:pt idx="15459">
                  <c:v>1.34408431039219E-2</c:v>
                </c:pt>
                <c:pt idx="15460">
                  <c:v>-2.57561067766118E-2</c:v>
                </c:pt>
                <c:pt idx="15461">
                  <c:v>-3.4663551771089297E-2</c:v>
                </c:pt>
                <c:pt idx="15462">
                  <c:v>-4.8833983089267001E-2</c:v>
                </c:pt>
                <c:pt idx="15463">
                  <c:v>-4.6812997759957398E-2</c:v>
                </c:pt>
                <c:pt idx="15464">
                  <c:v>-9.0903620742153607E-2</c:v>
                </c:pt>
                <c:pt idx="15465">
                  <c:v>-9.2040140083085406E-2</c:v>
                </c:pt>
                <c:pt idx="15466">
                  <c:v>-9.1928870184503297E-2</c:v>
                </c:pt>
                <c:pt idx="15467">
                  <c:v>-7.6081180622466604E-2</c:v>
                </c:pt>
                <c:pt idx="15468">
                  <c:v>-5.9008924435687497E-2</c:v>
                </c:pt>
                <c:pt idx="15469">
                  <c:v>-5.5044067536144298E-2</c:v>
                </c:pt>
                <c:pt idx="15470">
                  <c:v>-4.1674154791039003E-2</c:v>
                </c:pt>
                <c:pt idx="15471">
                  <c:v>-4.7369575923425999E-2</c:v>
                </c:pt>
                <c:pt idx="15472">
                  <c:v>-4.1898919522566302E-2</c:v>
                </c:pt>
                <c:pt idx="15473">
                  <c:v>-4.9075531543650103E-2</c:v>
                </c:pt>
                <c:pt idx="15474">
                  <c:v>-5.1945498521163799E-2</c:v>
                </c:pt>
                <c:pt idx="15475">
                  <c:v>-5.8847862317151098E-2</c:v>
                </c:pt>
                <c:pt idx="15476">
                  <c:v>-5.8005060887424499E-2</c:v>
                </c:pt>
                <c:pt idx="15477">
                  <c:v>-6.4808627904739E-2</c:v>
                </c:pt>
                <c:pt idx="15478">
                  <c:v>-6.4317394329336197E-2</c:v>
                </c:pt>
                <c:pt idx="15479">
                  <c:v>-6.5448604375191594E-2</c:v>
                </c:pt>
                <c:pt idx="15480">
                  <c:v>-6.5288517575908103E-2</c:v>
                </c:pt>
                <c:pt idx="15481">
                  <c:v>-6.7858878546459694E-2</c:v>
                </c:pt>
                <c:pt idx="15482">
                  <c:v>-6.7524306607168599E-2</c:v>
                </c:pt>
                <c:pt idx="15483">
                  <c:v>-7.1254894012199005E-2</c:v>
                </c:pt>
                <c:pt idx="15484">
                  <c:v>-7.5345611582122204E-2</c:v>
                </c:pt>
                <c:pt idx="15485">
                  <c:v>-7.3089487962747002E-2</c:v>
                </c:pt>
                <c:pt idx="15486">
                  <c:v>-6.9809541210133802E-2</c:v>
                </c:pt>
                <c:pt idx="15487">
                  <c:v>-6.7717180043587094E-2</c:v>
                </c:pt>
                <c:pt idx="15488">
                  <c:v>-6.2563563311087395E-2</c:v>
                </c:pt>
                <c:pt idx="15489">
                  <c:v>-5.0235025100235399E-2</c:v>
                </c:pt>
                <c:pt idx="15490">
                  <c:v>-4.96684654416839E-2</c:v>
                </c:pt>
                <c:pt idx="15491">
                  <c:v>-5.1442360410660998E-2</c:v>
                </c:pt>
                <c:pt idx="15492">
                  <c:v>-4.4790339675529298E-2</c:v>
                </c:pt>
                <c:pt idx="15493">
                  <c:v>-4.0787854449007399E-2</c:v>
                </c:pt>
                <c:pt idx="15494">
                  <c:v>-3.5593896279848901E-2</c:v>
                </c:pt>
                <c:pt idx="15495">
                  <c:v>-3.2861288945881001E-2</c:v>
                </c:pt>
                <c:pt idx="15496">
                  <c:v>-2.66333191735128E-2</c:v>
                </c:pt>
                <c:pt idx="15497">
                  <c:v>-2.3624662034691799E-2</c:v>
                </c:pt>
                <c:pt idx="15498">
                  <c:v>-1.9892888351535E-2</c:v>
                </c:pt>
                <c:pt idx="15499">
                  <c:v>-2.02936791477554E-2</c:v>
                </c:pt>
                <c:pt idx="15500">
                  <c:v>-2.0718516093580702E-2</c:v>
                </c:pt>
                <c:pt idx="15501">
                  <c:v>-1.9830962182069801E-2</c:v>
                </c:pt>
                <c:pt idx="15502">
                  <c:v>-1.5487043123712799E-2</c:v>
                </c:pt>
                <c:pt idx="15503">
                  <c:v>-2.0531785246262702E-2</c:v>
                </c:pt>
                <c:pt idx="15504">
                  <c:v>-2.33974596942658E-2</c:v>
                </c:pt>
                <c:pt idx="15505">
                  <c:v>-2.94166242933755E-2</c:v>
                </c:pt>
                <c:pt idx="15506">
                  <c:v>-2.4226883214623698E-2</c:v>
                </c:pt>
                <c:pt idx="15507">
                  <c:v>-2.6671780476505001E-2</c:v>
                </c:pt>
                <c:pt idx="15508">
                  <c:v>-2.0495307857387901E-2</c:v>
                </c:pt>
                <c:pt idx="15509">
                  <c:v>-1.6460782806831199E-2</c:v>
                </c:pt>
                <c:pt idx="15510">
                  <c:v>-1.6388640665397199E-2</c:v>
                </c:pt>
                <c:pt idx="15511">
                  <c:v>-2.2129163902462699E-2</c:v>
                </c:pt>
                <c:pt idx="15512">
                  <c:v>-1.53218036405178E-2</c:v>
                </c:pt>
                <c:pt idx="15513">
                  <c:v>-4.8622083803877498E-3</c:v>
                </c:pt>
                <c:pt idx="15514">
                  <c:v>-4.9629677712630304E-3</c:v>
                </c:pt>
                <c:pt idx="15515">
                  <c:v>-5.4671725975765596E-3</c:v>
                </c:pt>
                <c:pt idx="15516" formatCode="0.00E+00">
                  <c:v>9.9907997451964493E-5</c:v>
                </c:pt>
                <c:pt idx="15517">
                  <c:v>1.6317734229460201E-2</c:v>
                </c:pt>
                <c:pt idx="15518">
                  <c:v>1.7570829814644601E-2</c:v>
                </c:pt>
                <c:pt idx="15519">
                  <c:v>1.8161975437536101E-2</c:v>
                </c:pt>
                <c:pt idx="15520">
                  <c:v>2.2816610803985699E-2</c:v>
                </c:pt>
                <c:pt idx="15521">
                  <c:v>3.7679993350636203E-2</c:v>
                </c:pt>
                <c:pt idx="15522">
                  <c:v>3.8118353591301002E-2</c:v>
                </c:pt>
                <c:pt idx="15523">
                  <c:v>3.5116255674679998E-2</c:v>
                </c:pt>
                <c:pt idx="15524">
                  <c:v>3.2644001456503702E-2</c:v>
                </c:pt>
                <c:pt idx="15525">
                  <c:v>3.9308783975727103E-2</c:v>
                </c:pt>
                <c:pt idx="15526">
                  <c:v>3.9483260308102702E-2</c:v>
                </c:pt>
                <c:pt idx="15527">
                  <c:v>3.9235073938812003E-2</c:v>
                </c:pt>
                <c:pt idx="15528">
                  <c:v>3.04678792587793E-2</c:v>
                </c:pt>
                <c:pt idx="15529">
                  <c:v>4.0782269024745597E-2</c:v>
                </c:pt>
                <c:pt idx="15530">
                  <c:v>4.3710347517389801E-2</c:v>
                </c:pt>
                <c:pt idx="15531">
                  <c:v>3.6955291955578597E-2</c:v>
                </c:pt>
                <c:pt idx="15532">
                  <c:v>2.3904739951433301E-2</c:v>
                </c:pt>
                <c:pt idx="15533">
                  <c:v>2.6917237969286099E-2</c:v>
                </c:pt>
                <c:pt idx="15534">
                  <c:v>2.6677010361367999E-2</c:v>
                </c:pt>
                <c:pt idx="15535">
                  <c:v>2.2212402599563998E-2</c:v>
                </c:pt>
                <c:pt idx="15536">
                  <c:v>1.7099449052778899E-2</c:v>
                </c:pt>
                <c:pt idx="15537">
                  <c:v>1.9139228622961399E-2</c:v>
                </c:pt>
                <c:pt idx="15538">
                  <c:v>3.1292139780788299E-2</c:v>
                </c:pt>
                <c:pt idx="15539">
                  <c:v>3.5827245863956102E-2</c:v>
                </c:pt>
                <c:pt idx="15540">
                  <c:v>3.3417148237319297E-2</c:v>
                </c:pt>
                <c:pt idx="15541">
                  <c:v>3.0847926797960602E-2</c:v>
                </c:pt>
                <c:pt idx="15542">
                  <c:v>3.6087829776420201E-2</c:v>
                </c:pt>
                <c:pt idx="15543">
                  <c:v>3.9492000565402897E-2</c:v>
                </c:pt>
                <c:pt idx="15544">
                  <c:v>4.2798772957610198E-2</c:v>
                </c:pt>
                <c:pt idx="15545">
                  <c:v>4.5189637417806197E-2</c:v>
                </c:pt>
                <c:pt idx="15546">
                  <c:v>4.6751171166704297E-2</c:v>
                </c:pt>
                <c:pt idx="15547">
                  <c:v>4.7938044858099702E-2</c:v>
                </c:pt>
                <c:pt idx="15548">
                  <c:v>4.9625923857675502E-2</c:v>
                </c:pt>
                <c:pt idx="15549">
                  <c:v>4.9543116785670797E-2</c:v>
                </c:pt>
                <c:pt idx="15550">
                  <c:v>4.3961606247435697E-2</c:v>
                </c:pt>
                <c:pt idx="15551">
                  <c:v>3.94670725994785E-2</c:v>
                </c:pt>
                <c:pt idx="15552">
                  <c:v>3.9647777067656799E-2</c:v>
                </c:pt>
                <c:pt idx="15553">
                  <c:v>4.5396316657416898E-2</c:v>
                </c:pt>
                <c:pt idx="15554">
                  <c:v>3.6217130127169997E-2</c:v>
                </c:pt>
                <c:pt idx="15555">
                  <c:v>3.2114006127187601E-2</c:v>
                </c:pt>
                <c:pt idx="15556">
                  <c:v>3.6057281856741903E-2</c:v>
                </c:pt>
                <c:pt idx="15557">
                  <c:v>4.2860093803540097E-2</c:v>
                </c:pt>
                <c:pt idx="15558">
                  <c:v>4.0552730290613598E-2</c:v>
                </c:pt>
                <c:pt idx="15559">
                  <c:v>3.8746479183743E-2</c:v>
                </c:pt>
                <c:pt idx="15560">
                  <c:v>3.9592952029039397E-2</c:v>
                </c:pt>
                <c:pt idx="15561">
                  <c:v>4.8422554774930397E-2</c:v>
                </c:pt>
                <c:pt idx="15562">
                  <c:v>5.2345242705641198E-2</c:v>
                </c:pt>
                <c:pt idx="15563">
                  <c:v>4.82291723851489E-2</c:v>
                </c:pt>
                <c:pt idx="15564">
                  <c:v>4.56339200723761E-2</c:v>
                </c:pt>
                <c:pt idx="15565">
                  <c:v>4.3543905170366701E-2</c:v>
                </c:pt>
                <c:pt idx="15566">
                  <c:v>5.3579359874163401E-2</c:v>
                </c:pt>
                <c:pt idx="15567">
                  <c:v>5.0167886058687799E-2</c:v>
                </c:pt>
                <c:pt idx="15568">
                  <c:v>5.0329330300684198E-2</c:v>
                </c:pt>
                <c:pt idx="15569">
                  <c:v>4.0726506881114198E-2</c:v>
                </c:pt>
                <c:pt idx="15570">
                  <c:v>4.7593226226354E-2</c:v>
                </c:pt>
                <c:pt idx="15571">
                  <c:v>4.9296047530390297E-2</c:v>
                </c:pt>
                <c:pt idx="15572">
                  <c:v>5.19290686404048E-2</c:v>
                </c:pt>
                <c:pt idx="15573">
                  <c:v>4.7659705587079701E-2</c:v>
                </c:pt>
                <c:pt idx="15574">
                  <c:v>5.4268869710909898E-2</c:v>
                </c:pt>
                <c:pt idx="15575">
                  <c:v>6.39065712806825E-2</c:v>
                </c:pt>
                <c:pt idx="15576">
                  <c:v>5.8946000001611702E-2</c:v>
                </c:pt>
                <c:pt idx="15577">
                  <c:v>5.4710972556705401E-2</c:v>
                </c:pt>
                <c:pt idx="15578">
                  <c:v>5.3306011927986598E-2</c:v>
                </c:pt>
                <c:pt idx="15579">
                  <c:v>6.50439785274841E-2</c:v>
                </c:pt>
                <c:pt idx="15580">
                  <c:v>6.2358671279582702E-2</c:v>
                </c:pt>
                <c:pt idx="15581">
                  <c:v>6.8721623449519598E-2</c:v>
                </c:pt>
                <c:pt idx="15582">
                  <c:v>7.1207113286291701E-2</c:v>
                </c:pt>
                <c:pt idx="15583">
                  <c:v>7.8290938304121399E-2</c:v>
                </c:pt>
                <c:pt idx="15584">
                  <c:v>7.9315668374732695E-2</c:v>
                </c:pt>
                <c:pt idx="15585">
                  <c:v>8.30726798082395E-2</c:v>
                </c:pt>
                <c:pt idx="15586">
                  <c:v>7.9507598283797096E-2</c:v>
                </c:pt>
                <c:pt idx="15587">
                  <c:v>8.2025820156104601E-2</c:v>
                </c:pt>
                <c:pt idx="15588">
                  <c:v>7.87675085347814E-2</c:v>
                </c:pt>
                <c:pt idx="15589">
                  <c:v>7.9902052455636793E-2</c:v>
                </c:pt>
                <c:pt idx="15590">
                  <c:v>7.2991049013239703E-2</c:v>
                </c:pt>
                <c:pt idx="15591">
                  <c:v>6.9757706246662096E-2</c:v>
                </c:pt>
                <c:pt idx="15592">
                  <c:v>6.4837301354202695E-2</c:v>
                </c:pt>
                <c:pt idx="15593">
                  <c:v>6.2048377184510103E-2</c:v>
                </c:pt>
                <c:pt idx="15594">
                  <c:v>5.7716235850946797E-2</c:v>
                </c:pt>
                <c:pt idx="15595">
                  <c:v>5.4909579097198902E-2</c:v>
                </c:pt>
                <c:pt idx="15596">
                  <c:v>5.6065734475012598E-2</c:v>
                </c:pt>
                <c:pt idx="15597">
                  <c:v>5.3506343565103899E-2</c:v>
                </c:pt>
                <c:pt idx="15598">
                  <c:v>5.20203036150945E-2</c:v>
                </c:pt>
                <c:pt idx="15599">
                  <c:v>5.2064741345134197E-2</c:v>
                </c:pt>
                <c:pt idx="15600">
                  <c:v>4.9153634863316101E-2</c:v>
                </c:pt>
                <c:pt idx="15601">
                  <c:v>4.6876304654403997E-2</c:v>
                </c:pt>
                <c:pt idx="15602">
                  <c:v>4.3154387568136998E-2</c:v>
                </c:pt>
                <c:pt idx="15603">
                  <c:v>4.4428597290121198E-2</c:v>
                </c:pt>
                <c:pt idx="15604">
                  <c:v>4.4834922888071498E-2</c:v>
                </c:pt>
                <c:pt idx="15605">
                  <c:v>4.65279614021483E-2</c:v>
                </c:pt>
                <c:pt idx="15606">
                  <c:v>4.7474351208748503E-2</c:v>
                </c:pt>
                <c:pt idx="15607">
                  <c:v>5.2084935572892697E-2</c:v>
                </c:pt>
                <c:pt idx="15608">
                  <c:v>4.9203422981790298E-2</c:v>
                </c:pt>
                <c:pt idx="15609">
                  <c:v>5.2247334714635899E-2</c:v>
                </c:pt>
                <c:pt idx="15610">
                  <c:v>5.23734278099681E-2</c:v>
                </c:pt>
                <c:pt idx="15611">
                  <c:v>5.5684356868624697E-2</c:v>
                </c:pt>
                <c:pt idx="15612">
                  <c:v>5.34306476545083E-2</c:v>
                </c:pt>
                <c:pt idx="15613">
                  <c:v>4.8225998236176702E-2</c:v>
                </c:pt>
                <c:pt idx="15614">
                  <c:v>4.5335287933255503E-2</c:v>
                </c:pt>
                <c:pt idx="15615">
                  <c:v>4.4941728488979003E-2</c:v>
                </c:pt>
                <c:pt idx="15616">
                  <c:v>4.6142262723577597E-2</c:v>
                </c:pt>
                <c:pt idx="15617">
                  <c:v>4.5404708513942099E-2</c:v>
                </c:pt>
                <c:pt idx="15618">
                  <c:v>5.0131444299751103E-2</c:v>
                </c:pt>
                <c:pt idx="15619">
                  <c:v>4.4370819445873601E-2</c:v>
                </c:pt>
                <c:pt idx="15620">
                  <c:v>4.9800529866601502E-2</c:v>
                </c:pt>
                <c:pt idx="15621">
                  <c:v>5.1290555843223701E-2</c:v>
                </c:pt>
                <c:pt idx="15622">
                  <c:v>5.9402036951624299E-2</c:v>
                </c:pt>
                <c:pt idx="15623">
                  <c:v>5.0369470733343698E-2</c:v>
                </c:pt>
                <c:pt idx="15624">
                  <c:v>5.1543162056944397E-2</c:v>
                </c:pt>
                <c:pt idx="15625">
                  <c:v>5.4087824249066302E-2</c:v>
                </c:pt>
                <c:pt idx="15626">
                  <c:v>5.8052843770724297E-2</c:v>
                </c:pt>
                <c:pt idx="15627">
                  <c:v>5.1966132434671401E-2</c:v>
                </c:pt>
                <c:pt idx="15628">
                  <c:v>5.1423435211717099E-2</c:v>
                </c:pt>
                <c:pt idx="15629">
                  <c:v>5.3005022173664401E-2</c:v>
                </c:pt>
                <c:pt idx="15630">
                  <c:v>5.7119424979347799E-2</c:v>
                </c:pt>
                <c:pt idx="15631">
                  <c:v>5.3391093048560302E-2</c:v>
                </c:pt>
                <c:pt idx="15632">
                  <c:v>5.0279646572491198E-2</c:v>
                </c:pt>
                <c:pt idx="15633">
                  <c:v>3.9531953086665697E-2</c:v>
                </c:pt>
                <c:pt idx="15634">
                  <c:v>3.9819508894112197E-2</c:v>
                </c:pt>
                <c:pt idx="15635">
                  <c:v>3.9582819867064203E-2</c:v>
                </c:pt>
                <c:pt idx="15636">
                  <c:v>4.2164757985034301E-2</c:v>
                </c:pt>
                <c:pt idx="15637">
                  <c:v>3.4223442861886597E-2</c:v>
                </c:pt>
                <c:pt idx="15638">
                  <c:v>3.8642898156311299E-2</c:v>
                </c:pt>
                <c:pt idx="15639">
                  <c:v>4.24778317298262E-2</c:v>
                </c:pt>
                <c:pt idx="15640">
                  <c:v>4.4435737372296502E-2</c:v>
                </c:pt>
                <c:pt idx="15641">
                  <c:v>3.2663623978365301E-2</c:v>
                </c:pt>
                <c:pt idx="15642">
                  <c:v>2.5851103102283401E-2</c:v>
                </c:pt>
                <c:pt idx="15643">
                  <c:v>2.2361371568109599E-2</c:v>
                </c:pt>
                <c:pt idx="15644">
                  <c:v>2.3666905977392998E-2</c:v>
                </c:pt>
                <c:pt idx="15645">
                  <c:v>1.7519080786257701E-2</c:v>
                </c:pt>
                <c:pt idx="15646">
                  <c:v>9.6421079218487107E-3</c:v>
                </c:pt>
                <c:pt idx="15647">
                  <c:v>5.1651117450717196E-3</c:v>
                </c:pt>
                <c:pt idx="15648">
                  <c:v>4.6593660861731197E-3</c:v>
                </c:pt>
                <c:pt idx="15649">
                  <c:v>7.3024415804354703E-3</c:v>
                </c:pt>
                <c:pt idx="15650">
                  <c:v>6.5146676589336004E-3</c:v>
                </c:pt>
                <c:pt idx="15651">
                  <c:v>3.3429833780473902E-3</c:v>
                </c:pt>
                <c:pt idx="15652">
                  <c:v>8.9303244743490495E-3</c:v>
                </c:pt>
                <c:pt idx="15653">
                  <c:v>1.5089287987933599E-2</c:v>
                </c:pt>
                <c:pt idx="15654">
                  <c:v>1.29456999878243E-2</c:v>
                </c:pt>
                <c:pt idx="15655">
                  <c:v>1.05444642681931E-2</c:v>
                </c:pt>
                <c:pt idx="15656">
                  <c:v>1.4126278342288801E-2</c:v>
                </c:pt>
                <c:pt idx="15657">
                  <c:v>1.92031514373525E-2</c:v>
                </c:pt>
                <c:pt idx="15658">
                  <c:v>2.3460535455683301E-2</c:v>
                </c:pt>
                <c:pt idx="15659">
                  <c:v>2.76212804958362E-2</c:v>
                </c:pt>
                <c:pt idx="15660">
                  <c:v>3.7652018480685001E-2</c:v>
                </c:pt>
                <c:pt idx="15661">
                  <c:v>4.4677815586553003E-2</c:v>
                </c:pt>
                <c:pt idx="15662">
                  <c:v>4.9926592714854202E-2</c:v>
                </c:pt>
                <c:pt idx="15663">
                  <c:v>5.3049117593218398E-2</c:v>
                </c:pt>
                <c:pt idx="15664">
                  <c:v>5.8348055351231602E-2</c:v>
                </c:pt>
                <c:pt idx="15665">
                  <c:v>6.1899419845303699E-2</c:v>
                </c:pt>
                <c:pt idx="15666">
                  <c:v>6.1461751991259903E-2</c:v>
                </c:pt>
                <c:pt idx="15667">
                  <c:v>6.0368560880533502E-2</c:v>
                </c:pt>
                <c:pt idx="15668">
                  <c:v>6.6968447445873297E-2</c:v>
                </c:pt>
                <c:pt idx="15669">
                  <c:v>6.7725990252043206E-2</c:v>
                </c:pt>
                <c:pt idx="15670">
                  <c:v>6.6839715174367598E-2</c:v>
                </c:pt>
                <c:pt idx="15671">
                  <c:v>6.1730395716168097E-2</c:v>
                </c:pt>
                <c:pt idx="15672">
                  <c:v>6.2165152616429901E-2</c:v>
                </c:pt>
                <c:pt idx="15673">
                  <c:v>6.3633618756085697E-2</c:v>
                </c:pt>
                <c:pt idx="15674">
                  <c:v>6.4261077222937502E-2</c:v>
                </c:pt>
                <c:pt idx="15675">
                  <c:v>5.8913405823403701E-2</c:v>
                </c:pt>
                <c:pt idx="15676">
                  <c:v>5.1959578424586497E-2</c:v>
                </c:pt>
                <c:pt idx="15677">
                  <c:v>5.0192149984752597E-2</c:v>
                </c:pt>
                <c:pt idx="15678">
                  <c:v>4.78737780486682E-2</c:v>
                </c:pt>
                <c:pt idx="15679">
                  <c:v>4.1742655579099598E-2</c:v>
                </c:pt>
                <c:pt idx="15680">
                  <c:v>3.5552282504255503E-2</c:v>
                </c:pt>
                <c:pt idx="15681">
                  <c:v>3.4631782492311899E-2</c:v>
                </c:pt>
                <c:pt idx="15682">
                  <c:v>3.5670127879512799E-2</c:v>
                </c:pt>
                <c:pt idx="15683">
                  <c:v>2.4833899293824398E-2</c:v>
                </c:pt>
                <c:pt idx="15684">
                  <c:v>1.32067611327642E-2</c:v>
                </c:pt>
                <c:pt idx="15685">
                  <c:v>9.90911831253527E-3</c:v>
                </c:pt>
                <c:pt idx="15686">
                  <c:v>1.9101542258866198E-2</c:v>
                </c:pt>
                <c:pt idx="15687">
                  <c:v>2.56618616631243E-2</c:v>
                </c:pt>
                <c:pt idx="15688">
                  <c:v>2.10557258777441E-2</c:v>
                </c:pt>
                <c:pt idx="15689">
                  <c:v>1.62701251006751E-2</c:v>
                </c:pt>
                <c:pt idx="15690">
                  <c:v>2.2734453951343801E-2</c:v>
                </c:pt>
                <c:pt idx="15691">
                  <c:v>3.0770905929060101E-2</c:v>
                </c:pt>
                <c:pt idx="15692">
                  <c:v>3.1842300753694902E-2</c:v>
                </c:pt>
                <c:pt idx="15693">
                  <c:v>2.4342403499048201E-2</c:v>
                </c:pt>
                <c:pt idx="15694">
                  <c:v>2.89537394311878E-2</c:v>
                </c:pt>
                <c:pt idx="15695">
                  <c:v>3.3262812589668997E-2</c:v>
                </c:pt>
                <c:pt idx="15696">
                  <c:v>3.7719431479814602E-2</c:v>
                </c:pt>
                <c:pt idx="15697">
                  <c:v>3.9955088312439102E-2</c:v>
                </c:pt>
                <c:pt idx="15698">
                  <c:v>4.8404125324566297E-2</c:v>
                </c:pt>
                <c:pt idx="15699">
                  <c:v>5.1042808921920299E-2</c:v>
                </c:pt>
                <c:pt idx="15700">
                  <c:v>5.4426712412165998E-2</c:v>
                </c:pt>
                <c:pt idx="15701">
                  <c:v>5.2772351712746898E-2</c:v>
                </c:pt>
                <c:pt idx="15702">
                  <c:v>5.6876711782763302E-2</c:v>
                </c:pt>
                <c:pt idx="15703">
                  <c:v>6.0127019432783799E-2</c:v>
                </c:pt>
                <c:pt idx="15704">
                  <c:v>6.2717156037962199E-2</c:v>
                </c:pt>
                <c:pt idx="15705">
                  <c:v>6.4044853237689298E-2</c:v>
                </c:pt>
                <c:pt idx="15706">
                  <c:v>6.1512235479924002E-2</c:v>
                </c:pt>
                <c:pt idx="15707">
                  <c:v>6.3724339908361502E-2</c:v>
                </c:pt>
                <c:pt idx="15708">
                  <c:v>6.8104355786758206E-2</c:v>
                </c:pt>
                <c:pt idx="15709">
                  <c:v>7.0539336619049195E-2</c:v>
                </c:pt>
                <c:pt idx="15710">
                  <c:v>7.8156154655033505E-2</c:v>
                </c:pt>
                <c:pt idx="15711">
                  <c:v>8.1150538265305203E-2</c:v>
                </c:pt>
                <c:pt idx="15712">
                  <c:v>8.12727601621787E-2</c:v>
                </c:pt>
                <c:pt idx="15713">
                  <c:v>7.9306048310229402E-2</c:v>
                </c:pt>
                <c:pt idx="15714">
                  <c:v>8.0210286327400099E-2</c:v>
                </c:pt>
                <c:pt idx="15715">
                  <c:v>7.5910445747211897E-2</c:v>
                </c:pt>
                <c:pt idx="15716">
                  <c:v>7.09324435373304E-2</c:v>
                </c:pt>
                <c:pt idx="15717">
                  <c:v>6.7121428660698201E-2</c:v>
                </c:pt>
                <c:pt idx="15718">
                  <c:v>7.0413646253058404E-2</c:v>
                </c:pt>
                <c:pt idx="15719">
                  <c:v>7.2411431604990598E-2</c:v>
                </c:pt>
                <c:pt idx="15720">
                  <c:v>6.8980165631998602E-2</c:v>
                </c:pt>
                <c:pt idx="15721">
                  <c:v>6.6666086519035106E-2</c:v>
                </c:pt>
                <c:pt idx="15722">
                  <c:v>6.3911055164993499E-2</c:v>
                </c:pt>
                <c:pt idx="15723">
                  <c:v>5.9336283164768099E-2</c:v>
                </c:pt>
                <c:pt idx="15724">
                  <c:v>4.2400112869614703E-2</c:v>
                </c:pt>
                <c:pt idx="15725">
                  <c:v>5.7042970059470101E-2</c:v>
                </c:pt>
                <c:pt idx="15726">
                  <c:v>7.3710737791415598E-2</c:v>
                </c:pt>
                <c:pt idx="15727">
                  <c:v>8.0153877026191298E-2</c:v>
                </c:pt>
                <c:pt idx="15728">
                  <c:v>7.8474952669381495E-2</c:v>
                </c:pt>
                <c:pt idx="15729">
                  <c:v>8.6348930861191706E-2</c:v>
                </c:pt>
                <c:pt idx="15730">
                  <c:v>7.22007403678048E-2</c:v>
                </c:pt>
                <c:pt idx="15731">
                  <c:v>8.7605722919562298E-2</c:v>
                </c:pt>
                <c:pt idx="15732">
                  <c:v>6.8427164295044904E-2</c:v>
                </c:pt>
                <c:pt idx="15733">
                  <c:v>7.0289730636446196E-2</c:v>
                </c:pt>
                <c:pt idx="15734">
                  <c:v>6.1555315203719298E-2</c:v>
                </c:pt>
                <c:pt idx="15735">
                  <c:v>5.3701574148320198E-2</c:v>
                </c:pt>
                <c:pt idx="15736">
                  <c:v>4.1477279970777603E-2</c:v>
                </c:pt>
                <c:pt idx="15737">
                  <c:v>5.0869548882161497E-2</c:v>
                </c:pt>
                <c:pt idx="15738">
                  <c:v>4.4650743743900899E-2</c:v>
                </c:pt>
                <c:pt idx="15739">
                  <c:v>4.6060043044221198E-2</c:v>
                </c:pt>
                <c:pt idx="15740">
                  <c:v>4.20340948724202E-2</c:v>
                </c:pt>
                <c:pt idx="15741">
                  <c:v>4.2376617022711102E-2</c:v>
                </c:pt>
                <c:pt idx="15742">
                  <c:v>3.9459085924036602E-2</c:v>
                </c:pt>
                <c:pt idx="15743">
                  <c:v>4.4332610921372799E-2</c:v>
                </c:pt>
                <c:pt idx="15744">
                  <c:v>4.6427347782028498E-2</c:v>
                </c:pt>
                <c:pt idx="15745">
                  <c:v>4.6615615878948802E-2</c:v>
                </c:pt>
                <c:pt idx="15746">
                  <c:v>4.7269542640322001E-2</c:v>
                </c:pt>
                <c:pt idx="15747">
                  <c:v>5.0053388834015701E-2</c:v>
                </c:pt>
                <c:pt idx="15748">
                  <c:v>5.0947248460687398E-2</c:v>
                </c:pt>
                <c:pt idx="15749">
                  <c:v>5.0486252912875701E-2</c:v>
                </c:pt>
                <c:pt idx="15750">
                  <c:v>5.0850725528292097E-2</c:v>
                </c:pt>
                <c:pt idx="15751">
                  <c:v>5.12476277409206E-2</c:v>
                </c:pt>
                <c:pt idx="15752">
                  <c:v>5.59302115378272E-2</c:v>
                </c:pt>
                <c:pt idx="15753">
                  <c:v>5.8099810386252601E-2</c:v>
                </c:pt>
                <c:pt idx="15754">
                  <c:v>7.2270999484530293E-2</c:v>
                </c:pt>
                <c:pt idx="15755">
                  <c:v>6.2685820821215502E-2</c:v>
                </c:pt>
                <c:pt idx="15756">
                  <c:v>7.9058536773018703E-2</c:v>
                </c:pt>
                <c:pt idx="15757">
                  <c:v>7.9272700791975098E-2</c:v>
                </c:pt>
                <c:pt idx="15758">
                  <c:v>9.3779217299001502E-2</c:v>
                </c:pt>
                <c:pt idx="15759">
                  <c:v>6.38022393508208E-2</c:v>
                </c:pt>
                <c:pt idx="15760">
                  <c:v>7.1458747148113802E-2</c:v>
                </c:pt>
                <c:pt idx="15761">
                  <c:v>5.1139137263305601E-2</c:v>
                </c:pt>
                <c:pt idx="15762">
                  <c:v>9.0115431800469895E-2</c:v>
                </c:pt>
                <c:pt idx="15763">
                  <c:v>7.2941204145237706E-2</c:v>
                </c:pt>
                <c:pt idx="15764">
                  <c:v>7.6052799695162293E-2</c:v>
                </c:pt>
                <c:pt idx="15765">
                  <c:v>5.8382774751621E-2</c:v>
                </c:pt>
                <c:pt idx="15766">
                  <c:v>0.107612720870378</c:v>
                </c:pt>
                <c:pt idx="15767">
                  <c:v>0.130264191974788</c:v>
                </c:pt>
                <c:pt idx="15768">
                  <c:v>0.150646306614376</c:v>
                </c:pt>
                <c:pt idx="15769">
                  <c:v>0.13029316286024001</c:v>
                </c:pt>
                <c:pt idx="15770">
                  <c:v>0.14386634035210399</c:v>
                </c:pt>
                <c:pt idx="15771">
                  <c:v>0.147308826548638</c:v>
                </c:pt>
                <c:pt idx="15772">
                  <c:v>0.16260842164670899</c:v>
                </c:pt>
                <c:pt idx="15773">
                  <c:v>0.14219506023553599</c:v>
                </c:pt>
                <c:pt idx="15774">
                  <c:v>0.142399663618789</c:v>
                </c:pt>
                <c:pt idx="15775">
                  <c:v>0.14317925443420099</c:v>
                </c:pt>
                <c:pt idx="15776">
                  <c:v>0.16376831802658301</c:v>
                </c:pt>
                <c:pt idx="15777">
                  <c:v>0.154328318235471</c:v>
                </c:pt>
                <c:pt idx="15778">
                  <c:v>0.14782748233378101</c:v>
                </c:pt>
                <c:pt idx="15779">
                  <c:v>0.14128099641230499</c:v>
                </c:pt>
                <c:pt idx="15780">
                  <c:v>0.15169852618785701</c:v>
                </c:pt>
                <c:pt idx="15781">
                  <c:v>0.14964749927654</c:v>
                </c:pt>
                <c:pt idx="15782">
                  <c:v>0.15027392859560901</c:v>
                </c:pt>
                <c:pt idx="15783">
                  <c:v>0.145911787186847</c:v>
                </c:pt>
                <c:pt idx="15784">
                  <c:v>0.15021427569936899</c:v>
                </c:pt>
                <c:pt idx="15785">
                  <c:v>0.14790577857100101</c:v>
                </c:pt>
                <c:pt idx="15786">
                  <c:v>0.14765691173005199</c:v>
                </c:pt>
                <c:pt idx="15787">
                  <c:v>0.14021850090782101</c:v>
                </c:pt>
                <c:pt idx="15788">
                  <c:v>0.14660046158853299</c:v>
                </c:pt>
                <c:pt idx="15789">
                  <c:v>0.154467531025588</c:v>
                </c:pt>
                <c:pt idx="15790">
                  <c:v>0.171930614253895</c:v>
                </c:pt>
                <c:pt idx="15791">
                  <c:v>0.18511742219069999</c:v>
                </c:pt>
                <c:pt idx="15792">
                  <c:v>0.201455493027069</c:v>
                </c:pt>
                <c:pt idx="15793">
                  <c:v>0.20168437146902801</c:v>
                </c:pt>
                <c:pt idx="15794">
                  <c:v>0.206115097137754</c:v>
                </c:pt>
                <c:pt idx="15795">
                  <c:v>0.20526420353924299</c:v>
                </c:pt>
                <c:pt idx="15796">
                  <c:v>0.20259994007491799</c:v>
                </c:pt>
                <c:pt idx="15797">
                  <c:v>0.196580854910678</c:v>
                </c:pt>
                <c:pt idx="15798">
                  <c:v>0.197515097875054</c:v>
                </c:pt>
                <c:pt idx="15799">
                  <c:v>0.19853763270243899</c:v>
                </c:pt>
                <c:pt idx="15800">
                  <c:v>0.197876238343411</c:v>
                </c:pt>
                <c:pt idx="15801">
                  <c:v>0.19466058362714</c:v>
                </c:pt>
                <c:pt idx="15802">
                  <c:v>0.19262253687119801</c:v>
                </c:pt>
                <c:pt idx="15803">
                  <c:v>0.189119843664315</c:v>
                </c:pt>
                <c:pt idx="15804">
                  <c:v>0.183536489798655</c:v>
                </c:pt>
                <c:pt idx="15805">
                  <c:v>0.177064558600349</c:v>
                </c:pt>
                <c:pt idx="15806">
                  <c:v>0.17170864972059899</c:v>
                </c:pt>
                <c:pt idx="15807">
                  <c:v>0.170153858591746</c:v>
                </c:pt>
                <c:pt idx="15808">
                  <c:v>0.164457838092985</c:v>
                </c:pt>
                <c:pt idx="15809">
                  <c:v>0.158758356450036</c:v>
                </c:pt>
                <c:pt idx="15810">
                  <c:v>0.14809863158025299</c:v>
                </c:pt>
                <c:pt idx="15811">
                  <c:v>0.14867185180239001</c:v>
                </c:pt>
                <c:pt idx="15812">
                  <c:v>0.14467241673348499</c:v>
                </c:pt>
                <c:pt idx="15813">
                  <c:v>0.13887873985395</c:v>
                </c:pt>
                <c:pt idx="15814">
                  <c:v>0.131017057090446</c:v>
                </c:pt>
                <c:pt idx="15815">
                  <c:v>0.129747557370848</c:v>
                </c:pt>
                <c:pt idx="15816">
                  <c:v>0.12789997419930901</c:v>
                </c:pt>
                <c:pt idx="15817">
                  <c:v>0.120419948626249</c:v>
                </c:pt>
                <c:pt idx="15818">
                  <c:v>0.109870182075241</c:v>
                </c:pt>
                <c:pt idx="15819">
                  <c:v>0.10078940742475601</c:v>
                </c:pt>
                <c:pt idx="15820">
                  <c:v>9.77115792323104E-2</c:v>
                </c:pt>
                <c:pt idx="15821">
                  <c:v>9.2818132985385604E-2</c:v>
                </c:pt>
                <c:pt idx="15822">
                  <c:v>9.1261795525340902E-2</c:v>
                </c:pt>
                <c:pt idx="15823">
                  <c:v>8.53237271362417E-2</c:v>
                </c:pt>
                <c:pt idx="15824">
                  <c:v>8.3369268046851602E-2</c:v>
                </c:pt>
                <c:pt idx="15825">
                  <c:v>7.8149032580398597E-2</c:v>
                </c:pt>
                <c:pt idx="15826">
                  <c:v>8.0343085234986206E-2</c:v>
                </c:pt>
                <c:pt idx="15827">
                  <c:v>7.9685008570166305E-2</c:v>
                </c:pt>
                <c:pt idx="15828">
                  <c:v>8.0574972377092893E-2</c:v>
                </c:pt>
                <c:pt idx="15829">
                  <c:v>8.2949403881443104E-2</c:v>
                </c:pt>
                <c:pt idx="15830">
                  <c:v>8.8157279225256902E-2</c:v>
                </c:pt>
                <c:pt idx="15831">
                  <c:v>9.5274799868661803E-2</c:v>
                </c:pt>
                <c:pt idx="15832">
                  <c:v>9.0711172073355301E-2</c:v>
                </c:pt>
                <c:pt idx="15833">
                  <c:v>9.0553927383666605E-2</c:v>
                </c:pt>
                <c:pt idx="15834">
                  <c:v>9.1776597282191105E-2</c:v>
                </c:pt>
                <c:pt idx="15835">
                  <c:v>9.3914985412283103E-2</c:v>
                </c:pt>
                <c:pt idx="15836">
                  <c:v>8.7653468029017703E-2</c:v>
                </c:pt>
                <c:pt idx="15837">
                  <c:v>8.2381001843145896E-2</c:v>
                </c:pt>
                <c:pt idx="15838">
                  <c:v>8.1069743264109206E-2</c:v>
                </c:pt>
                <c:pt idx="15839">
                  <c:v>7.8014899597789594E-2</c:v>
                </c:pt>
                <c:pt idx="15840">
                  <c:v>7.3287980599530997E-2</c:v>
                </c:pt>
                <c:pt idx="15841">
                  <c:v>6.7156511221114101E-2</c:v>
                </c:pt>
                <c:pt idx="15842">
                  <c:v>5.8280357174680802E-2</c:v>
                </c:pt>
                <c:pt idx="15843">
                  <c:v>5.7772384409901102E-2</c:v>
                </c:pt>
                <c:pt idx="15844">
                  <c:v>5.9695079434760601E-2</c:v>
                </c:pt>
                <c:pt idx="15845">
                  <c:v>6.1415258063036E-2</c:v>
                </c:pt>
                <c:pt idx="15846">
                  <c:v>5.1299056040946298E-2</c:v>
                </c:pt>
                <c:pt idx="15847">
                  <c:v>4.6432801821538298E-2</c:v>
                </c:pt>
                <c:pt idx="15848">
                  <c:v>4.2072244051652698E-2</c:v>
                </c:pt>
                <c:pt idx="15849">
                  <c:v>4.3807955592072199E-2</c:v>
                </c:pt>
                <c:pt idx="15850">
                  <c:v>3.89768227963855E-2</c:v>
                </c:pt>
                <c:pt idx="15851">
                  <c:v>3.8252129929716702E-2</c:v>
                </c:pt>
                <c:pt idx="15852">
                  <c:v>4.2327357076587101E-2</c:v>
                </c:pt>
                <c:pt idx="15853">
                  <c:v>4.5515236000255699E-2</c:v>
                </c:pt>
                <c:pt idx="15854">
                  <c:v>4.9650867998138802E-2</c:v>
                </c:pt>
                <c:pt idx="15855">
                  <c:v>4.6705097793505901E-2</c:v>
                </c:pt>
                <c:pt idx="15856">
                  <c:v>4.9685156595700102E-2</c:v>
                </c:pt>
                <c:pt idx="15857">
                  <c:v>4.7620335207057003E-2</c:v>
                </c:pt>
                <c:pt idx="15858">
                  <c:v>5.1611102108864701E-2</c:v>
                </c:pt>
                <c:pt idx="15859">
                  <c:v>5.57572484218695E-2</c:v>
                </c:pt>
                <c:pt idx="15860">
                  <c:v>5.8858170958885098E-2</c:v>
                </c:pt>
                <c:pt idx="15861">
                  <c:v>5.9348575628263199E-2</c:v>
                </c:pt>
                <c:pt idx="15862">
                  <c:v>6.4680217577887306E-2</c:v>
                </c:pt>
                <c:pt idx="15863">
                  <c:v>7.0188788777727495E-2</c:v>
                </c:pt>
                <c:pt idx="15864">
                  <c:v>7.3286391456221595E-2</c:v>
                </c:pt>
                <c:pt idx="15865">
                  <c:v>6.8783454987766293E-2</c:v>
                </c:pt>
                <c:pt idx="15866">
                  <c:v>6.5741831437080095E-2</c:v>
                </c:pt>
                <c:pt idx="15867">
                  <c:v>6.6474385743873599E-2</c:v>
                </c:pt>
                <c:pt idx="15868">
                  <c:v>6.6293742643466602E-2</c:v>
                </c:pt>
                <c:pt idx="15869">
                  <c:v>6.2066601114736303E-2</c:v>
                </c:pt>
                <c:pt idx="15870">
                  <c:v>6.2598067646476296E-2</c:v>
                </c:pt>
                <c:pt idx="15871">
                  <c:v>7.1833168279411497E-2</c:v>
                </c:pt>
                <c:pt idx="15872">
                  <c:v>7.7621647768893298E-2</c:v>
                </c:pt>
                <c:pt idx="15873">
                  <c:v>7.9891288194033905E-2</c:v>
                </c:pt>
                <c:pt idx="15874">
                  <c:v>8.4529579891352499E-2</c:v>
                </c:pt>
                <c:pt idx="15875">
                  <c:v>9.9771579769154004E-2</c:v>
                </c:pt>
                <c:pt idx="15876">
                  <c:v>0.106121770404129</c:v>
                </c:pt>
                <c:pt idx="15877">
                  <c:v>0.10466722780977</c:v>
                </c:pt>
                <c:pt idx="15878">
                  <c:v>0.109989516697496</c:v>
                </c:pt>
                <c:pt idx="15879">
                  <c:v>0.108347702954361</c:v>
                </c:pt>
                <c:pt idx="15880">
                  <c:v>0.105953215622363</c:v>
                </c:pt>
                <c:pt idx="15881">
                  <c:v>0.10475458852953</c:v>
                </c:pt>
                <c:pt idx="15882">
                  <c:v>0.100486194081625</c:v>
                </c:pt>
                <c:pt idx="15883">
                  <c:v>9.1636661311213105E-2</c:v>
                </c:pt>
                <c:pt idx="15884">
                  <c:v>7.8068138620210406E-2</c:v>
                </c:pt>
                <c:pt idx="15885">
                  <c:v>6.4708556409726697E-2</c:v>
                </c:pt>
                <c:pt idx="15886">
                  <c:v>5.7737217764611097E-2</c:v>
                </c:pt>
                <c:pt idx="15887">
                  <c:v>4.9370183103334797E-2</c:v>
                </c:pt>
                <c:pt idx="15888">
                  <c:v>4.5661431832740997E-2</c:v>
                </c:pt>
                <c:pt idx="15889">
                  <c:v>4.1673950951945898E-2</c:v>
                </c:pt>
                <c:pt idx="15890">
                  <c:v>4.2506941523058103E-2</c:v>
                </c:pt>
                <c:pt idx="15891">
                  <c:v>3.4055624613742397E-2</c:v>
                </c:pt>
                <c:pt idx="15892">
                  <c:v>3.14656509648472E-2</c:v>
                </c:pt>
                <c:pt idx="15893">
                  <c:v>2.8425453648011901E-2</c:v>
                </c:pt>
                <c:pt idx="15894">
                  <c:v>2.4840937642380798E-2</c:v>
                </c:pt>
                <c:pt idx="15895">
                  <c:v>1.8709634738243601E-2</c:v>
                </c:pt>
                <c:pt idx="15896">
                  <c:v>1.0778225385053001E-2</c:v>
                </c:pt>
                <c:pt idx="15897">
                  <c:v>-8.4546790650108505E-4</c:v>
                </c:pt>
                <c:pt idx="15898">
                  <c:v>-1.07637320469962E-2</c:v>
                </c:pt>
                <c:pt idx="15899">
                  <c:v>-1.8203555281544902E-2</c:v>
                </c:pt>
                <c:pt idx="15900">
                  <c:v>-2.0380901544441998E-2</c:v>
                </c:pt>
                <c:pt idx="15901">
                  <c:v>-2.6777948736125198E-2</c:v>
                </c:pt>
                <c:pt idx="15902">
                  <c:v>-3.5175284967237902E-2</c:v>
                </c:pt>
                <c:pt idx="15903">
                  <c:v>-5.2273501465293699E-2</c:v>
                </c:pt>
                <c:pt idx="15904">
                  <c:v>-5.8679745967424403E-2</c:v>
                </c:pt>
                <c:pt idx="15905">
                  <c:v>-6.09288145017075E-2</c:v>
                </c:pt>
                <c:pt idx="15906">
                  <c:v>-6.7090658025648495E-2</c:v>
                </c:pt>
                <c:pt idx="15907">
                  <c:v>-7.9963871571393896E-2</c:v>
                </c:pt>
                <c:pt idx="15908">
                  <c:v>-8.4896558123574495E-2</c:v>
                </c:pt>
                <c:pt idx="15909">
                  <c:v>-8.5963908415237697E-2</c:v>
                </c:pt>
                <c:pt idx="15910">
                  <c:v>-8.6150187650787302E-2</c:v>
                </c:pt>
                <c:pt idx="15911">
                  <c:v>-9.54467173940685E-2</c:v>
                </c:pt>
                <c:pt idx="15912">
                  <c:v>-9.6945977272241607E-2</c:v>
                </c:pt>
                <c:pt idx="15913">
                  <c:v>-9.2319856505909501E-2</c:v>
                </c:pt>
                <c:pt idx="15914">
                  <c:v>-9.52204977512707E-2</c:v>
                </c:pt>
                <c:pt idx="15915">
                  <c:v>-9.6936875297615105E-2</c:v>
                </c:pt>
                <c:pt idx="15916">
                  <c:v>-9.9405120926334606E-2</c:v>
                </c:pt>
                <c:pt idx="15917">
                  <c:v>-9.1802482517763906E-2</c:v>
                </c:pt>
                <c:pt idx="15918">
                  <c:v>-9.3668338952440394E-2</c:v>
                </c:pt>
                <c:pt idx="15919">
                  <c:v>-9.4316834495032198E-2</c:v>
                </c:pt>
                <c:pt idx="15920">
                  <c:v>-8.8285206326403895E-2</c:v>
                </c:pt>
                <c:pt idx="15921">
                  <c:v>-7.94411067532792E-2</c:v>
                </c:pt>
                <c:pt idx="15922">
                  <c:v>-7.8863959383951895E-2</c:v>
                </c:pt>
                <c:pt idx="15923">
                  <c:v>-8.2193610707449197E-2</c:v>
                </c:pt>
                <c:pt idx="15924">
                  <c:v>-8.3599775991970604E-2</c:v>
                </c:pt>
                <c:pt idx="15925">
                  <c:v>-8.0362450966447299E-2</c:v>
                </c:pt>
                <c:pt idx="15926">
                  <c:v>-8.3664280663114696E-2</c:v>
                </c:pt>
                <c:pt idx="15927">
                  <c:v>-8.5421831312501598E-2</c:v>
                </c:pt>
                <c:pt idx="15928">
                  <c:v>-8.7830385944769704E-2</c:v>
                </c:pt>
                <c:pt idx="15929">
                  <c:v>-8.98844372463969E-2</c:v>
                </c:pt>
                <c:pt idx="15930">
                  <c:v>-8.9479109628982201E-2</c:v>
                </c:pt>
                <c:pt idx="15931">
                  <c:v>-8.9874428505950704E-2</c:v>
                </c:pt>
                <c:pt idx="15932">
                  <c:v>-9.3878938332878095E-2</c:v>
                </c:pt>
                <c:pt idx="15933">
                  <c:v>-9.82237525074936E-2</c:v>
                </c:pt>
                <c:pt idx="15934">
                  <c:v>-0.102824303752171</c:v>
                </c:pt>
                <c:pt idx="15935">
                  <c:v>-9.90184694714457E-2</c:v>
                </c:pt>
                <c:pt idx="15936">
                  <c:v>-9.8358380434802897E-2</c:v>
                </c:pt>
                <c:pt idx="15937">
                  <c:v>-9.5935328707156403E-2</c:v>
                </c:pt>
                <c:pt idx="15938">
                  <c:v>-9.8103487346719406E-2</c:v>
                </c:pt>
                <c:pt idx="15939">
                  <c:v>-9.1748243063108206E-2</c:v>
                </c:pt>
                <c:pt idx="15940">
                  <c:v>-8.7271157515459594E-2</c:v>
                </c:pt>
                <c:pt idx="15941">
                  <c:v>-8.9340218740772998E-2</c:v>
                </c:pt>
                <c:pt idx="15942">
                  <c:v>-9.1021633187864298E-2</c:v>
                </c:pt>
                <c:pt idx="15943">
                  <c:v>-8.7390098189985096E-2</c:v>
                </c:pt>
                <c:pt idx="15944">
                  <c:v>-8.6448341347335103E-2</c:v>
                </c:pt>
                <c:pt idx="15945">
                  <c:v>-8.3583313702447898E-2</c:v>
                </c:pt>
                <c:pt idx="15946">
                  <c:v>-9.0907873131655395E-2</c:v>
                </c:pt>
                <c:pt idx="15947">
                  <c:v>-9.1611328374725007E-2</c:v>
                </c:pt>
                <c:pt idx="15948">
                  <c:v>-8.9409563266059394E-2</c:v>
                </c:pt>
                <c:pt idx="15949">
                  <c:v>-8.5233726871493304E-2</c:v>
                </c:pt>
                <c:pt idx="15950">
                  <c:v>-8.2281632135291702E-2</c:v>
                </c:pt>
                <c:pt idx="15951">
                  <c:v>-8.4544716698502498E-2</c:v>
                </c:pt>
                <c:pt idx="15952">
                  <c:v>-8.4207180143465593E-2</c:v>
                </c:pt>
                <c:pt idx="15953">
                  <c:v>-7.7437154103179695E-2</c:v>
                </c:pt>
                <c:pt idx="15954">
                  <c:v>-7.1140430925907994E-2</c:v>
                </c:pt>
                <c:pt idx="15955">
                  <c:v>-6.7272579940663393E-2</c:v>
                </c:pt>
                <c:pt idx="15956">
                  <c:v>-6.6678748909112004E-2</c:v>
                </c:pt>
                <c:pt idx="15957">
                  <c:v>-6.0061672309515701E-2</c:v>
                </c:pt>
                <c:pt idx="15958">
                  <c:v>-5.4663571381183801E-2</c:v>
                </c:pt>
                <c:pt idx="15959">
                  <c:v>-5.7702745947892702E-2</c:v>
                </c:pt>
                <c:pt idx="15960">
                  <c:v>-6.2295450143210397E-2</c:v>
                </c:pt>
                <c:pt idx="15961">
                  <c:v>-6.3436435511206896E-2</c:v>
                </c:pt>
                <c:pt idx="15962">
                  <c:v>-6.0198413004798099E-2</c:v>
                </c:pt>
                <c:pt idx="15963">
                  <c:v>-5.5624898573313403E-2</c:v>
                </c:pt>
                <c:pt idx="15964">
                  <c:v>-5.1631483673531799E-2</c:v>
                </c:pt>
                <c:pt idx="15965">
                  <c:v>-5.2411330055534201E-2</c:v>
                </c:pt>
                <c:pt idx="15966">
                  <c:v>-5.3927709662829601E-2</c:v>
                </c:pt>
                <c:pt idx="15967">
                  <c:v>-5.2683369361545801E-2</c:v>
                </c:pt>
                <c:pt idx="15968">
                  <c:v>-4.8010466801485997E-2</c:v>
                </c:pt>
                <c:pt idx="15969">
                  <c:v>-4.4440143949841998E-2</c:v>
                </c:pt>
                <c:pt idx="15970">
                  <c:v>-4.7044302881644698E-2</c:v>
                </c:pt>
                <c:pt idx="15971">
                  <c:v>-5.7140233453679898E-2</c:v>
                </c:pt>
                <c:pt idx="15972">
                  <c:v>-5.9530556835895199E-2</c:v>
                </c:pt>
                <c:pt idx="15973">
                  <c:v>-6.1385323087151202E-2</c:v>
                </c:pt>
                <c:pt idx="15974">
                  <c:v>-6.0345445420779201E-2</c:v>
                </c:pt>
                <c:pt idx="15975">
                  <c:v>-6.3033399640360699E-2</c:v>
                </c:pt>
                <c:pt idx="15976">
                  <c:v>-6.0248521527483903E-2</c:v>
                </c:pt>
                <c:pt idx="15977">
                  <c:v>-5.6111250374243499E-2</c:v>
                </c:pt>
                <c:pt idx="15978">
                  <c:v>-5.5994515908011501E-2</c:v>
                </c:pt>
                <c:pt idx="15979">
                  <c:v>-5.3557052400321901E-2</c:v>
                </c:pt>
                <c:pt idx="15980">
                  <c:v>-5.1990196002734003E-2</c:v>
                </c:pt>
                <c:pt idx="15981">
                  <c:v>-5.30304386948472E-2</c:v>
                </c:pt>
                <c:pt idx="15982">
                  <c:v>-5.70839091605677E-2</c:v>
                </c:pt>
                <c:pt idx="15983">
                  <c:v>-5.5979175274117603E-2</c:v>
                </c:pt>
                <c:pt idx="15984">
                  <c:v>-5.2626174900808502E-2</c:v>
                </c:pt>
                <c:pt idx="15985">
                  <c:v>-5.3220041729815599E-2</c:v>
                </c:pt>
                <c:pt idx="15986">
                  <c:v>-5.0520988856945302E-2</c:v>
                </c:pt>
                <c:pt idx="15987">
                  <c:v>-4.2788382767881203E-2</c:v>
                </c:pt>
                <c:pt idx="15988">
                  <c:v>-3.5970610855699102E-2</c:v>
                </c:pt>
                <c:pt idx="15989">
                  <c:v>-2.9137907892859902E-2</c:v>
                </c:pt>
                <c:pt idx="15990">
                  <c:v>-2.9899589280716999E-2</c:v>
                </c:pt>
                <c:pt idx="15991">
                  <c:v>-2.7579721860377E-2</c:v>
                </c:pt>
                <c:pt idx="15992">
                  <c:v>-2.3884119023037401E-2</c:v>
                </c:pt>
                <c:pt idx="15993">
                  <c:v>-1.3794986446612201E-2</c:v>
                </c:pt>
                <c:pt idx="15994">
                  <c:v>-1.5123492521013301E-2</c:v>
                </c:pt>
                <c:pt idx="15995">
                  <c:v>-1.66843792468967E-2</c:v>
                </c:pt>
                <c:pt idx="15996">
                  <c:v>-2.12731298037169E-2</c:v>
                </c:pt>
                <c:pt idx="15997">
                  <c:v>-1.28155812387262E-2</c:v>
                </c:pt>
                <c:pt idx="15998">
                  <c:v>-1.0140185272135199E-2</c:v>
                </c:pt>
                <c:pt idx="15999">
                  <c:v>-1.58052748337098E-2</c:v>
                </c:pt>
                <c:pt idx="16000">
                  <c:v>-1.76807084709764E-2</c:v>
                </c:pt>
                <c:pt idx="16001">
                  <c:v>-1.0547837697160301E-2</c:v>
                </c:pt>
                <c:pt idx="16002">
                  <c:v>-6.0130286249346901E-3</c:v>
                </c:pt>
                <c:pt idx="16003">
                  <c:v>-4.6699325703087801E-3</c:v>
                </c:pt>
                <c:pt idx="16004">
                  <c:v>-2.9439561446053999E-4</c:v>
                </c:pt>
                <c:pt idx="16005">
                  <c:v>8.5824109452090607E-3</c:v>
                </c:pt>
                <c:pt idx="16006">
                  <c:v>1.31192217791067E-2</c:v>
                </c:pt>
                <c:pt idx="16007">
                  <c:v>1.5234657112785E-2</c:v>
                </c:pt>
                <c:pt idx="16008">
                  <c:v>1.5645459704316501E-2</c:v>
                </c:pt>
                <c:pt idx="16009">
                  <c:v>1.9204510566339601E-2</c:v>
                </c:pt>
                <c:pt idx="16010">
                  <c:v>1.77321260945007E-2</c:v>
                </c:pt>
                <c:pt idx="16011">
                  <c:v>1.9299306524572998E-2</c:v>
                </c:pt>
                <c:pt idx="16012">
                  <c:v>2.47587052274553E-2</c:v>
                </c:pt>
                <c:pt idx="16013">
                  <c:v>2.9770472066857599E-2</c:v>
                </c:pt>
                <c:pt idx="16014">
                  <c:v>3.3245839656430499E-2</c:v>
                </c:pt>
                <c:pt idx="16015">
                  <c:v>3.7315840696635398E-2</c:v>
                </c:pt>
                <c:pt idx="16016">
                  <c:v>4.3075040727259699E-2</c:v>
                </c:pt>
                <c:pt idx="16017">
                  <c:v>4.3040978896144097E-2</c:v>
                </c:pt>
                <c:pt idx="16018">
                  <c:v>4.1730394216514803E-2</c:v>
                </c:pt>
                <c:pt idx="16019">
                  <c:v>5.0213474154475003E-2</c:v>
                </c:pt>
                <c:pt idx="16020">
                  <c:v>5.2332330270203897E-2</c:v>
                </c:pt>
                <c:pt idx="16021">
                  <c:v>5.39929833399952E-2</c:v>
                </c:pt>
                <c:pt idx="16022">
                  <c:v>4.9160685786574697E-2</c:v>
                </c:pt>
                <c:pt idx="16023">
                  <c:v>5.4744624432004202E-2</c:v>
                </c:pt>
                <c:pt idx="16024">
                  <c:v>5.3184004669574798E-2</c:v>
                </c:pt>
                <c:pt idx="16025">
                  <c:v>5.5615454889803503E-2</c:v>
                </c:pt>
                <c:pt idx="16026">
                  <c:v>5.5810877832953999E-2</c:v>
                </c:pt>
                <c:pt idx="16027">
                  <c:v>6.1036792306722903E-2</c:v>
                </c:pt>
                <c:pt idx="16028">
                  <c:v>5.69165477911752E-2</c:v>
                </c:pt>
                <c:pt idx="16029">
                  <c:v>5.6181868631213598E-2</c:v>
                </c:pt>
                <c:pt idx="16030">
                  <c:v>5.6111106317402397E-2</c:v>
                </c:pt>
                <c:pt idx="16031">
                  <c:v>5.9764143529733298E-2</c:v>
                </c:pt>
                <c:pt idx="16032">
                  <c:v>6.0287851423154799E-2</c:v>
                </c:pt>
                <c:pt idx="16033">
                  <c:v>6.4628542851664805E-2</c:v>
                </c:pt>
                <c:pt idx="16034">
                  <c:v>5.7930204720975098E-2</c:v>
                </c:pt>
                <c:pt idx="16035">
                  <c:v>5.4954346768127403E-2</c:v>
                </c:pt>
                <c:pt idx="16036">
                  <c:v>5.2633012274455299E-2</c:v>
                </c:pt>
                <c:pt idx="16037">
                  <c:v>5.9811727866886599E-2</c:v>
                </c:pt>
                <c:pt idx="16038">
                  <c:v>6.3720802733044396E-2</c:v>
                </c:pt>
                <c:pt idx="16039">
                  <c:v>6.8354128709657402E-2</c:v>
                </c:pt>
                <c:pt idx="16040">
                  <c:v>7.1840709542314501E-2</c:v>
                </c:pt>
                <c:pt idx="16041">
                  <c:v>7.2153481840587105E-2</c:v>
                </c:pt>
                <c:pt idx="16042">
                  <c:v>7.8632401572306707E-2</c:v>
                </c:pt>
                <c:pt idx="16043">
                  <c:v>8.5783022689597005E-2</c:v>
                </c:pt>
                <c:pt idx="16044">
                  <c:v>9.2280693925132995E-2</c:v>
                </c:pt>
                <c:pt idx="16045">
                  <c:v>9.1292784741071303E-2</c:v>
                </c:pt>
                <c:pt idx="16046">
                  <c:v>9.2277257698441403E-2</c:v>
                </c:pt>
                <c:pt idx="16047">
                  <c:v>0.101539355567524</c:v>
                </c:pt>
                <c:pt idx="16048">
                  <c:v>0.11049176588694801</c:v>
                </c:pt>
                <c:pt idx="16049">
                  <c:v>0.11232535097650501</c:v>
                </c:pt>
                <c:pt idx="16050">
                  <c:v>0.111476496000179</c:v>
                </c:pt>
                <c:pt idx="16051">
                  <c:v>0.114231721953999</c:v>
                </c:pt>
                <c:pt idx="16052">
                  <c:v>0.114265814993856</c:v>
                </c:pt>
                <c:pt idx="16053">
                  <c:v>0.11811953538763401</c:v>
                </c:pt>
                <c:pt idx="16054">
                  <c:v>0.116812265199826</c:v>
                </c:pt>
                <c:pt idx="16055">
                  <c:v>0.116654630845062</c:v>
                </c:pt>
                <c:pt idx="16056">
                  <c:v>0.117912958151904</c:v>
                </c:pt>
                <c:pt idx="16057">
                  <c:v>0.129835360263513</c:v>
                </c:pt>
                <c:pt idx="16058">
                  <c:v>0.129272191708693</c:v>
                </c:pt>
                <c:pt idx="16059">
                  <c:v>0.12934888325707999</c:v>
                </c:pt>
                <c:pt idx="16060">
                  <c:v>0.13420982542991999</c:v>
                </c:pt>
                <c:pt idx="16061">
                  <c:v>0.14409713287193399</c:v>
                </c:pt>
                <c:pt idx="16062">
                  <c:v>0.152001766397376</c:v>
                </c:pt>
                <c:pt idx="16063">
                  <c:v>0.151113621240313</c:v>
                </c:pt>
                <c:pt idx="16064">
                  <c:v>0.154155095083922</c:v>
                </c:pt>
                <c:pt idx="16065">
                  <c:v>0.16156210580250199</c:v>
                </c:pt>
                <c:pt idx="16066">
                  <c:v>0.17494148793619499</c:v>
                </c:pt>
                <c:pt idx="16067">
                  <c:v>0.18518077806851299</c:v>
                </c:pt>
                <c:pt idx="16068">
                  <c:v>0.19478838702463</c:v>
                </c:pt>
                <c:pt idx="16069">
                  <c:v>0.19883478737685301</c:v>
                </c:pt>
                <c:pt idx="16070">
                  <c:v>0.21083971705962701</c:v>
                </c:pt>
                <c:pt idx="16071">
                  <c:v>0.21995769569880899</c:v>
                </c:pt>
                <c:pt idx="16072">
                  <c:v>0.233854570208365</c:v>
                </c:pt>
                <c:pt idx="16073">
                  <c:v>0.240759675383557</c:v>
                </c:pt>
                <c:pt idx="16074">
                  <c:v>0.255736200521823</c:v>
                </c:pt>
                <c:pt idx="16075">
                  <c:v>0.26741141710279198</c:v>
                </c:pt>
                <c:pt idx="16076">
                  <c:v>0.28164198170780702</c:v>
                </c:pt>
                <c:pt idx="16077">
                  <c:v>0.29044689175741201</c:v>
                </c:pt>
                <c:pt idx="16078">
                  <c:v>0.29941215703803398</c:v>
                </c:pt>
                <c:pt idx="16079">
                  <c:v>0.30827647540210901</c:v>
                </c:pt>
                <c:pt idx="16080">
                  <c:v>0.32670006744641</c:v>
                </c:pt>
                <c:pt idx="16081">
                  <c:v>0.34303727576624898</c:v>
                </c:pt>
                <c:pt idx="16082">
                  <c:v>0.35393339697645798</c:v>
                </c:pt>
                <c:pt idx="16083">
                  <c:v>0.35571744459942001</c:v>
                </c:pt>
                <c:pt idx="16084">
                  <c:v>0.35739782123418701</c:v>
                </c:pt>
                <c:pt idx="16085">
                  <c:v>0.35707689988694802</c:v>
                </c:pt>
                <c:pt idx="16086">
                  <c:v>0.358195051895776</c:v>
                </c:pt>
                <c:pt idx="16087">
                  <c:v>0.350618740754498</c:v>
                </c:pt>
                <c:pt idx="16088">
                  <c:v>0.34872354386344201</c:v>
                </c:pt>
                <c:pt idx="16089">
                  <c:v>0.349744434762229</c:v>
                </c:pt>
                <c:pt idx="16090">
                  <c:v>0.35133217013546397</c:v>
                </c:pt>
                <c:pt idx="16091">
                  <c:v>0.34884611493380602</c:v>
                </c:pt>
                <c:pt idx="16092">
                  <c:v>0.35076545764344702</c:v>
                </c:pt>
                <c:pt idx="16093">
                  <c:v>0.35553688155954399</c:v>
                </c:pt>
                <c:pt idx="16094">
                  <c:v>0.35773373668436598</c:v>
                </c:pt>
                <c:pt idx="16095">
                  <c:v>0.362292269291216</c:v>
                </c:pt>
                <c:pt idx="16096">
                  <c:v>0.36343505996119002</c:v>
                </c:pt>
                <c:pt idx="16097">
                  <c:v>0.36308206073253702</c:v>
                </c:pt>
                <c:pt idx="16098">
                  <c:v>0.35463876463243998</c:v>
                </c:pt>
                <c:pt idx="16099">
                  <c:v>0.34362028952180801</c:v>
                </c:pt>
                <c:pt idx="16100">
                  <c:v>0.33065103845238702</c:v>
                </c:pt>
                <c:pt idx="16101">
                  <c:v>0.32197955999828298</c:v>
                </c:pt>
                <c:pt idx="16102">
                  <c:v>0.30981015840322301</c:v>
                </c:pt>
                <c:pt idx="16103">
                  <c:v>0.299149785167244</c:v>
                </c:pt>
                <c:pt idx="16104">
                  <c:v>0.29686385850247599</c:v>
                </c:pt>
                <c:pt idx="16105">
                  <c:v>0.29780518236749698</c:v>
                </c:pt>
                <c:pt idx="16106">
                  <c:v>0.29584245344193499</c:v>
                </c:pt>
                <c:pt idx="16107">
                  <c:v>0.29244914083085399</c:v>
                </c:pt>
                <c:pt idx="16108">
                  <c:v>0.286198521530593</c:v>
                </c:pt>
                <c:pt idx="16109">
                  <c:v>0.28286998696827897</c:v>
                </c:pt>
                <c:pt idx="16110">
                  <c:v>0.27980282159047898</c:v>
                </c:pt>
                <c:pt idx="16111">
                  <c:v>0.28337247427845103</c:v>
                </c:pt>
                <c:pt idx="16112">
                  <c:v>0.27701644435295197</c:v>
                </c:pt>
                <c:pt idx="16113">
                  <c:v>0.28331842450754102</c:v>
                </c:pt>
                <c:pt idx="16114">
                  <c:v>0.27963106708304503</c:v>
                </c:pt>
                <c:pt idx="16115">
                  <c:v>0.281959127581345</c:v>
                </c:pt>
                <c:pt idx="16116">
                  <c:v>0.278260053756611</c:v>
                </c:pt>
                <c:pt idx="16117">
                  <c:v>0.27688965372072899</c:v>
                </c:pt>
                <c:pt idx="16118">
                  <c:v>0.28232311576522301</c:v>
                </c:pt>
                <c:pt idx="16119">
                  <c:v>0.29781948992172103</c:v>
                </c:pt>
                <c:pt idx="16120">
                  <c:v>0.31135657502450398</c:v>
                </c:pt>
                <c:pt idx="16121">
                  <c:v>0.30919940139700902</c:v>
                </c:pt>
                <c:pt idx="16122">
                  <c:v>0.29730892039732698</c:v>
                </c:pt>
                <c:pt idx="16123">
                  <c:v>0.29015035827889302</c:v>
                </c:pt>
                <c:pt idx="16124">
                  <c:v>0.29171068880447099</c:v>
                </c:pt>
                <c:pt idx="16125">
                  <c:v>0.28753283488460102</c:v>
                </c:pt>
                <c:pt idx="16126">
                  <c:v>0.27636481840600802</c:v>
                </c:pt>
                <c:pt idx="16127">
                  <c:v>0.27373366259003201</c:v>
                </c:pt>
                <c:pt idx="16128">
                  <c:v>0.27973284614157001</c:v>
                </c:pt>
                <c:pt idx="16129">
                  <c:v>0.29058331503519202</c:v>
                </c:pt>
                <c:pt idx="16130">
                  <c:v>0.28805685849523799</c:v>
                </c:pt>
                <c:pt idx="16131">
                  <c:v>0.28564483626408299</c:v>
                </c:pt>
                <c:pt idx="16132">
                  <c:v>0.28946650319284101</c:v>
                </c:pt>
                <c:pt idx="16133">
                  <c:v>0.30387911978071702</c:v>
                </c:pt>
                <c:pt idx="16134">
                  <c:v>0.30463282268883002</c:v>
                </c:pt>
                <c:pt idx="16135">
                  <c:v>0.29472067293559601</c:v>
                </c:pt>
                <c:pt idx="16136">
                  <c:v>0.28391828737666402</c:v>
                </c:pt>
                <c:pt idx="16137">
                  <c:v>0.28647206014555499</c:v>
                </c:pt>
                <c:pt idx="16138">
                  <c:v>0.29020767474032899</c:v>
                </c:pt>
                <c:pt idx="16139">
                  <c:v>0.28143152895499601</c:v>
                </c:pt>
                <c:pt idx="16140">
                  <c:v>0.27191047396597401</c:v>
                </c:pt>
                <c:pt idx="16141">
                  <c:v>0.271655844255349</c:v>
                </c:pt>
                <c:pt idx="16142">
                  <c:v>0.28377851113802399</c:v>
                </c:pt>
                <c:pt idx="16143">
                  <c:v>0.28672963902862098</c:v>
                </c:pt>
                <c:pt idx="16144">
                  <c:v>0.28953978862308799</c:v>
                </c:pt>
                <c:pt idx="16145">
                  <c:v>0.291164716843965</c:v>
                </c:pt>
                <c:pt idx="16146">
                  <c:v>0.305679614997799</c:v>
                </c:pt>
                <c:pt idx="16147">
                  <c:v>0.32333522565724498</c:v>
                </c:pt>
                <c:pt idx="16148">
                  <c:v>0.33282340496962998</c:v>
                </c:pt>
                <c:pt idx="16149">
                  <c:v>0.329831228846799</c:v>
                </c:pt>
                <c:pt idx="16150">
                  <c:v>0.33392413388591502</c:v>
                </c:pt>
                <c:pt idx="16151">
                  <c:v>0.349676887807717</c:v>
                </c:pt>
                <c:pt idx="16152">
                  <c:v>0.35890340831920697</c:v>
                </c:pt>
                <c:pt idx="16153">
                  <c:v>0.35769560169282499</c:v>
                </c:pt>
                <c:pt idx="16154">
                  <c:v>0.35449175384495302</c:v>
                </c:pt>
                <c:pt idx="16155">
                  <c:v>0.360843317870987</c:v>
                </c:pt>
                <c:pt idx="16156">
                  <c:v>0.363073907710528</c:v>
                </c:pt>
                <c:pt idx="16157">
                  <c:v>0.35972825342756198</c:v>
                </c:pt>
                <c:pt idx="16158">
                  <c:v>0.35571988083069001</c:v>
                </c:pt>
                <c:pt idx="16159">
                  <c:v>0.35586675210114999</c:v>
                </c:pt>
                <c:pt idx="16160">
                  <c:v>0.36262437615926002</c:v>
                </c:pt>
                <c:pt idx="16161">
                  <c:v>0.36753982321196998</c:v>
                </c:pt>
                <c:pt idx="16162">
                  <c:v>0.36456601175700598</c:v>
                </c:pt>
                <c:pt idx="16163">
                  <c:v>0.364045268984241</c:v>
                </c:pt>
                <c:pt idx="16164">
                  <c:v>0.36621206165722198</c:v>
                </c:pt>
                <c:pt idx="16165">
                  <c:v>0.37737389684842498</c:v>
                </c:pt>
                <c:pt idx="16166">
                  <c:v>0.38612808002444798</c:v>
                </c:pt>
                <c:pt idx="16167">
                  <c:v>0.39897076390434399</c:v>
                </c:pt>
                <c:pt idx="16168">
                  <c:v>0.40452851722189098</c:v>
                </c:pt>
                <c:pt idx="16169">
                  <c:v>0.408319738779994</c:v>
                </c:pt>
                <c:pt idx="16170">
                  <c:v>0.41138972551901498</c:v>
                </c:pt>
                <c:pt idx="16171">
                  <c:v>0.41715740977393501</c:v>
                </c:pt>
                <c:pt idx="16172">
                  <c:v>0.41345173278584402</c:v>
                </c:pt>
                <c:pt idx="16173">
                  <c:v>0.39290979123680297</c:v>
                </c:pt>
                <c:pt idx="16174">
                  <c:v>0.38013806677926698</c:v>
                </c:pt>
                <c:pt idx="16175">
                  <c:v>0.37403497165406902</c:v>
                </c:pt>
                <c:pt idx="16176">
                  <c:v>0.36875690892264801</c:v>
                </c:pt>
                <c:pt idx="16177">
                  <c:v>0.34818079373332</c:v>
                </c:pt>
                <c:pt idx="16178">
                  <c:v>0.32575692849826499</c:v>
                </c:pt>
                <c:pt idx="16179">
                  <c:v>0.30873466929642701</c:v>
                </c:pt>
                <c:pt idx="16180">
                  <c:v>0.30326743411379198</c:v>
                </c:pt>
                <c:pt idx="16181">
                  <c:v>0.28622543085746999</c:v>
                </c:pt>
                <c:pt idx="16182">
                  <c:v>0.26424099128651302</c:v>
                </c:pt>
                <c:pt idx="16183">
                  <c:v>0.24862107535696501</c:v>
                </c:pt>
                <c:pt idx="16184">
                  <c:v>0.24377219753641499</c:v>
                </c:pt>
                <c:pt idx="16185">
                  <c:v>0.23242976363376</c:v>
                </c:pt>
                <c:pt idx="16186">
                  <c:v>0.21768012274235099</c:v>
                </c:pt>
                <c:pt idx="16187">
                  <c:v>0.20686798998241299</c:v>
                </c:pt>
                <c:pt idx="16188">
                  <c:v>0.20469516409934799</c:v>
                </c:pt>
                <c:pt idx="16189">
                  <c:v>0.200366801943616</c:v>
                </c:pt>
                <c:pt idx="16190">
                  <c:v>0.19163427141873501</c:v>
                </c:pt>
                <c:pt idx="16191">
                  <c:v>0.18687196209718501</c:v>
                </c:pt>
                <c:pt idx="16192">
                  <c:v>0.18516017661760001</c:v>
                </c:pt>
                <c:pt idx="16193">
                  <c:v>0.19108900216632199</c:v>
                </c:pt>
                <c:pt idx="16194">
                  <c:v>0.19277482966521101</c:v>
                </c:pt>
                <c:pt idx="16195">
                  <c:v>0.188030251874892</c:v>
                </c:pt>
                <c:pt idx="16196">
                  <c:v>0.181880473063117</c:v>
                </c:pt>
                <c:pt idx="16197">
                  <c:v>0.18595546462090301</c:v>
                </c:pt>
                <c:pt idx="16198">
                  <c:v>0.19471907920616599</c:v>
                </c:pt>
                <c:pt idx="16199">
                  <c:v>0.194689817937131</c:v>
                </c:pt>
                <c:pt idx="16200">
                  <c:v>0.186608575434632</c:v>
                </c:pt>
                <c:pt idx="16201">
                  <c:v>0.18401518248540999</c:v>
                </c:pt>
                <c:pt idx="16202">
                  <c:v>0.18753735132295901</c:v>
                </c:pt>
                <c:pt idx="16203">
                  <c:v>0.189742000754236</c:v>
                </c:pt>
                <c:pt idx="16204">
                  <c:v>0.172943241058717</c:v>
                </c:pt>
                <c:pt idx="16205">
                  <c:v>0.15913078866409999</c:v>
                </c:pt>
                <c:pt idx="16206">
                  <c:v>0.160250853068646</c:v>
                </c:pt>
                <c:pt idx="16207">
                  <c:v>0.16560254021595699</c:v>
                </c:pt>
                <c:pt idx="16208">
                  <c:v>0.16845850388169401</c:v>
                </c:pt>
                <c:pt idx="16209">
                  <c:v>0.163255870167688</c:v>
                </c:pt>
                <c:pt idx="16210">
                  <c:v>0.166251418924005</c:v>
                </c:pt>
                <c:pt idx="16211">
                  <c:v>0.173006597312578</c:v>
                </c:pt>
                <c:pt idx="16212">
                  <c:v>0.18169791851940401</c:v>
                </c:pt>
                <c:pt idx="16213">
                  <c:v>0.17718454259561101</c:v>
                </c:pt>
                <c:pt idx="16214">
                  <c:v>0.170703115214308</c:v>
                </c:pt>
                <c:pt idx="16215">
                  <c:v>0.16907046117496799</c:v>
                </c:pt>
                <c:pt idx="16216">
                  <c:v>0.175027612340102</c:v>
                </c:pt>
                <c:pt idx="16217">
                  <c:v>0.18139691613796999</c:v>
                </c:pt>
                <c:pt idx="16218">
                  <c:v>0.177580494411302</c:v>
                </c:pt>
                <c:pt idx="16219">
                  <c:v>0.17505238060103001</c:v>
                </c:pt>
                <c:pt idx="16220">
                  <c:v>0.18069474738122401</c:v>
                </c:pt>
                <c:pt idx="16221">
                  <c:v>0.19212683193656199</c:v>
                </c:pt>
                <c:pt idx="16222">
                  <c:v>0.19034612743077101</c:v>
                </c:pt>
                <c:pt idx="16223">
                  <c:v>0.19467448644667201</c:v>
                </c:pt>
                <c:pt idx="16224">
                  <c:v>0.195631098221696</c:v>
                </c:pt>
                <c:pt idx="16225">
                  <c:v>0.20193032600185701</c:v>
                </c:pt>
                <c:pt idx="16226">
                  <c:v>0.200490948114705</c:v>
                </c:pt>
                <c:pt idx="16227">
                  <c:v>0.20328121044761299</c:v>
                </c:pt>
                <c:pt idx="16228">
                  <c:v>0.204378954681388</c:v>
                </c:pt>
                <c:pt idx="16229">
                  <c:v>0.20926642002093801</c:v>
                </c:pt>
                <c:pt idx="16230">
                  <c:v>0.21181591763654201</c:v>
                </c:pt>
                <c:pt idx="16231">
                  <c:v>0.21564483892248601</c:v>
                </c:pt>
                <c:pt idx="16232">
                  <c:v>0.221696154047478</c:v>
                </c:pt>
                <c:pt idx="16233">
                  <c:v>0.21881605912410801</c:v>
                </c:pt>
                <c:pt idx="16234">
                  <c:v>0.22546571607986701</c:v>
                </c:pt>
                <c:pt idx="16235">
                  <c:v>0.22957276122252701</c:v>
                </c:pt>
                <c:pt idx="16236">
                  <c:v>0.23204569662962601</c:v>
                </c:pt>
                <c:pt idx="16237">
                  <c:v>0.22641150618255701</c:v>
                </c:pt>
                <c:pt idx="16238">
                  <c:v>0.22836320169784499</c:v>
                </c:pt>
                <c:pt idx="16239">
                  <c:v>0.23100596693755901</c:v>
                </c:pt>
                <c:pt idx="16240">
                  <c:v>0.22875261241351499</c:v>
                </c:pt>
                <c:pt idx="16241">
                  <c:v>0.219420853357604</c:v>
                </c:pt>
                <c:pt idx="16242">
                  <c:v>0.213233055006355</c:v>
                </c:pt>
                <c:pt idx="16243">
                  <c:v>0.210654588429775</c:v>
                </c:pt>
                <c:pt idx="16244">
                  <c:v>0.207692575165978</c:v>
                </c:pt>
                <c:pt idx="16245">
                  <c:v>0.190334538918733</c:v>
                </c:pt>
                <c:pt idx="16246">
                  <c:v>0.173464508871845</c:v>
                </c:pt>
                <c:pt idx="16247">
                  <c:v>0.15677086287084299</c:v>
                </c:pt>
                <c:pt idx="16248">
                  <c:v>0.153499103149116</c:v>
                </c:pt>
                <c:pt idx="16249">
                  <c:v>0.14301076834532001</c:v>
                </c:pt>
                <c:pt idx="16250">
                  <c:v>0.13062589550104001</c:v>
                </c:pt>
                <c:pt idx="16251">
                  <c:v>0.120221844832926</c:v>
                </c:pt>
                <c:pt idx="16252">
                  <c:v>0.116639361268582</c:v>
                </c:pt>
                <c:pt idx="16253">
                  <c:v>0.112335717249109</c:v>
                </c:pt>
                <c:pt idx="16254">
                  <c:v>0.112142739239047</c:v>
                </c:pt>
                <c:pt idx="16255">
                  <c:v>0.11317784652795999</c:v>
                </c:pt>
                <c:pt idx="16256">
                  <c:v>0.119333900440395</c:v>
                </c:pt>
                <c:pt idx="16257">
                  <c:v>0.126455541716609</c:v>
                </c:pt>
                <c:pt idx="16258">
                  <c:v>0.13662209809957901</c:v>
                </c:pt>
                <c:pt idx="16259">
                  <c:v>0.15640516669812099</c:v>
                </c:pt>
                <c:pt idx="16260">
                  <c:v>0.17202993959460799</c:v>
                </c:pt>
                <c:pt idx="16261">
                  <c:v>0.17931579511936399</c:v>
                </c:pt>
                <c:pt idx="16262">
                  <c:v>0.18841923139622399</c:v>
                </c:pt>
                <c:pt idx="16263">
                  <c:v>0.19398135890529</c:v>
                </c:pt>
                <c:pt idx="16264">
                  <c:v>0.20196235080629699</c:v>
                </c:pt>
                <c:pt idx="16265">
                  <c:v>0.208676920340579</c:v>
                </c:pt>
                <c:pt idx="16266">
                  <c:v>0.21640275296570599</c:v>
                </c:pt>
                <c:pt idx="16267">
                  <c:v>0.22313266461530601</c:v>
                </c:pt>
                <c:pt idx="16268">
                  <c:v>0.22945797716381799</c:v>
                </c:pt>
                <c:pt idx="16269">
                  <c:v>0.23182366252564099</c:v>
                </c:pt>
                <c:pt idx="16270">
                  <c:v>0.23968246322785</c:v>
                </c:pt>
                <c:pt idx="16271">
                  <c:v>0.24451056810022401</c:v>
                </c:pt>
                <c:pt idx="16272">
                  <c:v>0.24752227890157</c:v>
                </c:pt>
                <c:pt idx="16273">
                  <c:v>0.24641756674353099</c:v>
                </c:pt>
                <c:pt idx="16274">
                  <c:v>0.24346161904269001</c:v>
                </c:pt>
                <c:pt idx="16275">
                  <c:v>0.24369250580417601</c:v>
                </c:pt>
                <c:pt idx="16276">
                  <c:v>0.240178643847997</c:v>
                </c:pt>
                <c:pt idx="16277">
                  <c:v>0.228428577011143</c:v>
                </c:pt>
                <c:pt idx="16278">
                  <c:v>0.21730209404623199</c:v>
                </c:pt>
                <c:pt idx="16279">
                  <c:v>0.20617383057150099</c:v>
                </c:pt>
                <c:pt idx="16280">
                  <c:v>0.19007599930661401</c:v>
                </c:pt>
                <c:pt idx="16281">
                  <c:v>0.17736817395334001</c:v>
                </c:pt>
                <c:pt idx="16282">
                  <c:v>0.169890831776214</c:v>
                </c:pt>
                <c:pt idx="16283">
                  <c:v>0.15965860062860299</c:v>
                </c:pt>
                <c:pt idx="16284">
                  <c:v>0.15343581778364501</c:v>
                </c:pt>
                <c:pt idx="16285">
                  <c:v>0.14973489971765699</c:v>
                </c:pt>
                <c:pt idx="16286">
                  <c:v>0.148463630761341</c:v>
                </c:pt>
                <c:pt idx="16287">
                  <c:v>0.145992403563383</c:v>
                </c:pt>
                <c:pt idx="16288">
                  <c:v>0.15094986295437701</c:v>
                </c:pt>
                <c:pt idx="16289">
                  <c:v>0.14283099377045899</c:v>
                </c:pt>
                <c:pt idx="16290">
                  <c:v>0.13824053140859799</c:v>
                </c:pt>
                <c:pt idx="16291">
                  <c:v>0.13030636481725799</c:v>
                </c:pt>
                <c:pt idx="16292">
                  <c:v>0.12464992821684</c:v>
                </c:pt>
                <c:pt idx="16293">
                  <c:v>0.11388213166493701</c:v>
                </c:pt>
                <c:pt idx="16294">
                  <c:v>0.102006397561552</c:v>
                </c:pt>
                <c:pt idx="16295">
                  <c:v>8.9686322928244494E-2</c:v>
                </c:pt>
                <c:pt idx="16296">
                  <c:v>8.2595234224768804E-2</c:v>
                </c:pt>
                <c:pt idx="16297">
                  <c:v>7.3068920446843294E-2</c:v>
                </c:pt>
                <c:pt idx="16298">
                  <c:v>6.1935890598334702E-2</c:v>
                </c:pt>
                <c:pt idx="16299">
                  <c:v>5.9111485965104203E-2</c:v>
                </c:pt>
                <c:pt idx="16300">
                  <c:v>5.48148012771889E-2</c:v>
                </c:pt>
                <c:pt idx="16301">
                  <c:v>4.6520965750573802E-2</c:v>
                </c:pt>
                <c:pt idx="16302">
                  <c:v>3.9558709538553602E-2</c:v>
                </c:pt>
                <c:pt idx="16303">
                  <c:v>4.2601467858986497E-2</c:v>
                </c:pt>
                <c:pt idx="16304">
                  <c:v>4.6181675610469597E-2</c:v>
                </c:pt>
                <c:pt idx="16305">
                  <c:v>4.3507330757549298E-2</c:v>
                </c:pt>
                <c:pt idx="16306">
                  <c:v>4.3118823546180303E-2</c:v>
                </c:pt>
                <c:pt idx="16307">
                  <c:v>5.3258859560969499E-2</c:v>
                </c:pt>
                <c:pt idx="16308">
                  <c:v>5.4486033302055099E-2</c:v>
                </c:pt>
                <c:pt idx="16309">
                  <c:v>5.2597443589405601E-2</c:v>
                </c:pt>
                <c:pt idx="16310">
                  <c:v>5.9071263591619003E-2</c:v>
                </c:pt>
                <c:pt idx="16311">
                  <c:v>6.2852491798693594E-2</c:v>
                </c:pt>
                <c:pt idx="16312">
                  <c:v>5.4286777170901197E-2</c:v>
                </c:pt>
                <c:pt idx="16313">
                  <c:v>4.3117445065419702E-2</c:v>
                </c:pt>
                <c:pt idx="16314">
                  <c:v>4.0931835234900397E-2</c:v>
                </c:pt>
                <c:pt idx="16315">
                  <c:v>4.1431702590799001E-2</c:v>
                </c:pt>
                <c:pt idx="16316">
                  <c:v>2.9001356699410501E-2</c:v>
                </c:pt>
                <c:pt idx="16317">
                  <c:v>2.1892633259895398E-2</c:v>
                </c:pt>
                <c:pt idx="16318">
                  <c:v>1.95531346411996E-2</c:v>
                </c:pt>
                <c:pt idx="16319">
                  <c:v>1.47128783036549E-2</c:v>
                </c:pt>
                <c:pt idx="16320">
                  <c:v>1.2656559561236199E-2</c:v>
                </c:pt>
                <c:pt idx="16321">
                  <c:v>1.6403012580965898E-2</c:v>
                </c:pt>
                <c:pt idx="16322">
                  <c:v>1.66498288290313E-2</c:v>
                </c:pt>
                <c:pt idx="16323">
                  <c:v>1.7367284630225299E-2</c:v>
                </c:pt>
                <c:pt idx="16324">
                  <c:v>1.7718374549872299E-2</c:v>
                </c:pt>
                <c:pt idx="16325">
                  <c:v>1.6586528018450501E-2</c:v>
                </c:pt>
                <c:pt idx="16326">
                  <c:v>1.5755385718946899E-2</c:v>
                </c:pt>
                <c:pt idx="16327">
                  <c:v>1.50195132608814E-2</c:v>
                </c:pt>
                <c:pt idx="16328">
                  <c:v>1.8260697616028599E-2</c:v>
                </c:pt>
                <c:pt idx="16329">
                  <c:v>1.6767078698279599E-2</c:v>
                </c:pt>
                <c:pt idx="16330">
                  <c:v>2.0315482860951299E-2</c:v>
                </c:pt>
                <c:pt idx="16331">
                  <c:v>2.3656096237559099E-2</c:v>
                </c:pt>
                <c:pt idx="16332">
                  <c:v>2.0379516490990499E-2</c:v>
                </c:pt>
                <c:pt idx="16333">
                  <c:v>2.5294644226335001E-2</c:v>
                </c:pt>
                <c:pt idx="16334">
                  <c:v>2.6321393169780501E-2</c:v>
                </c:pt>
                <c:pt idx="16335">
                  <c:v>2.8283101940843301E-2</c:v>
                </c:pt>
                <c:pt idx="16336">
                  <c:v>3.1600006859960603E-2</c:v>
                </c:pt>
                <c:pt idx="16337">
                  <c:v>3.9865645574650402E-2</c:v>
                </c:pt>
                <c:pt idx="16338">
                  <c:v>4.5846498874084297E-2</c:v>
                </c:pt>
                <c:pt idx="16339">
                  <c:v>4.6288174502947699E-2</c:v>
                </c:pt>
                <c:pt idx="16340">
                  <c:v>4.4011345687550801E-2</c:v>
                </c:pt>
                <c:pt idx="16341">
                  <c:v>4.2434417923303103E-2</c:v>
                </c:pt>
                <c:pt idx="16342">
                  <c:v>4.1915849383215603E-2</c:v>
                </c:pt>
                <c:pt idx="16343">
                  <c:v>3.53506696815344E-2</c:v>
                </c:pt>
                <c:pt idx="16344">
                  <c:v>3.0319865619688299E-2</c:v>
                </c:pt>
                <c:pt idx="16345">
                  <c:v>1.9592482034212801E-2</c:v>
                </c:pt>
                <c:pt idx="16346">
                  <c:v>1.63891747693156E-2</c:v>
                </c:pt>
                <c:pt idx="16347">
                  <c:v>1.1598082252362399E-2</c:v>
                </c:pt>
                <c:pt idx="16348">
                  <c:v>9.5381191874110895E-3</c:v>
                </c:pt>
                <c:pt idx="16349">
                  <c:v>3.9234511383341398E-3</c:v>
                </c:pt>
                <c:pt idx="16350">
                  <c:v>1.5294446629354701E-4</c:v>
                </c:pt>
                <c:pt idx="16351">
                  <c:v>-2.3681903697934099E-3</c:v>
                </c:pt>
                <c:pt idx="16352">
                  <c:v>-1.5871515172705101E-4</c:v>
                </c:pt>
                <c:pt idx="16353">
                  <c:v>-3.0244688343685701E-3</c:v>
                </c:pt>
                <c:pt idx="16354">
                  <c:v>-6.8115598703854998E-4</c:v>
                </c:pt>
                <c:pt idx="16355">
                  <c:v>2.4408604986945102E-3</c:v>
                </c:pt>
                <c:pt idx="16356">
                  <c:v>1.07801918952787E-2</c:v>
                </c:pt>
                <c:pt idx="16357">
                  <c:v>1.6166894997354499E-2</c:v>
                </c:pt>
                <c:pt idx="16358">
                  <c:v>1.1002087701001501E-2</c:v>
                </c:pt>
                <c:pt idx="16359">
                  <c:v>8.7898886218766795E-3</c:v>
                </c:pt>
                <c:pt idx="16360">
                  <c:v>1.39306783524659E-2</c:v>
                </c:pt>
                <c:pt idx="16361">
                  <c:v>1.7803782376020601E-2</c:v>
                </c:pt>
                <c:pt idx="16362">
                  <c:v>9.2609849222071699E-3</c:v>
                </c:pt>
                <c:pt idx="16363">
                  <c:v>4.4138606305210697E-3</c:v>
                </c:pt>
                <c:pt idx="16364">
                  <c:v>2.3894906494632499E-3</c:v>
                </c:pt>
                <c:pt idx="16365">
                  <c:v>5.5358269171961096E-3</c:v>
                </c:pt>
                <c:pt idx="16366">
                  <c:v>3.5454885520636E-3</c:v>
                </c:pt>
                <c:pt idx="16367">
                  <c:v>-1.3338121901398301E-3</c:v>
                </c:pt>
                <c:pt idx="16368">
                  <c:v>-2.7193471874227201E-3</c:v>
                </c:pt>
                <c:pt idx="16369">
                  <c:v>6.9811062856217597E-3</c:v>
                </c:pt>
                <c:pt idx="16370">
                  <c:v>1.8239040512582901E-2</c:v>
                </c:pt>
                <c:pt idx="16371">
                  <c:v>2.9083791172666899E-2</c:v>
                </c:pt>
                <c:pt idx="16372">
                  <c:v>3.1052394080802501E-2</c:v>
                </c:pt>
                <c:pt idx="16373">
                  <c:v>3.8626131902248E-2</c:v>
                </c:pt>
                <c:pt idx="16374">
                  <c:v>6.0431231730277001E-2</c:v>
                </c:pt>
                <c:pt idx="16375">
                  <c:v>7.8723753800630902E-2</c:v>
                </c:pt>
                <c:pt idx="16376">
                  <c:v>8.1817952798786495E-2</c:v>
                </c:pt>
                <c:pt idx="16377">
                  <c:v>8.3293687426774399E-2</c:v>
                </c:pt>
                <c:pt idx="16378">
                  <c:v>8.7506176223399706E-2</c:v>
                </c:pt>
                <c:pt idx="16379">
                  <c:v>9.6678593072724001E-2</c:v>
                </c:pt>
                <c:pt idx="16380">
                  <c:v>9.2505234791900606E-2</c:v>
                </c:pt>
                <c:pt idx="16381">
                  <c:v>8.9979810348722794E-2</c:v>
                </c:pt>
                <c:pt idx="16382">
                  <c:v>8.3168932229852999E-2</c:v>
                </c:pt>
                <c:pt idx="16383">
                  <c:v>8.5329837564060498E-2</c:v>
                </c:pt>
                <c:pt idx="16384">
                  <c:v>7.6776319931269599E-2</c:v>
                </c:pt>
                <c:pt idx="16385">
                  <c:v>6.9282596918583197E-2</c:v>
                </c:pt>
                <c:pt idx="16386">
                  <c:v>6.1300423514609202E-2</c:v>
                </c:pt>
                <c:pt idx="16387">
                  <c:v>6.3509937853240203E-2</c:v>
                </c:pt>
                <c:pt idx="16388">
                  <c:v>7.0001688730002301E-2</c:v>
                </c:pt>
                <c:pt idx="16389">
                  <c:v>7.0956711991314494E-2</c:v>
                </c:pt>
                <c:pt idx="16390">
                  <c:v>6.3320563909911698E-2</c:v>
                </c:pt>
                <c:pt idx="16391">
                  <c:v>5.8151438708989603E-2</c:v>
                </c:pt>
                <c:pt idx="16392">
                  <c:v>6.1194388964949498E-2</c:v>
                </c:pt>
                <c:pt idx="16393">
                  <c:v>5.9495483003388402E-2</c:v>
                </c:pt>
                <c:pt idx="16394">
                  <c:v>5.5223752100545198E-2</c:v>
                </c:pt>
                <c:pt idx="16395">
                  <c:v>4.64204045035643E-2</c:v>
                </c:pt>
                <c:pt idx="16396">
                  <c:v>4.7609003202069199E-2</c:v>
                </c:pt>
                <c:pt idx="16397">
                  <c:v>5.29690554805455E-2</c:v>
                </c:pt>
                <c:pt idx="16398">
                  <c:v>5.5701913032990498E-2</c:v>
                </c:pt>
                <c:pt idx="16399">
                  <c:v>5.3589423194154003E-2</c:v>
                </c:pt>
                <c:pt idx="16400">
                  <c:v>5.1936968089904598E-2</c:v>
                </c:pt>
                <c:pt idx="16401">
                  <c:v>5.62260907233849E-2</c:v>
                </c:pt>
                <c:pt idx="16402">
                  <c:v>6.0438075318117498E-2</c:v>
                </c:pt>
                <c:pt idx="16403">
                  <c:v>5.6796585402523102E-2</c:v>
                </c:pt>
                <c:pt idx="16404">
                  <c:v>5.3229486075068097E-2</c:v>
                </c:pt>
                <c:pt idx="16405">
                  <c:v>4.9703752441004598E-2</c:v>
                </c:pt>
                <c:pt idx="16406">
                  <c:v>5.7129004288768201E-2</c:v>
                </c:pt>
                <c:pt idx="16407">
                  <c:v>5.5413363151814103E-2</c:v>
                </c:pt>
                <c:pt idx="16408">
                  <c:v>4.6671422003143399E-2</c:v>
                </c:pt>
                <c:pt idx="16409">
                  <c:v>3.8546171283712703E-2</c:v>
                </c:pt>
                <c:pt idx="16410">
                  <c:v>3.8751147649207902E-2</c:v>
                </c:pt>
                <c:pt idx="16411">
                  <c:v>3.7165159653810002E-2</c:v>
                </c:pt>
                <c:pt idx="16412">
                  <c:v>3.2462737943859503E-2</c:v>
                </c:pt>
                <c:pt idx="16413">
                  <c:v>3.06461035706036E-2</c:v>
                </c:pt>
                <c:pt idx="16414">
                  <c:v>3.6741837289511602E-2</c:v>
                </c:pt>
                <c:pt idx="16415">
                  <c:v>4.8157327333044002E-2</c:v>
                </c:pt>
                <c:pt idx="16416">
                  <c:v>4.6669170109638003E-2</c:v>
                </c:pt>
                <c:pt idx="16417">
                  <c:v>5.4721361293488202E-2</c:v>
                </c:pt>
                <c:pt idx="16418">
                  <c:v>6.7006855612476102E-2</c:v>
                </c:pt>
                <c:pt idx="16419">
                  <c:v>7.3404654377071596E-2</c:v>
                </c:pt>
                <c:pt idx="16420">
                  <c:v>7.4013016156243297E-2</c:v>
                </c:pt>
                <c:pt idx="16421">
                  <c:v>7.7131333909591093E-2</c:v>
                </c:pt>
                <c:pt idx="16422">
                  <c:v>8.1366280316260003E-2</c:v>
                </c:pt>
                <c:pt idx="16423">
                  <c:v>8.4677506312388504E-2</c:v>
                </c:pt>
                <c:pt idx="16424">
                  <c:v>8.0445184040769294E-2</c:v>
                </c:pt>
                <c:pt idx="16425">
                  <c:v>8.5220622515052399E-2</c:v>
                </c:pt>
                <c:pt idx="16426">
                  <c:v>8.3018792943889197E-2</c:v>
                </c:pt>
                <c:pt idx="16427">
                  <c:v>8.0701017426818497E-2</c:v>
                </c:pt>
                <c:pt idx="16428">
                  <c:v>6.7772227538099999E-2</c:v>
                </c:pt>
                <c:pt idx="16429">
                  <c:v>6.5083474572304498E-2</c:v>
                </c:pt>
                <c:pt idx="16430">
                  <c:v>6.4319263545939906E-2</c:v>
                </c:pt>
                <c:pt idx="16431">
                  <c:v>6.7692609917727894E-2</c:v>
                </c:pt>
                <c:pt idx="16432">
                  <c:v>6.21243453505258E-2</c:v>
                </c:pt>
                <c:pt idx="16433">
                  <c:v>6.4020425876449794E-2</c:v>
                </c:pt>
                <c:pt idx="16434">
                  <c:v>6.6428126894976403E-2</c:v>
                </c:pt>
                <c:pt idx="16435">
                  <c:v>8.2469929775953604E-2</c:v>
                </c:pt>
                <c:pt idx="16436">
                  <c:v>9.5682972299655902E-2</c:v>
                </c:pt>
                <c:pt idx="16437">
                  <c:v>0.105317465396353</c:v>
                </c:pt>
                <c:pt idx="16438">
                  <c:v>0.11063333353664</c:v>
                </c:pt>
                <c:pt idx="16439">
                  <c:v>0.122306103604856</c:v>
                </c:pt>
                <c:pt idx="16440">
                  <c:v>0.135063150684615</c:v>
                </c:pt>
                <c:pt idx="16441">
                  <c:v>0.138432318779663</c:v>
                </c:pt>
                <c:pt idx="16442">
                  <c:v>0.14286059619702399</c:v>
                </c:pt>
                <c:pt idx="16443">
                  <c:v>0.13989970520466899</c:v>
                </c:pt>
                <c:pt idx="16444">
                  <c:v>0.14883635299857101</c:v>
                </c:pt>
                <c:pt idx="16445">
                  <c:v>0.149271859638687</c:v>
                </c:pt>
                <c:pt idx="16446">
                  <c:v>0.14922541139029</c:v>
                </c:pt>
                <c:pt idx="16447">
                  <c:v>0.13927725742557501</c:v>
                </c:pt>
                <c:pt idx="16448">
                  <c:v>0.13940045299079801</c:v>
                </c:pt>
                <c:pt idx="16449">
                  <c:v>0.13566381116423501</c:v>
                </c:pt>
                <c:pt idx="16450">
                  <c:v>0.131470324570713</c:v>
                </c:pt>
                <c:pt idx="16451">
                  <c:v>0.130947189559705</c:v>
                </c:pt>
                <c:pt idx="16452">
                  <c:v>0.13260870883117001</c:v>
                </c:pt>
                <c:pt idx="16453">
                  <c:v>0.136236738213867</c:v>
                </c:pt>
                <c:pt idx="16454">
                  <c:v>0.13834651612485499</c:v>
                </c:pt>
                <c:pt idx="16455">
                  <c:v>0.14544560321851899</c:v>
                </c:pt>
                <c:pt idx="16456">
                  <c:v>0.14817827117869301</c:v>
                </c:pt>
                <c:pt idx="16457">
                  <c:v>0.15143284529078399</c:v>
                </c:pt>
                <c:pt idx="16458">
                  <c:v>0.15312904926304299</c:v>
                </c:pt>
                <c:pt idx="16459">
                  <c:v>0.15441573743645101</c:v>
                </c:pt>
                <c:pt idx="16460">
                  <c:v>0.15530092029557299</c:v>
                </c:pt>
                <c:pt idx="16461">
                  <c:v>0.16003742025419801</c:v>
                </c:pt>
                <c:pt idx="16462">
                  <c:v>0.16881383832117</c:v>
                </c:pt>
                <c:pt idx="16463">
                  <c:v>0.17447968307217801</c:v>
                </c:pt>
                <c:pt idx="16464">
                  <c:v>0.17822805353424001</c:v>
                </c:pt>
                <c:pt idx="16465">
                  <c:v>0.181241170581458</c:v>
                </c:pt>
                <c:pt idx="16466">
                  <c:v>0.19040342410417499</c:v>
                </c:pt>
                <c:pt idx="16467">
                  <c:v>0.202481039437998</c:v>
                </c:pt>
                <c:pt idx="16468">
                  <c:v>0.20357725570201499</c:v>
                </c:pt>
                <c:pt idx="16469">
                  <c:v>0.19575797285808899</c:v>
                </c:pt>
                <c:pt idx="16470">
                  <c:v>0.18853725715139499</c:v>
                </c:pt>
                <c:pt idx="16471">
                  <c:v>0.19012615457860699</c:v>
                </c:pt>
                <c:pt idx="16472">
                  <c:v>0.184699495411521</c:v>
                </c:pt>
                <c:pt idx="16473">
                  <c:v>0.17738924263089401</c:v>
                </c:pt>
                <c:pt idx="16474">
                  <c:v>0.16902119451890399</c:v>
                </c:pt>
                <c:pt idx="16475">
                  <c:v>0.180656100665117</c:v>
                </c:pt>
                <c:pt idx="16476">
                  <c:v>0.184137197780089</c:v>
                </c:pt>
                <c:pt idx="16477">
                  <c:v>0.18021162266776899</c:v>
                </c:pt>
                <c:pt idx="16478">
                  <c:v>0.175384092150523</c:v>
                </c:pt>
                <c:pt idx="16479">
                  <c:v>0.18357587722593299</c:v>
                </c:pt>
                <c:pt idx="16480">
                  <c:v>0.185514157511562</c:v>
                </c:pt>
                <c:pt idx="16481">
                  <c:v>0.18381352049274799</c:v>
                </c:pt>
                <c:pt idx="16482">
                  <c:v>0.17728820473095599</c:v>
                </c:pt>
                <c:pt idx="16483">
                  <c:v>0.176994388829015</c:v>
                </c:pt>
                <c:pt idx="16484">
                  <c:v>0.18296593591791999</c:v>
                </c:pt>
                <c:pt idx="16485">
                  <c:v>0.18371279481570399</c:v>
                </c:pt>
                <c:pt idx="16486">
                  <c:v>0.175964241930714</c:v>
                </c:pt>
                <c:pt idx="16487">
                  <c:v>0.17324012859936</c:v>
                </c:pt>
                <c:pt idx="16488">
                  <c:v>0.184860204808075</c:v>
                </c:pt>
                <c:pt idx="16489">
                  <c:v>0.19140203080385701</c:v>
                </c:pt>
                <c:pt idx="16490">
                  <c:v>0.188994470129941</c:v>
                </c:pt>
                <c:pt idx="16491">
                  <c:v>0.188550720065748</c:v>
                </c:pt>
                <c:pt idx="16492">
                  <c:v>0.2031299105289</c:v>
                </c:pt>
                <c:pt idx="16493">
                  <c:v>0.214472319705166</c:v>
                </c:pt>
                <c:pt idx="16494">
                  <c:v>0.220857292340014</c:v>
                </c:pt>
                <c:pt idx="16495">
                  <c:v>0.21638672041880999</c:v>
                </c:pt>
                <c:pt idx="16496">
                  <c:v>0.214725830662402</c:v>
                </c:pt>
                <c:pt idx="16497">
                  <c:v>0.21751273888249001</c:v>
                </c:pt>
                <c:pt idx="16498">
                  <c:v>0.21868009951825201</c:v>
                </c:pt>
                <c:pt idx="16499">
                  <c:v>0.215189594527743</c:v>
                </c:pt>
                <c:pt idx="16500">
                  <c:v>0.211714761557175</c:v>
                </c:pt>
                <c:pt idx="16501">
                  <c:v>0.215777135832041</c:v>
                </c:pt>
                <c:pt idx="16502">
                  <c:v>0.21912405860049899</c:v>
                </c:pt>
                <c:pt idx="16503">
                  <c:v>0.22009240604390301</c:v>
                </c:pt>
                <c:pt idx="16504">
                  <c:v>0.21159410090466199</c:v>
                </c:pt>
                <c:pt idx="16505">
                  <c:v>0.20730466785687399</c:v>
                </c:pt>
                <c:pt idx="16506">
                  <c:v>0.209922941649693</c:v>
                </c:pt>
                <c:pt idx="16507">
                  <c:v>0.21203320766854</c:v>
                </c:pt>
                <c:pt idx="16508">
                  <c:v>0.20751609820439401</c:v>
                </c:pt>
                <c:pt idx="16509">
                  <c:v>0.20222356211605999</c:v>
                </c:pt>
                <c:pt idx="16510">
                  <c:v>0.198501516041659</c:v>
                </c:pt>
                <c:pt idx="16511">
                  <c:v>0.193774902124346</c:v>
                </c:pt>
                <c:pt idx="16512">
                  <c:v>0.191175363613766</c:v>
                </c:pt>
                <c:pt idx="16513">
                  <c:v>0.19245105340958399</c:v>
                </c:pt>
                <c:pt idx="16514">
                  <c:v>0.19381753375118599</c:v>
                </c:pt>
                <c:pt idx="16515">
                  <c:v>0.19777156530048501</c:v>
                </c:pt>
                <c:pt idx="16516">
                  <c:v>0.20477684093651699</c:v>
                </c:pt>
                <c:pt idx="16517">
                  <c:v>0.21355244775941101</c:v>
                </c:pt>
                <c:pt idx="16518">
                  <c:v>0.20833748980369601</c:v>
                </c:pt>
                <c:pt idx="16519">
                  <c:v>0.20486405319975601</c:v>
                </c:pt>
                <c:pt idx="16520">
                  <c:v>0.21305236487944501</c:v>
                </c:pt>
                <c:pt idx="16521">
                  <c:v>0.22662123640826301</c:v>
                </c:pt>
                <c:pt idx="16522">
                  <c:v>0.22932681867757701</c:v>
                </c:pt>
                <c:pt idx="16523">
                  <c:v>0.216645667617896</c:v>
                </c:pt>
                <c:pt idx="16524">
                  <c:v>0.213093076881364</c:v>
                </c:pt>
                <c:pt idx="16525">
                  <c:v>0.22472895681749999</c:v>
                </c:pt>
                <c:pt idx="16526">
                  <c:v>0.23396361537081101</c:v>
                </c:pt>
                <c:pt idx="16527">
                  <c:v>0.219476646890612</c:v>
                </c:pt>
                <c:pt idx="16528">
                  <c:v>0.207508489370411</c:v>
                </c:pt>
                <c:pt idx="16529">
                  <c:v>0.20507863581595101</c:v>
                </c:pt>
                <c:pt idx="16530">
                  <c:v>0.216453242498133</c:v>
                </c:pt>
                <c:pt idx="16531">
                  <c:v>0.21164604128155401</c:v>
                </c:pt>
                <c:pt idx="16532">
                  <c:v>0.205099306560143</c:v>
                </c:pt>
                <c:pt idx="16533">
                  <c:v>0.19732324727037501</c:v>
                </c:pt>
                <c:pt idx="16534">
                  <c:v>0.207605813098311</c:v>
                </c:pt>
                <c:pt idx="16535">
                  <c:v>0.21117148688691101</c:v>
                </c:pt>
                <c:pt idx="16536">
                  <c:v>0.21363878121024901</c:v>
                </c:pt>
                <c:pt idx="16537">
                  <c:v>0.214366264957604</c:v>
                </c:pt>
                <c:pt idx="16538">
                  <c:v>0.22134500848181901</c:v>
                </c:pt>
                <c:pt idx="16539">
                  <c:v>0.23338999884803899</c:v>
                </c:pt>
                <c:pt idx="16540">
                  <c:v>0.238489479465613</c:v>
                </c:pt>
                <c:pt idx="16541">
                  <c:v>0.24424725613567899</c:v>
                </c:pt>
                <c:pt idx="16542">
                  <c:v>0.245347442596212</c:v>
                </c:pt>
                <c:pt idx="16543">
                  <c:v>0.247127160431617</c:v>
                </c:pt>
                <c:pt idx="16544">
                  <c:v>0.24589903141452399</c:v>
                </c:pt>
                <c:pt idx="16545">
                  <c:v>0.24912537468571799</c:v>
                </c:pt>
                <c:pt idx="16546">
                  <c:v>0.25135759230172899</c:v>
                </c:pt>
                <c:pt idx="16547">
                  <c:v>0.240147461729975</c:v>
                </c:pt>
                <c:pt idx="16548">
                  <c:v>0.232915177057023</c:v>
                </c:pt>
                <c:pt idx="16549">
                  <c:v>0.236307975948747</c:v>
                </c:pt>
                <c:pt idx="16550">
                  <c:v>0.23527851073207201</c:v>
                </c:pt>
                <c:pt idx="16551">
                  <c:v>0.21848270133803199</c:v>
                </c:pt>
                <c:pt idx="16552">
                  <c:v>0.19367893725593799</c:v>
                </c:pt>
                <c:pt idx="16553">
                  <c:v>0.18029712877540699</c:v>
                </c:pt>
                <c:pt idx="16554">
                  <c:v>0.17574411322283301</c:v>
                </c:pt>
                <c:pt idx="16555">
                  <c:v>0.16774547333446299</c:v>
                </c:pt>
                <c:pt idx="16556">
                  <c:v>0.14998396476265399</c:v>
                </c:pt>
                <c:pt idx="16557">
                  <c:v>0.15159859023262301</c:v>
                </c:pt>
                <c:pt idx="16558">
                  <c:v>0.15653979628727599</c:v>
                </c:pt>
                <c:pt idx="16559">
                  <c:v>0.148848009986778</c:v>
                </c:pt>
                <c:pt idx="16560">
                  <c:v>0.14691314567960401</c:v>
                </c:pt>
                <c:pt idx="16561">
                  <c:v>0.15897956210501701</c:v>
                </c:pt>
                <c:pt idx="16562">
                  <c:v>0.15740792327578301</c:v>
                </c:pt>
                <c:pt idx="16563">
                  <c:v>0.166291876004834</c:v>
                </c:pt>
                <c:pt idx="16564">
                  <c:v>0.17060494185535899</c:v>
                </c:pt>
                <c:pt idx="16565">
                  <c:v>0.17113745117144599</c:v>
                </c:pt>
                <c:pt idx="16566">
                  <c:v>0.16827973209920799</c:v>
                </c:pt>
                <c:pt idx="16567">
                  <c:v>0.17711637476040201</c:v>
                </c:pt>
                <c:pt idx="16568">
                  <c:v>0.18013416267166299</c:v>
                </c:pt>
                <c:pt idx="16569">
                  <c:v>0.17683341500844499</c:v>
                </c:pt>
                <c:pt idx="16570">
                  <c:v>0.18334046924103101</c:v>
                </c:pt>
                <c:pt idx="16571">
                  <c:v>0.18836083944910301</c:v>
                </c:pt>
                <c:pt idx="16572">
                  <c:v>0.202938597110431</c:v>
                </c:pt>
                <c:pt idx="16573">
                  <c:v>0.21275619603459001</c:v>
                </c:pt>
                <c:pt idx="16574">
                  <c:v>0.220216374098996</c:v>
                </c:pt>
                <c:pt idx="16575">
                  <c:v>0.22190743457279799</c:v>
                </c:pt>
                <c:pt idx="16576">
                  <c:v>0.225174358999012</c:v>
                </c:pt>
                <c:pt idx="16577">
                  <c:v>0.23221309737083101</c:v>
                </c:pt>
                <c:pt idx="16578">
                  <c:v>0.24186246294868799</c:v>
                </c:pt>
                <c:pt idx="16579">
                  <c:v>0.24561751262238801</c:v>
                </c:pt>
                <c:pt idx="16580">
                  <c:v>0.25410634544327498</c:v>
                </c:pt>
                <c:pt idx="16581">
                  <c:v>0.25811762554385997</c:v>
                </c:pt>
                <c:pt idx="16582">
                  <c:v>0.26578017944012799</c:v>
                </c:pt>
                <c:pt idx="16583">
                  <c:v>0.27798893743856401</c:v>
                </c:pt>
                <c:pt idx="16584">
                  <c:v>0.296939843846033</c:v>
                </c:pt>
                <c:pt idx="16585">
                  <c:v>0.30070194991705501</c:v>
                </c:pt>
                <c:pt idx="16586">
                  <c:v>0.30328111763665699</c:v>
                </c:pt>
                <c:pt idx="16587">
                  <c:v>0.30379740786669601</c:v>
                </c:pt>
                <c:pt idx="16588">
                  <c:v>0.305188132908156</c:v>
                </c:pt>
                <c:pt idx="16589">
                  <c:v>0.297759579084242</c:v>
                </c:pt>
                <c:pt idx="16590">
                  <c:v>0.29555584797468198</c:v>
                </c:pt>
                <c:pt idx="16591">
                  <c:v>0.31196036530282301</c:v>
                </c:pt>
                <c:pt idx="16592">
                  <c:v>0.281402527347765</c:v>
                </c:pt>
                <c:pt idx="16593">
                  <c:v>0.26678956737671899</c:v>
                </c:pt>
                <c:pt idx="16594">
                  <c:v>0.25121356784578103</c:v>
                </c:pt>
                <c:pt idx="16595">
                  <c:v>0.25776289819154302</c:v>
                </c:pt>
                <c:pt idx="16596">
                  <c:v>0.242576192249913</c:v>
                </c:pt>
                <c:pt idx="16597">
                  <c:v>0.24144957093857</c:v>
                </c:pt>
                <c:pt idx="16598">
                  <c:v>0.22405170563999299</c:v>
                </c:pt>
                <c:pt idx="16599">
                  <c:v>0.21491356784819901</c:v>
                </c:pt>
                <c:pt idx="16600">
                  <c:v>0.22205225337953</c:v>
                </c:pt>
                <c:pt idx="16601">
                  <c:v>0.22088980446925099</c:v>
                </c:pt>
                <c:pt idx="16602">
                  <c:v>0.20799115271336099</c:v>
                </c:pt>
                <c:pt idx="16603">
                  <c:v>0.18370263685282801</c:v>
                </c:pt>
                <c:pt idx="16604">
                  <c:v>0.16938206078516699</c:v>
                </c:pt>
                <c:pt idx="16605">
                  <c:v>0.155194081872323</c:v>
                </c:pt>
                <c:pt idx="16606">
                  <c:v>0.14155556619756701</c:v>
                </c:pt>
                <c:pt idx="16607">
                  <c:v>0.11988196796247</c:v>
                </c:pt>
                <c:pt idx="16608">
                  <c:v>0.105526176436924</c:v>
                </c:pt>
                <c:pt idx="16609">
                  <c:v>9.0664961484605996E-2</c:v>
                </c:pt>
                <c:pt idx="16610">
                  <c:v>8.5203917239539295E-2</c:v>
                </c:pt>
                <c:pt idx="16611">
                  <c:v>7.7680006845582697E-2</c:v>
                </c:pt>
                <c:pt idx="16612">
                  <c:v>7.5364923594932506E-2</c:v>
                </c:pt>
                <c:pt idx="16613">
                  <c:v>6.84401609024263E-2</c:v>
                </c:pt>
                <c:pt idx="16614">
                  <c:v>6.5713273718955606E-2</c:v>
                </c:pt>
                <c:pt idx="16615">
                  <c:v>6.4641046945922598E-2</c:v>
                </c:pt>
                <c:pt idx="16616">
                  <c:v>6.9302660238818703E-2</c:v>
                </c:pt>
                <c:pt idx="16617">
                  <c:v>7.1282719870993105E-2</c:v>
                </c:pt>
                <c:pt idx="16618">
                  <c:v>7.2556463699214604E-2</c:v>
                </c:pt>
                <c:pt idx="16619">
                  <c:v>7.53393830597133E-2</c:v>
                </c:pt>
                <c:pt idx="16620">
                  <c:v>8.8390111861116297E-2</c:v>
                </c:pt>
                <c:pt idx="16621">
                  <c:v>9.3322048608243294E-2</c:v>
                </c:pt>
                <c:pt idx="16622">
                  <c:v>9.3582513370293399E-2</c:v>
                </c:pt>
                <c:pt idx="16623">
                  <c:v>8.9588294281682496E-2</c:v>
                </c:pt>
                <c:pt idx="16624">
                  <c:v>9.6105413961879493E-2</c:v>
                </c:pt>
                <c:pt idx="16625">
                  <c:v>0.100495468173491</c:v>
                </c:pt>
                <c:pt idx="16626">
                  <c:v>9.6733430053063701E-2</c:v>
                </c:pt>
                <c:pt idx="16627">
                  <c:v>8.8594707729896499E-2</c:v>
                </c:pt>
                <c:pt idx="16628">
                  <c:v>8.5770976078109101E-2</c:v>
                </c:pt>
                <c:pt idx="16629">
                  <c:v>8.4905979351788105E-2</c:v>
                </c:pt>
                <c:pt idx="16630">
                  <c:v>8.8124959997628496E-2</c:v>
                </c:pt>
                <c:pt idx="16631">
                  <c:v>7.8951778064109093E-2</c:v>
                </c:pt>
                <c:pt idx="16632">
                  <c:v>7.1978371688515994E-2</c:v>
                </c:pt>
                <c:pt idx="16633">
                  <c:v>8.2591406148040294E-2</c:v>
                </c:pt>
                <c:pt idx="16634">
                  <c:v>0.10354512886632899</c:v>
                </c:pt>
                <c:pt idx="16635">
                  <c:v>0.11460741357385</c:v>
                </c:pt>
                <c:pt idx="16636">
                  <c:v>0.119120731633742</c:v>
                </c:pt>
                <c:pt idx="16637">
                  <c:v>0.13145784942302899</c:v>
                </c:pt>
                <c:pt idx="16638">
                  <c:v>0.151328651018204</c:v>
                </c:pt>
                <c:pt idx="16639">
                  <c:v>0.16361847278490399</c:v>
                </c:pt>
                <c:pt idx="16640">
                  <c:v>0.167822238490245</c:v>
                </c:pt>
                <c:pt idx="16641">
                  <c:v>0.16809484485578699</c:v>
                </c:pt>
                <c:pt idx="16642">
                  <c:v>0.17509391633944901</c:v>
                </c:pt>
                <c:pt idx="16643">
                  <c:v>0.1832457605976</c:v>
                </c:pt>
                <c:pt idx="16644">
                  <c:v>0.190494370343017</c:v>
                </c:pt>
                <c:pt idx="16645">
                  <c:v>0.190593076740185</c:v>
                </c:pt>
                <c:pt idx="16646">
                  <c:v>0.19542944701227299</c:v>
                </c:pt>
                <c:pt idx="16647">
                  <c:v>0.19968303332193199</c:v>
                </c:pt>
                <c:pt idx="16648">
                  <c:v>0.20287291996743301</c:v>
                </c:pt>
                <c:pt idx="16649">
                  <c:v>0.19898259422969</c:v>
                </c:pt>
                <c:pt idx="16650">
                  <c:v>0.19295680654960201</c:v>
                </c:pt>
                <c:pt idx="16651">
                  <c:v>0.19202802222031301</c:v>
                </c:pt>
                <c:pt idx="16652">
                  <c:v>0.19374578764036701</c:v>
                </c:pt>
                <c:pt idx="16653">
                  <c:v>0.194245883784503</c:v>
                </c:pt>
                <c:pt idx="16654">
                  <c:v>0.19108733669675301</c:v>
                </c:pt>
                <c:pt idx="16655">
                  <c:v>0.185266862446411</c:v>
                </c:pt>
                <c:pt idx="16656">
                  <c:v>0.18211960106467001</c:v>
                </c:pt>
                <c:pt idx="16657">
                  <c:v>0.18886546773451501</c:v>
                </c:pt>
                <c:pt idx="16658">
                  <c:v>0.18976781655076899</c:v>
                </c:pt>
                <c:pt idx="16659">
                  <c:v>0.18826993044685</c:v>
                </c:pt>
                <c:pt idx="16660">
                  <c:v>0.18350580589861901</c:v>
                </c:pt>
                <c:pt idx="16661">
                  <c:v>0.18357769223422299</c:v>
                </c:pt>
                <c:pt idx="16662">
                  <c:v>0.184016355181299</c:v>
                </c:pt>
                <c:pt idx="16663">
                  <c:v>0.185118460587617</c:v>
                </c:pt>
                <c:pt idx="16664">
                  <c:v>0.18276246062163101</c:v>
                </c:pt>
                <c:pt idx="16665">
                  <c:v>0.18384298475665101</c:v>
                </c:pt>
                <c:pt idx="16666">
                  <c:v>0.18672566817484401</c:v>
                </c:pt>
                <c:pt idx="16667">
                  <c:v>0.185342817653634</c:v>
                </c:pt>
                <c:pt idx="16668">
                  <c:v>0.185659907260003</c:v>
                </c:pt>
                <c:pt idx="16669">
                  <c:v>0.18306680340322101</c:v>
                </c:pt>
                <c:pt idx="16670">
                  <c:v>0.18786564671052</c:v>
                </c:pt>
                <c:pt idx="16671">
                  <c:v>0.18932135250781801</c:v>
                </c:pt>
                <c:pt idx="16672">
                  <c:v>0.19171580082016201</c:v>
                </c:pt>
                <c:pt idx="16673">
                  <c:v>0.193026804343787</c:v>
                </c:pt>
                <c:pt idx="16674">
                  <c:v>0.19449826378337301</c:v>
                </c:pt>
                <c:pt idx="16675">
                  <c:v>0.197991626923567</c:v>
                </c:pt>
                <c:pt idx="16676">
                  <c:v>0.20476947443768201</c:v>
                </c:pt>
                <c:pt idx="16677">
                  <c:v>0.202745650285024</c:v>
                </c:pt>
                <c:pt idx="16678">
                  <c:v>0.20117506733762899</c:v>
                </c:pt>
                <c:pt idx="16679">
                  <c:v>0.20295079666512</c:v>
                </c:pt>
                <c:pt idx="16680">
                  <c:v>0.215790896877564</c:v>
                </c:pt>
                <c:pt idx="16681">
                  <c:v>0.22394915462606901</c:v>
                </c:pt>
                <c:pt idx="16682">
                  <c:v>0.225065777187964</c:v>
                </c:pt>
                <c:pt idx="16683">
                  <c:v>0.22587484063886601</c:v>
                </c:pt>
                <c:pt idx="16684">
                  <c:v>0.23343128278733599</c:v>
                </c:pt>
                <c:pt idx="16685">
                  <c:v>0.23977781546089699</c:v>
                </c:pt>
                <c:pt idx="16686">
                  <c:v>0.24102133127261899</c:v>
                </c:pt>
                <c:pt idx="16687">
                  <c:v>0.24565482815904699</c:v>
                </c:pt>
                <c:pt idx="16688">
                  <c:v>0.245549352215576</c:v>
                </c:pt>
                <c:pt idx="16689">
                  <c:v>0.24264486210671499</c:v>
                </c:pt>
                <c:pt idx="16690">
                  <c:v>0.24147756819635899</c:v>
                </c:pt>
                <c:pt idx="16691">
                  <c:v>0.24489582877622201</c:v>
                </c:pt>
                <c:pt idx="16692">
                  <c:v>0.242829153342242</c:v>
                </c:pt>
                <c:pt idx="16693">
                  <c:v>0.24407663923825801</c:v>
                </c:pt>
                <c:pt idx="16694">
                  <c:v>0.24309248261911801</c:v>
                </c:pt>
                <c:pt idx="16695">
                  <c:v>0.25292684474490501</c:v>
                </c:pt>
                <c:pt idx="16696">
                  <c:v>0.25191547404196502</c:v>
                </c:pt>
                <c:pt idx="16697">
                  <c:v>0.24575458161146399</c:v>
                </c:pt>
                <c:pt idx="16698">
                  <c:v>0.24491670830194301</c:v>
                </c:pt>
                <c:pt idx="16699">
                  <c:v>0.25330661314283898</c:v>
                </c:pt>
                <c:pt idx="16700">
                  <c:v>0.25544640539841601</c:v>
                </c:pt>
                <c:pt idx="16701">
                  <c:v>0.25201794352670898</c:v>
                </c:pt>
                <c:pt idx="16702">
                  <c:v>0.25267868361116502</c:v>
                </c:pt>
                <c:pt idx="16703">
                  <c:v>0.25075668130780498</c:v>
                </c:pt>
                <c:pt idx="16704">
                  <c:v>0.241837533509524</c:v>
                </c:pt>
                <c:pt idx="16705">
                  <c:v>0.24104265530570501</c:v>
                </c:pt>
                <c:pt idx="16706">
                  <c:v>0.24389628041713199</c:v>
                </c:pt>
                <c:pt idx="16707">
                  <c:v>0.24326173879032301</c:v>
                </c:pt>
                <c:pt idx="16708">
                  <c:v>0.237708426905854</c:v>
                </c:pt>
                <c:pt idx="16709">
                  <c:v>0.23703469916867401</c:v>
                </c:pt>
                <c:pt idx="16710">
                  <c:v>0.24057726345863201</c:v>
                </c:pt>
                <c:pt idx="16711">
                  <c:v>0.23893271281257</c:v>
                </c:pt>
                <c:pt idx="16712">
                  <c:v>0.23333091445191201</c:v>
                </c:pt>
                <c:pt idx="16713">
                  <c:v>0.23084003089466801</c:v>
                </c:pt>
                <c:pt idx="16714">
                  <c:v>0.23795999350609501</c:v>
                </c:pt>
                <c:pt idx="16715">
                  <c:v>0.241651963683366</c:v>
                </c:pt>
                <c:pt idx="16716">
                  <c:v>0.234772334706249</c:v>
                </c:pt>
                <c:pt idx="16717">
                  <c:v>0.22592888542560199</c:v>
                </c:pt>
                <c:pt idx="16718">
                  <c:v>0.225609569771549</c:v>
                </c:pt>
                <c:pt idx="16719">
                  <c:v>0.229242778597537</c:v>
                </c:pt>
                <c:pt idx="16720">
                  <c:v>0.22825657855239001</c:v>
                </c:pt>
                <c:pt idx="16721">
                  <c:v>0.218980389098092</c:v>
                </c:pt>
                <c:pt idx="16722">
                  <c:v>0.21668210028222701</c:v>
                </c:pt>
                <c:pt idx="16723">
                  <c:v>0.22115316475647201</c:v>
                </c:pt>
                <c:pt idx="16724">
                  <c:v>0.220887332698154</c:v>
                </c:pt>
                <c:pt idx="16725">
                  <c:v>0.21651337478951399</c:v>
                </c:pt>
                <c:pt idx="16726">
                  <c:v>0.217005735020706</c:v>
                </c:pt>
                <c:pt idx="16727">
                  <c:v>0.21676376731414801</c:v>
                </c:pt>
                <c:pt idx="16728">
                  <c:v>0.21769870964185101</c:v>
                </c:pt>
                <c:pt idx="16729">
                  <c:v>0.215986922203356</c:v>
                </c:pt>
                <c:pt idx="16730">
                  <c:v>0.227531922494705</c:v>
                </c:pt>
                <c:pt idx="16731">
                  <c:v>0.22753563918293199</c:v>
                </c:pt>
                <c:pt idx="16732">
                  <c:v>0.22593923397589299</c:v>
                </c:pt>
                <c:pt idx="16733">
                  <c:v>0.22108769794796501</c:v>
                </c:pt>
                <c:pt idx="16734">
                  <c:v>0.230224743078878</c:v>
                </c:pt>
                <c:pt idx="16735">
                  <c:v>0.23496149382025</c:v>
                </c:pt>
                <c:pt idx="16736">
                  <c:v>0.23981983108254201</c:v>
                </c:pt>
                <c:pt idx="16737">
                  <c:v>0.23605293232012001</c:v>
                </c:pt>
                <c:pt idx="16738">
                  <c:v>0.243629933718196</c:v>
                </c:pt>
                <c:pt idx="16739">
                  <c:v>0.251575620700634</c:v>
                </c:pt>
                <c:pt idx="16740">
                  <c:v>0.25451124250024199</c:v>
                </c:pt>
                <c:pt idx="16741">
                  <c:v>0.254015867851904</c:v>
                </c:pt>
                <c:pt idx="16742">
                  <c:v>0.25695931962894702</c:v>
                </c:pt>
                <c:pt idx="16743">
                  <c:v>0.26919267652462497</c:v>
                </c:pt>
                <c:pt idx="16744">
                  <c:v>0.27784480081221802</c:v>
                </c:pt>
                <c:pt idx="16745">
                  <c:v>0.27808027332677898</c:v>
                </c:pt>
                <c:pt idx="16746">
                  <c:v>0.2750659940545</c:v>
                </c:pt>
                <c:pt idx="16747">
                  <c:v>0.27856985763835901</c:v>
                </c:pt>
                <c:pt idx="16748">
                  <c:v>0.28053235406309801</c:v>
                </c:pt>
                <c:pt idx="16749">
                  <c:v>0.27723586959370999</c:v>
                </c:pt>
                <c:pt idx="16750">
                  <c:v>0.27249415499426199</c:v>
                </c:pt>
                <c:pt idx="16751">
                  <c:v>0.274069671758638</c:v>
                </c:pt>
                <c:pt idx="16752">
                  <c:v>0.27733342400671201</c:v>
                </c:pt>
                <c:pt idx="16753">
                  <c:v>0.27615658036503898</c:v>
                </c:pt>
                <c:pt idx="16754">
                  <c:v>0.2736845327654</c:v>
                </c:pt>
                <c:pt idx="16755">
                  <c:v>0.27003891667315799</c:v>
                </c:pt>
                <c:pt idx="16756">
                  <c:v>0.26447571274572101</c:v>
                </c:pt>
                <c:pt idx="16757">
                  <c:v>0.26240185966831497</c:v>
                </c:pt>
                <c:pt idx="16758">
                  <c:v>0.26144698383390602</c:v>
                </c:pt>
                <c:pt idx="16759">
                  <c:v>0.25311528192354099</c:v>
                </c:pt>
                <c:pt idx="16760">
                  <c:v>0.244459784872916</c:v>
                </c:pt>
                <c:pt idx="16761">
                  <c:v>0.242890459960278</c:v>
                </c:pt>
                <c:pt idx="16762">
                  <c:v>0.250050461002985</c:v>
                </c:pt>
                <c:pt idx="16763">
                  <c:v>0.24763303662278699</c:v>
                </c:pt>
                <c:pt idx="16764">
                  <c:v>0.23747971268467399</c:v>
                </c:pt>
                <c:pt idx="16765">
                  <c:v>0.227569724406365</c:v>
                </c:pt>
                <c:pt idx="16766">
                  <c:v>0.241537079942205</c:v>
                </c:pt>
                <c:pt idx="16767">
                  <c:v>0.244137884000352</c:v>
                </c:pt>
                <c:pt idx="16768">
                  <c:v>0.24318377981438699</c:v>
                </c:pt>
                <c:pt idx="16769">
                  <c:v>0.23644382621222301</c:v>
                </c:pt>
                <c:pt idx="16770">
                  <c:v>0.25129598904833</c:v>
                </c:pt>
                <c:pt idx="16771">
                  <c:v>0.259210339259624</c:v>
                </c:pt>
                <c:pt idx="16772">
                  <c:v>0.26512532920236198</c:v>
                </c:pt>
                <c:pt idx="16773">
                  <c:v>0.26152663923788499</c:v>
                </c:pt>
                <c:pt idx="16774">
                  <c:v>0.26328476163463599</c:v>
                </c:pt>
                <c:pt idx="16775">
                  <c:v>0.26916963631864999</c:v>
                </c:pt>
                <c:pt idx="16776">
                  <c:v>0.27750058468090799</c:v>
                </c:pt>
                <c:pt idx="16777">
                  <c:v>0.27358690783734102</c:v>
                </c:pt>
                <c:pt idx="16778">
                  <c:v>0.25990166938730402</c:v>
                </c:pt>
                <c:pt idx="16779">
                  <c:v>0.26358153458018302</c:v>
                </c:pt>
                <c:pt idx="16780">
                  <c:v>0.26644824948498003</c:v>
                </c:pt>
                <c:pt idx="16781">
                  <c:v>0.26850679315324999</c:v>
                </c:pt>
                <c:pt idx="16782">
                  <c:v>0.26803351657743202</c:v>
                </c:pt>
                <c:pt idx="16783">
                  <c:v>0.27306672178187302</c:v>
                </c:pt>
                <c:pt idx="16784">
                  <c:v>0.27728806205539003</c:v>
                </c:pt>
                <c:pt idx="16785">
                  <c:v>0.28161405662706301</c:v>
                </c:pt>
                <c:pt idx="16786">
                  <c:v>0.28490120055785401</c:v>
                </c:pt>
                <c:pt idx="16787">
                  <c:v>0.29093990424989602</c:v>
                </c:pt>
                <c:pt idx="16788">
                  <c:v>0.29696873763785397</c:v>
                </c:pt>
                <c:pt idx="16789">
                  <c:v>0.30823171291586898</c:v>
                </c:pt>
                <c:pt idx="16790">
                  <c:v>0.310896579511521</c:v>
                </c:pt>
                <c:pt idx="16791">
                  <c:v>0.30683660530731</c:v>
                </c:pt>
                <c:pt idx="16792">
                  <c:v>0.30516973161155603</c:v>
                </c:pt>
                <c:pt idx="16793">
                  <c:v>0.30831156908496299</c:v>
                </c:pt>
                <c:pt idx="16794">
                  <c:v>0.31295887477162398</c:v>
                </c:pt>
                <c:pt idx="16795">
                  <c:v>0.30524114414222903</c:v>
                </c:pt>
                <c:pt idx="16796">
                  <c:v>0.29624199440263499</c:v>
                </c:pt>
                <c:pt idx="16797">
                  <c:v>0.292925295060385</c:v>
                </c:pt>
                <c:pt idx="16798">
                  <c:v>0.29292713644444701</c:v>
                </c:pt>
                <c:pt idx="16799">
                  <c:v>0.289573061984299</c:v>
                </c:pt>
                <c:pt idx="16800">
                  <c:v>0.28343238440281399</c:v>
                </c:pt>
                <c:pt idx="16801">
                  <c:v>0.28178025873204099</c:v>
                </c:pt>
                <c:pt idx="16802">
                  <c:v>0.27865318505418202</c:v>
                </c:pt>
                <c:pt idx="16803">
                  <c:v>0.27445545588194797</c:v>
                </c:pt>
                <c:pt idx="16804">
                  <c:v>0.26941100366096199</c:v>
                </c:pt>
                <c:pt idx="16805">
                  <c:v>0.25804625096408501</c:v>
                </c:pt>
                <c:pt idx="16806">
                  <c:v>0.250433613730706</c:v>
                </c:pt>
                <c:pt idx="16807">
                  <c:v>0.245174782473014</c:v>
                </c:pt>
                <c:pt idx="16808">
                  <c:v>0.239428053900411</c:v>
                </c:pt>
                <c:pt idx="16809">
                  <c:v>0.22469852460325501</c:v>
                </c:pt>
                <c:pt idx="16810">
                  <c:v>0.21762410676531299</c:v>
                </c:pt>
                <c:pt idx="16811">
                  <c:v>0.206147771114501</c:v>
                </c:pt>
                <c:pt idx="16812">
                  <c:v>0.19747088155897</c:v>
                </c:pt>
                <c:pt idx="16813">
                  <c:v>0.187537460599557</c:v>
                </c:pt>
                <c:pt idx="16814">
                  <c:v>0.18621959854179601</c:v>
                </c:pt>
                <c:pt idx="16815">
                  <c:v>0.188877733496781</c:v>
                </c:pt>
                <c:pt idx="16816">
                  <c:v>0.19004724322289199</c:v>
                </c:pt>
                <c:pt idx="16817">
                  <c:v>0.18404828148923899</c:v>
                </c:pt>
                <c:pt idx="16818">
                  <c:v>0.18276744460172201</c:v>
                </c:pt>
                <c:pt idx="16819">
                  <c:v>0.18074322061626399</c:v>
                </c:pt>
                <c:pt idx="16820">
                  <c:v>0.169578181202751</c:v>
                </c:pt>
                <c:pt idx="16821">
                  <c:v>0.16558195567242201</c:v>
                </c:pt>
                <c:pt idx="16822">
                  <c:v>0.161820569296352</c:v>
                </c:pt>
                <c:pt idx="16823">
                  <c:v>0.15602890473877501</c:v>
                </c:pt>
                <c:pt idx="16824">
                  <c:v>0.15513034254601599</c:v>
                </c:pt>
                <c:pt idx="16825">
                  <c:v>0.151747553645734</c:v>
                </c:pt>
                <c:pt idx="16826">
                  <c:v>0.14904257186570599</c:v>
                </c:pt>
                <c:pt idx="16827">
                  <c:v>0.141587622994094</c:v>
                </c:pt>
                <c:pt idx="16828">
                  <c:v>0.146423627172069</c:v>
                </c:pt>
                <c:pt idx="16829">
                  <c:v>0.15246169422250899</c:v>
                </c:pt>
                <c:pt idx="16830">
                  <c:v>0.15065840485742399</c:v>
                </c:pt>
                <c:pt idx="16831">
                  <c:v>0.139203537740129</c:v>
                </c:pt>
                <c:pt idx="16832">
                  <c:v>0.127639315831373</c:v>
                </c:pt>
                <c:pt idx="16833">
                  <c:v>0.133422362956508</c:v>
                </c:pt>
                <c:pt idx="16834">
                  <c:v>0.13982968216862399</c:v>
                </c:pt>
                <c:pt idx="16835">
                  <c:v>0.13099181282169001</c:v>
                </c:pt>
                <c:pt idx="16836">
                  <c:v>0.12094963622708101</c:v>
                </c:pt>
                <c:pt idx="16837">
                  <c:v>0.12835299662529501</c:v>
                </c:pt>
                <c:pt idx="16838">
                  <c:v>0.13202110208071299</c:v>
                </c:pt>
                <c:pt idx="16839">
                  <c:v>0.12656058131936701</c:v>
                </c:pt>
                <c:pt idx="16840">
                  <c:v>0.121085669427358</c:v>
                </c:pt>
                <c:pt idx="16841">
                  <c:v>0.12798934935668099</c:v>
                </c:pt>
                <c:pt idx="16842">
                  <c:v>0.134105448079822</c:v>
                </c:pt>
                <c:pt idx="16843">
                  <c:v>0.137465153895831</c:v>
                </c:pt>
                <c:pt idx="16844">
                  <c:v>0.134357866962346</c:v>
                </c:pt>
                <c:pt idx="16845">
                  <c:v>0.13094013972128901</c:v>
                </c:pt>
                <c:pt idx="16846">
                  <c:v>0.127004745279549</c:v>
                </c:pt>
                <c:pt idx="16847">
                  <c:v>0.123512071918426</c:v>
                </c:pt>
                <c:pt idx="16848">
                  <c:v>0.114571343010084</c:v>
                </c:pt>
                <c:pt idx="16849">
                  <c:v>0.114610585071432</c:v>
                </c:pt>
                <c:pt idx="16850">
                  <c:v>0.11870762276195899</c:v>
                </c:pt>
                <c:pt idx="16851">
                  <c:v>0.12656174379517801</c:v>
                </c:pt>
                <c:pt idx="16852">
                  <c:v>0.127145995744712</c:v>
                </c:pt>
                <c:pt idx="16853">
                  <c:v>0.127222359898198</c:v>
                </c:pt>
                <c:pt idx="16854">
                  <c:v>0.122068716673894</c:v>
                </c:pt>
                <c:pt idx="16855">
                  <c:v>0.11995769156185</c:v>
                </c:pt>
                <c:pt idx="16856">
                  <c:v>0.123089287803026</c:v>
                </c:pt>
                <c:pt idx="16857">
                  <c:v>0.120900803484147</c:v>
                </c:pt>
                <c:pt idx="16858">
                  <c:v>0.11233897698824</c:v>
                </c:pt>
                <c:pt idx="16859">
                  <c:v>0.106912422003688</c:v>
                </c:pt>
                <c:pt idx="16860">
                  <c:v>0.11827526446987199</c:v>
                </c:pt>
                <c:pt idx="16861">
                  <c:v>0.120721300995455</c:v>
                </c:pt>
                <c:pt idx="16862">
                  <c:v>0.11458448080914201</c:v>
                </c:pt>
                <c:pt idx="16863">
                  <c:v>0.10574744240823</c:v>
                </c:pt>
                <c:pt idx="16864">
                  <c:v>0.111172710174599</c:v>
                </c:pt>
                <c:pt idx="16865">
                  <c:v>0.113559850357788</c:v>
                </c:pt>
                <c:pt idx="16866">
                  <c:v>0.104681167839942</c:v>
                </c:pt>
                <c:pt idx="16867">
                  <c:v>9.3867816058576595E-2</c:v>
                </c:pt>
                <c:pt idx="16868">
                  <c:v>9.5552842732502002E-2</c:v>
                </c:pt>
                <c:pt idx="16869">
                  <c:v>9.4186062455236197E-2</c:v>
                </c:pt>
                <c:pt idx="16870">
                  <c:v>9.2029583099261403E-2</c:v>
                </c:pt>
                <c:pt idx="16871">
                  <c:v>7.7545036820808294E-2</c:v>
                </c:pt>
                <c:pt idx="16872">
                  <c:v>7.39058593158574E-2</c:v>
                </c:pt>
                <c:pt idx="16873">
                  <c:v>7.1526563810024799E-2</c:v>
                </c:pt>
                <c:pt idx="16874">
                  <c:v>7.0130821698001E-2</c:v>
                </c:pt>
                <c:pt idx="16875">
                  <c:v>5.5606053525551098E-2</c:v>
                </c:pt>
                <c:pt idx="16876">
                  <c:v>5.4680715472159101E-2</c:v>
                </c:pt>
                <c:pt idx="16877">
                  <c:v>5.1748822020869001E-2</c:v>
                </c:pt>
                <c:pt idx="16878">
                  <c:v>4.3731813878423502E-2</c:v>
                </c:pt>
                <c:pt idx="16879">
                  <c:v>2.8165019138583599E-2</c:v>
                </c:pt>
                <c:pt idx="16880">
                  <c:v>2.2511983790351998E-2</c:v>
                </c:pt>
                <c:pt idx="16881">
                  <c:v>1.8996642173931301E-2</c:v>
                </c:pt>
                <c:pt idx="16882">
                  <c:v>1.59349146894101E-2</c:v>
                </c:pt>
                <c:pt idx="16883">
                  <c:v>1.15236475028837E-2</c:v>
                </c:pt>
                <c:pt idx="16884">
                  <c:v>9.4798072606749797E-3</c:v>
                </c:pt>
                <c:pt idx="16885">
                  <c:v>5.8397906992837499E-3</c:v>
                </c:pt>
                <c:pt idx="16886">
                  <c:v>8.5773321237780902E-3</c:v>
                </c:pt>
                <c:pt idx="16887">
                  <c:v>1.1056657618908601E-2</c:v>
                </c:pt>
                <c:pt idx="16888">
                  <c:v>1.0517119547756601E-2</c:v>
                </c:pt>
                <c:pt idx="16889">
                  <c:v>8.3156522409240097E-3</c:v>
                </c:pt>
                <c:pt idx="16890">
                  <c:v>1.11795970191934E-2</c:v>
                </c:pt>
                <c:pt idx="16891">
                  <c:v>1.31217772418637E-2</c:v>
                </c:pt>
                <c:pt idx="16892">
                  <c:v>1.5570403029514001E-2</c:v>
                </c:pt>
                <c:pt idx="16893">
                  <c:v>1.2018325185778099E-2</c:v>
                </c:pt>
                <c:pt idx="16894">
                  <c:v>1.2644181500945701E-2</c:v>
                </c:pt>
                <c:pt idx="16895">
                  <c:v>1.81152386013252E-2</c:v>
                </c:pt>
                <c:pt idx="16896">
                  <c:v>2.5804103304295702E-2</c:v>
                </c:pt>
                <c:pt idx="16897">
                  <c:v>2.01499268797391E-2</c:v>
                </c:pt>
                <c:pt idx="16898">
                  <c:v>1.5271478550602E-2</c:v>
                </c:pt>
                <c:pt idx="16899">
                  <c:v>1.80349822788059E-2</c:v>
                </c:pt>
                <c:pt idx="16900">
                  <c:v>2.31049379902259E-2</c:v>
                </c:pt>
                <c:pt idx="16901">
                  <c:v>2.45117005481745E-2</c:v>
                </c:pt>
                <c:pt idx="16902">
                  <c:v>3.12251946422605E-2</c:v>
                </c:pt>
                <c:pt idx="16903">
                  <c:v>3.9391944210947799E-2</c:v>
                </c:pt>
                <c:pt idx="16904">
                  <c:v>3.9491097900537397E-2</c:v>
                </c:pt>
                <c:pt idx="16905">
                  <c:v>2.7880527963290502E-2</c:v>
                </c:pt>
                <c:pt idx="16906">
                  <c:v>2.8870111778431299E-2</c:v>
                </c:pt>
                <c:pt idx="16907">
                  <c:v>3.58797547377918E-2</c:v>
                </c:pt>
                <c:pt idx="16908">
                  <c:v>3.3429584553829203E-2</c:v>
                </c:pt>
                <c:pt idx="16909">
                  <c:v>2.65765231988126E-2</c:v>
                </c:pt>
                <c:pt idx="16910">
                  <c:v>3.0397301488264299E-2</c:v>
                </c:pt>
                <c:pt idx="16911">
                  <c:v>3.02323744007537E-2</c:v>
                </c:pt>
                <c:pt idx="16912">
                  <c:v>2.8630827727994301E-2</c:v>
                </c:pt>
                <c:pt idx="16913">
                  <c:v>3.1051750874297498E-2</c:v>
                </c:pt>
                <c:pt idx="16914">
                  <c:v>3.3169911081756702E-2</c:v>
                </c:pt>
                <c:pt idx="16915">
                  <c:v>3.1086343005057401E-2</c:v>
                </c:pt>
                <c:pt idx="16916">
                  <c:v>3.2603724723642799E-2</c:v>
                </c:pt>
                <c:pt idx="16917">
                  <c:v>3.5957968564559899E-2</c:v>
                </c:pt>
                <c:pt idx="16918">
                  <c:v>3.1925748575488903E-2</c:v>
                </c:pt>
                <c:pt idx="16919">
                  <c:v>2.4788483937584201E-2</c:v>
                </c:pt>
                <c:pt idx="16920">
                  <c:v>2.1151055758721699E-2</c:v>
                </c:pt>
                <c:pt idx="16921">
                  <c:v>1.8992269339278701E-2</c:v>
                </c:pt>
                <c:pt idx="16922">
                  <c:v>1.51042286194496E-2</c:v>
                </c:pt>
                <c:pt idx="16923">
                  <c:v>2.3953090775563602E-3</c:v>
                </c:pt>
                <c:pt idx="16924">
                  <c:v>-9.6786475065755405E-3</c:v>
                </c:pt>
                <c:pt idx="16925">
                  <c:v>-1.33100138523047E-2</c:v>
                </c:pt>
                <c:pt idx="16926">
                  <c:v>-1.7738795319644399E-2</c:v>
                </c:pt>
                <c:pt idx="16927">
                  <c:v>-3.2935872398326099E-2</c:v>
                </c:pt>
                <c:pt idx="16928">
                  <c:v>-5.0190325737830201E-2</c:v>
                </c:pt>
                <c:pt idx="16929">
                  <c:v>-8.3767522631902097E-2</c:v>
                </c:pt>
                <c:pt idx="16930">
                  <c:v>-9.5516663824397996E-2</c:v>
                </c:pt>
                <c:pt idx="16931">
                  <c:v>-9.5738668183798795E-2</c:v>
                </c:pt>
                <c:pt idx="16932">
                  <c:v>-7.6449603261792703E-2</c:v>
                </c:pt>
                <c:pt idx="16933">
                  <c:v>-9.3817988948771303E-2</c:v>
                </c:pt>
                <c:pt idx="16934">
                  <c:v>-0.115278907938304</c:v>
                </c:pt>
                <c:pt idx="16935">
                  <c:v>-0.143555594676229</c:v>
                </c:pt>
                <c:pt idx="16936">
                  <c:v>-0.146529316082947</c:v>
                </c:pt>
                <c:pt idx="16937">
                  <c:v>-0.135792821960208</c:v>
                </c:pt>
                <c:pt idx="16938">
                  <c:v>-0.14370560140483199</c:v>
                </c:pt>
                <c:pt idx="16939">
                  <c:v>-0.16150427925010999</c:v>
                </c:pt>
                <c:pt idx="16940">
                  <c:v>-0.189666908605403</c:v>
                </c:pt>
                <c:pt idx="16941">
                  <c:v>-0.200651398432384</c:v>
                </c:pt>
                <c:pt idx="16942">
                  <c:v>-0.19603556364660299</c:v>
                </c:pt>
                <c:pt idx="16943">
                  <c:v>-0.181510994661636</c:v>
                </c:pt>
                <c:pt idx="16944">
                  <c:v>-0.185534129684569</c:v>
                </c:pt>
                <c:pt idx="16945">
                  <c:v>-0.179268837103748</c:v>
                </c:pt>
                <c:pt idx="16946">
                  <c:v>-0.18121203401594199</c:v>
                </c:pt>
                <c:pt idx="16947">
                  <c:v>-0.17434328308858901</c:v>
                </c:pt>
                <c:pt idx="16948">
                  <c:v>-0.16281013874255701</c:v>
                </c:pt>
                <c:pt idx="16949">
                  <c:v>-0.14181353205702801</c:v>
                </c:pt>
                <c:pt idx="16950">
                  <c:v>-0.137661568923618</c:v>
                </c:pt>
                <c:pt idx="16951">
                  <c:v>-0.13647352414774599</c:v>
                </c:pt>
                <c:pt idx="16952">
                  <c:v>-0.13436315414611499</c:v>
                </c:pt>
                <c:pt idx="16953">
                  <c:v>-0.12067249669730901</c:v>
                </c:pt>
                <c:pt idx="16954">
                  <c:v>-0.11528763964493199</c:v>
                </c:pt>
                <c:pt idx="16955">
                  <c:v>-0.115266343364439</c:v>
                </c:pt>
                <c:pt idx="16956">
                  <c:v>-0.114848993071547</c:v>
                </c:pt>
                <c:pt idx="16957">
                  <c:v>-9.3866554155823595E-2</c:v>
                </c:pt>
                <c:pt idx="16958">
                  <c:v>-8.3686075441050806E-2</c:v>
                </c:pt>
                <c:pt idx="16959">
                  <c:v>-8.0169310296653806E-2</c:v>
                </c:pt>
                <c:pt idx="16960">
                  <c:v>-7.83956415178437E-2</c:v>
                </c:pt>
                <c:pt idx="16961">
                  <c:v>-6.2085883978838297E-2</c:v>
                </c:pt>
                <c:pt idx="16962">
                  <c:v>-3.9326287846492301E-2</c:v>
                </c:pt>
                <c:pt idx="16963">
                  <c:v>-3.8151859683125601E-2</c:v>
                </c:pt>
                <c:pt idx="16964">
                  <c:v>-3.6912588556788202E-2</c:v>
                </c:pt>
                <c:pt idx="16965">
                  <c:v>-3.29090090440331E-2</c:v>
                </c:pt>
                <c:pt idx="16966">
                  <c:v>-2.0673233473217999E-2</c:v>
                </c:pt>
                <c:pt idx="16967">
                  <c:v>-1.8328895820630398E-2</c:v>
                </c:pt>
                <c:pt idx="16968">
                  <c:v>-4.7819373741177097E-2</c:v>
                </c:pt>
                <c:pt idx="16969">
                  <c:v>-0.119644021312865</c:v>
                </c:pt>
                <c:pt idx="16970">
                  <c:v>-0.11024751957913199</c:v>
                </c:pt>
                <c:pt idx="16971">
                  <c:v>-9.5027744906218403E-2</c:v>
                </c:pt>
                <c:pt idx="16972">
                  <c:v>-7.5057469324448706E-2</c:v>
                </c:pt>
                <c:pt idx="16973">
                  <c:v>-9.0645999105362293E-2</c:v>
                </c:pt>
                <c:pt idx="16974">
                  <c:v>-0.12808911905909701</c:v>
                </c:pt>
                <c:pt idx="16975">
                  <c:v>-0.14218615259917999</c:v>
                </c:pt>
                <c:pt idx="16976">
                  <c:v>-0.13342340305436501</c:v>
                </c:pt>
                <c:pt idx="16977">
                  <c:v>-0.117716476852677</c:v>
                </c:pt>
                <c:pt idx="16978">
                  <c:v>-0.125116417598235</c:v>
                </c:pt>
                <c:pt idx="16979">
                  <c:v>-0.130183000835671</c:v>
                </c:pt>
                <c:pt idx="16980">
                  <c:v>-0.121857589001535</c:v>
                </c:pt>
                <c:pt idx="16981">
                  <c:v>-0.10163764240623099</c:v>
                </c:pt>
                <c:pt idx="16982">
                  <c:v>-0.103802050278019</c:v>
                </c:pt>
                <c:pt idx="16983">
                  <c:v>-0.102217603723602</c:v>
                </c:pt>
                <c:pt idx="16984">
                  <c:v>-0.10188116028650999</c:v>
                </c:pt>
                <c:pt idx="16985">
                  <c:v>-8.5239862542735495E-2</c:v>
                </c:pt>
                <c:pt idx="16986">
                  <c:v>-8.7655279411137599E-2</c:v>
                </c:pt>
                <c:pt idx="16987">
                  <c:v>-8.6953882850522704E-2</c:v>
                </c:pt>
                <c:pt idx="16988">
                  <c:v>-9.2773320996613506E-2</c:v>
                </c:pt>
                <c:pt idx="16989">
                  <c:v>-8.0057872989200904E-2</c:v>
                </c:pt>
                <c:pt idx="16990">
                  <c:v>-7.7485993697067101E-2</c:v>
                </c:pt>
                <c:pt idx="16991">
                  <c:v>-7.9123157308984504E-2</c:v>
                </c:pt>
                <c:pt idx="16992">
                  <c:v>-8.6780605065456401E-2</c:v>
                </c:pt>
                <c:pt idx="16993">
                  <c:v>-8.9156064086054698E-2</c:v>
                </c:pt>
                <c:pt idx="16994">
                  <c:v>-0.118449256602986</c:v>
                </c:pt>
                <c:pt idx="16995">
                  <c:v>-0.13100662042965799</c:v>
                </c:pt>
                <c:pt idx="16996">
                  <c:v>-0.13805628983467899</c:v>
                </c:pt>
                <c:pt idx="16997">
                  <c:v>-0.13794375827279701</c:v>
                </c:pt>
                <c:pt idx="16998">
                  <c:v>-0.134096452655214</c:v>
                </c:pt>
                <c:pt idx="16999">
                  <c:v>-0.13304560784283101</c:v>
                </c:pt>
                <c:pt idx="17000">
                  <c:v>-0.13396577233818599</c:v>
                </c:pt>
                <c:pt idx="17001">
                  <c:v>-0.134185595791777</c:v>
                </c:pt>
                <c:pt idx="17002">
                  <c:v>-0.126427676812255</c:v>
                </c:pt>
                <c:pt idx="17003">
                  <c:v>-0.121214401587181</c:v>
                </c:pt>
                <c:pt idx="17004">
                  <c:v>-0.116635889602918</c:v>
                </c:pt>
                <c:pt idx="17005">
                  <c:v>-0.116020681630743</c:v>
                </c:pt>
                <c:pt idx="17006">
                  <c:v>-0.10774399611065601</c:v>
                </c:pt>
                <c:pt idx="17007">
                  <c:v>-9.8298213292821401E-2</c:v>
                </c:pt>
                <c:pt idx="17008">
                  <c:v>-9.3021263886669203E-2</c:v>
                </c:pt>
                <c:pt idx="17009">
                  <c:v>-9.4975074899608103E-2</c:v>
                </c:pt>
                <c:pt idx="17010">
                  <c:v>-8.5713098342537805E-2</c:v>
                </c:pt>
                <c:pt idx="17011">
                  <c:v>-7.6913659988164795E-2</c:v>
                </c:pt>
                <c:pt idx="17012">
                  <c:v>-6.5629384879144895E-2</c:v>
                </c:pt>
                <c:pt idx="17013">
                  <c:v>-6.7333841058257293E-2</c:v>
                </c:pt>
                <c:pt idx="17014">
                  <c:v>-7.1966819025121198E-2</c:v>
                </c:pt>
                <c:pt idx="17015">
                  <c:v>-6.6792940011126206E-2</c:v>
                </c:pt>
                <c:pt idx="17016">
                  <c:v>-6.5551635200449695E-2</c:v>
                </c:pt>
                <c:pt idx="17017">
                  <c:v>-6.9551410358641805E-2</c:v>
                </c:pt>
                <c:pt idx="17018">
                  <c:v>-7.9762479347124299E-2</c:v>
                </c:pt>
                <c:pt idx="17019">
                  <c:v>-7.6545926797251695E-2</c:v>
                </c:pt>
                <c:pt idx="17020">
                  <c:v>-7.0696390431834205E-2</c:v>
                </c:pt>
                <c:pt idx="17021">
                  <c:v>-6.5123638700555306E-2</c:v>
                </c:pt>
                <c:pt idx="17022">
                  <c:v>-7.14196490006173E-2</c:v>
                </c:pt>
                <c:pt idx="17023">
                  <c:v>-7.6177184645800297E-2</c:v>
                </c:pt>
                <c:pt idx="17024">
                  <c:v>-7.6901161423236802E-2</c:v>
                </c:pt>
                <c:pt idx="17025">
                  <c:v>-7.4368071921938297E-2</c:v>
                </c:pt>
                <c:pt idx="17026">
                  <c:v>-8.0593972214785398E-2</c:v>
                </c:pt>
                <c:pt idx="17027">
                  <c:v>-8.6654886329043196E-2</c:v>
                </c:pt>
                <c:pt idx="17028">
                  <c:v>-8.7105862595507205E-2</c:v>
                </c:pt>
                <c:pt idx="17029">
                  <c:v>-8.3065155347483696E-2</c:v>
                </c:pt>
                <c:pt idx="17030">
                  <c:v>-8.9177038185681498E-2</c:v>
                </c:pt>
                <c:pt idx="17031">
                  <c:v>-8.82887153119611E-2</c:v>
                </c:pt>
                <c:pt idx="17032">
                  <c:v>-9.1273273950648104E-2</c:v>
                </c:pt>
                <c:pt idx="17033">
                  <c:v>-9.1039899266021906E-2</c:v>
                </c:pt>
                <c:pt idx="17034">
                  <c:v>-9.2729177062736298E-2</c:v>
                </c:pt>
                <c:pt idx="17035">
                  <c:v>-8.8189292123573099E-2</c:v>
                </c:pt>
                <c:pt idx="17036">
                  <c:v>-8.6125508923188904E-2</c:v>
                </c:pt>
                <c:pt idx="17037">
                  <c:v>-8.8285898662689904E-2</c:v>
                </c:pt>
                <c:pt idx="17038">
                  <c:v>-9.1753088246562697E-2</c:v>
                </c:pt>
                <c:pt idx="17039">
                  <c:v>-8.5541036707539306E-2</c:v>
                </c:pt>
                <c:pt idx="17040">
                  <c:v>-7.8837849493751805E-2</c:v>
                </c:pt>
                <c:pt idx="17041">
                  <c:v>-7.6349116573453502E-2</c:v>
                </c:pt>
                <c:pt idx="17042">
                  <c:v>-7.3287267594423597E-2</c:v>
                </c:pt>
                <c:pt idx="17043">
                  <c:v>-6.9255862713802602E-2</c:v>
                </c:pt>
                <c:pt idx="17044">
                  <c:v>-7.0194979570544505E-2</c:v>
                </c:pt>
                <c:pt idx="17045">
                  <c:v>-7.2742273983521899E-2</c:v>
                </c:pt>
                <c:pt idx="17046">
                  <c:v>-7.4723749007205201E-2</c:v>
                </c:pt>
                <c:pt idx="17047">
                  <c:v>-7.6542319650670196E-2</c:v>
                </c:pt>
                <c:pt idx="17048">
                  <c:v>-7.7276514934709398E-2</c:v>
                </c:pt>
                <c:pt idx="17049">
                  <c:v>-7.2600304362836696E-2</c:v>
                </c:pt>
                <c:pt idx="17050">
                  <c:v>-7.6841569487029901E-2</c:v>
                </c:pt>
                <c:pt idx="17051">
                  <c:v>-7.5341376602622703E-2</c:v>
                </c:pt>
                <c:pt idx="17052">
                  <c:v>-7.3303738165733906E-2</c:v>
                </c:pt>
                <c:pt idx="17053">
                  <c:v>-6.9547191356747307E-2</c:v>
                </c:pt>
                <c:pt idx="17054">
                  <c:v>-6.6197807318942994E-2</c:v>
                </c:pt>
                <c:pt idx="17055">
                  <c:v>-6.1904893935448499E-2</c:v>
                </c:pt>
                <c:pt idx="17056">
                  <c:v>-5.4102142427865298E-2</c:v>
                </c:pt>
                <c:pt idx="17057">
                  <c:v>-5.4618118777113901E-2</c:v>
                </c:pt>
                <c:pt idx="17058">
                  <c:v>-5.4554021380979999E-2</c:v>
                </c:pt>
                <c:pt idx="17059">
                  <c:v>-4.85353268418151E-2</c:v>
                </c:pt>
                <c:pt idx="17060">
                  <c:v>-4.2225981240022699E-2</c:v>
                </c:pt>
                <c:pt idx="17061">
                  <c:v>-4.7644474384512102E-2</c:v>
                </c:pt>
                <c:pt idx="17062">
                  <c:v>-5.1833824130696302E-2</c:v>
                </c:pt>
                <c:pt idx="17063">
                  <c:v>-6.00786698256996E-2</c:v>
                </c:pt>
                <c:pt idx="17064">
                  <c:v>-5.7313649476938601E-2</c:v>
                </c:pt>
                <c:pt idx="17065">
                  <c:v>-5.6256212779885503E-2</c:v>
                </c:pt>
                <c:pt idx="17066">
                  <c:v>-5.5571415313295298E-2</c:v>
                </c:pt>
                <c:pt idx="17067">
                  <c:v>-6.1256007023913997E-2</c:v>
                </c:pt>
                <c:pt idx="17068">
                  <c:v>-6.15280581609738E-2</c:v>
                </c:pt>
                <c:pt idx="17069">
                  <c:v>-5.9662079107340497E-2</c:v>
                </c:pt>
                <c:pt idx="17070">
                  <c:v>-6.3045670733771403E-2</c:v>
                </c:pt>
                <c:pt idx="17071">
                  <c:v>-7.5959683032550601E-2</c:v>
                </c:pt>
                <c:pt idx="17072">
                  <c:v>-7.3323530335400705E-2</c:v>
                </c:pt>
                <c:pt idx="17073">
                  <c:v>-7.2065732305645697E-2</c:v>
                </c:pt>
                <c:pt idx="17074">
                  <c:v>-7.1917729127690594E-2</c:v>
                </c:pt>
                <c:pt idx="17075">
                  <c:v>-7.9039130156857595E-2</c:v>
                </c:pt>
                <c:pt idx="17076">
                  <c:v>-7.6542312929106501E-2</c:v>
                </c:pt>
                <c:pt idx="17077">
                  <c:v>-7.3914431361003993E-2</c:v>
                </c:pt>
                <c:pt idx="17078">
                  <c:v>-7.2964575052779396E-2</c:v>
                </c:pt>
                <c:pt idx="17079">
                  <c:v>-7.7470800238288007E-2</c:v>
                </c:pt>
                <c:pt idx="17080">
                  <c:v>-8.2334103554600802E-2</c:v>
                </c:pt>
                <c:pt idx="17081">
                  <c:v>-7.9969347567995896E-2</c:v>
                </c:pt>
                <c:pt idx="17082">
                  <c:v>-7.4275622493402596E-2</c:v>
                </c:pt>
                <c:pt idx="17083">
                  <c:v>-7.6480551753945705E-2</c:v>
                </c:pt>
                <c:pt idx="17084">
                  <c:v>-8.0533140883190399E-2</c:v>
                </c:pt>
                <c:pt idx="17085">
                  <c:v>-6.8792116121201702E-2</c:v>
                </c:pt>
                <c:pt idx="17086">
                  <c:v>-6.2535677839406306E-2</c:v>
                </c:pt>
                <c:pt idx="17087">
                  <c:v>-7.3122549756376998E-2</c:v>
                </c:pt>
                <c:pt idx="17088">
                  <c:v>-7.2726876217572498E-2</c:v>
                </c:pt>
                <c:pt idx="17089">
                  <c:v>-6.4900984937992207E-2</c:v>
                </c:pt>
                <c:pt idx="17090">
                  <c:v>-6.7612659013107604E-2</c:v>
                </c:pt>
                <c:pt idx="17091">
                  <c:v>-5.9769522584531297E-2</c:v>
                </c:pt>
                <c:pt idx="17092">
                  <c:v>-4.9044917223028499E-2</c:v>
                </c:pt>
                <c:pt idx="17093">
                  <c:v>-3.73307220544489E-2</c:v>
                </c:pt>
                <c:pt idx="17094">
                  <c:v>-3.1067800402311701E-2</c:v>
                </c:pt>
                <c:pt idx="17095">
                  <c:v>-2.92989250584412E-2</c:v>
                </c:pt>
                <c:pt idx="17096">
                  <c:v>-3.0512505841841099E-2</c:v>
                </c:pt>
                <c:pt idx="17097">
                  <c:v>-1.6331564539598199E-2</c:v>
                </c:pt>
                <c:pt idx="17098">
                  <c:v>-4.6272427979374697E-3</c:v>
                </c:pt>
                <c:pt idx="17099">
                  <c:v>1.4735595598835901E-4</c:v>
                </c:pt>
                <c:pt idx="17100">
                  <c:v>-8.8076933680269998E-4</c:v>
                </c:pt>
                <c:pt idx="17101">
                  <c:v>9.7022223181539805E-3</c:v>
                </c:pt>
                <c:pt idx="17102">
                  <c:v>1.83063913011665E-2</c:v>
                </c:pt>
                <c:pt idx="17103">
                  <c:v>2.1750178827701899E-2</c:v>
                </c:pt>
                <c:pt idx="17104">
                  <c:v>1.8833623638570801E-2</c:v>
                </c:pt>
                <c:pt idx="17105">
                  <c:v>2.06257906275908E-2</c:v>
                </c:pt>
                <c:pt idx="17106">
                  <c:v>2.3694230029590799E-2</c:v>
                </c:pt>
                <c:pt idx="17107">
                  <c:v>2.12943077674481E-2</c:v>
                </c:pt>
                <c:pt idx="17108">
                  <c:v>2.2665775157022901E-2</c:v>
                </c:pt>
                <c:pt idx="17109">
                  <c:v>2.3189639087419701E-2</c:v>
                </c:pt>
                <c:pt idx="17110">
                  <c:v>2.5155935483041899E-2</c:v>
                </c:pt>
                <c:pt idx="17111">
                  <c:v>1.01509119089087E-2</c:v>
                </c:pt>
                <c:pt idx="17112">
                  <c:v>2.0280247845732902E-2</c:v>
                </c:pt>
                <c:pt idx="17113">
                  <c:v>2.17510552151765E-2</c:v>
                </c:pt>
                <c:pt idx="17114">
                  <c:v>2.4384330925357699E-2</c:v>
                </c:pt>
                <c:pt idx="17115">
                  <c:v>9.1605595383583704E-3</c:v>
                </c:pt>
                <c:pt idx="17116">
                  <c:v>1.19494140981117E-2</c:v>
                </c:pt>
                <c:pt idx="17117">
                  <c:v>2.41206219377261E-2</c:v>
                </c:pt>
                <c:pt idx="17118">
                  <c:v>2.2284613299319699E-2</c:v>
                </c:pt>
                <c:pt idx="17119">
                  <c:v>1.4659116428774099E-2</c:v>
                </c:pt>
                <c:pt idx="17120">
                  <c:v>8.9571295244752405E-3</c:v>
                </c:pt>
                <c:pt idx="17121">
                  <c:v>1.1421920880394501E-2</c:v>
                </c:pt>
                <c:pt idx="17122">
                  <c:v>7.8973196088583109E-3</c:v>
                </c:pt>
                <c:pt idx="17123">
                  <c:v>4.8801793979009701E-3</c:v>
                </c:pt>
                <c:pt idx="17124">
                  <c:v>-2.78275207031697E-3</c:v>
                </c:pt>
                <c:pt idx="17125">
                  <c:v>-2.28515646943208E-2</c:v>
                </c:pt>
                <c:pt idx="17126">
                  <c:v>-2.1092318208204099E-2</c:v>
                </c:pt>
                <c:pt idx="17127">
                  <c:v>-3.2667528780336803E-2</c:v>
                </c:pt>
                <c:pt idx="17128">
                  <c:v>-3.4010570879800597E-2</c:v>
                </c:pt>
                <c:pt idx="17129">
                  <c:v>-5.7941233193076799E-2</c:v>
                </c:pt>
                <c:pt idx="17130">
                  <c:v>-6.5559091894257904E-2</c:v>
                </c:pt>
                <c:pt idx="17131">
                  <c:v>-7.5366579755481597E-2</c:v>
                </c:pt>
                <c:pt idx="17132">
                  <c:v>-7.0061905489239906E-2</c:v>
                </c:pt>
                <c:pt idx="17133">
                  <c:v>-8.1446620797635205E-2</c:v>
                </c:pt>
                <c:pt idx="17134">
                  <c:v>-8.7022357675365897E-2</c:v>
                </c:pt>
                <c:pt idx="17135">
                  <c:v>-9.9734883239875602E-2</c:v>
                </c:pt>
                <c:pt idx="17136">
                  <c:v>-9.3969313031664101E-2</c:v>
                </c:pt>
                <c:pt idx="17137">
                  <c:v>-9.3697852760911304E-2</c:v>
                </c:pt>
                <c:pt idx="17138">
                  <c:v>-8.7622978449957103E-2</c:v>
                </c:pt>
                <c:pt idx="17139">
                  <c:v>-9.4849457740480106E-2</c:v>
                </c:pt>
                <c:pt idx="17140">
                  <c:v>-9.1344786275058695E-2</c:v>
                </c:pt>
                <c:pt idx="17141">
                  <c:v>-9.6897292868192098E-2</c:v>
                </c:pt>
                <c:pt idx="17142">
                  <c:v>-9.24873466441056E-2</c:v>
                </c:pt>
                <c:pt idx="17143">
                  <c:v>-0.101229232669382</c:v>
                </c:pt>
                <c:pt idx="17144">
                  <c:v>-0.101497783079651</c:v>
                </c:pt>
                <c:pt idx="17145">
                  <c:v>-0.105841051574202</c:v>
                </c:pt>
                <c:pt idx="17146">
                  <c:v>-0.100575934811999</c:v>
                </c:pt>
                <c:pt idx="17147">
                  <c:v>-0.10332989337472</c:v>
                </c:pt>
                <c:pt idx="17148">
                  <c:v>-0.10267396057167801</c:v>
                </c:pt>
                <c:pt idx="17149">
                  <c:v>-0.10441488862709</c:v>
                </c:pt>
                <c:pt idx="17150">
                  <c:v>-0.101687895028348</c:v>
                </c:pt>
                <c:pt idx="17151">
                  <c:v>-9.9894412440647701E-2</c:v>
                </c:pt>
                <c:pt idx="17152">
                  <c:v>-9.6609124479087399E-2</c:v>
                </c:pt>
                <c:pt idx="17153">
                  <c:v>-9.1991763023457906E-2</c:v>
                </c:pt>
                <c:pt idx="17154">
                  <c:v>-9.2989985885438303E-2</c:v>
                </c:pt>
                <c:pt idx="17155">
                  <c:v>-9.3559457036434396E-2</c:v>
                </c:pt>
                <c:pt idx="17156">
                  <c:v>-9.8668907251152405E-2</c:v>
                </c:pt>
                <c:pt idx="17157">
                  <c:v>-9.2001375311681899E-2</c:v>
                </c:pt>
                <c:pt idx="17158">
                  <c:v>-8.8080672071143298E-2</c:v>
                </c:pt>
                <c:pt idx="17159">
                  <c:v>-8.3322254067610402E-2</c:v>
                </c:pt>
                <c:pt idx="17160">
                  <c:v>-9.1244506514499293E-2</c:v>
                </c:pt>
                <c:pt idx="17161">
                  <c:v>-8.5728732154691997E-2</c:v>
                </c:pt>
                <c:pt idx="17162">
                  <c:v>-8.0029690601605794E-2</c:v>
                </c:pt>
                <c:pt idx="17163">
                  <c:v>-6.8216846301893896E-2</c:v>
                </c:pt>
                <c:pt idx="17164">
                  <c:v>-6.9715521828626906E-2</c:v>
                </c:pt>
                <c:pt idx="17165">
                  <c:v>-6.4358771739591702E-2</c:v>
                </c:pt>
                <c:pt idx="17166">
                  <c:v>-5.5316478183883001E-2</c:v>
                </c:pt>
                <c:pt idx="17167">
                  <c:v>-4.45366511549991E-2</c:v>
                </c:pt>
                <c:pt idx="17168">
                  <c:v>-3.9288762771093298E-2</c:v>
                </c:pt>
                <c:pt idx="17169">
                  <c:v>-4.7724033072768103E-2</c:v>
                </c:pt>
                <c:pt idx="17170">
                  <c:v>-4.1602001161081099E-2</c:v>
                </c:pt>
                <c:pt idx="17171">
                  <c:v>-3.50652746973594E-2</c:v>
                </c:pt>
                <c:pt idx="17172">
                  <c:v>-2.78228625330143E-2</c:v>
                </c:pt>
                <c:pt idx="17173">
                  <c:v>-3.7513633946104998E-2</c:v>
                </c:pt>
                <c:pt idx="17174">
                  <c:v>-3.1875704028607198E-2</c:v>
                </c:pt>
                <c:pt idx="17175">
                  <c:v>-3.39328393279743E-2</c:v>
                </c:pt>
                <c:pt idx="17176">
                  <c:v>-2.5819134075575699E-2</c:v>
                </c:pt>
                <c:pt idx="17177">
                  <c:v>-2.75660254212368E-2</c:v>
                </c:pt>
                <c:pt idx="17178">
                  <c:v>-1.97385619602954E-2</c:v>
                </c:pt>
                <c:pt idx="17179">
                  <c:v>-1.4664891985432801E-2</c:v>
                </c:pt>
                <c:pt idx="17180">
                  <c:v>-9.0579147328639902E-3</c:v>
                </c:pt>
                <c:pt idx="17181">
                  <c:v>-8.5134701619580203E-3</c:v>
                </c:pt>
                <c:pt idx="17182">
                  <c:v>-3.8062239969605099E-3</c:v>
                </c:pt>
                <c:pt idx="17183">
                  <c:v>3.9838617282725803E-3</c:v>
                </c:pt>
                <c:pt idx="17184">
                  <c:v>7.80994128786005E-3</c:v>
                </c:pt>
                <c:pt idx="17185">
                  <c:v>4.5071602665132096E-3</c:v>
                </c:pt>
                <c:pt idx="17186">
                  <c:v>5.2113408507921096E-3</c:v>
                </c:pt>
                <c:pt idx="17187">
                  <c:v>2.16722801325488E-2</c:v>
                </c:pt>
                <c:pt idx="17188">
                  <c:v>3.2063683504972497E-2</c:v>
                </c:pt>
                <c:pt idx="17189">
                  <c:v>4.33721250232963E-2</c:v>
                </c:pt>
                <c:pt idx="17190">
                  <c:v>4.93934750310955E-2</c:v>
                </c:pt>
                <c:pt idx="17191">
                  <c:v>5.9314454921420103E-2</c:v>
                </c:pt>
                <c:pt idx="17192">
                  <c:v>6.5047663201383402E-2</c:v>
                </c:pt>
                <c:pt idx="17193">
                  <c:v>6.88772801247097E-2</c:v>
                </c:pt>
                <c:pt idx="17194">
                  <c:v>7.2309862190706994E-2</c:v>
                </c:pt>
                <c:pt idx="17195">
                  <c:v>7.3514721770820302E-2</c:v>
                </c:pt>
                <c:pt idx="17196">
                  <c:v>7.7399076156169103E-2</c:v>
                </c:pt>
                <c:pt idx="17197">
                  <c:v>8.1505368032352907E-2</c:v>
                </c:pt>
                <c:pt idx="17198">
                  <c:v>8.9909303273287805E-2</c:v>
                </c:pt>
                <c:pt idx="17199">
                  <c:v>9.1139687835209302E-2</c:v>
                </c:pt>
                <c:pt idx="17200">
                  <c:v>8.9766279533094406E-2</c:v>
                </c:pt>
                <c:pt idx="17201">
                  <c:v>9.0025919734017606E-2</c:v>
                </c:pt>
                <c:pt idx="17202">
                  <c:v>0.104970420036252</c:v>
                </c:pt>
                <c:pt idx="17203">
                  <c:v>0.11210445129945799</c:v>
                </c:pt>
                <c:pt idx="17204">
                  <c:v>0.117542984827935</c:v>
                </c:pt>
                <c:pt idx="17205">
                  <c:v>0.11676337394445099</c:v>
                </c:pt>
                <c:pt idx="17206">
                  <c:v>0.122746444801606</c:v>
                </c:pt>
                <c:pt idx="17207">
                  <c:v>0.12893446860931501</c:v>
                </c:pt>
                <c:pt idx="17208">
                  <c:v>0.13546599113512001</c:v>
                </c:pt>
                <c:pt idx="17209">
                  <c:v>0.13633795106090901</c:v>
                </c:pt>
                <c:pt idx="17210">
                  <c:v>0.13453424490735699</c:v>
                </c:pt>
                <c:pt idx="17211">
                  <c:v>0.12887161547369799</c:v>
                </c:pt>
                <c:pt idx="17212">
                  <c:v>0.12967009363831</c:v>
                </c:pt>
                <c:pt idx="17213">
                  <c:v>0.13545059055502401</c:v>
                </c:pt>
                <c:pt idx="17214">
                  <c:v>0.13707853397535499</c:v>
                </c:pt>
                <c:pt idx="17215">
                  <c:v>0.127846628671136</c:v>
                </c:pt>
                <c:pt idx="17216">
                  <c:v>0.12021131065375799</c:v>
                </c:pt>
                <c:pt idx="17217">
                  <c:v>0.130619050136175</c:v>
                </c:pt>
                <c:pt idx="17218">
                  <c:v>0.137735224789821</c:v>
                </c:pt>
                <c:pt idx="17219">
                  <c:v>0.132757716262418</c:v>
                </c:pt>
                <c:pt idx="17220">
                  <c:v>0.118163818706904</c:v>
                </c:pt>
                <c:pt idx="17221">
                  <c:v>0.122138253746797</c:v>
                </c:pt>
                <c:pt idx="17222">
                  <c:v>0.143178745884711</c:v>
                </c:pt>
                <c:pt idx="17223">
                  <c:v>0.15552754307935801</c:v>
                </c:pt>
                <c:pt idx="17224">
                  <c:v>0.15256548923525701</c:v>
                </c:pt>
                <c:pt idx="17225">
                  <c:v>0.15711116893413599</c:v>
                </c:pt>
                <c:pt idx="17226">
                  <c:v>0.17286427362519399</c:v>
                </c:pt>
                <c:pt idx="17227">
                  <c:v>0.18752465538000199</c:v>
                </c:pt>
                <c:pt idx="17228">
                  <c:v>0.185667669735394</c:v>
                </c:pt>
                <c:pt idx="17229">
                  <c:v>0.17835726204427199</c:v>
                </c:pt>
                <c:pt idx="17230">
                  <c:v>0.175031877290379</c:v>
                </c:pt>
                <c:pt idx="17231">
                  <c:v>0.161707143819938</c:v>
                </c:pt>
                <c:pt idx="17232">
                  <c:v>0.14382116632839301</c:v>
                </c:pt>
                <c:pt idx="17233">
                  <c:v>0.132218747532448</c:v>
                </c:pt>
                <c:pt idx="17234">
                  <c:v>0.129422300464412</c:v>
                </c:pt>
                <c:pt idx="17235">
                  <c:v>0.12689654940932299</c:v>
                </c:pt>
                <c:pt idx="17236">
                  <c:v>0.11859434087916999</c:v>
                </c:pt>
                <c:pt idx="17237">
                  <c:v>0.11247522424329701</c:v>
                </c:pt>
                <c:pt idx="17238">
                  <c:v>0.112861569267678</c:v>
                </c:pt>
                <c:pt idx="17239">
                  <c:v>0.11996160484129301</c:v>
                </c:pt>
                <c:pt idx="17240">
                  <c:v>0.121479496529261</c:v>
                </c:pt>
                <c:pt idx="17241">
                  <c:v>0.12729967596170799</c:v>
                </c:pt>
                <c:pt idx="17242">
                  <c:v>0.13467992468575499</c:v>
                </c:pt>
                <c:pt idx="17243">
                  <c:v>0.14835610367145999</c:v>
                </c:pt>
                <c:pt idx="17244">
                  <c:v>0.16026778470416</c:v>
                </c:pt>
                <c:pt idx="17245">
                  <c:v>0.16635419092739301</c:v>
                </c:pt>
                <c:pt idx="17246">
                  <c:v>0.169247283255444</c:v>
                </c:pt>
                <c:pt idx="17247">
                  <c:v>0.177127270423724</c:v>
                </c:pt>
                <c:pt idx="17248">
                  <c:v>0.183905444940649</c:v>
                </c:pt>
                <c:pt idx="17249">
                  <c:v>0.18864998135990099</c:v>
                </c:pt>
                <c:pt idx="17250">
                  <c:v>0.191548125781238</c:v>
                </c:pt>
                <c:pt idx="17251">
                  <c:v>0.19371680359388599</c:v>
                </c:pt>
                <c:pt idx="17252">
                  <c:v>0.20207778114271899</c:v>
                </c:pt>
                <c:pt idx="17253">
                  <c:v>0.208964562735062</c:v>
                </c:pt>
                <c:pt idx="17254">
                  <c:v>0.20868471876559599</c:v>
                </c:pt>
                <c:pt idx="17255">
                  <c:v>0.207841576021039</c:v>
                </c:pt>
                <c:pt idx="17256">
                  <c:v>0.21333393013981</c:v>
                </c:pt>
                <c:pt idx="17257">
                  <c:v>0.216463387039738</c:v>
                </c:pt>
                <c:pt idx="17258">
                  <c:v>0.21712787587955501</c:v>
                </c:pt>
                <c:pt idx="17259">
                  <c:v>0.21385596424779801</c:v>
                </c:pt>
                <c:pt idx="17260">
                  <c:v>0.21770585664726999</c:v>
                </c:pt>
                <c:pt idx="17261">
                  <c:v>0.216996681263111</c:v>
                </c:pt>
                <c:pt idx="17262">
                  <c:v>0.20716305449418801</c:v>
                </c:pt>
                <c:pt idx="17263">
                  <c:v>0.20590959598571601</c:v>
                </c:pt>
                <c:pt idx="17264">
                  <c:v>0.21435560146336699</c:v>
                </c:pt>
                <c:pt idx="17265">
                  <c:v>0.22707992737197399</c:v>
                </c:pt>
                <c:pt idx="17266">
                  <c:v>0.22382459408586899</c:v>
                </c:pt>
                <c:pt idx="17267">
                  <c:v>0.227387811008739</c:v>
                </c:pt>
                <c:pt idx="17268">
                  <c:v>0.235447942541853</c:v>
                </c:pt>
                <c:pt idx="17269">
                  <c:v>0.24274946201356301</c:v>
                </c:pt>
                <c:pt idx="17270">
                  <c:v>0.22748729287521</c:v>
                </c:pt>
                <c:pt idx="17271">
                  <c:v>0.228152903476953</c:v>
                </c:pt>
                <c:pt idx="17272">
                  <c:v>0.224018803939074</c:v>
                </c:pt>
                <c:pt idx="17273">
                  <c:v>0.224068019275037</c:v>
                </c:pt>
                <c:pt idx="17274">
                  <c:v>0.20203495950741501</c:v>
                </c:pt>
                <c:pt idx="17275">
                  <c:v>0.18867949199943701</c:v>
                </c:pt>
                <c:pt idx="17276">
                  <c:v>0.18162959524796901</c:v>
                </c:pt>
                <c:pt idx="17277">
                  <c:v>0.17711472344630799</c:v>
                </c:pt>
                <c:pt idx="17278">
                  <c:v>0.158758975044236</c:v>
                </c:pt>
                <c:pt idx="17279">
                  <c:v>0.14278888536735199</c:v>
                </c:pt>
                <c:pt idx="17280">
                  <c:v>0.14158539983375801</c:v>
                </c:pt>
                <c:pt idx="17281">
                  <c:v>0.15583407108509501</c:v>
                </c:pt>
                <c:pt idx="17282">
                  <c:v>0.155765283387268</c:v>
                </c:pt>
                <c:pt idx="17283">
                  <c:v>0.15162378002371199</c:v>
                </c:pt>
                <c:pt idx="17284">
                  <c:v>0.15574525467377501</c:v>
                </c:pt>
                <c:pt idx="17285">
                  <c:v>0.169297827928033</c:v>
                </c:pt>
                <c:pt idx="17286">
                  <c:v>0.17910516758641301</c:v>
                </c:pt>
                <c:pt idx="17287">
                  <c:v>0.18101627411978399</c:v>
                </c:pt>
                <c:pt idx="17288">
                  <c:v>0.184004275323602</c:v>
                </c:pt>
                <c:pt idx="17289">
                  <c:v>0.18658449376087499</c:v>
                </c:pt>
                <c:pt idx="17290">
                  <c:v>0.198545447052978</c:v>
                </c:pt>
                <c:pt idx="17291">
                  <c:v>0.20675126552640599</c:v>
                </c:pt>
                <c:pt idx="17292">
                  <c:v>0.21007852047677</c:v>
                </c:pt>
                <c:pt idx="17293">
                  <c:v>0.21020213338090299</c:v>
                </c:pt>
                <c:pt idx="17294">
                  <c:v>0.22073762760262999</c:v>
                </c:pt>
                <c:pt idx="17295">
                  <c:v>0.23391904882900799</c:v>
                </c:pt>
                <c:pt idx="17296">
                  <c:v>0.237906810798961</c:v>
                </c:pt>
                <c:pt idx="17297">
                  <c:v>0.23929524693120599</c:v>
                </c:pt>
                <c:pt idx="17298">
                  <c:v>0.24578882183864401</c:v>
                </c:pt>
                <c:pt idx="17299">
                  <c:v>0.25326625459233298</c:v>
                </c:pt>
                <c:pt idx="17300">
                  <c:v>0.26056265969131598</c:v>
                </c:pt>
                <c:pt idx="17301">
                  <c:v>0.26323592681094898</c:v>
                </c:pt>
                <c:pt idx="17302">
                  <c:v>0.25492111260642503</c:v>
                </c:pt>
                <c:pt idx="17303">
                  <c:v>0.25389269259053998</c:v>
                </c:pt>
                <c:pt idx="17304">
                  <c:v>0.25977636478390298</c:v>
                </c:pt>
                <c:pt idx="17305">
                  <c:v>0.26125592026102101</c:v>
                </c:pt>
                <c:pt idx="17306">
                  <c:v>0.251952793616737</c:v>
                </c:pt>
                <c:pt idx="17307">
                  <c:v>0.25291908801834501</c:v>
                </c:pt>
                <c:pt idx="17308">
                  <c:v>0.263969132745074</c:v>
                </c:pt>
                <c:pt idx="17309">
                  <c:v>0.273783880617955</c:v>
                </c:pt>
                <c:pt idx="17310">
                  <c:v>0.27481828827154597</c:v>
                </c:pt>
                <c:pt idx="17311">
                  <c:v>0.27089915145259602</c:v>
                </c:pt>
                <c:pt idx="17312">
                  <c:v>0.27643037440650098</c:v>
                </c:pt>
                <c:pt idx="17313">
                  <c:v>0.28254219009652098</c:v>
                </c:pt>
                <c:pt idx="17314">
                  <c:v>0.28911292131729699</c:v>
                </c:pt>
                <c:pt idx="17315">
                  <c:v>0.28885296946198402</c:v>
                </c:pt>
                <c:pt idx="17316">
                  <c:v>0.289868307548104</c:v>
                </c:pt>
                <c:pt idx="17317">
                  <c:v>0.29089521193651502</c:v>
                </c:pt>
                <c:pt idx="17318">
                  <c:v>0.28620052029383197</c:v>
                </c:pt>
                <c:pt idx="17319">
                  <c:v>0.29013254427840701</c:v>
                </c:pt>
                <c:pt idx="17320">
                  <c:v>0.29630784129777499</c:v>
                </c:pt>
                <c:pt idx="17321">
                  <c:v>0.30213138589048999</c:v>
                </c:pt>
                <c:pt idx="17322">
                  <c:v>0.29890335982146599</c:v>
                </c:pt>
                <c:pt idx="17323">
                  <c:v>0.30725609369287099</c:v>
                </c:pt>
                <c:pt idx="17324">
                  <c:v>0.30935265644311</c:v>
                </c:pt>
                <c:pt idx="17325">
                  <c:v>0.310677833899347</c:v>
                </c:pt>
                <c:pt idx="17326">
                  <c:v>0.31394092086159697</c:v>
                </c:pt>
                <c:pt idx="17327">
                  <c:v>0.31895020715802502</c:v>
                </c:pt>
                <c:pt idx="17328">
                  <c:v>0.32362977301399098</c:v>
                </c:pt>
                <c:pt idx="17329">
                  <c:v>0.32059654073397298</c:v>
                </c:pt>
                <c:pt idx="17330">
                  <c:v>0.31886638044669202</c:v>
                </c:pt>
                <c:pt idx="17331">
                  <c:v>0.32222937627589898</c:v>
                </c:pt>
                <c:pt idx="17332">
                  <c:v>0.31574766227194501</c:v>
                </c:pt>
                <c:pt idx="17333">
                  <c:v>0.30424964595384502</c:v>
                </c:pt>
                <c:pt idx="17334">
                  <c:v>0.30822170588081099</c:v>
                </c:pt>
                <c:pt idx="17335">
                  <c:v>0.31073821194138401</c:v>
                </c:pt>
                <c:pt idx="17336">
                  <c:v>0.30202903851649399</c:v>
                </c:pt>
                <c:pt idx="17337">
                  <c:v>0.290357603338179</c:v>
                </c:pt>
                <c:pt idx="17338">
                  <c:v>0.28780924167621402</c:v>
                </c:pt>
                <c:pt idx="17339">
                  <c:v>0.29457930196410498</c:v>
                </c:pt>
                <c:pt idx="17340">
                  <c:v>0.28814983360719199</c:v>
                </c:pt>
                <c:pt idx="17341">
                  <c:v>0.27848321445685498</c:v>
                </c:pt>
                <c:pt idx="17342">
                  <c:v>0.27537365471079001</c:v>
                </c:pt>
                <c:pt idx="17343">
                  <c:v>0.27893804905701802</c:v>
                </c:pt>
                <c:pt idx="17344">
                  <c:v>0.28093339013581398</c:v>
                </c:pt>
                <c:pt idx="17345">
                  <c:v>0.27949618824219102</c:v>
                </c:pt>
                <c:pt idx="17346">
                  <c:v>0.27769626577587297</c:v>
                </c:pt>
                <c:pt idx="17347">
                  <c:v>0.28406603844821599</c:v>
                </c:pt>
                <c:pt idx="17348">
                  <c:v>0.282327220770142</c:v>
                </c:pt>
                <c:pt idx="17349">
                  <c:v>0.27458099493503602</c:v>
                </c:pt>
                <c:pt idx="17350">
                  <c:v>0.26890511433707298</c:v>
                </c:pt>
                <c:pt idx="17351">
                  <c:v>0.26939743655876203</c:v>
                </c:pt>
                <c:pt idx="17352">
                  <c:v>0.26491172146782499</c:v>
                </c:pt>
                <c:pt idx="17353">
                  <c:v>0.25928232294083298</c:v>
                </c:pt>
                <c:pt idx="17354">
                  <c:v>0.26070873847451898</c:v>
                </c:pt>
                <c:pt idx="17355">
                  <c:v>0.269825816515876</c:v>
                </c:pt>
                <c:pt idx="17356">
                  <c:v>0.27373779870259801</c:v>
                </c:pt>
                <c:pt idx="17357">
                  <c:v>0.26789502227846601</c:v>
                </c:pt>
                <c:pt idx="17358">
                  <c:v>0.26867758477592901</c:v>
                </c:pt>
                <c:pt idx="17359">
                  <c:v>0.27921066175194598</c:v>
                </c:pt>
                <c:pt idx="17360">
                  <c:v>0.29423751401199599</c:v>
                </c:pt>
                <c:pt idx="17361">
                  <c:v>0.28301477709449302</c:v>
                </c:pt>
                <c:pt idx="17362">
                  <c:v>0.27224758972246799</c:v>
                </c:pt>
                <c:pt idx="17363">
                  <c:v>0.28232614820653601</c:v>
                </c:pt>
                <c:pt idx="17364">
                  <c:v>0.29411952412291897</c:v>
                </c:pt>
                <c:pt idx="17365">
                  <c:v>0.297547887728626</c:v>
                </c:pt>
                <c:pt idx="17366">
                  <c:v>0.30045671532255303</c:v>
                </c:pt>
                <c:pt idx="17367">
                  <c:v>0.29878776991026201</c:v>
                </c:pt>
                <c:pt idx="17368">
                  <c:v>0.30265045081918601</c:v>
                </c:pt>
                <c:pt idx="17369">
                  <c:v>0.30415167909337898</c:v>
                </c:pt>
                <c:pt idx="17370">
                  <c:v>0.31116627409932102</c:v>
                </c:pt>
                <c:pt idx="17371">
                  <c:v>0.30826665587851199</c:v>
                </c:pt>
                <c:pt idx="17372">
                  <c:v>0.30671449306231502</c:v>
                </c:pt>
                <c:pt idx="17373">
                  <c:v>0.30747816389822402</c:v>
                </c:pt>
                <c:pt idx="17374">
                  <c:v>0.31424682800590598</c:v>
                </c:pt>
                <c:pt idx="17375">
                  <c:v>0.31463531399941702</c:v>
                </c:pt>
                <c:pt idx="17376">
                  <c:v>0.31090283542621899</c:v>
                </c:pt>
                <c:pt idx="17377">
                  <c:v>0.30964263008264897</c:v>
                </c:pt>
                <c:pt idx="17378">
                  <c:v>0.32004454128760002</c:v>
                </c:pt>
                <c:pt idx="17379">
                  <c:v>0.321669874261445</c:v>
                </c:pt>
                <c:pt idx="17380">
                  <c:v>0.31921161798911102</c:v>
                </c:pt>
                <c:pt idx="17381">
                  <c:v>0.33537616586272601</c:v>
                </c:pt>
                <c:pt idx="17382">
                  <c:v>0.34760680411379502</c:v>
                </c:pt>
                <c:pt idx="17383">
                  <c:v>0.356138110434216</c:v>
                </c:pt>
                <c:pt idx="17384">
                  <c:v>0.36946377202536901</c:v>
                </c:pt>
                <c:pt idx="17385">
                  <c:v>0.375035100176418</c:v>
                </c:pt>
                <c:pt idx="17386">
                  <c:v>0.37171458089781501</c:v>
                </c:pt>
                <c:pt idx="17387">
                  <c:v>0.36751059565287297</c:v>
                </c:pt>
                <c:pt idx="17388">
                  <c:v>0.365829473914004</c:v>
                </c:pt>
                <c:pt idx="17389">
                  <c:v>0.36025733579566499</c:v>
                </c:pt>
                <c:pt idx="17390">
                  <c:v>0.35299054843427702</c:v>
                </c:pt>
                <c:pt idx="17391">
                  <c:v>0.34864582964185298</c:v>
                </c:pt>
                <c:pt idx="17392">
                  <c:v>0.34807352997889002</c:v>
                </c:pt>
                <c:pt idx="17393">
                  <c:v>0.34741250857373901</c:v>
                </c:pt>
                <c:pt idx="17394">
                  <c:v>0.34496654776692898</c:v>
                </c:pt>
                <c:pt idx="17395">
                  <c:v>0.33550244887038599</c:v>
                </c:pt>
                <c:pt idx="17396">
                  <c:v>0.31756650109171802</c:v>
                </c:pt>
                <c:pt idx="17397">
                  <c:v>0.29800866530062797</c:v>
                </c:pt>
                <c:pt idx="17398">
                  <c:v>0.27444229584129598</c:v>
                </c:pt>
                <c:pt idx="17399">
                  <c:v>0.26554934031611299</c:v>
                </c:pt>
                <c:pt idx="17400">
                  <c:v>0.26121222765257801</c:v>
                </c:pt>
                <c:pt idx="17401">
                  <c:v>0.28060769747075598</c:v>
                </c:pt>
                <c:pt idx="17402">
                  <c:v>0.27710848335870197</c:v>
                </c:pt>
                <c:pt idx="17403">
                  <c:v>0.27103723767849802</c:v>
                </c:pt>
                <c:pt idx="17404">
                  <c:v>0.26769836555203602</c:v>
                </c:pt>
                <c:pt idx="17405">
                  <c:v>0.27947145174607602</c:v>
                </c:pt>
                <c:pt idx="17406">
                  <c:v>0.28172562610679103</c:v>
                </c:pt>
                <c:pt idx="17407">
                  <c:v>0.28646819720147199</c:v>
                </c:pt>
                <c:pt idx="17408">
                  <c:v>0.28063547761267599</c:v>
                </c:pt>
                <c:pt idx="17409">
                  <c:v>0.29387134146328697</c:v>
                </c:pt>
                <c:pt idx="17410">
                  <c:v>0.29627068704655801</c:v>
                </c:pt>
                <c:pt idx="17411">
                  <c:v>0.31355106300053098</c:v>
                </c:pt>
                <c:pt idx="17412">
                  <c:v>0.32115920418705401</c:v>
                </c:pt>
                <c:pt idx="17413">
                  <c:v>0.32639286166912002</c:v>
                </c:pt>
                <c:pt idx="17414">
                  <c:v>0.30056527636256097</c:v>
                </c:pt>
                <c:pt idx="17415">
                  <c:v>0.311676390430008</c:v>
                </c:pt>
                <c:pt idx="17416">
                  <c:v>0.327823271992357</c:v>
                </c:pt>
                <c:pt idx="17417">
                  <c:v>0.34325853820118302</c:v>
                </c:pt>
                <c:pt idx="17418">
                  <c:v>0.32927880645334501</c:v>
                </c:pt>
                <c:pt idx="17419">
                  <c:v>0.33060851453006901</c:v>
                </c:pt>
                <c:pt idx="17420">
                  <c:v>0.34245232325420699</c:v>
                </c:pt>
                <c:pt idx="17421">
                  <c:v>0.36415702035881697</c:v>
                </c:pt>
                <c:pt idx="17422">
                  <c:v>0.356524174233598</c:v>
                </c:pt>
                <c:pt idx="17423">
                  <c:v>0.34969476048591702</c:v>
                </c:pt>
                <c:pt idx="17424">
                  <c:v>0.35079239549553098</c:v>
                </c:pt>
                <c:pt idx="17425">
                  <c:v>0.35813476704164698</c:v>
                </c:pt>
                <c:pt idx="17426">
                  <c:v>0.36238563894919201</c:v>
                </c:pt>
                <c:pt idx="17427">
                  <c:v>0.35276057781700798</c:v>
                </c:pt>
                <c:pt idx="17428">
                  <c:v>0.35054060606242299</c:v>
                </c:pt>
                <c:pt idx="17429">
                  <c:v>0.35416581349210202</c:v>
                </c:pt>
                <c:pt idx="17430">
                  <c:v>0.366076608208246</c:v>
                </c:pt>
                <c:pt idx="17431">
                  <c:v>0.36075505379608303</c:v>
                </c:pt>
                <c:pt idx="17432">
                  <c:v>0.35528352801989599</c:v>
                </c:pt>
                <c:pt idx="17433">
                  <c:v>0.348129018138152</c:v>
                </c:pt>
                <c:pt idx="17434">
                  <c:v>0.35716470208293999</c:v>
                </c:pt>
                <c:pt idx="17435">
                  <c:v>0.35504582914495503</c:v>
                </c:pt>
                <c:pt idx="17436">
                  <c:v>0.35175244782689602</c:v>
                </c:pt>
                <c:pt idx="17437">
                  <c:v>0.35211201640484502</c:v>
                </c:pt>
                <c:pt idx="17438">
                  <c:v>0.363296466525454</c:v>
                </c:pt>
                <c:pt idx="17439">
                  <c:v>0.37180226621389001</c:v>
                </c:pt>
                <c:pt idx="17440">
                  <c:v>0.38047972496251198</c:v>
                </c:pt>
                <c:pt idx="17441">
                  <c:v>0.38108625066385499</c:v>
                </c:pt>
                <c:pt idx="17442">
                  <c:v>0.381583700108379</c:v>
                </c:pt>
                <c:pt idx="17443">
                  <c:v>0.38483789610754099</c:v>
                </c:pt>
                <c:pt idx="17444">
                  <c:v>0.391557371261257</c:v>
                </c:pt>
                <c:pt idx="17445">
                  <c:v>0.38804827885378701</c:v>
                </c:pt>
                <c:pt idx="17446">
                  <c:v>0.38050828867669401</c:v>
                </c:pt>
                <c:pt idx="17447">
                  <c:v>0.37283458249002799</c:v>
                </c:pt>
                <c:pt idx="17448">
                  <c:v>0.37232089355376202</c:v>
                </c:pt>
                <c:pt idx="17449">
                  <c:v>0.373108502475062</c:v>
                </c:pt>
                <c:pt idx="17450">
                  <c:v>0.37006462356228498</c:v>
                </c:pt>
                <c:pt idx="17451">
                  <c:v>0.36432417673334699</c:v>
                </c:pt>
                <c:pt idx="17452">
                  <c:v>0.36238950974684703</c:v>
                </c:pt>
                <c:pt idx="17453">
                  <c:v>0.35945045206852899</c:v>
                </c:pt>
                <c:pt idx="17454">
                  <c:v>0.367893352832453</c:v>
                </c:pt>
                <c:pt idx="17455">
                  <c:v>0.370193160010586</c:v>
                </c:pt>
                <c:pt idx="17456">
                  <c:v>0.36872367019975599</c:v>
                </c:pt>
                <c:pt idx="17457">
                  <c:v>0.36660827128388002</c:v>
                </c:pt>
                <c:pt idx="17458">
                  <c:v>0.36333602970607598</c:v>
                </c:pt>
                <c:pt idx="17459">
                  <c:v>0.35873066040944901</c:v>
                </c:pt>
                <c:pt idx="17460">
                  <c:v>0.36205997462121697</c:v>
                </c:pt>
                <c:pt idx="17461">
                  <c:v>0.35942306788402301</c:v>
                </c:pt>
                <c:pt idx="17462">
                  <c:v>0.35062023268190501</c:v>
                </c:pt>
                <c:pt idx="17463">
                  <c:v>0.34196685527140802</c:v>
                </c:pt>
                <c:pt idx="17464">
                  <c:v>0.348607051129249</c:v>
                </c:pt>
                <c:pt idx="17465">
                  <c:v>0.35139129185665702</c:v>
                </c:pt>
                <c:pt idx="17466">
                  <c:v>0.347782909417304</c:v>
                </c:pt>
                <c:pt idx="17467">
                  <c:v>0.345730578720363</c:v>
                </c:pt>
                <c:pt idx="17468">
                  <c:v>0.34598424201962502</c:v>
                </c:pt>
                <c:pt idx="17469">
                  <c:v>0.34921169628749699</c:v>
                </c:pt>
                <c:pt idx="17470">
                  <c:v>0.34863010501752001</c:v>
                </c:pt>
                <c:pt idx="17471">
                  <c:v>0.35586035864474702</c:v>
                </c:pt>
                <c:pt idx="17472">
                  <c:v>0.35132168793138802</c:v>
                </c:pt>
                <c:pt idx="17473">
                  <c:v>0.35001072350490797</c:v>
                </c:pt>
                <c:pt idx="17474">
                  <c:v>0.35267359126821402</c:v>
                </c:pt>
                <c:pt idx="17475">
                  <c:v>0.35352713319329598</c:v>
                </c:pt>
                <c:pt idx="17476">
                  <c:v>0.34632063067070301</c:v>
                </c:pt>
                <c:pt idx="17477">
                  <c:v>0.34041601916714997</c:v>
                </c:pt>
                <c:pt idx="17478">
                  <c:v>0.34348984431745999</c:v>
                </c:pt>
                <c:pt idx="17479">
                  <c:v>0.35343925523589798</c:v>
                </c:pt>
                <c:pt idx="17480">
                  <c:v>0.351034851929313</c:v>
                </c:pt>
                <c:pt idx="17481">
                  <c:v>0.34460675873222602</c:v>
                </c:pt>
                <c:pt idx="17482">
                  <c:v>0.345602074956119</c:v>
                </c:pt>
                <c:pt idx="17483">
                  <c:v>0.36186346550606102</c:v>
                </c:pt>
                <c:pt idx="17484">
                  <c:v>0.36802202000774198</c:v>
                </c:pt>
                <c:pt idx="17485">
                  <c:v>0.37126915466713201</c:v>
                </c:pt>
                <c:pt idx="17486">
                  <c:v>0.37282554225693298</c:v>
                </c:pt>
                <c:pt idx="17487">
                  <c:v>0.38390110659403798</c:v>
                </c:pt>
                <c:pt idx="17488">
                  <c:v>0.38782785638008399</c:v>
                </c:pt>
                <c:pt idx="17489">
                  <c:v>0.38993075007792299</c:v>
                </c:pt>
                <c:pt idx="17490">
                  <c:v>0.38946248179992399</c:v>
                </c:pt>
                <c:pt idx="17491">
                  <c:v>0.38848964294157801</c:v>
                </c:pt>
                <c:pt idx="17492">
                  <c:v>0.38987352014022703</c:v>
                </c:pt>
                <c:pt idx="17493">
                  <c:v>0.39533115374970801</c:v>
                </c:pt>
                <c:pt idx="17494">
                  <c:v>0.39709233660245502</c:v>
                </c:pt>
                <c:pt idx="17495">
                  <c:v>0.39742985945953502</c:v>
                </c:pt>
                <c:pt idx="17496">
                  <c:v>0.39409715516612198</c:v>
                </c:pt>
                <c:pt idx="17497">
                  <c:v>0.39670869247481699</c:v>
                </c:pt>
                <c:pt idx="17498">
                  <c:v>0.39139092591818703</c:v>
                </c:pt>
                <c:pt idx="17499">
                  <c:v>0.39437673406810297</c:v>
                </c:pt>
                <c:pt idx="17500">
                  <c:v>0.39468739465375702</c:v>
                </c:pt>
                <c:pt idx="17501">
                  <c:v>0.38984788504802698</c:v>
                </c:pt>
                <c:pt idx="17502">
                  <c:v>0.37553172798220602</c:v>
                </c:pt>
                <c:pt idx="17503">
                  <c:v>0.37192887072568198</c:v>
                </c:pt>
                <c:pt idx="17504">
                  <c:v>0.37104238960959801</c:v>
                </c:pt>
                <c:pt idx="17505">
                  <c:v>0.36766383912217199</c:v>
                </c:pt>
                <c:pt idx="17506">
                  <c:v>0.36343417306063902</c:v>
                </c:pt>
                <c:pt idx="17507">
                  <c:v>0.36605255154223898</c:v>
                </c:pt>
                <c:pt idx="17508">
                  <c:v>0.371962779903171</c:v>
                </c:pt>
                <c:pt idx="17509">
                  <c:v>0.37381003499818599</c:v>
                </c:pt>
                <c:pt idx="17510">
                  <c:v>0.36975744279463602</c:v>
                </c:pt>
                <c:pt idx="17511">
                  <c:v>0.37004385896616998</c:v>
                </c:pt>
                <c:pt idx="17512">
                  <c:v>0.374766016765534</c:v>
                </c:pt>
                <c:pt idx="17513">
                  <c:v>0.38172505984871902</c:v>
                </c:pt>
                <c:pt idx="17514">
                  <c:v>0.38232302104023502</c:v>
                </c:pt>
                <c:pt idx="17515">
                  <c:v>0.37836732481555602</c:v>
                </c:pt>
                <c:pt idx="17516">
                  <c:v>0.37343109167539901</c:v>
                </c:pt>
                <c:pt idx="17517">
                  <c:v>0.38014368140997501</c:v>
                </c:pt>
                <c:pt idx="17518">
                  <c:v>0.384799297343349</c:v>
                </c:pt>
                <c:pt idx="17519">
                  <c:v>0.38329047344089401</c:v>
                </c:pt>
                <c:pt idx="17520">
                  <c:v>0.37910535252490202</c:v>
                </c:pt>
                <c:pt idx="17521">
                  <c:v>0.38114337342635402</c:v>
                </c:pt>
                <c:pt idx="17522">
                  <c:v>0.38405977791074902</c:v>
                </c:pt>
                <c:pt idx="17523">
                  <c:v>0.380646804359486</c:v>
                </c:pt>
                <c:pt idx="17524">
                  <c:v>0.37108631173261097</c:v>
                </c:pt>
                <c:pt idx="17525">
                  <c:v>0.365402400826013</c:v>
                </c:pt>
                <c:pt idx="17526">
                  <c:v>0.36684191785866399</c:v>
                </c:pt>
                <c:pt idx="17527">
                  <c:v>0.36783800947962603</c:v>
                </c:pt>
                <c:pt idx="17528">
                  <c:v>0.36255098031435301</c:v>
                </c:pt>
                <c:pt idx="17529">
                  <c:v>0.35766482919564102</c:v>
                </c:pt>
                <c:pt idx="17530">
                  <c:v>0.36174011718676902</c:v>
                </c:pt>
                <c:pt idx="17531">
                  <c:v>0.35692691375619701</c:v>
                </c:pt>
                <c:pt idx="17532">
                  <c:v>0.35078574324967299</c:v>
                </c:pt>
                <c:pt idx="17533">
                  <c:v>0.34134588726112702</c:v>
                </c:pt>
                <c:pt idx="17534">
                  <c:v>0.341268362855288</c:v>
                </c:pt>
                <c:pt idx="17535">
                  <c:v>0.337823897269657</c:v>
                </c:pt>
                <c:pt idx="17536">
                  <c:v>0.33065917488107699</c:v>
                </c:pt>
                <c:pt idx="17537">
                  <c:v>0.32559912162842802</c:v>
                </c:pt>
                <c:pt idx="17538">
                  <c:v>0.32440356074043503</c:v>
                </c:pt>
                <c:pt idx="17539">
                  <c:v>0.32003852926801801</c:v>
                </c:pt>
                <c:pt idx="17540">
                  <c:v>0.31280634787807998</c:v>
                </c:pt>
                <c:pt idx="17541">
                  <c:v>0.31009226024245601</c:v>
                </c:pt>
                <c:pt idx="17542">
                  <c:v>0.30871177087337198</c:v>
                </c:pt>
                <c:pt idx="17543">
                  <c:v>0.31130932789625299</c:v>
                </c:pt>
                <c:pt idx="17544">
                  <c:v>0.30368491011577697</c:v>
                </c:pt>
                <c:pt idx="17545">
                  <c:v>0.300988836701023</c:v>
                </c:pt>
                <c:pt idx="17546">
                  <c:v>0.30013720971616897</c:v>
                </c:pt>
                <c:pt idx="17547">
                  <c:v>0.30107005233108403</c:v>
                </c:pt>
                <c:pt idx="17548">
                  <c:v>0.29664423522768801</c:v>
                </c:pt>
                <c:pt idx="17549">
                  <c:v>0.29373638370955701</c:v>
                </c:pt>
                <c:pt idx="17550">
                  <c:v>0.29392738661326201</c:v>
                </c:pt>
                <c:pt idx="17551">
                  <c:v>0.30127300909660398</c:v>
                </c:pt>
                <c:pt idx="17552">
                  <c:v>0.30170293723615699</c:v>
                </c:pt>
                <c:pt idx="17553">
                  <c:v>0.29109154043959501</c:v>
                </c:pt>
                <c:pt idx="17554">
                  <c:v>0.28753907109624699</c:v>
                </c:pt>
                <c:pt idx="17555">
                  <c:v>0.292467013225021</c:v>
                </c:pt>
                <c:pt idx="17556">
                  <c:v>0.29944986411649599</c:v>
                </c:pt>
                <c:pt idx="17557">
                  <c:v>0.29012343959590198</c:v>
                </c:pt>
                <c:pt idx="17558">
                  <c:v>0.279348098389888</c:v>
                </c:pt>
                <c:pt idx="17559">
                  <c:v>0.28015842887248199</c:v>
                </c:pt>
                <c:pt idx="17560">
                  <c:v>0.28577489494365599</c:v>
                </c:pt>
                <c:pt idx="17561">
                  <c:v>0.27982421253207601</c:v>
                </c:pt>
                <c:pt idx="17562">
                  <c:v>0.26314503588176302</c:v>
                </c:pt>
                <c:pt idx="17563">
                  <c:v>0.25640572428166297</c:v>
                </c:pt>
                <c:pt idx="17564">
                  <c:v>0.26322708305738701</c:v>
                </c:pt>
                <c:pt idx="17565">
                  <c:v>0.268835330469954</c:v>
                </c:pt>
                <c:pt idx="17566">
                  <c:v>0.265519032182368</c:v>
                </c:pt>
                <c:pt idx="17567">
                  <c:v>0.255431135054493</c:v>
                </c:pt>
                <c:pt idx="17568">
                  <c:v>0.253562016543881</c:v>
                </c:pt>
                <c:pt idx="17569">
                  <c:v>0.25646090064347499</c:v>
                </c:pt>
                <c:pt idx="17570">
                  <c:v>0.25959025885983</c:v>
                </c:pt>
                <c:pt idx="17571">
                  <c:v>0.25074263987414702</c:v>
                </c:pt>
                <c:pt idx="17572">
                  <c:v>0.242348834710369</c:v>
                </c:pt>
                <c:pt idx="17573">
                  <c:v>0.24272349973041599</c:v>
                </c:pt>
                <c:pt idx="17574">
                  <c:v>0.25201307176637</c:v>
                </c:pt>
                <c:pt idx="17575">
                  <c:v>0.25141294354575899</c:v>
                </c:pt>
                <c:pt idx="17576">
                  <c:v>0.241129237202557</c:v>
                </c:pt>
                <c:pt idx="17577">
                  <c:v>0.23240501981634001</c:v>
                </c:pt>
                <c:pt idx="17578">
                  <c:v>0.244364770186905</c:v>
                </c:pt>
                <c:pt idx="17579">
                  <c:v>0.25182103463286798</c:v>
                </c:pt>
                <c:pt idx="17580">
                  <c:v>0.247242435472074</c:v>
                </c:pt>
                <c:pt idx="17581">
                  <c:v>0.24111188063011399</c:v>
                </c:pt>
                <c:pt idx="17582">
                  <c:v>0.24355632329645899</c:v>
                </c:pt>
                <c:pt idx="17583">
                  <c:v>0.25209703485684498</c:v>
                </c:pt>
                <c:pt idx="17584">
                  <c:v>0.249789101727557</c:v>
                </c:pt>
                <c:pt idx="17585">
                  <c:v>0.24793226487787401</c:v>
                </c:pt>
                <c:pt idx="17586">
                  <c:v>0.247440713821035</c:v>
                </c:pt>
                <c:pt idx="17587">
                  <c:v>0.255987208887617</c:v>
                </c:pt>
                <c:pt idx="17588">
                  <c:v>0.25483869593078601</c:v>
                </c:pt>
                <c:pt idx="17589">
                  <c:v>0.24893350067172501</c:v>
                </c:pt>
                <c:pt idx="17590">
                  <c:v>0.24812244538654199</c:v>
                </c:pt>
                <c:pt idx="17591">
                  <c:v>0.24970351404024799</c:v>
                </c:pt>
                <c:pt idx="17592">
                  <c:v>0.25501763177736297</c:v>
                </c:pt>
                <c:pt idx="17593">
                  <c:v>0.248934327871452</c:v>
                </c:pt>
                <c:pt idx="17594">
                  <c:v>0.25086561865826701</c:v>
                </c:pt>
                <c:pt idx="17595">
                  <c:v>0.24991860540896399</c:v>
                </c:pt>
                <c:pt idx="17596">
                  <c:v>0.24981054206737899</c:v>
                </c:pt>
                <c:pt idx="17597">
                  <c:v>0.240374427451158</c:v>
                </c:pt>
                <c:pt idx="17598">
                  <c:v>0.24449421350270401</c:v>
                </c:pt>
                <c:pt idx="17599">
                  <c:v>0.22662813793922901</c:v>
                </c:pt>
                <c:pt idx="17600">
                  <c:v>0.221355484558515</c:v>
                </c:pt>
                <c:pt idx="17601">
                  <c:v>0.21013178413323799</c:v>
                </c:pt>
                <c:pt idx="17602">
                  <c:v>0.207832425214135</c:v>
                </c:pt>
                <c:pt idx="17603">
                  <c:v>0.194352175382661</c:v>
                </c:pt>
                <c:pt idx="17604">
                  <c:v>0.196562185419693</c:v>
                </c:pt>
                <c:pt idx="17605">
                  <c:v>0.200176996632208</c:v>
                </c:pt>
                <c:pt idx="17606">
                  <c:v>0.20883779702980099</c:v>
                </c:pt>
                <c:pt idx="17607">
                  <c:v>0.208099972198382</c:v>
                </c:pt>
                <c:pt idx="17608">
                  <c:v>0.20820584285669899</c:v>
                </c:pt>
                <c:pt idx="17609">
                  <c:v>0.20770084514560899</c:v>
                </c:pt>
                <c:pt idx="17610">
                  <c:v>0.21477724016473501</c:v>
                </c:pt>
                <c:pt idx="17611">
                  <c:v>0.21900810022115899</c:v>
                </c:pt>
                <c:pt idx="17612">
                  <c:v>0.221906061544629</c:v>
                </c:pt>
                <c:pt idx="17613">
                  <c:v>0.220865241951585</c:v>
                </c:pt>
                <c:pt idx="17614">
                  <c:v>0.22620830254399399</c:v>
                </c:pt>
                <c:pt idx="17615">
                  <c:v>0.23171690061722899</c:v>
                </c:pt>
                <c:pt idx="17616">
                  <c:v>0.23642518735184101</c:v>
                </c:pt>
                <c:pt idx="17617">
                  <c:v>0.235022656141296</c:v>
                </c:pt>
                <c:pt idx="17618">
                  <c:v>0.23586608810752799</c:v>
                </c:pt>
                <c:pt idx="17619">
                  <c:v>0.24023927835116801</c:v>
                </c:pt>
                <c:pt idx="17620">
                  <c:v>0.246740512705628</c:v>
                </c:pt>
                <c:pt idx="17621">
                  <c:v>0.23884501697091301</c:v>
                </c:pt>
                <c:pt idx="17622">
                  <c:v>0.230896576744655</c:v>
                </c:pt>
                <c:pt idx="17623">
                  <c:v>0.24024781205460499</c:v>
                </c:pt>
                <c:pt idx="17624">
                  <c:v>0.25257332316611703</c:v>
                </c:pt>
                <c:pt idx="17625">
                  <c:v>0.25136215628027903</c:v>
                </c:pt>
                <c:pt idx="17626">
                  <c:v>0.244575476779473</c:v>
                </c:pt>
                <c:pt idx="17627">
                  <c:v>0.246104882349541</c:v>
                </c:pt>
                <c:pt idx="17628">
                  <c:v>0.25151592931671002</c:v>
                </c:pt>
                <c:pt idx="17629">
                  <c:v>0.25265983111478302</c:v>
                </c:pt>
                <c:pt idx="17630">
                  <c:v>0.24927946123695199</c:v>
                </c:pt>
                <c:pt idx="17631">
                  <c:v>0.24783369212312301</c:v>
                </c:pt>
                <c:pt idx="17632">
                  <c:v>0.24583646424672101</c:v>
                </c:pt>
                <c:pt idx="17633">
                  <c:v>0.245118601292247</c:v>
                </c:pt>
                <c:pt idx="17634">
                  <c:v>0.244252901905881</c:v>
                </c:pt>
                <c:pt idx="17635">
                  <c:v>0.24643162052960499</c:v>
                </c:pt>
                <c:pt idx="17636">
                  <c:v>0.24895508638800801</c:v>
                </c:pt>
                <c:pt idx="17637">
                  <c:v>0.242411700135889</c:v>
                </c:pt>
                <c:pt idx="17638">
                  <c:v>0.22947158203002899</c:v>
                </c:pt>
                <c:pt idx="17639">
                  <c:v>0.22534430410016101</c:v>
                </c:pt>
                <c:pt idx="17640">
                  <c:v>0.22803222170909901</c:v>
                </c:pt>
                <c:pt idx="17641">
                  <c:v>0.22420401550822</c:v>
                </c:pt>
                <c:pt idx="17642">
                  <c:v>0.21996468840991601</c:v>
                </c:pt>
                <c:pt idx="17643">
                  <c:v>0.21964879904933801</c:v>
                </c:pt>
                <c:pt idx="17644">
                  <c:v>0.232275603269229</c:v>
                </c:pt>
                <c:pt idx="17645">
                  <c:v>0.24075996216842499</c:v>
                </c:pt>
                <c:pt idx="17646">
                  <c:v>0.24572814675282401</c:v>
                </c:pt>
                <c:pt idx="17647">
                  <c:v>0.24595285798727601</c:v>
                </c:pt>
                <c:pt idx="17648">
                  <c:v>0.24368803113291901</c:v>
                </c:pt>
                <c:pt idx="17649">
                  <c:v>0.25208431786320701</c:v>
                </c:pt>
                <c:pt idx="17650">
                  <c:v>0.261953588627719</c:v>
                </c:pt>
                <c:pt idx="17651">
                  <c:v>0.25789478566822699</c:v>
                </c:pt>
                <c:pt idx="17652">
                  <c:v>0.24308042110124001</c:v>
                </c:pt>
                <c:pt idx="17653">
                  <c:v>0.23635323490609</c:v>
                </c:pt>
                <c:pt idx="17654">
                  <c:v>0.24000397211385399</c:v>
                </c:pt>
                <c:pt idx="17655">
                  <c:v>0.230975717922902</c:v>
                </c:pt>
                <c:pt idx="17656">
                  <c:v>0.215906828307382</c:v>
                </c:pt>
                <c:pt idx="17657">
                  <c:v>0.20019315387862899</c:v>
                </c:pt>
                <c:pt idx="17658">
                  <c:v>0.21275472419166799</c:v>
                </c:pt>
                <c:pt idx="17659">
                  <c:v>0.212924175697324</c:v>
                </c:pt>
                <c:pt idx="17660">
                  <c:v>0.20665773472023799</c:v>
                </c:pt>
                <c:pt idx="17661">
                  <c:v>0.20411796956129499</c:v>
                </c:pt>
                <c:pt idx="17662">
                  <c:v>0.209804517353191</c:v>
                </c:pt>
                <c:pt idx="17663">
                  <c:v>0.20281018590267699</c:v>
                </c:pt>
                <c:pt idx="17664">
                  <c:v>0.19668834723682899</c:v>
                </c:pt>
                <c:pt idx="17665">
                  <c:v>0.19207442112303799</c:v>
                </c:pt>
                <c:pt idx="17666">
                  <c:v>0.19774748829435401</c:v>
                </c:pt>
                <c:pt idx="17667">
                  <c:v>0.20349667083208001</c:v>
                </c:pt>
                <c:pt idx="17668">
                  <c:v>0.212229078610917</c:v>
                </c:pt>
                <c:pt idx="17669">
                  <c:v>0.21856911301509199</c:v>
                </c:pt>
                <c:pt idx="17670">
                  <c:v>0.22855472906225299</c:v>
                </c:pt>
                <c:pt idx="17671">
                  <c:v>0.23370288898729499</c:v>
                </c:pt>
                <c:pt idx="17672">
                  <c:v>0.23538412759472699</c:v>
                </c:pt>
                <c:pt idx="17673">
                  <c:v>0.24000679466593</c:v>
                </c:pt>
                <c:pt idx="17674">
                  <c:v>0.251011901364805</c:v>
                </c:pt>
                <c:pt idx="17675">
                  <c:v>0.24538097450597701</c:v>
                </c:pt>
                <c:pt idx="17676">
                  <c:v>0.23474968239861399</c:v>
                </c:pt>
                <c:pt idx="17677">
                  <c:v>0.22067432879190099</c:v>
                </c:pt>
                <c:pt idx="17678">
                  <c:v>0.20743980127311001</c:v>
                </c:pt>
                <c:pt idx="17679">
                  <c:v>0.19961041651224301</c:v>
                </c:pt>
                <c:pt idx="17680">
                  <c:v>0.18734525710237901</c:v>
                </c:pt>
                <c:pt idx="17681">
                  <c:v>0.19810103921730601</c:v>
                </c:pt>
                <c:pt idx="17682">
                  <c:v>0.20527863730826801</c:v>
                </c:pt>
                <c:pt idx="17683">
                  <c:v>0.19519011265317901</c:v>
                </c:pt>
                <c:pt idx="17684">
                  <c:v>0.17508907462114101</c:v>
                </c:pt>
                <c:pt idx="17685">
                  <c:v>0.178004936351669</c:v>
                </c:pt>
                <c:pt idx="17686">
                  <c:v>0.17978276667127999</c:v>
                </c:pt>
                <c:pt idx="17687">
                  <c:v>0.16998360109775401</c:v>
                </c:pt>
                <c:pt idx="17688">
                  <c:v>0.15226148913738699</c:v>
                </c:pt>
                <c:pt idx="17689">
                  <c:v>0.164638876163238</c:v>
                </c:pt>
                <c:pt idx="17690">
                  <c:v>0.17447957959632199</c:v>
                </c:pt>
                <c:pt idx="17691">
                  <c:v>0.175395487282926</c:v>
                </c:pt>
                <c:pt idx="17692">
                  <c:v>0.169170113244618</c:v>
                </c:pt>
                <c:pt idx="17693">
                  <c:v>0.169067479468822</c:v>
                </c:pt>
                <c:pt idx="17694">
                  <c:v>0.17213650769537001</c:v>
                </c:pt>
                <c:pt idx="17695">
                  <c:v>0.17589427486905099</c:v>
                </c:pt>
                <c:pt idx="17696">
                  <c:v>0.17241903892398999</c:v>
                </c:pt>
                <c:pt idx="17697">
                  <c:v>0.168721072014932</c:v>
                </c:pt>
                <c:pt idx="17698">
                  <c:v>0.17234363512886799</c:v>
                </c:pt>
                <c:pt idx="17699">
                  <c:v>0.17999554207803201</c:v>
                </c:pt>
                <c:pt idx="17700">
                  <c:v>0.17619070907225801</c:v>
                </c:pt>
                <c:pt idx="17701">
                  <c:v>0.17548577774819299</c:v>
                </c:pt>
                <c:pt idx="17702">
                  <c:v>0.17364917631236601</c:v>
                </c:pt>
                <c:pt idx="17703">
                  <c:v>0.17401373809637699</c:v>
                </c:pt>
                <c:pt idx="17704">
                  <c:v>0.16621344185826101</c:v>
                </c:pt>
                <c:pt idx="17705">
                  <c:v>0.14958515266039199</c:v>
                </c:pt>
                <c:pt idx="17706">
                  <c:v>0.110332893810749</c:v>
                </c:pt>
                <c:pt idx="17707">
                  <c:v>8.4284338054388203E-2</c:v>
                </c:pt>
                <c:pt idx="17708">
                  <c:v>9.4693517905426405E-2</c:v>
                </c:pt>
                <c:pt idx="17709">
                  <c:v>9.6010561556681695E-2</c:v>
                </c:pt>
                <c:pt idx="17710">
                  <c:v>0.10552091582223901</c:v>
                </c:pt>
                <c:pt idx="17711">
                  <c:v>0.102150443608863</c:v>
                </c:pt>
                <c:pt idx="17712">
                  <c:v>0.11170644901118</c:v>
                </c:pt>
                <c:pt idx="17713">
                  <c:v>0.109499272045326</c:v>
                </c:pt>
                <c:pt idx="17714">
                  <c:v>0.103063196662361</c:v>
                </c:pt>
                <c:pt idx="17715">
                  <c:v>0.100181205501229</c:v>
                </c:pt>
                <c:pt idx="17716">
                  <c:v>0.109348416196851</c:v>
                </c:pt>
                <c:pt idx="17717">
                  <c:v>0.110974518088212</c:v>
                </c:pt>
                <c:pt idx="17718">
                  <c:v>0.107848378254146</c:v>
                </c:pt>
                <c:pt idx="17719">
                  <c:v>0.107127893226817</c:v>
                </c:pt>
                <c:pt idx="17720">
                  <c:v>0.10561314325323599</c:v>
                </c:pt>
                <c:pt idx="17721">
                  <c:v>0.10850599809533799</c:v>
                </c:pt>
                <c:pt idx="17722">
                  <c:v>0.110216538251663</c:v>
                </c:pt>
                <c:pt idx="17723">
                  <c:v>0.110685553161616</c:v>
                </c:pt>
                <c:pt idx="17724">
                  <c:v>0.101479047249057</c:v>
                </c:pt>
                <c:pt idx="17725">
                  <c:v>0.107388117086458</c:v>
                </c:pt>
                <c:pt idx="17726">
                  <c:v>0.115716045749209</c:v>
                </c:pt>
                <c:pt idx="17727">
                  <c:v>0.122018377684568</c:v>
                </c:pt>
                <c:pt idx="17728">
                  <c:v>0.119167662677057</c:v>
                </c:pt>
                <c:pt idx="17729">
                  <c:v>0.116551786972763</c:v>
                </c:pt>
                <c:pt idx="17730">
                  <c:v>0.11325899320605901</c:v>
                </c:pt>
                <c:pt idx="17731">
                  <c:v>0.120289497649494</c:v>
                </c:pt>
                <c:pt idx="17732">
                  <c:v>0.112852970305596</c:v>
                </c:pt>
                <c:pt idx="17733">
                  <c:v>0.106054470515417</c:v>
                </c:pt>
                <c:pt idx="17734">
                  <c:v>9.6541860925469694E-2</c:v>
                </c:pt>
                <c:pt idx="17735">
                  <c:v>0.101775424018896</c:v>
                </c:pt>
                <c:pt idx="17736">
                  <c:v>0.10246043791515499</c:v>
                </c:pt>
                <c:pt idx="17737">
                  <c:v>0.10352165531966701</c:v>
                </c:pt>
                <c:pt idx="17738">
                  <c:v>9.20986500902643E-2</c:v>
                </c:pt>
                <c:pt idx="17739">
                  <c:v>9.6003557462168404E-2</c:v>
                </c:pt>
                <c:pt idx="17740">
                  <c:v>8.9365536401729104E-2</c:v>
                </c:pt>
                <c:pt idx="17741">
                  <c:v>9.74384816672966E-2</c:v>
                </c:pt>
                <c:pt idx="17742">
                  <c:v>8.9469356008876802E-2</c:v>
                </c:pt>
                <c:pt idx="17743">
                  <c:v>8.9519288387208407E-2</c:v>
                </c:pt>
                <c:pt idx="17744">
                  <c:v>8.2689874367417801E-2</c:v>
                </c:pt>
                <c:pt idx="17745">
                  <c:v>9.1287230233291397E-2</c:v>
                </c:pt>
                <c:pt idx="17746">
                  <c:v>9.0688165696235501E-2</c:v>
                </c:pt>
                <c:pt idx="17747">
                  <c:v>8.7547773888175501E-2</c:v>
                </c:pt>
                <c:pt idx="17748">
                  <c:v>7.8549153781338504E-2</c:v>
                </c:pt>
                <c:pt idx="17749">
                  <c:v>7.6375813602737694E-2</c:v>
                </c:pt>
                <c:pt idx="17750">
                  <c:v>7.9181557388807194E-2</c:v>
                </c:pt>
                <c:pt idx="17751">
                  <c:v>7.5118874872288105E-2</c:v>
                </c:pt>
                <c:pt idx="17752">
                  <c:v>6.4505307005703102E-2</c:v>
                </c:pt>
                <c:pt idx="17753">
                  <c:v>5.51007265361107E-2</c:v>
                </c:pt>
                <c:pt idx="17754">
                  <c:v>5.2495731789903702E-2</c:v>
                </c:pt>
                <c:pt idx="17755">
                  <c:v>5.5008459532999099E-2</c:v>
                </c:pt>
                <c:pt idx="17756">
                  <c:v>5.3439566366577602E-2</c:v>
                </c:pt>
                <c:pt idx="17757">
                  <c:v>4.7933318833642602E-2</c:v>
                </c:pt>
                <c:pt idx="17758">
                  <c:v>4.2587973998109797E-2</c:v>
                </c:pt>
                <c:pt idx="17759">
                  <c:v>4.1517372355997402E-2</c:v>
                </c:pt>
                <c:pt idx="17760">
                  <c:v>4.4324447837368497E-2</c:v>
                </c:pt>
                <c:pt idx="17761">
                  <c:v>4.1834097048067002E-2</c:v>
                </c:pt>
                <c:pt idx="17762">
                  <c:v>3.5795619587119597E-2</c:v>
                </c:pt>
                <c:pt idx="17763">
                  <c:v>2.9835535783959699E-2</c:v>
                </c:pt>
                <c:pt idx="17764">
                  <c:v>3.2903523553628099E-2</c:v>
                </c:pt>
                <c:pt idx="17765">
                  <c:v>3.2127974947684303E-2</c:v>
                </c:pt>
                <c:pt idx="17766">
                  <c:v>2.57591272831376E-2</c:v>
                </c:pt>
                <c:pt idx="17767">
                  <c:v>2.0902623965852699E-2</c:v>
                </c:pt>
                <c:pt idx="17768">
                  <c:v>2.2838934253115801E-2</c:v>
                </c:pt>
                <c:pt idx="17769">
                  <c:v>2.4254980036417299E-2</c:v>
                </c:pt>
                <c:pt idx="17770">
                  <c:v>2.0739278728271401E-2</c:v>
                </c:pt>
                <c:pt idx="17771">
                  <c:v>1.4897898104251701E-2</c:v>
                </c:pt>
                <c:pt idx="17772">
                  <c:v>1.69483774818672E-2</c:v>
                </c:pt>
                <c:pt idx="17773">
                  <c:v>1.6055613775407099E-2</c:v>
                </c:pt>
                <c:pt idx="17774">
                  <c:v>1.45609221383864E-2</c:v>
                </c:pt>
                <c:pt idx="17775">
                  <c:v>8.9317537704545202E-3</c:v>
                </c:pt>
                <c:pt idx="17776">
                  <c:v>8.1530510221199306E-3</c:v>
                </c:pt>
                <c:pt idx="17777">
                  <c:v>8.8800464603195906E-3</c:v>
                </c:pt>
                <c:pt idx="17778">
                  <c:v>8.3890869343718998E-3</c:v>
                </c:pt>
                <c:pt idx="17779">
                  <c:v>8.1951358720289101E-3</c:v>
                </c:pt>
                <c:pt idx="17780">
                  <c:v>1.2497804994794101E-2</c:v>
                </c:pt>
                <c:pt idx="17781">
                  <c:v>1.2956870521165301E-2</c:v>
                </c:pt>
                <c:pt idx="17782">
                  <c:v>1.59746550642694E-2</c:v>
                </c:pt>
                <c:pt idx="17783">
                  <c:v>1.8199101725926401E-2</c:v>
                </c:pt>
                <c:pt idx="17784">
                  <c:v>1.83749889216215E-2</c:v>
                </c:pt>
                <c:pt idx="17785">
                  <c:v>1.44597575203846E-2</c:v>
                </c:pt>
                <c:pt idx="17786">
                  <c:v>1.1992629471635E-2</c:v>
                </c:pt>
                <c:pt idx="17787">
                  <c:v>5.6965768197869597E-3</c:v>
                </c:pt>
                <c:pt idx="17788" formatCode="0.00E+00">
                  <c:v>5.69448395708604E-5</c:v>
                </c:pt>
                <c:pt idx="17789">
                  <c:v>-6.0917996094360599E-3</c:v>
                </c:pt>
                <c:pt idx="17790">
                  <c:v>-7.2310515843128E-3</c:v>
                </c:pt>
                <c:pt idx="17791">
                  <c:v>-1.2359103533327699E-2</c:v>
                </c:pt>
                <c:pt idx="17792">
                  <c:v>-1.43025971507171E-2</c:v>
                </c:pt>
                <c:pt idx="17793">
                  <c:v>-1.2150643491054301E-2</c:v>
                </c:pt>
                <c:pt idx="17794">
                  <c:v>-7.1367615679491696E-3</c:v>
                </c:pt>
                <c:pt idx="17795">
                  <c:v>-1.15890551323474E-2</c:v>
                </c:pt>
                <c:pt idx="17796">
                  <c:v>-2.1137437719559601E-2</c:v>
                </c:pt>
                <c:pt idx="17797">
                  <c:v>-2.3261720193587999E-2</c:v>
                </c:pt>
                <c:pt idx="17798">
                  <c:v>-1.6741671376465199E-2</c:v>
                </c:pt>
                <c:pt idx="17799">
                  <c:v>-1.7086564161786499E-2</c:v>
                </c:pt>
                <c:pt idx="17800">
                  <c:v>-1.9616303089563299E-2</c:v>
                </c:pt>
                <c:pt idx="17801">
                  <c:v>-1.7971548009697299E-2</c:v>
                </c:pt>
                <c:pt idx="17802">
                  <c:v>-1.68586664819372E-2</c:v>
                </c:pt>
                <c:pt idx="17803">
                  <c:v>-2.0664431444188801E-2</c:v>
                </c:pt>
                <c:pt idx="17804">
                  <c:v>-2.6662311038393199E-2</c:v>
                </c:pt>
                <c:pt idx="17805">
                  <c:v>-2.3271879675490902E-2</c:v>
                </c:pt>
                <c:pt idx="17806">
                  <c:v>-1.4822979719397699E-2</c:v>
                </c:pt>
                <c:pt idx="17807">
                  <c:v>-1.8414001296648001E-2</c:v>
                </c:pt>
                <c:pt idx="17808">
                  <c:v>-2.4717681559536599E-2</c:v>
                </c:pt>
                <c:pt idx="17809">
                  <c:v>-2.7154019028245099E-2</c:v>
                </c:pt>
                <c:pt idx="17810">
                  <c:v>-2.16085211105649E-2</c:v>
                </c:pt>
                <c:pt idx="17811">
                  <c:v>-2.2201858000869299E-2</c:v>
                </c:pt>
                <c:pt idx="17812">
                  <c:v>-2.19822337641346E-2</c:v>
                </c:pt>
                <c:pt idx="17813">
                  <c:v>-2.37455123826322E-2</c:v>
                </c:pt>
                <c:pt idx="17814">
                  <c:v>-1.67214896046914E-2</c:v>
                </c:pt>
                <c:pt idx="17815">
                  <c:v>-1.45711659396567E-2</c:v>
                </c:pt>
                <c:pt idx="17816">
                  <c:v>-1.60696803759918E-2</c:v>
                </c:pt>
                <c:pt idx="17817">
                  <c:v>-2.2507330818271502E-2</c:v>
                </c:pt>
                <c:pt idx="17818">
                  <c:v>-2.2868378690986901E-2</c:v>
                </c:pt>
                <c:pt idx="17819">
                  <c:v>-1.5438993786773301E-2</c:v>
                </c:pt>
                <c:pt idx="17820">
                  <c:v>-7.2961731646330403E-3</c:v>
                </c:pt>
                <c:pt idx="17821">
                  <c:v>-8.7433457119487894E-3</c:v>
                </c:pt>
                <c:pt idx="17822">
                  <c:v>-1.06590277214166E-2</c:v>
                </c:pt>
                <c:pt idx="17823">
                  <c:v>-9.3652828010704001E-3</c:v>
                </c:pt>
                <c:pt idx="17824">
                  <c:v>-2.8997603412221902E-3</c:v>
                </c:pt>
                <c:pt idx="17825">
                  <c:v>-7.4410022271251802E-3</c:v>
                </c:pt>
                <c:pt idx="17826">
                  <c:v>-1.10457919080744E-2</c:v>
                </c:pt>
                <c:pt idx="17827">
                  <c:v>-1.19239547236418E-2</c:v>
                </c:pt>
                <c:pt idx="17828">
                  <c:v>-1.11570020046514E-2</c:v>
                </c:pt>
                <c:pt idx="17829">
                  <c:v>-1.0199221150685301E-2</c:v>
                </c:pt>
                <c:pt idx="17830">
                  <c:v>-1.13460404538301E-2</c:v>
                </c:pt>
                <c:pt idx="17831">
                  <c:v>-9.9482516770734702E-3</c:v>
                </c:pt>
                <c:pt idx="17832">
                  <c:v>-9.0131179271395398E-3</c:v>
                </c:pt>
                <c:pt idx="17833">
                  <c:v>-9.6403267932885194E-3</c:v>
                </c:pt>
                <c:pt idx="17834">
                  <c:v>-1.18902833740293E-2</c:v>
                </c:pt>
                <c:pt idx="17835">
                  <c:v>-9.3986560945324895E-3</c:v>
                </c:pt>
                <c:pt idx="17836">
                  <c:v>-1.2239964176302401E-2</c:v>
                </c:pt>
                <c:pt idx="17837">
                  <c:v>-1.4119398263417701E-2</c:v>
                </c:pt>
                <c:pt idx="17838">
                  <c:v>-2.1331321079529099E-2</c:v>
                </c:pt>
                <c:pt idx="17839">
                  <c:v>-1.99414357277021E-2</c:v>
                </c:pt>
                <c:pt idx="17840">
                  <c:v>-2.1789184610156501E-2</c:v>
                </c:pt>
                <c:pt idx="17841">
                  <c:v>-2.3766373832287899E-2</c:v>
                </c:pt>
                <c:pt idx="17842">
                  <c:v>-2.7695678691273401E-2</c:v>
                </c:pt>
                <c:pt idx="17843">
                  <c:v>-2.9979929004895201E-2</c:v>
                </c:pt>
                <c:pt idx="17844">
                  <c:v>-2.6609075873821501E-2</c:v>
                </c:pt>
                <c:pt idx="17845">
                  <c:v>-2.6654557225114599E-2</c:v>
                </c:pt>
                <c:pt idx="17846">
                  <c:v>-3.6111041531924501E-2</c:v>
                </c:pt>
                <c:pt idx="17847">
                  <c:v>-4.4483814916290498E-2</c:v>
                </c:pt>
                <c:pt idx="17848">
                  <c:v>-3.9093814587189898E-2</c:v>
                </c:pt>
                <c:pt idx="17849">
                  <c:v>-3.2502081258030502E-2</c:v>
                </c:pt>
                <c:pt idx="17850">
                  <c:v>-3.6322955843019103E-2</c:v>
                </c:pt>
                <c:pt idx="17851">
                  <c:v>-4.6728318088014399E-2</c:v>
                </c:pt>
                <c:pt idx="17852">
                  <c:v>-4.98081515471255E-2</c:v>
                </c:pt>
                <c:pt idx="17853">
                  <c:v>-5.0281709847951099E-2</c:v>
                </c:pt>
                <c:pt idx="17854">
                  <c:v>-5.2891441674432799E-2</c:v>
                </c:pt>
                <c:pt idx="17855">
                  <c:v>-5.5509363656952297E-2</c:v>
                </c:pt>
                <c:pt idx="17856">
                  <c:v>-5.7628882388115699E-2</c:v>
                </c:pt>
                <c:pt idx="17857">
                  <c:v>-6.2067487695657002E-2</c:v>
                </c:pt>
                <c:pt idx="17858">
                  <c:v>-5.7826219511426302E-2</c:v>
                </c:pt>
                <c:pt idx="17859">
                  <c:v>-5.7063999755186501E-2</c:v>
                </c:pt>
                <c:pt idx="17860">
                  <c:v>-5.9936661594264203E-2</c:v>
                </c:pt>
                <c:pt idx="17861">
                  <c:v>-6.4268378622131098E-2</c:v>
                </c:pt>
                <c:pt idx="17862">
                  <c:v>-5.6617066400107698E-2</c:v>
                </c:pt>
                <c:pt idx="17863">
                  <c:v>-5.7957939416098697E-2</c:v>
                </c:pt>
                <c:pt idx="17864">
                  <c:v>-6.33184343979422E-2</c:v>
                </c:pt>
                <c:pt idx="17865">
                  <c:v>-7.3443754920674495E-2</c:v>
                </c:pt>
                <c:pt idx="17866">
                  <c:v>-7.0524541087124207E-2</c:v>
                </c:pt>
                <c:pt idx="17867">
                  <c:v>-7.0850550737475204E-2</c:v>
                </c:pt>
                <c:pt idx="17868">
                  <c:v>-7.5210790088675497E-2</c:v>
                </c:pt>
                <c:pt idx="17869">
                  <c:v>-7.7972953890437596E-2</c:v>
                </c:pt>
                <c:pt idx="17870">
                  <c:v>-7.3712828821015805E-2</c:v>
                </c:pt>
                <c:pt idx="17871">
                  <c:v>-7.4328647673951295E-2</c:v>
                </c:pt>
                <c:pt idx="17872">
                  <c:v>-7.6085180980584199E-2</c:v>
                </c:pt>
                <c:pt idx="17873">
                  <c:v>-7.5036955058081306E-2</c:v>
                </c:pt>
                <c:pt idx="17874">
                  <c:v>-7.4057775432393599E-2</c:v>
                </c:pt>
                <c:pt idx="17875">
                  <c:v>-7.0443999971430998E-2</c:v>
                </c:pt>
                <c:pt idx="17876">
                  <c:v>-6.5765626923592793E-2</c:v>
                </c:pt>
                <c:pt idx="17877">
                  <c:v>-6.4564965179911796E-2</c:v>
                </c:pt>
                <c:pt idx="17878">
                  <c:v>-6.5667007027911894E-2</c:v>
                </c:pt>
                <c:pt idx="17879">
                  <c:v>-6.3995520331289399E-2</c:v>
                </c:pt>
                <c:pt idx="17880">
                  <c:v>-6.0981304545762699E-2</c:v>
                </c:pt>
                <c:pt idx="17881">
                  <c:v>-5.5390275858826499E-2</c:v>
                </c:pt>
                <c:pt idx="17882">
                  <c:v>-5.6479539671130403E-2</c:v>
                </c:pt>
                <c:pt idx="17883">
                  <c:v>-6.1496672023395101E-2</c:v>
                </c:pt>
                <c:pt idx="17884">
                  <c:v>-6.1281272955795801E-2</c:v>
                </c:pt>
                <c:pt idx="17885">
                  <c:v>-5.3548536994711002E-2</c:v>
                </c:pt>
                <c:pt idx="17886">
                  <c:v>-4.7559446355563702E-2</c:v>
                </c:pt>
                <c:pt idx="17887">
                  <c:v>-4.9911484134568702E-2</c:v>
                </c:pt>
                <c:pt idx="17888">
                  <c:v>-4.8096037156369599E-2</c:v>
                </c:pt>
                <c:pt idx="17889">
                  <c:v>-4.0146841337218499E-2</c:v>
                </c:pt>
                <c:pt idx="17890">
                  <c:v>-2.97429056465148E-2</c:v>
                </c:pt>
                <c:pt idx="17891">
                  <c:v>-3.5736501828012003E-2</c:v>
                </c:pt>
                <c:pt idx="17892">
                  <c:v>-4.4679503227612799E-2</c:v>
                </c:pt>
                <c:pt idx="17893">
                  <c:v>-4.5459900319485699E-2</c:v>
                </c:pt>
                <c:pt idx="17894">
                  <c:v>-3.9527444773838703E-2</c:v>
                </c:pt>
                <c:pt idx="17895">
                  <c:v>-4.2573307815359798E-2</c:v>
                </c:pt>
                <c:pt idx="17896">
                  <c:v>-5.2524286412435103E-2</c:v>
                </c:pt>
                <c:pt idx="17897">
                  <c:v>-6.0764339084542401E-2</c:v>
                </c:pt>
                <c:pt idx="17898">
                  <c:v>-5.9856715933563003E-2</c:v>
                </c:pt>
                <c:pt idx="17899">
                  <c:v>-5.5880439982331602E-2</c:v>
                </c:pt>
                <c:pt idx="17900">
                  <c:v>-5.3006604051404303E-2</c:v>
                </c:pt>
                <c:pt idx="17901">
                  <c:v>-5.5626948992156103E-2</c:v>
                </c:pt>
                <c:pt idx="17902">
                  <c:v>-5.82524593020394E-2</c:v>
                </c:pt>
                <c:pt idx="17903">
                  <c:v>-5.7366294655565697E-2</c:v>
                </c:pt>
                <c:pt idx="17904">
                  <c:v>-4.8415693105752597E-2</c:v>
                </c:pt>
                <c:pt idx="17905">
                  <c:v>-6.0696336057830501E-2</c:v>
                </c:pt>
                <c:pt idx="17906">
                  <c:v>-6.7640283895457204E-2</c:v>
                </c:pt>
                <c:pt idx="17907">
                  <c:v>-6.9339073072328006E-2</c:v>
                </c:pt>
                <c:pt idx="17908">
                  <c:v>-5.99217007922732E-2</c:v>
                </c:pt>
                <c:pt idx="17909">
                  <c:v>-6.4924797395548198E-2</c:v>
                </c:pt>
                <c:pt idx="17910">
                  <c:v>-7.5191233154129095E-2</c:v>
                </c:pt>
                <c:pt idx="17911">
                  <c:v>-8.1639815422349202E-2</c:v>
                </c:pt>
                <c:pt idx="17912">
                  <c:v>-7.1082072385706796E-2</c:v>
                </c:pt>
                <c:pt idx="17913">
                  <c:v>-6.0244162724700297E-2</c:v>
                </c:pt>
                <c:pt idx="17914">
                  <c:v>-5.6094260339264602E-2</c:v>
                </c:pt>
                <c:pt idx="17915">
                  <c:v>-5.7106306875880301E-2</c:v>
                </c:pt>
                <c:pt idx="17916">
                  <c:v>-4.7962088406151702E-2</c:v>
                </c:pt>
                <c:pt idx="17917">
                  <c:v>-2.5386508488764999E-2</c:v>
                </c:pt>
                <c:pt idx="17918">
                  <c:v>-3.5285072324597799E-3</c:v>
                </c:pt>
                <c:pt idx="17919">
                  <c:v>6.7669624562540697E-3</c:v>
                </c:pt>
                <c:pt idx="17920">
                  <c:v>1.6256282831236001E-2</c:v>
                </c:pt>
                <c:pt idx="17921">
                  <c:v>2.6431466332780901E-2</c:v>
                </c:pt>
                <c:pt idx="17922">
                  <c:v>2.8513531435095201E-2</c:v>
                </c:pt>
                <c:pt idx="17923">
                  <c:v>3.1161218473712799E-2</c:v>
                </c:pt>
                <c:pt idx="17924">
                  <c:v>3.4025360561372502E-2</c:v>
                </c:pt>
                <c:pt idx="17925">
                  <c:v>3.80207462105914E-2</c:v>
                </c:pt>
                <c:pt idx="17926">
                  <c:v>3.9722587079054898E-2</c:v>
                </c:pt>
                <c:pt idx="17927">
                  <c:v>4.1348495599208897E-2</c:v>
                </c:pt>
                <c:pt idx="17928">
                  <c:v>3.2676203483703099E-2</c:v>
                </c:pt>
                <c:pt idx="17929">
                  <c:v>2.3968063335089999E-2</c:v>
                </c:pt>
                <c:pt idx="17930">
                  <c:v>1.8859369404481099E-2</c:v>
                </c:pt>
                <c:pt idx="17931">
                  <c:v>9.4974120011812602E-3</c:v>
                </c:pt>
                <c:pt idx="17932">
                  <c:v>2.0721215332315502E-3</c:v>
                </c:pt>
                <c:pt idx="17933">
                  <c:v>-5.0502394902309702E-3</c:v>
                </c:pt>
                <c:pt idx="17934">
                  <c:v>-7.1349132995521796E-3</c:v>
                </c:pt>
                <c:pt idx="17935">
                  <c:v>-1.7970607031514801E-2</c:v>
                </c:pt>
                <c:pt idx="17936">
                  <c:v>-3.4906629959564797E-2</c:v>
                </c:pt>
                <c:pt idx="17937">
                  <c:v>-3.9699023943654703E-2</c:v>
                </c:pt>
                <c:pt idx="17938">
                  <c:v>-3.5175865561356497E-2</c:v>
                </c:pt>
                <c:pt idx="17939">
                  <c:v>-3.6674460554806297E-2</c:v>
                </c:pt>
                <c:pt idx="17940">
                  <c:v>-4.5293888630609999E-2</c:v>
                </c:pt>
                <c:pt idx="17941">
                  <c:v>-4.17459220348348E-2</c:v>
                </c:pt>
                <c:pt idx="17942">
                  <c:v>-3.1542806529927199E-2</c:v>
                </c:pt>
                <c:pt idx="17943">
                  <c:v>-2.6910945850303802E-2</c:v>
                </c:pt>
                <c:pt idx="17944">
                  <c:v>-2.8981474933033199E-2</c:v>
                </c:pt>
                <c:pt idx="17945">
                  <c:v>-2.88643889176682E-2</c:v>
                </c:pt>
                <c:pt idx="17946">
                  <c:v>-2.0923608034379901E-2</c:v>
                </c:pt>
                <c:pt idx="17947">
                  <c:v>-9.35875498694827E-3</c:v>
                </c:pt>
                <c:pt idx="17948">
                  <c:v>-1.0795143802084701E-2</c:v>
                </c:pt>
                <c:pt idx="17949">
                  <c:v>-1.1223734689608E-2</c:v>
                </c:pt>
                <c:pt idx="17950">
                  <c:v>-4.8271443426983699E-3</c:v>
                </c:pt>
                <c:pt idx="17951">
                  <c:v>1.54378084374684E-3</c:v>
                </c:pt>
                <c:pt idx="17952">
                  <c:v>-1.5498230240638101E-3</c:v>
                </c:pt>
                <c:pt idx="17953">
                  <c:v>4.5557447469946001E-4</c:v>
                </c:pt>
                <c:pt idx="17954">
                  <c:v>4.4824227542505902E-4</c:v>
                </c:pt>
                <c:pt idx="17955">
                  <c:v>4.5172526489949396E-3</c:v>
                </c:pt>
                <c:pt idx="17956">
                  <c:v>1.04790226394442E-2</c:v>
                </c:pt>
                <c:pt idx="17957">
                  <c:v>1.43804827415294E-2</c:v>
                </c:pt>
                <c:pt idx="17958">
                  <c:v>1.4035408747645301E-2</c:v>
                </c:pt>
                <c:pt idx="17959">
                  <c:v>1.41318933481642E-2</c:v>
                </c:pt>
                <c:pt idx="17960">
                  <c:v>2.3327763258777098E-2</c:v>
                </c:pt>
                <c:pt idx="17961">
                  <c:v>3.2791247415460099E-2</c:v>
                </c:pt>
                <c:pt idx="17962">
                  <c:v>3.4497587471733399E-2</c:v>
                </c:pt>
                <c:pt idx="17963">
                  <c:v>3.1505957357708697E-2</c:v>
                </c:pt>
                <c:pt idx="17964">
                  <c:v>3.9899808782820401E-2</c:v>
                </c:pt>
                <c:pt idx="17965">
                  <c:v>4.7322940890140303E-2</c:v>
                </c:pt>
                <c:pt idx="17966">
                  <c:v>4.9431041963387601E-2</c:v>
                </c:pt>
                <c:pt idx="17967">
                  <c:v>4.4985893293628003E-2</c:v>
                </c:pt>
                <c:pt idx="17968">
                  <c:v>4.7977018102557098E-2</c:v>
                </c:pt>
                <c:pt idx="17969">
                  <c:v>4.9738118754305498E-2</c:v>
                </c:pt>
                <c:pt idx="17970">
                  <c:v>5.2266833847710303E-2</c:v>
                </c:pt>
                <c:pt idx="17971">
                  <c:v>4.1332921021535102E-2</c:v>
                </c:pt>
                <c:pt idx="17972">
                  <c:v>3.9429365383824598E-2</c:v>
                </c:pt>
                <c:pt idx="17973">
                  <c:v>3.9026621105449501E-2</c:v>
                </c:pt>
                <c:pt idx="17974">
                  <c:v>3.93654224876911E-2</c:v>
                </c:pt>
                <c:pt idx="17975">
                  <c:v>3.6749044290843302E-2</c:v>
                </c:pt>
                <c:pt idx="17976">
                  <c:v>3.7241218966045098E-2</c:v>
                </c:pt>
                <c:pt idx="17977">
                  <c:v>3.6011780697748401E-2</c:v>
                </c:pt>
                <c:pt idx="17978">
                  <c:v>2.9923354795073399E-2</c:v>
                </c:pt>
                <c:pt idx="17979">
                  <c:v>2.2612474452031898E-2</c:v>
                </c:pt>
                <c:pt idx="17980">
                  <c:v>2.1691261327333601E-2</c:v>
                </c:pt>
                <c:pt idx="17981">
                  <c:v>2.70543508598848E-2</c:v>
                </c:pt>
                <c:pt idx="17982">
                  <c:v>2.0859395799490699E-2</c:v>
                </c:pt>
                <c:pt idx="17983">
                  <c:v>1.21411848892591E-2</c:v>
                </c:pt>
                <c:pt idx="17984">
                  <c:v>4.1600366317595602E-3</c:v>
                </c:pt>
                <c:pt idx="17985">
                  <c:v>3.8894431068570102E-4</c:v>
                </c:pt>
                <c:pt idx="17986">
                  <c:v>-6.7257633671431397E-3</c:v>
                </c:pt>
                <c:pt idx="17987">
                  <c:v>-1.96761331699804E-2</c:v>
                </c:pt>
                <c:pt idx="17988">
                  <c:v>-2.7459203656093199E-2</c:v>
                </c:pt>
                <c:pt idx="17989">
                  <c:v>-3.2172701036770897E-2</c:v>
                </c:pt>
                <c:pt idx="17990">
                  <c:v>-2.9102122608264801E-2</c:v>
                </c:pt>
                <c:pt idx="17991">
                  <c:v>-3.4845133153012797E-2</c:v>
                </c:pt>
                <c:pt idx="17992">
                  <c:v>-3.8347192740260903E-2</c:v>
                </c:pt>
                <c:pt idx="17993">
                  <c:v>-4.0526100506554003E-2</c:v>
                </c:pt>
                <c:pt idx="17994">
                  <c:v>-3.9708632575582201E-2</c:v>
                </c:pt>
                <c:pt idx="17995">
                  <c:v>-4.0643234773881397E-2</c:v>
                </c:pt>
                <c:pt idx="17996">
                  <c:v>-4.4481925840756199E-2</c:v>
                </c:pt>
                <c:pt idx="17997">
                  <c:v>-4.6651731230156201E-2</c:v>
                </c:pt>
                <c:pt idx="17998">
                  <c:v>-4.1771016467720301E-2</c:v>
                </c:pt>
                <c:pt idx="17999">
                  <c:v>-3.7827089740829899E-2</c:v>
                </c:pt>
                <c:pt idx="18000">
                  <c:v>-3.6099117474350302E-2</c:v>
                </c:pt>
                <c:pt idx="18001">
                  <c:v>-3.68051499811059E-2</c:v>
                </c:pt>
                <c:pt idx="18002">
                  <c:v>-3.8161689482265601E-2</c:v>
                </c:pt>
                <c:pt idx="18003">
                  <c:v>-3.9809363690693503E-2</c:v>
                </c:pt>
                <c:pt idx="18004">
                  <c:v>-4.1674646434913101E-2</c:v>
                </c:pt>
                <c:pt idx="18005">
                  <c:v>-5.0948855235944203E-2</c:v>
                </c:pt>
                <c:pt idx="18006">
                  <c:v>-5.3746813584325502E-2</c:v>
                </c:pt>
                <c:pt idx="18007">
                  <c:v>-5.0549427236390401E-2</c:v>
                </c:pt>
                <c:pt idx="18008">
                  <c:v>-5.4697867280580598E-2</c:v>
                </c:pt>
                <c:pt idx="18009">
                  <c:v>-6.3685177753384795E-2</c:v>
                </c:pt>
                <c:pt idx="18010">
                  <c:v>-7.0129239788798203E-2</c:v>
                </c:pt>
                <c:pt idx="18011">
                  <c:v>-7.1774404934757202E-2</c:v>
                </c:pt>
                <c:pt idx="18012">
                  <c:v>-7.8701341170585595E-2</c:v>
                </c:pt>
                <c:pt idx="18013">
                  <c:v>-9.2705320101046595E-2</c:v>
                </c:pt>
                <c:pt idx="18014">
                  <c:v>-9.63450586972385E-2</c:v>
                </c:pt>
                <c:pt idx="18015">
                  <c:v>-8.9486725205958295E-2</c:v>
                </c:pt>
                <c:pt idx="18016">
                  <c:v>-9.34624330076161E-2</c:v>
                </c:pt>
                <c:pt idx="18017">
                  <c:v>-9.9079369351357999E-2</c:v>
                </c:pt>
                <c:pt idx="18018">
                  <c:v>-9.6310574488427295E-2</c:v>
                </c:pt>
                <c:pt idx="18019">
                  <c:v>-8.6175969947504399E-2</c:v>
                </c:pt>
                <c:pt idx="18020">
                  <c:v>-9.3931235376743402E-2</c:v>
                </c:pt>
                <c:pt idx="18021">
                  <c:v>-0.10354842185154201</c:v>
                </c:pt>
                <c:pt idx="18022">
                  <c:v>-0.104107861750179</c:v>
                </c:pt>
                <c:pt idx="18023">
                  <c:v>-9.4919550668691899E-2</c:v>
                </c:pt>
                <c:pt idx="18024">
                  <c:v>-8.7252503860767605E-2</c:v>
                </c:pt>
                <c:pt idx="18025">
                  <c:v>-7.9314367933548596E-2</c:v>
                </c:pt>
                <c:pt idx="18026">
                  <c:v>-8.36231475566791E-2</c:v>
                </c:pt>
                <c:pt idx="18027">
                  <c:v>-8.6458152726151996E-2</c:v>
                </c:pt>
                <c:pt idx="18028">
                  <c:v>-8.3690456684024597E-2</c:v>
                </c:pt>
                <c:pt idx="18029">
                  <c:v>-7.8129691676977503E-2</c:v>
                </c:pt>
                <c:pt idx="18030">
                  <c:v>-7.82381742123021E-2</c:v>
                </c:pt>
                <c:pt idx="18031">
                  <c:v>-8.3040602229573296E-2</c:v>
                </c:pt>
                <c:pt idx="18032">
                  <c:v>-8.1125662418955302E-2</c:v>
                </c:pt>
                <c:pt idx="18033">
                  <c:v>-7.5964681073884294E-2</c:v>
                </c:pt>
                <c:pt idx="18034">
                  <c:v>-7.45807952834667E-2</c:v>
                </c:pt>
                <c:pt idx="18035">
                  <c:v>-8.2378559791649694E-2</c:v>
                </c:pt>
                <c:pt idx="18036">
                  <c:v>-8.7149978142349399E-2</c:v>
                </c:pt>
                <c:pt idx="18037">
                  <c:v>-8.0237544257542398E-2</c:v>
                </c:pt>
                <c:pt idx="18038">
                  <c:v>-7.9086487217580201E-2</c:v>
                </c:pt>
                <c:pt idx="18039">
                  <c:v>-8.10712290650457E-2</c:v>
                </c:pt>
                <c:pt idx="18040">
                  <c:v>-8.8126940817190302E-2</c:v>
                </c:pt>
                <c:pt idx="18041">
                  <c:v>-8.4892729439218301E-2</c:v>
                </c:pt>
                <c:pt idx="18042">
                  <c:v>-8.3211670636217094E-2</c:v>
                </c:pt>
                <c:pt idx="18043">
                  <c:v>-9.1804498461158304E-2</c:v>
                </c:pt>
                <c:pt idx="18044">
                  <c:v>-0.10262354246559301</c:v>
                </c:pt>
                <c:pt idx="18045">
                  <c:v>-0.109594107449297</c:v>
                </c:pt>
                <c:pt idx="18046">
                  <c:v>-0.106813822280585</c:v>
                </c:pt>
                <c:pt idx="18047">
                  <c:v>-0.108509688970784</c:v>
                </c:pt>
                <c:pt idx="18048">
                  <c:v>-0.109039599905145</c:v>
                </c:pt>
                <c:pt idx="18049">
                  <c:v>-0.11418703706198099</c:v>
                </c:pt>
                <c:pt idx="18050">
                  <c:v>-0.11355680032120501</c:v>
                </c:pt>
                <c:pt idx="18051">
                  <c:v>-0.118170872384439</c:v>
                </c:pt>
                <c:pt idx="18052">
                  <c:v>-0.12342505427749</c:v>
                </c:pt>
                <c:pt idx="18053">
                  <c:v>-0.12524258702806801</c:v>
                </c:pt>
                <c:pt idx="18054">
                  <c:v>-0.12636029856453401</c:v>
                </c:pt>
                <c:pt idx="18055">
                  <c:v>-0.13217183062138799</c:v>
                </c:pt>
                <c:pt idx="18056">
                  <c:v>-0.135290418827864</c:v>
                </c:pt>
                <c:pt idx="18057">
                  <c:v>-0.131960977827105</c:v>
                </c:pt>
                <c:pt idx="18058">
                  <c:v>-0.12754754950778099</c:v>
                </c:pt>
                <c:pt idx="18059">
                  <c:v>-0.12806610523819001</c:v>
                </c:pt>
                <c:pt idx="18060">
                  <c:v>-0.129817839400971</c:v>
                </c:pt>
                <c:pt idx="18061">
                  <c:v>-0.13879463013901699</c:v>
                </c:pt>
                <c:pt idx="18062">
                  <c:v>-0.139456026831382</c:v>
                </c:pt>
                <c:pt idx="18063">
                  <c:v>-0.14355420107194999</c:v>
                </c:pt>
                <c:pt idx="18064">
                  <c:v>-0.143554469128332</c:v>
                </c:pt>
                <c:pt idx="18065">
                  <c:v>-0.14857540147117701</c:v>
                </c:pt>
                <c:pt idx="18066">
                  <c:v>-0.152313788722892</c:v>
                </c:pt>
                <c:pt idx="18067">
                  <c:v>-0.150514447834112</c:v>
                </c:pt>
                <c:pt idx="18068">
                  <c:v>-0.15095847953199301</c:v>
                </c:pt>
                <c:pt idx="18069">
                  <c:v>-0.14909502512396899</c:v>
                </c:pt>
                <c:pt idx="18070">
                  <c:v>-0.15261254358710999</c:v>
                </c:pt>
                <c:pt idx="18071">
                  <c:v>-0.14889032357238799</c:v>
                </c:pt>
                <c:pt idx="18072">
                  <c:v>-0.15749460235264201</c:v>
                </c:pt>
                <c:pt idx="18073">
                  <c:v>-0.153964966251351</c:v>
                </c:pt>
                <c:pt idx="18074">
                  <c:v>-0.15796881127386</c:v>
                </c:pt>
                <c:pt idx="18075">
                  <c:v>-0.16084055275439299</c:v>
                </c:pt>
                <c:pt idx="18076">
                  <c:v>-0.17042007970796599</c:v>
                </c:pt>
                <c:pt idx="18077">
                  <c:v>-0.16927052561233299</c:v>
                </c:pt>
                <c:pt idx="18078">
                  <c:v>-0.174876131337597</c:v>
                </c:pt>
                <c:pt idx="18079">
                  <c:v>-0.17644047588369399</c:v>
                </c:pt>
                <c:pt idx="18080">
                  <c:v>-0.17620560685398301</c:v>
                </c:pt>
                <c:pt idx="18081">
                  <c:v>-0.17450332200334601</c:v>
                </c:pt>
                <c:pt idx="18082">
                  <c:v>-0.17473614321150399</c:v>
                </c:pt>
                <c:pt idx="18083">
                  <c:v>-0.17862943793703301</c:v>
                </c:pt>
                <c:pt idx="18084">
                  <c:v>-0.18142799572500201</c:v>
                </c:pt>
                <c:pt idx="18085">
                  <c:v>-0.176404413715289</c:v>
                </c:pt>
                <c:pt idx="18086">
                  <c:v>-0.16993817906563799</c:v>
                </c:pt>
                <c:pt idx="18087">
                  <c:v>-0.16306745970148001</c:v>
                </c:pt>
                <c:pt idx="18088">
                  <c:v>-0.15818196959172301</c:v>
                </c:pt>
                <c:pt idx="18089">
                  <c:v>-0.157361835463177</c:v>
                </c:pt>
                <c:pt idx="18090">
                  <c:v>-0.14693121875490001</c:v>
                </c:pt>
                <c:pt idx="18091">
                  <c:v>-0.14097913628226799</c:v>
                </c:pt>
                <c:pt idx="18092">
                  <c:v>-0.13994630905473501</c:v>
                </c:pt>
                <c:pt idx="18093">
                  <c:v>-0.14572515196938701</c:v>
                </c:pt>
                <c:pt idx="18094">
                  <c:v>-0.142154428335587</c:v>
                </c:pt>
                <c:pt idx="18095">
                  <c:v>-0.142342615197662</c:v>
                </c:pt>
                <c:pt idx="18096">
                  <c:v>-0.14228158992797499</c:v>
                </c:pt>
                <c:pt idx="18097">
                  <c:v>-0.146542388046739</c:v>
                </c:pt>
                <c:pt idx="18098">
                  <c:v>-0.15056605433977599</c:v>
                </c:pt>
                <c:pt idx="18099">
                  <c:v>-0.155967709365882</c:v>
                </c:pt>
                <c:pt idx="18100">
                  <c:v>-0.176207768636999</c:v>
                </c:pt>
                <c:pt idx="18101">
                  <c:v>-0.19101185473655799</c:v>
                </c:pt>
                <c:pt idx="18102">
                  <c:v>-0.19499497342097499</c:v>
                </c:pt>
                <c:pt idx="18103">
                  <c:v>-0.19848029981912399</c:v>
                </c:pt>
                <c:pt idx="18104">
                  <c:v>-0.19747010618284799</c:v>
                </c:pt>
                <c:pt idx="18105">
                  <c:v>-0.198846826538982</c:v>
                </c:pt>
                <c:pt idx="18106">
                  <c:v>-0.20448580515939299</c:v>
                </c:pt>
                <c:pt idx="18107">
                  <c:v>-0.21440692207721601</c:v>
                </c:pt>
                <c:pt idx="18108">
                  <c:v>-0.21908870569386299</c:v>
                </c:pt>
                <c:pt idx="18109">
                  <c:v>-0.22248006542974899</c:v>
                </c:pt>
                <c:pt idx="18110">
                  <c:v>-0.220903270908309</c:v>
                </c:pt>
                <c:pt idx="18111">
                  <c:v>-0.223247706778337</c:v>
                </c:pt>
                <c:pt idx="18112">
                  <c:v>-0.22439951288148999</c:v>
                </c:pt>
                <c:pt idx="18113">
                  <c:v>-0.23171577508199401</c:v>
                </c:pt>
                <c:pt idx="18114">
                  <c:v>-0.240734441806921</c:v>
                </c:pt>
                <c:pt idx="18115">
                  <c:v>-0.24683688586543401</c:v>
                </c:pt>
                <c:pt idx="18116">
                  <c:v>-0.246987383817625</c:v>
                </c:pt>
                <c:pt idx="18117">
                  <c:v>-0.26004788270869</c:v>
                </c:pt>
                <c:pt idx="18118">
                  <c:v>-0.27048330421591499</c:v>
                </c:pt>
                <c:pt idx="18119">
                  <c:v>-0.27380322127836998</c:v>
                </c:pt>
                <c:pt idx="18120">
                  <c:v>-0.27122123022019201</c:v>
                </c:pt>
                <c:pt idx="18121">
                  <c:v>-0.27494734097513102</c:v>
                </c:pt>
                <c:pt idx="18122">
                  <c:v>-0.291593973314277</c:v>
                </c:pt>
                <c:pt idx="18123">
                  <c:v>-0.30669375403215299</c:v>
                </c:pt>
                <c:pt idx="18124">
                  <c:v>-0.308796846415617</c:v>
                </c:pt>
                <c:pt idx="18125">
                  <c:v>-0.30606075200452598</c:v>
                </c:pt>
                <c:pt idx="18126">
                  <c:v>-0.313021828951903</c:v>
                </c:pt>
                <c:pt idx="18127">
                  <c:v>-0.320454654495122</c:v>
                </c:pt>
                <c:pt idx="18128">
                  <c:v>-0.31927400550553298</c:v>
                </c:pt>
                <c:pt idx="18129">
                  <c:v>-0.31389700918782598</c:v>
                </c:pt>
                <c:pt idx="18130">
                  <c:v>-0.31223520736816102</c:v>
                </c:pt>
                <c:pt idx="18131">
                  <c:v>-0.31914665030231498</c:v>
                </c:pt>
                <c:pt idx="18132">
                  <c:v>-0.32166995761009698</c:v>
                </c:pt>
                <c:pt idx="18133">
                  <c:v>-0.323771802912318</c:v>
                </c:pt>
                <c:pt idx="18134">
                  <c:v>-0.322163052211067</c:v>
                </c:pt>
                <c:pt idx="18135">
                  <c:v>-0.32557422028115401</c:v>
                </c:pt>
                <c:pt idx="18136">
                  <c:v>-0.33289748809619302</c:v>
                </c:pt>
                <c:pt idx="18137">
                  <c:v>-0.33933295279105302</c:v>
                </c:pt>
                <c:pt idx="18138">
                  <c:v>-0.33186918500184898</c:v>
                </c:pt>
                <c:pt idx="18139">
                  <c:v>-0.33137318942023303</c:v>
                </c:pt>
                <c:pt idx="18140">
                  <c:v>-0.340318161700224</c:v>
                </c:pt>
                <c:pt idx="18141">
                  <c:v>-0.344624281447721</c:v>
                </c:pt>
                <c:pt idx="18142">
                  <c:v>-0.34008031765461</c:v>
                </c:pt>
                <c:pt idx="18143">
                  <c:v>-0.346212219898831</c:v>
                </c:pt>
                <c:pt idx="18144">
                  <c:v>-0.357898749124899</c:v>
                </c:pt>
                <c:pt idx="18145">
                  <c:v>-0.35898277443519</c:v>
                </c:pt>
                <c:pt idx="18146">
                  <c:v>-0.35080290502817402</c:v>
                </c:pt>
                <c:pt idx="18147">
                  <c:v>-0.35182820766598799</c:v>
                </c:pt>
                <c:pt idx="18148">
                  <c:v>-0.354546193974485</c:v>
                </c:pt>
                <c:pt idx="18149">
                  <c:v>-0.35335479671499498</c:v>
                </c:pt>
                <c:pt idx="18150">
                  <c:v>-0.34197207713074801</c:v>
                </c:pt>
                <c:pt idx="18151">
                  <c:v>-0.330744162760368</c:v>
                </c:pt>
                <c:pt idx="18152">
                  <c:v>-0.32206222686673402</c:v>
                </c:pt>
                <c:pt idx="18153">
                  <c:v>-0.31554101569494702</c:v>
                </c:pt>
                <c:pt idx="18154">
                  <c:v>-0.31258040414741101</c:v>
                </c:pt>
                <c:pt idx="18155">
                  <c:v>-0.30429701953111898</c:v>
                </c:pt>
                <c:pt idx="18156">
                  <c:v>-0.30079676583341097</c:v>
                </c:pt>
                <c:pt idx="18157">
                  <c:v>-0.300216659451223</c:v>
                </c:pt>
                <c:pt idx="18158">
                  <c:v>-0.296274191646134</c:v>
                </c:pt>
                <c:pt idx="18159">
                  <c:v>-0.28197061518753203</c:v>
                </c:pt>
                <c:pt idx="18160">
                  <c:v>-0.27494309231442998</c:v>
                </c:pt>
                <c:pt idx="18161">
                  <c:v>-0.27627262074008702</c:v>
                </c:pt>
                <c:pt idx="18162">
                  <c:v>-0.28019976339129399</c:v>
                </c:pt>
                <c:pt idx="18163">
                  <c:v>-0.27767581747885101</c:v>
                </c:pt>
                <c:pt idx="18164">
                  <c:v>-0.28462631732966698</c:v>
                </c:pt>
                <c:pt idx="18165">
                  <c:v>-0.296866237791377</c:v>
                </c:pt>
                <c:pt idx="18166">
                  <c:v>-0.297735555887499</c:v>
                </c:pt>
                <c:pt idx="18167">
                  <c:v>-0.29483936489739898</c:v>
                </c:pt>
                <c:pt idx="18168">
                  <c:v>-0.28844931767730397</c:v>
                </c:pt>
                <c:pt idx="18169">
                  <c:v>-0.29093435818295099</c:v>
                </c:pt>
                <c:pt idx="18170">
                  <c:v>-0.29148604506015302</c:v>
                </c:pt>
                <c:pt idx="18171">
                  <c:v>-0.28854833611738601</c:v>
                </c:pt>
                <c:pt idx="18172">
                  <c:v>-0.28178727244605201</c:v>
                </c:pt>
                <c:pt idx="18173">
                  <c:v>-0.280321045742212</c:v>
                </c:pt>
                <c:pt idx="18174">
                  <c:v>-0.278697728598373</c:v>
                </c:pt>
                <c:pt idx="18175">
                  <c:v>-0.27668503407681999</c:v>
                </c:pt>
                <c:pt idx="18176">
                  <c:v>-0.25726684469705602</c:v>
                </c:pt>
                <c:pt idx="18177">
                  <c:v>-0.249501290861744</c:v>
                </c:pt>
                <c:pt idx="18178">
                  <c:v>-0.250250269385972</c:v>
                </c:pt>
                <c:pt idx="18179">
                  <c:v>-0.25490271502911799</c:v>
                </c:pt>
                <c:pt idx="18180">
                  <c:v>-0.250030597414024</c:v>
                </c:pt>
                <c:pt idx="18181">
                  <c:v>-0.249995380533931</c:v>
                </c:pt>
                <c:pt idx="18182">
                  <c:v>-0.24468428681043899</c:v>
                </c:pt>
                <c:pt idx="18183">
                  <c:v>-0.24396784766788901</c:v>
                </c:pt>
                <c:pt idx="18184">
                  <c:v>-0.23963776402450701</c:v>
                </c:pt>
                <c:pt idx="18185">
                  <c:v>-0.24058271459401201</c:v>
                </c:pt>
                <c:pt idx="18186">
                  <c:v>-0.238835526353568</c:v>
                </c:pt>
                <c:pt idx="18187">
                  <c:v>-0.239534626706287</c:v>
                </c:pt>
                <c:pt idx="18188">
                  <c:v>-0.24176027221434901</c:v>
                </c:pt>
                <c:pt idx="18189">
                  <c:v>-0.243275017068427</c:v>
                </c:pt>
                <c:pt idx="18190">
                  <c:v>-0.24850772752300501</c:v>
                </c:pt>
                <c:pt idx="18191">
                  <c:v>-0.24713300683471501</c:v>
                </c:pt>
                <c:pt idx="18192">
                  <c:v>-0.25211945240974298</c:v>
                </c:pt>
                <c:pt idx="18193">
                  <c:v>-0.249327308651032</c:v>
                </c:pt>
                <c:pt idx="18194">
                  <c:v>-0.26232015134914299</c:v>
                </c:pt>
                <c:pt idx="18195">
                  <c:v>-0.26279846099885101</c:v>
                </c:pt>
                <c:pt idx="18196">
                  <c:v>-0.268710731529822</c:v>
                </c:pt>
                <c:pt idx="18197">
                  <c:v>-0.259167538753104</c:v>
                </c:pt>
                <c:pt idx="18198">
                  <c:v>-0.27192969235816999</c:v>
                </c:pt>
                <c:pt idx="18199">
                  <c:v>-0.27739120402603101</c:v>
                </c:pt>
                <c:pt idx="18200">
                  <c:v>-0.28765420375606199</c:v>
                </c:pt>
                <c:pt idx="18201">
                  <c:v>-0.28018616503523203</c:v>
                </c:pt>
                <c:pt idx="18202">
                  <c:v>-0.28572764044930898</c:v>
                </c:pt>
                <c:pt idx="18203">
                  <c:v>-0.296039281307869</c:v>
                </c:pt>
                <c:pt idx="18204">
                  <c:v>-0.30569897706563098</c:v>
                </c:pt>
                <c:pt idx="18205">
                  <c:v>-0.30366946107918102</c:v>
                </c:pt>
                <c:pt idx="18206">
                  <c:v>-0.29662106361976698</c:v>
                </c:pt>
                <c:pt idx="18207">
                  <c:v>-0.29902695753138098</c:v>
                </c:pt>
                <c:pt idx="18208">
                  <c:v>-0.308076554269959</c:v>
                </c:pt>
                <c:pt idx="18209">
                  <c:v>-0.31144129917737401</c:v>
                </c:pt>
                <c:pt idx="18210">
                  <c:v>-0.30602267981262798</c:v>
                </c:pt>
                <c:pt idx="18211">
                  <c:v>-0.30832272161180102</c:v>
                </c:pt>
                <c:pt idx="18212">
                  <c:v>-0.30917321822249699</c:v>
                </c:pt>
                <c:pt idx="18213">
                  <c:v>-0.31253831365778201</c:v>
                </c:pt>
                <c:pt idx="18214">
                  <c:v>-0.30889138680009798</c:v>
                </c:pt>
                <c:pt idx="18215">
                  <c:v>-0.311825433978143</c:v>
                </c:pt>
                <c:pt idx="18216">
                  <c:v>-0.305001480851956</c:v>
                </c:pt>
                <c:pt idx="18217">
                  <c:v>-0.30133070873067402</c:v>
                </c:pt>
                <c:pt idx="18218">
                  <c:v>-0.298429636447409</c:v>
                </c:pt>
                <c:pt idx="18219">
                  <c:v>-0.29911138574992402</c:v>
                </c:pt>
                <c:pt idx="18220">
                  <c:v>-0.30229018819068099</c:v>
                </c:pt>
                <c:pt idx="18221">
                  <c:v>-0.30726789122043302</c:v>
                </c:pt>
                <c:pt idx="18222">
                  <c:v>-0.30754946100903102</c:v>
                </c:pt>
                <c:pt idx="18223">
                  <c:v>-0.29920406469261701</c:v>
                </c:pt>
                <c:pt idx="18224">
                  <c:v>-0.30852435483038199</c:v>
                </c:pt>
                <c:pt idx="18225">
                  <c:v>-0.31146623812888602</c:v>
                </c:pt>
                <c:pt idx="18226">
                  <c:v>-0.30449835999822</c:v>
                </c:pt>
                <c:pt idx="18227">
                  <c:v>-0.28797423325397598</c:v>
                </c:pt>
                <c:pt idx="18228">
                  <c:v>-0.29437934483982497</c:v>
                </c:pt>
                <c:pt idx="18229">
                  <c:v>-0.30521442259602299</c:v>
                </c:pt>
                <c:pt idx="18230">
                  <c:v>-0.31562104634076599</c:v>
                </c:pt>
                <c:pt idx="18231">
                  <c:v>-0.30284590096964298</c:v>
                </c:pt>
                <c:pt idx="18232">
                  <c:v>-0.29865861769746899</c:v>
                </c:pt>
                <c:pt idx="18233">
                  <c:v>-0.293213743833518</c:v>
                </c:pt>
                <c:pt idx="18234">
                  <c:v>-0.300802338282665</c:v>
                </c:pt>
                <c:pt idx="18235">
                  <c:v>-0.30150487772843299</c:v>
                </c:pt>
                <c:pt idx="18236">
                  <c:v>-0.29231936361426802</c:v>
                </c:pt>
                <c:pt idx="18237">
                  <c:v>-0.27937469451460101</c:v>
                </c:pt>
                <c:pt idx="18238">
                  <c:v>-0.282737995225048</c:v>
                </c:pt>
                <c:pt idx="18239">
                  <c:v>-0.27996203921898599</c:v>
                </c:pt>
                <c:pt idx="18240">
                  <c:v>-0.26746909037382199</c:v>
                </c:pt>
                <c:pt idx="18241">
                  <c:v>-0.257465988229512</c:v>
                </c:pt>
                <c:pt idx="18242">
                  <c:v>-0.25601081521300201</c:v>
                </c:pt>
                <c:pt idx="18243">
                  <c:v>-0.257464248535754</c:v>
                </c:pt>
                <c:pt idx="18244">
                  <c:v>-0.25403045815058001</c:v>
                </c:pt>
                <c:pt idx="18245">
                  <c:v>-0.25210669225586402</c:v>
                </c:pt>
                <c:pt idx="18246">
                  <c:v>-0.25580931280214197</c:v>
                </c:pt>
                <c:pt idx="18247">
                  <c:v>-0.26192158994966502</c:v>
                </c:pt>
                <c:pt idx="18248">
                  <c:v>-0.25608170966243898</c:v>
                </c:pt>
                <c:pt idx="18249">
                  <c:v>-0.24838896627846899</c:v>
                </c:pt>
                <c:pt idx="18250">
                  <c:v>-0.25153844967437</c:v>
                </c:pt>
                <c:pt idx="18251">
                  <c:v>-0.25267199167097898</c:v>
                </c:pt>
                <c:pt idx="18252">
                  <c:v>-0.24634375793839</c:v>
                </c:pt>
                <c:pt idx="18253">
                  <c:v>-0.23567232940781899</c:v>
                </c:pt>
                <c:pt idx="18254">
                  <c:v>-0.23908031645900901</c:v>
                </c:pt>
                <c:pt idx="18255">
                  <c:v>-0.24233249212798499</c:v>
                </c:pt>
                <c:pt idx="18256">
                  <c:v>-0.23500052304153399</c:v>
                </c:pt>
                <c:pt idx="18257">
                  <c:v>-0.22495876429555001</c:v>
                </c:pt>
                <c:pt idx="18258">
                  <c:v>-0.223107792346525</c:v>
                </c:pt>
                <c:pt idx="18259">
                  <c:v>-0.22639037020022101</c:v>
                </c:pt>
                <c:pt idx="18260">
                  <c:v>-0.22472267223775999</c:v>
                </c:pt>
                <c:pt idx="18261">
                  <c:v>-0.21600232352099599</c:v>
                </c:pt>
                <c:pt idx="18262">
                  <c:v>-0.20976751493898799</c:v>
                </c:pt>
                <c:pt idx="18263">
                  <c:v>-0.21459833682931101</c:v>
                </c:pt>
                <c:pt idx="18264">
                  <c:v>-0.218065380427134</c:v>
                </c:pt>
                <c:pt idx="18265">
                  <c:v>-0.21277006271576199</c:v>
                </c:pt>
                <c:pt idx="18266">
                  <c:v>-0.20782898201939301</c:v>
                </c:pt>
                <c:pt idx="18267">
                  <c:v>-0.215493612263671</c:v>
                </c:pt>
                <c:pt idx="18268">
                  <c:v>-0.21986573919632199</c:v>
                </c:pt>
                <c:pt idx="18269">
                  <c:v>-0.217984730207433</c:v>
                </c:pt>
                <c:pt idx="18270">
                  <c:v>-0.20528888735923001</c:v>
                </c:pt>
                <c:pt idx="18271">
                  <c:v>-0.202260601560425</c:v>
                </c:pt>
                <c:pt idx="18272">
                  <c:v>-0.19855187056238299</c:v>
                </c:pt>
                <c:pt idx="18273">
                  <c:v>-0.19098408096462499</c:v>
                </c:pt>
                <c:pt idx="18274">
                  <c:v>-0.182261455649779</c:v>
                </c:pt>
                <c:pt idx="18275">
                  <c:v>-0.17609681442983999</c:v>
                </c:pt>
                <c:pt idx="18276">
                  <c:v>-0.17111161510328499</c:v>
                </c:pt>
                <c:pt idx="18277">
                  <c:v>-0.168152222699433</c:v>
                </c:pt>
                <c:pt idx="18278">
                  <c:v>-0.154525763719846</c:v>
                </c:pt>
                <c:pt idx="18279">
                  <c:v>-0.13297882635893599</c:v>
                </c:pt>
                <c:pt idx="18280">
                  <c:v>-0.12481600381850901</c:v>
                </c:pt>
                <c:pt idx="18281">
                  <c:v>-0.13615027397250401</c:v>
                </c:pt>
                <c:pt idx="18282">
                  <c:v>-0.13431205873909799</c:v>
                </c:pt>
                <c:pt idx="18283">
                  <c:v>-0.122354637097231</c:v>
                </c:pt>
                <c:pt idx="18284">
                  <c:v>-0.112623482922771</c:v>
                </c:pt>
                <c:pt idx="18285">
                  <c:v>-0.124254909312966</c:v>
                </c:pt>
                <c:pt idx="18286">
                  <c:v>-0.123830307233831</c:v>
                </c:pt>
                <c:pt idx="18287">
                  <c:v>-0.128085020598177</c:v>
                </c:pt>
                <c:pt idx="18288">
                  <c:v>-0.132150822324376</c:v>
                </c:pt>
                <c:pt idx="18289">
                  <c:v>-0.13202080557788001</c:v>
                </c:pt>
                <c:pt idx="18290">
                  <c:v>-0.133192830068878</c:v>
                </c:pt>
                <c:pt idx="18291">
                  <c:v>-0.13430517322501601</c:v>
                </c:pt>
                <c:pt idx="18292">
                  <c:v>-0.141433773627028</c:v>
                </c:pt>
                <c:pt idx="18293">
                  <c:v>-0.14385948150588401</c:v>
                </c:pt>
                <c:pt idx="18294">
                  <c:v>-0.139006378415061</c:v>
                </c:pt>
                <c:pt idx="18295">
                  <c:v>-0.132718732306742</c:v>
                </c:pt>
                <c:pt idx="18296">
                  <c:v>-0.13494393821292699</c:v>
                </c:pt>
                <c:pt idx="18297">
                  <c:v>-0.13417010608205199</c:v>
                </c:pt>
                <c:pt idx="18298">
                  <c:v>-0.13211770796861799</c:v>
                </c:pt>
                <c:pt idx="18299">
                  <c:v>-0.12622488317592201</c:v>
                </c:pt>
                <c:pt idx="18300">
                  <c:v>-0.12371249412730299</c:v>
                </c:pt>
                <c:pt idx="18301">
                  <c:v>-0.118724718856412</c:v>
                </c:pt>
                <c:pt idx="18302">
                  <c:v>-0.1238784146894</c:v>
                </c:pt>
                <c:pt idx="18303">
                  <c:v>-0.12736675221549301</c:v>
                </c:pt>
                <c:pt idx="18304">
                  <c:v>-0.121163750575249</c:v>
                </c:pt>
                <c:pt idx="18305">
                  <c:v>-0.111717698340612</c:v>
                </c:pt>
                <c:pt idx="18306">
                  <c:v>-0.119454918956179</c:v>
                </c:pt>
                <c:pt idx="18307">
                  <c:v>-0.124753917686447</c:v>
                </c:pt>
                <c:pt idx="18308">
                  <c:v>-0.122788857754386</c:v>
                </c:pt>
                <c:pt idx="18309">
                  <c:v>-0.116094175653188</c:v>
                </c:pt>
                <c:pt idx="18310">
                  <c:v>-0.12010753551754701</c:v>
                </c:pt>
                <c:pt idx="18311">
                  <c:v>-0.12583270688030199</c:v>
                </c:pt>
                <c:pt idx="18312">
                  <c:v>-0.12803976793674099</c:v>
                </c:pt>
                <c:pt idx="18313">
                  <c:v>-0.120022633015764</c:v>
                </c:pt>
                <c:pt idx="18314">
                  <c:v>-0.114009198987034</c:v>
                </c:pt>
                <c:pt idx="18315">
                  <c:v>-0.115859575139865</c:v>
                </c:pt>
                <c:pt idx="18316">
                  <c:v>-0.109147463671234</c:v>
                </c:pt>
                <c:pt idx="18317">
                  <c:v>-0.10808328408418701</c:v>
                </c:pt>
                <c:pt idx="18318">
                  <c:v>-9.8659431629528102E-2</c:v>
                </c:pt>
                <c:pt idx="18319">
                  <c:v>-0.102801543514914</c:v>
                </c:pt>
                <c:pt idx="18320">
                  <c:v>-9.7914491774389406E-2</c:v>
                </c:pt>
                <c:pt idx="18321">
                  <c:v>-9.4933894113708506E-2</c:v>
                </c:pt>
                <c:pt idx="18322">
                  <c:v>-7.7746462914632206E-2</c:v>
                </c:pt>
                <c:pt idx="18323">
                  <c:v>-7.7195923621644597E-2</c:v>
                </c:pt>
                <c:pt idx="18324">
                  <c:v>-7.9665756756867198E-2</c:v>
                </c:pt>
                <c:pt idx="18325">
                  <c:v>-7.0088852554476902E-2</c:v>
                </c:pt>
                <c:pt idx="18326">
                  <c:v>-6.0362584248196002E-2</c:v>
                </c:pt>
                <c:pt idx="18327">
                  <c:v>-6.5148554287404098E-2</c:v>
                </c:pt>
                <c:pt idx="18328">
                  <c:v>-6.8114114145757299E-2</c:v>
                </c:pt>
                <c:pt idx="18329">
                  <c:v>-5.8632793456624199E-2</c:v>
                </c:pt>
                <c:pt idx="18330">
                  <c:v>-4.8321182999131899E-2</c:v>
                </c:pt>
                <c:pt idx="18331">
                  <c:v>-4.4163596804082703E-2</c:v>
                </c:pt>
                <c:pt idx="18332">
                  <c:v>-5.2791572315811601E-2</c:v>
                </c:pt>
                <c:pt idx="18333">
                  <c:v>-5.5687653976320903E-2</c:v>
                </c:pt>
                <c:pt idx="18334">
                  <c:v>-5.3586870665625903E-2</c:v>
                </c:pt>
                <c:pt idx="18335">
                  <c:v>-4.14025598400087E-2</c:v>
                </c:pt>
                <c:pt idx="18336">
                  <c:v>-3.8757191052596299E-2</c:v>
                </c:pt>
                <c:pt idx="18337">
                  <c:v>-3.7343575525596799E-2</c:v>
                </c:pt>
                <c:pt idx="18338">
                  <c:v>-3.49733006362953E-2</c:v>
                </c:pt>
                <c:pt idx="18339">
                  <c:v>-2.2328795151153699E-2</c:v>
                </c:pt>
                <c:pt idx="18340">
                  <c:v>-1.00271242024661E-2</c:v>
                </c:pt>
                <c:pt idx="18341">
                  <c:v>-1.0154555991576299E-2</c:v>
                </c:pt>
                <c:pt idx="18342">
                  <c:v>-1.6261162979972699E-2</c:v>
                </c:pt>
                <c:pt idx="18343">
                  <c:v>-1.2264551633961601E-2</c:v>
                </c:pt>
                <c:pt idx="18344">
                  <c:v>-1.60168403655802E-3</c:v>
                </c:pt>
                <c:pt idx="18345">
                  <c:v>4.0828877805267798E-3</c:v>
                </c:pt>
                <c:pt idx="18346">
                  <c:v>-2.4224798040108899E-3</c:v>
                </c:pt>
                <c:pt idx="18347">
                  <c:v>-1.4784930659601501E-3</c:v>
                </c:pt>
                <c:pt idx="18348">
                  <c:v>9.5916869433665397E-3</c:v>
                </c:pt>
                <c:pt idx="18349">
                  <c:v>1.91123587740946E-2</c:v>
                </c:pt>
                <c:pt idx="18350">
                  <c:v>1.9521233738330999E-2</c:v>
                </c:pt>
                <c:pt idx="18351">
                  <c:v>9.9045109498945207E-3</c:v>
                </c:pt>
                <c:pt idx="18352">
                  <c:v>1.30597421334215E-2</c:v>
                </c:pt>
                <c:pt idx="18353">
                  <c:v>2.48405240974847E-2</c:v>
                </c:pt>
                <c:pt idx="18354">
                  <c:v>2.6970571295038302E-2</c:v>
                </c:pt>
                <c:pt idx="18355">
                  <c:v>1.51163409565811E-2</c:v>
                </c:pt>
                <c:pt idx="18356">
                  <c:v>1.2319385242335499E-2</c:v>
                </c:pt>
                <c:pt idx="18357">
                  <c:v>2.3068582471708499E-2</c:v>
                </c:pt>
                <c:pt idx="18358">
                  <c:v>2.8666572876872399E-2</c:v>
                </c:pt>
                <c:pt idx="18359">
                  <c:v>2.1590358387967901E-2</c:v>
                </c:pt>
                <c:pt idx="18360">
                  <c:v>1.55941761538969E-2</c:v>
                </c:pt>
                <c:pt idx="18361">
                  <c:v>2.8129668376166699E-2</c:v>
                </c:pt>
                <c:pt idx="18362">
                  <c:v>3.57733052067317E-2</c:v>
                </c:pt>
                <c:pt idx="18363">
                  <c:v>2.87602625768528E-2</c:v>
                </c:pt>
                <c:pt idx="18364">
                  <c:v>2.2973540974419299E-2</c:v>
                </c:pt>
                <c:pt idx="18365">
                  <c:v>3.0140696991651301E-2</c:v>
                </c:pt>
                <c:pt idx="18366">
                  <c:v>3.8031870842047497E-2</c:v>
                </c:pt>
                <c:pt idx="18367">
                  <c:v>4.4905839382096198E-2</c:v>
                </c:pt>
                <c:pt idx="18368">
                  <c:v>4.0465062041832298E-2</c:v>
                </c:pt>
                <c:pt idx="18369">
                  <c:v>4.2930553900958998E-2</c:v>
                </c:pt>
                <c:pt idx="18370">
                  <c:v>5.1353120908828397E-2</c:v>
                </c:pt>
                <c:pt idx="18371">
                  <c:v>6.0644351237698402E-2</c:v>
                </c:pt>
                <c:pt idx="18372">
                  <c:v>5.70375717071556E-2</c:v>
                </c:pt>
                <c:pt idx="18373">
                  <c:v>4.6966830366940798E-2</c:v>
                </c:pt>
                <c:pt idx="18374">
                  <c:v>5.36707067747954E-2</c:v>
                </c:pt>
                <c:pt idx="18375">
                  <c:v>6.6004505535872199E-2</c:v>
                </c:pt>
                <c:pt idx="18376">
                  <c:v>6.9985692234283095E-2</c:v>
                </c:pt>
                <c:pt idx="18377">
                  <c:v>5.46486026177746E-2</c:v>
                </c:pt>
                <c:pt idx="18378">
                  <c:v>5.3636409165775903E-2</c:v>
                </c:pt>
                <c:pt idx="18379">
                  <c:v>5.9464873786879403E-2</c:v>
                </c:pt>
                <c:pt idx="18380">
                  <c:v>6.4492775652325904E-2</c:v>
                </c:pt>
                <c:pt idx="18381">
                  <c:v>5.64290783759702E-2</c:v>
                </c:pt>
                <c:pt idx="18382">
                  <c:v>5.3338449877969603E-2</c:v>
                </c:pt>
                <c:pt idx="18383">
                  <c:v>6.3106583108890293E-2</c:v>
                </c:pt>
                <c:pt idx="18384">
                  <c:v>7.3447720834508304E-2</c:v>
                </c:pt>
                <c:pt idx="18385">
                  <c:v>6.9456443893514505E-2</c:v>
                </c:pt>
                <c:pt idx="18386">
                  <c:v>6.2206613773781699E-2</c:v>
                </c:pt>
                <c:pt idx="18387">
                  <c:v>7.1591394124382604E-2</c:v>
                </c:pt>
                <c:pt idx="18388">
                  <c:v>8.3396853816807906E-2</c:v>
                </c:pt>
                <c:pt idx="18389">
                  <c:v>8.47355297379834E-2</c:v>
                </c:pt>
                <c:pt idx="18390">
                  <c:v>8.5875887034745801E-2</c:v>
                </c:pt>
                <c:pt idx="18391">
                  <c:v>8.9050503220008098E-2</c:v>
                </c:pt>
                <c:pt idx="18392">
                  <c:v>9.0937915236438002E-2</c:v>
                </c:pt>
                <c:pt idx="18393">
                  <c:v>9.4489350213635206E-2</c:v>
                </c:pt>
                <c:pt idx="18394">
                  <c:v>9.9995263562078607E-2</c:v>
                </c:pt>
                <c:pt idx="18395">
                  <c:v>9.8657530876280902E-2</c:v>
                </c:pt>
                <c:pt idx="18396">
                  <c:v>9.5512811845580303E-2</c:v>
                </c:pt>
                <c:pt idx="18397">
                  <c:v>9.6079685387394406E-2</c:v>
                </c:pt>
                <c:pt idx="18398">
                  <c:v>0.105825881850918</c:v>
                </c:pt>
                <c:pt idx="18399">
                  <c:v>0.107426489292109</c:v>
                </c:pt>
                <c:pt idx="18400">
                  <c:v>0.10488128995451899</c:v>
                </c:pt>
                <c:pt idx="18401">
                  <c:v>0.103115827695774</c:v>
                </c:pt>
                <c:pt idx="18402">
                  <c:v>0.11350601840251701</c:v>
                </c:pt>
                <c:pt idx="18403">
                  <c:v>0.116659517488287</c:v>
                </c:pt>
                <c:pt idx="18404">
                  <c:v>0.10712176529150901</c:v>
                </c:pt>
                <c:pt idx="18405">
                  <c:v>9.9376190930001898E-2</c:v>
                </c:pt>
                <c:pt idx="18406">
                  <c:v>0.10304206377836</c:v>
                </c:pt>
                <c:pt idx="18407">
                  <c:v>0.106037110033128</c:v>
                </c:pt>
                <c:pt idx="18408">
                  <c:v>0.101248255931111</c:v>
                </c:pt>
                <c:pt idx="18409">
                  <c:v>9.1339869432118803E-2</c:v>
                </c:pt>
                <c:pt idx="18410">
                  <c:v>8.7465397555803195E-2</c:v>
                </c:pt>
                <c:pt idx="18411">
                  <c:v>8.42614123510117E-2</c:v>
                </c:pt>
                <c:pt idx="18412">
                  <c:v>8.2935209870910798E-2</c:v>
                </c:pt>
                <c:pt idx="18413">
                  <c:v>8.5803155922121704E-2</c:v>
                </c:pt>
                <c:pt idx="18414">
                  <c:v>8.0991161093507402E-2</c:v>
                </c:pt>
                <c:pt idx="18415">
                  <c:v>7.6370289612086098E-2</c:v>
                </c:pt>
                <c:pt idx="18416">
                  <c:v>6.7874766936142805E-2</c:v>
                </c:pt>
                <c:pt idx="18417">
                  <c:v>6.9939940613806997E-2</c:v>
                </c:pt>
                <c:pt idx="18418">
                  <c:v>7.0850539962591996E-2</c:v>
                </c:pt>
                <c:pt idx="18419">
                  <c:v>6.9678520987864007E-2</c:v>
                </c:pt>
                <c:pt idx="18420">
                  <c:v>6.7467220883003096E-2</c:v>
                </c:pt>
                <c:pt idx="18421">
                  <c:v>6.4980363658491996E-2</c:v>
                </c:pt>
                <c:pt idx="18422">
                  <c:v>6.5486059920459597E-2</c:v>
                </c:pt>
                <c:pt idx="18423">
                  <c:v>5.7974427734890803E-2</c:v>
                </c:pt>
                <c:pt idx="18424">
                  <c:v>5.4322918580410801E-2</c:v>
                </c:pt>
                <c:pt idx="18425">
                  <c:v>4.3320716235044097E-2</c:v>
                </c:pt>
                <c:pt idx="18426">
                  <c:v>3.8383514154091303E-2</c:v>
                </c:pt>
                <c:pt idx="18427">
                  <c:v>3.2139170415590002E-2</c:v>
                </c:pt>
                <c:pt idx="18428">
                  <c:v>3.3981161871068297E-2</c:v>
                </c:pt>
                <c:pt idx="18429">
                  <c:v>2.8012917682701699E-2</c:v>
                </c:pt>
                <c:pt idx="18430">
                  <c:v>2.1554457535785301E-2</c:v>
                </c:pt>
                <c:pt idx="18431">
                  <c:v>1.6379335565346698E-2</c:v>
                </c:pt>
                <c:pt idx="18432">
                  <c:v>1.95023692449325E-2</c:v>
                </c:pt>
                <c:pt idx="18433">
                  <c:v>2.3103910425987799E-2</c:v>
                </c:pt>
                <c:pt idx="18434">
                  <c:v>2.6846592000168801E-2</c:v>
                </c:pt>
                <c:pt idx="18435">
                  <c:v>2.6675212714195599E-2</c:v>
                </c:pt>
                <c:pt idx="18436">
                  <c:v>2.3006830118816799E-2</c:v>
                </c:pt>
                <c:pt idx="18437">
                  <c:v>2.8621438112878601E-2</c:v>
                </c:pt>
                <c:pt idx="18438">
                  <c:v>4.3852869747581701E-2</c:v>
                </c:pt>
                <c:pt idx="18439">
                  <c:v>4.7422143858980803E-2</c:v>
                </c:pt>
                <c:pt idx="18440">
                  <c:v>4.1414200692400899E-2</c:v>
                </c:pt>
                <c:pt idx="18441">
                  <c:v>5.0525749080705402E-2</c:v>
                </c:pt>
                <c:pt idx="18442">
                  <c:v>6.5094736586814805E-2</c:v>
                </c:pt>
                <c:pt idx="18443">
                  <c:v>7.7895782397050001E-2</c:v>
                </c:pt>
                <c:pt idx="18444">
                  <c:v>7.2585229434480397E-2</c:v>
                </c:pt>
                <c:pt idx="18445">
                  <c:v>7.7765054265199696E-2</c:v>
                </c:pt>
                <c:pt idx="18446">
                  <c:v>8.86482147932241E-2</c:v>
                </c:pt>
                <c:pt idx="18447">
                  <c:v>0.100045596539132</c:v>
                </c:pt>
                <c:pt idx="18448">
                  <c:v>9.60005046599548E-2</c:v>
                </c:pt>
                <c:pt idx="18449">
                  <c:v>9.8231913544580607E-2</c:v>
                </c:pt>
                <c:pt idx="18450">
                  <c:v>9.4849984802522103E-2</c:v>
                </c:pt>
                <c:pt idx="18451">
                  <c:v>9.3402801146197506E-2</c:v>
                </c:pt>
                <c:pt idx="18452">
                  <c:v>8.7532068627680801E-2</c:v>
                </c:pt>
                <c:pt idx="18453">
                  <c:v>7.8598957509825595E-2</c:v>
                </c:pt>
                <c:pt idx="18454">
                  <c:v>6.6019573000374907E-2</c:v>
                </c:pt>
                <c:pt idx="18455">
                  <c:v>5.8400735300636997E-2</c:v>
                </c:pt>
                <c:pt idx="18456">
                  <c:v>2.9179215215592001E-2</c:v>
                </c:pt>
                <c:pt idx="18457">
                  <c:v>2.1961931420790299E-2</c:v>
                </c:pt>
                <c:pt idx="18458">
                  <c:v>1.6146186971511101E-2</c:v>
                </c:pt>
                <c:pt idx="18459">
                  <c:v>2.8000473988186E-2</c:v>
                </c:pt>
                <c:pt idx="18460">
                  <c:v>3.4097272926757599E-2</c:v>
                </c:pt>
                <c:pt idx="18461">
                  <c:v>3.19533184135707E-2</c:v>
                </c:pt>
                <c:pt idx="18462">
                  <c:v>3.9115269430240497E-2</c:v>
                </c:pt>
                <c:pt idx="18463">
                  <c:v>5.2309820320686998E-2</c:v>
                </c:pt>
                <c:pt idx="18464">
                  <c:v>5.0869745382058802E-2</c:v>
                </c:pt>
                <c:pt idx="18465">
                  <c:v>4.3940976226963302E-2</c:v>
                </c:pt>
                <c:pt idx="18466">
                  <c:v>5.2420021675715099E-2</c:v>
                </c:pt>
                <c:pt idx="18467">
                  <c:v>7.3909402279014103E-2</c:v>
                </c:pt>
                <c:pt idx="18468">
                  <c:v>7.6024482138308203E-2</c:v>
                </c:pt>
                <c:pt idx="18469">
                  <c:v>6.6915173608123199E-2</c:v>
                </c:pt>
                <c:pt idx="18470">
                  <c:v>6.9358541845545504E-2</c:v>
                </c:pt>
                <c:pt idx="18471">
                  <c:v>8.1693774092215607E-2</c:v>
                </c:pt>
                <c:pt idx="18472">
                  <c:v>7.5456606686728295E-2</c:v>
                </c:pt>
                <c:pt idx="18473">
                  <c:v>6.4574492213267803E-2</c:v>
                </c:pt>
                <c:pt idx="18474">
                  <c:v>6.1883089992477297E-2</c:v>
                </c:pt>
                <c:pt idx="18475">
                  <c:v>7.0383273233048202E-2</c:v>
                </c:pt>
                <c:pt idx="18476">
                  <c:v>7.5617261991496307E-2</c:v>
                </c:pt>
                <c:pt idx="18477">
                  <c:v>6.9161475649707399E-2</c:v>
                </c:pt>
                <c:pt idx="18478">
                  <c:v>6.9878436247449799E-2</c:v>
                </c:pt>
                <c:pt idx="18479">
                  <c:v>7.0708336666356703E-2</c:v>
                </c:pt>
                <c:pt idx="18480">
                  <c:v>7.1924394283911397E-2</c:v>
                </c:pt>
                <c:pt idx="18481">
                  <c:v>6.7150461158519095E-2</c:v>
                </c:pt>
                <c:pt idx="18482">
                  <c:v>6.8518464577650207E-2</c:v>
                </c:pt>
                <c:pt idx="18483">
                  <c:v>6.5778589082427105E-2</c:v>
                </c:pt>
                <c:pt idx="18484">
                  <c:v>5.6294049826277601E-2</c:v>
                </c:pt>
                <c:pt idx="18485">
                  <c:v>6.1299384071887099E-2</c:v>
                </c:pt>
                <c:pt idx="18486">
                  <c:v>7.5481347868930002E-2</c:v>
                </c:pt>
                <c:pt idx="18487">
                  <c:v>7.5777699108030505E-2</c:v>
                </c:pt>
                <c:pt idx="18488">
                  <c:v>7.2996365364218704E-2</c:v>
                </c:pt>
                <c:pt idx="18489">
                  <c:v>7.1159287912365699E-2</c:v>
                </c:pt>
                <c:pt idx="18490">
                  <c:v>7.5209655431279998E-2</c:v>
                </c:pt>
                <c:pt idx="18491">
                  <c:v>6.8809583157204202E-2</c:v>
                </c:pt>
                <c:pt idx="18492">
                  <c:v>6.6267076654526094E-2</c:v>
                </c:pt>
                <c:pt idx="18493">
                  <c:v>6.0547925126428398E-2</c:v>
                </c:pt>
                <c:pt idx="18494">
                  <c:v>6.0482638277392198E-2</c:v>
                </c:pt>
                <c:pt idx="18495">
                  <c:v>5.9725663157990903E-2</c:v>
                </c:pt>
                <c:pt idx="18496">
                  <c:v>5.9067464265424897E-2</c:v>
                </c:pt>
                <c:pt idx="18497">
                  <c:v>5.5898383255580997E-2</c:v>
                </c:pt>
                <c:pt idx="18498">
                  <c:v>5.7994119491979697E-2</c:v>
                </c:pt>
                <c:pt idx="18499">
                  <c:v>5.8883015175240402E-2</c:v>
                </c:pt>
                <c:pt idx="18500">
                  <c:v>5.7187659598440597E-2</c:v>
                </c:pt>
                <c:pt idx="18501">
                  <c:v>5.8648701989312699E-2</c:v>
                </c:pt>
                <c:pt idx="18502">
                  <c:v>5.8249971274392402E-2</c:v>
                </c:pt>
                <c:pt idx="18503">
                  <c:v>6.5356537532807096E-2</c:v>
                </c:pt>
                <c:pt idx="18504">
                  <c:v>6.6315136176172004E-2</c:v>
                </c:pt>
                <c:pt idx="18505">
                  <c:v>6.5866953699895703E-2</c:v>
                </c:pt>
                <c:pt idx="18506">
                  <c:v>6.20010890976345E-2</c:v>
                </c:pt>
                <c:pt idx="18507">
                  <c:v>6.7009888315851598E-2</c:v>
                </c:pt>
                <c:pt idx="18508">
                  <c:v>6.4035938673100604E-2</c:v>
                </c:pt>
                <c:pt idx="18509">
                  <c:v>6.6057992165184404E-2</c:v>
                </c:pt>
                <c:pt idx="18510">
                  <c:v>6.5424121915896097E-2</c:v>
                </c:pt>
                <c:pt idx="18511">
                  <c:v>7.2722898753028106E-2</c:v>
                </c:pt>
                <c:pt idx="18512">
                  <c:v>6.8321136405430097E-2</c:v>
                </c:pt>
                <c:pt idx="18513">
                  <c:v>7.0859786417471995E-2</c:v>
                </c:pt>
                <c:pt idx="18514">
                  <c:v>5.90122115766007E-2</c:v>
                </c:pt>
                <c:pt idx="18515">
                  <c:v>6.3188704651054098E-2</c:v>
                </c:pt>
                <c:pt idx="18516">
                  <c:v>5.6427998860485197E-2</c:v>
                </c:pt>
                <c:pt idx="18517">
                  <c:v>6.2634725197824495E-2</c:v>
                </c:pt>
                <c:pt idx="18518">
                  <c:v>5.4171261734381901E-2</c:v>
                </c:pt>
                <c:pt idx="18519">
                  <c:v>4.9959809347669103E-2</c:v>
                </c:pt>
                <c:pt idx="18520">
                  <c:v>4.1619179999102501E-2</c:v>
                </c:pt>
                <c:pt idx="18521">
                  <c:v>3.7388749932674097E-2</c:v>
                </c:pt>
                <c:pt idx="18522">
                  <c:v>4.2426793976360899E-2</c:v>
                </c:pt>
                <c:pt idx="18523">
                  <c:v>4.3474530317084203E-2</c:v>
                </c:pt>
                <c:pt idx="18524">
                  <c:v>4.57764267378451E-2</c:v>
                </c:pt>
                <c:pt idx="18525">
                  <c:v>4.0632748906617097E-2</c:v>
                </c:pt>
                <c:pt idx="18526">
                  <c:v>4.4246616872769103E-2</c:v>
                </c:pt>
                <c:pt idx="18527">
                  <c:v>3.9909059761853799E-2</c:v>
                </c:pt>
                <c:pt idx="18528">
                  <c:v>4.6585810409382498E-2</c:v>
                </c:pt>
                <c:pt idx="18529">
                  <c:v>5.1589811680074101E-2</c:v>
                </c:pt>
                <c:pt idx="18530">
                  <c:v>5.4649681590632299E-2</c:v>
                </c:pt>
                <c:pt idx="18531">
                  <c:v>5.6591411493300797E-2</c:v>
                </c:pt>
                <c:pt idx="18532">
                  <c:v>5.6287135984504702E-2</c:v>
                </c:pt>
                <c:pt idx="18533">
                  <c:v>5.6017548567893899E-2</c:v>
                </c:pt>
                <c:pt idx="18534">
                  <c:v>5.3909044125759899E-2</c:v>
                </c:pt>
                <c:pt idx="18535">
                  <c:v>5.6974475148265903E-2</c:v>
                </c:pt>
                <c:pt idx="18536">
                  <c:v>5.5423191419876602E-2</c:v>
                </c:pt>
                <c:pt idx="18537">
                  <c:v>5.8895557453709502E-2</c:v>
                </c:pt>
                <c:pt idx="18538">
                  <c:v>5.3695825501307498E-2</c:v>
                </c:pt>
                <c:pt idx="18539">
                  <c:v>5.1532016780228597E-2</c:v>
                </c:pt>
                <c:pt idx="18540">
                  <c:v>4.5372118659145103E-2</c:v>
                </c:pt>
                <c:pt idx="18541">
                  <c:v>4.5073528469913499E-2</c:v>
                </c:pt>
                <c:pt idx="18542">
                  <c:v>4.39923998894187E-2</c:v>
                </c:pt>
                <c:pt idx="18543">
                  <c:v>4.2854779292810001E-2</c:v>
                </c:pt>
                <c:pt idx="18544">
                  <c:v>3.7156811434414197E-2</c:v>
                </c:pt>
                <c:pt idx="18545">
                  <c:v>4.1005449964828203E-2</c:v>
                </c:pt>
                <c:pt idx="18546">
                  <c:v>5.3432391855153499E-2</c:v>
                </c:pt>
                <c:pt idx="18547">
                  <c:v>5.5313966462094299E-2</c:v>
                </c:pt>
                <c:pt idx="18548">
                  <c:v>5.9723304024686202E-2</c:v>
                </c:pt>
                <c:pt idx="18549">
                  <c:v>7.4297504176300294E-2</c:v>
                </c:pt>
                <c:pt idx="18550">
                  <c:v>8.0139108188589603E-2</c:v>
                </c:pt>
                <c:pt idx="18551">
                  <c:v>8.8156711259386997E-2</c:v>
                </c:pt>
                <c:pt idx="18552">
                  <c:v>9.6235746727188598E-2</c:v>
                </c:pt>
                <c:pt idx="18553">
                  <c:v>9.3180708476921795E-2</c:v>
                </c:pt>
                <c:pt idx="18554">
                  <c:v>0.100477647539037</c:v>
                </c:pt>
                <c:pt idx="18555">
                  <c:v>0.11027266647657499</c:v>
                </c:pt>
                <c:pt idx="18556">
                  <c:v>0.124660426659744</c:v>
                </c:pt>
                <c:pt idx="18557">
                  <c:v>0.12268191550846499</c:v>
                </c:pt>
                <c:pt idx="18558">
                  <c:v>0.122009343404215</c:v>
                </c:pt>
                <c:pt idx="18559">
                  <c:v>0.13130306360353899</c:v>
                </c:pt>
                <c:pt idx="18560">
                  <c:v>0.14647438579171901</c:v>
                </c:pt>
                <c:pt idx="18561">
                  <c:v>0.144692374491626</c:v>
                </c:pt>
                <c:pt idx="18562">
                  <c:v>0.139616591925943</c:v>
                </c:pt>
                <c:pt idx="18563">
                  <c:v>0.13894526051969</c:v>
                </c:pt>
                <c:pt idx="18564">
                  <c:v>0.146513061011077</c:v>
                </c:pt>
                <c:pt idx="18565">
                  <c:v>0.15019407429789999</c:v>
                </c:pt>
                <c:pt idx="18566">
                  <c:v>0.143612396659904</c:v>
                </c:pt>
                <c:pt idx="18567">
                  <c:v>0.13803305518855699</c:v>
                </c:pt>
                <c:pt idx="18568">
                  <c:v>0.13353788714739701</c:v>
                </c:pt>
                <c:pt idx="18569">
                  <c:v>0.13823050332935299</c:v>
                </c:pt>
                <c:pt idx="18570">
                  <c:v>0.14622979751652501</c:v>
                </c:pt>
                <c:pt idx="18571">
                  <c:v>0.146953734264585</c:v>
                </c:pt>
                <c:pt idx="18572">
                  <c:v>0.15472767256717601</c:v>
                </c:pt>
                <c:pt idx="18573">
                  <c:v>0.16407005849505599</c:v>
                </c:pt>
                <c:pt idx="18574">
                  <c:v>0.176044812065029</c:v>
                </c:pt>
                <c:pt idx="18575">
                  <c:v>0.167102466721232</c:v>
                </c:pt>
                <c:pt idx="18576">
                  <c:v>0.13990943863376501</c:v>
                </c:pt>
                <c:pt idx="18577">
                  <c:v>0.14362345041769201</c:v>
                </c:pt>
                <c:pt idx="18578">
                  <c:v>0.149059023815894</c:v>
                </c:pt>
                <c:pt idx="18579">
                  <c:v>0.16604803686642799</c:v>
                </c:pt>
                <c:pt idx="18580">
                  <c:v>0.130822920117665</c:v>
                </c:pt>
                <c:pt idx="18581">
                  <c:v>0.12709878006779701</c:v>
                </c:pt>
                <c:pt idx="18582">
                  <c:v>0.124314282729031</c:v>
                </c:pt>
                <c:pt idx="18583">
                  <c:v>0.17143556616025499</c:v>
                </c:pt>
                <c:pt idx="18584">
                  <c:v>0.15666408381379399</c:v>
                </c:pt>
                <c:pt idx="18585">
                  <c:v>0.153233781506671</c:v>
                </c:pt>
                <c:pt idx="18586">
                  <c:v>0.13831011262433801</c:v>
                </c:pt>
                <c:pt idx="18587">
                  <c:v>0.15724844915896999</c:v>
                </c:pt>
                <c:pt idx="18588">
                  <c:v>0.14970330488195299</c:v>
                </c:pt>
                <c:pt idx="18589">
                  <c:v>0.15594564552456799</c:v>
                </c:pt>
                <c:pt idx="18590">
                  <c:v>0.14571351856642401</c:v>
                </c:pt>
                <c:pt idx="18591">
                  <c:v>0.16113748867945701</c:v>
                </c:pt>
                <c:pt idx="18592">
                  <c:v>0.17195448334521701</c:v>
                </c:pt>
                <c:pt idx="18593">
                  <c:v>0.18472933746445999</c:v>
                </c:pt>
                <c:pt idx="18594">
                  <c:v>0.18268887186461299</c:v>
                </c:pt>
                <c:pt idx="18595">
                  <c:v>0.19635735382990999</c:v>
                </c:pt>
                <c:pt idx="18596">
                  <c:v>0.20321033441098199</c:v>
                </c:pt>
                <c:pt idx="18597">
                  <c:v>0.21729491835206699</c:v>
                </c:pt>
                <c:pt idx="18598">
                  <c:v>0.234162582308513</c:v>
                </c:pt>
                <c:pt idx="18599">
                  <c:v>0.24550484051732699</c:v>
                </c:pt>
                <c:pt idx="18600">
                  <c:v>0.24717286080728201</c:v>
                </c:pt>
                <c:pt idx="18601">
                  <c:v>0.256505157423006</c:v>
                </c:pt>
                <c:pt idx="18602">
                  <c:v>0.27412578414550998</c:v>
                </c:pt>
                <c:pt idx="18603">
                  <c:v>0.29211571639622402</c:v>
                </c:pt>
                <c:pt idx="18604">
                  <c:v>0.300098575721577</c:v>
                </c:pt>
                <c:pt idx="18605">
                  <c:v>0.29896249016128701</c:v>
                </c:pt>
                <c:pt idx="18606">
                  <c:v>0.30351537507820497</c:v>
                </c:pt>
                <c:pt idx="18607">
                  <c:v>0.31533887646850101</c:v>
                </c:pt>
                <c:pt idx="18608">
                  <c:v>0.32179249371783603</c:v>
                </c:pt>
                <c:pt idx="18609">
                  <c:v>0.32247382912001399</c:v>
                </c:pt>
                <c:pt idx="18610">
                  <c:v>0.32298431356028301</c:v>
                </c:pt>
                <c:pt idx="18611">
                  <c:v>0.33509932604047699</c:v>
                </c:pt>
                <c:pt idx="18612">
                  <c:v>0.34147342398288999</c:v>
                </c:pt>
                <c:pt idx="18613">
                  <c:v>0.34411762309080901</c:v>
                </c:pt>
                <c:pt idx="18614">
                  <c:v>0.34074818165991799</c:v>
                </c:pt>
                <c:pt idx="18615">
                  <c:v>0.351635121574915</c:v>
                </c:pt>
                <c:pt idx="18616">
                  <c:v>0.34815970037021698</c:v>
                </c:pt>
                <c:pt idx="18617">
                  <c:v>0.34250608253256498</c:v>
                </c:pt>
                <c:pt idx="18618">
                  <c:v>0.33853649744409597</c:v>
                </c:pt>
                <c:pt idx="18619">
                  <c:v>0.34427412219396503</c:v>
                </c:pt>
                <c:pt idx="18620">
                  <c:v>0.34841393453382302</c:v>
                </c:pt>
                <c:pt idx="18621">
                  <c:v>0.34413364157383303</c:v>
                </c:pt>
                <c:pt idx="18622">
                  <c:v>0.335148170313601</c:v>
                </c:pt>
                <c:pt idx="18623">
                  <c:v>0.33469032993192999</c:v>
                </c:pt>
                <c:pt idx="18624">
                  <c:v>0.34360594773991598</c:v>
                </c:pt>
                <c:pt idx="18625">
                  <c:v>0.34947173327161302</c:v>
                </c:pt>
                <c:pt idx="18626">
                  <c:v>0.34786674712330501</c:v>
                </c:pt>
                <c:pt idx="18627">
                  <c:v>0.34175439153479198</c:v>
                </c:pt>
                <c:pt idx="18628">
                  <c:v>0.34680358521590898</c:v>
                </c:pt>
                <c:pt idx="18629">
                  <c:v>0.36179132533021602</c:v>
                </c:pt>
                <c:pt idx="18630">
                  <c:v>0.37384030575329003</c:v>
                </c:pt>
                <c:pt idx="18631">
                  <c:v>0.377076793818787</c:v>
                </c:pt>
                <c:pt idx="18632">
                  <c:v>0.39144428757636202</c:v>
                </c:pt>
                <c:pt idx="18633">
                  <c:v>0.41229905565536701</c:v>
                </c:pt>
                <c:pt idx="18634">
                  <c:v>0.42023876453936199</c:v>
                </c:pt>
                <c:pt idx="18635">
                  <c:v>0.42040876996530502</c:v>
                </c:pt>
                <c:pt idx="18636">
                  <c:v>0.41450115211863098</c:v>
                </c:pt>
                <c:pt idx="18637">
                  <c:v>0.42724106758845398</c:v>
                </c:pt>
                <c:pt idx="18638">
                  <c:v>0.43771236417293802</c:v>
                </c:pt>
                <c:pt idx="18639">
                  <c:v>0.43672837693313199</c:v>
                </c:pt>
                <c:pt idx="18640">
                  <c:v>0.42215626410666102</c:v>
                </c:pt>
                <c:pt idx="18641">
                  <c:v>0.42439702644139699</c:v>
                </c:pt>
                <c:pt idx="18642">
                  <c:v>0.43252261555684801</c:v>
                </c:pt>
                <c:pt idx="18643">
                  <c:v>0.43142244101093702</c:v>
                </c:pt>
                <c:pt idx="18644">
                  <c:v>0.41468100758633802</c:v>
                </c:pt>
                <c:pt idx="18645">
                  <c:v>0.41265319124646199</c:v>
                </c:pt>
                <c:pt idx="18646">
                  <c:v>0.41638890224783098</c:v>
                </c:pt>
                <c:pt idx="18647">
                  <c:v>0.41120946597274599</c:v>
                </c:pt>
                <c:pt idx="18648">
                  <c:v>0.406103369931472</c:v>
                </c:pt>
                <c:pt idx="18649">
                  <c:v>0.401231590401678</c:v>
                </c:pt>
                <c:pt idx="18650">
                  <c:v>0.40953498800367</c:v>
                </c:pt>
                <c:pt idx="18651">
                  <c:v>0.42490445739964799</c:v>
                </c:pt>
                <c:pt idx="18652">
                  <c:v>0.43041328791258499</c:v>
                </c:pt>
                <c:pt idx="18653">
                  <c:v>0.42961946005048901</c:v>
                </c:pt>
                <c:pt idx="18654">
                  <c:v>0.43789229972730898</c:v>
                </c:pt>
                <c:pt idx="18655">
                  <c:v>0.45554041763084202</c:v>
                </c:pt>
                <c:pt idx="18656">
                  <c:v>0.47906089768302701</c:v>
                </c:pt>
                <c:pt idx="18657">
                  <c:v>0.49558040989236901</c:v>
                </c:pt>
                <c:pt idx="18658">
                  <c:v>0.51556252251332002</c:v>
                </c:pt>
                <c:pt idx="18659">
                  <c:v>0.54029779727039795</c:v>
                </c:pt>
                <c:pt idx="18660">
                  <c:v>0.57092412905095102</c:v>
                </c:pt>
                <c:pt idx="18661">
                  <c:v>0.59332476484249197</c:v>
                </c:pt>
                <c:pt idx="18662">
                  <c:v>0.61442396599518601</c:v>
                </c:pt>
                <c:pt idx="18663">
                  <c:v>0.63243302004237001</c:v>
                </c:pt>
                <c:pt idx="18664">
                  <c:v>0.65996260775952398</c:v>
                </c:pt>
                <c:pt idx="18665">
                  <c:v>0.69464457998260798</c:v>
                </c:pt>
                <c:pt idx="18666">
                  <c:v>0.71832301201266002</c:v>
                </c:pt>
                <c:pt idx="18667">
                  <c:v>0.73355844453480701</c:v>
                </c:pt>
                <c:pt idx="18668">
                  <c:v>0.75551255485393598</c:v>
                </c:pt>
                <c:pt idx="18669">
                  <c:v>0.785417021997176</c:v>
                </c:pt>
                <c:pt idx="18670">
                  <c:v>0.80710822199793597</c:v>
                </c:pt>
                <c:pt idx="18671">
                  <c:v>0.82037916583811898</c:v>
                </c:pt>
                <c:pt idx="18672">
                  <c:v>0.84016313557896105</c:v>
                </c:pt>
                <c:pt idx="18673">
                  <c:v>0.86498919185754597</c:v>
                </c:pt>
                <c:pt idx="18674">
                  <c:v>0.88934582652338101</c:v>
                </c:pt>
                <c:pt idx="18675">
                  <c:v>0.901964506971211</c:v>
                </c:pt>
                <c:pt idx="18676">
                  <c:v>0.91693744636069097</c:v>
                </c:pt>
                <c:pt idx="18677">
                  <c:v>0.93808187057727799</c:v>
                </c:pt>
                <c:pt idx="18678">
                  <c:v>0.95862944758228197</c:v>
                </c:pt>
                <c:pt idx="18679">
                  <c:v>0.97090380468594595</c:v>
                </c:pt>
                <c:pt idx="18680">
                  <c:v>0.98420593669432299</c:v>
                </c:pt>
                <c:pt idx="18681">
                  <c:v>0.990658324054976</c:v>
                </c:pt>
                <c:pt idx="18682">
                  <c:v>1.00011872028265</c:v>
                </c:pt>
                <c:pt idx="18683">
                  <c:v>1.01130910163027</c:v>
                </c:pt>
                <c:pt idx="18684">
                  <c:v>1.02851284354298</c:v>
                </c:pt>
                <c:pt idx="18685">
                  <c:v>1.0358290548821201</c:v>
                </c:pt>
                <c:pt idx="18686">
                  <c:v>1.0435291881739699</c:v>
                </c:pt>
                <c:pt idx="18687">
                  <c:v>1.0515125373541101</c:v>
                </c:pt>
                <c:pt idx="18688">
                  <c:v>1.0519507088720199</c:v>
                </c:pt>
                <c:pt idx="18689">
                  <c:v>1.05633923919248</c:v>
                </c:pt>
                <c:pt idx="18690">
                  <c:v>1.0576328151837899</c:v>
                </c:pt>
                <c:pt idx="18691">
                  <c:v>1.05397507830403</c:v>
                </c:pt>
                <c:pt idx="18692">
                  <c:v>1.06222366752821</c:v>
                </c:pt>
                <c:pt idx="18693">
                  <c:v>1.0706717704937001</c:v>
                </c:pt>
                <c:pt idx="18694">
                  <c:v>1.0769073691250299</c:v>
                </c:pt>
                <c:pt idx="18695">
                  <c:v>1.06930126582199</c:v>
                </c:pt>
                <c:pt idx="18696">
                  <c:v>1.0687254694061401</c:v>
                </c:pt>
                <c:pt idx="18697">
                  <c:v>1.08168239869526</c:v>
                </c:pt>
                <c:pt idx="18698">
                  <c:v>1.1003479956665201</c:v>
                </c:pt>
                <c:pt idx="18699">
                  <c:v>1.0945087635584501</c:v>
                </c:pt>
                <c:pt idx="18700">
                  <c:v>1.0853514534466</c:v>
                </c:pt>
                <c:pt idx="18701">
                  <c:v>1.08281123072971</c:v>
                </c:pt>
                <c:pt idx="18702">
                  <c:v>1.0892627687329599</c:v>
                </c:pt>
                <c:pt idx="18703">
                  <c:v>1.0911526413306201</c:v>
                </c:pt>
                <c:pt idx="18704">
                  <c:v>1.08665685795665</c:v>
                </c:pt>
                <c:pt idx="18705">
                  <c:v>1.07801270898785</c:v>
                </c:pt>
                <c:pt idx="18706">
                  <c:v>1.0844304775836899</c:v>
                </c:pt>
                <c:pt idx="18707">
                  <c:v>1.09400758463961</c:v>
                </c:pt>
                <c:pt idx="18708">
                  <c:v>1.0962603710839101</c:v>
                </c:pt>
                <c:pt idx="18709">
                  <c:v>1.08919813182522</c:v>
                </c:pt>
                <c:pt idx="18710">
                  <c:v>1.0820694700568301</c:v>
                </c:pt>
                <c:pt idx="18711">
                  <c:v>1.08965797821171</c:v>
                </c:pt>
                <c:pt idx="18712">
                  <c:v>1.10447200610556</c:v>
                </c:pt>
                <c:pt idx="18713">
                  <c:v>1.1069244150854101</c:v>
                </c:pt>
                <c:pt idx="18714">
                  <c:v>1.1028238963408501</c:v>
                </c:pt>
                <c:pt idx="18715">
                  <c:v>1.1021119327240401</c:v>
                </c:pt>
                <c:pt idx="18716">
                  <c:v>1.1122045427659499</c:v>
                </c:pt>
                <c:pt idx="18717">
                  <c:v>1.11898191151961</c:v>
                </c:pt>
                <c:pt idx="18718">
                  <c:v>1.12592106810976</c:v>
                </c:pt>
                <c:pt idx="18719">
                  <c:v>1.12586599037513</c:v>
                </c:pt>
                <c:pt idx="18720">
                  <c:v>1.1301109550511601</c:v>
                </c:pt>
                <c:pt idx="18721">
                  <c:v>1.1366186330597601</c:v>
                </c:pt>
                <c:pt idx="18722">
                  <c:v>1.14133737331097</c:v>
                </c:pt>
                <c:pt idx="18723">
                  <c:v>1.1401464164031201</c:v>
                </c:pt>
                <c:pt idx="18724">
                  <c:v>1.1412574530864299</c:v>
                </c:pt>
                <c:pt idx="18725">
                  <c:v>1.1463554297747001</c:v>
                </c:pt>
                <c:pt idx="18726">
                  <c:v>1.1502693130387001</c:v>
                </c:pt>
                <c:pt idx="18727">
                  <c:v>1.1562023224079201</c:v>
                </c:pt>
                <c:pt idx="18728">
                  <c:v>1.15886514695944</c:v>
                </c:pt>
                <c:pt idx="18729">
                  <c:v>1.1620148739542899</c:v>
                </c:pt>
                <c:pt idx="18730">
                  <c:v>1.16883961093429</c:v>
                </c:pt>
                <c:pt idx="18731">
                  <c:v>1.1811846247973601</c:v>
                </c:pt>
                <c:pt idx="18732">
                  <c:v>1.1895589925163199</c:v>
                </c:pt>
                <c:pt idx="18733">
                  <c:v>1.1858047338703399</c:v>
                </c:pt>
                <c:pt idx="18734">
                  <c:v>1.18679486643007</c:v>
                </c:pt>
                <c:pt idx="18735">
                  <c:v>1.19941915533081</c:v>
                </c:pt>
                <c:pt idx="18736">
                  <c:v>1.2160574069276999</c:v>
                </c:pt>
                <c:pt idx="18737">
                  <c:v>1.2216941290193799</c:v>
                </c:pt>
                <c:pt idx="18738">
                  <c:v>1.2318496439369599</c:v>
                </c:pt>
                <c:pt idx="18739">
                  <c:v>1.24814507955743</c:v>
                </c:pt>
                <c:pt idx="18740">
                  <c:v>1.2671885811784001</c:v>
                </c:pt>
                <c:pt idx="18741">
                  <c:v>1.2723663614530101</c:v>
                </c:pt>
                <c:pt idx="18742">
                  <c:v>1.2857665835629399</c:v>
                </c:pt>
                <c:pt idx="18743">
                  <c:v>1.2962387747349999</c:v>
                </c:pt>
                <c:pt idx="18744">
                  <c:v>1.3079887278681499</c:v>
                </c:pt>
                <c:pt idx="18745">
                  <c:v>1.3089073493760801</c:v>
                </c:pt>
                <c:pt idx="18746">
                  <c:v>1.3063686028327</c:v>
                </c:pt>
                <c:pt idx="18747">
                  <c:v>1.31135025975939</c:v>
                </c:pt>
                <c:pt idx="18748">
                  <c:v>1.3251640297356699</c:v>
                </c:pt>
                <c:pt idx="18749">
                  <c:v>1.3321783126178199</c:v>
                </c:pt>
                <c:pt idx="18750">
                  <c:v>1.3301128150014401</c:v>
                </c:pt>
                <c:pt idx="18751">
                  <c:v>1.3347242576876901</c:v>
                </c:pt>
                <c:pt idx="18752">
                  <c:v>1.3459031877793799</c:v>
                </c:pt>
                <c:pt idx="18753">
                  <c:v>1.361951644666</c:v>
                </c:pt>
                <c:pt idx="18754">
                  <c:v>1.37093984440261</c:v>
                </c:pt>
                <c:pt idx="18755">
                  <c:v>1.3791231094407399</c:v>
                </c:pt>
                <c:pt idx="18756">
                  <c:v>1.3960495883103701</c:v>
                </c:pt>
                <c:pt idx="18757">
                  <c:v>1.41800990325664</c:v>
                </c:pt>
                <c:pt idx="18758">
                  <c:v>1.4432328835292001</c:v>
                </c:pt>
                <c:pt idx="18759">
                  <c:v>1.45621827536655</c:v>
                </c:pt>
                <c:pt idx="18760">
                  <c:v>1.4627100578930601</c:v>
                </c:pt>
                <c:pt idx="18761">
                  <c:v>1.4834171722378899</c:v>
                </c:pt>
                <c:pt idx="18762">
                  <c:v>1.5112077984461201</c:v>
                </c:pt>
                <c:pt idx="18763">
                  <c:v>1.5299192925584399</c:v>
                </c:pt>
                <c:pt idx="18764">
                  <c:v>1.5453317062341301</c:v>
                </c:pt>
                <c:pt idx="18765">
                  <c:v>1.5597595558623201</c:v>
                </c:pt>
                <c:pt idx="18766">
                  <c:v>1.5832990090260199</c:v>
                </c:pt>
                <c:pt idx="18767">
                  <c:v>1.6116560658529799</c:v>
                </c:pt>
                <c:pt idx="18768">
                  <c:v>1.63041524560898</c:v>
                </c:pt>
                <c:pt idx="18769">
                  <c:v>1.63807779098576</c:v>
                </c:pt>
                <c:pt idx="18770">
                  <c:v>1.65000885916192</c:v>
                </c:pt>
                <c:pt idx="18771">
                  <c:v>1.6669959075968199</c:v>
                </c:pt>
                <c:pt idx="18772">
                  <c:v>1.68471384532264</c:v>
                </c:pt>
                <c:pt idx="18773">
                  <c:v>1.6891752714860699</c:v>
                </c:pt>
                <c:pt idx="18774">
                  <c:v>1.69354459488766</c:v>
                </c:pt>
                <c:pt idx="18775">
                  <c:v>1.69664187782403</c:v>
                </c:pt>
                <c:pt idx="18776">
                  <c:v>1.71109639326313</c:v>
                </c:pt>
                <c:pt idx="18777">
                  <c:v>1.71834931063948</c:v>
                </c:pt>
                <c:pt idx="18778">
                  <c:v>1.7181728392439599</c:v>
                </c:pt>
                <c:pt idx="18779">
                  <c:v>1.7160394219211801</c:v>
                </c:pt>
                <c:pt idx="18780">
                  <c:v>1.72032975063045</c:v>
                </c:pt>
                <c:pt idx="18781">
                  <c:v>1.7195801398956601</c:v>
                </c:pt>
                <c:pt idx="18782">
                  <c:v>1.72251248135326</c:v>
                </c:pt>
                <c:pt idx="18783">
                  <c:v>1.7253047979368501</c:v>
                </c:pt>
                <c:pt idx="18784">
                  <c:v>1.72881250317317</c:v>
                </c:pt>
                <c:pt idx="18785">
                  <c:v>1.72641632677768</c:v>
                </c:pt>
                <c:pt idx="18786">
                  <c:v>1.7256885368752299</c:v>
                </c:pt>
                <c:pt idx="18787">
                  <c:v>1.72969764101584</c:v>
                </c:pt>
                <c:pt idx="18788">
                  <c:v>1.7356040212207799</c:v>
                </c:pt>
                <c:pt idx="18789">
                  <c:v>1.7339626094659699</c:v>
                </c:pt>
                <c:pt idx="18790">
                  <c:v>1.7326866289490499</c:v>
                </c:pt>
                <c:pt idx="18791">
                  <c:v>1.7406219595821899</c:v>
                </c:pt>
                <c:pt idx="18792">
                  <c:v>1.7419584320238299</c:v>
                </c:pt>
                <c:pt idx="18793">
                  <c:v>1.7516088216433401</c:v>
                </c:pt>
                <c:pt idx="18794">
                  <c:v>1.75028535936708</c:v>
                </c:pt>
                <c:pt idx="18795">
                  <c:v>1.7516217665870899</c:v>
                </c:pt>
                <c:pt idx="18796">
                  <c:v>1.7604519248599499</c:v>
                </c:pt>
                <c:pt idx="18797">
                  <c:v>1.7726015040735199</c:v>
                </c:pt>
                <c:pt idx="18798">
                  <c:v>1.7814862399209499</c:v>
                </c:pt>
                <c:pt idx="18799">
                  <c:v>1.7746980318599399</c:v>
                </c:pt>
                <c:pt idx="18800">
                  <c:v>1.7773879931776799</c:v>
                </c:pt>
                <c:pt idx="18801">
                  <c:v>1.7941208767951</c:v>
                </c:pt>
                <c:pt idx="18802">
                  <c:v>1.8043064298591101</c:v>
                </c:pt>
                <c:pt idx="18803">
                  <c:v>1.8050969221317901</c:v>
                </c:pt>
                <c:pt idx="18804">
                  <c:v>1.7984877563678701</c:v>
                </c:pt>
                <c:pt idx="18805">
                  <c:v>1.7964729109258999</c:v>
                </c:pt>
                <c:pt idx="18806">
                  <c:v>1.8016899827006601</c:v>
                </c:pt>
                <c:pt idx="18807">
                  <c:v>1.8109308228322401</c:v>
                </c:pt>
                <c:pt idx="18808">
                  <c:v>1.81232957439155</c:v>
                </c:pt>
                <c:pt idx="18809">
                  <c:v>1.8117866523550501</c:v>
                </c:pt>
                <c:pt idx="18810">
                  <c:v>1.81703774182092</c:v>
                </c:pt>
                <c:pt idx="18811">
                  <c:v>1.82821920374112</c:v>
                </c:pt>
                <c:pt idx="18812">
                  <c:v>1.8345501810755001</c:v>
                </c:pt>
                <c:pt idx="18813">
                  <c:v>1.8317536242591299</c:v>
                </c:pt>
                <c:pt idx="18814">
                  <c:v>1.83452392973418</c:v>
                </c:pt>
                <c:pt idx="18815">
                  <c:v>1.8427429973780201</c:v>
                </c:pt>
                <c:pt idx="18816">
                  <c:v>1.8518896459924501</c:v>
                </c:pt>
                <c:pt idx="18817">
                  <c:v>1.8523927583143001</c:v>
                </c:pt>
                <c:pt idx="18818">
                  <c:v>1.85362511895735</c:v>
                </c:pt>
                <c:pt idx="18819">
                  <c:v>1.85849377020244</c:v>
                </c:pt>
                <c:pt idx="18820">
                  <c:v>1.86545686303875</c:v>
                </c:pt>
                <c:pt idx="18821">
                  <c:v>1.8637205491564599</c:v>
                </c:pt>
                <c:pt idx="18822">
                  <c:v>1.8593136237305501</c:v>
                </c:pt>
                <c:pt idx="18823">
                  <c:v>1.8595373875869401</c:v>
                </c:pt>
                <c:pt idx="18824">
                  <c:v>1.8625184654432001</c:v>
                </c:pt>
                <c:pt idx="18825">
                  <c:v>1.86145489896014</c:v>
                </c:pt>
                <c:pt idx="18826">
                  <c:v>1.85750830809378</c:v>
                </c:pt>
                <c:pt idx="18827">
                  <c:v>1.8553503674061</c:v>
                </c:pt>
                <c:pt idx="18828">
                  <c:v>1.8583107835464401</c:v>
                </c:pt>
                <c:pt idx="18829">
                  <c:v>1.86103860451258</c:v>
                </c:pt>
                <c:pt idx="18830">
                  <c:v>1.85808781678291</c:v>
                </c:pt>
                <c:pt idx="18831">
                  <c:v>1.86044213760189</c:v>
                </c:pt>
                <c:pt idx="18832">
                  <c:v>1.86604037122525</c:v>
                </c:pt>
                <c:pt idx="18833">
                  <c:v>1.87061012147471</c:v>
                </c:pt>
                <c:pt idx="18834">
                  <c:v>1.8723360513363401</c:v>
                </c:pt>
                <c:pt idx="18835">
                  <c:v>1.8692376623161999</c:v>
                </c:pt>
                <c:pt idx="18836">
                  <c:v>1.87545749972913</c:v>
                </c:pt>
                <c:pt idx="18837">
                  <c:v>1.8835668284874001</c:v>
                </c:pt>
                <c:pt idx="18838">
                  <c:v>1.8895024315896101</c:v>
                </c:pt>
                <c:pt idx="18839">
                  <c:v>1.8828762881232199</c:v>
                </c:pt>
                <c:pt idx="18840">
                  <c:v>1.8825735691984899</c:v>
                </c:pt>
                <c:pt idx="18841">
                  <c:v>1.88835345884712</c:v>
                </c:pt>
                <c:pt idx="18842">
                  <c:v>1.8902879157307499</c:v>
                </c:pt>
                <c:pt idx="18843">
                  <c:v>1.8803600730071801</c:v>
                </c:pt>
                <c:pt idx="18844">
                  <c:v>1.8724770612328701</c:v>
                </c:pt>
                <c:pt idx="18845">
                  <c:v>1.87674336904943</c:v>
                </c:pt>
                <c:pt idx="18846">
                  <c:v>1.8763664996346501</c:v>
                </c:pt>
                <c:pt idx="18847">
                  <c:v>1.8723075572810299</c:v>
                </c:pt>
                <c:pt idx="18848">
                  <c:v>1.85962572133978</c:v>
                </c:pt>
                <c:pt idx="18849">
                  <c:v>1.8591868082969401</c:v>
                </c:pt>
                <c:pt idx="18850">
                  <c:v>1.8630879913648899</c:v>
                </c:pt>
                <c:pt idx="18851">
                  <c:v>1.8646987856056401</c:v>
                </c:pt>
                <c:pt idx="18852">
                  <c:v>1.8522641600446801</c:v>
                </c:pt>
                <c:pt idx="18853">
                  <c:v>1.8422584842804901</c:v>
                </c:pt>
                <c:pt idx="18854">
                  <c:v>1.8373580915613801</c:v>
                </c:pt>
                <c:pt idx="18855">
                  <c:v>1.83833173647082</c:v>
                </c:pt>
                <c:pt idx="18856">
                  <c:v>1.8347734703921901</c:v>
                </c:pt>
                <c:pt idx="18857">
                  <c:v>1.82897246435727</c:v>
                </c:pt>
                <c:pt idx="18858">
                  <c:v>1.8277154029598299</c:v>
                </c:pt>
                <c:pt idx="18859">
                  <c:v>1.830026662933</c:v>
                </c:pt>
                <c:pt idx="18860">
                  <c:v>1.8307550752303099</c:v>
                </c:pt>
                <c:pt idx="18861">
                  <c:v>1.8274603572149599</c:v>
                </c:pt>
                <c:pt idx="18862">
                  <c:v>1.8265778832753901</c:v>
                </c:pt>
                <c:pt idx="18863">
                  <c:v>1.8226457645468399</c:v>
                </c:pt>
                <c:pt idx="18864">
                  <c:v>1.81889294289165</c:v>
                </c:pt>
                <c:pt idx="18865">
                  <c:v>1.81672931866825</c:v>
                </c:pt>
                <c:pt idx="18866">
                  <c:v>1.8173391719744201</c:v>
                </c:pt>
                <c:pt idx="18867">
                  <c:v>1.8171972099995699</c:v>
                </c:pt>
                <c:pt idx="18868">
                  <c:v>1.81662880856774</c:v>
                </c:pt>
                <c:pt idx="18869">
                  <c:v>1.8208598780749701</c:v>
                </c:pt>
                <c:pt idx="18870">
                  <c:v>1.8144841779512799</c:v>
                </c:pt>
                <c:pt idx="18871">
                  <c:v>1.80659587243697</c:v>
                </c:pt>
                <c:pt idx="18872">
                  <c:v>1.7983721552909899</c:v>
                </c:pt>
                <c:pt idx="18873">
                  <c:v>1.7846131838856301</c:v>
                </c:pt>
                <c:pt idx="18874">
                  <c:v>1.77904287638041</c:v>
                </c:pt>
                <c:pt idx="18875">
                  <c:v>1.7814334664193401</c:v>
                </c:pt>
                <c:pt idx="18876">
                  <c:v>1.77565479594439</c:v>
                </c:pt>
                <c:pt idx="18877">
                  <c:v>1.7605677702214499</c:v>
                </c:pt>
                <c:pt idx="18878">
                  <c:v>1.74467240603647</c:v>
                </c:pt>
                <c:pt idx="18879">
                  <c:v>1.7500459265019099</c:v>
                </c:pt>
                <c:pt idx="18880">
                  <c:v>1.76633632344002</c:v>
                </c:pt>
                <c:pt idx="18881">
                  <c:v>1.7690536485319299</c:v>
                </c:pt>
                <c:pt idx="18882">
                  <c:v>1.7566962032334601</c:v>
                </c:pt>
                <c:pt idx="18883">
                  <c:v>1.75197446801667</c:v>
                </c:pt>
                <c:pt idx="18884">
                  <c:v>1.7554063496938801</c:v>
                </c:pt>
                <c:pt idx="18885">
                  <c:v>1.7589855626947599</c:v>
                </c:pt>
                <c:pt idx="18886">
                  <c:v>1.7528776530660599</c:v>
                </c:pt>
                <c:pt idx="18887">
                  <c:v>1.73935010402685</c:v>
                </c:pt>
                <c:pt idx="18888">
                  <c:v>1.7308749723116601</c:v>
                </c:pt>
                <c:pt idx="18889">
                  <c:v>1.7311720063496101</c:v>
                </c:pt>
                <c:pt idx="18890">
                  <c:v>1.7345283891218599</c:v>
                </c:pt>
                <c:pt idx="18891">
                  <c:v>1.7246991329347501</c:v>
                </c:pt>
                <c:pt idx="18892">
                  <c:v>1.7079389867289401</c:v>
                </c:pt>
                <c:pt idx="18893">
                  <c:v>1.7004061379334099</c:v>
                </c:pt>
                <c:pt idx="18894">
                  <c:v>1.7103888102271401</c:v>
                </c:pt>
                <c:pt idx="18895">
                  <c:v>1.7120501410623601</c:v>
                </c:pt>
                <c:pt idx="18896">
                  <c:v>1.6857820114511901</c:v>
                </c:pt>
                <c:pt idx="18897">
                  <c:v>1.6488920131403499</c:v>
                </c:pt>
                <c:pt idx="18898">
                  <c:v>1.6448038421795701</c:v>
                </c:pt>
                <c:pt idx="18899">
                  <c:v>1.64772850291932</c:v>
                </c:pt>
                <c:pt idx="18900">
                  <c:v>1.6406679614033901</c:v>
                </c:pt>
                <c:pt idx="18901">
                  <c:v>1.6196377845985199</c:v>
                </c:pt>
                <c:pt idx="18902">
                  <c:v>1.6083487297065</c:v>
                </c:pt>
                <c:pt idx="18903">
                  <c:v>1.61245514229304</c:v>
                </c:pt>
                <c:pt idx="18904">
                  <c:v>1.60823623518183</c:v>
                </c:pt>
                <c:pt idx="18905">
                  <c:v>1.59145874902481</c:v>
                </c:pt>
                <c:pt idx="18906">
                  <c:v>1.5801548966041401</c:v>
                </c:pt>
                <c:pt idx="18907">
                  <c:v>1.5787294409341901</c:v>
                </c:pt>
                <c:pt idx="18908">
                  <c:v>1.58598007722604</c:v>
                </c:pt>
                <c:pt idx="18909">
                  <c:v>1.59127172979036</c:v>
                </c:pt>
                <c:pt idx="18910">
                  <c:v>1.58842945814925</c:v>
                </c:pt>
                <c:pt idx="18911">
                  <c:v>1.58513045406333</c:v>
                </c:pt>
                <c:pt idx="18912">
                  <c:v>1.5895061804956401</c:v>
                </c:pt>
                <c:pt idx="18913">
                  <c:v>1.5922635225135</c:v>
                </c:pt>
                <c:pt idx="18914">
                  <c:v>1.58506567933885</c:v>
                </c:pt>
                <c:pt idx="18915">
                  <c:v>1.5783939519466601</c:v>
                </c:pt>
                <c:pt idx="18916">
                  <c:v>1.5797766869138099</c:v>
                </c:pt>
                <c:pt idx="18917">
                  <c:v>1.58031542380707</c:v>
                </c:pt>
                <c:pt idx="18918">
                  <c:v>1.58338958300638</c:v>
                </c:pt>
                <c:pt idx="18919">
                  <c:v>1.5787659978263</c:v>
                </c:pt>
                <c:pt idx="18920">
                  <c:v>1.5738578028616499</c:v>
                </c:pt>
                <c:pt idx="18921">
                  <c:v>1.5676265802696401</c:v>
                </c:pt>
                <c:pt idx="18922">
                  <c:v>1.5640135977637899</c:v>
                </c:pt>
                <c:pt idx="18923">
                  <c:v>1.5579120998424201</c:v>
                </c:pt>
                <c:pt idx="18924">
                  <c:v>1.5541301059902199</c:v>
                </c:pt>
                <c:pt idx="18925">
                  <c:v>1.54879232679103</c:v>
                </c:pt>
                <c:pt idx="18926">
                  <c:v>1.5486380772458399</c:v>
                </c:pt>
                <c:pt idx="18927">
                  <c:v>1.54729277216453</c:v>
                </c:pt>
                <c:pt idx="18928">
                  <c:v>1.5490772632544001</c:v>
                </c:pt>
                <c:pt idx="18929">
                  <c:v>1.5484289566390701</c:v>
                </c:pt>
                <c:pt idx="18930">
                  <c:v>1.55152286278684</c:v>
                </c:pt>
                <c:pt idx="18931">
                  <c:v>1.5455845549426499</c:v>
                </c:pt>
                <c:pt idx="18932">
                  <c:v>1.5413553191051601</c:v>
                </c:pt>
                <c:pt idx="18933">
                  <c:v>1.5286826401311799</c:v>
                </c:pt>
                <c:pt idx="18934">
                  <c:v>1.50376951071139</c:v>
                </c:pt>
                <c:pt idx="18935">
                  <c:v>1.46542852671861</c:v>
                </c:pt>
                <c:pt idx="18936">
                  <c:v>1.46927359368986</c:v>
                </c:pt>
                <c:pt idx="18937">
                  <c:v>1.4554567580502</c:v>
                </c:pt>
                <c:pt idx="18938">
                  <c:v>1.4440775522556399</c:v>
                </c:pt>
                <c:pt idx="18939">
                  <c:v>1.4252336749194801</c:v>
                </c:pt>
                <c:pt idx="18940">
                  <c:v>1.42541011843461</c:v>
                </c:pt>
                <c:pt idx="18941">
                  <c:v>1.41285110449764</c:v>
                </c:pt>
                <c:pt idx="18942">
                  <c:v>1.4054194969157801</c:v>
                </c:pt>
                <c:pt idx="18943">
                  <c:v>1.38523020308596</c:v>
                </c:pt>
                <c:pt idx="18944">
                  <c:v>1.37504603870561</c:v>
                </c:pt>
                <c:pt idx="18945">
                  <c:v>1.3587555747745901</c:v>
                </c:pt>
                <c:pt idx="18946">
                  <c:v>1.33396717382315</c:v>
                </c:pt>
                <c:pt idx="18947">
                  <c:v>1.27299408010515</c:v>
                </c:pt>
                <c:pt idx="18948">
                  <c:v>1.3027185111961299</c:v>
                </c:pt>
                <c:pt idx="18949">
                  <c:v>1.29507127085339</c:v>
                </c:pt>
                <c:pt idx="18950">
                  <c:v>1.29246399268826</c:v>
                </c:pt>
                <c:pt idx="18951">
                  <c:v>1.30498737637741</c:v>
                </c:pt>
                <c:pt idx="18952">
                  <c:v>1.2989763651887201</c:v>
                </c:pt>
                <c:pt idx="18953">
                  <c:v>1.31019487410809</c:v>
                </c:pt>
                <c:pt idx="18954">
                  <c:v>1.30550551271717</c:v>
                </c:pt>
                <c:pt idx="18955">
                  <c:v>1.3100048553466299</c:v>
                </c:pt>
                <c:pt idx="18956">
                  <c:v>1.3130163235177701</c:v>
                </c:pt>
                <c:pt idx="18957">
                  <c:v>1.31205846000784</c:v>
                </c:pt>
                <c:pt idx="18958">
                  <c:v>1.3167092615631399</c:v>
                </c:pt>
                <c:pt idx="18959">
                  <c:v>1.3154021776881</c:v>
                </c:pt>
                <c:pt idx="18960">
                  <c:v>1.32116262125835</c:v>
                </c:pt>
                <c:pt idx="18961">
                  <c:v>1.3203763188980799</c:v>
                </c:pt>
                <c:pt idx="18962">
                  <c:v>1.32262213645381</c:v>
                </c:pt>
                <c:pt idx="18963">
                  <c:v>1.32000548998496</c:v>
                </c:pt>
                <c:pt idx="18964">
                  <c:v>1.31506658914356</c:v>
                </c:pt>
                <c:pt idx="18965">
                  <c:v>1.3098378291514701</c:v>
                </c:pt>
                <c:pt idx="18966">
                  <c:v>1.3063177814065701</c:v>
                </c:pt>
                <c:pt idx="18967">
                  <c:v>1.30714405702517</c:v>
                </c:pt>
                <c:pt idx="18968">
                  <c:v>1.3033563756445901</c:v>
                </c:pt>
                <c:pt idx="18969">
                  <c:v>1.29925172262164</c:v>
                </c:pt>
                <c:pt idx="18970">
                  <c:v>1.2969446322079501</c:v>
                </c:pt>
                <c:pt idx="18971">
                  <c:v>1.29865598885948</c:v>
                </c:pt>
                <c:pt idx="18972">
                  <c:v>1.29805484163077</c:v>
                </c:pt>
                <c:pt idx="18973">
                  <c:v>1.2973426695506001</c:v>
                </c:pt>
                <c:pt idx="18974">
                  <c:v>1.2974876672951401</c:v>
                </c:pt>
                <c:pt idx="18975">
                  <c:v>1.29657092578581</c:v>
                </c:pt>
                <c:pt idx="18976">
                  <c:v>1.2929936863408</c:v>
                </c:pt>
                <c:pt idx="18977">
                  <c:v>1.2884284333521301</c:v>
                </c:pt>
                <c:pt idx="18978">
                  <c:v>1.2849793010197099</c:v>
                </c:pt>
                <c:pt idx="18979">
                  <c:v>1.28285646776204</c:v>
                </c:pt>
                <c:pt idx="18980">
                  <c:v>1.2810076483806301</c:v>
                </c:pt>
                <c:pt idx="18981">
                  <c:v>1.27900994335325</c:v>
                </c:pt>
                <c:pt idx="18982">
                  <c:v>1.2737266977622199</c:v>
                </c:pt>
                <c:pt idx="18983">
                  <c:v>1.2717197662172099</c:v>
                </c:pt>
                <c:pt idx="18984">
                  <c:v>1.2721811771837299</c:v>
                </c:pt>
                <c:pt idx="18985">
                  <c:v>1.2698372904425901</c:v>
                </c:pt>
                <c:pt idx="18986">
                  <c:v>1.2660177592233499</c:v>
                </c:pt>
                <c:pt idx="18987">
                  <c:v>1.26019421810238</c:v>
                </c:pt>
                <c:pt idx="18988">
                  <c:v>1.2556082558036501</c:v>
                </c:pt>
                <c:pt idx="18989">
                  <c:v>1.2522524300260001</c:v>
                </c:pt>
                <c:pt idx="18990">
                  <c:v>1.24856103136578</c:v>
                </c:pt>
                <c:pt idx="18991">
                  <c:v>1.2452721147956201</c:v>
                </c:pt>
                <c:pt idx="18992">
                  <c:v>1.2458123293298</c:v>
                </c:pt>
                <c:pt idx="18993">
                  <c:v>1.2458528853059001</c:v>
                </c:pt>
                <c:pt idx="18994">
                  <c:v>1.24159084801331</c:v>
                </c:pt>
                <c:pt idx="18995">
                  <c:v>1.2366917916044</c:v>
                </c:pt>
                <c:pt idx="18996">
                  <c:v>1.2344680576263001</c:v>
                </c:pt>
                <c:pt idx="18997">
                  <c:v>1.2322690190332499</c:v>
                </c:pt>
                <c:pt idx="18998">
                  <c:v>1.22888637039987</c:v>
                </c:pt>
                <c:pt idx="18999">
                  <c:v>1.2255879627775601</c:v>
                </c:pt>
                <c:pt idx="19000">
                  <c:v>1.22460578821429</c:v>
                </c:pt>
                <c:pt idx="19001">
                  <c:v>1.2219949334278</c:v>
                </c:pt>
                <c:pt idx="19002">
                  <c:v>1.21906308686571</c:v>
                </c:pt>
                <c:pt idx="19003">
                  <c:v>1.21553398407688</c:v>
                </c:pt>
                <c:pt idx="19004">
                  <c:v>1.2155050190132</c:v>
                </c:pt>
                <c:pt idx="19005">
                  <c:v>1.2191344302787801</c:v>
                </c:pt>
                <c:pt idx="19006">
                  <c:v>1.2214296894630201</c:v>
                </c:pt>
                <c:pt idx="19007">
                  <c:v>1.2213269825840001</c:v>
                </c:pt>
                <c:pt idx="19008">
                  <c:v>1.22036349334837</c:v>
                </c:pt>
                <c:pt idx="19009">
                  <c:v>1.2193742300388899</c:v>
                </c:pt>
                <c:pt idx="19010">
                  <c:v>1.2175777356381099</c:v>
                </c:pt>
                <c:pt idx="19011">
                  <c:v>1.2183555882792501</c:v>
                </c:pt>
                <c:pt idx="19012">
                  <c:v>1.2255192134217301</c:v>
                </c:pt>
                <c:pt idx="19013">
                  <c:v>1.2418973794474899</c:v>
                </c:pt>
                <c:pt idx="19014">
                  <c:v>1.2514698238255699</c:v>
                </c:pt>
                <c:pt idx="19015">
                  <c:v>1.2568751923609001</c:v>
                </c:pt>
                <c:pt idx="19016">
                  <c:v>1.25266052896988</c:v>
                </c:pt>
                <c:pt idx="19017">
                  <c:v>1.2616274053129599</c:v>
                </c:pt>
                <c:pt idx="19018">
                  <c:v>1.2685209105098301</c:v>
                </c:pt>
                <c:pt idx="19019">
                  <c:v>1.2806193181782599</c:v>
                </c:pt>
                <c:pt idx="19020">
                  <c:v>1.29121362792852</c:v>
                </c:pt>
                <c:pt idx="19021">
                  <c:v>1.3048385408502801</c:v>
                </c:pt>
                <c:pt idx="19022">
                  <c:v>1.31650579202398</c:v>
                </c:pt>
                <c:pt idx="19023">
                  <c:v>1.32852036658148</c:v>
                </c:pt>
                <c:pt idx="19024">
                  <c:v>1.33087659440369</c:v>
                </c:pt>
                <c:pt idx="19025">
                  <c:v>1.36144685485311</c:v>
                </c:pt>
                <c:pt idx="19026">
                  <c:v>1.3771545116216499</c:v>
                </c:pt>
                <c:pt idx="19027">
                  <c:v>1.39692710973506</c:v>
                </c:pt>
                <c:pt idx="19028">
                  <c:v>1.41041310514992</c:v>
                </c:pt>
                <c:pt idx="19029">
                  <c:v>1.39265789902971</c:v>
                </c:pt>
                <c:pt idx="19030">
                  <c:v>1.3420861493552501</c:v>
                </c:pt>
                <c:pt idx="19031">
                  <c:v>1.29955694832169</c:v>
                </c:pt>
                <c:pt idx="19032">
                  <c:v>1.26948490462088</c:v>
                </c:pt>
                <c:pt idx="19033">
                  <c:v>1.28213853829215</c:v>
                </c:pt>
                <c:pt idx="19034">
                  <c:v>1.3261076225872701</c:v>
                </c:pt>
                <c:pt idx="19035">
                  <c:v>1.3344112157185699</c:v>
                </c:pt>
                <c:pt idx="19036">
                  <c:v>1.33599283791932</c:v>
                </c:pt>
                <c:pt idx="19037">
                  <c:v>1.33410920243956</c:v>
                </c:pt>
                <c:pt idx="19038">
                  <c:v>1.3496195263627999</c:v>
                </c:pt>
                <c:pt idx="19039">
                  <c:v>1.3501837358078099</c:v>
                </c:pt>
                <c:pt idx="19040">
                  <c:v>1.34272237712622</c:v>
                </c:pt>
                <c:pt idx="19041">
                  <c:v>1.3269669434754601</c:v>
                </c:pt>
                <c:pt idx="19042">
                  <c:v>1.32182414010439</c:v>
                </c:pt>
                <c:pt idx="19043">
                  <c:v>1.32421785656859</c:v>
                </c:pt>
                <c:pt idx="19044">
                  <c:v>1.3229879866537</c:v>
                </c:pt>
                <c:pt idx="19045">
                  <c:v>1.3049303110731201</c:v>
                </c:pt>
                <c:pt idx="19046">
                  <c:v>1.29322974891636</c:v>
                </c:pt>
                <c:pt idx="19047">
                  <c:v>1.28743281806818</c:v>
                </c:pt>
                <c:pt idx="19048">
                  <c:v>1.2815331831058501</c:v>
                </c:pt>
                <c:pt idx="19049">
                  <c:v>1.2611530992331099</c:v>
                </c:pt>
                <c:pt idx="19050">
                  <c:v>1.24512770079881</c:v>
                </c:pt>
                <c:pt idx="19051">
                  <c:v>1.2330954198613799</c:v>
                </c:pt>
                <c:pt idx="19052">
                  <c:v>1.21819478956111</c:v>
                </c:pt>
                <c:pt idx="19053">
                  <c:v>1.1963250664666101</c:v>
                </c:pt>
                <c:pt idx="19054">
                  <c:v>1.1793893177630601</c:v>
                </c:pt>
                <c:pt idx="19055">
                  <c:v>1.17024489146987</c:v>
                </c:pt>
                <c:pt idx="19056">
                  <c:v>1.14697923928201</c:v>
                </c:pt>
                <c:pt idx="19057">
                  <c:v>1.1227984435513101</c:v>
                </c:pt>
                <c:pt idx="19058">
                  <c:v>1.09565362499495</c:v>
                </c:pt>
                <c:pt idx="19059">
                  <c:v>1.0778632868217199</c:v>
                </c:pt>
                <c:pt idx="19060">
                  <c:v>1.03967364196796</c:v>
                </c:pt>
                <c:pt idx="19061">
                  <c:v>1.0139057831623499</c:v>
                </c:pt>
                <c:pt idx="19062">
                  <c:v>0.97777544163895402</c:v>
                </c:pt>
                <c:pt idx="19063">
                  <c:v>0.94528301088645605</c:v>
                </c:pt>
                <c:pt idx="19064">
                  <c:v>0.91533167128358095</c:v>
                </c:pt>
                <c:pt idx="19065">
                  <c:v>0.90315029892371901</c:v>
                </c:pt>
                <c:pt idx="19066">
                  <c:v>0.90318900669008395</c:v>
                </c:pt>
                <c:pt idx="19067">
                  <c:v>0.91204713099509105</c:v>
                </c:pt>
                <c:pt idx="19068">
                  <c:v>0.90432042643550403</c:v>
                </c:pt>
                <c:pt idx="19069">
                  <c:v>0.89338953948120503</c:v>
                </c:pt>
                <c:pt idx="19070">
                  <c:v>0.87889071710284805</c:v>
                </c:pt>
                <c:pt idx="19071">
                  <c:v>0.869681747317542</c:v>
                </c:pt>
                <c:pt idx="19072">
                  <c:v>0.85359217630893602</c:v>
                </c:pt>
                <c:pt idx="19073">
                  <c:v>0.84102784958284305</c:v>
                </c:pt>
                <c:pt idx="19074">
                  <c:v>0.82507486008836295</c:v>
                </c:pt>
                <c:pt idx="19075">
                  <c:v>0.81399943356765903</c:v>
                </c:pt>
                <c:pt idx="19076">
                  <c:v>0.79584932947487597</c:v>
                </c:pt>
                <c:pt idx="19077">
                  <c:v>0.79311812342076804</c:v>
                </c:pt>
                <c:pt idx="19078">
                  <c:v>0.79556809972952103</c:v>
                </c:pt>
                <c:pt idx="19079">
                  <c:v>0.79869392166294495</c:v>
                </c:pt>
                <c:pt idx="19080">
                  <c:v>0.794875044764907</c:v>
                </c:pt>
                <c:pt idx="19081">
                  <c:v>0.79854904784147596</c:v>
                </c:pt>
                <c:pt idx="19082">
                  <c:v>0.80449771266691505</c:v>
                </c:pt>
                <c:pt idx="19083">
                  <c:v>0.80002128369750303</c:v>
                </c:pt>
                <c:pt idx="19084">
                  <c:v>0.80172637006812397</c:v>
                </c:pt>
                <c:pt idx="19085">
                  <c:v>0.80572347739051497</c:v>
                </c:pt>
                <c:pt idx="19086">
                  <c:v>0.81040992371167397</c:v>
                </c:pt>
                <c:pt idx="19087">
                  <c:v>0.80860290514370003</c:v>
                </c:pt>
                <c:pt idx="19088">
                  <c:v>0.80854878433464705</c:v>
                </c:pt>
                <c:pt idx="19089">
                  <c:v>0.79932441054248204</c:v>
                </c:pt>
                <c:pt idx="19090">
                  <c:v>0.79084635233264999</c:v>
                </c:pt>
                <c:pt idx="19091">
                  <c:v>0.78553208017218801</c:v>
                </c:pt>
                <c:pt idx="19092">
                  <c:v>0.77977259968726198</c:v>
                </c:pt>
                <c:pt idx="19093">
                  <c:v>0.77567840291561596</c:v>
                </c:pt>
                <c:pt idx="19094">
                  <c:v>0.76627412697678199</c:v>
                </c:pt>
                <c:pt idx="19095">
                  <c:v>0.75428942434169199</c:v>
                </c:pt>
                <c:pt idx="19096">
                  <c:v>0.75196989068100994</c:v>
                </c:pt>
                <c:pt idx="19097">
                  <c:v>0.74630752760118901</c:v>
                </c:pt>
                <c:pt idx="19098">
                  <c:v>0.73580159746430196</c:v>
                </c:pt>
                <c:pt idx="19099">
                  <c:v>0.71653372608409405</c:v>
                </c:pt>
                <c:pt idx="19100">
                  <c:v>0.71826226043817998</c:v>
                </c:pt>
                <c:pt idx="19101">
                  <c:v>0.72872257786059402</c:v>
                </c:pt>
                <c:pt idx="19102">
                  <c:v>0.73581822025191401</c:v>
                </c:pt>
                <c:pt idx="19103">
                  <c:v>0.72925582717064596</c:v>
                </c:pt>
                <c:pt idx="19104">
                  <c:v>0.736368959095003</c:v>
                </c:pt>
                <c:pt idx="19105">
                  <c:v>0.74856462939341295</c:v>
                </c:pt>
                <c:pt idx="19106">
                  <c:v>0.77389116936977498</c:v>
                </c:pt>
                <c:pt idx="19107">
                  <c:v>0.78709100703231605</c:v>
                </c:pt>
                <c:pt idx="19108">
                  <c:v>0.80505233885428096</c:v>
                </c:pt>
                <c:pt idx="19109">
                  <c:v>0.81476595420963305</c:v>
                </c:pt>
                <c:pt idx="19110">
                  <c:v>0.84185287785464802</c:v>
                </c:pt>
                <c:pt idx="19111">
                  <c:v>0.87195230107120303</c:v>
                </c:pt>
                <c:pt idx="19112">
                  <c:v>0.89871726673292995</c:v>
                </c:pt>
                <c:pt idx="19113">
                  <c:v>0.90112531342943203</c:v>
                </c:pt>
                <c:pt idx="19114">
                  <c:v>0.91634202436337298</c:v>
                </c:pt>
                <c:pt idx="19115">
                  <c:v>0.94616025731958997</c:v>
                </c:pt>
                <c:pt idx="19116">
                  <c:v>0.95533338943307899</c:v>
                </c:pt>
                <c:pt idx="19117">
                  <c:v>0.95516634429279101</c:v>
                </c:pt>
                <c:pt idx="19118">
                  <c:v>0.94967179329336204</c:v>
                </c:pt>
                <c:pt idx="19119">
                  <c:v>0.95610220923211298</c:v>
                </c:pt>
                <c:pt idx="19120">
                  <c:v>0.93692521424424002</c:v>
                </c:pt>
                <c:pt idx="19121">
                  <c:v>0.93438233231215395</c:v>
                </c:pt>
                <c:pt idx="19122">
                  <c:v>0.927310780889683</c:v>
                </c:pt>
                <c:pt idx="19123">
                  <c:v>0.93503706349515803</c:v>
                </c:pt>
                <c:pt idx="19124">
                  <c:v>0.93403984424779196</c:v>
                </c:pt>
                <c:pt idx="19125">
                  <c:v>0.92791441449435297</c:v>
                </c:pt>
                <c:pt idx="19126">
                  <c:v>0.92192720769452297</c:v>
                </c:pt>
                <c:pt idx="19127">
                  <c:v>0.92556230167572495</c:v>
                </c:pt>
                <c:pt idx="19128">
                  <c:v>0.91063219374485904</c:v>
                </c:pt>
                <c:pt idx="19129">
                  <c:v>0.89026940779200403</c:v>
                </c:pt>
                <c:pt idx="19130">
                  <c:v>0.85610139065612101</c:v>
                </c:pt>
                <c:pt idx="19131">
                  <c:v>0.829086419084617</c:v>
                </c:pt>
                <c:pt idx="19132">
                  <c:v>0.80487855708004397</c:v>
                </c:pt>
                <c:pt idx="19133">
                  <c:v>0.76744853578597305</c:v>
                </c:pt>
                <c:pt idx="19134">
                  <c:v>0.70659243987800802</c:v>
                </c:pt>
                <c:pt idx="19135">
                  <c:v>0.66652394397662795</c:v>
                </c:pt>
                <c:pt idx="19136">
                  <c:v>0.63265157392105198</c:v>
                </c:pt>
                <c:pt idx="19137">
                  <c:v>0.58054677956637502</c:v>
                </c:pt>
                <c:pt idx="19138">
                  <c:v>0.54314997432597001</c:v>
                </c:pt>
                <c:pt idx="19139">
                  <c:v>0.49941527699240801</c:v>
                </c:pt>
                <c:pt idx="19140">
                  <c:v>0.45803680489888099</c:v>
                </c:pt>
                <c:pt idx="19141">
                  <c:v>0.40007243484831101</c:v>
                </c:pt>
                <c:pt idx="19142">
                  <c:v>0.366533876342714</c:v>
                </c:pt>
                <c:pt idx="19143">
                  <c:v>0.33627778043505402</c:v>
                </c:pt>
                <c:pt idx="19144">
                  <c:v>0.27488567071449599</c:v>
                </c:pt>
                <c:pt idx="19145">
                  <c:v>0.23925560580435901</c:v>
                </c:pt>
                <c:pt idx="19146">
                  <c:v>0.20860995360669601</c:v>
                </c:pt>
                <c:pt idx="19147">
                  <c:v>0.18381293370374799</c:v>
                </c:pt>
                <c:pt idx="19148">
                  <c:v>0.11925352343249</c:v>
                </c:pt>
                <c:pt idx="19149">
                  <c:v>6.0726856447700997E-2</c:v>
                </c:pt>
                <c:pt idx="19150">
                  <c:v>1.6292337901262499E-2</c:v>
                </c:pt>
                <c:pt idx="19151">
                  <c:v>-2.3788935086159299E-2</c:v>
                </c:pt>
                <c:pt idx="19152">
                  <c:v>-5.5003772244063498E-2</c:v>
                </c:pt>
                <c:pt idx="19153">
                  <c:v>-9.6064277909036294E-2</c:v>
                </c:pt>
                <c:pt idx="19154">
                  <c:v>-0.12165540116967501</c:v>
                </c:pt>
                <c:pt idx="19155">
                  <c:v>-0.14174761547199899</c:v>
                </c:pt>
                <c:pt idx="19156">
                  <c:v>-0.14753319634415599</c:v>
                </c:pt>
                <c:pt idx="19157">
                  <c:v>-0.167729516107883</c:v>
                </c:pt>
                <c:pt idx="19158">
                  <c:v>-0.17604329279498601</c:v>
                </c:pt>
                <c:pt idx="19159">
                  <c:v>-0.193047896547</c:v>
                </c:pt>
                <c:pt idx="19160">
                  <c:v>-0.20349939633577199</c:v>
                </c:pt>
                <c:pt idx="19161">
                  <c:v>-0.24134074385416601</c:v>
                </c:pt>
                <c:pt idx="19162">
                  <c:v>-0.26346948843298801</c:v>
                </c:pt>
                <c:pt idx="19163">
                  <c:v>-0.275392008722391</c:v>
                </c:pt>
                <c:pt idx="19164">
                  <c:v>-0.29318146199511802</c:v>
                </c:pt>
                <c:pt idx="19165">
                  <c:v>-0.35043057721223603</c:v>
                </c:pt>
                <c:pt idx="19166">
                  <c:v>-0.30932997841996701</c:v>
                </c:pt>
                <c:pt idx="19167">
                  <c:v>-0.240814746534979</c:v>
                </c:pt>
                <c:pt idx="19168">
                  <c:v>-0.19168571923286401</c:v>
                </c:pt>
                <c:pt idx="19169">
                  <c:v>-0.249027588739579</c:v>
                </c:pt>
                <c:pt idx="19170">
                  <c:v>-0.30455553542520802</c:v>
                </c:pt>
                <c:pt idx="19171">
                  <c:v>-0.30680655454918299</c:v>
                </c:pt>
                <c:pt idx="19172">
                  <c:v>-0.29537608359241502</c:v>
                </c:pt>
                <c:pt idx="19173">
                  <c:v>-0.34250831877423499</c:v>
                </c:pt>
                <c:pt idx="19174">
                  <c:v>-0.42134001980294</c:v>
                </c:pt>
                <c:pt idx="19175">
                  <c:v>-0.43877126927632998</c:v>
                </c:pt>
                <c:pt idx="19176">
                  <c:v>-0.40562114758326101</c:v>
                </c:pt>
                <c:pt idx="19177">
                  <c:v>-0.34413827197306501</c:v>
                </c:pt>
                <c:pt idx="19178">
                  <c:v>-0.38755513883444298</c:v>
                </c:pt>
                <c:pt idx="19179">
                  <c:v>-0.449866964405714</c:v>
                </c:pt>
                <c:pt idx="19180">
                  <c:v>-0.48844154271746698</c:v>
                </c:pt>
                <c:pt idx="19181">
                  <c:v>-0.41998676796607898</c:v>
                </c:pt>
                <c:pt idx="19182">
                  <c:v>-0.35848746711171398</c:v>
                </c:pt>
                <c:pt idx="19183">
                  <c:v>-0.39092691230899801</c:v>
                </c:pt>
                <c:pt idx="19184">
                  <c:v>-0.49671640652087401</c:v>
                </c:pt>
                <c:pt idx="19185">
                  <c:v>-0.55874390262925999</c:v>
                </c:pt>
                <c:pt idx="19186">
                  <c:v>-0.53723861436293396</c:v>
                </c:pt>
                <c:pt idx="19187">
                  <c:v>-0.51704820151184006</c:v>
                </c:pt>
                <c:pt idx="19188">
                  <c:v>-0.57603947680058798</c:v>
                </c:pt>
                <c:pt idx="19189">
                  <c:v>-0.64682763698989698</c:v>
                </c:pt>
                <c:pt idx="19190">
                  <c:v>-0.70231861765836301</c:v>
                </c:pt>
                <c:pt idx="19191">
                  <c:v>-0.72786537845352905</c:v>
                </c:pt>
                <c:pt idx="19192">
                  <c:v>-0.74052118408516698</c:v>
                </c:pt>
                <c:pt idx="19193">
                  <c:v>-0.769525261152324</c:v>
                </c:pt>
                <c:pt idx="19194">
                  <c:v>-0.79361694151277995</c:v>
                </c:pt>
                <c:pt idx="19195">
                  <c:v>-0.80524397734600905</c:v>
                </c:pt>
                <c:pt idx="19196">
                  <c:v>-0.79543531052954097</c:v>
                </c:pt>
                <c:pt idx="19197">
                  <c:v>-0.79075206518704899</c:v>
                </c:pt>
                <c:pt idx="19198">
                  <c:v>-0.77796255262057901</c:v>
                </c:pt>
                <c:pt idx="19199">
                  <c:v>-0.78967697511801305</c:v>
                </c:pt>
                <c:pt idx="19200">
                  <c:v>-0.79148575906938801</c:v>
                </c:pt>
                <c:pt idx="19201">
                  <c:v>-0.78637951011181395</c:v>
                </c:pt>
                <c:pt idx="19202">
                  <c:v>-0.77325100717644002</c:v>
                </c:pt>
                <c:pt idx="19203">
                  <c:v>-0.77645648586224003</c:v>
                </c:pt>
                <c:pt idx="19204">
                  <c:v>-0.79116090524478</c:v>
                </c:pt>
                <c:pt idx="19205">
                  <c:v>-0.80558264642338795</c:v>
                </c:pt>
                <c:pt idx="19206">
                  <c:v>-0.79388777536031796</c:v>
                </c:pt>
                <c:pt idx="19207">
                  <c:v>-0.75064432334690401</c:v>
                </c:pt>
                <c:pt idx="19208">
                  <c:v>-0.74625622872812802</c:v>
                </c:pt>
                <c:pt idx="19209">
                  <c:v>-0.78976886070249397</c:v>
                </c:pt>
                <c:pt idx="19210">
                  <c:v>-0.82471781578271897</c:v>
                </c:pt>
                <c:pt idx="19211">
                  <c:v>-0.80183031960382301</c:v>
                </c:pt>
                <c:pt idx="19212">
                  <c:v>-0.77811274209606995</c:v>
                </c:pt>
                <c:pt idx="19213">
                  <c:v>-0.79020410469982405</c:v>
                </c:pt>
                <c:pt idx="19214">
                  <c:v>-0.81750821368302695</c:v>
                </c:pt>
                <c:pt idx="19215">
                  <c:v>-0.82399340519610498</c:v>
                </c:pt>
                <c:pt idx="19216">
                  <c:v>-0.78016313597157705</c:v>
                </c:pt>
                <c:pt idx="19217">
                  <c:v>-0.746353578319499</c:v>
                </c:pt>
                <c:pt idx="19218">
                  <c:v>-0.75870806220147802</c:v>
                </c:pt>
                <c:pt idx="19219">
                  <c:v>-0.76639113136515302</c:v>
                </c:pt>
                <c:pt idx="19220">
                  <c:v>-0.78920781028550302</c:v>
                </c:pt>
                <c:pt idx="19221">
                  <c:v>-0.76229586244417602</c:v>
                </c:pt>
                <c:pt idx="19222">
                  <c:v>-0.74936697822144505</c:v>
                </c:pt>
                <c:pt idx="19223">
                  <c:v>-0.74052053412110297</c:v>
                </c:pt>
                <c:pt idx="19224">
                  <c:v>-0.80095259230239402</c:v>
                </c:pt>
                <c:pt idx="19225">
                  <c:v>-0.83792076516969805</c:v>
                </c:pt>
                <c:pt idx="19226">
                  <c:v>-0.844575661040735</c:v>
                </c:pt>
                <c:pt idx="19227">
                  <c:v>-0.84641157503818898</c:v>
                </c:pt>
                <c:pt idx="19228">
                  <c:v>-0.88849075452822002</c:v>
                </c:pt>
                <c:pt idx="19229">
                  <c:v>-0.91677759353700505</c:v>
                </c:pt>
                <c:pt idx="19230">
                  <c:v>-0.897945089973745</c:v>
                </c:pt>
                <c:pt idx="19231">
                  <c:v>-0.90069372394650304</c:v>
                </c:pt>
                <c:pt idx="19232">
                  <c:v>-0.89178879541533695</c:v>
                </c:pt>
                <c:pt idx="19233">
                  <c:v>-0.88537425675669101</c:v>
                </c:pt>
                <c:pt idx="19234">
                  <c:v>-0.87331625695432502</c:v>
                </c:pt>
                <c:pt idx="19235">
                  <c:v>-0.88847138855763297</c:v>
                </c:pt>
                <c:pt idx="19236">
                  <c:v>-0.88266980334772405</c:v>
                </c:pt>
                <c:pt idx="19237">
                  <c:v>-0.87777648625068105</c:v>
                </c:pt>
                <c:pt idx="19238">
                  <c:v>-0.88129325884221998</c:v>
                </c:pt>
                <c:pt idx="19239">
                  <c:v>-0.91786713311996904</c:v>
                </c:pt>
                <c:pt idx="19240">
                  <c:v>-0.95772240804922104</c:v>
                </c:pt>
                <c:pt idx="19241">
                  <c:v>-0.99701034140349498</c:v>
                </c:pt>
                <c:pt idx="19242">
                  <c:v>-1.02265433621614</c:v>
                </c:pt>
                <c:pt idx="19243">
                  <c:v>-1.0485255266806</c:v>
                </c:pt>
                <c:pt idx="19244">
                  <c:v>-1.0677634986559501</c:v>
                </c:pt>
                <c:pt idx="19245">
                  <c:v>-1.093611761127</c:v>
                </c:pt>
                <c:pt idx="19246">
                  <c:v>-1.0816945103175299</c:v>
                </c:pt>
                <c:pt idx="19247">
                  <c:v>-1.0635012182441399</c:v>
                </c:pt>
                <c:pt idx="19248">
                  <c:v>-1.0301752936895801</c:v>
                </c:pt>
                <c:pt idx="19249">
                  <c:v>-1.0317510015692399</c:v>
                </c:pt>
                <c:pt idx="19250">
                  <c:v>-1.03950036336026</c:v>
                </c:pt>
                <c:pt idx="19251">
                  <c:v>-1.03500453006329</c:v>
                </c:pt>
                <c:pt idx="19252">
                  <c:v>-1.0091568085747</c:v>
                </c:pt>
                <c:pt idx="19253">
                  <c:v>-1.0129742706129099</c:v>
                </c:pt>
                <c:pt idx="19254">
                  <c:v>-1.0512229208933299</c:v>
                </c:pt>
                <c:pt idx="19255">
                  <c:v>-1.0551838268815401</c:v>
                </c:pt>
                <c:pt idx="19256">
                  <c:v>-1.0486182707099501</c:v>
                </c:pt>
                <c:pt idx="19257">
                  <c:v>-1.0588328883105</c:v>
                </c:pt>
                <c:pt idx="19258">
                  <c:v>-1.1040417650688501</c:v>
                </c:pt>
                <c:pt idx="19259">
                  <c:v>-1.1048857057014601</c:v>
                </c:pt>
                <c:pt idx="19260">
                  <c:v>-1.1059510761297899</c:v>
                </c:pt>
                <c:pt idx="19261">
                  <c:v>-1.1113252460469001</c:v>
                </c:pt>
                <c:pt idx="19262">
                  <c:v>-1.1632947837457801</c:v>
                </c:pt>
                <c:pt idx="19263">
                  <c:v>-1.19286004232191</c:v>
                </c:pt>
                <c:pt idx="19264">
                  <c:v>-1.2222106653326501</c:v>
                </c:pt>
                <c:pt idx="19265">
                  <c:v>-1.2187006262514699</c:v>
                </c:pt>
                <c:pt idx="19266">
                  <c:v>-1.2212355957221901</c:v>
                </c:pt>
                <c:pt idx="19267">
                  <c:v>-1.23413783674061</c:v>
                </c:pt>
                <c:pt idx="19268">
                  <c:v>-1.2580188175992699</c:v>
                </c:pt>
                <c:pt idx="19269">
                  <c:v>-1.24593027433813</c:v>
                </c:pt>
                <c:pt idx="19270">
                  <c:v>-1.23618223003475</c:v>
                </c:pt>
                <c:pt idx="19271">
                  <c:v>-1.2507351811387999</c:v>
                </c:pt>
                <c:pt idx="19272">
                  <c:v>-1.2607569001905701</c:v>
                </c:pt>
                <c:pt idx="19273">
                  <c:v>-1.2472046595552599</c:v>
                </c:pt>
                <c:pt idx="19274">
                  <c:v>-1.2247151781044101</c:v>
                </c:pt>
                <c:pt idx="19275">
                  <c:v>-1.21765330612214</c:v>
                </c:pt>
                <c:pt idx="19276">
                  <c:v>-1.20887600543646</c:v>
                </c:pt>
                <c:pt idx="19277">
                  <c:v>-1.19541151732077</c:v>
                </c:pt>
                <c:pt idx="19278">
                  <c:v>-1.17643370223829</c:v>
                </c:pt>
                <c:pt idx="19279">
                  <c:v>-1.1692576479582899</c:v>
                </c:pt>
                <c:pt idx="19280">
                  <c:v>-1.15839426189398</c:v>
                </c:pt>
                <c:pt idx="19281">
                  <c:v>-1.13513716807388</c:v>
                </c:pt>
                <c:pt idx="19282">
                  <c:v>-1.10980847427121</c:v>
                </c:pt>
                <c:pt idx="19283">
                  <c:v>-1.0919595267053299</c:v>
                </c:pt>
                <c:pt idx="19284">
                  <c:v>-1.0654576200957799</c:v>
                </c:pt>
                <c:pt idx="19285">
                  <c:v>-1.0421828033443301</c:v>
                </c:pt>
                <c:pt idx="19286">
                  <c:v>-1.0020632257825199</c:v>
                </c:pt>
                <c:pt idx="19287">
                  <c:v>-0.95128037691036105</c:v>
                </c:pt>
                <c:pt idx="19288">
                  <c:v>-0.93215605247927102</c:v>
                </c:pt>
                <c:pt idx="19289">
                  <c:v>-0.90316704499538503</c:v>
                </c:pt>
                <c:pt idx="19290">
                  <c:v>-0.88800550109674203</c:v>
                </c:pt>
                <c:pt idx="19291">
                  <c:v>-0.85926880932282701</c:v>
                </c:pt>
                <c:pt idx="19292">
                  <c:v>-0.86682095693576799</c:v>
                </c:pt>
                <c:pt idx="19293">
                  <c:v>-0.84377220907360495</c:v>
                </c:pt>
                <c:pt idx="19294">
                  <c:v>-0.816461428230709</c:v>
                </c:pt>
                <c:pt idx="19295">
                  <c:v>-0.78470441252386502</c:v>
                </c:pt>
                <c:pt idx="19296">
                  <c:v>-0.77700094013444199</c:v>
                </c:pt>
                <c:pt idx="19297">
                  <c:v>-0.75905900953210903</c:v>
                </c:pt>
                <c:pt idx="19298">
                  <c:v>-0.73559307160479603</c:v>
                </c:pt>
                <c:pt idx="19299">
                  <c:v>-0.70382614071050398</c:v>
                </c:pt>
                <c:pt idx="19300">
                  <c:v>-0.655719003037319</c:v>
                </c:pt>
                <c:pt idx="19301">
                  <c:v>-0.63655528961406505</c:v>
                </c:pt>
                <c:pt idx="19302">
                  <c:v>-0.63512943480081596</c:v>
                </c:pt>
                <c:pt idx="19303">
                  <c:v>-0.63417014004467298</c:v>
                </c:pt>
                <c:pt idx="19304">
                  <c:v>-0.58117493008107601</c:v>
                </c:pt>
                <c:pt idx="19305">
                  <c:v>-0.54100688684030696</c:v>
                </c:pt>
                <c:pt idx="19306">
                  <c:v>-0.52731113024314802</c:v>
                </c:pt>
                <c:pt idx="19307">
                  <c:v>-0.55113598624929205</c:v>
                </c:pt>
                <c:pt idx="19308">
                  <c:v>-0.51705388974133304</c:v>
                </c:pt>
                <c:pt idx="19309">
                  <c:v>-0.49400000145087097</c:v>
                </c:pt>
                <c:pt idx="19310">
                  <c:v>-0.47100842711819202</c:v>
                </c:pt>
                <c:pt idx="19311">
                  <c:v>-0.47744893546422401</c:v>
                </c:pt>
                <c:pt idx="19312">
                  <c:v>-0.47119771896870999</c:v>
                </c:pt>
                <c:pt idx="19313">
                  <c:v>-0.46735495763468199</c:v>
                </c:pt>
                <c:pt idx="19314">
                  <c:v>-0.47965167421426702</c:v>
                </c:pt>
                <c:pt idx="19315">
                  <c:v>-0.48498125892433502</c:v>
                </c:pt>
                <c:pt idx="19316">
                  <c:v>-0.46969387565340498</c:v>
                </c:pt>
                <c:pt idx="19317">
                  <c:v>-0.477507441961179</c:v>
                </c:pt>
                <c:pt idx="19318">
                  <c:v>-0.48818141206048399</c:v>
                </c:pt>
                <c:pt idx="19319">
                  <c:v>-0.48421857538025298</c:v>
                </c:pt>
                <c:pt idx="19320">
                  <c:v>-0.46299866486310698</c:v>
                </c:pt>
                <c:pt idx="19321">
                  <c:v>-0.42512366023554099</c:v>
                </c:pt>
                <c:pt idx="19322">
                  <c:v>-0.42795694317230398</c:v>
                </c:pt>
                <c:pt idx="19323">
                  <c:v>-0.43809765667744199</c:v>
                </c:pt>
                <c:pt idx="19324">
                  <c:v>-0.44555765104135497</c:v>
                </c:pt>
                <c:pt idx="19325">
                  <c:v>-0.454068413973857</c:v>
                </c:pt>
                <c:pt idx="19326">
                  <c:v>-0.44754911679910903</c:v>
                </c:pt>
                <c:pt idx="19327">
                  <c:v>-0.46065718980500397</c:v>
                </c:pt>
                <c:pt idx="19328">
                  <c:v>-0.50367036442928204</c:v>
                </c:pt>
                <c:pt idx="19329">
                  <c:v>-0.56450809781969702</c:v>
                </c:pt>
                <c:pt idx="19330">
                  <c:v>-0.61166403698236105</c:v>
                </c:pt>
                <c:pt idx="19331">
                  <c:v>-0.64512023991213097</c:v>
                </c:pt>
                <c:pt idx="19332">
                  <c:v>-0.68148692296411095</c:v>
                </c:pt>
                <c:pt idx="19333">
                  <c:v>-0.71307766829534103</c:v>
                </c:pt>
                <c:pt idx="19334">
                  <c:v>-0.74088495714812497</c:v>
                </c:pt>
                <c:pt idx="19335">
                  <c:v>-0.77167412266540203</c:v>
                </c:pt>
                <c:pt idx="19336">
                  <c:v>-0.79917772031718903</c:v>
                </c:pt>
                <c:pt idx="19337">
                  <c:v>-0.80134838484037996</c:v>
                </c:pt>
                <c:pt idx="19338">
                  <c:v>-0.79418303202768903</c:v>
                </c:pt>
                <c:pt idx="19339">
                  <c:v>-0.79980018732746305</c:v>
                </c:pt>
                <c:pt idx="19340">
                  <c:v>-0.77949855960561298</c:v>
                </c:pt>
                <c:pt idx="19341">
                  <c:v>-0.77844986629021595</c:v>
                </c:pt>
                <c:pt idx="19342">
                  <c:v>-0.75066597327426599</c:v>
                </c:pt>
                <c:pt idx="19343">
                  <c:v>-0.75927985523017505</c:v>
                </c:pt>
                <c:pt idx="19344">
                  <c:v>-0.74930208112157004</c:v>
                </c:pt>
                <c:pt idx="19345">
                  <c:v>-0.73961433990500303</c:v>
                </c:pt>
                <c:pt idx="19346">
                  <c:v>-0.71837346263747204</c:v>
                </c:pt>
                <c:pt idx="19347">
                  <c:v>-0.74493083934441895</c:v>
                </c:pt>
                <c:pt idx="19348">
                  <c:v>-0.75189989312657701</c:v>
                </c:pt>
                <c:pt idx="19349">
                  <c:v>-0.73610509426846704</c:v>
                </c:pt>
                <c:pt idx="19350">
                  <c:v>-0.72086922393928798</c:v>
                </c:pt>
                <c:pt idx="19351">
                  <c:v>-0.73764787882852501</c:v>
                </c:pt>
                <c:pt idx="19352">
                  <c:v>-0.76729267683242597</c:v>
                </c:pt>
                <c:pt idx="19353">
                  <c:v>-0.76724990796428405</c:v>
                </c:pt>
                <c:pt idx="19354">
                  <c:v>-0.73633464247310998</c:v>
                </c:pt>
                <c:pt idx="19355">
                  <c:v>-0.72824331911381501</c:v>
                </c:pt>
                <c:pt idx="19356">
                  <c:v>-0.75047240115311797</c:v>
                </c:pt>
                <c:pt idx="19357">
                  <c:v>-0.762796151207766</c:v>
                </c:pt>
                <c:pt idx="19358">
                  <c:v>-0.73800221364454899</c:v>
                </c:pt>
                <c:pt idx="19359">
                  <c:v>-0.71626376726875596</c:v>
                </c:pt>
                <c:pt idx="19360">
                  <c:v>-0.70722333446346397</c:v>
                </c:pt>
                <c:pt idx="19361">
                  <c:v>-0.69700853128907103</c:v>
                </c:pt>
                <c:pt idx="19362">
                  <c:v>-0.67300774607249902</c:v>
                </c:pt>
                <c:pt idx="19363">
                  <c:v>-0.65591528152049206</c:v>
                </c:pt>
                <c:pt idx="19364">
                  <c:v>-0.63563284616289195</c:v>
                </c:pt>
                <c:pt idx="19365">
                  <c:v>-0.62455318662114201</c:v>
                </c:pt>
                <c:pt idx="19366">
                  <c:v>-0.59399766332802495</c:v>
                </c:pt>
                <c:pt idx="19367">
                  <c:v>-0.57935873047874498</c:v>
                </c:pt>
                <c:pt idx="19368">
                  <c:v>-0.56058561181804101</c:v>
                </c:pt>
                <c:pt idx="19369">
                  <c:v>-0.54985973719306003</c:v>
                </c:pt>
                <c:pt idx="19370">
                  <c:v>-0.52420543061306502</c:v>
                </c:pt>
                <c:pt idx="19371">
                  <c:v>-0.50766121493852201</c:v>
                </c:pt>
                <c:pt idx="19372">
                  <c:v>-0.49323509132714999</c:v>
                </c:pt>
                <c:pt idx="19373">
                  <c:v>-0.482624619835888</c:v>
                </c:pt>
                <c:pt idx="19374">
                  <c:v>-0.47766219381122699</c:v>
                </c:pt>
                <c:pt idx="19375">
                  <c:v>-0.45890667898906601</c:v>
                </c:pt>
                <c:pt idx="19376">
                  <c:v>-0.43646375224244499</c:v>
                </c:pt>
                <c:pt idx="19377">
                  <c:v>-0.406770022932335</c:v>
                </c:pt>
                <c:pt idx="19378">
                  <c:v>-0.39492644004447103</c:v>
                </c:pt>
                <c:pt idx="19379">
                  <c:v>-0.38783167271110103</c:v>
                </c:pt>
                <c:pt idx="19380">
                  <c:v>-0.37354333777666598</c:v>
                </c:pt>
                <c:pt idx="19381">
                  <c:v>-0.34773501100214299</c:v>
                </c:pt>
                <c:pt idx="19382">
                  <c:v>-0.33465673239640997</c:v>
                </c:pt>
                <c:pt idx="19383">
                  <c:v>-0.32515737628605701</c:v>
                </c:pt>
                <c:pt idx="19384">
                  <c:v>-0.32286351655353901</c:v>
                </c:pt>
                <c:pt idx="19385">
                  <c:v>-0.31037475393949798</c:v>
                </c:pt>
                <c:pt idx="19386">
                  <c:v>-0.278651935485768</c:v>
                </c:pt>
                <c:pt idx="19387">
                  <c:v>-0.25237612305957602</c:v>
                </c:pt>
                <c:pt idx="19388">
                  <c:v>-0.234229051421252</c:v>
                </c:pt>
                <c:pt idx="19389">
                  <c:v>-0.24057827896109499</c:v>
                </c:pt>
                <c:pt idx="19390">
                  <c:v>-0.22501808716303601</c:v>
                </c:pt>
                <c:pt idx="19391">
                  <c:v>-0.20440206627075899</c:v>
                </c:pt>
                <c:pt idx="19392">
                  <c:v>-0.17730082827027599</c:v>
                </c:pt>
                <c:pt idx="19393">
                  <c:v>-0.199815891146784</c:v>
                </c:pt>
                <c:pt idx="19394">
                  <c:v>-0.19935184972427999</c:v>
                </c:pt>
                <c:pt idx="19395">
                  <c:v>-0.19549376027415999</c:v>
                </c:pt>
                <c:pt idx="19396">
                  <c:v>-0.181754670283297</c:v>
                </c:pt>
                <c:pt idx="19397">
                  <c:v>-0.19424641712465901</c:v>
                </c:pt>
                <c:pt idx="19398">
                  <c:v>-0.19779129971388401</c:v>
                </c:pt>
                <c:pt idx="19399">
                  <c:v>-0.20230280806131801</c:v>
                </c:pt>
                <c:pt idx="19400">
                  <c:v>-0.190915241074748</c:v>
                </c:pt>
                <c:pt idx="19401">
                  <c:v>-0.18302226830972701</c:v>
                </c:pt>
                <c:pt idx="19402">
                  <c:v>-0.18385999499889699</c:v>
                </c:pt>
                <c:pt idx="19403">
                  <c:v>-0.18393403531024399</c:v>
                </c:pt>
                <c:pt idx="19404">
                  <c:v>-0.18291752575527201</c:v>
                </c:pt>
                <c:pt idx="19405">
                  <c:v>-0.17180411056783301</c:v>
                </c:pt>
                <c:pt idx="19406">
                  <c:v>-0.16897722904572199</c:v>
                </c:pt>
                <c:pt idx="19407">
                  <c:v>-0.16441086000956701</c:v>
                </c:pt>
                <c:pt idx="19408">
                  <c:v>-0.166383200386548</c:v>
                </c:pt>
                <c:pt idx="19409">
                  <c:v>-0.16984589908842901</c:v>
                </c:pt>
                <c:pt idx="19410">
                  <c:v>-0.17122573148047501</c:v>
                </c:pt>
                <c:pt idx="19411">
                  <c:v>-0.16635511964822999</c:v>
                </c:pt>
                <c:pt idx="19412">
                  <c:v>-0.16994805629297999</c:v>
                </c:pt>
                <c:pt idx="19413">
                  <c:v>-0.185555965675263</c:v>
                </c:pt>
                <c:pt idx="19414">
                  <c:v>-0.186503825475412</c:v>
                </c:pt>
                <c:pt idx="19415">
                  <c:v>-0.177547417876667</c:v>
                </c:pt>
                <c:pt idx="19416">
                  <c:v>-0.17725433263399201</c:v>
                </c:pt>
                <c:pt idx="19417">
                  <c:v>-0.17387520647257301</c:v>
                </c:pt>
                <c:pt idx="19418">
                  <c:v>-0.169757175692097</c:v>
                </c:pt>
                <c:pt idx="19419">
                  <c:v>-0.15360224924391699</c:v>
                </c:pt>
                <c:pt idx="19420">
                  <c:v>-0.144200562279934</c:v>
                </c:pt>
                <c:pt idx="19421">
                  <c:v>-0.131625987534846</c:v>
                </c:pt>
                <c:pt idx="19422">
                  <c:v>-0.12931048825990299</c:v>
                </c:pt>
                <c:pt idx="19423">
                  <c:v>-0.112864757154554</c:v>
                </c:pt>
                <c:pt idx="19424">
                  <c:v>-9.2113938318547597E-2</c:v>
                </c:pt>
                <c:pt idx="19425">
                  <c:v>-6.8230153592864398E-2</c:v>
                </c:pt>
                <c:pt idx="19426">
                  <c:v>-5.1173574329098401E-2</c:v>
                </c:pt>
                <c:pt idx="19427">
                  <c:v>-5.0701180516511998E-2</c:v>
                </c:pt>
                <c:pt idx="19428">
                  <c:v>-3.8618293979283097E-2</c:v>
                </c:pt>
                <c:pt idx="19429">
                  <c:v>-2.5626927949986101E-2</c:v>
                </c:pt>
                <c:pt idx="19430">
                  <c:v>-2.1592969977874001E-2</c:v>
                </c:pt>
                <c:pt idx="19431">
                  <c:v>-2.8474778212029098E-2</c:v>
                </c:pt>
                <c:pt idx="19432">
                  <c:v>-2.1551863428612698E-2</c:v>
                </c:pt>
                <c:pt idx="19433">
                  <c:v>-1.8803228077501899E-2</c:v>
                </c:pt>
                <c:pt idx="19434">
                  <c:v>-3.9757587775000004E-3</c:v>
                </c:pt>
                <c:pt idx="19435">
                  <c:v>1.60347280832695E-3</c:v>
                </c:pt>
                <c:pt idx="19436">
                  <c:v>5.8919611403354102E-3</c:v>
                </c:pt>
                <c:pt idx="19437">
                  <c:v>5.6832940078237401E-3</c:v>
                </c:pt>
                <c:pt idx="19438">
                  <c:v>1.41332262488163E-2</c:v>
                </c:pt>
                <c:pt idx="19439">
                  <c:v>1.7852261887597299E-2</c:v>
                </c:pt>
                <c:pt idx="19440">
                  <c:v>7.4217389209252299E-3</c:v>
                </c:pt>
                <c:pt idx="19441">
                  <c:v>7.2134457148251797E-3</c:v>
                </c:pt>
                <c:pt idx="19442">
                  <c:v>9.1938422790036594E-3</c:v>
                </c:pt>
                <c:pt idx="19443">
                  <c:v>2.4917430864505201E-2</c:v>
                </c:pt>
                <c:pt idx="19444">
                  <c:v>3.7292960082609697E-2</c:v>
                </c:pt>
                <c:pt idx="19445">
                  <c:v>5.6360562862479903E-2</c:v>
                </c:pt>
                <c:pt idx="19446">
                  <c:v>6.6444400434292505E-2</c:v>
                </c:pt>
                <c:pt idx="19447">
                  <c:v>8.39876917024895E-2</c:v>
                </c:pt>
                <c:pt idx="19448">
                  <c:v>0.10265945970768001</c:v>
                </c:pt>
                <c:pt idx="19449">
                  <c:v>0.12363154626901</c:v>
                </c:pt>
                <c:pt idx="19450">
                  <c:v>0.13949824351742199</c:v>
                </c:pt>
                <c:pt idx="19451">
                  <c:v>0.15931951531594199</c:v>
                </c:pt>
                <c:pt idx="19452">
                  <c:v>0.17508089175615199</c:v>
                </c:pt>
                <c:pt idx="19453">
                  <c:v>0.186699423130463</c:v>
                </c:pt>
                <c:pt idx="19454">
                  <c:v>0.203539885198182</c:v>
                </c:pt>
                <c:pt idx="19455">
                  <c:v>0.23133968659169499</c:v>
                </c:pt>
                <c:pt idx="19456">
                  <c:v>0.249603398380074</c:v>
                </c:pt>
                <c:pt idx="19457">
                  <c:v>0.25827408570246702</c:v>
                </c:pt>
                <c:pt idx="19458">
                  <c:v>0.26265555214817399</c:v>
                </c:pt>
                <c:pt idx="19459">
                  <c:v>0.27016308989101301</c:v>
                </c:pt>
                <c:pt idx="19460">
                  <c:v>0.29049389077068999</c:v>
                </c:pt>
                <c:pt idx="19461">
                  <c:v>0.30461450944134999</c:v>
                </c:pt>
                <c:pt idx="19462">
                  <c:v>0.312865708553133</c:v>
                </c:pt>
                <c:pt idx="19463">
                  <c:v>0.32402733224908697</c:v>
                </c:pt>
                <c:pt idx="19464">
                  <c:v>0.34171266261108701</c:v>
                </c:pt>
                <c:pt idx="19465">
                  <c:v>0.35690155494471298</c:v>
                </c:pt>
                <c:pt idx="19466">
                  <c:v>0.36825799473101001</c:v>
                </c:pt>
                <c:pt idx="19467">
                  <c:v>0.38089291628463601</c:v>
                </c:pt>
                <c:pt idx="19468">
                  <c:v>0.39380454047836999</c:v>
                </c:pt>
                <c:pt idx="19469">
                  <c:v>0.41178877411839199</c:v>
                </c:pt>
                <c:pt idx="19470">
                  <c:v>0.41947370597681299</c:v>
                </c:pt>
                <c:pt idx="19471">
                  <c:v>0.42295516854869603</c:v>
                </c:pt>
                <c:pt idx="19472">
                  <c:v>0.42942241854127799</c:v>
                </c:pt>
                <c:pt idx="19473">
                  <c:v>0.43930442245026302</c:v>
                </c:pt>
                <c:pt idx="19474">
                  <c:v>0.44228716311504002</c:v>
                </c:pt>
                <c:pt idx="19475">
                  <c:v>0.43183941332961201</c:v>
                </c:pt>
                <c:pt idx="19476">
                  <c:v>0.422017503841431</c:v>
                </c:pt>
                <c:pt idx="19477">
                  <c:v>0.42733752914628498</c:v>
                </c:pt>
                <c:pt idx="19478">
                  <c:v>0.42570495966333499</c:v>
                </c:pt>
                <c:pt idx="19479">
                  <c:v>0.41101362020030702</c:v>
                </c:pt>
                <c:pt idx="19480">
                  <c:v>0.39361589794185597</c:v>
                </c:pt>
                <c:pt idx="19481">
                  <c:v>0.38874963107383498</c:v>
                </c:pt>
                <c:pt idx="19482">
                  <c:v>0.38212057008880101</c:v>
                </c:pt>
                <c:pt idx="19483">
                  <c:v>0.36839856412586802</c:v>
                </c:pt>
                <c:pt idx="19484">
                  <c:v>0.34779164155493397</c:v>
                </c:pt>
                <c:pt idx="19485">
                  <c:v>0.33906999318807601</c:v>
                </c:pt>
                <c:pt idx="19486">
                  <c:v>0.33661455481006902</c:v>
                </c:pt>
                <c:pt idx="19487">
                  <c:v>0.32988275606992001</c:v>
                </c:pt>
                <c:pt idx="19488">
                  <c:v>0.31802936847036201</c:v>
                </c:pt>
                <c:pt idx="19489">
                  <c:v>0.31003395437416198</c:v>
                </c:pt>
                <c:pt idx="19490">
                  <c:v>0.31067987080825699</c:v>
                </c:pt>
                <c:pt idx="19491">
                  <c:v>0.300711300919076</c:v>
                </c:pt>
                <c:pt idx="19492">
                  <c:v>0.28838139001740598</c:v>
                </c:pt>
                <c:pt idx="19493">
                  <c:v>0.27689154339114402</c:v>
                </c:pt>
                <c:pt idx="19494">
                  <c:v>0.27680283472726303</c:v>
                </c:pt>
                <c:pt idx="19495">
                  <c:v>0.26853322549041497</c:v>
                </c:pt>
                <c:pt idx="19496">
                  <c:v>0.253321928367014</c:v>
                </c:pt>
                <c:pt idx="19497">
                  <c:v>0.245167213826889</c:v>
                </c:pt>
                <c:pt idx="19498">
                  <c:v>0.24024603512221099</c:v>
                </c:pt>
                <c:pt idx="19499">
                  <c:v>0.23463542884178401</c:v>
                </c:pt>
                <c:pt idx="19500">
                  <c:v>0.23042172392055699</c:v>
                </c:pt>
                <c:pt idx="19501">
                  <c:v>0.22806695653602499</c:v>
                </c:pt>
                <c:pt idx="19502">
                  <c:v>0.225793423970955</c:v>
                </c:pt>
                <c:pt idx="19503">
                  <c:v>0.218893284280369</c:v>
                </c:pt>
                <c:pt idx="19504">
                  <c:v>0.214181200885803</c:v>
                </c:pt>
                <c:pt idx="19505">
                  <c:v>0.22170003128535101</c:v>
                </c:pt>
                <c:pt idx="19506">
                  <c:v>0.21533365399483201</c:v>
                </c:pt>
                <c:pt idx="19507">
                  <c:v>0.205820054995939</c:v>
                </c:pt>
                <c:pt idx="19508">
                  <c:v>0.187445693084896</c:v>
                </c:pt>
                <c:pt idx="19509">
                  <c:v>0.17299838695304001</c:v>
                </c:pt>
                <c:pt idx="19510">
                  <c:v>0.15254676406041701</c:v>
                </c:pt>
                <c:pt idx="19511">
                  <c:v>0.14634113056564499</c:v>
                </c:pt>
                <c:pt idx="19512">
                  <c:v>0.12481891312314899</c:v>
                </c:pt>
                <c:pt idx="19513">
                  <c:v>0.116687467347659</c:v>
                </c:pt>
                <c:pt idx="19514">
                  <c:v>9.7380532768994499E-2</c:v>
                </c:pt>
                <c:pt idx="19515">
                  <c:v>9.4014459111136206E-2</c:v>
                </c:pt>
                <c:pt idx="19516">
                  <c:v>8.9773849744872694E-2</c:v>
                </c:pt>
                <c:pt idx="19517">
                  <c:v>9.7065577390679794E-2</c:v>
                </c:pt>
                <c:pt idx="19518">
                  <c:v>9.0399841269032694E-2</c:v>
                </c:pt>
                <c:pt idx="19519">
                  <c:v>8.6228741677970705E-2</c:v>
                </c:pt>
                <c:pt idx="19520">
                  <c:v>7.3288149097066893E-2</c:v>
                </c:pt>
                <c:pt idx="19521">
                  <c:v>6.9579076560728398E-2</c:v>
                </c:pt>
                <c:pt idx="19522">
                  <c:v>6.7835936572478703E-2</c:v>
                </c:pt>
                <c:pt idx="19523">
                  <c:v>7.1030040472208997E-2</c:v>
                </c:pt>
                <c:pt idx="19524">
                  <c:v>6.5840096298416001E-2</c:v>
                </c:pt>
                <c:pt idx="19525">
                  <c:v>6.2707061258933494E-2</c:v>
                </c:pt>
                <c:pt idx="19526">
                  <c:v>6.63221316162321E-2</c:v>
                </c:pt>
                <c:pt idx="19527">
                  <c:v>7.6401181027620099E-2</c:v>
                </c:pt>
                <c:pt idx="19528">
                  <c:v>8.4867329590863905E-2</c:v>
                </c:pt>
                <c:pt idx="19529">
                  <c:v>7.9918805436861307E-2</c:v>
                </c:pt>
                <c:pt idx="19530">
                  <c:v>7.5834933297698998E-2</c:v>
                </c:pt>
                <c:pt idx="19531">
                  <c:v>7.8399142503855004E-2</c:v>
                </c:pt>
                <c:pt idx="19532">
                  <c:v>8.4108112386274997E-2</c:v>
                </c:pt>
                <c:pt idx="19533">
                  <c:v>8.1552357405570305E-2</c:v>
                </c:pt>
                <c:pt idx="19534">
                  <c:v>5.6622534461283097E-2</c:v>
                </c:pt>
                <c:pt idx="19535">
                  <c:v>3.0863704019935701E-2</c:v>
                </c:pt>
                <c:pt idx="19536">
                  <c:v>1.9350501534859101E-2</c:v>
                </c:pt>
                <c:pt idx="19537">
                  <c:v>4.9312601128249797E-2</c:v>
                </c:pt>
                <c:pt idx="19538">
                  <c:v>4.2123979605122402E-2</c:v>
                </c:pt>
                <c:pt idx="19539">
                  <c:v>1.9739902139932E-2</c:v>
                </c:pt>
                <c:pt idx="19540">
                  <c:v>1.92773684132419E-3</c:v>
                </c:pt>
                <c:pt idx="19541">
                  <c:v>3.7475385362341698E-2</c:v>
                </c:pt>
                <c:pt idx="19542">
                  <c:v>5.6640661713274199E-2</c:v>
                </c:pt>
                <c:pt idx="19543">
                  <c:v>5.4082204534040501E-2</c:v>
                </c:pt>
                <c:pt idx="19544">
                  <c:v>3.5601484072600401E-2</c:v>
                </c:pt>
                <c:pt idx="19545">
                  <c:v>4.7577523364566297E-2</c:v>
                </c:pt>
                <c:pt idx="19546">
                  <c:v>4.68537555127852E-2</c:v>
                </c:pt>
                <c:pt idx="19547">
                  <c:v>4.0829923513143698E-2</c:v>
                </c:pt>
                <c:pt idx="19548">
                  <c:v>2.16454523335869E-2</c:v>
                </c:pt>
                <c:pt idx="19549">
                  <c:v>1.5828189919687902E-2</c:v>
                </c:pt>
                <c:pt idx="19550">
                  <c:v>4.5531409192704998E-3</c:v>
                </c:pt>
                <c:pt idx="19551">
                  <c:v>5.8178612698895904E-3</c:v>
                </c:pt>
                <c:pt idx="19552">
                  <c:v>-9.6867658075154798E-3</c:v>
                </c:pt>
                <c:pt idx="19553">
                  <c:v>-2.8128074283017598E-2</c:v>
                </c:pt>
                <c:pt idx="19554">
                  <c:v>-3.0836104159277501E-2</c:v>
                </c:pt>
                <c:pt idx="19555">
                  <c:v>-2.8144232781087901E-2</c:v>
                </c:pt>
                <c:pt idx="19556">
                  <c:v>-3.0818978002500299E-2</c:v>
                </c:pt>
                <c:pt idx="19557">
                  <c:v>-4.6726988450515698E-2</c:v>
                </c:pt>
                <c:pt idx="19558">
                  <c:v>-5.3811023442889898E-2</c:v>
                </c:pt>
                <c:pt idx="19559">
                  <c:v>-5.6525145213640798E-2</c:v>
                </c:pt>
                <c:pt idx="19560">
                  <c:v>-5.4140477136201001E-2</c:v>
                </c:pt>
                <c:pt idx="19561">
                  <c:v>-6.0011096166221002E-2</c:v>
                </c:pt>
                <c:pt idx="19562">
                  <c:v>-6.0426167776597497E-2</c:v>
                </c:pt>
                <c:pt idx="19563">
                  <c:v>-6.7289125769377706E-2</c:v>
                </c:pt>
                <c:pt idx="19564">
                  <c:v>-7.6144092343810102E-2</c:v>
                </c:pt>
                <c:pt idx="19565">
                  <c:v>-8.0879677497833299E-2</c:v>
                </c:pt>
                <c:pt idx="19566">
                  <c:v>-8.1703302858855395E-2</c:v>
                </c:pt>
                <c:pt idx="19567">
                  <c:v>-9.3013455528435401E-2</c:v>
                </c:pt>
                <c:pt idx="19568">
                  <c:v>-0.100706702379667</c:v>
                </c:pt>
                <c:pt idx="19569">
                  <c:v>-9.8849775895573005E-2</c:v>
                </c:pt>
                <c:pt idx="19570">
                  <c:v>-0.105170306944828</c:v>
                </c:pt>
                <c:pt idx="19571">
                  <c:v>-0.116545608987635</c:v>
                </c:pt>
                <c:pt idx="19572">
                  <c:v>-0.12439929287440001</c:v>
                </c:pt>
                <c:pt idx="19573">
                  <c:v>-0.126860167906443</c:v>
                </c:pt>
                <c:pt idx="19574">
                  <c:v>-0.127900743919866</c:v>
                </c:pt>
                <c:pt idx="19575">
                  <c:v>-0.13263624027169299</c:v>
                </c:pt>
                <c:pt idx="19576">
                  <c:v>-0.14455130810110001</c:v>
                </c:pt>
                <c:pt idx="19577">
                  <c:v>-0.15354809040560699</c:v>
                </c:pt>
                <c:pt idx="19578">
                  <c:v>-0.16163703524425399</c:v>
                </c:pt>
                <c:pt idx="19579">
                  <c:v>-0.16669750524728499</c:v>
                </c:pt>
                <c:pt idx="19580">
                  <c:v>-0.17319885182537501</c:v>
                </c:pt>
                <c:pt idx="19581">
                  <c:v>-0.18618642728956999</c:v>
                </c:pt>
                <c:pt idx="19582">
                  <c:v>-0.21284053715866899</c:v>
                </c:pt>
                <c:pt idx="19583">
                  <c:v>-0.21927339038987201</c:v>
                </c:pt>
                <c:pt idx="19584">
                  <c:v>-0.215842991831493</c:v>
                </c:pt>
                <c:pt idx="19585">
                  <c:v>-0.19736300871474499</c:v>
                </c:pt>
                <c:pt idx="19586">
                  <c:v>-0.19190807908174101</c:v>
                </c:pt>
                <c:pt idx="19587">
                  <c:v>-0.18429290382340399</c:v>
                </c:pt>
                <c:pt idx="19588">
                  <c:v>-0.172268058755634</c:v>
                </c:pt>
                <c:pt idx="19589">
                  <c:v>-0.162810087785729</c:v>
                </c:pt>
                <c:pt idx="19590">
                  <c:v>-0.167430621311325</c:v>
                </c:pt>
                <c:pt idx="19591">
                  <c:v>-0.16824922230360001</c:v>
                </c:pt>
                <c:pt idx="19592">
                  <c:v>-0.157328327786146</c:v>
                </c:pt>
                <c:pt idx="19593">
                  <c:v>-0.13656164107230501</c:v>
                </c:pt>
                <c:pt idx="19594">
                  <c:v>-0.13174007478713101</c:v>
                </c:pt>
                <c:pt idx="19595">
                  <c:v>-0.14004133250419601</c:v>
                </c:pt>
                <c:pt idx="19596">
                  <c:v>-0.14745548548059101</c:v>
                </c:pt>
                <c:pt idx="19597">
                  <c:v>-0.149093979212125</c:v>
                </c:pt>
                <c:pt idx="19598">
                  <c:v>-0.14352402061535899</c:v>
                </c:pt>
                <c:pt idx="19599">
                  <c:v>-0.15045105267026301</c:v>
                </c:pt>
                <c:pt idx="19600">
                  <c:v>-0.16232379322354901</c:v>
                </c:pt>
                <c:pt idx="19601">
                  <c:v>-0.16470651181658899</c:v>
                </c:pt>
                <c:pt idx="19602">
                  <c:v>-0.15822285768975</c:v>
                </c:pt>
                <c:pt idx="19603">
                  <c:v>-0.15639868771302101</c:v>
                </c:pt>
                <c:pt idx="19604">
                  <c:v>-0.17269669552049999</c:v>
                </c:pt>
                <c:pt idx="19605">
                  <c:v>-0.18093813625114299</c:v>
                </c:pt>
                <c:pt idx="19606">
                  <c:v>-0.181388363157552</c:v>
                </c:pt>
                <c:pt idx="19607">
                  <c:v>-0.16777895330666501</c:v>
                </c:pt>
                <c:pt idx="19608">
                  <c:v>-0.165537680785277</c:v>
                </c:pt>
                <c:pt idx="19609">
                  <c:v>-0.16717540715704601</c:v>
                </c:pt>
                <c:pt idx="19610">
                  <c:v>-0.18184519753235401</c:v>
                </c:pt>
                <c:pt idx="19611">
                  <c:v>-0.178786150851209</c:v>
                </c:pt>
                <c:pt idx="19612">
                  <c:v>-0.175504421305717</c:v>
                </c:pt>
                <c:pt idx="19613">
                  <c:v>-0.18731153680448601</c:v>
                </c:pt>
                <c:pt idx="19614">
                  <c:v>-0.208713633272921</c:v>
                </c:pt>
                <c:pt idx="19615">
                  <c:v>-0.21494862355126501</c:v>
                </c:pt>
                <c:pt idx="19616">
                  <c:v>-0.215417342639213</c:v>
                </c:pt>
                <c:pt idx="19617">
                  <c:v>-0.20845135993432901</c:v>
                </c:pt>
                <c:pt idx="19618">
                  <c:v>-0.22360927781382101</c:v>
                </c:pt>
                <c:pt idx="19619">
                  <c:v>-0.22440254588727199</c:v>
                </c:pt>
                <c:pt idx="19620">
                  <c:v>-0.22699593293252401</c:v>
                </c:pt>
                <c:pt idx="19621">
                  <c:v>-0.23166857624821</c:v>
                </c:pt>
                <c:pt idx="19622">
                  <c:v>-0.23374921183679401</c:v>
                </c:pt>
                <c:pt idx="19623">
                  <c:v>-0.24377513092616701</c:v>
                </c:pt>
                <c:pt idx="19624">
                  <c:v>-0.24632429292293501</c:v>
                </c:pt>
                <c:pt idx="19625">
                  <c:v>-0.25064775114627402</c:v>
                </c:pt>
                <c:pt idx="19626">
                  <c:v>-0.24612331424550801</c:v>
                </c:pt>
                <c:pt idx="19627">
                  <c:v>-0.25049034142072901</c:v>
                </c:pt>
                <c:pt idx="19628">
                  <c:v>-0.25101004745891897</c:v>
                </c:pt>
                <c:pt idx="19629">
                  <c:v>-0.252427000495416</c:v>
                </c:pt>
                <c:pt idx="19630">
                  <c:v>-0.24583809356190001</c:v>
                </c:pt>
                <c:pt idx="19631">
                  <c:v>-0.249811666387103</c:v>
                </c:pt>
                <c:pt idx="19632">
                  <c:v>-0.25585837128060901</c:v>
                </c:pt>
                <c:pt idx="19633">
                  <c:v>-0.25513156625259997</c:v>
                </c:pt>
                <c:pt idx="19634">
                  <c:v>-0.25350789567379101</c:v>
                </c:pt>
                <c:pt idx="19635">
                  <c:v>-0.25041604977967302</c:v>
                </c:pt>
                <c:pt idx="19636">
                  <c:v>-0.24130322976027599</c:v>
                </c:pt>
                <c:pt idx="19637">
                  <c:v>-0.243275179566495</c:v>
                </c:pt>
                <c:pt idx="19638">
                  <c:v>-0.24465400899256901</c:v>
                </c:pt>
                <c:pt idx="19639">
                  <c:v>-0.238481524620411</c:v>
                </c:pt>
                <c:pt idx="19640">
                  <c:v>-0.23601280386371501</c:v>
                </c:pt>
                <c:pt idx="19641">
                  <c:v>-0.23435254323149399</c:v>
                </c:pt>
                <c:pt idx="19642">
                  <c:v>-0.23474304727456199</c:v>
                </c:pt>
                <c:pt idx="19643">
                  <c:v>-0.23720715354869501</c:v>
                </c:pt>
                <c:pt idx="19644">
                  <c:v>-0.231997765387504</c:v>
                </c:pt>
                <c:pt idx="19645">
                  <c:v>-0.22000324830304399</c:v>
                </c:pt>
                <c:pt idx="19646">
                  <c:v>-0.21146048397160599</c:v>
                </c:pt>
                <c:pt idx="19647">
                  <c:v>-0.21023897879136599</c:v>
                </c:pt>
                <c:pt idx="19648">
                  <c:v>-0.20046553271666301</c:v>
                </c:pt>
                <c:pt idx="19649">
                  <c:v>-0.18008922377542499</c:v>
                </c:pt>
                <c:pt idx="19650">
                  <c:v>-0.16419086762996901</c:v>
                </c:pt>
                <c:pt idx="19651">
                  <c:v>-0.16623584073970199</c:v>
                </c:pt>
                <c:pt idx="19652">
                  <c:v>-0.16724411963672001</c:v>
                </c:pt>
                <c:pt idx="19653">
                  <c:v>-0.163332142752253</c:v>
                </c:pt>
                <c:pt idx="19654">
                  <c:v>-0.15824408454976399</c:v>
                </c:pt>
                <c:pt idx="19655">
                  <c:v>-0.15824474200339</c:v>
                </c:pt>
                <c:pt idx="19656">
                  <c:v>-0.16881452554849799</c:v>
                </c:pt>
                <c:pt idx="19657">
                  <c:v>-0.17778763471775899</c:v>
                </c:pt>
                <c:pt idx="19658">
                  <c:v>-0.18406019410699001</c:v>
                </c:pt>
                <c:pt idx="19659">
                  <c:v>-0.18346015648363301</c:v>
                </c:pt>
                <c:pt idx="19660">
                  <c:v>-0.18901335792274601</c:v>
                </c:pt>
                <c:pt idx="19661">
                  <c:v>-0.18966129144767699</c:v>
                </c:pt>
                <c:pt idx="19662">
                  <c:v>-0.18955532381187301</c:v>
                </c:pt>
                <c:pt idx="19663">
                  <c:v>-0.18980962850139299</c:v>
                </c:pt>
                <c:pt idx="19664">
                  <c:v>-0.18786062182409999</c:v>
                </c:pt>
                <c:pt idx="19665">
                  <c:v>-0.191765918170688</c:v>
                </c:pt>
                <c:pt idx="19666">
                  <c:v>-0.19346684786714199</c:v>
                </c:pt>
                <c:pt idx="19667">
                  <c:v>-0.193691688986106</c:v>
                </c:pt>
                <c:pt idx="19668">
                  <c:v>-0.196242826451694</c:v>
                </c:pt>
                <c:pt idx="19669">
                  <c:v>-0.21609687360311999</c:v>
                </c:pt>
                <c:pt idx="19670">
                  <c:v>-0.22216495741504599</c:v>
                </c:pt>
                <c:pt idx="19671">
                  <c:v>-0.228703783599428</c:v>
                </c:pt>
                <c:pt idx="19672">
                  <c:v>-0.23131886396984599</c:v>
                </c:pt>
                <c:pt idx="19673">
                  <c:v>-0.24833030201622799</c:v>
                </c:pt>
                <c:pt idx="19674">
                  <c:v>-0.248330206650834</c:v>
                </c:pt>
                <c:pt idx="19675">
                  <c:v>-0.25205628956585702</c:v>
                </c:pt>
                <c:pt idx="19676">
                  <c:v>-0.24265130529721499</c:v>
                </c:pt>
                <c:pt idx="19677">
                  <c:v>-0.25058345932072201</c:v>
                </c:pt>
                <c:pt idx="19678">
                  <c:v>-0.25410753034314798</c:v>
                </c:pt>
                <c:pt idx="19679">
                  <c:v>-0.26367738945115998</c:v>
                </c:pt>
                <c:pt idx="19680">
                  <c:v>-0.26401960925350898</c:v>
                </c:pt>
                <c:pt idx="19681">
                  <c:v>-0.26497012250833002</c:v>
                </c:pt>
                <c:pt idx="19682">
                  <c:v>-0.25713422541478698</c:v>
                </c:pt>
                <c:pt idx="19683">
                  <c:v>-0.26372248196939502</c:v>
                </c:pt>
                <c:pt idx="19684">
                  <c:v>-0.26271082434885701</c:v>
                </c:pt>
                <c:pt idx="19685">
                  <c:v>-0.25058508692225701</c:v>
                </c:pt>
                <c:pt idx="19686">
                  <c:v>-0.238239788406374</c:v>
                </c:pt>
                <c:pt idx="19687">
                  <c:v>-0.251847372023419</c:v>
                </c:pt>
                <c:pt idx="19688">
                  <c:v>-0.25913122656090998</c:v>
                </c:pt>
                <c:pt idx="19689">
                  <c:v>-0.26138100590794899</c:v>
                </c:pt>
                <c:pt idx="19690">
                  <c:v>-0.257370383703658</c:v>
                </c:pt>
                <c:pt idx="19691">
                  <c:v>-0.26645235971918102</c:v>
                </c:pt>
                <c:pt idx="19692">
                  <c:v>-0.27528195623511897</c:v>
                </c:pt>
                <c:pt idx="19693">
                  <c:v>-0.28384620948124001</c:v>
                </c:pt>
                <c:pt idx="19694">
                  <c:v>-0.28869223821324402</c:v>
                </c:pt>
                <c:pt idx="19695">
                  <c:v>-0.29785859779427398</c:v>
                </c:pt>
                <c:pt idx="19696">
                  <c:v>-0.30889387459534101</c:v>
                </c:pt>
                <c:pt idx="19697">
                  <c:v>-0.32050598769441702</c:v>
                </c:pt>
                <c:pt idx="19698">
                  <c:v>-0.31951160896085101</c:v>
                </c:pt>
                <c:pt idx="19699">
                  <c:v>-0.32888036334891502</c:v>
                </c:pt>
                <c:pt idx="19700">
                  <c:v>-0.329768730362829</c:v>
                </c:pt>
                <c:pt idx="19701">
                  <c:v>-0.33011889510380799</c:v>
                </c:pt>
                <c:pt idx="19702">
                  <c:v>-0.33353243859070802</c:v>
                </c:pt>
                <c:pt idx="19703">
                  <c:v>-0.33816780287150999</c:v>
                </c:pt>
                <c:pt idx="19704">
                  <c:v>-0.33514990828996299</c:v>
                </c:pt>
                <c:pt idx="19705">
                  <c:v>-0.33371478075437699</c:v>
                </c:pt>
                <c:pt idx="19706">
                  <c:v>-0.33657339865568697</c:v>
                </c:pt>
                <c:pt idx="19707">
                  <c:v>-0.33590531610222701</c:v>
                </c:pt>
                <c:pt idx="19708">
                  <c:v>-0.32896113451803899</c:v>
                </c:pt>
                <c:pt idx="19709">
                  <c:v>-0.33184363940685502</c:v>
                </c:pt>
                <c:pt idx="19710">
                  <c:v>-0.35494074877092802</c:v>
                </c:pt>
                <c:pt idx="19711">
                  <c:v>-0.37120341567555198</c:v>
                </c:pt>
                <c:pt idx="19712">
                  <c:v>-0.36440206831962002</c:v>
                </c:pt>
                <c:pt idx="19713">
                  <c:v>-0.36687473635622297</c:v>
                </c:pt>
                <c:pt idx="19714">
                  <c:v>-0.37305683589141803</c:v>
                </c:pt>
                <c:pt idx="19715">
                  <c:v>-0.376231551444007</c:v>
                </c:pt>
                <c:pt idx="19716">
                  <c:v>-0.37306937853379901</c:v>
                </c:pt>
                <c:pt idx="19717">
                  <c:v>-0.38026402551092497</c:v>
                </c:pt>
                <c:pt idx="19718">
                  <c:v>-0.39709692586504203</c:v>
                </c:pt>
                <c:pt idx="19719">
                  <c:v>-0.401659384348732</c:v>
                </c:pt>
                <c:pt idx="19720">
                  <c:v>-0.40604879445652298</c:v>
                </c:pt>
                <c:pt idx="19721">
                  <c:v>-0.40127806701136098</c:v>
                </c:pt>
                <c:pt idx="19722">
                  <c:v>-0.40287914734561497</c:v>
                </c:pt>
                <c:pt idx="19723">
                  <c:v>-0.40205706413702502</c:v>
                </c:pt>
                <c:pt idx="19724">
                  <c:v>-0.40934019978388297</c:v>
                </c:pt>
                <c:pt idx="19725">
                  <c:v>-0.403788915009343</c:v>
                </c:pt>
                <c:pt idx="19726">
                  <c:v>-0.418773494164838</c:v>
                </c:pt>
                <c:pt idx="19727">
                  <c:v>-0.41904061661152497</c:v>
                </c:pt>
                <c:pt idx="19728">
                  <c:v>-0.42495700981554302</c:v>
                </c:pt>
                <c:pt idx="19729">
                  <c:v>-0.42148162905922898</c:v>
                </c:pt>
                <c:pt idx="19730">
                  <c:v>-0.42025167649900602</c:v>
                </c:pt>
                <c:pt idx="19731">
                  <c:v>-0.42292949654415601</c:v>
                </c:pt>
                <c:pt idx="19732">
                  <c:v>-0.42395709816855698</c:v>
                </c:pt>
                <c:pt idx="19733">
                  <c:v>-0.42717652315258098</c:v>
                </c:pt>
                <c:pt idx="19734">
                  <c:v>-0.435115694552067</c:v>
                </c:pt>
                <c:pt idx="19735">
                  <c:v>-0.44148938964603701</c:v>
                </c:pt>
                <c:pt idx="19736">
                  <c:v>-0.44628687065477302</c:v>
                </c:pt>
                <c:pt idx="19737">
                  <c:v>-0.45357143065287098</c:v>
                </c:pt>
                <c:pt idx="19738">
                  <c:v>-0.46462950466995701</c:v>
                </c:pt>
                <c:pt idx="19739">
                  <c:v>-0.48156558187746101</c:v>
                </c:pt>
                <c:pt idx="19740">
                  <c:v>-0.49547858981561799</c:v>
                </c:pt>
                <c:pt idx="19741">
                  <c:v>-0.49310254208319199</c:v>
                </c:pt>
                <c:pt idx="19742">
                  <c:v>-0.49423273611883101</c:v>
                </c:pt>
                <c:pt idx="19743">
                  <c:v>-0.50446839266311305</c:v>
                </c:pt>
                <c:pt idx="19744">
                  <c:v>-0.50657838800535104</c:v>
                </c:pt>
                <c:pt idx="19745">
                  <c:v>-0.50632616681866605</c:v>
                </c:pt>
                <c:pt idx="19746">
                  <c:v>-0.51318147184741703</c:v>
                </c:pt>
                <c:pt idx="19747">
                  <c:v>-0.50907607318605097</c:v>
                </c:pt>
                <c:pt idx="19748">
                  <c:v>-0.51428939134089502</c:v>
                </c:pt>
                <c:pt idx="19749">
                  <c:v>-0.51451269446410197</c:v>
                </c:pt>
                <c:pt idx="19750">
                  <c:v>-0.51488721184837505</c:v>
                </c:pt>
                <c:pt idx="19751">
                  <c:v>-0.51239692411559101</c:v>
                </c:pt>
                <c:pt idx="19752">
                  <c:v>-0.52644058119086801</c:v>
                </c:pt>
                <c:pt idx="19753">
                  <c:v>-0.54058639326369395</c:v>
                </c:pt>
                <c:pt idx="19754">
                  <c:v>-0.54439475079846</c:v>
                </c:pt>
                <c:pt idx="19755">
                  <c:v>-0.54383358838185802</c:v>
                </c:pt>
                <c:pt idx="19756">
                  <c:v>-0.53936586709804102</c:v>
                </c:pt>
                <c:pt idx="19757">
                  <c:v>-0.53773327734292298</c:v>
                </c:pt>
                <c:pt idx="19758">
                  <c:v>-0.54125842374358502</c:v>
                </c:pt>
                <c:pt idx="19759">
                  <c:v>-0.55786144379423697</c:v>
                </c:pt>
                <c:pt idx="19760">
                  <c:v>-0.56826014111572898</c:v>
                </c:pt>
                <c:pt idx="19761">
                  <c:v>-0.572854768561327</c:v>
                </c:pt>
                <c:pt idx="19762">
                  <c:v>-0.57175056589167605</c:v>
                </c:pt>
                <c:pt idx="19763">
                  <c:v>-0.57772861159236299</c:v>
                </c:pt>
                <c:pt idx="19764">
                  <c:v>-0.58425545372466503</c:v>
                </c:pt>
                <c:pt idx="19765">
                  <c:v>-0.58386123298528503</c:v>
                </c:pt>
                <c:pt idx="19766">
                  <c:v>-0.57584680211320405</c:v>
                </c:pt>
                <c:pt idx="19767">
                  <c:v>-0.57002303346291605</c:v>
                </c:pt>
                <c:pt idx="19768">
                  <c:v>-0.57242234497607503</c:v>
                </c:pt>
                <c:pt idx="19769">
                  <c:v>-0.569438182849623</c:v>
                </c:pt>
                <c:pt idx="19770">
                  <c:v>-0.56468905255485402</c:v>
                </c:pt>
                <c:pt idx="19771">
                  <c:v>-0.56092394397741396</c:v>
                </c:pt>
                <c:pt idx="19772">
                  <c:v>-0.56728830667867602</c:v>
                </c:pt>
                <c:pt idx="19773">
                  <c:v>-0.57869003787011697</c:v>
                </c:pt>
                <c:pt idx="19774">
                  <c:v>-0.58759386236988498</c:v>
                </c:pt>
                <c:pt idx="19775">
                  <c:v>-0.59351816950105196</c:v>
                </c:pt>
                <c:pt idx="19776">
                  <c:v>-0.59834103973555797</c:v>
                </c:pt>
                <c:pt idx="19777">
                  <c:v>-0.60996710078534</c:v>
                </c:pt>
                <c:pt idx="19778">
                  <c:v>-0.60541613519454496</c:v>
                </c:pt>
                <c:pt idx="19779">
                  <c:v>-0.60917240771050196</c:v>
                </c:pt>
                <c:pt idx="19780">
                  <c:v>-0.61039832365466395</c:v>
                </c:pt>
                <c:pt idx="19781">
                  <c:v>-0.61356036936275804</c:v>
                </c:pt>
                <c:pt idx="19782">
                  <c:v>-0.61408930093244796</c:v>
                </c:pt>
                <c:pt idx="19783">
                  <c:v>-0.60560014368152704</c:v>
                </c:pt>
                <c:pt idx="19784">
                  <c:v>-0.60438934353652396</c:v>
                </c:pt>
                <c:pt idx="19785">
                  <c:v>-0.60516443561532096</c:v>
                </c:pt>
                <c:pt idx="19786">
                  <c:v>-0.60817272369224895</c:v>
                </c:pt>
                <c:pt idx="19787">
                  <c:v>-0.59505392441648997</c:v>
                </c:pt>
                <c:pt idx="19788">
                  <c:v>-0.58990932242467398</c:v>
                </c:pt>
                <c:pt idx="19789">
                  <c:v>-0.60373884286923296</c:v>
                </c:pt>
                <c:pt idx="19790">
                  <c:v>-0.60953584867378596</c:v>
                </c:pt>
                <c:pt idx="19791">
                  <c:v>-0.60164767678716602</c:v>
                </c:pt>
                <c:pt idx="19792">
                  <c:v>-0.58840537052397202</c:v>
                </c:pt>
                <c:pt idx="19793">
                  <c:v>-0.59900727367887896</c:v>
                </c:pt>
                <c:pt idx="19794">
                  <c:v>-0.607240217982564</c:v>
                </c:pt>
                <c:pt idx="19795">
                  <c:v>-0.61358833865358497</c:v>
                </c:pt>
                <c:pt idx="19796">
                  <c:v>-0.60807497851644099</c:v>
                </c:pt>
                <c:pt idx="19797">
                  <c:v>-0.62375091115363501</c:v>
                </c:pt>
                <c:pt idx="19798">
                  <c:v>-0.631478054532294</c:v>
                </c:pt>
                <c:pt idx="19799">
                  <c:v>-0.63387493765004799</c:v>
                </c:pt>
                <c:pt idx="19800">
                  <c:v>-0.63738798248894502</c:v>
                </c:pt>
                <c:pt idx="19801">
                  <c:v>-0.64285287449041495</c:v>
                </c:pt>
                <c:pt idx="19802">
                  <c:v>-0.64776607648054996</c:v>
                </c:pt>
                <c:pt idx="19803">
                  <c:v>-0.65474376637519005</c:v>
                </c:pt>
                <c:pt idx="19804">
                  <c:v>-0.66018817351063297</c:v>
                </c:pt>
                <c:pt idx="19805">
                  <c:v>-0.65805436756785696</c:v>
                </c:pt>
                <c:pt idx="19806">
                  <c:v>-0.65351314476320899</c:v>
                </c:pt>
                <c:pt idx="19807">
                  <c:v>-0.66535807765299604</c:v>
                </c:pt>
                <c:pt idx="19808">
                  <c:v>-0.67396806412766297</c:v>
                </c:pt>
                <c:pt idx="19809">
                  <c:v>-0.67406864886511597</c:v>
                </c:pt>
                <c:pt idx="19810">
                  <c:v>-0.66449520636815795</c:v>
                </c:pt>
                <c:pt idx="19811">
                  <c:v>-0.66915211767977201</c:v>
                </c:pt>
                <c:pt idx="19812">
                  <c:v>-0.68187584491714404</c:v>
                </c:pt>
                <c:pt idx="19813">
                  <c:v>-0.69286206692960595</c:v>
                </c:pt>
                <c:pt idx="19814">
                  <c:v>-0.68665545783842596</c:v>
                </c:pt>
                <c:pt idx="19815">
                  <c:v>-0.68271748454743797</c:v>
                </c:pt>
                <c:pt idx="19816">
                  <c:v>-0.69146402634265702</c:v>
                </c:pt>
                <c:pt idx="19817">
                  <c:v>-0.70055731995346004</c:v>
                </c:pt>
                <c:pt idx="19818">
                  <c:v>-0.69558649620010704</c:v>
                </c:pt>
                <c:pt idx="19819">
                  <c:v>-0.68662771234222897</c:v>
                </c:pt>
                <c:pt idx="19820">
                  <c:v>-0.69148685955599298</c:v>
                </c:pt>
                <c:pt idx="19821">
                  <c:v>-0.69462907989725398</c:v>
                </c:pt>
                <c:pt idx="19822">
                  <c:v>-0.70076677838038304</c:v>
                </c:pt>
                <c:pt idx="19823">
                  <c:v>-0.69553966649202403</c:v>
                </c:pt>
                <c:pt idx="19824">
                  <c:v>-0.69497693332243604</c:v>
                </c:pt>
                <c:pt idx="19825">
                  <c:v>-0.68780870814525397</c:v>
                </c:pt>
                <c:pt idx="19826">
                  <c:v>-0.69129675299247095</c:v>
                </c:pt>
                <c:pt idx="19827">
                  <c:v>-0.68434081453720796</c:v>
                </c:pt>
                <c:pt idx="19828">
                  <c:v>-0.68150262949426099</c:v>
                </c:pt>
                <c:pt idx="19829">
                  <c:v>-0.669287277655783</c:v>
                </c:pt>
                <c:pt idx="19830">
                  <c:v>-0.65772222120845902</c:v>
                </c:pt>
                <c:pt idx="19831">
                  <c:v>-0.65585835072020804</c:v>
                </c:pt>
                <c:pt idx="19832">
                  <c:v>-0.65501735153820495</c:v>
                </c:pt>
                <c:pt idx="19833">
                  <c:v>-0.64500980257315599</c:v>
                </c:pt>
                <c:pt idx="19834">
                  <c:v>-0.625826605192628</c:v>
                </c:pt>
                <c:pt idx="19835">
                  <c:v>-0.619571462644955</c:v>
                </c:pt>
                <c:pt idx="19836">
                  <c:v>-0.61983977038244098</c:v>
                </c:pt>
                <c:pt idx="19837">
                  <c:v>-0.61837276420307297</c:v>
                </c:pt>
                <c:pt idx="19838">
                  <c:v>-0.60889116508494101</c:v>
                </c:pt>
                <c:pt idx="19839">
                  <c:v>-0.59851219368978503</c:v>
                </c:pt>
                <c:pt idx="19840">
                  <c:v>-0.58721580100075199</c:v>
                </c:pt>
                <c:pt idx="19841">
                  <c:v>-0.588150048161864</c:v>
                </c:pt>
                <c:pt idx="19842">
                  <c:v>-0.585016784570768</c:v>
                </c:pt>
                <c:pt idx="19843">
                  <c:v>-0.57800004014548201</c:v>
                </c:pt>
                <c:pt idx="19844">
                  <c:v>-0.56662133648609303</c:v>
                </c:pt>
                <c:pt idx="19845">
                  <c:v>-0.56234543452566699</c:v>
                </c:pt>
                <c:pt idx="19846">
                  <c:v>-0.56008502875924604</c:v>
                </c:pt>
                <c:pt idx="19847">
                  <c:v>-0.55275999209024396</c:v>
                </c:pt>
                <c:pt idx="19848">
                  <c:v>-0.53677316750177695</c:v>
                </c:pt>
                <c:pt idx="19849">
                  <c:v>-0.51705651979918299</c:v>
                </c:pt>
                <c:pt idx="19850">
                  <c:v>-0.50207542800813998</c:v>
                </c:pt>
                <c:pt idx="19851">
                  <c:v>-0.47946851416014602</c:v>
                </c:pt>
                <c:pt idx="19852">
                  <c:v>-0.464919259810116</c:v>
                </c:pt>
                <c:pt idx="19853">
                  <c:v>-0.44882438481653197</c:v>
                </c:pt>
                <c:pt idx="19854">
                  <c:v>-0.44153006739044498</c:v>
                </c:pt>
                <c:pt idx="19855">
                  <c:v>-0.45687184360583899</c:v>
                </c:pt>
                <c:pt idx="19856">
                  <c:v>-0.482523718975372</c:v>
                </c:pt>
                <c:pt idx="19857">
                  <c:v>-0.48137114602981501</c:v>
                </c:pt>
                <c:pt idx="19858">
                  <c:v>-0.475615428678963</c:v>
                </c:pt>
                <c:pt idx="19859">
                  <c:v>-0.47063993994298398</c:v>
                </c:pt>
                <c:pt idx="19860">
                  <c:v>-0.47196609698474301</c:v>
                </c:pt>
                <c:pt idx="19861">
                  <c:v>-0.48538756823870699</c:v>
                </c:pt>
                <c:pt idx="19862">
                  <c:v>-0.48239731921496798</c:v>
                </c:pt>
                <c:pt idx="19863">
                  <c:v>-0.47451981726449299</c:v>
                </c:pt>
                <c:pt idx="19864">
                  <c:v>-0.45176234265615201</c:v>
                </c:pt>
                <c:pt idx="19865">
                  <c:v>-0.44265447502803501</c:v>
                </c:pt>
                <c:pt idx="19866">
                  <c:v>-0.44371470921426198</c:v>
                </c:pt>
                <c:pt idx="19867">
                  <c:v>-0.445601243329875</c:v>
                </c:pt>
                <c:pt idx="19868">
                  <c:v>-0.43449417917135202</c:v>
                </c:pt>
                <c:pt idx="19869">
                  <c:v>-0.42216197212030598</c:v>
                </c:pt>
                <c:pt idx="19870">
                  <c:v>-0.41053767952709502</c:v>
                </c:pt>
                <c:pt idx="19871">
                  <c:v>-0.40902586453849199</c:v>
                </c:pt>
                <c:pt idx="19872">
                  <c:v>-0.403420281189937</c:v>
                </c:pt>
                <c:pt idx="19873">
                  <c:v>-0.39705393594931498</c:v>
                </c:pt>
                <c:pt idx="19874">
                  <c:v>-0.38490742910856501</c:v>
                </c:pt>
                <c:pt idx="19875">
                  <c:v>-0.38569037027603698</c:v>
                </c:pt>
                <c:pt idx="19876">
                  <c:v>-0.38584830448044699</c:v>
                </c:pt>
                <c:pt idx="19877">
                  <c:v>-0.38676809933122003</c:v>
                </c:pt>
                <c:pt idx="19878">
                  <c:v>-0.37818301398013399</c:v>
                </c:pt>
                <c:pt idx="19879">
                  <c:v>-0.37442576186634802</c:v>
                </c:pt>
                <c:pt idx="19880">
                  <c:v>-0.379507945225938</c:v>
                </c:pt>
                <c:pt idx="19881">
                  <c:v>-0.38293294763485602</c:v>
                </c:pt>
                <c:pt idx="19882">
                  <c:v>-0.38868382420230302</c:v>
                </c:pt>
                <c:pt idx="19883">
                  <c:v>-0.38689172784758302</c:v>
                </c:pt>
                <c:pt idx="19884">
                  <c:v>-0.38469908659945401</c:v>
                </c:pt>
                <c:pt idx="19885">
                  <c:v>-0.38677595576088197</c:v>
                </c:pt>
                <c:pt idx="19886">
                  <c:v>-0.39743833629117298</c:v>
                </c:pt>
                <c:pt idx="19887">
                  <c:v>-0.39775708801964499</c:v>
                </c:pt>
                <c:pt idx="19888">
                  <c:v>-0.39474053572148099</c:v>
                </c:pt>
                <c:pt idx="19889">
                  <c:v>-0.39591713989778998</c:v>
                </c:pt>
                <c:pt idx="19890">
                  <c:v>-0.39937619902251198</c:v>
                </c:pt>
                <c:pt idx="19891">
                  <c:v>-0.39813687230068201</c:v>
                </c:pt>
                <c:pt idx="19892">
                  <c:v>-0.392900470566246</c:v>
                </c:pt>
                <c:pt idx="19893">
                  <c:v>-0.39509585729237501</c:v>
                </c:pt>
                <c:pt idx="19894">
                  <c:v>-0.39665527944569501</c:v>
                </c:pt>
                <c:pt idx="19895">
                  <c:v>-0.39123888813179503</c:v>
                </c:pt>
                <c:pt idx="19896">
                  <c:v>-0.39429851438680402</c:v>
                </c:pt>
                <c:pt idx="19897">
                  <c:v>-0.41361487383238599</c:v>
                </c:pt>
                <c:pt idx="19898">
                  <c:v>-0.42433578053875398</c:v>
                </c:pt>
                <c:pt idx="19899">
                  <c:v>-0.42599323344357698</c:v>
                </c:pt>
                <c:pt idx="19900">
                  <c:v>-0.42974099620505501</c:v>
                </c:pt>
                <c:pt idx="19901">
                  <c:v>-0.444782919759589</c:v>
                </c:pt>
                <c:pt idx="19902">
                  <c:v>-0.45842488729297698</c:v>
                </c:pt>
                <c:pt idx="19903">
                  <c:v>-0.459821548233463</c:v>
                </c:pt>
                <c:pt idx="19904">
                  <c:v>-0.46887655858732502</c:v>
                </c:pt>
                <c:pt idx="19905">
                  <c:v>-0.47277214316211702</c:v>
                </c:pt>
                <c:pt idx="19906">
                  <c:v>-0.48501900405049903</c:v>
                </c:pt>
                <c:pt idx="19907">
                  <c:v>-0.49270995292699998</c:v>
                </c:pt>
                <c:pt idx="19908">
                  <c:v>-0.50085466470743201</c:v>
                </c:pt>
                <c:pt idx="19909">
                  <c:v>-0.50111302296256999</c:v>
                </c:pt>
                <c:pt idx="19910">
                  <c:v>-0.51228681583118796</c:v>
                </c:pt>
                <c:pt idx="19911">
                  <c:v>-0.52167136311143703</c:v>
                </c:pt>
                <c:pt idx="19912">
                  <c:v>-0.52985072607127304</c:v>
                </c:pt>
                <c:pt idx="19913">
                  <c:v>-0.52937611072235302</c:v>
                </c:pt>
                <c:pt idx="19914">
                  <c:v>-0.52889278797478301</c:v>
                </c:pt>
                <c:pt idx="19915">
                  <c:v>-0.53498319363124802</c:v>
                </c:pt>
                <c:pt idx="19916">
                  <c:v>-0.53929125676091805</c:v>
                </c:pt>
                <c:pt idx="19917">
                  <c:v>-0.53806190756202399</c:v>
                </c:pt>
                <c:pt idx="19918">
                  <c:v>-0.53925854256459604</c:v>
                </c:pt>
                <c:pt idx="19919">
                  <c:v>-0.55933627193729696</c:v>
                </c:pt>
                <c:pt idx="19920">
                  <c:v>-0.56597028457541398</c:v>
                </c:pt>
                <c:pt idx="19921">
                  <c:v>-0.56737515458536303</c:v>
                </c:pt>
                <c:pt idx="19922">
                  <c:v>-0.55845047590892705</c:v>
                </c:pt>
                <c:pt idx="19923">
                  <c:v>-0.54929486811553796</c:v>
                </c:pt>
                <c:pt idx="19924">
                  <c:v>-0.54219133810300901</c:v>
                </c:pt>
                <c:pt idx="19925">
                  <c:v>-0.54085091702141597</c:v>
                </c:pt>
                <c:pt idx="19926">
                  <c:v>-0.52676878141377803</c:v>
                </c:pt>
                <c:pt idx="19927">
                  <c:v>-0.51362287510710303</c:v>
                </c:pt>
                <c:pt idx="19928">
                  <c:v>-0.50927568124619405</c:v>
                </c:pt>
                <c:pt idx="19929">
                  <c:v>-0.51082159337769795</c:v>
                </c:pt>
                <c:pt idx="19930">
                  <c:v>-0.50949625818844801</c:v>
                </c:pt>
                <c:pt idx="19931">
                  <c:v>-0.49217152489995902</c:v>
                </c:pt>
                <c:pt idx="19932">
                  <c:v>-0.47925912790243702</c:v>
                </c:pt>
                <c:pt idx="19933">
                  <c:v>-0.47582819040248098</c:v>
                </c:pt>
                <c:pt idx="19934">
                  <c:v>-0.48008125096153198</c:v>
                </c:pt>
                <c:pt idx="19935">
                  <c:v>-0.47679482615406199</c:v>
                </c:pt>
                <c:pt idx="19936">
                  <c:v>-0.45976941632144902</c:v>
                </c:pt>
                <c:pt idx="19937">
                  <c:v>-0.45388888029955798</c:v>
                </c:pt>
                <c:pt idx="19938">
                  <c:v>-0.44884681965611101</c:v>
                </c:pt>
                <c:pt idx="19939">
                  <c:v>-0.446792142173706</c:v>
                </c:pt>
                <c:pt idx="19940">
                  <c:v>-0.440466100624817</c:v>
                </c:pt>
                <c:pt idx="19941">
                  <c:v>-0.43681115629399803</c:v>
                </c:pt>
                <c:pt idx="19942">
                  <c:v>-0.42964132154224899</c:v>
                </c:pt>
                <c:pt idx="19943">
                  <c:v>-0.42490638072496201</c:v>
                </c:pt>
                <c:pt idx="19944">
                  <c:v>-0.41825342585930497</c:v>
                </c:pt>
                <c:pt idx="19945">
                  <c:v>-0.41506748384276099</c:v>
                </c:pt>
                <c:pt idx="19946">
                  <c:v>-0.41109701448746699</c:v>
                </c:pt>
                <c:pt idx="19947">
                  <c:v>-0.40424635704376</c:v>
                </c:pt>
                <c:pt idx="19948">
                  <c:v>-0.39033715218894799</c:v>
                </c:pt>
                <c:pt idx="19949">
                  <c:v>-0.38244689259062098</c:v>
                </c:pt>
                <c:pt idx="19950">
                  <c:v>-0.381296169517852</c:v>
                </c:pt>
                <c:pt idx="19951">
                  <c:v>-0.37501628025940098</c:v>
                </c:pt>
                <c:pt idx="19952">
                  <c:v>-0.36957008756131399</c:v>
                </c:pt>
                <c:pt idx="19953">
                  <c:v>-0.37050818726210299</c:v>
                </c:pt>
                <c:pt idx="19954">
                  <c:v>-0.36827214450386198</c:v>
                </c:pt>
                <c:pt idx="19955">
                  <c:v>-0.355267052262348</c:v>
                </c:pt>
                <c:pt idx="19956">
                  <c:v>-0.34615038513229002</c:v>
                </c:pt>
                <c:pt idx="19957">
                  <c:v>-0.339244736392942</c:v>
                </c:pt>
                <c:pt idx="19958">
                  <c:v>-0.34383314794280301</c:v>
                </c:pt>
                <c:pt idx="19959">
                  <c:v>-0.33881806572919898</c:v>
                </c:pt>
                <c:pt idx="19960">
                  <c:v>-0.32310411060088001</c:v>
                </c:pt>
                <c:pt idx="19961">
                  <c:v>-0.28950135962122597</c:v>
                </c:pt>
                <c:pt idx="19962">
                  <c:v>-0.27573337800946202</c:v>
                </c:pt>
                <c:pt idx="19963">
                  <c:v>-0.27073032702327199</c:v>
                </c:pt>
                <c:pt idx="19964">
                  <c:v>-0.26602422031847001</c:v>
                </c:pt>
                <c:pt idx="19965">
                  <c:v>-0.25520840512248799</c:v>
                </c:pt>
                <c:pt idx="19966">
                  <c:v>-0.246104574045062</c:v>
                </c:pt>
                <c:pt idx="19967">
                  <c:v>-0.24381366576028499</c:v>
                </c:pt>
                <c:pt idx="19968">
                  <c:v>-0.24098315958140401</c:v>
                </c:pt>
                <c:pt idx="19969">
                  <c:v>-0.22999404000383</c:v>
                </c:pt>
                <c:pt idx="19970">
                  <c:v>-0.22522521093785</c:v>
                </c:pt>
                <c:pt idx="19971">
                  <c:v>-0.21540897049945301</c:v>
                </c:pt>
                <c:pt idx="19972">
                  <c:v>-0.21524247220405299</c:v>
                </c:pt>
                <c:pt idx="19973">
                  <c:v>-0.21444730496951001</c:v>
                </c:pt>
                <c:pt idx="19974">
                  <c:v>-0.21704143340288301</c:v>
                </c:pt>
                <c:pt idx="19975">
                  <c:v>-0.21139233940874599</c:v>
                </c:pt>
                <c:pt idx="19976">
                  <c:v>-0.210493421616476</c:v>
                </c:pt>
                <c:pt idx="19977">
                  <c:v>-0.20697711616963901</c:v>
                </c:pt>
                <c:pt idx="19978">
                  <c:v>-0.20920010514038201</c:v>
                </c:pt>
                <c:pt idx="19979">
                  <c:v>-0.20713485730209399</c:v>
                </c:pt>
                <c:pt idx="19980">
                  <c:v>-0.20217374440831201</c:v>
                </c:pt>
                <c:pt idx="19981">
                  <c:v>-0.19435195451019599</c:v>
                </c:pt>
                <c:pt idx="19982">
                  <c:v>-0.198387192102771</c:v>
                </c:pt>
                <c:pt idx="19983">
                  <c:v>-0.19962780686576301</c:v>
                </c:pt>
                <c:pt idx="19984">
                  <c:v>-0.20403627384042899</c:v>
                </c:pt>
                <c:pt idx="19985">
                  <c:v>-0.202745649294541</c:v>
                </c:pt>
                <c:pt idx="19986">
                  <c:v>-0.20085776022308699</c:v>
                </c:pt>
                <c:pt idx="19987">
                  <c:v>-0.206966663379475</c:v>
                </c:pt>
                <c:pt idx="19988">
                  <c:v>-0.213543824334507</c:v>
                </c:pt>
                <c:pt idx="19989">
                  <c:v>-0.21654657498413599</c:v>
                </c:pt>
                <c:pt idx="19990">
                  <c:v>-0.21454661109298401</c:v>
                </c:pt>
                <c:pt idx="19991">
                  <c:v>-0.215284629838251</c:v>
                </c:pt>
                <c:pt idx="19992">
                  <c:v>-0.21991707397579299</c:v>
                </c:pt>
                <c:pt idx="19993">
                  <c:v>-0.22419294026640499</c:v>
                </c:pt>
                <c:pt idx="19994">
                  <c:v>-0.22565468632066599</c:v>
                </c:pt>
                <c:pt idx="19995">
                  <c:v>-0.225385460476971</c:v>
                </c:pt>
                <c:pt idx="19996">
                  <c:v>-0.226392111574824</c:v>
                </c:pt>
                <c:pt idx="19997">
                  <c:v>-0.228398324881041</c:v>
                </c:pt>
                <c:pt idx="19998">
                  <c:v>-0.231843166942724</c:v>
                </c:pt>
                <c:pt idx="19999">
                  <c:v>-0.23518334865627799</c:v>
                </c:pt>
                <c:pt idx="20000">
                  <c:v>-0.23733887752226199</c:v>
                </c:pt>
                <c:pt idx="20001">
                  <c:v>-0.24252837602018901</c:v>
                </c:pt>
                <c:pt idx="20002">
                  <c:v>-0.24480925658679101</c:v>
                </c:pt>
                <c:pt idx="20003">
                  <c:v>-0.23860101062497499</c:v>
                </c:pt>
                <c:pt idx="20004">
                  <c:v>-0.23385049607310199</c:v>
                </c:pt>
                <c:pt idx="20005">
                  <c:v>-0.23269723666167799</c:v>
                </c:pt>
                <c:pt idx="20006">
                  <c:v>-0.22880435480531899</c:v>
                </c:pt>
                <c:pt idx="20007">
                  <c:v>-0.222635375540463</c:v>
                </c:pt>
                <c:pt idx="20008">
                  <c:v>-0.21975097888626699</c:v>
                </c:pt>
                <c:pt idx="20009">
                  <c:v>-0.218343783308</c:v>
                </c:pt>
                <c:pt idx="20010">
                  <c:v>-0.210208796333645</c:v>
                </c:pt>
                <c:pt idx="20011">
                  <c:v>-0.20814250130342701</c:v>
                </c:pt>
                <c:pt idx="20012">
                  <c:v>-0.19662834505192001</c:v>
                </c:pt>
                <c:pt idx="20013">
                  <c:v>-0.19209562012549899</c:v>
                </c:pt>
                <c:pt idx="20014">
                  <c:v>-0.19087449237505799</c:v>
                </c:pt>
                <c:pt idx="20015">
                  <c:v>-0.18084265197097599</c:v>
                </c:pt>
                <c:pt idx="20016">
                  <c:v>-0.16890807230468799</c:v>
                </c:pt>
                <c:pt idx="20017">
                  <c:v>-0.157924601797688</c:v>
                </c:pt>
                <c:pt idx="20018">
                  <c:v>-0.15739769607903001</c:v>
                </c:pt>
                <c:pt idx="20019">
                  <c:v>-0.15331884845973301</c:v>
                </c:pt>
                <c:pt idx="20020">
                  <c:v>-0.147301173288752</c:v>
                </c:pt>
                <c:pt idx="20021">
                  <c:v>-0.142111068665457</c:v>
                </c:pt>
                <c:pt idx="20022">
                  <c:v>-0.139439908207066</c:v>
                </c:pt>
                <c:pt idx="20023">
                  <c:v>-0.12865562960135399</c:v>
                </c:pt>
                <c:pt idx="20024">
                  <c:v>-0.122859302418589</c:v>
                </c:pt>
                <c:pt idx="20025">
                  <c:v>-0.12045575844480499</c:v>
                </c:pt>
                <c:pt idx="20026">
                  <c:v>-0.11436855533359799</c:v>
                </c:pt>
                <c:pt idx="20027">
                  <c:v>-9.7699077683515101E-2</c:v>
                </c:pt>
                <c:pt idx="20028">
                  <c:v>-8.9388452786607703E-2</c:v>
                </c:pt>
                <c:pt idx="20029">
                  <c:v>-9.1006354769831405E-2</c:v>
                </c:pt>
                <c:pt idx="20030">
                  <c:v>-8.9551609409738803E-2</c:v>
                </c:pt>
                <c:pt idx="20031">
                  <c:v>-7.7006106631259202E-2</c:v>
                </c:pt>
                <c:pt idx="20032">
                  <c:v>-6.1274375602422902E-2</c:v>
                </c:pt>
                <c:pt idx="20033">
                  <c:v>-5.6493107514270897E-2</c:v>
                </c:pt>
                <c:pt idx="20034">
                  <c:v>-5.6054243913862899E-2</c:v>
                </c:pt>
                <c:pt idx="20035">
                  <c:v>-4.8704795483928302E-2</c:v>
                </c:pt>
                <c:pt idx="20036">
                  <c:v>-3.1509163020302801E-2</c:v>
                </c:pt>
                <c:pt idx="20037">
                  <c:v>-2.02941879941533E-2</c:v>
                </c:pt>
                <c:pt idx="20038">
                  <c:v>-1.03982677550789E-2</c:v>
                </c:pt>
                <c:pt idx="20039">
                  <c:v>-1.52557399035373E-2</c:v>
                </c:pt>
                <c:pt idx="20040">
                  <c:v>-7.7003955140781902E-3</c:v>
                </c:pt>
                <c:pt idx="20041">
                  <c:v>-1.53067666147421E-3</c:v>
                </c:pt>
                <c:pt idx="20042">
                  <c:v>7.0651851574012802E-3</c:v>
                </c:pt>
                <c:pt idx="20043">
                  <c:v>8.1272073092293305E-3</c:v>
                </c:pt>
                <c:pt idx="20044">
                  <c:v>7.3998866082689496E-3</c:v>
                </c:pt>
                <c:pt idx="20045">
                  <c:v>2.4581160981256198E-3</c:v>
                </c:pt>
                <c:pt idx="20046">
                  <c:v>6.9278205528604496E-3</c:v>
                </c:pt>
                <c:pt idx="20047">
                  <c:v>9.8887261111855196E-3</c:v>
                </c:pt>
                <c:pt idx="20048">
                  <c:v>1.2053944389307901E-2</c:v>
                </c:pt>
                <c:pt idx="20049">
                  <c:v>1.05182301585244E-2</c:v>
                </c:pt>
                <c:pt idx="20050">
                  <c:v>8.9125946601171704E-3</c:v>
                </c:pt>
                <c:pt idx="20051">
                  <c:v>1.4166765334920201E-2</c:v>
                </c:pt>
                <c:pt idx="20052">
                  <c:v>2.8332566128426599E-2</c:v>
                </c:pt>
                <c:pt idx="20053">
                  <c:v>2.9742038342988001E-2</c:v>
                </c:pt>
                <c:pt idx="20054">
                  <c:v>2.8705769434395699E-2</c:v>
                </c:pt>
                <c:pt idx="20055">
                  <c:v>3.3401373836127797E-2</c:v>
                </c:pt>
                <c:pt idx="20056">
                  <c:v>4.5919776361614498E-2</c:v>
                </c:pt>
                <c:pt idx="20057">
                  <c:v>4.7946812964781302E-2</c:v>
                </c:pt>
                <c:pt idx="20058">
                  <c:v>5.12618101163866E-2</c:v>
                </c:pt>
                <c:pt idx="20059">
                  <c:v>5.1226658378666898E-2</c:v>
                </c:pt>
                <c:pt idx="20060">
                  <c:v>5.3317215671867701E-2</c:v>
                </c:pt>
                <c:pt idx="20061">
                  <c:v>5.3552103891462297E-2</c:v>
                </c:pt>
                <c:pt idx="20062">
                  <c:v>5.6833699022732199E-2</c:v>
                </c:pt>
                <c:pt idx="20063">
                  <c:v>5.6257345334742498E-2</c:v>
                </c:pt>
                <c:pt idx="20064">
                  <c:v>4.7151716617051399E-2</c:v>
                </c:pt>
                <c:pt idx="20065">
                  <c:v>4.2572068262330703E-2</c:v>
                </c:pt>
                <c:pt idx="20066">
                  <c:v>4.1778965035533099E-2</c:v>
                </c:pt>
                <c:pt idx="20067">
                  <c:v>3.9422230106140398E-2</c:v>
                </c:pt>
                <c:pt idx="20068">
                  <c:v>4.0521754263295399E-2</c:v>
                </c:pt>
                <c:pt idx="20069">
                  <c:v>4.1493186981867297E-2</c:v>
                </c:pt>
                <c:pt idx="20070">
                  <c:v>4.5309892604464601E-2</c:v>
                </c:pt>
                <c:pt idx="20071">
                  <c:v>5.0713843090989003E-2</c:v>
                </c:pt>
                <c:pt idx="20072">
                  <c:v>5.5862764906720402E-2</c:v>
                </c:pt>
                <c:pt idx="20073">
                  <c:v>6.0721060577151299E-2</c:v>
                </c:pt>
                <c:pt idx="20074">
                  <c:v>5.96573996201641E-2</c:v>
                </c:pt>
                <c:pt idx="20075">
                  <c:v>5.5237447887435502E-2</c:v>
                </c:pt>
                <c:pt idx="20076">
                  <c:v>6.2450785150232897E-2</c:v>
                </c:pt>
                <c:pt idx="20077">
                  <c:v>7.6452634050312399E-2</c:v>
                </c:pt>
                <c:pt idx="20078">
                  <c:v>8.4522192952846298E-2</c:v>
                </c:pt>
                <c:pt idx="20079">
                  <c:v>8.0637544620884599E-2</c:v>
                </c:pt>
                <c:pt idx="20080">
                  <c:v>7.7050138247216099E-2</c:v>
                </c:pt>
                <c:pt idx="20081">
                  <c:v>7.3549203509472194E-2</c:v>
                </c:pt>
                <c:pt idx="20082">
                  <c:v>8.1662442663400697E-2</c:v>
                </c:pt>
                <c:pt idx="20083">
                  <c:v>8.7811239404643901E-2</c:v>
                </c:pt>
                <c:pt idx="20084">
                  <c:v>9.0475526930390501E-2</c:v>
                </c:pt>
                <c:pt idx="20085">
                  <c:v>8.9454481275183101E-2</c:v>
                </c:pt>
                <c:pt idx="20086">
                  <c:v>8.9240038791373794E-2</c:v>
                </c:pt>
                <c:pt idx="20087">
                  <c:v>9.7959603415176802E-2</c:v>
                </c:pt>
                <c:pt idx="20088">
                  <c:v>9.6757000598145695E-2</c:v>
                </c:pt>
                <c:pt idx="20089">
                  <c:v>9.0248833089617606E-2</c:v>
                </c:pt>
                <c:pt idx="20090">
                  <c:v>8.8668322882568804E-2</c:v>
                </c:pt>
                <c:pt idx="20091">
                  <c:v>9.3473326616404506E-2</c:v>
                </c:pt>
                <c:pt idx="20092">
                  <c:v>9.9156473007724302E-2</c:v>
                </c:pt>
                <c:pt idx="20093">
                  <c:v>9.8775481748432897E-2</c:v>
                </c:pt>
                <c:pt idx="20094">
                  <c:v>9.9742894801295195E-2</c:v>
                </c:pt>
                <c:pt idx="20095">
                  <c:v>0.102006974994239</c:v>
                </c:pt>
                <c:pt idx="20096">
                  <c:v>0.10048419593317701</c:v>
                </c:pt>
                <c:pt idx="20097">
                  <c:v>0.103833898130716</c:v>
                </c:pt>
                <c:pt idx="20098">
                  <c:v>0.113247431935079</c:v>
                </c:pt>
                <c:pt idx="20099">
                  <c:v>0.12093612874842501</c:v>
                </c:pt>
                <c:pt idx="20100">
                  <c:v>0.120653760178441</c:v>
                </c:pt>
                <c:pt idx="20101">
                  <c:v>0.120814237598736</c:v>
                </c:pt>
                <c:pt idx="20102">
                  <c:v>0.12403772912819</c:v>
                </c:pt>
                <c:pt idx="20103">
                  <c:v>0.134037486011166</c:v>
                </c:pt>
                <c:pt idx="20104">
                  <c:v>0.13249153940080299</c:v>
                </c:pt>
                <c:pt idx="20105">
                  <c:v>0.13700179456952799</c:v>
                </c:pt>
                <c:pt idx="20106">
                  <c:v>0.14421083890658701</c:v>
                </c:pt>
                <c:pt idx="20107">
                  <c:v>0.150650373277216</c:v>
                </c:pt>
                <c:pt idx="20108">
                  <c:v>0.14959948526491401</c:v>
                </c:pt>
                <c:pt idx="20109">
                  <c:v>0.151369613445652</c:v>
                </c:pt>
                <c:pt idx="20110">
                  <c:v>0.14840088886231201</c:v>
                </c:pt>
                <c:pt idx="20111">
                  <c:v>0.148517063408036</c:v>
                </c:pt>
                <c:pt idx="20112">
                  <c:v>0.15226332706055201</c:v>
                </c:pt>
                <c:pt idx="20113">
                  <c:v>0.15949638340205699</c:v>
                </c:pt>
                <c:pt idx="20114">
                  <c:v>0.15938335338211099</c:v>
                </c:pt>
                <c:pt idx="20115">
                  <c:v>0.15719179614668999</c:v>
                </c:pt>
                <c:pt idx="20116">
                  <c:v>0.16225638899886899</c:v>
                </c:pt>
                <c:pt idx="20117">
                  <c:v>0.16577297975156499</c:v>
                </c:pt>
                <c:pt idx="20118">
                  <c:v>0.16539528118937599</c:v>
                </c:pt>
                <c:pt idx="20119">
                  <c:v>0.16748765688032499</c:v>
                </c:pt>
                <c:pt idx="20120">
                  <c:v>0.166279885012144</c:v>
                </c:pt>
                <c:pt idx="20121">
                  <c:v>0.16638985107027701</c:v>
                </c:pt>
                <c:pt idx="20122">
                  <c:v>0.15841434602205601</c:v>
                </c:pt>
                <c:pt idx="20123">
                  <c:v>0.156062577182353</c:v>
                </c:pt>
                <c:pt idx="20124">
                  <c:v>0.147801651560101</c:v>
                </c:pt>
                <c:pt idx="20125">
                  <c:v>0.14508941973546999</c:v>
                </c:pt>
                <c:pt idx="20126">
                  <c:v>0.149821258668282</c:v>
                </c:pt>
                <c:pt idx="20127">
                  <c:v>0.15381966678175699</c:v>
                </c:pt>
                <c:pt idx="20128">
                  <c:v>0.14847026270126601</c:v>
                </c:pt>
                <c:pt idx="20129">
                  <c:v>0.14789498314152599</c:v>
                </c:pt>
                <c:pt idx="20130">
                  <c:v>0.14335902324967201</c:v>
                </c:pt>
                <c:pt idx="20131">
                  <c:v>0.14516278153472201</c:v>
                </c:pt>
                <c:pt idx="20132">
                  <c:v>0.13621083849011401</c:v>
                </c:pt>
                <c:pt idx="20133">
                  <c:v>0.12612845567082301</c:v>
                </c:pt>
                <c:pt idx="20134">
                  <c:v>0.121213085799766</c:v>
                </c:pt>
                <c:pt idx="20135">
                  <c:v>0.11783948249859499</c:v>
                </c:pt>
                <c:pt idx="20136">
                  <c:v>0.11109111361042701</c:v>
                </c:pt>
                <c:pt idx="20137">
                  <c:v>0.102163038741849</c:v>
                </c:pt>
                <c:pt idx="20138">
                  <c:v>9.1464414525446999E-2</c:v>
                </c:pt>
                <c:pt idx="20139">
                  <c:v>9.1263254409255895E-2</c:v>
                </c:pt>
                <c:pt idx="20140">
                  <c:v>0.101547956026664</c:v>
                </c:pt>
                <c:pt idx="20141">
                  <c:v>0.107491471904637</c:v>
                </c:pt>
                <c:pt idx="20142">
                  <c:v>0.104793280670634</c:v>
                </c:pt>
                <c:pt idx="20143">
                  <c:v>0.108267810783161</c:v>
                </c:pt>
                <c:pt idx="20144">
                  <c:v>0.118801079282377</c:v>
                </c:pt>
                <c:pt idx="20145">
                  <c:v>0.12503467571690399</c:v>
                </c:pt>
                <c:pt idx="20146">
                  <c:v>0.12506003074483299</c:v>
                </c:pt>
                <c:pt idx="20147">
                  <c:v>0.116441512056098</c:v>
                </c:pt>
                <c:pt idx="20148">
                  <c:v>0.11979888646457899</c:v>
                </c:pt>
                <c:pt idx="20149">
                  <c:v>0.12641977886900599</c:v>
                </c:pt>
                <c:pt idx="20150">
                  <c:v>0.132625712201971</c:v>
                </c:pt>
                <c:pt idx="20151">
                  <c:v>0.12549641732292099</c:v>
                </c:pt>
                <c:pt idx="20152">
                  <c:v>0.125979095769366</c:v>
                </c:pt>
                <c:pt idx="20153">
                  <c:v>0.12360728426878601</c:v>
                </c:pt>
                <c:pt idx="20154">
                  <c:v>0.122169890611871</c:v>
                </c:pt>
                <c:pt idx="20155">
                  <c:v>0.115393615016728</c:v>
                </c:pt>
                <c:pt idx="20156">
                  <c:v>0.105884286627059</c:v>
                </c:pt>
                <c:pt idx="20157">
                  <c:v>9.6136626768270603E-2</c:v>
                </c:pt>
                <c:pt idx="20158">
                  <c:v>8.5180818228891994E-2</c:v>
                </c:pt>
                <c:pt idx="20159">
                  <c:v>8.8854352025279498E-2</c:v>
                </c:pt>
                <c:pt idx="20160">
                  <c:v>9.0994014638255197E-2</c:v>
                </c:pt>
                <c:pt idx="20161">
                  <c:v>8.6720905496974796E-2</c:v>
                </c:pt>
                <c:pt idx="20162">
                  <c:v>7.7339203084747496E-2</c:v>
                </c:pt>
                <c:pt idx="20163">
                  <c:v>6.7012457229381497E-2</c:v>
                </c:pt>
                <c:pt idx="20164">
                  <c:v>6.5731543158719305E-2</c:v>
                </c:pt>
                <c:pt idx="20165">
                  <c:v>6.8065348512490603E-2</c:v>
                </c:pt>
                <c:pt idx="20166">
                  <c:v>6.7880887204751106E-2</c:v>
                </c:pt>
                <c:pt idx="20167">
                  <c:v>6.7366303047947398E-2</c:v>
                </c:pt>
                <c:pt idx="20168">
                  <c:v>6.5914925486765696E-2</c:v>
                </c:pt>
                <c:pt idx="20169">
                  <c:v>7.0565369400284697E-2</c:v>
                </c:pt>
                <c:pt idx="20170">
                  <c:v>7.8328372604019494E-2</c:v>
                </c:pt>
                <c:pt idx="20171">
                  <c:v>8.7698132037587501E-2</c:v>
                </c:pt>
                <c:pt idx="20172">
                  <c:v>9.6355282233034203E-2</c:v>
                </c:pt>
                <c:pt idx="20173">
                  <c:v>0.100978497050419</c:v>
                </c:pt>
                <c:pt idx="20174">
                  <c:v>9.7166561747854902E-2</c:v>
                </c:pt>
                <c:pt idx="20175">
                  <c:v>8.7624266891864894E-2</c:v>
                </c:pt>
                <c:pt idx="20176">
                  <c:v>8.1498001427760799E-2</c:v>
                </c:pt>
                <c:pt idx="20177">
                  <c:v>6.1319784467371997E-2</c:v>
                </c:pt>
                <c:pt idx="20178">
                  <c:v>4.9584505920961398E-2</c:v>
                </c:pt>
                <c:pt idx="20179">
                  <c:v>3.7314513485057398E-2</c:v>
                </c:pt>
                <c:pt idx="20180">
                  <c:v>3.88018445440678E-2</c:v>
                </c:pt>
                <c:pt idx="20181">
                  <c:v>4.8559350357194803E-2</c:v>
                </c:pt>
                <c:pt idx="20182">
                  <c:v>7.8335790894655505E-2</c:v>
                </c:pt>
                <c:pt idx="20183">
                  <c:v>0.10586622633003601</c:v>
                </c:pt>
                <c:pt idx="20184">
                  <c:v>0.12032809845104001</c:v>
                </c:pt>
                <c:pt idx="20185">
                  <c:v>0.12274426420137199</c:v>
                </c:pt>
                <c:pt idx="20186">
                  <c:v>0.121620272167533</c:v>
                </c:pt>
                <c:pt idx="20187">
                  <c:v>0.123932903321247</c:v>
                </c:pt>
                <c:pt idx="20188">
                  <c:v>0.11937967183197799</c:v>
                </c:pt>
                <c:pt idx="20189">
                  <c:v>0.10570132544810899</c:v>
                </c:pt>
                <c:pt idx="20190">
                  <c:v>0.10190374022808101</c:v>
                </c:pt>
                <c:pt idx="20191">
                  <c:v>0.10287511935968</c:v>
                </c:pt>
                <c:pt idx="20192">
                  <c:v>0.103517655459185</c:v>
                </c:pt>
                <c:pt idx="20193">
                  <c:v>0.106323809115451</c:v>
                </c:pt>
                <c:pt idx="20194">
                  <c:v>0.1101625432334</c:v>
                </c:pt>
                <c:pt idx="20195">
                  <c:v>0.111474920738658</c:v>
                </c:pt>
                <c:pt idx="20196">
                  <c:v>0.125512379329208</c:v>
                </c:pt>
                <c:pt idx="20197">
                  <c:v>0.13851050955211899</c:v>
                </c:pt>
                <c:pt idx="20198">
                  <c:v>0.140047840747442</c:v>
                </c:pt>
                <c:pt idx="20199">
                  <c:v>0.14345331258476701</c:v>
                </c:pt>
                <c:pt idx="20200">
                  <c:v>0.150323595069835</c:v>
                </c:pt>
                <c:pt idx="20201">
                  <c:v>0.15455618758832601</c:v>
                </c:pt>
                <c:pt idx="20202">
                  <c:v>0.158148211128505</c:v>
                </c:pt>
                <c:pt idx="20203">
                  <c:v>0.14938000434344101</c:v>
                </c:pt>
                <c:pt idx="20204">
                  <c:v>0.15305387334875301</c:v>
                </c:pt>
                <c:pt idx="20205">
                  <c:v>0.169722126041122</c:v>
                </c:pt>
                <c:pt idx="20206">
                  <c:v>0.181454584232597</c:v>
                </c:pt>
                <c:pt idx="20207">
                  <c:v>0.18951641020267099</c:v>
                </c:pt>
                <c:pt idx="20208">
                  <c:v>0.19744638770556799</c:v>
                </c:pt>
                <c:pt idx="20209">
                  <c:v>0.20499094687137601</c:v>
                </c:pt>
                <c:pt idx="20210">
                  <c:v>0.21918711905664101</c:v>
                </c:pt>
                <c:pt idx="20211">
                  <c:v>0.230304615000164</c:v>
                </c:pt>
                <c:pt idx="20212">
                  <c:v>0.2347709474585</c:v>
                </c:pt>
                <c:pt idx="20213">
                  <c:v>0.22975786030320899</c:v>
                </c:pt>
                <c:pt idx="20214">
                  <c:v>0.228434668321185</c:v>
                </c:pt>
                <c:pt idx="20215">
                  <c:v>0.23359440329171799</c:v>
                </c:pt>
                <c:pt idx="20216">
                  <c:v>0.23268690668403699</c:v>
                </c:pt>
                <c:pt idx="20217">
                  <c:v>0.23265318813783101</c:v>
                </c:pt>
                <c:pt idx="20218">
                  <c:v>0.23514141880813999</c:v>
                </c:pt>
                <c:pt idx="20219">
                  <c:v>0.2415688394602</c:v>
                </c:pt>
                <c:pt idx="20220">
                  <c:v>0.24714008490039399</c:v>
                </c:pt>
                <c:pt idx="20221">
                  <c:v>0.24168650838956299</c:v>
                </c:pt>
                <c:pt idx="20222">
                  <c:v>0.238406272300039</c:v>
                </c:pt>
                <c:pt idx="20223">
                  <c:v>0.23766395706913099</c:v>
                </c:pt>
                <c:pt idx="20224">
                  <c:v>0.24300042175156</c:v>
                </c:pt>
                <c:pt idx="20225">
                  <c:v>0.23834493561852799</c:v>
                </c:pt>
                <c:pt idx="20226">
                  <c:v>0.23454096339456501</c:v>
                </c:pt>
                <c:pt idx="20227">
                  <c:v>0.23028969416887399</c:v>
                </c:pt>
                <c:pt idx="20228">
                  <c:v>0.236264362029345</c:v>
                </c:pt>
                <c:pt idx="20229">
                  <c:v>0.23704407635906899</c:v>
                </c:pt>
                <c:pt idx="20230">
                  <c:v>0.22964296027265599</c:v>
                </c:pt>
                <c:pt idx="20231">
                  <c:v>0.22544525781856301</c:v>
                </c:pt>
                <c:pt idx="20232">
                  <c:v>0.23018324378864399</c:v>
                </c:pt>
                <c:pt idx="20233">
                  <c:v>0.24550936737374199</c:v>
                </c:pt>
                <c:pt idx="20234">
                  <c:v>0.247260330512489</c:v>
                </c:pt>
                <c:pt idx="20235">
                  <c:v>0.241135418248973</c:v>
                </c:pt>
                <c:pt idx="20236">
                  <c:v>0.24293209561086801</c:v>
                </c:pt>
                <c:pt idx="20237">
                  <c:v>0.24814528018475801</c:v>
                </c:pt>
                <c:pt idx="20238">
                  <c:v>0.25489270291416199</c:v>
                </c:pt>
                <c:pt idx="20239">
                  <c:v>0.25323673685153297</c:v>
                </c:pt>
                <c:pt idx="20240">
                  <c:v>0.24753073331638101</c:v>
                </c:pt>
                <c:pt idx="20241">
                  <c:v>0.24723266847703901</c:v>
                </c:pt>
                <c:pt idx="20242">
                  <c:v>0.24973008984628101</c:v>
                </c:pt>
                <c:pt idx="20243">
                  <c:v>0.25416294293638902</c:v>
                </c:pt>
                <c:pt idx="20244">
                  <c:v>0.254584800197108</c:v>
                </c:pt>
                <c:pt idx="20245">
                  <c:v>0.25440566578912099</c:v>
                </c:pt>
                <c:pt idx="20246">
                  <c:v>0.254233031015488</c:v>
                </c:pt>
                <c:pt idx="20247">
                  <c:v>0.25597140776125099</c:v>
                </c:pt>
                <c:pt idx="20248">
                  <c:v>0.26073632788975898</c:v>
                </c:pt>
                <c:pt idx="20249">
                  <c:v>0.257199497600964</c:v>
                </c:pt>
                <c:pt idx="20250">
                  <c:v>0.25045118878672601</c:v>
                </c:pt>
                <c:pt idx="20251">
                  <c:v>0.25618434453267003</c:v>
                </c:pt>
                <c:pt idx="20252">
                  <c:v>0.26128384976681202</c:v>
                </c:pt>
                <c:pt idx="20253">
                  <c:v>0.25746213488301301</c:v>
                </c:pt>
                <c:pt idx="20254">
                  <c:v>0.25454989398188799</c:v>
                </c:pt>
                <c:pt idx="20255">
                  <c:v>0.26353255869129499</c:v>
                </c:pt>
                <c:pt idx="20256">
                  <c:v>0.268145039870063</c:v>
                </c:pt>
                <c:pt idx="20257">
                  <c:v>0.26947117062084602</c:v>
                </c:pt>
                <c:pt idx="20258">
                  <c:v>0.26435324926779902</c:v>
                </c:pt>
                <c:pt idx="20259">
                  <c:v>0.26965418145780901</c:v>
                </c:pt>
                <c:pt idx="20260">
                  <c:v>0.27414981168860197</c:v>
                </c:pt>
                <c:pt idx="20261">
                  <c:v>0.274248757264061</c:v>
                </c:pt>
                <c:pt idx="20262">
                  <c:v>0.263222325273957</c:v>
                </c:pt>
                <c:pt idx="20263">
                  <c:v>0.27031693310989602</c:v>
                </c:pt>
                <c:pt idx="20264">
                  <c:v>0.267485095869616</c:v>
                </c:pt>
                <c:pt idx="20265">
                  <c:v>0.27498287470463301</c:v>
                </c:pt>
                <c:pt idx="20266">
                  <c:v>0.26882980464453898</c:v>
                </c:pt>
                <c:pt idx="20267">
                  <c:v>0.26205345110321299</c:v>
                </c:pt>
                <c:pt idx="20268">
                  <c:v>0.255043876574504</c:v>
                </c:pt>
                <c:pt idx="20269">
                  <c:v>0.26863698898097199</c:v>
                </c:pt>
                <c:pt idx="20270">
                  <c:v>0.26696803067532898</c:v>
                </c:pt>
                <c:pt idx="20271">
                  <c:v>0.25839438293571898</c:v>
                </c:pt>
                <c:pt idx="20272">
                  <c:v>0.24540979484453301</c:v>
                </c:pt>
                <c:pt idx="20273">
                  <c:v>0.24542694720341199</c:v>
                </c:pt>
                <c:pt idx="20274">
                  <c:v>0.23233892903623099</c:v>
                </c:pt>
                <c:pt idx="20275">
                  <c:v>0.221736031908221</c:v>
                </c:pt>
                <c:pt idx="20276">
                  <c:v>0.20062294939067701</c:v>
                </c:pt>
                <c:pt idx="20277">
                  <c:v>0.193607659492812</c:v>
                </c:pt>
                <c:pt idx="20278">
                  <c:v>0.19081314628024801</c:v>
                </c:pt>
                <c:pt idx="20279">
                  <c:v>0.18427074213566599</c:v>
                </c:pt>
                <c:pt idx="20280">
                  <c:v>0.17484836571516299</c:v>
                </c:pt>
                <c:pt idx="20281">
                  <c:v>0.170352829986299</c:v>
                </c:pt>
                <c:pt idx="20282">
                  <c:v>0.17216238524836999</c:v>
                </c:pt>
                <c:pt idx="20283">
                  <c:v>0.182903545405253</c:v>
                </c:pt>
                <c:pt idx="20284">
                  <c:v>0.187862655843474</c:v>
                </c:pt>
                <c:pt idx="20285">
                  <c:v>0.18275760766844901</c:v>
                </c:pt>
                <c:pt idx="20286">
                  <c:v>0.17983211012398201</c:v>
                </c:pt>
                <c:pt idx="20287">
                  <c:v>0.183846827499479</c:v>
                </c:pt>
                <c:pt idx="20288">
                  <c:v>0.187541664076221</c:v>
                </c:pt>
                <c:pt idx="20289">
                  <c:v>0.181230632387368</c:v>
                </c:pt>
                <c:pt idx="20290">
                  <c:v>0.18631812713586199</c:v>
                </c:pt>
                <c:pt idx="20291">
                  <c:v>0.18486361272886101</c:v>
                </c:pt>
                <c:pt idx="20292">
                  <c:v>0.18023272769723001</c:v>
                </c:pt>
                <c:pt idx="20293">
                  <c:v>0.178431927450134</c:v>
                </c:pt>
                <c:pt idx="20294">
                  <c:v>0.185556802530214</c:v>
                </c:pt>
                <c:pt idx="20295">
                  <c:v>0.18689970036652401</c:v>
                </c:pt>
                <c:pt idx="20296">
                  <c:v>0.18599140868118899</c:v>
                </c:pt>
                <c:pt idx="20297">
                  <c:v>0.18807844106417801</c:v>
                </c:pt>
                <c:pt idx="20298">
                  <c:v>0.184494721475843</c:v>
                </c:pt>
                <c:pt idx="20299">
                  <c:v>0.184603743574797</c:v>
                </c:pt>
                <c:pt idx="20300">
                  <c:v>0.18876363292793</c:v>
                </c:pt>
                <c:pt idx="20301">
                  <c:v>0.19597909319932599</c:v>
                </c:pt>
                <c:pt idx="20302">
                  <c:v>0.20644642719169301</c:v>
                </c:pt>
                <c:pt idx="20303">
                  <c:v>0.21184169357938701</c:v>
                </c:pt>
                <c:pt idx="20304">
                  <c:v>0.21650812109527301</c:v>
                </c:pt>
                <c:pt idx="20305">
                  <c:v>0.21953208030306801</c:v>
                </c:pt>
                <c:pt idx="20306">
                  <c:v>0.22655933353117</c:v>
                </c:pt>
                <c:pt idx="20307">
                  <c:v>0.22300943873156601</c:v>
                </c:pt>
                <c:pt idx="20308">
                  <c:v>0.22005212376482999</c:v>
                </c:pt>
                <c:pt idx="20309">
                  <c:v>0.21036631993625499</c:v>
                </c:pt>
                <c:pt idx="20310">
                  <c:v>0.20942631538609599</c:v>
                </c:pt>
                <c:pt idx="20311">
                  <c:v>0.20534621780083701</c:v>
                </c:pt>
                <c:pt idx="20312">
                  <c:v>0.20244457122406301</c:v>
                </c:pt>
                <c:pt idx="20313">
                  <c:v>0.198091128509787</c:v>
                </c:pt>
                <c:pt idx="20314">
                  <c:v>0.19909189164982799</c:v>
                </c:pt>
                <c:pt idx="20315">
                  <c:v>0.196552522508639</c:v>
                </c:pt>
                <c:pt idx="20316">
                  <c:v>0.193839764582179</c:v>
                </c:pt>
                <c:pt idx="20317">
                  <c:v>0.18668481929969899</c:v>
                </c:pt>
                <c:pt idx="20318">
                  <c:v>0.176378017483173</c:v>
                </c:pt>
                <c:pt idx="20319">
                  <c:v>0.17069960547718199</c:v>
                </c:pt>
                <c:pt idx="20320">
                  <c:v>0.17238742928390099</c:v>
                </c:pt>
                <c:pt idx="20321">
                  <c:v>0.17919001738722701</c:v>
                </c:pt>
                <c:pt idx="20322">
                  <c:v>0.17461652794349899</c:v>
                </c:pt>
                <c:pt idx="20323">
                  <c:v>0.169514365774318</c:v>
                </c:pt>
                <c:pt idx="20324">
                  <c:v>0.164567416316202</c:v>
                </c:pt>
                <c:pt idx="20325">
                  <c:v>0.17643712660777999</c:v>
                </c:pt>
                <c:pt idx="20326">
                  <c:v>0.18644780884501699</c:v>
                </c:pt>
                <c:pt idx="20327">
                  <c:v>0.19741163146608101</c:v>
                </c:pt>
                <c:pt idx="20328">
                  <c:v>0.191940164508693</c:v>
                </c:pt>
                <c:pt idx="20329">
                  <c:v>0.190369001658069</c:v>
                </c:pt>
                <c:pt idx="20330">
                  <c:v>0.19427675603613101</c:v>
                </c:pt>
                <c:pt idx="20331">
                  <c:v>0.19789493057149299</c:v>
                </c:pt>
                <c:pt idx="20332">
                  <c:v>0.197048108535611</c:v>
                </c:pt>
                <c:pt idx="20333">
                  <c:v>0.205115669609469</c:v>
                </c:pt>
                <c:pt idx="20334">
                  <c:v>0.20685740708914499</c:v>
                </c:pt>
                <c:pt idx="20335">
                  <c:v>0.20971400152599501</c:v>
                </c:pt>
                <c:pt idx="20336">
                  <c:v>0.21176230401650201</c:v>
                </c:pt>
                <c:pt idx="20337">
                  <c:v>0.215254833808359</c:v>
                </c:pt>
                <c:pt idx="20338">
                  <c:v>0.21455992020277301</c:v>
                </c:pt>
                <c:pt idx="20339">
                  <c:v>0.219537073932357</c:v>
                </c:pt>
                <c:pt idx="20340">
                  <c:v>0.22645953980476399</c:v>
                </c:pt>
                <c:pt idx="20341">
                  <c:v>0.24276001626263599</c:v>
                </c:pt>
                <c:pt idx="20342">
                  <c:v>0.24778344607584299</c:v>
                </c:pt>
                <c:pt idx="20343">
                  <c:v>0.243326953213994</c:v>
                </c:pt>
                <c:pt idx="20344">
                  <c:v>0.211677317880301</c:v>
                </c:pt>
                <c:pt idx="20345">
                  <c:v>0.19602729149110501</c:v>
                </c:pt>
                <c:pt idx="20346">
                  <c:v>0.188797656288997</c:v>
                </c:pt>
                <c:pt idx="20347">
                  <c:v>0.18606919412637499</c:v>
                </c:pt>
                <c:pt idx="20348">
                  <c:v>0.18676502177517301</c:v>
                </c:pt>
                <c:pt idx="20349">
                  <c:v>0.197414909239682</c:v>
                </c:pt>
                <c:pt idx="20350">
                  <c:v>0.21194765066356</c:v>
                </c:pt>
                <c:pt idx="20351">
                  <c:v>0.227344779900676</c:v>
                </c:pt>
                <c:pt idx="20352">
                  <c:v>0.232078635769212</c:v>
                </c:pt>
                <c:pt idx="20353">
                  <c:v>0.24259742603102499</c:v>
                </c:pt>
                <c:pt idx="20354">
                  <c:v>0.24681204008368199</c:v>
                </c:pt>
                <c:pt idx="20355">
                  <c:v>0.24589750960065199</c:v>
                </c:pt>
                <c:pt idx="20356">
                  <c:v>0.25717679843224001</c:v>
                </c:pt>
                <c:pt idx="20357">
                  <c:v>0.26394256898991802</c:v>
                </c:pt>
                <c:pt idx="20358">
                  <c:v>0.276594161826267</c:v>
                </c:pt>
                <c:pt idx="20359">
                  <c:v>0.27814254269612998</c:v>
                </c:pt>
                <c:pt idx="20360">
                  <c:v>0.26918478403936702</c:v>
                </c:pt>
                <c:pt idx="20361">
                  <c:v>0.26147722813857399</c:v>
                </c:pt>
                <c:pt idx="20362">
                  <c:v>0.25041510137010897</c:v>
                </c:pt>
                <c:pt idx="20363">
                  <c:v>0.24846303631335301</c:v>
                </c:pt>
                <c:pt idx="20364">
                  <c:v>0.23855398680915099</c:v>
                </c:pt>
                <c:pt idx="20365">
                  <c:v>0.22795363384251699</c:v>
                </c:pt>
                <c:pt idx="20366">
                  <c:v>0.20088399418064201</c:v>
                </c:pt>
                <c:pt idx="20367">
                  <c:v>0.17965826182216901</c:v>
                </c:pt>
                <c:pt idx="20368">
                  <c:v>0.17315202240962399</c:v>
                </c:pt>
                <c:pt idx="20369">
                  <c:v>0.172624914207887</c:v>
                </c:pt>
                <c:pt idx="20370">
                  <c:v>0.14891392128912101</c:v>
                </c:pt>
                <c:pt idx="20371">
                  <c:v>0.122283247754452</c:v>
                </c:pt>
                <c:pt idx="20372">
                  <c:v>0.104845865182284</c:v>
                </c:pt>
                <c:pt idx="20373">
                  <c:v>9.8112892977354704E-2</c:v>
                </c:pt>
                <c:pt idx="20374">
                  <c:v>8.85064337718688E-2</c:v>
                </c:pt>
                <c:pt idx="20375">
                  <c:v>6.8249178597966406E-2</c:v>
                </c:pt>
                <c:pt idx="20376">
                  <c:v>4.8193496804927301E-2</c:v>
                </c:pt>
                <c:pt idx="20377">
                  <c:v>3.7931282321394998E-2</c:v>
                </c:pt>
                <c:pt idx="20378">
                  <c:v>3.0241206881612401E-2</c:v>
                </c:pt>
                <c:pt idx="20379">
                  <c:v>2.03952760919037E-2</c:v>
                </c:pt>
                <c:pt idx="20380">
                  <c:v>5.3481832879214101E-3</c:v>
                </c:pt>
                <c:pt idx="20381">
                  <c:v>-3.8532420442720602E-3</c:v>
                </c:pt>
                <c:pt idx="20382">
                  <c:v>-2.9542623140486001E-3</c:v>
                </c:pt>
                <c:pt idx="20383">
                  <c:v>-4.9480617652335399E-3</c:v>
                </c:pt>
                <c:pt idx="20384">
                  <c:v>-1.6764363518760199E-2</c:v>
                </c:pt>
                <c:pt idx="20385">
                  <c:v>-2.78698749607997E-2</c:v>
                </c:pt>
                <c:pt idx="20386">
                  <c:v>-3.0212575360607698E-2</c:v>
                </c:pt>
                <c:pt idx="20387">
                  <c:v>-3.1041413984894399E-2</c:v>
                </c:pt>
                <c:pt idx="20388">
                  <c:v>-4.15888520519445E-2</c:v>
                </c:pt>
                <c:pt idx="20389">
                  <c:v>-4.8882610067479897E-2</c:v>
                </c:pt>
                <c:pt idx="20390">
                  <c:v>-4.44264426624272E-2</c:v>
                </c:pt>
                <c:pt idx="20391">
                  <c:v>-3.1894810261476801E-2</c:v>
                </c:pt>
                <c:pt idx="20392">
                  <c:v>-2.7287745161075301E-2</c:v>
                </c:pt>
                <c:pt idx="20393">
                  <c:v>-2.50715919551396E-2</c:v>
                </c:pt>
                <c:pt idx="20394">
                  <c:v>-1.03632512273321E-2</c:v>
                </c:pt>
                <c:pt idx="20395">
                  <c:v>6.3040969485541601E-3</c:v>
                </c:pt>
                <c:pt idx="20396">
                  <c:v>1.7862945359894401E-2</c:v>
                </c:pt>
                <c:pt idx="20397">
                  <c:v>1.9579957202523701E-2</c:v>
                </c:pt>
                <c:pt idx="20398">
                  <c:v>2.6389432353838001E-2</c:v>
                </c:pt>
                <c:pt idx="20399">
                  <c:v>3.16098134193794E-2</c:v>
                </c:pt>
                <c:pt idx="20400">
                  <c:v>3.9315000642858401E-2</c:v>
                </c:pt>
                <c:pt idx="20401">
                  <c:v>4.1517588325405003E-2</c:v>
                </c:pt>
                <c:pt idx="20402">
                  <c:v>4.1563120329499201E-2</c:v>
                </c:pt>
                <c:pt idx="20403">
                  <c:v>3.3032901836975201E-2</c:v>
                </c:pt>
                <c:pt idx="20404">
                  <c:v>3.8772042037152198E-2</c:v>
                </c:pt>
                <c:pt idx="20405">
                  <c:v>4.4466930531655097E-2</c:v>
                </c:pt>
                <c:pt idx="20406">
                  <c:v>4.8025087358936902E-2</c:v>
                </c:pt>
                <c:pt idx="20407">
                  <c:v>3.7241769437912298E-2</c:v>
                </c:pt>
                <c:pt idx="20408">
                  <c:v>3.5964225978020098E-2</c:v>
                </c:pt>
                <c:pt idx="20409">
                  <c:v>4.19747734641902E-2</c:v>
                </c:pt>
                <c:pt idx="20410">
                  <c:v>4.4297897977244802E-2</c:v>
                </c:pt>
                <c:pt idx="20411">
                  <c:v>3.83352059308492E-2</c:v>
                </c:pt>
                <c:pt idx="20412">
                  <c:v>3.3802810049820602E-2</c:v>
                </c:pt>
                <c:pt idx="20413">
                  <c:v>3.2486893329235003E-2</c:v>
                </c:pt>
                <c:pt idx="20414">
                  <c:v>2.94264291420205E-2</c:v>
                </c:pt>
                <c:pt idx="20415">
                  <c:v>3.2656267111107702E-2</c:v>
                </c:pt>
                <c:pt idx="20416">
                  <c:v>3.3414819266397403E-2</c:v>
                </c:pt>
                <c:pt idx="20417">
                  <c:v>3.52182288619644E-2</c:v>
                </c:pt>
                <c:pt idx="20418">
                  <c:v>3.5242638467877903E-2</c:v>
                </c:pt>
                <c:pt idx="20419">
                  <c:v>4.6362301764787603E-2</c:v>
                </c:pt>
                <c:pt idx="20420">
                  <c:v>4.66720875291173E-2</c:v>
                </c:pt>
                <c:pt idx="20421">
                  <c:v>5.3959835601872903E-2</c:v>
                </c:pt>
                <c:pt idx="20422">
                  <c:v>5.8867602198588997E-2</c:v>
                </c:pt>
                <c:pt idx="20423">
                  <c:v>6.5356601580035006E-2</c:v>
                </c:pt>
                <c:pt idx="20424">
                  <c:v>6.2638620952739602E-2</c:v>
                </c:pt>
                <c:pt idx="20425">
                  <c:v>5.3728192571483598E-2</c:v>
                </c:pt>
                <c:pt idx="20426">
                  <c:v>4.1210546382856698E-2</c:v>
                </c:pt>
                <c:pt idx="20427">
                  <c:v>4.6625312853862497E-2</c:v>
                </c:pt>
                <c:pt idx="20428">
                  <c:v>4.2098955970985202E-2</c:v>
                </c:pt>
                <c:pt idx="20429">
                  <c:v>1.9328785904576699E-2</c:v>
                </c:pt>
                <c:pt idx="20430">
                  <c:v>-2.4954860846833002E-3</c:v>
                </c:pt>
                <c:pt idx="20431">
                  <c:v>-8.0890378692401992E-3</c:v>
                </c:pt>
                <c:pt idx="20432">
                  <c:v>-1.7157315142100001E-2</c:v>
                </c:pt>
                <c:pt idx="20433">
                  <c:v>-3.9919434878569797E-2</c:v>
                </c:pt>
                <c:pt idx="20434">
                  <c:v>-6.1342669567395001E-2</c:v>
                </c:pt>
                <c:pt idx="20435">
                  <c:v>-6.2030588921615497E-2</c:v>
                </c:pt>
                <c:pt idx="20436">
                  <c:v>-5.8200211387528997E-2</c:v>
                </c:pt>
                <c:pt idx="20437">
                  <c:v>-6.5108861681281299E-2</c:v>
                </c:pt>
                <c:pt idx="20438">
                  <c:v>-6.9976532299321506E-2</c:v>
                </c:pt>
                <c:pt idx="20439">
                  <c:v>-6.5268118175467196E-2</c:v>
                </c:pt>
                <c:pt idx="20440">
                  <c:v>-6.7284301361908605E-2</c:v>
                </c:pt>
                <c:pt idx="20441">
                  <c:v>-7.4494046674217801E-2</c:v>
                </c:pt>
                <c:pt idx="20442">
                  <c:v>-7.6245677160059699E-2</c:v>
                </c:pt>
                <c:pt idx="20443">
                  <c:v>-5.9140820508801498E-2</c:v>
                </c:pt>
                <c:pt idx="20444">
                  <c:v>-5.3805524291021797E-2</c:v>
                </c:pt>
                <c:pt idx="20445">
                  <c:v>-5.2694179545810002E-2</c:v>
                </c:pt>
                <c:pt idx="20446">
                  <c:v>-6.09175403606627E-2</c:v>
                </c:pt>
                <c:pt idx="20447">
                  <c:v>-5.2234559931022703E-2</c:v>
                </c:pt>
                <c:pt idx="20448">
                  <c:v>-8.0354298568551003E-2</c:v>
                </c:pt>
                <c:pt idx="20449">
                  <c:v>-8.9535210663669304E-2</c:v>
                </c:pt>
                <c:pt idx="20450">
                  <c:v>-8.9612746639417595E-2</c:v>
                </c:pt>
                <c:pt idx="20451">
                  <c:v>-5.4055584166050601E-2</c:v>
                </c:pt>
                <c:pt idx="20452">
                  <c:v>-3.5821596907823001E-2</c:v>
                </c:pt>
                <c:pt idx="20453">
                  <c:v>-2.5996335468406E-2</c:v>
                </c:pt>
                <c:pt idx="20454">
                  <c:v>-1.69153785845708E-2</c:v>
                </c:pt>
                <c:pt idx="20455">
                  <c:v>-3.42360324181356E-3</c:v>
                </c:pt>
                <c:pt idx="20456">
                  <c:v>-1.8561869053570399E-3</c:v>
                </c:pt>
                <c:pt idx="20457">
                  <c:v>4.97826441132076E-3</c:v>
                </c:pt>
                <c:pt idx="20458">
                  <c:v>7.9020545083068293E-3</c:v>
                </c:pt>
                <c:pt idx="20459">
                  <c:v>1.10351832986026E-2</c:v>
                </c:pt>
                <c:pt idx="20460">
                  <c:v>5.5212536384914301E-3</c:v>
                </c:pt>
                <c:pt idx="20461">
                  <c:v>9.1700717130720408E-3</c:v>
                </c:pt>
                <c:pt idx="20462">
                  <c:v>1.8725878223918298E-2</c:v>
                </c:pt>
                <c:pt idx="20463">
                  <c:v>-1.07974149453582E-3</c:v>
                </c:pt>
                <c:pt idx="20464">
                  <c:v>-2.1725366745343401E-2</c:v>
                </c:pt>
                <c:pt idx="20465">
                  <c:v>-1.52585532011784E-2</c:v>
                </c:pt>
                <c:pt idx="20466">
                  <c:v>6.3767006689232596E-3</c:v>
                </c:pt>
                <c:pt idx="20467">
                  <c:v>3.3433177582438099E-2</c:v>
                </c:pt>
                <c:pt idx="20468">
                  <c:v>2.9562155454854602E-2</c:v>
                </c:pt>
                <c:pt idx="20469">
                  <c:v>3.95435310643392E-2</c:v>
                </c:pt>
                <c:pt idx="20470">
                  <c:v>5.0761562796878899E-2</c:v>
                </c:pt>
                <c:pt idx="20471">
                  <c:v>5.3386834052275803E-2</c:v>
                </c:pt>
                <c:pt idx="20472">
                  <c:v>3.5033170037408398E-2</c:v>
                </c:pt>
                <c:pt idx="20473">
                  <c:v>3.9481474783471499E-2</c:v>
                </c:pt>
                <c:pt idx="20474">
                  <c:v>3.9715798142466903E-2</c:v>
                </c:pt>
                <c:pt idx="20475">
                  <c:v>4.0727672563292502E-2</c:v>
                </c:pt>
                <c:pt idx="20476">
                  <c:v>2.3108131225797E-2</c:v>
                </c:pt>
                <c:pt idx="20477">
                  <c:v>1.74163944845275E-2</c:v>
                </c:pt>
                <c:pt idx="20478">
                  <c:v>6.4863781636148501E-3</c:v>
                </c:pt>
                <c:pt idx="20479">
                  <c:v>1.2314464293254401E-2</c:v>
                </c:pt>
                <c:pt idx="20480">
                  <c:v>-2.4712021630278899E-2</c:v>
                </c:pt>
                <c:pt idx="20481">
                  <c:v>-5.1159371564480603E-2</c:v>
                </c:pt>
                <c:pt idx="20482">
                  <c:v>-5.4584982165707098E-2</c:v>
                </c:pt>
                <c:pt idx="20483">
                  <c:v>-5.8388813840508598E-2</c:v>
                </c:pt>
                <c:pt idx="20484">
                  <c:v>-7.0508830971377195E-2</c:v>
                </c:pt>
                <c:pt idx="20485">
                  <c:v>-9.1814466052468902E-2</c:v>
                </c:pt>
                <c:pt idx="20486">
                  <c:v>-0.11619601741143901</c:v>
                </c:pt>
                <c:pt idx="20487">
                  <c:v>-0.114100976445314</c:v>
                </c:pt>
                <c:pt idx="20488">
                  <c:v>-8.2616224125075605E-2</c:v>
                </c:pt>
                <c:pt idx="20489">
                  <c:v>-7.3881007912532895E-2</c:v>
                </c:pt>
                <c:pt idx="20490">
                  <c:v>-8.5560861310852901E-2</c:v>
                </c:pt>
                <c:pt idx="20491">
                  <c:v>-0.101696575547521</c:v>
                </c:pt>
                <c:pt idx="20492">
                  <c:v>-0.10948113108769</c:v>
                </c:pt>
                <c:pt idx="20493">
                  <c:v>-8.2653378429412699E-2</c:v>
                </c:pt>
                <c:pt idx="20494">
                  <c:v>-6.4136542662609403E-2</c:v>
                </c:pt>
                <c:pt idx="20495">
                  <c:v>-6.3119590438233703E-2</c:v>
                </c:pt>
                <c:pt idx="20496">
                  <c:v>-6.1721060461906001E-2</c:v>
                </c:pt>
                <c:pt idx="20497">
                  <c:v>-4.6026412638894898E-2</c:v>
                </c:pt>
                <c:pt idx="20498">
                  <c:v>-3.6373391740298099E-2</c:v>
                </c:pt>
                <c:pt idx="20499">
                  <c:v>-2.56399548445784E-2</c:v>
                </c:pt>
                <c:pt idx="20500">
                  <c:v>-2.2804200533471399E-2</c:v>
                </c:pt>
                <c:pt idx="20501">
                  <c:v>-2.8372207670784601E-2</c:v>
                </c:pt>
                <c:pt idx="20502">
                  <c:v>-3.6768040534866403E-2</c:v>
                </c:pt>
                <c:pt idx="20503">
                  <c:v>-2.4164003666740499E-2</c:v>
                </c:pt>
                <c:pt idx="20504">
                  <c:v>-1.5828941958830001E-2</c:v>
                </c:pt>
                <c:pt idx="20505">
                  <c:v>-1.2355657769731399E-2</c:v>
                </c:pt>
                <c:pt idx="20506">
                  <c:v>-2.4761329206071901E-2</c:v>
                </c:pt>
                <c:pt idx="20507">
                  <c:v>-1.9510317259800999E-2</c:v>
                </c:pt>
                <c:pt idx="20508">
                  <c:v>-1.46672629346653E-2</c:v>
                </c:pt>
                <c:pt idx="20509">
                  <c:v>-8.3650671429324997E-4</c:v>
                </c:pt>
                <c:pt idx="20510">
                  <c:v>-4.4001508042015303E-3</c:v>
                </c:pt>
                <c:pt idx="20511">
                  <c:v>-9.4838847043945407E-3</c:v>
                </c:pt>
                <c:pt idx="20512">
                  <c:v>-1.83101382946802E-2</c:v>
                </c:pt>
                <c:pt idx="20513">
                  <c:v>-1.6774452830048799E-2</c:v>
                </c:pt>
                <c:pt idx="20514">
                  <c:v>-2.7381488237480701E-2</c:v>
                </c:pt>
                <c:pt idx="20515">
                  <c:v>-4.7609038483699302E-2</c:v>
                </c:pt>
                <c:pt idx="20516">
                  <c:v>-6.6522294076406696E-2</c:v>
                </c:pt>
                <c:pt idx="20517">
                  <c:v>-7.2351627135390104E-2</c:v>
                </c:pt>
                <c:pt idx="20518">
                  <c:v>-7.8416956162683904E-2</c:v>
                </c:pt>
                <c:pt idx="20519">
                  <c:v>-9.5061674180797695E-2</c:v>
                </c:pt>
                <c:pt idx="20520">
                  <c:v>-0.111422655220081</c:v>
                </c:pt>
                <c:pt idx="20521">
                  <c:v>-0.115135053993867</c:v>
                </c:pt>
                <c:pt idx="20522">
                  <c:v>-0.121811501329034</c:v>
                </c:pt>
                <c:pt idx="20523">
                  <c:v>-0.13400809286207499</c:v>
                </c:pt>
                <c:pt idx="20524">
                  <c:v>-0.145461036168342</c:v>
                </c:pt>
                <c:pt idx="20525">
                  <c:v>-0.143317604889972</c:v>
                </c:pt>
                <c:pt idx="20526">
                  <c:v>-0.12250413489459699</c:v>
                </c:pt>
                <c:pt idx="20527">
                  <c:v>-0.118666588463696</c:v>
                </c:pt>
                <c:pt idx="20528">
                  <c:v>-0.12953893641780201</c:v>
                </c:pt>
                <c:pt idx="20529">
                  <c:v>-0.14817311610916301</c:v>
                </c:pt>
                <c:pt idx="20530">
                  <c:v>-0.14627796432102899</c:v>
                </c:pt>
                <c:pt idx="20531">
                  <c:v>-0.141492105569412</c:v>
                </c:pt>
                <c:pt idx="20532">
                  <c:v>-0.142433097966289</c:v>
                </c:pt>
                <c:pt idx="20533">
                  <c:v>-0.155761193970263</c:v>
                </c:pt>
                <c:pt idx="20534">
                  <c:v>-0.16236608499140401</c:v>
                </c:pt>
                <c:pt idx="20535">
                  <c:v>-0.15966862081467001</c:v>
                </c:pt>
                <c:pt idx="20536">
                  <c:v>-0.15443599939572999</c:v>
                </c:pt>
                <c:pt idx="20537">
                  <c:v>-0.151348704807787</c:v>
                </c:pt>
                <c:pt idx="20538">
                  <c:v>-0.15604595366836799</c:v>
                </c:pt>
                <c:pt idx="20539">
                  <c:v>-0.15780271661196801</c:v>
                </c:pt>
                <c:pt idx="20540">
                  <c:v>-0.15185378518263801</c:v>
                </c:pt>
                <c:pt idx="20541">
                  <c:v>-0.14259780957227899</c:v>
                </c:pt>
                <c:pt idx="20542">
                  <c:v>-0.139643223823711</c:v>
                </c:pt>
                <c:pt idx="20543">
                  <c:v>-0.144474602609619</c:v>
                </c:pt>
                <c:pt idx="20544">
                  <c:v>-0.13911834558342601</c:v>
                </c:pt>
                <c:pt idx="20545">
                  <c:v>-0.136427292577948</c:v>
                </c:pt>
                <c:pt idx="20546">
                  <c:v>-0.13511371716310799</c:v>
                </c:pt>
                <c:pt idx="20547">
                  <c:v>-0.14605872062870101</c:v>
                </c:pt>
                <c:pt idx="20548">
                  <c:v>-0.15855368371974499</c:v>
                </c:pt>
                <c:pt idx="20549">
                  <c:v>-0.16109882157481001</c:v>
                </c:pt>
                <c:pt idx="20550">
                  <c:v>-0.16261681375033199</c:v>
                </c:pt>
                <c:pt idx="20551">
                  <c:v>-0.157218229668529</c:v>
                </c:pt>
                <c:pt idx="20552">
                  <c:v>-0.141699233484743</c:v>
                </c:pt>
                <c:pt idx="20553">
                  <c:v>-0.13540430676502499</c:v>
                </c:pt>
                <c:pt idx="20554">
                  <c:v>-0.13659407949801</c:v>
                </c:pt>
                <c:pt idx="20555">
                  <c:v>-0.147031079501729</c:v>
                </c:pt>
                <c:pt idx="20556">
                  <c:v>-0.153228517320386</c:v>
                </c:pt>
                <c:pt idx="20557">
                  <c:v>-0.14544122185550601</c:v>
                </c:pt>
                <c:pt idx="20558">
                  <c:v>-0.13607488223632899</c:v>
                </c:pt>
                <c:pt idx="20559">
                  <c:v>-0.14163232885027799</c:v>
                </c:pt>
                <c:pt idx="20560">
                  <c:v>-0.16066708133996599</c:v>
                </c:pt>
                <c:pt idx="20561">
                  <c:v>-0.168949407751526</c:v>
                </c:pt>
                <c:pt idx="20562">
                  <c:v>-0.155705157367378</c:v>
                </c:pt>
                <c:pt idx="20563">
                  <c:v>-0.14566681079958199</c:v>
                </c:pt>
                <c:pt idx="20564">
                  <c:v>-0.15242383743453999</c:v>
                </c:pt>
                <c:pt idx="20565">
                  <c:v>-0.16158705445587801</c:v>
                </c:pt>
                <c:pt idx="20566">
                  <c:v>-0.15004496427411601</c:v>
                </c:pt>
                <c:pt idx="20567">
                  <c:v>-0.13554415800535899</c:v>
                </c:pt>
                <c:pt idx="20568">
                  <c:v>-0.13566459596555</c:v>
                </c:pt>
                <c:pt idx="20569">
                  <c:v>-0.133848507562987</c:v>
                </c:pt>
                <c:pt idx="20570">
                  <c:v>-0.122795013261409</c:v>
                </c:pt>
                <c:pt idx="20571">
                  <c:v>-0.10756373141518299</c:v>
                </c:pt>
                <c:pt idx="20572">
                  <c:v>-0.101406131168744</c:v>
                </c:pt>
                <c:pt idx="20573">
                  <c:v>-9.8879360111865794E-2</c:v>
                </c:pt>
                <c:pt idx="20574">
                  <c:v>-9.6827308989418201E-2</c:v>
                </c:pt>
                <c:pt idx="20575">
                  <c:v>-9.5625519485125196E-2</c:v>
                </c:pt>
                <c:pt idx="20576">
                  <c:v>-8.4937011572819104E-2</c:v>
                </c:pt>
                <c:pt idx="20577">
                  <c:v>-8.5431453084268499E-2</c:v>
                </c:pt>
                <c:pt idx="20578">
                  <c:v>-9.4516046190648198E-2</c:v>
                </c:pt>
                <c:pt idx="20579">
                  <c:v>-0.102553982830812</c:v>
                </c:pt>
                <c:pt idx="20580">
                  <c:v>-9.0780473197256101E-2</c:v>
                </c:pt>
                <c:pt idx="20581">
                  <c:v>-8.5997176050113894E-2</c:v>
                </c:pt>
                <c:pt idx="20582">
                  <c:v>-9.9228229777452201E-2</c:v>
                </c:pt>
                <c:pt idx="20583">
                  <c:v>-0.121705370634629</c:v>
                </c:pt>
                <c:pt idx="20584">
                  <c:v>-0.11554195339464</c:v>
                </c:pt>
                <c:pt idx="20585">
                  <c:v>-0.112300637196398</c:v>
                </c:pt>
                <c:pt idx="20586">
                  <c:v>-0.123895730616808</c:v>
                </c:pt>
                <c:pt idx="20587">
                  <c:v>-0.14227547867444901</c:v>
                </c:pt>
                <c:pt idx="20588">
                  <c:v>-0.14118688819519301</c:v>
                </c:pt>
                <c:pt idx="20589">
                  <c:v>-0.12133641711115201</c:v>
                </c:pt>
                <c:pt idx="20590">
                  <c:v>-0.106711148350356</c:v>
                </c:pt>
                <c:pt idx="20591">
                  <c:v>-0.11354472604318699</c:v>
                </c:pt>
                <c:pt idx="20592">
                  <c:v>-0.116658784817616</c:v>
                </c:pt>
                <c:pt idx="20593">
                  <c:v>-9.6715579130076806E-2</c:v>
                </c:pt>
                <c:pt idx="20594">
                  <c:v>-8.4448124749613301E-2</c:v>
                </c:pt>
                <c:pt idx="20595">
                  <c:v>-8.7290087758731205E-2</c:v>
                </c:pt>
                <c:pt idx="20596">
                  <c:v>-8.7901183634798402E-2</c:v>
                </c:pt>
                <c:pt idx="20597">
                  <c:v>-7.2953196652889504E-2</c:v>
                </c:pt>
                <c:pt idx="20598">
                  <c:v>-6.4801170809104705E-2</c:v>
                </c:pt>
                <c:pt idx="20599">
                  <c:v>-5.4247079070520898E-2</c:v>
                </c:pt>
                <c:pt idx="20600">
                  <c:v>-4.5364088334906599E-2</c:v>
                </c:pt>
                <c:pt idx="20601">
                  <c:v>-3.7132279397326301E-2</c:v>
                </c:pt>
                <c:pt idx="20602">
                  <c:v>-3.3381486289869103E-2</c:v>
                </c:pt>
                <c:pt idx="20603">
                  <c:v>-3.4813895928991201E-2</c:v>
                </c:pt>
                <c:pt idx="20604">
                  <c:v>-3.3600739187761498E-2</c:v>
                </c:pt>
                <c:pt idx="20605">
                  <c:v>-2.7616865415311002E-2</c:v>
                </c:pt>
                <c:pt idx="20606">
                  <c:v>-1.7172267469916801E-2</c:v>
                </c:pt>
                <c:pt idx="20607">
                  <c:v>-1.3696649074077499E-2</c:v>
                </c:pt>
                <c:pt idx="20608">
                  <c:v>-9.5860618365577396E-3</c:v>
                </c:pt>
                <c:pt idx="20609">
                  <c:v>4.7775926437338898E-3</c:v>
                </c:pt>
                <c:pt idx="20610">
                  <c:v>2.6584324189229801E-2</c:v>
                </c:pt>
                <c:pt idx="20611">
                  <c:v>3.8830420272375897E-2</c:v>
                </c:pt>
                <c:pt idx="20612">
                  <c:v>4.5036242983328999E-2</c:v>
                </c:pt>
                <c:pt idx="20613">
                  <c:v>4.9978344260154003E-2</c:v>
                </c:pt>
                <c:pt idx="20614">
                  <c:v>6.5757965211417899E-2</c:v>
                </c:pt>
                <c:pt idx="20615">
                  <c:v>7.7692300677284706E-2</c:v>
                </c:pt>
                <c:pt idx="20616">
                  <c:v>8.5696184991959898E-2</c:v>
                </c:pt>
                <c:pt idx="20617">
                  <c:v>9.6020396950180498E-2</c:v>
                </c:pt>
                <c:pt idx="20618">
                  <c:v>0.105140256862142</c:v>
                </c:pt>
                <c:pt idx="20619">
                  <c:v>0.103852238817026</c:v>
                </c:pt>
                <c:pt idx="20620">
                  <c:v>0.102632251069422</c:v>
                </c:pt>
                <c:pt idx="20621">
                  <c:v>9.7535136071655801E-2</c:v>
                </c:pt>
                <c:pt idx="20622">
                  <c:v>8.9913814014721496E-2</c:v>
                </c:pt>
                <c:pt idx="20623">
                  <c:v>8.8274834061550594E-2</c:v>
                </c:pt>
                <c:pt idx="20624">
                  <c:v>8.3472682622954097E-2</c:v>
                </c:pt>
                <c:pt idx="20625">
                  <c:v>7.0913261074366504E-2</c:v>
                </c:pt>
                <c:pt idx="20626">
                  <c:v>6.7664096740173804E-2</c:v>
                </c:pt>
                <c:pt idx="20627">
                  <c:v>7.8823233334944107E-2</c:v>
                </c:pt>
                <c:pt idx="20628">
                  <c:v>8.7101623485977997E-2</c:v>
                </c:pt>
                <c:pt idx="20629">
                  <c:v>8.4310207050066296E-2</c:v>
                </c:pt>
                <c:pt idx="20630">
                  <c:v>7.9817940570023796E-2</c:v>
                </c:pt>
                <c:pt idx="20631">
                  <c:v>8.3873808869810704E-2</c:v>
                </c:pt>
                <c:pt idx="20632">
                  <c:v>9.55073813102984E-2</c:v>
                </c:pt>
                <c:pt idx="20633">
                  <c:v>9.8169394460853696E-2</c:v>
                </c:pt>
                <c:pt idx="20634">
                  <c:v>9.3126185035671896E-2</c:v>
                </c:pt>
                <c:pt idx="20635">
                  <c:v>8.9436625270806702E-2</c:v>
                </c:pt>
                <c:pt idx="20636">
                  <c:v>9.4323419349152005E-2</c:v>
                </c:pt>
                <c:pt idx="20637">
                  <c:v>9.3106420303385506E-2</c:v>
                </c:pt>
                <c:pt idx="20638">
                  <c:v>8.5310965793865906E-2</c:v>
                </c:pt>
                <c:pt idx="20639">
                  <c:v>7.8938665861940593E-2</c:v>
                </c:pt>
                <c:pt idx="20640">
                  <c:v>8.3618942455458894E-2</c:v>
                </c:pt>
                <c:pt idx="20641">
                  <c:v>8.2408621111198899E-2</c:v>
                </c:pt>
                <c:pt idx="20642">
                  <c:v>8.7109201763141103E-2</c:v>
                </c:pt>
                <c:pt idx="20643">
                  <c:v>7.9307510502388795E-2</c:v>
                </c:pt>
                <c:pt idx="20644">
                  <c:v>8.0956419291751999E-2</c:v>
                </c:pt>
                <c:pt idx="20645">
                  <c:v>8.1309161445162204E-2</c:v>
                </c:pt>
                <c:pt idx="20646">
                  <c:v>8.82818977129744E-2</c:v>
                </c:pt>
                <c:pt idx="20647">
                  <c:v>7.8636323729625701E-2</c:v>
                </c:pt>
                <c:pt idx="20648">
                  <c:v>7.2763891391701904E-2</c:v>
                </c:pt>
                <c:pt idx="20649">
                  <c:v>7.0761513816933005E-2</c:v>
                </c:pt>
                <c:pt idx="20650">
                  <c:v>8.2912480483301396E-2</c:v>
                </c:pt>
                <c:pt idx="20651">
                  <c:v>8.7700296882886095E-2</c:v>
                </c:pt>
                <c:pt idx="20652">
                  <c:v>9.28308551389989E-2</c:v>
                </c:pt>
                <c:pt idx="20653">
                  <c:v>9.7551805783623893E-2</c:v>
                </c:pt>
                <c:pt idx="20654">
                  <c:v>0.107309897570786</c:v>
                </c:pt>
                <c:pt idx="20655">
                  <c:v>0.11307743054571499</c:v>
                </c:pt>
                <c:pt idx="20656">
                  <c:v>0.113769256143299</c:v>
                </c:pt>
                <c:pt idx="20657">
                  <c:v>0.11304778826539</c:v>
                </c:pt>
                <c:pt idx="20658">
                  <c:v>0.117882127656201</c:v>
                </c:pt>
                <c:pt idx="20659">
                  <c:v>0.119330043527796</c:v>
                </c:pt>
                <c:pt idx="20660">
                  <c:v>0.122027364451909</c:v>
                </c:pt>
                <c:pt idx="20661">
                  <c:v>0.123130211531986</c:v>
                </c:pt>
                <c:pt idx="20662">
                  <c:v>0.11736962030569401</c:v>
                </c:pt>
                <c:pt idx="20663">
                  <c:v>0.11892031861718499</c:v>
                </c:pt>
                <c:pt idx="20664">
                  <c:v>0.11878875207801801</c:v>
                </c:pt>
                <c:pt idx="20665">
                  <c:v>0.115291152191474</c:v>
                </c:pt>
                <c:pt idx="20666">
                  <c:v>0.115007206963127</c:v>
                </c:pt>
                <c:pt idx="20667">
                  <c:v>0.121766668994766</c:v>
                </c:pt>
                <c:pt idx="20668">
                  <c:v>0.125847402226824</c:v>
                </c:pt>
                <c:pt idx="20669">
                  <c:v>0.122967098287972</c:v>
                </c:pt>
                <c:pt idx="20670">
                  <c:v>0.12702300890649099</c:v>
                </c:pt>
                <c:pt idx="20671">
                  <c:v>0.13929273603436301</c:v>
                </c:pt>
                <c:pt idx="20672">
                  <c:v>0.147108648902985</c:v>
                </c:pt>
                <c:pt idx="20673">
                  <c:v>0.15028878141573901</c:v>
                </c:pt>
                <c:pt idx="20674">
                  <c:v>0.152891242929513</c:v>
                </c:pt>
                <c:pt idx="20675">
                  <c:v>0.16010952784523599</c:v>
                </c:pt>
                <c:pt idx="20676">
                  <c:v>0.16350709220881701</c:v>
                </c:pt>
                <c:pt idx="20677">
                  <c:v>0.15785349835307699</c:v>
                </c:pt>
                <c:pt idx="20678">
                  <c:v>0.157017410675962</c:v>
                </c:pt>
                <c:pt idx="20679">
                  <c:v>0.161382422114314</c:v>
                </c:pt>
                <c:pt idx="20680">
                  <c:v>0.164491450401612</c:v>
                </c:pt>
                <c:pt idx="20681">
                  <c:v>0.15355585378569001</c:v>
                </c:pt>
                <c:pt idx="20682">
                  <c:v>0.155059392866675</c:v>
                </c:pt>
                <c:pt idx="20683">
                  <c:v>0.16167631119119999</c:v>
                </c:pt>
                <c:pt idx="20684">
                  <c:v>0.162868556064836</c:v>
                </c:pt>
                <c:pt idx="20685">
                  <c:v>0.14768200804831999</c:v>
                </c:pt>
                <c:pt idx="20686">
                  <c:v>0.143220352946485</c:v>
                </c:pt>
                <c:pt idx="20687">
                  <c:v>0.14825357723296401</c:v>
                </c:pt>
                <c:pt idx="20688">
                  <c:v>0.154031122210781</c:v>
                </c:pt>
                <c:pt idx="20689">
                  <c:v>0.15047427995700899</c:v>
                </c:pt>
                <c:pt idx="20690">
                  <c:v>0.14411416743146699</c:v>
                </c:pt>
                <c:pt idx="20691">
                  <c:v>0.14298612196725399</c:v>
                </c:pt>
                <c:pt idx="20692">
                  <c:v>0.154919806916055</c:v>
                </c:pt>
                <c:pt idx="20693">
                  <c:v>0.164317275177424</c:v>
                </c:pt>
                <c:pt idx="20694">
                  <c:v>0.17010832611127499</c:v>
                </c:pt>
                <c:pt idx="20695">
                  <c:v>0.17087055559620901</c:v>
                </c:pt>
                <c:pt idx="20696">
                  <c:v>0.18672704431554599</c:v>
                </c:pt>
                <c:pt idx="20697">
                  <c:v>0.20672893654798899</c:v>
                </c:pt>
                <c:pt idx="20698">
                  <c:v>0.21936070898926999</c:v>
                </c:pt>
                <c:pt idx="20699">
                  <c:v>0.220256679725508</c:v>
                </c:pt>
                <c:pt idx="20700">
                  <c:v>0.23305519094232299</c:v>
                </c:pt>
                <c:pt idx="20701">
                  <c:v>0.24576388761097601</c:v>
                </c:pt>
                <c:pt idx="20702">
                  <c:v>0.25836179491199102</c:v>
                </c:pt>
                <c:pt idx="20703">
                  <c:v>0.25780029808487298</c:v>
                </c:pt>
                <c:pt idx="20704">
                  <c:v>0.258573344911397</c:v>
                </c:pt>
                <c:pt idx="20705">
                  <c:v>0.26401079122642501</c:v>
                </c:pt>
                <c:pt idx="20706">
                  <c:v>0.27462679201705897</c:v>
                </c:pt>
                <c:pt idx="20707">
                  <c:v>0.274504425795839</c:v>
                </c:pt>
                <c:pt idx="20708">
                  <c:v>0.27212949268000802</c:v>
                </c:pt>
                <c:pt idx="20709">
                  <c:v>0.27376389001463503</c:v>
                </c:pt>
                <c:pt idx="20710">
                  <c:v>0.28084908808202103</c:v>
                </c:pt>
                <c:pt idx="20711">
                  <c:v>0.27855603209000801</c:v>
                </c:pt>
                <c:pt idx="20712">
                  <c:v>0.27482968179606299</c:v>
                </c:pt>
                <c:pt idx="20713">
                  <c:v>0.27751979400076698</c:v>
                </c:pt>
                <c:pt idx="20714">
                  <c:v>0.28455977473292599</c:v>
                </c:pt>
                <c:pt idx="20715">
                  <c:v>0.28663153566454003</c:v>
                </c:pt>
                <c:pt idx="20716">
                  <c:v>0.28466641795863201</c:v>
                </c:pt>
                <c:pt idx="20717">
                  <c:v>0.28919443026308</c:v>
                </c:pt>
                <c:pt idx="20718">
                  <c:v>0.29261519180005202</c:v>
                </c:pt>
                <c:pt idx="20719">
                  <c:v>0.29444530673045199</c:v>
                </c:pt>
                <c:pt idx="20720">
                  <c:v>0.29363926057179401</c:v>
                </c:pt>
                <c:pt idx="20721">
                  <c:v>0.29321335569566997</c:v>
                </c:pt>
                <c:pt idx="20722">
                  <c:v>0.288351909127541</c:v>
                </c:pt>
                <c:pt idx="20723">
                  <c:v>0.27771780083129699</c:v>
                </c:pt>
                <c:pt idx="20724">
                  <c:v>0.26729926278655097</c:v>
                </c:pt>
                <c:pt idx="20725">
                  <c:v>0.24247623017370701</c:v>
                </c:pt>
                <c:pt idx="20726">
                  <c:v>0.22746861653799</c:v>
                </c:pt>
                <c:pt idx="20727">
                  <c:v>0.207334182808807</c:v>
                </c:pt>
                <c:pt idx="20728">
                  <c:v>0.201354382993429</c:v>
                </c:pt>
                <c:pt idx="20729">
                  <c:v>0.22020737032143201</c:v>
                </c:pt>
                <c:pt idx="20730">
                  <c:v>0.246044513235773</c:v>
                </c:pt>
                <c:pt idx="20731">
                  <c:v>0.25928924930248298</c:v>
                </c:pt>
                <c:pt idx="20732">
                  <c:v>0.26529732873022699</c:v>
                </c:pt>
                <c:pt idx="20733">
                  <c:v>0.27104311816596199</c:v>
                </c:pt>
                <c:pt idx="20734">
                  <c:v>0.259111463329389</c:v>
                </c:pt>
                <c:pt idx="20735">
                  <c:v>0.24750791765809699</c:v>
                </c:pt>
                <c:pt idx="20736">
                  <c:v>0.23916320626163601</c:v>
                </c:pt>
                <c:pt idx="20737">
                  <c:v>0.23694203787378801</c:v>
                </c:pt>
                <c:pt idx="20738">
                  <c:v>0.23628483145448301</c:v>
                </c:pt>
                <c:pt idx="20739">
                  <c:v>0.23542958899629701</c:v>
                </c:pt>
                <c:pt idx="20740">
                  <c:v>0.23324963139277999</c:v>
                </c:pt>
                <c:pt idx="20741">
                  <c:v>0.23414011059419601</c:v>
                </c:pt>
                <c:pt idx="20742">
                  <c:v>0.24110008544664599</c:v>
                </c:pt>
                <c:pt idx="20743">
                  <c:v>0.24956149205723899</c:v>
                </c:pt>
                <c:pt idx="20744">
                  <c:v>0.24628074382805201</c:v>
                </c:pt>
                <c:pt idx="20745">
                  <c:v>0.23526044606073501</c:v>
                </c:pt>
                <c:pt idx="20746">
                  <c:v>0.22907449359332999</c:v>
                </c:pt>
                <c:pt idx="20747">
                  <c:v>0.239380941041162</c:v>
                </c:pt>
                <c:pt idx="20748">
                  <c:v>0.256632349788674</c:v>
                </c:pt>
                <c:pt idx="20749">
                  <c:v>0.26602720776703798</c:v>
                </c:pt>
                <c:pt idx="20750">
                  <c:v>0.26103109912040101</c:v>
                </c:pt>
                <c:pt idx="20751">
                  <c:v>0.25437801011899802</c:v>
                </c:pt>
                <c:pt idx="20752">
                  <c:v>0.24907427895220699</c:v>
                </c:pt>
                <c:pt idx="20753">
                  <c:v>0.24728057660119801</c:v>
                </c:pt>
                <c:pt idx="20754">
                  <c:v>0.25022108548552002</c:v>
                </c:pt>
                <c:pt idx="20755">
                  <c:v>0.24863949032680899</c:v>
                </c:pt>
                <c:pt idx="20756">
                  <c:v>0.24772593796077999</c:v>
                </c:pt>
                <c:pt idx="20757">
                  <c:v>0.24193426461502501</c:v>
                </c:pt>
                <c:pt idx="20758">
                  <c:v>0.23973159953699499</c:v>
                </c:pt>
                <c:pt idx="20759">
                  <c:v>0.245397151050326</c:v>
                </c:pt>
                <c:pt idx="20760">
                  <c:v>0.261541707322621</c:v>
                </c:pt>
                <c:pt idx="20761">
                  <c:v>0.27658874476476503</c:v>
                </c:pt>
                <c:pt idx="20762">
                  <c:v>0.28760915953452498</c:v>
                </c:pt>
                <c:pt idx="20763">
                  <c:v>0.301265591022229</c:v>
                </c:pt>
                <c:pt idx="20764">
                  <c:v>0.31195255753475198</c:v>
                </c:pt>
                <c:pt idx="20765">
                  <c:v>0.32761548262629903</c:v>
                </c:pt>
                <c:pt idx="20766">
                  <c:v>0.34662017151262597</c:v>
                </c:pt>
                <c:pt idx="20767">
                  <c:v>0.35862455683140099</c:v>
                </c:pt>
                <c:pt idx="20768">
                  <c:v>0.35991045495353502</c:v>
                </c:pt>
                <c:pt idx="20769">
                  <c:v>0.36807355057575802</c:v>
                </c:pt>
                <c:pt idx="20770">
                  <c:v>0.37968838062766902</c:v>
                </c:pt>
                <c:pt idx="20771">
                  <c:v>0.393011527038027</c:v>
                </c:pt>
                <c:pt idx="20772">
                  <c:v>0.39117157872513503</c:v>
                </c:pt>
                <c:pt idx="20773">
                  <c:v>0.38703452526396998</c:v>
                </c:pt>
                <c:pt idx="20774">
                  <c:v>0.39053627194337498</c:v>
                </c:pt>
                <c:pt idx="20775">
                  <c:v>0.39068854336873898</c:v>
                </c:pt>
                <c:pt idx="20776">
                  <c:v>0.394026504389131</c:v>
                </c:pt>
                <c:pt idx="20777">
                  <c:v>0.39909121225601002</c:v>
                </c:pt>
                <c:pt idx="20778">
                  <c:v>0.40394624060235101</c:v>
                </c:pt>
                <c:pt idx="20779">
                  <c:v>0.40323510802276902</c:v>
                </c:pt>
                <c:pt idx="20780">
                  <c:v>0.40394977067549498</c:v>
                </c:pt>
                <c:pt idx="20781">
                  <c:v>0.407432468734725</c:v>
                </c:pt>
                <c:pt idx="20782">
                  <c:v>0.40717290168443299</c:v>
                </c:pt>
                <c:pt idx="20783">
                  <c:v>0.40377651555090199</c:v>
                </c:pt>
                <c:pt idx="20784">
                  <c:v>0.39959046652401697</c:v>
                </c:pt>
                <c:pt idx="20785">
                  <c:v>0.39530704367432101</c:v>
                </c:pt>
                <c:pt idx="20786">
                  <c:v>0.39623102425014101</c:v>
                </c:pt>
                <c:pt idx="20787">
                  <c:v>0.392738745305592</c:v>
                </c:pt>
                <c:pt idx="20788">
                  <c:v>0.389981682436911</c:v>
                </c:pt>
                <c:pt idx="20789">
                  <c:v>0.39666101270174098</c:v>
                </c:pt>
                <c:pt idx="20790">
                  <c:v>0.40258630299479098</c:v>
                </c:pt>
                <c:pt idx="20791">
                  <c:v>0.405478373735491</c:v>
                </c:pt>
                <c:pt idx="20792">
                  <c:v>0.40746487265178599</c:v>
                </c:pt>
                <c:pt idx="20793">
                  <c:v>0.41843119914074101</c:v>
                </c:pt>
                <c:pt idx="20794">
                  <c:v>0.43708260992313802</c:v>
                </c:pt>
                <c:pt idx="20795">
                  <c:v>0.44632743969952998</c:v>
                </c:pt>
                <c:pt idx="20796">
                  <c:v>0.43877668602395598</c:v>
                </c:pt>
                <c:pt idx="20797">
                  <c:v>0.44267681263950398</c:v>
                </c:pt>
                <c:pt idx="20798">
                  <c:v>0.45883752914515702</c:v>
                </c:pt>
                <c:pt idx="20799">
                  <c:v>0.46562525335529797</c:v>
                </c:pt>
                <c:pt idx="20800">
                  <c:v>0.46812043546626098</c:v>
                </c:pt>
                <c:pt idx="20801">
                  <c:v>0.46734317050750401</c:v>
                </c:pt>
                <c:pt idx="20802">
                  <c:v>0.47006672193611998</c:v>
                </c:pt>
                <c:pt idx="20803">
                  <c:v>0.48066899652765399</c:v>
                </c:pt>
                <c:pt idx="20804">
                  <c:v>0.484707562208257</c:v>
                </c:pt>
                <c:pt idx="20805">
                  <c:v>0.47884813018850902</c:v>
                </c:pt>
                <c:pt idx="20806">
                  <c:v>0.46110413595337701</c:v>
                </c:pt>
                <c:pt idx="20807">
                  <c:v>0.45850916123998697</c:v>
                </c:pt>
                <c:pt idx="20808">
                  <c:v>0.45858772411902698</c:v>
                </c:pt>
                <c:pt idx="20809">
                  <c:v>0.458866954874949</c:v>
                </c:pt>
                <c:pt idx="20810">
                  <c:v>0.441131902326105</c:v>
                </c:pt>
                <c:pt idx="20811">
                  <c:v>0.42577564602397899</c:v>
                </c:pt>
                <c:pt idx="20812">
                  <c:v>0.427181966999711</c:v>
                </c:pt>
                <c:pt idx="20813">
                  <c:v>0.43716927926355698</c:v>
                </c:pt>
                <c:pt idx="20814">
                  <c:v>0.427933959354177</c:v>
                </c:pt>
                <c:pt idx="20815">
                  <c:v>0.408953967508011</c:v>
                </c:pt>
                <c:pt idx="20816">
                  <c:v>0.39395425273720203</c:v>
                </c:pt>
                <c:pt idx="20817">
                  <c:v>0.39741451720516302</c:v>
                </c:pt>
                <c:pt idx="20818">
                  <c:v>0.40010106621248498</c:v>
                </c:pt>
                <c:pt idx="20819">
                  <c:v>0.39631863914333099</c:v>
                </c:pt>
                <c:pt idx="20820">
                  <c:v>0.38430446671421198</c:v>
                </c:pt>
                <c:pt idx="20821">
                  <c:v>0.389164785267965</c:v>
                </c:pt>
                <c:pt idx="20822">
                  <c:v>0.39942010385985299</c:v>
                </c:pt>
                <c:pt idx="20823">
                  <c:v>0.41438505936470399</c:v>
                </c:pt>
                <c:pt idx="20824">
                  <c:v>0.408284212572667</c:v>
                </c:pt>
                <c:pt idx="20825">
                  <c:v>0.40432974122936099</c:v>
                </c:pt>
                <c:pt idx="20826">
                  <c:v>0.40806000904988998</c:v>
                </c:pt>
                <c:pt idx="20827">
                  <c:v>0.416029278257042</c:v>
                </c:pt>
                <c:pt idx="20828">
                  <c:v>0.41297114817895397</c:v>
                </c:pt>
                <c:pt idx="20829">
                  <c:v>0.40451651369653502</c:v>
                </c:pt>
                <c:pt idx="20830">
                  <c:v>0.404095718946621</c:v>
                </c:pt>
                <c:pt idx="20831">
                  <c:v>0.40845135238235702</c:v>
                </c:pt>
                <c:pt idx="20832">
                  <c:v>0.40941283694499397</c:v>
                </c:pt>
                <c:pt idx="20833">
                  <c:v>0.40839758071842802</c:v>
                </c:pt>
                <c:pt idx="20834">
                  <c:v>0.40339336574213203</c:v>
                </c:pt>
                <c:pt idx="20835">
                  <c:v>0.41182214634018499</c:v>
                </c:pt>
                <c:pt idx="20836">
                  <c:v>0.41451392838698098</c:v>
                </c:pt>
                <c:pt idx="20837">
                  <c:v>0.42419611712278898</c:v>
                </c:pt>
                <c:pt idx="20838">
                  <c:v>0.42336332477842098</c:v>
                </c:pt>
                <c:pt idx="20839">
                  <c:v>0.42220098185423099</c:v>
                </c:pt>
                <c:pt idx="20840">
                  <c:v>0.428367120825285</c:v>
                </c:pt>
                <c:pt idx="20841">
                  <c:v>0.44393647889120302</c:v>
                </c:pt>
                <c:pt idx="20842">
                  <c:v>0.449039406126644</c:v>
                </c:pt>
                <c:pt idx="20843">
                  <c:v>0.43936546258727499</c:v>
                </c:pt>
                <c:pt idx="20844">
                  <c:v>0.42589123812686502</c:v>
                </c:pt>
                <c:pt idx="20845">
                  <c:v>0.422691254717037</c:v>
                </c:pt>
                <c:pt idx="20846">
                  <c:v>0.42657904329898599</c:v>
                </c:pt>
                <c:pt idx="20847">
                  <c:v>0.42844297573461099</c:v>
                </c:pt>
                <c:pt idx="20848">
                  <c:v>0.426243797103452</c:v>
                </c:pt>
                <c:pt idx="20849">
                  <c:v>0.41197251826471798</c:v>
                </c:pt>
                <c:pt idx="20850">
                  <c:v>0.403397889664034</c:v>
                </c:pt>
                <c:pt idx="20851">
                  <c:v>0.40461554467498201</c:v>
                </c:pt>
                <c:pt idx="20852">
                  <c:v>0.40691562398957598</c:v>
                </c:pt>
                <c:pt idx="20853">
                  <c:v>0.39641148634196099</c:v>
                </c:pt>
                <c:pt idx="20854">
                  <c:v>0.39321244405408601</c:v>
                </c:pt>
                <c:pt idx="20855">
                  <c:v>0.405888916930564</c:v>
                </c:pt>
                <c:pt idx="20856">
                  <c:v>0.42983564801221502</c:v>
                </c:pt>
                <c:pt idx="20857">
                  <c:v>0.43917317349517698</c:v>
                </c:pt>
                <c:pt idx="20858">
                  <c:v>0.43842557405372401</c:v>
                </c:pt>
                <c:pt idx="20859">
                  <c:v>0.42706674850320703</c:v>
                </c:pt>
                <c:pt idx="20860">
                  <c:v>0.43573171595598098</c:v>
                </c:pt>
                <c:pt idx="20861">
                  <c:v>0.45546687353055398</c:v>
                </c:pt>
                <c:pt idx="20862">
                  <c:v>0.46216912361339202</c:v>
                </c:pt>
                <c:pt idx="20863">
                  <c:v>0.45144136456345002</c:v>
                </c:pt>
                <c:pt idx="20864">
                  <c:v>0.44497659019253799</c:v>
                </c:pt>
                <c:pt idx="20865">
                  <c:v>0.45105239017736598</c:v>
                </c:pt>
                <c:pt idx="20866">
                  <c:v>0.47580861832337001</c:v>
                </c:pt>
                <c:pt idx="20867">
                  <c:v>0.47614814553871498</c:v>
                </c:pt>
                <c:pt idx="20868">
                  <c:v>0.470588910309231</c:v>
                </c:pt>
                <c:pt idx="20869">
                  <c:v>0.47847352622525802</c:v>
                </c:pt>
                <c:pt idx="20870">
                  <c:v>0.499684651434748</c:v>
                </c:pt>
                <c:pt idx="20871">
                  <c:v>0.50997788157036394</c:v>
                </c:pt>
                <c:pt idx="20872">
                  <c:v>0.50735759145875603</c:v>
                </c:pt>
                <c:pt idx="20873">
                  <c:v>0.49428190681972201</c:v>
                </c:pt>
                <c:pt idx="20874">
                  <c:v>0.50248948745284805</c:v>
                </c:pt>
                <c:pt idx="20875">
                  <c:v>0.513949193600723</c:v>
                </c:pt>
                <c:pt idx="20876">
                  <c:v>0.51555358300468801</c:v>
                </c:pt>
                <c:pt idx="20877">
                  <c:v>0.50005063927137805</c:v>
                </c:pt>
                <c:pt idx="20878">
                  <c:v>0.47547253344139001</c:v>
                </c:pt>
                <c:pt idx="20879">
                  <c:v>0.46369131429916799</c:v>
                </c:pt>
                <c:pt idx="20880">
                  <c:v>0.46492876223642499</c:v>
                </c:pt>
                <c:pt idx="20881">
                  <c:v>0.478228810579921</c:v>
                </c:pt>
                <c:pt idx="20882">
                  <c:v>0.47632674648099199</c:v>
                </c:pt>
                <c:pt idx="20883">
                  <c:v>0.47958983364486502</c:v>
                </c:pt>
                <c:pt idx="20884">
                  <c:v>0.46490520657214002</c:v>
                </c:pt>
                <c:pt idx="20885">
                  <c:v>0.46521949135902202</c:v>
                </c:pt>
                <c:pt idx="20886">
                  <c:v>0.46804417425079198</c:v>
                </c:pt>
                <c:pt idx="20887">
                  <c:v>0.48102320062112303</c:v>
                </c:pt>
                <c:pt idx="20888">
                  <c:v>0.49494468733730901</c:v>
                </c:pt>
                <c:pt idx="20889">
                  <c:v>0.52601365601864802</c:v>
                </c:pt>
                <c:pt idx="20890">
                  <c:v>0.53126133020269595</c:v>
                </c:pt>
                <c:pt idx="20891">
                  <c:v>0.53662341974262495</c:v>
                </c:pt>
                <c:pt idx="20892">
                  <c:v>0.53619592455993303</c:v>
                </c:pt>
                <c:pt idx="20893">
                  <c:v>0.52796391804484699</c:v>
                </c:pt>
                <c:pt idx="20894">
                  <c:v>0.52890195993505495</c:v>
                </c:pt>
                <c:pt idx="20895">
                  <c:v>0.54359176216270499</c:v>
                </c:pt>
                <c:pt idx="20896">
                  <c:v>0.559057621698826</c:v>
                </c:pt>
                <c:pt idx="20897">
                  <c:v>0.559217890419347</c:v>
                </c:pt>
                <c:pt idx="20898">
                  <c:v>0.54060052961884197</c:v>
                </c:pt>
                <c:pt idx="20899">
                  <c:v>0.532845864834115</c:v>
                </c:pt>
                <c:pt idx="20900">
                  <c:v>0.52270327254061</c:v>
                </c:pt>
                <c:pt idx="20901">
                  <c:v>0.52611314221206795</c:v>
                </c:pt>
                <c:pt idx="20902">
                  <c:v>0.51577435771305602</c:v>
                </c:pt>
                <c:pt idx="20903">
                  <c:v>0.51134104744947695</c:v>
                </c:pt>
                <c:pt idx="20904">
                  <c:v>0.50693382264303399</c:v>
                </c:pt>
                <c:pt idx="20905">
                  <c:v>0.517838849983007</c:v>
                </c:pt>
                <c:pt idx="20906">
                  <c:v>0.52167868769023995</c:v>
                </c:pt>
                <c:pt idx="20907">
                  <c:v>0.52649020033074101</c:v>
                </c:pt>
                <c:pt idx="20908">
                  <c:v>0.51605909587037502</c:v>
                </c:pt>
                <c:pt idx="20909">
                  <c:v>0.50784175578398505</c:v>
                </c:pt>
                <c:pt idx="20910">
                  <c:v>0.50470638194084905</c:v>
                </c:pt>
                <c:pt idx="20911">
                  <c:v>0.52012375254875498</c:v>
                </c:pt>
                <c:pt idx="20912">
                  <c:v>0.53400789682544303</c:v>
                </c:pt>
                <c:pt idx="20913">
                  <c:v>0.53916469929930599</c:v>
                </c:pt>
                <c:pt idx="20914">
                  <c:v>0.53475568223504399</c:v>
                </c:pt>
                <c:pt idx="20915">
                  <c:v>0.53242098714250097</c:v>
                </c:pt>
                <c:pt idx="20916">
                  <c:v>0.53262585141411001</c:v>
                </c:pt>
                <c:pt idx="20917">
                  <c:v>0.53726495846981903</c:v>
                </c:pt>
                <c:pt idx="20918">
                  <c:v>0.53920840197706299</c:v>
                </c:pt>
                <c:pt idx="20919">
                  <c:v>0.54479531824752303</c:v>
                </c:pt>
                <c:pt idx="20920">
                  <c:v>0.56648404847197698</c:v>
                </c:pt>
                <c:pt idx="20921">
                  <c:v>0.57613550055945895</c:v>
                </c:pt>
                <c:pt idx="20922">
                  <c:v>0.57760702837899203</c:v>
                </c:pt>
                <c:pt idx="20923">
                  <c:v>0.56775421040400398</c:v>
                </c:pt>
                <c:pt idx="20924">
                  <c:v>0.553911578752874</c:v>
                </c:pt>
                <c:pt idx="20925">
                  <c:v>0.54826528458020996</c:v>
                </c:pt>
                <c:pt idx="20926">
                  <c:v>0.55046495711869103</c:v>
                </c:pt>
                <c:pt idx="20927">
                  <c:v>0.55780703113822405</c:v>
                </c:pt>
                <c:pt idx="20928">
                  <c:v>0.55970085842297101</c:v>
                </c:pt>
                <c:pt idx="20929">
                  <c:v>0.55806065394867199</c:v>
                </c:pt>
                <c:pt idx="20930">
                  <c:v>0.56031943144442597</c:v>
                </c:pt>
                <c:pt idx="20931">
                  <c:v>0.56618020957934301</c:v>
                </c:pt>
                <c:pt idx="20932">
                  <c:v>0.56268219883759196</c:v>
                </c:pt>
                <c:pt idx="20933">
                  <c:v>0.55859710284292396</c:v>
                </c:pt>
                <c:pt idx="20934">
                  <c:v>0.54570299756390706</c:v>
                </c:pt>
                <c:pt idx="20935">
                  <c:v>0.56047805442534504</c:v>
                </c:pt>
                <c:pt idx="20936">
                  <c:v>0.57898595608595804</c:v>
                </c:pt>
                <c:pt idx="20937">
                  <c:v>0.59992759274295704</c:v>
                </c:pt>
                <c:pt idx="20938">
                  <c:v>0.59189933090887303</c:v>
                </c:pt>
                <c:pt idx="20939">
                  <c:v>0.56681127130381903</c:v>
                </c:pt>
                <c:pt idx="20940">
                  <c:v>0.55116286143767401</c:v>
                </c:pt>
                <c:pt idx="20941">
                  <c:v>0.55720625360083798</c:v>
                </c:pt>
                <c:pt idx="20942">
                  <c:v>0.55329902542855702</c:v>
                </c:pt>
                <c:pt idx="20943">
                  <c:v>0.54423190626857798</c:v>
                </c:pt>
                <c:pt idx="20944">
                  <c:v>0.47902300439004297</c:v>
                </c:pt>
                <c:pt idx="20945">
                  <c:v>0.43942423125682201</c:v>
                </c:pt>
                <c:pt idx="20946">
                  <c:v>0.40557211446531399</c:v>
                </c:pt>
                <c:pt idx="20947">
                  <c:v>0.38456874408139102</c:v>
                </c:pt>
                <c:pt idx="20948">
                  <c:v>0.35101544819136099</c:v>
                </c:pt>
                <c:pt idx="20949">
                  <c:v>0.31108359257893797</c:v>
                </c:pt>
                <c:pt idx="20950">
                  <c:v>0.29120218241088403</c:v>
                </c:pt>
                <c:pt idx="20951">
                  <c:v>0.28129467296569999</c:v>
                </c:pt>
                <c:pt idx="20952">
                  <c:v>0.26816258681880301</c:v>
                </c:pt>
                <c:pt idx="20953">
                  <c:v>0.21996029243337001</c:v>
                </c:pt>
                <c:pt idx="20954">
                  <c:v>0.16402199898054401</c:v>
                </c:pt>
                <c:pt idx="20955">
                  <c:v>0.13167698673660699</c:v>
                </c:pt>
                <c:pt idx="20956">
                  <c:v>0.11063413310591801</c:v>
                </c:pt>
                <c:pt idx="20957">
                  <c:v>7.9670884921952706E-2</c:v>
                </c:pt>
                <c:pt idx="20958">
                  <c:v>4.5890083450160497E-2</c:v>
                </c:pt>
                <c:pt idx="20959">
                  <c:v>3.1627541147145097E-2</c:v>
                </c:pt>
                <c:pt idx="20960">
                  <c:v>2.8829136805668999E-2</c:v>
                </c:pt>
                <c:pt idx="20961">
                  <c:v>3.32054732820381E-2</c:v>
                </c:pt>
                <c:pt idx="20962">
                  <c:v>3.8155810359128801E-2</c:v>
                </c:pt>
                <c:pt idx="20963">
                  <c:v>3.22895850766826E-2</c:v>
                </c:pt>
                <c:pt idx="20964">
                  <c:v>3.1563521662817999E-2</c:v>
                </c:pt>
                <c:pt idx="20965">
                  <c:v>4.11153551709873E-2</c:v>
                </c:pt>
                <c:pt idx="20966">
                  <c:v>5.5776484434119297E-2</c:v>
                </c:pt>
                <c:pt idx="20967">
                  <c:v>5.9760904290641202E-2</c:v>
                </c:pt>
                <c:pt idx="20968">
                  <c:v>5.17441033914849E-2</c:v>
                </c:pt>
                <c:pt idx="20969">
                  <c:v>4.0152418965931198E-2</c:v>
                </c:pt>
                <c:pt idx="20970">
                  <c:v>2.95312205280851E-2</c:v>
                </c:pt>
                <c:pt idx="20971">
                  <c:v>1.8852599931392398E-2</c:v>
                </c:pt>
                <c:pt idx="20972">
                  <c:v>4.0847878247802696E-3</c:v>
                </c:pt>
                <c:pt idx="20973">
                  <c:v>-8.7010225684593899E-3</c:v>
                </c:pt>
                <c:pt idx="20974">
                  <c:v>-1.6957064572409301E-2</c:v>
                </c:pt>
                <c:pt idx="20975">
                  <c:v>-2.7471594496475401E-2</c:v>
                </c:pt>
                <c:pt idx="20976">
                  <c:v>-3.9834040966994097E-2</c:v>
                </c:pt>
                <c:pt idx="20977">
                  <c:v>-5.4540407999084502E-2</c:v>
                </c:pt>
                <c:pt idx="20978">
                  <c:v>-7.4359042417242394E-2</c:v>
                </c:pt>
                <c:pt idx="20979">
                  <c:v>-9.40659732432607E-2</c:v>
                </c:pt>
                <c:pt idx="20980">
                  <c:v>-0.11141457666838001</c:v>
                </c:pt>
                <c:pt idx="20981">
                  <c:v>-0.12697662110213001</c:v>
                </c:pt>
                <c:pt idx="20982">
                  <c:v>-0.136185256816233</c:v>
                </c:pt>
                <c:pt idx="20983">
                  <c:v>-0.13955702231363801</c:v>
                </c:pt>
                <c:pt idx="20984">
                  <c:v>-0.13965345684452701</c:v>
                </c:pt>
                <c:pt idx="20985">
                  <c:v>-0.13342808203245199</c:v>
                </c:pt>
                <c:pt idx="20986">
                  <c:v>-0.12403408943428899</c:v>
                </c:pt>
                <c:pt idx="20987">
                  <c:v>-0.11280240709433501</c:v>
                </c:pt>
                <c:pt idx="20988">
                  <c:v>-0.101855418878884</c:v>
                </c:pt>
                <c:pt idx="20989">
                  <c:v>-9.2005767778800804E-2</c:v>
                </c:pt>
                <c:pt idx="20990">
                  <c:v>-9.76281130178904E-2</c:v>
                </c:pt>
                <c:pt idx="20991">
                  <c:v>-9.5528602964051801E-2</c:v>
                </c:pt>
                <c:pt idx="20992">
                  <c:v>-7.6015961132227902E-2</c:v>
                </c:pt>
                <c:pt idx="20993">
                  <c:v>-3.4878431473046499E-2</c:v>
                </c:pt>
                <c:pt idx="20994">
                  <c:v>3.0281198633161899E-3</c:v>
                </c:pt>
                <c:pt idx="20995">
                  <c:v>2.21118048967099E-2</c:v>
                </c:pt>
                <c:pt idx="20996">
                  <c:v>4.3597868912087202E-2</c:v>
                </c:pt>
                <c:pt idx="20997">
                  <c:v>5.2443780240324103E-2</c:v>
                </c:pt>
                <c:pt idx="20998">
                  <c:v>5.1229218742918102E-2</c:v>
                </c:pt>
                <c:pt idx="20999">
                  <c:v>5.0567146740363E-2</c:v>
                </c:pt>
                <c:pt idx="21000">
                  <c:v>5.8112436400662597E-2</c:v>
                </c:pt>
                <c:pt idx="21001">
                  <c:v>7.5468842788978904E-2</c:v>
                </c:pt>
                <c:pt idx="21002">
                  <c:v>8.2295751468393505E-2</c:v>
                </c:pt>
                <c:pt idx="21003">
                  <c:v>8.3778330221335295E-2</c:v>
                </c:pt>
                <c:pt idx="21004">
                  <c:v>8.97650706925361E-2</c:v>
                </c:pt>
                <c:pt idx="21005">
                  <c:v>0.104123741492571</c:v>
                </c:pt>
                <c:pt idx="21006">
                  <c:v>0.122306864623567</c:v>
                </c:pt>
                <c:pt idx="21007">
                  <c:v>0.127980684248612</c:v>
                </c:pt>
                <c:pt idx="21008">
                  <c:v>0.123203432338243</c:v>
                </c:pt>
                <c:pt idx="21009">
                  <c:v>0.12845080559452501</c:v>
                </c:pt>
                <c:pt idx="21010">
                  <c:v>0.135265771222293</c:v>
                </c:pt>
                <c:pt idx="21011">
                  <c:v>0.13135505682545501</c:v>
                </c:pt>
                <c:pt idx="21012">
                  <c:v>0.120588411727595</c:v>
                </c:pt>
                <c:pt idx="21013">
                  <c:v>0.118976995178115</c:v>
                </c:pt>
                <c:pt idx="21014">
                  <c:v>0.120574577530263</c:v>
                </c:pt>
                <c:pt idx="21015">
                  <c:v>0.12946749864481399</c:v>
                </c:pt>
                <c:pt idx="21016">
                  <c:v>0.13364813702676701</c:v>
                </c:pt>
                <c:pt idx="21017">
                  <c:v>0.127144409034599</c:v>
                </c:pt>
                <c:pt idx="21018">
                  <c:v>0.119040785332828</c:v>
                </c:pt>
                <c:pt idx="21019">
                  <c:v>0.113028637125637</c:v>
                </c:pt>
                <c:pt idx="21020">
                  <c:v>0.11003076813851401</c:v>
                </c:pt>
                <c:pt idx="21021">
                  <c:v>0.103129666855238</c:v>
                </c:pt>
                <c:pt idx="21022">
                  <c:v>0.100174297516488</c:v>
                </c:pt>
                <c:pt idx="21023">
                  <c:v>9.3078213564368101E-2</c:v>
                </c:pt>
                <c:pt idx="21024">
                  <c:v>8.6902743625159901E-2</c:v>
                </c:pt>
                <c:pt idx="21025">
                  <c:v>8.2045629083552202E-2</c:v>
                </c:pt>
                <c:pt idx="21026">
                  <c:v>7.4734608400703395E-2</c:v>
                </c:pt>
                <c:pt idx="21027">
                  <c:v>6.5778984678061606E-2</c:v>
                </c:pt>
                <c:pt idx="21028">
                  <c:v>4.5551852207879003E-2</c:v>
                </c:pt>
                <c:pt idx="21029">
                  <c:v>2.2096602557510801E-2</c:v>
                </c:pt>
                <c:pt idx="21030">
                  <c:v>-4.7622337376651497E-3</c:v>
                </c:pt>
                <c:pt idx="21031">
                  <c:v>-1.1907384925649399E-2</c:v>
                </c:pt>
                <c:pt idx="21032">
                  <c:v>-9.9769024102158693E-3</c:v>
                </c:pt>
                <c:pt idx="21033">
                  <c:v>-6.6276147495898299E-3</c:v>
                </c:pt>
                <c:pt idx="21034">
                  <c:v>-2.9874594957931301E-2</c:v>
                </c:pt>
                <c:pt idx="21035">
                  <c:v>-6.2708437912917206E-2</c:v>
                </c:pt>
                <c:pt idx="21036">
                  <c:v>-9.7561204783659095E-2</c:v>
                </c:pt>
                <c:pt idx="21037">
                  <c:v>-0.102976864613282</c:v>
                </c:pt>
                <c:pt idx="21038">
                  <c:v>-0.107578784863534</c:v>
                </c:pt>
                <c:pt idx="21039">
                  <c:v>-9.9560774458424803E-2</c:v>
                </c:pt>
                <c:pt idx="21040">
                  <c:v>-0.102821702265217</c:v>
                </c:pt>
                <c:pt idx="21041">
                  <c:v>-0.105829074016853</c:v>
                </c:pt>
                <c:pt idx="21042">
                  <c:v>-0.124533688943728</c:v>
                </c:pt>
                <c:pt idx="21043">
                  <c:v>-0.12622871205866201</c:v>
                </c:pt>
                <c:pt idx="21044">
                  <c:v>-0.12943708804974099</c:v>
                </c:pt>
                <c:pt idx="21045">
                  <c:v>-0.13009756833427799</c:v>
                </c:pt>
                <c:pt idx="21046">
                  <c:v>-0.13109581598283099</c:v>
                </c:pt>
                <c:pt idx="21047">
                  <c:v>-0.12968605999796501</c:v>
                </c:pt>
                <c:pt idx="21048">
                  <c:v>-0.13219348581595999</c:v>
                </c:pt>
                <c:pt idx="21049">
                  <c:v>-0.131447102824338</c:v>
                </c:pt>
                <c:pt idx="21050">
                  <c:v>-0.13432450834250101</c:v>
                </c:pt>
                <c:pt idx="21051">
                  <c:v>-0.12771481766232201</c:v>
                </c:pt>
                <c:pt idx="21052">
                  <c:v>-0.129636441711838</c:v>
                </c:pt>
                <c:pt idx="21053">
                  <c:v>-0.13238456422629899</c:v>
                </c:pt>
                <c:pt idx="21054">
                  <c:v>-0.14617222562145499</c:v>
                </c:pt>
                <c:pt idx="21055">
                  <c:v>-0.14708293443162199</c:v>
                </c:pt>
                <c:pt idx="21056">
                  <c:v>-0.14129800735189199</c:v>
                </c:pt>
                <c:pt idx="21057">
                  <c:v>-0.12647742504880399</c:v>
                </c:pt>
                <c:pt idx="21058">
                  <c:v>-0.148196662240835</c:v>
                </c:pt>
                <c:pt idx="21059">
                  <c:v>-0.161033661314817</c:v>
                </c:pt>
                <c:pt idx="21060">
                  <c:v>-0.18312094729623099</c:v>
                </c:pt>
                <c:pt idx="21061">
                  <c:v>-0.195434722506618</c:v>
                </c:pt>
                <c:pt idx="21062">
                  <c:v>-0.20386680595154799</c:v>
                </c:pt>
                <c:pt idx="21063">
                  <c:v>-0.20755532853911501</c:v>
                </c:pt>
                <c:pt idx="21064">
                  <c:v>-0.22046233354332401</c:v>
                </c:pt>
                <c:pt idx="21065">
                  <c:v>-0.23284711083502399</c:v>
                </c:pt>
                <c:pt idx="21066">
                  <c:v>-0.24443775988093799</c:v>
                </c:pt>
                <c:pt idx="21067">
                  <c:v>-0.246410641864059</c:v>
                </c:pt>
                <c:pt idx="21068">
                  <c:v>-0.25131638441693799</c:v>
                </c:pt>
                <c:pt idx="21069">
                  <c:v>-0.26048708697946599</c:v>
                </c:pt>
                <c:pt idx="21070">
                  <c:v>-0.26928042522572998</c:v>
                </c:pt>
                <c:pt idx="21071">
                  <c:v>-0.27238394463500898</c:v>
                </c:pt>
                <c:pt idx="21072">
                  <c:v>-0.272389225013284</c:v>
                </c:pt>
                <c:pt idx="21073">
                  <c:v>-0.272943243030908</c:v>
                </c:pt>
                <c:pt idx="21074">
                  <c:v>-0.28784209196038502</c:v>
                </c:pt>
                <c:pt idx="21075">
                  <c:v>-0.30505170006119903</c:v>
                </c:pt>
                <c:pt idx="21076">
                  <c:v>-0.30351157179487098</c:v>
                </c:pt>
                <c:pt idx="21077">
                  <c:v>-0.297919004453575</c:v>
                </c:pt>
                <c:pt idx="21078">
                  <c:v>-0.28551112688840802</c:v>
                </c:pt>
                <c:pt idx="21079">
                  <c:v>-0.283383253562973</c:v>
                </c:pt>
                <c:pt idx="21080">
                  <c:v>-0.30378496702383001</c:v>
                </c:pt>
                <c:pt idx="21081">
                  <c:v>-0.31025271783643399</c:v>
                </c:pt>
                <c:pt idx="21082">
                  <c:v>-0.30332040510315</c:v>
                </c:pt>
                <c:pt idx="21083">
                  <c:v>-0.29874227663687197</c:v>
                </c:pt>
                <c:pt idx="21084">
                  <c:v>-0.30146237643607698</c:v>
                </c:pt>
                <c:pt idx="21085">
                  <c:v>-0.32400201939412898</c:v>
                </c:pt>
                <c:pt idx="21086">
                  <c:v>-0.339884776241547</c:v>
                </c:pt>
                <c:pt idx="21087">
                  <c:v>-0.304079867770013</c:v>
                </c:pt>
                <c:pt idx="21088">
                  <c:v>-0.27973933458515798</c:v>
                </c:pt>
                <c:pt idx="21089">
                  <c:v>-0.275975044785781</c:v>
                </c:pt>
                <c:pt idx="21090">
                  <c:v>-0.29389247014063302</c:v>
                </c:pt>
                <c:pt idx="21091">
                  <c:v>-0.29190356116484301</c:v>
                </c:pt>
                <c:pt idx="21092">
                  <c:v>-0.27548727760202502</c:v>
                </c:pt>
                <c:pt idx="21093">
                  <c:v>-0.255895159568169</c:v>
                </c:pt>
                <c:pt idx="21094">
                  <c:v>-0.25219586407642602</c:v>
                </c:pt>
                <c:pt idx="21095">
                  <c:v>-0.25214204951922098</c:v>
                </c:pt>
                <c:pt idx="21096">
                  <c:v>-0.247704191006278</c:v>
                </c:pt>
                <c:pt idx="21097">
                  <c:v>-0.23738944806245799</c:v>
                </c:pt>
                <c:pt idx="21098">
                  <c:v>-0.235513783395049</c:v>
                </c:pt>
                <c:pt idx="21099">
                  <c:v>-0.2421982337586</c:v>
                </c:pt>
                <c:pt idx="21100">
                  <c:v>-0.25688075414195999</c:v>
                </c:pt>
                <c:pt idx="21101">
                  <c:v>-0.25679470390873799</c:v>
                </c:pt>
                <c:pt idx="21102">
                  <c:v>-0.26925115989394</c:v>
                </c:pt>
                <c:pt idx="21103">
                  <c:v>-0.268865127956885</c:v>
                </c:pt>
                <c:pt idx="21104">
                  <c:v>-0.27987049726161201</c:v>
                </c:pt>
                <c:pt idx="21105">
                  <c:v>-0.27502784480861903</c:v>
                </c:pt>
                <c:pt idx="21106">
                  <c:v>-0.27424797535911599</c:v>
                </c:pt>
                <c:pt idx="21107">
                  <c:v>-0.27117035650667198</c:v>
                </c:pt>
                <c:pt idx="21108">
                  <c:v>-0.281282028762319</c:v>
                </c:pt>
                <c:pt idx="21109">
                  <c:v>-0.29104682380204799</c:v>
                </c:pt>
                <c:pt idx="21110">
                  <c:v>-0.29989525394535099</c:v>
                </c:pt>
                <c:pt idx="21111">
                  <c:v>-0.30173314295558301</c:v>
                </c:pt>
                <c:pt idx="21112">
                  <c:v>-0.29553000153347803</c:v>
                </c:pt>
                <c:pt idx="21113">
                  <c:v>-0.30369076054782301</c:v>
                </c:pt>
                <c:pt idx="21114">
                  <c:v>-0.30363980808944202</c:v>
                </c:pt>
                <c:pt idx="21115">
                  <c:v>-0.32142106910814</c:v>
                </c:pt>
                <c:pt idx="21116">
                  <c:v>-0.32198249934073397</c:v>
                </c:pt>
                <c:pt idx="21117">
                  <c:v>-0.33679734857160698</c:v>
                </c:pt>
                <c:pt idx="21118">
                  <c:v>-0.34345933003885398</c:v>
                </c:pt>
                <c:pt idx="21119">
                  <c:v>-0.35081372588251702</c:v>
                </c:pt>
                <c:pt idx="21120">
                  <c:v>-0.34427282359463601</c:v>
                </c:pt>
                <c:pt idx="21121">
                  <c:v>-0.34401534969676101</c:v>
                </c:pt>
                <c:pt idx="21122">
                  <c:v>-0.33786261066393303</c:v>
                </c:pt>
                <c:pt idx="21123">
                  <c:v>-0.35588850512449699</c:v>
                </c:pt>
                <c:pt idx="21124">
                  <c:v>-0.35562094038745301</c:v>
                </c:pt>
                <c:pt idx="21125">
                  <c:v>-0.355583035999259</c:v>
                </c:pt>
                <c:pt idx="21126">
                  <c:v>-0.34763017778031702</c:v>
                </c:pt>
                <c:pt idx="21127">
                  <c:v>-0.36012191179513298</c:v>
                </c:pt>
                <c:pt idx="21128">
                  <c:v>-0.38427798632415</c:v>
                </c:pt>
                <c:pt idx="21129">
                  <c:v>-0.384731883935231</c:v>
                </c:pt>
                <c:pt idx="21130">
                  <c:v>-0.36752561432848502</c:v>
                </c:pt>
                <c:pt idx="21131">
                  <c:v>-0.354621883513004</c:v>
                </c:pt>
                <c:pt idx="21132">
                  <c:v>-0.36698345739802102</c:v>
                </c:pt>
                <c:pt idx="21133">
                  <c:v>-0.381502053057033</c:v>
                </c:pt>
                <c:pt idx="21134">
                  <c:v>-0.39989258587904403</c:v>
                </c:pt>
                <c:pt idx="21135">
                  <c:v>-0.38657184862772398</c:v>
                </c:pt>
                <c:pt idx="21136">
                  <c:v>-0.38623356612640602</c:v>
                </c:pt>
                <c:pt idx="21137">
                  <c:v>-0.394029343501685</c:v>
                </c:pt>
                <c:pt idx="21138">
                  <c:v>-0.39739928588151902</c:v>
                </c:pt>
                <c:pt idx="21139">
                  <c:v>-0.41531128581666998</c:v>
                </c:pt>
                <c:pt idx="21140">
                  <c:v>-0.417827856775147</c:v>
                </c:pt>
                <c:pt idx="21141">
                  <c:v>-0.43043412999323</c:v>
                </c:pt>
                <c:pt idx="21142">
                  <c:v>-0.43990183794939203</c:v>
                </c:pt>
                <c:pt idx="21143">
                  <c:v>-0.45532476593865501</c:v>
                </c:pt>
                <c:pt idx="21144">
                  <c:v>-0.470721689013615</c:v>
                </c:pt>
                <c:pt idx="21145">
                  <c:v>-0.47720842302365402</c:v>
                </c:pt>
                <c:pt idx="21146">
                  <c:v>-0.48067389326350002</c:v>
                </c:pt>
                <c:pt idx="21147">
                  <c:v>-0.48535766638892103</c:v>
                </c:pt>
                <c:pt idx="21148">
                  <c:v>-0.49277291379517801</c:v>
                </c:pt>
                <c:pt idx="21149">
                  <c:v>-0.49050221146703099</c:v>
                </c:pt>
                <c:pt idx="21150">
                  <c:v>-0.47732755835461599</c:v>
                </c:pt>
                <c:pt idx="21151">
                  <c:v>-0.47371266762030401</c:v>
                </c:pt>
                <c:pt idx="21152">
                  <c:v>-0.48771140622331099</c:v>
                </c:pt>
                <c:pt idx="21153">
                  <c:v>-0.49773310230658302</c:v>
                </c:pt>
                <c:pt idx="21154">
                  <c:v>-0.484909086735754</c:v>
                </c:pt>
                <c:pt idx="21155">
                  <c:v>-0.47267645801816999</c:v>
                </c:pt>
                <c:pt idx="21156">
                  <c:v>-0.48515216346147799</c:v>
                </c:pt>
                <c:pt idx="21157">
                  <c:v>-0.51334609939639997</c:v>
                </c:pt>
                <c:pt idx="21158">
                  <c:v>-0.54478796021103904</c:v>
                </c:pt>
                <c:pt idx="21159">
                  <c:v>-0.54030418591210605</c:v>
                </c:pt>
                <c:pt idx="21160">
                  <c:v>-0.54893119767021403</c:v>
                </c:pt>
                <c:pt idx="21161">
                  <c:v>-0.60511747721299902</c:v>
                </c:pt>
                <c:pt idx="21162">
                  <c:v>-0.70323509613476098</c:v>
                </c:pt>
                <c:pt idx="21163">
                  <c:v>-0.74752232850597899</c:v>
                </c:pt>
                <c:pt idx="21164">
                  <c:v>-0.76901236519458305</c:v>
                </c:pt>
                <c:pt idx="21165">
                  <c:v>-0.77258874033073199</c:v>
                </c:pt>
                <c:pt idx="21166">
                  <c:v>-0.81558389396749897</c:v>
                </c:pt>
                <c:pt idx="21167">
                  <c:v>-0.85151909605764298</c:v>
                </c:pt>
                <c:pt idx="21168">
                  <c:v>-0.866471301783732</c:v>
                </c:pt>
                <c:pt idx="21169">
                  <c:v>-0.83642518143021505</c:v>
                </c:pt>
                <c:pt idx="21170">
                  <c:v>-0.80927761016664501</c:v>
                </c:pt>
                <c:pt idx="21171">
                  <c:v>-0.80574043145428198</c:v>
                </c:pt>
                <c:pt idx="21172">
                  <c:v>-0.82618447468446699</c:v>
                </c:pt>
                <c:pt idx="21173">
                  <c:v>-0.81862970939952995</c:v>
                </c:pt>
                <c:pt idx="21174">
                  <c:v>-0.80198975703811404</c:v>
                </c:pt>
                <c:pt idx="21175">
                  <c:v>-0.79168304237140297</c:v>
                </c:pt>
                <c:pt idx="21176">
                  <c:v>-0.80343359095707001</c:v>
                </c:pt>
                <c:pt idx="21177">
                  <c:v>-0.81659527301050605</c:v>
                </c:pt>
                <c:pt idx="21178">
                  <c:v>-0.81479567148667797</c:v>
                </c:pt>
                <c:pt idx="21179">
                  <c:v>-0.79924252061776702</c:v>
                </c:pt>
                <c:pt idx="21180">
                  <c:v>-0.793458087232778</c:v>
                </c:pt>
                <c:pt idx="21181">
                  <c:v>-0.79938195404170598</c:v>
                </c:pt>
                <c:pt idx="21182">
                  <c:v>-0.81327823826389001</c:v>
                </c:pt>
                <c:pt idx="21183">
                  <c:v>-0.81709763477348896</c:v>
                </c:pt>
                <c:pt idx="21184">
                  <c:v>-0.80209929069769703</c:v>
                </c:pt>
                <c:pt idx="21185">
                  <c:v>-0.78482210556063503</c:v>
                </c:pt>
                <c:pt idx="21186">
                  <c:v>-0.78915894748537596</c:v>
                </c:pt>
                <c:pt idx="21187">
                  <c:v>-0.79877373283505904</c:v>
                </c:pt>
                <c:pt idx="21188">
                  <c:v>-0.80755331750090398</c:v>
                </c:pt>
                <c:pt idx="21189">
                  <c:v>-0.79704349915191097</c:v>
                </c:pt>
                <c:pt idx="21190">
                  <c:v>-0.78528713602614097</c:v>
                </c:pt>
                <c:pt idx="21191">
                  <c:v>-0.77083037866475401</c:v>
                </c:pt>
                <c:pt idx="21192">
                  <c:v>-0.75369802806234498</c:v>
                </c:pt>
                <c:pt idx="21193">
                  <c:v>-0.72776404042218701</c:v>
                </c:pt>
                <c:pt idx="21194">
                  <c:v>-0.72327635058948603</c:v>
                </c:pt>
                <c:pt idx="21195">
                  <c:v>-0.73659758590340996</c:v>
                </c:pt>
                <c:pt idx="21196">
                  <c:v>-0.74823063274922597</c:v>
                </c:pt>
                <c:pt idx="21197">
                  <c:v>-0.74556931338503296</c:v>
                </c:pt>
                <c:pt idx="21198">
                  <c:v>-0.728949331156727</c:v>
                </c:pt>
                <c:pt idx="21199">
                  <c:v>-0.71479122903028203</c:v>
                </c:pt>
                <c:pt idx="21200">
                  <c:v>-0.71693422457063605</c:v>
                </c:pt>
                <c:pt idx="21201">
                  <c:v>-0.73839207629207204</c:v>
                </c:pt>
                <c:pt idx="21202">
                  <c:v>-0.736462104608548</c:v>
                </c:pt>
                <c:pt idx="21203">
                  <c:v>-0.76120414791151303</c:v>
                </c:pt>
                <c:pt idx="21204">
                  <c:v>-0.77476044017103596</c:v>
                </c:pt>
                <c:pt idx="21205">
                  <c:v>-0.84614997348593501</c:v>
                </c:pt>
                <c:pt idx="21206">
                  <c:v>-0.9000758646457</c:v>
                </c:pt>
                <c:pt idx="21207">
                  <c:v>-0.93512897217956903</c:v>
                </c:pt>
                <c:pt idx="21208">
                  <c:v>-0.91133561199598001</c:v>
                </c:pt>
                <c:pt idx="21209">
                  <c:v>-0.855640334236071</c:v>
                </c:pt>
                <c:pt idx="21210">
                  <c:v>-0.86980444773618604</c:v>
                </c:pt>
                <c:pt idx="21211">
                  <c:v>-0.87189698824502604</c:v>
                </c:pt>
                <c:pt idx="21212">
                  <c:v>-0.86253332839338204</c:v>
                </c:pt>
                <c:pt idx="21213">
                  <c:v>-0.84524778268927003</c:v>
                </c:pt>
                <c:pt idx="21214">
                  <c:v>-0.83196471518635895</c:v>
                </c:pt>
                <c:pt idx="21215">
                  <c:v>-0.84613004188166396</c:v>
                </c:pt>
                <c:pt idx="21216">
                  <c:v>-0.84137561190797705</c:v>
                </c:pt>
                <c:pt idx="21217">
                  <c:v>-0.83194614687535295</c:v>
                </c:pt>
                <c:pt idx="21218">
                  <c:v>-0.81463361234291598</c:v>
                </c:pt>
                <c:pt idx="21219">
                  <c:v>-0.81574964012531803</c:v>
                </c:pt>
                <c:pt idx="21220">
                  <c:v>-0.82395041648129497</c:v>
                </c:pt>
                <c:pt idx="21221">
                  <c:v>-0.82206448608909</c:v>
                </c:pt>
                <c:pt idx="21222">
                  <c:v>-0.81470069954906399</c:v>
                </c:pt>
                <c:pt idx="21223">
                  <c:v>-0.81397772274610203</c:v>
                </c:pt>
                <c:pt idx="21224">
                  <c:v>-0.82600440916090101</c:v>
                </c:pt>
                <c:pt idx="21225">
                  <c:v>-0.83174141652453604</c:v>
                </c:pt>
                <c:pt idx="21226">
                  <c:v>-0.82977510684078404</c:v>
                </c:pt>
                <c:pt idx="21227">
                  <c:v>-0.826895598552852</c:v>
                </c:pt>
                <c:pt idx="21228">
                  <c:v>-0.82625894139492495</c:v>
                </c:pt>
                <c:pt idx="21229">
                  <c:v>-0.82442356257777705</c:v>
                </c:pt>
                <c:pt idx="21230">
                  <c:v>-0.81788018799069495</c:v>
                </c:pt>
                <c:pt idx="21231">
                  <c:v>-0.80848339806486502</c:v>
                </c:pt>
                <c:pt idx="21232">
                  <c:v>-0.80156265141290794</c:v>
                </c:pt>
                <c:pt idx="21233">
                  <c:v>-0.79473943788016699</c:v>
                </c:pt>
                <c:pt idx="21234">
                  <c:v>-0.78832794299766795</c:v>
                </c:pt>
                <c:pt idx="21235">
                  <c:v>-0.77486904944471702</c:v>
                </c:pt>
                <c:pt idx="21236">
                  <c:v>-0.75982256147153704</c:v>
                </c:pt>
                <c:pt idx="21237">
                  <c:v>-0.75721888825302097</c:v>
                </c:pt>
                <c:pt idx="21238">
                  <c:v>-0.76725157620111795</c:v>
                </c:pt>
                <c:pt idx="21239">
                  <c:v>-0.77713744757829695</c:v>
                </c:pt>
                <c:pt idx="21240">
                  <c:v>-0.77941573831202504</c:v>
                </c:pt>
                <c:pt idx="21241">
                  <c:v>-0.77066283150625703</c:v>
                </c:pt>
                <c:pt idx="21242">
                  <c:v>-0.76190859076390804</c:v>
                </c:pt>
                <c:pt idx="21243">
                  <c:v>-0.75018865097982201</c:v>
                </c:pt>
                <c:pt idx="21244">
                  <c:v>-0.74109736227704504</c:v>
                </c:pt>
                <c:pt idx="21245">
                  <c:v>-0.73761142968731896</c:v>
                </c:pt>
                <c:pt idx="21246">
                  <c:v>-0.72025257219570404</c:v>
                </c:pt>
                <c:pt idx="21247">
                  <c:v>-0.702882077961831</c:v>
                </c:pt>
                <c:pt idx="21248">
                  <c:v>-0.69935678982348204</c:v>
                </c:pt>
                <c:pt idx="21249">
                  <c:v>-0.718876718667388</c:v>
                </c:pt>
                <c:pt idx="21250">
                  <c:v>-0.72174644046258096</c:v>
                </c:pt>
                <c:pt idx="21251">
                  <c:v>-0.69720537756549505</c:v>
                </c:pt>
                <c:pt idx="21252">
                  <c:v>-0.658827955552865</c:v>
                </c:pt>
                <c:pt idx="21253">
                  <c:v>-0.64494559677336805</c:v>
                </c:pt>
                <c:pt idx="21254">
                  <c:v>-0.64650907349628906</c:v>
                </c:pt>
                <c:pt idx="21255">
                  <c:v>-0.642818329924153</c:v>
                </c:pt>
                <c:pt idx="21256">
                  <c:v>-0.62305162794234503</c:v>
                </c:pt>
                <c:pt idx="21257">
                  <c:v>-0.59501556243924303</c:v>
                </c:pt>
                <c:pt idx="21258">
                  <c:v>-0.57714974646408701</c:v>
                </c:pt>
                <c:pt idx="21259">
                  <c:v>-0.58672111743840105</c:v>
                </c:pt>
                <c:pt idx="21260">
                  <c:v>-0.59811668945953</c:v>
                </c:pt>
                <c:pt idx="21261">
                  <c:v>-0.59552160287647304</c:v>
                </c:pt>
                <c:pt idx="21262">
                  <c:v>-0.56577264991035703</c:v>
                </c:pt>
                <c:pt idx="21263">
                  <c:v>-0.55836136936440495</c:v>
                </c:pt>
                <c:pt idx="21264">
                  <c:v>-0.57414287284160503</c:v>
                </c:pt>
                <c:pt idx="21265">
                  <c:v>-0.60514070384336005</c:v>
                </c:pt>
                <c:pt idx="21266">
                  <c:v>-0.58141194889931502</c:v>
                </c:pt>
                <c:pt idx="21267">
                  <c:v>-0.55744480255947304</c:v>
                </c:pt>
                <c:pt idx="21268">
                  <c:v>-0.57657589695260403</c:v>
                </c:pt>
                <c:pt idx="21269">
                  <c:v>-0.61769032506903399</c:v>
                </c:pt>
                <c:pt idx="21270">
                  <c:v>-0.63930236134558505</c:v>
                </c:pt>
                <c:pt idx="21271">
                  <c:v>-0.64305714632244804</c:v>
                </c:pt>
                <c:pt idx="21272">
                  <c:v>-0.66546473069971002</c:v>
                </c:pt>
                <c:pt idx="21273">
                  <c:v>-0.67875502114516395</c:v>
                </c:pt>
                <c:pt idx="21274">
                  <c:v>-0.68946164948542299</c:v>
                </c:pt>
                <c:pt idx="21275">
                  <c:v>-0.68445328695861396</c:v>
                </c:pt>
                <c:pt idx="21276">
                  <c:v>-0.66800904180347198</c:v>
                </c:pt>
                <c:pt idx="21277">
                  <c:v>-0.66702602091667895</c:v>
                </c:pt>
                <c:pt idx="21278">
                  <c:v>-0.67380597635144501</c:v>
                </c:pt>
                <c:pt idx="21279">
                  <c:v>-0.68001086875338501</c:v>
                </c:pt>
                <c:pt idx="21280">
                  <c:v>-0.67247598774998996</c:v>
                </c:pt>
                <c:pt idx="21281">
                  <c:v>-0.65471476686812402</c:v>
                </c:pt>
                <c:pt idx="21282">
                  <c:v>-0.64281191442644503</c:v>
                </c:pt>
                <c:pt idx="21283">
                  <c:v>-0.65335969129847604</c:v>
                </c:pt>
                <c:pt idx="21284">
                  <c:v>-0.67092195846304004</c:v>
                </c:pt>
                <c:pt idx="21285">
                  <c:v>-0.68784334426216198</c:v>
                </c:pt>
                <c:pt idx="21286">
                  <c:v>-0.69884578547734499</c:v>
                </c:pt>
                <c:pt idx="21287">
                  <c:v>-0.72740025765993699</c:v>
                </c:pt>
                <c:pt idx="21288">
                  <c:v>-0.75084244962000901</c:v>
                </c:pt>
                <c:pt idx="21289">
                  <c:v>-0.75568779093816796</c:v>
                </c:pt>
                <c:pt idx="21290">
                  <c:v>-0.73322747262923804</c:v>
                </c:pt>
                <c:pt idx="21291">
                  <c:v>-0.70954739382943899</c:v>
                </c:pt>
                <c:pt idx="21292">
                  <c:v>-0.69910515843017096</c:v>
                </c:pt>
                <c:pt idx="21293">
                  <c:v>-0.70639347809591801</c:v>
                </c:pt>
                <c:pt idx="21294">
                  <c:v>-0.71334799656557302</c:v>
                </c:pt>
                <c:pt idx="21295">
                  <c:v>-0.70165306948945205</c:v>
                </c:pt>
                <c:pt idx="21296">
                  <c:v>-0.68162204242122404</c:v>
                </c:pt>
                <c:pt idx="21297">
                  <c:v>-0.66993852962256895</c:v>
                </c:pt>
                <c:pt idx="21298">
                  <c:v>-0.66127873442992702</c:v>
                </c:pt>
                <c:pt idx="21299">
                  <c:v>-0.65055692757781003</c:v>
                </c:pt>
                <c:pt idx="21300">
                  <c:v>-0.65058096435768598</c:v>
                </c:pt>
                <c:pt idx="21301">
                  <c:v>-0.64904172698076901</c:v>
                </c:pt>
                <c:pt idx="21302">
                  <c:v>-0.644338467653781</c:v>
                </c:pt>
                <c:pt idx="21303">
                  <c:v>-0.64119480138130303</c:v>
                </c:pt>
                <c:pt idx="21304">
                  <c:v>-0.63214814213655701</c:v>
                </c:pt>
                <c:pt idx="21305">
                  <c:v>-0.610742851380351</c:v>
                </c:pt>
                <c:pt idx="21306">
                  <c:v>-0.59307298802507002</c:v>
                </c:pt>
                <c:pt idx="21307">
                  <c:v>-0.58603963054574104</c:v>
                </c:pt>
                <c:pt idx="21308">
                  <c:v>-0.577698589701924</c:v>
                </c:pt>
                <c:pt idx="21309">
                  <c:v>-0.57087411426996904</c:v>
                </c:pt>
                <c:pt idx="21310">
                  <c:v>-0.55431323306446201</c:v>
                </c:pt>
                <c:pt idx="21311">
                  <c:v>-0.52980390972254499</c:v>
                </c:pt>
                <c:pt idx="21312">
                  <c:v>-0.51114575426693398</c:v>
                </c:pt>
                <c:pt idx="21313">
                  <c:v>-0.50688439299740595</c:v>
                </c:pt>
                <c:pt idx="21314">
                  <c:v>-0.49708659218110501</c:v>
                </c:pt>
                <c:pt idx="21315">
                  <c:v>-0.47969842413577601</c:v>
                </c:pt>
                <c:pt idx="21316">
                  <c:v>-0.453642108476913</c:v>
                </c:pt>
                <c:pt idx="21317">
                  <c:v>-0.42888229465832201</c:v>
                </c:pt>
                <c:pt idx="21318">
                  <c:v>-0.41119868198052201</c:v>
                </c:pt>
                <c:pt idx="21319">
                  <c:v>-0.416347487399917</c:v>
                </c:pt>
                <c:pt idx="21320">
                  <c:v>-0.41627994856771899</c:v>
                </c:pt>
                <c:pt idx="21321">
                  <c:v>-0.41728166756878599</c:v>
                </c:pt>
                <c:pt idx="21322">
                  <c:v>-0.40678131271454199</c:v>
                </c:pt>
                <c:pt idx="21323">
                  <c:v>-0.40211403320196798</c:v>
                </c:pt>
                <c:pt idx="21324">
                  <c:v>-0.39262527025057598</c:v>
                </c:pt>
                <c:pt idx="21325">
                  <c:v>-0.38152776967795798</c:v>
                </c:pt>
                <c:pt idx="21326">
                  <c:v>-0.36846734167420397</c:v>
                </c:pt>
                <c:pt idx="21327">
                  <c:v>-0.34883477684957098</c:v>
                </c:pt>
                <c:pt idx="21328">
                  <c:v>-0.326828702274369</c:v>
                </c:pt>
                <c:pt idx="21329">
                  <c:v>-0.32318588590638297</c:v>
                </c:pt>
                <c:pt idx="21330">
                  <c:v>-0.32194846923599102</c:v>
                </c:pt>
                <c:pt idx="21331">
                  <c:v>-0.32528641855951401</c:v>
                </c:pt>
                <c:pt idx="21332">
                  <c:v>-0.310747711473155</c:v>
                </c:pt>
                <c:pt idx="21333">
                  <c:v>-0.27891822467834898</c:v>
                </c:pt>
                <c:pt idx="21334">
                  <c:v>-0.25078949744319301</c:v>
                </c:pt>
                <c:pt idx="21335">
                  <c:v>-0.26253143696362702</c:v>
                </c:pt>
                <c:pt idx="21336">
                  <c:v>-0.28722131404970203</c:v>
                </c:pt>
                <c:pt idx="21337">
                  <c:v>-0.291841608853388</c:v>
                </c:pt>
                <c:pt idx="21338">
                  <c:v>-0.27427554994120801</c:v>
                </c:pt>
                <c:pt idx="21339">
                  <c:v>-0.24826566287933299</c:v>
                </c:pt>
                <c:pt idx="21340">
                  <c:v>-0.23339518179355401</c:v>
                </c:pt>
                <c:pt idx="21341">
                  <c:v>-0.26521761638212998</c:v>
                </c:pt>
                <c:pt idx="21342">
                  <c:v>-0.30288733013622898</c:v>
                </c:pt>
                <c:pt idx="21343">
                  <c:v>-0.318177691544278</c:v>
                </c:pt>
                <c:pt idx="21344">
                  <c:v>-0.318707885507024</c:v>
                </c:pt>
                <c:pt idx="21345">
                  <c:v>-0.31962816366268498</c:v>
                </c:pt>
                <c:pt idx="21346">
                  <c:v>-0.338772967608719</c:v>
                </c:pt>
                <c:pt idx="21347">
                  <c:v>-0.35744271827630297</c:v>
                </c:pt>
                <c:pt idx="21348">
                  <c:v>-0.360232597800134</c:v>
                </c:pt>
                <c:pt idx="21349">
                  <c:v>-0.35570171624684099</c:v>
                </c:pt>
                <c:pt idx="21350">
                  <c:v>-0.358754193785841</c:v>
                </c:pt>
                <c:pt idx="21351">
                  <c:v>-0.38451885638804101</c:v>
                </c:pt>
                <c:pt idx="21352">
                  <c:v>-0.41275292568020899</c:v>
                </c:pt>
                <c:pt idx="21353">
                  <c:v>-0.41549574909070902</c:v>
                </c:pt>
                <c:pt idx="21354">
                  <c:v>-0.39784718478863101</c:v>
                </c:pt>
                <c:pt idx="21355">
                  <c:v>-0.37503775019601399</c:v>
                </c:pt>
                <c:pt idx="21356">
                  <c:v>-0.37526108064959302</c:v>
                </c:pt>
                <c:pt idx="21357">
                  <c:v>-0.39733604268872103</c:v>
                </c:pt>
                <c:pt idx="21358">
                  <c:v>-0.419306919994753</c:v>
                </c:pt>
                <c:pt idx="21359">
                  <c:v>-0.43715111383635002</c:v>
                </c:pt>
                <c:pt idx="21360">
                  <c:v>-0.43914087368730698</c:v>
                </c:pt>
                <c:pt idx="21361">
                  <c:v>-0.431413135693546</c:v>
                </c:pt>
                <c:pt idx="21362">
                  <c:v>-0.42521633180783103</c:v>
                </c:pt>
                <c:pt idx="21363">
                  <c:v>-0.42487673115888902</c:v>
                </c:pt>
                <c:pt idx="21364">
                  <c:v>-0.42348647051495902</c:v>
                </c:pt>
                <c:pt idx="21365">
                  <c:v>-0.41669861126892699</c:v>
                </c:pt>
                <c:pt idx="21366">
                  <c:v>-0.41114948701287801</c:v>
                </c:pt>
                <c:pt idx="21367">
                  <c:v>-0.41214588092260801</c:v>
                </c:pt>
                <c:pt idx="21368">
                  <c:v>-0.42711176240719301</c:v>
                </c:pt>
                <c:pt idx="21369">
                  <c:v>-0.42887701074113199</c:v>
                </c:pt>
                <c:pt idx="21370">
                  <c:v>-0.42540669115652402</c:v>
                </c:pt>
                <c:pt idx="21371">
                  <c:v>-0.42287495827538601</c:v>
                </c:pt>
                <c:pt idx="21372">
                  <c:v>-0.42246188454636502</c:v>
                </c:pt>
                <c:pt idx="21373">
                  <c:v>-0.42592437615775203</c:v>
                </c:pt>
                <c:pt idx="21374">
                  <c:v>-0.42886669923362303</c:v>
                </c:pt>
                <c:pt idx="21375">
                  <c:v>-0.43435570040622901</c:v>
                </c:pt>
                <c:pt idx="21376">
                  <c:v>-0.43463608132734</c:v>
                </c:pt>
                <c:pt idx="21377">
                  <c:v>-0.42799930100912298</c:v>
                </c:pt>
                <c:pt idx="21378">
                  <c:v>-0.41997577427275701</c:v>
                </c:pt>
                <c:pt idx="21379">
                  <c:v>-0.40673016357014502</c:v>
                </c:pt>
                <c:pt idx="21380">
                  <c:v>-0.40012751364560001</c:v>
                </c:pt>
                <c:pt idx="21381">
                  <c:v>-0.38847293920707598</c:v>
                </c:pt>
                <c:pt idx="21382">
                  <c:v>-0.37281479657922001</c:v>
                </c:pt>
                <c:pt idx="21383">
                  <c:v>-0.35832775427101599</c:v>
                </c:pt>
                <c:pt idx="21384">
                  <c:v>-0.34973973425768101</c:v>
                </c:pt>
                <c:pt idx="21385">
                  <c:v>-0.31180202490271802</c:v>
                </c:pt>
                <c:pt idx="21386">
                  <c:v>-0.243540021449248</c:v>
                </c:pt>
                <c:pt idx="21387">
                  <c:v>-0.17488628224403099</c:v>
                </c:pt>
                <c:pt idx="21388">
                  <c:v>-0.137670213699806</c:v>
                </c:pt>
                <c:pt idx="21389">
                  <c:v>-0.16239189553587599</c:v>
                </c:pt>
                <c:pt idx="21390">
                  <c:v>-0.185322180031363</c:v>
                </c:pt>
                <c:pt idx="21391">
                  <c:v>-0.26544292663859798</c:v>
                </c:pt>
                <c:pt idx="21392">
                  <c:v>-0.25233883235773602</c:v>
                </c:pt>
                <c:pt idx="21393">
                  <c:v>-0.25208814595514101</c:v>
                </c:pt>
                <c:pt idx="21394">
                  <c:v>-0.23762542443499499</c:v>
                </c:pt>
                <c:pt idx="21395">
                  <c:v>-0.23606224110009999</c:v>
                </c:pt>
                <c:pt idx="21396">
                  <c:v>-0.215793013001601</c:v>
                </c:pt>
                <c:pt idx="21397">
                  <c:v>-0.20636854937997301</c:v>
                </c:pt>
                <c:pt idx="21398">
                  <c:v>-0.19251627095823601</c:v>
                </c:pt>
                <c:pt idx="21399">
                  <c:v>-0.189736876281173</c:v>
                </c:pt>
                <c:pt idx="21400">
                  <c:v>-0.19819952738448801</c:v>
                </c:pt>
                <c:pt idx="21401">
                  <c:v>-0.21317832615714799</c:v>
                </c:pt>
                <c:pt idx="21402">
                  <c:v>-0.22143447717810699</c:v>
                </c:pt>
                <c:pt idx="21403">
                  <c:v>-0.21439342814832599</c:v>
                </c:pt>
                <c:pt idx="21404">
                  <c:v>-0.20506102801444101</c:v>
                </c:pt>
                <c:pt idx="21405">
                  <c:v>-0.202039636886056</c:v>
                </c:pt>
                <c:pt idx="21406">
                  <c:v>-0.222776262709942</c:v>
                </c:pt>
                <c:pt idx="21407">
                  <c:v>-0.23293622575162901</c:v>
                </c:pt>
                <c:pt idx="21408">
                  <c:v>-0.22454705742948899</c:v>
                </c:pt>
                <c:pt idx="21409">
                  <c:v>-0.20140761841261601</c:v>
                </c:pt>
                <c:pt idx="21410">
                  <c:v>-0.189841260979278</c:v>
                </c:pt>
                <c:pt idx="21411">
                  <c:v>-0.18381996257694699</c:v>
                </c:pt>
                <c:pt idx="21412">
                  <c:v>-0.19674730178276401</c:v>
                </c:pt>
                <c:pt idx="21413">
                  <c:v>-0.20165321372397199</c:v>
                </c:pt>
                <c:pt idx="21414">
                  <c:v>-0.20162957412803401</c:v>
                </c:pt>
                <c:pt idx="21415">
                  <c:v>-0.20009475332096799</c:v>
                </c:pt>
                <c:pt idx="21416">
                  <c:v>-0.21252506370336699</c:v>
                </c:pt>
                <c:pt idx="21417">
                  <c:v>-0.21666346290778901</c:v>
                </c:pt>
                <c:pt idx="21418">
                  <c:v>-0.223102830566418</c:v>
                </c:pt>
                <c:pt idx="21419">
                  <c:v>-0.21725771576568301</c:v>
                </c:pt>
                <c:pt idx="21420">
                  <c:v>-0.22069080474460601</c:v>
                </c:pt>
                <c:pt idx="21421">
                  <c:v>-0.22343063235933799</c:v>
                </c:pt>
                <c:pt idx="21422">
                  <c:v>-0.22427610771890699</c:v>
                </c:pt>
                <c:pt idx="21423">
                  <c:v>-0.223051192872603</c:v>
                </c:pt>
                <c:pt idx="21424">
                  <c:v>-0.22611344391400201</c:v>
                </c:pt>
                <c:pt idx="21425">
                  <c:v>-0.21779706353352399</c:v>
                </c:pt>
                <c:pt idx="21426">
                  <c:v>-0.213545824428436</c:v>
                </c:pt>
                <c:pt idx="21427">
                  <c:v>-0.20426411838394601</c:v>
                </c:pt>
                <c:pt idx="21428">
                  <c:v>-0.202793981983688</c:v>
                </c:pt>
                <c:pt idx="21429">
                  <c:v>-0.20977453842544899</c:v>
                </c:pt>
                <c:pt idx="21430">
                  <c:v>-0.21389551098305001</c:v>
                </c:pt>
                <c:pt idx="21431">
                  <c:v>-0.21101772108994499</c:v>
                </c:pt>
                <c:pt idx="21432">
                  <c:v>-0.20036515527429799</c:v>
                </c:pt>
                <c:pt idx="21433">
                  <c:v>-0.19289051991023601</c:v>
                </c:pt>
                <c:pt idx="21434">
                  <c:v>-0.19144697874611399</c:v>
                </c:pt>
                <c:pt idx="21435">
                  <c:v>-0.19687750593709499</c:v>
                </c:pt>
                <c:pt idx="21436">
                  <c:v>-0.19520843709892599</c:v>
                </c:pt>
                <c:pt idx="21437">
                  <c:v>-0.20118313739325799</c:v>
                </c:pt>
                <c:pt idx="21438">
                  <c:v>-0.20030002972396199</c:v>
                </c:pt>
                <c:pt idx="21439">
                  <c:v>-0.19912889667077099</c:v>
                </c:pt>
                <c:pt idx="21440">
                  <c:v>-0.207759007999513</c:v>
                </c:pt>
                <c:pt idx="21441">
                  <c:v>-0.216823759888882</c:v>
                </c:pt>
                <c:pt idx="21442">
                  <c:v>-0.21491730285383401</c:v>
                </c:pt>
                <c:pt idx="21443">
                  <c:v>-0.20992416622623</c:v>
                </c:pt>
                <c:pt idx="21444">
                  <c:v>-0.20772342211033301</c:v>
                </c:pt>
                <c:pt idx="21445">
                  <c:v>-0.207173554046335</c:v>
                </c:pt>
                <c:pt idx="21446">
                  <c:v>-0.209602872859534</c:v>
                </c:pt>
                <c:pt idx="21447">
                  <c:v>-0.210561082387343</c:v>
                </c:pt>
                <c:pt idx="21448">
                  <c:v>-0.20617216663114801</c:v>
                </c:pt>
                <c:pt idx="21449">
                  <c:v>-0.20132076852839001</c:v>
                </c:pt>
                <c:pt idx="21450">
                  <c:v>-0.20699017194588901</c:v>
                </c:pt>
                <c:pt idx="21451">
                  <c:v>-0.21299003002459899</c:v>
                </c:pt>
                <c:pt idx="21452">
                  <c:v>-0.20079644816742301</c:v>
                </c:pt>
                <c:pt idx="21453">
                  <c:v>-0.18985898529199099</c:v>
                </c:pt>
                <c:pt idx="21454">
                  <c:v>-0.190096737099892</c:v>
                </c:pt>
                <c:pt idx="21455">
                  <c:v>-0.18904152194919199</c:v>
                </c:pt>
                <c:pt idx="21456">
                  <c:v>-0.19527699706191001</c:v>
                </c:pt>
                <c:pt idx="21457">
                  <c:v>-0.19778572820402399</c:v>
                </c:pt>
                <c:pt idx="21458">
                  <c:v>-0.193227230824291</c:v>
                </c:pt>
                <c:pt idx="21459">
                  <c:v>-0.189420249906632</c:v>
                </c:pt>
                <c:pt idx="21460">
                  <c:v>-0.19214867284720999</c:v>
                </c:pt>
                <c:pt idx="21461">
                  <c:v>-0.19698024314767701</c:v>
                </c:pt>
                <c:pt idx="21462">
                  <c:v>-0.19396624306281701</c:v>
                </c:pt>
                <c:pt idx="21463">
                  <c:v>-0.189664999753588</c:v>
                </c:pt>
                <c:pt idx="21464">
                  <c:v>-0.194234728357813</c:v>
                </c:pt>
                <c:pt idx="21465">
                  <c:v>-0.200587410484033</c:v>
                </c:pt>
                <c:pt idx="21466">
                  <c:v>-0.20515666208436301</c:v>
                </c:pt>
                <c:pt idx="21467">
                  <c:v>-0.20398803731760001</c:v>
                </c:pt>
                <c:pt idx="21468">
                  <c:v>-0.19986928973791801</c:v>
                </c:pt>
                <c:pt idx="21469">
                  <c:v>-0.19540483637356901</c:v>
                </c:pt>
                <c:pt idx="21470">
                  <c:v>-0.19782472337901399</c:v>
                </c:pt>
                <c:pt idx="21471">
                  <c:v>-0.206036475309929</c:v>
                </c:pt>
                <c:pt idx="21472">
                  <c:v>-0.20841215608116601</c:v>
                </c:pt>
                <c:pt idx="21473">
                  <c:v>-0.20248384118701701</c:v>
                </c:pt>
                <c:pt idx="21474">
                  <c:v>-0.19087677450728699</c:v>
                </c:pt>
                <c:pt idx="21475">
                  <c:v>-0.17796433915489701</c:v>
                </c:pt>
                <c:pt idx="21476">
                  <c:v>-0.17397527435784299</c:v>
                </c:pt>
                <c:pt idx="21477">
                  <c:v>-0.165418815162169</c:v>
                </c:pt>
                <c:pt idx="21478">
                  <c:v>-0.16018010127503099</c:v>
                </c:pt>
                <c:pt idx="21479">
                  <c:v>-0.162368886402489</c:v>
                </c:pt>
                <c:pt idx="21480">
                  <c:v>-0.16758066832456101</c:v>
                </c:pt>
                <c:pt idx="21481">
                  <c:v>-0.16432828006681099</c:v>
                </c:pt>
                <c:pt idx="21482">
                  <c:v>-0.164670444810951</c:v>
                </c:pt>
                <c:pt idx="21483">
                  <c:v>-0.156959951583729</c:v>
                </c:pt>
                <c:pt idx="21484">
                  <c:v>-0.142280058336339</c:v>
                </c:pt>
                <c:pt idx="21485">
                  <c:v>-0.13850676614263999</c:v>
                </c:pt>
                <c:pt idx="21486">
                  <c:v>-0.14591079087334399</c:v>
                </c:pt>
                <c:pt idx="21487">
                  <c:v>-0.154718459528425</c:v>
                </c:pt>
                <c:pt idx="21488">
                  <c:v>-0.156052143184538</c:v>
                </c:pt>
                <c:pt idx="21489">
                  <c:v>-0.158573702927128</c:v>
                </c:pt>
                <c:pt idx="21490">
                  <c:v>-0.15567357790706601</c:v>
                </c:pt>
                <c:pt idx="21491">
                  <c:v>-0.15498686694439801</c:v>
                </c:pt>
                <c:pt idx="21492">
                  <c:v>-0.15657631793683799</c:v>
                </c:pt>
                <c:pt idx="21493">
                  <c:v>-0.15699409773404199</c:v>
                </c:pt>
                <c:pt idx="21494">
                  <c:v>-0.15041349512941299</c:v>
                </c:pt>
                <c:pt idx="21495">
                  <c:v>-0.15285444500525999</c:v>
                </c:pt>
                <c:pt idx="21496">
                  <c:v>-0.169676837990138</c:v>
                </c:pt>
                <c:pt idx="21497">
                  <c:v>-0.17234766073590799</c:v>
                </c:pt>
                <c:pt idx="21498">
                  <c:v>-0.17093998453100301</c:v>
                </c:pt>
                <c:pt idx="21499">
                  <c:v>-0.150238424879788</c:v>
                </c:pt>
                <c:pt idx="21500">
                  <c:v>-0.15385312152018499</c:v>
                </c:pt>
                <c:pt idx="21501">
                  <c:v>-0.150424055657296</c:v>
                </c:pt>
                <c:pt idx="21502">
                  <c:v>-0.14724699664994001</c:v>
                </c:pt>
                <c:pt idx="21503">
                  <c:v>-0.15340782781312601</c:v>
                </c:pt>
                <c:pt idx="21504">
                  <c:v>-0.13125623147475099</c:v>
                </c:pt>
                <c:pt idx="21505">
                  <c:v>-9.8277804913209296E-2</c:v>
                </c:pt>
                <c:pt idx="21506">
                  <c:v>-8.2512159675644597E-2</c:v>
                </c:pt>
                <c:pt idx="21507">
                  <c:v>-7.2055883129465301E-2</c:v>
                </c:pt>
                <c:pt idx="21508">
                  <c:v>-6.7439383290789495E-2</c:v>
                </c:pt>
                <c:pt idx="21509">
                  <c:v>-8.4667782325524799E-2</c:v>
                </c:pt>
                <c:pt idx="21510">
                  <c:v>-0.108268686712051</c:v>
                </c:pt>
                <c:pt idx="21511">
                  <c:v>-0.120325167157986</c:v>
                </c:pt>
                <c:pt idx="21512">
                  <c:v>-0.12511814459364201</c:v>
                </c:pt>
                <c:pt idx="21513">
                  <c:v>-0.12701379844189301</c:v>
                </c:pt>
                <c:pt idx="21514">
                  <c:v>-0.117263263742643</c:v>
                </c:pt>
                <c:pt idx="21515">
                  <c:v>-0.112160055946048</c:v>
                </c:pt>
                <c:pt idx="21516">
                  <c:v>-0.10077576908109601</c:v>
                </c:pt>
                <c:pt idx="21517">
                  <c:v>-9.4400152012681801E-2</c:v>
                </c:pt>
                <c:pt idx="21518">
                  <c:v>-7.7172929635111104E-2</c:v>
                </c:pt>
                <c:pt idx="21519">
                  <c:v>-7.4413683389408902E-2</c:v>
                </c:pt>
                <c:pt idx="21520">
                  <c:v>-6.2334328717653799E-2</c:v>
                </c:pt>
                <c:pt idx="21521">
                  <c:v>-5.6842081279896199E-2</c:v>
                </c:pt>
                <c:pt idx="21522">
                  <c:v>-5.4498531913125703E-2</c:v>
                </c:pt>
                <c:pt idx="21523">
                  <c:v>-5.4155906798953803E-2</c:v>
                </c:pt>
                <c:pt idx="21524">
                  <c:v>-3.8573442814538297E-2</c:v>
                </c:pt>
                <c:pt idx="21525">
                  <c:v>-3.8160358501812597E-2</c:v>
                </c:pt>
                <c:pt idx="21526">
                  <c:v>-3.8268270995857202E-2</c:v>
                </c:pt>
                <c:pt idx="21527">
                  <c:v>-4.2156462975498202E-2</c:v>
                </c:pt>
                <c:pt idx="21528">
                  <c:v>-6.0546250790949302E-2</c:v>
                </c:pt>
                <c:pt idx="21529">
                  <c:v>-7.1210226172766497E-2</c:v>
                </c:pt>
                <c:pt idx="21530">
                  <c:v>-7.3391499563157894E-2</c:v>
                </c:pt>
                <c:pt idx="21531">
                  <c:v>-6.2843311767238605E-2</c:v>
                </c:pt>
                <c:pt idx="21532">
                  <c:v>-6.8415598580898504E-2</c:v>
                </c:pt>
                <c:pt idx="21533">
                  <c:v>-7.4033225013863502E-2</c:v>
                </c:pt>
                <c:pt idx="21534">
                  <c:v>-7.78184774604255E-2</c:v>
                </c:pt>
                <c:pt idx="21535">
                  <c:v>-7.9439804151391499E-2</c:v>
                </c:pt>
                <c:pt idx="21536">
                  <c:v>-6.8326509952086598E-2</c:v>
                </c:pt>
                <c:pt idx="21537">
                  <c:v>-6.7491818229910905E-2</c:v>
                </c:pt>
                <c:pt idx="21538">
                  <c:v>-6.3057201389540296E-2</c:v>
                </c:pt>
                <c:pt idx="21539">
                  <c:v>-5.7164082963026802E-2</c:v>
                </c:pt>
                <c:pt idx="21540">
                  <c:v>-4.5991222343246797E-2</c:v>
                </c:pt>
                <c:pt idx="21541">
                  <c:v>-3.9243633035923098E-2</c:v>
                </c:pt>
                <c:pt idx="21542">
                  <c:v>-3.8134354990617597E-2</c:v>
                </c:pt>
                <c:pt idx="21543">
                  <c:v>-5.1418143444436702E-2</c:v>
                </c:pt>
                <c:pt idx="21544">
                  <c:v>-6.1671508228627603E-2</c:v>
                </c:pt>
                <c:pt idx="21545">
                  <c:v>-5.2514943971587499E-2</c:v>
                </c:pt>
                <c:pt idx="21546">
                  <c:v>-3.5147781284649598E-2</c:v>
                </c:pt>
                <c:pt idx="21547">
                  <c:v>-2.5981115538442599E-2</c:v>
                </c:pt>
                <c:pt idx="21548">
                  <c:v>-2.5715862351844899E-2</c:v>
                </c:pt>
                <c:pt idx="21549">
                  <c:v>-5.8402194560216003E-2</c:v>
                </c:pt>
                <c:pt idx="21550">
                  <c:v>-6.8810643496888702E-2</c:v>
                </c:pt>
                <c:pt idx="21551">
                  <c:v>-5.1211889829190199E-2</c:v>
                </c:pt>
                <c:pt idx="21552">
                  <c:v>-2.2921865538208401E-2</c:v>
                </c:pt>
                <c:pt idx="21553">
                  <c:v>-8.7943212439256496E-3</c:v>
                </c:pt>
                <c:pt idx="21554">
                  <c:v>-1.51382493419589E-2</c:v>
                </c:pt>
                <c:pt idx="21555">
                  <c:v>-2.22217393033474E-2</c:v>
                </c:pt>
                <c:pt idx="21556">
                  <c:v>1.1664303833640499E-3</c:v>
                </c:pt>
                <c:pt idx="21557">
                  <c:v>2.60325510510881E-2</c:v>
                </c:pt>
                <c:pt idx="21558">
                  <c:v>3.0861825238730399E-2</c:v>
                </c:pt>
                <c:pt idx="21559">
                  <c:v>3.7803501054014502E-3</c:v>
                </c:pt>
                <c:pt idx="21560">
                  <c:v>-4.1467184942575799E-2</c:v>
                </c:pt>
                <c:pt idx="21561">
                  <c:v>-6.3068911978362494E-2</c:v>
                </c:pt>
                <c:pt idx="21562">
                  <c:v>-6.3459513536926596E-2</c:v>
                </c:pt>
                <c:pt idx="21563">
                  <c:v>-6.0183955820264097E-2</c:v>
                </c:pt>
                <c:pt idx="21564">
                  <c:v>-7.29011632260778E-2</c:v>
                </c:pt>
                <c:pt idx="21565">
                  <c:v>-5.9849300299163098E-2</c:v>
                </c:pt>
                <c:pt idx="21566">
                  <c:v>-5.9160597062984203E-2</c:v>
                </c:pt>
                <c:pt idx="21567">
                  <c:v>-4.4417523286483601E-2</c:v>
                </c:pt>
                <c:pt idx="21568">
                  <c:v>-3.76502483895109E-2</c:v>
                </c:pt>
                <c:pt idx="21569">
                  <c:v>-4.2430874612051597E-2</c:v>
                </c:pt>
                <c:pt idx="21570">
                  <c:v>-5.9348788621335302E-2</c:v>
                </c:pt>
                <c:pt idx="21571">
                  <c:v>-6.5608731097569206E-2</c:v>
                </c:pt>
                <c:pt idx="21572">
                  <c:v>-6.0036484954494498E-2</c:v>
                </c:pt>
                <c:pt idx="21573">
                  <c:v>-5.8776451706108901E-2</c:v>
                </c:pt>
                <c:pt idx="21574">
                  <c:v>-5.6923611733878901E-2</c:v>
                </c:pt>
                <c:pt idx="21575">
                  <c:v>-6.1233134063741E-2</c:v>
                </c:pt>
                <c:pt idx="21576">
                  <c:v>-4.6039194182853203E-2</c:v>
                </c:pt>
                <c:pt idx="21577">
                  <c:v>-3.1368660926659603E-2</c:v>
                </c:pt>
                <c:pt idx="21578">
                  <c:v>-1.7855085925475501E-2</c:v>
                </c:pt>
                <c:pt idx="21579">
                  <c:v>-3.6660557864237803E-2</c:v>
                </c:pt>
                <c:pt idx="21580">
                  <c:v>-4.2443478765150602E-2</c:v>
                </c:pt>
                <c:pt idx="21581">
                  <c:v>-4.1151878573899098E-2</c:v>
                </c:pt>
                <c:pt idx="21582">
                  <c:v>-2.72119376632531E-2</c:v>
                </c:pt>
                <c:pt idx="21583">
                  <c:v>-1.4822344631724599E-2</c:v>
                </c:pt>
                <c:pt idx="21584">
                  <c:v>-1.0211796756493601E-2</c:v>
                </c:pt>
                <c:pt idx="21585">
                  <c:v>-3.1923189788770401E-2</c:v>
                </c:pt>
                <c:pt idx="21586">
                  <c:v>-3.1816580531966503E-2</c:v>
                </c:pt>
                <c:pt idx="21587">
                  <c:v>-2.0434405929392999E-2</c:v>
                </c:pt>
                <c:pt idx="21588">
                  <c:v>-7.3687179029491203E-3</c:v>
                </c:pt>
                <c:pt idx="21589">
                  <c:v>-1.50789362573249E-2</c:v>
                </c:pt>
                <c:pt idx="21590">
                  <c:v>-2.05307432135413E-2</c:v>
                </c:pt>
                <c:pt idx="21591">
                  <c:v>-2.34531528415402E-2</c:v>
                </c:pt>
                <c:pt idx="21592">
                  <c:v>-2.1319595823570101E-2</c:v>
                </c:pt>
                <c:pt idx="21593">
                  <c:v>-1.0121687980870301E-2</c:v>
                </c:pt>
                <c:pt idx="21594">
                  <c:v>-1.43602011337407E-3</c:v>
                </c:pt>
                <c:pt idx="21595">
                  <c:v>-1.88148422563472E-3</c:v>
                </c:pt>
                <c:pt idx="21596">
                  <c:v>-7.9594966977367607E-3</c:v>
                </c:pt>
                <c:pt idx="21597">
                  <c:v>-2.1220486439986499E-2</c:v>
                </c:pt>
                <c:pt idx="21598">
                  <c:v>-1.7047351480954299E-2</c:v>
                </c:pt>
                <c:pt idx="21599">
                  <c:v>-1.26541972939691E-2</c:v>
                </c:pt>
                <c:pt idx="21600">
                  <c:v>-6.2943893927354102E-3</c:v>
                </c:pt>
                <c:pt idx="21601">
                  <c:v>-1.2446476827733401E-2</c:v>
                </c:pt>
                <c:pt idx="21602">
                  <c:v>-2.4102688931748099E-2</c:v>
                </c:pt>
                <c:pt idx="21603">
                  <c:v>-3.04238877673981E-2</c:v>
                </c:pt>
                <c:pt idx="21604">
                  <c:v>-3.0603500230910099E-2</c:v>
                </c:pt>
                <c:pt idx="21605">
                  <c:v>-2.6186599860437799E-2</c:v>
                </c:pt>
                <c:pt idx="21606">
                  <c:v>-2.7823260889931499E-2</c:v>
                </c:pt>
                <c:pt idx="21607">
                  <c:v>-2.2914369859577701E-2</c:v>
                </c:pt>
                <c:pt idx="21608">
                  <c:v>-2.7050134068730299E-2</c:v>
                </c:pt>
                <c:pt idx="21609">
                  <c:v>-3.1872981012398299E-2</c:v>
                </c:pt>
                <c:pt idx="21610">
                  <c:v>-4.1622707495576998E-2</c:v>
                </c:pt>
                <c:pt idx="21611">
                  <c:v>-4.0936826911803302E-2</c:v>
                </c:pt>
                <c:pt idx="21612">
                  <c:v>-4.5080293426849397E-2</c:v>
                </c:pt>
                <c:pt idx="21613">
                  <c:v>-2.7921952149611601E-2</c:v>
                </c:pt>
                <c:pt idx="21614">
                  <c:v>-2.5340502883167901E-2</c:v>
                </c:pt>
                <c:pt idx="21615">
                  <c:v>-2.3474180731582799E-2</c:v>
                </c:pt>
                <c:pt idx="21616">
                  <c:v>-2.58129341000739E-2</c:v>
                </c:pt>
                <c:pt idx="21617">
                  <c:v>-2.21608554668648E-2</c:v>
                </c:pt>
                <c:pt idx="21618">
                  <c:v>-1.5454097418157099E-2</c:v>
                </c:pt>
                <c:pt idx="21619">
                  <c:v>-7.2655004111652401E-3</c:v>
                </c:pt>
                <c:pt idx="21620">
                  <c:v>-1.41861401651794E-2</c:v>
                </c:pt>
                <c:pt idx="21621">
                  <c:v>-9.7183193263248296E-3</c:v>
                </c:pt>
                <c:pt idx="21622">
                  <c:v>-2.9842523057297399E-2</c:v>
                </c:pt>
                <c:pt idx="21623">
                  <c:v>-5.2507906311376397E-2</c:v>
                </c:pt>
                <c:pt idx="21624">
                  <c:v>-6.88879693410058E-2</c:v>
                </c:pt>
                <c:pt idx="21625">
                  <c:v>-7.1610449209003904E-2</c:v>
                </c:pt>
                <c:pt idx="21626">
                  <c:v>-6.9473494019675203E-2</c:v>
                </c:pt>
                <c:pt idx="21627">
                  <c:v>-6.11043401325446E-2</c:v>
                </c:pt>
                <c:pt idx="21628">
                  <c:v>-6.0756834947270001E-2</c:v>
                </c:pt>
                <c:pt idx="21629">
                  <c:v>-7.5955611653810706E-2</c:v>
                </c:pt>
                <c:pt idx="21630">
                  <c:v>-8.795622476039E-2</c:v>
                </c:pt>
                <c:pt idx="21631">
                  <c:v>-8.5015606543919306E-2</c:v>
                </c:pt>
                <c:pt idx="21632">
                  <c:v>-6.8025311193466095E-2</c:v>
                </c:pt>
                <c:pt idx="21633">
                  <c:v>-5.58779996544558E-2</c:v>
                </c:pt>
                <c:pt idx="21634">
                  <c:v>-6.0329513873313E-2</c:v>
                </c:pt>
                <c:pt idx="21635">
                  <c:v>-9.0322751268175197E-2</c:v>
                </c:pt>
                <c:pt idx="21636">
                  <c:v>-8.6844066493782096E-2</c:v>
                </c:pt>
                <c:pt idx="21637">
                  <c:v>-7.5052177249176497E-2</c:v>
                </c:pt>
                <c:pt idx="21638">
                  <c:v>-7.0044987670016198E-2</c:v>
                </c:pt>
                <c:pt idx="21639">
                  <c:v>-7.7858180536637095E-2</c:v>
                </c:pt>
                <c:pt idx="21640">
                  <c:v>-9.1906366489254696E-2</c:v>
                </c:pt>
                <c:pt idx="21641">
                  <c:v>-9.4257687431905796E-2</c:v>
                </c:pt>
                <c:pt idx="21642">
                  <c:v>-8.42008991904208E-2</c:v>
                </c:pt>
                <c:pt idx="21643">
                  <c:v>-7.7333108994523003E-2</c:v>
                </c:pt>
                <c:pt idx="21644">
                  <c:v>-7.8196512040349803E-2</c:v>
                </c:pt>
                <c:pt idx="21645">
                  <c:v>-7.9768699045857205E-2</c:v>
                </c:pt>
                <c:pt idx="21646">
                  <c:v>-9.3906115640294205E-2</c:v>
                </c:pt>
                <c:pt idx="21647">
                  <c:v>-9.5998174859175806E-2</c:v>
                </c:pt>
                <c:pt idx="21648">
                  <c:v>-9.7210411911817105E-2</c:v>
                </c:pt>
                <c:pt idx="21649">
                  <c:v>-0.116687047859827</c:v>
                </c:pt>
                <c:pt idx="21650">
                  <c:v>-0.127865786363969</c:v>
                </c:pt>
                <c:pt idx="21651">
                  <c:v>-0.13272226972759399</c:v>
                </c:pt>
                <c:pt idx="21652">
                  <c:v>-0.128283337498558</c:v>
                </c:pt>
                <c:pt idx="21653">
                  <c:v>-0.136158446928973</c:v>
                </c:pt>
                <c:pt idx="21654">
                  <c:v>-0.150985525030293</c:v>
                </c:pt>
                <c:pt idx="21655">
                  <c:v>-0.156526204485672</c:v>
                </c:pt>
                <c:pt idx="21656">
                  <c:v>-0.13556956812266199</c:v>
                </c:pt>
                <c:pt idx="21657">
                  <c:v>-0.11329364490344999</c:v>
                </c:pt>
                <c:pt idx="21658">
                  <c:v>-9.9630032041304106E-2</c:v>
                </c:pt>
                <c:pt idx="21659">
                  <c:v>-0.11618905848993601</c:v>
                </c:pt>
                <c:pt idx="21660">
                  <c:v>-0.13170962380915799</c:v>
                </c:pt>
                <c:pt idx="21661">
                  <c:v>-0.13884127553477299</c:v>
                </c:pt>
                <c:pt idx="21662">
                  <c:v>-0.12564909781323699</c:v>
                </c:pt>
                <c:pt idx="21663">
                  <c:v>-9.6563281667656001E-2</c:v>
                </c:pt>
                <c:pt idx="21664">
                  <c:v>-8.7806498745550202E-2</c:v>
                </c:pt>
                <c:pt idx="21665">
                  <c:v>-0.105292612695066</c:v>
                </c:pt>
                <c:pt idx="21666">
                  <c:v>-0.132520204048447</c:v>
                </c:pt>
                <c:pt idx="21667">
                  <c:v>-0.13381119970445299</c:v>
                </c:pt>
                <c:pt idx="21668">
                  <c:v>-0.13398035371535799</c:v>
                </c:pt>
                <c:pt idx="21669">
                  <c:v>-0.14684814919355901</c:v>
                </c:pt>
                <c:pt idx="21670">
                  <c:v>-0.17032626777947199</c:v>
                </c:pt>
                <c:pt idx="21671">
                  <c:v>-0.18706224951110001</c:v>
                </c:pt>
                <c:pt idx="21672">
                  <c:v>-0.19068758160503299</c:v>
                </c:pt>
                <c:pt idx="21673">
                  <c:v>-0.196807280715177</c:v>
                </c:pt>
                <c:pt idx="21674">
                  <c:v>-0.20693051095543</c:v>
                </c:pt>
                <c:pt idx="21675">
                  <c:v>-0.225561865892146</c:v>
                </c:pt>
                <c:pt idx="21676">
                  <c:v>-0.23442964036344399</c:v>
                </c:pt>
                <c:pt idx="21677">
                  <c:v>-0.23553009606088399</c:v>
                </c:pt>
                <c:pt idx="21678">
                  <c:v>-0.22368701709528599</c:v>
                </c:pt>
                <c:pt idx="21679">
                  <c:v>-0.23563187655054199</c:v>
                </c:pt>
                <c:pt idx="21680">
                  <c:v>-0.24662526950918101</c:v>
                </c:pt>
                <c:pt idx="21681">
                  <c:v>-0.24731538825942301</c:v>
                </c:pt>
                <c:pt idx="21682">
                  <c:v>-0.25007488214849599</c:v>
                </c:pt>
                <c:pt idx="21683">
                  <c:v>-0.24789492322686599</c:v>
                </c:pt>
                <c:pt idx="21684">
                  <c:v>-0.24799201287085201</c:v>
                </c:pt>
                <c:pt idx="21685">
                  <c:v>-0.258002285346279</c:v>
                </c:pt>
                <c:pt idx="21686">
                  <c:v>-0.25966384198623799</c:v>
                </c:pt>
                <c:pt idx="21687">
                  <c:v>-0.234020952497516</c:v>
                </c:pt>
                <c:pt idx="21688">
                  <c:v>-0.240024128051473</c:v>
                </c:pt>
                <c:pt idx="21689">
                  <c:v>-0.25541350225780901</c:v>
                </c:pt>
                <c:pt idx="21690">
                  <c:v>-0.284444498376757</c:v>
                </c:pt>
                <c:pt idx="21691">
                  <c:v>-0.28488062932302599</c:v>
                </c:pt>
                <c:pt idx="21692">
                  <c:v>-0.26998240620285602</c:v>
                </c:pt>
                <c:pt idx="21693">
                  <c:v>-0.27949016415085698</c:v>
                </c:pt>
                <c:pt idx="21694">
                  <c:v>-0.31868050311365398</c:v>
                </c:pt>
                <c:pt idx="21695">
                  <c:v>-0.354210198821164</c:v>
                </c:pt>
                <c:pt idx="21696">
                  <c:v>-0.384336418273306</c:v>
                </c:pt>
                <c:pt idx="21697">
                  <c:v>-0.38709997918741101</c:v>
                </c:pt>
                <c:pt idx="21698">
                  <c:v>-0.37837038338989198</c:v>
                </c:pt>
                <c:pt idx="21699">
                  <c:v>-0.38045200889283098</c:v>
                </c:pt>
                <c:pt idx="21700">
                  <c:v>-0.40173814372354799</c:v>
                </c:pt>
                <c:pt idx="21701">
                  <c:v>-0.41366728177962298</c:v>
                </c:pt>
                <c:pt idx="21702">
                  <c:v>-0.41259530706814401</c:v>
                </c:pt>
                <c:pt idx="21703">
                  <c:v>-0.40781870089563199</c:v>
                </c:pt>
                <c:pt idx="21704">
                  <c:v>-0.40761251618664501</c:v>
                </c:pt>
                <c:pt idx="21705">
                  <c:v>-0.40675897401483502</c:v>
                </c:pt>
                <c:pt idx="21706">
                  <c:v>-0.387290593065301</c:v>
                </c:pt>
                <c:pt idx="21707">
                  <c:v>-0.37930683560251999</c:v>
                </c:pt>
                <c:pt idx="21708">
                  <c:v>-0.39171335066701801</c:v>
                </c:pt>
                <c:pt idx="21709">
                  <c:v>-0.39464645121910202</c:v>
                </c:pt>
                <c:pt idx="21710">
                  <c:v>-0.40355835283351299</c:v>
                </c:pt>
                <c:pt idx="21711">
                  <c:v>-0.41655700053530598</c:v>
                </c:pt>
                <c:pt idx="21712">
                  <c:v>-0.42199331733942802</c:v>
                </c:pt>
                <c:pt idx="21713">
                  <c:v>-0.412107363225104</c:v>
                </c:pt>
                <c:pt idx="21714">
                  <c:v>-0.43748869265495199</c:v>
                </c:pt>
                <c:pt idx="21715">
                  <c:v>-0.46016677571425602</c:v>
                </c:pt>
                <c:pt idx="21716">
                  <c:v>-0.44250928031465198</c:v>
                </c:pt>
                <c:pt idx="21717">
                  <c:v>-0.42676570797506402</c:v>
                </c:pt>
                <c:pt idx="21718">
                  <c:v>-0.404447357092792</c:v>
                </c:pt>
                <c:pt idx="21719">
                  <c:v>-0.39313681271202899</c:v>
                </c:pt>
                <c:pt idx="21720">
                  <c:v>-0.40089084242485701</c:v>
                </c:pt>
                <c:pt idx="21721">
                  <c:v>-0.39304448277979898</c:v>
                </c:pt>
                <c:pt idx="21722">
                  <c:v>-0.37197983401270501</c:v>
                </c:pt>
                <c:pt idx="21723">
                  <c:v>-0.33166989477004399</c:v>
                </c:pt>
                <c:pt idx="21724">
                  <c:v>-0.29887873600817699</c:v>
                </c:pt>
                <c:pt idx="21725">
                  <c:v>-0.30841208671110099</c:v>
                </c:pt>
                <c:pt idx="21726">
                  <c:v>-0.32178253530010098</c:v>
                </c:pt>
                <c:pt idx="21727">
                  <c:v>-0.27831571110978298</c:v>
                </c:pt>
                <c:pt idx="21728">
                  <c:v>-0.236506805672419</c:v>
                </c:pt>
                <c:pt idx="21729">
                  <c:v>-0.22781588693511801</c:v>
                </c:pt>
                <c:pt idx="21730">
                  <c:v>-0.28925372777986502</c:v>
                </c:pt>
                <c:pt idx="21731">
                  <c:v>-0.33625821936935502</c:v>
                </c:pt>
                <c:pt idx="21732">
                  <c:v>-0.32232171208279597</c:v>
                </c:pt>
                <c:pt idx="21733">
                  <c:v>-0.26005737950032398</c:v>
                </c:pt>
                <c:pt idx="21734">
                  <c:v>-0.25801965883162797</c:v>
                </c:pt>
                <c:pt idx="21735">
                  <c:v>-0.342145099113494</c:v>
                </c:pt>
                <c:pt idx="21736">
                  <c:v>-0.36635006983280499</c:v>
                </c:pt>
                <c:pt idx="21737">
                  <c:v>-0.30070048068709798</c:v>
                </c:pt>
                <c:pt idx="21738">
                  <c:v>-0.22640240335415701</c:v>
                </c:pt>
                <c:pt idx="21739">
                  <c:v>-0.22876665007274199</c:v>
                </c:pt>
                <c:pt idx="21740">
                  <c:v>-0.24614778868082901</c:v>
                </c:pt>
                <c:pt idx="21741">
                  <c:v>-0.24108942300543301</c:v>
                </c:pt>
                <c:pt idx="21742">
                  <c:v>-0.18492057424003799</c:v>
                </c:pt>
                <c:pt idx="21743">
                  <c:v>-0.15284286593937599</c:v>
                </c:pt>
                <c:pt idx="21744">
                  <c:v>-0.13275521552397099</c:v>
                </c:pt>
                <c:pt idx="21745">
                  <c:v>-0.142393222193192</c:v>
                </c:pt>
                <c:pt idx="21746">
                  <c:v>-0.122995617497679</c:v>
                </c:pt>
                <c:pt idx="21747">
                  <c:v>-8.4617701602567694E-2</c:v>
                </c:pt>
                <c:pt idx="21748">
                  <c:v>-4.0251127033059199E-2</c:v>
                </c:pt>
                <c:pt idx="21749">
                  <c:v>-4.0929566692909702E-2</c:v>
                </c:pt>
                <c:pt idx="21750">
                  <c:v>-4.9274798305574997E-2</c:v>
                </c:pt>
                <c:pt idx="21751">
                  <c:v>-5.54398312069821E-2</c:v>
                </c:pt>
                <c:pt idx="21752">
                  <c:v>-2.2083977608772901E-2</c:v>
                </c:pt>
                <c:pt idx="21753">
                  <c:v>-5.32986555683123E-3</c:v>
                </c:pt>
                <c:pt idx="21754">
                  <c:v>-9.0233676996405096E-3</c:v>
                </c:pt>
                <c:pt idx="21755">
                  <c:v>-1.24694796947721E-2</c:v>
                </c:pt>
                <c:pt idx="21756">
                  <c:v>-6.7152814813482503E-3</c:v>
                </c:pt>
                <c:pt idx="21757">
                  <c:v>2.1923808597989501E-2</c:v>
                </c:pt>
                <c:pt idx="21758">
                  <c:v>2.0463004766398198E-2</c:v>
                </c:pt>
                <c:pt idx="21759">
                  <c:v>3.6964121002640099E-2</c:v>
                </c:pt>
                <c:pt idx="21760">
                  <c:v>6.9714574361682893E-2</c:v>
                </c:pt>
                <c:pt idx="21761">
                  <c:v>0.11632523983055799</c:v>
                </c:pt>
                <c:pt idx="21762">
                  <c:v>0.146149881806763</c:v>
                </c:pt>
                <c:pt idx="21763">
                  <c:v>0.17400273693017701</c:v>
                </c:pt>
                <c:pt idx="21764">
                  <c:v>0.18498639714071799</c:v>
                </c:pt>
                <c:pt idx="21765">
                  <c:v>0.23484586931645801</c:v>
                </c:pt>
                <c:pt idx="21766">
                  <c:v>0.28219340247007102</c:v>
                </c:pt>
                <c:pt idx="21767">
                  <c:v>0.33113644861192798</c:v>
                </c:pt>
                <c:pt idx="21768">
                  <c:v>0.34786595126678299</c:v>
                </c:pt>
                <c:pt idx="21769">
                  <c:v>0.33819253581414399</c:v>
                </c:pt>
                <c:pt idx="21770">
                  <c:v>0.32775822508793301</c:v>
                </c:pt>
                <c:pt idx="21771">
                  <c:v>0.37459256638555799</c:v>
                </c:pt>
                <c:pt idx="21772">
                  <c:v>0.42494049905369002</c:v>
                </c:pt>
                <c:pt idx="21773">
                  <c:v>0.44954130820660498</c:v>
                </c:pt>
                <c:pt idx="21774">
                  <c:v>0.42626831375395102</c:v>
                </c:pt>
                <c:pt idx="21775">
                  <c:v>0.42826028433775298</c:v>
                </c:pt>
                <c:pt idx="21776">
                  <c:v>0.477654862942685</c:v>
                </c:pt>
                <c:pt idx="21777">
                  <c:v>0.521576124127761</c:v>
                </c:pt>
                <c:pt idx="21778">
                  <c:v>0.51959099215591198</c:v>
                </c:pt>
                <c:pt idx="21779">
                  <c:v>0.48885476899334801</c:v>
                </c:pt>
                <c:pt idx="21780">
                  <c:v>0.48388237748991902</c:v>
                </c:pt>
                <c:pt idx="21781">
                  <c:v>0.52795736501505497</c:v>
                </c:pt>
                <c:pt idx="21782">
                  <c:v>0.55220113810962301</c:v>
                </c:pt>
                <c:pt idx="21783">
                  <c:v>0.53585254069365296</c:v>
                </c:pt>
                <c:pt idx="21784">
                  <c:v>0.53916871463923099</c:v>
                </c:pt>
                <c:pt idx="21785">
                  <c:v>0.52684000435549105</c:v>
                </c:pt>
                <c:pt idx="21786">
                  <c:v>0.52566323594170605</c:v>
                </c:pt>
                <c:pt idx="21787">
                  <c:v>0.51939860451181996</c:v>
                </c:pt>
                <c:pt idx="21788">
                  <c:v>0.50195371599777105</c:v>
                </c:pt>
                <c:pt idx="21789">
                  <c:v>0.49017231919765403</c:v>
                </c:pt>
                <c:pt idx="21790">
                  <c:v>0.49355816525364499</c:v>
                </c:pt>
                <c:pt idx="21791">
                  <c:v>0.50122909328449305</c:v>
                </c:pt>
                <c:pt idx="21792">
                  <c:v>0.50015402121627495</c:v>
                </c:pt>
                <c:pt idx="21793">
                  <c:v>0.50601641913648598</c:v>
                </c:pt>
                <c:pt idx="21794">
                  <c:v>0.51202260920477705</c:v>
                </c:pt>
                <c:pt idx="21795">
                  <c:v>0.52397426977968498</c:v>
                </c:pt>
                <c:pt idx="21796">
                  <c:v>0.53686979211877806</c:v>
                </c:pt>
                <c:pt idx="21797">
                  <c:v>0.54193747876612897</c:v>
                </c:pt>
                <c:pt idx="21798">
                  <c:v>0.53508562780778801</c:v>
                </c:pt>
                <c:pt idx="21799">
                  <c:v>0.531759249036028</c:v>
                </c:pt>
                <c:pt idx="21800">
                  <c:v>0.53384444653512697</c:v>
                </c:pt>
                <c:pt idx="21801">
                  <c:v>0.54139366800454503</c:v>
                </c:pt>
                <c:pt idx="21802">
                  <c:v>0.53536092191710305</c:v>
                </c:pt>
                <c:pt idx="21803">
                  <c:v>0.50919213713521505</c:v>
                </c:pt>
                <c:pt idx="21804">
                  <c:v>0.48404407058158899</c:v>
                </c:pt>
                <c:pt idx="21805">
                  <c:v>0.46825902137845699</c:v>
                </c:pt>
                <c:pt idx="21806">
                  <c:v>0.47887423044514299</c:v>
                </c:pt>
                <c:pt idx="21807">
                  <c:v>0.46987134433885502</c:v>
                </c:pt>
                <c:pt idx="21808">
                  <c:v>0.45785805115950501</c:v>
                </c:pt>
                <c:pt idx="21809">
                  <c:v>0.438774575826613</c:v>
                </c:pt>
                <c:pt idx="21810">
                  <c:v>0.44331056004297398</c:v>
                </c:pt>
                <c:pt idx="21811">
                  <c:v>0.44558306481931698</c:v>
                </c:pt>
                <c:pt idx="21812">
                  <c:v>0.44115674643219899</c:v>
                </c:pt>
                <c:pt idx="21813">
                  <c:v>0.41723040742046102</c:v>
                </c:pt>
                <c:pt idx="21814">
                  <c:v>0.40716626636029202</c:v>
                </c:pt>
                <c:pt idx="21815">
                  <c:v>0.43112998742647302</c:v>
                </c:pt>
                <c:pt idx="21816">
                  <c:v>0.44171004144241899</c:v>
                </c:pt>
                <c:pt idx="21817">
                  <c:v>0.44079212695703501</c:v>
                </c:pt>
                <c:pt idx="21818">
                  <c:v>0.41967944555966602</c:v>
                </c:pt>
                <c:pt idx="21819">
                  <c:v>0.41320869031486002</c:v>
                </c:pt>
                <c:pt idx="21820">
                  <c:v>0.41009122418570598</c:v>
                </c:pt>
                <c:pt idx="21821">
                  <c:v>0.40682918175771399</c:v>
                </c:pt>
                <c:pt idx="21822">
                  <c:v>0.39620107963513301</c:v>
                </c:pt>
                <c:pt idx="21823">
                  <c:v>0.38144070473381902</c:v>
                </c:pt>
                <c:pt idx="21824">
                  <c:v>0.353840675709165</c:v>
                </c:pt>
                <c:pt idx="21825">
                  <c:v>0.3474785273564</c:v>
                </c:pt>
                <c:pt idx="21826">
                  <c:v>0.33089931912731102</c:v>
                </c:pt>
                <c:pt idx="21827">
                  <c:v>0.32788728476607698</c:v>
                </c:pt>
                <c:pt idx="21828">
                  <c:v>0.33930485953874201</c:v>
                </c:pt>
                <c:pt idx="21829">
                  <c:v>0.34874093514864002</c:v>
                </c:pt>
                <c:pt idx="21830">
                  <c:v>0.36687996439418602</c:v>
                </c:pt>
                <c:pt idx="21831">
                  <c:v>0.37755548295209002</c:v>
                </c:pt>
                <c:pt idx="21832">
                  <c:v>0.37873802668634898</c:v>
                </c:pt>
                <c:pt idx="21833">
                  <c:v>0.37642855147619497</c:v>
                </c:pt>
                <c:pt idx="21834">
                  <c:v>0.38107076025282499</c:v>
                </c:pt>
                <c:pt idx="21835">
                  <c:v>0.38273993643778598</c:v>
                </c:pt>
                <c:pt idx="21836">
                  <c:v>0.37980726560807898</c:v>
                </c:pt>
                <c:pt idx="21837">
                  <c:v>0.38130398591468401</c:v>
                </c:pt>
                <c:pt idx="21838">
                  <c:v>0.38212665951408498</c:v>
                </c:pt>
                <c:pt idx="21839">
                  <c:v>0.387045484975999</c:v>
                </c:pt>
                <c:pt idx="21840">
                  <c:v>0.38795702623220002</c:v>
                </c:pt>
                <c:pt idx="21841">
                  <c:v>0.38526980594893701</c:v>
                </c:pt>
                <c:pt idx="21842">
                  <c:v>0.38463601303760703</c:v>
                </c:pt>
                <c:pt idx="21843">
                  <c:v>0.39194251126983198</c:v>
                </c:pt>
                <c:pt idx="21844">
                  <c:v>0.40353850270923802</c:v>
                </c:pt>
                <c:pt idx="21845">
                  <c:v>0.41120412443495902</c:v>
                </c:pt>
                <c:pt idx="21846">
                  <c:v>0.414461635978284</c:v>
                </c:pt>
                <c:pt idx="21847">
                  <c:v>0.41604715028547901</c:v>
                </c:pt>
                <c:pt idx="21848">
                  <c:v>0.420324965793483</c:v>
                </c:pt>
                <c:pt idx="21849">
                  <c:v>0.424902733218331</c:v>
                </c:pt>
                <c:pt idx="21850">
                  <c:v>0.42507625980911701</c:v>
                </c:pt>
                <c:pt idx="21851">
                  <c:v>0.42097620478286002</c:v>
                </c:pt>
                <c:pt idx="21852">
                  <c:v>0.41653932499255503</c:v>
                </c:pt>
                <c:pt idx="21853">
                  <c:v>0.41479430987926902</c:v>
                </c:pt>
                <c:pt idx="21854">
                  <c:v>0.419213761848794</c:v>
                </c:pt>
                <c:pt idx="21855">
                  <c:v>0.40322316536995101</c:v>
                </c:pt>
                <c:pt idx="21856">
                  <c:v>0.39143263501243503</c:v>
                </c:pt>
                <c:pt idx="21857">
                  <c:v>0.38692421467105398</c:v>
                </c:pt>
                <c:pt idx="21858">
                  <c:v>0.380341138216991</c:v>
                </c:pt>
                <c:pt idx="21859">
                  <c:v>0.37374286104279902</c:v>
                </c:pt>
                <c:pt idx="21860">
                  <c:v>0.36757858891280598</c:v>
                </c:pt>
                <c:pt idx="21861">
                  <c:v>0.35450351576722</c:v>
                </c:pt>
                <c:pt idx="21862">
                  <c:v>0.34607877014302302</c:v>
                </c:pt>
                <c:pt idx="21863">
                  <c:v>0.33831013765500001</c:v>
                </c:pt>
                <c:pt idx="21864">
                  <c:v>0.33126604951723898</c:v>
                </c:pt>
                <c:pt idx="21865">
                  <c:v>0.31953148709324303</c:v>
                </c:pt>
                <c:pt idx="21866">
                  <c:v>0.30799443992570702</c:v>
                </c:pt>
                <c:pt idx="21867">
                  <c:v>0.294018689379626</c:v>
                </c:pt>
                <c:pt idx="21868">
                  <c:v>0.28547683034035698</c:v>
                </c:pt>
                <c:pt idx="21869">
                  <c:v>0.274871593578083</c:v>
                </c:pt>
                <c:pt idx="21870">
                  <c:v>0.26250109925479098</c:v>
                </c:pt>
                <c:pt idx="21871">
                  <c:v>0.25198801644199798</c:v>
                </c:pt>
                <c:pt idx="21872">
                  <c:v>0.24604987994665301</c:v>
                </c:pt>
                <c:pt idx="21873">
                  <c:v>0.24068942616692299</c:v>
                </c:pt>
                <c:pt idx="21874">
                  <c:v>0.23091659385708799</c:v>
                </c:pt>
                <c:pt idx="21875">
                  <c:v>0.220899181681844</c:v>
                </c:pt>
                <c:pt idx="21876">
                  <c:v>0.20848309518638</c:v>
                </c:pt>
                <c:pt idx="21877">
                  <c:v>0.201984844318261</c:v>
                </c:pt>
                <c:pt idx="21878">
                  <c:v>0.20039636117533599</c:v>
                </c:pt>
                <c:pt idx="21879">
                  <c:v>0.201576943934725</c:v>
                </c:pt>
                <c:pt idx="21880">
                  <c:v>0.205643380663076</c:v>
                </c:pt>
                <c:pt idx="21881">
                  <c:v>0.22339042832742001</c:v>
                </c:pt>
                <c:pt idx="21882">
                  <c:v>0.23380333593729499</c:v>
                </c:pt>
                <c:pt idx="21883">
                  <c:v>0.24349179367781901</c:v>
                </c:pt>
                <c:pt idx="21884">
                  <c:v>0.25325157343944199</c:v>
                </c:pt>
                <c:pt idx="21885">
                  <c:v>0.26113399061088599</c:v>
                </c:pt>
                <c:pt idx="21886">
                  <c:v>0.27012853456577002</c:v>
                </c:pt>
                <c:pt idx="21887">
                  <c:v>0.28570722174403301</c:v>
                </c:pt>
                <c:pt idx="21888">
                  <c:v>0.30238921850177197</c:v>
                </c:pt>
                <c:pt idx="21889">
                  <c:v>0.31422377642598998</c:v>
                </c:pt>
                <c:pt idx="21890">
                  <c:v>0.33214101472913099</c:v>
                </c:pt>
                <c:pt idx="21891">
                  <c:v>0.34536626805875398</c:v>
                </c:pt>
                <c:pt idx="21892">
                  <c:v>0.36020544764364998</c:v>
                </c:pt>
                <c:pt idx="21893">
                  <c:v>0.37218620582645201</c:v>
                </c:pt>
                <c:pt idx="21894">
                  <c:v>0.383752029187718</c:v>
                </c:pt>
                <c:pt idx="21895">
                  <c:v>0.39961449355888501</c:v>
                </c:pt>
                <c:pt idx="21896">
                  <c:v>0.417705593689987</c:v>
                </c:pt>
                <c:pt idx="21897">
                  <c:v>0.43750427002235798</c:v>
                </c:pt>
                <c:pt idx="21898">
                  <c:v>0.45539452939118502</c:v>
                </c:pt>
                <c:pt idx="21899">
                  <c:v>0.470034487875096</c:v>
                </c:pt>
                <c:pt idx="21900">
                  <c:v>0.49040207833280602</c:v>
                </c:pt>
                <c:pt idx="21901">
                  <c:v>0.485828966233739</c:v>
                </c:pt>
                <c:pt idx="21902">
                  <c:v>0.46101915305824498</c:v>
                </c:pt>
                <c:pt idx="21903">
                  <c:v>0.46046103343446898</c:v>
                </c:pt>
                <c:pt idx="21904">
                  <c:v>0.44374074721248702</c:v>
                </c:pt>
                <c:pt idx="21905">
                  <c:v>0.45768425830023302</c:v>
                </c:pt>
                <c:pt idx="21906">
                  <c:v>0.47810691689636498</c:v>
                </c:pt>
                <c:pt idx="21907">
                  <c:v>0.50414217348122703</c:v>
                </c:pt>
                <c:pt idx="21908">
                  <c:v>0.51491519529108098</c:v>
                </c:pt>
                <c:pt idx="21909">
                  <c:v>0.51561255391521799</c:v>
                </c:pt>
                <c:pt idx="21910">
                  <c:v>0.51668452795026099</c:v>
                </c:pt>
                <c:pt idx="21911">
                  <c:v>0.51487877541636295</c:v>
                </c:pt>
                <c:pt idx="21912">
                  <c:v>0.51109730431720302</c:v>
                </c:pt>
                <c:pt idx="21913">
                  <c:v>0.50315008555854401</c:v>
                </c:pt>
                <c:pt idx="21914">
                  <c:v>0.50419726679575605</c:v>
                </c:pt>
                <c:pt idx="21915">
                  <c:v>0.51303985726340695</c:v>
                </c:pt>
                <c:pt idx="21916">
                  <c:v>0.509899093872618</c:v>
                </c:pt>
                <c:pt idx="21917">
                  <c:v>0.49572095115732401</c:v>
                </c:pt>
                <c:pt idx="21918">
                  <c:v>0.48167808159044501</c:v>
                </c:pt>
                <c:pt idx="21919">
                  <c:v>0.46067442893871602</c:v>
                </c:pt>
                <c:pt idx="21920">
                  <c:v>0.43536835725390599</c:v>
                </c:pt>
                <c:pt idx="21921">
                  <c:v>0.41357418461610901</c:v>
                </c:pt>
                <c:pt idx="21922">
                  <c:v>0.39158350778360701</c:v>
                </c:pt>
                <c:pt idx="21923">
                  <c:v>0.37503072754817801</c:v>
                </c:pt>
                <c:pt idx="21924">
                  <c:v>0.36344834945600701</c:v>
                </c:pt>
                <c:pt idx="21925">
                  <c:v>0.34343241930066798</c:v>
                </c:pt>
                <c:pt idx="21926">
                  <c:v>0.322947031465673</c:v>
                </c:pt>
                <c:pt idx="21927">
                  <c:v>0.30027549394625902</c:v>
                </c:pt>
                <c:pt idx="21928">
                  <c:v>0.28094153216120699</c:v>
                </c:pt>
                <c:pt idx="21929">
                  <c:v>0.26590669866369798</c:v>
                </c:pt>
                <c:pt idx="21930">
                  <c:v>0.25753632485668698</c:v>
                </c:pt>
                <c:pt idx="21931">
                  <c:v>0.24757230427761101</c:v>
                </c:pt>
                <c:pt idx="21932">
                  <c:v>0.238804443223429</c:v>
                </c:pt>
                <c:pt idx="21933">
                  <c:v>0.23122877898508401</c:v>
                </c:pt>
                <c:pt idx="21934">
                  <c:v>0.229579945966918</c:v>
                </c:pt>
                <c:pt idx="21935">
                  <c:v>0.22429747482729501</c:v>
                </c:pt>
                <c:pt idx="21936">
                  <c:v>0.219910329064816</c:v>
                </c:pt>
                <c:pt idx="21937">
                  <c:v>0.22175289189375699</c:v>
                </c:pt>
                <c:pt idx="21938">
                  <c:v>0.239149863055445</c:v>
                </c:pt>
                <c:pt idx="21939">
                  <c:v>0.25283125607853602</c:v>
                </c:pt>
                <c:pt idx="21940">
                  <c:v>0.25361401999216998</c:v>
                </c:pt>
                <c:pt idx="21941">
                  <c:v>0.25502568411297899</c:v>
                </c:pt>
                <c:pt idx="21942">
                  <c:v>0.26099699671409798</c:v>
                </c:pt>
                <c:pt idx="21943">
                  <c:v>0.263428137724943</c:v>
                </c:pt>
                <c:pt idx="21944">
                  <c:v>0.266251227966179</c:v>
                </c:pt>
                <c:pt idx="21945">
                  <c:v>0.26894908590618599</c:v>
                </c:pt>
                <c:pt idx="21946">
                  <c:v>0.269492702336876</c:v>
                </c:pt>
                <c:pt idx="21947">
                  <c:v>0.27159209015701402</c:v>
                </c:pt>
                <c:pt idx="21948">
                  <c:v>0.27649560671902401</c:v>
                </c:pt>
                <c:pt idx="21949">
                  <c:v>0.28267906000276299</c:v>
                </c:pt>
                <c:pt idx="21950">
                  <c:v>0.28572380145901299</c:v>
                </c:pt>
                <c:pt idx="21951">
                  <c:v>0.29134514305283599</c:v>
                </c:pt>
                <c:pt idx="21952">
                  <c:v>0.29650760529776199</c:v>
                </c:pt>
                <c:pt idx="21953">
                  <c:v>0.300290928846976</c:v>
                </c:pt>
                <c:pt idx="21954">
                  <c:v>0.30097185132036902</c:v>
                </c:pt>
                <c:pt idx="21955">
                  <c:v>0.30222236787467599</c:v>
                </c:pt>
                <c:pt idx="21956">
                  <c:v>0.30312611089888702</c:v>
                </c:pt>
                <c:pt idx="21957">
                  <c:v>0.30328611422795798</c:v>
                </c:pt>
                <c:pt idx="21958">
                  <c:v>0.30543091431293501</c:v>
                </c:pt>
                <c:pt idx="21959">
                  <c:v>0.30790920561658203</c:v>
                </c:pt>
                <c:pt idx="21960">
                  <c:v>0.31303062959813099</c:v>
                </c:pt>
                <c:pt idx="21961">
                  <c:v>0.31737102374067599</c:v>
                </c:pt>
                <c:pt idx="21962">
                  <c:v>0.318029314990326</c:v>
                </c:pt>
                <c:pt idx="21963">
                  <c:v>0.31940868235723402</c:v>
                </c:pt>
                <c:pt idx="21964">
                  <c:v>0.32229017354464401</c:v>
                </c:pt>
                <c:pt idx="21965">
                  <c:v>0.32468345603356802</c:v>
                </c:pt>
                <c:pt idx="21966">
                  <c:v>0.32845362224722402</c:v>
                </c:pt>
                <c:pt idx="21967">
                  <c:v>0.33117502735036902</c:v>
                </c:pt>
                <c:pt idx="21968">
                  <c:v>0.33282996103586898</c:v>
                </c:pt>
                <c:pt idx="21969">
                  <c:v>0.332053062912535</c:v>
                </c:pt>
                <c:pt idx="21970">
                  <c:v>0.33359144902097099</c:v>
                </c:pt>
                <c:pt idx="21971">
                  <c:v>0.33479114397213999</c:v>
                </c:pt>
                <c:pt idx="21972">
                  <c:v>0.33782401964424402</c:v>
                </c:pt>
                <c:pt idx="21973">
                  <c:v>0.33679843321014802</c:v>
                </c:pt>
                <c:pt idx="21974">
                  <c:v>0.33913908500325302</c:v>
                </c:pt>
                <c:pt idx="21975">
                  <c:v>0.33913375697019799</c:v>
                </c:pt>
                <c:pt idx="21976">
                  <c:v>0.33626682860101198</c:v>
                </c:pt>
                <c:pt idx="21977">
                  <c:v>0.33855019051468099</c:v>
                </c:pt>
                <c:pt idx="21978">
                  <c:v>0.34251969793079701</c:v>
                </c:pt>
                <c:pt idx="21979">
                  <c:v>0.34871412324218898</c:v>
                </c:pt>
                <c:pt idx="21980">
                  <c:v>0.35355148352955701</c:v>
                </c:pt>
                <c:pt idx="21981">
                  <c:v>0.35619497140829898</c:v>
                </c:pt>
                <c:pt idx="21982">
                  <c:v>0.35677170488649701</c:v>
                </c:pt>
                <c:pt idx="21983">
                  <c:v>0.35759951861271499</c:v>
                </c:pt>
                <c:pt idx="21984">
                  <c:v>0.35580142672408499</c:v>
                </c:pt>
                <c:pt idx="21985">
                  <c:v>0.35920305334890601</c:v>
                </c:pt>
                <c:pt idx="21986">
                  <c:v>0.35946367113047001</c:v>
                </c:pt>
                <c:pt idx="21987">
                  <c:v>0.35833957624949098</c:v>
                </c:pt>
                <c:pt idx="21988">
                  <c:v>0.35748732868661598</c:v>
                </c:pt>
                <c:pt idx="21989">
                  <c:v>0.35674109487497602</c:v>
                </c:pt>
                <c:pt idx="21990">
                  <c:v>0.35557816729048802</c:v>
                </c:pt>
                <c:pt idx="21991">
                  <c:v>0.35259782902555498</c:v>
                </c:pt>
                <c:pt idx="21992">
                  <c:v>0.352924813385598</c:v>
                </c:pt>
                <c:pt idx="21993">
                  <c:v>0.351608801323749</c:v>
                </c:pt>
                <c:pt idx="21994">
                  <c:v>0.35381230290702997</c:v>
                </c:pt>
                <c:pt idx="21995">
                  <c:v>0.355801628394118</c:v>
                </c:pt>
                <c:pt idx="21996">
                  <c:v>0.35882693820850797</c:v>
                </c:pt>
                <c:pt idx="21997">
                  <c:v>0.36457558204648399</c:v>
                </c:pt>
                <c:pt idx="21998">
                  <c:v>0.37089860624141102</c:v>
                </c:pt>
                <c:pt idx="21999">
                  <c:v>0.37494750633548701</c:v>
                </c:pt>
                <c:pt idx="22000">
                  <c:v>0.37706567989955803</c:v>
                </c:pt>
                <c:pt idx="22001">
                  <c:v>0.377113719452083</c:v>
                </c:pt>
                <c:pt idx="22002">
                  <c:v>0.37827623602559801</c:v>
                </c:pt>
                <c:pt idx="22003">
                  <c:v>0.38308686477265003</c:v>
                </c:pt>
                <c:pt idx="22004">
                  <c:v>0.38343204185218799</c:v>
                </c:pt>
                <c:pt idx="22005">
                  <c:v>0.383364247577546</c:v>
                </c:pt>
                <c:pt idx="22006">
                  <c:v>0.38382205370196198</c:v>
                </c:pt>
                <c:pt idx="22007">
                  <c:v>0.38386969083251099</c:v>
                </c:pt>
                <c:pt idx="22008">
                  <c:v>0.38535298501608301</c:v>
                </c:pt>
                <c:pt idx="22009">
                  <c:v>0.38627041093397402</c:v>
                </c:pt>
                <c:pt idx="22010">
                  <c:v>0.38830058394357497</c:v>
                </c:pt>
                <c:pt idx="22011">
                  <c:v>0.390860116604685</c:v>
                </c:pt>
                <c:pt idx="22012">
                  <c:v>0.39211148815556301</c:v>
                </c:pt>
                <c:pt idx="22013">
                  <c:v>0.39608107717451402</c:v>
                </c:pt>
                <c:pt idx="22014">
                  <c:v>0.39672927555609699</c:v>
                </c:pt>
                <c:pt idx="22015">
                  <c:v>0.398251821638893</c:v>
                </c:pt>
                <c:pt idx="22016">
                  <c:v>0.39985897364959999</c:v>
                </c:pt>
                <c:pt idx="22017">
                  <c:v>0.40013573840330702</c:v>
                </c:pt>
                <c:pt idx="22018">
                  <c:v>0.40060058140174698</c:v>
                </c:pt>
                <c:pt idx="22019">
                  <c:v>0.40156229041591002</c:v>
                </c:pt>
                <c:pt idx="22020">
                  <c:v>0.40043818516690499</c:v>
                </c:pt>
                <c:pt idx="22021">
                  <c:v>0.39858468377362</c:v>
                </c:pt>
                <c:pt idx="22022">
                  <c:v>0.395700922024317</c:v>
                </c:pt>
                <c:pt idx="22023">
                  <c:v>0.393638432835274</c:v>
                </c:pt>
                <c:pt idx="22024">
                  <c:v>0.39335794781383898</c:v>
                </c:pt>
                <c:pt idx="22025">
                  <c:v>0.39346111688713797</c:v>
                </c:pt>
                <c:pt idx="22026">
                  <c:v>0.39518550723485601</c:v>
                </c:pt>
                <c:pt idx="22027">
                  <c:v>0.39489395282717499</c:v>
                </c:pt>
                <c:pt idx="22028">
                  <c:v>0.39192628363076598</c:v>
                </c:pt>
                <c:pt idx="22029">
                  <c:v>0.387255578464959</c:v>
                </c:pt>
                <c:pt idx="22030">
                  <c:v>0.38811099095514101</c:v>
                </c:pt>
                <c:pt idx="22031">
                  <c:v>0.38601013143896501</c:v>
                </c:pt>
                <c:pt idx="22032">
                  <c:v>0.38616072692265302</c:v>
                </c:pt>
                <c:pt idx="22033">
                  <c:v>0.389223287903533</c:v>
                </c:pt>
                <c:pt idx="22034">
                  <c:v>0.39334811530908098</c:v>
                </c:pt>
                <c:pt idx="22035">
                  <c:v>0.396329419813369</c:v>
                </c:pt>
                <c:pt idx="22036">
                  <c:v>0.399045843198507</c:v>
                </c:pt>
                <c:pt idx="22037">
                  <c:v>0.40027613261038603</c:v>
                </c:pt>
                <c:pt idx="22038">
                  <c:v>0.40073953720053601</c:v>
                </c:pt>
                <c:pt idx="22039">
                  <c:v>0.401646758184242</c:v>
                </c:pt>
                <c:pt idx="22040">
                  <c:v>0.40412323805786299</c:v>
                </c:pt>
                <c:pt idx="22041">
                  <c:v>0.40592455229656799</c:v>
                </c:pt>
                <c:pt idx="22042">
                  <c:v>0.40899092511297402</c:v>
                </c:pt>
                <c:pt idx="22043">
                  <c:v>0.41277037009356798</c:v>
                </c:pt>
                <c:pt idx="22044">
                  <c:v>0.41955027101991499</c:v>
                </c:pt>
                <c:pt idx="22045">
                  <c:v>0.42395316706658498</c:v>
                </c:pt>
                <c:pt idx="22046">
                  <c:v>0.42625341584485399</c:v>
                </c:pt>
                <c:pt idx="22047">
                  <c:v>0.42818041853337202</c:v>
                </c:pt>
                <c:pt idx="22048">
                  <c:v>0.43154819657587501</c:v>
                </c:pt>
                <c:pt idx="22049">
                  <c:v>0.43856728727956801</c:v>
                </c:pt>
                <c:pt idx="22050">
                  <c:v>0.44266524186461698</c:v>
                </c:pt>
                <c:pt idx="22051">
                  <c:v>0.447193806679266</c:v>
                </c:pt>
                <c:pt idx="22052">
                  <c:v>0.44835720266628698</c:v>
                </c:pt>
                <c:pt idx="22053">
                  <c:v>0.44699758419845598</c:v>
                </c:pt>
                <c:pt idx="22054">
                  <c:v>0.44499711868689901</c:v>
                </c:pt>
                <c:pt idx="22055">
                  <c:v>0.44415278565668298</c:v>
                </c:pt>
                <c:pt idx="22056">
                  <c:v>0.442865545746158</c:v>
                </c:pt>
                <c:pt idx="22057">
                  <c:v>0.44105884886741298</c:v>
                </c:pt>
                <c:pt idx="22058">
                  <c:v>0.43888870540720798</c:v>
                </c:pt>
                <c:pt idx="22059">
                  <c:v>0.43791859362855201</c:v>
                </c:pt>
                <c:pt idx="22060">
                  <c:v>0.43705587117439298</c:v>
                </c:pt>
                <c:pt idx="22061">
                  <c:v>0.43769548367956101</c:v>
                </c:pt>
                <c:pt idx="22062">
                  <c:v>0.43921219221040497</c:v>
                </c:pt>
                <c:pt idx="22063">
                  <c:v>0.441075059850845</c:v>
                </c:pt>
                <c:pt idx="22064">
                  <c:v>0.44256720329813898</c:v>
                </c:pt>
                <c:pt idx="22065">
                  <c:v>0.44608048162587</c:v>
                </c:pt>
                <c:pt idx="22066">
                  <c:v>0.45080009199715199</c:v>
                </c:pt>
                <c:pt idx="22067">
                  <c:v>0.45471841557227299</c:v>
                </c:pt>
                <c:pt idx="22068">
                  <c:v>0.45604361478078198</c:v>
                </c:pt>
                <c:pt idx="22069">
                  <c:v>0.45708572459372399</c:v>
                </c:pt>
                <c:pt idx="22070">
                  <c:v>0.45743250665026303</c:v>
                </c:pt>
                <c:pt idx="22071">
                  <c:v>0.45947288741417902</c:v>
                </c:pt>
                <c:pt idx="22072">
                  <c:v>0.45812334035097901</c:v>
                </c:pt>
                <c:pt idx="22073">
                  <c:v>0.45824092595967097</c:v>
                </c:pt>
                <c:pt idx="22074">
                  <c:v>0.45989920292539899</c:v>
                </c:pt>
                <c:pt idx="22075">
                  <c:v>0.46258845635061602</c:v>
                </c:pt>
                <c:pt idx="22076">
                  <c:v>0.46359685454348198</c:v>
                </c:pt>
                <c:pt idx="22077">
                  <c:v>0.46241218741377499</c:v>
                </c:pt>
                <c:pt idx="22078">
                  <c:v>0.46084699707314702</c:v>
                </c:pt>
                <c:pt idx="22079">
                  <c:v>0.45647935637631998</c:v>
                </c:pt>
                <c:pt idx="22080">
                  <c:v>0.45035001221832199</c:v>
                </c:pt>
                <c:pt idx="22081">
                  <c:v>0.44608279921010302</c:v>
                </c:pt>
                <c:pt idx="22082">
                  <c:v>0.44459197058887401</c:v>
                </c:pt>
                <c:pt idx="22083">
                  <c:v>0.44414840280212697</c:v>
                </c:pt>
                <c:pt idx="22084">
                  <c:v>0.443708344793734</c:v>
                </c:pt>
                <c:pt idx="22085">
                  <c:v>0.44259362201985603</c:v>
                </c:pt>
                <c:pt idx="22086">
                  <c:v>0.44281170078627902</c:v>
                </c:pt>
                <c:pt idx="22087">
                  <c:v>0.44446536744183601</c:v>
                </c:pt>
                <c:pt idx="22088">
                  <c:v>0.44400175973125</c:v>
                </c:pt>
                <c:pt idx="22089">
                  <c:v>0.44110740894509998</c:v>
                </c:pt>
                <c:pt idx="22090">
                  <c:v>0.43911355065101498</c:v>
                </c:pt>
                <c:pt idx="22091">
                  <c:v>0.44145748075777602</c:v>
                </c:pt>
                <c:pt idx="22092">
                  <c:v>0.43996583669216699</c:v>
                </c:pt>
                <c:pt idx="22093">
                  <c:v>0.43875329018160802</c:v>
                </c:pt>
                <c:pt idx="22094">
                  <c:v>0.43620625597520701</c:v>
                </c:pt>
                <c:pt idx="22095">
                  <c:v>0.436158539431374</c:v>
                </c:pt>
                <c:pt idx="22096">
                  <c:v>0.43673841493759302</c:v>
                </c:pt>
                <c:pt idx="22097">
                  <c:v>0.43770875980037199</c:v>
                </c:pt>
                <c:pt idx="22098">
                  <c:v>0.436696231572199</c:v>
                </c:pt>
                <c:pt idx="22099">
                  <c:v>0.43818062532352497</c:v>
                </c:pt>
                <c:pt idx="22100">
                  <c:v>0.43750915370568999</c:v>
                </c:pt>
                <c:pt idx="22101">
                  <c:v>0.43770990044575298</c:v>
                </c:pt>
                <c:pt idx="22102">
                  <c:v>0.43883194677690002</c:v>
                </c:pt>
                <c:pt idx="22103">
                  <c:v>0.43951581829838898</c:v>
                </c:pt>
                <c:pt idx="22104">
                  <c:v>0.43872876761146501</c:v>
                </c:pt>
                <c:pt idx="22105">
                  <c:v>0.43693512094942799</c:v>
                </c:pt>
                <c:pt idx="22106">
                  <c:v>0.434819864470668</c:v>
                </c:pt>
                <c:pt idx="22107">
                  <c:v>0.43138803784421498</c:v>
                </c:pt>
                <c:pt idx="22108">
                  <c:v>0.42829137937233902</c:v>
                </c:pt>
                <c:pt idx="22109">
                  <c:v>0.42635085318617799</c:v>
                </c:pt>
                <c:pt idx="22110">
                  <c:v>0.42623628078797499</c:v>
                </c:pt>
                <c:pt idx="22111">
                  <c:v>0.424856185480805</c:v>
                </c:pt>
                <c:pt idx="22112">
                  <c:v>0.424470812454387</c:v>
                </c:pt>
                <c:pt idx="22113">
                  <c:v>0.42320794902661801</c:v>
                </c:pt>
                <c:pt idx="22114">
                  <c:v>0.42299620645387298</c:v>
                </c:pt>
                <c:pt idx="22115">
                  <c:v>0.42354187553775002</c:v>
                </c:pt>
                <c:pt idx="22116">
                  <c:v>0.42570792325012902</c:v>
                </c:pt>
                <c:pt idx="22117">
                  <c:v>0.42735024096232599</c:v>
                </c:pt>
                <c:pt idx="22118">
                  <c:v>0.427236842253222</c:v>
                </c:pt>
                <c:pt idx="22119">
                  <c:v>0.424766604684364</c:v>
                </c:pt>
                <c:pt idx="22120">
                  <c:v>0.42695988752909297</c:v>
                </c:pt>
                <c:pt idx="22121">
                  <c:v>0.43111285142363398</c:v>
                </c:pt>
                <c:pt idx="22122">
                  <c:v>0.43613691468458099</c:v>
                </c:pt>
                <c:pt idx="22123">
                  <c:v>0.441070109144376</c:v>
                </c:pt>
                <c:pt idx="22124">
                  <c:v>0.44148047033843302</c:v>
                </c:pt>
                <c:pt idx="22125">
                  <c:v>0.44223341328677102</c:v>
                </c:pt>
                <c:pt idx="22126">
                  <c:v>0.44131213601556801</c:v>
                </c:pt>
                <c:pt idx="22127">
                  <c:v>0.44242515281894101</c:v>
                </c:pt>
                <c:pt idx="22128">
                  <c:v>0.44080075989349099</c:v>
                </c:pt>
                <c:pt idx="22129">
                  <c:v>0.43869555440952002</c:v>
                </c:pt>
                <c:pt idx="22130">
                  <c:v>0.43515102469613898</c:v>
                </c:pt>
                <c:pt idx="22131">
                  <c:v>0.43014701115151799</c:v>
                </c:pt>
                <c:pt idx="22132">
                  <c:v>0.42897942001457001</c:v>
                </c:pt>
                <c:pt idx="22133">
                  <c:v>0.42994432403133898</c:v>
                </c:pt>
                <c:pt idx="22134">
                  <c:v>0.43179074067001</c:v>
                </c:pt>
                <c:pt idx="22135">
                  <c:v>0.43370429602819599</c:v>
                </c:pt>
                <c:pt idx="22136">
                  <c:v>0.43479859295152301</c:v>
                </c:pt>
                <c:pt idx="22137">
                  <c:v>0.43390607394471198</c:v>
                </c:pt>
                <c:pt idx="22138">
                  <c:v>0.43583952130813902</c:v>
                </c:pt>
                <c:pt idx="22139">
                  <c:v>0.43764293396479498</c:v>
                </c:pt>
                <c:pt idx="22140">
                  <c:v>0.437196302573781</c:v>
                </c:pt>
                <c:pt idx="22141">
                  <c:v>0.43598176739696698</c:v>
                </c:pt>
                <c:pt idx="22142">
                  <c:v>0.43511679580528501</c:v>
                </c:pt>
                <c:pt idx="22143">
                  <c:v>0.43561515857285799</c:v>
                </c:pt>
                <c:pt idx="22144">
                  <c:v>0.43628210293827802</c:v>
                </c:pt>
                <c:pt idx="22145">
                  <c:v>0.43467266422454998</c:v>
                </c:pt>
                <c:pt idx="22146">
                  <c:v>0.43486321234203701</c:v>
                </c:pt>
                <c:pt idx="22147">
                  <c:v>0.43736440377038799</c:v>
                </c:pt>
                <c:pt idx="22148">
                  <c:v>0.44020521971518101</c:v>
                </c:pt>
                <c:pt idx="22149">
                  <c:v>0.44040854189456902</c:v>
                </c:pt>
                <c:pt idx="22150">
                  <c:v>0.440373546995175</c:v>
                </c:pt>
                <c:pt idx="22151">
                  <c:v>0.439153642335043</c:v>
                </c:pt>
                <c:pt idx="22152">
                  <c:v>0.43820559933715197</c:v>
                </c:pt>
                <c:pt idx="22153">
                  <c:v>0.43841636705199899</c:v>
                </c:pt>
                <c:pt idx="22154">
                  <c:v>0.43791099899625802</c:v>
                </c:pt>
                <c:pt idx="22155">
                  <c:v>0.43723585248027003</c:v>
                </c:pt>
                <c:pt idx="22156">
                  <c:v>0.44031660850994497</c:v>
                </c:pt>
                <c:pt idx="22157">
                  <c:v>0.44266799377592703</c:v>
                </c:pt>
                <c:pt idx="22158">
                  <c:v>0.442519718655219</c:v>
                </c:pt>
                <c:pt idx="22159">
                  <c:v>0.44383158007502699</c:v>
                </c:pt>
                <c:pt idx="22160">
                  <c:v>0.44406859655450098</c:v>
                </c:pt>
                <c:pt idx="22161">
                  <c:v>0.44464158173023799</c:v>
                </c:pt>
                <c:pt idx="22162">
                  <c:v>0.44558908035372702</c:v>
                </c:pt>
                <c:pt idx="22163">
                  <c:v>0.44555940077897499</c:v>
                </c:pt>
                <c:pt idx="22164">
                  <c:v>0.44440070387062702</c:v>
                </c:pt>
                <c:pt idx="22165">
                  <c:v>0.44367153612610299</c:v>
                </c:pt>
                <c:pt idx="22166">
                  <c:v>0.44494969035026999</c:v>
                </c:pt>
                <c:pt idx="22167">
                  <c:v>0.44378525622136</c:v>
                </c:pt>
                <c:pt idx="22168">
                  <c:v>0.44395829230603501</c:v>
                </c:pt>
                <c:pt idx="22169">
                  <c:v>0.44183358151671798</c:v>
                </c:pt>
                <c:pt idx="22170">
                  <c:v>0.43632257141403802</c:v>
                </c:pt>
                <c:pt idx="22171">
                  <c:v>0.43426114123458598</c:v>
                </c:pt>
                <c:pt idx="22172">
                  <c:v>0.43503425412680402</c:v>
                </c:pt>
                <c:pt idx="22173">
                  <c:v>0.435276223425418</c:v>
                </c:pt>
                <c:pt idx="22174">
                  <c:v>0.43419934806614402</c:v>
                </c:pt>
                <c:pt idx="22175">
                  <c:v>0.43335598440204098</c:v>
                </c:pt>
                <c:pt idx="22176">
                  <c:v>0.43472611866498301</c:v>
                </c:pt>
                <c:pt idx="22177">
                  <c:v>0.440165782502489</c:v>
                </c:pt>
                <c:pt idx="22178">
                  <c:v>0.44467413079453799</c:v>
                </c:pt>
                <c:pt idx="22179">
                  <c:v>0.45047017431033898</c:v>
                </c:pt>
                <c:pt idx="22180">
                  <c:v>0.45285143628247199</c:v>
                </c:pt>
                <c:pt idx="22181">
                  <c:v>0.45520390350826201</c:v>
                </c:pt>
                <c:pt idx="22182">
                  <c:v>0.45542330680026999</c:v>
                </c:pt>
                <c:pt idx="22183">
                  <c:v>0.45461481068599602</c:v>
                </c:pt>
                <c:pt idx="22184">
                  <c:v>0.45157059586432502</c:v>
                </c:pt>
                <c:pt idx="22185">
                  <c:v>0.45067987639437401</c:v>
                </c:pt>
                <c:pt idx="22186">
                  <c:v>0.44869919766820399</c:v>
                </c:pt>
                <c:pt idx="22187">
                  <c:v>0.44732430170556298</c:v>
                </c:pt>
                <c:pt idx="22188">
                  <c:v>0.45027760959854302</c:v>
                </c:pt>
                <c:pt idx="22189">
                  <c:v>0.44864033422403699</c:v>
                </c:pt>
                <c:pt idx="22190">
                  <c:v>0.44363323552650502</c:v>
                </c:pt>
                <c:pt idx="22191">
                  <c:v>0.44484001079165097</c:v>
                </c:pt>
                <c:pt idx="22192">
                  <c:v>0.44594901844048701</c:v>
                </c:pt>
                <c:pt idx="22193">
                  <c:v>0.44470179201391602</c:v>
                </c:pt>
                <c:pt idx="22194">
                  <c:v>0.44453087477189901</c:v>
                </c:pt>
                <c:pt idx="22195">
                  <c:v>0.44445806509418101</c:v>
                </c:pt>
                <c:pt idx="22196">
                  <c:v>0.44716954633082601</c:v>
                </c:pt>
                <c:pt idx="22197">
                  <c:v>0.44906515236559102</c:v>
                </c:pt>
                <c:pt idx="22198">
                  <c:v>0.45143820442335397</c:v>
                </c:pt>
                <c:pt idx="22199">
                  <c:v>0.45177749050036198</c:v>
                </c:pt>
                <c:pt idx="22200">
                  <c:v>0.45141764272922502</c:v>
                </c:pt>
                <c:pt idx="22201">
                  <c:v>0.45291247564465198</c:v>
                </c:pt>
                <c:pt idx="22202">
                  <c:v>0.45318359988891599</c:v>
                </c:pt>
                <c:pt idx="22203">
                  <c:v>0.45185642578111601</c:v>
                </c:pt>
                <c:pt idx="22204">
                  <c:v>0.45188160344929401</c:v>
                </c:pt>
                <c:pt idx="22205">
                  <c:v>0.451806814111051</c:v>
                </c:pt>
                <c:pt idx="22206">
                  <c:v>0.44960872052908402</c:v>
                </c:pt>
                <c:pt idx="22207">
                  <c:v>0.44486327936520798</c:v>
                </c:pt>
                <c:pt idx="22208">
                  <c:v>0.44143253394298598</c:v>
                </c:pt>
                <c:pt idx="22209">
                  <c:v>0.44080064951604903</c:v>
                </c:pt>
                <c:pt idx="22210">
                  <c:v>0.43914273976343998</c:v>
                </c:pt>
                <c:pt idx="22211">
                  <c:v>0.43561163910902601</c:v>
                </c:pt>
                <c:pt idx="22212">
                  <c:v>0.43259907035326201</c:v>
                </c:pt>
                <c:pt idx="22213">
                  <c:v>0.43278050922530997</c:v>
                </c:pt>
                <c:pt idx="22214">
                  <c:v>0.42987825112756101</c:v>
                </c:pt>
                <c:pt idx="22215">
                  <c:v>0.42844378917831699</c:v>
                </c:pt>
                <c:pt idx="22216">
                  <c:v>0.427869237233508</c:v>
                </c:pt>
                <c:pt idx="22217">
                  <c:v>0.42643595794704903</c:v>
                </c:pt>
                <c:pt idx="22218">
                  <c:v>0.423490809000512</c:v>
                </c:pt>
                <c:pt idx="22219">
                  <c:v>0.41944180591761399</c:v>
                </c:pt>
                <c:pt idx="22220">
                  <c:v>0.41638158943314302</c:v>
                </c:pt>
                <c:pt idx="22221">
                  <c:v>0.41545059139090701</c:v>
                </c:pt>
                <c:pt idx="22222">
                  <c:v>0.41536689650067099</c:v>
                </c:pt>
                <c:pt idx="22223">
                  <c:v>0.41493971862115497</c:v>
                </c:pt>
                <c:pt idx="22224">
                  <c:v>0.41535686387992099</c:v>
                </c:pt>
                <c:pt idx="22225">
                  <c:v>0.41512057596548801</c:v>
                </c:pt>
                <c:pt idx="22226">
                  <c:v>0.41706619825843899</c:v>
                </c:pt>
                <c:pt idx="22227">
                  <c:v>0.41825080044264901</c:v>
                </c:pt>
                <c:pt idx="22228">
                  <c:v>0.4178598270842</c:v>
                </c:pt>
                <c:pt idx="22229">
                  <c:v>0.41713592910382102</c:v>
                </c:pt>
                <c:pt idx="22230">
                  <c:v>0.419326898603188</c:v>
                </c:pt>
                <c:pt idx="22231">
                  <c:v>0.42207504220678499</c:v>
                </c:pt>
                <c:pt idx="22232">
                  <c:v>0.42066043943556503</c:v>
                </c:pt>
                <c:pt idx="22233">
                  <c:v>0.42255689863253498</c:v>
                </c:pt>
                <c:pt idx="22234">
                  <c:v>0.42548511222922503</c:v>
                </c:pt>
                <c:pt idx="22235">
                  <c:v>0.42694283410690997</c:v>
                </c:pt>
                <c:pt idx="22236">
                  <c:v>0.42665053000682401</c:v>
                </c:pt>
                <c:pt idx="22237">
                  <c:v>0.42782156405012001</c:v>
                </c:pt>
                <c:pt idx="22238">
                  <c:v>0.42682570939103898</c:v>
                </c:pt>
                <c:pt idx="22239">
                  <c:v>0.42453055334043199</c:v>
                </c:pt>
                <c:pt idx="22240">
                  <c:v>0.42218853503616999</c:v>
                </c:pt>
                <c:pt idx="22241">
                  <c:v>0.42077434364791999</c:v>
                </c:pt>
                <c:pt idx="22242">
                  <c:v>0.42205763522504403</c:v>
                </c:pt>
                <c:pt idx="22243">
                  <c:v>0.421365068082238</c:v>
                </c:pt>
                <c:pt idx="22244">
                  <c:v>0.42312161465944997</c:v>
                </c:pt>
                <c:pt idx="22245">
                  <c:v>0.42518811450351202</c:v>
                </c:pt>
                <c:pt idx="22246">
                  <c:v>0.425794702304784</c:v>
                </c:pt>
                <c:pt idx="22247">
                  <c:v>0.42609632396514002</c:v>
                </c:pt>
                <c:pt idx="22248">
                  <c:v>0.42781514104238699</c:v>
                </c:pt>
                <c:pt idx="22249">
                  <c:v>0.43157553676260801</c:v>
                </c:pt>
                <c:pt idx="22250">
                  <c:v>0.43460574405931102</c:v>
                </c:pt>
                <c:pt idx="22251">
                  <c:v>0.43615671148538099</c:v>
                </c:pt>
                <c:pt idx="22252">
                  <c:v>0.44009253978708701</c:v>
                </c:pt>
                <c:pt idx="22253">
                  <c:v>0.44063855880122499</c:v>
                </c:pt>
                <c:pt idx="22254">
                  <c:v>0.44336577823644002</c:v>
                </c:pt>
                <c:pt idx="22255">
                  <c:v>0.44561848396126802</c:v>
                </c:pt>
                <c:pt idx="22256">
                  <c:v>0.445877482940574</c:v>
                </c:pt>
                <c:pt idx="22257">
                  <c:v>0.44770685673955701</c:v>
                </c:pt>
                <c:pt idx="22258">
                  <c:v>0.44754850354425402</c:v>
                </c:pt>
                <c:pt idx="22259">
                  <c:v>0.448169805555792</c:v>
                </c:pt>
                <c:pt idx="22260">
                  <c:v>0.45058303966595697</c:v>
                </c:pt>
                <c:pt idx="22261">
                  <c:v>0.45172839017378402</c:v>
                </c:pt>
                <c:pt idx="22262">
                  <c:v>0.45500537640893401</c:v>
                </c:pt>
                <c:pt idx="22263">
                  <c:v>0.45537428239936101</c:v>
                </c:pt>
                <c:pt idx="22264">
                  <c:v>0.45673556728191</c:v>
                </c:pt>
                <c:pt idx="22265">
                  <c:v>0.45804206280895698</c:v>
                </c:pt>
                <c:pt idx="22266">
                  <c:v>0.46024069471359003</c:v>
                </c:pt>
                <c:pt idx="22267">
                  <c:v>0.46034043195774599</c:v>
                </c:pt>
                <c:pt idx="22268">
                  <c:v>0.45962101396990801</c:v>
                </c:pt>
                <c:pt idx="22269">
                  <c:v>0.46248443670296502</c:v>
                </c:pt>
                <c:pt idx="22270">
                  <c:v>0.46340700779910499</c:v>
                </c:pt>
                <c:pt idx="22271">
                  <c:v>0.46103264519554399</c:v>
                </c:pt>
                <c:pt idx="22272">
                  <c:v>0.46269597370958498</c:v>
                </c:pt>
                <c:pt idx="22273">
                  <c:v>0.46327451374487699</c:v>
                </c:pt>
                <c:pt idx="22274">
                  <c:v>0.46131328297146001</c:v>
                </c:pt>
                <c:pt idx="22275">
                  <c:v>0.46368725445694198</c:v>
                </c:pt>
                <c:pt idx="22276">
                  <c:v>0.46651447167944499</c:v>
                </c:pt>
                <c:pt idx="22277">
                  <c:v>0.46726882431495598</c:v>
                </c:pt>
                <c:pt idx="22278">
                  <c:v>0.46930098706955897</c:v>
                </c:pt>
                <c:pt idx="22279">
                  <c:v>0.47068503845304099</c:v>
                </c:pt>
                <c:pt idx="22280">
                  <c:v>0.47165327201905399</c:v>
                </c:pt>
                <c:pt idx="22281">
                  <c:v>0.47345888735151198</c:v>
                </c:pt>
                <c:pt idx="22282">
                  <c:v>0.47427410563045602</c:v>
                </c:pt>
                <c:pt idx="22283">
                  <c:v>0.47659230177683298</c:v>
                </c:pt>
                <c:pt idx="22284">
                  <c:v>0.47645290192953299</c:v>
                </c:pt>
                <c:pt idx="22285">
                  <c:v>0.47470422053572697</c:v>
                </c:pt>
                <c:pt idx="22286">
                  <c:v>0.47165373790844001</c:v>
                </c:pt>
                <c:pt idx="22287">
                  <c:v>0.46777570408373398</c:v>
                </c:pt>
                <c:pt idx="22288">
                  <c:v>0.467302029850998</c:v>
                </c:pt>
                <c:pt idx="22289">
                  <c:v>0.468736282520822</c:v>
                </c:pt>
                <c:pt idx="22290">
                  <c:v>0.46917717765863598</c:v>
                </c:pt>
                <c:pt idx="22291">
                  <c:v>0.47012666303926598</c:v>
                </c:pt>
                <c:pt idx="22292">
                  <c:v>0.47244057463191702</c:v>
                </c:pt>
                <c:pt idx="22293">
                  <c:v>0.473120158460616</c:v>
                </c:pt>
                <c:pt idx="22294">
                  <c:v>0.47520624408809897</c:v>
                </c:pt>
                <c:pt idx="22295">
                  <c:v>0.47606896664935</c:v>
                </c:pt>
                <c:pt idx="22296">
                  <c:v>0.48055455658747798</c:v>
                </c:pt>
                <c:pt idx="22297">
                  <c:v>0.48267478273318398</c:v>
                </c:pt>
                <c:pt idx="22298">
                  <c:v>0.48812204274995002</c:v>
                </c:pt>
                <c:pt idx="22299">
                  <c:v>0.491639223033359</c:v>
                </c:pt>
                <c:pt idx="22300">
                  <c:v>0.49657407007654802</c:v>
                </c:pt>
                <c:pt idx="22301">
                  <c:v>0.50041571782456595</c:v>
                </c:pt>
                <c:pt idx="22302">
                  <c:v>0.50102952469927597</c:v>
                </c:pt>
                <c:pt idx="22303">
                  <c:v>0.49947057960523</c:v>
                </c:pt>
                <c:pt idx="22304">
                  <c:v>0.499098047525663</c:v>
                </c:pt>
                <c:pt idx="22305">
                  <c:v>0.49836128813596697</c:v>
                </c:pt>
                <c:pt idx="22306">
                  <c:v>0.49866581149188899</c:v>
                </c:pt>
                <c:pt idx="22307">
                  <c:v>0.49941201589970702</c:v>
                </c:pt>
                <c:pt idx="22308">
                  <c:v>0.50228281245024597</c:v>
                </c:pt>
                <c:pt idx="22309">
                  <c:v>0.50503301820880597</c:v>
                </c:pt>
                <c:pt idx="22310">
                  <c:v>0.505590845116486</c:v>
                </c:pt>
                <c:pt idx="22311">
                  <c:v>0.50565971422376699</c:v>
                </c:pt>
                <c:pt idx="22312">
                  <c:v>0.50496031064930902</c:v>
                </c:pt>
                <c:pt idx="22313">
                  <c:v>0.50397754440076803</c:v>
                </c:pt>
                <c:pt idx="22314">
                  <c:v>0.50303345294562896</c:v>
                </c:pt>
                <c:pt idx="22315">
                  <c:v>0.50284405419409905</c:v>
                </c:pt>
                <c:pt idx="22316">
                  <c:v>0.50273417918351904</c:v>
                </c:pt>
                <c:pt idx="22317">
                  <c:v>0.50296372300759595</c:v>
                </c:pt>
                <c:pt idx="22318">
                  <c:v>0.50443285213003697</c:v>
                </c:pt>
                <c:pt idx="22319">
                  <c:v>0.50430949046209095</c:v>
                </c:pt>
                <c:pt idx="22320">
                  <c:v>0.50644317097076896</c:v>
                </c:pt>
                <c:pt idx="22321">
                  <c:v>0.50666369788655097</c:v>
                </c:pt>
                <c:pt idx="22322">
                  <c:v>0.50579435530819605</c:v>
                </c:pt>
                <c:pt idx="22323">
                  <c:v>0.50387086393962399</c:v>
                </c:pt>
                <c:pt idx="22324">
                  <c:v>0.50260641538009998</c:v>
                </c:pt>
                <c:pt idx="22325">
                  <c:v>0.50027821002987505</c:v>
                </c:pt>
                <c:pt idx="22326">
                  <c:v>0.49774618480275001</c:v>
                </c:pt>
                <c:pt idx="22327">
                  <c:v>0.49758294809757297</c:v>
                </c:pt>
                <c:pt idx="22328">
                  <c:v>0.50050448263557701</c:v>
                </c:pt>
                <c:pt idx="22329">
                  <c:v>0.50106346374390398</c:v>
                </c:pt>
                <c:pt idx="22330">
                  <c:v>0.50101520466745297</c:v>
                </c:pt>
                <c:pt idx="22331">
                  <c:v>0.50122431240895005</c:v>
                </c:pt>
                <c:pt idx="22332">
                  <c:v>0.50290426151408896</c:v>
                </c:pt>
                <c:pt idx="22333">
                  <c:v>0.504154920880168</c:v>
                </c:pt>
                <c:pt idx="22334">
                  <c:v>0.50150824028239005</c:v>
                </c:pt>
                <c:pt idx="22335">
                  <c:v>0.50053775598978201</c:v>
                </c:pt>
                <c:pt idx="22336">
                  <c:v>0.49907922148365402</c:v>
                </c:pt>
                <c:pt idx="22337">
                  <c:v>0.49750239407021002</c:v>
                </c:pt>
                <c:pt idx="22338">
                  <c:v>0.49637100337476098</c:v>
                </c:pt>
                <c:pt idx="22339">
                  <c:v>0.49536704546954902</c:v>
                </c:pt>
                <c:pt idx="22340">
                  <c:v>0.49510421959142498</c:v>
                </c:pt>
                <c:pt idx="22341">
                  <c:v>0.49644687922793201</c:v>
                </c:pt>
                <c:pt idx="22342">
                  <c:v>0.49440248477830501</c:v>
                </c:pt>
                <c:pt idx="22343">
                  <c:v>0.49211801387608001</c:v>
                </c:pt>
                <c:pt idx="22344">
                  <c:v>0.49078371547531602</c:v>
                </c:pt>
                <c:pt idx="22345">
                  <c:v>0.49174583559005203</c:v>
                </c:pt>
                <c:pt idx="22346">
                  <c:v>0.49175852609776799</c:v>
                </c:pt>
                <c:pt idx="22347">
                  <c:v>0.49093241010076799</c:v>
                </c:pt>
                <c:pt idx="22348">
                  <c:v>0.48979392860809401</c:v>
                </c:pt>
                <c:pt idx="22349">
                  <c:v>0.48707581668796202</c:v>
                </c:pt>
                <c:pt idx="22350">
                  <c:v>0.482929345893296</c:v>
                </c:pt>
                <c:pt idx="22351">
                  <c:v>0.480172365446421</c:v>
                </c:pt>
                <c:pt idx="22352">
                  <c:v>0.47916597611721501</c:v>
                </c:pt>
                <c:pt idx="22353">
                  <c:v>0.477054109367543</c:v>
                </c:pt>
                <c:pt idx="22354">
                  <c:v>0.47580444874519401</c:v>
                </c:pt>
                <c:pt idx="22355">
                  <c:v>0.47164330675664701</c:v>
                </c:pt>
                <c:pt idx="22356">
                  <c:v>0.46784245866389501</c:v>
                </c:pt>
                <c:pt idx="22357">
                  <c:v>0.46879829626244801</c:v>
                </c:pt>
                <c:pt idx="22358">
                  <c:v>0.47105219795633901</c:v>
                </c:pt>
                <c:pt idx="22359">
                  <c:v>0.47212667342702702</c:v>
                </c:pt>
                <c:pt idx="22360">
                  <c:v>0.473471039154716</c:v>
                </c:pt>
                <c:pt idx="22361">
                  <c:v>0.472167840314767</c:v>
                </c:pt>
                <c:pt idx="22362">
                  <c:v>0.46903636031305501</c:v>
                </c:pt>
                <c:pt idx="22363">
                  <c:v>0.46639778189377501</c:v>
                </c:pt>
                <c:pt idx="22364">
                  <c:v>0.46374957656982402</c:v>
                </c:pt>
                <c:pt idx="22365">
                  <c:v>0.463327078796751</c:v>
                </c:pt>
                <c:pt idx="22366">
                  <c:v>0.46348847326103698</c:v>
                </c:pt>
                <c:pt idx="22367">
                  <c:v>0.46124251530701998</c:v>
                </c:pt>
                <c:pt idx="22368">
                  <c:v>0.46100700979300702</c:v>
                </c:pt>
                <c:pt idx="22369">
                  <c:v>0.46178454224887799</c:v>
                </c:pt>
                <c:pt idx="22370">
                  <c:v>0.45846555158540497</c:v>
                </c:pt>
                <c:pt idx="22371">
                  <c:v>0.45715403932057003</c:v>
                </c:pt>
                <c:pt idx="22372">
                  <c:v>0.45672846429245301</c:v>
                </c:pt>
                <c:pt idx="22373">
                  <c:v>0.45743699179499198</c:v>
                </c:pt>
                <c:pt idx="22374">
                  <c:v>0.45708376517441701</c:v>
                </c:pt>
                <c:pt idx="22375">
                  <c:v>0.454681765261511</c:v>
                </c:pt>
                <c:pt idx="22376">
                  <c:v>0.45240958417871002</c:v>
                </c:pt>
                <c:pt idx="22377">
                  <c:v>0.45101158170723399</c:v>
                </c:pt>
                <c:pt idx="22378">
                  <c:v>0.44593746394927702</c:v>
                </c:pt>
                <c:pt idx="22379">
                  <c:v>0.44388370642866398</c:v>
                </c:pt>
                <c:pt idx="22380">
                  <c:v>0.446871201649443</c:v>
                </c:pt>
                <c:pt idx="22381">
                  <c:v>0.44704676873605798</c:v>
                </c:pt>
                <c:pt idx="22382">
                  <c:v>0.44792923403034002</c:v>
                </c:pt>
                <c:pt idx="22383">
                  <c:v>0.44744754169531098</c:v>
                </c:pt>
                <c:pt idx="22384">
                  <c:v>0.44813439985550402</c:v>
                </c:pt>
                <c:pt idx="22385">
                  <c:v>0.44732689849962498</c:v>
                </c:pt>
                <c:pt idx="22386">
                  <c:v>0.447181025752797</c:v>
                </c:pt>
                <c:pt idx="22387">
                  <c:v>0.44764338516851798</c:v>
                </c:pt>
                <c:pt idx="22388">
                  <c:v>0.44736619409060502</c:v>
                </c:pt>
                <c:pt idx="22389">
                  <c:v>0.44768192713826199</c:v>
                </c:pt>
                <c:pt idx="22390">
                  <c:v>0.44807018303102097</c:v>
                </c:pt>
                <c:pt idx="22391">
                  <c:v>0.44945910639081799</c:v>
                </c:pt>
                <c:pt idx="22392">
                  <c:v>0.447929878584304</c:v>
                </c:pt>
                <c:pt idx="22393">
                  <c:v>0.44887515498220398</c:v>
                </c:pt>
                <c:pt idx="22394">
                  <c:v>0.44978981283348601</c:v>
                </c:pt>
                <c:pt idx="22395">
                  <c:v>0.450602978840834</c:v>
                </c:pt>
                <c:pt idx="22396">
                  <c:v>0.44819480696038699</c:v>
                </c:pt>
                <c:pt idx="22397">
                  <c:v>0.447791340814092</c:v>
                </c:pt>
                <c:pt idx="22398">
                  <c:v>0.44895547737684099</c:v>
                </c:pt>
                <c:pt idx="22399">
                  <c:v>0.450255947378707</c:v>
                </c:pt>
                <c:pt idx="22400">
                  <c:v>0.448528470574942</c:v>
                </c:pt>
                <c:pt idx="22401">
                  <c:v>0.44853811972133401</c:v>
                </c:pt>
                <c:pt idx="22402">
                  <c:v>0.44693538987043202</c:v>
                </c:pt>
                <c:pt idx="22403">
                  <c:v>0.44559817034350102</c:v>
                </c:pt>
                <c:pt idx="22404">
                  <c:v>0.44680381754911003</c:v>
                </c:pt>
                <c:pt idx="22405">
                  <c:v>0.44772175009221299</c:v>
                </c:pt>
                <c:pt idx="22406">
                  <c:v>0.44893380400661398</c:v>
                </c:pt>
                <c:pt idx="22407">
                  <c:v>0.45165095943384798</c:v>
                </c:pt>
                <c:pt idx="22408">
                  <c:v>0.45313488160827797</c:v>
                </c:pt>
                <c:pt idx="22409">
                  <c:v>0.452669484061061</c:v>
                </c:pt>
                <c:pt idx="22410">
                  <c:v>0.45086433537731802</c:v>
                </c:pt>
                <c:pt idx="22411">
                  <c:v>0.44979007145380401</c:v>
                </c:pt>
                <c:pt idx="22412">
                  <c:v>0.45071187739699697</c:v>
                </c:pt>
                <c:pt idx="22413">
                  <c:v>0.45143410527738498</c:v>
                </c:pt>
                <c:pt idx="22414">
                  <c:v>0.452464759678392</c:v>
                </c:pt>
                <c:pt idx="22415">
                  <c:v>0.451989217472686</c:v>
                </c:pt>
                <c:pt idx="22416">
                  <c:v>0.45465784689970601</c:v>
                </c:pt>
                <c:pt idx="22417">
                  <c:v>0.45867449098361102</c:v>
                </c:pt>
                <c:pt idx="22418">
                  <c:v>0.45960089076503102</c:v>
                </c:pt>
                <c:pt idx="22419">
                  <c:v>0.46193330811692501</c:v>
                </c:pt>
                <c:pt idx="22420">
                  <c:v>0.46233295327759499</c:v>
                </c:pt>
                <c:pt idx="22421">
                  <c:v>0.464356297174433</c:v>
                </c:pt>
                <c:pt idx="22422">
                  <c:v>0.461284904082219</c:v>
                </c:pt>
                <c:pt idx="22423">
                  <c:v>0.46120641749979502</c:v>
                </c:pt>
                <c:pt idx="22424">
                  <c:v>0.45995839089950102</c:v>
                </c:pt>
                <c:pt idx="22425">
                  <c:v>0.45826567703492999</c:v>
                </c:pt>
                <c:pt idx="22426">
                  <c:v>0.45948156959585101</c:v>
                </c:pt>
                <c:pt idx="22427">
                  <c:v>0.45928545561460499</c:v>
                </c:pt>
                <c:pt idx="22428">
                  <c:v>0.45865557662520401</c:v>
                </c:pt>
                <c:pt idx="22429">
                  <c:v>0.456905864671938</c:v>
                </c:pt>
                <c:pt idx="22430">
                  <c:v>0.45659643694695201</c:v>
                </c:pt>
                <c:pt idx="22431">
                  <c:v>0.45646925525230098</c:v>
                </c:pt>
                <c:pt idx="22432">
                  <c:v>0.45381367865721201</c:v>
                </c:pt>
                <c:pt idx="22433">
                  <c:v>0.44994490669057502</c:v>
                </c:pt>
                <c:pt idx="22434">
                  <c:v>0.44773758113259898</c:v>
                </c:pt>
                <c:pt idx="22435">
                  <c:v>0.44492926008540201</c:v>
                </c:pt>
                <c:pt idx="22436">
                  <c:v>0.44366572838606499</c:v>
                </c:pt>
                <c:pt idx="22437">
                  <c:v>0.441496409355849</c:v>
                </c:pt>
                <c:pt idx="22438">
                  <c:v>0.441267471263046</c:v>
                </c:pt>
                <c:pt idx="22439">
                  <c:v>0.44368336240377398</c:v>
                </c:pt>
                <c:pt idx="22440">
                  <c:v>0.44439223384598803</c:v>
                </c:pt>
                <c:pt idx="22441">
                  <c:v>0.44652952364410198</c:v>
                </c:pt>
                <c:pt idx="22442">
                  <c:v>0.445924123122935</c:v>
                </c:pt>
                <c:pt idx="22443">
                  <c:v>0.44529850211968303</c:v>
                </c:pt>
                <c:pt idx="22444">
                  <c:v>0.448115484724112</c:v>
                </c:pt>
                <c:pt idx="22445">
                  <c:v>0.44942837630601601</c:v>
                </c:pt>
                <c:pt idx="22446">
                  <c:v>0.45252806209970198</c:v>
                </c:pt>
                <c:pt idx="22447">
                  <c:v>0.45230092739507199</c:v>
                </c:pt>
                <c:pt idx="22448">
                  <c:v>0.45455519861466998</c:v>
                </c:pt>
                <c:pt idx="22449">
                  <c:v>0.457544057103007</c:v>
                </c:pt>
                <c:pt idx="22450">
                  <c:v>0.45762384934697298</c:v>
                </c:pt>
                <c:pt idx="22451">
                  <c:v>0.45657878132851598</c:v>
                </c:pt>
                <c:pt idx="22452">
                  <c:v>0.45776192728860099</c:v>
                </c:pt>
                <c:pt idx="22453">
                  <c:v>0.45786273757796803</c:v>
                </c:pt>
                <c:pt idx="22454">
                  <c:v>0.45608303193274902</c:v>
                </c:pt>
                <c:pt idx="22455">
                  <c:v>0.454692974303611</c:v>
                </c:pt>
                <c:pt idx="22456">
                  <c:v>0.45305674471558099</c:v>
                </c:pt>
                <c:pt idx="22457">
                  <c:v>0.453828363327687</c:v>
                </c:pt>
                <c:pt idx="22458">
                  <c:v>0.45340282637073398</c:v>
                </c:pt>
                <c:pt idx="22459">
                  <c:v>0.45374980350787503</c:v>
                </c:pt>
                <c:pt idx="22460">
                  <c:v>0.45522971451812499</c:v>
                </c:pt>
                <c:pt idx="22461">
                  <c:v>0.45686600663341798</c:v>
                </c:pt>
                <c:pt idx="22462">
                  <c:v>0.45506255641247101</c:v>
                </c:pt>
                <c:pt idx="22463">
                  <c:v>0.45484523313170599</c:v>
                </c:pt>
                <c:pt idx="22464">
                  <c:v>0.45557702444847298</c:v>
                </c:pt>
                <c:pt idx="22465">
                  <c:v>0.45624083023766099</c:v>
                </c:pt>
                <c:pt idx="22466">
                  <c:v>0.454651703105241</c:v>
                </c:pt>
                <c:pt idx="22467">
                  <c:v>0.45285952553014402</c:v>
                </c:pt>
                <c:pt idx="22468">
                  <c:v>0.45043788304224103</c:v>
                </c:pt>
                <c:pt idx="22469">
                  <c:v>0.45202648091991099</c:v>
                </c:pt>
                <c:pt idx="22470">
                  <c:v>0.45377461957862397</c:v>
                </c:pt>
                <c:pt idx="22471">
                  <c:v>0.454634725602659</c:v>
                </c:pt>
                <c:pt idx="22472">
                  <c:v>0.45424069513165899</c:v>
                </c:pt>
                <c:pt idx="22473">
                  <c:v>0.455771609522926</c:v>
                </c:pt>
                <c:pt idx="22474">
                  <c:v>0.45868061348797001</c:v>
                </c:pt>
                <c:pt idx="22475">
                  <c:v>0.46052335399931998</c:v>
                </c:pt>
                <c:pt idx="22476">
                  <c:v>0.46083841684080001</c:v>
                </c:pt>
                <c:pt idx="22477">
                  <c:v>0.45736400849224801</c:v>
                </c:pt>
                <c:pt idx="22478">
                  <c:v>0.45805854331857099</c:v>
                </c:pt>
                <c:pt idx="22479">
                  <c:v>0.45802984659555002</c:v>
                </c:pt>
                <c:pt idx="22480">
                  <c:v>0.45519636884432602</c:v>
                </c:pt>
                <c:pt idx="22481">
                  <c:v>0.45397010535158699</c:v>
                </c:pt>
                <c:pt idx="22482">
                  <c:v>0.451806891197918</c:v>
                </c:pt>
                <c:pt idx="22483">
                  <c:v>0.45022331860633302</c:v>
                </c:pt>
                <c:pt idx="22484">
                  <c:v>0.44879670981046599</c:v>
                </c:pt>
                <c:pt idx="22485">
                  <c:v>0.44937962928258901</c:v>
                </c:pt>
                <c:pt idx="22486">
                  <c:v>0.44964368030581098</c:v>
                </c:pt>
                <c:pt idx="22487">
                  <c:v>0.44986486335808701</c:v>
                </c:pt>
                <c:pt idx="22488">
                  <c:v>0.45183494300025001</c:v>
                </c:pt>
                <c:pt idx="22489">
                  <c:v>0.45189226931455501</c:v>
                </c:pt>
                <c:pt idx="22490">
                  <c:v>0.45335433429623601</c:v>
                </c:pt>
                <c:pt idx="22491">
                  <c:v>0.45396196744466899</c:v>
                </c:pt>
                <c:pt idx="22492">
                  <c:v>0.45567658387827198</c:v>
                </c:pt>
                <c:pt idx="22493">
                  <c:v>0.45769413063466402</c:v>
                </c:pt>
                <c:pt idx="22494">
                  <c:v>0.45726872511718802</c:v>
                </c:pt>
                <c:pt idx="22495">
                  <c:v>0.45583058201295001</c:v>
                </c:pt>
                <c:pt idx="22496">
                  <c:v>0.45329114019753503</c:v>
                </c:pt>
                <c:pt idx="22497">
                  <c:v>0.45052044220500398</c:v>
                </c:pt>
                <c:pt idx="22498">
                  <c:v>0.45076339467460902</c:v>
                </c:pt>
                <c:pt idx="22499">
                  <c:v>0.45036001943169801</c:v>
                </c:pt>
                <c:pt idx="22500">
                  <c:v>0.44935828665643301</c:v>
                </c:pt>
                <c:pt idx="22501">
                  <c:v>0.44956635755750002</c:v>
                </c:pt>
                <c:pt idx="22502">
                  <c:v>0.44980568972468399</c:v>
                </c:pt>
                <c:pt idx="22503">
                  <c:v>0.45048537998970001</c:v>
                </c:pt>
                <c:pt idx="22504">
                  <c:v>0.45297168527092402</c:v>
                </c:pt>
                <c:pt idx="22505">
                  <c:v>0.45348466604771398</c:v>
                </c:pt>
                <c:pt idx="22506">
                  <c:v>0.45094449584017499</c:v>
                </c:pt>
                <c:pt idx="22507">
                  <c:v>0.44828764979529001</c:v>
                </c:pt>
                <c:pt idx="22508">
                  <c:v>0.44896565980312098</c:v>
                </c:pt>
                <c:pt idx="22509">
                  <c:v>0.44942434093454098</c:v>
                </c:pt>
                <c:pt idx="22510">
                  <c:v>0.45088628989417101</c:v>
                </c:pt>
                <c:pt idx="22511">
                  <c:v>0.44984506371510202</c:v>
                </c:pt>
                <c:pt idx="22512">
                  <c:v>0.44821217508705002</c:v>
                </c:pt>
                <c:pt idx="22513">
                  <c:v>0.44794897995052402</c:v>
                </c:pt>
                <c:pt idx="22514">
                  <c:v>0.44400206066738601</c:v>
                </c:pt>
                <c:pt idx="22515">
                  <c:v>0.44236322208885698</c:v>
                </c:pt>
                <c:pt idx="22516">
                  <c:v>0.44156469719510399</c:v>
                </c:pt>
                <c:pt idx="22517">
                  <c:v>0.43853794452688499</c:v>
                </c:pt>
                <c:pt idx="22518">
                  <c:v>0.43367880057653002</c:v>
                </c:pt>
                <c:pt idx="22519">
                  <c:v>0.429674941055395</c:v>
                </c:pt>
                <c:pt idx="22520">
                  <c:v>0.429560518949614</c:v>
                </c:pt>
                <c:pt idx="22521">
                  <c:v>0.43048639426551399</c:v>
                </c:pt>
                <c:pt idx="22522">
                  <c:v>0.43208576127838599</c:v>
                </c:pt>
                <c:pt idx="22523">
                  <c:v>0.43636627002172101</c:v>
                </c:pt>
                <c:pt idx="22524">
                  <c:v>0.43801270247864399</c:v>
                </c:pt>
                <c:pt idx="22525">
                  <c:v>0.44134082971297001</c:v>
                </c:pt>
                <c:pt idx="22526">
                  <c:v>0.444819292434189</c:v>
                </c:pt>
                <c:pt idx="22527">
                  <c:v>0.45043352265405101</c:v>
                </c:pt>
                <c:pt idx="22528">
                  <c:v>0.455467382332372</c:v>
                </c:pt>
                <c:pt idx="22529">
                  <c:v>0.46071767023634802</c:v>
                </c:pt>
                <c:pt idx="22530">
                  <c:v>0.461383558587172</c:v>
                </c:pt>
                <c:pt idx="22531">
                  <c:v>0.46092666594245202</c:v>
                </c:pt>
                <c:pt idx="22532">
                  <c:v>0.461253544550842</c:v>
                </c:pt>
                <c:pt idx="22533">
                  <c:v>0.46144565466156001</c:v>
                </c:pt>
                <c:pt idx="22534">
                  <c:v>0.4621117329294</c:v>
                </c:pt>
                <c:pt idx="22535">
                  <c:v>0.46239631350752503</c:v>
                </c:pt>
                <c:pt idx="22536">
                  <c:v>0.45972932995920202</c:v>
                </c:pt>
                <c:pt idx="22537">
                  <c:v>0.45693326428074899</c:v>
                </c:pt>
                <c:pt idx="22538">
                  <c:v>0.456081611721941</c:v>
                </c:pt>
                <c:pt idx="22539">
                  <c:v>0.45645108525132999</c:v>
                </c:pt>
                <c:pt idx="22540">
                  <c:v>0.45784327032760003</c:v>
                </c:pt>
                <c:pt idx="22541">
                  <c:v>0.45793209147914998</c:v>
                </c:pt>
                <c:pt idx="22542">
                  <c:v>0.45516672433760103</c:v>
                </c:pt>
                <c:pt idx="22543">
                  <c:v>0.45100639870510401</c:v>
                </c:pt>
                <c:pt idx="22544">
                  <c:v>0.45032045138556498</c:v>
                </c:pt>
                <c:pt idx="22545">
                  <c:v>0.45007091412674</c:v>
                </c:pt>
                <c:pt idx="22546">
                  <c:v>0.45039480091982398</c:v>
                </c:pt>
                <c:pt idx="22547">
                  <c:v>0.45120878154354199</c:v>
                </c:pt>
                <c:pt idx="22548">
                  <c:v>0.45159355354086</c:v>
                </c:pt>
                <c:pt idx="22549">
                  <c:v>0.45253236331151903</c:v>
                </c:pt>
                <c:pt idx="22550">
                  <c:v>0.45360849802297298</c:v>
                </c:pt>
                <c:pt idx="22551">
                  <c:v>0.45440169782439399</c:v>
                </c:pt>
                <c:pt idx="22552">
                  <c:v>0.45319007572071202</c:v>
                </c:pt>
                <c:pt idx="22553">
                  <c:v>0.453416834558723</c:v>
                </c:pt>
                <c:pt idx="22554">
                  <c:v>0.45677331996922899</c:v>
                </c:pt>
                <c:pt idx="22555">
                  <c:v>0.45694833472308</c:v>
                </c:pt>
                <c:pt idx="22556">
                  <c:v>0.45969964779241901</c:v>
                </c:pt>
                <c:pt idx="22557">
                  <c:v>0.46293234618822499</c:v>
                </c:pt>
                <c:pt idx="22558">
                  <c:v>0.46815248084813199</c:v>
                </c:pt>
                <c:pt idx="22559">
                  <c:v>0.47166744259996501</c:v>
                </c:pt>
                <c:pt idx="22560">
                  <c:v>0.47467290833796399</c:v>
                </c:pt>
                <c:pt idx="22561">
                  <c:v>0.47843958281337901</c:v>
                </c:pt>
                <c:pt idx="22562">
                  <c:v>0.47813368524678801</c:v>
                </c:pt>
                <c:pt idx="22563">
                  <c:v>0.47699047092564201</c:v>
                </c:pt>
                <c:pt idx="22564">
                  <c:v>0.47704169518596001</c:v>
                </c:pt>
                <c:pt idx="22565">
                  <c:v>0.47618219547156498</c:v>
                </c:pt>
                <c:pt idx="22566">
                  <c:v>0.47590605847970802</c:v>
                </c:pt>
                <c:pt idx="22567">
                  <c:v>0.47729419706260501</c:v>
                </c:pt>
                <c:pt idx="22568">
                  <c:v>0.48092236008349598</c:v>
                </c:pt>
                <c:pt idx="22569">
                  <c:v>0.48663003569733099</c:v>
                </c:pt>
                <c:pt idx="22570">
                  <c:v>0.48999570947665899</c:v>
                </c:pt>
                <c:pt idx="22571">
                  <c:v>0.49076576404986799</c:v>
                </c:pt>
                <c:pt idx="22572">
                  <c:v>0.490108193978471</c:v>
                </c:pt>
                <c:pt idx="22573">
                  <c:v>0.48947755255390701</c:v>
                </c:pt>
                <c:pt idx="22574">
                  <c:v>0.490596962449458</c:v>
                </c:pt>
                <c:pt idx="22575">
                  <c:v>0.49306799367917598</c:v>
                </c:pt>
                <c:pt idx="22576">
                  <c:v>0.493885523578242</c:v>
                </c:pt>
                <c:pt idx="22577">
                  <c:v>0.49221028394396099</c:v>
                </c:pt>
                <c:pt idx="22578">
                  <c:v>0.48802672845634698</c:v>
                </c:pt>
                <c:pt idx="22579">
                  <c:v>0.48532743044340498</c:v>
                </c:pt>
                <c:pt idx="22580">
                  <c:v>0.48204558708319201</c:v>
                </c:pt>
                <c:pt idx="22581">
                  <c:v>0.47949159165989302</c:v>
                </c:pt>
                <c:pt idx="22582">
                  <c:v>0.47724184837954903</c:v>
                </c:pt>
                <c:pt idx="22583">
                  <c:v>0.47348655210005502</c:v>
                </c:pt>
                <c:pt idx="22584">
                  <c:v>0.47051314412911399</c:v>
                </c:pt>
                <c:pt idx="22585">
                  <c:v>0.46889447281864699</c:v>
                </c:pt>
                <c:pt idx="22586">
                  <c:v>0.46645082775708602</c:v>
                </c:pt>
                <c:pt idx="22587">
                  <c:v>0.46294798132676301</c:v>
                </c:pt>
                <c:pt idx="22588">
                  <c:v>0.46045137816128001</c:v>
                </c:pt>
                <c:pt idx="22589">
                  <c:v>0.45827172031262298</c:v>
                </c:pt>
                <c:pt idx="22590">
                  <c:v>0.45823107148817099</c:v>
                </c:pt>
                <c:pt idx="22591">
                  <c:v>0.45864754058335599</c:v>
                </c:pt>
                <c:pt idx="22592">
                  <c:v>0.45816742099728403</c:v>
                </c:pt>
                <c:pt idx="22593">
                  <c:v>0.45802830559944102</c:v>
                </c:pt>
                <c:pt idx="22594">
                  <c:v>0.457493677482261</c:v>
                </c:pt>
                <c:pt idx="22595">
                  <c:v>0.45705933347937799</c:v>
                </c:pt>
                <c:pt idx="22596">
                  <c:v>0.45830388160699398</c:v>
                </c:pt>
                <c:pt idx="22597">
                  <c:v>0.45841977976662901</c:v>
                </c:pt>
                <c:pt idx="22598">
                  <c:v>0.45871408238672001</c:v>
                </c:pt>
                <c:pt idx="22599">
                  <c:v>0.45812882372298702</c:v>
                </c:pt>
                <c:pt idx="22600">
                  <c:v>0.45879277512732097</c:v>
                </c:pt>
                <c:pt idx="22601">
                  <c:v>0.46090616559168002</c:v>
                </c:pt>
                <c:pt idx="22602">
                  <c:v>0.46071108315025799</c:v>
                </c:pt>
                <c:pt idx="22603">
                  <c:v>0.46050270602863402</c:v>
                </c:pt>
                <c:pt idx="22604">
                  <c:v>0.46185406913006899</c:v>
                </c:pt>
                <c:pt idx="22605">
                  <c:v>0.46300426111311299</c:v>
                </c:pt>
                <c:pt idx="22606">
                  <c:v>0.46657557083402401</c:v>
                </c:pt>
                <c:pt idx="22607">
                  <c:v>0.46941977138705199</c:v>
                </c:pt>
                <c:pt idx="22608">
                  <c:v>0.471315804463941</c:v>
                </c:pt>
                <c:pt idx="22609">
                  <c:v>0.47354787432413997</c:v>
                </c:pt>
                <c:pt idx="22610">
                  <c:v>0.47576907732468499</c:v>
                </c:pt>
                <c:pt idx="22611">
                  <c:v>0.479888629734261</c:v>
                </c:pt>
                <c:pt idx="22612">
                  <c:v>0.48325108181438697</c:v>
                </c:pt>
                <c:pt idx="22613">
                  <c:v>0.48794081206534601</c:v>
                </c:pt>
                <c:pt idx="22614">
                  <c:v>0.49442979538019899</c:v>
                </c:pt>
                <c:pt idx="22615">
                  <c:v>0.49805723728604701</c:v>
                </c:pt>
                <c:pt idx="22616">
                  <c:v>0.499024340380813</c:v>
                </c:pt>
                <c:pt idx="22617">
                  <c:v>0.50027017546531705</c:v>
                </c:pt>
                <c:pt idx="22618">
                  <c:v>0.50272977074283098</c:v>
                </c:pt>
                <c:pt idx="22619">
                  <c:v>0.50396432121330204</c:v>
                </c:pt>
                <c:pt idx="22620">
                  <c:v>0.50621306392460497</c:v>
                </c:pt>
                <c:pt idx="22621">
                  <c:v>0.51021279452555701</c:v>
                </c:pt>
                <c:pt idx="22622">
                  <c:v>0.51397570275346904</c:v>
                </c:pt>
                <c:pt idx="22623">
                  <c:v>0.51511623859968803</c:v>
                </c:pt>
                <c:pt idx="22624">
                  <c:v>0.51653180278189803</c:v>
                </c:pt>
                <c:pt idx="22625">
                  <c:v>0.519288127363424</c:v>
                </c:pt>
                <c:pt idx="22626">
                  <c:v>0.52281051841204296</c:v>
                </c:pt>
                <c:pt idx="22627">
                  <c:v>0.52457649739645196</c:v>
                </c:pt>
                <c:pt idx="22628">
                  <c:v>0.52431040268223195</c:v>
                </c:pt>
                <c:pt idx="22629">
                  <c:v>0.52493469340991705</c:v>
                </c:pt>
                <c:pt idx="22630">
                  <c:v>0.52476001422192498</c:v>
                </c:pt>
                <c:pt idx="22631">
                  <c:v>0.52654071627871701</c:v>
                </c:pt>
                <c:pt idx="22632">
                  <c:v>0.528391429642596</c:v>
                </c:pt>
                <c:pt idx="22633">
                  <c:v>0.52856225174410498</c:v>
                </c:pt>
                <c:pt idx="22634">
                  <c:v>0.52940409816275702</c:v>
                </c:pt>
                <c:pt idx="22635">
                  <c:v>0.53155033510196803</c:v>
                </c:pt>
                <c:pt idx="22636">
                  <c:v>0.53119614509827695</c:v>
                </c:pt>
                <c:pt idx="22637">
                  <c:v>0.53047421549658202</c:v>
                </c:pt>
                <c:pt idx="22638">
                  <c:v>0.52745402336499503</c:v>
                </c:pt>
                <c:pt idx="22639">
                  <c:v>0.52697007834710496</c:v>
                </c:pt>
                <c:pt idx="22640">
                  <c:v>0.52739622093281402</c:v>
                </c:pt>
                <c:pt idx="22641">
                  <c:v>0.52943830574203299</c:v>
                </c:pt>
                <c:pt idx="22642">
                  <c:v>0.53070085709191495</c:v>
                </c:pt>
                <c:pt idx="22643">
                  <c:v>0.52869962168780604</c:v>
                </c:pt>
                <c:pt idx="22644">
                  <c:v>0.526422765808916</c:v>
                </c:pt>
                <c:pt idx="22645">
                  <c:v>0.52580625726474695</c:v>
                </c:pt>
                <c:pt idx="22646">
                  <c:v>0.52586277329675102</c:v>
                </c:pt>
                <c:pt idx="22647">
                  <c:v>0.52482091541473597</c:v>
                </c:pt>
                <c:pt idx="22648">
                  <c:v>0.52160353540719395</c:v>
                </c:pt>
                <c:pt idx="22649">
                  <c:v>0.52028105681644299</c:v>
                </c:pt>
                <c:pt idx="22650">
                  <c:v>0.515928166586618</c:v>
                </c:pt>
                <c:pt idx="22651">
                  <c:v>0.50984810252934598</c:v>
                </c:pt>
                <c:pt idx="22652">
                  <c:v>0.50676047882198805</c:v>
                </c:pt>
                <c:pt idx="22653">
                  <c:v>0.50396522966457202</c:v>
                </c:pt>
                <c:pt idx="22654">
                  <c:v>0.50164179722938196</c:v>
                </c:pt>
                <c:pt idx="22655">
                  <c:v>0.49724437435645502</c:v>
                </c:pt>
                <c:pt idx="22656">
                  <c:v>0.49444981286268302</c:v>
                </c:pt>
                <c:pt idx="22657">
                  <c:v>0.49060086669001601</c:v>
                </c:pt>
                <c:pt idx="22658">
                  <c:v>0.489458563373105</c:v>
                </c:pt>
                <c:pt idx="22659">
                  <c:v>0.48781069743719702</c:v>
                </c:pt>
                <c:pt idx="22660">
                  <c:v>0.48710179571047202</c:v>
                </c:pt>
                <c:pt idx="22661">
                  <c:v>0.48627987757525598</c:v>
                </c:pt>
                <c:pt idx="22662">
                  <c:v>0.48565829723217702</c:v>
                </c:pt>
                <c:pt idx="22663">
                  <c:v>0.48489845025551398</c:v>
                </c:pt>
                <c:pt idx="22664">
                  <c:v>0.48523234143587501</c:v>
                </c:pt>
                <c:pt idx="22665">
                  <c:v>0.485004511095951</c:v>
                </c:pt>
                <c:pt idx="22666">
                  <c:v>0.484728966718805</c:v>
                </c:pt>
                <c:pt idx="22667">
                  <c:v>0.48278423433349299</c:v>
                </c:pt>
                <c:pt idx="22668">
                  <c:v>0.48115699974225301</c:v>
                </c:pt>
                <c:pt idx="22669">
                  <c:v>0.47977327950638898</c:v>
                </c:pt>
                <c:pt idx="22670">
                  <c:v>0.47896054140953398</c:v>
                </c:pt>
                <c:pt idx="22671">
                  <c:v>0.47775945155034</c:v>
                </c:pt>
                <c:pt idx="22672">
                  <c:v>0.47620722827427597</c:v>
                </c:pt>
                <c:pt idx="22673">
                  <c:v>0.47627277711725902</c:v>
                </c:pt>
                <c:pt idx="22674">
                  <c:v>0.477291194794702</c:v>
                </c:pt>
                <c:pt idx="22675">
                  <c:v>0.48030198972315902</c:v>
                </c:pt>
                <c:pt idx="22676">
                  <c:v>0.48802133139569998</c:v>
                </c:pt>
                <c:pt idx="22677">
                  <c:v>0.49282068910683502</c:v>
                </c:pt>
                <c:pt idx="22678">
                  <c:v>0.49407057074621702</c:v>
                </c:pt>
                <c:pt idx="22679">
                  <c:v>0.496707736136556</c:v>
                </c:pt>
                <c:pt idx="22680">
                  <c:v>0.50013681271904797</c:v>
                </c:pt>
                <c:pt idx="22681">
                  <c:v>0.50414296039130502</c:v>
                </c:pt>
                <c:pt idx="22682">
                  <c:v>0.50832408077999902</c:v>
                </c:pt>
                <c:pt idx="22683">
                  <c:v>0.51121465640205999</c:v>
                </c:pt>
                <c:pt idx="22684">
                  <c:v>0.51241516409315502</c:v>
                </c:pt>
                <c:pt idx="22685">
                  <c:v>0.51478514941929598</c:v>
                </c:pt>
                <c:pt idx="22686">
                  <c:v>0.51804927375793797</c:v>
                </c:pt>
                <c:pt idx="22687">
                  <c:v>0.52285717579614699</c:v>
                </c:pt>
                <c:pt idx="22688">
                  <c:v>0.52492898676643995</c:v>
                </c:pt>
                <c:pt idx="22689">
                  <c:v>0.52451710303172605</c:v>
                </c:pt>
                <c:pt idx="22690">
                  <c:v>0.52488682082362403</c:v>
                </c:pt>
                <c:pt idx="22691">
                  <c:v>0.52756187768096596</c:v>
                </c:pt>
                <c:pt idx="22692">
                  <c:v>0.52773543488872499</c:v>
                </c:pt>
                <c:pt idx="22693">
                  <c:v>0.52581811968613501</c:v>
                </c:pt>
                <c:pt idx="22694">
                  <c:v>0.525721497505514</c:v>
                </c:pt>
                <c:pt idx="22695">
                  <c:v>0.52445619157622003</c:v>
                </c:pt>
                <c:pt idx="22696">
                  <c:v>0.52236063296153601</c:v>
                </c:pt>
                <c:pt idx="22697">
                  <c:v>0.52144953510985204</c:v>
                </c:pt>
                <c:pt idx="22698">
                  <c:v>0.51928571540523105</c:v>
                </c:pt>
                <c:pt idx="22699">
                  <c:v>0.51958537471209298</c:v>
                </c:pt>
                <c:pt idx="22700">
                  <c:v>0.51864309470299397</c:v>
                </c:pt>
                <c:pt idx="22701">
                  <c:v>0.51754883065514401</c:v>
                </c:pt>
                <c:pt idx="22702">
                  <c:v>0.51366580239455495</c:v>
                </c:pt>
                <c:pt idx="22703">
                  <c:v>0.509756782329986</c:v>
                </c:pt>
                <c:pt idx="22704">
                  <c:v>0.50620363804138402</c:v>
                </c:pt>
                <c:pt idx="22705">
                  <c:v>0.50385761539176599</c:v>
                </c:pt>
                <c:pt idx="22706">
                  <c:v>0.503721282375579</c:v>
                </c:pt>
                <c:pt idx="22707">
                  <c:v>0.50377028688207304</c:v>
                </c:pt>
                <c:pt idx="22708">
                  <c:v>0.50385269790592702</c:v>
                </c:pt>
                <c:pt idx="22709">
                  <c:v>0.50491343071961103</c:v>
                </c:pt>
                <c:pt idx="22710">
                  <c:v>0.50303394093936005</c:v>
                </c:pt>
                <c:pt idx="22711">
                  <c:v>0.50166594924846197</c:v>
                </c:pt>
                <c:pt idx="22712">
                  <c:v>0.50208735940924498</c:v>
                </c:pt>
                <c:pt idx="22713">
                  <c:v>0.50274578589615204</c:v>
                </c:pt>
                <c:pt idx="22714">
                  <c:v>0.50123836928898402</c:v>
                </c:pt>
                <c:pt idx="22715">
                  <c:v>0.49943096676655302</c:v>
                </c:pt>
                <c:pt idx="22716">
                  <c:v>0.50203686321977103</c:v>
                </c:pt>
                <c:pt idx="22717">
                  <c:v>0.50349155153037295</c:v>
                </c:pt>
                <c:pt idx="22718">
                  <c:v>0.50254916370290903</c:v>
                </c:pt>
                <c:pt idx="22719">
                  <c:v>0.500714711411546</c:v>
                </c:pt>
                <c:pt idx="22720">
                  <c:v>0.501269958989084</c:v>
                </c:pt>
                <c:pt idx="22721">
                  <c:v>0.50110955946855995</c:v>
                </c:pt>
                <c:pt idx="22722">
                  <c:v>0.49878208416215802</c:v>
                </c:pt>
                <c:pt idx="22723">
                  <c:v>0.495317014703616</c:v>
                </c:pt>
                <c:pt idx="22724">
                  <c:v>0.49494857501954898</c:v>
                </c:pt>
                <c:pt idx="22725">
                  <c:v>0.49330226385715997</c:v>
                </c:pt>
                <c:pt idx="22726">
                  <c:v>0.48932580093224898</c:v>
                </c:pt>
                <c:pt idx="22727">
                  <c:v>0.48510905140265898</c:v>
                </c:pt>
                <c:pt idx="22728">
                  <c:v>0.48407462388905698</c:v>
                </c:pt>
                <c:pt idx="22729">
                  <c:v>0.48460497536355202</c:v>
                </c:pt>
                <c:pt idx="22730">
                  <c:v>0.48690305977939302</c:v>
                </c:pt>
                <c:pt idx="22731">
                  <c:v>0.49134455763686402</c:v>
                </c:pt>
                <c:pt idx="22732">
                  <c:v>0.49450390686347101</c:v>
                </c:pt>
                <c:pt idx="22733">
                  <c:v>0.49509211266490599</c:v>
                </c:pt>
                <c:pt idx="22734">
                  <c:v>0.49526694842730001</c:v>
                </c:pt>
                <c:pt idx="22735">
                  <c:v>0.49589922903797401</c:v>
                </c:pt>
                <c:pt idx="22736">
                  <c:v>0.49327960979412899</c:v>
                </c:pt>
                <c:pt idx="22737">
                  <c:v>0.49199316691192502</c:v>
                </c:pt>
                <c:pt idx="22738">
                  <c:v>0.49092364107254099</c:v>
                </c:pt>
                <c:pt idx="22739">
                  <c:v>0.48871774375800198</c:v>
                </c:pt>
                <c:pt idx="22740">
                  <c:v>0.48614280251202002</c:v>
                </c:pt>
                <c:pt idx="22741">
                  <c:v>0.48206191738061899</c:v>
                </c:pt>
                <c:pt idx="22742">
                  <c:v>0.47862253544144501</c:v>
                </c:pt>
                <c:pt idx="22743">
                  <c:v>0.477120217646543</c:v>
                </c:pt>
                <c:pt idx="22744">
                  <c:v>0.47425461801475399</c:v>
                </c:pt>
                <c:pt idx="22745">
                  <c:v>0.47308740593319898</c:v>
                </c:pt>
                <c:pt idx="22746">
                  <c:v>0.47074421744558398</c:v>
                </c:pt>
                <c:pt idx="22747">
                  <c:v>0.46997350427676499</c:v>
                </c:pt>
                <c:pt idx="22748">
                  <c:v>0.468515170495166</c:v>
                </c:pt>
                <c:pt idx="22749">
                  <c:v>0.46706924726490201</c:v>
                </c:pt>
                <c:pt idx="22750">
                  <c:v>0.46796179034718899</c:v>
                </c:pt>
                <c:pt idx="22751">
                  <c:v>0.46864757873441898</c:v>
                </c:pt>
                <c:pt idx="22752">
                  <c:v>0.46922239655771097</c:v>
                </c:pt>
                <c:pt idx="22753">
                  <c:v>0.47028524969353203</c:v>
                </c:pt>
                <c:pt idx="22754">
                  <c:v>0.47248569408736701</c:v>
                </c:pt>
                <c:pt idx="22755">
                  <c:v>0.47219753078540799</c:v>
                </c:pt>
                <c:pt idx="22756">
                  <c:v>0.47379356069720302</c:v>
                </c:pt>
                <c:pt idx="22757">
                  <c:v>0.47520342437157098</c:v>
                </c:pt>
                <c:pt idx="22758">
                  <c:v>0.479265814811</c:v>
                </c:pt>
                <c:pt idx="22759">
                  <c:v>0.48307818658165003</c:v>
                </c:pt>
                <c:pt idx="22760">
                  <c:v>0.48747618891839201</c:v>
                </c:pt>
                <c:pt idx="22761">
                  <c:v>0.48934496149489298</c:v>
                </c:pt>
                <c:pt idx="22762">
                  <c:v>0.495150273759705</c:v>
                </c:pt>
                <c:pt idx="22763">
                  <c:v>0.49791196556397199</c:v>
                </c:pt>
                <c:pt idx="22764">
                  <c:v>0.49748240457836301</c:v>
                </c:pt>
                <c:pt idx="22765">
                  <c:v>0.49954003777727901</c:v>
                </c:pt>
                <c:pt idx="22766">
                  <c:v>0.50370450471322603</c:v>
                </c:pt>
                <c:pt idx="22767">
                  <c:v>0.50290524181524099</c:v>
                </c:pt>
                <c:pt idx="22768">
                  <c:v>0.50001585678099003</c:v>
                </c:pt>
                <c:pt idx="22769">
                  <c:v>0.49654441958205098</c:v>
                </c:pt>
                <c:pt idx="22770">
                  <c:v>0.49380898384494198</c:v>
                </c:pt>
                <c:pt idx="22771">
                  <c:v>0.48761127884537803</c:v>
                </c:pt>
                <c:pt idx="22772">
                  <c:v>0.48168710110078899</c:v>
                </c:pt>
                <c:pt idx="22773">
                  <c:v>0.47892126034952298</c:v>
                </c:pt>
                <c:pt idx="22774">
                  <c:v>0.47508768893015901</c:v>
                </c:pt>
                <c:pt idx="22775">
                  <c:v>0.47279707309240798</c:v>
                </c:pt>
                <c:pt idx="22776">
                  <c:v>0.473338480420679</c:v>
                </c:pt>
                <c:pt idx="22777">
                  <c:v>0.47010344885646299</c:v>
                </c:pt>
                <c:pt idx="22778">
                  <c:v>0.46951417242844601</c:v>
                </c:pt>
                <c:pt idx="22779">
                  <c:v>0.47121386067364301</c:v>
                </c:pt>
                <c:pt idx="22780">
                  <c:v>0.47293456936422701</c:v>
                </c:pt>
                <c:pt idx="22781">
                  <c:v>0.47543975490523799</c:v>
                </c:pt>
                <c:pt idx="22782">
                  <c:v>0.47586787463768498</c:v>
                </c:pt>
                <c:pt idx="22783">
                  <c:v>0.47779119710804702</c:v>
                </c:pt>
                <c:pt idx="22784">
                  <c:v>0.47828597607318102</c:v>
                </c:pt>
                <c:pt idx="22785">
                  <c:v>0.47569926877477497</c:v>
                </c:pt>
                <c:pt idx="22786">
                  <c:v>0.47673979086306401</c:v>
                </c:pt>
                <c:pt idx="22787">
                  <c:v>0.47552162228620798</c:v>
                </c:pt>
                <c:pt idx="22788">
                  <c:v>0.47481035418834899</c:v>
                </c:pt>
                <c:pt idx="22789">
                  <c:v>0.47246353718210798</c:v>
                </c:pt>
                <c:pt idx="22790">
                  <c:v>0.469310202799405</c:v>
                </c:pt>
                <c:pt idx="22791">
                  <c:v>0.46811146770089301</c:v>
                </c:pt>
                <c:pt idx="22792">
                  <c:v>0.46828216935078598</c:v>
                </c:pt>
                <c:pt idx="22793">
                  <c:v>0.46937524823205401</c:v>
                </c:pt>
                <c:pt idx="22794">
                  <c:v>0.47040642420755302</c:v>
                </c:pt>
                <c:pt idx="22795">
                  <c:v>0.47346950869835702</c:v>
                </c:pt>
                <c:pt idx="22796">
                  <c:v>0.47339435435019001</c:v>
                </c:pt>
                <c:pt idx="22797">
                  <c:v>0.472417744634825</c:v>
                </c:pt>
                <c:pt idx="22798">
                  <c:v>0.47249547842790202</c:v>
                </c:pt>
                <c:pt idx="22799">
                  <c:v>0.47359159654475003</c:v>
                </c:pt>
                <c:pt idx="22800">
                  <c:v>0.47435130400354802</c:v>
                </c:pt>
                <c:pt idx="22801">
                  <c:v>0.47405006094422197</c:v>
                </c:pt>
                <c:pt idx="22802">
                  <c:v>0.471927966691708</c:v>
                </c:pt>
                <c:pt idx="22803">
                  <c:v>0.46846089522433898</c:v>
                </c:pt>
                <c:pt idx="22804">
                  <c:v>0.467099567605814</c:v>
                </c:pt>
                <c:pt idx="22805">
                  <c:v>0.467163061165976</c:v>
                </c:pt>
                <c:pt idx="22806">
                  <c:v>0.46863152393291302</c:v>
                </c:pt>
                <c:pt idx="22807">
                  <c:v>0.46982993124015499</c:v>
                </c:pt>
                <c:pt idx="22808">
                  <c:v>0.47005836494338299</c:v>
                </c:pt>
                <c:pt idx="22809">
                  <c:v>0.46885437309872202</c:v>
                </c:pt>
                <c:pt idx="22810">
                  <c:v>0.47365681045813801</c:v>
                </c:pt>
                <c:pt idx="22811">
                  <c:v>0.47455573380383897</c:v>
                </c:pt>
                <c:pt idx="22812">
                  <c:v>0.475229784248</c:v>
                </c:pt>
                <c:pt idx="22813">
                  <c:v>0.47952904023951198</c:v>
                </c:pt>
                <c:pt idx="22814">
                  <c:v>0.48049528995208801</c:v>
                </c:pt>
                <c:pt idx="22815">
                  <c:v>0.47689304311647601</c:v>
                </c:pt>
                <c:pt idx="22816">
                  <c:v>0.47912084275586098</c:v>
                </c:pt>
                <c:pt idx="22817">
                  <c:v>0.48003738227929199</c:v>
                </c:pt>
                <c:pt idx="22818">
                  <c:v>0.47767666198404801</c:v>
                </c:pt>
                <c:pt idx="22819">
                  <c:v>0.47660306646029899</c:v>
                </c:pt>
                <c:pt idx="22820">
                  <c:v>0.47515781462219298</c:v>
                </c:pt>
                <c:pt idx="22821">
                  <c:v>0.47459220309643502</c:v>
                </c:pt>
                <c:pt idx="22822">
                  <c:v>0.47542870300925699</c:v>
                </c:pt>
                <c:pt idx="22823">
                  <c:v>0.47215887891249497</c:v>
                </c:pt>
                <c:pt idx="22824">
                  <c:v>0.47008025528863501</c:v>
                </c:pt>
                <c:pt idx="22825">
                  <c:v>0.46778311655238197</c:v>
                </c:pt>
                <c:pt idx="22826">
                  <c:v>0.465069730777742</c:v>
                </c:pt>
                <c:pt idx="22827">
                  <c:v>0.46202564407135999</c:v>
                </c:pt>
                <c:pt idx="22828">
                  <c:v>0.46385659188481998</c:v>
                </c:pt>
                <c:pt idx="22829">
                  <c:v>0.46379826423145598</c:v>
                </c:pt>
                <c:pt idx="22830">
                  <c:v>0.46624591669294002</c:v>
                </c:pt>
                <c:pt idx="22831">
                  <c:v>0.46808051238878001</c:v>
                </c:pt>
                <c:pt idx="22832">
                  <c:v>0.46833417595575999</c:v>
                </c:pt>
                <c:pt idx="22833">
                  <c:v>0.46895741529507901</c:v>
                </c:pt>
                <c:pt idx="22834">
                  <c:v>0.46873896199303999</c:v>
                </c:pt>
                <c:pt idx="22835">
                  <c:v>0.466027297494434</c:v>
                </c:pt>
                <c:pt idx="22836">
                  <c:v>0.467526782916522</c:v>
                </c:pt>
                <c:pt idx="22837">
                  <c:v>0.47177609103083201</c:v>
                </c:pt>
                <c:pt idx="22838">
                  <c:v>0.46909249259471097</c:v>
                </c:pt>
                <c:pt idx="22839">
                  <c:v>0.46597792744552102</c:v>
                </c:pt>
                <c:pt idx="22840">
                  <c:v>0.46542339794427701</c:v>
                </c:pt>
                <c:pt idx="22841">
                  <c:v>0.46675874439574699</c:v>
                </c:pt>
                <c:pt idx="22842">
                  <c:v>0.46732387775054401</c:v>
                </c:pt>
                <c:pt idx="22843">
                  <c:v>0.45766948496611798</c:v>
                </c:pt>
                <c:pt idx="22844">
                  <c:v>0.45680107899261202</c:v>
                </c:pt>
                <c:pt idx="22845">
                  <c:v>0.45666841692771198</c:v>
                </c:pt>
                <c:pt idx="22846">
                  <c:v>0.45658542523015899</c:v>
                </c:pt>
                <c:pt idx="22847">
                  <c:v>0.45926847562701301</c:v>
                </c:pt>
                <c:pt idx="22848">
                  <c:v>0.46191725839352599</c:v>
                </c:pt>
                <c:pt idx="22849">
                  <c:v>0.46044973446259901</c:v>
                </c:pt>
                <c:pt idx="22850">
                  <c:v>0.463954544000102</c:v>
                </c:pt>
                <c:pt idx="22851">
                  <c:v>0.46597600858157701</c:v>
                </c:pt>
                <c:pt idx="22852">
                  <c:v>0.46545482211848799</c:v>
                </c:pt>
                <c:pt idx="22853">
                  <c:v>0.46383551042349302</c:v>
                </c:pt>
                <c:pt idx="22854">
                  <c:v>0.46648902881767601</c:v>
                </c:pt>
                <c:pt idx="22855">
                  <c:v>0.46807618370911502</c:v>
                </c:pt>
                <c:pt idx="22856">
                  <c:v>0.46660506743539498</c:v>
                </c:pt>
                <c:pt idx="22857">
                  <c:v>0.468067360005747</c:v>
                </c:pt>
                <c:pt idx="22858">
                  <c:v>0.47093649351457101</c:v>
                </c:pt>
                <c:pt idx="22859">
                  <c:v>0.473558319147656</c:v>
                </c:pt>
                <c:pt idx="22860">
                  <c:v>0.47514481496480698</c:v>
                </c:pt>
                <c:pt idx="22861">
                  <c:v>0.47783319052379603</c:v>
                </c:pt>
                <c:pt idx="22862">
                  <c:v>0.47917954367075299</c:v>
                </c:pt>
                <c:pt idx="22863">
                  <c:v>0.47863301826129101</c:v>
                </c:pt>
                <c:pt idx="22864">
                  <c:v>0.47674073275467699</c:v>
                </c:pt>
                <c:pt idx="22865">
                  <c:v>0.47474726770714398</c:v>
                </c:pt>
                <c:pt idx="22866">
                  <c:v>0.47473787467015399</c:v>
                </c:pt>
                <c:pt idx="22867">
                  <c:v>0.47628216824422498</c:v>
                </c:pt>
                <c:pt idx="22868">
                  <c:v>0.476072968121656</c:v>
                </c:pt>
                <c:pt idx="22869">
                  <c:v>0.47635027010429098</c:v>
                </c:pt>
                <c:pt idx="22870">
                  <c:v>0.47686181965845198</c:v>
                </c:pt>
                <c:pt idx="22871">
                  <c:v>0.475547882872078</c:v>
                </c:pt>
                <c:pt idx="22872">
                  <c:v>0.47659115196888902</c:v>
                </c:pt>
                <c:pt idx="22873">
                  <c:v>0.48076063382883599</c:v>
                </c:pt>
                <c:pt idx="22874">
                  <c:v>0.481920802235492</c:v>
                </c:pt>
                <c:pt idx="22875">
                  <c:v>0.481233572796881</c:v>
                </c:pt>
                <c:pt idx="22876">
                  <c:v>0.47920898625208902</c:v>
                </c:pt>
                <c:pt idx="22877">
                  <c:v>0.47240348535424898</c:v>
                </c:pt>
                <c:pt idx="22878">
                  <c:v>0.47125154064872199</c:v>
                </c:pt>
                <c:pt idx="22879">
                  <c:v>0.47622788697448398</c:v>
                </c:pt>
                <c:pt idx="22880">
                  <c:v>0.47531103796887902</c:v>
                </c:pt>
                <c:pt idx="22881">
                  <c:v>0.47462378656814502</c:v>
                </c:pt>
                <c:pt idx="22882">
                  <c:v>0.47463068586944201</c:v>
                </c:pt>
                <c:pt idx="22883">
                  <c:v>0.47437960500374698</c:v>
                </c:pt>
                <c:pt idx="22884">
                  <c:v>0.47657089543743297</c:v>
                </c:pt>
                <c:pt idx="22885">
                  <c:v>0.47858535231605898</c:v>
                </c:pt>
                <c:pt idx="22886">
                  <c:v>0.478030489954264</c:v>
                </c:pt>
                <c:pt idx="22887">
                  <c:v>0.47770717100412702</c:v>
                </c:pt>
                <c:pt idx="22888">
                  <c:v>0.48052836340649202</c:v>
                </c:pt>
                <c:pt idx="22889">
                  <c:v>0.48236047657465497</c:v>
                </c:pt>
                <c:pt idx="22890">
                  <c:v>0.48285807317824903</c:v>
                </c:pt>
                <c:pt idx="22891">
                  <c:v>0.48218048426018301</c:v>
                </c:pt>
                <c:pt idx="22892">
                  <c:v>0.48110696282266402</c:v>
                </c:pt>
                <c:pt idx="22893">
                  <c:v>0.48131785522377801</c:v>
                </c:pt>
                <c:pt idx="22894">
                  <c:v>0.47895300103986899</c:v>
                </c:pt>
                <c:pt idx="22895">
                  <c:v>0.47472337115685498</c:v>
                </c:pt>
                <c:pt idx="22896">
                  <c:v>0.47236410832383002</c:v>
                </c:pt>
                <c:pt idx="22897">
                  <c:v>0.47278667562899501</c:v>
                </c:pt>
                <c:pt idx="22898">
                  <c:v>0.47514380642833398</c:v>
                </c:pt>
                <c:pt idx="22899">
                  <c:v>0.47655806336530299</c:v>
                </c:pt>
                <c:pt idx="22900">
                  <c:v>0.47795812035475599</c:v>
                </c:pt>
                <c:pt idx="22901">
                  <c:v>0.477764803612373</c:v>
                </c:pt>
                <c:pt idx="22902">
                  <c:v>0.47718918902207003</c:v>
                </c:pt>
                <c:pt idx="22903">
                  <c:v>0.47825588303676603</c:v>
                </c:pt>
                <c:pt idx="22904">
                  <c:v>0.478568570760046</c:v>
                </c:pt>
                <c:pt idx="22905">
                  <c:v>0.477241961596092</c:v>
                </c:pt>
                <c:pt idx="22906">
                  <c:v>0.47909127183356698</c:v>
                </c:pt>
                <c:pt idx="22907">
                  <c:v>0.48501998787212097</c:v>
                </c:pt>
                <c:pt idx="22908">
                  <c:v>0.486971451888422</c:v>
                </c:pt>
                <c:pt idx="22909">
                  <c:v>0.48514827467550897</c:v>
                </c:pt>
                <c:pt idx="22910">
                  <c:v>0.48285205354886701</c:v>
                </c:pt>
                <c:pt idx="22911">
                  <c:v>0.47945047147291497</c:v>
                </c:pt>
                <c:pt idx="22912">
                  <c:v>0.47729944679868203</c:v>
                </c:pt>
                <c:pt idx="22913">
                  <c:v>0.47653392445640402</c:v>
                </c:pt>
                <c:pt idx="22914">
                  <c:v>0.474856027058081</c:v>
                </c:pt>
                <c:pt idx="22915">
                  <c:v>0.47388466892155601</c:v>
                </c:pt>
                <c:pt idx="22916">
                  <c:v>0.47495082349360002</c:v>
                </c:pt>
                <c:pt idx="22917">
                  <c:v>0.47712518771169199</c:v>
                </c:pt>
                <c:pt idx="22918">
                  <c:v>0.47830275341451001</c:v>
                </c:pt>
                <c:pt idx="22919">
                  <c:v>0.47726839953023098</c:v>
                </c:pt>
                <c:pt idx="22920">
                  <c:v>0.47966223075822201</c:v>
                </c:pt>
                <c:pt idx="22921">
                  <c:v>0.48277108845498101</c:v>
                </c:pt>
                <c:pt idx="22922">
                  <c:v>0.48414208863326202</c:v>
                </c:pt>
                <c:pt idx="22923">
                  <c:v>0.48328018423552499</c:v>
                </c:pt>
                <c:pt idx="22924">
                  <c:v>0.48173155034844201</c:v>
                </c:pt>
                <c:pt idx="22925">
                  <c:v>0.48046769247892401</c:v>
                </c:pt>
                <c:pt idx="22926">
                  <c:v>0.483912803210515</c:v>
                </c:pt>
                <c:pt idx="22927">
                  <c:v>0.48557972290151902</c:v>
                </c:pt>
                <c:pt idx="22928">
                  <c:v>0.486790194529376</c:v>
                </c:pt>
                <c:pt idx="22929">
                  <c:v>0.49016003802985603</c:v>
                </c:pt>
                <c:pt idx="22930">
                  <c:v>0.49181278465607597</c:v>
                </c:pt>
                <c:pt idx="22931">
                  <c:v>0.491675179140031</c:v>
                </c:pt>
                <c:pt idx="22932">
                  <c:v>0.49116140131664499</c:v>
                </c:pt>
                <c:pt idx="22933">
                  <c:v>0.49100630784990001</c:v>
                </c:pt>
                <c:pt idx="22934">
                  <c:v>0.49166959381764702</c:v>
                </c:pt>
                <c:pt idx="22935">
                  <c:v>0.49161884533262401</c:v>
                </c:pt>
                <c:pt idx="22936">
                  <c:v>0.48882577388829401</c:v>
                </c:pt>
                <c:pt idx="22937">
                  <c:v>0.49083842833813601</c:v>
                </c:pt>
                <c:pt idx="22938">
                  <c:v>0.49312004453248898</c:v>
                </c:pt>
                <c:pt idx="22939">
                  <c:v>0.49306398326426398</c:v>
                </c:pt>
                <c:pt idx="22940">
                  <c:v>0.494106829540925</c:v>
                </c:pt>
                <c:pt idx="22941">
                  <c:v>0.49753926445809699</c:v>
                </c:pt>
                <c:pt idx="22942">
                  <c:v>0.49951669278848898</c:v>
                </c:pt>
                <c:pt idx="22943">
                  <c:v>0.50003480636425401</c:v>
                </c:pt>
                <c:pt idx="22944">
                  <c:v>0.50003365107138997</c:v>
                </c:pt>
                <c:pt idx="22945">
                  <c:v>0.50455637802559705</c:v>
                </c:pt>
                <c:pt idx="22946">
                  <c:v>0.50560823599150195</c:v>
                </c:pt>
                <c:pt idx="22947">
                  <c:v>0.505143097828195</c:v>
                </c:pt>
                <c:pt idx="22948">
                  <c:v>0.50333068609899101</c:v>
                </c:pt>
                <c:pt idx="22949">
                  <c:v>0.50080501207071304</c:v>
                </c:pt>
                <c:pt idx="22950">
                  <c:v>0.49871231226406099</c:v>
                </c:pt>
                <c:pt idx="22951">
                  <c:v>0.49917643978811499</c:v>
                </c:pt>
                <c:pt idx="22952">
                  <c:v>0.49897187518833103</c:v>
                </c:pt>
                <c:pt idx="22953">
                  <c:v>0.49968079452646902</c:v>
                </c:pt>
                <c:pt idx="22954">
                  <c:v>0.49549468678709702</c:v>
                </c:pt>
                <c:pt idx="22955">
                  <c:v>0.490762081721143</c:v>
                </c:pt>
                <c:pt idx="22956">
                  <c:v>0.488045701875023</c:v>
                </c:pt>
                <c:pt idx="22957">
                  <c:v>0.48695295763822299</c:v>
                </c:pt>
                <c:pt idx="22958">
                  <c:v>0.488126066621134</c:v>
                </c:pt>
                <c:pt idx="22959">
                  <c:v>0.49183628271641999</c:v>
                </c:pt>
                <c:pt idx="22960">
                  <c:v>0.49149127376801899</c:v>
                </c:pt>
                <c:pt idx="22961">
                  <c:v>0.48917320502469802</c:v>
                </c:pt>
                <c:pt idx="22962">
                  <c:v>0.48814599663977198</c:v>
                </c:pt>
                <c:pt idx="22963">
                  <c:v>0.48685291381895002</c:v>
                </c:pt>
                <c:pt idx="22964">
                  <c:v>0.48584723328249801</c:v>
                </c:pt>
                <c:pt idx="22965">
                  <c:v>0.48536636793286903</c:v>
                </c:pt>
                <c:pt idx="22966">
                  <c:v>0.48454274220847499</c:v>
                </c:pt>
                <c:pt idx="22967">
                  <c:v>0.483787044367048</c:v>
                </c:pt>
                <c:pt idx="22968">
                  <c:v>0.48444770997051001</c:v>
                </c:pt>
                <c:pt idx="22969">
                  <c:v>0.48616767185443099</c:v>
                </c:pt>
                <c:pt idx="22970">
                  <c:v>0.48978646261821202</c:v>
                </c:pt>
                <c:pt idx="22971">
                  <c:v>0.49284884867925799</c:v>
                </c:pt>
                <c:pt idx="22972">
                  <c:v>0.49392886332179797</c:v>
                </c:pt>
                <c:pt idx="22973">
                  <c:v>0.49369008573691497</c:v>
                </c:pt>
                <c:pt idx="22974">
                  <c:v>0.49211808146469499</c:v>
                </c:pt>
                <c:pt idx="22975">
                  <c:v>0.49044930580519902</c:v>
                </c:pt>
                <c:pt idx="22976">
                  <c:v>0.49354211715707602</c:v>
                </c:pt>
                <c:pt idx="22977">
                  <c:v>0.49226653364395601</c:v>
                </c:pt>
                <c:pt idx="22978">
                  <c:v>0.49258428845337199</c:v>
                </c:pt>
                <c:pt idx="22979">
                  <c:v>0.49246394567930402</c:v>
                </c:pt>
                <c:pt idx="22980">
                  <c:v>0.49304420949594802</c:v>
                </c:pt>
                <c:pt idx="22981">
                  <c:v>0.49450083443828402</c:v>
                </c:pt>
                <c:pt idx="22982">
                  <c:v>0.49560639556744901</c:v>
                </c:pt>
                <c:pt idx="22983">
                  <c:v>0.49703056123193701</c:v>
                </c:pt>
                <c:pt idx="22984">
                  <c:v>0.49949222245022901</c:v>
                </c:pt>
                <c:pt idx="22985">
                  <c:v>0.49787013876053199</c:v>
                </c:pt>
                <c:pt idx="22986">
                  <c:v>0.49781877315362499</c:v>
                </c:pt>
                <c:pt idx="22987">
                  <c:v>0.50200554967790301</c:v>
                </c:pt>
                <c:pt idx="22988">
                  <c:v>0.50629595859844301</c:v>
                </c:pt>
                <c:pt idx="22989">
                  <c:v>0.50931325969183605</c:v>
                </c:pt>
                <c:pt idx="22990">
                  <c:v>0.51043914846673</c:v>
                </c:pt>
                <c:pt idx="22991">
                  <c:v>0.51087757101393505</c:v>
                </c:pt>
                <c:pt idx="22992">
                  <c:v>0.51141805580968402</c:v>
                </c:pt>
                <c:pt idx="22993">
                  <c:v>0.51030120130701495</c:v>
                </c:pt>
                <c:pt idx="22994">
                  <c:v>0.51153840491343705</c:v>
                </c:pt>
                <c:pt idx="22995">
                  <c:v>0.51381901811505704</c:v>
                </c:pt>
                <c:pt idx="22996">
                  <c:v>0.51722589484191395</c:v>
                </c:pt>
                <c:pt idx="22997">
                  <c:v>0.518634083396179</c:v>
                </c:pt>
                <c:pt idx="22998">
                  <c:v>0.51653810820397394</c:v>
                </c:pt>
                <c:pt idx="22999">
                  <c:v>0.51431735141439106</c:v>
                </c:pt>
                <c:pt idx="23000">
                  <c:v>0.51050812797802703</c:v>
                </c:pt>
                <c:pt idx="23001">
                  <c:v>0.507154840350452</c:v>
                </c:pt>
                <c:pt idx="23002">
                  <c:v>0.50583437015713095</c:v>
                </c:pt>
                <c:pt idx="23003">
                  <c:v>0.50240321141575295</c:v>
                </c:pt>
                <c:pt idx="23004">
                  <c:v>0.50439337513826299</c:v>
                </c:pt>
                <c:pt idx="23005">
                  <c:v>0.50585148905479105</c:v>
                </c:pt>
                <c:pt idx="23006">
                  <c:v>0.50525493184703396</c:v>
                </c:pt>
                <c:pt idx="23007">
                  <c:v>0.50486836146727398</c:v>
                </c:pt>
                <c:pt idx="23008">
                  <c:v>0.50607648103895997</c:v>
                </c:pt>
                <c:pt idx="23009">
                  <c:v>0.50883668501916102</c:v>
                </c:pt>
                <c:pt idx="23010">
                  <c:v>0.51112131537044503</c:v>
                </c:pt>
                <c:pt idx="23011">
                  <c:v>0.51268280811934996</c:v>
                </c:pt>
                <c:pt idx="23012">
                  <c:v>0.51595338517547795</c:v>
                </c:pt>
                <c:pt idx="23013">
                  <c:v>0.51663562306438804</c:v>
                </c:pt>
                <c:pt idx="23014">
                  <c:v>0.513299057040569</c:v>
                </c:pt>
                <c:pt idx="23015">
                  <c:v>0.50736266621622395</c:v>
                </c:pt>
                <c:pt idx="23016">
                  <c:v>0.50294756464472801</c:v>
                </c:pt>
                <c:pt idx="23017">
                  <c:v>0.50528483237802302</c:v>
                </c:pt>
                <c:pt idx="23018">
                  <c:v>0.50456068784504204</c:v>
                </c:pt>
                <c:pt idx="23019">
                  <c:v>0.50308788021268902</c:v>
                </c:pt>
                <c:pt idx="23020">
                  <c:v>0.50216809804290097</c:v>
                </c:pt>
                <c:pt idx="23021">
                  <c:v>0.499173463547322</c:v>
                </c:pt>
                <c:pt idx="23022">
                  <c:v>0.49557075890371</c:v>
                </c:pt>
                <c:pt idx="23023">
                  <c:v>0.493114009526536</c:v>
                </c:pt>
                <c:pt idx="23024">
                  <c:v>0.493862187056478</c:v>
                </c:pt>
                <c:pt idx="23025">
                  <c:v>0.494470034228427</c:v>
                </c:pt>
                <c:pt idx="23026">
                  <c:v>0.49429628241455198</c:v>
                </c:pt>
                <c:pt idx="23027">
                  <c:v>0.49571113316663601</c:v>
                </c:pt>
                <c:pt idx="23028">
                  <c:v>0.49702614293585101</c:v>
                </c:pt>
                <c:pt idx="23029">
                  <c:v>0.50095467732094701</c:v>
                </c:pt>
                <c:pt idx="23030">
                  <c:v>0.50670567400553002</c:v>
                </c:pt>
                <c:pt idx="23031">
                  <c:v>0.512381633508184</c:v>
                </c:pt>
                <c:pt idx="23032">
                  <c:v>0.51448402101031798</c:v>
                </c:pt>
                <c:pt idx="23033">
                  <c:v>0.51468942707995702</c:v>
                </c:pt>
                <c:pt idx="23034">
                  <c:v>0.51367949449642902</c:v>
                </c:pt>
                <c:pt idx="23035">
                  <c:v>0.51147295568304596</c:v>
                </c:pt>
                <c:pt idx="23036">
                  <c:v>0.51313349886127901</c:v>
                </c:pt>
                <c:pt idx="23037">
                  <c:v>0.51293640862641598</c:v>
                </c:pt>
                <c:pt idx="23038">
                  <c:v>0.51022790459117495</c:v>
                </c:pt>
                <c:pt idx="23039">
                  <c:v>0.50735713580596098</c:v>
                </c:pt>
                <c:pt idx="23040">
                  <c:v>0.50527996841560696</c:v>
                </c:pt>
                <c:pt idx="23041">
                  <c:v>0.50484805729538995</c:v>
                </c:pt>
                <c:pt idx="23042">
                  <c:v>0.50312106551302804</c:v>
                </c:pt>
                <c:pt idx="23043">
                  <c:v>0.50115890364698101</c:v>
                </c:pt>
                <c:pt idx="23044">
                  <c:v>0.50167795960099604</c:v>
                </c:pt>
                <c:pt idx="23045">
                  <c:v>0.50198170688096799</c:v>
                </c:pt>
                <c:pt idx="23046">
                  <c:v>0.49940657686839501</c:v>
                </c:pt>
                <c:pt idx="23047">
                  <c:v>0.49389508678619598</c:v>
                </c:pt>
                <c:pt idx="23048">
                  <c:v>0.490237753678258</c:v>
                </c:pt>
                <c:pt idx="23049">
                  <c:v>0.49011690887506598</c:v>
                </c:pt>
                <c:pt idx="23050">
                  <c:v>0.49091247674303401</c:v>
                </c:pt>
                <c:pt idx="23051">
                  <c:v>0.49117256169698398</c:v>
                </c:pt>
                <c:pt idx="23052">
                  <c:v>0.48941666950277302</c:v>
                </c:pt>
                <c:pt idx="23053">
                  <c:v>0.486355043393217</c:v>
                </c:pt>
                <c:pt idx="23054">
                  <c:v>0.484428681191303</c:v>
                </c:pt>
                <c:pt idx="23055">
                  <c:v>0.48247248153251099</c:v>
                </c:pt>
                <c:pt idx="23056">
                  <c:v>0.48167431002538302</c:v>
                </c:pt>
                <c:pt idx="23057">
                  <c:v>0.48108777403484698</c:v>
                </c:pt>
                <c:pt idx="23058">
                  <c:v>0.480585854668589</c:v>
                </c:pt>
                <c:pt idx="23059">
                  <c:v>0.483516598452496</c:v>
                </c:pt>
                <c:pt idx="23060">
                  <c:v>0.48530691643006202</c:v>
                </c:pt>
                <c:pt idx="23061">
                  <c:v>0.48829443515938897</c:v>
                </c:pt>
                <c:pt idx="23062">
                  <c:v>0.49005334076638002</c:v>
                </c:pt>
                <c:pt idx="23063">
                  <c:v>0.49245826597882503</c:v>
                </c:pt>
                <c:pt idx="23064">
                  <c:v>0.49441988711491502</c:v>
                </c:pt>
                <c:pt idx="23065">
                  <c:v>0.49524657299552599</c:v>
                </c:pt>
                <c:pt idx="23066">
                  <c:v>0.49496798578496698</c:v>
                </c:pt>
                <c:pt idx="23067">
                  <c:v>0.49467217090524601</c:v>
                </c:pt>
                <c:pt idx="23068">
                  <c:v>0.495103717614085</c:v>
                </c:pt>
                <c:pt idx="23069">
                  <c:v>0.49372499823130001</c:v>
                </c:pt>
                <c:pt idx="23070">
                  <c:v>0.49416073563408203</c:v>
                </c:pt>
                <c:pt idx="23071">
                  <c:v>0.494096186036102</c:v>
                </c:pt>
                <c:pt idx="23072">
                  <c:v>0.49521029834836799</c:v>
                </c:pt>
                <c:pt idx="23073">
                  <c:v>0.49671590882154198</c:v>
                </c:pt>
                <c:pt idx="23074">
                  <c:v>0.49702647714545301</c:v>
                </c:pt>
                <c:pt idx="23075">
                  <c:v>0.49772177100176401</c:v>
                </c:pt>
                <c:pt idx="23076">
                  <c:v>0.49903690998205202</c:v>
                </c:pt>
                <c:pt idx="23077">
                  <c:v>0.49950255520035097</c:v>
                </c:pt>
                <c:pt idx="23078">
                  <c:v>0.50007476079525703</c:v>
                </c:pt>
                <c:pt idx="23079">
                  <c:v>0.49827884610036199</c:v>
                </c:pt>
                <c:pt idx="23080">
                  <c:v>0.495423399541294</c:v>
                </c:pt>
                <c:pt idx="23081">
                  <c:v>0.49341004138655298</c:v>
                </c:pt>
                <c:pt idx="23082">
                  <c:v>0.49284781284789803</c:v>
                </c:pt>
                <c:pt idx="23083">
                  <c:v>0.490423935045527</c:v>
                </c:pt>
                <c:pt idx="23084">
                  <c:v>0.48759743096583402</c:v>
                </c:pt>
                <c:pt idx="23085">
                  <c:v>0.48501194659608798</c:v>
                </c:pt>
                <c:pt idx="23086">
                  <c:v>0.48343921265670498</c:v>
                </c:pt>
                <c:pt idx="23087">
                  <c:v>0.48379350934616999</c:v>
                </c:pt>
                <c:pt idx="23088">
                  <c:v>0.48241161329974602</c:v>
                </c:pt>
                <c:pt idx="23089">
                  <c:v>0.48086205590166697</c:v>
                </c:pt>
                <c:pt idx="23090">
                  <c:v>0.47961885992998499</c:v>
                </c:pt>
                <c:pt idx="23091">
                  <c:v>0.47439159691022298</c:v>
                </c:pt>
                <c:pt idx="23092">
                  <c:v>0.47523986471000501</c:v>
                </c:pt>
                <c:pt idx="23093">
                  <c:v>0.47741331043235302</c:v>
                </c:pt>
                <c:pt idx="23094">
                  <c:v>0.47672381296103999</c:v>
                </c:pt>
                <c:pt idx="23095">
                  <c:v>0.47558393066409999</c:v>
                </c:pt>
                <c:pt idx="23096">
                  <c:v>0.47357806314859302</c:v>
                </c:pt>
                <c:pt idx="23097">
                  <c:v>0.47179641597557498</c:v>
                </c:pt>
                <c:pt idx="23098">
                  <c:v>0.46936185799555102</c:v>
                </c:pt>
                <c:pt idx="23099">
                  <c:v>0.46691023161170597</c:v>
                </c:pt>
                <c:pt idx="23100">
                  <c:v>0.46396410913456498</c:v>
                </c:pt>
                <c:pt idx="23101">
                  <c:v>0.46006384228618902</c:v>
                </c:pt>
                <c:pt idx="23102">
                  <c:v>0.46026303352242298</c:v>
                </c:pt>
                <c:pt idx="23103">
                  <c:v>0.45905460093862799</c:v>
                </c:pt>
                <c:pt idx="23104">
                  <c:v>0.45667135729165398</c:v>
                </c:pt>
                <c:pt idx="23105">
                  <c:v>0.45550577636659201</c:v>
                </c:pt>
                <c:pt idx="23106">
                  <c:v>0.45608255547141102</c:v>
                </c:pt>
                <c:pt idx="23107">
                  <c:v>0.45921293766555399</c:v>
                </c:pt>
                <c:pt idx="23108">
                  <c:v>0.46233681109657698</c:v>
                </c:pt>
                <c:pt idx="23109">
                  <c:v>0.46671954202219001</c:v>
                </c:pt>
                <c:pt idx="23110">
                  <c:v>0.46713149576834201</c:v>
                </c:pt>
                <c:pt idx="23111">
                  <c:v>0.46654436990387099</c:v>
                </c:pt>
                <c:pt idx="23112">
                  <c:v>0.46690255334041803</c:v>
                </c:pt>
                <c:pt idx="23113">
                  <c:v>0.465382445836453</c:v>
                </c:pt>
                <c:pt idx="23114">
                  <c:v>0.46663975642852001</c:v>
                </c:pt>
                <c:pt idx="23115">
                  <c:v>0.46856057258815997</c:v>
                </c:pt>
                <c:pt idx="23116">
                  <c:v>0.46911888361911702</c:v>
                </c:pt>
                <c:pt idx="23117">
                  <c:v>0.46962832691543999</c:v>
                </c:pt>
                <c:pt idx="23118">
                  <c:v>0.47057765095934201</c:v>
                </c:pt>
                <c:pt idx="23119">
                  <c:v>0.47021292170013801</c:v>
                </c:pt>
                <c:pt idx="23120">
                  <c:v>0.46861570276995201</c:v>
                </c:pt>
                <c:pt idx="23121">
                  <c:v>0.46678276617407699</c:v>
                </c:pt>
                <c:pt idx="23122">
                  <c:v>0.46956519818058901</c:v>
                </c:pt>
                <c:pt idx="23123">
                  <c:v>0.47208495412677098</c:v>
                </c:pt>
                <c:pt idx="23124">
                  <c:v>0.474975584836627</c:v>
                </c:pt>
                <c:pt idx="23125">
                  <c:v>0.47603951385690302</c:v>
                </c:pt>
                <c:pt idx="23126">
                  <c:v>0.47730305169535803</c:v>
                </c:pt>
                <c:pt idx="23127">
                  <c:v>0.481718347271197</c:v>
                </c:pt>
                <c:pt idx="23128">
                  <c:v>0.48340917133030797</c:v>
                </c:pt>
                <c:pt idx="23129">
                  <c:v>0.48430375883297899</c:v>
                </c:pt>
                <c:pt idx="23130">
                  <c:v>0.48580353126734999</c:v>
                </c:pt>
                <c:pt idx="23131">
                  <c:v>0.48756216495480897</c:v>
                </c:pt>
                <c:pt idx="23132">
                  <c:v>0.48693312910896203</c:v>
                </c:pt>
                <c:pt idx="23133">
                  <c:v>0.48828334709349902</c:v>
                </c:pt>
                <c:pt idx="23134">
                  <c:v>0.48738622964623302</c:v>
                </c:pt>
                <c:pt idx="23135">
                  <c:v>0.48868484599203998</c:v>
                </c:pt>
                <c:pt idx="23136">
                  <c:v>0.48941817982803498</c:v>
                </c:pt>
                <c:pt idx="23137">
                  <c:v>0.489440472372137</c:v>
                </c:pt>
                <c:pt idx="23138">
                  <c:v>0.48675448108633601</c:v>
                </c:pt>
                <c:pt idx="23139">
                  <c:v>0.48292365505002899</c:v>
                </c:pt>
                <c:pt idx="23140">
                  <c:v>0.47926218503042101</c:v>
                </c:pt>
                <c:pt idx="23141">
                  <c:v>0.47926976434023</c:v>
                </c:pt>
                <c:pt idx="23142">
                  <c:v>0.477071122098919</c:v>
                </c:pt>
                <c:pt idx="23143">
                  <c:v>0.47568742413403697</c:v>
                </c:pt>
                <c:pt idx="23144">
                  <c:v>0.47421492812257698</c:v>
                </c:pt>
                <c:pt idx="23145">
                  <c:v>0.47670040994552199</c:v>
                </c:pt>
                <c:pt idx="23146">
                  <c:v>0.479953062020754</c:v>
                </c:pt>
                <c:pt idx="23147">
                  <c:v>0.48358110467535198</c:v>
                </c:pt>
                <c:pt idx="23148">
                  <c:v>0.48713849020442901</c:v>
                </c:pt>
                <c:pt idx="23149">
                  <c:v>0.49238411817405803</c:v>
                </c:pt>
                <c:pt idx="23150">
                  <c:v>0.49419252250647999</c:v>
                </c:pt>
                <c:pt idx="23151">
                  <c:v>0.49823783998897397</c:v>
                </c:pt>
                <c:pt idx="23152">
                  <c:v>0.49962340397931299</c:v>
                </c:pt>
                <c:pt idx="23153">
                  <c:v>0.50035455601955903</c:v>
                </c:pt>
                <c:pt idx="23154">
                  <c:v>0.50156488299384705</c:v>
                </c:pt>
                <c:pt idx="23155">
                  <c:v>0.50162485500713605</c:v>
                </c:pt>
                <c:pt idx="23156">
                  <c:v>0.50421912438910899</c:v>
                </c:pt>
                <c:pt idx="23157">
                  <c:v>0.51209335861003002</c:v>
                </c:pt>
                <c:pt idx="23158">
                  <c:v>0.51317134147282595</c:v>
                </c:pt>
                <c:pt idx="23159">
                  <c:v>0.51461695350531</c:v>
                </c:pt>
                <c:pt idx="23160">
                  <c:v>0.51306888755286195</c:v>
                </c:pt>
                <c:pt idx="23161">
                  <c:v>0.51459294389140098</c:v>
                </c:pt>
                <c:pt idx="23162">
                  <c:v>0.51400799045710199</c:v>
                </c:pt>
                <c:pt idx="23163">
                  <c:v>0.51583120427473195</c:v>
                </c:pt>
                <c:pt idx="23164">
                  <c:v>0.51678252390320201</c:v>
                </c:pt>
                <c:pt idx="23165">
                  <c:v>0.51671201205110096</c:v>
                </c:pt>
                <c:pt idx="23166">
                  <c:v>0.51512740943522295</c:v>
                </c:pt>
                <c:pt idx="23167">
                  <c:v>0.51247059118246296</c:v>
                </c:pt>
                <c:pt idx="23168">
                  <c:v>0.50987685412564998</c:v>
                </c:pt>
                <c:pt idx="23169">
                  <c:v>0.50734977455195396</c:v>
                </c:pt>
                <c:pt idx="23170">
                  <c:v>0.50521265132627402</c:v>
                </c:pt>
                <c:pt idx="23171">
                  <c:v>0.50164792448033702</c:v>
                </c:pt>
                <c:pt idx="23172">
                  <c:v>0.499864299945741</c:v>
                </c:pt>
                <c:pt idx="23173">
                  <c:v>0.49991518465203899</c:v>
                </c:pt>
                <c:pt idx="23174">
                  <c:v>0.50067312120926</c:v>
                </c:pt>
                <c:pt idx="23175">
                  <c:v>0.49978824048157799</c:v>
                </c:pt>
                <c:pt idx="23176">
                  <c:v>0.49540610548852698</c:v>
                </c:pt>
                <c:pt idx="23177">
                  <c:v>0.49310941558090299</c:v>
                </c:pt>
                <c:pt idx="23178">
                  <c:v>0.49385625442907599</c:v>
                </c:pt>
                <c:pt idx="23179">
                  <c:v>0.49373243313392801</c:v>
                </c:pt>
                <c:pt idx="23180">
                  <c:v>0.49450171993818498</c:v>
                </c:pt>
                <c:pt idx="23181">
                  <c:v>0.49663751906314202</c:v>
                </c:pt>
                <c:pt idx="23182">
                  <c:v>0.49663611088146797</c:v>
                </c:pt>
                <c:pt idx="23183">
                  <c:v>0.48875686926878298</c:v>
                </c:pt>
                <c:pt idx="23184">
                  <c:v>0.49076886763909</c:v>
                </c:pt>
                <c:pt idx="23185">
                  <c:v>0.48728583050494401</c:v>
                </c:pt>
                <c:pt idx="23186">
                  <c:v>0.48951069994541202</c:v>
                </c:pt>
                <c:pt idx="23187">
                  <c:v>0.49118639138687498</c:v>
                </c:pt>
                <c:pt idx="23188">
                  <c:v>0.49265121996148697</c:v>
                </c:pt>
                <c:pt idx="23189">
                  <c:v>0.49485275040794302</c:v>
                </c:pt>
                <c:pt idx="23190">
                  <c:v>0.49410128845475698</c:v>
                </c:pt>
                <c:pt idx="23191">
                  <c:v>0.49334029489942499</c:v>
                </c:pt>
                <c:pt idx="23192">
                  <c:v>0.49051753506489598</c:v>
                </c:pt>
                <c:pt idx="23193">
                  <c:v>0.49040008813852798</c:v>
                </c:pt>
                <c:pt idx="23194">
                  <c:v>0.49059568010601101</c:v>
                </c:pt>
                <c:pt idx="23195">
                  <c:v>0.492505183153085</c:v>
                </c:pt>
                <c:pt idx="23196">
                  <c:v>0.491224894339652</c:v>
                </c:pt>
                <c:pt idx="23197">
                  <c:v>0.490624058215061</c:v>
                </c:pt>
                <c:pt idx="23198">
                  <c:v>0.48991615669905197</c:v>
                </c:pt>
                <c:pt idx="23199">
                  <c:v>0.48954013338636998</c:v>
                </c:pt>
                <c:pt idx="23200">
                  <c:v>0.48977007530544298</c:v>
                </c:pt>
                <c:pt idx="23201">
                  <c:v>0.49057026155085698</c:v>
                </c:pt>
                <c:pt idx="23202">
                  <c:v>0.49056640556854297</c:v>
                </c:pt>
                <c:pt idx="23203">
                  <c:v>0.49133144173268301</c:v>
                </c:pt>
                <c:pt idx="23204">
                  <c:v>0.49363062742577302</c:v>
                </c:pt>
                <c:pt idx="23205">
                  <c:v>0.49685826243331999</c:v>
                </c:pt>
                <c:pt idx="23206">
                  <c:v>0.49978827557479999</c:v>
                </c:pt>
                <c:pt idx="23207">
                  <c:v>0.49900986481611598</c:v>
                </c:pt>
                <c:pt idx="23208">
                  <c:v>0.49911555660986501</c:v>
                </c:pt>
                <c:pt idx="23209">
                  <c:v>0.50144727282497503</c:v>
                </c:pt>
                <c:pt idx="23210">
                  <c:v>0.50505804913343799</c:v>
                </c:pt>
                <c:pt idx="23211">
                  <c:v>0.50522113496170096</c:v>
                </c:pt>
                <c:pt idx="23212">
                  <c:v>0.50265455493280298</c:v>
                </c:pt>
                <c:pt idx="23213">
                  <c:v>0.50152675644241596</c:v>
                </c:pt>
                <c:pt idx="23214">
                  <c:v>0.50460309910612</c:v>
                </c:pt>
                <c:pt idx="23215">
                  <c:v>0.504920123755766</c:v>
                </c:pt>
                <c:pt idx="23216">
                  <c:v>0.50733967586222595</c:v>
                </c:pt>
                <c:pt idx="23217">
                  <c:v>0.51311587568547101</c:v>
                </c:pt>
                <c:pt idx="23218">
                  <c:v>0.51558733740755203</c:v>
                </c:pt>
                <c:pt idx="23219">
                  <c:v>0.51820595523039903</c:v>
                </c:pt>
                <c:pt idx="23220">
                  <c:v>0.51865213920808595</c:v>
                </c:pt>
                <c:pt idx="23221">
                  <c:v>0.51892334669381002</c:v>
                </c:pt>
                <c:pt idx="23222">
                  <c:v>0.51904222032307201</c:v>
                </c:pt>
                <c:pt idx="23223">
                  <c:v>0.51936946360410696</c:v>
                </c:pt>
                <c:pt idx="23224">
                  <c:v>0.52100799067380799</c:v>
                </c:pt>
                <c:pt idx="23225">
                  <c:v>0.52028727230360505</c:v>
                </c:pt>
                <c:pt idx="23226">
                  <c:v>0.52053950760045997</c:v>
                </c:pt>
                <c:pt idx="23227">
                  <c:v>0.51832765000118197</c:v>
                </c:pt>
                <c:pt idx="23228">
                  <c:v>0.51634594779333998</c:v>
                </c:pt>
                <c:pt idx="23229">
                  <c:v>0.51392104933901805</c:v>
                </c:pt>
                <c:pt idx="23230">
                  <c:v>0.51563992964042804</c:v>
                </c:pt>
                <c:pt idx="23231">
                  <c:v>0.51646772693848597</c:v>
                </c:pt>
                <c:pt idx="23232">
                  <c:v>0.51490415757122299</c:v>
                </c:pt>
                <c:pt idx="23233">
                  <c:v>0.51465927405105505</c:v>
                </c:pt>
                <c:pt idx="23234">
                  <c:v>0.51553590094218205</c:v>
                </c:pt>
                <c:pt idx="23235">
                  <c:v>0.51327571470795796</c:v>
                </c:pt>
                <c:pt idx="23236">
                  <c:v>0.51204373528727798</c:v>
                </c:pt>
                <c:pt idx="23237">
                  <c:v>0.50884261589533197</c:v>
                </c:pt>
                <c:pt idx="23238">
                  <c:v>0.50778238174632395</c:v>
                </c:pt>
                <c:pt idx="23239">
                  <c:v>0.50840823849330197</c:v>
                </c:pt>
                <c:pt idx="23240">
                  <c:v>0.50969337670765902</c:v>
                </c:pt>
                <c:pt idx="23241">
                  <c:v>0.51192014560284305</c:v>
                </c:pt>
                <c:pt idx="23242">
                  <c:v>0.51329508757159203</c:v>
                </c:pt>
                <c:pt idx="23243">
                  <c:v>0.51163007101644098</c:v>
                </c:pt>
                <c:pt idx="23244">
                  <c:v>0.509104328632489</c:v>
                </c:pt>
                <c:pt idx="23245">
                  <c:v>0.507273162689301</c:v>
                </c:pt>
                <c:pt idx="23246">
                  <c:v>0.50588876233352598</c:v>
                </c:pt>
                <c:pt idx="23247">
                  <c:v>0.50607282607147397</c:v>
                </c:pt>
                <c:pt idx="23248">
                  <c:v>0.50532217006255498</c:v>
                </c:pt>
                <c:pt idx="23249">
                  <c:v>0.50663613273506702</c:v>
                </c:pt>
                <c:pt idx="23250">
                  <c:v>0.50667754217020899</c:v>
                </c:pt>
                <c:pt idx="23251">
                  <c:v>0.50449676961669299</c:v>
                </c:pt>
                <c:pt idx="23252">
                  <c:v>0.50588587307032595</c:v>
                </c:pt>
                <c:pt idx="23253">
                  <c:v>0.50734682698316602</c:v>
                </c:pt>
                <c:pt idx="23254">
                  <c:v>0.50525382770240401</c:v>
                </c:pt>
                <c:pt idx="23255">
                  <c:v>0.50607241571883299</c:v>
                </c:pt>
                <c:pt idx="23256">
                  <c:v>0.50423836357337803</c:v>
                </c:pt>
                <c:pt idx="23257">
                  <c:v>0.50335978899231204</c:v>
                </c:pt>
                <c:pt idx="23258">
                  <c:v>0.50103785402384904</c:v>
                </c:pt>
                <c:pt idx="23259">
                  <c:v>0.49914014286049702</c:v>
                </c:pt>
                <c:pt idx="23260">
                  <c:v>0.49489298283344801</c:v>
                </c:pt>
                <c:pt idx="23261">
                  <c:v>0.49312276091748602</c:v>
                </c:pt>
                <c:pt idx="23262">
                  <c:v>0.49273204521826097</c:v>
                </c:pt>
                <c:pt idx="23263">
                  <c:v>0.49316557052925702</c:v>
                </c:pt>
                <c:pt idx="23264">
                  <c:v>0.49148220263974401</c:v>
                </c:pt>
                <c:pt idx="23265">
                  <c:v>0.49137905031066897</c:v>
                </c:pt>
                <c:pt idx="23266">
                  <c:v>0.48880410538848201</c:v>
                </c:pt>
                <c:pt idx="23267">
                  <c:v>0.48721215373869597</c:v>
                </c:pt>
                <c:pt idx="23268">
                  <c:v>0.48676224362070197</c:v>
                </c:pt>
                <c:pt idx="23269">
                  <c:v>0.48621172997430001</c:v>
                </c:pt>
                <c:pt idx="23270">
                  <c:v>0.48473491238924199</c:v>
                </c:pt>
                <c:pt idx="23271">
                  <c:v>0.48200438705154602</c:v>
                </c:pt>
                <c:pt idx="23272">
                  <c:v>0.47899236228536701</c:v>
                </c:pt>
                <c:pt idx="23273">
                  <c:v>0.476683774305527</c:v>
                </c:pt>
                <c:pt idx="23274">
                  <c:v>0.47422995760679498</c:v>
                </c:pt>
                <c:pt idx="23275">
                  <c:v>0.47157463400871702</c:v>
                </c:pt>
                <c:pt idx="23276">
                  <c:v>0.470317434118385</c:v>
                </c:pt>
                <c:pt idx="23277">
                  <c:v>0.46691353727456397</c:v>
                </c:pt>
                <c:pt idx="23278">
                  <c:v>0.462983853587843</c:v>
                </c:pt>
                <c:pt idx="23279">
                  <c:v>0.45881238069185298</c:v>
                </c:pt>
                <c:pt idx="23280">
                  <c:v>0.458895896377782</c:v>
                </c:pt>
                <c:pt idx="23281">
                  <c:v>0.45946307400535602</c:v>
                </c:pt>
                <c:pt idx="23282">
                  <c:v>0.45915817403610498</c:v>
                </c:pt>
                <c:pt idx="23283">
                  <c:v>0.45914106038428298</c:v>
                </c:pt>
                <c:pt idx="23284">
                  <c:v>0.46048337079562801</c:v>
                </c:pt>
                <c:pt idx="23285">
                  <c:v>0.46028159943411101</c:v>
                </c:pt>
                <c:pt idx="23286">
                  <c:v>0.45985153624911801</c:v>
                </c:pt>
                <c:pt idx="23287">
                  <c:v>0.45915256497654799</c:v>
                </c:pt>
                <c:pt idx="23288">
                  <c:v>0.45845217382699799</c:v>
                </c:pt>
                <c:pt idx="23289">
                  <c:v>0.45852583533539298</c:v>
                </c:pt>
                <c:pt idx="23290">
                  <c:v>0.46013181420941801</c:v>
                </c:pt>
                <c:pt idx="23291">
                  <c:v>0.46100266893571901</c:v>
                </c:pt>
                <c:pt idx="23292">
                  <c:v>0.46168075276517501</c:v>
                </c:pt>
                <c:pt idx="23293">
                  <c:v>0.459678063197131</c:v>
                </c:pt>
                <c:pt idx="23294">
                  <c:v>0.456356294376703</c:v>
                </c:pt>
                <c:pt idx="23295">
                  <c:v>0.45599829055652202</c:v>
                </c:pt>
                <c:pt idx="23296">
                  <c:v>0.457014236494586</c:v>
                </c:pt>
                <c:pt idx="23297">
                  <c:v>0.45873622526512697</c:v>
                </c:pt>
                <c:pt idx="23298">
                  <c:v>0.45873022901292798</c:v>
                </c:pt>
                <c:pt idx="23299">
                  <c:v>0.45677764751214001</c:v>
                </c:pt>
                <c:pt idx="23300">
                  <c:v>0.45682172110720298</c:v>
                </c:pt>
                <c:pt idx="23301">
                  <c:v>0.45713308642227402</c:v>
                </c:pt>
                <c:pt idx="23302">
                  <c:v>0.45755829380520602</c:v>
                </c:pt>
                <c:pt idx="23303">
                  <c:v>0.456881898565072</c:v>
                </c:pt>
                <c:pt idx="23304">
                  <c:v>0.455639391557497</c:v>
                </c:pt>
                <c:pt idx="23305">
                  <c:v>0.454647462885375</c:v>
                </c:pt>
                <c:pt idx="23306">
                  <c:v>0.456314612475196</c:v>
                </c:pt>
                <c:pt idx="23307">
                  <c:v>0.45806346207355297</c:v>
                </c:pt>
                <c:pt idx="23308">
                  <c:v>0.45999992728478301</c:v>
                </c:pt>
                <c:pt idx="23309">
                  <c:v>0.46098594746997801</c:v>
                </c:pt>
                <c:pt idx="23310">
                  <c:v>0.46197992267079202</c:v>
                </c:pt>
                <c:pt idx="23311">
                  <c:v>0.45894732419402801</c:v>
                </c:pt>
                <c:pt idx="23312">
                  <c:v>0.455695761189502</c:v>
                </c:pt>
                <c:pt idx="23313">
                  <c:v>0.45572751076259899</c:v>
                </c:pt>
                <c:pt idx="23314">
                  <c:v>0.45841487690793697</c:v>
                </c:pt>
                <c:pt idx="23315">
                  <c:v>0.46189045112342297</c:v>
                </c:pt>
                <c:pt idx="23316">
                  <c:v>0.46491070505756199</c:v>
                </c:pt>
                <c:pt idx="23317">
                  <c:v>0.463822989415618</c:v>
                </c:pt>
                <c:pt idx="23318">
                  <c:v>0.463774654068416</c:v>
                </c:pt>
                <c:pt idx="23319">
                  <c:v>0.46504831179505801</c:v>
                </c:pt>
                <c:pt idx="23320">
                  <c:v>0.46661894043630497</c:v>
                </c:pt>
                <c:pt idx="23321">
                  <c:v>0.46768952162055599</c:v>
                </c:pt>
                <c:pt idx="23322">
                  <c:v>0.467030200694182</c:v>
                </c:pt>
                <c:pt idx="23323">
                  <c:v>0.46626043456050997</c:v>
                </c:pt>
                <c:pt idx="23324">
                  <c:v>0.465916073119643</c:v>
                </c:pt>
                <c:pt idx="23325">
                  <c:v>0.46682564745998401</c:v>
                </c:pt>
                <c:pt idx="23326">
                  <c:v>0.46537956364139099</c:v>
                </c:pt>
                <c:pt idx="23327">
                  <c:v>0.46635757179048198</c:v>
                </c:pt>
                <c:pt idx="23328">
                  <c:v>0.46684870068501899</c:v>
                </c:pt>
                <c:pt idx="23329">
                  <c:v>0.46642582278808198</c:v>
                </c:pt>
                <c:pt idx="23330">
                  <c:v>0.468012210081937</c:v>
                </c:pt>
                <c:pt idx="23331">
                  <c:v>0.46959386386353602</c:v>
                </c:pt>
                <c:pt idx="23332">
                  <c:v>0.46716996329300198</c:v>
                </c:pt>
                <c:pt idx="23333">
                  <c:v>0.46343472630232402</c:v>
                </c:pt>
                <c:pt idx="23334">
                  <c:v>0.45938222803955803</c:v>
                </c:pt>
                <c:pt idx="23335">
                  <c:v>0.45669480827912401</c:v>
                </c:pt>
                <c:pt idx="23336">
                  <c:v>0.45864280279251002</c:v>
                </c:pt>
                <c:pt idx="23337">
                  <c:v>0.45888892639804602</c:v>
                </c:pt>
                <c:pt idx="23338">
                  <c:v>0.46131198994527201</c:v>
                </c:pt>
                <c:pt idx="23339">
                  <c:v>0.46441357837186098</c:v>
                </c:pt>
                <c:pt idx="23340">
                  <c:v>0.465681682375162</c:v>
                </c:pt>
                <c:pt idx="23341">
                  <c:v>0.46770800173064198</c:v>
                </c:pt>
                <c:pt idx="23342">
                  <c:v>0.47134834845425599</c:v>
                </c:pt>
                <c:pt idx="23343">
                  <c:v>0.47367108411320602</c:v>
                </c:pt>
                <c:pt idx="23344">
                  <c:v>0.47186063989400401</c:v>
                </c:pt>
                <c:pt idx="23345">
                  <c:v>0.47154874550393799</c:v>
                </c:pt>
                <c:pt idx="23346">
                  <c:v>0.47109851089990601</c:v>
                </c:pt>
                <c:pt idx="23347">
                  <c:v>0.46979726729735199</c:v>
                </c:pt>
                <c:pt idx="23348">
                  <c:v>0.46750176031352397</c:v>
                </c:pt>
                <c:pt idx="23349">
                  <c:v>0.466248995341914</c:v>
                </c:pt>
                <c:pt idx="23350">
                  <c:v>0.46340697712236001</c:v>
                </c:pt>
                <c:pt idx="23351">
                  <c:v>0.46218741179666201</c:v>
                </c:pt>
                <c:pt idx="23352">
                  <c:v>0.46080646629645999</c:v>
                </c:pt>
                <c:pt idx="23353">
                  <c:v>0.46251148330938402</c:v>
                </c:pt>
                <c:pt idx="23354">
                  <c:v>0.46310337306525101</c:v>
                </c:pt>
                <c:pt idx="23355">
                  <c:v>0.46168062870252402</c:v>
                </c:pt>
                <c:pt idx="23356">
                  <c:v>0.45895040837054002</c:v>
                </c:pt>
                <c:pt idx="23357">
                  <c:v>0.45562244427776399</c:v>
                </c:pt>
                <c:pt idx="23358">
                  <c:v>0.45389061367536898</c:v>
                </c:pt>
                <c:pt idx="23359">
                  <c:v>0.45079458036130399</c:v>
                </c:pt>
                <c:pt idx="23360">
                  <c:v>0.450618125871315</c:v>
                </c:pt>
                <c:pt idx="23361">
                  <c:v>0.45086674544322097</c:v>
                </c:pt>
                <c:pt idx="23362">
                  <c:v>0.45067357677599701</c:v>
                </c:pt>
                <c:pt idx="23363">
                  <c:v>0.449289541872815</c:v>
                </c:pt>
                <c:pt idx="23364">
                  <c:v>0.449408944712473</c:v>
                </c:pt>
                <c:pt idx="23365">
                  <c:v>0.448618540309212</c:v>
                </c:pt>
                <c:pt idx="23366">
                  <c:v>0.44711923045262802</c:v>
                </c:pt>
                <c:pt idx="23367">
                  <c:v>0.44715742350548698</c:v>
                </c:pt>
                <c:pt idx="23368">
                  <c:v>0.44968221339193798</c:v>
                </c:pt>
                <c:pt idx="23369">
                  <c:v>0.450123057198553</c:v>
                </c:pt>
                <c:pt idx="23370">
                  <c:v>0.44885296065053998</c:v>
                </c:pt>
                <c:pt idx="23371">
                  <c:v>0.44761365725716401</c:v>
                </c:pt>
                <c:pt idx="23372">
                  <c:v>0.44462819959195998</c:v>
                </c:pt>
                <c:pt idx="23373">
                  <c:v>0.44306709755062401</c:v>
                </c:pt>
                <c:pt idx="23374">
                  <c:v>0.44196443072317398</c:v>
                </c:pt>
                <c:pt idx="23375">
                  <c:v>0.44336659951844098</c:v>
                </c:pt>
                <c:pt idx="23376">
                  <c:v>0.446632726704834</c:v>
                </c:pt>
                <c:pt idx="23377">
                  <c:v>0.44720784631877503</c:v>
                </c:pt>
                <c:pt idx="23378">
                  <c:v>0.44790022840338301</c:v>
                </c:pt>
                <c:pt idx="23379">
                  <c:v>0.447903838294124</c:v>
                </c:pt>
                <c:pt idx="23380">
                  <c:v>0.44808661382654602</c:v>
                </c:pt>
                <c:pt idx="23381">
                  <c:v>0.45061650809729697</c:v>
                </c:pt>
                <c:pt idx="23382">
                  <c:v>0.45106899779443599</c:v>
                </c:pt>
                <c:pt idx="23383">
                  <c:v>0.45142299504074401</c:v>
                </c:pt>
                <c:pt idx="23384">
                  <c:v>0.45116523021481197</c:v>
                </c:pt>
                <c:pt idx="23385">
                  <c:v>0.44875696232713802</c:v>
                </c:pt>
                <c:pt idx="23386">
                  <c:v>0.44529087219156299</c:v>
                </c:pt>
                <c:pt idx="23387">
                  <c:v>0.44172356091816301</c:v>
                </c:pt>
                <c:pt idx="23388">
                  <c:v>0.43831588362978302</c:v>
                </c:pt>
                <c:pt idx="23389">
                  <c:v>0.43792067752036701</c:v>
                </c:pt>
                <c:pt idx="23390">
                  <c:v>0.43946569611516401</c:v>
                </c:pt>
                <c:pt idx="23391">
                  <c:v>0.43738125716564002</c:v>
                </c:pt>
                <c:pt idx="23392">
                  <c:v>0.43561717118534199</c:v>
                </c:pt>
                <c:pt idx="23393">
                  <c:v>0.43641580172086902</c:v>
                </c:pt>
                <c:pt idx="23394">
                  <c:v>0.43503337261401498</c:v>
                </c:pt>
                <c:pt idx="23395">
                  <c:v>0.43869535032823098</c:v>
                </c:pt>
                <c:pt idx="23396">
                  <c:v>0.43894352767467998</c:v>
                </c:pt>
                <c:pt idx="23397">
                  <c:v>0.43858131421448798</c:v>
                </c:pt>
                <c:pt idx="23398">
                  <c:v>0.43460568152040902</c:v>
                </c:pt>
                <c:pt idx="23399">
                  <c:v>0.43916633836845098</c:v>
                </c:pt>
                <c:pt idx="23400">
                  <c:v>0.44534681418976102</c:v>
                </c:pt>
                <c:pt idx="23401">
                  <c:v>0.46053208861813699</c:v>
                </c:pt>
                <c:pt idx="23402">
                  <c:v>0.46730969394785399</c:v>
                </c:pt>
                <c:pt idx="23403">
                  <c:v>0.48107044273642402</c:v>
                </c:pt>
                <c:pt idx="23404">
                  <c:v>0.48960443219493699</c:v>
                </c:pt>
                <c:pt idx="23405">
                  <c:v>0.49924317536233698</c:v>
                </c:pt>
                <c:pt idx="23406">
                  <c:v>0.50444243167943603</c:v>
                </c:pt>
                <c:pt idx="23407">
                  <c:v>0.51083026893536498</c:v>
                </c:pt>
                <c:pt idx="23408">
                  <c:v>0.51649910060967796</c:v>
                </c:pt>
                <c:pt idx="23409">
                  <c:v>0.52385673993460102</c:v>
                </c:pt>
                <c:pt idx="23410">
                  <c:v>0.53111164833352098</c:v>
                </c:pt>
                <c:pt idx="23411">
                  <c:v>0.53964035000586796</c:v>
                </c:pt>
                <c:pt idx="23412">
                  <c:v>0.54792113236780404</c:v>
                </c:pt>
                <c:pt idx="23413">
                  <c:v>0.57384211887671199</c:v>
                </c:pt>
                <c:pt idx="23414">
                  <c:v>0.58016599811472203</c:v>
                </c:pt>
                <c:pt idx="23415">
                  <c:v>0.593702451968525</c:v>
                </c:pt>
                <c:pt idx="23416">
                  <c:v>0.60565167946560905</c:v>
                </c:pt>
                <c:pt idx="23417">
                  <c:v>0.61894620988891802</c:v>
                </c:pt>
                <c:pt idx="23418">
                  <c:v>0.62615637322547002</c:v>
                </c:pt>
                <c:pt idx="23419">
                  <c:v>0.63096404779932402</c:v>
                </c:pt>
                <c:pt idx="23420">
                  <c:v>0.61364929423301295</c:v>
                </c:pt>
                <c:pt idx="23421">
                  <c:v>0.57900382583981902</c:v>
                </c:pt>
                <c:pt idx="23422">
                  <c:v>0.54456690301772404</c:v>
                </c:pt>
                <c:pt idx="23423">
                  <c:v>0.535839760142934</c:v>
                </c:pt>
                <c:pt idx="23424">
                  <c:v>0.54109609249333301</c:v>
                </c:pt>
                <c:pt idx="23425">
                  <c:v>0.56716718050812098</c:v>
                </c:pt>
                <c:pt idx="23426">
                  <c:v>0.56621338320385906</c:v>
                </c:pt>
                <c:pt idx="23427">
                  <c:v>0.56516450704891896</c:v>
                </c:pt>
                <c:pt idx="23428">
                  <c:v>0.56449202782836405</c:v>
                </c:pt>
                <c:pt idx="23429">
                  <c:v>0.57369828384800303</c:v>
                </c:pt>
                <c:pt idx="23430">
                  <c:v>0.56976301722399103</c:v>
                </c:pt>
                <c:pt idx="23431">
                  <c:v>0.54855481670276096</c:v>
                </c:pt>
                <c:pt idx="23432">
                  <c:v>0.53656070239723797</c:v>
                </c:pt>
                <c:pt idx="23433">
                  <c:v>0.53435042238184804</c:v>
                </c:pt>
                <c:pt idx="23434">
                  <c:v>0.54510382684874503</c:v>
                </c:pt>
                <c:pt idx="23435">
                  <c:v>0.54701211794318205</c:v>
                </c:pt>
                <c:pt idx="23436">
                  <c:v>0.540008765128007</c:v>
                </c:pt>
                <c:pt idx="23437">
                  <c:v>0.53186469075040999</c:v>
                </c:pt>
                <c:pt idx="23438">
                  <c:v>0.52628390901042998</c:v>
                </c:pt>
                <c:pt idx="23439">
                  <c:v>0.52447464606066696</c:v>
                </c:pt>
                <c:pt idx="23440">
                  <c:v>0.52020806029889799</c:v>
                </c:pt>
                <c:pt idx="23441">
                  <c:v>0.51485844039345297</c:v>
                </c:pt>
                <c:pt idx="23442">
                  <c:v>0.51452669488959601</c:v>
                </c:pt>
                <c:pt idx="23443">
                  <c:v>0.51604237812433895</c:v>
                </c:pt>
                <c:pt idx="23444">
                  <c:v>0.51651909634584503</c:v>
                </c:pt>
                <c:pt idx="23445">
                  <c:v>0.52268560666006103</c:v>
                </c:pt>
                <c:pt idx="23446">
                  <c:v>0.530916279856398</c:v>
                </c:pt>
                <c:pt idx="23447">
                  <c:v>0.53352660781594297</c:v>
                </c:pt>
                <c:pt idx="23448">
                  <c:v>0.53352409718689797</c:v>
                </c:pt>
                <c:pt idx="23449">
                  <c:v>0.53374102670996104</c:v>
                </c:pt>
                <c:pt idx="23450">
                  <c:v>0.54742313724406699</c:v>
                </c:pt>
                <c:pt idx="23451">
                  <c:v>0.54700071511155102</c:v>
                </c:pt>
                <c:pt idx="23452">
                  <c:v>0.54927337012128397</c:v>
                </c:pt>
                <c:pt idx="23453">
                  <c:v>0.53528381509175904</c:v>
                </c:pt>
                <c:pt idx="23454">
                  <c:v>0.538761622394616</c:v>
                </c:pt>
                <c:pt idx="23455">
                  <c:v>0.54245817145674302</c:v>
                </c:pt>
                <c:pt idx="23456">
                  <c:v>0.54594641974692504</c:v>
                </c:pt>
                <c:pt idx="23457">
                  <c:v>0.53830082717219296</c:v>
                </c:pt>
                <c:pt idx="23458">
                  <c:v>0.53240549011542204</c:v>
                </c:pt>
                <c:pt idx="23459">
                  <c:v>0.53241659689091103</c:v>
                </c:pt>
                <c:pt idx="23460">
                  <c:v>0.55619793044819199</c:v>
                </c:pt>
                <c:pt idx="23461">
                  <c:v>0.56227043584874503</c:v>
                </c:pt>
                <c:pt idx="23462">
                  <c:v>0.54255980883408395</c:v>
                </c:pt>
                <c:pt idx="23463">
                  <c:v>0.52897321744529702</c:v>
                </c:pt>
                <c:pt idx="23464">
                  <c:v>0.55191211960305897</c:v>
                </c:pt>
                <c:pt idx="23465">
                  <c:v>0.53818338353438799</c:v>
                </c:pt>
                <c:pt idx="23466">
                  <c:v>0.51604988799928697</c:v>
                </c:pt>
                <c:pt idx="23467">
                  <c:v>0.50112814464378597</c:v>
                </c:pt>
                <c:pt idx="23468">
                  <c:v>0.51776815829870704</c:v>
                </c:pt>
                <c:pt idx="23469">
                  <c:v>0.51904322018442794</c:v>
                </c:pt>
                <c:pt idx="23470">
                  <c:v>0.51771089524227398</c:v>
                </c:pt>
                <c:pt idx="23471">
                  <c:v>0.499552355266843</c:v>
                </c:pt>
                <c:pt idx="23472">
                  <c:v>0.49385049286986699</c:v>
                </c:pt>
                <c:pt idx="23473">
                  <c:v>0.48990987341959102</c:v>
                </c:pt>
                <c:pt idx="23474">
                  <c:v>0.50481858388265199</c:v>
                </c:pt>
                <c:pt idx="23475">
                  <c:v>0.50023941275207995</c:v>
                </c:pt>
                <c:pt idx="23476">
                  <c:v>0.47220375659817598</c:v>
                </c:pt>
                <c:pt idx="23477">
                  <c:v>0.45106855848044303</c:v>
                </c:pt>
                <c:pt idx="23478">
                  <c:v>0.46070901333237602</c:v>
                </c:pt>
                <c:pt idx="23479">
                  <c:v>0.469144762962031</c:v>
                </c:pt>
                <c:pt idx="23480">
                  <c:v>0.45895870502265201</c:v>
                </c:pt>
                <c:pt idx="23481">
                  <c:v>0.44370312176049198</c:v>
                </c:pt>
                <c:pt idx="23482">
                  <c:v>0.44184196538675702</c:v>
                </c:pt>
                <c:pt idx="23483">
                  <c:v>0.459039787427997</c:v>
                </c:pt>
                <c:pt idx="23484">
                  <c:v>0.45859273647619098</c:v>
                </c:pt>
                <c:pt idx="23485">
                  <c:v>0.46325487926902997</c:v>
                </c:pt>
                <c:pt idx="23486">
                  <c:v>0.44955426080234401</c:v>
                </c:pt>
                <c:pt idx="23487">
                  <c:v>0.45962735488043899</c:v>
                </c:pt>
                <c:pt idx="23488">
                  <c:v>0.451912457294042</c:v>
                </c:pt>
                <c:pt idx="23489">
                  <c:v>0.45773833002395697</c:v>
                </c:pt>
                <c:pt idx="23490">
                  <c:v>0.44620184323629503</c:v>
                </c:pt>
                <c:pt idx="23491">
                  <c:v>0.43841985811043499</c:v>
                </c:pt>
                <c:pt idx="23492">
                  <c:v>0.42112009495575298</c:v>
                </c:pt>
                <c:pt idx="23493">
                  <c:v>0.42163682658480101</c:v>
                </c:pt>
                <c:pt idx="23494">
                  <c:v>0.42064007433709999</c:v>
                </c:pt>
                <c:pt idx="23495">
                  <c:v>0.41997723935975201</c:v>
                </c:pt>
                <c:pt idx="23496">
                  <c:v>0.40535192693847899</c:v>
                </c:pt>
                <c:pt idx="23497">
                  <c:v>0.39340675800364899</c:v>
                </c:pt>
                <c:pt idx="23498">
                  <c:v>0.391647394536278</c:v>
                </c:pt>
                <c:pt idx="23499">
                  <c:v>0.41523642646485798</c:v>
                </c:pt>
                <c:pt idx="23500">
                  <c:v>0.40636566465528201</c:v>
                </c:pt>
                <c:pt idx="23501">
                  <c:v>0.38809465060354797</c:v>
                </c:pt>
                <c:pt idx="23502">
                  <c:v>0.38355932025461897</c:v>
                </c:pt>
                <c:pt idx="23503">
                  <c:v>0.39916231456447798</c:v>
                </c:pt>
                <c:pt idx="23504">
                  <c:v>0.40404739927852501</c:v>
                </c:pt>
                <c:pt idx="23505">
                  <c:v>0.382706075544192</c:v>
                </c:pt>
                <c:pt idx="23506">
                  <c:v>0.36843775015114399</c:v>
                </c:pt>
                <c:pt idx="23507">
                  <c:v>0.368665639910148</c:v>
                </c:pt>
                <c:pt idx="23508">
                  <c:v>0.38047197123023502</c:v>
                </c:pt>
                <c:pt idx="23509">
                  <c:v>0.37853652644596902</c:v>
                </c:pt>
                <c:pt idx="23510">
                  <c:v>0.36005062111054498</c:v>
                </c:pt>
                <c:pt idx="23511">
                  <c:v>0.33567468492070401</c:v>
                </c:pt>
                <c:pt idx="23512">
                  <c:v>0.336457544006876</c:v>
                </c:pt>
                <c:pt idx="23513">
                  <c:v>0.33362003529349199</c:v>
                </c:pt>
                <c:pt idx="23514">
                  <c:v>0.31261173419885302</c:v>
                </c:pt>
                <c:pt idx="23515">
                  <c:v>0.284765629169768</c:v>
                </c:pt>
                <c:pt idx="23516">
                  <c:v>0.27733934403359201</c:v>
                </c:pt>
                <c:pt idx="23517">
                  <c:v>0.27502466743987902</c:v>
                </c:pt>
                <c:pt idx="23518">
                  <c:v>0.26661859395535698</c:v>
                </c:pt>
                <c:pt idx="23519">
                  <c:v>0.24379894310848699</c:v>
                </c:pt>
                <c:pt idx="23520">
                  <c:v>0.226229637509476</c:v>
                </c:pt>
                <c:pt idx="23521">
                  <c:v>0.22143228088079001</c:v>
                </c:pt>
                <c:pt idx="23522">
                  <c:v>0.22577737072675999</c:v>
                </c:pt>
                <c:pt idx="23523">
                  <c:v>0.22710771984365799</c:v>
                </c:pt>
                <c:pt idx="23524">
                  <c:v>0.227276066160399</c:v>
                </c:pt>
                <c:pt idx="23525">
                  <c:v>0.21619601153329801</c:v>
                </c:pt>
                <c:pt idx="23526">
                  <c:v>0.188397056898267</c:v>
                </c:pt>
                <c:pt idx="23527">
                  <c:v>0.18190020827930201</c:v>
                </c:pt>
                <c:pt idx="23528">
                  <c:v>0.18553845143311701</c:v>
                </c:pt>
                <c:pt idx="23529">
                  <c:v>0.16178286501650499</c:v>
                </c:pt>
                <c:pt idx="23530">
                  <c:v>0.126977153490898</c:v>
                </c:pt>
                <c:pt idx="23531">
                  <c:v>0.10628507707686199</c:v>
                </c:pt>
                <c:pt idx="23532">
                  <c:v>0.106760334471175</c:v>
                </c:pt>
                <c:pt idx="23533">
                  <c:v>9.32140573693232E-2</c:v>
                </c:pt>
                <c:pt idx="23534">
                  <c:v>7.8365997615037403E-2</c:v>
                </c:pt>
                <c:pt idx="23535">
                  <c:v>6.2781995771089699E-2</c:v>
                </c:pt>
                <c:pt idx="23536">
                  <c:v>5.5618554245455698E-2</c:v>
                </c:pt>
                <c:pt idx="23537">
                  <c:v>4.8034202012800599E-2</c:v>
                </c:pt>
                <c:pt idx="23538">
                  <c:v>4.5141808466482303E-2</c:v>
                </c:pt>
                <c:pt idx="23539">
                  <c:v>3.6538708305343399E-2</c:v>
                </c:pt>
                <c:pt idx="23540">
                  <c:v>1.8792052829354498E-2</c:v>
                </c:pt>
                <c:pt idx="23541">
                  <c:v>6.3069119006371396E-3</c:v>
                </c:pt>
                <c:pt idx="23542">
                  <c:v>-4.22843769612768E-4</c:v>
                </c:pt>
                <c:pt idx="23543">
                  <c:v>3.4013328885151798E-3</c:v>
                </c:pt>
                <c:pt idx="23544">
                  <c:v>-8.5271178821955101E-3</c:v>
                </c:pt>
                <c:pt idx="23545">
                  <c:v>-6.6161243105256002E-3</c:v>
                </c:pt>
                <c:pt idx="23546">
                  <c:v>-1.02861709825106E-2</c:v>
                </c:pt>
                <c:pt idx="23547">
                  <c:v>-5.8155770768451003E-3</c:v>
                </c:pt>
                <c:pt idx="23548">
                  <c:v>-8.7100221282980696E-3</c:v>
                </c:pt>
                <c:pt idx="23549">
                  <c:v>-2.9707958829021598E-3</c:v>
                </c:pt>
                <c:pt idx="23550">
                  <c:v>3.8213706422283102E-3</c:v>
                </c:pt>
                <c:pt idx="23551">
                  <c:v>5.7390136250034997E-3</c:v>
                </c:pt>
                <c:pt idx="23552">
                  <c:v>4.6752006811487902E-3</c:v>
                </c:pt>
                <c:pt idx="23553">
                  <c:v>7.6231592635451701E-3</c:v>
                </c:pt>
                <c:pt idx="23554">
                  <c:v>4.8617395535757099E-3</c:v>
                </c:pt>
                <c:pt idx="23555">
                  <c:v>1.6714413609435E-2</c:v>
                </c:pt>
                <c:pt idx="23556">
                  <c:v>3.4123987766705E-2</c:v>
                </c:pt>
                <c:pt idx="23557">
                  <c:v>4.7617505917529002E-2</c:v>
                </c:pt>
                <c:pt idx="23558">
                  <c:v>4.2176688769927702E-2</c:v>
                </c:pt>
                <c:pt idx="23559">
                  <c:v>-3.0757845279751402E-2</c:v>
                </c:pt>
                <c:pt idx="23560">
                  <c:v>-1.8945291424913E-2</c:v>
                </c:pt>
                <c:pt idx="23561">
                  <c:v>-1.01946362508869E-2</c:v>
                </c:pt>
                <c:pt idx="23562">
                  <c:v>-1.0946793011299799E-2</c:v>
                </c:pt>
                <c:pt idx="23563">
                  <c:v>-1.4234803506070599E-2</c:v>
                </c:pt>
                <c:pt idx="23564">
                  <c:v>-1.5382528853251601E-2</c:v>
                </c:pt>
                <c:pt idx="23565">
                  <c:v>-2.75403785515493E-2</c:v>
                </c:pt>
                <c:pt idx="23566">
                  <c:v>-1.2596082107904701E-2</c:v>
                </c:pt>
                <c:pt idx="23567">
                  <c:v>7.8798193686679899E-3</c:v>
                </c:pt>
                <c:pt idx="23568">
                  <c:v>8.1380025206811892E-3</c:v>
                </c:pt>
                <c:pt idx="23569">
                  <c:v>7.1805638887383304E-3</c:v>
                </c:pt>
                <c:pt idx="23570">
                  <c:v>-1.7137857985289799E-3</c:v>
                </c:pt>
                <c:pt idx="23571">
                  <c:v>-7.9280434993478296E-3</c:v>
                </c:pt>
                <c:pt idx="23572">
                  <c:v>-4.2118920510176797E-3</c:v>
                </c:pt>
                <c:pt idx="23573">
                  <c:v>1.6968062318042602E-2</c:v>
                </c:pt>
                <c:pt idx="23574">
                  <c:v>2.2589042752173299E-2</c:v>
                </c:pt>
                <c:pt idx="23575">
                  <c:v>2.22961737133857E-2</c:v>
                </c:pt>
                <c:pt idx="23576">
                  <c:v>1.80524870383038E-2</c:v>
                </c:pt>
                <c:pt idx="23577">
                  <c:v>1.44738410021005E-2</c:v>
                </c:pt>
                <c:pt idx="23578">
                  <c:v>1.62104258837843E-2</c:v>
                </c:pt>
                <c:pt idx="23579">
                  <c:v>1.58750307309958E-2</c:v>
                </c:pt>
                <c:pt idx="23580">
                  <c:v>8.2752012531273002E-4</c:v>
                </c:pt>
                <c:pt idx="23581">
                  <c:v>-1.2479147798259701E-2</c:v>
                </c:pt>
                <c:pt idx="23582">
                  <c:v>-2.09288918385226E-2</c:v>
                </c:pt>
                <c:pt idx="23583">
                  <c:v>-1.17569901546374E-2</c:v>
                </c:pt>
                <c:pt idx="23584">
                  <c:v>-2.5406358723969898E-2</c:v>
                </c:pt>
                <c:pt idx="23585">
                  <c:v>-2.6069451154384599E-2</c:v>
                </c:pt>
                <c:pt idx="23586">
                  <c:v>-2.7327017385672999E-2</c:v>
                </c:pt>
                <c:pt idx="23587">
                  <c:v>-1.8843507921033599E-2</c:v>
                </c:pt>
                <c:pt idx="23588">
                  <c:v>-1.9981100709628601E-2</c:v>
                </c:pt>
                <c:pt idx="23589">
                  <c:v>-3.0830634301622601E-2</c:v>
                </c:pt>
                <c:pt idx="23590">
                  <c:v>-3.1079743738104001E-2</c:v>
                </c:pt>
                <c:pt idx="23591">
                  <c:v>-2.9113401702247101E-2</c:v>
                </c:pt>
                <c:pt idx="23592">
                  <c:v>-3.9057008501728697E-2</c:v>
                </c:pt>
                <c:pt idx="23593">
                  <c:v>-4.7623892482633302E-2</c:v>
                </c:pt>
                <c:pt idx="23594">
                  <c:v>-3.3133002263738803E-2</c:v>
                </c:pt>
                <c:pt idx="23595">
                  <c:v>-3.8627560447764601E-2</c:v>
                </c:pt>
                <c:pt idx="23596">
                  <c:v>-3.8202754876948498E-2</c:v>
                </c:pt>
                <c:pt idx="23597">
                  <c:v>-3.62908189029695E-2</c:v>
                </c:pt>
                <c:pt idx="23598">
                  <c:v>-2.9227029131860101E-2</c:v>
                </c:pt>
                <c:pt idx="23599">
                  <c:v>-4.26794800829952E-2</c:v>
                </c:pt>
                <c:pt idx="23600">
                  <c:v>-4.7998642875938899E-2</c:v>
                </c:pt>
                <c:pt idx="23601">
                  <c:v>-5.4916848530311299E-2</c:v>
                </c:pt>
                <c:pt idx="23602">
                  <c:v>-4.9279927377384E-2</c:v>
                </c:pt>
                <c:pt idx="23603">
                  <c:v>-5.6856655378695102E-2</c:v>
                </c:pt>
                <c:pt idx="23604">
                  <c:v>-4.4490429065632497E-2</c:v>
                </c:pt>
                <c:pt idx="23605">
                  <c:v>-4.3372862301097798E-2</c:v>
                </c:pt>
                <c:pt idx="23606">
                  <c:v>-2.8990862697781901E-2</c:v>
                </c:pt>
                <c:pt idx="23607">
                  <c:v>-3.2675076379348397E-2</c:v>
                </c:pt>
                <c:pt idx="23608">
                  <c:v>-2.4116346459336999E-2</c:v>
                </c:pt>
                <c:pt idx="23609">
                  <c:v>-2.5509477855592801E-2</c:v>
                </c:pt>
                <c:pt idx="23610">
                  <c:v>-1.4123015046777701E-2</c:v>
                </c:pt>
                <c:pt idx="23611">
                  <c:v>-1.33856929439275E-2</c:v>
                </c:pt>
                <c:pt idx="23612">
                  <c:v>-5.7232573918639604E-3</c:v>
                </c:pt>
                <c:pt idx="23613">
                  <c:v>-1.3895793789174601E-2</c:v>
                </c:pt>
                <c:pt idx="23614">
                  <c:v>-1.3409655315740499E-2</c:v>
                </c:pt>
                <c:pt idx="23615">
                  <c:v>-1.7803527912818098E-2</c:v>
                </c:pt>
                <c:pt idx="23616">
                  <c:v>2.8654014279396699E-3</c:v>
                </c:pt>
                <c:pt idx="23617">
                  <c:v>-5.7115101695615002E-4</c:v>
                </c:pt>
                <c:pt idx="23618">
                  <c:v>-5.7024148710809099E-3</c:v>
                </c:pt>
                <c:pt idx="23619">
                  <c:v>-1.0424981672656399E-3</c:v>
                </c:pt>
                <c:pt idx="23620">
                  <c:v>1.75951555680171E-2</c:v>
                </c:pt>
                <c:pt idx="23621">
                  <c:v>1.45548592219455E-2</c:v>
                </c:pt>
                <c:pt idx="23622">
                  <c:v>9.4332503969241002E-3</c:v>
                </c:pt>
                <c:pt idx="23623">
                  <c:v>1.67311941542038E-2</c:v>
                </c:pt>
                <c:pt idx="23624">
                  <c:v>2.53103823396259E-2</c:v>
                </c:pt>
                <c:pt idx="23625">
                  <c:v>2.6813168231896601E-2</c:v>
                </c:pt>
                <c:pt idx="23626">
                  <c:v>1.03072266139747E-2</c:v>
                </c:pt>
                <c:pt idx="23627">
                  <c:v>2.4518944357140499E-2</c:v>
                </c:pt>
                <c:pt idx="23628">
                  <c:v>3.1633350479097502E-2</c:v>
                </c:pt>
                <c:pt idx="23629">
                  <c:v>3.9153059904862099E-2</c:v>
                </c:pt>
                <c:pt idx="23630">
                  <c:v>2.8843188013041698E-2</c:v>
                </c:pt>
                <c:pt idx="23631">
                  <c:v>3.7451862515268802E-2</c:v>
                </c:pt>
                <c:pt idx="23632">
                  <c:v>3.6783062483706802E-2</c:v>
                </c:pt>
                <c:pt idx="23633">
                  <c:v>3.9358541615783303E-2</c:v>
                </c:pt>
                <c:pt idx="23634">
                  <c:v>3.2239678417369001E-2</c:v>
                </c:pt>
                <c:pt idx="23635">
                  <c:v>2.7730650425041799E-2</c:v>
                </c:pt>
                <c:pt idx="23636">
                  <c:v>1.9617675875238601E-2</c:v>
                </c:pt>
                <c:pt idx="23637">
                  <c:v>2.3098738863495699E-2</c:v>
                </c:pt>
                <c:pt idx="23638">
                  <c:v>1.68150846872663E-2</c:v>
                </c:pt>
                <c:pt idx="23639">
                  <c:v>5.0329017136334598E-3</c:v>
                </c:pt>
                <c:pt idx="23640">
                  <c:v>1.4356688045324899E-4</c:v>
                </c:pt>
                <c:pt idx="23641">
                  <c:v>-1.56541098792644E-2</c:v>
                </c:pt>
                <c:pt idx="23642">
                  <c:v>-1.8326629290527301E-2</c:v>
                </c:pt>
                <c:pt idx="23643">
                  <c:v>-2.2793963898095598E-2</c:v>
                </c:pt>
                <c:pt idx="23644">
                  <c:v>-3.7906129109444402E-2</c:v>
                </c:pt>
                <c:pt idx="23645">
                  <c:v>-4.6396769793176397E-2</c:v>
                </c:pt>
                <c:pt idx="23646">
                  <c:v>-5.2772997701126201E-2</c:v>
                </c:pt>
                <c:pt idx="23647">
                  <c:v>-4.38981341705613E-2</c:v>
                </c:pt>
                <c:pt idx="23648">
                  <c:v>-4.7055709445416399E-2</c:v>
                </c:pt>
                <c:pt idx="23649">
                  <c:v>-3.63204527752145E-2</c:v>
                </c:pt>
                <c:pt idx="23650">
                  <c:v>-3.6773761158357801E-2</c:v>
                </c:pt>
                <c:pt idx="23651">
                  <c:v>-3.8885973053353902E-2</c:v>
                </c:pt>
                <c:pt idx="23652">
                  <c:v>-4.5636436431252002E-2</c:v>
                </c:pt>
                <c:pt idx="23653">
                  <c:v>-3.07852567220692E-2</c:v>
                </c:pt>
                <c:pt idx="23654">
                  <c:v>-2.7555156177641E-2</c:v>
                </c:pt>
                <c:pt idx="23655">
                  <c:v>-3.8177868517848802E-2</c:v>
                </c:pt>
                <c:pt idx="23656">
                  <c:v>-4.2939966818849401E-2</c:v>
                </c:pt>
                <c:pt idx="23657">
                  <c:v>-3.7194554632094402E-2</c:v>
                </c:pt>
                <c:pt idx="23658">
                  <c:v>-2.67564661074573E-2</c:v>
                </c:pt>
                <c:pt idx="23659">
                  <c:v>-2.56344481627905E-2</c:v>
                </c:pt>
                <c:pt idx="23660">
                  <c:v>-1.9556475859388901E-2</c:v>
                </c:pt>
                <c:pt idx="23661">
                  <c:v>-7.8838154460640908E-3</c:v>
                </c:pt>
                <c:pt idx="23662">
                  <c:v>2.2875746994699801E-2</c:v>
                </c:pt>
                <c:pt idx="23663">
                  <c:v>3.4419646245282799E-2</c:v>
                </c:pt>
                <c:pt idx="23664">
                  <c:v>4.27591812660921E-2</c:v>
                </c:pt>
                <c:pt idx="23665">
                  <c:v>4.7244172373026999E-2</c:v>
                </c:pt>
                <c:pt idx="23666">
                  <c:v>7.0148627274249906E-2</c:v>
                </c:pt>
                <c:pt idx="23667">
                  <c:v>8.76820049852398E-2</c:v>
                </c:pt>
                <c:pt idx="23668">
                  <c:v>8.1419864597776795E-2</c:v>
                </c:pt>
                <c:pt idx="23669">
                  <c:v>9.3828835962128196E-2</c:v>
                </c:pt>
                <c:pt idx="23670">
                  <c:v>0.13114402015530399</c:v>
                </c:pt>
                <c:pt idx="23671">
                  <c:v>0.15355976837038501</c:v>
                </c:pt>
                <c:pt idx="23672">
                  <c:v>0.16675111563249301</c:v>
                </c:pt>
                <c:pt idx="23673">
                  <c:v>0.193039715170542</c:v>
                </c:pt>
                <c:pt idx="23674">
                  <c:v>0.19857674875279899</c:v>
                </c:pt>
                <c:pt idx="23675">
                  <c:v>0.20676900607669699</c:v>
                </c:pt>
                <c:pt idx="23676">
                  <c:v>0.23781586025653201</c:v>
                </c:pt>
                <c:pt idx="23677">
                  <c:v>0.27484679932419398</c:v>
                </c:pt>
                <c:pt idx="23678">
                  <c:v>0.29887564780743497</c:v>
                </c:pt>
                <c:pt idx="23679">
                  <c:v>0.30093788193576598</c:v>
                </c:pt>
                <c:pt idx="23680">
                  <c:v>0.31307413375441201</c:v>
                </c:pt>
                <c:pt idx="23681">
                  <c:v>0.33391768824878898</c:v>
                </c:pt>
                <c:pt idx="23682">
                  <c:v>0.34977022440205002</c:v>
                </c:pt>
                <c:pt idx="23683">
                  <c:v>0.34499989409097498</c:v>
                </c:pt>
                <c:pt idx="23684">
                  <c:v>0.32694197467061697</c:v>
                </c:pt>
                <c:pt idx="23685">
                  <c:v>0.31483040911972099</c:v>
                </c:pt>
                <c:pt idx="23686">
                  <c:v>0.31326824107384199</c:v>
                </c:pt>
                <c:pt idx="23687">
                  <c:v>0.30829892428847899</c:v>
                </c:pt>
                <c:pt idx="23688">
                  <c:v>0.29128132582631799</c:v>
                </c:pt>
                <c:pt idx="23689">
                  <c:v>0.25946131212100398</c:v>
                </c:pt>
                <c:pt idx="23690">
                  <c:v>0.25376158380619501</c:v>
                </c:pt>
                <c:pt idx="23691">
                  <c:v>0.256743304071406</c:v>
                </c:pt>
                <c:pt idx="23692">
                  <c:v>0.23507601358910701</c:v>
                </c:pt>
                <c:pt idx="23693">
                  <c:v>0.188593494056917</c:v>
                </c:pt>
                <c:pt idx="23694">
                  <c:v>0.15734021109155</c:v>
                </c:pt>
                <c:pt idx="23695">
                  <c:v>0.17920784778210899</c:v>
                </c:pt>
                <c:pt idx="23696">
                  <c:v>0.20136185169030801</c:v>
                </c:pt>
                <c:pt idx="23697">
                  <c:v>0.190083210758942</c:v>
                </c:pt>
                <c:pt idx="23698">
                  <c:v>0.148803313278421</c:v>
                </c:pt>
                <c:pt idx="23699">
                  <c:v>0.15739748561102801</c:v>
                </c:pt>
                <c:pt idx="23700">
                  <c:v>0.174351102843843</c:v>
                </c:pt>
                <c:pt idx="23701">
                  <c:v>0.18566297725223499</c:v>
                </c:pt>
                <c:pt idx="23702">
                  <c:v>0.10221509262244401</c:v>
                </c:pt>
                <c:pt idx="23703">
                  <c:v>8.8346728471037694E-2</c:v>
                </c:pt>
                <c:pt idx="23704">
                  <c:v>8.4910408250294694E-2</c:v>
                </c:pt>
                <c:pt idx="23705">
                  <c:v>9.6212955482940204E-2</c:v>
                </c:pt>
                <c:pt idx="23706">
                  <c:v>7.9368101065540403E-2</c:v>
                </c:pt>
                <c:pt idx="23707">
                  <c:v>8.1940295449868403E-2</c:v>
                </c:pt>
                <c:pt idx="23708">
                  <c:v>3.05236119985892E-2</c:v>
                </c:pt>
                <c:pt idx="23709">
                  <c:v>2.5815962183145299E-2</c:v>
                </c:pt>
                <c:pt idx="23710">
                  <c:v>3.65946723396035E-2</c:v>
                </c:pt>
                <c:pt idx="23711">
                  <c:v>4.23163607878507E-3</c:v>
                </c:pt>
                <c:pt idx="23712">
                  <c:v>-5.2964219127815598E-2</c:v>
                </c:pt>
                <c:pt idx="23713">
                  <c:v>-8.9111619011575202E-2</c:v>
                </c:pt>
                <c:pt idx="23714">
                  <c:v>-8.9387143703163405E-2</c:v>
                </c:pt>
                <c:pt idx="23715">
                  <c:v>-9.5221661466567298E-2</c:v>
                </c:pt>
                <c:pt idx="23716">
                  <c:v>-0.114205857498362</c:v>
                </c:pt>
                <c:pt idx="23717">
                  <c:v>-8.9535152483847399E-2</c:v>
                </c:pt>
                <c:pt idx="23718">
                  <c:v>-6.9004332447036604E-2</c:v>
                </c:pt>
                <c:pt idx="23719">
                  <c:v>-5.4092908910305902E-2</c:v>
                </c:pt>
                <c:pt idx="23720">
                  <c:v>-1.9312396011557102E-2</c:v>
                </c:pt>
                <c:pt idx="23721">
                  <c:v>1.29257505946753E-2</c:v>
                </c:pt>
                <c:pt idx="23722">
                  <c:v>2.7977675182910298E-2</c:v>
                </c:pt>
                <c:pt idx="23723">
                  <c:v>4.7238681489474701E-2</c:v>
                </c:pt>
                <c:pt idx="23724">
                  <c:v>3.7432974049792699E-2</c:v>
                </c:pt>
                <c:pt idx="23725">
                  <c:v>4.1829118118414499E-2</c:v>
                </c:pt>
                <c:pt idx="23726">
                  <c:v>4.7985086571330202E-2</c:v>
                </c:pt>
                <c:pt idx="23727">
                  <c:v>3.4714861791769601E-2</c:v>
                </c:pt>
                <c:pt idx="23728">
                  <c:v>-4.4587603990464599E-4</c:v>
                </c:pt>
                <c:pt idx="23729">
                  <c:v>-5.05393501735795E-3</c:v>
                </c:pt>
                <c:pt idx="23730">
                  <c:v>-1.01584392757416E-2</c:v>
                </c:pt>
                <c:pt idx="23731">
                  <c:v>-3.1459976793101398E-2</c:v>
                </c:pt>
                <c:pt idx="23732">
                  <c:v>-4.0037048449519802E-2</c:v>
                </c:pt>
                <c:pt idx="23733">
                  <c:v>-4.0877606625386399E-2</c:v>
                </c:pt>
                <c:pt idx="23734">
                  <c:v>-1.9902832720973099E-2</c:v>
                </c:pt>
                <c:pt idx="23735">
                  <c:v>-3.2483706269431402E-2</c:v>
                </c:pt>
                <c:pt idx="23736">
                  <c:v>-3.0001052795512299E-2</c:v>
                </c:pt>
                <c:pt idx="23737">
                  <c:v>-6.0727790406218604E-3</c:v>
                </c:pt>
                <c:pt idx="23738">
                  <c:v>1.94040221991542E-3</c:v>
                </c:pt>
                <c:pt idx="23739">
                  <c:v>-1.12560335569327E-2</c:v>
                </c:pt>
                <c:pt idx="23740">
                  <c:v>-1.7824010058973199E-2</c:v>
                </c:pt>
                <c:pt idx="23741">
                  <c:v>-4.5776663499339003E-2</c:v>
                </c:pt>
                <c:pt idx="23742">
                  <c:v>-5.82340909210756E-2</c:v>
                </c:pt>
                <c:pt idx="23743">
                  <c:v>-6.3261849425799696E-2</c:v>
                </c:pt>
                <c:pt idx="23744">
                  <c:v>-7.8206840725314905E-2</c:v>
                </c:pt>
                <c:pt idx="23745">
                  <c:v>-9.9221149036537698E-2</c:v>
                </c:pt>
                <c:pt idx="23746">
                  <c:v>-0.119740428140914</c:v>
                </c:pt>
                <c:pt idx="23747">
                  <c:v>-9.7284379217072101E-2</c:v>
                </c:pt>
                <c:pt idx="23748">
                  <c:v>-0.104999552719689</c:v>
                </c:pt>
                <c:pt idx="23749">
                  <c:v>-0.130494083748175</c:v>
                </c:pt>
                <c:pt idx="23750">
                  <c:v>-0.119448659473206</c:v>
                </c:pt>
                <c:pt idx="23751">
                  <c:v>-7.0196950592617199E-2</c:v>
                </c:pt>
                <c:pt idx="23752">
                  <c:v>-4.7691512749750503E-2</c:v>
                </c:pt>
                <c:pt idx="23753">
                  <c:v>-5.7989516156183599E-2</c:v>
                </c:pt>
                <c:pt idx="23754">
                  <c:v>-6.7715386637814803E-2</c:v>
                </c:pt>
                <c:pt idx="23755">
                  <c:v>-5.53543592196774E-2</c:v>
                </c:pt>
                <c:pt idx="23756">
                  <c:v>-5.06766815260562E-2</c:v>
                </c:pt>
                <c:pt idx="23757">
                  <c:v>-5.6982504620179897E-2</c:v>
                </c:pt>
                <c:pt idx="23758">
                  <c:v>-6.6342680897534395E-2</c:v>
                </c:pt>
                <c:pt idx="23759">
                  <c:v>-5.8636785278395102E-2</c:v>
                </c:pt>
                <c:pt idx="23760">
                  <c:v>-6.2843443458404993E-2</c:v>
                </c:pt>
                <c:pt idx="23761">
                  <c:v>-6.4709643764132296E-2</c:v>
                </c:pt>
                <c:pt idx="23762">
                  <c:v>-7.4653858681827501E-2</c:v>
                </c:pt>
                <c:pt idx="23763">
                  <c:v>-7.4882083825059398E-2</c:v>
                </c:pt>
                <c:pt idx="23764">
                  <c:v>-8.1544080868397303E-2</c:v>
                </c:pt>
                <c:pt idx="23765">
                  <c:v>-6.5611228584657497E-2</c:v>
                </c:pt>
                <c:pt idx="23766">
                  <c:v>-5.8728456785189502E-2</c:v>
                </c:pt>
                <c:pt idx="23767">
                  <c:v>-5.6474312906033199E-2</c:v>
                </c:pt>
                <c:pt idx="23768">
                  <c:v>-4.6322271328520501E-2</c:v>
                </c:pt>
                <c:pt idx="23769">
                  <c:v>-3.4090725039718002E-2</c:v>
                </c:pt>
                <c:pt idx="23770">
                  <c:v>-2.9641643591275999E-2</c:v>
                </c:pt>
                <c:pt idx="23771">
                  <c:v>-4.2602771613118699E-2</c:v>
                </c:pt>
                <c:pt idx="23772">
                  <c:v>-5.07880267716984E-2</c:v>
                </c:pt>
                <c:pt idx="23773">
                  <c:v>-5.0700141004654101E-2</c:v>
                </c:pt>
                <c:pt idx="23774">
                  <c:v>-5.5073609897050298E-2</c:v>
                </c:pt>
                <c:pt idx="23775">
                  <c:v>-5.9775855055633501E-2</c:v>
                </c:pt>
                <c:pt idx="23776">
                  <c:v>-6.0677838281378599E-2</c:v>
                </c:pt>
                <c:pt idx="23777">
                  <c:v>-5.8712887825194501E-2</c:v>
                </c:pt>
                <c:pt idx="23778">
                  <c:v>-7.5715050452160398E-2</c:v>
                </c:pt>
                <c:pt idx="23779">
                  <c:v>-8.1784852405291902E-2</c:v>
                </c:pt>
                <c:pt idx="23780">
                  <c:v>-9.1978051063890107E-2</c:v>
                </c:pt>
                <c:pt idx="23781">
                  <c:v>-0.10172014863810799</c:v>
                </c:pt>
                <c:pt idx="23782">
                  <c:v>-0.118976708051548</c:v>
                </c:pt>
                <c:pt idx="23783">
                  <c:v>-0.127243763965566</c:v>
                </c:pt>
                <c:pt idx="23784">
                  <c:v>-0.14220298026981401</c:v>
                </c:pt>
                <c:pt idx="23785">
                  <c:v>-0.15011661569752699</c:v>
                </c:pt>
                <c:pt idx="23786">
                  <c:v>-0.168445907115369</c:v>
                </c:pt>
                <c:pt idx="23787">
                  <c:v>-0.17864266878341001</c:v>
                </c:pt>
                <c:pt idx="23788">
                  <c:v>-0.18547851678920299</c:v>
                </c:pt>
                <c:pt idx="23789">
                  <c:v>-0.18369734369271301</c:v>
                </c:pt>
                <c:pt idx="23790">
                  <c:v>-0.186624025957115</c:v>
                </c:pt>
                <c:pt idx="23791">
                  <c:v>-0.17861445618312599</c:v>
                </c:pt>
                <c:pt idx="23792">
                  <c:v>-0.166638078943734</c:v>
                </c:pt>
                <c:pt idx="23793">
                  <c:v>-0.15164262452051899</c:v>
                </c:pt>
                <c:pt idx="23794">
                  <c:v>-0.13868113035243801</c:v>
                </c:pt>
                <c:pt idx="23795">
                  <c:v>-0.12360300258262601</c:v>
                </c:pt>
                <c:pt idx="23796">
                  <c:v>-0.10962571952227</c:v>
                </c:pt>
                <c:pt idx="23797">
                  <c:v>-9.8371414726443604E-2</c:v>
                </c:pt>
                <c:pt idx="23798">
                  <c:v>-9.92803015747796E-2</c:v>
                </c:pt>
                <c:pt idx="23799">
                  <c:v>-8.7607039919916405E-2</c:v>
                </c:pt>
                <c:pt idx="23800">
                  <c:v>-6.5035752799701599E-2</c:v>
                </c:pt>
                <c:pt idx="23801">
                  <c:v>-3.7640170015279702E-2</c:v>
                </c:pt>
                <c:pt idx="23802">
                  <c:v>-3.6749675758258597E-2</c:v>
                </c:pt>
                <c:pt idx="23803">
                  <c:v>-2.9734750752623999E-2</c:v>
                </c:pt>
                <c:pt idx="23804">
                  <c:v>-1.62654949932061E-4</c:v>
                </c:pt>
                <c:pt idx="23805">
                  <c:v>2.7621644667192399E-2</c:v>
                </c:pt>
                <c:pt idx="23806">
                  <c:v>1.41547348887769E-2</c:v>
                </c:pt>
                <c:pt idx="23807">
                  <c:v>1.3320485079333299E-3</c:v>
                </c:pt>
                <c:pt idx="23808">
                  <c:v>-5.5048357841229701E-3</c:v>
                </c:pt>
                <c:pt idx="23809">
                  <c:v>-3.6438900422694999E-3</c:v>
                </c:pt>
                <c:pt idx="23810">
                  <c:v>-1.37907084372841E-2</c:v>
                </c:pt>
                <c:pt idx="23811">
                  <c:v>-2.6043716737262902E-2</c:v>
                </c:pt>
                <c:pt idx="23812">
                  <c:v>-3.3125483509863302E-2</c:v>
                </c:pt>
                <c:pt idx="23813">
                  <c:v>-1.4742964848736001E-2</c:v>
                </c:pt>
                <c:pt idx="23814">
                  <c:v>5.9751848581868199E-3</c:v>
                </c:pt>
                <c:pt idx="23815">
                  <c:v>1.80025727454022E-2</c:v>
                </c:pt>
                <c:pt idx="23816">
                  <c:v>1.9192269872618701E-2</c:v>
                </c:pt>
                <c:pt idx="23817">
                  <c:v>3.1321472316662297E-2</c:v>
                </c:pt>
                <c:pt idx="23818">
                  <c:v>6.3414505129514895E-2</c:v>
                </c:pt>
                <c:pt idx="23819">
                  <c:v>8.9507778867442697E-2</c:v>
                </c:pt>
                <c:pt idx="23820">
                  <c:v>7.8056696785225199E-2</c:v>
                </c:pt>
                <c:pt idx="23821">
                  <c:v>5.7641950134055202E-2</c:v>
                </c:pt>
                <c:pt idx="23822">
                  <c:v>5.60952347092325E-2</c:v>
                </c:pt>
                <c:pt idx="23823">
                  <c:v>6.3692116800041207E-2</c:v>
                </c:pt>
                <c:pt idx="23824">
                  <c:v>5.3985543742570002E-2</c:v>
                </c:pt>
                <c:pt idx="23825">
                  <c:v>2.7478817610457899E-2</c:v>
                </c:pt>
                <c:pt idx="23826">
                  <c:v>4.4024924751084804E-3</c:v>
                </c:pt>
                <c:pt idx="23827">
                  <c:v>-1.35625310938252E-2</c:v>
                </c:pt>
                <c:pt idx="23828">
                  <c:v>-2.2726157674284701E-2</c:v>
                </c:pt>
                <c:pt idx="23829">
                  <c:v>-3.5662243544152199E-2</c:v>
                </c:pt>
                <c:pt idx="23830">
                  <c:v>-4.6873504062332899E-2</c:v>
                </c:pt>
                <c:pt idx="23831">
                  <c:v>-4.3347697677916103E-2</c:v>
                </c:pt>
                <c:pt idx="23832">
                  <c:v>-1.77797345564982E-2</c:v>
                </c:pt>
                <c:pt idx="23833">
                  <c:v>-1.3170628723699399E-2</c:v>
                </c:pt>
                <c:pt idx="23834">
                  <c:v>-1.92826355788327E-2</c:v>
                </c:pt>
                <c:pt idx="23835">
                  <c:v>-7.9092602729247097E-4</c:v>
                </c:pt>
                <c:pt idx="23836">
                  <c:v>-1.8767138624866599E-2</c:v>
                </c:pt>
                <c:pt idx="23837">
                  <c:v>-6.3169788003079902E-2</c:v>
                </c:pt>
                <c:pt idx="23838">
                  <c:v>-9.0437515741413593E-2</c:v>
                </c:pt>
                <c:pt idx="23839">
                  <c:v>-0.135212521832201</c:v>
                </c:pt>
                <c:pt idx="23840">
                  <c:v>-0.14700120265338501</c:v>
                </c:pt>
                <c:pt idx="23841">
                  <c:v>-0.17324515945050201</c:v>
                </c:pt>
                <c:pt idx="23842">
                  <c:v>-0.20421816755300801</c:v>
                </c:pt>
                <c:pt idx="23843">
                  <c:v>-0.27121305393845302</c:v>
                </c:pt>
                <c:pt idx="23844">
                  <c:v>-0.32751816472524797</c:v>
                </c:pt>
                <c:pt idx="23845">
                  <c:v>-0.33892166626598902</c:v>
                </c:pt>
                <c:pt idx="23846">
                  <c:v>-0.31963424438407601</c:v>
                </c:pt>
                <c:pt idx="23847">
                  <c:v>-0.32083642649875799</c:v>
                </c:pt>
                <c:pt idx="23848">
                  <c:v>-0.338352350385832</c:v>
                </c:pt>
                <c:pt idx="23849">
                  <c:v>-0.36780569376503502</c:v>
                </c:pt>
                <c:pt idx="23850">
                  <c:v>-0.369229920302032</c:v>
                </c:pt>
                <c:pt idx="23851">
                  <c:v>-0.31420131778938298</c:v>
                </c:pt>
                <c:pt idx="23852">
                  <c:v>-0.30875849417756701</c:v>
                </c:pt>
                <c:pt idx="23853">
                  <c:v>-0.33303600595122801</c:v>
                </c:pt>
                <c:pt idx="23854">
                  <c:v>-0.35692965189298298</c:v>
                </c:pt>
                <c:pt idx="23855">
                  <c:v>-0.361594306379458</c:v>
                </c:pt>
                <c:pt idx="23856">
                  <c:v>-0.34708170654954501</c:v>
                </c:pt>
                <c:pt idx="23857">
                  <c:v>-0.36802635819840601</c:v>
                </c:pt>
                <c:pt idx="23858">
                  <c:v>-0.45087872679283603</c:v>
                </c:pt>
                <c:pt idx="23859">
                  <c:v>-0.50201966204451698</c:v>
                </c:pt>
                <c:pt idx="23860">
                  <c:v>-0.54215562602460898</c:v>
                </c:pt>
                <c:pt idx="23861">
                  <c:v>-0.56869228775106195</c:v>
                </c:pt>
                <c:pt idx="23862">
                  <c:v>-0.60751825270112603</c:v>
                </c:pt>
                <c:pt idx="23863">
                  <c:v>-0.60902114379552996</c:v>
                </c:pt>
                <c:pt idx="23864">
                  <c:v>-0.61206658047912299</c:v>
                </c:pt>
                <c:pt idx="23865">
                  <c:v>-0.58545853970112205</c:v>
                </c:pt>
                <c:pt idx="23866">
                  <c:v>-0.596304337426104</c:v>
                </c:pt>
                <c:pt idx="23867">
                  <c:v>-0.56640572268336997</c:v>
                </c:pt>
                <c:pt idx="23868">
                  <c:v>-0.53666446634190301</c:v>
                </c:pt>
                <c:pt idx="23869">
                  <c:v>-0.50228727060617395</c:v>
                </c:pt>
                <c:pt idx="23870">
                  <c:v>-0.48865877250563</c:v>
                </c:pt>
                <c:pt idx="23871">
                  <c:v>-0.46731094273267998</c:v>
                </c:pt>
                <c:pt idx="23872">
                  <c:v>-0.44729516912047901</c:v>
                </c:pt>
                <c:pt idx="23873">
                  <c:v>-0.42652422316920902</c:v>
                </c:pt>
                <c:pt idx="23874">
                  <c:v>-0.42971591782951102</c:v>
                </c:pt>
                <c:pt idx="23875">
                  <c:v>-0.43239060969116799</c:v>
                </c:pt>
                <c:pt idx="23876">
                  <c:v>-0.42396203012464101</c:v>
                </c:pt>
                <c:pt idx="23877">
                  <c:v>-0.40737558467469598</c:v>
                </c:pt>
                <c:pt idx="23878">
                  <c:v>-0.40416991047241801</c:v>
                </c:pt>
                <c:pt idx="23879">
                  <c:v>-0.41916894811903599</c:v>
                </c:pt>
                <c:pt idx="23880">
                  <c:v>-0.43310536558081397</c:v>
                </c:pt>
                <c:pt idx="23881">
                  <c:v>-0.431772279737558</c:v>
                </c:pt>
                <c:pt idx="23882">
                  <c:v>-0.43480017241456798</c:v>
                </c:pt>
                <c:pt idx="23883">
                  <c:v>-0.44348422146154498</c:v>
                </c:pt>
                <c:pt idx="23884">
                  <c:v>-0.45501804496230103</c:v>
                </c:pt>
                <c:pt idx="23885">
                  <c:v>-0.46631909478459399</c:v>
                </c:pt>
                <c:pt idx="23886">
                  <c:v>-0.45465692841830202</c:v>
                </c:pt>
                <c:pt idx="23887">
                  <c:v>-0.42939439172995703</c:v>
                </c:pt>
                <c:pt idx="23888">
                  <c:v>-0.40062905666523801</c:v>
                </c:pt>
                <c:pt idx="23889">
                  <c:v>-0.38963399210642502</c:v>
                </c:pt>
                <c:pt idx="23890">
                  <c:v>-0.35703826956290602</c:v>
                </c:pt>
                <c:pt idx="23891">
                  <c:v>-0.32011391644780901</c:v>
                </c:pt>
                <c:pt idx="23892">
                  <c:v>-0.28226504981985501</c:v>
                </c:pt>
                <c:pt idx="23893">
                  <c:v>-0.27016544768790102</c:v>
                </c:pt>
                <c:pt idx="23894">
                  <c:v>-0.24773433424022001</c:v>
                </c:pt>
                <c:pt idx="23895">
                  <c:v>-0.220683671802717</c:v>
                </c:pt>
                <c:pt idx="23896">
                  <c:v>-0.209143525680417</c:v>
                </c:pt>
                <c:pt idx="23897">
                  <c:v>-0.208216127348578</c:v>
                </c:pt>
                <c:pt idx="23898">
                  <c:v>-0.19483713944875</c:v>
                </c:pt>
                <c:pt idx="23899">
                  <c:v>-0.19337950401677501</c:v>
                </c:pt>
                <c:pt idx="23900">
                  <c:v>-0.17883751662040401</c:v>
                </c:pt>
                <c:pt idx="23901">
                  <c:v>-0.164778069223046</c:v>
                </c:pt>
                <c:pt idx="23902">
                  <c:v>-0.15780398546091501</c:v>
                </c:pt>
                <c:pt idx="23903">
                  <c:v>-0.150992506541484</c:v>
                </c:pt>
                <c:pt idx="23904">
                  <c:v>-0.137837157877783</c:v>
                </c:pt>
                <c:pt idx="23905">
                  <c:v>-0.119195944264447</c:v>
                </c:pt>
                <c:pt idx="23906">
                  <c:v>-0.100488671554884</c:v>
                </c:pt>
                <c:pt idx="23907">
                  <c:v>-8.2001805371419295E-2</c:v>
                </c:pt>
                <c:pt idx="23908">
                  <c:v>-6.0272211677116098E-2</c:v>
                </c:pt>
                <c:pt idx="23909">
                  <c:v>-3.7950200187339002E-2</c:v>
                </c:pt>
                <c:pt idx="23910">
                  <c:v>-2.3236427294818899E-2</c:v>
                </c:pt>
                <c:pt idx="23911">
                  <c:v>-2.1867076609879601E-2</c:v>
                </c:pt>
                <c:pt idx="23912">
                  <c:v>-1.7892375271315999E-2</c:v>
                </c:pt>
                <c:pt idx="23913">
                  <c:v>-1.4764363725049599E-2</c:v>
                </c:pt>
                <c:pt idx="23914">
                  <c:v>-1.4283158694837501E-2</c:v>
                </c:pt>
                <c:pt idx="23915">
                  <c:v>-1.6777812008669402E-2</c:v>
                </c:pt>
                <c:pt idx="23916">
                  <c:v>-1.0433107094527799E-2</c:v>
                </c:pt>
                <c:pt idx="23917">
                  <c:v>1.4522237652869301E-2</c:v>
                </c:pt>
                <c:pt idx="23918">
                  <c:v>2.9175281058343199E-2</c:v>
                </c:pt>
                <c:pt idx="23919">
                  <c:v>3.2314655886651097E-2</c:v>
                </c:pt>
                <c:pt idx="23920">
                  <c:v>2.5170050132985001E-2</c:v>
                </c:pt>
                <c:pt idx="23921">
                  <c:v>-4.3461891671370198E-3</c:v>
                </c:pt>
                <c:pt idx="23922">
                  <c:v>-8.9769066384661703E-3</c:v>
                </c:pt>
                <c:pt idx="23923">
                  <c:v>-2.0717812842121899E-2</c:v>
                </c:pt>
                <c:pt idx="23924">
                  <c:v>4.2770571429428996E-3</c:v>
                </c:pt>
                <c:pt idx="23925">
                  <c:v>-2.0597187946520899E-2</c:v>
                </c:pt>
                <c:pt idx="23926">
                  <c:v>-2.1320166273056801E-2</c:v>
                </c:pt>
                <c:pt idx="23927">
                  <c:v>9.5577789356013892E-3</c:v>
                </c:pt>
                <c:pt idx="23928">
                  <c:v>9.8999954204685894E-2</c:v>
                </c:pt>
                <c:pt idx="23929">
                  <c:v>0.13223015078518999</c:v>
                </c:pt>
                <c:pt idx="23930">
                  <c:v>0.15051792090091001</c:v>
                </c:pt>
                <c:pt idx="23931">
                  <c:v>0.17201967633329199</c:v>
                </c:pt>
                <c:pt idx="23932">
                  <c:v>0.20096595723320801</c:v>
                </c:pt>
                <c:pt idx="23933">
                  <c:v>0.22986454124266201</c:v>
                </c:pt>
                <c:pt idx="23934">
                  <c:v>0.243896381670239</c:v>
                </c:pt>
                <c:pt idx="23935">
                  <c:v>0.25682683844547599</c:v>
                </c:pt>
                <c:pt idx="23936">
                  <c:v>0.260603187246644</c:v>
                </c:pt>
                <c:pt idx="23937">
                  <c:v>0.27989073054885599</c:v>
                </c:pt>
                <c:pt idx="23938">
                  <c:v>0.29712430508473597</c:v>
                </c:pt>
                <c:pt idx="23939">
                  <c:v>0.30691217799252901</c:v>
                </c:pt>
                <c:pt idx="23940">
                  <c:v>0.31904165379938798</c:v>
                </c:pt>
                <c:pt idx="23941">
                  <c:v>0.34126350173917702</c:v>
                </c:pt>
                <c:pt idx="23942">
                  <c:v>0.35504746039968799</c:v>
                </c:pt>
                <c:pt idx="23943">
                  <c:v>0.35329983702837298</c:v>
                </c:pt>
                <c:pt idx="23944">
                  <c:v>0.33833136802913</c:v>
                </c:pt>
                <c:pt idx="23945">
                  <c:v>0.33127706504718901</c:v>
                </c:pt>
                <c:pt idx="23946">
                  <c:v>0.320243471194743</c:v>
                </c:pt>
                <c:pt idx="23947">
                  <c:v>0.303900473152666</c:v>
                </c:pt>
                <c:pt idx="23948">
                  <c:v>0.27932463059428803</c:v>
                </c:pt>
                <c:pt idx="23949">
                  <c:v>0.255415686200478</c:v>
                </c:pt>
                <c:pt idx="23950">
                  <c:v>0.24255911258072099</c:v>
                </c:pt>
                <c:pt idx="23951">
                  <c:v>0.23896431325789499</c:v>
                </c:pt>
                <c:pt idx="23952">
                  <c:v>0.233669904297997</c:v>
                </c:pt>
                <c:pt idx="23953">
                  <c:v>0.225764426740553</c:v>
                </c:pt>
                <c:pt idx="23954">
                  <c:v>0.21507742900243401</c:v>
                </c:pt>
                <c:pt idx="23955">
                  <c:v>0.21298480913418399</c:v>
                </c:pt>
                <c:pt idx="23956">
                  <c:v>0.21271842744275199</c:v>
                </c:pt>
                <c:pt idx="23957">
                  <c:v>0.21177149229761399</c:v>
                </c:pt>
                <c:pt idx="23958">
                  <c:v>0.21640172170835101</c:v>
                </c:pt>
                <c:pt idx="23959">
                  <c:v>0.22867530339105699</c:v>
                </c:pt>
                <c:pt idx="23960">
                  <c:v>0.24015813704198699</c:v>
                </c:pt>
                <c:pt idx="23961">
                  <c:v>0.24461640045522801</c:v>
                </c:pt>
                <c:pt idx="23962">
                  <c:v>0.26254531198981101</c:v>
                </c:pt>
                <c:pt idx="23963">
                  <c:v>0.28519015951096</c:v>
                </c:pt>
                <c:pt idx="23964">
                  <c:v>0.31595569307727001</c:v>
                </c:pt>
                <c:pt idx="23965">
                  <c:v>0.35807018445085198</c:v>
                </c:pt>
                <c:pt idx="23966">
                  <c:v>0.38292763339532598</c:v>
                </c:pt>
                <c:pt idx="23967">
                  <c:v>0.38842038414388402</c:v>
                </c:pt>
                <c:pt idx="23968">
                  <c:v>0.40307365444218102</c:v>
                </c:pt>
                <c:pt idx="23969">
                  <c:v>0.42052652807002699</c:v>
                </c:pt>
                <c:pt idx="23970">
                  <c:v>0.42690335024988701</c:v>
                </c:pt>
                <c:pt idx="23971">
                  <c:v>0.40961522332557299</c:v>
                </c:pt>
                <c:pt idx="23972">
                  <c:v>0.40749396381501402</c:v>
                </c:pt>
                <c:pt idx="23973">
                  <c:v>0.41509944713403901</c:v>
                </c:pt>
                <c:pt idx="23974">
                  <c:v>0.42146972789932102</c:v>
                </c:pt>
                <c:pt idx="23975">
                  <c:v>0.42465363078919399</c:v>
                </c:pt>
                <c:pt idx="23976">
                  <c:v>0.433204644348549</c:v>
                </c:pt>
                <c:pt idx="23977">
                  <c:v>0.43669743715440701</c:v>
                </c:pt>
                <c:pt idx="23978">
                  <c:v>0.44313227474457001</c:v>
                </c:pt>
                <c:pt idx="23979">
                  <c:v>0.44691880090151398</c:v>
                </c:pt>
                <c:pt idx="23980">
                  <c:v>0.43957004167890501</c:v>
                </c:pt>
                <c:pt idx="23981">
                  <c:v>0.43246324825705001</c:v>
                </c:pt>
                <c:pt idx="23982">
                  <c:v>0.42740112446099898</c:v>
                </c:pt>
                <c:pt idx="23983">
                  <c:v>0.41396086679371502</c:v>
                </c:pt>
                <c:pt idx="23984">
                  <c:v>0.39795019516284902</c:v>
                </c:pt>
                <c:pt idx="23985">
                  <c:v>0.38075383626181702</c:v>
                </c:pt>
                <c:pt idx="23986">
                  <c:v>0.35472399927621701</c:v>
                </c:pt>
                <c:pt idx="23987">
                  <c:v>0.32866145043334399</c:v>
                </c:pt>
                <c:pt idx="23988">
                  <c:v>0.30296324650745898</c:v>
                </c:pt>
                <c:pt idx="23989">
                  <c:v>0.278349631314043</c:v>
                </c:pt>
                <c:pt idx="23990">
                  <c:v>0.25367270914210799</c:v>
                </c:pt>
                <c:pt idx="23991">
                  <c:v>0.230192715966268</c:v>
                </c:pt>
                <c:pt idx="23992">
                  <c:v>0.21218831042437999</c:v>
                </c:pt>
                <c:pt idx="23993">
                  <c:v>0.181764238039164</c:v>
                </c:pt>
                <c:pt idx="23994">
                  <c:v>0.16032165186686601</c:v>
                </c:pt>
                <c:pt idx="23995">
                  <c:v>0.14702709956989601</c:v>
                </c:pt>
                <c:pt idx="23996">
                  <c:v>0.123040578671251</c:v>
                </c:pt>
                <c:pt idx="23997">
                  <c:v>9.3020927745143894E-2</c:v>
                </c:pt>
                <c:pt idx="23998">
                  <c:v>6.6404482992595604E-2</c:v>
                </c:pt>
                <c:pt idx="23999">
                  <c:v>4.6435350460228599E-2</c:v>
                </c:pt>
                <c:pt idx="24000">
                  <c:v>3.4952702097058301E-2</c:v>
                </c:pt>
                <c:pt idx="24001">
                  <c:v>7.7996838634959396E-3</c:v>
                </c:pt>
                <c:pt idx="24002">
                  <c:v>-1.37767285527985E-2</c:v>
                </c:pt>
                <c:pt idx="24003">
                  <c:v>-3.1885102049699299E-2</c:v>
                </c:pt>
                <c:pt idx="24004">
                  <c:v>-5.0761972588844601E-2</c:v>
                </c:pt>
                <c:pt idx="24005">
                  <c:v>-6.6256591707357801E-2</c:v>
                </c:pt>
                <c:pt idx="24006">
                  <c:v>-0.122884948486103</c:v>
                </c:pt>
                <c:pt idx="24007">
                  <c:v>-0.14256199525966901</c:v>
                </c:pt>
                <c:pt idx="24008">
                  <c:v>-0.13430025705302701</c:v>
                </c:pt>
                <c:pt idx="24009">
                  <c:v>-0.11171131027924699</c:v>
                </c:pt>
                <c:pt idx="24010">
                  <c:v>-0.12066076430934899</c:v>
                </c:pt>
                <c:pt idx="24011">
                  <c:v>-0.15062541398982801</c:v>
                </c:pt>
                <c:pt idx="24012">
                  <c:v>-0.181885911533754</c:v>
                </c:pt>
                <c:pt idx="24013">
                  <c:v>-0.186141574905235</c:v>
                </c:pt>
                <c:pt idx="24014">
                  <c:v>-0.16880737700496701</c:v>
                </c:pt>
                <c:pt idx="24015">
                  <c:v>-0.175468950321089</c:v>
                </c:pt>
                <c:pt idx="24016">
                  <c:v>-0.19167342467596801</c:v>
                </c:pt>
                <c:pt idx="24017">
                  <c:v>-0.200408794571899</c:v>
                </c:pt>
                <c:pt idx="24018">
                  <c:v>-0.22532832486356799</c:v>
                </c:pt>
                <c:pt idx="24019">
                  <c:v>-0.21644510851444901</c:v>
                </c:pt>
                <c:pt idx="24020">
                  <c:v>-0.19821556711841001</c:v>
                </c:pt>
                <c:pt idx="24021">
                  <c:v>-0.20314187888224899</c:v>
                </c:pt>
                <c:pt idx="24022">
                  <c:v>-0.22824486220783</c:v>
                </c:pt>
                <c:pt idx="24023">
                  <c:v>-0.254961073061238</c:v>
                </c:pt>
                <c:pt idx="24024">
                  <c:v>-0.275318268301177</c:v>
                </c:pt>
                <c:pt idx="24025">
                  <c:v>-0.28465433389550299</c:v>
                </c:pt>
                <c:pt idx="24026">
                  <c:v>-0.28752587237698801</c:v>
                </c:pt>
                <c:pt idx="24027">
                  <c:v>-0.30778288847028501</c:v>
                </c:pt>
                <c:pt idx="24028">
                  <c:v>-0.31193143710468901</c:v>
                </c:pt>
                <c:pt idx="24029">
                  <c:v>-0.32059695855092202</c:v>
                </c:pt>
                <c:pt idx="24030">
                  <c:v>-0.31537887602534898</c:v>
                </c:pt>
                <c:pt idx="24031">
                  <c:v>-0.30865223485021398</c:v>
                </c:pt>
                <c:pt idx="24032">
                  <c:v>-0.30071365501376501</c:v>
                </c:pt>
                <c:pt idx="24033">
                  <c:v>-0.298204019246114</c:v>
                </c:pt>
                <c:pt idx="24034">
                  <c:v>-0.29316102669301303</c:v>
                </c:pt>
                <c:pt idx="24035">
                  <c:v>-0.287662318792413</c:v>
                </c:pt>
                <c:pt idx="24036">
                  <c:v>-0.28346023015556898</c:v>
                </c:pt>
                <c:pt idx="24037">
                  <c:v>-0.26789668500194302</c:v>
                </c:pt>
                <c:pt idx="24038">
                  <c:v>-0.26032716964981201</c:v>
                </c:pt>
                <c:pt idx="24039">
                  <c:v>-0.26038427241289203</c:v>
                </c:pt>
                <c:pt idx="24040">
                  <c:v>-0.26802657887786502</c:v>
                </c:pt>
                <c:pt idx="24041">
                  <c:v>-0.26233185171368201</c:v>
                </c:pt>
                <c:pt idx="24042">
                  <c:v>-0.25891935821094503</c:v>
                </c:pt>
                <c:pt idx="24043">
                  <c:v>-0.26154344318420902</c:v>
                </c:pt>
                <c:pt idx="24044">
                  <c:v>-0.27686868442789597</c:v>
                </c:pt>
                <c:pt idx="24045">
                  <c:v>-0.27804375817652199</c:v>
                </c:pt>
                <c:pt idx="24046">
                  <c:v>-0.28302679056152102</c:v>
                </c:pt>
                <c:pt idx="24047">
                  <c:v>-0.27952903750494301</c:v>
                </c:pt>
                <c:pt idx="24048">
                  <c:v>-0.27922633054555401</c:v>
                </c:pt>
                <c:pt idx="24049">
                  <c:v>-0.27826714908292099</c:v>
                </c:pt>
                <c:pt idx="24050">
                  <c:v>-0.280331095464603</c:v>
                </c:pt>
                <c:pt idx="24051">
                  <c:v>-0.27628267509837201</c:v>
                </c:pt>
                <c:pt idx="24052">
                  <c:v>-0.26617906492190002</c:v>
                </c:pt>
                <c:pt idx="24053">
                  <c:v>-0.26645485029346999</c:v>
                </c:pt>
                <c:pt idx="24054">
                  <c:v>-0.27527143401519499</c:v>
                </c:pt>
                <c:pt idx="24055">
                  <c:v>-0.28551407599273598</c:v>
                </c:pt>
                <c:pt idx="24056">
                  <c:v>-0.28229087934580799</c:v>
                </c:pt>
                <c:pt idx="24057">
                  <c:v>-0.279335931709496</c:v>
                </c:pt>
                <c:pt idx="24058">
                  <c:v>-0.280531172480181</c:v>
                </c:pt>
                <c:pt idx="24059">
                  <c:v>-0.29258732997943998</c:v>
                </c:pt>
                <c:pt idx="24060">
                  <c:v>-0.29848405639940201</c:v>
                </c:pt>
                <c:pt idx="24061">
                  <c:v>-0.29120834331013101</c:v>
                </c:pt>
                <c:pt idx="24062">
                  <c:v>-0.28746677264096798</c:v>
                </c:pt>
                <c:pt idx="24063">
                  <c:v>-0.30231463869428399</c:v>
                </c:pt>
                <c:pt idx="24064">
                  <c:v>-0.30892625397341</c:v>
                </c:pt>
                <c:pt idx="24065">
                  <c:v>-0.31185218957185101</c:v>
                </c:pt>
                <c:pt idx="24066">
                  <c:v>-0.31600226235894902</c:v>
                </c:pt>
                <c:pt idx="24067">
                  <c:v>-0.32658874729838699</c:v>
                </c:pt>
                <c:pt idx="24068">
                  <c:v>-0.332458084317238</c:v>
                </c:pt>
                <c:pt idx="24069">
                  <c:v>-0.32323265226985098</c:v>
                </c:pt>
                <c:pt idx="24070">
                  <c:v>-0.29702893682674802</c:v>
                </c:pt>
                <c:pt idx="24071">
                  <c:v>-0.28545656932854502</c:v>
                </c:pt>
                <c:pt idx="24072">
                  <c:v>-0.27711016474967198</c:v>
                </c:pt>
                <c:pt idx="24073">
                  <c:v>-0.25736229299099</c:v>
                </c:pt>
                <c:pt idx="24074">
                  <c:v>-0.231467910119803</c:v>
                </c:pt>
                <c:pt idx="24075">
                  <c:v>-0.211900060677848</c:v>
                </c:pt>
                <c:pt idx="24076">
                  <c:v>-0.19682705262663</c:v>
                </c:pt>
                <c:pt idx="24077">
                  <c:v>-0.179095320844496</c:v>
                </c:pt>
                <c:pt idx="24078">
                  <c:v>-0.15511828508554901</c:v>
                </c:pt>
                <c:pt idx="24079">
                  <c:v>-0.144313971575385</c:v>
                </c:pt>
                <c:pt idx="24080">
                  <c:v>-0.142054075652808</c:v>
                </c:pt>
                <c:pt idx="24081">
                  <c:v>-0.142889861579135</c:v>
                </c:pt>
                <c:pt idx="24082">
                  <c:v>-0.14207227383747001</c:v>
                </c:pt>
                <c:pt idx="24083">
                  <c:v>-0.135013237763075</c:v>
                </c:pt>
                <c:pt idx="24084">
                  <c:v>-0.122711118758857</c:v>
                </c:pt>
                <c:pt idx="24085">
                  <c:v>-0.11848202747900401</c:v>
                </c:pt>
                <c:pt idx="24086">
                  <c:v>-0.114626491396393</c:v>
                </c:pt>
                <c:pt idx="24087">
                  <c:v>-0.11568736912059301</c:v>
                </c:pt>
                <c:pt idx="24088">
                  <c:v>-0.108340534835562</c:v>
                </c:pt>
                <c:pt idx="24089">
                  <c:v>-0.105411463665831</c:v>
                </c:pt>
                <c:pt idx="24090">
                  <c:v>-0.112917817410917</c:v>
                </c:pt>
                <c:pt idx="24091">
                  <c:v>-0.13153701875759699</c:v>
                </c:pt>
                <c:pt idx="24092">
                  <c:v>-0.14256740912270499</c:v>
                </c:pt>
                <c:pt idx="24093">
                  <c:v>-0.133107023123301</c:v>
                </c:pt>
                <c:pt idx="24094">
                  <c:v>-0.128352829723652</c:v>
                </c:pt>
                <c:pt idx="24095">
                  <c:v>-0.133279157090711</c:v>
                </c:pt>
                <c:pt idx="24096">
                  <c:v>-0.145911798990709</c:v>
                </c:pt>
                <c:pt idx="24097">
                  <c:v>-0.151562362826481</c:v>
                </c:pt>
                <c:pt idx="24098">
                  <c:v>-0.15201022267268599</c:v>
                </c:pt>
                <c:pt idx="24099">
                  <c:v>-0.14373909024222001</c:v>
                </c:pt>
                <c:pt idx="24100">
                  <c:v>-0.15108030134307099</c:v>
                </c:pt>
                <c:pt idx="24101">
                  <c:v>-0.156881444596393</c:v>
                </c:pt>
                <c:pt idx="24102">
                  <c:v>-0.155314589780289</c:v>
                </c:pt>
                <c:pt idx="24103">
                  <c:v>-0.13858060333970401</c:v>
                </c:pt>
                <c:pt idx="24104">
                  <c:v>-0.132495487006693</c:v>
                </c:pt>
                <c:pt idx="24105">
                  <c:v>-0.133055740828012</c:v>
                </c:pt>
                <c:pt idx="24106">
                  <c:v>-0.13377198514841299</c:v>
                </c:pt>
                <c:pt idx="24107">
                  <c:v>-0.12148838149433</c:v>
                </c:pt>
                <c:pt idx="24108">
                  <c:v>-0.112256571519779</c:v>
                </c:pt>
                <c:pt idx="24109">
                  <c:v>-0.113258689882116</c:v>
                </c:pt>
                <c:pt idx="24110">
                  <c:v>-0.112775019744063</c:v>
                </c:pt>
                <c:pt idx="24111">
                  <c:v>-9.8830116778628893E-2</c:v>
                </c:pt>
                <c:pt idx="24112">
                  <c:v>-7.1771342724176096E-2</c:v>
                </c:pt>
                <c:pt idx="24113">
                  <c:v>-5.6667021693456797E-2</c:v>
                </c:pt>
                <c:pt idx="24114">
                  <c:v>-5.2894578030020498E-2</c:v>
                </c:pt>
                <c:pt idx="24115">
                  <c:v>-4.5411661740700902E-2</c:v>
                </c:pt>
                <c:pt idx="24116">
                  <c:v>-3.6190444952410403E-2</c:v>
                </c:pt>
                <c:pt idx="24117">
                  <c:v>-3.5068183778278597E-2</c:v>
                </c:pt>
                <c:pt idx="24118">
                  <c:v>-4.4327969148795797E-2</c:v>
                </c:pt>
                <c:pt idx="24119">
                  <c:v>-5.4275643820233199E-2</c:v>
                </c:pt>
                <c:pt idx="24120">
                  <c:v>-5.2723186568400103E-2</c:v>
                </c:pt>
                <c:pt idx="24121">
                  <c:v>-5.2222720262363902E-2</c:v>
                </c:pt>
                <c:pt idx="24122">
                  <c:v>-4.1197818340250998E-2</c:v>
                </c:pt>
                <c:pt idx="24123">
                  <c:v>-3.5254390072893202E-2</c:v>
                </c:pt>
                <c:pt idx="24124">
                  <c:v>-3.8145159674414203E-2</c:v>
                </c:pt>
                <c:pt idx="24125">
                  <c:v>-4.82056377737905E-2</c:v>
                </c:pt>
                <c:pt idx="24126">
                  <c:v>-4.5555412695179598E-2</c:v>
                </c:pt>
                <c:pt idx="24127">
                  <c:v>-2.7412882052360001E-2</c:v>
                </c:pt>
                <c:pt idx="24128">
                  <c:v>-1.8320436882717599E-2</c:v>
                </c:pt>
                <c:pt idx="24129">
                  <c:v>-2.0560657037606199E-2</c:v>
                </c:pt>
                <c:pt idx="24130">
                  <c:v>-2.7363847411805801E-2</c:v>
                </c:pt>
                <c:pt idx="24131">
                  <c:v>-2.6892783094694998E-2</c:v>
                </c:pt>
                <c:pt idx="24132">
                  <c:v>-1.84780857252917E-2</c:v>
                </c:pt>
                <c:pt idx="24133">
                  <c:v>-2.1136630408875499E-2</c:v>
                </c:pt>
                <c:pt idx="24134">
                  <c:v>-2.50601149961511E-2</c:v>
                </c:pt>
                <c:pt idx="24135">
                  <c:v>-2.41874697781128E-2</c:v>
                </c:pt>
                <c:pt idx="24136">
                  <c:v>-1.8069634742658901E-2</c:v>
                </c:pt>
                <c:pt idx="24137">
                  <c:v>-1.89360369895013E-2</c:v>
                </c:pt>
                <c:pt idx="24138">
                  <c:v>-2.31228407734533E-2</c:v>
                </c:pt>
                <c:pt idx="24139">
                  <c:v>-2.7260377208520401E-2</c:v>
                </c:pt>
                <c:pt idx="24140">
                  <c:v>-2.4040223794656802E-2</c:v>
                </c:pt>
                <c:pt idx="24141">
                  <c:v>-1.9318110201240302E-2</c:v>
                </c:pt>
                <c:pt idx="24142">
                  <c:v>-2.5035358529677799E-2</c:v>
                </c:pt>
                <c:pt idx="24143">
                  <c:v>-2.8798648135733601E-2</c:v>
                </c:pt>
                <c:pt idx="24144">
                  <c:v>-3.2044419488784101E-2</c:v>
                </c:pt>
                <c:pt idx="24145">
                  <c:v>-2.94033522125971E-2</c:v>
                </c:pt>
                <c:pt idx="24146">
                  <c:v>-3.1382322679860401E-2</c:v>
                </c:pt>
                <c:pt idx="24147">
                  <c:v>-3.7735188875444602E-2</c:v>
                </c:pt>
                <c:pt idx="24148">
                  <c:v>-3.5551984523962597E-2</c:v>
                </c:pt>
                <c:pt idx="24149">
                  <c:v>-2.3195459643204599E-2</c:v>
                </c:pt>
                <c:pt idx="24150">
                  <c:v>-2.1939755825513801E-2</c:v>
                </c:pt>
                <c:pt idx="24151">
                  <c:v>-1.8151104369479702E-2</c:v>
                </c:pt>
                <c:pt idx="24152">
                  <c:v>-1.5882667206057001E-2</c:v>
                </c:pt>
                <c:pt idx="24153">
                  <c:v>-1.2522687721599301E-2</c:v>
                </c:pt>
                <c:pt idx="24154">
                  <c:v>-7.81187280375661E-3</c:v>
                </c:pt>
                <c:pt idx="24155">
                  <c:v>1.2959838709321E-3</c:v>
                </c:pt>
                <c:pt idx="24156">
                  <c:v>1.4942701816636299E-2</c:v>
                </c:pt>
                <c:pt idx="24157">
                  <c:v>1.8701406260944901E-2</c:v>
                </c:pt>
                <c:pt idx="24158">
                  <c:v>2.2634080170973899E-2</c:v>
                </c:pt>
                <c:pt idx="24159">
                  <c:v>2.8095658365629099E-2</c:v>
                </c:pt>
                <c:pt idx="24160">
                  <c:v>3.8245014337860497E-2</c:v>
                </c:pt>
                <c:pt idx="24161">
                  <c:v>4.6072137716549798E-2</c:v>
                </c:pt>
                <c:pt idx="24162">
                  <c:v>5.44955170205128E-2</c:v>
                </c:pt>
                <c:pt idx="24163">
                  <c:v>6.2060269863763999E-2</c:v>
                </c:pt>
                <c:pt idx="24164">
                  <c:v>6.2059717531397503E-2</c:v>
                </c:pt>
                <c:pt idx="24165">
                  <c:v>6.5173041622102801E-2</c:v>
                </c:pt>
                <c:pt idx="24166">
                  <c:v>7.5118050616993004E-2</c:v>
                </c:pt>
                <c:pt idx="24167">
                  <c:v>8.8563566730229498E-2</c:v>
                </c:pt>
                <c:pt idx="24168">
                  <c:v>9.4341396118963403E-2</c:v>
                </c:pt>
                <c:pt idx="24169">
                  <c:v>9.2814109623716903E-2</c:v>
                </c:pt>
                <c:pt idx="24170">
                  <c:v>0.10241680510272</c:v>
                </c:pt>
                <c:pt idx="24171">
                  <c:v>0.112128607498618</c:v>
                </c:pt>
                <c:pt idx="24172">
                  <c:v>0.12202926570923001</c:v>
                </c:pt>
                <c:pt idx="24173">
                  <c:v>0.12623505928911499</c:v>
                </c:pt>
                <c:pt idx="24174">
                  <c:v>0.13760056763011599</c:v>
                </c:pt>
                <c:pt idx="24175">
                  <c:v>0.140504501901318</c:v>
                </c:pt>
                <c:pt idx="24176">
                  <c:v>0.152124296523453</c:v>
                </c:pt>
                <c:pt idx="24177">
                  <c:v>0.15967711464071499</c:v>
                </c:pt>
                <c:pt idx="24178">
                  <c:v>0.15849525406947801</c:v>
                </c:pt>
                <c:pt idx="24179">
                  <c:v>0.154569037527508</c:v>
                </c:pt>
                <c:pt idx="24180">
                  <c:v>0.158074659435257</c:v>
                </c:pt>
                <c:pt idx="24181">
                  <c:v>0.15269296566579199</c:v>
                </c:pt>
                <c:pt idx="24182">
                  <c:v>0.14864115392784</c:v>
                </c:pt>
                <c:pt idx="24183">
                  <c:v>0.14040761535656501</c:v>
                </c:pt>
                <c:pt idx="24184">
                  <c:v>0.13809907531196999</c:v>
                </c:pt>
                <c:pt idx="24185">
                  <c:v>0.13365008344231899</c:v>
                </c:pt>
                <c:pt idx="24186">
                  <c:v>0.12963583728358599</c:v>
                </c:pt>
                <c:pt idx="24187">
                  <c:v>0.11527402109075501</c:v>
                </c:pt>
                <c:pt idx="24188">
                  <c:v>0.107797166441571</c:v>
                </c:pt>
                <c:pt idx="24189">
                  <c:v>9.5544351364594604E-2</c:v>
                </c:pt>
                <c:pt idx="24190">
                  <c:v>9.4153980791517697E-2</c:v>
                </c:pt>
                <c:pt idx="24191">
                  <c:v>9.8228297853253793E-2</c:v>
                </c:pt>
                <c:pt idx="24192">
                  <c:v>8.1933503542373304E-2</c:v>
                </c:pt>
                <c:pt idx="24193">
                  <c:v>7.2755265923831303E-2</c:v>
                </c:pt>
                <c:pt idx="24194">
                  <c:v>8.4887934977061194E-2</c:v>
                </c:pt>
                <c:pt idx="24195">
                  <c:v>8.4943195462429302E-2</c:v>
                </c:pt>
                <c:pt idx="24196">
                  <c:v>8.7853104810179106E-2</c:v>
                </c:pt>
                <c:pt idx="24197">
                  <c:v>9.2510537461862399E-2</c:v>
                </c:pt>
                <c:pt idx="24198">
                  <c:v>0.114878311716836</c:v>
                </c:pt>
                <c:pt idx="24199">
                  <c:v>0.117485750336754</c:v>
                </c:pt>
                <c:pt idx="24200">
                  <c:v>0.119055794006399</c:v>
                </c:pt>
                <c:pt idx="24201">
                  <c:v>0.11831371945164899</c:v>
                </c:pt>
                <c:pt idx="24202">
                  <c:v>0.135423082022882</c:v>
                </c:pt>
                <c:pt idx="24203">
                  <c:v>0.14179512538220199</c:v>
                </c:pt>
                <c:pt idx="24204">
                  <c:v>0.150848157505834</c:v>
                </c:pt>
                <c:pt idx="24205">
                  <c:v>0.154157851458123</c:v>
                </c:pt>
                <c:pt idx="24206">
                  <c:v>0.16129316313758499</c:v>
                </c:pt>
                <c:pt idx="24207">
                  <c:v>0.17861761263954101</c:v>
                </c:pt>
                <c:pt idx="24208">
                  <c:v>0.19829368239874101</c:v>
                </c:pt>
                <c:pt idx="24209">
                  <c:v>0.20731870090240501</c:v>
                </c:pt>
                <c:pt idx="24210">
                  <c:v>0.213881656503701</c:v>
                </c:pt>
                <c:pt idx="24211">
                  <c:v>0.223541907841877</c:v>
                </c:pt>
                <c:pt idx="24212">
                  <c:v>0.234003658176234</c:v>
                </c:pt>
                <c:pt idx="24213">
                  <c:v>0.242648268669029</c:v>
                </c:pt>
                <c:pt idx="24214">
                  <c:v>0.23762852031288101</c:v>
                </c:pt>
                <c:pt idx="24215">
                  <c:v>0.23928047106825501</c:v>
                </c:pt>
                <c:pt idx="24216">
                  <c:v>0.249145740133599</c:v>
                </c:pt>
                <c:pt idx="24217">
                  <c:v>0.27166562847030201</c:v>
                </c:pt>
                <c:pt idx="24218">
                  <c:v>0.29860919413258102</c:v>
                </c:pt>
                <c:pt idx="24219">
                  <c:v>0.30412767156546699</c:v>
                </c:pt>
                <c:pt idx="24220">
                  <c:v>0.314890985522495</c:v>
                </c:pt>
                <c:pt idx="24221">
                  <c:v>0.32593373544938198</c:v>
                </c:pt>
                <c:pt idx="24222">
                  <c:v>0.353987325710519</c:v>
                </c:pt>
                <c:pt idx="24223">
                  <c:v>0.360847889893463</c:v>
                </c:pt>
                <c:pt idx="24224">
                  <c:v>0.367060880032823</c:v>
                </c:pt>
                <c:pt idx="24225">
                  <c:v>0.37074789333929897</c:v>
                </c:pt>
                <c:pt idx="24226">
                  <c:v>0.38985749116061102</c:v>
                </c:pt>
                <c:pt idx="24227">
                  <c:v>0.399480468483218</c:v>
                </c:pt>
                <c:pt idx="24228">
                  <c:v>0.40037447945593302</c:v>
                </c:pt>
                <c:pt idx="24229">
                  <c:v>0.40020838237467099</c:v>
                </c:pt>
                <c:pt idx="24230">
                  <c:v>0.38312897383023797</c:v>
                </c:pt>
                <c:pt idx="24231">
                  <c:v>0.379808090305218</c:v>
                </c:pt>
                <c:pt idx="24232">
                  <c:v>0.37599679111029599</c:v>
                </c:pt>
                <c:pt idx="24233">
                  <c:v>0.37851348120349798</c:v>
                </c:pt>
                <c:pt idx="24234">
                  <c:v>0.360839265077189</c:v>
                </c:pt>
                <c:pt idx="24235">
                  <c:v>0.33348959110523402</c:v>
                </c:pt>
                <c:pt idx="24236">
                  <c:v>0.331081105615396</c:v>
                </c:pt>
                <c:pt idx="24237">
                  <c:v>0.338159260680583</c:v>
                </c:pt>
                <c:pt idx="24238">
                  <c:v>0.34391377750236501</c:v>
                </c:pt>
                <c:pt idx="24239">
                  <c:v>0.30249554125246902</c:v>
                </c:pt>
                <c:pt idx="24240">
                  <c:v>0.27175490065923202</c:v>
                </c:pt>
                <c:pt idx="24241">
                  <c:v>0.264327221912452</c:v>
                </c:pt>
                <c:pt idx="24242">
                  <c:v>0.28195925721857401</c:v>
                </c:pt>
                <c:pt idx="24243">
                  <c:v>0.24777376058415199</c:v>
                </c:pt>
                <c:pt idx="24244">
                  <c:v>0.20760447645416399</c:v>
                </c:pt>
                <c:pt idx="24245">
                  <c:v>0.18654354661272499</c:v>
                </c:pt>
                <c:pt idx="24246">
                  <c:v>0.20745601457292601</c:v>
                </c:pt>
                <c:pt idx="24247">
                  <c:v>0.20660443253687699</c:v>
                </c:pt>
                <c:pt idx="24248">
                  <c:v>0.17858185538864199</c:v>
                </c:pt>
                <c:pt idx="24249">
                  <c:v>0.150812448732452</c:v>
                </c:pt>
                <c:pt idx="24250">
                  <c:v>0.147981327241751</c:v>
                </c:pt>
                <c:pt idx="24251">
                  <c:v>0.156797746215843</c:v>
                </c:pt>
                <c:pt idx="24252">
                  <c:v>0.14941508031908701</c:v>
                </c:pt>
                <c:pt idx="24253">
                  <c:v>0.13126948937319499</c:v>
                </c:pt>
                <c:pt idx="24254">
                  <c:v>7.3968455108172196E-2</c:v>
                </c:pt>
                <c:pt idx="24255">
                  <c:v>4.9089902700060799E-2</c:v>
                </c:pt>
                <c:pt idx="24256">
                  <c:v>3.92809783955669E-2</c:v>
                </c:pt>
                <c:pt idx="24257">
                  <c:v>6.4139666828538097E-2</c:v>
                </c:pt>
                <c:pt idx="24258">
                  <c:v>2.9311929109425702E-2</c:v>
                </c:pt>
                <c:pt idx="24259">
                  <c:v>1.0450670981043599E-3</c:v>
                </c:pt>
                <c:pt idx="24260">
                  <c:v>-1.97155616560706E-2</c:v>
                </c:pt>
                <c:pt idx="24261">
                  <c:v>1.52167575722899E-2</c:v>
                </c:pt>
                <c:pt idx="24262">
                  <c:v>4.1819174736119097E-2</c:v>
                </c:pt>
                <c:pt idx="24263">
                  <c:v>3.6102683496480298E-2</c:v>
                </c:pt>
                <c:pt idx="24264">
                  <c:v>2.51600369709024E-2</c:v>
                </c:pt>
                <c:pt idx="24265">
                  <c:v>3.75313134159398E-2</c:v>
                </c:pt>
                <c:pt idx="24266">
                  <c:v>4.58245054699375E-2</c:v>
                </c:pt>
                <c:pt idx="24267">
                  <c:v>5.1886090341739001E-2</c:v>
                </c:pt>
                <c:pt idx="24268">
                  <c:v>6.12550816847914E-2</c:v>
                </c:pt>
                <c:pt idx="24269">
                  <c:v>7.8628588323383E-2</c:v>
                </c:pt>
                <c:pt idx="24270">
                  <c:v>8.6352052324386294E-2</c:v>
                </c:pt>
                <c:pt idx="24271">
                  <c:v>8.0201070208104797E-2</c:v>
                </c:pt>
                <c:pt idx="24272">
                  <c:v>8.2789199504262001E-2</c:v>
                </c:pt>
                <c:pt idx="24273">
                  <c:v>9.9559708799631594E-2</c:v>
                </c:pt>
                <c:pt idx="24274">
                  <c:v>0.101210680006317</c:v>
                </c:pt>
                <c:pt idx="24275">
                  <c:v>8.4734520366254104E-2</c:v>
                </c:pt>
                <c:pt idx="24276">
                  <c:v>6.9486199122451298E-2</c:v>
                </c:pt>
                <c:pt idx="24277">
                  <c:v>5.5221639054806801E-2</c:v>
                </c:pt>
                <c:pt idx="24278">
                  <c:v>8.6742231546324405E-2</c:v>
                </c:pt>
                <c:pt idx="24279">
                  <c:v>0.14694597240121199</c:v>
                </c:pt>
                <c:pt idx="24280">
                  <c:v>0.20496082296156701</c:v>
                </c:pt>
                <c:pt idx="24281">
                  <c:v>0.166980689959871</c:v>
                </c:pt>
                <c:pt idx="24282">
                  <c:v>0.15747509785837999</c:v>
                </c:pt>
                <c:pt idx="24283">
                  <c:v>0.20579874354487501</c:v>
                </c:pt>
                <c:pt idx="24284">
                  <c:v>0.30477818869732598</c:v>
                </c:pt>
                <c:pt idx="24285">
                  <c:v>0.27325526718395499</c:v>
                </c:pt>
                <c:pt idx="24286">
                  <c:v>0.18413367798564201</c:v>
                </c:pt>
                <c:pt idx="24287">
                  <c:v>0.13817778217777699</c:v>
                </c:pt>
                <c:pt idx="24288">
                  <c:v>0.19760083301113701</c:v>
                </c:pt>
                <c:pt idx="24289">
                  <c:v>0.235313813206914</c:v>
                </c:pt>
                <c:pt idx="24290">
                  <c:v>0.19538049564653101</c:v>
                </c:pt>
                <c:pt idx="24291">
                  <c:v>0.15109663821502201</c:v>
                </c:pt>
                <c:pt idx="24292">
                  <c:v>0.158475204044535</c:v>
                </c:pt>
                <c:pt idx="24293">
                  <c:v>0.20755557568718</c:v>
                </c:pt>
                <c:pt idx="24294">
                  <c:v>0.189880776459077</c:v>
                </c:pt>
                <c:pt idx="24295">
                  <c:v>0.14003779057467999</c:v>
                </c:pt>
                <c:pt idx="24296">
                  <c:v>9.0855748585738597E-2</c:v>
                </c:pt>
                <c:pt idx="24297">
                  <c:v>7.3873486904830005E-2</c:v>
                </c:pt>
                <c:pt idx="24298">
                  <c:v>4.0601617610377602E-2</c:v>
                </c:pt>
                <c:pt idx="24299">
                  <c:v>-2.0220161435275902E-3</c:v>
                </c:pt>
                <c:pt idx="24300">
                  <c:v>-3.2110870940726899E-2</c:v>
                </c:pt>
                <c:pt idx="24301">
                  <c:v>-3.7433685482554303E-2</c:v>
                </c:pt>
                <c:pt idx="24302">
                  <c:v>-6.9160599729514105E-2</c:v>
                </c:pt>
                <c:pt idx="24303">
                  <c:v>-9.2371414071394001E-2</c:v>
                </c:pt>
                <c:pt idx="24304">
                  <c:v>-9.9576990369726504E-2</c:v>
                </c:pt>
                <c:pt idx="24305">
                  <c:v>-9.9032380047546498E-2</c:v>
                </c:pt>
                <c:pt idx="24306">
                  <c:v>-0.115079650808652</c:v>
                </c:pt>
                <c:pt idx="24307">
                  <c:v>-0.120815607406626</c:v>
                </c:pt>
                <c:pt idx="24308">
                  <c:v>-0.111441914429875</c:v>
                </c:pt>
                <c:pt idx="24309">
                  <c:v>-8.6105862406668607E-2</c:v>
                </c:pt>
                <c:pt idx="24310">
                  <c:v>-6.2442098849061198E-2</c:v>
                </c:pt>
                <c:pt idx="24311">
                  <c:v>-4.49674550901022E-2</c:v>
                </c:pt>
                <c:pt idx="24312">
                  <c:v>-3.7935503942847497E-2</c:v>
                </c:pt>
                <c:pt idx="24313">
                  <c:v>-2.65728138321463E-2</c:v>
                </c:pt>
                <c:pt idx="24314">
                  <c:v>-2.2574531239641201E-2</c:v>
                </c:pt>
                <c:pt idx="24315">
                  <c:v>-5.1098462061247496E-3</c:v>
                </c:pt>
                <c:pt idx="24316">
                  <c:v>-1.6311809329096101E-2</c:v>
                </c:pt>
                <c:pt idx="24317">
                  <c:v>-3.2947534043444103E-2</c:v>
                </c:pt>
                <c:pt idx="24318">
                  <c:v>-6.5844075485600201E-2</c:v>
                </c:pt>
                <c:pt idx="24319">
                  <c:v>-7.9959188651770305E-2</c:v>
                </c:pt>
                <c:pt idx="24320">
                  <c:v>-8.3612628476018303E-2</c:v>
                </c:pt>
                <c:pt idx="24321">
                  <c:v>-9.4544062785686805E-2</c:v>
                </c:pt>
                <c:pt idx="24322">
                  <c:v>-0.10650226382328699</c:v>
                </c:pt>
                <c:pt idx="24323">
                  <c:v>-9.7367083244293398E-2</c:v>
                </c:pt>
                <c:pt idx="24324">
                  <c:v>-8.7909648202881302E-2</c:v>
                </c:pt>
                <c:pt idx="24325">
                  <c:v>-8.8046754685123504E-2</c:v>
                </c:pt>
                <c:pt idx="24326">
                  <c:v>-9.7353524725591001E-2</c:v>
                </c:pt>
                <c:pt idx="24327">
                  <c:v>-7.9783520659646001E-2</c:v>
                </c:pt>
                <c:pt idx="24328">
                  <c:v>-6.1569480571876001E-2</c:v>
                </c:pt>
                <c:pt idx="24329">
                  <c:v>-4.38396364287712E-2</c:v>
                </c:pt>
                <c:pt idx="24330">
                  <c:v>-4.8269344055896099E-2</c:v>
                </c:pt>
                <c:pt idx="24331">
                  <c:v>-2.4773151182586099E-2</c:v>
                </c:pt>
                <c:pt idx="24332">
                  <c:v>2.5573704613506699E-2</c:v>
                </c:pt>
                <c:pt idx="24333">
                  <c:v>9.6399487435107206E-2</c:v>
                </c:pt>
                <c:pt idx="24334">
                  <c:v>0.14399960979974899</c:v>
                </c:pt>
                <c:pt idx="24335">
                  <c:v>0.19702223095072199</c:v>
                </c:pt>
                <c:pt idx="24336">
                  <c:v>0.29124107389686998</c:v>
                </c:pt>
                <c:pt idx="24337">
                  <c:v>0.42437609957842398</c:v>
                </c:pt>
                <c:pt idx="24338">
                  <c:v>0.49339319585816099</c:v>
                </c:pt>
                <c:pt idx="24339">
                  <c:v>0.51228841905050604</c:v>
                </c:pt>
                <c:pt idx="24340">
                  <c:v>0.51199235323760195</c:v>
                </c:pt>
                <c:pt idx="24341">
                  <c:v>0.53388092223610695</c:v>
                </c:pt>
                <c:pt idx="24342">
                  <c:v>0.54270932330393795</c:v>
                </c:pt>
                <c:pt idx="24343">
                  <c:v>0.524168388735617</c:v>
                </c:pt>
                <c:pt idx="24344">
                  <c:v>0.46618440425804403</c:v>
                </c:pt>
                <c:pt idx="24345">
                  <c:v>0.42347550384304999</c:v>
                </c:pt>
                <c:pt idx="24346">
                  <c:v>0.40969631903347098</c:v>
                </c:pt>
                <c:pt idx="24347">
                  <c:v>0.42850203943349602</c:v>
                </c:pt>
                <c:pt idx="24348">
                  <c:v>0.39667437476218398</c:v>
                </c:pt>
                <c:pt idx="24349">
                  <c:v>0.34339390555425098</c:v>
                </c:pt>
                <c:pt idx="24350">
                  <c:v>0.30357959262200002</c:v>
                </c:pt>
                <c:pt idx="24351">
                  <c:v>0.30761185846608902</c:v>
                </c:pt>
                <c:pt idx="24352">
                  <c:v>0.31434959207233198</c:v>
                </c:pt>
                <c:pt idx="24353">
                  <c:v>0.28896989749878799</c:v>
                </c:pt>
                <c:pt idx="24354">
                  <c:v>0.232746007164635</c:v>
                </c:pt>
                <c:pt idx="24355">
                  <c:v>0.19360604722656599</c:v>
                </c:pt>
                <c:pt idx="24356">
                  <c:v>0.17675066474904999</c:v>
                </c:pt>
                <c:pt idx="24357">
                  <c:v>0.148307775723409</c:v>
                </c:pt>
                <c:pt idx="24358">
                  <c:v>0.115699672524428</c:v>
                </c:pt>
                <c:pt idx="24359">
                  <c:v>0.109483956251523</c:v>
                </c:pt>
                <c:pt idx="24360">
                  <c:v>0.14279254664145899</c:v>
                </c:pt>
                <c:pt idx="24361">
                  <c:v>0.169726091569529</c:v>
                </c:pt>
                <c:pt idx="24362">
                  <c:v>0.175562486285713</c:v>
                </c:pt>
                <c:pt idx="24363">
                  <c:v>0.15861220514246099</c:v>
                </c:pt>
                <c:pt idx="24364">
                  <c:v>0.14126636881419999</c:v>
                </c:pt>
                <c:pt idx="24365">
                  <c:v>0.12923167916231601</c:v>
                </c:pt>
                <c:pt idx="24366">
                  <c:v>0.12922654849235399</c:v>
                </c:pt>
                <c:pt idx="24367">
                  <c:v>0.17646834509854101</c:v>
                </c:pt>
                <c:pt idx="24368">
                  <c:v>0.22670571985693699</c:v>
                </c:pt>
                <c:pt idx="24369">
                  <c:v>0.245128628606224</c:v>
                </c:pt>
                <c:pt idx="24370">
                  <c:v>0.28229213511831103</c:v>
                </c:pt>
                <c:pt idx="24371">
                  <c:v>0.31447486112446599</c:v>
                </c:pt>
                <c:pt idx="24372">
                  <c:v>0.32098170331300901</c:v>
                </c:pt>
                <c:pt idx="24373">
                  <c:v>0.32265984330462</c:v>
                </c:pt>
                <c:pt idx="24374">
                  <c:v>0.32619777556708102</c:v>
                </c:pt>
                <c:pt idx="24375">
                  <c:v>0.34372921945686102</c:v>
                </c:pt>
                <c:pt idx="24376">
                  <c:v>0.36102879733500898</c:v>
                </c:pt>
                <c:pt idx="24377">
                  <c:v>0.38443890908631301</c:v>
                </c:pt>
                <c:pt idx="24378">
                  <c:v>0.40705646317465399</c:v>
                </c:pt>
                <c:pt idx="24379">
                  <c:v>0.44383209515254402</c:v>
                </c:pt>
                <c:pt idx="24380">
                  <c:v>0.48054166131844001</c:v>
                </c:pt>
                <c:pt idx="24381">
                  <c:v>0.50497618799266697</c:v>
                </c:pt>
                <c:pt idx="24382">
                  <c:v>0.55386936939628095</c:v>
                </c:pt>
                <c:pt idx="24383">
                  <c:v>0.622978725652785</c:v>
                </c:pt>
                <c:pt idx="24384">
                  <c:v>0.69056919041987896</c:v>
                </c:pt>
                <c:pt idx="24385">
                  <c:v>0.75094166227154302</c:v>
                </c:pt>
                <c:pt idx="24386">
                  <c:v>0.81815244860936698</c:v>
                </c:pt>
                <c:pt idx="24387">
                  <c:v>0.90195969416964705</c:v>
                </c:pt>
                <c:pt idx="24388">
                  <c:v>0.94719603907341798</c:v>
                </c:pt>
                <c:pt idx="24389">
                  <c:v>0.98167930464049302</c:v>
                </c:pt>
                <c:pt idx="24390">
                  <c:v>1.00797431063045</c:v>
                </c:pt>
                <c:pt idx="24391">
                  <c:v>1.0626135891355</c:v>
                </c:pt>
                <c:pt idx="24392">
                  <c:v>1.1151124738726901</c:v>
                </c:pt>
                <c:pt idx="24393">
                  <c:v>1.1593737162726601</c:v>
                </c:pt>
                <c:pt idx="24394">
                  <c:v>1.1938830276448</c:v>
                </c:pt>
                <c:pt idx="24395">
                  <c:v>1.22908295476575</c:v>
                </c:pt>
                <c:pt idx="24396">
                  <c:v>1.2201623038154701</c:v>
                </c:pt>
                <c:pt idx="24397">
                  <c:v>1.1903873827418601</c:v>
                </c:pt>
                <c:pt idx="24398">
                  <c:v>1.1503468306636899</c:v>
                </c:pt>
                <c:pt idx="24399">
                  <c:v>1.13394613102237</c:v>
                </c:pt>
                <c:pt idx="24400">
                  <c:v>1.09924232854542</c:v>
                </c:pt>
                <c:pt idx="24401">
                  <c:v>1.0622173285518199</c:v>
                </c:pt>
                <c:pt idx="24402">
                  <c:v>1.02833603124536</c:v>
                </c:pt>
                <c:pt idx="24403">
                  <c:v>1.05085140255445</c:v>
                </c:pt>
                <c:pt idx="24404">
                  <c:v>1.0744048288965899</c:v>
                </c:pt>
                <c:pt idx="24405">
                  <c:v>1.0588961612327801</c:v>
                </c:pt>
                <c:pt idx="24406">
                  <c:v>1.0345725525285301</c:v>
                </c:pt>
                <c:pt idx="24407">
                  <c:v>1.0471769190184499</c:v>
                </c:pt>
                <c:pt idx="24408">
                  <c:v>1.05752317948446</c:v>
                </c:pt>
                <c:pt idx="24409">
                  <c:v>1.0495418159202301</c:v>
                </c:pt>
                <c:pt idx="24410">
                  <c:v>1.02465655784253</c:v>
                </c:pt>
                <c:pt idx="24411">
                  <c:v>1.0089183962206201</c:v>
                </c:pt>
                <c:pt idx="24412">
                  <c:v>0.97410265105132499</c:v>
                </c:pt>
                <c:pt idx="24413">
                  <c:v>0.93363033332119005</c:v>
                </c:pt>
                <c:pt idx="24414">
                  <c:v>0.90875722964574301</c:v>
                </c:pt>
                <c:pt idx="24415">
                  <c:v>0.89040361723535</c:v>
                </c:pt>
                <c:pt idx="24416">
                  <c:v>0.84084057102312204</c:v>
                </c:pt>
                <c:pt idx="24417">
                  <c:v>0.77930721621072496</c:v>
                </c:pt>
                <c:pt idx="24418">
                  <c:v>0.73164926335749603</c:v>
                </c:pt>
                <c:pt idx="24419">
                  <c:v>0.72308234720669795</c:v>
                </c:pt>
                <c:pt idx="24420">
                  <c:v>0.74251456673226801</c:v>
                </c:pt>
                <c:pt idx="24421">
                  <c:v>0.72801087218104499</c:v>
                </c:pt>
                <c:pt idx="24422">
                  <c:v>0.69690213466687101</c:v>
                </c:pt>
                <c:pt idx="24423">
                  <c:v>0.65127319719340404</c:v>
                </c:pt>
                <c:pt idx="24424">
                  <c:v>0.63005675694796504</c:v>
                </c:pt>
                <c:pt idx="24425">
                  <c:v>0.59024991425691498</c:v>
                </c:pt>
                <c:pt idx="24426">
                  <c:v>0.54151449913801697</c:v>
                </c:pt>
                <c:pt idx="24427">
                  <c:v>0.44591009402363102</c:v>
                </c:pt>
                <c:pt idx="24428">
                  <c:v>0.39787213663158999</c:v>
                </c:pt>
                <c:pt idx="24429">
                  <c:v>0.36682215674559798</c:v>
                </c:pt>
                <c:pt idx="24430">
                  <c:v>0.32231770662471598</c:v>
                </c:pt>
                <c:pt idx="24431">
                  <c:v>0.26341227660195399</c:v>
                </c:pt>
                <c:pt idx="24432">
                  <c:v>0.223250541679547</c:v>
                </c:pt>
                <c:pt idx="24433">
                  <c:v>0.177917982947917</c:v>
                </c:pt>
                <c:pt idx="24434">
                  <c:v>0.13203499718835501</c:v>
                </c:pt>
                <c:pt idx="24435">
                  <c:v>9.4256328784112497E-2</c:v>
                </c:pt>
                <c:pt idx="24436">
                  <c:v>5.7270892549340098E-2</c:v>
                </c:pt>
                <c:pt idx="24437">
                  <c:v>5.2731979399993599E-3</c:v>
                </c:pt>
                <c:pt idx="24438">
                  <c:v>-3.22877314969503E-2</c:v>
                </c:pt>
                <c:pt idx="24439">
                  <c:v>-6.67031319098043E-2</c:v>
                </c:pt>
                <c:pt idx="24440">
                  <c:v>-0.10501624342423101</c:v>
                </c:pt>
                <c:pt idx="24441">
                  <c:v>-0.14804016969759401</c:v>
                </c:pt>
                <c:pt idx="24442">
                  <c:v>-0.17289299378702999</c:v>
                </c:pt>
                <c:pt idx="24443">
                  <c:v>-0.18681571674646499</c:v>
                </c:pt>
                <c:pt idx="24444">
                  <c:v>-0.196543908491875</c:v>
                </c:pt>
                <c:pt idx="24445">
                  <c:v>-0.22023779556064901</c:v>
                </c:pt>
                <c:pt idx="24446">
                  <c:v>-0.230684623966666</c:v>
                </c:pt>
                <c:pt idx="24447">
                  <c:v>-0.22864994779554501</c:v>
                </c:pt>
                <c:pt idx="24448">
                  <c:v>-0.214024602074815</c:v>
                </c:pt>
                <c:pt idx="24449">
                  <c:v>-0.20989829497335599</c:v>
                </c:pt>
                <c:pt idx="24450">
                  <c:v>-0.214990656756327</c:v>
                </c:pt>
                <c:pt idx="24451">
                  <c:v>-0.214595829873374</c:v>
                </c:pt>
                <c:pt idx="24452">
                  <c:v>-0.21995886983761101</c:v>
                </c:pt>
                <c:pt idx="24453">
                  <c:v>-0.21576750851927701</c:v>
                </c:pt>
                <c:pt idx="24454">
                  <c:v>-0.23466597829758401</c:v>
                </c:pt>
                <c:pt idx="24455">
                  <c:v>-0.23153615030747601</c:v>
                </c:pt>
                <c:pt idx="24456">
                  <c:v>-0.23793578099844101</c:v>
                </c:pt>
                <c:pt idx="24457">
                  <c:v>-0.236935394145078</c:v>
                </c:pt>
                <c:pt idx="24458">
                  <c:v>-0.247158725595582</c:v>
                </c:pt>
                <c:pt idx="24459">
                  <c:v>-0.241784734373197</c:v>
                </c:pt>
                <c:pt idx="24460">
                  <c:v>-0.244302134843877</c:v>
                </c:pt>
                <c:pt idx="24461">
                  <c:v>-0.245126481695322</c:v>
                </c:pt>
                <c:pt idx="24462">
                  <c:v>-0.26199754125744301</c:v>
                </c:pt>
                <c:pt idx="24463">
                  <c:v>-0.26871154231271499</c:v>
                </c:pt>
                <c:pt idx="24464">
                  <c:v>-0.27781824889069601</c:v>
                </c:pt>
                <c:pt idx="24465">
                  <c:v>-0.29540311606592701</c:v>
                </c:pt>
                <c:pt idx="24466">
                  <c:v>-0.30967555141987102</c:v>
                </c:pt>
                <c:pt idx="24467">
                  <c:v>-0.31309716858096598</c:v>
                </c:pt>
                <c:pt idx="24468">
                  <c:v>-0.31044626186725499</c:v>
                </c:pt>
                <c:pt idx="24469">
                  <c:v>-0.30596079466798098</c:v>
                </c:pt>
                <c:pt idx="24470">
                  <c:v>-0.29224571048530301</c:v>
                </c:pt>
                <c:pt idx="24471">
                  <c:v>-0.30287770596181901</c:v>
                </c:pt>
                <c:pt idx="24472">
                  <c:v>-0.31703887596326302</c:v>
                </c:pt>
                <c:pt idx="24473">
                  <c:v>-0.32806856520183197</c:v>
                </c:pt>
                <c:pt idx="24474">
                  <c:v>-0.32724114218477501</c:v>
                </c:pt>
                <c:pt idx="24475">
                  <c:v>-0.337752942956697</c:v>
                </c:pt>
                <c:pt idx="24476">
                  <c:v>-0.36725632840537498</c:v>
                </c:pt>
                <c:pt idx="24477">
                  <c:v>-0.40668519696264099</c:v>
                </c:pt>
                <c:pt idx="24478">
                  <c:v>-0.41792950701555698</c:v>
                </c:pt>
                <c:pt idx="24479">
                  <c:v>-0.424631646484812</c:v>
                </c:pt>
                <c:pt idx="24480">
                  <c:v>-0.42010777361968998</c:v>
                </c:pt>
                <c:pt idx="24481">
                  <c:v>-0.44386113860110699</c:v>
                </c:pt>
                <c:pt idx="24482">
                  <c:v>-0.45466820050823697</c:v>
                </c:pt>
                <c:pt idx="24483">
                  <c:v>-0.458619168127754</c:v>
                </c:pt>
                <c:pt idx="24484">
                  <c:v>-0.45857362390954298</c:v>
                </c:pt>
                <c:pt idx="24485">
                  <c:v>-0.42771786316475802</c:v>
                </c:pt>
                <c:pt idx="24486">
                  <c:v>-0.41000219849154002</c:v>
                </c:pt>
                <c:pt idx="24487">
                  <c:v>-0.39260677746352701</c:v>
                </c:pt>
                <c:pt idx="24488">
                  <c:v>-0.36318115511731702</c:v>
                </c:pt>
                <c:pt idx="24489">
                  <c:v>-0.33709429779712202</c:v>
                </c:pt>
                <c:pt idx="24490">
                  <c:v>-0.34618859199711899</c:v>
                </c:pt>
                <c:pt idx="24491">
                  <c:v>-0.32674715560295903</c:v>
                </c:pt>
                <c:pt idx="24492">
                  <c:v>-0.31292924654887599</c:v>
                </c:pt>
                <c:pt idx="24493">
                  <c:v>-0.30354278426419501</c:v>
                </c:pt>
                <c:pt idx="24494">
                  <c:v>-0.30340773550038502</c:v>
                </c:pt>
                <c:pt idx="24495">
                  <c:v>-0.31237383580823003</c:v>
                </c:pt>
                <c:pt idx="24496">
                  <c:v>-0.36513873905097599</c:v>
                </c:pt>
                <c:pt idx="24497">
                  <c:v>-0.37475553987104598</c:v>
                </c:pt>
                <c:pt idx="24498">
                  <c:v>-0.37760428299347298</c:v>
                </c:pt>
                <c:pt idx="24499">
                  <c:v>-0.38021763314228002</c:v>
                </c:pt>
                <c:pt idx="24500">
                  <c:v>-0.41001063784824499</c:v>
                </c:pt>
                <c:pt idx="24501">
                  <c:v>-0.42098740942431301</c:v>
                </c:pt>
                <c:pt idx="24502">
                  <c:v>-0.42012884117232802</c:v>
                </c:pt>
                <c:pt idx="24503">
                  <c:v>-0.41588703160299101</c:v>
                </c:pt>
                <c:pt idx="24504">
                  <c:v>-0.434024265245327</c:v>
                </c:pt>
                <c:pt idx="24505">
                  <c:v>-0.44174143608817901</c:v>
                </c:pt>
                <c:pt idx="24506">
                  <c:v>-0.45442982842844498</c:v>
                </c:pt>
                <c:pt idx="24507">
                  <c:v>-0.47195259597343397</c:v>
                </c:pt>
                <c:pt idx="24508">
                  <c:v>-0.49866854267571598</c:v>
                </c:pt>
                <c:pt idx="24509">
                  <c:v>-0.50872484100861404</c:v>
                </c:pt>
                <c:pt idx="24510">
                  <c:v>-0.51210506991222304</c:v>
                </c:pt>
                <c:pt idx="24511">
                  <c:v>-0.52953663810617901</c:v>
                </c:pt>
                <c:pt idx="24512">
                  <c:v>-0.57402056202447205</c:v>
                </c:pt>
                <c:pt idx="24513">
                  <c:v>-0.61341188907016397</c:v>
                </c:pt>
                <c:pt idx="24514">
                  <c:v>-0.63189982027908798</c:v>
                </c:pt>
                <c:pt idx="24515">
                  <c:v>-0.63475498490663496</c:v>
                </c:pt>
                <c:pt idx="24516">
                  <c:v>-0.63203850713070098</c:v>
                </c:pt>
                <c:pt idx="24517">
                  <c:v>-0.64332174095093797</c:v>
                </c:pt>
                <c:pt idx="24518">
                  <c:v>-0.64817735132277199</c:v>
                </c:pt>
                <c:pt idx="24519">
                  <c:v>-0.63376976872899604</c:v>
                </c:pt>
                <c:pt idx="24520">
                  <c:v>-0.59691526233150605</c:v>
                </c:pt>
                <c:pt idx="24521">
                  <c:v>-0.58661688991249095</c:v>
                </c:pt>
                <c:pt idx="24522">
                  <c:v>-0.60081806410920502</c:v>
                </c:pt>
                <c:pt idx="24523">
                  <c:v>-0.63383871000330305</c:v>
                </c:pt>
                <c:pt idx="24524">
                  <c:v>-0.615594528962219</c:v>
                </c:pt>
                <c:pt idx="24525">
                  <c:v>-0.60778025004552205</c:v>
                </c:pt>
                <c:pt idx="24526">
                  <c:v>-0.60063883012587305</c:v>
                </c:pt>
                <c:pt idx="24527">
                  <c:v>-0.64524627147215996</c:v>
                </c:pt>
                <c:pt idx="24528">
                  <c:v>-0.68026858273917401</c:v>
                </c:pt>
                <c:pt idx="24529">
                  <c:v>-0.688122320802108</c:v>
                </c:pt>
                <c:pt idx="24530">
                  <c:v>-0.65731005316865698</c:v>
                </c:pt>
                <c:pt idx="24531">
                  <c:v>-0.67060801771269496</c:v>
                </c:pt>
                <c:pt idx="24532">
                  <c:v>-0.70042223661214098</c:v>
                </c:pt>
                <c:pt idx="24533">
                  <c:v>-0.727878827465815</c:v>
                </c:pt>
                <c:pt idx="24534">
                  <c:v>-0.71956788366175295</c:v>
                </c:pt>
                <c:pt idx="24535">
                  <c:v>-0.711048814524602</c:v>
                </c:pt>
                <c:pt idx="24536">
                  <c:v>-0.701667868700241</c:v>
                </c:pt>
                <c:pt idx="24537">
                  <c:v>-0.71127185650617197</c:v>
                </c:pt>
                <c:pt idx="24538">
                  <c:v>-0.69244435291424999</c:v>
                </c:pt>
                <c:pt idx="24539">
                  <c:v>-0.68694591428749097</c:v>
                </c:pt>
                <c:pt idx="24540">
                  <c:v>-0.66588490465133499</c:v>
                </c:pt>
                <c:pt idx="24541">
                  <c:v>-0.65879998634649395</c:v>
                </c:pt>
                <c:pt idx="24542">
                  <c:v>-0.656820328118357</c:v>
                </c:pt>
                <c:pt idx="24543">
                  <c:v>-0.68345244011884099</c:v>
                </c:pt>
                <c:pt idx="24544">
                  <c:v>-0.67740435789362097</c:v>
                </c:pt>
                <c:pt idx="24545">
                  <c:v>-0.645841962377943</c:v>
                </c:pt>
                <c:pt idx="24546">
                  <c:v>-0.623084858088788</c:v>
                </c:pt>
                <c:pt idx="24547">
                  <c:v>-0.6066817948887</c:v>
                </c:pt>
                <c:pt idx="24548">
                  <c:v>-0.60209859025280799</c:v>
                </c:pt>
                <c:pt idx="24549">
                  <c:v>-0.55255640213968604</c:v>
                </c:pt>
                <c:pt idx="24550">
                  <c:v>-0.51072158592928896</c:v>
                </c:pt>
                <c:pt idx="24551">
                  <c:v>-0.48903504769984302</c:v>
                </c:pt>
                <c:pt idx="24552">
                  <c:v>-0.487846914499172</c:v>
                </c:pt>
                <c:pt idx="24553">
                  <c:v>-0.46803747698037002</c:v>
                </c:pt>
                <c:pt idx="24554">
                  <c:v>-0.43511229334502799</c:v>
                </c:pt>
                <c:pt idx="24555">
                  <c:v>-0.40242336291762998</c:v>
                </c:pt>
                <c:pt idx="24556">
                  <c:v>-0.38640880462844501</c:v>
                </c:pt>
                <c:pt idx="24557">
                  <c:v>-0.38082722841573902</c:v>
                </c:pt>
                <c:pt idx="24558">
                  <c:v>-0.37561173988805702</c:v>
                </c:pt>
                <c:pt idx="24559">
                  <c:v>-0.349910562495097</c:v>
                </c:pt>
                <c:pt idx="24560">
                  <c:v>-0.32536815500449701</c:v>
                </c:pt>
                <c:pt idx="24561">
                  <c:v>-0.32473142387100001</c:v>
                </c:pt>
                <c:pt idx="24562">
                  <c:v>-0.337936667553208</c:v>
                </c:pt>
                <c:pt idx="24563">
                  <c:v>-0.32164702397025702</c:v>
                </c:pt>
                <c:pt idx="24564">
                  <c:v>-0.297647980088314</c:v>
                </c:pt>
                <c:pt idx="24565">
                  <c:v>-0.27748006501747102</c:v>
                </c:pt>
                <c:pt idx="24566">
                  <c:v>-0.26214544367472498</c:v>
                </c:pt>
                <c:pt idx="24567">
                  <c:v>-0.25233946489893799</c:v>
                </c:pt>
                <c:pt idx="24568">
                  <c:v>-0.23900508761096201</c:v>
                </c:pt>
                <c:pt idx="24569">
                  <c:v>-0.21730501971624899</c:v>
                </c:pt>
                <c:pt idx="24570">
                  <c:v>-0.20645074174144901</c:v>
                </c:pt>
                <c:pt idx="24571">
                  <c:v>-0.19935418573879801</c:v>
                </c:pt>
                <c:pt idx="24572">
                  <c:v>-0.197852504945146</c:v>
                </c:pt>
                <c:pt idx="24573">
                  <c:v>-0.196388402190109</c:v>
                </c:pt>
                <c:pt idx="24574">
                  <c:v>-0.19750577053125001</c:v>
                </c:pt>
                <c:pt idx="24575">
                  <c:v>-0.20320263271119601</c:v>
                </c:pt>
                <c:pt idx="24576">
                  <c:v>-0.224632918879549</c:v>
                </c:pt>
                <c:pt idx="24577">
                  <c:v>-0.23960451955890899</c:v>
                </c:pt>
                <c:pt idx="24578">
                  <c:v>-0.25085507016396402</c:v>
                </c:pt>
                <c:pt idx="24579">
                  <c:v>-0.25580711564353398</c:v>
                </c:pt>
                <c:pt idx="24580">
                  <c:v>-0.26201427732631499</c:v>
                </c:pt>
                <c:pt idx="24581">
                  <c:v>-0.28370841280711501</c:v>
                </c:pt>
                <c:pt idx="24582">
                  <c:v>-0.30068454031655201</c:v>
                </c:pt>
                <c:pt idx="24583">
                  <c:v>-0.30942157102087697</c:v>
                </c:pt>
                <c:pt idx="24584">
                  <c:v>-0.30006300469048602</c:v>
                </c:pt>
                <c:pt idx="24585">
                  <c:v>-0.28066505652843399</c:v>
                </c:pt>
                <c:pt idx="24586">
                  <c:v>-0.28228804199825602</c:v>
                </c:pt>
                <c:pt idx="24587">
                  <c:v>-0.298602282876828</c:v>
                </c:pt>
                <c:pt idx="24588">
                  <c:v>-0.30113616787780001</c:v>
                </c:pt>
                <c:pt idx="24589">
                  <c:v>-0.299981920368594</c:v>
                </c:pt>
                <c:pt idx="24590">
                  <c:v>-0.30815064712624002</c:v>
                </c:pt>
                <c:pt idx="24591">
                  <c:v>-0.29693247510687099</c:v>
                </c:pt>
                <c:pt idx="24592">
                  <c:v>-0.279675378441197</c:v>
                </c:pt>
                <c:pt idx="24593">
                  <c:v>-0.286663929278205</c:v>
                </c:pt>
                <c:pt idx="24594">
                  <c:v>-0.307528432583978</c:v>
                </c:pt>
                <c:pt idx="24595">
                  <c:v>-0.30641564935933702</c:v>
                </c:pt>
                <c:pt idx="24596">
                  <c:v>-0.31340061375914202</c:v>
                </c:pt>
                <c:pt idx="24597">
                  <c:v>-0.323823606699704</c:v>
                </c:pt>
                <c:pt idx="24598">
                  <c:v>-0.35251945040552302</c:v>
                </c:pt>
                <c:pt idx="24599">
                  <c:v>-0.37564280621906199</c:v>
                </c:pt>
                <c:pt idx="24600">
                  <c:v>-0.39031533885386599</c:v>
                </c:pt>
                <c:pt idx="24601">
                  <c:v>-0.39088120106667601</c:v>
                </c:pt>
                <c:pt idx="24602">
                  <c:v>-0.39798937069023999</c:v>
                </c:pt>
                <c:pt idx="24603">
                  <c:v>-0.41409222225509201</c:v>
                </c:pt>
                <c:pt idx="24604">
                  <c:v>-0.41475876346332502</c:v>
                </c:pt>
                <c:pt idx="24605">
                  <c:v>-0.40325868712284302</c:v>
                </c:pt>
                <c:pt idx="24606">
                  <c:v>-0.39168778763888601</c:v>
                </c:pt>
                <c:pt idx="24607">
                  <c:v>-0.40493049883872301</c:v>
                </c:pt>
                <c:pt idx="24608">
                  <c:v>-0.40013550571909201</c:v>
                </c:pt>
                <c:pt idx="24609">
                  <c:v>-0.39468074830689598</c:v>
                </c:pt>
                <c:pt idx="24610">
                  <c:v>-0.373932680610778</c:v>
                </c:pt>
                <c:pt idx="24611">
                  <c:v>-0.36845569988453503</c:v>
                </c:pt>
                <c:pt idx="24612">
                  <c:v>-0.35579922762804</c:v>
                </c:pt>
                <c:pt idx="24613">
                  <c:v>-0.35896256178615699</c:v>
                </c:pt>
                <c:pt idx="24614">
                  <c:v>-0.34343766830646399</c:v>
                </c:pt>
                <c:pt idx="24615">
                  <c:v>-0.345527624449047</c:v>
                </c:pt>
                <c:pt idx="24616">
                  <c:v>-0.34162748233363499</c:v>
                </c:pt>
                <c:pt idx="24617">
                  <c:v>-0.35563309046462099</c:v>
                </c:pt>
                <c:pt idx="24618">
                  <c:v>-0.35564683016548299</c:v>
                </c:pt>
                <c:pt idx="24619">
                  <c:v>-0.38095990588394102</c:v>
                </c:pt>
                <c:pt idx="24620">
                  <c:v>-0.36770729581955602</c:v>
                </c:pt>
                <c:pt idx="24621">
                  <c:v>-0.40486396409252701</c:v>
                </c:pt>
                <c:pt idx="24622">
                  <c:v>-0.431857421416737</c:v>
                </c:pt>
                <c:pt idx="24623">
                  <c:v>-0.472720514663791</c:v>
                </c:pt>
                <c:pt idx="24624">
                  <c:v>-0.45951542592382499</c:v>
                </c:pt>
                <c:pt idx="24625">
                  <c:v>-0.49218893156997001</c:v>
                </c:pt>
                <c:pt idx="24626">
                  <c:v>-0.51940573437748505</c:v>
                </c:pt>
                <c:pt idx="24627">
                  <c:v>-0.56901740032475301</c:v>
                </c:pt>
                <c:pt idx="24628">
                  <c:v>-0.55111174834064502</c:v>
                </c:pt>
                <c:pt idx="24629">
                  <c:v>-0.57204324023916797</c:v>
                </c:pt>
                <c:pt idx="24630">
                  <c:v>-0.58567789950485805</c:v>
                </c:pt>
                <c:pt idx="24631">
                  <c:v>-0.60944901975116705</c:v>
                </c:pt>
                <c:pt idx="24632">
                  <c:v>-0.57992109548871396</c:v>
                </c:pt>
                <c:pt idx="24633">
                  <c:v>-0.55298343373895797</c:v>
                </c:pt>
                <c:pt idx="24634">
                  <c:v>-0.53340350558222804</c:v>
                </c:pt>
                <c:pt idx="24635">
                  <c:v>-0.53746798857767397</c:v>
                </c:pt>
                <c:pt idx="24636">
                  <c:v>-0.52217722043525305</c:v>
                </c:pt>
                <c:pt idx="24637">
                  <c:v>-0.50491160746444996</c:v>
                </c:pt>
                <c:pt idx="24638">
                  <c:v>-0.49257106324338901</c:v>
                </c:pt>
                <c:pt idx="24639">
                  <c:v>-0.49597816950030399</c:v>
                </c:pt>
                <c:pt idx="24640">
                  <c:v>-0.48551294516440102</c:v>
                </c:pt>
                <c:pt idx="24641">
                  <c:v>-0.47630066911325702</c:v>
                </c:pt>
                <c:pt idx="24642">
                  <c:v>-0.47422575713783</c:v>
                </c:pt>
                <c:pt idx="24643">
                  <c:v>-0.48023776750703401</c:v>
                </c:pt>
                <c:pt idx="24644">
                  <c:v>-0.47649746404653098</c:v>
                </c:pt>
                <c:pt idx="24645">
                  <c:v>-0.47587298973584702</c:v>
                </c:pt>
                <c:pt idx="24646">
                  <c:v>-0.47375421449854099</c:v>
                </c:pt>
                <c:pt idx="24647">
                  <c:v>-0.48283298692605497</c:v>
                </c:pt>
                <c:pt idx="24648">
                  <c:v>-0.48431234075646001</c:v>
                </c:pt>
                <c:pt idx="24649">
                  <c:v>-0.48581212163632798</c:v>
                </c:pt>
                <c:pt idx="24650">
                  <c:v>-0.48313601594384098</c:v>
                </c:pt>
                <c:pt idx="24651">
                  <c:v>-0.478044950169632</c:v>
                </c:pt>
                <c:pt idx="24652">
                  <c:v>-0.477782903535512</c:v>
                </c:pt>
                <c:pt idx="24653">
                  <c:v>-0.47613318167999802</c:v>
                </c:pt>
                <c:pt idx="24654">
                  <c:v>-0.47286651630228899</c:v>
                </c:pt>
                <c:pt idx="24655">
                  <c:v>-0.46987100678631999</c:v>
                </c:pt>
                <c:pt idx="24656">
                  <c:v>-0.472904648308002</c:v>
                </c:pt>
                <c:pt idx="24657">
                  <c:v>-0.473719137561602</c:v>
                </c:pt>
                <c:pt idx="24658">
                  <c:v>-0.46403824649564701</c:v>
                </c:pt>
                <c:pt idx="24659">
                  <c:v>-0.454553967194542</c:v>
                </c:pt>
                <c:pt idx="24660">
                  <c:v>-0.455535584030826</c:v>
                </c:pt>
                <c:pt idx="24661">
                  <c:v>-0.46288192432153602</c:v>
                </c:pt>
                <c:pt idx="24662">
                  <c:v>-0.46058858857659801</c:v>
                </c:pt>
                <c:pt idx="24663">
                  <c:v>-0.45111752278477002</c:v>
                </c:pt>
                <c:pt idx="24664">
                  <c:v>-0.45586927279843698</c:v>
                </c:pt>
                <c:pt idx="24665">
                  <c:v>-0.45581151091323502</c:v>
                </c:pt>
                <c:pt idx="24666">
                  <c:v>-0.45213166486728001</c:v>
                </c:pt>
                <c:pt idx="24667">
                  <c:v>-0.43890315935104202</c:v>
                </c:pt>
                <c:pt idx="24668">
                  <c:v>-0.42354098853375799</c:v>
                </c:pt>
                <c:pt idx="24669">
                  <c:v>-0.405316192382358</c:v>
                </c:pt>
                <c:pt idx="24670">
                  <c:v>-0.40276246952019701</c:v>
                </c:pt>
                <c:pt idx="24671">
                  <c:v>-0.39827749541507201</c:v>
                </c:pt>
                <c:pt idx="24672">
                  <c:v>-0.38853350192556402</c:v>
                </c:pt>
                <c:pt idx="24673">
                  <c:v>-0.36835211703151999</c:v>
                </c:pt>
                <c:pt idx="24674">
                  <c:v>-0.35856441000720402</c:v>
                </c:pt>
                <c:pt idx="24675">
                  <c:v>-0.35205749148276699</c:v>
                </c:pt>
                <c:pt idx="24676">
                  <c:v>-0.344593456089612</c:v>
                </c:pt>
                <c:pt idx="24677">
                  <c:v>-0.34520134400901198</c:v>
                </c:pt>
                <c:pt idx="24678">
                  <c:v>-0.34699370854252698</c:v>
                </c:pt>
                <c:pt idx="24679">
                  <c:v>-0.33775716890892199</c:v>
                </c:pt>
                <c:pt idx="24680">
                  <c:v>-0.33108267022647903</c:v>
                </c:pt>
                <c:pt idx="24681">
                  <c:v>-0.33225553771217098</c:v>
                </c:pt>
                <c:pt idx="24682">
                  <c:v>-0.33395802183993301</c:v>
                </c:pt>
                <c:pt idx="24683">
                  <c:v>-0.33405288447416098</c:v>
                </c:pt>
                <c:pt idx="24684">
                  <c:v>-0.333111736832165</c:v>
                </c:pt>
                <c:pt idx="24685">
                  <c:v>-0.32994203550117601</c:v>
                </c:pt>
                <c:pt idx="24686">
                  <c:v>-0.32909292626862902</c:v>
                </c:pt>
                <c:pt idx="24687">
                  <c:v>-0.33202496856985397</c:v>
                </c:pt>
                <c:pt idx="24688">
                  <c:v>-0.328153351370843</c:v>
                </c:pt>
                <c:pt idx="24689">
                  <c:v>-0.324708269636445</c:v>
                </c:pt>
                <c:pt idx="24690">
                  <c:v>-0.31821090404858399</c:v>
                </c:pt>
                <c:pt idx="24691">
                  <c:v>-0.32577044614811201</c:v>
                </c:pt>
                <c:pt idx="24692">
                  <c:v>-0.32470189798735299</c:v>
                </c:pt>
                <c:pt idx="24693">
                  <c:v>-0.323488292310457</c:v>
                </c:pt>
                <c:pt idx="24694">
                  <c:v>-0.32393302492126003</c:v>
                </c:pt>
                <c:pt idx="24695">
                  <c:v>-0.32193125495543001</c:v>
                </c:pt>
                <c:pt idx="24696">
                  <c:v>-0.32463202575569</c:v>
                </c:pt>
                <c:pt idx="24697">
                  <c:v>-0.31537255707928502</c:v>
                </c:pt>
                <c:pt idx="24698">
                  <c:v>-0.30249960428236</c:v>
                </c:pt>
                <c:pt idx="24699">
                  <c:v>-0.29000542878810598</c:v>
                </c:pt>
                <c:pt idx="24700">
                  <c:v>-0.29042994531359001</c:v>
                </c:pt>
                <c:pt idx="24701">
                  <c:v>-0.28228860500170999</c:v>
                </c:pt>
                <c:pt idx="24702">
                  <c:v>-0.27245114817090099</c:v>
                </c:pt>
                <c:pt idx="24703">
                  <c:v>-0.26596408669578803</c:v>
                </c:pt>
                <c:pt idx="24704">
                  <c:v>-0.263709808876328</c:v>
                </c:pt>
                <c:pt idx="24705">
                  <c:v>-0.25905601851854898</c:v>
                </c:pt>
                <c:pt idx="24706">
                  <c:v>-0.24334217250655801</c:v>
                </c:pt>
                <c:pt idx="24707">
                  <c:v>-0.22589133881668</c:v>
                </c:pt>
                <c:pt idx="24708">
                  <c:v>-0.207146758801044</c:v>
                </c:pt>
                <c:pt idx="24709">
                  <c:v>-0.213540753420701</c:v>
                </c:pt>
                <c:pt idx="24710">
                  <c:v>-0.204863356537686</c:v>
                </c:pt>
                <c:pt idx="24711">
                  <c:v>-0.18471221910257901</c:v>
                </c:pt>
                <c:pt idx="24712">
                  <c:v>-0.16723154526697201</c:v>
                </c:pt>
                <c:pt idx="24713">
                  <c:v>-0.15769091485259401</c:v>
                </c:pt>
                <c:pt idx="24714">
                  <c:v>-0.138245975911857</c:v>
                </c:pt>
                <c:pt idx="24715">
                  <c:v>-0.121923108716714</c:v>
                </c:pt>
                <c:pt idx="24716">
                  <c:v>-0.112761023799151</c:v>
                </c:pt>
                <c:pt idx="24717">
                  <c:v>-0.105109554991401</c:v>
                </c:pt>
                <c:pt idx="24718">
                  <c:v>-9.3380628884773303E-2</c:v>
                </c:pt>
                <c:pt idx="24719">
                  <c:v>-8.7408310195613098E-2</c:v>
                </c:pt>
                <c:pt idx="24720">
                  <c:v>-8.2905527350703695E-2</c:v>
                </c:pt>
                <c:pt idx="24721">
                  <c:v>-7.8729809507166196E-2</c:v>
                </c:pt>
                <c:pt idx="24722">
                  <c:v>-7.8728838120994696E-2</c:v>
                </c:pt>
                <c:pt idx="24723">
                  <c:v>-7.3920822670203196E-2</c:v>
                </c:pt>
                <c:pt idx="24724">
                  <c:v>-6.3578392919538304E-2</c:v>
                </c:pt>
                <c:pt idx="24725">
                  <c:v>-4.7415863990337898E-2</c:v>
                </c:pt>
                <c:pt idx="24726">
                  <c:v>-4.0688279902170103E-2</c:v>
                </c:pt>
                <c:pt idx="24727">
                  <c:v>-3.1104917675946801E-2</c:v>
                </c:pt>
                <c:pt idx="24728">
                  <c:v>-2.9421167244933599E-2</c:v>
                </c:pt>
                <c:pt idx="24729">
                  <c:v>-2.0682672461390401E-2</c:v>
                </c:pt>
                <c:pt idx="24730">
                  <c:v>-1.6589420655236602E-2</c:v>
                </c:pt>
                <c:pt idx="24731">
                  <c:v>-1.76316859050018E-2</c:v>
                </c:pt>
                <c:pt idx="24732">
                  <c:v>-2.46217978310312E-2</c:v>
                </c:pt>
                <c:pt idx="24733">
                  <c:v>-1.51309636869569E-2</c:v>
                </c:pt>
                <c:pt idx="24734">
                  <c:v>-7.8308854671718092E-3</c:v>
                </c:pt>
                <c:pt idx="24735">
                  <c:v>2.2860014894803202E-3</c:v>
                </c:pt>
                <c:pt idx="24736">
                  <c:v>-4.4479666846370903E-3</c:v>
                </c:pt>
                <c:pt idx="24737">
                  <c:v>-3.0759815356873302E-3</c:v>
                </c:pt>
                <c:pt idx="24738">
                  <c:v>4.4954805037065101E-3</c:v>
                </c:pt>
                <c:pt idx="24739">
                  <c:v>1.26933498400063E-2</c:v>
                </c:pt>
                <c:pt idx="24740">
                  <c:v>4.5508386545378698E-3</c:v>
                </c:pt>
                <c:pt idx="24741">
                  <c:v>-3.0971896570690599E-3</c:v>
                </c:pt>
                <c:pt idx="24742">
                  <c:v>-1.7773444606064E-2</c:v>
                </c:pt>
                <c:pt idx="24743">
                  <c:v>-2.49560028848776E-2</c:v>
                </c:pt>
                <c:pt idx="24744">
                  <c:v>-3.2758530431578899E-2</c:v>
                </c:pt>
                <c:pt idx="24745">
                  <c:v>-4.4843035744548801E-2</c:v>
                </c:pt>
                <c:pt idx="24746">
                  <c:v>-6.9411844725763602E-2</c:v>
                </c:pt>
                <c:pt idx="24747">
                  <c:v>-8.0793864000724996E-2</c:v>
                </c:pt>
                <c:pt idx="24748">
                  <c:v>-9.5707263263363901E-2</c:v>
                </c:pt>
                <c:pt idx="24749">
                  <c:v>-0.10654985245906801</c:v>
                </c:pt>
                <c:pt idx="24750">
                  <c:v>-0.132511101784928</c:v>
                </c:pt>
                <c:pt idx="24751">
                  <c:v>-0.14168557637572099</c:v>
                </c:pt>
                <c:pt idx="24752">
                  <c:v>-0.14993312488640201</c:v>
                </c:pt>
                <c:pt idx="24753">
                  <c:v>-0.15203388337196999</c:v>
                </c:pt>
                <c:pt idx="24754">
                  <c:v>-0.161537883598981</c:v>
                </c:pt>
                <c:pt idx="24755">
                  <c:v>-0.16882385666311001</c:v>
                </c:pt>
                <c:pt idx="24756">
                  <c:v>-0.16579853932063299</c:v>
                </c:pt>
                <c:pt idx="24757">
                  <c:v>-0.165945899743277</c:v>
                </c:pt>
                <c:pt idx="24758">
                  <c:v>-0.16481189076512201</c:v>
                </c:pt>
                <c:pt idx="24759">
                  <c:v>-0.17082570534448299</c:v>
                </c:pt>
                <c:pt idx="24760">
                  <c:v>-0.17545892123207801</c:v>
                </c:pt>
                <c:pt idx="24761">
                  <c:v>-0.18261395553017201</c:v>
                </c:pt>
                <c:pt idx="24762">
                  <c:v>-0.185997440367316</c:v>
                </c:pt>
                <c:pt idx="24763">
                  <c:v>-0.19381950541376999</c:v>
                </c:pt>
                <c:pt idx="24764">
                  <c:v>-0.216574842357346</c:v>
                </c:pt>
                <c:pt idx="24765">
                  <c:v>-0.24657511645661101</c:v>
                </c:pt>
                <c:pt idx="24766">
                  <c:v>-0.272430641913885</c:v>
                </c:pt>
                <c:pt idx="24767">
                  <c:v>-0.30499099658690898</c:v>
                </c:pt>
                <c:pt idx="24768">
                  <c:v>-0.34882606869439298</c:v>
                </c:pt>
                <c:pt idx="24769">
                  <c:v>-0.39777973852285697</c:v>
                </c:pt>
                <c:pt idx="24770">
                  <c:v>-0.409993610551524</c:v>
                </c:pt>
                <c:pt idx="24771">
                  <c:v>-0.37429962699894698</c:v>
                </c:pt>
                <c:pt idx="24772">
                  <c:v>-0.36914819954061701</c:v>
                </c:pt>
                <c:pt idx="24773">
                  <c:v>-0.35119351126843401</c:v>
                </c:pt>
                <c:pt idx="24774">
                  <c:v>-0.33999946916783502</c:v>
                </c:pt>
                <c:pt idx="24775">
                  <c:v>-0.32643168854015397</c:v>
                </c:pt>
                <c:pt idx="24776">
                  <c:v>-0.30329153774492501</c:v>
                </c:pt>
                <c:pt idx="24777">
                  <c:v>-0.27874665111346503</c:v>
                </c:pt>
                <c:pt idx="24778">
                  <c:v>-0.27471482952436999</c:v>
                </c:pt>
                <c:pt idx="24779">
                  <c:v>-0.264786306327295</c:v>
                </c:pt>
                <c:pt idx="24780">
                  <c:v>-0.25117075750233597</c:v>
                </c:pt>
                <c:pt idx="24781">
                  <c:v>-0.23851216490038499</c:v>
                </c:pt>
                <c:pt idx="24782">
                  <c:v>-0.23265953603738801</c:v>
                </c:pt>
                <c:pt idx="24783">
                  <c:v>-0.22648944758529399</c:v>
                </c:pt>
                <c:pt idx="24784">
                  <c:v>-0.22028336735075901</c:v>
                </c:pt>
                <c:pt idx="24785">
                  <c:v>-0.21902139212249899</c:v>
                </c:pt>
                <c:pt idx="24786">
                  <c:v>-0.21229027124378699</c:v>
                </c:pt>
                <c:pt idx="24787">
                  <c:v>-0.20877730994413901</c:v>
                </c:pt>
                <c:pt idx="24788">
                  <c:v>-0.202333098448363</c:v>
                </c:pt>
                <c:pt idx="24789">
                  <c:v>-0.19502121748465101</c:v>
                </c:pt>
                <c:pt idx="24790">
                  <c:v>-0.18935668059448499</c:v>
                </c:pt>
                <c:pt idx="24791">
                  <c:v>-0.185057629234961</c:v>
                </c:pt>
                <c:pt idx="24792">
                  <c:v>-0.180692795220778</c:v>
                </c:pt>
                <c:pt idx="24793">
                  <c:v>-0.174501007102705</c:v>
                </c:pt>
                <c:pt idx="24794">
                  <c:v>-0.168671234649451</c:v>
                </c:pt>
                <c:pt idx="24795">
                  <c:v>-0.16429082548391699</c:v>
                </c:pt>
                <c:pt idx="24796">
                  <c:v>-0.15848342676459001</c:v>
                </c:pt>
                <c:pt idx="24797">
                  <c:v>-0.15286072740440201</c:v>
                </c:pt>
                <c:pt idx="24798">
                  <c:v>-0.147221269170074</c:v>
                </c:pt>
                <c:pt idx="24799">
                  <c:v>-0.141014175228761</c:v>
                </c:pt>
                <c:pt idx="24800">
                  <c:v>-0.13899938334495199</c:v>
                </c:pt>
                <c:pt idx="24801">
                  <c:v>-0.13302643001220801</c:v>
                </c:pt>
                <c:pt idx="24802">
                  <c:v>-0.127980102748878</c:v>
                </c:pt>
                <c:pt idx="24803">
                  <c:v>-0.12512422284829899</c:v>
                </c:pt>
                <c:pt idx="24804">
                  <c:v>-0.122888361111478</c:v>
                </c:pt>
                <c:pt idx="24805">
                  <c:v>-0.12066987256243</c:v>
                </c:pt>
                <c:pt idx="24806">
                  <c:v>-0.116451868044379</c:v>
                </c:pt>
                <c:pt idx="24807">
                  <c:v>-0.112651606147494</c:v>
                </c:pt>
                <c:pt idx="24808">
                  <c:v>-0.11074873827510601</c:v>
                </c:pt>
                <c:pt idx="24809">
                  <c:v>-0.10776211850192401</c:v>
                </c:pt>
                <c:pt idx="24810">
                  <c:v>-0.100902281511764</c:v>
                </c:pt>
                <c:pt idx="24811">
                  <c:v>-9.9139320197522807E-2</c:v>
                </c:pt>
                <c:pt idx="24812">
                  <c:v>-9.5403675274070496E-2</c:v>
                </c:pt>
                <c:pt idx="24813">
                  <c:v>-9.0847894329783602E-2</c:v>
                </c:pt>
                <c:pt idx="24814">
                  <c:v>-8.7486344090052598E-2</c:v>
                </c:pt>
                <c:pt idx="24815">
                  <c:v>-8.4246858098865104E-2</c:v>
                </c:pt>
                <c:pt idx="24816">
                  <c:v>-8.1996344421469303E-2</c:v>
                </c:pt>
                <c:pt idx="24817">
                  <c:v>-8.0214284270226699E-2</c:v>
                </c:pt>
                <c:pt idx="24818">
                  <c:v>-7.8153836524634798E-2</c:v>
                </c:pt>
                <c:pt idx="24819">
                  <c:v>-7.4866194014830897E-2</c:v>
                </c:pt>
                <c:pt idx="24820">
                  <c:v>-7.3046203113875594E-2</c:v>
                </c:pt>
                <c:pt idx="24821">
                  <c:v>-7.0822395850726097E-2</c:v>
                </c:pt>
                <c:pt idx="24822">
                  <c:v>-6.6942453963250104E-2</c:v>
                </c:pt>
                <c:pt idx="24823">
                  <c:v>-6.5156474768684802E-2</c:v>
                </c:pt>
                <c:pt idx="24824">
                  <c:v>-6.1464707355298701E-2</c:v>
                </c:pt>
                <c:pt idx="24825">
                  <c:v>-6.1651186529289199E-2</c:v>
                </c:pt>
                <c:pt idx="24826">
                  <c:v>-6.0919132155959198E-2</c:v>
                </c:pt>
                <c:pt idx="24827">
                  <c:v>-5.8526274620831403E-2</c:v>
                </c:pt>
                <c:pt idx="24828">
                  <c:v>-5.6774600030223603E-2</c:v>
                </c:pt>
                <c:pt idx="24829">
                  <c:v>-5.4792882251234597E-2</c:v>
                </c:pt>
                <c:pt idx="24830">
                  <c:v>-5.38053322312066E-2</c:v>
                </c:pt>
                <c:pt idx="24831">
                  <c:v>-5.1994024851694499E-2</c:v>
                </c:pt>
                <c:pt idx="24832">
                  <c:v>-4.8029254954556601E-2</c:v>
                </c:pt>
                <c:pt idx="24833">
                  <c:v>-4.4519383594916903E-2</c:v>
                </c:pt>
                <c:pt idx="24834">
                  <c:v>-4.2108056703767702E-2</c:v>
                </c:pt>
                <c:pt idx="24835">
                  <c:v>-3.9372559718117303E-2</c:v>
                </c:pt>
                <c:pt idx="24836">
                  <c:v>-3.72837264426664E-2</c:v>
                </c:pt>
                <c:pt idx="24837">
                  <c:v>-3.5758697775008799E-2</c:v>
                </c:pt>
                <c:pt idx="24838">
                  <c:v>-3.5115040620965397E-2</c:v>
                </c:pt>
                <c:pt idx="24839">
                  <c:v>-3.41897427957462E-2</c:v>
                </c:pt>
                <c:pt idx="24840">
                  <c:v>-3.13609463760968E-2</c:v>
                </c:pt>
                <c:pt idx="24841">
                  <c:v>-3.1500673626197698E-2</c:v>
                </c:pt>
                <c:pt idx="24842">
                  <c:v>-2.94838320104844E-2</c:v>
                </c:pt>
                <c:pt idx="24843">
                  <c:v>-2.6113844299260301E-2</c:v>
                </c:pt>
                <c:pt idx="24844">
                  <c:v>-2.72286896488509E-2</c:v>
                </c:pt>
                <c:pt idx="24845">
                  <c:v>-2.7746451339453401E-2</c:v>
                </c:pt>
                <c:pt idx="24846">
                  <c:v>-2.7197856393485102E-2</c:v>
                </c:pt>
                <c:pt idx="24847">
                  <c:v>-2.8079900125604199E-2</c:v>
                </c:pt>
                <c:pt idx="24848">
                  <c:v>-2.7604733718945298E-2</c:v>
                </c:pt>
                <c:pt idx="24849">
                  <c:v>-2.5334365629603801E-2</c:v>
                </c:pt>
                <c:pt idx="24850">
                  <c:v>-2.4739242282720401E-2</c:v>
                </c:pt>
                <c:pt idx="24851">
                  <c:v>-2.19035943200083E-2</c:v>
                </c:pt>
                <c:pt idx="24852">
                  <c:v>-1.7535043753440501E-2</c:v>
                </c:pt>
                <c:pt idx="24853">
                  <c:v>-1.66036823685402E-2</c:v>
                </c:pt>
                <c:pt idx="24854">
                  <c:v>-1.7945949724562999E-2</c:v>
                </c:pt>
                <c:pt idx="24855">
                  <c:v>-1.5826801307184699E-2</c:v>
                </c:pt>
                <c:pt idx="24856">
                  <c:v>-1.2765854830206501E-2</c:v>
                </c:pt>
                <c:pt idx="24857">
                  <c:v>-1.0874592467359801E-2</c:v>
                </c:pt>
                <c:pt idx="24858">
                  <c:v>-1.26050830218389E-2</c:v>
                </c:pt>
                <c:pt idx="24859">
                  <c:v>-1.32193950874466E-2</c:v>
                </c:pt>
                <c:pt idx="24860">
                  <c:v>-1.3244427229309901E-2</c:v>
                </c:pt>
                <c:pt idx="24861">
                  <c:v>-1.1815772776799301E-2</c:v>
                </c:pt>
                <c:pt idx="24862">
                  <c:v>-1.25732953751764E-2</c:v>
                </c:pt>
                <c:pt idx="24863">
                  <c:v>-1.1553304654640301E-2</c:v>
                </c:pt>
                <c:pt idx="24864">
                  <c:v>-1.1099637017920799E-2</c:v>
                </c:pt>
                <c:pt idx="24865">
                  <c:v>-9.2834696226873296E-3</c:v>
                </c:pt>
                <c:pt idx="24866">
                  <c:v>-7.3609581317839396E-3</c:v>
                </c:pt>
                <c:pt idx="24867">
                  <c:v>-7.1210292293102297E-3</c:v>
                </c:pt>
                <c:pt idx="24868">
                  <c:v>-4.4316893280154004E-3</c:v>
                </c:pt>
                <c:pt idx="24869">
                  <c:v>-2.9917474112721699E-3</c:v>
                </c:pt>
                <c:pt idx="24870">
                  <c:v>-3.6080031423466599E-3</c:v>
                </c:pt>
                <c:pt idx="24871">
                  <c:v>-5.0500100450392403E-3</c:v>
                </c:pt>
                <c:pt idx="24872">
                  <c:v>-3.0230245547784298E-3</c:v>
                </c:pt>
                <c:pt idx="24873">
                  <c:v>-1.7606676639871899E-3</c:v>
                </c:pt>
                <c:pt idx="24874">
                  <c:v>1.3208469795244999E-4</c:v>
                </c:pt>
                <c:pt idx="24875">
                  <c:v>3.0844103141163199E-3</c:v>
                </c:pt>
                <c:pt idx="24876">
                  <c:v>3.3939861930320998E-4</c:v>
                </c:pt>
                <c:pt idx="24877">
                  <c:v>-4.5519090371470804E-3</c:v>
                </c:pt>
                <c:pt idx="24878">
                  <c:v>-7.5375626962994602E-3</c:v>
                </c:pt>
                <c:pt idx="24879">
                  <c:v>-6.8906406665121198E-3</c:v>
                </c:pt>
                <c:pt idx="24880">
                  <c:v>-2.9666027990487001E-3</c:v>
                </c:pt>
                <c:pt idx="24881">
                  <c:v>-1.1256067530212E-3</c:v>
                </c:pt>
                <c:pt idx="24882">
                  <c:v>1.41820544219228E-3</c:v>
                </c:pt>
                <c:pt idx="24883">
                  <c:v>1.5640571692046E-3</c:v>
                </c:pt>
                <c:pt idx="24884">
                  <c:v>-5.3512446014281003E-4</c:v>
                </c:pt>
                <c:pt idx="24885">
                  <c:v>-8.1008873651455804E-4</c:v>
                </c:pt>
                <c:pt idx="24886">
                  <c:v>1.06708190038773E-3</c:v>
                </c:pt>
                <c:pt idx="24887">
                  <c:v>3.0721166905323099E-3</c:v>
                </c:pt>
                <c:pt idx="24888">
                  <c:v>7.8328436585905995E-3</c:v>
                </c:pt>
                <c:pt idx="24889">
                  <c:v>1.1647195658355199E-2</c:v>
                </c:pt>
                <c:pt idx="24890">
                  <c:v>1.50833993252206E-2</c:v>
                </c:pt>
                <c:pt idx="24891">
                  <c:v>1.5045073045371201E-2</c:v>
                </c:pt>
                <c:pt idx="24892">
                  <c:v>1.6144863373128201E-2</c:v>
                </c:pt>
                <c:pt idx="24893">
                  <c:v>1.7954383131438999E-2</c:v>
                </c:pt>
                <c:pt idx="24894">
                  <c:v>2.2482501788445498E-2</c:v>
                </c:pt>
                <c:pt idx="24895">
                  <c:v>2.5848741856606201E-2</c:v>
                </c:pt>
                <c:pt idx="24896">
                  <c:v>2.7543958010625098E-2</c:v>
                </c:pt>
                <c:pt idx="24897">
                  <c:v>2.84713684417994E-2</c:v>
                </c:pt>
                <c:pt idx="24898">
                  <c:v>2.8577673821843001E-2</c:v>
                </c:pt>
                <c:pt idx="24899">
                  <c:v>2.9243516101672602E-2</c:v>
                </c:pt>
                <c:pt idx="24900">
                  <c:v>3.0780363344035701E-2</c:v>
                </c:pt>
                <c:pt idx="24901">
                  <c:v>3.4810441608001903E-2</c:v>
                </c:pt>
                <c:pt idx="24902">
                  <c:v>3.6448974374564999E-2</c:v>
                </c:pt>
                <c:pt idx="24903">
                  <c:v>3.6923304922879603E-2</c:v>
                </c:pt>
                <c:pt idx="24904">
                  <c:v>3.8652524730665001E-2</c:v>
                </c:pt>
                <c:pt idx="24905">
                  <c:v>3.8075882322218001E-2</c:v>
                </c:pt>
                <c:pt idx="24906">
                  <c:v>3.8216873640109797E-2</c:v>
                </c:pt>
                <c:pt idx="24907">
                  <c:v>3.7873175593020302E-2</c:v>
                </c:pt>
                <c:pt idx="24908">
                  <c:v>3.5374276400986497E-2</c:v>
                </c:pt>
                <c:pt idx="24909">
                  <c:v>3.2166649963912101E-2</c:v>
                </c:pt>
                <c:pt idx="24910">
                  <c:v>3.0240598809470502E-2</c:v>
                </c:pt>
                <c:pt idx="24911">
                  <c:v>3.1072624734861099E-2</c:v>
                </c:pt>
                <c:pt idx="24912">
                  <c:v>2.9123084396459799E-2</c:v>
                </c:pt>
                <c:pt idx="24913">
                  <c:v>2.7964461903394501E-2</c:v>
                </c:pt>
                <c:pt idx="24914">
                  <c:v>2.7545214500605601E-2</c:v>
                </c:pt>
                <c:pt idx="24915">
                  <c:v>2.7395849717265702E-2</c:v>
                </c:pt>
                <c:pt idx="24916">
                  <c:v>2.8683426614023198E-2</c:v>
                </c:pt>
                <c:pt idx="24917">
                  <c:v>2.91046156666681E-2</c:v>
                </c:pt>
                <c:pt idx="24918">
                  <c:v>2.73040907767097E-2</c:v>
                </c:pt>
                <c:pt idx="24919">
                  <c:v>2.80990358467079E-2</c:v>
                </c:pt>
                <c:pt idx="24920">
                  <c:v>2.91841782761963E-2</c:v>
                </c:pt>
                <c:pt idx="24921">
                  <c:v>2.9603145403825599E-2</c:v>
                </c:pt>
                <c:pt idx="24922">
                  <c:v>2.8927008586691699E-2</c:v>
                </c:pt>
                <c:pt idx="24923">
                  <c:v>2.8448616969001202E-2</c:v>
                </c:pt>
                <c:pt idx="24924">
                  <c:v>2.7008738195604499E-2</c:v>
                </c:pt>
                <c:pt idx="24925">
                  <c:v>2.4373335636298E-2</c:v>
                </c:pt>
                <c:pt idx="24926">
                  <c:v>1.9805600170215602E-2</c:v>
                </c:pt>
                <c:pt idx="24927">
                  <c:v>1.5167925866876399E-2</c:v>
                </c:pt>
                <c:pt idx="24928">
                  <c:v>1.41124194853858E-2</c:v>
                </c:pt>
                <c:pt idx="24929">
                  <c:v>1.5826182691853301E-2</c:v>
                </c:pt>
                <c:pt idx="24930">
                  <c:v>1.7208347456644901E-2</c:v>
                </c:pt>
                <c:pt idx="24931">
                  <c:v>1.5853890870943101E-2</c:v>
                </c:pt>
                <c:pt idx="24932">
                  <c:v>1.3000138567036801E-2</c:v>
                </c:pt>
                <c:pt idx="24933">
                  <c:v>1.33702923305349E-2</c:v>
                </c:pt>
                <c:pt idx="24934">
                  <c:v>1.20649008001265E-2</c:v>
                </c:pt>
                <c:pt idx="24935">
                  <c:v>1.21629078427076E-2</c:v>
                </c:pt>
                <c:pt idx="24936">
                  <c:v>1.27118167437032E-2</c:v>
                </c:pt>
                <c:pt idx="24937">
                  <c:v>1.23075405908252E-2</c:v>
                </c:pt>
                <c:pt idx="24938">
                  <c:v>1.4048962010463101E-2</c:v>
                </c:pt>
                <c:pt idx="24939">
                  <c:v>1.4845573123295701E-2</c:v>
                </c:pt>
                <c:pt idx="24940">
                  <c:v>1.33615577366015E-2</c:v>
                </c:pt>
                <c:pt idx="24941">
                  <c:v>1.33715413805646E-2</c:v>
                </c:pt>
                <c:pt idx="24942">
                  <c:v>1.4667578902333301E-2</c:v>
                </c:pt>
                <c:pt idx="24943">
                  <c:v>1.6266316070144098E-2</c:v>
                </c:pt>
                <c:pt idx="24944">
                  <c:v>1.6268042743433801E-2</c:v>
                </c:pt>
                <c:pt idx="24945">
                  <c:v>1.59786989952834E-2</c:v>
                </c:pt>
                <c:pt idx="24946">
                  <c:v>1.6733135231689199E-2</c:v>
                </c:pt>
                <c:pt idx="24947">
                  <c:v>1.58234998574329E-2</c:v>
                </c:pt>
                <c:pt idx="24948">
                  <c:v>1.56039108797188E-2</c:v>
                </c:pt>
                <c:pt idx="24949">
                  <c:v>1.336486462462E-2</c:v>
                </c:pt>
                <c:pt idx="24950">
                  <c:v>1.0901231187119701E-2</c:v>
                </c:pt>
                <c:pt idx="24951">
                  <c:v>8.7830969871589507E-3</c:v>
                </c:pt>
                <c:pt idx="24952">
                  <c:v>6.9107778289207999E-3</c:v>
                </c:pt>
                <c:pt idx="24953">
                  <c:v>3.5596508324431402E-3</c:v>
                </c:pt>
                <c:pt idx="24954">
                  <c:v>2.9390741743782201E-3</c:v>
                </c:pt>
                <c:pt idx="24955">
                  <c:v>3.5594036822885699E-3</c:v>
                </c:pt>
                <c:pt idx="24956">
                  <c:v>7.1048636343107297E-4</c:v>
                </c:pt>
                <c:pt idx="24957">
                  <c:v>-1.8299974735214101E-3</c:v>
                </c:pt>
                <c:pt idx="24958">
                  <c:v>-6.7597936170074001E-3</c:v>
                </c:pt>
                <c:pt idx="24959">
                  <c:v>-1.0109945228933199E-2</c:v>
                </c:pt>
                <c:pt idx="24960">
                  <c:v>-1.28676900508395E-2</c:v>
                </c:pt>
                <c:pt idx="24961">
                  <c:v>-1.37319374464368E-2</c:v>
                </c:pt>
                <c:pt idx="24962">
                  <c:v>-1.40468156656368E-2</c:v>
                </c:pt>
                <c:pt idx="24963">
                  <c:v>-1.7449000849097701E-2</c:v>
                </c:pt>
                <c:pt idx="24964">
                  <c:v>-1.8737873430040901E-2</c:v>
                </c:pt>
                <c:pt idx="24965">
                  <c:v>-1.80336254401538E-2</c:v>
                </c:pt>
                <c:pt idx="24966">
                  <c:v>-1.86917728242974E-2</c:v>
                </c:pt>
                <c:pt idx="24967">
                  <c:v>-1.8338828526822198E-2</c:v>
                </c:pt>
                <c:pt idx="24968">
                  <c:v>-1.9805213284555999E-2</c:v>
                </c:pt>
                <c:pt idx="24969">
                  <c:v>-2.00446432188385E-2</c:v>
                </c:pt>
                <c:pt idx="24970">
                  <c:v>-1.6655087545060999E-2</c:v>
                </c:pt>
                <c:pt idx="24971">
                  <c:v>-1.5897141011421902E-2</c:v>
                </c:pt>
                <c:pt idx="24972">
                  <c:v>-1.35802802137448E-2</c:v>
                </c:pt>
                <c:pt idx="24973">
                  <c:v>-1.3763614468786E-2</c:v>
                </c:pt>
                <c:pt idx="24974">
                  <c:v>-1.5073504563204601E-2</c:v>
                </c:pt>
                <c:pt idx="24975">
                  <c:v>-1.54380280754935E-2</c:v>
                </c:pt>
                <c:pt idx="24976">
                  <c:v>-1.53876991978876E-2</c:v>
                </c:pt>
                <c:pt idx="24977">
                  <c:v>-1.6836411961733602E-2</c:v>
                </c:pt>
                <c:pt idx="24978">
                  <c:v>-1.9490136925313099E-2</c:v>
                </c:pt>
                <c:pt idx="24979">
                  <c:v>-1.9817027612304999E-2</c:v>
                </c:pt>
                <c:pt idx="24980">
                  <c:v>-2.22396946275864E-2</c:v>
                </c:pt>
                <c:pt idx="24981">
                  <c:v>-2.3896756687761901E-2</c:v>
                </c:pt>
                <c:pt idx="24982">
                  <c:v>-2.3451349740227501E-2</c:v>
                </c:pt>
                <c:pt idx="24983">
                  <c:v>-2.1046117079705998E-2</c:v>
                </c:pt>
                <c:pt idx="24984">
                  <c:v>-1.9317492856202899E-2</c:v>
                </c:pt>
                <c:pt idx="24985">
                  <c:v>-2.15547872884513E-2</c:v>
                </c:pt>
                <c:pt idx="24986">
                  <c:v>-2.4228686197261599E-2</c:v>
                </c:pt>
                <c:pt idx="24987">
                  <c:v>-2.4287718391775501E-2</c:v>
                </c:pt>
                <c:pt idx="24988">
                  <c:v>-2.3219591925368301E-2</c:v>
                </c:pt>
                <c:pt idx="24989">
                  <c:v>-2.22013742105957E-2</c:v>
                </c:pt>
                <c:pt idx="24990">
                  <c:v>-2.1446606767909701E-2</c:v>
                </c:pt>
                <c:pt idx="24991">
                  <c:v>-2.02150207366429E-2</c:v>
                </c:pt>
                <c:pt idx="24992">
                  <c:v>-1.9846169694218901E-2</c:v>
                </c:pt>
                <c:pt idx="24993">
                  <c:v>-1.92774101594324E-2</c:v>
                </c:pt>
                <c:pt idx="24994">
                  <c:v>-1.9810451721554E-2</c:v>
                </c:pt>
                <c:pt idx="24995">
                  <c:v>-2.0501534915112501E-2</c:v>
                </c:pt>
                <c:pt idx="24996">
                  <c:v>-2.0837465809236701E-2</c:v>
                </c:pt>
                <c:pt idx="24997">
                  <c:v>-2.04674574338525E-2</c:v>
                </c:pt>
                <c:pt idx="24998">
                  <c:v>-1.95935422450901E-2</c:v>
                </c:pt>
                <c:pt idx="24999">
                  <c:v>-2.2613151039848799E-2</c:v>
                </c:pt>
                <c:pt idx="25000">
                  <c:v>-2.5677854656365101E-2</c:v>
                </c:pt>
                <c:pt idx="25001">
                  <c:v>-2.3421187023501398E-2</c:v>
                </c:pt>
                <c:pt idx="25002">
                  <c:v>-2.2101794829751501E-2</c:v>
                </c:pt>
                <c:pt idx="25003">
                  <c:v>-2.2502034770013699E-2</c:v>
                </c:pt>
                <c:pt idx="25004">
                  <c:v>-2.1134044188983101E-2</c:v>
                </c:pt>
                <c:pt idx="25005">
                  <c:v>-2.14110471951869E-2</c:v>
                </c:pt>
                <c:pt idx="25006">
                  <c:v>-2.1686851638449401E-2</c:v>
                </c:pt>
                <c:pt idx="25007">
                  <c:v>-2.3059128569272499E-2</c:v>
                </c:pt>
                <c:pt idx="25008">
                  <c:v>-2.1626933156554101E-2</c:v>
                </c:pt>
                <c:pt idx="25009">
                  <c:v>-2.3152809522073801E-2</c:v>
                </c:pt>
                <c:pt idx="25010">
                  <c:v>-2.5055788619653099E-2</c:v>
                </c:pt>
                <c:pt idx="25011">
                  <c:v>-2.48911393845077E-2</c:v>
                </c:pt>
                <c:pt idx="25012">
                  <c:v>-2.5519564611272399E-2</c:v>
                </c:pt>
                <c:pt idx="25013">
                  <c:v>-2.50333050342419E-2</c:v>
                </c:pt>
                <c:pt idx="25014">
                  <c:v>-2.5330945793214699E-2</c:v>
                </c:pt>
                <c:pt idx="25015">
                  <c:v>-2.4969493379458599E-2</c:v>
                </c:pt>
                <c:pt idx="25016">
                  <c:v>-2.8623287367651001E-2</c:v>
                </c:pt>
                <c:pt idx="25017">
                  <c:v>-3.03338176238554E-2</c:v>
                </c:pt>
                <c:pt idx="25018">
                  <c:v>-3.1549768862433297E-2</c:v>
                </c:pt>
                <c:pt idx="25019">
                  <c:v>-3.3298720185896899E-2</c:v>
                </c:pt>
                <c:pt idx="25020">
                  <c:v>-3.4475607279631497E-2</c:v>
                </c:pt>
                <c:pt idx="25021">
                  <c:v>-3.58831005178359E-2</c:v>
                </c:pt>
                <c:pt idx="25022">
                  <c:v>-3.6112114215597999E-2</c:v>
                </c:pt>
                <c:pt idx="25023">
                  <c:v>-3.5708706363479302E-2</c:v>
                </c:pt>
                <c:pt idx="25024">
                  <c:v>-3.1647150501015603E-2</c:v>
                </c:pt>
                <c:pt idx="25025">
                  <c:v>-3.2191813339167603E-2</c:v>
                </c:pt>
                <c:pt idx="25026">
                  <c:v>-3.3295081884901302E-2</c:v>
                </c:pt>
                <c:pt idx="25027">
                  <c:v>-3.12744954961061E-2</c:v>
                </c:pt>
                <c:pt idx="25028">
                  <c:v>-3.2790842933408698E-2</c:v>
                </c:pt>
                <c:pt idx="25029">
                  <c:v>-3.4019244109515498E-2</c:v>
                </c:pt>
                <c:pt idx="25030">
                  <c:v>-3.4695635734948299E-2</c:v>
                </c:pt>
                <c:pt idx="25031">
                  <c:v>-3.6366359007473599E-2</c:v>
                </c:pt>
                <c:pt idx="25032">
                  <c:v>-3.7567118279724802E-2</c:v>
                </c:pt>
                <c:pt idx="25033">
                  <c:v>-3.5531334490556697E-2</c:v>
                </c:pt>
                <c:pt idx="25034">
                  <c:v>-3.2833008614602401E-2</c:v>
                </c:pt>
                <c:pt idx="25035">
                  <c:v>-3.12679742074237E-2</c:v>
                </c:pt>
                <c:pt idx="25036">
                  <c:v>-2.9425616394163901E-2</c:v>
                </c:pt>
                <c:pt idx="25037">
                  <c:v>-3.1184649859568401E-2</c:v>
                </c:pt>
                <c:pt idx="25038">
                  <c:v>-2.8672643322991499E-2</c:v>
                </c:pt>
                <c:pt idx="25039">
                  <c:v>-2.1697894568319501E-2</c:v>
                </c:pt>
                <c:pt idx="25040">
                  <c:v>-1.81612040042438E-2</c:v>
                </c:pt>
                <c:pt idx="25041">
                  <c:v>-1.69002927286072E-2</c:v>
                </c:pt>
                <c:pt idx="25042">
                  <c:v>-1.6617864806064999E-2</c:v>
                </c:pt>
                <c:pt idx="25043">
                  <c:v>-1.54144498291657E-2</c:v>
                </c:pt>
                <c:pt idx="25044">
                  <c:v>-1.1580881364835699E-2</c:v>
                </c:pt>
                <c:pt idx="25045">
                  <c:v>-9.7262130834962993E-3</c:v>
                </c:pt>
                <c:pt idx="25046">
                  <c:v>-8.6570690250624607E-3</c:v>
                </c:pt>
                <c:pt idx="25047">
                  <c:v>-6.8020427474522098E-3</c:v>
                </c:pt>
                <c:pt idx="25048">
                  <c:v>-2.8684633534084001E-3</c:v>
                </c:pt>
                <c:pt idx="25049">
                  <c:v>2.65779972863811E-4</c:v>
                </c:pt>
                <c:pt idx="25050">
                  <c:v>9.9205829445736505E-4</c:v>
                </c:pt>
                <c:pt idx="25051">
                  <c:v>-1.93776688732327E-3</c:v>
                </c:pt>
                <c:pt idx="25052">
                  <c:v>-5.6157648450891797E-3</c:v>
                </c:pt>
                <c:pt idx="25053">
                  <c:v>-9.9161866174171092E-3</c:v>
                </c:pt>
                <c:pt idx="25054">
                  <c:v>-1.16935170082257E-2</c:v>
                </c:pt>
                <c:pt idx="25055">
                  <c:v>-1.2917339119439901E-2</c:v>
                </c:pt>
                <c:pt idx="25056">
                  <c:v>-1.3112484241347E-2</c:v>
                </c:pt>
                <c:pt idx="25057">
                  <c:v>-1.3160680847121801E-2</c:v>
                </c:pt>
                <c:pt idx="25058">
                  <c:v>-1.3349111026116099E-2</c:v>
                </c:pt>
                <c:pt idx="25059">
                  <c:v>-1.54566373961415E-2</c:v>
                </c:pt>
                <c:pt idx="25060">
                  <c:v>-1.6168605638426901E-2</c:v>
                </c:pt>
                <c:pt idx="25061">
                  <c:v>-1.5330600838368E-2</c:v>
                </c:pt>
                <c:pt idx="25062">
                  <c:v>-1.6863573282932899E-2</c:v>
                </c:pt>
                <c:pt idx="25063">
                  <c:v>-1.71208369383038E-2</c:v>
                </c:pt>
                <c:pt idx="25064">
                  <c:v>-1.48900635150965E-2</c:v>
                </c:pt>
                <c:pt idx="25065">
                  <c:v>-1.38843833115913E-2</c:v>
                </c:pt>
                <c:pt idx="25066">
                  <c:v>-1.49510167493076E-2</c:v>
                </c:pt>
                <c:pt idx="25067">
                  <c:v>-1.54722038660537E-2</c:v>
                </c:pt>
                <c:pt idx="25068">
                  <c:v>-1.46382482207911E-2</c:v>
                </c:pt>
                <c:pt idx="25069">
                  <c:v>-1.5457678733881101E-2</c:v>
                </c:pt>
                <c:pt idx="25070">
                  <c:v>-1.14396903140345E-2</c:v>
                </c:pt>
                <c:pt idx="25071">
                  <c:v>-1.14874425731841E-2</c:v>
                </c:pt>
                <c:pt idx="25072">
                  <c:v>-1.13665947786501E-2</c:v>
                </c:pt>
                <c:pt idx="25073">
                  <c:v>-1.1828462921655999E-2</c:v>
                </c:pt>
                <c:pt idx="25074">
                  <c:v>-1.02282616025064E-2</c:v>
                </c:pt>
                <c:pt idx="25075">
                  <c:v>-1.02976617818058E-2</c:v>
                </c:pt>
                <c:pt idx="25076">
                  <c:v>-1.20941937284726E-2</c:v>
                </c:pt>
                <c:pt idx="25077">
                  <c:v>-1.08989998529409E-2</c:v>
                </c:pt>
                <c:pt idx="25078">
                  <c:v>-1.2134576651718E-2</c:v>
                </c:pt>
                <c:pt idx="25079">
                  <c:v>-9.8854306934157404E-3</c:v>
                </c:pt>
                <c:pt idx="25080">
                  <c:v>-8.07276879631047E-3</c:v>
                </c:pt>
                <c:pt idx="25081">
                  <c:v>-8.4753073304568698E-3</c:v>
                </c:pt>
                <c:pt idx="25082">
                  <c:v>-1.08298068655869E-2</c:v>
                </c:pt>
                <c:pt idx="25083">
                  <c:v>-1.4087957324562601E-2</c:v>
                </c:pt>
                <c:pt idx="25084">
                  <c:v>-1.6773836563118E-2</c:v>
                </c:pt>
                <c:pt idx="25085">
                  <c:v>-1.9506257529513901E-2</c:v>
                </c:pt>
                <c:pt idx="25086">
                  <c:v>-1.8512035454335701E-2</c:v>
                </c:pt>
                <c:pt idx="25087">
                  <c:v>-1.70327577765476E-2</c:v>
                </c:pt>
                <c:pt idx="25088">
                  <c:v>-1.4999069822266601E-2</c:v>
                </c:pt>
                <c:pt idx="25089">
                  <c:v>-1.54433600244772E-2</c:v>
                </c:pt>
                <c:pt idx="25090">
                  <c:v>-1.6740240116703799E-2</c:v>
                </c:pt>
                <c:pt idx="25091">
                  <c:v>-1.7595986425590099E-2</c:v>
                </c:pt>
                <c:pt idx="25092">
                  <c:v>-1.5867248057759301E-2</c:v>
                </c:pt>
                <c:pt idx="25093">
                  <c:v>-1.43150451333582E-2</c:v>
                </c:pt>
                <c:pt idx="25094">
                  <c:v>-1.26496242141769E-2</c:v>
                </c:pt>
                <c:pt idx="25095">
                  <c:v>-1.1722974026852699E-2</c:v>
                </c:pt>
                <c:pt idx="25096">
                  <c:v>-1.1237159231214299E-2</c:v>
                </c:pt>
                <c:pt idx="25097">
                  <c:v>-1.1819145992063801E-2</c:v>
                </c:pt>
                <c:pt idx="25098">
                  <c:v>-1.2226584326484101E-2</c:v>
                </c:pt>
                <c:pt idx="25099">
                  <c:v>-1.2079511968309401E-2</c:v>
                </c:pt>
                <c:pt idx="25100">
                  <c:v>-1.1495367651406199E-2</c:v>
                </c:pt>
                <c:pt idx="25101">
                  <c:v>-1.04559278939575E-2</c:v>
                </c:pt>
                <c:pt idx="25102">
                  <c:v>-1.1203404865938099E-2</c:v>
                </c:pt>
                <c:pt idx="25103">
                  <c:v>-1.27999940352054E-2</c:v>
                </c:pt>
                <c:pt idx="25104">
                  <c:v>-1.47954529623177E-2</c:v>
                </c:pt>
                <c:pt idx="25105">
                  <c:v>-1.4159939341865799E-2</c:v>
                </c:pt>
                <c:pt idx="25106">
                  <c:v>-1.42171116795282E-2</c:v>
                </c:pt>
                <c:pt idx="25107">
                  <c:v>-1.3713184853003201E-2</c:v>
                </c:pt>
                <c:pt idx="25108">
                  <c:v>-1.18519008931627E-2</c:v>
                </c:pt>
                <c:pt idx="25109">
                  <c:v>-1.1946433696621701E-2</c:v>
                </c:pt>
                <c:pt idx="25110">
                  <c:v>-1.7593180682879898E-2</c:v>
                </c:pt>
                <c:pt idx="25111">
                  <c:v>-1.8001578302658999E-2</c:v>
                </c:pt>
                <c:pt idx="25112">
                  <c:v>-1.43272855435725E-2</c:v>
                </c:pt>
                <c:pt idx="25113">
                  <c:v>-1.0845595655325699E-2</c:v>
                </c:pt>
                <c:pt idx="25114">
                  <c:v>-9.9844574777421206E-3</c:v>
                </c:pt>
                <c:pt idx="25115">
                  <c:v>-1.1910177549921699E-2</c:v>
                </c:pt>
                <c:pt idx="25116">
                  <c:v>-1.37890756732872E-2</c:v>
                </c:pt>
                <c:pt idx="25117">
                  <c:v>-1.11917699286863E-2</c:v>
                </c:pt>
                <c:pt idx="25118">
                  <c:v>-1.1626257972963501E-2</c:v>
                </c:pt>
                <c:pt idx="25119">
                  <c:v>-9.3832096206085593E-3</c:v>
                </c:pt>
                <c:pt idx="25120">
                  <c:v>-8.1589058542732504E-3</c:v>
                </c:pt>
                <c:pt idx="25121">
                  <c:v>-6.1262030313287098E-3</c:v>
                </c:pt>
                <c:pt idx="25122">
                  <c:v>-2.7611162865497302E-3</c:v>
                </c:pt>
                <c:pt idx="25123">
                  <c:v>5.5883206714213397E-4</c:v>
                </c:pt>
                <c:pt idx="25124">
                  <c:v>1.4299503905732501E-3</c:v>
                </c:pt>
                <c:pt idx="25125">
                  <c:v>2.1739026699094601E-3</c:v>
                </c:pt>
                <c:pt idx="25126">
                  <c:v>2.74921524848537E-3</c:v>
                </c:pt>
                <c:pt idx="25127">
                  <c:v>2.5175534878343299E-3</c:v>
                </c:pt>
                <c:pt idx="25128">
                  <c:v>1.0076815955528599E-3</c:v>
                </c:pt>
                <c:pt idx="25129">
                  <c:v>1.27245531099617E-3</c:v>
                </c:pt>
                <c:pt idx="25130">
                  <c:v>2.42150295358101E-3</c:v>
                </c:pt>
                <c:pt idx="25131">
                  <c:v>2.24423047069422E-3</c:v>
                </c:pt>
                <c:pt idx="25132">
                  <c:v>1.6336275363926201E-4</c:v>
                </c:pt>
                <c:pt idx="25133">
                  <c:v>-5.7528001241280403E-4</c:v>
                </c:pt>
                <c:pt idx="25134">
                  <c:v>-2.7105506067357501E-3</c:v>
                </c:pt>
                <c:pt idx="25135">
                  <c:v>-4.4182583806104897E-3</c:v>
                </c:pt>
                <c:pt idx="25136">
                  <c:v>-5.4086671822091096E-3</c:v>
                </c:pt>
                <c:pt idx="25137">
                  <c:v>-7.8328104850555694E-3</c:v>
                </c:pt>
                <c:pt idx="25138">
                  <c:v>-1.0325992120399899E-2</c:v>
                </c:pt>
                <c:pt idx="25139">
                  <c:v>-1.13599108209427E-2</c:v>
                </c:pt>
                <c:pt idx="25140">
                  <c:v>-1.08958384382873E-2</c:v>
                </c:pt>
                <c:pt idx="25141">
                  <c:v>-1.27274883393226E-2</c:v>
                </c:pt>
                <c:pt idx="25142">
                  <c:v>-1.3174095781323499E-2</c:v>
                </c:pt>
                <c:pt idx="25143">
                  <c:v>-1.3641600325257699E-2</c:v>
                </c:pt>
                <c:pt idx="25144">
                  <c:v>-1.41966127909256E-2</c:v>
                </c:pt>
                <c:pt idx="25145">
                  <c:v>-1.7085812935320601E-2</c:v>
                </c:pt>
                <c:pt idx="25146">
                  <c:v>-1.9551828830401501E-2</c:v>
                </c:pt>
                <c:pt idx="25147">
                  <c:v>-2.14342038502763E-2</c:v>
                </c:pt>
                <c:pt idx="25148">
                  <c:v>-2.4656340677225299E-2</c:v>
                </c:pt>
                <c:pt idx="25149">
                  <c:v>-2.6342933173026401E-2</c:v>
                </c:pt>
                <c:pt idx="25150">
                  <c:v>-2.7261479450004299E-2</c:v>
                </c:pt>
                <c:pt idx="25151">
                  <c:v>-2.478455487622E-2</c:v>
                </c:pt>
                <c:pt idx="25152">
                  <c:v>-2.44322601953115E-2</c:v>
                </c:pt>
                <c:pt idx="25153">
                  <c:v>-2.5967693122581102E-2</c:v>
                </c:pt>
                <c:pt idx="25154">
                  <c:v>-2.7283599455785099E-2</c:v>
                </c:pt>
                <c:pt idx="25155">
                  <c:v>-2.7540846638657902E-2</c:v>
                </c:pt>
                <c:pt idx="25156">
                  <c:v>-2.65848887386823E-2</c:v>
                </c:pt>
                <c:pt idx="25157">
                  <c:v>-2.4052718311949599E-2</c:v>
                </c:pt>
                <c:pt idx="25158">
                  <c:v>-2.3657062934475399E-2</c:v>
                </c:pt>
                <c:pt idx="25159">
                  <c:v>-2.44373090747842E-2</c:v>
                </c:pt>
                <c:pt idx="25160">
                  <c:v>-2.4025577216605101E-2</c:v>
                </c:pt>
                <c:pt idx="25161">
                  <c:v>-2.31599306968206E-2</c:v>
                </c:pt>
                <c:pt idx="25162">
                  <c:v>-2.03649193305608E-2</c:v>
                </c:pt>
                <c:pt idx="25163">
                  <c:v>-1.8479610960994802E-2</c:v>
                </c:pt>
                <c:pt idx="25164">
                  <c:v>-1.64857495086323E-2</c:v>
                </c:pt>
                <c:pt idx="25165">
                  <c:v>-1.57106219756428E-2</c:v>
                </c:pt>
                <c:pt idx="25166">
                  <c:v>-1.4449434027795799E-2</c:v>
                </c:pt>
                <c:pt idx="25167">
                  <c:v>-1.4386671701643599E-2</c:v>
                </c:pt>
                <c:pt idx="25168">
                  <c:v>-1.5637123304955401E-2</c:v>
                </c:pt>
                <c:pt idx="25169">
                  <c:v>-1.63790705113484E-2</c:v>
                </c:pt>
                <c:pt idx="25170">
                  <c:v>-1.78222267600887E-2</c:v>
                </c:pt>
                <c:pt idx="25171">
                  <c:v>-1.9096431114888901E-2</c:v>
                </c:pt>
                <c:pt idx="25172">
                  <c:v>-2.0383417661236001E-2</c:v>
                </c:pt>
                <c:pt idx="25173">
                  <c:v>-2.1588016460711401E-2</c:v>
                </c:pt>
                <c:pt idx="25174">
                  <c:v>-1.9208978695559101E-2</c:v>
                </c:pt>
                <c:pt idx="25175">
                  <c:v>-1.6530719047764798E-2</c:v>
                </c:pt>
                <c:pt idx="25176">
                  <c:v>-1.8257308220654501E-2</c:v>
                </c:pt>
                <c:pt idx="25177">
                  <c:v>-2.1235100427887201E-2</c:v>
                </c:pt>
                <c:pt idx="25178">
                  <c:v>-2.2037070466779999E-2</c:v>
                </c:pt>
                <c:pt idx="25179">
                  <c:v>-1.7568267473265502E-2</c:v>
                </c:pt>
                <c:pt idx="25180">
                  <c:v>-1.5953785054847399E-2</c:v>
                </c:pt>
                <c:pt idx="25181">
                  <c:v>-1.45570828737362E-2</c:v>
                </c:pt>
                <c:pt idx="25182">
                  <c:v>-1.1044420399272699E-2</c:v>
                </c:pt>
                <c:pt idx="25183">
                  <c:v>-9.5341213288264708E-3</c:v>
                </c:pt>
                <c:pt idx="25184">
                  <c:v>-8.1565505664400392E-3</c:v>
                </c:pt>
                <c:pt idx="25185">
                  <c:v>-7.7007933113009096E-3</c:v>
                </c:pt>
                <c:pt idx="25186">
                  <c:v>-5.3347536653376403E-3</c:v>
                </c:pt>
                <c:pt idx="25187">
                  <c:v>-5.2990177657221598E-3</c:v>
                </c:pt>
                <c:pt idx="25188">
                  <c:v>-8.2117231376059793E-3</c:v>
                </c:pt>
                <c:pt idx="25189">
                  <c:v>-1.0931632512665599E-2</c:v>
                </c:pt>
                <c:pt idx="25190">
                  <c:v>-1.61727299699236E-2</c:v>
                </c:pt>
                <c:pt idx="25191">
                  <c:v>-1.9303253621743E-2</c:v>
                </c:pt>
                <c:pt idx="25192">
                  <c:v>-2.02927980705425E-2</c:v>
                </c:pt>
                <c:pt idx="25193">
                  <c:v>-1.9281967553808899E-2</c:v>
                </c:pt>
                <c:pt idx="25194">
                  <c:v>-1.9062245717421399E-2</c:v>
                </c:pt>
                <c:pt idx="25195">
                  <c:v>-2.18270858023146E-2</c:v>
                </c:pt>
                <c:pt idx="25196">
                  <c:v>-2.3901361712390198E-2</c:v>
                </c:pt>
                <c:pt idx="25197">
                  <c:v>-2.49860584310681E-2</c:v>
                </c:pt>
                <c:pt idx="25198">
                  <c:v>-2.2450179883151102E-2</c:v>
                </c:pt>
                <c:pt idx="25199">
                  <c:v>-2.1781287585241602E-2</c:v>
                </c:pt>
                <c:pt idx="25200">
                  <c:v>-2.25040557353395E-2</c:v>
                </c:pt>
                <c:pt idx="25201">
                  <c:v>-2.2789851577968499E-2</c:v>
                </c:pt>
                <c:pt idx="25202">
                  <c:v>-2.4561424148672E-2</c:v>
                </c:pt>
                <c:pt idx="25203">
                  <c:v>-2.4050072506213299E-2</c:v>
                </c:pt>
                <c:pt idx="25204">
                  <c:v>-2.2992241692094201E-2</c:v>
                </c:pt>
                <c:pt idx="25205">
                  <c:v>-2.1599819902704102E-2</c:v>
                </c:pt>
                <c:pt idx="25206">
                  <c:v>-2.4049769098084501E-2</c:v>
                </c:pt>
                <c:pt idx="25207">
                  <c:v>-2.7207275393422398E-2</c:v>
                </c:pt>
                <c:pt idx="25208">
                  <c:v>-2.9143646697846699E-2</c:v>
                </c:pt>
                <c:pt idx="25209">
                  <c:v>-3.2967587358640998E-2</c:v>
                </c:pt>
                <c:pt idx="25210">
                  <c:v>-3.58110788916974E-2</c:v>
                </c:pt>
                <c:pt idx="25211">
                  <c:v>-3.6008622477282801E-2</c:v>
                </c:pt>
                <c:pt idx="25212">
                  <c:v>-3.5960819568913303E-2</c:v>
                </c:pt>
                <c:pt idx="25213">
                  <c:v>-3.7749795793502003E-2</c:v>
                </c:pt>
                <c:pt idx="25214">
                  <c:v>-3.7942723523784097E-2</c:v>
                </c:pt>
                <c:pt idx="25215">
                  <c:v>-3.7343683489964898E-2</c:v>
                </c:pt>
                <c:pt idx="25216">
                  <c:v>-3.6640443717700998E-2</c:v>
                </c:pt>
                <c:pt idx="25217">
                  <c:v>-3.6368933023794597E-2</c:v>
                </c:pt>
                <c:pt idx="25218">
                  <c:v>-3.45331104701216E-2</c:v>
                </c:pt>
                <c:pt idx="25219">
                  <c:v>-3.2322714778302897E-2</c:v>
                </c:pt>
                <c:pt idx="25220">
                  <c:v>-3.0827545969600498E-2</c:v>
                </c:pt>
                <c:pt idx="25221">
                  <c:v>-2.89808693266735E-2</c:v>
                </c:pt>
                <c:pt idx="25222">
                  <c:v>-2.8142161959124199E-2</c:v>
                </c:pt>
                <c:pt idx="25223">
                  <c:v>-2.7562268932555801E-2</c:v>
                </c:pt>
                <c:pt idx="25224">
                  <c:v>-2.7686008485630902E-2</c:v>
                </c:pt>
                <c:pt idx="25225">
                  <c:v>-2.7482741163765902E-2</c:v>
                </c:pt>
                <c:pt idx="25226">
                  <c:v>-2.8238697175169102E-2</c:v>
                </c:pt>
                <c:pt idx="25227">
                  <c:v>-2.7753771498168999E-2</c:v>
                </c:pt>
                <c:pt idx="25228">
                  <c:v>-2.5175610026153001E-2</c:v>
                </c:pt>
                <c:pt idx="25229">
                  <c:v>-2.5752033570625998E-2</c:v>
                </c:pt>
                <c:pt idx="25230">
                  <c:v>-2.6100589088258599E-2</c:v>
                </c:pt>
                <c:pt idx="25231">
                  <c:v>-2.66237975324514E-2</c:v>
                </c:pt>
                <c:pt idx="25232">
                  <c:v>-2.7956975205810801E-2</c:v>
                </c:pt>
                <c:pt idx="25233">
                  <c:v>-2.9316937356313098E-2</c:v>
                </c:pt>
                <c:pt idx="25234">
                  <c:v>-2.9224753622870001E-2</c:v>
                </c:pt>
                <c:pt idx="25235">
                  <c:v>-2.7747998953685699E-2</c:v>
                </c:pt>
                <c:pt idx="25236">
                  <c:v>-2.8547445985168399E-2</c:v>
                </c:pt>
                <c:pt idx="25237">
                  <c:v>-2.5468569238057601E-2</c:v>
                </c:pt>
                <c:pt idx="25238">
                  <c:v>-2.30259697251682E-2</c:v>
                </c:pt>
                <c:pt idx="25239">
                  <c:v>-2.1361784348499599E-2</c:v>
                </c:pt>
                <c:pt idx="25240">
                  <c:v>-2.3522499657460099E-2</c:v>
                </c:pt>
                <c:pt idx="25241">
                  <c:v>-2.3108853370288701E-2</c:v>
                </c:pt>
                <c:pt idx="25242">
                  <c:v>-2.1882462512834801E-2</c:v>
                </c:pt>
                <c:pt idx="25243">
                  <c:v>-2.02908433382731E-2</c:v>
                </c:pt>
                <c:pt idx="25244">
                  <c:v>-1.9339053334249401E-2</c:v>
                </c:pt>
                <c:pt idx="25245">
                  <c:v>-1.83786914570447E-2</c:v>
                </c:pt>
                <c:pt idx="25246">
                  <c:v>-1.8389003815215601E-2</c:v>
                </c:pt>
                <c:pt idx="25247">
                  <c:v>-1.6914373477291599E-2</c:v>
                </c:pt>
                <c:pt idx="25248">
                  <c:v>-1.5875572575538399E-2</c:v>
                </c:pt>
                <c:pt idx="25249">
                  <c:v>-1.6287927571227101E-2</c:v>
                </c:pt>
                <c:pt idx="25250">
                  <c:v>-1.33564146300386E-2</c:v>
                </c:pt>
                <c:pt idx="25251">
                  <c:v>-8.9177047392325903E-3</c:v>
                </c:pt>
                <c:pt idx="25252">
                  <c:v>-9.6901968392870599E-3</c:v>
                </c:pt>
                <c:pt idx="25253">
                  <c:v>-9.2119111044155402E-3</c:v>
                </c:pt>
                <c:pt idx="25254">
                  <c:v>-8.7687991493794401E-3</c:v>
                </c:pt>
                <c:pt idx="25255">
                  <c:v>-9.3261673686271199E-3</c:v>
                </c:pt>
                <c:pt idx="25256">
                  <c:v>-1.1118287614379999E-2</c:v>
                </c:pt>
                <c:pt idx="25257">
                  <c:v>-1.46105432820178E-2</c:v>
                </c:pt>
                <c:pt idx="25258">
                  <c:v>-1.5342115079036401E-2</c:v>
                </c:pt>
                <c:pt idx="25259">
                  <c:v>-1.6764363532487801E-2</c:v>
                </c:pt>
                <c:pt idx="25260">
                  <c:v>-1.5708365901517099E-2</c:v>
                </c:pt>
                <c:pt idx="25261">
                  <c:v>-1.5947871053000901E-2</c:v>
                </c:pt>
                <c:pt idx="25262">
                  <c:v>-1.64960062812014E-2</c:v>
                </c:pt>
                <c:pt idx="25263">
                  <c:v>-1.4938941691085001E-2</c:v>
                </c:pt>
                <c:pt idx="25264">
                  <c:v>-1.30168009570468E-2</c:v>
                </c:pt>
                <c:pt idx="25265">
                  <c:v>-1.4073700351900699E-2</c:v>
                </c:pt>
                <c:pt idx="25266">
                  <c:v>-1.6097654069511601E-2</c:v>
                </c:pt>
                <c:pt idx="25267">
                  <c:v>-1.49050423232779E-2</c:v>
                </c:pt>
                <c:pt idx="25268">
                  <c:v>-1.35451880695143E-2</c:v>
                </c:pt>
                <c:pt idx="25269">
                  <c:v>-1.26736476480573E-2</c:v>
                </c:pt>
                <c:pt idx="25270">
                  <c:v>-1.26052817572457E-2</c:v>
                </c:pt>
                <c:pt idx="25271">
                  <c:v>-1.41836456947288E-2</c:v>
                </c:pt>
                <c:pt idx="25272">
                  <c:v>-1.2652194245745801E-2</c:v>
                </c:pt>
                <c:pt idx="25273">
                  <c:v>-1.0412748976818801E-2</c:v>
                </c:pt>
                <c:pt idx="25274">
                  <c:v>-8.3778503762061904E-3</c:v>
                </c:pt>
                <c:pt idx="25275">
                  <c:v>-9.1569381030467394E-3</c:v>
                </c:pt>
                <c:pt idx="25276">
                  <c:v>-1.0753958511585801E-2</c:v>
                </c:pt>
                <c:pt idx="25277">
                  <c:v>-1.2216204318733E-2</c:v>
                </c:pt>
                <c:pt idx="25278">
                  <c:v>-1.1341259582081801E-2</c:v>
                </c:pt>
                <c:pt idx="25279">
                  <c:v>-1.0258217384944099E-2</c:v>
                </c:pt>
                <c:pt idx="25280">
                  <c:v>-7.3605608023115101E-3</c:v>
                </c:pt>
                <c:pt idx="25281">
                  <c:v>-6.2668037807611602E-3</c:v>
                </c:pt>
                <c:pt idx="25282">
                  <c:v>-7.5541422630607197E-3</c:v>
                </c:pt>
                <c:pt idx="25283">
                  <c:v>-6.2925562583870899E-3</c:v>
                </c:pt>
                <c:pt idx="25284">
                  <c:v>-4.8873523458325902E-3</c:v>
                </c:pt>
                <c:pt idx="25285">
                  <c:v>-3.1922785167068902E-3</c:v>
                </c:pt>
                <c:pt idx="25286">
                  <c:v>-2.8755003408633601E-3</c:v>
                </c:pt>
                <c:pt idx="25287">
                  <c:v>-2.1147004904946698E-3</c:v>
                </c:pt>
                <c:pt idx="25288" formatCode="0.00E+00">
                  <c:v>7.2852983265647695E-5</c:v>
                </c:pt>
                <c:pt idx="25289">
                  <c:v>1.7953519601405701E-3</c:v>
                </c:pt>
                <c:pt idx="25290">
                  <c:v>2.2989660831456101E-3</c:v>
                </c:pt>
                <c:pt idx="25291">
                  <c:v>-2.25813791104201E-4</c:v>
                </c:pt>
                <c:pt idx="25292">
                  <c:v>-2.0068824643431002E-3</c:v>
                </c:pt>
                <c:pt idx="25293">
                  <c:v>-8.9180761075624505E-4</c:v>
                </c:pt>
                <c:pt idx="25294">
                  <c:v>-6.6206693652759397E-4</c:v>
                </c:pt>
                <c:pt idx="25295">
                  <c:v>-3.9319429180295602E-4</c:v>
                </c:pt>
                <c:pt idx="25296">
                  <c:v>-9.4016138299934905E-4</c:v>
                </c:pt>
                <c:pt idx="25297">
                  <c:v>-2.9412510815802701E-3</c:v>
                </c:pt>
                <c:pt idx="25298">
                  <c:v>-5.0647217150867601E-3</c:v>
                </c:pt>
                <c:pt idx="25299">
                  <c:v>-5.5238225700691103E-3</c:v>
                </c:pt>
                <c:pt idx="25300">
                  <c:v>-7.6326857528670102E-3</c:v>
                </c:pt>
                <c:pt idx="25301">
                  <c:v>-9.3447932196255492E-3</c:v>
                </c:pt>
                <c:pt idx="25302">
                  <c:v>-8.0648555138367294E-3</c:v>
                </c:pt>
                <c:pt idx="25303">
                  <c:v>-4.8962570340762498E-3</c:v>
                </c:pt>
                <c:pt idx="25304">
                  <c:v>-3.8569956942637799E-3</c:v>
                </c:pt>
                <c:pt idx="25305">
                  <c:v>-3.9299051787651199E-3</c:v>
                </c:pt>
                <c:pt idx="25306">
                  <c:v>-5.6535257020868803E-3</c:v>
                </c:pt>
                <c:pt idx="25307">
                  <c:v>-8.0567514056468694E-3</c:v>
                </c:pt>
                <c:pt idx="25308">
                  <c:v>-9.4301117861164095E-3</c:v>
                </c:pt>
                <c:pt idx="25309">
                  <c:v>-8.9029431131848399E-3</c:v>
                </c:pt>
                <c:pt idx="25310">
                  <c:v>-6.7554229553650202E-3</c:v>
                </c:pt>
                <c:pt idx="25311">
                  <c:v>-7.10560440720087E-3</c:v>
                </c:pt>
                <c:pt idx="25312">
                  <c:v>-8.4551163403432297E-3</c:v>
                </c:pt>
                <c:pt idx="25313">
                  <c:v>-9.5773622739443402E-3</c:v>
                </c:pt>
                <c:pt idx="25314">
                  <c:v>-1.2706913157103299E-2</c:v>
                </c:pt>
                <c:pt idx="25315">
                  <c:v>-1.6005463540480401E-2</c:v>
                </c:pt>
                <c:pt idx="25316">
                  <c:v>-1.5890408166043798E-2</c:v>
                </c:pt>
                <c:pt idx="25317">
                  <c:v>-1.52489270943476E-2</c:v>
                </c:pt>
                <c:pt idx="25318">
                  <c:v>-1.55717532806818E-2</c:v>
                </c:pt>
                <c:pt idx="25319">
                  <c:v>-1.4800409596617201E-2</c:v>
                </c:pt>
                <c:pt idx="25320">
                  <c:v>-1.69525239030861E-2</c:v>
                </c:pt>
                <c:pt idx="25321">
                  <c:v>-2.1456884501873202E-2</c:v>
                </c:pt>
                <c:pt idx="25322">
                  <c:v>-2.3830008855483701E-2</c:v>
                </c:pt>
                <c:pt idx="25323">
                  <c:v>-2.4548218134427199E-2</c:v>
                </c:pt>
                <c:pt idx="25324">
                  <c:v>-2.30130867602014E-2</c:v>
                </c:pt>
                <c:pt idx="25325">
                  <c:v>-2.2089570951891301E-2</c:v>
                </c:pt>
                <c:pt idx="25326">
                  <c:v>-2.3429867044058E-2</c:v>
                </c:pt>
                <c:pt idx="25327">
                  <c:v>-2.3448169001127801E-2</c:v>
                </c:pt>
                <c:pt idx="25328">
                  <c:v>-2.01559627750072E-2</c:v>
                </c:pt>
                <c:pt idx="25329">
                  <c:v>-1.6972359856112E-2</c:v>
                </c:pt>
                <c:pt idx="25330">
                  <c:v>-1.4933460454287201E-2</c:v>
                </c:pt>
                <c:pt idx="25331">
                  <c:v>-1.41358360328922E-2</c:v>
                </c:pt>
                <c:pt idx="25332">
                  <c:v>-1.39999012378666E-2</c:v>
                </c:pt>
                <c:pt idx="25333">
                  <c:v>-1.41052845497142E-2</c:v>
                </c:pt>
                <c:pt idx="25334">
                  <c:v>-1.1225348214722399E-2</c:v>
                </c:pt>
                <c:pt idx="25335">
                  <c:v>-9.0629219524203108E-3</c:v>
                </c:pt>
                <c:pt idx="25336">
                  <c:v>-7.1253524632624004E-3</c:v>
                </c:pt>
                <c:pt idx="25337">
                  <c:v>-3.9588424817509297E-3</c:v>
                </c:pt>
                <c:pt idx="25338">
                  <c:v>-2.5318415412272002E-3</c:v>
                </c:pt>
                <c:pt idx="25339">
                  <c:v>-3.7087089532690199E-3</c:v>
                </c:pt>
                <c:pt idx="25340">
                  <c:v>-3.4126778337224498E-3</c:v>
                </c:pt>
                <c:pt idx="25341">
                  <c:v>-3.61382460170034E-3</c:v>
                </c:pt>
                <c:pt idx="25342">
                  <c:v>-2.6462960451567602E-4</c:v>
                </c:pt>
                <c:pt idx="25343" formatCode="0.00E+00">
                  <c:v>2.09838226936653E-5</c:v>
                </c:pt>
                <c:pt idx="25344">
                  <c:v>3.2453784675112702E-4</c:v>
                </c:pt>
                <c:pt idx="25345">
                  <c:v>1.24068535660626E-3</c:v>
                </c:pt>
                <c:pt idx="25346">
                  <c:v>2.3181463494949999E-3</c:v>
                </c:pt>
                <c:pt idx="25347">
                  <c:v>2.2655627203960099E-4</c:v>
                </c:pt>
                <c:pt idx="25348">
                  <c:v>-3.1673373162846002E-3</c:v>
                </c:pt>
                <c:pt idx="25349">
                  <c:v>-3.75138297627586E-4</c:v>
                </c:pt>
                <c:pt idx="25350">
                  <c:v>2.3035285437202901E-3</c:v>
                </c:pt>
                <c:pt idx="25351">
                  <c:v>2.5749088514146401E-3</c:v>
                </c:pt>
                <c:pt idx="25352">
                  <c:v>4.4490216396297899E-4</c:v>
                </c:pt>
                <c:pt idx="25353">
                  <c:v>-1.4373953370920799E-3</c:v>
                </c:pt>
                <c:pt idx="25354">
                  <c:v>-4.4367676316312502E-3</c:v>
                </c:pt>
                <c:pt idx="25355">
                  <c:v>-7.6165765439952697E-3</c:v>
                </c:pt>
                <c:pt idx="25356">
                  <c:v>-1.12142501244676E-2</c:v>
                </c:pt>
                <c:pt idx="25357">
                  <c:v>-1.3246534881758899E-2</c:v>
                </c:pt>
                <c:pt idx="25358">
                  <c:v>-1.3221563366400299E-2</c:v>
                </c:pt>
                <c:pt idx="25359">
                  <c:v>-1.2957672591909299E-2</c:v>
                </c:pt>
                <c:pt idx="25360">
                  <c:v>-1.4823074560084099E-2</c:v>
                </c:pt>
                <c:pt idx="25361">
                  <c:v>-1.6266675763290502E-2</c:v>
                </c:pt>
                <c:pt idx="25362">
                  <c:v>-1.8563877319579002E-2</c:v>
                </c:pt>
                <c:pt idx="25363">
                  <c:v>-2.1404507739177299E-2</c:v>
                </c:pt>
                <c:pt idx="25364">
                  <c:v>-2.1527338974024701E-2</c:v>
                </c:pt>
                <c:pt idx="25365">
                  <c:v>-2.3686311086947801E-2</c:v>
                </c:pt>
                <c:pt idx="25366">
                  <c:v>-2.3018610720598E-2</c:v>
                </c:pt>
                <c:pt idx="25367">
                  <c:v>-2.4654902254880501E-2</c:v>
                </c:pt>
                <c:pt idx="25368">
                  <c:v>-2.7338069152875701E-2</c:v>
                </c:pt>
                <c:pt idx="25369">
                  <c:v>-2.8303973054789801E-2</c:v>
                </c:pt>
                <c:pt idx="25370">
                  <c:v>-2.54581581415038E-2</c:v>
                </c:pt>
                <c:pt idx="25371">
                  <c:v>-2.1101375422730901E-2</c:v>
                </c:pt>
                <c:pt idx="25372">
                  <c:v>-1.6829028356809699E-2</c:v>
                </c:pt>
                <c:pt idx="25373">
                  <c:v>-1.8798196947173499E-2</c:v>
                </c:pt>
                <c:pt idx="25374">
                  <c:v>-1.84133891130784E-2</c:v>
                </c:pt>
                <c:pt idx="25375">
                  <c:v>-1.5324974383887E-2</c:v>
                </c:pt>
                <c:pt idx="25376">
                  <c:v>-1.11859427560148E-2</c:v>
                </c:pt>
                <c:pt idx="25377">
                  <c:v>-9.1095025655505407E-3</c:v>
                </c:pt>
                <c:pt idx="25378">
                  <c:v>-7.1577005985119504E-3</c:v>
                </c:pt>
                <c:pt idx="25379">
                  <c:v>-7.4406308086309896E-3</c:v>
                </c:pt>
                <c:pt idx="25380">
                  <c:v>-7.0296105623128798E-3</c:v>
                </c:pt>
                <c:pt idx="25381">
                  <c:v>-5.6896390679668203E-3</c:v>
                </c:pt>
                <c:pt idx="25382">
                  <c:v>-3.9048208760306099E-3</c:v>
                </c:pt>
                <c:pt idx="25383">
                  <c:v>-3.2514009272119801E-3</c:v>
                </c:pt>
                <c:pt idx="25384">
                  <c:v>-4.0847856661514401E-3</c:v>
                </c:pt>
                <c:pt idx="25385">
                  <c:v>-1.06508722119258E-3</c:v>
                </c:pt>
                <c:pt idx="25386">
                  <c:v>1.8603751709065301E-3</c:v>
                </c:pt>
                <c:pt idx="25387">
                  <c:v>2.0002451503700002E-3</c:v>
                </c:pt>
                <c:pt idx="25388">
                  <c:v>1.8192048864022999E-3</c:v>
                </c:pt>
                <c:pt idx="25389">
                  <c:v>7.8111997606811201E-4</c:v>
                </c:pt>
                <c:pt idx="25390">
                  <c:v>1.6474611483374699E-3</c:v>
                </c:pt>
                <c:pt idx="25391">
                  <c:v>1.9490562962118901E-3</c:v>
                </c:pt>
                <c:pt idx="25392">
                  <c:v>6.7479134143866304E-4</c:v>
                </c:pt>
                <c:pt idx="25393">
                  <c:v>-2.0702669075802699E-3</c:v>
                </c:pt>
                <c:pt idx="25394">
                  <c:v>-3.1855848589401599E-3</c:v>
                </c:pt>
                <c:pt idx="25395">
                  <c:v>-5.3308623927819099E-3</c:v>
                </c:pt>
                <c:pt idx="25396">
                  <c:v>-6.16884061503242E-3</c:v>
                </c:pt>
                <c:pt idx="25397">
                  <c:v>-7.4921580527842402E-3</c:v>
                </c:pt>
                <c:pt idx="25398">
                  <c:v>-6.4209786738445001E-3</c:v>
                </c:pt>
                <c:pt idx="25399">
                  <c:v>-6.78649678313547E-3</c:v>
                </c:pt>
                <c:pt idx="25400">
                  <c:v>-7.8867107753524106E-3</c:v>
                </c:pt>
                <c:pt idx="25401">
                  <c:v>-8.0811063665322501E-3</c:v>
                </c:pt>
                <c:pt idx="25402">
                  <c:v>-1.0403958838509199E-2</c:v>
                </c:pt>
                <c:pt idx="25403">
                  <c:v>-1.15650355517829E-2</c:v>
                </c:pt>
                <c:pt idx="25404">
                  <c:v>-1.0165777842914199E-2</c:v>
                </c:pt>
                <c:pt idx="25405">
                  <c:v>-8.9635471938294096E-3</c:v>
                </c:pt>
                <c:pt idx="25406">
                  <c:v>-9.2335044895577294E-3</c:v>
                </c:pt>
                <c:pt idx="25407">
                  <c:v>-1.0590953082598199E-2</c:v>
                </c:pt>
                <c:pt idx="25408">
                  <c:v>-9.7779648808682396E-3</c:v>
                </c:pt>
                <c:pt idx="25409">
                  <c:v>-7.3274148227255803E-3</c:v>
                </c:pt>
                <c:pt idx="25410">
                  <c:v>-7.2231807096727598E-3</c:v>
                </c:pt>
                <c:pt idx="25411">
                  <c:v>-7.4892780368713803E-3</c:v>
                </c:pt>
                <c:pt idx="25412">
                  <c:v>-5.5437661235799799E-3</c:v>
                </c:pt>
                <c:pt idx="25413">
                  <c:v>-6.4505747285607999E-3</c:v>
                </c:pt>
                <c:pt idx="25414">
                  <c:v>-8.3691423864422597E-3</c:v>
                </c:pt>
                <c:pt idx="25415">
                  <c:v>-8.3341439866160202E-3</c:v>
                </c:pt>
                <c:pt idx="25416">
                  <c:v>-6.5264255242851697E-3</c:v>
                </c:pt>
                <c:pt idx="25417">
                  <c:v>-5.2125958601436598E-3</c:v>
                </c:pt>
                <c:pt idx="25418">
                  <c:v>-4.8028018200625402E-3</c:v>
                </c:pt>
                <c:pt idx="25419">
                  <c:v>-6.0480907177264901E-3</c:v>
                </c:pt>
                <c:pt idx="25420">
                  <c:v>-2.64574237040449E-3</c:v>
                </c:pt>
                <c:pt idx="25421" formatCode="0.00E+00">
                  <c:v>3.5050455650775802E-5</c:v>
                </c:pt>
                <c:pt idx="25422">
                  <c:v>1.1531109072961899E-3</c:v>
                </c:pt>
                <c:pt idx="25423">
                  <c:v>-1.9465023866871401E-4</c:v>
                </c:pt>
                <c:pt idx="25424">
                  <c:v>1.3966215286416101E-3</c:v>
                </c:pt>
                <c:pt idx="25425">
                  <c:v>3.8582500309303197E-4</c:v>
                </c:pt>
                <c:pt idx="25426">
                  <c:v>-1.66946293580849E-3</c:v>
                </c:pt>
                <c:pt idx="25427">
                  <c:v>-2.5454772766266799E-3</c:v>
                </c:pt>
                <c:pt idx="25428">
                  <c:v>-1.78330815724336E-3</c:v>
                </c:pt>
                <c:pt idx="25429">
                  <c:v>-9.6152695316220605E-4</c:v>
                </c:pt>
                <c:pt idx="25430">
                  <c:v>2.14972587627926E-3</c:v>
                </c:pt>
                <c:pt idx="25431">
                  <c:v>3.2482832454832E-3</c:v>
                </c:pt>
                <c:pt idx="25432">
                  <c:v>4.5356467956452198E-3</c:v>
                </c:pt>
                <c:pt idx="25433">
                  <c:v>1.7356604783742499E-3</c:v>
                </c:pt>
                <c:pt idx="25434">
                  <c:v>-2.2188255868087398E-3</c:v>
                </c:pt>
                <c:pt idx="25435">
                  <c:v>-2.1873628716804201E-3</c:v>
                </c:pt>
                <c:pt idx="25436" formatCode="0.00E+00">
                  <c:v>-2.15550938946762E-5</c:v>
                </c:pt>
                <c:pt idx="25437">
                  <c:v>2.2174013039517599E-3</c:v>
                </c:pt>
                <c:pt idx="25438">
                  <c:v>2.7602250136311499E-3</c:v>
                </c:pt>
                <c:pt idx="25439">
                  <c:v>-1.22151455835251E-3</c:v>
                </c:pt>
                <c:pt idx="25440">
                  <c:v>-3.6913270553355902E-3</c:v>
                </c:pt>
                <c:pt idx="25441">
                  <c:v>-4.6192742357362704E-3</c:v>
                </c:pt>
                <c:pt idx="25442">
                  <c:v>-4.0857804238356703E-3</c:v>
                </c:pt>
                <c:pt idx="25443">
                  <c:v>-4.26616373091803E-3</c:v>
                </c:pt>
                <c:pt idx="25444">
                  <c:v>-1.67290556220223E-3</c:v>
                </c:pt>
                <c:pt idx="25445">
                  <c:v>-2.4003864020301002E-3</c:v>
                </c:pt>
                <c:pt idx="25446">
                  <c:v>-2.8087398538048001E-3</c:v>
                </c:pt>
                <c:pt idx="25447">
                  <c:v>-1.1628511472991901E-3</c:v>
                </c:pt>
                <c:pt idx="25448">
                  <c:v>2.5707795133200702E-4</c:v>
                </c:pt>
                <c:pt idx="25449">
                  <c:v>1.24609277175125E-3</c:v>
                </c:pt>
                <c:pt idx="25450">
                  <c:v>-6.2670187554658696E-4</c:v>
                </c:pt>
                <c:pt idx="25451">
                  <c:v>-1.1399258994515501E-3</c:v>
                </c:pt>
                <c:pt idx="25452">
                  <c:v>-1.6358885764589101E-4</c:v>
                </c:pt>
                <c:pt idx="25453">
                  <c:v>1.12276387372389E-3</c:v>
                </c:pt>
                <c:pt idx="25454">
                  <c:v>1.25445952480163E-3</c:v>
                </c:pt>
                <c:pt idx="25455">
                  <c:v>2.4610419442012699E-3</c:v>
                </c:pt>
                <c:pt idx="25456">
                  <c:v>7.8780501436881401E-4</c:v>
                </c:pt>
                <c:pt idx="25457">
                  <c:v>-2.2323590541475299E-3</c:v>
                </c:pt>
                <c:pt idx="25458">
                  <c:v>-4.7760191520751496E-3</c:v>
                </c:pt>
                <c:pt idx="25459">
                  <c:v>-4.4637126267872401E-3</c:v>
                </c:pt>
                <c:pt idx="25460">
                  <c:v>-5.3710536830067204E-3</c:v>
                </c:pt>
                <c:pt idx="25461">
                  <c:v>-6.23521053771014E-3</c:v>
                </c:pt>
                <c:pt idx="25462">
                  <c:v>-5.1017337949019704E-3</c:v>
                </c:pt>
                <c:pt idx="25463">
                  <c:v>-5.4764743365041096E-3</c:v>
                </c:pt>
                <c:pt idx="25464">
                  <c:v>-5.9142423749420896E-3</c:v>
                </c:pt>
                <c:pt idx="25465">
                  <c:v>-6.8041978114479198E-3</c:v>
                </c:pt>
                <c:pt idx="25466">
                  <c:v>-7.7406786651010801E-3</c:v>
                </c:pt>
                <c:pt idx="25467">
                  <c:v>-1.07532125047384E-2</c:v>
                </c:pt>
                <c:pt idx="25468">
                  <c:v>-1.32882601260604E-2</c:v>
                </c:pt>
                <c:pt idx="25469">
                  <c:v>-1.57625347835193E-2</c:v>
                </c:pt>
                <c:pt idx="25470">
                  <c:v>-1.8353912747159001E-2</c:v>
                </c:pt>
                <c:pt idx="25471">
                  <c:v>-2.1071409833638199E-2</c:v>
                </c:pt>
                <c:pt idx="25472">
                  <c:v>-2.2943194116479E-2</c:v>
                </c:pt>
                <c:pt idx="25473">
                  <c:v>-2.4442784114967201E-2</c:v>
                </c:pt>
                <c:pt idx="25474">
                  <c:v>-2.51260439228531E-2</c:v>
                </c:pt>
                <c:pt idx="25475">
                  <c:v>-2.6542173891343099E-2</c:v>
                </c:pt>
                <c:pt idx="25476">
                  <c:v>-2.6990411949341798E-2</c:v>
                </c:pt>
                <c:pt idx="25477">
                  <c:v>-2.6455760028952099E-2</c:v>
                </c:pt>
                <c:pt idx="25478">
                  <c:v>-2.6111547023773999E-2</c:v>
                </c:pt>
                <c:pt idx="25479">
                  <c:v>-2.4819003000615601E-2</c:v>
                </c:pt>
                <c:pt idx="25480">
                  <c:v>-2.3131691534572899E-2</c:v>
                </c:pt>
                <c:pt idx="25481">
                  <c:v>-2.21527671013888E-2</c:v>
                </c:pt>
                <c:pt idx="25482">
                  <c:v>-2.0339639732284798E-2</c:v>
                </c:pt>
                <c:pt idx="25483">
                  <c:v>-1.92905393546993E-2</c:v>
                </c:pt>
                <c:pt idx="25484">
                  <c:v>-1.84487976508762E-2</c:v>
                </c:pt>
                <c:pt idx="25485">
                  <c:v>-1.5152107395635901E-2</c:v>
                </c:pt>
                <c:pt idx="25486">
                  <c:v>-1.4310752549519599E-2</c:v>
                </c:pt>
                <c:pt idx="25487">
                  <c:v>-1.49680327521224E-2</c:v>
                </c:pt>
                <c:pt idx="25488">
                  <c:v>-1.54140173343648E-2</c:v>
                </c:pt>
                <c:pt idx="25489">
                  <c:v>-1.2390215548066401E-2</c:v>
                </c:pt>
                <c:pt idx="25490">
                  <c:v>-1.02855499136467E-2</c:v>
                </c:pt>
                <c:pt idx="25491">
                  <c:v>-1.05107031167932E-2</c:v>
                </c:pt>
                <c:pt idx="25492">
                  <c:v>-8.1312152287011906E-3</c:v>
                </c:pt>
                <c:pt idx="25493">
                  <c:v>-8.4854515439616307E-3</c:v>
                </c:pt>
                <c:pt idx="25494">
                  <c:v>-8.5397719012263399E-3</c:v>
                </c:pt>
                <c:pt idx="25495">
                  <c:v>-4.7717152029917997E-3</c:v>
                </c:pt>
                <c:pt idx="25496">
                  <c:v>-7.36919482761777E-4</c:v>
                </c:pt>
                <c:pt idx="25497">
                  <c:v>6.95616167817547E-4</c:v>
                </c:pt>
                <c:pt idx="25498">
                  <c:v>-8.8335289281360398E-4</c:v>
                </c:pt>
                <c:pt idx="25499">
                  <c:v>-3.7597955502803801E-3</c:v>
                </c:pt>
                <c:pt idx="25500">
                  <c:v>-5.9657592391601996E-3</c:v>
                </c:pt>
                <c:pt idx="25501">
                  <c:v>-5.2494287963327198E-3</c:v>
                </c:pt>
                <c:pt idx="25502">
                  <c:v>-5.67535317736656E-3</c:v>
                </c:pt>
                <c:pt idx="25503">
                  <c:v>-6.3222371049817998E-3</c:v>
                </c:pt>
                <c:pt idx="25504">
                  <c:v>-8.5644574553640496E-3</c:v>
                </c:pt>
                <c:pt idx="25505">
                  <c:v>-1.1201648528853501E-2</c:v>
                </c:pt>
                <c:pt idx="25506">
                  <c:v>-1.34718416097428E-2</c:v>
                </c:pt>
                <c:pt idx="25507">
                  <c:v>-1.5890807901755E-2</c:v>
                </c:pt>
                <c:pt idx="25508">
                  <c:v>-1.77668655555152E-2</c:v>
                </c:pt>
                <c:pt idx="25509">
                  <c:v>-1.7356057654495698E-2</c:v>
                </c:pt>
                <c:pt idx="25510">
                  <c:v>-1.9510026088539599E-2</c:v>
                </c:pt>
                <c:pt idx="25511">
                  <c:v>-1.9843249938744999E-2</c:v>
                </c:pt>
                <c:pt idx="25512">
                  <c:v>-1.9109148575637301E-2</c:v>
                </c:pt>
                <c:pt idx="25513">
                  <c:v>-1.6402991730302501E-2</c:v>
                </c:pt>
                <c:pt idx="25514">
                  <c:v>-1.5245205792155001E-2</c:v>
                </c:pt>
                <c:pt idx="25515">
                  <c:v>-1.5994785477530998E-2</c:v>
                </c:pt>
                <c:pt idx="25516">
                  <c:v>-1.4045195850869101E-2</c:v>
                </c:pt>
                <c:pt idx="25517">
                  <c:v>-1.34360885022744E-2</c:v>
                </c:pt>
                <c:pt idx="25518">
                  <c:v>-1.3305587512291999E-2</c:v>
                </c:pt>
                <c:pt idx="25519">
                  <c:v>-1.04855543381177E-2</c:v>
                </c:pt>
                <c:pt idx="25520">
                  <c:v>-8.5886458722939096E-3</c:v>
                </c:pt>
                <c:pt idx="25521">
                  <c:v>-5.2848867612596004E-3</c:v>
                </c:pt>
                <c:pt idx="25522">
                  <c:v>-6.9175034878980997E-3</c:v>
                </c:pt>
                <c:pt idx="25523">
                  <c:v>-1.01974676026515E-2</c:v>
                </c:pt>
                <c:pt idx="25524">
                  <c:v>-1.30902912937926E-2</c:v>
                </c:pt>
                <c:pt idx="25525">
                  <c:v>-1.1424869050387001E-2</c:v>
                </c:pt>
                <c:pt idx="25526">
                  <c:v>-1.1245013867551199E-2</c:v>
                </c:pt>
                <c:pt idx="25527">
                  <c:v>-9.9645146113118699E-3</c:v>
                </c:pt>
                <c:pt idx="25528">
                  <c:v>-1.0324050017658201E-2</c:v>
                </c:pt>
                <c:pt idx="25529">
                  <c:v>-1.0770947533487099E-2</c:v>
                </c:pt>
                <c:pt idx="25530">
                  <c:v>-7.46007352195476E-3</c:v>
                </c:pt>
                <c:pt idx="25531">
                  <c:v>-5.5360434960078902E-3</c:v>
                </c:pt>
                <c:pt idx="25532">
                  <c:v>-5.6687734453362204E-3</c:v>
                </c:pt>
                <c:pt idx="25533">
                  <c:v>-4.5187788352194502E-3</c:v>
                </c:pt>
                <c:pt idx="25534">
                  <c:v>-4.7206500347840496E-3</c:v>
                </c:pt>
                <c:pt idx="25535">
                  <c:v>-3.7915500967216002E-3</c:v>
                </c:pt>
                <c:pt idx="25536">
                  <c:v>-4.0216397045895703E-3</c:v>
                </c:pt>
                <c:pt idx="25537">
                  <c:v>-3.5228891146630299E-3</c:v>
                </c:pt>
                <c:pt idx="25538" formatCode="0.00E+00">
                  <c:v>-5.2566589786806603E-5</c:v>
                </c:pt>
                <c:pt idx="25539">
                  <c:v>1.9641856741969802E-3</c:v>
                </c:pt>
                <c:pt idx="25540">
                  <c:v>2.4668383910722001E-3</c:v>
                </c:pt>
                <c:pt idx="25541">
                  <c:v>-1.06222568396674E-3</c:v>
                </c:pt>
                <c:pt idx="25542">
                  <c:v>-2.5388370799532801E-3</c:v>
                </c:pt>
                <c:pt idx="25543">
                  <c:v>-2.9078891573419701E-3</c:v>
                </c:pt>
                <c:pt idx="25544">
                  <c:v>-4.1565502977078898E-3</c:v>
                </c:pt>
                <c:pt idx="25545">
                  <c:v>-3.9106470440657404E-3</c:v>
                </c:pt>
                <c:pt idx="25546">
                  <c:v>-4.4819512712308499E-3</c:v>
                </c:pt>
                <c:pt idx="25547">
                  <c:v>-5.0716907357894999E-3</c:v>
                </c:pt>
                <c:pt idx="25548">
                  <c:v>-5.89592893649637E-3</c:v>
                </c:pt>
                <c:pt idx="25549">
                  <c:v>-7.4821557089421696E-3</c:v>
                </c:pt>
                <c:pt idx="25550">
                  <c:v>-6.4088163293547504E-3</c:v>
                </c:pt>
                <c:pt idx="25551">
                  <c:v>-3.4129212784250701E-3</c:v>
                </c:pt>
                <c:pt idx="25552">
                  <c:v>-4.35456978252091E-3</c:v>
                </c:pt>
                <c:pt idx="25553">
                  <c:v>-5.5503880580545202E-3</c:v>
                </c:pt>
                <c:pt idx="25554">
                  <c:v>-5.4713113730713303E-3</c:v>
                </c:pt>
                <c:pt idx="25555">
                  <c:v>-6.2981125620495898E-3</c:v>
                </c:pt>
                <c:pt idx="25556">
                  <c:v>-7.0228110319021601E-3</c:v>
                </c:pt>
                <c:pt idx="25557">
                  <c:v>-6.0421177658724901E-3</c:v>
                </c:pt>
                <c:pt idx="25558">
                  <c:v>-5.5648940198835799E-3</c:v>
                </c:pt>
                <c:pt idx="25559">
                  <c:v>-5.9601462049698696E-3</c:v>
                </c:pt>
                <c:pt idx="25560">
                  <c:v>-6.2085738750283703E-3</c:v>
                </c:pt>
                <c:pt idx="25561">
                  <c:v>-3.8862359175055798E-3</c:v>
                </c:pt>
                <c:pt idx="25562">
                  <c:v>-6.5888242744449599E-4</c:v>
                </c:pt>
                <c:pt idx="25563">
                  <c:v>1.6656600071200899E-3</c:v>
                </c:pt>
                <c:pt idx="25564">
                  <c:v>5.2743878857484097E-3</c:v>
                </c:pt>
                <c:pt idx="25565">
                  <c:v>6.9318968848648401E-3</c:v>
                </c:pt>
                <c:pt idx="25566">
                  <c:v>8.7216373656531197E-3</c:v>
                </c:pt>
                <c:pt idx="25567">
                  <c:v>1.0766354106280501E-2</c:v>
                </c:pt>
                <c:pt idx="25568">
                  <c:v>1.1272493909359501E-2</c:v>
                </c:pt>
                <c:pt idx="25569">
                  <c:v>9.9447394646148199E-3</c:v>
                </c:pt>
                <c:pt idx="25570">
                  <c:v>1.05794267216339E-2</c:v>
                </c:pt>
                <c:pt idx="25571">
                  <c:v>1.46575628502176E-2</c:v>
                </c:pt>
                <c:pt idx="25572">
                  <c:v>1.7523126504769899E-2</c:v>
                </c:pt>
                <c:pt idx="25573">
                  <c:v>1.9545993780837899E-2</c:v>
                </c:pt>
                <c:pt idx="25574">
                  <c:v>2.2390348341829701E-2</c:v>
                </c:pt>
                <c:pt idx="25575">
                  <c:v>2.2054701616781299E-2</c:v>
                </c:pt>
                <c:pt idx="25576">
                  <c:v>2.10128864575835E-2</c:v>
                </c:pt>
                <c:pt idx="25577">
                  <c:v>1.9986721673745898E-2</c:v>
                </c:pt>
                <c:pt idx="25578">
                  <c:v>1.5976644602915199E-2</c:v>
                </c:pt>
                <c:pt idx="25579">
                  <c:v>1.48365697026946E-2</c:v>
                </c:pt>
                <c:pt idx="25580">
                  <c:v>1.56350572523535E-2</c:v>
                </c:pt>
                <c:pt idx="25581">
                  <c:v>1.3863149281760899E-2</c:v>
                </c:pt>
                <c:pt idx="25582">
                  <c:v>1.1710783205899101E-2</c:v>
                </c:pt>
                <c:pt idx="25583">
                  <c:v>1.1206422346489799E-2</c:v>
                </c:pt>
                <c:pt idx="25584">
                  <c:v>1.0265850805510001E-2</c:v>
                </c:pt>
                <c:pt idx="25585">
                  <c:v>9.5186819937253999E-3</c:v>
                </c:pt>
                <c:pt idx="25586">
                  <c:v>7.8362517950267795E-3</c:v>
                </c:pt>
                <c:pt idx="25587">
                  <c:v>3.4096974723070101E-3</c:v>
                </c:pt>
                <c:pt idx="25588">
                  <c:v>2.5688648075856599E-3</c:v>
                </c:pt>
                <c:pt idx="25589">
                  <c:v>1.9273362744911501E-3</c:v>
                </c:pt>
                <c:pt idx="25590">
                  <c:v>-8.4350583247783096E-4</c:v>
                </c:pt>
                <c:pt idx="25591">
                  <c:v>-4.4177867900572201E-3</c:v>
                </c:pt>
                <c:pt idx="25592">
                  <c:v>-7.0014458687665997E-3</c:v>
                </c:pt>
                <c:pt idx="25593">
                  <c:v>-8.2950337075544597E-3</c:v>
                </c:pt>
                <c:pt idx="25594">
                  <c:v>-8.2332503206003996E-3</c:v>
                </c:pt>
                <c:pt idx="25595">
                  <c:v>-7.0132940787175297E-3</c:v>
                </c:pt>
                <c:pt idx="25596">
                  <c:v>-7.4078093397389397E-3</c:v>
                </c:pt>
                <c:pt idx="25597">
                  <c:v>-8.3618126181619293E-3</c:v>
                </c:pt>
                <c:pt idx="25598">
                  <c:v>-1.05750291650537E-2</c:v>
                </c:pt>
                <c:pt idx="25599">
                  <c:v>-1.3765887373438E-2</c:v>
                </c:pt>
                <c:pt idx="25600">
                  <c:v>-1.9592744990404701E-2</c:v>
                </c:pt>
                <c:pt idx="25601">
                  <c:v>-2.0921823150317199E-2</c:v>
                </c:pt>
                <c:pt idx="25602">
                  <c:v>-2.5641389219629201E-2</c:v>
                </c:pt>
                <c:pt idx="25603">
                  <c:v>-2.9802567025853901E-2</c:v>
                </c:pt>
                <c:pt idx="25604">
                  <c:v>-3.2878520741164097E-2</c:v>
                </c:pt>
                <c:pt idx="25605">
                  <c:v>-3.6584020536153602E-2</c:v>
                </c:pt>
                <c:pt idx="25606">
                  <c:v>-3.8424392604483097E-2</c:v>
                </c:pt>
                <c:pt idx="25607">
                  <c:v>-3.7821931977418899E-2</c:v>
                </c:pt>
                <c:pt idx="25608">
                  <c:v>-3.7967979438690201E-2</c:v>
                </c:pt>
                <c:pt idx="25609">
                  <c:v>-3.7880864020380003E-2</c:v>
                </c:pt>
                <c:pt idx="25610">
                  <c:v>-3.5082284398157498E-2</c:v>
                </c:pt>
                <c:pt idx="25611">
                  <c:v>-3.4552665654459198E-2</c:v>
                </c:pt>
                <c:pt idx="25612">
                  <c:v>-3.5600429318677101E-2</c:v>
                </c:pt>
                <c:pt idx="25613">
                  <c:v>-3.7459259648557001E-2</c:v>
                </c:pt>
                <c:pt idx="25614">
                  <c:v>-3.8577232687899199E-2</c:v>
                </c:pt>
                <c:pt idx="25615">
                  <c:v>-3.8658028772090298E-2</c:v>
                </c:pt>
                <c:pt idx="25616">
                  <c:v>-3.9922897716280603E-2</c:v>
                </c:pt>
                <c:pt idx="25617">
                  <c:v>-3.7194937524319002E-2</c:v>
                </c:pt>
                <c:pt idx="25618">
                  <c:v>-3.74704776003369E-2</c:v>
                </c:pt>
                <c:pt idx="25619">
                  <c:v>-3.7717305646609099E-2</c:v>
                </c:pt>
                <c:pt idx="25620">
                  <c:v>-4.12181114172369E-2</c:v>
                </c:pt>
                <c:pt idx="25621">
                  <c:v>-4.2551662153954298E-2</c:v>
                </c:pt>
                <c:pt idx="25622">
                  <c:v>-4.3899618230668097E-2</c:v>
                </c:pt>
                <c:pt idx="25623">
                  <c:v>-4.2200003363347997E-2</c:v>
                </c:pt>
                <c:pt idx="25624">
                  <c:v>-4.2660987852101998E-2</c:v>
                </c:pt>
                <c:pt idx="25625">
                  <c:v>-4.4089604896413399E-2</c:v>
                </c:pt>
                <c:pt idx="25626">
                  <c:v>-4.5126614370459998E-2</c:v>
                </c:pt>
                <c:pt idx="25627">
                  <c:v>-4.5990887054330097E-2</c:v>
                </c:pt>
                <c:pt idx="25628">
                  <c:v>-4.4503629443752801E-2</c:v>
                </c:pt>
                <c:pt idx="25629">
                  <c:v>-4.3510324821241397E-2</c:v>
                </c:pt>
                <c:pt idx="25630">
                  <c:v>-4.5927784407069697E-2</c:v>
                </c:pt>
                <c:pt idx="25631">
                  <c:v>-4.8884529918808498E-2</c:v>
                </c:pt>
                <c:pt idx="25632">
                  <c:v>-4.8139972277411403E-2</c:v>
                </c:pt>
                <c:pt idx="25633">
                  <c:v>-4.69464422232874E-2</c:v>
                </c:pt>
                <c:pt idx="25634">
                  <c:v>-4.7153370980609503E-2</c:v>
                </c:pt>
                <c:pt idx="25635">
                  <c:v>-4.81835148279827E-2</c:v>
                </c:pt>
                <c:pt idx="25636">
                  <c:v>-5.2633446751059403E-2</c:v>
                </c:pt>
                <c:pt idx="25637">
                  <c:v>-5.38901788423942E-2</c:v>
                </c:pt>
                <c:pt idx="25638">
                  <c:v>-5.6043898122098298E-2</c:v>
                </c:pt>
                <c:pt idx="25639">
                  <c:v>-5.8027587707684299E-2</c:v>
                </c:pt>
                <c:pt idx="25640">
                  <c:v>-5.4830567733389998E-2</c:v>
                </c:pt>
                <c:pt idx="25641">
                  <c:v>-5.2074561192085797E-2</c:v>
                </c:pt>
                <c:pt idx="25642">
                  <c:v>-4.9676944582856201E-2</c:v>
                </c:pt>
                <c:pt idx="25643">
                  <c:v>-4.6489867070007997E-2</c:v>
                </c:pt>
                <c:pt idx="25644">
                  <c:v>-4.4277998395997997E-2</c:v>
                </c:pt>
                <c:pt idx="25645">
                  <c:v>-4.2122542258312003E-2</c:v>
                </c:pt>
                <c:pt idx="25646">
                  <c:v>-4.2312466939534901E-2</c:v>
                </c:pt>
                <c:pt idx="25647">
                  <c:v>-4.1252836509997302E-2</c:v>
                </c:pt>
                <c:pt idx="25648">
                  <c:v>-4.0377198949513998E-2</c:v>
                </c:pt>
                <c:pt idx="25649">
                  <c:v>-3.9686182549900202E-2</c:v>
                </c:pt>
                <c:pt idx="25650">
                  <c:v>-3.9869069858468699E-2</c:v>
                </c:pt>
                <c:pt idx="25651">
                  <c:v>-3.7329982322105999E-2</c:v>
                </c:pt>
                <c:pt idx="25652">
                  <c:v>-3.3629078720622298E-2</c:v>
                </c:pt>
                <c:pt idx="25653">
                  <c:v>-3.3116564337532801E-2</c:v>
                </c:pt>
                <c:pt idx="25654">
                  <c:v>-3.1827639896945897E-2</c:v>
                </c:pt>
                <c:pt idx="25655">
                  <c:v>-3.09329656044923E-2</c:v>
                </c:pt>
                <c:pt idx="25656">
                  <c:v>-2.71691241461837E-2</c:v>
                </c:pt>
                <c:pt idx="25657">
                  <c:v>-2.6613468831456499E-2</c:v>
                </c:pt>
                <c:pt idx="25658">
                  <c:v>-2.55499509316479E-2</c:v>
                </c:pt>
                <c:pt idx="25659">
                  <c:v>-2.24475758293891E-2</c:v>
                </c:pt>
                <c:pt idx="25660">
                  <c:v>-2.1280515295600801E-2</c:v>
                </c:pt>
                <c:pt idx="25661">
                  <c:v>-1.9319530396188601E-2</c:v>
                </c:pt>
                <c:pt idx="25662">
                  <c:v>-2.0447508755040599E-2</c:v>
                </c:pt>
                <c:pt idx="25663">
                  <c:v>-1.8816922726202199E-2</c:v>
                </c:pt>
                <c:pt idx="25664">
                  <c:v>-1.9540195490577599E-2</c:v>
                </c:pt>
                <c:pt idx="25665">
                  <c:v>-1.70462422705384E-2</c:v>
                </c:pt>
                <c:pt idx="25666">
                  <c:v>-1.6809124388061002E-2</c:v>
                </c:pt>
                <c:pt idx="25667">
                  <c:v>-1.84764927145693E-2</c:v>
                </c:pt>
                <c:pt idx="25668">
                  <c:v>-1.98268108999855E-2</c:v>
                </c:pt>
                <c:pt idx="25669">
                  <c:v>-2.0006794058019702E-2</c:v>
                </c:pt>
                <c:pt idx="25670">
                  <c:v>-1.80453930600919E-2</c:v>
                </c:pt>
                <c:pt idx="25671">
                  <c:v>-1.7725127172383202E-2</c:v>
                </c:pt>
                <c:pt idx="25672">
                  <c:v>-1.80457891936356E-2</c:v>
                </c:pt>
                <c:pt idx="25673">
                  <c:v>-1.6894579232029999E-2</c:v>
                </c:pt>
                <c:pt idx="25674">
                  <c:v>-1.7521211149627899E-2</c:v>
                </c:pt>
                <c:pt idx="25675">
                  <c:v>-1.83868450079245E-2</c:v>
                </c:pt>
                <c:pt idx="25676">
                  <c:v>-1.8908675381382498E-2</c:v>
                </c:pt>
                <c:pt idx="25677">
                  <c:v>-1.6750530029383901E-2</c:v>
                </c:pt>
                <c:pt idx="25678">
                  <c:v>-1.8370622631266501E-2</c:v>
                </c:pt>
                <c:pt idx="25679">
                  <c:v>-2.05780818949108E-2</c:v>
                </c:pt>
                <c:pt idx="25680">
                  <c:v>-2.0830119127225499E-2</c:v>
                </c:pt>
                <c:pt idx="25681">
                  <c:v>-1.8476716492457902E-2</c:v>
                </c:pt>
                <c:pt idx="25682">
                  <c:v>-1.5798342286401999E-2</c:v>
                </c:pt>
                <c:pt idx="25683">
                  <c:v>-1.4121754777150299E-2</c:v>
                </c:pt>
                <c:pt idx="25684">
                  <c:v>-1.1178985308561099E-2</c:v>
                </c:pt>
                <c:pt idx="25685">
                  <c:v>-1.0830351665433099E-2</c:v>
                </c:pt>
                <c:pt idx="25686">
                  <c:v>-1.03839414074258E-2</c:v>
                </c:pt>
                <c:pt idx="25687">
                  <c:v>-1.0607218133358701E-2</c:v>
                </c:pt>
                <c:pt idx="25688">
                  <c:v>-1.0943468186894701E-2</c:v>
                </c:pt>
                <c:pt idx="25689">
                  <c:v>-1.30335113795325E-2</c:v>
                </c:pt>
                <c:pt idx="25690">
                  <c:v>-1.3512666316671499E-2</c:v>
                </c:pt>
                <c:pt idx="25691">
                  <c:v>-1.48323950950128E-2</c:v>
                </c:pt>
                <c:pt idx="25692">
                  <c:v>-1.2133862030424301E-2</c:v>
                </c:pt>
                <c:pt idx="25693">
                  <c:v>-1.14298087478488E-2</c:v>
                </c:pt>
                <c:pt idx="25694">
                  <c:v>-7.8315809088138604E-3</c:v>
                </c:pt>
                <c:pt idx="25695">
                  <c:v>-7.9620396375332803E-3</c:v>
                </c:pt>
                <c:pt idx="25696">
                  <c:v>-1.00011702692199E-2</c:v>
                </c:pt>
                <c:pt idx="25697">
                  <c:v>-6.28669747652566E-3</c:v>
                </c:pt>
                <c:pt idx="25698">
                  <c:v>-6.4855580995129003E-3</c:v>
                </c:pt>
                <c:pt idx="25699">
                  <c:v>-8.7554513796561598E-3</c:v>
                </c:pt>
                <c:pt idx="25700">
                  <c:v>-9.3907788587443905E-3</c:v>
                </c:pt>
                <c:pt idx="25701">
                  <c:v>-1.04053327282542E-2</c:v>
                </c:pt>
                <c:pt idx="25702">
                  <c:v>-1.32311394106636E-2</c:v>
                </c:pt>
                <c:pt idx="25703">
                  <c:v>-1.5533744243029401E-2</c:v>
                </c:pt>
                <c:pt idx="25704">
                  <c:v>-1.7573734112033799E-2</c:v>
                </c:pt>
                <c:pt idx="25705">
                  <c:v>-2.1006885232637201E-2</c:v>
                </c:pt>
                <c:pt idx="25706">
                  <c:v>-2.1774138127994998E-2</c:v>
                </c:pt>
                <c:pt idx="25707">
                  <c:v>-2.2151441807139301E-2</c:v>
                </c:pt>
                <c:pt idx="25708">
                  <c:v>-2.3967547422927199E-2</c:v>
                </c:pt>
                <c:pt idx="25709">
                  <c:v>-2.4675260222679098E-2</c:v>
                </c:pt>
                <c:pt idx="25710">
                  <c:v>-2.3914149859407902E-2</c:v>
                </c:pt>
                <c:pt idx="25711">
                  <c:v>-2.5206211364490999E-2</c:v>
                </c:pt>
                <c:pt idx="25712">
                  <c:v>-2.6007777472585699E-2</c:v>
                </c:pt>
                <c:pt idx="25713">
                  <c:v>-2.5309535727217201E-2</c:v>
                </c:pt>
                <c:pt idx="25714">
                  <c:v>-2.44317292386E-2</c:v>
                </c:pt>
                <c:pt idx="25715">
                  <c:v>-2.35377149797102E-2</c:v>
                </c:pt>
                <c:pt idx="25716">
                  <c:v>-2.6323164106699399E-2</c:v>
                </c:pt>
                <c:pt idx="25717">
                  <c:v>-2.6948601966566298E-2</c:v>
                </c:pt>
                <c:pt idx="25718">
                  <c:v>-2.9787398973283499E-2</c:v>
                </c:pt>
                <c:pt idx="25719">
                  <c:v>-3.02691671027162E-2</c:v>
                </c:pt>
                <c:pt idx="25720">
                  <c:v>-3.0662341937997401E-2</c:v>
                </c:pt>
                <c:pt idx="25721">
                  <c:v>-3.06659764923722E-2</c:v>
                </c:pt>
                <c:pt idx="25722">
                  <c:v>-2.9307921173113899E-2</c:v>
                </c:pt>
                <c:pt idx="25723">
                  <c:v>-2.8657122124769702E-2</c:v>
                </c:pt>
                <c:pt idx="25724">
                  <c:v>-2.7829580787710001E-2</c:v>
                </c:pt>
                <c:pt idx="25725">
                  <c:v>-2.81028612517388E-2</c:v>
                </c:pt>
                <c:pt idx="25726">
                  <c:v>-2.5667939819328401E-2</c:v>
                </c:pt>
                <c:pt idx="25727">
                  <c:v>-2.4584371763452802E-2</c:v>
                </c:pt>
                <c:pt idx="25728">
                  <c:v>-2.3521095814913899E-2</c:v>
                </c:pt>
                <c:pt idx="25729">
                  <c:v>-2.3669568658547701E-2</c:v>
                </c:pt>
                <c:pt idx="25730">
                  <c:v>-2.5523602652512498E-2</c:v>
                </c:pt>
                <c:pt idx="25731">
                  <c:v>-2.6750706825126199E-2</c:v>
                </c:pt>
                <c:pt idx="25732">
                  <c:v>-2.6789672811148E-2</c:v>
                </c:pt>
                <c:pt idx="25733">
                  <c:v>-2.6199142967811801E-2</c:v>
                </c:pt>
                <c:pt idx="25734">
                  <c:v>-2.5896794820241101E-2</c:v>
                </c:pt>
                <c:pt idx="25735">
                  <c:v>-2.6929374831127E-2</c:v>
                </c:pt>
                <c:pt idx="25736">
                  <c:v>-3.0026763601384201E-2</c:v>
                </c:pt>
                <c:pt idx="25737">
                  <c:v>-3.0607522193875501E-2</c:v>
                </c:pt>
                <c:pt idx="25738">
                  <c:v>-3.07019441554814E-2</c:v>
                </c:pt>
                <c:pt idx="25739">
                  <c:v>-2.9941206175862999E-2</c:v>
                </c:pt>
                <c:pt idx="25740">
                  <c:v>-3.2774864708770203E-2</c:v>
                </c:pt>
                <c:pt idx="25741">
                  <c:v>-3.4164599031413397E-2</c:v>
                </c:pt>
                <c:pt idx="25742">
                  <c:v>-3.3110651254048599E-2</c:v>
                </c:pt>
                <c:pt idx="25743">
                  <c:v>-3.3579674865236997E-2</c:v>
                </c:pt>
                <c:pt idx="25744">
                  <c:v>-3.1702599199789398E-2</c:v>
                </c:pt>
                <c:pt idx="25745">
                  <c:v>-3.0229652683629999E-2</c:v>
                </c:pt>
                <c:pt idx="25746">
                  <c:v>-2.9405903372349902E-2</c:v>
                </c:pt>
                <c:pt idx="25747">
                  <c:v>-3.0222922308027401E-2</c:v>
                </c:pt>
                <c:pt idx="25748">
                  <c:v>-2.90931269398697E-2</c:v>
                </c:pt>
                <c:pt idx="25749">
                  <c:v>-2.7436267639728801E-2</c:v>
                </c:pt>
                <c:pt idx="25750">
                  <c:v>-2.4259458042237701E-2</c:v>
                </c:pt>
                <c:pt idx="25751">
                  <c:v>-2.13889483774494E-2</c:v>
                </c:pt>
                <c:pt idx="25752">
                  <c:v>-1.9138636025189702E-2</c:v>
                </c:pt>
                <c:pt idx="25753">
                  <c:v>-1.92572210873578E-2</c:v>
                </c:pt>
                <c:pt idx="25754">
                  <c:v>-1.9403716204365599E-2</c:v>
                </c:pt>
                <c:pt idx="25755">
                  <c:v>-1.6786895970042699E-2</c:v>
                </c:pt>
                <c:pt idx="25756">
                  <c:v>-1.5892271584092999E-2</c:v>
                </c:pt>
                <c:pt idx="25757">
                  <c:v>-1.5653306231186499E-2</c:v>
                </c:pt>
                <c:pt idx="25758">
                  <c:v>-1.53499700567891E-2</c:v>
                </c:pt>
                <c:pt idx="25759">
                  <c:v>-1.2584840609747501E-2</c:v>
                </c:pt>
                <c:pt idx="25760">
                  <c:v>-1.0066768320271501E-2</c:v>
                </c:pt>
                <c:pt idx="25761">
                  <c:v>-8.2562487701238699E-3</c:v>
                </c:pt>
                <c:pt idx="25762">
                  <c:v>-6.5522845506365002E-3</c:v>
                </c:pt>
                <c:pt idx="25763">
                  <c:v>-8.5663652642864394E-3</c:v>
                </c:pt>
                <c:pt idx="25764">
                  <c:v>-9.3010322219555502E-3</c:v>
                </c:pt>
                <c:pt idx="25765">
                  <c:v>-1.02449312397254E-2</c:v>
                </c:pt>
                <c:pt idx="25766">
                  <c:v>-8.7371646166616301E-3</c:v>
                </c:pt>
                <c:pt idx="25767">
                  <c:v>-6.1132464509512296E-3</c:v>
                </c:pt>
                <c:pt idx="25768">
                  <c:v>-4.4187402883153403E-3</c:v>
                </c:pt>
                <c:pt idx="25769">
                  <c:v>-3.1981487172885099E-3</c:v>
                </c:pt>
                <c:pt idx="25770">
                  <c:v>-5.9545718509354997E-3</c:v>
                </c:pt>
                <c:pt idx="25771">
                  <c:v>-5.7903535926868699E-3</c:v>
                </c:pt>
                <c:pt idx="25772">
                  <c:v>-4.5164522565670504E-3</c:v>
                </c:pt>
                <c:pt idx="25773">
                  <c:v>-7.1471508291267496E-3</c:v>
                </c:pt>
                <c:pt idx="25774">
                  <c:v>-7.7263478033273696E-3</c:v>
                </c:pt>
                <c:pt idx="25775">
                  <c:v>-8.9820017844886007E-3</c:v>
                </c:pt>
                <c:pt idx="25776">
                  <c:v>-8.1627320565189603E-3</c:v>
                </c:pt>
                <c:pt idx="25777">
                  <c:v>-8.4499631884540297E-3</c:v>
                </c:pt>
                <c:pt idx="25778">
                  <c:v>-8.9934976635248597E-3</c:v>
                </c:pt>
                <c:pt idx="25779">
                  <c:v>-8.8808495477366006E-3</c:v>
                </c:pt>
                <c:pt idx="25780">
                  <c:v>-5.0843135684459596E-3</c:v>
                </c:pt>
                <c:pt idx="25781">
                  <c:v>-1.69845293095249E-3</c:v>
                </c:pt>
                <c:pt idx="25782">
                  <c:v>1.05447608319764E-4</c:v>
                </c:pt>
                <c:pt idx="25783">
                  <c:v>1.1740919994736E-3</c:v>
                </c:pt>
                <c:pt idx="25784">
                  <c:v>2.1226566994556602E-3</c:v>
                </c:pt>
                <c:pt idx="25785">
                  <c:v>3.52094111946144E-3</c:v>
                </c:pt>
                <c:pt idx="25786">
                  <c:v>5.0799703543162799E-3</c:v>
                </c:pt>
                <c:pt idx="25787">
                  <c:v>3.3917653809112298E-3</c:v>
                </c:pt>
                <c:pt idx="25788">
                  <c:v>4.2326822913594199E-3</c:v>
                </c:pt>
                <c:pt idx="25789">
                  <c:v>3.1598796490896999E-3</c:v>
                </c:pt>
                <c:pt idx="25790">
                  <c:v>2.5716152028110103E-4</c:v>
                </c:pt>
                <c:pt idx="25791">
                  <c:v>-1.47257723151028E-3</c:v>
                </c:pt>
                <c:pt idx="25792">
                  <c:v>-2.8170553576813899E-3</c:v>
                </c:pt>
                <c:pt idx="25793">
                  <c:v>-3.2323989658209402E-3</c:v>
                </c:pt>
                <c:pt idx="25794">
                  <c:v>-9.1100259580087998E-3</c:v>
                </c:pt>
                <c:pt idx="25795">
                  <c:v>-1.24108611829143E-2</c:v>
                </c:pt>
                <c:pt idx="25796">
                  <c:v>-1.31895501155128E-2</c:v>
                </c:pt>
                <c:pt idx="25797">
                  <c:v>-1.35165297355115E-2</c:v>
                </c:pt>
                <c:pt idx="25798">
                  <c:v>-1.2615295891649199E-2</c:v>
                </c:pt>
                <c:pt idx="25799">
                  <c:v>-1.28567231178919E-2</c:v>
                </c:pt>
                <c:pt idx="25800">
                  <c:v>-1.2268868971133801E-2</c:v>
                </c:pt>
                <c:pt idx="25801">
                  <c:v>-1.48760291516083E-2</c:v>
                </c:pt>
                <c:pt idx="25802">
                  <c:v>-1.4322414883508799E-2</c:v>
                </c:pt>
                <c:pt idx="25803">
                  <c:v>-1.12871454445979E-2</c:v>
                </c:pt>
                <c:pt idx="25804">
                  <c:v>-9.6511130546872402E-3</c:v>
                </c:pt>
                <c:pt idx="25805">
                  <c:v>-8.7370316929451502E-3</c:v>
                </c:pt>
                <c:pt idx="25806">
                  <c:v>-9.2548952672899497E-3</c:v>
                </c:pt>
                <c:pt idx="25807">
                  <c:v>-9.36704595389414E-3</c:v>
                </c:pt>
                <c:pt idx="25808">
                  <c:v>-8.7165389895602595E-3</c:v>
                </c:pt>
                <c:pt idx="25809">
                  <c:v>-5.9354229094310497E-3</c:v>
                </c:pt>
                <c:pt idx="25810">
                  <c:v>-4.8784700677799702E-3</c:v>
                </c:pt>
                <c:pt idx="25811">
                  <c:v>-2.85041118470985E-3</c:v>
                </c:pt>
                <c:pt idx="25812">
                  <c:v>-1.7833574176506701E-3</c:v>
                </c:pt>
                <c:pt idx="25813">
                  <c:v>-1.65318578802953E-3</c:v>
                </c:pt>
                <c:pt idx="25814">
                  <c:v>-2.66554826008302E-3</c:v>
                </c:pt>
                <c:pt idx="25815">
                  <c:v>-2.4102852376586201E-3</c:v>
                </c:pt>
                <c:pt idx="25816">
                  <c:v>-2.5973422117146999E-3</c:v>
                </c:pt>
                <c:pt idx="25817">
                  <c:v>-5.3779275603460502E-3</c:v>
                </c:pt>
                <c:pt idx="25818">
                  <c:v>-4.9269970027552203E-3</c:v>
                </c:pt>
                <c:pt idx="25819">
                  <c:v>-6.55600950338453E-3</c:v>
                </c:pt>
                <c:pt idx="25820">
                  <c:v>-8.0694997766386205E-3</c:v>
                </c:pt>
                <c:pt idx="25821">
                  <c:v>-7.4198026121337001E-3</c:v>
                </c:pt>
                <c:pt idx="25822">
                  <c:v>-8.2448893491147094E-3</c:v>
                </c:pt>
                <c:pt idx="25823">
                  <c:v>-9.3774817419500708E-3</c:v>
                </c:pt>
                <c:pt idx="25824">
                  <c:v>-8.1919515214394709E-3</c:v>
                </c:pt>
                <c:pt idx="25825">
                  <c:v>-8.0531266342802593E-3</c:v>
                </c:pt>
                <c:pt idx="25826">
                  <c:v>-8.3543579181082298E-3</c:v>
                </c:pt>
                <c:pt idx="25827">
                  <c:v>-8.6158386442178794E-3</c:v>
                </c:pt>
                <c:pt idx="25828">
                  <c:v>-8.5739416225578593E-3</c:v>
                </c:pt>
                <c:pt idx="25829">
                  <c:v>-9.2560581447997895E-3</c:v>
                </c:pt>
                <c:pt idx="25830">
                  <c:v>-7.95404969571222E-3</c:v>
                </c:pt>
                <c:pt idx="25831">
                  <c:v>-5.3939535954299301E-3</c:v>
                </c:pt>
                <c:pt idx="25832">
                  <c:v>-6.7489724026330499E-3</c:v>
                </c:pt>
                <c:pt idx="25833">
                  <c:v>-8.9177050086703905E-3</c:v>
                </c:pt>
                <c:pt idx="25834">
                  <c:v>-1.1573718543033301E-2</c:v>
                </c:pt>
                <c:pt idx="25835">
                  <c:v>-1.0148377065888701E-2</c:v>
                </c:pt>
                <c:pt idx="25836">
                  <c:v>-1.2568829862359999E-2</c:v>
                </c:pt>
                <c:pt idx="25837">
                  <c:v>-1.2922962053948999E-2</c:v>
                </c:pt>
                <c:pt idx="25838">
                  <c:v>-1.05426931967542E-2</c:v>
                </c:pt>
                <c:pt idx="25839">
                  <c:v>-7.6982950182298204E-3</c:v>
                </c:pt>
                <c:pt idx="25840">
                  <c:v>-3.9227755861475002E-3</c:v>
                </c:pt>
                <c:pt idx="25841">
                  <c:v>-2.4494534439440901E-3</c:v>
                </c:pt>
                <c:pt idx="25842">
                  <c:v>-2.9870200766310899E-3</c:v>
                </c:pt>
                <c:pt idx="25843">
                  <c:v>-1.03282507743074E-3</c:v>
                </c:pt>
                <c:pt idx="25844">
                  <c:v>-4.6631234701521802E-4</c:v>
                </c:pt>
                <c:pt idx="25845">
                  <c:v>-2.6648003000531101E-3</c:v>
                </c:pt>
                <c:pt idx="25846">
                  <c:v>-4.0475131276025396E-3</c:v>
                </c:pt>
                <c:pt idx="25847">
                  <c:v>-3.58738135321345E-3</c:v>
                </c:pt>
                <c:pt idx="25848">
                  <c:v>-7.6252329343162696E-4</c:v>
                </c:pt>
                <c:pt idx="25849">
                  <c:v>1.9880774784297702E-3</c:v>
                </c:pt>
                <c:pt idx="25850">
                  <c:v>3.8963776261908799E-3</c:v>
                </c:pt>
                <c:pt idx="25851">
                  <c:v>5.0407696418517303E-3</c:v>
                </c:pt>
                <c:pt idx="25852">
                  <c:v>6.5433468576401302E-3</c:v>
                </c:pt>
                <c:pt idx="25853">
                  <c:v>6.6517674372334997E-3</c:v>
                </c:pt>
                <c:pt idx="25854">
                  <c:v>7.7191086138554896E-3</c:v>
                </c:pt>
                <c:pt idx="25855">
                  <c:v>1.1839935581505701E-2</c:v>
                </c:pt>
                <c:pt idx="25856">
                  <c:v>1.38343800462053E-2</c:v>
                </c:pt>
                <c:pt idx="25857">
                  <c:v>1.54662043547659E-2</c:v>
                </c:pt>
                <c:pt idx="25858">
                  <c:v>1.6802205834579802E-2</c:v>
                </c:pt>
                <c:pt idx="25859">
                  <c:v>1.7091266135636801E-2</c:v>
                </c:pt>
                <c:pt idx="25860">
                  <c:v>1.5358766511482699E-2</c:v>
                </c:pt>
                <c:pt idx="25861">
                  <c:v>1.5662634540973299E-2</c:v>
                </c:pt>
                <c:pt idx="25862">
                  <c:v>1.32949545391341E-2</c:v>
                </c:pt>
                <c:pt idx="25863">
                  <c:v>1.0275617414222799E-2</c:v>
                </c:pt>
                <c:pt idx="25864">
                  <c:v>8.0001025022937693E-3</c:v>
                </c:pt>
                <c:pt idx="25865">
                  <c:v>7.4688593922473904E-3</c:v>
                </c:pt>
                <c:pt idx="25866">
                  <c:v>1.0490754714396601E-2</c:v>
                </c:pt>
                <c:pt idx="25867">
                  <c:v>1.3067268686839301E-2</c:v>
                </c:pt>
                <c:pt idx="25868">
                  <c:v>1.2674898536601999E-2</c:v>
                </c:pt>
                <c:pt idx="25869">
                  <c:v>9.8792090633850107E-3</c:v>
                </c:pt>
                <c:pt idx="25870">
                  <c:v>9.7757925361037206E-3</c:v>
                </c:pt>
                <c:pt idx="25871">
                  <c:v>8.28812821977464E-3</c:v>
                </c:pt>
                <c:pt idx="25872">
                  <c:v>1.02934815639201E-2</c:v>
                </c:pt>
                <c:pt idx="25873">
                  <c:v>1.35636744229827E-2</c:v>
                </c:pt>
                <c:pt idx="25874">
                  <c:v>1.3944466970272599E-2</c:v>
                </c:pt>
                <c:pt idx="25875">
                  <c:v>1.14697232993705E-2</c:v>
                </c:pt>
                <c:pt idx="25876">
                  <c:v>1.08353456855638E-2</c:v>
                </c:pt>
                <c:pt idx="25877">
                  <c:v>1.2423627828425699E-2</c:v>
                </c:pt>
                <c:pt idx="25878">
                  <c:v>1.0831792516711399E-2</c:v>
                </c:pt>
                <c:pt idx="25879">
                  <c:v>1.1231665209152201E-2</c:v>
                </c:pt>
                <c:pt idx="25880">
                  <c:v>8.8017343552309005E-3</c:v>
                </c:pt>
                <c:pt idx="25881">
                  <c:v>8.1980353317163603E-3</c:v>
                </c:pt>
                <c:pt idx="25882">
                  <c:v>5.9189208979830701E-3</c:v>
                </c:pt>
                <c:pt idx="25883">
                  <c:v>6.5214756573794804E-3</c:v>
                </c:pt>
                <c:pt idx="25884">
                  <c:v>8.2914807503016094E-3</c:v>
                </c:pt>
                <c:pt idx="25885">
                  <c:v>8.5927087566091097E-3</c:v>
                </c:pt>
                <c:pt idx="25886">
                  <c:v>1.06783170805613E-2</c:v>
                </c:pt>
                <c:pt idx="25887">
                  <c:v>1.26223776722156E-2</c:v>
                </c:pt>
                <c:pt idx="25888">
                  <c:v>1.30611438527097E-2</c:v>
                </c:pt>
                <c:pt idx="25889">
                  <c:v>9.2624776101786193E-3</c:v>
                </c:pt>
                <c:pt idx="25890">
                  <c:v>7.8766923211901398E-3</c:v>
                </c:pt>
                <c:pt idx="25891">
                  <c:v>9.1252036985451906E-3</c:v>
                </c:pt>
                <c:pt idx="25892">
                  <c:v>9.7055563868195804E-3</c:v>
                </c:pt>
                <c:pt idx="25893">
                  <c:v>8.9231487126681906E-3</c:v>
                </c:pt>
                <c:pt idx="25894">
                  <c:v>9.7387354990558991E-3</c:v>
                </c:pt>
                <c:pt idx="25895">
                  <c:v>1.32924007886714E-2</c:v>
                </c:pt>
                <c:pt idx="25896">
                  <c:v>1.6484253634629902E-2</c:v>
                </c:pt>
                <c:pt idx="25897">
                  <c:v>2.04636594705647E-2</c:v>
                </c:pt>
                <c:pt idx="25898">
                  <c:v>2.4532483960527401E-2</c:v>
                </c:pt>
                <c:pt idx="25899">
                  <c:v>2.9201555190738301E-2</c:v>
                </c:pt>
                <c:pt idx="25900">
                  <c:v>3.0434838935690298E-2</c:v>
                </c:pt>
                <c:pt idx="25901">
                  <c:v>3.0122495927812999E-2</c:v>
                </c:pt>
                <c:pt idx="25902">
                  <c:v>3.00280508693191E-2</c:v>
                </c:pt>
                <c:pt idx="25903">
                  <c:v>3.2001929390673901E-2</c:v>
                </c:pt>
                <c:pt idx="25904">
                  <c:v>3.1609015198057401E-2</c:v>
                </c:pt>
                <c:pt idx="25905">
                  <c:v>3.1593781510082401E-2</c:v>
                </c:pt>
                <c:pt idx="25906">
                  <c:v>3.3466515477812202E-2</c:v>
                </c:pt>
                <c:pt idx="25907">
                  <c:v>3.3351851560993802E-2</c:v>
                </c:pt>
                <c:pt idx="25908">
                  <c:v>3.2801844771995499E-2</c:v>
                </c:pt>
                <c:pt idx="25909">
                  <c:v>3.7229050800775099E-2</c:v>
                </c:pt>
                <c:pt idx="25910">
                  <c:v>3.9409871589967303E-2</c:v>
                </c:pt>
                <c:pt idx="25911">
                  <c:v>4.1216352160503698E-2</c:v>
                </c:pt>
                <c:pt idx="25912">
                  <c:v>4.4342762742246501E-2</c:v>
                </c:pt>
                <c:pt idx="25913">
                  <c:v>4.6920312680015203E-2</c:v>
                </c:pt>
                <c:pt idx="25914">
                  <c:v>4.7658151893344297E-2</c:v>
                </c:pt>
                <c:pt idx="25915">
                  <c:v>4.8634794506398203E-2</c:v>
                </c:pt>
                <c:pt idx="25916">
                  <c:v>4.9587301865656699E-2</c:v>
                </c:pt>
                <c:pt idx="25917">
                  <c:v>4.9732610769197501E-2</c:v>
                </c:pt>
                <c:pt idx="25918">
                  <c:v>4.9430022688653701E-2</c:v>
                </c:pt>
                <c:pt idx="25919">
                  <c:v>4.9021386611812497E-2</c:v>
                </c:pt>
                <c:pt idx="25920">
                  <c:v>5.1962677732618E-2</c:v>
                </c:pt>
                <c:pt idx="25921">
                  <c:v>5.4860250555904599E-2</c:v>
                </c:pt>
                <c:pt idx="25922">
                  <c:v>5.6742251015236798E-2</c:v>
                </c:pt>
                <c:pt idx="25923">
                  <c:v>5.6477516406516701E-2</c:v>
                </c:pt>
                <c:pt idx="25924">
                  <c:v>5.8051002673195698E-2</c:v>
                </c:pt>
                <c:pt idx="25925">
                  <c:v>5.8718577461561901E-2</c:v>
                </c:pt>
                <c:pt idx="25926">
                  <c:v>6.1207733146943603E-2</c:v>
                </c:pt>
                <c:pt idx="25927">
                  <c:v>6.2167429029528799E-2</c:v>
                </c:pt>
                <c:pt idx="25928">
                  <c:v>6.2498017143127499E-2</c:v>
                </c:pt>
                <c:pt idx="25929">
                  <c:v>6.0463994742036599E-2</c:v>
                </c:pt>
                <c:pt idx="25930">
                  <c:v>6.0464451035045302E-2</c:v>
                </c:pt>
                <c:pt idx="25931">
                  <c:v>5.9006525639361401E-2</c:v>
                </c:pt>
                <c:pt idx="25932">
                  <c:v>6.0143772484124697E-2</c:v>
                </c:pt>
                <c:pt idx="25933">
                  <c:v>6.1031110721586401E-2</c:v>
                </c:pt>
                <c:pt idx="25934">
                  <c:v>5.8351411596191803E-2</c:v>
                </c:pt>
                <c:pt idx="25935">
                  <c:v>5.8557571285618303E-2</c:v>
                </c:pt>
                <c:pt idx="25936">
                  <c:v>5.8657641126814E-2</c:v>
                </c:pt>
                <c:pt idx="25937">
                  <c:v>5.71036390668666E-2</c:v>
                </c:pt>
                <c:pt idx="25938">
                  <c:v>5.3880602236020501E-2</c:v>
                </c:pt>
                <c:pt idx="25939">
                  <c:v>4.8822615061340002E-2</c:v>
                </c:pt>
                <c:pt idx="25940">
                  <c:v>4.6516031388605897E-2</c:v>
                </c:pt>
                <c:pt idx="25941">
                  <c:v>4.5905084815714703E-2</c:v>
                </c:pt>
                <c:pt idx="25942">
                  <c:v>4.38806307717527E-2</c:v>
                </c:pt>
                <c:pt idx="25943">
                  <c:v>4.20300375565432E-2</c:v>
                </c:pt>
                <c:pt idx="25944">
                  <c:v>4.3124855511251697E-2</c:v>
                </c:pt>
                <c:pt idx="25945">
                  <c:v>4.5594479107492702E-2</c:v>
                </c:pt>
                <c:pt idx="25946">
                  <c:v>4.6307631195062898E-2</c:v>
                </c:pt>
                <c:pt idx="25947">
                  <c:v>4.9075703088092802E-2</c:v>
                </c:pt>
                <c:pt idx="25948">
                  <c:v>4.8226273196917101E-2</c:v>
                </c:pt>
                <c:pt idx="25949">
                  <c:v>4.6069855116499497E-2</c:v>
                </c:pt>
                <c:pt idx="25950">
                  <c:v>4.2846145925565703E-2</c:v>
                </c:pt>
                <c:pt idx="25951">
                  <c:v>4.11186669446124E-2</c:v>
                </c:pt>
                <c:pt idx="25952">
                  <c:v>4.04739890354903E-2</c:v>
                </c:pt>
                <c:pt idx="25953">
                  <c:v>3.9737544482889499E-2</c:v>
                </c:pt>
                <c:pt idx="25954">
                  <c:v>4.1516027827896103E-2</c:v>
                </c:pt>
                <c:pt idx="25955">
                  <c:v>4.2631729183113899E-2</c:v>
                </c:pt>
                <c:pt idx="25956">
                  <c:v>4.1501926974873898E-2</c:v>
                </c:pt>
                <c:pt idx="25957">
                  <c:v>3.7742673007770101E-2</c:v>
                </c:pt>
                <c:pt idx="25958">
                  <c:v>3.70525500940459E-2</c:v>
                </c:pt>
                <c:pt idx="25959">
                  <c:v>3.7556226597388297E-2</c:v>
                </c:pt>
                <c:pt idx="25960">
                  <c:v>3.43161105404306E-2</c:v>
                </c:pt>
                <c:pt idx="25961">
                  <c:v>3.32568291891846E-2</c:v>
                </c:pt>
                <c:pt idx="25962">
                  <c:v>3.4202647178744799E-2</c:v>
                </c:pt>
                <c:pt idx="25963">
                  <c:v>4.123822975086E-2</c:v>
                </c:pt>
                <c:pt idx="25964">
                  <c:v>4.3129560446701E-2</c:v>
                </c:pt>
                <c:pt idx="25965">
                  <c:v>4.4671423341497901E-2</c:v>
                </c:pt>
                <c:pt idx="25966">
                  <c:v>4.3962919224327303E-2</c:v>
                </c:pt>
                <c:pt idx="25967">
                  <c:v>4.14790459859233E-2</c:v>
                </c:pt>
                <c:pt idx="25968">
                  <c:v>3.6532764562366503E-2</c:v>
                </c:pt>
                <c:pt idx="25969">
                  <c:v>3.2731381770474799E-2</c:v>
                </c:pt>
                <c:pt idx="25970">
                  <c:v>2.9816166373322499E-2</c:v>
                </c:pt>
                <c:pt idx="25971">
                  <c:v>2.8114551059260799E-2</c:v>
                </c:pt>
                <c:pt idx="25972">
                  <c:v>3.1033028659024301E-2</c:v>
                </c:pt>
                <c:pt idx="25973">
                  <c:v>4.09086470627784E-2</c:v>
                </c:pt>
                <c:pt idx="25974">
                  <c:v>4.2719369108155499E-2</c:v>
                </c:pt>
                <c:pt idx="25975">
                  <c:v>4.4315326943717502E-2</c:v>
                </c:pt>
                <c:pt idx="25976">
                  <c:v>4.4505516231410497E-2</c:v>
                </c:pt>
                <c:pt idx="25977">
                  <c:v>4.2134920067070397E-2</c:v>
                </c:pt>
                <c:pt idx="25978">
                  <c:v>4.35683995226838E-2</c:v>
                </c:pt>
                <c:pt idx="25979">
                  <c:v>4.3534089014372002E-2</c:v>
                </c:pt>
                <c:pt idx="25980">
                  <c:v>4.5945959707552199E-2</c:v>
                </c:pt>
                <c:pt idx="25981">
                  <c:v>4.8633597644922498E-2</c:v>
                </c:pt>
                <c:pt idx="25982">
                  <c:v>4.9386470145463997E-2</c:v>
                </c:pt>
                <c:pt idx="25983">
                  <c:v>4.6923802074815002E-2</c:v>
                </c:pt>
                <c:pt idx="25984">
                  <c:v>4.8206511501476201E-2</c:v>
                </c:pt>
                <c:pt idx="25985">
                  <c:v>4.8521163870148598E-2</c:v>
                </c:pt>
                <c:pt idx="25986">
                  <c:v>5.3001924287613598E-2</c:v>
                </c:pt>
                <c:pt idx="25987">
                  <c:v>5.36937637982077E-2</c:v>
                </c:pt>
                <c:pt idx="25988">
                  <c:v>5.5336933513160602E-2</c:v>
                </c:pt>
                <c:pt idx="25989">
                  <c:v>5.9949609650445199E-2</c:v>
                </c:pt>
                <c:pt idx="25990">
                  <c:v>6.6705057286540595E-2</c:v>
                </c:pt>
                <c:pt idx="25991">
                  <c:v>7.37741151340571E-2</c:v>
                </c:pt>
                <c:pt idx="25992">
                  <c:v>8.2579882595553003E-2</c:v>
                </c:pt>
                <c:pt idx="25993">
                  <c:v>9.5219884906796795E-2</c:v>
                </c:pt>
                <c:pt idx="25994">
                  <c:v>0.108132004978216</c:v>
                </c:pt>
                <c:pt idx="25995">
                  <c:v>0.12112593445957</c:v>
                </c:pt>
                <c:pt idx="25996">
                  <c:v>0.125771986572942</c:v>
                </c:pt>
                <c:pt idx="25997">
                  <c:v>0.13587921461593999</c:v>
                </c:pt>
                <c:pt idx="25998">
                  <c:v>0.15187701395873801</c:v>
                </c:pt>
                <c:pt idx="25999">
                  <c:v>0.177938811285102</c:v>
                </c:pt>
                <c:pt idx="26000">
                  <c:v>0.198515541076105</c:v>
                </c:pt>
                <c:pt idx="26001">
                  <c:v>0.214628877997284</c:v>
                </c:pt>
                <c:pt idx="26002">
                  <c:v>0.19746710325040301</c:v>
                </c:pt>
                <c:pt idx="26003">
                  <c:v>0.17836170670200599</c:v>
                </c:pt>
                <c:pt idx="26004">
                  <c:v>0.16492433111976301</c:v>
                </c:pt>
                <c:pt idx="26005">
                  <c:v>0.16129772634637601</c:v>
                </c:pt>
                <c:pt idx="26006">
                  <c:v>0.19783029803275501</c:v>
                </c:pt>
                <c:pt idx="26007">
                  <c:v>0.24668442969188201</c:v>
                </c:pt>
                <c:pt idx="26008">
                  <c:v>0.25546395809946798</c:v>
                </c:pt>
                <c:pt idx="26009">
                  <c:v>0.259580769616093</c:v>
                </c:pt>
                <c:pt idx="26010">
                  <c:v>0.28793260679132898</c:v>
                </c:pt>
                <c:pt idx="26011">
                  <c:v>0.31118913046771002</c:v>
                </c:pt>
                <c:pt idx="26012">
                  <c:v>0.315027809351349</c:v>
                </c:pt>
                <c:pt idx="26013">
                  <c:v>0.31144565430955101</c:v>
                </c:pt>
                <c:pt idx="26014">
                  <c:v>0.31445601453920302</c:v>
                </c:pt>
                <c:pt idx="26015">
                  <c:v>0.32221507990104198</c:v>
                </c:pt>
                <c:pt idx="26016">
                  <c:v>0.33563835240998602</c:v>
                </c:pt>
                <c:pt idx="26017">
                  <c:v>0.33667141288758201</c:v>
                </c:pt>
                <c:pt idx="26018">
                  <c:v>0.33381469275151598</c:v>
                </c:pt>
                <c:pt idx="26019">
                  <c:v>0.33367042662088398</c:v>
                </c:pt>
                <c:pt idx="26020">
                  <c:v>0.33732681069564302</c:v>
                </c:pt>
                <c:pt idx="26021">
                  <c:v>0.33073700683554802</c:v>
                </c:pt>
                <c:pt idx="26022">
                  <c:v>0.319450492052538</c:v>
                </c:pt>
                <c:pt idx="26023">
                  <c:v>0.295450983722716</c:v>
                </c:pt>
                <c:pt idx="26024">
                  <c:v>0.29062364221353199</c:v>
                </c:pt>
                <c:pt idx="26025">
                  <c:v>0.28476524300123102</c:v>
                </c:pt>
                <c:pt idx="26026">
                  <c:v>0.29329447929814001</c:v>
                </c:pt>
                <c:pt idx="26027">
                  <c:v>0.29987417896323598</c:v>
                </c:pt>
                <c:pt idx="26028">
                  <c:v>0.30485944853721397</c:v>
                </c:pt>
                <c:pt idx="26029">
                  <c:v>0.31051362107889702</c:v>
                </c:pt>
                <c:pt idx="26030">
                  <c:v>0.31623543212626198</c:v>
                </c:pt>
                <c:pt idx="26031">
                  <c:v>0.32125551151123899</c:v>
                </c:pt>
                <c:pt idx="26032">
                  <c:v>0.31889591080062002</c:v>
                </c:pt>
                <c:pt idx="26033">
                  <c:v>0.31856030020821802</c:v>
                </c:pt>
                <c:pt idx="26034">
                  <c:v>0.31584078556390599</c:v>
                </c:pt>
                <c:pt idx="26035">
                  <c:v>0.31408854806275599</c:v>
                </c:pt>
                <c:pt idx="26036">
                  <c:v>0.31520381626341898</c:v>
                </c:pt>
                <c:pt idx="26037">
                  <c:v>0.31001728359564101</c:v>
                </c:pt>
                <c:pt idx="26038">
                  <c:v>0.295806057053283</c:v>
                </c:pt>
                <c:pt idx="26039">
                  <c:v>0.28849777076393901</c:v>
                </c:pt>
                <c:pt idx="26040">
                  <c:v>0.28225995574054202</c:v>
                </c:pt>
                <c:pt idx="26041">
                  <c:v>0.27420351323102898</c:v>
                </c:pt>
                <c:pt idx="26042">
                  <c:v>0.26588312707806899</c:v>
                </c:pt>
                <c:pt idx="26043">
                  <c:v>0.25536169111774099</c:v>
                </c:pt>
                <c:pt idx="26044">
                  <c:v>0.247737916172837</c:v>
                </c:pt>
                <c:pt idx="26045">
                  <c:v>0.23872236849845699</c:v>
                </c:pt>
                <c:pt idx="26046">
                  <c:v>0.23274940027749799</c:v>
                </c:pt>
                <c:pt idx="26047">
                  <c:v>0.22817659027836601</c:v>
                </c:pt>
                <c:pt idx="26048">
                  <c:v>0.22525419589864201</c:v>
                </c:pt>
                <c:pt idx="26049">
                  <c:v>0.21942632609154999</c:v>
                </c:pt>
                <c:pt idx="26050">
                  <c:v>0.21857912992123801</c:v>
                </c:pt>
                <c:pt idx="26051">
                  <c:v>0.22155299281195001</c:v>
                </c:pt>
                <c:pt idx="26052">
                  <c:v>0.217081686998298</c:v>
                </c:pt>
                <c:pt idx="26053">
                  <c:v>0.21067088118623101</c:v>
                </c:pt>
                <c:pt idx="26054">
                  <c:v>0.20725670290106199</c:v>
                </c:pt>
                <c:pt idx="26055">
                  <c:v>0.20094057861489001</c:v>
                </c:pt>
                <c:pt idx="26056">
                  <c:v>0.194363294098337</c:v>
                </c:pt>
                <c:pt idx="26057">
                  <c:v>0.186552285776656</c:v>
                </c:pt>
                <c:pt idx="26058">
                  <c:v>0.172809586678354</c:v>
                </c:pt>
                <c:pt idx="26059">
                  <c:v>0.176091323069272</c:v>
                </c:pt>
                <c:pt idx="26060">
                  <c:v>0.18008741220147301</c:v>
                </c:pt>
                <c:pt idx="26061">
                  <c:v>0.177824530618167</c:v>
                </c:pt>
                <c:pt idx="26062">
                  <c:v>0.167223973658778</c:v>
                </c:pt>
                <c:pt idx="26063">
                  <c:v>0.167838179737614</c:v>
                </c:pt>
                <c:pt idx="26064">
                  <c:v>0.16660060662123</c:v>
                </c:pt>
                <c:pt idx="26065">
                  <c:v>0.16691340207508101</c:v>
                </c:pt>
                <c:pt idx="26066">
                  <c:v>0.16453323011948801</c:v>
                </c:pt>
                <c:pt idx="26067">
                  <c:v>0.16299824696137899</c:v>
                </c:pt>
                <c:pt idx="26068">
                  <c:v>0.15553488852053399</c:v>
                </c:pt>
                <c:pt idx="26069">
                  <c:v>0.14661744787919401</c:v>
                </c:pt>
                <c:pt idx="26070">
                  <c:v>0.14519690144028599</c:v>
                </c:pt>
                <c:pt idx="26071">
                  <c:v>0.14738457938194899</c:v>
                </c:pt>
                <c:pt idx="26072">
                  <c:v>0.13915982784691</c:v>
                </c:pt>
                <c:pt idx="26073">
                  <c:v>0.13077954746624701</c:v>
                </c:pt>
                <c:pt idx="26074">
                  <c:v>0.120599141620417</c:v>
                </c:pt>
                <c:pt idx="26075">
                  <c:v>0.114268172598201</c:v>
                </c:pt>
                <c:pt idx="26076">
                  <c:v>0.11205464190865599</c:v>
                </c:pt>
                <c:pt idx="26077">
                  <c:v>0.11073347296932901</c:v>
                </c:pt>
                <c:pt idx="26078">
                  <c:v>0.118999986243622</c:v>
                </c:pt>
                <c:pt idx="26079">
                  <c:v>0.126609094251591</c:v>
                </c:pt>
                <c:pt idx="26080">
                  <c:v>0.141407271603014</c:v>
                </c:pt>
                <c:pt idx="26081">
                  <c:v>0.14326229765364901</c:v>
                </c:pt>
                <c:pt idx="26082">
                  <c:v>0.147676072882205</c:v>
                </c:pt>
                <c:pt idx="26083">
                  <c:v>0.147885234402409</c:v>
                </c:pt>
                <c:pt idx="26084">
                  <c:v>0.144483720859994</c:v>
                </c:pt>
                <c:pt idx="26085">
                  <c:v>0.141662569025612</c:v>
                </c:pt>
                <c:pt idx="26086">
                  <c:v>0.13108851918955999</c:v>
                </c:pt>
                <c:pt idx="26087">
                  <c:v>0.118844826853063</c:v>
                </c:pt>
                <c:pt idx="26088">
                  <c:v>0.10341568121268099</c:v>
                </c:pt>
                <c:pt idx="26089">
                  <c:v>8.7988365611351996E-2</c:v>
                </c:pt>
                <c:pt idx="26090">
                  <c:v>8.3540040691346407E-2</c:v>
                </c:pt>
                <c:pt idx="26091">
                  <c:v>8.3457410354156894E-2</c:v>
                </c:pt>
                <c:pt idx="26092">
                  <c:v>8.3285477134410202E-2</c:v>
                </c:pt>
                <c:pt idx="26093">
                  <c:v>8.3315246360086803E-2</c:v>
                </c:pt>
                <c:pt idx="26094">
                  <c:v>8.4609883967530594E-2</c:v>
                </c:pt>
                <c:pt idx="26095">
                  <c:v>8.5966940853495502E-2</c:v>
                </c:pt>
                <c:pt idx="26096">
                  <c:v>8.8820599971967298E-2</c:v>
                </c:pt>
                <c:pt idx="26097">
                  <c:v>8.7240539772537304E-2</c:v>
                </c:pt>
                <c:pt idx="26098">
                  <c:v>8.3664695989597193E-2</c:v>
                </c:pt>
                <c:pt idx="26099">
                  <c:v>7.6112188321900406E-2</c:v>
                </c:pt>
                <c:pt idx="26100">
                  <c:v>7.1360091213747895E-2</c:v>
                </c:pt>
                <c:pt idx="26101">
                  <c:v>6.4776604577829702E-2</c:v>
                </c:pt>
                <c:pt idx="26102">
                  <c:v>6.1386865083250003E-2</c:v>
                </c:pt>
                <c:pt idx="26103">
                  <c:v>5.8201356173000797E-2</c:v>
                </c:pt>
                <c:pt idx="26104">
                  <c:v>6.4429272674601606E-2</c:v>
                </c:pt>
                <c:pt idx="26105">
                  <c:v>7.1797443119791596E-2</c:v>
                </c:pt>
                <c:pt idx="26106">
                  <c:v>7.7582500726322196E-2</c:v>
                </c:pt>
                <c:pt idx="26107">
                  <c:v>6.8632681790333494E-2</c:v>
                </c:pt>
                <c:pt idx="26108">
                  <c:v>7.0241596124247893E-2</c:v>
                </c:pt>
                <c:pt idx="26109">
                  <c:v>8.0088290521643998E-2</c:v>
                </c:pt>
                <c:pt idx="26110">
                  <c:v>8.9031795505377403E-2</c:v>
                </c:pt>
                <c:pt idx="26111">
                  <c:v>8.1741361862483999E-2</c:v>
                </c:pt>
                <c:pt idx="26112">
                  <c:v>7.4386394689255994E-2</c:v>
                </c:pt>
                <c:pt idx="26113">
                  <c:v>7.1508254908351804E-2</c:v>
                </c:pt>
                <c:pt idx="26114">
                  <c:v>8.1053789163149703E-2</c:v>
                </c:pt>
                <c:pt idx="26115">
                  <c:v>8.7052134301885006E-2</c:v>
                </c:pt>
                <c:pt idx="26116">
                  <c:v>7.7529846101043604E-2</c:v>
                </c:pt>
                <c:pt idx="26117">
                  <c:v>6.2776243763934703E-2</c:v>
                </c:pt>
                <c:pt idx="26118">
                  <c:v>4.9976024187387197E-2</c:v>
                </c:pt>
                <c:pt idx="26119">
                  <c:v>4.2940542852576799E-2</c:v>
                </c:pt>
                <c:pt idx="26120">
                  <c:v>3.1802404651543201E-2</c:v>
                </c:pt>
                <c:pt idx="26121">
                  <c:v>2.2426540115276301E-2</c:v>
                </c:pt>
                <c:pt idx="26122">
                  <c:v>3.6518701913905698E-3</c:v>
                </c:pt>
                <c:pt idx="26123">
                  <c:v>-2.48746715060121E-3</c:v>
                </c:pt>
                <c:pt idx="26124">
                  <c:v>-5.0638433415599498E-3</c:v>
                </c:pt>
                <c:pt idx="26125">
                  <c:v>-6.3577172715127903E-3</c:v>
                </c:pt>
                <c:pt idx="26126">
                  <c:v>-1.99161186170329E-2</c:v>
                </c:pt>
                <c:pt idx="26127">
                  <c:v>-2.1330677572805701E-2</c:v>
                </c:pt>
                <c:pt idx="26128">
                  <c:v>-3.3340908232005903E-2</c:v>
                </c:pt>
                <c:pt idx="26129">
                  <c:v>-4.0898690315316302E-2</c:v>
                </c:pt>
                <c:pt idx="26130">
                  <c:v>-5.32471464347423E-2</c:v>
                </c:pt>
                <c:pt idx="26131">
                  <c:v>-5.8567181214328898E-2</c:v>
                </c:pt>
                <c:pt idx="26132">
                  <c:v>-6.7069849869412196E-2</c:v>
                </c:pt>
                <c:pt idx="26133">
                  <c:v>-6.9925295205265997E-2</c:v>
                </c:pt>
                <c:pt idx="26134">
                  <c:v>-6.5657464074888497E-2</c:v>
                </c:pt>
                <c:pt idx="26135">
                  <c:v>-6.1523288132306599E-2</c:v>
                </c:pt>
                <c:pt idx="26136">
                  <c:v>-6.3955632465280104E-2</c:v>
                </c:pt>
                <c:pt idx="26137">
                  <c:v>-6.2273162996135001E-2</c:v>
                </c:pt>
                <c:pt idx="26138">
                  <c:v>-4.5662233139751103E-2</c:v>
                </c:pt>
                <c:pt idx="26139">
                  <c:v>-3.2288228554221997E-2</c:v>
                </c:pt>
                <c:pt idx="26140">
                  <c:v>-2.8057510946226199E-2</c:v>
                </c:pt>
                <c:pt idx="26141">
                  <c:v>-2.7046791612661901E-2</c:v>
                </c:pt>
                <c:pt idx="26142">
                  <c:v>-2.00572342236E-2</c:v>
                </c:pt>
                <c:pt idx="26143">
                  <c:v>-1.7541050384437502E-2</c:v>
                </c:pt>
                <c:pt idx="26144">
                  <c:v>-1.9888871606227099E-2</c:v>
                </c:pt>
                <c:pt idx="26145">
                  <c:v>-2.8861866472340101E-2</c:v>
                </c:pt>
                <c:pt idx="26146">
                  <c:v>-3.3864283301923502E-2</c:v>
                </c:pt>
                <c:pt idx="26147">
                  <c:v>-3.23117019214436E-2</c:v>
                </c:pt>
                <c:pt idx="26148">
                  <c:v>-2.5088980535159001E-2</c:v>
                </c:pt>
                <c:pt idx="26149">
                  <c:v>-2.3101196986757999E-2</c:v>
                </c:pt>
                <c:pt idx="26150">
                  <c:v>-2.1958567919753501E-2</c:v>
                </c:pt>
                <c:pt idx="26151">
                  <c:v>-2.0382567074193499E-2</c:v>
                </c:pt>
                <c:pt idx="26152">
                  <c:v>-1.0137522231374801E-2</c:v>
                </c:pt>
                <c:pt idx="26153">
                  <c:v>-1.34155303342709E-3</c:v>
                </c:pt>
                <c:pt idx="26154">
                  <c:v>8.44356595507633E-4</c:v>
                </c:pt>
                <c:pt idx="26155">
                  <c:v>-9.3162700223956493E-3</c:v>
                </c:pt>
                <c:pt idx="26156">
                  <c:v>-5.8876516745272004E-3</c:v>
                </c:pt>
                <c:pt idx="26157">
                  <c:v>-6.72549192422877E-3</c:v>
                </c:pt>
                <c:pt idx="26158">
                  <c:v>-1.00981819521877E-2</c:v>
                </c:pt>
                <c:pt idx="26159">
                  <c:v>-2.4293415112509799E-2</c:v>
                </c:pt>
                <c:pt idx="26160">
                  <c:v>-2.4872812889498101E-2</c:v>
                </c:pt>
                <c:pt idx="26161">
                  <c:v>-2.70697345996069E-2</c:v>
                </c:pt>
                <c:pt idx="26162">
                  <c:v>-2.7826045672128399E-2</c:v>
                </c:pt>
                <c:pt idx="26163">
                  <c:v>-2.9364767568665601E-2</c:v>
                </c:pt>
                <c:pt idx="26164">
                  <c:v>-2.6977281912664301E-2</c:v>
                </c:pt>
                <c:pt idx="26165">
                  <c:v>-2.8703781628223599E-2</c:v>
                </c:pt>
                <c:pt idx="26166">
                  <c:v>-3.9852513826559702E-2</c:v>
                </c:pt>
                <c:pt idx="26167">
                  <c:v>-4.1833307519780698E-2</c:v>
                </c:pt>
                <c:pt idx="26168">
                  <c:v>-4.5131137267517801E-2</c:v>
                </c:pt>
                <c:pt idx="26169">
                  <c:v>-5.0976732158233E-2</c:v>
                </c:pt>
                <c:pt idx="26170">
                  <c:v>-7.2441531284511002E-2</c:v>
                </c:pt>
                <c:pt idx="26171">
                  <c:v>-7.7995130024334003E-2</c:v>
                </c:pt>
                <c:pt idx="26172">
                  <c:v>-8.9207971557115601E-2</c:v>
                </c:pt>
                <c:pt idx="26173">
                  <c:v>-0.104475782337402</c:v>
                </c:pt>
                <c:pt idx="26174">
                  <c:v>-0.12280310554764599</c:v>
                </c:pt>
                <c:pt idx="26175">
                  <c:v>-0.121111735758546</c:v>
                </c:pt>
                <c:pt idx="26176">
                  <c:v>-0.124289074022797</c:v>
                </c:pt>
                <c:pt idx="26177">
                  <c:v>-0.13657494987272401</c:v>
                </c:pt>
                <c:pt idx="26178">
                  <c:v>-0.14896844017645999</c:v>
                </c:pt>
                <c:pt idx="26179">
                  <c:v>-0.15182363538718799</c:v>
                </c:pt>
                <c:pt idx="26180">
                  <c:v>-0.147483129793371</c:v>
                </c:pt>
                <c:pt idx="26181">
                  <c:v>-0.14521026342437399</c:v>
                </c:pt>
                <c:pt idx="26182">
                  <c:v>-0.16879436148775501</c:v>
                </c:pt>
                <c:pt idx="26183">
                  <c:v>-0.19116716522150001</c:v>
                </c:pt>
                <c:pt idx="26184">
                  <c:v>-0.19441625705533699</c:v>
                </c:pt>
                <c:pt idx="26185">
                  <c:v>-0.19883535831912899</c:v>
                </c:pt>
                <c:pt idx="26186">
                  <c:v>-0.20650121437600399</c:v>
                </c:pt>
                <c:pt idx="26187">
                  <c:v>-0.220669915644023</c:v>
                </c:pt>
                <c:pt idx="26188">
                  <c:v>-0.208130088445173</c:v>
                </c:pt>
                <c:pt idx="26189">
                  <c:v>-0.207591512240725</c:v>
                </c:pt>
                <c:pt idx="26190">
                  <c:v>-0.19663444976362099</c:v>
                </c:pt>
                <c:pt idx="26191">
                  <c:v>-0.19814962754433901</c:v>
                </c:pt>
                <c:pt idx="26192">
                  <c:v>-0.19282854985126999</c:v>
                </c:pt>
                <c:pt idx="26193">
                  <c:v>-0.19655062446982099</c:v>
                </c:pt>
                <c:pt idx="26194">
                  <c:v>-0.191791872466964</c:v>
                </c:pt>
                <c:pt idx="26195">
                  <c:v>-0.19109528417843</c:v>
                </c:pt>
                <c:pt idx="26196">
                  <c:v>-0.191054586933532</c:v>
                </c:pt>
                <c:pt idx="26197">
                  <c:v>-0.19801870124241799</c:v>
                </c:pt>
                <c:pt idx="26198">
                  <c:v>-0.19871097921988201</c:v>
                </c:pt>
                <c:pt idx="26199">
                  <c:v>-0.19637263710176001</c:v>
                </c:pt>
                <c:pt idx="26200">
                  <c:v>-0.20538711584420299</c:v>
                </c:pt>
                <c:pt idx="26201">
                  <c:v>-0.20622914720000499</c:v>
                </c:pt>
                <c:pt idx="26202">
                  <c:v>-0.20748495512357501</c:v>
                </c:pt>
                <c:pt idx="26203">
                  <c:v>-0.21211869919233101</c:v>
                </c:pt>
                <c:pt idx="26204">
                  <c:v>-0.21115927931744199</c:v>
                </c:pt>
                <c:pt idx="26205">
                  <c:v>-0.202084143918526</c:v>
                </c:pt>
                <c:pt idx="26206">
                  <c:v>-0.18588415996833799</c:v>
                </c:pt>
                <c:pt idx="26207">
                  <c:v>-0.178731448338695</c:v>
                </c:pt>
                <c:pt idx="26208">
                  <c:v>-0.16947034398801</c:v>
                </c:pt>
                <c:pt idx="26209">
                  <c:v>-0.16370005868405699</c:v>
                </c:pt>
                <c:pt idx="26210">
                  <c:v>-0.14786402193323001</c:v>
                </c:pt>
                <c:pt idx="26211">
                  <c:v>-0.136653626794185</c:v>
                </c:pt>
                <c:pt idx="26212">
                  <c:v>-0.13335313726946599</c:v>
                </c:pt>
                <c:pt idx="26213">
                  <c:v>-0.128713838987323</c:v>
                </c:pt>
                <c:pt idx="26214">
                  <c:v>-0.117374273655741</c:v>
                </c:pt>
                <c:pt idx="26215">
                  <c:v>-0.102695986789044</c:v>
                </c:pt>
                <c:pt idx="26216">
                  <c:v>-0.10635999988910699</c:v>
                </c:pt>
                <c:pt idx="26217">
                  <c:v>-0.10903336182956</c:v>
                </c:pt>
                <c:pt idx="26218">
                  <c:v>-0.112702853603678</c:v>
                </c:pt>
                <c:pt idx="26219">
                  <c:v>-0.106529607004489</c:v>
                </c:pt>
                <c:pt idx="26220">
                  <c:v>-0.11279002181169</c:v>
                </c:pt>
                <c:pt idx="26221">
                  <c:v>-0.119444082635894</c:v>
                </c:pt>
                <c:pt idx="26222">
                  <c:v>-0.13876490555404</c:v>
                </c:pt>
                <c:pt idx="26223">
                  <c:v>-0.13338841283776001</c:v>
                </c:pt>
                <c:pt idx="26224">
                  <c:v>-0.13962394895646901</c:v>
                </c:pt>
                <c:pt idx="26225">
                  <c:v>-0.156286997975811</c:v>
                </c:pt>
                <c:pt idx="26226">
                  <c:v>-0.175699275023149</c:v>
                </c:pt>
                <c:pt idx="26227">
                  <c:v>-0.16767009511973099</c:v>
                </c:pt>
                <c:pt idx="26228">
                  <c:v>-0.14824481923990601</c:v>
                </c:pt>
                <c:pt idx="26229">
                  <c:v>-0.14403002808033699</c:v>
                </c:pt>
                <c:pt idx="26230">
                  <c:v>-0.15369743306420899</c:v>
                </c:pt>
                <c:pt idx="26231">
                  <c:v>-0.15426540838349401</c:v>
                </c:pt>
                <c:pt idx="26232">
                  <c:v>-0.154587657580918</c:v>
                </c:pt>
                <c:pt idx="26233">
                  <c:v>-0.154112913129651</c:v>
                </c:pt>
                <c:pt idx="26234">
                  <c:v>-0.152987331707862</c:v>
                </c:pt>
                <c:pt idx="26235">
                  <c:v>-0.14567665689366999</c:v>
                </c:pt>
                <c:pt idx="26236">
                  <c:v>-0.14590520204158899</c:v>
                </c:pt>
                <c:pt idx="26237">
                  <c:v>-0.155530354331162</c:v>
                </c:pt>
                <c:pt idx="26238">
                  <c:v>-0.16219254937713801</c:v>
                </c:pt>
                <c:pt idx="26239">
                  <c:v>-0.141107597753901</c:v>
                </c:pt>
                <c:pt idx="26240">
                  <c:v>-0.111796149046909</c:v>
                </c:pt>
                <c:pt idx="26241">
                  <c:v>-0.10904448591223501</c:v>
                </c:pt>
                <c:pt idx="26242">
                  <c:v>-0.12622906579974799</c:v>
                </c:pt>
                <c:pt idx="26243">
                  <c:v>-0.11870961606406601</c:v>
                </c:pt>
                <c:pt idx="26244">
                  <c:v>-0.11403008295719901</c:v>
                </c:pt>
                <c:pt idx="26245">
                  <c:v>-0.11076515329259</c:v>
                </c:pt>
                <c:pt idx="26246">
                  <c:v>-0.12542794846022701</c:v>
                </c:pt>
                <c:pt idx="26247">
                  <c:v>-0.11353859889368299</c:v>
                </c:pt>
                <c:pt idx="26248">
                  <c:v>-0.1110204773979</c:v>
                </c:pt>
                <c:pt idx="26249">
                  <c:v>-0.102631041112132</c:v>
                </c:pt>
                <c:pt idx="26250">
                  <c:v>-0.111171147327354</c:v>
                </c:pt>
                <c:pt idx="26251">
                  <c:v>-0.103571857461915</c:v>
                </c:pt>
                <c:pt idx="26252">
                  <c:v>-9.0715127841050902E-2</c:v>
                </c:pt>
                <c:pt idx="26253">
                  <c:v>-7.7246121205945401E-2</c:v>
                </c:pt>
                <c:pt idx="26254">
                  <c:v>-6.7161537808388502E-2</c:v>
                </c:pt>
                <c:pt idx="26255">
                  <c:v>-5.8666895599927202E-2</c:v>
                </c:pt>
                <c:pt idx="26256">
                  <c:v>-5.8613994654010002E-2</c:v>
                </c:pt>
                <c:pt idx="26257">
                  <c:v>-6.3170478235491601E-2</c:v>
                </c:pt>
                <c:pt idx="26258">
                  <c:v>-6.4759846703012103E-2</c:v>
                </c:pt>
                <c:pt idx="26259">
                  <c:v>-7.3531096529208598E-2</c:v>
                </c:pt>
                <c:pt idx="26260">
                  <c:v>-7.7024696042272398E-2</c:v>
                </c:pt>
                <c:pt idx="26261">
                  <c:v>-7.8873108782971699E-2</c:v>
                </c:pt>
                <c:pt idx="26262">
                  <c:v>-7.7140646464556498E-2</c:v>
                </c:pt>
                <c:pt idx="26263">
                  <c:v>-8.5701135452012495E-2</c:v>
                </c:pt>
                <c:pt idx="26264">
                  <c:v>-0.116857505666772</c:v>
                </c:pt>
                <c:pt idx="26265">
                  <c:v>-0.180088220877408</c:v>
                </c:pt>
                <c:pt idx="26266">
                  <c:v>-0.164387280136637</c:v>
                </c:pt>
                <c:pt idx="26267">
                  <c:v>-0.155144151330432</c:v>
                </c:pt>
                <c:pt idx="26268">
                  <c:v>-0.16247489764724299</c:v>
                </c:pt>
                <c:pt idx="26269">
                  <c:v>-0.166374790069824</c:v>
                </c:pt>
                <c:pt idx="26270">
                  <c:v>-0.19245184527815701</c:v>
                </c:pt>
                <c:pt idx="26271">
                  <c:v>-0.21988342875776801</c:v>
                </c:pt>
                <c:pt idx="26272">
                  <c:v>-0.22988193840981799</c:v>
                </c:pt>
                <c:pt idx="26273">
                  <c:v>-0.235843005496121</c:v>
                </c:pt>
                <c:pt idx="26274">
                  <c:v>-0.227361563501148</c:v>
                </c:pt>
                <c:pt idx="26275">
                  <c:v>-0.22507413863401299</c:v>
                </c:pt>
                <c:pt idx="26276">
                  <c:v>-0.23260920316224001</c:v>
                </c:pt>
                <c:pt idx="26277">
                  <c:v>-0.24585902169116</c:v>
                </c:pt>
                <c:pt idx="26278">
                  <c:v>-0.242639858399854</c:v>
                </c:pt>
                <c:pt idx="26279">
                  <c:v>-0.22035237230799901</c:v>
                </c:pt>
                <c:pt idx="26280">
                  <c:v>-0.205347463321643</c:v>
                </c:pt>
                <c:pt idx="26281">
                  <c:v>-0.213656523852222</c:v>
                </c:pt>
                <c:pt idx="26282">
                  <c:v>-0.214023965062622</c:v>
                </c:pt>
                <c:pt idx="26283">
                  <c:v>-0.19527260546139699</c:v>
                </c:pt>
                <c:pt idx="26284">
                  <c:v>-0.18084393629614201</c:v>
                </c:pt>
                <c:pt idx="26285">
                  <c:v>-0.183746609248402</c:v>
                </c:pt>
                <c:pt idx="26286">
                  <c:v>-0.18586746354810599</c:v>
                </c:pt>
                <c:pt idx="26287">
                  <c:v>-0.17654507166876901</c:v>
                </c:pt>
                <c:pt idx="26288">
                  <c:v>-0.16459063908747801</c:v>
                </c:pt>
                <c:pt idx="26289">
                  <c:v>-0.155154021771537</c:v>
                </c:pt>
                <c:pt idx="26290">
                  <c:v>-0.15446665961091799</c:v>
                </c:pt>
                <c:pt idx="26291">
                  <c:v>-0.14327239422809099</c:v>
                </c:pt>
                <c:pt idx="26292">
                  <c:v>-0.13199249088599099</c:v>
                </c:pt>
                <c:pt idx="26293">
                  <c:v>-0.12578692670042799</c:v>
                </c:pt>
                <c:pt idx="26294">
                  <c:v>-0.118522703572779</c:v>
                </c:pt>
                <c:pt idx="26295">
                  <c:v>-0.12035845260427799</c:v>
                </c:pt>
                <c:pt idx="26296">
                  <c:v>-0.121274180069605</c:v>
                </c:pt>
                <c:pt idx="26297">
                  <c:v>-0.12777271863464501</c:v>
                </c:pt>
                <c:pt idx="26298">
                  <c:v>-0.12892316585126201</c:v>
                </c:pt>
                <c:pt idx="26299">
                  <c:v>-0.132710760740849</c:v>
                </c:pt>
                <c:pt idx="26300">
                  <c:v>-0.14162496727217899</c:v>
                </c:pt>
                <c:pt idx="26301">
                  <c:v>-0.150424296041691</c:v>
                </c:pt>
                <c:pt idx="26302">
                  <c:v>-0.13285991647119</c:v>
                </c:pt>
                <c:pt idx="26303">
                  <c:v>-0.107098492569434</c:v>
                </c:pt>
                <c:pt idx="26304">
                  <c:v>-9.2209535846208696E-2</c:v>
                </c:pt>
                <c:pt idx="26305">
                  <c:v>-9.5298252098274305E-2</c:v>
                </c:pt>
                <c:pt idx="26306">
                  <c:v>-9.5309623278595199E-2</c:v>
                </c:pt>
                <c:pt idx="26307">
                  <c:v>-8.7163737290893495E-2</c:v>
                </c:pt>
                <c:pt idx="26308">
                  <c:v>-7.5338292294602996E-2</c:v>
                </c:pt>
                <c:pt idx="26309">
                  <c:v>-7.1593709200683905E-2</c:v>
                </c:pt>
                <c:pt idx="26310">
                  <c:v>-7.3767608922878397E-2</c:v>
                </c:pt>
                <c:pt idx="26311">
                  <c:v>-5.5000962791851203E-2</c:v>
                </c:pt>
                <c:pt idx="26312">
                  <c:v>-3.9392512298448402E-2</c:v>
                </c:pt>
                <c:pt idx="26313">
                  <c:v>-1.62538900132034E-2</c:v>
                </c:pt>
                <c:pt idx="26314">
                  <c:v>-6.3933703837619699E-3</c:v>
                </c:pt>
                <c:pt idx="26315">
                  <c:v>2.26337901611373E-3</c:v>
                </c:pt>
                <c:pt idx="26316">
                  <c:v>3.1004918538286501E-3</c:v>
                </c:pt>
                <c:pt idx="26317">
                  <c:v>9.2941730174800306E-3</c:v>
                </c:pt>
                <c:pt idx="26318">
                  <c:v>1.88077016372716E-2</c:v>
                </c:pt>
                <c:pt idx="26319">
                  <c:v>1.83922946832808E-2</c:v>
                </c:pt>
                <c:pt idx="26320">
                  <c:v>1.07031825204586E-2</c:v>
                </c:pt>
                <c:pt idx="26321">
                  <c:v>-1.1778979522063001E-2</c:v>
                </c:pt>
                <c:pt idx="26322">
                  <c:v>-2.29990080648718E-2</c:v>
                </c:pt>
                <c:pt idx="26323">
                  <c:v>-3.5088096087719102E-2</c:v>
                </c:pt>
                <c:pt idx="26324">
                  <c:v>-5.50453145031468E-2</c:v>
                </c:pt>
                <c:pt idx="26325">
                  <c:v>-6.5925098079603103E-2</c:v>
                </c:pt>
                <c:pt idx="26326">
                  <c:v>-7.1861132126627994E-2</c:v>
                </c:pt>
                <c:pt idx="26327">
                  <c:v>-7.0041587256838497E-2</c:v>
                </c:pt>
                <c:pt idx="26328">
                  <c:v>-7.4648135324409198E-2</c:v>
                </c:pt>
                <c:pt idx="26329">
                  <c:v>-7.8379733541495897E-2</c:v>
                </c:pt>
                <c:pt idx="26330">
                  <c:v>-7.5170737140410795E-2</c:v>
                </c:pt>
                <c:pt idx="26331">
                  <c:v>-7.48617802355937E-2</c:v>
                </c:pt>
                <c:pt idx="26332">
                  <c:v>-8.4895329806727204E-2</c:v>
                </c:pt>
                <c:pt idx="26333">
                  <c:v>-0.101821184620789</c:v>
                </c:pt>
                <c:pt idx="26334">
                  <c:v>-0.11556882276927601</c:v>
                </c:pt>
                <c:pt idx="26335">
                  <c:v>-0.137530626569557</c:v>
                </c:pt>
                <c:pt idx="26336">
                  <c:v>-0.155409730186676</c:v>
                </c:pt>
                <c:pt idx="26337">
                  <c:v>-0.15615044365738101</c:v>
                </c:pt>
                <c:pt idx="26338">
                  <c:v>-0.163156789218973</c:v>
                </c:pt>
                <c:pt idx="26339">
                  <c:v>-0.16400698388940699</c:v>
                </c:pt>
                <c:pt idx="26340">
                  <c:v>-0.15920578022652801</c:v>
                </c:pt>
                <c:pt idx="26341">
                  <c:v>-0.13818633175596001</c:v>
                </c:pt>
                <c:pt idx="26342">
                  <c:v>-0.142389493796514</c:v>
                </c:pt>
                <c:pt idx="26343">
                  <c:v>-0.14148940222911199</c:v>
                </c:pt>
                <c:pt idx="26344">
                  <c:v>-0.13686721326691001</c:v>
                </c:pt>
                <c:pt idx="26345">
                  <c:v>-0.109488280195705</c:v>
                </c:pt>
                <c:pt idx="26346">
                  <c:v>-9.5472555594724798E-2</c:v>
                </c:pt>
                <c:pt idx="26347">
                  <c:v>-8.8298341320367499E-2</c:v>
                </c:pt>
                <c:pt idx="26348">
                  <c:v>-7.71765458822955E-2</c:v>
                </c:pt>
                <c:pt idx="26349">
                  <c:v>-5.2789350152281103E-2</c:v>
                </c:pt>
                <c:pt idx="26350">
                  <c:v>-2.9655981230320001E-2</c:v>
                </c:pt>
                <c:pt idx="26351">
                  <c:v>-1.00576796162101E-2</c:v>
                </c:pt>
                <c:pt idx="26352">
                  <c:v>1.70538426395694E-3</c:v>
                </c:pt>
                <c:pt idx="26353">
                  <c:v>1.2597416490081E-2</c:v>
                </c:pt>
                <c:pt idx="26354">
                  <c:v>2.0916872782620999E-2</c:v>
                </c:pt>
                <c:pt idx="26355">
                  <c:v>2.9461614314882902E-2</c:v>
                </c:pt>
                <c:pt idx="26356">
                  <c:v>4.2193213713389299E-2</c:v>
                </c:pt>
                <c:pt idx="26357">
                  <c:v>4.63909255365706E-2</c:v>
                </c:pt>
                <c:pt idx="26358">
                  <c:v>4.6389422776073198E-2</c:v>
                </c:pt>
                <c:pt idx="26359">
                  <c:v>4.5863468246338301E-2</c:v>
                </c:pt>
                <c:pt idx="26360">
                  <c:v>4.39555998898555E-2</c:v>
                </c:pt>
                <c:pt idx="26361">
                  <c:v>2.7339710391217398E-2</c:v>
                </c:pt>
                <c:pt idx="26362">
                  <c:v>5.8038560047179999E-3</c:v>
                </c:pt>
                <c:pt idx="26363">
                  <c:v>-5.3923413836400799E-3</c:v>
                </c:pt>
                <c:pt idx="26364">
                  <c:v>-8.1613406163682997E-3</c:v>
                </c:pt>
                <c:pt idx="26365">
                  <c:v>-2.1843430445969099E-2</c:v>
                </c:pt>
                <c:pt idx="26366">
                  <c:v>-4.7021501547249003E-2</c:v>
                </c:pt>
                <c:pt idx="26367">
                  <c:v>-6.2726822676197003E-2</c:v>
                </c:pt>
                <c:pt idx="26368">
                  <c:v>-6.8445786586323706E-2</c:v>
                </c:pt>
                <c:pt idx="26369">
                  <c:v>-8.2517810431312399E-2</c:v>
                </c:pt>
                <c:pt idx="26370">
                  <c:v>-9.1171451921525204E-2</c:v>
                </c:pt>
                <c:pt idx="26371">
                  <c:v>-0.10525771902810201</c:v>
                </c:pt>
                <c:pt idx="26372">
                  <c:v>-0.12108027273679001</c:v>
                </c:pt>
                <c:pt idx="26373">
                  <c:v>-0.12073383603254199</c:v>
                </c:pt>
                <c:pt idx="26374">
                  <c:v>-0.128482558418824</c:v>
                </c:pt>
                <c:pt idx="26375">
                  <c:v>-0.14573066855598399</c:v>
                </c:pt>
                <c:pt idx="26376">
                  <c:v>-0.169070547908063</c:v>
                </c:pt>
                <c:pt idx="26377">
                  <c:v>-0.18797404242602</c:v>
                </c:pt>
                <c:pt idx="26378">
                  <c:v>-0.21509764041270699</c:v>
                </c:pt>
                <c:pt idx="26379">
                  <c:v>-0.249336804176437</c:v>
                </c:pt>
                <c:pt idx="26380">
                  <c:v>-0.28591918723427001</c:v>
                </c:pt>
                <c:pt idx="26381">
                  <c:v>-0.31410290921199602</c:v>
                </c:pt>
                <c:pt idx="26382">
                  <c:v>-0.34809351853162701</c:v>
                </c:pt>
                <c:pt idx="26383">
                  <c:v>-0.383772950861825</c:v>
                </c:pt>
                <c:pt idx="26384">
                  <c:v>-0.415402682045936</c:v>
                </c:pt>
                <c:pt idx="26385">
                  <c:v>-0.43716803566542201</c:v>
                </c:pt>
                <c:pt idx="26386">
                  <c:v>-0.45111348579821697</c:v>
                </c:pt>
                <c:pt idx="26387">
                  <c:v>-0.45852373186927697</c:v>
                </c:pt>
                <c:pt idx="26388">
                  <c:v>-0.46253704594575101</c:v>
                </c:pt>
                <c:pt idx="26389">
                  <c:v>-0.46658787950647701</c:v>
                </c:pt>
                <c:pt idx="26390">
                  <c:v>-0.46117250652619601</c:v>
                </c:pt>
                <c:pt idx="26391">
                  <c:v>-0.45686985805566799</c:v>
                </c:pt>
                <c:pt idx="26392">
                  <c:v>-0.46323152266232598</c:v>
                </c:pt>
                <c:pt idx="26393">
                  <c:v>-0.461676839521658</c:v>
                </c:pt>
                <c:pt idx="26394">
                  <c:v>-0.44566470932466001</c:v>
                </c:pt>
                <c:pt idx="26395">
                  <c:v>-0.423364585318381</c:v>
                </c:pt>
                <c:pt idx="26396">
                  <c:v>-0.39762139265131602</c:v>
                </c:pt>
                <c:pt idx="26397">
                  <c:v>-0.36535791395417</c:v>
                </c:pt>
                <c:pt idx="26398">
                  <c:v>-0.332029028833218</c:v>
                </c:pt>
                <c:pt idx="26399">
                  <c:v>-0.29691803803422001</c:v>
                </c:pt>
                <c:pt idx="26400">
                  <c:v>-0.26494077121934301</c:v>
                </c:pt>
                <c:pt idx="26401">
                  <c:v>-0.22836937747861399</c:v>
                </c:pt>
                <c:pt idx="26402">
                  <c:v>-0.18658008597463999</c:v>
                </c:pt>
                <c:pt idx="26403">
                  <c:v>-0.14594228103399501</c:v>
                </c:pt>
                <c:pt idx="26404">
                  <c:v>-0.104694457560285</c:v>
                </c:pt>
                <c:pt idx="26405">
                  <c:v>-5.74610856570529E-2</c:v>
                </c:pt>
                <c:pt idx="26406">
                  <c:v>-9.0923937957541005E-3</c:v>
                </c:pt>
                <c:pt idx="26407">
                  <c:v>3.3491204418311299E-2</c:v>
                </c:pt>
                <c:pt idx="26408">
                  <c:v>7.5894931170594704E-2</c:v>
                </c:pt>
                <c:pt idx="26409">
                  <c:v>0.120298574451283</c:v>
                </c:pt>
                <c:pt idx="26410">
                  <c:v>0.156451439633741</c:v>
                </c:pt>
                <c:pt idx="26411">
                  <c:v>0.17880572008954199</c:v>
                </c:pt>
                <c:pt idx="26412">
                  <c:v>0.22244713293419199</c:v>
                </c:pt>
                <c:pt idx="26413">
                  <c:v>0.26918860924332899</c:v>
                </c:pt>
                <c:pt idx="26414">
                  <c:v>0.28215370203331203</c:v>
                </c:pt>
                <c:pt idx="26415">
                  <c:v>0.30138501291418102</c:v>
                </c:pt>
                <c:pt idx="26416">
                  <c:v>0.31389258153359301</c:v>
                </c:pt>
                <c:pt idx="26417">
                  <c:v>0.332159085543139</c:v>
                </c:pt>
                <c:pt idx="26418">
                  <c:v>0.34646954536503899</c:v>
                </c:pt>
                <c:pt idx="26419">
                  <c:v>0.36458757346835502</c:v>
                </c:pt>
                <c:pt idx="26420">
                  <c:v>0.37680077400717898</c:v>
                </c:pt>
                <c:pt idx="26421">
                  <c:v>0.42723170052961701</c:v>
                </c:pt>
                <c:pt idx="26422">
                  <c:v>0.44275356947657901</c:v>
                </c:pt>
                <c:pt idx="26423">
                  <c:v>0.444026005697367</c:v>
                </c:pt>
                <c:pt idx="26424">
                  <c:v>0.45152301095619402</c:v>
                </c:pt>
                <c:pt idx="26425">
                  <c:v>0.46931902676055798</c:v>
                </c:pt>
                <c:pt idx="26426">
                  <c:v>0.494608484403045</c:v>
                </c:pt>
                <c:pt idx="26427">
                  <c:v>0.51568254817833203</c:v>
                </c:pt>
                <c:pt idx="26428">
                  <c:v>0.52547945754729097</c:v>
                </c:pt>
                <c:pt idx="26429">
                  <c:v>0.54841035401213301</c:v>
                </c:pt>
                <c:pt idx="26430">
                  <c:v>0.56148866372487305</c:v>
                </c:pt>
                <c:pt idx="26431">
                  <c:v>0.570834312857883</c:v>
                </c:pt>
                <c:pt idx="26432">
                  <c:v>0.57073161755164303</c:v>
                </c:pt>
                <c:pt idx="26433">
                  <c:v>0.57313466952092496</c:v>
                </c:pt>
                <c:pt idx="26434">
                  <c:v>0.56543181315534197</c:v>
                </c:pt>
                <c:pt idx="26435">
                  <c:v>0.57920213938676501</c:v>
                </c:pt>
                <c:pt idx="26436">
                  <c:v>0.60129026015753995</c:v>
                </c:pt>
                <c:pt idx="26437">
                  <c:v>0.60745008025091296</c:v>
                </c:pt>
                <c:pt idx="26438">
                  <c:v>0.58798310231063</c:v>
                </c:pt>
                <c:pt idx="26439">
                  <c:v>0.59517370111250001</c:v>
                </c:pt>
                <c:pt idx="26440">
                  <c:v>0.60926223037361604</c:v>
                </c:pt>
                <c:pt idx="26441">
                  <c:v>0.58961468861531297</c:v>
                </c:pt>
                <c:pt idx="26442">
                  <c:v>0.56836535392821397</c:v>
                </c:pt>
                <c:pt idx="26443">
                  <c:v>0.55628828178419099</c:v>
                </c:pt>
                <c:pt idx="26444">
                  <c:v>0.54949815601355501</c:v>
                </c:pt>
                <c:pt idx="26445">
                  <c:v>0.55308968723839702</c:v>
                </c:pt>
                <c:pt idx="26446">
                  <c:v>0.555131009521588</c:v>
                </c:pt>
                <c:pt idx="26447">
                  <c:v>0.53374076623693101</c:v>
                </c:pt>
                <c:pt idx="26448">
                  <c:v>0.49530231868160901</c:v>
                </c:pt>
                <c:pt idx="26449">
                  <c:v>0.49746771952440799</c:v>
                </c:pt>
                <c:pt idx="26450">
                  <c:v>0.53408386862690804</c:v>
                </c:pt>
                <c:pt idx="26451">
                  <c:v>0.55163389500877702</c:v>
                </c:pt>
                <c:pt idx="26452">
                  <c:v>0.50246794885300905</c:v>
                </c:pt>
                <c:pt idx="26453">
                  <c:v>0.47895145394802802</c:v>
                </c:pt>
                <c:pt idx="26454">
                  <c:v>0.49695303188371998</c:v>
                </c:pt>
                <c:pt idx="26455">
                  <c:v>0.51499135299169996</c:v>
                </c:pt>
                <c:pt idx="26456">
                  <c:v>0.49509168260652803</c:v>
                </c:pt>
                <c:pt idx="26457">
                  <c:v>0.49940434301428999</c:v>
                </c:pt>
                <c:pt idx="26458">
                  <c:v>0.47952595160737099</c:v>
                </c:pt>
                <c:pt idx="26459">
                  <c:v>0.474280979034233</c:v>
                </c:pt>
                <c:pt idx="26460">
                  <c:v>0.42746969818196501</c:v>
                </c:pt>
                <c:pt idx="26461">
                  <c:v>0.36057340740455801</c:v>
                </c:pt>
                <c:pt idx="26462">
                  <c:v>0.30160085064922199</c:v>
                </c:pt>
                <c:pt idx="26463">
                  <c:v>0.27593832204495</c:v>
                </c:pt>
                <c:pt idx="26464">
                  <c:v>0.24832219569438499</c:v>
                </c:pt>
                <c:pt idx="26465">
                  <c:v>0.23610502093312299</c:v>
                </c:pt>
                <c:pt idx="26466">
                  <c:v>0.225897826842029</c:v>
                </c:pt>
                <c:pt idx="26467">
                  <c:v>0.244431681011235</c:v>
                </c:pt>
                <c:pt idx="26468">
                  <c:v>0.238711583524818</c:v>
                </c:pt>
                <c:pt idx="26469">
                  <c:v>0.23562915268205101</c:v>
                </c:pt>
                <c:pt idx="26470">
                  <c:v>0.227449733391864</c:v>
                </c:pt>
                <c:pt idx="26471">
                  <c:v>0.235255171517053</c:v>
                </c:pt>
                <c:pt idx="26472">
                  <c:v>0.22285123337368801</c:v>
                </c:pt>
                <c:pt idx="26473">
                  <c:v>0.20751500467972001</c:v>
                </c:pt>
                <c:pt idx="26474">
                  <c:v>0.17578412293759901</c:v>
                </c:pt>
                <c:pt idx="26475">
                  <c:v>0.16476241655638499</c:v>
                </c:pt>
                <c:pt idx="26476">
                  <c:v>0.15805986099057601</c:v>
                </c:pt>
                <c:pt idx="26477">
                  <c:v>0.154529687498595</c:v>
                </c:pt>
                <c:pt idx="26478">
                  <c:v>0.13421452732409</c:v>
                </c:pt>
                <c:pt idx="26479">
                  <c:v>0.108045677859919</c:v>
                </c:pt>
                <c:pt idx="26480">
                  <c:v>5.7634932986218197E-2</c:v>
                </c:pt>
                <c:pt idx="26481">
                  <c:v>1.7806842071578899E-2</c:v>
                </c:pt>
                <c:pt idx="26482">
                  <c:v>-4.6762195604500699E-2</c:v>
                </c:pt>
                <c:pt idx="26483">
                  <c:v>-0.116995703895099</c:v>
                </c:pt>
                <c:pt idx="26484">
                  <c:v>-0.200028181652669</c:v>
                </c:pt>
                <c:pt idx="26485">
                  <c:v>-0.23562783086615</c:v>
                </c:pt>
                <c:pt idx="26486">
                  <c:v>-0.209785270656382</c:v>
                </c:pt>
                <c:pt idx="26487">
                  <c:v>-0.20661773467234901</c:v>
                </c:pt>
                <c:pt idx="26488">
                  <c:v>-0.20070613385435301</c:v>
                </c:pt>
                <c:pt idx="26489">
                  <c:v>-0.203374880332262</c:v>
                </c:pt>
                <c:pt idx="26490">
                  <c:v>-0.20174477215724099</c:v>
                </c:pt>
                <c:pt idx="26491">
                  <c:v>-0.20729183480570099</c:v>
                </c:pt>
                <c:pt idx="26492">
                  <c:v>-0.20806897817575901</c:v>
                </c:pt>
                <c:pt idx="26493">
                  <c:v>-0.20760077756222001</c:v>
                </c:pt>
                <c:pt idx="26494">
                  <c:v>-0.20710799298088001</c:v>
                </c:pt>
                <c:pt idx="26495">
                  <c:v>-0.200959185283068</c:v>
                </c:pt>
                <c:pt idx="26496">
                  <c:v>-0.193390816952799</c:v>
                </c:pt>
                <c:pt idx="26497">
                  <c:v>-0.20751837381791899</c:v>
                </c:pt>
                <c:pt idx="26498">
                  <c:v>-0.25430161660422301</c:v>
                </c:pt>
                <c:pt idx="26499">
                  <c:v>-0.263715097924276</c:v>
                </c:pt>
                <c:pt idx="26500">
                  <c:v>-0.28460530354107</c:v>
                </c:pt>
                <c:pt idx="26501">
                  <c:v>-0.28812662292556002</c:v>
                </c:pt>
                <c:pt idx="26502">
                  <c:v>-0.35689626082239501</c:v>
                </c:pt>
                <c:pt idx="26503">
                  <c:v>-0.38865655684489298</c:v>
                </c:pt>
                <c:pt idx="26504">
                  <c:v>-0.44379042260901203</c:v>
                </c:pt>
                <c:pt idx="26505">
                  <c:v>-0.42981699338520202</c:v>
                </c:pt>
                <c:pt idx="26506">
                  <c:v>-0.41168929589672099</c:v>
                </c:pt>
                <c:pt idx="26507">
                  <c:v>-0.378391541361907</c:v>
                </c:pt>
                <c:pt idx="26508">
                  <c:v>-0.35363481725975898</c:v>
                </c:pt>
                <c:pt idx="26509">
                  <c:v>-0.33327149989230498</c:v>
                </c:pt>
                <c:pt idx="26510">
                  <c:v>-0.31734282767504801</c:v>
                </c:pt>
                <c:pt idx="26511">
                  <c:v>-0.31227170323853598</c:v>
                </c:pt>
                <c:pt idx="26512">
                  <c:v>-0.33835816499713101</c:v>
                </c:pt>
                <c:pt idx="26513">
                  <c:v>-0.35723809124364397</c:v>
                </c:pt>
                <c:pt idx="26514">
                  <c:v>-0.385072548997484</c:v>
                </c:pt>
                <c:pt idx="26515">
                  <c:v>-0.38179915613494497</c:v>
                </c:pt>
                <c:pt idx="26516">
                  <c:v>-0.388062205603532</c:v>
                </c:pt>
                <c:pt idx="26517">
                  <c:v>-0.39995763106863003</c:v>
                </c:pt>
                <c:pt idx="26518">
                  <c:v>-0.42642514667116399</c:v>
                </c:pt>
                <c:pt idx="26519">
                  <c:v>-0.44818427926932702</c:v>
                </c:pt>
                <c:pt idx="26520">
                  <c:v>-0.45275260832268299</c:v>
                </c:pt>
                <c:pt idx="26521">
                  <c:v>-0.45578312351271599</c:v>
                </c:pt>
                <c:pt idx="26522">
                  <c:v>-0.460703676854194</c:v>
                </c:pt>
                <c:pt idx="26523">
                  <c:v>-0.466974718854899</c:v>
                </c:pt>
                <c:pt idx="26524">
                  <c:v>-0.47031862983112599</c:v>
                </c:pt>
                <c:pt idx="26525">
                  <c:v>-0.48020553986349002</c:v>
                </c:pt>
                <c:pt idx="26526">
                  <c:v>-0.46476486680768397</c:v>
                </c:pt>
                <c:pt idx="26527">
                  <c:v>-0.44765639001199897</c:v>
                </c:pt>
                <c:pt idx="26528">
                  <c:v>-0.43700240682819902</c:v>
                </c:pt>
                <c:pt idx="26529">
                  <c:v>-0.44491881169069802</c:v>
                </c:pt>
                <c:pt idx="26530">
                  <c:v>-0.449337459915227</c:v>
                </c:pt>
                <c:pt idx="26531">
                  <c:v>-0.46055725984533002</c:v>
                </c:pt>
                <c:pt idx="26532">
                  <c:v>-0.453403166810872</c:v>
                </c:pt>
                <c:pt idx="26533">
                  <c:v>-0.43907397981153901</c:v>
                </c:pt>
                <c:pt idx="26534">
                  <c:v>-0.415093990797544</c:v>
                </c:pt>
                <c:pt idx="26535">
                  <c:v>-0.41738801218070798</c:v>
                </c:pt>
                <c:pt idx="26536">
                  <c:v>-0.424031347813908</c:v>
                </c:pt>
                <c:pt idx="26537">
                  <c:v>-0.43955341438520101</c:v>
                </c:pt>
                <c:pt idx="26538">
                  <c:v>-0.44264701882777002</c:v>
                </c:pt>
                <c:pt idx="26539">
                  <c:v>-0.43925063941257703</c:v>
                </c:pt>
                <c:pt idx="26540">
                  <c:v>-0.433950460288826</c:v>
                </c:pt>
                <c:pt idx="26541">
                  <c:v>-0.43077166517683402</c:v>
                </c:pt>
                <c:pt idx="26542">
                  <c:v>-0.40777925167331802</c:v>
                </c:pt>
                <c:pt idx="26543">
                  <c:v>-0.40363350480554</c:v>
                </c:pt>
                <c:pt idx="26544">
                  <c:v>-0.41047061979939697</c:v>
                </c:pt>
                <c:pt idx="26545">
                  <c:v>-0.41522707544471799</c:v>
                </c:pt>
                <c:pt idx="26546">
                  <c:v>-0.40735940033088902</c:v>
                </c:pt>
                <c:pt idx="26547">
                  <c:v>-0.41251090529569001</c:v>
                </c:pt>
                <c:pt idx="26548">
                  <c:v>-0.40875213628967799</c:v>
                </c:pt>
                <c:pt idx="26549">
                  <c:v>-0.41454241675894798</c:v>
                </c:pt>
                <c:pt idx="26550">
                  <c:v>-0.42957776979207501</c:v>
                </c:pt>
                <c:pt idx="26551">
                  <c:v>-0.44480908549345999</c:v>
                </c:pt>
                <c:pt idx="26552">
                  <c:v>-0.44384864109188898</c:v>
                </c:pt>
                <c:pt idx="26553">
                  <c:v>-0.44085683912545898</c:v>
                </c:pt>
                <c:pt idx="26554">
                  <c:v>-0.44389158942999501</c:v>
                </c:pt>
                <c:pt idx="26555">
                  <c:v>-0.43805404726937502</c:v>
                </c:pt>
                <c:pt idx="26556">
                  <c:v>-0.45210300973602102</c:v>
                </c:pt>
                <c:pt idx="26557">
                  <c:v>-0.462200832483674</c:v>
                </c:pt>
                <c:pt idx="26558">
                  <c:v>-0.459063913977445</c:v>
                </c:pt>
                <c:pt idx="26559">
                  <c:v>-0.430213244025623</c:v>
                </c:pt>
                <c:pt idx="26560">
                  <c:v>-0.42547009186436902</c:v>
                </c:pt>
                <c:pt idx="26561">
                  <c:v>-0.43525724951476202</c:v>
                </c:pt>
                <c:pt idx="26562">
                  <c:v>-0.45467447174895798</c:v>
                </c:pt>
                <c:pt idx="26563">
                  <c:v>-0.458038864706452</c:v>
                </c:pt>
                <c:pt idx="26564">
                  <c:v>-0.45333369701457099</c:v>
                </c:pt>
                <c:pt idx="26565">
                  <c:v>-0.45395822412345399</c:v>
                </c:pt>
                <c:pt idx="26566">
                  <c:v>-0.460785021531052</c:v>
                </c:pt>
                <c:pt idx="26567">
                  <c:v>-0.45872707819458403</c:v>
                </c:pt>
                <c:pt idx="26568">
                  <c:v>-0.45443290658744201</c:v>
                </c:pt>
                <c:pt idx="26569">
                  <c:v>-0.44814212469350401</c:v>
                </c:pt>
                <c:pt idx="26570">
                  <c:v>-0.45169893759926</c:v>
                </c:pt>
                <c:pt idx="26571">
                  <c:v>-0.45081277685133597</c:v>
                </c:pt>
                <c:pt idx="26572">
                  <c:v>-0.44214483969436402</c:v>
                </c:pt>
                <c:pt idx="26573">
                  <c:v>-0.424650117954882</c:v>
                </c:pt>
                <c:pt idx="26574">
                  <c:v>-0.41755270875498202</c:v>
                </c:pt>
                <c:pt idx="26575">
                  <c:v>-0.41573627929032803</c:v>
                </c:pt>
                <c:pt idx="26576">
                  <c:v>-0.41722175926319899</c:v>
                </c:pt>
                <c:pt idx="26577">
                  <c:v>-0.41349602844236699</c:v>
                </c:pt>
                <c:pt idx="26578">
                  <c:v>-0.40433404620577501</c:v>
                </c:pt>
                <c:pt idx="26579">
                  <c:v>-0.39869221476408201</c:v>
                </c:pt>
                <c:pt idx="26580">
                  <c:v>-0.39359235938709902</c:v>
                </c:pt>
                <c:pt idx="26581">
                  <c:v>-0.398030324161396</c:v>
                </c:pt>
                <c:pt idx="26582">
                  <c:v>-0.407311231674654</c:v>
                </c:pt>
                <c:pt idx="26583">
                  <c:v>-0.40460540821642599</c:v>
                </c:pt>
                <c:pt idx="26584">
                  <c:v>-0.40390459388446198</c:v>
                </c:pt>
                <c:pt idx="26585">
                  <c:v>-0.40307357177914499</c:v>
                </c:pt>
                <c:pt idx="26586">
                  <c:v>-0.40823929318175001</c:v>
                </c:pt>
                <c:pt idx="26587">
                  <c:v>-0.41307935963133902</c:v>
                </c:pt>
                <c:pt idx="26588">
                  <c:v>-0.412464777603958</c:v>
                </c:pt>
                <c:pt idx="26589">
                  <c:v>-0.409675598381255</c:v>
                </c:pt>
                <c:pt idx="26590">
                  <c:v>-0.40032044854531501</c:v>
                </c:pt>
                <c:pt idx="26591">
                  <c:v>-0.38997770867854298</c:v>
                </c:pt>
                <c:pt idx="26592">
                  <c:v>-0.38662696729676299</c:v>
                </c:pt>
                <c:pt idx="26593">
                  <c:v>-0.38812795467561001</c:v>
                </c:pt>
                <c:pt idx="26594">
                  <c:v>-0.38458496420714899</c:v>
                </c:pt>
                <c:pt idx="26595">
                  <c:v>-0.382207501173908</c:v>
                </c:pt>
                <c:pt idx="26596">
                  <c:v>-0.38662682921270097</c:v>
                </c:pt>
                <c:pt idx="26597">
                  <c:v>-0.39353782521143899</c:v>
                </c:pt>
                <c:pt idx="26598">
                  <c:v>-0.40105055780612903</c:v>
                </c:pt>
                <c:pt idx="26599">
                  <c:v>-0.39255427627405398</c:v>
                </c:pt>
                <c:pt idx="26600">
                  <c:v>-0.39428685853893303</c:v>
                </c:pt>
                <c:pt idx="26601">
                  <c:v>-0.40270236103768298</c:v>
                </c:pt>
                <c:pt idx="26602">
                  <c:v>-0.412499516952607</c:v>
                </c:pt>
                <c:pt idx="26603">
                  <c:v>-0.41382307472781499</c:v>
                </c:pt>
                <c:pt idx="26604">
                  <c:v>-0.42389640817809399</c:v>
                </c:pt>
                <c:pt idx="26605">
                  <c:v>-0.42996051627103699</c:v>
                </c:pt>
                <c:pt idx="26606">
                  <c:v>-0.43285610299165</c:v>
                </c:pt>
                <c:pt idx="26607">
                  <c:v>-0.44261952472621102</c:v>
                </c:pt>
                <c:pt idx="26608">
                  <c:v>-0.44983978678529002</c:v>
                </c:pt>
                <c:pt idx="26609">
                  <c:v>-0.447227699252778</c:v>
                </c:pt>
                <c:pt idx="26610">
                  <c:v>-0.43835355496113898</c:v>
                </c:pt>
                <c:pt idx="26611">
                  <c:v>-0.44228490739592902</c:v>
                </c:pt>
                <c:pt idx="26612">
                  <c:v>-0.44690582610273499</c:v>
                </c:pt>
                <c:pt idx="26613">
                  <c:v>-0.44973129768570103</c:v>
                </c:pt>
                <c:pt idx="26614">
                  <c:v>-0.44923921661202798</c:v>
                </c:pt>
                <c:pt idx="26615">
                  <c:v>-0.44706629528064901</c:v>
                </c:pt>
                <c:pt idx="26616">
                  <c:v>-0.44389910242844599</c:v>
                </c:pt>
                <c:pt idx="26617">
                  <c:v>-0.44284278516515402</c:v>
                </c:pt>
                <c:pt idx="26618">
                  <c:v>-0.43685095495642601</c:v>
                </c:pt>
                <c:pt idx="26619">
                  <c:v>-0.43264997750701101</c:v>
                </c:pt>
                <c:pt idx="26620">
                  <c:v>-0.434848532500623</c:v>
                </c:pt>
                <c:pt idx="26621">
                  <c:v>-0.43343812141303301</c:v>
                </c:pt>
                <c:pt idx="26622">
                  <c:v>-0.42490640954174802</c:v>
                </c:pt>
                <c:pt idx="26623">
                  <c:v>-0.418008656771164</c:v>
                </c:pt>
                <c:pt idx="26624">
                  <c:v>-0.41649596628746999</c:v>
                </c:pt>
                <c:pt idx="26625">
                  <c:v>-0.416297620191869</c:v>
                </c:pt>
                <c:pt idx="26626">
                  <c:v>-0.41857135912925902</c:v>
                </c:pt>
                <c:pt idx="26627">
                  <c:v>-0.41730645238911201</c:v>
                </c:pt>
                <c:pt idx="26628">
                  <c:v>-0.41770524972176298</c:v>
                </c:pt>
                <c:pt idx="26629">
                  <c:v>-0.41894967328556698</c:v>
                </c:pt>
                <c:pt idx="26630">
                  <c:v>-0.424220576956855</c:v>
                </c:pt>
                <c:pt idx="26631">
                  <c:v>-0.42461319914866602</c:v>
                </c:pt>
                <c:pt idx="26632">
                  <c:v>-0.41813232791542898</c:v>
                </c:pt>
                <c:pt idx="26633">
                  <c:v>-0.41564051041440497</c:v>
                </c:pt>
                <c:pt idx="26634">
                  <c:v>-0.41340081366621401</c:v>
                </c:pt>
                <c:pt idx="26635">
                  <c:v>-0.41451005136201502</c:v>
                </c:pt>
                <c:pt idx="26636">
                  <c:v>-0.41861771601068598</c:v>
                </c:pt>
                <c:pt idx="26637">
                  <c:v>-0.42148906821132898</c:v>
                </c:pt>
                <c:pt idx="26638">
                  <c:v>-0.416828873666162</c:v>
                </c:pt>
                <c:pt idx="26639">
                  <c:v>-0.40504521585502501</c:v>
                </c:pt>
                <c:pt idx="26640">
                  <c:v>-0.39246303644728098</c:v>
                </c:pt>
                <c:pt idx="26641">
                  <c:v>-0.38847770158686501</c:v>
                </c:pt>
                <c:pt idx="26642">
                  <c:v>-0.39105904608700798</c:v>
                </c:pt>
                <c:pt idx="26643">
                  <c:v>-0.395696625355341</c:v>
                </c:pt>
                <c:pt idx="26644">
                  <c:v>-0.39730438995977102</c:v>
                </c:pt>
                <c:pt idx="26645">
                  <c:v>-0.39427492117992802</c:v>
                </c:pt>
                <c:pt idx="26646">
                  <c:v>-0.39439000554592901</c:v>
                </c:pt>
                <c:pt idx="26647">
                  <c:v>-0.39475717224068702</c:v>
                </c:pt>
                <c:pt idx="26648">
                  <c:v>-0.397503293115121</c:v>
                </c:pt>
                <c:pt idx="26649">
                  <c:v>-0.39526298518532599</c:v>
                </c:pt>
                <c:pt idx="26650">
                  <c:v>-0.38475690206161001</c:v>
                </c:pt>
                <c:pt idx="26651">
                  <c:v>-0.37859159158213601</c:v>
                </c:pt>
                <c:pt idx="26652">
                  <c:v>-0.37833458941224701</c:v>
                </c:pt>
                <c:pt idx="26653">
                  <c:v>-0.38530198963394402</c:v>
                </c:pt>
                <c:pt idx="26654">
                  <c:v>-0.38569673753188699</c:v>
                </c:pt>
                <c:pt idx="26655">
                  <c:v>-0.37333062702876402</c:v>
                </c:pt>
                <c:pt idx="26656">
                  <c:v>-0.35719178917827299</c:v>
                </c:pt>
                <c:pt idx="26657">
                  <c:v>-0.35050399142390598</c:v>
                </c:pt>
                <c:pt idx="26658">
                  <c:v>-0.35118201750950101</c:v>
                </c:pt>
                <c:pt idx="26659">
                  <c:v>-0.35123895185904502</c:v>
                </c:pt>
                <c:pt idx="26660">
                  <c:v>-0.34886687249669901</c:v>
                </c:pt>
                <c:pt idx="26661">
                  <c:v>-0.345016468745583</c:v>
                </c:pt>
                <c:pt idx="26662">
                  <c:v>-0.34100561351983999</c:v>
                </c:pt>
                <c:pt idx="26663">
                  <c:v>-0.33509866192409199</c:v>
                </c:pt>
                <c:pt idx="26664">
                  <c:v>-0.33374316013079403</c:v>
                </c:pt>
                <c:pt idx="26665">
                  <c:v>-0.33167948784675599</c:v>
                </c:pt>
                <c:pt idx="26666">
                  <c:v>-0.32959090627605198</c:v>
                </c:pt>
                <c:pt idx="26667">
                  <c:v>-0.32527880412685301</c:v>
                </c:pt>
                <c:pt idx="26668">
                  <c:v>-0.31633358830805403</c:v>
                </c:pt>
                <c:pt idx="26669">
                  <c:v>-0.310137013764261</c:v>
                </c:pt>
                <c:pt idx="26670">
                  <c:v>-0.30507218192302299</c:v>
                </c:pt>
                <c:pt idx="26671">
                  <c:v>-0.30488480133811802</c:v>
                </c:pt>
                <c:pt idx="26672">
                  <c:v>-0.30781845001141001</c:v>
                </c:pt>
                <c:pt idx="26673">
                  <c:v>-0.31547962815244501</c:v>
                </c:pt>
                <c:pt idx="26674">
                  <c:v>-0.31684496477528501</c:v>
                </c:pt>
                <c:pt idx="26675">
                  <c:v>-0.31287027714374399</c:v>
                </c:pt>
                <c:pt idx="26676">
                  <c:v>-0.300820612267031</c:v>
                </c:pt>
                <c:pt idx="26677">
                  <c:v>-0.2920577540266</c:v>
                </c:pt>
                <c:pt idx="26678">
                  <c:v>-0.29008223636276398</c:v>
                </c:pt>
                <c:pt idx="26679">
                  <c:v>-0.28627647485461599</c:v>
                </c:pt>
                <c:pt idx="26680">
                  <c:v>-0.28510677850050498</c:v>
                </c:pt>
                <c:pt idx="26681">
                  <c:v>-0.28624158521384402</c:v>
                </c:pt>
                <c:pt idx="26682">
                  <c:v>-0.28281061900426602</c:v>
                </c:pt>
                <c:pt idx="26683">
                  <c:v>-0.27774801533645599</c:v>
                </c:pt>
                <c:pt idx="26684">
                  <c:v>-0.27815361677268402</c:v>
                </c:pt>
                <c:pt idx="26685">
                  <c:v>-0.28686742959391098</c:v>
                </c:pt>
                <c:pt idx="26686">
                  <c:v>-0.29282746432477302</c:v>
                </c:pt>
                <c:pt idx="26687">
                  <c:v>-0.29573974792434399</c:v>
                </c:pt>
                <c:pt idx="26688">
                  <c:v>-0.30047194153983903</c:v>
                </c:pt>
                <c:pt idx="26689">
                  <c:v>-0.29517479011430198</c:v>
                </c:pt>
                <c:pt idx="26690">
                  <c:v>-0.28362396773445597</c:v>
                </c:pt>
                <c:pt idx="26691">
                  <c:v>-0.27884965066114298</c:v>
                </c:pt>
                <c:pt idx="26692">
                  <c:v>-0.28436372995845699</c:v>
                </c:pt>
                <c:pt idx="26693">
                  <c:v>-0.29277357377776497</c:v>
                </c:pt>
                <c:pt idx="26694">
                  <c:v>-0.29776371061520002</c:v>
                </c:pt>
                <c:pt idx="26695">
                  <c:v>-0.29077454734193903</c:v>
                </c:pt>
                <c:pt idx="26696">
                  <c:v>-0.28820929527714101</c:v>
                </c:pt>
                <c:pt idx="26697">
                  <c:v>-0.29084783588854102</c:v>
                </c:pt>
                <c:pt idx="26698">
                  <c:v>-0.29826734630907398</c:v>
                </c:pt>
                <c:pt idx="26699">
                  <c:v>-0.30295076198491699</c:v>
                </c:pt>
                <c:pt idx="26700">
                  <c:v>-0.30847201602827501</c:v>
                </c:pt>
                <c:pt idx="26701">
                  <c:v>-0.317317584260223</c:v>
                </c:pt>
                <c:pt idx="26702">
                  <c:v>-0.32694535735554098</c:v>
                </c:pt>
                <c:pt idx="26703">
                  <c:v>-0.319996596141848</c:v>
                </c:pt>
                <c:pt idx="26704">
                  <c:v>-0.31385841972851802</c:v>
                </c:pt>
                <c:pt idx="26705">
                  <c:v>-0.31345458029164702</c:v>
                </c:pt>
                <c:pt idx="26706">
                  <c:v>-0.32195301610893501</c:v>
                </c:pt>
                <c:pt idx="26707">
                  <c:v>-0.333479360512342</c:v>
                </c:pt>
                <c:pt idx="26708">
                  <c:v>-0.34897006148589998</c:v>
                </c:pt>
                <c:pt idx="26709">
                  <c:v>-0.359238470232142</c:v>
                </c:pt>
                <c:pt idx="26710">
                  <c:v>-0.35383422188178298</c:v>
                </c:pt>
                <c:pt idx="26711">
                  <c:v>-0.33942665984146397</c:v>
                </c:pt>
                <c:pt idx="26712">
                  <c:v>-0.33589837400856398</c:v>
                </c:pt>
                <c:pt idx="26713">
                  <c:v>-0.33947630650729299</c:v>
                </c:pt>
                <c:pt idx="26714">
                  <c:v>-0.34957885528315502</c:v>
                </c:pt>
                <c:pt idx="26715">
                  <c:v>-0.35762531006289999</c:v>
                </c:pt>
                <c:pt idx="26716">
                  <c:v>-0.362088951242313</c:v>
                </c:pt>
                <c:pt idx="26717">
                  <c:v>-0.36344637696110699</c:v>
                </c:pt>
                <c:pt idx="26718">
                  <c:v>-0.36496821798785101</c:v>
                </c:pt>
                <c:pt idx="26719">
                  <c:v>-0.36555414281569598</c:v>
                </c:pt>
                <c:pt idx="26720">
                  <c:v>-0.36738387036685</c:v>
                </c:pt>
                <c:pt idx="26721">
                  <c:v>-0.37445397875544001</c:v>
                </c:pt>
                <c:pt idx="26722">
                  <c:v>-0.38506898681541202</c:v>
                </c:pt>
                <c:pt idx="26723">
                  <c:v>-0.38640567638223899</c:v>
                </c:pt>
                <c:pt idx="26724">
                  <c:v>-0.38604318307466201</c:v>
                </c:pt>
                <c:pt idx="26725">
                  <c:v>-0.38655089497304101</c:v>
                </c:pt>
                <c:pt idx="26726">
                  <c:v>-0.38539159283726498</c:v>
                </c:pt>
                <c:pt idx="26727">
                  <c:v>-0.37888262245874599</c:v>
                </c:pt>
                <c:pt idx="26728">
                  <c:v>-0.37379564939645599</c:v>
                </c:pt>
                <c:pt idx="26729">
                  <c:v>-0.36883451357019198</c:v>
                </c:pt>
                <c:pt idx="26730">
                  <c:v>-0.36899277843595202</c:v>
                </c:pt>
                <c:pt idx="26731">
                  <c:v>-0.369071111099259</c:v>
                </c:pt>
                <c:pt idx="26732">
                  <c:v>-0.37018401980184001</c:v>
                </c:pt>
                <c:pt idx="26733">
                  <c:v>-0.37527268383415402</c:v>
                </c:pt>
                <c:pt idx="26734">
                  <c:v>-0.38164481025889002</c:v>
                </c:pt>
                <c:pt idx="26735">
                  <c:v>-0.38607925484035299</c:v>
                </c:pt>
                <c:pt idx="26736">
                  <c:v>-0.378314673143194</c:v>
                </c:pt>
                <c:pt idx="26737">
                  <c:v>-0.36358112522195501</c:v>
                </c:pt>
                <c:pt idx="26738">
                  <c:v>-0.35120484329696899</c:v>
                </c:pt>
                <c:pt idx="26739">
                  <c:v>-0.34490244134467202</c:v>
                </c:pt>
                <c:pt idx="26740">
                  <c:v>-0.34597310724804198</c:v>
                </c:pt>
                <c:pt idx="26741">
                  <c:v>-0.34729989545881701</c:v>
                </c:pt>
                <c:pt idx="26742">
                  <c:v>-0.348251932889795</c:v>
                </c:pt>
                <c:pt idx="26743">
                  <c:v>-0.35023177506563702</c:v>
                </c:pt>
                <c:pt idx="26744">
                  <c:v>-0.35241464769226999</c:v>
                </c:pt>
                <c:pt idx="26745">
                  <c:v>-0.34989386172374198</c:v>
                </c:pt>
                <c:pt idx="26746">
                  <c:v>-0.34533976305230801</c:v>
                </c:pt>
                <c:pt idx="26747">
                  <c:v>-0.34310537139991398</c:v>
                </c:pt>
                <c:pt idx="26748">
                  <c:v>-0.34247874440676102</c:v>
                </c:pt>
                <c:pt idx="26749">
                  <c:v>-0.33803523242586597</c:v>
                </c:pt>
                <c:pt idx="26750">
                  <c:v>-0.33046712827586999</c:v>
                </c:pt>
                <c:pt idx="26751">
                  <c:v>-0.32731483424625202</c:v>
                </c:pt>
                <c:pt idx="26752">
                  <c:v>-0.32876972822053502</c:v>
                </c:pt>
                <c:pt idx="26753">
                  <c:v>-0.32513575000331202</c:v>
                </c:pt>
                <c:pt idx="26754">
                  <c:v>-0.31882975079986398</c:v>
                </c:pt>
                <c:pt idx="26755">
                  <c:v>-0.32330871841217801</c:v>
                </c:pt>
                <c:pt idx="26756">
                  <c:v>-0.33372048174893998</c:v>
                </c:pt>
                <c:pt idx="26757">
                  <c:v>-0.33550983800269302</c:v>
                </c:pt>
                <c:pt idx="26758">
                  <c:v>-0.33069562262042501</c:v>
                </c:pt>
                <c:pt idx="26759">
                  <c:v>-0.32720903687490399</c:v>
                </c:pt>
                <c:pt idx="26760">
                  <c:v>-0.32218042697689903</c:v>
                </c:pt>
                <c:pt idx="26761">
                  <c:v>-0.32163860916550302</c:v>
                </c:pt>
                <c:pt idx="26762">
                  <c:v>-0.31721569987294601</c:v>
                </c:pt>
                <c:pt idx="26763">
                  <c:v>-0.31175576911786601</c:v>
                </c:pt>
                <c:pt idx="26764">
                  <c:v>-0.31503345002907601</c:v>
                </c:pt>
                <c:pt idx="26765">
                  <c:v>-0.32307445155723202</c:v>
                </c:pt>
                <c:pt idx="26766">
                  <c:v>-0.32704387987391198</c:v>
                </c:pt>
                <c:pt idx="26767">
                  <c:v>-0.30464611307360201</c:v>
                </c:pt>
                <c:pt idx="26768">
                  <c:v>-0.26544284638168802</c:v>
                </c:pt>
                <c:pt idx="26769">
                  <c:v>-0.24695099667117401</c:v>
                </c:pt>
                <c:pt idx="26770">
                  <c:v>-0.229629519675526</c:v>
                </c:pt>
                <c:pt idx="26771">
                  <c:v>-0.20730857727656299</c:v>
                </c:pt>
                <c:pt idx="26772">
                  <c:v>-0.178750397036196</c:v>
                </c:pt>
                <c:pt idx="26773">
                  <c:v>-0.15967104881684599</c:v>
                </c:pt>
                <c:pt idx="26774">
                  <c:v>-0.15200164758186899</c:v>
                </c:pt>
                <c:pt idx="26775">
                  <c:v>-0.14673492363114299</c:v>
                </c:pt>
                <c:pt idx="26776">
                  <c:v>-0.131361987797461</c:v>
                </c:pt>
                <c:pt idx="26777">
                  <c:v>-0.11474936024264</c:v>
                </c:pt>
                <c:pt idx="26778">
                  <c:v>-0.10396120284767101</c:v>
                </c:pt>
                <c:pt idx="26779">
                  <c:v>-0.108018867335616</c:v>
                </c:pt>
                <c:pt idx="26780">
                  <c:v>-0.110887995366169</c:v>
                </c:pt>
                <c:pt idx="26781">
                  <c:v>-0.114915802015403</c:v>
                </c:pt>
                <c:pt idx="26782">
                  <c:v>-0.114727129074722</c:v>
                </c:pt>
                <c:pt idx="26783">
                  <c:v>-0.11949569262446801</c:v>
                </c:pt>
                <c:pt idx="26784">
                  <c:v>-0.117857103209942</c:v>
                </c:pt>
                <c:pt idx="26785">
                  <c:v>-0.115834148537842</c:v>
                </c:pt>
                <c:pt idx="26786">
                  <c:v>-0.121146797709087</c:v>
                </c:pt>
                <c:pt idx="26787">
                  <c:v>-0.12983974405190599</c:v>
                </c:pt>
                <c:pt idx="26788">
                  <c:v>-0.13749340694088999</c:v>
                </c:pt>
                <c:pt idx="26789">
                  <c:v>-0.13782828907621</c:v>
                </c:pt>
                <c:pt idx="26790">
                  <c:v>-0.136367069602229</c:v>
                </c:pt>
                <c:pt idx="26791">
                  <c:v>-0.13891596670033801</c:v>
                </c:pt>
                <c:pt idx="26792">
                  <c:v>-0.14199171308781899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8F7-469C-A8DF-C2778B384E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9208160"/>
        <c:axId val="609216032"/>
      </c:lineChart>
      <c:catAx>
        <c:axId val="609208160"/>
        <c:scaling>
          <c:orientation val="minMax"/>
        </c:scaling>
        <c:delete val="0"/>
        <c:axPos val="b"/>
        <c:numFmt formatCode="h:mm:ss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09216032"/>
        <c:crosses val="autoZero"/>
        <c:auto val="1"/>
        <c:lblAlgn val="ctr"/>
        <c:lblOffset val="100"/>
        <c:noMultiLvlLbl val="0"/>
      </c:catAx>
      <c:valAx>
        <c:axId val="609216032"/>
        <c:scaling>
          <c:orientation val="minMax"/>
          <c:max val="9"/>
          <c:min val="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0920816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Pitch Angle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'Inclinometer - TOP C'!$C$1</c:f>
              <c:strCache>
                <c:ptCount val="1"/>
                <c:pt idx="0">
                  <c:v>Pitch (Degrees)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5484"/>
              <c:layout>
                <c:manualLayout>
                  <c:x val="2.0818875780707884E-2"/>
                  <c:y val="2.572016460905340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- 5.66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5783-49EC-AE86-C81CB74A2B28}"/>
                </c:ext>
              </c:extLst>
            </c:dLbl>
            <c:dLbl>
              <c:idx val="13014"/>
              <c:layout>
                <c:manualLayout>
                  <c:x val="2.0818875780707843E-2"/>
                  <c:y val="-3.343621399176959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3.81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783-49EC-AE86-C81CB74A2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'Inclinometer - TOP C'!$A$2:$A$17299</c:f>
              <c:numCache>
                <c:formatCode>h:mm:ss;@</c:formatCode>
                <c:ptCount val="17298"/>
                <c:pt idx="0">
                  <c:v>44845.35832861111</c:v>
                </c:pt>
                <c:pt idx="1">
                  <c:v>44845.358332129632</c:v>
                </c:pt>
                <c:pt idx="2">
                  <c:v>44845.358335717596</c:v>
                </c:pt>
                <c:pt idx="3">
                  <c:v>44845.358339282408</c:v>
                </c:pt>
                <c:pt idx="4">
                  <c:v>44845.358342789354</c:v>
                </c:pt>
                <c:pt idx="5">
                  <c:v>44845.358346354165</c:v>
                </c:pt>
                <c:pt idx="6">
                  <c:v>44845.358349861111</c:v>
                </c:pt>
                <c:pt idx="7">
                  <c:v>44845.358353425923</c:v>
                </c:pt>
                <c:pt idx="8">
                  <c:v>44845.358356921293</c:v>
                </c:pt>
                <c:pt idx="9">
                  <c:v>44845.358360486112</c:v>
                </c:pt>
                <c:pt idx="10">
                  <c:v>44845.358363993058</c:v>
                </c:pt>
                <c:pt idx="11">
                  <c:v>44845.358367476852</c:v>
                </c:pt>
                <c:pt idx="12">
                  <c:v>44845.358370972222</c:v>
                </c:pt>
                <c:pt idx="13">
                  <c:v>44845.358374479169</c:v>
                </c:pt>
                <c:pt idx="14">
                  <c:v>44845.358378032404</c:v>
                </c:pt>
                <c:pt idx="15">
                  <c:v>44845.358381527774</c:v>
                </c:pt>
                <c:pt idx="16">
                  <c:v>44845.358385023152</c:v>
                </c:pt>
                <c:pt idx="17">
                  <c:v>44845.358388599539</c:v>
                </c:pt>
                <c:pt idx="18">
                  <c:v>44845.358392164351</c:v>
                </c:pt>
                <c:pt idx="19">
                  <c:v>44845.358395648145</c:v>
                </c:pt>
                <c:pt idx="20">
                  <c:v>44845.358399131946</c:v>
                </c:pt>
                <c:pt idx="21">
                  <c:v>44845.358402662037</c:v>
                </c:pt>
                <c:pt idx="22">
                  <c:v>44845.35840621528</c:v>
                </c:pt>
                <c:pt idx="23">
                  <c:v>44845.358409745371</c:v>
                </c:pt>
                <c:pt idx="24">
                  <c:v>44845.358413275462</c:v>
                </c:pt>
                <c:pt idx="25">
                  <c:v>44845.358416759256</c:v>
                </c:pt>
                <c:pt idx="26">
                  <c:v>44845.358420289354</c:v>
                </c:pt>
                <c:pt idx="27">
                  <c:v>44845.358423854166</c:v>
                </c:pt>
                <c:pt idx="28">
                  <c:v>44845.358427430554</c:v>
                </c:pt>
                <c:pt idx="29">
                  <c:v>44845.358430914355</c:v>
                </c:pt>
                <c:pt idx="30">
                  <c:v>44845.35843443287</c:v>
                </c:pt>
                <c:pt idx="31">
                  <c:v>44845.35843792824</c:v>
                </c:pt>
                <c:pt idx="32">
                  <c:v>44845.358441493052</c:v>
                </c:pt>
                <c:pt idx="33">
                  <c:v>44845.358445115744</c:v>
                </c:pt>
                <c:pt idx="34">
                  <c:v>44845.358448680556</c:v>
                </c:pt>
                <c:pt idx="35">
                  <c:v>44845.358452280096</c:v>
                </c:pt>
                <c:pt idx="36">
                  <c:v>44845.35845576389</c:v>
                </c:pt>
                <c:pt idx="37">
                  <c:v>44845.358459317133</c:v>
                </c:pt>
                <c:pt idx="38">
                  <c:v>44845.35846289352</c:v>
                </c:pt>
                <c:pt idx="39">
                  <c:v>44845.358466377314</c:v>
                </c:pt>
                <c:pt idx="40">
                  <c:v>44845.358469872685</c:v>
                </c:pt>
                <c:pt idx="41">
                  <c:v>44845.358473379631</c:v>
                </c:pt>
                <c:pt idx="42">
                  <c:v>44845.358476944442</c:v>
                </c:pt>
                <c:pt idx="43">
                  <c:v>44845.358480439812</c:v>
                </c:pt>
                <c:pt idx="44">
                  <c:v>44845.358483946758</c:v>
                </c:pt>
                <c:pt idx="45">
                  <c:v>44845.358487523146</c:v>
                </c:pt>
                <c:pt idx="46">
                  <c:v>44845.358491006948</c:v>
                </c:pt>
                <c:pt idx="47">
                  <c:v>44845.358494571759</c:v>
                </c:pt>
                <c:pt idx="48">
                  <c:v>44845.358498055553</c:v>
                </c:pt>
                <c:pt idx="49">
                  <c:v>44845.358501550923</c:v>
                </c:pt>
                <c:pt idx="50">
                  <c:v>44845.358505127311</c:v>
                </c:pt>
                <c:pt idx="51">
                  <c:v>44845.358508668978</c:v>
                </c:pt>
                <c:pt idx="52">
                  <c:v>44845.358512233797</c:v>
                </c:pt>
                <c:pt idx="53">
                  <c:v>44845.358515798609</c:v>
                </c:pt>
                <c:pt idx="54">
                  <c:v>44845.358519317131</c:v>
                </c:pt>
                <c:pt idx="55">
                  <c:v>44845.358522800925</c:v>
                </c:pt>
                <c:pt idx="56">
                  <c:v>44845.358526296295</c:v>
                </c:pt>
                <c:pt idx="57">
                  <c:v>44845.358529780089</c:v>
                </c:pt>
                <c:pt idx="58">
                  <c:v>44845.35853326389</c:v>
                </c:pt>
                <c:pt idx="59">
                  <c:v>44845.358536747684</c:v>
                </c:pt>
                <c:pt idx="60">
                  <c:v>44845.358540312503</c:v>
                </c:pt>
                <c:pt idx="61">
                  <c:v>44845.358543819442</c:v>
                </c:pt>
                <c:pt idx="62">
                  <c:v>44845.358547384261</c:v>
                </c:pt>
                <c:pt idx="63">
                  <c:v>44845.358550960649</c:v>
                </c:pt>
                <c:pt idx="64">
                  <c:v>44845.358554479164</c:v>
                </c:pt>
                <c:pt idx="65">
                  <c:v>44845.358558055559</c:v>
                </c:pt>
                <c:pt idx="66">
                  <c:v>44845.358561608795</c:v>
                </c:pt>
                <c:pt idx="67">
                  <c:v>44845.358565104165</c:v>
                </c:pt>
                <c:pt idx="68">
                  <c:v>44845.358568587966</c:v>
                </c:pt>
                <c:pt idx="69">
                  <c:v>44845.358572106481</c:v>
                </c:pt>
                <c:pt idx="70">
                  <c:v>44845.358575682869</c:v>
                </c:pt>
                <c:pt idx="71">
                  <c:v>44845.35857916667</c:v>
                </c:pt>
                <c:pt idx="72">
                  <c:v>44845.35858266204</c:v>
                </c:pt>
                <c:pt idx="73">
                  <c:v>44845.358586249997</c:v>
                </c:pt>
                <c:pt idx="74">
                  <c:v>44845.358589814816</c:v>
                </c:pt>
                <c:pt idx="75">
                  <c:v>44845.358593321762</c:v>
                </c:pt>
                <c:pt idx="76">
                  <c:v>44845.358596840277</c:v>
                </c:pt>
                <c:pt idx="77">
                  <c:v>44845.358600370368</c:v>
                </c:pt>
                <c:pt idx="78">
                  <c:v>44845.35860388889</c:v>
                </c:pt>
                <c:pt idx="79">
                  <c:v>44845.358607372684</c:v>
                </c:pt>
                <c:pt idx="80">
                  <c:v>44845.358610960648</c:v>
                </c:pt>
                <c:pt idx="81">
                  <c:v>44845.358614444442</c:v>
                </c:pt>
                <c:pt idx="82">
                  <c:v>44845.358617939812</c:v>
                </c:pt>
                <c:pt idx="83">
                  <c:v>44845.358621527776</c:v>
                </c:pt>
                <c:pt idx="84">
                  <c:v>44845.358625023146</c:v>
                </c:pt>
                <c:pt idx="85">
                  <c:v>44845.358628576389</c:v>
                </c:pt>
                <c:pt idx="86">
                  <c:v>44845.358632071759</c:v>
                </c:pt>
                <c:pt idx="87">
                  <c:v>44845.358635567129</c:v>
                </c:pt>
                <c:pt idx="88">
                  <c:v>44845.358639131948</c:v>
                </c:pt>
                <c:pt idx="89">
                  <c:v>44845.358642638887</c:v>
                </c:pt>
                <c:pt idx="90">
                  <c:v>44845.358646215274</c:v>
                </c:pt>
                <c:pt idx="91">
                  <c:v>44845.358649733796</c:v>
                </c:pt>
                <c:pt idx="92">
                  <c:v>44845.358653287039</c:v>
                </c:pt>
                <c:pt idx="93">
                  <c:v>44845.358656770833</c:v>
                </c:pt>
                <c:pt idx="94">
                  <c:v>44845.358660335645</c:v>
                </c:pt>
                <c:pt idx="95">
                  <c:v>44845.358663831015</c:v>
                </c:pt>
                <c:pt idx="96">
                  <c:v>44845.358667337961</c:v>
                </c:pt>
                <c:pt idx="97">
                  <c:v>44845.358670844907</c:v>
                </c:pt>
                <c:pt idx="98">
                  <c:v>44845.358674409719</c:v>
                </c:pt>
                <c:pt idx="99">
                  <c:v>44845.358677974538</c:v>
                </c:pt>
                <c:pt idx="100">
                  <c:v>44845.358681493053</c:v>
                </c:pt>
                <c:pt idx="101">
                  <c:v>44845.358684988423</c:v>
                </c:pt>
                <c:pt idx="102">
                  <c:v>44845.358688472224</c:v>
                </c:pt>
                <c:pt idx="103">
                  <c:v>44845.358691956018</c:v>
                </c:pt>
                <c:pt idx="104">
                  <c:v>44845.358695451388</c:v>
                </c:pt>
                <c:pt idx="105">
                  <c:v>44845.358699027776</c:v>
                </c:pt>
                <c:pt idx="106">
                  <c:v>44845.358702523146</c:v>
                </c:pt>
                <c:pt idx="107">
                  <c:v>44845.358706076389</c:v>
                </c:pt>
                <c:pt idx="108">
                  <c:v>44845.358709571759</c:v>
                </c:pt>
                <c:pt idx="109">
                  <c:v>44845.358713078705</c:v>
                </c:pt>
                <c:pt idx="110">
                  <c:v>44845.358716631941</c:v>
                </c:pt>
                <c:pt idx="111">
                  <c:v>44845.358720138887</c:v>
                </c:pt>
                <c:pt idx="112">
                  <c:v>44845.358723657409</c:v>
                </c:pt>
                <c:pt idx="113">
                  <c:v>44845.358727152779</c:v>
                </c:pt>
                <c:pt idx="114">
                  <c:v>44845.358730717591</c:v>
                </c:pt>
                <c:pt idx="115">
                  <c:v>44845.358734201393</c:v>
                </c:pt>
                <c:pt idx="116">
                  <c:v>44845.358737766204</c:v>
                </c:pt>
                <c:pt idx="117">
                  <c:v>44845.358741249998</c:v>
                </c:pt>
                <c:pt idx="118">
                  <c:v>44845.3587447338</c:v>
                </c:pt>
                <c:pt idx="119">
                  <c:v>44845.358748252314</c:v>
                </c:pt>
                <c:pt idx="120">
                  <c:v>44845.358751805557</c:v>
                </c:pt>
                <c:pt idx="121">
                  <c:v>44845.358755381945</c:v>
                </c:pt>
                <c:pt idx="122">
                  <c:v>44845.358758888891</c:v>
                </c:pt>
                <c:pt idx="123">
                  <c:v>44845.35876239583</c:v>
                </c:pt>
                <c:pt idx="124">
                  <c:v>44845.358765879631</c:v>
                </c:pt>
                <c:pt idx="125">
                  <c:v>44845.358769375001</c:v>
                </c:pt>
                <c:pt idx="126">
                  <c:v>44845.358772858795</c:v>
                </c:pt>
                <c:pt idx="127">
                  <c:v>44845.358776342589</c:v>
                </c:pt>
                <c:pt idx="128">
                  <c:v>44845.358779837959</c:v>
                </c:pt>
                <c:pt idx="129">
                  <c:v>44845.358783402778</c:v>
                </c:pt>
                <c:pt idx="130">
                  <c:v>44845.358786932869</c:v>
                </c:pt>
                <c:pt idx="131">
                  <c:v>44845.358790486112</c:v>
                </c:pt>
                <c:pt idx="132">
                  <c:v>44845.358793969906</c:v>
                </c:pt>
                <c:pt idx="133">
                  <c:v>44845.358797465276</c:v>
                </c:pt>
                <c:pt idx="134">
                  <c:v>44845.358801018519</c:v>
                </c:pt>
                <c:pt idx="135">
                  <c:v>44845.35880454861</c:v>
                </c:pt>
                <c:pt idx="136">
                  <c:v>44845.358808032404</c:v>
                </c:pt>
                <c:pt idx="137">
                  <c:v>44845.358811574071</c:v>
                </c:pt>
                <c:pt idx="138">
                  <c:v>44845.358815092593</c:v>
                </c:pt>
                <c:pt idx="139">
                  <c:v>44845.358818645836</c:v>
                </c:pt>
                <c:pt idx="140">
                  <c:v>44845.358822175927</c:v>
                </c:pt>
                <c:pt idx="141">
                  <c:v>44845.358825729163</c:v>
                </c:pt>
                <c:pt idx="142">
                  <c:v>44845.35882922454</c:v>
                </c:pt>
                <c:pt idx="143">
                  <c:v>44845.35883271991</c:v>
                </c:pt>
                <c:pt idx="144">
                  <c:v>44845.358836273146</c:v>
                </c:pt>
                <c:pt idx="145">
                  <c:v>44845.358839756947</c:v>
                </c:pt>
                <c:pt idx="146">
                  <c:v>44845.358843263886</c:v>
                </c:pt>
                <c:pt idx="147">
                  <c:v>44845.358846747687</c:v>
                </c:pt>
                <c:pt idx="148">
                  <c:v>44845.358850312499</c:v>
                </c:pt>
                <c:pt idx="149">
                  <c:v>44845.358853819445</c:v>
                </c:pt>
                <c:pt idx="150">
                  <c:v>44845.358857395833</c:v>
                </c:pt>
                <c:pt idx="151">
                  <c:v>44845.358860879627</c:v>
                </c:pt>
                <c:pt idx="152">
                  <c:v>44845.358864374997</c:v>
                </c:pt>
                <c:pt idx="153">
                  <c:v>44845.358867858798</c:v>
                </c:pt>
                <c:pt idx="154">
                  <c:v>44845.358871354169</c:v>
                </c:pt>
                <c:pt idx="155">
                  <c:v>44845.358874837963</c:v>
                </c:pt>
                <c:pt idx="156">
                  <c:v>44845.358878321756</c:v>
                </c:pt>
                <c:pt idx="157">
                  <c:v>44845.358881817127</c:v>
                </c:pt>
                <c:pt idx="158">
                  <c:v>44845.358885381946</c:v>
                </c:pt>
                <c:pt idx="159">
                  <c:v>44845.35888890046</c:v>
                </c:pt>
                <c:pt idx="160">
                  <c:v>44845.358892465279</c:v>
                </c:pt>
                <c:pt idx="161">
                  <c:v>44845.35889596065</c:v>
                </c:pt>
                <c:pt idx="162">
                  <c:v>44845.358899537037</c:v>
                </c:pt>
                <c:pt idx="163">
                  <c:v>44845.358903055552</c:v>
                </c:pt>
                <c:pt idx="164">
                  <c:v>44845.358906539353</c:v>
                </c:pt>
                <c:pt idx="165">
                  <c:v>44845.358910092589</c:v>
                </c:pt>
                <c:pt idx="166">
                  <c:v>44845.35891357639</c:v>
                </c:pt>
                <c:pt idx="167">
                  <c:v>44845.358917071761</c:v>
                </c:pt>
                <c:pt idx="168">
                  <c:v>44845.358920555555</c:v>
                </c:pt>
                <c:pt idx="169">
                  <c:v>44845.358924074077</c:v>
                </c:pt>
                <c:pt idx="170">
                  <c:v>44845.358927604168</c:v>
                </c:pt>
                <c:pt idx="171">
                  <c:v>44845.358931122682</c:v>
                </c:pt>
                <c:pt idx="172">
                  <c:v>44845.358934606484</c:v>
                </c:pt>
                <c:pt idx="173">
                  <c:v>44845.358938101854</c:v>
                </c:pt>
                <c:pt idx="174">
                  <c:v>44845.358941585648</c:v>
                </c:pt>
                <c:pt idx="175">
                  <c:v>44845.358945069442</c:v>
                </c:pt>
                <c:pt idx="176">
                  <c:v>44845.358948564812</c:v>
                </c:pt>
                <c:pt idx="177">
                  <c:v>44845.358952060182</c:v>
                </c:pt>
                <c:pt idx="178">
                  <c:v>44845.358955555559</c:v>
                </c:pt>
                <c:pt idx="179">
                  <c:v>44845.358959120371</c:v>
                </c:pt>
                <c:pt idx="180">
                  <c:v>44845.358962627317</c:v>
                </c:pt>
                <c:pt idx="181">
                  <c:v>44845.358966122687</c:v>
                </c:pt>
                <c:pt idx="182">
                  <c:v>44845.358969606481</c:v>
                </c:pt>
                <c:pt idx="183">
                  <c:v>44845.358973113427</c:v>
                </c:pt>
                <c:pt idx="184">
                  <c:v>44845.358976678239</c:v>
                </c:pt>
                <c:pt idx="185">
                  <c:v>44845.35898016204</c:v>
                </c:pt>
                <c:pt idx="186">
                  <c:v>44845.358983726852</c:v>
                </c:pt>
                <c:pt idx="187">
                  <c:v>44845.358987222222</c:v>
                </c:pt>
                <c:pt idx="188">
                  <c:v>44845.358990740744</c:v>
                </c:pt>
                <c:pt idx="189">
                  <c:v>44845.35899429398</c:v>
                </c:pt>
                <c:pt idx="190">
                  <c:v>44845.358997824071</c:v>
                </c:pt>
                <c:pt idx="191">
                  <c:v>44845.359001377314</c:v>
                </c:pt>
                <c:pt idx="192">
                  <c:v>44845.359004872684</c:v>
                </c:pt>
                <c:pt idx="193">
                  <c:v>44845.359008449072</c:v>
                </c:pt>
                <c:pt idx="194">
                  <c:v>44845.359011932873</c:v>
                </c:pt>
                <c:pt idx="195">
                  <c:v>44845.359015439812</c:v>
                </c:pt>
                <c:pt idx="196">
                  <c:v>44845.359018946758</c:v>
                </c:pt>
                <c:pt idx="197">
                  <c:v>44845.359022430559</c:v>
                </c:pt>
                <c:pt idx="198">
                  <c:v>44845.359026030092</c:v>
                </c:pt>
                <c:pt idx="199">
                  <c:v>44845.359029548614</c:v>
                </c:pt>
                <c:pt idx="200">
                  <c:v>44845.359033043984</c:v>
                </c:pt>
                <c:pt idx="201">
                  <c:v>44845.359036562499</c:v>
                </c:pt>
                <c:pt idx="202">
                  <c:v>44845.359040057869</c:v>
                </c:pt>
                <c:pt idx="203">
                  <c:v>44845.359043622688</c:v>
                </c:pt>
                <c:pt idx="204">
                  <c:v>44845.359047118058</c:v>
                </c:pt>
                <c:pt idx="205">
                  <c:v>44845.359050613428</c:v>
                </c:pt>
                <c:pt idx="206">
                  <c:v>44845.359054189816</c:v>
                </c:pt>
                <c:pt idx="207">
                  <c:v>44845.359057685186</c:v>
                </c:pt>
                <c:pt idx="208">
                  <c:v>44845.359061180556</c:v>
                </c:pt>
                <c:pt idx="209">
                  <c:v>44845.359064745368</c:v>
                </c:pt>
                <c:pt idx="210">
                  <c:v>44845.359068240738</c:v>
                </c:pt>
                <c:pt idx="211">
                  <c:v>44845.359071805557</c:v>
                </c:pt>
                <c:pt idx="212">
                  <c:v>44845.359075324071</c:v>
                </c:pt>
                <c:pt idx="213">
                  <c:v>44845.359078888891</c:v>
                </c:pt>
                <c:pt idx="214">
                  <c:v>44845.359082395837</c:v>
                </c:pt>
                <c:pt idx="215">
                  <c:v>44845.359085879631</c:v>
                </c:pt>
                <c:pt idx="216">
                  <c:v>44845.359089456018</c:v>
                </c:pt>
                <c:pt idx="217">
                  <c:v>44845.359092939812</c:v>
                </c:pt>
                <c:pt idx="218">
                  <c:v>44845.359096446758</c:v>
                </c:pt>
                <c:pt idx="219">
                  <c:v>44845.359099988425</c:v>
                </c:pt>
                <c:pt idx="220">
                  <c:v>44845.359103518516</c:v>
                </c:pt>
                <c:pt idx="221">
                  <c:v>44845.359107083335</c:v>
                </c:pt>
                <c:pt idx="222">
                  <c:v>44845.359110590274</c:v>
                </c:pt>
                <c:pt idx="223">
                  <c:v>44845.359114166669</c:v>
                </c:pt>
                <c:pt idx="224">
                  <c:v>44845.359117650463</c:v>
                </c:pt>
                <c:pt idx="225">
                  <c:v>44845.359121157409</c:v>
                </c:pt>
                <c:pt idx="226">
                  <c:v>44845.359124641203</c:v>
                </c:pt>
                <c:pt idx="227">
                  <c:v>44845.359128136573</c:v>
                </c:pt>
                <c:pt idx="228">
                  <c:v>44845.359131689816</c:v>
                </c:pt>
                <c:pt idx="229">
                  <c:v>44845.35913517361</c:v>
                </c:pt>
                <c:pt idx="230">
                  <c:v>44845.359138680556</c:v>
                </c:pt>
                <c:pt idx="231">
                  <c:v>44845.359142256944</c:v>
                </c:pt>
                <c:pt idx="232">
                  <c:v>44845.359145844908</c:v>
                </c:pt>
                <c:pt idx="233">
                  <c:v>44845.359149351854</c:v>
                </c:pt>
                <c:pt idx="234">
                  <c:v>44845.35915290509</c:v>
                </c:pt>
                <c:pt idx="235">
                  <c:v>44845.35915640046</c:v>
                </c:pt>
                <c:pt idx="236">
                  <c:v>44845.359159988424</c:v>
                </c:pt>
                <c:pt idx="237">
                  <c:v>44845.35916349537</c:v>
                </c:pt>
                <c:pt idx="238">
                  <c:v>44845.359166979164</c:v>
                </c:pt>
                <c:pt idx="239">
                  <c:v>44845.359170462965</c:v>
                </c:pt>
                <c:pt idx="240">
                  <c:v>44845.359173969904</c:v>
                </c:pt>
                <c:pt idx="241">
                  <c:v>44845.359177534723</c:v>
                </c:pt>
                <c:pt idx="242">
                  <c:v>44845.359181030093</c:v>
                </c:pt>
                <c:pt idx="243">
                  <c:v>44845.359184525463</c:v>
                </c:pt>
                <c:pt idx="244">
                  <c:v>44845.359188009257</c:v>
                </c:pt>
                <c:pt idx="245">
                  <c:v>44845.359191493058</c:v>
                </c:pt>
                <c:pt idx="246">
                  <c:v>44845.359194976852</c:v>
                </c:pt>
                <c:pt idx="247">
                  <c:v>44845.359198564816</c:v>
                </c:pt>
                <c:pt idx="248">
                  <c:v>44845.35920215278</c:v>
                </c:pt>
                <c:pt idx="249">
                  <c:v>44845.359205717592</c:v>
                </c:pt>
                <c:pt idx="250">
                  <c:v>44845.359209212962</c:v>
                </c:pt>
                <c:pt idx="251">
                  <c:v>44845.359212696756</c:v>
                </c:pt>
                <c:pt idx="252">
                  <c:v>44845.35921628472</c:v>
                </c:pt>
                <c:pt idx="253">
                  <c:v>44845.359219768521</c:v>
                </c:pt>
                <c:pt idx="254">
                  <c:v>44845.359223263891</c:v>
                </c:pt>
                <c:pt idx="255">
                  <c:v>44845.359226747685</c:v>
                </c:pt>
                <c:pt idx="256">
                  <c:v>44845.359230300928</c:v>
                </c:pt>
                <c:pt idx="257">
                  <c:v>44845.359233842595</c:v>
                </c:pt>
                <c:pt idx="258">
                  <c:v>44845.359237407407</c:v>
                </c:pt>
                <c:pt idx="259">
                  <c:v>44845.359240902777</c:v>
                </c:pt>
                <c:pt idx="260">
                  <c:v>44845.359244398147</c:v>
                </c:pt>
                <c:pt idx="261">
                  <c:v>44845.359247916669</c:v>
                </c:pt>
                <c:pt idx="262">
                  <c:v>44845.359251435184</c:v>
                </c:pt>
                <c:pt idx="263">
                  <c:v>44845.35925494213</c:v>
                </c:pt>
                <c:pt idx="264">
                  <c:v>44845.359258518518</c:v>
                </c:pt>
                <c:pt idx="265">
                  <c:v>44845.359262002312</c:v>
                </c:pt>
                <c:pt idx="266">
                  <c:v>44845.359265520834</c:v>
                </c:pt>
                <c:pt idx="267">
                  <c:v>44845.359269097222</c:v>
                </c:pt>
                <c:pt idx="268">
                  <c:v>44845.359272685186</c:v>
                </c:pt>
                <c:pt idx="269">
                  <c:v>44845.359276238429</c:v>
                </c:pt>
                <c:pt idx="270">
                  <c:v>44845.359279756944</c:v>
                </c:pt>
                <c:pt idx="271">
                  <c:v>44845.359283321763</c:v>
                </c:pt>
                <c:pt idx="272">
                  <c:v>44845.359286840277</c:v>
                </c:pt>
                <c:pt idx="273">
                  <c:v>44845.359290335648</c:v>
                </c:pt>
                <c:pt idx="274">
                  <c:v>44845.359293865738</c:v>
                </c:pt>
                <c:pt idx="275">
                  <c:v>44845.35929734954</c:v>
                </c:pt>
                <c:pt idx="276">
                  <c:v>44845.35930084491</c:v>
                </c:pt>
                <c:pt idx="277">
                  <c:v>44845.359304351849</c:v>
                </c:pt>
                <c:pt idx="278">
                  <c:v>44845.359307905092</c:v>
                </c:pt>
                <c:pt idx="279">
                  <c:v>44845.359311423614</c:v>
                </c:pt>
                <c:pt idx="280">
                  <c:v>44845.359315011578</c:v>
                </c:pt>
                <c:pt idx="281">
                  <c:v>44845.359318495372</c:v>
                </c:pt>
                <c:pt idx="282">
                  <c:v>44845.359321990742</c:v>
                </c:pt>
                <c:pt idx="283">
                  <c:v>44845.359325474536</c:v>
                </c:pt>
                <c:pt idx="284">
                  <c:v>44845.359328969906</c:v>
                </c:pt>
                <c:pt idx="285">
                  <c:v>44845.359332453707</c:v>
                </c:pt>
                <c:pt idx="286">
                  <c:v>44845.359335949077</c:v>
                </c:pt>
                <c:pt idx="287">
                  <c:v>44845.359339444447</c:v>
                </c:pt>
                <c:pt idx="288">
                  <c:v>44845.359342986114</c:v>
                </c:pt>
                <c:pt idx="289">
                  <c:v>44845.359346493053</c:v>
                </c:pt>
                <c:pt idx="290">
                  <c:v>44845.359350046296</c:v>
                </c:pt>
                <c:pt idx="291">
                  <c:v>44845.359353622684</c:v>
                </c:pt>
                <c:pt idx="292">
                  <c:v>44845.359357164351</c:v>
                </c:pt>
                <c:pt idx="293">
                  <c:v>44845.359360717594</c:v>
                </c:pt>
                <c:pt idx="294">
                  <c:v>44845.359364212964</c:v>
                </c:pt>
                <c:pt idx="295">
                  <c:v>44845.359367800927</c:v>
                </c:pt>
                <c:pt idx="296">
                  <c:v>44845.359371296297</c:v>
                </c:pt>
                <c:pt idx="297">
                  <c:v>44845.359374814812</c:v>
                </c:pt>
                <c:pt idx="298">
                  <c:v>44845.359378356479</c:v>
                </c:pt>
                <c:pt idx="299">
                  <c:v>44845.359381863425</c:v>
                </c:pt>
                <c:pt idx="300">
                  <c:v>44845.359385439813</c:v>
                </c:pt>
                <c:pt idx="301">
                  <c:v>44845.359389004632</c:v>
                </c:pt>
                <c:pt idx="302">
                  <c:v>44845.359392534723</c:v>
                </c:pt>
                <c:pt idx="303">
                  <c:v>44845.359396018517</c:v>
                </c:pt>
                <c:pt idx="304">
                  <c:v>44845.359399502318</c:v>
                </c:pt>
                <c:pt idx="305">
                  <c:v>44845.359402986112</c:v>
                </c:pt>
                <c:pt idx="306">
                  <c:v>44845.359406481482</c:v>
                </c:pt>
                <c:pt idx="307">
                  <c:v>44845.359410046294</c:v>
                </c:pt>
                <c:pt idx="308">
                  <c:v>44845.359413541664</c:v>
                </c:pt>
                <c:pt idx="309">
                  <c:v>44845.359417094907</c:v>
                </c:pt>
                <c:pt idx="310">
                  <c:v>44845.359420601853</c:v>
                </c:pt>
                <c:pt idx="311">
                  <c:v>44845.359424108799</c:v>
                </c:pt>
                <c:pt idx="312">
                  <c:v>44845.359427650466</c:v>
                </c:pt>
                <c:pt idx="313">
                  <c:v>44845.359431192126</c:v>
                </c:pt>
                <c:pt idx="314">
                  <c:v>44845.359434745369</c:v>
                </c:pt>
                <c:pt idx="315">
                  <c:v>44845.359438229163</c:v>
                </c:pt>
                <c:pt idx="316">
                  <c:v>44845.359441747685</c:v>
                </c:pt>
                <c:pt idx="317">
                  <c:v>44845.359445335649</c:v>
                </c:pt>
                <c:pt idx="318">
                  <c:v>44845.359448888892</c:v>
                </c:pt>
                <c:pt idx="319">
                  <c:v>44845.359452407407</c:v>
                </c:pt>
                <c:pt idx="320">
                  <c:v>44845.359455995371</c:v>
                </c:pt>
                <c:pt idx="321">
                  <c:v>44845.359459537038</c:v>
                </c:pt>
                <c:pt idx="322">
                  <c:v>44845.359463020832</c:v>
                </c:pt>
                <c:pt idx="323">
                  <c:v>44845.359466516202</c:v>
                </c:pt>
                <c:pt idx="324">
                  <c:v>44845.359470011572</c:v>
                </c:pt>
                <c:pt idx="325">
                  <c:v>44845.359473506942</c:v>
                </c:pt>
                <c:pt idx="326">
                  <c:v>44845.359477013888</c:v>
                </c:pt>
                <c:pt idx="327">
                  <c:v>44845.359480509258</c:v>
                </c:pt>
                <c:pt idx="328">
                  <c:v>44845.359484062501</c:v>
                </c:pt>
                <c:pt idx="329">
                  <c:v>44845.359487569447</c:v>
                </c:pt>
                <c:pt idx="330">
                  <c:v>44845.359491122683</c:v>
                </c:pt>
                <c:pt idx="331">
                  <c:v>44845.359494606484</c:v>
                </c:pt>
                <c:pt idx="332">
                  <c:v>44845.359498124999</c:v>
                </c:pt>
                <c:pt idx="333">
                  <c:v>44845.359501620369</c:v>
                </c:pt>
                <c:pt idx="334">
                  <c:v>44845.359505208333</c:v>
                </c:pt>
                <c:pt idx="335">
                  <c:v>44845.359508807873</c:v>
                </c:pt>
                <c:pt idx="336">
                  <c:v>44845.359512361109</c:v>
                </c:pt>
                <c:pt idx="337">
                  <c:v>44845.359515868055</c:v>
                </c:pt>
                <c:pt idx="338">
                  <c:v>44845.359519432874</c:v>
                </c:pt>
                <c:pt idx="339">
                  <c:v>44845.359522939812</c:v>
                </c:pt>
                <c:pt idx="340">
                  <c:v>44845.359526493055</c:v>
                </c:pt>
                <c:pt idx="341">
                  <c:v>44845.359529988425</c:v>
                </c:pt>
                <c:pt idx="342">
                  <c:v>44845.359533495372</c:v>
                </c:pt>
                <c:pt idx="343">
                  <c:v>44845.359536979166</c:v>
                </c:pt>
                <c:pt idx="344">
                  <c:v>44845.359540474536</c:v>
                </c:pt>
                <c:pt idx="345">
                  <c:v>44845.359544027779</c:v>
                </c:pt>
                <c:pt idx="346">
                  <c:v>44845.359547546293</c:v>
                </c:pt>
                <c:pt idx="347">
                  <c:v>44845.35955105324</c:v>
                </c:pt>
                <c:pt idx="348">
                  <c:v>44845.359554594907</c:v>
                </c:pt>
                <c:pt idx="349">
                  <c:v>44845.359558101853</c:v>
                </c:pt>
                <c:pt idx="350">
                  <c:v>44845.359561585647</c:v>
                </c:pt>
                <c:pt idx="351">
                  <c:v>44845.359565081017</c:v>
                </c:pt>
                <c:pt idx="352">
                  <c:v>44845.359568668981</c:v>
                </c:pt>
                <c:pt idx="353">
                  <c:v>44845.359572152774</c:v>
                </c:pt>
                <c:pt idx="354">
                  <c:v>44845.359575648145</c:v>
                </c:pt>
                <c:pt idx="355">
                  <c:v>44845.359579131946</c:v>
                </c:pt>
                <c:pt idx="356">
                  <c:v>44845.359582627316</c:v>
                </c:pt>
                <c:pt idx="357">
                  <c:v>44845.35958611111</c:v>
                </c:pt>
                <c:pt idx="358">
                  <c:v>44845.35958960648</c:v>
                </c:pt>
                <c:pt idx="359">
                  <c:v>44845.359593194444</c:v>
                </c:pt>
                <c:pt idx="360">
                  <c:v>44845.359596770832</c:v>
                </c:pt>
                <c:pt idx="361">
                  <c:v>44845.359600254633</c:v>
                </c:pt>
                <c:pt idx="362">
                  <c:v>44845.359603738427</c:v>
                </c:pt>
                <c:pt idx="363">
                  <c:v>44845.359607222221</c:v>
                </c:pt>
                <c:pt idx="364">
                  <c:v>44845.359610706022</c:v>
                </c:pt>
                <c:pt idx="365">
                  <c:v>44845.359614189816</c:v>
                </c:pt>
                <c:pt idx="366">
                  <c:v>44845.359617696762</c:v>
                </c:pt>
                <c:pt idx="367">
                  <c:v>44845.359621249998</c:v>
                </c:pt>
                <c:pt idx="368">
                  <c:v>44845.359624826386</c:v>
                </c:pt>
                <c:pt idx="369">
                  <c:v>44845.359628333332</c:v>
                </c:pt>
                <c:pt idx="370">
                  <c:v>44845.359631817133</c:v>
                </c:pt>
                <c:pt idx="371">
                  <c:v>44845.359635335648</c:v>
                </c:pt>
                <c:pt idx="372">
                  <c:v>44845.359638877315</c:v>
                </c:pt>
                <c:pt idx="373">
                  <c:v>44845.359642453703</c:v>
                </c:pt>
                <c:pt idx="374">
                  <c:v>44845.359645949073</c:v>
                </c:pt>
                <c:pt idx="375">
                  <c:v>44845.359649479164</c:v>
                </c:pt>
                <c:pt idx="376">
                  <c:v>44845.359653020831</c:v>
                </c:pt>
                <c:pt idx="377">
                  <c:v>44845.359656516201</c:v>
                </c:pt>
                <c:pt idx="378">
                  <c:v>44845.359660011571</c:v>
                </c:pt>
                <c:pt idx="379">
                  <c:v>44845.359663495372</c:v>
                </c:pt>
                <c:pt idx="380">
                  <c:v>44845.359667002318</c:v>
                </c:pt>
                <c:pt idx="381">
                  <c:v>44845.359670497688</c:v>
                </c:pt>
                <c:pt idx="382">
                  <c:v>44845.359673981482</c:v>
                </c:pt>
                <c:pt idx="383">
                  <c:v>44845.359677465276</c:v>
                </c:pt>
                <c:pt idx="384">
                  <c:v>44845.359680949077</c:v>
                </c:pt>
                <c:pt idx="385">
                  <c:v>44845.359684432871</c:v>
                </c:pt>
                <c:pt idx="386">
                  <c:v>44845.359687916665</c:v>
                </c:pt>
                <c:pt idx="387">
                  <c:v>44845.359691516205</c:v>
                </c:pt>
                <c:pt idx="388">
                  <c:v>44845.359695057872</c:v>
                </c:pt>
                <c:pt idx="389">
                  <c:v>44845.359698564818</c:v>
                </c:pt>
                <c:pt idx="390">
                  <c:v>44845.359702083333</c:v>
                </c:pt>
                <c:pt idx="391">
                  <c:v>44845.359705659721</c:v>
                </c:pt>
                <c:pt idx="392">
                  <c:v>44845.359709259261</c:v>
                </c:pt>
                <c:pt idx="393">
                  <c:v>44845.359712789352</c:v>
                </c:pt>
                <c:pt idx="394">
                  <c:v>44845.359716284722</c:v>
                </c:pt>
                <c:pt idx="395">
                  <c:v>44845.359719872686</c:v>
                </c:pt>
                <c:pt idx="396">
                  <c:v>44845.35972335648</c:v>
                </c:pt>
                <c:pt idx="397">
                  <c:v>44845.359726875002</c:v>
                </c:pt>
                <c:pt idx="398">
                  <c:v>44845.359730358796</c:v>
                </c:pt>
                <c:pt idx="399">
                  <c:v>44845.359733854166</c:v>
                </c:pt>
                <c:pt idx="400">
                  <c:v>44845.359737361112</c:v>
                </c:pt>
                <c:pt idx="401">
                  <c:v>44845.359740844906</c:v>
                </c:pt>
                <c:pt idx="402">
                  <c:v>44845.359744409725</c:v>
                </c:pt>
                <c:pt idx="403">
                  <c:v>44845.359747986113</c:v>
                </c:pt>
                <c:pt idx="404">
                  <c:v>44845.359751493059</c:v>
                </c:pt>
                <c:pt idx="405">
                  <c:v>44845.359754976853</c:v>
                </c:pt>
                <c:pt idx="406">
                  <c:v>44845.359758483799</c:v>
                </c:pt>
                <c:pt idx="407">
                  <c:v>44845.35976201389</c:v>
                </c:pt>
                <c:pt idx="408">
                  <c:v>44845.359765532405</c:v>
                </c:pt>
                <c:pt idx="409">
                  <c:v>44845.359769016206</c:v>
                </c:pt>
                <c:pt idx="410">
                  <c:v>44845.35977260417</c:v>
                </c:pt>
                <c:pt idx="411">
                  <c:v>44845.359776157406</c:v>
                </c:pt>
                <c:pt idx="412">
                  <c:v>44845.359779699073</c:v>
                </c:pt>
                <c:pt idx="413">
                  <c:v>44845.359783240739</c:v>
                </c:pt>
                <c:pt idx="414">
                  <c:v>44845.359786747686</c:v>
                </c:pt>
                <c:pt idx="415">
                  <c:v>44845.359790312497</c:v>
                </c:pt>
                <c:pt idx="416">
                  <c:v>44845.359793831019</c:v>
                </c:pt>
                <c:pt idx="417">
                  <c:v>44845.359797372686</c:v>
                </c:pt>
                <c:pt idx="418">
                  <c:v>44845.35980085648</c:v>
                </c:pt>
                <c:pt idx="419">
                  <c:v>44845.359804363427</c:v>
                </c:pt>
                <c:pt idx="420">
                  <c:v>44845.359807858797</c:v>
                </c:pt>
                <c:pt idx="421">
                  <c:v>44845.359811435184</c:v>
                </c:pt>
                <c:pt idx="422">
                  <c:v>44845.35981494213</c:v>
                </c:pt>
                <c:pt idx="423">
                  <c:v>44845.359818541663</c:v>
                </c:pt>
                <c:pt idx="424">
                  <c:v>44845.359822048609</c:v>
                </c:pt>
                <c:pt idx="425">
                  <c:v>44845.359825613428</c:v>
                </c:pt>
                <c:pt idx="426">
                  <c:v>44845.35982917824</c:v>
                </c:pt>
                <c:pt idx="427">
                  <c:v>44845.35983267361</c:v>
                </c:pt>
                <c:pt idx="428">
                  <c:v>44845.359836157404</c:v>
                </c:pt>
                <c:pt idx="429">
                  <c:v>44845.359839722223</c:v>
                </c:pt>
                <c:pt idx="430">
                  <c:v>44845.359843217593</c:v>
                </c:pt>
                <c:pt idx="431">
                  <c:v>44845.359846701387</c:v>
                </c:pt>
                <c:pt idx="432">
                  <c:v>44845.359850196757</c:v>
                </c:pt>
                <c:pt idx="433">
                  <c:v>44845.359853761576</c:v>
                </c:pt>
                <c:pt idx="434">
                  <c:v>44845.359857256946</c:v>
                </c:pt>
                <c:pt idx="435">
                  <c:v>44845.359860775461</c:v>
                </c:pt>
                <c:pt idx="436">
                  <c:v>44845.359864270831</c:v>
                </c:pt>
                <c:pt idx="437">
                  <c:v>44845.359867824074</c:v>
                </c:pt>
                <c:pt idx="438">
                  <c:v>44845.359871400462</c:v>
                </c:pt>
                <c:pt idx="439">
                  <c:v>44845.359874907408</c:v>
                </c:pt>
                <c:pt idx="440">
                  <c:v>44845.359878483796</c:v>
                </c:pt>
                <c:pt idx="441">
                  <c:v>44845.359882048608</c:v>
                </c:pt>
                <c:pt idx="442">
                  <c:v>44845.359885532409</c:v>
                </c:pt>
                <c:pt idx="443">
                  <c:v>44845.359889039355</c:v>
                </c:pt>
                <c:pt idx="444">
                  <c:v>44845.35989255787</c:v>
                </c:pt>
                <c:pt idx="445">
                  <c:v>44845.359896134258</c:v>
                </c:pt>
                <c:pt idx="446">
                  <c:v>44845.359899641204</c:v>
                </c:pt>
                <c:pt idx="447">
                  <c:v>44845.359903171295</c:v>
                </c:pt>
                <c:pt idx="448">
                  <c:v>44845.359906701386</c:v>
                </c:pt>
                <c:pt idx="449">
                  <c:v>44845.359910185187</c:v>
                </c:pt>
                <c:pt idx="450">
                  <c:v>44845.359913749999</c:v>
                </c:pt>
                <c:pt idx="451">
                  <c:v>44845.3599172338</c:v>
                </c:pt>
                <c:pt idx="452">
                  <c:v>44845.359920717594</c:v>
                </c:pt>
                <c:pt idx="453">
                  <c:v>44845.359924236109</c:v>
                </c:pt>
                <c:pt idx="454">
                  <c:v>44845.359927789352</c:v>
                </c:pt>
                <c:pt idx="455">
                  <c:v>44845.359931377316</c:v>
                </c:pt>
                <c:pt idx="456">
                  <c:v>44845.359934942127</c:v>
                </c:pt>
                <c:pt idx="457">
                  <c:v>44845.359938449074</c:v>
                </c:pt>
                <c:pt idx="458">
                  <c:v>44845.359941944444</c:v>
                </c:pt>
                <c:pt idx="459">
                  <c:v>44845.359945462966</c:v>
                </c:pt>
                <c:pt idx="460">
                  <c:v>44845.359949016201</c:v>
                </c:pt>
                <c:pt idx="461">
                  <c:v>44845.359952523148</c:v>
                </c:pt>
                <c:pt idx="462">
                  <c:v>44845.359956087967</c:v>
                </c:pt>
                <c:pt idx="463">
                  <c:v>44845.359959583337</c:v>
                </c:pt>
                <c:pt idx="464">
                  <c:v>44845.359963090275</c:v>
                </c:pt>
                <c:pt idx="465">
                  <c:v>44845.359966585645</c:v>
                </c:pt>
                <c:pt idx="466">
                  <c:v>44845.359970081015</c:v>
                </c:pt>
                <c:pt idx="467">
                  <c:v>44845.359973645835</c:v>
                </c:pt>
                <c:pt idx="468">
                  <c:v>44845.359977222222</c:v>
                </c:pt>
                <c:pt idx="469">
                  <c:v>44845.359980729168</c:v>
                </c:pt>
                <c:pt idx="470">
                  <c:v>44845.359984328701</c:v>
                </c:pt>
                <c:pt idx="471">
                  <c:v>44845.359987870368</c:v>
                </c:pt>
                <c:pt idx="472">
                  <c:v>44845.359991446756</c:v>
                </c:pt>
                <c:pt idx="473">
                  <c:v>44845.359994953702</c:v>
                </c:pt>
                <c:pt idx="474">
                  <c:v>44845.359998460648</c:v>
                </c:pt>
                <c:pt idx="475">
                  <c:v>44845.360002013891</c:v>
                </c:pt>
                <c:pt idx="476">
                  <c:v>44845.360005613424</c:v>
                </c:pt>
                <c:pt idx="477">
                  <c:v>44845.360009097225</c:v>
                </c:pt>
                <c:pt idx="478">
                  <c:v>44845.360012685182</c:v>
                </c:pt>
                <c:pt idx="479">
                  <c:v>44845.360016250001</c:v>
                </c:pt>
                <c:pt idx="480">
                  <c:v>44845.360019768515</c:v>
                </c:pt>
                <c:pt idx="481">
                  <c:v>44845.360023333335</c:v>
                </c:pt>
                <c:pt idx="482">
                  <c:v>44845.360026840281</c:v>
                </c:pt>
                <c:pt idx="483">
                  <c:v>44845.360030428237</c:v>
                </c:pt>
                <c:pt idx="484">
                  <c:v>44845.360033923615</c:v>
                </c:pt>
                <c:pt idx="485">
                  <c:v>44845.360037500002</c:v>
                </c:pt>
                <c:pt idx="486">
                  <c:v>44845.360041064814</c:v>
                </c:pt>
                <c:pt idx="487">
                  <c:v>44845.360044560184</c:v>
                </c:pt>
                <c:pt idx="488">
                  <c:v>44845.360048043978</c:v>
                </c:pt>
                <c:pt idx="489">
                  <c:v>44845.360051643518</c:v>
                </c:pt>
                <c:pt idx="490">
                  <c:v>44845.360055219906</c:v>
                </c:pt>
                <c:pt idx="491">
                  <c:v>44845.360058796294</c:v>
                </c:pt>
                <c:pt idx="492">
                  <c:v>44845.360062280095</c:v>
                </c:pt>
                <c:pt idx="493">
                  <c:v>44845.360065787034</c:v>
                </c:pt>
                <c:pt idx="494">
                  <c:v>44845.360069351853</c:v>
                </c:pt>
                <c:pt idx="495">
                  <c:v>44845.360072870368</c:v>
                </c:pt>
                <c:pt idx="496">
                  <c:v>44845.360076354169</c:v>
                </c:pt>
                <c:pt idx="497">
                  <c:v>44845.360079918981</c:v>
                </c:pt>
                <c:pt idx="498">
                  <c:v>44845.360083518521</c:v>
                </c:pt>
                <c:pt idx="499">
                  <c:v>44845.360087002315</c:v>
                </c:pt>
                <c:pt idx="500">
                  <c:v>44845.360090509261</c:v>
                </c:pt>
                <c:pt idx="501">
                  <c:v>44845.360094062497</c:v>
                </c:pt>
                <c:pt idx="502">
                  <c:v>44845.360097546298</c:v>
                </c:pt>
                <c:pt idx="503">
                  <c:v>44845.360101053244</c:v>
                </c:pt>
                <c:pt idx="504">
                  <c:v>44845.360104537038</c:v>
                </c:pt>
                <c:pt idx="505">
                  <c:v>44845.360108090281</c:v>
                </c:pt>
                <c:pt idx="506">
                  <c:v>44845.360111608796</c:v>
                </c:pt>
                <c:pt idx="507">
                  <c:v>44845.36011509259</c:v>
                </c:pt>
                <c:pt idx="508">
                  <c:v>44845.36011858796</c:v>
                </c:pt>
                <c:pt idx="509">
                  <c:v>44845.360122141203</c:v>
                </c:pt>
                <c:pt idx="510">
                  <c:v>44845.360125659725</c:v>
                </c:pt>
                <c:pt idx="511">
                  <c:v>44845.360129247689</c:v>
                </c:pt>
                <c:pt idx="512">
                  <c:v>44845.360132754628</c:v>
                </c:pt>
                <c:pt idx="513">
                  <c:v>44845.360136319447</c:v>
                </c:pt>
                <c:pt idx="514">
                  <c:v>44845.360139803241</c:v>
                </c:pt>
                <c:pt idx="515">
                  <c:v>44845.360143287035</c:v>
                </c:pt>
                <c:pt idx="516">
                  <c:v>44845.360146793981</c:v>
                </c:pt>
                <c:pt idx="517">
                  <c:v>44845.360150277775</c:v>
                </c:pt>
                <c:pt idx="518">
                  <c:v>44845.360153761576</c:v>
                </c:pt>
                <c:pt idx="519">
                  <c:v>44845.360157326388</c:v>
                </c:pt>
                <c:pt idx="520">
                  <c:v>44845.360160821758</c:v>
                </c:pt>
                <c:pt idx="521">
                  <c:v>44845.360164386577</c:v>
                </c:pt>
                <c:pt idx="522">
                  <c:v>44845.360167905092</c:v>
                </c:pt>
                <c:pt idx="523">
                  <c:v>44845.360171388886</c:v>
                </c:pt>
                <c:pt idx="524">
                  <c:v>44845.36017497685</c:v>
                </c:pt>
                <c:pt idx="525">
                  <c:v>44845.36017847222</c:v>
                </c:pt>
                <c:pt idx="526">
                  <c:v>44845.360182060183</c:v>
                </c:pt>
                <c:pt idx="527">
                  <c:v>44845.360185543985</c:v>
                </c:pt>
                <c:pt idx="528">
                  <c:v>44845.360189143517</c:v>
                </c:pt>
                <c:pt idx="529">
                  <c:v>44845.360192685184</c:v>
                </c:pt>
                <c:pt idx="530">
                  <c:v>44845.360196180554</c:v>
                </c:pt>
                <c:pt idx="531">
                  <c:v>44845.360199664348</c:v>
                </c:pt>
                <c:pt idx="532">
                  <c:v>44845.360203171294</c:v>
                </c:pt>
                <c:pt idx="533">
                  <c:v>44845.360206770834</c:v>
                </c:pt>
                <c:pt idx="534">
                  <c:v>44845.360210312501</c:v>
                </c:pt>
                <c:pt idx="535">
                  <c:v>44845.360213807871</c:v>
                </c:pt>
                <c:pt idx="536">
                  <c:v>44845.360217303241</c:v>
                </c:pt>
                <c:pt idx="537">
                  <c:v>44845.360220787035</c:v>
                </c:pt>
                <c:pt idx="538">
                  <c:v>44845.360224282405</c:v>
                </c:pt>
                <c:pt idx="539">
                  <c:v>44845.360227777775</c:v>
                </c:pt>
                <c:pt idx="540">
                  <c:v>44845.360231331018</c:v>
                </c:pt>
                <c:pt idx="541">
                  <c:v>44845.360234814812</c:v>
                </c:pt>
                <c:pt idx="542">
                  <c:v>44845.360238321759</c:v>
                </c:pt>
                <c:pt idx="543">
                  <c:v>44845.360241909722</c:v>
                </c:pt>
                <c:pt idx="544">
                  <c:v>44845.360245451389</c:v>
                </c:pt>
                <c:pt idx="545">
                  <c:v>44845.36024898148</c:v>
                </c:pt>
                <c:pt idx="546">
                  <c:v>44845.360252546299</c:v>
                </c:pt>
                <c:pt idx="547">
                  <c:v>44845.360256087966</c:v>
                </c:pt>
                <c:pt idx="548">
                  <c:v>44845.360259652778</c:v>
                </c:pt>
                <c:pt idx="549">
                  <c:v>44845.360263206021</c:v>
                </c:pt>
                <c:pt idx="550">
                  <c:v>44845.360266747688</c:v>
                </c:pt>
                <c:pt idx="551">
                  <c:v>44845.3602703125</c:v>
                </c:pt>
                <c:pt idx="552">
                  <c:v>44845.360273865743</c:v>
                </c:pt>
                <c:pt idx="553">
                  <c:v>44845.36027740741</c:v>
                </c:pt>
                <c:pt idx="554">
                  <c:v>44845.360280949077</c:v>
                </c:pt>
                <c:pt idx="555">
                  <c:v>44845.360284490744</c:v>
                </c:pt>
                <c:pt idx="556">
                  <c:v>44845.360288043979</c:v>
                </c:pt>
                <c:pt idx="557">
                  <c:v>44845.360291631943</c:v>
                </c:pt>
                <c:pt idx="558">
                  <c:v>44845.360295219907</c:v>
                </c:pt>
                <c:pt idx="559">
                  <c:v>44845.360298703701</c:v>
                </c:pt>
                <c:pt idx="560">
                  <c:v>44845.36030226852</c:v>
                </c:pt>
                <c:pt idx="561">
                  <c:v>44845.360305775466</c:v>
                </c:pt>
                <c:pt idx="562">
                  <c:v>44845.360309340278</c:v>
                </c:pt>
                <c:pt idx="563">
                  <c:v>44845.360312858793</c:v>
                </c:pt>
                <c:pt idx="564">
                  <c:v>44845.360316435188</c:v>
                </c:pt>
                <c:pt idx="565">
                  <c:v>44845.360320011576</c:v>
                </c:pt>
                <c:pt idx="566">
                  <c:v>44845.36032349537</c:v>
                </c:pt>
                <c:pt idx="567">
                  <c:v>44845.36032699074</c:v>
                </c:pt>
                <c:pt idx="568">
                  <c:v>44845.360330543983</c:v>
                </c:pt>
                <c:pt idx="569">
                  <c:v>44845.360334050929</c:v>
                </c:pt>
                <c:pt idx="570">
                  <c:v>44845.360337615741</c:v>
                </c:pt>
                <c:pt idx="571">
                  <c:v>44845.360341134263</c:v>
                </c:pt>
                <c:pt idx="572">
                  <c:v>44845.360344710651</c:v>
                </c:pt>
                <c:pt idx="573">
                  <c:v>44845.360348194445</c:v>
                </c:pt>
                <c:pt idx="574">
                  <c:v>44845.360351736112</c:v>
                </c:pt>
                <c:pt idx="575">
                  <c:v>44845.360355289355</c:v>
                </c:pt>
                <c:pt idx="576">
                  <c:v>44845.36035884259</c:v>
                </c:pt>
                <c:pt idx="577">
                  <c:v>44845.360362361112</c:v>
                </c:pt>
                <c:pt idx="578">
                  <c:v>44845.360365902779</c:v>
                </c:pt>
                <c:pt idx="579">
                  <c:v>44845.360369409726</c:v>
                </c:pt>
                <c:pt idx="580">
                  <c:v>44845.360372974537</c:v>
                </c:pt>
                <c:pt idx="581">
                  <c:v>44845.360376481483</c:v>
                </c:pt>
                <c:pt idx="582">
                  <c:v>44845.360379976853</c:v>
                </c:pt>
                <c:pt idx="583">
                  <c:v>44845.360383472223</c:v>
                </c:pt>
                <c:pt idx="584">
                  <c:v>44845.360386967594</c:v>
                </c:pt>
                <c:pt idx="585">
                  <c:v>44845.360390520837</c:v>
                </c:pt>
                <c:pt idx="586">
                  <c:v>44845.360394027775</c:v>
                </c:pt>
                <c:pt idx="587">
                  <c:v>44845.360397511577</c:v>
                </c:pt>
                <c:pt idx="588">
                  <c:v>44845.360401006947</c:v>
                </c:pt>
                <c:pt idx="589">
                  <c:v>44845.360404490741</c:v>
                </c:pt>
                <c:pt idx="590">
                  <c:v>44845.360407997687</c:v>
                </c:pt>
                <c:pt idx="591">
                  <c:v>44845.360411481481</c:v>
                </c:pt>
                <c:pt idx="592">
                  <c:v>44845.360415011572</c:v>
                </c:pt>
                <c:pt idx="593">
                  <c:v>44845.36041854167</c:v>
                </c:pt>
                <c:pt idx="594">
                  <c:v>44845.360422106482</c:v>
                </c:pt>
                <c:pt idx="595">
                  <c:v>44845.360425590276</c:v>
                </c:pt>
                <c:pt idx="596">
                  <c:v>44845.360429097222</c:v>
                </c:pt>
                <c:pt idx="597">
                  <c:v>44845.360432604168</c:v>
                </c:pt>
                <c:pt idx="598">
                  <c:v>44845.360436087962</c:v>
                </c:pt>
                <c:pt idx="599">
                  <c:v>44845.360439652781</c:v>
                </c:pt>
                <c:pt idx="600">
                  <c:v>44845.36044315972</c:v>
                </c:pt>
                <c:pt idx="601">
                  <c:v>44845.360446736115</c:v>
                </c:pt>
                <c:pt idx="602">
                  <c:v>44845.360450277774</c:v>
                </c:pt>
                <c:pt idx="603">
                  <c:v>44845.36045378472</c:v>
                </c:pt>
                <c:pt idx="604">
                  <c:v>44845.360457291667</c:v>
                </c:pt>
                <c:pt idx="605">
                  <c:v>44845.360460787037</c:v>
                </c:pt>
                <c:pt idx="606">
                  <c:v>44845.360464328704</c:v>
                </c:pt>
                <c:pt idx="607">
                  <c:v>44845.360467824074</c:v>
                </c:pt>
                <c:pt idx="608">
                  <c:v>44845.360471319444</c:v>
                </c:pt>
                <c:pt idx="609">
                  <c:v>44845.360474803238</c:v>
                </c:pt>
                <c:pt idx="610">
                  <c:v>44845.360478310184</c:v>
                </c:pt>
                <c:pt idx="611">
                  <c:v>44845.360481886572</c:v>
                </c:pt>
                <c:pt idx="612">
                  <c:v>44845.36048541667</c:v>
                </c:pt>
                <c:pt idx="613">
                  <c:v>44845.360488969905</c:v>
                </c:pt>
                <c:pt idx="614">
                  <c:v>44845.360492546293</c:v>
                </c:pt>
                <c:pt idx="615">
                  <c:v>44845.360496053239</c:v>
                </c:pt>
                <c:pt idx="616">
                  <c:v>44845.360499629627</c:v>
                </c:pt>
                <c:pt idx="617">
                  <c:v>44845.360503194446</c:v>
                </c:pt>
                <c:pt idx="618">
                  <c:v>44845.360506689816</c:v>
                </c:pt>
                <c:pt idx="619">
                  <c:v>44845.360510185186</c:v>
                </c:pt>
                <c:pt idx="620">
                  <c:v>44845.36051366898</c:v>
                </c:pt>
                <c:pt idx="621">
                  <c:v>44845.36051716435</c:v>
                </c:pt>
                <c:pt idx="622">
                  <c:v>44845.360520717593</c:v>
                </c:pt>
                <c:pt idx="623">
                  <c:v>44845.360524224539</c:v>
                </c:pt>
                <c:pt idx="624">
                  <c:v>44845.360527812503</c:v>
                </c:pt>
                <c:pt idx="625">
                  <c:v>44845.360531296297</c:v>
                </c:pt>
                <c:pt idx="626">
                  <c:v>44845.360534791667</c:v>
                </c:pt>
                <c:pt idx="627">
                  <c:v>44845.360538298613</c:v>
                </c:pt>
                <c:pt idx="628">
                  <c:v>44845.360541805552</c:v>
                </c:pt>
                <c:pt idx="629">
                  <c:v>44845.360545358795</c:v>
                </c:pt>
                <c:pt idx="630">
                  <c:v>44845.360548854165</c:v>
                </c:pt>
                <c:pt idx="631">
                  <c:v>44845.360552418984</c:v>
                </c:pt>
                <c:pt idx="632">
                  <c:v>44845.360555914354</c:v>
                </c:pt>
                <c:pt idx="633">
                  <c:v>44845.360559409724</c:v>
                </c:pt>
                <c:pt idx="634">
                  <c:v>44845.36056296296</c:v>
                </c:pt>
                <c:pt idx="635">
                  <c:v>44845.360566481482</c:v>
                </c:pt>
                <c:pt idx="636">
                  <c:v>44845.36057005787</c:v>
                </c:pt>
                <c:pt idx="637">
                  <c:v>44845.360573622682</c:v>
                </c:pt>
                <c:pt idx="638">
                  <c:v>44845.360577141204</c:v>
                </c:pt>
                <c:pt idx="639">
                  <c:v>44845.360580624998</c:v>
                </c:pt>
                <c:pt idx="640">
                  <c:v>44845.360584120368</c:v>
                </c:pt>
                <c:pt idx="641">
                  <c:v>44845.360587604169</c:v>
                </c:pt>
                <c:pt idx="642">
                  <c:v>44845.360591168981</c:v>
                </c:pt>
                <c:pt idx="643">
                  <c:v>44845.360594675927</c:v>
                </c:pt>
                <c:pt idx="644">
                  <c:v>44845.36059822917</c:v>
                </c:pt>
                <c:pt idx="645">
                  <c:v>44845.360601759261</c:v>
                </c:pt>
                <c:pt idx="646">
                  <c:v>44845.360605312497</c:v>
                </c:pt>
                <c:pt idx="647">
                  <c:v>44845.360608819443</c:v>
                </c:pt>
                <c:pt idx="648">
                  <c:v>44845.360612407407</c:v>
                </c:pt>
                <c:pt idx="649">
                  <c:v>44845.360615995371</c:v>
                </c:pt>
                <c:pt idx="650">
                  <c:v>44845.360619548614</c:v>
                </c:pt>
                <c:pt idx="651">
                  <c:v>44845.360623067128</c:v>
                </c:pt>
                <c:pt idx="652">
                  <c:v>44845.360626655092</c:v>
                </c:pt>
                <c:pt idx="653">
                  <c:v>44845.360630243056</c:v>
                </c:pt>
                <c:pt idx="654">
                  <c:v>44845.360633796299</c:v>
                </c:pt>
                <c:pt idx="655">
                  <c:v>44845.360637280093</c:v>
                </c:pt>
                <c:pt idx="656">
                  <c:v>44845.360640763887</c:v>
                </c:pt>
                <c:pt idx="657">
                  <c:v>44845.360644247688</c:v>
                </c:pt>
                <c:pt idx="658">
                  <c:v>44845.360647766203</c:v>
                </c:pt>
                <c:pt idx="659">
                  <c:v>44845.360651319446</c:v>
                </c:pt>
                <c:pt idx="660">
                  <c:v>44845.36065480324</c:v>
                </c:pt>
                <c:pt idx="661">
                  <c:v>44845.360658287034</c:v>
                </c:pt>
                <c:pt idx="662">
                  <c:v>44845.360661828701</c:v>
                </c:pt>
                <c:pt idx="663">
                  <c:v>44845.360665312503</c:v>
                </c:pt>
                <c:pt idx="664">
                  <c:v>44845.360668796297</c:v>
                </c:pt>
                <c:pt idx="665">
                  <c:v>44845.360672280091</c:v>
                </c:pt>
                <c:pt idx="666">
                  <c:v>44845.360675787037</c:v>
                </c:pt>
                <c:pt idx="667">
                  <c:v>44845.360679363424</c:v>
                </c:pt>
                <c:pt idx="668">
                  <c:v>44845.360682905091</c:v>
                </c:pt>
                <c:pt idx="669">
                  <c:v>44845.360686423614</c:v>
                </c:pt>
                <c:pt idx="670">
                  <c:v>44845.360689907408</c:v>
                </c:pt>
                <c:pt idx="671">
                  <c:v>44845.360693414354</c:v>
                </c:pt>
                <c:pt idx="672">
                  <c:v>44845.360696979165</c:v>
                </c:pt>
                <c:pt idx="673">
                  <c:v>44845.360700462959</c:v>
                </c:pt>
                <c:pt idx="674">
                  <c:v>44845.360703958337</c:v>
                </c:pt>
                <c:pt idx="675">
                  <c:v>44845.360707523148</c:v>
                </c:pt>
                <c:pt idx="676">
                  <c:v>44845.360711018518</c:v>
                </c:pt>
                <c:pt idx="677">
                  <c:v>44845.360714525465</c:v>
                </c:pt>
                <c:pt idx="678">
                  <c:v>44845.360718009259</c:v>
                </c:pt>
                <c:pt idx="679">
                  <c:v>44845.360721493053</c:v>
                </c:pt>
                <c:pt idx="680">
                  <c:v>44845.360725057872</c:v>
                </c:pt>
                <c:pt idx="681">
                  <c:v>44845.360728541666</c:v>
                </c:pt>
                <c:pt idx="682">
                  <c:v>44845.36073202546</c:v>
                </c:pt>
                <c:pt idx="683">
                  <c:v>44845.360735613423</c:v>
                </c:pt>
                <c:pt idx="684">
                  <c:v>44845.360739108793</c:v>
                </c:pt>
                <c:pt idx="685">
                  <c:v>44845.360742696757</c:v>
                </c:pt>
                <c:pt idx="686">
                  <c:v>44845.360746180559</c:v>
                </c:pt>
                <c:pt idx="687">
                  <c:v>44845.360749664353</c:v>
                </c:pt>
                <c:pt idx="688">
                  <c:v>44845.360753171299</c:v>
                </c:pt>
                <c:pt idx="689">
                  <c:v>44845.360756747687</c:v>
                </c:pt>
                <c:pt idx="690">
                  <c:v>44845.36076030093</c:v>
                </c:pt>
                <c:pt idx="691">
                  <c:v>44845.360763865741</c:v>
                </c:pt>
                <c:pt idx="692">
                  <c:v>44845.360767442129</c:v>
                </c:pt>
                <c:pt idx="693">
                  <c:v>44845.360770995372</c:v>
                </c:pt>
                <c:pt idx="694">
                  <c:v>44845.360774513887</c:v>
                </c:pt>
                <c:pt idx="695">
                  <c:v>44845.360778055554</c:v>
                </c:pt>
                <c:pt idx="696">
                  <c:v>44845.360781539355</c:v>
                </c:pt>
                <c:pt idx="697">
                  <c:v>44845.360785104167</c:v>
                </c:pt>
                <c:pt idx="698">
                  <c:v>44845.360788645834</c:v>
                </c:pt>
                <c:pt idx="699">
                  <c:v>44845.360792129628</c:v>
                </c:pt>
                <c:pt idx="700">
                  <c:v>44845.360795694447</c:v>
                </c:pt>
                <c:pt idx="701">
                  <c:v>44845.360799212962</c:v>
                </c:pt>
                <c:pt idx="702">
                  <c:v>44845.360802766205</c:v>
                </c:pt>
                <c:pt idx="703">
                  <c:v>44845.360806354169</c:v>
                </c:pt>
                <c:pt idx="704">
                  <c:v>44845.360809930557</c:v>
                </c:pt>
                <c:pt idx="705">
                  <c:v>44845.3608134838</c:v>
                </c:pt>
                <c:pt idx="706">
                  <c:v>44845.360817037035</c:v>
                </c:pt>
                <c:pt idx="707">
                  <c:v>44845.360820520837</c:v>
                </c:pt>
                <c:pt idx="708">
                  <c:v>44845.360824050927</c:v>
                </c:pt>
                <c:pt idx="709">
                  <c:v>44845.360827546298</c:v>
                </c:pt>
                <c:pt idx="710">
                  <c:v>44845.36083114583</c:v>
                </c:pt>
                <c:pt idx="711">
                  <c:v>44845.360834687497</c:v>
                </c:pt>
                <c:pt idx="712">
                  <c:v>44845.360838252316</c:v>
                </c:pt>
                <c:pt idx="713">
                  <c:v>44845.36084173611</c:v>
                </c:pt>
                <c:pt idx="714">
                  <c:v>44845.360845219904</c:v>
                </c:pt>
                <c:pt idx="715">
                  <c:v>44845.360848773147</c:v>
                </c:pt>
                <c:pt idx="716">
                  <c:v>44845.360852314814</c:v>
                </c:pt>
                <c:pt idx="717">
                  <c:v>44845.360855844905</c:v>
                </c:pt>
                <c:pt idx="718">
                  <c:v>44845.360859351851</c:v>
                </c:pt>
                <c:pt idx="719">
                  <c:v>44845.360862858797</c:v>
                </c:pt>
                <c:pt idx="720">
                  <c:v>44845.360866354167</c:v>
                </c:pt>
                <c:pt idx="721">
                  <c:v>44845.360869884258</c:v>
                </c:pt>
                <c:pt idx="722">
                  <c:v>44845.360873391204</c:v>
                </c:pt>
                <c:pt idx="723">
                  <c:v>44845.360876944447</c:v>
                </c:pt>
                <c:pt idx="724">
                  <c:v>44845.360880497683</c:v>
                </c:pt>
                <c:pt idx="725">
                  <c:v>44845.360883993053</c:v>
                </c:pt>
                <c:pt idx="726">
                  <c:v>44845.36088753472</c:v>
                </c:pt>
                <c:pt idx="727">
                  <c:v>44845.360891111108</c:v>
                </c:pt>
                <c:pt idx="728">
                  <c:v>44845.360894652775</c:v>
                </c:pt>
                <c:pt idx="729">
                  <c:v>44845.360898148145</c:v>
                </c:pt>
                <c:pt idx="730">
                  <c:v>44845.360901643522</c:v>
                </c:pt>
                <c:pt idx="731">
                  <c:v>44845.360905173613</c:v>
                </c:pt>
                <c:pt idx="732">
                  <c:v>44845.360908657407</c:v>
                </c:pt>
                <c:pt idx="733">
                  <c:v>44845.360912152777</c:v>
                </c:pt>
                <c:pt idx="734">
                  <c:v>44845.36091570602</c:v>
                </c:pt>
                <c:pt idx="735">
                  <c:v>44845.360919189814</c:v>
                </c:pt>
                <c:pt idx="736">
                  <c:v>44845.360922731481</c:v>
                </c:pt>
                <c:pt idx="737">
                  <c:v>44845.360926226851</c:v>
                </c:pt>
                <c:pt idx="738">
                  <c:v>44845.360929710645</c:v>
                </c:pt>
                <c:pt idx="739">
                  <c:v>44845.360933275464</c:v>
                </c:pt>
                <c:pt idx="740">
                  <c:v>44845.360936840276</c:v>
                </c:pt>
                <c:pt idx="741">
                  <c:v>44845.360940405095</c:v>
                </c:pt>
                <c:pt idx="742">
                  <c:v>44845.360943935186</c:v>
                </c:pt>
                <c:pt idx="743">
                  <c:v>44845.360947465277</c:v>
                </c:pt>
                <c:pt idx="744">
                  <c:v>44845.360951030096</c:v>
                </c:pt>
                <c:pt idx="745">
                  <c:v>44845.360954571763</c:v>
                </c:pt>
                <c:pt idx="746">
                  <c:v>44845.360958055557</c:v>
                </c:pt>
                <c:pt idx="747">
                  <c:v>44845.360961655089</c:v>
                </c:pt>
                <c:pt idx="748">
                  <c:v>44845.360965208332</c:v>
                </c:pt>
                <c:pt idx="749">
                  <c:v>44845.360968761575</c:v>
                </c:pt>
                <c:pt idx="750">
                  <c:v>44845.360972268521</c:v>
                </c:pt>
                <c:pt idx="751">
                  <c:v>44845.360975810188</c:v>
                </c:pt>
                <c:pt idx="752">
                  <c:v>44845.360979363424</c:v>
                </c:pt>
                <c:pt idx="753">
                  <c:v>44845.360982858794</c:v>
                </c:pt>
                <c:pt idx="754">
                  <c:v>44845.360986423613</c:v>
                </c:pt>
                <c:pt idx="755">
                  <c:v>44845.360989918983</c:v>
                </c:pt>
                <c:pt idx="756">
                  <c:v>44845.36099346065</c:v>
                </c:pt>
                <c:pt idx="757">
                  <c:v>44845.360997037038</c:v>
                </c:pt>
                <c:pt idx="758">
                  <c:v>44845.361000613426</c:v>
                </c:pt>
                <c:pt idx="759">
                  <c:v>44845.361004166669</c:v>
                </c:pt>
                <c:pt idx="760">
                  <c:v>44845.361007708336</c:v>
                </c:pt>
                <c:pt idx="761">
                  <c:v>44845.361011238427</c:v>
                </c:pt>
                <c:pt idx="762">
                  <c:v>44845.36101479167</c:v>
                </c:pt>
                <c:pt idx="763">
                  <c:v>44845.361018356482</c:v>
                </c:pt>
                <c:pt idx="764">
                  <c:v>44845.361021932869</c:v>
                </c:pt>
                <c:pt idx="765">
                  <c:v>44845.361025486112</c:v>
                </c:pt>
                <c:pt idx="766">
                  <c:v>44845.361028969906</c:v>
                </c:pt>
                <c:pt idx="767">
                  <c:v>44845.361032499997</c:v>
                </c:pt>
                <c:pt idx="768">
                  <c:v>44845.361036006943</c:v>
                </c:pt>
                <c:pt idx="769">
                  <c:v>44845.361039560186</c:v>
                </c:pt>
                <c:pt idx="770">
                  <c:v>44845.36104304398</c:v>
                </c:pt>
                <c:pt idx="771">
                  <c:v>44845.36104653935</c:v>
                </c:pt>
                <c:pt idx="772">
                  <c:v>44845.361050023152</c:v>
                </c:pt>
                <c:pt idx="773">
                  <c:v>44845.361053553243</c:v>
                </c:pt>
                <c:pt idx="774">
                  <c:v>44845.361057118054</c:v>
                </c:pt>
                <c:pt idx="775">
                  <c:v>44845.361060682873</c:v>
                </c:pt>
                <c:pt idx="776">
                  <c:v>44845.361064189812</c:v>
                </c:pt>
                <c:pt idx="777">
                  <c:v>44845.361067731479</c:v>
                </c:pt>
                <c:pt idx="778">
                  <c:v>44845.36107121528</c:v>
                </c:pt>
                <c:pt idx="779">
                  <c:v>44845.361074756947</c:v>
                </c:pt>
                <c:pt idx="780">
                  <c:v>44845.361078275462</c:v>
                </c:pt>
                <c:pt idx="781">
                  <c:v>44845.361081840281</c:v>
                </c:pt>
                <c:pt idx="782">
                  <c:v>44845.361085370372</c:v>
                </c:pt>
                <c:pt idx="783">
                  <c:v>44845.361088865742</c:v>
                </c:pt>
                <c:pt idx="784">
                  <c:v>44845.361092430554</c:v>
                </c:pt>
                <c:pt idx="785">
                  <c:v>44845.361095925924</c:v>
                </c:pt>
                <c:pt idx="786">
                  <c:v>44845.361099479167</c:v>
                </c:pt>
                <c:pt idx="787">
                  <c:v>44845.36110303241</c:v>
                </c:pt>
                <c:pt idx="788">
                  <c:v>44845.361106539349</c:v>
                </c:pt>
                <c:pt idx="789">
                  <c:v>44845.361110092592</c:v>
                </c:pt>
                <c:pt idx="790">
                  <c:v>44845.361113645835</c:v>
                </c:pt>
                <c:pt idx="791">
                  <c:v>44845.361117141205</c:v>
                </c:pt>
                <c:pt idx="792">
                  <c:v>44845.361120694448</c:v>
                </c:pt>
                <c:pt idx="793">
                  <c:v>44845.361124178242</c:v>
                </c:pt>
                <c:pt idx="794">
                  <c:v>44845.361127719909</c:v>
                </c:pt>
                <c:pt idx="795">
                  <c:v>44845.361131238424</c:v>
                </c:pt>
                <c:pt idx="796">
                  <c:v>44845.361134780091</c:v>
                </c:pt>
                <c:pt idx="797">
                  <c:v>44845.36113834491</c:v>
                </c:pt>
                <c:pt idx="798">
                  <c:v>44845.36114184028</c:v>
                </c:pt>
                <c:pt idx="799">
                  <c:v>44845.361145370371</c:v>
                </c:pt>
                <c:pt idx="800">
                  <c:v>44845.361148877317</c:v>
                </c:pt>
                <c:pt idx="801">
                  <c:v>44845.361152418984</c:v>
                </c:pt>
                <c:pt idx="802">
                  <c:v>44845.361155902778</c:v>
                </c:pt>
                <c:pt idx="803">
                  <c:v>44845.361159502318</c:v>
                </c:pt>
                <c:pt idx="804">
                  <c:v>44845.361163055553</c:v>
                </c:pt>
                <c:pt idx="805">
                  <c:v>44845.361166585652</c:v>
                </c:pt>
                <c:pt idx="806">
                  <c:v>44845.361170104166</c:v>
                </c:pt>
                <c:pt idx="807">
                  <c:v>44845.361173668978</c:v>
                </c:pt>
                <c:pt idx="808">
                  <c:v>44845.361177210645</c:v>
                </c:pt>
                <c:pt idx="809">
                  <c:v>44845.361180706015</c:v>
                </c:pt>
                <c:pt idx="810">
                  <c:v>44845.361184259258</c:v>
                </c:pt>
                <c:pt idx="811">
                  <c:v>44845.36118777778</c:v>
                </c:pt>
                <c:pt idx="812">
                  <c:v>44845.361191296295</c:v>
                </c:pt>
                <c:pt idx="813">
                  <c:v>44845.361194791665</c:v>
                </c:pt>
                <c:pt idx="814">
                  <c:v>44845.361198356484</c:v>
                </c:pt>
                <c:pt idx="815">
                  <c:v>44845.361201921296</c:v>
                </c:pt>
                <c:pt idx="816">
                  <c:v>44845.361205497684</c:v>
                </c:pt>
                <c:pt idx="817">
                  <c:v>44845.361209039351</c:v>
                </c:pt>
                <c:pt idx="818">
                  <c:v>44845.361212534721</c:v>
                </c:pt>
                <c:pt idx="819">
                  <c:v>44845.361216018522</c:v>
                </c:pt>
                <c:pt idx="820">
                  <c:v>44845.361219548613</c:v>
                </c:pt>
                <c:pt idx="821">
                  <c:v>44845.361223055559</c:v>
                </c:pt>
                <c:pt idx="822">
                  <c:v>44845.361226620371</c:v>
                </c:pt>
                <c:pt idx="823">
                  <c:v>44845.361230115741</c:v>
                </c:pt>
                <c:pt idx="824">
                  <c:v>44845.361233657408</c:v>
                </c:pt>
                <c:pt idx="825">
                  <c:v>44845.361237141202</c:v>
                </c:pt>
                <c:pt idx="826">
                  <c:v>44845.361240706021</c:v>
                </c:pt>
                <c:pt idx="827">
                  <c:v>44845.361244259257</c:v>
                </c:pt>
                <c:pt idx="828">
                  <c:v>44845.361247754627</c:v>
                </c:pt>
                <c:pt idx="829">
                  <c:v>44845.361251296294</c:v>
                </c:pt>
                <c:pt idx="830">
                  <c:v>44845.361254780095</c:v>
                </c:pt>
                <c:pt idx="831">
                  <c:v>44845.361258356483</c:v>
                </c:pt>
                <c:pt idx="832">
                  <c:v>44845.361261932871</c:v>
                </c:pt>
                <c:pt idx="833">
                  <c:v>44845.361265462961</c:v>
                </c:pt>
                <c:pt idx="834">
                  <c:v>44845.361269027781</c:v>
                </c:pt>
                <c:pt idx="835">
                  <c:v>44845.361272511574</c:v>
                </c:pt>
                <c:pt idx="836">
                  <c:v>44845.361276099538</c:v>
                </c:pt>
                <c:pt idx="837">
                  <c:v>44845.36127966435</c:v>
                </c:pt>
                <c:pt idx="838">
                  <c:v>44845.361283229169</c:v>
                </c:pt>
                <c:pt idx="839">
                  <c:v>44845.361286712963</c:v>
                </c:pt>
                <c:pt idx="840">
                  <c:v>44845.36129025463</c:v>
                </c:pt>
                <c:pt idx="841">
                  <c:v>44845.361293819442</c:v>
                </c:pt>
                <c:pt idx="842">
                  <c:v>44845.361297337964</c:v>
                </c:pt>
                <c:pt idx="843">
                  <c:v>44845.361300868055</c:v>
                </c:pt>
                <c:pt idx="844">
                  <c:v>44845.361304351849</c:v>
                </c:pt>
                <c:pt idx="845">
                  <c:v>44845.36130783565</c:v>
                </c:pt>
                <c:pt idx="846">
                  <c:v>44845.361311388886</c:v>
                </c:pt>
                <c:pt idx="847">
                  <c:v>44845.361314872687</c:v>
                </c:pt>
                <c:pt idx="848">
                  <c:v>44845.361318437499</c:v>
                </c:pt>
                <c:pt idx="849">
                  <c:v>44845.361321932869</c:v>
                </c:pt>
                <c:pt idx="850">
                  <c:v>44845.361325451391</c:v>
                </c:pt>
                <c:pt idx="851">
                  <c:v>44845.361328969906</c:v>
                </c:pt>
                <c:pt idx="852">
                  <c:v>44845.361332534725</c:v>
                </c:pt>
                <c:pt idx="853">
                  <c:v>44845.361336018519</c:v>
                </c:pt>
                <c:pt idx="854">
                  <c:v>44845.361339537034</c:v>
                </c:pt>
                <c:pt idx="855">
                  <c:v>44845.361343020835</c:v>
                </c:pt>
                <c:pt idx="856">
                  <c:v>44845.361346516205</c:v>
                </c:pt>
                <c:pt idx="857">
                  <c:v>44845.361350081017</c:v>
                </c:pt>
                <c:pt idx="858">
                  <c:v>44845.361353564818</c:v>
                </c:pt>
                <c:pt idx="859">
                  <c:v>44845.361357048612</c:v>
                </c:pt>
                <c:pt idx="860">
                  <c:v>44845.361360532406</c:v>
                </c:pt>
                <c:pt idx="861">
                  <c:v>44845.361364062497</c:v>
                </c:pt>
                <c:pt idx="862">
                  <c:v>44845.361367650461</c:v>
                </c:pt>
                <c:pt idx="863">
                  <c:v>44845.36137121528</c:v>
                </c:pt>
                <c:pt idx="864">
                  <c:v>44845.361374791668</c:v>
                </c:pt>
                <c:pt idx="865">
                  <c:v>44845.36137835648</c:v>
                </c:pt>
                <c:pt idx="866">
                  <c:v>44845.361381909723</c:v>
                </c:pt>
                <c:pt idx="867">
                  <c:v>44845.361385474534</c:v>
                </c:pt>
                <c:pt idx="868">
                  <c:v>44845.361389016201</c:v>
                </c:pt>
                <c:pt idx="869">
                  <c:v>44845.3613925463</c:v>
                </c:pt>
                <c:pt idx="870">
                  <c:v>44845.361396111111</c:v>
                </c:pt>
                <c:pt idx="871">
                  <c:v>44845.361399652778</c:v>
                </c:pt>
                <c:pt idx="872">
                  <c:v>44845.361403136572</c:v>
                </c:pt>
                <c:pt idx="873">
                  <c:v>44845.361406701391</c:v>
                </c:pt>
                <c:pt idx="874">
                  <c:v>44845.361410196761</c:v>
                </c:pt>
                <c:pt idx="875">
                  <c:v>44845.361413761573</c:v>
                </c:pt>
                <c:pt idx="876">
                  <c:v>44845.361417291664</c:v>
                </c:pt>
                <c:pt idx="877">
                  <c:v>44845.361420787034</c:v>
                </c:pt>
                <c:pt idx="878">
                  <c:v>44845.361424270835</c:v>
                </c:pt>
                <c:pt idx="879">
                  <c:v>44845.361427847223</c:v>
                </c:pt>
                <c:pt idx="880">
                  <c:v>44845.361431400466</c:v>
                </c:pt>
                <c:pt idx="881">
                  <c:v>44845.361434895836</c:v>
                </c:pt>
                <c:pt idx="882">
                  <c:v>44845.361438437503</c:v>
                </c:pt>
                <c:pt idx="883">
                  <c:v>44845.361442002315</c:v>
                </c:pt>
                <c:pt idx="884">
                  <c:v>44845.361445601855</c:v>
                </c:pt>
                <c:pt idx="885">
                  <c:v>44845.361449155091</c:v>
                </c:pt>
                <c:pt idx="886">
                  <c:v>44845.361452708334</c:v>
                </c:pt>
                <c:pt idx="887">
                  <c:v>44845.361456203704</c:v>
                </c:pt>
                <c:pt idx="888">
                  <c:v>44845.361459687498</c:v>
                </c:pt>
                <c:pt idx="889">
                  <c:v>44845.361463252317</c:v>
                </c:pt>
                <c:pt idx="890">
                  <c:v>44845.361466793984</c:v>
                </c:pt>
                <c:pt idx="891">
                  <c:v>44845.361470289354</c:v>
                </c:pt>
                <c:pt idx="892">
                  <c:v>44845.361473831021</c:v>
                </c:pt>
                <c:pt idx="893">
                  <c:v>44845.361477314815</c:v>
                </c:pt>
                <c:pt idx="894">
                  <c:v>44845.361480844906</c:v>
                </c:pt>
                <c:pt idx="895">
                  <c:v>44845.361484409725</c:v>
                </c:pt>
                <c:pt idx="896">
                  <c:v>44845.361487997689</c:v>
                </c:pt>
                <c:pt idx="897">
                  <c:v>44845.361491550924</c:v>
                </c:pt>
                <c:pt idx="898">
                  <c:v>44845.361495115743</c:v>
                </c:pt>
                <c:pt idx="899">
                  <c:v>44845.361498680555</c:v>
                </c:pt>
                <c:pt idx="900">
                  <c:v>44845.361502164349</c:v>
                </c:pt>
                <c:pt idx="901">
                  <c:v>44845.361505682871</c:v>
                </c:pt>
                <c:pt idx="902">
                  <c:v>44845.361509236114</c:v>
                </c:pt>
                <c:pt idx="903">
                  <c:v>44845.361512835647</c:v>
                </c:pt>
                <c:pt idx="904">
                  <c:v>44845.361516377314</c:v>
                </c:pt>
                <c:pt idx="905">
                  <c:v>44845.361519861108</c:v>
                </c:pt>
                <c:pt idx="906">
                  <c:v>44845.361523402775</c:v>
                </c:pt>
                <c:pt idx="907">
                  <c:v>44845.361526967594</c:v>
                </c:pt>
                <c:pt idx="908">
                  <c:v>44845.361530462964</c:v>
                </c:pt>
                <c:pt idx="909">
                  <c:v>44845.361534016207</c:v>
                </c:pt>
                <c:pt idx="910">
                  <c:v>44845.361537500001</c:v>
                </c:pt>
                <c:pt idx="911">
                  <c:v>44845.361540983795</c:v>
                </c:pt>
                <c:pt idx="912">
                  <c:v>44845.361544571759</c:v>
                </c:pt>
                <c:pt idx="913">
                  <c:v>44845.36154810185</c:v>
                </c:pt>
                <c:pt idx="914">
                  <c:v>44845.361551666669</c:v>
                </c:pt>
                <c:pt idx="915">
                  <c:v>44845.361555162039</c:v>
                </c:pt>
                <c:pt idx="916">
                  <c:v>44845.361558645833</c:v>
                </c:pt>
                <c:pt idx="917">
                  <c:v>44845.361562199076</c:v>
                </c:pt>
                <c:pt idx="918">
                  <c:v>44845.361565775464</c:v>
                </c:pt>
                <c:pt idx="919">
                  <c:v>44845.361569328707</c:v>
                </c:pt>
                <c:pt idx="920">
                  <c:v>44845.361572824077</c:v>
                </c:pt>
                <c:pt idx="921">
                  <c:v>44845.361576377312</c:v>
                </c:pt>
                <c:pt idx="922">
                  <c:v>44845.361579942131</c:v>
                </c:pt>
                <c:pt idx="923">
                  <c:v>44845.361583472222</c:v>
                </c:pt>
                <c:pt idx="924">
                  <c:v>44845.361586990737</c:v>
                </c:pt>
                <c:pt idx="925">
                  <c:v>44845.36159054398</c:v>
                </c:pt>
                <c:pt idx="926">
                  <c:v>44845.361594085647</c:v>
                </c:pt>
                <c:pt idx="927">
                  <c:v>44845.361597581017</c:v>
                </c:pt>
                <c:pt idx="928">
                  <c:v>44845.361601076387</c:v>
                </c:pt>
                <c:pt idx="929">
                  <c:v>44845.361604641206</c:v>
                </c:pt>
                <c:pt idx="930">
                  <c:v>44845.361608182873</c:v>
                </c:pt>
                <c:pt idx="931">
                  <c:v>44845.361611701388</c:v>
                </c:pt>
                <c:pt idx="932">
                  <c:v>44845.361615266207</c:v>
                </c:pt>
                <c:pt idx="933">
                  <c:v>44845.361618819443</c:v>
                </c:pt>
                <c:pt idx="934">
                  <c:v>44845.361622372686</c:v>
                </c:pt>
                <c:pt idx="935">
                  <c:v>44845.361625937498</c:v>
                </c:pt>
                <c:pt idx="936">
                  <c:v>44845.361629432868</c:v>
                </c:pt>
                <c:pt idx="937">
                  <c:v>44845.361632974535</c:v>
                </c:pt>
                <c:pt idx="938">
                  <c:v>44845.361636481481</c:v>
                </c:pt>
                <c:pt idx="939">
                  <c:v>44845.361640023148</c:v>
                </c:pt>
                <c:pt idx="940">
                  <c:v>44845.361643599535</c:v>
                </c:pt>
                <c:pt idx="941">
                  <c:v>44845.361647094905</c:v>
                </c:pt>
                <c:pt idx="942">
                  <c:v>44845.361650682869</c:v>
                </c:pt>
                <c:pt idx="943">
                  <c:v>44845.361654201392</c:v>
                </c:pt>
                <c:pt idx="944">
                  <c:v>44845.361657696762</c:v>
                </c:pt>
                <c:pt idx="945">
                  <c:v>44845.361661249997</c:v>
                </c:pt>
                <c:pt idx="946">
                  <c:v>44845.361664733799</c:v>
                </c:pt>
                <c:pt idx="947">
                  <c:v>44845.36166829861</c:v>
                </c:pt>
                <c:pt idx="948">
                  <c:v>44845.361671782404</c:v>
                </c:pt>
                <c:pt idx="949">
                  <c:v>44845.361675312502</c:v>
                </c:pt>
                <c:pt idx="950">
                  <c:v>44845.361678796296</c:v>
                </c:pt>
                <c:pt idx="951">
                  <c:v>44845.361682314811</c:v>
                </c:pt>
                <c:pt idx="952">
                  <c:v>44845.361685856478</c:v>
                </c:pt>
                <c:pt idx="953">
                  <c:v>44845.361689351848</c:v>
                </c:pt>
                <c:pt idx="954">
                  <c:v>44845.361692893515</c:v>
                </c:pt>
                <c:pt idx="955">
                  <c:v>44845.361696377317</c:v>
                </c:pt>
                <c:pt idx="956">
                  <c:v>44845.361699953704</c:v>
                </c:pt>
                <c:pt idx="957">
                  <c:v>44845.361703483795</c:v>
                </c:pt>
                <c:pt idx="958">
                  <c:v>44845.361706979165</c:v>
                </c:pt>
                <c:pt idx="959">
                  <c:v>44845.361710474535</c:v>
                </c:pt>
                <c:pt idx="960">
                  <c:v>44845.361714004626</c:v>
                </c:pt>
                <c:pt idx="961">
                  <c:v>44845.361717569445</c:v>
                </c:pt>
                <c:pt idx="962">
                  <c:v>44845.361721134257</c:v>
                </c:pt>
                <c:pt idx="963">
                  <c:v>44845.361724629627</c:v>
                </c:pt>
                <c:pt idx="964">
                  <c:v>44845.361728124997</c:v>
                </c:pt>
                <c:pt idx="965">
                  <c:v>44845.361731689816</c:v>
                </c:pt>
                <c:pt idx="966">
                  <c:v>44845.361735266204</c:v>
                </c:pt>
                <c:pt idx="967">
                  <c:v>44845.361738831016</c:v>
                </c:pt>
                <c:pt idx="968">
                  <c:v>44845.361742395835</c:v>
                </c:pt>
                <c:pt idx="969">
                  <c:v>44845.361745960647</c:v>
                </c:pt>
                <c:pt idx="970">
                  <c:v>44845.36174951389</c:v>
                </c:pt>
                <c:pt idx="971">
                  <c:v>44845.361752997684</c:v>
                </c:pt>
                <c:pt idx="972">
                  <c:v>44845.36175650463</c:v>
                </c:pt>
                <c:pt idx="973">
                  <c:v>44845.361760023145</c:v>
                </c:pt>
                <c:pt idx="974">
                  <c:v>44845.361763518522</c:v>
                </c:pt>
                <c:pt idx="975">
                  <c:v>44845.361767106479</c:v>
                </c:pt>
                <c:pt idx="976">
                  <c:v>44845.361770648145</c:v>
                </c:pt>
                <c:pt idx="977">
                  <c:v>44845.361774224541</c:v>
                </c:pt>
                <c:pt idx="978">
                  <c:v>44845.361777789352</c:v>
                </c:pt>
                <c:pt idx="979">
                  <c:v>44845.361781400461</c:v>
                </c:pt>
                <c:pt idx="980">
                  <c:v>44845.361784942128</c:v>
                </c:pt>
                <c:pt idx="981">
                  <c:v>44845.361788472219</c:v>
                </c:pt>
                <c:pt idx="982">
                  <c:v>44845.361791979165</c:v>
                </c:pt>
                <c:pt idx="983">
                  <c:v>44845.361795520832</c:v>
                </c:pt>
                <c:pt idx="984">
                  <c:v>44845.361799074075</c:v>
                </c:pt>
                <c:pt idx="985">
                  <c:v>44845.361802650463</c:v>
                </c:pt>
                <c:pt idx="986">
                  <c:v>44845.361806226851</c:v>
                </c:pt>
                <c:pt idx="987">
                  <c:v>44845.361809722221</c:v>
                </c:pt>
                <c:pt idx="988">
                  <c:v>44845.361813298608</c:v>
                </c:pt>
                <c:pt idx="989">
                  <c:v>44845.361816840275</c:v>
                </c:pt>
                <c:pt idx="990">
                  <c:v>44845.361820428239</c:v>
                </c:pt>
                <c:pt idx="991">
                  <c:v>44845.361823981482</c:v>
                </c:pt>
                <c:pt idx="992">
                  <c:v>44845.361827465276</c:v>
                </c:pt>
                <c:pt idx="993">
                  <c:v>44845.361831030095</c:v>
                </c:pt>
                <c:pt idx="994">
                  <c:v>44845.361834583331</c:v>
                </c:pt>
                <c:pt idx="995">
                  <c:v>44845.361838090277</c:v>
                </c:pt>
                <c:pt idx="996">
                  <c:v>44845.361841655096</c:v>
                </c:pt>
                <c:pt idx="997">
                  <c:v>44845.361845196756</c:v>
                </c:pt>
                <c:pt idx="998">
                  <c:v>44845.361848738423</c:v>
                </c:pt>
                <c:pt idx="999">
                  <c:v>44845.361852245369</c:v>
                </c:pt>
                <c:pt idx="1000">
                  <c:v>44845.361855798612</c:v>
                </c:pt>
                <c:pt idx="1001">
                  <c:v>44845.361859282406</c:v>
                </c:pt>
                <c:pt idx="1002">
                  <c:v>44845.361862766207</c:v>
                </c:pt>
                <c:pt idx="1003">
                  <c:v>44845.361866261577</c:v>
                </c:pt>
                <c:pt idx="1004">
                  <c:v>44845.361869780092</c:v>
                </c:pt>
                <c:pt idx="1005">
                  <c:v>44845.361873344904</c:v>
                </c:pt>
                <c:pt idx="1006">
                  <c:v>44845.361876828705</c:v>
                </c:pt>
                <c:pt idx="1007">
                  <c:v>44845.361880335651</c:v>
                </c:pt>
                <c:pt idx="1008">
                  <c:v>44845.361883900463</c:v>
                </c:pt>
                <c:pt idx="1009">
                  <c:v>44845.361887453706</c:v>
                </c:pt>
                <c:pt idx="1010">
                  <c:v>44845.361891053239</c:v>
                </c:pt>
                <c:pt idx="1011">
                  <c:v>44845.361894594906</c:v>
                </c:pt>
                <c:pt idx="1012">
                  <c:v>44845.361898148149</c:v>
                </c:pt>
                <c:pt idx="1013">
                  <c:v>44845.361901631943</c:v>
                </c:pt>
                <c:pt idx="1014">
                  <c:v>44845.361905115744</c:v>
                </c:pt>
                <c:pt idx="1015">
                  <c:v>44845.361908599538</c:v>
                </c:pt>
                <c:pt idx="1016">
                  <c:v>44845.361912175926</c:v>
                </c:pt>
                <c:pt idx="1017">
                  <c:v>44845.361915694448</c:v>
                </c:pt>
                <c:pt idx="1018">
                  <c:v>44845.361919201387</c:v>
                </c:pt>
                <c:pt idx="1019">
                  <c:v>44845.36192275463</c:v>
                </c:pt>
                <c:pt idx="1020">
                  <c:v>44845.361926238424</c:v>
                </c:pt>
                <c:pt idx="1021">
                  <c:v>44845.361929768522</c:v>
                </c:pt>
                <c:pt idx="1022">
                  <c:v>44845.361933287037</c:v>
                </c:pt>
                <c:pt idx="1023">
                  <c:v>44845.361936875001</c:v>
                </c:pt>
                <c:pt idx="1024">
                  <c:v>44845.361940393515</c:v>
                </c:pt>
                <c:pt idx="1025">
                  <c:v>44845.361943888885</c:v>
                </c:pt>
                <c:pt idx="1026">
                  <c:v>44845.361947372687</c:v>
                </c:pt>
                <c:pt idx="1027">
                  <c:v>44845.361950925922</c:v>
                </c:pt>
                <c:pt idx="1028">
                  <c:v>44845.361954502318</c:v>
                </c:pt>
                <c:pt idx="1029">
                  <c:v>44845.361958043984</c:v>
                </c:pt>
                <c:pt idx="1030">
                  <c:v>44845.361961550923</c:v>
                </c:pt>
                <c:pt idx="1031">
                  <c:v>44845.361965104166</c:v>
                </c:pt>
                <c:pt idx="1032">
                  <c:v>44845.361968657409</c:v>
                </c:pt>
                <c:pt idx="1033">
                  <c:v>44845.361972141203</c:v>
                </c:pt>
                <c:pt idx="1034">
                  <c:v>44845.361975706015</c:v>
                </c:pt>
                <c:pt idx="1035">
                  <c:v>44845.361979270834</c:v>
                </c:pt>
                <c:pt idx="1036">
                  <c:v>44845.361982766204</c:v>
                </c:pt>
                <c:pt idx="1037">
                  <c:v>44845.361986261574</c:v>
                </c:pt>
                <c:pt idx="1038">
                  <c:v>44845.361989826386</c:v>
                </c:pt>
                <c:pt idx="1039">
                  <c:v>44845.361993356484</c:v>
                </c:pt>
                <c:pt idx="1040">
                  <c:v>44845.361996851854</c:v>
                </c:pt>
                <c:pt idx="1041">
                  <c:v>44845.362000416666</c:v>
                </c:pt>
                <c:pt idx="1042">
                  <c:v>44845.362003969909</c:v>
                </c:pt>
                <c:pt idx="1043">
                  <c:v>44845.362007465279</c:v>
                </c:pt>
                <c:pt idx="1044">
                  <c:v>44845.362011018522</c:v>
                </c:pt>
                <c:pt idx="1045">
                  <c:v>44845.362014513892</c:v>
                </c:pt>
                <c:pt idx="1046">
                  <c:v>44845.362018043983</c:v>
                </c:pt>
                <c:pt idx="1047">
                  <c:v>44845.362021620371</c:v>
                </c:pt>
                <c:pt idx="1048">
                  <c:v>44845.362025115741</c:v>
                </c:pt>
                <c:pt idx="1049">
                  <c:v>44845.362028680553</c:v>
                </c:pt>
                <c:pt idx="1050">
                  <c:v>44845.362032245372</c:v>
                </c:pt>
                <c:pt idx="1051">
                  <c:v>44845.362035740742</c:v>
                </c:pt>
                <c:pt idx="1052">
                  <c:v>44845.362039259257</c:v>
                </c:pt>
                <c:pt idx="1053">
                  <c:v>44845.36204284722</c:v>
                </c:pt>
                <c:pt idx="1054">
                  <c:v>44845.36204634259</c:v>
                </c:pt>
                <c:pt idx="1055">
                  <c:v>44845.362049837961</c:v>
                </c:pt>
                <c:pt idx="1056">
                  <c:v>44845.362053379627</c:v>
                </c:pt>
                <c:pt idx="1057">
                  <c:v>44845.362056909726</c:v>
                </c:pt>
                <c:pt idx="1058">
                  <c:v>44845.362060405096</c:v>
                </c:pt>
                <c:pt idx="1059">
                  <c:v>44845.362063969907</c:v>
                </c:pt>
                <c:pt idx="1060">
                  <c:v>44845.362067453701</c:v>
                </c:pt>
                <c:pt idx="1061">
                  <c:v>44845.362070937503</c:v>
                </c:pt>
                <c:pt idx="1062">
                  <c:v>44845.362074502314</c:v>
                </c:pt>
                <c:pt idx="1063">
                  <c:v>44845.362077986108</c:v>
                </c:pt>
                <c:pt idx="1064">
                  <c:v>44845.362081516207</c:v>
                </c:pt>
                <c:pt idx="1065">
                  <c:v>44845.362085127315</c:v>
                </c:pt>
                <c:pt idx="1066">
                  <c:v>44845.362088680558</c:v>
                </c:pt>
                <c:pt idx="1067">
                  <c:v>44845.362092233794</c:v>
                </c:pt>
                <c:pt idx="1068">
                  <c:v>44845.362095729164</c:v>
                </c:pt>
                <c:pt idx="1069">
                  <c:v>44845.362099259262</c:v>
                </c:pt>
                <c:pt idx="1070">
                  <c:v>44845.36210283565</c:v>
                </c:pt>
                <c:pt idx="1071">
                  <c:v>44845.362106342589</c:v>
                </c:pt>
                <c:pt idx="1072">
                  <c:v>44845.362109895832</c:v>
                </c:pt>
                <c:pt idx="1073">
                  <c:v>44845.362113391202</c:v>
                </c:pt>
                <c:pt idx="1074">
                  <c:v>44845.362116956021</c:v>
                </c:pt>
                <c:pt idx="1075">
                  <c:v>44845.362120486112</c:v>
                </c:pt>
                <c:pt idx="1076">
                  <c:v>44845.362123969906</c:v>
                </c:pt>
                <c:pt idx="1077">
                  <c:v>44845.362127453707</c:v>
                </c:pt>
                <c:pt idx="1078">
                  <c:v>44845.362131030095</c:v>
                </c:pt>
                <c:pt idx="1079">
                  <c:v>44845.362134525465</c:v>
                </c:pt>
                <c:pt idx="1080">
                  <c:v>44845.362138032404</c:v>
                </c:pt>
                <c:pt idx="1081">
                  <c:v>44845.36214153935</c:v>
                </c:pt>
                <c:pt idx="1082">
                  <c:v>44845.36214503472</c:v>
                </c:pt>
                <c:pt idx="1083">
                  <c:v>44845.362148587963</c:v>
                </c:pt>
                <c:pt idx="1084">
                  <c:v>44845.362152141206</c:v>
                </c:pt>
                <c:pt idx="1085">
                  <c:v>44845.362155706018</c:v>
                </c:pt>
                <c:pt idx="1086">
                  <c:v>44845.362159270837</c:v>
                </c:pt>
                <c:pt idx="1087">
                  <c:v>44845.362162858793</c:v>
                </c:pt>
                <c:pt idx="1088">
                  <c:v>44845.362166342595</c:v>
                </c:pt>
                <c:pt idx="1089">
                  <c:v>44845.36216986111</c:v>
                </c:pt>
                <c:pt idx="1090">
                  <c:v>44845.36217335648</c:v>
                </c:pt>
                <c:pt idx="1091">
                  <c:v>44845.362176840281</c:v>
                </c:pt>
                <c:pt idx="1092">
                  <c:v>44845.362180381948</c:v>
                </c:pt>
                <c:pt idx="1093">
                  <c:v>44845.362183888887</c:v>
                </c:pt>
                <c:pt idx="1094">
                  <c:v>44845.362187430554</c:v>
                </c:pt>
                <c:pt idx="1095">
                  <c:v>44845.3621909375</c:v>
                </c:pt>
                <c:pt idx="1096">
                  <c:v>44845.362194502311</c:v>
                </c:pt>
                <c:pt idx="1097">
                  <c:v>44845.362198055554</c:v>
                </c:pt>
                <c:pt idx="1098">
                  <c:v>44845.362201608797</c:v>
                </c:pt>
                <c:pt idx="1099">
                  <c:v>44845.362205104168</c:v>
                </c:pt>
                <c:pt idx="1100">
                  <c:v>44845.362208599538</c:v>
                </c:pt>
                <c:pt idx="1101">
                  <c:v>44845.362212141205</c:v>
                </c:pt>
                <c:pt idx="1102">
                  <c:v>44845.362215624998</c:v>
                </c:pt>
                <c:pt idx="1103">
                  <c:v>44845.362219155089</c:v>
                </c:pt>
                <c:pt idx="1104">
                  <c:v>44845.362222650459</c:v>
                </c:pt>
                <c:pt idx="1105">
                  <c:v>44845.362226238423</c:v>
                </c:pt>
                <c:pt idx="1106">
                  <c:v>44845.362229768522</c:v>
                </c:pt>
                <c:pt idx="1107">
                  <c:v>44845.362233287036</c:v>
                </c:pt>
                <c:pt idx="1108">
                  <c:v>44845.362236840279</c:v>
                </c:pt>
                <c:pt idx="1109">
                  <c:v>44845.362240381946</c:v>
                </c:pt>
                <c:pt idx="1110">
                  <c:v>44845.362243888892</c:v>
                </c:pt>
                <c:pt idx="1111">
                  <c:v>44845.36224746528</c:v>
                </c:pt>
                <c:pt idx="1112">
                  <c:v>44845.362251006947</c:v>
                </c:pt>
                <c:pt idx="1113">
                  <c:v>44845.362254490741</c:v>
                </c:pt>
                <c:pt idx="1114">
                  <c:v>44845.362258032408</c:v>
                </c:pt>
                <c:pt idx="1115">
                  <c:v>44845.362261527778</c:v>
                </c:pt>
                <c:pt idx="1116">
                  <c:v>44845.362265081021</c:v>
                </c:pt>
                <c:pt idx="1117">
                  <c:v>44845.362268668985</c:v>
                </c:pt>
                <c:pt idx="1118">
                  <c:v>44845.362272210645</c:v>
                </c:pt>
                <c:pt idx="1119">
                  <c:v>44845.36227578704</c:v>
                </c:pt>
                <c:pt idx="1120">
                  <c:v>44845.362279270834</c:v>
                </c:pt>
                <c:pt idx="1121">
                  <c:v>44845.362282754628</c:v>
                </c:pt>
                <c:pt idx="1122">
                  <c:v>44845.362286249998</c:v>
                </c:pt>
                <c:pt idx="1123">
                  <c:v>44845.362289780096</c:v>
                </c:pt>
                <c:pt idx="1124">
                  <c:v>44845.362293333332</c:v>
                </c:pt>
                <c:pt idx="1125">
                  <c:v>44845.362296817133</c:v>
                </c:pt>
                <c:pt idx="1126">
                  <c:v>44845.362300393521</c:v>
                </c:pt>
                <c:pt idx="1127">
                  <c:v>44845.362303888891</c:v>
                </c:pt>
                <c:pt idx="1128">
                  <c:v>44845.362307430558</c:v>
                </c:pt>
                <c:pt idx="1129">
                  <c:v>44845.362310914352</c:v>
                </c:pt>
                <c:pt idx="1130">
                  <c:v>44845.362314398146</c:v>
                </c:pt>
                <c:pt idx="1131">
                  <c:v>44845.362317939813</c:v>
                </c:pt>
                <c:pt idx="1132">
                  <c:v>44845.362321504632</c:v>
                </c:pt>
                <c:pt idx="1133">
                  <c:v>44845.362325011571</c:v>
                </c:pt>
                <c:pt idx="1134">
                  <c:v>44845.362328553238</c:v>
                </c:pt>
                <c:pt idx="1135">
                  <c:v>44845.362332094905</c:v>
                </c:pt>
                <c:pt idx="1136">
                  <c:v>44845.362335578706</c:v>
                </c:pt>
                <c:pt idx="1137">
                  <c:v>44845.3623390625</c:v>
                </c:pt>
                <c:pt idx="1138">
                  <c:v>44845.362342546294</c:v>
                </c:pt>
                <c:pt idx="1139">
                  <c:v>44845.362346111113</c:v>
                </c:pt>
                <c:pt idx="1140">
                  <c:v>44845.362349606483</c:v>
                </c:pt>
                <c:pt idx="1141">
                  <c:v>44845.362353136574</c:v>
                </c:pt>
                <c:pt idx="1142">
                  <c:v>44845.36235664352</c:v>
                </c:pt>
                <c:pt idx="1143">
                  <c:v>44845.362360196763</c:v>
                </c:pt>
                <c:pt idx="1144">
                  <c:v>44845.362363761575</c:v>
                </c:pt>
                <c:pt idx="1145">
                  <c:v>44845.362367256945</c:v>
                </c:pt>
                <c:pt idx="1146">
                  <c:v>44845.362370810188</c:v>
                </c:pt>
                <c:pt idx="1147">
                  <c:v>44845.362374398152</c:v>
                </c:pt>
                <c:pt idx="1148">
                  <c:v>44845.362377951387</c:v>
                </c:pt>
                <c:pt idx="1149">
                  <c:v>44845.36238150463</c:v>
                </c:pt>
                <c:pt idx="1150">
                  <c:v>44845.362385011576</c:v>
                </c:pt>
                <c:pt idx="1151">
                  <c:v>44845.362388541667</c:v>
                </c:pt>
                <c:pt idx="1152">
                  <c:v>44845.362392025461</c:v>
                </c:pt>
                <c:pt idx="1153">
                  <c:v>44845.362395520831</c:v>
                </c:pt>
                <c:pt idx="1154">
                  <c:v>44845.362399074074</c:v>
                </c:pt>
                <c:pt idx="1155">
                  <c:v>44845.362402557868</c:v>
                </c:pt>
                <c:pt idx="1156">
                  <c:v>44845.362406099535</c:v>
                </c:pt>
                <c:pt idx="1157">
                  <c:v>44845.362409583337</c:v>
                </c:pt>
                <c:pt idx="1158">
                  <c:v>44845.362413067131</c:v>
                </c:pt>
                <c:pt idx="1159">
                  <c:v>44845.362416562501</c:v>
                </c:pt>
                <c:pt idx="1160">
                  <c:v>44845.362420104168</c:v>
                </c:pt>
                <c:pt idx="1161">
                  <c:v>44845.362423587962</c:v>
                </c:pt>
                <c:pt idx="1162">
                  <c:v>44845.362427141205</c:v>
                </c:pt>
                <c:pt idx="1163">
                  <c:v>44845.362430706016</c:v>
                </c:pt>
                <c:pt idx="1164">
                  <c:v>44845.362434259259</c:v>
                </c:pt>
                <c:pt idx="1165">
                  <c:v>44845.362437777774</c:v>
                </c:pt>
                <c:pt idx="1166">
                  <c:v>44845.362441331017</c:v>
                </c:pt>
                <c:pt idx="1167">
                  <c:v>44845.362444895836</c:v>
                </c:pt>
                <c:pt idx="1168">
                  <c:v>44845.362448449072</c:v>
                </c:pt>
                <c:pt idx="1169">
                  <c:v>44845.362451944442</c:v>
                </c:pt>
                <c:pt idx="1170">
                  <c:v>44845.362455486109</c:v>
                </c:pt>
                <c:pt idx="1171">
                  <c:v>44845.362459050928</c:v>
                </c:pt>
                <c:pt idx="1172">
                  <c:v>44845.362462534722</c:v>
                </c:pt>
                <c:pt idx="1173">
                  <c:v>44845.362466030092</c:v>
                </c:pt>
                <c:pt idx="1174">
                  <c:v>44845.362469583335</c:v>
                </c:pt>
                <c:pt idx="1175">
                  <c:v>44845.362473078705</c:v>
                </c:pt>
                <c:pt idx="1176">
                  <c:v>44845.362476631941</c:v>
                </c:pt>
                <c:pt idx="1177">
                  <c:v>44845.36248019676</c:v>
                </c:pt>
                <c:pt idx="1178">
                  <c:v>44845.362483750003</c:v>
                </c:pt>
                <c:pt idx="1179">
                  <c:v>44845.362487268518</c:v>
                </c:pt>
                <c:pt idx="1180">
                  <c:v>44845.362490798609</c:v>
                </c:pt>
                <c:pt idx="1181">
                  <c:v>44845.36249428241</c:v>
                </c:pt>
                <c:pt idx="1182">
                  <c:v>44845.36249777778</c:v>
                </c:pt>
                <c:pt idx="1183">
                  <c:v>44845.362501342592</c:v>
                </c:pt>
                <c:pt idx="1184">
                  <c:v>44845.362504884259</c:v>
                </c:pt>
                <c:pt idx="1185">
                  <c:v>44845.36250844907</c:v>
                </c:pt>
                <c:pt idx="1186">
                  <c:v>44845.362511932872</c:v>
                </c:pt>
                <c:pt idx="1187">
                  <c:v>44845.362515416666</c:v>
                </c:pt>
                <c:pt idx="1188">
                  <c:v>44845.362518993054</c:v>
                </c:pt>
                <c:pt idx="1189">
                  <c:v>44845.362522476855</c:v>
                </c:pt>
                <c:pt idx="1190">
                  <c:v>44845.362526018522</c:v>
                </c:pt>
                <c:pt idx="1191">
                  <c:v>44845.362529583334</c:v>
                </c:pt>
                <c:pt idx="1192">
                  <c:v>44845.362533148145</c:v>
                </c:pt>
                <c:pt idx="1193">
                  <c:v>44845.362536631947</c:v>
                </c:pt>
                <c:pt idx="1194">
                  <c:v>44845.362540127317</c:v>
                </c:pt>
                <c:pt idx="1195">
                  <c:v>44845.362543692128</c:v>
                </c:pt>
                <c:pt idx="1196">
                  <c:v>44845.362547233795</c:v>
                </c:pt>
                <c:pt idx="1197">
                  <c:v>44845.362550729165</c:v>
                </c:pt>
                <c:pt idx="1198">
                  <c:v>44845.362554317129</c:v>
                </c:pt>
                <c:pt idx="1199">
                  <c:v>44845.362557858796</c:v>
                </c:pt>
                <c:pt idx="1200">
                  <c:v>44845.362561365742</c:v>
                </c:pt>
                <c:pt idx="1201">
                  <c:v>44845.362564895833</c:v>
                </c:pt>
                <c:pt idx="1202">
                  <c:v>44845.362568379627</c:v>
                </c:pt>
                <c:pt idx="1203">
                  <c:v>44845.362571921294</c:v>
                </c:pt>
                <c:pt idx="1204">
                  <c:v>44845.362575416664</c:v>
                </c:pt>
                <c:pt idx="1205">
                  <c:v>44845.362578969907</c:v>
                </c:pt>
                <c:pt idx="1206">
                  <c:v>44845.362582534719</c:v>
                </c:pt>
                <c:pt idx="1207">
                  <c:v>44845.362586134259</c:v>
                </c:pt>
                <c:pt idx="1208">
                  <c:v>44845.362589675926</c:v>
                </c:pt>
                <c:pt idx="1209">
                  <c:v>44845.362593252314</c:v>
                </c:pt>
                <c:pt idx="1210">
                  <c:v>44845.362596840278</c:v>
                </c:pt>
                <c:pt idx="1211">
                  <c:v>44845.362600393521</c:v>
                </c:pt>
                <c:pt idx="1212">
                  <c:v>44845.362603946756</c:v>
                </c:pt>
                <c:pt idx="1213">
                  <c:v>44845.362607499999</c:v>
                </c:pt>
                <c:pt idx="1214">
                  <c:v>44845.362611006945</c:v>
                </c:pt>
                <c:pt idx="1215">
                  <c:v>44845.362614490739</c:v>
                </c:pt>
                <c:pt idx="1216">
                  <c:v>44845.362618043982</c:v>
                </c:pt>
                <c:pt idx="1217">
                  <c:v>44845.362621597225</c:v>
                </c:pt>
                <c:pt idx="1218">
                  <c:v>44845.36262511574</c:v>
                </c:pt>
                <c:pt idx="1219">
                  <c:v>44845.362628634262</c:v>
                </c:pt>
                <c:pt idx="1220">
                  <c:v>44845.362632152777</c:v>
                </c:pt>
                <c:pt idx="1221">
                  <c:v>44845.362635694444</c:v>
                </c:pt>
                <c:pt idx="1222">
                  <c:v>44845.362639259256</c:v>
                </c:pt>
                <c:pt idx="1223">
                  <c:v>44845.362642754626</c:v>
                </c:pt>
                <c:pt idx="1224">
                  <c:v>44845.362646331021</c:v>
                </c:pt>
                <c:pt idx="1225">
                  <c:v>44845.362649884257</c:v>
                </c:pt>
                <c:pt idx="1226">
                  <c:v>44845.362653449076</c:v>
                </c:pt>
                <c:pt idx="1227">
                  <c:v>44845.36265703704</c:v>
                </c:pt>
                <c:pt idx="1228">
                  <c:v>44845.362660613428</c:v>
                </c:pt>
                <c:pt idx="1229">
                  <c:v>44845.362664166663</c:v>
                </c:pt>
                <c:pt idx="1230">
                  <c:v>44845.362667696761</c:v>
                </c:pt>
                <c:pt idx="1231">
                  <c:v>44845.3626712037</c:v>
                </c:pt>
                <c:pt idx="1232">
                  <c:v>44845.362674745367</c:v>
                </c:pt>
                <c:pt idx="1233">
                  <c:v>44845.362678321762</c:v>
                </c:pt>
                <c:pt idx="1234">
                  <c:v>44845.362681886574</c:v>
                </c:pt>
                <c:pt idx="1235">
                  <c:v>44845.362685370368</c:v>
                </c:pt>
                <c:pt idx="1236">
                  <c:v>44845.362688923611</c:v>
                </c:pt>
                <c:pt idx="1237">
                  <c:v>44845.362692453702</c:v>
                </c:pt>
                <c:pt idx="1238">
                  <c:v>44845.362695972224</c:v>
                </c:pt>
                <c:pt idx="1239">
                  <c:v>44845.362699537036</c:v>
                </c:pt>
                <c:pt idx="1240">
                  <c:v>44845.36270302083</c:v>
                </c:pt>
                <c:pt idx="1241">
                  <c:v>44845.362706585649</c:v>
                </c:pt>
                <c:pt idx="1242">
                  <c:v>44845.362710069443</c:v>
                </c:pt>
                <c:pt idx="1243">
                  <c:v>44845.362713634262</c:v>
                </c:pt>
                <c:pt idx="1244">
                  <c:v>44845.362717222219</c:v>
                </c:pt>
                <c:pt idx="1245">
                  <c:v>44845.362720763886</c:v>
                </c:pt>
                <c:pt idx="1246">
                  <c:v>44845.362724340281</c:v>
                </c:pt>
                <c:pt idx="1247">
                  <c:v>44845.362727905092</c:v>
                </c:pt>
                <c:pt idx="1248">
                  <c:v>44845.362731400463</c:v>
                </c:pt>
                <c:pt idx="1249">
                  <c:v>44845.362734965274</c:v>
                </c:pt>
                <c:pt idx="1250">
                  <c:v>44845.362738530093</c:v>
                </c:pt>
                <c:pt idx="1251">
                  <c:v>44845.362742106481</c:v>
                </c:pt>
                <c:pt idx="1252">
                  <c:v>44845.362745659724</c:v>
                </c:pt>
                <c:pt idx="1253">
                  <c:v>44845.36274916667</c:v>
                </c:pt>
                <c:pt idx="1254">
                  <c:v>44845.362752685185</c:v>
                </c:pt>
                <c:pt idx="1255">
                  <c:v>44845.362756192131</c:v>
                </c:pt>
                <c:pt idx="1256">
                  <c:v>44845.362759745367</c:v>
                </c:pt>
                <c:pt idx="1257">
                  <c:v>44845.362763229168</c:v>
                </c:pt>
                <c:pt idx="1258">
                  <c:v>44845.362766782404</c:v>
                </c:pt>
                <c:pt idx="1259">
                  <c:v>44845.362770335647</c:v>
                </c:pt>
                <c:pt idx="1260">
                  <c:v>44845.362773842593</c:v>
                </c:pt>
                <c:pt idx="1261">
                  <c:v>44845.36277738426</c:v>
                </c:pt>
                <c:pt idx="1262">
                  <c:v>44845.362780868054</c:v>
                </c:pt>
                <c:pt idx="1263">
                  <c:v>44845.362784432873</c:v>
                </c:pt>
                <c:pt idx="1264">
                  <c:v>44845.362787986109</c:v>
                </c:pt>
                <c:pt idx="1265">
                  <c:v>44845.362791504631</c:v>
                </c:pt>
                <c:pt idx="1266">
                  <c:v>44845.362795034722</c:v>
                </c:pt>
                <c:pt idx="1267">
                  <c:v>44845.362798553244</c:v>
                </c:pt>
                <c:pt idx="1268">
                  <c:v>44845.36280210648</c:v>
                </c:pt>
                <c:pt idx="1269">
                  <c:v>44845.362805590281</c:v>
                </c:pt>
                <c:pt idx="1270">
                  <c:v>44845.362809120372</c:v>
                </c:pt>
                <c:pt idx="1271">
                  <c:v>44845.362812708336</c:v>
                </c:pt>
                <c:pt idx="1272">
                  <c:v>44845.36281619213</c:v>
                </c:pt>
                <c:pt idx="1273">
                  <c:v>44845.362819756941</c:v>
                </c:pt>
                <c:pt idx="1274">
                  <c:v>44845.362823252312</c:v>
                </c:pt>
                <c:pt idx="1275">
                  <c:v>44845.36282678241</c:v>
                </c:pt>
                <c:pt idx="1276">
                  <c:v>44845.362830370374</c:v>
                </c:pt>
                <c:pt idx="1277">
                  <c:v>44845.362833912041</c:v>
                </c:pt>
                <c:pt idx="1278">
                  <c:v>44845.362837488428</c:v>
                </c:pt>
                <c:pt idx="1279">
                  <c:v>44845.36284105324</c:v>
                </c:pt>
                <c:pt idx="1280">
                  <c:v>44845.36284465278</c:v>
                </c:pt>
                <c:pt idx="1281">
                  <c:v>44845.362848182871</c:v>
                </c:pt>
                <c:pt idx="1282">
                  <c:v>44845.362851666665</c:v>
                </c:pt>
                <c:pt idx="1283">
                  <c:v>44845.362855243053</c:v>
                </c:pt>
                <c:pt idx="1284">
                  <c:v>44845.362858726854</c:v>
                </c:pt>
                <c:pt idx="1285">
                  <c:v>44845.362862314818</c:v>
                </c:pt>
                <c:pt idx="1286">
                  <c:v>44845.362865833333</c:v>
                </c:pt>
                <c:pt idx="1287">
                  <c:v>44845.362869317127</c:v>
                </c:pt>
                <c:pt idx="1288">
                  <c:v>44845.362872800928</c:v>
                </c:pt>
                <c:pt idx="1289">
                  <c:v>44845.36287636574</c:v>
                </c:pt>
                <c:pt idx="1290">
                  <c:v>44845.362879953704</c:v>
                </c:pt>
                <c:pt idx="1291">
                  <c:v>44845.362883530091</c:v>
                </c:pt>
                <c:pt idx="1292">
                  <c:v>44845.362887048614</c:v>
                </c:pt>
                <c:pt idx="1293">
                  <c:v>44845.362890532408</c:v>
                </c:pt>
                <c:pt idx="1294">
                  <c:v>44845.362894085651</c:v>
                </c:pt>
                <c:pt idx="1295">
                  <c:v>44845.362897581021</c:v>
                </c:pt>
                <c:pt idx="1296">
                  <c:v>44845.362901064815</c:v>
                </c:pt>
                <c:pt idx="1297">
                  <c:v>44845.362904548609</c:v>
                </c:pt>
                <c:pt idx="1298">
                  <c:v>44845.362908113428</c:v>
                </c:pt>
                <c:pt idx="1299">
                  <c:v>44845.362911666663</c:v>
                </c:pt>
                <c:pt idx="1300">
                  <c:v>44845.362915243059</c:v>
                </c:pt>
                <c:pt idx="1301">
                  <c:v>44845.362918726853</c:v>
                </c:pt>
                <c:pt idx="1302">
                  <c:v>44845.362922268519</c:v>
                </c:pt>
                <c:pt idx="1303">
                  <c:v>44845.362925752313</c:v>
                </c:pt>
                <c:pt idx="1304">
                  <c:v>44845.362929317133</c:v>
                </c:pt>
                <c:pt idx="1305">
                  <c:v>44845.36293289352</c:v>
                </c:pt>
                <c:pt idx="1306">
                  <c:v>44845.36293638889</c:v>
                </c:pt>
                <c:pt idx="1307">
                  <c:v>44845.362939930557</c:v>
                </c:pt>
                <c:pt idx="1308">
                  <c:v>44845.362943414351</c:v>
                </c:pt>
                <c:pt idx="1309">
                  <c:v>44845.362947002315</c:v>
                </c:pt>
                <c:pt idx="1310">
                  <c:v>44845.362950555558</c:v>
                </c:pt>
                <c:pt idx="1311">
                  <c:v>44845.36295412037</c:v>
                </c:pt>
                <c:pt idx="1312">
                  <c:v>44845.362957604164</c:v>
                </c:pt>
                <c:pt idx="1313">
                  <c:v>44845.362961157407</c:v>
                </c:pt>
                <c:pt idx="1314">
                  <c:v>44845.362964722219</c:v>
                </c:pt>
                <c:pt idx="1315">
                  <c:v>44845.362968287038</c:v>
                </c:pt>
                <c:pt idx="1316">
                  <c:v>44845.362971782408</c:v>
                </c:pt>
                <c:pt idx="1317">
                  <c:v>44845.362975335651</c:v>
                </c:pt>
                <c:pt idx="1318">
                  <c:v>44845.362978831021</c:v>
                </c:pt>
                <c:pt idx="1319">
                  <c:v>44845.362982361112</c:v>
                </c:pt>
                <c:pt idx="1320">
                  <c:v>44845.3629859375</c:v>
                </c:pt>
                <c:pt idx="1321">
                  <c:v>44845.36298943287</c:v>
                </c:pt>
                <c:pt idx="1322">
                  <c:v>44845.362992916664</c:v>
                </c:pt>
                <c:pt idx="1323">
                  <c:v>44845.362996481483</c:v>
                </c:pt>
                <c:pt idx="1324">
                  <c:v>44845.36300002315</c:v>
                </c:pt>
                <c:pt idx="1325">
                  <c:v>44845.363003506944</c:v>
                </c:pt>
                <c:pt idx="1326">
                  <c:v>44845.363007060187</c:v>
                </c:pt>
                <c:pt idx="1327">
                  <c:v>44845.363010543981</c:v>
                </c:pt>
                <c:pt idx="1328">
                  <c:v>44845.363014027775</c:v>
                </c:pt>
                <c:pt idx="1329">
                  <c:v>44845.363017569442</c:v>
                </c:pt>
                <c:pt idx="1330">
                  <c:v>44845.363021134261</c:v>
                </c:pt>
                <c:pt idx="1331">
                  <c:v>44845.363024641207</c:v>
                </c:pt>
                <c:pt idx="1332">
                  <c:v>44845.363028171298</c:v>
                </c:pt>
                <c:pt idx="1333">
                  <c:v>44845.363031666668</c:v>
                </c:pt>
                <c:pt idx="1334">
                  <c:v>44845.363035254632</c:v>
                </c:pt>
                <c:pt idx="1335">
                  <c:v>44845.363038796298</c:v>
                </c:pt>
                <c:pt idx="1336">
                  <c:v>44845.363042372686</c:v>
                </c:pt>
                <c:pt idx="1337">
                  <c:v>44845.363045925929</c:v>
                </c:pt>
                <c:pt idx="1338">
                  <c:v>44845.363049421299</c:v>
                </c:pt>
                <c:pt idx="1339">
                  <c:v>44845.363052905093</c:v>
                </c:pt>
                <c:pt idx="1340">
                  <c:v>44845.36305644676</c:v>
                </c:pt>
                <c:pt idx="1341">
                  <c:v>44845.363060011572</c:v>
                </c:pt>
                <c:pt idx="1342">
                  <c:v>44845.363063518518</c:v>
                </c:pt>
                <c:pt idx="1343">
                  <c:v>44845.36306708333</c:v>
                </c:pt>
                <c:pt idx="1344">
                  <c:v>44845.363070648149</c:v>
                </c:pt>
                <c:pt idx="1345">
                  <c:v>44845.363074212961</c:v>
                </c:pt>
                <c:pt idx="1346">
                  <c:v>44845.36307777778</c:v>
                </c:pt>
                <c:pt idx="1347">
                  <c:v>44845.363081377312</c:v>
                </c:pt>
                <c:pt idx="1348">
                  <c:v>44845.363084930555</c:v>
                </c:pt>
                <c:pt idx="1349">
                  <c:v>44845.363088483798</c:v>
                </c:pt>
                <c:pt idx="1350">
                  <c:v>44845.363091979169</c:v>
                </c:pt>
                <c:pt idx="1351">
                  <c:v>44845.363095509259</c:v>
                </c:pt>
                <c:pt idx="1352">
                  <c:v>44845.363099016206</c:v>
                </c:pt>
                <c:pt idx="1353">
                  <c:v>44845.363102557872</c:v>
                </c:pt>
                <c:pt idx="1354">
                  <c:v>44845.363106053243</c:v>
                </c:pt>
                <c:pt idx="1355">
                  <c:v>44845.363109618054</c:v>
                </c:pt>
                <c:pt idx="1356">
                  <c:v>44845.363113159721</c:v>
                </c:pt>
                <c:pt idx="1357">
                  <c:v>44845.363116655091</c:v>
                </c:pt>
                <c:pt idx="1358">
                  <c:v>44845.36312021991</c:v>
                </c:pt>
                <c:pt idx="1359">
                  <c:v>44845.363123784722</c:v>
                </c:pt>
                <c:pt idx="1360">
                  <c:v>44845.363127268516</c:v>
                </c:pt>
                <c:pt idx="1361">
                  <c:v>44845.363130821759</c:v>
                </c:pt>
                <c:pt idx="1362">
                  <c:v>44845.363134375002</c:v>
                </c:pt>
                <c:pt idx="1363">
                  <c:v>44845.363137881941</c:v>
                </c:pt>
                <c:pt idx="1364">
                  <c:v>44845.363141458336</c:v>
                </c:pt>
                <c:pt idx="1365">
                  <c:v>44845.363144976851</c:v>
                </c:pt>
                <c:pt idx="1366">
                  <c:v>44845.363148483797</c:v>
                </c:pt>
                <c:pt idx="1367">
                  <c:v>44845.363151967591</c:v>
                </c:pt>
                <c:pt idx="1368">
                  <c:v>44845.363155509258</c:v>
                </c:pt>
                <c:pt idx="1369">
                  <c:v>44845.363159108798</c:v>
                </c:pt>
                <c:pt idx="1370">
                  <c:v>44845.363162650465</c:v>
                </c:pt>
                <c:pt idx="1371">
                  <c:v>44845.363166215277</c:v>
                </c:pt>
                <c:pt idx="1372">
                  <c:v>44845.363169699071</c:v>
                </c:pt>
                <c:pt idx="1373">
                  <c:v>44845.363173252314</c:v>
                </c:pt>
                <c:pt idx="1374">
                  <c:v>44845.363176747684</c:v>
                </c:pt>
                <c:pt idx="1375">
                  <c:v>44845.363180243054</c:v>
                </c:pt>
                <c:pt idx="1376">
                  <c:v>44845.363183773145</c:v>
                </c:pt>
                <c:pt idx="1377">
                  <c:v>44845.363187280091</c:v>
                </c:pt>
                <c:pt idx="1378">
                  <c:v>44845.36319084491</c:v>
                </c:pt>
                <c:pt idx="1379">
                  <c:v>44845.363194398145</c:v>
                </c:pt>
                <c:pt idx="1380">
                  <c:v>44845.363197962964</c:v>
                </c:pt>
                <c:pt idx="1381">
                  <c:v>44845.363201446758</c:v>
                </c:pt>
                <c:pt idx="1382">
                  <c:v>44845.363204930552</c:v>
                </c:pt>
                <c:pt idx="1383">
                  <c:v>44845.363208495372</c:v>
                </c:pt>
                <c:pt idx="1384">
                  <c:v>44845.363212048615</c:v>
                </c:pt>
                <c:pt idx="1385">
                  <c:v>44845.36321560185</c:v>
                </c:pt>
                <c:pt idx="1386">
                  <c:v>44845.363219085652</c:v>
                </c:pt>
                <c:pt idx="1387">
                  <c:v>44845.363222569445</c:v>
                </c:pt>
                <c:pt idx="1388">
                  <c:v>44845.363226122689</c:v>
                </c:pt>
                <c:pt idx="1389">
                  <c:v>44845.363229699076</c:v>
                </c:pt>
                <c:pt idx="1390">
                  <c:v>44845.36323318287</c:v>
                </c:pt>
                <c:pt idx="1391">
                  <c:v>44845.363236747682</c:v>
                </c:pt>
                <c:pt idx="1392">
                  <c:v>44845.363240231483</c:v>
                </c:pt>
                <c:pt idx="1393">
                  <c:v>44845.363243784719</c:v>
                </c:pt>
                <c:pt idx="1394">
                  <c:v>44845.36324726852</c:v>
                </c:pt>
                <c:pt idx="1395">
                  <c:v>44845.363250833332</c:v>
                </c:pt>
                <c:pt idx="1396">
                  <c:v>44845.363254374999</c:v>
                </c:pt>
                <c:pt idx="1397">
                  <c:v>44845.363257870369</c:v>
                </c:pt>
                <c:pt idx="1398">
                  <c:v>44845.36326140046</c:v>
                </c:pt>
                <c:pt idx="1399">
                  <c:v>44845.363264907406</c:v>
                </c:pt>
                <c:pt idx="1400">
                  <c:v>44845.363268402776</c:v>
                </c:pt>
                <c:pt idx="1401">
                  <c:v>44845.363271944443</c:v>
                </c:pt>
                <c:pt idx="1402">
                  <c:v>44845.363275439813</c:v>
                </c:pt>
                <c:pt idx="1403">
                  <c:v>44845.363278993056</c:v>
                </c:pt>
                <c:pt idx="1404">
                  <c:v>44845.363282488426</c:v>
                </c:pt>
                <c:pt idx="1405">
                  <c:v>44845.363286041669</c:v>
                </c:pt>
                <c:pt idx="1406">
                  <c:v>44845.363289594905</c:v>
                </c:pt>
                <c:pt idx="1407">
                  <c:v>44845.363293078706</c:v>
                </c:pt>
                <c:pt idx="1408">
                  <c:v>44845.363296643518</c:v>
                </c:pt>
                <c:pt idx="1409">
                  <c:v>44845.36330020833</c:v>
                </c:pt>
                <c:pt idx="1410">
                  <c:v>44845.363303692131</c:v>
                </c:pt>
                <c:pt idx="1411">
                  <c:v>44845.363307256943</c:v>
                </c:pt>
                <c:pt idx="1412">
                  <c:v>44845.363310752313</c:v>
                </c:pt>
                <c:pt idx="1413">
                  <c:v>44845.36331429398</c:v>
                </c:pt>
                <c:pt idx="1414">
                  <c:v>44845.363317777781</c:v>
                </c:pt>
                <c:pt idx="1415">
                  <c:v>44845.363321261575</c:v>
                </c:pt>
                <c:pt idx="1416">
                  <c:v>44845.363324803242</c:v>
                </c:pt>
                <c:pt idx="1417">
                  <c:v>44845.363328344909</c:v>
                </c:pt>
                <c:pt idx="1418">
                  <c:v>44845.363331851855</c:v>
                </c:pt>
                <c:pt idx="1419">
                  <c:v>44845.363335347225</c:v>
                </c:pt>
                <c:pt idx="1420">
                  <c:v>44845.363338900461</c:v>
                </c:pt>
                <c:pt idx="1421">
                  <c:v>44845.363342453704</c:v>
                </c:pt>
                <c:pt idx="1422">
                  <c:v>44845.36334596065</c:v>
                </c:pt>
                <c:pt idx="1423">
                  <c:v>44845.363349513886</c:v>
                </c:pt>
                <c:pt idx="1424">
                  <c:v>44845.363353067129</c:v>
                </c:pt>
                <c:pt idx="1425">
                  <c:v>44845.363356550923</c:v>
                </c:pt>
                <c:pt idx="1426">
                  <c:v>44845.363360104166</c:v>
                </c:pt>
                <c:pt idx="1427">
                  <c:v>44845.36336358796</c:v>
                </c:pt>
                <c:pt idx="1428">
                  <c:v>44845.363367152779</c:v>
                </c:pt>
                <c:pt idx="1429">
                  <c:v>44845.363370636573</c:v>
                </c:pt>
                <c:pt idx="1430">
                  <c:v>44845.363374189816</c:v>
                </c:pt>
                <c:pt idx="1431">
                  <c:v>44845.36337767361</c:v>
                </c:pt>
                <c:pt idx="1432">
                  <c:v>44845.363381157411</c:v>
                </c:pt>
                <c:pt idx="1433">
                  <c:v>44845.363384710647</c:v>
                </c:pt>
                <c:pt idx="1434">
                  <c:v>44845.363388298611</c:v>
                </c:pt>
                <c:pt idx="1435">
                  <c:v>44845.363391840277</c:v>
                </c:pt>
                <c:pt idx="1436">
                  <c:v>44845.363395324071</c:v>
                </c:pt>
                <c:pt idx="1437">
                  <c:v>44845.363398807873</c:v>
                </c:pt>
                <c:pt idx="1438">
                  <c:v>44845.363402337964</c:v>
                </c:pt>
                <c:pt idx="1439">
                  <c:v>44845.36340584491</c:v>
                </c:pt>
                <c:pt idx="1440">
                  <c:v>44845.363409421298</c:v>
                </c:pt>
                <c:pt idx="1441">
                  <c:v>44845.363412905092</c:v>
                </c:pt>
                <c:pt idx="1442">
                  <c:v>44845.363416435182</c:v>
                </c:pt>
                <c:pt idx="1443">
                  <c:v>44845.363419976849</c:v>
                </c:pt>
                <c:pt idx="1444">
                  <c:v>44845.363423495372</c:v>
                </c:pt>
                <c:pt idx="1445">
                  <c:v>44845.363427060183</c:v>
                </c:pt>
                <c:pt idx="1446">
                  <c:v>44845.363430543985</c:v>
                </c:pt>
                <c:pt idx="1447">
                  <c:v>44845.363434085652</c:v>
                </c:pt>
                <c:pt idx="1448">
                  <c:v>44845.363437604166</c:v>
                </c:pt>
                <c:pt idx="1449">
                  <c:v>44845.363441157409</c:v>
                </c:pt>
                <c:pt idx="1450">
                  <c:v>44845.3634446875</c:v>
                </c:pt>
                <c:pt idx="1451">
                  <c:v>44845.363448194446</c:v>
                </c:pt>
                <c:pt idx="1452">
                  <c:v>44845.363451759258</c:v>
                </c:pt>
                <c:pt idx="1453">
                  <c:v>44845.363455289349</c:v>
                </c:pt>
                <c:pt idx="1454">
                  <c:v>44845.363458807871</c:v>
                </c:pt>
                <c:pt idx="1455">
                  <c:v>44845.363462361114</c:v>
                </c:pt>
                <c:pt idx="1456">
                  <c:v>44845.363465925926</c:v>
                </c:pt>
                <c:pt idx="1457">
                  <c:v>44845.363469502314</c:v>
                </c:pt>
                <c:pt idx="1458">
                  <c:v>44845.363473067133</c:v>
                </c:pt>
                <c:pt idx="1459">
                  <c:v>44845.363476620369</c:v>
                </c:pt>
                <c:pt idx="1460">
                  <c:v>44845.36348010417</c:v>
                </c:pt>
                <c:pt idx="1461">
                  <c:v>44845.36348359954</c:v>
                </c:pt>
                <c:pt idx="1462">
                  <c:v>44845.363487083334</c:v>
                </c:pt>
                <c:pt idx="1463">
                  <c:v>44845.363490613425</c:v>
                </c:pt>
                <c:pt idx="1464">
                  <c:v>44845.363494166668</c:v>
                </c:pt>
                <c:pt idx="1465">
                  <c:v>44845.363497662038</c:v>
                </c:pt>
                <c:pt idx="1466">
                  <c:v>44845.363501145832</c:v>
                </c:pt>
                <c:pt idx="1467">
                  <c:v>44845.363504733796</c:v>
                </c:pt>
                <c:pt idx="1468">
                  <c:v>44845.363508298607</c:v>
                </c:pt>
                <c:pt idx="1469">
                  <c:v>44845.363511840274</c:v>
                </c:pt>
                <c:pt idx="1470">
                  <c:v>44845.363515381941</c:v>
                </c:pt>
                <c:pt idx="1471">
                  <c:v>44845.363518877311</c:v>
                </c:pt>
                <c:pt idx="1472">
                  <c:v>44845.363522361113</c:v>
                </c:pt>
                <c:pt idx="1473">
                  <c:v>44845.363525844907</c:v>
                </c:pt>
                <c:pt idx="1474">
                  <c:v>44845.36352939815</c:v>
                </c:pt>
                <c:pt idx="1475">
                  <c:v>44845.363532881944</c:v>
                </c:pt>
                <c:pt idx="1476">
                  <c:v>44845.363536446763</c:v>
                </c:pt>
                <c:pt idx="1477">
                  <c:v>44845.363539988422</c:v>
                </c:pt>
                <c:pt idx="1478">
                  <c:v>44845.3635434838</c:v>
                </c:pt>
                <c:pt idx="1479">
                  <c:v>44845.363547037035</c:v>
                </c:pt>
                <c:pt idx="1480">
                  <c:v>44845.363550601855</c:v>
                </c:pt>
                <c:pt idx="1481">
                  <c:v>44845.363554085649</c:v>
                </c:pt>
                <c:pt idx="1482">
                  <c:v>44845.363557662036</c:v>
                </c:pt>
                <c:pt idx="1483">
                  <c:v>44845.36356125</c:v>
                </c:pt>
                <c:pt idx="1484">
                  <c:v>44845.363564814812</c:v>
                </c:pt>
                <c:pt idx="1485">
                  <c:v>44845.363568391207</c:v>
                </c:pt>
                <c:pt idx="1486">
                  <c:v>44845.363571932867</c:v>
                </c:pt>
                <c:pt idx="1487">
                  <c:v>44845.363575416668</c:v>
                </c:pt>
                <c:pt idx="1488">
                  <c:v>44845.36357898148</c:v>
                </c:pt>
                <c:pt idx="1489">
                  <c:v>44845.363582534723</c:v>
                </c:pt>
                <c:pt idx="1490">
                  <c:v>44845.363586041669</c:v>
                </c:pt>
                <c:pt idx="1491">
                  <c:v>44845.36358957176</c:v>
                </c:pt>
                <c:pt idx="1492">
                  <c:v>44845.363593055554</c:v>
                </c:pt>
                <c:pt idx="1493">
                  <c:v>44845.363596539355</c:v>
                </c:pt>
                <c:pt idx="1494">
                  <c:v>44845.363600092591</c:v>
                </c:pt>
                <c:pt idx="1495">
                  <c:v>44845.363603576392</c:v>
                </c:pt>
                <c:pt idx="1496">
                  <c:v>44845.363607060186</c:v>
                </c:pt>
                <c:pt idx="1497">
                  <c:v>44845.363610601853</c:v>
                </c:pt>
                <c:pt idx="1498">
                  <c:v>44845.363614085647</c:v>
                </c:pt>
                <c:pt idx="1499">
                  <c:v>44845.363617569441</c:v>
                </c:pt>
                <c:pt idx="1500">
                  <c:v>44845.363621122684</c:v>
                </c:pt>
                <c:pt idx="1501">
                  <c:v>44845.363624618054</c:v>
                </c:pt>
                <c:pt idx="1502">
                  <c:v>44845.363628194442</c:v>
                </c:pt>
                <c:pt idx="1503">
                  <c:v>44845.363631736109</c:v>
                </c:pt>
                <c:pt idx="1504">
                  <c:v>44845.363635231479</c:v>
                </c:pt>
                <c:pt idx="1505">
                  <c:v>44845.363638773146</c:v>
                </c:pt>
                <c:pt idx="1506">
                  <c:v>44845.363642280092</c:v>
                </c:pt>
                <c:pt idx="1507">
                  <c:v>44845.363645868056</c:v>
                </c:pt>
                <c:pt idx="1508">
                  <c:v>44845.363649375002</c:v>
                </c:pt>
                <c:pt idx="1509">
                  <c:v>44845.363652905093</c:v>
                </c:pt>
                <c:pt idx="1510">
                  <c:v>44845.363656423608</c:v>
                </c:pt>
                <c:pt idx="1511">
                  <c:v>44845.363660023148</c:v>
                </c:pt>
                <c:pt idx="1512">
                  <c:v>44845.363663587967</c:v>
                </c:pt>
                <c:pt idx="1513">
                  <c:v>44845.363667141202</c:v>
                </c:pt>
                <c:pt idx="1514">
                  <c:v>44845.363670648148</c:v>
                </c:pt>
                <c:pt idx="1515">
                  <c:v>44845.363674166663</c:v>
                </c:pt>
                <c:pt idx="1516">
                  <c:v>44845.363677650465</c:v>
                </c:pt>
                <c:pt idx="1517">
                  <c:v>44845.363681134259</c:v>
                </c:pt>
                <c:pt idx="1518">
                  <c:v>44845.363684687502</c:v>
                </c:pt>
                <c:pt idx="1519">
                  <c:v>44845.363688171296</c:v>
                </c:pt>
                <c:pt idx="1520">
                  <c:v>44845.363691724539</c:v>
                </c:pt>
                <c:pt idx="1521">
                  <c:v>44845.363695312502</c:v>
                </c:pt>
                <c:pt idx="1522">
                  <c:v>44845.36369888889</c:v>
                </c:pt>
                <c:pt idx="1523">
                  <c:v>44845.363702465278</c:v>
                </c:pt>
                <c:pt idx="1524">
                  <c:v>44845.363706018521</c:v>
                </c:pt>
                <c:pt idx="1525">
                  <c:v>44845.363709571757</c:v>
                </c:pt>
                <c:pt idx="1526">
                  <c:v>44845.363713055558</c:v>
                </c:pt>
                <c:pt idx="1527">
                  <c:v>44845.363716539352</c:v>
                </c:pt>
                <c:pt idx="1528">
                  <c:v>44845.363720104164</c:v>
                </c:pt>
                <c:pt idx="1529">
                  <c:v>44845.363723657407</c:v>
                </c:pt>
                <c:pt idx="1530">
                  <c:v>44845.363727164353</c:v>
                </c:pt>
                <c:pt idx="1531">
                  <c:v>44845.363730659723</c:v>
                </c:pt>
                <c:pt idx="1532">
                  <c:v>44845.363734178238</c:v>
                </c:pt>
                <c:pt idx="1533">
                  <c:v>44845.363737662039</c:v>
                </c:pt>
                <c:pt idx="1534">
                  <c:v>44845.363741157409</c:v>
                </c:pt>
                <c:pt idx="1535">
                  <c:v>44845.363744733797</c:v>
                </c:pt>
                <c:pt idx="1536">
                  <c:v>44845.36374828704</c:v>
                </c:pt>
                <c:pt idx="1537">
                  <c:v>44845.363751817131</c:v>
                </c:pt>
                <c:pt idx="1538">
                  <c:v>44845.363755312501</c:v>
                </c:pt>
                <c:pt idx="1539">
                  <c:v>44845.363758796295</c:v>
                </c:pt>
                <c:pt idx="1540">
                  <c:v>44845.363762291665</c:v>
                </c:pt>
                <c:pt idx="1541">
                  <c:v>44845.363765868053</c:v>
                </c:pt>
                <c:pt idx="1542">
                  <c:v>44845.363769421296</c:v>
                </c:pt>
                <c:pt idx="1543">
                  <c:v>44845.363772951387</c:v>
                </c:pt>
                <c:pt idx="1544">
                  <c:v>44845.363776435188</c:v>
                </c:pt>
                <c:pt idx="1545">
                  <c:v>44845.36378</c:v>
                </c:pt>
                <c:pt idx="1546">
                  <c:v>44845.363783530091</c:v>
                </c:pt>
                <c:pt idx="1547">
                  <c:v>44845.363787037037</c:v>
                </c:pt>
                <c:pt idx="1548">
                  <c:v>44845.363790520831</c:v>
                </c:pt>
                <c:pt idx="1549">
                  <c:v>44845.363794016201</c:v>
                </c:pt>
                <c:pt idx="1550">
                  <c:v>44845.363797569444</c:v>
                </c:pt>
                <c:pt idx="1551">
                  <c:v>44845.363801145832</c:v>
                </c:pt>
                <c:pt idx="1552">
                  <c:v>44845.363804675922</c:v>
                </c:pt>
                <c:pt idx="1553">
                  <c:v>44845.363808159724</c:v>
                </c:pt>
                <c:pt idx="1554">
                  <c:v>44845.36381166667</c:v>
                </c:pt>
                <c:pt idx="1555">
                  <c:v>44845.363815231482</c:v>
                </c:pt>
                <c:pt idx="1556">
                  <c:v>44845.363818715276</c:v>
                </c:pt>
                <c:pt idx="1557">
                  <c:v>44845.363822280095</c:v>
                </c:pt>
                <c:pt idx="1558">
                  <c:v>44845.363825810186</c:v>
                </c:pt>
                <c:pt idx="1559">
                  <c:v>44845.3638293287</c:v>
                </c:pt>
                <c:pt idx="1560">
                  <c:v>44845.363832870367</c:v>
                </c:pt>
                <c:pt idx="1561">
                  <c:v>44845.363836458331</c:v>
                </c:pt>
                <c:pt idx="1562">
                  <c:v>44845.36384002315</c:v>
                </c:pt>
                <c:pt idx="1563">
                  <c:v>44845.363843564817</c:v>
                </c:pt>
                <c:pt idx="1564">
                  <c:v>44845.363847141205</c:v>
                </c:pt>
                <c:pt idx="1565">
                  <c:v>44845.363850624999</c:v>
                </c:pt>
                <c:pt idx="1566">
                  <c:v>44845.363854108793</c:v>
                </c:pt>
                <c:pt idx="1567">
                  <c:v>44845.363857685188</c:v>
                </c:pt>
                <c:pt idx="1568">
                  <c:v>44845.363861215279</c:v>
                </c:pt>
                <c:pt idx="1569">
                  <c:v>44845.363864733794</c:v>
                </c:pt>
                <c:pt idx="1570">
                  <c:v>44845.363868263892</c:v>
                </c:pt>
                <c:pt idx="1571">
                  <c:v>44845.363871770831</c:v>
                </c:pt>
                <c:pt idx="1572">
                  <c:v>44845.363875266201</c:v>
                </c:pt>
                <c:pt idx="1573">
                  <c:v>44845.363878773147</c:v>
                </c:pt>
                <c:pt idx="1574">
                  <c:v>44845.363882268517</c:v>
                </c:pt>
                <c:pt idx="1575">
                  <c:v>44845.363885810184</c:v>
                </c:pt>
                <c:pt idx="1576">
                  <c:v>44845.363889293978</c:v>
                </c:pt>
                <c:pt idx="1577">
                  <c:v>44845.363892800924</c:v>
                </c:pt>
                <c:pt idx="1578">
                  <c:v>44845.363896365743</c:v>
                </c:pt>
                <c:pt idx="1579">
                  <c:v>44845.363899930555</c:v>
                </c:pt>
                <c:pt idx="1580">
                  <c:v>44845.363903495374</c:v>
                </c:pt>
                <c:pt idx="1581">
                  <c:v>44845.36390704861</c:v>
                </c:pt>
                <c:pt idx="1582">
                  <c:v>44845.363910532411</c:v>
                </c:pt>
                <c:pt idx="1583">
                  <c:v>44845.363914108799</c:v>
                </c:pt>
                <c:pt idx="1584">
                  <c:v>44845.363917592593</c:v>
                </c:pt>
                <c:pt idx="1585">
                  <c:v>44845.363921145836</c:v>
                </c:pt>
                <c:pt idx="1586">
                  <c:v>44845.363924699072</c:v>
                </c:pt>
                <c:pt idx="1587">
                  <c:v>44845.363928206018</c:v>
                </c:pt>
                <c:pt idx="1588">
                  <c:v>44845.363931747685</c:v>
                </c:pt>
                <c:pt idx="1589">
                  <c:v>44845.363935324072</c:v>
                </c:pt>
                <c:pt idx="1590">
                  <c:v>44845.363938888891</c:v>
                </c:pt>
                <c:pt idx="1591">
                  <c:v>44845.363942465279</c:v>
                </c:pt>
                <c:pt idx="1592">
                  <c:v>44845.363946030091</c:v>
                </c:pt>
                <c:pt idx="1593">
                  <c:v>44845.36394959491</c:v>
                </c:pt>
                <c:pt idx="1594">
                  <c:v>44845.363953078704</c:v>
                </c:pt>
                <c:pt idx="1595">
                  <c:v>44845.363956643516</c:v>
                </c:pt>
                <c:pt idx="1596">
                  <c:v>44845.36396023148</c:v>
                </c:pt>
                <c:pt idx="1597">
                  <c:v>44845.363963715281</c:v>
                </c:pt>
                <c:pt idx="1598">
                  <c:v>44845.363967256948</c:v>
                </c:pt>
                <c:pt idx="1599">
                  <c:v>44845.363970740742</c:v>
                </c:pt>
                <c:pt idx="1600">
                  <c:v>44845.363974224536</c:v>
                </c:pt>
                <c:pt idx="1601">
                  <c:v>44845.363977754627</c:v>
                </c:pt>
                <c:pt idx="1602">
                  <c:v>44845.363981331022</c:v>
                </c:pt>
                <c:pt idx="1603">
                  <c:v>44845.363984826392</c:v>
                </c:pt>
                <c:pt idx="1604">
                  <c:v>44845.363988391204</c:v>
                </c:pt>
                <c:pt idx="1605">
                  <c:v>44845.363991956016</c:v>
                </c:pt>
                <c:pt idx="1606">
                  <c:v>44845.363995439817</c:v>
                </c:pt>
                <c:pt idx="1607">
                  <c:v>44845.363999004629</c:v>
                </c:pt>
                <c:pt idx="1608">
                  <c:v>44845.364002581016</c:v>
                </c:pt>
                <c:pt idx="1609">
                  <c:v>44845.364006122683</c:v>
                </c:pt>
                <c:pt idx="1610">
                  <c:v>44845.364009606485</c:v>
                </c:pt>
                <c:pt idx="1611">
                  <c:v>44845.36401315972</c:v>
                </c:pt>
                <c:pt idx="1612">
                  <c:v>44845.364016643522</c:v>
                </c:pt>
                <c:pt idx="1613">
                  <c:v>44845.364020138892</c:v>
                </c:pt>
                <c:pt idx="1614">
                  <c:v>44845.364023668983</c:v>
                </c:pt>
                <c:pt idx="1615">
                  <c:v>44845.364027175929</c:v>
                </c:pt>
                <c:pt idx="1616">
                  <c:v>44845.364030717596</c:v>
                </c:pt>
                <c:pt idx="1617">
                  <c:v>44845.36403420139</c:v>
                </c:pt>
                <c:pt idx="1618">
                  <c:v>44845.364037777777</c:v>
                </c:pt>
                <c:pt idx="1619">
                  <c:v>44845.364041307868</c:v>
                </c:pt>
                <c:pt idx="1620">
                  <c:v>44845.364044837967</c:v>
                </c:pt>
                <c:pt idx="1621">
                  <c:v>44845.364048391202</c:v>
                </c:pt>
                <c:pt idx="1622">
                  <c:v>44845.364051875003</c:v>
                </c:pt>
                <c:pt idx="1623">
                  <c:v>44845.364055451391</c:v>
                </c:pt>
                <c:pt idx="1624">
                  <c:v>44845.364058981482</c:v>
                </c:pt>
                <c:pt idx="1625">
                  <c:v>44845.364062499997</c:v>
                </c:pt>
                <c:pt idx="1626">
                  <c:v>44845.364066018519</c:v>
                </c:pt>
                <c:pt idx="1627">
                  <c:v>44845.364069525465</c:v>
                </c:pt>
                <c:pt idx="1628">
                  <c:v>44845.364073078701</c:v>
                </c:pt>
                <c:pt idx="1629">
                  <c:v>44845.36407664352</c:v>
                </c:pt>
                <c:pt idx="1630">
                  <c:v>44845.364080127314</c:v>
                </c:pt>
                <c:pt idx="1631">
                  <c:v>44845.364083692133</c:v>
                </c:pt>
                <c:pt idx="1632">
                  <c:v>44845.364087175927</c:v>
                </c:pt>
                <c:pt idx="1633">
                  <c:v>44845.364090752315</c:v>
                </c:pt>
                <c:pt idx="1634">
                  <c:v>44845.364094282406</c:v>
                </c:pt>
                <c:pt idx="1635">
                  <c:v>44845.364097789352</c:v>
                </c:pt>
                <c:pt idx="1636">
                  <c:v>44845.364101331019</c:v>
                </c:pt>
                <c:pt idx="1637">
                  <c:v>44845.364104895831</c:v>
                </c:pt>
                <c:pt idx="1638">
                  <c:v>44845.364108402777</c:v>
                </c:pt>
                <c:pt idx="1639">
                  <c:v>44845.364111967596</c:v>
                </c:pt>
                <c:pt idx="1640">
                  <c:v>44845.364115543984</c:v>
                </c:pt>
                <c:pt idx="1641">
                  <c:v>44845.364119108795</c:v>
                </c:pt>
                <c:pt idx="1642">
                  <c:v>44845.364122673614</c:v>
                </c:pt>
                <c:pt idx="1643">
                  <c:v>44845.364126250002</c:v>
                </c:pt>
                <c:pt idx="1644">
                  <c:v>44845.364129814814</c:v>
                </c:pt>
                <c:pt idx="1645">
                  <c:v>44845.364133356481</c:v>
                </c:pt>
                <c:pt idx="1646">
                  <c:v>44845.364136851851</c:v>
                </c:pt>
                <c:pt idx="1647">
                  <c:v>44845.364140381942</c:v>
                </c:pt>
                <c:pt idx="1648">
                  <c:v>44845.364143888888</c:v>
                </c:pt>
                <c:pt idx="1649">
                  <c:v>44845.364147465276</c:v>
                </c:pt>
                <c:pt idx="1650">
                  <c:v>44845.364150960646</c:v>
                </c:pt>
                <c:pt idx="1651">
                  <c:v>44845.364154502313</c:v>
                </c:pt>
                <c:pt idx="1652">
                  <c:v>44845.364158055556</c:v>
                </c:pt>
                <c:pt idx="1653">
                  <c:v>44845.364161550926</c:v>
                </c:pt>
                <c:pt idx="1654">
                  <c:v>44845.364165115738</c:v>
                </c:pt>
                <c:pt idx="1655">
                  <c:v>44845.364168599539</c:v>
                </c:pt>
                <c:pt idx="1656">
                  <c:v>44845.364172118054</c:v>
                </c:pt>
                <c:pt idx="1657">
                  <c:v>44845.364175625</c:v>
                </c:pt>
                <c:pt idx="1658">
                  <c:v>44845.364179178243</c:v>
                </c:pt>
                <c:pt idx="1659">
                  <c:v>44845.364182685182</c:v>
                </c:pt>
                <c:pt idx="1660">
                  <c:v>44845.364186168983</c:v>
                </c:pt>
                <c:pt idx="1661">
                  <c:v>44845.36418971065</c:v>
                </c:pt>
                <c:pt idx="1662">
                  <c:v>44845.364193194444</c:v>
                </c:pt>
                <c:pt idx="1663">
                  <c:v>44845.364196759256</c:v>
                </c:pt>
                <c:pt idx="1664">
                  <c:v>44845.364200254633</c:v>
                </c:pt>
                <c:pt idx="1665">
                  <c:v>44845.364203796293</c:v>
                </c:pt>
                <c:pt idx="1666">
                  <c:v>44845.364207280094</c:v>
                </c:pt>
                <c:pt idx="1667">
                  <c:v>44845.364210810185</c:v>
                </c:pt>
                <c:pt idx="1668">
                  <c:v>44845.364214293979</c:v>
                </c:pt>
                <c:pt idx="1669">
                  <c:v>44845.36421777778</c:v>
                </c:pt>
                <c:pt idx="1670">
                  <c:v>44845.364221319447</c:v>
                </c:pt>
                <c:pt idx="1671">
                  <c:v>44845.364224837962</c:v>
                </c:pt>
                <c:pt idx="1672">
                  <c:v>44845.364228402781</c:v>
                </c:pt>
                <c:pt idx="1673">
                  <c:v>44845.364231979169</c:v>
                </c:pt>
                <c:pt idx="1674">
                  <c:v>44845.364235532405</c:v>
                </c:pt>
                <c:pt idx="1675">
                  <c:v>44845.364239085648</c:v>
                </c:pt>
                <c:pt idx="1676">
                  <c:v>44845.364242569442</c:v>
                </c:pt>
                <c:pt idx="1677">
                  <c:v>44845.364246064812</c:v>
                </c:pt>
                <c:pt idx="1678">
                  <c:v>44845.364249583334</c:v>
                </c:pt>
                <c:pt idx="1679">
                  <c:v>44845.364253067128</c:v>
                </c:pt>
                <c:pt idx="1680">
                  <c:v>44845.364256574074</c:v>
                </c:pt>
                <c:pt idx="1681">
                  <c:v>44845.364260150462</c:v>
                </c:pt>
                <c:pt idx="1682">
                  <c:v>44845.364263680553</c:v>
                </c:pt>
                <c:pt idx="1683">
                  <c:v>44845.364267187499</c:v>
                </c:pt>
                <c:pt idx="1684">
                  <c:v>44845.3642706713</c:v>
                </c:pt>
                <c:pt idx="1685">
                  <c:v>44845.364274224536</c:v>
                </c:pt>
                <c:pt idx="1686">
                  <c:v>44845.364277708337</c:v>
                </c:pt>
                <c:pt idx="1687">
                  <c:v>44845.364281249997</c:v>
                </c:pt>
                <c:pt idx="1688">
                  <c:v>44845.36428483796</c:v>
                </c:pt>
                <c:pt idx="1689">
                  <c:v>44845.364288391203</c:v>
                </c:pt>
                <c:pt idx="1690">
                  <c:v>44845.364291956015</c:v>
                </c:pt>
                <c:pt idx="1691">
                  <c:v>44845.364295451385</c:v>
                </c:pt>
                <c:pt idx="1692">
                  <c:v>44845.364298981483</c:v>
                </c:pt>
                <c:pt idx="1693">
                  <c:v>44845.364302557871</c:v>
                </c:pt>
                <c:pt idx="1694">
                  <c:v>44845.364306134259</c:v>
                </c:pt>
                <c:pt idx="1695">
                  <c:v>44845.364309699071</c:v>
                </c:pt>
                <c:pt idx="1696">
                  <c:v>44845.364313206017</c:v>
                </c:pt>
                <c:pt idx="1697">
                  <c:v>44845.364316736108</c:v>
                </c:pt>
                <c:pt idx="1698">
                  <c:v>44845.364320231478</c:v>
                </c:pt>
                <c:pt idx="1699">
                  <c:v>44845.364323784721</c:v>
                </c:pt>
                <c:pt idx="1700">
                  <c:v>44845.364327280091</c:v>
                </c:pt>
                <c:pt idx="1701">
                  <c:v>44845.364330775461</c:v>
                </c:pt>
                <c:pt idx="1702">
                  <c:v>44845.364334317128</c:v>
                </c:pt>
                <c:pt idx="1703">
                  <c:v>44845.364337847219</c:v>
                </c:pt>
                <c:pt idx="1704">
                  <c:v>44845.36434133102</c:v>
                </c:pt>
                <c:pt idx="1705">
                  <c:v>44845.36434482639</c:v>
                </c:pt>
                <c:pt idx="1706">
                  <c:v>44845.364348391202</c:v>
                </c:pt>
                <c:pt idx="1707">
                  <c:v>44845.36435196759</c:v>
                </c:pt>
                <c:pt idx="1708">
                  <c:v>44845.364355451391</c:v>
                </c:pt>
                <c:pt idx="1709">
                  <c:v>44845.364358993058</c:v>
                </c:pt>
                <c:pt idx="1710">
                  <c:v>44845.364362488428</c:v>
                </c:pt>
                <c:pt idx="1711">
                  <c:v>44845.364366030095</c:v>
                </c:pt>
                <c:pt idx="1712">
                  <c:v>44845.364369513889</c:v>
                </c:pt>
                <c:pt idx="1713">
                  <c:v>44845.364373020835</c:v>
                </c:pt>
                <c:pt idx="1714">
                  <c:v>44845.364376562502</c:v>
                </c:pt>
                <c:pt idx="1715">
                  <c:v>44845.36438013889</c:v>
                </c:pt>
                <c:pt idx="1716">
                  <c:v>44845.364383692133</c:v>
                </c:pt>
                <c:pt idx="1717">
                  <c:v>44845.364387175927</c:v>
                </c:pt>
                <c:pt idx="1718">
                  <c:v>44845.36439072917</c:v>
                </c:pt>
                <c:pt idx="1719">
                  <c:v>44845.364394212964</c:v>
                </c:pt>
                <c:pt idx="1720">
                  <c:v>44845.364397708334</c:v>
                </c:pt>
                <c:pt idx="1721">
                  <c:v>44845.364401250001</c:v>
                </c:pt>
                <c:pt idx="1722">
                  <c:v>44845.364404768516</c:v>
                </c:pt>
                <c:pt idx="1723">
                  <c:v>44845.364408298614</c:v>
                </c:pt>
                <c:pt idx="1724">
                  <c:v>44845.364411782408</c:v>
                </c:pt>
                <c:pt idx="1725">
                  <c:v>44845.364415358796</c:v>
                </c:pt>
                <c:pt idx="1726">
                  <c:v>44845.364418923615</c:v>
                </c:pt>
                <c:pt idx="1727">
                  <c:v>44845.364422465274</c:v>
                </c:pt>
                <c:pt idx="1728">
                  <c:v>44845.36442597222</c:v>
                </c:pt>
                <c:pt idx="1729">
                  <c:v>44845.364429502311</c:v>
                </c:pt>
                <c:pt idx="1730">
                  <c:v>44845.36443306713</c:v>
                </c:pt>
                <c:pt idx="1731">
                  <c:v>44845.3644365625</c:v>
                </c:pt>
                <c:pt idx="1732">
                  <c:v>44845.364440057871</c:v>
                </c:pt>
                <c:pt idx="1733">
                  <c:v>44845.364443622682</c:v>
                </c:pt>
                <c:pt idx="1734">
                  <c:v>44845.364447187501</c:v>
                </c:pt>
                <c:pt idx="1735">
                  <c:v>44845.364450671295</c:v>
                </c:pt>
                <c:pt idx="1736">
                  <c:v>44845.364454236114</c:v>
                </c:pt>
                <c:pt idx="1737">
                  <c:v>44845.364457766205</c:v>
                </c:pt>
                <c:pt idx="1738">
                  <c:v>44845.364461249999</c:v>
                </c:pt>
                <c:pt idx="1739">
                  <c:v>44845.364464826387</c:v>
                </c:pt>
                <c:pt idx="1740">
                  <c:v>44845.364468321757</c:v>
                </c:pt>
                <c:pt idx="1741">
                  <c:v>44845.364471886576</c:v>
                </c:pt>
                <c:pt idx="1742">
                  <c:v>44845.364475439812</c:v>
                </c:pt>
                <c:pt idx="1743">
                  <c:v>44845.364478923613</c:v>
                </c:pt>
                <c:pt idx="1744">
                  <c:v>44845.364482453704</c:v>
                </c:pt>
                <c:pt idx="1745">
                  <c:v>44845.364485937498</c:v>
                </c:pt>
                <c:pt idx="1746">
                  <c:v>44845.364489444444</c:v>
                </c:pt>
                <c:pt idx="1747">
                  <c:v>44845.364492928238</c:v>
                </c:pt>
                <c:pt idx="1748">
                  <c:v>44845.364496469905</c:v>
                </c:pt>
                <c:pt idx="1749">
                  <c:v>44845.364500046293</c:v>
                </c:pt>
                <c:pt idx="1750">
                  <c:v>44845.364503622688</c:v>
                </c:pt>
                <c:pt idx="1751">
                  <c:v>44845.364507210645</c:v>
                </c:pt>
                <c:pt idx="1752">
                  <c:v>44845.364510694446</c:v>
                </c:pt>
                <c:pt idx="1753">
                  <c:v>44845.364514236113</c:v>
                </c:pt>
                <c:pt idx="1754">
                  <c:v>44845.36451777778</c:v>
                </c:pt>
                <c:pt idx="1755">
                  <c:v>44845.364521284719</c:v>
                </c:pt>
                <c:pt idx="1756">
                  <c:v>44845.364524849538</c:v>
                </c:pt>
                <c:pt idx="1757">
                  <c:v>44845.364528379629</c:v>
                </c:pt>
                <c:pt idx="1758">
                  <c:v>44845.364531886575</c:v>
                </c:pt>
                <c:pt idx="1759">
                  <c:v>44845.364535462963</c:v>
                </c:pt>
                <c:pt idx="1760">
                  <c:v>44845.364539016206</c:v>
                </c:pt>
                <c:pt idx="1761">
                  <c:v>44845.364542581017</c:v>
                </c:pt>
                <c:pt idx="1762">
                  <c:v>44845.364546145836</c:v>
                </c:pt>
                <c:pt idx="1763">
                  <c:v>44845.364549722224</c:v>
                </c:pt>
                <c:pt idx="1764">
                  <c:v>44845.364553298612</c:v>
                </c:pt>
                <c:pt idx="1765">
                  <c:v>44845.364556840279</c:v>
                </c:pt>
                <c:pt idx="1766">
                  <c:v>44845.364560335649</c:v>
                </c:pt>
                <c:pt idx="1767">
                  <c:v>44845.364563912037</c:v>
                </c:pt>
                <c:pt idx="1768">
                  <c:v>44845.364567453704</c:v>
                </c:pt>
                <c:pt idx="1769">
                  <c:v>44845.364570972219</c:v>
                </c:pt>
                <c:pt idx="1770">
                  <c:v>44845.364574490741</c:v>
                </c:pt>
                <c:pt idx="1771">
                  <c:v>44845.364578067129</c:v>
                </c:pt>
                <c:pt idx="1772">
                  <c:v>44845.364581562499</c:v>
                </c:pt>
                <c:pt idx="1773">
                  <c:v>44845.364585104166</c:v>
                </c:pt>
                <c:pt idx="1774">
                  <c:v>44845.364588611112</c:v>
                </c:pt>
                <c:pt idx="1775">
                  <c:v>44845.3645921875</c:v>
                </c:pt>
                <c:pt idx="1776">
                  <c:v>44845.36459571759</c:v>
                </c:pt>
                <c:pt idx="1777">
                  <c:v>44845.364599282409</c:v>
                </c:pt>
                <c:pt idx="1778">
                  <c:v>44845.364602789348</c:v>
                </c:pt>
                <c:pt idx="1779">
                  <c:v>44845.36460627315</c:v>
                </c:pt>
                <c:pt idx="1780">
                  <c:v>44845.364609814817</c:v>
                </c:pt>
                <c:pt idx="1781">
                  <c:v>44845.364613310187</c:v>
                </c:pt>
                <c:pt idx="1782">
                  <c:v>44845.364616886574</c:v>
                </c:pt>
                <c:pt idx="1783">
                  <c:v>44845.364620428241</c:v>
                </c:pt>
                <c:pt idx="1784">
                  <c:v>44845.364624016205</c:v>
                </c:pt>
                <c:pt idx="1785">
                  <c:v>44845.364627581017</c:v>
                </c:pt>
                <c:pt idx="1786">
                  <c:v>44845.364631111108</c:v>
                </c:pt>
                <c:pt idx="1787">
                  <c:v>44845.36463462963</c:v>
                </c:pt>
                <c:pt idx="1788">
                  <c:v>44845.364638148145</c:v>
                </c:pt>
                <c:pt idx="1789">
                  <c:v>44845.364641631946</c:v>
                </c:pt>
                <c:pt idx="1790">
                  <c:v>44845.36464511574</c:v>
                </c:pt>
                <c:pt idx="1791">
                  <c:v>44845.364648692128</c:v>
                </c:pt>
                <c:pt idx="1792">
                  <c:v>44845.364652175929</c:v>
                </c:pt>
                <c:pt idx="1793">
                  <c:v>44845.364655717596</c:v>
                </c:pt>
                <c:pt idx="1794">
                  <c:v>44845.364659282408</c:v>
                </c:pt>
                <c:pt idx="1795">
                  <c:v>44845.364662789354</c:v>
                </c:pt>
                <c:pt idx="1796">
                  <c:v>44845.36466634259</c:v>
                </c:pt>
                <c:pt idx="1797">
                  <c:v>44845.36466983796</c:v>
                </c:pt>
                <c:pt idx="1798">
                  <c:v>44845.364673391203</c:v>
                </c:pt>
                <c:pt idx="1799">
                  <c:v>44845.364676898149</c:v>
                </c:pt>
                <c:pt idx="1800">
                  <c:v>44845.364680439816</c:v>
                </c:pt>
                <c:pt idx="1801">
                  <c:v>44845.364683993059</c:v>
                </c:pt>
                <c:pt idx="1802">
                  <c:v>44845.364687581015</c:v>
                </c:pt>
                <c:pt idx="1803">
                  <c:v>44845.364691134258</c:v>
                </c:pt>
                <c:pt idx="1804">
                  <c:v>44845.364694629629</c:v>
                </c:pt>
                <c:pt idx="1805">
                  <c:v>44845.364698182872</c:v>
                </c:pt>
                <c:pt idx="1806">
                  <c:v>44845.364701736115</c:v>
                </c:pt>
                <c:pt idx="1807">
                  <c:v>44845.364705254629</c:v>
                </c:pt>
                <c:pt idx="1808">
                  <c:v>44845.364708796296</c:v>
                </c:pt>
                <c:pt idx="1809">
                  <c:v>44845.364712337963</c:v>
                </c:pt>
                <c:pt idx="1810">
                  <c:v>44845.364715833333</c:v>
                </c:pt>
                <c:pt idx="1811">
                  <c:v>44845.364719386576</c:v>
                </c:pt>
                <c:pt idx="1812">
                  <c:v>44845.364722881946</c:v>
                </c:pt>
                <c:pt idx="1813">
                  <c:v>44845.364726458334</c:v>
                </c:pt>
                <c:pt idx="1814">
                  <c:v>44845.364729953704</c:v>
                </c:pt>
                <c:pt idx="1815">
                  <c:v>44845.364733506947</c:v>
                </c:pt>
                <c:pt idx="1816">
                  <c:v>44845.364736990741</c:v>
                </c:pt>
                <c:pt idx="1817">
                  <c:v>44845.364740555553</c:v>
                </c:pt>
                <c:pt idx="1818">
                  <c:v>44845.36474409722</c:v>
                </c:pt>
                <c:pt idx="1819">
                  <c:v>44845.364747662039</c:v>
                </c:pt>
                <c:pt idx="1820">
                  <c:v>44845.364751157409</c:v>
                </c:pt>
                <c:pt idx="1821">
                  <c:v>44845.364754699076</c:v>
                </c:pt>
                <c:pt idx="1822">
                  <c:v>44845.364758217591</c:v>
                </c:pt>
                <c:pt idx="1823">
                  <c:v>44845.364761747682</c:v>
                </c:pt>
                <c:pt idx="1824">
                  <c:v>44845.364765300925</c:v>
                </c:pt>
                <c:pt idx="1825">
                  <c:v>44845.364768784719</c:v>
                </c:pt>
                <c:pt idx="1826">
                  <c:v>44845.36477226852</c:v>
                </c:pt>
                <c:pt idx="1827">
                  <c:v>44845.364775752314</c:v>
                </c:pt>
                <c:pt idx="1828">
                  <c:v>44845.364779317133</c:v>
                </c:pt>
                <c:pt idx="1829">
                  <c:v>44845.364782870369</c:v>
                </c:pt>
                <c:pt idx="1830">
                  <c:v>44845.364786365739</c:v>
                </c:pt>
                <c:pt idx="1831">
                  <c:v>44845.364789907406</c:v>
                </c:pt>
                <c:pt idx="1832">
                  <c:v>44845.364793391207</c:v>
                </c:pt>
                <c:pt idx="1833">
                  <c:v>44845.364796956019</c:v>
                </c:pt>
                <c:pt idx="1834">
                  <c:v>44845.364800555559</c:v>
                </c:pt>
                <c:pt idx="1835">
                  <c:v>44845.36480408565</c:v>
                </c:pt>
                <c:pt idx="1836">
                  <c:v>44845.364807638885</c:v>
                </c:pt>
                <c:pt idx="1837">
                  <c:v>44845.364811134263</c:v>
                </c:pt>
                <c:pt idx="1838">
                  <c:v>44845.364814629633</c:v>
                </c:pt>
                <c:pt idx="1839">
                  <c:v>44845.364818159724</c:v>
                </c:pt>
                <c:pt idx="1840">
                  <c:v>44845.36482166667</c:v>
                </c:pt>
                <c:pt idx="1841">
                  <c:v>44845.364825208337</c:v>
                </c:pt>
                <c:pt idx="1842">
                  <c:v>44845.364828692131</c:v>
                </c:pt>
                <c:pt idx="1843">
                  <c:v>44845.364832245374</c:v>
                </c:pt>
                <c:pt idx="1844">
                  <c:v>44845.364835729168</c:v>
                </c:pt>
                <c:pt idx="1845">
                  <c:v>44845.364839224538</c:v>
                </c:pt>
                <c:pt idx="1846">
                  <c:v>44845.364842777781</c:v>
                </c:pt>
                <c:pt idx="1847">
                  <c:v>44845.364846319448</c:v>
                </c:pt>
                <c:pt idx="1848">
                  <c:v>44845.364849814818</c:v>
                </c:pt>
                <c:pt idx="1849">
                  <c:v>44845.364853310188</c:v>
                </c:pt>
                <c:pt idx="1850">
                  <c:v>44845.364856840279</c:v>
                </c:pt>
                <c:pt idx="1851">
                  <c:v>44845.364860324073</c:v>
                </c:pt>
                <c:pt idx="1852">
                  <c:v>44845.364863807874</c:v>
                </c:pt>
                <c:pt idx="1853">
                  <c:v>44845.364867349534</c:v>
                </c:pt>
                <c:pt idx="1854">
                  <c:v>44845.364870868056</c:v>
                </c:pt>
                <c:pt idx="1855">
                  <c:v>44845.364874421299</c:v>
                </c:pt>
                <c:pt idx="1856">
                  <c:v>44845.364877905093</c:v>
                </c:pt>
                <c:pt idx="1857">
                  <c:v>44845.364881481481</c:v>
                </c:pt>
                <c:pt idx="1858">
                  <c:v>44845.364885011571</c:v>
                </c:pt>
                <c:pt idx="1859">
                  <c:v>44845.364888495373</c:v>
                </c:pt>
                <c:pt idx="1860">
                  <c:v>44845.364892094905</c:v>
                </c:pt>
                <c:pt idx="1861">
                  <c:v>44845.364895671293</c:v>
                </c:pt>
                <c:pt idx="1862">
                  <c:v>44845.364899189815</c:v>
                </c:pt>
                <c:pt idx="1863">
                  <c:v>44845.364902685185</c:v>
                </c:pt>
                <c:pt idx="1864">
                  <c:v>44845.364906168979</c:v>
                </c:pt>
                <c:pt idx="1865">
                  <c:v>44845.364909722222</c:v>
                </c:pt>
                <c:pt idx="1866">
                  <c:v>44845.364913287034</c:v>
                </c:pt>
                <c:pt idx="1867">
                  <c:v>44845.36491679398</c:v>
                </c:pt>
                <c:pt idx="1868">
                  <c:v>44845.364920324071</c:v>
                </c:pt>
                <c:pt idx="1869">
                  <c:v>44845.364923831017</c:v>
                </c:pt>
                <c:pt idx="1870">
                  <c:v>44845.364927361108</c:v>
                </c:pt>
                <c:pt idx="1871">
                  <c:v>44845.36493087963</c:v>
                </c:pt>
                <c:pt idx="1872">
                  <c:v>44845.364934421297</c:v>
                </c:pt>
                <c:pt idx="1873">
                  <c:v>44845.364937986109</c:v>
                </c:pt>
                <c:pt idx="1874">
                  <c:v>44845.364941481479</c:v>
                </c:pt>
                <c:pt idx="1875">
                  <c:v>44845.364945034722</c:v>
                </c:pt>
                <c:pt idx="1876">
                  <c:v>44845.364948576389</c:v>
                </c:pt>
                <c:pt idx="1877">
                  <c:v>44845.364952094904</c:v>
                </c:pt>
                <c:pt idx="1878">
                  <c:v>44845.364955636571</c:v>
                </c:pt>
                <c:pt idx="1879">
                  <c:v>44845.364959131941</c:v>
                </c:pt>
                <c:pt idx="1880">
                  <c:v>44845.364962719905</c:v>
                </c:pt>
                <c:pt idx="1881">
                  <c:v>44845.364966261572</c:v>
                </c:pt>
                <c:pt idx="1882">
                  <c:v>44845.364969814815</c:v>
                </c:pt>
                <c:pt idx="1883">
                  <c:v>44845.364973333337</c:v>
                </c:pt>
                <c:pt idx="1884">
                  <c:v>44845.364976898149</c:v>
                </c:pt>
                <c:pt idx="1885">
                  <c:v>44845.364980439816</c:v>
                </c:pt>
                <c:pt idx="1886">
                  <c:v>44845.364983981483</c:v>
                </c:pt>
                <c:pt idx="1887">
                  <c:v>44845.364987499997</c:v>
                </c:pt>
                <c:pt idx="1888">
                  <c:v>44845.364991041664</c:v>
                </c:pt>
                <c:pt idx="1889">
                  <c:v>44845.364994537034</c:v>
                </c:pt>
                <c:pt idx="1890">
                  <c:v>44845.364998113429</c:v>
                </c:pt>
                <c:pt idx="1891">
                  <c:v>44845.365001655089</c:v>
                </c:pt>
                <c:pt idx="1892">
                  <c:v>44845.365005150466</c:v>
                </c:pt>
                <c:pt idx="1893">
                  <c:v>44845.365008692126</c:v>
                </c:pt>
                <c:pt idx="1894">
                  <c:v>44845.365012187503</c:v>
                </c:pt>
                <c:pt idx="1895">
                  <c:v>44845.365015740739</c:v>
                </c:pt>
                <c:pt idx="1896">
                  <c:v>44845.36501922454</c:v>
                </c:pt>
                <c:pt idx="1897">
                  <c:v>44845.365022754631</c:v>
                </c:pt>
                <c:pt idx="1898">
                  <c:v>44845.365026250001</c:v>
                </c:pt>
                <c:pt idx="1899">
                  <c:v>44845.365029756947</c:v>
                </c:pt>
                <c:pt idx="1900">
                  <c:v>44845.365033287038</c:v>
                </c:pt>
                <c:pt idx="1901">
                  <c:v>44845.36503685185</c:v>
                </c:pt>
                <c:pt idx="1902">
                  <c:v>44845.365040358796</c:v>
                </c:pt>
                <c:pt idx="1903">
                  <c:v>44845.365043912039</c:v>
                </c:pt>
                <c:pt idx="1904">
                  <c:v>44845.365047488427</c:v>
                </c:pt>
                <c:pt idx="1905">
                  <c:v>44845.365051064815</c:v>
                </c:pt>
                <c:pt idx="1906">
                  <c:v>44845.365054594906</c:v>
                </c:pt>
                <c:pt idx="1907">
                  <c:v>44845.365058113428</c:v>
                </c:pt>
                <c:pt idx="1908">
                  <c:v>44845.36506167824</c:v>
                </c:pt>
                <c:pt idx="1909">
                  <c:v>44845.365065208331</c:v>
                </c:pt>
                <c:pt idx="1910">
                  <c:v>44845.365068703701</c:v>
                </c:pt>
                <c:pt idx="1911">
                  <c:v>44845.365072199071</c:v>
                </c:pt>
                <c:pt idx="1912">
                  <c:v>44845.365075752314</c:v>
                </c:pt>
                <c:pt idx="1913">
                  <c:v>44845.365079305557</c:v>
                </c:pt>
                <c:pt idx="1914">
                  <c:v>44845.365082800927</c:v>
                </c:pt>
                <c:pt idx="1915">
                  <c:v>44845.365086284721</c:v>
                </c:pt>
                <c:pt idx="1916">
                  <c:v>44845.36508984954</c:v>
                </c:pt>
                <c:pt idx="1917">
                  <c:v>44845.365093391207</c:v>
                </c:pt>
                <c:pt idx="1918">
                  <c:v>44845.365096956019</c:v>
                </c:pt>
                <c:pt idx="1919">
                  <c:v>44845.365100462965</c:v>
                </c:pt>
                <c:pt idx="1920">
                  <c:v>44845.365104027776</c:v>
                </c:pt>
                <c:pt idx="1921">
                  <c:v>44845.365107569443</c:v>
                </c:pt>
                <c:pt idx="1922">
                  <c:v>44845.365111064813</c:v>
                </c:pt>
                <c:pt idx="1923">
                  <c:v>44845.365114618056</c:v>
                </c:pt>
                <c:pt idx="1924">
                  <c:v>44845.365118171299</c:v>
                </c:pt>
                <c:pt idx="1925">
                  <c:v>44845.365121666669</c:v>
                </c:pt>
                <c:pt idx="1926">
                  <c:v>44845.365125254626</c:v>
                </c:pt>
                <c:pt idx="1927">
                  <c:v>44845.365128831021</c:v>
                </c:pt>
                <c:pt idx="1928">
                  <c:v>44845.365132349536</c:v>
                </c:pt>
                <c:pt idx="1929">
                  <c:v>44845.3651359375</c:v>
                </c:pt>
                <c:pt idx="1930">
                  <c:v>44845.36513943287</c:v>
                </c:pt>
                <c:pt idx="1931">
                  <c:v>44845.365142997682</c:v>
                </c:pt>
                <c:pt idx="1932">
                  <c:v>44845.365146562501</c:v>
                </c:pt>
                <c:pt idx="1933">
                  <c:v>44845.365150046295</c:v>
                </c:pt>
                <c:pt idx="1934">
                  <c:v>44845.365153611114</c:v>
                </c:pt>
                <c:pt idx="1935">
                  <c:v>44845.365157175926</c:v>
                </c:pt>
                <c:pt idx="1936">
                  <c:v>44845.365160752313</c:v>
                </c:pt>
                <c:pt idx="1937">
                  <c:v>44845.365164270836</c:v>
                </c:pt>
                <c:pt idx="1938">
                  <c:v>44845.365167858799</c:v>
                </c:pt>
                <c:pt idx="1939">
                  <c:v>44845.365171435187</c:v>
                </c:pt>
                <c:pt idx="1940">
                  <c:v>44845.365174918981</c:v>
                </c:pt>
                <c:pt idx="1941">
                  <c:v>44845.365178414351</c:v>
                </c:pt>
                <c:pt idx="1942">
                  <c:v>44845.365181921297</c:v>
                </c:pt>
                <c:pt idx="1943">
                  <c:v>44845.365185416667</c:v>
                </c:pt>
                <c:pt idx="1944">
                  <c:v>44845.365188993055</c:v>
                </c:pt>
                <c:pt idx="1945">
                  <c:v>44845.365192557867</c:v>
                </c:pt>
                <c:pt idx="1946">
                  <c:v>44845.365196053244</c:v>
                </c:pt>
                <c:pt idx="1947">
                  <c:v>44845.36519960648</c:v>
                </c:pt>
                <c:pt idx="1948">
                  <c:v>44845.365203148147</c:v>
                </c:pt>
                <c:pt idx="1949">
                  <c:v>44845.365206643517</c:v>
                </c:pt>
                <c:pt idx="1950">
                  <c:v>44845.36521019676</c:v>
                </c:pt>
                <c:pt idx="1951">
                  <c:v>44845.36521369213</c:v>
                </c:pt>
                <c:pt idx="1952">
                  <c:v>44845.365217199076</c:v>
                </c:pt>
                <c:pt idx="1953">
                  <c:v>44845.365220752312</c:v>
                </c:pt>
                <c:pt idx="1954">
                  <c:v>44845.365224305555</c:v>
                </c:pt>
                <c:pt idx="1955">
                  <c:v>44845.365227789349</c:v>
                </c:pt>
                <c:pt idx="1956">
                  <c:v>44845.365231365744</c:v>
                </c:pt>
                <c:pt idx="1957">
                  <c:v>44845.365234861114</c:v>
                </c:pt>
                <c:pt idx="1958">
                  <c:v>44845.365238368053</c:v>
                </c:pt>
                <c:pt idx="1959">
                  <c:v>44845.365241851854</c:v>
                </c:pt>
                <c:pt idx="1960">
                  <c:v>44845.365245335648</c:v>
                </c:pt>
                <c:pt idx="1961">
                  <c:v>44845.365248888891</c:v>
                </c:pt>
                <c:pt idx="1962">
                  <c:v>44845.365252465279</c:v>
                </c:pt>
                <c:pt idx="1963">
                  <c:v>44845.365256018522</c:v>
                </c:pt>
                <c:pt idx="1964">
                  <c:v>44845.365259618055</c:v>
                </c:pt>
                <c:pt idx="1965">
                  <c:v>44845.365263148145</c:v>
                </c:pt>
                <c:pt idx="1966">
                  <c:v>44845.365266666668</c:v>
                </c:pt>
                <c:pt idx="1967">
                  <c:v>44845.365270219911</c:v>
                </c:pt>
                <c:pt idx="1968">
                  <c:v>44845.365273796298</c:v>
                </c:pt>
                <c:pt idx="1969">
                  <c:v>44845.365277372686</c:v>
                </c:pt>
                <c:pt idx="1970">
                  <c:v>44845.365280902777</c:v>
                </c:pt>
                <c:pt idx="1971">
                  <c:v>44845.365284409723</c:v>
                </c:pt>
                <c:pt idx="1972">
                  <c:v>44845.365287986111</c:v>
                </c:pt>
                <c:pt idx="1973">
                  <c:v>44845.365291539354</c:v>
                </c:pt>
                <c:pt idx="1974">
                  <c:v>44845.365295115742</c:v>
                </c:pt>
                <c:pt idx="1975">
                  <c:v>44845.365298657409</c:v>
                </c:pt>
                <c:pt idx="1976">
                  <c:v>44845.365302152779</c:v>
                </c:pt>
                <c:pt idx="1977">
                  <c:v>44845.365305636573</c:v>
                </c:pt>
                <c:pt idx="1978">
                  <c:v>44845.365309189816</c:v>
                </c:pt>
                <c:pt idx="1979">
                  <c:v>44845.365312685186</c:v>
                </c:pt>
                <c:pt idx="1980">
                  <c:v>44845.365316215277</c:v>
                </c:pt>
                <c:pt idx="1981">
                  <c:v>44845.365319733799</c:v>
                </c:pt>
                <c:pt idx="1982">
                  <c:v>44845.365323287035</c:v>
                </c:pt>
                <c:pt idx="1983">
                  <c:v>44845.365326793981</c:v>
                </c:pt>
                <c:pt idx="1984">
                  <c:v>44845.365330324072</c:v>
                </c:pt>
                <c:pt idx="1985">
                  <c:v>44845.365333888891</c:v>
                </c:pt>
                <c:pt idx="1986">
                  <c:v>44845.365337395837</c:v>
                </c:pt>
                <c:pt idx="1987">
                  <c:v>44845.365340960649</c:v>
                </c:pt>
                <c:pt idx="1988">
                  <c:v>44845.365344513892</c:v>
                </c:pt>
                <c:pt idx="1989">
                  <c:v>44845.365347997686</c:v>
                </c:pt>
                <c:pt idx="1990">
                  <c:v>44845.365351539353</c:v>
                </c:pt>
                <c:pt idx="1991">
                  <c:v>44845.365355023147</c:v>
                </c:pt>
                <c:pt idx="1992">
                  <c:v>44845.365358599534</c:v>
                </c:pt>
                <c:pt idx="1993">
                  <c:v>44845.365362152777</c:v>
                </c:pt>
                <c:pt idx="1994">
                  <c:v>44845.365365740741</c:v>
                </c:pt>
                <c:pt idx="1995">
                  <c:v>44845.365369317129</c:v>
                </c:pt>
                <c:pt idx="1996">
                  <c:v>44845.365372835651</c:v>
                </c:pt>
                <c:pt idx="1997">
                  <c:v>44845.36537634259</c:v>
                </c:pt>
                <c:pt idx="1998">
                  <c:v>44845.365379884257</c:v>
                </c:pt>
                <c:pt idx="1999">
                  <c:v>44845.365383368058</c:v>
                </c:pt>
                <c:pt idx="2000">
                  <c:v>44845.365386944446</c:v>
                </c:pt>
                <c:pt idx="2001">
                  <c:v>44845.365390486113</c:v>
                </c:pt>
                <c:pt idx="2002">
                  <c:v>44845.365394004628</c:v>
                </c:pt>
                <c:pt idx="2003">
                  <c:v>44845.365397592592</c:v>
                </c:pt>
                <c:pt idx="2004">
                  <c:v>44845.365401099538</c:v>
                </c:pt>
                <c:pt idx="2005">
                  <c:v>44845.365404641205</c:v>
                </c:pt>
                <c:pt idx="2006">
                  <c:v>44845.365408148151</c:v>
                </c:pt>
                <c:pt idx="2007">
                  <c:v>44845.365411643521</c:v>
                </c:pt>
                <c:pt idx="2008">
                  <c:v>44845.365415185188</c:v>
                </c:pt>
                <c:pt idx="2009">
                  <c:v>44845.365418668982</c:v>
                </c:pt>
                <c:pt idx="2010">
                  <c:v>44845.365422280091</c:v>
                </c:pt>
                <c:pt idx="2011">
                  <c:v>44845.365425810189</c:v>
                </c:pt>
                <c:pt idx="2012">
                  <c:v>44845.365429363424</c:v>
                </c:pt>
                <c:pt idx="2013">
                  <c:v>44845.365432858795</c:v>
                </c:pt>
                <c:pt idx="2014">
                  <c:v>44845.365436342596</c:v>
                </c:pt>
                <c:pt idx="2015">
                  <c:v>44845.365439907408</c:v>
                </c:pt>
                <c:pt idx="2016">
                  <c:v>44845.365443472219</c:v>
                </c:pt>
                <c:pt idx="2017">
                  <c:v>44845.365447094904</c:v>
                </c:pt>
                <c:pt idx="2018">
                  <c:v>44845.365450613426</c:v>
                </c:pt>
                <c:pt idx="2019">
                  <c:v>44845.365454155093</c:v>
                </c:pt>
                <c:pt idx="2020">
                  <c:v>44845.365457719905</c:v>
                </c:pt>
                <c:pt idx="2021">
                  <c:v>44845.365461215275</c:v>
                </c:pt>
                <c:pt idx="2022">
                  <c:v>44845.365464710645</c:v>
                </c:pt>
                <c:pt idx="2023">
                  <c:v>44845.365468252312</c:v>
                </c:pt>
                <c:pt idx="2024">
                  <c:v>44845.365471817131</c:v>
                </c:pt>
                <c:pt idx="2025">
                  <c:v>44845.365475324077</c:v>
                </c:pt>
                <c:pt idx="2026">
                  <c:v>44845.365478807871</c:v>
                </c:pt>
                <c:pt idx="2027">
                  <c:v>44845.365482337962</c:v>
                </c:pt>
                <c:pt idx="2028">
                  <c:v>44845.365485925926</c:v>
                </c:pt>
                <c:pt idx="2029">
                  <c:v>44845.365489502314</c:v>
                </c:pt>
                <c:pt idx="2030">
                  <c:v>44845.365493101854</c:v>
                </c:pt>
                <c:pt idx="2031">
                  <c:v>44845.365496643521</c:v>
                </c:pt>
                <c:pt idx="2032">
                  <c:v>44845.365500196756</c:v>
                </c:pt>
                <c:pt idx="2033">
                  <c:v>44845.365503680558</c:v>
                </c:pt>
                <c:pt idx="2034">
                  <c:v>44845.365507164352</c:v>
                </c:pt>
                <c:pt idx="2035">
                  <c:v>44845.365510694442</c:v>
                </c:pt>
                <c:pt idx="2036">
                  <c:v>44845.365514212965</c:v>
                </c:pt>
                <c:pt idx="2037">
                  <c:v>44845.365517719911</c:v>
                </c:pt>
                <c:pt idx="2038">
                  <c:v>44845.365521238426</c:v>
                </c:pt>
                <c:pt idx="2039">
                  <c:v>44845.365524791669</c:v>
                </c:pt>
                <c:pt idx="2040">
                  <c:v>44845.365528275463</c:v>
                </c:pt>
                <c:pt idx="2041">
                  <c:v>44845.36553181713</c:v>
                </c:pt>
                <c:pt idx="2042">
                  <c:v>44845.365535324076</c:v>
                </c:pt>
                <c:pt idx="2043">
                  <c:v>44845.365538877311</c:v>
                </c:pt>
                <c:pt idx="2044">
                  <c:v>44845.365542453706</c:v>
                </c:pt>
                <c:pt idx="2045">
                  <c:v>44845.365545995373</c:v>
                </c:pt>
                <c:pt idx="2046">
                  <c:v>44845.365549513888</c:v>
                </c:pt>
                <c:pt idx="2047">
                  <c:v>44845.365553067131</c:v>
                </c:pt>
                <c:pt idx="2048">
                  <c:v>44845.365556631943</c:v>
                </c:pt>
                <c:pt idx="2049">
                  <c:v>44845.365560196762</c:v>
                </c:pt>
                <c:pt idx="2050">
                  <c:v>44845.365563761574</c:v>
                </c:pt>
                <c:pt idx="2051">
                  <c:v>44845.365567314817</c:v>
                </c:pt>
                <c:pt idx="2052">
                  <c:v>44845.365570902781</c:v>
                </c:pt>
                <c:pt idx="2053">
                  <c:v>44845.365574386575</c:v>
                </c:pt>
                <c:pt idx="2054">
                  <c:v>44845.365577951387</c:v>
                </c:pt>
                <c:pt idx="2055">
                  <c:v>44845.365581527774</c:v>
                </c:pt>
                <c:pt idx="2056">
                  <c:v>44845.365585092593</c:v>
                </c:pt>
                <c:pt idx="2057">
                  <c:v>44845.36558863426</c:v>
                </c:pt>
                <c:pt idx="2058">
                  <c:v>44845.365592118054</c:v>
                </c:pt>
                <c:pt idx="2059">
                  <c:v>44845.365595625</c:v>
                </c:pt>
                <c:pt idx="2060">
                  <c:v>44845.365599189812</c:v>
                </c:pt>
                <c:pt idx="2061">
                  <c:v>44845.36560271991</c:v>
                </c:pt>
                <c:pt idx="2062">
                  <c:v>44845.365606226849</c:v>
                </c:pt>
                <c:pt idx="2063">
                  <c:v>44845.365609780092</c:v>
                </c:pt>
                <c:pt idx="2064">
                  <c:v>44845.365613263886</c:v>
                </c:pt>
                <c:pt idx="2065">
                  <c:v>44845.365616805553</c:v>
                </c:pt>
                <c:pt idx="2066">
                  <c:v>44845.365620358796</c:v>
                </c:pt>
                <c:pt idx="2067">
                  <c:v>44845.365623877318</c:v>
                </c:pt>
                <c:pt idx="2068">
                  <c:v>44845.36562744213</c:v>
                </c:pt>
                <c:pt idx="2069">
                  <c:v>44845.365630995373</c:v>
                </c:pt>
                <c:pt idx="2070">
                  <c:v>44845.365634560185</c:v>
                </c:pt>
                <c:pt idx="2071">
                  <c:v>44845.365638136573</c:v>
                </c:pt>
                <c:pt idx="2072">
                  <c:v>44845.365641701392</c:v>
                </c:pt>
                <c:pt idx="2073">
                  <c:v>44845.36564527778</c:v>
                </c:pt>
                <c:pt idx="2074">
                  <c:v>44845.365648888888</c:v>
                </c:pt>
                <c:pt idx="2075">
                  <c:v>44845.365652442131</c:v>
                </c:pt>
                <c:pt idx="2076">
                  <c:v>44845.365655949077</c:v>
                </c:pt>
                <c:pt idx="2077">
                  <c:v>44845.365659479168</c:v>
                </c:pt>
                <c:pt idx="2078">
                  <c:v>44845.365663032404</c:v>
                </c:pt>
                <c:pt idx="2079">
                  <c:v>44845.365666585647</c:v>
                </c:pt>
                <c:pt idx="2080">
                  <c:v>44845.365670069441</c:v>
                </c:pt>
                <c:pt idx="2081">
                  <c:v>44845.36567363426</c:v>
                </c:pt>
                <c:pt idx="2082">
                  <c:v>44845.365677210648</c:v>
                </c:pt>
                <c:pt idx="2083">
                  <c:v>44845.365680694442</c:v>
                </c:pt>
                <c:pt idx="2084">
                  <c:v>44845.365684259261</c:v>
                </c:pt>
                <c:pt idx="2085">
                  <c:v>44845.365687766207</c:v>
                </c:pt>
                <c:pt idx="2086">
                  <c:v>44845.365691273146</c:v>
                </c:pt>
                <c:pt idx="2087">
                  <c:v>44845.365694768516</c:v>
                </c:pt>
                <c:pt idx="2088">
                  <c:v>44845.365698263886</c:v>
                </c:pt>
                <c:pt idx="2089">
                  <c:v>44845.365701828705</c:v>
                </c:pt>
                <c:pt idx="2090">
                  <c:v>44845.365705405093</c:v>
                </c:pt>
                <c:pt idx="2091">
                  <c:v>44845.365708935184</c:v>
                </c:pt>
                <c:pt idx="2092">
                  <c:v>44845.365712488427</c:v>
                </c:pt>
                <c:pt idx="2093">
                  <c:v>44845.365715972221</c:v>
                </c:pt>
                <c:pt idx="2094">
                  <c:v>44845.365719456022</c:v>
                </c:pt>
                <c:pt idx="2095">
                  <c:v>44845.365722951392</c:v>
                </c:pt>
                <c:pt idx="2096">
                  <c:v>44845.365726516204</c:v>
                </c:pt>
                <c:pt idx="2097">
                  <c:v>44845.365730081015</c:v>
                </c:pt>
                <c:pt idx="2098">
                  <c:v>44845.365733634259</c:v>
                </c:pt>
                <c:pt idx="2099">
                  <c:v>44845.365737118052</c:v>
                </c:pt>
                <c:pt idx="2100">
                  <c:v>44845.365740601854</c:v>
                </c:pt>
                <c:pt idx="2101">
                  <c:v>44845.365744166666</c:v>
                </c:pt>
                <c:pt idx="2102">
                  <c:v>44845.365747731485</c:v>
                </c:pt>
                <c:pt idx="2103">
                  <c:v>44845.365751307872</c:v>
                </c:pt>
                <c:pt idx="2104">
                  <c:v>44845.365754895836</c:v>
                </c:pt>
                <c:pt idx="2105">
                  <c:v>44845.365758414351</c:v>
                </c:pt>
                <c:pt idx="2106">
                  <c:v>44845.365761921297</c:v>
                </c:pt>
                <c:pt idx="2107">
                  <c:v>44845.36576547454</c:v>
                </c:pt>
                <c:pt idx="2108">
                  <c:v>44845.365769050928</c:v>
                </c:pt>
                <c:pt idx="2109">
                  <c:v>44845.365772546298</c:v>
                </c:pt>
                <c:pt idx="2110">
                  <c:v>44845.365776099534</c:v>
                </c:pt>
                <c:pt idx="2111">
                  <c:v>44845.365779641201</c:v>
                </c:pt>
                <c:pt idx="2112">
                  <c:v>44845.36578320602</c:v>
                </c:pt>
                <c:pt idx="2113">
                  <c:v>44845.36578670139</c:v>
                </c:pt>
                <c:pt idx="2114">
                  <c:v>44845.365790243057</c:v>
                </c:pt>
                <c:pt idx="2115">
                  <c:v>44845.365793726851</c:v>
                </c:pt>
                <c:pt idx="2116">
                  <c:v>44845.365797210645</c:v>
                </c:pt>
                <c:pt idx="2117">
                  <c:v>44845.36580078704</c:v>
                </c:pt>
                <c:pt idx="2118">
                  <c:v>44845.365804363428</c:v>
                </c:pt>
                <c:pt idx="2119">
                  <c:v>44845.365807916663</c:v>
                </c:pt>
                <c:pt idx="2120">
                  <c:v>44845.365811493059</c:v>
                </c:pt>
                <c:pt idx="2121">
                  <c:v>44845.365814976853</c:v>
                </c:pt>
                <c:pt idx="2122">
                  <c:v>44845.36581851852</c:v>
                </c:pt>
                <c:pt idx="2123">
                  <c:v>44845.365822071763</c:v>
                </c:pt>
                <c:pt idx="2124">
                  <c:v>44845.365825567133</c:v>
                </c:pt>
                <c:pt idx="2125">
                  <c:v>44845.365829062503</c:v>
                </c:pt>
                <c:pt idx="2126">
                  <c:v>44845.365832592594</c:v>
                </c:pt>
                <c:pt idx="2127">
                  <c:v>44845.365836087964</c:v>
                </c:pt>
                <c:pt idx="2128">
                  <c:v>44845.36583962963</c:v>
                </c:pt>
                <c:pt idx="2129">
                  <c:v>44845.365843125001</c:v>
                </c:pt>
                <c:pt idx="2130">
                  <c:v>44845.365846620371</c:v>
                </c:pt>
                <c:pt idx="2131">
                  <c:v>44845.365850208334</c:v>
                </c:pt>
                <c:pt idx="2132">
                  <c:v>44845.365853726849</c:v>
                </c:pt>
                <c:pt idx="2133">
                  <c:v>44845.365857210651</c:v>
                </c:pt>
                <c:pt idx="2134">
                  <c:v>44845.365860775462</c:v>
                </c:pt>
                <c:pt idx="2135">
                  <c:v>44845.365864259256</c:v>
                </c:pt>
                <c:pt idx="2136">
                  <c:v>44845.365867800923</c:v>
                </c:pt>
                <c:pt idx="2137">
                  <c:v>44845.365871307869</c:v>
                </c:pt>
                <c:pt idx="2138">
                  <c:v>44845.365874791663</c:v>
                </c:pt>
                <c:pt idx="2139">
                  <c:v>44845.365878344906</c:v>
                </c:pt>
                <c:pt idx="2140">
                  <c:v>44845.365881909725</c:v>
                </c:pt>
                <c:pt idx="2141">
                  <c:v>44845.365885393519</c:v>
                </c:pt>
                <c:pt idx="2142">
                  <c:v>44845.365888935186</c:v>
                </c:pt>
                <c:pt idx="2143">
                  <c:v>44845.365892430556</c:v>
                </c:pt>
                <c:pt idx="2144">
                  <c:v>44845.365895983799</c:v>
                </c:pt>
                <c:pt idx="2145">
                  <c:v>44845.365899548611</c:v>
                </c:pt>
                <c:pt idx="2146">
                  <c:v>44845.365903043981</c:v>
                </c:pt>
                <c:pt idx="2147">
                  <c:v>44845.365906620369</c:v>
                </c:pt>
                <c:pt idx="2148">
                  <c:v>44845.365910173612</c:v>
                </c:pt>
                <c:pt idx="2149">
                  <c:v>44845.365913761576</c:v>
                </c:pt>
                <c:pt idx="2150">
                  <c:v>44845.365917326388</c:v>
                </c:pt>
                <c:pt idx="2151">
                  <c:v>44845.365920810182</c:v>
                </c:pt>
                <c:pt idx="2152">
                  <c:v>44845.36592434028</c:v>
                </c:pt>
                <c:pt idx="2153">
                  <c:v>44845.365927824074</c:v>
                </c:pt>
                <c:pt idx="2154">
                  <c:v>44845.365931400462</c:v>
                </c:pt>
                <c:pt idx="2155">
                  <c:v>44845.36593497685</c:v>
                </c:pt>
                <c:pt idx="2156">
                  <c:v>44845.365938460651</c:v>
                </c:pt>
                <c:pt idx="2157">
                  <c:v>44845.365942013887</c:v>
                </c:pt>
                <c:pt idx="2158">
                  <c:v>44845.365945509257</c:v>
                </c:pt>
                <c:pt idx="2159">
                  <c:v>44845.3659490625</c:v>
                </c:pt>
                <c:pt idx="2160">
                  <c:v>44845.365952627311</c:v>
                </c:pt>
                <c:pt idx="2161">
                  <c:v>44845.365956122689</c:v>
                </c:pt>
                <c:pt idx="2162">
                  <c:v>44845.365959629627</c:v>
                </c:pt>
                <c:pt idx="2163">
                  <c:v>44845.365963252312</c:v>
                </c:pt>
                <c:pt idx="2164">
                  <c:v>44845.365966805555</c:v>
                </c:pt>
                <c:pt idx="2165">
                  <c:v>44845.365970393519</c:v>
                </c:pt>
                <c:pt idx="2166">
                  <c:v>44845.365973935186</c:v>
                </c:pt>
                <c:pt idx="2167">
                  <c:v>44845.365977488429</c:v>
                </c:pt>
                <c:pt idx="2168">
                  <c:v>44845.365980972223</c:v>
                </c:pt>
                <c:pt idx="2169">
                  <c:v>44845.365984537035</c:v>
                </c:pt>
                <c:pt idx="2170">
                  <c:v>44845.365988113423</c:v>
                </c:pt>
                <c:pt idx="2171">
                  <c:v>44845.365991666666</c:v>
                </c:pt>
                <c:pt idx="2172">
                  <c:v>44845.365995173612</c:v>
                </c:pt>
                <c:pt idx="2173">
                  <c:v>44845.365998703703</c:v>
                </c:pt>
                <c:pt idx="2174">
                  <c:v>44845.366002199073</c:v>
                </c:pt>
                <c:pt idx="2175">
                  <c:v>44845.366005682874</c:v>
                </c:pt>
                <c:pt idx="2176">
                  <c:v>44845.366009224534</c:v>
                </c:pt>
                <c:pt idx="2177">
                  <c:v>44845.366012766201</c:v>
                </c:pt>
                <c:pt idx="2178">
                  <c:v>44845.366016307868</c:v>
                </c:pt>
                <c:pt idx="2179">
                  <c:v>44845.366019884263</c:v>
                </c:pt>
                <c:pt idx="2180">
                  <c:v>44845.366023425922</c:v>
                </c:pt>
                <c:pt idx="2181">
                  <c:v>44845.366026956021</c:v>
                </c:pt>
                <c:pt idx="2182">
                  <c:v>44845.366030497687</c:v>
                </c:pt>
                <c:pt idx="2183">
                  <c:v>44845.366034039354</c:v>
                </c:pt>
                <c:pt idx="2184">
                  <c:v>44845.366037523148</c:v>
                </c:pt>
                <c:pt idx="2185">
                  <c:v>44845.366041018518</c:v>
                </c:pt>
                <c:pt idx="2186">
                  <c:v>44845.366044571761</c:v>
                </c:pt>
                <c:pt idx="2187">
                  <c:v>44845.366048136573</c:v>
                </c:pt>
                <c:pt idx="2188">
                  <c:v>44845.366051689816</c:v>
                </c:pt>
                <c:pt idx="2189">
                  <c:v>44845.366055243052</c:v>
                </c:pt>
                <c:pt idx="2190">
                  <c:v>44845.366058819447</c:v>
                </c:pt>
                <c:pt idx="2191">
                  <c:v>44845.366062303241</c:v>
                </c:pt>
                <c:pt idx="2192">
                  <c:v>44845.366065879629</c:v>
                </c:pt>
                <c:pt idx="2193">
                  <c:v>44845.366069456017</c:v>
                </c:pt>
                <c:pt idx="2194">
                  <c:v>44845.366072997684</c:v>
                </c:pt>
                <c:pt idx="2195">
                  <c:v>44845.366076562503</c:v>
                </c:pt>
                <c:pt idx="2196">
                  <c:v>44845.366080127314</c:v>
                </c:pt>
                <c:pt idx="2197">
                  <c:v>44845.366083622685</c:v>
                </c:pt>
                <c:pt idx="2198">
                  <c:v>44845.366087199072</c:v>
                </c:pt>
                <c:pt idx="2199">
                  <c:v>44845.366090752315</c:v>
                </c:pt>
                <c:pt idx="2200">
                  <c:v>44845.366094328703</c:v>
                </c:pt>
                <c:pt idx="2201">
                  <c:v>44845.366097893515</c:v>
                </c:pt>
                <c:pt idx="2202">
                  <c:v>44845.366101458334</c:v>
                </c:pt>
                <c:pt idx="2203">
                  <c:v>44845.366105011577</c:v>
                </c:pt>
                <c:pt idx="2204">
                  <c:v>44845.366108518516</c:v>
                </c:pt>
                <c:pt idx="2205">
                  <c:v>44845.366112037038</c:v>
                </c:pt>
                <c:pt idx="2206">
                  <c:v>44845.366115567129</c:v>
                </c:pt>
                <c:pt idx="2207">
                  <c:v>44845.366119131948</c:v>
                </c:pt>
                <c:pt idx="2208">
                  <c:v>44845.366122708336</c:v>
                </c:pt>
                <c:pt idx="2209">
                  <c:v>44845.366126226851</c:v>
                </c:pt>
                <c:pt idx="2210">
                  <c:v>44845.366129710645</c:v>
                </c:pt>
                <c:pt idx="2211">
                  <c:v>44845.366133194446</c:v>
                </c:pt>
                <c:pt idx="2212">
                  <c:v>44845.366136747682</c:v>
                </c:pt>
                <c:pt idx="2213">
                  <c:v>44845.366140231483</c:v>
                </c:pt>
                <c:pt idx="2214">
                  <c:v>44845.366143819447</c:v>
                </c:pt>
                <c:pt idx="2215">
                  <c:v>44845.366147372682</c:v>
                </c:pt>
                <c:pt idx="2216">
                  <c:v>44845.366150995367</c:v>
                </c:pt>
                <c:pt idx="2217">
                  <c:v>44845.366154502313</c:v>
                </c:pt>
                <c:pt idx="2218">
                  <c:v>44845.366158009259</c:v>
                </c:pt>
                <c:pt idx="2219">
                  <c:v>44845.366161562502</c:v>
                </c:pt>
                <c:pt idx="2220">
                  <c:v>44845.366165057872</c:v>
                </c:pt>
                <c:pt idx="2221">
                  <c:v>44845.366168611108</c:v>
                </c:pt>
                <c:pt idx="2222">
                  <c:v>44845.366172175927</c:v>
                </c:pt>
                <c:pt idx="2223">
                  <c:v>44845.366175682873</c:v>
                </c:pt>
                <c:pt idx="2224">
                  <c:v>44845.366179178243</c:v>
                </c:pt>
                <c:pt idx="2225">
                  <c:v>44845.366182685182</c:v>
                </c:pt>
                <c:pt idx="2226">
                  <c:v>44845.366186180552</c:v>
                </c:pt>
                <c:pt idx="2227">
                  <c:v>44845.366189733795</c:v>
                </c:pt>
                <c:pt idx="2228">
                  <c:v>44845.366193287038</c:v>
                </c:pt>
                <c:pt idx="2229">
                  <c:v>44845.36619685185</c:v>
                </c:pt>
                <c:pt idx="2230">
                  <c:v>44845.36620045139</c:v>
                </c:pt>
                <c:pt idx="2231">
                  <c:v>44845.366203993057</c:v>
                </c:pt>
                <c:pt idx="2232">
                  <c:v>44845.366207488427</c:v>
                </c:pt>
                <c:pt idx="2233">
                  <c:v>44845.366211053239</c:v>
                </c:pt>
                <c:pt idx="2234">
                  <c:v>44845.366214629626</c:v>
                </c:pt>
                <c:pt idx="2235">
                  <c:v>44845.366218182869</c:v>
                </c:pt>
                <c:pt idx="2236">
                  <c:v>44845.366221747689</c:v>
                </c:pt>
                <c:pt idx="2237">
                  <c:v>44845.366225289348</c:v>
                </c:pt>
                <c:pt idx="2238">
                  <c:v>44845.366228784726</c:v>
                </c:pt>
                <c:pt idx="2239">
                  <c:v>44845.366232280096</c:v>
                </c:pt>
                <c:pt idx="2240">
                  <c:v>44845.366235833331</c:v>
                </c:pt>
                <c:pt idx="2241">
                  <c:v>44845.366239317133</c:v>
                </c:pt>
                <c:pt idx="2242">
                  <c:v>44845.3662428588</c:v>
                </c:pt>
                <c:pt idx="2243">
                  <c:v>44845.366246365738</c:v>
                </c:pt>
                <c:pt idx="2244">
                  <c:v>44845.366249861108</c:v>
                </c:pt>
                <c:pt idx="2245">
                  <c:v>44845.366253379631</c:v>
                </c:pt>
                <c:pt idx="2246">
                  <c:v>44845.366256967594</c:v>
                </c:pt>
                <c:pt idx="2247">
                  <c:v>44845.366260532406</c:v>
                </c:pt>
                <c:pt idx="2248">
                  <c:v>44845.366264108794</c:v>
                </c:pt>
                <c:pt idx="2249">
                  <c:v>44845.366267673613</c:v>
                </c:pt>
                <c:pt idx="2250">
                  <c:v>44845.366271157407</c:v>
                </c:pt>
                <c:pt idx="2251">
                  <c:v>44845.366274641201</c:v>
                </c:pt>
                <c:pt idx="2252">
                  <c:v>44845.366278159723</c:v>
                </c:pt>
                <c:pt idx="2253">
                  <c:v>44845.366281724535</c:v>
                </c:pt>
                <c:pt idx="2254">
                  <c:v>44845.366285208336</c:v>
                </c:pt>
                <c:pt idx="2255">
                  <c:v>44845.366288703706</c:v>
                </c:pt>
                <c:pt idx="2256">
                  <c:v>44845.366292256942</c:v>
                </c:pt>
                <c:pt idx="2257">
                  <c:v>44845.366295821761</c:v>
                </c:pt>
                <c:pt idx="2258">
                  <c:v>44845.366299305555</c:v>
                </c:pt>
                <c:pt idx="2259">
                  <c:v>44845.366302858798</c:v>
                </c:pt>
                <c:pt idx="2260">
                  <c:v>44845.366306354168</c:v>
                </c:pt>
                <c:pt idx="2261">
                  <c:v>44845.366309895835</c:v>
                </c:pt>
                <c:pt idx="2262">
                  <c:v>44845.366313391205</c:v>
                </c:pt>
                <c:pt idx="2263">
                  <c:v>44845.366316874999</c:v>
                </c:pt>
                <c:pt idx="2264">
                  <c:v>44845.366320439818</c:v>
                </c:pt>
                <c:pt idx="2265">
                  <c:v>44845.366324016206</c:v>
                </c:pt>
                <c:pt idx="2266">
                  <c:v>44845.366327557873</c:v>
                </c:pt>
                <c:pt idx="2267">
                  <c:v>44845.366331122685</c:v>
                </c:pt>
                <c:pt idx="2268">
                  <c:v>44845.366334618055</c:v>
                </c:pt>
                <c:pt idx="2269">
                  <c:v>44845.366338182874</c:v>
                </c:pt>
                <c:pt idx="2270">
                  <c:v>44845.366341759262</c:v>
                </c:pt>
                <c:pt idx="2271">
                  <c:v>44845.366345324073</c:v>
                </c:pt>
                <c:pt idx="2272">
                  <c:v>44845.366348819443</c:v>
                </c:pt>
                <c:pt idx="2273">
                  <c:v>44845.366352337966</c:v>
                </c:pt>
                <c:pt idx="2274">
                  <c:v>44845.366355821759</c:v>
                </c:pt>
                <c:pt idx="2275">
                  <c:v>44845.366359328706</c:v>
                </c:pt>
                <c:pt idx="2276">
                  <c:v>44845.366362870373</c:v>
                </c:pt>
                <c:pt idx="2277">
                  <c:v>44845.366366435184</c:v>
                </c:pt>
                <c:pt idx="2278">
                  <c:v>44845.366369930554</c:v>
                </c:pt>
                <c:pt idx="2279">
                  <c:v>44845.366373495373</c:v>
                </c:pt>
                <c:pt idx="2280">
                  <c:v>44845.36637703704</c:v>
                </c:pt>
                <c:pt idx="2281">
                  <c:v>44845.366380520834</c:v>
                </c:pt>
                <c:pt idx="2282">
                  <c:v>44845.366384097222</c:v>
                </c:pt>
                <c:pt idx="2283">
                  <c:v>44845.36638767361</c:v>
                </c:pt>
                <c:pt idx="2284">
                  <c:v>44845.366391215277</c:v>
                </c:pt>
                <c:pt idx="2285">
                  <c:v>44845.366394710647</c:v>
                </c:pt>
                <c:pt idx="2286">
                  <c:v>44845.366398194441</c:v>
                </c:pt>
                <c:pt idx="2287">
                  <c:v>44845.366401689818</c:v>
                </c:pt>
                <c:pt idx="2288">
                  <c:v>44845.366405219909</c:v>
                </c:pt>
                <c:pt idx="2289">
                  <c:v>44845.366408761576</c:v>
                </c:pt>
                <c:pt idx="2290">
                  <c:v>44845.366412280091</c:v>
                </c:pt>
                <c:pt idx="2291">
                  <c:v>44845.36641584491</c:v>
                </c:pt>
                <c:pt idx="2292">
                  <c:v>44845.366419398146</c:v>
                </c:pt>
                <c:pt idx="2293">
                  <c:v>44845.366422881947</c:v>
                </c:pt>
                <c:pt idx="2294">
                  <c:v>44845.366426423614</c:v>
                </c:pt>
                <c:pt idx="2295">
                  <c:v>44845.366430011571</c:v>
                </c:pt>
                <c:pt idx="2296">
                  <c:v>44845.366433587966</c:v>
                </c:pt>
                <c:pt idx="2297">
                  <c:v>44845.366437141201</c:v>
                </c:pt>
                <c:pt idx="2298">
                  <c:v>44845.366440694444</c:v>
                </c:pt>
                <c:pt idx="2299">
                  <c:v>44845.366444212967</c:v>
                </c:pt>
                <c:pt idx="2300">
                  <c:v>44845.366447754626</c:v>
                </c:pt>
                <c:pt idx="2301">
                  <c:v>44845.366451296293</c:v>
                </c:pt>
                <c:pt idx="2302">
                  <c:v>44845.366454803239</c:v>
                </c:pt>
                <c:pt idx="2303">
                  <c:v>44845.366458287041</c:v>
                </c:pt>
                <c:pt idx="2304">
                  <c:v>44845.3664618287</c:v>
                </c:pt>
                <c:pt idx="2305">
                  <c:v>44845.366465324078</c:v>
                </c:pt>
                <c:pt idx="2306">
                  <c:v>44845.366468807872</c:v>
                </c:pt>
                <c:pt idx="2307">
                  <c:v>44845.366472361115</c:v>
                </c:pt>
                <c:pt idx="2308">
                  <c:v>44845.366475844909</c:v>
                </c:pt>
                <c:pt idx="2309">
                  <c:v>44845.366479386576</c:v>
                </c:pt>
                <c:pt idx="2310">
                  <c:v>44845.366482881946</c:v>
                </c:pt>
                <c:pt idx="2311">
                  <c:v>44845.366486435189</c:v>
                </c:pt>
                <c:pt idx="2312">
                  <c:v>44845.366489976848</c:v>
                </c:pt>
                <c:pt idx="2313">
                  <c:v>44845.36649349537</c:v>
                </c:pt>
                <c:pt idx="2314">
                  <c:v>44845.366497037037</c:v>
                </c:pt>
                <c:pt idx="2315">
                  <c:v>44845.366500613425</c:v>
                </c:pt>
                <c:pt idx="2316">
                  <c:v>44845.366504155092</c:v>
                </c:pt>
                <c:pt idx="2317">
                  <c:v>44845.366507662038</c:v>
                </c:pt>
                <c:pt idx="2318">
                  <c:v>44845.366511157408</c:v>
                </c:pt>
                <c:pt idx="2319">
                  <c:v>44845.366514699075</c:v>
                </c:pt>
                <c:pt idx="2320">
                  <c:v>44845.366518252318</c:v>
                </c:pt>
                <c:pt idx="2321">
                  <c:v>44845.366521759257</c:v>
                </c:pt>
                <c:pt idx="2322">
                  <c:v>44845.366525324076</c:v>
                </c:pt>
                <c:pt idx="2323">
                  <c:v>44845.366528865743</c:v>
                </c:pt>
                <c:pt idx="2324">
                  <c:v>44845.366532361113</c:v>
                </c:pt>
                <c:pt idx="2325">
                  <c:v>44845.36653590278</c:v>
                </c:pt>
                <c:pt idx="2326">
                  <c:v>44845.366539409719</c:v>
                </c:pt>
                <c:pt idx="2327">
                  <c:v>44845.36654289352</c:v>
                </c:pt>
                <c:pt idx="2328">
                  <c:v>44845.366546446756</c:v>
                </c:pt>
                <c:pt idx="2329">
                  <c:v>44845.36655003472</c:v>
                </c:pt>
                <c:pt idx="2330">
                  <c:v>44845.366553553242</c:v>
                </c:pt>
                <c:pt idx="2331">
                  <c:v>44845.366557048612</c:v>
                </c:pt>
                <c:pt idx="2332">
                  <c:v>44845.366560532406</c:v>
                </c:pt>
                <c:pt idx="2333">
                  <c:v>44845.366564062497</c:v>
                </c:pt>
                <c:pt idx="2334">
                  <c:v>44845.366567662037</c:v>
                </c:pt>
                <c:pt idx="2335">
                  <c:v>44845.366571203704</c:v>
                </c:pt>
                <c:pt idx="2336">
                  <c:v>44845.366574687498</c:v>
                </c:pt>
                <c:pt idx="2337">
                  <c:v>44845.366578240741</c:v>
                </c:pt>
                <c:pt idx="2338">
                  <c:v>44845.366581805552</c:v>
                </c:pt>
                <c:pt idx="2339">
                  <c:v>44845.366585324075</c:v>
                </c:pt>
                <c:pt idx="2340">
                  <c:v>44845.366588865742</c:v>
                </c:pt>
                <c:pt idx="2341">
                  <c:v>44845.36659247685</c:v>
                </c:pt>
                <c:pt idx="2342">
                  <c:v>44845.366596030093</c:v>
                </c:pt>
                <c:pt idx="2343">
                  <c:v>44845.36659957176</c:v>
                </c:pt>
                <c:pt idx="2344">
                  <c:v>44845.366603136572</c:v>
                </c:pt>
                <c:pt idx="2345">
                  <c:v>44845.366606643518</c:v>
                </c:pt>
                <c:pt idx="2346">
                  <c:v>44845.366610138888</c:v>
                </c:pt>
                <c:pt idx="2347">
                  <c:v>44845.366613692131</c:v>
                </c:pt>
                <c:pt idx="2348">
                  <c:v>44845.366617222222</c:v>
                </c:pt>
                <c:pt idx="2349">
                  <c:v>44845.366620717592</c:v>
                </c:pt>
                <c:pt idx="2350">
                  <c:v>44845.366624317132</c:v>
                </c:pt>
                <c:pt idx="2351">
                  <c:v>44845.366627835647</c:v>
                </c:pt>
                <c:pt idx="2352">
                  <c:v>44845.366631435187</c:v>
                </c:pt>
                <c:pt idx="2353">
                  <c:v>44845.366634965278</c:v>
                </c:pt>
                <c:pt idx="2354">
                  <c:v>44845.366638472224</c:v>
                </c:pt>
                <c:pt idx="2355">
                  <c:v>44845.366641956018</c:v>
                </c:pt>
                <c:pt idx="2356">
                  <c:v>44845.366645509261</c:v>
                </c:pt>
                <c:pt idx="2357">
                  <c:v>44845.366648993055</c:v>
                </c:pt>
                <c:pt idx="2358">
                  <c:v>44845.366652534722</c:v>
                </c:pt>
                <c:pt idx="2359">
                  <c:v>44845.366656018516</c:v>
                </c:pt>
                <c:pt idx="2360">
                  <c:v>44845.36665960648</c:v>
                </c:pt>
                <c:pt idx="2361">
                  <c:v>44845.366663136578</c:v>
                </c:pt>
                <c:pt idx="2362">
                  <c:v>44845.366666643517</c:v>
                </c:pt>
                <c:pt idx="2363">
                  <c:v>44845.36667023148</c:v>
                </c:pt>
                <c:pt idx="2364">
                  <c:v>44845.366673773147</c:v>
                </c:pt>
                <c:pt idx="2365">
                  <c:v>44845.366677337966</c:v>
                </c:pt>
                <c:pt idx="2366">
                  <c:v>44845.36668082176</c:v>
                </c:pt>
                <c:pt idx="2367">
                  <c:v>44845.366684386572</c:v>
                </c:pt>
                <c:pt idx="2368">
                  <c:v>44845.366687939815</c:v>
                </c:pt>
                <c:pt idx="2369">
                  <c:v>44845.366691516203</c:v>
                </c:pt>
                <c:pt idx="2370">
                  <c:v>44845.366694999997</c:v>
                </c:pt>
                <c:pt idx="2371">
                  <c:v>44845.366698530095</c:v>
                </c:pt>
                <c:pt idx="2372">
                  <c:v>44845.366702025465</c:v>
                </c:pt>
                <c:pt idx="2373">
                  <c:v>44845.366705509259</c:v>
                </c:pt>
                <c:pt idx="2374">
                  <c:v>44845.366708993053</c:v>
                </c:pt>
                <c:pt idx="2375">
                  <c:v>44845.366712557872</c:v>
                </c:pt>
                <c:pt idx="2376">
                  <c:v>44845.366716111108</c:v>
                </c:pt>
                <c:pt idx="2377">
                  <c:v>44845.366719594909</c:v>
                </c:pt>
                <c:pt idx="2378">
                  <c:v>44845.366723148145</c:v>
                </c:pt>
                <c:pt idx="2379">
                  <c:v>44845.366726689812</c:v>
                </c:pt>
                <c:pt idx="2380">
                  <c:v>44845.366730196758</c:v>
                </c:pt>
                <c:pt idx="2381">
                  <c:v>44845.366733680552</c:v>
                </c:pt>
                <c:pt idx="2382">
                  <c:v>44845.36673721065</c:v>
                </c:pt>
                <c:pt idx="2383">
                  <c:v>44845.366740775462</c:v>
                </c:pt>
                <c:pt idx="2384">
                  <c:v>44845.366744259256</c:v>
                </c:pt>
                <c:pt idx="2385">
                  <c:v>44845.366747766202</c:v>
                </c:pt>
                <c:pt idx="2386">
                  <c:v>44845.366751319445</c:v>
                </c:pt>
                <c:pt idx="2387">
                  <c:v>44845.366754872688</c:v>
                </c:pt>
                <c:pt idx="2388">
                  <c:v>44845.366758368058</c:v>
                </c:pt>
                <c:pt idx="2389">
                  <c:v>44845.36676193287</c:v>
                </c:pt>
                <c:pt idx="2390">
                  <c:v>44845.366765416664</c:v>
                </c:pt>
                <c:pt idx="2391">
                  <c:v>44845.366768981483</c:v>
                </c:pt>
                <c:pt idx="2392">
                  <c:v>44845.36677252315</c:v>
                </c:pt>
                <c:pt idx="2393">
                  <c:v>44845.366776041665</c:v>
                </c:pt>
                <c:pt idx="2394">
                  <c:v>44845.366779548611</c:v>
                </c:pt>
                <c:pt idx="2395">
                  <c:v>44845.366783078702</c:v>
                </c:pt>
                <c:pt idx="2396">
                  <c:v>44845.3667866088</c:v>
                </c:pt>
                <c:pt idx="2397">
                  <c:v>44845.366790185188</c:v>
                </c:pt>
                <c:pt idx="2398">
                  <c:v>44845.366793668982</c:v>
                </c:pt>
                <c:pt idx="2399">
                  <c:v>44845.366797210649</c:v>
                </c:pt>
                <c:pt idx="2400">
                  <c:v>44845.366800706019</c:v>
                </c:pt>
                <c:pt idx="2401">
                  <c:v>44845.366804259262</c:v>
                </c:pt>
                <c:pt idx="2402">
                  <c:v>44845.366807766201</c:v>
                </c:pt>
                <c:pt idx="2403">
                  <c:v>44845.366811296299</c:v>
                </c:pt>
                <c:pt idx="2404">
                  <c:v>44845.366814803238</c:v>
                </c:pt>
                <c:pt idx="2405">
                  <c:v>44845.366818402777</c:v>
                </c:pt>
                <c:pt idx="2406">
                  <c:v>44845.366821944444</c:v>
                </c:pt>
                <c:pt idx="2407">
                  <c:v>44845.366825486111</c:v>
                </c:pt>
                <c:pt idx="2408">
                  <c:v>44845.366829062499</c:v>
                </c:pt>
                <c:pt idx="2409">
                  <c:v>44845.366832627318</c:v>
                </c:pt>
                <c:pt idx="2410">
                  <c:v>44845.366836226851</c:v>
                </c:pt>
                <c:pt idx="2411">
                  <c:v>44845.366839780094</c:v>
                </c:pt>
                <c:pt idx="2412">
                  <c:v>44845.366843344906</c:v>
                </c:pt>
                <c:pt idx="2413">
                  <c:v>44845.366846909725</c:v>
                </c:pt>
                <c:pt idx="2414">
                  <c:v>44845.366850451392</c:v>
                </c:pt>
                <c:pt idx="2415">
                  <c:v>44845.366853935186</c:v>
                </c:pt>
                <c:pt idx="2416">
                  <c:v>44845.366857442132</c:v>
                </c:pt>
                <c:pt idx="2417">
                  <c:v>44845.366860995367</c:v>
                </c:pt>
                <c:pt idx="2418">
                  <c:v>44845.366864490737</c:v>
                </c:pt>
                <c:pt idx="2419">
                  <c:v>44845.36686800926</c:v>
                </c:pt>
                <c:pt idx="2420">
                  <c:v>44845.366871493054</c:v>
                </c:pt>
                <c:pt idx="2421">
                  <c:v>44845.366875023145</c:v>
                </c:pt>
                <c:pt idx="2422">
                  <c:v>44845.366878541667</c:v>
                </c:pt>
                <c:pt idx="2423">
                  <c:v>44845.366882037037</c:v>
                </c:pt>
                <c:pt idx="2424">
                  <c:v>44845.366885520831</c:v>
                </c:pt>
                <c:pt idx="2425">
                  <c:v>44845.366889074074</c:v>
                </c:pt>
                <c:pt idx="2426">
                  <c:v>44845.366892650462</c:v>
                </c:pt>
                <c:pt idx="2427">
                  <c:v>44845.366896192128</c:v>
                </c:pt>
                <c:pt idx="2428">
                  <c:v>44845.366899687499</c:v>
                </c:pt>
                <c:pt idx="2429">
                  <c:v>44845.366903194445</c:v>
                </c:pt>
                <c:pt idx="2430">
                  <c:v>44845.366906689815</c:v>
                </c:pt>
                <c:pt idx="2431">
                  <c:v>44845.366910185185</c:v>
                </c:pt>
                <c:pt idx="2432">
                  <c:v>44845.366913668979</c:v>
                </c:pt>
                <c:pt idx="2433">
                  <c:v>44845.366917245374</c:v>
                </c:pt>
                <c:pt idx="2434">
                  <c:v>44845.366920810186</c:v>
                </c:pt>
                <c:pt idx="2435">
                  <c:v>44845.366924386573</c:v>
                </c:pt>
                <c:pt idx="2436">
                  <c:v>44845.366927951392</c:v>
                </c:pt>
                <c:pt idx="2437">
                  <c:v>44845.36693152778</c:v>
                </c:pt>
                <c:pt idx="2438">
                  <c:v>44845.366935057871</c:v>
                </c:pt>
                <c:pt idx="2439">
                  <c:v>44845.366938564817</c:v>
                </c:pt>
                <c:pt idx="2440">
                  <c:v>44845.366942106484</c:v>
                </c:pt>
                <c:pt idx="2441">
                  <c:v>44845.366945671296</c:v>
                </c:pt>
                <c:pt idx="2442">
                  <c:v>44845.366949178242</c:v>
                </c:pt>
                <c:pt idx="2443">
                  <c:v>44845.366952708333</c:v>
                </c:pt>
                <c:pt idx="2444">
                  <c:v>44845.366956226855</c:v>
                </c:pt>
                <c:pt idx="2445">
                  <c:v>44845.366959780091</c:v>
                </c:pt>
                <c:pt idx="2446">
                  <c:v>44845.366963333334</c:v>
                </c:pt>
                <c:pt idx="2447">
                  <c:v>44845.366966828704</c:v>
                </c:pt>
                <c:pt idx="2448">
                  <c:v>44845.366970358795</c:v>
                </c:pt>
                <c:pt idx="2449">
                  <c:v>44845.366973888886</c:v>
                </c:pt>
                <c:pt idx="2450">
                  <c:v>44845.366977442129</c:v>
                </c:pt>
                <c:pt idx="2451">
                  <c:v>44845.36698097222</c:v>
                </c:pt>
                <c:pt idx="2452">
                  <c:v>44845.366984525463</c:v>
                </c:pt>
                <c:pt idx="2453">
                  <c:v>44845.366988020833</c:v>
                </c:pt>
                <c:pt idx="2454">
                  <c:v>44845.366991516203</c:v>
                </c:pt>
                <c:pt idx="2455">
                  <c:v>44845.366995092591</c:v>
                </c:pt>
                <c:pt idx="2456">
                  <c:v>44845.366998645834</c:v>
                </c:pt>
                <c:pt idx="2457">
                  <c:v>44845.36700215278</c:v>
                </c:pt>
                <c:pt idx="2458">
                  <c:v>44845.367005659726</c:v>
                </c:pt>
                <c:pt idx="2459">
                  <c:v>44845.367009155096</c:v>
                </c:pt>
                <c:pt idx="2460">
                  <c:v>44845.36701263889</c:v>
                </c:pt>
                <c:pt idx="2461">
                  <c:v>44845.367016192133</c:v>
                </c:pt>
                <c:pt idx="2462">
                  <c:v>44845.367019687503</c:v>
                </c:pt>
                <c:pt idx="2463">
                  <c:v>44845.36702322917</c:v>
                </c:pt>
                <c:pt idx="2464">
                  <c:v>44845.367026747685</c:v>
                </c:pt>
                <c:pt idx="2465">
                  <c:v>44845.367030312504</c:v>
                </c:pt>
                <c:pt idx="2466">
                  <c:v>44845.367033831018</c:v>
                </c:pt>
                <c:pt idx="2467">
                  <c:v>44845.367037326389</c:v>
                </c:pt>
                <c:pt idx="2468">
                  <c:v>44845.3670408912</c:v>
                </c:pt>
                <c:pt idx="2469">
                  <c:v>44845.367044386578</c:v>
                </c:pt>
                <c:pt idx="2470">
                  <c:v>44845.367047916669</c:v>
                </c:pt>
                <c:pt idx="2471">
                  <c:v>44845.367051412039</c:v>
                </c:pt>
                <c:pt idx="2472">
                  <c:v>44845.367054965274</c:v>
                </c:pt>
                <c:pt idx="2473">
                  <c:v>44845.367058530093</c:v>
                </c:pt>
                <c:pt idx="2474">
                  <c:v>44845.367062025463</c:v>
                </c:pt>
                <c:pt idx="2475">
                  <c:v>44845.36706556713</c:v>
                </c:pt>
                <c:pt idx="2476">
                  <c:v>44845.3670690625</c:v>
                </c:pt>
                <c:pt idx="2477">
                  <c:v>44845.367072546294</c:v>
                </c:pt>
                <c:pt idx="2478">
                  <c:v>44845.367076122682</c:v>
                </c:pt>
                <c:pt idx="2479">
                  <c:v>44845.367079687501</c:v>
                </c:pt>
                <c:pt idx="2480">
                  <c:v>44845.367083229168</c:v>
                </c:pt>
                <c:pt idx="2481">
                  <c:v>44845.367086724538</c:v>
                </c:pt>
                <c:pt idx="2482">
                  <c:v>44845.36709028935</c:v>
                </c:pt>
                <c:pt idx="2483">
                  <c:v>44845.367093773151</c:v>
                </c:pt>
                <c:pt idx="2484">
                  <c:v>44845.367097303242</c:v>
                </c:pt>
                <c:pt idx="2485">
                  <c:v>44845.367100868054</c:v>
                </c:pt>
                <c:pt idx="2486">
                  <c:v>44845.367104444442</c:v>
                </c:pt>
                <c:pt idx="2487">
                  <c:v>44845.36710797454</c:v>
                </c:pt>
                <c:pt idx="2488">
                  <c:v>44845.367111481479</c:v>
                </c:pt>
                <c:pt idx="2489">
                  <c:v>44845.367115092595</c:v>
                </c:pt>
                <c:pt idx="2490">
                  <c:v>44845.367118576389</c:v>
                </c:pt>
                <c:pt idx="2491">
                  <c:v>44845.367122129632</c:v>
                </c:pt>
                <c:pt idx="2492">
                  <c:v>44845.367125659723</c:v>
                </c:pt>
                <c:pt idx="2493">
                  <c:v>44845.367129166669</c:v>
                </c:pt>
                <c:pt idx="2494">
                  <c:v>44845.367132719904</c:v>
                </c:pt>
                <c:pt idx="2495">
                  <c:v>44845.367136284724</c:v>
                </c:pt>
                <c:pt idx="2496">
                  <c:v>44845.367139768518</c:v>
                </c:pt>
                <c:pt idx="2497">
                  <c:v>44845.367143333337</c:v>
                </c:pt>
                <c:pt idx="2498">
                  <c:v>44845.367146828707</c:v>
                </c:pt>
                <c:pt idx="2499">
                  <c:v>44845.367150358798</c:v>
                </c:pt>
                <c:pt idx="2500">
                  <c:v>44845.367153842592</c:v>
                </c:pt>
                <c:pt idx="2501">
                  <c:v>44845.367157326385</c:v>
                </c:pt>
                <c:pt idx="2502">
                  <c:v>44845.367160879628</c:v>
                </c:pt>
                <c:pt idx="2503">
                  <c:v>44845.367164386575</c:v>
                </c:pt>
                <c:pt idx="2504">
                  <c:v>44845.367167939818</c:v>
                </c:pt>
                <c:pt idx="2505">
                  <c:v>44845.367171504629</c:v>
                </c:pt>
                <c:pt idx="2506">
                  <c:v>44845.367175081017</c:v>
                </c:pt>
                <c:pt idx="2507">
                  <c:v>44845.367178657405</c:v>
                </c:pt>
                <c:pt idx="2508">
                  <c:v>44845.367182222224</c:v>
                </c:pt>
                <c:pt idx="2509">
                  <c:v>44845.367185787036</c:v>
                </c:pt>
                <c:pt idx="2510">
                  <c:v>44845.367189340279</c:v>
                </c:pt>
                <c:pt idx="2511">
                  <c:v>44845.367192893522</c:v>
                </c:pt>
                <c:pt idx="2512">
                  <c:v>44845.367196400461</c:v>
                </c:pt>
                <c:pt idx="2513">
                  <c:v>44845.367199953704</c:v>
                </c:pt>
                <c:pt idx="2514">
                  <c:v>44845.367203449074</c:v>
                </c:pt>
                <c:pt idx="2515">
                  <c:v>44845.367206990741</c:v>
                </c:pt>
                <c:pt idx="2516">
                  <c:v>44845.367210555552</c:v>
                </c:pt>
                <c:pt idx="2517">
                  <c:v>44845.367214074075</c:v>
                </c:pt>
                <c:pt idx="2518">
                  <c:v>44845.367217581021</c:v>
                </c:pt>
                <c:pt idx="2519">
                  <c:v>44845.367221076391</c:v>
                </c:pt>
                <c:pt idx="2520">
                  <c:v>44845.367224560185</c:v>
                </c:pt>
                <c:pt idx="2521">
                  <c:v>44845.367228124996</c:v>
                </c:pt>
                <c:pt idx="2522">
                  <c:v>44845.367231608798</c:v>
                </c:pt>
                <c:pt idx="2523">
                  <c:v>44845.367235185186</c:v>
                </c:pt>
                <c:pt idx="2524">
                  <c:v>44845.36723866898</c:v>
                </c:pt>
                <c:pt idx="2525">
                  <c:v>44845.36724219907</c:v>
                </c:pt>
                <c:pt idx="2526">
                  <c:v>44845.367245682872</c:v>
                </c:pt>
                <c:pt idx="2527">
                  <c:v>44845.367249236115</c:v>
                </c:pt>
                <c:pt idx="2528">
                  <c:v>44845.367252743054</c:v>
                </c:pt>
                <c:pt idx="2529">
                  <c:v>44845.36725628472</c:v>
                </c:pt>
                <c:pt idx="2530">
                  <c:v>44845.367259837964</c:v>
                </c:pt>
                <c:pt idx="2531">
                  <c:v>44845.36726334491</c:v>
                </c:pt>
                <c:pt idx="2532">
                  <c:v>44845.367266932873</c:v>
                </c:pt>
                <c:pt idx="2533">
                  <c:v>44845.367270451388</c:v>
                </c:pt>
                <c:pt idx="2534">
                  <c:v>44845.367273958334</c:v>
                </c:pt>
                <c:pt idx="2535">
                  <c:v>44845.367277523146</c:v>
                </c:pt>
                <c:pt idx="2536">
                  <c:v>44845.367281087965</c:v>
                </c:pt>
                <c:pt idx="2537">
                  <c:v>44845.367284641201</c:v>
                </c:pt>
                <c:pt idx="2538">
                  <c:v>44845.367288217596</c:v>
                </c:pt>
                <c:pt idx="2539">
                  <c:v>44845.367291805553</c:v>
                </c:pt>
                <c:pt idx="2540">
                  <c:v>44845.36729534722</c:v>
                </c:pt>
                <c:pt idx="2541">
                  <c:v>44845.367298831021</c:v>
                </c:pt>
                <c:pt idx="2542">
                  <c:v>44845.36730233796</c:v>
                </c:pt>
                <c:pt idx="2543">
                  <c:v>44845.367305891203</c:v>
                </c:pt>
                <c:pt idx="2544">
                  <c:v>44845.367309479167</c:v>
                </c:pt>
                <c:pt idx="2545">
                  <c:v>44845.367312997689</c:v>
                </c:pt>
                <c:pt idx="2546">
                  <c:v>44845.367316481483</c:v>
                </c:pt>
                <c:pt idx="2547">
                  <c:v>44845.367319976853</c:v>
                </c:pt>
                <c:pt idx="2548">
                  <c:v>44845.367323564817</c:v>
                </c:pt>
                <c:pt idx="2549">
                  <c:v>44845.367327106484</c:v>
                </c:pt>
                <c:pt idx="2550">
                  <c:v>44845.367330636574</c:v>
                </c:pt>
                <c:pt idx="2551">
                  <c:v>44845.367334131945</c:v>
                </c:pt>
                <c:pt idx="2552">
                  <c:v>44845.367337696756</c:v>
                </c:pt>
                <c:pt idx="2553">
                  <c:v>44845.367341203702</c:v>
                </c:pt>
                <c:pt idx="2554">
                  <c:v>44845.367344733793</c:v>
                </c:pt>
                <c:pt idx="2555">
                  <c:v>44845.367348240739</c:v>
                </c:pt>
                <c:pt idx="2556">
                  <c:v>44845.367351782406</c:v>
                </c:pt>
                <c:pt idx="2557">
                  <c:v>44845.3673552662</c:v>
                </c:pt>
                <c:pt idx="2558">
                  <c:v>44845.367358854164</c:v>
                </c:pt>
                <c:pt idx="2559">
                  <c:v>44845.367362418983</c:v>
                </c:pt>
                <c:pt idx="2560">
                  <c:v>44845.367365972219</c:v>
                </c:pt>
                <c:pt idx="2561">
                  <c:v>44845.367369513886</c:v>
                </c:pt>
                <c:pt idx="2562">
                  <c:v>44845.367373043984</c:v>
                </c:pt>
                <c:pt idx="2563">
                  <c:v>44845.367376585651</c:v>
                </c:pt>
                <c:pt idx="2564">
                  <c:v>44845.367380138887</c:v>
                </c:pt>
                <c:pt idx="2565">
                  <c:v>44845.367383622688</c:v>
                </c:pt>
                <c:pt idx="2566">
                  <c:v>44845.3673871875</c:v>
                </c:pt>
                <c:pt idx="2567">
                  <c:v>44845.36739068287</c:v>
                </c:pt>
                <c:pt idx="2568">
                  <c:v>44845.367394247682</c:v>
                </c:pt>
                <c:pt idx="2569">
                  <c:v>44845.367397789349</c:v>
                </c:pt>
                <c:pt idx="2570">
                  <c:v>44845.367401377312</c:v>
                </c:pt>
                <c:pt idx="2571">
                  <c:v>44845.367404861114</c:v>
                </c:pt>
                <c:pt idx="2572">
                  <c:v>44845.367408391205</c:v>
                </c:pt>
                <c:pt idx="2573">
                  <c:v>44845.367411874999</c:v>
                </c:pt>
                <c:pt idx="2574">
                  <c:v>44845.367415381945</c:v>
                </c:pt>
                <c:pt idx="2575">
                  <c:v>44845.367418946757</c:v>
                </c:pt>
                <c:pt idx="2576">
                  <c:v>44845.367422488423</c:v>
                </c:pt>
                <c:pt idx="2577">
                  <c:v>44845.367426053243</c:v>
                </c:pt>
                <c:pt idx="2578">
                  <c:v>44845.367429571757</c:v>
                </c:pt>
                <c:pt idx="2579">
                  <c:v>44845.367433125</c:v>
                </c:pt>
                <c:pt idx="2580">
                  <c:v>44845.367436701388</c:v>
                </c:pt>
                <c:pt idx="2581">
                  <c:v>44845.367440266207</c:v>
                </c:pt>
                <c:pt idx="2582">
                  <c:v>44845.367443831019</c:v>
                </c:pt>
                <c:pt idx="2583">
                  <c:v>44845.367447395831</c:v>
                </c:pt>
                <c:pt idx="2584">
                  <c:v>44845.36745096065</c:v>
                </c:pt>
                <c:pt idx="2585">
                  <c:v>44845.367454502317</c:v>
                </c:pt>
                <c:pt idx="2586">
                  <c:v>44845.367457997687</c:v>
                </c:pt>
                <c:pt idx="2587">
                  <c:v>44845.367461539354</c:v>
                </c:pt>
                <c:pt idx="2588">
                  <c:v>44845.367465057869</c:v>
                </c:pt>
                <c:pt idx="2589">
                  <c:v>44845.367468611112</c:v>
                </c:pt>
                <c:pt idx="2590">
                  <c:v>44845.367472094906</c:v>
                </c:pt>
                <c:pt idx="2591">
                  <c:v>44845.367475659725</c:v>
                </c:pt>
                <c:pt idx="2592">
                  <c:v>44845.36747921296</c:v>
                </c:pt>
                <c:pt idx="2593">
                  <c:v>44845.36748277778</c:v>
                </c:pt>
                <c:pt idx="2594">
                  <c:v>44845.367486365743</c:v>
                </c:pt>
                <c:pt idx="2595">
                  <c:v>44845.367489861113</c:v>
                </c:pt>
                <c:pt idx="2596">
                  <c:v>44845.367493414349</c:v>
                </c:pt>
                <c:pt idx="2597">
                  <c:v>44845.367496932871</c:v>
                </c:pt>
                <c:pt idx="2598">
                  <c:v>44845.367500439817</c:v>
                </c:pt>
                <c:pt idx="2599">
                  <c:v>44845.367503981484</c:v>
                </c:pt>
                <c:pt idx="2600">
                  <c:v>44845.367507488423</c:v>
                </c:pt>
                <c:pt idx="2601">
                  <c:v>44845.367510972224</c:v>
                </c:pt>
                <c:pt idx="2602">
                  <c:v>44845.367514537036</c:v>
                </c:pt>
                <c:pt idx="2603">
                  <c:v>44845.367518101855</c:v>
                </c:pt>
                <c:pt idx="2604">
                  <c:v>44845.367521643515</c:v>
                </c:pt>
                <c:pt idx="2605">
                  <c:v>44845.367525127316</c:v>
                </c:pt>
                <c:pt idx="2606">
                  <c:v>44845.367528680559</c:v>
                </c:pt>
                <c:pt idx="2607">
                  <c:v>44845.367532187498</c:v>
                </c:pt>
                <c:pt idx="2608">
                  <c:v>44845.367535729165</c:v>
                </c:pt>
                <c:pt idx="2609">
                  <c:v>44845.367539224535</c:v>
                </c:pt>
                <c:pt idx="2610">
                  <c:v>44845.367542719905</c:v>
                </c:pt>
                <c:pt idx="2611">
                  <c:v>44845.367546273148</c:v>
                </c:pt>
                <c:pt idx="2612">
                  <c:v>44845.367549814815</c:v>
                </c:pt>
                <c:pt idx="2613">
                  <c:v>44845.367553321761</c:v>
                </c:pt>
                <c:pt idx="2614">
                  <c:v>44845.367556840276</c:v>
                </c:pt>
                <c:pt idx="2615">
                  <c:v>44845.367560335646</c:v>
                </c:pt>
                <c:pt idx="2616">
                  <c:v>44845.367563888889</c:v>
                </c:pt>
                <c:pt idx="2617">
                  <c:v>44845.367567395835</c:v>
                </c:pt>
                <c:pt idx="2618">
                  <c:v>44845.367570949071</c:v>
                </c:pt>
                <c:pt idx="2619">
                  <c:v>44845.367574444441</c:v>
                </c:pt>
                <c:pt idx="2620">
                  <c:v>44845.367577986108</c:v>
                </c:pt>
                <c:pt idx="2621">
                  <c:v>44845.367581469909</c:v>
                </c:pt>
                <c:pt idx="2622">
                  <c:v>44845.367585023145</c:v>
                </c:pt>
                <c:pt idx="2623">
                  <c:v>44845.367588506946</c:v>
                </c:pt>
                <c:pt idx="2624">
                  <c:v>44845.367592071758</c:v>
                </c:pt>
                <c:pt idx="2625">
                  <c:v>44845.367595555559</c:v>
                </c:pt>
                <c:pt idx="2626">
                  <c:v>44845.367599039353</c:v>
                </c:pt>
                <c:pt idx="2627">
                  <c:v>44845.367602604165</c:v>
                </c:pt>
                <c:pt idx="2628">
                  <c:v>44845.367606134256</c:v>
                </c:pt>
                <c:pt idx="2629">
                  <c:v>44845.367609629633</c:v>
                </c:pt>
                <c:pt idx="2630">
                  <c:v>44845.367613125003</c:v>
                </c:pt>
                <c:pt idx="2631">
                  <c:v>44845.367616678239</c:v>
                </c:pt>
                <c:pt idx="2632">
                  <c:v>44845.367620173609</c:v>
                </c:pt>
                <c:pt idx="2633">
                  <c:v>44845.367623726852</c:v>
                </c:pt>
                <c:pt idx="2634">
                  <c:v>44845.367627291664</c:v>
                </c:pt>
                <c:pt idx="2635">
                  <c:v>44845.367630787034</c:v>
                </c:pt>
                <c:pt idx="2636">
                  <c:v>44845.367634317132</c:v>
                </c:pt>
                <c:pt idx="2637">
                  <c:v>44845.367637812502</c:v>
                </c:pt>
                <c:pt idx="2638">
                  <c:v>44845.367641365738</c:v>
                </c:pt>
                <c:pt idx="2639">
                  <c:v>44845.367644849539</c:v>
                </c:pt>
                <c:pt idx="2640">
                  <c:v>44845.367648414351</c:v>
                </c:pt>
                <c:pt idx="2641">
                  <c:v>44845.367651990739</c:v>
                </c:pt>
                <c:pt idx="2642">
                  <c:v>44845.367655567126</c:v>
                </c:pt>
                <c:pt idx="2643">
                  <c:v>44845.367659085648</c:v>
                </c:pt>
                <c:pt idx="2644">
                  <c:v>44845.367662569442</c:v>
                </c:pt>
                <c:pt idx="2645">
                  <c:v>44845.367666076389</c:v>
                </c:pt>
                <c:pt idx="2646">
                  <c:v>44845.3676696412</c:v>
                </c:pt>
                <c:pt idx="2647">
                  <c:v>44845.367673206019</c:v>
                </c:pt>
                <c:pt idx="2648">
                  <c:v>44845.367676782407</c:v>
                </c:pt>
                <c:pt idx="2649">
                  <c:v>44845.367680347219</c:v>
                </c:pt>
                <c:pt idx="2650">
                  <c:v>44845.367683900462</c:v>
                </c:pt>
                <c:pt idx="2651">
                  <c:v>44845.367687500002</c:v>
                </c:pt>
                <c:pt idx="2652">
                  <c:v>44845.367691053238</c:v>
                </c:pt>
                <c:pt idx="2653">
                  <c:v>44845.367694641202</c:v>
                </c:pt>
                <c:pt idx="2654">
                  <c:v>44845.367698182868</c:v>
                </c:pt>
                <c:pt idx="2655">
                  <c:v>44845.367701747688</c:v>
                </c:pt>
                <c:pt idx="2656">
                  <c:v>44845.367705289354</c:v>
                </c:pt>
                <c:pt idx="2657">
                  <c:v>44845.367708796293</c:v>
                </c:pt>
                <c:pt idx="2658">
                  <c:v>44845.367712349536</c:v>
                </c:pt>
                <c:pt idx="2659">
                  <c:v>44845.36771583333</c:v>
                </c:pt>
                <c:pt idx="2660">
                  <c:v>44845.367719398149</c:v>
                </c:pt>
                <c:pt idx="2661">
                  <c:v>44845.367722893519</c:v>
                </c:pt>
                <c:pt idx="2662">
                  <c:v>44845.367726458331</c:v>
                </c:pt>
                <c:pt idx="2663">
                  <c:v>44845.367730011574</c:v>
                </c:pt>
                <c:pt idx="2664">
                  <c:v>44845.367733599538</c:v>
                </c:pt>
                <c:pt idx="2665">
                  <c:v>44845.367737083332</c:v>
                </c:pt>
                <c:pt idx="2666">
                  <c:v>44845.367740648151</c:v>
                </c:pt>
                <c:pt idx="2667">
                  <c:v>44845.367744201387</c:v>
                </c:pt>
                <c:pt idx="2668">
                  <c:v>44845.367747777775</c:v>
                </c:pt>
                <c:pt idx="2669">
                  <c:v>44845.367751319442</c:v>
                </c:pt>
                <c:pt idx="2670">
                  <c:v>44845.367754884261</c:v>
                </c:pt>
                <c:pt idx="2671">
                  <c:v>44845.367758368055</c:v>
                </c:pt>
                <c:pt idx="2672">
                  <c:v>44845.367761944442</c:v>
                </c:pt>
                <c:pt idx="2673">
                  <c:v>44845.367765509262</c:v>
                </c:pt>
                <c:pt idx="2674">
                  <c:v>44845.367768993056</c:v>
                </c:pt>
                <c:pt idx="2675">
                  <c:v>44845.367772476849</c:v>
                </c:pt>
                <c:pt idx="2676">
                  <c:v>44845.367776041669</c:v>
                </c:pt>
                <c:pt idx="2677">
                  <c:v>44845.367779583336</c:v>
                </c:pt>
                <c:pt idx="2678">
                  <c:v>44845.36778310185</c:v>
                </c:pt>
                <c:pt idx="2679">
                  <c:v>44845.367786643517</c:v>
                </c:pt>
                <c:pt idx="2680">
                  <c:v>44845.367790127311</c:v>
                </c:pt>
                <c:pt idx="2681">
                  <c:v>44845.367793668978</c:v>
                </c:pt>
                <c:pt idx="2682">
                  <c:v>44845.367797175924</c:v>
                </c:pt>
                <c:pt idx="2683">
                  <c:v>44845.367800740743</c:v>
                </c:pt>
                <c:pt idx="2684">
                  <c:v>44845.367804293979</c:v>
                </c:pt>
                <c:pt idx="2685">
                  <c:v>44845.367807847222</c:v>
                </c:pt>
                <c:pt idx="2686">
                  <c:v>44845.367811342592</c:v>
                </c:pt>
                <c:pt idx="2687">
                  <c:v>44845.367814837962</c:v>
                </c:pt>
                <c:pt idx="2688">
                  <c:v>44845.367818379629</c:v>
                </c:pt>
                <c:pt idx="2689">
                  <c:v>44845.367821944441</c:v>
                </c:pt>
                <c:pt idx="2690">
                  <c:v>44845.36782550926</c:v>
                </c:pt>
                <c:pt idx="2691">
                  <c:v>44845.367829062503</c:v>
                </c:pt>
                <c:pt idx="2692">
                  <c:v>44845.367832638891</c:v>
                </c:pt>
                <c:pt idx="2693">
                  <c:v>44845.367836215279</c:v>
                </c:pt>
                <c:pt idx="2694">
                  <c:v>44845.367839710649</c:v>
                </c:pt>
                <c:pt idx="2695">
                  <c:v>44845.36784327546</c:v>
                </c:pt>
                <c:pt idx="2696">
                  <c:v>44845.367846828703</c:v>
                </c:pt>
                <c:pt idx="2697">
                  <c:v>44845.367850312497</c:v>
                </c:pt>
                <c:pt idx="2698">
                  <c:v>44845.367853854164</c:v>
                </c:pt>
                <c:pt idx="2699">
                  <c:v>44845.367857418983</c:v>
                </c:pt>
                <c:pt idx="2700">
                  <c:v>44845.367860925922</c:v>
                </c:pt>
                <c:pt idx="2701">
                  <c:v>44845.367864467589</c:v>
                </c:pt>
                <c:pt idx="2702">
                  <c:v>44845.367867974535</c:v>
                </c:pt>
                <c:pt idx="2703">
                  <c:v>44845.367871527778</c:v>
                </c:pt>
                <c:pt idx="2704">
                  <c:v>44845.367875011572</c:v>
                </c:pt>
                <c:pt idx="2705">
                  <c:v>44845.367878599536</c:v>
                </c:pt>
                <c:pt idx="2706">
                  <c:v>44845.367882129627</c:v>
                </c:pt>
                <c:pt idx="2707">
                  <c:v>44845.367885624997</c:v>
                </c:pt>
                <c:pt idx="2708">
                  <c:v>44845.36788917824</c:v>
                </c:pt>
                <c:pt idx="2709">
                  <c:v>44845.367892662034</c:v>
                </c:pt>
                <c:pt idx="2710">
                  <c:v>44845.367896145835</c:v>
                </c:pt>
                <c:pt idx="2711">
                  <c:v>44845.367899675926</c:v>
                </c:pt>
                <c:pt idx="2712">
                  <c:v>44845.36790315972</c:v>
                </c:pt>
                <c:pt idx="2713">
                  <c:v>44845.367906701387</c:v>
                </c:pt>
                <c:pt idx="2714">
                  <c:v>44845.367910208333</c:v>
                </c:pt>
                <c:pt idx="2715">
                  <c:v>44845.367913773145</c:v>
                </c:pt>
                <c:pt idx="2716">
                  <c:v>44845.367917256946</c:v>
                </c:pt>
                <c:pt idx="2717">
                  <c:v>44845.367920798613</c:v>
                </c:pt>
                <c:pt idx="2718">
                  <c:v>44845.367924305552</c:v>
                </c:pt>
                <c:pt idx="2719">
                  <c:v>44845.367927858795</c:v>
                </c:pt>
                <c:pt idx="2720">
                  <c:v>44845.367931423614</c:v>
                </c:pt>
                <c:pt idx="2721">
                  <c:v>44845.367935011571</c:v>
                </c:pt>
                <c:pt idx="2722">
                  <c:v>44845.367938553238</c:v>
                </c:pt>
                <c:pt idx="2723">
                  <c:v>44845.367942037039</c:v>
                </c:pt>
                <c:pt idx="2724">
                  <c:v>44845.367945625003</c:v>
                </c:pt>
                <c:pt idx="2725">
                  <c:v>44845.367949178239</c:v>
                </c:pt>
                <c:pt idx="2726">
                  <c:v>44845.367952743058</c:v>
                </c:pt>
                <c:pt idx="2727">
                  <c:v>44845.367956284725</c:v>
                </c:pt>
                <c:pt idx="2728">
                  <c:v>44845.367959849536</c:v>
                </c:pt>
                <c:pt idx="2729">
                  <c:v>44845.367963368059</c:v>
                </c:pt>
                <c:pt idx="2730">
                  <c:v>44845.367966956015</c:v>
                </c:pt>
                <c:pt idx="2731">
                  <c:v>44845.367970497682</c:v>
                </c:pt>
                <c:pt idx="2732">
                  <c:v>44845.367974039349</c:v>
                </c:pt>
                <c:pt idx="2733">
                  <c:v>44845.367977569447</c:v>
                </c:pt>
                <c:pt idx="2734">
                  <c:v>44845.367981099538</c:v>
                </c:pt>
                <c:pt idx="2735">
                  <c:v>44845.367984583332</c:v>
                </c:pt>
                <c:pt idx="2736">
                  <c:v>44845.367988124999</c:v>
                </c:pt>
                <c:pt idx="2737">
                  <c:v>44845.367991631945</c:v>
                </c:pt>
                <c:pt idx="2738">
                  <c:v>44845.367995196757</c:v>
                </c:pt>
                <c:pt idx="2739">
                  <c:v>44845.367998773145</c:v>
                </c:pt>
                <c:pt idx="2740">
                  <c:v>44845.368002337964</c:v>
                </c:pt>
                <c:pt idx="2741">
                  <c:v>44845.368005868055</c:v>
                </c:pt>
                <c:pt idx="2742">
                  <c:v>44845.368009386577</c:v>
                </c:pt>
                <c:pt idx="2743">
                  <c:v>44845.368012928244</c:v>
                </c:pt>
                <c:pt idx="2744">
                  <c:v>44845.368016423614</c:v>
                </c:pt>
                <c:pt idx="2745">
                  <c:v>44845.368019988426</c:v>
                </c:pt>
                <c:pt idx="2746">
                  <c:v>44845.368023495372</c:v>
                </c:pt>
                <c:pt idx="2747">
                  <c:v>44845.368027013887</c:v>
                </c:pt>
                <c:pt idx="2748">
                  <c:v>44845.36803056713</c:v>
                </c:pt>
                <c:pt idx="2749">
                  <c:v>44845.3680340625</c:v>
                </c:pt>
                <c:pt idx="2750">
                  <c:v>44845.368037546294</c:v>
                </c:pt>
                <c:pt idx="2751">
                  <c:v>44845.368041087961</c:v>
                </c:pt>
                <c:pt idx="2752">
                  <c:v>44845.368044571762</c:v>
                </c:pt>
                <c:pt idx="2753">
                  <c:v>44845.368048067132</c:v>
                </c:pt>
                <c:pt idx="2754">
                  <c:v>44845.368051620368</c:v>
                </c:pt>
                <c:pt idx="2755">
                  <c:v>44845.368055162035</c:v>
                </c:pt>
                <c:pt idx="2756">
                  <c:v>44845.368058738422</c:v>
                </c:pt>
                <c:pt idx="2757">
                  <c:v>44845.368062222224</c:v>
                </c:pt>
                <c:pt idx="2758">
                  <c:v>44845.368065717594</c:v>
                </c:pt>
                <c:pt idx="2759">
                  <c:v>44845.368069270837</c:v>
                </c:pt>
                <c:pt idx="2760">
                  <c:v>44845.368072754631</c:v>
                </c:pt>
                <c:pt idx="2761">
                  <c:v>44845.368076331019</c:v>
                </c:pt>
                <c:pt idx="2762">
                  <c:v>44845.368079872685</c:v>
                </c:pt>
                <c:pt idx="2763">
                  <c:v>44845.368083437497</c:v>
                </c:pt>
                <c:pt idx="2764">
                  <c:v>44845.368087002316</c:v>
                </c:pt>
                <c:pt idx="2765">
                  <c:v>44845.368090567128</c:v>
                </c:pt>
                <c:pt idx="2766">
                  <c:v>44845.368094131947</c:v>
                </c:pt>
                <c:pt idx="2767">
                  <c:v>44845.368097650462</c:v>
                </c:pt>
                <c:pt idx="2768">
                  <c:v>44845.368101215281</c:v>
                </c:pt>
                <c:pt idx="2769">
                  <c:v>44845.368104745372</c:v>
                </c:pt>
                <c:pt idx="2770">
                  <c:v>44845.368108252318</c:v>
                </c:pt>
                <c:pt idx="2771">
                  <c:v>44845.368111782409</c:v>
                </c:pt>
                <c:pt idx="2772">
                  <c:v>44845.368115289355</c:v>
                </c:pt>
                <c:pt idx="2773">
                  <c:v>44845.368118865743</c:v>
                </c:pt>
                <c:pt idx="2774">
                  <c:v>44845.368122418979</c:v>
                </c:pt>
                <c:pt idx="2775">
                  <c:v>44845.368125995374</c:v>
                </c:pt>
                <c:pt idx="2776">
                  <c:v>44845.36812958333</c:v>
                </c:pt>
                <c:pt idx="2777">
                  <c:v>44845.368133124997</c:v>
                </c:pt>
                <c:pt idx="2778">
                  <c:v>44845.368136724537</c:v>
                </c:pt>
                <c:pt idx="2779">
                  <c:v>44845.368140289349</c:v>
                </c:pt>
                <c:pt idx="2780">
                  <c:v>44845.368143842592</c:v>
                </c:pt>
                <c:pt idx="2781">
                  <c:v>44845.368147372683</c:v>
                </c:pt>
                <c:pt idx="2782">
                  <c:v>44845.368150891205</c:v>
                </c:pt>
                <c:pt idx="2783">
                  <c:v>44845.368154456017</c:v>
                </c:pt>
                <c:pt idx="2784">
                  <c:v>44845.368157997684</c:v>
                </c:pt>
                <c:pt idx="2785">
                  <c:v>44845.368161562503</c:v>
                </c:pt>
                <c:pt idx="2786">
                  <c:v>44845.368165057873</c:v>
                </c:pt>
                <c:pt idx="2787">
                  <c:v>44845.368168634261</c:v>
                </c:pt>
                <c:pt idx="2788">
                  <c:v>44845.368172199072</c:v>
                </c:pt>
                <c:pt idx="2789">
                  <c:v>44845.368175752315</c:v>
                </c:pt>
                <c:pt idx="2790">
                  <c:v>44845.36817927083</c:v>
                </c:pt>
                <c:pt idx="2791">
                  <c:v>44845.368182789352</c:v>
                </c:pt>
                <c:pt idx="2792">
                  <c:v>44845.368186284722</c:v>
                </c:pt>
                <c:pt idx="2793">
                  <c:v>44845.36818986111</c:v>
                </c:pt>
                <c:pt idx="2794">
                  <c:v>44845.368193414353</c:v>
                </c:pt>
                <c:pt idx="2795">
                  <c:v>44845.368197002317</c:v>
                </c:pt>
                <c:pt idx="2796">
                  <c:v>44845.368200543984</c:v>
                </c:pt>
                <c:pt idx="2797">
                  <c:v>44845.368204039354</c:v>
                </c:pt>
                <c:pt idx="2798">
                  <c:v>44845.368207581021</c:v>
                </c:pt>
                <c:pt idx="2799">
                  <c:v>44845.368211064815</c:v>
                </c:pt>
                <c:pt idx="2800">
                  <c:v>44845.368214629627</c:v>
                </c:pt>
                <c:pt idx="2801">
                  <c:v>44845.368218171294</c:v>
                </c:pt>
                <c:pt idx="2802">
                  <c:v>44845.36822167824</c:v>
                </c:pt>
                <c:pt idx="2803">
                  <c:v>44845.368225243059</c:v>
                </c:pt>
                <c:pt idx="2804">
                  <c:v>44845.368228726853</c:v>
                </c:pt>
                <c:pt idx="2805">
                  <c:v>44845.368232291665</c:v>
                </c:pt>
                <c:pt idx="2806">
                  <c:v>44845.368235844908</c:v>
                </c:pt>
                <c:pt idx="2807">
                  <c:v>44845.368239351854</c:v>
                </c:pt>
                <c:pt idx="2808">
                  <c:v>44845.368242881945</c:v>
                </c:pt>
                <c:pt idx="2809">
                  <c:v>44845.368246377315</c:v>
                </c:pt>
                <c:pt idx="2810">
                  <c:v>44845.368249942127</c:v>
                </c:pt>
                <c:pt idx="2811">
                  <c:v>44845.368253518522</c:v>
                </c:pt>
                <c:pt idx="2812">
                  <c:v>44845.368257048613</c:v>
                </c:pt>
                <c:pt idx="2813">
                  <c:v>44845.368260543983</c:v>
                </c:pt>
                <c:pt idx="2814">
                  <c:v>44845.368264155091</c:v>
                </c:pt>
                <c:pt idx="2815">
                  <c:v>44845.368267696758</c:v>
                </c:pt>
                <c:pt idx="2816">
                  <c:v>44845.368271238425</c:v>
                </c:pt>
                <c:pt idx="2817">
                  <c:v>44845.368274745371</c:v>
                </c:pt>
                <c:pt idx="2818">
                  <c:v>44845.368278287038</c:v>
                </c:pt>
                <c:pt idx="2819">
                  <c:v>44845.368281863426</c:v>
                </c:pt>
                <c:pt idx="2820">
                  <c:v>44845.36828534722</c:v>
                </c:pt>
                <c:pt idx="2821">
                  <c:v>44845.368288877318</c:v>
                </c:pt>
                <c:pt idx="2822">
                  <c:v>44845.368292384257</c:v>
                </c:pt>
                <c:pt idx="2823">
                  <c:v>44845.3682959375</c:v>
                </c:pt>
                <c:pt idx="2824">
                  <c:v>44845.368299502312</c:v>
                </c:pt>
                <c:pt idx="2825">
                  <c:v>44845.368302986113</c:v>
                </c:pt>
                <c:pt idx="2826">
                  <c:v>44845.368306469907</c:v>
                </c:pt>
                <c:pt idx="2827">
                  <c:v>44845.368310034719</c:v>
                </c:pt>
                <c:pt idx="2828">
                  <c:v>44845.36831351852</c:v>
                </c:pt>
                <c:pt idx="2829">
                  <c:v>44845.368317071756</c:v>
                </c:pt>
                <c:pt idx="2830">
                  <c:v>44845.368320567133</c:v>
                </c:pt>
                <c:pt idx="2831">
                  <c:v>44845.368324108793</c:v>
                </c:pt>
                <c:pt idx="2832">
                  <c:v>44845.36832760417</c:v>
                </c:pt>
                <c:pt idx="2833">
                  <c:v>44845.368331168982</c:v>
                </c:pt>
                <c:pt idx="2834">
                  <c:v>44845.368334722225</c:v>
                </c:pt>
                <c:pt idx="2835">
                  <c:v>44845.368338310182</c:v>
                </c:pt>
                <c:pt idx="2836">
                  <c:v>44845.368341828704</c:v>
                </c:pt>
                <c:pt idx="2837">
                  <c:v>44845.368345347226</c:v>
                </c:pt>
                <c:pt idx="2838">
                  <c:v>44845.368348877317</c:v>
                </c:pt>
                <c:pt idx="2839">
                  <c:v>44845.368352384263</c:v>
                </c:pt>
                <c:pt idx="2840">
                  <c:v>44845.368355879633</c:v>
                </c:pt>
                <c:pt idx="2841">
                  <c:v>44845.368359409724</c:v>
                </c:pt>
                <c:pt idx="2842">
                  <c:v>44845.36836291667</c:v>
                </c:pt>
                <c:pt idx="2843">
                  <c:v>44845.368366481482</c:v>
                </c:pt>
                <c:pt idx="2844">
                  <c:v>44845.368370023149</c:v>
                </c:pt>
                <c:pt idx="2845">
                  <c:v>44845.36837358796</c:v>
                </c:pt>
                <c:pt idx="2846">
                  <c:v>44845.368377094906</c:v>
                </c:pt>
                <c:pt idx="2847">
                  <c:v>44845.368380624997</c:v>
                </c:pt>
                <c:pt idx="2848">
                  <c:v>44845.368384131943</c:v>
                </c:pt>
                <c:pt idx="2849">
                  <c:v>44845.368387696763</c:v>
                </c:pt>
                <c:pt idx="2850">
                  <c:v>44845.368391180557</c:v>
                </c:pt>
                <c:pt idx="2851">
                  <c:v>44845.368394710647</c:v>
                </c:pt>
                <c:pt idx="2852">
                  <c:v>44845.368398194441</c:v>
                </c:pt>
                <c:pt idx="2853">
                  <c:v>44845.368401782405</c:v>
                </c:pt>
                <c:pt idx="2854">
                  <c:v>44845.368405347224</c:v>
                </c:pt>
                <c:pt idx="2855">
                  <c:v>44845.368408831018</c:v>
                </c:pt>
                <c:pt idx="2856">
                  <c:v>44845.368412372685</c:v>
                </c:pt>
                <c:pt idx="2857">
                  <c:v>44845.368415937497</c:v>
                </c:pt>
                <c:pt idx="2858">
                  <c:v>44845.368419432867</c:v>
                </c:pt>
                <c:pt idx="2859">
                  <c:v>44845.368422916668</c:v>
                </c:pt>
                <c:pt idx="2860">
                  <c:v>44845.368426469904</c:v>
                </c:pt>
                <c:pt idx="2861">
                  <c:v>44845.368429953705</c:v>
                </c:pt>
                <c:pt idx="2862">
                  <c:v>44845.368433449075</c:v>
                </c:pt>
                <c:pt idx="2863">
                  <c:v>44845.368436956021</c:v>
                </c:pt>
                <c:pt idx="2864">
                  <c:v>44845.36844046296</c:v>
                </c:pt>
                <c:pt idx="2865">
                  <c:v>44845.368444027779</c:v>
                </c:pt>
                <c:pt idx="2866">
                  <c:v>44845.368447569446</c:v>
                </c:pt>
                <c:pt idx="2867">
                  <c:v>44845.36845105324</c:v>
                </c:pt>
                <c:pt idx="2868">
                  <c:v>44845.36845454861</c:v>
                </c:pt>
                <c:pt idx="2869">
                  <c:v>44845.368458113429</c:v>
                </c:pt>
                <c:pt idx="2870">
                  <c:v>44845.368461701386</c:v>
                </c:pt>
                <c:pt idx="2871">
                  <c:v>44845.368465266205</c:v>
                </c:pt>
                <c:pt idx="2872">
                  <c:v>44845.368468796296</c:v>
                </c:pt>
                <c:pt idx="2873">
                  <c:v>44845.36847238426</c:v>
                </c:pt>
                <c:pt idx="2874">
                  <c:v>44845.368475925927</c:v>
                </c:pt>
                <c:pt idx="2875">
                  <c:v>44845.368479421297</c:v>
                </c:pt>
                <c:pt idx="2876">
                  <c:v>44845.368482905091</c:v>
                </c:pt>
                <c:pt idx="2877">
                  <c:v>44845.368486458334</c:v>
                </c:pt>
                <c:pt idx="2878">
                  <c:v>44845.368490057874</c:v>
                </c:pt>
                <c:pt idx="2879">
                  <c:v>44845.368493587965</c:v>
                </c:pt>
                <c:pt idx="2880">
                  <c:v>44845.3684971412</c:v>
                </c:pt>
                <c:pt idx="2881">
                  <c:v>44845.368500636578</c:v>
                </c:pt>
                <c:pt idx="2882">
                  <c:v>44845.368504155093</c:v>
                </c:pt>
                <c:pt idx="2883">
                  <c:v>44845.368507685183</c:v>
                </c:pt>
                <c:pt idx="2884">
                  <c:v>44845.368511168985</c:v>
                </c:pt>
                <c:pt idx="2885">
                  <c:v>44845.368514745373</c:v>
                </c:pt>
                <c:pt idx="2886">
                  <c:v>44845.368518229167</c:v>
                </c:pt>
                <c:pt idx="2887">
                  <c:v>44845.368521747689</c:v>
                </c:pt>
                <c:pt idx="2888">
                  <c:v>44845.368525243059</c:v>
                </c:pt>
                <c:pt idx="2889">
                  <c:v>44845.36852880787</c:v>
                </c:pt>
                <c:pt idx="2890">
                  <c:v>44845.368532361113</c:v>
                </c:pt>
                <c:pt idx="2891">
                  <c:v>44845.368535937501</c:v>
                </c:pt>
                <c:pt idx="2892">
                  <c:v>44845.368539432871</c:v>
                </c:pt>
                <c:pt idx="2893">
                  <c:v>44845.368542997683</c:v>
                </c:pt>
                <c:pt idx="2894">
                  <c:v>44845.368546550926</c:v>
                </c:pt>
                <c:pt idx="2895">
                  <c:v>44845.36855003472</c:v>
                </c:pt>
                <c:pt idx="2896">
                  <c:v>44845.368553599539</c:v>
                </c:pt>
                <c:pt idx="2897">
                  <c:v>44845.368557141206</c:v>
                </c:pt>
                <c:pt idx="2898">
                  <c:v>44845.368560636576</c:v>
                </c:pt>
                <c:pt idx="2899">
                  <c:v>44845.368564143515</c:v>
                </c:pt>
                <c:pt idx="2900">
                  <c:v>44845.368567696758</c:v>
                </c:pt>
                <c:pt idx="2901">
                  <c:v>44845.368571261577</c:v>
                </c:pt>
                <c:pt idx="2902">
                  <c:v>44845.368574814813</c:v>
                </c:pt>
                <c:pt idx="2903">
                  <c:v>44845.368578310183</c:v>
                </c:pt>
                <c:pt idx="2904">
                  <c:v>44845.368581863426</c:v>
                </c:pt>
                <c:pt idx="2905">
                  <c:v>44845.36858545139</c:v>
                </c:pt>
                <c:pt idx="2906">
                  <c:v>44845.368588981481</c:v>
                </c:pt>
                <c:pt idx="2907">
                  <c:v>44845.368592488427</c:v>
                </c:pt>
                <c:pt idx="2908">
                  <c:v>44845.368596087967</c:v>
                </c:pt>
                <c:pt idx="2909">
                  <c:v>44845.368599606481</c:v>
                </c:pt>
                <c:pt idx="2910">
                  <c:v>44845.368603148148</c:v>
                </c:pt>
                <c:pt idx="2911">
                  <c:v>44845.368606666663</c:v>
                </c:pt>
                <c:pt idx="2912">
                  <c:v>44845.368610254627</c:v>
                </c:pt>
                <c:pt idx="2913">
                  <c:v>44845.368613761573</c:v>
                </c:pt>
                <c:pt idx="2914">
                  <c:v>44845.368617280095</c:v>
                </c:pt>
                <c:pt idx="2915">
                  <c:v>44845.368620833331</c:v>
                </c:pt>
                <c:pt idx="2916">
                  <c:v>44845.36862439815</c:v>
                </c:pt>
                <c:pt idx="2917">
                  <c:v>44845.368627951386</c:v>
                </c:pt>
                <c:pt idx="2918">
                  <c:v>44845.368631446756</c:v>
                </c:pt>
                <c:pt idx="2919">
                  <c:v>44845.368635011575</c:v>
                </c:pt>
                <c:pt idx="2920">
                  <c:v>44845.368638506945</c:v>
                </c:pt>
                <c:pt idx="2921">
                  <c:v>44845.368642071757</c:v>
                </c:pt>
                <c:pt idx="2922">
                  <c:v>44845.368645636576</c:v>
                </c:pt>
                <c:pt idx="2923">
                  <c:v>44845.368649212964</c:v>
                </c:pt>
                <c:pt idx="2924">
                  <c:v>44845.368652789351</c:v>
                </c:pt>
                <c:pt idx="2925">
                  <c:v>44845.368656354163</c:v>
                </c:pt>
                <c:pt idx="2926">
                  <c:v>44845.368659907406</c:v>
                </c:pt>
                <c:pt idx="2927">
                  <c:v>44845.36866349537</c:v>
                </c:pt>
                <c:pt idx="2928">
                  <c:v>44845.368667048613</c:v>
                </c:pt>
                <c:pt idx="2929">
                  <c:v>44845.368670613425</c:v>
                </c:pt>
                <c:pt idx="2930">
                  <c:v>44845.368674143516</c:v>
                </c:pt>
                <c:pt idx="2931">
                  <c:v>44845.368677627317</c:v>
                </c:pt>
                <c:pt idx="2932">
                  <c:v>44845.368681134256</c:v>
                </c:pt>
                <c:pt idx="2933">
                  <c:v>44845.368684618057</c:v>
                </c:pt>
                <c:pt idx="2934">
                  <c:v>44845.368688182869</c:v>
                </c:pt>
                <c:pt idx="2935">
                  <c:v>44845.368691701391</c:v>
                </c:pt>
                <c:pt idx="2936">
                  <c:v>44845.36869520833</c:v>
                </c:pt>
                <c:pt idx="2937">
                  <c:v>44845.368698784725</c:v>
                </c:pt>
                <c:pt idx="2938">
                  <c:v>44845.368702349537</c:v>
                </c:pt>
                <c:pt idx="2939">
                  <c:v>44845.368705914349</c:v>
                </c:pt>
                <c:pt idx="2940">
                  <c:v>44845.36870939815</c:v>
                </c:pt>
                <c:pt idx="2941">
                  <c:v>44845.368712962962</c:v>
                </c:pt>
                <c:pt idx="2942">
                  <c:v>44845.368716550925</c:v>
                </c:pt>
                <c:pt idx="2943">
                  <c:v>44845.368720069448</c:v>
                </c:pt>
                <c:pt idx="2944">
                  <c:v>44845.368723634259</c:v>
                </c:pt>
                <c:pt idx="2945">
                  <c:v>44845.368727141205</c:v>
                </c:pt>
                <c:pt idx="2946">
                  <c:v>44845.368730624999</c:v>
                </c:pt>
                <c:pt idx="2947">
                  <c:v>44845.36873415509</c:v>
                </c:pt>
                <c:pt idx="2948">
                  <c:v>44845.368737662036</c:v>
                </c:pt>
                <c:pt idx="2949">
                  <c:v>44845.368741192127</c:v>
                </c:pt>
                <c:pt idx="2950">
                  <c:v>44845.368744675929</c:v>
                </c:pt>
                <c:pt idx="2951">
                  <c:v>44845.368748159723</c:v>
                </c:pt>
                <c:pt idx="2952">
                  <c:v>44845.368751747686</c:v>
                </c:pt>
                <c:pt idx="2953">
                  <c:v>44845.36875523148</c:v>
                </c:pt>
                <c:pt idx="2954">
                  <c:v>44845.368758784723</c:v>
                </c:pt>
                <c:pt idx="2955">
                  <c:v>44845.368762349535</c:v>
                </c:pt>
                <c:pt idx="2956">
                  <c:v>44845.368765833337</c:v>
                </c:pt>
                <c:pt idx="2957">
                  <c:v>44845.368769409724</c:v>
                </c:pt>
                <c:pt idx="2958">
                  <c:v>44845.368772939815</c:v>
                </c:pt>
                <c:pt idx="2959">
                  <c:v>44845.368776435185</c:v>
                </c:pt>
                <c:pt idx="2960">
                  <c:v>44845.368779999997</c:v>
                </c:pt>
                <c:pt idx="2961">
                  <c:v>44845.368783576392</c:v>
                </c:pt>
                <c:pt idx="2962">
                  <c:v>44845.368787164349</c:v>
                </c:pt>
                <c:pt idx="2963">
                  <c:v>44845.368790694447</c:v>
                </c:pt>
                <c:pt idx="2964">
                  <c:v>44845.368794189817</c:v>
                </c:pt>
                <c:pt idx="2965">
                  <c:v>44845.368797731484</c:v>
                </c:pt>
                <c:pt idx="2966">
                  <c:v>44845.368801226854</c:v>
                </c:pt>
                <c:pt idx="2967">
                  <c:v>44845.36880478009</c:v>
                </c:pt>
                <c:pt idx="2968">
                  <c:v>44845.36880827546</c:v>
                </c:pt>
                <c:pt idx="2969">
                  <c:v>44845.368811805558</c:v>
                </c:pt>
                <c:pt idx="2970">
                  <c:v>44845.368815289352</c:v>
                </c:pt>
                <c:pt idx="2971">
                  <c:v>44845.368818784722</c:v>
                </c:pt>
                <c:pt idx="2972">
                  <c:v>44845.368822349534</c:v>
                </c:pt>
                <c:pt idx="2973">
                  <c:v>44845.368825844911</c:v>
                </c:pt>
                <c:pt idx="2974">
                  <c:v>44845.368829409723</c:v>
                </c:pt>
                <c:pt idx="2975">
                  <c:v>44845.368832974535</c:v>
                </c:pt>
                <c:pt idx="2976">
                  <c:v>44845.368836539354</c:v>
                </c:pt>
                <c:pt idx="2977">
                  <c:v>44845.368840081021</c:v>
                </c:pt>
                <c:pt idx="2978">
                  <c:v>44845.368843587959</c:v>
                </c:pt>
                <c:pt idx="2979">
                  <c:v>44845.368847129626</c:v>
                </c:pt>
                <c:pt idx="2980">
                  <c:v>44845.368850682869</c:v>
                </c:pt>
                <c:pt idx="2981">
                  <c:v>44845.368854189815</c:v>
                </c:pt>
                <c:pt idx="2982">
                  <c:v>44845.368857754627</c:v>
                </c:pt>
                <c:pt idx="2983">
                  <c:v>44845.368861331015</c:v>
                </c:pt>
                <c:pt idx="2984">
                  <c:v>44845.368864884258</c:v>
                </c:pt>
                <c:pt idx="2985">
                  <c:v>44845.368868437501</c:v>
                </c:pt>
                <c:pt idx="2986">
                  <c:v>44845.368871921295</c:v>
                </c:pt>
                <c:pt idx="2987">
                  <c:v>44845.368875416665</c:v>
                </c:pt>
                <c:pt idx="2988">
                  <c:v>44845.368878981484</c:v>
                </c:pt>
                <c:pt idx="2989">
                  <c:v>44845.368882546296</c:v>
                </c:pt>
                <c:pt idx="2990">
                  <c:v>44845.368886111108</c:v>
                </c:pt>
                <c:pt idx="2991">
                  <c:v>44845.368889664351</c:v>
                </c:pt>
                <c:pt idx="2992">
                  <c:v>44845.368893148145</c:v>
                </c:pt>
                <c:pt idx="2993">
                  <c:v>44845.368896712964</c:v>
                </c:pt>
                <c:pt idx="2994">
                  <c:v>44845.368900289352</c:v>
                </c:pt>
                <c:pt idx="2995">
                  <c:v>44845.368903773146</c:v>
                </c:pt>
                <c:pt idx="2996">
                  <c:v>44845.368907303244</c:v>
                </c:pt>
                <c:pt idx="2997">
                  <c:v>44845.368910810183</c:v>
                </c:pt>
                <c:pt idx="2998">
                  <c:v>44845.368914375002</c:v>
                </c:pt>
                <c:pt idx="2999">
                  <c:v>44845.368917916669</c:v>
                </c:pt>
                <c:pt idx="3000">
                  <c:v>44845.368921412039</c:v>
                </c:pt>
                <c:pt idx="3001">
                  <c:v>44845.368924895833</c:v>
                </c:pt>
                <c:pt idx="3002">
                  <c:v>44845.368928425924</c:v>
                </c:pt>
                <c:pt idx="3003">
                  <c:v>44845.368932002311</c:v>
                </c:pt>
                <c:pt idx="3004">
                  <c:v>44845.368935497689</c:v>
                </c:pt>
                <c:pt idx="3005">
                  <c:v>44845.368938993059</c:v>
                </c:pt>
                <c:pt idx="3006">
                  <c:v>44845.368942546294</c:v>
                </c:pt>
                <c:pt idx="3007">
                  <c:v>44845.368946111113</c:v>
                </c:pt>
                <c:pt idx="3008">
                  <c:v>44845.368949675925</c:v>
                </c:pt>
                <c:pt idx="3009">
                  <c:v>44845.368953159719</c:v>
                </c:pt>
                <c:pt idx="3010">
                  <c:v>44845.368956701386</c:v>
                </c:pt>
                <c:pt idx="3011">
                  <c:v>44845.368960196756</c:v>
                </c:pt>
                <c:pt idx="3012">
                  <c:v>44845.368963680557</c:v>
                </c:pt>
                <c:pt idx="3013">
                  <c:v>44845.368967233793</c:v>
                </c:pt>
                <c:pt idx="3014">
                  <c:v>44845.368970798612</c:v>
                </c:pt>
                <c:pt idx="3015">
                  <c:v>44845.368974351855</c:v>
                </c:pt>
                <c:pt idx="3016">
                  <c:v>44845.36897787037</c:v>
                </c:pt>
                <c:pt idx="3017">
                  <c:v>44845.368981388892</c:v>
                </c:pt>
                <c:pt idx="3018">
                  <c:v>44845.368984976849</c:v>
                </c:pt>
                <c:pt idx="3019">
                  <c:v>44845.368988472219</c:v>
                </c:pt>
                <c:pt idx="3020">
                  <c:v>44845.368992025462</c:v>
                </c:pt>
                <c:pt idx="3021">
                  <c:v>44845.368995590281</c:v>
                </c:pt>
                <c:pt idx="3022">
                  <c:v>44845.368999155093</c:v>
                </c:pt>
                <c:pt idx="3023">
                  <c:v>44845.369002638887</c:v>
                </c:pt>
                <c:pt idx="3024">
                  <c:v>44845.369006122688</c:v>
                </c:pt>
                <c:pt idx="3025">
                  <c:v>44845.369009664355</c:v>
                </c:pt>
                <c:pt idx="3026">
                  <c:v>44845.369013240743</c:v>
                </c:pt>
                <c:pt idx="3027">
                  <c:v>44845.369016793979</c:v>
                </c:pt>
                <c:pt idx="3028">
                  <c:v>44845.369020358798</c:v>
                </c:pt>
                <c:pt idx="3029">
                  <c:v>44845.369023865744</c:v>
                </c:pt>
                <c:pt idx="3030">
                  <c:v>44845.369027418979</c:v>
                </c:pt>
                <c:pt idx="3031">
                  <c:v>44845.369030960646</c:v>
                </c:pt>
                <c:pt idx="3032">
                  <c:v>44845.369034467592</c:v>
                </c:pt>
                <c:pt idx="3033">
                  <c:v>44845.36903804398</c:v>
                </c:pt>
                <c:pt idx="3034">
                  <c:v>44845.369041585647</c:v>
                </c:pt>
                <c:pt idx="3035">
                  <c:v>44845.36904513889</c:v>
                </c:pt>
                <c:pt idx="3036">
                  <c:v>44845.369048645836</c:v>
                </c:pt>
                <c:pt idx="3037">
                  <c:v>44845.36905212963</c:v>
                </c:pt>
                <c:pt idx="3038">
                  <c:v>44845.369055694442</c:v>
                </c:pt>
                <c:pt idx="3039">
                  <c:v>44845.36905922454</c:v>
                </c:pt>
                <c:pt idx="3040">
                  <c:v>44845.369062743055</c:v>
                </c:pt>
                <c:pt idx="3041">
                  <c:v>44845.369066319443</c:v>
                </c:pt>
                <c:pt idx="3042">
                  <c:v>44845.36906986111</c:v>
                </c:pt>
                <c:pt idx="3043">
                  <c:v>44845.369073344904</c:v>
                </c:pt>
                <c:pt idx="3044">
                  <c:v>44845.369076921299</c:v>
                </c:pt>
                <c:pt idx="3045">
                  <c:v>44845.36908045139</c:v>
                </c:pt>
                <c:pt idx="3046">
                  <c:v>44845.369083935184</c:v>
                </c:pt>
                <c:pt idx="3047">
                  <c:v>44845.369087418978</c:v>
                </c:pt>
                <c:pt idx="3048">
                  <c:v>44845.369090983797</c:v>
                </c:pt>
                <c:pt idx="3049">
                  <c:v>44845.369094548609</c:v>
                </c:pt>
                <c:pt idx="3050">
                  <c:v>44845.369098113428</c:v>
                </c:pt>
                <c:pt idx="3051">
                  <c:v>44845.369101597222</c:v>
                </c:pt>
                <c:pt idx="3052">
                  <c:v>44845.369105196762</c:v>
                </c:pt>
                <c:pt idx="3053">
                  <c:v>44845.369108715277</c:v>
                </c:pt>
                <c:pt idx="3054">
                  <c:v>44845.369112199071</c:v>
                </c:pt>
                <c:pt idx="3055">
                  <c:v>44845.369115775466</c:v>
                </c:pt>
                <c:pt idx="3056">
                  <c:v>44845.369119270836</c:v>
                </c:pt>
                <c:pt idx="3057">
                  <c:v>44845.369122800927</c:v>
                </c:pt>
                <c:pt idx="3058">
                  <c:v>44845.369126307873</c:v>
                </c:pt>
                <c:pt idx="3059">
                  <c:v>44845.369129872684</c:v>
                </c:pt>
                <c:pt idx="3060">
                  <c:v>44845.369133437503</c:v>
                </c:pt>
                <c:pt idx="3061">
                  <c:v>44845.369137013891</c:v>
                </c:pt>
                <c:pt idx="3062">
                  <c:v>44845.369140543982</c:v>
                </c:pt>
                <c:pt idx="3063">
                  <c:v>44845.369144027776</c:v>
                </c:pt>
                <c:pt idx="3064">
                  <c:v>44845.369147511577</c:v>
                </c:pt>
                <c:pt idx="3065">
                  <c:v>44845.369150995371</c:v>
                </c:pt>
                <c:pt idx="3066">
                  <c:v>44845.369154479165</c:v>
                </c:pt>
                <c:pt idx="3067">
                  <c:v>44845.369158032408</c:v>
                </c:pt>
                <c:pt idx="3068">
                  <c:v>44845.369161516202</c:v>
                </c:pt>
                <c:pt idx="3069">
                  <c:v>44845.369165127318</c:v>
                </c:pt>
                <c:pt idx="3070">
                  <c:v>44845.369168611112</c:v>
                </c:pt>
                <c:pt idx="3071">
                  <c:v>44845.369172129627</c:v>
                </c:pt>
                <c:pt idx="3072">
                  <c:v>44845.369175671294</c:v>
                </c:pt>
                <c:pt idx="3073">
                  <c:v>44845.369179236113</c:v>
                </c:pt>
                <c:pt idx="3074">
                  <c:v>44845.369182719907</c:v>
                </c:pt>
                <c:pt idx="3075">
                  <c:v>44845.369186284719</c:v>
                </c:pt>
                <c:pt idx="3076">
                  <c:v>44845.36918976852</c:v>
                </c:pt>
                <c:pt idx="3077">
                  <c:v>44845.369193333332</c:v>
                </c:pt>
                <c:pt idx="3078">
                  <c:v>44845.369196886575</c:v>
                </c:pt>
                <c:pt idx="3079">
                  <c:v>44845.369200439818</c:v>
                </c:pt>
                <c:pt idx="3080">
                  <c:v>44845.369203946757</c:v>
                </c:pt>
                <c:pt idx="3081">
                  <c:v>44845.3692075</c:v>
                </c:pt>
                <c:pt idx="3082">
                  <c:v>44845.369211018522</c:v>
                </c:pt>
                <c:pt idx="3083">
                  <c:v>44845.369214548613</c:v>
                </c:pt>
                <c:pt idx="3084">
                  <c:v>44845.369218032407</c:v>
                </c:pt>
                <c:pt idx="3085">
                  <c:v>44845.369221562498</c:v>
                </c:pt>
                <c:pt idx="3086">
                  <c:v>44845.369225057868</c:v>
                </c:pt>
                <c:pt idx="3087">
                  <c:v>44845.369228564814</c:v>
                </c:pt>
                <c:pt idx="3088">
                  <c:v>44845.369232118057</c:v>
                </c:pt>
                <c:pt idx="3089">
                  <c:v>44845.369235671293</c:v>
                </c:pt>
                <c:pt idx="3090">
                  <c:v>44845.369239224536</c:v>
                </c:pt>
                <c:pt idx="3091">
                  <c:v>44845.369242789355</c:v>
                </c:pt>
                <c:pt idx="3092">
                  <c:v>44845.369246296294</c:v>
                </c:pt>
                <c:pt idx="3093">
                  <c:v>44845.369249837961</c:v>
                </c:pt>
                <c:pt idx="3094">
                  <c:v>44845.369253321762</c:v>
                </c:pt>
                <c:pt idx="3095">
                  <c:v>44845.369256874998</c:v>
                </c:pt>
                <c:pt idx="3096">
                  <c:v>44845.369260358799</c:v>
                </c:pt>
                <c:pt idx="3097">
                  <c:v>44845.369263854169</c:v>
                </c:pt>
                <c:pt idx="3098">
                  <c:v>44845.369267430557</c:v>
                </c:pt>
                <c:pt idx="3099">
                  <c:v>44845.369270960648</c:v>
                </c:pt>
                <c:pt idx="3100">
                  <c:v>44845.369274548611</c:v>
                </c:pt>
                <c:pt idx="3101">
                  <c:v>44845.369278124999</c:v>
                </c:pt>
                <c:pt idx="3102">
                  <c:v>44845.369281666666</c:v>
                </c:pt>
                <c:pt idx="3103">
                  <c:v>44845.369285173612</c:v>
                </c:pt>
                <c:pt idx="3104">
                  <c:v>44845.36928875</c:v>
                </c:pt>
                <c:pt idx="3105">
                  <c:v>44845.369292303243</c:v>
                </c:pt>
                <c:pt idx="3106">
                  <c:v>44845.36929584491</c:v>
                </c:pt>
                <c:pt idx="3107">
                  <c:v>44845.369299351849</c:v>
                </c:pt>
                <c:pt idx="3108">
                  <c:v>44845.369302893516</c:v>
                </c:pt>
                <c:pt idx="3109">
                  <c:v>44845.369306469911</c:v>
                </c:pt>
                <c:pt idx="3110">
                  <c:v>44845.36930997685</c:v>
                </c:pt>
                <c:pt idx="3111">
                  <c:v>44845.369313530093</c:v>
                </c:pt>
                <c:pt idx="3112">
                  <c:v>44845.369317013887</c:v>
                </c:pt>
                <c:pt idx="3113">
                  <c:v>44845.369320543985</c:v>
                </c:pt>
                <c:pt idx="3114">
                  <c:v>44845.369324039355</c:v>
                </c:pt>
                <c:pt idx="3115">
                  <c:v>44845.369327604167</c:v>
                </c:pt>
                <c:pt idx="3116">
                  <c:v>44845.369331180555</c:v>
                </c:pt>
                <c:pt idx="3117">
                  <c:v>44845.369334733798</c:v>
                </c:pt>
                <c:pt idx="3118">
                  <c:v>44845.369338217592</c:v>
                </c:pt>
                <c:pt idx="3119">
                  <c:v>44845.369341701386</c:v>
                </c:pt>
                <c:pt idx="3120">
                  <c:v>44845.369345243053</c:v>
                </c:pt>
                <c:pt idx="3121">
                  <c:v>44845.369348819448</c:v>
                </c:pt>
                <c:pt idx="3122">
                  <c:v>44845.369352395835</c:v>
                </c:pt>
                <c:pt idx="3123">
                  <c:v>44845.369355960647</c:v>
                </c:pt>
                <c:pt idx="3124">
                  <c:v>44845.369359525466</c:v>
                </c:pt>
                <c:pt idx="3125">
                  <c:v>44845.369363032405</c:v>
                </c:pt>
                <c:pt idx="3126">
                  <c:v>44845.369366597224</c:v>
                </c:pt>
                <c:pt idx="3127">
                  <c:v>44845.369370138891</c:v>
                </c:pt>
                <c:pt idx="3128">
                  <c:v>44845.369373634261</c:v>
                </c:pt>
                <c:pt idx="3129">
                  <c:v>44845.369377199073</c:v>
                </c:pt>
                <c:pt idx="3130">
                  <c:v>44845.369380787037</c:v>
                </c:pt>
                <c:pt idx="3131">
                  <c:v>44845.36938434028</c:v>
                </c:pt>
                <c:pt idx="3132">
                  <c:v>44845.369387881947</c:v>
                </c:pt>
                <c:pt idx="3133">
                  <c:v>44845.369391377317</c:v>
                </c:pt>
                <c:pt idx="3134">
                  <c:v>44845.369394965281</c:v>
                </c:pt>
                <c:pt idx="3135">
                  <c:v>44845.369398530092</c:v>
                </c:pt>
                <c:pt idx="3136">
                  <c:v>44845.36940210648</c:v>
                </c:pt>
                <c:pt idx="3137">
                  <c:v>44845.369405625002</c:v>
                </c:pt>
                <c:pt idx="3138">
                  <c:v>44845.369409108796</c:v>
                </c:pt>
                <c:pt idx="3139">
                  <c:v>44845.369412685184</c:v>
                </c:pt>
                <c:pt idx="3140">
                  <c:v>44845.369416168978</c:v>
                </c:pt>
                <c:pt idx="3141">
                  <c:v>44845.369419722221</c:v>
                </c:pt>
                <c:pt idx="3142">
                  <c:v>44845.369423206015</c:v>
                </c:pt>
                <c:pt idx="3143">
                  <c:v>44845.369426747682</c:v>
                </c:pt>
                <c:pt idx="3144">
                  <c:v>44845.369430254628</c:v>
                </c:pt>
                <c:pt idx="3145">
                  <c:v>44845.36943373843</c:v>
                </c:pt>
                <c:pt idx="3146">
                  <c:v>44845.369437314817</c:v>
                </c:pt>
                <c:pt idx="3147">
                  <c:v>44845.369440879629</c:v>
                </c:pt>
                <c:pt idx="3148">
                  <c:v>44845.369444421296</c:v>
                </c:pt>
                <c:pt idx="3149">
                  <c:v>44845.36944800926</c:v>
                </c:pt>
                <c:pt idx="3150">
                  <c:v>44845.369451574072</c:v>
                </c:pt>
                <c:pt idx="3151">
                  <c:v>44845.36945515046</c:v>
                </c:pt>
                <c:pt idx="3152">
                  <c:v>44845.369458715279</c:v>
                </c:pt>
                <c:pt idx="3153">
                  <c:v>44845.36946228009</c:v>
                </c:pt>
                <c:pt idx="3154">
                  <c:v>44845.369465821757</c:v>
                </c:pt>
                <c:pt idx="3155">
                  <c:v>44845.369469328703</c:v>
                </c:pt>
                <c:pt idx="3156">
                  <c:v>44845.369472858794</c:v>
                </c:pt>
                <c:pt idx="3157">
                  <c:v>44845.369476354164</c:v>
                </c:pt>
                <c:pt idx="3158">
                  <c:v>44845.369479918983</c:v>
                </c:pt>
                <c:pt idx="3159">
                  <c:v>44845.369483506947</c:v>
                </c:pt>
                <c:pt idx="3160">
                  <c:v>44845.369486990741</c:v>
                </c:pt>
                <c:pt idx="3161">
                  <c:v>44845.369490509256</c:v>
                </c:pt>
                <c:pt idx="3162">
                  <c:v>44845.369493993057</c:v>
                </c:pt>
                <c:pt idx="3163">
                  <c:v>44845.369497546293</c:v>
                </c:pt>
                <c:pt idx="3164">
                  <c:v>44845.369501041663</c:v>
                </c:pt>
                <c:pt idx="3165">
                  <c:v>44845.369504618058</c:v>
                </c:pt>
                <c:pt idx="3166">
                  <c:v>44845.369508194446</c:v>
                </c:pt>
                <c:pt idx="3167">
                  <c:v>44845.369511736113</c:v>
                </c:pt>
                <c:pt idx="3168">
                  <c:v>44845.369515335646</c:v>
                </c:pt>
                <c:pt idx="3169">
                  <c:v>44845.369518900465</c:v>
                </c:pt>
                <c:pt idx="3170">
                  <c:v>44845.369522465277</c:v>
                </c:pt>
                <c:pt idx="3171">
                  <c:v>44845.369525995367</c:v>
                </c:pt>
                <c:pt idx="3172">
                  <c:v>44845.369529560186</c:v>
                </c:pt>
                <c:pt idx="3173">
                  <c:v>44845.369533090277</c:v>
                </c:pt>
                <c:pt idx="3174">
                  <c:v>44845.3695366088</c:v>
                </c:pt>
                <c:pt idx="3175">
                  <c:v>44845.36954013889</c:v>
                </c:pt>
                <c:pt idx="3176">
                  <c:v>44845.369543680557</c:v>
                </c:pt>
                <c:pt idx="3177">
                  <c:v>44845.369547164351</c:v>
                </c:pt>
                <c:pt idx="3178">
                  <c:v>44845.369550752315</c:v>
                </c:pt>
                <c:pt idx="3179">
                  <c:v>44845.369554317127</c:v>
                </c:pt>
                <c:pt idx="3180">
                  <c:v>44845.369557893522</c:v>
                </c:pt>
                <c:pt idx="3181">
                  <c:v>44845.369561412037</c:v>
                </c:pt>
                <c:pt idx="3182">
                  <c:v>44845.369564918983</c:v>
                </c:pt>
                <c:pt idx="3183">
                  <c:v>44845.36956846065</c:v>
                </c:pt>
                <c:pt idx="3184">
                  <c:v>44845.36957195602</c:v>
                </c:pt>
                <c:pt idx="3185">
                  <c:v>44845.369575497687</c:v>
                </c:pt>
                <c:pt idx="3186">
                  <c:v>44845.369579016202</c:v>
                </c:pt>
                <c:pt idx="3187">
                  <c:v>44845.369582569445</c:v>
                </c:pt>
                <c:pt idx="3188">
                  <c:v>44845.369586099536</c:v>
                </c:pt>
                <c:pt idx="3189">
                  <c:v>44845.369589618058</c:v>
                </c:pt>
                <c:pt idx="3190">
                  <c:v>44845.369593171294</c:v>
                </c:pt>
                <c:pt idx="3191">
                  <c:v>44845.369596655095</c:v>
                </c:pt>
                <c:pt idx="3192">
                  <c:v>44845.369600185186</c:v>
                </c:pt>
                <c:pt idx="3193">
                  <c:v>44845.369603680556</c:v>
                </c:pt>
                <c:pt idx="3194">
                  <c:v>44845.369607233799</c:v>
                </c:pt>
                <c:pt idx="3195">
                  <c:v>44845.369610775466</c:v>
                </c:pt>
                <c:pt idx="3196">
                  <c:v>44845.369614282405</c:v>
                </c:pt>
                <c:pt idx="3197">
                  <c:v>44845.369617870369</c:v>
                </c:pt>
                <c:pt idx="3198">
                  <c:v>44845.369621400459</c:v>
                </c:pt>
                <c:pt idx="3199">
                  <c:v>44845.369624907406</c:v>
                </c:pt>
                <c:pt idx="3200">
                  <c:v>44845.369628506945</c:v>
                </c:pt>
                <c:pt idx="3201">
                  <c:v>44845.369632048612</c:v>
                </c:pt>
                <c:pt idx="3202">
                  <c:v>44845.369635601855</c:v>
                </c:pt>
                <c:pt idx="3203">
                  <c:v>44845.369639085649</c:v>
                </c:pt>
                <c:pt idx="3204">
                  <c:v>44845.369642569443</c:v>
                </c:pt>
                <c:pt idx="3205">
                  <c:v>44845.369646145831</c:v>
                </c:pt>
                <c:pt idx="3206">
                  <c:v>44845.369649675929</c:v>
                </c:pt>
                <c:pt idx="3207">
                  <c:v>44845.369653240741</c:v>
                </c:pt>
                <c:pt idx="3208">
                  <c:v>44845.369656736111</c:v>
                </c:pt>
                <c:pt idx="3209">
                  <c:v>44845.369660219905</c:v>
                </c:pt>
                <c:pt idx="3210">
                  <c:v>44845.369663784724</c:v>
                </c:pt>
                <c:pt idx="3211">
                  <c:v>44845.369667280094</c:v>
                </c:pt>
                <c:pt idx="3212">
                  <c:v>44845.369670844906</c:v>
                </c:pt>
                <c:pt idx="3213">
                  <c:v>44845.369674398149</c:v>
                </c:pt>
                <c:pt idx="3214">
                  <c:v>44845.369677951392</c:v>
                </c:pt>
                <c:pt idx="3215">
                  <c:v>44845.369681504628</c:v>
                </c:pt>
                <c:pt idx="3216">
                  <c:v>44845.369684988429</c:v>
                </c:pt>
                <c:pt idx="3217">
                  <c:v>44845.369688564817</c:v>
                </c:pt>
                <c:pt idx="3218">
                  <c:v>44845.369692129629</c:v>
                </c:pt>
                <c:pt idx="3219">
                  <c:v>44845.369695636575</c:v>
                </c:pt>
                <c:pt idx="3220">
                  <c:v>44845.36969915509</c:v>
                </c:pt>
                <c:pt idx="3221">
                  <c:v>44845.369702638891</c:v>
                </c:pt>
                <c:pt idx="3222">
                  <c:v>44845.369706226855</c:v>
                </c:pt>
                <c:pt idx="3223">
                  <c:v>44845.369709803243</c:v>
                </c:pt>
                <c:pt idx="3224">
                  <c:v>44845.369713368054</c:v>
                </c:pt>
                <c:pt idx="3225">
                  <c:v>44845.369716921297</c:v>
                </c:pt>
                <c:pt idx="3226">
                  <c:v>44845.369720497685</c:v>
                </c:pt>
                <c:pt idx="3227">
                  <c:v>44845.369724039352</c:v>
                </c:pt>
                <c:pt idx="3228">
                  <c:v>44845.369727592595</c:v>
                </c:pt>
                <c:pt idx="3229">
                  <c:v>44845.369731099534</c:v>
                </c:pt>
                <c:pt idx="3230">
                  <c:v>44845.369734699074</c:v>
                </c:pt>
                <c:pt idx="3231">
                  <c:v>44845.369738252317</c:v>
                </c:pt>
                <c:pt idx="3232">
                  <c:v>44845.369741817129</c:v>
                </c:pt>
                <c:pt idx="3233">
                  <c:v>44845.369745393516</c:v>
                </c:pt>
                <c:pt idx="3234">
                  <c:v>44845.369748958336</c:v>
                </c:pt>
                <c:pt idx="3235">
                  <c:v>44845.369752453706</c:v>
                </c:pt>
                <c:pt idx="3236">
                  <c:v>44845.369755983796</c:v>
                </c:pt>
                <c:pt idx="3237">
                  <c:v>44845.36975946759</c:v>
                </c:pt>
                <c:pt idx="3238">
                  <c:v>44845.36976306713</c:v>
                </c:pt>
                <c:pt idx="3239">
                  <c:v>44845.369766597221</c:v>
                </c:pt>
                <c:pt idx="3240">
                  <c:v>44845.369770092591</c:v>
                </c:pt>
                <c:pt idx="3241">
                  <c:v>44845.369773645834</c:v>
                </c:pt>
                <c:pt idx="3242">
                  <c:v>44845.369777141204</c:v>
                </c:pt>
                <c:pt idx="3243">
                  <c:v>44845.369780659719</c:v>
                </c:pt>
                <c:pt idx="3244">
                  <c:v>44845.369784166665</c:v>
                </c:pt>
                <c:pt idx="3245">
                  <c:v>44845.369787731484</c:v>
                </c:pt>
                <c:pt idx="3246">
                  <c:v>44845.369791296296</c:v>
                </c:pt>
                <c:pt idx="3247">
                  <c:v>44845.369794837963</c:v>
                </c:pt>
                <c:pt idx="3248">
                  <c:v>44845.369798321757</c:v>
                </c:pt>
                <c:pt idx="3249">
                  <c:v>44845.369801817127</c:v>
                </c:pt>
                <c:pt idx="3250">
                  <c:v>44845.369805358794</c:v>
                </c:pt>
                <c:pt idx="3251">
                  <c:v>44845.369808935182</c:v>
                </c:pt>
                <c:pt idx="3252">
                  <c:v>44845.369812430552</c:v>
                </c:pt>
                <c:pt idx="3253">
                  <c:v>44845.369815995371</c:v>
                </c:pt>
                <c:pt idx="3254">
                  <c:v>44845.369819490741</c:v>
                </c:pt>
                <c:pt idx="3255">
                  <c:v>44845.369823020832</c:v>
                </c:pt>
                <c:pt idx="3256">
                  <c:v>44845.369826585651</c:v>
                </c:pt>
                <c:pt idx="3257">
                  <c:v>44845.369830069445</c:v>
                </c:pt>
                <c:pt idx="3258">
                  <c:v>44845.369833622688</c:v>
                </c:pt>
                <c:pt idx="3259">
                  <c:v>44845.369837129627</c:v>
                </c:pt>
                <c:pt idx="3260">
                  <c:v>44845.36984068287</c:v>
                </c:pt>
                <c:pt idx="3261">
                  <c:v>44845.369844166664</c:v>
                </c:pt>
                <c:pt idx="3262">
                  <c:v>44845.369847650465</c:v>
                </c:pt>
                <c:pt idx="3263">
                  <c:v>44845.369851215277</c:v>
                </c:pt>
                <c:pt idx="3264">
                  <c:v>44845.369854756944</c:v>
                </c:pt>
                <c:pt idx="3265">
                  <c:v>44845.369858252314</c:v>
                </c:pt>
                <c:pt idx="3266">
                  <c:v>44845.369861840278</c:v>
                </c:pt>
                <c:pt idx="3267">
                  <c:v>44845.369865393521</c:v>
                </c:pt>
                <c:pt idx="3268">
                  <c:v>44845.369868923612</c:v>
                </c:pt>
                <c:pt idx="3269">
                  <c:v>44845.369872442127</c:v>
                </c:pt>
                <c:pt idx="3270">
                  <c:v>44845.369875972225</c:v>
                </c:pt>
                <c:pt idx="3271">
                  <c:v>44845.369879537036</c:v>
                </c:pt>
                <c:pt idx="3272">
                  <c:v>44845.36988302083</c:v>
                </c:pt>
                <c:pt idx="3273">
                  <c:v>44845.369886608794</c:v>
                </c:pt>
                <c:pt idx="3274">
                  <c:v>44845.369890185182</c:v>
                </c:pt>
                <c:pt idx="3275">
                  <c:v>44845.369893761577</c:v>
                </c:pt>
                <c:pt idx="3276">
                  <c:v>44845.369897291668</c:v>
                </c:pt>
                <c:pt idx="3277">
                  <c:v>44845.369900868056</c:v>
                </c:pt>
                <c:pt idx="3278">
                  <c:v>44845.369904375002</c:v>
                </c:pt>
                <c:pt idx="3279">
                  <c:v>44845.369907905093</c:v>
                </c:pt>
                <c:pt idx="3280">
                  <c:v>44845.369911400463</c:v>
                </c:pt>
                <c:pt idx="3281">
                  <c:v>44845.369914965275</c:v>
                </c:pt>
                <c:pt idx="3282">
                  <c:v>44845.36991854167</c:v>
                </c:pt>
                <c:pt idx="3283">
                  <c:v>44845.369922106482</c:v>
                </c:pt>
                <c:pt idx="3284">
                  <c:v>44845.369925659725</c:v>
                </c:pt>
                <c:pt idx="3285">
                  <c:v>44845.369929247689</c:v>
                </c:pt>
                <c:pt idx="3286">
                  <c:v>44845.3699328125</c:v>
                </c:pt>
                <c:pt idx="3287">
                  <c:v>44845.369936377312</c:v>
                </c:pt>
                <c:pt idx="3288">
                  <c:v>44845.369939953707</c:v>
                </c:pt>
                <c:pt idx="3289">
                  <c:v>44845.369943541664</c:v>
                </c:pt>
                <c:pt idx="3290">
                  <c:v>44845.369947060186</c:v>
                </c:pt>
                <c:pt idx="3291">
                  <c:v>44845.369950624998</c:v>
                </c:pt>
                <c:pt idx="3292">
                  <c:v>44845.369954131944</c:v>
                </c:pt>
                <c:pt idx="3293">
                  <c:v>44845.369957708332</c:v>
                </c:pt>
                <c:pt idx="3294">
                  <c:v>44845.369961261575</c:v>
                </c:pt>
                <c:pt idx="3295">
                  <c:v>44845.369964826386</c:v>
                </c:pt>
                <c:pt idx="3296">
                  <c:v>44845.369968425926</c:v>
                </c:pt>
                <c:pt idx="3297">
                  <c:v>44845.369971932872</c:v>
                </c:pt>
                <c:pt idx="3298">
                  <c:v>44845.369975416666</c:v>
                </c:pt>
                <c:pt idx="3299">
                  <c:v>44845.36997890046</c:v>
                </c:pt>
                <c:pt idx="3300">
                  <c:v>44845.36998239583</c:v>
                </c:pt>
                <c:pt idx="3301">
                  <c:v>44845.369985972226</c:v>
                </c:pt>
                <c:pt idx="3302">
                  <c:v>44845.369989525461</c:v>
                </c:pt>
                <c:pt idx="3303">
                  <c:v>44845.36999309028</c:v>
                </c:pt>
                <c:pt idx="3304">
                  <c:v>44845.369996643516</c:v>
                </c:pt>
                <c:pt idx="3305">
                  <c:v>44845.370000208335</c:v>
                </c:pt>
                <c:pt idx="3306">
                  <c:v>44845.370003784723</c:v>
                </c:pt>
                <c:pt idx="3307">
                  <c:v>44845.370007349535</c:v>
                </c:pt>
                <c:pt idx="3308">
                  <c:v>44845.370010868057</c:v>
                </c:pt>
                <c:pt idx="3309">
                  <c:v>44845.3700144213</c:v>
                </c:pt>
                <c:pt idx="3310">
                  <c:v>44845.370017905094</c:v>
                </c:pt>
                <c:pt idx="3311">
                  <c:v>44845.370021435185</c:v>
                </c:pt>
                <c:pt idx="3312">
                  <c:v>44845.370024918979</c:v>
                </c:pt>
                <c:pt idx="3313">
                  <c:v>44845.37002840278</c:v>
                </c:pt>
                <c:pt idx="3314">
                  <c:v>44845.370031979168</c:v>
                </c:pt>
                <c:pt idx="3315">
                  <c:v>44845.370035520835</c:v>
                </c:pt>
                <c:pt idx="3316">
                  <c:v>44845.370039108799</c:v>
                </c:pt>
                <c:pt idx="3317">
                  <c:v>44845.370042662034</c:v>
                </c:pt>
                <c:pt idx="3318">
                  <c:v>44845.370046238429</c:v>
                </c:pt>
                <c:pt idx="3319">
                  <c:v>44845.370049722223</c:v>
                </c:pt>
                <c:pt idx="3320">
                  <c:v>44845.370053252314</c:v>
                </c:pt>
                <c:pt idx="3321">
                  <c:v>44845.370056736108</c:v>
                </c:pt>
                <c:pt idx="3322">
                  <c:v>44845.370060231478</c:v>
                </c:pt>
                <c:pt idx="3323">
                  <c:v>44845.370063726848</c:v>
                </c:pt>
                <c:pt idx="3324">
                  <c:v>44845.370067245371</c:v>
                </c:pt>
                <c:pt idx="3325">
                  <c:v>44845.370070752317</c:v>
                </c:pt>
                <c:pt idx="3326">
                  <c:v>44845.370074317128</c:v>
                </c:pt>
                <c:pt idx="3327">
                  <c:v>44845.370077893516</c:v>
                </c:pt>
                <c:pt idx="3328">
                  <c:v>44845.370081435183</c:v>
                </c:pt>
                <c:pt idx="3329">
                  <c:v>44845.370084930553</c:v>
                </c:pt>
                <c:pt idx="3330">
                  <c:v>44845.370088483796</c:v>
                </c:pt>
                <c:pt idx="3331">
                  <c:v>44845.37009196759</c:v>
                </c:pt>
                <c:pt idx="3332">
                  <c:v>44845.37009546296</c:v>
                </c:pt>
                <c:pt idx="3333">
                  <c:v>44845.370098981482</c:v>
                </c:pt>
                <c:pt idx="3334">
                  <c:v>44845.370102476852</c:v>
                </c:pt>
                <c:pt idx="3335">
                  <c:v>44845.370105972223</c:v>
                </c:pt>
                <c:pt idx="3336">
                  <c:v>44845.370109537034</c:v>
                </c:pt>
                <c:pt idx="3337">
                  <c:v>44845.370113113429</c:v>
                </c:pt>
                <c:pt idx="3338">
                  <c:v>44845.37011664352</c:v>
                </c:pt>
                <c:pt idx="3339">
                  <c:v>44845.370120208332</c:v>
                </c:pt>
                <c:pt idx="3340">
                  <c:v>44845.370123761575</c:v>
                </c:pt>
                <c:pt idx="3341">
                  <c:v>44845.37012728009</c:v>
                </c:pt>
                <c:pt idx="3342">
                  <c:v>44845.370130821757</c:v>
                </c:pt>
                <c:pt idx="3343">
                  <c:v>44845.370134317127</c:v>
                </c:pt>
                <c:pt idx="3344">
                  <c:v>44845.370137800928</c:v>
                </c:pt>
                <c:pt idx="3345">
                  <c:v>44845.370141354164</c:v>
                </c:pt>
                <c:pt idx="3346">
                  <c:v>44845.370144837965</c:v>
                </c:pt>
                <c:pt idx="3347">
                  <c:v>44845.370148379632</c:v>
                </c:pt>
                <c:pt idx="3348">
                  <c:v>44845.370151875002</c:v>
                </c:pt>
                <c:pt idx="3349">
                  <c:v>44845.370155462966</c:v>
                </c:pt>
                <c:pt idx="3350">
                  <c:v>44845.370159004633</c:v>
                </c:pt>
                <c:pt idx="3351">
                  <c:v>44845.370162488427</c:v>
                </c:pt>
                <c:pt idx="3352">
                  <c:v>44845.370166030094</c:v>
                </c:pt>
                <c:pt idx="3353">
                  <c:v>44845.37016953704</c:v>
                </c:pt>
                <c:pt idx="3354">
                  <c:v>44845.370173090276</c:v>
                </c:pt>
                <c:pt idx="3355">
                  <c:v>44845.370176643519</c:v>
                </c:pt>
                <c:pt idx="3356">
                  <c:v>44845.370180127313</c:v>
                </c:pt>
                <c:pt idx="3357">
                  <c:v>44845.370183611114</c:v>
                </c:pt>
                <c:pt idx="3358">
                  <c:v>44845.370187175926</c:v>
                </c:pt>
                <c:pt idx="3359">
                  <c:v>44845.37019076389</c:v>
                </c:pt>
                <c:pt idx="3360">
                  <c:v>44845.370194305557</c:v>
                </c:pt>
                <c:pt idx="3361">
                  <c:v>44845.3701978588</c:v>
                </c:pt>
                <c:pt idx="3362">
                  <c:v>44845.37020135417</c:v>
                </c:pt>
                <c:pt idx="3363">
                  <c:v>44845.370204837964</c:v>
                </c:pt>
                <c:pt idx="3364">
                  <c:v>44845.370208414352</c:v>
                </c:pt>
                <c:pt idx="3365">
                  <c:v>44845.370211956018</c:v>
                </c:pt>
                <c:pt idx="3366">
                  <c:v>44845.370215439812</c:v>
                </c:pt>
                <c:pt idx="3367">
                  <c:v>44845.370219027776</c:v>
                </c:pt>
                <c:pt idx="3368">
                  <c:v>44845.370222557867</c:v>
                </c:pt>
                <c:pt idx="3369">
                  <c:v>44845.37022611111</c:v>
                </c:pt>
                <c:pt idx="3370">
                  <c:v>44845.370229618056</c:v>
                </c:pt>
                <c:pt idx="3371">
                  <c:v>44845.370233194444</c:v>
                </c:pt>
                <c:pt idx="3372">
                  <c:v>44845.370236747687</c:v>
                </c:pt>
                <c:pt idx="3373">
                  <c:v>44845.370240231481</c:v>
                </c:pt>
                <c:pt idx="3374">
                  <c:v>44845.370243715275</c:v>
                </c:pt>
                <c:pt idx="3375">
                  <c:v>44845.370247245373</c:v>
                </c:pt>
                <c:pt idx="3376">
                  <c:v>44845.370250821761</c:v>
                </c:pt>
                <c:pt idx="3377">
                  <c:v>44845.370254317131</c:v>
                </c:pt>
                <c:pt idx="3378">
                  <c:v>44845.370257800925</c:v>
                </c:pt>
                <c:pt idx="3379">
                  <c:v>44845.370261365744</c:v>
                </c:pt>
                <c:pt idx="3380">
                  <c:v>44845.37026491898</c:v>
                </c:pt>
                <c:pt idx="3381">
                  <c:v>44845.370268483799</c:v>
                </c:pt>
                <c:pt idx="3382">
                  <c:v>44845.370271967593</c:v>
                </c:pt>
                <c:pt idx="3383">
                  <c:v>44845.370275543981</c:v>
                </c:pt>
                <c:pt idx="3384">
                  <c:v>44845.370279085648</c:v>
                </c:pt>
                <c:pt idx="3385">
                  <c:v>44845.370282581018</c:v>
                </c:pt>
                <c:pt idx="3386">
                  <c:v>44845.370286168982</c:v>
                </c:pt>
                <c:pt idx="3387">
                  <c:v>44845.370289710649</c:v>
                </c:pt>
                <c:pt idx="3388">
                  <c:v>44845.370293194443</c:v>
                </c:pt>
                <c:pt idx="3389">
                  <c:v>44845.370296747686</c:v>
                </c:pt>
                <c:pt idx="3390">
                  <c:v>44845.370300324073</c:v>
                </c:pt>
                <c:pt idx="3391">
                  <c:v>44845.370303807867</c:v>
                </c:pt>
                <c:pt idx="3392">
                  <c:v>44845.370307372687</c:v>
                </c:pt>
                <c:pt idx="3393">
                  <c:v>44845.370310949074</c:v>
                </c:pt>
                <c:pt idx="3394">
                  <c:v>44845.370314490741</c:v>
                </c:pt>
                <c:pt idx="3395">
                  <c:v>44845.370318055553</c:v>
                </c:pt>
                <c:pt idx="3396">
                  <c:v>44845.370321631941</c:v>
                </c:pt>
                <c:pt idx="3397">
                  <c:v>44845.370325185184</c:v>
                </c:pt>
                <c:pt idx="3398">
                  <c:v>44845.370328680554</c:v>
                </c:pt>
                <c:pt idx="3399">
                  <c:v>44845.370332164355</c:v>
                </c:pt>
                <c:pt idx="3400">
                  <c:v>44845.370335694446</c:v>
                </c:pt>
                <c:pt idx="3401">
                  <c:v>44845.370339189816</c:v>
                </c:pt>
                <c:pt idx="3402">
                  <c:v>44845.370342696762</c:v>
                </c:pt>
                <c:pt idx="3403">
                  <c:v>44845.370346226853</c:v>
                </c:pt>
                <c:pt idx="3404">
                  <c:v>44845.370349780096</c:v>
                </c:pt>
                <c:pt idx="3405">
                  <c:v>44845.370353275466</c:v>
                </c:pt>
                <c:pt idx="3406">
                  <c:v>44845.370356817133</c:v>
                </c:pt>
                <c:pt idx="3407">
                  <c:v>44845.370360312503</c:v>
                </c:pt>
                <c:pt idx="3408">
                  <c:v>44845.370363877315</c:v>
                </c:pt>
                <c:pt idx="3409">
                  <c:v>44845.370367453703</c:v>
                </c:pt>
                <c:pt idx="3410">
                  <c:v>44845.370371018522</c:v>
                </c:pt>
                <c:pt idx="3411">
                  <c:v>44845.370374502316</c:v>
                </c:pt>
                <c:pt idx="3412">
                  <c:v>44845.370378055559</c:v>
                </c:pt>
                <c:pt idx="3413">
                  <c:v>44845.370381620371</c:v>
                </c:pt>
                <c:pt idx="3414">
                  <c:v>44845.370385115741</c:v>
                </c:pt>
                <c:pt idx="3415">
                  <c:v>44845.370388680552</c:v>
                </c:pt>
                <c:pt idx="3416">
                  <c:v>44845.370392233795</c:v>
                </c:pt>
                <c:pt idx="3417">
                  <c:v>44845.370395798614</c:v>
                </c:pt>
                <c:pt idx="3418">
                  <c:v>44845.370399282408</c:v>
                </c:pt>
                <c:pt idx="3419">
                  <c:v>44845.370402766202</c:v>
                </c:pt>
                <c:pt idx="3420">
                  <c:v>44845.370406331022</c:v>
                </c:pt>
                <c:pt idx="3421">
                  <c:v>44845.370409826392</c:v>
                </c:pt>
                <c:pt idx="3422">
                  <c:v>44845.370413391203</c:v>
                </c:pt>
                <c:pt idx="3423">
                  <c:v>44845.370416944446</c:v>
                </c:pt>
                <c:pt idx="3424">
                  <c:v>44845.370420497682</c:v>
                </c:pt>
                <c:pt idx="3425">
                  <c:v>44845.370424074077</c:v>
                </c:pt>
                <c:pt idx="3426">
                  <c:v>44845.370427569447</c:v>
                </c:pt>
                <c:pt idx="3427">
                  <c:v>44845.370431111114</c:v>
                </c:pt>
                <c:pt idx="3428">
                  <c:v>44845.370434606484</c:v>
                </c:pt>
                <c:pt idx="3429">
                  <c:v>44845.370438136575</c:v>
                </c:pt>
                <c:pt idx="3430">
                  <c:v>44845.370441643521</c:v>
                </c:pt>
                <c:pt idx="3431">
                  <c:v>44845.370445208333</c:v>
                </c:pt>
                <c:pt idx="3432">
                  <c:v>44845.370448703703</c:v>
                </c:pt>
                <c:pt idx="3433">
                  <c:v>44845.370452222225</c:v>
                </c:pt>
                <c:pt idx="3434">
                  <c:v>44845.370455729164</c:v>
                </c:pt>
                <c:pt idx="3435">
                  <c:v>44845.370459212965</c:v>
                </c:pt>
                <c:pt idx="3436">
                  <c:v>44845.370462743056</c:v>
                </c:pt>
                <c:pt idx="3437">
                  <c:v>44845.370466238426</c:v>
                </c:pt>
                <c:pt idx="3438">
                  <c:v>44845.37046972222</c:v>
                </c:pt>
                <c:pt idx="3439">
                  <c:v>44845.370473252318</c:v>
                </c:pt>
                <c:pt idx="3440">
                  <c:v>44845.370476736112</c:v>
                </c:pt>
                <c:pt idx="3441">
                  <c:v>44845.370480231482</c:v>
                </c:pt>
                <c:pt idx="3442">
                  <c:v>44845.370483715276</c:v>
                </c:pt>
                <c:pt idx="3443">
                  <c:v>44845.370487268519</c:v>
                </c:pt>
                <c:pt idx="3444">
                  <c:v>44845.370490763889</c:v>
                </c:pt>
                <c:pt idx="3445">
                  <c:v>44845.370494317132</c:v>
                </c:pt>
                <c:pt idx="3446">
                  <c:v>44845.370497858799</c:v>
                </c:pt>
                <c:pt idx="3447">
                  <c:v>44845.370501412035</c:v>
                </c:pt>
                <c:pt idx="3448">
                  <c:v>44845.370504918981</c:v>
                </c:pt>
                <c:pt idx="3449">
                  <c:v>44845.370508483793</c:v>
                </c:pt>
                <c:pt idx="3450">
                  <c:v>44845.370511967594</c:v>
                </c:pt>
                <c:pt idx="3451">
                  <c:v>44845.370515462964</c:v>
                </c:pt>
                <c:pt idx="3452">
                  <c:v>44845.370519016207</c:v>
                </c:pt>
                <c:pt idx="3453">
                  <c:v>44845.370522581019</c:v>
                </c:pt>
                <c:pt idx="3454">
                  <c:v>44845.37052611111</c:v>
                </c:pt>
                <c:pt idx="3455">
                  <c:v>44845.37052960648</c:v>
                </c:pt>
                <c:pt idx="3456">
                  <c:v>44845.370533090281</c:v>
                </c:pt>
                <c:pt idx="3457">
                  <c:v>44845.370536585651</c:v>
                </c:pt>
                <c:pt idx="3458">
                  <c:v>44845.370540138887</c:v>
                </c:pt>
                <c:pt idx="3459">
                  <c:v>44845.370543703706</c:v>
                </c:pt>
                <c:pt idx="3460">
                  <c:v>44845.370547280094</c:v>
                </c:pt>
                <c:pt idx="3461">
                  <c:v>44845.370550856482</c:v>
                </c:pt>
                <c:pt idx="3462">
                  <c:v>44845.370554386573</c:v>
                </c:pt>
                <c:pt idx="3463">
                  <c:v>44845.370557881943</c:v>
                </c:pt>
                <c:pt idx="3464">
                  <c:v>44845.370561377313</c:v>
                </c:pt>
                <c:pt idx="3465">
                  <c:v>44845.370564942132</c:v>
                </c:pt>
                <c:pt idx="3466">
                  <c:v>44845.370568506944</c:v>
                </c:pt>
                <c:pt idx="3467">
                  <c:v>44845.37057204861</c:v>
                </c:pt>
                <c:pt idx="3468">
                  <c:v>44845.370575543981</c:v>
                </c:pt>
                <c:pt idx="3469">
                  <c:v>44845.370579085647</c:v>
                </c:pt>
                <c:pt idx="3470">
                  <c:v>44845.370582569441</c:v>
                </c:pt>
                <c:pt idx="3471">
                  <c:v>44845.370586053243</c:v>
                </c:pt>
                <c:pt idx="3472">
                  <c:v>44845.370589618055</c:v>
                </c:pt>
                <c:pt idx="3473">
                  <c:v>44845.370593159721</c:v>
                </c:pt>
                <c:pt idx="3474">
                  <c:v>44845.370596655092</c:v>
                </c:pt>
                <c:pt idx="3475">
                  <c:v>44845.370600185182</c:v>
                </c:pt>
                <c:pt idx="3476">
                  <c:v>44845.370603703705</c:v>
                </c:pt>
                <c:pt idx="3477">
                  <c:v>44845.370607280092</c:v>
                </c:pt>
                <c:pt idx="3478">
                  <c:v>44845.370610844904</c:v>
                </c:pt>
                <c:pt idx="3479">
                  <c:v>44845.370614398147</c:v>
                </c:pt>
                <c:pt idx="3480">
                  <c:v>44845.370617974535</c:v>
                </c:pt>
                <c:pt idx="3481">
                  <c:v>44845.370621527778</c:v>
                </c:pt>
                <c:pt idx="3482">
                  <c:v>44845.37062509259</c:v>
                </c:pt>
                <c:pt idx="3483">
                  <c:v>44845.37062858796</c:v>
                </c:pt>
                <c:pt idx="3484">
                  <c:v>44845.370632071761</c:v>
                </c:pt>
                <c:pt idx="3485">
                  <c:v>44845.370635636573</c:v>
                </c:pt>
                <c:pt idx="3486">
                  <c:v>44845.370639189816</c:v>
                </c:pt>
                <c:pt idx="3487">
                  <c:v>44845.37064267361</c:v>
                </c:pt>
                <c:pt idx="3488">
                  <c:v>44845.370646203701</c:v>
                </c:pt>
                <c:pt idx="3489">
                  <c:v>44845.370649687502</c:v>
                </c:pt>
                <c:pt idx="3490">
                  <c:v>44845.37065326389</c:v>
                </c:pt>
                <c:pt idx="3491">
                  <c:v>44845.37065675926</c:v>
                </c:pt>
                <c:pt idx="3492">
                  <c:v>44845.370660324072</c:v>
                </c:pt>
                <c:pt idx="3493">
                  <c:v>44845.370663807873</c:v>
                </c:pt>
                <c:pt idx="3494">
                  <c:v>44845.370667337964</c:v>
                </c:pt>
                <c:pt idx="3495">
                  <c:v>44845.370670821758</c:v>
                </c:pt>
                <c:pt idx="3496">
                  <c:v>44845.370674317128</c:v>
                </c:pt>
                <c:pt idx="3497">
                  <c:v>44845.370677847219</c:v>
                </c:pt>
                <c:pt idx="3498">
                  <c:v>44845.370681423614</c:v>
                </c:pt>
                <c:pt idx="3499">
                  <c:v>44845.370684930553</c:v>
                </c:pt>
                <c:pt idx="3500">
                  <c:v>44845.370688414354</c:v>
                </c:pt>
                <c:pt idx="3501">
                  <c:v>44845.370691932869</c:v>
                </c:pt>
                <c:pt idx="3502">
                  <c:v>44845.370695428239</c:v>
                </c:pt>
                <c:pt idx="3503">
                  <c:v>44845.370698981482</c:v>
                </c:pt>
                <c:pt idx="3504">
                  <c:v>44845.370702465276</c:v>
                </c:pt>
                <c:pt idx="3505">
                  <c:v>44845.370706018519</c:v>
                </c:pt>
                <c:pt idx="3506">
                  <c:v>44845.370709525465</c:v>
                </c:pt>
                <c:pt idx="3507">
                  <c:v>44845.370713055556</c:v>
                </c:pt>
                <c:pt idx="3508">
                  <c:v>44845.370716562502</c:v>
                </c:pt>
                <c:pt idx="3509">
                  <c:v>44845.370720150466</c:v>
                </c:pt>
                <c:pt idx="3510">
                  <c:v>44845.370723692133</c:v>
                </c:pt>
                <c:pt idx="3511">
                  <c:v>44845.3707272338</c:v>
                </c:pt>
                <c:pt idx="3512">
                  <c:v>44845.370730740739</c:v>
                </c:pt>
                <c:pt idx="3513">
                  <c:v>44845.370734317126</c:v>
                </c:pt>
                <c:pt idx="3514">
                  <c:v>44845.370737870369</c:v>
                </c:pt>
                <c:pt idx="3515">
                  <c:v>44845.370741354163</c:v>
                </c:pt>
                <c:pt idx="3516">
                  <c:v>44845.370744918982</c:v>
                </c:pt>
                <c:pt idx="3517">
                  <c:v>44845.37074849537</c:v>
                </c:pt>
                <c:pt idx="3518">
                  <c:v>44845.370752025461</c:v>
                </c:pt>
                <c:pt idx="3519">
                  <c:v>44845.370755532407</c:v>
                </c:pt>
                <c:pt idx="3520">
                  <c:v>44845.370759016201</c:v>
                </c:pt>
                <c:pt idx="3521">
                  <c:v>44845.370762557868</c:v>
                </c:pt>
                <c:pt idx="3522">
                  <c:v>44845.370766053238</c:v>
                </c:pt>
                <c:pt idx="3523">
                  <c:v>44845.370769606481</c:v>
                </c:pt>
                <c:pt idx="3524">
                  <c:v>44845.370773159724</c:v>
                </c:pt>
                <c:pt idx="3525">
                  <c:v>44845.37077671296</c:v>
                </c:pt>
                <c:pt idx="3526">
                  <c:v>44845.37078020833</c:v>
                </c:pt>
                <c:pt idx="3527">
                  <c:v>44845.370783761573</c:v>
                </c:pt>
                <c:pt idx="3528">
                  <c:v>44845.370787268519</c:v>
                </c:pt>
                <c:pt idx="3529">
                  <c:v>44845.370790752313</c:v>
                </c:pt>
                <c:pt idx="3530">
                  <c:v>44845.370794317132</c:v>
                </c:pt>
                <c:pt idx="3531">
                  <c:v>44845.370797812502</c:v>
                </c:pt>
                <c:pt idx="3532">
                  <c:v>44845.370801365738</c:v>
                </c:pt>
                <c:pt idx="3533">
                  <c:v>44845.370804918981</c:v>
                </c:pt>
                <c:pt idx="3534">
                  <c:v>44845.370808402775</c:v>
                </c:pt>
                <c:pt idx="3535">
                  <c:v>44845.370811932873</c:v>
                </c:pt>
                <c:pt idx="3536">
                  <c:v>44845.370815439812</c:v>
                </c:pt>
                <c:pt idx="3537">
                  <c:v>44845.370818993055</c:v>
                </c:pt>
                <c:pt idx="3538">
                  <c:v>44845.370822476849</c:v>
                </c:pt>
                <c:pt idx="3539">
                  <c:v>44845.370826053244</c:v>
                </c:pt>
                <c:pt idx="3540">
                  <c:v>44845.370829594911</c:v>
                </c:pt>
                <c:pt idx="3541">
                  <c:v>44845.370833113426</c:v>
                </c:pt>
                <c:pt idx="3542">
                  <c:v>44845.370836631948</c:v>
                </c:pt>
                <c:pt idx="3543">
                  <c:v>44845.370840127318</c:v>
                </c:pt>
                <c:pt idx="3544">
                  <c:v>44845.37084369213</c:v>
                </c:pt>
                <c:pt idx="3545">
                  <c:v>44845.3708471875</c:v>
                </c:pt>
                <c:pt idx="3546">
                  <c:v>44845.370850740743</c:v>
                </c:pt>
                <c:pt idx="3547">
                  <c:v>44845.37085428241</c:v>
                </c:pt>
                <c:pt idx="3548">
                  <c:v>44845.37085777778</c:v>
                </c:pt>
                <c:pt idx="3549">
                  <c:v>44845.370861331015</c:v>
                </c:pt>
                <c:pt idx="3550">
                  <c:v>44845.370864884258</c:v>
                </c:pt>
                <c:pt idx="3551">
                  <c:v>44845.370868368052</c:v>
                </c:pt>
                <c:pt idx="3552">
                  <c:v>44845.370871874999</c:v>
                </c:pt>
                <c:pt idx="3553">
                  <c:v>44845.370875439818</c:v>
                </c:pt>
                <c:pt idx="3554">
                  <c:v>44845.370878969909</c:v>
                </c:pt>
                <c:pt idx="3555">
                  <c:v>44845.370882465279</c:v>
                </c:pt>
                <c:pt idx="3556">
                  <c:v>44845.370885960649</c:v>
                </c:pt>
                <c:pt idx="3557">
                  <c:v>44845.370889513892</c:v>
                </c:pt>
                <c:pt idx="3558">
                  <c:v>44845.370892997686</c:v>
                </c:pt>
                <c:pt idx="3559">
                  <c:v>44845.370896539353</c:v>
                </c:pt>
                <c:pt idx="3560">
                  <c:v>44845.370900034723</c:v>
                </c:pt>
                <c:pt idx="3561">
                  <c:v>44845.370903518517</c:v>
                </c:pt>
                <c:pt idx="3562">
                  <c:v>44845.370907048607</c:v>
                </c:pt>
                <c:pt idx="3563">
                  <c:v>44845.370910636571</c:v>
                </c:pt>
                <c:pt idx="3564">
                  <c:v>44845.370914120373</c:v>
                </c:pt>
                <c:pt idx="3565">
                  <c:v>44845.370917685184</c:v>
                </c:pt>
                <c:pt idx="3566">
                  <c:v>44845.370921238427</c:v>
                </c:pt>
                <c:pt idx="3567">
                  <c:v>44845.370924722221</c:v>
                </c:pt>
                <c:pt idx="3568">
                  <c:v>44845.370928275464</c:v>
                </c:pt>
                <c:pt idx="3569">
                  <c:v>44845.370931840276</c:v>
                </c:pt>
                <c:pt idx="3570">
                  <c:v>44845.370935335646</c:v>
                </c:pt>
                <c:pt idx="3571">
                  <c:v>44845.370938831016</c:v>
                </c:pt>
                <c:pt idx="3572">
                  <c:v>44845.370942372683</c:v>
                </c:pt>
                <c:pt idx="3573">
                  <c:v>44845.37094591435</c:v>
                </c:pt>
                <c:pt idx="3574">
                  <c:v>44845.370949432872</c:v>
                </c:pt>
                <c:pt idx="3575">
                  <c:v>44845.370952951387</c:v>
                </c:pt>
                <c:pt idx="3576">
                  <c:v>44845.370956458333</c:v>
                </c:pt>
                <c:pt idx="3577">
                  <c:v>44845.370960011576</c:v>
                </c:pt>
                <c:pt idx="3578">
                  <c:v>44845.370963506946</c:v>
                </c:pt>
                <c:pt idx="3579">
                  <c:v>44845.370967060182</c:v>
                </c:pt>
                <c:pt idx="3580">
                  <c:v>44845.370970543983</c:v>
                </c:pt>
                <c:pt idx="3581">
                  <c:v>44845.370974039353</c:v>
                </c:pt>
                <c:pt idx="3582">
                  <c:v>44845.370977592589</c:v>
                </c:pt>
                <c:pt idx="3583">
                  <c:v>44845.370981157408</c:v>
                </c:pt>
                <c:pt idx="3584">
                  <c:v>44845.37098472222</c:v>
                </c:pt>
                <c:pt idx="3585">
                  <c:v>44845.370988206021</c:v>
                </c:pt>
                <c:pt idx="3586">
                  <c:v>44845.370991770833</c:v>
                </c:pt>
                <c:pt idx="3587">
                  <c:v>44845.370995324076</c:v>
                </c:pt>
                <c:pt idx="3588">
                  <c:v>44845.370998888888</c:v>
                </c:pt>
                <c:pt idx="3589">
                  <c:v>44845.371002384258</c:v>
                </c:pt>
                <c:pt idx="3590">
                  <c:v>44845.371005868059</c:v>
                </c:pt>
                <c:pt idx="3591">
                  <c:v>44845.37100939815</c:v>
                </c:pt>
                <c:pt idx="3592">
                  <c:v>44845.371012951386</c:v>
                </c:pt>
                <c:pt idx="3593">
                  <c:v>44845.371016527781</c:v>
                </c:pt>
                <c:pt idx="3594">
                  <c:v>44845.371020011575</c:v>
                </c:pt>
                <c:pt idx="3595">
                  <c:v>44845.371023506945</c:v>
                </c:pt>
                <c:pt idx="3596">
                  <c:v>44845.371027060188</c:v>
                </c:pt>
                <c:pt idx="3597">
                  <c:v>44845.371030555558</c:v>
                </c:pt>
                <c:pt idx="3598">
                  <c:v>44845.371034085649</c:v>
                </c:pt>
                <c:pt idx="3599">
                  <c:v>44845.371037569443</c:v>
                </c:pt>
                <c:pt idx="3600">
                  <c:v>44845.371041076389</c:v>
                </c:pt>
                <c:pt idx="3601">
                  <c:v>44845.371044629632</c:v>
                </c:pt>
                <c:pt idx="3602">
                  <c:v>44845.371048194444</c:v>
                </c:pt>
                <c:pt idx="3603">
                  <c:v>44845.371051736111</c:v>
                </c:pt>
                <c:pt idx="3604">
                  <c:v>44845.371055243057</c:v>
                </c:pt>
                <c:pt idx="3605">
                  <c:v>44845.371058726851</c:v>
                </c:pt>
                <c:pt idx="3606">
                  <c:v>44845.371062256942</c:v>
                </c:pt>
                <c:pt idx="3607">
                  <c:v>44845.371065752312</c:v>
                </c:pt>
                <c:pt idx="3608">
                  <c:v>44845.371069305555</c:v>
                </c:pt>
                <c:pt idx="3609">
                  <c:v>44845.371072789349</c:v>
                </c:pt>
                <c:pt idx="3610">
                  <c:v>44845.37107627315</c:v>
                </c:pt>
                <c:pt idx="3611">
                  <c:v>44845.371079837962</c:v>
                </c:pt>
                <c:pt idx="3612">
                  <c:v>44845.371083402781</c:v>
                </c:pt>
                <c:pt idx="3613">
                  <c:v>44845.371086898151</c:v>
                </c:pt>
                <c:pt idx="3614">
                  <c:v>44845.371090439818</c:v>
                </c:pt>
                <c:pt idx="3615">
                  <c:v>44845.371093923612</c:v>
                </c:pt>
                <c:pt idx="3616">
                  <c:v>44845.371097488423</c:v>
                </c:pt>
                <c:pt idx="3617">
                  <c:v>44845.371100972225</c:v>
                </c:pt>
                <c:pt idx="3618">
                  <c:v>44845.371104537036</c:v>
                </c:pt>
                <c:pt idx="3619">
                  <c:v>44845.371108055559</c:v>
                </c:pt>
                <c:pt idx="3620">
                  <c:v>44845.371111562497</c:v>
                </c:pt>
                <c:pt idx="3621">
                  <c:v>44845.371115104164</c:v>
                </c:pt>
                <c:pt idx="3622">
                  <c:v>44845.371118668983</c:v>
                </c:pt>
                <c:pt idx="3623">
                  <c:v>44845.371122245371</c:v>
                </c:pt>
                <c:pt idx="3624">
                  <c:v>44845.371125821759</c:v>
                </c:pt>
                <c:pt idx="3625">
                  <c:v>44845.371129398147</c:v>
                </c:pt>
                <c:pt idx="3626">
                  <c:v>44845.37113295139</c:v>
                </c:pt>
                <c:pt idx="3627">
                  <c:v>44845.371136516202</c:v>
                </c:pt>
                <c:pt idx="3628">
                  <c:v>44845.371140034724</c:v>
                </c:pt>
                <c:pt idx="3629">
                  <c:v>44845.371143576391</c:v>
                </c:pt>
                <c:pt idx="3630">
                  <c:v>44845.371147071761</c:v>
                </c:pt>
                <c:pt idx="3631">
                  <c:v>44845.371150624997</c:v>
                </c:pt>
                <c:pt idx="3632">
                  <c:v>44845.371154166663</c:v>
                </c:pt>
                <c:pt idx="3633">
                  <c:v>44845.37115767361</c:v>
                </c:pt>
                <c:pt idx="3634">
                  <c:v>44845.371161226853</c:v>
                </c:pt>
                <c:pt idx="3635">
                  <c:v>44845.371164710647</c:v>
                </c:pt>
                <c:pt idx="3636">
                  <c:v>44845.371168275466</c:v>
                </c:pt>
                <c:pt idx="3637">
                  <c:v>44845.371171840277</c:v>
                </c:pt>
                <c:pt idx="3638">
                  <c:v>44845.371175416665</c:v>
                </c:pt>
                <c:pt idx="3639">
                  <c:v>44845.371178981484</c:v>
                </c:pt>
                <c:pt idx="3640">
                  <c:v>44845.371182465278</c:v>
                </c:pt>
                <c:pt idx="3641">
                  <c:v>44845.371186018521</c:v>
                </c:pt>
                <c:pt idx="3642">
                  <c:v>44845.371189502315</c:v>
                </c:pt>
                <c:pt idx="3643">
                  <c:v>44845.371192997685</c:v>
                </c:pt>
                <c:pt idx="3644">
                  <c:v>44845.371196539352</c:v>
                </c:pt>
                <c:pt idx="3645">
                  <c:v>44845.371200023146</c:v>
                </c:pt>
                <c:pt idx="3646">
                  <c:v>44845.371203599534</c:v>
                </c:pt>
                <c:pt idx="3647">
                  <c:v>44845.371207141201</c:v>
                </c:pt>
                <c:pt idx="3648">
                  <c:v>44845.371210625002</c:v>
                </c:pt>
                <c:pt idx="3649">
                  <c:v>44845.371214212966</c:v>
                </c:pt>
                <c:pt idx="3650">
                  <c:v>44845.371217766202</c:v>
                </c:pt>
                <c:pt idx="3651">
                  <c:v>44845.371221250003</c:v>
                </c:pt>
                <c:pt idx="3652">
                  <c:v>44845.371224814815</c:v>
                </c:pt>
                <c:pt idx="3653">
                  <c:v>44845.371228391203</c:v>
                </c:pt>
                <c:pt idx="3654">
                  <c:v>44845.37123193287</c:v>
                </c:pt>
                <c:pt idx="3655">
                  <c:v>44845.371235509258</c:v>
                </c:pt>
                <c:pt idx="3656">
                  <c:v>44845.371239097221</c:v>
                </c:pt>
                <c:pt idx="3657">
                  <c:v>44845.37124266204</c:v>
                </c:pt>
                <c:pt idx="3658">
                  <c:v>44845.371246192131</c:v>
                </c:pt>
                <c:pt idx="3659">
                  <c:v>44845.371249756943</c:v>
                </c:pt>
                <c:pt idx="3660">
                  <c:v>44845.371253263889</c:v>
                </c:pt>
                <c:pt idx="3661">
                  <c:v>44845.371256817132</c:v>
                </c:pt>
                <c:pt idx="3662">
                  <c:v>44845.371260335647</c:v>
                </c:pt>
                <c:pt idx="3663">
                  <c:v>44845.37126388889</c:v>
                </c:pt>
                <c:pt idx="3664">
                  <c:v>44845.371267453702</c:v>
                </c:pt>
                <c:pt idx="3665">
                  <c:v>44845.37127103009</c:v>
                </c:pt>
                <c:pt idx="3666">
                  <c:v>44845.371274583333</c:v>
                </c:pt>
                <c:pt idx="3667">
                  <c:v>44845.371278136576</c:v>
                </c:pt>
                <c:pt idx="3668">
                  <c:v>44845.371281689811</c:v>
                </c:pt>
                <c:pt idx="3669">
                  <c:v>44845.371285185189</c:v>
                </c:pt>
                <c:pt idx="3670">
                  <c:v>44845.371288680559</c:v>
                </c:pt>
                <c:pt idx="3671">
                  <c:v>44845.371292164353</c:v>
                </c:pt>
                <c:pt idx="3672">
                  <c:v>44845.37129570602</c:v>
                </c:pt>
                <c:pt idx="3673">
                  <c:v>44845.371299270832</c:v>
                </c:pt>
                <c:pt idx="3674">
                  <c:v>44845.371302847219</c:v>
                </c:pt>
                <c:pt idx="3675">
                  <c:v>44845.371306423614</c:v>
                </c:pt>
                <c:pt idx="3676">
                  <c:v>44845.371309907408</c:v>
                </c:pt>
                <c:pt idx="3677">
                  <c:v>44845.371313483796</c:v>
                </c:pt>
                <c:pt idx="3678">
                  <c:v>44845.371317037039</c:v>
                </c:pt>
                <c:pt idx="3679">
                  <c:v>44845.371320613427</c:v>
                </c:pt>
                <c:pt idx="3680">
                  <c:v>44845.371324178239</c:v>
                </c:pt>
                <c:pt idx="3681">
                  <c:v>44845.371327719906</c:v>
                </c:pt>
                <c:pt idx="3682">
                  <c:v>44845.371331203707</c:v>
                </c:pt>
                <c:pt idx="3683">
                  <c:v>44845.371334687501</c:v>
                </c:pt>
                <c:pt idx="3684">
                  <c:v>44845.371338229168</c:v>
                </c:pt>
                <c:pt idx="3685">
                  <c:v>44845.371341724538</c:v>
                </c:pt>
                <c:pt idx="3686">
                  <c:v>44845.37134528935</c:v>
                </c:pt>
                <c:pt idx="3687">
                  <c:v>44845.37134878472</c:v>
                </c:pt>
                <c:pt idx="3688">
                  <c:v>44845.371352361108</c:v>
                </c:pt>
                <c:pt idx="3689">
                  <c:v>44845.371355902775</c:v>
                </c:pt>
                <c:pt idx="3690">
                  <c:v>44845.37135947917</c:v>
                </c:pt>
                <c:pt idx="3691">
                  <c:v>44845.371363055558</c:v>
                </c:pt>
                <c:pt idx="3692">
                  <c:v>44845.371366597225</c:v>
                </c:pt>
                <c:pt idx="3693">
                  <c:v>44845.371370162036</c:v>
                </c:pt>
                <c:pt idx="3694">
                  <c:v>44845.37137375</c:v>
                </c:pt>
                <c:pt idx="3695">
                  <c:v>44845.371377303243</c:v>
                </c:pt>
                <c:pt idx="3696">
                  <c:v>44845.371380798613</c:v>
                </c:pt>
                <c:pt idx="3697">
                  <c:v>44845.371384282407</c:v>
                </c:pt>
                <c:pt idx="3698">
                  <c:v>44845.371387824074</c:v>
                </c:pt>
                <c:pt idx="3699">
                  <c:v>44845.371391400462</c:v>
                </c:pt>
                <c:pt idx="3700">
                  <c:v>44845.371394884256</c:v>
                </c:pt>
                <c:pt idx="3701">
                  <c:v>44845.371398425923</c:v>
                </c:pt>
                <c:pt idx="3702">
                  <c:v>44845.371402002318</c:v>
                </c:pt>
                <c:pt idx="3703">
                  <c:v>44845.371405497688</c:v>
                </c:pt>
                <c:pt idx="3704">
                  <c:v>44845.3714090625</c:v>
                </c:pt>
                <c:pt idx="3705">
                  <c:v>44845.371412650464</c:v>
                </c:pt>
                <c:pt idx="3706">
                  <c:v>44845.371416192131</c:v>
                </c:pt>
                <c:pt idx="3707">
                  <c:v>44845.371419733798</c:v>
                </c:pt>
                <c:pt idx="3708">
                  <c:v>44845.371423321762</c:v>
                </c:pt>
                <c:pt idx="3709">
                  <c:v>44845.371426886573</c:v>
                </c:pt>
                <c:pt idx="3710">
                  <c:v>44845.371430381943</c:v>
                </c:pt>
                <c:pt idx="3711">
                  <c:v>44845.371433946762</c:v>
                </c:pt>
                <c:pt idx="3712">
                  <c:v>44845.371437511574</c:v>
                </c:pt>
                <c:pt idx="3713">
                  <c:v>44845.371440995368</c:v>
                </c:pt>
                <c:pt idx="3714">
                  <c:v>44845.371444525466</c:v>
                </c:pt>
                <c:pt idx="3715">
                  <c:v>44845.37144800926</c:v>
                </c:pt>
                <c:pt idx="3716">
                  <c:v>44845.371451585648</c:v>
                </c:pt>
                <c:pt idx="3717">
                  <c:v>44845.371455138891</c:v>
                </c:pt>
                <c:pt idx="3718">
                  <c:v>44845.37145864583</c:v>
                </c:pt>
                <c:pt idx="3719">
                  <c:v>44845.371462210649</c:v>
                </c:pt>
                <c:pt idx="3720">
                  <c:v>44845.371465706019</c:v>
                </c:pt>
                <c:pt idx="3721">
                  <c:v>44845.371469259262</c:v>
                </c:pt>
                <c:pt idx="3722">
                  <c:v>44845.371472743056</c:v>
                </c:pt>
                <c:pt idx="3723">
                  <c:v>44845.371476273147</c:v>
                </c:pt>
                <c:pt idx="3724">
                  <c:v>44845.371479756941</c:v>
                </c:pt>
                <c:pt idx="3725">
                  <c:v>44845.371483240742</c:v>
                </c:pt>
                <c:pt idx="3726">
                  <c:v>44845.371486782409</c:v>
                </c:pt>
                <c:pt idx="3727">
                  <c:v>44845.371490300924</c:v>
                </c:pt>
                <c:pt idx="3728">
                  <c:v>44845.371493865743</c:v>
                </c:pt>
                <c:pt idx="3729">
                  <c:v>44845.37149740741</c:v>
                </c:pt>
                <c:pt idx="3730">
                  <c:v>44845.371500949077</c:v>
                </c:pt>
                <c:pt idx="3731">
                  <c:v>44845.371504444447</c:v>
                </c:pt>
                <c:pt idx="3732">
                  <c:v>44845.371507997683</c:v>
                </c:pt>
                <c:pt idx="3733">
                  <c:v>44845.371511504629</c:v>
                </c:pt>
                <c:pt idx="3734">
                  <c:v>44845.371515057872</c:v>
                </c:pt>
                <c:pt idx="3735">
                  <c:v>44845.371518564818</c:v>
                </c:pt>
                <c:pt idx="3736">
                  <c:v>44845.371522094909</c:v>
                </c:pt>
                <c:pt idx="3737">
                  <c:v>44845.371525578703</c:v>
                </c:pt>
                <c:pt idx="3738">
                  <c:v>44845.371529131946</c:v>
                </c:pt>
                <c:pt idx="3739">
                  <c:v>44845.371532638892</c:v>
                </c:pt>
                <c:pt idx="3740">
                  <c:v>44845.371536157407</c:v>
                </c:pt>
                <c:pt idx="3741">
                  <c:v>44845.371539664353</c:v>
                </c:pt>
                <c:pt idx="3742">
                  <c:v>44845.371543148147</c:v>
                </c:pt>
                <c:pt idx="3743">
                  <c:v>44845.371546666669</c:v>
                </c:pt>
                <c:pt idx="3744">
                  <c:v>44845.371550173608</c:v>
                </c:pt>
                <c:pt idx="3745">
                  <c:v>44845.371553738427</c:v>
                </c:pt>
                <c:pt idx="3746">
                  <c:v>44845.371557314815</c:v>
                </c:pt>
                <c:pt idx="3747">
                  <c:v>44845.371560879626</c:v>
                </c:pt>
                <c:pt idx="3748">
                  <c:v>44845.371564432869</c:v>
                </c:pt>
                <c:pt idx="3749">
                  <c:v>44845.371567997689</c:v>
                </c:pt>
                <c:pt idx="3750">
                  <c:v>44845.371571504627</c:v>
                </c:pt>
                <c:pt idx="3751">
                  <c:v>44845.37157505787</c:v>
                </c:pt>
                <c:pt idx="3752">
                  <c:v>44845.371578622682</c:v>
                </c:pt>
                <c:pt idx="3753">
                  <c:v>44845.371582187501</c:v>
                </c:pt>
                <c:pt idx="3754">
                  <c:v>44845.371585752313</c:v>
                </c:pt>
                <c:pt idx="3755">
                  <c:v>44845.371589259259</c:v>
                </c:pt>
                <c:pt idx="3756">
                  <c:v>44845.371592800926</c:v>
                </c:pt>
                <c:pt idx="3757">
                  <c:v>44845.371596365738</c:v>
                </c:pt>
                <c:pt idx="3758">
                  <c:v>44845.371599930557</c:v>
                </c:pt>
                <c:pt idx="3759">
                  <c:v>44845.371603506945</c:v>
                </c:pt>
                <c:pt idx="3760">
                  <c:v>44845.371607094909</c:v>
                </c:pt>
                <c:pt idx="3761">
                  <c:v>44845.37161065972</c:v>
                </c:pt>
                <c:pt idx="3762">
                  <c:v>44845.371614236108</c:v>
                </c:pt>
                <c:pt idx="3763">
                  <c:v>44845.371617719909</c:v>
                </c:pt>
                <c:pt idx="3764">
                  <c:v>44845.371621203703</c:v>
                </c:pt>
                <c:pt idx="3765">
                  <c:v>44845.371624722226</c:v>
                </c:pt>
                <c:pt idx="3766">
                  <c:v>44845.371628229164</c:v>
                </c:pt>
                <c:pt idx="3767">
                  <c:v>44845.371631759263</c:v>
                </c:pt>
                <c:pt idx="3768">
                  <c:v>44845.371635277777</c:v>
                </c:pt>
                <c:pt idx="3769">
                  <c:v>44845.371638819444</c:v>
                </c:pt>
                <c:pt idx="3770">
                  <c:v>44845.371642395832</c:v>
                </c:pt>
                <c:pt idx="3771">
                  <c:v>44845.371645949075</c:v>
                </c:pt>
                <c:pt idx="3772">
                  <c:v>44845.371649525463</c:v>
                </c:pt>
                <c:pt idx="3773">
                  <c:v>44845.371653078706</c:v>
                </c:pt>
                <c:pt idx="3774">
                  <c:v>44845.371656585645</c:v>
                </c:pt>
                <c:pt idx="3775">
                  <c:v>44845.371660138888</c:v>
                </c:pt>
                <c:pt idx="3776">
                  <c:v>44845.371663715276</c:v>
                </c:pt>
                <c:pt idx="3777">
                  <c:v>44845.371667268519</c:v>
                </c:pt>
                <c:pt idx="3778">
                  <c:v>44845.371670856483</c:v>
                </c:pt>
                <c:pt idx="3779">
                  <c:v>44845.371674340277</c:v>
                </c:pt>
                <c:pt idx="3780">
                  <c:v>44845.371677916664</c:v>
                </c:pt>
                <c:pt idx="3781">
                  <c:v>44845.371681458331</c:v>
                </c:pt>
                <c:pt idx="3782">
                  <c:v>44845.37168502315</c:v>
                </c:pt>
                <c:pt idx="3783">
                  <c:v>44845.371688506944</c:v>
                </c:pt>
                <c:pt idx="3784">
                  <c:v>44845.371692002314</c:v>
                </c:pt>
                <c:pt idx="3785">
                  <c:v>44845.371695543981</c:v>
                </c:pt>
                <c:pt idx="3786">
                  <c:v>44845.371699027775</c:v>
                </c:pt>
                <c:pt idx="3787">
                  <c:v>44845.371702592594</c:v>
                </c:pt>
                <c:pt idx="3788">
                  <c:v>44845.371706076388</c:v>
                </c:pt>
                <c:pt idx="3789">
                  <c:v>44845.371709618055</c:v>
                </c:pt>
                <c:pt idx="3790">
                  <c:v>44845.371713113425</c:v>
                </c:pt>
                <c:pt idx="3791">
                  <c:v>44845.371716655092</c:v>
                </c:pt>
                <c:pt idx="3792">
                  <c:v>44845.371720219904</c:v>
                </c:pt>
                <c:pt idx="3793">
                  <c:v>44845.371723703705</c:v>
                </c:pt>
                <c:pt idx="3794">
                  <c:v>44845.371727199075</c:v>
                </c:pt>
                <c:pt idx="3795">
                  <c:v>44845.371730729166</c:v>
                </c:pt>
                <c:pt idx="3796">
                  <c:v>44845.371734236112</c:v>
                </c:pt>
                <c:pt idx="3797">
                  <c:v>44845.3717378125</c:v>
                </c:pt>
                <c:pt idx="3798">
                  <c:v>44845.371741365743</c:v>
                </c:pt>
                <c:pt idx="3799">
                  <c:v>44845.371744930555</c:v>
                </c:pt>
                <c:pt idx="3800">
                  <c:v>44845.371748495367</c:v>
                </c:pt>
                <c:pt idx="3801">
                  <c:v>44845.371752002313</c:v>
                </c:pt>
                <c:pt idx="3802">
                  <c:v>44845.371755555556</c:v>
                </c:pt>
                <c:pt idx="3803">
                  <c:v>44845.371759050926</c:v>
                </c:pt>
                <c:pt idx="3804">
                  <c:v>44845.371762569448</c:v>
                </c:pt>
                <c:pt idx="3805">
                  <c:v>44845.371766145836</c:v>
                </c:pt>
                <c:pt idx="3806">
                  <c:v>44845.371769699072</c:v>
                </c:pt>
                <c:pt idx="3807">
                  <c:v>44845.371773206018</c:v>
                </c:pt>
                <c:pt idx="3808">
                  <c:v>44845.371776759261</c:v>
                </c:pt>
                <c:pt idx="3809">
                  <c:v>44845.371780243055</c:v>
                </c:pt>
                <c:pt idx="3810">
                  <c:v>44845.371783796298</c:v>
                </c:pt>
                <c:pt idx="3811">
                  <c:v>44845.371787361109</c:v>
                </c:pt>
                <c:pt idx="3812">
                  <c:v>44845.371790914352</c:v>
                </c:pt>
                <c:pt idx="3813">
                  <c:v>44845.371794409722</c:v>
                </c:pt>
                <c:pt idx="3814">
                  <c:v>44845.371797974534</c:v>
                </c:pt>
                <c:pt idx="3815">
                  <c:v>44845.371801539353</c:v>
                </c:pt>
                <c:pt idx="3816">
                  <c:v>44845.371805104165</c:v>
                </c:pt>
                <c:pt idx="3817">
                  <c:v>44845.371808634256</c:v>
                </c:pt>
                <c:pt idx="3818">
                  <c:v>44845.371812175923</c:v>
                </c:pt>
                <c:pt idx="3819">
                  <c:v>44845.371815729166</c:v>
                </c:pt>
                <c:pt idx="3820">
                  <c:v>44845.371819282409</c:v>
                </c:pt>
                <c:pt idx="3821">
                  <c:v>44845.371822789355</c:v>
                </c:pt>
                <c:pt idx="3822">
                  <c:v>44845.371826319446</c:v>
                </c:pt>
                <c:pt idx="3823">
                  <c:v>44845.371829814816</c:v>
                </c:pt>
                <c:pt idx="3824">
                  <c:v>44845.371833379628</c:v>
                </c:pt>
                <c:pt idx="3825">
                  <c:v>44845.371836921295</c:v>
                </c:pt>
                <c:pt idx="3826">
                  <c:v>44845.371840520835</c:v>
                </c:pt>
                <c:pt idx="3827">
                  <c:v>44845.371844074078</c:v>
                </c:pt>
                <c:pt idx="3828">
                  <c:v>44845.371847569448</c:v>
                </c:pt>
                <c:pt idx="3829">
                  <c:v>44845.371851053242</c:v>
                </c:pt>
                <c:pt idx="3830">
                  <c:v>44845.371854618053</c:v>
                </c:pt>
                <c:pt idx="3831">
                  <c:v>44845.371858125</c:v>
                </c:pt>
                <c:pt idx="3832">
                  <c:v>44845.371861643522</c:v>
                </c:pt>
                <c:pt idx="3833">
                  <c:v>44845.371865127316</c:v>
                </c:pt>
                <c:pt idx="3834">
                  <c:v>44845.371868680559</c:v>
                </c:pt>
                <c:pt idx="3835">
                  <c:v>44845.371872268515</c:v>
                </c:pt>
                <c:pt idx="3836">
                  <c:v>44845.371875833334</c:v>
                </c:pt>
                <c:pt idx="3837">
                  <c:v>44845.371879317128</c:v>
                </c:pt>
                <c:pt idx="3838">
                  <c:v>44845.371882881947</c:v>
                </c:pt>
                <c:pt idx="3839">
                  <c:v>44845.371886446759</c:v>
                </c:pt>
                <c:pt idx="3840">
                  <c:v>44845.371890011571</c:v>
                </c:pt>
                <c:pt idx="3841">
                  <c:v>44845.37189357639</c:v>
                </c:pt>
                <c:pt idx="3842">
                  <c:v>44845.37189707176</c:v>
                </c:pt>
                <c:pt idx="3843">
                  <c:v>44845.371900625003</c:v>
                </c:pt>
                <c:pt idx="3844">
                  <c:v>44845.371904108797</c:v>
                </c:pt>
                <c:pt idx="3845">
                  <c:v>44845.371907673609</c:v>
                </c:pt>
                <c:pt idx="3846">
                  <c:v>44845.371911238428</c:v>
                </c:pt>
                <c:pt idx="3847">
                  <c:v>44845.371914780095</c:v>
                </c:pt>
                <c:pt idx="3848">
                  <c:v>44845.371918368059</c:v>
                </c:pt>
                <c:pt idx="3849">
                  <c:v>44845.371921956015</c:v>
                </c:pt>
                <c:pt idx="3850">
                  <c:v>44845.371925520834</c:v>
                </c:pt>
                <c:pt idx="3851">
                  <c:v>44845.371929062501</c:v>
                </c:pt>
                <c:pt idx="3852">
                  <c:v>44845.371932638889</c:v>
                </c:pt>
                <c:pt idx="3853">
                  <c:v>44845.371936226853</c:v>
                </c:pt>
                <c:pt idx="3854">
                  <c:v>44845.371939780096</c:v>
                </c:pt>
                <c:pt idx="3855">
                  <c:v>44845.371943333332</c:v>
                </c:pt>
                <c:pt idx="3856">
                  <c:v>44845.371946840278</c:v>
                </c:pt>
                <c:pt idx="3857">
                  <c:v>44845.371950324072</c:v>
                </c:pt>
                <c:pt idx="3858">
                  <c:v>44845.371953877315</c:v>
                </c:pt>
                <c:pt idx="3859">
                  <c:v>44845.371957430558</c:v>
                </c:pt>
                <c:pt idx="3860">
                  <c:v>44845.371960949073</c:v>
                </c:pt>
                <c:pt idx="3861">
                  <c:v>44845.371964456019</c:v>
                </c:pt>
                <c:pt idx="3862">
                  <c:v>44845.371967974534</c:v>
                </c:pt>
                <c:pt idx="3863">
                  <c:v>44845.371971539353</c:v>
                </c:pt>
                <c:pt idx="3864">
                  <c:v>44845.371975104164</c:v>
                </c:pt>
                <c:pt idx="3865">
                  <c:v>44845.371978668984</c:v>
                </c:pt>
                <c:pt idx="3866">
                  <c:v>44845.371982222219</c:v>
                </c:pt>
                <c:pt idx="3867">
                  <c:v>44845.371985763886</c:v>
                </c:pt>
                <c:pt idx="3868">
                  <c:v>44845.371989247687</c:v>
                </c:pt>
                <c:pt idx="3869">
                  <c:v>44845.371992754626</c:v>
                </c:pt>
                <c:pt idx="3870">
                  <c:v>44845.371996319445</c:v>
                </c:pt>
                <c:pt idx="3871">
                  <c:v>44845.371999803239</c:v>
                </c:pt>
                <c:pt idx="3872">
                  <c:v>44845.372003344906</c:v>
                </c:pt>
                <c:pt idx="3873">
                  <c:v>44845.3720068287</c:v>
                </c:pt>
                <c:pt idx="3874">
                  <c:v>44845.372010405095</c:v>
                </c:pt>
                <c:pt idx="3875">
                  <c:v>44845.372013935186</c:v>
                </c:pt>
                <c:pt idx="3876">
                  <c:v>44845.372017442132</c:v>
                </c:pt>
                <c:pt idx="3877">
                  <c:v>44845.37202101852</c:v>
                </c:pt>
                <c:pt idx="3878">
                  <c:v>44845.372024583332</c:v>
                </c:pt>
                <c:pt idx="3879">
                  <c:v>44845.37202815972</c:v>
                </c:pt>
                <c:pt idx="3880">
                  <c:v>44845.372031712963</c:v>
                </c:pt>
                <c:pt idx="3881">
                  <c:v>44845.372035219909</c:v>
                </c:pt>
                <c:pt idx="3882">
                  <c:v>44845.372038726855</c:v>
                </c:pt>
                <c:pt idx="3883">
                  <c:v>44845.372042256946</c:v>
                </c:pt>
                <c:pt idx="3884">
                  <c:v>44845.372045787037</c:v>
                </c:pt>
                <c:pt idx="3885">
                  <c:v>44845.372049351849</c:v>
                </c:pt>
                <c:pt idx="3886">
                  <c:v>44845.37205283565</c:v>
                </c:pt>
                <c:pt idx="3887">
                  <c:v>44845.372056342596</c:v>
                </c:pt>
                <c:pt idx="3888">
                  <c:v>44845.372059861111</c:v>
                </c:pt>
                <c:pt idx="3889">
                  <c:v>44845.372063414354</c:v>
                </c:pt>
                <c:pt idx="3890">
                  <c:v>44845.372066932869</c:v>
                </c:pt>
                <c:pt idx="3891">
                  <c:v>44845.372070497688</c:v>
                </c:pt>
                <c:pt idx="3892">
                  <c:v>44845.372074050923</c:v>
                </c:pt>
                <c:pt idx="3893">
                  <c:v>44845.372077534725</c:v>
                </c:pt>
                <c:pt idx="3894">
                  <c:v>44845.372081111112</c:v>
                </c:pt>
                <c:pt idx="3895">
                  <c:v>44845.372084652779</c:v>
                </c:pt>
                <c:pt idx="3896">
                  <c:v>44845.372088136573</c:v>
                </c:pt>
                <c:pt idx="3897">
                  <c:v>44845.37209167824</c:v>
                </c:pt>
                <c:pt idx="3898">
                  <c:v>44845.372095162034</c:v>
                </c:pt>
                <c:pt idx="3899">
                  <c:v>44845.37209866898</c:v>
                </c:pt>
                <c:pt idx="3900">
                  <c:v>44845.3721022338</c:v>
                </c:pt>
                <c:pt idx="3901">
                  <c:v>44845.372105775466</c:v>
                </c:pt>
                <c:pt idx="3902">
                  <c:v>44845.372109282405</c:v>
                </c:pt>
                <c:pt idx="3903">
                  <c:v>44845.372112812503</c:v>
                </c:pt>
                <c:pt idx="3904">
                  <c:v>44845.372116388891</c:v>
                </c:pt>
                <c:pt idx="3905">
                  <c:v>44845.372119884261</c:v>
                </c:pt>
                <c:pt idx="3906">
                  <c:v>44845.372123425928</c:v>
                </c:pt>
                <c:pt idx="3907">
                  <c:v>44845.372126944443</c:v>
                </c:pt>
                <c:pt idx="3908">
                  <c:v>44845.372130497686</c:v>
                </c:pt>
                <c:pt idx="3909">
                  <c:v>44845.372134074074</c:v>
                </c:pt>
                <c:pt idx="3910">
                  <c:v>44845.372137627317</c:v>
                </c:pt>
                <c:pt idx="3911">
                  <c:v>44845.372141111111</c:v>
                </c:pt>
                <c:pt idx="3912">
                  <c:v>44845.372144675923</c:v>
                </c:pt>
                <c:pt idx="3913">
                  <c:v>44845.372148240742</c:v>
                </c:pt>
                <c:pt idx="3914">
                  <c:v>44845.372151782409</c:v>
                </c:pt>
                <c:pt idx="3915">
                  <c:v>44845.372155266203</c:v>
                </c:pt>
                <c:pt idx="3916">
                  <c:v>44845.372158761573</c:v>
                </c:pt>
                <c:pt idx="3917">
                  <c:v>44845.372162314816</c:v>
                </c:pt>
                <c:pt idx="3918">
                  <c:v>44845.372165868059</c:v>
                </c:pt>
                <c:pt idx="3919">
                  <c:v>44845.372169351853</c:v>
                </c:pt>
                <c:pt idx="3920">
                  <c:v>44845.372172835647</c:v>
                </c:pt>
                <c:pt idx="3921">
                  <c:v>44845.372176458332</c:v>
                </c:pt>
                <c:pt idx="3922">
                  <c:v>44845.372179953702</c:v>
                </c:pt>
                <c:pt idx="3923">
                  <c:v>44845.372183449072</c:v>
                </c:pt>
                <c:pt idx="3924">
                  <c:v>44845.372186944442</c:v>
                </c:pt>
                <c:pt idx="3925">
                  <c:v>44845.372190462964</c:v>
                </c:pt>
                <c:pt idx="3926">
                  <c:v>44845.372194050928</c:v>
                </c:pt>
                <c:pt idx="3927">
                  <c:v>44845.372197534722</c:v>
                </c:pt>
                <c:pt idx="3928">
                  <c:v>44845.372201076389</c:v>
                </c:pt>
                <c:pt idx="3929">
                  <c:v>44845.372204583335</c:v>
                </c:pt>
                <c:pt idx="3930">
                  <c:v>44845.372208067129</c:v>
                </c:pt>
                <c:pt idx="3931">
                  <c:v>44845.37221159722</c:v>
                </c:pt>
                <c:pt idx="3932">
                  <c:v>44845.372215081021</c:v>
                </c:pt>
                <c:pt idx="3933">
                  <c:v>44845.372218564815</c:v>
                </c:pt>
                <c:pt idx="3934">
                  <c:v>44845.372222118058</c:v>
                </c:pt>
                <c:pt idx="3935">
                  <c:v>44845.372225601852</c:v>
                </c:pt>
                <c:pt idx="3936">
                  <c:v>44845.372229085646</c:v>
                </c:pt>
                <c:pt idx="3937">
                  <c:v>44845.372232638889</c:v>
                </c:pt>
                <c:pt idx="3938">
                  <c:v>44845.372236122683</c:v>
                </c:pt>
                <c:pt idx="3939">
                  <c:v>44845.372239699071</c:v>
                </c:pt>
                <c:pt idx="3940">
                  <c:v>44845.372243229169</c:v>
                </c:pt>
                <c:pt idx="3941">
                  <c:v>44845.372246736108</c:v>
                </c:pt>
                <c:pt idx="3942">
                  <c:v>44845.372250277775</c:v>
                </c:pt>
                <c:pt idx="3943">
                  <c:v>44845.372253831018</c:v>
                </c:pt>
                <c:pt idx="3944">
                  <c:v>44845.372257337964</c:v>
                </c:pt>
                <c:pt idx="3945">
                  <c:v>44845.372260902775</c:v>
                </c:pt>
                <c:pt idx="3946">
                  <c:v>44845.372264467595</c:v>
                </c:pt>
                <c:pt idx="3947">
                  <c:v>44845.372268055558</c:v>
                </c:pt>
                <c:pt idx="3948">
                  <c:v>44845.372271631946</c:v>
                </c:pt>
                <c:pt idx="3949">
                  <c:v>44845.372275173613</c:v>
                </c:pt>
                <c:pt idx="3950">
                  <c:v>44845.372278726849</c:v>
                </c:pt>
                <c:pt idx="3951">
                  <c:v>44845.372282222219</c:v>
                </c:pt>
                <c:pt idx="3952">
                  <c:v>44845.372285717589</c:v>
                </c:pt>
                <c:pt idx="3953">
                  <c:v>44845.372289270832</c:v>
                </c:pt>
                <c:pt idx="3954">
                  <c:v>44845.372292789354</c:v>
                </c:pt>
                <c:pt idx="3955">
                  <c:v>44845.372296319445</c:v>
                </c:pt>
                <c:pt idx="3956">
                  <c:v>44845.372299849536</c:v>
                </c:pt>
                <c:pt idx="3957">
                  <c:v>44845.372303368058</c:v>
                </c:pt>
                <c:pt idx="3958">
                  <c:v>44845.372306909725</c:v>
                </c:pt>
                <c:pt idx="3959">
                  <c:v>44845.372310405095</c:v>
                </c:pt>
                <c:pt idx="3960">
                  <c:v>44845.372313958331</c:v>
                </c:pt>
                <c:pt idx="3961">
                  <c:v>44845.37231752315</c:v>
                </c:pt>
                <c:pt idx="3962">
                  <c:v>44845.372321099538</c:v>
                </c:pt>
                <c:pt idx="3963">
                  <c:v>44845.372324652781</c:v>
                </c:pt>
                <c:pt idx="3964">
                  <c:v>44845.372328148151</c:v>
                </c:pt>
                <c:pt idx="3965">
                  <c:v>44845.372331678242</c:v>
                </c:pt>
                <c:pt idx="3966">
                  <c:v>44845.372335185188</c:v>
                </c:pt>
                <c:pt idx="3967">
                  <c:v>44845.372338738423</c:v>
                </c:pt>
                <c:pt idx="3968">
                  <c:v>44845.372342314811</c:v>
                </c:pt>
                <c:pt idx="3969">
                  <c:v>44845.372345902775</c:v>
                </c:pt>
                <c:pt idx="3970">
                  <c:v>44845.372349432873</c:v>
                </c:pt>
                <c:pt idx="3971">
                  <c:v>44845.372352939812</c:v>
                </c:pt>
                <c:pt idx="3972">
                  <c:v>44845.372356493055</c:v>
                </c:pt>
                <c:pt idx="3973">
                  <c:v>44845.372360046298</c:v>
                </c:pt>
                <c:pt idx="3974">
                  <c:v>44845.372363541668</c:v>
                </c:pt>
                <c:pt idx="3975">
                  <c:v>44845.372367094904</c:v>
                </c:pt>
                <c:pt idx="3976">
                  <c:v>44845.372370578705</c:v>
                </c:pt>
                <c:pt idx="3977">
                  <c:v>44845.372374074075</c:v>
                </c:pt>
                <c:pt idx="3978">
                  <c:v>44845.372377615742</c:v>
                </c:pt>
                <c:pt idx="3979">
                  <c:v>44845.372381168978</c:v>
                </c:pt>
                <c:pt idx="3980">
                  <c:v>44845.372384675924</c:v>
                </c:pt>
                <c:pt idx="3981">
                  <c:v>44845.372388252312</c:v>
                </c:pt>
                <c:pt idx="3982">
                  <c:v>44845.372391770834</c:v>
                </c:pt>
                <c:pt idx="3983">
                  <c:v>44845.372395289349</c:v>
                </c:pt>
                <c:pt idx="3984">
                  <c:v>44845.372398842592</c:v>
                </c:pt>
                <c:pt idx="3985">
                  <c:v>44845.37240241898</c:v>
                </c:pt>
                <c:pt idx="3986">
                  <c:v>44845.372405949071</c:v>
                </c:pt>
                <c:pt idx="3987">
                  <c:v>44845.372409432872</c:v>
                </c:pt>
                <c:pt idx="3988">
                  <c:v>44845.37241300926</c:v>
                </c:pt>
                <c:pt idx="3989">
                  <c:v>44845.372416550927</c:v>
                </c:pt>
                <c:pt idx="3990">
                  <c:v>44845.372420069441</c:v>
                </c:pt>
                <c:pt idx="3991">
                  <c:v>44845.372423611108</c:v>
                </c:pt>
                <c:pt idx="3992">
                  <c:v>44845.372427141207</c:v>
                </c:pt>
                <c:pt idx="3993">
                  <c:v>44845.372430659721</c:v>
                </c:pt>
                <c:pt idx="3994">
                  <c:v>44845.372434155091</c:v>
                </c:pt>
                <c:pt idx="3995">
                  <c:v>44845.372437650462</c:v>
                </c:pt>
                <c:pt idx="3996">
                  <c:v>44845.372441192128</c:v>
                </c:pt>
                <c:pt idx="3997">
                  <c:v>44845.372444733795</c:v>
                </c:pt>
                <c:pt idx="3998">
                  <c:v>44845.372448229165</c:v>
                </c:pt>
                <c:pt idx="3999">
                  <c:v>44845.372451712959</c:v>
                </c:pt>
                <c:pt idx="4000">
                  <c:v>44845.372455289355</c:v>
                </c:pt>
                <c:pt idx="4001">
                  <c:v>44845.372458854166</c:v>
                </c:pt>
                <c:pt idx="4002">
                  <c:v>44845.372462395833</c:v>
                </c:pt>
                <c:pt idx="4003">
                  <c:v>44845.372465879627</c:v>
                </c:pt>
                <c:pt idx="4004">
                  <c:v>44845.372469444446</c:v>
                </c:pt>
                <c:pt idx="4005">
                  <c:v>44845.372472939816</c:v>
                </c:pt>
                <c:pt idx="4006">
                  <c:v>44845.372476481483</c:v>
                </c:pt>
                <c:pt idx="4007">
                  <c:v>44845.372479976853</c:v>
                </c:pt>
                <c:pt idx="4008">
                  <c:v>44845.372483541665</c:v>
                </c:pt>
                <c:pt idx="4009">
                  <c:v>44845.372487129629</c:v>
                </c:pt>
                <c:pt idx="4010">
                  <c:v>44845.372490648151</c:v>
                </c:pt>
                <c:pt idx="4011">
                  <c:v>44845.372494143521</c:v>
                </c:pt>
                <c:pt idx="4012">
                  <c:v>44845.372497627315</c:v>
                </c:pt>
                <c:pt idx="4013">
                  <c:v>44845.372501111109</c:v>
                </c:pt>
                <c:pt idx="4014">
                  <c:v>44845.37250459491</c:v>
                </c:pt>
                <c:pt idx="4015">
                  <c:v>44845.372508113425</c:v>
                </c:pt>
                <c:pt idx="4016">
                  <c:v>44845.372511631947</c:v>
                </c:pt>
                <c:pt idx="4017">
                  <c:v>44845.372515185183</c:v>
                </c:pt>
                <c:pt idx="4018">
                  <c:v>44845.37251872685</c:v>
                </c:pt>
                <c:pt idx="4019">
                  <c:v>44845.37252222222</c:v>
                </c:pt>
                <c:pt idx="4020">
                  <c:v>44845.372525775463</c:v>
                </c:pt>
                <c:pt idx="4021">
                  <c:v>44845.372529259257</c:v>
                </c:pt>
                <c:pt idx="4022">
                  <c:v>44845.372532824076</c:v>
                </c:pt>
                <c:pt idx="4023">
                  <c:v>44845.372536377312</c:v>
                </c:pt>
                <c:pt idx="4024">
                  <c:v>44845.372539861113</c:v>
                </c:pt>
                <c:pt idx="4025">
                  <c:v>44845.372543414349</c:v>
                </c:pt>
                <c:pt idx="4026">
                  <c:v>44845.372546990744</c:v>
                </c:pt>
                <c:pt idx="4027">
                  <c:v>44845.372550486114</c:v>
                </c:pt>
                <c:pt idx="4028">
                  <c:v>44845.372554016205</c:v>
                </c:pt>
                <c:pt idx="4029">
                  <c:v>44845.372557581017</c:v>
                </c:pt>
                <c:pt idx="4030">
                  <c:v>44845.372561064818</c:v>
                </c:pt>
                <c:pt idx="4031">
                  <c:v>44845.37256462963</c:v>
                </c:pt>
                <c:pt idx="4032">
                  <c:v>44845.372568125</c:v>
                </c:pt>
                <c:pt idx="4033">
                  <c:v>44845.37257162037</c:v>
                </c:pt>
                <c:pt idx="4034">
                  <c:v>44845.372575185182</c:v>
                </c:pt>
                <c:pt idx="4035">
                  <c:v>44845.372578750001</c:v>
                </c:pt>
                <c:pt idx="4036">
                  <c:v>44845.372582303244</c:v>
                </c:pt>
                <c:pt idx="4037">
                  <c:v>44845.372585798614</c:v>
                </c:pt>
                <c:pt idx="4038">
                  <c:v>44845.372589328705</c:v>
                </c:pt>
                <c:pt idx="4039">
                  <c:v>44845.372592812499</c:v>
                </c:pt>
                <c:pt idx="4040">
                  <c:v>44845.372596354166</c:v>
                </c:pt>
                <c:pt idx="4041">
                  <c:v>44845.372599872688</c:v>
                </c:pt>
                <c:pt idx="4042">
                  <c:v>44845.372603449076</c:v>
                </c:pt>
                <c:pt idx="4043">
                  <c:v>44845.372607025463</c:v>
                </c:pt>
                <c:pt idx="4044">
                  <c:v>44845.372610509257</c:v>
                </c:pt>
                <c:pt idx="4045">
                  <c:v>44845.372614027779</c:v>
                </c:pt>
                <c:pt idx="4046">
                  <c:v>44845.37261752315</c:v>
                </c:pt>
                <c:pt idx="4047">
                  <c:v>44845.372621099537</c:v>
                </c:pt>
                <c:pt idx="4048">
                  <c:v>44845.372624641204</c:v>
                </c:pt>
                <c:pt idx="4049">
                  <c:v>44845.372628136574</c:v>
                </c:pt>
                <c:pt idx="4050">
                  <c:v>44845.372631701386</c:v>
                </c:pt>
                <c:pt idx="4051">
                  <c:v>44845.372635266205</c:v>
                </c:pt>
                <c:pt idx="4052">
                  <c:v>44845.372638842593</c:v>
                </c:pt>
                <c:pt idx="4053">
                  <c:v>44845.37264238426</c:v>
                </c:pt>
                <c:pt idx="4054">
                  <c:v>44845.372645960648</c:v>
                </c:pt>
                <c:pt idx="4055">
                  <c:v>44845.372649456018</c:v>
                </c:pt>
                <c:pt idx="4056">
                  <c:v>44845.372653009261</c:v>
                </c:pt>
                <c:pt idx="4057">
                  <c:v>44845.372656585649</c:v>
                </c:pt>
                <c:pt idx="4058">
                  <c:v>44845.372660069443</c:v>
                </c:pt>
                <c:pt idx="4059">
                  <c:v>44845.372663622686</c:v>
                </c:pt>
                <c:pt idx="4060">
                  <c:v>44845.372667187497</c:v>
                </c:pt>
                <c:pt idx="4061">
                  <c:v>44845.372670775461</c:v>
                </c:pt>
                <c:pt idx="4062">
                  <c:v>44845.372674328704</c:v>
                </c:pt>
                <c:pt idx="4063">
                  <c:v>44845.372677824074</c:v>
                </c:pt>
                <c:pt idx="4064">
                  <c:v>44845.372681365741</c:v>
                </c:pt>
                <c:pt idx="4065">
                  <c:v>44845.372684918984</c:v>
                </c:pt>
                <c:pt idx="4066">
                  <c:v>44845.372688402778</c:v>
                </c:pt>
                <c:pt idx="4067">
                  <c:v>44845.372691886572</c:v>
                </c:pt>
                <c:pt idx="4068">
                  <c:v>44845.372695451391</c:v>
                </c:pt>
                <c:pt idx="4069">
                  <c:v>44845.372698935185</c:v>
                </c:pt>
                <c:pt idx="4070">
                  <c:v>44845.372702499997</c:v>
                </c:pt>
                <c:pt idx="4071">
                  <c:v>44845.372706099537</c:v>
                </c:pt>
                <c:pt idx="4072">
                  <c:v>44845.372709641204</c:v>
                </c:pt>
                <c:pt idx="4073">
                  <c:v>44845.372713240744</c:v>
                </c:pt>
                <c:pt idx="4074">
                  <c:v>44845.372716759259</c:v>
                </c:pt>
                <c:pt idx="4075">
                  <c:v>44845.372720312502</c:v>
                </c:pt>
                <c:pt idx="4076">
                  <c:v>44845.372723796296</c:v>
                </c:pt>
                <c:pt idx="4077">
                  <c:v>44845.372727361108</c:v>
                </c:pt>
                <c:pt idx="4078">
                  <c:v>44845.372730925927</c:v>
                </c:pt>
                <c:pt idx="4079">
                  <c:v>44845.372734432873</c:v>
                </c:pt>
                <c:pt idx="4080">
                  <c:v>44845.37273797454</c:v>
                </c:pt>
                <c:pt idx="4081">
                  <c:v>44845.372741458334</c:v>
                </c:pt>
                <c:pt idx="4082">
                  <c:v>44845.372744953704</c:v>
                </c:pt>
                <c:pt idx="4083">
                  <c:v>44845.372748518515</c:v>
                </c:pt>
                <c:pt idx="4084">
                  <c:v>44845.372752094911</c:v>
                </c:pt>
                <c:pt idx="4085">
                  <c:v>44845.372755648146</c:v>
                </c:pt>
                <c:pt idx="4086">
                  <c:v>44845.372759201389</c:v>
                </c:pt>
                <c:pt idx="4087">
                  <c:v>44845.372762766201</c:v>
                </c:pt>
                <c:pt idx="4088">
                  <c:v>44845.372766342596</c:v>
                </c:pt>
                <c:pt idx="4089">
                  <c:v>44845.37276982639</c:v>
                </c:pt>
                <c:pt idx="4090">
                  <c:v>44845.372773414354</c:v>
                </c:pt>
                <c:pt idx="4091">
                  <c:v>44845.372777002318</c:v>
                </c:pt>
                <c:pt idx="4092">
                  <c:v>44845.372780555554</c:v>
                </c:pt>
                <c:pt idx="4093">
                  <c:v>44845.372784097221</c:v>
                </c:pt>
                <c:pt idx="4094">
                  <c:v>44845.372787581022</c:v>
                </c:pt>
                <c:pt idx="4095">
                  <c:v>44845.372791064816</c:v>
                </c:pt>
                <c:pt idx="4096">
                  <c:v>44845.37279454861</c:v>
                </c:pt>
                <c:pt idx="4097">
                  <c:v>44845.372798067132</c:v>
                </c:pt>
                <c:pt idx="4098">
                  <c:v>44845.372801585647</c:v>
                </c:pt>
                <c:pt idx="4099">
                  <c:v>44845.37280513889</c:v>
                </c:pt>
                <c:pt idx="4100">
                  <c:v>44845.372808703702</c:v>
                </c:pt>
                <c:pt idx="4101">
                  <c:v>44845.372812326386</c:v>
                </c:pt>
                <c:pt idx="4102">
                  <c:v>44845.372815821756</c:v>
                </c:pt>
                <c:pt idx="4103">
                  <c:v>44845.372819444441</c:v>
                </c:pt>
                <c:pt idx="4104">
                  <c:v>44845.37282300926</c:v>
                </c:pt>
                <c:pt idx="4105">
                  <c:v>44845.372826550927</c:v>
                </c:pt>
                <c:pt idx="4106">
                  <c:v>44845.372830034721</c:v>
                </c:pt>
                <c:pt idx="4107">
                  <c:v>44845.372833587964</c:v>
                </c:pt>
                <c:pt idx="4108">
                  <c:v>44845.372837141207</c:v>
                </c:pt>
                <c:pt idx="4109">
                  <c:v>44845.372840659722</c:v>
                </c:pt>
                <c:pt idx="4110">
                  <c:v>44845.372844178244</c:v>
                </c:pt>
                <c:pt idx="4111">
                  <c:v>44845.372847696759</c:v>
                </c:pt>
                <c:pt idx="4112">
                  <c:v>44845.372851261571</c:v>
                </c:pt>
                <c:pt idx="4113">
                  <c:v>44845.372854745372</c:v>
                </c:pt>
                <c:pt idx="4114">
                  <c:v>44845.372858263887</c:v>
                </c:pt>
                <c:pt idx="4115">
                  <c:v>44845.372861840275</c:v>
                </c:pt>
                <c:pt idx="4116">
                  <c:v>44845.372865347221</c:v>
                </c:pt>
                <c:pt idx="4117">
                  <c:v>44845.372868900464</c:v>
                </c:pt>
                <c:pt idx="4118">
                  <c:v>44845.372872430555</c:v>
                </c:pt>
                <c:pt idx="4119">
                  <c:v>44845.372875960646</c:v>
                </c:pt>
                <c:pt idx="4120">
                  <c:v>44845.372879513889</c:v>
                </c:pt>
                <c:pt idx="4121">
                  <c:v>44845.372883055556</c:v>
                </c:pt>
                <c:pt idx="4122">
                  <c:v>44845.37288653935</c:v>
                </c:pt>
                <c:pt idx="4123">
                  <c:v>44845.372890092593</c:v>
                </c:pt>
                <c:pt idx="4124">
                  <c:v>44845.37289366898</c:v>
                </c:pt>
                <c:pt idx="4125">
                  <c:v>44845.372897175926</c:v>
                </c:pt>
                <c:pt idx="4126">
                  <c:v>44845.372900740738</c:v>
                </c:pt>
                <c:pt idx="4127">
                  <c:v>44845.372904305557</c:v>
                </c:pt>
                <c:pt idx="4128">
                  <c:v>44845.372907881945</c:v>
                </c:pt>
                <c:pt idx="4129">
                  <c:v>44845.372911435188</c:v>
                </c:pt>
                <c:pt idx="4130">
                  <c:v>44845.372914988424</c:v>
                </c:pt>
                <c:pt idx="4131">
                  <c:v>44845.372918564812</c:v>
                </c:pt>
                <c:pt idx="4132">
                  <c:v>44845.372922141207</c:v>
                </c:pt>
                <c:pt idx="4133">
                  <c:v>44845.372925717595</c:v>
                </c:pt>
                <c:pt idx="4134">
                  <c:v>44845.37292927083</c:v>
                </c:pt>
                <c:pt idx="4135">
                  <c:v>44845.372932824073</c:v>
                </c:pt>
                <c:pt idx="4136">
                  <c:v>44845.372936307867</c:v>
                </c:pt>
                <c:pt idx="4137">
                  <c:v>44845.37293986111</c:v>
                </c:pt>
                <c:pt idx="4138">
                  <c:v>44845.372943437498</c:v>
                </c:pt>
                <c:pt idx="4139">
                  <c:v>44845.372947002317</c:v>
                </c:pt>
                <c:pt idx="4140">
                  <c:v>44845.372950567129</c:v>
                </c:pt>
                <c:pt idx="4141">
                  <c:v>44845.372954155093</c:v>
                </c:pt>
                <c:pt idx="4142">
                  <c:v>44845.372957708336</c:v>
                </c:pt>
                <c:pt idx="4143">
                  <c:v>44845.372961273148</c:v>
                </c:pt>
                <c:pt idx="4144">
                  <c:v>44845.372964780094</c:v>
                </c:pt>
                <c:pt idx="4145">
                  <c:v>44845.372968321761</c:v>
                </c:pt>
                <c:pt idx="4146">
                  <c:v>44845.372971886572</c:v>
                </c:pt>
                <c:pt idx="4147">
                  <c:v>44845.37297546296</c:v>
                </c:pt>
                <c:pt idx="4148">
                  <c:v>44845.372978946762</c:v>
                </c:pt>
                <c:pt idx="4149">
                  <c:v>44845.372982442132</c:v>
                </c:pt>
                <c:pt idx="4150">
                  <c:v>44845.372985960646</c:v>
                </c:pt>
                <c:pt idx="4151">
                  <c:v>44845.372989467593</c:v>
                </c:pt>
                <c:pt idx="4152">
                  <c:v>44845.372993032404</c:v>
                </c:pt>
                <c:pt idx="4153">
                  <c:v>44845.372996585647</c:v>
                </c:pt>
                <c:pt idx="4154">
                  <c:v>44845.373000162035</c:v>
                </c:pt>
                <c:pt idx="4155">
                  <c:v>44845.373003738423</c:v>
                </c:pt>
                <c:pt idx="4156">
                  <c:v>44845.373007222224</c:v>
                </c:pt>
                <c:pt idx="4157">
                  <c:v>44845.37301077546</c:v>
                </c:pt>
                <c:pt idx="4158">
                  <c:v>44845.373014328703</c:v>
                </c:pt>
                <c:pt idx="4159">
                  <c:v>44845.373017835649</c:v>
                </c:pt>
                <c:pt idx="4160">
                  <c:v>44845.373021412037</c:v>
                </c:pt>
                <c:pt idx="4161">
                  <c:v>44845.373024976849</c:v>
                </c:pt>
                <c:pt idx="4162">
                  <c:v>44845.373028518516</c:v>
                </c:pt>
                <c:pt idx="4163">
                  <c:v>44845.373032013886</c:v>
                </c:pt>
                <c:pt idx="4164">
                  <c:v>44845.373035497687</c:v>
                </c:pt>
                <c:pt idx="4165">
                  <c:v>44845.373039050923</c:v>
                </c:pt>
                <c:pt idx="4166">
                  <c:v>44845.373042546293</c:v>
                </c:pt>
                <c:pt idx="4167">
                  <c:v>44845.373046099536</c:v>
                </c:pt>
                <c:pt idx="4168">
                  <c:v>44845.373049675924</c:v>
                </c:pt>
                <c:pt idx="4169">
                  <c:v>44845.373053229167</c:v>
                </c:pt>
                <c:pt idx="4170">
                  <c:v>44845.373056793978</c:v>
                </c:pt>
                <c:pt idx="4171">
                  <c:v>44845.373060289348</c:v>
                </c:pt>
                <c:pt idx="4172">
                  <c:v>44845.373063819447</c:v>
                </c:pt>
                <c:pt idx="4173">
                  <c:v>44845.373067326385</c:v>
                </c:pt>
                <c:pt idx="4174">
                  <c:v>44845.373070891204</c:v>
                </c:pt>
                <c:pt idx="4175">
                  <c:v>44845.373074467592</c:v>
                </c:pt>
                <c:pt idx="4176">
                  <c:v>44845.373078009259</c:v>
                </c:pt>
                <c:pt idx="4177">
                  <c:v>44845.373081493053</c:v>
                </c:pt>
                <c:pt idx="4178">
                  <c:v>44845.373084976854</c:v>
                </c:pt>
                <c:pt idx="4179">
                  <c:v>44845.373088518521</c:v>
                </c:pt>
                <c:pt idx="4180">
                  <c:v>44845.37309202546</c:v>
                </c:pt>
                <c:pt idx="4181">
                  <c:v>44845.373095509261</c:v>
                </c:pt>
                <c:pt idx="4182">
                  <c:v>44845.373099062497</c:v>
                </c:pt>
                <c:pt idx="4183">
                  <c:v>44845.373102604164</c:v>
                </c:pt>
                <c:pt idx="4184">
                  <c:v>44845.373106099534</c:v>
                </c:pt>
                <c:pt idx="4185">
                  <c:v>44845.373109583335</c:v>
                </c:pt>
                <c:pt idx="4186">
                  <c:v>44845.373113125002</c:v>
                </c:pt>
                <c:pt idx="4187">
                  <c:v>44845.373116620372</c:v>
                </c:pt>
                <c:pt idx="4188">
                  <c:v>44845.373120173608</c:v>
                </c:pt>
                <c:pt idx="4189">
                  <c:v>44845.373123657409</c:v>
                </c:pt>
                <c:pt idx="4190">
                  <c:v>44845.373127210645</c:v>
                </c:pt>
                <c:pt idx="4191">
                  <c:v>44845.373130798609</c:v>
                </c:pt>
                <c:pt idx="4192">
                  <c:v>44845.373134340276</c:v>
                </c:pt>
                <c:pt idx="4193">
                  <c:v>44845.373137847222</c:v>
                </c:pt>
                <c:pt idx="4194">
                  <c:v>44845.373141412034</c:v>
                </c:pt>
                <c:pt idx="4195">
                  <c:v>44845.373144942132</c:v>
                </c:pt>
                <c:pt idx="4196">
                  <c:v>44845.373148437502</c:v>
                </c:pt>
                <c:pt idx="4197">
                  <c:v>44845.373151921296</c:v>
                </c:pt>
                <c:pt idx="4198">
                  <c:v>44845.373155451387</c:v>
                </c:pt>
                <c:pt idx="4199">
                  <c:v>44845.373158935188</c:v>
                </c:pt>
                <c:pt idx="4200">
                  <c:v>44845.373162430558</c:v>
                </c:pt>
                <c:pt idx="4201">
                  <c:v>44845.37316599537</c:v>
                </c:pt>
                <c:pt idx="4202">
                  <c:v>44845.373169548613</c:v>
                </c:pt>
                <c:pt idx="4203">
                  <c:v>44845.373173055559</c:v>
                </c:pt>
                <c:pt idx="4204">
                  <c:v>44845.373176643516</c:v>
                </c:pt>
                <c:pt idx="4205">
                  <c:v>44845.373180173614</c:v>
                </c:pt>
                <c:pt idx="4206">
                  <c:v>44845.373183738426</c:v>
                </c:pt>
                <c:pt idx="4207">
                  <c:v>44845.373187291669</c:v>
                </c:pt>
                <c:pt idx="4208">
                  <c:v>44845.373190775463</c:v>
                </c:pt>
                <c:pt idx="4209">
                  <c:v>44845.373194259257</c:v>
                </c:pt>
                <c:pt idx="4210">
                  <c:v>44845.373197743058</c:v>
                </c:pt>
                <c:pt idx="4211">
                  <c:v>44845.37320130787</c:v>
                </c:pt>
                <c:pt idx="4212">
                  <c:v>44845.373204849537</c:v>
                </c:pt>
                <c:pt idx="4213">
                  <c:v>44845.373208333331</c:v>
                </c:pt>
                <c:pt idx="4214">
                  <c:v>44845.37321189815</c:v>
                </c:pt>
                <c:pt idx="4215">
                  <c:v>44845.373215405096</c:v>
                </c:pt>
                <c:pt idx="4216">
                  <c:v>44845.373218935187</c:v>
                </c:pt>
                <c:pt idx="4217">
                  <c:v>44845.373222418981</c:v>
                </c:pt>
                <c:pt idx="4218">
                  <c:v>44845.373225972224</c:v>
                </c:pt>
                <c:pt idx="4219">
                  <c:v>44845.373229456018</c:v>
                </c:pt>
                <c:pt idx="4220">
                  <c:v>44845.373233043982</c:v>
                </c:pt>
                <c:pt idx="4221">
                  <c:v>44845.373236585649</c:v>
                </c:pt>
                <c:pt idx="4222">
                  <c:v>44845.373240104163</c:v>
                </c:pt>
                <c:pt idx="4223">
                  <c:v>44845.373243680559</c:v>
                </c:pt>
                <c:pt idx="4224">
                  <c:v>44845.373247222225</c:v>
                </c:pt>
                <c:pt idx="4225">
                  <c:v>44845.373250775461</c:v>
                </c:pt>
                <c:pt idx="4226">
                  <c:v>44845.37325434028</c:v>
                </c:pt>
                <c:pt idx="4227">
                  <c:v>44845.37325783565</c:v>
                </c:pt>
                <c:pt idx="4228">
                  <c:v>44845.373261319444</c:v>
                </c:pt>
                <c:pt idx="4229">
                  <c:v>44845.373264849535</c:v>
                </c:pt>
                <c:pt idx="4230">
                  <c:v>44845.373268368057</c:v>
                </c:pt>
                <c:pt idx="4231">
                  <c:v>44845.373271898148</c:v>
                </c:pt>
                <c:pt idx="4232">
                  <c:v>44845.373275381942</c:v>
                </c:pt>
                <c:pt idx="4233">
                  <c:v>44845.373278946761</c:v>
                </c:pt>
                <c:pt idx="4234">
                  <c:v>44845.373282430555</c:v>
                </c:pt>
                <c:pt idx="4235">
                  <c:v>44845.373285995367</c:v>
                </c:pt>
                <c:pt idx="4236">
                  <c:v>44845.373289502313</c:v>
                </c:pt>
                <c:pt idx="4237">
                  <c:v>44845.373293067132</c:v>
                </c:pt>
                <c:pt idx="4238">
                  <c:v>44845.373296631944</c:v>
                </c:pt>
                <c:pt idx="4239">
                  <c:v>44845.373300196756</c:v>
                </c:pt>
                <c:pt idx="4240">
                  <c:v>44845.373303726854</c:v>
                </c:pt>
                <c:pt idx="4241">
                  <c:v>44845.373307303242</c:v>
                </c:pt>
                <c:pt idx="4242">
                  <c:v>44845.373310787036</c:v>
                </c:pt>
                <c:pt idx="4243">
                  <c:v>44845.373314351855</c:v>
                </c:pt>
                <c:pt idx="4244">
                  <c:v>44845.373317835649</c:v>
                </c:pt>
                <c:pt idx="4245">
                  <c:v>44845.373321377316</c:v>
                </c:pt>
                <c:pt idx="4246">
                  <c:v>44845.373324953704</c:v>
                </c:pt>
                <c:pt idx="4247">
                  <c:v>44845.373328518515</c:v>
                </c:pt>
                <c:pt idx="4248">
                  <c:v>44845.373332118055</c:v>
                </c:pt>
                <c:pt idx="4249">
                  <c:v>44845.373335671298</c:v>
                </c:pt>
                <c:pt idx="4250">
                  <c:v>44845.373339259262</c:v>
                </c:pt>
                <c:pt idx="4251">
                  <c:v>44845.373342789353</c:v>
                </c:pt>
                <c:pt idx="4252">
                  <c:v>44845.373346296299</c:v>
                </c:pt>
                <c:pt idx="4253">
                  <c:v>44845.37334982639</c:v>
                </c:pt>
                <c:pt idx="4254">
                  <c:v>44845.373353414354</c:v>
                </c:pt>
                <c:pt idx="4255">
                  <c:v>44845.373356898148</c:v>
                </c:pt>
                <c:pt idx="4256">
                  <c:v>44845.373360405094</c:v>
                </c:pt>
                <c:pt idx="4257">
                  <c:v>44845.37336395833</c:v>
                </c:pt>
                <c:pt idx="4258">
                  <c:v>44845.373367523149</c:v>
                </c:pt>
                <c:pt idx="4259">
                  <c:v>44845.373371064816</c:v>
                </c:pt>
                <c:pt idx="4260">
                  <c:v>44845.373374560186</c:v>
                </c:pt>
                <c:pt idx="4261">
                  <c:v>44845.373378090277</c:v>
                </c:pt>
                <c:pt idx="4262">
                  <c:v>44845.373381597223</c:v>
                </c:pt>
                <c:pt idx="4263">
                  <c:v>44845.373385162035</c:v>
                </c:pt>
                <c:pt idx="4264">
                  <c:v>44845.373388715278</c:v>
                </c:pt>
                <c:pt idx="4265">
                  <c:v>44845.373392199072</c:v>
                </c:pt>
                <c:pt idx="4266">
                  <c:v>44845.373395706018</c:v>
                </c:pt>
                <c:pt idx="4267">
                  <c:v>44845.37339922454</c:v>
                </c:pt>
                <c:pt idx="4268">
                  <c:v>44845.373402789352</c:v>
                </c:pt>
                <c:pt idx="4269">
                  <c:v>44845.373406284722</c:v>
                </c:pt>
                <c:pt idx="4270">
                  <c:v>44845.373409872685</c:v>
                </c:pt>
                <c:pt idx="4271">
                  <c:v>44845.373413425928</c:v>
                </c:pt>
                <c:pt idx="4272">
                  <c:v>44845.373416921298</c:v>
                </c:pt>
                <c:pt idx="4273">
                  <c:v>44845.373420439813</c:v>
                </c:pt>
                <c:pt idx="4274">
                  <c:v>44845.373423935183</c:v>
                </c:pt>
                <c:pt idx="4275">
                  <c:v>44845.373427488426</c:v>
                </c:pt>
                <c:pt idx="4276">
                  <c:v>44845.37343097222</c:v>
                </c:pt>
                <c:pt idx="4277">
                  <c:v>44845.373434560184</c:v>
                </c:pt>
                <c:pt idx="4278">
                  <c:v>44845.373438125003</c:v>
                </c:pt>
                <c:pt idx="4279">
                  <c:v>44845.373441689815</c:v>
                </c:pt>
                <c:pt idx="4280">
                  <c:v>44845.373445173609</c:v>
                </c:pt>
                <c:pt idx="4281">
                  <c:v>44845.373448738428</c:v>
                </c:pt>
                <c:pt idx="4282">
                  <c:v>44845.373452268519</c:v>
                </c:pt>
                <c:pt idx="4283">
                  <c:v>44845.373455752313</c:v>
                </c:pt>
                <c:pt idx="4284">
                  <c:v>44845.373459236114</c:v>
                </c:pt>
                <c:pt idx="4285">
                  <c:v>44845.373462731484</c:v>
                </c:pt>
                <c:pt idx="4286">
                  <c:v>44845.373466307872</c:v>
                </c:pt>
                <c:pt idx="4287">
                  <c:v>44845.373469837963</c:v>
                </c:pt>
                <c:pt idx="4288">
                  <c:v>44845.373473402775</c:v>
                </c:pt>
                <c:pt idx="4289">
                  <c:v>44845.373476898145</c:v>
                </c:pt>
                <c:pt idx="4290">
                  <c:v>44845.373480439812</c:v>
                </c:pt>
                <c:pt idx="4291">
                  <c:v>44845.373483935182</c:v>
                </c:pt>
                <c:pt idx="4292">
                  <c:v>44845.373487500001</c:v>
                </c:pt>
                <c:pt idx="4293">
                  <c:v>44845.373490995371</c:v>
                </c:pt>
                <c:pt idx="4294">
                  <c:v>44845.373494560183</c:v>
                </c:pt>
                <c:pt idx="4295">
                  <c:v>44845.373498113426</c:v>
                </c:pt>
                <c:pt idx="4296">
                  <c:v>44845.373501666669</c:v>
                </c:pt>
                <c:pt idx="4297">
                  <c:v>44845.373505243057</c:v>
                </c:pt>
                <c:pt idx="4298">
                  <c:v>44845.373508738427</c:v>
                </c:pt>
                <c:pt idx="4299">
                  <c:v>44845.373512314814</c:v>
                </c:pt>
                <c:pt idx="4300">
                  <c:v>44845.373515891202</c:v>
                </c:pt>
                <c:pt idx="4301">
                  <c:v>44845.373519421293</c:v>
                </c:pt>
                <c:pt idx="4302">
                  <c:v>44845.373522974536</c:v>
                </c:pt>
                <c:pt idx="4303">
                  <c:v>44845.373526481482</c:v>
                </c:pt>
                <c:pt idx="4304">
                  <c:v>44845.37353005787</c:v>
                </c:pt>
                <c:pt idx="4305">
                  <c:v>44845.373533622682</c:v>
                </c:pt>
                <c:pt idx="4306">
                  <c:v>44845.373537164349</c:v>
                </c:pt>
                <c:pt idx="4307">
                  <c:v>44845.37354064815</c:v>
                </c:pt>
                <c:pt idx="4308">
                  <c:v>44845.373544212962</c:v>
                </c:pt>
                <c:pt idx="4309">
                  <c:v>44845.373547777781</c:v>
                </c:pt>
                <c:pt idx="4310">
                  <c:v>44845.373551354169</c:v>
                </c:pt>
                <c:pt idx="4311">
                  <c:v>44845.373554837963</c:v>
                </c:pt>
                <c:pt idx="4312">
                  <c:v>44845.373558402775</c:v>
                </c:pt>
                <c:pt idx="4313">
                  <c:v>44845.373561990738</c:v>
                </c:pt>
                <c:pt idx="4314">
                  <c:v>44845.373565520837</c:v>
                </c:pt>
                <c:pt idx="4315">
                  <c:v>44845.373569016207</c:v>
                </c:pt>
                <c:pt idx="4316">
                  <c:v>44845.373572557874</c:v>
                </c:pt>
                <c:pt idx="4317">
                  <c:v>44845.373576041668</c:v>
                </c:pt>
                <c:pt idx="4318">
                  <c:v>44845.373579548614</c:v>
                </c:pt>
                <c:pt idx="4319">
                  <c:v>44845.373583113425</c:v>
                </c:pt>
                <c:pt idx="4320">
                  <c:v>44845.373586678237</c:v>
                </c:pt>
                <c:pt idx="4321">
                  <c:v>44845.373590208335</c:v>
                </c:pt>
                <c:pt idx="4322">
                  <c:v>44845.373593703705</c:v>
                </c:pt>
                <c:pt idx="4323">
                  <c:v>44845.373597256941</c:v>
                </c:pt>
                <c:pt idx="4324">
                  <c:v>44845.37360082176</c:v>
                </c:pt>
                <c:pt idx="4325">
                  <c:v>44845.37360431713</c:v>
                </c:pt>
                <c:pt idx="4326">
                  <c:v>44845.373607858797</c:v>
                </c:pt>
                <c:pt idx="4327">
                  <c:v>44845.373611377312</c:v>
                </c:pt>
                <c:pt idx="4328">
                  <c:v>44845.373614942131</c:v>
                </c:pt>
                <c:pt idx="4329">
                  <c:v>44845.373618460646</c:v>
                </c:pt>
                <c:pt idx="4330">
                  <c:v>44845.373621956016</c:v>
                </c:pt>
                <c:pt idx="4331">
                  <c:v>44845.373625451386</c:v>
                </c:pt>
                <c:pt idx="4332">
                  <c:v>44845.373629004629</c:v>
                </c:pt>
                <c:pt idx="4333">
                  <c:v>44845.373632557872</c:v>
                </c:pt>
                <c:pt idx="4334">
                  <c:v>44845.373636041666</c:v>
                </c:pt>
                <c:pt idx="4335">
                  <c:v>44845.37363952546</c:v>
                </c:pt>
                <c:pt idx="4336">
                  <c:v>44845.373643009261</c:v>
                </c:pt>
                <c:pt idx="4337">
                  <c:v>44845.373646585649</c:v>
                </c:pt>
                <c:pt idx="4338">
                  <c:v>44845.373650127316</c:v>
                </c:pt>
                <c:pt idx="4339">
                  <c:v>44845.37365361111</c:v>
                </c:pt>
                <c:pt idx="4340">
                  <c:v>44845.373657152777</c:v>
                </c:pt>
                <c:pt idx="4341">
                  <c:v>44845.373660671299</c:v>
                </c:pt>
                <c:pt idx="4342">
                  <c:v>44845.373664224535</c:v>
                </c:pt>
                <c:pt idx="4343">
                  <c:v>44845.373667708336</c:v>
                </c:pt>
                <c:pt idx="4344">
                  <c:v>44845.373671284724</c:v>
                </c:pt>
                <c:pt idx="4345">
                  <c:v>44845.373674849536</c:v>
                </c:pt>
                <c:pt idx="4346">
                  <c:v>44845.373678391203</c:v>
                </c:pt>
                <c:pt idx="4347">
                  <c:v>44845.373681944446</c:v>
                </c:pt>
                <c:pt idx="4348">
                  <c:v>44845.373685462961</c:v>
                </c:pt>
                <c:pt idx="4349">
                  <c:v>44845.373688981483</c:v>
                </c:pt>
                <c:pt idx="4350">
                  <c:v>44845.373692488429</c:v>
                </c:pt>
                <c:pt idx="4351">
                  <c:v>44845.373696064817</c:v>
                </c:pt>
                <c:pt idx="4352">
                  <c:v>44845.373699629628</c:v>
                </c:pt>
                <c:pt idx="4353">
                  <c:v>44845.373703159719</c:v>
                </c:pt>
                <c:pt idx="4354">
                  <c:v>44845.373706643521</c:v>
                </c:pt>
                <c:pt idx="4355">
                  <c:v>44845.373710219908</c:v>
                </c:pt>
                <c:pt idx="4356">
                  <c:v>44845.373713703702</c:v>
                </c:pt>
                <c:pt idx="4357">
                  <c:v>44845.373717187496</c:v>
                </c:pt>
                <c:pt idx="4358">
                  <c:v>44845.373720717595</c:v>
                </c:pt>
                <c:pt idx="4359">
                  <c:v>44845.373724224541</c:v>
                </c:pt>
                <c:pt idx="4360">
                  <c:v>44845.373727731479</c:v>
                </c:pt>
                <c:pt idx="4361">
                  <c:v>44845.373731250002</c:v>
                </c:pt>
                <c:pt idx="4362">
                  <c:v>44845.373734837965</c:v>
                </c:pt>
                <c:pt idx="4363">
                  <c:v>44845.373738321759</c:v>
                </c:pt>
                <c:pt idx="4364">
                  <c:v>44845.373741886571</c:v>
                </c:pt>
                <c:pt idx="4365">
                  <c:v>44845.373745370372</c:v>
                </c:pt>
                <c:pt idx="4366">
                  <c:v>44845.373748888887</c:v>
                </c:pt>
                <c:pt idx="4367">
                  <c:v>44845.373752407409</c:v>
                </c:pt>
                <c:pt idx="4368">
                  <c:v>44845.373755949076</c:v>
                </c:pt>
                <c:pt idx="4369">
                  <c:v>44845.37375943287</c:v>
                </c:pt>
                <c:pt idx="4370">
                  <c:v>44845.37376292824</c:v>
                </c:pt>
                <c:pt idx="4371">
                  <c:v>44845.373766493052</c:v>
                </c:pt>
                <c:pt idx="4372">
                  <c:v>44845.37377002315</c:v>
                </c:pt>
                <c:pt idx="4373">
                  <c:v>44845.37377351852</c:v>
                </c:pt>
                <c:pt idx="4374">
                  <c:v>44845.373777083332</c:v>
                </c:pt>
                <c:pt idx="4375">
                  <c:v>44845.373780636575</c:v>
                </c:pt>
                <c:pt idx="4376">
                  <c:v>44845.373784131945</c:v>
                </c:pt>
                <c:pt idx="4377">
                  <c:v>44845.373787615739</c:v>
                </c:pt>
                <c:pt idx="4378">
                  <c:v>44845.373791099541</c:v>
                </c:pt>
                <c:pt idx="4379">
                  <c:v>44845.373794618055</c:v>
                </c:pt>
                <c:pt idx="4380">
                  <c:v>44845.373798125001</c:v>
                </c:pt>
                <c:pt idx="4381">
                  <c:v>44845.373801655092</c:v>
                </c:pt>
                <c:pt idx="4382">
                  <c:v>44845.373805138886</c:v>
                </c:pt>
                <c:pt idx="4383">
                  <c:v>44845.373808715274</c:v>
                </c:pt>
                <c:pt idx="4384">
                  <c:v>44845.373812210652</c:v>
                </c:pt>
                <c:pt idx="4385">
                  <c:v>44845.373815775463</c:v>
                </c:pt>
                <c:pt idx="4386">
                  <c:v>44845.37381931713</c:v>
                </c:pt>
                <c:pt idx="4387">
                  <c:v>44845.373822835645</c:v>
                </c:pt>
                <c:pt idx="4388">
                  <c:v>44845.373826400464</c:v>
                </c:pt>
                <c:pt idx="4389">
                  <c:v>44845.373829942131</c:v>
                </c:pt>
                <c:pt idx="4390">
                  <c:v>44845.373833425925</c:v>
                </c:pt>
                <c:pt idx="4391">
                  <c:v>44845.373837013889</c:v>
                </c:pt>
                <c:pt idx="4392">
                  <c:v>44845.373840578701</c:v>
                </c:pt>
                <c:pt idx="4393">
                  <c:v>44845.373844108799</c:v>
                </c:pt>
                <c:pt idx="4394">
                  <c:v>44845.373847627314</c:v>
                </c:pt>
                <c:pt idx="4395">
                  <c:v>44845.373851157405</c:v>
                </c:pt>
                <c:pt idx="4396">
                  <c:v>44845.373854641206</c:v>
                </c:pt>
                <c:pt idx="4397">
                  <c:v>44845.373858217594</c:v>
                </c:pt>
                <c:pt idx="4398">
                  <c:v>44845.373861701388</c:v>
                </c:pt>
                <c:pt idx="4399">
                  <c:v>44845.373865266207</c:v>
                </c:pt>
                <c:pt idx="4400">
                  <c:v>44845.373868807874</c:v>
                </c:pt>
                <c:pt idx="4401">
                  <c:v>44845.373872372686</c:v>
                </c:pt>
                <c:pt idx="4402">
                  <c:v>44845.373875937497</c:v>
                </c:pt>
                <c:pt idx="4403">
                  <c:v>44845.373879444443</c:v>
                </c:pt>
                <c:pt idx="4404">
                  <c:v>44845.373882997686</c:v>
                </c:pt>
                <c:pt idx="4405">
                  <c:v>44845.373886504633</c:v>
                </c:pt>
                <c:pt idx="4406">
                  <c:v>44845.373890069444</c:v>
                </c:pt>
                <c:pt idx="4407">
                  <c:v>44845.373893634256</c:v>
                </c:pt>
                <c:pt idx="4408">
                  <c:v>44845.373897175923</c:v>
                </c:pt>
                <c:pt idx="4409">
                  <c:v>44845.373900775463</c:v>
                </c:pt>
                <c:pt idx="4410">
                  <c:v>44845.37390431713</c:v>
                </c:pt>
                <c:pt idx="4411">
                  <c:v>44845.373907800924</c:v>
                </c:pt>
                <c:pt idx="4412">
                  <c:v>44845.373911365743</c:v>
                </c:pt>
                <c:pt idx="4413">
                  <c:v>44845.373914930555</c:v>
                </c:pt>
                <c:pt idx="4414">
                  <c:v>44845.373918495374</c:v>
                </c:pt>
                <c:pt idx="4415">
                  <c:v>44845.37392204861</c:v>
                </c:pt>
                <c:pt idx="4416">
                  <c:v>44845.373925532411</c:v>
                </c:pt>
                <c:pt idx="4417">
                  <c:v>44845.373929016205</c:v>
                </c:pt>
                <c:pt idx="4418">
                  <c:v>44845.373932499999</c:v>
                </c:pt>
                <c:pt idx="4419">
                  <c:v>44845.373935995369</c:v>
                </c:pt>
                <c:pt idx="4420">
                  <c:v>44845.373939548612</c:v>
                </c:pt>
                <c:pt idx="4421">
                  <c:v>44845.373943032406</c:v>
                </c:pt>
                <c:pt idx="4422">
                  <c:v>44845.373946562497</c:v>
                </c:pt>
                <c:pt idx="4423">
                  <c:v>44845.373950069443</c:v>
                </c:pt>
                <c:pt idx="4424">
                  <c:v>44845.373953622686</c:v>
                </c:pt>
                <c:pt idx="4425">
                  <c:v>44845.373957118056</c:v>
                </c:pt>
                <c:pt idx="4426">
                  <c:v>44845.373960659723</c:v>
                </c:pt>
                <c:pt idx="4427">
                  <c:v>44845.373964155093</c:v>
                </c:pt>
                <c:pt idx="4428">
                  <c:v>44845.373967638887</c:v>
                </c:pt>
                <c:pt idx="4429">
                  <c:v>44845.37397119213</c:v>
                </c:pt>
                <c:pt idx="4430">
                  <c:v>44845.3739746875</c:v>
                </c:pt>
                <c:pt idx="4431">
                  <c:v>44845.373978217591</c:v>
                </c:pt>
                <c:pt idx="4432">
                  <c:v>44845.373981793979</c:v>
                </c:pt>
                <c:pt idx="4433">
                  <c:v>44845.373985358798</c:v>
                </c:pt>
                <c:pt idx="4434">
                  <c:v>44845.373988900465</c:v>
                </c:pt>
                <c:pt idx="4435">
                  <c:v>44845.373992407411</c:v>
                </c:pt>
                <c:pt idx="4436">
                  <c:v>44845.373995891205</c:v>
                </c:pt>
                <c:pt idx="4437">
                  <c:v>44845.373999432872</c:v>
                </c:pt>
                <c:pt idx="4438">
                  <c:v>44845.374002928242</c:v>
                </c:pt>
                <c:pt idx="4439">
                  <c:v>44845.374006423612</c:v>
                </c:pt>
                <c:pt idx="4440">
                  <c:v>44845.374009965279</c:v>
                </c:pt>
                <c:pt idx="4441">
                  <c:v>44845.374013518522</c:v>
                </c:pt>
                <c:pt idx="4442">
                  <c:v>44845.37401702546</c:v>
                </c:pt>
                <c:pt idx="4443">
                  <c:v>44845.374020578703</c:v>
                </c:pt>
                <c:pt idx="4444">
                  <c:v>44845.374024178243</c:v>
                </c:pt>
                <c:pt idx="4445">
                  <c:v>44845.374027696758</c:v>
                </c:pt>
                <c:pt idx="4446">
                  <c:v>44845.374031261577</c:v>
                </c:pt>
                <c:pt idx="4447">
                  <c:v>44845.374034756947</c:v>
                </c:pt>
                <c:pt idx="4448">
                  <c:v>44845.374038298614</c:v>
                </c:pt>
                <c:pt idx="4449">
                  <c:v>44845.374041805553</c:v>
                </c:pt>
                <c:pt idx="4450">
                  <c:v>44845.374045289354</c:v>
                </c:pt>
                <c:pt idx="4451">
                  <c:v>44845.374048877318</c:v>
                </c:pt>
                <c:pt idx="4452">
                  <c:v>44845.374052361112</c:v>
                </c:pt>
                <c:pt idx="4453">
                  <c:v>44845.374055891203</c:v>
                </c:pt>
                <c:pt idx="4454">
                  <c:v>44845.374059421294</c:v>
                </c:pt>
                <c:pt idx="4455">
                  <c:v>44845.374062939816</c:v>
                </c:pt>
                <c:pt idx="4456">
                  <c:v>44845.374066516204</c:v>
                </c:pt>
                <c:pt idx="4457">
                  <c:v>44845.374070069447</c:v>
                </c:pt>
                <c:pt idx="4458">
                  <c:v>44845.374073564817</c:v>
                </c:pt>
                <c:pt idx="4459">
                  <c:v>44845.374077106484</c:v>
                </c:pt>
                <c:pt idx="4460">
                  <c:v>44845.37408065972</c:v>
                </c:pt>
                <c:pt idx="4461">
                  <c:v>44845.374084247684</c:v>
                </c:pt>
                <c:pt idx="4462">
                  <c:v>44845.374087731485</c:v>
                </c:pt>
                <c:pt idx="4463">
                  <c:v>44845.374091273145</c:v>
                </c:pt>
                <c:pt idx="4464">
                  <c:v>44845.374094768522</c:v>
                </c:pt>
                <c:pt idx="4465">
                  <c:v>44845.374098321758</c:v>
                </c:pt>
                <c:pt idx="4466">
                  <c:v>44845.374101886577</c:v>
                </c:pt>
                <c:pt idx="4467">
                  <c:v>44845.374105439812</c:v>
                </c:pt>
                <c:pt idx="4468">
                  <c:v>44845.374108923614</c:v>
                </c:pt>
                <c:pt idx="4469">
                  <c:v>44845.374112430552</c:v>
                </c:pt>
                <c:pt idx="4470">
                  <c:v>44845.374115914354</c:v>
                </c:pt>
                <c:pt idx="4471">
                  <c:v>44845.374119432869</c:v>
                </c:pt>
                <c:pt idx="4472">
                  <c:v>44845.374122997688</c:v>
                </c:pt>
                <c:pt idx="4473">
                  <c:v>44845.374126493058</c:v>
                </c:pt>
                <c:pt idx="4474">
                  <c:v>44845.374129976852</c:v>
                </c:pt>
                <c:pt idx="4475">
                  <c:v>44845.374133506943</c:v>
                </c:pt>
                <c:pt idx="4476">
                  <c:v>44845.374137002313</c:v>
                </c:pt>
                <c:pt idx="4477">
                  <c:v>44845.374140590277</c:v>
                </c:pt>
                <c:pt idx="4478">
                  <c:v>44845.374144131943</c:v>
                </c:pt>
                <c:pt idx="4479">
                  <c:v>44845.37414763889</c:v>
                </c:pt>
                <c:pt idx="4480">
                  <c:v>44845.374151215277</c:v>
                </c:pt>
                <c:pt idx="4481">
                  <c:v>44845.3741547338</c:v>
                </c:pt>
                <c:pt idx="4482">
                  <c:v>44845.374158240738</c:v>
                </c:pt>
                <c:pt idx="4483">
                  <c:v>44845.374161793981</c:v>
                </c:pt>
                <c:pt idx="4484">
                  <c:v>44845.374165289351</c:v>
                </c:pt>
                <c:pt idx="4485">
                  <c:v>44845.374168865739</c:v>
                </c:pt>
                <c:pt idx="4486">
                  <c:v>44845.37417239583</c:v>
                </c:pt>
                <c:pt idx="4487">
                  <c:v>44845.3741758912</c:v>
                </c:pt>
                <c:pt idx="4488">
                  <c:v>44845.374179456019</c:v>
                </c:pt>
                <c:pt idx="4489">
                  <c:v>44845.374183020831</c:v>
                </c:pt>
                <c:pt idx="4490">
                  <c:v>44845.374186562498</c:v>
                </c:pt>
                <c:pt idx="4491">
                  <c:v>44845.37419008102</c:v>
                </c:pt>
                <c:pt idx="4492">
                  <c:v>44845.374193634256</c:v>
                </c:pt>
                <c:pt idx="4493">
                  <c:v>44845.374197199075</c:v>
                </c:pt>
                <c:pt idx="4494">
                  <c:v>44845.374200798607</c:v>
                </c:pt>
                <c:pt idx="4495">
                  <c:v>44845.37420435185</c:v>
                </c:pt>
                <c:pt idx="4496">
                  <c:v>44845.374207847221</c:v>
                </c:pt>
                <c:pt idx="4497">
                  <c:v>44845.374211388887</c:v>
                </c:pt>
                <c:pt idx="4498">
                  <c:v>44845.374214953707</c:v>
                </c:pt>
                <c:pt idx="4499">
                  <c:v>44845.374218449077</c:v>
                </c:pt>
                <c:pt idx="4500">
                  <c:v>44845.374222013888</c:v>
                </c:pt>
                <c:pt idx="4501">
                  <c:v>44845.3742255787</c:v>
                </c:pt>
                <c:pt idx="4502">
                  <c:v>44845.374229074077</c:v>
                </c:pt>
                <c:pt idx="4503">
                  <c:v>44845.374232581016</c:v>
                </c:pt>
                <c:pt idx="4504">
                  <c:v>44845.374236076386</c:v>
                </c:pt>
                <c:pt idx="4505">
                  <c:v>44845.374239560188</c:v>
                </c:pt>
                <c:pt idx="4506">
                  <c:v>44845.374243043982</c:v>
                </c:pt>
                <c:pt idx="4507">
                  <c:v>44845.374246597225</c:v>
                </c:pt>
                <c:pt idx="4508">
                  <c:v>44845.374250092595</c:v>
                </c:pt>
                <c:pt idx="4509">
                  <c:v>44845.374253622686</c:v>
                </c:pt>
                <c:pt idx="4510">
                  <c:v>44845.374257118056</c:v>
                </c:pt>
                <c:pt idx="4511">
                  <c:v>44845.374260659722</c:v>
                </c:pt>
                <c:pt idx="4512">
                  <c:v>44845.374264155093</c:v>
                </c:pt>
                <c:pt idx="4513">
                  <c:v>44845.374267696759</c:v>
                </c:pt>
                <c:pt idx="4514">
                  <c:v>44845.374271215274</c:v>
                </c:pt>
                <c:pt idx="4515">
                  <c:v>44845.374274803238</c:v>
                </c:pt>
                <c:pt idx="4516">
                  <c:v>44845.374278356481</c:v>
                </c:pt>
                <c:pt idx="4517">
                  <c:v>44845.374281840275</c:v>
                </c:pt>
                <c:pt idx="4518">
                  <c:v>44845.374285324076</c:v>
                </c:pt>
                <c:pt idx="4519">
                  <c:v>44845.374288842591</c:v>
                </c:pt>
                <c:pt idx="4520">
                  <c:v>44845.374292430555</c:v>
                </c:pt>
                <c:pt idx="4521">
                  <c:v>44845.374295983798</c:v>
                </c:pt>
                <c:pt idx="4522">
                  <c:v>44845.374299467592</c:v>
                </c:pt>
                <c:pt idx="4523">
                  <c:v>44845.374303032404</c:v>
                </c:pt>
                <c:pt idx="4524">
                  <c:v>44845.374306597223</c:v>
                </c:pt>
                <c:pt idx="4525">
                  <c:v>44845.374310081017</c:v>
                </c:pt>
                <c:pt idx="4526">
                  <c:v>44845.374313622684</c:v>
                </c:pt>
                <c:pt idx="4527">
                  <c:v>44845.374317118054</c:v>
                </c:pt>
                <c:pt idx="4528">
                  <c:v>44845.374320613424</c:v>
                </c:pt>
                <c:pt idx="4529">
                  <c:v>44845.374324155091</c:v>
                </c:pt>
                <c:pt idx="4530">
                  <c:v>44845.374327638892</c:v>
                </c:pt>
                <c:pt idx="4531">
                  <c:v>44845.374331203704</c:v>
                </c:pt>
                <c:pt idx="4532">
                  <c:v>44845.374334687498</c:v>
                </c:pt>
                <c:pt idx="4533">
                  <c:v>44845.374338217589</c:v>
                </c:pt>
                <c:pt idx="4534">
                  <c:v>44845.374341724535</c:v>
                </c:pt>
                <c:pt idx="4535">
                  <c:v>44845.374345208336</c:v>
                </c:pt>
                <c:pt idx="4536">
                  <c:v>44845.374348750003</c:v>
                </c:pt>
                <c:pt idx="4537">
                  <c:v>44845.374352233797</c:v>
                </c:pt>
                <c:pt idx="4538">
                  <c:v>44845.374355798609</c:v>
                </c:pt>
                <c:pt idx="4539">
                  <c:v>44845.374359293979</c:v>
                </c:pt>
                <c:pt idx="4540">
                  <c:v>44845.374362858798</c:v>
                </c:pt>
                <c:pt idx="4541">
                  <c:v>44845.374366400465</c:v>
                </c:pt>
                <c:pt idx="4542">
                  <c:v>44845.374369907404</c:v>
                </c:pt>
                <c:pt idx="4543">
                  <c:v>44845.374373437502</c:v>
                </c:pt>
                <c:pt idx="4544">
                  <c:v>44845.374376944441</c:v>
                </c:pt>
                <c:pt idx="4545">
                  <c:v>44845.37438050926</c:v>
                </c:pt>
                <c:pt idx="4546">
                  <c:v>44845.374384085648</c:v>
                </c:pt>
                <c:pt idx="4547">
                  <c:v>44845.37438765046</c:v>
                </c:pt>
                <c:pt idx="4548">
                  <c:v>44845.374391192126</c:v>
                </c:pt>
                <c:pt idx="4549">
                  <c:v>44845.374394675928</c:v>
                </c:pt>
                <c:pt idx="4550">
                  <c:v>44845.37439824074</c:v>
                </c:pt>
                <c:pt idx="4551">
                  <c:v>44845.374401747686</c:v>
                </c:pt>
                <c:pt idx="4552">
                  <c:v>44845.374405312497</c:v>
                </c:pt>
                <c:pt idx="4553">
                  <c:v>44845.374408877316</c:v>
                </c:pt>
                <c:pt idx="4554">
                  <c:v>44845.374412418983</c:v>
                </c:pt>
                <c:pt idx="4555">
                  <c:v>44845.374415983795</c:v>
                </c:pt>
                <c:pt idx="4556">
                  <c:v>44845.374419490741</c:v>
                </c:pt>
                <c:pt idx="4557">
                  <c:v>44845.374423055553</c:v>
                </c:pt>
                <c:pt idx="4558">
                  <c:v>44845.374426631941</c:v>
                </c:pt>
                <c:pt idx="4559">
                  <c:v>44845.374430185184</c:v>
                </c:pt>
                <c:pt idx="4560">
                  <c:v>44845.374433750003</c:v>
                </c:pt>
                <c:pt idx="4561">
                  <c:v>44845.37443729167</c:v>
                </c:pt>
                <c:pt idx="4562">
                  <c:v>44845.374440833337</c:v>
                </c:pt>
                <c:pt idx="4563">
                  <c:v>44845.374444363428</c:v>
                </c:pt>
                <c:pt idx="4564">
                  <c:v>44845.374447847222</c:v>
                </c:pt>
                <c:pt idx="4565">
                  <c:v>44845.374451388889</c:v>
                </c:pt>
                <c:pt idx="4566">
                  <c:v>44845.374454895835</c:v>
                </c:pt>
                <c:pt idx="4567">
                  <c:v>44845.374458460647</c:v>
                </c:pt>
                <c:pt idx="4568">
                  <c:v>44845.374461990737</c:v>
                </c:pt>
                <c:pt idx="4569">
                  <c:v>44845.374465497684</c:v>
                </c:pt>
                <c:pt idx="4570">
                  <c:v>44845.374469050927</c:v>
                </c:pt>
                <c:pt idx="4571">
                  <c:v>44845.374472546297</c:v>
                </c:pt>
                <c:pt idx="4572">
                  <c:v>44845.374476076388</c:v>
                </c:pt>
                <c:pt idx="4573">
                  <c:v>44845.374479641207</c:v>
                </c:pt>
                <c:pt idx="4574">
                  <c:v>44845.374483148145</c:v>
                </c:pt>
                <c:pt idx="4575">
                  <c:v>44845.374486701388</c:v>
                </c:pt>
                <c:pt idx="4576">
                  <c:v>44845.374490196758</c:v>
                </c:pt>
                <c:pt idx="4577">
                  <c:v>44845.374493773146</c:v>
                </c:pt>
                <c:pt idx="4578">
                  <c:v>44845.374497337965</c:v>
                </c:pt>
                <c:pt idx="4579">
                  <c:v>44845.374500879632</c:v>
                </c:pt>
                <c:pt idx="4580">
                  <c:v>44845.374504444444</c:v>
                </c:pt>
                <c:pt idx="4581">
                  <c:v>44845.374507939814</c:v>
                </c:pt>
                <c:pt idx="4582">
                  <c:v>44845.374511493057</c:v>
                </c:pt>
                <c:pt idx="4583">
                  <c:v>44845.374514988427</c:v>
                </c:pt>
                <c:pt idx="4584">
                  <c:v>44845.374518483797</c:v>
                </c:pt>
                <c:pt idx="4585">
                  <c:v>44845.374522002312</c:v>
                </c:pt>
                <c:pt idx="4586">
                  <c:v>44845.374525497682</c:v>
                </c:pt>
                <c:pt idx="4587">
                  <c:v>44845.374529074077</c:v>
                </c:pt>
                <c:pt idx="4588">
                  <c:v>44845.374532627313</c:v>
                </c:pt>
                <c:pt idx="4589">
                  <c:v>44845.374536111114</c:v>
                </c:pt>
                <c:pt idx="4590">
                  <c:v>44845.37453966435</c:v>
                </c:pt>
                <c:pt idx="4591">
                  <c:v>44845.374543171296</c:v>
                </c:pt>
                <c:pt idx="4592">
                  <c:v>44845.374546701387</c:v>
                </c:pt>
                <c:pt idx="4593">
                  <c:v>44845.374550312503</c:v>
                </c:pt>
                <c:pt idx="4594">
                  <c:v>44845.374553865739</c:v>
                </c:pt>
                <c:pt idx="4595">
                  <c:v>44845.374557395837</c:v>
                </c:pt>
                <c:pt idx="4596">
                  <c:v>44845.374560879631</c:v>
                </c:pt>
                <c:pt idx="4597">
                  <c:v>44845.374564432874</c:v>
                </c:pt>
                <c:pt idx="4598">
                  <c:v>44845.374567939813</c:v>
                </c:pt>
                <c:pt idx="4599">
                  <c:v>44845.374571423614</c:v>
                </c:pt>
                <c:pt idx="4600">
                  <c:v>44845.374575000002</c:v>
                </c:pt>
                <c:pt idx="4601">
                  <c:v>44845.374578553237</c:v>
                </c:pt>
                <c:pt idx="4602">
                  <c:v>44845.37458210648</c:v>
                </c:pt>
                <c:pt idx="4603">
                  <c:v>44845.374585682868</c:v>
                </c:pt>
                <c:pt idx="4604">
                  <c:v>44845.374589270832</c:v>
                </c:pt>
                <c:pt idx="4605">
                  <c:v>44845.374592835651</c:v>
                </c:pt>
                <c:pt idx="4606">
                  <c:v>44845.374596400463</c:v>
                </c:pt>
                <c:pt idx="4607">
                  <c:v>44845.374599895833</c:v>
                </c:pt>
                <c:pt idx="4608">
                  <c:v>44845.374603425924</c:v>
                </c:pt>
                <c:pt idx="4609">
                  <c:v>44845.374607048609</c:v>
                </c:pt>
                <c:pt idx="4610">
                  <c:v>44845.374610555555</c:v>
                </c:pt>
                <c:pt idx="4611">
                  <c:v>44845.374614050925</c:v>
                </c:pt>
                <c:pt idx="4612">
                  <c:v>44845.374617534719</c:v>
                </c:pt>
                <c:pt idx="4613">
                  <c:v>44845.374621099538</c:v>
                </c:pt>
                <c:pt idx="4614">
                  <c:v>44845.374624675926</c:v>
                </c:pt>
                <c:pt idx="4615">
                  <c:v>44845.374628229169</c:v>
                </c:pt>
                <c:pt idx="4616">
                  <c:v>44845.37463179398</c:v>
                </c:pt>
                <c:pt idx="4617">
                  <c:v>44845.374635358799</c:v>
                </c:pt>
                <c:pt idx="4618">
                  <c:v>44845.374638935187</c:v>
                </c:pt>
                <c:pt idx="4619">
                  <c:v>44845.374642499999</c:v>
                </c:pt>
                <c:pt idx="4620">
                  <c:v>44845.374645983793</c:v>
                </c:pt>
                <c:pt idx="4621">
                  <c:v>44845.37464952546</c:v>
                </c:pt>
                <c:pt idx="4622">
                  <c:v>44845.374653101855</c:v>
                </c:pt>
                <c:pt idx="4623">
                  <c:v>44845.374656655091</c:v>
                </c:pt>
                <c:pt idx="4624">
                  <c:v>44845.374660173613</c:v>
                </c:pt>
                <c:pt idx="4625">
                  <c:v>44845.374663726849</c:v>
                </c:pt>
                <c:pt idx="4626">
                  <c:v>44845.374667222219</c:v>
                </c:pt>
                <c:pt idx="4627">
                  <c:v>44845.374670763886</c:v>
                </c:pt>
                <c:pt idx="4628">
                  <c:v>44845.374674247687</c:v>
                </c:pt>
                <c:pt idx="4629">
                  <c:v>44845.374677789354</c:v>
                </c:pt>
                <c:pt idx="4630">
                  <c:v>44845.374681296293</c:v>
                </c:pt>
                <c:pt idx="4631">
                  <c:v>44845.374684861112</c:v>
                </c:pt>
                <c:pt idx="4632">
                  <c:v>44845.374688344906</c:v>
                </c:pt>
                <c:pt idx="4633">
                  <c:v>44845.374691886573</c:v>
                </c:pt>
                <c:pt idx="4634">
                  <c:v>44845.374695370374</c:v>
                </c:pt>
                <c:pt idx="4635">
                  <c:v>44845.374698854168</c:v>
                </c:pt>
                <c:pt idx="4636">
                  <c:v>44845.374702337962</c:v>
                </c:pt>
                <c:pt idx="4637">
                  <c:v>44845.37470591435</c:v>
                </c:pt>
                <c:pt idx="4638">
                  <c:v>44845.374709432872</c:v>
                </c:pt>
                <c:pt idx="4639">
                  <c:v>44845.374712916666</c:v>
                </c:pt>
                <c:pt idx="4640">
                  <c:v>44845.374716412036</c:v>
                </c:pt>
                <c:pt idx="4641">
                  <c:v>44845.374719965279</c:v>
                </c:pt>
                <c:pt idx="4642">
                  <c:v>44845.374723472225</c:v>
                </c:pt>
                <c:pt idx="4643">
                  <c:v>44845.374727025461</c:v>
                </c:pt>
                <c:pt idx="4644">
                  <c:v>44845.374730567128</c:v>
                </c:pt>
                <c:pt idx="4645">
                  <c:v>44845.374734074074</c:v>
                </c:pt>
                <c:pt idx="4646">
                  <c:v>44845.374737557868</c:v>
                </c:pt>
                <c:pt idx="4647">
                  <c:v>44845.374741134263</c:v>
                </c:pt>
                <c:pt idx="4648">
                  <c:v>44845.374744675923</c:v>
                </c:pt>
                <c:pt idx="4649">
                  <c:v>44845.374748240742</c:v>
                </c:pt>
                <c:pt idx="4650">
                  <c:v>44845.374751817129</c:v>
                </c:pt>
                <c:pt idx="4651">
                  <c:v>44845.374755370372</c:v>
                </c:pt>
                <c:pt idx="4652">
                  <c:v>44845.374758912039</c:v>
                </c:pt>
                <c:pt idx="4653">
                  <c:v>44845.374762395833</c:v>
                </c:pt>
                <c:pt idx="4654">
                  <c:v>44845.374765983797</c:v>
                </c:pt>
                <c:pt idx="4655">
                  <c:v>44845.374769479167</c:v>
                </c:pt>
                <c:pt idx="4656">
                  <c:v>44845.374773020834</c:v>
                </c:pt>
                <c:pt idx="4657">
                  <c:v>44845.374776504628</c:v>
                </c:pt>
                <c:pt idx="4658">
                  <c:v>44845.374780069447</c:v>
                </c:pt>
                <c:pt idx="4659">
                  <c:v>44845.374783553241</c:v>
                </c:pt>
                <c:pt idx="4660">
                  <c:v>44845.374787083332</c:v>
                </c:pt>
                <c:pt idx="4661">
                  <c:v>44845.374790601854</c:v>
                </c:pt>
                <c:pt idx="4662">
                  <c:v>44845.374794131945</c:v>
                </c:pt>
                <c:pt idx="4663">
                  <c:v>44845.374797696757</c:v>
                </c:pt>
                <c:pt idx="4664">
                  <c:v>44845.374801215279</c:v>
                </c:pt>
                <c:pt idx="4665">
                  <c:v>44845.37480474537</c:v>
                </c:pt>
                <c:pt idx="4666">
                  <c:v>44845.374808229164</c:v>
                </c:pt>
                <c:pt idx="4667">
                  <c:v>44845.374811782407</c:v>
                </c:pt>
                <c:pt idx="4668">
                  <c:v>44845.374815266201</c:v>
                </c:pt>
                <c:pt idx="4669">
                  <c:v>44845.374818750002</c:v>
                </c:pt>
                <c:pt idx="4670">
                  <c:v>44845.374822314814</c:v>
                </c:pt>
                <c:pt idx="4671">
                  <c:v>44845.374825798608</c:v>
                </c:pt>
                <c:pt idx="4672">
                  <c:v>44845.374829282409</c:v>
                </c:pt>
                <c:pt idx="4673">
                  <c:v>44845.374832835645</c:v>
                </c:pt>
                <c:pt idx="4674">
                  <c:v>44845.374836377312</c:v>
                </c:pt>
                <c:pt idx="4675">
                  <c:v>44845.374839861113</c:v>
                </c:pt>
                <c:pt idx="4676">
                  <c:v>44845.374843344907</c:v>
                </c:pt>
                <c:pt idx="4677">
                  <c:v>44845.374846828701</c:v>
                </c:pt>
                <c:pt idx="4678">
                  <c:v>44845.37485039352</c:v>
                </c:pt>
                <c:pt idx="4679">
                  <c:v>44845.374853969908</c:v>
                </c:pt>
                <c:pt idx="4680">
                  <c:v>44845.374857615738</c:v>
                </c:pt>
                <c:pt idx="4681">
                  <c:v>44845.374861099539</c:v>
                </c:pt>
                <c:pt idx="4682">
                  <c:v>44845.374864641206</c:v>
                </c:pt>
                <c:pt idx="4683">
                  <c:v>44845.374868148145</c:v>
                </c:pt>
                <c:pt idx="4684">
                  <c:v>44845.374871689812</c:v>
                </c:pt>
                <c:pt idx="4685">
                  <c:v>44845.374875254631</c:v>
                </c:pt>
                <c:pt idx="4686">
                  <c:v>44845.374878773146</c:v>
                </c:pt>
                <c:pt idx="4687">
                  <c:v>44845.374882303244</c:v>
                </c:pt>
                <c:pt idx="4688">
                  <c:v>44845.374885798614</c:v>
                </c:pt>
                <c:pt idx="4689">
                  <c:v>44845.374889328705</c:v>
                </c:pt>
                <c:pt idx="4690">
                  <c:v>44845.374892881948</c:v>
                </c:pt>
                <c:pt idx="4691">
                  <c:v>44845.374896412039</c:v>
                </c:pt>
                <c:pt idx="4692">
                  <c:v>44845.374899988426</c:v>
                </c:pt>
                <c:pt idx="4693">
                  <c:v>44845.374903564814</c:v>
                </c:pt>
                <c:pt idx="4694">
                  <c:v>44845.374907118057</c:v>
                </c:pt>
                <c:pt idx="4695">
                  <c:v>44845.374910648148</c:v>
                </c:pt>
                <c:pt idx="4696">
                  <c:v>44845.374914224536</c:v>
                </c:pt>
                <c:pt idx="4697">
                  <c:v>44845.374917731482</c:v>
                </c:pt>
                <c:pt idx="4698">
                  <c:v>44845.374921273149</c:v>
                </c:pt>
                <c:pt idx="4699">
                  <c:v>44845.374924837961</c:v>
                </c:pt>
                <c:pt idx="4700">
                  <c:v>44845.374928356483</c:v>
                </c:pt>
                <c:pt idx="4701">
                  <c:v>44845.37493189815</c:v>
                </c:pt>
                <c:pt idx="4702">
                  <c:v>44845.374935405096</c:v>
                </c:pt>
                <c:pt idx="4703">
                  <c:v>44845.374938912035</c:v>
                </c:pt>
                <c:pt idx="4704">
                  <c:v>44845.374942430557</c:v>
                </c:pt>
                <c:pt idx="4705">
                  <c:v>44845.374945995369</c:v>
                </c:pt>
                <c:pt idx="4706">
                  <c:v>44845.374949513891</c:v>
                </c:pt>
                <c:pt idx="4707">
                  <c:v>44845.374953032406</c:v>
                </c:pt>
                <c:pt idx="4708">
                  <c:v>44845.374956597225</c:v>
                </c:pt>
                <c:pt idx="4709">
                  <c:v>44845.374960150461</c:v>
                </c:pt>
                <c:pt idx="4710">
                  <c:v>44845.374963703704</c:v>
                </c:pt>
                <c:pt idx="4711">
                  <c:v>44845.374967199074</c:v>
                </c:pt>
                <c:pt idx="4712">
                  <c:v>44845.374970763885</c:v>
                </c:pt>
                <c:pt idx="4713">
                  <c:v>44845.374974259263</c:v>
                </c:pt>
                <c:pt idx="4714">
                  <c:v>44845.374977789354</c:v>
                </c:pt>
                <c:pt idx="4715">
                  <c:v>44845.3749812963</c:v>
                </c:pt>
                <c:pt idx="4716">
                  <c:v>44845.374984849535</c:v>
                </c:pt>
                <c:pt idx="4717">
                  <c:v>44845.374988414354</c:v>
                </c:pt>
                <c:pt idx="4718">
                  <c:v>44845.374991898148</c:v>
                </c:pt>
                <c:pt idx="4719">
                  <c:v>44845.374995381942</c:v>
                </c:pt>
                <c:pt idx="4720">
                  <c:v>44845.374998946761</c:v>
                </c:pt>
                <c:pt idx="4721">
                  <c:v>44845.375002511573</c:v>
                </c:pt>
                <c:pt idx="4722">
                  <c:v>44845.375005995367</c:v>
                </c:pt>
                <c:pt idx="4723">
                  <c:v>44845.375009537034</c:v>
                </c:pt>
                <c:pt idx="4724">
                  <c:v>44845.375013020835</c:v>
                </c:pt>
                <c:pt idx="4725">
                  <c:v>44845.375016585647</c:v>
                </c:pt>
                <c:pt idx="4726">
                  <c:v>44845.375020162035</c:v>
                </c:pt>
                <c:pt idx="4727">
                  <c:v>44845.375023715278</c:v>
                </c:pt>
                <c:pt idx="4728">
                  <c:v>44845.375027268521</c:v>
                </c:pt>
                <c:pt idx="4729">
                  <c:v>44845.375030844909</c:v>
                </c:pt>
                <c:pt idx="4730">
                  <c:v>44845.375034363424</c:v>
                </c:pt>
                <c:pt idx="4731">
                  <c:v>44845.375037905091</c:v>
                </c:pt>
                <c:pt idx="4732">
                  <c:v>44845.375041388892</c:v>
                </c:pt>
                <c:pt idx="4733">
                  <c:v>44845.375044953704</c:v>
                </c:pt>
                <c:pt idx="4734">
                  <c:v>44845.375048437498</c:v>
                </c:pt>
                <c:pt idx="4735">
                  <c:v>44845.375052002317</c:v>
                </c:pt>
                <c:pt idx="4736">
                  <c:v>44845.375055543984</c:v>
                </c:pt>
                <c:pt idx="4737">
                  <c:v>44845.375059039354</c:v>
                </c:pt>
                <c:pt idx="4738">
                  <c:v>44845.375062581021</c:v>
                </c:pt>
                <c:pt idx="4739">
                  <c:v>44845.375066157409</c:v>
                </c:pt>
                <c:pt idx="4740">
                  <c:v>44845.375069652779</c:v>
                </c:pt>
                <c:pt idx="4741">
                  <c:v>44845.37507321759</c:v>
                </c:pt>
                <c:pt idx="4742">
                  <c:v>44845.375076701392</c:v>
                </c:pt>
                <c:pt idx="4743">
                  <c:v>44845.375080185186</c:v>
                </c:pt>
                <c:pt idx="4744">
                  <c:v>44845.375083715277</c:v>
                </c:pt>
                <c:pt idx="4745">
                  <c:v>44845.37508726852</c:v>
                </c:pt>
                <c:pt idx="4746">
                  <c:v>44845.375090856483</c:v>
                </c:pt>
                <c:pt idx="4747">
                  <c:v>44845.375094409719</c:v>
                </c:pt>
                <c:pt idx="4748">
                  <c:v>44845.37509789352</c:v>
                </c:pt>
                <c:pt idx="4749">
                  <c:v>44845.375101400467</c:v>
                </c:pt>
                <c:pt idx="4750">
                  <c:v>44845.375104930557</c:v>
                </c:pt>
                <c:pt idx="4751">
                  <c:v>44845.375108425927</c:v>
                </c:pt>
                <c:pt idx="4752">
                  <c:v>44845.375111921298</c:v>
                </c:pt>
                <c:pt idx="4753">
                  <c:v>44845.375115462964</c:v>
                </c:pt>
                <c:pt idx="4754">
                  <c:v>44845.375119039352</c:v>
                </c:pt>
                <c:pt idx="4755">
                  <c:v>44845.375122604164</c:v>
                </c:pt>
                <c:pt idx="4756">
                  <c:v>44845.375126087965</c:v>
                </c:pt>
                <c:pt idx="4757">
                  <c:v>44845.375129652777</c:v>
                </c:pt>
                <c:pt idx="4758">
                  <c:v>44845.375133229165</c:v>
                </c:pt>
                <c:pt idx="4759">
                  <c:v>44845.375136782408</c:v>
                </c:pt>
                <c:pt idx="4760">
                  <c:v>44845.37514034722</c:v>
                </c:pt>
                <c:pt idx="4761">
                  <c:v>44845.375143831021</c:v>
                </c:pt>
                <c:pt idx="4762">
                  <c:v>44845.375147361112</c:v>
                </c:pt>
                <c:pt idx="4763">
                  <c:v>44845.375150868058</c:v>
                </c:pt>
                <c:pt idx="4764">
                  <c:v>44845.375154409725</c:v>
                </c:pt>
                <c:pt idx="4765">
                  <c:v>44845.375157916664</c:v>
                </c:pt>
                <c:pt idx="4766">
                  <c:v>44845.375161458331</c:v>
                </c:pt>
                <c:pt idx="4767">
                  <c:v>44845.375165034726</c:v>
                </c:pt>
                <c:pt idx="4768">
                  <c:v>44845.375168611114</c:v>
                </c:pt>
                <c:pt idx="4769">
                  <c:v>44845.375172164349</c:v>
                </c:pt>
                <c:pt idx="4770">
                  <c:v>44845.375175648151</c:v>
                </c:pt>
                <c:pt idx="4771">
                  <c:v>44845.375179131945</c:v>
                </c:pt>
                <c:pt idx="4772">
                  <c:v>44845.375182708332</c:v>
                </c:pt>
                <c:pt idx="4773">
                  <c:v>44845.375186261575</c:v>
                </c:pt>
                <c:pt idx="4774">
                  <c:v>44845.375189814818</c:v>
                </c:pt>
                <c:pt idx="4775">
                  <c:v>44845.375193298612</c:v>
                </c:pt>
                <c:pt idx="4776">
                  <c:v>44845.375196863424</c:v>
                </c:pt>
                <c:pt idx="4777">
                  <c:v>44845.375200347225</c:v>
                </c:pt>
                <c:pt idx="4778">
                  <c:v>44845.375203831019</c:v>
                </c:pt>
                <c:pt idx="4779">
                  <c:v>44845.375207372686</c:v>
                </c:pt>
                <c:pt idx="4780">
                  <c:v>44845.375210868056</c:v>
                </c:pt>
                <c:pt idx="4781">
                  <c:v>44845.375214421299</c:v>
                </c:pt>
                <c:pt idx="4782">
                  <c:v>44845.375217916669</c:v>
                </c:pt>
                <c:pt idx="4783">
                  <c:v>44845.375221481481</c:v>
                </c:pt>
                <c:pt idx="4784">
                  <c:v>44845.375225034724</c:v>
                </c:pt>
                <c:pt idx="4785">
                  <c:v>44845.37522858796</c:v>
                </c:pt>
                <c:pt idx="4786">
                  <c:v>44845.3752321875</c:v>
                </c:pt>
                <c:pt idx="4787">
                  <c:v>44845.375235740743</c:v>
                </c:pt>
                <c:pt idx="4788">
                  <c:v>44845.375239328707</c:v>
                </c:pt>
                <c:pt idx="4789">
                  <c:v>44845.375242812501</c:v>
                </c:pt>
                <c:pt idx="4790">
                  <c:v>44845.375246354168</c:v>
                </c:pt>
                <c:pt idx="4791">
                  <c:v>44845.375249895835</c:v>
                </c:pt>
                <c:pt idx="4792">
                  <c:v>44845.37525341435</c:v>
                </c:pt>
                <c:pt idx="4793">
                  <c:v>44845.375256979169</c:v>
                </c:pt>
                <c:pt idx="4794">
                  <c:v>44845.375260520836</c:v>
                </c:pt>
                <c:pt idx="4795">
                  <c:v>44845.375264062503</c:v>
                </c:pt>
                <c:pt idx="4796">
                  <c:v>44845.375267581017</c:v>
                </c:pt>
                <c:pt idx="4797">
                  <c:v>44845.375271168981</c:v>
                </c:pt>
                <c:pt idx="4798">
                  <c:v>44845.375274687503</c:v>
                </c:pt>
                <c:pt idx="4799">
                  <c:v>44845.375278217594</c:v>
                </c:pt>
                <c:pt idx="4800">
                  <c:v>44845.375281759261</c:v>
                </c:pt>
                <c:pt idx="4801">
                  <c:v>44845.375285312497</c:v>
                </c:pt>
                <c:pt idx="4802">
                  <c:v>44845.375288900461</c:v>
                </c:pt>
                <c:pt idx="4803">
                  <c:v>44845.37529246528</c:v>
                </c:pt>
                <c:pt idx="4804">
                  <c:v>44845.375296030092</c:v>
                </c:pt>
                <c:pt idx="4805">
                  <c:v>44845.375299629632</c:v>
                </c:pt>
                <c:pt idx="4806">
                  <c:v>44845.375303159723</c:v>
                </c:pt>
                <c:pt idx="4807">
                  <c:v>44845.375306724534</c:v>
                </c:pt>
                <c:pt idx="4808">
                  <c:v>44845.375310208336</c:v>
                </c:pt>
                <c:pt idx="4809">
                  <c:v>44845.37531369213</c:v>
                </c:pt>
                <c:pt idx="4810">
                  <c:v>44845.375317175924</c:v>
                </c:pt>
                <c:pt idx="4811">
                  <c:v>44845.375320706022</c:v>
                </c:pt>
                <c:pt idx="4812">
                  <c:v>44845.375324189816</c:v>
                </c:pt>
                <c:pt idx="4813">
                  <c:v>44845.375327696762</c:v>
                </c:pt>
                <c:pt idx="4814">
                  <c:v>44845.375331215277</c:v>
                </c:pt>
                <c:pt idx="4815">
                  <c:v>44845.375334699071</c:v>
                </c:pt>
                <c:pt idx="4816">
                  <c:v>44845.375338194448</c:v>
                </c:pt>
                <c:pt idx="4817">
                  <c:v>44845.375341770836</c:v>
                </c:pt>
                <c:pt idx="4818">
                  <c:v>44845.375345266206</c:v>
                </c:pt>
                <c:pt idx="4819">
                  <c:v>44845.375348784721</c:v>
                </c:pt>
                <c:pt idx="4820">
                  <c:v>44845.375352268522</c:v>
                </c:pt>
                <c:pt idx="4821">
                  <c:v>44845.375355833334</c:v>
                </c:pt>
                <c:pt idx="4822">
                  <c:v>44845.375359328704</c:v>
                </c:pt>
                <c:pt idx="4823">
                  <c:v>44845.375362858795</c:v>
                </c:pt>
                <c:pt idx="4824">
                  <c:v>44845.375366412038</c:v>
                </c:pt>
                <c:pt idx="4825">
                  <c:v>44845.375369907408</c:v>
                </c:pt>
                <c:pt idx="4826">
                  <c:v>44845.375373402778</c:v>
                </c:pt>
                <c:pt idx="4827">
                  <c:v>44845.375376990742</c:v>
                </c:pt>
                <c:pt idx="4828">
                  <c:v>44845.375380509257</c:v>
                </c:pt>
                <c:pt idx="4829">
                  <c:v>44845.375384004627</c:v>
                </c:pt>
                <c:pt idx="4830">
                  <c:v>44845.375387488428</c:v>
                </c:pt>
                <c:pt idx="4831">
                  <c:v>44845.375391041664</c:v>
                </c:pt>
                <c:pt idx="4832">
                  <c:v>44845.375394525465</c:v>
                </c:pt>
                <c:pt idx="4833">
                  <c:v>44845.375398078701</c:v>
                </c:pt>
                <c:pt idx="4834">
                  <c:v>44845.375401574071</c:v>
                </c:pt>
                <c:pt idx="4835">
                  <c:v>44845.375405162034</c:v>
                </c:pt>
                <c:pt idx="4836">
                  <c:v>44845.375408680557</c:v>
                </c:pt>
                <c:pt idx="4837">
                  <c:v>44845.375412164351</c:v>
                </c:pt>
                <c:pt idx="4838">
                  <c:v>44845.37541572917</c:v>
                </c:pt>
                <c:pt idx="4839">
                  <c:v>44845.37541922454</c:v>
                </c:pt>
                <c:pt idx="4840">
                  <c:v>44845.375422800927</c:v>
                </c:pt>
                <c:pt idx="4841">
                  <c:v>44845.375426331018</c:v>
                </c:pt>
                <c:pt idx="4842">
                  <c:v>44845.375429849541</c:v>
                </c:pt>
                <c:pt idx="4843">
                  <c:v>44845.375433402776</c:v>
                </c:pt>
                <c:pt idx="4844">
                  <c:v>44845.375436886578</c:v>
                </c:pt>
                <c:pt idx="4845">
                  <c:v>44845.375440416668</c:v>
                </c:pt>
                <c:pt idx="4846">
                  <c:v>44845.375443900462</c:v>
                </c:pt>
                <c:pt idx="4847">
                  <c:v>44845.375447453705</c:v>
                </c:pt>
                <c:pt idx="4848">
                  <c:v>44845.375450937499</c:v>
                </c:pt>
                <c:pt idx="4849">
                  <c:v>44845.375454432869</c:v>
                </c:pt>
                <c:pt idx="4850">
                  <c:v>44845.375458009257</c:v>
                </c:pt>
                <c:pt idx="4851">
                  <c:v>44845.3754615625</c:v>
                </c:pt>
                <c:pt idx="4852">
                  <c:v>44845.37546505787</c:v>
                </c:pt>
                <c:pt idx="4853">
                  <c:v>44845.375468611113</c:v>
                </c:pt>
                <c:pt idx="4854">
                  <c:v>44845.375472175925</c:v>
                </c:pt>
                <c:pt idx="4855">
                  <c:v>44845.375475752313</c:v>
                </c:pt>
                <c:pt idx="4856">
                  <c:v>44845.375479317132</c:v>
                </c:pt>
                <c:pt idx="4857">
                  <c:v>44845.375482858799</c:v>
                </c:pt>
                <c:pt idx="4858">
                  <c:v>44845.375486354169</c:v>
                </c:pt>
                <c:pt idx="4859">
                  <c:v>44845.375489907405</c:v>
                </c:pt>
                <c:pt idx="4860">
                  <c:v>44845.375493402775</c:v>
                </c:pt>
                <c:pt idx="4861">
                  <c:v>44845.375496932873</c:v>
                </c:pt>
                <c:pt idx="4862">
                  <c:v>44845.375500428243</c:v>
                </c:pt>
                <c:pt idx="4863">
                  <c:v>44845.375503923613</c:v>
                </c:pt>
                <c:pt idx="4864">
                  <c:v>44845.375507476849</c:v>
                </c:pt>
                <c:pt idx="4865">
                  <c:v>44845.375511030092</c:v>
                </c:pt>
                <c:pt idx="4866">
                  <c:v>44845.375514513886</c:v>
                </c:pt>
                <c:pt idx="4867">
                  <c:v>44845.37551810185</c:v>
                </c:pt>
                <c:pt idx="4868">
                  <c:v>44845.375521666669</c:v>
                </c:pt>
                <c:pt idx="4869">
                  <c:v>44845.37552519676</c:v>
                </c:pt>
                <c:pt idx="4870">
                  <c:v>44845.375528703706</c:v>
                </c:pt>
                <c:pt idx="4871">
                  <c:v>44845.375532245373</c:v>
                </c:pt>
                <c:pt idx="4872">
                  <c:v>44845.375535729167</c:v>
                </c:pt>
                <c:pt idx="4873">
                  <c:v>44845.37553928241</c:v>
                </c:pt>
                <c:pt idx="4874">
                  <c:v>44845.375542766204</c:v>
                </c:pt>
                <c:pt idx="4875">
                  <c:v>44845.375546342591</c:v>
                </c:pt>
                <c:pt idx="4876">
                  <c:v>44845.37554990741</c:v>
                </c:pt>
                <c:pt idx="4877">
                  <c:v>44845.37555340278</c:v>
                </c:pt>
                <c:pt idx="4878">
                  <c:v>44845.375556967592</c:v>
                </c:pt>
                <c:pt idx="4879">
                  <c:v>44845.375560520835</c:v>
                </c:pt>
                <c:pt idx="4880">
                  <c:v>44845.375564062502</c:v>
                </c:pt>
                <c:pt idx="4881">
                  <c:v>44845.375567581017</c:v>
                </c:pt>
                <c:pt idx="4882">
                  <c:v>44845.375571157405</c:v>
                </c:pt>
                <c:pt idx="4883">
                  <c:v>44845.375574699072</c:v>
                </c:pt>
                <c:pt idx="4884">
                  <c:v>44845.37557827546</c:v>
                </c:pt>
                <c:pt idx="4885">
                  <c:v>44845.375581851855</c:v>
                </c:pt>
                <c:pt idx="4886">
                  <c:v>44845.375585347225</c:v>
                </c:pt>
                <c:pt idx="4887">
                  <c:v>44845.37558886574</c:v>
                </c:pt>
                <c:pt idx="4888">
                  <c:v>44845.375592453704</c:v>
                </c:pt>
                <c:pt idx="4889">
                  <c:v>44845.375595949074</c:v>
                </c:pt>
                <c:pt idx="4890">
                  <c:v>44845.375599513885</c:v>
                </c:pt>
                <c:pt idx="4891">
                  <c:v>44845.375603055552</c:v>
                </c:pt>
                <c:pt idx="4892">
                  <c:v>44845.375606655092</c:v>
                </c:pt>
                <c:pt idx="4893">
                  <c:v>44845.375610185183</c:v>
                </c:pt>
                <c:pt idx="4894">
                  <c:v>44845.375613761571</c:v>
                </c:pt>
                <c:pt idx="4895">
                  <c:v>44845.375617268517</c:v>
                </c:pt>
                <c:pt idx="4896">
                  <c:v>44845.375620844905</c:v>
                </c:pt>
                <c:pt idx="4897">
                  <c:v>44845.375624386572</c:v>
                </c:pt>
                <c:pt idx="4898">
                  <c:v>44845.375627870373</c:v>
                </c:pt>
                <c:pt idx="4899">
                  <c:v>44845.375631446761</c:v>
                </c:pt>
                <c:pt idx="4900">
                  <c:v>44845.375634988428</c:v>
                </c:pt>
                <c:pt idx="4901">
                  <c:v>44845.37563855324</c:v>
                </c:pt>
                <c:pt idx="4902">
                  <c:v>44845.375642037034</c:v>
                </c:pt>
                <c:pt idx="4903">
                  <c:v>44845.375645520835</c:v>
                </c:pt>
                <c:pt idx="4904">
                  <c:v>44845.375649097223</c:v>
                </c:pt>
                <c:pt idx="4905">
                  <c:v>44845.37565263889</c:v>
                </c:pt>
                <c:pt idx="4906">
                  <c:v>44845.375656122684</c:v>
                </c:pt>
                <c:pt idx="4907">
                  <c:v>44845.375659606485</c:v>
                </c:pt>
                <c:pt idx="4908">
                  <c:v>44845.375663090279</c:v>
                </c:pt>
                <c:pt idx="4909">
                  <c:v>44845.375666643522</c:v>
                </c:pt>
                <c:pt idx="4910">
                  <c:v>44845.375670185182</c:v>
                </c:pt>
                <c:pt idx="4911">
                  <c:v>44845.375673703704</c:v>
                </c:pt>
                <c:pt idx="4912">
                  <c:v>44845.375677268516</c:v>
                </c:pt>
                <c:pt idx="4913">
                  <c:v>44845.375680752317</c:v>
                </c:pt>
                <c:pt idx="4914">
                  <c:v>44845.375684293984</c:v>
                </c:pt>
                <c:pt idx="4915">
                  <c:v>44845.375687789354</c:v>
                </c:pt>
                <c:pt idx="4916">
                  <c:v>44845.375691319445</c:v>
                </c:pt>
                <c:pt idx="4917">
                  <c:v>44845.375694872688</c:v>
                </c:pt>
                <c:pt idx="4918">
                  <c:v>44845.375698356482</c:v>
                </c:pt>
                <c:pt idx="4919">
                  <c:v>44845.375701956022</c:v>
                </c:pt>
                <c:pt idx="4920">
                  <c:v>44845.375705486113</c:v>
                </c:pt>
                <c:pt idx="4921">
                  <c:v>44845.375709074076</c:v>
                </c:pt>
                <c:pt idx="4922">
                  <c:v>44845.375712650464</c:v>
                </c:pt>
                <c:pt idx="4923">
                  <c:v>44845.375716215276</c:v>
                </c:pt>
                <c:pt idx="4924">
                  <c:v>44845.37571980324</c:v>
                </c:pt>
                <c:pt idx="4925">
                  <c:v>44845.375723344907</c:v>
                </c:pt>
                <c:pt idx="4926">
                  <c:v>44845.375726944447</c:v>
                </c:pt>
                <c:pt idx="4927">
                  <c:v>44845.375730509259</c:v>
                </c:pt>
                <c:pt idx="4928">
                  <c:v>44845.375734062502</c:v>
                </c:pt>
                <c:pt idx="4929">
                  <c:v>44845.375737615737</c:v>
                </c:pt>
                <c:pt idx="4930">
                  <c:v>44845.375741099539</c:v>
                </c:pt>
                <c:pt idx="4931">
                  <c:v>44845.375744594909</c:v>
                </c:pt>
                <c:pt idx="4932">
                  <c:v>44845.375748148152</c:v>
                </c:pt>
                <c:pt idx="4933">
                  <c:v>44845.375751643522</c:v>
                </c:pt>
                <c:pt idx="4934">
                  <c:v>44845.375755208333</c:v>
                </c:pt>
                <c:pt idx="4935">
                  <c:v>44845.37575875</c:v>
                </c:pt>
                <c:pt idx="4936">
                  <c:v>44845.375762314812</c:v>
                </c:pt>
                <c:pt idx="4937">
                  <c:v>44845.375765798613</c:v>
                </c:pt>
                <c:pt idx="4938">
                  <c:v>44845.375769293983</c:v>
                </c:pt>
                <c:pt idx="4939">
                  <c:v>44845.375772858795</c:v>
                </c:pt>
                <c:pt idx="4940">
                  <c:v>44845.375776342589</c:v>
                </c:pt>
                <c:pt idx="4941">
                  <c:v>44845.375779884256</c:v>
                </c:pt>
                <c:pt idx="4942">
                  <c:v>44845.375783449075</c:v>
                </c:pt>
                <c:pt idx="4943">
                  <c:v>44845.375787002318</c:v>
                </c:pt>
                <c:pt idx="4944">
                  <c:v>44845.375790486112</c:v>
                </c:pt>
                <c:pt idx="4945">
                  <c:v>44845.375793969906</c:v>
                </c:pt>
                <c:pt idx="4946">
                  <c:v>44845.3757974537</c:v>
                </c:pt>
                <c:pt idx="4947">
                  <c:v>44845.375801018519</c:v>
                </c:pt>
                <c:pt idx="4948">
                  <c:v>44845.375804594907</c:v>
                </c:pt>
                <c:pt idx="4949">
                  <c:v>44845.375808136574</c:v>
                </c:pt>
                <c:pt idx="4950">
                  <c:v>44845.375811631944</c:v>
                </c:pt>
                <c:pt idx="4951">
                  <c:v>44845.375815173611</c:v>
                </c:pt>
                <c:pt idx="4952">
                  <c:v>44845.375818749999</c:v>
                </c:pt>
                <c:pt idx="4953">
                  <c:v>44845.375822303242</c:v>
                </c:pt>
                <c:pt idx="4954">
                  <c:v>44845.375825787036</c:v>
                </c:pt>
                <c:pt idx="4955">
                  <c:v>44845.375829351855</c:v>
                </c:pt>
                <c:pt idx="4956">
                  <c:v>44845.375832847225</c:v>
                </c:pt>
                <c:pt idx="4957">
                  <c:v>44845.375836435182</c:v>
                </c:pt>
                <c:pt idx="4958">
                  <c:v>44845.375839953704</c:v>
                </c:pt>
                <c:pt idx="4959">
                  <c:v>44845.375843437498</c:v>
                </c:pt>
                <c:pt idx="4960">
                  <c:v>44845.375846932868</c:v>
                </c:pt>
                <c:pt idx="4961">
                  <c:v>44845.375850497687</c:v>
                </c:pt>
                <c:pt idx="4962">
                  <c:v>44845.375853993057</c:v>
                </c:pt>
                <c:pt idx="4963">
                  <c:v>44845.375857523148</c:v>
                </c:pt>
                <c:pt idx="4964">
                  <c:v>44845.375861076391</c:v>
                </c:pt>
                <c:pt idx="4965">
                  <c:v>44845.375864652779</c:v>
                </c:pt>
                <c:pt idx="4966">
                  <c:v>44845.37586821759</c:v>
                </c:pt>
                <c:pt idx="4967">
                  <c:v>44845.37587171296</c:v>
                </c:pt>
                <c:pt idx="4968">
                  <c:v>44845.375875196762</c:v>
                </c:pt>
                <c:pt idx="4969">
                  <c:v>44845.375878773149</c:v>
                </c:pt>
                <c:pt idx="4970">
                  <c:v>44845.375882314816</c:v>
                </c:pt>
                <c:pt idx="4971">
                  <c:v>44845.375885868052</c:v>
                </c:pt>
                <c:pt idx="4972">
                  <c:v>44845.375889351853</c:v>
                </c:pt>
                <c:pt idx="4973">
                  <c:v>44845.375892905089</c:v>
                </c:pt>
                <c:pt idx="4974">
                  <c:v>44845.37589638889</c:v>
                </c:pt>
                <c:pt idx="4975">
                  <c:v>44845.37589988426</c:v>
                </c:pt>
                <c:pt idx="4976">
                  <c:v>44845.375903414351</c:v>
                </c:pt>
                <c:pt idx="4977">
                  <c:v>44845.375906921297</c:v>
                </c:pt>
                <c:pt idx="4978">
                  <c:v>44845.37591052083</c:v>
                </c:pt>
                <c:pt idx="4979">
                  <c:v>44845.375914050928</c:v>
                </c:pt>
                <c:pt idx="4980">
                  <c:v>44845.375917650461</c:v>
                </c:pt>
                <c:pt idx="4981">
                  <c:v>44845.375921192128</c:v>
                </c:pt>
                <c:pt idx="4982">
                  <c:v>44845.375924687498</c:v>
                </c:pt>
                <c:pt idx="4983">
                  <c:v>44845.375928229165</c:v>
                </c:pt>
                <c:pt idx="4984">
                  <c:v>44845.375931805553</c:v>
                </c:pt>
                <c:pt idx="4985">
                  <c:v>44845.375935370372</c:v>
                </c:pt>
                <c:pt idx="4986">
                  <c:v>44845.375938877318</c:v>
                </c:pt>
                <c:pt idx="4987">
                  <c:v>44845.375942395833</c:v>
                </c:pt>
                <c:pt idx="4988">
                  <c:v>44845.375945983797</c:v>
                </c:pt>
                <c:pt idx="4989">
                  <c:v>44845.375949548608</c:v>
                </c:pt>
                <c:pt idx="4990">
                  <c:v>44845.375953043978</c:v>
                </c:pt>
                <c:pt idx="4991">
                  <c:v>44845.375956539348</c:v>
                </c:pt>
                <c:pt idx="4992">
                  <c:v>44845.375960081015</c:v>
                </c:pt>
                <c:pt idx="4993">
                  <c:v>44845.375963611114</c:v>
                </c:pt>
                <c:pt idx="4994">
                  <c:v>44845.375967199077</c:v>
                </c:pt>
                <c:pt idx="4995">
                  <c:v>44845.375970740744</c:v>
                </c:pt>
                <c:pt idx="4996">
                  <c:v>44845.375974259259</c:v>
                </c:pt>
                <c:pt idx="4997">
                  <c:v>44845.375977743053</c:v>
                </c:pt>
                <c:pt idx="4998">
                  <c:v>44845.375981307872</c:v>
                </c:pt>
                <c:pt idx="4999">
                  <c:v>44845.375984861108</c:v>
                </c:pt>
                <c:pt idx="5000">
                  <c:v>44845.375988449072</c:v>
                </c:pt>
                <c:pt idx="5001">
                  <c:v>44845.37599197917</c:v>
                </c:pt>
                <c:pt idx="5002">
                  <c:v>44845.375995486109</c:v>
                </c:pt>
                <c:pt idx="5003">
                  <c:v>44845.375999027776</c:v>
                </c:pt>
                <c:pt idx="5004">
                  <c:v>44845.376002523146</c:v>
                </c:pt>
                <c:pt idx="5005">
                  <c:v>44845.376006099534</c:v>
                </c:pt>
                <c:pt idx="5006">
                  <c:v>44845.376009652777</c:v>
                </c:pt>
                <c:pt idx="5007">
                  <c:v>44845.37601320602</c:v>
                </c:pt>
                <c:pt idx="5008">
                  <c:v>44845.376016689814</c:v>
                </c:pt>
                <c:pt idx="5009">
                  <c:v>44845.376020231481</c:v>
                </c:pt>
                <c:pt idx="5010">
                  <c:v>44845.376023715275</c:v>
                </c:pt>
                <c:pt idx="5011">
                  <c:v>44845.376027280094</c:v>
                </c:pt>
                <c:pt idx="5012">
                  <c:v>44845.37603078704</c:v>
                </c:pt>
                <c:pt idx="5013">
                  <c:v>44845.376034270834</c:v>
                </c:pt>
                <c:pt idx="5014">
                  <c:v>44845.376037766204</c:v>
                </c:pt>
                <c:pt idx="5015">
                  <c:v>44845.376041296295</c:v>
                </c:pt>
                <c:pt idx="5016">
                  <c:v>44845.376044872683</c:v>
                </c:pt>
                <c:pt idx="5017">
                  <c:v>44845.376048472222</c:v>
                </c:pt>
                <c:pt idx="5018">
                  <c:v>44845.376052002313</c:v>
                </c:pt>
                <c:pt idx="5019">
                  <c:v>44845.376055567132</c:v>
                </c:pt>
                <c:pt idx="5020">
                  <c:v>44845.376059074071</c:v>
                </c:pt>
                <c:pt idx="5021">
                  <c:v>44845.376062627314</c:v>
                </c:pt>
                <c:pt idx="5022">
                  <c:v>44845.376066157405</c:v>
                </c:pt>
                <c:pt idx="5023">
                  <c:v>44845.376069745369</c:v>
                </c:pt>
                <c:pt idx="5024">
                  <c:v>44845.376073310188</c:v>
                </c:pt>
                <c:pt idx="5025">
                  <c:v>44845.376076805558</c:v>
                </c:pt>
                <c:pt idx="5026">
                  <c:v>44845.37608037037</c:v>
                </c:pt>
                <c:pt idx="5027">
                  <c:v>44845.376083912037</c:v>
                </c:pt>
                <c:pt idx="5028">
                  <c:v>44845.376087476849</c:v>
                </c:pt>
                <c:pt idx="5029">
                  <c:v>44845.376091064812</c:v>
                </c:pt>
                <c:pt idx="5030">
                  <c:v>44845.376094548614</c:v>
                </c:pt>
                <c:pt idx="5031">
                  <c:v>44845.376098113426</c:v>
                </c:pt>
                <c:pt idx="5032">
                  <c:v>44845.376101643516</c:v>
                </c:pt>
                <c:pt idx="5033">
                  <c:v>44845.376105138886</c:v>
                </c:pt>
                <c:pt idx="5034">
                  <c:v>44845.376108645833</c:v>
                </c:pt>
                <c:pt idx="5035">
                  <c:v>44845.3761121875</c:v>
                </c:pt>
                <c:pt idx="5036">
                  <c:v>44845.376115752311</c:v>
                </c:pt>
                <c:pt idx="5037">
                  <c:v>44845.376119305554</c:v>
                </c:pt>
                <c:pt idx="5038">
                  <c:v>44845.3761228125</c:v>
                </c:pt>
                <c:pt idx="5039">
                  <c:v>44845.376126377312</c:v>
                </c:pt>
                <c:pt idx="5040">
                  <c:v>44845.376129884258</c:v>
                </c:pt>
                <c:pt idx="5041">
                  <c:v>44845.376133414349</c:v>
                </c:pt>
                <c:pt idx="5042">
                  <c:v>44845.376136956016</c:v>
                </c:pt>
                <c:pt idx="5043">
                  <c:v>44845.376140462962</c:v>
                </c:pt>
                <c:pt idx="5044">
                  <c:v>44845.376144004629</c:v>
                </c:pt>
                <c:pt idx="5045">
                  <c:v>44845.376147499999</c:v>
                </c:pt>
                <c:pt idx="5046">
                  <c:v>44845.376150983793</c:v>
                </c:pt>
                <c:pt idx="5047">
                  <c:v>44845.376154537036</c:v>
                </c:pt>
                <c:pt idx="5048">
                  <c:v>44845.37615802083</c:v>
                </c:pt>
                <c:pt idx="5049">
                  <c:v>44845.376161562497</c:v>
                </c:pt>
                <c:pt idx="5050">
                  <c:v>44845.376165127316</c:v>
                </c:pt>
                <c:pt idx="5051">
                  <c:v>44845.376168622686</c:v>
                </c:pt>
                <c:pt idx="5052">
                  <c:v>44845.37617210648</c:v>
                </c:pt>
                <c:pt idx="5053">
                  <c:v>44845.376175682868</c:v>
                </c:pt>
                <c:pt idx="5054">
                  <c:v>44845.376179247687</c:v>
                </c:pt>
                <c:pt idx="5055">
                  <c:v>44845.376182812499</c:v>
                </c:pt>
                <c:pt idx="5056">
                  <c:v>44845.376186354166</c:v>
                </c:pt>
                <c:pt idx="5057">
                  <c:v>44845.376189930554</c:v>
                </c:pt>
                <c:pt idx="5058">
                  <c:v>44845.3761934375</c:v>
                </c:pt>
                <c:pt idx="5059">
                  <c:v>44845.376196956022</c:v>
                </c:pt>
                <c:pt idx="5060">
                  <c:v>44845.376200520834</c:v>
                </c:pt>
                <c:pt idx="5061">
                  <c:v>44845.37620402778</c:v>
                </c:pt>
                <c:pt idx="5062">
                  <c:v>44845.376207511574</c:v>
                </c:pt>
                <c:pt idx="5063">
                  <c:v>44845.376211064817</c:v>
                </c:pt>
                <c:pt idx="5064">
                  <c:v>44845.376214548611</c:v>
                </c:pt>
                <c:pt idx="5065">
                  <c:v>44845.376218101854</c:v>
                </c:pt>
                <c:pt idx="5066">
                  <c:v>44845.376221585648</c:v>
                </c:pt>
                <c:pt idx="5067">
                  <c:v>44845.376225138891</c:v>
                </c:pt>
                <c:pt idx="5068">
                  <c:v>44845.376228692126</c:v>
                </c:pt>
                <c:pt idx="5069">
                  <c:v>44845.376232245369</c:v>
                </c:pt>
                <c:pt idx="5070">
                  <c:v>44845.37623577546</c:v>
                </c:pt>
                <c:pt idx="5071">
                  <c:v>44845.376239305559</c:v>
                </c:pt>
                <c:pt idx="5072">
                  <c:v>44845.376242789353</c:v>
                </c:pt>
                <c:pt idx="5073">
                  <c:v>44845.37624636574</c:v>
                </c:pt>
                <c:pt idx="5074">
                  <c:v>44845.37624986111</c:v>
                </c:pt>
                <c:pt idx="5075">
                  <c:v>44845.376253391201</c:v>
                </c:pt>
                <c:pt idx="5076">
                  <c:v>44845.376256886571</c:v>
                </c:pt>
                <c:pt idx="5077">
                  <c:v>44845.376260370373</c:v>
                </c:pt>
                <c:pt idx="5078">
                  <c:v>44845.376263923608</c:v>
                </c:pt>
                <c:pt idx="5079">
                  <c:v>44845.37626740741</c:v>
                </c:pt>
                <c:pt idx="5080">
                  <c:v>44845.376270972221</c:v>
                </c:pt>
                <c:pt idx="5081">
                  <c:v>44845.37627453704</c:v>
                </c:pt>
                <c:pt idx="5082">
                  <c:v>44845.376278090276</c:v>
                </c:pt>
                <c:pt idx="5083">
                  <c:v>44845.376281655095</c:v>
                </c:pt>
                <c:pt idx="5084">
                  <c:v>44845.376285150465</c:v>
                </c:pt>
                <c:pt idx="5085">
                  <c:v>44845.376288634259</c:v>
                </c:pt>
                <c:pt idx="5086">
                  <c:v>44845.376292187502</c:v>
                </c:pt>
                <c:pt idx="5087">
                  <c:v>44845.376295682872</c:v>
                </c:pt>
                <c:pt idx="5088">
                  <c:v>44845.376299247684</c:v>
                </c:pt>
                <c:pt idx="5089">
                  <c:v>44845.376302812503</c:v>
                </c:pt>
                <c:pt idx="5090">
                  <c:v>44845.376306365739</c:v>
                </c:pt>
                <c:pt idx="5091">
                  <c:v>44845.376309861109</c:v>
                </c:pt>
                <c:pt idx="5092">
                  <c:v>44845.376313402776</c:v>
                </c:pt>
                <c:pt idx="5093">
                  <c:v>44845.376316886577</c:v>
                </c:pt>
                <c:pt idx="5094">
                  <c:v>44845.376320428244</c:v>
                </c:pt>
                <c:pt idx="5095">
                  <c:v>44845.376323935183</c:v>
                </c:pt>
                <c:pt idx="5096">
                  <c:v>44845.376327500002</c:v>
                </c:pt>
                <c:pt idx="5097">
                  <c:v>44845.376330983796</c:v>
                </c:pt>
                <c:pt idx="5098">
                  <c:v>44845.376334525463</c:v>
                </c:pt>
                <c:pt idx="5099">
                  <c:v>44845.376338090275</c:v>
                </c:pt>
                <c:pt idx="5100">
                  <c:v>44845.376341574076</c:v>
                </c:pt>
                <c:pt idx="5101">
                  <c:v>44845.37634505787</c:v>
                </c:pt>
                <c:pt idx="5102">
                  <c:v>44845.376348634258</c:v>
                </c:pt>
                <c:pt idx="5103">
                  <c:v>44845.37635215278</c:v>
                </c:pt>
                <c:pt idx="5104">
                  <c:v>44845.37635564815</c:v>
                </c:pt>
                <c:pt idx="5105">
                  <c:v>44845.376359155096</c:v>
                </c:pt>
                <c:pt idx="5106">
                  <c:v>44845.376362685187</c:v>
                </c:pt>
                <c:pt idx="5107">
                  <c:v>44845.376366168981</c:v>
                </c:pt>
                <c:pt idx="5108">
                  <c:v>44845.376369745369</c:v>
                </c:pt>
                <c:pt idx="5109">
                  <c:v>44845.376373240739</c:v>
                </c:pt>
                <c:pt idx="5110">
                  <c:v>44845.376376793982</c:v>
                </c:pt>
                <c:pt idx="5111">
                  <c:v>44845.376380277776</c:v>
                </c:pt>
                <c:pt idx="5112">
                  <c:v>44845.376383842595</c:v>
                </c:pt>
                <c:pt idx="5113">
                  <c:v>44845.376387384262</c:v>
                </c:pt>
                <c:pt idx="5114">
                  <c:v>44845.376390879632</c:v>
                </c:pt>
                <c:pt idx="5115">
                  <c:v>44845.376394432868</c:v>
                </c:pt>
                <c:pt idx="5116">
                  <c:v>44845.376397939814</c:v>
                </c:pt>
                <c:pt idx="5117">
                  <c:v>44845.376401458336</c:v>
                </c:pt>
                <c:pt idx="5118">
                  <c:v>44845.376404965275</c:v>
                </c:pt>
                <c:pt idx="5119">
                  <c:v>44845.376408449076</c:v>
                </c:pt>
                <c:pt idx="5120">
                  <c:v>44845.376411979167</c:v>
                </c:pt>
                <c:pt idx="5121">
                  <c:v>44845.376415474537</c:v>
                </c:pt>
                <c:pt idx="5122">
                  <c:v>44845.376419016204</c:v>
                </c:pt>
                <c:pt idx="5123">
                  <c:v>44845.37642252315</c:v>
                </c:pt>
                <c:pt idx="5124">
                  <c:v>44845.376426099538</c:v>
                </c:pt>
                <c:pt idx="5125">
                  <c:v>44845.376429652781</c:v>
                </c:pt>
                <c:pt idx="5126">
                  <c:v>44845.376433229168</c:v>
                </c:pt>
                <c:pt idx="5127">
                  <c:v>44845.376436770835</c:v>
                </c:pt>
                <c:pt idx="5128">
                  <c:v>44845.376440254629</c:v>
                </c:pt>
                <c:pt idx="5129">
                  <c:v>44845.376443807872</c:v>
                </c:pt>
                <c:pt idx="5130">
                  <c:v>44845.376447337963</c:v>
                </c:pt>
                <c:pt idx="5131">
                  <c:v>44845.376450844909</c:v>
                </c:pt>
                <c:pt idx="5132">
                  <c:v>44845.376454340279</c:v>
                </c:pt>
                <c:pt idx="5133">
                  <c:v>44845.376457824073</c:v>
                </c:pt>
                <c:pt idx="5134">
                  <c:v>44845.376461388892</c:v>
                </c:pt>
                <c:pt idx="5135">
                  <c:v>44845.376464872686</c:v>
                </c:pt>
                <c:pt idx="5136">
                  <c:v>44845.376468391201</c:v>
                </c:pt>
                <c:pt idx="5137">
                  <c:v>44845.376471909723</c:v>
                </c:pt>
                <c:pt idx="5138">
                  <c:v>44845.376475497687</c:v>
                </c:pt>
                <c:pt idx="5139">
                  <c:v>44845.376479016202</c:v>
                </c:pt>
                <c:pt idx="5140">
                  <c:v>44845.376482604166</c:v>
                </c:pt>
                <c:pt idx="5141">
                  <c:v>44845.376486157409</c:v>
                </c:pt>
                <c:pt idx="5142">
                  <c:v>44845.376489641203</c:v>
                </c:pt>
                <c:pt idx="5143">
                  <c:v>44845.376493159725</c:v>
                </c:pt>
                <c:pt idx="5144">
                  <c:v>44845.376496689816</c:v>
                </c:pt>
                <c:pt idx="5145">
                  <c:v>44845.376500185186</c:v>
                </c:pt>
                <c:pt idx="5146">
                  <c:v>44845.37650366898</c:v>
                </c:pt>
                <c:pt idx="5147">
                  <c:v>44845.376507199071</c:v>
                </c:pt>
                <c:pt idx="5148">
                  <c:v>44845.376510682872</c:v>
                </c:pt>
                <c:pt idx="5149">
                  <c:v>44845.376514270836</c:v>
                </c:pt>
                <c:pt idx="5150">
                  <c:v>44845.376517789351</c:v>
                </c:pt>
                <c:pt idx="5151">
                  <c:v>44845.376521273145</c:v>
                </c:pt>
                <c:pt idx="5152">
                  <c:v>44845.376524884261</c:v>
                </c:pt>
                <c:pt idx="5153">
                  <c:v>44845.376528402776</c:v>
                </c:pt>
                <c:pt idx="5154">
                  <c:v>44845.376531909722</c:v>
                </c:pt>
                <c:pt idx="5155">
                  <c:v>44845.376535451389</c:v>
                </c:pt>
                <c:pt idx="5156">
                  <c:v>44845.376538935183</c:v>
                </c:pt>
                <c:pt idx="5157">
                  <c:v>44845.376542442129</c:v>
                </c:pt>
                <c:pt idx="5158">
                  <c:v>44845.376545983796</c:v>
                </c:pt>
                <c:pt idx="5159">
                  <c:v>44845.37654946759</c:v>
                </c:pt>
                <c:pt idx="5160">
                  <c:v>44845.376552986112</c:v>
                </c:pt>
                <c:pt idx="5161">
                  <c:v>44845.376556481482</c:v>
                </c:pt>
                <c:pt idx="5162">
                  <c:v>44845.376559976852</c:v>
                </c:pt>
                <c:pt idx="5163">
                  <c:v>44845.376563541664</c:v>
                </c:pt>
                <c:pt idx="5164">
                  <c:v>44845.376567025465</c:v>
                </c:pt>
                <c:pt idx="5165">
                  <c:v>44845.376570509259</c:v>
                </c:pt>
                <c:pt idx="5166">
                  <c:v>44845.376574027781</c:v>
                </c:pt>
                <c:pt idx="5167">
                  <c:v>44845.376577523151</c:v>
                </c:pt>
                <c:pt idx="5168">
                  <c:v>44845.376581006945</c:v>
                </c:pt>
                <c:pt idx="5169">
                  <c:v>44845.376584583333</c:v>
                </c:pt>
                <c:pt idx="5170">
                  <c:v>44845.376588148145</c:v>
                </c:pt>
                <c:pt idx="5171">
                  <c:v>44845.376591712964</c:v>
                </c:pt>
                <c:pt idx="5172">
                  <c:v>44845.376595289352</c:v>
                </c:pt>
                <c:pt idx="5173">
                  <c:v>44845.376598842595</c:v>
                </c:pt>
                <c:pt idx="5174">
                  <c:v>44845.376602395831</c:v>
                </c:pt>
                <c:pt idx="5175">
                  <c:v>44845.376605902777</c:v>
                </c:pt>
                <c:pt idx="5176">
                  <c:v>44845.376609444444</c:v>
                </c:pt>
                <c:pt idx="5177">
                  <c:v>44845.376612928238</c:v>
                </c:pt>
                <c:pt idx="5178">
                  <c:v>44845.376616469905</c:v>
                </c:pt>
                <c:pt idx="5179">
                  <c:v>44845.376619965275</c:v>
                </c:pt>
                <c:pt idx="5180">
                  <c:v>44845.376623495373</c:v>
                </c:pt>
                <c:pt idx="5181">
                  <c:v>44845.376626979167</c:v>
                </c:pt>
                <c:pt idx="5182">
                  <c:v>44845.376630474537</c:v>
                </c:pt>
                <c:pt idx="5183">
                  <c:v>44845.376634050925</c:v>
                </c:pt>
                <c:pt idx="5184">
                  <c:v>44845.376637546295</c:v>
                </c:pt>
                <c:pt idx="5185">
                  <c:v>44845.376641099538</c:v>
                </c:pt>
                <c:pt idx="5186">
                  <c:v>44845.376644664349</c:v>
                </c:pt>
                <c:pt idx="5187">
                  <c:v>44845.376648217592</c:v>
                </c:pt>
                <c:pt idx="5188">
                  <c:v>44845.376651770835</c:v>
                </c:pt>
                <c:pt idx="5189">
                  <c:v>44845.376655266205</c:v>
                </c:pt>
                <c:pt idx="5190">
                  <c:v>44845.376658761576</c:v>
                </c:pt>
                <c:pt idx="5191">
                  <c:v>44845.376662303242</c:v>
                </c:pt>
                <c:pt idx="5192">
                  <c:v>44845.376665868054</c:v>
                </c:pt>
                <c:pt idx="5193">
                  <c:v>44845.376669421297</c:v>
                </c:pt>
                <c:pt idx="5194">
                  <c:v>44845.376672939812</c:v>
                </c:pt>
                <c:pt idx="5195">
                  <c:v>44845.37667646991</c:v>
                </c:pt>
                <c:pt idx="5196">
                  <c:v>44845.376679976849</c:v>
                </c:pt>
                <c:pt idx="5197">
                  <c:v>44845.376683541668</c:v>
                </c:pt>
                <c:pt idx="5198">
                  <c:v>44845.37668710648</c:v>
                </c:pt>
                <c:pt idx="5199">
                  <c:v>44845.376690694444</c:v>
                </c:pt>
                <c:pt idx="5200">
                  <c:v>44845.376694224535</c:v>
                </c:pt>
                <c:pt idx="5201">
                  <c:v>44845.376697777778</c:v>
                </c:pt>
                <c:pt idx="5202">
                  <c:v>44845.3767012963</c:v>
                </c:pt>
                <c:pt idx="5203">
                  <c:v>44845.37670483796</c:v>
                </c:pt>
                <c:pt idx="5204">
                  <c:v>44845.376708333337</c:v>
                </c:pt>
                <c:pt idx="5205">
                  <c:v>44845.376711886573</c:v>
                </c:pt>
                <c:pt idx="5206">
                  <c:v>44845.376715474536</c:v>
                </c:pt>
                <c:pt idx="5207">
                  <c:v>44845.376719039348</c:v>
                </c:pt>
                <c:pt idx="5208">
                  <c:v>44845.376722581015</c:v>
                </c:pt>
                <c:pt idx="5209">
                  <c:v>44845.376726064816</c:v>
                </c:pt>
                <c:pt idx="5210">
                  <c:v>44845.37672954861</c:v>
                </c:pt>
                <c:pt idx="5211">
                  <c:v>44845.376733090277</c:v>
                </c:pt>
                <c:pt idx="5212">
                  <c:v>44845.376736585647</c:v>
                </c:pt>
                <c:pt idx="5213">
                  <c:v>44845.376740081017</c:v>
                </c:pt>
                <c:pt idx="5214">
                  <c:v>44845.376743611108</c:v>
                </c:pt>
                <c:pt idx="5215">
                  <c:v>44845.37674709491</c:v>
                </c:pt>
                <c:pt idx="5216">
                  <c:v>44845.376750659721</c:v>
                </c:pt>
                <c:pt idx="5217">
                  <c:v>44845.37675422454</c:v>
                </c:pt>
                <c:pt idx="5218">
                  <c:v>44845.376757800928</c:v>
                </c:pt>
                <c:pt idx="5219">
                  <c:v>44845.376761377316</c:v>
                </c:pt>
                <c:pt idx="5220">
                  <c:v>44845.376764884262</c:v>
                </c:pt>
                <c:pt idx="5221">
                  <c:v>44845.376768425929</c:v>
                </c:pt>
                <c:pt idx="5222">
                  <c:v>44845.376771909723</c:v>
                </c:pt>
                <c:pt idx="5223">
                  <c:v>44845.376775439814</c:v>
                </c:pt>
                <c:pt idx="5224">
                  <c:v>44845.376779004633</c:v>
                </c:pt>
                <c:pt idx="5225">
                  <c:v>44845.376782500003</c:v>
                </c:pt>
                <c:pt idx="5226">
                  <c:v>44845.376785983797</c:v>
                </c:pt>
                <c:pt idx="5227">
                  <c:v>44845.376789467591</c:v>
                </c:pt>
                <c:pt idx="5228">
                  <c:v>44845.376792997682</c:v>
                </c:pt>
                <c:pt idx="5229">
                  <c:v>44845.376796574077</c:v>
                </c:pt>
                <c:pt idx="5230">
                  <c:v>44845.376800127313</c:v>
                </c:pt>
                <c:pt idx="5231">
                  <c:v>44845.376803645835</c:v>
                </c:pt>
                <c:pt idx="5232">
                  <c:v>44845.376807199071</c:v>
                </c:pt>
                <c:pt idx="5233">
                  <c:v>44845.376810682872</c:v>
                </c:pt>
                <c:pt idx="5234">
                  <c:v>44845.376814236108</c:v>
                </c:pt>
                <c:pt idx="5235">
                  <c:v>44845.376817719909</c:v>
                </c:pt>
                <c:pt idx="5236">
                  <c:v>44845.376821296297</c:v>
                </c:pt>
                <c:pt idx="5237">
                  <c:v>44845.376824837964</c:v>
                </c:pt>
                <c:pt idx="5238">
                  <c:v>44845.376828414352</c:v>
                </c:pt>
                <c:pt idx="5239">
                  <c:v>44845.376831967595</c:v>
                </c:pt>
                <c:pt idx="5240">
                  <c:v>44845.376835474533</c:v>
                </c:pt>
                <c:pt idx="5241">
                  <c:v>44845.376839039352</c:v>
                </c:pt>
                <c:pt idx="5242">
                  <c:v>44845.376842627316</c:v>
                </c:pt>
                <c:pt idx="5243">
                  <c:v>44845.376846122686</c:v>
                </c:pt>
                <c:pt idx="5244">
                  <c:v>44845.376849641201</c:v>
                </c:pt>
                <c:pt idx="5245">
                  <c:v>44845.376853125003</c:v>
                </c:pt>
                <c:pt idx="5246">
                  <c:v>44845.37685670139</c:v>
                </c:pt>
                <c:pt idx="5247">
                  <c:v>44845.376860219905</c:v>
                </c:pt>
                <c:pt idx="5248">
                  <c:v>44845.376863726851</c:v>
                </c:pt>
                <c:pt idx="5249">
                  <c:v>44845.376867210645</c:v>
                </c:pt>
                <c:pt idx="5250">
                  <c:v>44845.376870775464</c:v>
                </c:pt>
                <c:pt idx="5251">
                  <c:v>44845.376874259258</c:v>
                </c:pt>
                <c:pt idx="5252">
                  <c:v>44845.37687777778</c:v>
                </c:pt>
                <c:pt idx="5253">
                  <c:v>44845.376881273151</c:v>
                </c:pt>
                <c:pt idx="5254">
                  <c:v>44845.376884756944</c:v>
                </c:pt>
                <c:pt idx="5255">
                  <c:v>44845.376888344908</c:v>
                </c:pt>
                <c:pt idx="5256">
                  <c:v>44845.376891874999</c:v>
                </c:pt>
                <c:pt idx="5257">
                  <c:v>44845.376895486108</c:v>
                </c:pt>
                <c:pt idx="5258">
                  <c:v>44845.376899016206</c:v>
                </c:pt>
                <c:pt idx="5259">
                  <c:v>44845.3769025</c:v>
                </c:pt>
                <c:pt idx="5260">
                  <c:v>44845.376906041667</c:v>
                </c:pt>
                <c:pt idx="5261">
                  <c:v>44845.376909560182</c:v>
                </c:pt>
                <c:pt idx="5262">
                  <c:v>44845.376913125001</c:v>
                </c:pt>
                <c:pt idx="5263">
                  <c:v>44845.376916666668</c:v>
                </c:pt>
                <c:pt idx="5264">
                  <c:v>44845.376920173614</c:v>
                </c:pt>
                <c:pt idx="5265">
                  <c:v>44845.376923703705</c:v>
                </c:pt>
                <c:pt idx="5266">
                  <c:v>44845.376927291669</c:v>
                </c:pt>
                <c:pt idx="5267">
                  <c:v>44845.376930775463</c:v>
                </c:pt>
                <c:pt idx="5268">
                  <c:v>44845.376934351851</c:v>
                </c:pt>
                <c:pt idx="5269">
                  <c:v>44845.376937893518</c:v>
                </c:pt>
                <c:pt idx="5270">
                  <c:v>44845.376941458337</c:v>
                </c:pt>
                <c:pt idx="5271">
                  <c:v>44845.376944965275</c:v>
                </c:pt>
                <c:pt idx="5272">
                  <c:v>44845.376948495374</c:v>
                </c:pt>
                <c:pt idx="5273">
                  <c:v>44845.376952002312</c:v>
                </c:pt>
                <c:pt idx="5274">
                  <c:v>44845.376955543979</c:v>
                </c:pt>
                <c:pt idx="5275">
                  <c:v>44845.376959131943</c:v>
                </c:pt>
                <c:pt idx="5276">
                  <c:v>44845.376962696762</c:v>
                </c:pt>
                <c:pt idx="5277">
                  <c:v>44845.376966180556</c:v>
                </c:pt>
                <c:pt idx="5278">
                  <c:v>44845.376969722223</c:v>
                </c:pt>
                <c:pt idx="5279">
                  <c:v>44845.376973287035</c:v>
                </c:pt>
                <c:pt idx="5280">
                  <c:v>44845.376976770836</c:v>
                </c:pt>
                <c:pt idx="5281">
                  <c:v>44845.37698025463</c:v>
                </c:pt>
                <c:pt idx="5282">
                  <c:v>44845.376983831018</c:v>
                </c:pt>
                <c:pt idx="5283">
                  <c:v>44845.376987361109</c:v>
                </c:pt>
                <c:pt idx="5284">
                  <c:v>44845.376990879631</c:v>
                </c:pt>
                <c:pt idx="5285">
                  <c:v>44845.376994421298</c:v>
                </c:pt>
                <c:pt idx="5286">
                  <c:v>44845.376997905092</c:v>
                </c:pt>
                <c:pt idx="5287">
                  <c:v>44845.377001469904</c:v>
                </c:pt>
                <c:pt idx="5288">
                  <c:v>44845.377004965281</c:v>
                </c:pt>
                <c:pt idx="5289">
                  <c:v>44845.377008518517</c:v>
                </c:pt>
                <c:pt idx="5290">
                  <c:v>44845.377012060184</c:v>
                </c:pt>
                <c:pt idx="5291">
                  <c:v>44845.377015555554</c:v>
                </c:pt>
                <c:pt idx="5292">
                  <c:v>44845.377019131942</c:v>
                </c:pt>
                <c:pt idx="5293">
                  <c:v>44845.377022673609</c:v>
                </c:pt>
                <c:pt idx="5294">
                  <c:v>44845.377026180555</c:v>
                </c:pt>
                <c:pt idx="5295">
                  <c:v>44845.377029756943</c:v>
                </c:pt>
                <c:pt idx="5296">
                  <c:v>44845.377033310186</c:v>
                </c:pt>
                <c:pt idx="5297">
                  <c:v>44845.377036863429</c:v>
                </c:pt>
                <c:pt idx="5298">
                  <c:v>44845.377040347223</c:v>
                </c:pt>
                <c:pt idx="5299">
                  <c:v>44845.37704388889</c:v>
                </c:pt>
                <c:pt idx="5300">
                  <c:v>44845.377047372684</c:v>
                </c:pt>
                <c:pt idx="5301">
                  <c:v>44845.377050949071</c:v>
                </c:pt>
                <c:pt idx="5302">
                  <c:v>44845.37705451389</c:v>
                </c:pt>
                <c:pt idx="5303">
                  <c:v>44845.377058113423</c:v>
                </c:pt>
                <c:pt idx="5304">
                  <c:v>44845.377061631945</c:v>
                </c:pt>
                <c:pt idx="5305">
                  <c:v>44845.37706515046</c:v>
                </c:pt>
                <c:pt idx="5306">
                  <c:v>44845.377068692127</c:v>
                </c:pt>
                <c:pt idx="5307">
                  <c:v>44845.377072187497</c:v>
                </c:pt>
                <c:pt idx="5308">
                  <c:v>44845.377075775461</c:v>
                </c:pt>
                <c:pt idx="5309">
                  <c:v>44845.377079317128</c:v>
                </c:pt>
                <c:pt idx="5310">
                  <c:v>44845.377082800929</c:v>
                </c:pt>
                <c:pt idx="5311">
                  <c:v>44845.377086377317</c:v>
                </c:pt>
                <c:pt idx="5312">
                  <c:v>44845.377089918984</c:v>
                </c:pt>
                <c:pt idx="5313">
                  <c:v>44845.377093414354</c:v>
                </c:pt>
                <c:pt idx="5314">
                  <c:v>44845.377096956021</c:v>
                </c:pt>
                <c:pt idx="5315">
                  <c:v>44845.377100451391</c:v>
                </c:pt>
                <c:pt idx="5316">
                  <c:v>44845.377103935185</c:v>
                </c:pt>
                <c:pt idx="5317">
                  <c:v>44845.377107488428</c:v>
                </c:pt>
                <c:pt idx="5318">
                  <c:v>44845.377111041664</c:v>
                </c:pt>
                <c:pt idx="5319">
                  <c:v>44845.37711454861</c:v>
                </c:pt>
                <c:pt idx="5320">
                  <c:v>44845.377118113429</c:v>
                </c:pt>
                <c:pt idx="5321">
                  <c:v>44845.37712164352</c:v>
                </c:pt>
                <c:pt idx="5322">
                  <c:v>44845.377125208332</c:v>
                </c:pt>
                <c:pt idx="5323">
                  <c:v>44845.377128692133</c:v>
                </c:pt>
                <c:pt idx="5324">
                  <c:v>44845.377132187503</c:v>
                </c:pt>
                <c:pt idx="5325">
                  <c:v>44845.37713572917</c:v>
                </c:pt>
                <c:pt idx="5326">
                  <c:v>44845.37713922454</c:v>
                </c:pt>
                <c:pt idx="5327">
                  <c:v>44845.377142708334</c:v>
                </c:pt>
                <c:pt idx="5328">
                  <c:v>44845.377146192128</c:v>
                </c:pt>
                <c:pt idx="5329">
                  <c:v>44845.377149722219</c:v>
                </c:pt>
                <c:pt idx="5330">
                  <c:v>44845.377153287038</c:v>
                </c:pt>
                <c:pt idx="5331">
                  <c:v>44845.377156770832</c:v>
                </c:pt>
                <c:pt idx="5332">
                  <c:v>44845.377160266202</c:v>
                </c:pt>
                <c:pt idx="5333">
                  <c:v>44845.377163819445</c:v>
                </c:pt>
                <c:pt idx="5334">
                  <c:v>44845.377167372688</c:v>
                </c:pt>
                <c:pt idx="5335">
                  <c:v>44845.377170868058</c:v>
                </c:pt>
                <c:pt idx="5336">
                  <c:v>44845.377174409725</c:v>
                </c:pt>
                <c:pt idx="5337">
                  <c:v>44845.377177974537</c:v>
                </c:pt>
                <c:pt idx="5338">
                  <c:v>44845.377181481483</c:v>
                </c:pt>
                <c:pt idx="5339">
                  <c:v>44845.377185057871</c:v>
                </c:pt>
                <c:pt idx="5340">
                  <c:v>44845.377188622682</c:v>
                </c:pt>
                <c:pt idx="5341">
                  <c:v>44845.377192199077</c:v>
                </c:pt>
                <c:pt idx="5342">
                  <c:v>44845.377195729168</c:v>
                </c:pt>
                <c:pt idx="5343">
                  <c:v>44845.377199212962</c:v>
                </c:pt>
                <c:pt idx="5344">
                  <c:v>44845.377202777781</c:v>
                </c:pt>
                <c:pt idx="5345">
                  <c:v>44845.37720628472</c:v>
                </c:pt>
                <c:pt idx="5346">
                  <c:v>44845.377209803242</c:v>
                </c:pt>
                <c:pt idx="5347">
                  <c:v>44845.377213321757</c:v>
                </c:pt>
                <c:pt idx="5348">
                  <c:v>44845.377216805558</c:v>
                </c:pt>
                <c:pt idx="5349">
                  <c:v>44845.377220347225</c:v>
                </c:pt>
                <c:pt idx="5350">
                  <c:v>44845.377223877316</c:v>
                </c:pt>
                <c:pt idx="5351">
                  <c:v>44845.37722736111</c:v>
                </c:pt>
                <c:pt idx="5352">
                  <c:v>44845.377230868056</c:v>
                </c:pt>
                <c:pt idx="5353">
                  <c:v>44845.377234432868</c:v>
                </c:pt>
                <c:pt idx="5354">
                  <c:v>44845.377238020832</c:v>
                </c:pt>
                <c:pt idx="5355">
                  <c:v>44845.377241574075</c:v>
                </c:pt>
                <c:pt idx="5356">
                  <c:v>44845.377245115742</c:v>
                </c:pt>
                <c:pt idx="5357">
                  <c:v>44845.377248622688</c:v>
                </c:pt>
                <c:pt idx="5358">
                  <c:v>44845.377252164355</c:v>
                </c:pt>
                <c:pt idx="5359">
                  <c:v>44845.377255648149</c:v>
                </c:pt>
                <c:pt idx="5360">
                  <c:v>44845.37725917824</c:v>
                </c:pt>
                <c:pt idx="5361">
                  <c:v>44845.37726267361</c:v>
                </c:pt>
                <c:pt idx="5362">
                  <c:v>44845.37726616898</c:v>
                </c:pt>
                <c:pt idx="5363">
                  <c:v>44845.377269652781</c:v>
                </c:pt>
                <c:pt idx="5364">
                  <c:v>44845.377273206017</c:v>
                </c:pt>
                <c:pt idx="5365">
                  <c:v>44845.377276747684</c:v>
                </c:pt>
                <c:pt idx="5366">
                  <c:v>44845.377280266206</c:v>
                </c:pt>
                <c:pt idx="5367">
                  <c:v>44845.377283796297</c:v>
                </c:pt>
                <c:pt idx="5368">
                  <c:v>44845.377287291667</c:v>
                </c:pt>
                <c:pt idx="5369">
                  <c:v>44845.377290775461</c:v>
                </c:pt>
                <c:pt idx="5370">
                  <c:v>44845.377294351849</c:v>
                </c:pt>
                <c:pt idx="5371">
                  <c:v>44845.377297916668</c:v>
                </c:pt>
                <c:pt idx="5372">
                  <c:v>44845.377301458335</c:v>
                </c:pt>
                <c:pt idx="5373">
                  <c:v>44845.377305034723</c:v>
                </c:pt>
                <c:pt idx="5374">
                  <c:v>44845.377308587966</c:v>
                </c:pt>
                <c:pt idx="5375">
                  <c:v>44845.377312083336</c:v>
                </c:pt>
                <c:pt idx="5376">
                  <c:v>44845.377315648147</c:v>
                </c:pt>
                <c:pt idx="5377">
                  <c:v>44845.377319212967</c:v>
                </c:pt>
                <c:pt idx="5378">
                  <c:v>44845.377322719905</c:v>
                </c:pt>
                <c:pt idx="5379">
                  <c:v>44845.377326250004</c:v>
                </c:pt>
                <c:pt idx="5380">
                  <c:v>44845.377329826391</c:v>
                </c:pt>
                <c:pt idx="5381">
                  <c:v>44845.377333402779</c:v>
                </c:pt>
                <c:pt idx="5382">
                  <c:v>44845.377336967591</c:v>
                </c:pt>
                <c:pt idx="5383">
                  <c:v>44845.377340462961</c:v>
                </c:pt>
                <c:pt idx="5384">
                  <c:v>44845.377343981483</c:v>
                </c:pt>
                <c:pt idx="5385">
                  <c:v>44845.377347465277</c:v>
                </c:pt>
                <c:pt idx="5386">
                  <c:v>44845.377351030096</c:v>
                </c:pt>
                <c:pt idx="5387">
                  <c:v>44845.377354525466</c:v>
                </c:pt>
                <c:pt idx="5388">
                  <c:v>44845.377358055557</c:v>
                </c:pt>
                <c:pt idx="5389">
                  <c:v>44845.377361574072</c:v>
                </c:pt>
                <c:pt idx="5390">
                  <c:v>44845.377365162036</c:v>
                </c:pt>
                <c:pt idx="5391">
                  <c:v>44845.377368715279</c:v>
                </c:pt>
                <c:pt idx="5392">
                  <c:v>44845.377372268522</c:v>
                </c:pt>
                <c:pt idx="5393">
                  <c:v>44845.377375752316</c:v>
                </c:pt>
                <c:pt idx="5394">
                  <c:v>44845.377379328704</c:v>
                </c:pt>
                <c:pt idx="5395">
                  <c:v>44845.377382847226</c:v>
                </c:pt>
                <c:pt idx="5396">
                  <c:v>44845.377386354165</c:v>
                </c:pt>
                <c:pt idx="5397">
                  <c:v>44845.377389918984</c:v>
                </c:pt>
                <c:pt idx="5398">
                  <c:v>44845.377393414354</c:v>
                </c:pt>
                <c:pt idx="5399">
                  <c:v>44845.377396979165</c:v>
                </c:pt>
                <c:pt idx="5400">
                  <c:v>44845.377400543985</c:v>
                </c:pt>
                <c:pt idx="5401">
                  <c:v>44845.377404143517</c:v>
                </c:pt>
                <c:pt idx="5402">
                  <c:v>44845.377407673608</c:v>
                </c:pt>
                <c:pt idx="5403">
                  <c:v>44845.377411250003</c:v>
                </c:pt>
                <c:pt idx="5404">
                  <c:v>44845.37741483796</c:v>
                </c:pt>
                <c:pt idx="5405">
                  <c:v>44845.377418344906</c:v>
                </c:pt>
                <c:pt idx="5406">
                  <c:v>44845.377421863428</c:v>
                </c:pt>
                <c:pt idx="5407">
                  <c:v>44845.377425451392</c:v>
                </c:pt>
                <c:pt idx="5408">
                  <c:v>44845.377428969907</c:v>
                </c:pt>
                <c:pt idx="5409">
                  <c:v>44845.377432476853</c:v>
                </c:pt>
                <c:pt idx="5410">
                  <c:v>44845.377436041665</c:v>
                </c:pt>
                <c:pt idx="5411">
                  <c:v>44845.377439606484</c:v>
                </c:pt>
                <c:pt idx="5412">
                  <c:v>44845.377443171295</c:v>
                </c:pt>
                <c:pt idx="5413">
                  <c:v>44845.377446736115</c:v>
                </c:pt>
                <c:pt idx="5414">
                  <c:v>44845.37745028935</c:v>
                </c:pt>
                <c:pt idx="5415">
                  <c:v>44845.377453773152</c:v>
                </c:pt>
                <c:pt idx="5416">
                  <c:v>44845.377457268522</c:v>
                </c:pt>
                <c:pt idx="5417">
                  <c:v>44845.377460833333</c:v>
                </c:pt>
                <c:pt idx="5418">
                  <c:v>44845.377464398145</c:v>
                </c:pt>
                <c:pt idx="5419">
                  <c:v>44845.377467881946</c:v>
                </c:pt>
                <c:pt idx="5420">
                  <c:v>44845.377471400461</c:v>
                </c:pt>
                <c:pt idx="5421">
                  <c:v>44845.377474884262</c:v>
                </c:pt>
                <c:pt idx="5422">
                  <c:v>44845.377478437498</c:v>
                </c:pt>
                <c:pt idx="5423">
                  <c:v>44845.377481979165</c:v>
                </c:pt>
                <c:pt idx="5424">
                  <c:v>44845.377485532408</c:v>
                </c:pt>
                <c:pt idx="5425">
                  <c:v>44845.377489062499</c:v>
                </c:pt>
                <c:pt idx="5426">
                  <c:v>44845.377492557869</c:v>
                </c:pt>
                <c:pt idx="5427">
                  <c:v>44845.377496099536</c:v>
                </c:pt>
                <c:pt idx="5428">
                  <c:v>44845.377499618058</c:v>
                </c:pt>
                <c:pt idx="5429">
                  <c:v>44845.377503148149</c:v>
                </c:pt>
                <c:pt idx="5430">
                  <c:v>44845.377506666664</c:v>
                </c:pt>
                <c:pt idx="5431">
                  <c:v>44845.377510219907</c:v>
                </c:pt>
                <c:pt idx="5432">
                  <c:v>44845.377513761574</c:v>
                </c:pt>
                <c:pt idx="5433">
                  <c:v>44845.377517326386</c:v>
                </c:pt>
                <c:pt idx="5434">
                  <c:v>44845.377520902781</c:v>
                </c:pt>
                <c:pt idx="5435">
                  <c:v>44845.377524386575</c:v>
                </c:pt>
                <c:pt idx="5436">
                  <c:v>44845.377527951387</c:v>
                </c:pt>
                <c:pt idx="5437">
                  <c:v>44845.377531493054</c:v>
                </c:pt>
                <c:pt idx="5438">
                  <c:v>44845.377535011576</c:v>
                </c:pt>
                <c:pt idx="5439">
                  <c:v>44845.377538564811</c:v>
                </c:pt>
                <c:pt idx="5440">
                  <c:v>44845.377542118054</c:v>
                </c:pt>
                <c:pt idx="5441">
                  <c:v>44845.377545613424</c:v>
                </c:pt>
                <c:pt idx="5442">
                  <c:v>44845.377549120371</c:v>
                </c:pt>
                <c:pt idx="5443">
                  <c:v>44845.377552604165</c:v>
                </c:pt>
                <c:pt idx="5444">
                  <c:v>44845.377556122687</c:v>
                </c:pt>
                <c:pt idx="5445">
                  <c:v>44845.377559618057</c:v>
                </c:pt>
                <c:pt idx="5446">
                  <c:v>44845.377563194445</c:v>
                </c:pt>
                <c:pt idx="5447">
                  <c:v>44845.377566770832</c:v>
                </c:pt>
                <c:pt idx="5448">
                  <c:v>44845.377570324075</c:v>
                </c:pt>
                <c:pt idx="5449">
                  <c:v>44845.377573888887</c:v>
                </c:pt>
                <c:pt idx="5450">
                  <c:v>44845.377577418978</c:v>
                </c:pt>
                <c:pt idx="5451">
                  <c:v>44845.377580925924</c:v>
                </c:pt>
                <c:pt idx="5452">
                  <c:v>44845.377584479167</c:v>
                </c:pt>
                <c:pt idx="5453">
                  <c:v>44845.377587974537</c:v>
                </c:pt>
                <c:pt idx="5454">
                  <c:v>44845.377591504628</c:v>
                </c:pt>
                <c:pt idx="5455">
                  <c:v>44845.377594999998</c:v>
                </c:pt>
                <c:pt idx="5456">
                  <c:v>44845.377598495368</c:v>
                </c:pt>
                <c:pt idx="5457">
                  <c:v>44845.377602037035</c:v>
                </c:pt>
                <c:pt idx="5458">
                  <c:v>44845.377605613423</c:v>
                </c:pt>
                <c:pt idx="5459">
                  <c:v>44845.377609097224</c:v>
                </c:pt>
                <c:pt idx="5460">
                  <c:v>44845.377612627315</c:v>
                </c:pt>
                <c:pt idx="5461">
                  <c:v>44845.377616134261</c:v>
                </c:pt>
                <c:pt idx="5462">
                  <c:v>44845.377619710649</c:v>
                </c:pt>
                <c:pt idx="5463">
                  <c:v>44845.377623194443</c:v>
                </c:pt>
                <c:pt idx="5464">
                  <c:v>44845.377626747686</c:v>
                </c:pt>
                <c:pt idx="5465">
                  <c:v>44845.377630300929</c:v>
                </c:pt>
                <c:pt idx="5466">
                  <c:v>44845.377633900462</c:v>
                </c:pt>
                <c:pt idx="5467">
                  <c:v>44845.377637442129</c:v>
                </c:pt>
                <c:pt idx="5468">
                  <c:v>44845.377640925923</c:v>
                </c:pt>
                <c:pt idx="5469">
                  <c:v>44845.377644490742</c:v>
                </c:pt>
                <c:pt idx="5470">
                  <c:v>44845.377647986112</c:v>
                </c:pt>
                <c:pt idx="5471">
                  <c:v>44845.377651527779</c:v>
                </c:pt>
                <c:pt idx="5472">
                  <c:v>44845.377655081022</c:v>
                </c:pt>
                <c:pt idx="5473">
                  <c:v>44845.377658645833</c:v>
                </c:pt>
                <c:pt idx="5474">
                  <c:v>44845.37766215278</c:v>
                </c:pt>
                <c:pt idx="5475">
                  <c:v>44845.377665717591</c:v>
                </c:pt>
                <c:pt idx="5476">
                  <c:v>44845.377669293979</c:v>
                </c:pt>
                <c:pt idx="5477">
                  <c:v>44845.377672824077</c:v>
                </c:pt>
                <c:pt idx="5478">
                  <c:v>44845.377676388889</c:v>
                </c:pt>
                <c:pt idx="5479">
                  <c:v>44845.377679884259</c:v>
                </c:pt>
                <c:pt idx="5480">
                  <c:v>44845.377683460647</c:v>
                </c:pt>
                <c:pt idx="5481">
                  <c:v>44845.37768701389</c:v>
                </c:pt>
                <c:pt idx="5482">
                  <c:v>44845.377690497684</c:v>
                </c:pt>
                <c:pt idx="5483">
                  <c:v>44845.377694074072</c:v>
                </c:pt>
                <c:pt idx="5484">
                  <c:v>44845.377697638891</c:v>
                </c:pt>
                <c:pt idx="5485">
                  <c:v>44845.377701180558</c:v>
                </c:pt>
                <c:pt idx="5486">
                  <c:v>44845.377704664352</c:v>
                </c:pt>
                <c:pt idx="5487">
                  <c:v>44845.37770824074</c:v>
                </c:pt>
                <c:pt idx="5488">
                  <c:v>44845.377711817127</c:v>
                </c:pt>
                <c:pt idx="5489">
                  <c:v>44845.377715393515</c:v>
                </c:pt>
                <c:pt idx="5490">
                  <c:v>44845.377718877317</c:v>
                </c:pt>
                <c:pt idx="5491">
                  <c:v>44845.377722418983</c:v>
                </c:pt>
                <c:pt idx="5492">
                  <c:v>44845.37772596065</c:v>
                </c:pt>
                <c:pt idx="5493">
                  <c:v>44845.377729479165</c:v>
                </c:pt>
                <c:pt idx="5494">
                  <c:v>44845.377733043984</c:v>
                </c:pt>
                <c:pt idx="5495">
                  <c:v>44845.377736527778</c:v>
                </c:pt>
                <c:pt idx="5496">
                  <c:v>44845.377740046293</c:v>
                </c:pt>
                <c:pt idx="5497">
                  <c:v>44845.377743611112</c:v>
                </c:pt>
                <c:pt idx="5498">
                  <c:v>44845.377747106482</c:v>
                </c:pt>
                <c:pt idx="5499">
                  <c:v>44845.377750659725</c:v>
                </c:pt>
                <c:pt idx="5500">
                  <c:v>44845.37775417824</c:v>
                </c:pt>
                <c:pt idx="5501">
                  <c:v>44845.377757743059</c:v>
                </c:pt>
                <c:pt idx="5502">
                  <c:v>44845.377761238429</c:v>
                </c:pt>
                <c:pt idx="5503">
                  <c:v>44845.377764745368</c:v>
                </c:pt>
                <c:pt idx="5504">
                  <c:v>44845.377768252314</c:v>
                </c:pt>
                <c:pt idx="5505">
                  <c:v>44845.377771840278</c:v>
                </c:pt>
                <c:pt idx="5506">
                  <c:v>44845.377775370369</c:v>
                </c:pt>
                <c:pt idx="5507">
                  <c:v>44845.377778969909</c:v>
                </c:pt>
                <c:pt idx="5508">
                  <c:v>44845.377782534721</c:v>
                </c:pt>
                <c:pt idx="5509">
                  <c:v>44845.377786053243</c:v>
                </c:pt>
                <c:pt idx="5510">
                  <c:v>44845.377789548613</c:v>
                </c:pt>
                <c:pt idx="5511">
                  <c:v>44845.377793101849</c:v>
                </c:pt>
                <c:pt idx="5512">
                  <c:v>44845.377796608795</c:v>
                </c:pt>
                <c:pt idx="5513">
                  <c:v>44845.377800150462</c:v>
                </c:pt>
                <c:pt idx="5514">
                  <c:v>44845.377803634263</c:v>
                </c:pt>
                <c:pt idx="5515">
                  <c:v>44845.377807199075</c:v>
                </c:pt>
                <c:pt idx="5516">
                  <c:v>44845.377810682869</c:v>
                </c:pt>
                <c:pt idx="5517">
                  <c:v>44845.377814224536</c:v>
                </c:pt>
                <c:pt idx="5518">
                  <c:v>44845.377817754626</c:v>
                </c:pt>
                <c:pt idx="5519">
                  <c:v>44845.377821296293</c:v>
                </c:pt>
                <c:pt idx="5520">
                  <c:v>44845.377824849536</c:v>
                </c:pt>
                <c:pt idx="5521">
                  <c:v>44845.377828344906</c:v>
                </c:pt>
                <c:pt idx="5522">
                  <c:v>44845.377831921294</c:v>
                </c:pt>
                <c:pt idx="5523">
                  <c:v>44845.377835474537</c:v>
                </c:pt>
                <c:pt idx="5524">
                  <c:v>44845.377838958331</c:v>
                </c:pt>
                <c:pt idx="5525">
                  <c:v>44845.377842453701</c:v>
                </c:pt>
                <c:pt idx="5526">
                  <c:v>44845.377845960647</c:v>
                </c:pt>
                <c:pt idx="5527">
                  <c:v>44845.377849456017</c:v>
                </c:pt>
                <c:pt idx="5528">
                  <c:v>44845.37785300926</c:v>
                </c:pt>
                <c:pt idx="5529">
                  <c:v>44845.377856516207</c:v>
                </c:pt>
                <c:pt idx="5530">
                  <c:v>44845.377860011577</c:v>
                </c:pt>
                <c:pt idx="5531">
                  <c:v>44845.377863530091</c:v>
                </c:pt>
                <c:pt idx="5532">
                  <c:v>44845.377867106479</c:v>
                </c:pt>
                <c:pt idx="5533">
                  <c:v>44845.377870601849</c:v>
                </c:pt>
                <c:pt idx="5534">
                  <c:v>44845.377874166668</c:v>
                </c:pt>
                <c:pt idx="5535">
                  <c:v>44845.377877708335</c:v>
                </c:pt>
                <c:pt idx="5536">
                  <c:v>44845.377881192129</c:v>
                </c:pt>
                <c:pt idx="5537">
                  <c:v>44845.377884699075</c:v>
                </c:pt>
                <c:pt idx="5538">
                  <c:v>44845.377888275463</c:v>
                </c:pt>
                <c:pt idx="5539">
                  <c:v>44845.37789181713</c:v>
                </c:pt>
                <c:pt idx="5540">
                  <c:v>44845.377895393518</c:v>
                </c:pt>
                <c:pt idx="5541">
                  <c:v>44845.37789895833</c:v>
                </c:pt>
                <c:pt idx="5542">
                  <c:v>44845.377902488428</c:v>
                </c:pt>
                <c:pt idx="5543">
                  <c:v>44845.377905983798</c:v>
                </c:pt>
                <c:pt idx="5544">
                  <c:v>44845.377909467592</c:v>
                </c:pt>
                <c:pt idx="5545">
                  <c:v>44845.377913032411</c:v>
                </c:pt>
                <c:pt idx="5546">
                  <c:v>44845.377916516205</c:v>
                </c:pt>
                <c:pt idx="5547">
                  <c:v>44845.377920046296</c:v>
                </c:pt>
                <c:pt idx="5548">
                  <c:v>44845.37792353009</c:v>
                </c:pt>
                <c:pt idx="5549">
                  <c:v>44845.377927013891</c:v>
                </c:pt>
                <c:pt idx="5550">
                  <c:v>44845.377930590279</c:v>
                </c:pt>
                <c:pt idx="5551">
                  <c:v>44845.377934074073</c:v>
                </c:pt>
                <c:pt idx="5552">
                  <c:v>44845.377937650461</c:v>
                </c:pt>
                <c:pt idx="5553">
                  <c:v>44845.377941203704</c:v>
                </c:pt>
                <c:pt idx="5554">
                  <c:v>44845.377944745371</c:v>
                </c:pt>
                <c:pt idx="5555">
                  <c:v>44845.377948229165</c:v>
                </c:pt>
                <c:pt idx="5556">
                  <c:v>44845.377951724535</c:v>
                </c:pt>
                <c:pt idx="5557">
                  <c:v>44845.377955277778</c:v>
                </c:pt>
                <c:pt idx="5558">
                  <c:v>44845.377958877318</c:v>
                </c:pt>
                <c:pt idx="5559">
                  <c:v>44845.37796244213</c:v>
                </c:pt>
                <c:pt idx="5560">
                  <c:v>44845.377965983796</c:v>
                </c:pt>
                <c:pt idx="5561">
                  <c:v>44845.37796946759</c:v>
                </c:pt>
                <c:pt idx="5562">
                  <c:v>44845.377973020833</c:v>
                </c:pt>
                <c:pt idx="5563">
                  <c:v>44845.377976597221</c:v>
                </c:pt>
                <c:pt idx="5564">
                  <c:v>44845.377980185185</c:v>
                </c:pt>
                <c:pt idx="5565">
                  <c:v>44845.377983726852</c:v>
                </c:pt>
                <c:pt idx="5566">
                  <c:v>44845.377987222222</c:v>
                </c:pt>
                <c:pt idx="5567">
                  <c:v>44845.377990787034</c:v>
                </c:pt>
                <c:pt idx="5568">
                  <c:v>44845.377994328701</c:v>
                </c:pt>
                <c:pt idx="5569">
                  <c:v>44845.377997905096</c:v>
                </c:pt>
                <c:pt idx="5570">
                  <c:v>44845.37800138889</c:v>
                </c:pt>
                <c:pt idx="5571">
                  <c:v>44845.378004872684</c:v>
                </c:pt>
                <c:pt idx="5572">
                  <c:v>44845.378008449072</c:v>
                </c:pt>
                <c:pt idx="5573">
                  <c:v>44845.378012002315</c:v>
                </c:pt>
                <c:pt idx="5574">
                  <c:v>44845.378015578703</c:v>
                </c:pt>
                <c:pt idx="5575">
                  <c:v>44845.378019074073</c:v>
                </c:pt>
                <c:pt idx="5576">
                  <c:v>44845.378022592595</c:v>
                </c:pt>
                <c:pt idx="5577">
                  <c:v>44845.378026087965</c:v>
                </c:pt>
                <c:pt idx="5578">
                  <c:v>44845.378029664353</c:v>
                </c:pt>
                <c:pt idx="5579">
                  <c:v>44845.378033148147</c:v>
                </c:pt>
                <c:pt idx="5580">
                  <c:v>44845.378036712966</c:v>
                </c:pt>
                <c:pt idx="5581">
                  <c:v>44845.37804019676</c:v>
                </c:pt>
                <c:pt idx="5582">
                  <c:v>44845.378043738427</c:v>
                </c:pt>
                <c:pt idx="5583">
                  <c:v>44845.378047233797</c:v>
                </c:pt>
                <c:pt idx="5584">
                  <c:v>44845.378050763888</c:v>
                </c:pt>
                <c:pt idx="5585">
                  <c:v>44845.378054259258</c:v>
                </c:pt>
                <c:pt idx="5586">
                  <c:v>44845.378057743059</c:v>
                </c:pt>
                <c:pt idx="5587">
                  <c:v>44845.378061284726</c:v>
                </c:pt>
                <c:pt idx="5588">
                  <c:v>44845.378064780096</c:v>
                </c:pt>
                <c:pt idx="5589">
                  <c:v>44845.378068310187</c:v>
                </c:pt>
                <c:pt idx="5590">
                  <c:v>44845.378071828702</c:v>
                </c:pt>
                <c:pt idx="5591">
                  <c:v>44845.3780753588</c:v>
                </c:pt>
                <c:pt idx="5592">
                  <c:v>44845.378078842594</c:v>
                </c:pt>
                <c:pt idx="5593">
                  <c:v>44845.378082337964</c:v>
                </c:pt>
                <c:pt idx="5594">
                  <c:v>44845.378085891207</c:v>
                </c:pt>
                <c:pt idx="5595">
                  <c:v>44845.378089386577</c:v>
                </c:pt>
                <c:pt idx="5596">
                  <c:v>44845.378092939813</c:v>
                </c:pt>
                <c:pt idx="5597">
                  <c:v>44845.378096435183</c:v>
                </c:pt>
                <c:pt idx="5598">
                  <c:v>44845.378099988426</c:v>
                </c:pt>
                <c:pt idx="5599">
                  <c:v>44845.378103530093</c:v>
                </c:pt>
                <c:pt idx="5600">
                  <c:v>44845.378107037039</c:v>
                </c:pt>
                <c:pt idx="5601">
                  <c:v>44845.37811060185</c:v>
                </c:pt>
                <c:pt idx="5602">
                  <c:v>44845.378114143517</c:v>
                </c:pt>
                <c:pt idx="5603">
                  <c:v>44845.378117650464</c:v>
                </c:pt>
                <c:pt idx="5604">
                  <c:v>44845.378121215275</c:v>
                </c:pt>
                <c:pt idx="5605">
                  <c:v>44845.378124780094</c:v>
                </c:pt>
                <c:pt idx="5606">
                  <c:v>44845.378128321761</c:v>
                </c:pt>
                <c:pt idx="5607">
                  <c:v>44845.378131805555</c:v>
                </c:pt>
                <c:pt idx="5608">
                  <c:v>44845.378135405095</c:v>
                </c:pt>
                <c:pt idx="5609">
                  <c:v>44845.378138958331</c:v>
                </c:pt>
                <c:pt idx="5610">
                  <c:v>44845.378142511574</c:v>
                </c:pt>
                <c:pt idx="5611">
                  <c:v>44845.378146006944</c:v>
                </c:pt>
                <c:pt idx="5612">
                  <c:v>44845.378149490738</c:v>
                </c:pt>
                <c:pt idx="5613">
                  <c:v>44845.378153032405</c:v>
                </c:pt>
                <c:pt idx="5614">
                  <c:v>44845.378156562503</c:v>
                </c:pt>
                <c:pt idx="5615">
                  <c:v>44845.378160069442</c:v>
                </c:pt>
                <c:pt idx="5616">
                  <c:v>44845.37816364583</c:v>
                </c:pt>
                <c:pt idx="5617">
                  <c:v>44845.378167129631</c:v>
                </c:pt>
                <c:pt idx="5618">
                  <c:v>44845.378170625001</c:v>
                </c:pt>
                <c:pt idx="5619">
                  <c:v>44845.378174178244</c:v>
                </c:pt>
                <c:pt idx="5620">
                  <c:v>44845.378177754632</c:v>
                </c:pt>
                <c:pt idx="5621">
                  <c:v>44845.378181273147</c:v>
                </c:pt>
                <c:pt idx="5622">
                  <c:v>44845.378184791669</c:v>
                </c:pt>
                <c:pt idx="5623">
                  <c:v>44845.378188333336</c:v>
                </c:pt>
                <c:pt idx="5624">
                  <c:v>44845.378191828706</c:v>
                </c:pt>
                <c:pt idx="5625">
                  <c:v>44845.378195370373</c:v>
                </c:pt>
                <c:pt idx="5626">
                  <c:v>44845.378198865743</c:v>
                </c:pt>
                <c:pt idx="5627">
                  <c:v>44845.378202418979</c:v>
                </c:pt>
                <c:pt idx="5628">
                  <c:v>44845.378205983798</c:v>
                </c:pt>
                <c:pt idx="5629">
                  <c:v>44845.378209479168</c:v>
                </c:pt>
                <c:pt idx="5630">
                  <c:v>44845.378213043979</c:v>
                </c:pt>
                <c:pt idx="5631">
                  <c:v>44845.378216608799</c:v>
                </c:pt>
                <c:pt idx="5632">
                  <c:v>44845.378220185186</c:v>
                </c:pt>
                <c:pt idx="5633">
                  <c:v>44845.378223726853</c:v>
                </c:pt>
                <c:pt idx="5634">
                  <c:v>44845.378227233799</c:v>
                </c:pt>
                <c:pt idx="5635">
                  <c:v>44845.378230752314</c:v>
                </c:pt>
                <c:pt idx="5636">
                  <c:v>44845.378234247684</c:v>
                </c:pt>
                <c:pt idx="5637">
                  <c:v>44845.378237800927</c:v>
                </c:pt>
                <c:pt idx="5638">
                  <c:v>44845.378241296297</c:v>
                </c:pt>
                <c:pt idx="5639">
                  <c:v>44845.378244861109</c:v>
                </c:pt>
                <c:pt idx="5640">
                  <c:v>44845.378248437497</c:v>
                </c:pt>
                <c:pt idx="5641">
                  <c:v>44845.378252037037</c:v>
                </c:pt>
                <c:pt idx="5642">
                  <c:v>44845.378255567128</c:v>
                </c:pt>
                <c:pt idx="5643">
                  <c:v>44845.378259062498</c:v>
                </c:pt>
                <c:pt idx="5644">
                  <c:v>44845.378262627317</c:v>
                </c:pt>
                <c:pt idx="5645">
                  <c:v>44845.378266192129</c:v>
                </c:pt>
                <c:pt idx="5646">
                  <c:v>44845.378269675923</c:v>
                </c:pt>
                <c:pt idx="5647">
                  <c:v>44845.378273252318</c:v>
                </c:pt>
                <c:pt idx="5648">
                  <c:v>44845.378276805553</c:v>
                </c:pt>
                <c:pt idx="5649">
                  <c:v>44845.378280358796</c:v>
                </c:pt>
                <c:pt idx="5650">
                  <c:v>44845.378283900463</c:v>
                </c:pt>
                <c:pt idx="5651">
                  <c:v>44845.378287384257</c:v>
                </c:pt>
                <c:pt idx="5652">
                  <c:v>44845.378290879627</c:v>
                </c:pt>
                <c:pt idx="5653">
                  <c:v>44845.37829443287</c:v>
                </c:pt>
                <c:pt idx="5654">
                  <c:v>44845.378297916664</c:v>
                </c:pt>
                <c:pt idx="5655">
                  <c:v>44845.378301481484</c:v>
                </c:pt>
                <c:pt idx="5656">
                  <c:v>44845.378305046295</c:v>
                </c:pt>
                <c:pt idx="5657">
                  <c:v>44845.378308611114</c:v>
                </c:pt>
                <c:pt idx="5658">
                  <c:v>44845.378312094908</c:v>
                </c:pt>
                <c:pt idx="5659">
                  <c:v>44845.378315578702</c:v>
                </c:pt>
                <c:pt idx="5660">
                  <c:v>44845.378319074072</c:v>
                </c:pt>
                <c:pt idx="5661">
                  <c:v>44845.378322615739</c:v>
                </c:pt>
                <c:pt idx="5662">
                  <c:v>44845.378326203703</c:v>
                </c:pt>
                <c:pt idx="5663">
                  <c:v>44845.378329733794</c:v>
                </c:pt>
                <c:pt idx="5664">
                  <c:v>44845.378333217595</c:v>
                </c:pt>
                <c:pt idx="5665">
                  <c:v>44845.378336805552</c:v>
                </c:pt>
                <c:pt idx="5666">
                  <c:v>44845.378340289353</c:v>
                </c:pt>
                <c:pt idx="5667">
                  <c:v>44845.378343854165</c:v>
                </c:pt>
                <c:pt idx="5668">
                  <c:v>44845.378347372687</c:v>
                </c:pt>
                <c:pt idx="5669">
                  <c:v>44845.378350879633</c:v>
                </c:pt>
                <c:pt idx="5670">
                  <c:v>44845.378354421293</c:v>
                </c:pt>
                <c:pt idx="5671">
                  <c:v>44845.378357928239</c:v>
                </c:pt>
                <c:pt idx="5672">
                  <c:v>44845.378361493058</c:v>
                </c:pt>
                <c:pt idx="5673">
                  <c:v>44845.378365023149</c:v>
                </c:pt>
                <c:pt idx="5674">
                  <c:v>44845.37836855324</c:v>
                </c:pt>
                <c:pt idx="5675">
                  <c:v>44845.378372094907</c:v>
                </c:pt>
                <c:pt idx="5676">
                  <c:v>44845.378375590277</c:v>
                </c:pt>
                <c:pt idx="5677">
                  <c:v>44845.378379108799</c:v>
                </c:pt>
                <c:pt idx="5678">
                  <c:v>44845.378382627314</c:v>
                </c:pt>
                <c:pt idx="5679">
                  <c:v>44845.378386192133</c:v>
                </c:pt>
                <c:pt idx="5680">
                  <c:v>44845.378389745369</c:v>
                </c:pt>
                <c:pt idx="5681">
                  <c:v>44845.378393240739</c:v>
                </c:pt>
                <c:pt idx="5682">
                  <c:v>44845.378396805558</c:v>
                </c:pt>
                <c:pt idx="5683">
                  <c:v>44845.378400335649</c:v>
                </c:pt>
                <c:pt idx="5684">
                  <c:v>44845.378403831019</c:v>
                </c:pt>
                <c:pt idx="5685">
                  <c:v>44845.378407407406</c:v>
                </c:pt>
                <c:pt idx="5686">
                  <c:v>44845.378410949073</c:v>
                </c:pt>
                <c:pt idx="5687">
                  <c:v>44845.378414467596</c:v>
                </c:pt>
                <c:pt idx="5688">
                  <c:v>44845.378418020831</c:v>
                </c:pt>
                <c:pt idx="5689">
                  <c:v>44845.378421597219</c:v>
                </c:pt>
                <c:pt idx="5690">
                  <c:v>44845.378425150462</c:v>
                </c:pt>
                <c:pt idx="5691">
                  <c:v>44845.378428715281</c:v>
                </c:pt>
                <c:pt idx="5692">
                  <c:v>44845.378432210651</c:v>
                </c:pt>
                <c:pt idx="5693">
                  <c:v>44845.378435752318</c:v>
                </c:pt>
                <c:pt idx="5694">
                  <c:v>44845.378439236112</c:v>
                </c:pt>
                <c:pt idx="5695">
                  <c:v>44845.378442731482</c:v>
                </c:pt>
                <c:pt idx="5696">
                  <c:v>44845.378446284725</c:v>
                </c:pt>
                <c:pt idx="5697">
                  <c:v>44845.378449768519</c:v>
                </c:pt>
                <c:pt idx="5698">
                  <c:v>44845.378453310186</c:v>
                </c:pt>
                <c:pt idx="5699">
                  <c:v>44845.378456921295</c:v>
                </c:pt>
                <c:pt idx="5700">
                  <c:v>44845.378460462962</c:v>
                </c:pt>
                <c:pt idx="5701">
                  <c:v>44845.378463958332</c:v>
                </c:pt>
                <c:pt idx="5702">
                  <c:v>44845.378467488423</c:v>
                </c:pt>
                <c:pt idx="5703">
                  <c:v>44845.378470972224</c:v>
                </c:pt>
                <c:pt idx="5704">
                  <c:v>44845.378474456018</c:v>
                </c:pt>
                <c:pt idx="5705">
                  <c:v>44845.378477997685</c:v>
                </c:pt>
                <c:pt idx="5706">
                  <c:v>44845.378481504631</c:v>
                </c:pt>
                <c:pt idx="5707">
                  <c:v>44845.378485057867</c:v>
                </c:pt>
                <c:pt idx="5708">
                  <c:v>44845.378488553244</c:v>
                </c:pt>
                <c:pt idx="5709">
                  <c:v>44845.378492060183</c:v>
                </c:pt>
                <c:pt idx="5710">
                  <c:v>44845.378495567129</c:v>
                </c:pt>
                <c:pt idx="5711">
                  <c:v>44845.378499050923</c:v>
                </c:pt>
                <c:pt idx="5712">
                  <c:v>44845.378502604166</c:v>
                </c:pt>
                <c:pt idx="5713">
                  <c:v>44845.378506168985</c:v>
                </c:pt>
                <c:pt idx="5714">
                  <c:v>44845.378509745373</c:v>
                </c:pt>
                <c:pt idx="5715">
                  <c:v>44845.378513229167</c:v>
                </c:pt>
                <c:pt idx="5716">
                  <c:v>44845.37851678241</c:v>
                </c:pt>
                <c:pt idx="5717">
                  <c:v>44845.378520370374</c:v>
                </c:pt>
                <c:pt idx="5718">
                  <c:v>44845.378523865744</c:v>
                </c:pt>
                <c:pt idx="5719">
                  <c:v>44845.37852741898</c:v>
                </c:pt>
                <c:pt idx="5720">
                  <c:v>44845.378530972223</c:v>
                </c:pt>
                <c:pt idx="5721">
                  <c:v>44845.378534525466</c:v>
                </c:pt>
                <c:pt idx="5722">
                  <c:v>44845.378538020836</c:v>
                </c:pt>
                <c:pt idx="5723">
                  <c:v>44845.378541585647</c:v>
                </c:pt>
                <c:pt idx="5724">
                  <c:v>44845.378545127314</c:v>
                </c:pt>
                <c:pt idx="5725">
                  <c:v>44845.378548611108</c:v>
                </c:pt>
                <c:pt idx="5726">
                  <c:v>44845.378552118054</c:v>
                </c:pt>
                <c:pt idx="5727">
                  <c:v>44845.378555659721</c:v>
                </c:pt>
                <c:pt idx="5728">
                  <c:v>44845.378559155091</c:v>
                </c:pt>
                <c:pt idx="5729">
                  <c:v>44845.378562696758</c:v>
                </c:pt>
                <c:pt idx="5730">
                  <c:v>44845.378566192128</c:v>
                </c:pt>
                <c:pt idx="5731">
                  <c:v>44845.378569733795</c:v>
                </c:pt>
                <c:pt idx="5732">
                  <c:v>44845.378573275462</c:v>
                </c:pt>
                <c:pt idx="5733">
                  <c:v>44845.378576782408</c:v>
                </c:pt>
                <c:pt idx="5734">
                  <c:v>44845.378580266202</c:v>
                </c:pt>
                <c:pt idx="5735">
                  <c:v>44845.37858384259</c:v>
                </c:pt>
                <c:pt idx="5736">
                  <c:v>44845.378587395833</c:v>
                </c:pt>
                <c:pt idx="5737">
                  <c:v>44845.378590960645</c:v>
                </c:pt>
                <c:pt idx="5738">
                  <c:v>44845.37859453704</c:v>
                </c:pt>
                <c:pt idx="5739">
                  <c:v>44845.378598020834</c:v>
                </c:pt>
                <c:pt idx="5740">
                  <c:v>44845.378601574077</c:v>
                </c:pt>
                <c:pt idx="5741">
                  <c:v>44845.378605057871</c:v>
                </c:pt>
                <c:pt idx="5742">
                  <c:v>44845.378608634259</c:v>
                </c:pt>
                <c:pt idx="5743">
                  <c:v>44845.378612187502</c:v>
                </c:pt>
                <c:pt idx="5744">
                  <c:v>44845.378615752314</c:v>
                </c:pt>
                <c:pt idx="5745">
                  <c:v>44845.378619305557</c:v>
                </c:pt>
                <c:pt idx="5746">
                  <c:v>44845.378622870368</c:v>
                </c:pt>
                <c:pt idx="5747">
                  <c:v>44845.378626365738</c:v>
                </c:pt>
                <c:pt idx="5748">
                  <c:v>44845.378629918981</c:v>
                </c:pt>
                <c:pt idx="5749">
                  <c:v>44845.378633414351</c:v>
                </c:pt>
                <c:pt idx="5750">
                  <c:v>44845.378636898145</c:v>
                </c:pt>
                <c:pt idx="5751">
                  <c:v>44845.378640462965</c:v>
                </c:pt>
                <c:pt idx="5752">
                  <c:v>44845.378644027776</c:v>
                </c:pt>
                <c:pt idx="5753">
                  <c:v>44845.378647581019</c:v>
                </c:pt>
                <c:pt idx="5754">
                  <c:v>44845.378651134262</c:v>
                </c:pt>
                <c:pt idx="5755">
                  <c:v>44845.378654629632</c:v>
                </c:pt>
                <c:pt idx="5756">
                  <c:v>44845.378658113426</c:v>
                </c:pt>
                <c:pt idx="5757">
                  <c:v>44845.378661655093</c:v>
                </c:pt>
                <c:pt idx="5758">
                  <c:v>44845.378665162039</c:v>
                </c:pt>
                <c:pt idx="5759">
                  <c:v>44845.378668703706</c:v>
                </c:pt>
                <c:pt idx="5760">
                  <c:v>44845.3786721875</c:v>
                </c:pt>
                <c:pt idx="5761">
                  <c:v>44845.378675671294</c:v>
                </c:pt>
                <c:pt idx="5762">
                  <c:v>44845.378679224537</c:v>
                </c:pt>
                <c:pt idx="5763">
                  <c:v>44845.37868277778</c:v>
                </c:pt>
                <c:pt idx="5764">
                  <c:v>44845.37868627315</c:v>
                </c:pt>
                <c:pt idx="5765">
                  <c:v>44845.378689837962</c:v>
                </c:pt>
                <c:pt idx="5766">
                  <c:v>44845.378693379629</c:v>
                </c:pt>
                <c:pt idx="5767">
                  <c:v>44845.37869690972</c:v>
                </c:pt>
                <c:pt idx="5768">
                  <c:v>44845.378700416666</c:v>
                </c:pt>
                <c:pt idx="5769">
                  <c:v>44845.37870390046</c:v>
                </c:pt>
                <c:pt idx="5770">
                  <c:v>44845.378707488424</c:v>
                </c:pt>
                <c:pt idx="5771">
                  <c:v>44845.378710972225</c:v>
                </c:pt>
                <c:pt idx="5772">
                  <c:v>44845.378714525461</c:v>
                </c:pt>
                <c:pt idx="5773">
                  <c:v>44845.378718078704</c:v>
                </c:pt>
                <c:pt idx="5774">
                  <c:v>44845.378721562498</c:v>
                </c:pt>
                <c:pt idx="5775">
                  <c:v>44845.378725057868</c:v>
                </c:pt>
                <c:pt idx="5776">
                  <c:v>44845.378728599535</c:v>
                </c:pt>
                <c:pt idx="5777">
                  <c:v>44845.378732094905</c:v>
                </c:pt>
                <c:pt idx="5778">
                  <c:v>44845.378735659724</c:v>
                </c:pt>
                <c:pt idx="5779">
                  <c:v>44845.378739155094</c:v>
                </c:pt>
                <c:pt idx="5780">
                  <c:v>44845.378742685185</c:v>
                </c:pt>
                <c:pt idx="5781">
                  <c:v>44845.378746180555</c:v>
                </c:pt>
                <c:pt idx="5782">
                  <c:v>44845.378749756943</c:v>
                </c:pt>
                <c:pt idx="5783">
                  <c:v>44845.378753321762</c:v>
                </c:pt>
                <c:pt idx="5784">
                  <c:v>44845.37875689815</c:v>
                </c:pt>
                <c:pt idx="5785">
                  <c:v>44845.378760451385</c:v>
                </c:pt>
                <c:pt idx="5786">
                  <c:v>44845.378763935187</c:v>
                </c:pt>
                <c:pt idx="5787">
                  <c:v>44845.378767418981</c:v>
                </c:pt>
                <c:pt idx="5788">
                  <c:v>44845.378770972224</c:v>
                </c:pt>
                <c:pt idx="5789">
                  <c:v>44845.378774525459</c:v>
                </c:pt>
                <c:pt idx="5790">
                  <c:v>44845.378778090279</c:v>
                </c:pt>
                <c:pt idx="5791">
                  <c:v>44845.378781631945</c:v>
                </c:pt>
                <c:pt idx="5792">
                  <c:v>44845.378785138892</c:v>
                </c:pt>
                <c:pt idx="5793">
                  <c:v>44845.378788715279</c:v>
                </c:pt>
                <c:pt idx="5794">
                  <c:v>44845.378792291667</c:v>
                </c:pt>
                <c:pt idx="5795">
                  <c:v>44845.378795868055</c:v>
                </c:pt>
                <c:pt idx="5796">
                  <c:v>44845.378799444443</c:v>
                </c:pt>
                <c:pt idx="5797">
                  <c:v>44845.378802974534</c:v>
                </c:pt>
                <c:pt idx="5798">
                  <c:v>44845.378806550929</c:v>
                </c:pt>
                <c:pt idx="5799">
                  <c:v>44845.378810115741</c:v>
                </c:pt>
                <c:pt idx="5800">
                  <c:v>44845.378813599535</c:v>
                </c:pt>
                <c:pt idx="5801">
                  <c:v>44845.378817083336</c:v>
                </c:pt>
                <c:pt idx="5802">
                  <c:v>44845.378820625003</c:v>
                </c:pt>
                <c:pt idx="5803">
                  <c:v>44845.378824189815</c:v>
                </c:pt>
                <c:pt idx="5804">
                  <c:v>44845.378827754626</c:v>
                </c:pt>
                <c:pt idx="5805">
                  <c:v>44845.378831261572</c:v>
                </c:pt>
                <c:pt idx="5806">
                  <c:v>44845.37883483796</c:v>
                </c:pt>
                <c:pt idx="5807">
                  <c:v>44845.378838391203</c:v>
                </c:pt>
                <c:pt idx="5808">
                  <c:v>44845.378841990743</c:v>
                </c:pt>
                <c:pt idx="5809">
                  <c:v>44845.37884553241</c:v>
                </c:pt>
                <c:pt idx="5810">
                  <c:v>44845.378849085646</c:v>
                </c:pt>
                <c:pt idx="5811">
                  <c:v>44845.378852650465</c:v>
                </c:pt>
                <c:pt idx="5812">
                  <c:v>44845.378856145835</c:v>
                </c:pt>
                <c:pt idx="5813">
                  <c:v>44845.378859710647</c:v>
                </c:pt>
                <c:pt idx="5814">
                  <c:v>44845.378863206017</c:v>
                </c:pt>
                <c:pt idx="5815">
                  <c:v>44845.37886675926</c:v>
                </c:pt>
                <c:pt idx="5816">
                  <c:v>44845.378870289351</c:v>
                </c:pt>
                <c:pt idx="5817">
                  <c:v>44845.378873773145</c:v>
                </c:pt>
                <c:pt idx="5818">
                  <c:v>44845.378877256946</c:v>
                </c:pt>
                <c:pt idx="5819">
                  <c:v>44845.378880752316</c:v>
                </c:pt>
                <c:pt idx="5820">
                  <c:v>44845.378884282407</c:v>
                </c:pt>
                <c:pt idx="5821">
                  <c:v>44845.378887789353</c:v>
                </c:pt>
                <c:pt idx="5822">
                  <c:v>44845.378891365741</c:v>
                </c:pt>
                <c:pt idx="5823">
                  <c:v>44845.378894953705</c:v>
                </c:pt>
                <c:pt idx="5824">
                  <c:v>44845.378898495372</c:v>
                </c:pt>
                <c:pt idx="5825">
                  <c:v>44845.378902037039</c:v>
                </c:pt>
                <c:pt idx="5826">
                  <c:v>44845.378905520833</c:v>
                </c:pt>
                <c:pt idx="5827">
                  <c:v>44845.378909085652</c:v>
                </c:pt>
                <c:pt idx="5828">
                  <c:v>44845.378912581022</c:v>
                </c:pt>
                <c:pt idx="5829">
                  <c:v>44845.378916168978</c:v>
                </c:pt>
                <c:pt idx="5830">
                  <c:v>44845.378919699077</c:v>
                </c:pt>
                <c:pt idx="5831">
                  <c:v>44845.378923275464</c:v>
                </c:pt>
                <c:pt idx="5832">
                  <c:v>44845.378926840276</c:v>
                </c:pt>
                <c:pt idx="5833">
                  <c:v>44845.37893042824</c:v>
                </c:pt>
                <c:pt idx="5834">
                  <c:v>44845.378933981483</c:v>
                </c:pt>
                <c:pt idx="5835">
                  <c:v>44845.378937534719</c:v>
                </c:pt>
                <c:pt idx="5836">
                  <c:v>44845.378941041665</c:v>
                </c:pt>
                <c:pt idx="5837">
                  <c:v>44845.378944525466</c:v>
                </c:pt>
                <c:pt idx="5838">
                  <c:v>44845.378948078702</c:v>
                </c:pt>
                <c:pt idx="5839">
                  <c:v>44845.378951631945</c:v>
                </c:pt>
                <c:pt idx="5840">
                  <c:v>44845.378955185188</c:v>
                </c:pt>
                <c:pt idx="5841">
                  <c:v>44845.378958680558</c:v>
                </c:pt>
                <c:pt idx="5842">
                  <c:v>44845.378962268522</c:v>
                </c:pt>
                <c:pt idx="5843">
                  <c:v>44845.378965821757</c:v>
                </c:pt>
                <c:pt idx="5844">
                  <c:v>44845.378969398145</c:v>
                </c:pt>
                <c:pt idx="5845">
                  <c:v>44845.378972951388</c:v>
                </c:pt>
                <c:pt idx="5846">
                  <c:v>44845.378976504631</c:v>
                </c:pt>
                <c:pt idx="5847">
                  <c:v>44845.378980000001</c:v>
                </c:pt>
                <c:pt idx="5848">
                  <c:v>44845.378983576389</c:v>
                </c:pt>
                <c:pt idx="5849">
                  <c:v>44845.378987094904</c:v>
                </c:pt>
                <c:pt idx="5850">
                  <c:v>44845.378990613426</c:v>
                </c:pt>
                <c:pt idx="5851">
                  <c:v>44845.37899409722</c:v>
                </c:pt>
                <c:pt idx="5852">
                  <c:v>44845.378997581021</c:v>
                </c:pt>
                <c:pt idx="5853">
                  <c:v>44845.379001099536</c:v>
                </c:pt>
                <c:pt idx="5854">
                  <c:v>44845.379004675924</c:v>
                </c:pt>
                <c:pt idx="5855">
                  <c:v>44845.379008171294</c:v>
                </c:pt>
                <c:pt idx="5856">
                  <c:v>44845.379011655095</c:v>
                </c:pt>
                <c:pt idx="5857">
                  <c:v>44845.379015196762</c:v>
                </c:pt>
                <c:pt idx="5858">
                  <c:v>44845.37901877315</c:v>
                </c:pt>
                <c:pt idx="5859">
                  <c:v>44845.379022337962</c:v>
                </c:pt>
                <c:pt idx="5860">
                  <c:v>44845.379025925926</c:v>
                </c:pt>
                <c:pt idx="5861">
                  <c:v>44845.379029490738</c:v>
                </c:pt>
                <c:pt idx="5862">
                  <c:v>44845.379033043981</c:v>
                </c:pt>
                <c:pt idx="5863">
                  <c:v>44845.379036527775</c:v>
                </c:pt>
                <c:pt idx="5864">
                  <c:v>44845.379040092594</c:v>
                </c:pt>
                <c:pt idx="5865">
                  <c:v>44845.37904359954</c:v>
                </c:pt>
                <c:pt idx="5866">
                  <c:v>44845.379047129631</c:v>
                </c:pt>
                <c:pt idx="5867">
                  <c:v>44845.379050694442</c:v>
                </c:pt>
                <c:pt idx="5868">
                  <c:v>44845.379054259261</c:v>
                </c:pt>
                <c:pt idx="5869">
                  <c:v>44845.379057754632</c:v>
                </c:pt>
                <c:pt idx="5870">
                  <c:v>44845.379061331019</c:v>
                </c:pt>
                <c:pt idx="5871">
                  <c:v>44845.379064895831</c:v>
                </c:pt>
                <c:pt idx="5872">
                  <c:v>44845.379068472219</c:v>
                </c:pt>
                <c:pt idx="5873">
                  <c:v>44845.379072013886</c:v>
                </c:pt>
                <c:pt idx="5874">
                  <c:v>44845.379075509256</c:v>
                </c:pt>
                <c:pt idx="5875">
                  <c:v>44845.379079074075</c:v>
                </c:pt>
                <c:pt idx="5876">
                  <c:v>44845.379082638887</c:v>
                </c:pt>
                <c:pt idx="5877">
                  <c:v>44845.379086226851</c:v>
                </c:pt>
                <c:pt idx="5878">
                  <c:v>44845.379089780094</c:v>
                </c:pt>
                <c:pt idx="5879">
                  <c:v>44845.379093344905</c:v>
                </c:pt>
                <c:pt idx="5880">
                  <c:v>44845.379096921293</c:v>
                </c:pt>
                <c:pt idx="5881">
                  <c:v>44845.37910046296</c:v>
                </c:pt>
                <c:pt idx="5882">
                  <c:v>44845.37910395833</c:v>
                </c:pt>
                <c:pt idx="5883">
                  <c:v>44845.3791074537</c:v>
                </c:pt>
                <c:pt idx="5884">
                  <c:v>44845.379110995367</c:v>
                </c:pt>
                <c:pt idx="5885">
                  <c:v>44845.379114537034</c:v>
                </c:pt>
                <c:pt idx="5886">
                  <c:v>44845.37911804398</c:v>
                </c:pt>
                <c:pt idx="5887">
                  <c:v>44845.379121527774</c:v>
                </c:pt>
                <c:pt idx="5888">
                  <c:v>44845.379125092593</c:v>
                </c:pt>
                <c:pt idx="5889">
                  <c:v>44845.379128622684</c:v>
                </c:pt>
                <c:pt idx="5890">
                  <c:v>44845.379132118054</c:v>
                </c:pt>
                <c:pt idx="5891">
                  <c:v>44845.379135659721</c:v>
                </c:pt>
                <c:pt idx="5892">
                  <c:v>44845.379139155091</c:v>
                </c:pt>
                <c:pt idx="5893">
                  <c:v>44845.379142696758</c:v>
                </c:pt>
                <c:pt idx="5894">
                  <c:v>44845.379146192128</c:v>
                </c:pt>
                <c:pt idx="5895">
                  <c:v>44845.37914967593</c:v>
                </c:pt>
                <c:pt idx="5896">
                  <c:v>44845.379153252317</c:v>
                </c:pt>
                <c:pt idx="5897">
                  <c:v>44845.379156793984</c:v>
                </c:pt>
                <c:pt idx="5898">
                  <c:v>44845.379160289354</c:v>
                </c:pt>
                <c:pt idx="5899">
                  <c:v>44845.379163773148</c:v>
                </c:pt>
                <c:pt idx="5900">
                  <c:v>44845.379167303239</c:v>
                </c:pt>
                <c:pt idx="5901">
                  <c:v>44845.379170891203</c:v>
                </c:pt>
                <c:pt idx="5902">
                  <c:v>44845.379174444446</c:v>
                </c:pt>
                <c:pt idx="5903">
                  <c:v>44845.37917792824</c:v>
                </c:pt>
                <c:pt idx="5904">
                  <c:v>44845.37918142361</c:v>
                </c:pt>
                <c:pt idx="5905">
                  <c:v>44845.379184988429</c:v>
                </c:pt>
                <c:pt idx="5906">
                  <c:v>44845.379188506944</c:v>
                </c:pt>
                <c:pt idx="5907">
                  <c:v>44845.379192025466</c:v>
                </c:pt>
                <c:pt idx="5908">
                  <c:v>44845.379195590278</c:v>
                </c:pt>
                <c:pt idx="5909">
                  <c:v>44845.379199143521</c:v>
                </c:pt>
                <c:pt idx="5910">
                  <c:v>44845.379202662036</c:v>
                </c:pt>
                <c:pt idx="5911">
                  <c:v>44845.379206203703</c:v>
                </c:pt>
                <c:pt idx="5912">
                  <c:v>44845.379209733794</c:v>
                </c:pt>
                <c:pt idx="5913">
                  <c:v>44845.379213252316</c:v>
                </c:pt>
                <c:pt idx="5914">
                  <c:v>44845.37921673611</c:v>
                </c:pt>
                <c:pt idx="5915">
                  <c:v>44845.379220243056</c:v>
                </c:pt>
                <c:pt idx="5916">
                  <c:v>44845.379223738426</c:v>
                </c:pt>
                <c:pt idx="5917">
                  <c:v>44845.379227303238</c:v>
                </c:pt>
                <c:pt idx="5918">
                  <c:v>44845.379230810184</c:v>
                </c:pt>
                <c:pt idx="5919">
                  <c:v>44845.379234375003</c:v>
                </c:pt>
                <c:pt idx="5920">
                  <c:v>44845.379237858797</c:v>
                </c:pt>
                <c:pt idx="5921">
                  <c:v>44845.37924141204</c:v>
                </c:pt>
                <c:pt idx="5922">
                  <c:v>44845.379244988428</c:v>
                </c:pt>
                <c:pt idx="5923">
                  <c:v>44845.379248530095</c:v>
                </c:pt>
                <c:pt idx="5924">
                  <c:v>44845.379252025465</c:v>
                </c:pt>
                <c:pt idx="5925">
                  <c:v>44845.379255567132</c:v>
                </c:pt>
                <c:pt idx="5926">
                  <c:v>44845.379259074078</c:v>
                </c:pt>
                <c:pt idx="5927">
                  <c:v>44845.379262615737</c:v>
                </c:pt>
                <c:pt idx="5928">
                  <c:v>44845.379266111115</c:v>
                </c:pt>
                <c:pt idx="5929">
                  <c:v>44845.379269675926</c:v>
                </c:pt>
                <c:pt idx="5930">
                  <c:v>44845.379273217593</c:v>
                </c:pt>
                <c:pt idx="5931">
                  <c:v>44845.379276712963</c:v>
                </c:pt>
                <c:pt idx="5932">
                  <c:v>44845.379280277775</c:v>
                </c:pt>
                <c:pt idx="5933">
                  <c:v>44845.379283761577</c:v>
                </c:pt>
                <c:pt idx="5934">
                  <c:v>44845.379287337964</c:v>
                </c:pt>
                <c:pt idx="5935">
                  <c:v>44845.379290856479</c:v>
                </c:pt>
                <c:pt idx="5936">
                  <c:v>44845.379294363425</c:v>
                </c:pt>
                <c:pt idx="5937">
                  <c:v>44845.379297916668</c:v>
                </c:pt>
                <c:pt idx="5938">
                  <c:v>44845.379301435183</c:v>
                </c:pt>
                <c:pt idx="5939">
                  <c:v>44845.379304965281</c:v>
                </c:pt>
                <c:pt idx="5940">
                  <c:v>44845.379308518517</c:v>
                </c:pt>
                <c:pt idx="5941">
                  <c:v>44845.379312037039</c:v>
                </c:pt>
                <c:pt idx="5942">
                  <c:v>44845.379315578706</c:v>
                </c:pt>
                <c:pt idx="5943">
                  <c:v>44845.3793190625</c:v>
                </c:pt>
                <c:pt idx="5944">
                  <c:v>44845.379322604167</c:v>
                </c:pt>
                <c:pt idx="5945">
                  <c:v>44845.379326180555</c:v>
                </c:pt>
                <c:pt idx="5946">
                  <c:v>44845.379329675925</c:v>
                </c:pt>
                <c:pt idx="5947">
                  <c:v>44845.379333252313</c:v>
                </c:pt>
                <c:pt idx="5948">
                  <c:v>44845.379336782411</c:v>
                </c:pt>
                <c:pt idx="5949">
                  <c:v>44845.379340266205</c:v>
                </c:pt>
                <c:pt idx="5950">
                  <c:v>44845.379343761575</c:v>
                </c:pt>
                <c:pt idx="5951">
                  <c:v>44845.379347303242</c:v>
                </c:pt>
                <c:pt idx="5952">
                  <c:v>44845.379350891206</c:v>
                </c:pt>
                <c:pt idx="5953">
                  <c:v>44845.379354444442</c:v>
                </c:pt>
                <c:pt idx="5954">
                  <c:v>44845.379357939812</c:v>
                </c:pt>
                <c:pt idx="5955">
                  <c:v>44845.379361504631</c:v>
                </c:pt>
                <c:pt idx="5956">
                  <c:v>44845.379365046298</c:v>
                </c:pt>
                <c:pt idx="5957">
                  <c:v>44845.379368530092</c:v>
                </c:pt>
                <c:pt idx="5958">
                  <c:v>44845.379372013886</c:v>
                </c:pt>
                <c:pt idx="5959">
                  <c:v>44845.379375555553</c:v>
                </c:pt>
                <c:pt idx="5960">
                  <c:v>44845.379379062499</c:v>
                </c:pt>
                <c:pt idx="5961">
                  <c:v>44845.379382627318</c:v>
                </c:pt>
                <c:pt idx="5962">
                  <c:v>44845.379386192129</c:v>
                </c:pt>
                <c:pt idx="5963">
                  <c:v>44845.379389687499</c:v>
                </c:pt>
                <c:pt idx="5964">
                  <c:v>44845.379393240743</c:v>
                </c:pt>
                <c:pt idx="5965">
                  <c:v>44845.379396793978</c:v>
                </c:pt>
                <c:pt idx="5966">
                  <c:v>44845.379400347221</c:v>
                </c:pt>
                <c:pt idx="5967">
                  <c:v>44845.379403842591</c:v>
                </c:pt>
                <c:pt idx="5968">
                  <c:v>44845.37940740741</c:v>
                </c:pt>
                <c:pt idx="5969">
                  <c:v>44845.379410891204</c:v>
                </c:pt>
                <c:pt idx="5970">
                  <c:v>44845.379414479168</c:v>
                </c:pt>
                <c:pt idx="5971">
                  <c:v>44845.379417997683</c:v>
                </c:pt>
                <c:pt idx="5972">
                  <c:v>44845.379421504629</c:v>
                </c:pt>
                <c:pt idx="5973">
                  <c:v>44845.379425057872</c:v>
                </c:pt>
                <c:pt idx="5974">
                  <c:v>44845.379428541666</c:v>
                </c:pt>
                <c:pt idx="5975">
                  <c:v>44845.37943202546</c:v>
                </c:pt>
                <c:pt idx="5976">
                  <c:v>44845.379435567127</c:v>
                </c:pt>
                <c:pt idx="5977">
                  <c:v>44845.379439062497</c:v>
                </c:pt>
                <c:pt idx="5978">
                  <c:v>44845.37944261574</c:v>
                </c:pt>
                <c:pt idx="5979">
                  <c:v>44845.379446180559</c:v>
                </c:pt>
                <c:pt idx="5980">
                  <c:v>44845.379449745371</c:v>
                </c:pt>
                <c:pt idx="5981">
                  <c:v>44845.379453321759</c:v>
                </c:pt>
                <c:pt idx="5982">
                  <c:v>44845.379456875002</c:v>
                </c:pt>
                <c:pt idx="5983">
                  <c:v>44845.379460381948</c:v>
                </c:pt>
                <c:pt idx="5984">
                  <c:v>44845.37946394676</c:v>
                </c:pt>
                <c:pt idx="5985">
                  <c:v>44845.379467511571</c:v>
                </c:pt>
                <c:pt idx="5986">
                  <c:v>44845.379471064814</c:v>
                </c:pt>
                <c:pt idx="5987">
                  <c:v>44845.379474560184</c:v>
                </c:pt>
                <c:pt idx="5988">
                  <c:v>44845.379478113427</c:v>
                </c:pt>
                <c:pt idx="5989">
                  <c:v>44845.379481597221</c:v>
                </c:pt>
                <c:pt idx="5990">
                  <c:v>44845.379485173609</c:v>
                </c:pt>
                <c:pt idx="5991">
                  <c:v>44845.379488738428</c:v>
                </c:pt>
                <c:pt idx="5992">
                  <c:v>44845.379492280095</c:v>
                </c:pt>
                <c:pt idx="5993">
                  <c:v>44845.379495833331</c:v>
                </c:pt>
                <c:pt idx="5994">
                  <c:v>44845.379499421295</c:v>
                </c:pt>
                <c:pt idx="5995">
                  <c:v>44845.379502905096</c:v>
                </c:pt>
                <c:pt idx="5996">
                  <c:v>44845.379506469908</c:v>
                </c:pt>
                <c:pt idx="5997">
                  <c:v>44845.379510046296</c:v>
                </c:pt>
                <c:pt idx="5998">
                  <c:v>44845.379513611108</c:v>
                </c:pt>
                <c:pt idx="5999">
                  <c:v>44845.379517187503</c:v>
                </c:pt>
                <c:pt idx="6000">
                  <c:v>44845.379520740738</c:v>
                </c:pt>
                <c:pt idx="6001">
                  <c:v>44845.379524236108</c:v>
                </c:pt>
                <c:pt idx="6002">
                  <c:v>44845.379527824072</c:v>
                </c:pt>
                <c:pt idx="6003">
                  <c:v>44845.379531354163</c:v>
                </c:pt>
                <c:pt idx="6004">
                  <c:v>44845.379534849541</c:v>
                </c:pt>
                <c:pt idx="6005">
                  <c:v>44845.379538414352</c:v>
                </c:pt>
                <c:pt idx="6006">
                  <c:v>44845.379541956019</c:v>
                </c:pt>
                <c:pt idx="6007">
                  <c:v>44845.379545509262</c:v>
                </c:pt>
                <c:pt idx="6008">
                  <c:v>44845.379549016201</c:v>
                </c:pt>
                <c:pt idx="6009">
                  <c:v>44845.379552500002</c:v>
                </c:pt>
                <c:pt idx="6010">
                  <c:v>44845.379556064814</c:v>
                </c:pt>
                <c:pt idx="6011">
                  <c:v>44845.379559618057</c:v>
                </c:pt>
                <c:pt idx="6012">
                  <c:v>44845.379563113427</c:v>
                </c:pt>
                <c:pt idx="6013">
                  <c:v>44845.379566678239</c:v>
                </c:pt>
                <c:pt idx="6014">
                  <c:v>44845.379570231482</c:v>
                </c:pt>
                <c:pt idx="6015">
                  <c:v>44845.379573726852</c:v>
                </c:pt>
                <c:pt idx="6016">
                  <c:v>44845.379577268519</c:v>
                </c:pt>
                <c:pt idx="6017">
                  <c:v>44845.379580763889</c:v>
                </c:pt>
                <c:pt idx="6018">
                  <c:v>44845.379584363429</c:v>
                </c:pt>
                <c:pt idx="6019">
                  <c:v>44845.379587881944</c:v>
                </c:pt>
                <c:pt idx="6020">
                  <c:v>44845.379591446763</c:v>
                </c:pt>
                <c:pt idx="6021">
                  <c:v>44845.379594930557</c:v>
                </c:pt>
                <c:pt idx="6022">
                  <c:v>44845.379598414351</c:v>
                </c:pt>
                <c:pt idx="6023">
                  <c:v>44845.379601990739</c:v>
                </c:pt>
                <c:pt idx="6024">
                  <c:v>44845.379605532406</c:v>
                </c:pt>
                <c:pt idx="6025">
                  <c:v>44845.379609131945</c:v>
                </c:pt>
                <c:pt idx="6026">
                  <c:v>44845.379612662036</c:v>
                </c:pt>
                <c:pt idx="6027">
                  <c:v>44845.379616157406</c:v>
                </c:pt>
                <c:pt idx="6028">
                  <c:v>44845.379619699073</c:v>
                </c:pt>
                <c:pt idx="6029">
                  <c:v>44845.379623206019</c:v>
                </c:pt>
                <c:pt idx="6030">
                  <c:v>44845.379626759262</c:v>
                </c:pt>
                <c:pt idx="6031">
                  <c:v>44845.379630254633</c:v>
                </c:pt>
                <c:pt idx="6032">
                  <c:v>44845.37963383102</c:v>
                </c:pt>
                <c:pt idx="6033">
                  <c:v>44845.379637384256</c:v>
                </c:pt>
                <c:pt idx="6034">
                  <c:v>44845.379640879626</c:v>
                </c:pt>
                <c:pt idx="6035">
                  <c:v>44845.379644398148</c:v>
                </c:pt>
                <c:pt idx="6036">
                  <c:v>44845.379647893518</c:v>
                </c:pt>
                <c:pt idx="6037">
                  <c:v>44845.379651469906</c:v>
                </c:pt>
                <c:pt idx="6038">
                  <c:v>44845.379655011573</c:v>
                </c:pt>
                <c:pt idx="6039">
                  <c:v>44845.379658611113</c:v>
                </c:pt>
                <c:pt idx="6040">
                  <c:v>44845.379662187501</c:v>
                </c:pt>
                <c:pt idx="6041">
                  <c:v>44845.379665740744</c:v>
                </c:pt>
                <c:pt idx="6042">
                  <c:v>44845.37966929398</c:v>
                </c:pt>
                <c:pt idx="6043">
                  <c:v>44845.379672858799</c:v>
                </c:pt>
                <c:pt idx="6044">
                  <c:v>44845.37967642361</c:v>
                </c:pt>
                <c:pt idx="6045">
                  <c:v>44845.379680011574</c:v>
                </c:pt>
                <c:pt idx="6046">
                  <c:v>44845.379683553241</c:v>
                </c:pt>
                <c:pt idx="6047">
                  <c:v>44845.379687129629</c:v>
                </c:pt>
                <c:pt idx="6048">
                  <c:v>44845.379690624999</c:v>
                </c:pt>
                <c:pt idx="6049">
                  <c:v>44845.379694166666</c:v>
                </c:pt>
                <c:pt idx="6050">
                  <c:v>44845.379697673612</c:v>
                </c:pt>
                <c:pt idx="6051">
                  <c:v>44845.37970125</c:v>
                </c:pt>
                <c:pt idx="6052">
                  <c:v>44845.379704803243</c:v>
                </c:pt>
                <c:pt idx="6053">
                  <c:v>44845.379708379631</c:v>
                </c:pt>
                <c:pt idx="6054">
                  <c:v>44845.379711944443</c:v>
                </c:pt>
                <c:pt idx="6055">
                  <c:v>44845.379715428244</c:v>
                </c:pt>
                <c:pt idx="6056">
                  <c:v>44845.379718958335</c:v>
                </c:pt>
                <c:pt idx="6057">
                  <c:v>44845.37972247685</c:v>
                </c:pt>
                <c:pt idx="6058">
                  <c:v>44845.379726018517</c:v>
                </c:pt>
                <c:pt idx="6059">
                  <c:v>44845.379729513887</c:v>
                </c:pt>
                <c:pt idx="6060">
                  <c:v>44845.379733043985</c:v>
                </c:pt>
                <c:pt idx="6061">
                  <c:v>44845.379736539355</c:v>
                </c:pt>
                <c:pt idx="6062">
                  <c:v>44845.379740081022</c:v>
                </c:pt>
                <c:pt idx="6063">
                  <c:v>44845.379743645834</c:v>
                </c:pt>
                <c:pt idx="6064">
                  <c:v>44845.379747164348</c:v>
                </c:pt>
                <c:pt idx="6065">
                  <c:v>44845.379750740743</c:v>
                </c:pt>
                <c:pt idx="6066">
                  <c:v>44845.379754293979</c:v>
                </c:pt>
                <c:pt idx="6067">
                  <c:v>44845.379757881943</c:v>
                </c:pt>
                <c:pt idx="6068">
                  <c:v>44845.379761400465</c:v>
                </c:pt>
                <c:pt idx="6069">
                  <c:v>44845.379764895835</c:v>
                </c:pt>
                <c:pt idx="6070">
                  <c:v>44845.379768391205</c:v>
                </c:pt>
                <c:pt idx="6071">
                  <c:v>44845.379771944441</c:v>
                </c:pt>
                <c:pt idx="6072">
                  <c:v>44845.379775532405</c:v>
                </c:pt>
                <c:pt idx="6073">
                  <c:v>44845.379779108793</c:v>
                </c:pt>
                <c:pt idx="6074">
                  <c:v>44845.379782638891</c:v>
                </c:pt>
                <c:pt idx="6075">
                  <c:v>44845.379786122685</c:v>
                </c:pt>
                <c:pt idx="6076">
                  <c:v>44845.379789687497</c:v>
                </c:pt>
                <c:pt idx="6077">
                  <c:v>44845.37979324074</c:v>
                </c:pt>
                <c:pt idx="6078">
                  <c:v>44845.37979673611</c:v>
                </c:pt>
                <c:pt idx="6079">
                  <c:v>44845.379800312498</c:v>
                </c:pt>
                <c:pt idx="6080">
                  <c:v>44845.379803877317</c:v>
                </c:pt>
                <c:pt idx="6081">
                  <c:v>44845.37980746528</c:v>
                </c:pt>
                <c:pt idx="6082">
                  <c:v>44845.379810972219</c:v>
                </c:pt>
                <c:pt idx="6083">
                  <c:v>44845.379814479165</c:v>
                </c:pt>
                <c:pt idx="6084">
                  <c:v>44845.379818043984</c:v>
                </c:pt>
                <c:pt idx="6085">
                  <c:v>44845.379821527778</c:v>
                </c:pt>
                <c:pt idx="6086">
                  <c:v>44845.379825115742</c:v>
                </c:pt>
                <c:pt idx="6087">
                  <c:v>44845.379828634257</c:v>
                </c:pt>
                <c:pt idx="6088">
                  <c:v>44845.379832199076</c:v>
                </c:pt>
                <c:pt idx="6089">
                  <c:v>44845.37983568287</c:v>
                </c:pt>
                <c:pt idx="6090">
                  <c:v>44845.37983917824</c:v>
                </c:pt>
                <c:pt idx="6091">
                  <c:v>44845.379842719907</c:v>
                </c:pt>
                <c:pt idx="6092">
                  <c:v>44845.379846284719</c:v>
                </c:pt>
                <c:pt idx="6093">
                  <c:v>44845.37984976852</c:v>
                </c:pt>
                <c:pt idx="6094">
                  <c:v>44845.379853333332</c:v>
                </c:pt>
                <c:pt idx="6095">
                  <c:v>44845.379856840278</c:v>
                </c:pt>
                <c:pt idx="6096">
                  <c:v>44845.379860381945</c:v>
                </c:pt>
                <c:pt idx="6097">
                  <c:v>44845.379863969909</c:v>
                </c:pt>
                <c:pt idx="6098">
                  <c:v>44845.379867534721</c:v>
                </c:pt>
                <c:pt idx="6099">
                  <c:v>44845.379871087964</c:v>
                </c:pt>
                <c:pt idx="6100">
                  <c:v>44845.379874583334</c:v>
                </c:pt>
                <c:pt idx="6101">
                  <c:v>44845.379878136577</c:v>
                </c:pt>
                <c:pt idx="6102">
                  <c:v>44845.379881643516</c:v>
                </c:pt>
                <c:pt idx="6103">
                  <c:v>44845.379885173614</c:v>
                </c:pt>
                <c:pt idx="6104">
                  <c:v>44845.379888668984</c:v>
                </c:pt>
                <c:pt idx="6105">
                  <c:v>44845.379892210651</c:v>
                </c:pt>
                <c:pt idx="6106">
                  <c:v>44845.379895694445</c:v>
                </c:pt>
                <c:pt idx="6107">
                  <c:v>44845.379899201391</c:v>
                </c:pt>
                <c:pt idx="6108">
                  <c:v>44845.379902743058</c:v>
                </c:pt>
                <c:pt idx="6109">
                  <c:v>44845.37990630787</c:v>
                </c:pt>
                <c:pt idx="6110">
                  <c:v>44845.379909861113</c:v>
                </c:pt>
                <c:pt idx="6111">
                  <c:v>44845.379913368059</c:v>
                </c:pt>
                <c:pt idx="6112">
                  <c:v>44845.37991693287</c:v>
                </c:pt>
                <c:pt idx="6113">
                  <c:v>44845.379920474537</c:v>
                </c:pt>
                <c:pt idx="6114">
                  <c:v>44845.379923969907</c:v>
                </c:pt>
                <c:pt idx="6115">
                  <c:v>44845.37992752315</c:v>
                </c:pt>
                <c:pt idx="6116">
                  <c:v>44845.379931099538</c:v>
                </c:pt>
                <c:pt idx="6117">
                  <c:v>44845.37993466435</c:v>
                </c:pt>
                <c:pt idx="6118">
                  <c:v>44845.379938229169</c:v>
                </c:pt>
                <c:pt idx="6119">
                  <c:v>44845.379941724539</c:v>
                </c:pt>
                <c:pt idx="6120">
                  <c:v>44845.379945289351</c:v>
                </c:pt>
                <c:pt idx="6121">
                  <c:v>44845.379948773145</c:v>
                </c:pt>
                <c:pt idx="6122">
                  <c:v>44845.379952326388</c:v>
                </c:pt>
                <c:pt idx="6123">
                  <c:v>44845.379955891207</c:v>
                </c:pt>
                <c:pt idx="6124">
                  <c:v>44845.379959444443</c:v>
                </c:pt>
                <c:pt idx="6125">
                  <c:v>44845.379962928244</c:v>
                </c:pt>
                <c:pt idx="6126">
                  <c:v>44845.379966412038</c:v>
                </c:pt>
                <c:pt idx="6127">
                  <c:v>44845.379969965281</c:v>
                </c:pt>
                <c:pt idx="6128">
                  <c:v>44845.37997357639</c:v>
                </c:pt>
                <c:pt idx="6129">
                  <c:v>44845.379977118057</c:v>
                </c:pt>
                <c:pt idx="6130">
                  <c:v>44845.379980659724</c:v>
                </c:pt>
                <c:pt idx="6131">
                  <c:v>44845.379984155094</c:v>
                </c:pt>
                <c:pt idx="6132">
                  <c:v>44845.379987638888</c:v>
                </c:pt>
                <c:pt idx="6133">
                  <c:v>44845.379991226851</c:v>
                </c:pt>
                <c:pt idx="6134">
                  <c:v>44845.379994780094</c:v>
                </c:pt>
                <c:pt idx="6135">
                  <c:v>44845.379998321761</c:v>
                </c:pt>
                <c:pt idx="6136">
                  <c:v>44845.380001817131</c:v>
                </c:pt>
                <c:pt idx="6137">
                  <c:v>44845.380005358798</c:v>
                </c:pt>
                <c:pt idx="6138">
                  <c:v>44845.380008842592</c:v>
                </c:pt>
                <c:pt idx="6139">
                  <c:v>44845.380012442132</c:v>
                </c:pt>
                <c:pt idx="6140">
                  <c:v>44845.380015995368</c:v>
                </c:pt>
                <c:pt idx="6141">
                  <c:v>44845.380019548611</c:v>
                </c:pt>
                <c:pt idx="6142">
                  <c:v>44845.380023032405</c:v>
                </c:pt>
                <c:pt idx="6143">
                  <c:v>44845.380026516206</c:v>
                </c:pt>
                <c:pt idx="6144">
                  <c:v>44845.380030069442</c:v>
                </c:pt>
                <c:pt idx="6145">
                  <c:v>44845.38003364583</c:v>
                </c:pt>
                <c:pt idx="6146">
                  <c:v>44845.380037152776</c:v>
                </c:pt>
                <c:pt idx="6147">
                  <c:v>44845.380040706019</c:v>
                </c:pt>
                <c:pt idx="6148">
                  <c:v>44845.380044259262</c:v>
                </c:pt>
                <c:pt idx="6149">
                  <c:v>44845.380047824074</c:v>
                </c:pt>
                <c:pt idx="6150">
                  <c:v>44845.380051377317</c:v>
                </c:pt>
                <c:pt idx="6151">
                  <c:v>44845.380054930552</c:v>
                </c:pt>
                <c:pt idx="6152">
                  <c:v>44845.380058437499</c:v>
                </c:pt>
                <c:pt idx="6153">
                  <c:v>44845.380061932869</c:v>
                </c:pt>
                <c:pt idx="6154">
                  <c:v>44845.380065486112</c:v>
                </c:pt>
                <c:pt idx="6155">
                  <c:v>44845.380069050923</c:v>
                </c:pt>
                <c:pt idx="6156">
                  <c:v>44845.380072581022</c:v>
                </c:pt>
                <c:pt idx="6157">
                  <c:v>44845.380076076392</c:v>
                </c:pt>
                <c:pt idx="6158">
                  <c:v>44845.380079641203</c:v>
                </c:pt>
                <c:pt idx="6159">
                  <c:v>44845.380083136573</c:v>
                </c:pt>
                <c:pt idx="6160">
                  <c:v>44845.380086712961</c:v>
                </c:pt>
                <c:pt idx="6161">
                  <c:v>44845.38009027778</c:v>
                </c:pt>
                <c:pt idx="6162">
                  <c:v>44845.380093831016</c:v>
                </c:pt>
                <c:pt idx="6163">
                  <c:v>44845.380097314817</c:v>
                </c:pt>
                <c:pt idx="6164">
                  <c:v>44845.380100856484</c:v>
                </c:pt>
                <c:pt idx="6165">
                  <c:v>44845.380104351854</c:v>
                </c:pt>
                <c:pt idx="6166">
                  <c:v>44845.380107835648</c:v>
                </c:pt>
                <c:pt idx="6167">
                  <c:v>44845.380111319442</c:v>
                </c:pt>
                <c:pt idx="6168">
                  <c:v>44845.380114837964</c:v>
                </c:pt>
                <c:pt idx="6169">
                  <c:v>44845.380118356479</c:v>
                </c:pt>
                <c:pt idx="6170">
                  <c:v>44845.380121898146</c:v>
                </c:pt>
                <c:pt idx="6171">
                  <c:v>44845.380125381947</c:v>
                </c:pt>
                <c:pt idx="6172">
                  <c:v>44845.380128946759</c:v>
                </c:pt>
                <c:pt idx="6173">
                  <c:v>44845.380132511571</c:v>
                </c:pt>
                <c:pt idx="6174">
                  <c:v>44845.380135995372</c:v>
                </c:pt>
                <c:pt idx="6175">
                  <c:v>44845.380139548608</c:v>
                </c:pt>
                <c:pt idx="6176">
                  <c:v>44845.380143136572</c:v>
                </c:pt>
                <c:pt idx="6177">
                  <c:v>44845.38014666667</c:v>
                </c:pt>
                <c:pt idx="6178">
                  <c:v>44845.380150266203</c:v>
                </c:pt>
                <c:pt idx="6179">
                  <c:v>44845.380153761573</c:v>
                </c:pt>
                <c:pt idx="6180">
                  <c:v>44845.380157280095</c:v>
                </c:pt>
                <c:pt idx="6181">
                  <c:v>44845.380160868059</c:v>
                </c:pt>
                <c:pt idx="6182">
                  <c:v>44845.380164432871</c:v>
                </c:pt>
                <c:pt idx="6183">
                  <c:v>44845.380167986114</c:v>
                </c:pt>
                <c:pt idx="6184">
                  <c:v>44845.380171469908</c:v>
                </c:pt>
                <c:pt idx="6185">
                  <c:v>44845.380174976854</c:v>
                </c:pt>
                <c:pt idx="6186">
                  <c:v>44845.380178553241</c:v>
                </c:pt>
                <c:pt idx="6187">
                  <c:v>44845.380182060188</c:v>
                </c:pt>
                <c:pt idx="6188">
                  <c:v>44845.380185567126</c:v>
                </c:pt>
                <c:pt idx="6189">
                  <c:v>44845.380189143521</c:v>
                </c:pt>
                <c:pt idx="6190">
                  <c:v>44845.380192685188</c:v>
                </c:pt>
                <c:pt idx="6191">
                  <c:v>44845.380196261576</c:v>
                </c:pt>
                <c:pt idx="6192">
                  <c:v>44845.380199768515</c:v>
                </c:pt>
                <c:pt idx="6193">
                  <c:v>44845.380203310182</c:v>
                </c:pt>
                <c:pt idx="6194">
                  <c:v>44845.380206863425</c:v>
                </c:pt>
                <c:pt idx="6195">
                  <c:v>44845.380210358795</c:v>
                </c:pt>
                <c:pt idx="6196">
                  <c:v>44845.380213912038</c:v>
                </c:pt>
                <c:pt idx="6197">
                  <c:v>44845.380217395832</c:v>
                </c:pt>
                <c:pt idx="6198">
                  <c:v>44845.380220960651</c:v>
                </c:pt>
                <c:pt idx="6199">
                  <c:v>44845.380224444445</c:v>
                </c:pt>
                <c:pt idx="6200">
                  <c:v>44845.380228009257</c:v>
                </c:pt>
                <c:pt idx="6201">
                  <c:v>44845.380231574076</c:v>
                </c:pt>
                <c:pt idx="6202">
                  <c:v>44845.380235069446</c:v>
                </c:pt>
                <c:pt idx="6203">
                  <c:v>44845.380238622682</c:v>
                </c:pt>
                <c:pt idx="6204">
                  <c:v>44845.380242106483</c:v>
                </c:pt>
                <c:pt idx="6205">
                  <c:v>44845.380245659719</c:v>
                </c:pt>
                <c:pt idx="6206">
                  <c:v>44845.38024914352</c:v>
                </c:pt>
                <c:pt idx="6207">
                  <c:v>44845.380252708332</c:v>
                </c:pt>
                <c:pt idx="6208">
                  <c:v>44845.38025628472</c:v>
                </c:pt>
                <c:pt idx="6209">
                  <c:v>44845.380259814818</c:v>
                </c:pt>
                <c:pt idx="6210">
                  <c:v>44845.380263310188</c:v>
                </c:pt>
                <c:pt idx="6211">
                  <c:v>44845.380266851855</c:v>
                </c:pt>
                <c:pt idx="6212">
                  <c:v>44845.380270381946</c:v>
                </c:pt>
                <c:pt idx="6213">
                  <c:v>44845.380273935189</c:v>
                </c:pt>
                <c:pt idx="6214">
                  <c:v>44845.380277511576</c:v>
                </c:pt>
                <c:pt idx="6215">
                  <c:v>44845.380281087964</c:v>
                </c:pt>
                <c:pt idx="6216">
                  <c:v>44845.380284641207</c:v>
                </c:pt>
                <c:pt idx="6217">
                  <c:v>44845.380288229164</c:v>
                </c:pt>
                <c:pt idx="6218">
                  <c:v>44845.380291770831</c:v>
                </c:pt>
                <c:pt idx="6219">
                  <c:v>44845.380295324074</c:v>
                </c:pt>
                <c:pt idx="6220">
                  <c:v>44845.380298888886</c:v>
                </c:pt>
                <c:pt idx="6221">
                  <c:v>44845.380302384256</c:v>
                </c:pt>
                <c:pt idx="6222">
                  <c:v>44845.380305891202</c:v>
                </c:pt>
                <c:pt idx="6223">
                  <c:v>44845.380309409724</c:v>
                </c:pt>
                <c:pt idx="6224">
                  <c:v>44845.380312905094</c:v>
                </c:pt>
                <c:pt idx="6225">
                  <c:v>44845.380316469906</c:v>
                </c:pt>
                <c:pt idx="6226">
                  <c:v>44845.380320011573</c:v>
                </c:pt>
                <c:pt idx="6227">
                  <c:v>44845.380323518519</c:v>
                </c:pt>
                <c:pt idx="6228">
                  <c:v>44845.38032708333</c:v>
                </c:pt>
                <c:pt idx="6229">
                  <c:v>44845.38033064815</c:v>
                </c:pt>
                <c:pt idx="6230">
                  <c:v>44845.38033417824</c:v>
                </c:pt>
                <c:pt idx="6231">
                  <c:v>44845.380337696763</c:v>
                </c:pt>
                <c:pt idx="6232">
                  <c:v>44845.38034127315</c:v>
                </c:pt>
                <c:pt idx="6233">
                  <c:v>44845.380344826386</c:v>
                </c:pt>
                <c:pt idx="6234">
                  <c:v>44845.380348391205</c:v>
                </c:pt>
                <c:pt idx="6235">
                  <c:v>44845.380351967593</c:v>
                </c:pt>
                <c:pt idx="6236">
                  <c:v>44845.380355497684</c:v>
                </c:pt>
                <c:pt idx="6237">
                  <c:v>44845.380359027775</c:v>
                </c:pt>
                <c:pt idx="6238">
                  <c:v>44845.380362511576</c:v>
                </c:pt>
                <c:pt idx="6239">
                  <c:v>44845.380366053243</c:v>
                </c:pt>
                <c:pt idx="6240">
                  <c:v>44845.380369537037</c:v>
                </c:pt>
                <c:pt idx="6241">
                  <c:v>44845.380373032407</c:v>
                </c:pt>
                <c:pt idx="6242">
                  <c:v>44845.38037658565</c:v>
                </c:pt>
                <c:pt idx="6243">
                  <c:v>44845.380380115741</c:v>
                </c:pt>
                <c:pt idx="6244">
                  <c:v>44845.380383634256</c:v>
                </c:pt>
                <c:pt idx="6245">
                  <c:v>44845.380387187499</c:v>
                </c:pt>
                <c:pt idx="6246">
                  <c:v>44845.38039071759</c:v>
                </c:pt>
                <c:pt idx="6247">
                  <c:v>44845.38039421296</c:v>
                </c:pt>
                <c:pt idx="6248">
                  <c:v>44845.380397777779</c:v>
                </c:pt>
                <c:pt idx="6249">
                  <c:v>44845.380401261573</c:v>
                </c:pt>
                <c:pt idx="6250">
                  <c:v>44845.380404745367</c:v>
                </c:pt>
                <c:pt idx="6251">
                  <c:v>44845.38040829861</c:v>
                </c:pt>
                <c:pt idx="6252">
                  <c:v>44845.380411782404</c:v>
                </c:pt>
                <c:pt idx="6253">
                  <c:v>44845.380415347223</c:v>
                </c:pt>
                <c:pt idx="6254">
                  <c:v>44845.380418912035</c:v>
                </c:pt>
                <c:pt idx="6255">
                  <c:v>44845.380422488422</c:v>
                </c:pt>
                <c:pt idx="6256">
                  <c:v>44845.380426064818</c:v>
                </c:pt>
                <c:pt idx="6257">
                  <c:v>44845.380429606485</c:v>
                </c:pt>
                <c:pt idx="6258">
                  <c:v>44845.38043315972</c:v>
                </c:pt>
                <c:pt idx="6259">
                  <c:v>44845.380436736108</c:v>
                </c:pt>
                <c:pt idx="6260">
                  <c:v>44845.380440219909</c:v>
                </c:pt>
                <c:pt idx="6261">
                  <c:v>44845.380443773145</c:v>
                </c:pt>
                <c:pt idx="6262">
                  <c:v>44845.380447280091</c:v>
                </c:pt>
                <c:pt idx="6263">
                  <c:v>44845.380450833334</c:v>
                </c:pt>
                <c:pt idx="6264">
                  <c:v>44845.380454317128</c:v>
                </c:pt>
                <c:pt idx="6265">
                  <c:v>44845.380457881947</c:v>
                </c:pt>
                <c:pt idx="6266">
                  <c:v>44845.380461446759</c:v>
                </c:pt>
                <c:pt idx="6267">
                  <c:v>44845.380465000002</c:v>
                </c:pt>
                <c:pt idx="6268">
                  <c:v>44845.380468483796</c:v>
                </c:pt>
                <c:pt idx="6269">
                  <c:v>44845.380472037039</c:v>
                </c:pt>
                <c:pt idx="6270">
                  <c:v>44845.380475520833</c:v>
                </c:pt>
                <c:pt idx="6271">
                  <c:v>44845.380479016203</c:v>
                </c:pt>
                <c:pt idx="6272">
                  <c:v>44845.38048255787</c:v>
                </c:pt>
                <c:pt idx="6273">
                  <c:v>44845.380486041664</c:v>
                </c:pt>
                <c:pt idx="6274">
                  <c:v>44845.380489606483</c:v>
                </c:pt>
                <c:pt idx="6275">
                  <c:v>44845.380493182871</c:v>
                </c:pt>
                <c:pt idx="6276">
                  <c:v>44845.380496666665</c:v>
                </c:pt>
                <c:pt idx="6277">
                  <c:v>44845.380500196756</c:v>
                </c:pt>
                <c:pt idx="6278">
                  <c:v>44845.380503819448</c:v>
                </c:pt>
                <c:pt idx="6279">
                  <c:v>44845.380507372683</c:v>
                </c:pt>
                <c:pt idx="6280">
                  <c:v>44845.380510937503</c:v>
                </c:pt>
                <c:pt idx="6281">
                  <c:v>44845.380514421297</c:v>
                </c:pt>
                <c:pt idx="6282">
                  <c:v>44845.380517962963</c:v>
                </c:pt>
                <c:pt idx="6283">
                  <c:v>44845.380521446757</c:v>
                </c:pt>
                <c:pt idx="6284">
                  <c:v>44845.380524930559</c:v>
                </c:pt>
                <c:pt idx="6285">
                  <c:v>44845.380528483794</c:v>
                </c:pt>
                <c:pt idx="6286">
                  <c:v>44845.380532037037</c:v>
                </c:pt>
                <c:pt idx="6287">
                  <c:v>44845.380535613425</c:v>
                </c:pt>
                <c:pt idx="6288">
                  <c:v>44845.380539178244</c:v>
                </c:pt>
                <c:pt idx="6289">
                  <c:v>44845.380542673614</c:v>
                </c:pt>
                <c:pt idx="6290">
                  <c:v>44845.380546250002</c:v>
                </c:pt>
                <c:pt idx="6291">
                  <c:v>44845.380549814814</c:v>
                </c:pt>
                <c:pt idx="6292">
                  <c:v>44845.380553368057</c:v>
                </c:pt>
                <c:pt idx="6293">
                  <c:v>44845.380556956021</c:v>
                </c:pt>
                <c:pt idx="6294">
                  <c:v>44845.380560532409</c:v>
                </c:pt>
                <c:pt idx="6295">
                  <c:v>44845.3805640625</c:v>
                </c:pt>
                <c:pt idx="6296">
                  <c:v>44845.38056755787</c:v>
                </c:pt>
                <c:pt idx="6297">
                  <c:v>44845.380571111113</c:v>
                </c:pt>
                <c:pt idx="6298">
                  <c:v>44845.380574594907</c:v>
                </c:pt>
                <c:pt idx="6299">
                  <c:v>44845.380578159726</c:v>
                </c:pt>
                <c:pt idx="6300">
                  <c:v>44845.38058164352</c:v>
                </c:pt>
                <c:pt idx="6301">
                  <c:v>44845.380585231484</c:v>
                </c:pt>
                <c:pt idx="6302">
                  <c:v>44845.380588761574</c:v>
                </c:pt>
                <c:pt idx="6303">
                  <c:v>44845.380592256945</c:v>
                </c:pt>
                <c:pt idx="6304">
                  <c:v>44845.380595810188</c:v>
                </c:pt>
                <c:pt idx="6305">
                  <c:v>44845.380599305558</c:v>
                </c:pt>
                <c:pt idx="6306">
                  <c:v>44845.380602835648</c:v>
                </c:pt>
                <c:pt idx="6307">
                  <c:v>44845.380606342595</c:v>
                </c:pt>
                <c:pt idx="6308">
                  <c:v>44845.380609918982</c:v>
                </c:pt>
                <c:pt idx="6309">
                  <c:v>44845.380613437497</c:v>
                </c:pt>
                <c:pt idx="6310">
                  <c:v>44845.380616932867</c:v>
                </c:pt>
                <c:pt idx="6311">
                  <c:v>44845.380620416669</c:v>
                </c:pt>
                <c:pt idx="6312">
                  <c:v>44845.380623969904</c:v>
                </c:pt>
                <c:pt idx="6313">
                  <c:v>44845.380627453706</c:v>
                </c:pt>
                <c:pt idx="6314">
                  <c:v>44845.380631006941</c:v>
                </c:pt>
                <c:pt idx="6315">
                  <c:v>44845.380634490743</c:v>
                </c:pt>
                <c:pt idx="6316">
                  <c:v>44845.380637974537</c:v>
                </c:pt>
                <c:pt idx="6317">
                  <c:v>44845.380641550924</c:v>
                </c:pt>
                <c:pt idx="6318">
                  <c:v>44845.380645092591</c:v>
                </c:pt>
                <c:pt idx="6319">
                  <c:v>44845.380648587961</c:v>
                </c:pt>
                <c:pt idx="6320">
                  <c:v>44845.380652083331</c:v>
                </c:pt>
                <c:pt idx="6321">
                  <c:v>44845.380655601854</c:v>
                </c:pt>
                <c:pt idx="6322">
                  <c:v>44845.380659085647</c:v>
                </c:pt>
                <c:pt idx="6323">
                  <c:v>44845.380662592594</c:v>
                </c:pt>
                <c:pt idx="6324">
                  <c:v>44845.380666122684</c:v>
                </c:pt>
                <c:pt idx="6325">
                  <c:v>44845.380669699072</c:v>
                </c:pt>
                <c:pt idx="6326">
                  <c:v>44845.380673182874</c:v>
                </c:pt>
                <c:pt idx="6327">
                  <c:v>44845.380676759261</c:v>
                </c:pt>
                <c:pt idx="6328">
                  <c:v>44845.380680324073</c:v>
                </c:pt>
                <c:pt idx="6329">
                  <c:v>44845.380683900461</c:v>
                </c:pt>
                <c:pt idx="6330">
                  <c:v>44845.380687442128</c:v>
                </c:pt>
                <c:pt idx="6331">
                  <c:v>44845.38069096065</c:v>
                </c:pt>
                <c:pt idx="6332">
                  <c:v>44845.380694513886</c:v>
                </c:pt>
                <c:pt idx="6333">
                  <c:v>44845.380698043984</c:v>
                </c:pt>
                <c:pt idx="6334">
                  <c:v>44845.380701550923</c:v>
                </c:pt>
                <c:pt idx="6335">
                  <c:v>44845.38070509259</c:v>
                </c:pt>
                <c:pt idx="6336">
                  <c:v>44845.38070858796</c:v>
                </c:pt>
                <c:pt idx="6337">
                  <c:v>44845.380712175924</c:v>
                </c:pt>
                <c:pt idx="6338">
                  <c:v>44845.380715729167</c:v>
                </c:pt>
                <c:pt idx="6339">
                  <c:v>44845.38071928241</c:v>
                </c:pt>
                <c:pt idx="6340">
                  <c:v>44845.380722858798</c:v>
                </c:pt>
                <c:pt idx="6341">
                  <c:v>44845.380726342592</c:v>
                </c:pt>
                <c:pt idx="6342">
                  <c:v>44845.380729884258</c:v>
                </c:pt>
                <c:pt idx="6343">
                  <c:v>44845.380733460646</c:v>
                </c:pt>
                <c:pt idx="6344">
                  <c:v>44845.380737013889</c:v>
                </c:pt>
                <c:pt idx="6345">
                  <c:v>44845.380740497683</c:v>
                </c:pt>
                <c:pt idx="6346">
                  <c:v>44845.380744004629</c:v>
                </c:pt>
                <c:pt idx="6347">
                  <c:v>44845.380747546296</c:v>
                </c:pt>
                <c:pt idx="6348">
                  <c:v>44845.380751111108</c:v>
                </c:pt>
                <c:pt idx="6349">
                  <c:v>44845.380754664351</c:v>
                </c:pt>
                <c:pt idx="6350">
                  <c:v>44845.380758194442</c:v>
                </c:pt>
                <c:pt idx="6351">
                  <c:v>44845.380761747685</c:v>
                </c:pt>
                <c:pt idx="6352">
                  <c:v>44845.380765324073</c:v>
                </c:pt>
                <c:pt idx="6353">
                  <c:v>44845.380768854164</c:v>
                </c:pt>
                <c:pt idx="6354">
                  <c:v>44845.380772418983</c:v>
                </c:pt>
                <c:pt idx="6355">
                  <c:v>44845.380775902777</c:v>
                </c:pt>
                <c:pt idx="6356">
                  <c:v>44845.38077945602</c:v>
                </c:pt>
                <c:pt idx="6357">
                  <c:v>44845.38078295139</c:v>
                </c:pt>
                <c:pt idx="6358">
                  <c:v>44845.380786539354</c:v>
                </c:pt>
                <c:pt idx="6359">
                  <c:v>44845.380790092589</c:v>
                </c:pt>
                <c:pt idx="6360">
                  <c:v>44845.380793668985</c:v>
                </c:pt>
                <c:pt idx="6361">
                  <c:v>44845.380797199075</c:v>
                </c:pt>
                <c:pt idx="6362">
                  <c:v>44845.380800694445</c:v>
                </c:pt>
                <c:pt idx="6363">
                  <c:v>44845.380804259257</c:v>
                </c:pt>
                <c:pt idx="6364">
                  <c:v>44845.380807754627</c:v>
                </c:pt>
                <c:pt idx="6365">
                  <c:v>44845.38081130787</c:v>
                </c:pt>
                <c:pt idx="6366">
                  <c:v>44845.38081480324</c:v>
                </c:pt>
                <c:pt idx="6367">
                  <c:v>44845.380818333331</c:v>
                </c:pt>
                <c:pt idx="6368">
                  <c:v>44845.380821840277</c:v>
                </c:pt>
                <c:pt idx="6369">
                  <c:v>44845.380825381944</c:v>
                </c:pt>
                <c:pt idx="6370">
                  <c:v>44845.380828946756</c:v>
                </c:pt>
                <c:pt idx="6371">
                  <c:v>44845.380832511575</c:v>
                </c:pt>
                <c:pt idx="6372">
                  <c:v>44845.380836006945</c:v>
                </c:pt>
                <c:pt idx="6373">
                  <c:v>44845.380839490739</c:v>
                </c:pt>
                <c:pt idx="6374">
                  <c:v>44845.38084302083</c:v>
                </c:pt>
                <c:pt idx="6375">
                  <c:v>44845.380846539352</c:v>
                </c:pt>
                <c:pt idx="6376">
                  <c:v>44845.380850081019</c:v>
                </c:pt>
                <c:pt idx="6377">
                  <c:v>44845.380853668983</c:v>
                </c:pt>
                <c:pt idx="6378">
                  <c:v>44845.380857222219</c:v>
                </c:pt>
                <c:pt idx="6379">
                  <c:v>44845.380860798614</c:v>
                </c:pt>
                <c:pt idx="6380">
                  <c:v>44845.380864375002</c:v>
                </c:pt>
                <c:pt idx="6381">
                  <c:v>44845.38086795139</c:v>
                </c:pt>
                <c:pt idx="6382">
                  <c:v>44845.380871527777</c:v>
                </c:pt>
                <c:pt idx="6383">
                  <c:v>44845.38087508102</c:v>
                </c:pt>
                <c:pt idx="6384">
                  <c:v>44845.380878645832</c:v>
                </c:pt>
                <c:pt idx="6385">
                  <c:v>44845.380882129626</c:v>
                </c:pt>
                <c:pt idx="6386">
                  <c:v>44845.380885682869</c:v>
                </c:pt>
                <c:pt idx="6387">
                  <c:v>44845.380889247688</c:v>
                </c:pt>
                <c:pt idx="6388">
                  <c:v>44845.380892731482</c:v>
                </c:pt>
                <c:pt idx="6389">
                  <c:v>44845.380896215276</c:v>
                </c:pt>
                <c:pt idx="6390">
                  <c:v>44845.380899768519</c:v>
                </c:pt>
                <c:pt idx="6391">
                  <c:v>44845.380903321762</c:v>
                </c:pt>
                <c:pt idx="6392">
                  <c:v>44845.38090689815</c:v>
                </c:pt>
                <c:pt idx="6393">
                  <c:v>44845.380910405096</c:v>
                </c:pt>
                <c:pt idx="6394">
                  <c:v>44845.380913969908</c:v>
                </c:pt>
                <c:pt idx="6395">
                  <c:v>44845.380917523151</c:v>
                </c:pt>
                <c:pt idx="6396">
                  <c:v>44845.380921064818</c:v>
                </c:pt>
                <c:pt idx="6397">
                  <c:v>44845.380924548612</c:v>
                </c:pt>
                <c:pt idx="6398">
                  <c:v>44845.380928055558</c:v>
                </c:pt>
                <c:pt idx="6399">
                  <c:v>44845.380931608794</c:v>
                </c:pt>
                <c:pt idx="6400">
                  <c:v>44845.380935173613</c:v>
                </c:pt>
                <c:pt idx="6401">
                  <c:v>44845.380938657407</c:v>
                </c:pt>
                <c:pt idx="6402">
                  <c:v>44845.380942141201</c:v>
                </c:pt>
                <c:pt idx="6403">
                  <c:v>44845.380945671299</c:v>
                </c:pt>
                <c:pt idx="6404">
                  <c:v>44845.380949224535</c:v>
                </c:pt>
                <c:pt idx="6405">
                  <c:v>44845.380952743057</c:v>
                </c:pt>
                <c:pt idx="6406">
                  <c:v>44845.3809562963</c:v>
                </c:pt>
                <c:pt idx="6407">
                  <c:v>44845.380959861111</c:v>
                </c:pt>
                <c:pt idx="6408">
                  <c:v>44845.380963344905</c:v>
                </c:pt>
                <c:pt idx="6409">
                  <c:v>44845.380966909725</c:v>
                </c:pt>
                <c:pt idx="6410">
                  <c:v>44845.380970393519</c:v>
                </c:pt>
                <c:pt idx="6411">
                  <c:v>44845.380973935185</c:v>
                </c:pt>
                <c:pt idx="6412">
                  <c:v>44845.380977488428</c:v>
                </c:pt>
                <c:pt idx="6413">
                  <c:v>44845.380980995367</c:v>
                </c:pt>
                <c:pt idx="6414">
                  <c:v>44845.380984525465</c:v>
                </c:pt>
                <c:pt idx="6415">
                  <c:v>44845.380988032404</c:v>
                </c:pt>
                <c:pt idx="6416">
                  <c:v>44845.380991585647</c:v>
                </c:pt>
                <c:pt idx="6417">
                  <c:v>44845.380995081017</c:v>
                </c:pt>
                <c:pt idx="6418">
                  <c:v>44845.380998587963</c:v>
                </c:pt>
                <c:pt idx="6419">
                  <c:v>44845.381002094909</c:v>
                </c:pt>
                <c:pt idx="6420">
                  <c:v>44845.381005706018</c:v>
                </c:pt>
                <c:pt idx="6421">
                  <c:v>44845.38100927083</c:v>
                </c:pt>
                <c:pt idx="6422">
                  <c:v>44845.381012800928</c:v>
                </c:pt>
                <c:pt idx="6423">
                  <c:v>44845.381016377316</c:v>
                </c:pt>
                <c:pt idx="6424">
                  <c:v>44845.381019942128</c:v>
                </c:pt>
                <c:pt idx="6425">
                  <c:v>44845.381023530092</c:v>
                </c:pt>
                <c:pt idx="6426">
                  <c:v>44845.381027094911</c:v>
                </c:pt>
                <c:pt idx="6427">
                  <c:v>44845.381030671299</c:v>
                </c:pt>
                <c:pt idx="6428">
                  <c:v>44845.381034212965</c:v>
                </c:pt>
                <c:pt idx="6429">
                  <c:v>44845.381037789353</c:v>
                </c:pt>
                <c:pt idx="6430">
                  <c:v>44845.381041273147</c:v>
                </c:pt>
                <c:pt idx="6431">
                  <c:v>44845.381044814814</c:v>
                </c:pt>
                <c:pt idx="6432">
                  <c:v>44845.381048310184</c:v>
                </c:pt>
                <c:pt idx="6433">
                  <c:v>44845.381051793978</c:v>
                </c:pt>
                <c:pt idx="6434">
                  <c:v>44845.381055358797</c:v>
                </c:pt>
                <c:pt idx="6435">
                  <c:v>44845.38105891204</c:v>
                </c:pt>
                <c:pt idx="6436">
                  <c:v>44845.381062395834</c:v>
                </c:pt>
                <c:pt idx="6437">
                  <c:v>44845.381065960646</c:v>
                </c:pt>
                <c:pt idx="6438">
                  <c:v>44845.381069502313</c:v>
                </c:pt>
                <c:pt idx="6439">
                  <c:v>44845.381072997683</c:v>
                </c:pt>
                <c:pt idx="6440">
                  <c:v>44845.381076481484</c:v>
                </c:pt>
                <c:pt idx="6441">
                  <c:v>44845.381080057872</c:v>
                </c:pt>
                <c:pt idx="6442">
                  <c:v>44845.381083611108</c:v>
                </c:pt>
                <c:pt idx="6443">
                  <c:v>44845.38108712963</c:v>
                </c:pt>
                <c:pt idx="6444">
                  <c:v>44845.381090648145</c:v>
                </c:pt>
                <c:pt idx="6445">
                  <c:v>44845.381094166667</c:v>
                </c:pt>
                <c:pt idx="6446">
                  <c:v>44845.381097673613</c:v>
                </c:pt>
                <c:pt idx="6447">
                  <c:v>44845.381101168983</c:v>
                </c:pt>
                <c:pt idx="6448">
                  <c:v>44845.381104664353</c:v>
                </c:pt>
                <c:pt idx="6449">
                  <c:v>44845.381108240741</c:v>
                </c:pt>
                <c:pt idx="6450">
                  <c:v>44845.381111805553</c:v>
                </c:pt>
                <c:pt idx="6451">
                  <c:v>44845.381115370372</c:v>
                </c:pt>
                <c:pt idx="6452">
                  <c:v>44845.381118854166</c:v>
                </c:pt>
                <c:pt idx="6453">
                  <c:v>44845.381122372688</c:v>
                </c:pt>
                <c:pt idx="6454">
                  <c:v>44845.381125949076</c:v>
                </c:pt>
                <c:pt idx="6455">
                  <c:v>44845.381129444446</c:v>
                </c:pt>
                <c:pt idx="6456">
                  <c:v>44845.381133020834</c:v>
                </c:pt>
                <c:pt idx="6457">
                  <c:v>44845.381136562501</c:v>
                </c:pt>
                <c:pt idx="6458">
                  <c:v>44845.381140057871</c:v>
                </c:pt>
                <c:pt idx="6459">
                  <c:v>44845.381143599538</c:v>
                </c:pt>
                <c:pt idx="6460">
                  <c:v>44845.381147083332</c:v>
                </c:pt>
                <c:pt idx="6461">
                  <c:v>44845.381150636575</c:v>
                </c:pt>
                <c:pt idx="6462">
                  <c:v>44845.381154189818</c:v>
                </c:pt>
                <c:pt idx="6463">
                  <c:v>44845.381157708332</c:v>
                </c:pt>
                <c:pt idx="6464">
                  <c:v>44845.381161296296</c:v>
                </c:pt>
                <c:pt idx="6465">
                  <c:v>44845.381164814811</c:v>
                </c:pt>
                <c:pt idx="6466">
                  <c:v>44845.381168310189</c:v>
                </c:pt>
                <c:pt idx="6467">
                  <c:v>44845.381171863424</c:v>
                </c:pt>
                <c:pt idx="6468">
                  <c:v>44845.381175358794</c:v>
                </c:pt>
                <c:pt idx="6469">
                  <c:v>44845.381178842596</c:v>
                </c:pt>
                <c:pt idx="6470">
                  <c:v>44845.381182395831</c:v>
                </c:pt>
                <c:pt idx="6471">
                  <c:v>44845.381185949074</c:v>
                </c:pt>
                <c:pt idx="6472">
                  <c:v>44845.381189432868</c:v>
                </c:pt>
                <c:pt idx="6473">
                  <c:v>44845.381192997687</c:v>
                </c:pt>
                <c:pt idx="6474">
                  <c:v>44845.381196574075</c:v>
                </c:pt>
                <c:pt idx="6475">
                  <c:v>44845.381200138887</c:v>
                </c:pt>
                <c:pt idx="6476">
                  <c:v>44845.381203715275</c:v>
                </c:pt>
                <c:pt idx="6477">
                  <c:v>44845.381207280094</c:v>
                </c:pt>
                <c:pt idx="6478">
                  <c:v>44845.381210775464</c:v>
                </c:pt>
                <c:pt idx="6479">
                  <c:v>44845.381214317131</c:v>
                </c:pt>
                <c:pt idx="6480">
                  <c:v>44845.381217870374</c:v>
                </c:pt>
                <c:pt idx="6481">
                  <c:v>44845.381221365744</c:v>
                </c:pt>
                <c:pt idx="6482">
                  <c:v>44845.381224907411</c:v>
                </c:pt>
                <c:pt idx="6483">
                  <c:v>44845.381228495367</c:v>
                </c:pt>
                <c:pt idx="6484">
                  <c:v>44845.381232083331</c:v>
                </c:pt>
                <c:pt idx="6485">
                  <c:v>44845.381235636574</c:v>
                </c:pt>
                <c:pt idx="6486">
                  <c:v>44845.381239212962</c:v>
                </c:pt>
                <c:pt idx="6487">
                  <c:v>44845.381242743053</c:v>
                </c:pt>
                <c:pt idx="6488">
                  <c:v>44845.381246226854</c:v>
                </c:pt>
                <c:pt idx="6489">
                  <c:v>44845.381249814818</c:v>
                </c:pt>
                <c:pt idx="6490">
                  <c:v>44845.38125337963</c:v>
                </c:pt>
                <c:pt idx="6491">
                  <c:v>44845.381256886576</c:v>
                </c:pt>
                <c:pt idx="6492">
                  <c:v>44845.381260439812</c:v>
                </c:pt>
                <c:pt idx="6493">
                  <c:v>44845.381264004631</c:v>
                </c:pt>
                <c:pt idx="6494">
                  <c:v>44845.381267546298</c:v>
                </c:pt>
                <c:pt idx="6495">
                  <c:v>44845.381271030092</c:v>
                </c:pt>
                <c:pt idx="6496">
                  <c:v>44845.381274618056</c:v>
                </c:pt>
                <c:pt idx="6497">
                  <c:v>44845.381278182867</c:v>
                </c:pt>
                <c:pt idx="6498">
                  <c:v>44845.381281666669</c:v>
                </c:pt>
                <c:pt idx="6499">
                  <c:v>44845.381285254633</c:v>
                </c:pt>
                <c:pt idx="6500">
                  <c:v>44845.381288784723</c:v>
                </c:pt>
                <c:pt idx="6501">
                  <c:v>44845.381292337966</c:v>
                </c:pt>
                <c:pt idx="6502">
                  <c:v>44845.381295914354</c:v>
                </c:pt>
                <c:pt idx="6503">
                  <c:v>44845.381299432869</c:v>
                </c:pt>
                <c:pt idx="6504">
                  <c:v>44845.381302974536</c:v>
                </c:pt>
                <c:pt idx="6505">
                  <c:v>44845.381306539355</c:v>
                </c:pt>
                <c:pt idx="6506">
                  <c:v>44845.381310104167</c:v>
                </c:pt>
                <c:pt idx="6507">
                  <c:v>44845.381313645834</c:v>
                </c:pt>
                <c:pt idx="6508">
                  <c:v>44845.381317129628</c:v>
                </c:pt>
                <c:pt idx="6509">
                  <c:v>44845.381320636574</c:v>
                </c:pt>
                <c:pt idx="6510">
                  <c:v>44845.381324178241</c:v>
                </c:pt>
                <c:pt idx="6511">
                  <c:v>44845.381327743053</c:v>
                </c:pt>
                <c:pt idx="6512">
                  <c:v>44845.381331319448</c:v>
                </c:pt>
                <c:pt idx="6513">
                  <c:v>44845.381334814818</c:v>
                </c:pt>
                <c:pt idx="6514">
                  <c:v>44845.381338356485</c:v>
                </c:pt>
                <c:pt idx="6515">
                  <c:v>44845.381341840279</c:v>
                </c:pt>
                <c:pt idx="6516">
                  <c:v>44845.381345324073</c:v>
                </c:pt>
                <c:pt idx="6517">
                  <c:v>44845.381348877316</c:v>
                </c:pt>
                <c:pt idx="6518">
                  <c:v>44845.381352430559</c:v>
                </c:pt>
                <c:pt idx="6519">
                  <c:v>44845.381355937498</c:v>
                </c:pt>
                <c:pt idx="6520">
                  <c:v>44845.381359513885</c:v>
                </c:pt>
                <c:pt idx="6521">
                  <c:v>44845.381363067128</c:v>
                </c:pt>
                <c:pt idx="6522">
                  <c:v>44845.381366620371</c:v>
                </c:pt>
                <c:pt idx="6523">
                  <c:v>44845.381370104165</c:v>
                </c:pt>
                <c:pt idx="6524">
                  <c:v>44845.381373587959</c:v>
                </c:pt>
                <c:pt idx="6525">
                  <c:v>44845.381377152778</c:v>
                </c:pt>
                <c:pt idx="6526">
                  <c:v>44845.381380729166</c:v>
                </c:pt>
                <c:pt idx="6527">
                  <c:v>44845.381384282409</c:v>
                </c:pt>
                <c:pt idx="6528">
                  <c:v>44845.381387766203</c:v>
                </c:pt>
                <c:pt idx="6529">
                  <c:v>44845.381391296294</c:v>
                </c:pt>
                <c:pt idx="6530">
                  <c:v>44845.381394791664</c:v>
                </c:pt>
                <c:pt idx="6531">
                  <c:v>44845.381398287034</c:v>
                </c:pt>
                <c:pt idx="6532">
                  <c:v>44845.381401863429</c:v>
                </c:pt>
                <c:pt idx="6533">
                  <c:v>44845.38140539352</c:v>
                </c:pt>
                <c:pt idx="6534">
                  <c:v>44845.381408946756</c:v>
                </c:pt>
                <c:pt idx="6535">
                  <c:v>44845.381412465278</c:v>
                </c:pt>
                <c:pt idx="6536">
                  <c:v>44845.38141603009</c:v>
                </c:pt>
                <c:pt idx="6537">
                  <c:v>44845.381419594909</c:v>
                </c:pt>
                <c:pt idx="6538">
                  <c:v>44845.381423171297</c:v>
                </c:pt>
                <c:pt idx="6539">
                  <c:v>44845.381426666667</c:v>
                </c:pt>
                <c:pt idx="6540">
                  <c:v>44845.38143021991</c:v>
                </c:pt>
                <c:pt idx="6541">
                  <c:v>44845.381433761577</c:v>
                </c:pt>
                <c:pt idx="6542">
                  <c:v>44845.381437256947</c:v>
                </c:pt>
                <c:pt idx="6543">
                  <c:v>44845.381440787038</c:v>
                </c:pt>
                <c:pt idx="6544">
                  <c:v>44845.381444270832</c:v>
                </c:pt>
                <c:pt idx="6545">
                  <c:v>44845.381447789354</c:v>
                </c:pt>
                <c:pt idx="6546">
                  <c:v>44845.381451354166</c:v>
                </c:pt>
                <c:pt idx="6547">
                  <c:v>44845.381454872688</c:v>
                </c:pt>
                <c:pt idx="6548">
                  <c:v>44845.381458391203</c:v>
                </c:pt>
                <c:pt idx="6549">
                  <c:v>44845.381461956022</c:v>
                </c:pt>
                <c:pt idx="6550">
                  <c:v>44845.381465439816</c:v>
                </c:pt>
                <c:pt idx="6551">
                  <c:v>44845.381468981483</c:v>
                </c:pt>
                <c:pt idx="6552">
                  <c:v>44845.381472534726</c:v>
                </c:pt>
                <c:pt idx="6553">
                  <c:v>44845.381476030096</c:v>
                </c:pt>
                <c:pt idx="6554">
                  <c:v>44845.381479594907</c:v>
                </c:pt>
                <c:pt idx="6555">
                  <c:v>44845.381483078701</c:v>
                </c:pt>
                <c:pt idx="6556">
                  <c:v>44845.381486655089</c:v>
                </c:pt>
                <c:pt idx="6557">
                  <c:v>44845.381490185187</c:v>
                </c:pt>
                <c:pt idx="6558">
                  <c:v>44845.381493761575</c:v>
                </c:pt>
                <c:pt idx="6559">
                  <c:v>44845.381497256945</c:v>
                </c:pt>
                <c:pt idx="6560">
                  <c:v>44845.381500844909</c:v>
                </c:pt>
                <c:pt idx="6561">
                  <c:v>44845.381504363424</c:v>
                </c:pt>
                <c:pt idx="6562">
                  <c:v>44845.381507847225</c:v>
                </c:pt>
                <c:pt idx="6563">
                  <c:v>44845.381511342595</c:v>
                </c:pt>
                <c:pt idx="6564">
                  <c:v>44845.381514872686</c:v>
                </c:pt>
                <c:pt idx="6565">
                  <c:v>44845.381518379632</c:v>
                </c:pt>
                <c:pt idx="6566">
                  <c:v>44845.381521944444</c:v>
                </c:pt>
                <c:pt idx="6567">
                  <c:v>44845.381525428238</c:v>
                </c:pt>
                <c:pt idx="6568">
                  <c:v>44845.381528969905</c:v>
                </c:pt>
                <c:pt idx="6569">
                  <c:v>44845.381532465275</c:v>
                </c:pt>
                <c:pt idx="6570">
                  <c:v>44845.381535995373</c:v>
                </c:pt>
                <c:pt idx="6571">
                  <c:v>44845.38153953704</c:v>
                </c:pt>
                <c:pt idx="6572">
                  <c:v>44845.381543055555</c:v>
                </c:pt>
                <c:pt idx="6573">
                  <c:v>44845.381546539349</c:v>
                </c:pt>
                <c:pt idx="6574">
                  <c:v>44845.38155002315</c:v>
                </c:pt>
                <c:pt idx="6575">
                  <c:v>44845.381553587962</c:v>
                </c:pt>
                <c:pt idx="6576">
                  <c:v>44845.38155716435</c:v>
                </c:pt>
                <c:pt idx="6577">
                  <c:v>44845.381560706017</c:v>
                </c:pt>
                <c:pt idx="6578">
                  <c:v>44845.381564224539</c:v>
                </c:pt>
                <c:pt idx="6579">
                  <c:v>44845.381567743054</c:v>
                </c:pt>
                <c:pt idx="6580">
                  <c:v>44845.381571319442</c:v>
                </c:pt>
                <c:pt idx="6581">
                  <c:v>44845.381574826388</c:v>
                </c:pt>
                <c:pt idx="6582">
                  <c:v>44845.38157834491</c:v>
                </c:pt>
                <c:pt idx="6583">
                  <c:v>44845.381581851849</c:v>
                </c:pt>
                <c:pt idx="6584">
                  <c:v>44845.38158533565</c:v>
                </c:pt>
                <c:pt idx="6585">
                  <c:v>44845.381588888886</c:v>
                </c:pt>
                <c:pt idx="6586">
                  <c:v>44845.381592418984</c:v>
                </c:pt>
                <c:pt idx="6587">
                  <c:v>44845.381595914354</c:v>
                </c:pt>
                <c:pt idx="6588">
                  <c:v>44845.381599409724</c:v>
                </c:pt>
                <c:pt idx="6589">
                  <c:v>44845.381602893518</c:v>
                </c:pt>
                <c:pt idx="6590">
                  <c:v>44845.381606423609</c:v>
                </c:pt>
                <c:pt idx="6591">
                  <c:v>44845.381609988428</c:v>
                </c:pt>
                <c:pt idx="6592">
                  <c:v>44845.381613483798</c:v>
                </c:pt>
                <c:pt idx="6593">
                  <c:v>44845.381616967592</c:v>
                </c:pt>
                <c:pt idx="6594">
                  <c:v>44845.381620520835</c:v>
                </c:pt>
                <c:pt idx="6595">
                  <c:v>44845.381624085647</c:v>
                </c:pt>
                <c:pt idx="6596">
                  <c:v>44845.381627673611</c:v>
                </c:pt>
                <c:pt idx="6597">
                  <c:v>44845.381631261575</c:v>
                </c:pt>
                <c:pt idx="6598">
                  <c:v>44845.381634826386</c:v>
                </c:pt>
                <c:pt idx="6599">
                  <c:v>44845.381638344908</c:v>
                </c:pt>
                <c:pt idx="6600">
                  <c:v>44845.381641828702</c:v>
                </c:pt>
                <c:pt idx="6601">
                  <c:v>44845.381645381945</c:v>
                </c:pt>
                <c:pt idx="6602">
                  <c:v>44845.381648888892</c:v>
                </c:pt>
                <c:pt idx="6603">
                  <c:v>44845.381652442127</c:v>
                </c:pt>
                <c:pt idx="6604">
                  <c:v>44845.381655925928</c:v>
                </c:pt>
                <c:pt idx="6605">
                  <c:v>44845.381659421299</c:v>
                </c:pt>
                <c:pt idx="6606">
                  <c:v>44845.381662974534</c:v>
                </c:pt>
                <c:pt idx="6607">
                  <c:v>44845.381666516201</c:v>
                </c:pt>
                <c:pt idx="6608">
                  <c:v>44845.381670092589</c:v>
                </c:pt>
                <c:pt idx="6609">
                  <c:v>44845.381673587966</c:v>
                </c:pt>
                <c:pt idx="6610">
                  <c:v>44845.381677141202</c:v>
                </c:pt>
                <c:pt idx="6611">
                  <c:v>44845.38168071759</c:v>
                </c:pt>
                <c:pt idx="6612">
                  <c:v>44845.381684293985</c:v>
                </c:pt>
                <c:pt idx="6613">
                  <c:v>44845.381687858797</c:v>
                </c:pt>
                <c:pt idx="6614">
                  <c:v>44845.381691400464</c:v>
                </c:pt>
                <c:pt idx="6615">
                  <c:v>44845.381694884258</c:v>
                </c:pt>
                <c:pt idx="6616">
                  <c:v>44845.381698437501</c:v>
                </c:pt>
                <c:pt idx="6617">
                  <c:v>44845.381701921295</c:v>
                </c:pt>
                <c:pt idx="6618">
                  <c:v>44845.381705428241</c:v>
                </c:pt>
                <c:pt idx="6619">
                  <c:v>44845.381708981484</c:v>
                </c:pt>
                <c:pt idx="6620">
                  <c:v>44845.381712546296</c:v>
                </c:pt>
                <c:pt idx="6621">
                  <c:v>44845.381716122683</c:v>
                </c:pt>
                <c:pt idx="6622">
                  <c:v>44845.38171966435</c:v>
                </c:pt>
                <c:pt idx="6623">
                  <c:v>44845.381723252314</c:v>
                </c:pt>
                <c:pt idx="6624">
                  <c:v>44845.381726828702</c:v>
                </c:pt>
                <c:pt idx="6625">
                  <c:v>44845.381730416666</c:v>
                </c:pt>
                <c:pt idx="6626">
                  <c:v>44845.381733946757</c:v>
                </c:pt>
                <c:pt idx="6627">
                  <c:v>44845.381737523145</c:v>
                </c:pt>
                <c:pt idx="6628">
                  <c:v>44845.381741064812</c:v>
                </c:pt>
                <c:pt idx="6629">
                  <c:v>44845.381744548613</c:v>
                </c:pt>
                <c:pt idx="6630">
                  <c:v>44845.381748032407</c:v>
                </c:pt>
                <c:pt idx="6631">
                  <c:v>44845.381751516201</c:v>
                </c:pt>
                <c:pt idx="6632">
                  <c:v>44845.381755069444</c:v>
                </c:pt>
                <c:pt idx="6633">
                  <c:v>44845.381758634256</c:v>
                </c:pt>
                <c:pt idx="6634">
                  <c:v>44845.381762152778</c:v>
                </c:pt>
                <c:pt idx="6635">
                  <c:v>44845.381765682869</c:v>
                </c:pt>
                <c:pt idx="6636">
                  <c:v>44845.381769259257</c:v>
                </c:pt>
                <c:pt idx="6637">
                  <c:v>44845.381772754627</c:v>
                </c:pt>
                <c:pt idx="6638">
                  <c:v>44845.381776319446</c:v>
                </c:pt>
                <c:pt idx="6639">
                  <c:v>44845.381779884257</c:v>
                </c:pt>
                <c:pt idx="6640">
                  <c:v>44845.381783379627</c:v>
                </c:pt>
                <c:pt idx="6641">
                  <c:v>44845.38178693287</c:v>
                </c:pt>
                <c:pt idx="6642">
                  <c:v>44845.381790474537</c:v>
                </c:pt>
                <c:pt idx="6643">
                  <c:v>44845.381794074077</c:v>
                </c:pt>
                <c:pt idx="6644">
                  <c:v>44845.381797627313</c:v>
                </c:pt>
                <c:pt idx="6645">
                  <c:v>44845.381801122683</c:v>
                </c:pt>
                <c:pt idx="6646">
                  <c:v>44845.381804641205</c:v>
                </c:pt>
                <c:pt idx="6647">
                  <c:v>44845.38180815972</c:v>
                </c:pt>
                <c:pt idx="6648">
                  <c:v>44845.381811701387</c:v>
                </c:pt>
                <c:pt idx="6649">
                  <c:v>44845.38181525463</c:v>
                </c:pt>
                <c:pt idx="6650">
                  <c:v>44845.381818842594</c:v>
                </c:pt>
                <c:pt idx="6651">
                  <c:v>44845.381822326388</c:v>
                </c:pt>
                <c:pt idx="6652">
                  <c:v>44845.381825868055</c:v>
                </c:pt>
                <c:pt idx="6653">
                  <c:v>44845.381829363425</c:v>
                </c:pt>
                <c:pt idx="6654">
                  <c:v>44845.381832916668</c:v>
                </c:pt>
                <c:pt idx="6655">
                  <c:v>44845.381836400462</c:v>
                </c:pt>
                <c:pt idx="6656">
                  <c:v>44845.381839953705</c:v>
                </c:pt>
                <c:pt idx="6657">
                  <c:v>44845.381843449075</c:v>
                </c:pt>
                <c:pt idx="6658">
                  <c:v>44845.381847025463</c:v>
                </c:pt>
                <c:pt idx="6659">
                  <c:v>44845.381850509257</c:v>
                </c:pt>
                <c:pt idx="6660">
                  <c:v>44845.3818540625</c:v>
                </c:pt>
                <c:pt idx="6661">
                  <c:v>44845.381857650464</c:v>
                </c:pt>
                <c:pt idx="6662">
                  <c:v>44845.381861203707</c:v>
                </c:pt>
                <c:pt idx="6663">
                  <c:v>44845.381864733798</c:v>
                </c:pt>
                <c:pt idx="6664">
                  <c:v>44845.381868229168</c:v>
                </c:pt>
                <c:pt idx="6665">
                  <c:v>44845.381871770835</c:v>
                </c:pt>
                <c:pt idx="6666">
                  <c:v>44845.381875254629</c:v>
                </c:pt>
                <c:pt idx="6667">
                  <c:v>44845.381878761575</c:v>
                </c:pt>
                <c:pt idx="6668">
                  <c:v>44845.381882291666</c:v>
                </c:pt>
                <c:pt idx="6669">
                  <c:v>44845.38188577546</c:v>
                </c:pt>
                <c:pt idx="6670">
                  <c:v>44845.381889328703</c:v>
                </c:pt>
                <c:pt idx="6671">
                  <c:v>44845.38189290509</c:v>
                </c:pt>
                <c:pt idx="6672">
                  <c:v>44845.381896412036</c:v>
                </c:pt>
                <c:pt idx="6673">
                  <c:v>44845.381899965279</c:v>
                </c:pt>
                <c:pt idx="6674">
                  <c:v>44845.381903449073</c:v>
                </c:pt>
                <c:pt idx="6675">
                  <c:v>44845.381907025461</c:v>
                </c:pt>
                <c:pt idx="6676">
                  <c:v>44845.381910555552</c:v>
                </c:pt>
                <c:pt idx="6677">
                  <c:v>44845.381914143516</c:v>
                </c:pt>
                <c:pt idx="6678">
                  <c:v>44845.381917708335</c:v>
                </c:pt>
                <c:pt idx="6679">
                  <c:v>44845.381921192129</c:v>
                </c:pt>
                <c:pt idx="6680">
                  <c:v>44845.381924768517</c:v>
                </c:pt>
                <c:pt idx="6681">
                  <c:v>44845.381928344905</c:v>
                </c:pt>
                <c:pt idx="6682">
                  <c:v>44845.381931898148</c:v>
                </c:pt>
                <c:pt idx="6683">
                  <c:v>44845.38193546296</c:v>
                </c:pt>
                <c:pt idx="6684">
                  <c:v>44845.381939004626</c:v>
                </c:pt>
                <c:pt idx="6685">
                  <c:v>44845.381942488428</c:v>
                </c:pt>
                <c:pt idx="6686">
                  <c:v>44845.381945983798</c:v>
                </c:pt>
                <c:pt idx="6687">
                  <c:v>44845.381949537034</c:v>
                </c:pt>
                <c:pt idx="6688">
                  <c:v>44845.381953020835</c:v>
                </c:pt>
                <c:pt idx="6689">
                  <c:v>44845.381956585647</c:v>
                </c:pt>
                <c:pt idx="6690">
                  <c:v>44845.381960069448</c:v>
                </c:pt>
                <c:pt idx="6691">
                  <c:v>44845.381963611107</c:v>
                </c:pt>
                <c:pt idx="6692">
                  <c:v>44845.381967094909</c:v>
                </c:pt>
                <c:pt idx="6693">
                  <c:v>44845.381970659721</c:v>
                </c:pt>
                <c:pt idx="6694">
                  <c:v>44845.381974143522</c:v>
                </c:pt>
                <c:pt idx="6695">
                  <c:v>44845.38197771991</c:v>
                </c:pt>
                <c:pt idx="6696">
                  <c:v>44845.381981273145</c:v>
                </c:pt>
                <c:pt idx="6697">
                  <c:v>44845.381984837964</c:v>
                </c:pt>
                <c:pt idx="6698">
                  <c:v>44845.381988321758</c:v>
                </c:pt>
                <c:pt idx="6699">
                  <c:v>44845.381991886577</c:v>
                </c:pt>
                <c:pt idx="6700">
                  <c:v>44845.381995462965</c:v>
                </c:pt>
                <c:pt idx="6701">
                  <c:v>44845.381999004632</c:v>
                </c:pt>
                <c:pt idx="6702">
                  <c:v>44845.382002500002</c:v>
                </c:pt>
                <c:pt idx="6703">
                  <c:v>44845.382005983796</c:v>
                </c:pt>
                <c:pt idx="6704">
                  <c:v>44845.382009525463</c:v>
                </c:pt>
                <c:pt idx="6705">
                  <c:v>44845.382013020833</c:v>
                </c:pt>
                <c:pt idx="6706">
                  <c:v>44845.3820165625</c:v>
                </c:pt>
                <c:pt idx="6707">
                  <c:v>44845.38202005787</c:v>
                </c:pt>
                <c:pt idx="6708">
                  <c:v>44845.38202365741</c:v>
                </c:pt>
                <c:pt idx="6709">
                  <c:v>44845.382027187501</c:v>
                </c:pt>
                <c:pt idx="6710">
                  <c:v>44845.382030682871</c:v>
                </c:pt>
                <c:pt idx="6711">
                  <c:v>44845.382034224538</c:v>
                </c:pt>
                <c:pt idx="6712">
                  <c:v>44845.382037719908</c:v>
                </c:pt>
                <c:pt idx="6713">
                  <c:v>44845.38204128472</c:v>
                </c:pt>
                <c:pt idx="6714">
                  <c:v>44845.382044768521</c:v>
                </c:pt>
                <c:pt idx="6715">
                  <c:v>44845.382048321757</c:v>
                </c:pt>
                <c:pt idx="6716">
                  <c:v>44845.382051805558</c:v>
                </c:pt>
                <c:pt idx="6717">
                  <c:v>44845.382055393522</c:v>
                </c:pt>
                <c:pt idx="6718">
                  <c:v>44845.382058912037</c:v>
                </c:pt>
                <c:pt idx="6719">
                  <c:v>44845.382062395831</c:v>
                </c:pt>
                <c:pt idx="6720">
                  <c:v>44845.382065879632</c:v>
                </c:pt>
                <c:pt idx="6721">
                  <c:v>44845.382069444444</c:v>
                </c:pt>
                <c:pt idx="6722">
                  <c:v>44845.382073043984</c:v>
                </c:pt>
                <c:pt idx="6723">
                  <c:v>44845.38207659722</c:v>
                </c:pt>
                <c:pt idx="6724">
                  <c:v>44845.382080127318</c:v>
                </c:pt>
                <c:pt idx="6725">
                  <c:v>44845.382083703706</c:v>
                </c:pt>
                <c:pt idx="6726">
                  <c:v>44845.382087199076</c:v>
                </c:pt>
                <c:pt idx="6727">
                  <c:v>44845.382090752311</c:v>
                </c:pt>
                <c:pt idx="6728">
                  <c:v>44845.382094247689</c:v>
                </c:pt>
                <c:pt idx="6729">
                  <c:v>44845.382097743059</c:v>
                </c:pt>
                <c:pt idx="6730">
                  <c:v>44845.38210127315</c:v>
                </c:pt>
                <c:pt idx="6731">
                  <c:v>44845.382104849537</c:v>
                </c:pt>
                <c:pt idx="6732">
                  <c:v>44845.382108344907</c:v>
                </c:pt>
                <c:pt idx="6733">
                  <c:v>44845.382111863422</c:v>
                </c:pt>
                <c:pt idx="6734">
                  <c:v>44845.382115428241</c:v>
                </c:pt>
                <c:pt idx="6735">
                  <c:v>44845.382118935187</c:v>
                </c:pt>
                <c:pt idx="6736">
                  <c:v>44845.382122418981</c:v>
                </c:pt>
                <c:pt idx="6737">
                  <c:v>44845.382125937504</c:v>
                </c:pt>
                <c:pt idx="6738">
                  <c:v>44845.382129456018</c:v>
                </c:pt>
                <c:pt idx="6739">
                  <c:v>44845.382132939812</c:v>
                </c:pt>
                <c:pt idx="6740">
                  <c:v>44845.382136469911</c:v>
                </c:pt>
                <c:pt idx="6741">
                  <c:v>44845.382140000002</c:v>
                </c:pt>
                <c:pt idx="6742">
                  <c:v>44845.382143530092</c:v>
                </c:pt>
                <c:pt idx="6743">
                  <c:v>44845.382147083335</c:v>
                </c:pt>
                <c:pt idx="6744">
                  <c:v>44845.382150578705</c:v>
                </c:pt>
                <c:pt idx="6745">
                  <c:v>44845.382154155093</c:v>
                </c:pt>
                <c:pt idx="6746">
                  <c:v>44845.38215769676</c:v>
                </c:pt>
                <c:pt idx="6747">
                  <c:v>44845.382161273148</c:v>
                </c:pt>
                <c:pt idx="6748">
                  <c:v>44845.382164756942</c:v>
                </c:pt>
                <c:pt idx="6749">
                  <c:v>44845.382168310185</c:v>
                </c:pt>
                <c:pt idx="6750">
                  <c:v>44845.382171898149</c:v>
                </c:pt>
                <c:pt idx="6751">
                  <c:v>44845.382175462961</c:v>
                </c:pt>
                <c:pt idx="6752">
                  <c:v>44845.38217902778</c:v>
                </c:pt>
                <c:pt idx="6753">
                  <c:v>44845.382182604168</c:v>
                </c:pt>
                <c:pt idx="6754">
                  <c:v>44845.382186157411</c:v>
                </c:pt>
                <c:pt idx="6755">
                  <c:v>44845.382189722222</c:v>
                </c:pt>
                <c:pt idx="6756">
                  <c:v>44845.382193263889</c:v>
                </c:pt>
                <c:pt idx="6757">
                  <c:v>44845.38219679398</c:v>
                </c:pt>
                <c:pt idx="6758">
                  <c:v>44845.382200358799</c:v>
                </c:pt>
                <c:pt idx="6759">
                  <c:v>44845.382203923611</c:v>
                </c:pt>
                <c:pt idx="6760">
                  <c:v>44845.382207442133</c:v>
                </c:pt>
                <c:pt idx="6761">
                  <c:v>44845.382210960648</c:v>
                </c:pt>
                <c:pt idx="6762">
                  <c:v>44845.382214502315</c:v>
                </c:pt>
                <c:pt idx="6763">
                  <c:v>44845.382218009261</c:v>
                </c:pt>
                <c:pt idx="6764">
                  <c:v>44845.382221574073</c:v>
                </c:pt>
                <c:pt idx="6765">
                  <c:v>44845.38222511574</c:v>
                </c:pt>
                <c:pt idx="6766">
                  <c:v>44845.38222861111</c:v>
                </c:pt>
                <c:pt idx="6767">
                  <c:v>44845.382232187498</c:v>
                </c:pt>
                <c:pt idx="6768">
                  <c:v>44845.382235729165</c:v>
                </c:pt>
                <c:pt idx="6769">
                  <c:v>44845.382239293984</c:v>
                </c:pt>
                <c:pt idx="6770">
                  <c:v>44845.382242812499</c:v>
                </c:pt>
                <c:pt idx="6771">
                  <c:v>44845.382246365742</c:v>
                </c:pt>
                <c:pt idx="6772">
                  <c:v>44845.382249849536</c:v>
                </c:pt>
                <c:pt idx="6773">
                  <c:v>44845.382253368058</c:v>
                </c:pt>
                <c:pt idx="6774">
                  <c:v>44845.382256886573</c:v>
                </c:pt>
                <c:pt idx="6775">
                  <c:v>44845.382260416663</c:v>
                </c:pt>
                <c:pt idx="6776">
                  <c:v>44845.382263912034</c:v>
                </c:pt>
                <c:pt idx="6777">
                  <c:v>44845.38226741898</c:v>
                </c:pt>
                <c:pt idx="6778">
                  <c:v>44845.382270925926</c:v>
                </c:pt>
                <c:pt idx="6779">
                  <c:v>44845.382274444448</c:v>
                </c:pt>
                <c:pt idx="6780">
                  <c:v>44845.38227800926</c:v>
                </c:pt>
                <c:pt idx="6781">
                  <c:v>44845.382281562503</c:v>
                </c:pt>
                <c:pt idx="6782">
                  <c:v>44845.382285046297</c:v>
                </c:pt>
                <c:pt idx="6783">
                  <c:v>44845.382288564811</c:v>
                </c:pt>
                <c:pt idx="6784">
                  <c:v>44845.382292060189</c:v>
                </c:pt>
                <c:pt idx="6785">
                  <c:v>44845.382295636577</c:v>
                </c:pt>
                <c:pt idx="6786">
                  <c:v>44845.382299178244</c:v>
                </c:pt>
                <c:pt idx="6787">
                  <c:v>44845.382302696758</c:v>
                </c:pt>
                <c:pt idx="6788">
                  <c:v>44845.382306284722</c:v>
                </c:pt>
                <c:pt idx="6789">
                  <c:v>44845.382309826389</c:v>
                </c:pt>
                <c:pt idx="6790">
                  <c:v>44845.382313379632</c:v>
                </c:pt>
                <c:pt idx="6791">
                  <c:v>44845.382316863426</c:v>
                </c:pt>
                <c:pt idx="6792">
                  <c:v>44845.382320416669</c:v>
                </c:pt>
                <c:pt idx="6793">
                  <c:v>44845.382323923608</c:v>
                </c:pt>
                <c:pt idx="6794">
                  <c:v>44845.382327488427</c:v>
                </c:pt>
                <c:pt idx="6795">
                  <c:v>44845.382331053239</c:v>
                </c:pt>
                <c:pt idx="6796">
                  <c:v>44845.38233458333</c:v>
                </c:pt>
                <c:pt idx="6797">
                  <c:v>44845.382338067131</c:v>
                </c:pt>
                <c:pt idx="6798">
                  <c:v>44845.382341562501</c:v>
                </c:pt>
                <c:pt idx="6799">
                  <c:v>44845.382345046295</c:v>
                </c:pt>
                <c:pt idx="6800">
                  <c:v>44845.382348599538</c:v>
                </c:pt>
                <c:pt idx="6801">
                  <c:v>44845.382352175926</c:v>
                </c:pt>
                <c:pt idx="6802">
                  <c:v>44845.38235565972</c:v>
                </c:pt>
                <c:pt idx="6803">
                  <c:v>44845.382359224539</c:v>
                </c:pt>
                <c:pt idx="6804">
                  <c:v>44845.382362800927</c:v>
                </c:pt>
                <c:pt idx="6805">
                  <c:v>44845.38236635417</c:v>
                </c:pt>
                <c:pt idx="6806">
                  <c:v>44845.38236984954</c:v>
                </c:pt>
                <c:pt idx="6807">
                  <c:v>44845.382373402776</c:v>
                </c:pt>
                <c:pt idx="6808">
                  <c:v>44845.382376886577</c:v>
                </c:pt>
                <c:pt idx="6809">
                  <c:v>44845.382380439813</c:v>
                </c:pt>
                <c:pt idx="6810">
                  <c:v>44845.382383993056</c:v>
                </c:pt>
                <c:pt idx="6811">
                  <c:v>44845.38238747685</c:v>
                </c:pt>
                <c:pt idx="6812">
                  <c:v>44845.382390960651</c:v>
                </c:pt>
                <c:pt idx="6813">
                  <c:v>44845.382394537039</c:v>
                </c:pt>
                <c:pt idx="6814">
                  <c:v>44845.38239810185</c:v>
                </c:pt>
                <c:pt idx="6815">
                  <c:v>44845.382401666669</c:v>
                </c:pt>
                <c:pt idx="6816">
                  <c:v>44845.382405243057</c:v>
                </c:pt>
                <c:pt idx="6817">
                  <c:v>44845.382408773148</c:v>
                </c:pt>
                <c:pt idx="6818">
                  <c:v>44845.382412349536</c:v>
                </c:pt>
                <c:pt idx="6819">
                  <c:v>44845.382415925924</c:v>
                </c:pt>
                <c:pt idx="6820">
                  <c:v>44845.382419409725</c:v>
                </c:pt>
                <c:pt idx="6821">
                  <c:v>44845.382422951392</c:v>
                </c:pt>
                <c:pt idx="6822">
                  <c:v>44845.382426469907</c:v>
                </c:pt>
                <c:pt idx="6823">
                  <c:v>44845.382429999998</c:v>
                </c:pt>
                <c:pt idx="6824">
                  <c:v>44845.38243351852</c:v>
                </c:pt>
                <c:pt idx="6825">
                  <c:v>44845.382437037035</c:v>
                </c:pt>
                <c:pt idx="6826">
                  <c:v>44845.382440520836</c:v>
                </c:pt>
                <c:pt idx="6827">
                  <c:v>44845.38244400463</c:v>
                </c:pt>
                <c:pt idx="6828">
                  <c:v>44845.382447569442</c:v>
                </c:pt>
                <c:pt idx="6829">
                  <c:v>44845.38245109954</c:v>
                </c:pt>
                <c:pt idx="6830">
                  <c:v>44845.382454606479</c:v>
                </c:pt>
                <c:pt idx="6831">
                  <c:v>44845.382458113425</c:v>
                </c:pt>
                <c:pt idx="6832">
                  <c:v>44845.382461643516</c:v>
                </c:pt>
                <c:pt idx="6833">
                  <c:v>44845.382465196759</c:v>
                </c:pt>
                <c:pt idx="6834">
                  <c:v>44845.382468680553</c:v>
                </c:pt>
                <c:pt idx="6835">
                  <c:v>44845.382472199075</c:v>
                </c:pt>
                <c:pt idx="6836">
                  <c:v>44845.38247571759</c:v>
                </c:pt>
                <c:pt idx="6837">
                  <c:v>44845.382479224536</c:v>
                </c:pt>
                <c:pt idx="6838">
                  <c:v>44845.382482789355</c:v>
                </c:pt>
                <c:pt idx="6839">
                  <c:v>44845.382486354167</c:v>
                </c:pt>
                <c:pt idx="6840">
                  <c:v>44845.382489918979</c:v>
                </c:pt>
                <c:pt idx="6841">
                  <c:v>44845.382493495374</c:v>
                </c:pt>
                <c:pt idx="6842">
                  <c:v>44845.382497048609</c:v>
                </c:pt>
                <c:pt idx="6843">
                  <c:v>44845.382500532411</c:v>
                </c:pt>
                <c:pt idx="6844">
                  <c:v>44845.382504108798</c:v>
                </c:pt>
                <c:pt idx="6845">
                  <c:v>44845.382507685186</c:v>
                </c:pt>
                <c:pt idx="6846">
                  <c:v>44845.382511226853</c:v>
                </c:pt>
                <c:pt idx="6847">
                  <c:v>44845.382514791665</c:v>
                </c:pt>
                <c:pt idx="6848">
                  <c:v>44845.382518356484</c:v>
                </c:pt>
                <c:pt idx="6849">
                  <c:v>44845.382521851854</c:v>
                </c:pt>
                <c:pt idx="6850">
                  <c:v>44845.382525335648</c:v>
                </c:pt>
                <c:pt idx="6851">
                  <c:v>44845.38252890046</c:v>
                </c:pt>
                <c:pt idx="6852">
                  <c:v>44845.382532442127</c:v>
                </c:pt>
                <c:pt idx="6853">
                  <c:v>44845.382536041667</c:v>
                </c:pt>
                <c:pt idx="6854">
                  <c:v>44845.382539571758</c:v>
                </c:pt>
                <c:pt idx="6855">
                  <c:v>44845.382543148145</c:v>
                </c:pt>
                <c:pt idx="6856">
                  <c:v>44845.382546643516</c:v>
                </c:pt>
                <c:pt idx="6857">
                  <c:v>44845.382550127317</c:v>
                </c:pt>
                <c:pt idx="6858">
                  <c:v>44845.382553668984</c:v>
                </c:pt>
                <c:pt idx="6859">
                  <c:v>44845.382557175923</c:v>
                </c:pt>
                <c:pt idx="6860">
                  <c:v>44845.382560706021</c:v>
                </c:pt>
                <c:pt idx="6861">
                  <c:v>44845.382564259256</c:v>
                </c:pt>
                <c:pt idx="6862">
                  <c:v>44845.382567777779</c:v>
                </c:pt>
                <c:pt idx="6863">
                  <c:v>44845.382571331022</c:v>
                </c:pt>
                <c:pt idx="6864">
                  <c:v>44845.382574814816</c:v>
                </c:pt>
                <c:pt idx="6865">
                  <c:v>44845.382578368059</c:v>
                </c:pt>
                <c:pt idx="6866">
                  <c:v>44845.382581851853</c:v>
                </c:pt>
                <c:pt idx="6867">
                  <c:v>44845.38258542824</c:v>
                </c:pt>
                <c:pt idx="6868">
                  <c:v>44845.382588993052</c:v>
                </c:pt>
                <c:pt idx="6869">
                  <c:v>44845.382592557871</c:v>
                </c:pt>
                <c:pt idx="6870">
                  <c:v>44845.382596145835</c:v>
                </c:pt>
                <c:pt idx="6871">
                  <c:v>44845.382599699071</c:v>
                </c:pt>
                <c:pt idx="6872">
                  <c:v>44845.382603252314</c:v>
                </c:pt>
                <c:pt idx="6873">
                  <c:v>44845.382606736108</c:v>
                </c:pt>
                <c:pt idx="6874">
                  <c:v>44845.382610277775</c:v>
                </c:pt>
                <c:pt idx="6875">
                  <c:v>44845.382613842594</c:v>
                </c:pt>
                <c:pt idx="6876">
                  <c:v>44845.382617326388</c:v>
                </c:pt>
                <c:pt idx="6877">
                  <c:v>44845.382620833334</c:v>
                </c:pt>
                <c:pt idx="6878">
                  <c:v>44845.382624375001</c:v>
                </c:pt>
                <c:pt idx="6879">
                  <c:v>44845.382627870371</c:v>
                </c:pt>
                <c:pt idx="6880">
                  <c:v>44845.382631435183</c:v>
                </c:pt>
                <c:pt idx="6881">
                  <c:v>44845.382634918984</c:v>
                </c:pt>
                <c:pt idx="6882">
                  <c:v>44845.382638483796</c:v>
                </c:pt>
                <c:pt idx="6883">
                  <c:v>44845.382642025463</c:v>
                </c:pt>
                <c:pt idx="6884">
                  <c:v>44845.382645509257</c:v>
                </c:pt>
                <c:pt idx="6885">
                  <c:v>44845.382649085645</c:v>
                </c:pt>
                <c:pt idx="6886">
                  <c:v>44845.38265266204</c:v>
                </c:pt>
                <c:pt idx="6887">
                  <c:v>44845.382656192131</c:v>
                </c:pt>
                <c:pt idx="6888">
                  <c:v>44845.382659699077</c:v>
                </c:pt>
                <c:pt idx="6889">
                  <c:v>44845.382663263888</c:v>
                </c:pt>
                <c:pt idx="6890">
                  <c:v>44845.382666840276</c:v>
                </c:pt>
                <c:pt idx="6891">
                  <c:v>44845.382670381943</c:v>
                </c:pt>
                <c:pt idx="6892">
                  <c:v>44845.382673888889</c:v>
                </c:pt>
                <c:pt idx="6893">
                  <c:v>44845.382677407404</c:v>
                </c:pt>
                <c:pt idx="6894">
                  <c:v>44845.38268091435</c:v>
                </c:pt>
                <c:pt idx="6895">
                  <c:v>44845.382684479169</c:v>
                </c:pt>
                <c:pt idx="6896">
                  <c:v>44845.382687962963</c:v>
                </c:pt>
                <c:pt idx="6897">
                  <c:v>44845.382691458333</c:v>
                </c:pt>
                <c:pt idx="6898">
                  <c:v>44845.382694988424</c:v>
                </c:pt>
                <c:pt idx="6899">
                  <c:v>44845.382698553243</c:v>
                </c:pt>
                <c:pt idx="6900">
                  <c:v>44845.382702048613</c:v>
                </c:pt>
                <c:pt idx="6901">
                  <c:v>44845.382705625001</c:v>
                </c:pt>
                <c:pt idx="6902">
                  <c:v>44845.382709178244</c:v>
                </c:pt>
                <c:pt idx="6903">
                  <c:v>44845.382712754632</c:v>
                </c:pt>
                <c:pt idx="6904">
                  <c:v>44845.382716307868</c:v>
                </c:pt>
                <c:pt idx="6905">
                  <c:v>44845.382719861111</c:v>
                </c:pt>
                <c:pt idx="6906">
                  <c:v>44845.382723356481</c:v>
                </c:pt>
                <c:pt idx="6907">
                  <c:v>44845.382726851851</c:v>
                </c:pt>
                <c:pt idx="6908">
                  <c:v>44845.382730381942</c:v>
                </c:pt>
                <c:pt idx="6909">
                  <c:v>44845.382733865743</c:v>
                </c:pt>
                <c:pt idx="6910">
                  <c:v>44845.382737418979</c:v>
                </c:pt>
                <c:pt idx="6911">
                  <c:v>44845.382740925925</c:v>
                </c:pt>
                <c:pt idx="6912">
                  <c:v>44845.382744456016</c:v>
                </c:pt>
                <c:pt idx="6913">
                  <c:v>44845.382747974538</c:v>
                </c:pt>
                <c:pt idx="6914">
                  <c:v>44845.382751516205</c:v>
                </c:pt>
                <c:pt idx="6915">
                  <c:v>44845.382755057872</c:v>
                </c:pt>
                <c:pt idx="6916">
                  <c:v>44845.382758564818</c:v>
                </c:pt>
                <c:pt idx="6917">
                  <c:v>44845.382762141206</c:v>
                </c:pt>
                <c:pt idx="6918">
                  <c:v>44845.382765717593</c:v>
                </c:pt>
                <c:pt idx="6919">
                  <c:v>44845.382769201387</c:v>
                </c:pt>
                <c:pt idx="6920">
                  <c:v>44845.382772777775</c:v>
                </c:pt>
                <c:pt idx="6921">
                  <c:v>44845.382776342594</c:v>
                </c:pt>
                <c:pt idx="6922">
                  <c:v>44845.382779884261</c:v>
                </c:pt>
                <c:pt idx="6923">
                  <c:v>44845.382783437497</c:v>
                </c:pt>
                <c:pt idx="6924">
                  <c:v>44845.382786921298</c:v>
                </c:pt>
                <c:pt idx="6925">
                  <c:v>44845.382790405092</c:v>
                </c:pt>
                <c:pt idx="6926">
                  <c:v>44845.382793969904</c:v>
                </c:pt>
                <c:pt idx="6927">
                  <c:v>44845.382797511571</c:v>
                </c:pt>
                <c:pt idx="6928">
                  <c:v>44845.382801018517</c:v>
                </c:pt>
                <c:pt idx="6929">
                  <c:v>44845.382804548608</c:v>
                </c:pt>
                <c:pt idx="6930">
                  <c:v>44845.38280806713</c:v>
                </c:pt>
                <c:pt idx="6931">
                  <c:v>44845.382811631942</c:v>
                </c:pt>
                <c:pt idx="6932">
                  <c:v>44845.382815196761</c:v>
                </c:pt>
                <c:pt idx="6933">
                  <c:v>44845.382818761573</c:v>
                </c:pt>
                <c:pt idx="6934">
                  <c:v>44845.382822314816</c:v>
                </c:pt>
                <c:pt idx="6935">
                  <c:v>44845.382825810186</c:v>
                </c:pt>
                <c:pt idx="6936">
                  <c:v>44845.38282929398</c:v>
                </c:pt>
                <c:pt idx="6937">
                  <c:v>44845.382832835647</c:v>
                </c:pt>
                <c:pt idx="6938">
                  <c:v>44845.382836435187</c:v>
                </c:pt>
                <c:pt idx="6939">
                  <c:v>44845.382839976854</c:v>
                </c:pt>
                <c:pt idx="6940">
                  <c:v>44845.382843460648</c:v>
                </c:pt>
                <c:pt idx="6941">
                  <c:v>44845.382847002315</c:v>
                </c:pt>
                <c:pt idx="6942">
                  <c:v>44845.382850520837</c:v>
                </c:pt>
                <c:pt idx="6943">
                  <c:v>44845.382854074072</c:v>
                </c:pt>
                <c:pt idx="6944">
                  <c:v>44845.382857662036</c:v>
                </c:pt>
                <c:pt idx="6945">
                  <c:v>44845.382861215279</c:v>
                </c:pt>
                <c:pt idx="6946">
                  <c:v>44845.382864699073</c:v>
                </c:pt>
                <c:pt idx="6947">
                  <c:v>44845.382868252316</c:v>
                </c:pt>
                <c:pt idx="6948">
                  <c:v>44845.382871782407</c:v>
                </c:pt>
                <c:pt idx="6949">
                  <c:v>44845.382875300929</c:v>
                </c:pt>
                <c:pt idx="6950">
                  <c:v>44845.38287883102</c:v>
                </c:pt>
                <c:pt idx="6951">
                  <c:v>44845.382882384256</c:v>
                </c:pt>
                <c:pt idx="6952">
                  <c:v>44845.382885891202</c:v>
                </c:pt>
                <c:pt idx="6953">
                  <c:v>44845.382889490742</c:v>
                </c:pt>
                <c:pt idx="6954">
                  <c:v>44845.382893032409</c:v>
                </c:pt>
                <c:pt idx="6955">
                  <c:v>44845.382896516203</c:v>
                </c:pt>
                <c:pt idx="6956">
                  <c:v>44845.382899999997</c:v>
                </c:pt>
                <c:pt idx="6957">
                  <c:v>44845.382903530095</c:v>
                </c:pt>
                <c:pt idx="6958">
                  <c:v>44845.38290704861</c:v>
                </c:pt>
                <c:pt idx="6959">
                  <c:v>44845.382910567132</c:v>
                </c:pt>
                <c:pt idx="6960">
                  <c:v>44845.382914074071</c:v>
                </c:pt>
                <c:pt idx="6961">
                  <c:v>44845.382917604169</c:v>
                </c:pt>
                <c:pt idx="6962">
                  <c:v>44845.38292113426</c:v>
                </c:pt>
                <c:pt idx="6963">
                  <c:v>44845.382924664351</c:v>
                </c:pt>
                <c:pt idx="6964">
                  <c:v>44845.382928159721</c:v>
                </c:pt>
                <c:pt idx="6965">
                  <c:v>44845.382931712964</c:v>
                </c:pt>
                <c:pt idx="6966">
                  <c:v>44845.382935277776</c:v>
                </c:pt>
                <c:pt idx="6967">
                  <c:v>44845.382938819443</c:v>
                </c:pt>
                <c:pt idx="6968">
                  <c:v>44845.382942337965</c:v>
                </c:pt>
                <c:pt idx="6969">
                  <c:v>44845.382945902777</c:v>
                </c:pt>
                <c:pt idx="6970">
                  <c:v>44845.382949386571</c:v>
                </c:pt>
                <c:pt idx="6971">
                  <c:v>44845.38295295139</c:v>
                </c:pt>
                <c:pt idx="6972">
                  <c:v>44845.382956481481</c:v>
                </c:pt>
                <c:pt idx="6973">
                  <c:v>44845.382960057868</c:v>
                </c:pt>
                <c:pt idx="6974">
                  <c:v>44845.382963564814</c:v>
                </c:pt>
                <c:pt idx="6975">
                  <c:v>44845.382967106481</c:v>
                </c:pt>
                <c:pt idx="6976">
                  <c:v>44845.382970590275</c:v>
                </c:pt>
                <c:pt idx="6977">
                  <c:v>44845.382974131942</c:v>
                </c:pt>
                <c:pt idx="6978">
                  <c:v>44845.382977615744</c:v>
                </c:pt>
                <c:pt idx="6979">
                  <c:v>44845.382981122682</c:v>
                </c:pt>
                <c:pt idx="6980">
                  <c:v>44845.382984652781</c:v>
                </c:pt>
                <c:pt idx="6981">
                  <c:v>44845.382988217592</c:v>
                </c:pt>
                <c:pt idx="6982">
                  <c:v>44845.382991724538</c:v>
                </c:pt>
                <c:pt idx="6983">
                  <c:v>44845.382995219908</c:v>
                </c:pt>
                <c:pt idx="6984">
                  <c:v>44845.382998761575</c:v>
                </c:pt>
                <c:pt idx="6985">
                  <c:v>44845.383002326387</c:v>
                </c:pt>
                <c:pt idx="6986">
                  <c:v>44845.383005868054</c:v>
                </c:pt>
                <c:pt idx="6987">
                  <c:v>44845.383009363424</c:v>
                </c:pt>
                <c:pt idx="6988">
                  <c:v>44845.383012928243</c:v>
                </c:pt>
                <c:pt idx="6989">
                  <c:v>44845.383016423613</c:v>
                </c:pt>
                <c:pt idx="6990">
                  <c:v>44845.383019988425</c:v>
                </c:pt>
                <c:pt idx="6991">
                  <c:v>44845.383023553244</c:v>
                </c:pt>
                <c:pt idx="6992">
                  <c:v>44845.383027141201</c:v>
                </c:pt>
                <c:pt idx="6993">
                  <c:v>44845.383030671299</c:v>
                </c:pt>
                <c:pt idx="6994">
                  <c:v>44845.383034259263</c:v>
                </c:pt>
                <c:pt idx="6995">
                  <c:v>44845.383037743057</c:v>
                </c:pt>
                <c:pt idx="6996">
                  <c:v>44845.383041319445</c:v>
                </c:pt>
                <c:pt idx="6997">
                  <c:v>44845.383044803239</c:v>
                </c:pt>
                <c:pt idx="6998">
                  <c:v>44845.383048333337</c:v>
                </c:pt>
                <c:pt idx="6999">
                  <c:v>44845.383051817131</c:v>
                </c:pt>
                <c:pt idx="7000">
                  <c:v>44845.383055393519</c:v>
                </c:pt>
                <c:pt idx="7001">
                  <c:v>44845.383058923609</c:v>
                </c:pt>
                <c:pt idx="7002">
                  <c:v>44845.383062442132</c:v>
                </c:pt>
                <c:pt idx="7003">
                  <c:v>44845.383065995367</c:v>
                </c:pt>
                <c:pt idx="7004">
                  <c:v>44845.383069537034</c:v>
                </c:pt>
                <c:pt idx="7005">
                  <c:v>44845.38307304398</c:v>
                </c:pt>
                <c:pt idx="7006">
                  <c:v>44845.383076608799</c:v>
                </c:pt>
                <c:pt idx="7007">
                  <c:v>44845.383080162035</c:v>
                </c:pt>
                <c:pt idx="7008">
                  <c:v>44845.383083715278</c:v>
                </c:pt>
                <c:pt idx="7009">
                  <c:v>44845.383087303242</c:v>
                </c:pt>
                <c:pt idx="7010">
                  <c:v>44845.383090787036</c:v>
                </c:pt>
                <c:pt idx="7011">
                  <c:v>44845.383094363424</c:v>
                </c:pt>
                <c:pt idx="7012">
                  <c:v>44845.383097928243</c:v>
                </c:pt>
                <c:pt idx="7013">
                  <c:v>44845.38310146991</c:v>
                </c:pt>
                <c:pt idx="7014">
                  <c:v>44845.38310496528</c:v>
                </c:pt>
                <c:pt idx="7015">
                  <c:v>44845.383108530092</c:v>
                </c:pt>
                <c:pt idx="7016">
                  <c:v>44845.383112118056</c:v>
                </c:pt>
                <c:pt idx="7017">
                  <c:v>44845.383115671299</c:v>
                </c:pt>
                <c:pt idx="7018">
                  <c:v>44845.383119247686</c:v>
                </c:pt>
                <c:pt idx="7019">
                  <c:v>44845.383122800929</c:v>
                </c:pt>
                <c:pt idx="7020">
                  <c:v>44845.383126354165</c:v>
                </c:pt>
                <c:pt idx="7021">
                  <c:v>44845.383129918984</c:v>
                </c:pt>
                <c:pt idx="7022">
                  <c:v>44845.383133483796</c:v>
                </c:pt>
                <c:pt idx="7023">
                  <c:v>44845.383137060184</c:v>
                </c:pt>
                <c:pt idx="7024">
                  <c:v>44845.383140578706</c:v>
                </c:pt>
                <c:pt idx="7025">
                  <c:v>44845.383144120373</c:v>
                </c:pt>
                <c:pt idx="7026">
                  <c:v>44845.383147615743</c:v>
                </c:pt>
                <c:pt idx="7027">
                  <c:v>44845.383151168979</c:v>
                </c:pt>
                <c:pt idx="7028">
                  <c:v>44845.383154745374</c:v>
                </c:pt>
                <c:pt idx="7029">
                  <c:v>44845.383158275465</c:v>
                </c:pt>
                <c:pt idx="7030">
                  <c:v>44845.383161770835</c:v>
                </c:pt>
                <c:pt idx="7031">
                  <c:v>44845.383165347223</c:v>
                </c:pt>
                <c:pt idx="7032">
                  <c:v>44845.383168842593</c:v>
                </c:pt>
                <c:pt idx="7033">
                  <c:v>44845.383172395836</c:v>
                </c:pt>
                <c:pt idx="7034">
                  <c:v>44845.38317587963</c:v>
                </c:pt>
                <c:pt idx="7035">
                  <c:v>44845.383179398152</c:v>
                </c:pt>
                <c:pt idx="7036">
                  <c:v>44845.383182916667</c:v>
                </c:pt>
                <c:pt idx="7037">
                  <c:v>44845.38318646991</c:v>
                </c:pt>
                <c:pt idx="7038">
                  <c:v>44845.383190034721</c:v>
                </c:pt>
                <c:pt idx="7039">
                  <c:v>44845.38319359954</c:v>
                </c:pt>
                <c:pt idx="7040">
                  <c:v>44845.38319709491</c:v>
                </c:pt>
                <c:pt idx="7041">
                  <c:v>44845.383200648146</c:v>
                </c:pt>
                <c:pt idx="7042">
                  <c:v>44845.383204212965</c:v>
                </c:pt>
                <c:pt idx="7043">
                  <c:v>44845.383207789353</c:v>
                </c:pt>
                <c:pt idx="7044">
                  <c:v>44845.383211365741</c:v>
                </c:pt>
                <c:pt idx="7045">
                  <c:v>44845.383214895832</c:v>
                </c:pt>
                <c:pt idx="7046">
                  <c:v>44845.383218391202</c:v>
                </c:pt>
                <c:pt idx="7047">
                  <c:v>44845.383221875003</c:v>
                </c:pt>
                <c:pt idx="7048">
                  <c:v>44845.383225405094</c:v>
                </c:pt>
                <c:pt idx="7049">
                  <c:v>44845.383228888888</c:v>
                </c:pt>
                <c:pt idx="7050">
                  <c:v>44845.383232372682</c:v>
                </c:pt>
                <c:pt idx="7051">
                  <c:v>44845.383235937501</c:v>
                </c:pt>
                <c:pt idx="7052">
                  <c:v>44845.383239513889</c:v>
                </c:pt>
                <c:pt idx="7053">
                  <c:v>44845.383243009259</c:v>
                </c:pt>
                <c:pt idx="7054">
                  <c:v>44845.383246550926</c:v>
                </c:pt>
                <c:pt idx="7055">
                  <c:v>44845.38325003472</c:v>
                </c:pt>
                <c:pt idx="7056">
                  <c:v>44845.383253611108</c:v>
                </c:pt>
                <c:pt idx="7057">
                  <c:v>44845.383257164351</c:v>
                </c:pt>
                <c:pt idx="7058">
                  <c:v>44845.383260706018</c:v>
                </c:pt>
                <c:pt idx="7059">
                  <c:v>44845.383264212964</c:v>
                </c:pt>
                <c:pt idx="7060">
                  <c:v>44845.383267766207</c:v>
                </c:pt>
                <c:pt idx="7061">
                  <c:v>44845.383271273146</c:v>
                </c:pt>
                <c:pt idx="7062">
                  <c:v>44845.383274837965</c:v>
                </c:pt>
                <c:pt idx="7063">
                  <c:v>44845.383278368055</c:v>
                </c:pt>
                <c:pt idx="7064">
                  <c:v>44845.383281956019</c:v>
                </c:pt>
                <c:pt idx="7065">
                  <c:v>44845.383285451389</c:v>
                </c:pt>
                <c:pt idx="7066">
                  <c:v>44845.383288993056</c:v>
                </c:pt>
                <c:pt idx="7067">
                  <c:v>44845.383292488426</c:v>
                </c:pt>
                <c:pt idx="7068">
                  <c:v>44845.383295983796</c:v>
                </c:pt>
                <c:pt idx="7069">
                  <c:v>44845.383299537039</c:v>
                </c:pt>
                <c:pt idx="7070">
                  <c:v>44845.383303113427</c:v>
                </c:pt>
                <c:pt idx="7071">
                  <c:v>44845.383306631942</c:v>
                </c:pt>
                <c:pt idx="7072">
                  <c:v>44845.383310115743</c:v>
                </c:pt>
                <c:pt idx="7073">
                  <c:v>44845.383313703707</c:v>
                </c:pt>
                <c:pt idx="7074">
                  <c:v>44845.383317268519</c:v>
                </c:pt>
                <c:pt idx="7075">
                  <c:v>44845.383320752313</c:v>
                </c:pt>
                <c:pt idx="7076">
                  <c:v>44845.383324317132</c:v>
                </c:pt>
                <c:pt idx="7077">
                  <c:v>44845.383327847223</c:v>
                </c:pt>
                <c:pt idx="7078">
                  <c:v>44845.383331331017</c:v>
                </c:pt>
                <c:pt idx="7079">
                  <c:v>44845.383334814818</c:v>
                </c:pt>
                <c:pt idx="7080">
                  <c:v>44845.383338391206</c:v>
                </c:pt>
                <c:pt idx="7081">
                  <c:v>44845.38334197917</c:v>
                </c:pt>
                <c:pt idx="7082">
                  <c:v>44845.383345462964</c:v>
                </c:pt>
                <c:pt idx="7083">
                  <c:v>44845.383349016207</c:v>
                </c:pt>
                <c:pt idx="7084">
                  <c:v>44845.383352557874</c:v>
                </c:pt>
                <c:pt idx="7085">
                  <c:v>44845.383356134262</c:v>
                </c:pt>
                <c:pt idx="7086">
                  <c:v>44845.383359641201</c:v>
                </c:pt>
                <c:pt idx="7087">
                  <c:v>44845.38336320602</c:v>
                </c:pt>
                <c:pt idx="7088">
                  <c:v>44845.383366747687</c:v>
                </c:pt>
                <c:pt idx="7089">
                  <c:v>44845.383370243057</c:v>
                </c:pt>
                <c:pt idx="7090">
                  <c:v>44845.383373784724</c:v>
                </c:pt>
                <c:pt idx="7091">
                  <c:v>44845.383377280094</c:v>
                </c:pt>
                <c:pt idx="7092">
                  <c:v>44845.383380844905</c:v>
                </c:pt>
                <c:pt idx="7093">
                  <c:v>44845.383384409724</c:v>
                </c:pt>
                <c:pt idx="7094">
                  <c:v>44845.383387939815</c:v>
                </c:pt>
                <c:pt idx="7095">
                  <c:v>44845.383391469906</c:v>
                </c:pt>
                <c:pt idx="7096">
                  <c:v>44845.383394976852</c:v>
                </c:pt>
                <c:pt idx="7097">
                  <c:v>44845.383398472222</c:v>
                </c:pt>
                <c:pt idx="7098">
                  <c:v>44845.383402037034</c:v>
                </c:pt>
                <c:pt idx="7099">
                  <c:v>44845.383405636574</c:v>
                </c:pt>
                <c:pt idx="7100">
                  <c:v>44845.383409189817</c:v>
                </c:pt>
                <c:pt idx="7101">
                  <c:v>44845.383412685187</c:v>
                </c:pt>
                <c:pt idx="7102">
                  <c:v>44845.383416249999</c:v>
                </c:pt>
                <c:pt idx="7103">
                  <c:v>44845.383419733793</c:v>
                </c:pt>
                <c:pt idx="7104">
                  <c:v>44845.383423287036</c:v>
                </c:pt>
                <c:pt idx="7105">
                  <c:v>44845.383426828703</c:v>
                </c:pt>
                <c:pt idx="7106">
                  <c:v>44845.383430439811</c:v>
                </c:pt>
                <c:pt idx="7107">
                  <c:v>44845.38343396991</c:v>
                </c:pt>
                <c:pt idx="7108">
                  <c:v>44845.383437476848</c:v>
                </c:pt>
                <c:pt idx="7109">
                  <c:v>44845.383441041668</c:v>
                </c:pt>
                <c:pt idx="7110">
                  <c:v>44845.383444606479</c:v>
                </c:pt>
                <c:pt idx="7111">
                  <c:v>44845.383448159722</c:v>
                </c:pt>
                <c:pt idx="7112">
                  <c:v>44845.383451712965</c:v>
                </c:pt>
                <c:pt idx="7113">
                  <c:v>44845.383455219904</c:v>
                </c:pt>
                <c:pt idx="7114">
                  <c:v>44845.383458784723</c:v>
                </c:pt>
                <c:pt idx="7115">
                  <c:v>44845.383462337966</c:v>
                </c:pt>
                <c:pt idx="7116">
                  <c:v>44845.383465833336</c:v>
                </c:pt>
                <c:pt idx="7117">
                  <c:v>44845.383469398148</c:v>
                </c:pt>
                <c:pt idx="7118">
                  <c:v>44845.383472974536</c:v>
                </c:pt>
                <c:pt idx="7119">
                  <c:v>44845.383476493058</c:v>
                </c:pt>
                <c:pt idx="7120">
                  <c:v>44845.383479999997</c:v>
                </c:pt>
                <c:pt idx="7121">
                  <c:v>44845.383483564816</c:v>
                </c:pt>
                <c:pt idx="7122">
                  <c:v>44845.383487060186</c:v>
                </c:pt>
                <c:pt idx="7123">
                  <c:v>44845.383490613429</c:v>
                </c:pt>
                <c:pt idx="7124">
                  <c:v>44845.383494108799</c:v>
                </c:pt>
                <c:pt idx="7125">
                  <c:v>44845.38349763889</c:v>
                </c:pt>
                <c:pt idx="7126">
                  <c:v>44845.383501168981</c:v>
                </c:pt>
                <c:pt idx="7127">
                  <c:v>44845.383504675927</c:v>
                </c:pt>
                <c:pt idx="7128">
                  <c:v>44845.383508159721</c:v>
                </c:pt>
                <c:pt idx="7129">
                  <c:v>44845.383511701388</c:v>
                </c:pt>
                <c:pt idx="7130">
                  <c:v>44845.383515277776</c:v>
                </c:pt>
                <c:pt idx="7131">
                  <c:v>44845.383518784722</c:v>
                </c:pt>
                <c:pt idx="7132">
                  <c:v>44845.383522268516</c:v>
                </c:pt>
                <c:pt idx="7133">
                  <c:v>44845.383525868056</c:v>
                </c:pt>
                <c:pt idx="7134">
                  <c:v>44845.383529398146</c:v>
                </c:pt>
                <c:pt idx="7135">
                  <c:v>44845.383532951389</c:v>
                </c:pt>
                <c:pt idx="7136">
                  <c:v>44845.383536516201</c:v>
                </c:pt>
                <c:pt idx="7137">
                  <c:v>44845.383540011571</c:v>
                </c:pt>
                <c:pt idx="7138">
                  <c:v>44845.383543564814</c:v>
                </c:pt>
                <c:pt idx="7139">
                  <c:v>44845.383547175923</c:v>
                </c:pt>
                <c:pt idx="7140">
                  <c:v>44845.383550694445</c:v>
                </c:pt>
                <c:pt idx="7141">
                  <c:v>44845.383554259257</c:v>
                </c:pt>
                <c:pt idx="7142">
                  <c:v>44845.383557743058</c:v>
                </c:pt>
                <c:pt idx="7143">
                  <c:v>44845.383561226852</c:v>
                </c:pt>
                <c:pt idx="7144">
                  <c:v>44845.383564791664</c:v>
                </c:pt>
                <c:pt idx="7145">
                  <c:v>44845.383568344907</c:v>
                </c:pt>
                <c:pt idx="7146">
                  <c:v>44845.383571840277</c:v>
                </c:pt>
                <c:pt idx="7147">
                  <c:v>44845.383575370368</c:v>
                </c:pt>
                <c:pt idx="7148">
                  <c:v>44845.383578865738</c:v>
                </c:pt>
                <c:pt idx="7149">
                  <c:v>44845.383582349539</c:v>
                </c:pt>
                <c:pt idx="7150">
                  <c:v>44845.383585914351</c:v>
                </c:pt>
                <c:pt idx="7151">
                  <c:v>44845.38358947917</c:v>
                </c:pt>
                <c:pt idx="7152">
                  <c:v>44845.383592962964</c:v>
                </c:pt>
                <c:pt idx="7153">
                  <c:v>44845.383596504631</c:v>
                </c:pt>
                <c:pt idx="7154">
                  <c:v>44845.383600069443</c:v>
                </c:pt>
                <c:pt idx="7155">
                  <c:v>44845.383603645831</c:v>
                </c:pt>
                <c:pt idx="7156">
                  <c:v>44845.383607141201</c:v>
                </c:pt>
                <c:pt idx="7157">
                  <c:v>44845.383610671299</c:v>
                </c:pt>
                <c:pt idx="7158">
                  <c:v>44845.383614155093</c:v>
                </c:pt>
                <c:pt idx="7159">
                  <c:v>44845.383617662039</c:v>
                </c:pt>
                <c:pt idx="7160">
                  <c:v>44845.38362119213</c:v>
                </c:pt>
                <c:pt idx="7161">
                  <c:v>44845.3836246875</c:v>
                </c:pt>
                <c:pt idx="7162">
                  <c:v>44845.383628240743</c:v>
                </c:pt>
                <c:pt idx="7163">
                  <c:v>44845.383631736113</c:v>
                </c:pt>
                <c:pt idx="7164">
                  <c:v>44845.38363527778</c:v>
                </c:pt>
                <c:pt idx="7165">
                  <c:v>44845.38363877315</c:v>
                </c:pt>
                <c:pt idx="7166">
                  <c:v>44845.383642256944</c:v>
                </c:pt>
                <c:pt idx="7167">
                  <c:v>44845.383645810187</c:v>
                </c:pt>
                <c:pt idx="7168">
                  <c:v>44845.383649305557</c:v>
                </c:pt>
                <c:pt idx="7169">
                  <c:v>44845.383652847224</c:v>
                </c:pt>
                <c:pt idx="7170">
                  <c:v>44845.383656412036</c:v>
                </c:pt>
                <c:pt idx="7171">
                  <c:v>44845.383659953703</c:v>
                </c:pt>
                <c:pt idx="7172">
                  <c:v>44845.383663449073</c:v>
                </c:pt>
                <c:pt idx="7173">
                  <c:v>44845.383667060189</c:v>
                </c:pt>
                <c:pt idx="7174">
                  <c:v>44845.383670625</c:v>
                </c:pt>
                <c:pt idx="7175">
                  <c:v>44845.383674166667</c:v>
                </c:pt>
                <c:pt idx="7176">
                  <c:v>44845.383677743055</c:v>
                </c:pt>
                <c:pt idx="7177">
                  <c:v>44845.383681226849</c:v>
                </c:pt>
                <c:pt idx="7178">
                  <c:v>44845.383684768516</c:v>
                </c:pt>
                <c:pt idx="7179">
                  <c:v>44845.383688252317</c:v>
                </c:pt>
                <c:pt idx="7180">
                  <c:v>44845.383691817129</c:v>
                </c:pt>
                <c:pt idx="7181">
                  <c:v>44845.383695300923</c:v>
                </c:pt>
                <c:pt idx="7182">
                  <c:v>44845.383698854166</c:v>
                </c:pt>
                <c:pt idx="7183">
                  <c:v>44845.38370233796</c:v>
                </c:pt>
                <c:pt idx="7184">
                  <c:v>44845.383705821761</c:v>
                </c:pt>
                <c:pt idx="7185">
                  <c:v>44845.383709398149</c:v>
                </c:pt>
                <c:pt idx="7186">
                  <c:v>44845.383712951392</c:v>
                </c:pt>
                <c:pt idx="7187">
                  <c:v>44845.383716446762</c:v>
                </c:pt>
                <c:pt idx="7188">
                  <c:v>44845.383719976853</c:v>
                </c:pt>
                <c:pt idx="7189">
                  <c:v>44845.383723530096</c:v>
                </c:pt>
                <c:pt idx="7190">
                  <c:v>44845.383727025466</c:v>
                </c:pt>
                <c:pt idx="7191">
                  <c:v>44845.383730601854</c:v>
                </c:pt>
                <c:pt idx="7192">
                  <c:v>44845.38373415509</c:v>
                </c:pt>
                <c:pt idx="7193">
                  <c:v>44845.38373765046</c:v>
                </c:pt>
                <c:pt idx="7194">
                  <c:v>44845.383741134261</c:v>
                </c:pt>
                <c:pt idx="7195">
                  <c:v>44845.383744664352</c:v>
                </c:pt>
                <c:pt idx="7196">
                  <c:v>44845.383748148146</c:v>
                </c:pt>
                <c:pt idx="7197">
                  <c:v>44845.383751631947</c:v>
                </c:pt>
                <c:pt idx="7198">
                  <c:v>44845.383755173614</c:v>
                </c:pt>
                <c:pt idx="7199">
                  <c:v>44845.383758668984</c:v>
                </c:pt>
                <c:pt idx="7200">
                  <c:v>44845.383762164354</c:v>
                </c:pt>
                <c:pt idx="7201">
                  <c:v>44845.383765729166</c:v>
                </c:pt>
                <c:pt idx="7202">
                  <c:v>44845.383769305554</c:v>
                </c:pt>
                <c:pt idx="7203">
                  <c:v>44845.383772858797</c:v>
                </c:pt>
                <c:pt idx="7204">
                  <c:v>44845.383776435185</c:v>
                </c:pt>
                <c:pt idx="7205">
                  <c:v>44845.383779988428</c:v>
                </c:pt>
                <c:pt idx="7206">
                  <c:v>44845.383783472222</c:v>
                </c:pt>
                <c:pt idx="7207">
                  <c:v>44845.38378704861</c:v>
                </c:pt>
                <c:pt idx="7208">
                  <c:v>44845.383790601853</c:v>
                </c:pt>
                <c:pt idx="7209">
                  <c:v>44845.383794166664</c:v>
                </c:pt>
                <c:pt idx="7210">
                  <c:v>44845.383797650466</c:v>
                </c:pt>
                <c:pt idx="7211">
                  <c:v>44845.383801203701</c:v>
                </c:pt>
                <c:pt idx="7212">
                  <c:v>44845.383804756944</c:v>
                </c:pt>
                <c:pt idx="7213">
                  <c:v>44845.38380826389</c:v>
                </c:pt>
                <c:pt idx="7214">
                  <c:v>44845.383811828702</c:v>
                </c:pt>
                <c:pt idx="7215">
                  <c:v>44845.383815393521</c:v>
                </c:pt>
                <c:pt idx="7216">
                  <c:v>44845.383818946757</c:v>
                </c:pt>
                <c:pt idx="7217">
                  <c:v>44845.383822511576</c:v>
                </c:pt>
                <c:pt idx="7218">
                  <c:v>44845.383826006946</c:v>
                </c:pt>
                <c:pt idx="7219">
                  <c:v>44845.383829583334</c:v>
                </c:pt>
                <c:pt idx="7220">
                  <c:v>44845.383833182874</c:v>
                </c:pt>
                <c:pt idx="7221">
                  <c:v>44845.383836712965</c:v>
                </c:pt>
                <c:pt idx="7222">
                  <c:v>44845.383840324073</c:v>
                </c:pt>
                <c:pt idx="7223">
                  <c:v>44845.383843842596</c:v>
                </c:pt>
                <c:pt idx="7224">
                  <c:v>44845.383847430552</c:v>
                </c:pt>
                <c:pt idx="7225">
                  <c:v>44845.38385096065</c:v>
                </c:pt>
                <c:pt idx="7226">
                  <c:v>44845.383854467589</c:v>
                </c:pt>
                <c:pt idx="7227">
                  <c:v>44845.383858032408</c:v>
                </c:pt>
                <c:pt idx="7228">
                  <c:v>44845.383861608796</c:v>
                </c:pt>
                <c:pt idx="7229">
                  <c:v>44845.383865104166</c:v>
                </c:pt>
                <c:pt idx="7230">
                  <c:v>44845.383868657409</c:v>
                </c:pt>
                <c:pt idx="7231">
                  <c:v>44845.383872256942</c:v>
                </c:pt>
                <c:pt idx="7232">
                  <c:v>44845.383875775464</c:v>
                </c:pt>
                <c:pt idx="7233">
                  <c:v>44845.383879351852</c:v>
                </c:pt>
                <c:pt idx="7234">
                  <c:v>44845.383882835646</c:v>
                </c:pt>
                <c:pt idx="7235">
                  <c:v>44845.383886400465</c:v>
                </c:pt>
                <c:pt idx="7236">
                  <c:v>44845.383889930556</c:v>
                </c:pt>
                <c:pt idx="7237">
                  <c:v>44845.383893425926</c:v>
                </c:pt>
                <c:pt idx="7238">
                  <c:v>44845.383896979169</c:v>
                </c:pt>
                <c:pt idx="7239">
                  <c:v>44845.38390054398</c:v>
                </c:pt>
                <c:pt idx="7240">
                  <c:v>44845.383904050927</c:v>
                </c:pt>
                <c:pt idx="7241">
                  <c:v>44845.38390753472</c:v>
                </c:pt>
                <c:pt idx="7242">
                  <c:v>44845.383911064811</c:v>
                </c:pt>
                <c:pt idx="7243">
                  <c:v>44845.383914548613</c:v>
                </c:pt>
                <c:pt idx="7244">
                  <c:v>44845.383918101848</c:v>
                </c:pt>
                <c:pt idx="7245">
                  <c:v>44845.383921608794</c:v>
                </c:pt>
                <c:pt idx="7246">
                  <c:v>44845.383925162037</c:v>
                </c:pt>
                <c:pt idx="7247">
                  <c:v>44845.383928645831</c:v>
                </c:pt>
                <c:pt idx="7248">
                  <c:v>44845.383932187498</c:v>
                </c:pt>
                <c:pt idx="7249">
                  <c:v>44845.383935682868</c:v>
                </c:pt>
                <c:pt idx="7250">
                  <c:v>44845.383939178239</c:v>
                </c:pt>
                <c:pt idx="7251">
                  <c:v>44845.383942708337</c:v>
                </c:pt>
                <c:pt idx="7252">
                  <c:v>44845.383946203707</c:v>
                </c:pt>
                <c:pt idx="7253">
                  <c:v>44845.383949745374</c:v>
                </c:pt>
                <c:pt idx="7254">
                  <c:v>44845.383953310185</c:v>
                </c:pt>
                <c:pt idx="7255">
                  <c:v>44845.383956793979</c:v>
                </c:pt>
                <c:pt idx="7256">
                  <c:v>44845.383960277781</c:v>
                </c:pt>
                <c:pt idx="7257">
                  <c:v>44845.383963761575</c:v>
                </c:pt>
                <c:pt idx="7258">
                  <c:v>44845.383967245369</c:v>
                </c:pt>
                <c:pt idx="7259">
                  <c:v>44845.383970798612</c:v>
                </c:pt>
                <c:pt idx="7260">
                  <c:v>44845.383974375</c:v>
                </c:pt>
                <c:pt idx="7261">
                  <c:v>44845.383977916666</c:v>
                </c:pt>
                <c:pt idx="7262">
                  <c:v>44845.383981493054</c:v>
                </c:pt>
                <c:pt idx="7263">
                  <c:v>44845.383984976848</c:v>
                </c:pt>
                <c:pt idx="7264">
                  <c:v>44845.38398846065</c:v>
                </c:pt>
                <c:pt idx="7265">
                  <c:v>44845.383992025461</c:v>
                </c:pt>
                <c:pt idx="7266">
                  <c:v>44845.38399559028</c:v>
                </c:pt>
                <c:pt idx="7267">
                  <c:v>44845.383999155092</c:v>
                </c:pt>
                <c:pt idx="7268">
                  <c:v>44845.384002638886</c:v>
                </c:pt>
                <c:pt idx="7269">
                  <c:v>44845.384006168984</c:v>
                </c:pt>
                <c:pt idx="7270">
                  <c:v>44845.384009652778</c:v>
                </c:pt>
                <c:pt idx="7271">
                  <c:v>44845.384013252318</c:v>
                </c:pt>
                <c:pt idx="7272">
                  <c:v>44845.38401681713</c:v>
                </c:pt>
                <c:pt idx="7273">
                  <c:v>44845.384020358797</c:v>
                </c:pt>
                <c:pt idx="7274">
                  <c:v>44845.384023935185</c:v>
                </c:pt>
                <c:pt idx="7275">
                  <c:v>44845.384027488428</c:v>
                </c:pt>
                <c:pt idx="7276">
                  <c:v>44845.384030972222</c:v>
                </c:pt>
                <c:pt idx="7277">
                  <c:v>44845.384034525465</c:v>
                </c:pt>
                <c:pt idx="7278">
                  <c:v>44845.384038032411</c:v>
                </c:pt>
                <c:pt idx="7279">
                  <c:v>44845.384041516205</c:v>
                </c:pt>
                <c:pt idx="7280">
                  <c:v>44845.384045046296</c:v>
                </c:pt>
                <c:pt idx="7281">
                  <c:v>44845.38404853009</c:v>
                </c:pt>
                <c:pt idx="7282">
                  <c:v>44845.384052106485</c:v>
                </c:pt>
                <c:pt idx="7283">
                  <c:v>44845.384055682873</c:v>
                </c:pt>
                <c:pt idx="7284">
                  <c:v>44845.384059212964</c:v>
                </c:pt>
                <c:pt idx="7285">
                  <c:v>44845.384062731478</c:v>
                </c:pt>
                <c:pt idx="7286">
                  <c:v>44845.384066296298</c:v>
                </c:pt>
                <c:pt idx="7287">
                  <c:v>44845.384069780092</c:v>
                </c:pt>
                <c:pt idx="7288">
                  <c:v>44845.384073333335</c:v>
                </c:pt>
                <c:pt idx="7289">
                  <c:v>44845.384076817129</c:v>
                </c:pt>
                <c:pt idx="7290">
                  <c:v>44845.384080370372</c:v>
                </c:pt>
                <c:pt idx="7291">
                  <c:v>44845.384083935183</c:v>
                </c:pt>
                <c:pt idx="7292">
                  <c:v>44845.384087418985</c:v>
                </c:pt>
                <c:pt idx="7293">
                  <c:v>44845.384091006941</c:v>
                </c:pt>
                <c:pt idx="7294">
                  <c:v>44845.384094548608</c:v>
                </c:pt>
                <c:pt idx="7295">
                  <c:v>44845.384098113427</c:v>
                </c:pt>
                <c:pt idx="7296">
                  <c:v>44845.384101608797</c:v>
                </c:pt>
                <c:pt idx="7297">
                  <c:v>44845.384105138888</c:v>
                </c:pt>
                <c:pt idx="7298">
                  <c:v>44845.384108645834</c:v>
                </c:pt>
                <c:pt idx="7299">
                  <c:v>44845.384112129628</c:v>
                </c:pt>
                <c:pt idx="7300">
                  <c:v>44845.384115659719</c:v>
                </c:pt>
                <c:pt idx="7301">
                  <c:v>44845.384119155089</c:v>
                </c:pt>
                <c:pt idx="7302">
                  <c:v>44845.384122731484</c:v>
                </c:pt>
                <c:pt idx="7303">
                  <c:v>44845.384126273151</c:v>
                </c:pt>
                <c:pt idx="7304">
                  <c:v>44845.384129756945</c:v>
                </c:pt>
                <c:pt idx="7305">
                  <c:v>44845.384133321757</c:v>
                </c:pt>
                <c:pt idx="7306">
                  <c:v>44845.384136817127</c:v>
                </c:pt>
                <c:pt idx="7307">
                  <c:v>44845.384140358794</c:v>
                </c:pt>
                <c:pt idx="7308">
                  <c:v>44845.384143854164</c:v>
                </c:pt>
                <c:pt idx="7309">
                  <c:v>44845.384147418983</c:v>
                </c:pt>
                <c:pt idx="7310">
                  <c:v>44845.38415096065</c:v>
                </c:pt>
                <c:pt idx="7311">
                  <c:v>44845.384154525462</c:v>
                </c:pt>
                <c:pt idx="7312">
                  <c:v>44845.384158020832</c:v>
                </c:pt>
                <c:pt idx="7313">
                  <c:v>44845.384161527778</c:v>
                </c:pt>
                <c:pt idx="7314">
                  <c:v>44845.384165081021</c:v>
                </c:pt>
                <c:pt idx="7315">
                  <c:v>44845.384168668985</c:v>
                </c:pt>
                <c:pt idx="7316">
                  <c:v>44845.384172210652</c:v>
                </c:pt>
                <c:pt idx="7317">
                  <c:v>44845.384175798608</c:v>
                </c:pt>
                <c:pt idx="7318">
                  <c:v>44845.384179328707</c:v>
                </c:pt>
                <c:pt idx="7319">
                  <c:v>44845.384182824077</c:v>
                </c:pt>
                <c:pt idx="7320">
                  <c:v>44845.384186365744</c:v>
                </c:pt>
                <c:pt idx="7321">
                  <c:v>44845.384189942131</c:v>
                </c:pt>
                <c:pt idx="7322">
                  <c:v>44845.384193437501</c:v>
                </c:pt>
                <c:pt idx="7323">
                  <c:v>44845.384197013889</c:v>
                </c:pt>
                <c:pt idx="7324">
                  <c:v>44845.38420054398</c:v>
                </c:pt>
                <c:pt idx="7325">
                  <c:v>44845.384204027781</c:v>
                </c:pt>
                <c:pt idx="7326">
                  <c:v>44845.384207604169</c:v>
                </c:pt>
                <c:pt idx="7327">
                  <c:v>44845.384211168981</c:v>
                </c:pt>
                <c:pt idx="7328">
                  <c:v>44845.384214745369</c:v>
                </c:pt>
                <c:pt idx="7329">
                  <c:v>44845.384218298612</c:v>
                </c:pt>
                <c:pt idx="7330">
                  <c:v>44845.384221793982</c:v>
                </c:pt>
                <c:pt idx="7331">
                  <c:v>44845.384225381946</c:v>
                </c:pt>
                <c:pt idx="7332">
                  <c:v>44845.384228912037</c:v>
                </c:pt>
                <c:pt idx="7333">
                  <c:v>44845.384232395831</c:v>
                </c:pt>
                <c:pt idx="7334">
                  <c:v>44845.384235891201</c:v>
                </c:pt>
                <c:pt idx="7335">
                  <c:v>44845.384239467596</c:v>
                </c:pt>
                <c:pt idx="7336">
                  <c:v>44845.384243032408</c:v>
                </c:pt>
                <c:pt idx="7337">
                  <c:v>44845.384246585651</c:v>
                </c:pt>
                <c:pt idx="7338">
                  <c:v>44845.384250069445</c:v>
                </c:pt>
                <c:pt idx="7339">
                  <c:v>44845.384253599535</c:v>
                </c:pt>
                <c:pt idx="7340">
                  <c:v>44845.384257152778</c:v>
                </c:pt>
                <c:pt idx="7341">
                  <c:v>44845.384260636572</c:v>
                </c:pt>
                <c:pt idx="7342">
                  <c:v>44845.384264143519</c:v>
                </c:pt>
                <c:pt idx="7343">
                  <c:v>44845.384267673609</c:v>
                </c:pt>
                <c:pt idx="7344">
                  <c:v>44845.384271168979</c:v>
                </c:pt>
                <c:pt idx="7345">
                  <c:v>44845.384274745367</c:v>
                </c:pt>
                <c:pt idx="7346">
                  <c:v>44845.38427829861</c:v>
                </c:pt>
                <c:pt idx="7347">
                  <c:v>44845.384281782404</c:v>
                </c:pt>
                <c:pt idx="7348">
                  <c:v>44845.384285347223</c:v>
                </c:pt>
                <c:pt idx="7349">
                  <c:v>44845.384288842593</c:v>
                </c:pt>
                <c:pt idx="7350">
                  <c:v>44845.384292395836</c:v>
                </c:pt>
                <c:pt idx="7351">
                  <c:v>44845.38429587963</c:v>
                </c:pt>
                <c:pt idx="7352">
                  <c:v>44845.384299421297</c:v>
                </c:pt>
                <c:pt idx="7353">
                  <c:v>44845.38430302083</c:v>
                </c:pt>
                <c:pt idx="7354">
                  <c:v>44845.384306562497</c:v>
                </c:pt>
                <c:pt idx="7355">
                  <c:v>44845.384310046298</c:v>
                </c:pt>
                <c:pt idx="7356">
                  <c:v>44845.384313587965</c:v>
                </c:pt>
                <c:pt idx="7357">
                  <c:v>44845.38431710648</c:v>
                </c:pt>
                <c:pt idx="7358">
                  <c:v>44845.384320671299</c:v>
                </c:pt>
                <c:pt idx="7359">
                  <c:v>44845.384324224535</c:v>
                </c:pt>
                <c:pt idx="7360">
                  <c:v>44845.384327777778</c:v>
                </c:pt>
                <c:pt idx="7361">
                  <c:v>44845.384331261572</c:v>
                </c:pt>
                <c:pt idx="7362">
                  <c:v>44845.384334803239</c:v>
                </c:pt>
                <c:pt idx="7363">
                  <c:v>44845.384338321761</c:v>
                </c:pt>
                <c:pt idx="7364">
                  <c:v>44845.384341874997</c:v>
                </c:pt>
                <c:pt idx="7365">
                  <c:v>44845.38434546296</c:v>
                </c:pt>
                <c:pt idx="7366">
                  <c:v>44845.3843490625</c:v>
                </c:pt>
                <c:pt idx="7367">
                  <c:v>44845.384352569446</c:v>
                </c:pt>
                <c:pt idx="7368">
                  <c:v>44845.384356122682</c:v>
                </c:pt>
                <c:pt idx="7369">
                  <c:v>44845.384359641204</c:v>
                </c:pt>
                <c:pt idx="7370">
                  <c:v>44845.384363206016</c:v>
                </c:pt>
                <c:pt idx="7371">
                  <c:v>44845.38436679398</c:v>
                </c:pt>
                <c:pt idx="7372">
                  <c:v>44845.384370335647</c:v>
                </c:pt>
                <c:pt idx="7373">
                  <c:v>44845.384373831017</c:v>
                </c:pt>
                <c:pt idx="7374">
                  <c:v>44845.384377349539</c:v>
                </c:pt>
                <c:pt idx="7375">
                  <c:v>44845.384380844909</c:v>
                </c:pt>
                <c:pt idx="7376">
                  <c:v>44845.384384432873</c:v>
                </c:pt>
                <c:pt idx="7377">
                  <c:v>44845.384387997685</c:v>
                </c:pt>
                <c:pt idx="7378">
                  <c:v>44845.384391562497</c:v>
                </c:pt>
                <c:pt idx="7379">
                  <c:v>44845.384395092595</c:v>
                </c:pt>
                <c:pt idx="7380">
                  <c:v>44845.384398587965</c:v>
                </c:pt>
                <c:pt idx="7381">
                  <c:v>44845.384402164353</c:v>
                </c:pt>
                <c:pt idx="7382">
                  <c:v>44845.384405717596</c:v>
                </c:pt>
                <c:pt idx="7383">
                  <c:v>44845.384409212966</c:v>
                </c:pt>
                <c:pt idx="7384">
                  <c:v>44845.38441269676</c:v>
                </c:pt>
                <c:pt idx="7385">
                  <c:v>44845.384416273148</c:v>
                </c:pt>
                <c:pt idx="7386">
                  <c:v>44845.384419837967</c:v>
                </c:pt>
                <c:pt idx="7387">
                  <c:v>44845.384423368057</c:v>
                </c:pt>
                <c:pt idx="7388">
                  <c:v>44845.384426944445</c:v>
                </c:pt>
                <c:pt idx="7389">
                  <c:v>44845.384430439815</c:v>
                </c:pt>
                <c:pt idx="7390">
                  <c:v>44845.384434004627</c:v>
                </c:pt>
                <c:pt idx="7391">
                  <c:v>44845.384437569446</c:v>
                </c:pt>
                <c:pt idx="7392">
                  <c:v>44845.384441122682</c:v>
                </c:pt>
                <c:pt idx="7393">
                  <c:v>44845.384444618052</c:v>
                </c:pt>
                <c:pt idx="7394">
                  <c:v>44845.384448101853</c:v>
                </c:pt>
                <c:pt idx="7395">
                  <c:v>44845.384451631944</c:v>
                </c:pt>
                <c:pt idx="7396">
                  <c:v>44845.38445513889</c:v>
                </c:pt>
                <c:pt idx="7397">
                  <c:v>44845.384458703702</c:v>
                </c:pt>
                <c:pt idx="7398">
                  <c:v>44845.384462233793</c:v>
                </c:pt>
                <c:pt idx="7399">
                  <c:v>44845.384465752315</c:v>
                </c:pt>
                <c:pt idx="7400">
                  <c:v>44845.384469282406</c:v>
                </c:pt>
                <c:pt idx="7401">
                  <c:v>44845.384472800928</c:v>
                </c:pt>
                <c:pt idx="7402">
                  <c:v>44845.384476307867</c:v>
                </c:pt>
                <c:pt idx="7403">
                  <c:v>44845.384479826389</c:v>
                </c:pt>
                <c:pt idx="7404">
                  <c:v>44845.384483368056</c:v>
                </c:pt>
                <c:pt idx="7405">
                  <c:v>44845.384486875002</c:v>
                </c:pt>
                <c:pt idx="7406">
                  <c:v>44845.384490439814</c:v>
                </c:pt>
                <c:pt idx="7407">
                  <c:v>44845.384493981481</c:v>
                </c:pt>
                <c:pt idx="7408">
                  <c:v>44845.3844975463</c:v>
                </c:pt>
                <c:pt idx="7409">
                  <c:v>44845.384501111112</c:v>
                </c:pt>
                <c:pt idx="7410">
                  <c:v>44845.384504618058</c:v>
                </c:pt>
                <c:pt idx="7411">
                  <c:v>44845.384508148149</c:v>
                </c:pt>
                <c:pt idx="7412">
                  <c:v>44845.384511643519</c:v>
                </c:pt>
                <c:pt idx="7413">
                  <c:v>44845.384515150465</c:v>
                </c:pt>
                <c:pt idx="7414">
                  <c:v>44845.384518680556</c:v>
                </c:pt>
                <c:pt idx="7415">
                  <c:v>44845.384522245367</c:v>
                </c:pt>
                <c:pt idx="7416">
                  <c:v>44845.38452579861</c:v>
                </c:pt>
                <c:pt idx="7417">
                  <c:v>44845.384529282404</c:v>
                </c:pt>
                <c:pt idx="7418">
                  <c:v>44845.38453278935</c:v>
                </c:pt>
                <c:pt idx="7419">
                  <c:v>44845.384536365738</c:v>
                </c:pt>
                <c:pt idx="7420">
                  <c:v>44845.384539895836</c:v>
                </c:pt>
                <c:pt idx="7421">
                  <c:v>44845.384543391207</c:v>
                </c:pt>
                <c:pt idx="7422">
                  <c:v>44845.384546967594</c:v>
                </c:pt>
                <c:pt idx="7423">
                  <c:v>44845.384550497685</c:v>
                </c:pt>
                <c:pt idx="7424">
                  <c:v>44845.384553981479</c:v>
                </c:pt>
                <c:pt idx="7425">
                  <c:v>44845.384557465281</c:v>
                </c:pt>
                <c:pt idx="7426">
                  <c:v>44845.384561030092</c:v>
                </c:pt>
                <c:pt idx="7427">
                  <c:v>44845.384564513886</c:v>
                </c:pt>
                <c:pt idx="7428">
                  <c:v>44845.384568067129</c:v>
                </c:pt>
                <c:pt idx="7429">
                  <c:v>44845.384571550923</c:v>
                </c:pt>
                <c:pt idx="7430">
                  <c:v>44845.384575034725</c:v>
                </c:pt>
                <c:pt idx="7431">
                  <c:v>44845.384578576392</c:v>
                </c:pt>
                <c:pt idx="7432">
                  <c:v>44845.384582071762</c:v>
                </c:pt>
                <c:pt idx="7433">
                  <c:v>44845.384585659725</c:v>
                </c:pt>
                <c:pt idx="7434">
                  <c:v>44845.384589224537</c:v>
                </c:pt>
                <c:pt idx="7435">
                  <c:v>44845.384592754628</c:v>
                </c:pt>
                <c:pt idx="7436">
                  <c:v>44845.384596238429</c:v>
                </c:pt>
                <c:pt idx="7437">
                  <c:v>44845.384599733799</c:v>
                </c:pt>
                <c:pt idx="7438">
                  <c:v>44845.384603252314</c:v>
                </c:pt>
                <c:pt idx="7439">
                  <c:v>44845.384606747684</c:v>
                </c:pt>
                <c:pt idx="7440">
                  <c:v>44845.384610243054</c:v>
                </c:pt>
                <c:pt idx="7441">
                  <c:v>44845.384613726848</c:v>
                </c:pt>
                <c:pt idx="7442">
                  <c:v>44845.384617291667</c:v>
                </c:pt>
                <c:pt idx="7443">
                  <c:v>44845.38462084491</c:v>
                </c:pt>
                <c:pt idx="7444">
                  <c:v>44845.38462434028</c:v>
                </c:pt>
                <c:pt idx="7445">
                  <c:v>44845.384627928244</c:v>
                </c:pt>
                <c:pt idx="7446">
                  <c:v>44845.384631435183</c:v>
                </c:pt>
                <c:pt idx="7447">
                  <c:v>44845.384634930553</c:v>
                </c:pt>
                <c:pt idx="7448">
                  <c:v>44845.384638414354</c:v>
                </c:pt>
                <c:pt idx="7449">
                  <c:v>44845.384641898148</c:v>
                </c:pt>
                <c:pt idx="7450">
                  <c:v>44845.384645428239</c:v>
                </c:pt>
                <c:pt idx="7451">
                  <c:v>44845.384648981482</c:v>
                </c:pt>
                <c:pt idx="7452">
                  <c:v>44845.384652488428</c:v>
                </c:pt>
                <c:pt idx="7453">
                  <c:v>44845.384656018519</c:v>
                </c:pt>
                <c:pt idx="7454">
                  <c:v>44845.384659502313</c:v>
                </c:pt>
                <c:pt idx="7455">
                  <c:v>44845.384663055556</c:v>
                </c:pt>
                <c:pt idx="7456">
                  <c:v>44845.384666620368</c:v>
                </c:pt>
                <c:pt idx="7457">
                  <c:v>44845.384670104169</c:v>
                </c:pt>
                <c:pt idx="7458">
                  <c:v>44845.384673668981</c:v>
                </c:pt>
                <c:pt idx="7459">
                  <c:v>44845.384677164351</c:v>
                </c:pt>
                <c:pt idx="7460">
                  <c:v>44845.384680740739</c:v>
                </c:pt>
                <c:pt idx="7461">
                  <c:v>44845.384684282406</c:v>
                </c:pt>
                <c:pt idx="7462">
                  <c:v>44845.384687766207</c:v>
                </c:pt>
                <c:pt idx="7463">
                  <c:v>44845.384691250001</c:v>
                </c:pt>
                <c:pt idx="7464">
                  <c:v>44845.384694803244</c:v>
                </c:pt>
                <c:pt idx="7465">
                  <c:v>44845.384698368056</c:v>
                </c:pt>
                <c:pt idx="7466">
                  <c:v>44845.384701967596</c:v>
                </c:pt>
                <c:pt idx="7467">
                  <c:v>44845.384705509263</c:v>
                </c:pt>
                <c:pt idx="7468">
                  <c:v>44845.384708993057</c:v>
                </c:pt>
                <c:pt idx="7469">
                  <c:v>44845.384712488427</c:v>
                </c:pt>
                <c:pt idx="7470">
                  <c:v>44845.384716053239</c:v>
                </c:pt>
                <c:pt idx="7471">
                  <c:v>44845.38471953704</c:v>
                </c:pt>
                <c:pt idx="7472">
                  <c:v>44845.384723020834</c:v>
                </c:pt>
                <c:pt idx="7473">
                  <c:v>44845.384726574077</c:v>
                </c:pt>
                <c:pt idx="7474">
                  <c:v>44845.384730104168</c:v>
                </c:pt>
                <c:pt idx="7475">
                  <c:v>44845.38473366898</c:v>
                </c:pt>
                <c:pt idx="7476">
                  <c:v>44845.384737175926</c:v>
                </c:pt>
                <c:pt idx="7477">
                  <c:v>44845.384740740737</c:v>
                </c:pt>
                <c:pt idx="7478">
                  <c:v>44845.384744305557</c:v>
                </c:pt>
                <c:pt idx="7479">
                  <c:v>44845.384747789351</c:v>
                </c:pt>
                <c:pt idx="7480">
                  <c:v>44845.384751273152</c:v>
                </c:pt>
                <c:pt idx="7481">
                  <c:v>44845.384754814811</c:v>
                </c:pt>
                <c:pt idx="7482">
                  <c:v>44845.384758298613</c:v>
                </c:pt>
                <c:pt idx="7483">
                  <c:v>44845.38476184028</c:v>
                </c:pt>
                <c:pt idx="7484">
                  <c:v>44845.384765405091</c:v>
                </c:pt>
                <c:pt idx="7485">
                  <c:v>44845.384768900461</c:v>
                </c:pt>
                <c:pt idx="7486">
                  <c:v>44845.384772384263</c:v>
                </c:pt>
                <c:pt idx="7487">
                  <c:v>44845.384775972219</c:v>
                </c:pt>
                <c:pt idx="7488">
                  <c:v>44845.384779502318</c:v>
                </c:pt>
                <c:pt idx="7489">
                  <c:v>44845.384782997688</c:v>
                </c:pt>
                <c:pt idx="7490">
                  <c:v>44845.384786562499</c:v>
                </c:pt>
                <c:pt idx="7491">
                  <c:v>44845.384790104166</c:v>
                </c:pt>
                <c:pt idx="7492">
                  <c:v>44845.384793611112</c:v>
                </c:pt>
                <c:pt idx="7493">
                  <c:v>44845.3847971875</c:v>
                </c:pt>
                <c:pt idx="7494">
                  <c:v>44845.384800740743</c:v>
                </c:pt>
                <c:pt idx="7495">
                  <c:v>44845.384804305555</c:v>
                </c:pt>
                <c:pt idx="7496">
                  <c:v>44845.384807789349</c:v>
                </c:pt>
                <c:pt idx="7497">
                  <c:v>44845.384811331016</c:v>
                </c:pt>
                <c:pt idx="7498">
                  <c:v>44845.384814814817</c:v>
                </c:pt>
                <c:pt idx="7499">
                  <c:v>44845.384818368053</c:v>
                </c:pt>
                <c:pt idx="7500">
                  <c:v>44845.384821874999</c:v>
                </c:pt>
                <c:pt idx="7501">
                  <c:v>44845.38482540509</c:v>
                </c:pt>
                <c:pt idx="7502">
                  <c:v>44845.384828912036</c:v>
                </c:pt>
                <c:pt idx="7503">
                  <c:v>44845.384832488424</c:v>
                </c:pt>
                <c:pt idx="7504">
                  <c:v>44845.384836018522</c:v>
                </c:pt>
                <c:pt idx="7505">
                  <c:v>44845.384839525461</c:v>
                </c:pt>
                <c:pt idx="7506">
                  <c:v>44845.384843113425</c:v>
                </c:pt>
                <c:pt idx="7507">
                  <c:v>44845.384846643516</c:v>
                </c:pt>
                <c:pt idx="7508">
                  <c:v>44845.384850138886</c:v>
                </c:pt>
                <c:pt idx="7509">
                  <c:v>44845.384853680553</c:v>
                </c:pt>
                <c:pt idx="7510">
                  <c:v>44845.384857199075</c:v>
                </c:pt>
                <c:pt idx="7511">
                  <c:v>44845.384860729166</c:v>
                </c:pt>
                <c:pt idx="7512">
                  <c:v>44845.38486421296</c:v>
                </c:pt>
                <c:pt idx="7513">
                  <c:v>44845.384867696761</c:v>
                </c:pt>
                <c:pt idx="7514">
                  <c:v>44845.384871273149</c:v>
                </c:pt>
                <c:pt idx="7515">
                  <c:v>44845.384874814816</c:v>
                </c:pt>
                <c:pt idx="7516">
                  <c:v>44845.384878310186</c:v>
                </c:pt>
                <c:pt idx="7517">
                  <c:v>44845.384881863429</c:v>
                </c:pt>
                <c:pt idx="7518">
                  <c:v>44845.384885347223</c:v>
                </c:pt>
                <c:pt idx="7519">
                  <c:v>44845.38488888889</c:v>
                </c:pt>
                <c:pt idx="7520">
                  <c:v>44845.384892465278</c:v>
                </c:pt>
                <c:pt idx="7521">
                  <c:v>44845.384895960648</c:v>
                </c:pt>
                <c:pt idx="7522">
                  <c:v>44845.384899502315</c:v>
                </c:pt>
                <c:pt idx="7523">
                  <c:v>44845.384902997685</c:v>
                </c:pt>
                <c:pt idx="7524">
                  <c:v>44845.384906481479</c:v>
                </c:pt>
                <c:pt idx="7525">
                  <c:v>44845.384910046298</c:v>
                </c:pt>
                <c:pt idx="7526">
                  <c:v>44845.384913611109</c:v>
                </c:pt>
                <c:pt idx="7527">
                  <c:v>44845.384917175928</c:v>
                </c:pt>
                <c:pt idx="7528">
                  <c:v>44845.38492074074</c:v>
                </c:pt>
                <c:pt idx="7529">
                  <c:v>44845.384924317128</c:v>
                </c:pt>
                <c:pt idx="7530">
                  <c:v>44845.384927881947</c:v>
                </c:pt>
                <c:pt idx="7531">
                  <c:v>44845.384931423614</c:v>
                </c:pt>
                <c:pt idx="7532">
                  <c:v>44845.384934988426</c:v>
                </c:pt>
                <c:pt idx="7533">
                  <c:v>44845.384938483796</c:v>
                </c:pt>
                <c:pt idx="7534">
                  <c:v>44845.384942025463</c:v>
                </c:pt>
                <c:pt idx="7535">
                  <c:v>44845.384945520833</c:v>
                </c:pt>
                <c:pt idx="7536">
                  <c:v>44845.384949074076</c:v>
                </c:pt>
                <c:pt idx="7537">
                  <c:v>44845.384952615743</c:v>
                </c:pt>
                <c:pt idx="7538">
                  <c:v>44845.384956134258</c:v>
                </c:pt>
                <c:pt idx="7539">
                  <c:v>44845.384959675925</c:v>
                </c:pt>
                <c:pt idx="7540">
                  <c:v>44845.384963159719</c:v>
                </c:pt>
                <c:pt idx="7541">
                  <c:v>44845.384966666665</c:v>
                </c:pt>
                <c:pt idx="7542">
                  <c:v>44845.384970219908</c:v>
                </c:pt>
                <c:pt idx="7543">
                  <c:v>44845.384973749999</c:v>
                </c:pt>
                <c:pt idx="7544">
                  <c:v>44845.384977268521</c:v>
                </c:pt>
                <c:pt idx="7545">
                  <c:v>44845.384980810188</c:v>
                </c:pt>
                <c:pt idx="7546">
                  <c:v>44845.384984293982</c:v>
                </c:pt>
                <c:pt idx="7547">
                  <c:v>44845.384987847225</c:v>
                </c:pt>
                <c:pt idx="7548">
                  <c:v>44845.384991331019</c:v>
                </c:pt>
                <c:pt idx="7549">
                  <c:v>44845.384994907407</c:v>
                </c:pt>
                <c:pt idx="7550">
                  <c:v>44845.3849983912</c:v>
                </c:pt>
                <c:pt idx="7551">
                  <c:v>44845.385001979164</c:v>
                </c:pt>
                <c:pt idx="7552">
                  <c:v>44845.385005532407</c:v>
                </c:pt>
                <c:pt idx="7553">
                  <c:v>44845.385009074074</c:v>
                </c:pt>
                <c:pt idx="7554">
                  <c:v>44845.385012569444</c:v>
                </c:pt>
                <c:pt idx="7555">
                  <c:v>44845.385016053238</c:v>
                </c:pt>
                <c:pt idx="7556">
                  <c:v>44845.385019594905</c:v>
                </c:pt>
                <c:pt idx="7557">
                  <c:v>44845.385023148148</c:v>
                </c:pt>
                <c:pt idx="7558">
                  <c:v>44845.385026643518</c:v>
                </c:pt>
                <c:pt idx="7559">
                  <c:v>44845.385030138888</c:v>
                </c:pt>
                <c:pt idx="7560">
                  <c:v>44845.385033692131</c:v>
                </c:pt>
                <c:pt idx="7561">
                  <c:v>44845.385037175925</c:v>
                </c:pt>
                <c:pt idx="7562">
                  <c:v>44845.385040740737</c:v>
                </c:pt>
                <c:pt idx="7563">
                  <c:v>44845.385044224538</c:v>
                </c:pt>
                <c:pt idx="7564">
                  <c:v>44845.385047777774</c:v>
                </c:pt>
                <c:pt idx="7565">
                  <c:v>44845.385051319441</c:v>
                </c:pt>
                <c:pt idx="7566">
                  <c:v>44845.385054895836</c:v>
                </c:pt>
                <c:pt idx="7567">
                  <c:v>44845.385058449072</c:v>
                </c:pt>
                <c:pt idx="7568">
                  <c:v>44845.385061932873</c:v>
                </c:pt>
                <c:pt idx="7569">
                  <c:v>44845.385065497685</c:v>
                </c:pt>
                <c:pt idx="7570">
                  <c:v>44845.385069004631</c:v>
                </c:pt>
                <c:pt idx="7571">
                  <c:v>44845.385072569443</c:v>
                </c:pt>
                <c:pt idx="7572">
                  <c:v>44845.385076157407</c:v>
                </c:pt>
                <c:pt idx="7573">
                  <c:v>44845.385079699074</c:v>
                </c:pt>
                <c:pt idx="7574">
                  <c:v>44845.385083182868</c:v>
                </c:pt>
                <c:pt idx="7575">
                  <c:v>44845.385086736111</c:v>
                </c:pt>
                <c:pt idx="7576">
                  <c:v>44845.385090289354</c:v>
                </c:pt>
                <c:pt idx="7577">
                  <c:v>44845.385093807869</c:v>
                </c:pt>
                <c:pt idx="7578">
                  <c:v>44845.385097361112</c:v>
                </c:pt>
                <c:pt idx="7579">
                  <c:v>44845.385100891202</c:v>
                </c:pt>
                <c:pt idx="7580">
                  <c:v>44845.385104398149</c:v>
                </c:pt>
                <c:pt idx="7581">
                  <c:v>44845.385107881943</c:v>
                </c:pt>
                <c:pt idx="7582">
                  <c:v>44845.385111412033</c:v>
                </c:pt>
                <c:pt idx="7583">
                  <c:v>44845.385114907411</c:v>
                </c:pt>
                <c:pt idx="7584">
                  <c:v>44845.385118483799</c:v>
                </c:pt>
                <c:pt idx="7585">
                  <c:v>44845.385121979169</c:v>
                </c:pt>
                <c:pt idx="7586">
                  <c:v>44845.385125532404</c:v>
                </c:pt>
                <c:pt idx="7587">
                  <c:v>44845.385129108799</c:v>
                </c:pt>
                <c:pt idx="7588">
                  <c:v>44845.385132662035</c:v>
                </c:pt>
                <c:pt idx="7589">
                  <c:v>44845.385136203702</c:v>
                </c:pt>
                <c:pt idx="7590">
                  <c:v>44845.385139768521</c:v>
                </c:pt>
                <c:pt idx="7591">
                  <c:v>44845.38514327546</c:v>
                </c:pt>
                <c:pt idx="7592">
                  <c:v>44845.385146759261</c:v>
                </c:pt>
                <c:pt idx="7593">
                  <c:v>44845.385150335649</c:v>
                </c:pt>
                <c:pt idx="7594">
                  <c:v>44845.385153888892</c:v>
                </c:pt>
                <c:pt idx="7595">
                  <c:v>44845.385157372686</c:v>
                </c:pt>
                <c:pt idx="7596">
                  <c:v>44845.385160925929</c:v>
                </c:pt>
                <c:pt idx="7597">
                  <c:v>44845.385164513886</c:v>
                </c:pt>
                <c:pt idx="7598">
                  <c:v>44845.385168043984</c:v>
                </c:pt>
                <c:pt idx="7599">
                  <c:v>44845.385171562499</c:v>
                </c:pt>
                <c:pt idx="7600">
                  <c:v>44845.385175104166</c:v>
                </c:pt>
                <c:pt idx="7601">
                  <c:v>44845.38517858796</c:v>
                </c:pt>
                <c:pt idx="7602">
                  <c:v>44845.385182141203</c:v>
                </c:pt>
                <c:pt idx="7603">
                  <c:v>44845.385185694446</c:v>
                </c:pt>
                <c:pt idx="7604">
                  <c:v>44845.38518917824</c:v>
                </c:pt>
                <c:pt idx="7605">
                  <c:v>44845.385192743059</c:v>
                </c:pt>
                <c:pt idx="7606">
                  <c:v>44845.385196331015</c:v>
                </c:pt>
                <c:pt idx="7607">
                  <c:v>44845.385199814817</c:v>
                </c:pt>
                <c:pt idx="7608">
                  <c:v>44845.385203344907</c:v>
                </c:pt>
                <c:pt idx="7609">
                  <c:v>44845.385206921295</c:v>
                </c:pt>
                <c:pt idx="7610">
                  <c:v>44845.385210416665</c:v>
                </c:pt>
                <c:pt idx="7611">
                  <c:v>44845.385213981484</c:v>
                </c:pt>
                <c:pt idx="7612">
                  <c:v>44845.38521753472</c:v>
                </c:pt>
                <c:pt idx="7613">
                  <c:v>44845.38522103009</c:v>
                </c:pt>
                <c:pt idx="7614">
                  <c:v>44845.385224606478</c:v>
                </c:pt>
                <c:pt idx="7615">
                  <c:v>44845.385228136576</c:v>
                </c:pt>
                <c:pt idx="7616">
                  <c:v>44845.385231631946</c:v>
                </c:pt>
                <c:pt idx="7617">
                  <c:v>44845.38523511574</c:v>
                </c:pt>
                <c:pt idx="7618">
                  <c:v>44845.385238680552</c:v>
                </c:pt>
                <c:pt idx="7619">
                  <c:v>44845.385242164353</c:v>
                </c:pt>
                <c:pt idx="7620">
                  <c:v>44845.385245729165</c:v>
                </c:pt>
                <c:pt idx="7621">
                  <c:v>44845.385249293984</c:v>
                </c:pt>
                <c:pt idx="7622">
                  <c:v>44845.385252858796</c:v>
                </c:pt>
                <c:pt idx="7623">
                  <c:v>44845.385256400463</c:v>
                </c:pt>
                <c:pt idx="7624">
                  <c:v>44845.385259884257</c:v>
                </c:pt>
                <c:pt idx="7625">
                  <c:v>44845.385263472221</c:v>
                </c:pt>
                <c:pt idx="7626">
                  <c:v>44845.385266956022</c:v>
                </c:pt>
                <c:pt idx="7627">
                  <c:v>44845.385270509258</c:v>
                </c:pt>
                <c:pt idx="7628">
                  <c:v>44845.385274062501</c:v>
                </c:pt>
                <c:pt idx="7629">
                  <c:v>44845.385277557871</c:v>
                </c:pt>
                <c:pt idx="7630">
                  <c:v>44845.385281041665</c:v>
                </c:pt>
                <c:pt idx="7631">
                  <c:v>44845.385284537035</c:v>
                </c:pt>
                <c:pt idx="7632">
                  <c:v>44845.385288043981</c:v>
                </c:pt>
                <c:pt idx="7633">
                  <c:v>44845.385291550927</c:v>
                </c:pt>
                <c:pt idx="7634">
                  <c:v>44845.385295092594</c:v>
                </c:pt>
                <c:pt idx="7635">
                  <c:v>44845.385298668982</c:v>
                </c:pt>
                <c:pt idx="7636">
                  <c:v>44845.385302152776</c:v>
                </c:pt>
                <c:pt idx="7637">
                  <c:v>44845.385305636577</c:v>
                </c:pt>
                <c:pt idx="7638">
                  <c:v>44845.385309155092</c:v>
                </c:pt>
                <c:pt idx="7639">
                  <c:v>44845.385312650462</c:v>
                </c:pt>
                <c:pt idx="7640">
                  <c:v>44845.38531622685</c:v>
                </c:pt>
                <c:pt idx="7641">
                  <c:v>44845.385319780093</c:v>
                </c:pt>
                <c:pt idx="7642">
                  <c:v>44845.385323263887</c:v>
                </c:pt>
                <c:pt idx="7643">
                  <c:v>44845.385326747688</c:v>
                </c:pt>
                <c:pt idx="7644">
                  <c:v>44845.385330289355</c:v>
                </c:pt>
                <c:pt idx="7645">
                  <c:v>44845.385333784725</c:v>
                </c:pt>
                <c:pt idx="7646">
                  <c:v>44845.385337291664</c:v>
                </c:pt>
                <c:pt idx="7647">
                  <c:v>44845.385340833331</c:v>
                </c:pt>
                <c:pt idx="7648">
                  <c:v>44845.385344409726</c:v>
                </c:pt>
                <c:pt idx="7649">
                  <c:v>44845.385347974538</c:v>
                </c:pt>
                <c:pt idx="7650">
                  <c:v>44845.385351458332</c:v>
                </c:pt>
                <c:pt idx="7651">
                  <c:v>44845.385354976854</c:v>
                </c:pt>
                <c:pt idx="7652">
                  <c:v>44845.385358460648</c:v>
                </c:pt>
                <c:pt idx="7653">
                  <c:v>44845.385361944442</c:v>
                </c:pt>
                <c:pt idx="7654">
                  <c:v>44845.385365509261</c:v>
                </c:pt>
                <c:pt idx="7655">
                  <c:v>44845.385369016207</c:v>
                </c:pt>
                <c:pt idx="7656">
                  <c:v>44845.385372534722</c:v>
                </c:pt>
                <c:pt idx="7657">
                  <c:v>44845.385376053244</c:v>
                </c:pt>
                <c:pt idx="7658">
                  <c:v>44845.385379583335</c:v>
                </c:pt>
                <c:pt idx="7659">
                  <c:v>44845.385383078705</c:v>
                </c:pt>
                <c:pt idx="7660">
                  <c:v>44845.385386643517</c:v>
                </c:pt>
                <c:pt idx="7661">
                  <c:v>44845.385390185183</c:v>
                </c:pt>
                <c:pt idx="7662">
                  <c:v>44845.38539369213</c:v>
                </c:pt>
                <c:pt idx="7663">
                  <c:v>44845.385397268517</c:v>
                </c:pt>
                <c:pt idx="7664">
                  <c:v>44845.38540082176</c:v>
                </c:pt>
                <c:pt idx="7665">
                  <c:v>44845.385404305554</c:v>
                </c:pt>
                <c:pt idx="7666">
                  <c:v>44845.385407847221</c:v>
                </c:pt>
                <c:pt idx="7667">
                  <c:v>44845.385411354167</c:v>
                </c:pt>
                <c:pt idx="7668">
                  <c:v>44845.385414895834</c:v>
                </c:pt>
                <c:pt idx="7669">
                  <c:v>44845.385418472222</c:v>
                </c:pt>
                <c:pt idx="7670">
                  <c:v>44845.385421967592</c:v>
                </c:pt>
                <c:pt idx="7671">
                  <c:v>44845.38542554398</c:v>
                </c:pt>
                <c:pt idx="7672">
                  <c:v>44845.385429097223</c:v>
                </c:pt>
                <c:pt idx="7673">
                  <c:v>44845.385432696756</c:v>
                </c:pt>
                <c:pt idx="7674">
                  <c:v>44845.385436203702</c:v>
                </c:pt>
                <c:pt idx="7675">
                  <c:v>44845.385439768521</c:v>
                </c:pt>
                <c:pt idx="7676">
                  <c:v>44845.38544327546</c:v>
                </c:pt>
                <c:pt idx="7677">
                  <c:v>44845.385446759261</c:v>
                </c:pt>
                <c:pt idx="7678">
                  <c:v>44845.385450300928</c:v>
                </c:pt>
                <c:pt idx="7679">
                  <c:v>44845.385453796298</c:v>
                </c:pt>
                <c:pt idx="7680">
                  <c:v>44845.385457337965</c:v>
                </c:pt>
                <c:pt idx="7681">
                  <c:v>44845.385460821759</c:v>
                </c:pt>
                <c:pt idx="7682">
                  <c:v>44845.385464398147</c:v>
                </c:pt>
                <c:pt idx="7683">
                  <c:v>44845.38546795139</c:v>
                </c:pt>
                <c:pt idx="7684">
                  <c:v>44845.385471516202</c:v>
                </c:pt>
                <c:pt idx="7685">
                  <c:v>44845.385475023148</c:v>
                </c:pt>
                <c:pt idx="7686">
                  <c:v>44845.385478506942</c:v>
                </c:pt>
                <c:pt idx="7687">
                  <c:v>44845.385482048609</c:v>
                </c:pt>
                <c:pt idx="7688">
                  <c:v>44845.385485590275</c:v>
                </c:pt>
                <c:pt idx="7689">
                  <c:v>44845.385489155095</c:v>
                </c:pt>
                <c:pt idx="7690">
                  <c:v>44845.385492743058</c:v>
                </c:pt>
                <c:pt idx="7691">
                  <c:v>44845.385496342591</c:v>
                </c:pt>
                <c:pt idx="7692">
                  <c:v>44845.385499884258</c:v>
                </c:pt>
                <c:pt idx="7693">
                  <c:v>44845.385503425925</c:v>
                </c:pt>
                <c:pt idx="7694">
                  <c:v>44845.385506944447</c:v>
                </c:pt>
                <c:pt idx="7695">
                  <c:v>44845.385510497683</c:v>
                </c:pt>
                <c:pt idx="7696">
                  <c:v>44845.385514062502</c:v>
                </c:pt>
                <c:pt idx="7697">
                  <c:v>44845.385517592593</c:v>
                </c:pt>
                <c:pt idx="7698">
                  <c:v>44845.385521111108</c:v>
                </c:pt>
                <c:pt idx="7699">
                  <c:v>44845.385524664351</c:v>
                </c:pt>
                <c:pt idx="7700">
                  <c:v>44845.385528159721</c:v>
                </c:pt>
                <c:pt idx="7701">
                  <c:v>44845.385531759261</c:v>
                </c:pt>
                <c:pt idx="7702">
                  <c:v>44845.385535300928</c:v>
                </c:pt>
                <c:pt idx="7703">
                  <c:v>44845.385538854163</c:v>
                </c:pt>
                <c:pt idx="7704">
                  <c:v>44845.385542337965</c:v>
                </c:pt>
                <c:pt idx="7705">
                  <c:v>44845.385545833335</c:v>
                </c:pt>
                <c:pt idx="7706">
                  <c:v>44845.385549351849</c:v>
                </c:pt>
                <c:pt idx="7707">
                  <c:v>44845.385552858796</c:v>
                </c:pt>
                <c:pt idx="7708">
                  <c:v>44845.385556435183</c:v>
                </c:pt>
                <c:pt idx="7709">
                  <c:v>44845.385560000002</c:v>
                </c:pt>
                <c:pt idx="7710">
                  <c:v>44845.385563530093</c:v>
                </c:pt>
                <c:pt idx="7711">
                  <c:v>44845.385567048608</c:v>
                </c:pt>
                <c:pt idx="7712">
                  <c:v>44845.385570613427</c:v>
                </c:pt>
                <c:pt idx="7713">
                  <c:v>44845.385574155094</c:v>
                </c:pt>
                <c:pt idx="7714">
                  <c:v>44845.385577650464</c:v>
                </c:pt>
                <c:pt idx="7715">
                  <c:v>44845.385581192131</c:v>
                </c:pt>
                <c:pt idx="7716">
                  <c:v>44845.385584675925</c:v>
                </c:pt>
                <c:pt idx="7717">
                  <c:v>44845.385588171295</c:v>
                </c:pt>
                <c:pt idx="7718">
                  <c:v>44845.385591747683</c:v>
                </c:pt>
                <c:pt idx="7719">
                  <c:v>44845.385595300926</c:v>
                </c:pt>
                <c:pt idx="7720">
                  <c:v>44845.38559878472</c:v>
                </c:pt>
                <c:pt idx="7721">
                  <c:v>44845.385602361108</c:v>
                </c:pt>
                <c:pt idx="7722">
                  <c:v>44845.385605902775</c:v>
                </c:pt>
                <c:pt idx="7723">
                  <c:v>44845.385609490739</c:v>
                </c:pt>
                <c:pt idx="7724">
                  <c:v>44845.385613009261</c:v>
                </c:pt>
                <c:pt idx="7725">
                  <c:v>44845.385616504631</c:v>
                </c:pt>
                <c:pt idx="7726">
                  <c:v>44845.385620000001</c:v>
                </c:pt>
                <c:pt idx="7727">
                  <c:v>44845.385623564813</c:v>
                </c:pt>
                <c:pt idx="7728">
                  <c:v>44845.385627129632</c:v>
                </c:pt>
                <c:pt idx="7729">
                  <c:v>44845.385630694444</c:v>
                </c:pt>
                <c:pt idx="7730">
                  <c:v>44845.385634178238</c:v>
                </c:pt>
                <c:pt idx="7731">
                  <c:v>44845.385637731481</c:v>
                </c:pt>
                <c:pt idx="7732">
                  <c:v>44845.3856412963</c:v>
                </c:pt>
                <c:pt idx="7733">
                  <c:v>44845.385644861111</c:v>
                </c:pt>
                <c:pt idx="7734">
                  <c:v>44845.385648356481</c:v>
                </c:pt>
                <c:pt idx="7735">
                  <c:v>44845.385651921293</c:v>
                </c:pt>
                <c:pt idx="7736">
                  <c:v>44845.385655405094</c:v>
                </c:pt>
                <c:pt idx="7737">
                  <c:v>44845.385658969906</c:v>
                </c:pt>
                <c:pt idx="7738">
                  <c:v>44845.385662511573</c:v>
                </c:pt>
                <c:pt idx="7739">
                  <c:v>44845.385666006943</c:v>
                </c:pt>
                <c:pt idx="7740">
                  <c:v>44845.385669560186</c:v>
                </c:pt>
                <c:pt idx="7741">
                  <c:v>44845.385673055556</c:v>
                </c:pt>
                <c:pt idx="7742">
                  <c:v>44845.385676597223</c:v>
                </c:pt>
                <c:pt idx="7743">
                  <c:v>44845.385680092593</c:v>
                </c:pt>
                <c:pt idx="7744">
                  <c:v>44845.385683657405</c:v>
                </c:pt>
                <c:pt idx="7745">
                  <c:v>44845.385687222224</c:v>
                </c:pt>
                <c:pt idx="7746">
                  <c:v>44845.38569077546</c:v>
                </c:pt>
                <c:pt idx="7747">
                  <c:v>44845.385694259261</c:v>
                </c:pt>
                <c:pt idx="7748">
                  <c:v>44845.385697812497</c:v>
                </c:pt>
                <c:pt idx="7749">
                  <c:v>44845.385701307867</c:v>
                </c:pt>
                <c:pt idx="7750">
                  <c:v>44845.385704872686</c:v>
                </c:pt>
                <c:pt idx="7751">
                  <c:v>44845.385708449074</c:v>
                </c:pt>
                <c:pt idx="7752">
                  <c:v>44845.385711990741</c:v>
                </c:pt>
                <c:pt idx="7753">
                  <c:v>44845.385715497687</c:v>
                </c:pt>
                <c:pt idx="7754">
                  <c:v>44845.385718981481</c:v>
                </c:pt>
                <c:pt idx="7755">
                  <c:v>44845.385722534724</c:v>
                </c:pt>
                <c:pt idx="7756">
                  <c:v>44845.385726064815</c:v>
                </c:pt>
                <c:pt idx="7757">
                  <c:v>44845.385729594906</c:v>
                </c:pt>
                <c:pt idx="7758">
                  <c:v>44845.385733124996</c:v>
                </c:pt>
                <c:pt idx="7759">
                  <c:v>44845.385736620374</c:v>
                </c:pt>
                <c:pt idx="7760">
                  <c:v>44845.385740162033</c:v>
                </c:pt>
                <c:pt idx="7761">
                  <c:v>44845.385743657411</c:v>
                </c:pt>
                <c:pt idx="7762">
                  <c:v>44845.38574719907</c:v>
                </c:pt>
                <c:pt idx="7763">
                  <c:v>44845.38575076389</c:v>
                </c:pt>
                <c:pt idx="7764">
                  <c:v>44845.385754247684</c:v>
                </c:pt>
                <c:pt idx="7765">
                  <c:v>44845.385757731485</c:v>
                </c:pt>
                <c:pt idx="7766">
                  <c:v>44845.385761226855</c:v>
                </c:pt>
                <c:pt idx="7767">
                  <c:v>44845.385764756946</c:v>
                </c:pt>
                <c:pt idx="7768">
                  <c:v>44845.38576824074</c:v>
                </c:pt>
                <c:pt idx="7769">
                  <c:v>44845.385771724534</c:v>
                </c:pt>
                <c:pt idx="7770">
                  <c:v>44845.385775219911</c:v>
                </c:pt>
                <c:pt idx="7771">
                  <c:v>44845.385778761571</c:v>
                </c:pt>
                <c:pt idx="7772">
                  <c:v>44845.385782314814</c:v>
                </c:pt>
                <c:pt idx="7773">
                  <c:v>44845.385785810184</c:v>
                </c:pt>
                <c:pt idx="7774">
                  <c:v>44845.385789293985</c:v>
                </c:pt>
                <c:pt idx="7775">
                  <c:v>44845.385792824076</c:v>
                </c:pt>
                <c:pt idx="7776">
                  <c:v>44845.385796342591</c:v>
                </c:pt>
                <c:pt idx="7777">
                  <c:v>44845.385799884258</c:v>
                </c:pt>
                <c:pt idx="7778">
                  <c:v>44845.385803472222</c:v>
                </c:pt>
                <c:pt idx="7779">
                  <c:v>44845.385806990744</c:v>
                </c:pt>
                <c:pt idx="7780">
                  <c:v>44845.385810509259</c:v>
                </c:pt>
                <c:pt idx="7781">
                  <c:v>44845.385814050926</c:v>
                </c:pt>
                <c:pt idx="7782">
                  <c:v>44845.385817604169</c:v>
                </c:pt>
                <c:pt idx="7783">
                  <c:v>44845.385821087963</c:v>
                </c:pt>
                <c:pt idx="7784">
                  <c:v>44845.385824594909</c:v>
                </c:pt>
                <c:pt idx="7785">
                  <c:v>44845.385828171296</c:v>
                </c:pt>
                <c:pt idx="7786">
                  <c:v>44845.385831724539</c:v>
                </c:pt>
                <c:pt idx="7787">
                  <c:v>44845.385835219909</c:v>
                </c:pt>
                <c:pt idx="7788">
                  <c:v>44845.385838738424</c:v>
                </c:pt>
                <c:pt idx="7789">
                  <c:v>44845.385842222226</c:v>
                </c:pt>
                <c:pt idx="7790">
                  <c:v>44845.385845798613</c:v>
                </c:pt>
                <c:pt idx="7791">
                  <c:v>44845.385849386577</c:v>
                </c:pt>
                <c:pt idx="7792">
                  <c:v>44845.385852916668</c:v>
                </c:pt>
                <c:pt idx="7793">
                  <c:v>44845.38585648148</c:v>
                </c:pt>
                <c:pt idx="7794">
                  <c:v>44845.385860000002</c:v>
                </c:pt>
                <c:pt idx="7795">
                  <c:v>44845.385863541669</c:v>
                </c:pt>
                <c:pt idx="7796">
                  <c:v>44845.385867094905</c:v>
                </c:pt>
                <c:pt idx="7797">
                  <c:v>44845.385870601851</c:v>
                </c:pt>
                <c:pt idx="7798">
                  <c:v>44845.385874155094</c:v>
                </c:pt>
                <c:pt idx="7799">
                  <c:v>44845.385877650464</c:v>
                </c:pt>
                <c:pt idx="7800">
                  <c:v>44845.385881192131</c:v>
                </c:pt>
                <c:pt idx="7801">
                  <c:v>44845.385884768519</c:v>
                </c:pt>
                <c:pt idx="7802">
                  <c:v>44845.385888333331</c:v>
                </c:pt>
                <c:pt idx="7803">
                  <c:v>44845.38589193287</c:v>
                </c:pt>
                <c:pt idx="7804">
                  <c:v>44845.385895462961</c:v>
                </c:pt>
                <c:pt idx="7805">
                  <c:v>44845.385898946763</c:v>
                </c:pt>
                <c:pt idx="7806">
                  <c:v>44845.385902442133</c:v>
                </c:pt>
                <c:pt idx="7807">
                  <c:v>44845.385905972224</c:v>
                </c:pt>
                <c:pt idx="7808">
                  <c:v>44845.385909467594</c:v>
                </c:pt>
                <c:pt idx="7809">
                  <c:v>44845.385912962964</c:v>
                </c:pt>
                <c:pt idx="7810">
                  <c:v>44845.385916504631</c:v>
                </c:pt>
                <c:pt idx="7811">
                  <c:v>44845.385920081018</c:v>
                </c:pt>
                <c:pt idx="7812">
                  <c:v>44845.385923564812</c:v>
                </c:pt>
                <c:pt idx="7813">
                  <c:v>44845.385927106479</c:v>
                </c:pt>
                <c:pt idx="7814">
                  <c:v>44845.385930601849</c:v>
                </c:pt>
                <c:pt idx="7815">
                  <c:v>44845.385934143516</c:v>
                </c:pt>
                <c:pt idx="7816">
                  <c:v>44845.385937638886</c:v>
                </c:pt>
                <c:pt idx="7817">
                  <c:v>44845.385941192129</c:v>
                </c:pt>
                <c:pt idx="7818">
                  <c:v>44845.385944780093</c:v>
                </c:pt>
                <c:pt idx="7819">
                  <c:v>44845.385948333336</c:v>
                </c:pt>
                <c:pt idx="7820">
                  <c:v>44845.38595181713</c:v>
                </c:pt>
                <c:pt idx="7821">
                  <c:v>44845.385955347221</c:v>
                </c:pt>
                <c:pt idx="7822">
                  <c:v>44845.385958854167</c:v>
                </c:pt>
                <c:pt idx="7823">
                  <c:v>44845.38596240741</c:v>
                </c:pt>
                <c:pt idx="7824">
                  <c:v>44845.385965891204</c:v>
                </c:pt>
                <c:pt idx="7825">
                  <c:v>44845.385969456016</c:v>
                </c:pt>
                <c:pt idx="7826">
                  <c:v>44845.385972951386</c:v>
                </c:pt>
                <c:pt idx="7827">
                  <c:v>44845.385976493053</c:v>
                </c:pt>
                <c:pt idx="7828">
                  <c:v>44845.385979976854</c:v>
                </c:pt>
                <c:pt idx="7829">
                  <c:v>44845.385983553242</c:v>
                </c:pt>
                <c:pt idx="7830">
                  <c:v>44845.385987106478</c:v>
                </c:pt>
                <c:pt idx="7831">
                  <c:v>44845.385990659721</c:v>
                </c:pt>
                <c:pt idx="7832">
                  <c:v>44845.385994178243</c:v>
                </c:pt>
                <c:pt idx="7833">
                  <c:v>44845.385997743055</c:v>
                </c:pt>
                <c:pt idx="7834">
                  <c:v>44845.386001307874</c:v>
                </c:pt>
                <c:pt idx="7835">
                  <c:v>44845.386004872686</c:v>
                </c:pt>
                <c:pt idx="7836">
                  <c:v>44845.3860083912</c:v>
                </c:pt>
                <c:pt idx="7837">
                  <c:v>44845.386011909723</c:v>
                </c:pt>
                <c:pt idx="7838">
                  <c:v>44845.386015439813</c:v>
                </c:pt>
                <c:pt idx="7839">
                  <c:v>44845.38601894676</c:v>
                </c:pt>
                <c:pt idx="7840">
                  <c:v>44845.386022511571</c:v>
                </c:pt>
                <c:pt idx="7841">
                  <c:v>44845.386026087966</c:v>
                </c:pt>
                <c:pt idx="7842">
                  <c:v>44845.386029664354</c:v>
                </c:pt>
                <c:pt idx="7843">
                  <c:v>44845.386033148148</c:v>
                </c:pt>
                <c:pt idx="7844">
                  <c:v>44845.386036701391</c:v>
                </c:pt>
                <c:pt idx="7845">
                  <c:v>44845.386040277779</c:v>
                </c:pt>
                <c:pt idx="7846">
                  <c:v>44845.386043842591</c:v>
                </c:pt>
                <c:pt idx="7847">
                  <c:v>44845.386047349537</c:v>
                </c:pt>
                <c:pt idx="7848">
                  <c:v>44845.386050891204</c:v>
                </c:pt>
                <c:pt idx="7849">
                  <c:v>44845.386054479168</c:v>
                </c:pt>
                <c:pt idx="7850">
                  <c:v>44845.386057997683</c:v>
                </c:pt>
                <c:pt idx="7851">
                  <c:v>44845.386061550926</c:v>
                </c:pt>
                <c:pt idx="7852">
                  <c:v>44845.38606503472</c:v>
                </c:pt>
                <c:pt idx="7853">
                  <c:v>44845.386068611107</c:v>
                </c:pt>
                <c:pt idx="7854">
                  <c:v>44845.38607216435</c:v>
                </c:pt>
                <c:pt idx="7855">
                  <c:v>44845.386075671297</c:v>
                </c:pt>
                <c:pt idx="7856">
                  <c:v>44845.38607922454</c:v>
                </c:pt>
                <c:pt idx="7857">
                  <c:v>44845.386082789351</c:v>
                </c:pt>
                <c:pt idx="7858">
                  <c:v>44845.386086354163</c:v>
                </c:pt>
                <c:pt idx="7859">
                  <c:v>44845.386089837964</c:v>
                </c:pt>
                <c:pt idx="7860">
                  <c:v>44845.386093321758</c:v>
                </c:pt>
                <c:pt idx="7861">
                  <c:v>44845.386096898146</c:v>
                </c:pt>
                <c:pt idx="7862">
                  <c:v>44845.386100439813</c:v>
                </c:pt>
                <c:pt idx="7863">
                  <c:v>44845.386103923614</c:v>
                </c:pt>
                <c:pt idx="7864">
                  <c:v>44845.386107488426</c:v>
                </c:pt>
                <c:pt idx="7865">
                  <c:v>44845.386110983796</c:v>
                </c:pt>
                <c:pt idx="7866">
                  <c:v>44845.386114513887</c:v>
                </c:pt>
                <c:pt idx="7867">
                  <c:v>44845.386118020833</c:v>
                </c:pt>
                <c:pt idx="7868">
                  <c:v>44845.386121597221</c:v>
                </c:pt>
                <c:pt idx="7869">
                  <c:v>44845.38612516204</c:v>
                </c:pt>
                <c:pt idx="7870">
                  <c:v>44845.386128738428</c:v>
                </c:pt>
                <c:pt idx="7871">
                  <c:v>44845.386132291664</c:v>
                </c:pt>
                <c:pt idx="7872">
                  <c:v>44845.386135833331</c:v>
                </c:pt>
                <c:pt idx="7873">
                  <c:v>44845.386139328701</c:v>
                </c:pt>
                <c:pt idx="7874">
                  <c:v>44845.386142881944</c:v>
                </c:pt>
                <c:pt idx="7875">
                  <c:v>44845.386146377314</c:v>
                </c:pt>
                <c:pt idx="7876">
                  <c:v>44845.386149953702</c:v>
                </c:pt>
                <c:pt idx="7877">
                  <c:v>44845.386153518521</c:v>
                </c:pt>
                <c:pt idx="7878">
                  <c:v>44845.386157094908</c:v>
                </c:pt>
                <c:pt idx="7879">
                  <c:v>44845.386160624999</c:v>
                </c:pt>
                <c:pt idx="7880">
                  <c:v>44845.386164143521</c:v>
                </c:pt>
                <c:pt idx="7881">
                  <c:v>44845.386167638891</c:v>
                </c:pt>
                <c:pt idx="7882">
                  <c:v>44845.386171168982</c:v>
                </c:pt>
                <c:pt idx="7883">
                  <c:v>44845.386174699073</c:v>
                </c:pt>
                <c:pt idx="7884">
                  <c:v>44845.386178182867</c:v>
                </c:pt>
                <c:pt idx="7885">
                  <c:v>44845.386181678237</c:v>
                </c:pt>
                <c:pt idx="7886">
                  <c:v>44845.38618523148</c:v>
                </c:pt>
                <c:pt idx="7887">
                  <c:v>44845.386188796299</c:v>
                </c:pt>
                <c:pt idx="7888">
                  <c:v>44845.386192280093</c:v>
                </c:pt>
                <c:pt idx="7889">
                  <c:v>44845.38619582176</c:v>
                </c:pt>
                <c:pt idx="7890">
                  <c:v>44845.38619931713</c:v>
                </c:pt>
                <c:pt idx="7891">
                  <c:v>44845.3862028125</c:v>
                </c:pt>
                <c:pt idx="7892">
                  <c:v>44845.386206388888</c:v>
                </c:pt>
                <c:pt idx="7893">
                  <c:v>44845.386209918979</c:v>
                </c:pt>
                <c:pt idx="7894">
                  <c:v>44845.386213414349</c:v>
                </c:pt>
                <c:pt idx="7895">
                  <c:v>44845.386216956016</c:v>
                </c:pt>
                <c:pt idx="7896">
                  <c:v>44845.386220439817</c:v>
                </c:pt>
                <c:pt idx="7897">
                  <c:v>44845.386223923611</c:v>
                </c:pt>
                <c:pt idx="7898">
                  <c:v>44845.386227488423</c:v>
                </c:pt>
                <c:pt idx="7899">
                  <c:v>44845.386231053242</c:v>
                </c:pt>
                <c:pt idx="7900">
                  <c:v>44845.386234537036</c:v>
                </c:pt>
                <c:pt idx="7901">
                  <c:v>44845.386238101855</c:v>
                </c:pt>
                <c:pt idx="7902">
                  <c:v>44845.386241678243</c:v>
                </c:pt>
                <c:pt idx="7903">
                  <c:v>44845.38624521991</c:v>
                </c:pt>
                <c:pt idx="7904">
                  <c:v>44845.386248726849</c:v>
                </c:pt>
                <c:pt idx="7905">
                  <c:v>44845.386252280092</c:v>
                </c:pt>
                <c:pt idx="7906">
                  <c:v>44845.386255775462</c:v>
                </c:pt>
                <c:pt idx="7907">
                  <c:v>44845.38625935185</c:v>
                </c:pt>
                <c:pt idx="7908">
                  <c:v>44845.386262881948</c:v>
                </c:pt>
                <c:pt idx="7909">
                  <c:v>44845.386266388887</c:v>
                </c:pt>
                <c:pt idx="7910">
                  <c:v>44845.386269907409</c:v>
                </c:pt>
                <c:pt idx="7911">
                  <c:v>44845.386273414355</c:v>
                </c:pt>
                <c:pt idx="7912">
                  <c:v>44845.386276990743</c:v>
                </c:pt>
                <c:pt idx="7913">
                  <c:v>44845.386280474537</c:v>
                </c:pt>
                <c:pt idx="7914">
                  <c:v>44845.386284050925</c:v>
                </c:pt>
                <c:pt idx="7915">
                  <c:v>44845.386287592592</c:v>
                </c:pt>
                <c:pt idx="7916">
                  <c:v>44845.386291076386</c:v>
                </c:pt>
                <c:pt idx="7917">
                  <c:v>44845.386294641205</c:v>
                </c:pt>
                <c:pt idx="7918">
                  <c:v>44845.386298182872</c:v>
                </c:pt>
                <c:pt idx="7919">
                  <c:v>44845.386301666666</c:v>
                </c:pt>
                <c:pt idx="7920">
                  <c:v>44845.386305162036</c:v>
                </c:pt>
                <c:pt idx="7921">
                  <c:v>44845.386308703703</c:v>
                </c:pt>
                <c:pt idx="7922">
                  <c:v>44845.386312187497</c:v>
                </c:pt>
                <c:pt idx="7923">
                  <c:v>44845.38631577546</c:v>
                </c:pt>
                <c:pt idx="7924">
                  <c:v>44845.386319259262</c:v>
                </c:pt>
                <c:pt idx="7925">
                  <c:v>44845.386322812497</c:v>
                </c:pt>
                <c:pt idx="7926">
                  <c:v>44845.386326354164</c:v>
                </c:pt>
                <c:pt idx="7927">
                  <c:v>44845.386329849534</c:v>
                </c:pt>
                <c:pt idx="7928">
                  <c:v>44845.386333391201</c:v>
                </c:pt>
                <c:pt idx="7929">
                  <c:v>44845.386336909723</c:v>
                </c:pt>
                <c:pt idx="7930">
                  <c:v>44845.386340428238</c:v>
                </c:pt>
                <c:pt idx="7931">
                  <c:v>44845.386343935184</c:v>
                </c:pt>
                <c:pt idx="7932">
                  <c:v>44845.386347500003</c:v>
                </c:pt>
                <c:pt idx="7933">
                  <c:v>44845.386351030094</c:v>
                </c:pt>
                <c:pt idx="7934">
                  <c:v>44845.38635453704</c:v>
                </c:pt>
                <c:pt idx="7935">
                  <c:v>44845.386358020834</c:v>
                </c:pt>
                <c:pt idx="7936">
                  <c:v>44845.386361550925</c:v>
                </c:pt>
                <c:pt idx="7937">
                  <c:v>44845.386365115737</c:v>
                </c:pt>
                <c:pt idx="7938">
                  <c:v>44845.386368599538</c:v>
                </c:pt>
                <c:pt idx="7939">
                  <c:v>44845.386372106484</c:v>
                </c:pt>
                <c:pt idx="7940">
                  <c:v>44845.386375636575</c:v>
                </c:pt>
                <c:pt idx="7941">
                  <c:v>44845.386379143521</c:v>
                </c:pt>
                <c:pt idx="7942">
                  <c:v>44845.386382708333</c:v>
                </c:pt>
                <c:pt idx="7943">
                  <c:v>44845.386386261576</c:v>
                </c:pt>
                <c:pt idx="7944">
                  <c:v>44845.38638974537</c:v>
                </c:pt>
                <c:pt idx="7945">
                  <c:v>44845.386393321758</c:v>
                </c:pt>
                <c:pt idx="7946">
                  <c:v>44845.386396875001</c:v>
                </c:pt>
                <c:pt idx="7947">
                  <c:v>44845.386400358795</c:v>
                </c:pt>
                <c:pt idx="7948">
                  <c:v>44845.386403854165</c:v>
                </c:pt>
                <c:pt idx="7949">
                  <c:v>44845.386407418984</c:v>
                </c:pt>
                <c:pt idx="7950">
                  <c:v>44845.38641097222</c:v>
                </c:pt>
                <c:pt idx="7951">
                  <c:v>44845.386414513887</c:v>
                </c:pt>
                <c:pt idx="7952">
                  <c:v>44845.386417997688</c:v>
                </c:pt>
                <c:pt idx="7953">
                  <c:v>44845.3864215625</c:v>
                </c:pt>
                <c:pt idx="7954">
                  <c:v>44845.38642505787</c:v>
                </c:pt>
                <c:pt idx="7955">
                  <c:v>44845.386428622682</c:v>
                </c:pt>
                <c:pt idx="7956">
                  <c:v>44845.38643215278</c:v>
                </c:pt>
                <c:pt idx="7957">
                  <c:v>44845.386435682871</c:v>
                </c:pt>
                <c:pt idx="7958">
                  <c:v>44845.386439166665</c:v>
                </c:pt>
                <c:pt idx="7959">
                  <c:v>44845.386442685187</c:v>
                </c:pt>
                <c:pt idx="7960">
                  <c:v>44845.386446238423</c:v>
                </c:pt>
                <c:pt idx="7961">
                  <c:v>44845.386449756945</c:v>
                </c:pt>
                <c:pt idx="7962">
                  <c:v>44845.386453298612</c:v>
                </c:pt>
                <c:pt idx="7963">
                  <c:v>44845.386456793982</c:v>
                </c:pt>
                <c:pt idx="7964">
                  <c:v>44845.386460358794</c:v>
                </c:pt>
                <c:pt idx="7965">
                  <c:v>44845.386463935189</c:v>
                </c:pt>
                <c:pt idx="7966">
                  <c:v>44845.386467488424</c:v>
                </c:pt>
                <c:pt idx="7967">
                  <c:v>44845.386471076388</c:v>
                </c:pt>
                <c:pt idx="7968">
                  <c:v>44845.386474641207</c:v>
                </c:pt>
                <c:pt idx="7969">
                  <c:v>44845.386478171298</c:v>
                </c:pt>
                <c:pt idx="7970">
                  <c:v>44845.386481678244</c:v>
                </c:pt>
                <c:pt idx="7971">
                  <c:v>44845.386485243056</c:v>
                </c:pt>
                <c:pt idx="7972">
                  <c:v>44845.386488819444</c:v>
                </c:pt>
                <c:pt idx="7973">
                  <c:v>44845.386492303238</c:v>
                </c:pt>
                <c:pt idx="7974">
                  <c:v>44845.386495891202</c:v>
                </c:pt>
                <c:pt idx="7975">
                  <c:v>44845.386499409724</c:v>
                </c:pt>
                <c:pt idx="7976">
                  <c:v>44845.386502893518</c:v>
                </c:pt>
                <c:pt idx="7977">
                  <c:v>44845.386506458337</c:v>
                </c:pt>
                <c:pt idx="7978">
                  <c:v>44845.386509942131</c:v>
                </c:pt>
                <c:pt idx="7979">
                  <c:v>44845.386513495374</c:v>
                </c:pt>
                <c:pt idx="7980">
                  <c:v>44845.386517060186</c:v>
                </c:pt>
                <c:pt idx="7981">
                  <c:v>44845.386520555556</c:v>
                </c:pt>
                <c:pt idx="7982">
                  <c:v>44845.386524108799</c:v>
                </c:pt>
                <c:pt idx="7983">
                  <c:v>44845.386527592593</c:v>
                </c:pt>
                <c:pt idx="7984">
                  <c:v>44845.386531157405</c:v>
                </c:pt>
                <c:pt idx="7985">
                  <c:v>44845.386534710648</c:v>
                </c:pt>
                <c:pt idx="7986">
                  <c:v>44845.386538298611</c:v>
                </c:pt>
                <c:pt idx="7987">
                  <c:v>44845.386541840278</c:v>
                </c:pt>
                <c:pt idx="7988">
                  <c:v>44845.386545335648</c:v>
                </c:pt>
                <c:pt idx="7989">
                  <c:v>44845.386548912036</c:v>
                </c:pt>
                <c:pt idx="7990">
                  <c:v>44845.386552465279</c:v>
                </c:pt>
                <c:pt idx="7991">
                  <c:v>44845.386555960649</c:v>
                </c:pt>
                <c:pt idx="7992">
                  <c:v>44845.386559502316</c:v>
                </c:pt>
                <c:pt idx="7993">
                  <c:v>44845.386563067128</c:v>
                </c:pt>
                <c:pt idx="7994">
                  <c:v>44845.386566562498</c:v>
                </c:pt>
                <c:pt idx="7995">
                  <c:v>44845.386570138886</c:v>
                </c:pt>
                <c:pt idx="7996">
                  <c:v>44845.386573680553</c:v>
                </c:pt>
                <c:pt idx="7997">
                  <c:v>44845.386577245372</c:v>
                </c:pt>
                <c:pt idx="7998">
                  <c:v>44845.386580740742</c:v>
                </c:pt>
                <c:pt idx="7999">
                  <c:v>44845.38658431713</c:v>
                </c:pt>
                <c:pt idx="8000">
                  <c:v>44845.386587870373</c:v>
                </c:pt>
                <c:pt idx="8001">
                  <c:v>44845.386591354167</c:v>
                </c:pt>
                <c:pt idx="8002">
                  <c:v>44845.386594884258</c:v>
                </c:pt>
                <c:pt idx="8003">
                  <c:v>44845.386598379628</c:v>
                </c:pt>
                <c:pt idx="8004">
                  <c:v>44845.386601863429</c:v>
                </c:pt>
                <c:pt idx="8005">
                  <c:v>44845.38660539352</c:v>
                </c:pt>
                <c:pt idx="8006">
                  <c:v>44845.38660888889</c:v>
                </c:pt>
                <c:pt idx="8007">
                  <c:v>44845.386612372684</c:v>
                </c:pt>
                <c:pt idx="8008">
                  <c:v>44845.386615937503</c:v>
                </c:pt>
                <c:pt idx="8009">
                  <c:v>44845.386619490739</c:v>
                </c:pt>
                <c:pt idx="8010">
                  <c:v>44845.386622997685</c:v>
                </c:pt>
                <c:pt idx="8011">
                  <c:v>44845.386626562497</c:v>
                </c:pt>
                <c:pt idx="8012">
                  <c:v>44845.386630057874</c:v>
                </c:pt>
                <c:pt idx="8013">
                  <c:v>44845.386633599534</c:v>
                </c:pt>
                <c:pt idx="8014">
                  <c:v>44845.3866371412</c:v>
                </c:pt>
                <c:pt idx="8015">
                  <c:v>44845.386640625002</c:v>
                </c:pt>
                <c:pt idx="8016">
                  <c:v>44845.386644120372</c:v>
                </c:pt>
                <c:pt idx="8017">
                  <c:v>44845.386647662039</c:v>
                </c:pt>
                <c:pt idx="8018">
                  <c:v>44845.386651157409</c:v>
                </c:pt>
                <c:pt idx="8019">
                  <c:v>44845.386654722221</c:v>
                </c:pt>
                <c:pt idx="8020">
                  <c:v>44845.386658275464</c:v>
                </c:pt>
                <c:pt idx="8021">
                  <c:v>44845.386661759258</c:v>
                </c:pt>
                <c:pt idx="8022">
                  <c:v>44845.386665324077</c:v>
                </c:pt>
                <c:pt idx="8023">
                  <c:v>44845.386668831015</c:v>
                </c:pt>
                <c:pt idx="8024">
                  <c:v>44845.386672395834</c:v>
                </c:pt>
                <c:pt idx="8025">
                  <c:v>44845.386675949077</c:v>
                </c:pt>
                <c:pt idx="8026">
                  <c:v>44845.386679513889</c:v>
                </c:pt>
                <c:pt idx="8027">
                  <c:v>44845.386683067132</c:v>
                </c:pt>
                <c:pt idx="8028">
                  <c:v>44845.386686620368</c:v>
                </c:pt>
                <c:pt idx="8029">
                  <c:v>44845.386690196756</c:v>
                </c:pt>
                <c:pt idx="8030">
                  <c:v>44845.386693680557</c:v>
                </c:pt>
                <c:pt idx="8031">
                  <c:v>44845.386697187503</c:v>
                </c:pt>
                <c:pt idx="8032">
                  <c:v>44845.386700740739</c:v>
                </c:pt>
                <c:pt idx="8033">
                  <c:v>44845.386704328703</c:v>
                </c:pt>
                <c:pt idx="8034">
                  <c:v>44845.38670787037</c:v>
                </c:pt>
                <c:pt idx="8035">
                  <c:v>44845.386711400461</c:v>
                </c:pt>
                <c:pt idx="8036">
                  <c:v>44845.386714907407</c:v>
                </c:pt>
                <c:pt idx="8037">
                  <c:v>44845.386718449074</c:v>
                </c:pt>
                <c:pt idx="8038">
                  <c:v>44845.38672195602</c:v>
                </c:pt>
                <c:pt idx="8039">
                  <c:v>44845.386725439814</c:v>
                </c:pt>
                <c:pt idx="8040">
                  <c:v>44845.386728981481</c:v>
                </c:pt>
                <c:pt idx="8041">
                  <c:v>44845.386732465275</c:v>
                </c:pt>
                <c:pt idx="8042">
                  <c:v>44845.38673604167</c:v>
                </c:pt>
                <c:pt idx="8043">
                  <c:v>44845.386739583337</c:v>
                </c:pt>
                <c:pt idx="8044">
                  <c:v>44845.386743090276</c:v>
                </c:pt>
                <c:pt idx="8045">
                  <c:v>44845.386746620374</c:v>
                </c:pt>
                <c:pt idx="8046">
                  <c:v>44845.386750104168</c:v>
                </c:pt>
                <c:pt idx="8047">
                  <c:v>44845.386753599538</c:v>
                </c:pt>
                <c:pt idx="8048">
                  <c:v>44845.38675716435</c:v>
                </c:pt>
                <c:pt idx="8049">
                  <c:v>44845.386760717593</c:v>
                </c:pt>
                <c:pt idx="8050">
                  <c:v>44845.386764282404</c:v>
                </c:pt>
                <c:pt idx="8051">
                  <c:v>44845.386767858799</c:v>
                </c:pt>
                <c:pt idx="8052">
                  <c:v>44845.386771446756</c:v>
                </c:pt>
                <c:pt idx="8053">
                  <c:v>44845.386775011575</c:v>
                </c:pt>
                <c:pt idx="8054">
                  <c:v>44845.386778553242</c:v>
                </c:pt>
                <c:pt idx="8055">
                  <c:v>44845.386782118054</c:v>
                </c:pt>
                <c:pt idx="8056">
                  <c:v>44845.386785682873</c:v>
                </c:pt>
                <c:pt idx="8057">
                  <c:v>44845.386789201388</c:v>
                </c:pt>
                <c:pt idx="8058">
                  <c:v>44845.386792743055</c:v>
                </c:pt>
                <c:pt idx="8059">
                  <c:v>44845.386796238425</c:v>
                </c:pt>
                <c:pt idx="8060">
                  <c:v>44845.386799803244</c:v>
                </c:pt>
                <c:pt idx="8061">
                  <c:v>44845.386803368056</c:v>
                </c:pt>
                <c:pt idx="8062">
                  <c:v>44845.386806921299</c:v>
                </c:pt>
                <c:pt idx="8063">
                  <c:v>44845.38681048611</c:v>
                </c:pt>
                <c:pt idx="8064">
                  <c:v>44845.386814050929</c:v>
                </c:pt>
                <c:pt idx="8065">
                  <c:v>44845.386817557868</c:v>
                </c:pt>
                <c:pt idx="8066">
                  <c:v>44845.386821111111</c:v>
                </c:pt>
                <c:pt idx="8067">
                  <c:v>44845.386824594905</c:v>
                </c:pt>
                <c:pt idx="8068">
                  <c:v>44845.386828148148</c:v>
                </c:pt>
                <c:pt idx="8069">
                  <c:v>44845.386831724536</c:v>
                </c:pt>
                <c:pt idx="8070">
                  <c:v>44845.386835289355</c:v>
                </c:pt>
                <c:pt idx="8071">
                  <c:v>44845.386838865743</c:v>
                </c:pt>
                <c:pt idx="8072">
                  <c:v>44845.386842430555</c:v>
                </c:pt>
                <c:pt idx="8073">
                  <c:v>44845.386846018519</c:v>
                </c:pt>
                <c:pt idx="8074">
                  <c:v>44845.386849571762</c:v>
                </c:pt>
                <c:pt idx="8075">
                  <c:v>44845.386853124997</c:v>
                </c:pt>
                <c:pt idx="8076">
                  <c:v>44845.386856689816</c:v>
                </c:pt>
                <c:pt idx="8077">
                  <c:v>44845.386860243052</c:v>
                </c:pt>
                <c:pt idx="8078">
                  <c:v>44845.386863749998</c:v>
                </c:pt>
                <c:pt idx="8079">
                  <c:v>44845.386867326386</c:v>
                </c:pt>
                <c:pt idx="8080">
                  <c:v>44845.386870868053</c:v>
                </c:pt>
                <c:pt idx="8081">
                  <c:v>44845.386874351854</c:v>
                </c:pt>
                <c:pt idx="8082">
                  <c:v>44845.386877847224</c:v>
                </c:pt>
                <c:pt idx="8083">
                  <c:v>44845.386881354163</c:v>
                </c:pt>
                <c:pt idx="8084">
                  <c:v>44845.386884861109</c:v>
                </c:pt>
                <c:pt idx="8085">
                  <c:v>44845.386888414352</c:v>
                </c:pt>
                <c:pt idx="8086">
                  <c:v>44845.386891979164</c:v>
                </c:pt>
                <c:pt idx="8087">
                  <c:v>44845.386895497686</c:v>
                </c:pt>
                <c:pt idx="8088">
                  <c:v>44845.386899039353</c:v>
                </c:pt>
                <c:pt idx="8089">
                  <c:v>44845.386902523147</c:v>
                </c:pt>
                <c:pt idx="8090">
                  <c:v>44845.38690607639</c:v>
                </c:pt>
                <c:pt idx="8091">
                  <c:v>44845.386909629633</c:v>
                </c:pt>
                <c:pt idx="8092">
                  <c:v>44845.386913113427</c:v>
                </c:pt>
                <c:pt idx="8093">
                  <c:v>44845.386916620373</c:v>
                </c:pt>
                <c:pt idx="8094">
                  <c:v>44845.386920185185</c:v>
                </c:pt>
                <c:pt idx="8095">
                  <c:v>44845.386923749997</c:v>
                </c:pt>
                <c:pt idx="8096">
                  <c:v>44845.38692730324</c:v>
                </c:pt>
                <c:pt idx="8097">
                  <c:v>44845.386930891204</c:v>
                </c:pt>
                <c:pt idx="8098">
                  <c:v>44845.386934456015</c:v>
                </c:pt>
                <c:pt idx="8099">
                  <c:v>44845.386937951385</c:v>
                </c:pt>
                <c:pt idx="8100">
                  <c:v>44845.386941481484</c:v>
                </c:pt>
                <c:pt idx="8101">
                  <c:v>44845.386944976854</c:v>
                </c:pt>
                <c:pt idx="8102">
                  <c:v>44845.386948530089</c:v>
                </c:pt>
                <c:pt idx="8103">
                  <c:v>44845.386952025467</c:v>
                </c:pt>
                <c:pt idx="8104">
                  <c:v>44845.386955555558</c:v>
                </c:pt>
                <c:pt idx="8105">
                  <c:v>44845.386959050928</c:v>
                </c:pt>
                <c:pt idx="8106">
                  <c:v>44845.386962604163</c:v>
                </c:pt>
                <c:pt idx="8107">
                  <c:v>44845.386966111109</c:v>
                </c:pt>
                <c:pt idx="8108">
                  <c:v>44845.386969675928</c:v>
                </c:pt>
                <c:pt idx="8109">
                  <c:v>44845.386973217595</c:v>
                </c:pt>
                <c:pt idx="8110">
                  <c:v>44845.386976793983</c:v>
                </c:pt>
                <c:pt idx="8111">
                  <c:v>44845.386980358795</c:v>
                </c:pt>
                <c:pt idx="8112">
                  <c:v>44845.386983923614</c:v>
                </c:pt>
                <c:pt idx="8113">
                  <c:v>44845.38698747685</c:v>
                </c:pt>
                <c:pt idx="8114">
                  <c:v>44845.386991064814</c:v>
                </c:pt>
                <c:pt idx="8115">
                  <c:v>44845.386994548608</c:v>
                </c:pt>
                <c:pt idx="8116">
                  <c:v>44845.386998125003</c:v>
                </c:pt>
                <c:pt idx="8117">
                  <c:v>44845.387001655094</c:v>
                </c:pt>
                <c:pt idx="8118">
                  <c:v>44845.387005138888</c:v>
                </c:pt>
                <c:pt idx="8119">
                  <c:v>44845.387008634258</c:v>
                </c:pt>
                <c:pt idx="8120">
                  <c:v>44845.387012187501</c:v>
                </c:pt>
                <c:pt idx="8121">
                  <c:v>44845.387015740744</c:v>
                </c:pt>
                <c:pt idx="8122">
                  <c:v>44845.387019236114</c:v>
                </c:pt>
                <c:pt idx="8123">
                  <c:v>44845.387022731484</c:v>
                </c:pt>
                <c:pt idx="8124">
                  <c:v>44845.387026284719</c:v>
                </c:pt>
                <c:pt idx="8125">
                  <c:v>44845.387029861115</c:v>
                </c:pt>
                <c:pt idx="8126">
                  <c:v>44845.387033402774</c:v>
                </c:pt>
                <c:pt idx="8127">
                  <c:v>44845.387036898152</c:v>
                </c:pt>
                <c:pt idx="8128">
                  <c:v>44845.387040474539</c:v>
                </c:pt>
                <c:pt idx="8129">
                  <c:v>44845.387044039351</c:v>
                </c:pt>
                <c:pt idx="8130">
                  <c:v>44845.387047523145</c:v>
                </c:pt>
                <c:pt idx="8131">
                  <c:v>44845.387051076388</c:v>
                </c:pt>
                <c:pt idx="8132">
                  <c:v>44845.387054560182</c:v>
                </c:pt>
                <c:pt idx="8133">
                  <c:v>44845.38705809028</c:v>
                </c:pt>
                <c:pt idx="8134">
                  <c:v>44845.387061597219</c:v>
                </c:pt>
                <c:pt idx="8135">
                  <c:v>44845.387065173614</c:v>
                </c:pt>
                <c:pt idx="8136">
                  <c:v>44845.387068703705</c:v>
                </c:pt>
                <c:pt idx="8137">
                  <c:v>44845.387072210651</c:v>
                </c:pt>
                <c:pt idx="8138">
                  <c:v>44845.387075775463</c:v>
                </c:pt>
                <c:pt idx="8139">
                  <c:v>44845.387079363427</c:v>
                </c:pt>
                <c:pt idx="8140">
                  <c:v>44845.387082905094</c:v>
                </c:pt>
                <c:pt idx="8141">
                  <c:v>44845.387086469906</c:v>
                </c:pt>
                <c:pt idx="8142">
                  <c:v>44845.387089953707</c:v>
                </c:pt>
                <c:pt idx="8143">
                  <c:v>44845.387093437501</c:v>
                </c:pt>
                <c:pt idx="8144">
                  <c:v>44845.387096990744</c:v>
                </c:pt>
                <c:pt idx="8145">
                  <c:v>44845.387100532411</c:v>
                </c:pt>
                <c:pt idx="8146">
                  <c:v>44845.38710403935</c:v>
                </c:pt>
                <c:pt idx="8147">
                  <c:v>44845.387107615737</c:v>
                </c:pt>
                <c:pt idx="8148">
                  <c:v>44845.38711116898</c:v>
                </c:pt>
                <c:pt idx="8149">
                  <c:v>44845.387114710647</c:v>
                </c:pt>
                <c:pt idx="8150">
                  <c:v>44845.387118298611</c:v>
                </c:pt>
                <c:pt idx="8151">
                  <c:v>44845.387121863423</c:v>
                </c:pt>
                <c:pt idx="8152">
                  <c:v>44845.387125347224</c:v>
                </c:pt>
                <c:pt idx="8153">
                  <c:v>44845.387128888891</c:v>
                </c:pt>
                <c:pt idx="8154">
                  <c:v>44845.387132453703</c:v>
                </c:pt>
                <c:pt idx="8155">
                  <c:v>44845.387135972225</c:v>
                </c:pt>
                <c:pt idx="8156">
                  <c:v>44845.387139537037</c:v>
                </c:pt>
                <c:pt idx="8157">
                  <c:v>44845.387143101849</c:v>
                </c:pt>
                <c:pt idx="8158">
                  <c:v>44845.38714658565</c:v>
                </c:pt>
                <c:pt idx="8159">
                  <c:v>44845.387150138886</c:v>
                </c:pt>
                <c:pt idx="8160">
                  <c:v>44845.387153680553</c:v>
                </c:pt>
                <c:pt idx="8161">
                  <c:v>44845.387157268517</c:v>
                </c:pt>
                <c:pt idx="8162">
                  <c:v>44845.387160763887</c:v>
                </c:pt>
                <c:pt idx="8163">
                  <c:v>44845.387164293985</c:v>
                </c:pt>
                <c:pt idx="8164">
                  <c:v>44845.387167800924</c:v>
                </c:pt>
                <c:pt idx="8165">
                  <c:v>44845.387171354167</c:v>
                </c:pt>
                <c:pt idx="8166">
                  <c:v>44845.387174930554</c:v>
                </c:pt>
                <c:pt idx="8167">
                  <c:v>44845.387178483797</c:v>
                </c:pt>
                <c:pt idx="8168">
                  <c:v>44845.387181967591</c:v>
                </c:pt>
                <c:pt idx="8169">
                  <c:v>44845.387185520834</c:v>
                </c:pt>
                <c:pt idx="8170">
                  <c:v>44845.387189004628</c:v>
                </c:pt>
                <c:pt idx="8171">
                  <c:v>44845.387192557871</c:v>
                </c:pt>
                <c:pt idx="8172">
                  <c:v>44845.38719616898</c:v>
                </c:pt>
                <c:pt idx="8173">
                  <c:v>44845.387199722223</c:v>
                </c:pt>
                <c:pt idx="8174">
                  <c:v>44845.38720326389</c:v>
                </c:pt>
                <c:pt idx="8175">
                  <c:v>44845.387206828702</c:v>
                </c:pt>
                <c:pt idx="8176">
                  <c:v>44845.387210347224</c:v>
                </c:pt>
                <c:pt idx="8177">
                  <c:v>44845.387213888891</c:v>
                </c:pt>
                <c:pt idx="8178">
                  <c:v>44845.387217384261</c:v>
                </c:pt>
                <c:pt idx="8179">
                  <c:v>44845.387220879631</c:v>
                </c:pt>
                <c:pt idx="8180">
                  <c:v>44845.387224409722</c:v>
                </c:pt>
                <c:pt idx="8181">
                  <c:v>44845.38722798611</c:v>
                </c:pt>
                <c:pt idx="8182">
                  <c:v>44845.387231516201</c:v>
                </c:pt>
                <c:pt idx="8183">
                  <c:v>44845.387235011571</c:v>
                </c:pt>
                <c:pt idx="8184">
                  <c:v>44845.38723857639</c:v>
                </c:pt>
                <c:pt idx="8185">
                  <c:v>44845.387242129633</c:v>
                </c:pt>
                <c:pt idx="8186">
                  <c:v>44845.387245648148</c:v>
                </c:pt>
                <c:pt idx="8187">
                  <c:v>44845.387249212959</c:v>
                </c:pt>
                <c:pt idx="8188">
                  <c:v>44845.387252743058</c:v>
                </c:pt>
                <c:pt idx="8189">
                  <c:v>44845.387256249996</c:v>
                </c:pt>
                <c:pt idx="8190">
                  <c:v>44845.387259803239</c:v>
                </c:pt>
                <c:pt idx="8191">
                  <c:v>44845.387263298609</c:v>
                </c:pt>
                <c:pt idx="8192">
                  <c:v>44845.387266840276</c:v>
                </c:pt>
                <c:pt idx="8193">
                  <c:v>44845.387270335646</c:v>
                </c:pt>
                <c:pt idx="8194">
                  <c:v>44845.387273912034</c:v>
                </c:pt>
                <c:pt idx="8195">
                  <c:v>44845.387277465277</c:v>
                </c:pt>
                <c:pt idx="8196">
                  <c:v>44845.387281041665</c:v>
                </c:pt>
                <c:pt idx="8197">
                  <c:v>44845.387284606484</c:v>
                </c:pt>
                <c:pt idx="8198">
                  <c:v>44845.387288148151</c:v>
                </c:pt>
                <c:pt idx="8199">
                  <c:v>44845.387291643521</c:v>
                </c:pt>
                <c:pt idx="8200">
                  <c:v>44845.387295162036</c:v>
                </c:pt>
                <c:pt idx="8201">
                  <c:v>44845.387298703703</c:v>
                </c:pt>
                <c:pt idx="8202">
                  <c:v>44845.38730224537</c:v>
                </c:pt>
                <c:pt idx="8203">
                  <c:v>44845.38730584491</c:v>
                </c:pt>
                <c:pt idx="8204">
                  <c:v>44845.387309398146</c:v>
                </c:pt>
                <c:pt idx="8205">
                  <c:v>44845.387312951389</c:v>
                </c:pt>
                <c:pt idx="8206">
                  <c:v>44845.387316435183</c:v>
                </c:pt>
                <c:pt idx="8207">
                  <c:v>44845.387319918984</c:v>
                </c:pt>
                <c:pt idx="8208">
                  <c:v>44845.38732347222</c:v>
                </c:pt>
                <c:pt idx="8209">
                  <c:v>44845.387327048615</c:v>
                </c:pt>
                <c:pt idx="8210">
                  <c:v>44845.387330613426</c:v>
                </c:pt>
                <c:pt idx="8211">
                  <c:v>44845.387334166669</c:v>
                </c:pt>
                <c:pt idx="8212">
                  <c:v>44845.387337662039</c:v>
                </c:pt>
                <c:pt idx="8213">
                  <c:v>44845.387341238427</c:v>
                </c:pt>
                <c:pt idx="8214">
                  <c:v>44845.387344791663</c:v>
                </c:pt>
                <c:pt idx="8215">
                  <c:v>44845.387348344906</c:v>
                </c:pt>
                <c:pt idx="8216">
                  <c:v>44845.387351828707</c:v>
                </c:pt>
                <c:pt idx="8217">
                  <c:v>44845.387355324077</c:v>
                </c:pt>
                <c:pt idx="8218">
                  <c:v>44845.387358865744</c:v>
                </c:pt>
                <c:pt idx="8219">
                  <c:v>44845.387362361114</c:v>
                </c:pt>
                <c:pt idx="8220">
                  <c:v>44845.387365844908</c:v>
                </c:pt>
                <c:pt idx="8221">
                  <c:v>44845.387369363423</c:v>
                </c:pt>
                <c:pt idx="8222">
                  <c:v>44845.387372881945</c:v>
                </c:pt>
                <c:pt idx="8223">
                  <c:v>44845.387376412036</c:v>
                </c:pt>
                <c:pt idx="8224">
                  <c:v>44845.387379930558</c:v>
                </c:pt>
                <c:pt idx="8225">
                  <c:v>44845.387383472225</c:v>
                </c:pt>
                <c:pt idx="8226">
                  <c:v>44845.387386956019</c:v>
                </c:pt>
                <c:pt idx="8227">
                  <c:v>44845.387390532407</c:v>
                </c:pt>
                <c:pt idx="8228">
                  <c:v>44845.387394016201</c:v>
                </c:pt>
                <c:pt idx="8229">
                  <c:v>44845.387397569444</c:v>
                </c:pt>
                <c:pt idx="8230">
                  <c:v>44845.387401099535</c:v>
                </c:pt>
                <c:pt idx="8231">
                  <c:v>44845.387404594905</c:v>
                </c:pt>
                <c:pt idx="8232">
                  <c:v>44845.387408159724</c:v>
                </c:pt>
                <c:pt idx="8233">
                  <c:v>44845.38741166667</c:v>
                </c:pt>
                <c:pt idx="8234">
                  <c:v>44845.387415231482</c:v>
                </c:pt>
                <c:pt idx="8235">
                  <c:v>44845.387418796294</c:v>
                </c:pt>
                <c:pt idx="8236">
                  <c:v>44845.387422337961</c:v>
                </c:pt>
                <c:pt idx="8237">
                  <c:v>44845.387425844907</c:v>
                </c:pt>
                <c:pt idx="8238">
                  <c:v>44845.387429409719</c:v>
                </c:pt>
                <c:pt idx="8239">
                  <c:v>44845.38743289352</c:v>
                </c:pt>
                <c:pt idx="8240">
                  <c:v>44845.387436412035</c:v>
                </c:pt>
                <c:pt idx="8241">
                  <c:v>44845.387439930557</c:v>
                </c:pt>
                <c:pt idx="8242">
                  <c:v>44845.387443472224</c:v>
                </c:pt>
                <c:pt idx="8243">
                  <c:v>44845.387446956018</c:v>
                </c:pt>
                <c:pt idx="8244">
                  <c:v>44845.387450486109</c:v>
                </c:pt>
                <c:pt idx="8245">
                  <c:v>44845.38745396991</c:v>
                </c:pt>
                <c:pt idx="8246">
                  <c:v>44845.387457488425</c:v>
                </c:pt>
                <c:pt idx="8247">
                  <c:v>44845.387461018516</c:v>
                </c:pt>
                <c:pt idx="8248">
                  <c:v>44845.387464513886</c:v>
                </c:pt>
                <c:pt idx="8249">
                  <c:v>44845.387468078705</c:v>
                </c:pt>
                <c:pt idx="8250">
                  <c:v>44845.387471562499</c:v>
                </c:pt>
                <c:pt idx="8251">
                  <c:v>44845.387475115742</c:v>
                </c:pt>
                <c:pt idx="8252">
                  <c:v>44845.387478668985</c:v>
                </c:pt>
                <c:pt idx="8253">
                  <c:v>44845.387482175924</c:v>
                </c:pt>
                <c:pt idx="8254">
                  <c:v>44845.387485706022</c:v>
                </c:pt>
                <c:pt idx="8255">
                  <c:v>44845.387489201392</c:v>
                </c:pt>
                <c:pt idx="8256">
                  <c:v>44845.387492685186</c:v>
                </c:pt>
                <c:pt idx="8257">
                  <c:v>44845.387496238429</c:v>
                </c:pt>
                <c:pt idx="8258">
                  <c:v>44845.387499826385</c:v>
                </c:pt>
                <c:pt idx="8259">
                  <c:v>44845.387503344908</c:v>
                </c:pt>
                <c:pt idx="8260">
                  <c:v>44845.387506828702</c:v>
                </c:pt>
                <c:pt idx="8261">
                  <c:v>44845.387510312503</c:v>
                </c:pt>
                <c:pt idx="8262">
                  <c:v>44845.387513807873</c:v>
                </c:pt>
                <c:pt idx="8263">
                  <c:v>44845.387517384261</c:v>
                </c:pt>
                <c:pt idx="8264">
                  <c:v>44845.387520960649</c:v>
                </c:pt>
                <c:pt idx="8265">
                  <c:v>44845.387524502316</c:v>
                </c:pt>
                <c:pt idx="8266">
                  <c:v>44845.387528009262</c:v>
                </c:pt>
                <c:pt idx="8267">
                  <c:v>44845.3875315162</c:v>
                </c:pt>
                <c:pt idx="8268">
                  <c:v>44845.387535034723</c:v>
                </c:pt>
                <c:pt idx="8269">
                  <c:v>44845.387538564813</c:v>
                </c:pt>
                <c:pt idx="8270">
                  <c:v>44845.38754207176</c:v>
                </c:pt>
                <c:pt idx="8271">
                  <c:v>44845.387545636571</c:v>
                </c:pt>
                <c:pt idx="8272">
                  <c:v>44845.38754920139</c:v>
                </c:pt>
                <c:pt idx="8273">
                  <c:v>44845.387552743057</c:v>
                </c:pt>
                <c:pt idx="8274">
                  <c:v>44845.387556238427</c:v>
                </c:pt>
                <c:pt idx="8275">
                  <c:v>44845.387559722221</c:v>
                </c:pt>
                <c:pt idx="8276">
                  <c:v>44845.387563206015</c:v>
                </c:pt>
                <c:pt idx="8277">
                  <c:v>44845.387566759258</c:v>
                </c:pt>
                <c:pt idx="8278">
                  <c:v>44845.387570254628</c:v>
                </c:pt>
                <c:pt idx="8279">
                  <c:v>44845.387573784719</c:v>
                </c:pt>
                <c:pt idx="8280">
                  <c:v>44845.387577337962</c:v>
                </c:pt>
                <c:pt idx="8281">
                  <c:v>44845.387580844908</c:v>
                </c:pt>
                <c:pt idx="8282">
                  <c:v>44845.387584398151</c:v>
                </c:pt>
                <c:pt idx="8283">
                  <c:v>44845.387587951387</c:v>
                </c:pt>
                <c:pt idx="8284">
                  <c:v>44845.387591458333</c:v>
                </c:pt>
                <c:pt idx="8285">
                  <c:v>44845.387595023145</c:v>
                </c:pt>
                <c:pt idx="8286">
                  <c:v>44845.387598506946</c:v>
                </c:pt>
                <c:pt idx="8287">
                  <c:v>44845.387602048613</c:v>
                </c:pt>
                <c:pt idx="8288">
                  <c:v>44845.387605532407</c:v>
                </c:pt>
                <c:pt idx="8289">
                  <c:v>44845.38760908565</c:v>
                </c:pt>
                <c:pt idx="8290">
                  <c:v>44845.387612650462</c:v>
                </c:pt>
                <c:pt idx="8291">
                  <c:v>44845.387616157408</c:v>
                </c:pt>
                <c:pt idx="8292">
                  <c:v>44845.387619733796</c:v>
                </c:pt>
                <c:pt idx="8293">
                  <c:v>44845.387623287039</c:v>
                </c:pt>
                <c:pt idx="8294">
                  <c:v>44845.38762681713</c:v>
                </c:pt>
                <c:pt idx="8295">
                  <c:v>44845.387630381942</c:v>
                </c:pt>
                <c:pt idx="8296">
                  <c:v>44845.387633900464</c:v>
                </c:pt>
                <c:pt idx="8297">
                  <c:v>44845.387637465275</c:v>
                </c:pt>
                <c:pt idx="8298">
                  <c:v>44845.387641030095</c:v>
                </c:pt>
                <c:pt idx="8299">
                  <c:v>44845.387644525465</c:v>
                </c:pt>
                <c:pt idx="8300">
                  <c:v>44845.3876480787</c:v>
                </c:pt>
                <c:pt idx="8301">
                  <c:v>44845.387651631943</c:v>
                </c:pt>
                <c:pt idx="8302">
                  <c:v>44845.38765517361</c:v>
                </c:pt>
                <c:pt idx="8303">
                  <c:v>44845.387658738429</c:v>
                </c:pt>
                <c:pt idx="8304">
                  <c:v>44845.387662256944</c:v>
                </c:pt>
                <c:pt idx="8305">
                  <c:v>44845.387665833332</c:v>
                </c:pt>
                <c:pt idx="8306">
                  <c:v>44845.387669386575</c:v>
                </c:pt>
                <c:pt idx="8307">
                  <c:v>44845.387672870369</c:v>
                </c:pt>
                <c:pt idx="8308">
                  <c:v>44845.38767640046</c:v>
                </c:pt>
                <c:pt idx="8309">
                  <c:v>44845.38767989583</c:v>
                </c:pt>
                <c:pt idx="8310">
                  <c:v>44845.387683402776</c:v>
                </c:pt>
                <c:pt idx="8311">
                  <c:v>44845.387686932867</c:v>
                </c:pt>
                <c:pt idx="8312">
                  <c:v>44845.387690416668</c:v>
                </c:pt>
                <c:pt idx="8313">
                  <c:v>44845.38769398148</c:v>
                </c:pt>
                <c:pt idx="8314">
                  <c:v>44845.387697465281</c:v>
                </c:pt>
                <c:pt idx="8315">
                  <c:v>44845.387700949075</c:v>
                </c:pt>
                <c:pt idx="8316">
                  <c:v>44845.387704456021</c:v>
                </c:pt>
                <c:pt idx="8317">
                  <c:v>44845.387707951391</c:v>
                </c:pt>
                <c:pt idx="8318">
                  <c:v>44845.387711446761</c:v>
                </c:pt>
                <c:pt idx="8319">
                  <c:v>44845.387714930555</c:v>
                </c:pt>
                <c:pt idx="8320">
                  <c:v>44845.387718495367</c:v>
                </c:pt>
                <c:pt idx="8321">
                  <c:v>44845.387721979168</c:v>
                </c:pt>
                <c:pt idx="8322">
                  <c:v>44845.387725532404</c:v>
                </c:pt>
                <c:pt idx="8323">
                  <c:v>44845.387729108799</c:v>
                </c:pt>
                <c:pt idx="8324">
                  <c:v>44845.38773263889</c:v>
                </c:pt>
                <c:pt idx="8325">
                  <c:v>44845.387736168981</c:v>
                </c:pt>
                <c:pt idx="8326">
                  <c:v>44845.387739675927</c:v>
                </c:pt>
                <c:pt idx="8327">
                  <c:v>44845.387743182873</c:v>
                </c:pt>
                <c:pt idx="8328">
                  <c:v>44845.387746666667</c:v>
                </c:pt>
                <c:pt idx="8329">
                  <c:v>44845.387750231479</c:v>
                </c:pt>
                <c:pt idx="8330">
                  <c:v>44845.387753773146</c:v>
                </c:pt>
                <c:pt idx="8331">
                  <c:v>44845.387757280092</c:v>
                </c:pt>
                <c:pt idx="8332">
                  <c:v>44845.387760844904</c:v>
                </c:pt>
                <c:pt idx="8333">
                  <c:v>44845.387764409723</c:v>
                </c:pt>
                <c:pt idx="8334">
                  <c:v>44845.38776795139</c:v>
                </c:pt>
                <c:pt idx="8335">
                  <c:v>44845.387771435184</c:v>
                </c:pt>
                <c:pt idx="8336">
                  <c:v>44845.387774930554</c:v>
                </c:pt>
                <c:pt idx="8337">
                  <c:v>44845.387778460645</c:v>
                </c:pt>
                <c:pt idx="8338">
                  <c:v>44845.387782048609</c:v>
                </c:pt>
                <c:pt idx="8339">
                  <c:v>44845.387785613428</c:v>
                </c:pt>
                <c:pt idx="8340">
                  <c:v>44845.387789108798</c:v>
                </c:pt>
                <c:pt idx="8341">
                  <c:v>44845.38779267361</c:v>
                </c:pt>
                <c:pt idx="8342">
                  <c:v>44845.387796249997</c:v>
                </c:pt>
                <c:pt idx="8343">
                  <c:v>44845.387799826392</c:v>
                </c:pt>
                <c:pt idx="8344">
                  <c:v>44845.387803391204</c:v>
                </c:pt>
                <c:pt idx="8345">
                  <c:v>44845.387806921295</c:v>
                </c:pt>
                <c:pt idx="8346">
                  <c:v>44845.387810428241</c:v>
                </c:pt>
                <c:pt idx="8347">
                  <c:v>44845.387813993053</c:v>
                </c:pt>
                <c:pt idx="8348">
                  <c:v>44845.387817557872</c:v>
                </c:pt>
                <c:pt idx="8349">
                  <c:v>44845.38782113426</c:v>
                </c:pt>
                <c:pt idx="8350">
                  <c:v>44845.387824687503</c:v>
                </c:pt>
                <c:pt idx="8351">
                  <c:v>44845.387828252315</c:v>
                </c:pt>
                <c:pt idx="8352">
                  <c:v>44845.387831817126</c:v>
                </c:pt>
                <c:pt idx="8353">
                  <c:v>44845.387835370369</c:v>
                </c:pt>
                <c:pt idx="8354">
                  <c:v>44845.387838877316</c:v>
                </c:pt>
                <c:pt idx="8355">
                  <c:v>44845.387842453703</c:v>
                </c:pt>
                <c:pt idx="8356">
                  <c:v>44845.387846018515</c:v>
                </c:pt>
                <c:pt idx="8357">
                  <c:v>44845.387849606479</c:v>
                </c:pt>
                <c:pt idx="8358">
                  <c:v>44845.387853136577</c:v>
                </c:pt>
                <c:pt idx="8359">
                  <c:v>44845.387856620371</c:v>
                </c:pt>
                <c:pt idx="8360">
                  <c:v>44845.387860185183</c:v>
                </c:pt>
                <c:pt idx="8361">
                  <c:v>44845.387863668984</c:v>
                </c:pt>
                <c:pt idx="8362">
                  <c:v>44845.387867210651</c:v>
                </c:pt>
                <c:pt idx="8363">
                  <c:v>44845.387870694445</c:v>
                </c:pt>
                <c:pt idx="8364">
                  <c:v>44845.387874236112</c:v>
                </c:pt>
                <c:pt idx="8365">
                  <c:v>44845.387877719906</c:v>
                </c:pt>
                <c:pt idx="8366">
                  <c:v>44845.387881319446</c:v>
                </c:pt>
                <c:pt idx="8367">
                  <c:v>44845.387884884258</c:v>
                </c:pt>
                <c:pt idx="8368">
                  <c:v>44845.387888368059</c:v>
                </c:pt>
                <c:pt idx="8369">
                  <c:v>44845.387891921295</c:v>
                </c:pt>
                <c:pt idx="8370">
                  <c:v>44845.387895405096</c:v>
                </c:pt>
                <c:pt idx="8371">
                  <c:v>44845.387898969908</c:v>
                </c:pt>
                <c:pt idx="8372">
                  <c:v>44845.387902523151</c:v>
                </c:pt>
                <c:pt idx="8373">
                  <c:v>44845.38790603009</c:v>
                </c:pt>
                <c:pt idx="8374">
                  <c:v>44845.387909560188</c:v>
                </c:pt>
                <c:pt idx="8375">
                  <c:v>44845.387913136576</c:v>
                </c:pt>
                <c:pt idx="8376">
                  <c:v>44845.38791662037</c:v>
                </c:pt>
                <c:pt idx="8377">
                  <c:v>44845.387920208334</c:v>
                </c:pt>
                <c:pt idx="8378">
                  <c:v>44845.387923761577</c:v>
                </c:pt>
                <c:pt idx="8379">
                  <c:v>44845.387927303243</c:v>
                </c:pt>
                <c:pt idx="8380">
                  <c:v>44845.387930879631</c:v>
                </c:pt>
                <c:pt idx="8381">
                  <c:v>44845.387934375001</c:v>
                </c:pt>
                <c:pt idx="8382">
                  <c:v>44845.387937939813</c:v>
                </c:pt>
                <c:pt idx="8383">
                  <c:v>44845.387941435183</c:v>
                </c:pt>
                <c:pt idx="8384">
                  <c:v>44845.387944988426</c:v>
                </c:pt>
                <c:pt idx="8385">
                  <c:v>44845.387948541669</c:v>
                </c:pt>
                <c:pt idx="8386">
                  <c:v>44845.387952118057</c:v>
                </c:pt>
                <c:pt idx="8387">
                  <c:v>44845.387955694445</c:v>
                </c:pt>
                <c:pt idx="8388">
                  <c:v>44845.387959247688</c:v>
                </c:pt>
                <c:pt idx="8389">
                  <c:v>44845.387962766203</c:v>
                </c:pt>
                <c:pt idx="8390">
                  <c:v>44845.387966273149</c:v>
                </c:pt>
                <c:pt idx="8391">
                  <c:v>44845.387969756943</c:v>
                </c:pt>
                <c:pt idx="8392">
                  <c:v>44845.387973356483</c:v>
                </c:pt>
                <c:pt idx="8393">
                  <c:v>44845.387976886574</c:v>
                </c:pt>
                <c:pt idx="8394">
                  <c:v>44845.387980451385</c:v>
                </c:pt>
                <c:pt idx="8395">
                  <c:v>44845.387983946763</c:v>
                </c:pt>
                <c:pt idx="8396">
                  <c:v>44845.387987499998</c:v>
                </c:pt>
                <c:pt idx="8397">
                  <c:v>44845.387991041665</c:v>
                </c:pt>
                <c:pt idx="8398">
                  <c:v>44845.387994537035</c:v>
                </c:pt>
                <c:pt idx="8399">
                  <c:v>44845.387998043981</c:v>
                </c:pt>
                <c:pt idx="8400">
                  <c:v>44845.388001585648</c:v>
                </c:pt>
                <c:pt idx="8401">
                  <c:v>44845.388005138891</c:v>
                </c:pt>
                <c:pt idx="8402">
                  <c:v>44845.388008622685</c:v>
                </c:pt>
                <c:pt idx="8403">
                  <c:v>44845.3880121412</c:v>
                </c:pt>
                <c:pt idx="8404">
                  <c:v>44845.388015682867</c:v>
                </c:pt>
                <c:pt idx="8405">
                  <c:v>44845.38801923611</c:v>
                </c:pt>
                <c:pt idx="8406">
                  <c:v>44845.38802273148</c:v>
                </c:pt>
                <c:pt idx="8407">
                  <c:v>44845.388026284723</c:v>
                </c:pt>
                <c:pt idx="8408">
                  <c:v>44845.38802982639</c:v>
                </c:pt>
                <c:pt idx="8409">
                  <c:v>44845.388033333336</c:v>
                </c:pt>
                <c:pt idx="8410">
                  <c:v>44845.388036909724</c:v>
                </c:pt>
                <c:pt idx="8411">
                  <c:v>44845.388040451391</c:v>
                </c:pt>
                <c:pt idx="8412">
                  <c:v>44845.388043969906</c:v>
                </c:pt>
                <c:pt idx="8413">
                  <c:v>44845.388047499997</c:v>
                </c:pt>
                <c:pt idx="8414">
                  <c:v>44845.388051064816</c:v>
                </c:pt>
                <c:pt idx="8415">
                  <c:v>44845.388054560186</c:v>
                </c:pt>
                <c:pt idx="8416">
                  <c:v>44845.388058136574</c:v>
                </c:pt>
                <c:pt idx="8417">
                  <c:v>44845.388061701386</c:v>
                </c:pt>
                <c:pt idx="8418">
                  <c:v>44845.388065266205</c:v>
                </c:pt>
                <c:pt idx="8419">
                  <c:v>44845.388068831016</c:v>
                </c:pt>
                <c:pt idx="8420">
                  <c:v>44845.388072407404</c:v>
                </c:pt>
                <c:pt idx="8421">
                  <c:v>44845.388075972223</c:v>
                </c:pt>
                <c:pt idx="8422">
                  <c:v>44845.38807951389</c:v>
                </c:pt>
                <c:pt idx="8423">
                  <c:v>44845.38808300926</c:v>
                </c:pt>
                <c:pt idx="8424">
                  <c:v>44845.388086493054</c:v>
                </c:pt>
                <c:pt idx="8425">
                  <c:v>44845.388089976848</c:v>
                </c:pt>
                <c:pt idx="8426">
                  <c:v>44845.388093506946</c:v>
                </c:pt>
                <c:pt idx="8427">
                  <c:v>44845.388097002316</c:v>
                </c:pt>
                <c:pt idx="8428">
                  <c:v>44845.388100543983</c:v>
                </c:pt>
                <c:pt idx="8429">
                  <c:v>44845.38810405093</c:v>
                </c:pt>
                <c:pt idx="8430">
                  <c:v>44845.388107627317</c:v>
                </c:pt>
                <c:pt idx="8431">
                  <c:v>44845.388111180553</c:v>
                </c:pt>
                <c:pt idx="8432">
                  <c:v>44845.388114745372</c:v>
                </c:pt>
                <c:pt idx="8433">
                  <c:v>44845.388118229166</c:v>
                </c:pt>
                <c:pt idx="8434">
                  <c:v>44845.388121759257</c:v>
                </c:pt>
                <c:pt idx="8435">
                  <c:v>44845.388125243058</c:v>
                </c:pt>
                <c:pt idx="8436">
                  <c:v>44845.38812880787</c:v>
                </c:pt>
                <c:pt idx="8437">
                  <c:v>44845.388132314816</c:v>
                </c:pt>
                <c:pt idx="8438">
                  <c:v>44845.388135879628</c:v>
                </c:pt>
                <c:pt idx="8439">
                  <c:v>44845.388139363429</c:v>
                </c:pt>
                <c:pt idx="8440">
                  <c:v>44845.388142905096</c:v>
                </c:pt>
                <c:pt idx="8441">
                  <c:v>44845.38814638889</c:v>
                </c:pt>
                <c:pt idx="8442">
                  <c:v>44845.388149942133</c:v>
                </c:pt>
                <c:pt idx="8443">
                  <c:v>44845.388153506945</c:v>
                </c:pt>
                <c:pt idx="8444">
                  <c:v>44845.388157002315</c:v>
                </c:pt>
                <c:pt idx="8445">
                  <c:v>44845.388160543982</c:v>
                </c:pt>
                <c:pt idx="8446">
                  <c:v>44845.388164039352</c:v>
                </c:pt>
                <c:pt idx="8447">
                  <c:v>44845.388167581019</c:v>
                </c:pt>
                <c:pt idx="8448">
                  <c:v>44845.388171145831</c:v>
                </c:pt>
                <c:pt idx="8449">
                  <c:v>44845.38817471065</c:v>
                </c:pt>
                <c:pt idx="8450">
                  <c:v>44845.388178194444</c:v>
                </c:pt>
                <c:pt idx="8451">
                  <c:v>44845.388181747687</c:v>
                </c:pt>
                <c:pt idx="8452">
                  <c:v>44845.388185243057</c:v>
                </c:pt>
                <c:pt idx="8453">
                  <c:v>44845.388188807869</c:v>
                </c:pt>
                <c:pt idx="8454">
                  <c:v>44845.388192361112</c:v>
                </c:pt>
                <c:pt idx="8455">
                  <c:v>44845.388195925923</c:v>
                </c:pt>
                <c:pt idx="8456">
                  <c:v>44845.388199513887</c:v>
                </c:pt>
                <c:pt idx="8457">
                  <c:v>44845.38820306713</c:v>
                </c:pt>
                <c:pt idx="8458">
                  <c:v>44845.388206643518</c:v>
                </c:pt>
                <c:pt idx="8459">
                  <c:v>44845.388210219906</c:v>
                </c:pt>
                <c:pt idx="8460">
                  <c:v>44845.388213784725</c:v>
                </c:pt>
                <c:pt idx="8461">
                  <c:v>44845.388217361113</c:v>
                </c:pt>
                <c:pt idx="8462">
                  <c:v>44845.388220925925</c:v>
                </c:pt>
                <c:pt idx="8463">
                  <c:v>44845.388224479168</c:v>
                </c:pt>
                <c:pt idx="8464">
                  <c:v>44845.388228055555</c:v>
                </c:pt>
                <c:pt idx="8465">
                  <c:v>44845.388231631943</c:v>
                </c:pt>
                <c:pt idx="8466">
                  <c:v>44845.388235185186</c:v>
                </c:pt>
                <c:pt idx="8467">
                  <c:v>44845.388238761574</c:v>
                </c:pt>
                <c:pt idx="8468">
                  <c:v>44845.388242245368</c:v>
                </c:pt>
                <c:pt idx="8469">
                  <c:v>44845.388245798611</c:v>
                </c:pt>
                <c:pt idx="8470">
                  <c:v>44845.388249374999</c:v>
                </c:pt>
                <c:pt idx="8471">
                  <c:v>44845.388252928242</c:v>
                </c:pt>
                <c:pt idx="8472">
                  <c:v>44845.388256412036</c:v>
                </c:pt>
                <c:pt idx="8473">
                  <c:v>44845.388259988424</c:v>
                </c:pt>
                <c:pt idx="8474">
                  <c:v>44845.388263564811</c:v>
                </c:pt>
                <c:pt idx="8475">
                  <c:v>44845.388267129631</c:v>
                </c:pt>
                <c:pt idx="8476">
                  <c:v>44845.388270625001</c:v>
                </c:pt>
                <c:pt idx="8477">
                  <c:v>44845.388274155091</c:v>
                </c:pt>
                <c:pt idx="8478">
                  <c:v>44845.388277650462</c:v>
                </c:pt>
                <c:pt idx="8479">
                  <c:v>44845.388281238425</c:v>
                </c:pt>
                <c:pt idx="8480">
                  <c:v>44845.388284780092</c:v>
                </c:pt>
                <c:pt idx="8481">
                  <c:v>44845.388288344904</c:v>
                </c:pt>
                <c:pt idx="8482">
                  <c:v>44845.388291828705</c:v>
                </c:pt>
                <c:pt idx="8483">
                  <c:v>44845.388295381941</c:v>
                </c:pt>
                <c:pt idx="8484">
                  <c:v>44845.388298900463</c:v>
                </c:pt>
                <c:pt idx="8485">
                  <c:v>44845.388302430554</c:v>
                </c:pt>
                <c:pt idx="8486">
                  <c:v>44845.388305925924</c:v>
                </c:pt>
                <c:pt idx="8487">
                  <c:v>44845.388309490743</c:v>
                </c:pt>
                <c:pt idx="8488">
                  <c:v>44845.388313078707</c:v>
                </c:pt>
                <c:pt idx="8489">
                  <c:v>44845.388316620367</c:v>
                </c:pt>
                <c:pt idx="8490">
                  <c:v>44845.388320185186</c:v>
                </c:pt>
                <c:pt idx="8491">
                  <c:v>44845.38832366898</c:v>
                </c:pt>
                <c:pt idx="8492">
                  <c:v>44845.388327175926</c:v>
                </c:pt>
                <c:pt idx="8493">
                  <c:v>44845.388330706017</c:v>
                </c:pt>
                <c:pt idx="8494">
                  <c:v>44845.388334293981</c:v>
                </c:pt>
                <c:pt idx="8495">
                  <c:v>44845.388337824072</c:v>
                </c:pt>
                <c:pt idx="8496">
                  <c:v>44845.388341400459</c:v>
                </c:pt>
                <c:pt idx="8497">
                  <c:v>44845.388344884261</c:v>
                </c:pt>
                <c:pt idx="8498">
                  <c:v>44845.388348483793</c:v>
                </c:pt>
                <c:pt idx="8499">
                  <c:v>44845.38835202546</c:v>
                </c:pt>
                <c:pt idx="8500">
                  <c:v>44845.388355532406</c:v>
                </c:pt>
                <c:pt idx="8501">
                  <c:v>44845.388359050929</c:v>
                </c:pt>
                <c:pt idx="8502">
                  <c:v>44845.38836261574</c:v>
                </c:pt>
                <c:pt idx="8503">
                  <c:v>44845.388366134262</c:v>
                </c:pt>
                <c:pt idx="8504">
                  <c:v>44845.388369641201</c:v>
                </c:pt>
                <c:pt idx="8505">
                  <c:v>44845.388373148147</c:v>
                </c:pt>
                <c:pt idx="8506">
                  <c:v>44845.388376724535</c:v>
                </c:pt>
                <c:pt idx="8507">
                  <c:v>44845.388380312499</c:v>
                </c:pt>
                <c:pt idx="8508">
                  <c:v>44845.388383865742</c:v>
                </c:pt>
                <c:pt idx="8509">
                  <c:v>44845.388387418985</c:v>
                </c:pt>
                <c:pt idx="8510">
                  <c:v>44845.388390914355</c:v>
                </c:pt>
                <c:pt idx="8511">
                  <c:v>44845.388394456022</c:v>
                </c:pt>
                <c:pt idx="8512">
                  <c:v>44845.388398009258</c:v>
                </c:pt>
                <c:pt idx="8513">
                  <c:v>44845.388401493059</c:v>
                </c:pt>
                <c:pt idx="8514">
                  <c:v>44845.388404999998</c:v>
                </c:pt>
                <c:pt idx="8515">
                  <c:v>44845.388408564817</c:v>
                </c:pt>
                <c:pt idx="8516">
                  <c:v>44845.388412094908</c:v>
                </c:pt>
                <c:pt idx="8517">
                  <c:v>44845.388415601854</c:v>
                </c:pt>
                <c:pt idx="8518">
                  <c:v>44845.388419143521</c:v>
                </c:pt>
                <c:pt idx="8519">
                  <c:v>44845.388422696757</c:v>
                </c:pt>
                <c:pt idx="8520">
                  <c:v>44845.388426192127</c:v>
                </c:pt>
                <c:pt idx="8521">
                  <c:v>44845.388429687497</c:v>
                </c:pt>
                <c:pt idx="8522">
                  <c:v>44845.388433263892</c:v>
                </c:pt>
                <c:pt idx="8523">
                  <c:v>44845.388436747686</c:v>
                </c:pt>
                <c:pt idx="8524">
                  <c:v>44845.388440266201</c:v>
                </c:pt>
                <c:pt idx="8525">
                  <c:v>44845.38844383102</c:v>
                </c:pt>
                <c:pt idx="8526">
                  <c:v>44845.388447395831</c:v>
                </c:pt>
                <c:pt idx="8527">
                  <c:v>44845.388450902778</c:v>
                </c:pt>
                <c:pt idx="8528">
                  <c:v>44845.388454444445</c:v>
                </c:pt>
                <c:pt idx="8529">
                  <c:v>44845.388457951391</c:v>
                </c:pt>
                <c:pt idx="8530">
                  <c:v>44845.388461446761</c:v>
                </c:pt>
                <c:pt idx="8531">
                  <c:v>44845.388464965275</c:v>
                </c:pt>
                <c:pt idx="8532">
                  <c:v>44845.388468506942</c:v>
                </c:pt>
                <c:pt idx="8533">
                  <c:v>44845.388472025465</c:v>
                </c:pt>
                <c:pt idx="8534">
                  <c:v>44845.388475590276</c:v>
                </c:pt>
                <c:pt idx="8535">
                  <c:v>44845.388479155095</c:v>
                </c:pt>
                <c:pt idx="8536">
                  <c:v>44845.388482650465</c:v>
                </c:pt>
                <c:pt idx="8537">
                  <c:v>44845.388486215277</c:v>
                </c:pt>
                <c:pt idx="8538">
                  <c:v>44845.388489756944</c:v>
                </c:pt>
                <c:pt idx="8539">
                  <c:v>44845.388493240738</c:v>
                </c:pt>
                <c:pt idx="8540">
                  <c:v>44845.388496817126</c:v>
                </c:pt>
                <c:pt idx="8541">
                  <c:v>44845.388500300927</c:v>
                </c:pt>
                <c:pt idx="8542">
                  <c:v>44845.388503842594</c:v>
                </c:pt>
                <c:pt idx="8543">
                  <c:v>44845.388507407406</c:v>
                </c:pt>
                <c:pt idx="8544">
                  <c:v>44845.388510914352</c:v>
                </c:pt>
                <c:pt idx="8545">
                  <c:v>44845.388514421298</c:v>
                </c:pt>
                <c:pt idx="8546">
                  <c:v>44845.388517916668</c:v>
                </c:pt>
                <c:pt idx="8547">
                  <c:v>44845.388521504632</c:v>
                </c:pt>
                <c:pt idx="8548">
                  <c:v>44845.388525069444</c:v>
                </c:pt>
                <c:pt idx="8549">
                  <c:v>44845.388528564814</c:v>
                </c:pt>
                <c:pt idx="8550">
                  <c:v>44845.388532129633</c:v>
                </c:pt>
                <c:pt idx="8551">
                  <c:v>44845.38853571759</c:v>
                </c:pt>
                <c:pt idx="8552">
                  <c:v>44845.388539270833</c:v>
                </c:pt>
                <c:pt idx="8553">
                  <c:v>44845.388542824076</c:v>
                </c:pt>
                <c:pt idx="8554">
                  <c:v>44845.388546400463</c:v>
                </c:pt>
                <c:pt idx="8555">
                  <c:v>44845.388549930554</c:v>
                </c:pt>
                <c:pt idx="8556">
                  <c:v>44845.388553425924</c:v>
                </c:pt>
                <c:pt idx="8557">
                  <c:v>44845.388557002312</c:v>
                </c:pt>
                <c:pt idx="8558">
                  <c:v>44845.388560543979</c:v>
                </c:pt>
                <c:pt idx="8559">
                  <c:v>44845.388564062501</c:v>
                </c:pt>
                <c:pt idx="8560">
                  <c:v>44845.388567592592</c:v>
                </c:pt>
                <c:pt idx="8561">
                  <c:v>44845.388571076386</c:v>
                </c:pt>
                <c:pt idx="8562">
                  <c:v>44845.388574571756</c:v>
                </c:pt>
                <c:pt idx="8563">
                  <c:v>44845.388578124999</c:v>
                </c:pt>
                <c:pt idx="8564">
                  <c:v>44845.388581678242</c:v>
                </c:pt>
                <c:pt idx="8565">
                  <c:v>44845.388585185188</c:v>
                </c:pt>
                <c:pt idx="8566">
                  <c:v>44845.388588668982</c:v>
                </c:pt>
                <c:pt idx="8567">
                  <c:v>44845.388592210649</c:v>
                </c:pt>
                <c:pt idx="8568">
                  <c:v>44845.388595752316</c:v>
                </c:pt>
                <c:pt idx="8569">
                  <c:v>44845.388599259262</c:v>
                </c:pt>
                <c:pt idx="8570">
                  <c:v>44845.388602800929</c:v>
                </c:pt>
                <c:pt idx="8571">
                  <c:v>44845.388606307868</c:v>
                </c:pt>
                <c:pt idx="8572">
                  <c:v>44845.388609872687</c:v>
                </c:pt>
                <c:pt idx="8573">
                  <c:v>44845.38861347222</c:v>
                </c:pt>
                <c:pt idx="8574">
                  <c:v>44845.388617025463</c:v>
                </c:pt>
                <c:pt idx="8575">
                  <c:v>44845.388620578706</c:v>
                </c:pt>
                <c:pt idx="8576">
                  <c:v>44845.388624143518</c:v>
                </c:pt>
                <c:pt idx="8577">
                  <c:v>44845.388627627312</c:v>
                </c:pt>
                <c:pt idx="8578">
                  <c:v>44845.388631145834</c:v>
                </c:pt>
                <c:pt idx="8579">
                  <c:v>44845.38863465278</c:v>
                </c:pt>
                <c:pt idx="8580">
                  <c:v>44845.38863814815</c:v>
                </c:pt>
                <c:pt idx="8581">
                  <c:v>44845.388641689817</c:v>
                </c:pt>
                <c:pt idx="8582">
                  <c:v>44845.388645254628</c:v>
                </c:pt>
                <c:pt idx="8583">
                  <c:v>44845.388648749999</c:v>
                </c:pt>
                <c:pt idx="8584">
                  <c:v>44845.388652326386</c:v>
                </c:pt>
                <c:pt idx="8585">
                  <c:v>44845.388655810188</c:v>
                </c:pt>
                <c:pt idx="8586">
                  <c:v>44845.388659340279</c:v>
                </c:pt>
                <c:pt idx="8587">
                  <c:v>44845.388662847225</c:v>
                </c:pt>
                <c:pt idx="8588">
                  <c:v>44845.388666377316</c:v>
                </c:pt>
                <c:pt idx="8589">
                  <c:v>44845.38866986111</c:v>
                </c:pt>
                <c:pt idx="8590">
                  <c:v>44845.388673344911</c:v>
                </c:pt>
                <c:pt idx="8591">
                  <c:v>44845.388676909723</c:v>
                </c:pt>
                <c:pt idx="8592">
                  <c:v>44845.388680393517</c:v>
                </c:pt>
                <c:pt idx="8593">
                  <c:v>44845.388683969904</c:v>
                </c:pt>
                <c:pt idx="8594">
                  <c:v>44845.388687511571</c:v>
                </c:pt>
                <c:pt idx="8595">
                  <c:v>44845.388691006941</c:v>
                </c:pt>
                <c:pt idx="8596">
                  <c:v>44845.388694548608</c:v>
                </c:pt>
                <c:pt idx="8597">
                  <c:v>44845.388698090275</c:v>
                </c:pt>
                <c:pt idx="8598">
                  <c:v>44845.388701608797</c:v>
                </c:pt>
                <c:pt idx="8599">
                  <c:v>44845.388705185185</c:v>
                </c:pt>
                <c:pt idx="8600">
                  <c:v>44845.388708726852</c:v>
                </c:pt>
                <c:pt idx="8601">
                  <c:v>44845.38871230324</c:v>
                </c:pt>
                <c:pt idx="8602">
                  <c:v>44845.388715787034</c:v>
                </c:pt>
                <c:pt idx="8603">
                  <c:v>44845.388719363429</c:v>
                </c:pt>
                <c:pt idx="8604">
                  <c:v>44845.388722905096</c:v>
                </c:pt>
                <c:pt idx="8605">
                  <c:v>44845.388726412035</c:v>
                </c:pt>
                <c:pt idx="8606">
                  <c:v>44845.388729965278</c:v>
                </c:pt>
                <c:pt idx="8607">
                  <c:v>44845.388733449072</c:v>
                </c:pt>
                <c:pt idx="8608">
                  <c:v>44845.388737002315</c:v>
                </c:pt>
                <c:pt idx="8609">
                  <c:v>44845.388740486109</c:v>
                </c:pt>
                <c:pt idx="8610">
                  <c:v>44845.388744027776</c:v>
                </c:pt>
                <c:pt idx="8611">
                  <c:v>44845.388747592595</c:v>
                </c:pt>
                <c:pt idx="8612">
                  <c:v>44845.388751087965</c:v>
                </c:pt>
                <c:pt idx="8613">
                  <c:v>44845.388754664353</c:v>
                </c:pt>
                <c:pt idx="8614">
                  <c:v>44845.388758159723</c:v>
                </c:pt>
                <c:pt idx="8615">
                  <c:v>44845.388761666669</c:v>
                </c:pt>
                <c:pt idx="8616">
                  <c:v>44845.388765185184</c:v>
                </c:pt>
                <c:pt idx="8617">
                  <c:v>44845.388768715275</c:v>
                </c:pt>
                <c:pt idx="8618">
                  <c:v>44845.388772314815</c:v>
                </c:pt>
                <c:pt idx="8619">
                  <c:v>44845.388775868058</c:v>
                </c:pt>
                <c:pt idx="8620">
                  <c:v>44845.388779351852</c:v>
                </c:pt>
                <c:pt idx="8621">
                  <c:v>44845.388782835646</c:v>
                </c:pt>
                <c:pt idx="8622">
                  <c:v>44845.388786365744</c:v>
                </c:pt>
                <c:pt idx="8623">
                  <c:v>44845.388789861114</c:v>
                </c:pt>
                <c:pt idx="8624">
                  <c:v>44845.388793449078</c:v>
                </c:pt>
                <c:pt idx="8625">
                  <c:v>44845.388797002313</c:v>
                </c:pt>
                <c:pt idx="8626">
                  <c:v>44845.388800509259</c:v>
                </c:pt>
                <c:pt idx="8627">
                  <c:v>44845.388804050926</c:v>
                </c:pt>
                <c:pt idx="8628">
                  <c:v>44845.388807615738</c:v>
                </c:pt>
                <c:pt idx="8629">
                  <c:v>44845.388811099539</c:v>
                </c:pt>
                <c:pt idx="8630">
                  <c:v>44845.388814641206</c:v>
                </c:pt>
                <c:pt idx="8631">
                  <c:v>44845.388818136576</c:v>
                </c:pt>
                <c:pt idx="8632">
                  <c:v>44845.388821678243</c:v>
                </c:pt>
                <c:pt idx="8633">
                  <c:v>44845.388825185182</c:v>
                </c:pt>
                <c:pt idx="8634">
                  <c:v>44845.388828668983</c:v>
                </c:pt>
                <c:pt idx="8635">
                  <c:v>44845.388832233795</c:v>
                </c:pt>
                <c:pt idx="8636">
                  <c:v>44845.388835798614</c:v>
                </c:pt>
                <c:pt idx="8637">
                  <c:v>44845.388839317129</c:v>
                </c:pt>
                <c:pt idx="8638">
                  <c:v>44845.388842800923</c:v>
                </c:pt>
                <c:pt idx="8639">
                  <c:v>44845.388846296293</c:v>
                </c:pt>
                <c:pt idx="8640">
                  <c:v>44845.38884983796</c:v>
                </c:pt>
                <c:pt idx="8641">
                  <c:v>44845.38885333333</c:v>
                </c:pt>
                <c:pt idx="8642">
                  <c:v>44845.388856840276</c:v>
                </c:pt>
                <c:pt idx="8643">
                  <c:v>44845.388860381943</c:v>
                </c:pt>
                <c:pt idx="8644">
                  <c:v>44845.38886392361</c:v>
                </c:pt>
                <c:pt idx="8645">
                  <c:v>44845.38886741898</c:v>
                </c:pt>
                <c:pt idx="8646">
                  <c:v>44845.388870972223</c:v>
                </c:pt>
                <c:pt idx="8647">
                  <c:v>44845.388874537035</c:v>
                </c:pt>
                <c:pt idx="8648">
                  <c:v>44845.388878101854</c:v>
                </c:pt>
                <c:pt idx="8649">
                  <c:v>44845.388881608793</c:v>
                </c:pt>
                <c:pt idx="8650">
                  <c:v>44845.388885162036</c:v>
                </c:pt>
                <c:pt idx="8651">
                  <c:v>44845.388888726855</c:v>
                </c:pt>
                <c:pt idx="8652">
                  <c:v>44845.388892210649</c:v>
                </c:pt>
                <c:pt idx="8653">
                  <c:v>44845.388895763892</c:v>
                </c:pt>
                <c:pt idx="8654">
                  <c:v>44845.388899259262</c:v>
                </c:pt>
                <c:pt idx="8655">
                  <c:v>44845.38890283565</c:v>
                </c:pt>
                <c:pt idx="8656">
                  <c:v>44845.388906400462</c:v>
                </c:pt>
                <c:pt idx="8657">
                  <c:v>44845.388909965281</c:v>
                </c:pt>
                <c:pt idx="8658">
                  <c:v>44845.388913541668</c:v>
                </c:pt>
                <c:pt idx="8659">
                  <c:v>44845.388917025462</c:v>
                </c:pt>
                <c:pt idx="8660">
                  <c:v>44845.388920555553</c:v>
                </c:pt>
                <c:pt idx="8661">
                  <c:v>44845.388924131941</c:v>
                </c:pt>
                <c:pt idx="8662">
                  <c:v>44845.388927615742</c:v>
                </c:pt>
                <c:pt idx="8663">
                  <c:v>44845.388931168978</c:v>
                </c:pt>
                <c:pt idx="8664">
                  <c:v>44845.388934652779</c:v>
                </c:pt>
                <c:pt idx="8665">
                  <c:v>44845.38893818287</c:v>
                </c:pt>
                <c:pt idx="8666">
                  <c:v>44845.388941701392</c:v>
                </c:pt>
                <c:pt idx="8667">
                  <c:v>44845.38894527778</c:v>
                </c:pt>
                <c:pt idx="8668">
                  <c:v>44845.388948796295</c:v>
                </c:pt>
                <c:pt idx="8669">
                  <c:v>44845.388952314817</c:v>
                </c:pt>
                <c:pt idx="8670">
                  <c:v>44845.388955879629</c:v>
                </c:pt>
                <c:pt idx="8671">
                  <c:v>44845.388959444441</c:v>
                </c:pt>
                <c:pt idx="8672">
                  <c:v>44845.38896300926</c:v>
                </c:pt>
                <c:pt idx="8673">
                  <c:v>44845.388966550927</c:v>
                </c:pt>
                <c:pt idx="8674">
                  <c:v>44845.388970057873</c:v>
                </c:pt>
                <c:pt idx="8675">
                  <c:v>44845.388973611109</c:v>
                </c:pt>
                <c:pt idx="8676">
                  <c:v>44845.38897709491</c:v>
                </c:pt>
                <c:pt idx="8677">
                  <c:v>44845.388980578704</c:v>
                </c:pt>
                <c:pt idx="8678">
                  <c:v>44845.388984143516</c:v>
                </c:pt>
                <c:pt idx="8679">
                  <c:v>44845.388987696759</c:v>
                </c:pt>
                <c:pt idx="8680">
                  <c:v>44845.388991180553</c:v>
                </c:pt>
                <c:pt idx="8681">
                  <c:v>44845.388994664354</c:v>
                </c:pt>
                <c:pt idx="8682">
                  <c:v>44845.388998194445</c:v>
                </c:pt>
                <c:pt idx="8683">
                  <c:v>44845.389001759257</c:v>
                </c:pt>
                <c:pt idx="8684">
                  <c:v>44845.389005266203</c:v>
                </c:pt>
                <c:pt idx="8685">
                  <c:v>44845.38900880787</c:v>
                </c:pt>
                <c:pt idx="8686">
                  <c:v>44845.389012314816</c:v>
                </c:pt>
                <c:pt idx="8687">
                  <c:v>44845.389015844907</c:v>
                </c:pt>
                <c:pt idx="8688">
                  <c:v>44845.389019351853</c:v>
                </c:pt>
                <c:pt idx="8689">
                  <c:v>44845.38902289352</c:v>
                </c:pt>
                <c:pt idx="8690">
                  <c:v>44845.389026377314</c:v>
                </c:pt>
                <c:pt idx="8691">
                  <c:v>44845.38902988426</c:v>
                </c:pt>
                <c:pt idx="8692">
                  <c:v>44845.389033414351</c:v>
                </c:pt>
                <c:pt idx="8693">
                  <c:v>44845.389036909721</c:v>
                </c:pt>
                <c:pt idx="8694">
                  <c:v>44845.38904047454</c:v>
                </c:pt>
                <c:pt idx="8695">
                  <c:v>44845.389043958334</c:v>
                </c:pt>
                <c:pt idx="8696">
                  <c:v>44845.389047488425</c:v>
                </c:pt>
                <c:pt idx="8697">
                  <c:v>44845.389051041668</c:v>
                </c:pt>
                <c:pt idx="8698">
                  <c:v>44845.389054525462</c:v>
                </c:pt>
                <c:pt idx="8699">
                  <c:v>44845.389058032408</c:v>
                </c:pt>
                <c:pt idx="8700">
                  <c:v>44845.38906159722</c:v>
                </c:pt>
                <c:pt idx="8701">
                  <c:v>44845.389065150463</c:v>
                </c:pt>
                <c:pt idx="8702">
                  <c:v>44845.389068645833</c:v>
                </c:pt>
                <c:pt idx="8703">
                  <c:v>44845.3890721875</c:v>
                </c:pt>
                <c:pt idx="8704">
                  <c:v>44845.389075671294</c:v>
                </c:pt>
                <c:pt idx="8705">
                  <c:v>44845.389079166664</c:v>
                </c:pt>
                <c:pt idx="8706">
                  <c:v>44845.389082696762</c:v>
                </c:pt>
                <c:pt idx="8707">
                  <c:v>44845.389086203701</c:v>
                </c:pt>
                <c:pt idx="8708">
                  <c:v>44845.38908976852</c:v>
                </c:pt>
                <c:pt idx="8709">
                  <c:v>44845.389093321763</c:v>
                </c:pt>
                <c:pt idx="8710">
                  <c:v>44845.389096817133</c:v>
                </c:pt>
                <c:pt idx="8711">
                  <c:v>44845.389100370368</c:v>
                </c:pt>
                <c:pt idx="8712">
                  <c:v>44845.389103912035</c:v>
                </c:pt>
                <c:pt idx="8713">
                  <c:v>44845.389107407405</c:v>
                </c:pt>
                <c:pt idx="8714">
                  <c:v>44845.389110995369</c:v>
                </c:pt>
                <c:pt idx="8715">
                  <c:v>44845.389114560188</c:v>
                </c:pt>
                <c:pt idx="8716">
                  <c:v>44845.389118148145</c:v>
                </c:pt>
                <c:pt idx="8717">
                  <c:v>44845.389121689812</c:v>
                </c:pt>
                <c:pt idx="8718">
                  <c:v>44845.389125173613</c:v>
                </c:pt>
                <c:pt idx="8719">
                  <c:v>44845.389128692128</c:v>
                </c:pt>
                <c:pt idx="8720">
                  <c:v>44845.389132233795</c:v>
                </c:pt>
                <c:pt idx="8721">
                  <c:v>44845.389135775462</c:v>
                </c:pt>
                <c:pt idx="8722">
                  <c:v>44845.389139259256</c:v>
                </c:pt>
                <c:pt idx="8723">
                  <c:v>44845.389142824075</c:v>
                </c:pt>
                <c:pt idx="8724">
                  <c:v>44845.389146365742</c:v>
                </c:pt>
                <c:pt idx="8725">
                  <c:v>44845.389149861112</c:v>
                </c:pt>
                <c:pt idx="8726">
                  <c:v>44845.389153414355</c:v>
                </c:pt>
                <c:pt idx="8727">
                  <c:v>44845.38915693287</c:v>
                </c:pt>
                <c:pt idx="8728">
                  <c:v>44845.389160474537</c:v>
                </c:pt>
                <c:pt idx="8729">
                  <c:v>44845.389164039349</c:v>
                </c:pt>
                <c:pt idx="8730">
                  <c:v>44845.389167615744</c:v>
                </c:pt>
                <c:pt idx="8731">
                  <c:v>44845.389171111114</c:v>
                </c:pt>
                <c:pt idx="8732">
                  <c:v>44845.389174618052</c:v>
                </c:pt>
                <c:pt idx="8733">
                  <c:v>44845.389178182872</c:v>
                </c:pt>
                <c:pt idx="8734">
                  <c:v>44845.389181712962</c:v>
                </c:pt>
                <c:pt idx="8735">
                  <c:v>44845.389185243053</c:v>
                </c:pt>
                <c:pt idx="8736">
                  <c:v>44845.389188738423</c:v>
                </c:pt>
                <c:pt idx="8737">
                  <c:v>44845.389192291666</c:v>
                </c:pt>
                <c:pt idx="8738">
                  <c:v>44845.389195787036</c:v>
                </c:pt>
                <c:pt idx="8739">
                  <c:v>44845.38919927083</c:v>
                </c:pt>
                <c:pt idx="8740">
                  <c:v>44845.389202800929</c:v>
                </c:pt>
                <c:pt idx="8741">
                  <c:v>44845.38920636574</c:v>
                </c:pt>
                <c:pt idx="8742">
                  <c:v>44845.38920996528</c:v>
                </c:pt>
                <c:pt idx="8743">
                  <c:v>44845.38921346065</c:v>
                </c:pt>
                <c:pt idx="8744">
                  <c:v>44845.389216990741</c:v>
                </c:pt>
                <c:pt idx="8745">
                  <c:v>44845.389220474535</c:v>
                </c:pt>
                <c:pt idx="8746">
                  <c:v>44845.389224027778</c:v>
                </c:pt>
                <c:pt idx="8747">
                  <c:v>44845.389227581021</c:v>
                </c:pt>
                <c:pt idx="8748">
                  <c:v>44845.389231064815</c:v>
                </c:pt>
                <c:pt idx="8749">
                  <c:v>44845.389234629627</c:v>
                </c:pt>
                <c:pt idx="8750">
                  <c:v>44845.389238229167</c:v>
                </c:pt>
                <c:pt idx="8751">
                  <c:v>44845.389241793979</c:v>
                </c:pt>
                <c:pt idx="8752">
                  <c:v>44845.389245370374</c:v>
                </c:pt>
                <c:pt idx="8753">
                  <c:v>44845.389248946762</c:v>
                </c:pt>
                <c:pt idx="8754">
                  <c:v>44845.389252476853</c:v>
                </c:pt>
                <c:pt idx="8755">
                  <c:v>44845.38925601852</c:v>
                </c:pt>
                <c:pt idx="8756">
                  <c:v>44845.38925954861</c:v>
                </c:pt>
                <c:pt idx="8757">
                  <c:v>44845.389263078701</c:v>
                </c:pt>
                <c:pt idx="8758">
                  <c:v>44845.389266585647</c:v>
                </c:pt>
                <c:pt idx="8759">
                  <c:v>44845.389270115738</c:v>
                </c:pt>
                <c:pt idx="8760">
                  <c:v>44845.389273622684</c:v>
                </c:pt>
                <c:pt idx="8761">
                  <c:v>44845.389277175927</c:v>
                </c:pt>
                <c:pt idx="8762">
                  <c:v>44845.389280752315</c:v>
                </c:pt>
                <c:pt idx="8763">
                  <c:v>44845.389284340279</c:v>
                </c:pt>
                <c:pt idx="8764">
                  <c:v>44845.38928787037</c:v>
                </c:pt>
                <c:pt idx="8765">
                  <c:v>44845.389291377316</c:v>
                </c:pt>
                <c:pt idx="8766">
                  <c:v>44845.38929486111</c:v>
                </c:pt>
                <c:pt idx="8767">
                  <c:v>44845.389298391201</c:v>
                </c:pt>
                <c:pt idx="8768">
                  <c:v>44845.389301886571</c:v>
                </c:pt>
                <c:pt idx="8769">
                  <c:v>44845.38930545139</c:v>
                </c:pt>
                <c:pt idx="8770">
                  <c:v>44845.389309016202</c:v>
                </c:pt>
                <c:pt idx="8771">
                  <c:v>44845.389312500003</c:v>
                </c:pt>
                <c:pt idx="8772">
                  <c:v>44845.389316064815</c:v>
                </c:pt>
                <c:pt idx="8773">
                  <c:v>44845.389319571761</c:v>
                </c:pt>
                <c:pt idx="8774">
                  <c:v>44845.389323113428</c:v>
                </c:pt>
                <c:pt idx="8775">
                  <c:v>44845.389326655095</c:v>
                </c:pt>
                <c:pt idx="8776">
                  <c:v>44845.389330150465</c:v>
                </c:pt>
                <c:pt idx="8777">
                  <c:v>44845.389333715277</c:v>
                </c:pt>
                <c:pt idx="8778">
                  <c:v>44845.389337245368</c:v>
                </c:pt>
                <c:pt idx="8779">
                  <c:v>44845.389340752314</c:v>
                </c:pt>
                <c:pt idx="8780">
                  <c:v>44845.38934425926</c:v>
                </c:pt>
                <c:pt idx="8781">
                  <c:v>44845.389347777775</c:v>
                </c:pt>
                <c:pt idx="8782">
                  <c:v>44845.389351261576</c:v>
                </c:pt>
                <c:pt idx="8783">
                  <c:v>44845.389354814812</c:v>
                </c:pt>
                <c:pt idx="8784">
                  <c:v>44845.389358321758</c:v>
                </c:pt>
                <c:pt idx="8785">
                  <c:v>44845.389361851849</c:v>
                </c:pt>
                <c:pt idx="8786">
                  <c:v>44845.389365358795</c:v>
                </c:pt>
                <c:pt idx="8787">
                  <c:v>44845.389368842596</c:v>
                </c:pt>
                <c:pt idx="8788">
                  <c:v>44845.389372407408</c:v>
                </c:pt>
                <c:pt idx="8789">
                  <c:v>44845.38937597222</c:v>
                </c:pt>
                <c:pt idx="8790">
                  <c:v>44845.389379502318</c:v>
                </c:pt>
                <c:pt idx="8791">
                  <c:v>44845.389382997688</c:v>
                </c:pt>
                <c:pt idx="8792">
                  <c:v>44845.389386539355</c:v>
                </c:pt>
                <c:pt idx="8793">
                  <c:v>44845.389390023149</c:v>
                </c:pt>
                <c:pt idx="8794">
                  <c:v>44845.389393599537</c:v>
                </c:pt>
                <c:pt idx="8795">
                  <c:v>44845.389397094907</c:v>
                </c:pt>
                <c:pt idx="8796">
                  <c:v>44845.389400636574</c:v>
                </c:pt>
                <c:pt idx="8797">
                  <c:v>44845.389404120368</c:v>
                </c:pt>
                <c:pt idx="8798">
                  <c:v>44845.389407673611</c:v>
                </c:pt>
                <c:pt idx="8799">
                  <c:v>44845.389411180557</c:v>
                </c:pt>
                <c:pt idx="8800">
                  <c:v>44845.389414745368</c:v>
                </c:pt>
                <c:pt idx="8801">
                  <c:v>44845.389418333332</c:v>
                </c:pt>
                <c:pt idx="8802">
                  <c:v>44845.389421886575</c:v>
                </c:pt>
                <c:pt idx="8803">
                  <c:v>44845.389425474539</c:v>
                </c:pt>
                <c:pt idx="8804">
                  <c:v>44845.389428981478</c:v>
                </c:pt>
                <c:pt idx="8805">
                  <c:v>44845.389432546297</c:v>
                </c:pt>
                <c:pt idx="8806">
                  <c:v>44845.389436064812</c:v>
                </c:pt>
                <c:pt idx="8807">
                  <c:v>44845.389439629631</c:v>
                </c:pt>
                <c:pt idx="8808">
                  <c:v>44845.389443171298</c:v>
                </c:pt>
                <c:pt idx="8809">
                  <c:v>44845.389446666668</c:v>
                </c:pt>
                <c:pt idx="8810">
                  <c:v>44845.389450208335</c:v>
                </c:pt>
                <c:pt idx="8811">
                  <c:v>44845.389453692129</c:v>
                </c:pt>
                <c:pt idx="8812">
                  <c:v>44845.389457268517</c:v>
                </c:pt>
                <c:pt idx="8813">
                  <c:v>44845.389460752318</c:v>
                </c:pt>
                <c:pt idx="8814">
                  <c:v>44845.389464282409</c:v>
                </c:pt>
                <c:pt idx="8815">
                  <c:v>44845.389467800924</c:v>
                </c:pt>
                <c:pt idx="8816">
                  <c:v>44845.389471331022</c:v>
                </c:pt>
                <c:pt idx="8817">
                  <c:v>44845.38947490741</c:v>
                </c:pt>
                <c:pt idx="8818">
                  <c:v>44845.389478449077</c:v>
                </c:pt>
                <c:pt idx="8819">
                  <c:v>44845.389481967592</c:v>
                </c:pt>
                <c:pt idx="8820">
                  <c:v>44845.389485532411</c:v>
                </c:pt>
                <c:pt idx="8821">
                  <c:v>44845.389489143519</c:v>
                </c:pt>
                <c:pt idx="8822">
                  <c:v>44845.389492685186</c:v>
                </c:pt>
                <c:pt idx="8823">
                  <c:v>44845.389496249998</c:v>
                </c:pt>
                <c:pt idx="8824">
                  <c:v>44845.389499826386</c:v>
                </c:pt>
                <c:pt idx="8825">
                  <c:v>44845.389503356484</c:v>
                </c:pt>
                <c:pt idx="8826">
                  <c:v>44845.389506874999</c:v>
                </c:pt>
                <c:pt idx="8827">
                  <c:v>44845.389510428242</c:v>
                </c:pt>
                <c:pt idx="8828">
                  <c:v>44845.389513993054</c:v>
                </c:pt>
                <c:pt idx="8829">
                  <c:v>44845.389517546297</c:v>
                </c:pt>
                <c:pt idx="8830">
                  <c:v>44845.389521041667</c:v>
                </c:pt>
                <c:pt idx="8831">
                  <c:v>44845.389524537037</c:v>
                </c:pt>
                <c:pt idx="8832">
                  <c:v>44845.389528067128</c:v>
                </c:pt>
                <c:pt idx="8833">
                  <c:v>44845.389531562498</c:v>
                </c:pt>
                <c:pt idx="8834">
                  <c:v>44845.389535092596</c:v>
                </c:pt>
                <c:pt idx="8835">
                  <c:v>44845.389538680553</c:v>
                </c:pt>
                <c:pt idx="8836">
                  <c:v>44845.389542233796</c:v>
                </c:pt>
                <c:pt idx="8837">
                  <c:v>44845.389545729166</c:v>
                </c:pt>
                <c:pt idx="8838">
                  <c:v>44845.38954921296</c:v>
                </c:pt>
                <c:pt idx="8839">
                  <c:v>44845.389552766203</c:v>
                </c:pt>
                <c:pt idx="8840">
                  <c:v>44845.389556319446</c:v>
                </c:pt>
                <c:pt idx="8841">
                  <c:v>44845.389559826392</c:v>
                </c:pt>
                <c:pt idx="8842">
                  <c:v>44845.389563391203</c:v>
                </c:pt>
                <c:pt idx="8843">
                  <c:v>44845.389566967591</c:v>
                </c:pt>
                <c:pt idx="8844">
                  <c:v>44845.389570497682</c:v>
                </c:pt>
                <c:pt idx="8845">
                  <c:v>44845.389573981483</c:v>
                </c:pt>
                <c:pt idx="8846">
                  <c:v>44845.389577546295</c:v>
                </c:pt>
                <c:pt idx="8847">
                  <c:v>44845.389581111114</c:v>
                </c:pt>
                <c:pt idx="8848">
                  <c:v>44845.389584606484</c:v>
                </c:pt>
                <c:pt idx="8849">
                  <c:v>44845.389588090278</c:v>
                </c:pt>
                <c:pt idx="8850">
                  <c:v>44845.389591608793</c:v>
                </c:pt>
                <c:pt idx="8851">
                  <c:v>44845.389595138891</c:v>
                </c:pt>
                <c:pt idx="8852">
                  <c:v>44845.389598692127</c:v>
                </c:pt>
                <c:pt idx="8853">
                  <c:v>44845.389602233794</c:v>
                </c:pt>
                <c:pt idx="8854">
                  <c:v>44845.389605798613</c:v>
                </c:pt>
                <c:pt idx="8855">
                  <c:v>44845.389609386577</c:v>
                </c:pt>
                <c:pt idx="8856">
                  <c:v>44845.389612870371</c:v>
                </c:pt>
                <c:pt idx="8857">
                  <c:v>44845.389616458335</c:v>
                </c:pt>
                <c:pt idx="8858">
                  <c:v>44845.38961997685</c:v>
                </c:pt>
                <c:pt idx="8859">
                  <c:v>44845.389623460651</c:v>
                </c:pt>
                <c:pt idx="8860">
                  <c:v>44845.389627048608</c:v>
                </c:pt>
                <c:pt idx="8861">
                  <c:v>44845.389630601851</c:v>
                </c:pt>
                <c:pt idx="8862">
                  <c:v>44845.389634108797</c:v>
                </c:pt>
                <c:pt idx="8863">
                  <c:v>44845.389637650464</c:v>
                </c:pt>
                <c:pt idx="8864">
                  <c:v>44845.389641203707</c:v>
                </c:pt>
                <c:pt idx="8865">
                  <c:v>44845.389644780094</c:v>
                </c:pt>
                <c:pt idx="8866">
                  <c:v>44845.389648344906</c:v>
                </c:pt>
                <c:pt idx="8867">
                  <c:v>44845.389651851852</c:v>
                </c:pt>
                <c:pt idx="8868">
                  <c:v>44845.389655335646</c:v>
                </c:pt>
                <c:pt idx="8869">
                  <c:v>44845.389658888889</c:v>
                </c:pt>
                <c:pt idx="8870">
                  <c:v>44845.389662453701</c:v>
                </c:pt>
                <c:pt idx="8871">
                  <c:v>44845.389666030096</c:v>
                </c:pt>
                <c:pt idx="8872">
                  <c:v>44845.389669583332</c:v>
                </c:pt>
                <c:pt idx="8873">
                  <c:v>44845.389673136575</c:v>
                </c:pt>
                <c:pt idx="8874">
                  <c:v>44845.389676620369</c:v>
                </c:pt>
                <c:pt idx="8875">
                  <c:v>44845.38968010417</c:v>
                </c:pt>
                <c:pt idx="8876">
                  <c:v>44845.389683680558</c:v>
                </c:pt>
                <c:pt idx="8877">
                  <c:v>44845.38968724537</c:v>
                </c:pt>
                <c:pt idx="8878">
                  <c:v>44845.389690833334</c:v>
                </c:pt>
                <c:pt idx="8879">
                  <c:v>44845.389694375001</c:v>
                </c:pt>
                <c:pt idx="8880">
                  <c:v>44845.389697916668</c:v>
                </c:pt>
                <c:pt idx="8881">
                  <c:v>44845.389701412038</c:v>
                </c:pt>
                <c:pt idx="8882">
                  <c:v>44845.389704976849</c:v>
                </c:pt>
                <c:pt idx="8883">
                  <c:v>44845.389708530092</c:v>
                </c:pt>
                <c:pt idx="8884">
                  <c:v>44845.389712037038</c:v>
                </c:pt>
                <c:pt idx="8885">
                  <c:v>44845.389715520832</c:v>
                </c:pt>
                <c:pt idx="8886">
                  <c:v>44845.389719062499</c:v>
                </c:pt>
                <c:pt idx="8887">
                  <c:v>44845.389722557869</c:v>
                </c:pt>
                <c:pt idx="8888">
                  <c:v>44845.389726111112</c:v>
                </c:pt>
                <c:pt idx="8889">
                  <c:v>44845.389729594906</c:v>
                </c:pt>
                <c:pt idx="8890">
                  <c:v>44845.389733171294</c:v>
                </c:pt>
                <c:pt idx="8891">
                  <c:v>44845.389736736113</c:v>
                </c:pt>
                <c:pt idx="8892">
                  <c:v>44845.389740300925</c:v>
                </c:pt>
                <c:pt idx="8893">
                  <c:v>44845.389743842592</c:v>
                </c:pt>
                <c:pt idx="8894">
                  <c:v>44845.389747407404</c:v>
                </c:pt>
                <c:pt idx="8895">
                  <c:v>44845.389750983799</c:v>
                </c:pt>
                <c:pt idx="8896">
                  <c:v>44845.389754479169</c:v>
                </c:pt>
                <c:pt idx="8897">
                  <c:v>44845.389758043981</c:v>
                </c:pt>
                <c:pt idx="8898">
                  <c:v>44845.389761527775</c:v>
                </c:pt>
                <c:pt idx="8899">
                  <c:v>44845.389765057873</c:v>
                </c:pt>
                <c:pt idx="8900">
                  <c:v>44845.389768564812</c:v>
                </c:pt>
                <c:pt idx="8901">
                  <c:v>44845.389772048613</c:v>
                </c:pt>
                <c:pt idx="8902">
                  <c:v>44845.389775613425</c:v>
                </c:pt>
                <c:pt idx="8903">
                  <c:v>44845.389779143516</c:v>
                </c:pt>
                <c:pt idx="8904">
                  <c:v>44845.389782650462</c:v>
                </c:pt>
                <c:pt idx="8905">
                  <c:v>44845.389786215281</c:v>
                </c:pt>
                <c:pt idx="8906">
                  <c:v>44845.389789710651</c:v>
                </c:pt>
                <c:pt idx="8907">
                  <c:v>44845.389793229166</c:v>
                </c:pt>
                <c:pt idx="8908">
                  <c:v>44845.38979671296</c:v>
                </c:pt>
                <c:pt idx="8909">
                  <c:v>44845.3898003125</c:v>
                </c:pt>
                <c:pt idx="8910">
                  <c:v>44845.389803877311</c:v>
                </c:pt>
                <c:pt idx="8911">
                  <c:v>44845.389807418978</c:v>
                </c:pt>
                <c:pt idx="8912">
                  <c:v>44845.389810914348</c:v>
                </c:pt>
                <c:pt idx="8913">
                  <c:v>44845.389814467591</c:v>
                </c:pt>
                <c:pt idx="8914">
                  <c:v>44845.389817962961</c:v>
                </c:pt>
                <c:pt idx="8915">
                  <c:v>44845.389821458331</c:v>
                </c:pt>
                <c:pt idx="8916">
                  <c:v>44845.389824976854</c:v>
                </c:pt>
                <c:pt idx="8917">
                  <c:v>44845.389828553241</c:v>
                </c:pt>
                <c:pt idx="8918">
                  <c:v>44845.389832037035</c:v>
                </c:pt>
                <c:pt idx="8919">
                  <c:v>44845.389835613423</c:v>
                </c:pt>
                <c:pt idx="8920">
                  <c:v>44845.389839166666</c:v>
                </c:pt>
                <c:pt idx="8921">
                  <c:v>44845.389842731478</c:v>
                </c:pt>
                <c:pt idx="8922">
                  <c:v>44845.389846273145</c:v>
                </c:pt>
                <c:pt idx="8923">
                  <c:v>44845.389849780091</c:v>
                </c:pt>
                <c:pt idx="8924">
                  <c:v>44845.389853368055</c:v>
                </c:pt>
                <c:pt idx="8925">
                  <c:v>44845.389856886577</c:v>
                </c:pt>
                <c:pt idx="8926">
                  <c:v>44845.389860381947</c:v>
                </c:pt>
                <c:pt idx="8927">
                  <c:v>44845.389863935183</c:v>
                </c:pt>
                <c:pt idx="8928">
                  <c:v>44845.389867418984</c:v>
                </c:pt>
                <c:pt idx="8929">
                  <c:v>44845.389870983796</c:v>
                </c:pt>
                <c:pt idx="8930">
                  <c:v>44845.389874560184</c:v>
                </c:pt>
                <c:pt idx="8931">
                  <c:v>44845.389878125003</c:v>
                </c:pt>
                <c:pt idx="8932">
                  <c:v>44845.389881620373</c:v>
                </c:pt>
                <c:pt idx="8933">
                  <c:v>44845.389885196761</c:v>
                </c:pt>
                <c:pt idx="8934">
                  <c:v>44845.389888854166</c:v>
                </c:pt>
                <c:pt idx="8935">
                  <c:v>44845.389892384257</c:v>
                </c:pt>
                <c:pt idx="8936">
                  <c:v>44845.389895879627</c:v>
                </c:pt>
                <c:pt idx="8937">
                  <c:v>44845.389899456015</c:v>
                </c:pt>
                <c:pt idx="8938">
                  <c:v>44845.389903020834</c:v>
                </c:pt>
                <c:pt idx="8939">
                  <c:v>44845.389906597222</c:v>
                </c:pt>
                <c:pt idx="8940">
                  <c:v>44845.389910138889</c:v>
                </c:pt>
                <c:pt idx="8941">
                  <c:v>44845.389913622683</c:v>
                </c:pt>
                <c:pt idx="8942">
                  <c:v>44845.389917118053</c:v>
                </c:pt>
                <c:pt idx="8943">
                  <c:v>44845.389920636575</c:v>
                </c:pt>
                <c:pt idx="8944">
                  <c:v>44845.389924143521</c:v>
                </c:pt>
                <c:pt idx="8945">
                  <c:v>44845.389927708333</c:v>
                </c:pt>
                <c:pt idx="8946">
                  <c:v>44845.389931273145</c:v>
                </c:pt>
                <c:pt idx="8947">
                  <c:v>44845.389934837964</c:v>
                </c:pt>
                <c:pt idx="8948">
                  <c:v>44845.389938414351</c:v>
                </c:pt>
                <c:pt idx="8949">
                  <c:v>44845.389941898145</c:v>
                </c:pt>
                <c:pt idx="8950">
                  <c:v>44845.389945439812</c:v>
                </c:pt>
                <c:pt idx="8951">
                  <c:v>44845.389948946759</c:v>
                </c:pt>
                <c:pt idx="8952">
                  <c:v>44845.389952511578</c:v>
                </c:pt>
                <c:pt idx="8953">
                  <c:v>44845.389956099534</c:v>
                </c:pt>
                <c:pt idx="8954">
                  <c:v>44845.389959629632</c:v>
                </c:pt>
                <c:pt idx="8955">
                  <c:v>44845.389963217589</c:v>
                </c:pt>
                <c:pt idx="8956">
                  <c:v>44845.389966759256</c:v>
                </c:pt>
                <c:pt idx="8957">
                  <c:v>44845.389970254633</c:v>
                </c:pt>
                <c:pt idx="8958">
                  <c:v>44845.389973807869</c:v>
                </c:pt>
                <c:pt idx="8959">
                  <c:v>44845.38997729167</c:v>
                </c:pt>
                <c:pt idx="8960">
                  <c:v>44845.389980844906</c:v>
                </c:pt>
                <c:pt idx="8961">
                  <c:v>44845.389984340276</c:v>
                </c:pt>
                <c:pt idx="8962">
                  <c:v>44845.389987893519</c:v>
                </c:pt>
                <c:pt idx="8963">
                  <c:v>44845.389991458331</c:v>
                </c:pt>
                <c:pt idx="8964">
                  <c:v>44845.389994942132</c:v>
                </c:pt>
                <c:pt idx="8965">
                  <c:v>44845.389998425926</c:v>
                </c:pt>
                <c:pt idx="8966">
                  <c:v>44845.390002002314</c:v>
                </c:pt>
                <c:pt idx="8967">
                  <c:v>44845.390005578702</c:v>
                </c:pt>
                <c:pt idx="8968">
                  <c:v>44845.390009143521</c:v>
                </c:pt>
                <c:pt idx="8969">
                  <c:v>44845.390012708333</c:v>
                </c:pt>
                <c:pt idx="8970">
                  <c:v>44845.390016249999</c:v>
                </c:pt>
                <c:pt idx="8971">
                  <c:v>44845.390019803242</c:v>
                </c:pt>
                <c:pt idx="8972">
                  <c:v>44845.390023310189</c:v>
                </c:pt>
                <c:pt idx="8973">
                  <c:v>44845.390026851848</c:v>
                </c:pt>
                <c:pt idx="8974">
                  <c:v>44845.390030358794</c:v>
                </c:pt>
                <c:pt idx="8975">
                  <c:v>44845.390033935182</c:v>
                </c:pt>
                <c:pt idx="8976">
                  <c:v>44845.390037511577</c:v>
                </c:pt>
                <c:pt idx="8977">
                  <c:v>44845.390041030092</c:v>
                </c:pt>
                <c:pt idx="8978">
                  <c:v>44845.390044618056</c:v>
                </c:pt>
                <c:pt idx="8979">
                  <c:v>44845.39004810185</c:v>
                </c:pt>
                <c:pt idx="8980">
                  <c:v>44845.390051678238</c:v>
                </c:pt>
                <c:pt idx="8981">
                  <c:v>44845.390055219905</c:v>
                </c:pt>
                <c:pt idx="8982">
                  <c:v>44845.3900587963</c:v>
                </c:pt>
                <c:pt idx="8983">
                  <c:v>44845.39006229167</c:v>
                </c:pt>
                <c:pt idx="8984">
                  <c:v>44845.390065821761</c:v>
                </c:pt>
                <c:pt idx="8985">
                  <c:v>44845.390069328707</c:v>
                </c:pt>
                <c:pt idx="8986">
                  <c:v>44845.390072858798</c:v>
                </c:pt>
                <c:pt idx="8987">
                  <c:v>44845.390076354168</c:v>
                </c:pt>
                <c:pt idx="8988">
                  <c:v>44845.390079849538</c:v>
                </c:pt>
                <c:pt idx="8989">
                  <c:v>44845.390083391205</c:v>
                </c:pt>
                <c:pt idx="8990">
                  <c:v>44845.390086898151</c:v>
                </c:pt>
                <c:pt idx="8991">
                  <c:v>44845.390090416666</c:v>
                </c:pt>
                <c:pt idx="8992">
                  <c:v>44845.39009390046</c:v>
                </c:pt>
                <c:pt idx="8993">
                  <c:v>44845.39009739583</c:v>
                </c:pt>
                <c:pt idx="8994">
                  <c:v>44845.390100925928</c:v>
                </c:pt>
                <c:pt idx="8995">
                  <c:v>44845.390104444443</c:v>
                </c:pt>
                <c:pt idx="8996">
                  <c:v>44845.390107997686</c:v>
                </c:pt>
                <c:pt idx="8997">
                  <c:v>44845.390111504632</c:v>
                </c:pt>
                <c:pt idx="8998">
                  <c:v>44845.390115046299</c:v>
                </c:pt>
                <c:pt idx="8999">
                  <c:v>44845.390118611111</c:v>
                </c:pt>
                <c:pt idx="9000">
                  <c:v>44845.390122199075</c:v>
                </c:pt>
                <c:pt idx="9001">
                  <c:v>44845.390125682869</c:v>
                </c:pt>
                <c:pt idx="9002">
                  <c:v>44845.390129224535</c:v>
                </c:pt>
                <c:pt idx="9003">
                  <c:v>44845.390132766202</c:v>
                </c:pt>
                <c:pt idx="9004">
                  <c:v>44845.390136273149</c:v>
                </c:pt>
                <c:pt idx="9005">
                  <c:v>44845.390139826392</c:v>
                </c:pt>
                <c:pt idx="9006">
                  <c:v>44845.390143379627</c:v>
                </c:pt>
                <c:pt idx="9007">
                  <c:v>44845.390146944446</c:v>
                </c:pt>
                <c:pt idx="9008">
                  <c:v>44845.39015042824</c:v>
                </c:pt>
                <c:pt idx="9009">
                  <c:v>44845.39015392361</c:v>
                </c:pt>
                <c:pt idx="9010">
                  <c:v>44845.390157499998</c:v>
                </c:pt>
                <c:pt idx="9011">
                  <c:v>44845.390161064817</c:v>
                </c:pt>
                <c:pt idx="9012">
                  <c:v>44845.390164606484</c:v>
                </c:pt>
                <c:pt idx="9013">
                  <c:v>44845.390168101854</c:v>
                </c:pt>
                <c:pt idx="9014">
                  <c:v>44845.390171666666</c:v>
                </c:pt>
                <c:pt idx="9015">
                  <c:v>44845.390175219909</c:v>
                </c:pt>
                <c:pt idx="9016">
                  <c:v>44845.390178715279</c:v>
                </c:pt>
                <c:pt idx="9017">
                  <c:v>44845.39018224537</c:v>
                </c:pt>
                <c:pt idx="9018">
                  <c:v>44845.39018574074</c:v>
                </c:pt>
                <c:pt idx="9019">
                  <c:v>44845.390189247686</c:v>
                </c:pt>
                <c:pt idx="9020">
                  <c:v>44845.390192766201</c:v>
                </c:pt>
                <c:pt idx="9021">
                  <c:v>44845.390196273147</c:v>
                </c:pt>
                <c:pt idx="9022">
                  <c:v>44845.390199768517</c:v>
                </c:pt>
                <c:pt idx="9023">
                  <c:v>44845.39020332176</c:v>
                </c:pt>
                <c:pt idx="9024">
                  <c:v>44845.390206875003</c:v>
                </c:pt>
                <c:pt idx="9025">
                  <c:v>44845.390210358797</c:v>
                </c:pt>
                <c:pt idx="9026">
                  <c:v>44845.390213935185</c:v>
                </c:pt>
                <c:pt idx="9027">
                  <c:v>44845.390217488428</c:v>
                </c:pt>
                <c:pt idx="9028">
                  <c:v>44845.390220972222</c:v>
                </c:pt>
                <c:pt idx="9029">
                  <c:v>44845.390224571762</c:v>
                </c:pt>
                <c:pt idx="9030">
                  <c:v>44845.390228078701</c:v>
                </c:pt>
                <c:pt idx="9031">
                  <c:v>44845.390231585647</c:v>
                </c:pt>
                <c:pt idx="9032">
                  <c:v>44845.390235150466</c:v>
                </c:pt>
                <c:pt idx="9033">
                  <c:v>44845.39023863426</c:v>
                </c:pt>
                <c:pt idx="9034">
                  <c:v>44845.390242175927</c:v>
                </c:pt>
                <c:pt idx="9035">
                  <c:v>44845.390245740738</c:v>
                </c:pt>
                <c:pt idx="9036">
                  <c:v>44845.390249236109</c:v>
                </c:pt>
                <c:pt idx="9037">
                  <c:v>44845.39025271991</c:v>
                </c:pt>
                <c:pt idx="9038">
                  <c:v>44845.390256250001</c:v>
                </c:pt>
                <c:pt idx="9039">
                  <c:v>44845.390259814812</c:v>
                </c:pt>
                <c:pt idx="9040">
                  <c:v>44845.390263310182</c:v>
                </c:pt>
                <c:pt idx="9041">
                  <c:v>44845.390266863425</c:v>
                </c:pt>
                <c:pt idx="9042">
                  <c:v>44845.390270451389</c:v>
                </c:pt>
                <c:pt idx="9043">
                  <c:v>44845.390273935183</c:v>
                </c:pt>
                <c:pt idx="9044">
                  <c:v>44845.390277500002</c:v>
                </c:pt>
                <c:pt idx="9045">
                  <c:v>44845.390280983796</c:v>
                </c:pt>
                <c:pt idx="9046">
                  <c:v>44845.390284548608</c:v>
                </c:pt>
                <c:pt idx="9047">
                  <c:v>44845.390288113427</c:v>
                </c:pt>
                <c:pt idx="9048">
                  <c:v>44845.390291643518</c:v>
                </c:pt>
                <c:pt idx="9049">
                  <c:v>44845.390295127312</c:v>
                </c:pt>
                <c:pt idx="9050">
                  <c:v>44845.390298634258</c:v>
                </c:pt>
                <c:pt idx="9051">
                  <c:v>44845.390302187501</c:v>
                </c:pt>
                <c:pt idx="9052">
                  <c:v>44845.390305775465</c:v>
                </c:pt>
                <c:pt idx="9053">
                  <c:v>44845.390309305556</c:v>
                </c:pt>
                <c:pt idx="9054">
                  <c:v>44845.390312812502</c:v>
                </c:pt>
                <c:pt idx="9055">
                  <c:v>44845.390316365738</c:v>
                </c:pt>
                <c:pt idx="9056">
                  <c:v>44845.390319953702</c:v>
                </c:pt>
                <c:pt idx="9057">
                  <c:v>44845.390323518521</c:v>
                </c:pt>
                <c:pt idx="9058">
                  <c:v>44845.390327071756</c:v>
                </c:pt>
                <c:pt idx="9059">
                  <c:v>44845.390330555558</c:v>
                </c:pt>
                <c:pt idx="9060">
                  <c:v>44845.390334097225</c:v>
                </c:pt>
                <c:pt idx="9061">
                  <c:v>44845.390337685189</c:v>
                </c:pt>
                <c:pt idx="9062">
                  <c:v>44845.390341180559</c:v>
                </c:pt>
                <c:pt idx="9063">
                  <c:v>44845.390344756946</c:v>
                </c:pt>
                <c:pt idx="9064">
                  <c:v>44845.390348310182</c:v>
                </c:pt>
                <c:pt idx="9065">
                  <c:v>44845.390351886577</c:v>
                </c:pt>
                <c:pt idx="9066">
                  <c:v>44845.390355416668</c:v>
                </c:pt>
                <c:pt idx="9067">
                  <c:v>44845.390358912038</c:v>
                </c:pt>
                <c:pt idx="9068">
                  <c:v>44845.390362407408</c:v>
                </c:pt>
                <c:pt idx="9069">
                  <c:v>44845.390365983796</c:v>
                </c:pt>
                <c:pt idx="9070">
                  <c:v>44845.390369537039</c:v>
                </c:pt>
                <c:pt idx="9071">
                  <c:v>44845.390373101851</c:v>
                </c:pt>
                <c:pt idx="9072">
                  <c:v>44845.390376631942</c:v>
                </c:pt>
                <c:pt idx="9073">
                  <c:v>44845.39038016204</c:v>
                </c:pt>
                <c:pt idx="9074">
                  <c:v>44845.390383703707</c:v>
                </c:pt>
                <c:pt idx="9075">
                  <c:v>44845.390387291664</c:v>
                </c:pt>
                <c:pt idx="9076">
                  <c:v>44845.390390856483</c:v>
                </c:pt>
                <c:pt idx="9077">
                  <c:v>44845.39039439815</c:v>
                </c:pt>
                <c:pt idx="9078">
                  <c:v>44845.390397881943</c:v>
                </c:pt>
                <c:pt idx="9079">
                  <c:v>44845.390401365737</c:v>
                </c:pt>
                <c:pt idx="9080">
                  <c:v>44845.390404953701</c:v>
                </c:pt>
                <c:pt idx="9081">
                  <c:v>44845.390408506944</c:v>
                </c:pt>
                <c:pt idx="9082">
                  <c:v>44845.390412002314</c:v>
                </c:pt>
                <c:pt idx="9083">
                  <c:v>44845.390415567126</c:v>
                </c:pt>
                <c:pt idx="9084">
                  <c:v>44845.390419108793</c:v>
                </c:pt>
                <c:pt idx="9085">
                  <c:v>44845.390422696757</c:v>
                </c:pt>
                <c:pt idx="9086">
                  <c:v>44845.39042625</c:v>
                </c:pt>
                <c:pt idx="9087">
                  <c:v>44845.390429803243</c:v>
                </c:pt>
                <c:pt idx="9088">
                  <c:v>44845.390433287037</c:v>
                </c:pt>
                <c:pt idx="9089">
                  <c:v>44845.390436875001</c:v>
                </c:pt>
                <c:pt idx="9090">
                  <c:v>44845.390440428244</c:v>
                </c:pt>
                <c:pt idx="9091">
                  <c:v>44845.390443993056</c:v>
                </c:pt>
                <c:pt idx="9092">
                  <c:v>44845.390447488426</c:v>
                </c:pt>
                <c:pt idx="9093">
                  <c:v>44845.390451018517</c:v>
                </c:pt>
                <c:pt idx="9094">
                  <c:v>44845.390454513887</c:v>
                </c:pt>
                <c:pt idx="9095">
                  <c:v>44845.390458055554</c:v>
                </c:pt>
                <c:pt idx="9096">
                  <c:v>44845.390461631941</c:v>
                </c:pt>
                <c:pt idx="9097">
                  <c:v>44845.390465138888</c:v>
                </c:pt>
                <c:pt idx="9098">
                  <c:v>44845.390468703707</c:v>
                </c:pt>
                <c:pt idx="9099">
                  <c:v>44845.390472268518</c:v>
                </c:pt>
                <c:pt idx="9100">
                  <c:v>44845.390475752312</c:v>
                </c:pt>
                <c:pt idx="9101">
                  <c:v>44845.390479317131</c:v>
                </c:pt>
                <c:pt idx="9102">
                  <c:v>44845.390482858798</c:v>
                </c:pt>
                <c:pt idx="9103">
                  <c:v>44845.390486435186</c:v>
                </c:pt>
                <c:pt idx="9104">
                  <c:v>44845.390489930556</c:v>
                </c:pt>
                <c:pt idx="9105">
                  <c:v>44845.390493483799</c:v>
                </c:pt>
                <c:pt idx="9106">
                  <c:v>44845.390497037035</c:v>
                </c:pt>
                <c:pt idx="9107">
                  <c:v>44845.390500543981</c:v>
                </c:pt>
                <c:pt idx="9108">
                  <c:v>44845.390504108793</c:v>
                </c:pt>
                <c:pt idx="9109">
                  <c:v>44845.390507638891</c:v>
                </c:pt>
                <c:pt idx="9110">
                  <c:v>44845.390511168982</c:v>
                </c:pt>
                <c:pt idx="9111">
                  <c:v>44845.390514722225</c:v>
                </c:pt>
                <c:pt idx="9112">
                  <c:v>44845.390518287037</c:v>
                </c:pt>
                <c:pt idx="9113">
                  <c:v>44845.390521875001</c:v>
                </c:pt>
                <c:pt idx="9114">
                  <c:v>44845.390525405091</c:v>
                </c:pt>
                <c:pt idx="9115">
                  <c:v>44845.390529004631</c:v>
                </c:pt>
                <c:pt idx="9116">
                  <c:v>44845.390532523146</c:v>
                </c:pt>
                <c:pt idx="9117">
                  <c:v>44845.390536053237</c:v>
                </c:pt>
                <c:pt idx="9118">
                  <c:v>44845.390539571759</c:v>
                </c:pt>
                <c:pt idx="9119">
                  <c:v>44845.390543148147</c:v>
                </c:pt>
                <c:pt idx="9120">
                  <c:v>44845.390546655093</c:v>
                </c:pt>
                <c:pt idx="9121">
                  <c:v>44845.390550208336</c:v>
                </c:pt>
                <c:pt idx="9122">
                  <c:v>44845.39055369213</c:v>
                </c:pt>
                <c:pt idx="9123">
                  <c:v>44845.390557222221</c:v>
                </c:pt>
                <c:pt idx="9124">
                  <c:v>44845.390560717591</c:v>
                </c:pt>
                <c:pt idx="9125">
                  <c:v>44845.390564201392</c:v>
                </c:pt>
                <c:pt idx="9126">
                  <c:v>44845.39056777778</c:v>
                </c:pt>
                <c:pt idx="9127">
                  <c:v>44845.390571342592</c:v>
                </c:pt>
                <c:pt idx="9128">
                  <c:v>44845.390574826386</c:v>
                </c:pt>
                <c:pt idx="9129">
                  <c:v>44845.390578368053</c:v>
                </c:pt>
                <c:pt idx="9130">
                  <c:v>44845.390581921296</c:v>
                </c:pt>
                <c:pt idx="9131">
                  <c:v>44845.390585497684</c:v>
                </c:pt>
                <c:pt idx="9132">
                  <c:v>44845.390588981485</c:v>
                </c:pt>
                <c:pt idx="9133">
                  <c:v>44845.390592476855</c:v>
                </c:pt>
                <c:pt idx="9134">
                  <c:v>44845.390596018522</c:v>
                </c:pt>
                <c:pt idx="9135">
                  <c:v>44845.390599525461</c:v>
                </c:pt>
                <c:pt idx="9136">
                  <c:v>44845.39060309028</c:v>
                </c:pt>
                <c:pt idx="9137">
                  <c:v>44845.390606643516</c:v>
                </c:pt>
                <c:pt idx="9138">
                  <c:v>44845.390610185183</c:v>
                </c:pt>
                <c:pt idx="9139">
                  <c:v>44845.390613680553</c:v>
                </c:pt>
                <c:pt idx="9140">
                  <c:v>44845.390617175923</c:v>
                </c:pt>
                <c:pt idx="9141">
                  <c:v>44845.390620729166</c:v>
                </c:pt>
                <c:pt idx="9142">
                  <c:v>44845.390624224536</c:v>
                </c:pt>
                <c:pt idx="9143">
                  <c:v>44845.390627800924</c:v>
                </c:pt>
                <c:pt idx="9144">
                  <c:v>44845.390631354167</c:v>
                </c:pt>
                <c:pt idx="9145">
                  <c:v>44845.390634918978</c:v>
                </c:pt>
                <c:pt idx="9146">
                  <c:v>44845.390638483797</c:v>
                </c:pt>
                <c:pt idx="9147">
                  <c:v>44845.390642048609</c:v>
                </c:pt>
                <c:pt idx="9148">
                  <c:v>44845.39064553241</c:v>
                </c:pt>
                <c:pt idx="9149">
                  <c:v>44845.390649097222</c:v>
                </c:pt>
                <c:pt idx="9150">
                  <c:v>44845.390652638889</c:v>
                </c:pt>
                <c:pt idx="9151">
                  <c:v>44845.39065616898</c:v>
                </c:pt>
                <c:pt idx="9152">
                  <c:v>44845.390659722223</c:v>
                </c:pt>
                <c:pt idx="9153">
                  <c:v>44845.390663275466</c:v>
                </c:pt>
                <c:pt idx="9154">
                  <c:v>44845.390666817133</c:v>
                </c:pt>
                <c:pt idx="9155">
                  <c:v>44845.390670393521</c:v>
                </c:pt>
                <c:pt idx="9156">
                  <c:v>44845.390673958333</c:v>
                </c:pt>
                <c:pt idx="9157">
                  <c:v>44845.390677557873</c:v>
                </c:pt>
                <c:pt idx="9158">
                  <c:v>44845.39068109954</c:v>
                </c:pt>
                <c:pt idx="9159">
                  <c:v>44845.39068459491</c:v>
                </c:pt>
                <c:pt idx="9160">
                  <c:v>44845.390688078704</c:v>
                </c:pt>
                <c:pt idx="9161">
                  <c:v>44845.390691643515</c:v>
                </c:pt>
                <c:pt idx="9162">
                  <c:v>44845.39069521991</c:v>
                </c:pt>
                <c:pt idx="9163">
                  <c:v>44845.390698750001</c:v>
                </c:pt>
                <c:pt idx="9164">
                  <c:v>44845.390702314813</c:v>
                </c:pt>
                <c:pt idx="9165">
                  <c:v>44845.390705821759</c:v>
                </c:pt>
                <c:pt idx="9166">
                  <c:v>44845.390709386571</c:v>
                </c:pt>
                <c:pt idx="9167">
                  <c:v>44845.390712881941</c:v>
                </c:pt>
                <c:pt idx="9168">
                  <c:v>44845.39071644676</c:v>
                </c:pt>
                <c:pt idx="9169">
                  <c:v>44845.390719930554</c:v>
                </c:pt>
                <c:pt idx="9170">
                  <c:v>44845.390723460645</c:v>
                </c:pt>
                <c:pt idx="9171">
                  <c:v>44845.390727002312</c:v>
                </c:pt>
                <c:pt idx="9172">
                  <c:v>44845.390730497682</c:v>
                </c:pt>
                <c:pt idx="9173">
                  <c:v>44845.390733993052</c:v>
                </c:pt>
                <c:pt idx="9174">
                  <c:v>44845.390737511574</c:v>
                </c:pt>
                <c:pt idx="9175">
                  <c:v>44845.390741006944</c:v>
                </c:pt>
                <c:pt idx="9176">
                  <c:v>44845.390744490738</c:v>
                </c:pt>
                <c:pt idx="9177">
                  <c:v>44845.390748067133</c:v>
                </c:pt>
                <c:pt idx="9178">
                  <c:v>44845.390751608793</c:v>
                </c:pt>
                <c:pt idx="9179">
                  <c:v>44845.390755185188</c:v>
                </c:pt>
                <c:pt idx="9180">
                  <c:v>44845.390758680558</c:v>
                </c:pt>
                <c:pt idx="9181">
                  <c:v>44845.390762256946</c:v>
                </c:pt>
                <c:pt idx="9182">
                  <c:v>44845.390765787037</c:v>
                </c:pt>
                <c:pt idx="9183">
                  <c:v>44845.390769305559</c:v>
                </c:pt>
                <c:pt idx="9184">
                  <c:v>44845.390772858795</c:v>
                </c:pt>
                <c:pt idx="9185">
                  <c:v>44845.390776354165</c:v>
                </c:pt>
                <c:pt idx="9186">
                  <c:v>44845.390779895832</c:v>
                </c:pt>
                <c:pt idx="9187">
                  <c:v>44845.390783379633</c:v>
                </c:pt>
                <c:pt idx="9188">
                  <c:v>44845.3907869213</c:v>
                </c:pt>
                <c:pt idx="9189">
                  <c:v>44845.390790428239</c:v>
                </c:pt>
                <c:pt idx="9190">
                  <c:v>44845.390794016203</c:v>
                </c:pt>
                <c:pt idx="9191">
                  <c:v>44845.390797546293</c:v>
                </c:pt>
                <c:pt idx="9192">
                  <c:v>44845.390801111113</c:v>
                </c:pt>
                <c:pt idx="9193">
                  <c:v>44845.390804675924</c:v>
                </c:pt>
                <c:pt idx="9194">
                  <c:v>44845.390808171294</c:v>
                </c:pt>
                <c:pt idx="9195">
                  <c:v>44845.390811724537</c:v>
                </c:pt>
                <c:pt idx="9196">
                  <c:v>44845.390815324077</c:v>
                </c:pt>
                <c:pt idx="9197">
                  <c:v>44845.390818842592</c:v>
                </c:pt>
                <c:pt idx="9198">
                  <c:v>44845.390822442132</c:v>
                </c:pt>
                <c:pt idx="9199">
                  <c:v>44845.390825983799</c:v>
                </c:pt>
                <c:pt idx="9200">
                  <c:v>44845.390829467593</c:v>
                </c:pt>
                <c:pt idx="9201">
                  <c:v>44845.390832962963</c:v>
                </c:pt>
                <c:pt idx="9202">
                  <c:v>44845.39083650463</c:v>
                </c:pt>
                <c:pt idx="9203">
                  <c:v>44845.39084</c:v>
                </c:pt>
                <c:pt idx="9204">
                  <c:v>44845.390843530091</c:v>
                </c:pt>
                <c:pt idx="9205">
                  <c:v>44845.390847025461</c:v>
                </c:pt>
                <c:pt idx="9206">
                  <c:v>44845.390850532407</c:v>
                </c:pt>
                <c:pt idx="9207">
                  <c:v>44845.390854074074</c:v>
                </c:pt>
                <c:pt idx="9208">
                  <c:v>44845.390857557868</c:v>
                </c:pt>
                <c:pt idx="9209">
                  <c:v>44845.390861157408</c:v>
                </c:pt>
                <c:pt idx="9210">
                  <c:v>44845.390864675923</c:v>
                </c:pt>
                <c:pt idx="9211">
                  <c:v>44845.390868240742</c:v>
                </c:pt>
                <c:pt idx="9212">
                  <c:v>44845.39087181713</c:v>
                </c:pt>
                <c:pt idx="9213">
                  <c:v>44845.390875370373</c:v>
                </c:pt>
                <c:pt idx="9214">
                  <c:v>44845.390878877311</c:v>
                </c:pt>
                <c:pt idx="9215">
                  <c:v>44845.390882453707</c:v>
                </c:pt>
                <c:pt idx="9216">
                  <c:v>44845.390886018518</c:v>
                </c:pt>
                <c:pt idx="9217">
                  <c:v>44845.390889594906</c:v>
                </c:pt>
                <c:pt idx="9218">
                  <c:v>44845.390893148149</c:v>
                </c:pt>
                <c:pt idx="9219">
                  <c:v>44845.390896712961</c:v>
                </c:pt>
                <c:pt idx="9220">
                  <c:v>44845.390900196762</c:v>
                </c:pt>
                <c:pt idx="9221">
                  <c:v>44845.390903680556</c:v>
                </c:pt>
                <c:pt idx="9222">
                  <c:v>44845.390907210647</c:v>
                </c:pt>
                <c:pt idx="9223">
                  <c:v>44845.390910694441</c:v>
                </c:pt>
                <c:pt idx="9224">
                  <c:v>44845.390914178242</c:v>
                </c:pt>
                <c:pt idx="9225">
                  <c:v>44845.390917743054</c:v>
                </c:pt>
                <c:pt idx="9226">
                  <c:v>44845.390921319442</c:v>
                </c:pt>
                <c:pt idx="9227">
                  <c:v>44845.390924861109</c:v>
                </c:pt>
                <c:pt idx="9228">
                  <c:v>44845.39092834491</c:v>
                </c:pt>
                <c:pt idx="9229">
                  <c:v>44845.390931828704</c:v>
                </c:pt>
                <c:pt idx="9230">
                  <c:v>44845.390935370371</c:v>
                </c:pt>
                <c:pt idx="9231">
                  <c:v>44845.390938877317</c:v>
                </c:pt>
                <c:pt idx="9232">
                  <c:v>44845.390942361111</c:v>
                </c:pt>
                <c:pt idx="9233">
                  <c:v>44845.390945879626</c:v>
                </c:pt>
                <c:pt idx="9234">
                  <c:v>44845.390949456021</c:v>
                </c:pt>
                <c:pt idx="9235">
                  <c:v>44845.39095296296</c:v>
                </c:pt>
                <c:pt idx="9236">
                  <c:v>44845.390956527779</c:v>
                </c:pt>
                <c:pt idx="9237">
                  <c:v>44845.390960011573</c:v>
                </c:pt>
                <c:pt idx="9238">
                  <c:v>44845.390963495367</c:v>
                </c:pt>
                <c:pt idx="9239">
                  <c:v>44845.390966979168</c:v>
                </c:pt>
                <c:pt idx="9240">
                  <c:v>44845.390970486114</c:v>
                </c:pt>
                <c:pt idx="9241">
                  <c:v>44845.390973969908</c:v>
                </c:pt>
                <c:pt idx="9242">
                  <c:v>44845.390977476854</c:v>
                </c:pt>
                <c:pt idx="9243">
                  <c:v>44845.39098103009</c:v>
                </c:pt>
                <c:pt idx="9244">
                  <c:v>44845.390984606478</c:v>
                </c:pt>
                <c:pt idx="9245">
                  <c:v>44845.390988171297</c:v>
                </c:pt>
                <c:pt idx="9246">
                  <c:v>44845.390991712964</c:v>
                </c:pt>
                <c:pt idx="9247">
                  <c:v>44845.390995277776</c:v>
                </c:pt>
                <c:pt idx="9248">
                  <c:v>44845.390998784722</c:v>
                </c:pt>
                <c:pt idx="9249">
                  <c:v>44845.391002326389</c:v>
                </c:pt>
                <c:pt idx="9250">
                  <c:v>44845.391005891201</c:v>
                </c:pt>
                <c:pt idx="9251">
                  <c:v>44845.391009386571</c:v>
                </c:pt>
                <c:pt idx="9252">
                  <c:v>44845.391012870372</c:v>
                </c:pt>
                <c:pt idx="9253">
                  <c:v>44845.391016435184</c:v>
                </c:pt>
                <c:pt idx="9254">
                  <c:v>44845.391019976851</c:v>
                </c:pt>
                <c:pt idx="9255">
                  <c:v>44845.391023472221</c:v>
                </c:pt>
                <c:pt idx="9256">
                  <c:v>44845.391027025464</c:v>
                </c:pt>
                <c:pt idx="9257">
                  <c:v>44845.391030625004</c:v>
                </c:pt>
                <c:pt idx="9258">
                  <c:v>44845.391034189815</c:v>
                </c:pt>
                <c:pt idx="9259">
                  <c:v>44845.391037766203</c:v>
                </c:pt>
                <c:pt idx="9260">
                  <c:v>44845.391041319446</c:v>
                </c:pt>
                <c:pt idx="9261">
                  <c:v>44845.391044872682</c:v>
                </c:pt>
                <c:pt idx="9262">
                  <c:v>44845.391048368052</c:v>
                </c:pt>
                <c:pt idx="9263">
                  <c:v>44845.391051909719</c:v>
                </c:pt>
                <c:pt idx="9264">
                  <c:v>44845.391055416665</c:v>
                </c:pt>
                <c:pt idx="9265">
                  <c:v>44845.391058981484</c:v>
                </c:pt>
                <c:pt idx="9266">
                  <c:v>44845.391062546296</c:v>
                </c:pt>
                <c:pt idx="9267">
                  <c:v>44845.391066111108</c:v>
                </c:pt>
                <c:pt idx="9268">
                  <c:v>44845.391069664351</c:v>
                </c:pt>
                <c:pt idx="9269">
                  <c:v>44845.391073217594</c:v>
                </c:pt>
                <c:pt idx="9270">
                  <c:v>44845.391076712964</c:v>
                </c:pt>
                <c:pt idx="9271">
                  <c:v>44845.391080196758</c:v>
                </c:pt>
                <c:pt idx="9272">
                  <c:v>44845.391083692128</c:v>
                </c:pt>
                <c:pt idx="9273">
                  <c:v>44845.391087256947</c:v>
                </c:pt>
                <c:pt idx="9274">
                  <c:v>44845.391090775462</c:v>
                </c:pt>
                <c:pt idx="9275">
                  <c:v>44845.391094282408</c:v>
                </c:pt>
                <c:pt idx="9276">
                  <c:v>44845.391097835651</c:v>
                </c:pt>
                <c:pt idx="9277">
                  <c:v>44845.391101388886</c:v>
                </c:pt>
                <c:pt idx="9278">
                  <c:v>44845.391104884256</c:v>
                </c:pt>
                <c:pt idx="9279">
                  <c:v>44845.391108449076</c:v>
                </c:pt>
                <c:pt idx="9280">
                  <c:v>44845.391112025463</c:v>
                </c:pt>
                <c:pt idx="9281">
                  <c:v>44845.39111556713</c:v>
                </c:pt>
                <c:pt idx="9282">
                  <c:v>44845.3911190625</c:v>
                </c:pt>
                <c:pt idx="9283">
                  <c:v>44845.391122650464</c:v>
                </c:pt>
                <c:pt idx="9284">
                  <c:v>44845.391126180555</c:v>
                </c:pt>
                <c:pt idx="9285">
                  <c:v>44845.391129675925</c:v>
                </c:pt>
                <c:pt idx="9286">
                  <c:v>44845.391133159719</c:v>
                </c:pt>
                <c:pt idx="9287">
                  <c:v>44845.391136701386</c:v>
                </c:pt>
                <c:pt idx="9288">
                  <c:v>44845.391140196756</c:v>
                </c:pt>
                <c:pt idx="9289">
                  <c:v>44845.391143680557</c:v>
                </c:pt>
                <c:pt idx="9290">
                  <c:v>44845.391147222224</c:v>
                </c:pt>
                <c:pt idx="9291">
                  <c:v>44845.391150706018</c:v>
                </c:pt>
                <c:pt idx="9292">
                  <c:v>44845.391154236109</c:v>
                </c:pt>
                <c:pt idx="9293">
                  <c:v>44845.391157754631</c:v>
                </c:pt>
                <c:pt idx="9294">
                  <c:v>44845.391161296298</c:v>
                </c:pt>
                <c:pt idx="9295">
                  <c:v>44845.391164791668</c:v>
                </c:pt>
                <c:pt idx="9296">
                  <c:v>44845.391168379632</c:v>
                </c:pt>
                <c:pt idx="9297">
                  <c:v>44845.391171921299</c:v>
                </c:pt>
                <c:pt idx="9298">
                  <c:v>44845.391175439814</c:v>
                </c:pt>
                <c:pt idx="9299">
                  <c:v>44845.39117894676</c:v>
                </c:pt>
                <c:pt idx="9300">
                  <c:v>44845.391182430554</c:v>
                </c:pt>
                <c:pt idx="9301">
                  <c:v>44845.391185925924</c:v>
                </c:pt>
                <c:pt idx="9302">
                  <c:v>44845.391189490743</c:v>
                </c:pt>
                <c:pt idx="9303">
                  <c:v>44845.391193078707</c:v>
                </c:pt>
                <c:pt idx="9304">
                  <c:v>44845.391196597222</c:v>
                </c:pt>
                <c:pt idx="9305">
                  <c:v>44845.391200162034</c:v>
                </c:pt>
                <c:pt idx="9306">
                  <c:v>44845.39120366898</c:v>
                </c:pt>
                <c:pt idx="9307">
                  <c:v>44845.391207210647</c:v>
                </c:pt>
                <c:pt idx="9308">
                  <c:v>44845.391210706017</c:v>
                </c:pt>
                <c:pt idx="9309">
                  <c:v>44845.391214270836</c:v>
                </c:pt>
                <c:pt idx="9310">
                  <c:v>44845.391217835648</c:v>
                </c:pt>
                <c:pt idx="9311">
                  <c:v>44845.391221319442</c:v>
                </c:pt>
                <c:pt idx="9312">
                  <c:v>44845.391224872685</c:v>
                </c:pt>
                <c:pt idx="9313">
                  <c:v>44845.391228425928</c:v>
                </c:pt>
                <c:pt idx="9314">
                  <c:v>44845.391231909722</c:v>
                </c:pt>
                <c:pt idx="9315">
                  <c:v>44845.39123548611</c:v>
                </c:pt>
                <c:pt idx="9316">
                  <c:v>44845.391238969911</c:v>
                </c:pt>
                <c:pt idx="9317">
                  <c:v>44845.391242546299</c:v>
                </c:pt>
                <c:pt idx="9318">
                  <c:v>44845.391246099534</c:v>
                </c:pt>
                <c:pt idx="9319">
                  <c:v>44845.391249664353</c:v>
                </c:pt>
                <c:pt idx="9320">
                  <c:v>44845.391253159723</c:v>
                </c:pt>
                <c:pt idx="9321">
                  <c:v>44845.39125670139</c:v>
                </c:pt>
                <c:pt idx="9322">
                  <c:v>44845.391260208336</c:v>
                </c:pt>
                <c:pt idx="9323">
                  <c:v>44845.391263773148</c:v>
                </c:pt>
                <c:pt idx="9324">
                  <c:v>44845.391267314815</c:v>
                </c:pt>
                <c:pt idx="9325">
                  <c:v>44845.391270821761</c:v>
                </c:pt>
                <c:pt idx="9326">
                  <c:v>44845.391274363428</c:v>
                </c:pt>
                <c:pt idx="9327">
                  <c:v>44845.39127792824</c:v>
                </c:pt>
                <c:pt idx="9328">
                  <c:v>44845.391281481483</c:v>
                </c:pt>
                <c:pt idx="9329">
                  <c:v>44845.391284976853</c:v>
                </c:pt>
                <c:pt idx="9330">
                  <c:v>44845.391288495368</c:v>
                </c:pt>
                <c:pt idx="9331">
                  <c:v>44845.391292025466</c:v>
                </c:pt>
                <c:pt idx="9332">
                  <c:v>44845.39129550926</c:v>
                </c:pt>
                <c:pt idx="9333">
                  <c:v>44845.391299016206</c:v>
                </c:pt>
                <c:pt idx="9334">
                  <c:v>44845.391302557873</c:v>
                </c:pt>
                <c:pt idx="9335">
                  <c:v>44845.391306111109</c:v>
                </c:pt>
                <c:pt idx="9336">
                  <c:v>44845.39130959491</c:v>
                </c:pt>
                <c:pt idx="9337">
                  <c:v>44845.391313171298</c:v>
                </c:pt>
                <c:pt idx="9338">
                  <c:v>44845.39131673611</c:v>
                </c:pt>
                <c:pt idx="9339">
                  <c:v>44845.391320277777</c:v>
                </c:pt>
                <c:pt idx="9340">
                  <c:v>44845.391323761571</c:v>
                </c:pt>
                <c:pt idx="9341">
                  <c:v>44845.391327314814</c:v>
                </c:pt>
                <c:pt idx="9342">
                  <c:v>44845.391330914354</c:v>
                </c:pt>
                <c:pt idx="9343">
                  <c:v>44845.391334490741</c:v>
                </c:pt>
                <c:pt idx="9344">
                  <c:v>44845.391338020832</c:v>
                </c:pt>
                <c:pt idx="9345">
                  <c:v>44845.391341516202</c:v>
                </c:pt>
                <c:pt idx="9346">
                  <c:v>44845.391344999996</c:v>
                </c:pt>
                <c:pt idx="9347">
                  <c:v>44845.391348541663</c:v>
                </c:pt>
                <c:pt idx="9348">
                  <c:v>44845.391352025465</c:v>
                </c:pt>
                <c:pt idx="9349">
                  <c:v>44845.391355567132</c:v>
                </c:pt>
                <c:pt idx="9350">
                  <c:v>44845.391359085646</c:v>
                </c:pt>
                <c:pt idx="9351">
                  <c:v>44845.391362604169</c:v>
                </c:pt>
                <c:pt idx="9352">
                  <c:v>44845.391366122683</c:v>
                </c:pt>
                <c:pt idx="9353">
                  <c:v>44845.391369699071</c:v>
                </c:pt>
                <c:pt idx="9354">
                  <c:v>44845.391373275466</c:v>
                </c:pt>
                <c:pt idx="9355">
                  <c:v>44845.391376828702</c:v>
                </c:pt>
                <c:pt idx="9356">
                  <c:v>44845.391380312503</c:v>
                </c:pt>
                <c:pt idx="9357">
                  <c:v>44845.391383842594</c:v>
                </c:pt>
                <c:pt idx="9358">
                  <c:v>44845.39138734954</c:v>
                </c:pt>
                <c:pt idx="9359">
                  <c:v>44845.391390914352</c:v>
                </c:pt>
                <c:pt idx="9360">
                  <c:v>44845.391394456019</c:v>
                </c:pt>
                <c:pt idx="9361">
                  <c:v>44845.391398032407</c:v>
                </c:pt>
                <c:pt idx="9362">
                  <c:v>44845.391401527777</c:v>
                </c:pt>
                <c:pt idx="9363">
                  <c:v>44845.391405069444</c:v>
                </c:pt>
                <c:pt idx="9364">
                  <c:v>44845.391408622687</c:v>
                </c:pt>
                <c:pt idx="9365">
                  <c:v>44845.391412141202</c:v>
                </c:pt>
                <c:pt idx="9366">
                  <c:v>44845.391415729166</c:v>
                </c:pt>
                <c:pt idx="9367">
                  <c:v>44845.391419293985</c:v>
                </c:pt>
                <c:pt idx="9368">
                  <c:v>44845.391422835652</c:v>
                </c:pt>
                <c:pt idx="9369">
                  <c:v>44845.391426377311</c:v>
                </c:pt>
                <c:pt idx="9370">
                  <c:v>44845.391429872689</c:v>
                </c:pt>
                <c:pt idx="9371">
                  <c:v>44845.391433449076</c:v>
                </c:pt>
                <c:pt idx="9372">
                  <c:v>44845.391437013888</c:v>
                </c:pt>
                <c:pt idx="9373">
                  <c:v>44845.391440497682</c:v>
                </c:pt>
                <c:pt idx="9374">
                  <c:v>44845.391444062501</c:v>
                </c:pt>
                <c:pt idx="9375">
                  <c:v>44845.391447638889</c:v>
                </c:pt>
                <c:pt idx="9376">
                  <c:v>44845.391451192132</c:v>
                </c:pt>
                <c:pt idx="9377">
                  <c:v>44845.391454756944</c:v>
                </c:pt>
                <c:pt idx="9378">
                  <c:v>44845.391458252314</c:v>
                </c:pt>
                <c:pt idx="9379">
                  <c:v>44845.391461828702</c:v>
                </c:pt>
                <c:pt idx="9380">
                  <c:v>44845.391465381945</c:v>
                </c:pt>
                <c:pt idx="9381">
                  <c:v>44845.391468865739</c:v>
                </c:pt>
                <c:pt idx="9382">
                  <c:v>44845.391472395837</c:v>
                </c:pt>
                <c:pt idx="9383">
                  <c:v>44845.391475960649</c:v>
                </c:pt>
                <c:pt idx="9384">
                  <c:v>44845.391479456019</c:v>
                </c:pt>
                <c:pt idx="9385">
                  <c:v>44845.391482997686</c:v>
                </c:pt>
                <c:pt idx="9386">
                  <c:v>44845.391486493056</c:v>
                </c:pt>
                <c:pt idx="9387">
                  <c:v>44845.391490046299</c:v>
                </c:pt>
                <c:pt idx="9388">
                  <c:v>44845.39149361111</c:v>
                </c:pt>
                <c:pt idx="9389">
                  <c:v>44845.391497118057</c:v>
                </c:pt>
                <c:pt idx="9390">
                  <c:v>44845.391500659724</c:v>
                </c:pt>
                <c:pt idx="9391">
                  <c:v>44845.391504236111</c:v>
                </c:pt>
                <c:pt idx="9392">
                  <c:v>44845.391507731481</c:v>
                </c:pt>
                <c:pt idx="9393">
                  <c:v>44845.391511273148</c:v>
                </c:pt>
                <c:pt idx="9394">
                  <c:v>44845.391514756942</c:v>
                </c:pt>
                <c:pt idx="9395">
                  <c:v>44845.391518240744</c:v>
                </c:pt>
                <c:pt idx="9396">
                  <c:v>44845.391521782411</c:v>
                </c:pt>
                <c:pt idx="9397">
                  <c:v>44845.391525300925</c:v>
                </c:pt>
                <c:pt idx="9398">
                  <c:v>44845.391528842592</c:v>
                </c:pt>
                <c:pt idx="9399">
                  <c:v>44845.391532337962</c:v>
                </c:pt>
                <c:pt idx="9400">
                  <c:v>44845.391535868053</c:v>
                </c:pt>
                <c:pt idx="9401">
                  <c:v>44845.391539456017</c:v>
                </c:pt>
                <c:pt idx="9402">
                  <c:v>44845.391542997684</c:v>
                </c:pt>
                <c:pt idx="9403">
                  <c:v>44845.39154650463</c:v>
                </c:pt>
                <c:pt idx="9404">
                  <c:v>44845.39155</c:v>
                </c:pt>
                <c:pt idx="9405">
                  <c:v>44845.391553530091</c:v>
                </c:pt>
                <c:pt idx="9406">
                  <c:v>44845.391557025461</c:v>
                </c:pt>
                <c:pt idx="9407">
                  <c:v>44845.391560601849</c:v>
                </c:pt>
                <c:pt idx="9408">
                  <c:v>44845.391564155092</c:v>
                </c:pt>
                <c:pt idx="9409">
                  <c:v>44845.391567754632</c:v>
                </c:pt>
                <c:pt idx="9410">
                  <c:v>44845.391571307868</c:v>
                </c:pt>
                <c:pt idx="9411">
                  <c:v>44845.391574849535</c:v>
                </c:pt>
                <c:pt idx="9412">
                  <c:v>44845.391578402778</c:v>
                </c:pt>
                <c:pt idx="9413">
                  <c:v>44845.391581909724</c:v>
                </c:pt>
                <c:pt idx="9414">
                  <c:v>44845.391585509256</c:v>
                </c:pt>
                <c:pt idx="9415">
                  <c:v>44845.391589050923</c:v>
                </c:pt>
                <c:pt idx="9416">
                  <c:v>44845.391592534725</c:v>
                </c:pt>
                <c:pt idx="9417">
                  <c:v>44845.39159608796</c:v>
                </c:pt>
                <c:pt idx="9418">
                  <c:v>44845.391599641203</c:v>
                </c:pt>
                <c:pt idx="9419">
                  <c:v>44845.391603124997</c:v>
                </c:pt>
                <c:pt idx="9420">
                  <c:v>44845.391606631943</c:v>
                </c:pt>
                <c:pt idx="9421">
                  <c:v>44845.391610150466</c:v>
                </c:pt>
                <c:pt idx="9422">
                  <c:v>44845.391613738429</c:v>
                </c:pt>
                <c:pt idx="9423">
                  <c:v>44845.391617291665</c:v>
                </c:pt>
                <c:pt idx="9424">
                  <c:v>44845.391620775466</c:v>
                </c:pt>
                <c:pt idx="9425">
                  <c:v>44845.391624328702</c:v>
                </c:pt>
                <c:pt idx="9426">
                  <c:v>44845.391627812503</c:v>
                </c:pt>
                <c:pt idx="9427">
                  <c:v>44845.391631412036</c:v>
                </c:pt>
                <c:pt idx="9428">
                  <c:v>44845.391634965279</c:v>
                </c:pt>
                <c:pt idx="9429">
                  <c:v>44845.391638541667</c:v>
                </c:pt>
                <c:pt idx="9430">
                  <c:v>44845.391642106479</c:v>
                </c:pt>
                <c:pt idx="9431">
                  <c:v>44845.391645682874</c:v>
                </c:pt>
                <c:pt idx="9432">
                  <c:v>44845.391649212965</c:v>
                </c:pt>
                <c:pt idx="9433">
                  <c:v>44845.391652696759</c:v>
                </c:pt>
                <c:pt idx="9434">
                  <c:v>44845.391656203705</c:v>
                </c:pt>
                <c:pt idx="9435">
                  <c:v>44845.39165972222</c:v>
                </c:pt>
                <c:pt idx="9436">
                  <c:v>44845.391663298615</c:v>
                </c:pt>
                <c:pt idx="9437">
                  <c:v>44845.391666863427</c:v>
                </c:pt>
                <c:pt idx="9438">
                  <c:v>44845.39167034722</c:v>
                </c:pt>
                <c:pt idx="9439">
                  <c:v>44845.391673900464</c:v>
                </c:pt>
                <c:pt idx="9440">
                  <c:v>44845.39167740741</c:v>
                </c:pt>
                <c:pt idx="9441">
                  <c:v>44845.391680972221</c:v>
                </c:pt>
                <c:pt idx="9442">
                  <c:v>44845.391684456015</c:v>
                </c:pt>
                <c:pt idx="9443">
                  <c:v>44845.391688020834</c:v>
                </c:pt>
                <c:pt idx="9444">
                  <c:v>44845.391691597222</c:v>
                </c:pt>
                <c:pt idx="9445">
                  <c:v>44845.39169517361</c:v>
                </c:pt>
                <c:pt idx="9446">
                  <c:v>44845.391698726853</c:v>
                </c:pt>
                <c:pt idx="9447">
                  <c:v>44845.391702210647</c:v>
                </c:pt>
                <c:pt idx="9448">
                  <c:v>44845.39170576389</c:v>
                </c:pt>
                <c:pt idx="9449">
                  <c:v>44845.391709317133</c:v>
                </c:pt>
                <c:pt idx="9450">
                  <c:v>44845.391712824072</c:v>
                </c:pt>
                <c:pt idx="9451">
                  <c:v>44845.391716388891</c:v>
                </c:pt>
                <c:pt idx="9452">
                  <c:v>44845.391719942127</c:v>
                </c:pt>
                <c:pt idx="9453">
                  <c:v>44845.391723541667</c:v>
                </c:pt>
                <c:pt idx="9454">
                  <c:v>44845.391727083334</c:v>
                </c:pt>
                <c:pt idx="9455">
                  <c:v>44845.391730578704</c:v>
                </c:pt>
                <c:pt idx="9456">
                  <c:v>44845.391734120371</c:v>
                </c:pt>
                <c:pt idx="9457">
                  <c:v>44845.391737615741</c:v>
                </c:pt>
                <c:pt idx="9458">
                  <c:v>44845.391741180552</c:v>
                </c:pt>
                <c:pt idx="9459">
                  <c:v>44845.391744722219</c:v>
                </c:pt>
                <c:pt idx="9460">
                  <c:v>44845.391748217589</c:v>
                </c:pt>
                <c:pt idx="9461">
                  <c:v>44845.391751770832</c:v>
                </c:pt>
                <c:pt idx="9462">
                  <c:v>44845.391755266202</c:v>
                </c:pt>
                <c:pt idx="9463">
                  <c:v>44845.391758831021</c:v>
                </c:pt>
                <c:pt idx="9464">
                  <c:v>44845.391762372688</c:v>
                </c:pt>
                <c:pt idx="9465">
                  <c:v>44845.391765879627</c:v>
                </c:pt>
                <c:pt idx="9466">
                  <c:v>44845.391769456015</c:v>
                </c:pt>
                <c:pt idx="9467">
                  <c:v>44845.39177303241</c:v>
                </c:pt>
                <c:pt idx="9468">
                  <c:v>44845.391776585646</c:v>
                </c:pt>
                <c:pt idx="9469">
                  <c:v>44845.391780162034</c:v>
                </c:pt>
                <c:pt idx="9470">
                  <c:v>44845.391783715277</c:v>
                </c:pt>
                <c:pt idx="9471">
                  <c:v>44845.391787210647</c:v>
                </c:pt>
                <c:pt idx="9472">
                  <c:v>44845.391790740738</c:v>
                </c:pt>
                <c:pt idx="9473">
                  <c:v>44845.391794236108</c:v>
                </c:pt>
                <c:pt idx="9474">
                  <c:v>44845.391797719909</c:v>
                </c:pt>
                <c:pt idx="9475">
                  <c:v>44845.391801203703</c:v>
                </c:pt>
                <c:pt idx="9476">
                  <c:v>44845.39180474537</c:v>
                </c:pt>
                <c:pt idx="9477">
                  <c:v>44845.391808229164</c:v>
                </c:pt>
                <c:pt idx="9478">
                  <c:v>44845.391811712965</c:v>
                </c:pt>
                <c:pt idx="9479">
                  <c:v>44845.391815243056</c:v>
                </c:pt>
                <c:pt idx="9480">
                  <c:v>44845.391818796299</c:v>
                </c:pt>
                <c:pt idx="9481">
                  <c:v>44845.391822280093</c:v>
                </c:pt>
                <c:pt idx="9482">
                  <c:v>44845.391825856481</c:v>
                </c:pt>
                <c:pt idx="9483">
                  <c:v>44845.391829351851</c:v>
                </c:pt>
                <c:pt idx="9484">
                  <c:v>44845.391832905094</c:v>
                </c:pt>
                <c:pt idx="9485">
                  <c:v>44845.391836388888</c:v>
                </c:pt>
                <c:pt idx="9486">
                  <c:v>44845.391839872682</c:v>
                </c:pt>
                <c:pt idx="9487">
                  <c:v>44845.391843425925</c:v>
                </c:pt>
                <c:pt idx="9488">
                  <c:v>44845.391847002313</c:v>
                </c:pt>
                <c:pt idx="9489">
                  <c:v>44845.391850555556</c:v>
                </c:pt>
                <c:pt idx="9490">
                  <c:v>44845.39185403935</c:v>
                </c:pt>
                <c:pt idx="9491">
                  <c:v>44845.391857523151</c:v>
                </c:pt>
                <c:pt idx="9492">
                  <c:v>44845.391861053242</c:v>
                </c:pt>
                <c:pt idx="9493">
                  <c:v>44845.391864560188</c:v>
                </c:pt>
                <c:pt idx="9494">
                  <c:v>44845.391868113424</c:v>
                </c:pt>
                <c:pt idx="9495">
                  <c:v>44845.391871655091</c:v>
                </c:pt>
                <c:pt idx="9496">
                  <c:v>44845.391875138892</c:v>
                </c:pt>
                <c:pt idx="9497">
                  <c:v>44845.391878703704</c:v>
                </c:pt>
                <c:pt idx="9498">
                  <c:v>44845.391882187498</c:v>
                </c:pt>
                <c:pt idx="9499">
                  <c:v>44845.391885763886</c:v>
                </c:pt>
                <c:pt idx="9500">
                  <c:v>44845.391889247687</c:v>
                </c:pt>
                <c:pt idx="9501">
                  <c:v>44845.391892789354</c:v>
                </c:pt>
                <c:pt idx="9502">
                  <c:v>44845.391896273148</c:v>
                </c:pt>
                <c:pt idx="9503">
                  <c:v>44845.391899756942</c:v>
                </c:pt>
                <c:pt idx="9504">
                  <c:v>44845.391903310185</c:v>
                </c:pt>
                <c:pt idx="9505">
                  <c:v>44845.391906793979</c:v>
                </c:pt>
                <c:pt idx="9506">
                  <c:v>44845.39191027778</c:v>
                </c:pt>
                <c:pt idx="9507">
                  <c:v>44845.391913761574</c:v>
                </c:pt>
                <c:pt idx="9508">
                  <c:v>44845.391917291665</c:v>
                </c:pt>
                <c:pt idx="9509">
                  <c:v>44845.391920798611</c:v>
                </c:pt>
                <c:pt idx="9510">
                  <c:v>44845.391924363423</c:v>
                </c:pt>
                <c:pt idx="9511">
                  <c:v>44845.391927928242</c:v>
                </c:pt>
                <c:pt idx="9512">
                  <c:v>44845.391931481485</c:v>
                </c:pt>
                <c:pt idx="9513">
                  <c:v>44845.391934976855</c:v>
                </c:pt>
                <c:pt idx="9514">
                  <c:v>44845.391938472225</c:v>
                </c:pt>
                <c:pt idx="9515">
                  <c:v>44845.391942013892</c:v>
                </c:pt>
                <c:pt idx="9516">
                  <c:v>44845.391945555559</c:v>
                </c:pt>
                <c:pt idx="9517">
                  <c:v>44845.391949062498</c:v>
                </c:pt>
                <c:pt idx="9518">
                  <c:v>44845.391952604165</c:v>
                </c:pt>
                <c:pt idx="9519">
                  <c:v>44845.391956180552</c:v>
                </c:pt>
                <c:pt idx="9520">
                  <c:v>44845.391959791668</c:v>
                </c:pt>
                <c:pt idx="9521">
                  <c:v>44845.391963333335</c:v>
                </c:pt>
                <c:pt idx="9522">
                  <c:v>44845.391966909723</c:v>
                </c:pt>
                <c:pt idx="9523">
                  <c:v>44845.391970393517</c:v>
                </c:pt>
                <c:pt idx="9524">
                  <c:v>44845.391973923608</c:v>
                </c:pt>
                <c:pt idx="9525">
                  <c:v>44845.391977407409</c:v>
                </c:pt>
                <c:pt idx="9526">
                  <c:v>44845.391980983797</c:v>
                </c:pt>
                <c:pt idx="9527">
                  <c:v>44845.391984467591</c:v>
                </c:pt>
                <c:pt idx="9528">
                  <c:v>44845.39198803241</c:v>
                </c:pt>
                <c:pt idx="9529">
                  <c:v>44845.39199152778</c:v>
                </c:pt>
                <c:pt idx="9530">
                  <c:v>44845.391995069447</c:v>
                </c:pt>
                <c:pt idx="9531">
                  <c:v>44845.391998634259</c:v>
                </c:pt>
                <c:pt idx="9532">
                  <c:v>44845.392002141205</c:v>
                </c:pt>
                <c:pt idx="9533">
                  <c:v>44845.392005648151</c:v>
                </c:pt>
                <c:pt idx="9534">
                  <c:v>44845.392009236108</c:v>
                </c:pt>
                <c:pt idx="9535">
                  <c:v>44845.392012731485</c:v>
                </c:pt>
                <c:pt idx="9536">
                  <c:v>44845.392016215279</c:v>
                </c:pt>
                <c:pt idx="9537">
                  <c:v>44845.392019780091</c:v>
                </c:pt>
                <c:pt idx="9538">
                  <c:v>44845.392023310182</c:v>
                </c:pt>
                <c:pt idx="9539">
                  <c:v>44845.392026828704</c:v>
                </c:pt>
                <c:pt idx="9540">
                  <c:v>44845.392030358795</c:v>
                </c:pt>
                <c:pt idx="9541">
                  <c:v>44845.392033912038</c:v>
                </c:pt>
                <c:pt idx="9542">
                  <c:v>44845.392037395832</c:v>
                </c:pt>
                <c:pt idx="9543">
                  <c:v>44845.392040902778</c:v>
                </c:pt>
                <c:pt idx="9544">
                  <c:v>44845.392044479166</c:v>
                </c:pt>
                <c:pt idx="9545">
                  <c:v>44845.392048032409</c:v>
                </c:pt>
                <c:pt idx="9546">
                  <c:v>44845.39205159722</c:v>
                </c:pt>
                <c:pt idx="9547">
                  <c:v>44845.392055150463</c:v>
                </c:pt>
                <c:pt idx="9548">
                  <c:v>44845.392058703706</c:v>
                </c:pt>
                <c:pt idx="9549">
                  <c:v>44845.392062199076</c:v>
                </c:pt>
                <c:pt idx="9550">
                  <c:v>44845.392065694447</c:v>
                </c:pt>
                <c:pt idx="9551">
                  <c:v>44845.392069247682</c:v>
                </c:pt>
                <c:pt idx="9552">
                  <c:v>44845.392072754628</c:v>
                </c:pt>
                <c:pt idx="9553">
                  <c:v>44845.392076296295</c:v>
                </c:pt>
                <c:pt idx="9554">
                  <c:v>44845.392079803241</c:v>
                </c:pt>
                <c:pt idx="9555">
                  <c:v>44845.392083344908</c:v>
                </c:pt>
                <c:pt idx="9556">
                  <c:v>44845.392086840278</c:v>
                </c:pt>
                <c:pt idx="9557">
                  <c:v>44845.392090381945</c:v>
                </c:pt>
                <c:pt idx="9558">
                  <c:v>44845.392093865739</c:v>
                </c:pt>
                <c:pt idx="9559">
                  <c:v>44845.392097418982</c:v>
                </c:pt>
                <c:pt idx="9560">
                  <c:v>44845.392100902776</c:v>
                </c:pt>
                <c:pt idx="9561">
                  <c:v>44845.392104467595</c:v>
                </c:pt>
                <c:pt idx="9562">
                  <c:v>44845.392107997686</c:v>
                </c:pt>
                <c:pt idx="9563">
                  <c:v>44845.392111493056</c:v>
                </c:pt>
                <c:pt idx="9564">
                  <c:v>44845.392115057868</c:v>
                </c:pt>
                <c:pt idx="9565">
                  <c:v>44845.392118564814</c:v>
                </c:pt>
                <c:pt idx="9566">
                  <c:v>44845.392122118057</c:v>
                </c:pt>
                <c:pt idx="9567">
                  <c:v>44845.392125682869</c:v>
                </c:pt>
                <c:pt idx="9568">
                  <c:v>44845.392129178239</c:v>
                </c:pt>
                <c:pt idx="9569">
                  <c:v>44845.392132719906</c:v>
                </c:pt>
                <c:pt idx="9570">
                  <c:v>44845.392136215276</c:v>
                </c:pt>
                <c:pt idx="9571">
                  <c:v>44845.392139768519</c:v>
                </c:pt>
                <c:pt idx="9572">
                  <c:v>44845.392143252313</c:v>
                </c:pt>
                <c:pt idx="9573">
                  <c:v>44845.392146782404</c:v>
                </c:pt>
                <c:pt idx="9574">
                  <c:v>44845.39215028935</c:v>
                </c:pt>
                <c:pt idx="9575">
                  <c:v>44845.392153877314</c:v>
                </c:pt>
                <c:pt idx="9576">
                  <c:v>44845.392157418981</c:v>
                </c:pt>
                <c:pt idx="9577">
                  <c:v>44845.392160960648</c:v>
                </c:pt>
                <c:pt idx="9578">
                  <c:v>44845.39216447917</c:v>
                </c:pt>
                <c:pt idx="9579">
                  <c:v>44845.392168032406</c:v>
                </c:pt>
                <c:pt idx="9580">
                  <c:v>44845.392171608793</c:v>
                </c:pt>
                <c:pt idx="9581">
                  <c:v>44845.392175185189</c:v>
                </c:pt>
                <c:pt idx="9582">
                  <c:v>44845.392178668983</c:v>
                </c:pt>
                <c:pt idx="9583">
                  <c:v>44845.392182187497</c:v>
                </c:pt>
                <c:pt idx="9584">
                  <c:v>44845.392185682867</c:v>
                </c:pt>
                <c:pt idx="9585">
                  <c:v>44845.392189166669</c:v>
                </c:pt>
                <c:pt idx="9586">
                  <c:v>44845.39219269676</c:v>
                </c:pt>
                <c:pt idx="9587">
                  <c:v>44845.392196203706</c:v>
                </c:pt>
                <c:pt idx="9588">
                  <c:v>44845.39219982639</c:v>
                </c:pt>
                <c:pt idx="9589">
                  <c:v>44845.392203391202</c:v>
                </c:pt>
                <c:pt idx="9590">
                  <c:v>44845.392206886572</c:v>
                </c:pt>
                <c:pt idx="9591">
                  <c:v>44845.392210370374</c:v>
                </c:pt>
                <c:pt idx="9592">
                  <c:v>44845.392213865744</c:v>
                </c:pt>
                <c:pt idx="9593">
                  <c:v>44845.3922174537</c:v>
                </c:pt>
                <c:pt idx="9594">
                  <c:v>44845.392220995367</c:v>
                </c:pt>
                <c:pt idx="9595">
                  <c:v>44845.392224583331</c:v>
                </c:pt>
                <c:pt idx="9596">
                  <c:v>44845.392228113429</c:v>
                </c:pt>
                <c:pt idx="9597">
                  <c:v>44845.392231724538</c:v>
                </c:pt>
                <c:pt idx="9598">
                  <c:v>44845.39223528935</c:v>
                </c:pt>
                <c:pt idx="9599">
                  <c:v>44845.392238854169</c:v>
                </c:pt>
                <c:pt idx="9600">
                  <c:v>44845.392242395836</c:v>
                </c:pt>
                <c:pt idx="9601">
                  <c:v>44845.392245891206</c:v>
                </c:pt>
                <c:pt idx="9602">
                  <c:v>44845.392249444441</c:v>
                </c:pt>
                <c:pt idx="9603">
                  <c:v>44845.392252986108</c:v>
                </c:pt>
                <c:pt idx="9604">
                  <c:v>44845.392256516207</c:v>
                </c:pt>
                <c:pt idx="9605">
                  <c:v>44845.392260046297</c:v>
                </c:pt>
                <c:pt idx="9606">
                  <c:v>44845.392263553244</c:v>
                </c:pt>
                <c:pt idx="9607">
                  <c:v>44845.39226709491</c:v>
                </c:pt>
                <c:pt idx="9608">
                  <c:v>44845.392270590281</c:v>
                </c:pt>
                <c:pt idx="9609">
                  <c:v>44845.392274131947</c:v>
                </c:pt>
                <c:pt idx="9610">
                  <c:v>44845.392277615741</c:v>
                </c:pt>
                <c:pt idx="9611">
                  <c:v>44845.392281168984</c:v>
                </c:pt>
                <c:pt idx="9612">
                  <c:v>44845.392284745372</c:v>
                </c:pt>
                <c:pt idx="9613">
                  <c:v>44845.392288287039</c:v>
                </c:pt>
                <c:pt idx="9614">
                  <c:v>44845.392291828706</c:v>
                </c:pt>
                <c:pt idx="9615">
                  <c:v>44845.392295370373</c:v>
                </c:pt>
                <c:pt idx="9616">
                  <c:v>44845.392298935185</c:v>
                </c:pt>
                <c:pt idx="9617">
                  <c:v>44845.392302418979</c:v>
                </c:pt>
                <c:pt idx="9618">
                  <c:v>44845.392305960646</c:v>
                </c:pt>
                <c:pt idx="9619">
                  <c:v>44845.392309456016</c:v>
                </c:pt>
                <c:pt idx="9620">
                  <c:v>44845.392312951386</c:v>
                </c:pt>
                <c:pt idx="9621">
                  <c:v>44845.392316493053</c:v>
                </c:pt>
                <c:pt idx="9622">
                  <c:v>44845.392319976854</c:v>
                </c:pt>
                <c:pt idx="9623">
                  <c:v>44845.392323518521</c:v>
                </c:pt>
                <c:pt idx="9624">
                  <c:v>44845.392327013891</c:v>
                </c:pt>
                <c:pt idx="9625">
                  <c:v>44845.392330543982</c:v>
                </c:pt>
                <c:pt idx="9626">
                  <c:v>44845.392334039352</c:v>
                </c:pt>
                <c:pt idx="9627">
                  <c:v>44845.392337534722</c:v>
                </c:pt>
                <c:pt idx="9628">
                  <c:v>44845.392341087965</c:v>
                </c:pt>
                <c:pt idx="9629">
                  <c:v>44845.392344571759</c:v>
                </c:pt>
                <c:pt idx="9630">
                  <c:v>44845.392348159723</c:v>
                </c:pt>
                <c:pt idx="9631">
                  <c:v>44845.392351724535</c:v>
                </c:pt>
                <c:pt idx="9632">
                  <c:v>44845.392355243057</c:v>
                </c:pt>
                <c:pt idx="9633">
                  <c:v>44845.392358726851</c:v>
                </c:pt>
                <c:pt idx="9634">
                  <c:v>44845.392362222221</c:v>
                </c:pt>
                <c:pt idx="9635">
                  <c:v>44845.392365810185</c:v>
                </c:pt>
                <c:pt idx="9636">
                  <c:v>44845.392369328707</c:v>
                </c:pt>
                <c:pt idx="9637">
                  <c:v>44845.392372858798</c:v>
                </c:pt>
                <c:pt idx="9638">
                  <c:v>44845.392376412034</c:v>
                </c:pt>
                <c:pt idx="9639">
                  <c:v>44845.392379895835</c:v>
                </c:pt>
                <c:pt idx="9640">
                  <c:v>44845.392383425926</c:v>
                </c:pt>
                <c:pt idx="9641">
                  <c:v>44845.39238690972</c:v>
                </c:pt>
                <c:pt idx="9642">
                  <c:v>44845.392390393521</c:v>
                </c:pt>
                <c:pt idx="9643">
                  <c:v>44845.392393958333</c:v>
                </c:pt>
                <c:pt idx="9644">
                  <c:v>44845.392397442127</c:v>
                </c:pt>
                <c:pt idx="9645">
                  <c:v>44845.39240099537</c:v>
                </c:pt>
                <c:pt idx="9646">
                  <c:v>44845.392404479164</c:v>
                </c:pt>
                <c:pt idx="9647">
                  <c:v>44845.392407974534</c:v>
                </c:pt>
                <c:pt idx="9648">
                  <c:v>44845.39241148148</c:v>
                </c:pt>
                <c:pt idx="9649">
                  <c:v>44845.392415069444</c:v>
                </c:pt>
                <c:pt idx="9650">
                  <c:v>44845.392418564814</c:v>
                </c:pt>
                <c:pt idx="9651">
                  <c:v>44845.392422141202</c:v>
                </c:pt>
                <c:pt idx="9652">
                  <c:v>44845.392425659724</c:v>
                </c:pt>
                <c:pt idx="9653">
                  <c:v>44845.392429155094</c:v>
                </c:pt>
                <c:pt idx="9654">
                  <c:v>44845.392432638888</c:v>
                </c:pt>
                <c:pt idx="9655">
                  <c:v>44845.392436180555</c:v>
                </c:pt>
                <c:pt idx="9656">
                  <c:v>44845.392439664349</c:v>
                </c:pt>
                <c:pt idx="9657">
                  <c:v>44845.392443182871</c:v>
                </c:pt>
                <c:pt idx="9658">
                  <c:v>44845.392446701386</c:v>
                </c:pt>
                <c:pt idx="9659">
                  <c:v>44845.392450266205</c:v>
                </c:pt>
                <c:pt idx="9660">
                  <c:v>44845.39245378472</c:v>
                </c:pt>
                <c:pt idx="9661">
                  <c:v>44845.392457314818</c:v>
                </c:pt>
                <c:pt idx="9662">
                  <c:v>44845.392460798612</c:v>
                </c:pt>
                <c:pt idx="9663">
                  <c:v>44845.392464386576</c:v>
                </c:pt>
                <c:pt idx="9664">
                  <c:v>44845.392467951388</c:v>
                </c:pt>
                <c:pt idx="9665">
                  <c:v>44845.392471527775</c:v>
                </c:pt>
                <c:pt idx="9666">
                  <c:v>44845.392475069442</c:v>
                </c:pt>
                <c:pt idx="9667">
                  <c:v>44845.392478553244</c:v>
                </c:pt>
                <c:pt idx="9668">
                  <c:v>44845.392482118055</c:v>
                </c:pt>
                <c:pt idx="9669">
                  <c:v>44845.392485601849</c:v>
                </c:pt>
                <c:pt idx="9670">
                  <c:v>44845.392489189813</c:v>
                </c:pt>
                <c:pt idx="9671">
                  <c:v>44845.392492743056</c:v>
                </c:pt>
                <c:pt idx="9672">
                  <c:v>44845.392496296299</c:v>
                </c:pt>
                <c:pt idx="9673">
                  <c:v>44845.392499861111</c:v>
                </c:pt>
                <c:pt idx="9674">
                  <c:v>44845.392503356481</c:v>
                </c:pt>
                <c:pt idx="9675">
                  <c:v>44845.392506944445</c:v>
                </c:pt>
                <c:pt idx="9676">
                  <c:v>44845.39251046296</c:v>
                </c:pt>
                <c:pt idx="9677">
                  <c:v>44845.392513946761</c:v>
                </c:pt>
                <c:pt idx="9678">
                  <c:v>44845.392517442131</c:v>
                </c:pt>
                <c:pt idx="9679">
                  <c:v>44845.392520925925</c:v>
                </c:pt>
                <c:pt idx="9680">
                  <c:v>44845.392524479168</c:v>
                </c:pt>
                <c:pt idx="9681">
                  <c:v>44845.392527962962</c:v>
                </c:pt>
                <c:pt idx="9682">
                  <c:v>44845.392531481484</c:v>
                </c:pt>
                <c:pt idx="9683">
                  <c:v>44845.392534976854</c:v>
                </c:pt>
                <c:pt idx="9684">
                  <c:v>44845.392538518521</c:v>
                </c:pt>
                <c:pt idx="9685">
                  <c:v>44845.39254202546</c:v>
                </c:pt>
                <c:pt idx="9686">
                  <c:v>44845.392545509261</c:v>
                </c:pt>
                <c:pt idx="9687">
                  <c:v>44845.392549074073</c:v>
                </c:pt>
                <c:pt idx="9688">
                  <c:v>44845.392552569443</c:v>
                </c:pt>
                <c:pt idx="9689">
                  <c:v>44845.39255611111</c:v>
                </c:pt>
                <c:pt idx="9690">
                  <c:v>44845.392559594904</c:v>
                </c:pt>
                <c:pt idx="9691">
                  <c:v>44845.392563182868</c:v>
                </c:pt>
                <c:pt idx="9692">
                  <c:v>44845.392566736111</c:v>
                </c:pt>
                <c:pt idx="9693">
                  <c:v>44845.392570277778</c:v>
                </c:pt>
                <c:pt idx="9694">
                  <c:v>44845.392573865742</c:v>
                </c:pt>
                <c:pt idx="9695">
                  <c:v>44845.392577418985</c:v>
                </c:pt>
                <c:pt idx="9696">
                  <c:v>44845.392580902779</c:v>
                </c:pt>
                <c:pt idx="9697">
                  <c:v>44845.392584444446</c:v>
                </c:pt>
                <c:pt idx="9698">
                  <c:v>44845.392587951392</c:v>
                </c:pt>
                <c:pt idx="9699">
                  <c:v>44845.392591435186</c:v>
                </c:pt>
                <c:pt idx="9700">
                  <c:v>44845.392594988429</c:v>
                </c:pt>
                <c:pt idx="9701">
                  <c:v>44845.392598564817</c:v>
                </c:pt>
                <c:pt idx="9702">
                  <c:v>44845.392602129628</c:v>
                </c:pt>
                <c:pt idx="9703">
                  <c:v>44845.392605613422</c:v>
                </c:pt>
                <c:pt idx="9704">
                  <c:v>44845.392609097224</c:v>
                </c:pt>
                <c:pt idx="9705">
                  <c:v>44845.392612615738</c:v>
                </c:pt>
                <c:pt idx="9706">
                  <c:v>44845.392616122685</c:v>
                </c:pt>
                <c:pt idx="9707">
                  <c:v>44845.392619699072</c:v>
                </c:pt>
                <c:pt idx="9708">
                  <c:v>44845.392623229163</c:v>
                </c:pt>
                <c:pt idx="9709">
                  <c:v>44845.392626736109</c:v>
                </c:pt>
                <c:pt idx="9710">
                  <c:v>44845.392630219911</c:v>
                </c:pt>
                <c:pt idx="9711">
                  <c:v>44845.392633773146</c:v>
                </c:pt>
                <c:pt idx="9712">
                  <c:v>44845.392637337965</c:v>
                </c:pt>
                <c:pt idx="9713">
                  <c:v>44845.392640902777</c:v>
                </c:pt>
                <c:pt idx="9714">
                  <c:v>44845.392644502317</c:v>
                </c:pt>
                <c:pt idx="9715">
                  <c:v>44845.392648055553</c:v>
                </c:pt>
                <c:pt idx="9716">
                  <c:v>44845.392651608796</c:v>
                </c:pt>
                <c:pt idx="9717">
                  <c:v>44845.392655173608</c:v>
                </c:pt>
                <c:pt idx="9718">
                  <c:v>44845.392658726851</c:v>
                </c:pt>
                <c:pt idx="9719">
                  <c:v>44845.392662314815</c:v>
                </c:pt>
                <c:pt idx="9720">
                  <c:v>44845.392665879626</c:v>
                </c:pt>
                <c:pt idx="9721">
                  <c:v>44845.392669375004</c:v>
                </c:pt>
                <c:pt idx="9722">
                  <c:v>44845.392672951391</c:v>
                </c:pt>
                <c:pt idx="9723">
                  <c:v>44845.392676435185</c:v>
                </c:pt>
                <c:pt idx="9724">
                  <c:v>44845.392679976852</c:v>
                </c:pt>
                <c:pt idx="9725">
                  <c:v>44845.392683518519</c:v>
                </c:pt>
                <c:pt idx="9726">
                  <c:v>44845.392687106483</c:v>
                </c:pt>
                <c:pt idx="9727">
                  <c:v>44845.392690659719</c:v>
                </c:pt>
                <c:pt idx="9728">
                  <c:v>44845.392694166665</c:v>
                </c:pt>
                <c:pt idx="9729">
                  <c:v>44845.392697731484</c:v>
                </c:pt>
                <c:pt idx="9730">
                  <c:v>44845.392701215278</c:v>
                </c:pt>
                <c:pt idx="9731">
                  <c:v>44845.392704768521</c:v>
                </c:pt>
                <c:pt idx="9732">
                  <c:v>44845.392708252315</c:v>
                </c:pt>
                <c:pt idx="9733">
                  <c:v>44845.392711782406</c:v>
                </c:pt>
                <c:pt idx="9734">
                  <c:v>44845.392715277776</c:v>
                </c:pt>
                <c:pt idx="9735">
                  <c:v>44845.392718761577</c:v>
                </c:pt>
                <c:pt idx="9736">
                  <c:v>44845.392722303244</c:v>
                </c:pt>
                <c:pt idx="9737">
                  <c:v>44845.392725798614</c:v>
                </c:pt>
                <c:pt idx="9738">
                  <c:v>44845.392729398147</c:v>
                </c:pt>
                <c:pt idx="9739">
                  <c:v>44845.392732928238</c:v>
                </c:pt>
                <c:pt idx="9740">
                  <c:v>44845.392736493057</c:v>
                </c:pt>
                <c:pt idx="9741">
                  <c:v>44845.3927400463</c:v>
                </c:pt>
                <c:pt idx="9742">
                  <c:v>44845.392743530094</c:v>
                </c:pt>
                <c:pt idx="9743">
                  <c:v>44845.392747094906</c:v>
                </c:pt>
                <c:pt idx="9744">
                  <c:v>44845.392750601852</c:v>
                </c:pt>
                <c:pt idx="9745">
                  <c:v>44845.39275417824</c:v>
                </c:pt>
                <c:pt idx="9746">
                  <c:v>44845.392757731483</c:v>
                </c:pt>
                <c:pt idx="9747">
                  <c:v>44845.392761215277</c:v>
                </c:pt>
                <c:pt idx="9748">
                  <c:v>44845.392764745367</c:v>
                </c:pt>
                <c:pt idx="9749">
                  <c:v>44845.392768240737</c:v>
                </c:pt>
                <c:pt idx="9750">
                  <c:v>44845.392771782404</c:v>
                </c:pt>
                <c:pt idx="9751">
                  <c:v>44845.392775300927</c:v>
                </c:pt>
                <c:pt idx="9752">
                  <c:v>44845.392778865738</c:v>
                </c:pt>
                <c:pt idx="9753">
                  <c:v>44845.392782395837</c:v>
                </c:pt>
                <c:pt idx="9754">
                  <c:v>44845.392785879631</c:v>
                </c:pt>
                <c:pt idx="9755">
                  <c:v>44845.392789375001</c:v>
                </c:pt>
                <c:pt idx="9756">
                  <c:v>44845.392792870371</c:v>
                </c:pt>
                <c:pt idx="9757">
                  <c:v>44845.392796400462</c:v>
                </c:pt>
                <c:pt idx="9758">
                  <c:v>44845.392799895832</c:v>
                </c:pt>
                <c:pt idx="9759">
                  <c:v>44845.392803483795</c:v>
                </c:pt>
                <c:pt idx="9760">
                  <c:v>44845.392807013886</c:v>
                </c:pt>
                <c:pt idx="9761">
                  <c:v>44845.392810509256</c:v>
                </c:pt>
                <c:pt idx="9762">
                  <c:v>44845.392814039355</c:v>
                </c:pt>
                <c:pt idx="9763">
                  <c:v>44845.392817557869</c:v>
                </c:pt>
                <c:pt idx="9764">
                  <c:v>44845.39282108796</c:v>
                </c:pt>
                <c:pt idx="9765">
                  <c:v>44845.39282458333</c:v>
                </c:pt>
                <c:pt idx="9766">
                  <c:v>44845.392828136573</c:v>
                </c:pt>
                <c:pt idx="9767">
                  <c:v>44845.392831724537</c:v>
                </c:pt>
                <c:pt idx="9768">
                  <c:v>44845.392835300925</c:v>
                </c:pt>
                <c:pt idx="9769">
                  <c:v>44845.392838842592</c:v>
                </c:pt>
                <c:pt idx="9770">
                  <c:v>44845.392842326386</c:v>
                </c:pt>
                <c:pt idx="9771">
                  <c:v>44845.392845810187</c:v>
                </c:pt>
                <c:pt idx="9772">
                  <c:v>44845.392849386575</c:v>
                </c:pt>
                <c:pt idx="9773">
                  <c:v>44845.392852939818</c:v>
                </c:pt>
                <c:pt idx="9774">
                  <c:v>44845.392856527775</c:v>
                </c:pt>
                <c:pt idx="9775">
                  <c:v>44845.392860092594</c:v>
                </c:pt>
                <c:pt idx="9776">
                  <c:v>44845.392863634261</c:v>
                </c:pt>
                <c:pt idx="9777">
                  <c:v>44845.392867187496</c:v>
                </c:pt>
                <c:pt idx="9778">
                  <c:v>44845.392870694443</c:v>
                </c:pt>
                <c:pt idx="9779">
                  <c:v>44845.392874178244</c:v>
                </c:pt>
                <c:pt idx="9780">
                  <c:v>44845.392877708335</c:v>
                </c:pt>
                <c:pt idx="9781">
                  <c:v>44845.392881273146</c:v>
                </c:pt>
                <c:pt idx="9782">
                  <c:v>44845.392884768517</c:v>
                </c:pt>
                <c:pt idx="9783">
                  <c:v>44845.39288832176</c:v>
                </c:pt>
                <c:pt idx="9784">
                  <c:v>44845.392891828706</c:v>
                </c:pt>
                <c:pt idx="9785">
                  <c:v>44845.392895393517</c:v>
                </c:pt>
                <c:pt idx="9786">
                  <c:v>44845.392898958336</c:v>
                </c:pt>
                <c:pt idx="9787">
                  <c:v>44845.392902500003</c:v>
                </c:pt>
                <c:pt idx="9788">
                  <c:v>44845.392906006942</c:v>
                </c:pt>
                <c:pt idx="9789">
                  <c:v>44845.392909490743</c:v>
                </c:pt>
                <c:pt idx="9790">
                  <c:v>44845.39291303241</c:v>
                </c:pt>
                <c:pt idx="9791">
                  <c:v>44845.392916620367</c:v>
                </c:pt>
                <c:pt idx="9792">
                  <c:v>44845.392920104168</c:v>
                </c:pt>
                <c:pt idx="9793">
                  <c:v>44845.392923622683</c:v>
                </c:pt>
                <c:pt idx="9794">
                  <c:v>44845.392927141205</c:v>
                </c:pt>
                <c:pt idx="9795">
                  <c:v>44845.392930706017</c:v>
                </c:pt>
                <c:pt idx="9796">
                  <c:v>44845.392934270836</c:v>
                </c:pt>
                <c:pt idx="9797">
                  <c:v>44845.392937835648</c:v>
                </c:pt>
                <c:pt idx="9798">
                  <c:v>44845.39294140046</c:v>
                </c:pt>
                <c:pt idx="9799">
                  <c:v>44845.392944965279</c:v>
                </c:pt>
                <c:pt idx="9800">
                  <c:v>44845.392948506946</c:v>
                </c:pt>
                <c:pt idx="9801">
                  <c:v>44845.392952002316</c:v>
                </c:pt>
                <c:pt idx="9802">
                  <c:v>44845.392955509262</c:v>
                </c:pt>
                <c:pt idx="9803">
                  <c:v>44845.392959062498</c:v>
                </c:pt>
                <c:pt idx="9804">
                  <c:v>44845.392962604164</c:v>
                </c:pt>
                <c:pt idx="9805">
                  <c:v>44845.392966111111</c:v>
                </c:pt>
                <c:pt idx="9806">
                  <c:v>44845.392969687498</c:v>
                </c:pt>
                <c:pt idx="9807">
                  <c:v>44845.392973240741</c:v>
                </c:pt>
                <c:pt idx="9808">
                  <c:v>44845.392976805553</c:v>
                </c:pt>
                <c:pt idx="9809">
                  <c:v>44845.392980289354</c:v>
                </c:pt>
                <c:pt idx="9810">
                  <c:v>44845.392983854166</c:v>
                </c:pt>
                <c:pt idx="9811">
                  <c:v>44845.392987407409</c:v>
                </c:pt>
                <c:pt idx="9812">
                  <c:v>44845.392990995373</c:v>
                </c:pt>
                <c:pt idx="9813">
                  <c:v>44845.392994525464</c:v>
                </c:pt>
                <c:pt idx="9814">
                  <c:v>44845.392998101852</c:v>
                </c:pt>
                <c:pt idx="9815">
                  <c:v>44845.393001655095</c:v>
                </c:pt>
                <c:pt idx="9816">
                  <c:v>44845.39300517361</c:v>
                </c:pt>
                <c:pt idx="9817">
                  <c:v>44845.393008738429</c:v>
                </c:pt>
                <c:pt idx="9818">
                  <c:v>44845.393012291664</c:v>
                </c:pt>
                <c:pt idx="9819">
                  <c:v>44845.393015787035</c:v>
                </c:pt>
                <c:pt idx="9820">
                  <c:v>44845.393019340278</c:v>
                </c:pt>
                <c:pt idx="9821">
                  <c:v>44845.393022824072</c:v>
                </c:pt>
                <c:pt idx="9822">
                  <c:v>44845.393026388891</c:v>
                </c:pt>
                <c:pt idx="9823">
                  <c:v>44845.393029965278</c:v>
                </c:pt>
                <c:pt idx="9824">
                  <c:v>44845.39303353009</c:v>
                </c:pt>
                <c:pt idx="9825">
                  <c:v>44845.393037118054</c:v>
                </c:pt>
                <c:pt idx="9826">
                  <c:v>44845.393040636576</c:v>
                </c:pt>
                <c:pt idx="9827">
                  <c:v>44845.393044131946</c:v>
                </c:pt>
                <c:pt idx="9828">
                  <c:v>44845.39304761574</c:v>
                </c:pt>
                <c:pt idx="9829">
                  <c:v>44845.393051192128</c:v>
                </c:pt>
                <c:pt idx="9830">
                  <c:v>44845.393054722219</c:v>
                </c:pt>
                <c:pt idx="9831">
                  <c:v>44845.393058229165</c:v>
                </c:pt>
                <c:pt idx="9832">
                  <c:v>44845.393061770832</c:v>
                </c:pt>
                <c:pt idx="9833">
                  <c:v>44845.393065254633</c:v>
                </c:pt>
                <c:pt idx="9834">
                  <c:v>44845.393068738427</c:v>
                </c:pt>
                <c:pt idx="9835">
                  <c:v>44845.393072314815</c:v>
                </c:pt>
                <c:pt idx="9836">
                  <c:v>44845.393075879627</c:v>
                </c:pt>
                <c:pt idx="9837">
                  <c:v>44845.393079444446</c:v>
                </c:pt>
                <c:pt idx="9838">
                  <c:v>44845.39308292824</c:v>
                </c:pt>
                <c:pt idx="9839">
                  <c:v>44845.393086458331</c:v>
                </c:pt>
                <c:pt idx="9840">
                  <c:v>44845.393089953701</c:v>
                </c:pt>
                <c:pt idx="9841">
                  <c:v>44845.393093530096</c:v>
                </c:pt>
                <c:pt idx="9842">
                  <c:v>44845.393097106484</c:v>
                </c:pt>
                <c:pt idx="9843">
                  <c:v>44845.393100648151</c:v>
                </c:pt>
                <c:pt idx="9844">
                  <c:v>44845.393104143521</c:v>
                </c:pt>
                <c:pt idx="9845">
                  <c:v>44845.393107731485</c:v>
                </c:pt>
                <c:pt idx="9846">
                  <c:v>44845.393111261576</c:v>
                </c:pt>
                <c:pt idx="9847">
                  <c:v>44845.393114826387</c:v>
                </c:pt>
                <c:pt idx="9848">
                  <c:v>44845.393118321757</c:v>
                </c:pt>
                <c:pt idx="9849">
                  <c:v>44845.393121863424</c:v>
                </c:pt>
                <c:pt idx="9850">
                  <c:v>44845.393125347226</c:v>
                </c:pt>
                <c:pt idx="9851">
                  <c:v>44845.393128842596</c:v>
                </c:pt>
                <c:pt idx="9852">
                  <c:v>44845.393132384263</c:v>
                </c:pt>
                <c:pt idx="9853">
                  <c:v>44845.39313596065</c:v>
                </c:pt>
                <c:pt idx="9854">
                  <c:v>44845.393139525462</c:v>
                </c:pt>
                <c:pt idx="9855">
                  <c:v>44845.393143032408</c:v>
                </c:pt>
                <c:pt idx="9856">
                  <c:v>44845.39314659722</c:v>
                </c:pt>
                <c:pt idx="9857">
                  <c:v>44845.393150173608</c:v>
                </c:pt>
                <c:pt idx="9858">
                  <c:v>44845.393153726851</c:v>
                </c:pt>
                <c:pt idx="9859">
                  <c:v>44845.393157268518</c:v>
                </c:pt>
                <c:pt idx="9860">
                  <c:v>44845.393160763888</c:v>
                </c:pt>
                <c:pt idx="9861">
                  <c:v>44845.393164259258</c:v>
                </c:pt>
                <c:pt idx="9862">
                  <c:v>44845.393167789349</c:v>
                </c:pt>
                <c:pt idx="9863">
                  <c:v>44845.393171296295</c:v>
                </c:pt>
                <c:pt idx="9864">
                  <c:v>44845.393174861114</c:v>
                </c:pt>
                <c:pt idx="9865">
                  <c:v>44845.393178402781</c:v>
                </c:pt>
                <c:pt idx="9866">
                  <c:v>44845.393181898151</c:v>
                </c:pt>
                <c:pt idx="9867">
                  <c:v>44845.393185439818</c:v>
                </c:pt>
                <c:pt idx="9868">
                  <c:v>44845.393188946757</c:v>
                </c:pt>
                <c:pt idx="9869">
                  <c:v>44845.393192488424</c:v>
                </c:pt>
                <c:pt idx="9870">
                  <c:v>44845.393195972225</c:v>
                </c:pt>
                <c:pt idx="9871">
                  <c:v>44845.393199456019</c:v>
                </c:pt>
                <c:pt idx="9872">
                  <c:v>44845.39320298611</c:v>
                </c:pt>
                <c:pt idx="9873">
                  <c:v>44845.393206493056</c:v>
                </c:pt>
                <c:pt idx="9874">
                  <c:v>44845.393209988426</c:v>
                </c:pt>
                <c:pt idx="9875">
                  <c:v>44845.393213541669</c:v>
                </c:pt>
                <c:pt idx="9876">
                  <c:v>44845.393217094905</c:v>
                </c:pt>
                <c:pt idx="9877">
                  <c:v>44845.3932206713</c:v>
                </c:pt>
                <c:pt idx="9878">
                  <c:v>44845.393224259256</c:v>
                </c:pt>
                <c:pt idx="9879">
                  <c:v>44845.393227743058</c:v>
                </c:pt>
                <c:pt idx="9880">
                  <c:v>44845.393231296293</c:v>
                </c:pt>
                <c:pt idx="9881">
                  <c:v>44845.39323483796</c:v>
                </c:pt>
                <c:pt idx="9882">
                  <c:v>44845.393238321762</c:v>
                </c:pt>
                <c:pt idx="9883">
                  <c:v>44845.393241805556</c:v>
                </c:pt>
                <c:pt idx="9884">
                  <c:v>44845.393245370367</c:v>
                </c:pt>
                <c:pt idx="9885">
                  <c:v>44845.393248912034</c:v>
                </c:pt>
                <c:pt idx="9886">
                  <c:v>44845.39325241898</c:v>
                </c:pt>
                <c:pt idx="9887">
                  <c:v>44845.393255995368</c:v>
                </c:pt>
                <c:pt idx="9888">
                  <c:v>44845.393259548611</c:v>
                </c:pt>
                <c:pt idx="9889">
                  <c:v>44845.393263124999</c:v>
                </c:pt>
                <c:pt idx="9890">
                  <c:v>44845.393266689818</c:v>
                </c:pt>
                <c:pt idx="9891">
                  <c:v>44845.393270185188</c:v>
                </c:pt>
                <c:pt idx="9892">
                  <c:v>44845.393273738424</c:v>
                </c:pt>
                <c:pt idx="9893">
                  <c:v>44845.393277303243</c:v>
                </c:pt>
                <c:pt idx="9894">
                  <c:v>44845.393280879631</c:v>
                </c:pt>
                <c:pt idx="9895">
                  <c:v>44845.393284421298</c:v>
                </c:pt>
                <c:pt idx="9896">
                  <c:v>44845.393287916668</c:v>
                </c:pt>
                <c:pt idx="9897">
                  <c:v>44845.393291458335</c:v>
                </c:pt>
                <c:pt idx="9898">
                  <c:v>44845.393294965281</c:v>
                </c:pt>
                <c:pt idx="9899">
                  <c:v>44845.393298518517</c:v>
                </c:pt>
                <c:pt idx="9900">
                  <c:v>44845.393302060183</c:v>
                </c:pt>
                <c:pt idx="9901">
                  <c:v>44845.39330556713</c:v>
                </c:pt>
                <c:pt idx="9902">
                  <c:v>44845.393309120373</c:v>
                </c:pt>
                <c:pt idx="9903">
                  <c:v>44845.393312604167</c:v>
                </c:pt>
                <c:pt idx="9904">
                  <c:v>44845.393316145834</c:v>
                </c:pt>
                <c:pt idx="9905">
                  <c:v>44845.39331965278</c:v>
                </c:pt>
                <c:pt idx="9906">
                  <c:v>44845.393323206015</c:v>
                </c:pt>
                <c:pt idx="9907">
                  <c:v>44845.393326689817</c:v>
                </c:pt>
                <c:pt idx="9908">
                  <c:v>44845.393330243052</c:v>
                </c:pt>
                <c:pt idx="9909">
                  <c:v>44845.393333749998</c:v>
                </c:pt>
                <c:pt idx="9910">
                  <c:v>44845.393337326386</c:v>
                </c:pt>
                <c:pt idx="9911">
                  <c:v>44845.393340879629</c:v>
                </c:pt>
                <c:pt idx="9912">
                  <c:v>44845.393344432872</c:v>
                </c:pt>
                <c:pt idx="9913">
                  <c:v>44845.393347928242</c:v>
                </c:pt>
                <c:pt idx="9914">
                  <c:v>44845.393351481478</c:v>
                </c:pt>
                <c:pt idx="9915">
                  <c:v>44845.393355034721</c:v>
                </c:pt>
                <c:pt idx="9916">
                  <c:v>44845.393358530091</c:v>
                </c:pt>
                <c:pt idx="9917">
                  <c:v>44845.393362083334</c:v>
                </c:pt>
                <c:pt idx="9918">
                  <c:v>44845.393365567128</c:v>
                </c:pt>
                <c:pt idx="9919">
                  <c:v>44845.393369062498</c:v>
                </c:pt>
                <c:pt idx="9920">
                  <c:v>44845.393372615741</c:v>
                </c:pt>
                <c:pt idx="9921">
                  <c:v>44845.393376192129</c:v>
                </c:pt>
                <c:pt idx="9922">
                  <c:v>44845.39337972222</c:v>
                </c:pt>
                <c:pt idx="9923">
                  <c:v>44845.393383240742</c:v>
                </c:pt>
                <c:pt idx="9924">
                  <c:v>44845.393386793985</c:v>
                </c:pt>
                <c:pt idx="9925">
                  <c:v>44845.393390347221</c:v>
                </c:pt>
                <c:pt idx="9926">
                  <c:v>44845.393393831022</c:v>
                </c:pt>
                <c:pt idx="9927">
                  <c:v>44845.39339740741</c:v>
                </c:pt>
                <c:pt idx="9928">
                  <c:v>44845.393400972222</c:v>
                </c:pt>
                <c:pt idx="9929">
                  <c:v>44845.393404513889</c:v>
                </c:pt>
                <c:pt idx="9930">
                  <c:v>44845.393408009259</c:v>
                </c:pt>
                <c:pt idx="9931">
                  <c:v>44845.393411574078</c:v>
                </c:pt>
                <c:pt idx="9932">
                  <c:v>44845.393415150465</c:v>
                </c:pt>
                <c:pt idx="9933">
                  <c:v>44845.393418726853</c:v>
                </c:pt>
                <c:pt idx="9934">
                  <c:v>44845.39342226852</c:v>
                </c:pt>
                <c:pt idx="9935">
                  <c:v>44845.393425775466</c:v>
                </c:pt>
                <c:pt idx="9936">
                  <c:v>44845.393429328702</c:v>
                </c:pt>
                <c:pt idx="9937">
                  <c:v>44845.393432870369</c:v>
                </c:pt>
                <c:pt idx="9938">
                  <c:v>44845.39343635417</c:v>
                </c:pt>
                <c:pt idx="9939">
                  <c:v>44845.393439872685</c:v>
                </c:pt>
                <c:pt idx="9940">
                  <c:v>44845.393443356479</c:v>
                </c:pt>
                <c:pt idx="9941">
                  <c:v>44845.393446886577</c:v>
                </c:pt>
                <c:pt idx="9942">
                  <c:v>44845.393450370371</c:v>
                </c:pt>
                <c:pt idx="9943">
                  <c:v>44845.393453900462</c:v>
                </c:pt>
                <c:pt idx="9944">
                  <c:v>44845.393457465281</c:v>
                </c:pt>
                <c:pt idx="9945">
                  <c:v>44845.393460960651</c:v>
                </c:pt>
                <c:pt idx="9946">
                  <c:v>44845.393464560184</c:v>
                </c:pt>
                <c:pt idx="9947">
                  <c:v>44845.393468113427</c:v>
                </c:pt>
                <c:pt idx="9948">
                  <c:v>44845.393471597221</c:v>
                </c:pt>
                <c:pt idx="9949">
                  <c:v>44845.393475138888</c:v>
                </c:pt>
                <c:pt idx="9950">
                  <c:v>44845.393478634258</c:v>
                </c:pt>
                <c:pt idx="9951">
                  <c:v>44845.393482222222</c:v>
                </c:pt>
                <c:pt idx="9952">
                  <c:v>44845.393485740744</c:v>
                </c:pt>
                <c:pt idx="9953">
                  <c:v>44845.393489236114</c:v>
                </c:pt>
                <c:pt idx="9954">
                  <c:v>44845.393492812502</c:v>
                </c:pt>
                <c:pt idx="9955">
                  <c:v>44845.393496296296</c:v>
                </c:pt>
                <c:pt idx="9956">
                  <c:v>44845.393499837963</c:v>
                </c:pt>
                <c:pt idx="9957">
                  <c:v>44845.393503425927</c:v>
                </c:pt>
                <c:pt idx="9958">
                  <c:v>44845.393506967594</c:v>
                </c:pt>
                <c:pt idx="9959">
                  <c:v>44845.393510462964</c:v>
                </c:pt>
                <c:pt idx="9960">
                  <c:v>44845.393513981478</c:v>
                </c:pt>
                <c:pt idx="9961">
                  <c:v>44845.393517500001</c:v>
                </c:pt>
                <c:pt idx="9962">
                  <c:v>44845.393521041668</c:v>
                </c:pt>
                <c:pt idx="9963">
                  <c:v>44845.393524537038</c:v>
                </c:pt>
                <c:pt idx="9964">
                  <c:v>44845.393528113425</c:v>
                </c:pt>
                <c:pt idx="9965">
                  <c:v>44845.393531666668</c:v>
                </c:pt>
                <c:pt idx="9966">
                  <c:v>44845.393535243056</c:v>
                </c:pt>
                <c:pt idx="9967">
                  <c:v>44845.393538807868</c:v>
                </c:pt>
                <c:pt idx="9968">
                  <c:v>44845.393542291669</c:v>
                </c:pt>
                <c:pt idx="9969">
                  <c:v>44845.393545775463</c:v>
                </c:pt>
                <c:pt idx="9970">
                  <c:v>44845.393549259257</c:v>
                </c:pt>
                <c:pt idx="9971">
                  <c:v>44845.393552800924</c:v>
                </c:pt>
                <c:pt idx="9972">
                  <c:v>44845.39355630787</c:v>
                </c:pt>
                <c:pt idx="9973">
                  <c:v>44845.393559826392</c:v>
                </c:pt>
                <c:pt idx="9974">
                  <c:v>44845.393563321762</c:v>
                </c:pt>
                <c:pt idx="9975">
                  <c:v>44845.393566874998</c:v>
                </c:pt>
                <c:pt idx="9976">
                  <c:v>44845.393570439817</c:v>
                </c:pt>
                <c:pt idx="9977">
                  <c:v>44845.393573958332</c:v>
                </c:pt>
                <c:pt idx="9978">
                  <c:v>44845.393577488423</c:v>
                </c:pt>
                <c:pt idx="9979">
                  <c:v>44845.393581041666</c:v>
                </c:pt>
                <c:pt idx="9980">
                  <c:v>44845.393584618054</c:v>
                </c:pt>
                <c:pt idx="9981">
                  <c:v>44845.393588113424</c:v>
                </c:pt>
                <c:pt idx="9982">
                  <c:v>44845.393591597225</c:v>
                </c:pt>
                <c:pt idx="9983">
                  <c:v>44845.393595162037</c:v>
                </c:pt>
                <c:pt idx="9984">
                  <c:v>44845.393598645831</c:v>
                </c:pt>
                <c:pt idx="9985">
                  <c:v>44845.393602199074</c:v>
                </c:pt>
                <c:pt idx="9986">
                  <c:v>44845.393605682868</c:v>
                </c:pt>
                <c:pt idx="9987">
                  <c:v>44845.393609224535</c:v>
                </c:pt>
                <c:pt idx="9988">
                  <c:v>44845.393612777778</c:v>
                </c:pt>
                <c:pt idx="9989">
                  <c:v>44845.393616273148</c:v>
                </c:pt>
                <c:pt idx="9990">
                  <c:v>44845.393619756942</c:v>
                </c:pt>
                <c:pt idx="9991">
                  <c:v>44845.393623310185</c:v>
                </c:pt>
                <c:pt idx="9992">
                  <c:v>44845.393626793979</c:v>
                </c:pt>
                <c:pt idx="9993">
                  <c:v>44845.39363027778</c:v>
                </c:pt>
                <c:pt idx="9994">
                  <c:v>44845.393633831016</c:v>
                </c:pt>
                <c:pt idx="9995">
                  <c:v>44845.393637395835</c:v>
                </c:pt>
                <c:pt idx="9996">
                  <c:v>44845.393640891205</c:v>
                </c:pt>
                <c:pt idx="9997">
                  <c:v>44845.393644444448</c:v>
                </c:pt>
                <c:pt idx="9998">
                  <c:v>44845.393648020836</c:v>
                </c:pt>
                <c:pt idx="9999">
                  <c:v>44845.39365150463</c:v>
                </c:pt>
                <c:pt idx="10000">
                  <c:v>44845.393655069442</c:v>
                </c:pt>
                <c:pt idx="10001">
                  <c:v>44845.393658622685</c:v>
                </c:pt>
                <c:pt idx="10002">
                  <c:v>44845.393662175928</c:v>
                </c:pt>
                <c:pt idx="10003">
                  <c:v>44845.393665740739</c:v>
                </c:pt>
                <c:pt idx="10004">
                  <c:v>44845.393669224541</c:v>
                </c:pt>
                <c:pt idx="10005">
                  <c:v>44845.393672719911</c:v>
                </c:pt>
                <c:pt idx="10006">
                  <c:v>44845.393676284722</c:v>
                </c:pt>
                <c:pt idx="10007">
                  <c:v>44845.393679872686</c:v>
                </c:pt>
                <c:pt idx="10008">
                  <c:v>44845.393683414353</c:v>
                </c:pt>
                <c:pt idx="10009">
                  <c:v>44845.393686979165</c:v>
                </c:pt>
                <c:pt idx="10010">
                  <c:v>44845.393690567129</c:v>
                </c:pt>
                <c:pt idx="10011">
                  <c:v>44845.393694120372</c:v>
                </c:pt>
                <c:pt idx="10012">
                  <c:v>44845.393697604166</c:v>
                </c:pt>
                <c:pt idx="10013">
                  <c:v>44845.393701180554</c:v>
                </c:pt>
                <c:pt idx="10014">
                  <c:v>44845.393704710645</c:v>
                </c:pt>
                <c:pt idx="10015">
                  <c:v>44845.393708217591</c:v>
                </c:pt>
                <c:pt idx="10016">
                  <c:v>44845.393711759258</c:v>
                </c:pt>
                <c:pt idx="10017">
                  <c:v>44845.393715335646</c:v>
                </c:pt>
                <c:pt idx="10018">
                  <c:v>44845.393718819447</c:v>
                </c:pt>
                <c:pt idx="10019">
                  <c:v>44845.393722407411</c:v>
                </c:pt>
                <c:pt idx="10020">
                  <c:v>44845.393725937502</c:v>
                </c:pt>
                <c:pt idx="10021">
                  <c:v>44845.393729444448</c:v>
                </c:pt>
                <c:pt idx="10022">
                  <c:v>44845.393733009259</c:v>
                </c:pt>
                <c:pt idx="10023">
                  <c:v>44845.39373653935</c:v>
                </c:pt>
                <c:pt idx="10024">
                  <c:v>44845.393740057872</c:v>
                </c:pt>
                <c:pt idx="10025">
                  <c:v>44845.393743541666</c:v>
                </c:pt>
                <c:pt idx="10026">
                  <c:v>44845.393747083333</c:v>
                </c:pt>
                <c:pt idx="10027">
                  <c:v>44845.393750613424</c:v>
                </c:pt>
                <c:pt idx="10028">
                  <c:v>44845.393754097226</c:v>
                </c:pt>
                <c:pt idx="10029">
                  <c:v>44845.393757604164</c:v>
                </c:pt>
                <c:pt idx="10030">
                  <c:v>44845.393761168983</c:v>
                </c:pt>
                <c:pt idx="10031">
                  <c:v>44845.393764745371</c:v>
                </c:pt>
                <c:pt idx="10032">
                  <c:v>44845.393768321759</c:v>
                </c:pt>
                <c:pt idx="10033">
                  <c:v>44845.393771886571</c:v>
                </c:pt>
                <c:pt idx="10034">
                  <c:v>44845.39377545139</c:v>
                </c:pt>
                <c:pt idx="10035">
                  <c:v>44845.393778993057</c:v>
                </c:pt>
                <c:pt idx="10036">
                  <c:v>44845.393782523148</c:v>
                </c:pt>
                <c:pt idx="10037">
                  <c:v>44845.39378604167</c:v>
                </c:pt>
                <c:pt idx="10038">
                  <c:v>44845.39378953704</c:v>
                </c:pt>
                <c:pt idx="10039">
                  <c:v>44845.393793055555</c:v>
                </c:pt>
                <c:pt idx="10040">
                  <c:v>44845.393796562501</c:v>
                </c:pt>
                <c:pt idx="10041">
                  <c:v>44845.393800057871</c:v>
                </c:pt>
                <c:pt idx="10042">
                  <c:v>44845.393803611114</c:v>
                </c:pt>
                <c:pt idx="10043">
                  <c:v>44845.393807106484</c:v>
                </c:pt>
                <c:pt idx="10044">
                  <c:v>44845.393810636575</c:v>
                </c:pt>
                <c:pt idx="10045">
                  <c:v>44845.393814201387</c:v>
                </c:pt>
                <c:pt idx="10046">
                  <c:v>44845.393817685188</c:v>
                </c:pt>
                <c:pt idx="10047">
                  <c:v>44845.393821238424</c:v>
                </c:pt>
                <c:pt idx="10048">
                  <c:v>44845.39382474537</c:v>
                </c:pt>
                <c:pt idx="10049">
                  <c:v>44845.393828298613</c:v>
                </c:pt>
                <c:pt idx="10050">
                  <c:v>44845.393831782407</c:v>
                </c:pt>
                <c:pt idx="10051">
                  <c:v>44845.393835347226</c:v>
                </c:pt>
                <c:pt idx="10052">
                  <c:v>44845.39383883102</c:v>
                </c:pt>
                <c:pt idx="10053">
                  <c:v>44845.393842372687</c:v>
                </c:pt>
                <c:pt idx="10054">
                  <c:v>44845.393845879633</c:v>
                </c:pt>
                <c:pt idx="10055">
                  <c:v>44845.393849444445</c:v>
                </c:pt>
                <c:pt idx="10056">
                  <c:v>44845.393853009256</c:v>
                </c:pt>
                <c:pt idx="10057">
                  <c:v>44845.393856574075</c:v>
                </c:pt>
                <c:pt idx="10058">
                  <c:v>44845.393860138887</c:v>
                </c:pt>
                <c:pt idx="10059">
                  <c:v>44845.39386369213</c:v>
                </c:pt>
                <c:pt idx="10060">
                  <c:v>44845.393867199076</c:v>
                </c:pt>
                <c:pt idx="10061">
                  <c:v>44845.393870729167</c:v>
                </c:pt>
                <c:pt idx="10062">
                  <c:v>44845.393874340276</c:v>
                </c:pt>
                <c:pt idx="10063">
                  <c:v>44845.393877893519</c:v>
                </c:pt>
                <c:pt idx="10064">
                  <c:v>44845.393881469907</c:v>
                </c:pt>
                <c:pt idx="10065">
                  <c:v>44845.393884953701</c:v>
                </c:pt>
                <c:pt idx="10066">
                  <c:v>44845.393888483799</c:v>
                </c:pt>
                <c:pt idx="10067">
                  <c:v>44845.393891979169</c:v>
                </c:pt>
                <c:pt idx="10068">
                  <c:v>44845.393895462963</c:v>
                </c:pt>
                <c:pt idx="10069">
                  <c:v>44845.393898958333</c:v>
                </c:pt>
                <c:pt idx="10070">
                  <c:v>44845.3939025</c:v>
                </c:pt>
                <c:pt idx="10071">
                  <c:v>44845.393906064812</c:v>
                </c:pt>
                <c:pt idx="10072">
                  <c:v>44845.393909548613</c:v>
                </c:pt>
                <c:pt idx="10073">
                  <c:v>44845.393913078704</c:v>
                </c:pt>
                <c:pt idx="10074">
                  <c:v>44845.393916562498</c:v>
                </c:pt>
                <c:pt idx="10075">
                  <c:v>44845.393920046299</c:v>
                </c:pt>
                <c:pt idx="10076">
                  <c:v>44845.393923622687</c:v>
                </c:pt>
                <c:pt idx="10077">
                  <c:v>44845.393927164354</c:v>
                </c:pt>
                <c:pt idx="10078">
                  <c:v>44845.393930648148</c:v>
                </c:pt>
                <c:pt idx="10079">
                  <c:v>44845.39393421296</c:v>
                </c:pt>
                <c:pt idx="10080">
                  <c:v>44845.393937766203</c:v>
                </c:pt>
                <c:pt idx="10081">
                  <c:v>44845.393941273149</c:v>
                </c:pt>
                <c:pt idx="10082">
                  <c:v>44845.393944756943</c:v>
                </c:pt>
                <c:pt idx="10083">
                  <c:v>44845.393948287034</c:v>
                </c:pt>
                <c:pt idx="10084">
                  <c:v>44845.393951782411</c:v>
                </c:pt>
                <c:pt idx="10085">
                  <c:v>44845.393955266205</c:v>
                </c:pt>
                <c:pt idx="10086">
                  <c:v>44845.393958796296</c:v>
                </c:pt>
                <c:pt idx="10087">
                  <c:v>44845.39396228009</c:v>
                </c:pt>
                <c:pt idx="10088">
                  <c:v>44845.393965856485</c:v>
                </c:pt>
                <c:pt idx="10089">
                  <c:v>44845.393969340279</c:v>
                </c:pt>
                <c:pt idx="10090">
                  <c:v>44845.393972824073</c:v>
                </c:pt>
                <c:pt idx="10091">
                  <c:v>44845.393976377316</c:v>
                </c:pt>
                <c:pt idx="10092">
                  <c:v>44845.393979872686</c:v>
                </c:pt>
                <c:pt idx="10093">
                  <c:v>44845.393983437498</c:v>
                </c:pt>
                <c:pt idx="10094">
                  <c:v>44845.393986967596</c:v>
                </c:pt>
                <c:pt idx="10095">
                  <c:v>44845.39399045139</c:v>
                </c:pt>
                <c:pt idx="10096">
                  <c:v>44845.393994016202</c:v>
                </c:pt>
                <c:pt idx="10097">
                  <c:v>44845.393997523148</c:v>
                </c:pt>
                <c:pt idx="10098">
                  <c:v>44845.394001099536</c:v>
                </c:pt>
                <c:pt idx="10099">
                  <c:v>44845.394004652779</c:v>
                </c:pt>
                <c:pt idx="10100">
                  <c:v>44845.394008194446</c:v>
                </c:pt>
                <c:pt idx="10101">
                  <c:v>44845.394011770833</c:v>
                </c:pt>
                <c:pt idx="10102">
                  <c:v>44845.394015266203</c:v>
                </c:pt>
                <c:pt idx="10103">
                  <c:v>44845.394018831015</c:v>
                </c:pt>
                <c:pt idx="10104">
                  <c:v>44845.394022384258</c:v>
                </c:pt>
                <c:pt idx="10105">
                  <c:v>44845.394025868052</c:v>
                </c:pt>
                <c:pt idx="10106">
                  <c:v>44845.394029351854</c:v>
                </c:pt>
                <c:pt idx="10107">
                  <c:v>44845.394032928241</c:v>
                </c:pt>
                <c:pt idx="10108">
                  <c:v>44845.394036493053</c:v>
                </c:pt>
                <c:pt idx="10109">
                  <c:v>44845.394040023151</c:v>
                </c:pt>
                <c:pt idx="10110">
                  <c:v>44845.394043518521</c:v>
                </c:pt>
                <c:pt idx="10111">
                  <c:v>44845.394047002315</c:v>
                </c:pt>
                <c:pt idx="10112">
                  <c:v>44845.394050543982</c:v>
                </c:pt>
                <c:pt idx="10113">
                  <c:v>44845.394054097225</c:v>
                </c:pt>
                <c:pt idx="10114">
                  <c:v>44845.394057592595</c:v>
                </c:pt>
                <c:pt idx="10115">
                  <c:v>44845.394061087965</c:v>
                </c:pt>
                <c:pt idx="10116">
                  <c:v>44845.394064641201</c:v>
                </c:pt>
                <c:pt idx="10117">
                  <c:v>44845.394068136571</c:v>
                </c:pt>
                <c:pt idx="10118">
                  <c:v>44845.39407170139</c:v>
                </c:pt>
                <c:pt idx="10119">
                  <c:v>44845.394075254633</c:v>
                </c:pt>
                <c:pt idx="10120">
                  <c:v>44845.394078738427</c:v>
                </c:pt>
                <c:pt idx="10121">
                  <c:v>44845.394082268518</c:v>
                </c:pt>
                <c:pt idx="10122">
                  <c:v>44845.394085775464</c:v>
                </c:pt>
                <c:pt idx="10123">
                  <c:v>44845.394089259258</c:v>
                </c:pt>
                <c:pt idx="10124">
                  <c:v>44845.394092812501</c:v>
                </c:pt>
                <c:pt idx="10125">
                  <c:v>44845.394096377313</c:v>
                </c:pt>
                <c:pt idx="10126">
                  <c:v>44845.39409991898</c:v>
                </c:pt>
                <c:pt idx="10127">
                  <c:v>44845.394103402781</c:v>
                </c:pt>
                <c:pt idx="10128">
                  <c:v>44845.394106898151</c:v>
                </c:pt>
                <c:pt idx="10129">
                  <c:v>44845.394110381945</c:v>
                </c:pt>
                <c:pt idx="10130">
                  <c:v>44845.394113877315</c:v>
                </c:pt>
                <c:pt idx="10131">
                  <c:v>44845.394117407406</c:v>
                </c:pt>
                <c:pt idx="10132">
                  <c:v>44845.394120949073</c:v>
                </c:pt>
                <c:pt idx="10133">
                  <c:v>44845.394124467595</c:v>
                </c:pt>
                <c:pt idx="10134">
                  <c:v>44845.394128032407</c:v>
                </c:pt>
                <c:pt idx="10135">
                  <c:v>44845.394131516201</c:v>
                </c:pt>
                <c:pt idx="10136">
                  <c:v>44845.394135000002</c:v>
                </c:pt>
                <c:pt idx="10137">
                  <c:v>44845.394138541669</c:v>
                </c:pt>
                <c:pt idx="10138">
                  <c:v>44845.394142106481</c:v>
                </c:pt>
                <c:pt idx="10139">
                  <c:v>44845.394145659724</c:v>
                </c:pt>
                <c:pt idx="10140">
                  <c:v>44845.39414921296</c:v>
                </c:pt>
                <c:pt idx="10141">
                  <c:v>44845.39415270833</c:v>
                </c:pt>
                <c:pt idx="10142">
                  <c:v>44845.394156203707</c:v>
                </c:pt>
                <c:pt idx="10143">
                  <c:v>44845.394159756943</c:v>
                </c:pt>
                <c:pt idx="10144">
                  <c:v>44845.394163310186</c:v>
                </c:pt>
                <c:pt idx="10145">
                  <c:v>44845.39416679398</c:v>
                </c:pt>
                <c:pt idx="10146">
                  <c:v>44845.394170358799</c:v>
                </c:pt>
                <c:pt idx="10147">
                  <c:v>44845.394173935187</c:v>
                </c:pt>
                <c:pt idx="10148">
                  <c:v>44845.394177430557</c:v>
                </c:pt>
                <c:pt idx="10149">
                  <c:v>44845.394181006945</c:v>
                </c:pt>
                <c:pt idx="10150">
                  <c:v>44845.394184525459</c:v>
                </c:pt>
                <c:pt idx="10151">
                  <c:v>44845.394188009261</c:v>
                </c:pt>
                <c:pt idx="10152">
                  <c:v>44845.394191631945</c:v>
                </c:pt>
                <c:pt idx="10153">
                  <c:v>44845.394195173612</c:v>
                </c:pt>
                <c:pt idx="10154">
                  <c:v>44845.394198715279</c:v>
                </c:pt>
                <c:pt idx="10155">
                  <c:v>44845.394202222225</c:v>
                </c:pt>
                <c:pt idx="10156">
                  <c:v>44845.394205706019</c:v>
                </c:pt>
                <c:pt idx="10157">
                  <c:v>44845.394209189813</c:v>
                </c:pt>
                <c:pt idx="10158">
                  <c:v>44845.394212719904</c:v>
                </c:pt>
                <c:pt idx="10159">
                  <c:v>44845.394216203706</c:v>
                </c:pt>
                <c:pt idx="10160">
                  <c:v>44845.394219756941</c:v>
                </c:pt>
                <c:pt idx="10161">
                  <c:v>44845.39422332176</c:v>
                </c:pt>
                <c:pt idx="10162">
                  <c:v>44845.394226805554</c:v>
                </c:pt>
                <c:pt idx="10163">
                  <c:v>44845.394230289348</c:v>
                </c:pt>
                <c:pt idx="10164">
                  <c:v>44845.394233865743</c:v>
                </c:pt>
                <c:pt idx="10165">
                  <c:v>44845.394237430555</c:v>
                </c:pt>
                <c:pt idx="10166">
                  <c:v>44845.394240983798</c:v>
                </c:pt>
                <c:pt idx="10167">
                  <c:v>44845.394244525465</c:v>
                </c:pt>
                <c:pt idx="10168">
                  <c:v>44845.394248009259</c:v>
                </c:pt>
                <c:pt idx="10169">
                  <c:v>44845.394251504629</c:v>
                </c:pt>
                <c:pt idx="10170">
                  <c:v>44845.394255069441</c:v>
                </c:pt>
                <c:pt idx="10171">
                  <c:v>44845.394258576387</c:v>
                </c:pt>
                <c:pt idx="10172">
                  <c:v>44845.394262118054</c:v>
                </c:pt>
                <c:pt idx="10173">
                  <c:v>44845.394265659721</c:v>
                </c:pt>
                <c:pt idx="10174">
                  <c:v>44845.394269155091</c:v>
                </c:pt>
                <c:pt idx="10175">
                  <c:v>44845.394272696758</c:v>
                </c:pt>
                <c:pt idx="10176">
                  <c:v>44845.394276192128</c:v>
                </c:pt>
                <c:pt idx="10177">
                  <c:v>44845.394279745371</c:v>
                </c:pt>
                <c:pt idx="10178">
                  <c:v>44845.394283240741</c:v>
                </c:pt>
                <c:pt idx="10179">
                  <c:v>44845.394286782408</c:v>
                </c:pt>
                <c:pt idx="10180">
                  <c:v>44845.394290300923</c:v>
                </c:pt>
                <c:pt idx="10181">
                  <c:v>44845.39429384259</c:v>
                </c:pt>
                <c:pt idx="10182">
                  <c:v>44845.394297395833</c:v>
                </c:pt>
                <c:pt idx="10183">
                  <c:v>44845.394300902779</c:v>
                </c:pt>
                <c:pt idx="10184">
                  <c:v>44845.394304467591</c:v>
                </c:pt>
                <c:pt idx="10185">
                  <c:v>44845.394308009258</c:v>
                </c:pt>
                <c:pt idx="10186">
                  <c:v>44845.394311504628</c:v>
                </c:pt>
                <c:pt idx="10187">
                  <c:v>44845.394314988429</c:v>
                </c:pt>
                <c:pt idx="10188">
                  <c:v>44845.394318530096</c:v>
                </c:pt>
                <c:pt idx="10189">
                  <c:v>44845.394322025466</c:v>
                </c:pt>
                <c:pt idx="10190">
                  <c:v>44845.394325555557</c:v>
                </c:pt>
                <c:pt idx="10191">
                  <c:v>44845.394329062503</c:v>
                </c:pt>
                <c:pt idx="10192">
                  <c:v>44845.394332638891</c:v>
                </c:pt>
                <c:pt idx="10193">
                  <c:v>44845.394336168982</c:v>
                </c:pt>
                <c:pt idx="10194">
                  <c:v>44845.394339675928</c:v>
                </c:pt>
                <c:pt idx="10195">
                  <c:v>44845.394343159722</c:v>
                </c:pt>
                <c:pt idx="10196">
                  <c:v>44845.394346712965</c:v>
                </c:pt>
                <c:pt idx="10197">
                  <c:v>44845.394350277777</c:v>
                </c:pt>
                <c:pt idx="10198">
                  <c:v>44845.394353773147</c:v>
                </c:pt>
                <c:pt idx="10199">
                  <c:v>44845.394357349534</c:v>
                </c:pt>
                <c:pt idx="10200">
                  <c:v>44845.394360891201</c:v>
                </c:pt>
                <c:pt idx="10201">
                  <c:v>44845.39436445602</c:v>
                </c:pt>
                <c:pt idx="10202">
                  <c:v>44845.394367939814</c:v>
                </c:pt>
                <c:pt idx="10203">
                  <c:v>44845.394371469905</c:v>
                </c:pt>
                <c:pt idx="10204">
                  <c:v>44845.394374965275</c:v>
                </c:pt>
                <c:pt idx="10205">
                  <c:v>44845.394378460645</c:v>
                </c:pt>
                <c:pt idx="10206">
                  <c:v>44845.39438203704</c:v>
                </c:pt>
                <c:pt idx="10207">
                  <c:v>44845.394385613428</c:v>
                </c:pt>
                <c:pt idx="10208">
                  <c:v>44845.394389131943</c:v>
                </c:pt>
                <c:pt idx="10209">
                  <c:v>44845.394392638889</c:v>
                </c:pt>
                <c:pt idx="10210">
                  <c:v>44845.394396192132</c:v>
                </c:pt>
                <c:pt idx="10211">
                  <c:v>44845.394399675926</c:v>
                </c:pt>
                <c:pt idx="10212">
                  <c:v>44845.394403252314</c:v>
                </c:pt>
                <c:pt idx="10213">
                  <c:v>44845.394406747684</c:v>
                </c:pt>
                <c:pt idx="10214">
                  <c:v>44845.394410277775</c:v>
                </c:pt>
                <c:pt idx="10215">
                  <c:v>44845.39441385417</c:v>
                </c:pt>
                <c:pt idx="10216">
                  <c:v>44845.394417337964</c:v>
                </c:pt>
                <c:pt idx="10217">
                  <c:v>44845.394420868055</c:v>
                </c:pt>
                <c:pt idx="10218">
                  <c:v>44845.394424351849</c:v>
                </c:pt>
                <c:pt idx="10219">
                  <c:v>44845.394427905092</c:v>
                </c:pt>
                <c:pt idx="10220">
                  <c:v>44845.394431458335</c:v>
                </c:pt>
                <c:pt idx="10221">
                  <c:v>44845.39443497685</c:v>
                </c:pt>
                <c:pt idx="10222">
                  <c:v>44845.39443847222</c:v>
                </c:pt>
                <c:pt idx="10223">
                  <c:v>44845.394441956021</c:v>
                </c:pt>
                <c:pt idx="10224">
                  <c:v>44845.394445486112</c:v>
                </c:pt>
                <c:pt idx="10225">
                  <c:v>44845.394448981482</c:v>
                </c:pt>
                <c:pt idx="10226">
                  <c:v>44845.394452511573</c:v>
                </c:pt>
                <c:pt idx="10227">
                  <c:v>44845.394456006943</c:v>
                </c:pt>
                <c:pt idx="10228">
                  <c:v>44845.394459560186</c:v>
                </c:pt>
                <c:pt idx="10229">
                  <c:v>44845.394463055556</c:v>
                </c:pt>
                <c:pt idx="10230">
                  <c:v>44845.39446653935</c:v>
                </c:pt>
                <c:pt idx="10231">
                  <c:v>44845.394470092593</c:v>
                </c:pt>
                <c:pt idx="10232">
                  <c:v>44845.394473680557</c:v>
                </c:pt>
                <c:pt idx="10233">
                  <c:v>44845.394477222224</c:v>
                </c:pt>
                <c:pt idx="10234">
                  <c:v>44845.394480833333</c:v>
                </c:pt>
                <c:pt idx="10235">
                  <c:v>44845.394484386576</c:v>
                </c:pt>
                <c:pt idx="10236">
                  <c:v>44845.394487951387</c:v>
                </c:pt>
                <c:pt idx="10237">
                  <c:v>44845.394491435189</c:v>
                </c:pt>
                <c:pt idx="10238">
                  <c:v>44845.394495</c:v>
                </c:pt>
                <c:pt idx="10239">
                  <c:v>44845.394498530091</c:v>
                </c:pt>
                <c:pt idx="10240">
                  <c:v>44845.394502141207</c:v>
                </c:pt>
                <c:pt idx="10241">
                  <c:v>44845.394505671298</c:v>
                </c:pt>
                <c:pt idx="10242">
                  <c:v>44845.394509155092</c:v>
                </c:pt>
                <c:pt idx="10243">
                  <c:v>44845.394512638886</c:v>
                </c:pt>
                <c:pt idx="10244">
                  <c:v>44845.394516215281</c:v>
                </c:pt>
                <c:pt idx="10245">
                  <c:v>44845.394519745372</c:v>
                </c:pt>
                <c:pt idx="10246">
                  <c:v>44845.394523252318</c:v>
                </c:pt>
                <c:pt idx="10247">
                  <c:v>44845.394526793978</c:v>
                </c:pt>
                <c:pt idx="10248">
                  <c:v>44845.394530381942</c:v>
                </c:pt>
                <c:pt idx="10249">
                  <c:v>44845.39453395833</c:v>
                </c:pt>
                <c:pt idx="10250">
                  <c:v>44845.394537442131</c:v>
                </c:pt>
                <c:pt idx="10251">
                  <c:v>44845.394541006943</c:v>
                </c:pt>
                <c:pt idx="10252">
                  <c:v>44845.394544502313</c:v>
                </c:pt>
                <c:pt idx="10253">
                  <c:v>44845.394548032411</c:v>
                </c:pt>
                <c:pt idx="10254">
                  <c:v>44845.394551597223</c:v>
                </c:pt>
                <c:pt idx="10255">
                  <c:v>44845.394555092593</c:v>
                </c:pt>
                <c:pt idx="10256">
                  <c:v>44845.394558657405</c:v>
                </c:pt>
                <c:pt idx="10257">
                  <c:v>44845.394562222224</c:v>
                </c:pt>
                <c:pt idx="10258">
                  <c:v>44845.394565798611</c:v>
                </c:pt>
                <c:pt idx="10259">
                  <c:v>44845.394569340278</c:v>
                </c:pt>
                <c:pt idx="10260">
                  <c:v>44845.394572858793</c:v>
                </c:pt>
                <c:pt idx="10261">
                  <c:v>44845.394576412036</c:v>
                </c:pt>
                <c:pt idx="10262">
                  <c:v>44845.394579942127</c:v>
                </c:pt>
                <c:pt idx="10263">
                  <c:v>44845.394583449073</c:v>
                </c:pt>
                <c:pt idx="10264">
                  <c:v>44845.394586932867</c:v>
                </c:pt>
                <c:pt idx="10265">
                  <c:v>44845.394590462965</c:v>
                </c:pt>
                <c:pt idx="10266">
                  <c:v>44845.394593958335</c:v>
                </c:pt>
                <c:pt idx="10267">
                  <c:v>44845.394597511571</c:v>
                </c:pt>
                <c:pt idx="10268">
                  <c:v>44845.39460107639</c:v>
                </c:pt>
                <c:pt idx="10269">
                  <c:v>44845.394604583336</c:v>
                </c:pt>
                <c:pt idx="10270">
                  <c:v>44845.394608136572</c:v>
                </c:pt>
                <c:pt idx="10271">
                  <c:v>44845.394611620373</c:v>
                </c:pt>
                <c:pt idx="10272">
                  <c:v>44845.394615173609</c:v>
                </c:pt>
                <c:pt idx="10273">
                  <c:v>44845.39461865741</c:v>
                </c:pt>
                <c:pt idx="10274">
                  <c:v>44845.394622210646</c:v>
                </c:pt>
                <c:pt idx="10275">
                  <c:v>44845.394625787034</c:v>
                </c:pt>
                <c:pt idx="10276">
                  <c:v>44845.394629340277</c:v>
                </c:pt>
                <c:pt idx="10277">
                  <c:v>44845.394632916665</c:v>
                </c:pt>
                <c:pt idx="10278">
                  <c:v>44845.394636400466</c:v>
                </c:pt>
                <c:pt idx="10279">
                  <c:v>44845.39463988426</c:v>
                </c:pt>
                <c:pt idx="10280">
                  <c:v>44845.394643449072</c:v>
                </c:pt>
                <c:pt idx="10281">
                  <c:v>44845.394647037036</c:v>
                </c:pt>
                <c:pt idx="10282">
                  <c:v>44845.394650555558</c:v>
                </c:pt>
                <c:pt idx="10283">
                  <c:v>44845.394654062497</c:v>
                </c:pt>
                <c:pt idx="10284">
                  <c:v>44845.394657627316</c:v>
                </c:pt>
                <c:pt idx="10285">
                  <c:v>44845.394661157407</c:v>
                </c:pt>
                <c:pt idx="10286">
                  <c:v>44845.394664652777</c:v>
                </c:pt>
                <c:pt idx="10287">
                  <c:v>44845.394668229164</c:v>
                </c:pt>
                <c:pt idx="10288">
                  <c:v>44845.394671817128</c:v>
                </c:pt>
                <c:pt idx="10289">
                  <c:v>44845.394675381947</c:v>
                </c:pt>
                <c:pt idx="10290">
                  <c:v>44845.394678946759</c:v>
                </c:pt>
                <c:pt idx="10291">
                  <c:v>44845.394682430553</c:v>
                </c:pt>
                <c:pt idx="10292">
                  <c:v>44845.394685914354</c:v>
                </c:pt>
                <c:pt idx="10293">
                  <c:v>44845.394689502318</c:v>
                </c:pt>
                <c:pt idx="10294">
                  <c:v>44845.394693032409</c:v>
                </c:pt>
                <c:pt idx="10295">
                  <c:v>44845.394696516203</c:v>
                </c:pt>
                <c:pt idx="10296">
                  <c:v>44845.39470005787</c:v>
                </c:pt>
                <c:pt idx="10297">
                  <c:v>44845.394703541664</c:v>
                </c:pt>
                <c:pt idx="10298">
                  <c:v>44845.394707025465</c:v>
                </c:pt>
                <c:pt idx="10299">
                  <c:v>44845.394710555556</c:v>
                </c:pt>
                <c:pt idx="10300">
                  <c:v>44845.394714050926</c:v>
                </c:pt>
                <c:pt idx="10301">
                  <c:v>44845.394717546296</c:v>
                </c:pt>
                <c:pt idx="10302">
                  <c:v>44845.394721111108</c:v>
                </c:pt>
                <c:pt idx="10303">
                  <c:v>44845.394724664351</c:v>
                </c:pt>
                <c:pt idx="10304">
                  <c:v>44845.39472822917</c:v>
                </c:pt>
                <c:pt idx="10305">
                  <c:v>44845.39473172454</c:v>
                </c:pt>
                <c:pt idx="10306">
                  <c:v>44845.394735277776</c:v>
                </c:pt>
                <c:pt idx="10307">
                  <c:v>44845.394738761577</c:v>
                </c:pt>
                <c:pt idx="10308">
                  <c:v>44845.394742291668</c:v>
                </c:pt>
                <c:pt idx="10309">
                  <c:v>44845.394745787038</c:v>
                </c:pt>
                <c:pt idx="10310">
                  <c:v>44845.39474935185</c:v>
                </c:pt>
                <c:pt idx="10311">
                  <c:v>44845.39475295139</c:v>
                </c:pt>
                <c:pt idx="10312">
                  <c:v>44845.394756504633</c:v>
                </c:pt>
                <c:pt idx="10313">
                  <c:v>44845.394760069445</c:v>
                </c:pt>
                <c:pt idx="10314">
                  <c:v>44845.394763622688</c:v>
                </c:pt>
                <c:pt idx="10315">
                  <c:v>44845.394767210651</c:v>
                </c:pt>
                <c:pt idx="10316">
                  <c:v>44845.394770775463</c:v>
                </c:pt>
                <c:pt idx="10317">
                  <c:v>44845.394774375003</c:v>
                </c:pt>
                <c:pt idx="10318">
                  <c:v>44845.394777893518</c:v>
                </c:pt>
                <c:pt idx="10319">
                  <c:v>44845.394781388888</c:v>
                </c:pt>
                <c:pt idx="10320">
                  <c:v>44845.394784872682</c:v>
                </c:pt>
                <c:pt idx="10321">
                  <c:v>44845.39478840278</c:v>
                </c:pt>
                <c:pt idx="10322">
                  <c:v>44845.394791909719</c:v>
                </c:pt>
                <c:pt idx="10323">
                  <c:v>44845.394795462962</c:v>
                </c:pt>
                <c:pt idx="10324">
                  <c:v>44845.39479903935</c:v>
                </c:pt>
                <c:pt idx="10325">
                  <c:v>44845.394802592593</c:v>
                </c:pt>
                <c:pt idx="10326">
                  <c:v>44845.394806099539</c:v>
                </c:pt>
                <c:pt idx="10327">
                  <c:v>44845.39480962963</c:v>
                </c:pt>
                <c:pt idx="10328">
                  <c:v>44845.394813136576</c:v>
                </c:pt>
                <c:pt idx="10329">
                  <c:v>44845.394816701388</c:v>
                </c:pt>
                <c:pt idx="10330">
                  <c:v>44845.394820196758</c:v>
                </c:pt>
                <c:pt idx="10331">
                  <c:v>44845.394823750001</c:v>
                </c:pt>
                <c:pt idx="10332">
                  <c:v>44845.394827349533</c:v>
                </c:pt>
                <c:pt idx="10333">
                  <c:v>44845.394830879632</c:v>
                </c:pt>
                <c:pt idx="10334">
                  <c:v>44845.394834432867</c:v>
                </c:pt>
                <c:pt idx="10335">
                  <c:v>44845.394837916669</c:v>
                </c:pt>
                <c:pt idx="10336">
                  <c:v>44845.394841400463</c:v>
                </c:pt>
                <c:pt idx="10337">
                  <c:v>44845.39484494213</c:v>
                </c:pt>
                <c:pt idx="10338">
                  <c:v>44845.394848425924</c:v>
                </c:pt>
                <c:pt idx="10339">
                  <c:v>44845.394851921294</c:v>
                </c:pt>
                <c:pt idx="10340">
                  <c:v>44845.394855497689</c:v>
                </c:pt>
                <c:pt idx="10341">
                  <c:v>44845.394859039348</c:v>
                </c:pt>
                <c:pt idx="10342">
                  <c:v>44845.394862546294</c:v>
                </c:pt>
                <c:pt idx="10343">
                  <c:v>44845.394866064817</c:v>
                </c:pt>
                <c:pt idx="10344">
                  <c:v>44845.394869629628</c:v>
                </c:pt>
                <c:pt idx="10345">
                  <c:v>44845.394873124998</c:v>
                </c:pt>
                <c:pt idx="10346">
                  <c:v>44845.394876620368</c:v>
                </c:pt>
                <c:pt idx="10347">
                  <c:v>44845.394880173611</c:v>
                </c:pt>
                <c:pt idx="10348">
                  <c:v>44845.394883657405</c:v>
                </c:pt>
                <c:pt idx="10349">
                  <c:v>44845.394887199072</c:v>
                </c:pt>
                <c:pt idx="10350">
                  <c:v>44845.394890706018</c:v>
                </c:pt>
                <c:pt idx="10351">
                  <c:v>44845.39489427083</c:v>
                </c:pt>
                <c:pt idx="10352">
                  <c:v>44845.394897800928</c:v>
                </c:pt>
                <c:pt idx="10353">
                  <c:v>44845.394901284722</c:v>
                </c:pt>
                <c:pt idx="10354">
                  <c:v>44845.394904768516</c:v>
                </c:pt>
                <c:pt idx="10355">
                  <c:v>44845.394908344904</c:v>
                </c:pt>
                <c:pt idx="10356">
                  <c:v>44845.394911828706</c:v>
                </c:pt>
                <c:pt idx="10357">
                  <c:v>44845.394915370372</c:v>
                </c:pt>
                <c:pt idx="10358">
                  <c:v>44845.394918923608</c:v>
                </c:pt>
                <c:pt idx="10359">
                  <c:v>44845.394922418978</c:v>
                </c:pt>
                <c:pt idx="10360">
                  <c:v>44845.394925972221</c:v>
                </c:pt>
                <c:pt idx="10361">
                  <c:v>44845.394929479167</c:v>
                </c:pt>
                <c:pt idx="10362">
                  <c:v>44845.394933043979</c:v>
                </c:pt>
                <c:pt idx="10363">
                  <c:v>44845.394936608798</c:v>
                </c:pt>
                <c:pt idx="10364">
                  <c:v>44845.394940092592</c:v>
                </c:pt>
                <c:pt idx="10365">
                  <c:v>44845.394943576386</c:v>
                </c:pt>
                <c:pt idx="10366">
                  <c:v>44845.394947094908</c:v>
                </c:pt>
                <c:pt idx="10367">
                  <c:v>44845.394950671296</c:v>
                </c:pt>
                <c:pt idx="10368">
                  <c:v>44845.39495425926</c:v>
                </c:pt>
                <c:pt idx="10369">
                  <c:v>44845.394957743054</c:v>
                </c:pt>
                <c:pt idx="10370">
                  <c:v>44845.394961296297</c:v>
                </c:pt>
                <c:pt idx="10371">
                  <c:v>44845.394964884261</c:v>
                </c:pt>
                <c:pt idx="10372">
                  <c:v>44845.394968449073</c:v>
                </c:pt>
                <c:pt idx="10373">
                  <c:v>44845.394972002316</c:v>
                </c:pt>
                <c:pt idx="10374">
                  <c:v>44845.394975555559</c:v>
                </c:pt>
                <c:pt idx="10375">
                  <c:v>44845.394979062497</c:v>
                </c:pt>
                <c:pt idx="10376">
                  <c:v>44845.394982638885</c:v>
                </c:pt>
                <c:pt idx="10377">
                  <c:v>44845.394986203704</c:v>
                </c:pt>
                <c:pt idx="10378">
                  <c:v>44845.394989687498</c:v>
                </c:pt>
                <c:pt idx="10379">
                  <c:v>44845.394993240741</c:v>
                </c:pt>
                <c:pt idx="10380">
                  <c:v>44845.394996770832</c:v>
                </c:pt>
                <c:pt idx="10381">
                  <c:v>44845.395000254626</c:v>
                </c:pt>
                <c:pt idx="10382">
                  <c:v>44845.395003761572</c:v>
                </c:pt>
                <c:pt idx="10383">
                  <c:v>44845.395007314815</c:v>
                </c:pt>
                <c:pt idx="10384">
                  <c:v>44845.395010798609</c:v>
                </c:pt>
                <c:pt idx="10385">
                  <c:v>44845.395014282411</c:v>
                </c:pt>
                <c:pt idx="10386">
                  <c:v>44845.395017847222</c:v>
                </c:pt>
                <c:pt idx="10387">
                  <c:v>44845.395021388889</c:v>
                </c:pt>
                <c:pt idx="10388">
                  <c:v>44845.395024953701</c:v>
                </c:pt>
                <c:pt idx="10389">
                  <c:v>44845.395028460647</c:v>
                </c:pt>
                <c:pt idx="10390">
                  <c:v>44845.395032025466</c:v>
                </c:pt>
                <c:pt idx="10391">
                  <c:v>44845.395035578702</c:v>
                </c:pt>
                <c:pt idx="10392">
                  <c:v>44845.395039062503</c:v>
                </c:pt>
                <c:pt idx="10393">
                  <c:v>44845.395042627315</c:v>
                </c:pt>
                <c:pt idx="10394">
                  <c:v>44845.395046122685</c:v>
                </c:pt>
                <c:pt idx="10395">
                  <c:v>44845.395049641207</c:v>
                </c:pt>
                <c:pt idx="10396">
                  <c:v>44845.395053217595</c:v>
                </c:pt>
                <c:pt idx="10397">
                  <c:v>44845.395056724534</c:v>
                </c:pt>
                <c:pt idx="10398">
                  <c:v>44845.395060277777</c:v>
                </c:pt>
                <c:pt idx="10399">
                  <c:v>44845.395063819444</c:v>
                </c:pt>
                <c:pt idx="10400">
                  <c:v>44845.39506732639</c:v>
                </c:pt>
                <c:pt idx="10401">
                  <c:v>44845.395070879633</c:v>
                </c:pt>
                <c:pt idx="10402">
                  <c:v>44845.395074479165</c:v>
                </c:pt>
                <c:pt idx="10403">
                  <c:v>44845.395078009256</c:v>
                </c:pt>
                <c:pt idx="10404">
                  <c:v>44845.395081516202</c:v>
                </c:pt>
                <c:pt idx="10405">
                  <c:v>44845.395085057869</c:v>
                </c:pt>
                <c:pt idx="10406">
                  <c:v>44845.395088611112</c:v>
                </c:pt>
                <c:pt idx="10407">
                  <c:v>44845.395092094906</c:v>
                </c:pt>
                <c:pt idx="10408">
                  <c:v>44845.395095601853</c:v>
                </c:pt>
                <c:pt idx="10409">
                  <c:v>44845.395099155096</c:v>
                </c:pt>
                <c:pt idx="10410">
                  <c:v>44845.39510263889</c:v>
                </c:pt>
                <c:pt idx="10411">
                  <c:v>44845.395106180556</c:v>
                </c:pt>
                <c:pt idx="10412">
                  <c:v>44845.395109675927</c:v>
                </c:pt>
                <c:pt idx="10413">
                  <c:v>44845.395113252314</c:v>
                </c:pt>
                <c:pt idx="10414">
                  <c:v>44845.395116793981</c:v>
                </c:pt>
                <c:pt idx="10415">
                  <c:v>44845.395120289351</c:v>
                </c:pt>
                <c:pt idx="10416">
                  <c:v>44845.395123819442</c:v>
                </c:pt>
                <c:pt idx="10417">
                  <c:v>44845.39512734954</c:v>
                </c:pt>
                <c:pt idx="10418">
                  <c:v>44845.395130856479</c:v>
                </c:pt>
                <c:pt idx="10419">
                  <c:v>44845.395134363425</c:v>
                </c:pt>
                <c:pt idx="10420">
                  <c:v>44845.395137939813</c:v>
                </c:pt>
                <c:pt idx="10421">
                  <c:v>44845.39514148148</c:v>
                </c:pt>
                <c:pt idx="10422">
                  <c:v>44845.39514497685</c:v>
                </c:pt>
                <c:pt idx="10423">
                  <c:v>44845.395148460651</c:v>
                </c:pt>
                <c:pt idx="10424">
                  <c:v>44845.395152025463</c:v>
                </c:pt>
                <c:pt idx="10425">
                  <c:v>44845.39515556713</c:v>
                </c:pt>
                <c:pt idx="10426">
                  <c:v>44845.395159131942</c:v>
                </c:pt>
                <c:pt idx="10427">
                  <c:v>44845.395162638888</c:v>
                </c:pt>
                <c:pt idx="10428">
                  <c:v>44845.395166203707</c:v>
                </c:pt>
                <c:pt idx="10429">
                  <c:v>44845.395169687501</c:v>
                </c:pt>
                <c:pt idx="10430">
                  <c:v>44845.395173229168</c:v>
                </c:pt>
                <c:pt idx="10431">
                  <c:v>44845.395176712962</c:v>
                </c:pt>
                <c:pt idx="10432">
                  <c:v>44845.395180277781</c:v>
                </c:pt>
                <c:pt idx="10433">
                  <c:v>44845.395183854169</c:v>
                </c:pt>
                <c:pt idx="10434">
                  <c:v>44845.395187430557</c:v>
                </c:pt>
                <c:pt idx="10435">
                  <c:v>44845.395190995368</c:v>
                </c:pt>
                <c:pt idx="10436">
                  <c:v>44845.395194548611</c:v>
                </c:pt>
                <c:pt idx="10437">
                  <c:v>44845.395198055558</c:v>
                </c:pt>
                <c:pt idx="10438">
                  <c:v>44845.395201585648</c:v>
                </c:pt>
                <c:pt idx="10439">
                  <c:v>44845.395205138891</c:v>
                </c:pt>
                <c:pt idx="10440">
                  <c:v>44845.395208703703</c:v>
                </c:pt>
                <c:pt idx="10441">
                  <c:v>44845.395212187497</c:v>
                </c:pt>
                <c:pt idx="10442">
                  <c:v>44845.395215694443</c:v>
                </c:pt>
                <c:pt idx="10443">
                  <c:v>44845.395219259262</c:v>
                </c:pt>
                <c:pt idx="10444">
                  <c:v>44845.395222824074</c:v>
                </c:pt>
                <c:pt idx="10445">
                  <c:v>44845.395226377317</c:v>
                </c:pt>
                <c:pt idx="10446">
                  <c:v>44845.395229942129</c:v>
                </c:pt>
                <c:pt idx="10447">
                  <c:v>44845.395233425923</c:v>
                </c:pt>
                <c:pt idx="10448">
                  <c:v>44845.395236921293</c:v>
                </c:pt>
                <c:pt idx="10449">
                  <c:v>44845.395240486112</c:v>
                </c:pt>
                <c:pt idx="10450">
                  <c:v>44845.395244039355</c:v>
                </c:pt>
                <c:pt idx="10451">
                  <c:v>44845.395247523149</c:v>
                </c:pt>
                <c:pt idx="10452">
                  <c:v>44845.395251064816</c:v>
                </c:pt>
                <c:pt idx="10453">
                  <c:v>44845.395254675925</c:v>
                </c:pt>
                <c:pt idx="10454">
                  <c:v>44845.395258229168</c:v>
                </c:pt>
                <c:pt idx="10455">
                  <c:v>44845.395261770835</c:v>
                </c:pt>
                <c:pt idx="10456">
                  <c:v>44845.395265289349</c:v>
                </c:pt>
                <c:pt idx="10457">
                  <c:v>44845.395268854169</c:v>
                </c:pt>
                <c:pt idx="10458">
                  <c:v>44845.395272384259</c:v>
                </c:pt>
                <c:pt idx="10459">
                  <c:v>44845.395275925926</c:v>
                </c:pt>
                <c:pt idx="10460">
                  <c:v>44845.395279432872</c:v>
                </c:pt>
                <c:pt idx="10461">
                  <c:v>44845.395282916666</c:v>
                </c:pt>
                <c:pt idx="10462">
                  <c:v>44845.395286493054</c:v>
                </c:pt>
                <c:pt idx="10463">
                  <c:v>44845.395289988424</c:v>
                </c:pt>
                <c:pt idx="10464">
                  <c:v>44845.395293541667</c:v>
                </c:pt>
                <c:pt idx="10465">
                  <c:v>44845.395297106479</c:v>
                </c:pt>
                <c:pt idx="10466">
                  <c:v>44845.395300659722</c:v>
                </c:pt>
                <c:pt idx="10467">
                  <c:v>44845.395304212965</c:v>
                </c:pt>
                <c:pt idx="10468">
                  <c:v>44845.395307719904</c:v>
                </c:pt>
                <c:pt idx="10469">
                  <c:v>44845.395311261571</c:v>
                </c:pt>
                <c:pt idx="10470">
                  <c:v>44845.395314780093</c:v>
                </c:pt>
                <c:pt idx="10471">
                  <c:v>44845.39531832176</c:v>
                </c:pt>
                <c:pt idx="10472">
                  <c:v>44845.39532181713</c:v>
                </c:pt>
                <c:pt idx="10473">
                  <c:v>44845.395325335645</c:v>
                </c:pt>
                <c:pt idx="10474">
                  <c:v>44845.395328842591</c:v>
                </c:pt>
                <c:pt idx="10475">
                  <c:v>44845.395332384258</c:v>
                </c:pt>
                <c:pt idx="10476">
                  <c:v>44845.395335949077</c:v>
                </c:pt>
                <c:pt idx="10477">
                  <c:v>44845.395339467592</c:v>
                </c:pt>
                <c:pt idx="10478">
                  <c:v>44845.395342997683</c:v>
                </c:pt>
                <c:pt idx="10479">
                  <c:v>44845.395346527781</c:v>
                </c:pt>
                <c:pt idx="10480">
                  <c:v>44845.395350057872</c:v>
                </c:pt>
                <c:pt idx="10481">
                  <c:v>44845.395353611108</c:v>
                </c:pt>
                <c:pt idx="10482">
                  <c:v>44845.395357199071</c:v>
                </c:pt>
                <c:pt idx="10483">
                  <c:v>44845.395360694441</c:v>
                </c:pt>
                <c:pt idx="10484">
                  <c:v>44845.395364247684</c:v>
                </c:pt>
                <c:pt idx="10485">
                  <c:v>44845.395367812504</c:v>
                </c:pt>
                <c:pt idx="10486">
                  <c:v>44845.395371377315</c:v>
                </c:pt>
                <c:pt idx="10487">
                  <c:v>44845.395374942127</c:v>
                </c:pt>
                <c:pt idx="10488">
                  <c:v>44845.39537849537</c:v>
                </c:pt>
                <c:pt idx="10489">
                  <c:v>44845.395382002316</c:v>
                </c:pt>
                <c:pt idx="10490">
                  <c:v>44845.395385555559</c:v>
                </c:pt>
                <c:pt idx="10491">
                  <c:v>44845.395389143516</c:v>
                </c:pt>
                <c:pt idx="10492">
                  <c:v>44845.395392685183</c:v>
                </c:pt>
                <c:pt idx="10493">
                  <c:v>44845.395396168984</c:v>
                </c:pt>
                <c:pt idx="10494">
                  <c:v>44845.395399710651</c:v>
                </c:pt>
                <c:pt idx="10495">
                  <c:v>44845.395403206021</c:v>
                </c:pt>
                <c:pt idx="10496">
                  <c:v>44845.395406782409</c:v>
                </c:pt>
                <c:pt idx="10497">
                  <c:v>44845.395410358797</c:v>
                </c:pt>
                <c:pt idx="10498">
                  <c:v>44845.395413946761</c:v>
                </c:pt>
                <c:pt idx="10499">
                  <c:v>44845.395417500004</c:v>
                </c:pt>
                <c:pt idx="10500">
                  <c:v>44845.395421041663</c:v>
                </c:pt>
                <c:pt idx="10501">
                  <c:v>44845.395424606482</c:v>
                </c:pt>
                <c:pt idx="10502">
                  <c:v>44845.395428090276</c:v>
                </c:pt>
                <c:pt idx="10503">
                  <c:v>44845.395431666664</c:v>
                </c:pt>
                <c:pt idx="10504">
                  <c:v>44845.395435219907</c:v>
                </c:pt>
                <c:pt idx="10505">
                  <c:v>44845.395438738429</c:v>
                </c:pt>
                <c:pt idx="10506">
                  <c:v>44845.395442291665</c:v>
                </c:pt>
                <c:pt idx="10507">
                  <c:v>44845.395445833332</c:v>
                </c:pt>
                <c:pt idx="10508">
                  <c:v>44845.395449317133</c:v>
                </c:pt>
                <c:pt idx="10509">
                  <c:v>44845.395452881945</c:v>
                </c:pt>
                <c:pt idx="10510">
                  <c:v>44845.395456365739</c:v>
                </c:pt>
                <c:pt idx="10511">
                  <c:v>44845.395459918982</c:v>
                </c:pt>
                <c:pt idx="10512">
                  <c:v>44845.395463425928</c:v>
                </c:pt>
                <c:pt idx="10513">
                  <c:v>44845.395466967595</c:v>
                </c:pt>
                <c:pt idx="10514">
                  <c:v>44845.395470532407</c:v>
                </c:pt>
                <c:pt idx="10515">
                  <c:v>44845.395474016201</c:v>
                </c:pt>
                <c:pt idx="10516">
                  <c:v>44845.395477615741</c:v>
                </c:pt>
                <c:pt idx="10517">
                  <c:v>44845.395481157408</c:v>
                </c:pt>
                <c:pt idx="10518">
                  <c:v>44845.395484722219</c:v>
                </c:pt>
                <c:pt idx="10519">
                  <c:v>44845.395488206021</c:v>
                </c:pt>
                <c:pt idx="10520">
                  <c:v>44845.395491759256</c:v>
                </c:pt>
                <c:pt idx="10521">
                  <c:v>44845.395495335652</c:v>
                </c:pt>
                <c:pt idx="10522">
                  <c:v>44845.39549884259</c:v>
                </c:pt>
                <c:pt idx="10523">
                  <c:v>44845.395502407409</c:v>
                </c:pt>
                <c:pt idx="10524">
                  <c:v>44845.395505914355</c:v>
                </c:pt>
                <c:pt idx="10525">
                  <c:v>44845.395509421294</c:v>
                </c:pt>
                <c:pt idx="10526">
                  <c:v>44845.395512905096</c:v>
                </c:pt>
                <c:pt idx="10527">
                  <c:v>44845.395516446762</c:v>
                </c:pt>
                <c:pt idx="10528">
                  <c:v>44845.395519953701</c:v>
                </c:pt>
                <c:pt idx="10529">
                  <c:v>44845.395523506944</c:v>
                </c:pt>
                <c:pt idx="10530">
                  <c:v>44845.395527094908</c:v>
                </c:pt>
                <c:pt idx="10531">
                  <c:v>44845.395530648151</c:v>
                </c:pt>
                <c:pt idx="10532">
                  <c:v>44845.395534236108</c:v>
                </c:pt>
                <c:pt idx="10533">
                  <c:v>44845.395537766206</c:v>
                </c:pt>
                <c:pt idx="10534">
                  <c:v>44845.395541261576</c:v>
                </c:pt>
                <c:pt idx="10535">
                  <c:v>44845.395544803243</c:v>
                </c:pt>
                <c:pt idx="10536">
                  <c:v>44845.395548287037</c:v>
                </c:pt>
                <c:pt idx="10537">
                  <c:v>44845.395551851849</c:v>
                </c:pt>
                <c:pt idx="10538">
                  <c:v>44845.395555347219</c:v>
                </c:pt>
                <c:pt idx="10539">
                  <c:v>44845.395558888886</c:v>
                </c:pt>
                <c:pt idx="10540">
                  <c:v>44845.395562384256</c:v>
                </c:pt>
                <c:pt idx="10541">
                  <c:v>44845.39556597222</c:v>
                </c:pt>
                <c:pt idx="10542">
                  <c:v>44845.395569490742</c:v>
                </c:pt>
                <c:pt idx="10543">
                  <c:v>44845.395572974536</c:v>
                </c:pt>
                <c:pt idx="10544">
                  <c:v>44845.395576539355</c:v>
                </c:pt>
                <c:pt idx="10545">
                  <c:v>44845.395580046294</c:v>
                </c:pt>
                <c:pt idx="10546">
                  <c:v>44845.395583611113</c:v>
                </c:pt>
                <c:pt idx="10547">
                  <c:v>44845.39558715278</c:v>
                </c:pt>
                <c:pt idx="10548">
                  <c:v>44845.395590717591</c:v>
                </c:pt>
                <c:pt idx="10549">
                  <c:v>44845.395594224537</c:v>
                </c:pt>
                <c:pt idx="10550">
                  <c:v>44845.39559777778</c:v>
                </c:pt>
                <c:pt idx="10551">
                  <c:v>44845.395601354168</c:v>
                </c:pt>
                <c:pt idx="10552">
                  <c:v>44845.395604907404</c:v>
                </c:pt>
                <c:pt idx="10553">
                  <c:v>44845.395608402781</c:v>
                </c:pt>
                <c:pt idx="10554">
                  <c:v>44845.395611967593</c:v>
                </c:pt>
                <c:pt idx="10555">
                  <c:v>44845.39561550926</c:v>
                </c:pt>
                <c:pt idx="10556">
                  <c:v>44845.395619027775</c:v>
                </c:pt>
                <c:pt idx="10557">
                  <c:v>44845.395622546297</c:v>
                </c:pt>
                <c:pt idx="10558">
                  <c:v>44845.395626030091</c:v>
                </c:pt>
                <c:pt idx="10559">
                  <c:v>44845.395629537037</c:v>
                </c:pt>
                <c:pt idx="10560">
                  <c:v>44845.395633067128</c:v>
                </c:pt>
                <c:pt idx="10561">
                  <c:v>44845.395636550929</c:v>
                </c:pt>
                <c:pt idx="10562">
                  <c:v>44845.395640162038</c:v>
                </c:pt>
                <c:pt idx="10563">
                  <c:v>44845.395643692129</c:v>
                </c:pt>
                <c:pt idx="10564">
                  <c:v>44845.395647199075</c:v>
                </c:pt>
                <c:pt idx="10565">
                  <c:v>44845.395650729166</c:v>
                </c:pt>
                <c:pt idx="10566">
                  <c:v>44845.395654224536</c:v>
                </c:pt>
                <c:pt idx="10567">
                  <c:v>44845.395657766203</c:v>
                </c:pt>
                <c:pt idx="10568">
                  <c:v>44845.395661354167</c:v>
                </c:pt>
                <c:pt idx="10569">
                  <c:v>44845.39566490741</c:v>
                </c:pt>
                <c:pt idx="10570">
                  <c:v>44845.395668414349</c:v>
                </c:pt>
                <c:pt idx="10571">
                  <c:v>44845.39567189815</c:v>
                </c:pt>
                <c:pt idx="10572">
                  <c:v>44845.395675416665</c:v>
                </c:pt>
                <c:pt idx="10573">
                  <c:v>44845.395678981484</c:v>
                </c:pt>
                <c:pt idx="10574">
                  <c:v>44845.395682488423</c:v>
                </c:pt>
                <c:pt idx="10575">
                  <c:v>44845.395686064818</c:v>
                </c:pt>
                <c:pt idx="10576">
                  <c:v>44845.395689629629</c:v>
                </c:pt>
                <c:pt idx="10577">
                  <c:v>44845.395693194441</c:v>
                </c:pt>
                <c:pt idx="10578">
                  <c:v>44845.395696736108</c:v>
                </c:pt>
                <c:pt idx="10579">
                  <c:v>44845.395700324072</c:v>
                </c:pt>
                <c:pt idx="10580">
                  <c:v>44845.395703807873</c:v>
                </c:pt>
                <c:pt idx="10581">
                  <c:v>44845.395707384261</c:v>
                </c:pt>
                <c:pt idx="10582">
                  <c:v>44845.395710949073</c:v>
                </c:pt>
                <c:pt idx="10583">
                  <c:v>44845.39571449074</c:v>
                </c:pt>
                <c:pt idx="10584">
                  <c:v>44845.395718078704</c:v>
                </c:pt>
                <c:pt idx="10585">
                  <c:v>44845.395721608795</c:v>
                </c:pt>
                <c:pt idx="10586">
                  <c:v>44845.395725115741</c:v>
                </c:pt>
                <c:pt idx="10587">
                  <c:v>44845.395728599535</c:v>
                </c:pt>
                <c:pt idx="10588">
                  <c:v>44845.395732129633</c:v>
                </c:pt>
                <c:pt idx="10589">
                  <c:v>44845.395735636572</c:v>
                </c:pt>
                <c:pt idx="10590">
                  <c:v>44845.395739120373</c:v>
                </c:pt>
                <c:pt idx="10591">
                  <c:v>44845.395742673609</c:v>
                </c:pt>
                <c:pt idx="10592">
                  <c:v>44845.395746192131</c:v>
                </c:pt>
                <c:pt idx="10593">
                  <c:v>44845.395749699077</c:v>
                </c:pt>
                <c:pt idx="10594">
                  <c:v>44845.395753263889</c:v>
                </c:pt>
                <c:pt idx="10595">
                  <c:v>44845.395756782411</c:v>
                </c:pt>
                <c:pt idx="10596">
                  <c:v>44845.395760300926</c:v>
                </c:pt>
                <c:pt idx="10597">
                  <c:v>44845.395763819448</c:v>
                </c:pt>
                <c:pt idx="10598">
                  <c:v>44845.395767349539</c:v>
                </c:pt>
                <c:pt idx="10599">
                  <c:v>44845.395770925927</c:v>
                </c:pt>
                <c:pt idx="10600">
                  <c:v>44845.395774502314</c:v>
                </c:pt>
                <c:pt idx="10601">
                  <c:v>44845.395777986108</c:v>
                </c:pt>
                <c:pt idx="10602">
                  <c:v>44845.395781539351</c:v>
                </c:pt>
                <c:pt idx="10603">
                  <c:v>44845.395785023145</c:v>
                </c:pt>
                <c:pt idx="10604">
                  <c:v>44845.395788506947</c:v>
                </c:pt>
                <c:pt idx="10605">
                  <c:v>44845.395792048614</c:v>
                </c:pt>
                <c:pt idx="10606">
                  <c:v>44845.395795543984</c:v>
                </c:pt>
                <c:pt idx="10607">
                  <c:v>44845.395799085651</c:v>
                </c:pt>
                <c:pt idx="10608">
                  <c:v>44845.395802581021</c:v>
                </c:pt>
                <c:pt idx="10609">
                  <c:v>44845.395806064815</c:v>
                </c:pt>
                <c:pt idx="10610">
                  <c:v>44845.395809629626</c:v>
                </c:pt>
                <c:pt idx="10611">
                  <c:v>44845.395813194446</c:v>
                </c:pt>
                <c:pt idx="10612">
                  <c:v>44845.395816678239</c:v>
                </c:pt>
                <c:pt idx="10613">
                  <c:v>44845.395820231483</c:v>
                </c:pt>
                <c:pt idx="10614">
                  <c:v>44845.395823784726</c:v>
                </c:pt>
                <c:pt idx="10615">
                  <c:v>44845.395827280096</c:v>
                </c:pt>
                <c:pt idx="10616">
                  <c:v>44845.395830844907</c:v>
                </c:pt>
                <c:pt idx="10617">
                  <c:v>44845.395834409719</c:v>
                </c:pt>
                <c:pt idx="10618">
                  <c:v>44845.395837986114</c:v>
                </c:pt>
                <c:pt idx="10619">
                  <c:v>44845.395841527781</c:v>
                </c:pt>
                <c:pt idx="10620">
                  <c:v>44845.395845011575</c:v>
                </c:pt>
                <c:pt idx="10621">
                  <c:v>44845.395848564818</c:v>
                </c:pt>
                <c:pt idx="10622">
                  <c:v>44845.395852094909</c:v>
                </c:pt>
                <c:pt idx="10623">
                  <c:v>44845.395855648145</c:v>
                </c:pt>
                <c:pt idx="10624">
                  <c:v>44845.395859178243</c:v>
                </c:pt>
                <c:pt idx="10625">
                  <c:v>44845.395862662037</c:v>
                </c:pt>
                <c:pt idx="10626">
                  <c:v>44845.395866145831</c:v>
                </c:pt>
                <c:pt idx="10627">
                  <c:v>44845.395869722219</c:v>
                </c:pt>
                <c:pt idx="10628">
                  <c:v>44845.395873263886</c:v>
                </c:pt>
                <c:pt idx="10629">
                  <c:v>44845.395876747687</c:v>
                </c:pt>
                <c:pt idx="10630">
                  <c:v>44845.395880312499</c:v>
                </c:pt>
                <c:pt idx="10631">
                  <c:v>44845.395883888887</c:v>
                </c:pt>
                <c:pt idx="10632">
                  <c:v>44845.395887372688</c:v>
                </c:pt>
                <c:pt idx="10633">
                  <c:v>44845.395890856482</c:v>
                </c:pt>
                <c:pt idx="10634">
                  <c:v>44845.395894421294</c:v>
                </c:pt>
                <c:pt idx="10635">
                  <c:v>44845.395897962961</c:v>
                </c:pt>
                <c:pt idx="10636">
                  <c:v>44845.395901458331</c:v>
                </c:pt>
                <c:pt idx="10637">
                  <c:v>44845.395904942132</c:v>
                </c:pt>
                <c:pt idx="10638">
                  <c:v>44845.395908472223</c:v>
                </c:pt>
                <c:pt idx="10639">
                  <c:v>44845.395911979169</c:v>
                </c:pt>
                <c:pt idx="10640">
                  <c:v>44845.395915520836</c:v>
                </c:pt>
                <c:pt idx="10641">
                  <c:v>44845.3959191088</c:v>
                </c:pt>
                <c:pt idx="10642">
                  <c:v>44845.395922650459</c:v>
                </c:pt>
                <c:pt idx="10643">
                  <c:v>44845.395926273151</c:v>
                </c:pt>
                <c:pt idx="10644">
                  <c:v>44845.395929791666</c:v>
                </c:pt>
                <c:pt idx="10645">
                  <c:v>44845.395933368054</c:v>
                </c:pt>
                <c:pt idx="10646">
                  <c:v>44845.395936863424</c:v>
                </c:pt>
                <c:pt idx="10647">
                  <c:v>44845.395940358794</c:v>
                </c:pt>
                <c:pt idx="10648">
                  <c:v>44845.395943888892</c:v>
                </c:pt>
                <c:pt idx="10649">
                  <c:v>44845.395947372686</c:v>
                </c:pt>
                <c:pt idx="10650">
                  <c:v>44845.395950937498</c:v>
                </c:pt>
                <c:pt idx="10651">
                  <c:v>44845.395954432868</c:v>
                </c:pt>
                <c:pt idx="10652">
                  <c:v>44845.395957986111</c:v>
                </c:pt>
                <c:pt idx="10653">
                  <c:v>44845.395961574075</c:v>
                </c:pt>
                <c:pt idx="10654">
                  <c:v>44845.395965104166</c:v>
                </c:pt>
                <c:pt idx="10655">
                  <c:v>44845.39596858796</c:v>
                </c:pt>
                <c:pt idx="10656">
                  <c:v>44845.39597208333</c:v>
                </c:pt>
                <c:pt idx="10657">
                  <c:v>44845.395975636573</c:v>
                </c:pt>
                <c:pt idx="10658">
                  <c:v>44845.395979224537</c:v>
                </c:pt>
                <c:pt idx="10659">
                  <c:v>44845.395982766204</c:v>
                </c:pt>
                <c:pt idx="10660">
                  <c:v>44845.395986261574</c:v>
                </c:pt>
                <c:pt idx="10661">
                  <c:v>44845.395989814817</c:v>
                </c:pt>
                <c:pt idx="10662">
                  <c:v>44845.395993310187</c:v>
                </c:pt>
                <c:pt idx="10663">
                  <c:v>44845.395996863423</c:v>
                </c:pt>
                <c:pt idx="10664">
                  <c:v>44845.39600040509</c:v>
                </c:pt>
                <c:pt idx="10665">
                  <c:v>44845.396003888891</c:v>
                </c:pt>
                <c:pt idx="10666">
                  <c:v>44845.396007465279</c:v>
                </c:pt>
                <c:pt idx="10667">
                  <c:v>44845.396010972225</c:v>
                </c:pt>
                <c:pt idx="10668">
                  <c:v>44845.39601452546</c:v>
                </c:pt>
                <c:pt idx="10669">
                  <c:v>44845.396018078703</c:v>
                </c:pt>
                <c:pt idx="10670">
                  <c:v>44845.396021666667</c:v>
                </c:pt>
                <c:pt idx="10671">
                  <c:v>44845.396025231479</c:v>
                </c:pt>
                <c:pt idx="10672">
                  <c:v>44845.396028738425</c:v>
                </c:pt>
                <c:pt idx="10673">
                  <c:v>44845.396032268516</c:v>
                </c:pt>
                <c:pt idx="10674">
                  <c:v>44845.396035763886</c:v>
                </c:pt>
                <c:pt idx="10675">
                  <c:v>44845.396039317129</c:v>
                </c:pt>
                <c:pt idx="10676">
                  <c:v>44845.39604284722</c:v>
                </c:pt>
                <c:pt idx="10677">
                  <c:v>44845.396046354166</c:v>
                </c:pt>
                <c:pt idx="10678">
                  <c:v>44845.396049884257</c:v>
                </c:pt>
                <c:pt idx="10679">
                  <c:v>44845.396053391203</c:v>
                </c:pt>
                <c:pt idx="10680">
                  <c:v>44845.396056874997</c:v>
                </c:pt>
                <c:pt idx="10681">
                  <c:v>44845.396060474537</c:v>
                </c:pt>
                <c:pt idx="10682">
                  <c:v>44845.396064004628</c:v>
                </c:pt>
                <c:pt idx="10683">
                  <c:v>44845.396067581016</c:v>
                </c:pt>
                <c:pt idx="10684">
                  <c:v>44845.396071145835</c:v>
                </c:pt>
                <c:pt idx="10685">
                  <c:v>44845.396074629629</c:v>
                </c:pt>
                <c:pt idx="10686">
                  <c:v>44845.396078113423</c:v>
                </c:pt>
                <c:pt idx="10687">
                  <c:v>44845.396081631945</c:v>
                </c:pt>
                <c:pt idx="10688">
                  <c:v>44845.396085196757</c:v>
                </c:pt>
                <c:pt idx="10689">
                  <c:v>44845.396088692127</c:v>
                </c:pt>
                <c:pt idx="10690">
                  <c:v>44845.396092268522</c:v>
                </c:pt>
                <c:pt idx="10691">
                  <c:v>44845.396095810182</c:v>
                </c:pt>
                <c:pt idx="10692">
                  <c:v>44845.396099293983</c:v>
                </c:pt>
                <c:pt idx="10693">
                  <c:v>44845.396102928244</c:v>
                </c:pt>
                <c:pt idx="10694">
                  <c:v>44845.396106435182</c:v>
                </c:pt>
                <c:pt idx="10695">
                  <c:v>44845.396109953705</c:v>
                </c:pt>
                <c:pt idx="10696">
                  <c:v>44845.396113495372</c:v>
                </c:pt>
                <c:pt idx="10697">
                  <c:v>44845.396116979166</c:v>
                </c:pt>
                <c:pt idx="10698">
                  <c:v>44845.396120543985</c:v>
                </c:pt>
                <c:pt idx="10699">
                  <c:v>44845.396124108796</c:v>
                </c:pt>
                <c:pt idx="10700">
                  <c:v>44845.396127673608</c:v>
                </c:pt>
                <c:pt idx="10701">
                  <c:v>44845.396131226851</c:v>
                </c:pt>
                <c:pt idx="10702">
                  <c:v>44845.396134814815</c:v>
                </c:pt>
                <c:pt idx="10703">
                  <c:v>44845.396138298609</c:v>
                </c:pt>
                <c:pt idx="10704">
                  <c:v>44845.396141840276</c:v>
                </c:pt>
                <c:pt idx="10705">
                  <c:v>44845.396145324077</c:v>
                </c:pt>
                <c:pt idx="10706">
                  <c:v>44845.396148912034</c:v>
                </c:pt>
                <c:pt idx="10707">
                  <c:v>44845.396152476853</c:v>
                </c:pt>
                <c:pt idx="10708">
                  <c:v>44845.396156064817</c:v>
                </c:pt>
                <c:pt idx="10709">
                  <c:v>44845.396159594908</c:v>
                </c:pt>
                <c:pt idx="10710">
                  <c:v>44845.396163090278</c:v>
                </c:pt>
                <c:pt idx="10711">
                  <c:v>44845.396166631945</c:v>
                </c:pt>
                <c:pt idx="10712">
                  <c:v>44845.396170115739</c:v>
                </c:pt>
                <c:pt idx="10713">
                  <c:v>44845.396173715279</c:v>
                </c:pt>
                <c:pt idx="10714">
                  <c:v>44845.396177233793</c:v>
                </c:pt>
                <c:pt idx="10715">
                  <c:v>44845.396180729163</c:v>
                </c:pt>
                <c:pt idx="10716">
                  <c:v>44845.396184212965</c:v>
                </c:pt>
                <c:pt idx="10717">
                  <c:v>44845.396187743056</c:v>
                </c:pt>
                <c:pt idx="10718">
                  <c:v>44845.39619126157</c:v>
                </c:pt>
                <c:pt idx="10719">
                  <c:v>44845.396194849534</c:v>
                </c:pt>
                <c:pt idx="10720">
                  <c:v>44845.39619835648</c:v>
                </c:pt>
                <c:pt idx="10721">
                  <c:v>44845.396201863427</c:v>
                </c:pt>
                <c:pt idx="10722">
                  <c:v>44845.396205347221</c:v>
                </c:pt>
                <c:pt idx="10723">
                  <c:v>44845.396208831022</c:v>
                </c:pt>
                <c:pt idx="10724">
                  <c:v>44845.396212372689</c:v>
                </c:pt>
                <c:pt idx="10725">
                  <c:v>44845.396215925924</c:v>
                </c:pt>
                <c:pt idx="10726">
                  <c:v>44845.396219502312</c:v>
                </c:pt>
                <c:pt idx="10727">
                  <c:v>44845.396223055555</c:v>
                </c:pt>
                <c:pt idx="10728">
                  <c:v>44845.396226562501</c:v>
                </c:pt>
                <c:pt idx="10729">
                  <c:v>44845.396230092592</c:v>
                </c:pt>
                <c:pt idx="10730">
                  <c:v>44845.396233599538</c:v>
                </c:pt>
                <c:pt idx="10731">
                  <c:v>44845.396237175926</c:v>
                </c:pt>
                <c:pt idx="10732">
                  <c:v>44845.39624065972</c:v>
                </c:pt>
                <c:pt idx="10733">
                  <c:v>44845.396244212963</c:v>
                </c:pt>
                <c:pt idx="10734">
                  <c:v>44845.39624775463</c:v>
                </c:pt>
                <c:pt idx="10735">
                  <c:v>44845.396251342594</c:v>
                </c:pt>
                <c:pt idx="10736">
                  <c:v>44845.396254826388</c:v>
                </c:pt>
                <c:pt idx="10737">
                  <c:v>44845.396258356479</c:v>
                </c:pt>
                <c:pt idx="10738">
                  <c:v>44845.396261875001</c:v>
                </c:pt>
                <c:pt idx="10739">
                  <c:v>44845.396265439813</c:v>
                </c:pt>
                <c:pt idx="10740">
                  <c:v>44845.396268969911</c:v>
                </c:pt>
                <c:pt idx="10741">
                  <c:v>44845.396272465281</c:v>
                </c:pt>
                <c:pt idx="10742">
                  <c:v>44845.396276064814</c:v>
                </c:pt>
                <c:pt idx="10743">
                  <c:v>44845.396279606481</c:v>
                </c:pt>
                <c:pt idx="10744">
                  <c:v>44845.396283206021</c:v>
                </c:pt>
                <c:pt idx="10745">
                  <c:v>44845.396286759256</c:v>
                </c:pt>
                <c:pt idx="10746">
                  <c:v>44845.396290289355</c:v>
                </c:pt>
                <c:pt idx="10747">
                  <c:v>44845.39629384259</c:v>
                </c:pt>
                <c:pt idx="10748">
                  <c:v>44845.396297361112</c:v>
                </c:pt>
                <c:pt idx="10749">
                  <c:v>44845.396300925924</c:v>
                </c:pt>
                <c:pt idx="10750">
                  <c:v>44845.396304467591</c:v>
                </c:pt>
                <c:pt idx="10751">
                  <c:v>44845.396307974537</c:v>
                </c:pt>
                <c:pt idx="10752">
                  <c:v>44845.396311458331</c:v>
                </c:pt>
                <c:pt idx="10753">
                  <c:v>44845.396314953701</c:v>
                </c:pt>
                <c:pt idx="10754">
                  <c:v>44845.396318495368</c:v>
                </c:pt>
                <c:pt idx="10755">
                  <c:v>44845.396322037035</c:v>
                </c:pt>
                <c:pt idx="10756">
                  <c:v>44845.396325590278</c:v>
                </c:pt>
                <c:pt idx="10757">
                  <c:v>44845.396329108793</c:v>
                </c:pt>
                <c:pt idx="10758">
                  <c:v>44845.396332662036</c:v>
                </c:pt>
                <c:pt idx="10759">
                  <c:v>44845.396336238424</c:v>
                </c:pt>
                <c:pt idx="10760">
                  <c:v>44845.396339814812</c:v>
                </c:pt>
                <c:pt idx="10761">
                  <c:v>44845.396343356479</c:v>
                </c:pt>
                <c:pt idx="10762">
                  <c:v>44845.396346851849</c:v>
                </c:pt>
                <c:pt idx="10763">
                  <c:v>44845.396350428244</c:v>
                </c:pt>
                <c:pt idx="10764">
                  <c:v>44845.396353981479</c:v>
                </c:pt>
                <c:pt idx="10765">
                  <c:v>44845.396357465281</c:v>
                </c:pt>
                <c:pt idx="10766">
                  <c:v>44845.396361030093</c:v>
                </c:pt>
                <c:pt idx="10767">
                  <c:v>44845.39636460648</c:v>
                </c:pt>
                <c:pt idx="10768">
                  <c:v>44845.396368148147</c:v>
                </c:pt>
                <c:pt idx="10769">
                  <c:v>44845.396371643517</c:v>
                </c:pt>
                <c:pt idx="10770">
                  <c:v>44845.396375219905</c:v>
                </c:pt>
                <c:pt idx="10771">
                  <c:v>44845.396378761572</c:v>
                </c:pt>
                <c:pt idx="10772">
                  <c:v>44845.396382256942</c:v>
                </c:pt>
                <c:pt idx="10773">
                  <c:v>44845.396385798609</c:v>
                </c:pt>
                <c:pt idx="10774">
                  <c:v>44845.396389409725</c:v>
                </c:pt>
                <c:pt idx="10775">
                  <c:v>44845.396392962961</c:v>
                </c:pt>
                <c:pt idx="10776">
                  <c:v>44845.396396539349</c:v>
                </c:pt>
                <c:pt idx="10777">
                  <c:v>44845.396400104168</c:v>
                </c:pt>
                <c:pt idx="10778">
                  <c:v>44845.396403680556</c:v>
                </c:pt>
                <c:pt idx="10779">
                  <c:v>44845.396407233799</c:v>
                </c:pt>
                <c:pt idx="10780">
                  <c:v>44845.396410729169</c:v>
                </c:pt>
                <c:pt idx="10781">
                  <c:v>44845.396414270836</c:v>
                </c:pt>
                <c:pt idx="10782">
                  <c:v>44845.396417824071</c:v>
                </c:pt>
                <c:pt idx="10783">
                  <c:v>44845.396421319441</c:v>
                </c:pt>
                <c:pt idx="10784">
                  <c:v>44845.396424895836</c:v>
                </c:pt>
                <c:pt idx="10785">
                  <c:v>44845.396428472224</c:v>
                </c:pt>
                <c:pt idx="10786">
                  <c:v>44845.396431990739</c:v>
                </c:pt>
                <c:pt idx="10787">
                  <c:v>44845.396435486109</c:v>
                </c:pt>
                <c:pt idx="10788">
                  <c:v>44845.396438981479</c:v>
                </c:pt>
                <c:pt idx="10789">
                  <c:v>44845.396442511577</c:v>
                </c:pt>
                <c:pt idx="10790">
                  <c:v>44845.396446018516</c:v>
                </c:pt>
                <c:pt idx="10791">
                  <c:v>44845.396449560183</c:v>
                </c:pt>
                <c:pt idx="10792">
                  <c:v>44845.396453067129</c:v>
                </c:pt>
                <c:pt idx="10793">
                  <c:v>44845.396456620372</c:v>
                </c:pt>
                <c:pt idx="10794">
                  <c:v>44845.396460173608</c:v>
                </c:pt>
                <c:pt idx="10795">
                  <c:v>44845.39646369213</c:v>
                </c:pt>
                <c:pt idx="10796">
                  <c:v>44845.396467222221</c:v>
                </c:pt>
                <c:pt idx="10797">
                  <c:v>44845.396470706015</c:v>
                </c:pt>
                <c:pt idx="10798">
                  <c:v>44845.396474259258</c:v>
                </c:pt>
                <c:pt idx="10799">
                  <c:v>44845.39647777778</c:v>
                </c:pt>
                <c:pt idx="10800">
                  <c:v>44845.396481319447</c:v>
                </c:pt>
                <c:pt idx="10801">
                  <c:v>44845.396484884259</c:v>
                </c:pt>
                <c:pt idx="10802">
                  <c:v>44845.396488425926</c:v>
                </c:pt>
                <c:pt idx="10803">
                  <c:v>44845.39649190972</c:v>
                </c:pt>
                <c:pt idx="10804">
                  <c:v>44845.396495393521</c:v>
                </c:pt>
                <c:pt idx="10805">
                  <c:v>44845.396498969909</c:v>
                </c:pt>
                <c:pt idx="10806">
                  <c:v>44845.396502557873</c:v>
                </c:pt>
                <c:pt idx="10807">
                  <c:v>44845.396506111108</c:v>
                </c:pt>
                <c:pt idx="10808">
                  <c:v>44845.396509675928</c:v>
                </c:pt>
                <c:pt idx="10809">
                  <c:v>44845.396513263891</c:v>
                </c:pt>
                <c:pt idx="10810">
                  <c:v>44845.396516782406</c:v>
                </c:pt>
                <c:pt idx="10811">
                  <c:v>44845.396520277776</c:v>
                </c:pt>
                <c:pt idx="10812">
                  <c:v>44845.396523773146</c:v>
                </c:pt>
                <c:pt idx="10813">
                  <c:v>44845.396527326389</c:v>
                </c:pt>
                <c:pt idx="10814">
                  <c:v>44845.396530810183</c:v>
                </c:pt>
                <c:pt idx="10815">
                  <c:v>44845.396534293985</c:v>
                </c:pt>
                <c:pt idx="10816">
                  <c:v>44845.396537858796</c:v>
                </c:pt>
                <c:pt idx="10817">
                  <c:v>44845.396541388887</c:v>
                </c:pt>
                <c:pt idx="10818">
                  <c:v>44845.396544872689</c:v>
                </c:pt>
                <c:pt idx="10819">
                  <c:v>44845.396548356483</c:v>
                </c:pt>
                <c:pt idx="10820">
                  <c:v>44845.396551921294</c:v>
                </c:pt>
                <c:pt idx="10821">
                  <c:v>44845.396555405096</c:v>
                </c:pt>
                <c:pt idx="10822">
                  <c:v>44845.396558900466</c:v>
                </c:pt>
                <c:pt idx="10823">
                  <c:v>44845.396562453701</c:v>
                </c:pt>
                <c:pt idx="10824">
                  <c:v>44845.3965659838</c:v>
                </c:pt>
                <c:pt idx="10825">
                  <c:v>44845.39656947917</c:v>
                </c:pt>
                <c:pt idx="10826">
                  <c:v>44845.396572962964</c:v>
                </c:pt>
                <c:pt idx="10827">
                  <c:v>44845.396576516207</c:v>
                </c:pt>
                <c:pt idx="10828">
                  <c:v>44845.396580000001</c:v>
                </c:pt>
                <c:pt idx="10829">
                  <c:v>44845.396583483795</c:v>
                </c:pt>
                <c:pt idx="10830">
                  <c:v>44845.396587025461</c:v>
                </c:pt>
                <c:pt idx="10831">
                  <c:v>44845.396590520832</c:v>
                </c:pt>
                <c:pt idx="10832">
                  <c:v>44845.396594050922</c:v>
                </c:pt>
                <c:pt idx="10833">
                  <c:v>44845.396597569445</c:v>
                </c:pt>
                <c:pt idx="10834">
                  <c:v>44845.396601134256</c:v>
                </c:pt>
                <c:pt idx="10835">
                  <c:v>44845.396604687499</c:v>
                </c:pt>
                <c:pt idx="10836">
                  <c:v>44845.396608252318</c:v>
                </c:pt>
                <c:pt idx="10837">
                  <c:v>44845.396611736112</c:v>
                </c:pt>
                <c:pt idx="10838">
                  <c:v>44845.396615231482</c:v>
                </c:pt>
                <c:pt idx="10839">
                  <c:v>44845.396618773149</c:v>
                </c:pt>
                <c:pt idx="10840">
                  <c:v>44845.396622326392</c:v>
                </c:pt>
                <c:pt idx="10841">
                  <c:v>44845.396625821762</c:v>
                </c:pt>
                <c:pt idx="10842">
                  <c:v>44845.396629363429</c:v>
                </c:pt>
                <c:pt idx="10843">
                  <c:v>44845.396632928241</c:v>
                </c:pt>
                <c:pt idx="10844">
                  <c:v>44845.396636504629</c:v>
                </c:pt>
                <c:pt idx="10845">
                  <c:v>44845.396640057872</c:v>
                </c:pt>
                <c:pt idx="10846">
                  <c:v>44845.396643541666</c:v>
                </c:pt>
                <c:pt idx="10847">
                  <c:v>44845.396647118054</c:v>
                </c:pt>
                <c:pt idx="10848">
                  <c:v>44845.396650601855</c:v>
                </c:pt>
                <c:pt idx="10849">
                  <c:v>44845.396654178243</c:v>
                </c:pt>
                <c:pt idx="10850">
                  <c:v>44845.396657708334</c:v>
                </c:pt>
                <c:pt idx="10851">
                  <c:v>44845.396661226849</c:v>
                </c:pt>
                <c:pt idx="10852">
                  <c:v>44845.396664780092</c:v>
                </c:pt>
                <c:pt idx="10853">
                  <c:v>44845.396668379632</c:v>
                </c:pt>
                <c:pt idx="10854">
                  <c:v>44845.396671909722</c:v>
                </c:pt>
                <c:pt idx="10855">
                  <c:v>44845.396675416669</c:v>
                </c:pt>
                <c:pt idx="10856">
                  <c:v>44845.39667898148</c:v>
                </c:pt>
                <c:pt idx="10857">
                  <c:v>44845.396682465274</c:v>
                </c:pt>
                <c:pt idx="10858">
                  <c:v>44845.396686006941</c:v>
                </c:pt>
                <c:pt idx="10859">
                  <c:v>44845.396689583336</c:v>
                </c:pt>
                <c:pt idx="10860">
                  <c:v>44845.396693159724</c:v>
                </c:pt>
                <c:pt idx="10861">
                  <c:v>44845.39669671296</c:v>
                </c:pt>
                <c:pt idx="10862">
                  <c:v>44845.396700277779</c:v>
                </c:pt>
                <c:pt idx="10863">
                  <c:v>44845.396703773149</c:v>
                </c:pt>
                <c:pt idx="10864">
                  <c:v>44845.396707326392</c:v>
                </c:pt>
                <c:pt idx="10865">
                  <c:v>44845.396710891204</c:v>
                </c:pt>
                <c:pt idx="10866">
                  <c:v>44845.396714374998</c:v>
                </c:pt>
                <c:pt idx="10867">
                  <c:v>44845.396717905096</c:v>
                </c:pt>
                <c:pt idx="10868">
                  <c:v>44845.396721481484</c:v>
                </c:pt>
                <c:pt idx="10869">
                  <c:v>44845.396724988423</c:v>
                </c:pt>
                <c:pt idx="10870">
                  <c:v>44845.396728506945</c:v>
                </c:pt>
                <c:pt idx="10871">
                  <c:v>44845.396732002315</c:v>
                </c:pt>
                <c:pt idx="10872">
                  <c:v>44845.396735497685</c:v>
                </c:pt>
                <c:pt idx="10873">
                  <c:v>44845.396739074073</c:v>
                </c:pt>
                <c:pt idx="10874">
                  <c:v>44845.396742604164</c:v>
                </c:pt>
                <c:pt idx="10875">
                  <c:v>44845.396746168983</c:v>
                </c:pt>
                <c:pt idx="10876">
                  <c:v>44845.396749675929</c:v>
                </c:pt>
                <c:pt idx="10877">
                  <c:v>44845.396753252317</c:v>
                </c:pt>
                <c:pt idx="10878">
                  <c:v>44845.396756747687</c:v>
                </c:pt>
                <c:pt idx="10879">
                  <c:v>44845.396760300922</c:v>
                </c:pt>
                <c:pt idx="10880">
                  <c:v>44845.396763854165</c:v>
                </c:pt>
                <c:pt idx="10881">
                  <c:v>44845.396767395832</c:v>
                </c:pt>
                <c:pt idx="10882">
                  <c:v>44845.396770902778</c:v>
                </c:pt>
                <c:pt idx="10883">
                  <c:v>44845.396774479166</c:v>
                </c:pt>
                <c:pt idx="10884">
                  <c:v>44845.396778009257</c:v>
                </c:pt>
                <c:pt idx="10885">
                  <c:v>44845.396781516203</c:v>
                </c:pt>
                <c:pt idx="10886">
                  <c:v>44845.39678505787</c:v>
                </c:pt>
                <c:pt idx="10887">
                  <c:v>44845.396788541664</c:v>
                </c:pt>
                <c:pt idx="10888">
                  <c:v>44845.396792129628</c:v>
                </c:pt>
                <c:pt idx="10889">
                  <c:v>44845.396795659719</c:v>
                </c:pt>
                <c:pt idx="10890">
                  <c:v>44845.396799178241</c:v>
                </c:pt>
                <c:pt idx="10891">
                  <c:v>44845.396802731484</c:v>
                </c:pt>
                <c:pt idx="10892">
                  <c:v>44845.396806307872</c:v>
                </c:pt>
                <c:pt idx="10893">
                  <c:v>44845.396809791666</c:v>
                </c:pt>
                <c:pt idx="10894">
                  <c:v>44845.396813333333</c:v>
                </c:pt>
                <c:pt idx="10895">
                  <c:v>44845.396816817127</c:v>
                </c:pt>
                <c:pt idx="10896">
                  <c:v>44845.39682037037</c:v>
                </c:pt>
                <c:pt idx="10897">
                  <c:v>44845.396823854164</c:v>
                </c:pt>
                <c:pt idx="10898">
                  <c:v>44845.396827337965</c:v>
                </c:pt>
                <c:pt idx="10899">
                  <c:v>44845.396830891201</c:v>
                </c:pt>
                <c:pt idx="10900">
                  <c:v>44845.396834375002</c:v>
                </c:pt>
                <c:pt idx="10901">
                  <c:v>44845.396837905093</c:v>
                </c:pt>
                <c:pt idx="10902">
                  <c:v>44845.396841412039</c:v>
                </c:pt>
                <c:pt idx="10903">
                  <c:v>44845.396844976851</c:v>
                </c:pt>
                <c:pt idx="10904">
                  <c:v>44845.396848518518</c:v>
                </c:pt>
                <c:pt idx="10905">
                  <c:v>44845.396852013888</c:v>
                </c:pt>
                <c:pt idx="10906">
                  <c:v>44845.396855509258</c:v>
                </c:pt>
                <c:pt idx="10907">
                  <c:v>44845.396859074077</c:v>
                </c:pt>
                <c:pt idx="10908">
                  <c:v>44845.396862604168</c:v>
                </c:pt>
                <c:pt idx="10909">
                  <c:v>44845.396866099538</c:v>
                </c:pt>
                <c:pt idx="10910">
                  <c:v>44845.396869652781</c:v>
                </c:pt>
                <c:pt idx="10911">
                  <c:v>44845.396873240737</c:v>
                </c:pt>
                <c:pt idx="10912">
                  <c:v>44845.396876805557</c:v>
                </c:pt>
                <c:pt idx="10913">
                  <c:v>44845.396880289351</c:v>
                </c:pt>
                <c:pt idx="10914">
                  <c:v>44845.396883865738</c:v>
                </c:pt>
                <c:pt idx="10915">
                  <c:v>44845.396887407405</c:v>
                </c:pt>
                <c:pt idx="10916">
                  <c:v>44845.396890902775</c:v>
                </c:pt>
                <c:pt idx="10917">
                  <c:v>44845.396894467594</c:v>
                </c:pt>
                <c:pt idx="10918">
                  <c:v>44845.39689802083</c:v>
                </c:pt>
                <c:pt idx="10919">
                  <c:v>44845.396901562497</c:v>
                </c:pt>
                <c:pt idx="10920">
                  <c:v>44845.396905057867</c:v>
                </c:pt>
                <c:pt idx="10921">
                  <c:v>44845.396908657407</c:v>
                </c:pt>
                <c:pt idx="10922">
                  <c:v>44845.396912187498</c:v>
                </c:pt>
                <c:pt idx="10923">
                  <c:v>44845.396915694444</c:v>
                </c:pt>
                <c:pt idx="10924">
                  <c:v>44845.396919189814</c:v>
                </c:pt>
                <c:pt idx="10925">
                  <c:v>44845.396922708336</c:v>
                </c:pt>
                <c:pt idx="10926">
                  <c:v>44845.396926215275</c:v>
                </c:pt>
                <c:pt idx="10927">
                  <c:v>44845.396929756942</c:v>
                </c:pt>
                <c:pt idx="10928">
                  <c:v>44845.396933252312</c:v>
                </c:pt>
                <c:pt idx="10929">
                  <c:v>44845.39693678241</c:v>
                </c:pt>
                <c:pt idx="10930">
                  <c:v>44845.396940266204</c:v>
                </c:pt>
                <c:pt idx="10931">
                  <c:v>44845.396943761574</c:v>
                </c:pt>
                <c:pt idx="10932">
                  <c:v>44845.396947291665</c:v>
                </c:pt>
                <c:pt idx="10933">
                  <c:v>44845.396950821756</c:v>
                </c:pt>
                <c:pt idx="10934">
                  <c:v>44845.396954340278</c:v>
                </c:pt>
                <c:pt idx="10935">
                  <c:v>44845.39695790509</c:v>
                </c:pt>
                <c:pt idx="10936">
                  <c:v>44845.396961412036</c:v>
                </c:pt>
                <c:pt idx="10937">
                  <c:v>44845.396964976855</c:v>
                </c:pt>
                <c:pt idx="10938">
                  <c:v>44845.396968553243</c:v>
                </c:pt>
                <c:pt idx="10939">
                  <c:v>44845.396972083334</c:v>
                </c:pt>
                <c:pt idx="10940">
                  <c:v>44845.396975659722</c:v>
                </c:pt>
                <c:pt idx="10941">
                  <c:v>44845.396979155092</c:v>
                </c:pt>
                <c:pt idx="10942">
                  <c:v>44845.396982650462</c:v>
                </c:pt>
                <c:pt idx="10943">
                  <c:v>44845.396986157408</c:v>
                </c:pt>
                <c:pt idx="10944">
                  <c:v>44845.396989710651</c:v>
                </c:pt>
                <c:pt idx="10945">
                  <c:v>44845.396993252318</c:v>
                </c:pt>
                <c:pt idx="10946">
                  <c:v>44845.396996805553</c:v>
                </c:pt>
                <c:pt idx="10947">
                  <c:v>44845.39700034722</c:v>
                </c:pt>
                <c:pt idx="10948">
                  <c:v>44845.397003854167</c:v>
                </c:pt>
                <c:pt idx="10949">
                  <c:v>44845.39700740741</c:v>
                </c:pt>
                <c:pt idx="10950">
                  <c:v>44845.397010972221</c:v>
                </c:pt>
                <c:pt idx="10951">
                  <c:v>44845.397014548609</c:v>
                </c:pt>
                <c:pt idx="10952">
                  <c:v>44845.397018101852</c:v>
                </c:pt>
                <c:pt idx="10953">
                  <c:v>44845.39702167824</c:v>
                </c:pt>
                <c:pt idx="10954">
                  <c:v>44845.397025266204</c:v>
                </c:pt>
                <c:pt idx="10955">
                  <c:v>44845.397028819447</c:v>
                </c:pt>
                <c:pt idx="10956">
                  <c:v>44845.397032303241</c:v>
                </c:pt>
                <c:pt idx="10957">
                  <c:v>44845.397035879629</c:v>
                </c:pt>
                <c:pt idx="10958">
                  <c:v>44845.397039456017</c:v>
                </c:pt>
                <c:pt idx="10959">
                  <c:v>44845.39704300926</c:v>
                </c:pt>
                <c:pt idx="10960">
                  <c:v>44845.397046574071</c:v>
                </c:pt>
                <c:pt idx="10961">
                  <c:v>44845.397050127314</c:v>
                </c:pt>
                <c:pt idx="10962">
                  <c:v>44845.397053622684</c:v>
                </c:pt>
                <c:pt idx="10963">
                  <c:v>44845.397057175927</c:v>
                </c:pt>
                <c:pt idx="10964">
                  <c:v>44845.397060740739</c:v>
                </c:pt>
                <c:pt idx="10965">
                  <c:v>44845.39706422454</c:v>
                </c:pt>
                <c:pt idx="10966">
                  <c:v>44845.397067777776</c:v>
                </c:pt>
                <c:pt idx="10967">
                  <c:v>44845.397071261577</c:v>
                </c:pt>
                <c:pt idx="10968">
                  <c:v>44845.397074756947</c:v>
                </c:pt>
                <c:pt idx="10969">
                  <c:v>44845.397078298614</c:v>
                </c:pt>
                <c:pt idx="10970">
                  <c:v>44845.397081793984</c:v>
                </c:pt>
                <c:pt idx="10971">
                  <c:v>44845.397085358796</c:v>
                </c:pt>
                <c:pt idx="10972">
                  <c:v>44845.397088935184</c:v>
                </c:pt>
                <c:pt idx="10973">
                  <c:v>44845.397092500003</c:v>
                </c:pt>
                <c:pt idx="10974">
                  <c:v>44845.397096053239</c:v>
                </c:pt>
                <c:pt idx="10975">
                  <c:v>44845.39709953704</c:v>
                </c:pt>
                <c:pt idx="10976">
                  <c:v>44845.397103090276</c:v>
                </c:pt>
                <c:pt idx="10977">
                  <c:v>44845.397106574077</c:v>
                </c:pt>
                <c:pt idx="10978">
                  <c:v>44845.397110150465</c:v>
                </c:pt>
                <c:pt idx="10979">
                  <c:v>44845.397113634259</c:v>
                </c:pt>
                <c:pt idx="10980">
                  <c:v>44845.397117175926</c:v>
                </c:pt>
                <c:pt idx="10981">
                  <c:v>44845.397120752314</c:v>
                </c:pt>
                <c:pt idx="10982">
                  <c:v>44845.397124293981</c:v>
                </c:pt>
                <c:pt idx="10983">
                  <c:v>44845.397127812503</c:v>
                </c:pt>
                <c:pt idx="10984">
                  <c:v>44845.39713135417</c:v>
                </c:pt>
                <c:pt idx="10985">
                  <c:v>44845.397134918981</c:v>
                </c:pt>
                <c:pt idx="10986">
                  <c:v>44845.397138414352</c:v>
                </c:pt>
                <c:pt idx="10987">
                  <c:v>44845.397141956018</c:v>
                </c:pt>
                <c:pt idx="10988">
                  <c:v>44845.397145509261</c:v>
                </c:pt>
                <c:pt idx="10989">
                  <c:v>44845.397149027776</c:v>
                </c:pt>
                <c:pt idx="10990">
                  <c:v>44845.397152592595</c:v>
                </c:pt>
                <c:pt idx="10991">
                  <c:v>44845.397156157407</c:v>
                </c:pt>
                <c:pt idx="10992">
                  <c:v>44845.397159733795</c:v>
                </c:pt>
                <c:pt idx="10993">
                  <c:v>44845.397163217589</c:v>
                </c:pt>
                <c:pt idx="10994">
                  <c:v>44845.397166747687</c:v>
                </c:pt>
                <c:pt idx="10995">
                  <c:v>44845.397170231481</c:v>
                </c:pt>
                <c:pt idx="10996">
                  <c:v>44845.397173726851</c:v>
                </c:pt>
                <c:pt idx="10997">
                  <c:v>44845.39717729167</c:v>
                </c:pt>
                <c:pt idx="10998">
                  <c:v>44845.397180856482</c:v>
                </c:pt>
                <c:pt idx="10999">
                  <c:v>44845.397184421294</c:v>
                </c:pt>
                <c:pt idx="11000">
                  <c:v>44845.397187986113</c:v>
                </c:pt>
                <c:pt idx="11001">
                  <c:v>44845.397191550925</c:v>
                </c:pt>
                <c:pt idx="11002">
                  <c:v>44845.397195127312</c:v>
                </c:pt>
                <c:pt idx="11003">
                  <c:v>44845.397198611114</c:v>
                </c:pt>
                <c:pt idx="11004">
                  <c:v>44845.397202175925</c:v>
                </c:pt>
                <c:pt idx="11005">
                  <c:v>44845.397205740737</c:v>
                </c:pt>
                <c:pt idx="11006">
                  <c:v>44845.397209317132</c:v>
                </c:pt>
                <c:pt idx="11007">
                  <c:v>44845.39721289352</c:v>
                </c:pt>
                <c:pt idx="11008">
                  <c:v>44845.397216435187</c:v>
                </c:pt>
                <c:pt idx="11009">
                  <c:v>44845.397219918981</c:v>
                </c:pt>
                <c:pt idx="11010">
                  <c:v>44845.397223483793</c:v>
                </c:pt>
                <c:pt idx="11011">
                  <c:v>44845.397226967594</c:v>
                </c:pt>
                <c:pt idx="11012">
                  <c:v>44845.397230486109</c:v>
                </c:pt>
                <c:pt idx="11013">
                  <c:v>44845.397234016207</c:v>
                </c:pt>
                <c:pt idx="11014">
                  <c:v>44845.397237569443</c:v>
                </c:pt>
                <c:pt idx="11015">
                  <c:v>44845.397241145831</c:v>
                </c:pt>
                <c:pt idx="11016">
                  <c:v>44845.397244675929</c:v>
                </c:pt>
                <c:pt idx="11017">
                  <c:v>44845.397248194444</c:v>
                </c:pt>
                <c:pt idx="11018">
                  <c:v>44845.397251747687</c:v>
                </c:pt>
                <c:pt idx="11019">
                  <c:v>44845.397255358796</c:v>
                </c:pt>
                <c:pt idx="11020">
                  <c:v>44845.397258877318</c:v>
                </c:pt>
                <c:pt idx="11021">
                  <c:v>44845.397262430553</c:v>
                </c:pt>
                <c:pt idx="11022">
                  <c:v>44845.397265914355</c:v>
                </c:pt>
                <c:pt idx="11023">
                  <c:v>44845.397269409725</c:v>
                </c:pt>
                <c:pt idx="11024">
                  <c:v>44845.397272893519</c:v>
                </c:pt>
                <c:pt idx="11025">
                  <c:v>44845.397276412034</c:v>
                </c:pt>
                <c:pt idx="11026">
                  <c:v>44845.39727991898</c:v>
                </c:pt>
                <c:pt idx="11027">
                  <c:v>44845.397283449071</c:v>
                </c:pt>
                <c:pt idx="11028">
                  <c:v>44845.397286956017</c:v>
                </c:pt>
                <c:pt idx="11029">
                  <c:v>44845.397290497684</c:v>
                </c:pt>
                <c:pt idx="11030">
                  <c:v>44845.397293981485</c:v>
                </c:pt>
                <c:pt idx="11031">
                  <c:v>44845.397297476855</c:v>
                </c:pt>
                <c:pt idx="11032">
                  <c:v>44845.397300960649</c:v>
                </c:pt>
                <c:pt idx="11033">
                  <c:v>44845.397304525461</c:v>
                </c:pt>
                <c:pt idx="11034">
                  <c:v>44845.397308101848</c:v>
                </c:pt>
                <c:pt idx="11035">
                  <c:v>44845.397311643515</c:v>
                </c:pt>
                <c:pt idx="11036">
                  <c:v>44845.397315127317</c:v>
                </c:pt>
                <c:pt idx="11037">
                  <c:v>44845.397318703705</c:v>
                </c:pt>
                <c:pt idx="11038">
                  <c:v>44845.397322256948</c:v>
                </c:pt>
                <c:pt idx="11039">
                  <c:v>44845.397325798614</c:v>
                </c:pt>
                <c:pt idx="11040">
                  <c:v>44845.397329363426</c:v>
                </c:pt>
                <c:pt idx="11041">
                  <c:v>44845.397332870372</c:v>
                </c:pt>
                <c:pt idx="11042">
                  <c:v>44845.39733644676</c:v>
                </c:pt>
                <c:pt idx="11043">
                  <c:v>44845.397339988427</c:v>
                </c:pt>
                <c:pt idx="11044">
                  <c:v>44845.397343495373</c:v>
                </c:pt>
                <c:pt idx="11045">
                  <c:v>44845.397347060185</c:v>
                </c:pt>
                <c:pt idx="11046">
                  <c:v>44845.397350543979</c:v>
                </c:pt>
                <c:pt idx="11047">
                  <c:v>44845.397354074077</c:v>
                </c:pt>
                <c:pt idx="11048">
                  <c:v>44845.397357569447</c:v>
                </c:pt>
                <c:pt idx="11049">
                  <c:v>44845.397361111114</c:v>
                </c:pt>
                <c:pt idx="11050">
                  <c:v>44845.397364606484</c:v>
                </c:pt>
                <c:pt idx="11051">
                  <c:v>44845.39736815972</c:v>
                </c:pt>
                <c:pt idx="11052">
                  <c:v>44845.397371666666</c:v>
                </c:pt>
                <c:pt idx="11053">
                  <c:v>44845.397375231485</c:v>
                </c:pt>
                <c:pt idx="11054">
                  <c:v>44845.397378715279</c:v>
                </c:pt>
                <c:pt idx="11055">
                  <c:v>44845.397382268522</c:v>
                </c:pt>
                <c:pt idx="11056">
                  <c:v>44845.397385833334</c:v>
                </c:pt>
                <c:pt idx="11057">
                  <c:v>44845.397389317128</c:v>
                </c:pt>
                <c:pt idx="11058">
                  <c:v>44845.397392858795</c:v>
                </c:pt>
                <c:pt idx="11059">
                  <c:v>44845.397396377317</c:v>
                </c:pt>
                <c:pt idx="11060">
                  <c:v>44845.397399861111</c:v>
                </c:pt>
                <c:pt idx="11061">
                  <c:v>44845.397403391202</c:v>
                </c:pt>
                <c:pt idx="11062">
                  <c:v>44845.397406875003</c:v>
                </c:pt>
                <c:pt idx="11063">
                  <c:v>44845.397410451391</c:v>
                </c:pt>
                <c:pt idx="11064">
                  <c:v>44845.397414027779</c:v>
                </c:pt>
                <c:pt idx="11065">
                  <c:v>44845.397417546294</c:v>
                </c:pt>
                <c:pt idx="11066">
                  <c:v>44845.397421122689</c:v>
                </c:pt>
                <c:pt idx="11067">
                  <c:v>44845.397424629627</c:v>
                </c:pt>
                <c:pt idx="11068">
                  <c:v>44845.397428159726</c:v>
                </c:pt>
                <c:pt idx="11069">
                  <c:v>44845.39743164352</c:v>
                </c:pt>
                <c:pt idx="11070">
                  <c:v>44845.39743513889</c:v>
                </c:pt>
                <c:pt idx="11071">
                  <c:v>44845.397438680557</c:v>
                </c:pt>
                <c:pt idx="11072">
                  <c:v>44845.3974422338</c:v>
                </c:pt>
                <c:pt idx="11073">
                  <c:v>44845.397445740738</c:v>
                </c:pt>
                <c:pt idx="11074">
                  <c:v>44845.397449305558</c:v>
                </c:pt>
                <c:pt idx="11075">
                  <c:v>44845.397452858793</c:v>
                </c:pt>
                <c:pt idx="11076">
                  <c:v>44845.397456365739</c:v>
                </c:pt>
                <c:pt idx="11077">
                  <c:v>44845.397459907406</c:v>
                </c:pt>
                <c:pt idx="11078">
                  <c:v>44845.397463472225</c:v>
                </c:pt>
                <c:pt idx="11079">
                  <c:v>44845.397467037037</c:v>
                </c:pt>
                <c:pt idx="11080">
                  <c:v>44845.397470520831</c:v>
                </c:pt>
                <c:pt idx="11081">
                  <c:v>44845.397474016201</c:v>
                </c:pt>
                <c:pt idx="11082">
                  <c:v>44845.397477546299</c:v>
                </c:pt>
                <c:pt idx="11083">
                  <c:v>44845.397481030093</c:v>
                </c:pt>
                <c:pt idx="11084">
                  <c:v>44845.397484525463</c:v>
                </c:pt>
                <c:pt idx="11085">
                  <c:v>44845.397488090275</c:v>
                </c:pt>
                <c:pt idx="11086">
                  <c:v>44845.397491643518</c:v>
                </c:pt>
                <c:pt idx="11087">
                  <c:v>44845.397495127312</c:v>
                </c:pt>
                <c:pt idx="11088">
                  <c:v>44845.397498692131</c:v>
                </c:pt>
                <c:pt idx="11089">
                  <c:v>44845.397502175925</c:v>
                </c:pt>
                <c:pt idx="11090">
                  <c:v>44845.397505740744</c:v>
                </c:pt>
                <c:pt idx="11091">
                  <c:v>44845.397509305556</c:v>
                </c:pt>
                <c:pt idx="11092">
                  <c:v>44845.397512870368</c:v>
                </c:pt>
                <c:pt idx="11093">
                  <c:v>44845.397516354169</c:v>
                </c:pt>
                <c:pt idx="11094">
                  <c:v>44845.397519895836</c:v>
                </c:pt>
                <c:pt idx="11095">
                  <c:v>44845.397523402775</c:v>
                </c:pt>
                <c:pt idx="11096">
                  <c:v>44845.397526956018</c:v>
                </c:pt>
                <c:pt idx="11097">
                  <c:v>44845.397530462964</c:v>
                </c:pt>
                <c:pt idx="11098">
                  <c:v>44845.397534016207</c:v>
                </c:pt>
                <c:pt idx="11099">
                  <c:v>44845.397537500001</c:v>
                </c:pt>
                <c:pt idx="11100">
                  <c:v>44845.397541053244</c:v>
                </c:pt>
                <c:pt idx="11101">
                  <c:v>44845.397544594911</c:v>
                </c:pt>
                <c:pt idx="11102">
                  <c:v>44845.397548159723</c:v>
                </c:pt>
                <c:pt idx="11103">
                  <c:v>44845.397551655093</c:v>
                </c:pt>
                <c:pt idx="11104">
                  <c:v>44845.397555138887</c:v>
                </c:pt>
                <c:pt idx="11105">
                  <c:v>44845.397558680554</c:v>
                </c:pt>
                <c:pt idx="11106">
                  <c:v>44845.397562164355</c:v>
                </c:pt>
                <c:pt idx="11107">
                  <c:v>44845.397565659725</c:v>
                </c:pt>
                <c:pt idx="11108">
                  <c:v>44845.397569201392</c:v>
                </c:pt>
                <c:pt idx="11109">
                  <c:v>44845.397572685186</c:v>
                </c:pt>
                <c:pt idx="11110">
                  <c:v>44845.397576261574</c:v>
                </c:pt>
                <c:pt idx="11111">
                  <c:v>44845.397579745368</c:v>
                </c:pt>
                <c:pt idx="11112">
                  <c:v>44845.397583287035</c:v>
                </c:pt>
                <c:pt idx="11113">
                  <c:v>44845.397586793981</c:v>
                </c:pt>
                <c:pt idx="11114">
                  <c:v>44845.3975903588</c:v>
                </c:pt>
                <c:pt idx="11115">
                  <c:v>44845.397593888891</c:v>
                </c:pt>
                <c:pt idx="11116">
                  <c:v>44845.397597384261</c:v>
                </c:pt>
                <c:pt idx="11117">
                  <c:v>44845.397600925928</c:v>
                </c:pt>
                <c:pt idx="11118">
                  <c:v>44845.397604444443</c:v>
                </c:pt>
                <c:pt idx="11119">
                  <c:v>44845.397607928244</c:v>
                </c:pt>
                <c:pt idx="11120">
                  <c:v>44845.39761148148</c:v>
                </c:pt>
                <c:pt idx="11121">
                  <c:v>44845.39761501157</c:v>
                </c:pt>
                <c:pt idx="11122">
                  <c:v>44845.397618553237</c:v>
                </c:pt>
                <c:pt idx="11123">
                  <c:v>44845.397622083336</c:v>
                </c:pt>
                <c:pt idx="11124">
                  <c:v>44845.397625648147</c:v>
                </c:pt>
                <c:pt idx="11125">
                  <c:v>44845.397629143517</c:v>
                </c:pt>
                <c:pt idx="11126">
                  <c:v>44845.397632673608</c:v>
                </c:pt>
                <c:pt idx="11127">
                  <c:v>44845.397636168978</c:v>
                </c:pt>
                <c:pt idx="11128">
                  <c:v>44845.397639699077</c:v>
                </c:pt>
                <c:pt idx="11129">
                  <c:v>44845.397643217591</c:v>
                </c:pt>
                <c:pt idx="11130">
                  <c:v>44845.397646747682</c:v>
                </c:pt>
                <c:pt idx="11131">
                  <c:v>44845.39765027778</c:v>
                </c:pt>
                <c:pt idx="11132">
                  <c:v>44845.397653831016</c:v>
                </c:pt>
                <c:pt idx="11133">
                  <c:v>44845.397657430556</c:v>
                </c:pt>
                <c:pt idx="11134">
                  <c:v>44845.397660937502</c:v>
                </c:pt>
                <c:pt idx="11135">
                  <c:v>44845.397664456017</c:v>
                </c:pt>
                <c:pt idx="11136">
                  <c:v>44845.39766800926</c:v>
                </c:pt>
                <c:pt idx="11137">
                  <c:v>44845.397671550927</c:v>
                </c:pt>
                <c:pt idx="11138">
                  <c:v>44845.397675069442</c:v>
                </c:pt>
                <c:pt idx="11139">
                  <c:v>44845.39767859954</c:v>
                </c:pt>
                <c:pt idx="11140">
                  <c:v>44845.397682175928</c:v>
                </c:pt>
                <c:pt idx="11141">
                  <c:v>44845.397685671298</c:v>
                </c:pt>
                <c:pt idx="11142">
                  <c:v>44845.397689224534</c:v>
                </c:pt>
                <c:pt idx="11143">
                  <c:v>44845.397692777777</c:v>
                </c:pt>
                <c:pt idx="11144">
                  <c:v>44845.397696342596</c:v>
                </c:pt>
                <c:pt idx="11145">
                  <c:v>44845.397699837966</c:v>
                </c:pt>
                <c:pt idx="11146">
                  <c:v>44845.39770332176</c:v>
                </c:pt>
                <c:pt idx="11147">
                  <c:v>44845.39770681713</c:v>
                </c:pt>
                <c:pt idx="11148">
                  <c:v>44845.397710324076</c:v>
                </c:pt>
                <c:pt idx="11149">
                  <c:v>44845.397713819446</c:v>
                </c:pt>
                <c:pt idx="11150">
                  <c:v>44845.39771730324</c:v>
                </c:pt>
                <c:pt idx="11151">
                  <c:v>44845.397720868059</c:v>
                </c:pt>
                <c:pt idx="11152">
                  <c:v>44845.397724432871</c:v>
                </c:pt>
                <c:pt idx="11153">
                  <c:v>44845.397727916665</c:v>
                </c:pt>
                <c:pt idx="11154">
                  <c:v>44845.397731458332</c:v>
                </c:pt>
                <c:pt idx="11155">
                  <c:v>44845.397734965278</c:v>
                </c:pt>
                <c:pt idx="11156">
                  <c:v>44845.397738506945</c:v>
                </c:pt>
                <c:pt idx="11157">
                  <c:v>44845.397742083333</c:v>
                </c:pt>
                <c:pt idx="11158">
                  <c:v>44845.397745671296</c:v>
                </c:pt>
                <c:pt idx="11159">
                  <c:v>44845.397749212963</c:v>
                </c:pt>
                <c:pt idx="11160">
                  <c:v>44845.397752708333</c:v>
                </c:pt>
                <c:pt idx="11161">
                  <c:v>44845.397756284721</c:v>
                </c:pt>
                <c:pt idx="11162">
                  <c:v>44845.39775984954</c:v>
                </c:pt>
                <c:pt idx="11163">
                  <c:v>44845.397763333334</c:v>
                </c:pt>
                <c:pt idx="11164">
                  <c:v>44845.397766863425</c:v>
                </c:pt>
                <c:pt idx="11165">
                  <c:v>44845.397770416668</c:v>
                </c:pt>
                <c:pt idx="11166">
                  <c:v>44845.397773923614</c:v>
                </c:pt>
                <c:pt idx="11167">
                  <c:v>44845.397777488426</c:v>
                </c:pt>
                <c:pt idx="11168">
                  <c:v>44845.397781041669</c:v>
                </c:pt>
                <c:pt idx="11169">
                  <c:v>44845.397784548608</c:v>
                </c:pt>
                <c:pt idx="11170">
                  <c:v>44845.397788125003</c:v>
                </c:pt>
                <c:pt idx="11171">
                  <c:v>44845.397791678239</c:v>
                </c:pt>
                <c:pt idx="11172">
                  <c:v>44845.397795243058</c:v>
                </c:pt>
                <c:pt idx="11173">
                  <c:v>44845.397798726852</c:v>
                </c:pt>
                <c:pt idx="11174">
                  <c:v>44845.397802280095</c:v>
                </c:pt>
                <c:pt idx="11175">
                  <c:v>44845.397805775465</c:v>
                </c:pt>
                <c:pt idx="11176">
                  <c:v>44845.397809305556</c:v>
                </c:pt>
                <c:pt idx="11177">
                  <c:v>44845.397812812502</c:v>
                </c:pt>
                <c:pt idx="11178">
                  <c:v>44845.39781638889</c:v>
                </c:pt>
                <c:pt idx="11179">
                  <c:v>44845.397819872684</c:v>
                </c:pt>
                <c:pt idx="11180">
                  <c:v>44845.397823414351</c:v>
                </c:pt>
                <c:pt idx="11181">
                  <c:v>44845.39782697917</c:v>
                </c:pt>
                <c:pt idx="11182">
                  <c:v>44845.397830567126</c:v>
                </c:pt>
                <c:pt idx="11183">
                  <c:v>44845.397834131945</c:v>
                </c:pt>
                <c:pt idx="11184">
                  <c:v>44845.397837696757</c:v>
                </c:pt>
                <c:pt idx="11185">
                  <c:v>44845.397841180558</c:v>
                </c:pt>
                <c:pt idx="11186">
                  <c:v>44845.397844722225</c:v>
                </c:pt>
                <c:pt idx="11187">
                  <c:v>44845.397848217595</c:v>
                </c:pt>
                <c:pt idx="11188">
                  <c:v>44845.397851793983</c:v>
                </c:pt>
                <c:pt idx="11189">
                  <c:v>44845.397855324074</c:v>
                </c:pt>
                <c:pt idx="11190">
                  <c:v>44845.397858807868</c:v>
                </c:pt>
                <c:pt idx="11191">
                  <c:v>44845.397862314814</c:v>
                </c:pt>
                <c:pt idx="11192">
                  <c:v>44845.397865868057</c:v>
                </c:pt>
                <c:pt idx="11193">
                  <c:v>44845.397869409724</c:v>
                </c:pt>
                <c:pt idx="11194">
                  <c:v>44845.397872974536</c:v>
                </c:pt>
                <c:pt idx="11195">
                  <c:v>44845.397876481482</c:v>
                </c:pt>
                <c:pt idx="11196">
                  <c:v>44845.397880046294</c:v>
                </c:pt>
                <c:pt idx="11197">
                  <c:v>44845.397883530095</c:v>
                </c:pt>
                <c:pt idx="11198">
                  <c:v>44845.397887106483</c:v>
                </c:pt>
                <c:pt idx="11199">
                  <c:v>44845.397890659726</c:v>
                </c:pt>
                <c:pt idx="11200">
                  <c:v>44845.397894201385</c:v>
                </c:pt>
                <c:pt idx="11201">
                  <c:v>44845.397897708332</c:v>
                </c:pt>
                <c:pt idx="11202">
                  <c:v>44845.397901284719</c:v>
                </c:pt>
                <c:pt idx="11203">
                  <c:v>44845.397904861115</c:v>
                </c:pt>
                <c:pt idx="11204">
                  <c:v>44845.397908368053</c:v>
                </c:pt>
                <c:pt idx="11205">
                  <c:v>44845.397911874999</c:v>
                </c:pt>
                <c:pt idx="11206">
                  <c:v>44845.397915370369</c:v>
                </c:pt>
                <c:pt idx="11207">
                  <c:v>44845.397918923612</c:v>
                </c:pt>
                <c:pt idx="11208">
                  <c:v>44845.397922465279</c:v>
                </c:pt>
                <c:pt idx="11209">
                  <c:v>44845.397925960649</c:v>
                </c:pt>
                <c:pt idx="11210">
                  <c:v>44845.397929525461</c:v>
                </c:pt>
                <c:pt idx="11211">
                  <c:v>44845.397933125001</c:v>
                </c:pt>
                <c:pt idx="11212">
                  <c:v>44845.397936631947</c:v>
                </c:pt>
                <c:pt idx="11213">
                  <c:v>44845.397940127317</c:v>
                </c:pt>
                <c:pt idx="11214">
                  <c:v>44845.397943634256</c:v>
                </c:pt>
                <c:pt idx="11215">
                  <c:v>44845.397947141202</c:v>
                </c:pt>
                <c:pt idx="11216">
                  <c:v>44845.397950659724</c:v>
                </c:pt>
                <c:pt idx="11217">
                  <c:v>44845.397954224536</c:v>
                </c:pt>
                <c:pt idx="11218">
                  <c:v>44845.397957719906</c:v>
                </c:pt>
                <c:pt idx="11219">
                  <c:v>44845.397961273149</c:v>
                </c:pt>
                <c:pt idx="11220">
                  <c:v>44845.39796480324</c:v>
                </c:pt>
                <c:pt idx="11221">
                  <c:v>44845.397968321762</c:v>
                </c:pt>
                <c:pt idx="11222">
                  <c:v>44845.397971886574</c:v>
                </c:pt>
                <c:pt idx="11223">
                  <c:v>44845.397975462962</c:v>
                </c:pt>
                <c:pt idx="11224">
                  <c:v>44845.397979016205</c:v>
                </c:pt>
                <c:pt idx="11225">
                  <c:v>44845.397982581017</c:v>
                </c:pt>
                <c:pt idx="11226">
                  <c:v>44845.397986064818</c:v>
                </c:pt>
                <c:pt idx="11227">
                  <c:v>44845.397989618054</c:v>
                </c:pt>
                <c:pt idx="11228">
                  <c:v>44845.397993182873</c:v>
                </c:pt>
                <c:pt idx="11229">
                  <c:v>44845.397996770836</c:v>
                </c:pt>
                <c:pt idx="11230">
                  <c:v>44845.398000266207</c:v>
                </c:pt>
                <c:pt idx="11231">
                  <c:v>44845.398003784721</c:v>
                </c:pt>
                <c:pt idx="11232">
                  <c:v>44845.398007268515</c:v>
                </c:pt>
                <c:pt idx="11233">
                  <c:v>44845.398010752317</c:v>
                </c:pt>
                <c:pt idx="11234">
                  <c:v>44845.398014305552</c:v>
                </c:pt>
                <c:pt idx="11235">
                  <c:v>44845.398017824074</c:v>
                </c:pt>
                <c:pt idx="11236">
                  <c:v>44845.398021354165</c:v>
                </c:pt>
                <c:pt idx="11237">
                  <c:v>44845.398024872688</c:v>
                </c:pt>
                <c:pt idx="11238">
                  <c:v>44845.398028402778</c:v>
                </c:pt>
                <c:pt idx="11239">
                  <c:v>44845.398031979166</c:v>
                </c:pt>
                <c:pt idx="11240">
                  <c:v>44845.398035532409</c:v>
                </c:pt>
                <c:pt idx="11241">
                  <c:v>44845.398039097221</c:v>
                </c:pt>
                <c:pt idx="11242">
                  <c:v>44845.398042592591</c:v>
                </c:pt>
                <c:pt idx="11243">
                  <c:v>44845.39804615741</c:v>
                </c:pt>
                <c:pt idx="11244">
                  <c:v>44845.398049641204</c:v>
                </c:pt>
                <c:pt idx="11245">
                  <c:v>44845.398053206016</c:v>
                </c:pt>
                <c:pt idx="11246">
                  <c:v>44845.39805679398</c:v>
                </c:pt>
                <c:pt idx="11247">
                  <c:v>44845.398060312502</c:v>
                </c:pt>
                <c:pt idx="11248">
                  <c:v>44845.398063796296</c:v>
                </c:pt>
                <c:pt idx="11249">
                  <c:v>44845.398067361108</c:v>
                </c:pt>
                <c:pt idx="11250">
                  <c:v>44845.398070844909</c:v>
                </c:pt>
                <c:pt idx="11251">
                  <c:v>44845.398074328703</c:v>
                </c:pt>
                <c:pt idx="11252">
                  <c:v>44845.398077812497</c:v>
                </c:pt>
                <c:pt idx="11253">
                  <c:v>44845.398081342595</c:v>
                </c:pt>
                <c:pt idx="11254">
                  <c:v>44845.398084837965</c:v>
                </c:pt>
                <c:pt idx="11255">
                  <c:v>44845.398088391201</c:v>
                </c:pt>
                <c:pt idx="11256">
                  <c:v>44845.398091898147</c:v>
                </c:pt>
                <c:pt idx="11257">
                  <c:v>44845.398095381941</c:v>
                </c:pt>
                <c:pt idx="11258">
                  <c:v>44845.398098888887</c:v>
                </c:pt>
                <c:pt idx="11259">
                  <c:v>44845.398102384257</c:v>
                </c:pt>
                <c:pt idx="11260">
                  <c:v>44845.3981059375</c:v>
                </c:pt>
                <c:pt idx="11261">
                  <c:v>44845.398109502312</c:v>
                </c:pt>
                <c:pt idx="11262">
                  <c:v>44845.398113078707</c:v>
                </c:pt>
                <c:pt idx="11263">
                  <c:v>44845.398116655095</c:v>
                </c:pt>
                <c:pt idx="11264">
                  <c:v>44845.398120150465</c:v>
                </c:pt>
                <c:pt idx="11265">
                  <c:v>44845.398123703701</c:v>
                </c:pt>
                <c:pt idx="11266">
                  <c:v>44845.39812730324</c:v>
                </c:pt>
                <c:pt idx="11267">
                  <c:v>44845.398130868052</c:v>
                </c:pt>
                <c:pt idx="11268">
                  <c:v>44845.398134421295</c:v>
                </c:pt>
                <c:pt idx="11269">
                  <c:v>44845.398137905089</c:v>
                </c:pt>
                <c:pt idx="11270">
                  <c:v>44845.398141458332</c:v>
                </c:pt>
                <c:pt idx="11271">
                  <c:v>44845.398144999999</c:v>
                </c:pt>
                <c:pt idx="11272">
                  <c:v>44845.398148506945</c:v>
                </c:pt>
                <c:pt idx="11273">
                  <c:v>44845.398151990739</c:v>
                </c:pt>
                <c:pt idx="11274">
                  <c:v>44845.39815552083</c:v>
                </c:pt>
                <c:pt idx="11275">
                  <c:v>44845.398159062497</c:v>
                </c:pt>
                <c:pt idx="11276">
                  <c:v>44845.398162604164</c:v>
                </c:pt>
                <c:pt idx="11277">
                  <c:v>44845.398166134262</c:v>
                </c:pt>
                <c:pt idx="11278">
                  <c:v>44845.398169652777</c:v>
                </c:pt>
                <c:pt idx="11279">
                  <c:v>44845.398173171299</c:v>
                </c:pt>
                <c:pt idx="11280">
                  <c:v>44845.398176689814</c:v>
                </c:pt>
                <c:pt idx="11281">
                  <c:v>44845.398180243057</c:v>
                </c:pt>
                <c:pt idx="11282">
                  <c:v>44845.398183726851</c:v>
                </c:pt>
                <c:pt idx="11283">
                  <c:v>44845.398187303239</c:v>
                </c:pt>
                <c:pt idx="11284">
                  <c:v>44845.398190844906</c:v>
                </c:pt>
                <c:pt idx="11285">
                  <c:v>44845.398194328707</c:v>
                </c:pt>
                <c:pt idx="11286">
                  <c:v>44845.398197858798</c:v>
                </c:pt>
                <c:pt idx="11287">
                  <c:v>44845.398201365744</c:v>
                </c:pt>
                <c:pt idx="11288">
                  <c:v>44845.398204849538</c:v>
                </c:pt>
                <c:pt idx="11289">
                  <c:v>44845.398208333332</c:v>
                </c:pt>
                <c:pt idx="11290">
                  <c:v>44845.398211898151</c:v>
                </c:pt>
                <c:pt idx="11291">
                  <c:v>44845.398215462963</c:v>
                </c:pt>
                <c:pt idx="11292">
                  <c:v>44845.39821900463</c:v>
                </c:pt>
                <c:pt idx="11293">
                  <c:v>44845.398222488424</c:v>
                </c:pt>
                <c:pt idx="11294">
                  <c:v>44845.398226041667</c:v>
                </c:pt>
                <c:pt idx="11295">
                  <c:v>44845.398229525461</c:v>
                </c:pt>
                <c:pt idx="11296">
                  <c:v>44845.398233009262</c:v>
                </c:pt>
                <c:pt idx="11297">
                  <c:v>44845.398236597219</c:v>
                </c:pt>
                <c:pt idx="11298">
                  <c:v>44845.398240138886</c:v>
                </c:pt>
                <c:pt idx="11299">
                  <c:v>44845.398243703705</c:v>
                </c:pt>
                <c:pt idx="11300">
                  <c:v>44845.398247280093</c:v>
                </c:pt>
                <c:pt idx="11301">
                  <c:v>44845.39825085648</c:v>
                </c:pt>
                <c:pt idx="11302">
                  <c:v>44845.398254432868</c:v>
                </c:pt>
                <c:pt idx="11303">
                  <c:v>44845.398257997687</c:v>
                </c:pt>
                <c:pt idx="11304">
                  <c:v>44845.398261539354</c:v>
                </c:pt>
                <c:pt idx="11305">
                  <c:v>44845.398265046293</c:v>
                </c:pt>
                <c:pt idx="11306">
                  <c:v>44845.398268622688</c:v>
                </c:pt>
                <c:pt idx="11307">
                  <c:v>44845.398272152779</c:v>
                </c:pt>
                <c:pt idx="11308">
                  <c:v>44845.398275659725</c:v>
                </c:pt>
                <c:pt idx="11309">
                  <c:v>44845.398279212961</c:v>
                </c:pt>
                <c:pt idx="11310">
                  <c:v>44845.398282696762</c:v>
                </c:pt>
                <c:pt idx="11311">
                  <c:v>44845.39828627315</c:v>
                </c:pt>
                <c:pt idx="11312">
                  <c:v>44845.398289837962</c:v>
                </c:pt>
                <c:pt idx="11313">
                  <c:v>44845.398293379629</c:v>
                </c:pt>
                <c:pt idx="11314">
                  <c:v>44845.398296874999</c:v>
                </c:pt>
                <c:pt idx="11315">
                  <c:v>44845.398300439818</c:v>
                </c:pt>
                <c:pt idx="11316">
                  <c:v>44845.398303923612</c:v>
                </c:pt>
                <c:pt idx="11317">
                  <c:v>44845.398307488424</c:v>
                </c:pt>
                <c:pt idx="11318">
                  <c:v>44845.398311030091</c:v>
                </c:pt>
                <c:pt idx="11319">
                  <c:v>44845.398314537037</c:v>
                </c:pt>
                <c:pt idx="11320">
                  <c:v>44845.398318101848</c:v>
                </c:pt>
                <c:pt idx="11321">
                  <c:v>44845.398321597226</c:v>
                </c:pt>
                <c:pt idx="11322">
                  <c:v>44845.398325138885</c:v>
                </c:pt>
                <c:pt idx="11323">
                  <c:v>44845.398328703704</c:v>
                </c:pt>
                <c:pt idx="11324">
                  <c:v>44845.398332187498</c:v>
                </c:pt>
                <c:pt idx="11325">
                  <c:v>44845.398335763886</c:v>
                </c:pt>
                <c:pt idx="11326">
                  <c:v>44845.398339328705</c:v>
                </c:pt>
                <c:pt idx="11327">
                  <c:v>44845.398342858796</c:v>
                </c:pt>
                <c:pt idx="11328">
                  <c:v>44845.398346354166</c:v>
                </c:pt>
                <c:pt idx="11329">
                  <c:v>44845.398349907409</c:v>
                </c:pt>
                <c:pt idx="11330">
                  <c:v>44845.398353402779</c:v>
                </c:pt>
                <c:pt idx="11331">
                  <c:v>44845.398356886573</c:v>
                </c:pt>
                <c:pt idx="11332">
                  <c:v>44845.398360462961</c:v>
                </c:pt>
                <c:pt idx="11333">
                  <c:v>44845.398363993052</c:v>
                </c:pt>
                <c:pt idx="11334">
                  <c:v>44845.398367488429</c:v>
                </c:pt>
                <c:pt idx="11335">
                  <c:v>44845.398370972223</c:v>
                </c:pt>
                <c:pt idx="11336">
                  <c:v>44845.39837451389</c:v>
                </c:pt>
                <c:pt idx="11337">
                  <c:v>44845.398378101854</c:v>
                </c:pt>
                <c:pt idx="11338">
                  <c:v>44845.39838165509</c:v>
                </c:pt>
                <c:pt idx="11339">
                  <c:v>44845.39838515046</c:v>
                </c:pt>
                <c:pt idx="11340">
                  <c:v>44845.398388692127</c:v>
                </c:pt>
                <c:pt idx="11341">
                  <c:v>44845.398392210649</c:v>
                </c:pt>
                <c:pt idx="11342">
                  <c:v>44845.39839574074</c:v>
                </c:pt>
                <c:pt idx="11343">
                  <c:v>44845.398399432874</c:v>
                </c:pt>
                <c:pt idx="11344">
                  <c:v>44845.398402997685</c:v>
                </c:pt>
                <c:pt idx="11345">
                  <c:v>44845.398406562497</c:v>
                </c:pt>
                <c:pt idx="11346">
                  <c:v>44845.398410127316</c:v>
                </c:pt>
                <c:pt idx="11347">
                  <c:v>44845.39841361111</c:v>
                </c:pt>
                <c:pt idx="11348">
                  <c:v>44845.398417141201</c:v>
                </c:pt>
                <c:pt idx="11349">
                  <c:v>44845.398420625002</c:v>
                </c:pt>
                <c:pt idx="11350">
                  <c:v>44845.398424212966</c:v>
                </c:pt>
                <c:pt idx="11351">
                  <c:v>44845.398427789354</c:v>
                </c:pt>
                <c:pt idx="11352">
                  <c:v>44845.39843134259</c:v>
                </c:pt>
                <c:pt idx="11353">
                  <c:v>44845.398434907409</c:v>
                </c:pt>
                <c:pt idx="11354">
                  <c:v>44845.398438391203</c:v>
                </c:pt>
                <c:pt idx="11355">
                  <c:v>44845.398441874997</c:v>
                </c:pt>
                <c:pt idx="11356">
                  <c:v>44845.398445416664</c:v>
                </c:pt>
                <c:pt idx="11357">
                  <c:v>44845.398448993059</c:v>
                </c:pt>
                <c:pt idx="11358">
                  <c:v>44845.398452557871</c:v>
                </c:pt>
                <c:pt idx="11359">
                  <c:v>44845.398456041665</c:v>
                </c:pt>
                <c:pt idx="11360">
                  <c:v>44845.398459537035</c:v>
                </c:pt>
                <c:pt idx="11361">
                  <c:v>44845.398463090278</c:v>
                </c:pt>
                <c:pt idx="11362">
                  <c:v>44845.398466631945</c:v>
                </c:pt>
                <c:pt idx="11363">
                  <c:v>44845.398470196757</c:v>
                </c:pt>
                <c:pt idx="11364">
                  <c:v>44845.398473703703</c:v>
                </c:pt>
                <c:pt idx="11365">
                  <c:v>44845.398477268522</c:v>
                </c:pt>
                <c:pt idx="11366">
                  <c:v>44845.398480833333</c:v>
                </c:pt>
                <c:pt idx="11367">
                  <c:v>44845.398484328703</c:v>
                </c:pt>
                <c:pt idx="11368">
                  <c:v>44845.398487893515</c:v>
                </c:pt>
                <c:pt idx="11369">
                  <c:v>44845.39849146991</c:v>
                </c:pt>
                <c:pt idx="11370">
                  <c:v>44845.398495000001</c:v>
                </c:pt>
                <c:pt idx="11371">
                  <c:v>44845.398498483795</c:v>
                </c:pt>
                <c:pt idx="11372">
                  <c:v>44845.398502071759</c:v>
                </c:pt>
                <c:pt idx="11373">
                  <c:v>44845.398505613426</c:v>
                </c:pt>
                <c:pt idx="11374">
                  <c:v>44845.39850909722</c:v>
                </c:pt>
                <c:pt idx="11375">
                  <c:v>44845.398512581021</c:v>
                </c:pt>
                <c:pt idx="11376">
                  <c:v>44845.398516157409</c:v>
                </c:pt>
                <c:pt idx="11377">
                  <c:v>44845.398519722221</c:v>
                </c:pt>
                <c:pt idx="11378">
                  <c:v>44845.398523275464</c:v>
                </c:pt>
                <c:pt idx="11379">
                  <c:v>44845.398526817131</c:v>
                </c:pt>
                <c:pt idx="11380">
                  <c:v>44845.398530324077</c:v>
                </c:pt>
                <c:pt idx="11381">
                  <c:v>44845.398533807871</c:v>
                </c:pt>
                <c:pt idx="11382">
                  <c:v>44845.398537372683</c:v>
                </c:pt>
                <c:pt idx="11383">
                  <c:v>44845.398540856484</c:v>
                </c:pt>
                <c:pt idx="11384">
                  <c:v>44845.398544386575</c:v>
                </c:pt>
                <c:pt idx="11385">
                  <c:v>44845.398547870369</c:v>
                </c:pt>
                <c:pt idx="11386">
                  <c:v>44845.398551412036</c:v>
                </c:pt>
                <c:pt idx="11387">
                  <c:v>44845.398554918982</c:v>
                </c:pt>
                <c:pt idx="11388">
                  <c:v>44845.398558414352</c:v>
                </c:pt>
                <c:pt idx="11389">
                  <c:v>44845.398561932867</c:v>
                </c:pt>
                <c:pt idx="11390">
                  <c:v>44845.398565416668</c:v>
                </c:pt>
                <c:pt idx="11391">
                  <c:v>44845.39856898148</c:v>
                </c:pt>
                <c:pt idx="11392">
                  <c:v>44845.398572465281</c:v>
                </c:pt>
                <c:pt idx="11393">
                  <c:v>44845.398575949075</c:v>
                </c:pt>
                <c:pt idx="11394">
                  <c:v>44845.398579432869</c:v>
                </c:pt>
                <c:pt idx="11395">
                  <c:v>44845.398582974536</c:v>
                </c:pt>
                <c:pt idx="11396">
                  <c:v>44845.398586539355</c:v>
                </c:pt>
                <c:pt idx="11397">
                  <c:v>44845.398590046294</c:v>
                </c:pt>
                <c:pt idx="11398">
                  <c:v>44845.398593530095</c:v>
                </c:pt>
                <c:pt idx="11399">
                  <c:v>44845.398597083331</c:v>
                </c:pt>
                <c:pt idx="11400">
                  <c:v>44845.398600624998</c:v>
                </c:pt>
                <c:pt idx="11401">
                  <c:v>44845.398604108799</c:v>
                </c:pt>
                <c:pt idx="11402">
                  <c:v>44845.398607673611</c:v>
                </c:pt>
                <c:pt idx="11403">
                  <c:v>44845.398611180557</c:v>
                </c:pt>
                <c:pt idx="11404">
                  <c:v>44845.398614745369</c:v>
                </c:pt>
                <c:pt idx="11405">
                  <c:v>44845.398618298612</c:v>
                </c:pt>
                <c:pt idx="11406">
                  <c:v>44845.398621793982</c:v>
                </c:pt>
                <c:pt idx="11407">
                  <c:v>44845.398625324073</c:v>
                </c:pt>
                <c:pt idx="11408">
                  <c:v>44845.398628900461</c:v>
                </c:pt>
                <c:pt idx="11409">
                  <c:v>44845.398632384262</c:v>
                </c:pt>
                <c:pt idx="11410">
                  <c:v>44845.398635879632</c:v>
                </c:pt>
                <c:pt idx="11411">
                  <c:v>44845.398639398147</c:v>
                </c:pt>
                <c:pt idx="11412">
                  <c:v>44845.398642905093</c:v>
                </c:pt>
                <c:pt idx="11413">
                  <c:v>44845.398646400463</c:v>
                </c:pt>
                <c:pt idx="11414">
                  <c:v>44845.398649965275</c:v>
                </c:pt>
                <c:pt idx="11415">
                  <c:v>44845.398653495373</c:v>
                </c:pt>
                <c:pt idx="11416">
                  <c:v>44845.398656990743</c:v>
                </c:pt>
                <c:pt idx="11417">
                  <c:v>44845.39866053241</c:v>
                </c:pt>
                <c:pt idx="11418">
                  <c:v>44845.398664016204</c:v>
                </c:pt>
                <c:pt idx="11419">
                  <c:v>44845.398667499998</c:v>
                </c:pt>
                <c:pt idx="11420">
                  <c:v>44845.398670983799</c:v>
                </c:pt>
                <c:pt idx="11421">
                  <c:v>44845.398674548611</c:v>
                </c:pt>
                <c:pt idx="11422">
                  <c:v>44845.398678113423</c:v>
                </c:pt>
                <c:pt idx="11423">
                  <c:v>44845.398681666666</c:v>
                </c:pt>
                <c:pt idx="11424">
                  <c:v>44845.39868515046</c:v>
                </c:pt>
                <c:pt idx="11425">
                  <c:v>44845.398688703703</c:v>
                </c:pt>
                <c:pt idx="11426">
                  <c:v>44845.398692210649</c:v>
                </c:pt>
                <c:pt idx="11427">
                  <c:v>44845.398695775461</c:v>
                </c:pt>
                <c:pt idx="11428">
                  <c:v>44845.398699317127</c:v>
                </c:pt>
                <c:pt idx="11429">
                  <c:v>44845.398702881947</c:v>
                </c:pt>
                <c:pt idx="11430">
                  <c:v>44845.398706365741</c:v>
                </c:pt>
                <c:pt idx="11431">
                  <c:v>44845.398709861111</c:v>
                </c:pt>
                <c:pt idx="11432">
                  <c:v>44845.398713414354</c:v>
                </c:pt>
                <c:pt idx="11433">
                  <c:v>44845.398716990741</c:v>
                </c:pt>
                <c:pt idx="11434">
                  <c:v>44845.398720543984</c:v>
                </c:pt>
                <c:pt idx="11435">
                  <c:v>44845.398724027778</c:v>
                </c:pt>
                <c:pt idx="11436">
                  <c:v>44845.398727523148</c:v>
                </c:pt>
                <c:pt idx="11437">
                  <c:v>44845.398731053239</c:v>
                </c:pt>
                <c:pt idx="11438">
                  <c:v>44845.398734560185</c:v>
                </c:pt>
                <c:pt idx="11439">
                  <c:v>44845.398738124997</c:v>
                </c:pt>
                <c:pt idx="11440">
                  <c:v>44845.398741689816</c:v>
                </c:pt>
                <c:pt idx="11441">
                  <c:v>44845.39874517361</c:v>
                </c:pt>
                <c:pt idx="11442">
                  <c:v>44845.398748726853</c:v>
                </c:pt>
                <c:pt idx="11443">
                  <c:v>44845.398752280089</c:v>
                </c:pt>
                <c:pt idx="11444">
                  <c:v>44845.398755787035</c:v>
                </c:pt>
                <c:pt idx="11445">
                  <c:v>44845.398759328702</c:v>
                </c:pt>
                <c:pt idx="11446">
                  <c:v>44845.398762824072</c:v>
                </c:pt>
                <c:pt idx="11447">
                  <c:v>44845.398766388891</c:v>
                </c:pt>
                <c:pt idx="11448">
                  <c:v>44845.398769918982</c:v>
                </c:pt>
                <c:pt idx="11449">
                  <c:v>44845.398773449073</c:v>
                </c:pt>
                <c:pt idx="11450">
                  <c:v>44845.398776967595</c:v>
                </c:pt>
                <c:pt idx="11451">
                  <c:v>44845.398780543983</c:v>
                </c:pt>
                <c:pt idx="11452">
                  <c:v>44845.398784027777</c:v>
                </c:pt>
                <c:pt idx="11453">
                  <c:v>44845.398787523147</c:v>
                </c:pt>
                <c:pt idx="11454">
                  <c:v>44845.398791099535</c:v>
                </c:pt>
                <c:pt idx="11455">
                  <c:v>44845.398794641202</c:v>
                </c:pt>
                <c:pt idx="11456">
                  <c:v>44845.398798125003</c:v>
                </c:pt>
                <c:pt idx="11457">
                  <c:v>44845.398801678239</c:v>
                </c:pt>
                <c:pt idx="11458">
                  <c:v>44845.398805231482</c:v>
                </c:pt>
                <c:pt idx="11459">
                  <c:v>44845.398808738428</c:v>
                </c:pt>
                <c:pt idx="11460">
                  <c:v>44845.398812314816</c:v>
                </c:pt>
                <c:pt idx="11461">
                  <c:v>44845.398815844906</c:v>
                </c:pt>
                <c:pt idx="11462">
                  <c:v>44845.398819340277</c:v>
                </c:pt>
                <c:pt idx="11463">
                  <c:v>44845.398822824071</c:v>
                </c:pt>
                <c:pt idx="11464">
                  <c:v>44845.398826354169</c:v>
                </c:pt>
                <c:pt idx="11465">
                  <c:v>44845.39882988426</c:v>
                </c:pt>
                <c:pt idx="11466">
                  <c:v>44845.398833414351</c:v>
                </c:pt>
                <c:pt idx="11467">
                  <c:v>44845.398836898152</c:v>
                </c:pt>
                <c:pt idx="11468">
                  <c:v>44845.398840381946</c:v>
                </c:pt>
                <c:pt idx="11469">
                  <c:v>44845.398843958334</c:v>
                </c:pt>
                <c:pt idx="11470">
                  <c:v>44845.398847534721</c:v>
                </c:pt>
                <c:pt idx="11471">
                  <c:v>44845.398851064812</c:v>
                </c:pt>
                <c:pt idx="11472">
                  <c:v>44845.3988546412</c:v>
                </c:pt>
                <c:pt idx="11473">
                  <c:v>44845.398858206019</c:v>
                </c:pt>
                <c:pt idx="11474">
                  <c:v>44845.398861689813</c:v>
                </c:pt>
                <c:pt idx="11475">
                  <c:v>44845.398865254632</c:v>
                </c:pt>
                <c:pt idx="11476">
                  <c:v>44845.398868842596</c:v>
                </c:pt>
                <c:pt idx="11477">
                  <c:v>44845.398872418984</c:v>
                </c:pt>
                <c:pt idx="11478">
                  <c:v>44845.398875937499</c:v>
                </c:pt>
                <c:pt idx="11479">
                  <c:v>44845.398879421293</c:v>
                </c:pt>
                <c:pt idx="11480">
                  <c:v>44845.398882986112</c:v>
                </c:pt>
                <c:pt idx="11481">
                  <c:v>44845.398886493058</c:v>
                </c:pt>
                <c:pt idx="11482">
                  <c:v>44845.39889005787</c:v>
                </c:pt>
                <c:pt idx="11483">
                  <c:v>44845.39889355324</c:v>
                </c:pt>
                <c:pt idx="11484">
                  <c:v>44845.398897071762</c:v>
                </c:pt>
                <c:pt idx="11485">
                  <c:v>44845.398900578701</c:v>
                </c:pt>
                <c:pt idx="11486">
                  <c:v>44845.398904120368</c:v>
                </c:pt>
                <c:pt idx="11487">
                  <c:v>44845.398907615738</c:v>
                </c:pt>
                <c:pt idx="11488">
                  <c:v>44845.398911145836</c:v>
                </c:pt>
                <c:pt idx="11489">
                  <c:v>44845.398914664351</c:v>
                </c:pt>
                <c:pt idx="11490">
                  <c:v>44845.398918217594</c:v>
                </c:pt>
                <c:pt idx="11491">
                  <c:v>44845.398921759261</c:v>
                </c:pt>
                <c:pt idx="11492">
                  <c:v>44845.398925347225</c:v>
                </c:pt>
                <c:pt idx="11493">
                  <c:v>44845.39892890046</c:v>
                </c:pt>
                <c:pt idx="11494">
                  <c:v>44845.398932465279</c:v>
                </c:pt>
                <c:pt idx="11495">
                  <c:v>44845.398935972225</c:v>
                </c:pt>
                <c:pt idx="11496">
                  <c:v>44845.398939537037</c:v>
                </c:pt>
                <c:pt idx="11497">
                  <c:v>44845.398943078704</c:v>
                </c:pt>
                <c:pt idx="11498">
                  <c:v>44845.398946597219</c:v>
                </c:pt>
                <c:pt idx="11499">
                  <c:v>44845.398950127317</c:v>
                </c:pt>
                <c:pt idx="11500">
                  <c:v>44845.398953715281</c:v>
                </c:pt>
                <c:pt idx="11501">
                  <c:v>44845.398957210651</c:v>
                </c:pt>
                <c:pt idx="11502">
                  <c:v>44845.398960694445</c:v>
                </c:pt>
                <c:pt idx="11503">
                  <c:v>44845.398964236112</c:v>
                </c:pt>
                <c:pt idx="11504">
                  <c:v>44845.398967789355</c:v>
                </c:pt>
                <c:pt idx="11505">
                  <c:v>44845.398971284725</c:v>
                </c:pt>
                <c:pt idx="11506">
                  <c:v>44845.398974837961</c:v>
                </c:pt>
                <c:pt idx="11507">
                  <c:v>44845.398978379628</c:v>
                </c:pt>
                <c:pt idx="11508">
                  <c:v>44845.398981874998</c:v>
                </c:pt>
                <c:pt idx="11509">
                  <c:v>44845.398985358799</c:v>
                </c:pt>
                <c:pt idx="11510">
                  <c:v>44845.398988842593</c:v>
                </c:pt>
                <c:pt idx="11511">
                  <c:v>44845.398992418981</c:v>
                </c:pt>
                <c:pt idx="11512">
                  <c:v>44845.398995937503</c:v>
                </c:pt>
                <c:pt idx="11513">
                  <c:v>44845.398999432873</c:v>
                </c:pt>
                <c:pt idx="11514">
                  <c:v>44845.399002916667</c:v>
                </c:pt>
                <c:pt idx="11515">
                  <c:v>44845.399006458334</c:v>
                </c:pt>
                <c:pt idx="11516">
                  <c:v>44845.39900996528</c:v>
                </c:pt>
                <c:pt idx="11517">
                  <c:v>44845.399013530092</c:v>
                </c:pt>
                <c:pt idx="11518">
                  <c:v>44845.399017071759</c:v>
                </c:pt>
                <c:pt idx="11519">
                  <c:v>44845.399020659723</c:v>
                </c:pt>
                <c:pt idx="11520">
                  <c:v>44845.39902420139</c:v>
                </c:pt>
                <c:pt idx="11521">
                  <c:v>44845.399027708336</c:v>
                </c:pt>
                <c:pt idx="11522">
                  <c:v>44845.399031273148</c:v>
                </c:pt>
                <c:pt idx="11523">
                  <c:v>44845.399034826391</c:v>
                </c:pt>
                <c:pt idx="11524">
                  <c:v>44845.399038321761</c:v>
                </c:pt>
                <c:pt idx="11525">
                  <c:v>44845.399041863428</c:v>
                </c:pt>
                <c:pt idx="11526">
                  <c:v>44845.399045347222</c:v>
                </c:pt>
                <c:pt idx="11527">
                  <c:v>44845.399048900465</c:v>
                </c:pt>
                <c:pt idx="11528">
                  <c:v>44845.399052384259</c:v>
                </c:pt>
                <c:pt idx="11529">
                  <c:v>44845.399055937502</c:v>
                </c:pt>
                <c:pt idx="11530">
                  <c:v>44845.399059421296</c:v>
                </c:pt>
                <c:pt idx="11531">
                  <c:v>44845.399062916666</c:v>
                </c:pt>
                <c:pt idx="11532">
                  <c:v>44845.399066493053</c:v>
                </c:pt>
                <c:pt idx="11533">
                  <c:v>44845.399069976855</c:v>
                </c:pt>
                <c:pt idx="11534">
                  <c:v>44845.399073518522</c:v>
                </c:pt>
                <c:pt idx="11535">
                  <c:v>44845.399077002316</c:v>
                </c:pt>
                <c:pt idx="11536">
                  <c:v>44845.399080567127</c:v>
                </c:pt>
                <c:pt idx="11537">
                  <c:v>44845.399084108794</c:v>
                </c:pt>
                <c:pt idx="11538">
                  <c:v>44845.399087604164</c:v>
                </c:pt>
                <c:pt idx="11539">
                  <c:v>44845.399091180552</c:v>
                </c:pt>
                <c:pt idx="11540">
                  <c:v>44845.399094745371</c:v>
                </c:pt>
                <c:pt idx="11541">
                  <c:v>44845.399098321759</c:v>
                </c:pt>
                <c:pt idx="11542">
                  <c:v>44845.399101909723</c:v>
                </c:pt>
                <c:pt idx="11543">
                  <c:v>44845.399105439814</c:v>
                </c:pt>
                <c:pt idx="11544">
                  <c:v>44845.399109016202</c:v>
                </c:pt>
                <c:pt idx="11545">
                  <c:v>44845.39911259259</c:v>
                </c:pt>
                <c:pt idx="11546">
                  <c:v>44845.399116168985</c:v>
                </c:pt>
                <c:pt idx="11547">
                  <c:v>44845.399119756941</c:v>
                </c:pt>
                <c:pt idx="11548">
                  <c:v>44845.39912332176</c:v>
                </c:pt>
                <c:pt idx="11549">
                  <c:v>44845.399126863427</c:v>
                </c:pt>
                <c:pt idx="11550">
                  <c:v>44845.399130439815</c:v>
                </c:pt>
                <c:pt idx="11551">
                  <c:v>44845.399134039355</c:v>
                </c:pt>
                <c:pt idx="11552">
                  <c:v>44845.39913755787</c:v>
                </c:pt>
                <c:pt idx="11553">
                  <c:v>44845.399141064816</c:v>
                </c:pt>
                <c:pt idx="11554">
                  <c:v>44845.399144606483</c:v>
                </c:pt>
                <c:pt idx="11555">
                  <c:v>44845.399148182871</c:v>
                </c:pt>
                <c:pt idx="11556">
                  <c:v>44845.399151736114</c:v>
                </c:pt>
                <c:pt idx="11557">
                  <c:v>44845.399155231484</c:v>
                </c:pt>
                <c:pt idx="11558">
                  <c:v>44845.399158773151</c:v>
                </c:pt>
                <c:pt idx="11559">
                  <c:v>44845.399162303242</c:v>
                </c:pt>
                <c:pt idx="11560">
                  <c:v>44845.399165856485</c:v>
                </c:pt>
                <c:pt idx="11561">
                  <c:v>44845.399169421296</c:v>
                </c:pt>
                <c:pt idx="11562">
                  <c:v>44845.39917290509</c:v>
                </c:pt>
                <c:pt idx="11563">
                  <c:v>44845.399176435189</c:v>
                </c:pt>
                <c:pt idx="11564">
                  <c:v>44845.399180011576</c:v>
                </c:pt>
                <c:pt idx="11565">
                  <c:v>44845.39918349537</c:v>
                </c:pt>
                <c:pt idx="11566">
                  <c:v>44845.399187083334</c:v>
                </c:pt>
                <c:pt idx="11567">
                  <c:v>44845.399190567128</c:v>
                </c:pt>
                <c:pt idx="11568">
                  <c:v>44845.399194108795</c:v>
                </c:pt>
                <c:pt idx="11569">
                  <c:v>44845.399197673614</c:v>
                </c:pt>
                <c:pt idx="11570">
                  <c:v>44845.399201261571</c:v>
                </c:pt>
                <c:pt idx="11571">
                  <c:v>44845.39920482639</c:v>
                </c:pt>
                <c:pt idx="11572">
                  <c:v>44845.399208379633</c:v>
                </c:pt>
                <c:pt idx="11573">
                  <c:v>44845.399211898148</c:v>
                </c:pt>
                <c:pt idx="11574">
                  <c:v>44845.399215439815</c:v>
                </c:pt>
                <c:pt idx="11575">
                  <c:v>44845.399219016203</c:v>
                </c:pt>
                <c:pt idx="11576">
                  <c:v>44845.399222546293</c:v>
                </c:pt>
                <c:pt idx="11577">
                  <c:v>44845.399226064816</c:v>
                </c:pt>
                <c:pt idx="11578">
                  <c:v>44845.399229594907</c:v>
                </c:pt>
                <c:pt idx="11579">
                  <c:v>44845.3992330787</c:v>
                </c:pt>
                <c:pt idx="11580">
                  <c:v>44845.39923664352</c:v>
                </c:pt>
                <c:pt idx="11581">
                  <c:v>44845.399240208331</c:v>
                </c:pt>
                <c:pt idx="11582">
                  <c:v>44845.399243703701</c:v>
                </c:pt>
                <c:pt idx="11583">
                  <c:v>44845.3992472338</c:v>
                </c:pt>
                <c:pt idx="11584">
                  <c:v>44845.399250810187</c:v>
                </c:pt>
                <c:pt idx="11585">
                  <c:v>44845.399254363423</c:v>
                </c:pt>
                <c:pt idx="11586">
                  <c:v>44845.399257870369</c:v>
                </c:pt>
                <c:pt idx="11587">
                  <c:v>44845.399261458333</c:v>
                </c:pt>
                <c:pt idx="11588">
                  <c:v>44845.399264988424</c:v>
                </c:pt>
                <c:pt idx="11589">
                  <c:v>44845.399268472225</c:v>
                </c:pt>
                <c:pt idx="11590">
                  <c:v>44845.399272048613</c:v>
                </c:pt>
                <c:pt idx="11591">
                  <c:v>44845.399275555559</c:v>
                </c:pt>
                <c:pt idx="11592">
                  <c:v>44845.399279074074</c:v>
                </c:pt>
                <c:pt idx="11593">
                  <c:v>44845.399282557868</c:v>
                </c:pt>
                <c:pt idx="11594">
                  <c:v>44845.399286122687</c:v>
                </c:pt>
                <c:pt idx="11595">
                  <c:v>44845.399289618057</c:v>
                </c:pt>
                <c:pt idx="11596">
                  <c:v>44845.399293182869</c:v>
                </c:pt>
                <c:pt idx="11597">
                  <c:v>44845.39929666667</c:v>
                </c:pt>
                <c:pt idx="11598">
                  <c:v>44845.39930020833</c:v>
                </c:pt>
                <c:pt idx="11599">
                  <c:v>44845.399303703707</c:v>
                </c:pt>
                <c:pt idx="11600">
                  <c:v>44845.399307256943</c:v>
                </c:pt>
                <c:pt idx="11601">
                  <c:v>44845.399310740744</c:v>
                </c:pt>
                <c:pt idx="11602">
                  <c:v>44845.399314317132</c:v>
                </c:pt>
                <c:pt idx="11603">
                  <c:v>44845.399317847223</c:v>
                </c:pt>
                <c:pt idx="11604">
                  <c:v>44845.399321354169</c:v>
                </c:pt>
                <c:pt idx="11605">
                  <c:v>44845.399324895836</c:v>
                </c:pt>
                <c:pt idx="11606">
                  <c:v>44845.3993284838</c:v>
                </c:pt>
                <c:pt idx="11607">
                  <c:v>44845.399332071756</c:v>
                </c:pt>
                <c:pt idx="11608">
                  <c:v>44845.399335636575</c:v>
                </c:pt>
                <c:pt idx="11609">
                  <c:v>44845.399339166666</c:v>
                </c:pt>
                <c:pt idx="11610">
                  <c:v>44845.399342662036</c:v>
                </c:pt>
                <c:pt idx="11611">
                  <c:v>44845.399346215279</c:v>
                </c:pt>
                <c:pt idx="11612">
                  <c:v>44845.399349699073</c:v>
                </c:pt>
                <c:pt idx="11613">
                  <c:v>44845.399353194443</c:v>
                </c:pt>
                <c:pt idx="11614">
                  <c:v>44845.39935673611</c:v>
                </c:pt>
                <c:pt idx="11615">
                  <c:v>44845.399360300929</c:v>
                </c:pt>
                <c:pt idx="11616">
                  <c:v>44845.399363796299</c:v>
                </c:pt>
                <c:pt idx="11617">
                  <c:v>44845.399367280093</c:v>
                </c:pt>
                <c:pt idx="11618">
                  <c:v>44845.399370856481</c:v>
                </c:pt>
                <c:pt idx="11619">
                  <c:v>44845.399374386572</c:v>
                </c:pt>
                <c:pt idx="11620">
                  <c:v>44845.399377881942</c:v>
                </c:pt>
                <c:pt idx="11621">
                  <c:v>44845.39938141204</c:v>
                </c:pt>
                <c:pt idx="11622">
                  <c:v>44845.399384895834</c:v>
                </c:pt>
                <c:pt idx="11623">
                  <c:v>44845.39938840278</c:v>
                </c:pt>
                <c:pt idx="11624">
                  <c:v>44845.399391979168</c:v>
                </c:pt>
                <c:pt idx="11625">
                  <c:v>44845.39939554398</c:v>
                </c:pt>
                <c:pt idx="11626">
                  <c:v>44845.399399108799</c:v>
                </c:pt>
                <c:pt idx="11627">
                  <c:v>44845.399402673611</c:v>
                </c:pt>
                <c:pt idx="11628">
                  <c:v>44845.399406215278</c:v>
                </c:pt>
                <c:pt idx="11629">
                  <c:v>44845.399409722224</c:v>
                </c:pt>
                <c:pt idx="11630">
                  <c:v>44845.39941327546</c:v>
                </c:pt>
                <c:pt idx="11631">
                  <c:v>44845.399416828703</c:v>
                </c:pt>
                <c:pt idx="11632">
                  <c:v>44845.399420347225</c:v>
                </c:pt>
                <c:pt idx="11633">
                  <c:v>44845.399423888892</c:v>
                </c:pt>
                <c:pt idx="11634">
                  <c:v>44845.39942746528</c:v>
                </c:pt>
                <c:pt idx="11635">
                  <c:v>44845.399431018515</c:v>
                </c:pt>
                <c:pt idx="11636">
                  <c:v>44845.399434525461</c:v>
                </c:pt>
                <c:pt idx="11637">
                  <c:v>44845.39943809028</c:v>
                </c:pt>
                <c:pt idx="11638">
                  <c:v>44845.399441643516</c:v>
                </c:pt>
                <c:pt idx="11639">
                  <c:v>44845.399445185183</c:v>
                </c:pt>
                <c:pt idx="11640">
                  <c:v>44845.399448680553</c:v>
                </c:pt>
                <c:pt idx="11641">
                  <c:v>44845.399452233796</c:v>
                </c:pt>
                <c:pt idx="11642">
                  <c:v>44845.399455798608</c:v>
                </c:pt>
                <c:pt idx="11643">
                  <c:v>44845.399459305554</c:v>
                </c:pt>
                <c:pt idx="11644">
                  <c:v>44845.399462870373</c:v>
                </c:pt>
                <c:pt idx="11645">
                  <c:v>44845.399466446761</c:v>
                </c:pt>
                <c:pt idx="11646">
                  <c:v>44845.399469976852</c:v>
                </c:pt>
                <c:pt idx="11647">
                  <c:v>44845.399473483798</c:v>
                </c:pt>
                <c:pt idx="11648">
                  <c:v>44845.399477071762</c:v>
                </c:pt>
                <c:pt idx="11649">
                  <c:v>44845.399480624998</c:v>
                </c:pt>
                <c:pt idx="11650">
                  <c:v>44845.399484189817</c:v>
                </c:pt>
                <c:pt idx="11651">
                  <c:v>44845.399487743052</c:v>
                </c:pt>
                <c:pt idx="11652">
                  <c:v>44845.399491307871</c:v>
                </c:pt>
                <c:pt idx="11653">
                  <c:v>44845.399494791665</c:v>
                </c:pt>
                <c:pt idx="11654">
                  <c:v>44845.399498275459</c:v>
                </c:pt>
                <c:pt idx="11655">
                  <c:v>44845.399501851854</c:v>
                </c:pt>
                <c:pt idx="11656">
                  <c:v>44845.399505428242</c:v>
                </c:pt>
                <c:pt idx="11657">
                  <c:v>44845.399508969909</c:v>
                </c:pt>
                <c:pt idx="11658">
                  <c:v>44845.399512476855</c:v>
                </c:pt>
                <c:pt idx="11659">
                  <c:v>44845.399516018515</c:v>
                </c:pt>
                <c:pt idx="11660">
                  <c:v>44845.399519560182</c:v>
                </c:pt>
                <c:pt idx="11661">
                  <c:v>44845.399523055552</c:v>
                </c:pt>
                <c:pt idx="11662">
                  <c:v>44845.399526643516</c:v>
                </c:pt>
                <c:pt idx="11663">
                  <c:v>44845.399530219911</c:v>
                </c:pt>
                <c:pt idx="11664">
                  <c:v>44845.39953372685</c:v>
                </c:pt>
                <c:pt idx="11665">
                  <c:v>44845.399537245372</c:v>
                </c:pt>
                <c:pt idx="11666">
                  <c:v>44845.399540798608</c:v>
                </c:pt>
                <c:pt idx="11667">
                  <c:v>44845.399544282409</c:v>
                </c:pt>
                <c:pt idx="11668">
                  <c:v>44845.399547847221</c:v>
                </c:pt>
                <c:pt idx="11669">
                  <c:v>44845.399551331022</c:v>
                </c:pt>
                <c:pt idx="11670">
                  <c:v>44845.399554895834</c:v>
                </c:pt>
                <c:pt idx="11671">
                  <c:v>44845.399558460645</c:v>
                </c:pt>
                <c:pt idx="11672">
                  <c:v>44845.399562013888</c:v>
                </c:pt>
                <c:pt idx="11673">
                  <c:v>44845.399565509259</c:v>
                </c:pt>
                <c:pt idx="11674">
                  <c:v>44845.399569085646</c:v>
                </c:pt>
                <c:pt idx="11675">
                  <c:v>44845.399572638889</c:v>
                </c:pt>
                <c:pt idx="11676">
                  <c:v>44845.399576238429</c:v>
                </c:pt>
                <c:pt idx="11677">
                  <c:v>44845.399579780089</c:v>
                </c:pt>
                <c:pt idx="11678">
                  <c:v>44845.39958326389</c:v>
                </c:pt>
                <c:pt idx="11679">
                  <c:v>44845.399586793981</c:v>
                </c:pt>
                <c:pt idx="11680">
                  <c:v>44845.399590381945</c:v>
                </c:pt>
                <c:pt idx="11681">
                  <c:v>44845.399593877315</c:v>
                </c:pt>
                <c:pt idx="11682">
                  <c:v>44845.399597442127</c:v>
                </c:pt>
                <c:pt idx="11683">
                  <c:v>44845.39960099537</c:v>
                </c:pt>
                <c:pt idx="11684">
                  <c:v>44845.399604502316</c:v>
                </c:pt>
                <c:pt idx="11685">
                  <c:v>44845.399608032407</c:v>
                </c:pt>
                <c:pt idx="11686">
                  <c:v>44845.399611527777</c:v>
                </c:pt>
                <c:pt idx="11687">
                  <c:v>44845.399615057868</c:v>
                </c:pt>
                <c:pt idx="11688">
                  <c:v>44845.399618541669</c:v>
                </c:pt>
                <c:pt idx="11689">
                  <c:v>44845.399622048608</c:v>
                </c:pt>
                <c:pt idx="11690">
                  <c:v>44845.399625578706</c:v>
                </c:pt>
                <c:pt idx="11691">
                  <c:v>44845.399629085645</c:v>
                </c:pt>
                <c:pt idx="11692">
                  <c:v>44845.399632673609</c:v>
                </c:pt>
                <c:pt idx="11693">
                  <c:v>44845.399636203707</c:v>
                </c:pt>
                <c:pt idx="11694">
                  <c:v>44845.399639710646</c:v>
                </c:pt>
                <c:pt idx="11695">
                  <c:v>44845.399643252313</c:v>
                </c:pt>
                <c:pt idx="11696">
                  <c:v>44845.3996468287</c:v>
                </c:pt>
                <c:pt idx="11697">
                  <c:v>44845.399650312502</c:v>
                </c:pt>
                <c:pt idx="11698">
                  <c:v>44845.399653877314</c:v>
                </c:pt>
                <c:pt idx="11699">
                  <c:v>44845.39965741898</c:v>
                </c:pt>
                <c:pt idx="11700">
                  <c:v>44845.399660972224</c:v>
                </c:pt>
                <c:pt idx="11701">
                  <c:v>44845.39966447917</c:v>
                </c:pt>
                <c:pt idx="11702">
                  <c:v>44845.399668032405</c:v>
                </c:pt>
                <c:pt idx="11703">
                  <c:v>44845.399671539351</c:v>
                </c:pt>
                <c:pt idx="11704">
                  <c:v>44845.399675092594</c:v>
                </c:pt>
                <c:pt idx="11705">
                  <c:v>44845.399678668982</c:v>
                </c:pt>
                <c:pt idx="11706">
                  <c:v>44845.399682233794</c:v>
                </c:pt>
                <c:pt idx="11707">
                  <c:v>44845.399685787037</c:v>
                </c:pt>
                <c:pt idx="11708">
                  <c:v>44845.399689282407</c:v>
                </c:pt>
                <c:pt idx="11709">
                  <c:v>44845.39969283565</c:v>
                </c:pt>
                <c:pt idx="11710">
                  <c:v>44845.399696412038</c:v>
                </c:pt>
                <c:pt idx="11711">
                  <c:v>44845.399699953705</c:v>
                </c:pt>
                <c:pt idx="11712">
                  <c:v>44845.399703460651</c:v>
                </c:pt>
                <c:pt idx="11713">
                  <c:v>44845.399707013887</c:v>
                </c:pt>
                <c:pt idx="11714">
                  <c:v>44845.39971056713</c:v>
                </c:pt>
                <c:pt idx="11715">
                  <c:v>44845.399714050924</c:v>
                </c:pt>
                <c:pt idx="11716">
                  <c:v>44845.399717615743</c:v>
                </c:pt>
                <c:pt idx="11717">
                  <c:v>44845.399721111113</c:v>
                </c:pt>
                <c:pt idx="11718">
                  <c:v>44845.39972465278</c:v>
                </c:pt>
                <c:pt idx="11719">
                  <c:v>44845.39972814815</c:v>
                </c:pt>
                <c:pt idx="11720">
                  <c:v>44845.399731747682</c:v>
                </c:pt>
                <c:pt idx="11721">
                  <c:v>44845.399735266205</c:v>
                </c:pt>
                <c:pt idx="11722">
                  <c:v>44845.399738761575</c:v>
                </c:pt>
                <c:pt idx="11723">
                  <c:v>44845.399742291665</c:v>
                </c:pt>
                <c:pt idx="11724">
                  <c:v>44845.399745787035</c:v>
                </c:pt>
                <c:pt idx="11725">
                  <c:v>44845.399749270837</c:v>
                </c:pt>
                <c:pt idx="11726">
                  <c:v>44845.399752847225</c:v>
                </c:pt>
                <c:pt idx="11727">
                  <c:v>44845.399756331019</c:v>
                </c:pt>
                <c:pt idx="11728">
                  <c:v>44845.39975989583</c:v>
                </c:pt>
                <c:pt idx="11729">
                  <c:v>44845.399763449073</c:v>
                </c:pt>
                <c:pt idx="11730">
                  <c:v>44845.399767013892</c:v>
                </c:pt>
                <c:pt idx="11731">
                  <c:v>44845.399770509262</c:v>
                </c:pt>
                <c:pt idx="11732">
                  <c:v>44845.399773993056</c:v>
                </c:pt>
                <c:pt idx="11733">
                  <c:v>44845.399777511571</c:v>
                </c:pt>
                <c:pt idx="11734">
                  <c:v>44845.39978107639</c:v>
                </c:pt>
                <c:pt idx="11735">
                  <c:v>44845.399784641202</c:v>
                </c:pt>
                <c:pt idx="11736">
                  <c:v>44845.399788159724</c:v>
                </c:pt>
                <c:pt idx="11737">
                  <c:v>44845.399791701391</c:v>
                </c:pt>
                <c:pt idx="11738">
                  <c:v>44845.399795185185</c:v>
                </c:pt>
                <c:pt idx="11739">
                  <c:v>44845.399798668979</c:v>
                </c:pt>
                <c:pt idx="11740">
                  <c:v>44845.399802164349</c:v>
                </c:pt>
                <c:pt idx="11741">
                  <c:v>44845.399805682871</c:v>
                </c:pt>
                <c:pt idx="11742">
                  <c:v>44845.399809247683</c:v>
                </c:pt>
                <c:pt idx="11743">
                  <c:v>44845.399812754629</c:v>
                </c:pt>
                <c:pt idx="11744">
                  <c:v>44845.399816307872</c:v>
                </c:pt>
                <c:pt idx="11745">
                  <c:v>44845.399819872684</c:v>
                </c:pt>
                <c:pt idx="11746">
                  <c:v>44845.399823437503</c:v>
                </c:pt>
                <c:pt idx="11747">
                  <c:v>44845.399827002315</c:v>
                </c:pt>
                <c:pt idx="11748">
                  <c:v>44845.399830555558</c:v>
                </c:pt>
                <c:pt idx="11749">
                  <c:v>44845.399834085649</c:v>
                </c:pt>
                <c:pt idx="11750">
                  <c:v>44845.39983761574</c:v>
                </c:pt>
                <c:pt idx="11751">
                  <c:v>44845.399841168983</c:v>
                </c:pt>
                <c:pt idx="11752">
                  <c:v>44845.399844687498</c:v>
                </c:pt>
                <c:pt idx="11753">
                  <c:v>44845.399848263885</c:v>
                </c:pt>
                <c:pt idx="11754">
                  <c:v>44845.399851828704</c:v>
                </c:pt>
                <c:pt idx="11755">
                  <c:v>44845.399855358795</c:v>
                </c:pt>
                <c:pt idx="11756">
                  <c:v>44845.399858865741</c:v>
                </c:pt>
                <c:pt idx="11757">
                  <c:v>44845.399862407408</c:v>
                </c:pt>
                <c:pt idx="11758">
                  <c:v>44845.399865960651</c:v>
                </c:pt>
                <c:pt idx="11759">
                  <c:v>44845.399869537039</c:v>
                </c:pt>
                <c:pt idx="11760">
                  <c:v>44845.399873043978</c:v>
                </c:pt>
                <c:pt idx="11761">
                  <c:v>44845.399876585645</c:v>
                </c:pt>
                <c:pt idx="11762">
                  <c:v>44845.39988016204</c:v>
                </c:pt>
                <c:pt idx="11763">
                  <c:v>44845.399883784725</c:v>
                </c:pt>
                <c:pt idx="11764">
                  <c:v>44845.39988730324</c:v>
                </c:pt>
                <c:pt idx="11765">
                  <c:v>44845.399890868059</c:v>
                </c:pt>
                <c:pt idx="11766">
                  <c:v>44845.399894374998</c:v>
                </c:pt>
                <c:pt idx="11767">
                  <c:v>44845.399897951385</c:v>
                </c:pt>
                <c:pt idx="11768">
                  <c:v>44845.399901504628</c:v>
                </c:pt>
                <c:pt idx="11769">
                  <c:v>44845.399905057871</c:v>
                </c:pt>
                <c:pt idx="11770">
                  <c:v>44845.399908634259</c:v>
                </c:pt>
                <c:pt idx="11771">
                  <c:v>44845.399912175926</c:v>
                </c:pt>
                <c:pt idx="11772">
                  <c:v>44845.399915740738</c:v>
                </c:pt>
                <c:pt idx="11773">
                  <c:v>44845.39991925926</c:v>
                </c:pt>
                <c:pt idx="11774">
                  <c:v>44845.399922743054</c:v>
                </c:pt>
                <c:pt idx="11775">
                  <c:v>44845.399926296297</c:v>
                </c:pt>
                <c:pt idx="11776">
                  <c:v>44845.399929826388</c:v>
                </c:pt>
                <c:pt idx="11777">
                  <c:v>44845.39993334491</c:v>
                </c:pt>
                <c:pt idx="11778">
                  <c:v>44845.399936886577</c:v>
                </c:pt>
                <c:pt idx="11779">
                  <c:v>44845.399940370371</c:v>
                </c:pt>
                <c:pt idx="11780">
                  <c:v>44845.399943854165</c:v>
                </c:pt>
                <c:pt idx="11781">
                  <c:v>44845.399947430553</c:v>
                </c:pt>
                <c:pt idx="11782">
                  <c:v>44845.399950960651</c:v>
                </c:pt>
                <c:pt idx="11783">
                  <c:v>44845.399954444445</c:v>
                </c:pt>
                <c:pt idx="11784">
                  <c:v>44845.39995796296</c:v>
                </c:pt>
                <c:pt idx="11785">
                  <c:v>44845.399961527779</c:v>
                </c:pt>
                <c:pt idx="11786">
                  <c:v>44845.399965046294</c:v>
                </c:pt>
                <c:pt idx="11787">
                  <c:v>44845.399968541664</c:v>
                </c:pt>
                <c:pt idx="11788">
                  <c:v>44845.399972106483</c:v>
                </c:pt>
                <c:pt idx="11789">
                  <c:v>44845.399975590277</c:v>
                </c:pt>
                <c:pt idx="11790">
                  <c:v>44845.399979131944</c:v>
                </c:pt>
                <c:pt idx="11791">
                  <c:v>44845.399982708332</c:v>
                </c:pt>
                <c:pt idx="11792">
                  <c:v>44845.399986203702</c:v>
                </c:pt>
                <c:pt idx="11793">
                  <c:v>44845.3999897338</c:v>
                </c:pt>
                <c:pt idx="11794">
                  <c:v>44845.399993240739</c:v>
                </c:pt>
                <c:pt idx="11795">
                  <c:v>44845.399996782406</c:v>
                </c:pt>
                <c:pt idx="11796">
                  <c:v>44845.400000358793</c:v>
                </c:pt>
                <c:pt idx="11797">
                  <c:v>44845.400003854164</c:v>
                </c:pt>
                <c:pt idx="11798">
                  <c:v>44845.40000739583</c:v>
                </c:pt>
                <c:pt idx="11799">
                  <c:v>44845.400010914353</c:v>
                </c:pt>
                <c:pt idx="11800">
                  <c:v>44845.400014432867</c:v>
                </c:pt>
                <c:pt idx="11801">
                  <c:v>44845.400017997687</c:v>
                </c:pt>
                <c:pt idx="11802">
                  <c:v>44845.400021527777</c:v>
                </c:pt>
                <c:pt idx="11803">
                  <c:v>44845.4000250463</c:v>
                </c:pt>
                <c:pt idx="11804">
                  <c:v>44845.400028553238</c:v>
                </c:pt>
                <c:pt idx="11805">
                  <c:v>44845.40003203704</c:v>
                </c:pt>
                <c:pt idx="11806">
                  <c:v>44845.400035567131</c:v>
                </c:pt>
                <c:pt idx="11807">
                  <c:v>44845.400039050925</c:v>
                </c:pt>
                <c:pt idx="11808">
                  <c:v>44845.400042592591</c:v>
                </c:pt>
                <c:pt idx="11809">
                  <c:v>44845.400046087962</c:v>
                </c:pt>
                <c:pt idx="11810">
                  <c:v>44845.400049594908</c:v>
                </c:pt>
                <c:pt idx="11811">
                  <c:v>44845.400053136575</c:v>
                </c:pt>
                <c:pt idx="11812">
                  <c:v>44845.400056712962</c:v>
                </c:pt>
                <c:pt idx="11813">
                  <c:v>44845.400060219908</c:v>
                </c:pt>
                <c:pt idx="11814">
                  <c:v>44845.400063761575</c:v>
                </c:pt>
                <c:pt idx="11815">
                  <c:v>44845.400067291666</c:v>
                </c:pt>
                <c:pt idx="11816">
                  <c:v>44845.400070798612</c:v>
                </c:pt>
                <c:pt idx="11817">
                  <c:v>44845.400074340279</c:v>
                </c:pt>
                <c:pt idx="11818">
                  <c:v>44845.400077916667</c:v>
                </c:pt>
                <c:pt idx="11819">
                  <c:v>44845.400081412037</c:v>
                </c:pt>
                <c:pt idx="11820">
                  <c:v>44845.400084976849</c:v>
                </c:pt>
                <c:pt idx="11821">
                  <c:v>44845.400088483795</c:v>
                </c:pt>
                <c:pt idx="11822">
                  <c:v>44845.400092002317</c:v>
                </c:pt>
                <c:pt idx="11823">
                  <c:v>44845.400095555553</c:v>
                </c:pt>
                <c:pt idx="11824">
                  <c:v>44845.400099062499</c:v>
                </c:pt>
                <c:pt idx="11825">
                  <c:v>44845.400102638887</c:v>
                </c:pt>
                <c:pt idx="11826">
                  <c:v>44845.400106215275</c:v>
                </c:pt>
                <c:pt idx="11827">
                  <c:v>44845.400109768518</c:v>
                </c:pt>
                <c:pt idx="11828">
                  <c:v>44845.400113321761</c:v>
                </c:pt>
                <c:pt idx="11829">
                  <c:v>44845.400116932869</c:v>
                </c:pt>
                <c:pt idx="11830">
                  <c:v>44845.400120486112</c:v>
                </c:pt>
                <c:pt idx="11831">
                  <c:v>44845.400124016203</c:v>
                </c:pt>
                <c:pt idx="11832">
                  <c:v>44845.400127604167</c:v>
                </c:pt>
                <c:pt idx="11833">
                  <c:v>44845.40013115741</c:v>
                </c:pt>
                <c:pt idx="11834">
                  <c:v>44845.40013465278</c:v>
                </c:pt>
                <c:pt idx="11835">
                  <c:v>44845.400138206016</c:v>
                </c:pt>
                <c:pt idx="11836">
                  <c:v>44845.400141712962</c:v>
                </c:pt>
                <c:pt idx="11837">
                  <c:v>44845.400145266205</c:v>
                </c:pt>
                <c:pt idx="11838">
                  <c:v>44845.400148749999</c:v>
                </c:pt>
                <c:pt idx="11839">
                  <c:v>44845.400152326387</c:v>
                </c:pt>
                <c:pt idx="11840">
                  <c:v>44845.400155856485</c:v>
                </c:pt>
                <c:pt idx="11841">
                  <c:v>44845.400159351855</c:v>
                </c:pt>
                <c:pt idx="11842">
                  <c:v>44845.400162893522</c:v>
                </c:pt>
                <c:pt idx="11843">
                  <c:v>44845.400166377316</c:v>
                </c:pt>
                <c:pt idx="11844">
                  <c:v>44845.400169953704</c:v>
                </c:pt>
                <c:pt idx="11845">
                  <c:v>44845.400173518516</c:v>
                </c:pt>
                <c:pt idx="11846">
                  <c:v>44845.400177002317</c:v>
                </c:pt>
                <c:pt idx="11847">
                  <c:v>44845.400180486111</c:v>
                </c:pt>
                <c:pt idx="11848">
                  <c:v>44845.400184062499</c:v>
                </c:pt>
                <c:pt idx="11849">
                  <c:v>44845.400187615742</c:v>
                </c:pt>
                <c:pt idx="11850">
                  <c:v>44845.400191157409</c:v>
                </c:pt>
                <c:pt idx="11851">
                  <c:v>44845.400194664355</c:v>
                </c:pt>
                <c:pt idx="11852">
                  <c:v>44845.400198217591</c:v>
                </c:pt>
                <c:pt idx="11853">
                  <c:v>44845.400201759257</c:v>
                </c:pt>
                <c:pt idx="11854">
                  <c:v>44845.400205243059</c:v>
                </c:pt>
                <c:pt idx="11855">
                  <c:v>44845.400208761574</c:v>
                </c:pt>
                <c:pt idx="11856">
                  <c:v>44845.400212280096</c:v>
                </c:pt>
                <c:pt idx="11857">
                  <c:v>44845.400215775466</c:v>
                </c:pt>
                <c:pt idx="11858">
                  <c:v>44845.400219328701</c:v>
                </c:pt>
                <c:pt idx="11859">
                  <c:v>44845.400222812503</c:v>
                </c:pt>
                <c:pt idx="11860">
                  <c:v>44845.400226296297</c:v>
                </c:pt>
                <c:pt idx="11861">
                  <c:v>44845.400229780091</c:v>
                </c:pt>
                <c:pt idx="11862">
                  <c:v>44845.400233321758</c:v>
                </c:pt>
                <c:pt idx="11863">
                  <c:v>44845.400236817128</c:v>
                </c:pt>
                <c:pt idx="11864">
                  <c:v>44845.400240358795</c:v>
                </c:pt>
                <c:pt idx="11865">
                  <c:v>44845.400243842596</c:v>
                </c:pt>
                <c:pt idx="11866">
                  <c:v>44845.400247349535</c:v>
                </c:pt>
                <c:pt idx="11867">
                  <c:v>44845.400250879633</c:v>
                </c:pt>
                <c:pt idx="11868">
                  <c:v>44845.400254363427</c:v>
                </c:pt>
                <c:pt idx="11869">
                  <c:v>44845.400257847221</c:v>
                </c:pt>
                <c:pt idx="11870">
                  <c:v>44845.400261331015</c:v>
                </c:pt>
                <c:pt idx="11871">
                  <c:v>44845.400264895834</c:v>
                </c:pt>
                <c:pt idx="11872">
                  <c:v>44845.400268414349</c:v>
                </c:pt>
                <c:pt idx="11873">
                  <c:v>44845.400271932871</c:v>
                </c:pt>
                <c:pt idx="11874">
                  <c:v>44845.400275509259</c:v>
                </c:pt>
                <c:pt idx="11875">
                  <c:v>44845.40027903935</c:v>
                </c:pt>
                <c:pt idx="11876">
                  <c:v>44845.400282546296</c:v>
                </c:pt>
                <c:pt idx="11877">
                  <c:v>44845.400286076387</c:v>
                </c:pt>
                <c:pt idx="11878">
                  <c:v>44845.400289594909</c:v>
                </c:pt>
                <c:pt idx="11879">
                  <c:v>44845.400293125</c:v>
                </c:pt>
                <c:pt idx="11880">
                  <c:v>44845.400296608794</c:v>
                </c:pt>
                <c:pt idx="11881">
                  <c:v>44845.400300104164</c:v>
                </c:pt>
                <c:pt idx="11882">
                  <c:v>44845.400303680559</c:v>
                </c:pt>
                <c:pt idx="11883">
                  <c:v>44845.40030721065</c:v>
                </c:pt>
                <c:pt idx="11884">
                  <c:v>44845.40031070602</c:v>
                </c:pt>
                <c:pt idx="11885">
                  <c:v>44845.400314293984</c:v>
                </c:pt>
                <c:pt idx="11886">
                  <c:v>44845.400317824075</c:v>
                </c:pt>
                <c:pt idx="11887">
                  <c:v>44845.400321388886</c:v>
                </c:pt>
                <c:pt idx="11888">
                  <c:v>44845.400324965274</c:v>
                </c:pt>
                <c:pt idx="11889">
                  <c:v>44845.400328530093</c:v>
                </c:pt>
                <c:pt idx="11890">
                  <c:v>44845.400332013887</c:v>
                </c:pt>
                <c:pt idx="11891">
                  <c:v>44845.400335509257</c:v>
                </c:pt>
                <c:pt idx="11892">
                  <c:v>44845.400339085645</c:v>
                </c:pt>
                <c:pt idx="11893">
                  <c:v>44845.400342604167</c:v>
                </c:pt>
                <c:pt idx="11894">
                  <c:v>44845.400346122682</c:v>
                </c:pt>
                <c:pt idx="11895">
                  <c:v>44845.400349687501</c:v>
                </c:pt>
                <c:pt idx="11896">
                  <c:v>44845.400353252313</c:v>
                </c:pt>
                <c:pt idx="11897">
                  <c:v>44845.400356828701</c:v>
                </c:pt>
                <c:pt idx="11898">
                  <c:v>44845.400360381944</c:v>
                </c:pt>
                <c:pt idx="11899">
                  <c:v>44845.400363946763</c:v>
                </c:pt>
                <c:pt idx="11900">
                  <c:v>44845.400367430557</c:v>
                </c:pt>
                <c:pt idx="11901">
                  <c:v>44845.400371006945</c:v>
                </c:pt>
                <c:pt idx="11902">
                  <c:v>44845.400374560188</c:v>
                </c:pt>
                <c:pt idx="11903">
                  <c:v>44845.400378055558</c:v>
                </c:pt>
                <c:pt idx="11904">
                  <c:v>44845.400381585649</c:v>
                </c:pt>
                <c:pt idx="11905">
                  <c:v>44845.400385081019</c:v>
                </c:pt>
                <c:pt idx="11906">
                  <c:v>44845.400388680559</c:v>
                </c:pt>
                <c:pt idx="11907">
                  <c:v>44845.400392233794</c:v>
                </c:pt>
                <c:pt idx="11908">
                  <c:v>44845.400395775461</c:v>
                </c:pt>
                <c:pt idx="11909">
                  <c:v>44845.400399270831</c:v>
                </c:pt>
                <c:pt idx="11910">
                  <c:v>44845.400402847219</c:v>
                </c:pt>
                <c:pt idx="11911">
                  <c:v>44845.400406412038</c:v>
                </c:pt>
                <c:pt idx="11912">
                  <c:v>44845.400409988426</c:v>
                </c:pt>
                <c:pt idx="11913">
                  <c:v>44845.400413506941</c:v>
                </c:pt>
                <c:pt idx="11914">
                  <c:v>44845.400417025463</c:v>
                </c:pt>
                <c:pt idx="11915">
                  <c:v>44845.400420601851</c:v>
                </c:pt>
                <c:pt idx="11916">
                  <c:v>44845.40042416667</c:v>
                </c:pt>
                <c:pt idx="11917">
                  <c:v>44845.400427650464</c:v>
                </c:pt>
                <c:pt idx="11918">
                  <c:v>44845.400431192131</c:v>
                </c:pt>
                <c:pt idx="11919">
                  <c:v>44845.400434675925</c:v>
                </c:pt>
                <c:pt idx="11920">
                  <c:v>44845.400438182871</c:v>
                </c:pt>
                <c:pt idx="11921">
                  <c:v>44845.400441712962</c:v>
                </c:pt>
                <c:pt idx="11922">
                  <c:v>44845.400445266205</c:v>
                </c:pt>
                <c:pt idx="11923">
                  <c:v>44845.400448749999</c:v>
                </c:pt>
                <c:pt idx="11924">
                  <c:v>44845.400452326387</c:v>
                </c:pt>
                <c:pt idx="11925">
                  <c:v>44845.400455810188</c:v>
                </c:pt>
                <c:pt idx="11926">
                  <c:v>44845.400459375</c:v>
                </c:pt>
                <c:pt idx="11927">
                  <c:v>44845.400462916667</c:v>
                </c:pt>
                <c:pt idx="11928">
                  <c:v>44845.40046646991</c:v>
                </c:pt>
                <c:pt idx="11929">
                  <c:v>44845.400469988424</c:v>
                </c:pt>
                <c:pt idx="11930">
                  <c:v>44845.400473518515</c:v>
                </c:pt>
                <c:pt idx="11931">
                  <c:v>44845.400477013885</c:v>
                </c:pt>
                <c:pt idx="11932">
                  <c:v>44845.40048059028</c:v>
                </c:pt>
                <c:pt idx="11933">
                  <c:v>44845.400484074074</c:v>
                </c:pt>
                <c:pt idx="11934">
                  <c:v>44845.400487557868</c:v>
                </c:pt>
                <c:pt idx="11935">
                  <c:v>44845.400491076391</c:v>
                </c:pt>
                <c:pt idx="11936">
                  <c:v>44845.400494652778</c:v>
                </c:pt>
                <c:pt idx="11937">
                  <c:v>44845.400498229166</c:v>
                </c:pt>
                <c:pt idx="11938">
                  <c:v>44845.40050181713</c:v>
                </c:pt>
                <c:pt idx="11939">
                  <c:v>44845.400505300924</c:v>
                </c:pt>
                <c:pt idx="11940">
                  <c:v>44845.400508865743</c:v>
                </c:pt>
                <c:pt idx="11941">
                  <c:v>44845.40051240741</c:v>
                </c:pt>
                <c:pt idx="11942">
                  <c:v>44845.400516006943</c:v>
                </c:pt>
                <c:pt idx="11943">
                  <c:v>44845.400519571762</c:v>
                </c:pt>
                <c:pt idx="11944">
                  <c:v>44845.400523124998</c:v>
                </c:pt>
                <c:pt idx="11945">
                  <c:v>44845.400526620368</c:v>
                </c:pt>
                <c:pt idx="11946">
                  <c:v>44845.400530162035</c:v>
                </c:pt>
                <c:pt idx="11947">
                  <c:v>44845.400533657405</c:v>
                </c:pt>
                <c:pt idx="11948">
                  <c:v>44845.400537187503</c:v>
                </c:pt>
                <c:pt idx="11949">
                  <c:v>44845.400540752315</c:v>
                </c:pt>
                <c:pt idx="11950">
                  <c:v>44845.400544259261</c:v>
                </c:pt>
                <c:pt idx="11951">
                  <c:v>44845.400547800928</c:v>
                </c:pt>
                <c:pt idx="11952">
                  <c:v>44845.400551307874</c:v>
                </c:pt>
                <c:pt idx="11953">
                  <c:v>44845.400554872685</c:v>
                </c:pt>
                <c:pt idx="11954">
                  <c:v>44845.400558356479</c:v>
                </c:pt>
                <c:pt idx="11955">
                  <c:v>44845.400561886578</c:v>
                </c:pt>
                <c:pt idx="11956">
                  <c:v>44845.400565370372</c:v>
                </c:pt>
                <c:pt idx="11957">
                  <c:v>44845.400568854166</c:v>
                </c:pt>
                <c:pt idx="11958">
                  <c:v>44845.400572418985</c:v>
                </c:pt>
                <c:pt idx="11959">
                  <c:v>44845.400575902779</c:v>
                </c:pt>
                <c:pt idx="11960">
                  <c:v>44845.40057943287</c:v>
                </c:pt>
                <c:pt idx="11961">
                  <c:v>44845.400582939816</c:v>
                </c:pt>
                <c:pt idx="11962">
                  <c:v>44845.400586493059</c:v>
                </c:pt>
                <c:pt idx="11963">
                  <c:v>44845.40059005787</c:v>
                </c:pt>
                <c:pt idx="11964">
                  <c:v>44845.400593564817</c:v>
                </c:pt>
                <c:pt idx="11965">
                  <c:v>44845.400597094907</c:v>
                </c:pt>
                <c:pt idx="11966">
                  <c:v>44845.40060061343</c:v>
                </c:pt>
                <c:pt idx="11967">
                  <c:v>44845.400604155089</c:v>
                </c:pt>
                <c:pt idx="11968">
                  <c:v>44845.400607708332</c:v>
                </c:pt>
                <c:pt idx="11969">
                  <c:v>44845.400611203702</c:v>
                </c:pt>
                <c:pt idx="11970">
                  <c:v>44845.400614745369</c:v>
                </c:pt>
                <c:pt idx="11971">
                  <c:v>44845.400618229163</c:v>
                </c:pt>
                <c:pt idx="11972">
                  <c:v>44845.400621782406</c:v>
                </c:pt>
                <c:pt idx="11973">
                  <c:v>44845.4006252662</c:v>
                </c:pt>
                <c:pt idx="11974">
                  <c:v>44845.400628750001</c:v>
                </c:pt>
                <c:pt idx="11975">
                  <c:v>44845.400632314813</c:v>
                </c:pt>
                <c:pt idx="11976">
                  <c:v>44845.400635891201</c:v>
                </c:pt>
                <c:pt idx="11977">
                  <c:v>44845.400639375002</c:v>
                </c:pt>
                <c:pt idx="11978">
                  <c:v>44845.400642916669</c:v>
                </c:pt>
                <c:pt idx="11979">
                  <c:v>44845.400646493057</c:v>
                </c:pt>
                <c:pt idx="11980">
                  <c:v>44845.400650081021</c:v>
                </c:pt>
                <c:pt idx="11981">
                  <c:v>44845.400653668985</c:v>
                </c:pt>
                <c:pt idx="11982">
                  <c:v>44845.400657233797</c:v>
                </c:pt>
                <c:pt idx="11983">
                  <c:v>44845.400660798608</c:v>
                </c:pt>
                <c:pt idx="11984">
                  <c:v>44845.400664375004</c:v>
                </c:pt>
                <c:pt idx="11985">
                  <c:v>44845.400667893518</c:v>
                </c:pt>
                <c:pt idx="11986">
                  <c:v>44845.400671388888</c:v>
                </c:pt>
                <c:pt idx="11987">
                  <c:v>44845.4006749537</c:v>
                </c:pt>
                <c:pt idx="11988">
                  <c:v>44845.400678449078</c:v>
                </c:pt>
                <c:pt idx="11989">
                  <c:v>44845.400682002313</c:v>
                </c:pt>
                <c:pt idx="11990">
                  <c:v>44845.400685486115</c:v>
                </c:pt>
                <c:pt idx="11991">
                  <c:v>44845.400689027774</c:v>
                </c:pt>
                <c:pt idx="11992">
                  <c:v>44845.400692581017</c:v>
                </c:pt>
                <c:pt idx="11993">
                  <c:v>44845.400696087963</c:v>
                </c:pt>
                <c:pt idx="11994">
                  <c:v>44845.400699571757</c:v>
                </c:pt>
                <c:pt idx="11995">
                  <c:v>44845.400703125</c:v>
                </c:pt>
                <c:pt idx="11996">
                  <c:v>44845.40070662037</c:v>
                </c:pt>
                <c:pt idx="11997">
                  <c:v>44845.400710138892</c:v>
                </c:pt>
                <c:pt idx="11998">
                  <c:v>44845.400713657407</c:v>
                </c:pt>
                <c:pt idx="11999">
                  <c:v>44845.40071721065</c:v>
                </c:pt>
                <c:pt idx="12000">
                  <c:v>44845.400720775462</c:v>
                </c:pt>
                <c:pt idx="12001">
                  <c:v>44845.400724259256</c:v>
                </c:pt>
                <c:pt idx="12002">
                  <c:v>44845.400727812499</c:v>
                </c:pt>
                <c:pt idx="12003">
                  <c:v>44845.400731296293</c:v>
                </c:pt>
                <c:pt idx="12004">
                  <c:v>44845.400734861112</c:v>
                </c:pt>
                <c:pt idx="12005">
                  <c:v>44845.400738379627</c:v>
                </c:pt>
                <c:pt idx="12006">
                  <c:v>44845.400741886573</c:v>
                </c:pt>
                <c:pt idx="12007">
                  <c:v>44845.400745405095</c:v>
                </c:pt>
                <c:pt idx="12008">
                  <c:v>44845.400748935186</c:v>
                </c:pt>
                <c:pt idx="12009">
                  <c:v>44845.400752430556</c:v>
                </c:pt>
                <c:pt idx="12010">
                  <c:v>44845.400755983799</c:v>
                </c:pt>
                <c:pt idx="12011">
                  <c:v>44845.400759479169</c:v>
                </c:pt>
                <c:pt idx="12012">
                  <c:v>44845.400763020836</c:v>
                </c:pt>
                <c:pt idx="12013">
                  <c:v>44845.400766585648</c:v>
                </c:pt>
                <c:pt idx="12014">
                  <c:v>44845.40077010417</c:v>
                </c:pt>
                <c:pt idx="12015">
                  <c:v>44845.40077364583</c:v>
                </c:pt>
                <c:pt idx="12016">
                  <c:v>44845.400777129631</c:v>
                </c:pt>
                <c:pt idx="12017">
                  <c:v>44845.400780613425</c:v>
                </c:pt>
                <c:pt idx="12018">
                  <c:v>44845.400784166668</c:v>
                </c:pt>
                <c:pt idx="12019">
                  <c:v>44845.400787743056</c:v>
                </c:pt>
                <c:pt idx="12020">
                  <c:v>44845.400791273147</c:v>
                </c:pt>
                <c:pt idx="12021">
                  <c:v>44845.400794756948</c:v>
                </c:pt>
                <c:pt idx="12022">
                  <c:v>44845.400798263887</c:v>
                </c:pt>
                <c:pt idx="12023">
                  <c:v>44845.40080181713</c:v>
                </c:pt>
                <c:pt idx="12024">
                  <c:v>44845.400805393518</c:v>
                </c:pt>
                <c:pt idx="12025">
                  <c:v>44845.400808969905</c:v>
                </c:pt>
                <c:pt idx="12026">
                  <c:v>44845.400812546293</c:v>
                </c:pt>
                <c:pt idx="12027">
                  <c:v>44845.400816076391</c:v>
                </c:pt>
                <c:pt idx="12028">
                  <c:v>44845.400819652779</c:v>
                </c:pt>
                <c:pt idx="12029">
                  <c:v>44845.400823148149</c:v>
                </c:pt>
                <c:pt idx="12030">
                  <c:v>44845.400826712961</c:v>
                </c:pt>
                <c:pt idx="12031">
                  <c:v>44845.400830254628</c:v>
                </c:pt>
                <c:pt idx="12032">
                  <c:v>44845.400833761574</c:v>
                </c:pt>
                <c:pt idx="12033">
                  <c:v>44845.400837337962</c:v>
                </c:pt>
                <c:pt idx="12034">
                  <c:v>44845.400840879629</c:v>
                </c:pt>
                <c:pt idx="12035">
                  <c:v>44845.400844467593</c:v>
                </c:pt>
                <c:pt idx="12036">
                  <c:v>44845.40084800926</c:v>
                </c:pt>
                <c:pt idx="12037">
                  <c:v>44845.400851574072</c:v>
                </c:pt>
                <c:pt idx="12038">
                  <c:v>44845.400855069442</c:v>
                </c:pt>
                <c:pt idx="12039">
                  <c:v>44845.400858634261</c:v>
                </c:pt>
                <c:pt idx="12040">
                  <c:v>44845.400862129631</c:v>
                </c:pt>
                <c:pt idx="12041">
                  <c:v>44845.400865659722</c:v>
                </c:pt>
                <c:pt idx="12042">
                  <c:v>44845.400869155092</c:v>
                </c:pt>
                <c:pt idx="12043">
                  <c:v>44845.400872743056</c:v>
                </c:pt>
                <c:pt idx="12044">
                  <c:v>44845.400876261578</c:v>
                </c:pt>
                <c:pt idx="12045">
                  <c:v>44845.400879768516</c:v>
                </c:pt>
                <c:pt idx="12046">
                  <c:v>44845.400883333336</c:v>
                </c:pt>
                <c:pt idx="12047">
                  <c:v>44845.400886898147</c:v>
                </c:pt>
                <c:pt idx="12048">
                  <c:v>44845.400890474535</c:v>
                </c:pt>
                <c:pt idx="12049">
                  <c:v>44845.400894016202</c:v>
                </c:pt>
                <c:pt idx="12050">
                  <c:v>44845.400897581021</c:v>
                </c:pt>
                <c:pt idx="12051">
                  <c:v>44845.400901064815</c:v>
                </c:pt>
                <c:pt idx="12052">
                  <c:v>44845.400904629627</c:v>
                </c:pt>
                <c:pt idx="12053">
                  <c:v>44845.400908113428</c:v>
                </c:pt>
                <c:pt idx="12054">
                  <c:v>44845.40091167824</c:v>
                </c:pt>
                <c:pt idx="12055">
                  <c:v>44845.400915231483</c:v>
                </c:pt>
                <c:pt idx="12056">
                  <c:v>44845.400918807871</c:v>
                </c:pt>
                <c:pt idx="12057">
                  <c:v>44845.400922291665</c:v>
                </c:pt>
                <c:pt idx="12058">
                  <c:v>44845.400925844908</c:v>
                </c:pt>
                <c:pt idx="12059">
                  <c:v>44845.400929328702</c:v>
                </c:pt>
                <c:pt idx="12060">
                  <c:v>44845.400932812503</c:v>
                </c:pt>
                <c:pt idx="12061">
                  <c:v>44845.400936377315</c:v>
                </c:pt>
                <c:pt idx="12062">
                  <c:v>44845.400939942127</c:v>
                </c:pt>
                <c:pt idx="12063">
                  <c:v>44845.400943425928</c:v>
                </c:pt>
                <c:pt idx="12064">
                  <c:v>44845.40094699074</c:v>
                </c:pt>
                <c:pt idx="12065">
                  <c:v>44845.400950497686</c:v>
                </c:pt>
                <c:pt idx="12066">
                  <c:v>44845.400954039353</c:v>
                </c:pt>
                <c:pt idx="12067">
                  <c:v>44845.400957604164</c:v>
                </c:pt>
                <c:pt idx="12068">
                  <c:v>44845.400961168983</c:v>
                </c:pt>
                <c:pt idx="12069">
                  <c:v>44845.400964733795</c:v>
                </c:pt>
                <c:pt idx="12070">
                  <c:v>44845.400968298614</c:v>
                </c:pt>
                <c:pt idx="12071">
                  <c:v>44845.400971805553</c:v>
                </c:pt>
                <c:pt idx="12072">
                  <c:v>44845.400975358796</c:v>
                </c:pt>
                <c:pt idx="12073">
                  <c:v>44845.400978935184</c:v>
                </c:pt>
                <c:pt idx="12074">
                  <c:v>44845.400982488427</c:v>
                </c:pt>
                <c:pt idx="12075">
                  <c:v>44845.40098604167</c:v>
                </c:pt>
                <c:pt idx="12076">
                  <c:v>44845.40098953704</c:v>
                </c:pt>
                <c:pt idx="12077">
                  <c:v>44845.400993124997</c:v>
                </c:pt>
                <c:pt idx="12078">
                  <c:v>44845.400996701392</c:v>
                </c:pt>
                <c:pt idx="12079">
                  <c:v>44845.401000266203</c:v>
                </c:pt>
                <c:pt idx="12080">
                  <c:v>44845.40100377315</c:v>
                </c:pt>
                <c:pt idx="12081">
                  <c:v>44845.40100730324</c:v>
                </c:pt>
                <c:pt idx="12082">
                  <c:v>44845.401010833331</c:v>
                </c:pt>
                <c:pt idx="12083">
                  <c:v>44845.401014351854</c:v>
                </c:pt>
                <c:pt idx="12084">
                  <c:v>44845.401017916665</c:v>
                </c:pt>
                <c:pt idx="12085">
                  <c:v>44845.401021469908</c:v>
                </c:pt>
                <c:pt idx="12086">
                  <c:v>44845.40102503472</c:v>
                </c:pt>
                <c:pt idx="12087">
                  <c:v>44845.401028599539</c:v>
                </c:pt>
                <c:pt idx="12088">
                  <c:v>44845.401032164351</c:v>
                </c:pt>
                <c:pt idx="12089">
                  <c:v>44845.401035648145</c:v>
                </c:pt>
                <c:pt idx="12090">
                  <c:v>44845.401039131946</c:v>
                </c:pt>
                <c:pt idx="12091">
                  <c:v>44845.401042685182</c:v>
                </c:pt>
                <c:pt idx="12092">
                  <c:v>44845.401046180552</c:v>
                </c:pt>
                <c:pt idx="12093">
                  <c:v>44845.40104971065</c:v>
                </c:pt>
                <c:pt idx="12094">
                  <c:v>44845.401053194444</c:v>
                </c:pt>
                <c:pt idx="12095">
                  <c:v>44845.401056805553</c:v>
                </c:pt>
                <c:pt idx="12096">
                  <c:v>44845.401060335651</c:v>
                </c:pt>
                <c:pt idx="12097">
                  <c:v>44845.401063923608</c:v>
                </c:pt>
                <c:pt idx="12098">
                  <c:v>44845.401067407409</c:v>
                </c:pt>
                <c:pt idx="12099">
                  <c:v>44845.4010709375</c:v>
                </c:pt>
                <c:pt idx="12100">
                  <c:v>44845.40107443287</c:v>
                </c:pt>
                <c:pt idx="12101">
                  <c:v>44845.401077974537</c:v>
                </c:pt>
                <c:pt idx="12102">
                  <c:v>44845.401081469907</c:v>
                </c:pt>
                <c:pt idx="12103">
                  <c:v>44845.40108502315</c:v>
                </c:pt>
                <c:pt idx="12104">
                  <c:v>44845.40108851852</c:v>
                </c:pt>
                <c:pt idx="12105">
                  <c:v>44845.401092083332</c:v>
                </c:pt>
                <c:pt idx="12106">
                  <c:v>44845.401095567133</c:v>
                </c:pt>
                <c:pt idx="12107">
                  <c:v>44845.401099050927</c:v>
                </c:pt>
                <c:pt idx="12108">
                  <c:v>44845.401102592594</c:v>
                </c:pt>
                <c:pt idx="12109">
                  <c:v>44845.401106157406</c:v>
                </c:pt>
                <c:pt idx="12110">
                  <c:v>44845.401109722225</c:v>
                </c:pt>
                <c:pt idx="12111">
                  <c:v>44845.401113229163</c:v>
                </c:pt>
                <c:pt idx="12112">
                  <c:v>44845.401116793983</c:v>
                </c:pt>
                <c:pt idx="12113">
                  <c:v>44845.401120358794</c:v>
                </c:pt>
                <c:pt idx="12114">
                  <c:v>44845.401123912037</c:v>
                </c:pt>
                <c:pt idx="12115">
                  <c:v>44845.401127407407</c:v>
                </c:pt>
                <c:pt idx="12116">
                  <c:v>44845.401130949074</c:v>
                </c:pt>
                <c:pt idx="12117">
                  <c:v>44845.401134513886</c:v>
                </c:pt>
                <c:pt idx="12118">
                  <c:v>44845.401137997687</c:v>
                </c:pt>
                <c:pt idx="12119">
                  <c:v>44845.401141562499</c:v>
                </c:pt>
                <c:pt idx="12120">
                  <c:v>44845.401145046293</c:v>
                </c:pt>
                <c:pt idx="12121">
                  <c:v>44845.401148530094</c:v>
                </c:pt>
                <c:pt idx="12122">
                  <c:v>44845.40115208333</c:v>
                </c:pt>
                <c:pt idx="12123">
                  <c:v>44845.401155648149</c:v>
                </c:pt>
                <c:pt idx="12124">
                  <c:v>44845.401159224537</c:v>
                </c:pt>
                <c:pt idx="12125">
                  <c:v>44845.401162719907</c:v>
                </c:pt>
                <c:pt idx="12126">
                  <c:v>44845.401166249998</c:v>
                </c:pt>
                <c:pt idx="12127">
                  <c:v>44845.401169756944</c:v>
                </c:pt>
                <c:pt idx="12128">
                  <c:v>44845.401173310187</c:v>
                </c:pt>
                <c:pt idx="12129">
                  <c:v>44845.401176793981</c:v>
                </c:pt>
                <c:pt idx="12130">
                  <c:v>44845.401180358793</c:v>
                </c:pt>
                <c:pt idx="12131">
                  <c:v>44845.401183935188</c:v>
                </c:pt>
                <c:pt idx="12132">
                  <c:v>44845.401187476855</c:v>
                </c:pt>
                <c:pt idx="12133">
                  <c:v>44845.401190972225</c:v>
                </c:pt>
                <c:pt idx="12134">
                  <c:v>44845.401194548613</c:v>
                </c:pt>
                <c:pt idx="12135">
                  <c:v>44845.401198101848</c:v>
                </c:pt>
                <c:pt idx="12136">
                  <c:v>44845.401201689812</c:v>
                </c:pt>
                <c:pt idx="12137">
                  <c:v>44845.401205254631</c:v>
                </c:pt>
                <c:pt idx="12138">
                  <c:v>44845.401208807867</c:v>
                </c:pt>
                <c:pt idx="12139">
                  <c:v>44845.401212384262</c:v>
                </c:pt>
                <c:pt idx="12140">
                  <c:v>44845.401215868056</c:v>
                </c:pt>
                <c:pt idx="12141">
                  <c:v>44845.401219409723</c:v>
                </c:pt>
                <c:pt idx="12142">
                  <c:v>44845.401222986111</c:v>
                </c:pt>
                <c:pt idx="12143">
                  <c:v>44845.401226481481</c:v>
                </c:pt>
                <c:pt idx="12144">
                  <c:v>44845.401230011572</c:v>
                </c:pt>
                <c:pt idx="12145">
                  <c:v>44845.401233506942</c:v>
                </c:pt>
                <c:pt idx="12146">
                  <c:v>44845.401237094906</c:v>
                </c:pt>
                <c:pt idx="12147">
                  <c:v>44845.401240659725</c:v>
                </c:pt>
                <c:pt idx="12148">
                  <c:v>44845.401244224537</c:v>
                </c:pt>
                <c:pt idx="12149">
                  <c:v>44845.40124777778</c:v>
                </c:pt>
                <c:pt idx="12150">
                  <c:v>44845.40125127315</c:v>
                </c:pt>
                <c:pt idx="12151">
                  <c:v>44845.401254814817</c:v>
                </c:pt>
                <c:pt idx="12152">
                  <c:v>44845.401258368052</c:v>
                </c:pt>
                <c:pt idx="12153">
                  <c:v>44845.401261874998</c:v>
                </c:pt>
                <c:pt idx="12154">
                  <c:v>44845.401265416665</c:v>
                </c:pt>
                <c:pt idx="12155">
                  <c:v>44845.401268923611</c:v>
                </c:pt>
                <c:pt idx="12156">
                  <c:v>44845.401272488423</c:v>
                </c:pt>
                <c:pt idx="12157">
                  <c:v>44845.401276041666</c:v>
                </c:pt>
                <c:pt idx="12158">
                  <c:v>44845.401279618054</c:v>
                </c:pt>
                <c:pt idx="12159">
                  <c:v>44845.401283194442</c:v>
                </c:pt>
                <c:pt idx="12160">
                  <c:v>44845.401286678243</c:v>
                </c:pt>
                <c:pt idx="12161">
                  <c:v>44845.401290231479</c:v>
                </c:pt>
                <c:pt idx="12162">
                  <c:v>44845.401293796298</c:v>
                </c:pt>
                <c:pt idx="12163">
                  <c:v>44845.401297395831</c:v>
                </c:pt>
                <c:pt idx="12164">
                  <c:v>44845.401300925929</c:v>
                </c:pt>
                <c:pt idx="12165">
                  <c:v>44845.401304490741</c:v>
                </c:pt>
                <c:pt idx="12166">
                  <c:v>44845.401307997687</c:v>
                </c:pt>
                <c:pt idx="12167">
                  <c:v>44845.401311550922</c:v>
                </c:pt>
                <c:pt idx="12168">
                  <c:v>44845.401315127318</c:v>
                </c:pt>
                <c:pt idx="12169">
                  <c:v>44845.401318668984</c:v>
                </c:pt>
                <c:pt idx="12170">
                  <c:v>44845.401322233796</c:v>
                </c:pt>
                <c:pt idx="12171">
                  <c:v>44845.40132571759</c:v>
                </c:pt>
                <c:pt idx="12172">
                  <c:v>44845.401329270833</c:v>
                </c:pt>
                <c:pt idx="12173">
                  <c:v>44845.401332754627</c:v>
                </c:pt>
                <c:pt idx="12174">
                  <c:v>44845.401336354167</c:v>
                </c:pt>
                <c:pt idx="12175">
                  <c:v>44845.401339895834</c:v>
                </c:pt>
                <c:pt idx="12176">
                  <c:v>44845.401343379628</c:v>
                </c:pt>
                <c:pt idx="12177">
                  <c:v>44845.401346874998</c:v>
                </c:pt>
                <c:pt idx="12178">
                  <c:v>44845.401350405089</c:v>
                </c:pt>
                <c:pt idx="12179">
                  <c:v>44845.401353981484</c:v>
                </c:pt>
                <c:pt idx="12180">
                  <c:v>44845.401357476854</c:v>
                </c:pt>
                <c:pt idx="12181">
                  <c:v>44845.40136103009</c:v>
                </c:pt>
                <c:pt idx="12182">
                  <c:v>44845.40136462963</c:v>
                </c:pt>
                <c:pt idx="12183">
                  <c:v>44845.401368159721</c:v>
                </c:pt>
                <c:pt idx="12184">
                  <c:v>44845.401371655091</c:v>
                </c:pt>
                <c:pt idx="12185">
                  <c:v>44845.401375196758</c:v>
                </c:pt>
                <c:pt idx="12186">
                  <c:v>44845.401378761577</c:v>
                </c:pt>
                <c:pt idx="12187">
                  <c:v>44845.401382268516</c:v>
                </c:pt>
                <c:pt idx="12188">
                  <c:v>44845.401385798614</c:v>
                </c:pt>
                <c:pt idx="12189">
                  <c:v>44845.401389363426</c:v>
                </c:pt>
                <c:pt idx="12190">
                  <c:v>44845.401392893516</c:v>
                </c:pt>
                <c:pt idx="12191">
                  <c:v>44845.401396446759</c:v>
                </c:pt>
                <c:pt idx="12192">
                  <c:v>44845.401400000002</c:v>
                </c:pt>
                <c:pt idx="12193">
                  <c:v>44845.401403564814</c:v>
                </c:pt>
                <c:pt idx="12194">
                  <c:v>44845.401407141202</c:v>
                </c:pt>
                <c:pt idx="12195">
                  <c:v>44845.40141071759</c:v>
                </c:pt>
                <c:pt idx="12196">
                  <c:v>44845.401414270833</c:v>
                </c:pt>
                <c:pt idx="12197">
                  <c:v>44845.401417754627</c:v>
                </c:pt>
                <c:pt idx="12198">
                  <c:v>44845.401421238428</c:v>
                </c:pt>
                <c:pt idx="12199">
                  <c:v>44845.401424814816</c:v>
                </c:pt>
                <c:pt idx="12200">
                  <c:v>44845.401428344907</c:v>
                </c:pt>
                <c:pt idx="12201">
                  <c:v>44845.401431921295</c:v>
                </c:pt>
                <c:pt idx="12202">
                  <c:v>44845.401435416665</c:v>
                </c:pt>
                <c:pt idx="12203">
                  <c:v>44845.401438981484</c:v>
                </c:pt>
                <c:pt idx="12204">
                  <c:v>44845.40144253472</c:v>
                </c:pt>
                <c:pt idx="12205">
                  <c:v>44845.401446018521</c:v>
                </c:pt>
                <c:pt idx="12206">
                  <c:v>44845.40144952546</c:v>
                </c:pt>
                <c:pt idx="12207">
                  <c:v>44845.401453043982</c:v>
                </c:pt>
                <c:pt idx="12208">
                  <c:v>44845.401456539352</c:v>
                </c:pt>
                <c:pt idx="12209">
                  <c:v>44845.401460092595</c:v>
                </c:pt>
                <c:pt idx="12210">
                  <c:v>44845.401463587965</c:v>
                </c:pt>
                <c:pt idx="12211">
                  <c:v>44845.401467175929</c:v>
                </c:pt>
                <c:pt idx="12212">
                  <c:v>44845.401470717596</c:v>
                </c:pt>
                <c:pt idx="12213">
                  <c:v>44845.401474212966</c:v>
                </c:pt>
                <c:pt idx="12214">
                  <c:v>44845.401477731481</c:v>
                </c:pt>
                <c:pt idx="12215">
                  <c:v>44845.401481215275</c:v>
                </c:pt>
                <c:pt idx="12216">
                  <c:v>44845.401484803238</c:v>
                </c:pt>
                <c:pt idx="12217">
                  <c:v>44845.40148828704</c:v>
                </c:pt>
                <c:pt idx="12218">
                  <c:v>44845.401491840275</c:v>
                </c:pt>
                <c:pt idx="12219">
                  <c:v>44845.401495335645</c:v>
                </c:pt>
                <c:pt idx="12220">
                  <c:v>44845.401498888888</c:v>
                </c:pt>
                <c:pt idx="12221">
                  <c:v>44845.4015024537</c:v>
                </c:pt>
                <c:pt idx="12222">
                  <c:v>44845.401506018519</c:v>
                </c:pt>
                <c:pt idx="12223">
                  <c:v>44845.401509513889</c:v>
                </c:pt>
                <c:pt idx="12224">
                  <c:v>44845.40151304398</c:v>
                </c:pt>
                <c:pt idx="12225">
                  <c:v>44845.401516550926</c:v>
                </c:pt>
                <c:pt idx="12226">
                  <c:v>44845.401520115738</c:v>
                </c:pt>
                <c:pt idx="12227">
                  <c:v>44845.401523680557</c:v>
                </c:pt>
                <c:pt idx="12228">
                  <c:v>44845.401527233793</c:v>
                </c:pt>
                <c:pt idx="12229">
                  <c:v>44845.401530821757</c:v>
                </c:pt>
                <c:pt idx="12230">
                  <c:v>44845.401534317127</c:v>
                </c:pt>
                <c:pt idx="12231">
                  <c:v>44845.401537835649</c:v>
                </c:pt>
                <c:pt idx="12232">
                  <c:v>44845.401541342595</c:v>
                </c:pt>
                <c:pt idx="12233">
                  <c:v>44845.401544895831</c:v>
                </c:pt>
                <c:pt idx="12234">
                  <c:v>44845.401548379632</c:v>
                </c:pt>
                <c:pt idx="12235">
                  <c:v>44845.401551921299</c:v>
                </c:pt>
                <c:pt idx="12236">
                  <c:v>44845.401555405093</c:v>
                </c:pt>
                <c:pt idx="12237">
                  <c:v>44845.401558958336</c:v>
                </c:pt>
                <c:pt idx="12238">
                  <c:v>44845.401562476851</c:v>
                </c:pt>
                <c:pt idx="12239">
                  <c:v>44845.40156604167</c:v>
                </c:pt>
                <c:pt idx="12240">
                  <c:v>44845.401569583337</c:v>
                </c:pt>
                <c:pt idx="12241">
                  <c:v>44845.401573090276</c:v>
                </c:pt>
                <c:pt idx="12242">
                  <c:v>44845.401576631943</c:v>
                </c:pt>
                <c:pt idx="12243">
                  <c:v>44845.401580196762</c:v>
                </c:pt>
                <c:pt idx="12244">
                  <c:v>44845.401583692132</c:v>
                </c:pt>
                <c:pt idx="12245">
                  <c:v>44845.401587245367</c:v>
                </c:pt>
                <c:pt idx="12246">
                  <c:v>44845.401590729169</c:v>
                </c:pt>
                <c:pt idx="12247">
                  <c:v>44845.401594212963</c:v>
                </c:pt>
                <c:pt idx="12248">
                  <c:v>44845.401597777774</c:v>
                </c:pt>
                <c:pt idx="12249">
                  <c:v>44845.401601261576</c:v>
                </c:pt>
                <c:pt idx="12250">
                  <c:v>44845.401604814811</c:v>
                </c:pt>
                <c:pt idx="12251">
                  <c:v>44845.401608298613</c:v>
                </c:pt>
                <c:pt idx="12252">
                  <c:v>44845.401611863424</c:v>
                </c:pt>
                <c:pt idx="12253">
                  <c:v>44845.401615416667</c:v>
                </c:pt>
                <c:pt idx="12254">
                  <c:v>44845.401618900461</c:v>
                </c:pt>
                <c:pt idx="12255">
                  <c:v>44845.401622476849</c:v>
                </c:pt>
                <c:pt idx="12256">
                  <c:v>44845.401625960651</c:v>
                </c:pt>
                <c:pt idx="12257">
                  <c:v>44845.401629490741</c:v>
                </c:pt>
                <c:pt idx="12258">
                  <c:v>44845.401633078705</c:v>
                </c:pt>
                <c:pt idx="12259">
                  <c:v>44845.401636562499</c:v>
                </c:pt>
                <c:pt idx="12260">
                  <c:v>44845.401640104166</c:v>
                </c:pt>
                <c:pt idx="12261">
                  <c:v>44845.401643599536</c:v>
                </c:pt>
                <c:pt idx="12262">
                  <c:v>44845.401647175924</c:v>
                </c:pt>
                <c:pt idx="12263">
                  <c:v>44845.401650729167</c:v>
                </c:pt>
                <c:pt idx="12264">
                  <c:v>44845.401654270834</c:v>
                </c:pt>
                <c:pt idx="12265">
                  <c:v>44845.40165777778</c:v>
                </c:pt>
                <c:pt idx="12266">
                  <c:v>44845.401661354168</c:v>
                </c:pt>
                <c:pt idx="12267">
                  <c:v>44845.40166491898</c:v>
                </c:pt>
                <c:pt idx="12268">
                  <c:v>44845.401668402781</c:v>
                </c:pt>
                <c:pt idx="12269">
                  <c:v>44845.401671932872</c:v>
                </c:pt>
                <c:pt idx="12270">
                  <c:v>44845.401675428242</c:v>
                </c:pt>
                <c:pt idx="12271">
                  <c:v>44845.401678981485</c:v>
                </c:pt>
                <c:pt idx="12272">
                  <c:v>44845.401682476855</c:v>
                </c:pt>
                <c:pt idx="12273">
                  <c:v>44845.401686041667</c:v>
                </c:pt>
                <c:pt idx="12274">
                  <c:v>44845.401689525461</c:v>
                </c:pt>
                <c:pt idx="12275">
                  <c:v>44845.40169309028</c:v>
                </c:pt>
                <c:pt idx="12276">
                  <c:v>44845.401696574074</c:v>
                </c:pt>
                <c:pt idx="12277">
                  <c:v>44845.401700104165</c:v>
                </c:pt>
                <c:pt idx="12278">
                  <c:v>44845.401703599535</c:v>
                </c:pt>
                <c:pt idx="12279">
                  <c:v>44845.401707164354</c:v>
                </c:pt>
                <c:pt idx="12280">
                  <c:v>44845.401710729166</c:v>
                </c:pt>
                <c:pt idx="12281">
                  <c:v>44845.40171421296</c:v>
                </c:pt>
                <c:pt idx="12282">
                  <c:v>44845.401717777779</c:v>
                </c:pt>
                <c:pt idx="12283">
                  <c:v>44845.401721319446</c:v>
                </c:pt>
                <c:pt idx="12284">
                  <c:v>44845.40172480324</c:v>
                </c:pt>
                <c:pt idx="12285">
                  <c:v>44845.40172829861</c:v>
                </c:pt>
                <c:pt idx="12286">
                  <c:v>44845.401731851853</c:v>
                </c:pt>
                <c:pt idx="12287">
                  <c:v>44845.401735335647</c:v>
                </c:pt>
                <c:pt idx="12288">
                  <c:v>44845.401738912034</c:v>
                </c:pt>
                <c:pt idx="12289">
                  <c:v>44845.401742488422</c:v>
                </c:pt>
                <c:pt idx="12290">
                  <c:v>44845.40174601852</c:v>
                </c:pt>
                <c:pt idx="12291">
                  <c:v>44845.401749525467</c:v>
                </c:pt>
                <c:pt idx="12292">
                  <c:v>44845.401753078702</c:v>
                </c:pt>
                <c:pt idx="12293">
                  <c:v>44845.40175665509</c:v>
                </c:pt>
                <c:pt idx="12294">
                  <c:v>44845.401760231478</c:v>
                </c:pt>
                <c:pt idx="12295">
                  <c:v>44845.401763796297</c:v>
                </c:pt>
                <c:pt idx="12296">
                  <c:v>44845.40176734954</c:v>
                </c:pt>
                <c:pt idx="12297">
                  <c:v>44845.401770833334</c:v>
                </c:pt>
                <c:pt idx="12298">
                  <c:v>44845.401774409722</c:v>
                </c:pt>
                <c:pt idx="12299">
                  <c:v>44845.401777962965</c:v>
                </c:pt>
                <c:pt idx="12300">
                  <c:v>44845.401781527777</c:v>
                </c:pt>
                <c:pt idx="12301">
                  <c:v>44845.401785092596</c:v>
                </c:pt>
                <c:pt idx="12302">
                  <c:v>44845.401788587966</c:v>
                </c:pt>
                <c:pt idx="12303">
                  <c:v>44845.401792175922</c:v>
                </c:pt>
                <c:pt idx="12304">
                  <c:v>44845.401795729165</c:v>
                </c:pt>
                <c:pt idx="12305">
                  <c:v>44845.401799224535</c:v>
                </c:pt>
                <c:pt idx="12306">
                  <c:v>44845.401802743057</c:v>
                </c:pt>
                <c:pt idx="12307">
                  <c:v>44845.401806238428</c:v>
                </c:pt>
                <c:pt idx="12308">
                  <c:v>44845.401809780094</c:v>
                </c:pt>
                <c:pt idx="12309">
                  <c:v>44845.401813298609</c:v>
                </c:pt>
                <c:pt idx="12310">
                  <c:v>44845.401816851852</c:v>
                </c:pt>
                <c:pt idx="12311">
                  <c:v>44845.40182042824</c:v>
                </c:pt>
                <c:pt idx="12312">
                  <c:v>44845.401823969907</c:v>
                </c:pt>
                <c:pt idx="12313">
                  <c:v>44845.401827557871</c:v>
                </c:pt>
                <c:pt idx="12314">
                  <c:v>44845.401831157411</c:v>
                </c:pt>
                <c:pt idx="12315">
                  <c:v>44845.401834699071</c:v>
                </c:pt>
                <c:pt idx="12316">
                  <c:v>44845.401838182872</c:v>
                </c:pt>
                <c:pt idx="12317">
                  <c:v>44845.401841747684</c:v>
                </c:pt>
                <c:pt idx="12318">
                  <c:v>44845.401845335648</c:v>
                </c:pt>
                <c:pt idx="12319">
                  <c:v>44845.40184885417</c:v>
                </c:pt>
                <c:pt idx="12320">
                  <c:v>44845.401852372685</c:v>
                </c:pt>
                <c:pt idx="12321">
                  <c:v>44845.401855925928</c:v>
                </c:pt>
                <c:pt idx="12322">
                  <c:v>44845.401859490739</c:v>
                </c:pt>
                <c:pt idx="12323">
                  <c:v>44845.401863055558</c:v>
                </c:pt>
                <c:pt idx="12324">
                  <c:v>44845.401866539352</c:v>
                </c:pt>
                <c:pt idx="12325">
                  <c:v>44845.401870069443</c:v>
                </c:pt>
                <c:pt idx="12326">
                  <c:v>44845.401873553237</c:v>
                </c:pt>
                <c:pt idx="12327">
                  <c:v>44845.401877037039</c:v>
                </c:pt>
                <c:pt idx="12328">
                  <c:v>44845.401880520832</c:v>
                </c:pt>
                <c:pt idx="12329">
                  <c:v>44845.401884004626</c:v>
                </c:pt>
                <c:pt idx="12330">
                  <c:v>44845.401887569446</c:v>
                </c:pt>
                <c:pt idx="12331">
                  <c:v>44845.401891111112</c:v>
                </c:pt>
                <c:pt idx="12332">
                  <c:v>44845.401894675924</c:v>
                </c:pt>
                <c:pt idx="12333">
                  <c:v>44845.401898159726</c:v>
                </c:pt>
                <c:pt idx="12334">
                  <c:v>44845.401901712961</c:v>
                </c:pt>
                <c:pt idx="12335">
                  <c:v>44845.401905196763</c:v>
                </c:pt>
                <c:pt idx="12336">
                  <c:v>44845.40190877315</c:v>
                </c:pt>
                <c:pt idx="12337">
                  <c:v>44845.40191226852</c:v>
                </c:pt>
                <c:pt idx="12338">
                  <c:v>44845.401915810187</c:v>
                </c:pt>
                <c:pt idx="12339">
                  <c:v>44845.401919305557</c:v>
                </c:pt>
                <c:pt idx="12340">
                  <c:v>44845.401922847224</c:v>
                </c:pt>
                <c:pt idx="12341">
                  <c:v>44845.401926331018</c:v>
                </c:pt>
                <c:pt idx="12342">
                  <c:v>44845.40192989583</c:v>
                </c:pt>
                <c:pt idx="12343">
                  <c:v>44845.4019333912</c:v>
                </c:pt>
                <c:pt idx="12344">
                  <c:v>44845.401936944443</c:v>
                </c:pt>
                <c:pt idx="12345">
                  <c:v>44845.401940439813</c:v>
                </c:pt>
                <c:pt idx="12346">
                  <c:v>44845.401944004632</c:v>
                </c:pt>
                <c:pt idx="12347">
                  <c:v>44845.401947557868</c:v>
                </c:pt>
                <c:pt idx="12348">
                  <c:v>44845.401951122687</c:v>
                </c:pt>
                <c:pt idx="12349">
                  <c:v>44845.401954710651</c:v>
                </c:pt>
                <c:pt idx="12350">
                  <c:v>44845.401958263887</c:v>
                </c:pt>
                <c:pt idx="12351">
                  <c:v>44845.401961747688</c:v>
                </c:pt>
                <c:pt idx="12352">
                  <c:v>44845.401965289355</c:v>
                </c:pt>
                <c:pt idx="12353">
                  <c:v>44845.401968796294</c:v>
                </c:pt>
                <c:pt idx="12354">
                  <c:v>44845.401972361113</c:v>
                </c:pt>
                <c:pt idx="12355">
                  <c:v>44845.401975914348</c:v>
                </c:pt>
                <c:pt idx="12356">
                  <c:v>44845.401979490744</c:v>
                </c:pt>
                <c:pt idx="12357">
                  <c:v>44845.4019830787</c:v>
                </c:pt>
                <c:pt idx="12358">
                  <c:v>44845.401986597222</c:v>
                </c:pt>
                <c:pt idx="12359">
                  <c:v>44845.401990115737</c:v>
                </c:pt>
                <c:pt idx="12360">
                  <c:v>44845.401993599538</c:v>
                </c:pt>
                <c:pt idx="12361">
                  <c:v>44845.401997129629</c:v>
                </c:pt>
                <c:pt idx="12362">
                  <c:v>44845.402000624999</c:v>
                </c:pt>
                <c:pt idx="12363">
                  <c:v>44845.40200415509</c:v>
                </c:pt>
                <c:pt idx="12364">
                  <c:v>44845.40200765046</c:v>
                </c:pt>
                <c:pt idx="12365">
                  <c:v>44845.402011157406</c:v>
                </c:pt>
                <c:pt idx="12366">
                  <c:v>44845.402014675929</c:v>
                </c:pt>
                <c:pt idx="12367">
                  <c:v>44845.402018159723</c:v>
                </c:pt>
                <c:pt idx="12368">
                  <c:v>44845.402021655093</c:v>
                </c:pt>
                <c:pt idx="12369">
                  <c:v>44845.402025138887</c:v>
                </c:pt>
                <c:pt idx="12370">
                  <c:v>44845.402028738426</c:v>
                </c:pt>
                <c:pt idx="12371">
                  <c:v>44845.402032233796</c:v>
                </c:pt>
                <c:pt idx="12372">
                  <c:v>44845.402035752311</c:v>
                </c:pt>
                <c:pt idx="12373">
                  <c:v>44845.402039305554</c:v>
                </c:pt>
                <c:pt idx="12374">
                  <c:v>44845.402042870373</c:v>
                </c:pt>
                <c:pt idx="12375">
                  <c:v>44845.40204645833</c:v>
                </c:pt>
                <c:pt idx="12376">
                  <c:v>44845.402050034725</c:v>
                </c:pt>
                <c:pt idx="12377">
                  <c:v>44845.40205355324</c:v>
                </c:pt>
                <c:pt idx="12378">
                  <c:v>44845.402057118059</c:v>
                </c:pt>
                <c:pt idx="12379">
                  <c:v>44845.402060613429</c:v>
                </c:pt>
                <c:pt idx="12380">
                  <c:v>44845.402064097223</c:v>
                </c:pt>
                <c:pt idx="12381">
                  <c:v>44845.402067685187</c:v>
                </c:pt>
                <c:pt idx="12382">
                  <c:v>44845.402071238423</c:v>
                </c:pt>
                <c:pt idx="12383">
                  <c:v>44845.402074803242</c:v>
                </c:pt>
                <c:pt idx="12384">
                  <c:v>44845.402078368053</c:v>
                </c:pt>
                <c:pt idx="12385">
                  <c:v>44845.40208190972</c:v>
                </c:pt>
                <c:pt idx="12386">
                  <c:v>44845.402085416667</c:v>
                </c:pt>
                <c:pt idx="12387">
                  <c:v>44845.402088900461</c:v>
                </c:pt>
                <c:pt idx="12388">
                  <c:v>44845.40209246528</c:v>
                </c:pt>
                <c:pt idx="12389">
                  <c:v>44845.402096041667</c:v>
                </c:pt>
                <c:pt idx="12390">
                  <c:v>44845.402099583334</c:v>
                </c:pt>
                <c:pt idx="12391">
                  <c:v>44845.402103136577</c:v>
                </c:pt>
                <c:pt idx="12392">
                  <c:v>44845.40210673611</c:v>
                </c:pt>
                <c:pt idx="12393">
                  <c:v>44845.402110219904</c:v>
                </c:pt>
                <c:pt idx="12394">
                  <c:v>44845.402113761571</c:v>
                </c:pt>
                <c:pt idx="12395">
                  <c:v>44845.402117268517</c:v>
                </c:pt>
                <c:pt idx="12396">
                  <c:v>44845.402120810184</c:v>
                </c:pt>
                <c:pt idx="12397">
                  <c:v>44845.402124386572</c:v>
                </c:pt>
                <c:pt idx="12398">
                  <c:v>44845.402127939815</c:v>
                </c:pt>
                <c:pt idx="12399">
                  <c:v>44845.402131493058</c:v>
                </c:pt>
                <c:pt idx="12400">
                  <c:v>44845.402135011573</c:v>
                </c:pt>
                <c:pt idx="12401">
                  <c:v>44845.402138576392</c:v>
                </c:pt>
                <c:pt idx="12402">
                  <c:v>44845.402142129627</c:v>
                </c:pt>
                <c:pt idx="12403">
                  <c:v>44845.402145613429</c:v>
                </c:pt>
                <c:pt idx="12404">
                  <c:v>44845.402149097223</c:v>
                </c:pt>
                <c:pt idx="12405">
                  <c:v>44845.402152627314</c:v>
                </c:pt>
                <c:pt idx="12406">
                  <c:v>44845.40215613426</c:v>
                </c:pt>
                <c:pt idx="12407">
                  <c:v>44845.402159699071</c:v>
                </c:pt>
                <c:pt idx="12408">
                  <c:v>44845.402163252314</c:v>
                </c:pt>
                <c:pt idx="12409">
                  <c:v>44845.402166736108</c:v>
                </c:pt>
                <c:pt idx="12410">
                  <c:v>44845.40217021991</c:v>
                </c:pt>
                <c:pt idx="12411">
                  <c:v>44845.402173773145</c:v>
                </c:pt>
                <c:pt idx="12412">
                  <c:v>44845.402177268516</c:v>
                </c:pt>
                <c:pt idx="12413">
                  <c:v>44845.402180821759</c:v>
                </c:pt>
                <c:pt idx="12414">
                  <c:v>44845.402184351849</c:v>
                </c:pt>
                <c:pt idx="12415">
                  <c:v>44845.402187870372</c:v>
                </c:pt>
                <c:pt idx="12416">
                  <c:v>44845.402191354166</c:v>
                </c:pt>
                <c:pt idx="12417">
                  <c:v>44845.402194953705</c:v>
                </c:pt>
                <c:pt idx="12418">
                  <c:v>44845.402198495372</c:v>
                </c:pt>
                <c:pt idx="12419">
                  <c:v>44845.402202060184</c:v>
                </c:pt>
                <c:pt idx="12420">
                  <c:v>44845.402205601851</c:v>
                </c:pt>
                <c:pt idx="12421">
                  <c:v>44845.402209120373</c:v>
                </c:pt>
                <c:pt idx="12422">
                  <c:v>44845.40221266204</c:v>
                </c:pt>
                <c:pt idx="12423">
                  <c:v>44845.402216238428</c:v>
                </c:pt>
                <c:pt idx="12424">
                  <c:v>44845.402219722222</c:v>
                </c:pt>
                <c:pt idx="12425">
                  <c:v>44845.402223252313</c:v>
                </c:pt>
                <c:pt idx="12426">
                  <c:v>44845.402226759259</c:v>
                </c:pt>
                <c:pt idx="12427">
                  <c:v>44845.40223028935</c:v>
                </c:pt>
                <c:pt idx="12428">
                  <c:v>44845.402233796296</c:v>
                </c:pt>
                <c:pt idx="12429">
                  <c:v>44845.40223728009</c:v>
                </c:pt>
                <c:pt idx="12430">
                  <c:v>44845.402240798612</c:v>
                </c:pt>
                <c:pt idx="12431">
                  <c:v>44845.402244293982</c:v>
                </c:pt>
                <c:pt idx="12432">
                  <c:v>44845.402247858794</c:v>
                </c:pt>
                <c:pt idx="12433">
                  <c:v>44845.402251354164</c:v>
                </c:pt>
                <c:pt idx="12434">
                  <c:v>44845.402254884262</c:v>
                </c:pt>
                <c:pt idx="12435">
                  <c:v>44845.402258379632</c:v>
                </c:pt>
                <c:pt idx="12436">
                  <c:v>44845.402261863426</c:v>
                </c:pt>
                <c:pt idx="12437">
                  <c:v>44845.402265405093</c:v>
                </c:pt>
                <c:pt idx="12438">
                  <c:v>44845.402268912039</c:v>
                </c:pt>
                <c:pt idx="12439">
                  <c:v>44845.402272465275</c:v>
                </c:pt>
                <c:pt idx="12440">
                  <c:v>44845.402276018518</c:v>
                </c:pt>
                <c:pt idx="12441">
                  <c:v>44845.402279525464</c:v>
                </c:pt>
                <c:pt idx="12442">
                  <c:v>44845.402283078707</c:v>
                </c:pt>
                <c:pt idx="12443">
                  <c:v>44845.402286562501</c:v>
                </c:pt>
                <c:pt idx="12444">
                  <c:v>44845.402290046295</c:v>
                </c:pt>
                <c:pt idx="12445">
                  <c:v>44845.402293611114</c:v>
                </c:pt>
                <c:pt idx="12446">
                  <c:v>44845.402297175926</c:v>
                </c:pt>
                <c:pt idx="12447">
                  <c:v>44845.40230065972</c:v>
                </c:pt>
                <c:pt idx="12448">
                  <c:v>44845.402304201387</c:v>
                </c:pt>
                <c:pt idx="12449">
                  <c:v>44845.402307766206</c:v>
                </c:pt>
                <c:pt idx="12450">
                  <c:v>44845.402311331018</c:v>
                </c:pt>
                <c:pt idx="12451">
                  <c:v>44845.402314895837</c:v>
                </c:pt>
                <c:pt idx="12452">
                  <c:v>44845.402318391207</c:v>
                </c:pt>
                <c:pt idx="12453">
                  <c:v>44845.402321875001</c:v>
                </c:pt>
                <c:pt idx="12454">
                  <c:v>44845.402325405092</c:v>
                </c:pt>
                <c:pt idx="12455">
                  <c:v>44845.402328912038</c:v>
                </c:pt>
                <c:pt idx="12456">
                  <c:v>44845.402332442129</c:v>
                </c:pt>
                <c:pt idx="12457">
                  <c:v>44845.402335925923</c:v>
                </c:pt>
                <c:pt idx="12458">
                  <c:v>44845.402339490742</c:v>
                </c:pt>
                <c:pt idx="12459">
                  <c:v>44845.402342986112</c:v>
                </c:pt>
                <c:pt idx="12460">
                  <c:v>44845.402346550924</c:v>
                </c:pt>
                <c:pt idx="12461">
                  <c:v>44845.402350034725</c:v>
                </c:pt>
                <c:pt idx="12462">
                  <c:v>44845.402353518519</c:v>
                </c:pt>
                <c:pt idx="12463">
                  <c:v>44845.402357060186</c:v>
                </c:pt>
                <c:pt idx="12464">
                  <c:v>44845.402360636574</c:v>
                </c:pt>
                <c:pt idx="12465">
                  <c:v>44845.402364201385</c:v>
                </c:pt>
                <c:pt idx="12466">
                  <c:v>44845.402367766204</c:v>
                </c:pt>
                <c:pt idx="12467">
                  <c:v>44845.402371261574</c:v>
                </c:pt>
                <c:pt idx="12468">
                  <c:v>44845.402374826386</c:v>
                </c:pt>
                <c:pt idx="12469">
                  <c:v>44845.402378379629</c:v>
                </c:pt>
                <c:pt idx="12470">
                  <c:v>44845.402381944441</c:v>
                </c:pt>
                <c:pt idx="12471">
                  <c:v>44845.402385451387</c:v>
                </c:pt>
                <c:pt idx="12472">
                  <c:v>44845.402389016206</c:v>
                </c:pt>
                <c:pt idx="12473">
                  <c:v>44845.402392557873</c:v>
                </c:pt>
                <c:pt idx="12474">
                  <c:v>44845.402396053243</c:v>
                </c:pt>
                <c:pt idx="12475">
                  <c:v>44845.402399629631</c:v>
                </c:pt>
                <c:pt idx="12476">
                  <c:v>44845.402403159722</c:v>
                </c:pt>
                <c:pt idx="12477">
                  <c:v>44845.402406666668</c:v>
                </c:pt>
                <c:pt idx="12478">
                  <c:v>44845.402410243056</c:v>
                </c:pt>
                <c:pt idx="12479">
                  <c:v>44845.40241372685</c:v>
                </c:pt>
                <c:pt idx="12480">
                  <c:v>44845.402417280093</c:v>
                </c:pt>
                <c:pt idx="12481">
                  <c:v>44845.402420856481</c:v>
                </c:pt>
                <c:pt idx="12482">
                  <c:v>44845.4024244213</c:v>
                </c:pt>
                <c:pt idx="12483">
                  <c:v>44845.402427997687</c:v>
                </c:pt>
                <c:pt idx="12484">
                  <c:v>44845.402431527778</c:v>
                </c:pt>
                <c:pt idx="12485">
                  <c:v>44845.402435115742</c:v>
                </c:pt>
                <c:pt idx="12486">
                  <c:v>44845.402438668978</c:v>
                </c:pt>
                <c:pt idx="12487">
                  <c:v>44845.402442164355</c:v>
                </c:pt>
                <c:pt idx="12488">
                  <c:v>44845.402445717591</c:v>
                </c:pt>
                <c:pt idx="12489">
                  <c:v>44845.402449212961</c:v>
                </c:pt>
                <c:pt idx="12490">
                  <c:v>44845.402452708331</c:v>
                </c:pt>
                <c:pt idx="12491">
                  <c:v>44845.402456215277</c:v>
                </c:pt>
                <c:pt idx="12492">
                  <c:v>44845.402459710647</c:v>
                </c:pt>
                <c:pt idx="12493">
                  <c:v>44845.402463206017</c:v>
                </c:pt>
                <c:pt idx="12494">
                  <c:v>44845.402466747684</c:v>
                </c:pt>
                <c:pt idx="12495">
                  <c:v>44845.40247025463</c:v>
                </c:pt>
                <c:pt idx="12496">
                  <c:v>44845.402473773145</c:v>
                </c:pt>
                <c:pt idx="12497">
                  <c:v>44845.402477280091</c:v>
                </c:pt>
                <c:pt idx="12498">
                  <c:v>44845.402480856479</c:v>
                </c:pt>
                <c:pt idx="12499">
                  <c:v>44845.402484409722</c:v>
                </c:pt>
                <c:pt idx="12500">
                  <c:v>44845.402487962965</c:v>
                </c:pt>
                <c:pt idx="12501">
                  <c:v>44845.402491458335</c:v>
                </c:pt>
                <c:pt idx="12502">
                  <c:v>44845.402495023147</c:v>
                </c:pt>
                <c:pt idx="12503">
                  <c:v>44845.402498506941</c:v>
                </c:pt>
                <c:pt idx="12504">
                  <c:v>44845.402501990742</c:v>
                </c:pt>
                <c:pt idx="12505">
                  <c:v>44845.402505520833</c:v>
                </c:pt>
                <c:pt idx="12506">
                  <c:v>44845.402509108797</c:v>
                </c:pt>
                <c:pt idx="12507">
                  <c:v>44845.402512685185</c:v>
                </c:pt>
                <c:pt idx="12508">
                  <c:v>44845.402516249997</c:v>
                </c:pt>
                <c:pt idx="12509">
                  <c:v>44845.402519791664</c:v>
                </c:pt>
                <c:pt idx="12510">
                  <c:v>44845.40252329861</c:v>
                </c:pt>
                <c:pt idx="12511">
                  <c:v>44845.402526840277</c:v>
                </c:pt>
                <c:pt idx="12512">
                  <c:v>44845.402530324071</c:v>
                </c:pt>
                <c:pt idx="12513">
                  <c:v>44845.402533877314</c:v>
                </c:pt>
                <c:pt idx="12514">
                  <c:v>44845.40253738426</c:v>
                </c:pt>
                <c:pt idx="12515">
                  <c:v>44845.402540925927</c:v>
                </c:pt>
                <c:pt idx="12516">
                  <c:v>44845.402544409721</c:v>
                </c:pt>
                <c:pt idx="12517">
                  <c:v>44845.402547893522</c:v>
                </c:pt>
                <c:pt idx="12518">
                  <c:v>44845.40255146991</c:v>
                </c:pt>
                <c:pt idx="12519">
                  <c:v>44845.402554953704</c:v>
                </c:pt>
                <c:pt idx="12520">
                  <c:v>44845.402558472226</c:v>
                </c:pt>
                <c:pt idx="12521">
                  <c:v>44845.402561979165</c:v>
                </c:pt>
                <c:pt idx="12522">
                  <c:v>44845.402565543984</c:v>
                </c:pt>
                <c:pt idx="12523">
                  <c:v>44845.402569027778</c:v>
                </c:pt>
                <c:pt idx="12524">
                  <c:v>44845.402572557869</c:v>
                </c:pt>
                <c:pt idx="12525">
                  <c:v>44845.402576064815</c:v>
                </c:pt>
                <c:pt idx="12526">
                  <c:v>44845.402579618058</c:v>
                </c:pt>
                <c:pt idx="12527">
                  <c:v>44845.402583171293</c:v>
                </c:pt>
                <c:pt idx="12528">
                  <c:v>44845.402586782409</c:v>
                </c:pt>
                <c:pt idx="12529">
                  <c:v>44845.402590324076</c:v>
                </c:pt>
                <c:pt idx="12530">
                  <c:v>44845.402593888888</c:v>
                </c:pt>
                <c:pt idx="12531">
                  <c:v>44845.402597384258</c:v>
                </c:pt>
                <c:pt idx="12532">
                  <c:v>44845.40260090278</c:v>
                </c:pt>
                <c:pt idx="12533">
                  <c:v>44845.402604432871</c:v>
                </c:pt>
                <c:pt idx="12534">
                  <c:v>44845.402607951386</c:v>
                </c:pt>
                <c:pt idx="12535">
                  <c:v>44845.402611446756</c:v>
                </c:pt>
                <c:pt idx="12536">
                  <c:v>44845.402614942126</c:v>
                </c:pt>
                <c:pt idx="12537">
                  <c:v>44845.402618483793</c:v>
                </c:pt>
                <c:pt idx="12538">
                  <c:v>44845.402621979163</c:v>
                </c:pt>
                <c:pt idx="12539">
                  <c:v>44845.40262552083</c:v>
                </c:pt>
                <c:pt idx="12540">
                  <c:v>44845.4026290162</c:v>
                </c:pt>
                <c:pt idx="12541">
                  <c:v>44845.402632581019</c:v>
                </c:pt>
                <c:pt idx="12542">
                  <c:v>44845.402636076389</c:v>
                </c:pt>
                <c:pt idx="12543">
                  <c:v>44845.40263960648</c:v>
                </c:pt>
                <c:pt idx="12544">
                  <c:v>44845.402643113426</c:v>
                </c:pt>
                <c:pt idx="12545">
                  <c:v>44845.402646678238</c:v>
                </c:pt>
                <c:pt idx="12546">
                  <c:v>44845.402650243057</c:v>
                </c:pt>
                <c:pt idx="12547">
                  <c:v>44845.402653796293</c:v>
                </c:pt>
                <c:pt idx="12548">
                  <c:v>44845.40265729167</c:v>
                </c:pt>
                <c:pt idx="12549">
                  <c:v>44845.402660821761</c:v>
                </c:pt>
                <c:pt idx="12550">
                  <c:v>44845.402664409725</c:v>
                </c:pt>
                <c:pt idx="12551">
                  <c:v>44845.402667986113</c:v>
                </c:pt>
                <c:pt idx="12552">
                  <c:v>44845.402671469907</c:v>
                </c:pt>
                <c:pt idx="12553">
                  <c:v>44845.402675034726</c:v>
                </c:pt>
                <c:pt idx="12554">
                  <c:v>44845.402678530096</c:v>
                </c:pt>
                <c:pt idx="12555">
                  <c:v>44845.402682060187</c:v>
                </c:pt>
                <c:pt idx="12556">
                  <c:v>44845.402685636574</c:v>
                </c:pt>
                <c:pt idx="12557">
                  <c:v>44845.402689131944</c:v>
                </c:pt>
                <c:pt idx="12558">
                  <c:v>44845.402692685188</c:v>
                </c:pt>
                <c:pt idx="12559">
                  <c:v>44845.402696168981</c:v>
                </c:pt>
                <c:pt idx="12560">
                  <c:v>44845.402699722224</c:v>
                </c:pt>
                <c:pt idx="12561">
                  <c:v>44845.402703206018</c:v>
                </c:pt>
                <c:pt idx="12562">
                  <c:v>44845.402706782406</c:v>
                </c:pt>
                <c:pt idx="12563">
                  <c:v>44845.402710312497</c:v>
                </c:pt>
                <c:pt idx="12564">
                  <c:v>44845.402713807867</c:v>
                </c:pt>
                <c:pt idx="12565">
                  <c:v>44845.402717384262</c:v>
                </c:pt>
                <c:pt idx="12566">
                  <c:v>44845.402720937498</c:v>
                </c:pt>
                <c:pt idx="12567">
                  <c:v>44845.402724490741</c:v>
                </c:pt>
                <c:pt idx="12568">
                  <c:v>44845.402728055553</c:v>
                </c:pt>
                <c:pt idx="12569">
                  <c:v>44845.402731585651</c:v>
                </c:pt>
                <c:pt idx="12570">
                  <c:v>44845.402735115742</c:v>
                </c:pt>
                <c:pt idx="12571">
                  <c:v>44845.402738611112</c:v>
                </c:pt>
                <c:pt idx="12572">
                  <c:v>44845.402742152779</c:v>
                </c:pt>
                <c:pt idx="12573">
                  <c:v>44845.402745648149</c:v>
                </c:pt>
                <c:pt idx="12574">
                  <c:v>44845.402749224537</c:v>
                </c:pt>
                <c:pt idx="12575">
                  <c:v>44845.40275277778</c:v>
                </c:pt>
                <c:pt idx="12576">
                  <c:v>44845.402756342592</c:v>
                </c:pt>
                <c:pt idx="12577">
                  <c:v>44845.402759907411</c:v>
                </c:pt>
                <c:pt idx="12578">
                  <c:v>44845.402763460646</c:v>
                </c:pt>
                <c:pt idx="12579">
                  <c:v>44845.402766979169</c:v>
                </c:pt>
                <c:pt idx="12580">
                  <c:v>44845.402770555556</c:v>
                </c:pt>
                <c:pt idx="12581">
                  <c:v>44845.402774074071</c:v>
                </c:pt>
                <c:pt idx="12582">
                  <c:v>44845.402777592593</c:v>
                </c:pt>
                <c:pt idx="12583">
                  <c:v>44845.40278113426</c:v>
                </c:pt>
                <c:pt idx="12584">
                  <c:v>44845.402784710648</c:v>
                </c:pt>
                <c:pt idx="12585">
                  <c:v>44845.402788194442</c:v>
                </c:pt>
                <c:pt idx="12586">
                  <c:v>44845.402791759261</c:v>
                </c:pt>
                <c:pt idx="12587">
                  <c:v>44845.402795300928</c:v>
                </c:pt>
                <c:pt idx="12588">
                  <c:v>44845.402798807867</c:v>
                </c:pt>
                <c:pt idx="12589">
                  <c:v>44845.402802372686</c:v>
                </c:pt>
                <c:pt idx="12590">
                  <c:v>44845.40280585648</c:v>
                </c:pt>
                <c:pt idx="12591">
                  <c:v>44845.402809375002</c:v>
                </c:pt>
                <c:pt idx="12592">
                  <c:v>44845.402812881941</c:v>
                </c:pt>
                <c:pt idx="12593">
                  <c:v>44845.402816365742</c:v>
                </c:pt>
                <c:pt idx="12594">
                  <c:v>44845.402819849536</c:v>
                </c:pt>
                <c:pt idx="12595">
                  <c:v>44845.402823402779</c:v>
                </c:pt>
                <c:pt idx="12596">
                  <c:v>44845.402826967591</c:v>
                </c:pt>
                <c:pt idx="12597">
                  <c:v>44845.40283053241</c:v>
                </c:pt>
                <c:pt idx="12598">
                  <c:v>44845.402834074077</c:v>
                </c:pt>
                <c:pt idx="12599">
                  <c:v>44845.402837581016</c:v>
                </c:pt>
                <c:pt idx="12600">
                  <c:v>44845.402841157411</c:v>
                </c:pt>
                <c:pt idx="12601">
                  <c:v>44845.402844710647</c:v>
                </c:pt>
                <c:pt idx="12602">
                  <c:v>44845.402848287034</c:v>
                </c:pt>
                <c:pt idx="12603">
                  <c:v>44845.402851840277</c:v>
                </c:pt>
                <c:pt idx="12604">
                  <c:v>44845.40285539352</c:v>
                </c:pt>
                <c:pt idx="12605">
                  <c:v>44845.402858877314</c:v>
                </c:pt>
                <c:pt idx="12606">
                  <c:v>44845.402862361108</c:v>
                </c:pt>
                <c:pt idx="12607">
                  <c:v>44845.402865960648</c:v>
                </c:pt>
                <c:pt idx="12608">
                  <c:v>44845.402869513891</c:v>
                </c:pt>
                <c:pt idx="12609">
                  <c:v>44845.402873043982</c:v>
                </c:pt>
                <c:pt idx="12610">
                  <c:v>44845.402876539352</c:v>
                </c:pt>
                <c:pt idx="12611">
                  <c:v>44845.402880023146</c:v>
                </c:pt>
                <c:pt idx="12612">
                  <c:v>44845.402883506948</c:v>
                </c:pt>
                <c:pt idx="12613">
                  <c:v>44845.402887037038</c:v>
                </c:pt>
                <c:pt idx="12614">
                  <c:v>44845.402890532408</c:v>
                </c:pt>
                <c:pt idx="12615">
                  <c:v>44845.402894108796</c:v>
                </c:pt>
                <c:pt idx="12616">
                  <c:v>44845.40289769676</c:v>
                </c:pt>
                <c:pt idx="12617">
                  <c:v>44845.402901226851</c:v>
                </c:pt>
                <c:pt idx="12618">
                  <c:v>44845.402904710645</c:v>
                </c:pt>
                <c:pt idx="12619">
                  <c:v>44845.402908194446</c:v>
                </c:pt>
                <c:pt idx="12620">
                  <c:v>44845.402911736113</c:v>
                </c:pt>
                <c:pt idx="12621">
                  <c:v>44845.402915300925</c:v>
                </c:pt>
                <c:pt idx="12622">
                  <c:v>44845.402918796295</c:v>
                </c:pt>
                <c:pt idx="12623">
                  <c:v>44845.402922280089</c:v>
                </c:pt>
                <c:pt idx="12624">
                  <c:v>44845.402925833332</c:v>
                </c:pt>
                <c:pt idx="12625">
                  <c:v>44845.40292940972</c:v>
                </c:pt>
                <c:pt idx="12626">
                  <c:v>44845.402932916666</c:v>
                </c:pt>
                <c:pt idx="12627">
                  <c:v>44845.402936423612</c:v>
                </c:pt>
                <c:pt idx="12628">
                  <c:v>44845.402939930558</c:v>
                </c:pt>
                <c:pt idx="12629">
                  <c:v>44845.40294349537</c:v>
                </c:pt>
                <c:pt idx="12630">
                  <c:v>44845.402947071758</c:v>
                </c:pt>
                <c:pt idx="12631">
                  <c:v>44845.402950613425</c:v>
                </c:pt>
                <c:pt idx="12632">
                  <c:v>44845.402954120371</c:v>
                </c:pt>
                <c:pt idx="12633">
                  <c:v>44845.402957662038</c:v>
                </c:pt>
                <c:pt idx="12634">
                  <c:v>44845.402961215281</c:v>
                </c:pt>
                <c:pt idx="12635">
                  <c:v>44845.402964699075</c:v>
                </c:pt>
                <c:pt idx="12636">
                  <c:v>44845.402968182869</c:v>
                </c:pt>
                <c:pt idx="12637">
                  <c:v>44845.40297166667</c:v>
                </c:pt>
                <c:pt idx="12638">
                  <c:v>44845.402975231482</c:v>
                </c:pt>
                <c:pt idx="12639">
                  <c:v>44845.402978796294</c:v>
                </c:pt>
                <c:pt idx="12640">
                  <c:v>44845.402982280095</c:v>
                </c:pt>
                <c:pt idx="12641">
                  <c:v>44845.402985821762</c:v>
                </c:pt>
                <c:pt idx="12642">
                  <c:v>44845.402989328701</c:v>
                </c:pt>
                <c:pt idx="12643">
                  <c:v>44845.402992870368</c:v>
                </c:pt>
                <c:pt idx="12644">
                  <c:v>44845.402996365738</c:v>
                </c:pt>
                <c:pt idx="12645">
                  <c:v>44845.402999849539</c:v>
                </c:pt>
                <c:pt idx="12646">
                  <c:v>44845.403003356485</c:v>
                </c:pt>
                <c:pt idx="12647">
                  <c:v>44845.403006898145</c:v>
                </c:pt>
                <c:pt idx="12648">
                  <c:v>44845.403010428243</c:v>
                </c:pt>
                <c:pt idx="12649">
                  <c:v>44845.403013912037</c:v>
                </c:pt>
                <c:pt idx="12650">
                  <c:v>44845.40301746528</c:v>
                </c:pt>
                <c:pt idx="12651">
                  <c:v>44845.40302096065</c:v>
                </c:pt>
                <c:pt idx="12652">
                  <c:v>44845.403024537038</c:v>
                </c:pt>
                <c:pt idx="12653">
                  <c:v>44845.403028067129</c:v>
                </c:pt>
                <c:pt idx="12654">
                  <c:v>44845.403031574075</c:v>
                </c:pt>
                <c:pt idx="12655">
                  <c:v>44845.403035127318</c:v>
                </c:pt>
                <c:pt idx="12656">
                  <c:v>44845.403038703706</c:v>
                </c:pt>
                <c:pt idx="12657">
                  <c:v>44845.4030421875</c:v>
                </c:pt>
                <c:pt idx="12658">
                  <c:v>44845.403045671294</c:v>
                </c:pt>
                <c:pt idx="12659">
                  <c:v>44845.40304921296</c:v>
                </c:pt>
                <c:pt idx="12660">
                  <c:v>44845.403052696762</c:v>
                </c:pt>
                <c:pt idx="12661">
                  <c:v>44845.403056261574</c:v>
                </c:pt>
                <c:pt idx="12662">
                  <c:v>44845.403059826385</c:v>
                </c:pt>
                <c:pt idx="12663">
                  <c:v>44845.403063310187</c:v>
                </c:pt>
                <c:pt idx="12664">
                  <c:v>44845.40306689815</c:v>
                </c:pt>
                <c:pt idx="12665">
                  <c:v>44845.403070451386</c:v>
                </c:pt>
                <c:pt idx="12666">
                  <c:v>44845.403074016205</c:v>
                </c:pt>
                <c:pt idx="12667">
                  <c:v>44845.403077569441</c:v>
                </c:pt>
                <c:pt idx="12668">
                  <c:v>44845.403081064818</c:v>
                </c:pt>
                <c:pt idx="12669">
                  <c:v>44845.403084606478</c:v>
                </c:pt>
                <c:pt idx="12670">
                  <c:v>44845.403088090279</c:v>
                </c:pt>
                <c:pt idx="12671">
                  <c:v>44845.403091585649</c:v>
                </c:pt>
                <c:pt idx="12672">
                  <c:v>44845.40309511574</c:v>
                </c:pt>
                <c:pt idx="12673">
                  <c:v>44845.403098703704</c:v>
                </c:pt>
                <c:pt idx="12674">
                  <c:v>44845.403102187498</c:v>
                </c:pt>
                <c:pt idx="12675">
                  <c:v>44845.403105752317</c:v>
                </c:pt>
                <c:pt idx="12676">
                  <c:v>44845.403109236111</c:v>
                </c:pt>
                <c:pt idx="12677">
                  <c:v>44845.403112777778</c:v>
                </c:pt>
                <c:pt idx="12678">
                  <c:v>44845.403116365742</c:v>
                </c:pt>
                <c:pt idx="12679">
                  <c:v>44845.403119918985</c:v>
                </c:pt>
                <c:pt idx="12680">
                  <c:v>44845.403123402779</c:v>
                </c:pt>
                <c:pt idx="12681">
                  <c:v>44845.403126967591</c:v>
                </c:pt>
                <c:pt idx="12682">
                  <c:v>44845.403130451392</c:v>
                </c:pt>
                <c:pt idx="12683">
                  <c:v>44845.403133935186</c:v>
                </c:pt>
                <c:pt idx="12684">
                  <c:v>44845.403137465277</c:v>
                </c:pt>
                <c:pt idx="12685">
                  <c:v>44845.403141041665</c:v>
                </c:pt>
                <c:pt idx="12686">
                  <c:v>44845.403144537035</c:v>
                </c:pt>
                <c:pt idx="12687">
                  <c:v>44845.403148113423</c:v>
                </c:pt>
                <c:pt idx="12688">
                  <c:v>44845.403151666666</c:v>
                </c:pt>
                <c:pt idx="12689">
                  <c:v>44845.403155243053</c:v>
                </c:pt>
                <c:pt idx="12690">
                  <c:v>44845.403158796296</c:v>
                </c:pt>
                <c:pt idx="12691">
                  <c:v>44845.403162349539</c:v>
                </c:pt>
                <c:pt idx="12692">
                  <c:v>44845.403165856478</c:v>
                </c:pt>
                <c:pt idx="12693">
                  <c:v>44845.403169398145</c:v>
                </c:pt>
                <c:pt idx="12694">
                  <c:v>44845.403172893515</c:v>
                </c:pt>
                <c:pt idx="12695">
                  <c:v>44845.403176377316</c:v>
                </c:pt>
                <c:pt idx="12696">
                  <c:v>44845.403179953704</c:v>
                </c:pt>
                <c:pt idx="12697">
                  <c:v>44845.403183506947</c:v>
                </c:pt>
                <c:pt idx="12698">
                  <c:v>44845.403187048614</c:v>
                </c:pt>
                <c:pt idx="12699">
                  <c:v>44845.403190543984</c:v>
                </c:pt>
                <c:pt idx="12700">
                  <c:v>44845.403194131941</c:v>
                </c:pt>
                <c:pt idx="12701">
                  <c:v>44845.403197685184</c:v>
                </c:pt>
                <c:pt idx="12702">
                  <c:v>44845.403201261572</c:v>
                </c:pt>
                <c:pt idx="12703">
                  <c:v>44845.403204826391</c:v>
                </c:pt>
                <c:pt idx="12704">
                  <c:v>44845.403208391202</c:v>
                </c:pt>
                <c:pt idx="12705">
                  <c:v>44845.403211874996</c:v>
                </c:pt>
                <c:pt idx="12706">
                  <c:v>44845.403215428239</c:v>
                </c:pt>
                <c:pt idx="12707">
                  <c:v>44845.403218993059</c:v>
                </c:pt>
                <c:pt idx="12708">
                  <c:v>44845.403222476853</c:v>
                </c:pt>
                <c:pt idx="12709">
                  <c:v>44845.403226030096</c:v>
                </c:pt>
                <c:pt idx="12710">
                  <c:v>44845.403229525466</c:v>
                </c:pt>
                <c:pt idx="12711">
                  <c:v>44845.403233078701</c:v>
                </c:pt>
                <c:pt idx="12712">
                  <c:v>44845.403236631944</c:v>
                </c:pt>
                <c:pt idx="12713">
                  <c:v>44845.40324013889</c:v>
                </c:pt>
                <c:pt idx="12714">
                  <c:v>44845.403243703702</c:v>
                </c:pt>
                <c:pt idx="12715">
                  <c:v>44845.403247303242</c:v>
                </c:pt>
                <c:pt idx="12716">
                  <c:v>44845.403250844909</c:v>
                </c:pt>
                <c:pt idx="12717">
                  <c:v>44845.403254386576</c:v>
                </c:pt>
                <c:pt idx="12718">
                  <c:v>44845.40325787037</c:v>
                </c:pt>
                <c:pt idx="12719">
                  <c:v>44845.403261446758</c:v>
                </c:pt>
                <c:pt idx="12720">
                  <c:v>44845.403264930559</c:v>
                </c:pt>
                <c:pt idx="12721">
                  <c:v>44845.403268483795</c:v>
                </c:pt>
                <c:pt idx="12722">
                  <c:v>44845.403272025462</c:v>
                </c:pt>
                <c:pt idx="12723">
                  <c:v>44845.403275543984</c:v>
                </c:pt>
                <c:pt idx="12724">
                  <c:v>44845.403279050923</c:v>
                </c:pt>
                <c:pt idx="12725">
                  <c:v>44845.403282546293</c:v>
                </c:pt>
                <c:pt idx="12726">
                  <c:v>44845.403286122688</c:v>
                </c:pt>
                <c:pt idx="12727">
                  <c:v>44845.403289629627</c:v>
                </c:pt>
                <c:pt idx="12728">
                  <c:v>44845.403293194446</c:v>
                </c:pt>
                <c:pt idx="12729">
                  <c:v>44845.40329667824</c:v>
                </c:pt>
                <c:pt idx="12730">
                  <c:v>44845.403300243059</c:v>
                </c:pt>
                <c:pt idx="12731">
                  <c:v>44845.40330377315</c:v>
                </c:pt>
                <c:pt idx="12732">
                  <c:v>44845.403307291665</c:v>
                </c:pt>
                <c:pt idx="12733">
                  <c:v>44845.403310833331</c:v>
                </c:pt>
                <c:pt idx="12734">
                  <c:v>44845.403314317133</c:v>
                </c:pt>
                <c:pt idx="12735">
                  <c:v>44845.403317881945</c:v>
                </c:pt>
                <c:pt idx="12736">
                  <c:v>44845.403321365739</c:v>
                </c:pt>
                <c:pt idx="12737">
                  <c:v>44845.403324918982</c:v>
                </c:pt>
                <c:pt idx="12738">
                  <c:v>44845.403328402776</c:v>
                </c:pt>
                <c:pt idx="12739">
                  <c:v>44845.403331944442</c:v>
                </c:pt>
                <c:pt idx="12740">
                  <c:v>44845.403335428244</c:v>
                </c:pt>
                <c:pt idx="12741">
                  <c:v>44845.403338993056</c:v>
                </c:pt>
                <c:pt idx="12742">
                  <c:v>44845.403342488426</c:v>
                </c:pt>
                <c:pt idx="12743">
                  <c:v>44845.403346064813</c:v>
                </c:pt>
                <c:pt idx="12744">
                  <c:v>44845.403349641201</c:v>
                </c:pt>
                <c:pt idx="12745">
                  <c:v>44845.403353148147</c:v>
                </c:pt>
                <c:pt idx="12746">
                  <c:v>44845.403356655093</c:v>
                </c:pt>
                <c:pt idx="12747">
                  <c:v>44845.403360219905</c:v>
                </c:pt>
                <c:pt idx="12748">
                  <c:v>44845.403363796293</c:v>
                </c:pt>
                <c:pt idx="12749">
                  <c:v>44845.403367280094</c:v>
                </c:pt>
                <c:pt idx="12750">
                  <c:v>44845.403370856482</c:v>
                </c:pt>
                <c:pt idx="12751">
                  <c:v>44845.403374374997</c:v>
                </c:pt>
                <c:pt idx="12752">
                  <c:v>44845.403377893519</c:v>
                </c:pt>
                <c:pt idx="12753">
                  <c:v>44845.403381435186</c:v>
                </c:pt>
                <c:pt idx="12754">
                  <c:v>44845.403384999998</c:v>
                </c:pt>
                <c:pt idx="12755">
                  <c:v>44845.403388495368</c:v>
                </c:pt>
                <c:pt idx="12756">
                  <c:v>44845.403392060187</c:v>
                </c:pt>
                <c:pt idx="12757">
                  <c:v>44845.403395624999</c:v>
                </c:pt>
                <c:pt idx="12758">
                  <c:v>44845.403399166666</c:v>
                </c:pt>
                <c:pt idx="12759">
                  <c:v>44845.403402662036</c:v>
                </c:pt>
                <c:pt idx="12760">
                  <c:v>44845.403406226855</c:v>
                </c:pt>
                <c:pt idx="12761">
                  <c:v>44845.403409791666</c:v>
                </c:pt>
                <c:pt idx="12762">
                  <c:v>44845.403413298613</c:v>
                </c:pt>
                <c:pt idx="12763">
                  <c:v>44845.403416863424</c:v>
                </c:pt>
                <c:pt idx="12764">
                  <c:v>44845.403420347226</c:v>
                </c:pt>
                <c:pt idx="12765">
                  <c:v>44845.403423877317</c:v>
                </c:pt>
                <c:pt idx="12766">
                  <c:v>44845.403427372687</c:v>
                </c:pt>
                <c:pt idx="12767">
                  <c:v>44845.403430925922</c:v>
                </c:pt>
                <c:pt idx="12768">
                  <c:v>44845.403434490741</c:v>
                </c:pt>
                <c:pt idx="12769">
                  <c:v>44845.403437986111</c:v>
                </c:pt>
                <c:pt idx="12770">
                  <c:v>44845.403441469905</c:v>
                </c:pt>
                <c:pt idx="12771">
                  <c:v>44845.403445046293</c:v>
                </c:pt>
                <c:pt idx="12772">
                  <c:v>44845.403448564815</c:v>
                </c:pt>
                <c:pt idx="12773">
                  <c:v>44845.403452048609</c:v>
                </c:pt>
                <c:pt idx="12774">
                  <c:v>44845.403455543979</c:v>
                </c:pt>
                <c:pt idx="12775">
                  <c:v>44845.403459108798</c:v>
                </c:pt>
                <c:pt idx="12776">
                  <c:v>44845.403462650465</c:v>
                </c:pt>
                <c:pt idx="12777">
                  <c:v>44845.403466157404</c:v>
                </c:pt>
                <c:pt idx="12778">
                  <c:v>44845.403469687502</c:v>
                </c:pt>
                <c:pt idx="12779">
                  <c:v>44845.403473217593</c:v>
                </c:pt>
                <c:pt idx="12780">
                  <c:v>44845.403476747684</c:v>
                </c:pt>
                <c:pt idx="12781">
                  <c:v>44845.403480312503</c:v>
                </c:pt>
                <c:pt idx="12782">
                  <c:v>44845.40348390046</c:v>
                </c:pt>
                <c:pt idx="12783">
                  <c:v>44845.403487442127</c:v>
                </c:pt>
                <c:pt idx="12784">
                  <c:v>44845.403490925928</c:v>
                </c:pt>
                <c:pt idx="12785">
                  <c:v>44845.40349449074</c:v>
                </c:pt>
                <c:pt idx="12786">
                  <c:v>44845.403498055559</c:v>
                </c:pt>
                <c:pt idx="12787">
                  <c:v>44845.403501562498</c:v>
                </c:pt>
                <c:pt idx="12788">
                  <c:v>44845.403505115741</c:v>
                </c:pt>
                <c:pt idx="12789">
                  <c:v>44845.403508599535</c:v>
                </c:pt>
                <c:pt idx="12790">
                  <c:v>44845.403512141202</c:v>
                </c:pt>
                <c:pt idx="12791">
                  <c:v>44845.403515625003</c:v>
                </c:pt>
                <c:pt idx="12792">
                  <c:v>44845.40351921296</c:v>
                </c:pt>
                <c:pt idx="12793">
                  <c:v>44845.403522789355</c:v>
                </c:pt>
                <c:pt idx="12794">
                  <c:v>44845.403526273149</c:v>
                </c:pt>
                <c:pt idx="12795">
                  <c:v>44845.403529791663</c:v>
                </c:pt>
                <c:pt idx="12796">
                  <c:v>44845.403533287033</c:v>
                </c:pt>
                <c:pt idx="12797">
                  <c:v>44845.403536863429</c:v>
                </c:pt>
                <c:pt idx="12798">
                  <c:v>44845.40354042824</c:v>
                </c:pt>
                <c:pt idx="12799">
                  <c:v>44845.40354392361</c:v>
                </c:pt>
                <c:pt idx="12800">
                  <c:v>44845.403547476853</c:v>
                </c:pt>
                <c:pt idx="12801">
                  <c:v>44845.403550960647</c:v>
                </c:pt>
                <c:pt idx="12802">
                  <c:v>44845.403554502314</c:v>
                </c:pt>
                <c:pt idx="12803">
                  <c:v>44845.403558078702</c:v>
                </c:pt>
                <c:pt idx="12804">
                  <c:v>44845.403561631945</c:v>
                </c:pt>
                <c:pt idx="12805">
                  <c:v>44845.403565115739</c:v>
                </c:pt>
                <c:pt idx="12806">
                  <c:v>44845.403568611109</c:v>
                </c:pt>
                <c:pt idx="12807">
                  <c:v>44845.403572152776</c:v>
                </c:pt>
                <c:pt idx="12808">
                  <c:v>44845.403575636577</c:v>
                </c:pt>
                <c:pt idx="12809">
                  <c:v>44845.403579178237</c:v>
                </c:pt>
                <c:pt idx="12810">
                  <c:v>44845.403582685183</c:v>
                </c:pt>
                <c:pt idx="12811">
                  <c:v>44845.403586238426</c:v>
                </c:pt>
                <c:pt idx="12812">
                  <c:v>44845.403589803238</c:v>
                </c:pt>
                <c:pt idx="12813">
                  <c:v>44845.403593298608</c:v>
                </c:pt>
                <c:pt idx="12814">
                  <c:v>44845.403596863427</c:v>
                </c:pt>
                <c:pt idx="12815">
                  <c:v>44845.403600393518</c:v>
                </c:pt>
                <c:pt idx="12816">
                  <c:v>44845.40360391204</c:v>
                </c:pt>
                <c:pt idx="12817">
                  <c:v>44845.403607453707</c:v>
                </c:pt>
                <c:pt idx="12818">
                  <c:v>44845.403611018519</c:v>
                </c:pt>
                <c:pt idx="12819">
                  <c:v>44845.403614513889</c:v>
                </c:pt>
                <c:pt idx="12820">
                  <c:v>44845.403618067132</c:v>
                </c:pt>
                <c:pt idx="12821">
                  <c:v>44845.403621620368</c:v>
                </c:pt>
                <c:pt idx="12822">
                  <c:v>44845.403625185187</c:v>
                </c:pt>
                <c:pt idx="12823">
                  <c:v>44845.403628680557</c:v>
                </c:pt>
                <c:pt idx="12824">
                  <c:v>44845.403632222224</c:v>
                </c:pt>
                <c:pt idx="12825">
                  <c:v>44845.403635717594</c:v>
                </c:pt>
                <c:pt idx="12826">
                  <c:v>44845.403639293982</c:v>
                </c:pt>
                <c:pt idx="12827">
                  <c:v>44845.403642847225</c:v>
                </c:pt>
                <c:pt idx="12828">
                  <c:v>44845.403646331019</c:v>
                </c:pt>
                <c:pt idx="12829">
                  <c:v>44845.403649826389</c:v>
                </c:pt>
                <c:pt idx="12830">
                  <c:v>44845.4036533912</c:v>
                </c:pt>
                <c:pt idx="12831">
                  <c:v>44845.403656944443</c:v>
                </c:pt>
                <c:pt idx="12832">
                  <c:v>44845.403660428237</c:v>
                </c:pt>
                <c:pt idx="12833">
                  <c:v>44845.40366398148</c:v>
                </c:pt>
                <c:pt idx="12834">
                  <c:v>44845.40366747685</c:v>
                </c:pt>
                <c:pt idx="12835">
                  <c:v>44845.403671018517</c:v>
                </c:pt>
                <c:pt idx="12836">
                  <c:v>44845.403674525463</c:v>
                </c:pt>
                <c:pt idx="12837">
                  <c:v>44845.40367806713</c:v>
                </c:pt>
                <c:pt idx="12838">
                  <c:v>44845.4036815625</c:v>
                </c:pt>
                <c:pt idx="12839">
                  <c:v>44845.403685046294</c:v>
                </c:pt>
                <c:pt idx="12840">
                  <c:v>44845.403688587961</c:v>
                </c:pt>
                <c:pt idx="12841">
                  <c:v>44845.403692187501</c:v>
                </c:pt>
                <c:pt idx="12842">
                  <c:v>44845.403695729168</c:v>
                </c:pt>
                <c:pt idx="12843">
                  <c:v>44845.403699212962</c:v>
                </c:pt>
                <c:pt idx="12844">
                  <c:v>44845.403702812502</c:v>
                </c:pt>
                <c:pt idx="12845">
                  <c:v>44845.403706354169</c:v>
                </c:pt>
                <c:pt idx="12846">
                  <c:v>44845.403709895836</c:v>
                </c:pt>
                <c:pt idx="12847">
                  <c:v>44845.40371337963</c:v>
                </c:pt>
                <c:pt idx="12848">
                  <c:v>44845.403716967594</c:v>
                </c:pt>
                <c:pt idx="12849">
                  <c:v>44845.403720509261</c:v>
                </c:pt>
                <c:pt idx="12850">
                  <c:v>44845.403724004631</c:v>
                </c:pt>
                <c:pt idx="12851">
                  <c:v>44845.403727581019</c:v>
                </c:pt>
                <c:pt idx="12852">
                  <c:v>44845.403731157407</c:v>
                </c:pt>
                <c:pt idx="12853">
                  <c:v>44845.403734687497</c:v>
                </c:pt>
                <c:pt idx="12854">
                  <c:v>44845.403738298613</c:v>
                </c:pt>
                <c:pt idx="12855">
                  <c:v>44845.403741851849</c:v>
                </c:pt>
                <c:pt idx="12856">
                  <c:v>44845.403745381947</c:v>
                </c:pt>
                <c:pt idx="12857">
                  <c:v>44845.403748877317</c:v>
                </c:pt>
                <c:pt idx="12858">
                  <c:v>44845.403752372687</c:v>
                </c:pt>
                <c:pt idx="12859">
                  <c:v>44845.403755902778</c:v>
                </c:pt>
                <c:pt idx="12860">
                  <c:v>44845.40375946759</c:v>
                </c:pt>
                <c:pt idx="12861">
                  <c:v>44845.403762951391</c:v>
                </c:pt>
                <c:pt idx="12862">
                  <c:v>44845.403766446761</c:v>
                </c:pt>
                <c:pt idx="12863">
                  <c:v>44845.403769988428</c:v>
                </c:pt>
                <c:pt idx="12864">
                  <c:v>44845.403773483798</c:v>
                </c:pt>
                <c:pt idx="12865">
                  <c:v>44845.403777025465</c:v>
                </c:pt>
                <c:pt idx="12866">
                  <c:v>44845.40378054398</c:v>
                </c:pt>
                <c:pt idx="12867">
                  <c:v>44845.403784074071</c:v>
                </c:pt>
                <c:pt idx="12868">
                  <c:v>44845.403787569441</c:v>
                </c:pt>
                <c:pt idx="12869">
                  <c:v>44845.403791099539</c:v>
                </c:pt>
                <c:pt idx="12870">
                  <c:v>44845.403794618054</c:v>
                </c:pt>
                <c:pt idx="12871">
                  <c:v>44845.403798171297</c:v>
                </c:pt>
                <c:pt idx="12872">
                  <c:v>44845.403801655091</c:v>
                </c:pt>
                <c:pt idx="12873">
                  <c:v>44845.403805231479</c:v>
                </c:pt>
                <c:pt idx="12874">
                  <c:v>44845.403808819443</c:v>
                </c:pt>
                <c:pt idx="12875">
                  <c:v>44845.403812337965</c:v>
                </c:pt>
                <c:pt idx="12876">
                  <c:v>44845.403815833335</c:v>
                </c:pt>
                <c:pt idx="12877">
                  <c:v>44845.403819317129</c:v>
                </c:pt>
                <c:pt idx="12878">
                  <c:v>44845.403822881941</c:v>
                </c:pt>
                <c:pt idx="12879">
                  <c:v>44845.403826435184</c:v>
                </c:pt>
                <c:pt idx="12880">
                  <c:v>44845.403829918978</c:v>
                </c:pt>
                <c:pt idx="12881">
                  <c:v>44845.403833472221</c:v>
                </c:pt>
                <c:pt idx="12882">
                  <c:v>44845.40383703704</c:v>
                </c:pt>
                <c:pt idx="12883">
                  <c:v>44845.403840520834</c:v>
                </c:pt>
                <c:pt idx="12884">
                  <c:v>44845.403844097222</c:v>
                </c:pt>
                <c:pt idx="12885">
                  <c:v>44845.40384767361</c:v>
                </c:pt>
                <c:pt idx="12886">
                  <c:v>44845.4038512037</c:v>
                </c:pt>
                <c:pt idx="12887">
                  <c:v>44845.403854710647</c:v>
                </c:pt>
                <c:pt idx="12888">
                  <c:v>44845.403858275466</c:v>
                </c:pt>
                <c:pt idx="12889">
                  <c:v>44845.403861828701</c:v>
                </c:pt>
                <c:pt idx="12890">
                  <c:v>44845.403865335647</c:v>
                </c:pt>
                <c:pt idx="12891">
                  <c:v>44845.403868877314</c:v>
                </c:pt>
                <c:pt idx="12892">
                  <c:v>44845.403872361108</c:v>
                </c:pt>
                <c:pt idx="12893">
                  <c:v>44845.403875902775</c:v>
                </c:pt>
                <c:pt idx="12894">
                  <c:v>44845.403879490739</c:v>
                </c:pt>
                <c:pt idx="12895">
                  <c:v>44845.403882986109</c:v>
                </c:pt>
                <c:pt idx="12896">
                  <c:v>44845.4038865162</c:v>
                </c:pt>
                <c:pt idx="12897">
                  <c:v>44845.403890011577</c:v>
                </c:pt>
                <c:pt idx="12898">
                  <c:v>44845.403893587965</c:v>
                </c:pt>
                <c:pt idx="12899">
                  <c:v>44845.403897129632</c:v>
                </c:pt>
                <c:pt idx="12900">
                  <c:v>44845.403900717596</c:v>
                </c:pt>
                <c:pt idx="12901">
                  <c:v>44845.403904270832</c:v>
                </c:pt>
                <c:pt idx="12902">
                  <c:v>44845.403907835651</c:v>
                </c:pt>
                <c:pt idx="12903">
                  <c:v>44845.403911400463</c:v>
                </c:pt>
                <c:pt idx="12904">
                  <c:v>44845.403914907409</c:v>
                </c:pt>
                <c:pt idx="12905">
                  <c:v>44845.403918483797</c:v>
                </c:pt>
                <c:pt idx="12906">
                  <c:v>44845.40392203704</c:v>
                </c:pt>
                <c:pt idx="12907">
                  <c:v>44845.403925578707</c:v>
                </c:pt>
                <c:pt idx="12908">
                  <c:v>44845.403929062501</c:v>
                </c:pt>
                <c:pt idx="12909">
                  <c:v>44845.403932546295</c:v>
                </c:pt>
                <c:pt idx="12910">
                  <c:v>44845.403936030096</c:v>
                </c:pt>
                <c:pt idx="12911">
                  <c:v>44845.403939594908</c:v>
                </c:pt>
                <c:pt idx="12912">
                  <c:v>44845.403943101854</c:v>
                </c:pt>
                <c:pt idx="12913">
                  <c:v>44845.403946643521</c:v>
                </c:pt>
                <c:pt idx="12914">
                  <c:v>44845.403950196756</c:v>
                </c:pt>
                <c:pt idx="12915">
                  <c:v>44845.403953749999</c:v>
                </c:pt>
                <c:pt idx="12916">
                  <c:v>44845.403957233793</c:v>
                </c:pt>
                <c:pt idx="12917">
                  <c:v>44845.403960798612</c:v>
                </c:pt>
                <c:pt idx="12918">
                  <c:v>44845.403964351855</c:v>
                </c:pt>
                <c:pt idx="12919">
                  <c:v>44845.403967858794</c:v>
                </c:pt>
                <c:pt idx="12920">
                  <c:v>44845.403971423613</c:v>
                </c:pt>
                <c:pt idx="12921">
                  <c:v>44845.40397496528</c:v>
                </c:pt>
                <c:pt idx="12922">
                  <c:v>44845.403978472219</c:v>
                </c:pt>
                <c:pt idx="12923">
                  <c:v>44845.403982013886</c:v>
                </c:pt>
                <c:pt idx="12924">
                  <c:v>44845.403985497687</c:v>
                </c:pt>
                <c:pt idx="12925">
                  <c:v>44845.403989062499</c:v>
                </c:pt>
                <c:pt idx="12926">
                  <c:v>44845.403992604166</c:v>
                </c:pt>
                <c:pt idx="12927">
                  <c:v>44845.403996111112</c:v>
                </c:pt>
                <c:pt idx="12928">
                  <c:v>44845.403999606482</c:v>
                </c:pt>
                <c:pt idx="12929">
                  <c:v>44845.404003148149</c:v>
                </c:pt>
                <c:pt idx="12930">
                  <c:v>44845.404006631943</c:v>
                </c:pt>
                <c:pt idx="12931">
                  <c:v>44845.40401017361</c:v>
                </c:pt>
                <c:pt idx="12932">
                  <c:v>44845.40401366898</c:v>
                </c:pt>
                <c:pt idx="12933">
                  <c:v>44845.404017152781</c:v>
                </c:pt>
                <c:pt idx="12934">
                  <c:v>44845.404020648151</c:v>
                </c:pt>
                <c:pt idx="12935">
                  <c:v>44845.40402415509</c:v>
                </c:pt>
                <c:pt idx="12936">
                  <c:v>44845.404027673612</c:v>
                </c:pt>
                <c:pt idx="12937">
                  <c:v>44845.404031226855</c:v>
                </c:pt>
                <c:pt idx="12938">
                  <c:v>44845.404034710649</c:v>
                </c:pt>
                <c:pt idx="12939">
                  <c:v>44845.404038252316</c:v>
                </c:pt>
                <c:pt idx="12940">
                  <c:v>44845.404041828704</c:v>
                </c:pt>
                <c:pt idx="12941">
                  <c:v>44845.404045381947</c:v>
                </c:pt>
                <c:pt idx="12942">
                  <c:v>44845.404048877317</c:v>
                </c:pt>
                <c:pt idx="12943">
                  <c:v>44845.404052453705</c:v>
                </c:pt>
                <c:pt idx="12944">
                  <c:v>44845.404056006948</c:v>
                </c:pt>
                <c:pt idx="12945">
                  <c:v>44845.404059560184</c:v>
                </c:pt>
                <c:pt idx="12946">
                  <c:v>44845.404063043985</c:v>
                </c:pt>
                <c:pt idx="12947">
                  <c:v>44845.404066539355</c:v>
                </c:pt>
                <c:pt idx="12948">
                  <c:v>44845.404070115743</c:v>
                </c:pt>
                <c:pt idx="12949">
                  <c:v>44845.404073645834</c:v>
                </c:pt>
                <c:pt idx="12950">
                  <c:v>44845.404077164349</c:v>
                </c:pt>
                <c:pt idx="12951">
                  <c:v>44845.404080694447</c:v>
                </c:pt>
                <c:pt idx="12952">
                  <c:v>44845.404084189817</c:v>
                </c:pt>
                <c:pt idx="12953">
                  <c:v>44845.404087754629</c:v>
                </c:pt>
                <c:pt idx="12954">
                  <c:v>44845.404091354168</c:v>
                </c:pt>
                <c:pt idx="12955">
                  <c:v>44845.404094884259</c:v>
                </c:pt>
                <c:pt idx="12956">
                  <c:v>44845.404098425926</c:v>
                </c:pt>
                <c:pt idx="12957">
                  <c:v>44845.404101921296</c:v>
                </c:pt>
                <c:pt idx="12958">
                  <c:v>44845.404105462963</c:v>
                </c:pt>
                <c:pt idx="12959">
                  <c:v>44845.404108946757</c:v>
                </c:pt>
                <c:pt idx="12960">
                  <c:v>44845.404112430559</c:v>
                </c:pt>
                <c:pt idx="12961">
                  <c:v>44845.404116030091</c:v>
                </c:pt>
                <c:pt idx="12962">
                  <c:v>44845.404119571758</c:v>
                </c:pt>
                <c:pt idx="12963">
                  <c:v>44845.404123055552</c:v>
                </c:pt>
                <c:pt idx="12964">
                  <c:v>44845.404126631947</c:v>
                </c:pt>
                <c:pt idx="12965">
                  <c:v>44845.404130185183</c:v>
                </c:pt>
                <c:pt idx="12966">
                  <c:v>44845.404133750002</c:v>
                </c:pt>
                <c:pt idx="12967">
                  <c:v>44845.40413732639</c:v>
                </c:pt>
                <c:pt idx="12968">
                  <c:v>44845.404140868057</c:v>
                </c:pt>
                <c:pt idx="12969">
                  <c:v>44845.404144375003</c:v>
                </c:pt>
                <c:pt idx="12970">
                  <c:v>44845.404147951391</c:v>
                </c:pt>
                <c:pt idx="12971">
                  <c:v>44845.404151493058</c:v>
                </c:pt>
                <c:pt idx="12972">
                  <c:v>44845.404155069446</c:v>
                </c:pt>
                <c:pt idx="12973">
                  <c:v>44845.404158634257</c:v>
                </c:pt>
                <c:pt idx="12974">
                  <c:v>44845.404162118059</c:v>
                </c:pt>
                <c:pt idx="12975">
                  <c:v>44845.404165694446</c:v>
                </c:pt>
                <c:pt idx="12976">
                  <c:v>44845.404169270834</c:v>
                </c:pt>
                <c:pt idx="12977">
                  <c:v>44845.404172824077</c:v>
                </c:pt>
                <c:pt idx="12978">
                  <c:v>44845.404176307871</c:v>
                </c:pt>
                <c:pt idx="12979">
                  <c:v>44845.404179826386</c:v>
                </c:pt>
                <c:pt idx="12980">
                  <c:v>44845.404183379629</c:v>
                </c:pt>
                <c:pt idx="12981">
                  <c:v>44845.404186932872</c:v>
                </c:pt>
                <c:pt idx="12982">
                  <c:v>44845.404190497684</c:v>
                </c:pt>
                <c:pt idx="12983">
                  <c:v>44845.404194062503</c:v>
                </c:pt>
                <c:pt idx="12984">
                  <c:v>44845.404197627315</c:v>
                </c:pt>
                <c:pt idx="12985">
                  <c:v>44845.404201215279</c:v>
                </c:pt>
                <c:pt idx="12986">
                  <c:v>44845.404204768522</c:v>
                </c:pt>
                <c:pt idx="12987">
                  <c:v>44845.404208321757</c:v>
                </c:pt>
                <c:pt idx="12988">
                  <c:v>44845.404211898145</c:v>
                </c:pt>
                <c:pt idx="12989">
                  <c:v>44845.404215451388</c:v>
                </c:pt>
                <c:pt idx="12990">
                  <c:v>44845.404218946758</c:v>
                </c:pt>
                <c:pt idx="12991">
                  <c:v>44845.404222523146</c:v>
                </c:pt>
                <c:pt idx="12992">
                  <c:v>44845.404226087965</c:v>
                </c:pt>
                <c:pt idx="12993">
                  <c:v>44845.404229618056</c:v>
                </c:pt>
                <c:pt idx="12994">
                  <c:v>44845.40423310185</c:v>
                </c:pt>
                <c:pt idx="12995">
                  <c:v>44845.40423659722</c:v>
                </c:pt>
                <c:pt idx="12996">
                  <c:v>44845.404240162039</c:v>
                </c:pt>
                <c:pt idx="12997">
                  <c:v>44845.404243703706</c:v>
                </c:pt>
                <c:pt idx="12998">
                  <c:v>44845.404247199076</c:v>
                </c:pt>
                <c:pt idx="12999">
                  <c:v>44845.40425068287</c:v>
                </c:pt>
                <c:pt idx="13000">
                  <c:v>44845.404254224537</c:v>
                </c:pt>
                <c:pt idx="13001">
                  <c:v>44845.404257812501</c:v>
                </c:pt>
                <c:pt idx="13002">
                  <c:v>44845.404261296295</c:v>
                </c:pt>
                <c:pt idx="13003">
                  <c:v>44845.404264861114</c:v>
                </c:pt>
                <c:pt idx="13004">
                  <c:v>44845.404268425926</c:v>
                </c:pt>
                <c:pt idx="13005">
                  <c:v>44845.404271979169</c:v>
                </c:pt>
                <c:pt idx="13006">
                  <c:v>44845.404275486108</c:v>
                </c:pt>
                <c:pt idx="13007">
                  <c:v>44845.40427900463</c:v>
                </c:pt>
                <c:pt idx="13008">
                  <c:v>44845.4042825</c:v>
                </c:pt>
                <c:pt idx="13009">
                  <c:v>44845.404285983794</c:v>
                </c:pt>
                <c:pt idx="13010">
                  <c:v>44845.404289537037</c:v>
                </c:pt>
                <c:pt idx="13011">
                  <c:v>44845.40429309028</c:v>
                </c:pt>
                <c:pt idx="13012">
                  <c:v>44845.404296574074</c:v>
                </c:pt>
                <c:pt idx="13013">
                  <c:v>44845.404300069444</c:v>
                </c:pt>
                <c:pt idx="13014">
                  <c:v>44845.404303611111</c:v>
                </c:pt>
                <c:pt idx="13015">
                  <c:v>44845.404307175922</c:v>
                </c:pt>
                <c:pt idx="13016">
                  <c:v>44845.404310763886</c:v>
                </c:pt>
                <c:pt idx="13017">
                  <c:v>44845.404314317129</c:v>
                </c:pt>
                <c:pt idx="13018">
                  <c:v>44845.404317835651</c:v>
                </c:pt>
                <c:pt idx="13019">
                  <c:v>44845.404321377318</c:v>
                </c:pt>
                <c:pt idx="13020">
                  <c:v>44845.40432494213</c:v>
                </c:pt>
                <c:pt idx="13021">
                  <c:v>44845.404328506942</c:v>
                </c:pt>
                <c:pt idx="13022">
                  <c:v>44845.404332048609</c:v>
                </c:pt>
                <c:pt idx="13023">
                  <c:v>44845.404335555555</c:v>
                </c:pt>
                <c:pt idx="13024">
                  <c:v>44845.404339039349</c:v>
                </c:pt>
                <c:pt idx="13025">
                  <c:v>44845.404342604168</c:v>
                </c:pt>
                <c:pt idx="13026">
                  <c:v>44845.404346157404</c:v>
                </c:pt>
                <c:pt idx="13027">
                  <c:v>44845.404349722223</c:v>
                </c:pt>
                <c:pt idx="13028">
                  <c:v>44845.404353217593</c:v>
                </c:pt>
                <c:pt idx="13029">
                  <c:v>44845.404356770836</c:v>
                </c:pt>
                <c:pt idx="13030">
                  <c:v>44845.404360335648</c:v>
                </c:pt>
                <c:pt idx="13031">
                  <c:v>44845.404363831018</c:v>
                </c:pt>
                <c:pt idx="13032">
                  <c:v>44845.404367395837</c:v>
                </c:pt>
                <c:pt idx="13033">
                  <c:v>44845.404370891207</c:v>
                </c:pt>
                <c:pt idx="13034">
                  <c:v>44845.404374432874</c:v>
                </c:pt>
                <c:pt idx="13035">
                  <c:v>44845.404378032406</c:v>
                </c:pt>
                <c:pt idx="13036">
                  <c:v>44845.404381539352</c:v>
                </c:pt>
                <c:pt idx="13037">
                  <c:v>44845.404385023146</c:v>
                </c:pt>
                <c:pt idx="13038">
                  <c:v>44845.404388518516</c:v>
                </c:pt>
                <c:pt idx="13039">
                  <c:v>44845.404392083336</c:v>
                </c:pt>
                <c:pt idx="13040">
                  <c:v>44845.404395659723</c:v>
                </c:pt>
                <c:pt idx="13041">
                  <c:v>44845.40439920139</c:v>
                </c:pt>
                <c:pt idx="13042">
                  <c:v>44845.40440269676</c:v>
                </c:pt>
                <c:pt idx="13043">
                  <c:v>44845.404406250003</c:v>
                </c:pt>
                <c:pt idx="13044">
                  <c:v>44845.404409745373</c:v>
                </c:pt>
                <c:pt idx="13045">
                  <c:v>44845.40441328704</c:v>
                </c:pt>
                <c:pt idx="13046">
                  <c:v>44845.404416770834</c:v>
                </c:pt>
                <c:pt idx="13047">
                  <c:v>44845.404420335646</c:v>
                </c:pt>
                <c:pt idx="13048">
                  <c:v>44845.404423831016</c:v>
                </c:pt>
                <c:pt idx="13049">
                  <c:v>44845.404427395835</c:v>
                </c:pt>
                <c:pt idx="13050">
                  <c:v>44845.404430937502</c:v>
                </c:pt>
                <c:pt idx="13051">
                  <c:v>44845.40443451389</c:v>
                </c:pt>
                <c:pt idx="13052">
                  <c:v>44845.404437997684</c:v>
                </c:pt>
                <c:pt idx="13053">
                  <c:v>44845.404441481478</c:v>
                </c:pt>
                <c:pt idx="13054">
                  <c:v>44845.404445023145</c:v>
                </c:pt>
                <c:pt idx="13055">
                  <c:v>44845.40444859954</c:v>
                </c:pt>
                <c:pt idx="13056">
                  <c:v>44845.404452083334</c:v>
                </c:pt>
                <c:pt idx="13057">
                  <c:v>44845.404455636577</c:v>
                </c:pt>
                <c:pt idx="13058">
                  <c:v>44845.404459131947</c:v>
                </c:pt>
                <c:pt idx="13059">
                  <c:v>44845.404462696759</c:v>
                </c:pt>
                <c:pt idx="13060">
                  <c:v>44845.404466238426</c:v>
                </c:pt>
                <c:pt idx="13061">
                  <c:v>44845.404469733796</c:v>
                </c:pt>
                <c:pt idx="13062">
                  <c:v>44845.404473298608</c:v>
                </c:pt>
                <c:pt idx="13063">
                  <c:v>44845.404476782409</c:v>
                </c:pt>
                <c:pt idx="13064">
                  <c:v>44845.404480347221</c:v>
                </c:pt>
                <c:pt idx="13065">
                  <c:v>44845.404483888888</c:v>
                </c:pt>
                <c:pt idx="13066">
                  <c:v>44845.404487442131</c:v>
                </c:pt>
                <c:pt idx="13067">
                  <c:v>44845.404490960645</c:v>
                </c:pt>
                <c:pt idx="13068">
                  <c:v>44845.404494537041</c:v>
                </c:pt>
                <c:pt idx="13069">
                  <c:v>44845.404498101852</c:v>
                </c:pt>
                <c:pt idx="13070">
                  <c:v>44845.40450167824</c:v>
                </c:pt>
                <c:pt idx="13071">
                  <c:v>44845.404505196762</c:v>
                </c:pt>
                <c:pt idx="13072">
                  <c:v>44845.404508680556</c:v>
                </c:pt>
                <c:pt idx="13073">
                  <c:v>44845.404512187502</c:v>
                </c:pt>
                <c:pt idx="13074">
                  <c:v>44845.404515706017</c:v>
                </c:pt>
                <c:pt idx="13075">
                  <c:v>44845.404519224539</c:v>
                </c:pt>
                <c:pt idx="13076">
                  <c:v>44845.404522766206</c:v>
                </c:pt>
                <c:pt idx="13077">
                  <c:v>44845.404526273145</c:v>
                </c:pt>
                <c:pt idx="13078">
                  <c:v>44845.404529814812</c:v>
                </c:pt>
                <c:pt idx="13079">
                  <c:v>44845.404533298613</c:v>
                </c:pt>
                <c:pt idx="13080">
                  <c:v>44845.404536863425</c:v>
                </c:pt>
                <c:pt idx="13081">
                  <c:v>44845.404540347219</c:v>
                </c:pt>
                <c:pt idx="13082">
                  <c:v>44845.404543923614</c:v>
                </c:pt>
                <c:pt idx="13083">
                  <c:v>44845.404547488426</c:v>
                </c:pt>
                <c:pt idx="13084">
                  <c:v>44845.404551030093</c:v>
                </c:pt>
                <c:pt idx="13085">
                  <c:v>44845.404554537039</c:v>
                </c:pt>
                <c:pt idx="13086">
                  <c:v>44845.40455806713</c:v>
                </c:pt>
                <c:pt idx="13087">
                  <c:v>44845.404561643518</c:v>
                </c:pt>
                <c:pt idx="13088">
                  <c:v>44845.404565138888</c:v>
                </c:pt>
                <c:pt idx="13089">
                  <c:v>44845.404568692131</c:v>
                </c:pt>
                <c:pt idx="13090">
                  <c:v>44845.404572268519</c:v>
                </c:pt>
                <c:pt idx="13091">
                  <c:v>44845.404575810186</c:v>
                </c:pt>
                <c:pt idx="13092">
                  <c:v>44845.404579305556</c:v>
                </c:pt>
                <c:pt idx="13093">
                  <c:v>44845.404582881943</c:v>
                </c:pt>
                <c:pt idx="13094">
                  <c:v>44845.404586435187</c:v>
                </c:pt>
                <c:pt idx="13095">
                  <c:v>44845.404589942133</c:v>
                </c:pt>
                <c:pt idx="13096">
                  <c:v>44845.404593506944</c:v>
                </c:pt>
                <c:pt idx="13097">
                  <c:v>44845.404597071756</c:v>
                </c:pt>
                <c:pt idx="13098">
                  <c:v>44845.404600624999</c:v>
                </c:pt>
                <c:pt idx="13099">
                  <c:v>44845.404604143521</c:v>
                </c:pt>
                <c:pt idx="13100">
                  <c:v>44845.40460765046</c:v>
                </c:pt>
                <c:pt idx="13101">
                  <c:v>44845.404611157406</c:v>
                </c:pt>
                <c:pt idx="13102">
                  <c:v>44845.404614687497</c:v>
                </c:pt>
                <c:pt idx="13103">
                  <c:v>44845.404618194443</c:v>
                </c:pt>
                <c:pt idx="13104">
                  <c:v>44845.404621747686</c:v>
                </c:pt>
                <c:pt idx="13105">
                  <c:v>44845.40462533565</c:v>
                </c:pt>
                <c:pt idx="13106">
                  <c:v>44845.404628923614</c:v>
                </c:pt>
                <c:pt idx="13107">
                  <c:v>44845.404632430553</c:v>
                </c:pt>
                <c:pt idx="13108">
                  <c:v>44845.404635925923</c:v>
                </c:pt>
                <c:pt idx="13109">
                  <c:v>44845.404639421293</c:v>
                </c:pt>
                <c:pt idx="13110">
                  <c:v>44845.404642986112</c:v>
                </c:pt>
                <c:pt idx="13111">
                  <c:v>44845.404646539355</c:v>
                </c:pt>
                <c:pt idx="13112">
                  <c:v>44845.404650092591</c:v>
                </c:pt>
                <c:pt idx="13113">
                  <c:v>44845.404653587961</c:v>
                </c:pt>
                <c:pt idx="13114">
                  <c:v>44845.404657118059</c:v>
                </c:pt>
                <c:pt idx="13115">
                  <c:v>44845.404660624998</c:v>
                </c:pt>
                <c:pt idx="13116">
                  <c:v>44845.404664189817</c:v>
                </c:pt>
                <c:pt idx="13117">
                  <c:v>44845.404667685187</c:v>
                </c:pt>
                <c:pt idx="13118">
                  <c:v>44845.404671249999</c:v>
                </c:pt>
                <c:pt idx="13119">
                  <c:v>44845.404674791665</c:v>
                </c:pt>
                <c:pt idx="13120">
                  <c:v>44845.404678298612</c:v>
                </c:pt>
                <c:pt idx="13121">
                  <c:v>44845.404681851855</c:v>
                </c:pt>
                <c:pt idx="13122">
                  <c:v>44845.404685335649</c:v>
                </c:pt>
                <c:pt idx="13123">
                  <c:v>44845.404688912036</c:v>
                </c:pt>
                <c:pt idx="13124">
                  <c:v>44845.404692465279</c:v>
                </c:pt>
                <c:pt idx="13125">
                  <c:v>44845.404696041667</c:v>
                </c:pt>
                <c:pt idx="13126">
                  <c:v>44845.404699571758</c:v>
                </c:pt>
                <c:pt idx="13127">
                  <c:v>44845.404703055552</c:v>
                </c:pt>
                <c:pt idx="13128">
                  <c:v>44845.404706620371</c:v>
                </c:pt>
                <c:pt idx="13129">
                  <c:v>44845.404710196759</c:v>
                </c:pt>
                <c:pt idx="13130">
                  <c:v>44845.404713680553</c:v>
                </c:pt>
                <c:pt idx="13131">
                  <c:v>44845.404717164354</c:v>
                </c:pt>
                <c:pt idx="13132">
                  <c:v>44845.404720740742</c:v>
                </c:pt>
                <c:pt idx="13133">
                  <c:v>44845.404724305554</c:v>
                </c:pt>
                <c:pt idx="13134">
                  <c:v>44845.404727847221</c:v>
                </c:pt>
                <c:pt idx="13135">
                  <c:v>44845.404731423609</c:v>
                </c:pt>
                <c:pt idx="13136">
                  <c:v>44845.404735034725</c:v>
                </c:pt>
                <c:pt idx="13137">
                  <c:v>44845.404738576392</c:v>
                </c:pt>
                <c:pt idx="13138">
                  <c:v>44845.404742106482</c:v>
                </c:pt>
                <c:pt idx="13139">
                  <c:v>44845.404745636573</c:v>
                </c:pt>
                <c:pt idx="13140">
                  <c:v>44845.404749189816</c:v>
                </c:pt>
                <c:pt idx="13141">
                  <c:v>44845.40475277778</c:v>
                </c:pt>
                <c:pt idx="13142">
                  <c:v>44845.404756296295</c:v>
                </c:pt>
                <c:pt idx="13143">
                  <c:v>44845.404759803241</c:v>
                </c:pt>
                <c:pt idx="13144">
                  <c:v>44845.404763287035</c:v>
                </c:pt>
                <c:pt idx="13145">
                  <c:v>44845.404766805557</c:v>
                </c:pt>
                <c:pt idx="13146">
                  <c:v>44845.404770324072</c:v>
                </c:pt>
                <c:pt idx="13147">
                  <c:v>44845.404773888891</c:v>
                </c:pt>
                <c:pt idx="13148">
                  <c:v>44845.404777465279</c:v>
                </c:pt>
                <c:pt idx="13149">
                  <c:v>44845.404780983794</c:v>
                </c:pt>
                <c:pt idx="13150">
                  <c:v>44845.404784467595</c:v>
                </c:pt>
                <c:pt idx="13151">
                  <c:v>44845.404788032407</c:v>
                </c:pt>
                <c:pt idx="13152">
                  <c:v>44845.404791527777</c:v>
                </c:pt>
                <c:pt idx="13153">
                  <c:v>44845.404795023147</c:v>
                </c:pt>
                <c:pt idx="13154">
                  <c:v>44845.404798564814</c:v>
                </c:pt>
                <c:pt idx="13155">
                  <c:v>44845.404802141202</c:v>
                </c:pt>
                <c:pt idx="13156">
                  <c:v>44845.404805682869</c:v>
                </c:pt>
                <c:pt idx="13157">
                  <c:v>44845.404809201391</c:v>
                </c:pt>
                <c:pt idx="13158">
                  <c:v>44845.404812777779</c:v>
                </c:pt>
                <c:pt idx="13159">
                  <c:v>44845.404816284725</c:v>
                </c:pt>
                <c:pt idx="13160">
                  <c:v>44845.404819791664</c:v>
                </c:pt>
                <c:pt idx="13161">
                  <c:v>44845.404823333331</c:v>
                </c:pt>
                <c:pt idx="13162">
                  <c:v>44845.404826817132</c:v>
                </c:pt>
                <c:pt idx="13163">
                  <c:v>44845.404830300926</c:v>
                </c:pt>
                <c:pt idx="13164">
                  <c:v>44845.404833865738</c:v>
                </c:pt>
                <c:pt idx="13165">
                  <c:v>44845.404837361108</c:v>
                </c:pt>
                <c:pt idx="13166">
                  <c:v>44845.404840844909</c:v>
                </c:pt>
                <c:pt idx="13167">
                  <c:v>44845.404844386576</c:v>
                </c:pt>
                <c:pt idx="13168">
                  <c:v>44845.40484787037</c:v>
                </c:pt>
                <c:pt idx="13169">
                  <c:v>44845.404851435182</c:v>
                </c:pt>
                <c:pt idx="13170">
                  <c:v>44845.404854918983</c:v>
                </c:pt>
                <c:pt idx="13171">
                  <c:v>44845.40485846065</c:v>
                </c:pt>
                <c:pt idx="13172">
                  <c:v>44845.404862013886</c:v>
                </c:pt>
                <c:pt idx="13173">
                  <c:v>44845.404865601849</c:v>
                </c:pt>
                <c:pt idx="13174">
                  <c:v>44845.404869108796</c:v>
                </c:pt>
                <c:pt idx="13175">
                  <c:v>44845.404872662039</c:v>
                </c:pt>
                <c:pt idx="13176">
                  <c:v>44845.404876238426</c:v>
                </c:pt>
                <c:pt idx="13177">
                  <c:v>44845.40487972222</c:v>
                </c:pt>
                <c:pt idx="13178">
                  <c:v>44845.404883229166</c:v>
                </c:pt>
                <c:pt idx="13179">
                  <c:v>44845.404886759257</c:v>
                </c:pt>
                <c:pt idx="13180">
                  <c:v>44845.404890335645</c:v>
                </c:pt>
                <c:pt idx="13181">
                  <c:v>44845.404893877312</c:v>
                </c:pt>
                <c:pt idx="13182">
                  <c:v>44845.404897430555</c:v>
                </c:pt>
                <c:pt idx="13183">
                  <c:v>44845.404900925925</c:v>
                </c:pt>
                <c:pt idx="13184">
                  <c:v>44845.404904502313</c:v>
                </c:pt>
                <c:pt idx="13185">
                  <c:v>44845.40490804398</c:v>
                </c:pt>
                <c:pt idx="13186">
                  <c:v>44845.404911527781</c:v>
                </c:pt>
                <c:pt idx="13187">
                  <c:v>44845.404915011575</c:v>
                </c:pt>
                <c:pt idx="13188">
                  <c:v>44845.404918564818</c:v>
                </c:pt>
                <c:pt idx="13189">
                  <c:v>44845.404922048612</c:v>
                </c:pt>
                <c:pt idx="13190">
                  <c:v>44845.404925613424</c:v>
                </c:pt>
                <c:pt idx="13191">
                  <c:v>44845.404929097225</c:v>
                </c:pt>
                <c:pt idx="13192">
                  <c:v>44845.404932638892</c:v>
                </c:pt>
                <c:pt idx="13193">
                  <c:v>44845.404936134262</c:v>
                </c:pt>
                <c:pt idx="13194">
                  <c:v>44845.404939722219</c:v>
                </c:pt>
                <c:pt idx="13195">
                  <c:v>44845.404943275462</c:v>
                </c:pt>
                <c:pt idx="13196">
                  <c:v>44845.40494685185</c:v>
                </c:pt>
                <c:pt idx="13197">
                  <c:v>44845.404950370372</c:v>
                </c:pt>
                <c:pt idx="13198">
                  <c:v>44845.404953877318</c:v>
                </c:pt>
                <c:pt idx="13199">
                  <c:v>44845.404957430554</c:v>
                </c:pt>
                <c:pt idx="13200">
                  <c:v>44845.404960914355</c:v>
                </c:pt>
                <c:pt idx="13201">
                  <c:v>44845.404964479167</c:v>
                </c:pt>
                <c:pt idx="13202">
                  <c:v>44845.404967962961</c:v>
                </c:pt>
                <c:pt idx="13203">
                  <c:v>44845.40497152778</c:v>
                </c:pt>
                <c:pt idx="13204">
                  <c:v>44845.40497502315</c:v>
                </c:pt>
                <c:pt idx="13205">
                  <c:v>44845.404978564817</c:v>
                </c:pt>
                <c:pt idx="13206">
                  <c:v>44845.404982071763</c:v>
                </c:pt>
                <c:pt idx="13207">
                  <c:v>44845.404985601854</c:v>
                </c:pt>
                <c:pt idx="13208">
                  <c:v>44845.404989097224</c:v>
                </c:pt>
                <c:pt idx="13209">
                  <c:v>44845.404992615739</c:v>
                </c:pt>
                <c:pt idx="13210">
                  <c:v>44845.404996122685</c:v>
                </c:pt>
                <c:pt idx="13211">
                  <c:v>44845.404999687496</c:v>
                </c:pt>
                <c:pt idx="13212">
                  <c:v>44845.405003240739</c:v>
                </c:pt>
                <c:pt idx="13213">
                  <c:v>44845.405006736109</c:v>
                </c:pt>
                <c:pt idx="13214">
                  <c:v>44845.405010277776</c:v>
                </c:pt>
                <c:pt idx="13215">
                  <c:v>44845.405013784723</c:v>
                </c:pt>
                <c:pt idx="13216">
                  <c:v>44845.40501736111</c:v>
                </c:pt>
                <c:pt idx="13217">
                  <c:v>44845.405020914353</c:v>
                </c:pt>
                <c:pt idx="13218">
                  <c:v>44845.405024479165</c:v>
                </c:pt>
                <c:pt idx="13219">
                  <c:v>44845.405027962966</c:v>
                </c:pt>
                <c:pt idx="13220">
                  <c:v>44845.405031493057</c:v>
                </c:pt>
                <c:pt idx="13221">
                  <c:v>44845.405034988427</c:v>
                </c:pt>
                <c:pt idx="13222">
                  <c:v>44845.405038576391</c:v>
                </c:pt>
                <c:pt idx="13223">
                  <c:v>44845.405042152779</c:v>
                </c:pt>
                <c:pt idx="13224">
                  <c:v>44845.40504568287</c:v>
                </c:pt>
                <c:pt idx="13225">
                  <c:v>44845.40504917824</c:v>
                </c:pt>
                <c:pt idx="13226">
                  <c:v>44845.405052731483</c:v>
                </c:pt>
                <c:pt idx="13227">
                  <c:v>44845.405056215277</c:v>
                </c:pt>
                <c:pt idx="13228">
                  <c:v>44845.405059791665</c:v>
                </c:pt>
                <c:pt idx="13229">
                  <c:v>44845.405063275466</c:v>
                </c:pt>
                <c:pt idx="13230">
                  <c:v>44845.405066817133</c:v>
                </c:pt>
                <c:pt idx="13231">
                  <c:v>44845.405070312503</c:v>
                </c:pt>
                <c:pt idx="13232">
                  <c:v>44845.405073807873</c:v>
                </c:pt>
                <c:pt idx="13233">
                  <c:v>44845.405077326388</c:v>
                </c:pt>
                <c:pt idx="13234">
                  <c:v>44845.405080833334</c:v>
                </c:pt>
                <c:pt idx="13235">
                  <c:v>44845.405084363425</c:v>
                </c:pt>
                <c:pt idx="13236">
                  <c:v>44845.405087847219</c:v>
                </c:pt>
                <c:pt idx="13237">
                  <c:v>44845.405091342589</c:v>
                </c:pt>
                <c:pt idx="13238">
                  <c:v>44845.405094907408</c:v>
                </c:pt>
                <c:pt idx="13239">
                  <c:v>44845.405098483796</c:v>
                </c:pt>
                <c:pt idx="13240">
                  <c:v>44845.405102037039</c:v>
                </c:pt>
                <c:pt idx="13241">
                  <c:v>44845.405105520833</c:v>
                </c:pt>
                <c:pt idx="13242">
                  <c:v>44845.405109085645</c:v>
                </c:pt>
                <c:pt idx="13243">
                  <c:v>44845.405112615743</c:v>
                </c:pt>
                <c:pt idx="13244">
                  <c:v>44845.405116145834</c:v>
                </c:pt>
                <c:pt idx="13245">
                  <c:v>44845.405119710646</c:v>
                </c:pt>
                <c:pt idx="13246">
                  <c:v>44845.405123263889</c:v>
                </c:pt>
                <c:pt idx="13247">
                  <c:v>44845.405126747683</c:v>
                </c:pt>
                <c:pt idx="13248">
                  <c:v>44845.405130324078</c:v>
                </c:pt>
                <c:pt idx="13249">
                  <c:v>44845.405133854169</c:v>
                </c:pt>
                <c:pt idx="13250">
                  <c:v>44845.405137349539</c:v>
                </c:pt>
                <c:pt idx="13251">
                  <c:v>44845.40514091435</c:v>
                </c:pt>
                <c:pt idx="13252">
                  <c:v>44845.405144398152</c:v>
                </c:pt>
                <c:pt idx="13253">
                  <c:v>44845.405147951387</c:v>
                </c:pt>
                <c:pt idx="13254">
                  <c:v>44845.405151539351</c:v>
                </c:pt>
                <c:pt idx="13255">
                  <c:v>44845.405155092594</c:v>
                </c:pt>
                <c:pt idx="13256">
                  <c:v>44845.405158634261</c:v>
                </c:pt>
                <c:pt idx="13257">
                  <c:v>44845.405162118055</c:v>
                </c:pt>
                <c:pt idx="13258">
                  <c:v>44845.405165717595</c:v>
                </c:pt>
                <c:pt idx="13259">
                  <c:v>44845.405169259262</c:v>
                </c:pt>
                <c:pt idx="13260">
                  <c:v>44845.405172743056</c:v>
                </c:pt>
                <c:pt idx="13261">
                  <c:v>44845.405176250002</c:v>
                </c:pt>
                <c:pt idx="13262">
                  <c:v>44845.405179780093</c:v>
                </c:pt>
                <c:pt idx="13263">
                  <c:v>44845.40518332176</c:v>
                </c:pt>
                <c:pt idx="13264">
                  <c:v>44845.405186909724</c:v>
                </c:pt>
                <c:pt idx="13265">
                  <c:v>44845.405190405094</c:v>
                </c:pt>
                <c:pt idx="13266">
                  <c:v>44845.405193958337</c:v>
                </c:pt>
                <c:pt idx="13267">
                  <c:v>44845.405197511573</c:v>
                </c:pt>
                <c:pt idx="13268">
                  <c:v>44845.405201018519</c:v>
                </c:pt>
                <c:pt idx="13269">
                  <c:v>44845.40520454861</c:v>
                </c:pt>
                <c:pt idx="13270">
                  <c:v>44845.405208078701</c:v>
                </c:pt>
                <c:pt idx="13271">
                  <c:v>44845.405211597223</c:v>
                </c:pt>
                <c:pt idx="13272">
                  <c:v>44845.405215104169</c:v>
                </c:pt>
                <c:pt idx="13273">
                  <c:v>44845.405218668981</c:v>
                </c:pt>
                <c:pt idx="13274">
                  <c:v>44845.405222210647</c:v>
                </c:pt>
                <c:pt idx="13275">
                  <c:v>44845.405225706018</c:v>
                </c:pt>
                <c:pt idx="13276">
                  <c:v>44845.405229270837</c:v>
                </c:pt>
                <c:pt idx="13277">
                  <c:v>44845.405232766207</c:v>
                </c:pt>
                <c:pt idx="13278">
                  <c:v>44845.405236296298</c:v>
                </c:pt>
                <c:pt idx="13279">
                  <c:v>44845.405239849541</c:v>
                </c:pt>
                <c:pt idx="13280">
                  <c:v>44845.405243425928</c:v>
                </c:pt>
                <c:pt idx="13281">
                  <c:v>44845.405246921298</c:v>
                </c:pt>
                <c:pt idx="13282">
                  <c:v>44845.405250474534</c:v>
                </c:pt>
                <c:pt idx="13283">
                  <c:v>44845.40525398148</c:v>
                </c:pt>
                <c:pt idx="13284">
                  <c:v>44845.405257511571</c:v>
                </c:pt>
                <c:pt idx="13285">
                  <c:v>44845.405260995372</c:v>
                </c:pt>
                <c:pt idx="13286">
                  <c:v>44845.405264548608</c:v>
                </c:pt>
                <c:pt idx="13287">
                  <c:v>44845.405268055554</c:v>
                </c:pt>
                <c:pt idx="13288">
                  <c:v>44845.405271643518</c:v>
                </c:pt>
                <c:pt idx="13289">
                  <c:v>44845.40527520833</c:v>
                </c:pt>
                <c:pt idx="13290">
                  <c:v>44845.405278726852</c:v>
                </c:pt>
                <c:pt idx="13291">
                  <c:v>44845.405282210646</c:v>
                </c:pt>
                <c:pt idx="13292">
                  <c:v>44845.405285775465</c:v>
                </c:pt>
                <c:pt idx="13293">
                  <c:v>44845.405289282404</c:v>
                </c:pt>
                <c:pt idx="13294">
                  <c:v>44845.405292847223</c:v>
                </c:pt>
                <c:pt idx="13295">
                  <c:v>44845.405296412035</c:v>
                </c:pt>
                <c:pt idx="13296">
                  <c:v>44845.405299895836</c:v>
                </c:pt>
                <c:pt idx="13297">
                  <c:v>44845.405303460648</c:v>
                </c:pt>
                <c:pt idx="13298">
                  <c:v>44845.405306944442</c:v>
                </c:pt>
                <c:pt idx="13299">
                  <c:v>44845.405310451388</c:v>
                </c:pt>
                <c:pt idx="13300">
                  <c:v>44845.405313946758</c:v>
                </c:pt>
                <c:pt idx="13301">
                  <c:v>44845.405317442128</c:v>
                </c:pt>
                <c:pt idx="13302">
                  <c:v>44845.405320983795</c:v>
                </c:pt>
                <c:pt idx="13303">
                  <c:v>44845.405324479165</c:v>
                </c:pt>
                <c:pt idx="13304">
                  <c:v>44845.405328043984</c:v>
                </c:pt>
                <c:pt idx="13305">
                  <c:v>44845.405331527778</c:v>
                </c:pt>
                <c:pt idx="13306">
                  <c:v>44845.405335069445</c:v>
                </c:pt>
                <c:pt idx="13307">
                  <c:v>44845.40533869213</c:v>
                </c:pt>
                <c:pt idx="13308">
                  <c:v>44845.40534222222</c:v>
                </c:pt>
                <c:pt idx="13309">
                  <c:v>44845.405345798608</c:v>
                </c:pt>
                <c:pt idx="13310">
                  <c:v>44845.405349386572</c:v>
                </c:pt>
                <c:pt idx="13311">
                  <c:v>44845.405352939815</c:v>
                </c:pt>
                <c:pt idx="13312">
                  <c:v>44845.405356493058</c:v>
                </c:pt>
                <c:pt idx="13313">
                  <c:v>44845.40536005787</c:v>
                </c:pt>
                <c:pt idx="13314">
                  <c:v>44845.405363541664</c:v>
                </c:pt>
                <c:pt idx="13315">
                  <c:v>44845.405367083331</c:v>
                </c:pt>
                <c:pt idx="13316">
                  <c:v>44845.405370590277</c:v>
                </c:pt>
                <c:pt idx="13317">
                  <c:v>44845.405374178241</c:v>
                </c:pt>
                <c:pt idx="13318">
                  <c:v>44845.405377731484</c:v>
                </c:pt>
                <c:pt idx="13319">
                  <c:v>44845.405381215278</c:v>
                </c:pt>
                <c:pt idx="13320">
                  <c:v>44845.405384768521</c:v>
                </c:pt>
                <c:pt idx="13321">
                  <c:v>44845.405388333333</c:v>
                </c:pt>
                <c:pt idx="13322">
                  <c:v>44845.405391898152</c:v>
                </c:pt>
                <c:pt idx="13323">
                  <c:v>44845.405395381946</c:v>
                </c:pt>
                <c:pt idx="13324">
                  <c:v>44845.405398946757</c:v>
                </c:pt>
                <c:pt idx="13325">
                  <c:v>44845.405402430559</c:v>
                </c:pt>
                <c:pt idx="13326">
                  <c:v>44845.405405995371</c:v>
                </c:pt>
                <c:pt idx="13327">
                  <c:v>44845.405409560182</c:v>
                </c:pt>
                <c:pt idx="13328">
                  <c:v>44845.405413125001</c:v>
                </c:pt>
                <c:pt idx="13329">
                  <c:v>44845.405416608795</c:v>
                </c:pt>
                <c:pt idx="13330">
                  <c:v>44845.405420162038</c:v>
                </c:pt>
                <c:pt idx="13331">
                  <c:v>44845.405423668984</c:v>
                </c:pt>
                <c:pt idx="13332">
                  <c:v>44845.405427210651</c:v>
                </c:pt>
                <c:pt idx="13333">
                  <c:v>44845.405430787039</c:v>
                </c:pt>
                <c:pt idx="13334">
                  <c:v>44845.405434328706</c:v>
                </c:pt>
                <c:pt idx="13335">
                  <c:v>44845.405437824076</c:v>
                </c:pt>
                <c:pt idx="13336">
                  <c:v>44845.405441388888</c:v>
                </c:pt>
                <c:pt idx="13337">
                  <c:v>44845.405444930555</c:v>
                </c:pt>
                <c:pt idx="13338">
                  <c:v>44845.405448437501</c:v>
                </c:pt>
                <c:pt idx="13339">
                  <c:v>44845.405451921295</c:v>
                </c:pt>
                <c:pt idx="13340">
                  <c:v>44845.405455405089</c:v>
                </c:pt>
                <c:pt idx="13341">
                  <c:v>44845.405458923611</c:v>
                </c:pt>
                <c:pt idx="13342">
                  <c:v>44845.405462430557</c:v>
                </c:pt>
                <c:pt idx="13343">
                  <c:v>44845.405466006945</c:v>
                </c:pt>
                <c:pt idx="13344">
                  <c:v>44845.405469560188</c:v>
                </c:pt>
                <c:pt idx="13345">
                  <c:v>44845.405473125</c:v>
                </c:pt>
                <c:pt idx="13346">
                  <c:v>44845.40547662037</c:v>
                </c:pt>
                <c:pt idx="13347">
                  <c:v>44845.405480150461</c:v>
                </c:pt>
                <c:pt idx="13348">
                  <c:v>44845.405483657407</c:v>
                </c:pt>
                <c:pt idx="13349">
                  <c:v>44845.40548721065</c:v>
                </c:pt>
                <c:pt idx="13350">
                  <c:v>44845.40549070602</c:v>
                </c:pt>
                <c:pt idx="13351">
                  <c:v>44845.405494247687</c:v>
                </c:pt>
                <c:pt idx="13352">
                  <c:v>44845.405497743057</c:v>
                </c:pt>
                <c:pt idx="13353">
                  <c:v>44845.405501284724</c:v>
                </c:pt>
                <c:pt idx="13354">
                  <c:v>44845.40550483796</c:v>
                </c:pt>
                <c:pt idx="13355">
                  <c:v>44845.405508414355</c:v>
                </c:pt>
                <c:pt idx="13356">
                  <c:v>44845.405511909725</c:v>
                </c:pt>
                <c:pt idx="13357">
                  <c:v>44845.405515393519</c:v>
                </c:pt>
                <c:pt idx="13358">
                  <c:v>44845.405518935186</c:v>
                </c:pt>
                <c:pt idx="13359">
                  <c:v>44845.40552241898</c:v>
                </c:pt>
                <c:pt idx="13360">
                  <c:v>44845.405525983799</c:v>
                </c:pt>
                <c:pt idx="13361">
                  <c:v>44845.405529479169</c:v>
                </c:pt>
                <c:pt idx="13362">
                  <c:v>44845.405533020836</c:v>
                </c:pt>
                <c:pt idx="13363">
                  <c:v>44845.405536516206</c:v>
                </c:pt>
                <c:pt idx="13364">
                  <c:v>44845.40554</c:v>
                </c:pt>
                <c:pt idx="13365">
                  <c:v>44845.405543506946</c:v>
                </c:pt>
                <c:pt idx="13366">
                  <c:v>44845.405547013892</c:v>
                </c:pt>
                <c:pt idx="13367">
                  <c:v>44845.405550509262</c:v>
                </c:pt>
                <c:pt idx="13368">
                  <c:v>44845.405554062498</c:v>
                </c:pt>
                <c:pt idx="13369">
                  <c:v>44845.405557638886</c:v>
                </c:pt>
                <c:pt idx="13370">
                  <c:v>44845.405561180552</c:v>
                </c:pt>
                <c:pt idx="13371">
                  <c:v>44845.405564675923</c:v>
                </c:pt>
                <c:pt idx="13372">
                  <c:v>44845.405568159724</c:v>
                </c:pt>
                <c:pt idx="13373">
                  <c:v>44845.405571689815</c:v>
                </c:pt>
                <c:pt idx="13374">
                  <c:v>44845.405575254626</c:v>
                </c:pt>
                <c:pt idx="13375">
                  <c:v>44845.405578738428</c:v>
                </c:pt>
                <c:pt idx="13376">
                  <c:v>44845.405582222222</c:v>
                </c:pt>
                <c:pt idx="13377">
                  <c:v>44845.405585729168</c:v>
                </c:pt>
                <c:pt idx="13378">
                  <c:v>44845.405589259259</c:v>
                </c:pt>
                <c:pt idx="13379">
                  <c:v>44845.405592754629</c:v>
                </c:pt>
                <c:pt idx="13380">
                  <c:v>44845.405596319448</c:v>
                </c:pt>
                <c:pt idx="13381">
                  <c:v>44845.405599803242</c:v>
                </c:pt>
                <c:pt idx="13382">
                  <c:v>44845.405603333333</c:v>
                </c:pt>
                <c:pt idx="13383">
                  <c:v>44845.405606909721</c:v>
                </c:pt>
                <c:pt idx="13384">
                  <c:v>44845.405610393522</c:v>
                </c:pt>
                <c:pt idx="13385">
                  <c:v>44845.405613935189</c:v>
                </c:pt>
                <c:pt idx="13386">
                  <c:v>44845.40561746528</c:v>
                </c:pt>
                <c:pt idx="13387">
                  <c:v>44845.405620972226</c:v>
                </c:pt>
                <c:pt idx="13388">
                  <c:v>44845.405624502317</c:v>
                </c:pt>
                <c:pt idx="13389">
                  <c:v>44845.405628032408</c:v>
                </c:pt>
                <c:pt idx="13390">
                  <c:v>44845.405631608795</c:v>
                </c:pt>
                <c:pt idx="13391">
                  <c:v>44845.405635092589</c:v>
                </c:pt>
                <c:pt idx="13392">
                  <c:v>44845.405638634256</c:v>
                </c:pt>
                <c:pt idx="13393">
                  <c:v>44845.405642152778</c:v>
                </c:pt>
                <c:pt idx="13394">
                  <c:v>44845.405645682869</c:v>
                </c:pt>
                <c:pt idx="13395">
                  <c:v>44845.405649166663</c:v>
                </c:pt>
                <c:pt idx="13396">
                  <c:v>44845.405652650465</c:v>
                </c:pt>
                <c:pt idx="13397">
                  <c:v>44845.405656192132</c:v>
                </c:pt>
                <c:pt idx="13398">
                  <c:v>44845.405659699078</c:v>
                </c:pt>
                <c:pt idx="13399">
                  <c:v>44845.405663229169</c:v>
                </c:pt>
                <c:pt idx="13400">
                  <c:v>44845.405666712963</c:v>
                </c:pt>
                <c:pt idx="13401">
                  <c:v>44845.405670208333</c:v>
                </c:pt>
                <c:pt idx="13402">
                  <c:v>44845.405673703703</c:v>
                </c:pt>
                <c:pt idx="13403">
                  <c:v>44845.405677233794</c:v>
                </c:pt>
                <c:pt idx="13404">
                  <c:v>44845.405680717595</c:v>
                </c:pt>
                <c:pt idx="13405">
                  <c:v>44845.405684293983</c:v>
                </c:pt>
                <c:pt idx="13406">
                  <c:v>44845.405687824074</c:v>
                </c:pt>
                <c:pt idx="13407">
                  <c:v>44845.405691307868</c:v>
                </c:pt>
                <c:pt idx="13408">
                  <c:v>44845.405694791669</c:v>
                </c:pt>
                <c:pt idx="13409">
                  <c:v>44845.405698379633</c:v>
                </c:pt>
                <c:pt idx="13410">
                  <c:v>44845.4057019213</c:v>
                </c:pt>
                <c:pt idx="13411">
                  <c:v>44845.405705509256</c:v>
                </c:pt>
                <c:pt idx="13412">
                  <c:v>44845.40570909722</c:v>
                </c:pt>
                <c:pt idx="13413">
                  <c:v>44845.405712638887</c:v>
                </c:pt>
                <c:pt idx="13414">
                  <c:v>44845.405716215275</c:v>
                </c:pt>
                <c:pt idx="13415">
                  <c:v>44845.405719780094</c:v>
                </c:pt>
                <c:pt idx="13416">
                  <c:v>44845.405723263888</c:v>
                </c:pt>
                <c:pt idx="13417">
                  <c:v>44845.405726828707</c:v>
                </c:pt>
                <c:pt idx="13418">
                  <c:v>44845.405730416664</c:v>
                </c:pt>
                <c:pt idx="13419">
                  <c:v>44845.405733958331</c:v>
                </c:pt>
                <c:pt idx="13420">
                  <c:v>44845.405737488429</c:v>
                </c:pt>
                <c:pt idx="13421">
                  <c:v>44845.405740983799</c:v>
                </c:pt>
                <c:pt idx="13422">
                  <c:v>44845.405744490738</c:v>
                </c:pt>
                <c:pt idx="13423">
                  <c:v>44845.405748055557</c:v>
                </c:pt>
                <c:pt idx="13424">
                  <c:v>44845.405751620368</c:v>
                </c:pt>
                <c:pt idx="13425">
                  <c:v>44845.405755196756</c:v>
                </c:pt>
                <c:pt idx="13426">
                  <c:v>44845.405758726854</c:v>
                </c:pt>
                <c:pt idx="13427">
                  <c:v>44845.405762233793</c:v>
                </c:pt>
                <c:pt idx="13428">
                  <c:v>44845.40576577546</c:v>
                </c:pt>
                <c:pt idx="13429">
                  <c:v>44845.405769351855</c:v>
                </c:pt>
                <c:pt idx="13430">
                  <c:v>44845.405772928243</c:v>
                </c:pt>
                <c:pt idx="13431">
                  <c:v>44845.405776493055</c:v>
                </c:pt>
                <c:pt idx="13432">
                  <c:v>44845.405780000001</c:v>
                </c:pt>
                <c:pt idx="13433">
                  <c:v>44845.405783518516</c:v>
                </c:pt>
                <c:pt idx="13434">
                  <c:v>44845.405787002317</c:v>
                </c:pt>
                <c:pt idx="13435">
                  <c:v>44845.405790555553</c:v>
                </c:pt>
                <c:pt idx="13436">
                  <c:v>44845.405794050923</c:v>
                </c:pt>
                <c:pt idx="13437">
                  <c:v>44845.405797534724</c:v>
                </c:pt>
                <c:pt idx="13438">
                  <c:v>44845.40580108796</c:v>
                </c:pt>
                <c:pt idx="13439">
                  <c:v>44845.405804571761</c:v>
                </c:pt>
                <c:pt idx="13440">
                  <c:v>44845.405808055555</c:v>
                </c:pt>
                <c:pt idx="13441">
                  <c:v>44845.405811620367</c:v>
                </c:pt>
                <c:pt idx="13442">
                  <c:v>44845.40581517361</c:v>
                </c:pt>
                <c:pt idx="13443">
                  <c:v>44845.405818726853</c:v>
                </c:pt>
                <c:pt idx="13444">
                  <c:v>44845.405822233799</c:v>
                </c:pt>
                <c:pt idx="13445">
                  <c:v>44845.405825729169</c:v>
                </c:pt>
                <c:pt idx="13446">
                  <c:v>44845.405829247684</c:v>
                </c:pt>
                <c:pt idx="13447">
                  <c:v>44845.405832743054</c:v>
                </c:pt>
                <c:pt idx="13448">
                  <c:v>44845.405836319442</c:v>
                </c:pt>
                <c:pt idx="13449">
                  <c:v>44845.405839861109</c:v>
                </c:pt>
                <c:pt idx="13450">
                  <c:v>44845.405843425928</c:v>
                </c:pt>
                <c:pt idx="13451">
                  <c:v>44845.405846932874</c:v>
                </c:pt>
                <c:pt idx="13452">
                  <c:v>44845.405850497686</c:v>
                </c:pt>
                <c:pt idx="13453">
                  <c:v>44845.405854039353</c:v>
                </c:pt>
                <c:pt idx="13454">
                  <c:v>44845.405857546299</c:v>
                </c:pt>
                <c:pt idx="13455">
                  <c:v>44845.405861087966</c:v>
                </c:pt>
                <c:pt idx="13456">
                  <c:v>44845.40586457176</c:v>
                </c:pt>
                <c:pt idx="13457">
                  <c:v>44845.405868148147</c:v>
                </c:pt>
                <c:pt idx="13458">
                  <c:v>44845.405871712966</c:v>
                </c:pt>
                <c:pt idx="13459">
                  <c:v>44845.405875289354</c:v>
                </c:pt>
                <c:pt idx="13460">
                  <c:v>44845.405878773148</c:v>
                </c:pt>
                <c:pt idx="13461">
                  <c:v>44845.405882303239</c:v>
                </c:pt>
                <c:pt idx="13462">
                  <c:v>44845.405885879627</c:v>
                </c:pt>
                <c:pt idx="13463">
                  <c:v>44845.405889444446</c:v>
                </c:pt>
                <c:pt idx="13464">
                  <c:v>44845.405892951392</c:v>
                </c:pt>
                <c:pt idx="13465">
                  <c:v>44845.405896493059</c:v>
                </c:pt>
                <c:pt idx="13466">
                  <c:v>44845.405900069447</c:v>
                </c:pt>
                <c:pt idx="13467">
                  <c:v>44845.405903611114</c:v>
                </c:pt>
                <c:pt idx="13468">
                  <c:v>44845.405907106484</c:v>
                </c:pt>
                <c:pt idx="13469">
                  <c:v>44845.405910706017</c:v>
                </c:pt>
                <c:pt idx="13470">
                  <c:v>44845.405914236107</c:v>
                </c:pt>
                <c:pt idx="13471">
                  <c:v>44845.405917719909</c:v>
                </c:pt>
                <c:pt idx="13472">
                  <c:v>44845.405921261576</c:v>
                </c:pt>
                <c:pt idx="13473">
                  <c:v>44845.405924780091</c:v>
                </c:pt>
                <c:pt idx="13474">
                  <c:v>44845.40592834491</c:v>
                </c:pt>
                <c:pt idx="13475">
                  <c:v>44845.405931875001</c:v>
                </c:pt>
                <c:pt idx="13476">
                  <c:v>44845.405935393515</c:v>
                </c:pt>
                <c:pt idx="13477">
                  <c:v>44845.405938923614</c:v>
                </c:pt>
                <c:pt idx="13478">
                  <c:v>44845.405942407408</c:v>
                </c:pt>
                <c:pt idx="13479">
                  <c:v>44845.405945949075</c:v>
                </c:pt>
                <c:pt idx="13480">
                  <c:v>44845.405949432869</c:v>
                </c:pt>
                <c:pt idx="13481">
                  <c:v>44845.405952939815</c:v>
                </c:pt>
                <c:pt idx="13482">
                  <c:v>44845.405956516202</c:v>
                </c:pt>
                <c:pt idx="13483">
                  <c:v>44845.405959999996</c:v>
                </c:pt>
                <c:pt idx="13484">
                  <c:v>44845.405963541663</c:v>
                </c:pt>
                <c:pt idx="13485">
                  <c:v>44845.405967118058</c:v>
                </c:pt>
                <c:pt idx="13486">
                  <c:v>44845.405970601852</c:v>
                </c:pt>
                <c:pt idx="13487">
                  <c:v>44845.405974131943</c:v>
                </c:pt>
                <c:pt idx="13488">
                  <c:v>44845.405977650466</c:v>
                </c:pt>
                <c:pt idx="13489">
                  <c:v>44845.40598116898</c:v>
                </c:pt>
                <c:pt idx="13490">
                  <c:v>44845.405984675926</c:v>
                </c:pt>
                <c:pt idx="13491">
                  <c:v>44845.405988240738</c:v>
                </c:pt>
                <c:pt idx="13492">
                  <c:v>44845.405991793981</c:v>
                </c:pt>
                <c:pt idx="13493">
                  <c:v>44845.405995358793</c:v>
                </c:pt>
                <c:pt idx="13494">
                  <c:v>44845.405998865739</c:v>
                </c:pt>
                <c:pt idx="13495">
                  <c:v>44845.406002418982</c:v>
                </c:pt>
                <c:pt idx="13496">
                  <c:v>44845.406005960649</c:v>
                </c:pt>
                <c:pt idx="13497">
                  <c:v>44845.406009444443</c:v>
                </c:pt>
                <c:pt idx="13498">
                  <c:v>44845.406013032407</c:v>
                </c:pt>
                <c:pt idx="13499">
                  <c:v>44845.40601658565</c:v>
                </c:pt>
                <c:pt idx="13500">
                  <c:v>44845.406020069444</c:v>
                </c:pt>
                <c:pt idx="13501">
                  <c:v>44845.406023634256</c:v>
                </c:pt>
                <c:pt idx="13502">
                  <c:v>44845.406027187499</c:v>
                </c:pt>
                <c:pt idx="13503">
                  <c:v>44845.406030671293</c:v>
                </c:pt>
                <c:pt idx="13504">
                  <c:v>44845.406034224536</c:v>
                </c:pt>
                <c:pt idx="13505">
                  <c:v>44845.406037708337</c:v>
                </c:pt>
                <c:pt idx="13506">
                  <c:v>44845.406041261573</c:v>
                </c:pt>
                <c:pt idx="13507">
                  <c:v>44845.406044837961</c:v>
                </c:pt>
                <c:pt idx="13508">
                  <c:v>44845.406048333331</c:v>
                </c:pt>
                <c:pt idx="13509">
                  <c:v>44845.406051886574</c:v>
                </c:pt>
                <c:pt idx="13510">
                  <c:v>44845.406055451385</c:v>
                </c:pt>
                <c:pt idx="13511">
                  <c:v>44845.40605902778</c:v>
                </c:pt>
                <c:pt idx="13512">
                  <c:v>44845.406062604168</c:v>
                </c:pt>
                <c:pt idx="13513">
                  <c:v>44845.406066157404</c:v>
                </c:pt>
                <c:pt idx="13514">
                  <c:v>44845.406069733799</c:v>
                </c:pt>
                <c:pt idx="13515">
                  <c:v>44845.406073275466</c:v>
                </c:pt>
                <c:pt idx="13516">
                  <c:v>44845.406076793981</c:v>
                </c:pt>
                <c:pt idx="13517">
                  <c:v>44845.406080358793</c:v>
                </c:pt>
                <c:pt idx="13518">
                  <c:v>44845.406083842594</c:v>
                </c:pt>
                <c:pt idx="13519">
                  <c:v>44845.406087384261</c:v>
                </c:pt>
                <c:pt idx="13520">
                  <c:v>44845.406090891207</c:v>
                </c:pt>
                <c:pt idx="13521">
                  <c:v>44845.406094432874</c:v>
                </c:pt>
                <c:pt idx="13522">
                  <c:v>44845.406098009262</c:v>
                </c:pt>
                <c:pt idx="13523">
                  <c:v>44845.406101562497</c:v>
                </c:pt>
                <c:pt idx="13524">
                  <c:v>44845.406105046299</c:v>
                </c:pt>
                <c:pt idx="13525">
                  <c:v>44845.406108530093</c:v>
                </c:pt>
                <c:pt idx="13526">
                  <c:v>44845.40611207176</c:v>
                </c:pt>
                <c:pt idx="13527">
                  <c:v>44845.406115555554</c:v>
                </c:pt>
                <c:pt idx="13528">
                  <c:v>44845.406119120373</c:v>
                </c:pt>
                <c:pt idx="13529">
                  <c:v>44845.406122685185</c:v>
                </c:pt>
                <c:pt idx="13530">
                  <c:v>44845.406126168979</c:v>
                </c:pt>
                <c:pt idx="13531">
                  <c:v>44845.406129722222</c:v>
                </c:pt>
                <c:pt idx="13532">
                  <c:v>44845.406133217592</c:v>
                </c:pt>
                <c:pt idx="13533">
                  <c:v>44845.406136724538</c:v>
                </c:pt>
                <c:pt idx="13534">
                  <c:v>44845.406140254629</c:v>
                </c:pt>
                <c:pt idx="13535">
                  <c:v>44845.406143831016</c:v>
                </c:pt>
                <c:pt idx="13536">
                  <c:v>44845.406147314818</c:v>
                </c:pt>
                <c:pt idx="13537">
                  <c:v>44845.406150868053</c:v>
                </c:pt>
                <c:pt idx="13538">
                  <c:v>44845.406154444441</c:v>
                </c:pt>
                <c:pt idx="13539">
                  <c:v>44845.406157997684</c:v>
                </c:pt>
                <c:pt idx="13540">
                  <c:v>44845.406161562503</c:v>
                </c:pt>
                <c:pt idx="13541">
                  <c:v>44845.40616515046</c:v>
                </c:pt>
                <c:pt idx="13542">
                  <c:v>44845.406168703703</c:v>
                </c:pt>
                <c:pt idx="13543">
                  <c:v>44845.406172187497</c:v>
                </c:pt>
                <c:pt idx="13544">
                  <c:v>44845.40617574074</c:v>
                </c:pt>
                <c:pt idx="13545">
                  <c:v>44845.406179317128</c:v>
                </c:pt>
                <c:pt idx="13546">
                  <c:v>44845.406182893516</c:v>
                </c:pt>
                <c:pt idx="13547">
                  <c:v>44845.406186446759</c:v>
                </c:pt>
                <c:pt idx="13548">
                  <c:v>44845.406189930553</c:v>
                </c:pt>
                <c:pt idx="13549">
                  <c:v>44845.406193495372</c:v>
                </c:pt>
                <c:pt idx="13550">
                  <c:v>44845.406196979166</c:v>
                </c:pt>
                <c:pt idx="13551">
                  <c:v>44845.406200509256</c:v>
                </c:pt>
                <c:pt idx="13552">
                  <c:v>44845.406204004626</c:v>
                </c:pt>
                <c:pt idx="13553">
                  <c:v>44845.406207488428</c:v>
                </c:pt>
                <c:pt idx="13554">
                  <c:v>44845.406210972222</c:v>
                </c:pt>
                <c:pt idx="13555">
                  <c:v>44845.406214525465</c:v>
                </c:pt>
                <c:pt idx="13556">
                  <c:v>44845.406218009259</c:v>
                </c:pt>
                <c:pt idx="13557">
                  <c:v>44845.406221550926</c:v>
                </c:pt>
                <c:pt idx="13558">
                  <c:v>44845.406225057872</c:v>
                </c:pt>
                <c:pt idx="13559">
                  <c:v>44845.406228622684</c:v>
                </c:pt>
                <c:pt idx="13560">
                  <c:v>44845.406232164351</c:v>
                </c:pt>
                <c:pt idx="13561">
                  <c:v>44845.406235659721</c:v>
                </c:pt>
                <c:pt idx="13562">
                  <c:v>44845.406239212964</c:v>
                </c:pt>
                <c:pt idx="13563">
                  <c:v>44845.406242708334</c:v>
                </c:pt>
                <c:pt idx="13564">
                  <c:v>44845.406246261577</c:v>
                </c:pt>
                <c:pt idx="13565">
                  <c:v>44845.406249768515</c:v>
                </c:pt>
                <c:pt idx="13566">
                  <c:v>44845.406253310182</c:v>
                </c:pt>
                <c:pt idx="13567">
                  <c:v>44845.406256793984</c:v>
                </c:pt>
                <c:pt idx="13568">
                  <c:v>44845.406260370371</c:v>
                </c:pt>
                <c:pt idx="13569">
                  <c:v>44845.406263912038</c:v>
                </c:pt>
                <c:pt idx="13570">
                  <c:v>44845.406267407408</c:v>
                </c:pt>
                <c:pt idx="13571">
                  <c:v>44845.40627097222</c:v>
                </c:pt>
                <c:pt idx="13572">
                  <c:v>44845.40627446759</c:v>
                </c:pt>
                <c:pt idx="13573">
                  <c:v>44845.406278009257</c:v>
                </c:pt>
                <c:pt idx="13574">
                  <c:v>44845.406281539355</c:v>
                </c:pt>
                <c:pt idx="13575">
                  <c:v>44845.406285023149</c:v>
                </c:pt>
                <c:pt idx="13576">
                  <c:v>44845.406288530095</c:v>
                </c:pt>
                <c:pt idx="13577">
                  <c:v>44845.406292094907</c:v>
                </c:pt>
                <c:pt idx="13578">
                  <c:v>44845.406295636574</c:v>
                </c:pt>
                <c:pt idx="13579">
                  <c:v>44845.406299131944</c:v>
                </c:pt>
                <c:pt idx="13580">
                  <c:v>44845.406302685187</c:v>
                </c:pt>
                <c:pt idx="13581">
                  <c:v>44845.406306168981</c:v>
                </c:pt>
                <c:pt idx="13582">
                  <c:v>44845.406309768521</c:v>
                </c:pt>
                <c:pt idx="13583">
                  <c:v>44845.406313298612</c:v>
                </c:pt>
                <c:pt idx="13584">
                  <c:v>44845.406316782406</c:v>
                </c:pt>
                <c:pt idx="13585">
                  <c:v>44845.406320266207</c:v>
                </c:pt>
                <c:pt idx="13586">
                  <c:v>44845.406323807867</c:v>
                </c:pt>
                <c:pt idx="13587">
                  <c:v>44845.406327303244</c:v>
                </c:pt>
                <c:pt idx="13588">
                  <c:v>44845.406330798614</c:v>
                </c:pt>
                <c:pt idx="13589">
                  <c:v>44845.406334340281</c:v>
                </c:pt>
                <c:pt idx="13590">
                  <c:v>44845.406337824075</c:v>
                </c:pt>
                <c:pt idx="13591">
                  <c:v>44845.406341365742</c:v>
                </c:pt>
                <c:pt idx="13592">
                  <c:v>44845.406344976851</c:v>
                </c:pt>
                <c:pt idx="13593">
                  <c:v>44845.406348483797</c:v>
                </c:pt>
                <c:pt idx="13594">
                  <c:v>44845.406351990743</c:v>
                </c:pt>
                <c:pt idx="13595">
                  <c:v>44845.406355474537</c:v>
                </c:pt>
                <c:pt idx="13596">
                  <c:v>44845.406359039349</c:v>
                </c:pt>
                <c:pt idx="13597">
                  <c:v>44845.406362581016</c:v>
                </c:pt>
                <c:pt idx="13598">
                  <c:v>44845.406366134259</c:v>
                </c:pt>
                <c:pt idx="13599">
                  <c:v>44845.406369618053</c:v>
                </c:pt>
                <c:pt idx="13600">
                  <c:v>44845.406373101854</c:v>
                </c:pt>
                <c:pt idx="13601">
                  <c:v>44845.406376597224</c:v>
                </c:pt>
                <c:pt idx="13602">
                  <c:v>44845.40638015046</c:v>
                </c:pt>
                <c:pt idx="13603">
                  <c:v>44845.406383634261</c:v>
                </c:pt>
                <c:pt idx="13604">
                  <c:v>44845.406387210649</c:v>
                </c:pt>
                <c:pt idx="13605">
                  <c:v>44845.406390752316</c:v>
                </c:pt>
                <c:pt idx="13606">
                  <c:v>44845.406394328704</c:v>
                </c:pt>
                <c:pt idx="13607">
                  <c:v>44845.406397824074</c:v>
                </c:pt>
                <c:pt idx="13608">
                  <c:v>44845.406401307868</c:v>
                </c:pt>
                <c:pt idx="13609">
                  <c:v>44845.406404849535</c:v>
                </c:pt>
                <c:pt idx="13610">
                  <c:v>44845.406408414354</c:v>
                </c:pt>
                <c:pt idx="13611">
                  <c:v>44845.406411898148</c:v>
                </c:pt>
                <c:pt idx="13612">
                  <c:v>44845.406415381942</c:v>
                </c:pt>
                <c:pt idx="13613">
                  <c:v>44845.406418935185</c:v>
                </c:pt>
                <c:pt idx="13614">
                  <c:v>44845.406422418979</c:v>
                </c:pt>
                <c:pt idx="13615">
                  <c:v>44845.406425995374</c:v>
                </c:pt>
                <c:pt idx="13616">
                  <c:v>44845.40642954861</c:v>
                </c:pt>
                <c:pt idx="13617">
                  <c:v>44845.406433124997</c:v>
                </c:pt>
                <c:pt idx="13618">
                  <c:v>44845.406436701393</c:v>
                </c:pt>
                <c:pt idx="13619">
                  <c:v>44845.406440254628</c:v>
                </c:pt>
                <c:pt idx="13620">
                  <c:v>44845.406443796295</c:v>
                </c:pt>
                <c:pt idx="13621">
                  <c:v>44845.406447303241</c:v>
                </c:pt>
                <c:pt idx="13622">
                  <c:v>44845.406450868053</c:v>
                </c:pt>
                <c:pt idx="13623">
                  <c:v>44845.406454444441</c:v>
                </c:pt>
                <c:pt idx="13624">
                  <c:v>44845.406457986108</c:v>
                </c:pt>
                <c:pt idx="13625">
                  <c:v>44845.406461481478</c:v>
                </c:pt>
                <c:pt idx="13626">
                  <c:v>44845.406465023145</c:v>
                </c:pt>
                <c:pt idx="13627">
                  <c:v>44845.406468518515</c:v>
                </c:pt>
                <c:pt idx="13628">
                  <c:v>44845.40647209491</c:v>
                </c:pt>
                <c:pt idx="13629">
                  <c:v>44845.406475648146</c:v>
                </c:pt>
                <c:pt idx="13630">
                  <c:v>44845.406479224534</c:v>
                </c:pt>
                <c:pt idx="13631">
                  <c:v>44845.40648273148</c:v>
                </c:pt>
                <c:pt idx="13632">
                  <c:v>44845.406486261571</c:v>
                </c:pt>
                <c:pt idx="13633">
                  <c:v>44845.406489803237</c:v>
                </c:pt>
                <c:pt idx="13634">
                  <c:v>44845.406493368057</c:v>
                </c:pt>
                <c:pt idx="13635">
                  <c:v>44845.406496875003</c:v>
                </c:pt>
                <c:pt idx="13636">
                  <c:v>44845.40650045139</c:v>
                </c:pt>
                <c:pt idx="13637">
                  <c:v>44845.406504016202</c:v>
                </c:pt>
                <c:pt idx="13638">
                  <c:v>44845.406507511572</c:v>
                </c:pt>
                <c:pt idx="13639">
                  <c:v>44845.406511053239</c:v>
                </c:pt>
                <c:pt idx="13640">
                  <c:v>44845.406514618058</c:v>
                </c:pt>
                <c:pt idx="13641">
                  <c:v>44845.406518101852</c:v>
                </c:pt>
                <c:pt idx="13642">
                  <c:v>44845.406521597222</c:v>
                </c:pt>
                <c:pt idx="13643">
                  <c:v>44845.406525150465</c:v>
                </c:pt>
                <c:pt idx="13644">
                  <c:v>44845.406528692132</c:v>
                </c:pt>
                <c:pt idx="13645">
                  <c:v>44845.406532175926</c:v>
                </c:pt>
                <c:pt idx="13646">
                  <c:v>44845.40653565972</c:v>
                </c:pt>
                <c:pt idx="13647">
                  <c:v>44845.406539247684</c:v>
                </c:pt>
                <c:pt idx="13648">
                  <c:v>44845.406542777775</c:v>
                </c:pt>
                <c:pt idx="13649">
                  <c:v>44845.406546284721</c:v>
                </c:pt>
                <c:pt idx="13650">
                  <c:v>44845.406549837964</c:v>
                </c:pt>
                <c:pt idx="13651">
                  <c:v>44845.406553402776</c:v>
                </c:pt>
                <c:pt idx="13652">
                  <c:v>44845.406556886577</c:v>
                </c:pt>
                <c:pt idx="13653">
                  <c:v>44845.406560416668</c:v>
                </c:pt>
                <c:pt idx="13654">
                  <c:v>44845.406563923614</c:v>
                </c:pt>
                <c:pt idx="13655">
                  <c:v>44845.40656747685</c:v>
                </c:pt>
                <c:pt idx="13656">
                  <c:v>44845.406571030093</c:v>
                </c:pt>
                <c:pt idx="13657">
                  <c:v>44845.406574606481</c:v>
                </c:pt>
                <c:pt idx="13658">
                  <c:v>44845.406578101851</c:v>
                </c:pt>
                <c:pt idx="13659">
                  <c:v>44845.406581643518</c:v>
                </c:pt>
                <c:pt idx="13660">
                  <c:v>44845.406585231482</c:v>
                </c:pt>
                <c:pt idx="13661">
                  <c:v>44845.406588761572</c:v>
                </c:pt>
                <c:pt idx="13662">
                  <c:v>44845.406592256943</c:v>
                </c:pt>
                <c:pt idx="13663">
                  <c:v>44845.406595752313</c:v>
                </c:pt>
                <c:pt idx="13664">
                  <c:v>44845.406599305556</c:v>
                </c:pt>
                <c:pt idx="13665">
                  <c:v>44845.40660278935</c:v>
                </c:pt>
                <c:pt idx="13666">
                  <c:v>44845.406606377313</c:v>
                </c:pt>
                <c:pt idx="13667">
                  <c:v>44845.406609907404</c:v>
                </c:pt>
                <c:pt idx="13668">
                  <c:v>44845.40661341435</c:v>
                </c:pt>
                <c:pt idx="13669">
                  <c:v>44845.406616944441</c:v>
                </c:pt>
                <c:pt idx="13670">
                  <c:v>44845.406620428243</c:v>
                </c:pt>
                <c:pt idx="13671">
                  <c:v>44845.406623923613</c:v>
                </c:pt>
                <c:pt idx="13672">
                  <c:v>44845.406627407407</c:v>
                </c:pt>
                <c:pt idx="13673">
                  <c:v>44845.40663096065</c:v>
                </c:pt>
                <c:pt idx="13674">
                  <c:v>44845.406634444444</c:v>
                </c:pt>
                <c:pt idx="13675">
                  <c:v>44845.406638009263</c:v>
                </c:pt>
                <c:pt idx="13676">
                  <c:v>44845.406641562498</c:v>
                </c:pt>
                <c:pt idx="13677">
                  <c:v>44845.406645150462</c:v>
                </c:pt>
                <c:pt idx="13678">
                  <c:v>44845.406648715281</c:v>
                </c:pt>
                <c:pt idx="13679">
                  <c:v>44845.406652280093</c:v>
                </c:pt>
                <c:pt idx="13680">
                  <c:v>44845.406655763887</c:v>
                </c:pt>
                <c:pt idx="13681">
                  <c:v>44845.40665931713</c:v>
                </c:pt>
                <c:pt idx="13682">
                  <c:v>44845.4066628125</c:v>
                </c:pt>
                <c:pt idx="13683">
                  <c:v>44845.406666365743</c:v>
                </c:pt>
                <c:pt idx="13684">
                  <c:v>44845.40666990741</c:v>
                </c:pt>
                <c:pt idx="13685">
                  <c:v>44845.40667340278</c:v>
                </c:pt>
                <c:pt idx="13686">
                  <c:v>44845.406676944447</c:v>
                </c:pt>
                <c:pt idx="13687">
                  <c:v>44845.406680428241</c:v>
                </c:pt>
                <c:pt idx="13688">
                  <c:v>44845.406683993053</c:v>
                </c:pt>
                <c:pt idx="13689">
                  <c:v>44845.406687476854</c:v>
                </c:pt>
                <c:pt idx="13690">
                  <c:v>44845.406691053242</c:v>
                </c:pt>
                <c:pt idx="13691">
                  <c:v>44845.406694606485</c:v>
                </c:pt>
                <c:pt idx="13692">
                  <c:v>44845.406698171297</c:v>
                </c:pt>
                <c:pt idx="13693">
                  <c:v>44845.406701678243</c:v>
                </c:pt>
                <c:pt idx="13694">
                  <c:v>44845.406705231479</c:v>
                </c:pt>
                <c:pt idx="13695">
                  <c:v>44845.406708796298</c:v>
                </c:pt>
                <c:pt idx="13696">
                  <c:v>44845.406712280092</c:v>
                </c:pt>
                <c:pt idx="13697">
                  <c:v>44845.406715833335</c:v>
                </c:pt>
                <c:pt idx="13698">
                  <c:v>44845.406719386578</c:v>
                </c:pt>
                <c:pt idx="13699">
                  <c:v>44845.406722870372</c:v>
                </c:pt>
                <c:pt idx="13700">
                  <c:v>44845.406726423615</c:v>
                </c:pt>
                <c:pt idx="13701">
                  <c:v>44845.406729907409</c:v>
                </c:pt>
                <c:pt idx="13702">
                  <c:v>44845.406733414355</c:v>
                </c:pt>
                <c:pt idx="13703">
                  <c:v>44845.406736898149</c:v>
                </c:pt>
                <c:pt idx="13704">
                  <c:v>44845.406740439816</c:v>
                </c:pt>
                <c:pt idx="13705">
                  <c:v>44845.40674392361</c:v>
                </c:pt>
                <c:pt idx="13706">
                  <c:v>44845.406747476853</c:v>
                </c:pt>
                <c:pt idx="13707">
                  <c:v>44845.406750983799</c:v>
                </c:pt>
                <c:pt idx="13708">
                  <c:v>44845.406754537034</c:v>
                </c:pt>
                <c:pt idx="13709">
                  <c:v>44845.40675811343</c:v>
                </c:pt>
                <c:pt idx="13710">
                  <c:v>44845.406761678241</c:v>
                </c:pt>
                <c:pt idx="13711">
                  <c:v>44845.406765208332</c:v>
                </c:pt>
                <c:pt idx="13712">
                  <c:v>44845.406768738423</c:v>
                </c:pt>
                <c:pt idx="13713">
                  <c:v>44845.406772256945</c:v>
                </c:pt>
                <c:pt idx="13714">
                  <c:v>44845.406775763891</c:v>
                </c:pt>
                <c:pt idx="13715">
                  <c:v>44845.406779282406</c:v>
                </c:pt>
                <c:pt idx="13716">
                  <c:v>44845.4067827662</c:v>
                </c:pt>
                <c:pt idx="13717">
                  <c:v>44845.406786261578</c:v>
                </c:pt>
                <c:pt idx="13718">
                  <c:v>44845.406789803237</c:v>
                </c:pt>
                <c:pt idx="13719">
                  <c:v>44845.406793368056</c:v>
                </c:pt>
                <c:pt idx="13720">
                  <c:v>44845.40679685185</c:v>
                </c:pt>
                <c:pt idx="13721">
                  <c:v>44845.406800335651</c:v>
                </c:pt>
                <c:pt idx="13722">
                  <c:v>44845.406803900463</c:v>
                </c:pt>
                <c:pt idx="13723">
                  <c:v>44845.406807407409</c:v>
                </c:pt>
                <c:pt idx="13724">
                  <c:v>44845.406810949076</c:v>
                </c:pt>
                <c:pt idx="13725">
                  <c:v>44845.40681443287</c:v>
                </c:pt>
                <c:pt idx="13726">
                  <c:v>44845.406817974537</c:v>
                </c:pt>
                <c:pt idx="13727">
                  <c:v>44845.406821469907</c:v>
                </c:pt>
                <c:pt idx="13728">
                  <c:v>44845.406825011574</c:v>
                </c:pt>
                <c:pt idx="13729">
                  <c:v>44845.406828541665</c:v>
                </c:pt>
                <c:pt idx="13730">
                  <c:v>44845.406832094908</c:v>
                </c:pt>
                <c:pt idx="13731">
                  <c:v>44845.406835648151</c:v>
                </c:pt>
                <c:pt idx="13732">
                  <c:v>44845.406839247684</c:v>
                </c:pt>
                <c:pt idx="13733">
                  <c:v>44845.40684275463</c:v>
                </c:pt>
                <c:pt idx="13734">
                  <c:v>44845.406846238424</c:v>
                </c:pt>
                <c:pt idx="13735">
                  <c:v>44845.406849803243</c:v>
                </c:pt>
                <c:pt idx="13736">
                  <c:v>44845.406853298613</c:v>
                </c:pt>
                <c:pt idx="13737">
                  <c:v>44845.406856793983</c:v>
                </c:pt>
                <c:pt idx="13738">
                  <c:v>44845.406860312498</c:v>
                </c:pt>
                <c:pt idx="13739">
                  <c:v>44845.40686383102</c:v>
                </c:pt>
                <c:pt idx="13740">
                  <c:v>44845.406867361111</c:v>
                </c:pt>
                <c:pt idx="13741">
                  <c:v>44845.406870937499</c:v>
                </c:pt>
                <c:pt idx="13742">
                  <c:v>44845.406874513887</c:v>
                </c:pt>
                <c:pt idx="13743">
                  <c:v>44845.406878009257</c:v>
                </c:pt>
                <c:pt idx="13744">
                  <c:v>44845.4068815625</c:v>
                </c:pt>
                <c:pt idx="13745">
                  <c:v>44845.406885046294</c:v>
                </c:pt>
                <c:pt idx="13746">
                  <c:v>44845.406888599537</c:v>
                </c:pt>
                <c:pt idx="13747">
                  <c:v>44845.406892094907</c:v>
                </c:pt>
                <c:pt idx="13748">
                  <c:v>44845.406895671294</c:v>
                </c:pt>
                <c:pt idx="13749">
                  <c:v>44845.406899212961</c:v>
                </c:pt>
                <c:pt idx="13750">
                  <c:v>44845.40690277778</c:v>
                </c:pt>
                <c:pt idx="13751">
                  <c:v>44845.406906342592</c:v>
                </c:pt>
                <c:pt idx="13752">
                  <c:v>44845.406909849538</c:v>
                </c:pt>
                <c:pt idx="13753">
                  <c:v>44845.406913379629</c:v>
                </c:pt>
                <c:pt idx="13754">
                  <c:v>44845.406916886575</c:v>
                </c:pt>
                <c:pt idx="13755">
                  <c:v>44845.406920428242</c:v>
                </c:pt>
                <c:pt idx="13756">
                  <c:v>44845.406923912036</c:v>
                </c:pt>
                <c:pt idx="13757">
                  <c:v>44845.4069275</c:v>
                </c:pt>
                <c:pt idx="13758">
                  <c:v>44845.406931076388</c:v>
                </c:pt>
                <c:pt idx="13759">
                  <c:v>44845.406934560182</c:v>
                </c:pt>
                <c:pt idx="13760">
                  <c:v>44845.406938101849</c:v>
                </c:pt>
                <c:pt idx="13761">
                  <c:v>44845.406941655092</c:v>
                </c:pt>
                <c:pt idx="13762">
                  <c:v>44845.406945150462</c:v>
                </c:pt>
                <c:pt idx="13763">
                  <c:v>44845.406948680553</c:v>
                </c:pt>
                <c:pt idx="13764">
                  <c:v>44845.406952175923</c:v>
                </c:pt>
                <c:pt idx="13765">
                  <c:v>44845.406955659724</c:v>
                </c:pt>
                <c:pt idx="13766">
                  <c:v>44845.406959178239</c:v>
                </c:pt>
                <c:pt idx="13767">
                  <c:v>44845.406962696761</c:v>
                </c:pt>
                <c:pt idx="13768">
                  <c:v>44845.406966261573</c:v>
                </c:pt>
                <c:pt idx="13769">
                  <c:v>44845.40696980324</c:v>
                </c:pt>
                <c:pt idx="13770">
                  <c:v>44845.406973368059</c:v>
                </c:pt>
                <c:pt idx="13771">
                  <c:v>44845.406976851853</c:v>
                </c:pt>
                <c:pt idx="13772">
                  <c:v>44845.406980347223</c:v>
                </c:pt>
                <c:pt idx="13773">
                  <c:v>44845.406983865738</c:v>
                </c:pt>
                <c:pt idx="13774">
                  <c:v>44845.406987361108</c:v>
                </c:pt>
                <c:pt idx="13775">
                  <c:v>44845.406990949072</c:v>
                </c:pt>
                <c:pt idx="13776">
                  <c:v>44845.406994432873</c:v>
                </c:pt>
                <c:pt idx="13777">
                  <c:v>44845.406997928243</c:v>
                </c:pt>
                <c:pt idx="13778">
                  <c:v>44845.40700146991</c:v>
                </c:pt>
                <c:pt idx="13779">
                  <c:v>44845.407005023146</c:v>
                </c:pt>
                <c:pt idx="13780">
                  <c:v>44845.407008518516</c:v>
                </c:pt>
                <c:pt idx="13781">
                  <c:v>44845.407012083335</c:v>
                </c:pt>
                <c:pt idx="13782">
                  <c:v>44845.407015659723</c:v>
                </c:pt>
                <c:pt idx="13783">
                  <c:v>44845.40701920139</c:v>
                </c:pt>
                <c:pt idx="13784">
                  <c:v>44845.407022685184</c:v>
                </c:pt>
                <c:pt idx="13785">
                  <c:v>44845.407026226851</c:v>
                </c:pt>
                <c:pt idx="13786">
                  <c:v>44845.407029722221</c:v>
                </c:pt>
                <c:pt idx="13787">
                  <c:v>44845.407033275464</c:v>
                </c:pt>
                <c:pt idx="13788">
                  <c:v>44845.407036793978</c:v>
                </c:pt>
                <c:pt idx="13789">
                  <c:v>44845.407040324077</c:v>
                </c:pt>
                <c:pt idx="13790">
                  <c:v>44845.407043831015</c:v>
                </c:pt>
                <c:pt idx="13791">
                  <c:v>44845.407047395835</c:v>
                </c:pt>
                <c:pt idx="13792">
                  <c:v>44845.407050995367</c:v>
                </c:pt>
                <c:pt idx="13793">
                  <c:v>44845.407054525465</c:v>
                </c:pt>
                <c:pt idx="13794">
                  <c:v>44845.407058009259</c:v>
                </c:pt>
                <c:pt idx="13795">
                  <c:v>44845.407061574071</c:v>
                </c:pt>
                <c:pt idx="13796">
                  <c:v>44845.407065057872</c:v>
                </c:pt>
                <c:pt idx="13797">
                  <c:v>44845.407068576387</c:v>
                </c:pt>
                <c:pt idx="13798">
                  <c:v>44845.407072094909</c:v>
                </c:pt>
                <c:pt idx="13799">
                  <c:v>44845.407075625</c:v>
                </c:pt>
                <c:pt idx="13800">
                  <c:v>44845.407079108794</c:v>
                </c:pt>
                <c:pt idx="13801">
                  <c:v>44845.407082592596</c:v>
                </c:pt>
                <c:pt idx="13802">
                  <c:v>44845.407086145831</c:v>
                </c:pt>
                <c:pt idx="13803">
                  <c:v>44845.407089641201</c:v>
                </c:pt>
                <c:pt idx="13804">
                  <c:v>44845.40709320602</c:v>
                </c:pt>
                <c:pt idx="13805">
                  <c:v>44845.407096770832</c:v>
                </c:pt>
                <c:pt idx="13806">
                  <c:v>44845.407100312499</c:v>
                </c:pt>
                <c:pt idx="13807">
                  <c:v>44845.407103819445</c:v>
                </c:pt>
                <c:pt idx="13808">
                  <c:v>44845.407107395833</c:v>
                </c:pt>
                <c:pt idx="13809">
                  <c:v>44845.407110983797</c:v>
                </c:pt>
                <c:pt idx="13810">
                  <c:v>44845.407114525464</c:v>
                </c:pt>
                <c:pt idx="13811">
                  <c:v>44845.407118067131</c:v>
                </c:pt>
                <c:pt idx="13812">
                  <c:v>44845.407121562501</c:v>
                </c:pt>
                <c:pt idx="13813">
                  <c:v>44845.407125104168</c:v>
                </c:pt>
                <c:pt idx="13814">
                  <c:v>44845.407128611114</c:v>
                </c:pt>
                <c:pt idx="13815">
                  <c:v>44845.407132175926</c:v>
                </c:pt>
                <c:pt idx="13816">
                  <c:v>44845.407135740737</c:v>
                </c:pt>
                <c:pt idx="13817">
                  <c:v>44845.407139224539</c:v>
                </c:pt>
                <c:pt idx="13818">
                  <c:v>44845.40714278935</c:v>
                </c:pt>
                <c:pt idx="13819">
                  <c:v>44845.407146342593</c:v>
                </c:pt>
                <c:pt idx="13820">
                  <c:v>44845.407149837964</c:v>
                </c:pt>
                <c:pt idx="13821">
                  <c:v>44845.407153402775</c:v>
                </c:pt>
                <c:pt idx="13822">
                  <c:v>44845.407156967594</c:v>
                </c:pt>
                <c:pt idx="13823">
                  <c:v>44845.407160509261</c:v>
                </c:pt>
                <c:pt idx="13824">
                  <c:v>44845.4071640162</c:v>
                </c:pt>
                <c:pt idx="13825">
                  <c:v>44845.407167581019</c:v>
                </c:pt>
                <c:pt idx="13826">
                  <c:v>44845.407171145831</c:v>
                </c:pt>
                <c:pt idx="13827">
                  <c:v>44845.407174699074</c:v>
                </c:pt>
                <c:pt idx="13828">
                  <c:v>44845.40717820602</c:v>
                </c:pt>
                <c:pt idx="13829">
                  <c:v>44845.407181782408</c:v>
                </c:pt>
                <c:pt idx="13830">
                  <c:v>44845.407185335651</c:v>
                </c:pt>
                <c:pt idx="13831">
                  <c:v>44845.407188912039</c:v>
                </c:pt>
                <c:pt idx="13832">
                  <c:v>44845.40719244213</c:v>
                </c:pt>
                <c:pt idx="13833">
                  <c:v>44845.407196018517</c:v>
                </c:pt>
                <c:pt idx="13834">
                  <c:v>44845.407199594905</c:v>
                </c:pt>
                <c:pt idx="13835">
                  <c:v>44845.407203090275</c:v>
                </c:pt>
                <c:pt idx="13836">
                  <c:v>44845.407206643518</c:v>
                </c:pt>
                <c:pt idx="13837">
                  <c:v>44845.407210138888</c:v>
                </c:pt>
                <c:pt idx="13838">
                  <c:v>44845.407213692131</c:v>
                </c:pt>
                <c:pt idx="13839">
                  <c:v>44845.407217222222</c:v>
                </c:pt>
                <c:pt idx="13840">
                  <c:v>44845.407220810186</c:v>
                </c:pt>
                <c:pt idx="13841">
                  <c:v>44845.407224374998</c:v>
                </c:pt>
                <c:pt idx="13842">
                  <c:v>44845.407227881944</c:v>
                </c:pt>
                <c:pt idx="13843">
                  <c:v>44845.407231412035</c:v>
                </c:pt>
                <c:pt idx="13844">
                  <c:v>44845.407234918981</c:v>
                </c:pt>
                <c:pt idx="13845">
                  <c:v>44845.407238553242</c:v>
                </c:pt>
                <c:pt idx="13846">
                  <c:v>44845.407242048612</c:v>
                </c:pt>
                <c:pt idx="13847">
                  <c:v>44845.407245601855</c:v>
                </c:pt>
                <c:pt idx="13848">
                  <c:v>44845.407249166667</c:v>
                </c:pt>
                <c:pt idx="13849">
                  <c:v>44845.407252650461</c:v>
                </c:pt>
                <c:pt idx="13850">
                  <c:v>44845.407256134262</c:v>
                </c:pt>
                <c:pt idx="13851">
                  <c:v>44845.407259699074</c:v>
                </c:pt>
                <c:pt idx="13852">
                  <c:v>44845.407263252317</c:v>
                </c:pt>
                <c:pt idx="13853">
                  <c:v>44845.407266759263</c:v>
                </c:pt>
                <c:pt idx="13854">
                  <c:v>44845.407270289354</c:v>
                </c:pt>
                <c:pt idx="13855">
                  <c:v>44845.407273784724</c:v>
                </c:pt>
                <c:pt idx="13856">
                  <c:v>44845.407277349535</c:v>
                </c:pt>
                <c:pt idx="13857">
                  <c:v>44845.407280914354</c:v>
                </c:pt>
                <c:pt idx="13858">
                  <c:v>44845.407284398148</c:v>
                </c:pt>
                <c:pt idx="13859">
                  <c:v>44845.407287939815</c:v>
                </c:pt>
                <c:pt idx="13860">
                  <c:v>44845.40729145833</c:v>
                </c:pt>
                <c:pt idx="13861">
                  <c:v>44845.407294988428</c:v>
                </c:pt>
                <c:pt idx="13862">
                  <c:v>44845.407298472222</c:v>
                </c:pt>
                <c:pt idx="13863">
                  <c:v>44845.407302037034</c:v>
                </c:pt>
                <c:pt idx="13864">
                  <c:v>44845.407305601853</c:v>
                </c:pt>
                <c:pt idx="13865">
                  <c:v>44845.407309178241</c:v>
                </c:pt>
                <c:pt idx="13866">
                  <c:v>44845.407312719908</c:v>
                </c:pt>
                <c:pt idx="13867">
                  <c:v>44845.407316226854</c:v>
                </c:pt>
                <c:pt idx="13868">
                  <c:v>44845.407319791666</c:v>
                </c:pt>
                <c:pt idx="13869">
                  <c:v>44845.407323333333</c:v>
                </c:pt>
                <c:pt idx="13870">
                  <c:v>44845.407326851855</c:v>
                </c:pt>
                <c:pt idx="13871">
                  <c:v>44845.407330381946</c:v>
                </c:pt>
                <c:pt idx="13872">
                  <c:v>44845.407333877316</c:v>
                </c:pt>
                <c:pt idx="13873">
                  <c:v>44845.40733746528</c:v>
                </c:pt>
                <c:pt idx="13874">
                  <c:v>44845.407341030092</c:v>
                </c:pt>
                <c:pt idx="13875">
                  <c:v>44845.407344571759</c:v>
                </c:pt>
                <c:pt idx="13876">
                  <c:v>44845.407348067129</c:v>
                </c:pt>
                <c:pt idx="13877">
                  <c:v>44845.40735159722</c:v>
                </c:pt>
                <c:pt idx="13878">
                  <c:v>44845.407355115742</c:v>
                </c:pt>
                <c:pt idx="13879">
                  <c:v>44845.407358668985</c:v>
                </c:pt>
                <c:pt idx="13880">
                  <c:v>44845.407362210652</c:v>
                </c:pt>
                <c:pt idx="13881">
                  <c:v>44845.40736571759</c:v>
                </c:pt>
                <c:pt idx="13882">
                  <c:v>44845.407369259257</c:v>
                </c:pt>
                <c:pt idx="13883">
                  <c:v>44845.407372766203</c:v>
                </c:pt>
                <c:pt idx="13884">
                  <c:v>44845.40737630787</c:v>
                </c:pt>
                <c:pt idx="13885">
                  <c:v>44845.407379791664</c:v>
                </c:pt>
                <c:pt idx="13886">
                  <c:v>44845.407383275466</c:v>
                </c:pt>
                <c:pt idx="13887">
                  <c:v>44845.407386851854</c:v>
                </c:pt>
                <c:pt idx="13888">
                  <c:v>44845.40739039352</c:v>
                </c:pt>
                <c:pt idx="13889">
                  <c:v>44845.407393958332</c:v>
                </c:pt>
                <c:pt idx="13890">
                  <c:v>44845.407397453702</c:v>
                </c:pt>
                <c:pt idx="13891">
                  <c:v>44845.40740103009</c:v>
                </c:pt>
                <c:pt idx="13892">
                  <c:v>44845.407404513891</c:v>
                </c:pt>
                <c:pt idx="13893">
                  <c:v>44845.407408055558</c:v>
                </c:pt>
                <c:pt idx="13894">
                  <c:v>44845.407411539352</c:v>
                </c:pt>
                <c:pt idx="13895">
                  <c:v>44845.407415023146</c:v>
                </c:pt>
                <c:pt idx="13896">
                  <c:v>44845.407418587965</c:v>
                </c:pt>
                <c:pt idx="13897">
                  <c:v>44845.407422141201</c:v>
                </c:pt>
                <c:pt idx="13898">
                  <c:v>44845.407425729165</c:v>
                </c:pt>
                <c:pt idx="13899">
                  <c:v>44845.407429259256</c:v>
                </c:pt>
                <c:pt idx="13900">
                  <c:v>44845.407432754633</c:v>
                </c:pt>
                <c:pt idx="13901">
                  <c:v>44845.407436284724</c:v>
                </c:pt>
                <c:pt idx="13902">
                  <c:v>44845.407439780094</c:v>
                </c:pt>
                <c:pt idx="13903">
                  <c:v>44845.40744328704</c:v>
                </c:pt>
                <c:pt idx="13904">
                  <c:v>44845.407446817131</c:v>
                </c:pt>
                <c:pt idx="13905">
                  <c:v>44845.407450347222</c:v>
                </c:pt>
                <c:pt idx="13906">
                  <c:v>44845.407453877313</c:v>
                </c:pt>
                <c:pt idx="13907">
                  <c:v>44845.407457361114</c:v>
                </c:pt>
                <c:pt idx="13908">
                  <c:v>44845.407460902781</c:v>
                </c:pt>
                <c:pt idx="13909">
                  <c:v>44845.407464398151</c:v>
                </c:pt>
                <c:pt idx="13910">
                  <c:v>44845.407467893521</c:v>
                </c:pt>
                <c:pt idx="13911">
                  <c:v>44845.407471435188</c:v>
                </c:pt>
                <c:pt idx="13912">
                  <c:v>44845.407475011576</c:v>
                </c:pt>
                <c:pt idx="13913">
                  <c:v>44845.407478587964</c:v>
                </c:pt>
                <c:pt idx="13914">
                  <c:v>44845.407482141207</c:v>
                </c:pt>
                <c:pt idx="13915">
                  <c:v>44845.407485625001</c:v>
                </c:pt>
                <c:pt idx="13916">
                  <c:v>44845.407489212965</c:v>
                </c:pt>
                <c:pt idx="13917">
                  <c:v>44845.407492743056</c:v>
                </c:pt>
                <c:pt idx="13918">
                  <c:v>44845.407496296299</c:v>
                </c:pt>
                <c:pt idx="13919">
                  <c:v>44845.407499803237</c:v>
                </c:pt>
                <c:pt idx="13920">
                  <c:v>44845.407503402777</c:v>
                </c:pt>
                <c:pt idx="13921">
                  <c:v>44845.4075069213</c:v>
                </c:pt>
                <c:pt idx="13922">
                  <c:v>44845.40751041667</c:v>
                </c:pt>
                <c:pt idx="13923">
                  <c:v>44845.407513935184</c:v>
                </c:pt>
                <c:pt idx="13924">
                  <c:v>44845.407517465275</c:v>
                </c:pt>
                <c:pt idx="13925">
                  <c:v>44845.407521030094</c:v>
                </c:pt>
                <c:pt idx="13926">
                  <c:v>44845.40752458333</c:v>
                </c:pt>
                <c:pt idx="13927">
                  <c:v>44845.407528067131</c:v>
                </c:pt>
                <c:pt idx="13928">
                  <c:v>44845.407531655095</c:v>
                </c:pt>
                <c:pt idx="13929">
                  <c:v>44845.407535185186</c:v>
                </c:pt>
                <c:pt idx="13930">
                  <c:v>44845.407538703701</c:v>
                </c:pt>
                <c:pt idx="13931">
                  <c:v>44845.407542245368</c:v>
                </c:pt>
                <c:pt idx="13932">
                  <c:v>44845.407545821756</c:v>
                </c:pt>
                <c:pt idx="13933">
                  <c:v>44845.407549363423</c:v>
                </c:pt>
                <c:pt idx="13934">
                  <c:v>44845.407552870369</c:v>
                </c:pt>
                <c:pt idx="13935">
                  <c:v>44845.407556423612</c:v>
                </c:pt>
                <c:pt idx="13936">
                  <c:v>44845.407560023152</c:v>
                </c:pt>
                <c:pt idx="13937">
                  <c:v>44845.407563576387</c:v>
                </c:pt>
                <c:pt idx="13938">
                  <c:v>44845.40756712963</c:v>
                </c:pt>
                <c:pt idx="13939">
                  <c:v>44845.407570671297</c:v>
                </c:pt>
                <c:pt idx="13940">
                  <c:v>44845.407574166667</c:v>
                </c:pt>
                <c:pt idx="13941">
                  <c:v>44845.407577650461</c:v>
                </c:pt>
                <c:pt idx="13942">
                  <c:v>44845.407581215281</c:v>
                </c:pt>
                <c:pt idx="13943">
                  <c:v>44845.407584756947</c:v>
                </c:pt>
                <c:pt idx="13944">
                  <c:v>44845.407588263886</c:v>
                </c:pt>
                <c:pt idx="13945">
                  <c:v>44845.407591805553</c:v>
                </c:pt>
                <c:pt idx="13946">
                  <c:v>44845.407595370372</c:v>
                </c:pt>
                <c:pt idx="13947">
                  <c:v>44845.407598877318</c:v>
                </c:pt>
                <c:pt idx="13948">
                  <c:v>44845.407602361112</c:v>
                </c:pt>
                <c:pt idx="13949">
                  <c:v>44845.407605902779</c:v>
                </c:pt>
                <c:pt idx="13950">
                  <c:v>44845.407609467591</c:v>
                </c:pt>
                <c:pt idx="13951">
                  <c:v>44845.407613055555</c:v>
                </c:pt>
                <c:pt idx="13952">
                  <c:v>44845.407616608798</c:v>
                </c:pt>
                <c:pt idx="13953">
                  <c:v>44845.407620104168</c:v>
                </c:pt>
                <c:pt idx="13954">
                  <c:v>44845.407623645835</c:v>
                </c:pt>
                <c:pt idx="13955">
                  <c:v>44845.407627141205</c:v>
                </c:pt>
                <c:pt idx="13956">
                  <c:v>44845.407630706017</c:v>
                </c:pt>
                <c:pt idx="13957">
                  <c:v>44845.40763425926</c:v>
                </c:pt>
                <c:pt idx="13958">
                  <c:v>44845.407637847224</c:v>
                </c:pt>
                <c:pt idx="13959">
                  <c:v>44845.407641423611</c:v>
                </c:pt>
                <c:pt idx="13960">
                  <c:v>44845.407644965278</c:v>
                </c:pt>
                <c:pt idx="13961">
                  <c:v>44845.40764853009</c:v>
                </c:pt>
                <c:pt idx="13962">
                  <c:v>44845.407652094909</c:v>
                </c:pt>
                <c:pt idx="13963">
                  <c:v>44845.407655659721</c:v>
                </c:pt>
                <c:pt idx="13964">
                  <c:v>44845.407659155091</c:v>
                </c:pt>
                <c:pt idx="13965">
                  <c:v>44845.407662731479</c:v>
                </c:pt>
                <c:pt idx="13966">
                  <c:v>44845.407666284722</c:v>
                </c:pt>
                <c:pt idx="13967">
                  <c:v>44845.407669826389</c:v>
                </c:pt>
                <c:pt idx="13968">
                  <c:v>44845.407673310183</c:v>
                </c:pt>
                <c:pt idx="13969">
                  <c:v>44845.407676921299</c:v>
                </c:pt>
                <c:pt idx="13970">
                  <c:v>44845.40768045139</c:v>
                </c:pt>
                <c:pt idx="13971">
                  <c:v>44845.40768394676</c:v>
                </c:pt>
                <c:pt idx="13972">
                  <c:v>44845.407687476851</c:v>
                </c:pt>
                <c:pt idx="13973">
                  <c:v>44845.407690983797</c:v>
                </c:pt>
                <c:pt idx="13974">
                  <c:v>44845.407694583337</c:v>
                </c:pt>
                <c:pt idx="13975">
                  <c:v>44845.407698101852</c:v>
                </c:pt>
                <c:pt idx="13976">
                  <c:v>44845.407701597222</c:v>
                </c:pt>
                <c:pt idx="13977">
                  <c:v>44845.407705127313</c:v>
                </c:pt>
                <c:pt idx="13978">
                  <c:v>44845.407708645835</c:v>
                </c:pt>
                <c:pt idx="13979">
                  <c:v>44845.407712187502</c:v>
                </c:pt>
                <c:pt idx="13980">
                  <c:v>44845.407715671296</c:v>
                </c:pt>
                <c:pt idx="13981">
                  <c:v>44845.407719236115</c:v>
                </c:pt>
                <c:pt idx="13982">
                  <c:v>44845.407722719909</c:v>
                </c:pt>
                <c:pt idx="13983">
                  <c:v>44845.407726203703</c:v>
                </c:pt>
                <c:pt idx="13984">
                  <c:v>44845.407729756946</c:v>
                </c:pt>
                <c:pt idx="13985">
                  <c:v>44845.407733310189</c:v>
                </c:pt>
                <c:pt idx="13986">
                  <c:v>44845.407736875</c:v>
                </c:pt>
                <c:pt idx="13987">
                  <c:v>44845.407740358794</c:v>
                </c:pt>
                <c:pt idx="13988">
                  <c:v>44845.407743842596</c:v>
                </c:pt>
                <c:pt idx="13989">
                  <c:v>44845.407747395831</c:v>
                </c:pt>
                <c:pt idx="13990">
                  <c:v>44845.407750891201</c:v>
                </c:pt>
                <c:pt idx="13991">
                  <c:v>44845.407754467589</c:v>
                </c:pt>
                <c:pt idx="13992">
                  <c:v>44845.407758020832</c:v>
                </c:pt>
                <c:pt idx="13993">
                  <c:v>44845.407761562499</c:v>
                </c:pt>
                <c:pt idx="13994">
                  <c:v>44845.407765081021</c:v>
                </c:pt>
                <c:pt idx="13995">
                  <c:v>44845.407768634257</c:v>
                </c:pt>
                <c:pt idx="13996">
                  <c:v>44845.407772118058</c:v>
                </c:pt>
                <c:pt idx="13997">
                  <c:v>44845.40777568287</c:v>
                </c:pt>
                <c:pt idx="13998">
                  <c:v>44845.407779247682</c:v>
                </c:pt>
                <c:pt idx="13999">
                  <c:v>44845.407782731483</c:v>
                </c:pt>
                <c:pt idx="14000">
                  <c:v>44845.407786284719</c:v>
                </c:pt>
                <c:pt idx="14001">
                  <c:v>44845.40778976852</c:v>
                </c:pt>
                <c:pt idx="14002">
                  <c:v>44845.407793298611</c:v>
                </c:pt>
                <c:pt idx="14003">
                  <c:v>44845.407796874999</c:v>
                </c:pt>
                <c:pt idx="14004">
                  <c:v>44845.407800370369</c:v>
                </c:pt>
                <c:pt idx="14005">
                  <c:v>44845.40780385417</c:v>
                </c:pt>
                <c:pt idx="14006">
                  <c:v>44845.407807337964</c:v>
                </c:pt>
                <c:pt idx="14007">
                  <c:v>44845.407810891207</c:v>
                </c:pt>
                <c:pt idx="14008">
                  <c:v>44845.407814444443</c:v>
                </c:pt>
                <c:pt idx="14009">
                  <c:v>44845.407817939813</c:v>
                </c:pt>
                <c:pt idx="14010">
                  <c:v>44845.407821493056</c:v>
                </c:pt>
                <c:pt idx="14011">
                  <c:v>44845.407825046299</c:v>
                </c:pt>
                <c:pt idx="14012">
                  <c:v>44845.407828611111</c:v>
                </c:pt>
                <c:pt idx="14013">
                  <c:v>44845.407832187499</c:v>
                </c:pt>
                <c:pt idx="14014">
                  <c:v>44845.407835752318</c:v>
                </c:pt>
                <c:pt idx="14015">
                  <c:v>44845.40783935185</c:v>
                </c:pt>
                <c:pt idx="14016">
                  <c:v>44845.407842905093</c:v>
                </c:pt>
                <c:pt idx="14017">
                  <c:v>44845.407846388887</c:v>
                </c:pt>
                <c:pt idx="14018">
                  <c:v>44845.407849953706</c:v>
                </c:pt>
                <c:pt idx="14019">
                  <c:v>44845.407853518518</c:v>
                </c:pt>
                <c:pt idx="14020">
                  <c:v>44845.40785708333</c:v>
                </c:pt>
                <c:pt idx="14021">
                  <c:v>44845.407860567131</c:v>
                </c:pt>
                <c:pt idx="14022">
                  <c:v>44845.407864120367</c:v>
                </c:pt>
                <c:pt idx="14023">
                  <c:v>44845.407867604168</c:v>
                </c:pt>
                <c:pt idx="14024">
                  <c:v>44845.407871087962</c:v>
                </c:pt>
                <c:pt idx="14025">
                  <c:v>44845.407874641205</c:v>
                </c:pt>
                <c:pt idx="14026">
                  <c:v>44845.407878124999</c:v>
                </c:pt>
                <c:pt idx="14027">
                  <c:v>44845.40788165509</c:v>
                </c:pt>
                <c:pt idx="14028">
                  <c:v>44845.407885219909</c:v>
                </c:pt>
                <c:pt idx="14029">
                  <c:v>44845.407888703703</c:v>
                </c:pt>
                <c:pt idx="14030">
                  <c:v>44845.407892210649</c:v>
                </c:pt>
                <c:pt idx="14031">
                  <c:v>44845.40789574074</c:v>
                </c:pt>
                <c:pt idx="14032">
                  <c:v>44845.407899247686</c:v>
                </c:pt>
                <c:pt idx="14033">
                  <c:v>44845.407902789353</c:v>
                </c:pt>
                <c:pt idx="14034">
                  <c:v>44845.407906284723</c:v>
                </c:pt>
                <c:pt idx="14035">
                  <c:v>44845.40790982639</c:v>
                </c:pt>
                <c:pt idx="14036">
                  <c:v>44845.40791332176</c:v>
                </c:pt>
                <c:pt idx="14037">
                  <c:v>44845.407916805554</c:v>
                </c:pt>
                <c:pt idx="14038">
                  <c:v>44845.407920370373</c:v>
                </c:pt>
                <c:pt idx="14039">
                  <c:v>44845.40792395833</c:v>
                </c:pt>
                <c:pt idx="14040">
                  <c:v>44845.407927511573</c:v>
                </c:pt>
                <c:pt idx="14041">
                  <c:v>44845.407931076392</c:v>
                </c:pt>
                <c:pt idx="14042">
                  <c:v>44845.40793465278</c:v>
                </c:pt>
                <c:pt idx="14043">
                  <c:v>44845.407938136574</c:v>
                </c:pt>
                <c:pt idx="14044">
                  <c:v>44845.407941701385</c:v>
                </c:pt>
                <c:pt idx="14045">
                  <c:v>44845.407945231484</c:v>
                </c:pt>
                <c:pt idx="14046">
                  <c:v>44845.407948738422</c:v>
                </c:pt>
                <c:pt idx="14047">
                  <c:v>44845.407952303241</c:v>
                </c:pt>
                <c:pt idx="14048">
                  <c:v>44845.407955833332</c:v>
                </c:pt>
                <c:pt idx="14049">
                  <c:v>44845.407959317126</c:v>
                </c:pt>
                <c:pt idx="14050">
                  <c:v>44845.407962870369</c:v>
                </c:pt>
                <c:pt idx="14051">
                  <c:v>44845.407966388892</c:v>
                </c:pt>
                <c:pt idx="14052">
                  <c:v>44845.407969930558</c:v>
                </c:pt>
                <c:pt idx="14053">
                  <c:v>44845.407973425929</c:v>
                </c:pt>
                <c:pt idx="14054">
                  <c:v>44845.40797699074</c:v>
                </c:pt>
                <c:pt idx="14055">
                  <c:v>44845.407980532407</c:v>
                </c:pt>
                <c:pt idx="14056">
                  <c:v>44845.407984016201</c:v>
                </c:pt>
                <c:pt idx="14057">
                  <c:v>44845.407987592589</c:v>
                </c:pt>
                <c:pt idx="14058">
                  <c:v>44845.407991087966</c:v>
                </c:pt>
                <c:pt idx="14059">
                  <c:v>44845.407994664354</c:v>
                </c:pt>
                <c:pt idx="14060">
                  <c:v>44845.407998194445</c:v>
                </c:pt>
                <c:pt idx="14061">
                  <c:v>44845.408001689815</c:v>
                </c:pt>
                <c:pt idx="14062">
                  <c:v>44845.408005173609</c:v>
                </c:pt>
                <c:pt idx="14063">
                  <c:v>44845.408008715276</c:v>
                </c:pt>
                <c:pt idx="14064">
                  <c:v>44845.408012291664</c:v>
                </c:pt>
                <c:pt idx="14065">
                  <c:v>44845.408015775465</c:v>
                </c:pt>
                <c:pt idx="14066">
                  <c:v>44845.408019340277</c:v>
                </c:pt>
                <c:pt idx="14067">
                  <c:v>44845.408022881944</c:v>
                </c:pt>
                <c:pt idx="14068">
                  <c:v>44845.408026365738</c:v>
                </c:pt>
                <c:pt idx="14069">
                  <c:v>44845.408029965278</c:v>
                </c:pt>
                <c:pt idx="14070">
                  <c:v>44845.408033518521</c:v>
                </c:pt>
                <c:pt idx="14071">
                  <c:v>44845.408037083333</c:v>
                </c:pt>
                <c:pt idx="14072">
                  <c:v>44845.40804065972</c:v>
                </c:pt>
                <c:pt idx="14073">
                  <c:v>44845.408044201387</c:v>
                </c:pt>
                <c:pt idx="14074">
                  <c:v>44845.408047696757</c:v>
                </c:pt>
                <c:pt idx="14075">
                  <c:v>44845.408051180559</c:v>
                </c:pt>
                <c:pt idx="14076">
                  <c:v>44845.408054733794</c:v>
                </c:pt>
                <c:pt idx="14077">
                  <c:v>44845.408058275461</c:v>
                </c:pt>
                <c:pt idx="14078">
                  <c:v>44845.408061770831</c:v>
                </c:pt>
                <c:pt idx="14079">
                  <c:v>44845.408065370371</c:v>
                </c:pt>
                <c:pt idx="14080">
                  <c:v>44845.408068923614</c:v>
                </c:pt>
                <c:pt idx="14081">
                  <c:v>44845.408072488426</c:v>
                </c:pt>
                <c:pt idx="14082">
                  <c:v>44845.408076030093</c:v>
                </c:pt>
                <c:pt idx="14083">
                  <c:v>44845.408079525463</c:v>
                </c:pt>
                <c:pt idx="14084">
                  <c:v>44845.408083055554</c:v>
                </c:pt>
                <c:pt idx="14085">
                  <c:v>44845.4080865625</c:v>
                </c:pt>
                <c:pt idx="14086">
                  <c:v>44845.40809005787</c:v>
                </c:pt>
                <c:pt idx="14087">
                  <c:v>44845.408093611113</c:v>
                </c:pt>
                <c:pt idx="14088">
                  <c:v>44845.40809715278</c:v>
                </c:pt>
                <c:pt idx="14089">
                  <c:v>44845.40810064815</c:v>
                </c:pt>
                <c:pt idx="14090">
                  <c:v>44845.408104131944</c:v>
                </c:pt>
                <c:pt idx="14091">
                  <c:v>44845.408107627314</c:v>
                </c:pt>
                <c:pt idx="14092">
                  <c:v>44845.408111145836</c:v>
                </c:pt>
                <c:pt idx="14093">
                  <c:v>44845.408114641206</c:v>
                </c:pt>
                <c:pt idx="14094">
                  <c:v>44845.408118217594</c:v>
                </c:pt>
                <c:pt idx="14095">
                  <c:v>44845.408121759261</c:v>
                </c:pt>
                <c:pt idx="14096">
                  <c:v>44845.408125254631</c:v>
                </c:pt>
                <c:pt idx="14097">
                  <c:v>44845.408128831019</c:v>
                </c:pt>
                <c:pt idx="14098">
                  <c:v>44845.408132395831</c:v>
                </c:pt>
                <c:pt idx="14099">
                  <c:v>44845.408135972219</c:v>
                </c:pt>
                <c:pt idx="14100">
                  <c:v>44845.408139537038</c:v>
                </c:pt>
                <c:pt idx="14101">
                  <c:v>44845.408143067129</c:v>
                </c:pt>
                <c:pt idx="14102">
                  <c:v>44845.408146585651</c:v>
                </c:pt>
                <c:pt idx="14103">
                  <c:v>44845.408150069445</c:v>
                </c:pt>
                <c:pt idx="14104">
                  <c:v>44845.40815358796</c:v>
                </c:pt>
                <c:pt idx="14105">
                  <c:v>44845.408157152779</c:v>
                </c:pt>
                <c:pt idx="14106">
                  <c:v>44845.408160636573</c:v>
                </c:pt>
                <c:pt idx="14107">
                  <c:v>44845.408164131943</c:v>
                </c:pt>
                <c:pt idx="14108">
                  <c:v>44845.408167696762</c:v>
                </c:pt>
                <c:pt idx="14109">
                  <c:v>44845.408171284726</c:v>
                </c:pt>
                <c:pt idx="14110">
                  <c:v>44845.408174837961</c:v>
                </c:pt>
                <c:pt idx="14111">
                  <c:v>44845.408178391204</c:v>
                </c:pt>
                <c:pt idx="14112">
                  <c:v>44845.408181932871</c:v>
                </c:pt>
                <c:pt idx="14113">
                  <c:v>44845.408185416665</c:v>
                </c:pt>
                <c:pt idx="14114">
                  <c:v>44845.408188946756</c:v>
                </c:pt>
                <c:pt idx="14115">
                  <c:v>44845.408192488423</c:v>
                </c:pt>
                <c:pt idx="14116">
                  <c:v>44845.408195972224</c:v>
                </c:pt>
                <c:pt idx="14117">
                  <c:v>44845.40819952546</c:v>
                </c:pt>
                <c:pt idx="14118">
                  <c:v>44845.408203009261</c:v>
                </c:pt>
                <c:pt idx="14119">
                  <c:v>44845.408206550928</c:v>
                </c:pt>
                <c:pt idx="14120">
                  <c:v>44845.408210127316</c:v>
                </c:pt>
                <c:pt idx="14121">
                  <c:v>44845.40821361111</c:v>
                </c:pt>
                <c:pt idx="14122">
                  <c:v>44845.408217141201</c:v>
                </c:pt>
                <c:pt idx="14123">
                  <c:v>44845.408220625002</c:v>
                </c:pt>
                <c:pt idx="14124">
                  <c:v>44845.40822420139</c:v>
                </c:pt>
                <c:pt idx="14125">
                  <c:v>44845.40822769676</c:v>
                </c:pt>
                <c:pt idx="14126">
                  <c:v>44845.408231284724</c:v>
                </c:pt>
                <c:pt idx="14127">
                  <c:v>44845.408234814815</c:v>
                </c:pt>
                <c:pt idx="14128">
                  <c:v>44845.408238298609</c:v>
                </c:pt>
                <c:pt idx="14129">
                  <c:v>44845.40824178241</c:v>
                </c:pt>
                <c:pt idx="14130">
                  <c:v>44845.408245347222</c:v>
                </c:pt>
                <c:pt idx="14131">
                  <c:v>44845.408248842592</c:v>
                </c:pt>
                <c:pt idx="14132">
                  <c:v>44845.408252372683</c:v>
                </c:pt>
                <c:pt idx="14133">
                  <c:v>44845.408255960647</c:v>
                </c:pt>
                <c:pt idx="14134">
                  <c:v>44845.40825951389</c:v>
                </c:pt>
                <c:pt idx="14135">
                  <c:v>44845.408262997684</c:v>
                </c:pt>
                <c:pt idx="14136">
                  <c:v>44845.408266481485</c:v>
                </c:pt>
                <c:pt idx="14137">
                  <c:v>44845.408270046297</c:v>
                </c:pt>
                <c:pt idx="14138">
                  <c:v>44845.408273587964</c:v>
                </c:pt>
                <c:pt idx="14139">
                  <c:v>44845.40827709491</c:v>
                </c:pt>
                <c:pt idx="14140">
                  <c:v>44845.408280636577</c:v>
                </c:pt>
                <c:pt idx="14141">
                  <c:v>44845.408284120371</c:v>
                </c:pt>
                <c:pt idx="14142">
                  <c:v>44845.408287673614</c:v>
                </c:pt>
                <c:pt idx="14143">
                  <c:v>44845.408291250002</c:v>
                </c:pt>
                <c:pt idx="14144">
                  <c:v>44845.408294837966</c:v>
                </c:pt>
                <c:pt idx="14145">
                  <c:v>44845.408298391201</c:v>
                </c:pt>
                <c:pt idx="14146">
                  <c:v>44845.408301875003</c:v>
                </c:pt>
                <c:pt idx="14147">
                  <c:v>44845.40830545139</c:v>
                </c:pt>
                <c:pt idx="14148">
                  <c:v>44845.408308981481</c:v>
                </c:pt>
                <c:pt idx="14149">
                  <c:v>44845.408312488427</c:v>
                </c:pt>
                <c:pt idx="14150">
                  <c:v>44845.408315972221</c:v>
                </c:pt>
                <c:pt idx="14151">
                  <c:v>44845.408319525464</c:v>
                </c:pt>
                <c:pt idx="14152">
                  <c:v>44845.408323067131</c:v>
                </c:pt>
                <c:pt idx="14153">
                  <c:v>44845.408326631943</c:v>
                </c:pt>
                <c:pt idx="14154">
                  <c:v>44845.408330150465</c:v>
                </c:pt>
                <c:pt idx="14155">
                  <c:v>44845.40833366898</c:v>
                </c:pt>
                <c:pt idx="14156">
                  <c:v>44845.40833716435</c:v>
                </c:pt>
                <c:pt idx="14157">
                  <c:v>44845.40834065972</c:v>
                </c:pt>
                <c:pt idx="14158">
                  <c:v>44845.408344236108</c:v>
                </c:pt>
                <c:pt idx="14159">
                  <c:v>44845.408347800927</c:v>
                </c:pt>
                <c:pt idx="14160">
                  <c:v>44845.408351331018</c:v>
                </c:pt>
                <c:pt idx="14161">
                  <c:v>44845.408354837964</c:v>
                </c:pt>
                <c:pt idx="14162">
                  <c:v>44845.408358391207</c:v>
                </c:pt>
                <c:pt idx="14163">
                  <c:v>44845.408361886577</c:v>
                </c:pt>
                <c:pt idx="14164">
                  <c:v>44845.408365405092</c:v>
                </c:pt>
                <c:pt idx="14165">
                  <c:v>44845.408368912038</c:v>
                </c:pt>
                <c:pt idx="14166">
                  <c:v>44845.408372453705</c:v>
                </c:pt>
                <c:pt idx="14167">
                  <c:v>44845.408375960651</c:v>
                </c:pt>
                <c:pt idx="14168">
                  <c:v>44845.408379525463</c:v>
                </c:pt>
                <c:pt idx="14169">
                  <c:v>44845.408383020833</c:v>
                </c:pt>
                <c:pt idx="14170">
                  <c:v>44845.408386574076</c:v>
                </c:pt>
                <c:pt idx="14171">
                  <c:v>44845.408390150464</c:v>
                </c:pt>
                <c:pt idx="14172">
                  <c:v>44845.408393703707</c:v>
                </c:pt>
                <c:pt idx="14173">
                  <c:v>44845.408397187501</c:v>
                </c:pt>
                <c:pt idx="14174">
                  <c:v>44845.408400752312</c:v>
                </c:pt>
                <c:pt idx="14175">
                  <c:v>44845.408404282411</c:v>
                </c:pt>
                <c:pt idx="14176">
                  <c:v>44845.408407789349</c:v>
                </c:pt>
                <c:pt idx="14177">
                  <c:v>44845.408411307872</c:v>
                </c:pt>
                <c:pt idx="14178">
                  <c:v>44845.408414837962</c:v>
                </c:pt>
                <c:pt idx="14179">
                  <c:v>44845.408418402774</c:v>
                </c:pt>
                <c:pt idx="14180">
                  <c:v>44845.408421967593</c:v>
                </c:pt>
                <c:pt idx="14181">
                  <c:v>44845.408425543981</c:v>
                </c:pt>
                <c:pt idx="14182">
                  <c:v>44845.408429085648</c:v>
                </c:pt>
                <c:pt idx="14183">
                  <c:v>44845.408432673612</c:v>
                </c:pt>
                <c:pt idx="14184">
                  <c:v>44845.408436157406</c:v>
                </c:pt>
                <c:pt idx="14185">
                  <c:v>44845.408439641207</c:v>
                </c:pt>
                <c:pt idx="14186">
                  <c:v>44845.408443194443</c:v>
                </c:pt>
                <c:pt idx="14187">
                  <c:v>44845.40844673611</c:v>
                </c:pt>
                <c:pt idx="14188">
                  <c:v>44845.40845023148</c:v>
                </c:pt>
                <c:pt idx="14189">
                  <c:v>44845.408453796299</c:v>
                </c:pt>
                <c:pt idx="14190">
                  <c:v>44845.408457349535</c:v>
                </c:pt>
                <c:pt idx="14191">
                  <c:v>44845.408460833336</c:v>
                </c:pt>
                <c:pt idx="14192">
                  <c:v>44845.40846431713</c:v>
                </c:pt>
                <c:pt idx="14193">
                  <c:v>44845.408467893518</c:v>
                </c:pt>
                <c:pt idx="14194">
                  <c:v>44845.408471446761</c:v>
                </c:pt>
                <c:pt idx="14195">
                  <c:v>44845.408474930555</c:v>
                </c:pt>
                <c:pt idx="14196">
                  <c:v>44845.408478472222</c:v>
                </c:pt>
                <c:pt idx="14197">
                  <c:v>44845.408481956016</c:v>
                </c:pt>
                <c:pt idx="14198">
                  <c:v>44845.408485520835</c:v>
                </c:pt>
                <c:pt idx="14199">
                  <c:v>44845.408489016205</c:v>
                </c:pt>
                <c:pt idx="14200">
                  <c:v>44845.408492546296</c:v>
                </c:pt>
                <c:pt idx="14201">
                  <c:v>44845.408496122684</c:v>
                </c:pt>
                <c:pt idx="14202">
                  <c:v>44845.408499606485</c:v>
                </c:pt>
                <c:pt idx="14203">
                  <c:v>44845.408503194441</c:v>
                </c:pt>
                <c:pt idx="14204">
                  <c:v>44845.40850672454</c:v>
                </c:pt>
                <c:pt idx="14205">
                  <c:v>44845.408510208334</c:v>
                </c:pt>
                <c:pt idx="14206">
                  <c:v>44845.408513703704</c:v>
                </c:pt>
                <c:pt idx="14207">
                  <c:v>44845.408517268515</c:v>
                </c:pt>
                <c:pt idx="14208">
                  <c:v>44845.408520833334</c:v>
                </c:pt>
                <c:pt idx="14209">
                  <c:v>44845.408524328705</c:v>
                </c:pt>
                <c:pt idx="14210">
                  <c:v>44845.408527881948</c:v>
                </c:pt>
                <c:pt idx="14211">
                  <c:v>44845.408531423614</c:v>
                </c:pt>
                <c:pt idx="14212">
                  <c:v>44845.408535011571</c:v>
                </c:pt>
                <c:pt idx="14213">
                  <c:v>44845.408538541669</c:v>
                </c:pt>
                <c:pt idx="14214">
                  <c:v>44845.408542060184</c:v>
                </c:pt>
                <c:pt idx="14215">
                  <c:v>44845.408545543978</c:v>
                </c:pt>
                <c:pt idx="14216">
                  <c:v>44845.408549085645</c:v>
                </c:pt>
                <c:pt idx="14217">
                  <c:v>44845.408552650464</c:v>
                </c:pt>
                <c:pt idx="14218">
                  <c:v>44845.40855615741</c:v>
                </c:pt>
                <c:pt idx="14219">
                  <c:v>44845.408559687501</c:v>
                </c:pt>
                <c:pt idx="14220">
                  <c:v>44845.408563194447</c:v>
                </c:pt>
                <c:pt idx="14221">
                  <c:v>44845.408566759259</c:v>
                </c:pt>
                <c:pt idx="14222">
                  <c:v>44845.408570324071</c:v>
                </c:pt>
                <c:pt idx="14223">
                  <c:v>44845.408573877314</c:v>
                </c:pt>
                <c:pt idx="14224">
                  <c:v>44845.408577395836</c:v>
                </c:pt>
                <c:pt idx="14225">
                  <c:v>44845.408580914351</c:v>
                </c:pt>
                <c:pt idx="14226">
                  <c:v>44845.408584409721</c:v>
                </c:pt>
                <c:pt idx="14227">
                  <c:v>44845.40858797454</c:v>
                </c:pt>
                <c:pt idx="14228">
                  <c:v>44845.408591458334</c:v>
                </c:pt>
                <c:pt idx="14229">
                  <c:v>44845.408595034722</c:v>
                </c:pt>
                <c:pt idx="14230">
                  <c:v>44845.408598587965</c:v>
                </c:pt>
                <c:pt idx="14231">
                  <c:v>44845.408602094911</c:v>
                </c:pt>
                <c:pt idx="14232">
                  <c:v>44845.408605613426</c:v>
                </c:pt>
                <c:pt idx="14233">
                  <c:v>44845.408609178237</c:v>
                </c:pt>
                <c:pt idx="14234">
                  <c:v>44845.408612673615</c:v>
                </c:pt>
                <c:pt idx="14235">
                  <c:v>44845.408616215274</c:v>
                </c:pt>
                <c:pt idx="14236">
                  <c:v>44845.408619780093</c:v>
                </c:pt>
                <c:pt idx="14237">
                  <c:v>44845.40862328704</c:v>
                </c:pt>
                <c:pt idx="14238">
                  <c:v>44845.408626851851</c:v>
                </c:pt>
                <c:pt idx="14239">
                  <c:v>44845.408630405094</c:v>
                </c:pt>
                <c:pt idx="14240">
                  <c:v>44845.408633969906</c:v>
                </c:pt>
                <c:pt idx="14241">
                  <c:v>44845.4086374537</c:v>
                </c:pt>
                <c:pt idx="14242">
                  <c:v>44845.408640949077</c:v>
                </c:pt>
                <c:pt idx="14243">
                  <c:v>44845.408644502313</c:v>
                </c:pt>
                <c:pt idx="14244">
                  <c:v>44845.408648055556</c:v>
                </c:pt>
                <c:pt idx="14245">
                  <c:v>44845.408651631944</c:v>
                </c:pt>
                <c:pt idx="14246">
                  <c:v>44845.408655127314</c:v>
                </c:pt>
                <c:pt idx="14247">
                  <c:v>44845.408658668981</c:v>
                </c:pt>
                <c:pt idx="14248">
                  <c:v>44845.408662175927</c:v>
                </c:pt>
                <c:pt idx="14249">
                  <c:v>44845.408665694442</c:v>
                </c:pt>
                <c:pt idx="14250">
                  <c:v>44845.408669201388</c:v>
                </c:pt>
                <c:pt idx="14251">
                  <c:v>44845.408672777776</c:v>
                </c:pt>
                <c:pt idx="14252">
                  <c:v>44845.408676307874</c:v>
                </c:pt>
                <c:pt idx="14253">
                  <c:v>44845.408679814813</c:v>
                </c:pt>
                <c:pt idx="14254">
                  <c:v>44845.408683368056</c:v>
                </c:pt>
                <c:pt idx="14255">
                  <c:v>44845.408686932868</c:v>
                </c:pt>
                <c:pt idx="14256">
                  <c:v>44845.408690486111</c:v>
                </c:pt>
                <c:pt idx="14257">
                  <c:v>44845.408693981481</c:v>
                </c:pt>
                <c:pt idx="14258">
                  <c:v>44845.408697557868</c:v>
                </c:pt>
                <c:pt idx="14259">
                  <c:v>44845.408701122687</c:v>
                </c:pt>
                <c:pt idx="14260">
                  <c:v>44845.408704675923</c:v>
                </c:pt>
                <c:pt idx="14261">
                  <c:v>44845.408708171293</c:v>
                </c:pt>
                <c:pt idx="14262">
                  <c:v>44845.408711701391</c:v>
                </c:pt>
                <c:pt idx="14263">
                  <c:v>44845.408715196761</c:v>
                </c:pt>
                <c:pt idx="14264">
                  <c:v>44845.408718761573</c:v>
                </c:pt>
                <c:pt idx="14265">
                  <c:v>44845.408722361113</c:v>
                </c:pt>
                <c:pt idx="14266">
                  <c:v>44845.408725914349</c:v>
                </c:pt>
                <c:pt idx="14267">
                  <c:v>44845.408729456016</c:v>
                </c:pt>
                <c:pt idx="14268">
                  <c:v>44845.408733009259</c:v>
                </c:pt>
                <c:pt idx="14269">
                  <c:v>44845.408736516205</c:v>
                </c:pt>
                <c:pt idx="14270">
                  <c:v>44845.408740069448</c:v>
                </c:pt>
                <c:pt idx="14271">
                  <c:v>44845.408743564818</c:v>
                </c:pt>
                <c:pt idx="14272">
                  <c:v>44845.408747118054</c:v>
                </c:pt>
                <c:pt idx="14273">
                  <c:v>44845.408750613424</c:v>
                </c:pt>
                <c:pt idx="14274">
                  <c:v>44845.408754155091</c:v>
                </c:pt>
                <c:pt idx="14275">
                  <c:v>44845.408757662037</c:v>
                </c:pt>
                <c:pt idx="14276">
                  <c:v>44845.408761238425</c:v>
                </c:pt>
                <c:pt idx="14277">
                  <c:v>44845.408764791668</c:v>
                </c:pt>
                <c:pt idx="14278">
                  <c:v>44845.408768368055</c:v>
                </c:pt>
                <c:pt idx="14279">
                  <c:v>44845.408771921298</c:v>
                </c:pt>
                <c:pt idx="14280">
                  <c:v>44845.408775405092</c:v>
                </c:pt>
                <c:pt idx="14281">
                  <c:v>44845.408778946759</c:v>
                </c:pt>
                <c:pt idx="14282">
                  <c:v>44845.408782453705</c:v>
                </c:pt>
                <c:pt idx="14283">
                  <c:v>44845.408786030093</c:v>
                </c:pt>
                <c:pt idx="14284">
                  <c:v>44845.408789560184</c:v>
                </c:pt>
                <c:pt idx="14285">
                  <c:v>44845.408793136572</c:v>
                </c:pt>
                <c:pt idx="14286">
                  <c:v>44845.408796631942</c:v>
                </c:pt>
                <c:pt idx="14287">
                  <c:v>44845.408800173609</c:v>
                </c:pt>
                <c:pt idx="14288">
                  <c:v>44845.40880365741</c:v>
                </c:pt>
                <c:pt idx="14289">
                  <c:v>44845.408807141204</c:v>
                </c:pt>
                <c:pt idx="14290">
                  <c:v>44845.408810694447</c:v>
                </c:pt>
                <c:pt idx="14291">
                  <c:v>44845.408814189817</c:v>
                </c:pt>
                <c:pt idx="14292">
                  <c:v>44845.408817743053</c:v>
                </c:pt>
                <c:pt idx="14293">
                  <c:v>44845.408821238423</c:v>
                </c:pt>
                <c:pt idx="14294">
                  <c:v>44845.408824791666</c:v>
                </c:pt>
                <c:pt idx="14295">
                  <c:v>44845.408828321757</c:v>
                </c:pt>
                <c:pt idx="14296">
                  <c:v>44845.408831805558</c:v>
                </c:pt>
                <c:pt idx="14297">
                  <c:v>44845.408835324073</c:v>
                </c:pt>
                <c:pt idx="14298">
                  <c:v>44845.408838854164</c:v>
                </c:pt>
                <c:pt idx="14299">
                  <c:v>44845.408842453704</c:v>
                </c:pt>
                <c:pt idx="14300">
                  <c:v>44845.408846018516</c:v>
                </c:pt>
                <c:pt idx="14301">
                  <c:v>44845.408849548614</c:v>
                </c:pt>
                <c:pt idx="14302">
                  <c:v>44845.408853090281</c:v>
                </c:pt>
                <c:pt idx="14303">
                  <c:v>44845.408856620372</c:v>
                </c:pt>
                <c:pt idx="14304">
                  <c:v>44845.40886019676</c:v>
                </c:pt>
                <c:pt idx="14305">
                  <c:v>44845.408863750003</c:v>
                </c:pt>
                <c:pt idx="14306">
                  <c:v>44845.408867314814</c:v>
                </c:pt>
                <c:pt idx="14307">
                  <c:v>44845.408870798608</c:v>
                </c:pt>
                <c:pt idx="14308">
                  <c:v>44845.408874305554</c:v>
                </c:pt>
                <c:pt idx="14309">
                  <c:v>44845.408877824077</c:v>
                </c:pt>
                <c:pt idx="14310">
                  <c:v>44845.408881388888</c:v>
                </c:pt>
                <c:pt idx="14311">
                  <c:v>44845.408884895834</c:v>
                </c:pt>
                <c:pt idx="14312">
                  <c:v>44845.408888460646</c:v>
                </c:pt>
                <c:pt idx="14313">
                  <c:v>44845.408891944448</c:v>
                </c:pt>
                <c:pt idx="14314">
                  <c:v>44845.408895486114</c:v>
                </c:pt>
                <c:pt idx="14315">
                  <c:v>44845.408898981485</c:v>
                </c:pt>
                <c:pt idx="14316">
                  <c:v>44845.408902523151</c:v>
                </c:pt>
                <c:pt idx="14317">
                  <c:v>44845.408906087963</c:v>
                </c:pt>
                <c:pt idx="14318">
                  <c:v>44845.408909583333</c:v>
                </c:pt>
                <c:pt idx="14319">
                  <c:v>44845.408913159721</c:v>
                </c:pt>
                <c:pt idx="14320">
                  <c:v>44845.408916736109</c:v>
                </c:pt>
                <c:pt idx="14321">
                  <c:v>44845.408920254631</c:v>
                </c:pt>
                <c:pt idx="14322">
                  <c:v>44845.408923773146</c:v>
                </c:pt>
                <c:pt idx="14323">
                  <c:v>44845.408927314813</c:v>
                </c:pt>
                <c:pt idx="14324">
                  <c:v>44845.408930810183</c:v>
                </c:pt>
                <c:pt idx="14325">
                  <c:v>44845.408934293984</c:v>
                </c:pt>
                <c:pt idx="14326">
                  <c:v>44845.40893784722</c:v>
                </c:pt>
                <c:pt idx="14327">
                  <c:v>44845.408941412039</c:v>
                </c:pt>
                <c:pt idx="14328">
                  <c:v>44845.408944895833</c:v>
                </c:pt>
                <c:pt idx="14329">
                  <c:v>44845.4089484375</c:v>
                </c:pt>
                <c:pt idx="14330">
                  <c:v>44845.40895193287</c:v>
                </c:pt>
                <c:pt idx="14331">
                  <c:v>44845.408955474537</c:v>
                </c:pt>
                <c:pt idx="14332">
                  <c:v>44845.408958981483</c:v>
                </c:pt>
                <c:pt idx="14333">
                  <c:v>44845.408962511574</c:v>
                </c:pt>
                <c:pt idx="14334">
                  <c:v>44845.408966076386</c:v>
                </c:pt>
                <c:pt idx="14335">
                  <c:v>44845.408969571756</c:v>
                </c:pt>
                <c:pt idx="14336">
                  <c:v>44845.408973067133</c:v>
                </c:pt>
                <c:pt idx="14337">
                  <c:v>44845.408976643521</c:v>
                </c:pt>
                <c:pt idx="14338">
                  <c:v>44845.408980173612</c:v>
                </c:pt>
                <c:pt idx="14339">
                  <c:v>44845.408983680558</c:v>
                </c:pt>
                <c:pt idx="14340">
                  <c:v>44845.408987256946</c:v>
                </c:pt>
                <c:pt idx="14341">
                  <c:v>44845.408990787037</c:v>
                </c:pt>
                <c:pt idx="14342">
                  <c:v>44845.408994282407</c:v>
                </c:pt>
                <c:pt idx="14343">
                  <c:v>44845.408997766201</c:v>
                </c:pt>
                <c:pt idx="14344">
                  <c:v>44845.409001284723</c:v>
                </c:pt>
                <c:pt idx="14345">
                  <c:v>44845.409004861111</c:v>
                </c:pt>
                <c:pt idx="14346">
                  <c:v>44845.409008344905</c:v>
                </c:pt>
                <c:pt idx="14347">
                  <c:v>44845.409011840275</c:v>
                </c:pt>
                <c:pt idx="14348">
                  <c:v>44845.40901541667</c:v>
                </c:pt>
                <c:pt idx="14349">
                  <c:v>44845.409019004626</c:v>
                </c:pt>
                <c:pt idx="14350">
                  <c:v>44845.409022546293</c:v>
                </c:pt>
                <c:pt idx="14351">
                  <c:v>44845.409026099536</c:v>
                </c:pt>
                <c:pt idx="14352">
                  <c:v>44845.409029641203</c:v>
                </c:pt>
                <c:pt idx="14353">
                  <c:v>44845.409033148149</c:v>
                </c:pt>
                <c:pt idx="14354">
                  <c:v>44845.409036747682</c:v>
                </c:pt>
                <c:pt idx="14355">
                  <c:v>44845.409040289349</c:v>
                </c:pt>
                <c:pt idx="14356">
                  <c:v>44845.40904377315</c:v>
                </c:pt>
                <c:pt idx="14357">
                  <c:v>44845.409047303241</c:v>
                </c:pt>
                <c:pt idx="14358">
                  <c:v>44845.409050821756</c:v>
                </c:pt>
                <c:pt idx="14359">
                  <c:v>44845.409054305557</c:v>
                </c:pt>
                <c:pt idx="14360">
                  <c:v>44845.409057812503</c:v>
                </c:pt>
                <c:pt idx="14361">
                  <c:v>44845.409061307873</c:v>
                </c:pt>
                <c:pt idx="14362">
                  <c:v>44845.409064791667</c:v>
                </c:pt>
                <c:pt idx="14363">
                  <c:v>44845.409068287037</c:v>
                </c:pt>
                <c:pt idx="14364">
                  <c:v>44845.409071817128</c:v>
                </c:pt>
                <c:pt idx="14365">
                  <c:v>44845.409075324074</c:v>
                </c:pt>
                <c:pt idx="14366">
                  <c:v>44845.40907883102</c:v>
                </c:pt>
                <c:pt idx="14367">
                  <c:v>44845.40908232639</c:v>
                </c:pt>
                <c:pt idx="14368">
                  <c:v>44845.409085810184</c:v>
                </c:pt>
                <c:pt idx="14369">
                  <c:v>44845.409089409724</c:v>
                </c:pt>
                <c:pt idx="14370">
                  <c:v>44845.409092928239</c:v>
                </c:pt>
                <c:pt idx="14371">
                  <c:v>44845.409096412041</c:v>
                </c:pt>
                <c:pt idx="14372">
                  <c:v>44845.409099907411</c:v>
                </c:pt>
                <c:pt idx="14373">
                  <c:v>44845.409103472222</c:v>
                </c:pt>
                <c:pt idx="14374">
                  <c:v>44845.40910704861</c:v>
                </c:pt>
                <c:pt idx="14375">
                  <c:v>44845.409110624998</c:v>
                </c:pt>
                <c:pt idx="14376">
                  <c:v>44845.409114178241</c:v>
                </c:pt>
                <c:pt idx="14377">
                  <c:v>44845.409117743053</c:v>
                </c:pt>
                <c:pt idx="14378">
                  <c:v>44845.409121296296</c:v>
                </c:pt>
                <c:pt idx="14379">
                  <c:v>44845.409124791666</c:v>
                </c:pt>
                <c:pt idx="14380">
                  <c:v>44845.409128356485</c:v>
                </c:pt>
                <c:pt idx="14381">
                  <c:v>44845.409131898145</c:v>
                </c:pt>
                <c:pt idx="14382">
                  <c:v>44845.409135381946</c:v>
                </c:pt>
                <c:pt idx="14383">
                  <c:v>44845.409138877316</c:v>
                </c:pt>
                <c:pt idx="14384">
                  <c:v>44845.40914236111</c:v>
                </c:pt>
                <c:pt idx="14385">
                  <c:v>44845.409145937498</c:v>
                </c:pt>
                <c:pt idx="14386">
                  <c:v>44845.409149502317</c:v>
                </c:pt>
                <c:pt idx="14387">
                  <c:v>44845.409153067128</c:v>
                </c:pt>
                <c:pt idx="14388">
                  <c:v>44845.409156608795</c:v>
                </c:pt>
                <c:pt idx="14389">
                  <c:v>44845.409160219904</c:v>
                </c:pt>
                <c:pt idx="14390">
                  <c:v>44845.409163738426</c:v>
                </c:pt>
                <c:pt idx="14391">
                  <c:v>44845.409167245372</c:v>
                </c:pt>
                <c:pt idx="14392">
                  <c:v>44845.409170787039</c:v>
                </c:pt>
                <c:pt idx="14393">
                  <c:v>44845.409174386572</c:v>
                </c:pt>
                <c:pt idx="14394">
                  <c:v>44845.40917796296</c:v>
                </c:pt>
                <c:pt idx="14395">
                  <c:v>44845.409181481482</c:v>
                </c:pt>
                <c:pt idx="14396">
                  <c:v>44845.409184988428</c:v>
                </c:pt>
                <c:pt idx="14397">
                  <c:v>44845.409188564816</c:v>
                </c:pt>
                <c:pt idx="14398">
                  <c:v>44845.409192129628</c:v>
                </c:pt>
                <c:pt idx="14399">
                  <c:v>44845.409195706015</c:v>
                </c:pt>
                <c:pt idx="14400">
                  <c:v>44845.409199270835</c:v>
                </c:pt>
                <c:pt idx="14401">
                  <c:v>44845.409202777781</c:v>
                </c:pt>
                <c:pt idx="14402">
                  <c:v>44845.409206284719</c:v>
                </c:pt>
                <c:pt idx="14403">
                  <c:v>44845.409209837962</c:v>
                </c:pt>
                <c:pt idx="14404">
                  <c:v>44845.409213344908</c:v>
                </c:pt>
                <c:pt idx="14405">
                  <c:v>44845.409216840279</c:v>
                </c:pt>
                <c:pt idx="14406">
                  <c:v>44845.409220393522</c:v>
                </c:pt>
                <c:pt idx="14407">
                  <c:v>44845.409223946757</c:v>
                </c:pt>
                <c:pt idx="14408">
                  <c:v>44845.409227442127</c:v>
                </c:pt>
                <c:pt idx="14409">
                  <c:v>44845.40923099537</c:v>
                </c:pt>
                <c:pt idx="14410">
                  <c:v>44845.409234571758</c:v>
                </c:pt>
                <c:pt idx="14411">
                  <c:v>44845.409238055552</c:v>
                </c:pt>
                <c:pt idx="14412">
                  <c:v>44845.409241539353</c:v>
                </c:pt>
                <c:pt idx="14413">
                  <c:v>44845.40924508102</c:v>
                </c:pt>
                <c:pt idx="14414">
                  <c:v>44845.409248564814</c:v>
                </c:pt>
                <c:pt idx="14415">
                  <c:v>44845.409252118057</c:v>
                </c:pt>
                <c:pt idx="14416">
                  <c:v>44845.409255601851</c:v>
                </c:pt>
                <c:pt idx="14417">
                  <c:v>44845.409259155094</c:v>
                </c:pt>
                <c:pt idx="14418">
                  <c:v>44845.409262719906</c:v>
                </c:pt>
                <c:pt idx="14419">
                  <c:v>44845.409266238428</c:v>
                </c:pt>
                <c:pt idx="14420">
                  <c:v>44845.409269768519</c:v>
                </c:pt>
                <c:pt idx="14421">
                  <c:v>44845.409273368059</c:v>
                </c:pt>
                <c:pt idx="14422">
                  <c:v>44845.409276944447</c:v>
                </c:pt>
                <c:pt idx="14423">
                  <c:v>44845.409280462962</c:v>
                </c:pt>
                <c:pt idx="14424">
                  <c:v>44845.409283946756</c:v>
                </c:pt>
                <c:pt idx="14425">
                  <c:v>44845.409287442133</c:v>
                </c:pt>
                <c:pt idx="14426">
                  <c:v>44845.409290983793</c:v>
                </c:pt>
                <c:pt idx="14427">
                  <c:v>44845.409294502315</c:v>
                </c:pt>
                <c:pt idx="14428">
                  <c:v>44845.409298055558</c:v>
                </c:pt>
                <c:pt idx="14429">
                  <c:v>44845.40930162037</c:v>
                </c:pt>
                <c:pt idx="14430">
                  <c:v>44845.409305173613</c:v>
                </c:pt>
                <c:pt idx="14431">
                  <c:v>44845.409308668983</c:v>
                </c:pt>
                <c:pt idx="14432">
                  <c:v>44845.40931221065</c:v>
                </c:pt>
                <c:pt idx="14433">
                  <c:v>44845.40931570602</c:v>
                </c:pt>
                <c:pt idx="14434">
                  <c:v>44845.409319189814</c:v>
                </c:pt>
                <c:pt idx="14435">
                  <c:v>44845.409322754633</c:v>
                </c:pt>
                <c:pt idx="14436">
                  <c:v>44845.409326307868</c:v>
                </c:pt>
                <c:pt idx="14437">
                  <c:v>44845.409329803239</c:v>
                </c:pt>
                <c:pt idx="14438">
                  <c:v>44845.409333333337</c:v>
                </c:pt>
                <c:pt idx="14439">
                  <c:v>44845.409336886572</c:v>
                </c:pt>
                <c:pt idx="14440">
                  <c:v>44845.409340405095</c:v>
                </c:pt>
                <c:pt idx="14441">
                  <c:v>44845.409343935185</c:v>
                </c:pt>
                <c:pt idx="14442">
                  <c:v>44845.409347442132</c:v>
                </c:pt>
                <c:pt idx="14443">
                  <c:v>44845.409351018519</c:v>
                </c:pt>
                <c:pt idx="14444">
                  <c:v>44845.409354513889</c:v>
                </c:pt>
                <c:pt idx="14445">
                  <c:v>44845.409358009259</c:v>
                </c:pt>
                <c:pt idx="14446">
                  <c:v>44845.409361527774</c:v>
                </c:pt>
                <c:pt idx="14447">
                  <c:v>44845.409365104169</c:v>
                </c:pt>
                <c:pt idx="14448">
                  <c:v>44845.409368668981</c:v>
                </c:pt>
                <c:pt idx="14449">
                  <c:v>44845.409372210648</c:v>
                </c:pt>
                <c:pt idx="14450">
                  <c:v>44845.409375787036</c:v>
                </c:pt>
                <c:pt idx="14451">
                  <c:v>44845.409379340279</c:v>
                </c:pt>
                <c:pt idx="14452">
                  <c:v>44845.409382847225</c:v>
                </c:pt>
                <c:pt idx="14453">
                  <c:v>44845.409386400461</c:v>
                </c:pt>
                <c:pt idx="14454">
                  <c:v>44845.409389895831</c:v>
                </c:pt>
                <c:pt idx="14455">
                  <c:v>44845.40939346065</c:v>
                </c:pt>
                <c:pt idx="14456">
                  <c:v>44845.409397037038</c:v>
                </c:pt>
                <c:pt idx="14457">
                  <c:v>44845.409400567129</c:v>
                </c:pt>
                <c:pt idx="14458">
                  <c:v>44845.409404062499</c:v>
                </c:pt>
                <c:pt idx="14459">
                  <c:v>44845.4094075463</c:v>
                </c:pt>
                <c:pt idx="14460">
                  <c:v>44845.40941108796</c:v>
                </c:pt>
                <c:pt idx="14461">
                  <c:v>44845.409414571761</c:v>
                </c:pt>
                <c:pt idx="14462">
                  <c:v>44845.409418113428</c:v>
                </c:pt>
                <c:pt idx="14463">
                  <c:v>44845.409421620374</c:v>
                </c:pt>
                <c:pt idx="14464">
                  <c:v>44845.40942517361</c:v>
                </c:pt>
                <c:pt idx="14465">
                  <c:v>44845.409428784726</c:v>
                </c:pt>
                <c:pt idx="14466">
                  <c:v>44845.409432337961</c:v>
                </c:pt>
                <c:pt idx="14467">
                  <c:v>44845.40943590278</c:v>
                </c:pt>
                <c:pt idx="14468">
                  <c:v>44845.409439456016</c:v>
                </c:pt>
                <c:pt idx="14469">
                  <c:v>44845.409443020835</c:v>
                </c:pt>
                <c:pt idx="14470">
                  <c:v>44845.409446516205</c:v>
                </c:pt>
                <c:pt idx="14471">
                  <c:v>44845.409450046296</c:v>
                </c:pt>
                <c:pt idx="14472">
                  <c:v>44845.40945353009</c:v>
                </c:pt>
                <c:pt idx="14473">
                  <c:v>44845.409457106478</c:v>
                </c:pt>
                <c:pt idx="14474">
                  <c:v>44845.409460601855</c:v>
                </c:pt>
                <c:pt idx="14475">
                  <c:v>44845.409464143515</c:v>
                </c:pt>
                <c:pt idx="14476">
                  <c:v>44845.409467638892</c:v>
                </c:pt>
                <c:pt idx="14477">
                  <c:v>44845.409471192128</c:v>
                </c:pt>
                <c:pt idx="14478">
                  <c:v>44845.409474675929</c:v>
                </c:pt>
                <c:pt idx="14479">
                  <c:v>44845.409478240741</c:v>
                </c:pt>
                <c:pt idx="14480">
                  <c:v>44845.409481805553</c:v>
                </c:pt>
                <c:pt idx="14481">
                  <c:v>44845.409485300923</c:v>
                </c:pt>
                <c:pt idx="14482">
                  <c:v>44845.409488831021</c:v>
                </c:pt>
                <c:pt idx="14483">
                  <c:v>44845.409492326391</c:v>
                </c:pt>
                <c:pt idx="14484">
                  <c:v>44845.409495902779</c:v>
                </c:pt>
                <c:pt idx="14485">
                  <c:v>44845.409499467591</c:v>
                </c:pt>
                <c:pt idx="14486">
                  <c:v>44845.409503009258</c:v>
                </c:pt>
                <c:pt idx="14487">
                  <c:v>44845.409506585645</c:v>
                </c:pt>
                <c:pt idx="14488">
                  <c:v>44845.409510092592</c:v>
                </c:pt>
                <c:pt idx="14489">
                  <c:v>44845.409513657411</c:v>
                </c:pt>
                <c:pt idx="14490">
                  <c:v>44845.409517222222</c:v>
                </c:pt>
                <c:pt idx="14491">
                  <c:v>44845.409520775465</c:v>
                </c:pt>
                <c:pt idx="14492">
                  <c:v>44845.409524259259</c:v>
                </c:pt>
                <c:pt idx="14493">
                  <c:v>44845.409527835647</c:v>
                </c:pt>
                <c:pt idx="14494">
                  <c:v>44845.409531377314</c:v>
                </c:pt>
                <c:pt idx="14495">
                  <c:v>44845.409534872684</c:v>
                </c:pt>
                <c:pt idx="14496">
                  <c:v>44845.409538414351</c:v>
                </c:pt>
                <c:pt idx="14497">
                  <c:v>44845.409541909721</c:v>
                </c:pt>
                <c:pt idx="14498">
                  <c:v>44845.409545451388</c:v>
                </c:pt>
                <c:pt idx="14499">
                  <c:v>44845.409548958334</c:v>
                </c:pt>
                <c:pt idx="14500">
                  <c:v>44845.409552442128</c:v>
                </c:pt>
                <c:pt idx="14501">
                  <c:v>44845.40955596065</c:v>
                </c:pt>
                <c:pt idx="14502">
                  <c:v>44845.409559479165</c:v>
                </c:pt>
                <c:pt idx="14503">
                  <c:v>44845.409563009256</c:v>
                </c:pt>
                <c:pt idx="14504">
                  <c:v>44845.409566504626</c:v>
                </c:pt>
                <c:pt idx="14505">
                  <c:v>44845.409570000003</c:v>
                </c:pt>
                <c:pt idx="14506">
                  <c:v>44845.409573553239</c:v>
                </c:pt>
                <c:pt idx="14507">
                  <c:v>44845.409577106482</c:v>
                </c:pt>
                <c:pt idx="14508">
                  <c:v>44845.409580671294</c:v>
                </c:pt>
                <c:pt idx="14509">
                  <c:v>44845.409584155095</c:v>
                </c:pt>
                <c:pt idx="14510">
                  <c:v>44845.409587638889</c:v>
                </c:pt>
                <c:pt idx="14511">
                  <c:v>44845.409591215277</c:v>
                </c:pt>
                <c:pt idx="14512">
                  <c:v>44845.40959476852</c:v>
                </c:pt>
                <c:pt idx="14513">
                  <c:v>44845.409598333332</c:v>
                </c:pt>
                <c:pt idx="14514">
                  <c:v>44845.409601898151</c:v>
                </c:pt>
                <c:pt idx="14515">
                  <c:v>44845.409605439818</c:v>
                </c:pt>
                <c:pt idx="14516">
                  <c:v>44845.40960903935</c:v>
                </c:pt>
                <c:pt idx="14517">
                  <c:v>44845.409612523152</c:v>
                </c:pt>
                <c:pt idx="14518">
                  <c:v>44845.40961609954</c:v>
                </c:pt>
                <c:pt idx="14519">
                  <c:v>44845.409619664351</c:v>
                </c:pt>
                <c:pt idx="14520">
                  <c:v>44845.409623252315</c:v>
                </c:pt>
                <c:pt idx="14521">
                  <c:v>44845.409626782406</c:v>
                </c:pt>
                <c:pt idx="14522">
                  <c:v>44845.40963037037</c:v>
                </c:pt>
                <c:pt idx="14523">
                  <c:v>44845.409633923613</c:v>
                </c:pt>
                <c:pt idx="14524">
                  <c:v>44845.409637407407</c:v>
                </c:pt>
                <c:pt idx="14525">
                  <c:v>44845.409640995371</c:v>
                </c:pt>
                <c:pt idx="14526">
                  <c:v>44845.409644537038</c:v>
                </c:pt>
                <c:pt idx="14527">
                  <c:v>44845.409648032408</c:v>
                </c:pt>
                <c:pt idx="14528">
                  <c:v>44845.409651562499</c:v>
                </c:pt>
                <c:pt idx="14529">
                  <c:v>44845.409655046293</c:v>
                </c:pt>
                <c:pt idx="14530">
                  <c:v>44845.409658634257</c:v>
                </c:pt>
                <c:pt idx="14531">
                  <c:v>44845.409662118058</c:v>
                </c:pt>
                <c:pt idx="14532">
                  <c:v>44845.409665671294</c:v>
                </c:pt>
                <c:pt idx="14533">
                  <c:v>44845.409669247689</c:v>
                </c:pt>
                <c:pt idx="14534">
                  <c:v>44845.40967277778</c:v>
                </c:pt>
                <c:pt idx="14535">
                  <c:v>44845.409676296294</c:v>
                </c:pt>
                <c:pt idx="14536">
                  <c:v>44845.409679826385</c:v>
                </c:pt>
                <c:pt idx="14537">
                  <c:v>44845.409683321763</c:v>
                </c:pt>
                <c:pt idx="14538">
                  <c:v>44845.409686805557</c:v>
                </c:pt>
                <c:pt idx="14539">
                  <c:v>44845.409690370368</c:v>
                </c:pt>
                <c:pt idx="14540">
                  <c:v>44845.409693923611</c:v>
                </c:pt>
                <c:pt idx="14541">
                  <c:v>44845.409697418982</c:v>
                </c:pt>
                <c:pt idx="14542">
                  <c:v>44845.409700960648</c:v>
                </c:pt>
                <c:pt idx="14543">
                  <c:v>44845.40970452546</c:v>
                </c:pt>
                <c:pt idx="14544">
                  <c:v>44845.409708009262</c:v>
                </c:pt>
                <c:pt idx="14545">
                  <c:v>44845.409711493056</c:v>
                </c:pt>
                <c:pt idx="14546">
                  <c:v>44845.40971497685</c:v>
                </c:pt>
                <c:pt idx="14547">
                  <c:v>44845.409718518516</c:v>
                </c:pt>
                <c:pt idx="14548">
                  <c:v>44845.409722094904</c:v>
                </c:pt>
                <c:pt idx="14549">
                  <c:v>44845.409725671299</c:v>
                </c:pt>
                <c:pt idx="14550">
                  <c:v>44845.40972920139</c:v>
                </c:pt>
                <c:pt idx="14551">
                  <c:v>44845.40973269676</c:v>
                </c:pt>
                <c:pt idx="14552">
                  <c:v>44845.409736238427</c:v>
                </c:pt>
                <c:pt idx="14553">
                  <c:v>44845.409739768518</c:v>
                </c:pt>
                <c:pt idx="14554">
                  <c:v>44845.40974333333</c:v>
                </c:pt>
                <c:pt idx="14555">
                  <c:v>44845.409746898149</c:v>
                </c:pt>
                <c:pt idx="14556">
                  <c:v>44845.409750462961</c:v>
                </c:pt>
                <c:pt idx="14557">
                  <c:v>44845.409754004628</c:v>
                </c:pt>
                <c:pt idx="14558">
                  <c:v>44845.409757499998</c:v>
                </c:pt>
                <c:pt idx="14559">
                  <c:v>44845.409760983799</c:v>
                </c:pt>
                <c:pt idx="14560">
                  <c:v>44845.40976451389</c:v>
                </c:pt>
                <c:pt idx="14561">
                  <c:v>44845.409768020836</c:v>
                </c:pt>
                <c:pt idx="14562">
                  <c:v>44845.409771574072</c:v>
                </c:pt>
                <c:pt idx="14563">
                  <c:v>44845.409775138891</c:v>
                </c:pt>
                <c:pt idx="14564">
                  <c:v>44845.409778692127</c:v>
                </c:pt>
                <c:pt idx="14565">
                  <c:v>44845.409782187497</c:v>
                </c:pt>
                <c:pt idx="14566">
                  <c:v>44845.409785763892</c:v>
                </c:pt>
                <c:pt idx="14567">
                  <c:v>44845.40978934028</c:v>
                </c:pt>
                <c:pt idx="14568">
                  <c:v>44845.409792916667</c:v>
                </c:pt>
                <c:pt idx="14569">
                  <c:v>44845.40979646991</c:v>
                </c:pt>
                <c:pt idx="14570">
                  <c:v>44845.409800011577</c:v>
                </c:pt>
                <c:pt idx="14571">
                  <c:v>44845.409803495371</c:v>
                </c:pt>
                <c:pt idx="14572">
                  <c:v>44845.409807037038</c:v>
                </c:pt>
                <c:pt idx="14573">
                  <c:v>44845.409810543984</c:v>
                </c:pt>
                <c:pt idx="14574">
                  <c:v>44845.409814027778</c:v>
                </c:pt>
                <c:pt idx="14575">
                  <c:v>44845.40981759259</c:v>
                </c:pt>
                <c:pt idx="14576">
                  <c:v>44845.409821076391</c:v>
                </c:pt>
                <c:pt idx="14577">
                  <c:v>44845.409824664355</c:v>
                </c:pt>
                <c:pt idx="14578">
                  <c:v>44845.40982818287</c:v>
                </c:pt>
                <c:pt idx="14579">
                  <c:v>44845.409831747682</c:v>
                </c:pt>
                <c:pt idx="14580">
                  <c:v>44845.409835231483</c:v>
                </c:pt>
                <c:pt idx="14581">
                  <c:v>44845.409838726853</c:v>
                </c:pt>
                <c:pt idx="14582">
                  <c:v>44845.409842210647</c:v>
                </c:pt>
                <c:pt idx="14583">
                  <c:v>44845.409845740738</c:v>
                </c:pt>
                <c:pt idx="14584">
                  <c:v>44845.409849236108</c:v>
                </c:pt>
                <c:pt idx="14585">
                  <c:v>44845.409852824072</c:v>
                </c:pt>
                <c:pt idx="14586">
                  <c:v>44845.40985635417</c:v>
                </c:pt>
                <c:pt idx="14587">
                  <c:v>44845.409859837964</c:v>
                </c:pt>
                <c:pt idx="14588">
                  <c:v>44845.409863414352</c:v>
                </c:pt>
                <c:pt idx="14589">
                  <c:v>44845.40986699074</c:v>
                </c:pt>
                <c:pt idx="14590">
                  <c:v>44845.409870520831</c:v>
                </c:pt>
                <c:pt idx="14591">
                  <c:v>44845.409874016201</c:v>
                </c:pt>
                <c:pt idx="14592">
                  <c:v>44845.409877500002</c:v>
                </c:pt>
                <c:pt idx="14593">
                  <c:v>44845.409881030093</c:v>
                </c:pt>
                <c:pt idx="14594">
                  <c:v>44845.409884513887</c:v>
                </c:pt>
                <c:pt idx="14595">
                  <c:v>44845.409887997688</c:v>
                </c:pt>
                <c:pt idx="14596">
                  <c:v>44845.409891493058</c:v>
                </c:pt>
                <c:pt idx="14597">
                  <c:v>44845.409895046294</c:v>
                </c:pt>
                <c:pt idx="14598">
                  <c:v>44845.409898611113</c:v>
                </c:pt>
                <c:pt idx="14599">
                  <c:v>44845.409902164349</c:v>
                </c:pt>
                <c:pt idx="14600">
                  <c:v>44845.409905671295</c:v>
                </c:pt>
                <c:pt idx="14601">
                  <c:v>44845.409909201386</c:v>
                </c:pt>
                <c:pt idx="14602">
                  <c:v>44845.409912777781</c:v>
                </c:pt>
                <c:pt idx="14603">
                  <c:v>44845.409916342593</c:v>
                </c:pt>
                <c:pt idx="14604">
                  <c:v>44845.409919849539</c:v>
                </c:pt>
                <c:pt idx="14605">
                  <c:v>44845.409923402774</c:v>
                </c:pt>
                <c:pt idx="14606">
                  <c:v>44845.409926898152</c:v>
                </c:pt>
                <c:pt idx="14607">
                  <c:v>44845.409930439811</c:v>
                </c:pt>
                <c:pt idx="14608">
                  <c:v>44845.409933993054</c:v>
                </c:pt>
                <c:pt idx="14609">
                  <c:v>44845.409937488424</c:v>
                </c:pt>
                <c:pt idx="14610">
                  <c:v>44845.409940983795</c:v>
                </c:pt>
                <c:pt idx="14611">
                  <c:v>44845.409944525461</c:v>
                </c:pt>
                <c:pt idx="14612">
                  <c:v>44845.409948009263</c:v>
                </c:pt>
                <c:pt idx="14613">
                  <c:v>44845.409951574075</c:v>
                </c:pt>
                <c:pt idx="14614">
                  <c:v>44845.409955138886</c:v>
                </c:pt>
                <c:pt idx="14615">
                  <c:v>44845.409958622688</c:v>
                </c:pt>
                <c:pt idx="14616">
                  <c:v>44845.409962141202</c:v>
                </c:pt>
                <c:pt idx="14617">
                  <c:v>44845.409965659725</c:v>
                </c:pt>
                <c:pt idx="14618">
                  <c:v>44845.40996921296</c:v>
                </c:pt>
                <c:pt idx="14619">
                  <c:v>44845.409972800924</c:v>
                </c:pt>
                <c:pt idx="14620">
                  <c:v>44845.409976354167</c:v>
                </c:pt>
                <c:pt idx="14621">
                  <c:v>44845.40997990741</c:v>
                </c:pt>
                <c:pt idx="14622">
                  <c:v>44845.409983414349</c:v>
                </c:pt>
                <c:pt idx="14623">
                  <c:v>44845.409986956016</c:v>
                </c:pt>
                <c:pt idx="14624">
                  <c:v>44845.409990520835</c:v>
                </c:pt>
                <c:pt idx="14625">
                  <c:v>44845.409994016205</c:v>
                </c:pt>
                <c:pt idx="14626">
                  <c:v>44845.409997511575</c:v>
                </c:pt>
                <c:pt idx="14627">
                  <c:v>44845.410001064818</c:v>
                </c:pt>
                <c:pt idx="14628">
                  <c:v>44845.41000462963</c:v>
                </c:pt>
                <c:pt idx="14629">
                  <c:v>44845.410008171297</c:v>
                </c:pt>
                <c:pt idx="14630">
                  <c:v>44845.410011678243</c:v>
                </c:pt>
                <c:pt idx="14631">
                  <c:v>44845.410015208334</c:v>
                </c:pt>
                <c:pt idx="14632">
                  <c:v>44845.410018726849</c:v>
                </c:pt>
                <c:pt idx="14633">
                  <c:v>44845.410022268516</c:v>
                </c:pt>
                <c:pt idx="14634">
                  <c:v>44845.410025763886</c:v>
                </c:pt>
                <c:pt idx="14635">
                  <c:v>44845.410029305553</c:v>
                </c:pt>
                <c:pt idx="14636">
                  <c:v>44845.410032870372</c:v>
                </c:pt>
                <c:pt idx="14637">
                  <c:v>44845.410036446759</c:v>
                </c:pt>
                <c:pt idx="14638">
                  <c:v>44845.410040000002</c:v>
                </c:pt>
                <c:pt idx="14639">
                  <c:v>44845.410043483796</c:v>
                </c:pt>
                <c:pt idx="14640">
                  <c:v>44845.41004696759</c:v>
                </c:pt>
                <c:pt idx="14641">
                  <c:v>44845.410050451392</c:v>
                </c:pt>
                <c:pt idx="14642">
                  <c:v>44845.41005402778</c:v>
                </c:pt>
                <c:pt idx="14643">
                  <c:v>44845.410057581015</c:v>
                </c:pt>
                <c:pt idx="14644">
                  <c:v>44845.410061064817</c:v>
                </c:pt>
                <c:pt idx="14645">
                  <c:v>44845.410064641204</c:v>
                </c:pt>
                <c:pt idx="14646">
                  <c:v>44845.410068194447</c:v>
                </c:pt>
                <c:pt idx="14647">
                  <c:v>44845.410071759259</c:v>
                </c:pt>
                <c:pt idx="14648">
                  <c:v>44845.410075254629</c:v>
                </c:pt>
                <c:pt idx="14649">
                  <c:v>44845.410078819441</c:v>
                </c:pt>
                <c:pt idx="14650">
                  <c:v>44845.410082372684</c:v>
                </c:pt>
                <c:pt idx="14651">
                  <c:v>44845.410085949072</c:v>
                </c:pt>
                <c:pt idx="14652">
                  <c:v>44845.410089502315</c:v>
                </c:pt>
                <c:pt idx="14653">
                  <c:v>44845.410092986109</c:v>
                </c:pt>
                <c:pt idx="14654">
                  <c:v>44845.410096562497</c:v>
                </c:pt>
                <c:pt idx="14655">
                  <c:v>44845.410100069443</c:v>
                </c:pt>
                <c:pt idx="14656">
                  <c:v>44845.410103576389</c:v>
                </c:pt>
                <c:pt idx="14657">
                  <c:v>44845.410107141201</c:v>
                </c:pt>
                <c:pt idx="14658">
                  <c:v>44845.410110636571</c:v>
                </c:pt>
                <c:pt idx="14659">
                  <c:v>44845.410114120372</c:v>
                </c:pt>
                <c:pt idx="14660">
                  <c:v>44845.410117708336</c:v>
                </c:pt>
                <c:pt idx="14661">
                  <c:v>44845.410121238427</c:v>
                </c:pt>
                <c:pt idx="14662">
                  <c:v>44845.410124826391</c:v>
                </c:pt>
                <c:pt idx="14663">
                  <c:v>44845.410128356481</c:v>
                </c:pt>
                <c:pt idx="14664">
                  <c:v>44845.410131863428</c:v>
                </c:pt>
                <c:pt idx="14665">
                  <c:v>44845.410135393518</c:v>
                </c:pt>
                <c:pt idx="14666">
                  <c:v>44845.410138877312</c:v>
                </c:pt>
                <c:pt idx="14667">
                  <c:v>44845.410142384259</c:v>
                </c:pt>
                <c:pt idx="14668">
                  <c:v>44845.410145868052</c:v>
                </c:pt>
                <c:pt idx="14669">
                  <c:v>44845.410149432872</c:v>
                </c:pt>
                <c:pt idx="14670">
                  <c:v>44845.410152974539</c:v>
                </c:pt>
                <c:pt idx="14671">
                  <c:v>44845.410156458332</c:v>
                </c:pt>
                <c:pt idx="14672">
                  <c:v>44845.410159999999</c:v>
                </c:pt>
                <c:pt idx="14673">
                  <c:v>44845.410163506946</c:v>
                </c:pt>
                <c:pt idx="14674">
                  <c:v>44845.41016699074</c:v>
                </c:pt>
                <c:pt idx="14675">
                  <c:v>44845.41017052083</c:v>
                </c:pt>
                <c:pt idx="14676">
                  <c:v>44845.4101740162</c:v>
                </c:pt>
                <c:pt idx="14677">
                  <c:v>44845.410177569443</c:v>
                </c:pt>
                <c:pt idx="14678">
                  <c:v>44845.410181145831</c:v>
                </c:pt>
                <c:pt idx="14679">
                  <c:v>44845.410184629633</c:v>
                </c:pt>
                <c:pt idx="14680">
                  <c:v>44845.4101881713</c:v>
                </c:pt>
                <c:pt idx="14681">
                  <c:v>44845.410191689814</c:v>
                </c:pt>
                <c:pt idx="14682">
                  <c:v>44845.410195231481</c:v>
                </c:pt>
                <c:pt idx="14683">
                  <c:v>44845.410198773148</c:v>
                </c:pt>
                <c:pt idx="14684">
                  <c:v>44845.410202280094</c:v>
                </c:pt>
                <c:pt idx="14685">
                  <c:v>44845.410205856482</c:v>
                </c:pt>
                <c:pt idx="14686">
                  <c:v>44845.410209398149</c:v>
                </c:pt>
                <c:pt idx="14687">
                  <c:v>44845.410212962961</c:v>
                </c:pt>
                <c:pt idx="14688">
                  <c:v>44845.410216516204</c:v>
                </c:pt>
                <c:pt idx="14689">
                  <c:v>44845.410220011574</c:v>
                </c:pt>
                <c:pt idx="14690">
                  <c:v>44845.410223495368</c:v>
                </c:pt>
                <c:pt idx="14691">
                  <c:v>44845.410226979169</c:v>
                </c:pt>
                <c:pt idx="14692">
                  <c:v>44845.41023050926</c:v>
                </c:pt>
                <c:pt idx="14693">
                  <c:v>44845.410233993054</c:v>
                </c:pt>
                <c:pt idx="14694">
                  <c:v>44845.410237546297</c:v>
                </c:pt>
                <c:pt idx="14695">
                  <c:v>44845.410241064812</c:v>
                </c:pt>
                <c:pt idx="14696">
                  <c:v>44845.410244606479</c:v>
                </c:pt>
                <c:pt idx="14697">
                  <c:v>44845.410248101849</c:v>
                </c:pt>
                <c:pt idx="14698">
                  <c:v>44845.410251689813</c:v>
                </c:pt>
                <c:pt idx="14699">
                  <c:v>44845.410255208335</c:v>
                </c:pt>
                <c:pt idx="14700">
                  <c:v>44845.410258703705</c:v>
                </c:pt>
                <c:pt idx="14701">
                  <c:v>44845.410262245372</c:v>
                </c:pt>
                <c:pt idx="14702">
                  <c:v>44845.410265729166</c:v>
                </c:pt>
                <c:pt idx="14703">
                  <c:v>44845.410269224536</c:v>
                </c:pt>
                <c:pt idx="14704">
                  <c:v>44845.410272789355</c:v>
                </c:pt>
                <c:pt idx="14705">
                  <c:v>44845.410276342591</c:v>
                </c:pt>
                <c:pt idx="14706">
                  <c:v>44845.410279837961</c:v>
                </c:pt>
                <c:pt idx="14707">
                  <c:v>44845.410283368059</c:v>
                </c:pt>
                <c:pt idx="14708">
                  <c:v>44845.410286886574</c:v>
                </c:pt>
                <c:pt idx="14709">
                  <c:v>44845.410290416665</c:v>
                </c:pt>
                <c:pt idx="14710">
                  <c:v>44845.410293993053</c:v>
                </c:pt>
                <c:pt idx="14711">
                  <c:v>44845.410297557872</c:v>
                </c:pt>
                <c:pt idx="14712">
                  <c:v>44845.410301041666</c:v>
                </c:pt>
                <c:pt idx="14713">
                  <c:v>44845.410304606485</c:v>
                </c:pt>
                <c:pt idx="14714">
                  <c:v>44845.410308101855</c:v>
                </c:pt>
                <c:pt idx="14715">
                  <c:v>44845.41031165509</c:v>
                </c:pt>
                <c:pt idx="14716">
                  <c:v>44845.410315196757</c:v>
                </c:pt>
                <c:pt idx="14717">
                  <c:v>44845.410318692127</c:v>
                </c:pt>
                <c:pt idx="14718">
                  <c:v>44845.41032224537</c:v>
                </c:pt>
                <c:pt idx="14719">
                  <c:v>44845.410325740741</c:v>
                </c:pt>
                <c:pt idx="14720">
                  <c:v>44845.410329305552</c:v>
                </c:pt>
                <c:pt idx="14721">
                  <c:v>44845.410332870371</c:v>
                </c:pt>
                <c:pt idx="14722">
                  <c:v>44845.410336435183</c:v>
                </c:pt>
                <c:pt idx="14723">
                  <c:v>44845.410340011571</c:v>
                </c:pt>
                <c:pt idx="14724">
                  <c:v>44845.410343587966</c:v>
                </c:pt>
                <c:pt idx="14725">
                  <c:v>44845.410347164354</c:v>
                </c:pt>
                <c:pt idx="14726">
                  <c:v>44845.410350740742</c:v>
                </c:pt>
                <c:pt idx="14727">
                  <c:v>44845.410354293985</c:v>
                </c:pt>
                <c:pt idx="14728">
                  <c:v>44845.410357858796</c:v>
                </c:pt>
                <c:pt idx="14729">
                  <c:v>44845.410361400463</c:v>
                </c:pt>
                <c:pt idx="14730">
                  <c:v>44845.410364918978</c:v>
                </c:pt>
                <c:pt idx="14731">
                  <c:v>44845.410368472221</c:v>
                </c:pt>
                <c:pt idx="14732">
                  <c:v>44845.410371956015</c:v>
                </c:pt>
                <c:pt idx="14733">
                  <c:v>44845.41037553241</c:v>
                </c:pt>
                <c:pt idx="14734">
                  <c:v>44845.410379074077</c:v>
                </c:pt>
                <c:pt idx="14735">
                  <c:v>44845.410382569447</c:v>
                </c:pt>
                <c:pt idx="14736">
                  <c:v>44845.410386099538</c:v>
                </c:pt>
                <c:pt idx="14737">
                  <c:v>44845.410389675926</c:v>
                </c:pt>
                <c:pt idx="14738">
                  <c:v>44845.41039315972</c:v>
                </c:pt>
                <c:pt idx="14739">
                  <c:v>44845.410396747684</c:v>
                </c:pt>
                <c:pt idx="14740">
                  <c:v>44845.410400312503</c:v>
                </c:pt>
                <c:pt idx="14741">
                  <c:v>44845.410403796297</c:v>
                </c:pt>
                <c:pt idx="14742">
                  <c:v>44845.41040734954</c:v>
                </c:pt>
                <c:pt idx="14743">
                  <c:v>44845.410410925928</c:v>
                </c:pt>
                <c:pt idx="14744">
                  <c:v>44845.410414409722</c:v>
                </c:pt>
                <c:pt idx="14745">
                  <c:v>44845.410417962965</c:v>
                </c:pt>
                <c:pt idx="14746">
                  <c:v>44845.410421446759</c:v>
                </c:pt>
                <c:pt idx="14747">
                  <c:v>44845.410424965281</c:v>
                </c:pt>
                <c:pt idx="14748">
                  <c:v>44845.410428449075</c:v>
                </c:pt>
                <c:pt idx="14749">
                  <c:v>44845.410431956021</c:v>
                </c:pt>
                <c:pt idx="14750">
                  <c:v>44845.410435486112</c:v>
                </c:pt>
                <c:pt idx="14751">
                  <c:v>44845.410438969906</c:v>
                </c:pt>
                <c:pt idx="14752">
                  <c:v>44845.410442546294</c:v>
                </c:pt>
                <c:pt idx="14753">
                  <c:v>44845.410446041664</c:v>
                </c:pt>
                <c:pt idx="14754">
                  <c:v>44845.410449571762</c:v>
                </c:pt>
                <c:pt idx="14755">
                  <c:v>44845.410453159719</c:v>
                </c:pt>
                <c:pt idx="14756">
                  <c:v>44845.410456736114</c:v>
                </c:pt>
                <c:pt idx="14757">
                  <c:v>44845.410460277781</c:v>
                </c:pt>
                <c:pt idx="14758">
                  <c:v>44845.410463784719</c:v>
                </c:pt>
                <c:pt idx="14759">
                  <c:v>44845.410467268521</c:v>
                </c:pt>
                <c:pt idx="14760">
                  <c:v>44845.410470821756</c:v>
                </c:pt>
                <c:pt idx="14761">
                  <c:v>44845.410474374999</c:v>
                </c:pt>
                <c:pt idx="14762">
                  <c:v>44845.410477858793</c:v>
                </c:pt>
                <c:pt idx="14763">
                  <c:v>44845.410481412036</c:v>
                </c:pt>
                <c:pt idx="14764">
                  <c:v>44845.41048489583</c:v>
                </c:pt>
                <c:pt idx="14765">
                  <c:v>44845.410488449073</c:v>
                </c:pt>
                <c:pt idx="14766">
                  <c:v>44845.410492013893</c:v>
                </c:pt>
                <c:pt idx="14767">
                  <c:v>44845.410495509263</c:v>
                </c:pt>
                <c:pt idx="14768">
                  <c:v>44845.410499074074</c:v>
                </c:pt>
                <c:pt idx="14769">
                  <c:v>44845.410502638886</c:v>
                </c:pt>
                <c:pt idx="14770">
                  <c:v>44845.41050622685</c:v>
                </c:pt>
                <c:pt idx="14771">
                  <c:v>44845.410509768517</c:v>
                </c:pt>
                <c:pt idx="14772">
                  <c:v>44845.410513356481</c:v>
                </c:pt>
                <c:pt idx="14773">
                  <c:v>44845.410516840275</c:v>
                </c:pt>
                <c:pt idx="14774">
                  <c:v>44845.410520381942</c:v>
                </c:pt>
                <c:pt idx="14775">
                  <c:v>44845.410523865743</c:v>
                </c:pt>
                <c:pt idx="14776">
                  <c:v>44845.410527349537</c:v>
                </c:pt>
                <c:pt idx="14777">
                  <c:v>44845.410530879628</c:v>
                </c:pt>
                <c:pt idx="14778">
                  <c:v>44845.410534386574</c:v>
                </c:pt>
                <c:pt idx="14779">
                  <c:v>44845.410537986114</c:v>
                </c:pt>
                <c:pt idx="14780">
                  <c:v>44845.410541527781</c:v>
                </c:pt>
                <c:pt idx="14781">
                  <c:v>44845.410545011575</c:v>
                </c:pt>
                <c:pt idx="14782">
                  <c:v>44845.410548541666</c:v>
                </c:pt>
                <c:pt idx="14783">
                  <c:v>44845.410552118054</c:v>
                </c:pt>
                <c:pt idx="14784">
                  <c:v>44845.410555682873</c:v>
                </c:pt>
                <c:pt idx="14785">
                  <c:v>44845.410559178243</c:v>
                </c:pt>
                <c:pt idx="14786">
                  <c:v>44845.41056271991</c:v>
                </c:pt>
                <c:pt idx="14787">
                  <c:v>44845.410566226848</c:v>
                </c:pt>
                <c:pt idx="14788">
                  <c:v>44845.410569814812</c:v>
                </c:pt>
                <c:pt idx="14789">
                  <c:v>44845.410573368055</c:v>
                </c:pt>
                <c:pt idx="14790">
                  <c:v>44845.410576932867</c:v>
                </c:pt>
                <c:pt idx="14791">
                  <c:v>44845.410580416668</c:v>
                </c:pt>
                <c:pt idx="14792">
                  <c:v>44845.410583958335</c:v>
                </c:pt>
                <c:pt idx="14793">
                  <c:v>44845.410587511571</c:v>
                </c:pt>
                <c:pt idx="14794">
                  <c:v>44845.410591030093</c:v>
                </c:pt>
                <c:pt idx="14795">
                  <c:v>44845.410594548608</c:v>
                </c:pt>
                <c:pt idx="14796">
                  <c:v>44845.410598043978</c:v>
                </c:pt>
                <c:pt idx="14797">
                  <c:v>44845.410601527779</c:v>
                </c:pt>
                <c:pt idx="14798">
                  <c:v>44845.410605104167</c:v>
                </c:pt>
                <c:pt idx="14799">
                  <c:v>44845.410608634258</c:v>
                </c:pt>
                <c:pt idx="14800">
                  <c:v>44845.410612118052</c:v>
                </c:pt>
                <c:pt idx="14801">
                  <c:v>44845.410615613429</c:v>
                </c:pt>
                <c:pt idx="14802">
                  <c:v>44845.410619201386</c:v>
                </c:pt>
                <c:pt idx="14803">
                  <c:v>44845.410622731484</c:v>
                </c:pt>
                <c:pt idx="14804">
                  <c:v>44845.410626296296</c:v>
                </c:pt>
                <c:pt idx="14805">
                  <c:v>44845.410629803242</c:v>
                </c:pt>
                <c:pt idx="14806">
                  <c:v>44845.410633321757</c:v>
                </c:pt>
                <c:pt idx="14807">
                  <c:v>44845.410636817127</c:v>
                </c:pt>
                <c:pt idx="14808">
                  <c:v>44845.410640381946</c:v>
                </c:pt>
                <c:pt idx="14809">
                  <c:v>44845.410643877316</c:v>
                </c:pt>
                <c:pt idx="14810">
                  <c:v>44845.410647407407</c:v>
                </c:pt>
                <c:pt idx="14811">
                  <c:v>44845.410650937498</c:v>
                </c:pt>
                <c:pt idx="14812">
                  <c:v>44845.41065445602</c:v>
                </c:pt>
                <c:pt idx="14813">
                  <c:v>44845.410657974535</c:v>
                </c:pt>
                <c:pt idx="14814">
                  <c:v>44845.410661527778</c:v>
                </c:pt>
                <c:pt idx="14815">
                  <c:v>44845.410665069445</c:v>
                </c:pt>
                <c:pt idx="14816">
                  <c:v>44845.410668564815</c:v>
                </c:pt>
                <c:pt idx="14817">
                  <c:v>44845.410672060185</c:v>
                </c:pt>
                <c:pt idx="14818">
                  <c:v>44845.410675601852</c:v>
                </c:pt>
                <c:pt idx="14819">
                  <c:v>44845.410679212961</c:v>
                </c:pt>
                <c:pt idx="14820">
                  <c:v>44845.410682719907</c:v>
                </c:pt>
                <c:pt idx="14821">
                  <c:v>44845.410686203701</c:v>
                </c:pt>
                <c:pt idx="14822">
                  <c:v>44845.410689687502</c:v>
                </c:pt>
                <c:pt idx="14823">
                  <c:v>44845.41069326389</c:v>
                </c:pt>
                <c:pt idx="14824">
                  <c:v>44845.410696840278</c:v>
                </c:pt>
                <c:pt idx="14825">
                  <c:v>44845.410700381944</c:v>
                </c:pt>
                <c:pt idx="14826">
                  <c:v>44845.410703877315</c:v>
                </c:pt>
                <c:pt idx="14827">
                  <c:v>44845.410707442126</c:v>
                </c:pt>
                <c:pt idx="14828">
                  <c:v>44845.410710972224</c:v>
                </c:pt>
                <c:pt idx="14829">
                  <c:v>44845.410714456018</c:v>
                </c:pt>
                <c:pt idx="14830">
                  <c:v>44845.410717951389</c:v>
                </c:pt>
                <c:pt idx="14831">
                  <c:v>44845.410721493055</c:v>
                </c:pt>
                <c:pt idx="14832">
                  <c:v>44845.410725000002</c:v>
                </c:pt>
                <c:pt idx="14833">
                  <c:v>44845.410728564813</c:v>
                </c:pt>
                <c:pt idx="14834">
                  <c:v>44845.410732118056</c:v>
                </c:pt>
                <c:pt idx="14835">
                  <c:v>44845.41073570602</c:v>
                </c:pt>
                <c:pt idx="14836">
                  <c:v>44845.410739259256</c:v>
                </c:pt>
                <c:pt idx="14837">
                  <c:v>44845.410742824075</c:v>
                </c:pt>
                <c:pt idx="14838">
                  <c:v>44845.410746307869</c:v>
                </c:pt>
                <c:pt idx="14839">
                  <c:v>44845.410749803239</c:v>
                </c:pt>
                <c:pt idx="14840">
                  <c:v>44845.410753344906</c:v>
                </c:pt>
                <c:pt idx="14841">
                  <c:v>44845.410756898149</c:v>
                </c:pt>
                <c:pt idx="14842">
                  <c:v>44845.410760462961</c:v>
                </c:pt>
                <c:pt idx="14843">
                  <c:v>44845.410763946762</c:v>
                </c:pt>
                <c:pt idx="14844">
                  <c:v>44845.410767511574</c:v>
                </c:pt>
                <c:pt idx="14845">
                  <c:v>44845.41077101852</c:v>
                </c:pt>
                <c:pt idx="14846">
                  <c:v>44845.410774583332</c:v>
                </c:pt>
                <c:pt idx="14847">
                  <c:v>44845.410778136575</c:v>
                </c:pt>
                <c:pt idx="14848">
                  <c:v>44845.410781701386</c:v>
                </c:pt>
                <c:pt idx="14849">
                  <c:v>44845.410785185188</c:v>
                </c:pt>
                <c:pt idx="14850">
                  <c:v>44845.410788749999</c:v>
                </c:pt>
                <c:pt idx="14851">
                  <c:v>44845.410792233793</c:v>
                </c:pt>
                <c:pt idx="14852">
                  <c:v>44845.410795787036</c:v>
                </c:pt>
                <c:pt idx="14853">
                  <c:v>44845.410799351848</c:v>
                </c:pt>
                <c:pt idx="14854">
                  <c:v>44845.410802858794</c:v>
                </c:pt>
                <c:pt idx="14855">
                  <c:v>44845.410806388893</c:v>
                </c:pt>
                <c:pt idx="14856">
                  <c:v>44845.410809895831</c:v>
                </c:pt>
                <c:pt idx="14857">
                  <c:v>44845.410813449074</c:v>
                </c:pt>
                <c:pt idx="14858">
                  <c:v>44845.410816932868</c:v>
                </c:pt>
                <c:pt idx="14859">
                  <c:v>44845.410820474535</c:v>
                </c:pt>
                <c:pt idx="14860">
                  <c:v>44845.410823981481</c:v>
                </c:pt>
                <c:pt idx="14861">
                  <c:v>44845.410827557869</c:v>
                </c:pt>
                <c:pt idx="14862">
                  <c:v>44845.410831111112</c:v>
                </c:pt>
                <c:pt idx="14863">
                  <c:v>44845.410834664355</c:v>
                </c:pt>
                <c:pt idx="14864">
                  <c:v>44845.410838148149</c:v>
                </c:pt>
                <c:pt idx="14865">
                  <c:v>44845.41084167824</c:v>
                </c:pt>
                <c:pt idx="14866">
                  <c:v>44845.410845196762</c:v>
                </c:pt>
                <c:pt idx="14867">
                  <c:v>44845.410848761574</c:v>
                </c:pt>
                <c:pt idx="14868">
                  <c:v>44845.410852303241</c:v>
                </c:pt>
                <c:pt idx="14869">
                  <c:v>44845.410855810187</c:v>
                </c:pt>
                <c:pt idx="14870">
                  <c:v>44845.410859374999</c:v>
                </c:pt>
                <c:pt idx="14871">
                  <c:v>44845.410862916666</c:v>
                </c:pt>
                <c:pt idx="14872">
                  <c:v>44845.41086640046</c:v>
                </c:pt>
                <c:pt idx="14873">
                  <c:v>44845.410869988424</c:v>
                </c:pt>
                <c:pt idx="14874">
                  <c:v>44845.410873518522</c:v>
                </c:pt>
                <c:pt idx="14875">
                  <c:v>44845.410877037037</c:v>
                </c:pt>
                <c:pt idx="14876">
                  <c:v>44845.41088059028</c:v>
                </c:pt>
                <c:pt idx="14877">
                  <c:v>44845.410884074074</c:v>
                </c:pt>
                <c:pt idx="14878">
                  <c:v>44845.410887627317</c:v>
                </c:pt>
                <c:pt idx="14879">
                  <c:v>44845.410891111111</c:v>
                </c:pt>
                <c:pt idx="14880">
                  <c:v>44845.410894641202</c:v>
                </c:pt>
                <c:pt idx="14881">
                  <c:v>44845.410898148148</c:v>
                </c:pt>
                <c:pt idx="14882">
                  <c:v>44845.410901724536</c:v>
                </c:pt>
                <c:pt idx="14883">
                  <c:v>44845.410905266202</c:v>
                </c:pt>
                <c:pt idx="14884">
                  <c:v>44845.410908784725</c:v>
                </c:pt>
                <c:pt idx="14885">
                  <c:v>44845.410912291663</c:v>
                </c:pt>
                <c:pt idx="14886">
                  <c:v>44845.410915775465</c:v>
                </c:pt>
                <c:pt idx="14887">
                  <c:v>44845.410919259259</c:v>
                </c:pt>
                <c:pt idx="14888">
                  <c:v>44845.410922800926</c:v>
                </c:pt>
                <c:pt idx="14889">
                  <c:v>44845.410926307872</c:v>
                </c:pt>
                <c:pt idx="14890">
                  <c:v>44845.410929895836</c:v>
                </c:pt>
                <c:pt idx="14891">
                  <c:v>44845.410933437503</c:v>
                </c:pt>
                <c:pt idx="14892">
                  <c:v>44845.41093701389</c:v>
                </c:pt>
                <c:pt idx="14893">
                  <c:v>44845.410940497684</c:v>
                </c:pt>
                <c:pt idx="14894">
                  <c:v>44845.410944074072</c:v>
                </c:pt>
                <c:pt idx="14895">
                  <c:v>44845.410947604163</c:v>
                </c:pt>
                <c:pt idx="14896">
                  <c:v>44845.41095109954</c:v>
                </c:pt>
                <c:pt idx="14897">
                  <c:v>44845.410954583334</c:v>
                </c:pt>
                <c:pt idx="14898">
                  <c:v>44845.410958125001</c:v>
                </c:pt>
                <c:pt idx="14899">
                  <c:v>44845.410961608795</c:v>
                </c:pt>
                <c:pt idx="14900">
                  <c:v>44845.410965104165</c:v>
                </c:pt>
                <c:pt idx="14901">
                  <c:v>44845.410968634256</c:v>
                </c:pt>
                <c:pt idx="14902">
                  <c:v>44845.410972118058</c:v>
                </c:pt>
                <c:pt idx="14903">
                  <c:v>44845.410975601852</c:v>
                </c:pt>
                <c:pt idx="14904">
                  <c:v>44845.410979085646</c:v>
                </c:pt>
                <c:pt idx="14905">
                  <c:v>44845.410982638889</c:v>
                </c:pt>
                <c:pt idx="14906">
                  <c:v>44845.4109862037</c:v>
                </c:pt>
                <c:pt idx="14907">
                  <c:v>44845.410989780095</c:v>
                </c:pt>
                <c:pt idx="14908">
                  <c:v>44845.410993368052</c:v>
                </c:pt>
                <c:pt idx="14909">
                  <c:v>44845.410996921295</c:v>
                </c:pt>
                <c:pt idx="14910">
                  <c:v>44845.411000509259</c:v>
                </c:pt>
                <c:pt idx="14911">
                  <c:v>44845.411004050926</c:v>
                </c:pt>
                <c:pt idx="14912">
                  <c:v>44845.41100753472</c:v>
                </c:pt>
                <c:pt idx="14913">
                  <c:v>44845.411011111108</c:v>
                </c:pt>
                <c:pt idx="14914">
                  <c:v>44845.411014675927</c:v>
                </c:pt>
                <c:pt idx="14915">
                  <c:v>44845.411018263891</c:v>
                </c:pt>
                <c:pt idx="14916">
                  <c:v>44845.411021805558</c:v>
                </c:pt>
                <c:pt idx="14917">
                  <c:v>44845.411025358793</c:v>
                </c:pt>
                <c:pt idx="14918">
                  <c:v>44845.411028854163</c:v>
                </c:pt>
                <c:pt idx="14919">
                  <c:v>44845.411032337965</c:v>
                </c:pt>
                <c:pt idx="14920">
                  <c:v>44845.411035879632</c:v>
                </c:pt>
                <c:pt idx="14921">
                  <c:v>44845.411039363426</c:v>
                </c:pt>
                <c:pt idx="14922">
                  <c:v>44845.411042951389</c:v>
                </c:pt>
                <c:pt idx="14923">
                  <c:v>44845.411046493056</c:v>
                </c:pt>
                <c:pt idx="14924">
                  <c:v>44845.411050034723</c:v>
                </c:pt>
                <c:pt idx="14925">
                  <c:v>44845.411053564814</c:v>
                </c:pt>
                <c:pt idx="14926">
                  <c:v>44845.411057106481</c:v>
                </c:pt>
                <c:pt idx="14927">
                  <c:v>44845.411060613427</c:v>
                </c:pt>
                <c:pt idx="14928">
                  <c:v>44845.411064143518</c:v>
                </c:pt>
                <c:pt idx="14929">
                  <c:v>44845.411067627312</c:v>
                </c:pt>
                <c:pt idx="14930">
                  <c:v>44845.411071122682</c:v>
                </c:pt>
                <c:pt idx="14931">
                  <c:v>44845.411074675925</c:v>
                </c:pt>
                <c:pt idx="14932">
                  <c:v>44845.411078252313</c:v>
                </c:pt>
                <c:pt idx="14933">
                  <c:v>44845.411081736114</c:v>
                </c:pt>
                <c:pt idx="14934">
                  <c:v>44845.411085277781</c:v>
                </c:pt>
                <c:pt idx="14935">
                  <c:v>44845.411088831017</c:v>
                </c:pt>
                <c:pt idx="14936">
                  <c:v>44845.411092314818</c:v>
                </c:pt>
                <c:pt idx="14937">
                  <c:v>44845.411095798612</c:v>
                </c:pt>
                <c:pt idx="14938">
                  <c:v>44845.411099293982</c:v>
                </c:pt>
                <c:pt idx="14939">
                  <c:v>44845.411102835649</c:v>
                </c:pt>
                <c:pt idx="14940">
                  <c:v>44845.411106412037</c:v>
                </c:pt>
                <c:pt idx="14941">
                  <c:v>44845.411109895831</c:v>
                </c:pt>
                <c:pt idx="14942">
                  <c:v>44845.411113425929</c:v>
                </c:pt>
                <c:pt idx="14943">
                  <c:v>44845.411116990741</c:v>
                </c:pt>
                <c:pt idx="14944">
                  <c:v>44845.411120509256</c:v>
                </c:pt>
                <c:pt idx="14945">
                  <c:v>44845.411124050923</c:v>
                </c:pt>
                <c:pt idx="14946">
                  <c:v>44845.411127604166</c:v>
                </c:pt>
                <c:pt idx="14947">
                  <c:v>44845.411131099536</c:v>
                </c:pt>
                <c:pt idx="14948">
                  <c:v>44845.41113458333</c:v>
                </c:pt>
                <c:pt idx="14949">
                  <c:v>44845.411138136573</c:v>
                </c:pt>
                <c:pt idx="14950">
                  <c:v>44845.411141631943</c:v>
                </c:pt>
                <c:pt idx="14951">
                  <c:v>44845.411145196762</c:v>
                </c:pt>
                <c:pt idx="14952">
                  <c:v>44845.411148726853</c:v>
                </c:pt>
                <c:pt idx="14953">
                  <c:v>44845.411152222223</c:v>
                </c:pt>
                <c:pt idx="14954">
                  <c:v>44845.411155717593</c:v>
                </c:pt>
                <c:pt idx="14955">
                  <c:v>44845.411159282405</c:v>
                </c:pt>
                <c:pt idx="14956">
                  <c:v>44845.411162777775</c:v>
                </c:pt>
                <c:pt idx="14957">
                  <c:v>44845.411166296297</c:v>
                </c:pt>
                <c:pt idx="14958">
                  <c:v>44845.411169872685</c:v>
                </c:pt>
                <c:pt idx="14959">
                  <c:v>44845.411173437496</c:v>
                </c:pt>
                <c:pt idx="14960">
                  <c:v>44845.411177002316</c:v>
                </c:pt>
                <c:pt idx="14961">
                  <c:v>44845.411180625</c:v>
                </c:pt>
                <c:pt idx="14962">
                  <c:v>44845.411184166667</c:v>
                </c:pt>
                <c:pt idx="14963">
                  <c:v>44845.411187766207</c:v>
                </c:pt>
                <c:pt idx="14964">
                  <c:v>44845.411191284722</c:v>
                </c:pt>
                <c:pt idx="14965">
                  <c:v>44845.411194780092</c:v>
                </c:pt>
                <c:pt idx="14966">
                  <c:v>44845.411198321759</c:v>
                </c:pt>
                <c:pt idx="14967">
                  <c:v>44845.411201805553</c:v>
                </c:pt>
                <c:pt idx="14968">
                  <c:v>44845.411205289354</c:v>
                </c:pt>
                <c:pt idx="14969">
                  <c:v>44845.41120884259</c:v>
                </c:pt>
                <c:pt idx="14970">
                  <c:v>44845.411212418985</c:v>
                </c:pt>
                <c:pt idx="14971">
                  <c:v>44845.411215972221</c:v>
                </c:pt>
                <c:pt idx="14972">
                  <c:v>44845.411219456022</c:v>
                </c:pt>
                <c:pt idx="14973">
                  <c:v>44845.411223020834</c:v>
                </c:pt>
                <c:pt idx="14974">
                  <c:v>44845.411226574077</c:v>
                </c:pt>
                <c:pt idx="14975">
                  <c:v>44845.411230057871</c:v>
                </c:pt>
                <c:pt idx="14976">
                  <c:v>44845.411233622683</c:v>
                </c:pt>
                <c:pt idx="14977">
                  <c:v>44845.411237106484</c:v>
                </c:pt>
                <c:pt idx="14978">
                  <c:v>44845.41124065972</c:v>
                </c:pt>
                <c:pt idx="14979">
                  <c:v>44845.411244166666</c:v>
                </c:pt>
                <c:pt idx="14980">
                  <c:v>44845.411247719909</c:v>
                </c:pt>
                <c:pt idx="14981">
                  <c:v>44845.41125128472</c:v>
                </c:pt>
                <c:pt idx="14982">
                  <c:v>44845.411254768522</c:v>
                </c:pt>
                <c:pt idx="14983">
                  <c:v>44845.411258298613</c:v>
                </c:pt>
                <c:pt idx="14984">
                  <c:v>44845.411261805559</c:v>
                </c:pt>
                <c:pt idx="14985">
                  <c:v>44845.411265358794</c:v>
                </c:pt>
                <c:pt idx="14986">
                  <c:v>44845.411268935182</c:v>
                </c:pt>
                <c:pt idx="14987">
                  <c:v>44845.411272511577</c:v>
                </c:pt>
                <c:pt idx="14988">
                  <c:v>44845.411276006947</c:v>
                </c:pt>
                <c:pt idx="14989">
                  <c:v>44845.411279548614</c:v>
                </c:pt>
                <c:pt idx="14990">
                  <c:v>44845.411283032408</c:v>
                </c:pt>
                <c:pt idx="14991">
                  <c:v>44845.411286516202</c:v>
                </c:pt>
                <c:pt idx="14992">
                  <c:v>44845.411290057869</c:v>
                </c:pt>
                <c:pt idx="14993">
                  <c:v>44845.411293657409</c:v>
                </c:pt>
                <c:pt idx="14994">
                  <c:v>44845.411297210645</c:v>
                </c:pt>
                <c:pt idx="14995">
                  <c:v>44845.411300775464</c:v>
                </c:pt>
                <c:pt idx="14996">
                  <c:v>44845.411304340276</c:v>
                </c:pt>
                <c:pt idx="14997">
                  <c:v>44845.411307893519</c:v>
                </c:pt>
                <c:pt idx="14998">
                  <c:v>44845.411311377313</c:v>
                </c:pt>
                <c:pt idx="14999">
                  <c:v>44845.411314872683</c:v>
                </c:pt>
                <c:pt idx="15000">
                  <c:v>44845.411318437502</c:v>
                </c:pt>
                <c:pt idx="15001">
                  <c:v>44845.41132201389</c:v>
                </c:pt>
                <c:pt idx="15002">
                  <c:v>44845.411325578702</c:v>
                </c:pt>
                <c:pt idx="15003">
                  <c:v>44845.411329143521</c:v>
                </c:pt>
                <c:pt idx="15004">
                  <c:v>44845.411332708332</c:v>
                </c:pt>
                <c:pt idx="15005">
                  <c:v>44845.411336273151</c:v>
                </c:pt>
                <c:pt idx="15006">
                  <c:v>44845.411339861108</c:v>
                </c:pt>
                <c:pt idx="15007">
                  <c:v>44845.411343414351</c:v>
                </c:pt>
                <c:pt idx="15008">
                  <c:v>44845.411346898145</c:v>
                </c:pt>
                <c:pt idx="15009">
                  <c:v>44845.411350428243</c:v>
                </c:pt>
                <c:pt idx="15010">
                  <c:v>44845.411353912037</c:v>
                </c:pt>
                <c:pt idx="15011">
                  <c:v>44845.411357407407</c:v>
                </c:pt>
                <c:pt idx="15012">
                  <c:v>44845.411360902777</c:v>
                </c:pt>
                <c:pt idx="15013">
                  <c:v>44845.411364432868</c:v>
                </c:pt>
                <c:pt idx="15014">
                  <c:v>44845.411367997687</c:v>
                </c:pt>
                <c:pt idx="15015">
                  <c:v>44845.411371585651</c:v>
                </c:pt>
                <c:pt idx="15016">
                  <c:v>44845.411375162039</c:v>
                </c:pt>
                <c:pt idx="15017">
                  <c:v>44845.411378703706</c:v>
                </c:pt>
                <c:pt idx="15018">
                  <c:v>44845.4113821875</c:v>
                </c:pt>
                <c:pt idx="15019">
                  <c:v>44845.411385729167</c:v>
                </c:pt>
                <c:pt idx="15020">
                  <c:v>44845.411389212961</c:v>
                </c:pt>
                <c:pt idx="15021">
                  <c:v>44845.411392696762</c:v>
                </c:pt>
                <c:pt idx="15022">
                  <c:v>44845.411396203701</c:v>
                </c:pt>
                <c:pt idx="15023">
                  <c:v>44845.411399756944</c:v>
                </c:pt>
                <c:pt idx="15024">
                  <c:v>44845.411403310187</c:v>
                </c:pt>
                <c:pt idx="15025">
                  <c:v>44845.411406851854</c:v>
                </c:pt>
                <c:pt idx="15026">
                  <c:v>44845.411410370369</c:v>
                </c:pt>
                <c:pt idx="15027">
                  <c:v>44845.41141390046</c:v>
                </c:pt>
                <c:pt idx="15028">
                  <c:v>44845.411417407406</c:v>
                </c:pt>
                <c:pt idx="15029">
                  <c:v>44845.411420949073</c:v>
                </c:pt>
                <c:pt idx="15030">
                  <c:v>44845.411424467595</c:v>
                </c:pt>
                <c:pt idx="15031">
                  <c:v>44845.41142802083</c:v>
                </c:pt>
                <c:pt idx="15032">
                  <c:v>44845.411431562497</c:v>
                </c:pt>
                <c:pt idx="15033">
                  <c:v>44845.411435138885</c:v>
                </c:pt>
                <c:pt idx="15034">
                  <c:v>44845.411438703704</c:v>
                </c:pt>
                <c:pt idx="15035">
                  <c:v>44845.41144221065</c:v>
                </c:pt>
                <c:pt idx="15036">
                  <c:v>44845.411445694444</c:v>
                </c:pt>
                <c:pt idx="15037">
                  <c:v>44845.411449247687</c:v>
                </c:pt>
                <c:pt idx="15038">
                  <c:v>44845.411452789354</c:v>
                </c:pt>
                <c:pt idx="15039">
                  <c:v>44845.411456273148</c:v>
                </c:pt>
                <c:pt idx="15040">
                  <c:v>44845.411459849536</c:v>
                </c:pt>
                <c:pt idx="15041">
                  <c:v>44845.411463391203</c:v>
                </c:pt>
                <c:pt idx="15042">
                  <c:v>44845.411466956015</c:v>
                </c:pt>
                <c:pt idx="15043">
                  <c:v>44845.411470451392</c:v>
                </c:pt>
                <c:pt idx="15044">
                  <c:v>44845.411473935186</c:v>
                </c:pt>
                <c:pt idx="15045">
                  <c:v>44845.411477488429</c:v>
                </c:pt>
                <c:pt idx="15046">
                  <c:v>44845.411480983799</c:v>
                </c:pt>
                <c:pt idx="15047">
                  <c:v>44845.411484548611</c:v>
                </c:pt>
                <c:pt idx="15048">
                  <c:v>44845.411488113423</c:v>
                </c:pt>
                <c:pt idx="15049">
                  <c:v>44845.411491666666</c:v>
                </c:pt>
                <c:pt idx="15050">
                  <c:v>44845.41149515046</c:v>
                </c:pt>
                <c:pt idx="15051">
                  <c:v>44845.41149864583</c:v>
                </c:pt>
                <c:pt idx="15052">
                  <c:v>44845.411502187497</c:v>
                </c:pt>
                <c:pt idx="15053">
                  <c:v>44845.411505682867</c:v>
                </c:pt>
                <c:pt idx="15054">
                  <c:v>44845.411509224534</c:v>
                </c:pt>
                <c:pt idx="15055">
                  <c:v>44845.41151273148</c:v>
                </c:pt>
                <c:pt idx="15056">
                  <c:v>44845.411516273147</c:v>
                </c:pt>
                <c:pt idx="15057">
                  <c:v>44845.41151982639</c:v>
                </c:pt>
                <c:pt idx="15058">
                  <c:v>44845.411523402778</c:v>
                </c:pt>
                <c:pt idx="15059">
                  <c:v>44845.411526886572</c:v>
                </c:pt>
                <c:pt idx="15060">
                  <c:v>44845.411530439815</c:v>
                </c:pt>
                <c:pt idx="15061">
                  <c:v>44845.411533923609</c:v>
                </c:pt>
                <c:pt idx="15062">
                  <c:v>44845.41153740741</c:v>
                </c:pt>
                <c:pt idx="15063">
                  <c:v>44845.411540949077</c:v>
                </c:pt>
                <c:pt idx="15064">
                  <c:v>44845.411544444447</c:v>
                </c:pt>
                <c:pt idx="15065">
                  <c:v>44845.411548009259</c:v>
                </c:pt>
                <c:pt idx="15066">
                  <c:v>44845.411551493053</c:v>
                </c:pt>
                <c:pt idx="15067">
                  <c:v>44845.411554976854</c:v>
                </c:pt>
                <c:pt idx="15068">
                  <c:v>44845.411558518521</c:v>
                </c:pt>
                <c:pt idx="15069">
                  <c:v>44845.411562002315</c:v>
                </c:pt>
                <c:pt idx="15070">
                  <c:v>44845.411565567127</c:v>
                </c:pt>
                <c:pt idx="15071">
                  <c:v>44845.41156912037</c:v>
                </c:pt>
                <c:pt idx="15072">
                  <c:v>44845.411572627316</c:v>
                </c:pt>
                <c:pt idx="15073">
                  <c:v>44845.411576192128</c:v>
                </c:pt>
                <c:pt idx="15074">
                  <c:v>44845.411579675929</c:v>
                </c:pt>
                <c:pt idx="15075">
                  <c:v>44845.411583194444</c:v>
                </c:pt>
                <c:pt idx="15076">
                  <c:v>44845.411586712966</c:v>
                </c:pt>
                <c:pt idx="15077">
                  <c:v>44845.411590277778</c:v>
                </c:pt>
                <c:pt idx="15078">
                  <c:v>44845.411593807868</c:v>
                </c:pt>
                <c:pt idx="15079">
                  <c:v>44845.411597326391</c:v>
                </c:pt>
                <c:pt idx="15080">
                  <c:v>44845.411600891202</c:v>
                </c:pt>
                <c:pt idx="15081">
                  <c:v>44845.411604444445</c:v>
                </c:pt>
                <c:pt idx="15082">
                  <c:v>44845.411608020833</c:v>
                </c:pt>
                <c:pt idx="15083">
                  <c:v>44845.411611608797</c:v>
                </c:pt>
                <c:pt idx="15084">
                  <c:v>44845.411615127312</c:v>
                </c:pt>
                <c:pt idx="15085">
                  <c:v>44845.411618645834</c:v>
                </c:pt>
                <c:pt idx="15086">
                  <c:v>44845.411622199077</c:v>
                </c:pt>
                <c:pt idx="15087">
                  <c:v>44845.411625706016</c:v>
                </c:pt>
                <c:pt idx="15088">
                  <c:v>44845.411629236114</c:v>
                </c:pt>
                <c:pt idx="15089">
                  <c:v>44845.411632824071</c:v>
                </c:pt>
                <c:pt idx="15090">
                  <c:v>44845.411636354169</c:v>
                </c:pt>
                <c:pt idx="15091">
                  <c:v>44845.411639837963</c:v>
                </c:pt>
                <c:pt idx="15092">
                  <c:v>44845.411643402775</c:v>
                </c:pt>
                <c:pt idx="15093">
                  <c:v>44845.41164697917</c:v>
                </c:pt>
                <c:pt idx="15094">
                  <c:v>44845.411650543982</c:v>
                </c:pt>
                <c:pt idx="15095">
                  <c:v>44845.411654131945</c:v>
                </c:pt>
                <c:pt idx="15096">
                  <c:v>44845.411657696757</c:v>
                </c:pt>
                <c:pt idx="15097">
                  <c:v>44845.411661226855</c:v>
                </c:pt>
                <c:pt idx="15098">
                  <c:v>44845.411664733794</c:v>
                </c:pt>
                <c:pt idx="15099">
                  <c:v>44845.411668275461</c:v>
                </c:pt>
                <c:pt idx="15100">
                  <c:v>44845.411671875001</c:v>
                </c:pt>
                <c:pt idx="15101">
                  <c:v>44845.411675428244</c:v>
                </c:pt>
                <c:pt idx="15102">
                  <c:v>44845.411678912038</c:v>
                </c:pt>
                <c:pt idx="15103">
                  <c:v>44845.411682453705</c:v>
                </c:pt>
                <c:pt idx="15104">
                  <c:v>44845.411685937499</c:v>
                </c:pt>
                <c:pt idx="15105">
                  <c:v>44845.411689421293</c:v>
                </c:pt>
                <c:pt idx="15106">
                  <c:v>44845.411692905094</c:v>
                </c:pt>
                <c:pt idx="15107">
                  <c:v>44845.411696469906</c:v>
                </c:pt>
                <c:pt idx="15108">
                  <c:v>44845.411699965276</c:v>
                </c:pt>
                <c:pt idx="15109">
                  <c:v>44845.411703518519</c:v>
                </c:pt>
                <c:pt idx="15110">
                  <c:v>44845.411707060186</c:v>
                </c:pt>
                <c:pt idx="15111">
                  <c:v>44845.41171054398</c:v>
                </c:pt>
                <c:pt idx="15112">
                  <c:v>44845.411714097223</c:v>
                </c:pt>
                <c:pt idx="15113">
                  <c:v>44845.411717581017</c:v>
                </c:pt>
                <c:pt idx="15114">
                  <c:v>44845.411721145836</c:v>
                </c:pt>
                <c:pt idx="15115">
                  <c:v>44845.411724664351</c:v>
                </c:pt>
                <c:pt idx="15116">
                  <c:v>44845.411728182873</c:v>
                </c:pt>
                <c:pt idx="15117">
                  <c:v>44845.411731747685</c:v>
                </c:pt>
                <c:pt idx="15118">
                  <c:v>44845.411735254631</c:v>
                </c:pt>
                <c:pt idx="15119">
                  <c:v>44845.411738796298</c:v>
                </c:pt>
                <c:pt idx="15120">
                  <c:v>44845.411742291668</c:v>
                </c:pt>
                <c:pt idx="15121">
                  <c:v>44845.411745844911</c:v>
                </c:pt>
                <c:pt idx="15122">
                  <c:v>44845.411749409723</c:v>
                </c:pt>
                <c:pt idx="15123">
                  <c:v>44845.411752905093</c:v>
                </c:pt>
                <c:pt idx="15124">
                  <c:v>44845.411756458336</c:v>
                </c:pt>
                <c:pt idx="15125">
                  <c:v>44845.4117600463</c:v>
                </c:pt>
                <c:pt idx="15126">
                  <c:v>44845.411763576391</c:v>
                </c:pt>
                <c:pt idx="15127">
                  <c:v>44845.411767152778</c:v>
                </c:pt>
                <c:pt idx="15128">
                  <c:v>44845.411770648148</c:v>
                </c:pt>
                <c:pt idx="15129">
                  <c:v>44845.41177421296</c:v>
                </c:pt>
                <c:pt idx="15130">
                  <c:v>44845.411777696761</c:v>
                </c:pt>
                <c:pt idx="15131">
                  <c:v>44845.411781261573</c:v>
                </c:pt>
                <c:pt idx="15132">
                  <c:v>44845.41178480324</c:v>
                </c:pt>
                <c:pt idx="15133">
                  <c:v>44845.411788379628</c:v>
                </c:pt>
                <c:pt idx="15134">
                  <c:v>44845.411791886574</c:v>
                </c:pt>
                <c:pt idx="15135">
                  <c:v>44845.411795428241</c:v>
                </c:pt>
                <c:pt idx="15136">
                  <c:v>44845.411798912035</c:v>
                </c:pt>
                <c:pt idx="15137">
                  <c:v>44845.411802453702</c:v>
                </c:pt>
                <c:pt idx="15138">
                  <c:v>44845.411806006945</c:v>
                </c:pt>
                <c:pt idx="15139">
                  <c:v>44845.411809513891</c:v>
                </c:pt>
                <c:pt idx="15140">
                  <c:v>44845.411813113424</c:v>
                </c:pt>
                <c:pt idx="15141">
                  <c:v>44845.411816666667</c:v>
                </c:pt>
                <c:pt idx="15142">
                  <c:v>44845.411820231478</c:v>
                </c:pt>
                <c:pt idx="15143">
                  <c:v>44845.411823796298</c:v>
                </c:pt>
                <c:pt idx="15144">
                  <c:v>44845.411827361109</c:v>
                </c:pt>
                <c:pt idx="15145">
                  <c:v>44845.411830937497</c:v>
                </c:pt>
                <c:pt idx="15146">
                  <c:v>44845.411834479164</c:v>
                </c:pt>
                <c:pt idx="15147">
                  <c:v>44845.411837997686</c:v>
                </c:pt>
                <c:pt idx="15148">
                  <c:v>44845.411841562498</c:v>
                </c:pt>
                <c:pt idx="15149">
                  <c:v>44845.411845127317</c:v>
                </c:pt>
                <c:pt idx="15150">
                  <c:v>44845.411848645832</c:v>
                </c:pt>
                <c:pt idx="15151">
                  <c:v>44845.411852129633</c:v>
                </c:pt>
                <c:pt idx="15152">
                  <c:v>44845.411855613427</c:v>
                </c:pt>
                <c:pt idx="15153">
                  <c:v>44845.411859178239</c:v>
                </c:pt>
                <c:pt idx="15154">
                  <c:v>44845.41186266204</c:v>
                </c:pt>
                <c:pt idx="15155">
                  <c:v>44845.411866145834</c:v>
                </c:pt>
                <c:pt idx="15156">
                  <c:v>44845.411869710646</c:v>
                </c:pt>
                <c:pt idx="15157">
                  <c:v>44845.411873194447</c:v>
                </c:pt>
                <c:pt idx="15158">
                  <c:v>44845.411876747683</c:v>
                </c:pt>
                <c:pt idx="15159">
                  <c:v>44845.411880312502</c:v>
                </c:pt>
                <c:pt idx="15160">
                  <c:v>44845.411883807872</c:v>
                </c:pt>
                <c:pt idx="15161">
                  <c:v>44845.411887361108</c:v>
                </c:pt>
                <c:pt idx="15162">
                  <c:v>44845.411890925927</c:v>
                </c:pt>
                <c:pt idx="15163">
                  <c:v>44845.411894490739</c:v>
                </c:pt>
                <c:pt idx="15164">
                  <c:v>44845.411898055558</c:v>
                </c:pt>
                <c:pt idx="15165">
                  <c:v>44845.411901539352</c:v>
                </c:pt>
                <c:pt idx="15166">
                  <c:v>44845.411905023146</c:v>
                </c:pt>
                <c:pt idx="15167">
                  <c:v>44845.411908576389</c:v>
                </c:pt>
                <c:pt idx="15168">
                  <c:v>44845.411912129632</c:v>
                </c:pt>
                <c:pt idx="15169">
                  <c:v>44845.411915613426</c:v>
                </c:pt>
                <c:pt idx="15170">
                  <c:v>44845.411919166669</c:v>
                </c:pt>
                <c:pt idx="15171">
                  <c:v>44845.411922685184</c:v>
                </c:pt>
                <c:pt idx="15172">
                  <c:v>44845.41192622685</c:v>
                </c:pt>
                <c:pt idx="15173">
                  <c:v>44845.411929780093</c:v>
                </c:pt>
                <c:pt idx="15174">
                  <c:v>44845.411933344905</c:v>
                </c:pt>
                <c:pt idx="15175">
                  <c:v>44845.411936840275</c:v>
                </c:pt>
                <c:pt idx="15176">
                  <c:v>44845.411940405094</c:v>
                </c:pt>
                <c:pt idx="15177">
                  <c:v>44845.411943888888</c:v>
                </c:pt>
                <c:pt idx="15178">
                  <c:v>44845.411947465276</c:v>
                </c:pt>
                <c:pt idx="15179">
                  <c:v>44845.411951030095</c:v>
                </c:pt>
                <c:pt idx="15180">
                  <c:v>44845.411954606483</c:v>
                </c:pt>
                <c:pt idx="15181">
                  <c:v>44845.411958136574</c:v>
                </c:pt>
                <c:pt idx="15182">
                  <c:v>44845.411961666665</c:v>
                </c:pt>
                <c:pt idx="15183">
                  <c:v>44845.411965173611</c:v>
                </c:pt>
                <c:pt idx="15184">
                  <c:v>44845.411968692133</c:v>
                </c:pt>
                <c:pt idx="15185">
                  <c:v>44845.411972222224</c:v>
                </c:pt>
                <c:pt idx="15186">
                  <c:v>44845.411975787036</c:v>
                </c:pt>
                <c:pt idx="15187">
                  <c:v>44845.411979282406</c:v>
                </c:pt>
                <c:pt idx="15188">
                  <c:v>44845.411982835649</c:v>
                </c:pt>
                <c:pt idx="15189">
                  <c:v>44845.411986319443</c:v>
                </c:pt>
                <c:pt idx="15190">
                  <c:v>44845.411989884262</c:v>
                </c:pt>
                <c:pt idx="15191">
                  <c:v>44845.411993368056</c:v>
                </c:pt>
                <c:pt idx="15192">
                  <c:v>44845.411996944444</c:v>
                </c:pt>
                <c:pt idx="15193">
                  <c:v>44845.412000497687</c:v>
                </c:pt>
                <c:pt idx="15194">
                  <c:v>44845.412004050922</c:v>
                </c:pt>
                <c:pt idx="15195">
                  <c:v>44845.4120075463</c:v>
                </c:pt>
                <c:pt idx="15196">
                  <c:v>44845.412011134256</c:v>
                </c:pt>
                <c:pt idx="15197">
                  <c:v>44845.412014699075</c:v>
                </c:pt>
                <c:pt idx="15198">
                  <c:v>44845.412018263887</c:v>
                </c:pt>
                <c:pt idx="15199">
                  <c:v>44845.412021805554</c:v>
                </c:pt>
                <c:pt idx="15200">
                  <c:v>44845.4120253125</c:v>
                </c:pt>
                <c:pt idx="15201">
                  <c:v>44845.412028854167</c:v>
                </c:pt>
                <c:pt idx="15202">
                  <c:v>44845.412032337961</c:v>
                </c:pt>
                <c:pt idx="15203">
                  <c:v>44845.412035879628</c:v>
                </c:pt>
                <c:pt idx="15204">
                  <c:v>44845.412039467592</c:v>
                </c:pt>
                <c:pt idx="15205">
                  <c:v>44845.412043055556</c:v>
                </c:pt>
                <c:pt idx="15206">
                  <c:v>44845.412046620368</c:v>
                </c:pt>
                <c:pt idx="15207">
                  <c:v>44845.412050185187</c:v>
                </c:pt>
                <c:pt idx="15208">
                  <c:v>44845.412053738422</c:v>
                </c:pt>
                <c:pt idx="15209">
                  <c:v>44845.412057303241</c:v>
                </c:pt>
                <c:pt idx="15210">
                  <c:v>44845.412060810188</c:v>
                </c:pt>
                <c:pt idx="15211">
                  <c:v>44845.412064363423</c:v>
                </c:pt>
                <c:pt idx="15212">
                  <c:v>44845.412067928242</c:v>
                </c:pt>
                <c:pt idx="15213">
                  <c:v>44845.41207150463</c:v>
                </c:pt>
                <c:pt idx="15214">
                  <c:v>44845.41207510417</c:v>
                </c:pt>
                <c:pt idx="15215">
                  <c:v>44845.412078611109</c:v>
                </c:pt>
                <c:pt idx="15216">
                  <c:v>44845.412082106479</c:v>
                </c:pt>
                <c:pt idx="15217">
                  <c:v>44845.412085659722</c:v>
                </c:pt>
                <c:pt idx="15218">
                  <c:v>44845.412089166668</c:v>
                </c:pt>
                <c:pt idx="15219">
                  <c:v>44845.412092719911</c:v>
                </c:pt>
                <c:pt idx="15220">
                  <c:v>44845.412096203705</c:v>
                </c:pt>
                <c:pt idx="15221">
                  <c:v>44845.412099745372</c:v>
                </c:pt>
                <c:pt idx="15222">
                  <c:v>44845.412103310184</c:v>
                </c:pt>
                <c:pt idx="15223">
                  <c:v>44845.412106875003</c:v>
                </c:pt>
                <c:pt idx="15224">
                  <c:v>44845.412110370373</c:v>
                </c:pt>
                <c:pt idx="15225">
                  <c:v>44845.412113854167</c:v>
                </c:pt>
                <c:pt idx="15226">
                  <c:v>44845.412117395834</c:v>
                </c:pt>
                <c:pt idx="15227">
                  <c:v>44845.41212090278</c:v>
                </c:pt>
                <c:pt idx="15228">
                  <c:v>44845.412124467592</c:v>
                </c:pt>
                <c:pt idx="15229">
                  <c:v>44845.412127997683</c:v>
                </c:pt>
                <c:pt idx="15230">
                  <c:v>44845.412131493053</c:v>
                </c:pt>
                <c:pt idx="15231">
                  <c:v>44845.412135046296</c:v>
                </c:pt>
                <c:pt idx="15232">
                  <c:v>44845.412138611115</c:v>
                </c:pt>
                <c:pt idx="15233">
                  <c:v>44845.412142106485</c:v>
                </c:pt>
                <c:pt idx="15234">
                  <c:v>44845.412145682873</c:v>
                </c:pt>
                <c:pt idx="15235">
                  <c:v>44845.412149247684</c:v>
                </c:pt>
                <c:pt idx="15236">
                  <c:v>44845.412152800927</c:v>
                </c:pt>
                <c:pt idx="15237">
                  <c:v>44845.412156296297</c:v>
                </c:pt>
                <c:pt idx="15238">
                  <c:v>44845.412159791667</c:v>
                </c:pt>
                <c:pt idx="15239">
                  <c:v>44845.41216334491</c:v>
                </c:pt>
                <c:pt idx="15240">
                  <c:v>44845.412166898146</c:v>
                </c:pt>
                <c:pt idx="15241">
                  <c:v>44845.41217048611</c:v>
                </c:pt>
                <c:pt idx="15242">
                  <c:v>44845.412174039353</c:v>
                </c:pt>
                <c:pt idx="15243">
                  <c:v>44845.412177523147</c:v>
                </c:pt>
                <c:pt idx="15244">
                  <c:v>44845.412181053238</c:v>
                </c:pt>
                <c:pt idx="15245">
                  <c:v>44845.412184548608</c:v>
                </c:pt>
                <c:pt idx="15246">
                  <c:v>44845.412188101851</c:v>
                </c:pt>
                <c:pt idx="15247">
                  <c:v>44845.412191585645</c:v>
                </c:pt>
                <c:pt idx="15248">
                  <c:v>44845.41219516204</c:v>
                </c:pt>
                <c:pt idx="15249">
                  <c:v>44845.412198703707</c:v>
                </c:pt>
                <c:pt idx="15250">
                  <c:v>44845.412202187501</c:v>
                </c:pt>
                <c:pt idx="15251">
                  <c:v>44845.412205752313</c:v>
                </c:pt>
                <c:pt idx="15252">
                  <c:v>44845.412209259259</c:v>
                </c:pt>
                <c:pt idx="15253">
                  <c:v>44845.41221278935</c:v>
                </c:pt>
                <c:pt idx="15254">
                  <c:v>44845.412216296296</c:v>
                </c:pt>
                <c:pt idx="15255">
                  <c:v>44845.412219872684</c:v>
                </c:pt>
                <c:pt idx="15256">
                  <c:v>44845.412223414351</c:v>
                </c:pt>
                <c:pt idx="15257">
                  <c:v>44845.412226990738</c:v>
                </c:pt>
                <c:pt idx="15258">
                  <c:v>44845.412230543981</c:v>
                </c:pt>
                <c:pt idx="15259">
                  <c:v>44845.412234039351</c:v>
                </c:pt>
                <c:pt idx="15260">
                  <c:v>44845.412237592594</c:v>
                </c:pt>
                <c:pt idx="15261">
                  <c:v>44845.412241076388</c:v>
                </c:pt>
                <c:pt idx="15262">
                  <c:v>44845.412244629631</c:v>
                </c:pt>
                <c:pt idx="15263">
                  <c:v>44845.412248182867</c:v>
                </c:pt>
                <c:pt idx="15264">
                  <c:v>44845.412251678237</c:v>
                </c:pt>
                <c:pt idx="15265">
                  <c:v>44845.41225523148</c:v>
                </c:pt>
                <c:pt idx="15266">
                  <c:v>44845.41225872685</c:v>
                </c:pt>
                <c:pt idx="15267">
                  <c:v>44845.412262210652</c:v>
                </c:pt>
                <c:pt idx="15268">
                  <c:v>44845.412265752311</c:v>
                </c:pt>
                <c:pt idx="15269">
                  <c:v>44845.412269247689</c:v>
                </c:pt>
                <c:pt idx="15270">
                  <c:v>44845.412272731483</c:v>
                </c:pt>
                <c:pt idx="15271">
                  <c:v>44845.412276284726</c:v>
                </c:pt>
                <c:pt idx="15272">
                  <c:v>44845.412279849537</c:v>
                </c:pt>
                <c:pt idx="15273">
                  <c:v>44845.412283425925</c:v>
                </c:pt>
                <c:pt idx="15274">
                  <c:v>44845.412286979168</c:v>
                </c:pt>
                <c:pt idx="15275">
                  <c:v>44845.412290567132</c:v>
                </c:pt>
                <c:pt idx="15276">
                  <c:v>44845.412294062502</c:v>
                </c:pt>
                <c:pt idx="15277">
                  <c:v>44845.412297615738</c:v>
                </c:pt>
                <c:pt idx="15278">
                  <c:v>44845.412301111108</c:v>
                </c:pt>
                <c:pt idx="15279">
                  <c:v>44845.412304641206</c:v>
                </c:pt>
                <c:pt idx="15280">
                  <c:v>44845.412308125</c:v>
                </c:pt>
                <c:pt idx="15281">
                  <c:v>44845.412311655091</c:v>
                </c:pt>
                <c:pt idx="15282">
                  <c:v>44845.412315173613</c:v>
                </c:pt>
                <c:pt idx="15283">
                  <c:v>44845.412318738425</c:v>
                </c:pt>
                <c:pt idx="15284">
                  <c:v>44845.412322314813</c:v>
                </c:pt>
                <c:pt idx="15285">
                  <c:v>44845.412325844911</c:v>
                </c:pt>
                <c:pt idx="15286">
                  <c:v>44845.41232935185</c:v>
                </c:pt>
                <c:pt idx="15287">
                  <c:v>44845.412332928237</c:v>
                </c:pt>
                <c:pt idx="15288">
                  <c:v>44845.412336458336</c:v>
                </c:pt>
                <c:pt idx="15289">
                  <c:v>44845.412339965274</c:v>
                </c:pt>
                <c:pt idx="15290">
                  <c:v>44845.412343449076</c:v>
                </c:pt>
                <c:pt idx="15291">
                  <c:v>44845.412346979167</c:v>
                </c:pt>
                <c:pt idx="15292">
                  <c:v>44845.412350497689</c:v>
                </c:pt>
                <c:pt idx="15293">
                  <c:v>44845.412354016204</c:v>
                </c:pt>
                <c:pt idx="15294">
                  <c:v>44845.412357499998</c:v>
                </c:pt>
                <c:pt idx="15295">
                  <c:v>44845.412361099538</c:v>
                </c:pt>
                <c:pt idx="15296">
                  <c:v>44845.412364664349</c:v>
                </c:pt>
                <c:pt idx="15297">
                  <c:v>44845.412368206016</c:v>
                </c:pt>
                <c:pt idx="15298">
                  <c:v>44845.412371770835</c:v>
                </c:pt>
                <c:pt idx="15299">
                  <c:v>44845.412375266205</c:v>
                </c:pt>
                <c:pt idx="15300">
                  <c:v>44845.412378807872</c:v>
                </c:pt>
                <c:pt idx="15301">
                  <c:v>44845.412382291666</c:v>
                </c:pt>
                <c:pt idx="15302">
                  <c:v>44845.412385787036</c:v>
                </c:pt>
                <c:pt idx="15303">
                  <c:v>44845.412389328703</c:v>
                </c:pt>
                <c:pt idx="15304">
                  <c:v>44845.412392905091</c:v>
                </c:pt>
                <c:pt idx="15305">
                  <c:v>44845.412396412037</c:v>
                </c:pt>
                <c:pt idx="15306">
                  <c:v>44845.412399918983</c:v>
                </c:pt>
                <c:pt idx="15307">
                  <c:v>44845.412403414353</c:v>
                </c:pt>
                <c:pt idx="15308">
                  <c:v>44845.412406898147</c:v>
                </c:pt>
                <c:pt idx="15309">
                  <c:v>44845.412410462966</c:v>
                </c:pt>
                <c:pt idx="15310">
                  <c:v>44845.412413958336</c:v>
                </c:pt>
                <c:pt idx="15311">
                  <c:v>44845.412417476851</c:v>
                </c:pt>
                <c:pt idx="15312">
                  <c:v>44845.412420983797</c:v>
                </c:pt>
                <c:pt idx="15313">
                  <c:v>44845.412424571761</c:v>
                </c:pt>
                <c:pt idx="15314">
                  <c:v>44845.412428136573</c:v>
                </c:pt>
                <c:pt idx="15315">
                  <c:v>44845.412431666664</c:v>
                </c:pt>
                <c:pt idx="15316">
                  <c:v>44845.412435162034</c:v>
                </c:pt>
                <c:pt idx="15317">
                  <c:v>44845.412438715277</c:v>
                </c:pt>
                <c:pt idx="15318">
                  <c:v>44845.412442199071</c:v>
                </c:pt>
                <c:pt idx="15319">
                  <c:v>44845.412445775466</c:v>
                </c:pt>
                <c:pt idx="15320">
                  <c:v>44845.412449340278</c:v>
                </c:pt>
                <c:pt idx="15321">
                  <c:v>44845.412452881945</c:v>
                </c:pt>
                <c:pt idx="15322">
                  <c:v>44845.412456365739</c:v>
                </c:pt>
                <c:pt idx="15323">
                  <c:v>44845.412459930558</c:v>
                </c:pt>
                <c:pt idx="15324">
                  <c:v>44845.412463425928</c:v>
                </c:pt>
                <c:pt idx="15325">
                  <c:v>44845.412467002316</c:v>
                </c:pt>
                <c:pt idx="15326">
                  <c:v>44845.412470567127</c:v>
                </c:pt>
                <c:pt idx="15327">
                  <c:v>44845.412474131947</c:v>
                </c:pt>
                <c:pt idx="15328">
                  <c:v>44845.412477708334</c:v>
                </c:pt>
                <c:pt idx="15329">
                  <c:v>44845.412481238425</c:v>
                </c:pt>
                <c:pt idx="15330">
                  <c:v>44845.412484733795</c:v>
                </c:pt>
                <c:pt idx="15331">
                  <c:v>44845.412488240741</c:v>
                </c:pt>
                <c:pt idx="15332">
                  <c:v>44845.412491770832</c:v>
                </c:pt>
                <c:pt idx="15333">
                  <c:v>44845.412495266202</c:v>
                </c:pt>
                <c:pt idx="15334">
                  <c:v>44845.412498831021</c:v>
                </c:pt>
                <c:pt idx="15335">
                  <c:v>44845.412502314815</c:v>
                </c:pt>
                <c:pt idx="15336">
                  <c:v>44845.41250583333</c:v>
                </c:pt>
                <c:pt idx="15337">
                  <c:v>44845.412509340276</c:v>
                </c:pt>
                <c:pt idx="15338">
                  <c:v>44845.412512824078</c:v>
                </c:pt>
                <c:pt idx="15339">
                  <c:v>44845.412516388889</c:v>
                </c:pt>
                <c:pt idx="15340">
                  <c:v>44845.41251991898</c:v>
                </c:pt>
                <c:pt idx="15341">
                  <c:v>44845.412523449071</c:v>
                </c:pt>
                <c:pt idx="15342">
                  <c:v>44845.412526990738</c:v>
                </c:pt>
                <c:pt idx="15343">
                  <c:v>44845.412530543981</c:v>
                </c:pt>
                <c:pt idx="15344">
                  <c:v>44845.412534039351</c:v>
                </c:pt>
                <c:pt idx="15345">
                  <c:v>44845.412537615739</c:v>
                </c:pt>
                <c:pt idx="15346">
                  <c:v>44845.412541192127</c:v>
                </c:pt>
                <c:pt idx="15347">
                  <c:v>44845.412544699073</c:v>
                </c:pt>
                <c:pt idx="15348">
                  <c:v>44845.412548217595</c:v>
                </c:pt>
                <c:pt idx="15349">
                  <c:v>44845.412551782407</c:v>
                </c:pt>
                <c:pt idx="15350">
                  <c:v>44845.412555266201</c:v>
                </c:pt>
                <c:pt idx="15351">
                  <c:v>44845.412558807868</c:v>
                </c:pt>
                <c:pt idx="15352">
                  <c:v>44845.41256232639</c:v>
                </c:pt>
                <c:pt idx="15353">
                  <c:v>44845.412565844905</c:v>
                </c:pt>
                <c:pt idx="15354">
                  <c:v>44845.4125694213</c:v>
                </c:pt>
                <c:pt idx="15355">
                  <c:v>44845.41257291667</c:v>
                </c:pt>
                <c:pt idx="15356">
                  <c:v>44845.412576481482</c:v>
                </c:pt>
                <c:pt idx="15357">
                  <c:v>44845.412580023149</c:v>
                </c:pt>
                <c:pt idx="15358">
                  <c:v>44845.412583506943</c:v>
                </c:pt>
                <c:pt idx="15359">
                  <c:v>44845.412587002313</c:v>
                </c:pt>
                <c:pt idx="15360">
                  <c:v>44845.412590567132</c:v>
                </c:pt>
                <c:pt idx="15361">
                  <c:v>44845.412594120367</c:v>
                </c:pt>
                <c:pt idx="15362">
                  <c:v>44845.41259767361</c:v>
                </c:pt>
                <c:pt idx="15363">
                  <c:v>44845.412601157404</c:v>
                </c:pt>
                <c:pt idx="15364">
                  <c:v>44845.412604710647</c:v>
                </c:pt>
                <c:pt idx="15365">
                  <c:v>44845.412608287035</c:v>
                </c:pt>
                <c:pt idx="15366">
                  <c:v>44845.412611782405</c:v>
                </c:pt>
                <c:pt idx="15367">
                  <c:v>44845.412615266207</c:v>
                </c:pt>
                <c:pt idx="15368">
                  <c:v>44845.412618831018</c:v>
                </c:pt>
                <c:pt idx="15369">
                  <c:v>44845.41262239583</c:v>
                </c:pt>
                <c:pt idx="15370">
                  <c:v>44845.412625972225</c:v>
                </c:pt>
                <c:pt idx="15371">
                  <c:v>44845.412629513892</c:v>
                </c:pt>
                <c:pt idx="15372">
                  <c:v>44845.412633113425</c:v>
                </c:pt>
                <c:pt idx="15373">
                  <c:v>44845.412636678244</c:v>
                </c:pt>
                <c:pt idx="15374">
                  <c:v>44845.41264023148</c:v>
                </c:pt>
                <c:pt idx="15375">
                  <c:v>44845.412643796299</c:v>
                </c:pt>
                <c:pt idx="15376">
                  <c:v>44845.41264736111</c:v>
                </c:pt>
                <c:pt idx="15377">
                  <c:v>44845.412650925929</c:v>
                </c:pt>
                <c:pt idx="15378">
                  <c:v>44845.4126544213</c:v>
                </c:pt>
                <c:pt idx="15379">
                  <c:v>44845.412657905094</c:v>
                </c:pt>
                <c:pt idx="15380">
                  <c:v>44845.412661458337</c:v>
                </c:pt>
                <c:pt idx="15381">
                  <c:v>44845.412665034724</c:v>
                </c:pt>
                <c:pt idx="15382">
                  <c:v>44845.412668622688</c:v>
                </c:pt>
                <c:pt idx="15383">
                  <c:v>44845.412672141203</c:v>
                </c:pt>
                <c:pt idx="15384">
                  <c:v>44845.412675636573</c:v>
                </c:pt>
                <c:pt idx="15385">
                  <c:v>44845.412679201392</c:v>
                </c:pt>
                <c:pt idx="15386">
                  <c:v>44845.412682685186</c:v>
                </c:pt>
                <c:pt idx="15387">
                  <c:v>44845.412686238429</c:v>
                </c:pt>
                <c:pt idx="15388">
                  <c:v>44845.412689722223</c:v>
                </c:pt>
                <c:pt idx="15389">
                  <c:v>44845.412693206017</c:v>
                </c:pt>
                <c:pt idx="15390">
                  <c:v>44845.412696770836</c:v>
                </c:pt>
                <c:pt idx="15391">
                  <c:v>44845.412700335648</c:v>
                </c:pt>
                <c:pt idx="15392">
                  <c:v>44845.412703888891</c:v>
                </c:pt>
                <c:pt idx="15393">
                  <c:v>44845.412707384261</c:v>
                </c:pt>
                <c:pt idx="15394">
                  <c:v>44845.412710925928</c:v>
                </c:pt>
                <c:pt idx="15395">
                  <c:v>44845.412714421298</c:v>
                </c:pt>
                <c:pt idx="15396">
                  <c:v>44845.412717905092</c:v>
                </c:pt>
                <c:pt idx="15397">
                  <c:v>44845.412721458335</c:v>
                </c:pt>
                <c:pt idx="15398">
                  <c:v>44845.412724942129</c:v>
                </c:pt>
                <c:pt idx="15399">
                  <c:v>44845.412728495372</c:v>
                </c:pt>
                <c:pt idx="15400">
                  <c:v>44845.412732094905</c:v>
                </c:pt>
                <c:pt idx="15401">
                  <c:v>44845.412735625003</c:v>
                </c:pt>
                <c:pt idx="15402">
                  <c:v>44845.412739108797</c:v>
                </c:pt>
                <c:pt idx="15403">
                  <c:v>44845.412742592591</c:v>
                </c:pt>
                <c:pt idx="15404">
                  <c:v>44845.412746122682</c:v>
                </c:pt>
                <c:pt idx="15405">
                  <c:v>44845.412749641204</c:v>
                </c:pt>
                <c:pt idx="15406">
                  <c:v>44845.412753194447</c:v>
                </c:pt>
                <c:pt idx="15407">
                  <c:v>44845.412756736114</c:v>
                </c:pt>
                <c:pt idx="15408">
                  <c:v>44845.412760300926</c:v>
                </c:pt>
                <c:pt idx="15409">
                  <c:v>44845.412763819448</c:v>
                </c:pt>
                <c:pt idx="15410">
                  <c:v>44845.412767384259</c:v>
                </c:pt>
                <c:pt idx="15411">
                  <c:v>44845.412770937503</c:v>
                </c:pt>
                <c:pt idx="15412">
                  <c:v>44845.412774490738</c:v>
                </c:pt>
                <c:pt idx="15413">
                  <c:v>44845.412778067126</c:v>
                </c:pt>
                <c:pt idx="15414">
                  <c:v>44845.412781631945</c:v>
                </c:pt>
                <c:pt idx="15415">
                  <c:v>44845.412785138891</c:v>
                </c:pt>
                <c:pt idx="15416">
                  <c:v>44845.412788692127</c:v>
                </c:pt>
                <c:pt idx="15417">
                  <c:v>44845.412792175928</c:v>
                </c:pt>
                <c:pt idx="15418">
                  <c:v>44845.41279574074</c:v>
                </c:pt>
                <c:pt idx="15419">
                  <c:v>44845.412799328704</c:v>
                </c:pt>
                <c:pt idx="15420">
                  <c:v>44845.412802847219</c:v>
                </c:pt>
                <c:pt idx="15421">
                  <c:v>44845.412806377317</c:v>
                </c:pt>
                <c:pt idx="15422">
                  <c:v>44845.412809907408</c:v>
                </c:pt>
                <c:pt idx="15423">
                  <c:v>44845.412813506948</c:v>
                </c:pt>
                <c:pt idx="15424">
                  <c:v>44845.412817060183</c:v>
                </c:pt>
                <c:pt idx="15425">
                  <c:v>44845.412820613426</c:v>
                </c:pt>
                <c:pt idx="15426">
                  <c:v>44845.412824166669</c:v>
                </c:pt>
                <c:pt idx="15427">
                  <c:v>44845.412827650463</c:v>
                </c:pt>
                <c:pt idx="15428">
                  <c:v>44845.412831145833</c:v>
                </c:pt>
                <c:pt idx="15429">
                  <c:v>44845.412834629627</c:v>
                </c:pt>
                <c:pt idx="15430">
                  <c:v>44845.41283818287</c:v>
                </c:pt>
                <c:pt idx="15431">
                  <c:v>44845.412841712961</c:v>
                </c:pt>
                <c:pt idx="15432">
                  <c:v>44845.412845219907</c:v>
                </c:pt>
                <c:pt idx="15433">
                  <c:v>44845.412848796295</c:v>
                </c:pt>
                <c:pt idx="15434">
                  <c:v>44845.412852326386</c:v>
                </c:pt>
                <c:pt idx="15435">
                  <c:v>44845.412855810187</c:v>
                </c:pt>
                <c:pt idx="15436">
                  <c:v>44845.412859305558</c:v>
                </c:pt>
                <c:pt idx="15437">
                  <c:v>44845.412862847224</c:v>
                </c:pt>
                <c:pt idx="15438">
                  <c:v>44845.412866331018</c:v>
                </c:pt>
                <c:pt idx="15439">
                  <c:v>44845.412869826388</c:v>
                </c:pt>
                <c:pt idx="15440">
                  <c:v>44845.4128733912</c:v>
                </c:pt>
                <c:pt idx="15441">
                  <c:v>44845.412876944443</c:v>
                </c:pt>
                <c:pt idx="15442">
                  <c:v>44845.412880497686</c:v>
                </c:pt>
                <c:pt idx="15443">
                  <c:v>44845.41288398148</c:v>
                </c:pt>
                <c:pt idx="15444">
                  <c:v>44845.41288747685</c:v>
                </c:pt>
                <c:pt idx="15445">
                  <c:v>44845.412890960652</c:v>
                </c:pt>
                <c:pt idx="15446">
                  <c:v>44845.412894502311</c:v>
                </c:pt>
                <c:pt idx="15447">
                  <c:v>44845.412898043978</c:v>
                </c:pt>
                <c:pt idx="15448">
                  <c:v>44845.4129015625</c:v>
                </c:pt>
                <c:pt idx="15449">
                  <c:v>44845.412905092591</c:v>
                </c:pt>
                <c:pt idx="15450">
                  <c:v>44845.412908576393</c:v>
                </c:pt>
                <c:pt idx="15451">
                  <c:v>44845.412912071763</c:v>
                </c:pt>
                <c:pt idx="15452">
                  <c:v>44845.412915555557</c:v>
                </c:pt>
                <c:pt idx="15453">
                  <c:v>44845.412919120368</c:v>
                </c:pt>
                <c:pt idx="15454">
                  <c:v>44845.412922685187</c:v>
                </c:pt>
                <c:pt idx="15455">
                  <c:v>44845.412926168981</c:v>
                </c:pt>
                <c:pt idx="15456">
                  <c:v>44845.412929733793</c:v>
                </c:pt>
                <c:pt idx="15457">
                  <c:v>44845.412933263891</c:v>
                </c:pt>
                <c:pt idx="15458">
                  <c:v>44845.412936851855</c:v>
                </c:pt>
                <c:pt idx="15459">
                  <c:v>44845.412940347225</c:v>
                </c:pt>
                <c:pt idx="15460">
                  <c:v>44845.412943877316</c:v>
                </c:pt>
                <c:pt idx="15461">
                  <c:v>44845.412947384262</c:v>
                </c:pt>
                <c:pt idx="15462">
                  <c:v>44845.412950949074</c:v>
                </c:pt>
                <c:pt idx="15463">
                  <c:v>44845.412954513886</c:v>
                </c:pt>
                <c:pt idx="15464">
                  <c:v>44845.412958043984</c:v>
                </c:pt>
                <c:pt idx="15465">
                  <c:v>44845.412961527778</c:v>
                </c:pt>
                <c:pt idx="15466">
                  <c:v>44845.412965057869</c:v>
                </c:pt>
                <c:pt idx="15467">
                  <c:v>44845.41296858796</c:v>
                </c:pt>
                <c:pt idx="15468">
                  <c:v>44845.412972141203</c:v>
                </c:pt>
                <c:pt idx="15469">
                  <c:v>44845.412975648149</c:v>
                </c:pt>
                <c:pt idx="15470">
                  <c:v>44845.412979189816</c:v>
                </c:pt>
                <c:pt idx="15471">
                  <c:v>44845.412982754628</c:v>
                </c:pt>
                <c:pt idx="15472">
                  <c:v>44845.412986249998</c:v>
                </c:pt>
                <c:pt idx="15473">
                  <c:v>44845.412989733799</c:v>
                </c:pt>
                <c:pt idx="15474">
                  <c:v>44845.412993298611</c:v>
                </c:pt>
                <c:pt idx="15475">
                  <c:v>44845.412996874998</c:v>
                </c:pt>
                <c:pt idx="15476">
                  <c:v>44845.413000393521</c:v>
                </c:pt>
                <c:pt idx="15477">
                  <c:v>44845.413003888891</c:v>
                </c:pt>
                <c:pt idx="15478">
                  <c:v>44845.413007395837</c:v>
                </c:pt>
                <c:pt idx="15479">
                  <c:v>44845.413010937496</c:v>
                </c:pt>
                <c:pt idx="15480">
                  <c:v>44845.413014467595</c:v>
                </c:pt>
                <c:pt idx="15481">
                  <c:v>44845.413017986109</c:v>
                </c:pt>
                <c:pt idx="15482">
                  <c:v>44845.413021539352</c:v>
                </c:pt>
                <c:pt idx="15483">
                  <c:v>44845.41302511574</c:v>
                </c:pt>
                <c:pt idx="15484">
                  <c:v>44845.413028599534</c:v>
                </c:pt>
                <c:pt idx="15485">
                  <c:v>44845.413032175929</c:v>
                </c:pt>
                <c:pt idx="15486">
                  <c:v>44845.413035717589</c:v>
                </c:pt>
                <c:pt idx="15487">
                  <c:v>44845.413039224535</c:v>
                </c:pt>
                <c:pt idx="15488">
                  <c:v>44845.413042777778</c:v>
                </c:pt>
                <c:pt idx="15489">
                  <c:v>44845.413046354166</c:v>
                </c:pt>
                <c:pt idx="15490">
                  <c:v>44845.413049884257</c:v>
                </c:pt>
                <c:pt idx="15491">
                  <c:v>44845.413053391203</c:v>
                </c:pt>
                <c:pt idx="15492">
                  <c:v>44845.41305693287</c:v>
                </c:pt>
                <c:pt idx="15493">
                  <c:v>44845.413060416664</c:v>
                </c:pt>
                <c:pt idx="15494">
                  <c:v>44845.413063958331</c:v>
                </c:pt>
                <c:pt idx="15495">
                  <c:v>44845.413067488429</c:v>
                </c:pt>
                <c:pt idx="15496">
                  <c:v>44845.413071041665</c:v>
                </c:pt>
                <c:pt idx="15497">
                  <c:v>44845.413074606484</c:v>
                </c:pt>
                <c:pt idx="15498">
                  <c:v>44845.413078171296</c:v>
                </c:pt>
                <c:pt idx="15499">
                  <c:v>44845.413081666666</c:v>
                </c:pt>
                <c:pt idx="15500">
                  <c:v>44845.413085208333</c:v>
                </c:pt>
                <c:pt idx="15501">
                  <c:v>44845.413088773152</c:v>
                </c:pt>
                <c:pt idx="15502">
                  <c:v>44845.41309228009</c:v>
                </c:pt>
                <c:pt idx="15503">
                  <c:v>44845.413095787037</c:v>
                </c:pt>
                <c:pt idx="15504">
                  <c:v>44845.413099293983</c:v>
                </c:pt>
                <c:pt idx="15505">
                  <c:v>44845.413102777777</c:v>
                </c:pt>
                <c:pt idx="15506">
                  <c:v>44845.41310633102</c:v>
                </c:pt>
                <c:pt idx="15507">
                  <c:v>44845.413109814814</c:v>
                </c:pt>
                <c:pt idx="15508">
                  <c:v>44845.413113344905</c:v>
                </c:pt>
                <c:pt idx="15509">
                  <c:v>44845.413116840275</c:v>
                </c:pt>
                <c:pt idx="15510">
                  <c:v>44845.413120324076</c:v>
                </c:pt>
                <c:pt idx="15511">
                  <c:v>44845.41312391204</c:v>
                </c:pt>
                <c:pt idx="15512">
                  <c:v>44845.413127395834</c:v>
                </c:pt>
                <c:pt idx="15513">
                  <c:v>44845.413130949077</c:v>
                </c:pt>
                <c:pt idx="15514">
                  <c:v>44845.413134479168</c:v>
                </c:pt>
                <c:pt idx="15515">
                  <c:v>44845.413137962962</c:v>
                </c:pt>
                <c:pt idx="15516">
                  <c:v>44845.413141539349</c:v>
                </c:pt>
                <c:pt idx="15517">
                  <c:v>44845.413145115737</c:v>
                </c:pt>
                <c:pt idx="15518">
                  <c:v>44845.413148692132</c:v>
                </c:pt>
                <c:pt idx="15519">
                  <c:v>44845.413152256944</c:v>
                </c:pt>
                <c:pt idx="15520">
                  <c:v>44845.413155833332</c:v>
                </c:pt>
                <c:pt idx="15521">
                  <c:v>44845.413159398151</c:v>
                </c:pt>
                <c:pt idx="15522">
                  <c:v>44845.413162939818</c:v>
                </c:pt>
                <c:pt idx="15523">
                  <c:v>44845.413166446757</c:v>
                </c:pt>
                <c:pt idx="15524">
                  <c:v>44845.413170011576</c:v>
                </c:pt>
                <c:pt idx="15525">
                  <c:v>44845.41317359954</c:v>
                </c:pt>
                <c:pt idx="15526">
                  <c:v>44845.413177129631</c:v>
                </c:pt>
                <c:pt idx="15527">
                  <c:v>44845.413180625001</c:v>
                </c:pt>
                <c:pt idx="15528">
                  <c:v>44845.413184155092</c:v>
                </c:pt>
                <c:pt idx="15529">
                  <c:v>44845.413187638886</c:v>
                </c:pt>
                <c:pt idx="15530">
                  <c:v>44845.413191192129</c:v>
                </c:pt>
                <c:pt idx="15531">
                  <c:v>44845.413194768516</c:v>
                </c:pt>
                <c:pt idx="15532">
                  <c:v>44845.413198333335</c:v>
                </c:pt>
                <c:pt idx="15533">
                  <c:v>44845.413201898147</c:v>
                </c:pt>
                <c:pt idx="15534">
                  <c:v>44845.413205405093</c:v>
                </c:pt>
                <c:pt idx="15535">
                  <c:v>44845.413208888887</c:v>
                </c:pt>
                <c:pt idx="15536">
                  <c:v>44845.413212430554</c:v>
                </c:pt>
                <c:pt idx="15537">
                  <c:v>44845.413215983797</c:v>
                </c:pt>
                <c:pt idx="15538">
                  <c:v>44845.413219479167</c:v>
                </c:pt>
                <c:pt idx="15539">
                  <c:v>44845.413222962961</c:v>
                </c:pt>
                <c:pt idx="15540">
                  <c:v>44845.413226516204</c:v>
                </c:pt>
                <c:pt idx="15541">
                  <c:v>44845.413230011574</c:v>
                </c:pt>
                <c:pt idx="15542">
                  <c:v>44845.413233576386</c:v>
                </c:pt>
                <c:pt idx="15543">
                  <c:v>44845.413237141205</c:v>
                </c:pt>
                <c:pt idx="15544">
                  <c:v>44845.413240624999</c:v>
                </c:pt>
                <c:pt idx="15545">
                  <c:v>44845.413244108793</c:v>
                </c:pt>
                <c:pt idx="15546">
                  <c:v>44845.413247662036</c:v>
                </c:pt>
                <c:pt idx="15547">
                  <c:v>44845.413251238424</c:v>
                </c:pt>
                <c:pt idx="15548">
                  <c:v>44845.41325474537</c:v>
                </c:pt>
                <c:pt idx="15549">
                  <c:v>44845.413258252316</c:v>
                </c:pt>
                <c:pt idx="15550">
                  <c:v>44845.413261759262</c:v>
                </c:pt>
                <c:pt idx="15551">
                  <c:v>44845.413265300929</c:v>
                </c:pt>
                <c:pt idx="15552">
                  <c:v>44845.413268877317</c:v>
                </c:pt>
                <c:pt idx="15553">
                  <c:v>44845.413272442129</c:v>
                </c:pt>
                <c:pt idx="15554">
                  <c:v>44845.413275925923</c:v>
                </c:pt>
                <c:pt idx="15555">
                  <c:v>44845.413279456021</c:v>
                </c:pt>
                <c:pt idx="15556">
                  <c:v>44845.413282974536</c:v>
                </c:pt>
                <c:pt idx="15557">
                  <c:v>44845.413286504627</c:v>
                </c:pt>
                <c:pt idx="15558">
                  <c:v>44845.413289988428</c:v>
                </c:pt>
                <c:pt idx="15559">
                  <c:v>44845.413293599537</c:v>
                </c:pt>
                <c:pt idx="15560">
                  <c:v>44845.413297141204</c:v>
                </c:pt>
                <c:pt idx="15561">
                  <c:v>44845.413300740744</c:v>
                </c:pt>
                <c:pt idx="15562">
                  <c:v>44845.413304247682</c:v>
                </c:pt>
                <c:pt idx="15563">
                  <c:v>44845.413307754628</c:v>
                </c:pt>
                <c:pt idx="15564">
                  <c:v>44845.413311307871</c:v>
                </c:pt>
                <c:pt idx="15565">
                  <c:v>44845.413314872683</c:v>
                </c:pt>
                <c:pt idx="15566">
                  <c:v>44845.413318425926</c:v>
                </c:pt>
                <c:pt idx="15567">
                  <c:v>44845.41332190972</c:v>
                </c:pt>
                <c:pt idx="15568">
                  <c:v>44845.413325428242</c:v>
                </c:pt>
                <c:pt idx="15569">
                  <c:v>44845.413328946757</c:v>
                </c:pt>
                <c:pt idx="15570">
                  <c:v>44845.413332453703</c:v>
                </c:pt>
                <c:pt idx="15571">
                  <c:v>44845.413335983794</c:v>
                </c:pt>
                <c:pt idx="15572">
                  <c:v>44845.413339502316</c:v>
                </c:pt>
                <c:pt idx="15573">
                  <c:v>44845.413343032407</c:v>
                </c:pt>
                <c:pt idx="15574">
                  <c:v>44845.413346527777</c:v>
                </c:pt>
                <c:pt idx="15575">
                  <c:v>44845.413350011571</c:v>
                </c:pt>
                <c:pt idx="15576">
                  <c:v>44845.413353541669</c:v>
                </c:pt>
                <c:pt idx="15577">
                  <c:v>44845.413357048608</c:v>
                </c:pt>
                <c:pt idx="15578">
                  <c:v>44845.413360601851</c:v>
                </c:pt>
                <c:pt idx="15579">
                  <c:v>44845.413364143518</c:v>
                </c:pt>
                <c:pt idx="15580">
                  <c:v>44845.413367650464</c:v>
                </c:pt>
                <c:pt idx="15581">
                  <c:v>44845.413371226852</c:v>
                </c:pt>
                <c:pt idx="15582">
                  <c:v>44845.413374780095</c:v>
                </c:pt>
                <c:pt idx="15583">
                  <c:v>44845.413378368059</c:v>
                </c:pt>
                <c:pt idx="15584">
                  <c:v>44845.413381932871</c:v>
                </c:pt>
                <c:pt idx="15585">
                  <c:v>44845.413385474538</c:v>
                </c:pt>
                <c:pt idx="15586">
                  <c:v>44845.413388969908</c:v>
                </c:pt>
                <c:pt idx="15587">
                  <c:v>44845.413392465278</c:v>
                </c:pt>
                <c:pt idx="15588">
                  <c:v>44845.413395983793</c:v>
                </c:pt>
                <c:pt idx="15589">
                  <c:v>44845.413399548612</c:v>
                </c:pt>
                <c:pt idx="15590">
                  <c:v>44845.413403055558</c:v>
                </c:pt>
                <c:pt idx="15591">
                  <c:v>44845.413406539352</c:v>
                </c:pt>
                <c:pt idx="15592">
                  <c:v>44845.413410081019</c:v>
                </c:pt>
                <c:pt idx="15593">
                  <c:v>44845.413413692128</c:v>
                </c:pt>
                <c:pt idx="15594">
                  <c:v>44845.413417256947</c:v>
                </c:pt>
                <c:pt idx="15595">
                  <c:v>44845.413420810182</c:v>
                </c:pt>
                <c:pt idx="15596">
                  <c:v>44845.413424375001</c:v>
                </c:pt>
                <c:pt idx="15597">
                  <c:v>44845.413427858795</c:v>
                </c:pt>
                <c:pt idx="15598">
                  <c:v>44845.413431377317</c:v>
                </c:pt>
                <c:pt idx="15599">
                  <c:v>44845.413434884256</c:v>
                </c:pt>
                <c:pt idx="15600">
                  <c:v>44845.413438449075</c:v>
                </c:pt>
                <c:pt idx="15601">
                  <c:v>44845.413441944445</c:v>
                </c:pt>
                <c:pt idx="15602">
                  <c:v>44845.41344546296</c:v>
                </c:pt>
                <c:pt idx="15603">
                  <c:v>44845.413448981482</c:v>
                </c:pt>
                <c:pt idx="15604">
                  <c:v>44845.413452569446</c:v>
                </c:pt>
                <c:pt idx="15605">
                  <c:v>44845.413456122682</c:v>
                </c:pt>
                <c:pt idx="15606">
                  <c:v>44845.413459664349</c:v>
                </c:pt>
                <c:pt idx="15607">
                  <c:v>44845.413463240744</c:v>
                </c:pt>
                <c:pt idx="15608">
                  <c:v>44845.413466724538</c:v>
                </c:pt>
                <c:pt idx="15609">
                  <c:v>44845.413470300926</c:v>
                </c:pt>
                <c:pt idx="15610">
                  <c:v>44845.413473854169</c:v>
                </c:pt>
                <c:pt idx="15611">
                  <c:v>44845.413477337963</c:v>
                </c:pt>
                <c:pt idx="15612">
                  <c:v>44845.413480891206</c:v>
                </c:pt>
                <c:pt idx="15613">
                  <c:v>44845.413484444442</c:v>
                </c:pt>
                <c:pt idx="15614">
                  <c:v>44845.413488043981</c:v>
                </c:pt>
                <c:pt idx="15615">
                  <c:v>44845.413491597224</c:v>
                </c:pt>
                <c:pt idx="15616">
                  <c:v>44845.413495185188</c:v>
                </c:pt>
                <c:pt idx="15617">
                  <c:v>44845.41349875</c:v>
                </c:pt>
                <c:pt idx="15618">
                  <c:v>44845.413502314812</c:v>
                </c:pt>
                <c:pt idx="15619">
                  <c:v>44845.413505821758</c:v>
                </c:pt>
                <c:pt idx="15620">
                  <c:v>44845.413509328704</c:v>
                </c:pt>
                <c:pt idx="15621">
                  <c:v>44845.413512812498</c:v>
                </c:pt>
                <c:pt idx="15622">
                  <c:v>44845.413516296299</c:v>
                </c:pt>
                <c:pt idx="15623">
                  <c:v>44845.413519780093</c:v>
                </c:pt>
                <c:pt idx="15624">
                  <c:v>44845.413523333336</c:v>
                </c:pt>
                <c:pt idx="15625">
                  <c:v>44845.413526886572</c:v>
                </c:pt>
                <c:pt idx="15626">
                  <c:v>44845.41353041667</c:v>
                </c:pt>
                <c:pt idx="15627">
                  <c:v>44845.413533935185</c:v>
                </c:pt>
                <c:pt idx="15628">
                  <c:v>44845.413537430555</c:v>
                </c:pt>
                <c:pt idx="15629">
                  <c:v>44845.413540925925</c:v>
                </c:pt>
                <c:pt idx="15630">
                  <c:v>44845.413544444447</c:v>
                </c:pt>
                <c:pt idx="15631">
                  <c:v>44845.413547951386</c:v>
                </c:pt>
                <c:pt idx="15632">
                  <c:v>44845.413551493053</c:v>
                </c:pt>
                <c:pt idx="15633">
                  <c:v>44845.413554976854</c:v>
                </c:pt>
                <c:pt idx="15634">
                  <c:v>44845.413558472224</c:v>
                </c:pt>
                <c:pt idx="15635">
                  <c:v>44845.413562002315</c:v>
                </c:pt>
                <c:pt idx="15636">
                  <c:v>44845.413565590279</c:v>
                </c:pt>
                <c:pt idx="15637">
                  <c:v>44845.413569074073</c:v>
                </c:pt>
                <c:pt idx="15638">
                  <c:v>44845.413572557867</c:v>
                </c:pt>
                <c:pt idx="15639">
                  <c:v>44845.41357611111</c:v>
                </c:pt>
                <c:pt idx="15640">
                  <c:v>44845.41357960648</c:v>
                </c:pt>
                <c:pt idx="15641">
                  <c:v>44845.413583159723</c:v>
                </c:pt>
                <c:pt idx="15642">
                  <c:v>44845.41358670139</c:v>
                </c:pt>
                <c:pt idx="15643">
                  <c:v>44845.413590277778</c:v>
                </c:pt>
                <c:pt idx="15644">
                  <c:v>44845.413593773148</c:v>
                </c:pt>
                <c:pt idx="15645">
                  <c:v>44845.413597326391</c:v>
                </c:pt>
                <c:pt idx="15646">
                  <c:v>44845.413600902779</c:v>
                </c:pt>
                <c:pt idx="15647">
                  <c:v>44845.413604444446</c:v>
                </c:pt>
                <c:pt idx="15648">
                  <c:v>44845.413608020834</c:v>
                </c:pt>
                <c:pt idx="15649">
                  <c:v>44845.413611585645</c:v>
                </c:pt>
                <c:pt idx="15650">
                  <c:v>44845.413615069447</c:v>
                </c:pt>
                <c:pt idx="15651">
                  <c:v>44845.413618645835</c:v>
                </c:pt>
                <c:pt idx="15652">
                  <c:v>44845.413622199078</c:v>
                </c:pt>
                <c:pt idx="15653">
                  <c:v>44845.413625706016</c:v>
                </c:pt>
                <c:pt idx="15654">
                  <c:v>44845.413629236115</c:v>
                </c:pt>
                <c:pt idx="15655">
                  <c:v>44845.413632731485</c:v>
                </c:pt>
                <c:pt idx="15656">
                  <c:v>44845.41363628472</c:v>
                </c:pt>
                <c:pt idx="15657">
                  <c:v>44845.413639861108</c:v>
                </c:pt>
                <c:pt idx="15658">
                  <c:v>44845.413643449072</c:v>
                </c:pt>
                <c:pt idx="15659">
                  <c:v>44845.413647013891</c:v>
                </c:pt>
                <c:pt idx="15660">
                  <c:v>44845.413650578703</c:v>
                </c:pt>
                <c:pt idx="15661">
                  <c:v>44845.413654108794</c:v>
                </c:pt>
                <c:pt idx="15662">
                  <c:v>44845.413657592595</c:v>
                </c:pt>
                <c:pt idx="15663">
                  <c:v>44845.413661168983</c:v>
                </c:pt>
                <c:pt idx="15664">
                  <c:v>44845.413664756947</c:v>
                </c:pt>
                <c:pt idx="15665">
                  <c:v>44845.413668344911</c:v>
                </c:pt>
                <c:pt idx="15666">
                  <c:v>44845.413671898146</c:v>
                </c:pt>
                <c:pt idx="15667">
                  <c:v>44845.413675428237</c:v>
                </c:pt>
                <c:pt idx="15668">
                  <c:v>44845.413678923614</c:v>
                </c:pt>
                <c:pt idx="15669">
                  <c:v>44845.41368247685</c:v>
                </c:pt>
                <c:pt idx="15670">
                  <c:v>44845.413686064814</c:v>
                </c:pt>
                <c:pt idx="15671">
                  <c:v>44845.413689548608</c:v>
                </c:pt>
                <c:pt idx="15672">
                  <c:v>44845.413693113427</c:v>
                </c:pt>
                <c:pt idx="15673">
                  <c:v>44845.413696655094</c:v>
                </c:pt>
                <c:pt idx="15674">
                  <c:v>44845.413700219906</c:v>
                </c:pt>
                <c:pt idx="15675">
                  <c:v>44845.413703726852</c:v>
                </c:pt>
                <c:pt idx="15676">
                  <c:v>44845.413707291664</c:v>
                </c:pt>
                <c:pt idx="15677">
                  <c:v>44845.413710775465</c:v>
                </c:pt>
                <c:pt idx="15678">
                  <c:v>44845.413714340277</c:v>
                </c:pt>
                <c:pt idx="15679">
                  <c:v>44845.413717881944</c:v>
                </c:pt>
                <c:pt idx="15680">
                  <c:v>44845.41372138889</c:v>
                </c:pt>
                <c:pt idx="15681">
                  <c:v>44845.413724953702</c:v>
                </c:pt>
                <c:pt idx="15682">
                  <c:v>44845.413728530089</c:v>
                </c:pt>
                <c:pt idx="15683">
                  <c:v>44845.413732048612</c:v>
                </c:pt>
                <c:pt idx="15684">
                  <c:v>44845.413735613423</c:v>
                </c:pt>
                <c:pt idx="15685">
                  <c:v>44845.413739097225</c:v>
                </c:pt>
                <c:pt idx="15686">
                  <c:v>44845.413742604163</c:v>
                </c:pt>
                <c:pt idx="15687">
                  <c:v>44845.413746099533</c:v>
                </c:pt>
                <c:pt idx="15688">
                  <c:v>44845.413749618056</c:v>
                </c:pt>
                <c:pt idx="15689">
                  <c:v>44845.413753113426</c:v>
                </c:pt>
                <c:pt idx="15690">
                  <c:v>44845.413756655093</c:v>
                </c:pt>
                <c:pt idx="15691">
                  <c:v>44845.413760138887</c:v>
                </c:pt>
                <c:pt idx="15692">
                  <c:v>44845.41376372685</c:v>
                </c:pt>
                <c:pt idx="15693">
                  <c:v>44845.413767210652</c:v>
                </c:pt>
                <c:pt idx="15694">
                  <c:v>44845.413770775463</c:v>
                </c:pt>
                <c:pt idx="15695">
                  <c:v>44845.413774340275</c:v>
                </c:pt>
                <c:pt idx="15696">
                  <c:v>44845.413777905094</c:v>
                </c:pt>
                <c:pt idx="15697">
                  <c:v>44845.413781446761</c:v>
                </c:pt>
                <c:pt idx="15698">
                  <c:v>44845.413785023149</c:v>
                </c:pt>
                <c:pt idx="15699">
                  <c:v>44845.413788506943</c:v>
                </c:pt>
                <c:pt idx="15700">
                  <c:v>44845.413791990744</c:v>
                </c:pt>
                <c:pt idx="15701">
                  <c:v>44845.413795567132</c:v>
                </c:pt>
                <c:pt idx="15702">
                  <c:v>44845.413799131944</c:v>
                </c:pt>
                <c:pt idx="15703">
                  <c:v>44845.413802696756</c:v>
                </c:pt>
                <c:pt idx="15704">
                  <c:v>44845.413806238423</c:v>
                </c:pt>
                <c:pt idx="15705">
                  <c:v>44845.413809733793</c:v>
                </c:pt>
                <c:pt idx="15706">
                  <c:v>44845.41381327546</c:v>
                </c:pt>
                <c:pt idx="15707">
                  <c:v>44845.413816759261</c:v>
                </c:pt>
                <c:pt idx="15708">
                  <c:v>44845.413820347225</c:v>
                </c:pt>
                <c:pt idx="15709">
                  <c:v>44845.413823923613</c:v>
                </c:pt>
                <c:pt idx="15710">
                  <c:v>44845.413827476848</c:v>
                </c:pt>
                <c:pt idx="15711">
                  <c:v>44845.413831018515</c:v>
                </c:pt>
                <c:pt idx="15712">
                  <c:v>44845.413834525461</c:v>
                </c:pt>
                <c:pt idx="15713">
                  <c:v>44845.413838009263</c:v>
                </c:pt>
                <c:pt idx="15714">
                  <c:v>44845.413841562498</c:v>
                </c:pt>
                <c:pt idx="15715">
                  <c:v>44845.413845104165</c:v>
                </c:pt>
                <c:pt idx="15716">
                  <c:v>44845.413848611111</c:v>
                </c:pt>
                <c:pt idx="15717">
                  <c:v>44845.413852141202</c:v>
                </c:pt>
                <c:pt idx="15718">
                  <c:v>44845.413855648148</c:v>
                </c:pt>
                <c:pt idx="15719">
                  <c:v>44845.413859247688</c:v>
                </c:pt>
                <c:pt idx="15720">
                  <c:v>44845.413862789355</c:v>
                </c:pt>
                <c:pt idx="15721">
                  <c:v>44845.413866342591</c:v>
                </c:pt>
                <c:pt idx="15722">
                  <c:v>44845.413869826392</c:v>
                </c:pt>
                <c:pt idx="15723">
                  <c:v>44845.413873414349</c:v>
                </c:pt>
                <c:pt idx="15724">
                  <c:v>44845.413876967592</c:v>
                </c:pt>
                <c:pt idx="15725">
                  <c:v>44845.413880509259</c:v>
                </c:pt>
                <c:pt idx="15726">
                  <c:v>44845.413884108799</c:v>
                </c:pt>
                <c:pt idx="15727">
                  <c:v>44845.413887685187</c:v>
                </c:pt>
                <c:pt idx="15728">
                  <c:v>44845.413891249998</c:v>
                </c:pt>
                <c:pt idx="15729">
                  <c:v>44845.413894826386</c:v>
                </c:pt>
                <c:pt idx="15730">
                  <c:v>44845.413898356484</c:v>
                </c:pt>
                <c:pt idx="15731">
                  <c:v>44845.413901840278</c:v>
                </c:pt>
                <c:pt idx="15732">
                  <c:v>44845.41390540509</c:v>
                </c:pt>
                <c:pt idx="15733">
                  <c:v>44845.413908969909</c:v>
                </c:pt>
                <c:pt idx="15734">
                  <c:v>44845.413912453703</c:v>
                </c:pt>
                <c:pt idx="15735">
                  <c:v>44845.413916030091</c:v>
                </c:pt>
                <c:pt idx="15736">
                  <c:v>44845.413919606479</c:v>
                </c:pt>
                <c:pt idx="15737">
                  <c:v>44845.413923182874</c:v>
                </c:pt>
                <c:pt idx="15738">
                  <c:v>44845.413926747686</c:v>
                </c:pt>
                <c:pt idx="15739">
                  <c:v>44845.413930289353</c:v>
                </c:pt>
                <c:pt idx="15740">
                  <c:v>44845.413933784723</c:v>
                </c:pt>
                <c:pt idx="15741">
                  <c:v>44845.413937291669</c:v>
                </c:pt>
                <c:pt idx="15742">
                  <c:v>44845.413940833336</c:v>
                </c:pt>
                <c:pt idx="15743">
                  <c:v>44845.413944363427</c:v>
                </c:pt>
                <c:pt idx="15744">
                  <c:v>44845.413947858797</c:v>
                </c:pt>
                <c:pt idx="15745">
                  <c:v>44845.413951342591</c:v>
                </c:pt>
                <c:pt idx="15746">
                  <c:v>44845.413954884258</c:v>
                </c:pt>
                <c:pt idx="15747">
                  <c:v>44845.413958391204</c:v>
                </c:pt>
                <c:pt idx="15748">
                  <c:v>44845.413961956016</c:v>
                </c:pt>
                <c:pt idx="15749">
                  <c:v>44845.413965520835</c:v>
                </c:pt>
                <c:pt idx="15750">
                  <c:v>44845.413969062502</c:v>
                </c:pt>
                <c:pt idx="15751">
                  <c:v>44845.413972569448</c:v>
                </c:pt>
                <c:pt idx="15752">
                  <c:v>44845.413976145835</c:v>
                </c:pt>
                <c:pt idx="15753">
                  <c:v>44845.413979687502</c:v>
                </c:pt>
                <c:pt idx="15754">
                  <c:v>44845.413983182872</c:v>
                </c:pt>
                <c:pt idx="15755">
                  <c:v>44845.413986666666</c:v>
                </c:pt>
                <c:pt idx="15756">
                  <c:v>44845.413990196757</c:v>
                </c:pt>
                <c:pt idx="15757">
                  <c:v>44845.413993680559</c:v>
                </c:pt>
                <c:pt idx="15758">
                  <c:v>44845.41399724537</c:v>
                </c:pt>
                <c:pt idx="15759">
                  <c:v>44845.414000821758</c:v>
                </c:pt>
                <c:pt idx="15760">
                  <c:v>44845.414004363425</c:v>
                </c:pt>
                <c:pt idx="15761">
                  <c:v>44845.414007870371</c:v>
                </c:pt>
                <c:pt idx="15762">
                  <c:v>44845.414011423614</c:v>
                </c:pt>
                <c:pt idx="15763">
                  <c:v>44845.414014930553</c:v>
                </c:pt>
                <c:pt idx="15764">
                  <c:v>44845.414018483796</c:v>
                </c:pt>
                <c:pt idx="15765">
                  <c:v>44845.414022060184</c:v>
                </c:pt>
                <c:pt idx="15766">
                  <c:v>44845.414025636572</c:v>
                </c:pt>
                <c:pt idx="15767">
                  <c:v>44845.414029178239</c:v>
                </c:pt>
                <c:pt idx="15768">
                  <c:v>44845.414032754627</c:v>
                </c:pt>
                <c:pt idx="15769">
                  <c:v>44845.414036284725</c:v>
                </c:pt>
                <c:pt idx="15770">
                  <c:v>44845.414039791664</c:v>
                </c:pt>
                <c:pt idx="15771">
                  <c:v>44845.414043344907</c:v>
                </c:pt>
                <c:pt idx="15772">
                  <c:v>44845.414046840277</c:v>
                </c:pt>
                <c:pt idx="15773">
                  <c:v>44845.414050324071</c:v>
                </c:pt>
                <c:pt idx="15774">
                  <c:v>44845.414053877314</c:v>
                </c:pt>
                <c:pt idx="15775">
                  <c:v>44845.414057465277</c:v>
                </c:pt>
                <c:pt idx="15776">
                  <c:v>44845.414061030089</c:v>
                </c:pt>
                <c:pt idx="15777">
                  <c:v>44845.414064606484</c:v>
                </c:pt>
                <c:pt idx="15778">
                  <c:v>44845.414068171296</c:v>
                </c:pt>
                <c:pt idx="15779">
                  <c:v>44845.414071724539</c:v>
                </c:pt>
                <c:pt idx="15780">
                  <c:v>44845.414075266206</c:v>
                </c:pt>
                <c:pt idx="15781">
                  <c:v>44845.414078761576</c:v>
                </c:pt>
                <c:pt idx="15782">
                  <c:v>44845.414082303243</c:v>
                </c:pt>
                <c:pt idx="15783">
                  <c:v>44845.414085810182</c:v>
                </c:pt>
                <c:pt idx="15784">
                  <c:v>44845.414089386577</c:v>
                </c:pt>
                <c:pt idx="15785">
                  <c:v>44845.414092870371</c:v>
                </c:pt>
                <c:pt idx="15786">
                  <c:v>44845.414096412038</c:v>
                </c:pt>
                <c:pt idx="15787">
                  <c:v>44845.41409997685</c:v>
                </c:pt>
                <c:pt idx="15788">
                  <c:v>44845.414103460651</c:v>
                </c:pt>
                <c:pt idx="15789">
                  <c:v>44845.414107037039</c:v>
                </c:pt>
                <c:pt idx="15790">
                  <c:v>44845.414110601851</c:v>
                </c:pt>
                <c:pt idx="15791">
                  <c:v>44845.41411416667</c:v>
                </c:pt>
                <c:pt idx="15792">
                  <c:v>44845.414117743057</c:v>
                </c:pt>
                <c:pt idx="15793">
                  <c:v>44845.414121296293</c:v>
                </c:pt>
                <c:pt idx="15794">
                  <c:v>44845.414124791663</c:v>
                </c:pt>
                <c:pt idx="15795">
                  <c:v>44845.41412833333</c:v>
                </c:pt>
                <c:pt idx="15796">
                  <c:v>44845.414131886573</c:v>
                </c:pt>
                <c:pt idx="15797">
                  <c:v>44845.414135370367</c:v>
                </c:pt>
                <c:pt idx="15798">
                  <c:v>44845.414138854168</c:v>
                </c:pt>
                <c:pt idx="15799">
                  <c:v>44845.414142407404</c:v>
                </c:pt>
                <c:pt idx="15800">
                  <c:v>44845.414145902774</c:v>
                </c:pt>
                <c:pt idx="15801">
                  <c:v>44845.414149479169</c:v>
                </c:pt>
                <c:pt idx="15802">
                  <c:v>44845.414152962963</c:v>
                </c:pt>
                <c:pt idx="15803">
                  <c:v>44845.414156527775</c:v>
                </c:pt>
                <c:pt idx="15804">
                  <c:v>44845.414160092594</c:v>
                </c:pt>
                <c:pt idx="15805">
                  <c:v>44845.414163622685</c:v>
                </c:pt>
                <c:pt idx="15806">
                  <c:v>44845.414167187497</c:v>
                </c:pt>
                <c:pt idx="15807">
                  <c:v>44845.414170752316</c:v>
                </c:pt>
                <c:pt idx="15808">
                  <c:v>44845.414174247686</c:v>
                </c:pt>
                <c:pt idx="15809">
                  <c:v>44845.414177812498</c:v>
                </c:pt>
                <c:pt idx="15810">
                  <c:v>44845.414181296299</c:v>
                </c:pt>
                <c:pt idx="15811">
                  <c:v>44845.414184861111</c:v>
                </c:pt>
                <c:pt idx="15812">
                  <c:v>44845.414188402778</c:v>
                </c:pt>
                <c:pt idx="15813">
                  <c:v>44845.4141919213</c:v>
                </c:pt>
                <c:pt idx="15814">
                  <c:v>44845.414195405094</c:v>
                </c:pt>
                <c:pt idx="15815">
                  <c:v>44845.414198969906</c:v>
                </c:pt>
                <c:pt idx="15816">
                  <c:v>44845.414202488428</c:v>
                </c:pt>
                <c:pt idx="15817">
                  <c:v>44845.414205995374</c:v>
                </c:pt>
                <c:pt idx="15818">
                  <c:v>44845.414209537033</c:v>
                </c:pt>
                <c:pt idx="15819">
                  <c:v>44845.414213020835</c:v>
                </c:pt>
                <c:pt idx="15820">
                  <c:v>44845.414216527781</c:v>
                </c:pt>
                <c:pt idx="15821">
                  <c:v>44845.414220069448</c:v>
                </c:pt>
                <c:pt idx="15822">
                  <c:v>44845.414223553242</c:v>
                </c:pt>
                <c:pt idx="15823">
                  <c:v>44845.41422712963</c:v>
                </c:pt>
                <c:pt idx="15824">
                  <c:v>44845.414230694441</c:v>
                </c:pt>
                <c:pt idx="15825">
                  <c:v>44845.414234236108</c:v>
                </c:pt>
                <c:pt idx="15826">
                  <c:v>44845.414237731478</c:v>
                </c:pt>
                <c:pt idx="15827">
                  <c:v>44845.414241284721</c:v>
                </c:pt>
                <c:pt idx="15828">
                  <c:v>44845.41424484954</c:v>
                </c:pt>
                <c:pt idx="15829">
                  <c:v>44845.414248333334</c:v>
                </c:pt>
                <c:pt idx="15830">
                  <c:v>44845.414251828704</c:v>
                </c:pt>
                <c:pt idx="15831">
                  <c:v>44845.414255381947</c:v>
                </c:pt>
                <c:pt idx="15832">
                  <c:v>44845.414258877317</c:v>
                </c:pt>
                <c:pt idx="15833">
                  <c:v>44845.414262395832</c:v>
                </c:pt>
                <c:pt idx="15834">
                  <c:v>44845.414265902778</c:v>
                </c:pt>
                <c:pt idx="15835">
                  <c:v>44845.414269456021</c:v>
                </c:pt>
                <c:pt idx="15836">
                  <c:v>44845.41427296296</c:v>
                </c:pt>
                <c:pt idx="15837">
                  <c:v>44845.414276516203</c:v>
                </c:pt>
                <c:pt idx="15838">
                  <c:v>44845.414280046294</c:v>
                </c:pt>
                <c:pt idx="15839">
                  <c:v>44845.414283564816</c:v>
                </c:pt>
                <c:pt idx="15840">
                  <c:v>44845.41428704861</c:v>
                </c:pt>
                <c:pt idx="15841">
                  <c:v>44845.414290567132</c:v>
                </c:pt>
                <c:pt idx="15842">
                  <c:v>44845.414294050926</c:v>
                </c:pt>
                <c:pt idx="15843">
                  <c:v>44845.414297557872</c:v>
                </c:pt>
                <c:pt idx="15844">
                  <c:v>44845.414301099539</c:v>
                </c:pt>
                <c:pt idx="15845">
                  <c:v>44845.414304583333</c:v>
                </c:pt>
                <c:pt idx="15846">
                  <c:v>44845.414308067127</c:v>
                </c:pt>
                <c:pt idx="15847">
                  <c:v>44845.414311631946</c:v>
                </c:pt>
                <c:pt idx="15848">
                  <c:v>44845.414315196758</c:v>
                </c:pt>
                <c:pt idx="15849">
                  <c:v>44845.414318738425</c:v>
                </c:pt>
                <c:pt idx="15850">
                  <c:v>44845.414322233795</c:v>
                </c:pt>
                <c:pt idx="15851">
                  <c:v>44845.414325775462</c:v>
                </c:pt>
                <c:pt idx="15852">
                  <c:v>44845.414329270832</c:v>
                </c:pt>
                <c:pt idx="15853">
                  <c:v>44845.414332754626</c:v>
                </c:pt>
                <c:pt idx="15854">
                  <c:v>44845.414336238427</c:v>
                </c:pt>
                <c:pt idx="15855">
                  <c:v>44845.414339803239</c:v>
                </c:pt>
                <c:pt idx="15856">
                  <c:v>44845.414343321761</c:v>
                </c:pt>
                <c:pt idx="15857">
                  <c:v>44845.414346817131</c:v>
                </c:pt>
                <c:pt idx="15858">
                  <c:v>44845.414350416664</c:v>
                </c:pt>
                <c:pt idx="15859">
                  <c:v>44845.414353969907</c:v>
                </c:pt>
                <c:pt idx="15860">
                  <c:v>44845.414357534719</c:v>
                </c:pt>
                <c:pt idx="15861">
                  <c:v>44845.41436101852</c:v>
                </c:pt>
                <c:pt idx="15862">
                  <c:v>44845.414364560187</c:v>
                </c:pt>
                <c:pt idx="15863">
                  <c:v>44845.414368067133</c:v>
                </c:pt>
                <c:pt idx="15864">
                  <c:v>44845.414371585648</c:v>
                </c:pt>
                <c:pt idx="15865">
                  <c:v>44845.41437510417</c:v>
                </c:pt>
                <c:pt idx="15866">
                  <c:v>44845.414378668982</c:v>
                </c:pt>
                <c:pt idx="15867">
                  <c:v>44845.414382256946</c:v>
                </c:pt>
                <c:pt idx="15868">
                  <c:v>44845.414385798613</c:v>
                </c:pt>
                <c:pt idx="15869">
                  <c:v>44845.414389398145</c:v>
                </c:pt>
                <c:pt idx="15870">
                  <c:v>44845.414392939812</c:v>
                </c:pt>
                <c:pt idx="15871">
                  <c:v>44845.414396539352</c:v>
                </c:pt>
                <c:pt idx="15872">
                  <c:v>44845.414400092595</c:v>
                </c:pt>
                <c:pt idx="15873">
                  <c:v>44845.414403668983</c:v>
                </c:pt>
                <c:pt idx="15874">
                  <c:v>44845.414407222219</c:v>
                </c:pt>
                <c:pt idx="15875">
                  <c:v>44845.414410763886</c:v>
                </c:pt>
                <c:pt idx="15876">
                  <c:v>44845.414414328705</c:v>
                </c:pt>
                <c:pt idx="15877">
                  <c:v>44845.414417893517</c:v>
                </c:pt>
                <c:pt idx="15878">
                  <c:v>44845.414421400463</c:v>
                </c:pt>
                <c:pt idx="15879">
                  <c:v>44845.41442494213</c:v>
                </c:pt>
                <c:pt idx="15880">
                  <c:v>44845.414428449076</c:v>
                </c:pt>
                <c:pt idx="15881">
                  <c:v>44845.414432013888</c:v>
                </c:pt>
                <c:pt idx="15882">
                  <c:v>44845.414435509258</c:v>
                </c:pt>
                <c:pt idx="15883">
                  <c:v>44845.414439016204</c:v>
                </c:pt>
                <c:pt idx="15884">
                  <c:v>44845.414442581015</c:v>
                </c:pt>
                <c:pt idx="15885">
                  <c:v>44845.414446099538</c:v>
                </c:pt>
                <c:pt idx="15886">
                  <c:v>44845.414449641205</c:v>
                </c:pt>
                <c:pt idx="15887">
                  <c:v>44845.414453124999</c:v>
                </c:pt>
                <c:pt idx="15888">
                  <c:v>44845.414456620369</c:v>
                </c:pt>
                <c:pt idx="15889">
                  <c:v>44845.414460185188</c:v>
                </c:pt>
                <c:pt idx="15890">
                  <c:v>44845.414463715279</c:v>
                </c:pt>
                <c:pt idx="15891">
                  <c:v>44845.414467199073</c:v>
                </c:pt>
                <c:pt idx="15892">
                  <c:v>44845.414470752316</c:v>
                </c:pt>
                <c:pt idx="15893">
                  <c:v>44845.414474259262</c:v>
                </c:pt>
                <c:pt idx="15894">
                  <c:v>44845.414477800929</c:v>
                </c:pt>
                <c:pt idx="15895">
                  <c:v>44845.414481377316</c:v>
                </c:pt>
                <c:pt idx="15896">
                  <c:v>44845.414484872686</c:v>
                </c:pt>
                <c:pt idx="15897">
                  <c:v>44845.41448835648</c:v>
                </c:pt>
                <c:pt idx="15898">
                  <c:v>44845.414491875003</c:v>
                </c:pt>
                <c:pt idx="15899">
                  <c:v>44845.41449545139</c:v>
                </c:pt>
                <c:pt idx="15900">
                  <c:v>44845.414499004626</c:v>
                </c:pt>
                <c:pt idx="15901">
                  <c:v>44845.414502523148</c:v>
                </c:pt>
                <c:pt idx="15902">
                  <c:v>44845.41450608796</c:v>
                </c:pt>
                <c:pt idx="15903">
                  <c:v>44845.414509641203</c:v>
                </c:pt>
                <c:pt idx="15904">
                  <c:v>44845.414513194446</c:v>
                </c:pt>
                <c:pt idx="15905">
                  <c:v>44845.41451678241</c:v>
                </c:pt>
                <c:pt idx="15906">
                  <c:v>44845.414520347222</c:v>
                </c:pt>
                <c:pt idx="15907">
                  <c:v>44845.414523842592</c:v>
                </c:pt>
                <c:pt idx="15908">
                  <c:v>44845.414527407411</c:v>
                </c:pt>
                <c:pt idx="15909">
                  <c:v>44845.414530972223</c:v>
                </c:pt>
                <c:pt idx="15910">
                  <c:v>44845.414534456017</c:v>
                </c:pt>
                <c:pt idx="15911">
                  <c:v>44845.414537986115</c:v>
                </c:pt>
                <c:pt idx="15912">
                  <c:v>44845.414541469909</c:v>
                </c:pt>
                <c:pt idx="15913">
                  <c:v>44845.414545023152</c:v>
                </c:pt>
                <c:pt idx="15914">
                  <c:v>44845.414548506946</c:v>
                </c:pt>
                <c:pt idx="15915">
                  <c:v>44845.414552002316</c:v>
                </c:pt>
                <c:pt idx="15916">
                  <c:v>44845.41455548611</c:v>
                </c:pt>
                <c:pt idx="15917">
                  <c:v>44845.414558969911</c:v>
                </c:pt>
                <c:pt idx="15918">
                  <c:v>44845.414562523147</c:v>
                </c:pt>
                <c:pt idx="15919">
                  <c:v>44845.414566087966</c:v>
                </c:pt>
                <c:pt idx="15920">
                  <c:v>44845.414569629633</c:v>
                </c:pt>
                <c:pt idx="15921">
                  <c:v>44845.414573113427</c:v>
                </c:pt>
                <c:pt idx="15922">
                  <c:v>44845.414576620373</c:v>
                </c:pt>
                <c:pt idx="15923">
                  <c:v>44845.414580138888</c:v>
                </c:pt>
                <c:pt idx="15924">
                  <c:v>44845.414583715276</c:v>
                </c:pt>
                <c:pt idx="15925">
                  <c:v>44845.414587199077</c:v>
                </c:pt>
                <c:pt idx="15926">
                  <c:v>44845.414590682871</c:v>
                </c:pt>
                <c:pt idx="15927">
                  <c:v>44845.414594247683</c:v>
                </c:pt>
                <c:pt idx="15928">
                  <c:v>44845.41459778935</c:v>
                </c:pt>
                <c:pt idx="15929">
                  <c:v>44845.414601307872</c:v>
                </c:pt>
                <c:pt idx="15930">
                  <c:v>44845.414604861115</c:v>
                </c:pt>
                <c:pt idx="15931">
                  <c:v>44845.41460841435</c:v>
                </c:pt>
                <c:pt idx="15932">
                  <c:v>44845.414611898152</c:v>
                </c:pt>
                <c:pt idx="15933">
                  <c:v>44845.414615381946</c:v>
                </c:pt>
                <c:pt idx="15934">
                  <c:v>44845.414618923613</c:v>
                </c:pt>
                <c:pt idx="15935">
                  <c:v>44845.414622488424</c:v>
                </c:pt>
                <c:pt idx="15936">
                  <c:v>44845.414625983794</c:v>
                </c:pt>
                <c:pt idx="15937">
                  <c:v>44845.414629467596</c:v>
                </c:pt>
                <c:pt idx="15938">
                  <c:v>44845.414633032407</c:v>
                </c:pt>
                <c:pt idx="15939">
                  <c:v>44845.414636608795</c:v>
                </c:pt>
                <c:pt idx="15940">
                  <c:v>44845.414640173614</c:v>
                </c:pt>
                <c:pt idx="15941">
                  <c:v>44845.41464372685</c:v>
                </c:pt>
                <c:pt idx="15942">
                  <c:v>44845.414647210651</c:v>
                </c:pt>
                <c:pt idx="15943">
                  <c:v>44845.414650787039</c:v>
                </c:pt>
                <c:pt idx="15944">
                  <c:v>44845.414654340275</c:v>
                </c:pt>
                <c:pt idx="15945">
                  <c:v>44845.414657928239</c:v>
                </c:pt>
                <c:pt idx="15946">
                  <c:v>44845.414661481482</c:v>
                </c:pt>
                <c:pt idx="15947">
                  <c:v>44845.41466505787</c:v>
                </c:pt>
                <c:pt idx="15948">
                  <c:v>44845.414668599537</c:v>
                </c:pt>
                <c:pt idx="15949">
                  <c:v>44845.414672094907</c:v>
                </c:pt>
                <c:pt idx="15950">
                  <c:v>44845.41467564815</c:v>
                </c:pt>
                <c:pt idx="15951">
                  <c:v>44845.414679201385</c:v>
                </c:pt>
                <c:pt idx="15952">
                  <c:v>44845.414682719907</c:v>
                </c:pt>
                <c:pt idx="15953">
                  <c:v>44845.41468627315</c:v>
                </c:pt>
                <c:pt idx="15954">
                  <c:v>44845.414689756944</c:v>
                </c:pt>
                <c:pt idx="15955">
                  <c:v>44845.414693287035</c:v>
                </c:pt>
                <c:pt idx="15956">
                  <c:v>44845.414696770837</c:v>
                </c:pt>
                <c:pt idx="15957">
                  <c:v>44845.414700266207</c:v>
                </c:pt>
                <c:pt idx="15958">
                  <c:v>44845.414703819442</c:v>
                </c:pt>
                <c:pt idx="15959">
                  <c:v>44845.414707372685</c:v>
                </c:pt>
                <c:pt idx="15960">
                  <c:v>44845.414710879631</c:v>
                </c:pt>
                <c:pt idx="15961">
                  <c:v>44845.414714444443</c:v>
                </c:pt>
                <c:pt idx="15962">
                  <c:v>44845.414718032407</c:v>
                </c:pt>
                <c:pt idx="15963">
                  <c:v>44845.414721574074</c:v>
                </c:pt>
                <c:pt idx="15964">
                  <c:v>44845.414725115741</c:v>
                </c:pt>
                <c:pt idx="15965">
                  <c:v>44845.414728611111</c:v>
                </c:pt>
                <c:pt idx="15966">
                  <c:v>44845.414732106481</c:v>
                </c:pt>
                <c:pt idx="15967">
                  <c:v>44845.414735659724</c:v>
                </c:pt>
                <c:pt idx="15968">
                  <c:v>44845.414739155094</c:v>
                </c:pt>
                <c:pt idx="15969">
                  <c:v>44845.41474270833</c:v>
                </c:pt>
                <c:pt idx="15970">
                  <c:v>44845.414746249997</c:v>
                </c:pt>
                <c:pt idx="15971">
                  <c:v>44845.414749837961</c:v>
                </c:pt>
                <c:pt idx="15972">
                  <c:v>44845.41475340278</c:v>
                </c:pt>
                <c:pt idx="15973">
                  <c:v>44845.414756886574</c:v>
                </c:pt>
                <c:pt idx="15974">
                  <c:v>44845.414760451386</c:v>
                </c:pt>
                <c:pt idx="15975">
                  <c:v>44845.414763993052</c:v>
                </c:pt>
                <c:pt idx="15976">
                  <c:v>44845.414767476854</c:v>
                </c:pt>
                <c:pt idx="15977">
                  <c:v>44845.414771076386</c:v>
                </c:pt>
                <c:pt idx="15978">
                  <c:v>44845.414774560188</c:v>
                </c:pt>
                <c:pt idx="15979">
                  <c:v>44845.414778113423</c:v>
                </c:pt>
                <c:pt idx="15980">
                  <c:v>44845.414781678242</c:v>
                </c:pt>
                <c:pt idx="15981">
                  <c:v>44845.414785231478</c:v>
                </c:pt>
                <c:pt idx="15982">
                  <c:v>44845.414788715279</c:v>
                </c:pt>
                <c:pt idx="15983">
                  <c:v>44845.414792199073</c:v>
                </c:pt>
                <c:pt idx="15984">
                  <c:v>44845.41479574074</c:v>
                </c:pt>
                <c:pt idx="15985">
                  <c:v>44845.414799328704</c:v>
                </c:pt>
                <c:pt idx="15986">
                  <c:v>44845.414802893516</c:v>
                </c:pt>
                <c:pt idx="15987">
                  <c:v>44845.414806377317</c:v>
                </c:pt>
                <c:pt idx="15988">
                  <c:v>44845.414809953705</c:v>
                </c:pt>
                <c:pt idx="15989">
                  <c:v>44845.414813483796</c:v>
                </c:pt>
                <c:pt idx="15990">
                  <c:v>44845.414817083336</c:v>
                </c:pt>
                <c:pt idx="15991">
                  <c:v>44845.414820625003</c:v>
                </c:pt>
                <c:pt idx="15992">
                  <c:v>44845.414824120373</c:v>
                </c:pt>
                <c:pt idx="15993">
                  <c:v>44845.414827696761</c:v>
                </c:pt>
                <c:pt idx="15994">
                  <c:v>44845.414831238428</c:v>
                </c:pt>
                <c:pt idx="15995">
                  <c:v>44845.414834791663</c:v>
                </c:pt>
                <c:pt idx="15996">
                  <c:v>44845.414838310186</c:v>
                </c:pt>
                <c:pt idx="15997">
                  <c:v>44845.4148418287</c:v>
                </c:pt>
                <c:pt idx="15998">
                  <c:v>44845.414845312502</c:v>
                </c:pt>
                <c:pt idx="15999">
                  <c:v>44845.414848819448</c:v>
                </c:pt>
                <c:pt idx="16000">
                  <c:v>44845.414852372684</c:v>
                </c:pt>
                <c:pt idx="16001">
                  <c:v>44845.414855960647</c:v>
                </c:pt>
                <c:pt idx="16002">
                  <c:v>44845.414859502314</c:v>
                </c:pt>
                <c:pt idx="16003">
                  <c:v>44845.414862997684</c:v>
                </c:pt>
                <c:pt idx="16004">
                  <c:v>44845.414866562503</c:v>
                </c:pt>
                <c:pt idx="16005">
                  <c:v>44845.414870046297</c:v>
                </c:pt>
                <c:pt idx="16006">
                  <c:v>44845.414873611109</c:v>
                </c:pt>
                <c:pt idx="16007">
                  <c:v>44845.414877152776</c:v>
                </c:pt>
                <c:pt idx="16008">
                  <c:v>44845.414880729164</c:v>
                </c:pt>
                <c:pt idx="16009">
                  <c:v>44845.414884293983</c:v>
                </c:pt>
                <c:pt idx="16010">
                  <c:v>44845.414887870371</c:v>
                </c:pt>
                <c:pt idx="16011">
                  <c:v>44845.414891412038</c:v>
                </c:pt>
                <c:pt idx="16012">
                  <c:v>44845.414894907408</c:v>
                </c:pt>
                <c:pt idx="16013">
                  <c:v>44845.414898402778</c:v>
                </c:pt>
                <c:pt idx="16014">
                  <c:v>44845.41490196759</c:v>
                </c:pt>
                <c:pt idx="16015">
                  <c:v>44845.414905509257</c:v>
                </c:pt>
                <c:pt idx="16016">
                  <c:v>44845.414909074076</c:v>
                </c:pt>
                <c:pt idx="16017">
                  <c:v>44845.41491266204</c:v>
                </c:pt>
                <c:pt idx="16018">
                  <c:v>44845.414916226851</c:v>
                </c:pt>
                <c:pt idx="16019">
                  <c:v>44845.414919803239</c:v>
                </c:pt>
                <c:pt idx="16020">
                  <c:v>44845.414923391203</c:v>
                </c:pt>
                <c:pt idx="16021">
                  <c:v>44845.414926944446</c:v>
                </c:pt>
                <c:pt idx="16022">
                  <c:v>44845.41493042824</c:v>
                </c:pt>
                <c:pt idx="16023">
                  <c:v>44845.414933969907</c:v>
                </c:pt>
                <c:pt idx="16024">
                  <c:v>44845.414937453701</c:v>
                </c:pt>
                <c:pt idx="16025">
                  <c:v>44845.41494101852</c:v>
                </c:pt>
                <c:pt idx="16026">
                  <c:v>44845.414944583332</c:v>
                </c:pt>
                <c:pt idx="16027">
                  <c:v>44845.41494815972</c:v>
                </c:pt>
                <c:pt idx="16028">
                  <c:v>44845.414951643521</c:v>
                </c:pt>
                <c:pt idx="16029">
                  <c:v>44845.41495515046</c:v>
                </c:pt>
                <c:pt idx="16030">
                  <c:v>44845.414958680558</c:v>
                </c:pt>
                <c:pt idx="16031">
                  <c:v>44845.414962222225</c:v>
                </c:pt>
                <c:pt idx="16032">
                  <c:v>44845.414965798613</c:v>
                </c:pt>
                <c:pt idx="16033">
                  <c:v>44845.414969305559</c:v>
                </c:pt>
                <c:pt idx="16034">
                  <c:v>44845.414972881947</c:v>
                </c:pt>
                <c:pt idx="16035">
                  <c:v>44845.414976412038</c:v>
                </c:pt>
                <c:pt idx="16036">
                  <c:v>44845.414979895831</c:v>
                </c:pt>
                <c:pt idx="16037">
                  <c:v>44845.414983449074</c:v>
                </c:pt>
                <c:pt idx="16038">
                  <c:v>44845.414987013886</c:v>
                </c:pt>
                <c:pt idx="16039">
                  <c:v>44845.414990543984</c:v>
                </c:pt>
                <c:pt idx="16040">
                  <c:v>44845.414994085651</c:v>
                </c:pt>
                <c:pt idx="16041">
                  <c:v>44845.414997569445</c:v>
                </c:pt>
                <c:pt idx="16042">
                  <c:v>44845.415001099536</c:v>
                </c:pt>
                <c:pt idx="16043">
                  <c:v>44845.415004594906</c:v>
                </c:pt>
                <c:pt idx="16044">
                  <c:v>44845.4150080787</c:v>
                </c:pt>
                <c:pt idx="16045">
                  <c:v>44845.415011631943</c:v>
                </c:pt>
                <c:pt idx="16046">
                  <c:v>44845.415015185186</c:v>
                </c:pt>
                <c:pt idx="16047">
                  <c:v>44845.41501866898</c:v>
                </c:pt>
                <c:pt idx="16048">
                  <c:v>44845.415022245368</c:v>
                </c:pt>
                <c:pt idx="16049">
                  <c:v>44845.415025810187</c:v>
                </c:pt>
                <c:pt idx="16050">
                  <c:v>44845.415029374999</c:v>
                </c:pt>
                <c:pt idx="16051">
                  <c:v>44845.415032870369</c:v>
                </c:pt>
                <c:pt idx="16052">
                  <c:v>44845.415036423612</c:v>
                </c:pt>
                <c:pt idx="16053">
                  <c:v>44845.415039976855</c:v>
                </c:pt>
                <c:pt idx="16054">
                  <c:v>44845.415043483794</c:v>
                </c:pt>
                <c:pt idx="16055">
                  <c:v>44845.415047037037</c:v>
                </c:pt>
                <c:pt idx="16056">
                  <c:v>44845.415050520831</c:v>
                </c:pt>
                <c:pt idx="16057">
                  <c:v>44845.415054097219</c:v>
                </c:pt>
                <c:pt idx="16058">
                  <c:v>44845.415057650462</c:v>
                </c:pt>
                <c:pt idx="16059">
                  <c:v>44845.415061203705</c:v>
                </c:pt>
                <c:pt idx="16060">
                  <c:v>44845.415064745372</c:v>
                </c:pt>
                <c:pt idx="16061">
                  <c:v>44845.415068252318</c:v>
                </c:pt>
                <c:pt idx="16062">
                  <c:v>44845.415071736112</c:v>
                </c:pt>
                <c:pt idx="16063">
                  <c:v>44845.415075300923</c:v>
                </c:pt>
                <c:pt idx="16064">
                  <c:v>44845.415078888887</c:v>
                </c:pt>
                <c:pt idx="16065">
                  <c:v>44845.415082407409</c:v>
                </c:pt>
                <c:pt idx="16066">
                  <c:v>44845.415085891203</c:v>
                </c:pt>
                <c:pt idx="16067">
                  <c:v>44845.415089456015</c:v>
                </c:pt>
                <c:pt idx="16068">
                  <c:v>44845.415092962961</c:v>
                </c:pt>
                <c:pt idx="16069">
                  <c:v>44845.415096493052</c:v>
                </c:pt>
                <c:pt idx="16070">
                  <c:v>44845.415099988422</c:v>
                </c:pt>
                <c:pt idx="16071">
                  <c:v>44845.4151034838</c:v>
                </c:pt>
                <c:pt idx="16072">
                  <c:v>44845.415107025467</c:v>
                </c:pt>
                <c:pt idx="16073">
                  <c:v>44845.415110590278</c:v>
                </c:pt>
                <c:pt idx="16074">
                  <c:v>44845.41511415509</c:v>
                </c:pt>
                <c:pt idx="16075">
                  <c:v>44845.41511765046</c:v>
                </c:pt>
                <c:pt idx="16076">
                  <c:v>44845.415121134261</c:v>
                </c:pt>
                <c:pt idx="16077">
                  <c:v>44845.415124687497</c:v>
                </c:pt>
                <c:pt idx="16078">
                  <c:v>44845.415128171298</c:v>
                </c:pt>
                <c:pt idx="16079">
                  <c:v>44845.415131701389</c:v>
                </c:pt>
                <c:pt idx="16080">
                  <c:v>44845.415135208335</c:v>
                </c:pt>
                <c:pt idx="16081">
                  <c:v>44845.415138738426</c:v>
                </c:pt>
                <c:pt idx="16082">
                  <c:v>44845.41514222222</c:v>
                </c:pt>
                <c:pt idx="16083">
                  <c:v>44845.415145740742</c:v>
                </c:pt>
                <c:pt idx="16084">
                  <c:v>44845.415149293978</c:v>
                </c:pt>
                <c:pt idx="16085">
                  <c:v>44845.415152858797</c:v>
                </c:pt>
                <c:pt idx="16086">
                  <c:v>44845.41515641204</c:v>
                </c:pt>
                <c:pt idx="16087">
                  <c:v>44845.41515990741</c:v>
                </c:pt>
                <c:pt idx="16088">
                  <c:v>44845.415163449077</c:v>
                </c:pt>
                <c:pt idx="16089">
                  <c:v>44845.415166932871</c:v>
                </c:pt>
                <c:pt idx="16090">
                  <c:v>44845.415170486114</c:v>
                </c:pt>
                <c:pt idx="16091">
                  <c:v>44845.415173981484</c:v>
                </c:pt>
                <c:pt idx="16092">
                  <c:v>44845.415177465278</c:v>
                </c:pt>
                <c:pt idx="16093">
                  <c:v>44845.415181006945</c:v>
                </c:pt>
                <c:pt idx="16094">
                  <c:v>44845.415184513891</c:v>
                </c:pt>
                <c:pt idx="16095">
                  <c:v>44845.415188055558</c:v>
                </c:pt>
                <c:pt idx="16096">
                  <c:v>44845.415191608794</c:v>
                </c:pt>
                <c:pt idx="16097">
                  <c:v>44845.415195185182</c:v>
                </c:pt>
                <c:pt idx="16098">
                  <c:v>44845.415198668983</c:v>
                </c:pt>
                <c:pt idx="16099">
                  <c:v>44845.415202164353</c:v>
                </c:pt>
                <c:pt idx="16100">
                  <c:v>44845.41520570602</c:v>
                </c:pt>
                <c:pt idx="16101">
                  <c:v>44845.415209270832</c:v>
                </c:pt>
                <c:pt idx="16102">
                  <c:v>44845.415212835651</c:v>
                </c:pt>
                <c:pt idx="16103">
                  <c:v>44845.415216400463</c:v>
                </c:pt>
                <c:pt idx="16104">
                  <c:v>44845.415219884257</c:v>
                </c:pt>
                <c:pt idx="16105">
                  <c:v>44845.415223449076</c:v>
                </c:pt>
                <c:pt idx="16106">
                  <c:v>44845.415226956022</c:v>
                </c:pt>
                <c:pt idx="16107">
                  <c:v>44845.415230497689</c:v>
                </c:pt>
                <c:pt idx="16108">
                  <c:v>44845.415234050924</c:v>
                </c:pt>
                <c:pt idx="16109">
                  <c:v>44845.415237534726</c:v>
                </c:pt>
                <c:pt idx="16110">
                  <c:v>44845.415241053241</c:v>
                </c:pt>
                <c:pt idx="16111">
                  <c:v>44845.415244571763</c:v>
                </c:pt>
                <c:pt idx="16112">
                  <c:v>44845.415248078702</c:v>
                </c:pt>
                <c:pt idx="16113">
                  <c:v>44845.415251620369</c:v>
                </c:pt>
                <c:pt idx="16114">
                  <c:v>44845.415255185188</c:v>
                </c:pt>
                <c:pt idx="16115">
                  <c:v>44845.415258668982</c:v>
                </c:pt>
                <c:pt idx="16116">
                  <c:v>44845.415262210649</c:v>
                </c:pt>
                <c:pt idx="16117">
                  <c:v>44845.415265740739</c:v>
                </c:pt>
                <c:pt idx="16118">
                  <c:v>44845.41526927083</c:v>
                </c:pt>
                <c:pt idx="16119">
                  <c:v>44845.4152727662</c:v>
                </c:pt>
                <c:pt idx="16120">
                  <c:v>44845.415276331019</c:v>
                </c:pt>
                <c:pt idx="16121">
                  <c:v>44845.415279907407</c:v>
                </c:pt>
                <c:pt idx="16122">
                  <c:v>44845.415283472219</c:v>
                </c:pt>
                <c:pt idx="16123">
                  <c:v>44845.415287013886</c:v>
                </c:pt>
                <c:pt idx="16124">
                  <c:v>44845.415290520832</c:v>
                </c:pt>
                <c:pt idx="16125">
                  <c:v>44845.415294062499</c:v>
                </c:pt>
                <c:pt idx="16126">
                  <c:v>44845.415297604166</c:v>
                </c:pt>
                <c:pt idx="16127">
                  <c:v>44845.415301099536</c:v>
                </c:pt>
                <c:pt idx="16128">
                  <c:v>44845.415304594906</c:v>
                </c:pt>
                <c:pt idx="16129">
                  <c:v>44845.415308148149</c:v>
                </c:pt>
                <c:pt idx="16130">
                  <c:v>44845.415311712961</c:v>
                </c:pt>
                <c:pt idx="16131">
                  <c:v>44845.415315196762</c:v>
                </c:pt>
                <c:pt idx="16132">
                  <c:v>44845.41531877315</c:v>
                </c:pt>
                <c:pt idx="16133">
                  <c:v>44845.415322326386</c:v>
                </c:pt>
                <c:pt idx="16134">
                  <c:v>44845.415325810187</c:v>
                </c:pt>
                <c:pt idx="16135">
                  <c:v>44845.415329305557</c:v>
                </c:pt>
                <c:pt idx="16136">
                  <c:v>44845.415332835648</c:v>
                </c:pt>
                <c:pt idx="16137">
                  <c:v>44845.415336331018</c:v>
                </c:pt>
                <c:pt idx="16138">
                  <c:v>44845.415339872685</c:v>
                </c:pt>
                <c:pt idx="16139">
                  <c:v>44845.415343437497</c:v>
                </c:pt>
                <c:pt idx="16140">
                  <c:v>44845.415347025461</c:v>
                </c:pt>
                <c:pt idx="16141">
                  <c:v>44845.415350601848</c:v>
                </c:pt>
                <c:pt idx="16142">
                  <c:v>44845.415354189812</c:v>
                </c:pt>
                <c:pt idx="16143">
                  <c:v>44845.415357743055</c:v>
                </c:pt>
                <c:pt idx="16144">
                  <c:v>44845.415361307867</c:v>
                </c:pt>
                <c:pt idx="16145">
                  <c:v>44845.415364837965</c:v>
                </c:pt>
                <c:pt idx="16146">
                  <c:v>44845.415368321759</c:v>
                </c:pt>
                <c:pt idx="16147">
                  <c:v>44845.415371817129</c:v>
                </c:pt>
                <c:pt idx="16148">
                  <c:v>44845.415375300923</c:v>
                </c:pt>
                <c:pt idx="16149">
                  <c:v>44845.415378831021</c:v>
                </c:pt>
                <c:pt idx="16150">
                  <c:v>44845.415382326391</c:v>
                </c:pt>
                <c:pt idx="16151">
                  <c:v>44845.41538583333</c:v>
                </c:pt>
                <c:pt idx="16152">
                  <c:v>44845.415389398149</c:v>
                </c:pt>
                <c:pt idx="16153">
                  <c:v>44845.41539292824</c:v>
                </c:pt>
                <c:pt idx="16154">
                  <c:v>44845.415396412034</c:v>
                </c:pt>
                <c:pt idx="16155">
                  <c:v>44845.415399895835</c:v>
                </c:pt>
                <c:pt idx="16156">
                  <c:v>44845.415403472223</c:v>
                </c:pt>
                <c:pt idx="16157">
                  <c:v>44845.415407037035</c:v>
                </c:pt>
                <c:pt idx="16158">
                  <c:v>44845.415410613423</c:v>
                </c:pt>
                <c:pt idx="16159">
                  <c:v>44845.41541415509</c:v>
                </c:pt>
                <c:pt idx="16160">
                  <c:v>44845.415417638891</c:v>
                </c:pt>
                <c:pt idx="16161">
                  <c:v>44845.415421192127</c:v>
                </c:pt>
                <c:pt idx="16162">
                  <c:v>44845.41542474537</c:v>
                </c:pt>
                <c:pt idx="16163">
                  <c:v>44845.415428252316</c:v>
                </c:pt>
                <c:pt idx="16164">
                  <c:v>44845.41543173611</c:v>
                </c:pt>
                <c:pt idx="16165">
                  <c:v>44845.415435219904</c:v>
                </c:pt>
                <c:pt idx="16166">
                  <c:v>44845.415438784723</c:v>
                </c:pt>
                <c:pt idx="16167">
                  <c:v>44845.415442314814</c:v>
                </c:pt>
                <c:pt idx="16168">
                  <c:v>44845.415445810184</c:v>
                </c:pt>
                <c:pt idx="16169">
                  <c:v>44845.415449293978</c:v>
                </c:pt>
                <c:pt idx="16170">
                  <c:v>44845.415452847221</c:v>
                </c:pt>
                <c:pt idx="16171">
                  <c:v>44845.415456331022</c:v>
                </c:pt>
                <c:pt idx="16172">
                  <c:v>44845.415459872682</c:v>
                </c:pt>
                <c:pt idx="16173">
                  <c:v>44845.415463437501</c:v>
                </c:pt>
                <c:pt idx="16174">
                  <c:v>44845.415466921295</c:v>
                </c:pt>
                <c:pt idx="16175">
                  <c:v>44845.415470474538</c:v>
                </c:pt>
                <c:pt idx="16176">
                  <c:v>44845.415473981484</c:v>
                </c:pt>
                <c:pt idx="16177">
                  <c:v>44845.415477523151</c:v>
                </c:pt>
                <c:pt idx="16178">
                  <c:v>44845.41548103009</c:v>
                </c:pt>
                <c:pt idx="16179">
                  <c:v>44845.415484560188</c:v>
                </c:pt>
                <c:pt idx="16180">
                  <c:v>44845.415488055558</c:v>
                </c:pt>
                <c:pt idx="16181">
                  <c:v>44845.415491539352</c:v>
                </c:pt>
                <c:pt idx="16182">
                  <c:v>44845.41549511574</c:v>
                </c:pt>
                <c:pt idx="16183">
                  <c:v>44845.415498657407</c:v>
                </c:pt>
                <c:pt idx="16184">
                  <c:v>44845.415502152777</c:v>
                </c:pt>
                <c:pt idx="16185">
                  <c:v>44845.415505740741</c:v>
                </c:pt>
                <c:pt idx="16186">
                  <c:v>44845.415509293984</c:v>
                </c:pt>
                <c:pt idx="16187">
                  <c:v>44845.415512858795</c:v>
                </c:pt>
                <c:pt idx="16188">
                  <c:v>44845.415516388886</c:v>
                </c:pt>
                <c:pt idx="16189">
                  <c:v>44845.415519895832</c:v>
                </c:pt>
                <c:pt idx="16190">
                  <c:v>44845.415523460651</c:v>
                </c:pt>
                <c:pt idx="16191">
                  <c:v>44845.415526956021</c:v>
                </c:pt>
                <c:pt idx="16192">
                  <c:v>44845.415530509257</c:v>
                </c:pt>
                <c:pt idx="16193">
                  <c:v>44845.415534074076</c:v>
                </c:pt>
                <c:pt idx="16194">
                  <c:v>44845.415537615743</c:v>
                </c:pt>
                <c:pt idx="16195">
                  <c:v>44845.415541192131</c:v>
                </c:pt>
                <c:pt idx="16196">
                  <c:v>44845.415544675925</c:v>
                </c:pt>
                <c:pt idx="16197">
                  <c:v>44845.415548229168</c:v>
                </c:pt>
                <c:pt idx="16198">
                  <c:v>44845.415551724538</c:v>
                </c:pt>
                <c:pt idx="16199">
                  <c:v>44845.41555528935</c:v>
                </c:pt>
                <c:pt idx="16200">
                  <c:v>44845.415558773151</c:v>
                </c:pt>
                <c:pt idx="16201">
                  <c:v>44845.415562326387</c:v>
                </c:pt>
                <c:pt idx="16202">
                  <c:v>44845.415565856485</c:v>
                </c:pt>
                <c:pt idx="16203">
                  <c:v>44845.415569363424</c:v>
                </c:pt>
                <c:pt idx="16204">
                  <c:v>44845.415572847225</c:v>
                </c:pt>
                <c:pt idx="16205">
                  <c:v>44845.415576423613</c:v>
                </c:pt>
                <c:pt idx="16206">
                  <c:v>44845.415579976849</c:v>
                </c:pt>
                <c:pt idx="16207">
                  <c:v>44845.41558346065</c:v>
                </c:pt>
                <c:pt idx="16208">
                  <c:v>44845.415587002317</c:v>
                </c:pt>
                <c:pt idx="16209">
                  <c:v>44845.415590509256</c:v>
                </c:pt>
                <c:pt idx="16210">
                  <c:v>44845.415594050923</c:v>
                </c:pt>
                <c:pt idx="16211">
                  <c:v>44845.415597534724</c:v>
                </c:pt>
                <c:pt idx="16212">
                  <c:v>44845.415601018518</c:v>
                </c:pt>
                <c:pt idx="16213">
                  <c:v>44845.415604502312</c:v>
                </c:pt>
                <c:pt idx="16214">
                  <c:v>44845.415608078707</c:v>
                </c:pt>
                <c:pt idx="16215">
                  <c:v>44845.415611631943</c:v>
                </c:pt>
                <c:pt idx="16216">
                  <c:v>44845.415615208331</c:v>
                </c:pt>
                <c:pt idx="16217">
                  <c:v>44845.41561877315</c:v>
                </c:pt>
                <c:pt idx="16218">
                  <c:v>44845.415622326385</c:v>
                </c:pt>
                <c:pt idx="16219">
                  <c:v>44845.415625810187</c:v>
                </c:pt>
                <c:pt idx="16220">
                  <c:v>44845.415629351854</c:v>
                </c:pt>
                <c:pt idx="16221">
                  <c:v>44845.415632870368</c:v>
                </c:pt>
                <c:pt idx="16222">
                  <c:v>44845.415636400459</c:v>
                </c:pt>
                <c:pt idx="16223">
                  <c:v>44845.415639884261</c:v>
                </c:pt>
                <c:pt idx="16224">
                  <c:v>44845.415643437504</c:v>
                </c:pt>
                <c:pt idx="16225">
                  <c:v>44845.415646921298</c:v>
                </c:pt>
                <c:pt idx="16226">
                  <c:v>44845.415650405092</c:v>
                </c:pt>
                <c:pt idx="16227">
                  <c:v>44845.415653981479</c:v>
                </c:pt>
                <c:pt idx="16228">
                  <c:v>44845.415657546298</c:v>
                </c:pt>
                <c:pt idx="16229">
                  <c:v>44845.415661099534</c:v>
                </c:pt>
                <c:pt idx="16230">
                  <c:v>44845.41566460648</c:v>
                </c:pt>
                <c:pt idx="16231">
                  <c:v>44845.415668136571</c:v>
                </c:pt>
                <c:pt idx="16232">
                  <c:v>44845.415671689814</c:v>
                </c:pt>
                <c:pt idx="16233">
                  <c:v>44845.415675208336</c:v>
                </c:pt>
                <c:pt idx="16234">
                  <c:v>44845.415678773148</c:v>
                </c:pt>
                <c:pt idx="16235">
                  <c:v>44845.415682256942</c:v>
                </c:pt>
                <c:pt idx="16236">
                  <c:v>44845.415685810185</c:v>
                </c:pt>
                <c:pt idx="16237">
                  <c:v>44845.415689363428</c:v>
                </c:pt>
                <c:pt idx="16238">
                  <c:v>44845.415692939816</c:v>
                </c:pt>
                <c:pt idx="16239">
                  <c:v>44845.41569652778</c:v>
                </c:pt>
                <c:pt idx="16240">
                  <c:v>44845.415700069447</c:v>
                </c:pt>
                <c:pt idx="16241">
                  <c:v>44845.415703553241</c:v>
                </c:pt>
                <c:pt idx="16242">
                  <c:v>44845.415707129629</c:v>
                </c:pt>
                <c:pt idx="16243">
                  <c:v>44845.415710694448</c:v>
                </c:pt>
                <c:pt idx="16244">
                  <c:v>44845.415714236115</c:v>
                </c:pt>
                <c:pt idx="16245">
                  <c:v>44845.415717719909</c:v>
                </c:pt>
                <c:pt idx="16246">
                  <c:v>44845.415721215279</c:v>
                </c:pt>
                <c:pt idx="16247">
                  <c:v>44845.415724791666</c:v>
                </c:pt>
                <c:pt idx="16248">
                  <c:v>44845.415728310189</c:v>
                </c:pt>
                <c:pt idx="16249">
                  <c:v>44845.415731793983</c:v>
                </c:pt>
                <c:pt idx="16250">
                  <c:v>44845.415735312497</c:v>
                </c:pt>
                <c:pt idx="16251">
                  <c:v>44845.41573886574</c:v>
                </c:pt>
                <c:pt idx="16252">
                  <c:v>44845.415742418983</c:v>
                </c:pt>
                <c:pt idx="16253">
                  <c:v>44845.415745983795</c:v>
                </c:pt>
                <c:pt idx="16254">
                  <c:v>44845.415749467589</c:v>
                </c:pt>
                <c:pt idx="16255">
                  <c:v>44845.41575295139</c:v>
                </c:pt>
                <c:pt idx="16256">
                  <c:v>44845.415756527778</c:v>
                </c:pt>
                <c:pt idx="16257">
                  <c:v>44845.415760069445</c:v>
                </c:pt>
                <c:pt idx="16258">
                  <c:v>44845.415763622688</c:v>
                </c:pt>
                <c:pt idx="16259">
                  <c:v>44845.415767210645</c:v>
                </c:pt>
                <c:pt idx="16260">
                  <c:v>44845.41577078704</c:v>
                </c:pt>
                <c:pt idx="16261">
                  <c:v>44845.415774363428</c:v>
                </c:pt>
                <c:pt idx="16262">
                  <c:v>44845.41577792824</c:v>
                </c:pt>
                <c:pt idx="16263">
                  <c:v>44845.415781469907</c:v>
                </c:pt>
                <c:pt idx="16264">
                  <c:v>44845.415785069446</c:v>
                </c:pt>
                <c:pt idx="16265">
                  <c:v>44845.415788611113</c:v>
                </c:pt>
                <c:pt idx="16266">
                  <c:v>44845.415792094907</c:v>
                </c:pt>
                <c:pt idx="16267">
                  <c:v>44845.415795659719</c:v>
                </c:pt>
                <c:pt idx="16268">
                  <c:v>44845.415799155089</c:v>
                </c:pt>
                <c:pt idx="16269">
                  <c:v>44845.415802719908</c:v>
                </c:pt>
                <c:pt idx="16270">
                  <c:v>44845.41580628472</c:v>
                </c:pt>
                <c:pt idx="16271">
                  <c:v>44845.415809791666</c:v>
                </c:pt>
                <c:pt idx="16272">
                  <c:v>44845.41581327546</c:v>
                </c:pt>
                <c:pt idx="16273">
                  <c:v>44845.415816782406</c:v>
                </c:pt>
                <c:pt idx="16274">
                  <c:v>44845.41582037037</c:v>
                </c:pt>
                <c:pt idx="16275">
                  <c:v>44845.415823923613</c:v>
                </c:pt>
                <c:pt idx="16276">
                  <c:v>44845.415827407407</c:v>
                </c:pt>
                <c:pt idx="16277">
                  <c:v>44845.415830949074</c:v>
                </c:pt>
                <c:pt idx="16278">
                  <c:v>44845.415834537038</c:v>
                </c:pt>
                <c:pt idx="16279">
                  <c:v>44845.415838020832</c:v>
                </c:pt>
                <c:pt idx="16280">
                  <c:v>44845.415841562499</c:v>
                </c:pt>
                <c:pt idx="16281">
                  <c:v>44845.415845057869</c:v>
                </c:pt>
                <c:pt idx="16282">
                  <c:v>44845.415848553239</c:v>
                </c:pt>
                <c:pt idx="16283">
                  <c:v>44845.415852129627</c:v>
                </c:pt>
                <c:pt idx="16284">
                  <c:v>44845.415855659725</c:v>
                </c:pt>
                <c:pt idx="16285">
                  <c:v>44845.415859236113</c:v>
                </c:pt>
                <c:pt idx="16286">
                  <c:v>44845.415862731483</c:v>
                </c:pt>
                <c:pt idx="16287">
                  <c:v>44845.415866261574</c:v>
                </c:pt>
                <c:pt idx="16288">
                  <c:v>44845.415869745368</c:v>
                </c:pt>
                <c:pt idx="16289">
                  <c:v>44845.415873333332</c:v>
                </c:pt>
                <c:pt idx="16290">
                  <c:v>44845.415876886575</c:v>
                </c:pt>
                <c:pt idx="16291">
                  <c:v>44845.415880393521</c:v>
                </c:pt>
                <c:pt idx="16292">
                  <c:v>44845.415883935188</c:v>
                </c:pt>
                <c:pt idx="16293">
                  <c:v>44845.415887499999</c:v>
                </c:pt>
                <c:pt idx="16294">
                  <c:v>44845.415891064818</c:v>
                </c:pt>
                <c:pt idx="16295">
                  <c:v>44845.415894571757</c:v>
                </c:pt>
                <c:pt idx="16296">
                  <c:v>44845.415898101855</c:v>
                </c:pt>
                <c:pt idx="16297">
                  <c:v>44845.415901608794</c:v>
                </c:pt>
                <c:pt idx="16298">
                  <c:v>44845.415905150461</c:v>
                </c:pt>
                <c:pt idx="16299">
                  <c:v>44845.415908726849</c:v>
                </c:pt>
                <c:pt idx="16300">
                  <c:v>44845.415912268516</c:v>
                </c:pt>
                <c:pt idx="16301">
                  <c:v>44845.415915752317</c:v>
                </c:pt>
                <c:pt idx="16302">
                  <c:v>44845.415919270832</c:v>
                </c:pt>
                <c:pt idx="16303">
                  <c:v>44845.415922824075</c:v>
                </c:pt>
                <c:pt idx="16304">
                  <c:v>44845.415926388887</c:v>
                </c:pt>
                <c:pt idx="16305">
                  <c:v>44845.415929872688</c:v>
                </c:pt>
                <c:pt idx="16306">
                  <c:v>44845.415933414355</c:v>
                </c:pt>
                <c:pt idx="16307">
                  <c:v>44845.415936898149</c:v>
                </c:pt>
                <c:pt idx="16308">
                  <c:v>44845.415940451392</c:v>
                </c:pt>
                <c:pt idx="16309">
                  <c:v>44845.41594402778</c:v>
                </c:pt>
                <c:pt idx="16310">
                  <c:v>44845.415947569447</c:v>
                </c:pt>
                <c:pt idx="16311">
                  <c:v>44845.415951076386</c:v>
                </c:pt>
                <c:pt idx="16312">
                  <c:v>44845.41595466435</c:v>
                </c:pt>
                <c:pt idx="16313">
                  <c:v>44845.415958217593</c:v>
                </c:pt>
                <c:pt idx="16314">
                  <c:v>44845.415961701387</c:v>
                </c:pt>
                <c:pt idx="16315">
                  <c:v>44845.41596525463</c:v>
                </c:pt>
                <c:pt idx="16316">
                  <c:v>44845.415968807873</c:v>
                </c:pt>
                <c:pt idx="16317">
                  <c:v>44845.415972372684</c:v>
                </c:pt>
                <c:pt idx="16318">
                  <c:v>44845.41597587963</c:v>
                </c:pt>
                <c:pt idx="16319">
                  <c:v>44845.415979432873</c:v>
                </c:pt>
                <c:pt idx="16320">
                  <c:v>44845.415982916667</c:v>
                </c:pt>
                <c:pt idx="16321">
                  <c:v>44845.41598646991</c:v>
                </c:pt>
                <c:pt idx="16322">
                  <c:v>44845.415990023146</c:v>
                </c:pt>
                <c:pt idx="16323">
                  <c:v>44845.415993530092</c:v>
                </c:pt>
                <c:pt idx="16324">
                  <c:v>44845.415997071759</c:v>
                </c:pt>
                <c:pt idx="16325">
                  <c:v>44845.416000648147</c:v>
                </c:pt>
                <c:pt idx="16326">
                  <c:v>44845.416004178238</c:v>
                </c:pt>
                <c:pt idx="16327">
                  <c:v>44845.416007673608</c:v>
                </c:pt>
                <c:pt idx="16328">
                  <c:v>44845.416011157409</c:v>
                </c:pt>
                <c:pt idx="16329">
                  <c:v>44845.416014710645</c:v>
                </c:pt>
                <c:pt idx="16330">
                  <c:v>44845.416018275464</c:v>
                </c:pt>
                <c:pt idx="16331">
                  <c:v>44845.416021759258</c:v>
                </c:pt>
                <c:pt idx="16332">
                  <c:v>44845.416025335646</c:v>
                </c:pt>
                <c:pt idx="16333">
                  <c:v>44845.416028900465</c:v>
                </c:pt>
                <c:pt idx="16334">
                  <c:v>44845.416032384259</c:v>
                </c:pt>
                <c:pt idx="16335">
                  <c:v>44845.416035868053</c:v>
                </c:pt>
                <c:pt idx="16336">
                  <c:v>44845.41603940972</c:v>
                </c:pt>
                <c:pt idx="16337">
                  <c:v>44845.416042974539</c:v>
                </c:pt>
                <c:pt idx="16338">
                  <c:v>44845.416046458333</c:v>
                </c:pt>
                <c:pt idx="16339">
                  <c:v>44845.416050011576</c:v>
                </c:pt>
                <c:pt idx="16340">
                  <c:v>44845.41605349537</c:v>
                </c:pt>
                <c:pt idx="16341">
                  <c:v>44845.416057048613</c:v>
                </c:pt>
                <c:pt idx="16342">
                  <c:v>44845.416060532407</c:v>
                </c:pt>
                <c:pt idx="16343">
                  <c:v>44845.416064016201</c:v>
                </c:pt>
                <c:pt idx="16344">
                  <c:v>44845.41606758102</c:v>
                </c:pt>
                <c:pt idx="16345">
                  <c:v>44845.416071145832</c:v>
                </c:pt>
                <c:pt idx="16346">
                  <c:v>44845.416074629633</c:v>
                </c:pt>
                <c:pt idx="16347">
                  <c:v>44845.416078194445</c:v>
                </c:pt>
                <c:pt idx="16348">
                  <c:v>44845.416081747688</c:v>
                </c:pt>
                <c:pt idx="16349">
                  <c:v>44845.416085231482</c:v>
                </c:pt>
                <c:pt idx="16350">
                  <c:v>44845.416088784725</c:v>
                </c:pt>
                <c:pt idx="16351">
                  <c:v>44845.416092361113</c:v>
                </c:pt>
                <c:pt idx="16352">
                  <c:v>44845.416095856483</c:v>
                </c:pt>
                <c:pt idx="16353">
                  <c:v>44845.416099421294</c:v>
                </c:pt>
                <c:pt idx="16354">
                  <c:v>44845.416102986113</c:v>
                </c:pt>
                <c:pt idx="16355">
                  <c:v>44845.416106550925</c:v>
                </c:pt>
                <c:pt idx="16356">
                  <c:v>44845.416110104168</c:v>
                </c:pt>
                <c:pt idx="16357">
                  <c:v>44845.41611366898</c:v>
                </c:pt>
                <c:pt idx="16358">
                  <c:v>44845.416117152781</c:v>
                </c:pt>
                <c:pt idx="16359">
                  <c:v>44845.416120636575</c:v>
                </c:pt>
                <c:pt idx="16360">
                  <c:v>44845.416124201387</c:v>
                </c:pt>
                <c:pt idx="16361">
                  <c:v>44845.416127766206</c:v>
                </c:pt>
                <c:pt idx="16362">
                  <c:v>44845.416131342594</c:v>
                </c:pt>
                <c:pt idx="16363">
                  <c:v>44845.416134895837</c:v>
                </c:pt>
                <c:pt idx="16364">
                  <c:v>44845.416138483793</c:v>
                </c:pt>
                <c:pt idx="16365">
                  <c:v>44845.416141979164</c:v>
                </c:pt>
                <c:pt idx="16366">
                  <c:v>44845.416145532407</c:v>
                </c:pt>
                <c:pt idx="16367">
                  <c:v>44845.41614908565</c:v>
                </c:pt>
                <c:pt idx="16368">
                  <c:v>44845.41615258102</c:v>
                </c:pt>
                <c:pt idx="16369">
                  <c:v>44845.416156134263</c:v>
                </c:pt>
                <c:pt idx="16370">
                  <c:v>44845.416159699074</c:v>
                </c:pt>
                <c:pt idx="16371">
                  <c:v>44845.416163182868</c:v>
                </c:pt>
                <c:pt idx="16372">
                  <c:v>44845.416166747687</c:v>
                </c:pt>
                <c:pt idx="16373">
                  <c:v>44845.416170312499</c:v>
                </c:pt>
                <c:pt idx="16374">
                  <c:v>44845.416173819445</c:v>
                </c:pt>
                <c:pt idx="16375">
                  <c:v>44845.416177361112</c:v>
                </c:pt>
                <c:pt idx="16376">
                  <c:v>44845.4161809375</c:v>
                </c:pt>
                <c:pt idx="16377">
                  <c:v>44845.416184502312</c:v>
                </c:pt>
                <c:pt idx="16378">
                  <c:v>44845.416188067131</c:v>
                </c:pt>
                <c:pt idx="16379">
                  <c:v>44845.416191550925</c:v>
                </c:pt>
                <c:pt idx="16380">
                  <c:v>44845.416195034719</c:v>
                </c:pt>
                <c:pt idx="16381">
                  <c:v>44845.416198576386</c:v>
                </c:pt>
                <c:pt idx="16382">
                  <c:v>44845.416202141205</c:v>
                </c:pt>
                <c:pt idx="16383">
                  <c:v>44845.416205648151</c:v>
                </c:pt>
                <c:pt idx="16384">
                  <c:v>44845.416209178242</c:v>
                </c:pt>
                <c:pt idx="16385">
                  <c:v>44845.416212673612</c:v>
                </c:pt>
                <c:pt idx="16386">
                  <c:v>44845.416216238424</c:v>
                </c:pt>
                <c:pt idx="16387">
                  <c:v>44845.416219791667</c:v>
                </c:pt>
                <c:pt idx="16388">
                  <c:v>44845.416223356478</c:v>
                </c:pt>
                <c:pt idx="16389">
                  <c:v>44845.416226932874</c:v>
                </c:pt>
                <c:pt idx="16390">
                  <c:v>44845.416230428244</c:v>
                </c:pt>
                <c:pt idx="16391">
                  <c:v>44845.416233981479</c:v>
                </c:pt>
                <c:pt idx="16392">
                  <c:v>44845.416237534722</c:v>
                </c:pt>
                <c:pt idx="16393">
                  <c:v>44845.416241018516</c:v>
                </c:pt>
                <c:pt idx="16394">
                  <c:v>44845.416244525462</c:v>
                </c:pt>
                <c:pt idx="16395">
                  <c:v>44845.416248055553</c:v>
                </c:pt>
                <c:pt idx="16396">
                  <c:v>44845.416251631941</c:v>
                </c:pt>
                <c:pt idx="16397">
                  <c:v>44845.416255115742</c:v>
                </c:pt>
                <c:pt idx="16398">
                  <c:v>44845.416258668978</c:v>
                </c:pt>
                <c:pt idx="16399">
                  <c:v>44845.416262256942</c:v>
                </c:pt>
                <c:pt idx="16400">
                  <c:v>44845.416265740743</c:v>
                </c:pt>
                <c:pt idx="16401">
                  <c:v>44845.416269293979</c:v>
                </c:pt>
                <c:pt idx="16402">
                  <c:v>44845.416272858798</c:v>
                </c:pt>
                <c:pt idx="16403">
                  <c:v>44845.416276412034</c:v>
                </c:pt>
                <c:pt idx="16404">
                  <c:v>44845.416279907404</c:v>
                </c:pt>
                <c:pt idx="16405">
                  <c:v>44845.416283472223</c:v>
                </c:pt>
                <c:pt idx="16406">
                  <c:v>44845.416287037035</c:v>
                </c:pt>
                <c:pt idx="16407">
                  <c:v>44845.416290532405</c:v>
                </c:pt>
                <c:pt idx="16408">
                  <c:v>44845.416294097224</c:v>
                </c:pt>
                <c:pt idx="16409">
                  <c:v>44845.416297662036</c:v>
                </c:pt>
                <c:pt idx="16410">
                  <c:v>44845.416301238423</c:v>
                </c:pt>
                <c:pt idx="16411">
                  <c:v>44845.416304756945</c:v>
                </c:pt>
                <c:pt idx="16412">
                  <c:v>44845.416308252316</c:v>
                </c:pt>
                <c:pt idx="16413">
                  <c:v>44845.416311736109</c:v>
                </c:pt>
                <c:pt idx="16414">
                  <c:v>44845.416315289352</c:v>
                </c:pt>
                <c:pt idx="16415">
                  <c:v>44845.416318784723</c:v>
                </c:pt>
                <c:pt idx="16416">
                  <c:v>44845.416322268517</c:v>
                </c:pt>
                <c:pt idx="16417">
                  <c:v>44845.416325844904</c:v>
                </c:pt>
                <c:pt idx="16418">
                  <c:v>44845.416329363426</c:v>
                </c:pt>
                <c:pt idx="16419">
                  <c:v>44845.41633284722</c:v>
                </c:pt>
                <c:pt idx="16420">
                  <c:v>44845.416336365743</c:v>
                </c:pt>
                <c:pt idx="16421">
                  <c:v>44845.416339930554</c:v>
                </c:pt>
                <c:pt idx="16422">
                  <c:v>44845.416343449077</c:v>
                </c:pt>
                <c:pt idx="16423">
                  <c:v>44845.416346956015</c:v>
                </c:pt>
                <c:pt idx="16424">
                  <c:v>44845.416350509258</c:v>
                </c:pt>
                <c:pt idx="16425">
                  <c:v>44845.416354062501</c:v>
                </c:pt>
                <c:pt idx="16426">
                  <c:v>44845.416357546295</c:v>
                </c:pt>
                <c:pt idx="16427">
                  <c:v>44845.416361030089</c:v>
                </c:pt>
                <c:pt idx="16428">
                  <c:v>44845.416364629629</c:v>
                </c:pt>
                <c:pt idx="16429">
                  <c:v>44845.416368148151</c:v>
                </c:pt>
                <c:pt idx="16430">
                  <c:v>44845.416371666666</c:v>
                </c:pt>
                <c:pt idx="16431">
                  <c:v>44845.416375219909</c:v>
                </c:pt>
                <c:pt idx="16432">
                  <c:v>44845.416378807873</c:v>
                </c:pt>
                <c:pt idx="16433">
                  <c:v>44845.416382326388</c:v>
                </c:pt>
                <c:pt idx="16434">
                  <c:v>44845.416385902776</c:v>
                </c:pt>
                <c:pt idx="16435">
                  <c:v>44845.41638949074</c:v>
                </c:pt>
                <c:pt idx="16436">
                  <c:v>44845.416393032407</c:v>
                </c:pt>
                <c:pt idx="16437">
                  <c:v>44845.416396539353</c:v>
                </c:pt>
                <c:pt idx="16438">
                  <c:v>44845.416400115741</c:v>
                </c:pt>
                <c:pt idx="16439">
                  <c:v>44845.416403668984</c:v>
                </c:pt>
                <c:pt idx="16440">
                  <c:v>44845.416407152778</c:v>
                </c:pt>
                <c:pt idx="16441">
                  <c:v>44845.416410706021</c:v>
                </c:pt>
                <c:pt idx="16442">
                  <c:v>44845.416414282408</c:v>
                </c:pt>
                <c:pt idx="16443">
                  <c:v>44845.41641784722</c:v>
                </c:pt>
                <c:pt idx="16444">
                  <c:v>44845.416421388887</c:v>
                </c:pt>
                <c:pt idx="16445">
                  <c:v>44845.416424895833</c:v>
                </c:pt>
                <c:pt idx="16446">
                  <c:v>44845.416428425924</c:v>
                </c:pt>
                <c:pt idx="16447">
                  <c:v>44845.416431990743</c:v>
                </c:pt>
                <c:pt idx="16448">
                  <c:v>44845.416435509258</c:v>
                </c:pt>
                <c:pt idx="16449">
                  <c:v>44845.416439062501</c:v>
                </c:pt>
                <c:pt idx="16450">
                  <c:v>44845.416442546295</c:v>
                </c:pt>
                <c:pt idx="16451">
                  <c:v>44845.416446134259</c:v>
                </c:pt>
                <c:pt idx="16452">
                  <c:v>44845.416449652781</c:v>
                </c:pt>
                <c:pt idx="16453">
                  <c:v>44845.41645315972</c:v>
                </c:pt>
                <c:pt idx="16454">
                  <c:v>44845.416456689818</c:v>
                </c:pt>
                <c:pt idx="16455">
                  <c:v>44845.416460196757</c:v>
                </c:pt>
                <c:pt idx="16456">
                  <c:v>44845.416463773145</c:v>
                </c:pt>
                <c:pt idx="16457">
                  <c:v>44845.416467326388</c:v>
                </c:pt>
                <c:pt idx="16458">
                  <c:v>44845.416470821758</c:v>
                </c:pt>
                <c:pt idx="16459">
                  <c:v>44845.416474386577</c:v>
                </c:pt>
                <c:pt idx="16460">
                  <c:v>44845.416477928244</c:v>
                </c:pt>
                <c:pt idx="16461">
                  <c:v>44845.416481493055</c:v>
                </c:pt>
                <c:pt idx="16462">
                  <c:v>44845.416484988426</c:v>
                </c:pt>
                <c:pt idx="16463">
                  <c:v>44845.416488472219</c:v>
                </c:pt>
                <c:pt idx="16464">
                  <c:v>44845.416492037039</c:v>
                </c:pt>
                <c:pt idx="16465">
                  <c:v>44845.416495578706</c:v>
                </c:pt>
                <c:pt idx="16466">
                  <c:v>44845.416499074076</c:v>
                </c:pt>
                <c:pt idx="16467">
                  <c:v>44845.416502627311</c:v>
                </c:pt>
                <c:pt idx="16468">
                  <c:v>44845.416506180554</c:v>
                </c:pt>
                <c:pt idx="16469">
                  <c:v>44845.416509675924</c:v>
                </c:pt>
                <c:pt idx="16470">
                  <c:v>44845.416513159726</c:v>
                </c:pt>
                <c:pt idx="16471">
                  <c:v>44845.41651664352</c:v>
                </c:pt>
                <c:pt idx="16472">
                  <c:v>44845.416520185187</c:v>
                </c:pt>
                <c:pt idx="16473">
                  <c:v>44845.416523692133</c:v>
                </c:pt>
                <c:pt idx="16474">
                  <c:v>44845.416527199071</c:v>
                </c:pt>
                <c:pt idx="16475">
                  <c:v>44845.416530682873</c:v>
                </c:pt>
                <c:pt idx="16476">
                  <c:v>44845.416534201388</c:v>
                </c:pt>
                <c:pt idx="16477">
                  <c:v>44845.416537743055</c:v>
                </c:pt>
                <c:pt idx="16478">
                  <c:v>44845.416541226848</c:v>
                </c:pt>
                <c:pt idx="16479">
                  <c:v>44845.416544803244</c:v>
                </c:pt>
                <c:pt idx="16480">
                  <c:v>44845.416548379631</c:v>
                </c:pt>
                <c:pt idx="16481">
                  <c:v>44845.416551898146</c:v>
                </c:pt>
                <c:pt idx="16482">
                  <c:v>44845.416555381948</c:v>
                </c:pt>
                <c:pt idx="16483">
                  <c:v>44845.416558946759</c:v>
                </c:pt>
                <c:pt idx="16484">
                  <c:v>44845.416562430553</c:v>
                </c:pt>
                <c:pt idx="16485">
                  <c:v>44845.416565914355</c:v>
                </c:pt>
                <c:pt idx="16486">
                  <c:v>44845.416569398149</c:v>
                </c:pt>
                <c:pt idx="16487">
                  <c:v>44845.416572974536</c:v>
                </c:pt>
                <c:pt idx="16488">
                  <c:v>44845.416576527779</c:v>
                </c:pt>
                <c:pt idx="16489">
                  <c:v>44845.416580104167</c:v>
                </c:pt>
                <c:pt idx="16490">
                  <c:v>44845.416583645834</c:v>
                </c:pt>
                <c:pt idx="16491">
                  <c:v>44845.416587210646</c:v>
                </c:pt>
                <c:pt idx="16492">
                  <c:v>44845.416590775465</c:v>
                </c:pt>
                <c:pt idx="16493">
                  <c:v>44845.416594340277</c:v>
                </c:pt>
                <c:pt idx="16494">
                  <c:v>44845.416597835647</c:v>
                </c:pt>
                <c:pt idx="16495">
                  <c:v>44845.416601319441</c:v>
                </c:pt>
                <c:pt idx="16496">
                  <c:v>44845.416604849539</c:v>
                </c:pt>
                <c:pt idx="16497">
                  <c:v>44845.416608344909</c:v>
                </c:pt>
                <c:pt idx="16498">
                  <c:v>44845.416611909721</c:v>
                </c:pt>
                <c:pt idx="16499">
                  <c:v>44845.416615405091</c:v>
                </c:pt>
                <c:pt idx="16500">
                  <c:v>44845.416618946758</c:v>
                </c:pt>
                <c:pt idx="16501">
                  <c:v>44845.416622442128</c:v>
                </c:pt>
                <c:pt idx="16502">
                  <c:v>44845.416625925929</c:v>
                </c:pt>
                <c:pt idx="16503">
                  <c:v>44845.416629409723</c:v>
                </c:pt>
                <c:pt idx="16504">
                  <c:v>44845.416632928238</c:v>
                </c:pt>
                <c:pt idx="16505">
                  <c:v>44845.416636412039</c:v>
                </c:pt>
                <c:pt idx="16506">
                  <c:v>44845.416639895833</c:v>
                </c:pt>
                <c:pt idx="16507">
                  <c:v>44845.416643379627</c:v>
                </c:pt>
                <c:pt idx="16508">
                  <c:v>44845.41664693287</c:v>
                </c:pt>
                <c:pt idx="16509">
                  <c:v>44845.416650416664</c:v>
                </c:pt>
                <c:pt idx="16510">
                  <c:v>44845.416653946762</c:v>
                </c:pt>
                <c:pt idx="16511">
                  <c:v>44845.416657430556</c:v>
                </c:pt>
                <c:pt idx="16512">
                  <c:v>44845.416660937502</c:v>
                </c:pt>
                <c:pt idx="16513">
                  <c:v>44845.416664490738</c:v>
                </c:pt>
                <c:pt idx="16514">
                  <c:v>44845.416668055557</c:v>
                </c:pt>
                <c:pt idx="16515">
                  <c:v>44845.416671631945</c:v>
                </c:pt>
                <c:pt idx="16516">
                  <c:v>44845.416675185188</c:v>
                </c:pt>
                <c:pt idx="16517">
                  <c:v>44845.416678668982</c:v>
                </c:pt>
                <c:pt idx="16518">
                  <c:v>44845.41668224537</c:v>
                </c:pt>
                <c:pt idx="16519">
                  <c:v>44845.416685787037</c:v>
                </c:pt>
                <c:pt idx="16520">
                  <c:v>44845.416689293983</c:v>
                </c:pt>
                <c:pt idx="16521">
                  <c:v>44845.416692847219</c:v>
                </c:pt>
                <c:pt idx="16522">
                  <c:v>44845.416696435183</c:v>
                </c:pt>
                <c:pt idx="16523">
                  <c:v>44845.416699976849</c:v>
                </c:pt>
                <c:pt idx="16524">
                  <c:v>44845.416703541669</c:v>
                </c:pt>
                <c:pt idx="16525">
                  <c:v>44845.416707118056</c:v>
                </c:pt>
                <c:pt idx="16526">
                  <c:v>44845.416710694444</c:v>
                </c:pt>
                <c:pt idx="16527">
                  <c:v>44845.416714189814</c:v>
                </c:pt>
                <c:pt idx="16528">
                  <c:v>44845.416717731481</c:v>
                </c:pt>
                <c:pt idx="16529">
                  <c:v>44845.416721273148</c:v>
                </c:pt>
                <c:pt idx="16530">
                  <c:v>44845.416724803239</c:v>
                </c:pt>
                <c:pt idx="16531">
                  <c:v>44845.416728344906</c:v>
                </c:pt>
                <c:pt idx="16532">
                  <c:v>44845.416731909725</c:v>
                </c:pt>
                <c:pt idx="16533">
                  <c:v>44845.416735393519</c:v>
                </c:pt>
                <c:pt idx="16534">
                  <c:v>44845.416738946762</c:v>
                </c:pt>
                <c:pt idx="16535">
                  <c:v>44845.416742453701</c:v>
                </c:pt>
                <c:pt idx="16536">
                  <c:v>44845.416745983799</c:v>
                </c:pt>
                <c:pt idx="16537">
                  <c:v>44845.416749490738</c:v>
                </c:pt>
                <c:pt idx="16538">
                  <c:v>44845.416753055557</c:v>
                </c:pt>
                <c:pt idx="16539">
                  <c:v>44845.416756620369</c:v>
                </c:pt>
                <c:pt idx="16540">
                  <c:v>44845.416760173612</c:v>
                </c:pt>
                <c:pt idx="16541">
                  <c:v>44845.416763657406</c:v>
                </c:pt>
                <c:pt idx="16542">
                  <c:v>44845.416767210649</c:v>
                </c:pt>
                <c:pt idx="16543">
                  <c:v>44845.416770787037</c:v>
                </c:pt>
                <c:pt idx="16544">
                  <c:v>44845.416774375</c:v>
                </c:pt>
                <c:pt idx="16545">
                  <c:v>44845.416777916667</c:v>
                </c:pt>
                <c:pt idx="16546">
                  <c:v>44845.416781412037</c:v>
                </c:pt>
                <c:pt idx="16547">
                  <c:v>44845.416784953704</c:v>
                </c:pt>
                <c:pt idx="16548">
                  <c:v>44845.416788437498</c:v>
                </c:pt>
                <c:pt idx="16549">
                  <c:v>44845.416791944444</c:v>
                </c:pt>
                <c:pt idx="16550">
                  <c:v>44845.416795462967</c:v>
                </c:pt>
                <c:pt idx="16551">
                  <c:v>44845.416798981481</c:v>
                </c:pt>
                <c:pt idx="16552">
                  <c:v>44845.416802511572</c:v>
                </c:pt>
                <c:pt idx="16553">
                  <c:v>44845.416805995374</c:v>
                </c:pt>
                <c:pt idx="16554">
                  <c:v>44845.41680958333</c:v>
                </c:pt>
                <c:pt idx="16555">
                  <c:v>44845.416813148149</c:v>
                </c:pt>
                <c:pt idx="16556">
                  <c:v>44845.416816631943</c:v>
                </c:pt>
                <c:pt idx="16557">
                  <c:v>44845.416820185186</c:v>
                </c:pt>
                <c:pt idx="16558">
                  <c:v>44845.416823726853</c:v>
                </c:pt>
                <c:pt idx="16559">
                  <c:v>44845.416827210647</c:v>
                </c:pt>
                <c:pt idx="16560">
                  <c:v>44845.416830694441</c:v>
                </c:pt>
                <c:pt idx="16561">
                  <c:v>44845.416834247684</c:v>
                </c:pt>
                <c:pt idx="16562">
                  <c:v>44845.416837743054</c:v>
                </c:pt>
                <c:pt idx="16563">
                  <c:v>44845.416841331018</c:v>
                </c:pt>
                <c:pt idx="16564">
                  <c:v>44845.416844884261</c:v>
                </c:pt>
                <c:pt idx="16565">
                  <c:v>44845.416848425928</c:v>
                </c:pt>
                <c:pt idx="16566">
                  <c:v>44845.41685199074</c:v>
                </c:pt>
                <c:pt idx="16567">
                  <c:v>44845.416855474534</c:v>
                </c:pt>
                <c:pt idx="16568">
                  <c:v>44845.416859050929</c:v>
                </c:pt>
                <c:pt idx="16569">
                  <c:v>44845.416862604165</c:v>
                </c:pt>
                <c:pt idx="16570">
                  <c:v>44845.416866099535</c:v>
                </c:pt>
                <c:pt idx="16571">
                  <c:v>44845.416869583336</c:v>
                </c:pt>
                <c:pt idx="16572">
                  <c:v>44845.416873125003</c:v>
                </c:pt>
                <c:pt idx="16573">
                  <c:v>44845.416876678239</c:v>
                </c:pt>
                <c:pt idx="16574">
                  <c:v>44845.41688016204</c:v>
                </c:pt>
                <c:pt idx="16575">
                  <c:v>44845.416883645834</c:v>
                </c:pt>
                <c:pt idx="16576">
                  <c:v>44845.416887222222</c:v>
                </c:pt>
                <c:pt idx="16577">
                  <c:v>44845.416890775465</c:v>
                </c:pt>
                <c:pt idx="16578">
                  <c:v>44845.416894270835</c:v>
                </c:pt>
                <c:pt idx="16579">
                  <c:v>44845.416897800926</c:v>
                </c:pt>
                <c:pt idx="16580">
                  <c:v>44845.416901307872</c:v>
                </c:pt>
                <c:pt idx="16581">
                  <c:v>44845.416904895836</c:v>
                </c:pt>
                <c:pt idx="16582">
                  <c:v>44845.416908472223</c:v>
                </c:pt>
                <c:pt idx="16583">
                  <c:v>44845.416912002314</c:v>
                </c:pt>
                <c:pt idx="16584">
                  <c:v>44845.416915486108</c:v>
                </c:pt>
                <c:pt idx="16585">
                  <c:v>44845.416919062503</c:v>
                </c:pt>
                <c:pt idx="16586">
                  <c:v>44845.416922627315</c:v>
                </c:pt>
                <c:pt idx="16587">
                  <c:v>44845.416926203703</c:v>
                </c:pt>
                <c:pt idx="16588">
                  <c:v>44845.41692974537</c:v>
                </c:pt>
                <c:pt idx="16589">
                  <c:v>44845.416933310182</c:v>
                </c:pt>
                <c:pt idx="16590">
                  <c:v>44845.416936793983</c:v>
                </c:pt>
                <c:pt idx="16591">
                  <c:v>44845.416940347219</c:v>
                </c:pt>
                <c:pt idx="16592">
                  <c:v>44845.416943935183</c:v>
                </c:pt>
                <c:pt idx="16593">
                  <c:v>44845.416947418984</c:v>
                </c:pt>
                <c:pt idx="16594">
                  <c:v>44845.416950983796</c:v>
                </c:pt>
                <c:pt idx="16595">
                  <c:v>44845.41695446759</c:v>
                </c:pt>
                <c:pt idx="16596">
                  <c:v>44845.416958009257</c:v>
                </c:pt>
                <c:pt idx="16597">
                  <c:v>44845.416961574076</c:v>
                </c:pt>
                <c:pt idx="16598">
                  <c:v>44845.416965081022</c:v>
                </c:pt>
                <c:pt idx="16599">
                  <c:v>44845.41696865741</c:v>
                </c:pt>
                <c:pt idx="16600">
                  <c:v>44845.416972175924</c:v>
                </c:pt>
                <c:pt idx="16601">
                  <c:v>44845.416975671294</c:v>
                </c:pt>
                <c:pt idx="16602">
                  <c:v>44845.416979259258</c:v>
                </c:pt>
                <c:pt idx="16603">
                  <c:v>44845.416982800925</c:v>
                </c:pt>
                <c:pt idx="16604">
                  <c:v>44845.416986284719</c:v>
                </c:pt>
                <c:pt idx="16605">
                  <c:v>44845.416989768521</c:v>
                </c:pt>
                <c:pt idx="16606">
                  <c:v>44845.416993321756</c:v>
                </c:pt>
                <c:pt idx="16607">
                  <c:v>44845.416996898151</c:v>
                </c:pt>
                <c:pt idx="16608">
                  <c:v>44845.417000486108</c:v>
                </c:pt>
                <c:pt idx="16609">
                  <c:v>44845.417004027775</c:v>
                </c:pt>
                <c:pt idx="16610">
                  <c:v>44845.417007581018</c:v>
                </c:pt>
                <c:pt idx="16611">
                  <c:v>44845.417011168982</c:v>
                </c:pt>
                <c:pt idx="16612">
                  <c:v>44845.417014664352</c:v>
                </c:pt>
                <c:pt idx="16613">
                  <c:v>44845.417018217595</c:v>
                </c:pt>
                <c:pt idx="16614">
                  <c:v>44845.417021782407</c:v>
                </c:pt>
                <c:pt idx="16615">
                  <c:v>44845.417025266201</c:v>
                </c:pt>
                <c:pt idx="16616">
                  <c:v>44845.417028761571</c:v>
                </c:pt>
                <c:pt idx="16617">
                  <c:v>44845.417032268517</c:v>
                </c:pt>
                <c:pt idx="16618">
                  <c:v>44845.417035787039</c:v>
                </c:pt>
                <c:pt idx="16619">
                  <c:v>44845.417039351851</c:v>
                </c:pt>
                <c:pt idx="16620">
                  <c:v>44845.41704291667</c:v>
                </c:pt>
                <c:pt idx="16621">
                  <c:v>44845.417046493058</c:v>
                </c:pt>
                <c:pt idx="16622">
                  <c:v>44845.417050046293</c:v>
                </c:pt>
                <c:pt idx="16623">
                  <c:v>44845.417053599536</c:v>
                </c:pt>
                <c:pt idx="16624">
                  <c:v>44845.417057175924</c:v>
                </c:pt>
                <c:pt idx="16625">
                  <c:v>44845.417060729167</c:v>
                </c:pt>
                <c:pt idx="16626">
                  <c:v>44845.417064236113</c:v>
                </c:pt>
                <c:pt idx="16627">
                  <c:v>44845.417067812501</c:v>
                </c:pt>
                <c:pt idx="16628">
                  <c:v>44845.417071377313</c:v>
                </c:pt>
                <c:pt idx="16629">
                  <c:v>44845.41707491898</c:v>
                </c:pt>
                <c:pt idx="16630">
                  <c:v>44845.417078495368</c:v>
                </c:pt>
                <c:pt idx="16631">
                  <c:v>44845.417082071763</c:v>
                </c:pt>
                <c:pt idx="16632">
                  <c:v>44845.417085555557</c:v>
                </c:pt>
                <c:pt idx="16633">
                  <c:v>44845.4170891088</c:v>
                </c:pt>
                <c:pt idx="16634">
                  <c:v>44845.417092696756</c:v>
                </c:pt>
                <c:pt idx="16635">
                  <c:v>44845.417096180558</c:v>
                </c:pt>
                <c:pt idx="16636">
                  <c:v>44845.417099768521</c:v>
                </c:pt>
                <c:pt idx="16637">
                  <c:v>44845.417103252315</c:v>
                </c:pt>
                <c:pt idx="16638">
                  <c:v>44845.417106747685</c:v>
                </c:pt>
                <c:pt idx="16639">
                  <c:v>44845.417110312497</c:v>
                </c:pt>
                <c:pt idx="16640">
                  <c:v>44845.417113888892</c:v>
                </c:pt>
                <c:pt idx="16641">
                  <c:v>44845.417117384262</c:v>
                </c:pt>
                <c:pt idx="16642">
                  <c:v>44845.417120868056</c:v>
                </c:pt>
                <c:pt idx="16643">
                  <c:v>44845.417124421299</c:v>
                </c:pt>
                <c:pt idx="16644">
                  <c:v>44845.417127974535</c:v>
                </c:pt>
                <c:pt idx="16645">
                  <c:v>44845.417131458336</c:v>
                </c:pt>
                <c:pt idx="16646">
                  <c:v>44845.417135034724</c:v>
                </c:pt>
                <c:pt idx="16647">
                  <c:v>44845.417138576391</c:v>
                </c:pt>
                <c:pt idx="16648">
                  <c:v>44845.417142060185</c:v>
                </c:pt>
                <c:pt idx="16649">
                  <c:v>44845.417145543979</c:v>
                </c:pt>
                <c:pt idx="16650">
                  <c:v>44845.417149108798</c:v>
                </c:pt>
                <c:pt idx="16651">
                  <c:v>44845.417152719907</c:v>
                </c:pt>
                <c:pt idx="16652">
                  <c:v>44845.417156215277</c:v>
                </c:pt>
                <c:pt idx="16653">
                  <c:v>44845.417159733799</c:v>
                </c:pt>
                <c:pt idx="16654">
                  <c:v>44845.417163298611</c:v>
                </c:pt>
                <c:pt idx="16655">
                  <c:v>44845.417166874999</c:v>
                </c:pt>
                <c:pt idx="16656">
                  <c:v>44845.417170416666</c:v>
                </c:pt>
                <c:pt idx="16657">
                  <c:v>44845.417173923612</c:v>
                </c:pt>
                <c:pt idx="16658">
                  <c:v>44845.417177442127</c:v>
                </c:pt>
                <c:pt idx="16659">
                  <c:v>44845.417180937497</c:v>
                </c:pt>
                <c:pt idx="16660">
                  <c:v>44845.417184513892</c:v>
                </c:pt>
                <c:pt idx="16661">
                  <c:v>44845.417188067127</c:v>
                </c:pt>
                <c:pt idx="16662">
                  <c:v>44845.417191550929</c:v>
                </c:pt>
                <c:pt idx="16663">
                  <c:v>44845.41719511574</c:v>
                </c:pt>
                <c:pt idx="16664">
                  <c:v>44845.417198599534</c:v>
                </c:pt>
                <c:pt idx="16665">
                  <c:v>44845.417202152777</c:v>
                </c:pt>
                <c:pt idx="16666">
                  <c:v>44845.417205717589</c:v>
                </c:pt>
                <c:pt idx="16667">
                  <c:v>44845.417209212967</c:v>
                </c:pt>
                <c:pt idx="16668">
                  <c:v>44845.417212789354</c:v>
                </c:pt>
                <c:pt idx="16669">
                  <c:v>44845.41721634259</c:v>
                </c:pt>
                <c:pt idx="16670">
                  <c:v>44845.417219826391</c:v>
                </c:pt>
                <c:pt idx="16671">
                  <c:v>44845.417223356482</c:v>
                </c:pt>
                <c:pt idx="16672">
                  <c:v>44845.41722693287</c:v>
                </c:pt>
                <c:pt idx="16673">
                  <c:v>44845.417230497682</c:v>
                </c:pt>
                <c:pt idx="16674">
                  <c:v>44845.417234074077</c:v>
                </c:pt>
                <c:pt idx="16675">
                  <c:v>44845.417237557871</c:v>
                </c:pt>
                <c:pt idx="16676">
                  <c:v>44845.417241157411</c:v>
                </c:pt>
                <c:pt idx="16677">
                  <c:v>44845.417244710647</c:v>
                </c:pt>
                <c:pt idx="16678">
                  <c:v>44845.417248252314</c:v>
                </c:pt>
                <c:pt idx="16679">
                  <c:v>44845.417251840277</c:v>
                </c:pt>
                <c:pt idx="16680">
                  <c:v>44845.417255416665</c:v>
                </c:pt>
                <c:pt idx="16681">
                  <c:v>44845.417258993053</c:v>
                </c:pt>
                <c:pt idx="16682">
                  <c:v>44845.417262546296</c:v>
                </c:pt>
                <c:pt idx="16683">
                  <c:v>44845.41726603009</c:v>
                </c:pt>
                <c:pt idx="16684">
                  <c:v>44845.417269583333</c:v>
                </c:pt>
                <c:pt idx="16685">
                  <c:v>44845.417273101855</c:v>
                </c:pt>
                <c:pt idx="16686">
                  <c:v>44845.417276608794</c:v>
                </c:pt>
                <c:pt idx="16687">
                  <c:v>44845.417280104164</c:v>
                </c:pt>
                <c:pt idx="16688">
                  <c:v>44845.417283668983</c:v>
                </c:pt>
                <c:pt idx="16689">
                  <c:v>44845.417287152777</c:v>
                </c:pt>
                <c:pt idx="16690">
                  <c:v>44845.41729070602</c:v>
                </c:pt>
                <c:pt idx="16691">
                  <c:v>44845.417294270832</c:v>
                </c:pt>
                <c:pt idx="16692">
                  <c:v>44845.417297766202</c:v>
                </c:pt>
                <c:pt idx="16693">
                  <c:v>44845.417301296293</c:v>
                </c:pt>
                <c:pt idx="16694">
                  <c:v>44845.41730479167</c:v>
                </c:pt>
                <c:pt idx="16695">
                  <c:v>44845.417308275464</c:v>
                </c:pt>
                <c:pt idx="16696">
                  <c:v>44845.417311851852</c:v>
                </c:pt>
                <c:pt idx="16697">
                  <c:v>44845.417315416664</c:v>
                </c:pt>
                <c:pt idx="16698">
                  <c:v>44845.417318969907</c:v>
                </c:pt>
                <c:pt idx="16699">
                  <c:v>44845.417322465277</c:v>
                </c:pt>
                <c:pt idx="16700">
                  <c:v>44845.417326006944</c:v>
                </c:pt>
                <c:pt idx="16701">
                  <c:v>44845.417329571763</c:v>
                </c:pt>
                <c:pt idx="16702">
                  <c:v>44845.417333078702</c:v>
                </c:pt>
                <c:pt idx="16703">
                  <c:v>44845.417336655089</c:v>
                </c:pt>
                <c:pt idx="16704">
                  <c:v>44845.417340185188</c:v>
                </c:pt>
                <c:pt idx="16705">
                  <c:v>44845.417343761575</c:v>
                </c:pt>
                <c:pt idx="16706">
                  <c:v>44845.417347337963</c:v>
                </c:pt>
                <c:pt idx="16707">
                  <c:v>44845.417350902775</c:v>
                </c:pt>
                <c:pt idx="16708">
                  <c:v>44845.417354502315</c:v>
                </c:pt>
                <c:pt idx="16709">
                  <c:v>44845.417358032406</c:v>
                </c:pt>
                <c:pt idx="16710">
                  <c:v>44845.417361597225</c:v>
                </c:pt>
                <c:pt idx="16711">
                  <c:v>44845.417365081019</c:v>
                </c:pt>
                <c:pt idx="16712">
                  <c:v>44845.417368657407</c:v>
                </c:pt>
                <c:pt idx="16713">
                  <c:v>44845.41737221065</c:v>
                </c:pt>
                <c:pt idx="16714">
                  <c:v>44845.417375798614</c:v>
                </c:pt>
                <c:pt idx="16715">
                  <c:v>44845.417379305552</c:v>
                </c:pt>
                <c:pt idx="16716">
                  <c:v>44845.417382800922</c:v>
                </c:pt>
                <c:pt idx="16717">
                  <c:v>44845.4173862963</c:v>
                </c:pt>
                <c:pt idx="16718">
                  <c:v>44845.417389803239</c:v>
                </c:pt>
                <c:pt idx="16719">
                  <c:v>44845.417393368058</c:v>
                </c:pt>
                <c:pt idx="16720">
                  <c:v>44845.417396909725</c:v>
                </c:pt>
                <c:pt idx="16721">
                  <c:v>44845.417400474536</c:v>
                </c:pt>
                <c:pt idx="16722">
                  <c:v>44845.417404027779</c:v>
                </c:pt>
                <c:pt idx="16723">
                  <c:v>44845.417407523149</c:v>
                </c:pt>
                <c:pt idx="16724">
                  <c:v>44845.417411087961</c:v>
                </c:pt>
                <c:pt idx="16725">
                  <c:v>44845.417414571762</c:v>
                </c:pt>
                <c:pt idx="16726">
                  <c:v>44845.417418124998</c:v>
                </c:pt>
                <c:pt idx="16727">
                  <c:v>44845.417421608799</c:v>
                </c:pt>
                <c:pt idx="16728">
                  <c:v>44845.417425162035</c:v>
                </c:pt>
                <c:pt idx="16729">
                  <c:v>44845.417428657405</c:v>
                </c:pt>
                <c:pt idx="16730">
                  <c:v>44845.417432222224</c:v>
                </c:pt>
                <c:pt idx="16731">
                  <c:v>44845.417435798612</c:v>
                </c:pt>
                <c:pt idx="16732">
                  <c:v>44845.417439340279</c:v>
                </c:pt>
                <c:pt idx="16733">
                  <c:v>44845.417442916667</c:v>
                </c:pt>
                <c:pt idx="16734">
                  <c:v>44845.41744646991</c:v>
                </c:pt>
                <c:pt idx="16735">
                  <c:v>44845.417449953704</c:v>
                </c:pt>
                <c:pt idx="16736">
                  <c:v>44845.41745346065</c:v>
                </c:pt>
                <c:pt idx="16737">
                  <c:v>44845.417457025462</c:v>
                </c:pt>
                <c:pt idx="16738">
                  <c:v>44845.417460590281</c:v>
                </c:pt>
                <c:pt idx="16739">
                  <c:v>44845.417464155093</c:v>
                </c:pt>
                <c:pt idx="16740">
                  <c:v>44845.41746769676</c:v>
                </c:pt>
                <c:pt idx="16741">
                  <c:v>44845.417471273147</c:v>
                </c:pt>
                <c:pt idx="16742">
                  <c:v>44845.417474768517</c:v>
                </c:pt>
                <c:pt idx="16743">
                  <c:v>44845.417478333336</c:v>
                </c:pt>
                <c:pt idx="16744">
                  <c:v>44845.41748181713</c:v>
                </c:pt>
                <c:pt idx="16745">
                  <c:v>44845.417485347221</c:v>
                </c:pt>
                <c:pt idx="16746">
                  <c:v>44845.417488854167</c:v>
                </c:pt>
                <c:pt idx="16747">
                  <c:v>44845.417492418979</c:v>
                </c:pt>
                <c:pt idx="16748">
                  <c:v>44845.417495949077</c:v>
                </c:pt>
                <c:pt idx="16749">
                  <c:v>44845.417499456016</c:v>
                </c:pt>
                <c:pt idx="16750">
                  <c:v>44845.417503020835</c:v>
                </c:pt>
                <c:pt idx="16751">
                  <c:v>44845.417506574071</c:v>
                </c:pt>
                <c:pt idx="16752">
                  <c:v>44845.417510069441</c:v>
                </c:pt>
                <c:pt idx="16753">
                  <c:v>44845.417513553242</c:v>
                </c:pt>
                <c:pt idx="16754">
                  <c:v>44845.417517094909</c:v>
                </c:pt>
                <c:pt idx="16755">
                  <c:v>44845.417520659721</c:v>
                </c:pt>
                <c:pt idx="16756">
                  <c:v>44845.417524143515</c:v>
                </c:pt>
                <c:pt idx="16757">
                  <c:v>44845.417527685182</c:v>
                </c:pt>
                <c:pt idx="16758">
                  <c:v>44845.417531168983</c:v>
                </c:pt>
                <c:pt idx="16759">
                  <c:v>44845.417534652777</c:v>
                </c:pt>
                <c:pt idx="16760">
                  <c:v>44845.41753820602</c:v>
                </c:pt>
                <c:pt idx="16761">
                  <c:v>44845.41754170139</c:v>
                </c:pt>
                <c:pt idx="16762">
                  <c:v>44845.417545185184</c:v>
                </c:pt>
                <c:pt idx="16763">
                  <c:v>44845.41754869213</c:v>
                </c:pt>
                <c:pt idx="16764">
                  <c:v>44845.417552199076</c:v>
                </c:pt>
                <c:pt idx="16765">
                  <c:v>44845.417555706015</c:v>
                </c:pt>
                <c:pt idx="16766">
                  <c:v>44845.417559270834</c:v>
                </c:pt>
                <c:pt idx="16767">
                  <c:v>44845.417562812501</c:v>
                </c:pt>
                <c:pt idx="16768">
                  <c:v>44845.417566296295</c:v>
                </c:pt>
                <c:pt idx="16769">
                  <c:v>44845.417569780089</c:v>
                </c:pt>
                <c:pt idx="16770">
                  <c:v>44845.417573333332</c:v>
                </c:pt>
                <c:pt idx="16771">
                  <c:v>44845.417576898151</c:v>
                </c:pt>
                <c:pt idx="16772">
                  <c:v>44845.41758040509</c:v>
                </c:pt>
                <c:pt idx="16773">
                  <c:v>44845.417583946757</c:v>
                </c:pt>
                <c:pt idx="16774">
                  <c:v>44845.417587430558</c:v>
                </c:pt>
                <c:pt idx="16775">
                  <c:v>44845.417590960649</c:v>
                </c:pt>
                <c:pt idx="16776">
                  <c:v>44845.417594456019</c:v>
                </c:pt>
                <c:pt idx="16777">
                  <c:v>44845.417598020831</c:v>
                </c:pt>
                <c:pt idx="16778">
                  <c:v>44845.417601574074</c:v>
                </c:pt>
                <c:pt idx="16779">
                  <c:v>44845.417605150462</c:v>
                </c:pt>
                <c:pt idx="16780">
                  <c:v>44845.41760872685</c:v>
                </c:pt>
                <c:pt idx="16781">
                  <c:v>44845.417612291669</c:v>
                </c:pt>
                <c:pt idx="16782">
                  <c:v>44845.417615868057</c:v>
                </c:pt>
                <c:pt idx="16783">
                  <c:v>44845.4176194213</c:v>
                </c:pt>
                <c:pt idx="16784">
                  <c:v>44845.417622986111</c:v>
                </c:pt>
                <c:pt idx="16785">
                  <c:v>44845.417626562499</c:v>
                </c:pt>
                <c:pt idx="16786">
                  <c:v>44845.417630069445</c:v>
                </c:pt>
                <c:pt idx="16787">
                  <c:v>44845.417633611112</c:v>
                </c:pt>
                <c:pt idx="16788">
                  <c:v>44845.417637094906</c:v>
                </c:pt>
                <c:pt idx="16789">
                  <c:v>44845.417640601852</c:v>
                </c:pt>
                <c:pt idx="16790">
                  <c:v>44845.417644131943</c:v>
                </c:pt>
                <c:pt idx="16791">
                  <c:v>44845.417647696762</c:v>
                </c:pt>
                <c:pt idx="16792">
                  <c:v>44845.417651249998</c:v>
                </c:pt>
                <c:pt idx="16793">
                  <c:v>44845.417654733799</c:v>
                </c:pt>
                <c:pt idx="16794">
                  <c:v>44845.417658217593</c:v>
                </c:pt>
                <c:pt idx="16795">
                  <c:v>44845.417661782405</c:v>
                </c:pt>
                <c:pt idx="16796">
                  <c:v>44845.417665277775</c:v>
                </c:pt>
                <c:pt idx="16797">
                  <c:v>44845.417668807873</c:v>
                </c:pt>
                <c:pt idx="16798">
                  <c:v>44845.417672326388</c:v>
                </c:pt>
                <c:pt idx="16799">
                  <c:v>44845.41767584491</c:v>
                </c:pt>
                <c:pt idx="16800">
                  <c:v>44845.417679328704</c:v>
                </c:pt>
                <c:pt idx="16801">
                  <c:v>44845.417682905092</c:v>
                </c:pt>
                <c:pt idx="16802">
                  <c:v>44845.417686469904</c:v>
                </c:pt>
                <c:pt idx="16803">
                  <c:v>44845.417690046299</c:v>
                </c:pt>
                <c:pt idx="16804">
                  <c:v>44845.417693611111</c:v>
                </c:pt>
                <c:pt idx="16805">
                  <c:v>44845.417697152778</c:v>
                </c:pt>
                <c:pt idx="16806">
                  <c:v>44845.417700659724</c:v>
                </c:pt>
                <c:pt idx="16807">
                  <c:v>44845.417704143518</c:v>
                </c:pt>
                <c:pt idx="16808">
                  <c:v>44845.417707696761</c:v>
                </c:pt>
                <c:pt idx="16809">
                  <c:v>44845.417711261573</c:v>
                </c:pt>
                <c:pt idx="16810">
                  <c:v>44845.41771483796</c:v>
                </c:pt>
                <c:pt idx="16811">
                  <c:v>44845.417718391203</c:v>
                </c:pt>
                <c:pt idx="16812">
                  <c:v>44845.417721956015</c:v>
                </c:pt>
                <c:pt idx="16813">
                  <c:v>44845.417725439816</c:v>
                </c:pt>
                <c:pt idx="16814">
                  <c:v>44845.417729016204</c:v>
                </c:pt>
                <c:pt idx="16815">
                  <c:v>44845.417732581016</c:v>
                </c:pt>
                <c:pt idx="16816">
                  <c:v>44845.417736145835</c:v>
                </c:pt>
                <c:pt idx="16817">
                  <c:v>44845.417739699071</c:v>
                </c:pt>
                <c:pt idx="16818">
                  <c:v>44845.417743182872</c:v>
                </c:pt>
                <c:pt idx="16819">
                  <c:v>44845.417746666666</c:v>
                </c:pt>
                <c:pt idx="16820">
                  <c:v>44845.41775015046</c:v>
                </c:pt>
                <c:pt idx="16821">
                  <c:v>44845.417753634261</c:v>
                </c:pt>
                <c:pt idx="16822">
                  <c:v>44845.417757175928</c:v>
                </c:pt>
                <c:pt idx="16823">
                  <c:v>44845.41776074074</c:v>
                </c:pt>
                <c:pt idx="16824">
                  <c:v>44845.417764224534</c:v>
                </c:pt>
                <c:pt idx="16825">
                  <c:v>44845.417767777777</c:v>
                </c:pt>
                <c:pt idx="16826">
                  <c:v>44845.417771342596</c:v>
                </c:pt>
                <c:pt idx="16827">
                  <c:v>44845.41777482639</c:v>
                </c:pt>
                <c:pt idx="16828">
                  <c:v>44845.417778310184</c:v>
                </c:pt>
                <c:pt idx="16829">
                  <c:v>44845.417781863427</c:v>
                </c:pt>
                <c:pt idx="16830">
                  <c:v>44845.417785347221</c:v>
                </c:pt>
                <c:pt idx="16831">
                  <c:v>44845.417788935185</c:v>
                </c:pt>
                <c:pt idx="16832">
                  <c:v>44845.417792476852</c:v>
                </c:pt>
                <c:pt idx="16833">
                  <c:v>44845.417796030095</c:v>
                </c:pt>
                <c:pt idx="16834">
                  <c:v>44845.417799513889</c:v>
                </c:pt>
                <c:pt idx="16835">
                  <c:v>44845.417803090277</c:v>
                </c:pt>
                <c:pt idx="16836">
                  <c:v>44845.417806655096</c:v>
                </c:pt>
                <c:pt idx="16837">
                  <c:v>44845.417810231484</c:v>
                </c:pt>
                <c:pt idx="16838">
                  <c:v>44845.417813796295</c:v>
                </c:pt>
                <c:pt idx="16839">
                  <c:v>44845.417817372683</c:v>
                </c:pt>
                <c:pt idx="16840">
                  <c:v>44845.41782091435</c:v>
                </c:pt>
                <c:pt idx="16841">
                  <c:v>44845.417824398151</c:v>
                </c:pt>
                <c:pt idx="16842">
                  <c:v>44845.417827881945</c:v>
                </c:pt>
                <c:pt idx="16843">
                  <c:v>44845.417831458333</c:v>
                </c:pt>
                <c:pt idx="16844">
                  <c:v>44845.417835034721</c:v>
                </c:pt>
                <c:pt idx="16845">
                  <c:v>44845.417838587964</c:v>
                </c:pt>
                <c:pt idx="16846">
                  <c:v>44845.417842083334</c:v>
                </c:pt>
                <c:pt idx="16847">
                  <c:v>44845.417845613425</c:v>
                </c:pt>
                <c:pt idx="16848">
                  <c:v>44845.417849097219</c:v>
                </c:pt>
                <c:pt idx="16849">
                  <c:v>44845.417852662038</c:v>
                </c:pt>
                <c:pt idx="16850">
                  <c:v>44845.41785622685</c:v>
                </c:pt>
                <c:pt idx="16851">
                  <c:v>44845.417859710651</c:v>
                </c:pt>
                <c:pt idx="16852">
                  <c:v>44845.417863194445</c:v>
                </c:pt>
                <c:pt idx="16853">
                  <c:v>44845.417866747688</c:v>
                </c:pt>
                <c:pt idx="16854">
                  <c:v>44845.4178703125</c:v>
                </c:pt>
                <c:pt idx="16855">
                  <c:v>44845.417873888888</c:v>
                </c:pt>
                <c:pt idx="16856">
                  <c:v>44845.417877372682</c:v>
                </c:pt>
                <c:pt idx="16857">
                  <c:v>44845.417880937501</c:v>
                </c:pt>
                <c:pt idx="16858">
                  <c:v>44845.417884513889</c:v>
                </c:pt>
                <c:pt idx="16859">
                  <c:v>44845.417888055556</c:v>
                </c:pt>
                <c:pt idx="16860">
                  <c:v>44845.41789153935</c:v>
                </c:pt>
                <c:pt idx="16861">
                  <c:v>44845.417895092593</c:v>
                </c:pt>
                <c:pt idx="16862">
                  <c:v>44845.417898576387</c:v>
                </c:pt>
                <c:pt idx="16863">
                  <c:v>44845.417902141206</c:v>
                </c:pt>
                <c:pt idx="16864">
                  <c:v>44845.417905636576</c:v>
                </c:pt>
                <c:pt idx="16865">
                  <c:v>44845.41790912037</c:v>
                </c:pt>
                <c:pt idx="16866">
                  <c:v>44845.417912673613</c:v>
                </c:pt>
                <c:pt idx="16867">
                  <c:v>44845.417916157407</c:v>
                </c:pt>
                <c:pt idx="16868">
                  <c:v>44845.417919699074</c:v>
                </c:pt>
                <c:pt idx="16869">
                  <c:v>44845.417923194444</c:v>
                </c:pt>
                <c:pt idx="16870">
                  <c:v>44845.417926759263</c:v>
                </c:pt>
                <c:pt idx="16871">
                  <c:v>44845.417930243057</c:v>
                </c:pt>
                <c:pt idx="16872">
                  <c:v>44845.417933819444</c:v>
                </c:pt>
                <c:pt idx="16873">
                  <c:v>44845.417937384256</c:v>
                </c:pt>
                <c:pt idx="16874">
                  <c:v>44845.417940879626</c:v>
                </c:pt>
                <c:pt idx="16875">
                  <c:v>44845.417944409724</c:v>
                </c:pt>
                <c:pt idx="16876">
                  <c:v>44845.417947905094</c:v>
                </c:pt>
                <c:pt idx="16877">
                  <c:v>44845.417951446761</c:v>
                </c:pt>
                <c:pt idx="16878">
                  <c:v>44845.417955023149</c:v>
                </c:pt>
                <c:pt idx="16879">
                  <c:v>44845.417958518519</c:v>
                </c:pt>
                <c:pt idx="16880">
                  <c:v>44845.417962094907</c:v>
                </c:pt>
                <c:pt idx="16881">
                  <c:v>44845.417965624998</c:v>
                </c:pt>
                <c:pt idx="16882">
                  <c:v>44845.417969120368</c:v>
                </c:pt>
                <c:pt idx="16883">
                  <c:v>44845.417972673611</c:v>
                </c:pt>
                <c:pt idx="16884">
                  <c:v>44845.417976180557</c:v>
                </c:pt>
                <c:pt idx="16885">
                  <c:v>44845.417979733793</c:v>
                </c:pt>
                <c:pt idx="16886">
                  <c:v>44845.417983263891</c:v>
                </c:pt>
                <c:pt idx="16887">
                  <c:v>44845.417986747685</c:v>
                </c:pt>
                <c:pt idx="16888">
                  <c:v>44845.417990324073</c:v>
                </c:pt>
                <c:pt idx="16889">
                  <c:v>44845.417993819443</c:v>
                </c:pt>
                <c:pt idx="16890">
                  <c:v>44845.417997372686</c:v>
                </c:pt>
                <c:pt idx="16891">
                  <c:v>44845.418000868056</c:v>
                </c:pt>
                <c:pt idx="16892">
                  <c:v>44845.418004432868</c:v>
                </c:pt>
                <c:pt idx="16893">
                  <c:v>44845.418007997687</c:v>
                </c:pt>
                <c:pt idx="16894">
                  <c:v>44845.418011562499</c:v>
                </c:pt>
                <c:pt idx="16895">
                  <c:v>44845.4180150463</c:v>
                </c:pt>
                <c:pt idx="16896">
                  <c:v>44845.41801858796</c:v>
                </c:pt>
                <c:pt idx="16897">
                  <c:v>44845.418022152779</c:v>
                </c:pt>
                <c:pt idx="16898">
                  <c:v>44845.418025648149</c:v>
                </c:pt>
                <c:pt idx="16899">
                  <c:v>44845.41802917824</c:v>
                </c:pt>
                <c:pt idx="16900">
                  <c:v>44845.418032685186</c:v>
                </c:pt>
                <c:pt idx="16901">
                  <c:v>44845.41803616898</c:v>
                </c:pt>
                <c:pt idx="16902">
                  <c:v>44845.418039722223</c:v>
                </c:pt>
                <c:pt idx="16903">
                  <c:v>44845.41804329861</c:v>
                </c:pt>
                <c:pt idx="16904">
                  <c:v>44845.418046840277</c:v>
                </c:pt>
                <c:pt idx="16905">
                  <c:v>44845.418050324071</c:v>
                </c:pt>
                <c:pt idx="16906">
                  <c:v>44845.418053819441</c:v>
                </c:pt>
                <c:pt idx="16907">
                  <c:v>44845.41805738426</c:v>
                </c:pt>
                <c:pt idx="16908">
                  <c:v>44845.418060960648</c:v>
                </c:pt>
                <c:pt idx="16909">
                  <c:v>44845.418064502315</c:v>
                </c:pt>
                <c:pt idx="16910">
                  <c:v>44845.418067997685</c:v>
                </c:pt>
                <c:pt idx="16911">
                  <c:v>44845.418071539352</c:v>
                </c:pt>
                <c:pt idx="16912">
                  <c:v>44845.418075034722</c:v>
                </c:pt>
                <c:pt idx="16913">
                  <c:v>44845.418078518516</c:v>
                </c:pt>
                <c:pt idx="16914">
                  <c:v>44845.418082071759</c:v>
                </c:pt>
                <c:pt idx="16915">
                  <c:v>44845.418085555553</c:v>
                </c:pt>
                <c:pt idx="16916">
                  <c:v>44845.418089120372</c:v>
                </c:pt>
                <c:pt idx="16917">
                  <c:v>44845.418092685184</c:v>
                </c:pt>
                <c:pt idx="16918">
                  <c:v>44845.418096226851</c:v>
                </c:pt>
                <c:pt idx="16919">
                  <c:v>44845.41809979167</c:v>
                </c:pt>
                <c:pt idx="16920">
                  <c:v>44845.418103344906</c:v>
                </c:pt>
                <c:pt idx="16921">
                  <c:v>44845.418106863428</c:v>
                </c:pt>
                <c:pt idx="16922">
                  <c:v>44845.41811042824</c:v>
                </c:pt>
                <c:pt idx="16923">
                  <c:v>44845.418113935186</c:v>
                </c:pt>
                <c:pt idx="16924">
                  <c:v>44845.418117476853</c:v>
                </c:pt>
                <c:pt idx="16925">
                  <c:v>44845.41812101852</c:v>
                </c:pt>
                <c:pt idx="16926">
                  <c:v>44845.41812451389</c:v>
                </c:pt>
                <c:pt idx="16927">
                  <c:v>44845.418128101854</c:v>
                </c:pt>
                <c:pt idx="16928">
                  <c:v>44845.418131666665</c:v>
                </c:pt>
                <c:pt idx="16929">
                  <c:v>44845.418135196756</c:v>
                </c:pt>
                <c:pt idx="16930">
                  <c:v>44845.41813878472</c:v>
                </c:pt>
                <c:pt idx="16931">
                  <c:v>44845.418142337963</c:v>
                </c:pt>
                <c:pt idx="16932">
                  <c:v>44845.418145914351</c:v>
                </c:pt>
                <c:pt idx="16933">
                  <c:v>44845.418149398145</c:v>
                </c:pt>
                <c:pt idx="16934">
                  <c:v>44845.418152962964</c:v>
                </c:pt>
                <c:pt idx="16935">
                  <c:v>44845.418156516207</c:v>
                </c:pt>
                <c:pt idx="16936">
                  <c:v>44845.418160011577</c:v>
                </c:pt>
                <c:pt idx="16937">
                  <c:v>44845.418163587965</c:v>
                </c:pt>
                <c:pt idx="16938">
                  <c:v>44845.418167141201</c:v>
                </c:pt>
                <c:pt idx="16939">
                  <c:v>44845.41817070602</c:v>
                </c:pt>
                <c:pt idx="16940">
                  <c:v>44845.418174293984</c:v>
                </c:pt>
                <c:pt idx="16941">
                  <c:v>44845.418177870371</c:v>
                </c:pt>
                <c:pt idx="16942">
                  <c:v>44845.418181423614</c:v>
                </c:pt>
                <c:pt idx="16943">
                  <c:v>44845.41818497685</c:v>
                </c:pt>
                <c:pt idx="16944">
                  <c:v>44845.418188460651</c:v>
                </c:pt>
                <c:pt idx="16945">
                  <c:v>44845.418192025463</c:v>
                </c:pt>
                <c:pt idx="16946">
                  <c:v>44845.418195601851</c:v>
                </c:pt>
                <c:pt idx="16947">
                  <c:v>44845.418199108797</c:v>
                </c:pt>
                <c:pt idx="16948">
                  <c:v>44845.418202627312</c:v>
                </c:pt>
                <c:pt idx="16949">
                  <c:v>44845.418206111113</c:v>
                </c:pt>
                <c:pt idx="16950">
                  <c:v>44845.418209606483</c:v>
                </c:pt>
                <c:pt idx="16951">
                  <c:v>44845.418213136574</c:v>
                </c:pt>
                <c:pt idx="16952">
                  <c:v>44845.418216736114</c:v>
                </c:pt>
                <c:pt idx="16953">
                  <c:v>44845.418220312502</c:v>
                </c:pt>
                <c:pt idx="16954">
                  <c:v>44845.41822388889</c:v>
                </c:pt>
                <c:pt idx="16955">
                  <c:v>44845.418227442133</c:v>
                </c:pt>
                <c:pt idx="16956">
                  <c:v>44845.418230995369</c:v>
                </c:pt>
                <c:pt idx="16957">
                  <c:v>44845.418234594908</c:v>
                </c:pt>
                <c:pt idx="16958">
                  <c:v>44845.418238124999</c:v>
                </c:pt>
                <c:pt idx="16959">
                  <c:v>44845.418241620369</c:v>
                </c:pt>
                <c:pt idx="16960">
                  <c:v>44845.418245196757</c:v>
                </c:pt>
                <c:pt idx="16961">
                  <c:v>44845.418248761576</c:v>
                </c:pt>
                <c:pt idx="16962">
                  <c:v>44845.418252337964</c:v>
                </c:pt>
                <c:pt idx="16963">
                  <c:v>44845.418255879631</c:v>
                </c:pt>
                <c:pt idx="16964">
                  <c:v>44845.418259444443</c:v>
                </c:pt>
                <c:pt idx="16965">
                  <c:v>44845.418262951389</c:v>
                </c:pt>
                <c:pt idx="16966">
                  <c:v>44845.418266435183</c:v>
                </c:pt>
                <c:pt idx="16967">
                  <c:v>44845.41826997685</c:v>
                </c:pt>
                <c:pt idx="16968">
                  <c:v>44845.41827347222</c:v>
                </c:pt>
                <c:pt idx="16969">
                  <c:v>44845.418277013887</c:v>
                </c:pt>
                <c:pt idx="16970">
                  <c:v>44845.418280497688</c:v>
                </c:pt>
                <c:pt idx="16971">
                  <c:v>44845.418284050924</c:v>
                </c:pt>
                <c:pt idx="16972">
                  <c:v>44845.418287615743</c:v>
                </c:pt>
                <c:pt idx="16973">
                  <c:v>44845.418291180555</c:v>
                </c:pt>
                <c:pt idx="16974">
                  <c:v>44845.418294768519</c:v>
                </c:pt>
                <c:pt idx="16975">
                  <c:v>44845.41829833333</c:v>
                </c:pt>
                <c:pt idx="16976">
                  <c:v>44845.418301909725</c:v>
                </c:pt>
                <c:pt idx="16977">
                  <c:v>44845.418305462961</c:v>
                </c:pt>
                <c:pt idx="16978">
                  <c:v>44845.418308946762</c:v>
                </c:pt>
                <c:pt idx="16979">
                  <c:v>44845.418312430556</c:v>
                </c:pt>
                <c:pt idx="16980">
                  <c:v>44845.418316006944</c:v>
                </c:pt>
                <c:pt idx="16981">
                  <c:v>44845.418319537035</c:v>
                </c:pt>
                <c:pt idx="16982">
                  <c:v>44845.418323043981</c:v>
                </c:pt>
                <c:pt idx="16983">
                  <c:v>44845.418326585648</c:v>
                </c:pt>
                <c:pt idx="16984">
                  <c:v>44845.41833015046</c:v>
                </c:pt>
                <c:pt idx="16985">
                  <c:v>44845.418333715279</c:v>
                </c:pt>
                <c:pt idx="16986">
                  <c:v>44845.418337222225</c:v>
                </c:pt>
                <c:pt idx="16987">
                  <c:v>44845.418340763892</c:v>
                </c:pt>
                <c:pt idx="16988">
                  <c:v>44845.418344270831</c:v>
                </c:pt>
                <c:pt idx="16989">
                  <c:v>44845.418347800929</c:v>
                </c:pt>
                <c:pt idx="16990">
                  <c:v>44845.418351296299</c:v>
                </c:pt>
                <c:pt idx="16991">
                  <c:v>44845.418354780093</c:v>
                </c:pt>
                <c:pt idx="16992">
                  <c:v>44845.418358344905</c:v>
                </c:pt>
                <c:pt idx="16993">
                  <c:v>44845.418361898148</c:v>
                </c:pt>
                <c:pt idx="16994">
                  <c:v>44845.418365381942</c:v>
                </c:pt>
                <c:pt idx="16995">
                  <c:v>44845.418368865743</c:v>
                </c:pt>
                <c:pt idx="16996">
                  <c:v>44845.418372430555</c:v>
                </c:pt>
                <c:pt idx="16997">
                  <c:v>44845.418375983798</c:v>
                </c:pt>
                <c:pt idx="16998">
                  <c:v>44845.418379479168</c:v>
                </c:pt>
                <c:pt idx="16999">
                  <c:v>44845.418383101853</c:v>
                </c:pt>
                <c:pt idx="17000">
                  <c:v>44845.418386620368</c:v>
                </c:pt>
                <c:pt idx="17001">
                  <c:v>44845.418390173611</c:v>
                </c:pt>
                <c:pt idx="17002">
                  <c:v>44845.418393715277</c:v>
                </c:pt>
                <c:pt idx="17003">
                  <c:v>44845.418397210648</c:v>
                </c:pt>
                <c:pt idx="17004">
                  <c:v>44845.418400798611</c:v>
                </c:pt>
                <c:pt idx="17005">
                  <c:v>44845.418404328702</c:v>
                </c:pt>
                <c:pt idx="17006">
                  <c:v>44845.418407812504</c:v>
                </c:pt>
                <c:pt idx="17007">
                  <c:v>44845.418411377315</c:v>
                </c:pt>
                <c:pt idx="17008">
                  <c:v>44845.418414965279</c:v>
                </c:pt>
                <c:pt idx="17009">
                  <c:v>44845.418418506946</c:v>
                </c:pt>
                <c:pt idx="17010">
                  <c:v>44845.418422002316</c:v>
                </c:pt>
                <c:pt idx="17011">
                  <c:v>44845.418425567128</c:v>
                </c:pt>
                <c:pt idx="17012">
                  <c:v>44845.418429062498</c:v>
                </c:pt>
                <c:pt idx="17013">
                  <c:v>44845.418432546299</c:v>
                </c:pt>
                <c:pt idx="17014">
                  <c:v>44845.418436064814</c:v>
                </c:pt>
                <c:pt idx="17015">
                  <c:v>44845.418439560184</c:v>
                </c:pt>
                <c:pt idx="17016">
                  <c:v>44845.418443043978</c:v>
                </c:pt>
                <c:pt idx="17017">
                  <c:v>44845.418446620373</c:v>
                </c:pt>
                <c:pt idx="17018">
                  <c:v>44845.418450173609</c:v>
                </c:pt>
                <c:pt idx="17019">
                  <c:v>44845.418453726852</c:v>
                </c:pt>
                <c:pt idx="17020">
                  <c:v>44845.418457291664</c:v>
                </c:pt>
                <c:pt idx="17021">
                  <c:v>44845.418460844907</c:v>
                </c:pt>
                <c:pt idx="17022">
                  <c:v>44845.418464328701</c:v>
                </c:pt>
                <c:pt idx="17023">
                  <c:v>44845.418467824071</c:v>
                </c:pt>
                <c:pt idx="17024">
                  <c:v>44845.418471400466</c:v>
                </c:pt>
                <c:pt idx="17025">
                  <c:v>44845.418474953702</c:v>
                </c:pt>
                <c:pt idx="17026">
                  <c:v>44845.418478437503</c:v>
                </c:pt>
                <c:pt idx="17027">
                  <c:v>44845.418481990739</c:v>
                </c:pt>
                <c:pt idx="17028">
                  <c:v>44845.41848547454</c:v>
                </c:pt>
                <c:pt idx="17029">
                  <c:v>44845.418488958334</c:v>
                </c:pt>
                <c:pt idx="17030">
                  <c:v>44845.418492534722</c:v>
                </c:pt>
                <c:pt idx="17031">
                  <c:v>44845.418496099534</c:v>
                </c:pt>
                <c:pt idx="17032">
                  <c:v>44845.418499675929</c:v>
                </c:pt>
                <c:pt idx="17033">
                  <c:v>44845.41850324074</c:v>
                </c:pt>
                <c:pt idx="17034">
                  <c:v>44845.418506770831</c:v>
                </c:pt>
                <c:pt idx="17035">
                  <c:v>44845.41851033565</c:v>
                </c:pt>
                <c:pt idx="17036">
                  <c:v>44845.418513854165</c:v>
                </c:pt>
                <c:pt idx="17037">
                  <c:v>44845.418517384256</c:v>
                </c:pt>
                <c:pt idx="17038">
                  <c:v>44845.418520891202</c:v>
                </c:pt>
                <c:pt idx="17039">
                  <c:v>44845.418524456021</c:v>
                </c:pt>
                <c:pt idx="17040">
                  <c:v>44845.418527939815</c:v>
                </c:pt>
                <c:pt idx="17041">
                  <c:v>44845.4185315625</c:v>
                </c:pt>
                <c:pt idx="17042">
                  <c:v>44845.418535046294</c:v>
                </c:pt>
                <c:pt idx="17043">
                  <c:v>44845.418538611113</c:v>
                </c:pt>
                <c:pt idx="17044">
                  <c:v>44845.418542175925</c:v>
                </c:pt>
                <c:pt idx="17045">
                  <c:v>44845.418545752313</c:v>
                </c:pt>
                <c:pt idx="17046">
                  <c:v>44845.4185493287</c:v>
                </c:pt>
                <c:pt idx="17047">
                  <c:v>44845.418552881943</c:v>
                </c:pt>
                <c:pt idx="17048">
                  <c:v>44845.418556377314</c:v>
                </c:pt>
                <c:pt idx="17049">
                  <c:v>44845.418559965277</c:v>
                </c:pt>
                <c:pt idx="17050">
                  <c:v>44845.418563506944</c:v>
                </c:pt>
                <c:pt idx="17051">
                  <c:v>44845.418567071756</c:v>
                </c:pt>
                <c:pt idx="17052">
                  <c:v>44845.418570578702</c:v>
                </c:pt>
                <c:pt idx="17053">
                  <c:v>44845.418574108793</c:v>
                </c:pt>
                <c:pt idx="17054">
                  <c:v>44845.418577685188</c:v>
                </c:pt>
                <c:pt idx="17055">
                  <c:v>44845.418581238424</c:v>
                </c:pt>
                <c:pt idx="17056">
                  <c:v>44845.418584803243</c:v>
                </c:pt>
                <c:pt idx="17057">
                  <c:v>44845.418588298613</c:v>
                </c:pt>
                <c:pt idx="17058">
                  <c:v>44845.418591863425</c:v>
                </c:pt>
                <c:pt idx="17059">
                  <c:v>44845.418595358795</c:v>
                </c:pt>
                <c:pt idx="17060">
                  <c:v>44845.418598888886</c:v>
                </c:pt>
                <c:pt idx="17061">
                  <c:v>44845.418602372687</c:v>
                </c:pt>
                <c:pt idx="17062">
                  <c:v>44845.418605856481</c:v>
                </c:pt>
                <c:pt idx="17063">
                  <c:v>44845.418609421293</c:v>
                </c:pt>
                <c:pt idx="17064">
                  <c:v>44845.418612928239</c:v>
                </c:pt>
                <c:pt idx="17065">
                  <c:v>44845.418616469906</c:v>
                </c:pt>
                <c:pt idx="17066">
                  <c:v>44845.418620034725</c:v>
                </c:pt>
                <c:pt idx="17067">
                  <c:v>44845.418623599537</c:v>
                </c:pt>
                <c:pt idx="17068">
                  <c:v>44845.418627094907</c:v>
                </c:pt>
                <c:pt idx="17069">
                  <c:v>44845.418630659726</c:v>
                </c:pt>
                <c:pt idx="17070">
                  <c:v>44845.418634212961</c:v>
                </c:pt>
                <c:pt idx="17071">
                  <c:v>44845.418637696763</c:v>
                </c:pt>
                <c:pt idx="17072">
                  <c:v>44845.418641261575</c:v>
                </c:pt>
                <c:pt idx="17073">
                  <c:v>44845.418644837962</c:v>
                </c:pt>
                <c:pt idx="17074">
                  <c:v>44845.41864841435</c:v>
                </c:pt>
                <c:pt idx="17075">
                  <c:v>44845.418651979169</c:v>
                </c:pt>
                <c:pt idx="17076">
                  <c:v>44845.418655532405</c:v>
                </c:pt>
                <c:pt idx="17077">
                  <c:v>44845.418659097224</c:v>
                </c:pt>
                <c:pt idx="17078">
                  <c:v>44845.418662581018</c:v>
                </c:pt>
                <c:pt idx="17079">
                  <c:v>44845.418666064812</c:v>
                </c:pt>
                <c:pt idx="17080">
                  <c:v>44845.418669629631</c:v>
                </c:pt>
                <c:pt idx="17081">
                  <c:v>44845.418673194443</c:v>
                </c:pt>
                <c:pt idx="17082">
                  <c:v>44845.41867673611</c:v>
                </c:pt>
                <c:pt idx="17083">
                  <c:v>44845.418680324074</c:v>
                </c:pt>
                <c:pt idx="17084">
                  <c:v>44845.418683819444</c:v>
                </c:pt>
                <c:pt idx="17085">
                  <c:v>44845.418687361111</c:v>
                </c:pt>
                <c:pt idx="17086">
                  <c:v>44845.418690856481</c:v>
                </c:pt>
                <c:pt idx="17087">
                  <c:v>44845.418694398148</c:v>
                </c:pt>
                <c:pt idx="17088">
                  <c:v>44845.418697881942</c:v>
                </c:pt>
                <c:pt idx="17089">
                  <c:v>44845.418701446761</c:v>
                </c:pt>
                <c:pt idx="17090">
                  <c:v>44845.418705011572</c:v>
                </c:pt>
                <c:pt idx="17091">
                  <c:v>44845.418708506942</c:v>
                </c:pt>
                <c:pt idx="17092">
                  <c:v>44845.418712048609</c:v>
                </c:pt>
                <c:pt idx="17093">
                  <c:v>44845.418715543979</c:v>
                </c:pt>
                <c:pt idx="17094">
                  <c:v>44845.418719085646</c:v>
                </c:pt>
                <c:pt idx="17095">
                  <c:v>44845.418722592593</c:v>
                </c:pt>
                <c:pt idx="17096">
                  <c:v>44845.418726145836</c:v>
                </c:pt>
                <c:pt idx="17097">
                  <c:v>44845.418729699071</c:v>
                </c:pt>
                <c:pt idx="17098">
                  <c:v>44845.418733287035</c:v>
                </c:pt>
                <c:pt idx="17099">
                  <c:v>44845.418736851854</c:v>
                </c:pt>
                <c:pt idx="17100">
                  <c:v>44845.418740347224</c:v>
                </c:pt>
                <c:pt idx="17101">
                  <c:v>44845.418743877315</c:v>
                </c:pt>
                <c:pt idx="17102">
                  <c:v>44845.418747361109</c:v>
                </c:pt>
                <c:pt idx="17103">
                  <c:v>44845.418750949073</c:v>
                </c:pt>
                <c:pt idx="17104">
                  <c:v>44845.41875449074</c:v>
                </c:pt>
                <c:pt idx="17105">
                  <c:v>44845.418757997686</c:v>
                </c:pt>
                <c:pt idx="17106">
                  <c:v>44845.418761550929</c:v>
                </c:pt>
                <c:pt idx="17107">
                  <c:v>44845.418765034723</c:v>
                </c:pt>
                <c:pt idx="17108">
                  <c:v>44845.418768599535</c:v>
                </c:pt>
                <c:pt idx="17109">
                  <c:v>44845.418772083336</c:v>
                </c:pt>
                <c:pt idx="17110">
                  <c:v>44845.418775648148</c:v>
                </c:pt>
                <c:pt idx="17111">
                  <c:v>44845.418779178239</c:v>
                </c:pt>
                <c:pt idx="17112">
                  <c:v>44845.418782685185</c:v>
                </c:pt>
                <c:pt idx="17113">
                  <c:v>44845.418786226852</c:v>
                </c:pt>
                <c:pt idx="17114">
                  <c:v>44845.418789710646</c:v>
                </c:pt>
                <c:pt idx="17115">
                  <c:v>44845.418793287034</c:v>
                </c:pt>
                <c:pt idx="17116">
                  <c:v>44845.418796874997</c:v>
                </c:pt>
                <c:pt idx="17117">
                  <c:v>44845.418800405096</c:v>
                </c:pt>
                <c:pt idx="17118">
                  <c:v>44845.41880388889</c:v>
                </c:pt>
                <c:pt idx="17119">
                  <c:v>44845.418807372684</c:v>
                </c:pt>
                <c:pt idx="17120">
                  <c:v>44845.418810856485</c:v>
                </c:pt>
                <c:pt idx="17121">
                  <c:v>44845.418814386576</c:v>
                </c:pt>
                <c:pt idx="17122">
                  <c:v>44845.418817893522</c:v>
                </c:pt>
                <c:pt idx="17123">
                  <c:v>44845.418821446758</c:v>
                </c:pt>
                <c:pt idx="17124">
                  <c:v>44845.418825011577</c:v>
                </c:pt>
                <c:pt idx="17125">
                  <c:v>44845.418828518516</c:v>
                </c:pt>
                <c:pt idx="17126">
                  <c:v>44845.418832060182</c:v>
                </c:pt>
                <c:pt idx="17127">
                  <c:v>44845.418835625002</c:v>
                </c:pt>
                <c:pt idx="17128">
                  <c:v>44845.418839178237</c:v>
                </c:pt>
                <c:pt idx="17129">
                  <c:v>44845.418842662039</c:v>
                </c:pt>
                <c:pt idx="17130">
                  <c:v>44845.418846203705</c:v>
                </c:pt>
                <c:pt idx="17131">
                  <c:v>44845.41884972222</c:v>
                </c:pt>
                <c:pt idx="17132">
                  <c:v>44845.418853275463</c:v>
                </c:pt>
                <c:pt idx="17133">
                  <c:v>44845.418856759257</c:v>
                </c:pt>
                <c:pt idx="17134">
                  <c:v>44845.418860243059</c:v>
                </c:pt>
                <c:pt idx="17135">
                  <c:v>44845.41886380787</c:v>
                </c:pt>
                <c:pt idx="17136">
                  <c:v>44845.418867384258</c:v>
                </c:pt>
                <c:pt idx="17137">
                  <c:v>44845.418870925925</c:v>
                </c:pt>
                <c:pt idx="17138">
                  <c:v>44845.418874409719</c:v>
                </c:pt>
                <c:pt idx="17139">
                  <c:v>44845.418877962962</c:v>
                </c:pt>
                <c:pt idx="17140">
                  <c:v>44845.41888153935</c:v>
                </c:pt>
                <c:pt idx="17141">
                  <c:v>44845.41888503472</c:v>
                </c:pt>
                <c:pt idx="17142">
                  <c:v>44845.418888599539</c:v>
                </c:pt>
                <c:pt idx="17143">
                  <c:v>44845.418892141206</c:v>
                </c:pt>
                <c:pt idx="17144">
                  <c:v>44845.418895659721</c:v>
                </c:pt>
                <c:pt idx="17145">
                  <c:v>44845.418899212964</c:v>
                </c:pt>
                <c:pt idx="17146">
                  <c:v>44845.418902777776</c:v>
                </c:pt>
                <c:pt idx="17147">
                  <c:v>44845.418906342595</c:v>
                </c:pt>
                <c:pt idx="17148">
                  <c:v>44845.41890989583</c:v>
                </c:pt>
                <c:pt idx="17149">
                  <c:v>44845.418913460649</c:v>
                </c:pt>
                <c:pt idx="17150">
                  <c:v>44845.418917048613</c:v>
                </c:pt>
                <c:pt idx="17151">
                  <c:v>44845.418920601849</c:v>
                </c:pt>
                <c:pt idx="17152">
                  <c:v>44845.418924178244</c:v>
                </c:pt>
                <c:pt idx="17153">
                  <c:v>44845.418927754632</c:v>
                </c:pt>
                <c:pt idx="17154">
                  <c:v>44845.418931296299</c:v>
                </c:pt>
                <c:pt idx="17155">
                  <c:v>44845.418934791669</c:v>
                </c:pt>
                <c:pt idx="17156">
                  <c:v>44845.418938275463</c:v>
                </c:pt>
                <c:pt idx="17157">
                  <c:v>44845.418941851851</c:v>
                </c:pt>
                <c:pt idx="17158">
                  <c:v>44845.41894541667</c:v>
                </c:pt>
                <c:pt idx="17159">
                  <c:v>44845.418948958337</c:v>
                </c:pt>
                <c:pt idx="17160">
                  <c:v>44845.418952442131</c:v>
                </c:pt>
                <c:pt idx="17161">
                  <c:v>44845.418956006943</c:v>
                </c:pt>
                <c:pt idx="17162">
                  <c:v>44845.41895958333</c:v>
                </c:pt>
                <c:pt idx="17163">
                  <c:v>44845.4189630787</c:v>
                </c:pt>
                <c:pt idx="17164">
                  <c:v>44845.418966597223</c:v>
                </c:pt>
                <c:pt idx="17165">
                  <c:v>44845.418970092593</c:v>
                </c:pt>
                <c:pt idx="17166">
                  <c:v>44845.418973576387</c:v>
                </c:pt>
                <c:pt idx="17167">
                  <c:v>44845.418977141206</c:v>
                </c:pt>
                <c:pt idx="17168">
                  <c:v>44845.418980717594</c:v>
                </c:pt>
                <c:pt idx="17169">
                  <c:v>44845.418984282405</c:v>
                </c:pt>
                <c:pt idx="17170">
                  <c:v>44845.418987766207</c:v>
                </c:pt>
                <c:pt idx="17171">
                  <c:v>44845.418991331018</c:v>
                </c:pt>
                <c:pt idx="17172">
                  <c:v>44845.418994884261</c:v>
                </c:pt>
                <c:pt idx="17173">
                  <c:v>44845.418998368055</c:v>
                </c:pt>
                <c:pt idx="17174">
                  <c:v>44845.419001921298</c:v>
                </c:pt>
                <c:pt idx="17175">
                  <c:v>44845.419005416668</c:v>
                </c:pt>
                <c:pt idx="17176">
                  <c:v>44845.419008969904</c:v>
                </c:pt>
                <c:pt idx="17177">
                  <c:v>44845.419012488426</c:v>
                </c:pt>
                <c:pt idx="17178">
                  <c:v>44845.419015995372</c:v>
                </c:pt>
                <c:pt idx="17179">
                  <c:v>44845.419019560184</c:v>
                </c:pt>
                <c:pt idx="17180">
                  <c:v>44845.419023043978</c:v>
                </c:pt>
                <c:pt idx="17181">
                  <c:v>44845.419026608797</c:v>
                </c:pt>
                <c:pt idx="17182">
                  <c:v>44845.419030104167</c:v>
                </c:pt>
                <c:pt idx="17183">
                  <c:v>44845.419033668979</c:v>
                </c:pt>
                <c:pt idx="17184">
                  <c:v>44845.41903715278</c:v>
                </c:pt>
                <c:pt idx="17185">
                  <c:v>44845.419040717592</c:v>
                </c:pt>
                <c:pt idx="17186">
                  <c:v>44845.419044201386</c:v>
                </c:pt>
                <c:pt idx="17187">
                  <c:v>44845.419047731484</c:v>
                </c:pt>
                <c:pt idx="17188">
                  <c:v>44845.419051238423</c:v>
                </c:pt>
                <c:pt idx="17189">
                  <c:v>44845.419054768521</c:v>
                </c:pt>
                <c:pt idx="17190">
                  <c:v>44845.41905827546</c:v>
                </c:pt>
                <c:pt idx="17191">
                  <c:v>44845.419061863424</c:v>
                </c:pt>
                <c:pt idx="17192">
                  <c:v>44845.419065405091</c:v>
                </c:pt>
                <c:pt idx="17193">
                  <c:v>44845.41906896991</c:v>
                </c:pt>
                <c:pt idx="17194">
                  <c:v>44845.419072453704</c:v>
                </c:pt>
                <c:pt idx="17195">
                  <c:v>44845.419076018516</c:v>
                </c:pt>
                <c:pt idx="17196">
                  <c:v>44845.419079571759</c:v>
                </c:pt>
                <c:pt idx="17197">
                  <c:v>44845.419083125002</c:v>
                </c:pt>
                <c:pt idx="17198">
                  <c:v>44845.419086631948</c:v>
                </c:pt>
                <c:pt idx="17199">
                  <c:v>44845.419090208336</c:v>
                </c:pt>
                <c:pt idx="17200">
                  <c:v>44845.419093738426</c:v>
                </c:pt>
                <c:pt idx="17201">
                  <c:v>44845.419097233796</c:v>
                </c:pt>
                <c:pt idx="17202">
                  <c:v>44845.419100775463</c:v>
                </c:pt>
                <c:pt idx="17203">
                  <c:v>44845.41910428241</c:v>
                </c:pt>
                <c:pt idx="17204">
                  <c:v>44845.4191078125</c:v>
                </c:pt>
                <c:pt idx="17205">
                  <c:v>44845.419111296294</c:v>
                </c:pt>
                <c:pt idx="17206">
                  <c:v>44845.419114872682</c:v>
                </c:pt>
                <c:pt idx="17207">
                  <c:v>44845.419118368052</c:v>
                </c:pt>
                <c:pt idx="17208">
                  <c:v>44845.419121921295</c:v>
                </c:pt>
                <c:pt idx="17209">
                  <c:v>44845.419125405089</c:v>
                </c:pt>
                <c:pt idx="17210">
                  <c:v>44845.419128946756</c:v>
                </c:pt>
                <c:pt idx="17211">
                  <c:v>44845.419132453702</c:v>
                </c:pt>
                <c:pt idx="17212">
                  <c:v>44845.41913603009</c:v>
                </c:pt>
                <c:pt idx="17213">
                  <c:v>44845.419139594909</c:v>
                </c:pt>
                <c:pt idx="17214">
                  <c:v>44845.419143159721</c:v>
                </c:pt>
                <c:pt idx="17215">
                  <c:v>44845.419146701388</c:v>
                </c:pt>
                <c:pt idx="17216">
                  <c:v>44845.419150289352</c:v>
                </c:pt>
                <c:pt idx="17217">
                  <c:v>44845.419153773146</c:v>
                </c:pt>
                <c:pt idx="17218">
                  <c:v>44845.419157337965</c:v>
                </c:pt>
                <c:pt idx="17219">
                  <c:v>44845.419160914353</c:v>
                </c:pt>
                <c:pt idx="17220">
                  <c:v>44845.419164479164</c:v>
                </c:pt>
                <c:pt idx="17221">
                  <c:v>44845.419168032407</c:v>
                </c:pt>
                <c:pt idx="17222">
                  <c:v>44845.419171608795</c:v>
                </c:pt>
                <c:pt idx="17223">
                  <c:v>44845.419175150462</c:v>
                </c:pt>
                <c:pt idx="17224">
                  <c:v>44845.419178645832</c:v>
                </c:pt>
                <c:pt idx="17225">
                  <c:v>44845.41918222222</c:v>
                </c:pt>
                <c:pt idx="17226">
                  <c:v>44845.419185787039</c:v>
                </c:pt>
                <c:pt idx="17227">
                  <c:v>44845.419189328706</c:v>
                </c:pt>
                <c:pt idx="17228">
                  <c:v>44845.419192824076</c:v>
                </c:pt>
                <c:pt idx="17229">
                  <c:v>44845.419196388888</c:v>
                </c:pt>
                <c:pt idx="17230">
                  <c:v>44845.419199930555</c:v>
                </c:pt>
                <c:pt idx="17231">
                  <c:v>44845.419203425925</c:v>
                </c:pt>
                <c:pt idx="17232">
                  <c:v>44845.419206921295</c:v>
                </c:pt>
                <c:pt idx="17233">
                  <c:v>44845.419210497683</c:v>
                </c:pt>
                <c:pt idx="17234">
                  <c:v>44845.419214027781</c:v>
                </c:pt>
                <c:pt idx="17235">
                  <c:v>44845.419217523151</c:v>
                </c:pt>
                <c:pt idx="17236">
                  <c:v>44845.419221064818</c:v>
                </c:pt>
                <c:pt idx="17237">
                  <c:v>44845.419224571757</c:v>
                </c:pt>
                <c:pt idx="17238">
                  <c:v>44845.419228125</c:v>
                </c:pt>
                <c:pt idx="17239">
                  <c:v>44845.419231608794</c:v>
                </c:pt>
                <c:pt idx="17240">
                  <c:v>44845.419235162037</c:v>
                </c:pt>
                <c:pt idx="17241">
                  <c:v>44845.419238645831</c:v>
                </c:pt>
                <c:pt idx="17242">
                  <c:v>44845.419242187498</c:v>
                </c:pt>
                <c:pt idx="17243">
                  <c:v>44845.419245694444</c:v>
                </c:pt>
                <c:pt idx="17244">
                  <c:v>44845.419249224535</c:v>
                </c:pt>
                <c:pt idx="17245">
                  <c:v>44845.419252719905</c:v>
                </c:pt>
                <c:pt idx="17246">
                  <c:v>44845.419256273148</c:v>
                </c:pt>
                <c:pt idx="17247">
                  <c:v>44845.419259768518</c:v>
                </c:pt>
                <c:pt idx="17248">
                  <c:v>44845.419263310185</c:v>
                </c:pt>
                <c:pt idx="17249">
                  <c:v>44845.419266817131</c:v>
                </c:pt>
                <c:pt idx="17250">
                  <c:v>44845.419270381943</c:v>
                </c:pt>
                <c:pt idx="17251">
                  <c:v>44845.419273877313</c:v>
                </c:pt>
                <c:pt idx="17252">
                  <c:v>44845.419277395835</c:v>
                </c:pt>
                <c:pt idx="17253">
                  <c:v>44845.419280972223</c:v>
                </c:pt>
                <c:pt idx="17254">
                  <c:v>44845.419284479169</c:v>
                </c:pt>
                <c:pt idx="17255">
                  <c:v>44845.419288020836</c:v>
                </c:pt>
                <c:pt idx="17256">
                  <c:v>44845.419291516206</c:v>
                </c:pt>
                <c:pt idx="17257">
                  <c:v>44845.419295</c:v>
                </c:pt>
                <c:pt idx="17258">
                  <c:v>44845.419298553243</c:v>
                </c:pt>
                <c:pt idx="17259">
                  <c:v>44845.41930209491</c:v>
                </c:pt>
                <c:pt idx="17260">
                  <c:v>44845.419305578704</c:v>
                </c:pt>
                <c:pt idx="17261">
                  <c:v>44845.41930908565</c:v>
                </c:pt>
                <c:pt idx="17262">
                  <c:v>44845.419312638885</c:v>
                </c:pt>
                <c:pt idx="17263">
                  <c:v>44845.419316192128</c:v>
                </c:pt>
                <c:pt idx="17264">
                  <c:v>44845.419319675922</c:v>
                </c:pt>
                <c:pt idx="17265">
                  <c:v>44845.419323240742</c:v>
                </c:pt>
                <c:pt idx="17266">
                  <c:v>44845.419326724535</c:v>
                </c:pt>
                <c:pt idx="17267">
                  <c:v>44845.419330277778</c:v>
                </c:pt>
                <c:pt idx="17268">
                  <c:v>44845.419333761572</c:v>
                </c:pt>
                <c:pt idx="17269">
                  <c:v>44845.41933733796</c:v>
                </c:pt>
                <c:pt idx="17270">
                  <c:v>44845.419340891203</c:v>
                </c:pt>
                <c:pt idx="17271">
                  <c:v>44845.419344490743</c:v>
                </c:pt>
                <c:pt idx="17272">
                  <c:v>44845.419348055555</c:v>
                </c:pt>
                <c:pt idx="17273">
                  <c:v>44845.419351585646</c:v>
                </c:pt>
                <c:pt idx="17274">
                  <c:v>44845.419355092592</c:v>
                </c:pt>
                <c:pt idx="17275">
                  <c:v>44845.419358657404</c:v>
                </c:pt>
                <c:pt idx="17276">
                  <c:v>44845.419362233799</c:v>
                </c:pt>
                <c:pt idx="17277">
                  <c:v>44845.419365810187</c:v>
                </c:pt>
                <c:pt idx="17278">
                  <c:v>44845.419369351854</c:v>
                </c:pt>
                <c:pt idx="17279">
                  <c:v>44845.419372928242</c:v>
                </c:pt>
                <c:pt idx="17280">
                  <c:v>44845.419376481485</c:v>
                </c:pt>
                <c:pt idx="17281">
                  <c:v>44845.419380023151</c:v>
                </c:pt>
                <c:pt idx="17282">
                  <c:v>44845.41938353009</c:v>
                </c:pt>
                <c:pt idx="17283">
                  <c:v>44845.419387083333</c:v>
                </c:pt>
                <c:pt idx="17284">
                  <c:v>44845.419390578703</c:v>
                </c:pt>
                <c:pt idx="17285">
                  <c:v>44845.419394131946</c:v>
                </c:pt>
                <c:pt idx="17286">
                  <c:v>44845.419397650461</c:v>
                </c:pt>
                <c:pt idx="17287">
                  <c:v>44845.419401168983</c:v>
                </c:pt>
                <c:pt idx="17288">
                  <c:v>44845.419404652777</c:v>
                </c:pt>
                <c:pt idx="17289">
                  <c:v>44845.419408136571</c:v>
                </c:pt>
                <c:pt idx="17290">
                  <c:v>44845.41941170139</c:v>
                </c:pt>
                <c:pt idx="17291">
                  <c:v>44845.419415243057</c:v>
                </c:pt>
                <c:pt idx="17292">
                  <c:v>44845.419418750003</c:v>
                </c:pt>
                <c:pt idx="17293">
                  <c:v>44845.419422291663</c:v>
                </c:pt>
                <c:pt idx="17294">
                  <c:v>44845.419425856482</c:v>
                </c:pt>
                <c:pt idx="17295">
                  <c:v>44845.419429456022</c:v>
                </c:pt>
                <c:pt idx="17296">
                  <c:v>44845.419433020834</c:v>
                </c:pt>
                <c:pt idx="17297">
                  <c:v>44845.419436574077</c:v>
                </c:pt>
              </c:numCache>
            </c:numRef>
          </c:cat>
          <c:val>
            <c:numRef>
              <c:f>'Inclinometer - TOP C'!$C$2:$C$17299</c:f>
              <c:numCache>
                <c:formatCode>General</c:formatCode>
                <c:ptCount val="17298"/>
                <c:pt idx="0">
                  <c:v>3.3416748046875E-2</c:v>
                </c:pt>
                <c:pt idx="1">
                  <c:v>2.91290283203125E-2</c:v>
                </c:pt>
                <c:pt idx="2">
                  <c:v>1.38092041015625E-2</c:v>
                </c:pt>
                <c:pt idx="3">
                  <c:v>2.3193359375E-2</c:v>
                </c:pt>
                <c:pt idx="4">
                  <c:v>1.93023681640625E-2</c:v>
                </c:pt>
                <c:pt idx="5">
                  <c:v>2.28424072265625E-2</c:v>
                </c:pt>
                <c:pt idx="6">
                  <c:v>2.47039794921875E-2</c:v>
                </c:pt>
                <c:pt idx="7">
                  <c:v>1.77154541015625E-2</c:v>
                </c:pt>
                <c:pt idx="8">
                  <c:v>2.39715576171875E-2</c:v>
                </c:pt>
                <c:pt idx="9">
                  <c:v>2.15911865234375E-2</c:v>
                </c:pt>
                <c:pt idx="10">
                  <c:v>2.57110595703125E-2</c:v>
                </c:pt>
                <c:pt idx="11">
                  <c:v>3.5369873046875E-2</c:v>
                </c:pt>
                <c:pt idx="12">
                  <c:v>3.0029296875E-2</c:v>
                </c:pt>
                <c:pt idx="13">
                  <c:v>3.5919189453125E-2</c:v>
                </c:pt>
                <c:pt idx="14">
                  <c:v>3.1219482421875E-2</c:v>
                </c:pt>
                <c:pt idx="15">
                  <c:v>2.54364013671875E-2</c:v>
                </c:pt>
                <c:pt idx="16">
                  <c:v>3.36151123046875E-2</c:v>
                </c:pt>
                <c:pt idx="17">
                  <c:v>2.20184326171875E-2</c:v>
                </c:pt>
                <c:pt idx="18">
                  <c:v>2.8076171875E-2</c:v>
                </c:pt>
                <c:pt idx="19">
                  <c:v>2.801513671875E-2</c:v>
                </c:pt>
                <c:pt idx="20">
                  <c:v>2.374267578125E-2</c:v>
                </c:pt>
                <c:pt idx="21">
                  <c:v>3.2440185546875E-2</c:v>
                </c:pt>
                <c:pt idx="22">
                  <c:v>2.6824951171875E-2</c:v>
                </c:pt>
                <c:pt idx="23">
                  <c:v>3.22723388671875E-2</c:v>
                </c:pt>
                <c:pt idx="24">
                  <c:v>3.35540771484375E-2</c:v>
                </c:pt>
                <c:pt idx="25">
                  <c:v>2.4322509765625E-2</c:v>
                </c:pt>
                <c:pt idx="26">
                  <c:v>2.40631103515625E-2</c:v>
                </c:pt>
                <c:pt idx="27">
                  <c:v>1.4190673828125E-2</c:v>
                </c:pt>
                <c:pt idx="28">
                  <c:v>2.05078125E-2</c:v>
                </c:pt>
                <c:pt idx="29">
                  <c:v>2.459716796875E-2</c:v>
                </c:pt>
                <c:pt idx="30">
                  <c:v>1.9866943359375E-2</c:v>
                </c:pt>
                <c:pt idx="31">
                  <c:v>3.0181884765625E-2</c:v>
                </c:pt>
                <c:pt idx="32">
                  <c:v>1.96533203125E-2</c:v>
                </c:pt>
                <c:pt idx="33">
                  <c:v>2.04620361328125E-2</c:v>
                </c:pt>
                <c:pt idx="34">
                  <c:v>2.1484375E-2</c:v>
                </c:pt>
                <c:pt idx="35">
                  <c:v>9.5367431640625E-3</c:v>
                </c:pt>
                <c:pt idx="36">
                  <c:v>2.01873779296875E-2</c:v>
                </c:pt>
                <c:pt idx="37">
                  <c:v>2.36053466796875E-2</c:v>
                </c:pt>
                <c:pt idx="38">
                  <c:v>2.20794677734375E-2</c:v>
                </c:pt>
                <c:pt idx="39">
                  <c:v>2.74505615234375E-2</c:v>
                </c:pt>
                <c:pt idx="40">
                  <c:v>1.91802978515625E-2</c:v>
                </c:pt>
                <c:pt idx="41">
                  <c:v>2.50396728515625E-2</c:v>
                </c:pt>
                <c:pt idx="42">
                  <c:v>1.8951416015625E-2</c:v>
                </c:pt>
                <c:pt idx="43">
                  <c:v>1.629638671875E-2</c:v>
                </c:pt>
                <c:pt idx="44">
                  <c:v>2.4566650390625E-2</c:v>
                </c:pt>
                <c:pt idx="45">
                  <c:v>1.40380859375E-2</c:v>
                </c:pt>
                <c:pt idx="46">
                  <c:v>1.92718505859375E-2</c:v>
                </c:pt>
                <c:pt idx="47">
                  <c:v>2.5604248046875E-2</c:v>
                </c:pt>
                <c:pt idx="48">
                  <c:v>2.22015380859375E-2</c:v>
                </c:pt>
                <c:pt idx="49">
                  <c:v>2.7130126953125E-2</c:v>
                </c:pt>
                <c:pt idx="50">
                  <c:v>1.806640625E-2</c:v>
                </c:pt>
                <c:pt idx="51">
                  <c:v>1.74407958984375E-2</c:v>
                </c:pt>
                <c:pt idx="52">
                  <c:v>2.61993408203125E-2</c:v>
                </c:pt>
                <c:pt idx="53">
                  <c:v>1.78070068359375E-2</c:v>
                </c:pt>
                <c:pt idx="54">
                  <c:v>2.56195068359375E-2</c:v>
                </c:pt>
                <c:pt idx="55">
                  <c:v>1.7730712890625E-2</c:v>
                </c:pt>
                <c:pt idx="56">
                  <c:v>2.22625732421875E-2</c:v>
                </c:pt>
                <c:pt idx="57">
                  <c:v>3.38897705078125E-2</c:v>
                </c:pt>
                <c:pt idx="58">
                  <c:v>1.68304443359375E-2</c:v>
                </c:pt>
                <c:pt idx="59">
                  <c:v>1.67388916015625E-2</c:v>
                </c:pt>
                <c:pt idx="60">
                  <c:v>1.86920166015625E-2</c:v>
                </c:pt>
                <c:pt idx="61">
                  <c:v>1.71356201171875E-2</c:v>
                </c:pt>
                <c:pt idx="62">
                  <c:v>2.90069580078125E-2</c:v>
                </c:pt>
                <c:pt idx="63">
                  <c:v>2.239990234375E-2</c:v>
                </c:pt>
                <c:pt idx="64">
                  <c:v>2.63519287109375E-2</c:v>
                </c:pt>
                <c:pt idx="65">
                  <c:v>2.5726318359375E-2</c:v>
                </c:pt>
                <c:pt idx="66">
                  <c:v>1.72119140625E-2</c:v>
                </c:pt>
                <c:pt idx="67">
                  <c:v>2.35595703125E-2</c:v>
                </c:pt>
                <c:pt idx="68">
                  <c:v>1.41143798828125E-2</c:v>
                </c:pt>
                <c:pt idx="69">
                  <c:v>2.08282470703125E-2</c:v>
                </c:pt>
                <c:pt idx="70">
                  <c:v>2.5360107421875E-2</c:v>
                </c:pt>
                <c:pt idx="71">
                  <c:v>2.16064453125E-2</c:v>
                </c:pt>
                <c:pt idx="72">
                  <c:v>1.44805908203125E-2</c:v>
                </c:pt>
                <c:pt idx="73">
                  <c:v>1.89208984375E-2</c:v>
                </c:pt>
                <c:pt idx="74">
                  <c:v>1.0040283203125E-2</c:v>
                </c:pt>
                <c:pt idx="75">
                  <c:v>1.79901123046875E-2</c:v>
                </c:pt>
                <c:pt idx="76">
                  <c:v>1.2359619140625E-2</c:v>
                </c:pt>
                <c:pt idx="77">
                  <c:v>1.220703125E-2</c:v>
                </c:pt>
                <c:pt idx="78">
                  <c:v>3.52325439453125E-2</c:v>
                </c:pt>
                <c:pt idx="79">
                  <c:v>1.48468017578125E-2</c:v>
                </c:pt>
                <c:pt idx="80">
                  <c:v>-0.104928091168403</c:v>
                </c:pt>
                <c:pt idx="81">
                  <c:v>0.105621337890625</c:v>
                </c:pt>
                <c:pt idx="82">
                  <c:v>8.172607421875E-2</c:v>
                </c:pt>
                <c:pt idx="83">
                  <c:v>-8.5971847176551805E-2</c:v>
                </c:pt>
                <c:pt idx="84" formatCode="0.00E+00">
                  <c:v>9.1552734375E-4</c:v>
                </c:pt>
                <c:pt idx="85">
                  <c:v>0.137069702148437</c:v>
                </c:pt>
                <c:pt idx="86">
                  <c:v>7.830810546875E-2</c:v>
                </c:pt>
                <c:pt idx="87" formatCode="0.00E+00">
                  <c:v>7.781982421875E-4</c:v>
                </c:pt>
                <c:pt idx="88">
                  <c:v>-2.0455205813050201E-2</c:v>
                </c:pt>
                <c:pt idx="89">
                  <c:v>-1.32831383962184E-3</c:v>
                </c:pt>
                <c:pt idx="90">
                  <c:v>3.4942626953125E-2</c:v>
                </c:pt>
                <c:pt idx="91">
                  <c:v>3.9337158203125E-2</c:v>
                </c:pt>
                <c:pt idx="92">
                  <c:v>1.904296875E-2</c:v>
                </c:pt>
                <c:pt idx="93">
                  <c:v>8.97216796875E-3</c:v>
                </c:pt>
                <c:pt idx="94">
                  <c:v>1.1016845703125E-2</c:v>
                </c:pt>
                <c:pt idx="95">
                  <c:v>1.7852783203125E-2</c:v>
                </c:pt>
                <c:pt idx="96">
                  <c:v>1.3946533203125E-2</c:v>
                </c:pt>
                <c:pt idx="97">
                  <c:v>7.568359375E-3</c:v>
                </c:pt>
                <c:pt idx="98">
                  <c:v>9.8419189453125E-3</c:v>
                </c:pt>
                <c:pt idx="99">
                  <c:v>1.09405517578125E-2</c:v>
                </c:pt>
                <c:pt idx="100">
                  <c:v>9.4451904296875E-3</c:v>
                </c:pt>
                <c:pt idx="101">
                  <c:v>1.49078369140625E-2</c:v>
                </c:pt>
                <c:pt idx="102">
                  <c:v>1.8798828125E-2</c:v>
                </c:pt>
                <c:pt idx="103">
                  <c:v>2.12249755859375E-2</c:v>
                </c:pt>
                <c:pt idx="104">
                  <c:v>1.84326171875E-2</c:v>
                </c:pt>
                <c:pt idx="105">
                  <c:v>1.99737548828125E-2</c:v>
                </c:pt>
                <c:pt idx="106">
                  <c:v>2.07977294921875E-2</c:v>
                </c:pt>
                <c:pt idx="107">
                  <c:v>4.0191650390625E-2</c:v>
                </c:pt>
                <c:pt idx="108">
                  <c:v>5.2215576171875E-2</c:v>
                </c:pt>
                <c:pt idx="109">
                  <c:v>3.2958984375E-3</c:v>
                </c:pt>
                <c:pt idx="110">
                  <c:v>-2.0683142356574501E-3</c:v>
                </c:pt>
                <c:pt idx="111">
                  <c:v>6.4697265625E-3</c:v>
                </c:pt>
                <c:pt idx="112">
                  <c:v>1.275634765625E-2</c:v>
                </c:pt>
                <c:pt idx="113">
                  <c:v>2.4566650390625E-2</c:v>
                </c:pt>
                <c:pt idx="114">
                  <c:v>1.7059326171875E-2</c:v>
                </c:pt>
                <c:pt idx="115">
                  <c:v>8.697509765625E-3</c:v>
                </c:pt>
                <c:pt idx="116">
                  <c:v>1.6510009765625E-2</c:v>
                </c:pt>
                <c:pt idx="117">
                  <c:v>2.0965576171875E-2</c:v>
                </c:pt>
                <c:pt idx="118">
                  <c:v>1.40533447265625E-2</c:v>
                </c:pt>
                <c:pt idx="119">
                  <c:v>8.97216796875E-3</c:v>
                </c:pt>
                <c:pt idx="120">
                  <c:v>1.34429931640625E-2</c:v>
                </c:pt>
                <c:pt idx="121">
                  <c:v>2.56195068359375E-2</c:v>
                </c:pt>
                <c:pt idx="122">
                  <c:v>6.06536865234375E-2</c:v>
                </c:pt>
                <c:pt idx="123">
                  <c:v>8.23822021484375E-2</c:v>
                </c:pt>
                <c:pt idx="124">
                  <c:v>0.100555419921875</c:v>
                </c:pt>
                <c:pt idx="125">
                  <c:v>0.10137939453125</c:v>
                </c:pt>
                <c:pt idx="126">
                  <c:v>0.141250610351562</c:v>
                </c:pt>
                <c:pt idx="127">
                  <c:v>0.108963012695312</c:v>
                </c:pt>
                <c:pt idx="128">
                  <c:v>5.889892578125E-2</c:v>
                </c:pt>
                <c:pt idx="129">
                  <c:v>-6.1780163086950701E-3</c:v>
                </c:pt>
                <c:pt idx="130">
                  <c:v>-3.8623932749032898E-2</c:v>
                </c:pt>
                <c:pt idx="131">
                  <c:v>-6.6704407334327698E-2</c:v>
                </c:pt>
                <c:pt idx="132">
                  <c:v>-6.10894672572612E-2</c:v>
                </c:pt>
                <c:pt idx="133">
                  <c:v>-5.1863491535186698E-2</c:v>
                </c:pt>
                <c:pt idx="134">
                  <c:v>-3.87961999513208E-3</c:v>
                </c:pt>
                <c:pt idx="135">
                  <c:v>0.116561889648437</c:v>
                </c:pt>
                <c:pt idx="136">
                  <c:v>0.378402709960937</c:v>
                </c:pt>
                <c:pt idx="137">
                  <c:v>0.490188598632812</c:v>
                </c:pt>
                <c:pt idx="138">
                  <c:v>0.5819091796875</c:v>
                </c:pt>
                <c:pt idx="139">
                  <c:v>0.61810302734375</c:v>
                </c:pt>
                <c:pt idx="140">
                  <c:v>0.733795166015625</c:v>
                </c:pt>
                <c:pt idx="141">
                  <c:v>0.74772644042968694</c:v>
                </c:pt>
                <c:pt idx="142">
                  <c:v>0.65608215332031194</c:v>
                </c:pt>
                <c:pt idx="143">
                  <c:v>0.403640747070312</c:v>
                </c:pt>
                <c:pt idx="144">
                  <c:v>0.25799560546875</c:v>
                </c:pt>
                <c:pt idx="145">
                  <c:v>8.19854736328125E-2</c:v>
                </c:pt>
                <c:pt idx="146">
                  <c:v>-7.7207803726196206E-2</c:v>
                </c:pt>
                <c:pt idx="147">
                  <c:v>-0.147578075528144</c:v>
                </c:pt>
                <c:pt idx="148">
                  <c:v>-0.18684902787208499</c:v>
                </c:pt>
                <c:pt idx="149">
                  <c:v>-0.18878956139087599</c:v>
                </c:pt>
                <c:pt idx="150">
                  <c:v>-0.231432169675827</c:v>
                </c:pt>
                <c:pt idx="151">
                  <c:v>-0.27085536718368503</c:v>
                </c:pt>
                <c:pt idx="152">
                  <c:v>-0.26661646366119301</c:v>
                </c:pt>
                <c:pt idx="153">
                  <c:v>-0.25350365042686401</c:v>
                </c:pt>
                <c:pt idx="154">
                  <c:v>-0.24051891267299599</c:v>
                </c:pt>
                <c:pt idx="155">
                  <c:v>-0.23167087137699099</c:v>
                </c:pt>
                <c:pt idx="156">
                  <c:v>-0.23229759931564301</c:v>
                </c:pt>
                <c:pt idx="157">
                  <c:v>-0.19467009603977201</c:v>
                </c:pt>
                <c:pt idx="158">
                  <c:v>-0.16272826492786399</c:v>
                </c:pt>
                <c:pt idx="159">
                  <c:v>-0.10134733468294101</c:v>
                </c:pt>
                <c:pt idx="160">
                  <c:v>6.622314453125E-2</c:v>
                </c:pt>
                <c:pt idx="161">
                  <c:v>0.25738525390625</c:v>
                </c:pt>
                <c:pt idx="162">
                  <c:v>0.54176330566406194</c:v>
                </c:pt>
                <c:pt idx="163">
                  <c:v>0.72334289550781194</c:v>
                </c:pt>
                <c:pt idx="164">
                  <c:v>0.8267822265625</c:v>
                </c:pt>
                <c:pt idx="165">
                  <c:v>0.867034912109375</c:v>
                </c:pt>
                <c:pt idx="166">
                  <c:v>0.75090026855468694</c:v>
                </c:pt>
                <c:pt idx="167">
                  <c:v>0.61973571777343694</c:v>
                </c:pt>
                <c:pt idx="168">
                  <c:v>0.68226623535156194</c:v>
                </c:pt>
                <c:pt idx="169">
                  <c:v>0.6077880859375</c:v>
                </c:pt>
                <c:pt idx="170">
                  <c:v>0.647705078125</c:v>
                </c:pt>
                <c:pt idx="171">
                  <c:v>0.557952880859375</c:v>
                </c:pt>
                <c:pt idx="172">
                  <c:v>0.57389831542968694</c:v>
                </c:pt>
                <c:pt idx="173">
                  <c:v>0.58782958984375</c:v>
                </c:pt>
                <c:pt idx="174">
                  <c:v>0.727447509765625</c:v>
                </c:pt>
                <c:pt idx="175">
                  <c:v>0.58973693847656194</c:v>
                </c:pt>
                <c:pt idx="176">
                  <c:v>0.379791259765625</c:v>
                </c:pt>
                <c:pt idx="177">
                  <c:v>0.127899169921875</c:v>
                </c:pt>
                <c:pt idx="178">
                  <c:v>0.343673706054687</c:v>
                </c:pt>
                <c:pt idx="179">
                  <c:v>1.223876953125</c:v>
                </c:pt>
                <c:pt idx="180">
                  <c:v>2.01141357421875</c:v>
                </c:pt>
                <c:pt idx="181">
                  <c:v>1.8560333251953101</c:v>
                </c:pt>
                <c:pt idx="182">
                  <c:v>1.1549987792968699</c:v>
                </c:pt>
                <c:pt idx="183">
                  <c:v>0.260421752929687</c:v>
                </c:pt>
                <c:pt idx="184">
                  <c:v>-0.16107417643070199</c:v>
                </c:pt>
                <c:pt idx="185">
                  <c:v>-0.33247542381286599</c:v>
                </c:pt>
                <c:pt idx="186">
                  <c:v>-0.13394907116889901</c:v>
                </c:pt>
                <c:pt idx="187">
                  <c:v>-9.9054865539073902E-2</c:v>
                </c:pt>
                <c:pt idx="188">
                  <c:v>-0.33804979920387201</c:v>
                </c:pt>
                <c:pt idx="189">
                  <c:v>-0.294964849948883</c:v>
                </c:pt>
                <c:pt idx="190">
                  <c:v>0.107162475585937</c:v>
                </c:pt>
                <c:pt idx="191">
                  <c:v>0.404159545898437</c:v>
                </c:pt>
                <c:pt idx="192">
                  <c:v>0.65325927734375</c:v>
                </c:pt>
                <c:pt idx="193">
                  <c:v>0.88795471191406194</c:v>
                </c:pt>
                <c:pt idx="194">
                  <c:v>0.89216613769531194</c:v>
                </c:pt>
                <c:pt idx="195">
                  <c:v>0.65765380859375</c:v>
                </c:pt>
                <c:pt idx="196">
                  <c:v>0.187454223632812</c:v>
                </c:pt>
                <c:pt idx="197">
                  <c:v>0.215347290039062</c:v>
                </c:pt>
                <c:pt idx="198">
                  <c:v>9.54132080078125E-2</c:v>
                </c:pt>
                <c:pt idx="199">
                  <c:v>-6.7361153662204701E-2</c:v>
                </c:pt>
                <c:pt idx="200">
                  <c:v>-0.18828053772449399</c:v>
                </c:pt>
                <c:pt idx="201">
                  <c:v>-0.411822259426116</c:v>
                </c:pt>
                <c:pt idx="202">
                  <c:v>-0.32165855169296198</c:v>
                </c:pt>
                <c:pt idx="203">
                  <c:v>-0.188947558403015</c:v>
                </c:pt>
                <c:pt idx="204">
                  <c:v>-0.217448949813842</c:v>
                </c:pt>
                <c:pt idx="205">
                  <c:v>-0.401833236217498</c:v>
                </c:pt>
                <c:pt idx="206">
                  <c:v>-0.49731364846229498</c:v>
                </c:pt>
                <c:pt idx="207">
                  <c:v>-0.588437139987945</c:v>
                </c:pt>
                <c:pt idx="208">
                  <c:v>-0.60980868339538497</c:v>
                </c:pt>
                <c:pt idx="209">
                  <c:v>-0.50552135705947798</c:v>
                </c:pt>
                <c:pt idx="210">
                  <c:v>4.1961669921875E-3</c:v>
                </c:pt>
                <c:pt idx="211">
                  <c:v>0.282516479492187</c:v>
                </c:pt>
                <c:pt idx="212">
                  <c:v>0.53074645996093694</c:v>
                </c:pt>
                <c:pt idx="213">
                  <c:v>0.452896118164062</c:v>
                </c:pt>
                <c:pt idx="214">
                  <c:v>0.18359375</c:v>
                </c:pt>
                <c:pt idx="215">
                  <c:v>-0.17117132246494199</c:v>
                </c:pt>
                <c:pt idx="216">
                  <c:v>-0.38625091314315702</c:v>
                </c:pt>
                <c:pt idx="217">
                  <c:v>-0.355796009302139</c:v>
                </c:pt>
                <c:pt idx="218">
                  <c:v>-0.197428673505783</c:v>
                </c:pt>
                <c:pt idx="219">
                  <c:v>2.9693603515625E-2</c:v>
                </c:pt>
                <c:pt idx="220">
                  <c:v>0.143020629882812</c:v>
                </c:pt>
                <c:pt idx="221">
                  <c:v>0.13482666015625</c:v>
                </c:pt>
                <c:pt idx="222">
                  <c:v>2.294921875E-2</c:v>
                </c:pt>
                <c:pt idx="223">
                  <c:v>0.2574462890625</c:v>
                </c:pt>
                <c:pt idx="224">
                  <c:v>0.63755798339843694</c:v>
                </c:pt>
                <c:pt idx="225">
                  <c:v>0.71954345703125</c:v>
                </c:pt>
                <c:pt idx="226">
                  <c:v>0.332931518554687</c:v>
                </c:pt>
                <c:pt idx="227">
                  <c:v>-0.138631552457809</c:v>
                </c:pt>
                <c:pt idx="228">
                  <c:v>-0.42663091421127303</c:v>
                </c:pt>
                <c:pt idx="229">
                  <c:v>-0.57650601863860995</c:v>
                </c:pt>
                <c:pt idx="230">
                  <c:v>-0.64658623933792103</c:v>
                </c:pt>
                <c:pt idx="231">
                  <c:v>-0.57994407415390004</c:v>
                </c:pt>
                <c:pt idx="232">
                  <c:v>-0.18871933221817</c:v>
                </c:pt>
                <c:pt idx="233">
                  <c:v>0.158172607421875</c:v>
                </c:pt>
                <c:pt idx="234">
                  <c:v>0.254730224609375</c:v>
                </c:pt>
                <c:pt idx="235">
                  <c:v>0.238082885742187</c:v>
                </c:pt>
                <c:pt idx="236">
                  <c:v>0.141098022460937</c:v>
                </c:pt>
                <c:pt idx="237">
                  <c:v>-5.1967781037092202E-2</c:v>
                </c:pt>
                <c:pt idx="238">
                  <c:v>7.80487060546875E-2</c:v>
                </c:pt>
                <c:pt idx="239">
                  <c:v>0.472671508789062</c:v>
                </c:pt>
                <c:pt idx="240">
                  <c:v>0.648468017578125</c:v>
                </c:pt>
                <c:pt idx="241">
                  <c:v>0.51643371582031194</c:v>
                </c:pt>
                <c:pt idx="242">
                  <c:v>0.215301513671875</c:v>
                </c:pt>
                <c:pt idx="243">
                  <c:v>2.29339599609375E-2</c:v>
                </c:pt>
                <c:pt idx="244">
                  <c:v>-8.2608260214328696E-2</c:v>
                </c:pt>
                <c:pt idx="245">
                  <c:v>-0.23844076693058</c:v>
                </c:pt>
                <c:pt idx="246">
                  <c:v>-0.29769298434257502</c:v>
                </c:pt>
                <c:pt idx="247">
                  <c:v>-0.289658963680267</c:v>
                </c:pt>
                <c:pt idx="248">
                  <c:v>-0.281072556972503</c:v>
                </c:pt>
                <c:pt idx="249">
                  <c:v>-0.190485298633575</c:v>
                </c:pt>
                <c:pt idx="250">
                  <c:v>-0.127974152565002</c:v>
                </c:pt>
                <c:pt idx="251">
                  <c:v>-0.17112678289413399</c:v>
                </c:pt>
                <c:pt idx="252">
                  <c:v>-0.17483514547348</c:v>
                </c:pt>
                <c:pt idx="253">
                  <c:v>-0.15663458406925199</c:v>
                </c:pt>
                <c:pt idx="254">
                  <c:v>-0.14381778240203799</c:v>
                </c:pt>
                <c:pt idx="255">
                  <c:v>-0.16252160072326599</c:v>
                </c:pt>
                <c:pt idx="256">
                  <c:v>-0.15594722330570199</c:v>
                </c:pt>
                <c:pt idx="257">
                  <c:v>-0.15162280201911901</c:v>
                </c:pt>
                <c:pt idx="258">
                  <c:v>-2.90462914854288E-2</c:v>
                </c:pt>
                <c:pt idx="259">
                  <c:v>-4.5482460409402799E-2</c:v>
                </c:pt>
                <c:pt idx="260">
                  <c:v>-0.16128711402416199</c:v>
                </c:pt>
                <c:pt idx="261">
                  <c:v>-0.24933815002441401</c:v>
                </c:pt>
                <c:pt idx="262">
                  <c:v>-0.13423079252243</c:v>
                </c:pt>
                <c:pt idx="263">
                  <c:v>-3.7912264466285699E-2</c:v>
                </c:pt>
                <c:pt idx="264">
                  <c:v>-4.5513608492910801E-3</c:v>
                </c:pt>
                <c:pt idx="265">
                  <c:v>2.88848876953125E-2</c:v>
                </c:pt>
                <c:pt idx="266">
                  <c:v>8.782958984375E-2</c:v>
                </c:pt>
                <c:pt idx="267">
                  <c:v>7.43408203125E-2</c:v>
                </c:pt>
                <c:pt idx="268">
                  <c:v>0.152145385742187</c:v>
                </c:pt>
                <c:pt idx="269">
                  <c:v>0.143173217773437</c:v>
                </c:pt>
                <c:pt idx="270">
                  <c:v>-1.88330244272947E-2</c:v>
                </c:pt>
                <c:pt idx="271">
                  <c:v>-0.11674238741397799</c:v>
                </c:pt>
                <c:pt idx="272">
                  <c:v>-0.114999949932098</c:v>
                </c:pt>
                <c:pt idx="273">
                  <c:v>-8.9313112199306405E-2</c:v>
                </c:pt>
                <c:pt idx="274">
                  <c:v>-7.6538681983947698E-2</c:v>
                </c:pt>
                <c:pt idx="275">
                  <c:v>-6.2104389071464497E-2</c:v>
                </c:pt>
                <c:pt idx="276">
                  <c:v>-0.13017317652702301</c:v>
                </c:pt>
                <c:pt idx="277">
                  <c:v>-0.257867991924285</c:v>
                </c:pt>
                <c:pt idx="278">
                  <c:v>-0.29093539714813199</c:v>
                </c:pt>
                <c:pt idx="279">
                  <c:v>-0.50234276056289595</c:v>
                </c:pt>
                <c:pt idx="280">
                  <c:v>-0.81595003604888905</c:v>
                </c:pt>
                <c:pt idx="281">
                  <c:v>-1.1348357200622501</c:v>
                </c:pt>
                <c:pt idx="282">
                  <c:v>-1.18498742580413</c:v>
                </c:pt>
                <c:pt idx="283">
                  <c:v>-0.98961108922958296</c:v>
                </c:pt>
                <c:pt idx="284">
                  <c:v>-1.0775612592697099</c:v>
                </c:pt>
                <c:pt idx="285">
                  <c:v>-1.08208096027374</c:v>
                </c:pt>
                <c:pt idx="286">
                  <c:v>-0.72118204832077004</c:v>
                </c:pt>
                <c:pt idx="287">
                  <c:v>-1.13294720649719E-2</c:v>
                </c:pt>
                <c:pt idx="288">
                  <c:v>0.143402099609375</c:v>
                </c:pt>
                <c:pt idx="289">
                  <c:v>-9.0804748237132998E-2</c:v>
                </c:pt>
                <c:pt idx="290">
                  <c:v>-0.151776522397995</c:v>
                </c:pt>
                <c:pt idx="291">
                  <c:v>-0.25802844762802102</c:v>
                </c:pt>
                <c:pt idx="292">
                  <c:v>-0.53551000356674106</c:v>
                </c:pt>
                <c:pt idx="293">
                  <c:v>-1.0796917676925599</c:v>
                </c:pt>
                <c:pt idx="294">
                  <c:v>-1.2041658163070601</c:v>
                </c:pt>
                <c:pt idx="295">
                  <c:v>-0.91795450448989802</c:v>
                </c:pt>
                <c:pt idx="296">
                  <c:v>-0.80567914247512795</c:v>
                </c:pt>
                <c:pt idx="297">
                  <c:v>-0.87463277578353804</c:v>
                </c:pt>
                <c:pt idx="298">
                  <c:v>-0.830152928829193</c:v>
                </c:pt>
                <c:pt idx="299">
                  <c:v>-0.62590879201889005</c:v>
                </c:pt>
                <c:pt idx="300">
                  <c:v>-0.34882369637489302</c:v>
                </c:pt>
                <c:pt idx="301">
                  <c:v>-0.16610202193260101</c:v>
                </c:pt>
                <c:pt idx="302">
                  <c:v>-0.15019889175891801</c:v>
                </c:pt>
                <c:pt idx="303">
                  <c:v>-0.31207188963889998</c:v>
                </c:pt>
                <c:pt idx="304">
                  <c:v>-0.42266470193862898</c:v>
                </c:pt>
                <c:pt idx="305">
                  <c:v>-0.45757517218589699</c:v>
                </c:pt>
                <c:pt idx="306">
                  <c:v>-0.46196585893630898</c:v>
                </c:pt>
                <c:pt idx="307">
                  <c:v>-0.56630277633666903</c:v>
                </c:pt>
                <c:pt idx="308">
                  <c:v>-0.87407118082046498</c:v>
                </c:pt>
                <c:pt idx="309">
                  <c:v>-1.1995384693145701</c:v>
                </c:pt>
                <c:pt idx="310">
                  <c:v>-1.34371650218963</c:v>
                </c:pt>
                <c:pt idx="311">
                  <c:v>-1.4168586730957</c:v>
                </c:pt>
                <c:pt idx="312">
                  <c:v>-1.0490764379501301</c:v>
                </c:pt>
                <c:pt idx="313">
                  <c:v>-0.37841060757637002</c:v>
                </c:pt>
                <c:pt idx="314">
                  <c:v>-0.21039080619812001</c:v>
                </c:pt>
                <c:pt idx="315">
                  <c:v>-0.41648223996162398</c:v>
                </c:pt>
                <c:pt idx="316">
                  <c:v>-0.38031110167503301</c:v>
                </c:pt>
                <c:pt idx="317">
                  <c:v>-0.31031873822212203</c:v>
                </c:pt>
                <c:pt idx="318">
                  <c:v>-0.66439694166183405</c:v>
                </c:pt>
                <c:pt idx="319">
                  <c:v>-0.79298502206802302</c:v>
                </c:pt>
                <c:pt idx="320">
                  <c:v>-0.69883048534393299</c:v>
                </c:pt>
                <c:pt idx="321">
                  <c:v>-0.79323685169219904</c:v>
                </c:pt>
                <c:pt idx="322">
                  <c:v>-0.976129829883575</c:v>
                </c:pt>
                <c:pt idx="323">
                  <c:v>-0.90468913316726596</c:v>
                </c:pt>
                <c:pt idx="324">
                  <c:v>-0.69149935245513905</c:v>
                </c:pt>
                <c:pt idx="325">
                  <c:v>-0.65984904766082697</c:v>
                </c:pt>
                <c:pt idx="326">
                  <c:v>-0.77903950214385898</c:v>
                </c:pt>
                <c:pt idx="327">
                  <c:v>-0.81430280208587602</c:v>
                </c:pt>
                <c:pt idx="328">
                  <c:v>-0.64811605215072599</c:v>
                </c:pt>
                <c:pt idx="329">
                  <c:v>-0.46057292819023099</c:v>
                </c:pt>
                <c:pt idx="330">
                  <c:v>-0.35798114538192699</c:v>
                </c:pt>
                <c:pt idx="331">
                  <c:v>-0.30418875813484098</c:v>
                </c:pt>
                <c:pt idx="332">
                  <c:v>-0.34966537356376598</c:v>
                </c:pt>
                <c:pt idx="333">
                  <c:v>-0.49358609318733199</c:v>
                </c:pt>
                <c:pt idx="334">
                  <c:v>-0.62874794006347601</c:v>
                </c:pt>
                <c:pt idx="335">
                  <c:v>-0.55390179157257002</c:v>
                </c:pt>
                <c:pt idx="336">
                  <c:v>-0.48215454816818198</c:v>
                </c:pt>
                <c:pt idx="337">
                  <c:v>-0.492328971624374</c:v>
                </c:pt>
                <c:pt idx="338">
                  <c:v>-0.52602916955947798</c:v>
                </c:pt>
                <c:pt idx="339">
                  <c:v>-0.41756665706634499</c:v>
                </c:pt>
                <c:pt idx="340">
                  <c:v>-0.32953658699989302</c:v>
                </c:pt>
                <c:pt idx="341">
                  <c:v>-0.360917568206787</c:v>
                </c:pt>
                <c:pt idx="342">
                  <c:v>-0.24431587755680001</c:v>
                </c:pt>
                <c:pt idx="343">
                  <c:v>1.0894775390625E-2</c:v>
                </c:pt>
                <c:pt idx="344">
                  <c:v>-5.7562671601772301E-2</c:v>
                </c:pt>
                <c:pt idx="345">
                  <c:v>-0.50582230091094904</c:v>
                </c:pt>
                <c:pt idx="346">
                  <c:v>-0.83868479728698697</c:v>
                </c:pt>
                <c:pt idx="347">
                  <c:v>9.36279296875E-2</c:v>
                </c:pt>
                <c:pt idx="348">
                  <c:v>0.458343505859375</c:v>
                </c:pt>
                <c:pt idx="349">
                  <c:v>0.438064575195312</c:v>
                </c:pt>
                <c:pt idx="350">
                  <c:v>0.14093017578125</c:v>
                </c:pt>
                <c:pt idx="351">
                  <c:v>0.213638305664062</c:v>
                </c:pt>
                <c:pt idx="352">
                  <c:v>0.501007080078125</c:v>
                </c:pt>
                <c:pt idx="353">
                  <c:v>0.184524536132812</c:v>
                </c:pt>
                <c:pt idx="354">
                  <c:v>-0.17405270040035201</c:v>
                </c:pt>
                <c:pt idx="355">
                  <c:v>-0.19320799410343101</c:v>
                </c:pt>
                <c:pt idx="356">
                  <c:v>-0.11014543473720501</c:v>
                </c:pt>
                <c:pt idx="357">
                  <c:v>-0.29384052753448398</c:v>
                </c:pt>
                <c:pt idx="358">
                  <c:v>-0.64637994766235296</c:v>
                </c:pt>
                <c:pt idx="359">
                  <c:v>-1.51568627357482</c:v>
                </c:pt>
                <c:pt idx="360">
                  <c:v>-1.6966837644577</c:v>
                </c:pt>
                <c:pt idx="361">
                  <c:v>-1.1858153343200599</c:v>
                </c:pt>
                <c:pt idx="362">
                  <c:v>-0.816084444522857</c:v>
                </c:pt>
                <c:pt idx="363">
                  <c:v>-0.592945337295532</c:v>
                </c:pt>
                <c:pt idx="364">
                  <c:v>-0.60939967632293701</c:v>
                </c:pt>
                <c:pt idx="365">
                  <c:v>-0.496490538120269</c:v>
                </c:pt>
                <c:pt idx="366">
                  <c:v>-0.26207140088081299</c:v>
                </c:pt>
                <c:pt idx="367">
                  <c:v>-0.176078781485557</c:v>
                </c:pt>
                <c:pt idx="368">
                  <c:v>-0.35373178124427701</c:v>
                </c:pt>
                <c:pt idx="369">
                  <c:v>-0.327731162309646</c:v>
                </c:pt>
                <c:pt idx="370">
                  <c:v>-0.21075771749019601</c:v>
                </c:pt>
                <c:pt idx="371">
                  <c:v>-0.15893177688121701</c:v>
                </c:pt>
                <c:pt idx="372">
                  <c:v>-0.239094838500022</c:v>
                </c:pt>
                <c:pt idx="373">
                  <c:v>-0.21000994741916601</c:v>
                </c:pt>
                <c:pt idx="374">
                  <c:v>-0.17013533413410101</c:v>
                </c:pt>
                <c:pt idx="375">
                  <c:v>-9.2997305095195701E-2</c:v>
                </c:pt>
                <c:pt idx="376">
                  <c:v>-7.2921447455882998E-2</c:v>
                </c:pt>
                <c:pt idx="377">
                  <c:v>-1.28034269437193E-3</c:v>
                </c:pt>
                <c:pt idx="378">
                  <c:v>-0.21104957163333801</c:v>
                </c:pt>
                <c:pt idx="379">
                  <c:v>-0.30239632725715598</c:v>
                </c:pt>
                <c:pt idx="380">
                  <c:v>-0.37834566831588701</c:v>
                </c:pt>
                <c:pt idx="381">
                  <c:v>-0.28684648871421797</c:v>
                </c:pt>
                <c:pt idx="382">
                  <c:v>-0.22803954780101701</c:v>
                </c:pt>
                <c:pt idx="383">
                  <c:v>-0.211760714650154</c:v>
                </c:pt>
                <c:pt idx="384">
                  <c:v>-0.29256534576415999</c:v>
                </c:pt>
                <c:pt idx="385">
                  <c:v>-0.157019138336181</c:v>
                </c:pt>
                <c:pt idx="386">
                  <c:v>-7.7660121023654896E-2</c:v>
                </c:pt>
                <c:pt idx="387">
                  <c:v>-0.18005813658237399</c:v>
                </c:pt>
                <c:pt idx="388">
                  <c:v>-0.29694136977195701</c:v>
                </c:pt>
                <c:pt idx="389">
                  <c:v>-5.3959205746650599E-2</c:v>
                </c:pt>
                <c:pt idx="390">
                  <c:v>0.119461059570312</c:v>
                </c:pt>
                <c:pt idx="391">
                  <c:v>6.39801025390625E-2</c:v>
                </c:pt>
                <c:pt idx="392">
                  <c:v>3.4942626953125E-3</c:v>
                </c:pt>
                <c:pt idx="393">
                  <c:v>7.4462890625E-3</c:v>
                </c:pt>
                <c:pt idx="394">
                  <c:v>-5.7363346219062798E-2</c:v>
                </c:pt>
                <c:pt idx="395">
                  <c:v>-0.13092155754566101</c:v>
                </c:pt>
                <c:pt idx="396">
                  <c:v>-0.16844195127487099</c:v>
                </c:pt>
                <c:pt idx="397">
                  <c:v>-0.136185497045516</c:v>
                </c:pt>
                <c:pt idx="398">
                  <c:v>-0.20502991974353699</c:v>
                </c:pt>
                <c:pt idx="399">
                  <c:v>-0.230863317847251</c:v>
                </c:pt>
                <c:pt idx="400">
                  <c:v>-0.215613603591918</c:v>
                </c:pt>
                <c:pt idx="401">
                  <c:v>-0.179210260510444</c:v>
                </c:pt>
                <c:pt idx="402">
                  <c:v>-0.21467784047126701</c:v>
                </c:pt>
                <c:pt idx="403">
                  <c:v>-0.25862041115760798</c:v>
                </c:pt>
                <c:pt idx="404">
                  <c:v>-0.20315504074096599</c:v>
                </c:pt>
                <c:pt idx="405">
                  <c:v>-0.20677755773067399</c:v>
                </c:pt>
                <c:pt idx="406">
                  <c:v>-0.223479628562927</c:v>
                </c:pt>
                <c:pt idx="407">
                  <c:v>-0.19423362612724299</c:v>
                </c:pt>
                <c:pt idx="408">
                  <c:v>-0.25959709286689697</c:v>
                </c:pt>
                <c:pt idx="409">
                  <c:v>-0.33445015549659701</c:v>
                </c:pt>
                <c:pt idx="410">
                  <c:v>-0.21815034747123699</c:v>
                </c:pt>
                <c:pt idx="411">
                  <c:v>-0.27327153086662198</c:v>
                </c:pt>
                <c:pt idx="412">
                  <c:v>-0.25654050707817</c:v>
                </c:pt>
                <c:pt idx="413">
                  <c:v>-0.32295870780944802</c:v>
                </c:pt>
                <c:pt idx="414">
                  <c:v>-0.36786958575248702</c:v>
                </c:pt>
                <c:pt idx="415">
                  <c:v>-0.40340262651443398</c:v>
                </c:pt>
                <c:pt idx="416">
                  <c:v>-0.39770430326461698</c:v>
                </c:pt>
                <c:pt idx="417">
                  <c:v>-0.41016274690628002</c:v>
                </c:pt>
                <c:pt idx="418">
                  <c:v>-0.43502783775329501</c:v>
                </c:pt>
                <c:pt idx="419">
                  <c:v>-0.29197737574577298</c:v>
                </c:pt>
                <c:pt idx="420">
                  <c:v>-0.160262376070022</c:v>
                </c:pt>
                <c:pt idx="421">
                  <c:v>-0.17539054155349701</c:v>
                </c:pt>
                <c:pt idx="422">
                  <c:v>-0.185661301016807</c:v>
                </c:pt>
                <c:pt idx="423">
                  <c:v>-0.15664985775947499</c:v>
                </c:pt>
                <c:pt idx="424">
                  <c:v>-0.16027724742889399</c:v>
                </c:pt>
                <c:pt idx="425">
                  <c:v>-0.17207530140876701</c:v>
                </c:pt>
                <c:pt idx="426">
                  <c:v>-0.202274650335311</c:v>
                </c:pt>
                <c:pt idx="427">
                  <c:v>-0.19445703923702201</c:v>
                </c:pt>
                <c:pt idx="428">
                  <c:v>-0.18651257455348899</c:v>
                </c:pt>
                <c:pt idx="429">
                  <c:v>-0.19187562167644501</c:v>
                </c:pt>
                <c:pt idx="430">
                  <c:v>-0.21420745551586101</c:v>
                </c:pt>
                <c:pt idx="431">
                  <c:v>-0.25545945763587902</c:v>
                </c:pt>
                <c:pt idx="432">
                  <c:v>-0.24051763117313299</c:v>
                </c:pt>
                <c:pt idx="433">
                  <c:v>-0.25063005089759799</c:v>
                </c:pt>
                <c:pt idx="434">
                  <c:v>-0.27300947904586698</c:v>
                </c:pt>
                <c:pt idx="435">
                  <c:v>-0.239970922470092</c:v>
                </c:pt>
                <c:pt idx="436">
                  <c:v>-0.21210245788097301</c:v>
                </c:pt>
                <c:pt idx="437">
                  <c:v>-0.246581390500068</c:v>
                </c:pt>
                <c:pt idx="438">
                  <c:v>-0.23304447531700101</c:v>
                </c:pt>
                <c:pt idx="439">
                  <c:v>-0.21126084029674499</c:v>
                </c:pt>
                <c:pt idx="440">
                  <c:v>-0.215309873223304</c:v>
                </c:pt>
                <c:pt idx="441">
                  <c:v>-0.27108502388000399</c:v>
                </c:pt>
                <c:pt idx="442">
                  <c:v>-0.19446894526481601</c:v>
                </c:pt>
                <c:pt idx="443">
                  <c:v>-0.210512325167655</c:v>
                </c:pt>
                <c:pt idx="444">
                  <c:v>-0.21647819876670801</c:v>
                </c:pt>
                <c:pt idx="445">
                  <c:v>-0.218718782067298</c:v>
                </c:pt>
                <c:pt idx="446">
                  <c:v>-0.216375216841697</c:v>
                </c:pt>
                <c:pt idx="447">
                  <c:v>-0.27435562014579701</c:v>
                </c:pt>
                <c:pt idx="448">
                  <c:v>-0.29742345213889998</c:v>
                </c:pt>
                <c:pt idx="449">
                  <c:v>-0.26378658413887002</c:v>
                </c:pt>
                <c:pt idx="450">
                  <c:v>-0.21783740818500499</c:v>
                </c:pt>
                <c:pt idx="451">
                  <c:v>-0.28433436155319203</c:v>
                </c:pt>
                <c:pt idx="452">
                  <c:v>-0.254997938871383</c:v>
                </c:pt>
                <c:pt idx="453">
                  <c:v>-0.22678561508655501</c:v>
                </c:pt>
                <c:pt idx="454">
                  <c:v>-0.180363819003105</c:v>
                </c:pt>
                <c:pt idx="455">
                  <c:v>-0.23739364743232699</c:v>
                </c:pt>
                <c:pt idx="456">
                  <c:v>-0.23978197574615401</c:v>
                </c:pt>
                <c:pt idx="457">
                  <c:v>-0.20266282558441101</c:v>
                </c:pt>
                <c:pt idx="458">
                  <c:v>-0.20199967920780099</c:v>
                </c:pt>
                <c:pt idx="459">
                  <c:v>-0.164271965622901</c:v>
                </c:pt>
                <c:pt idx="460">
                  <c:v>-0.192554026842117</c:v>
                </c:pt>
                <c:pt idx="461">
                  <c:v>-0.171288907527923</c:v>
                </c:pt>
                <c:pt idx="462">
                  <c:v>-0.17288884520530701</c:v>
                </c:pt>
                <c:pt idx="463">
                  <c:v>-0.10594815760850899</c:v>
                </c:pt>
                <c:pt idx="464">
                  <c:v>-0.137804970145225</c:v>
                </c:pt>
                <c:pt idx="465">
                  <c:v>-0.193674936890602</c:v>
                </c:pt>
                <c:pt idx="466">
                  <c:v>-0.227493897080421</c:v>
                </c:pt>
                <c:pt idx="467">
                  <c:v>-0.13157203793525599</c:v>
                </c:pt>
                <c:pt idx="468">
                  <c:v>-0.202004984021186</c:v>
                </c:pt>
                <c:pt idx="469">
                  <c:v>-0.25835099816322299</c:v>
                </c:pt>
                <c:pt idx="470">
                  <c:v>-0.12621086835861201</c:v>
                </c:pt>
                <c:pt idx="471">
                  <c:v>-5.8230385184287999E-3</c:v>
                </c:pt>
                <c:pt idx="472">
                  <c:v>-9.99166965484619E-2</c:v>
                </c:pt>
                <c:pt idx="473">
                  <c:v>-0.17676362395286499</c:v>
                </c:pt>
                <c:pt idx="474">
                  <c:v>-0.108536437153816</c:v>
                </c:pt>
                <c:pt idx="475">
                  <c:v>-1.77515875548124E-2</c:v>
                </c:pt>
                <c:pt idx="476">
                  <c:v>-0.12854264676570801</c:v>
                </c:pt>
                <c:pt idx="477">
                  <c:v>-0.14939349889755199</c:v>
                </c:pt>
                <c:pt idx="478">
                  <c:v>-0.16282795369625</c:v>
                </c:pt>
                <c:pt idx="479">
                  <c:v>2.80914306640625E-2</c:v>
                </c:pt>
                <c:pt idx="480">
                  <c:v>-9.4021327793598106E-2</c:v>
                </c:pt>
                <c:pt idx="481">
                  <c:v>-0.30045765638351402</c:v>
                </c:pt>
                <c:pt idx="482">
                  <c:v>-0.19655248522758401</c:v>
                </c:pt>
                <c:pt idx="483">
                  <c:v>-0.107863754034042</c:v>
                </c:pt>
                <c:pt idx="484">
                  <c:v>-0.198332965373992</c:v>
                </c:pt>
                <c:pt idx="485">
                  <c:v>-0.28112557530403098</c:v>
                </c:pt>
                <c:pt idx="486">
                  <c:v>-0.18442936241626701</c:v>
                </c:pt>
                <c:pt idx="487">
                  <c:v>-0.195903345942497</c:v>
                </c:pt>
                <c:pt idx="488">
                  <c:v>-0.21876208484172799</c:v>
                </c:pt>
                <c:pt idx="489">
                  <c:v>-0.19408611953258501</c:v>
                </c:pt>
                <c:pt idx="490">
                  <c:v>-0.19251647591590801</c:v>
                </c:pt>
                <c:pt idx="491">
                  <c:v>-0.13383105397224401</c:v>
                </c:pt>
                <c:pt idx="492">
                  <c:v>-0.15651315450668299</c:v>
                </c:pt>
                <c:pt idx="493">
                  <c:v>-0.33925157785415599</c:v>
                </c:pt>
                <c:pt idx="494">
                  <c:v>-0.40137761831283503</c:v>
                </c:pt>
                <c:pt idx="495">
                  <c:v>-0.36329358816146801</c:v>
                </c:pt>
                <c:pt idx="496">
                  <c:v>-0.38331001996994002</c:v>
                </c:pt>
                <c:pt idx="497">
                  <c:v>-0.48309940099716098</c:v>
                </c:pt>
                <c:pt idx="498">
                  <c:v>-0.49649760127067499</c:v>
                </c:pt>
                <c:pt idx="499">
                  <c:v>-0.38600480556487998</c:v>
                </c:pt>
                <c:pt idx="500">
                  <c:v>-0.31229379773139898</c:v>
                </c:pt>
                <c:pt idx="501">
                  <c:v>-0.52906137704849199</c:v>
                </c:pt>
                <c:pt idx="502">
                  <c:v>-0.38461896777152998</c:v>
                </c:pt>
                <c:pt idx="503">
                  <c:v>-0.20230565965175601</c:v>
                </c:pt>
                <c:pt idx="504">
                  <c:v>-0.356732428073883</c:v>
                </c:pt>
                <c:pt idx="505">
                  <c:v>-0.31948003172874401</c:v>
                </c:pt>
                <c:pt idx="506">
                  <c:v>-0.35284671187400801</c:v>
                </c:pt>
                <c:pt idx="507">
                  <c:v>-0.17362143099308</c:v>
                </c:pt>
                <c:pt idx="508">
                  <c:v>-0.23636238276958399</c:v>
                </c:pt>
                <c:pt idx="509">
                  <c:v>-0.34342867136001498</c:v>
                </c:pt>
                <c:pt idx="510">
                  <c:v>-0.32793480157852101</c:v>
                </c:pt>
                <c:pt idx="511">
                  <c:v>-0.22136445343494399</c:v>
                </c:pt>
                <c:pt idx="512">
                  <c:v>-0.26774933934211698</c:v>
                </c:pt>
                <c:pt idx="513">
                  <c:v>-0.50233811140060403</c:v>
                </c:pt>
                <c:pt idx="514">
                  <c:v>-0.21720147132873499</c:v>
                </c:pt>
                <c:pt idx="515">
                  <c:v>-0.189667388796806</c:v>
                </c:pt>
                <c:pt idx="516">
                  <c:v>-0.277134299278259</c:v>
                </c:pt>
                <c:pt idx="517">
                  <c:v>-0.33827304840087802</c:v>
                </c:pt>
                <c:pt idx="518">
                  <c:v>-0.27668568491935702</c:v>
                </c:pt>
                <c:pt idx="519">
                  <c:v>-0.17503023147582999</c:v>
                </c:pt>
                <c:pt idx="520">
                  <c:v>-0.187872484326362</c:v>
                </c:pt>
                <c:pt idx="521">
                  <c:v>-0.25184318423271101</c:v>
                </c:pt>
                <c:pt idx="522">
                  <c:v>-0.26119327545165999</c:v>
                </c:pt>
                <c:pt idx="523">
                  <c:v>-0.181327804923057</c:v>
                </c:pt>
                <c:pt idx="524">
                  <c:v>-0.31207227706909102</c:v>
                </c:pt>
                <c:pt idx="525">
                  <c:v>-0.39561301469802801</c:v>
                </c:pt>
                <c:pt idx="526">
                  <c:v>-0.32985973358154203</c:v>
                </c:pt>
                <c:pt idx="527">
                  <c:v>-0.26793152093887301</c:v>
                </c:pt>
                <c:pt idx="528">
                  <c:v>-0.39416599273681602</c:v>
                </c:pt>
                <c:pt idx="529">
                  <c:v>-0.48469403386116</c:v>
                </c:pt>
                <c:pt idx="530">
                  <c:v>-0.38114526867866499</c:v>
                </c:pt>
                <c:pt idx="531">
                  <c:v>-0.44911560416221602</c:v>
                </c:pt>
                <c:pt idx="532">
                  <c:v>-0.48777368664741499</c:v>
                </c:pt>
                <c:pt idx="533">
                  <c:v>-0.45419570803642201</c:v>
                </c:pt>
                <c:pt idx="534">
                  <c:v>-0.41712617874145502</c:v>
                </c:pt>
                <c:pt idx="535">
                  <c:v>-0.38473683595657299</c:v>
                </c:pt>
                <c:pt idx="536">
                  <c:v>-0.45651990175247098</c:v>
                </c:pt>
                <c:pt idx="537">
                  <c:v>-0.38983792066574002</c:v>
                </c:pt>
                <c:pt idx="538">
                  <c:v>-0.34062367677688599</c:v>
                </c:pt>
                <c:pt idx="539">
                  <c:v>-0.39394825696945102</c:v>
                </c:pt>
                <c:pt idx="540">
                  <c:v>-0.39976146817207298</c:v>
                </c:pt>
                <c:pt idx="541">
                  <c:v>-0.40970978140830899</c:v>
                </c:pt>
                <c:pt idx="542">
                  <c:v>-0.37126538157463002</c:v>
                </c:pt>
                <c:pt idx="543">
                  <c:v>-0.40458291769027699</c:v>
                </c:pt>
                <c:pt idx="544">
                  <c:v>-0.43937170505523598</c:v>
                </c:pt>
                <c:pt idx="545">
                  <c:v>-0.34794321656227101</c:v>
                </c:pt>
                <c:pt idx="546">
                  <c:v>-0.37657544016838002</c:v>
                </c:pt>
                <c:pt idx="547">
                  <c:v>-0.42434996366500799</c:v>
                </c:pt>
                <c:pt idx="548">
                  <c:v>-0.41659608483314498</c:v>
                </c:pt>
                <c:pt idx="549">
                  <c:v>-0.37758609652519198</c:v>
                </c:pt>
                <c:pt idx="550">
                  <c:v>-0.40837743878364502</c:v>
                </c:pt>
                <c:pt idx="551">
                  <c:v>-0.45228737592697099</c:v>
                </c:pt>
                <c:pt idx="552">
                  <c:v>-0.39994880557060197</c:v>
                </c:pt>
                <c:pt idx="553">
                  <c:v>-0.35313662886619501</c:v>
                </c:pt>
                <c:pt idx="554">
                  <c:v>-0.41721171140670699</c:v>
                </c:pt>
                <c:pt idx="555">
                  <c:v>-0.44304713606834401</c:v>
                </c:pt>
                <c:pt idx="556">
                  <c:v>-0.35562530159950201</c:v>
                </c:pt>
                <c:pt idx="557">
                  <c:v>-0.416932553052902</c:v>
                </c:pt>
                <c:pt idx="558">
                  <c:v>-0.39092943072318997</c:v>
                </c:pt>
                <c:pt idx="559">
                  <c:v>-0.374285697937011</c:v>
                </c:pt>
                <c:pt idx="560">
                  <c:v>-0.43575897812843301</c:v>
                </c:pt>
                <c:pt idx="561">
                  <c:v>-0.41895163059234602</c:v>
                </c:pt>
                <c:pt idx="562">
                  <c:v>-0.36908033490180903</c:v>
                </c:pt>
                <c:pt idx="563">
                  <c:v>-0.39232620596885598</c:v>
                </c:pt>
                <c:pt idx="564">
                  <c:v>-0.40789195895195002</c:v>
                </c:pt>
                <c:pt idx="565">
                  <c:v>-0.27499616146087602</c:v>
                </c:pt>
                <c:pt idx="566">
                  <c:v>-0.37458649277687001</c:v>
                </c:pt>
                <c:pt idx="567">
                  <c:v>-0.453371882438659</c:v>
                </c:pt>
                <c:pt idx="568">
                  <c:v>-0.39274838566780002</c:v>
                </c:pt>
                <c:pt idx="569">
                  <c:v>-0.31562766432762102</c:v>
                </c:pt>
                <c:pt idx="570">
                  <c:v>-0.41712453961372298</c:v>
                </c:pt>
                <c:pt idx="571">
                  <c:v>-0.39054989814758301</c:v>
                </c:pt>
                <c:pt idx="572">
                  <c:v>-0.28772979974746699</c:v>
                </c:pt>
                <c:pt idx="573">
                  <c:v>-0.34923678636550898</c:v>
                </c:pt>
                <c:pt idx="574">
                  <c:v>-0.33121937513351402</c:v>
                </c:pt>
                <c:pt idx="575">
                  <c:v>-0.28492540121078402</c:v>
                </c:pt>
                <c:pt idx="576">
                  <c:v>-0.26776042580604498</c:v>
                </c:pt>
                <c:pt idx="577">
                  <c:v>-0.26060405373573298</c:v>
                </c:pt>
                <c:pt idx="578">
                  <c:v>-0.274161696434021</c:v>
                </c:pt>
                <c:pt idx="579">
                  <c:v>-0.30230692028999301</c:v>
                </c:pt>
                <c:pt idx="580">
                  <c:v>-0.26342543959617598</c:v>
                </c:pt>
                <c:pt idx="581">
                  <c:v>-0.23708572983741699</c:v>
                </c:pt>
                <c:pt idx="582">
                  <c:v>-0.30878451466560303</c:v>
                </c:pt>
                <c:pt idx="583">
                  <c:v>-0.24757191538810699</c:v>
                </c:pt>
                <c:pt idx="584">
                  <c:v>-0.15829694271087599</c:v>
                </c:pt>
                <c:pt idx="585">
                  <c:v>-0.22970952093601199</c:v>
                </c:pt>
                <c:pt idx="586">
                  <c:v>-0.27526634931564298</c:v>
                </c:pt>
                <c:pt idx="587">
                  <c:v>-0.186620578169822</c:v>
                </c:pt>
                <c:pt idx="588">
                  <c:v>-0.20622406899928999</c:v>
                </c:pt>
                <c:pt idx="589">
                  <c:v>-0.186333999037742</c:v>
                </c:pt>
                <c:pt idx="590">
                  <c:v>-0.21357563138008101</c:v>
                </c:pt>
                <c:pt idx="591">
                  <c:v>-0.16019332408904999</c:v>
                </c:pt>
                <c:pt idx="592">
                  <c:v>-0.123193599283695</c:v>
                </c:pt>
                <c:pt idx="593">
                  <c:v>-0.14722542464733099</c:v>
                </c:pt>
                <c:pt idx="594">
                  <c:v>-0.223720207810401</c:v>
                </c:pt>
                <c:pt idx="595">
                  <c:v>-0.17700669169425901</c:v>
                </c:pt>
                <c:pt idx="596">
                  <c:v>-0.214465111494064</c:v>
                </c:pt>
                <c:pt idx="597">
                  <c:v>-0.19288520514964999</c:v>
                </c:pt>
                <c:pt idx="598">
                  <c:v>-0.20911183953285201</c:v>
                </c:pt>
                <c:pt idx="599">
                  <c:v>-0.20557864010334001</c:v>
                </c:pt>
                <c:pt idx="600">
                  <c:v>-0.17749181389808599</c:v>
                </c:pt>
                <c:pt idx="601">
                  <c:v>-0.20833986997604301</c:v>
                </c:pt>
                <c:pt idx="602">
                  <c:v>-0.20256090164184501</c:v>
                </c:pt>
                <c:pt idx="603">
                  <c:v>-0.217622891068458</c:v>
                </c:pt>
                <c:pt idx="604">
                  <c:v>-0.21660655736923201</c:v>
                </c:pt>
                <c:pt idx="605">
                  <c:v>-0.19988374412059701</c:v>
                </c:pt>
                <c:pt idx="606">
                  <c:v>-0.21168690919876099</c:v>
                </c:pt>
                <c:pt idx="607">
                  <c:v>-0.24233080446720101</c:v>
                </c:pt>
                <c:pt idx="608">
                  <c:v>-0.18862889707088401</c:v>
                </c:pt>
                <c:pt idx="609">
                  <c:v>-0.233456060290336</c:v>
                </c:pt>
                <c:pt idx="610">
                  <c:v>-0.21923176944255801</c:v>
                </c:pt>
                <c:pt idx="611">
                  <c:v>-0.24843168258666901</c:v>
                </c:pt>
                <c:pt idx="612">
                  <c:v>-0.20470377802848799</c:v>
                </c:pt>
                <c:pt idx="613">
                  <c:v>-0.22168031334877</c:v>
                </c:pt>
                <c:pt idx="614">
                  <c:v>-0.215729430317878</c:v>
                </c:pt>
                <c:pt idx="615">
                  <c:v>-0.21348327398300099</c:v>
                </c:pt>
                <c:pt idx="616">
                  <c:v>-0.14455799758434201</c:v>
                </c:pt>
                <c:pt idx="617">
                  <c:v>-0.16922938823699901</c:v>
                </c:pt>
                <c:pt idx="618">
                  <c:v>-0.17991727590560899</c:v>
                </c:pt>
                <c:pt idx="619">
                  <c:v>-0.12171922624111101</c:v>
                </c:pt>
                <c:pt idx="620">
                  <c:v>-0.11093951016664499</c:v>
                </c:pt>
                <c:pt idx="621">
                  <c:v>-0.15491676330566401</c:v>
                </c:pt>
                <c:pt idx="622">
                  <c:v>-0.116287484765052</c:v>
                </c:pt>
                <c:pt idx="623">
                  <c:v>-7.5526021420955602E-2</c:v>
                </c:pt>
                <c:pt idx="624">
                  <c:v>-9.1563522815704304E-2</c:v>
                </c:pt>
                <c:pt idx="625">
                  <c:v>-5.1107369363307897E-2</c:v>
                </c:pt>
                <c:pt idx="626">
                  <c:v>-1.71695817261934E-2</c:v>
                </c:pt>
                <c:pt idx="627">
                  <c:v>-6.9800272583961404E-2</c:v>
                </c:pt>
                <c:pt idx="628">
                  <c:v>-5.8682907372712999E-2</c:v>
                </c:pt>
                <c:pt idx="629">
                  <c:v>-4.8014488071203197E-2</c:v>
                </c:pt>
                <c:pt idx="630">
                  <c:v>-5.23273050785064E-2</c:v>
                </c:pt>
                <c:pt idx="631">
                  <c:v>-2.1986976265907201E-2</c:v>
                </c:pt>
                <c:pt idx="632">
                  <c:v>1.08795166015625E-2</c:v>
                </c:pt>
                <c:pt idx="633">
                  <c:v>-5.8062728494405698E-2</c:v>
                </c:pt>
                <c:pt idx="634">
                  <c:v>-9.7892269492149298E-2</c:v>
                </c:pt>
                <c:pt idx="635">
                  <c:v>-5.0420157611370003E-2</c:v>
                </c:pt>
                <c:pt idx="636">
                  <c:v>-1.9743287935853001E-2</c:v>
                </c:pt>
                <c:pt idx="637">
                  <c:v>-6.4851038157939897E-2</c:v>
                </c:pt>
                <c:pt idx="638">
                  <c:v>-8.3794556558132102E-2</c:v>
                </c:pt>
                <c:pt idx="639">
                  <c:v>-2.1010885015130001E-2</c:v>
                </c:pt>
                <c:pt idx="640">
                  <c:v>-6.97993114590644E-2</c:v>
                </c:pt>
                <c:pt idx="641">
                  <c:v>-6.1833865940570797E-2</c:v>
                </c:pt>
                <c:pt idx="642">
                  <c:v>-0.14570039510726901</c:v>
                </c:pt>
                <c:pt idx="643">
                  <c:v>-0.11436062306165599</c:v>
                </c:pt>
                <c:pt idx="644">
                  <c:v>-7.4803560972213703E-2</c:v>
                </c:pt>
                <c:pt idx="645">
                  <c:v>-9.6560277044773102E-2</c:v>
                </c:pt>
                <c:pt idx="646">
                  <c:v>-0.105070233345031</c:v>
                </c:pt>
                <c:pt idx="647">
                  <c:v>-7.5792700052261297E-2</c:v>
                </c:pt>
                <c:pt idx="648">
                  <c:v>-6.7948192358016898E-2</c:v>
                </c:pt>
                <c:pt idx="649">
                  <c:v>-5.7382930070161799E-2</c:v>
                </c:pt>
                <c:pt idx="650">
                  <c:v>-0.11121597886085501</c:v>
                </c:pt>
                <c:pt idx="651">
                  <c:v>-0.109854653477668</c:v>
                </c:pt>
                <c:pt idx="652">
                  <c:v>-7.3915638029575306E-2</c:v>
                </c:pt>
                <c:pt idx="653">
                  <c:v>-6.5542586147785104E-2</c:v>
                </c:pt>
                <c:pt idx="654">
                  <c:v>-9.5853284001350403E-2</c:v>
                </c:pt>
                <c:pt idx="655">
                  <c:v>-8.8884189724922097E-2</c:v>
                </c:pt>
                <c:pt idx="656">
                  <c:v>-0.10634113848209301</c:v>
                </c:pt>
                <c:pt idx="657">
                  <c:v>-0.102755732834339</c:v>
                </c:pt>
                <c:pt idx="658">
                  <c:v>-5.17777130007743E-2</c:v>
                </c:pt>
                <c:pt idx="659">
                  <c:v>-0.14037491381168299</c:v>
                </c:pt>
                <c:pt idx="660">
                  <c:v>-0.100442469120025</c:v>
                </c:pt>
                <c:pt idx="661">
                  <c:v>-0.109099440276622</c:v>
                </c:pt>
                <c:pt idx="662">
                  <c:v>-0.18577751517295801</c:v>
                </c:pt>
                <c:pt idx="663">
                  <c:v>-0.14372566342353801</c:v>
                </c:pt>
                <c:pt idx="664">
                  <c:v>-0.179495424032211</c:v>
                </c:pt>
                <c:pt idx="665">
                  <c:v>-0.26890650391578602</c:v>
                </c:pt>
                <c:pt idx="666">
                  <c:v>-0.28645828366279602</c:v>
                </c:pt>
                <c:pt idx="667">
                  <c:v>-0.26836517453193598</c:v>
                </c:pt>
                <c:pt idx="668">
                  <c:v>-0.26894375681877097</c:v>
                </c:pt>
                <c:pt idx="669">
                  <c:v>-0.28924539685249301</c:v>
                </c:pt>
                <c:pt idx="670">
                  <c:v>-0.358691185712814</c:v>
                </c:pt>
                <c:pt idx="671">
                  <c:v>-0.32193109393119801</c:v>
                </c:pt>
                <c:pt idx="672">
                  <c:v>-0.28498667478561401</c:v>
                </c:pt>
                <c:pt idx="673">
                  <c:v>-0.40511485934257502</c:v>
                </c:pt>
                <c:pt idx="674">
                  <c:v>-0.40420174598693798</c:v>
                </c:pt>
                <c:pt idx="675">
                  <c:v>-0.371280997991561</c:v>
                </c:pt>
                <c:pt idx="676">
                  <c:v>-0.35236176848411499</c:v>
                </c:pt>
                <c:pt idx="677">
                  <c:v>-0.41647723317146301</c:v>
                </c:pt>
                <c:pt idx="678">
                  <c:v>-0.50103563070297197</c:v>
                </c:pt>
                <c:pt idx="679">
                  <c:v>-0.47021234035491899</c:v>
                </c:pt>
                <c:pt idx="680">
                  <c:v>-0.439546018838882</c:v>
                </c:pt>
                <c:pt idx="681">
                  <c:v>-0.550159871578216</c:v>
                </c:pt>
                <c:pt idx="682">
                  <c:v>-0.589691281318664</c:v>
                </c:pt>
                <c:pt idx="683">
                  <c:v>-0.55640387535095204</c:v>
                </c:pt>
                <c:pt idx="684">
                  <c:v>-0.51637530326843195</c:v>
                </c:pt>
                <c:pt idx="685">
                  <c:v>-0.61296129226684504</c:v>
                </c:pt>
                <c:pt idx="686">
                  <c:v>-0.67648631334304798</c:v>
                </c:pt>
                <c:pt idx="687">
                  <c:v>-0.65003180503845204</c:v>
                </c:pt>
                <c:pt idx="688">
                  <c:v>-0.57262319326400701</c:v>
                </c:pt>
                <c:pt idx="689">
                  <c:v>-0.66052883863449097</c:v>
                </c:pt>
                <c:pt idx="690">
                  <c:v>-0.66105091571807795</c:v>
                </c:pt>
                <c:pt idx="691">
                  <c:v>-0.57830828428268399</c:v>
                </c:pt>
                <c:pt idx="692">
                  <c:v>-0.55364561080932595</c:v>
                </c:pt>
                <c:pt idx="693">
                  <c:v>-0.61239176988601596</c:v>
                </c:pt>
                <c:pt idx="694">
                  <c:v>-0.60574668645858698</c:v>
                </c:pt>
                <c:pt idx="695">
                  <c:v>-0.62248229980468694</c:v>
                </c:pt>
                <c:pt idx="696">
                  <c:v>-0.61079514026641801</c:v>
                </c:pt>
                <c:pt idx="697">
                  <c:v>-0.59509110450744596</c:v>
                </c:pt>
                <c:pt idx="698">
                  <c:v>-0.67658072710037198</c:v>
                </c:pt>
                <c:pt idx="699">
                  <c:v>-0.64038699865341098</c:v>
                </c:pt>
                <c:pt idx="700">
                  <c:v>-0.63031065464019698</c:v>
                </c:pt>
                <c:pt idx="701">
                  <c:v>-0.70614391565322798</c:v>
                </c:pt>
                <c:pt idx="702">
                  <c:v>-0.69450312852859497</c:v>
                </c:pt>
                <c:pt idx="703">
                  <c:v>-0.64852696657180697</c:v>
                </c:pt>
                <c:pt idx="704">
                  <c:v>-0.66582930088043202</c:v>
                </c:pt>
                <c:pt idx="705">
                  <c:v>-0.62430173158645597</c:v>
                </c:pt>
                <c:pt idx="706">
                  <c:v>-0.55112653970718295</c:v>
                </c:pt>
                <c:pt idx="707">
                  <c:v>-0.59882450103759699</c:v>
                </c:pt>
                <c:pt idx="708">
                  <c:v>-0.65268957614898604</c:v>
                </c:pt>
                <c:pt idx="709">
                  <c:v>-0.70016855001449496</c:v>
                </c:pt>
                <c:pt idx="710">
                  <c:v>-0.66606217622756902</c:v>
                </c:pt>
                <c:pt idx="711">
                  <c:v>-0.58808153867721502</c:v>
                </c:pt>
                <c:pt idx="712">
                  <c:v>-0.586439669132232</c:v>
                </c:pt>
                <c:pt idx="713">
                  <c:v>-0.58015435934066695</c:v>
                </c:pt>
                <c:pt idx="714">
                  <c:v>-0.56906801462173395</c:v>
                </c:pt>
                <c:pt idx="715">
                  <c:v>-0.63034248352050704</c:v>
                </c:pt>
                <c:pt idx="716">
                  <c:v>-0.71054732799529996</c:v>
                </c:pt>
                <c:pt idx="717">
                  <c:v>-0.64897203445434504</c:v>
                </c:pt>
                <c:pt idx="718">
                  <c:v>-0.60041248798370295</c:v>
                </c:pt>
                <c:pt idx="719">
                  <c:v>-0.69255739450454701</c:v>
                </c:pt>
                <c:pt idx="720">
                  <c:v>-0.73986726999282804</c:v>
                </c:pt>
                <c:pt idx="721">
                  <c:v>-0.64696383476257302</c:v>
                </c:pt>
                <c:pt idx="722">
                  <c:v>-0.58615350723266602</c:v>
                </c:pt>
                <c:pt idx="723">
                  <c:v>-0.56802129745483398</c:v>
                </c:pt>
                <c:pt idx="724">
                  <c:v>-0.63692486286163297</c:v>
                </c:pt>
                <c:pt idx="725">
                  <c:v>-0.59338879585266102</c:v>
                </c:pt>
                <c:pt idx="726">
                  <c:v>-0.48835292458534202</c:v>
                </c:pt>
                <c:pt idx="727">
                  <c:v>-0.52410203218460005</c:v>
                </c:pt>
                <c:pt idx="728">
                  <c:v>-0.62879878282546997</c:v>
                </c:pt>
                <c:pt idx="729">
                  <c:v>-0.579476058483123</c:v>
                </c:pt>
                <c:pt idx="730">
                  <c:v>-0.48012238740920998</c:v>
                </c:pt>
                <c:pt idx="731">
                  <c:v>-0.55678963661193803</c:v>
                </c:pt>
                <c:pt idx="732">
                  <c:v>-0.67722654342651301</c:v>
                </c:pt>
                <c:pt idx="733">
                  <c:v>-0.58665168285369795</c:v>
                </c:pt>
                <c:pt idx="734">
                  <c:v>-0.516007781028747</c:v>
                </c:pt>
                <c:pt idx="735">
                  <c:v>-0.52889430522918701</c:v>
                </c:pt>
                <c:pt idx="736">
                  <c:v>-0.47172987461089999</c:v>
                </c:pt>
                <c:pt idx="737">
                  <c:v>-0.43736866116523698</c:v>
                </c:pt>
                <c:pt idx="738">
                  <c:v>-0.36740237474441501</c:v>
                </c:pt>
                <c:pt idx="739">
                  <c:v>-0.35917904973030002</c:v>
                </c:pt>
                <c:pt idx="740">
                  <c:v>-0.39241224527358998</c:v>
                </c:pt>
                <c:pt idx="741">
                  <c:v>-0.36921945214271501</c:v>
                </c:pt>
                <c:pt idx="742">
                  <c:v>-0.35045793652534402</c:v>
                </c:pt>
                <c:pt idx="743">
                  <c:v>-0.36863932013511602</c:v>
                </c:pt>
                <c:pt idx="744">
                  <c:v>-0.34362542629241899</c:v>
                </c:pt>
                <c:pt idx="745">
                  <c:v>-0.34112885594367898</c:v>
                </c:pt>
                <c:pt idx="746">
                  <c:v>-0.38959348201751698</c:v>
                </c:pt>
                <c:pt idx="747">
                  <c:v>-0.32653766870498602</c:v>
                </c:pt>
                <c:pt idx="748">
                  <c:v>-0.28089559078216497</c:v>
                </c:pt>
                <c:pt idx="749">
                  <c:v>-0.34346529841423001</c:v>
                </c:pt>
                <c:pt idx="750">
                  <c:v>-0.332640290260314</c:v>
                </c:pt>
                <c:pt idx="751">
                  <c:v>-0.262359738349914</c:v>
                </c:pt>
                <c:pt idx="752">
                  <c:v>-0.27882406115531899</c:v>
                </c:pt>
                <c:pt idx="753">
                  <c:v>-0.304512798786163</c:v>
                </c:pt>
                <c:pt idx="754">
                  <c:v>-0.27844470739364602</c:v>
                </c:pt>
                <c:pt idx="755">
                  <c:v>-0.275634706020355</c:v>
                </c:pt>
                <c:pt idx="756">
                  <c:v>-0.26216143369674599</c:v>
                </c:pt>
                <c:pt idx="757">
                  <c:v>-0.236918956041336</c:v>
                </c:pt>
                <c:pt idx="758">
                  <c:v>-0.19377915561199099</c:v>
                </c:pt>
                <c:pt idx="759">
                  <c:v>-0.20529536902904499</c:v>
                </c:pt>
                <c:pt idx="760">
                  <c:v>-0.179951161146163</c:v>
                </c:pt>
                <c:pt idx="761">
                  <c:v>-0.19035296142101199</c:v>
                </c:pt>
                <c:pt idx="762">
                  <c:v>-0.15765051543712599</c:v>
                </c:pt>
                <c:pt idx="763">
                  <c:v>-8.3908557891845703E-2</c:v>
                </c:pt>
                <c:pt idx="764">
                  <c:v>-4.1077435016631997E-2</c:v>
                </c:pt>
                <c:pt idx="765">
                  <c:v>-7.2103985585272303E-3</c:v>
                </c:pt>
                <c:pt idx="766">
                  <c:v>2.26593017578125E-2</c:v>
                </c:pt>
                <c:pt idx="767">
                  <c:v>-2.8435865417122799E-2</c:v>
                </c:pt>
                <c:pt idx="768">
                  <c:v>-5.7344973087310701E-2</c:v>
                </c:pt>
                <c:pt idx="769">
                  <c:v>-6.7247755825519506E-2</c:v>
                </c:pt>
                <c:pt idx="770">
                  <c:v>-0.111238025128841</c:v>
                </c:pt>
                <c:pt idx="771">
                  <c:v>-0.16538140177726701</c:v>
                </c:pt>
                <c:pt idx="772">
                  <c:v>-0.11443368345499</c:v>
                </c:pt>
                <c:pt idx="773">
                  <c:v>-0.14145745337009399</c:v>
                </c:pt>
                <c:pt idx="774">
                  <c:v>-0.10663478821516</c:v>
                </c:pt>
                <c:pt idx="775">
                  <c:v>-0.14803628623485501</c:v>
                </c:pt>
                <c:pt idx="776">
                  <c:v>-0.16865022480487801</c:v>
                </c:pt>
                <c:pt idx="777">
                  <c:v>-0.19001875817775701</c:v>
                </c:pt>
                <c:pt idx="778">
                  <c:v>-0.16861881315708099</c:v>
                </c:pt>
                <c:pt idx="779">
                  <c:v>-0.127851992845535</c:v>
                </c:pt>
                <c:pt idx="780">
                  <c:v>-0.22792421281337699</c:v>
                </c:pt>
                <c:pt idx="781">
                  <c:v>-0.20474016666412301</c:v>
                </c:pt>
                <c:pt idx="782">
                  <c:v>-0.18393695354461601</c:v>
                </c:pt>
                <c:pt idx="783">
                  <c:v>-0.17587186396121901</c:v>
                </c:pt>
                <c:pt idx="784">
                  <c:v>-0.223683387041091</c:v>
                </c:pt>
                <c:pt idx="785">
                  <c:v>-0.191419541835784</c:v>
                </c:pt>
                <c:pt idx="786">
                  <c:v>-0.18203543126583099</c:v>
                </c:pt>
                <c:pt idx="787">
                  <c:v>-0.14136493206024101</c:v>
                </c:pt>
                <c:pt idx="788">
                  <c:v>-0.23511132597923201</c:v>
                </c:pt>
                <c:pt idx="789">
                  <c:v>-0.218788862228393</c:v>
                </c:pt>
                <c:pt idx="790">
                  <c:v>-0.17876975238323201</c:v>
                </c:pt>
                <c:pt idx="791">
                  <c:v>-0.180358305573463</c:v>
                </c:pt>
                <c:pt idx="792">
                  <c:v>-0.22077618539333299</c:v>
                </c:pt>
                <c:pt idx="793">
                  <c:v>-0.21910952031612299</c:v>
                </c:pt>
                <c:pt idx="794">
                  <c:v>-0.17374037206172899</c:v>
                </c:pt>
                <c:pt idx="795">
                  <c:v>-0.17809760570526101</c:v>
                </c:pt>
                <c:pt idx="796">
                  <c:v>-0.24715320765972101</c:v>
                </c:pt>
                <c:pt idx="797">
                  <c:v>-0.245771318674087</c:v>
                </c:pt>
                <c:pt idx="798">
                  <c:v>-0.26690778136253301</c:v>
                </c:pt>
                <c:pt idx="799">
                  <c:v>-0.26564198732376099</c:v>
                </c:pt>
                <c:pt idx="800">
                  <c:v>-0.20574437081813801</c:v>
                </c:pt>
                <c:pt idx="801">
                  <c:v>-0.202056854963302</c:v>
                </c:pt>
                <c:pt idx="802">
                  <c:v>-0.27695563435554499</c:v>
                </c:pt>
                <c:pt idx="803">
                  <c:v>-0.34461256861686701</c:v>
                </c:pt>
                <c:pt idx="804">
                  <c:v>-0.37249666452407798</c:v>
                </c:pt>
                <c:pt idx="805">
                  <c:v>-0.32410937547683699</c:v>
                </c:pt>
                <c:pt idx="806">
                  <c:v>-0.34927985072135898</c:v>
                </c:pt>
                <c:pt idx="807">
                  <c:v>-0.45195746421813898</c:v>
                </c:pt>
                <c:pt idx="808">
                  <c:v>-0.42585110664367598</c:v>
                </c:pt>
                <c:pt idx="809">
                  <c:v>-0.42439025640487599</c:v>
                </c:pt>
                <c:pt idx="810">
                  <c:v>-0.55907189846038796</c:v>
                </c:pt>
                <c:pt idx="811">
                  <c:v>-0.575281381607055</c:v>
                </c:pt>
                <c:pt idx="812">
                  <c:v>-0.424419105052948</c:v>
                </c:pt>
                <c:pt idx="813">
                  <c:v>-0.44723913073539701</c:v>
                </c:pt>
                <c:pt idx="814">
                  <c:v>-0.48533567786216703</c:v>
                </c:pt>
                <c:pt idx="815">
                  <c:v>-0.37857848405838002</c:v>
                </c:pt>
                <c:pt idx="816">
                  <c:v>-0.215886130928993</c:v>
                </c:pt>
                <c:pt idx="817">
                  <c:v>-0.25328522920608498</c:v>
                </c:pt>
                <c:pt idx="818">
                  <c:v>-0.30688279867172202</c:v>
                </c:pt>
                <c:pt idx="819">
                  <c:v>-0.22421437501907299</c:v>
                </c:pt>
                <c:pt idx="820">
                  <c:v>-0.18332019448280301</c:v>
                </c:pt>
                <c:pt idx="821">
                  <c:v>-0.28826749324798501</c:v>
                </c:pt>
                <c:pt idx="822">
                  <c:v>-0.21372681856155301</c:v>
                </c:pt>
                <c:pt idx="823">
                  <c:v>-0.222742244601249</c:v>
                </c:pt>
                <c:pt idx="824">
                  <c:v>-0.24231812357902499</c:v>
                </c:pt>
                <c:pt idx="825">
                  <c:v>-0.23233954608440399</c:v>
                </c:pt>
                <c:pt idx="826">
                  <c:v>-0.28732913732528598</c:v>
                </c:pt>
                <c:pt idx="827">
                  <c:v>-0.35583573579788202</c:v>
                </c:pt>
                <c:pt idx="828">
                  <c:v>-0.32143548130989003</c:v>
                </c:pt>
                <c:pt idx="829">
                  <c:v>-0.364587843418121</c:v>
                </c:pt>
                <c:pt idx="830">
                  <c:v>-0.42142528295516901</c:v>
                </c:pt>
                <c:pt idx="831">
                  <c:v>-0.47382450103759699</c:v>
                </c:pt>
                <c:pt idx="832">
                  <c:v>-0.47156012058258001</c:v>
                </c:pt>
                <c:pt idx="833">
                  <c:v>-0.44914492964744501</c:v>
                </c:pt>
                <c:pt idx="834">
                  <c:v>-0.37549272179603499</c:v>
                </c:pt>
                <c:pt idx="835">
                  <c:v>-0.32782915234565702</c:v>
                </c:pt>
                <c:pt idx="836">
                  <c:v>-0.31128397583961398</c:v>
                </c:pt>
                <c:pt idx="837">
                  <c:v>-0.39823299646377502</c:v>
                </c:pt>
                <c:pt idx="838">
                  <c:v>-0.31510868668556202</c:v>
                </c:pt>
                <c:pt idx="839">
                  <c:v>-0.32439711689949002</c:v>
                </c:pt>
                <c:pt idx="840">
                  <c:v>-0.347719997167587</c:v>
                </c:pt>
                <c:pt idx="841">
                  <c:v>-0.41522881388664201</c:v>
                </c:pt>
                <c:pt idx="842">
                  <c:v>-0.45401588082313499</c:v>
                </c:pt>
                <c:pt idx="843">
                  <c:v>-0.38187023997306802</c:v>
                </c:pt>
                <c:pt idx="844">
                  <c:v>-0.365701854228973</c:v>
                </c:pt>
                <c:pt idx="845">
                  <c:v>-0.392344981431961</c:v>
                </c:pt>
                <c:pt idx="846">
                  <c:v>-0.40697008371353099</c:v>
                </c:pt>
                <c:pt idx="847">
                  <c:v>-0.36347493529319702</c:v>
                </c:pt>
                <c:pt idx="848">
                  <c:v>-0.36474558711051902</c:v>
                </c:pt>
                <c:pt idx="849">
                  <c:v>-0.385968327522277</c:v>
                </c:pt>
                <c:pt idx="850">
                  <c:v>-0.39574748277664101</c:v>
                </c:pt>
                <c:pt idx="851">
                  <c:v>-0.39643672108650202</c:v>
                </c:pt>
                <c:pt idx="852">
                  <c:v>-0.45357510447502097</c:v>
                </c:pt>
                <c:pt idx="853">
                  <c:v>-0.54038977622985795</c:v>
                </c:pt>
                <c:pt idx="854">
                  <c:v>-0.50431460142135598</c:v>
                </c:pt>
                <c:pt idx="855">
                  <c:v>-0.45872688293456998</c:v>
                </c:pt>
                <c:pt idx="856">
                  <c:v>-0.45853975415229797</c:v>
                </c:pt>
                <c:pt idx="857">
                  <c:v>-0.44499740004539401</c:v>
                </c:pt>
                <c:pt idx="858">
                  <c:v>-0.39990809559821999</c:v>
                </c:pt>
                <c:pt idx="859">
                  <c:v>-0.385431408882141</c:v>
                </c:pt>
                <c:pt idx="860">
                  <c:v>-0.46414315700531</c:v>
                </c:pt>
                <c:pt idx="861">
                  <c:v>-0.461686521768569</c:v>
                </c:pt>
                <c:pt idx="862">
                  <c:v>-0.42355698347091603</c:v>
                </c:pt>
                <c:pt idx="863">
                  <c:v>-0.41317173838615401</c:v>
                </c:pt>
                <c:pt idx="864">
                  <c:v>-0.51915901899337702</c:v>
                </c:pt>
                <c:pt idx="865">
                  <c:v>-0.42587599158286998</c:v>
                </c:pt>
                <c:pt idx="866">
                  <c:v>-0.30926477909088101</c:v>
                </c:pt>
                <c:pt idx="867">
                  <c:v>-0.426452755928039</c:v>
                </c:pt>
                <c:pt idx="868">
                  <c:v>-0.39183694124221802</c:v>
                </c:pt>
                <c:pt idx="869">
                  <c:v>-0.33004251122474598</c:v>
                </c:pt>
                <c:pt idx="870">
                  <c:v>-0.373564422130584</c:v>
                </c:pt>
                <c:pt idx="871">
                  <c:v>-0.36820685863494801</c:v>
                </c:pt>
                <c:pt idx="872">
                  <c:v>-0.39969819784164401</c:v>
                </c:pt>
                <c:pt idx="873">
                  <c:v>-0.45423287153244002</c:v>
                </c:pt>
                <c:pt idx="874">
                  <c:v>-0.318631172180175</c:v>
                </c:pt>
                <c:pt idx="875">
                  <c:v>-0.30027717351913402</c:v>
                </c:pt>
                <c:pt idx="876">
                  <c:v>-0.317475646734237</c:v>
                </c:pt>
                <c:pt idx="877">
                  <c:v>-0.36409810185432401</c:v>
                </c:pt>
                <c:pt idx="878">
                  <c:v>-0.35723257064819303</c:v>
                </c:pt>
                <c:pt idx="879">
                  <c:v>-0.320473402738571</c:v>
                </c:pt>
                <c:pt idx="880">
                  <c:v>-0.36915111541748002</c:v>
                </c:pt>
                <c:pt idx="881">
                  <c:v>-0.41568449139594998</c:v>
                </c:pt>
                <c:pt idx="882">
                  <c:v>-0.37198680639266901</c:v>
                </c:pt>
                <c:pt idx="883">
                  <c:v>-0.32509854435920699</c:v>
                </c:pt>
                <c:pt idx="884">
                  <c:v>-0.44875907897949202</c:v>
                </c:pt>
                <c:pt idx="885">
                  <c:v>-0.469931900501251</c:v>
                </c:pt>
                <c:pt idx="886">
                  <c:v>-0.33273109793663003</c:v>
                </c:pt>
                <c:pt idx="887">
                  <c:v>-0.35022771358489901</c:v>
                </c:pt>
                <c:pt idx="888">
                  <c:v>-0.36965930461883501</c:v>
                </c:pt>
                <c:pt idx="889">
                  <c:v>-0.333666831254959</c:v>
                </c:pt>
                <c:pt idx="890">
                  <c:v>-0.31048285961151101</c:v>
                </c:pt>
                <c:pt idx="891">
                  <c:v>-0.32201436161994901</c:v>
                </c:pt>
                <c:pt idx="892">
                  <c:v>-0.28792956471443099</c:v>
                </c:pt>
                <c:pt idx="893">
                  <c:v>-0.31452593207359297</c:v>
                </c:pt>
                <c:pt idx="894">
                  <c:v>-0.27783823013305597</c:v>
                </c:pt>
                <c:pt idx="895">
                  <c:v>-0.36910080909728998</c:v>
                </c:pt>
                <c:pt idx="896">
                  <c:v>-0.335865408182144</c:v>
                </c:pt>
                <c:pt idx="897">
                  <c:v>-0.15632376074790899</c:v>
                </c:pt>
                <c:pt idx="898">
                  <c:v>-0.27762591838836598</c:v>
                </c:pt>
                <c:pt idx="899">
                  <c:v>-0.40935912728309598</c:v>
                </c:pt>
                <c:pt idx="900">
                  <c:v>-0.292725920677185</c:v>
                </c:pt>
                <c:pt idx="901">
                  <c:v>-0.30586045980453402</c:v>
                </c:pt>
                <c:pt idx="902">
                  <c:v>-0.36330914497375399</c:v>
                </c:pt>
                <c:pt idx="903">
                  <c:v>-0.32456198334693898</c:v>
                </c:pt>
                <c:pt idx="904">
                  <c:v>-0.295414298772811</c:v>
                </c:pt>
                <c:pt idx="905">
                  <c:v>-0.31415402889251698</c:v>
                </c:pt>
                <c:pt idx="906">
                  <c:v>-0.361871868371963</c:v>
                </c:pt>
                <c:pt idx="907">
                  <c:v>-0.32623794674873302</c:v>
                </c:pt>
                <c:pt idx="908">
                  <c:v>-0.397854954004287</c:v>
                </c:pt>
                <c:pt idx="909">
                  <c:v>-0.38009417057037298</c:v>
                </c:pt>
                <c:pt idx="910">
                  <c:v>-0.387419283390045</c:v>
                </c:pt>
                <c:pt idx="911">
                  <c:v>-0.34125795960426297</c:v>
                </c:pt>
                <c:pt idx="912">
                  <c:v>-0.40283569693565302</c:v>
                </c:pt>
                <c:pt idx="913">
                  <c:v>-0.40630674362182601</c:v>
                </c:pt>
                <c:pt idx="914">
                  <c:v>-0.404615968465805</c:v>
                </c:pt>
                <c:pt idx="915">
                  <c:v>-0.35193169116973799</c:v>
                </c:pt>
                <c:pt idx="916">
                  <c:v>-0.37406530976295399</c:v>
                </c:pt>
                <c:pt idx="917">
                  <c:v>-0.39141771197318997</c:v>
                </c:pt>
                <c:pt idx="918">
                  <c:v>-0.38189649581909102</c:v>
                </c:pt>
                <c:pt idx="919">
                  <c:v>-0.35298770666122398</c:v>
                </c:pt>
                <c:pt idx="920">
                  <c:v>-0.36818781495094299</c:v>
                </c:pt>
                <c:pt idx="921">
                  <c:v>-0.38693824410438499</c:v>
                </c:pt>
                <c:pt idx="922">
                  <c:v>-0.408112913370132</c:v>
                </c:pt>
                <c:pt idx="923">
                  <c:v>-0.40091037750244102</c:v>
                </c:pt>
                <c:pt idx="924">
                  <c:v>-0.388613611459732</c:v>
                </c:pt>
                <c:pt idx="925">
                  <c:v>-0.36542963981628401</c:v>
                </c:pt>
                <c:pt idx="926">
                  <c:v>-0.39856481552124001</c:v>
                </c:pt>
                <c:pt idx="927">
                  <c:v>-0.50987118482589699</c:v>
                </c:pt>
                <c:pt idx="928">
                  <c:v>-0.56010991334915095</c:v>
                </c:pt>
                <c:pt idx="929">
                  <c:v>-0.49620395898818898</c:v>
                </c:pt>
                <c:pt idx="930">
                  <c:v>-0.39868843555450401</c:v>
                </c:pt>
                <c:pt idx="931">
                  <c:v>-0.367331802845001</c:v>
                </c:pt>
                <c:pt idx="932">
                  <c:v>-0.418778747320175</c:v>
                </c:pt>
                <c:pt idx="933">
                  <c:v>-0.42043724656105003</c:v>
                </c:pt>
                <c:pt idx="934">
                  <c:v>-0.30714783072471602</c:v>
                </c:pt>
                <c:pt idx="935">
                  <c:v>-0.33568912744522</c:v>
                </c:pt>
                <c:pt idx="936">
                  <c:v>-0.44339102506637501</c:v>
                </c:pt>
                <c:pt idx="937">
                  <c:v>-0.43419551849365201</c:v>
                </c:pt>
                <c:pt idx="938">
                  <c:v>-0.338629931211471</c:v>
                </c:pt>
                <c:pt idx="939">
                  <c:v>-0.30735820531844998</c:v>
                </c:pt>
                <c:pt idx="940">
                  <c:v>-0.269174695014953</c:v>
                </c:pt>
                <c:pt idx="941">
                  <c:v>-0.20866434276103901</c:v>
                </c:pt>
                <c:pt idx="942">
                  <c:v>-7.8591227531433105E-2</c:v>
                </c:pt>
                <c:pt idx="943">
                  <c:v>-2.2926464676856901E-2</c:v>
                </c:pt>
                <c:pt idx="944">
                  <c:v>1.37481689453125E-2</c:v>
                </c:pt>
                <c:pt idx="945">
                  <c:v>-2.329046651721E-2</c:v>
                </c:pt>
                <c:pt idx="946">
                  <c:v>-6.03835619986057E-2</c:v>
                </c:pt>
                <c:pt idx="947">
                  <c:v>-8.0971173942088998E-2</c:v>
                </c:pt>
                <c:pt idx="948">
                  <c:v>-9.0392276644706698E-2</c:v>
                </c:pt>
                <c:pt idx="949">
                  <c:v>-0.15120692551136</c:v>
                </c:pt>
                <c:pt idx="950">
                  <c:v>-0.106116466224193</c:v>
                </c:pt>
                <c:pt idx="951">
                  <c:v>-0.15544649958610501</c:v>
                </c:pt>
                <c:pt idx="952">
                  <c:v>-0.141155585646629</c:v>
                </c:pt>
                <c:pt idx="953">
                  <c:v>-0.123213067650794</c:v>
                </c:pt>
                <c:pt idx="954">
                  <c:v>-0.119757443666458</c:v>
                </c:pt>
                <c:pt idx="955">
                  <c:v>-0.20510758459567999</c:v>
                </c:pt>
                <c:pt idx="956">
                  <c:v>-0.185141041874885</c:v>
                </c:pt>
                <c:pt idx="957">
                  <c:v>-0.18807664513587899</c:v>
                </c:pt>
                <c:pt idx="958">
                  <c:v>-0.25036561489105202</c:v>
                </c:pt>
                <c:pt idx="959">
                  <c:v>-0.38456237316131497</c:v>
                </c:pt>
                <c:pt idx="960">
                  <c:v>-0.327532678842544</c:v>
                </c:pt>
                <c:pt idx="961">
                  <c:v>-0.29881858825683499</c:v>
                </c:pt>
                <c:pt idx="962">
                  <c:v>-0.33234649896621699</c:v>
                </c:pt>
                <c:pt idx="963">
                  <c:v>-0.35827565193176197</c:v>
                </c:pt>
                <c:pt idx="964">
                  <c:v>-0.24105086922645499</c:v>
                </c:pt>
                <c:pt idx="965">
                  <c:v>-0.30228787660598699</c:v>
                </c:pt>
                <c:pt idx="966">
                  <c:v>-0.41027799248695301</c:v>
                </c:pt>
                <c:pt idx="967">
                  <c:v>-0.35157105326652499</c:v>
                </c:pt>
                <c:pt idx="968">
                  <c:v>-0.26660552620887701</c:v>
                </c:pt>
                <c:pt idx="969">
                  <c:v>-0.35535880923271101</c:v>
                </c:pt>
                <c:pt idx="970">
                  <c:v>-0.40006524324417098</c:v>
                </c:pt>
                <c:pt idx="971">
                  <c:v>-0.360827296972274</c:v>
                </c:pt>
                <c:pt idx="972">
                  <c:v>-0.30035576224326999</c:v>
                </c:pt>
                <c:pt idx="973">
                  <c:v>-0.39270368218421903</c:v>
                </c:pt>
                <c:pt idx="974">
                  <c:v>-0.467437833547592</c:v>
                </c:pt>
                <c:pt idx="975">
                  <c:v>-0.39298471808433499</c:v>
                </c:pt>
                <c:pt idx="976">
                  <c:v>-0.33094128966331399</c:v>
                </c:pt>
                <c:pt idx="977">
                  <c:v>-0.423541039228439</c:v>
                </c:pt>
                <c:pt idx="978">
                  <c:v>-0.49394735693931502</c:v>
                </c:pt>
                <c:pt idx="979">
                  <c:v>-0.37771728634834201</c:v>
                </c:pt>
                <c:pt idx="980">
                  <c:v>-0.31527835130691501</c:v>
                </c:pt>
                <c:pt idx="981">
                  <c:v>-0.36765864491462702</c:v>
                </c:pt>
                <c:pt idx="982">
                  <c:v>-0.393429726362228</c:v>
                </c:pt>
                <c:pt idx="983">
                  <c:v>-0.36504510045051503</c:v>
                </c:pt>
                <c:pt idx="984">
                  <c:v>-0.36093667149543701</c:v>
                </c:pt>
                <c:pt idx="985">
                  <c:v>-0.37196591496467502</c:v>
                </c:pt>
                <c:pt idx="986">
                  <c:v>-0.393316149711608</c:v>
                </c:pt>
                <c:pt idx="987">
                  <c:v>-0.375919818878173</c:v>
                </c:pt>
                <c:pt idx="988">
                  <c:v>-0.34842959046363797</c:v>
                </c:pt>
                <c:pt idx="989">
                  <c:v>-0.35013774037361101</c:v>
                </c:pt>
                <c:pt idx="990">
                  <c:v>-0.35185834765434199</c:v>
                </c:pt>
                <c:pt idx="991">
                  <c:v>-0.41057428717613198</c:v>
                </c:pt>
                <c:pt idx="992">
                  <c:v>-0.36746948957443198</c:v>
                </c:pt>
                <c:pt idx="993">
                  <c:v>-0.37298378348350503</c:v>
                </c:pt>
                <c:pt idx="994">
                  <c:v>-0.36837476491928101</c:v>
                </c:pt>
                <c:pt idx="995">
                  <c:v>-0.353352069854736</c:v>
                </c:pt>
                <c:pt idx="996">
                  <c:v>-0.38316231966018599</c:v>
                </c:pt>
                <c:pt idx="997">
                  <c:v>-0.36389347910880998</c:v>
                </c:pt>
                <c:pt idx="998">
                  <c:v>-0.30330842733383101</c:v>
                </c:pt>
                <c:pt idx="999">
                  <c:v>-0.396272122859954</c:v>
                </c:pt>
                <c:pt idx="1000">
                  <c:v>-0.51791268587112405</c:v>
                </c:pt>
                <c:pt idx="1001">
                  <c:v>-0.38846182823181102</c:v>
                </c:pt>
                <c:pt idx="1002">
                  <c:v>-0.25788259506225503</c:v>
                </c:pt>
                <c:pt idx="1003">
                  <c:v>-0.475047826766967</c:v>
                </c:pt>
                <c:pt idx="1004">
                  <c:v>-0.461149722337722</c:v>
                </c:pt>
                <c:pt idx="1005">
                  <c:v>-0.333668053150177</c:v>
                </c:pt>
                <c:pt idx="1006">
                  <c:v>-0.350420743227005</c:v>
                </c:pt>
                <c:pt idx="1007">
                  <c:v>-0.437426477670669</c:v>
                </c:pt>
                <c:pt idx="1008">
                  <c:v>-0.30011099576950001</c:v>
                </c:pt>
                <c:pt idx="1009">
                  <c:v>-0.25062537193298301</c:v>
                </c:pt>
                <c:pt idx="1010">
                  <c:v>-0.33776611089706399</c:v>
                </c:pt>
                <c:pt idx="1011">
                  <c:v>-0.476418256759643</c:v>
                </c:pt>
                <c:pt idx="1012">
                  <c:v>-0.41666495800018299</c:v>
                </c:pt>
                <c:pt idx="1013">
                  <c:v>-0.34357562661170898</c:v>
                </c:pt>
                <c:pt idx="1014">
                  <c:v>-0.35714599490165699</c:v>
                </c:pt>
                <c:pt idx="1015">
                  <c:v>-0.43646317720413202</c:v>
                </c:pt>
                <c:pt idx="1016">
                  <c:v>-0.33457067608833302</c:v>
                </c:pt>
                <c:pt idx="1017">
                  <c:v>-0.27719908952713002</c:v>
                </c:pt>
                <c:pt idx="1018">
                  <c:v>-0.313348978757858</c:v>
                </c:pt>
                <c:pt idx="1019">
                  <c:v>-0.36750006675720198</c:v>
                </c:pt>
                <c:pt idx="1020">
                  <c:v>-0.37187963724136303</c:v>
                </c:pt>
                <c:pt idx="1021">
                  <c:v>-0.34123632311820901</c:v>
                </c:pt>
                <c:pt idx="1022">
                  <c:v>-0.26429867744445801</c:v>
                </c:pt>
                <c:pt idx="1023">
                  <c:v>-0.35127139091491699</c:v>
                </c:pt>
                <c:pt idx="1024">
                  <c:v>-0.44235289096832198</c:v>
                </c:pt>
                <c:pt idx="1025">
                  <c:v>-0.36310431361198398</c:v>
                </c:pt>
                <c:pt idx="1026">
                  <c:v>-0.266670882701873</c:v>
                </c:pt>
                <c:pt idx="1027">
                  <c:v>-0.267184108495712</c:v>
                </c:pt>
                <c:pt idx="1028">
                  <c:v>-0.25940233469009399</c:v>
                </c:pt>
                <c:pt idx="1029">
                  <c:v>-0.215090796351432</c:v>
                </c:pt>
                <c:pt idx="1030">
                  <c:v>-0.124636620283126</c:v>
                </c:pt>
                <c:pt idx="1031">
                  <c:v>-8.6509518325328799E-2</c:v>
                </c:pt>
                <c:pt idx="1032">
                  <c:v>-6.6091932356357505E-2</c:v>
                </c:pt>
                <c:pt idx="1033">
                  <c:v>-0.103390425443649</c:v>
                </c:pt>
                <c:pt idx="1034">
                  <c:v>-2.89515387266874E-2</c:v>
                </c:pt>
                <c:pt idx="1035">
                  <c:v>-6.09501674771308E-2</c:v>
                </c:pt>
                <c:pt idx="1036">
                  <c:v>-0.21765561401844</c:v>
                </c:pt>
                <c:pt idx="1037">
                  <c:v>-0.33909550309181202</c:v>
                </c:pt>
                <c:pt idx="1038">
                  <c:v>-0.28448373079299899</c:v>
                </c:pt>
                <c:pt idx="1039">
                  <c:v>-0.307644993066787</c:v>
                </c:pt>
                <c:pt idx="1040">
                  <c:v>-0.31612896919250399</c:v>
                </c:pt>
                <c:pt idx="1041">
                  <c:v>-0.28489470481872498</c:v>
                </c:pt>
                <c:pt idx="1042">
                  <c:v>-0.27927950024604797</c:v>
                </c:pt>
                <c:pt idx="1043">
                  <c:v>-0.23729138076305301</c:v>
                </c:pt>
                <c:pt idx="1044">
                  <c:v>-0.311065793037414</c:v>
                </c:pt>
                <c:pt idx="1045">
                  <c:v>-0.29821026325225802</c:v>
                </c:pt>
                <c:pt idx="1046">
                  <c:v>-0.35752278566360401</c:v>
                </c:pt>
                <c:pt idx="1047">
                  <c:v>-0.34637355804443298</c:v>
                </c:pt>
                <c:pt idx="1048">
                  <c:v>-0.34321933984756398</c:v>
                </c:pt>
                <c:pt idx="1049">
                  <c:v>-0.34222877025604198</c:v>
                </c:pt>
                <c:pt idx="1050">
                  <c:v>-0.41565242409706099</c:v>
                </c:pt>
                <c:pt idx="1051">
                  <c:v>-0.38189125061035101</c:v>
                </c:pt>
                <c:pt idx="1052">
                  <c:v>-0.36221989989280701</c:v>
                </c:pt>
                <c:pt idx="1053">
                  <c:v>-0.38720825314521701</c:v>
                </c:pt>
                <c:pt idx="1054">
                  <c:v>-0.37407431006431502</c:v>
                </c:pt>
                <c:pt idx="1055">
                  <c:v>-0.36721920967102001</c:v>
                </c:pt>
                <c:pt idx="1056">
                  <c:v>-0.33806627988815302</c:v>
                </c:pt>
                <c:pt idx="1057">
                  <c:v>-0.31812050938606201</c:v>
                </c:pt>
                <c:pt idx="1058">
                  <c:v>-0.34045073390007002</c:v>
                </c:pt>
                <c:pt idx="1059">
                  <c:v>-0.35689914226531899</c:v>
                </c:pt>
                <c:pt idx="1060">
                  <c:v>-0.306890279054641</c:v>
                </c:pt>
                <c:pt idx="1061">
                  <c:v>-0.30585247278213501</c:v>
                </c:pt>
                <c:pt idx="1062">
                  <c:v>-0.38627868890762301</c:v>
                </c:pt>
                <c:pt idx="1063">
                  <c:v>-0.36023178696632302</c:v>
                </c:pt>
                <c:pt idx="1064">
                  <c:v>-0.24660184979438701</c:v>
                </c:pt>
                <c:pt idx="1065">
                  <c:v>-0.23911748826503701</c:v>
                </c:pt>
                <c:pt idx="1066">
                  <c:v>-0.29523143172264099</c:v>
                </c:pt>
                <c:pt idx="1067">
                  <c:v>-0.29161584377288802</c:v>
                </c:pt>
                <c:pt idx="1068">
                  <c:v>-0.23483180999755801</c:v>
                </c:pt>
                <c:pt idx="1069">
                  <c:v>-0.21225221455097101</c:v>
                </c:pt>
                <c:pt idx="1070">
                  <c:v>-0.256344944238662</c:v>
                </c:pt>
                <c:pt idx="1071">
                  <c:v>-0.26358896493911699</c:v>
                </c:pt>
                <c:pt idx="1072">
                  <c:v>-0.34771770238876298</c:v>
                </c:pt>
                <c:pt idx="1073">
                  <c:v>-0.486837148666381</c:v>
                </c:pt>
                <c:pt idx="1074">
                  <c:v>-0.51676094532012895</c:v>
                </c:pt>
                <c:pt idx="1075">
                  <c:v>-0.34328576922416598</c:v>
                </c:pt>
                <c:pt idx="1076">
                  <c:v>-0.35475590825080799</c:v>
                </c:pt>
                <c:pt idx="1077">
                  <c:v>-0.47724828124046298</c:v>
                </c:pt>
                <c:pt idx="1078">
                  <c:v>-0.45585465431213301</c:v>
                </c:pt>
                <c:pt idx="1079">
                  <c:v>-0.32519343495368902</c:v>
                </c:pt>
                <c:pt idx="1080">
                  <c:v>-0.25607565045356701</c:v>
                </c:pt>
                <c:pt idx="1081">
                  <c:v>-0.27880325913429199</c:v>
                </c:pt>
                <c:pt idx="1082">
                  <c:v>-0.24118971824645899</c:v>
                </c:pt>
                <c:pt idx="1083">
                  <c:v>-0.223728641867637</c:v>
                </c:pt>
                <c:pt idx="1084">
                  <c:v>-0.335623919963836</c:v>
                </c:pt>
                <c:pt idx="1085">
                  <c:v>-0.29667374491691501</c:v>
                </c:pt>
                <c:pt idx="1086">
                  <c:v>-0.20581068098545</c:v>
                </c:pt>
                <c:pt idx="1087">
                  <c:v>-0.28223165869712802</c:v>
                </c:pt>
                <c:pt idx="1088">
                  <c:v>-0.375486999750137</c:v>
                </c:pt>
                <c:pt idx="1089">
                  <c:v>-0.25616043806076</c:v>
                </c:pt>
                <c:pt idx="1090">
                  <c:v>-0.24098385870456601</c:v>
                </c:pt>
                <c:pt idx="1091">
                  <c:v>-0.3414126932621</c:v>
                </c:pt>
                <c:pt idx="1092">
                  <c:v>-0.37336289882659901</c:v>
                </c:pt>
                <c:pt idx="1093">
                  <c:v>-0.26792556047439497</c:v>
                </c:pt>
                <c:pt idx="1094">
                  <c:v>-0.30113595724105802</c:v>
                </c:pt>
                <c:pt idx="1095">
                  <c:v>-0.37416934967040999</c:v>
                </c:pt>
                <c:pt idx="1096">
                  <c:v>-0.37197300791740401</c:v>
                </c:pt>
                <c:pt idx="1097">
                  <c:v>-0.30162531137466397</c:v>
                </c:pt>
                <c:pt idx="1098">
                  <c:v>-0.31812962889671298</c:v>
                </c:pt>
                <c:pt idx="1099">
                  <c:v>-0.34312769770622198</c:v>
                </c:pt>
                <c:pt idx="1100">
                  <c:v>-0.37422519922256398</c:v>
                </c:pt>
                <c:pt idx="1101">
                  <c:v>-0.29145002365112299</c:v>
                </c:pt>
                <c:pt idx="1102">
                  <c:v>-0.239641368389129</c:v>
                </c:pt>
                <c:pt idx="1103">
                  <c:v>-0.30506548285484297</c:v>
                </c:pt>
                <c:pt idx="1104">
                  <c:v>-0.25900393724441501</c:v>
                </c:pt>
                <c:pt idx="1105">
                  <c:v>-0.22501270473003299</c:v>
                </c:pt>
                <c:pt idx="1106">
                  <c:v>-0.22107084095478</c:v>
                </c:pt>
                <c:pt idx="1107">
                  <c:v>-0.22064442932605699</c:v>
                </c:pt>
                <c:pt idx="1108">
                  <c:v>-0.20406246185302701</c:v>
                </c:pt>
                <c:pt idx="1109">
                  <c:v>-0.21100705862045199</c:v>
                </c:pt>
                <c:pt idx="1110">
                  <c:v>-0.15705481171607899</c:v>
                </c:pt>
                <c:pt idx="1111">
                  <c:v>-0.17199869453906999</c:v>
                </c:pt>
                <c:pt idx="1112">
                  <c:v>-0.286700040102005</c:v>
                </c:pt>
                <c:pt idx="1113">
                  <c:v>-0.30342099070549</c:v>
                </c:pt>
                <c:pt idx="1114">
                  <c:v>-0.27305018901824901</c:v>
                </c:pt>
                <c:pt idx="1115">
                  <c:v>-0.38143724203109702</c:v>
                </c:pt>
                <c:pt idx="1116">
                  <c:v>-0.37297540903091397</c:v>
                </c:pt>
                <c:pt idx="1117">
                  <c:v>-0.31125250458717302</c:v>
                </c:pt>
                <c:pt idx="1118">
                  <c:v>-0.272343069314956</c:v>
                </c:pt>
                <c:pt idx="1119">
                  <c:v>-0.31264579296111999</c:v>
                </c:pt>
                <c:pt idx="1120">
                  <c:v>-0.341210126876831</c:v>
                </c:pt>
                <c:pt idx="1121">
                  <c:v>-0.29772418737411499</c:v>
                </c:pt>
                <c:pt idx="1122">
                  <c:v>-0.240961879491806</c:v>
                </c:pt>
                <c:pt idx="1123">
                  <c:v>-0.34551045298576299</c:v>
                </c:pt>
                <c:pt idx="1124">
                  <c:v>-0.36863121390342701</c:v>
                </c:pt>
                <c:pt idx="1125">
                  <c:v>-0.30299237370491</c:v>
                </c:pt>
                <c:pt idx="1126">
                  <c:v>-0.251018166542053</c:v>
                </c:pt>
                <c:pt idx="1127">
                  <c:v>-0.34563577175140298</c:v>
                </c:pt>
                <c:pt idx="1128">
                  <c:v>-0.45071056485175998</c:v>
                </c:pt>
                <c:pt idx="1129">
                  <c:v>-0.34521123766899098</c:v>
                </c:pt>
                <c:pt idx="1130">
                  <c:v>-0.244718417525291</c:v>
                </c:pt>
                <c:pt idx="1131">
                  <c:v>-0.36648800969123801</c:v>
                </c:pt>
                <c:pt idx="1132">
                  <c:v>-0.35513925552368097</c:v>
                </c:pt>
                <c:pt idx="1133">
                  <c:v>-0.30273333191871599</c:v>
                </c:pt>
                <c:pt idx="1134">
                  <c:v>-0.27688044309616</c:v>
                </c:pt>
                <c:pt idx="1135">
                  <c:v>-0.34746739268302901</c:v>
                </c:pt>
                <c:pt idx="1136">
                  <c:v>-0.39387211203575101</c:v>
                </c:pt>
                <c:pt idx="1137">
                  <c:v>-0.39438772201538003</c:v>
                </c:pt>
                <c:pt idx="1138">
                  <c:v>-0.348967015743255</c:v>
                </c:pt>
                <c:pt idx="1139">
                  <c:v>-0.419795602560043</c:v>
                </c:pt>
                <c:pt idx="1140">
                  <c:v>-0.447067230939865</c:v>
                </c:pt>
                <c:pt idx="1141">
                  <c:v>-0.42288291454315102</c:v>
                </c:pt>
                <c:pt idx="1142">
                  <c:v>-0.371547311544418</c:v>
                </c:pt>
                <c:pt idx="1143">
                  <c:v>-0.45476651191711398</c:v>
                </c:pt>
                <c:pt idx="1144">
                  <c:v>-0.44768840074539101</c:v>
                </c:pt>
                <c:pt idx="1145">
                  <c:v>-0.389369666576385</c:v>
                </c:pt>
                <c:pt idx="1146">
                  <c:v>-0.39655178785324002</c:v>
                </c:pt>
                <c:pt idx="1147">
                  <c:v>-0.47455185651779103</c:v>
                </c:pt>
                <c:pt idx="1148">
                  <c:v>-0.40194782614707902</c:v>
                </c:pt>
                <c:pt idx="1149">
                  <c:v>-0.39230421185493403</c:v>
                </c:pt>
                <c:pt idx="1150">
                  <c:v>-0.44863420724868702</c:v>
                </c:pt>
                <c:pt idx="1151">
                  <c:v>-0.43564984202384899</c:v>
                </c:pt>
                <c:pt idx="1152">
                  <c:v>-0.37151935696601801</c:v>
                </c:pt>
                <c:pt idx="1153">
                  <c:v>-0.32795175909995999</c:v>
                </c:pt>
                <c:pt idx="1154">
                  <c:v>-0.434906125068664</c:v>
                </c:pt>
                <c:pt idx="1155">
                  <c:v>-0.39563107490539501</c:v>
                </c:pt>
                <c:pt idx="1156">
                  <c:v>-0.35900411009788502</c:v>
                </c:pt>
                <c:pt idx="1157">
                  <c:v>-0.38390466570854098</c:v>
                </c:pt>
                <c:pt idx="1158">
                  <c:v>-0.52267396450042702</c:v>
                </c:pt>
                <c:pt idx="1159">
                  <c:v>-0.477522403001785</c:v>
                </c:pt>
                <c:pt idx="1160">
                  <c:v>-0.48589950799942</c:v>
                </c:pt>
                <c:pt idx="1161">
                  <c:v>-0.45984053611755299</c:v>
                </c:pt>
                <c:pt idx="1162">
                  <c:v>-0.36514765024185097</c:v>
                </c:pt>
                <c:pt idx="1163">
                  <c:v>-0.38461324572563099</c:v>
                </c:pt>
                <c:pt idx="1164">
                  <c:v>-0.53663831949233998</c:v>
                </c:pt>
                <c:pt idx="1165">
                  <c:v>-0.40205726027488697</c:v>
                </c:pt>
                <c:pt idx="1166">
                  <c:v>-0.31812024116516102</c:v>
                </c:pt>
                <c:pt idx="1167">
                  <c:v>-0.48152685165405201</c:v>
                </c:pt>
                <c:pt idx="1168">
                  <c:v>-0.607724249362945</c:v>
                </c:pt>
                <c:pt idx="1169">
                  <c:v>-0.47326207160949701</c:v>
                </c:pt>
                <c:pt idx="1170">
                  <c:v>-0.25696882605552601</c:v>
                </c:pt>
                <c:pt idx="1171">
                  <c:v>-0.36394876241683899</c:v>
                </c:pt>
                <c:pt idx="1172">
                  <c:v>-0.4609015583992</c:v>
                </c:pt>
                <c:pt idx="1173">
                  <c:v>-0.44053578376769997</c:v>
                </c:pt>
                <c:pt idx="1174">
                  <c:v>-0.30194014310836698</c:v>
                </c:pt>
                <c:pt idx="1175">
                  <c:v>-0.35701787471771201</c:v>
                </c:pt>
                <c:pt idx="1176">
                  <c:v>-0.36453339457511902</c:v>
                </c:pt>
                <c:pt idx="1177">
                  <c:v>-0.35192492604255599</c:v>
                </c:pt>
                <c:pt idx="1178">
                  <c:v>-0.30766817927360501</c:v>
                </c:pt>
                <c:pt idx="1179">
                  <c:v>-0.29796901345252902</c:v>
                </c:pt>
                <c:pt idx="1180">
                  <c:v>-0.19109928607940599</c:v>
                </c:pt>
                <c:pt idx="1181">
                  <c:v>-0.235864698886871</c:v>
                </c:pt>
                <c:pt idx="1182">
                  <c:v>-0.39839062094688399</c:v>
                </c:pt>
                <c:pt idx="1183">
                  <c:v>-0.41175583004951399</c:v>
                </c:pt>
                <c:pt idx="1184">
                  <c:v>-0.28117021918296797</c:v>
                </c:pt>
                <c:pt idx="1185">
                  <c:v>-0.40670654177665699</c:v>
                </c:pt>
                <c:pt idx="1186">
                  <c:v>-0.447641640901565</c:v>
                </c:pt>
                <c:pt idx="1187">
                  <c:v>-0.38006961345672602</c:v>
                </c:pt>
                <c:pt idx="1188">
                  <c:v>-0.30289083719253501</c:v>
                </c:pt>
                <c:pt idx="1189">
                  <c:v>-0.41179117560386602</c:v>
                </c:pt>
                <c:pt idx="1190">
                  <c:v>-0.40851831436157199</c:v>
                </c:pt>
                <c:pt idx="1191">
                  <c:v>-0.33924198150634699</c:v>
                </c:pt>
                <c:pt idx="1192">
                  <c:v>-0.417662143707275</c:v>
                </c:pt>
                <c:pt idx="1193">
                  <c:v>-0.48723167181014998</c:v>
                </c:pt>
                <c:pt idx="1194">
                  <c:v>-0.45100715756416299</c:v>
                </c:pt>
                <c:pt idx="1195">
                  <c:v>-0.50943106412887496</c:v>
                </c:pt>
                <c:pt idx="1196">
                  <c:v>-0.54749572277069003</c:v>
                </c:pt>
                <c:pt idx="1197">
                  <c:v>-0.486903727054595</c:v>
                </c:pt>
                <c:pt idx="1198">
                  <c:v>-0.38405779004096902</c:v>
                </c:pt>
                <c:pt idx="1199">
                  <c:v>-0.53618490695953303</c:v>
                </c:pt>
                <c:pt idx="1200">
                  <c:v>-0.613436520099639</c:v>
                </c:pt>
                <c:pt idx="1201">
                  <c:v>-0.52310425043106001</c:v>
                </c:pt>
                <c:pt idx="1202">
                  <c:v>-0.45860931277275002</c:v>
                </c:pt>
                <c:pt idx="1203">
                  <c:v>-0.56018406152725198</c:v>
                </c:pt>
                <c:pt idx="1204">
                  <c:v>-0.60200756788253695</c:v>
                </c:pt>
                <c:pt idx="1205">
                  <c:v>-0.51196277141571001</c:v>
                </c:pt>
                <c:pt idx="1206">
                  <c:v>-0.44319656491279602</c:v>
                </c:pt>
                <c:pt idx="1207">
                  <c:v>-0.50000917911529497</c:v>
                </c:pt>
                <c:pt idx="1208">
                  <c:v>-0.470654517412185</c:v>
                </c:pt>
                <c:pt idx="1209">
                  <c:v>-0.52110111713409402</c:v>
                </c:pt>
                <c:pt idx="1210">
                  <c:v>-0.49057549238204901</c:v>
                </c:pt>
                <c:pt idx="1211">
                  <c:v>-0.44464010000228799</c:v>
                </c:pt>
                <c:pt idx="1212">
                  <c:v>-0.42679125070571899</c:v>
                </c:pt>
                <c:pt idx="1213">
                  <c:v>-0.48630091547965998</c:v>
                </c:pt>
                <c:pt idx="1214">
                  <c:v>-0.456674695014953</c:v>
                </c:pt>
                <c:pt idx="1215">
                  <c:v>-0.41166177392005898</c:v>
                </c:pt>
                <c:pt idx="1216">
                  <c:v>-0.369488775730133</c:v>
                </c:pt>
                <c:pt idx="1217">
                  <c:v>-0.44683259725570601</c:v>
                </c:pt>
                <c:pt idx="1218">
                  <c:v>-0.428584784269332</c:v>
                </c:pt>
                <c:pt idx="1219">
                  <c:v>-0.462062507867813</c:v>
                </c:pt>
                <c:pt idx="1220">
                  <c:v>-0.47720795869827198</c:v>
                </c:pt>
                <c:pt idx="1221">
                  <c:v>-0.43819788098335199</c:v>
                </c:pt>
                <c:pt idx="1222">
                  <c:v>-0.439277052879333</c:v>
                </c:pt>
                <c:pt idx="1223">
                  <c:v>-0.45312058925628601</c:v>
                </c:pt>
                <c:pt idx="1224">
                  <c:v>-0.41855663061141901</c:v>
                </c:pt>
                <c:pt idx="1225">
                  <c:v>-0.41802042722701999</c:v>
                </c:pt>
                <c:pt idx="1226">
                  <c:v>-0.41288590431213301</c:v>
                </c:pt>
                <c:pt idx="1227">
                  <c:v>-0.39506641030311501</c:v>
                </c:pt>
                <c:pt idx="1228">
                  <c:v>-0.39172524213790799</c:v>
                </c:pt>
                <c:pt idx="1229">
                  <c:v>-0.39812511205673201</c:v>
                </c:pt>
                <c:pt idx="1230">
                  <c:v>-0.38189685344696001</c:v>
                </c:pt>
                <c:pt idx="1231">
                  <c:v>-0.37707382440567</c:v>
                </c:pt>
                <c:pt idx="1232">
                  <c:v>-0.38821348547935403</c:v>
                </c:pt>
                <c:pt idx="1233">
                  <c:v>-0.410883247852325</c:v>
                </c:pt>
                <c:pt idx="1234">
                  <c:v>-0.37260875105857799</c:v>
                </c:pt>
                <c:pt idx="1235">
                  <c:v>-0.337832331657409</c:v>
                </c:pt>
                <c:pt idx="1236">
                  <c:v>-0.31905251741409302</c:v>
                </c:pt>
                <c:pt idx="1237">
                  <c:v>-0.38107740879058799</c:v>
                </c:pt>
                <c:pt idx="1238">
                  <c:v>-0.399096310138702</c:v>
                </c:pt>
                <c:pt idx="1239">
                  <c:v>-0.35157898068428001</c:v>
                </c:pt>
                <c:pt idx="1240">
                  <c:v>-0.35226041078567499</c:v>
                </c:pt>
                <c:pt idx="1241">
                  <c:v>-0.39684945344924899</c:v>
                </c:pt>
                <c:pt idx="1242">
                  <c:v>-0.48484581708907998</c:v>
                </c:pt>
                <c:pt idx="1243">
                  <c:v>-0.47137117385864202</c:v>
                </c:pt>
                <c:pt idx="1244">
                  <c:v>-0.44840008020401001</c:v>
                </c:pt>
                <c:pt idx="1245">
                  <c:v>-0.46489563584327698</c:v>
                </c:pt>
                <c:pt idx="1246">
                  <c:v>-0.486740171909332</c:v>
                </c:pt>
                <c:pt idx="1247">
                  <c:v>-0.45425429940223599</c:v>
                </c:pt>
                <c:pt idx="1248">
                  <c:v>-0.46559107303619301</c:v>
                </c:pt>
                <c:pt idx="1249">
                  <c:v>-0.47700655460357599</c:v>
                </c:pt>
                <c:pt idx="1250">
                  <c:v>-0.496192306280136</c:v>
                </c:pt>
                <c:pt idx="1251">
                  <c:v>-0.42270055413246099</c:v>
                </c:pt>
                <c:pt idx="1252">
                  <c:v>-0.46466732025146401</c:v>
                </c:pt>
                <c:pt idx="1253">
                  <c:v>-0.49815872311592102</c:v>
                </c:pt>
                <c:pt idx="1254">
                  <c:v>-0.42004796862602201</c:v>
                </c:pt>
                <c:pt idx="1255">
                  <c:v>-0.41116735339164701</c:v>
                </c:pt>
                <c:pt idx="1256">
                  <c:v>-0.41585347056388799</c:v>
                </c:pt>
                <c:pt idx="1257">
                  <c:v>-0.49144753813743502</c:v>
                </c:pt>
                <c:pt idx="1258">
                  <c:v>-0.47484996914863498</c:v>
                </c:pt>
                <c:pt idx="1259">
                  <c:v>-0.42414775490760798</c:v>
                </c:pt>
                <c:pt idx="1260">
                  <c:v>-0.42692166566848699</c:v>
                </c:pt>
                <c:pt idx="1261">
                  <c:v>-0.55078417062759399</c:v>
                </c:pt>
                <c:pt idx="1262">
                  <c:v>-0.54985111951828003</c:v>
                </c:pt>
                <c:pt idx="1263">
                  <c:v>-0.46341022849082902</c:v>
                </c:pt>
                <c:pt idx="1264">
                  <c:v>-0.46644544601440402</c:v>
                </c:pt>
                <c:pt idx="1265">
                  <c:v>-0.49419820308685303</c:v>
                </c:pt>
                <c:pt idx="1266">
                  <c:v>-0.48235145211219699</c:v>
                </c:pt>
                <c:pt idx="1267">
                  <c:v>-0.523304343223571</c:v>
                </c:pt>
                <c:pt idx="1268">
                  <c:v>-0.58333414793014504</c:v>
                </c:pt>
                <c:pt idx="1269">
                  <c:v>-0.573275387287139</c:v>
                </c:pt>
                <c:pt idx="1270">
                  <c:v>-0.51758307218551602</c:v>
                </c:pt>
                <c:pt idx="1271">
                  <c:v>-0.54941505193710305</c:v>
                </c:pt>
                <c:pt idx="1272">
                  <c:v>-0.55934107303619296</c:v>
                </c:pt>
                <c:pt idx="1273">
                  <c:v>-0.51521080732345503</c:v>
                </c:pt>
                <c:pt idx="1274">
                  <c:v>-0.43673250079154902</c:v>
                </c:pt>
                <c:pt idx="1275">
                  <c:v>-0.53124588727951005</c:v>
                </c:pt>
                <c:pt idx="1276">
                  <c:v>-0.55073541402816695</c:v>
                </c:pt>
                <c:pt idx="1277">
                  <c:v>-0.49842616915702798</c:v>
                </c:pt>
                <c:pt idx="1278">
                  <c:v>-0.41067603230476302</c:v>
                </c:pt>
                <c:pt idx="1279">
                  <c:v>-0.48564785718917802</c:v>
                </c:pt>
                <c:pt idx="1280">
                  <c:v>-0.54106765985488803</c:v>
                </c:pt>
                <c:pt idx="1281">
                  <c:v>-0.48279935121536199</c:v>
                </c:pt>
                <c:pt idx="1282">
                  <c:v>-0.48216053843498202</c:v>
                </c:pt>
                <c:pt idx="1283">
                  <c:v>-0.53524541854858398</c:v>
                </c:pt>
                <c:pt idx="1284">
                  <c:v>-0.51486313343048096</c:v>
                </c:pt>
                <c:pt idx="1285">
                  <c:v>-0.49182996153831399</c:v>
                </c:pt>
                <c:pt idx="1286">
                  <c:v>-0.49211710691451999</c:v>
                </c:pt>
                <c:pt idx="1287">
                  <c:v>-0.523232102394104</c:v>
                </c:pt>
                <c:pt idx="1288">
                  <c:v>-0.49483743309974598</c:v>
                </c:pt>
                <c:pt idx="1289">
                  <c:v>-0.45873031020164401</c:v>
                </c:pt>
                <c:pt idx="1290">
                  <c:v>-0.48018899559974598</c:v>
                </c:pt>
                <c:pt idx="1291">
                  <c:v>-0.50265592336654596</c:v>
                </c:pt>
                <c:pt idx="1292">
                  <c:v>-0.48296177387237499</c:v>
                </c:pt>
                <c:pt idx="1293">
                  <c:v>-0.42464208602905201</c:v>
                </c:pt>
                <c:pt idx="1294">
                  <c:v>-0.477519541978836</c:v>
                </c:pt>
                <c:pt idx="1295">
                  <c:v>-0.49195247888565002</c:v>
                </c:pt>
                <c:pt idx="1296">
                  <c:v>-0.45618626475334101</c:v>
                </c:pt>
                <c:pt idx="1297">
                  <c:v>-0.43428343534469599</c:v>
                </c:pt>
                <c:pt idx="1298">
                  <c:v>-0.442438423633575</c:v>
                </c:pt>
                <c:pt idx="1299">
                  <c:v>-0.38454484939575101</c:v>
                </c:pt>
                <c:pt idx="1300">
                  <c:v>-0.42583626508712702</c:v>
                </c:pt>
                <c:pt idx="1301">
                  <c:v>-0.48329606652259799</c:v>
                </c:pt>
                <c:pt idx="1302">
                  <c:v>-0.41036480665206898</c:v>
                </c:pt>
                <c:pt idx="1303">
                  <c:v>-0.38115596771240201</c:v>
                </c:pt>
                <c:pt idx="1304">
                  <c:v>-0.43532097339630099</c:v>
                </c:pt>
                <c:pt idx="1305">
                  <c:v>-0.46669888496398898</c:v>
                </c:pt>
                <c:pt idx="1306">
                  <c:v>-0.49222719669342002</c:v>
                </c:pt>
                <c:pt idx="1307">
                  <c:v>-0.52333068847656194</c:v>
                </c:pt>
                <c:pt idx="1308">
                  <c:v>-0.53684669733047397</c:v>
                </c:pt>
                <c:pt idx="1309">
                  <c:v>-0.58120042085647505</c:v>
                </c:pt>
                <c:pt idx="1310">
                  <c:v>-0.54844599962234497</c:v>
                </c:pt>
                <c:pt idx="1311">
                  <c:v>-0.46328088641166598</c:v>
                </c:pt>
                <c:pt idx="1312">
                  <c:v>-0.42458862066268899</c:v>
                </c:pt>
                <c:pt idx="1313">
                  <c:v>-0.48119232058525002</c:v>
                </c:pt>
                <c:pt idx="1314">
                  <c:v>-0.47441837191581698</c:v>
                </c:pt>
                <c:pt idx="1315">
                  <c:v>-0.44068321585655201</c:v>
                </c:pt>
                <c:pt idx="1316">
                  <c:v>-0.53995674848556496</c:v>
                </c:pt>
                <c:pt idx="1317">
                  <c:v>-0.59274023771286</c:v>
                </c:pt>
                <c:pt idx="1318">
                  <c:v>-0.52237433195114102</c:v>
                </c:pt>
                <c:pt idx="1319">
                  <c:v>-0.46645960211753801</c:v>
                </c:pt>
                <c:pt idx="1320">
                  <c:v>-0.44155865907669001</c:v>
                </c:pt>
                <c:pt idx="1321">
                  <c:v>-0.450503349304199</c:v>
                </c:pt>
                <c:pt idx="1322">
                  <c:v>-0.41176000237464899</c:v>
                </c:pt>
                <c:pt idx="1323">
                  <c:v>-0.37294399738311701</c:v>
                </c:pt>
                <c:pt idx="1324">
                  <c:v>-0.41518566012382502</c:v>
                </c:pt>
                <c:pt idx="1325">
                  <c:v>-0.46068307757377602</c:v>
                </c:pt>
                <c:pt idx="1326">
                  <c:v>-0.417168319225311</c:v>
                </c:pt>
                <c:pt idx="1327">
                  <c:v>-0.37551397085189803</c:v>
                </c:pt>
                <c:pt idx="1328">
                  <c:v>-0.43372231721878002</c:v>
                </c:pt>
                <c:pt idx="1329">
                  <c:v>-0.454908818006515</c:v>
                </c:pt>
                <c:pt idx="1330">
                  <c:v>-0.430136978626251</c:v>
                </c:pt>
                <c:pt idx="1331">
                  <c:v>-0.43594038486480702</c:v>
                </c:pt>
                <c:pt idx="1332">
                  <c:v>-0.47279012203216497</c:v>
                </c:pt>
                <c:pt idx="1333">
                  <c:v>-0.494262635707855</c:v>
                </c:pt>
                <c:pt idx="1334">
                  <c:v>-0.497441977262496</c:v>
                </c:pt>
                <c:pt idx="1335">
                  <c:v>-0.53422242403030396</c:v>
                </c:pt>
                <c:pt idx="1336">
                  <c:v>-0.50675714015960605</c:v>
                </c:pt>
                <c:pt idx="1337">
                  <c:v>-0.47829204797744701</c:v>
                </c:pt>
                <c:pt idx="1338">
                  <c:v>-0.51698142290115301</c:v>
                </c:pt>
                <c:pt idx="1339">
                  <c:v>-0.51932531595230103</c:v>
                </c:pt>
                <c:pt idx="1340">
                  <c:v>-0.49883502721786499</c:v>
                </c:pt>
                <c:pt idx="1341">
                  <c:v>-0.45823624730110102</c:v>
                </c:pt>
                <c:pt idx="1342">
                  <c:v>-0.51222276687622004</c:v>
                </c:pt>
                <c:pt idx="1343">
                  <c:v>-0.514751076698303</c:v>
                </c:pt>
                <c:pt idx="1344">
                  <c:v>-0.45218753814697199</c:v>
                </c:pt>
                <c:pt idx="1345">
                  <c:v>-0.39660716056823703</c:v>
                </c:pt>
                <c:pt idx="1346">
                  <c:v>-0.463563412427902</c:v>
                </c:pt>
                <c:pt idx="1347">
                  <c:v>-0.49332025647163302</c:v>
                </c:pt>
                <c:pt idx="1348">
                  <c:v>-0.48289543390273998</c:v>
                </c:pt>
                <c:pt idx="1349">
                  <c:v>-0.48507636785507202</c:v>
                </c:pt>
                <c:pt idx="1350">
                  <c:v>-0.47980126738548201</c:v>
                </c:pt>
                <c:pt idx="1351">
                  <c:v>-0.46191501617431602</c:v>
                </c:pt>
                <c:pt idx="1352">
                  <c:v>-0.42740318179130499</c:v>
                </c:pt>
                <c:pt idx="1353">
                  <c:v>-0.42350462079048101</c:v>
                </c:pt>
                <c:pt idx="1354">
                  <c:v>-0.44853422045707703</c:v>
                </c:pt>
                <c:pt idx="1355">
                  <c:v>-0.45388889312744102</c:v>
                </c:pt>
                <c:pt idx="1356">
                  <c:v>-0.44362238049507102</c:v>
                </c:pt>
                <c:pt idx="1357">
                  <c:v>-0.44006797671317999</c:v>
                </c:pt>
                <c:pt idx="1358">
                  <c:v>-0.46470555663108798</c:v>
                </c:pt>
                <c:pt idx="1359">
                  <c:v>-0.42140579223632801</c:v>
                </c:pt>
                <c:pt idx="1360">
                  <c:v>-0.36615979671478199</c:v>
                </c:pt>
                <c:pt idx="1361">
                  <c:v>-0.41705915331840498</c:v>
                </c:pt>
                <c:pt idx="1362">
                  <c:v>-0.527388155460357</c:v>
                </c:pt>
                <c:pt idx="1363">
                  <c:v>-0.59724920988082797</c:v>
                </c:pt>
                <c:pt idx="1364">
                  <c:v>-0.59136211872100797</c:v>
                </c:pt>
                <c:pt idx="1365">
                  <c:v>-0.54724818468093805</c:v>
                </c:pt>
                <c:pt idx="1366">
                  <c:v>-0.54096317291259699</c:v>
                </c:pt>
                <c:pt idx="1367">
                  <c:v>-0.55128115415573098</c:v>
                </c:pt>
                <c:pt idx="1368">
                  <c:v>-0.54105430841445901</c:v>
                </c:pt>
                <c:pt idx="1369">
                  <c:v>-0.46934089064598</c:v>
                </c:pt>
                <c:pt idx="1370">
                  <c:v>-0.48515301942825301</c:v>
                </c:pt>
                <c:pt idx="1371">
                  <c:v>-0.52940559387206998</c:v>
                </c:pt>
                <c:pt idx="1372">
                  <c:v>-0.53832143545150701</c:v>
                </c:pt>
                <c:pt idx="1373">
                  <c:v>-0.52343589067459095</c:v>
                </c:pt>
                <c:pt idx="1374">
                  <c:v>-0.56513679027557295</c:v>
                </c:pt>
                <c:pt idx="1375">
                  <c:v>-0.62428027391433705</c:v>
                </c:pt>
                <c:pt idx="1376">
                  <c:v>-0.597864389419555</c:v>
                </c:pt>
                <c:pt idx="1377">
                  <c:v>-0.50439584255218495</c:v>
                </c:pt>
                <c:pt idx="1378">
                  <c:v>-0.48787975311279203</c:v>
                </c:pt>
                <c:pt idx="1379">
                  <c:v>-0.50742149353027299</c:v>
                </c:pt>
                <c:pt idx="1380">
                  <c:v>-0.51304030418395996</c:v>
                </c:pt>
                <c:pt idx="1381">
                  <c:v>-0.47429284453392001</c:v>
                </c:pt>
                <c:pt idx="1382">
                  <c:v>-0.47594302892684898</c:v>
                </c:pt>
                <c:pt idx="1383">
                  <c:v>-0.53411120176315297</c:v>
                </c:pt>
                <c:pt idx="1384">
                  <c:v>-0.537897408008575</c:v>
                </c:pt>
                <c:pt idx="1385">
                  <c:v>-0.495409935712814</c:v>
                </c:pt>
                <c:pt idx="1386">
                  <c:v>-0.48134559392928999</c:v>
                </c:pt>
                <c:pt idx="1387">
                  <c:v>-0.52012759447097701</c:v>
                </c:pt>
                <c:pt idx="1388">
                  <c:v>-0.54124176502227705</c:v>
                </c:pt>
                <c:pt idx="1389">
                  <c:v>-0.50334948301315297</c:v>
                </c:pt>
                <c:pt idx="1390">
                  <c:v>-0.49214851856231601</c:v>
                </c:pt>
                <c:pt idx="1391">
                  <c:v>-0.52021819353103604</c:v>
                </c:pt>
                <c:pt idx="1392">
                  <c:v>-0.53648149967193604</c:v>
                </c:pt>
                <c:pt idx="1393">
                  <c:v>-0.50055080652236905</c:v>
                </c:pt>
                <c:pt idx="1394">
                  <c:v>-0.46616399288177401</c:v>
                </c:pt>
                <c:pt idx="1395">
                  <c:v>-0.50464558601379395</c:v>
                </c:pt>
                <c:pt idx="1396">
                  <c:v>-0.55481076240539495</c:v>
                </c:pt>
                <c:pt idx="1397">
                  <c:v>-0.50449037551879805</c:v>
                </c:pt>
                <c:pt idx="1398">
                  <c:v>-0.44436475634574801</c:v>
                </c:pt>
                <c:pt idx="1399">
                  <c:v>-0.40386590361595098</c:v>
                </c:pt>
                <c:pt idx="1400">
                  <c:v>-0.43510916829109098</c:v>
                </c:pt>
                <c:pt idx="1401">
                  <c:v>-0.43340823054313599</c:v>
                </c:pt>
                <c:pt idx="1402">
                  <c:v>-0.41813054680824202</c:v>
                </c:pt>
                <c:pt idx="1403">
                  <c:v>-0.412220478057861</c:v>
                </c:pt>
                <c:pt idx="1404">
                  <c:v>-0.41000986099243097</c:v>
                </c:pt>
                <c:pt idx="1405">
                  <c:v>-0.37163844704627902</c:v>
                </c:pt>
                <c:pt idx="1406">
                  <c:v>-0.34383636713027899</c:v>
                </c:pt>
                <c:pt idx="1407">
                  <c:v>-0.40642672777175898</c:v>
                </c:pt>
                <c:pt idx="1408">
                  <c:v>-0.54882150888442904</c:v>
                </c:pt>
                <c:pt idx="1409">
                  <c:v>-0.51318359375</c:v>
                </c:pt>
                <c:pt idx="1410">
                  <c:v>-0.45654159784317</c:v>
                </c:pt>
                <c:pt idx="1411">
                  <c:v>-0.53631627559661799</c:v>
                </c:pt>
                <c:pt idx="1412">
                  <c:v>-0.63168132305145197</c:v>
                </c:pt>
                <c:pt idx="1413">
                  <c:v>-0.681890308856964</c:v>
                </c:pt>
                <c:pt idx="1414">
                  <c:v>-0.58889633417129505</c:v>
                </c:pt>
                <c:pt idx="1415">
                  <c:v>-0.540815830230712</c:v>
                </c:pt>
                <c:pt idx="1416">
                  <c:v>-0.55259782075881902</c:v>
                </c:pt>
                <c:pt idx="1417">
                  <c:v>-0.59313827753067005</c:v>
                </c:pt>
                <c:pt idx="1418">
                  <c:v>-0.48460894823074302</c:v>
                </c:pt>
                <c:pt idx="1419">
                  <c:v>-0.38903748989105202</c:v>
                </c:pt>
                <c:pt idx="1420">
                  <c:v>-0.49036970734596202</c:v>
                </c:pt>
                <c:pt idx="1421">
                  <c:v>-0.59288579225540095</c:v>
                </c:pt>
                <c:pt idx="1422">
                  <c:v>-0.451167732477188</c:v>
                </c:pt>
                <c:pt idx="1423">
                  <c:v>-0.43760922551155002</c:v>
                </c:pt>
                <c:pt idx="1424">
                  <c:v>-0.55464261770248402</c:v>
                </c:pt>
                <c:pt idx="1425">
                  <c:v>-0.56463223695755005</c:v>
                </c:pt>
                <c:pt idx="1426">
                  <c:v>-0.47143536806106501</c:v>
                </c:pt>
                <c:pt idx="1427">
                  <c:v>-0.50091761350631703</c:v>
                </c:pt>
                <c:pt idx="1428">
                  <c:v>-0.59147256612777699</c:v>
                </c:pt>
                <c:pt idx="1429">
                  <c:v>-0.59684514999389604</c:v>
                </c:pt>
                <c:pt idx="1430">
                  <c:v>-0.57107973098754805</c:v>
                </c:pt>
                <c:pt idx="1431">
                  <c:v>-0.55208343267440796</c:v>
                </c:pt>
                <c:pt idx="1432">
                  <c:v>-0.67858773469924905</c:v>
                </c:pt>
                <c:pt idx="1433">
                  <c:v>-0.68439012765884399</c:v>
                </c:pt>
                <c:pt idx="1434">
                  <c:v>-0.61687165498733498</c:v>
                </c:pt>
                <c:pt idx="1435">
                  <c:v>-0.66470855474472001</c:v>
                </c:pt>
                <c:pt idx="1436">
                  <c:v>-0.75002628564834595</c:v>
                </c:pt>
                <c:pt idx="1437">
                  <c:v>-0.68548488616943304</c:v>
                </c:pt>
                <c:pt idx="1438">
                  <c:v>-0.61962258815765303</c:v>
                </c:pt>
                <c:pt idx="1439">
                  <c:v>-0.69718450307846003</c:v>
                </c:pt>
                <c:pt idx="1440">
                  <c:v>-0.70715785026550204</c:v>
                </c:pt>
                <c:pt idx="1441">
                  <c:v>-0.61451816558837802</c:v>
                </c:pt>
                <c:pt idx="1442">
                  <c:v>-0.63841611146926802</c:v>
                </c:pt>
                <c:pt idx="1443">
                  <c:v>-0.72660309076309204</c:v>
                </c:pt>
                <c:pt idx="1444">
                  <c:v>-0.73816430568695002</c:v>
                </c:pt>
                <c:pt idx="1445">
                  <c:v>-0.76042711734771695</c:v>
                </c:pt>
                <c:pt idx="1446">
                  <c:v>-0.801558077335357</c:v>
                </c:pt>
                <c:pt idx="1447">
                  <c:v>-0.82387280464172297</c:v>
                </c:pt>
                <c:pt idx="1448">
                  <c:v>-0.81062084436416604</c:v>
                </c:pt>
                <c:pt idx="1449">
                  <c:v>-0.81663846969604403</c:v>
                </c:pt>
                <c:pt idx="1450">
                  <c:v>-0.73475921154022195</c:v>
                </c:pt>
                <c:pt idx="1451">
                  <c:v>-0.63679075241088801</c:v>
                </c:pt>
                <c:pt idx="1452">
                  <c:v>-0.66424977779388406</c:v>
                </c:pt>
                <c:pt idx="1453">
                  <c:v>-0.75031590461730902</c:v>
                </c:pt>
                <c:pt idx="1454">
                  <c:v>-0.72347629070281905</c:v>
                </c:pt>
                <c:pt idx="1455">
                  <c:v>-0.65071398019790605</c:v>
                </c:pt>
                <c:pt idx="1456">
                  <c:v>-0.64224237203598</c:v>
                </c:pt>
                <c:pt idx="1457">
                  <c:v>-0.71420711278915405</c:v>
                </c:pt>
                <c:pt idx="1458">
                  <c:v>-0.67284929752349798</c:v>
                </c:pt>
                <c:pt idx="1459">
                  <c:v>-0.66392892599105802</c:v>
                </c:pt>
                <c:pt idx="1460">
                  <c:v>-0.66464275121688798</c:v>
                </c:pt>
                <c:pt idx="1461">
                  <c:v>-0.65433168411254805</c:v>
                </c:pt>
                <c:pt idx="1462">
                  <c:v>-0.59928596019744795</c:v>
                </c:pt>
                <c:pt idx="1463">
                  <c:v>-0.56428277492523105</c:v>
                </c:pt>
                <c:pt idx="1464">
                  <c:v>-0.48798224329948398</c:v>
                </c:pt>
                <c:pt idx="1465">
                  <c:v>-0.47768485546111999</c:v>
                </c:pt>
                <c:pt idx="1466">
                  <c:v>-0.58327668905258101</c:v>
                </c:pt>
                <c:pt idx="1467">
                  <c:v>-0.56151068210601796</c:v>
                </c:pt>
                <c:pt idx="1468">
                  <c:v>-0.43829002976417503</c:v>
                </c:pt>
                <c:pt idx="1469">
                  <c:v>-0.47406369447708102</c:v>
                </c:pt>
                <c:pt idx="1470">
                  <c:v>-0.57378959655761697</c:v>
                </c:pt>
                <c:pt idx="1471">
                  <c:v>-0.48327162861824002</c:v>
                </c:pt>
                <c:pt idx="1472">
                  <c:v>-0.40076997876167297</c:v>
                </c:pt>
                <c:pt idx="1473">
                  <c:v>-0.495856672525405</c:v>
                </c:pt>
                <c:pt idx="1474">
                  <c:v>-0.578316509723663</c:v>
                </c:pt>
                <c:pt idx="1475">
                  <c:v>-0.59181523323059004</c:v>
                </c:pt>
                <c:pt idx="1476">
                  <c:v>-0.51234501600265503</c:v>
                </c:pt>
                <c:pt idx="1477">
                  <c:v>-0.53644323348999001</c:v>
                </c:pt>
                <c:pt idx="1478">
                  <c:v>-0.57306718826293901</c:v>
                </c:pt>
                <c:pt idx="1479">
                  <c:v>-0.57189637422561601</c:v>
                </c:pt>
                <c:pt idx="1480">
                  <c:v>-0.47838321328163103</c:v>
                </c:pt>
                <c:pt idx="1481">
                  <c:v>-0.52210259437561002</c:v>
                </c:pt>
                <c:pt idx="1482">
                  <c:v>-0.54852515459060602</c:v>
                </c:pt>
                <c:pt idx="1483">
                  <c:v>-0.49638813734054499</c:v>
                </c:pt>
                <c:pt idx="1484">
                  <c:v>-0.40056428313255299</c:v>
                </c:pt>
                <c:pt idx="1485">
                  <c:v>-0.41741767525672901</c:v>
                </c:pt>
                <c:pt idx="1486">
                  <c:v>-0.44126182794570901</c:v>
                </c:pt>
                <c:pt idx="1487">
                  <c:v>-0.37518072128295898</c:v>
                </c:pt>
                <c:pt idx="1488">
                  <c:v>-0.34978872537612898</c:v>
                </c:pt>
                <c:pt idx="1489">
                  <c:v>-0.41025435924530002</c:v>
                </c:pt>
                <c:pt idx="1490">
                  <c:v>-0.392396509647369</c:v>
                </c:pt>
                <c:pt idx="1491">
                  <c:v>-0.33237737417221003</c:v>
                </c:pt>
                <c:pt idx="1492">
                  <c:v>-0.31998768448829601</c:v>
                </c:pt>
                <c:pt idx="1493">
                  <c:v>-0.322103351354599</c:v>
                </c:pt>
                <c:pt idx="1494">
                  <c:v>-0.32470890879630998</c:v>
                </c:pt>
                <c:pt idx="1495">
                  <c:v>-0.34405186772346402</c:v>
                </c:pt>
                <c:pt idx="1496">
                  <c:v>-0.32882365584373402</c:v>
                </c:pt>
                <c:pt idx="1497">
                  <c:v>-0.280946224927902</c:v>
                </c:pt>
                <c:pt idx="1498">
                  <c:v>-0.32427224516868502</c:v>
                </c:pt>
                <c:pt idx="1499">
                  <c:v>-0.36727979779243403</c:v>
                </c:pt>
                <c:pt idx="1500">
                  <c:v>-0.33046203851699801</c:v>
                </c:pt>
                <c:pt idx="1501">
                  <c:v>-0.28583380579948398</c:v>
                </c:pt>
                <c:pt idx="1502">
                  <c:v>-0.28730469942092801</c:v>
                </c:pt>
                <c:pt idx="1503">
                  <c:v>-0.26296579837799</c:v>
                </c:pt>
                <c:pt idx="1504">
                  <c:v>-0.24251340329647</c:v>
                </c:pt>
                <c:pt idx="1505">
                  <c:v>-0.181558862328529</c:v>
                </c:pt>
                <c:pt idx="1506">
                  <c:v>-0.17386992275714799</c:v>
                </c:pt>
                <c:pt idx="1507">
                  <c:v>-0.222669318318367</c:v>
                </c:pt>
                <c:pt idx="1508">
                  <c:v>-0.35113003849983199</c:v>
                </c:pt>
                <c:pt idx="1509">
                  <c:v>-0.39492335915565402</c:v>
                </c:pt>
                <c:pt idx="1510">
                  <c:v>-0.39471280574798501</c:v>
                </c:pt>
                <c:pt idx="1511">
                  <c:v>-0.37497526407241799</c:v>
                </c:pt>
                <c:pt idx="1512">
                  <c:v>-0.38944575190544101</c:v>
                </c:pt>
                <c:pt idx="1513">
                  <c:v>-0.37655425071716297</c:v>
                </c:pt>
                <c:pt idx="1514">
                  <c:v>-0.33425736427307101</c:v>
                </c:pt>
                <c:pt idx="1515">
                  <c:v>-0.34857818484306302</c:v>
                </c:pt>
                <c:pt idx="1516">
                  <c:v>-0.31884887814521701</c:v>
                </c:pt>
                <c:pt idx="1517">
                  <c:v>-0.244913339614868</c:v>
                </c:pt>
                <c:pt idx="1518">
                  <c:v>-0.18846596777439101</c:v>
                </c:pt>
                <c:pt idx="1519">
                  <c:v>-0.21692641079425801</c:v>
                </c:pt>
                <c:pt idx="1520">
                  <c:v>-0.23739440739154799</c:v>
                </c:pt>
                <c:pt idx="1521">
                  <c:v>-0.27797284722328103</c:v>
                </c:pt>
                <c:pt idx="1522">
                  <c:v>-0.23215529322624201</c:v>
                </c:pt>
                <c:pt idx="1523">
                  <c:v>-0.25783854722976601</c:v>
                </c:pt>
                <c:pt idx="1524">
                  <c:v>-0.28063017129897999</c:v>
                </c:pt>
                <c:pt idx="1525">
                  <c:v>-0.27100288867950401</c:v>
                </c:pt>
                <c:pt idx="1526">
                  <c:v>-0.20555292069911901</c:v>
                </c:pt>
                <c:pt idx="1527">
                  <c:v>-0.277139782905578</c:v>
                </c:pt>
                <c:pt idx="1528">
                  <c:v>-0.35735070705413802</c:v>
                </c:pt>
                <c:pt idx="1529">
                  <c:v>-0.40682938694953902</c:v>
                </c:pt>
                <c:pt idx="1530">
                  <c:v>-0.37890556454658503</c:v>
                </c:pt>
                <c:pt idx="1531">
                  <c:v>-0.37933024764060902</c:v>
                </c:pt>
                <c:pt idx="1532">
                  <c:v>-0.34483459591865501</c:v>
                </c:pt>
                <c:pt idx="1533">
                  <c:v>-0.307241290807724</c:v>
                </c:pt>
                <c:pt idx="1534">
                  <c:v>-0.22708216309547399</c:v>
                </c:pt>
                <c:pt idx="1535">
                  <c:v>-0.24749301373958499</c:v>
                </c:pt>
                <c:pt idx="1536">
                  <c:v>-0.28761503100395203</c:v>
                </c:pt>
                <c:pt idx="1537">
                  <c:v>-0.30425301194190901</c:v>
                </c:pt>
                <c:pt idx="1538">
                  <c:v>-0.24913844466209401</c:v>
                </c:pt>
                <c:pt idx="1539">
                  <c:v>-0.20085723698139099</c:v>
                </c:pt>
                <c:pt idx="1540">
                  <c:v>-0.17618995904922399</c:v>
                </c:pt>
                <c:pt idx="1541">
                  <c:v>-0.193478643894195</c:v>
                </c:pt>
                <c:pt idx="1542">
                  <c:v>-0.157246723771095</c:v>
                </c:pt>
                <c:pt idx="1543">
                  <c:v>-0.13473743200302099</c:v>
                </c:pt>
                <c:pt idx="1544">
                  <c:v>-0.16385839879512701</c:v>
                </c:pt>
                <c:pt idx="1545">
                  <c:v>-0.13566564023494701</c:v>
                </c:pt>
                <c:pt idx="1546">
                  <c:v>-0.107067823410034</c:v>
                </c:pt>
                <c:pt idx="1547">
                  <c:v>-9.37161669135093E-2</c:v>
                </c:pt>
                <c:pt idx="1548">
                  <c:v>-7.41774067282676E-2</c:v>
                </c:pt>
                <c:pt idx="1549">
                  <c:v>-4.8658400774001999E-2</c:v>
                </c:pt>
                <c:pt idx="1550">
                  <c:v>-7.0723980665206895E-2</c:v>
                </c:pt>
                <c:pt idx="1551">
                  <c:v>-0.117461577057838</c:v>
                </c:pt>
                <c:pt idx="1552">
                  <c:v>-0.157104402780532</c:v>
                </c:pt>
                <c:pt idx="1553">
                  <c:v>-0.17760419845580999</c:v>
                </c:pt>
                <c:pt idx="1554">
                  <c:v>-0.24325181543827001</c:v>
                </c:pt>
                <c:pt idx="1555">
                  <c:v>-0.25158211588859503</c:v>
                </c:pt>
                <c:pt idx="1556">
                  <c:v>-0.253440111875534</c:v>
                </c:pt>
                <c:pt idx="1557">
                  <c:v>-0.29414111375808699</c:v>
                </c:pt>
                <c:pt idx="1558">
                  <c:v>-0.38516229391098</c:v>
                </c:pt>
                <c:pt idx="1559">
                  <c:v>-0.42819178104400601</c:v>
                </c:pt>
                <c:pt idx="1560">
                  <c:v>-0.40995946526527399</c:v>
                </c:pt>
                <c:pt idx="1561">
                  <c:v>-0.399397492408752</c:v>
                </c:pt>
                <c:pt idx="1562">
                  <c:v>-0.31432902812957703</c:v>
                </c:pt>
                <c:pt idx="1563">
                  <c:v>-0.23701179027557301</c:v>
                </c:pt>
                <c:pt idx="1564">
                  <c:v>-0.28492224216461098</c:v>
                </c:pt>
                <c:pt idx="1565">
                  <c:v>-0.32259505987167297</c:v>
                </c:pt>
                <c:pt idx="1566">
                  <c:v>-0.25243666768074002</c:v>
                </c:pt>
                <c:pt idx="1567">
                  <c:v>-0.2094457000494</c:v>
                </c:pt>
                <c:pt idx="1568">
                  <c:v>-0.25449740886688199</c:v>
                </c:pt>
                <c:pt idx="1569">
                  <c:v>-0.23890328407287501</c:v>
                </c:pt>
                <c:pt idx="1570">
                  <c:v>-0.106785766780376</c:v>
                </c:pt>
                <c:pt idx="1571">
                  <c:v>-8.8833771646022797E-2</c:v>
                </c:pt>
                <c:pt idx="1572">
                  <c:v>-0.15177834033966001</c:v>
                </c:pt>
                <c:pt idx="1573">
                  <c:v>-0.141153499484062</c:v>
                </c:pt>
                <c:pt idx="1574">
                  <c:v>-0.15379072725772799</c:v>
                </c:pt>
                <c:pt idx="1575">
                  <c:v>-0.25998118519782998</c:v>
                </c:pt>
                <c:pt idx="1576">
                  <c:v>-0.30377984046936002</c:v>
                </c:pt>
                <c:pt idx="1577">
                  <c:v>-0.25820192694664001</c:v>
                </c:pt>
                <c:pt idx="1578">
                  <c:v>-0.32678422331809998</c:v>
                </c:pt>
                <c:pt idx="1579">
                  <c:v>-0.37357604503631497</c:v>
                </c:pt>
                <c:pt idx="1580">
                  <c:v>-0.34470820426940901</c:v>
                </c:pt>
                <c:pt idx="1581">
                  <c:v>-0.319051563739776</c:v>
                </c:pt>
                <c:pt idx="1582">
                  <c:v>-0.41912096738815302</c:v>
                </c:pt>
                <c:pt idx="1583">
                  <c:v>-0.44118264317512501</c:v>
                </c:pt>
                <c:pt idx="1584">
                  <c:v>-0.42407959699630698</c:v>
                </c:pt>
                <c:pt idx="1585">
                  <c:v>-0.36872905492782498</c:v>
                </c:pt>
                <c:pt idx="1586">
                  <c:v>-0.37509733438491799</c:v>
                </c:pt>
                <c:pt idx="1587">
                  <c:v>-0.38448792695999101</c:v>
                </c:pt>
                <c:pt idx="1588">
                  <c:v>-0.40912398695945701</c:v>
                </c:pt>
                <c:pt idx="1589">
                  <c:v>-0.43058791756629899</c:v>
                </c:pt>
                <c:pt idx="1590">
                  <c:v>-0.453707516193389</c:v>
                </c:pt>
                <c:pt idx="1591">
                  <c:v>-0.49928116798400801</c:v>
                </c:pt>
                <c:pt idx="1592">
                  <c:v>-0.529604911804199</c:v>
                </c:pt>
                <c:pt idx="1593">
                  <c:v>-0.51537644863128595</c:v>
                </c:pt>
                <c:pt idx="1594">
                  <c:v>-0.50790458917617798</c:v>
                </c:pt>
                <c:pt idx="1595">
                  <c:v>-0.42639192938804599</c:v>
                </c:pt>
                <c:pt idx="1596">
                  <c:v>-0.42195162177085799</c:v>
                </c:pt>
                <c:pt idx="1597">
                  <c:v>-0.38043808937072698</c:v>
                </c:pt>
                <c:pt idx="1598">
                  <c:v>-0.321162819862365</c:v>
                </c:pt>
                <c:pt idx="1599">
                  <c:v>-0.25787696242332397</c:v>
                </c:pt>
                <c:pt idx="1600">
                  <c:v>-0.30827873945236201</c:v>
                </c:pt>
                <c:pt idx="1601">
                  <c:v>-0.34419485926628102</c:v>
                </c:pt>
                <c:pt idx="1602">
                  <c:v>-0.349337548017501</c:v>
                </c:pt>
                <c:pt idx="1603">
                  <c:v>-0.33910495042800898</c:v>
                </c:pt>
                <c:pt idx="1604">
                  <c:v>-0.310121059417724</c:v>
                </c:pt>
                <c:pt idx="1605">
                  <c:v>-0.31791028380393899</c:v>
                </c:pt>
                <c:pt idx="1606">
                  <c:v>-0.34166997671127303</c:v>
                </c:pt>
                <c:pt idx="1607">
                  <c:v>-0.38712990283965998</c:v>
                </c:pt>
                <c:pt idx="1608">
                  <c:v>-0.37275958061218201</c:v>
                </c:pt>
                <c:pt idx="1609">
                  <c:v>-0.36406037211418102</c:v>
                </c:pt>
                <c:pt idx="1610">
                  <c:v>-0.42173838615417403</c:v>
                </c:pt>
                <c:pt idx="1611">
                  <c:v>-0.40467441082000699</c:v>
                </c:pt>
                <c:pt idx="1612">
                  <c:v>-0.35121339559554998</c:v>
                </c:pt>
                <c:pt idx="1613">
                  <c:v>-0.358878523111343</c:v>
                </c:pt>
                <c:pt idx="1614">
                  <c:v>-0.408793956041336</c:v>
                </c:pt>
                <c:pt idx="1615">
                  <c:v>-0.40293568372726402</c:v>
                </c:pt>
                <c:pt idx="1616">
                  <c:v>-0.41183736920356701</c:v>
                </c:pt>
                <c:pt idx="1617">
                  <c:v>-0.41185495257377602</c:v>
                </c:pt>
                <c:pt idx="1618">
                  <c:v>-0.402579516172409</c:v>
                </c:pt>
                <c:pt idx="1619">
                  <c:v>-0.37041938304901101</c:v>
                </c:pt>
                <c:pt idx="1620">
                  <c:v>-0.37877053022384599</c:v>
                </c:pt>
                <c:pt idx="1621">
                  <c:v>-0.36362841725349399</c:v>
                </c:pt>
                <c:pt idx="1622">
                  <c:v>-0.38650465011596602</c:v>
                </c:pt>
                <c:pt idx="1623">
                  <c:v>-0.41985005140304499</c:v>
                </c:pt>
                <c:pt idx="1624">
                  <c:v>-0.44639608263969399</c:v>
                </c:pt>
                <c:pt idx="1625">
                  <c:v>-0.42179751396179199</c:v>
                </c:pt>
                <c:pt idx="1626">
                  <c:v>-0.42427045106887801</c:v>
                </c:pt>
                <c:pt idx="1627">
                  <c:v>-0.36447456479072499</c:v>
                </c:pt>
                <c:pt idx="1628">
                  <c:v>-0.40318876504897999</c:v>
                </c:pt>
                <c:pt idx="1629">
                  <c:v>-0.43868601322174</c:v>
                </c:pt>
                <c:pt idx="1630">
                  <c:v>-0.38429987430572499</c:v>
                </c:pt>
                <c:pt idx="1631">
                  <c:v>-0.44190600514411899</c:v>
                </c:pt>
                <c:pt idx="1632">
                  <c:v>-0.47678223252296398</c:v>
                </c:pt>
                <c:pt idx="1633">
                  <c:v>-0.45255717635154702</c:v>
                </c:pt>
                <c:pt idx="1634">
                  <c:v>-0.43091398477554299</c:v>
                </c:pt>
                <c:pt idx="1635">
                  <c:v>-0.48787584900856001</c:v>
                </c:pt>
                <c:pt idx="1636">
                  <c:v>-0.511513531208038</c:v>
                </c:pt>
                <c:pt idx="1637">
                  <c:v>-0.46420937776565502</c:v>
                </c:pt>
                <c:pt idx="1638">
                  <c:v>-0.45291718840598999</c:v>
                </c:pt>
                <c:pt idx="1639">
                  <c:v>-0.46207156777381803</c:v>
                </c:pt>
                <c:pt idx="1640">
                  <c:v>-0.45372638106346103</c:v>
                </c:pt>
                <c:pt idx="1641">
                  <c:v>-0.407652527093887</c:v>
                </c:pt>
                <c:pt idx="1642">
                  <c:v>-0.39171847701072599</c:v>
                </c:pt>
                <c:pt idx="1643">
                  <c:v>-0.41014680266380299</c:v>
                </c:pt>
                <c:pt idx="1644">
                  <c:v>-0.52905035018920898</c:v>
                </c:pt>
                <c:pt idx="1645">
                  <c:v>-0.50683093070983798</c:v>
                </c:pt>
                <c:pt idx="1646">
                  <c:v>-0.463996231555938</c:v>
                </c:pt>
                <c:pt idx="1647">
                  <c:v>-0.47610092163085899</c:v>
                </c:pt>
                <c:pt idx="1648">
                  <c:v>-0.54132264852523804</c:v>
                </c:pt>
                <c:pt idx="1649">
                  <c:v>-0.478971928358078</c:v>
                </c:pt>
                <c:pt idx="1650">
                  <c:v>-0.51715421676635698</c:v>
                </c:pt>
                <c:pt idx="1651">
                  <c:v>-0.53866142034530595</c:v>
                </c:pt>
                <c:pt idx="1652">
                  <c:v>-0.57395309209823597</c:v>
                </c:pt>
                <c:pt idx="1653">
                  <c:v>-0.56025379896163896</c:v>
                </c:pt>
                <c:pt idx="1654">
                  <c:v>-0.59192109107971103</c:v>
                </c:pt>
                <c:pt idx="1655">
                  <c:v>-0.60175329446792603</c:v>
                </c:pt>
                <c:pt idx="1656">
                  <c:v>-0.63496720790863004</c:v>
                </c:pt>
                <c:pt idx="1657">
                  <c:v>-0.57103836536407404</c:v>
                </c:pt>
                <c:pt idx="1658">
                  <c:v>-0.63053381443023604</c:v>
                </c:pt>
                <c:pt idx="1659">
                  <c:v>-0.78643000125884999</c:v>
                </c:pt>
                <c:pt idx="1660">
                  <c:v>-0.77580094337463301</c:v>
                </c:pt>
                <c:pt idx="1661">
                  <c:v>-0.67312848567962602</c:v>
                </c:pt>
                <c:pt idx="1662">
                  <c:v>-0.70512354373931796</c:v>
                </c:pt>
                <c:pt idx="1663">
                  <c:v>-0.67122840881347601</c:v>
                </c:pt>
                <c:pt idx="1664">
                  <c:v>-0.61474770307540805</c:v>
                </c:pt>
                <c:pt idx="1665">
                  <c:v>-0.610165774822235</c:v>
                </c:pt>
                <c:pt idx="1666">
                  <c:v>-0.72650283575057895</c:v>
                </c:pt>
                <c:pt idx="1667">
                  <c:v>-0.68692010641098</c:v>
                </c:pt>
                <c:pt idx="1668">
                  <c:v>-0.67906641960143999</c:v>
                </c:pt>
                <c:pt idx="1669">
                  <c:v>-0.72131937742233199</c:v>
                </c:pt>
                <c:pt idx="1670">
                  <c:v>-0.76844978332519498</c:v>
                </c:pt>
                <c:pt idx="1671">
                  <c:v>-0.774630546569824</c:v>
                </c:pt>
                <c:pt idx="1672">
                  <c:v>-0.78949499130249001</c:v>
                </c:pt>
                <c:pt idx="1673">
                  <c:v>-0.78526222705840998</c:v>
                </c:pt>
                <c:pt idx="1674">
                  <c:v>-0.81141430139541604</c:v>
                </c:pt>
                <c:pt idx="1675">
                  <c:v>-0.851975858211517</c:v>
                </c:pt>
                <c:pt idx="1676">
                  <c:v>-0.87479817867278997</c:v>
                </c:pt>
                <c:pt idx="1677">
                  <c:v>-0.82296025753021196</c:v>
                </c:pt>
                <c:pt idx="1678">
                  <c:v>-0.79948884248733498</c:v>
                </c:pt>
                <c:pt idx="1679">
                  <c:v>-0.80783528089523304</c:v>
                </c:pt>
                <c:pt idx="1680">
                  <c:v>-0.87118649482726995</c:v>
                </c:pt>
                <c:pt idx="1681">
                  <c:v>-0.84353977441787698</c:v>
                </c:pt>
                <c:pt idx="1682">
                  <c:v>-0.76461267471313399</c:v>
                </c:pt>
                <c:pt idx="1683">
                  <c:v>-0.80114734172821001</c:v>
                </c:pt>
                <c:pt idx="1684">
                  <c:v>-0.77317017316818204</c:v>
                </c:pt>
                <c:pt idx="1685">
                  <c:v>-0.68413180112838701</c:v>
                </c:pt>
                <c:pt idx="1686">
                  <c:v>-0.70808148384094205</c:v>
                </c:pt>
                <c:pt idx="1687">
                  <c:v>-0.80855578184127797</c:v>
                </c:pt>
                <c:pt idx="1688">
                  <c:v>-0.80426687002181996</c:v>
                </c:pt>
                <c:pt idx="1689">
                  <c:v>-0.86631798744201605</c:v>
                </c:pt>
                <c:pt idx="1690">
                  <c:v>-0.85966986417770297</c:v>
                </c:pt>
                <c:pt idx="1691">
                  <c:v>-0.87186145782470703</c:v>
                </c:pt>
                <c:pt idx="1692">
                  <c:v>-0.80530476570129395</c:v>
                </c:pt>
                <c:pt idx="1693">
                  <c:v>-0.77102226018905595</c:v>
                </c:pt>
                <c:pt idx="1694">
                  <c:v>-0.79541260004043501</c:v>
                </c:pt>
                <c:pt idx="1695">
                  <c:v>-0.85090941190719604</c:v>
                </c:pt>
                <c:pt idx="1696">
                  <c:v>-0.80753058195114102</c:v>
                </c:pt>
                <c:pt idx="1697">
                  <c:v>-0.78594559431076005</c:v>
                </c:pt>
                <c:pt idx="1698">
                  <c:v>-0.77683639526367099</c:v>
                </c:pt>
                <c:pt idx="1699">
                  <c:v>-0.78657275438308705</c:v>
                </c:pt>
                <c:pt idx="1700">
                  <c:v>-0.73194837570190396</c:v>
                </c:pt>
                <c:pt idx="1701">
                  <c:v>-0.71019721031188898</c:v>
                </c:pt>
                <c:pt idx="1702">
                  <c:v>-0.75741404294967596</c:v>
                </c:pt>
                <c:pt idx="1703">
                  <c:v>-0.74376434087753296</c:v>
                </c:pt>
                <c:pt idx="1704">
                  <c:v>-0.66925793886184604</c:v>
                </c:pt>
                <c:pt idx="1705">
                  <c:v>-0.69065773487090998</c:v>
                </c:pt>
                <c:pt idx="1706">
                  <c:v>-0.69304525852203303</c:v>
                </c:pt>
                <c:pt idx="1707">
                  <c:v>-0.62709653377532903</c:v>
                </c:pt>
                <c:pt idx="1708">
                  <c:v>-0.66112941503524703</c:v>
                </c:pt>
                <c:pt idx="1709">
                  <c:v>-0.72478860616683904</c:v>
                </c:pt>
                <c:pt idx="1710">
                  <c:v>-0.64528089761733998</c:v>
                </c:pt>
                <c:pt idx="1711">
                  <c:v>-0.58665210008621205</c:v>
                </c:pt>
                <c:pt idx="1712">
                  <c:v>-0.63466346263885498</c:v>
                </c:pt>
                <c:pt idx="1713">
                  <c:v>-0.62333184480667103</c:v>
                </c:pt>
                <c:pt idx="1714">
                  <c:v>-0.56201028823852495</c:v>
                </c:pt>
                <c:pt idx="1715">
                  <c:v>-0.59063780307769698</c:v>
                </c:pt>
                <c:pt idx="1716">
                  <c:v>-0.59637176990509</c:v>
                </c:pt>
                <c:pt idx="1717">
                  <c:v>-0.57025772333145097</c:v>
                </c:pt>
                <c:pt idx="1718">
                  <c:v>-0.60859400033950795</c:v>
                </c:pt>
                <c:pt idx="1719">
                  <c:v>-0.62905675172805697</c:v>
                </c:pt>
                <c:pt idx="1720">
                  <c:v>-0.57385009527206399</c:v>
                </c:pt>
                <c:pt idx="1721">
                  <c:v>-0.53743296861648504</c:v>
                </c:pt>
                <c:pt idx="1722">
                  <c:v>-0.49323436617851202</c:v>
                </c:pt>
                <c:pt idx="1723">
                  <c:v>-0.51215416193008401</c:v>
                </c:pt>
                <c:pt idx="1724">
                  <c:v>-0.59557896852493197</c:v>
                </c:pt>
                <c:pt idx="1725">
                  <c:v>-0.637381911277771</c:v>
                </c:pt>
                <c:pt idx="1726">
                  <c:v>-0.61846762895584095</c:v>
                </c:pt>
                <c:pt idx="1727">
                  <c:v>-0.61517667770385698</c:v>
                </c:pt>
                <c:pt idx="1728">
                  <c:v>-0.60162544250488204</c:v>
                </c:pt>
                <c:pt idx="1729">
                  <c:v>-0.59867388010025002</c:v>
                </c:pt>
                <c:pt idx="1730">
                  <c:v>-0.602666735649108</c:v>
                </c:pt>
                <c:pt idx="1731">
                  <c:v>-0.60723996162414495</c:v>
                </c:pt>
                <c:pt idx="1732">
                  <c:v>-0.641626477241516</c:v>
                </c:pt>
                <c:pt idx="1733">
                  <c:v>-0.59719884395599299</c:v>
                </c:pt>
                <c:pt idx="1734">
                  <c:v>-0.51899921894073398</c:v>
                </c:pt>
                <c:pt idx="1735">
                  <c:v>-0.53979825973510698</c:v>
                </c:pt>
                <c:pt idx="1736">
                  <c:v>-0.53881180286407404</c:v>
                </c:pt>
                <c:pt idx="1737">
                  <c:v>-0.48631170392036399</c:v>
                </c:pt>
                <c:pt idx="1738">
                  <c:v>-0.39920768141746499</c:v>
                </c:pt>
                <c:pt idx="1739">
                  <c:v>-0.42609918117523099</c:v>
                </c:pt>
                <c:pt idx="1740">
                  <c:v>-0.40384545922279302</c:v>
                </c:pt>
                <c:pt idx="1741">
                  <c:v>-0.42409336566924999</c:v>
                </c:pt>
                <c:pt idx="1742">
                  <c:v>-0.398130983114242</c:v>
                </c:pt>
                <c:pt idx="1743">
                  <c:v>-0.37493968009948703</c:v>
                </c:pt>
                <c:pt idx="1744">
                  <c:v>-0.29025006294250399</c:v>
                </c:pt>
                <c:pt idx="1745">
                  <c:v>-0.25847265124320901</c:v>
                </c:pt>
                <c:pt idx="1746">
                  <c:v>-0.237877026200294</c:v>
                </c:pt>
                <c:pt idx="1747">
                  <c:v>-0.27855104207992498</c:v>
                </c:pt>
                <c:pt idx="1748">
                  <c:v>-0.27644094824790899</c:v>
                </c:pt>
                <c:pt idx="1749">
                  <c:v>-0.31522545218467701</c:v>
                </c:pt>
                <c:pt idx="1750">
                  <c:v>-0.34826496243476801</c:v>
                </c:pt>
                <c:pt idx="1751">
                  <c:v>-0.39908865094184798</c:v>
                </c:pt>
                <c:pt idx="1752">
                  <c:v>-0.55322593450546198</c:v>
                </c:pt>
                <c:pt idx="1753">
                  <c:v>-0.57765251398086503</c:v>
                </c:pt>
                <c:pt idx="1754">
                  <c:v>-0.547931909561157</c:v>
                </c:pt>
                <c:pt idx="1755">
                  <c:v>-0.53034514188766402</c:v>
                </c:pt>
                <c:pt idx="1756">
                  <c:v>-0.47525644302368097</c:v>
                </c:pt>
                <c:pt idx="1757">
                  <c:v>-0.42868956923484802</c:v>
                </c:pt>
                <c:pt idx="1758">
                  <c:v>-0.40598294138908297</c:v>
                </c:pt>
                <c:pt idx="1759">
                  <c:v>-0.39747175574302601</c:v>
                </c:pt>
                <c:pt idx="1760">
                  <c:v>-0.39026913046836798</c:v>
                </c:pt>
                <c:pt idx="1761">
                  <c:v>-0.38198059797286898</c:v>
                </c:pt>
                <c:pt idx="1762">
                  <c:v>-0.28583562374114901</c:v>
                </c:pt>
                <c:pt idx="1763">
                  <c:v>-0.31352409720420799</c:v>
                </c:pt>
                <c:pt idx="1764">
                  <c:v>-0.34380742907524098</c:v>
                </c:pt>
                <c:pt idx="1765">
                  <c:v>-0.328495472669601</c:v>
                </c:pt>
                <c:pt idx="1766">
                  <c:v>-0.30613046884536699</c:v>
                </c:pt>
                <c:pt idx="1767">
                  <c:v>-0.39581319689750599</c:v>
                </c:pt>
                <c:pt idx="1768">
                  <c:v>-0.36063280701637201</c:v>
                </c:pt>
                <c:pt idx="1769">
                  <c:v>-0.37618365883827198</c:v>
                </c:pt>
                <c:pt idx="1770">
                  <c:v>-0.33663180470466603</c:v>
                </c:pt>
                <c:pt idx="1771">
                  <c:v>-0.345496475696563</c:v>
                </c:pt>
                <c:pt idx="1772">
                  <c:v>-0.29757884144782998</c:v>
                </c:pt>
                <c:pt idx="1773">
                  <c:v>-0.31213349103927601</c:v>
                </c:pt>
                <c:pt idx="1774">
                  <c:v>-0.28071075677871699</c:v>
                </c:pt>
                <c:pt idx="1775">
                  <c:v>-0.31062650680541898</c:v>
                </c:pt>
                <c:pt idx="1776">
                  <c:v>-0.27639102935790999</c:v>
                </c:pt>
                <c:pt idx="1777">
                  <c:v>-0.27454337477683999</c:v>
                </c:pt>
                <c:pt idx="1778">
                  <c:v>-0.241684600710868</c:v>
                </c:pt>
                <c:pt idx="1779">
                  <c:v>-0.23368810117244701</c:v>
                </c:pt>
                <c:pt idx="1780">
                  <c:v>-0.22231261432170801</c:v>
                </c:pt>
                <c:pt idx="1781">
                  <c:v>-0.21158286929130499</c:v>
                </c:pt>
                <c:pt idx="1782">
                  <c:v>-0.23985055088996801</c:v>
                </c:pt>
                <c:pt idx="1783">
                  <c:v>-0.218045279383659</c:v>
                </c:pt>
                <c:pt idx="1784">
                  <c:v>-0.201440244913101</c:v>
                </c:pt>
                <c:pt idx="1785">
                  <c:v>-0.24284940958022999</c:v>
                </c:pt>
                <c:pt idx="1786">
                  <c:v>-0.31105268001556302</c:v>
                </c:pt>
                <c:pt idx="1787">
                  <c:v>-0.233278587460517</c:v>
                </c:pt>
                <c:pt idx="1788">
                  <c:v>-0.16536544263362801</c:v>
                </c:pt>
                <c:pt idx="1789">
                  <c:v>-0.19929112493991799</c:v>
                </c:pt>
                <c:pt idx="1790">
                  <c:v>-0.15095618367195099</c:v>
                </c:pt>
                <c:pt idx="1791">
                  <c:v>-5.0750706344842897E-2</c:v>
                </c:pt>
                <c:pt idx="1792">
                  <c:v>9.3231201171875E-3</c:v>
                </c:pt>
                <c:pt idx="1793">
                  <c:v>-9.5200292766094194E-2</c:v>
                </c:pt>
                <c:pt idx="1794">
                  <c:v>-0.175341606140136</c:v>
                </c:pt>
                <c:pt idx="1795">
                  <c:v>-0.242244333028793</c:v>
                </c:pt>
                <c:pt idx="1796">
                  <c:v>-0.32496279478073098</c:v>
                </c:pt>
                <c:pt idx="1797">
                  <c:v>-0.44021171331405601</c:v>
                </c:pt>
                <c:pt idx="1798">
                  <c:v>-0.47700291872024497</c:v>
                </c:pt>
                <c:pt idx="1799">
                  <c:v>-0.44634574651718101</c:v>
                </c:pt>
                <c:pt idx="1800">
                  <c:v>-0.39853131771087602</c:v>
                </c:pt>
                <c:pt idx="1801">
                  <c:v>-0.33460041880607599</c:v>
                </c:pt>
                <c:pt idx="1802">
                  <c:v>-0.29028654098510698</c:v>
                </c:pt>
                <c:pt idx="1803">
                  <c:v>-0.290062755346298</c:v>
                </c:pt>
                <c:pt idx="1804">
                  <c:v>-0.247595325112342</c:v>
                </c:pt>
                <c:pt idx="1805">
                  <c:v>-0.22876162827014901</c:v>
                </c:pt>
                <c:pt idx="1806">
                  <c:v>-0.25094649195670998</c:v>
                </c:pt>
                <c:pt idx="1807">
                  <c:v>-0.28816545009612998</c:v>
                </c:pt>
                <c:pt idx="1808">
                  <c:v>-0.23455169796943601</c:v>
                </c:pt>
                <c:pt idx="1809">
                  <c:v>-0.25338920950889499</c:v>
                </c:pt>
                <c:pt idx="1810">
                  <c:v>-0.32757487893104498</c:v>
                </c:pt>
                <c:pt idx="1811">
                  <c:v>-0.27729177474975503</c:v>
                </c:pt>
                <c:pt idx="1812">
                  <c:v>-0.20517206192016599</c:v>
                </c:pt>
                <c:pt idx="1813">
                  <c:v>-0.25193405151367099</c:v>
                </c:pt>
                <c:pt idx="1814">
                  <c:v>-0.33207023143768299</c:v>
                </c:pt>
                <c:pt idx="1815">
                  <c:v>-0.28968465328216497</c:v>
                </c:pt>
                <c:pt idx="1816">
                  <c:v>-0.27905675768852201</c:v>
                </c:pt>
                <c:pt idx="1817">
                  <c:v>-0.26650345325469899</c:v>
                </c:pt>
                <c:pt idx="1818">
                  <c:v>-0.25345563888549799</c:v>
                </c:pt>
                <c:pt idx="1819">
                  <c:v>-0.216758146882057</c:v>
                </c:pt>
                <c:pt idx="1820">
                  <c:v>-0.18963539600372301</c:v>
                </c:pt>
                <c:pt idx="1821">
                  <c:v>-0.24587306380271901</c:v>
                </c:pt>
                <c:pt idx="1822">
                  <c:v>-0.31447708606719899</c:v>
                </c:pt>
                <c:pt idx="1823">
                  <c:v>-0.30625146627426098</c:v>
                </c:pt>
                <c:pt idx="1824">
                  <c:v>-0.282551258802413</c:v>
                </c:pt>
                <c:pt idx="1825">
                  <c:v>-0.32939496636390603</c:v>
                </c:pt>
                <c:pt idx="1826">
                  <c:v>-0.32757556438446001</c:v>
                </c:pt>
                <c:pt idx="1827">
                  <c:v>-0.25240865349769498</c:v>
                </c:pt>
                <c:pt idx="1828">
                  <c:v>-0.24137631058692899</c:v>
                </c:pt>
                <c:pt idx="1829">
                  <c:v>-0.25119078159332198</c:v>
                </c:pt>
                <c:pt idx="1830">
                  <c:v>-0.30725824832916199</c:v>
                </c:pt>
                <c:pt idx="1831">
                  <c:v>-0.24952390789985601</c:v>
                </c:pt>
                <c:pt idx="1832">
                  <c:v>-0.239715576171875</c:v>
                </c:pt>
                <c:pt idx="1833">
                  <c:v>-0.21694166958332001</c:v>
                </c:pt>
                <c:pt idx="1834">
                  <c:v>-0.25047835707664401</c:v>
                </c:pt>
                <c:pt idx="1835">
                  <c:v>-0.22202041745185799</c:v>
                </c:pt>
                <c:pt idx="1836">
                  <c:v>-0.18357206881046201</c:v>
                </c:pt>
                <c:pt idx="1837">
                  <c:v>-0.13842649757861999</c:v>
                </c:pt>
                <c:pt idx="1838">
                  <c:v>-0.17942559719085599</c:v>
                </c:pt>
                <c:pt idx="1839">
                  <c:v>-0.194519624114036</c:v>
                </c:pt>
                <c:pt idx="1840">
                  <c:v>-0.160669445991516</c:v>
                </c:pt>
                <c:pt idx="1841">
                  <c:v>-0.15850892663002</c:v>
                </c:pt>
                <c:pt idx="1842">
                  <c:v>-0.20939195156097401</c:v>
                </c:pt>
                <c:pt idx="1843">
                  <c:v>-0.23060983419418299</c:v>
                </c:pt>
                <c:pt idx="1844">
                  <c:v>-0.249525666236877</c:v>
                </c:pt>
                <c:pt idx="1845">
                  <c:v>-0.188827455043792</c:v>
                </c:pt>
                <c:pt idx="1846">
                  <c:v>-0.16195724904537201</c:v>
                </c:pt>
                <c:pt idx="1847">
                  <c:v>-0.15521894395351399</c:v>
                </c:pt>
                <c:pt idx="1848">
                  <c:v>-0.14409942924976299</c:v>
                </c:pt>
                <c:pt idx="1849">
                  <c:v>-0.136925488710403</c:v>
                </c:pt>
                <c:pt idx="1850">
                  <c:v>-0.191916853189468</c:v>
                </c:pt>
                <c:pt idx="1851">
                  <c:v>-0.141241580247879</c:v>
                </c:pt>
                <c:pt idx="1852">
                  <c:v>-7.2026029229164096E-2</c:v>
                </c:pt>
                <c:pt idx="1853">
                  <c:v>-0.10147944837808601</c:v>
                </c:pt>
                <c:pt idx="1854">
                  <c:v>-0.16924607753753601</c:v>
                </c:pt>
                <c:pt idx="1855">
                  <c:v>-0.114922888576984</c:v>
                </c:pt>
                <c:pt idx="1856">
                  <c:v>-7.7716939151286996E-2</c:v>
                </c:pt>
                <c:pt idx="1857">
                  <c:v>-0.161218851804733</c:v>
                </c:pt>
                <c:pt idx="1858">
                  <c:v>-0.246611759066581</c:v>
                </c:pt>
                <c:pt idx="1859">
                  <c:v>-0.27817004919052102</c:v>
                </c:pt>
                <c:pt idx="1860">
                  <c:v>-0.46757975220680198</c:v>
                </c:pt>
                <c:pt idx="1861">
                  <c:v>-0.55542910099029497</c:v>
                </c:pt>
                <c:pt idx="1862">
                  <c:v>-0.38778597116470298</c:v>
                </c:pt>
                <c:pt idx="1863">
                  <c:v>8.6883544921875E-2</c:v>
                </c:pt>
                <c:pt idx="1864">
                  <c:v>0.293167114257812</c:v>
                </c:pt>
                <c:pt idx="1865">
                  <c:v>0.281478881835937</c:v>
                </c:pt>
                <c:pt idx="1866">
                  <c:v>0.176666259765625</c:v>
                </c:pt>
                <c:pt idx="1867">
                  <c:v>1.806640625E-2</c:v>
                </c:pt>
                <c:pt idx="1868">
                  <c:v>-0.164643168449401</c:v>
                </c:pt>
                <c:pt idx="1869">
                  <c:v>-0.28276094794273299</c:v>
                </c:pt>
                <c:pt idx="1870">
                  <c:v>-0.27488413453102101</c:v>
                </c:pt>
                <c:pt idx="1871">
                  <c:v>-0.1924799233675</c:v>
                </c:pt>
                <c:pt idx="1872">
                  <c:v>-0.201629623770713</c:v>
                </c:pt>
                <c:pt idx="1873">
                  <c:v>-0.31138634681701599</c:v>
                </c:pt>
                <c:pt idx="1874">
                  <c:v>-0.38722074031829801</c:v>
                </c:pt>
                <c:pt idx="1875">
                  <c:v>-0.38929575681686401</c:v>
                </c:pt>
                <c:pt idx="1876">
                  <c:v>-0.36606299877166698</c:v>
                </c:pt>
                <c:pt idx="1877">
                  <c:v>-0.36306509375572199</c:v>
                </c:pt>
                <c:pt idx="1878">
                  <c:v>-0.34487754106521601</c:v>
                </c:pt>
                <c:pt idx="1879">
                  <c:v>-0.36595687270164401</c:v>
                </c:pt>
                <c:pt idx="1880">
                  <c:v>-0.321603924036026</c:v>
                </c:pt>
                <c:pt idx="1881">
                  <c:v>-0.296802967786788</c:v>
                </c:pt>
                <c:pt idx="1882">
                  <c:v>-0.34464460611343301</c:v>
                </c:pt>
                <c:pt idx="1883">
                  <c:v>-0.31568798422813399</c:v>
                </c:pt>
                <c:pt idx="1884">
                  <c:v>-0.29277542233467102</c:v>
                </c:pt>
                <c:pt idx="1885">
                  <c:v>-0.33780550956726002</c:v>
                </c:pt>
                <c:pt idx="1886">
                  <c:v>-0.41871282458305298</c:v>
                </c:pt>
                <c:pt idx="1887">
                  <c:v>-0.37716796994209201</c:v>
                </c:pt>
                <c:pt idx="1888">
                  <c:v>-0.343037098646163</c:v>
                </c:pt>
                <c:pt idx="1889">
                  <c:v>-0.36559560894966098</c:v>
                </c:pt>
                <c:pt idx="1890">
                  <c:v>-0.37098601460456798</c:v>
                </c:pt>
                <c:pt idx="1891">
                  <c:v>-0.27296659350395203</c:v>
                </c:pt>
                <c:pt idx="1892">
                  <c:v>-0.30855241417884799</c:v>
                </c:pt>
                <c:pt idx="1893">
                  <c:v>-0.32539576292037897</c:v>
                </c:pt>
                <c:pt idx="1894">
                  <c:v>-0.26369509100914001</c:v>
                </c:pt>
                <c:pt idx="1895">
                  <c:v>-0.124525621533393</c:v>
                </c:pt>
                <c:pt idx="1896">
                  <c:v>-5.4070550948381403E-2</c:v>
                </c:pt>
                <c:pt idx="1897">
                  <c:v>-3.0597655102610501E-2</c:v>
                </c:pt>
                <c:pt idx="1898">
                  <c:v>6.44073486328125E-2</c:v>
                </c:pt>
                <c:pt idx="1899">
                  <c:v>0.189544677734375</c:v>
                </c:pt>
                <c:pt idx="1900">
                  <c:v>0.232208251953125</c:v>
                </c:pt>
                <c:pt idx="1901">
                  <c:v>7.28912353515625E-2</c:v>
                </c:pt>
                <c:pt idx="1902">
                  <c:v>-1.72517392784357E-2</c:v>
                </c:pt>
                <c:pt idx="1903">
                  <c:v>-0.10342948883771801</c:v>
                </c:pt>
                <c:pt idx="1904">
                  <c:v>-0.23779125511646201</c:v>
                </c:pt>
                <c:pt idx="1905">
                  <c:v>-0.38537719845771701</c:v>
                </c:pt>
                <c:pt idx="1906">
                  <c:v>-0.459917813539505</c:v>
                </c:pt>
                <c:pt idx="1907">
                  <c:v>-0.46174120903015098</c:v>
                </c:pt>
                <c:pt idx="1908">
                  <c:v>-0.43672335147857599</c:v>
                </c:pt>
                <c:pt idx="1909">
                  <c:v>-0.40844613313674899</c:v>
                </c:pt>
                <c:pt idx="1910">
                  <c:v>-0.38430064916610701</c:v>
                </c:pt>
                <c:pt idx="1911">
                  <c:v>-0.40457245707511902</c:v>
                </c:pt>
                <c:pt idx="1912">
                  <c:v>-0.38907155394554099</c:v>
                </c:pt>
                <c:pt idx="1913">
                  <c:v>-0.358186244964599</c:v>
                </c:pt>
                <c:pt idx="1914">
                  <c:v>-0.35781779885291998</c:v>
                </c:pt>
                <c:pt idx="1915">
                  <c:v>-0.41916897892951899</c:v>
                </c:pt>
                <c:pt idx="1916">
                  <c:v>-0.492263734340667</c:v>
                </c:pt>
                <c:pt idx="1917">
                  <c:v>-0.55963838100433305</c:v>
                </c:pt>
                <c:pt idx="1918">
                  <c:v>-0.56398504972457797</c:v>
                </c:pt>
                <c:pt idx="1919">
                  <c:v>-0.56619471311569203</c:v>
                </c:pt>
                <c:pt idx="1920">
                  <c:v>-0.402967929840087</c:v>
                </c:pt>
                <c:pt idx="1921">
                  <c:v>-0.26997631788253701</c:v>
                </c:pt>
                <c:pt idx="1922">
                  <c:v>-0.198639035224914</c:v>
                </c:pt>
                <c:pt idx="1923">
                  <c:v>-0.185578778386116</c:v>
                </c:pt>
                <c:pt idx="1924">
                  <c:v>-4.4926628470420803E-2</c:v>
                </c:pt>
                <c:pt idx="1925">
                  <c:v>2.978515625E-2</c:v>
                </c:pt>
                <c:pt idx="1926">
                  <c:v>5.95855712890625E-2</c:v>
                </c:pt>
                <c:pt idx="1927">
                  <c:v>6.34307861328125E-2</c:v>
                </c:pt>
                <c:pt idx="1928">
                  <c:v>3.265380859375E-2</c:v>
                </c:pt>
                <c:pt idx="1929">
                  <c:v>-2.1542040631175E-2</c:v>
                </c:pt>
                <c:pt idx="1930">
                  <c:v>-0.12502592802047699</c:v>
                </c:pt>
                <c:pt idx="1931">
                  <c:v>-0.37583461403846702</c:v>
                </c:pt>
                <c:pt idx="1932">
                  <c:v>-0.488461673259735</c:v>
                </c:pt>
                <c:pt idx="1933">
                  <c:v>-0.39402705430984403</c:v>
                </c:pt>
                <c:pt idx="1934">
                  <c:v>-0.26946368813514698</c:v>
                </c:pt>
                <c:pt idx="1935">
                  <c:v>-0.218384474515914</c:v>
                </c:pt>
                <c:pt idx="1936">
                  <c:v>-0.29859828948974598</c:v>
                </c:pt>
                <c:pt idx="1937">
                  <c:v>-0.45382639765739402</c:v>
                </c:pt>
                <c:pt idx="1938">
                  <c:v>-0.59010988473892201</c:v>
                </c:pt>
                <c:pt idx="1939">
                  <c:v>-0.76146686077117898</c:v>
                </c:pt>
                <c:pt idx="1940">
                  <c:v>-0.78266340494155795</c:v>
                </c:pt>
                <c:pt idx="1941">
                  <c:v>-0.75310111045837402</c:v>
                </c:pt>
                <c:pt idx="1942">
                  <c:v>-0.59304541349411</c:v>
                </c:pt>
                <c:pt idx="1943">
                  <c:v>-0.49817922711372298</c:v>
                </c:pt>
                <c:pt idx="1944">
                  <c:v>-0.58812969923019398</c:v>
                </c:pt>
                <c:pt idx="1945">
                  <c:v>-0.67089271545410101</c:v>
                </c:pt>
                <c:pt idx="1946">
                  <c:v>-0.43471008539199801</c:v>
                </c:pt>
                <c:pt idx="1947">
                  <c:v>0.147613525390625</c:v>
                </c:pt>
                <c:pt idx="1948">
                  <c:v>0.206771850585937</c:v>
                </c:pt>
                <c:pt idx="1949">
                  <c:v>-0.12939469516277299</c:v>
                </c:pt>
                <c:pt idx="1950">
                  <c:v>-0.22286601364612499</c:v>
                </c:pt>
                <c:pt idx="1951">
                  <c:v>0.11199951171875</c:v>
                </c:pt>
                <c:pt idx="1952">
                  <c:v>0.214920043945312</c:v>
                </c:pt>
                <c:pt idx="1953">
                  <c:v>7.17315673828125E-2</c:v>
                </c:pt>
                <c:pt idx="1954">
                  <c:v>-3.2627243548631599E-2</c:v>
                </c:pt>
                <c:pt idx="1955">
                  <c:v>1.9622802734375E-2</c:v>
                </c:pt>
                <c:pt idx="1956">
                  <c:v>8.5784912109375E-2</c:v>
                </c:pt>
                <c:pt idx="1957">
                  <c:v>6.38275146484375E-2</c:v>
                </c:pt>
                <c:pt idx="1958">
                  <c:v>-3.0365344136953298E-2</c:v>
                </c:pt>
                <c:pt idx="1959">
                  <c:v>-3.9448264986276599E-2</c:v>
                </c:pt>
                <c:pt idx="1960">
                  <c:v>-2.7341049164533601E-2</c:v>
                </c:pt>
                <c:pt idx="1961">
                  <c:v>-6.7297123372554696E-2</c:v>
                </c:pt>
                <c:pt idx="1962">
                  <c:v>-0.157657861709594</c:v>
                </c:pt>
                <c:pt idx="1963">
                  <c:v>-0.13861328363418501</c:v>
                </c:pt>
                <c:pt idx="1964">
                  <c:v>-9.7253791987895896E-2</c:v>
                </c:pt>
                <c:pt idx="1965">
                  <c:v>-0.122361570596694</c:v>
                </c:pt>
                <c:pt idx="1966">
                  <c:v>-0.164749935269355</c:v>
                </c:pt>
                <c:pt idx="1967">
                  <c:v>-0.114321313798427</c:v>
                </c:pt>
                <c:pt idx="1968">
                  <c:v>-0.102890014648437</c:v>
                </c:pt>
                <c:pt idx="1969">
                  <c:v>-0.144470185041427</c:v>
                </c:pt>
                <c:pt idx="1970">
                  <c:v>-0.15796965360641399</c:v>
                </c:pt>
                <c:pt idx="1971">
                  <c:v>-0.17261533439159299</c:v>
                </c:pt>
                <c:pt idx="1972">
                  <c:v>-0.15283676981925901</c:v>
                </c:pt>
                <c:pt idx="1973">
                  <c:v>-0.166763976216316</c:v>
                </c:pt>
                <c:pt idx="1974">
                  <c:v>-0.16080084443092299</c:v>
                </c:pt>
                <c:pt idx="1975">
                  <c:v>-0.15219290554523399</c:v>
                </c:pt>
                <c:pt idx="1976">
                  <c:v>-9.0249732136726296E-2</c:v>
                </c:pt>
                <c:pt idx="1977">
                  <c:v>-0.10690626502037</c:v>
                </c:pt>
                <c:pt idx="1978">
                  <c:v>-0.12868469953536901</c:v>
                </c:pt>
                <c:pt idx="1979">
                  <c:v>-0.13029874861240301</c:v>
                </c:pt>
                <c:pt idx="1980">
                  <c:v>-0.102434463798999</c:v>
                </c:pt>
                <c:pt idx="1981">
                  <c:v>-0.11237560957670201</c:v>
                </c:pt>
                <c:pt idx="1982">
                  <c:v>-0.164537563920021</c:v>
                </c:pt>
                <c:pt idx="1983">
                  <c:v>-0.20881412923336001</c:v>
                </c:pt>
                <c:pt idx="1984">
                  <c:v>-0.11973490566015201</c:v>
                </c:pt>
                <c:pt idx="1985">
                  <c:v>-3.6230739206075599E-2</c:v>
                </c:pt>
                <c:pt idx="1986">
                  <c:v>-3.2214540988206801E-2</c:v>
                </c:pt>
                <c:pt idx="1987">
                  <c:v>-5.5115479975938797E-2</c:v>
                </c:pt>
                <c:pt idx="1988">
                  <c:v>-4.6820200979709597E-2</c:v>
                </c:pt>
                <c:pt idx="1989">
                  <c:v>5.7373046875E-3</c:v>
                </c:pt>
                <c:pt idx="1990">
                  <c:v>6.719970703125E-2</c:v>
                </c:pt>
                <c:pt idx="1991">
                  <c:v>4.8553466796875E-2</c:v>
                </c:pt>
                <c:pt idx="1992">
                  <c:v>8.23974609375E-3</c:v>
                </c:pt>
                <c:pt idx="1993">
                  <c:v>-2.9647555202245698E-2</c:v>
                </c:pt>
                <c:pt idx="1994">
                  <c:v>-2.1480299532413399E-2</c:v>
                </c:pt>
                <c:pt idx="1995">
                  <c:v>-7.2116469964384998E-3</c:v>
                </c:pt>
                <c:pt idx="1996">
                  <c:v>-1.6965409740805602E-2</c:v>
                </c:pt>
                <c:pt idx="1997">
                  <c:v>-7.8823573887348106E-2</c:v>
                </c:pt>
                <c:pt idx="1998">
                  <c:v>-8.0783776938915197E-2</c:v>
                </c:pt>
                <c:pt idx="1999">
                  <c:v>-7.4528336524963296E-2</c:v>
                </c:pt>
                <c:pt idx="2000">
                  <c:v>-0.121313862502574</c:v>
                </c:pt>
                <c:pt idx="2001">
                  <c:v>-0.149023562669754</c:v>
                </c:pt>
                <c:pt idx="2002">
                  <c:v>-0.115066640079021</c:v>
                </c:pt>
                <c:pt idx="2003">
                  <c:v>-0.18878906965255701</c:v>
                </c:pt>
                <c:pt idx="2004">
                  <c:v>-0.20092689990997301</c:v>
                </c:pt>
                <c:pt idx="2005">
                  <c:v>-0.18386386334895999</c:v>
                </c:pt>
                <c:pt idx="2006">
                  <c:v>-0.180788114666938</c:v>
                </c:pt>
                <c:pt idx="2007">
                  <c:v>-0.237680524587631</c:v>
                </c:pt>
                <c:pt idx="2008">
                  <c:v>-0.31913185119628901</c:v>
                </c:pt>
                <c:pt idx="2009">
                  <c:v>-0.44125702977180398</c:v>
                </c:pt>
                <c:pt idx="2010">
                  <c:v>-0.58774495124816895</c:v>
                </c:pt>
                <c:pt idx="2011">
                  <c:v>-0.64393180608749301</c:v>
                </c:pt>
                <c:pt idx="2012">
                  <c:v>-0.43912929296493503</c:v>
                </c:pt>
                <c:pt idx="2013">
                  <c:v>-0.15272916853427801</c:v>
                </c:pt>
                <c:pt idx="2014">
                  <c:v>-0.121668502688407</c:v>
                </c:pt>
                <c:pt idx="2015">
                  <c:v>-0.17487765848636599</c:v>
                </c:pt>
                <c:pt idx="2016">
                  <c:v>-0.139525651931762</c:v>
                </c:pt>
                <c:pt idx="2017">
                  <c:v>-8.4221348166465704E-2</c:v>
                </c:pt>
                <c:pt idx="2018">
                  <c:v>-0.10066866129636701</c:v>
                </c:pt>
                <c:pt idx="2019">
                  <c:v>-5.85925616323947E-2</c:v>
                </c:pt>
                <c:pt idx="2020">
                  <c:v>-4.9411412328481598E-2</c:v>
                </c:pt>
                <c:pt idx="2021">
                  <c:v>-5.6373804807662901E-2</c:v>
                </c:pt>
                <c:pt idx="2022">
                  <c:v>-0.140034079551696</c:v>
                </c:pt>
                <c:pt idx="2023">
                  <c:v>-0.20749025046825401</c:v>
                </c:pt>
                <c:pt idx="2024">
                  <c:v>-0.24472013115882801</c:v>
                </c:pt>
                <c:pt idx="2025">
                  <c:v>-0.232284441590309</c:v>
                </c:pt>
                <c:pt idx="2026">
                  <c:v>-0.30230808258056602</c:v>
                </c:pt>
                <c:pt idx="2027">
                  <c:v>-0.34184178709983798</c:v>
                </c:pt>
                <c:pt idx="2028">
                  <c:v>-0.224051728844642</c:v>
                </c:pt>
                <c:pt idx="2029">
                  <c:v>-0.136429488658905</c:v>
                </c:pt>
                <c:pt idx="2030">
                  <c:v>-0.23260943591594599</c:v>
                </c:pt>
                <c:pt idx="2031">
                  <c:v>-0.25434851646423301</c:v>
                </c:pt>
                <c:pt idx="2032">
                  <c:v>-0.26492914557456898</c:v>
                </c:pt>
                <c:pt idx="2033">
                  <c:v>-0.25629699230193997</c:v>
                </c:pt>
                <c:pt idx="2034">
                  <c:v>-0.25603777170181202</c:v>
                </c:pt>
                <c:pt idx="2035">
                  <c:v>-0.242155000567436</c:v>
                </c:pt>
                <c:pt idx="2036">
                  <c:v>-0.26763018965721103</c:v>
                </c:pt>
                <c:pt idx="2037">
                  <c:v>-0.30073475837707497</c:v>
                </c:pt>
                <c:pt idx="2038">
                  <c:v>-0.20639497041702201</c:v>
                </c:pt>
                <c:pt idx="2039">
                  <c:v>-0.118038460612297</c:v>
                </c:pt>
                <c:pt idx="2040">
                  <c:v>-0.15892273187637301</c:v>
                </c:pt>
                <c:pt idx="2041">
                  <c:v>-0.16867187619209201</c:v>
                </c:pt>
                <c:pt idx="2042">
                  <c:v>-0.16873076558113001</c:v>
                </c:pt>
                <c:pt idx="2043">
                  <c:v>-0.10566282272338801</c:v>
                </c:pt>
                <c:pt idx="2044">
                  <c:v>-9.2871196568012196E-2</c:v>
                </c:pt>
                <c:pt idx="2045">
                  <c:v>-8.9728496968746102E-2</c:v>
                </c:pt>
                <c:pt idx="2046">
                  <c:v>-0.12761147320270499</c:v>
                </c:pt>
                <c:pt idx="2047">
                  <c:v>-0.16207921504974299</c:v>
                </c:pt>
                <c:pt idx="2048">
                  <c:v>-0.15439566969871499</c:v>
                </c:pt>
                <c:pt idx="2049">
                  <c:v>-6.1778437346220003E-2</c:v>
                </c:pt>
                <c:pt idx="2050">
                  <c:v>-0.18422740697860701</c:v>
                </c:pt>
                <c:pt idx="2051">
                  <c:v>-0.25792321562767001</c:v>
                </c:pt>
                <c:pt idx="2052">
                  <c:v>-0.229410275816917</c:v>
                </c:pt>
                <c:pt idx="2053">
                  <c:v>-0.175513535737991</c:v>
                </c:pt>
                <c:pt idx="2054">
                  <c:v>-0.20405896008014601</c:v>
                </c:pt>
                <c:pt idx="2055">
                  <c:v>-0.134983450174331</c:v>
                </c:pt>
                <c:pt idx="2056">
                  <c:v>-9.9889539182186099E-2</c:v>
                </c:pt>
                <c:pt idx="2057">
                  <c:v>-0.13968013226985901</c:v>
                </c:pt>
                <c:pt idx="2058">
                  <c:v>-0.16813476383685999</c:v>
                </c:pt>
                <c:pt idx="2059">
                  <c:v>-0.20700338482856701</c:v>
                </c:pt>
                <c:pt idx="2060">
                  <c:v>-0.26096934080123901</c:v>
                </c:pt>
                <c:pt idx="2061">
                  <c:v>-0.29416471719741799</c:v>
                </c:pt>
                <c:pt idx="2062">
                  <c:v>-0.34456250071525502</c:v>
                </c:pt>
                <c:pt idx="2063">
                  <c:v>-0.340400010347366</c:v>
                </c:pt>
                <c:pt idx="2064">
                  <c:v>-0.35583937168121299</c:v>
                </c:pt>
                <c:pt idx="2065">
                  <c:v>-0.38412237167358398</c:v>
                </c:pt>
                <c:pt idx="2066">
                  <c:v>-0.43169656395912098</c:v>
                </c:pt>
                <c:pt idx="2067">
                  <c:v>-0.44376590847969</c:v>
                </c:pt>
                <c:pt idx="2068">
                  <c:v>-0.43765786290168701</c:v>
                </c:pt>
                <c:pt idx="2069">
                  <c:v>-0.46872425079345698</c:v>
                </c:pt>
                <c:pt idx="2070">
                  <c:v>-0.55253136157989502</c:v>
                </c:pt>
                <c:pt idx="2071">
                  <c:v>-0.54450339078903198</c:v>
                </c:pt>
                <c:pt idx="2072">
                  <c:v>-0.45719555020332298</c:v>
                </c:pt>
                <c:pt idx="2073">
                  <c:v>-0.43817391991615201</c:v>
                </c:pt>
                <c:pt idx="2074">
                  <c:v>-0.55820304155349698</c:v>
                </c:pt>
                <c:pt idx="2075">
                  <c:v>-0.60564965009689298</c:v>
                </c:pt>
                <c:pt idx="2076">
                  <c:v>-0.53029739856719904</c:v>
                </c:pt>
                <c:pt idx="2077">
                  <c:v>-0.52127957344055098</c:v>
                </c:pt>
                <c:pt idx="2078">
                  <c:v>-0.62794852256774902</c:v>
                </c:pt>
                <c:pt idx="2079">
                  <c:v>-0.67367959022521895</c:v>
                </c:pt>
                <c:pt idx="2080">
                  <c:v>-0.58334469795226995</c:v>
                </c:pt>
                <c:pt idx="2081">
                  <c:v>-0.58477950096130304</c:v>
                </c:pt>
                <c:pt idx="2082">
                  <c:v>-0.60368579626083296</c:v>
                </c:pt>
                <c:pt idx="2083">
                  <c:v>-0.61235058307647705</c:v>
                </c:pt>
                <c:pt idx="2084">
                  <c:v>-0.55016696453094405</c:v>
                </c:pt>
                <c:pt idx="2085">
                  <c:v>-0.53916382789611805</c:v>
                </c:pt>
                <c:pt idx="2086">
                  <c:v>-0.54562878608703602</c:v>
                </c:pt>
                <c:pt idx="2087">
                  <c:v>-0.55486065149307195</c:v>
                </c:pt>
                <c:pt idx="2088">
                  <c:v>-0.49045950174331598</c:v>
                </c:pt>
                <c:pt idx="2089">
                  <c:v>-0.55581283569335904</c:v>
                </c:pt>
                <c:pt idx="2090">
                  <c:v>-0.58146297931671098</c:v>
                </c:pt>
                <c:pt idx="2091">
                  <c:v>-0.60117816925048795</c:v>
                </c:pt>
                <c:pt idx="2092">
                  <c:v>-0.60270529985427801</c:v>
                </c:pt>
                <c:pt idx="2093">
                  <c:v>-0.66460531949996904</c:v>
                </c:pt>
                <c:pt idx="2094">
                  <c:v>-0.59015339612960804</c:v>
                </c:pt>
                <c:pt idx="2095">
                  <c:v>-0.57307344675063998</c:v>
                </c:pt>
                <c:pt idx="2096">
                  <c:v>-0.53870964050292902</c:v>
                </c:pt>
                <c:pt idx="2097">
                  <c:v>-0.49612075090408297</c:v>
                </c:pt>
                <c:pt idx="2098">
                  <c:v>-0.40572267770767201</c:v>
                </c:pt>
                <c:pt idx="2099">
                  <c:v>-0.33858886361122098</c:v>
                </c:pt>
                <c:pt idx="2100">
                  <c:v>-0.33779707551002502</c:v>
                </c:pt>
                <c:pt idx="2101">
                  <c:v>-0.29835912585258401</c:v>
                </c:pt>
                <c:pt idx="2102">
                  <c:v>-0.25263714790344199</c:v>
                </c:pt>
                <c:pt idx="2103">
                  <c:v>-0.31098365783691401</c:v>
                </c:pt>
                <c:pt idx="2104">
                  <c:v>-0.41864508390426602</c:v>
                </c:pt>
                <c:pt idx="2105">
                  <c:v>-0.44448921084403897</c:v>
                </c:pt>
                <c:pt idx="2106">
                  <c:v>-0.481688052415847</c:v>
                </c:pt>
                <c:pt idx="2107">
                  <c:v>-0.52028828859329201</c:v>
                </c:pt>
                <c:pt idx="2108">
                  <c:v>-0.61150795221328702</c:v>
                </c:pt>
                <c:pt idx="2109">
                  <c:v>-0.60538858175277699</c:v>
                </c:pt>
                <c:pt idx="2110">
                  <c:v>-0.63951170444488503</c:v>
                </c:pt>
                <c:pt idx="2111">
                  <c:v>-0.67617583274841297</c:v>
                </c:pt>
                <c:pt idx="2112">
                  <c:v>-0.67743939161300604</c:v>
                </c:pt>
                <c:pt idx="2113">
                  <c:v>-0.54814523458480802</c:v>
                </c:pt>
                <c:pt idx="2114">
                  <c:v>-0.43439486622810303</c:v>
                </c:pt>
                <c:pt idx="2115">
                  <c:v>-0.42721819877624501</c:v>
                </c:pt>
                <c:pt idx="2116">
                  <c:v>-0.486960738897323</c:v>
                </c:pt>
                <c:pt idx="2117">
                  <c:v>-0.56634384393692005</c:v>
                </c:pt>
                <c:pt idx="2118">
                  <c:v>-0.64398163557052601</c:v>
                </c:pt>
                <c:pt idx="2119">
                  <c:v>-0.63180625438690097</c:v>
                </c:pt>
                <c:pt idx="2120">
                  <c:v>-0.345511704683303</c:v>
                </c:pt>
                <c:pt idx="2121">
                  <c:v>-0.243120461702346</c:v>
                </c:pt>
                <c:pt idx="2122">
                  <c:v>-0.39523631334304798</c:v>
                </c:pt>
                <c:pt idx="2123">
                  <c:v>-0.53315651416778498</c:v>
                </c:pt>
                <c:pt idx="2124">
                  <c:v>-0.36342665553092901</c:v>
                </c:pt>
                <c:pt idx="2125">
                  <c:v>-0.231807351112365</c:v>
                </c:pt>
                <c:pt idx="2126">
                  <c:v>-0.33189493417739802</c:v>
                </c:pt>
                <c:pt idx="2127">
                  <c:v>-0.43696847558021501</c:v>
                </c:pt>
                <c:pt idx="2128">
                  <c:v>-0.31336954236030501</c:v>
                </c:pt>
                <c:pt idx="2129">
                  <c:v>-0.27048105001449502</c:v>
                </c:pt>
                <c:pt idx="2130">
                  <c:v>-0.37607771158218301</c:v>
                </c:pt>
                <c:pt idx="2131">
                  <c:v>-0.42289629578590299</c:v>
                </c:pt>
                <c:pt idx="2132">
                  <c:v>-0.34597173333168002</c:v>
                </c:pt>
                <c:pt idx="2133">
                  <c:v>-0.39935290813446001</c:v>
                </c:pt>
                <c:pt idx="2134">
                  <c:v>-0.43890774250030501</c:v>
                </c:pt>
                <c:pt idx="2135">
                  <c:v>-0.43396058678626998</c:v>
                </c:pt>
                <c:pt idx="2136">
                  <c:v>-0.36021602153777998</c:v>
                </c:pt>
                <c:pt idx="2137">
                  <c:v>-0.38279560208320601</c:v>
                </c:pt>
                <c:pt idx="2138">
                  <c:v>-0.360612273216247</c:v>
                </c:pt>
                <c:pt idx="2139">
                  <c:v>-0.35653251409530601</c:v>
                </c:pt>
                <c:pt idx="2140">
                  <c:v>-0.35173660516738797</c:v>
                </c:pt>
                <c:pt idx="2141">
                  <c:v>-0.33806011080741799</c:v>
                </c:pt>
                <c:pt idx="2142">
                  <c:v>-0.32336735725402799</c:v>
                </c:pt>
                <c:pt idx="2143">
                  <c:v>-0.30705553293228099</c:v>
                </c:pt>
                <c:pt idx="2144">
                  <c:v>-0.22041994333267201</c:v>
                </c:pt>
                <c:pt idx="2145">
                  <c:v>-0.23323433101177199</c:v>
                </c:pt>
                <c:pt idx="2146">
                  <c:v>-0.28807538747787398</c:v>
                </c:pt>
                <c:pt idx="2147">
                  <c:v>-0.29682958126068099</c:v>
                </c:pt>
                <c:pt idx="2148">
                  <c:v>-0.21374046802520699</c:v>
                </c:pt>
                <c:pt idx="2149">
                  <c:v>-0.24085886776447199</c:v>
                </c:pt>
                <c:pt idx="2150">
                  <c:v>-0.26101005077361999</c:v>
                </c:pt>
                <c:pt idx="2151">
                  <c:v>-0.202544450759887</c:v>
                </c:pt>
                <c:pt idx="2152">
                  <c:v>-0.160658419132232</c:v>
                </c:pt>
                <c:pt idx="2153">
                  <c:v>-0.21720451116561801</c:v>
                </c:pt>
                <c:pt idx="2154">
                  <c:v>-0.24407032132148701</c:v>
                </c:pt>
                <c:pt idx="2155">
                  <c:v>-0.222933575510978</c:v>
                </c:pt>
                <c:pt idx="2156">
                  <c:v>-0.28697857260704002</c:v>
                </c:pt>
                <c:pt idx="2157">
                  <c:v>-0.35924965143203702</c:v>
                </c:pt>
                <c:pt idx="2158">
                  <c:v>-0.39082738757133401</c:v>
                </c:pt>
                <c:pt idx="2159">
                  <c:v>-0.365353733301162</c:v>
                </c:pt>
                <c:pt idx="2160">
                  <c:v>-0.359150260686874</c:v>
                </c:pt>
                <c:pt idx="2161">
                  <c:v>-0.38106915354728699</c:v>
                </c:pt>
                <c:pt idx="2162">
                  <c:v>-0.40316998958587602</c:v>
                </c:pt>
                <c:pt idx="2163">
                  <c:v>-0.41389644145965498</c:v>
                </c:pt>
                <c:pt idx="2164">
                  <c:v>-0.44771713018417297</c:v>
                </c:pt>
                <c:pt idx="2165">
                  <c:v>-0.45226538181304898</c:v>
                </c:pt>
                <c:pt idx="2166">
                  <c:v>-0.349780023097991</c:v>
                </c:pt>
                <c:pt idx="2167">
                  <c:v>-0.315242320299148</c:v>
                </c:pt>
                <c:pt idx="2168">
                  <c:v>-0.30305385589599598</c:v>
                </c:pt>
                <c:pt idx="2169">
                  <c:v>-0.27392420172691301</c:v>
                </c:pt>
                <c:pt idx="2170">
                  <c:v>-0.118692658841609</c:v>
                </c:pt>
                <c:pt idx="2171">
                  <c:v>-1.7108906060457198E-2</c:v>
                </c:pt>
                <c:pt idx="2172">
                  <c:v>1.2481689453125E-2</c:v>
                </c:pt>
                <c:pt idx="2173">
                  <c:v>9.112548828125E-2</c:v>
                </c:pt>
                <c:pt idx="2174">
                  <c:v>0.149337768554687</c:v>
                </c:pt>
                <c:pt idx="2175">
                  <c:v>0.193008422851562</c:v>
                </c:pt>
                <c:pt idx="2176">
                  <c:v>0.1016845703125</c:v>
                </c:pt>
                <c:pt idx="2177">
                  <c:v>0.13916015625</c:v>
                </c:pt>
                <c:pt idx="2178">
                  <c:v>0.21173095703125</c:v>
                </c:pt>
                <c:pt idx="2179">
                  <c:v>0.158782958984375</c:v>
                </c:pt>
                <c:pt idx="2180">
                  <c:v>-2.0078919827938E-2</c:v>
                </c:pt>
                <c:pt idx="2181">
                  <c:v>-9.5360450446605599E-2</c:v>
                </c:pt>
                <c:pt idx="2182">
                  <c:v>-0.187560260295867</c:v>
                </c:pt>
                <c:pt idx="2183">
                  <c:v>-0.304123014211654</c:v>
                </c:pt>
                <c:pt idx="2184">
                  <c:v>-0.31559550762176503</c:v>
                </c:pt>
                <c:pt idx="2185">
                  <c:v>-0.198349118232727</c:v>
                </c:pt>
                <c:pt idx="2186">
                  <c:v>-0.16191984713077501</c:v>
                </c:pt>
                <c:pt idx="2187">
                  <c:v>-0.21993353962898199</c:v>
                </c:pt>
                <c:pt idx="2188">
                  <c:v>-0.145693093538284</c:v>
                </c:pt>
                <c:pt idx="2189">
                  <c:v>7.9833984375E-2</c:v>
                </c:pt>
                <c:pt idx="2190">
                  <c:v>0.26470947265625</c:v>
                </c:pt>
                <c:pt idx="2191">
                  <c:v>0.368865966796875</c:v>
                </c:pt>
                <c:pt idx="2192">
                  <c:v>0.53973388671875</c:v>
                </c:pt>
                <c:pt idx="2193">
                  <c:v>0.79835510253906194</c:v>
                </c:pt>
                <c:pt idx="2194">
                  <c:v>0.94175720214843694</c:v>
                </c:pt>
                <c:pt idx="2195">
                  <c:v>0.884246826171875</c:v>
                </c:pt>
                <c:pt idx="2196">
                  <c:v>0.83280944824218694</c:v>
                </c:pt>
                <c:pt idx="2197">
                  <c:v>0.79936218261718694</c:v>
                </c:pt>
                <c:pt idx="2198">
                  <c:v>0.6600341796875</c:v>
                </c:pt>
                <c:pt idx="2199">
                  <c:v>0.53564453125</c:v>
                </c:pt>
                <c:pt idx="2200">
                  <c:v>0.474609375</c:v>
                </c:pt>
                <c:pt idx="2201">
                  <c:v>0.41864013671875</c:v>
                </c:pt>
                <c:pt idx="2202">
                  <c:v>0.365127563476562</c:v>
                </c:pt>
                <c:pt idx="2203">
                  <c:v>0.390365600585937</c:v>
                </c:pt>
                <c:pt idx="2204">
                  <c:v>0.487060546875</c:v>
                </c:pt>
                <c:pt idx="2205">
                  <c:v>0.472930908203125</c:v>
                </c:pt>
                <c:pt idx="2206">
                  <c:v>0.368240356445312</c:v>
                </c:pt>
                <c:pt idx="2207">
                  <c:v>0.383255004882812</c:v>
                </c:pt>
                <c:pt idx="2208">
                  <c:v>0.572113037109375</c:v>
                </c:pt>
                <c:pt idx="2209">
                  <c:v>0.69816589355468694</c:v>
                </c:pt>
                <c:pt idx="2210">
                  <c:v>0.6824951171875</c:v>
                </c:pt>
                <c:pt idx="2211">
                  <c:v>0.695831298828125</c:v>
                </c:pt>
                <c:pt idx="2212">
                  <c:v>0.79325866699218694</c:v>
                </c:pt>
                <c:pt idx="2213">
                  <c:v>0.88243103027343694</c:v>
                </c:pt>
                <c:pt idx="2214">
                  <c:v>0.898681640625</c:v>
                </c:pt>
                <c:pt idx="2215">
                  <c:v>0.591400146484375</c:v>
                </c:pt>
                <c:pt idx="2216">
                  <c:v>0.85093688964843694</c:v>
                </c:pt>
                <c:pt idx="2217">
                  <c:v>0.777374267578125</c:v>
                </c:pt>
                <c:pt idx="2218">
                  <c:v>0.57073974609375</c:v>
                </c:pt>
                <c:pt idx="2219">
                  <c:v>0.6817626953125</c:v>
                </c:pt>
                <c:pt idx="2220">
                  <c:v>0.464157104492187</c:v>
                </c:pt>
                <c:pt idx="2221">
                  <c:v>0.344406127929687</c:v>
                </c:pt>
                <c:pt idx="2222">
                  <c:v>0.437469482421875</c:v>
                </c:pt>
                <c:pt idx="2223">
                  <c:v>0.424896240234375</c:v>
                </c:pt>
                <c:pt idx="2224">
                  <c:v>0.72633361816406194</c:v>
                </c:pt>
                <c:pt idx="2225">
                  <c:v>1.0858154296875</c:v>
                </c:pt>
                <c:pt idx="2226">
                  <c:v>1.4639587402343699</c:v>
                </c:pt>
                <c:pt idx="2227">
                  <c:v>1.08732604980468</c:v>
                </c:pt>
                <c:pt idx="2228">
                  <c:v>0.53924560546875</c:v>
                </c:pt>
                <c:pt idx="2229">
                  <c:v>-0.21862284839153201</c:v>
                </c:pt>
                <c:pt idx="2230">
                  <c:v>-0.61089730262756303</c:v>
                </c:pt>
                <c:pt idx="2231">
                  <c:v>-0.55320209264755205</c:v>
                </c:pt>
                <c:pt idx="2232">
                  <c:v>-0.36111912131309498</c:v>
                </c:pt>
                <c:pt idx="2233">
                  <c:v>-5.9831939637660897E-2</c:v>
                </c:pt>
                <c:pt idx="2234">
                  <c:v>0.238754272460937</c:v>
                </c:pt>
                <c:pt idx="2235">
                  <c:v>0.35302734375</c:v>
                </c:pt>
                <c:pt idx="2236">
                  <c:v>0.30364990234375</c:v>
                </c:pt>
                <c:pt idx="2237">
                  <c:v>0.230621337890625</c:v>
                </c:pt>
                <c:pt idx="2238">
                  <c:v>0.158981323242187</c:v>
                </c:pt>
                <c:pt idx="2239">
                  <c:v>0.128067016601562</c:v>
                </c:pt>
                <c:pt idx="2240">
                  <c:v>-5.02823516726493E-2</c:v>
                </c:pt>
                <c:pt idx="2241">
                  <c:v>-0.29319375753402699</c:v>
                </c:pt>
                <c:pt idx="2242">
                  <c:v>-0.52039635181427002</c:v>
                </c:pt>
                <c:pt idx="2243">
                  <c:v>-0.58210116624832098</c:v>
                </c:pt>
                <c:pt idx="2244">
                  <c:v>-0.62045353651046697</c:v>
                </c:pt>
                <c:pt idx="2245">
                  <c:v>-0.76131206750869695</c:v>
                </c:pt>
                <c:pt idx="2246">
                  <c:v>-0.88030594587326005</c:v>
                </c:pt>
                <c:pt idx="2247">
                  <c:v>-0.96939527988433805</c:v>
                </c:pt>
                <c:pt idx="2248">
                  <c:v>-1.14989209175109</c:v>
                </c:pt>
                <c:pt idx="2249">
                  <c:v>-1.35618436336517</c:v>
                </c:pt>
                <c:pt idx="2250">
                  <c:v>-1.3137390613555899</c:v>
                </c:pt>
                <c:pt idx="2251">
                  <c:v>-1.01433730125427</c:v>
                </c:pt>
                <c:pt idx="2252">
                  <c:v>-0.71965557336807195</c:v>
                </c:pt>
                <c:pt idx="2253">
                  <c:v>-0.98622024059295599</c:v>
                </c:pt>
                <c:pt idx="2254">
                  <c:v>-1.50612616539001</c:v>
                </c:pt>
                <c:pt idx="2255">
                  <c:v>-1.62042200565338</c:v>
                </c:pt>
                <c:pt idx="2256">
                  <c:v>-1.42996442317962</c:v>
                </c:pt>
                <c:pt idx="2257">
                  <c:v>-1.13571560382843</c:v>
                </c:pt>
                <c:pt idx="2258">
                  <c:v>-0.92196190357208196</c:v>
                </c:pt>
                <c:pt idx="2259">
                  <c:v>-1.0995683670043901</c:v>
                </c:pt>
                <c:pt idx="2260">
                  <c:v>-1.4993367195129299</c:v>
                </c:pt>
                <c:pt idx="2261">
                  <c:v>-1.5097028017044001</c:v>
                </c:pt>
                <c:pt idx="2262">
                  <c:v>-1.14655041694641</c:v>
                </c:pt>
                <c:pt idx="2263">
                  <c:v>-1.0230300426483101</c:v>
                </c:pt>
                <c:pt idx="2264">
                  <c:v>-1.04175460338592</c:v>
                </c:pt>
                <c:pt idx="2265">
                  <c:v>-0.99022126197814897</c:v>
                </c:pt>
                <c:pt idx="2266">
                  <c:v>-0.93539136648178101</c:v>
                </c:pt>
                <c:pt idx="2267">
                  <c:v>-0.96860396862029996</c:v>
                </c:pt>
                <c:pt idx="2268">
                  <c:v>-1.1239973306655799</c:v>
                </c:pt>
                <c:pt idx="2269">
                  <c:v>-1.11845779418945</c:v>
                </c:pt>
                <c:pt idx="2270">
                  <c:v>-1.0882877111434901</c:v>
                </c:pt>
                <c:pt idx="2271">
                  <c:v>-0.97981989383697499</c:v>
                </c:pt>
                <c:pt idx="2272">
                  <c:v>-0.75800472497939997</c:v>
                </c:pt>
                <c:pt idx="2273">
                  <c:v>-0.56923699378967196</c:v>
                </c:pt>
                <c:pt idx="2274">
                  <c:v>-0.61346834897994995</c:v>
                </c:pt>
                <c:pt idx="2275">
                  <c:v>-1.0449243783950799</c:v>
                </c:pt>
                <c:pt idx="2276">
                  <c:v>-1.3888952732086099</c:v>
                </c:pt>
                <c:pt idx="2277">
                  <c:v>-1.3567858934402399</c:v>
                </c:pt>
                <c:pt idx="2278">
                  <c:v>-1.0944401025771999</c:v>
                </c:pt>
                <c:pt idx="2279">
                  <c:v>-1.22506988048553</c:v>
                </c:pt>
                <c:pt idx="2280">
                  <c:v>-1.34270691871643</c:v>
                </c:pt>
                <c:pt idx="2281">
                  <c:v>-1.26512145996093</c:v>
                </c:pt>
                <c:pt idx="2282">
                  <c:v>-1.0052475929260201</c:v>
                </c:pt>
                <c:pt idx="2283">
                  <c:v>-0.90328013896942105</c:v>
                </c:pt>
                <c:pt idx="2284">
                  <c:v>-1.05210828781127</c:v>
                </c:pt>
                <c:pt idx="2285">
                  <c:v>-1.01424849033355</c:v>
                </c:pt>
                <c:pt idx="2286">
                  <c:v>-0.94704574346542303</c:v>
                </c:pt>
                <c:pt idx="2287">
                  <c:v>-0.86298924684524503</c:v>
                </c:pt>
                <c:pt idx="2288">
                  <c:v>-0.70363092422485296</c:v>
                </c:pt>
                <c:pt idx="2289">
                  <c:v>-0.67983531951904297</c:v>
                </c:pt>
                <c:pt idx="2290">
                  <c:v>-0.53841936588287298</c:v>
                </c:pt>
                <c:pt idx="2291">
                  <c:v>-0.57377707958221402</c:v>
                </c:pt>
                <c:pt idx="2292">
                  <c:v>-0.86435425281524603</c:v>
                </c:pt>
                <c:pt idx="2293">
                  <c:v>-1.2814681529998699</c:v>
                </c:pt>
                <c:pt idx="2294">
                  <c:v>-1.9524381160736</c:v>
                </c:pt>
                <c:pt idx="2295">
                  <c:v>-2.6326053142547599</c:v>
                </c:pt>
                <c:pt idx="2296">
                  <c:v>-2.64873790740966</c:v>
                </c:pt>
                <c:pt idx="2297">
                  <c:v>-2.0586061477661102</c:v>
                </c:pt>
                <c:pt idx="2298">
                  <c:v>-1.10913634300231</c:v>
                </c:pt>
                <c:pt idx="2299">
                  <c:v>-0.61239445209503096</c:v>
                </c:pt>
                <c:pt idx="2300">
                  <c:v>-0.166367977857589</c:v>
                </c:pt>
                <c:pt idx="2301">
                  <c:v>-0.31292006373405401</c:v>
                </c:pt>
                <c:pt idx="2302">
                  <c:v>-0.62149482965469305</c:v>
                </c:pt>
                <c:pt idx="2303">
                  <c:v>-0.53885531425475997</c:v>
                </c:pt>
                <c:pt idx="2304">
                  <c:v>-0.50609314441680897</c:v>
                </c:pt>
                <c:pt idx="2305">
                  <c:v>-0.53481745719909601</c:v>
                </c:pt>
                <c:pt idx="2306">
                  <c:v>-0.69357132911682096</c:v>
                </c:pt>
                <c:pt idx="2307">
                  <c:v>-0.64627587795257502</c:v>
                </c:pt>
                <c:pt idx="2308">
                  <c:v>-0.51027417182922297</c:v>
                </c:pt>
                <c:pt idx="2309">
                  <c:v>-0.516801297664642</c:v>
                </c:pt>
                <c:pt idx="2310">
                  <c:v>-0.57559466361999501</c:v>
                </c:pt>
                <c:pt idx="2311">
                  <c:v>-0.54019260406494096</c:v>
                </c:pt>
                <c:pt idx="2312">
                  <c:v>-0.53683704137802102</c:v>
                </c:pt>
                <c:pt idx="2313">
                  <c:v>-0.58542191982269198</c:v>
                </c:pt>
                <c:pt idx="2314">
                  <c:v>-0.64564424753188998</c:v>
                </c:pt>
                <c:pt idx="2315">
                  <c:v>-0.79086709022521895</c:v>
                </c:pt>
                <c:pt idx="2316">
                  <c:v>-1.06904137134552</c:v>
                </c:pt>
                <c:pt idx="2317">
                  <c:v>-1.2638958692550599</c:v>
                </c:pt>
                <c:pt idx="2318">
                  <c:v>-1.24487900733947</c:v>
                </c:pt>
                <c:pt idx="2319">
                  <c:v>-1.03596627712249</c:v>
                </c:pt>
                <c:pt idx="2320">
                  <c:v>-1.0192832946777299</c:v>
                </c:pt>
                <c:pt idx="2321">
                  <c:v>-1.06111180782318</c:v>
                </c:pt>
                <c:pt idx="2322">
                  <c:v>-0.94625604152679399</c:v>
                </c:pt>
                <c:pt idx="2323">
                  <c:v>-0.69739264249801602</c:v>
                </c:pt>
                <c:pt idx="2324">
                  <c:v>-0.56258541345596302</c:v>
                </c:pt>
                <c:pt idx="2325">
                  <c:v>-0.55226993560791005</c:v>
                </c:pt>
                <c:pt idx="2326">
                  <c:v>-0.48231109976768399</c:v>
                </c:pt>
                <c:pt idx="2327">
                  <c:v>-0.383949905633926</c:v>
                </c:pt>
                <c:pt idx="2328">
                  <c:v>-0.336427211761474</c:v>
                </c:pt>
                <c:pt idx="2329">
                  <c:v>-0.37413048744201599</c:v>
                </c:pt>
                <c:pt idx="2330">
                  <c:v>-0.27916342020034701</c:v>
                </c:pt>
                <c:pt idx="2331">
                  <c:v>-8.8223489001393301E-3</c:v>
                </c:pt>
                <c:pt idx="2332">
                  <c:v>0.148406982421875</c:v>
                </c:pt>
                <c:pt idx="2333">
                  <c:v>5.99365234375E-2</c:v>
                </c:pt>
                <c:pt idx="2334">
                  <c:v>-0.115101538598537</c:v>
                </c:pt>
                <c:pt idx="2335">
                  <c:v>-0.28023540973663302</c:v>
                </c:pt>
                <c:pt idx="2336">
                  <c:v>-0.37707999348640397</c:v>
                </c:pt>
                <c:pt idx="2337">
                  <c:v>-0.48880040645599299</c:v>
                </c:pt>
                <c:pt idx="2338">
                  <c:v>-0.64752376079559304</c:v>
                </c:pt>
                <c:pt idx="2339">
                  <c:v>-1.13105869293212</c:v>
                </c:pt>
                <c:pt idx="2340">
                  <c:v>-1.28979623317718</c:v>
                </c:pt>
                <c:pt idx="2341">
                  <c:v>-0.92288863658904996</c:v>
                </c:pt>
                <c:pt idx="2342">
                  <c:v>-0.30780780315399098</c:v>
                </c:pt>
                <c:pt idx="2343">
                  <c:v>-0.26695567369460999</c:v>
                </c:pt>
                <c:pt idx="2344">
                  <c:v>-0.59178274869918801</c:v>
                </c:pt>
                <c:pt idx="2345">
                  <c:v>-0.69341671466827304</c:v>
                </c:pt>
                <c:pt idx="2346">
                  <c:v>-0.46174705028533902</c:v>
                </c:pt>
                <c:pt idx="2347">
                  <c:v>-9.3758754432201302E-2</c:v>
                </c:pt>
                <c:pt idx="2348">
                  <c:v>-0.13005079329013799</c:v>
                </c:pt>
                <c:pt idx="2349">
                  <c:v>-0.39011546969413702</c:v>
                </c:pt>
                <c:pt idx="2350">
                  <c:v>-0.26592645049095098</c:v>
                </c:pt>
                <c:pt idx="2351">
                  <c:v>-9.7324520349502494E-2</c:v>
                </c:pt>
                <c:pt idx="2352">
                  <c:v>-8.0009132623672402E-2</c:v>
                </c:pt>
                <c:pt idx="2353">
                  <c:v>-0.23167960345745001</c:v>
                </c:pt>
                <c:pt idx="2354">
                  <c:v>-0.165420547127723</c:v>
                </c:pt>
                <c:pt idx="2355">
                  <c:v>1.71661376953125E-2</c:v>
                </c:pt>
                <c:pt idx="2356">
                  <c:v>0.141250610351562</c:v>
                </c:pt>
                <c:pt idx="2357">
                  <c:v>7.537841796875E-2</c:v>
                </c:pt>
                <c:pt idx="2358">
                  <c:v>-6.5574884414672796E-2</c:v>
                </c:pt>
                <c:pt idx="2359">
                  <c:v>-6.2253683805465698E-2</c:v>
                </c:pt>
                <c:pt idx="2360">
                  <c:v>-7.5116239488124806E-2</c:v>
                </c:pt>
                <c:pt idx="2361">
                  <c:v>-7.7274858951568604E-2</c:v>
                </c:pt>
                <c:pt idx="2362">
                  <c:v>-0.16414751112461001</c:v>
                </c:pt>
                <c:pt idx="2363">
                  <c:v>-0.21661640703678101</c:v>
                </c:pt>
                <c:pt idx="2364">
                  <c:v>-0.193055629730224</c:v>
                </c:pt>
                <c:pt idx="2365">
                  <c:v>-0.204399019479751</c:v>
                </c:pt>
                <c:pt idx="2366">
                  <c:v>-0.26409271359443598</c:v>
                </c:pt>
                <c:pt idx="2367">
                  <c:v>-0.200495019555091</c:v>
                </c:pt>
                <c:pt idx="2368">
                  <c:v>-0.144328817725181</c:v>
                </c:pt>
                <c:pt idx="2369">
                  <c:v>-0.20599795877933499</c:v>
                </c:pt>
                <c:pt idx="2370">
                  <c:v>-0.14967268705368</c:v>
                </c:pt>
                <c:pt idx="2371">
                  <c:v>-0.214937359094619</c:v>
                </c:pt>
                <c:pt idx="2372">
                  <c:v>-0.30790525674819902</c:v>
                </c:pt>
                <c:pt idx="2373">
                  <c:v>-0.47397840023040699</c:v>
                </c:pt>
                <c:pt idx="2374">
                  <c:v>-0.52911221981048495</c:v>
                </c:pt>
                <c:pt idx="2375">
                  <c:v>-1.2966912984848</c:v>
                </c:pt>
                <c:pt idx="2376">
                  <c:v>-1.6805992126464799</c:v>
                </c:pt>
                <c:pt idx="2377">
                  <c:v>-1.3263581991195601</c:v>
                </c:pt>
                <c:pt idx="2378">
                  <c:v>-0.55114054679870605</c:v>
                </c:pt>
                <c:pt idx="2379">
                  <c:v>-5.41557297110557E-2</c:v>
                </c:pt>
                <c:pt idx="2380">
                  <c:v>-0.28237298130989003</c:v>
                </c:pt>
                <c:pt idx="2381">
                  <c:v>-0.41478145122527998</c:v>
                </c:pt>
                <c:pt idx="2382">
                  <c:v>-0.22453184425830799</c:v>
                </c:pt>
                <c:pt idx="2383">
                  <c:v>6.4239501953125E-2</c:v>
                </c:pt>
                <c:pt idx="2384">
                  <c:v>1.96380615234375E-2</c:v>
                </c:pt>
                <c:pt idx="2385">
                  <c:v>-4.39074449241161E-3</c:v>
                </c:pt>
                <c:pt idx="2386" formatCode="0.00E+00">
                  <c:v>-9.7907322924584107E-4</c:v>
                </c:pt>
                <c:pt idx="2387">
                  <c:v>-1.40234595164656E-2</c:v>
                </c:pt>
                <c:pt idx="2388">
                  <c:v>-0.18448528647422699</c:v>
                </c:pt>
                <c:pt idx="2389">
                  <c:v>-0.33230197429656899</c:v>
                </c:pt>
                <c:pt idx="2390">
                  <c:v>-0.57125473022460904</c:v>
                </c:pt>
                <c:pt idx="2391">
                  <c:v>-1.0629569292068399</c:v>
                </c:pt>
                <c:pt idx="2392">
                  <c:v>-1.3853403329849201</c:v>
                </c:pt>
                <c:pt idx="2393">
                  <c:v>-1.3234232664108201</c:v>
                </c:pt>
                <c:pt idx="2394">
                  <c:v>-1.0052366256713801</c:v>
                </c:pt>
                <c:pt idx="2395">
                  <c:v>-0.55167007446288996</c:v>
                </c:pt>
                <c:pt idx="2396">
                  <c:v>0.109649658203125</c:v>
                </c:pt>
                <c:pt idx="2397">
                  <c:v>0.408554077148437</c:v>
                </c:pt>
                <c:pt idx="2398">
                  <c:v>0.434585571289062</c:v>
                </c:pt>
                <c:pt idx="2399">
                  <c:v>0.101287841796875</c:v>
                </c:pt>
                <c:pt idx="2400">
                  <c:v>-0.29967090487480103</c:v>
                </c:pt>
                <c:pt idx="2401">
                  <c:v>-0.47325903177261303</c:v>
                </c:pt>
                <c:pt idx="2402">
                  <c:v>-0.52629965543746904</c:v>
                </c:pt>
                <c:pt idx="2403">
                  <c:v>-0.59425979852676303</c:v>
                </c:pt>
                <c:pt idx="2404">
                  <c:v>-0.60426425933837802</c:v>
                </c:pt>
                <c:pt idx="2405">
                  <c:v>-0.53939563035964899</c:v>
                </c:pt>
                <c:pt idx="2406">
                  <c:v>-0.64538097381591797</c:v>
                </c:pt>
                <c:pt idx="2407">
                  <c:v>-1.7607389688491799</c:v>
                </c:pt>
                <c:pt idx="2408">
                  <c:v>-3.09883332252502</c:v>
                </c:pt>
                <c:pt idx="2409">
                  <c:v>-3.3895599842071502</c:v>
                </c:pt>
                <c:pt idx="2410">
                  <c:v>-2.96259188652038</c:v>
                </c:pt>
                <c:pt idx="2411">
                  <c:v>-1.9896370172500599</c:v>
                </c:pt>
                <c:pt idx="2412">
                  <c:v>-0.99947905540466297</c:v>
                </c:pt>
                <c:pt idx="2413">
                  <c:v>-0.73718518018722501</c:v>
                </c:pt>
                <c:pt idx="2414">
                  <c:v>-0.40539184212684598</c:v>
                </c:pt>
                <c:pt idx="2415">
                  <c:v>-0.34297549724578802</c:v>
                </c:pt>
                <c:pt idx="2416">
                  <c:v>-0.26848852634429898</c:v>
                </c:pt>
                <c:pt idx="2417">
                  <c:v>-0.17814104259014099</c:v>
                </c:pt>
                <c:pt idx="2418">
                  <c:v>-0.21312594413757299</c:v>
                </c:pt>
                <c:pt idx="2419">
                  <c:v>-0.127404630184173</c:v>
                </c:pt>
                <c:pt idx="2420">
                  <c:v>-0.195865973830223</c:v>
                </c:pt>
                <c:pt idx="2421">
                  <c:v>-0.125350385904312</c:v>
                </c:pt>
                <c:pt idx="2422">
                  <c:v>-0.16739384829998</c:v>
                </c:pt>
                <c:pt idx="2423">
                  <c:v>-0.142552435398101</c:v>
                </c:pt>
                <c:pt idx="2424">
                  <c:v>-0.15242740511894201</c:v>
                </c:pt>
                <c:pt idx="2425">
                  <c:v>-0.16013495624065399</c:v>
                </c:pt>
                <c:pt idx="2426">
                  <c:v>-0.176562905311584</c:v>
                </c:pt>
                <c:pt idx="2427">
                  <c:v>-0.14581266045570301</c:v>
                </c:pt>
                <c:pt idx="2428">
                  <c:v>-0.11246057599782899</c:v>
                </c:pt>
                <c:pt idx="2429">
                  <c:v>-0.16224373877048401</c:v>
                </c:pt>
                <c:pt idx="2430">
                  <c:v>-0.15218162536620999</c:v>
                </c:pt>
                <c:pt idx="2431">
                  <c:v>-0.13652083277702301</c:v>
                </c:pt>
                <c:pt idx="2432">
                  <c:v>-0.158862128853797</c:v>
                </c:pt>
                <c:pt idx="2433">
                  <c:v>-0.163581058382987</c:v>
                </c:pt>
                <c:pt idx="2434">
                  <c:v>-0.15392443537712</c:v>
                </c:pt>
                <c:pt idx="2435">
                  <c:v>-0.162379920482635</c:v>
                </c:pt>
                <c:pt idx="2436">
                  <c:v>-0.161383867263793</c:v>
                </c:pt>
                <c:pt idx="2437">
                  <c:v>-0.159762933850288</c:v>
                </c:pt>
                <c:pt idx="2438">
                  <c:v>-0.15937496721744501</c:v>
                </c:pt>
                <c:pt idx="2439">
                  <c:v>-0.165866613388061</c:v>
                </c:pt>
                <c:pt idx="2440">
                  <c:v>-0.16228172183036799</c:v>
                </c:pt>
                <c:pt idx="2441">
                  <c:v>-0.16081224381923601</c:v>
                </c:pt>
                <c:pt idx="2442">
                  <c:v>-0.164069533348083</c:v>
                </c:pt>
                <c:pt idx="2443">
                  <c:v>-0.17151056230068201</c:v>
                </c:pt>
                <c:pt idx="2444">
                  <c:v>-0.17347390949726099</c:v>
                </c:pt>
                <c:pt idx="2445">
                  <c:v>-0.17206060886383001</c:v>
                </c:pt>
                <c:pt idx="2446">
                  <c:v>-0.16524323821067799</c:v>
                </c:pt>
                <c:pt idx="2447">
                  <c:v>-0.16686275601386999</c:v>
                </c:pt>
                <c:pt idx="2448">
                  <c:v>-0.170037135481834</c:v>
                </c:pt>
                <c:pt idx="2449">
                  <c:v>-0.16811771690845401</c:v>
                </c:pt>
                <c:pt idx="2450">
                  <c:v>-0.16366671025752999</c:v>
                </c:pt>
                <c:pt idx="2451">
                  <c:v>-0.164822056889534</c:v>
                </c:pt>
                <c:pt idx="2452">
                  <c:v>-0.16333115100860501</c:v>
                </c:pt>
                <c:pt idx="2453">
                  <c:v>-0.16458870470523801</c:v>
                </c:pt>
                <c:pt idx="2454">
                  <c:v>-0.165110424160957</c:v>
                </c:pt>
                <c:pt idx="2455">
                  <c:v>-0.171763271093368</c:v>
                </c:pt>
                <c:pt idx="2456">
                  <c:v>-0.17080587148666301</c:v>
                </c:pt>
                <c:pt idx="2457">
                  <c:v>-0.17386095225810999</c:v>
                </c:pt>
                <c:pt idx="2458">
                  <c:v>-0.166184946894645</c:v>
                </c:pt>
                <c:pt idx="2459">
                  <c:v>-0.164659723639488</c:v>
                </c:pt>
                <c:pt idx="2460">
                  <c:v>-0.166523277759552</c:v>
                </c:pt>
                <c:pt idx="2461">
                  <c:v>-0.16370235383510501</c:v>
                </c:pt>
                <c:pt idx="2462">
                  <c:v>-0.161078840494155</c:v>
                </c:pt>
                <c:pt idx="2463">
                  <c:v>-0.15702509880065901</c:v>
                </c:pt>
                <c:pt idx="2464">
                  <c:v>-0.159773394465446</c:v>
                </c:pt>
                <c:pt idx="2465">
                  <c:v>-0.16506913304328899</c:v>
                </c:pt>
                <c:pt idx="2466">
                  <c:v>-0.16366070508956901</c:v>
                </c:pt>
                <c:pt idx="2467">
                  <c:v>-0.17210280895233099</c:v>
                </c:pt>
                <c:pt idx="2468">
                  <c:v>-0.16448239982128099</c:v>
                </c:pt>
                <c:pt idx="2469">
                  <c:v>-0.171140596270561</c:v>
                </c:pt>
                <c:pt idx="2470">
                  <c:v>-0.171096697449684</c:v>
                </c:pt>
                <c:pt idx="2471">
                  <c:v>-0.17735873162746399</c:v>
                </c:pt>
                <c:pt idx="2472">
                  <c:v>-0.18358796834945601</c:v>
                </c:pt>
                <c:pt idx="2473">
                  <c:v>-0.17829246819019301</c:v>
                </c:pt>
                <c:pt idx="2474">
                  <c:v>-0.191386193037033</c:v>
                </c:pt>
                <c:pt idx="2475">
                  <c:v>-0.17873363196849801</c:v>
                </c:pt>
                <c:pt idx="2476">
                  <c:v>-0.17388901114463801</c:v>
                </c:pt>
                <c:pt idx="2477">
                  <c:v>-0.18490487337112399</c:v>
                </c:pt>
                <c:pt idx="2478">
                  <c:v>-0.17980138957500399</c:v>
                </c:pt>
                <c:pt idx="2479">
                  <c:v>-0.18314796686172399</c:v>
                </c:pt>
                <c:pt idx="2480">
                  <c:v>-0.18552772700786499</c:v>
                </c:pt>
                <c:pt idx="2481">
                  <c:v>-0.17819665372371599</c:v>
                </c:pt>
                <c:pt idx="2482">
                  <c:v>-0.177520126104354</c:v>
                </c:pt>
                <c:pt idx="2483">
                  <c:v>-0.178387746214866</c:v>
                </c:pt>
                <c:pt idx="2484">
                  <c:v>-0.17309173941612199</c:v>
                </c:pt>
                <c:pt idx="2485">
                  <c:v>-0.176517188549041</c:v>
                </c:pt>
                <c:pt idx="2486">
                  <c:v>-0.173362046480178</c:v>
                </c:pt>
                <c:pt idx="2487">
                  <c:v>-0.17800243198871599</c:v>
                </c:pt>
                <c:pt idx="2488">
                  <c:v>-0.17976760864257799</c:v>
                </c:pt>
                <c:pt idx="2489">
                  <c:v>-0.179485708475112</c:v>
                </c:pt>
                <c:pt idx="2490">
                  <c:v>-0.184304058551788</c:v>
                </c:pt>
                <c:pt idx="2491">
                  <c:v>-0.17889983952045399</c:v>
                </c:pt>
                <c:pt idx="2492">
                  <c:v>-0.17707245051860801</c:v>
                </c:pt>
                <c:pt idx="2493">
                  <c:v>-0.17574906349182101</c:v>
                </c:pt>
                <c:pt idx="2494">
                  <c:v>-0.17477868497371599</c:v>
                </c:pt>
                <c:pt idx="2495">
                  <c:v>-0.184255510568618</c:v>
                </c:pt>
                <c:pt idx="2496">
                  <c:v>-0.176269471645355</c:v>
                </c:pt>
                <c:pt idx="2497">
                  <c:v>-0.17583513259887601</c:v>
                </c:pt>
                <c:pt idx="2498">
                  <c:v>-0.180440694093704</c:v>
                </c:pt>
                <c:pt idx="2499">
                  <c:v>-0.178235948085784</c:v>
                </c:pt>
                <c:pt idx="2500">
                  <c:v>-0.18375660479068701</c:v>
                </c:pt>
                <c:pt idx="2501">
                  <c:v>-0.18207381665706601</c:v>
                </c:pt>
                <c:pt idx="2502">
                  <c:v>-0.17851145565509699</c:v>
                </c:pt>
                <c:pt idx="2503">
                  <c:v>-0.18835504353046401</c:v>
                </c:pt>
                <c:pt idx="2504">
                  <c:v>-0.18332619965076399</c:v>
                </c:pt>
                <c:pt idx="2505">
                  <c:v>-0.18220506608486101</c:v>
                </c:pt>
                <c:pt idx="2506">
                  <c:v>-0.185449689626693</c:v>
                </c:pt>
                <c:pt idx="2507">
                  <c:v>-0.191244021058082</c:v>
                </c:pt>
                <c:pt idx="2508">
                  <c:v>-0.190853506326675</c:v>
                </c:pt>
                <c:pt idx="2509">
                  <c:v>-0.18562023341655701</c:v>
                </c:pt>
                <c:pt idx="2510">
                  <c:v>-0.188088223338127</c:v>
                </c:pt>
                <c:pt idx="2511">
                  <c:v>-0.17973984777927399</c:v>
                </c:pt>
                <c:pt idx="2512">
                  <c:v>-0.186726078391075</c:v>
                </c:pt>
                <c:pt idx="2513">
                  <c:v>-0.183328926563262</c:v>
                </c:pt>
                <c:pt idx="2514">
                  <c:v>-0.184266567230224</c:v>
                </c:pt>
                <c:pt idx="2515">
                  <c:v>-0.18301036953926</c:v>
                </c:pt>
                <c:pt idx="2516">
                  <c:v>-0.17491938173770899</c:v>
                </c:pt>
                <c:pt idx="2517">
                  <c:v>-0.18282221257686601</c:v>
                </c:pt>
                <c:pt idx="2518">
                  <c:v>-0.18055647611618</c:v>
                </c:pt>
                <c:pt idx="2519">
                  <c:v>-0.183097049593925</c:v>
                </c:pt>
                <c:pt idx="2520">
                  <c:v>-0.184407278895378</c:v>
                </c:pt>
                <c:pt idx="2521">
                  <c:v>-0.189831033349037</c:v>
                </c:pt>
                <c:pt idx="2522">
                  <c:v>-0.18273177742957999</c:v>
                </c:pt>
                <c:pt idx="2523">
                  <c:v>-0.18314181268215099</c:v>
                </c:pt>
                <c:pt idx="2524">
                  <c:v>-0.17893561720848</c:v>
                </c:pt>
                <c:pt idx="2525">
                  <c:v>-0.18899892270565</c:v>
                </c:pt>
                <c:pt idx="2526">
                  <c:v>-0.18767839670181199</c:v>
                </c:pt>
                <c:pt idx="2527">
                  <c:v>-0.19031131267547599</c:v>
                </c:pt>
                <c:pt idx="2528">
                  <c:v>-0.18430690467357599</c:v>
                </c:pt>
                <c:pt idx="2529">
                  <c:v>-0.17937184870243</c:v>
                </c:pt>
                <c:pt idx="2530">
                  <c:v>-0.185963630676269</c:v>
                </c:pt>
                <c:pt idx="2531">
                  <c:v>-0.17787612974643699</c:v>
                </c:pt>
                <c:pt idx="2532">
                  <c:v>-0.18117786943912501</c:v>
                </c:pt>
                <c:pt idx="2533">
                  <c:v>-0.18498903512954701</c:v>
                </c:pt>
                <c:pt idx="2534">
                  <c:v>-0.180747345089912</c:v>
                </c:pt>
                <c:pt idx="2535">
                  <c:v>-0.184362351894378</c:v>
                </c:pt>
                <c:pt idx="2536">
                  <c:v>-0.18609219789504999</c:v>
                </c:pt>
                <c:pt idx="2537">
                  <c:v>-0.18051777780056</c:v>
                </c:pt>
                <c:pt idx="2538">
                  <c:v>-0.186631053686141</c:v>
                </c:pt>
                <c:pt idx="2539">
                  <c:v>-0.18614701926708199</c:v>
                </c:pt>
                <c:pt idx="2540">
                  <c:v>-0.18842138350009899</c:v>
                </c:pt>
                <c:pt idx="2541">
                  <c:v>-0.192171901464462</c:v>
                </c:pt>
                <c:pt idx="2542">
                  <c:v>-0.18696361780166601</c:v>
                </c:pt>
                <c:pt idx="2543">
                  <c:v>-0.18609029054641699</c:v>
                </c:pt>
                <c:pt idx="2544">
                  <c:v>-0.18553462624549799</c:v>
                </c:pt>
                <c:pt idx="2545">
                  <c:v>-0.18506850302219299</c:v>
                </c:pt>
                <c:pt idx="2546">
                  <c:v>-0.18615844845771701</c:v>
                </c:pt>
                <c:pt idx="2547">
                  <c:v>-0.17731462419033001</c:v>
                </c:pt>
                <c:pt idx="2548">
                  <c:v>-0.18934725224971699</c:v>
                </c:pt>
                <c:pt idx="2549">
                  <c:v>-0.18730595707893299</c:v>
                </c:pt>
                <c:pt idx="2550">
                  <c:v>-0.186526224017143</c:v>
                </c:pt>
                <c:pt idx="2551">
                  <c:v>-0.185266718268394</c:v>
                </c:pt>
                <c:pt idx="2552">
                  <c:v>-0.180631518363952</c:v>
                </c:pt>
                <c:pt idx="2553">
                  <c:v>-0.184830516576766</c:v>
                </c:pt>
                <c:pt idx="2554">
                  <c:v>-0.17847685515880499</c:v>
                </c:pt>
                <c:pt idx="2555">
                  <c:v>-0.17847488820552801</c:v>
                </c:pt>
                <c:pt idx="2556">
                  <c:v>-0.18325443565845401</c:v>
                </c:pt>
                <c:pt idx="2557">
                  <c:v>-0.18183518946170801</c:v>
                </c:pt>
                <c:pt idx="2558">
                  <c:v>-0.18514086306095101</c:v>
                </c:pt>
                <c:pt idx="2559">
                  <c:v>-0.18251121044158899</c:v>
                </c:pt>
                <c:pt idx="2560">
                  <c:v>-0.18781371414661399</c:v>
                </c:pt>
                <c:pt idx="2561">
                  <c:v>-0.19300951063632901</c:v>
                </c:pt>
                <c:pt idx="2562">
                  <c:v>-0.18693171441555001</c:v>
                </c:pt>
                <c:pt idx="2563">
                  <c:v>-0.18852561712265001</c:v>
                </c:pt>
                <c:pt idx="2564">
                  <c:v>-0.189910218119621</c:v>
                </c:pt>
                <c:pt idx="2565">
                  <c:v>-0.18957020342350001</c:v>
                </c:pt>
                <c:pt idx="2566">
                  <c:v>-0.19098348915576899</c:v>
                </c:pt>
                <c:pt idx="2567">
                  <c:v>-0.18404078483581501</c:v>
                </c:pt>
                <c:pt idx="2568">
                  <c:v>-0.184684723615646</c:v>
                </c:pt>
                <c:pt idx="2569">
                  <c:v>-0.18709222972393</c:v>
                </c:pt>
                <c:pt idx="2570">
                  <c:v>-0.18484453856944999</c:v>
                </c:pt>
                <c:pt idx="2571">
                  <c:v>-0.187187984585762</c:v>
                </c:pt>
                <c:pt idx="2572">
                  <c:v>-0.18159984052181199</c:v>
                </c:pt>
                <c:pt idx="2573">
                  <c:v>-0.17502634227275801</c:v>
                </c:pt>
                <c:pt idx="2574">
                  <c:v>-0.182166367769241</c:v>
                </c:pt>
                <c:pt idx="2575">
                  <c:v>-0.18184366822242701</c:v>
                </c:pt>
                <c:pt idx="2576">
                  <c:v>-0.18637269735336301</c:v>
                </c:pt>
                <c:pt idx="2577">
                  <c:v>-0.179312348365783</c:v>
                </c:pt>
                <c:pt idx="2578">
                  <c:v>-0.178164988756179</c:v>
                </c:pt>
                <c:pt idx="2579">
                  <c:v>-0.18903510272502899</c:v>
                </c:pt>
                <c:pt idx="2580">
                  <c:v>-0.183448076248168</c:v>
                </c:pt>
                <c:pt idx="2581">
                  <c:v>-0.187051370739936</c:v>
                </c:pt>
                <c:pt idx="2582">
                  <c:v>-0.18774451315402901</c:v>
                </c:pt>
                <c:pt idx="2583">
                  <c:v>-0.18955895304679801</c:v>
                </c:pt>
                <c:pt idx="2584">
                  <c:v>-0.19191002845764099</c:v>
                </c:pt>
                <c:pt idx="2585">
                  <c:v>-0.18490694463252999</c:v>
                </c:pt>
                <c:pt idx="2586">
                  <c:v>-0.18807394802570301</c:v>
                </c:pt>
                <c:pt idx="2587">
                  <c:v>-0.18640297651290799</c:v>
                </c:pt>
                <c:pt idx="2588">
                  <c:v>-0.183660224080085</c:v>
                </c:pt>
                <c:pt idx="2589">
                  <c:v>-0.186398521065711</c:v>
                </c:pt>
                <c:pt idx="2590">
                  <c:v>-0.18283458054065699</c:v>
                </c:pt>
                <c:pt idx="2591">
                  <c:v>-0.18286377191543501</c:v>
                </c:pt>
                <c:pt idx="2592">
                  <c:v>-0.185207664966583</c:v>
                </c:pt>
                <c:pt idx="2593">
                  <c:v>-0.181238323450088</c:v>
                </c:pt>
                <c:pt idx="2594">
                  <c:v>-0.18532267212867701</c:v>
                </c:pt>
                <c:pt idx="2595">
                  <c:v>-0.183523714542388</c:v>
                </c:pt>
                <c:pt idx="2596">
                  <c:v>-0.17729225754737801</c:v>
                </c:pt>
                <c:pt idx="2597">
                  <c:v>-0.17404767870903001</c:v>
                </c:pt>
                <c:pt idx="2598">
                  <c:v>-0.16680894792079901</c:v>
                </c:pt>
                <c:pt idx="2599">
                  <c:v>-0.17407675087451899</c:v>
                </c:pt>
                <c:pt idx="2600">
                  <c:v>-0.174259647727012</c:v>
                </c:pt>
                <c:pt idx="2601">
                  <c:v>-0.1805280148983</c:v>
                </c:pt>
                <c:pt idx="2602">
                  <c:v>-0.18505112826824099</c:v>
                </c:pt>
                <c:pt idx="2603">
                  <c:v>-0.18014010787010101</c:v>
                </c:pt>
                <c:pt idx="2604">
                  <c:v>-0.18459762632846799</c:v>
                </c:pt>
                <c:pt idx="2605">
                  <c:v>-0.18383958935737599</c:v>
                </c:pt>
                <c:pt idx="2606">
                  <c:v>-0.18388395011424999</c:v>
                </c:pt>
                <c:pt idx="2607">
                  <c:v>-0.18297599256038599</c:v>
                </c:pt>
                <c:pt idx="2608">
                  <c:v>-0.173205330967903</c:v>
                </c:pt>
                <c:pt idx="2609">
                  <c:v>-0.17780475318431799</c:v>
                </c:pt>
                <c:pt idx="2610">
                  <c:v>-0.18280076980590801</c:v>
                </c:pt>
                <c:pt idx="2611">
                  <c:v>-0.183405026793479</c:v>
                </c:pt>
                <c:pt idx="2612">
                  <c:v>-0.18746139109134599</c:v>
                </c:pt>
                <c:pt idx="2613">
                  <c:v>-0.180827021598815</c:v>
                </c:pt>
                <c:pt idx="2614">
                  <c:v>-0.18369971215724901</c:v>
                </c:pt>
                <c:pt idx="2615">
                  <c:v>-0.18756748735904599</c:v>
                </c:pt>
                <c:pt idx="2616">
                  <c:v>-0.18365634977817499</c:v>
                </c:pt>
                <c:pt idx="2617">
                  <c:v>-0.18430161476135201</c:v>
                </c:pt>
                <c:pt idx="2618">
                  <c:v>-0.180706977844238</c:v>
                </c:pt>
                <c:pt idx="2619">
                  <c:v>-0.17911024391651101</c:v>
                </c:pt>
                <c:pt idx="2620">
                  <c:v>-0.18628779053687999</c:v>
                </c:pt>
                <c:pt idx="2621">
                  <c:v>-0.177750244736671</c:v>
                </c:pt>
                <c:pt idx="2622">
                  <c:v>-0.17819814383983601</c:v>
                </c:pt>
                <c:pt idx="2623">
                  <c:v>-0.17960540950298301</c:v>
                </c:pt>
                <c:pt idx="2624">
                  <c:v>-0.17660982906818301</c:v>
                </c:pt>
                <c:pt idx="2625">
                  <c:v>-0.18348553776741</c:v>
                </c:pt>
                <c:pt idx="2626">
                  <c:v>-0.18229134380817399</c:v>
                </c:pt>
                <c:pt idx="2627">
                  <c:v>-0.183661788702011</c:v>
                </c:pt>
                <c:pt idx="2628">
                  <c:v>-0.18539828062057401</c:v>
                </c:pt>
                <c:pt idx="2629">
                  <c:v>-0.18105749785900099</c:v>
                </c:pt>
                <c:pt idx="2630">
                  <c:v>-0.19339643418788899</c:v>
                </c:pt>
                <c:pt idx="2631">
                  <c:v>-0.188402235507965</c:v>
                </c:pt>
                <c:pt idx="2632">
                  <c:v>-0.18883082270622201</c:v>
                </c:pt>
                <c:pt idx="2633">
                  <c:v>-0.18895126879215199</c:v>
                </c:pt>
                <c:pt idx="2634">
                  <c:v>-0.179412886500358</c:v>
                </c:pt>
                <c:pt idx="2635">
                  <c:v>-0.18331937491893699</c:v>
                </c:pt>
                <c:pt idx="2636">
                  <c:v>-0.181630104780197</c:v>
                </c:pt>
                <c:pt idx="2637">
                  <c:v>-0.18311674892902299</c:v>
                </c:pt>
                <c:pt idx="2638">
                  <c:v>-0.18845185637473999</c:v>
                </c:pt>
                <c:pt idx="2639">
                  <c:v>-0.18025222420692399</c:v>
                </c:pt>
                <c:pt idx="2640">
                  <c:v>-0.18771964311599701</c:v>
                </c:pt>
                <c:pt idx="2641">
                  <c:v>-0.18855577707290599</c:v>
                </c:pt>
                <c:pt idx="2642">
                  <c:v>-0.18908151984214699</c:v>
                </c:pt>
                <c:pt idx="2643">
                  <c:v>-0.194656446576118</c:v>
                </c:pt>
                <c:pt idx="2644">
                  <c:v>-0.188101917505264</c:v>
                </c:pt>
                <c:pt idx="2645">
                  <c:v>-0.189805462956428</c:v>
                </c:pt>
                <c:pt idx="2646">
                  <c:v>-0.19220887124538399</c:v>
                </c:pt>
                <c:pt idx="2647">
                  <c:v>-0.18282692134380299</c:v>
                </c:pt>
                <c:pt idx="2648">
                  <c:v>-0.18801024556159901</c:v>
                </c:pt>
                <c:pt idx="2649">
                  <c:v>-0.187257334589958</c:v>
                </c:pt>
                <c:pt idx="2650">
                  <c:v>-0.191745311021804</c:v>
                </c:pt>
                <c:pt idx="2651">
                  <c:v>-0.192096248269081</c:v>
                </c:pt>
                <c:pt idx="2652">
                  <c:v>-0.18720164895057601</c:v>
                </c:pt>
                <c:pt idx="2653">
                  <c:v>-0.19340543448924999</c:v>
                </c:pt>
                <c:pt idx="2654">
                  <c:v>-0.187512516975402</c:v>
                </c:pt>
                <c:pt idx="2655">
                  <c:v>-0.187660232186317</c:v>
                </c:pt>
                <c:pt idx="2656">
                  <c:v>-0.18711313605308499</c:v>
                </c:pt>
                <c:pt idx="2657">
                  <c:v>-0.18174436688423101</c:v>
                </c:pt>
                <c:pt idx="2658">
                  <c:v>-0.18823818862438199</c:v>
                </c:pt>
                <c:pt idx="2659">
                  <c:v>-0.187028393149375</c:v>
                </c:pt>
                <c:pt idx="2660">
                  <c:v>-0.19252623617649001</c:v>
                </c:pt>
                <c:pt idx="2661">
                  <c:v>-0.198174148797988</c:v>
                </c:pt>
                <c:pt idx="2662">
                  <c:v>-0.19021511077880801</c:v>
                </c:pt>
                <c:pt idx="2663">
                  <c:v>-0.19210304319858501</c:v>
                </c:pt>
                <c:pt idx="2664">
                  <c:v>-0.186454072594642</c:v>
                </c:pt>
                <c:pt idx="2665">
                  <c:v>-0.189582899212837</c:v>
                </c:pt>
                <c:pt idx="2666">
                  <c:v>-0.19632627069950101</c:v>
                </c:pt>
                <c:pt idx="2667">
                  <c:v>-0.18518939614295901</c:v>
                </c:pt>
                <c:pt idx="2668">
                  <c:v>-0.18218275904655401</c:v>
                </c:pt>
                <c:pt idx="2669">
                  <c:v>-0.186177402734756</c:v>
                </c:pt>
                <c:pt idx="2670">
                  <c:v>-0.18363386392593301</c:v>
                </c:pt>
                <c:pt idx="2671">
                  <c:v>-0.191837638616561</c:v>
                </c:pt>
                <c:pt idx="2672">
                  <c:v>-0.189025789499282</c:v>
                </c:pt>
                <c:pt idx="2673">
                  <c:v>-0.19282269477844199</c:v>
                </c:pt>
                <c:pt idx="2674">
                  <c:v>-0.198007851839065</c:v>
                </c:pt>
                <c:pt idx="2675">
                  <c:v>-0.18954490125179199</c:v>
                </c:pt>
                <c:pt idx="2676">
                  <c:v>-0.18584425747394501</c:v>
                </c:pt>
                <c:pt idx="2677">
                  <c:v>-0.18033362925052601</c:v>
                </c:pt>
                <c:pt idx="2678">
                  <c:v>-0.17974609136581399</c:v>
                </c:pt>
                <c:pt idx="2679">
                  <c:v>-0.182475119829177</c:v>
                </c:pt>
                <c:pt idx="2680">
                  <c:v>-0.18301998078823001</c:v>
                </c:pt>
                <c:pt idx="2681">
                  <c:v>-0.18837286531925199</c:v>
                </c:pt>
                <c:pt idx="2682">
                  <c:v>-0.182718560099601</c:v>
                </c:pt>
                <c:pt idx="2683">
                  <c:v>-0.182904288172721</c:v>
                </c:pt>
                <c:pt idx="2684">
                  <c:v>-0.187970846891403</c:v>
                </c:pt>
                <c:pt idx="2685">
                  <c:v>-0.178070127964019</c:v>
                </c:pt>
                <c:pt idx="2686">
                  <c:v>-0.191189289093017</c:v>
                </c:pt>
                <c:pt idx="2687">
                  <c:v>-0.19236016273498499</c:v>
                </c:pt>
                <c:pt idx="2688">
                  <c:v>-0.18649527430534299</c:v>
                </c:pt>
                <c:pt idx="2689">
                  <c:v>-0.19264590740203799</c:v>
                </c:pt>
                <c:pt idx="2690">
                  <c:v>-0.18483278155326799</c:v>
                </c:pt>
                <c:pt idx="2691">
                  <c:v>-0.18412257730960799</c:v>
                </c:pt>
                <c:pt idx="2692">
                  <c:v>-0.188039645552635</c:v>
                </c:pt>
                <c:pt idx="2693">
                  <c:v>-0.18797069787979101</c:v>
                </c:pt>
                <c:pt idx="2694">
                  <c:v>-0.18965055048465701</c:v>
                </c:pt>
                <c:pt idx="2695">
                  <c:v>-0.18580573797225899</c:v>
                </c:pt>
                <c:pt idx="2696">
                  <c:v>-0.190094754099845</c:v>
                </c:pt>
                <c:pt idx="2697">
                  <c:v>-0.188124135136604</c:v>
                </c:pt>
                <c:pt idx="2698">
                  <c:v>-0.184077814221382</c:v>
                </c:pt>
                <c:pt idx="2699">
                  <c:v>-0.192395389080047</c:v>
                </c:pt>
                <c:pt idx="2700">
                  <c:v>-0.18604379892349199</c:v>
                </c:pt>
                <c:pt idx="2701">
                  <c:v>-0.18614172935485801</c:v>
                </c:pt>
                <c:pt idx="2702">
                  <c:v>-0.19050352275371499</c:v>
                </c:pt>
                <c:pt idx="2703">
                  <c:v>-0.18684412539005199</c:v>
                </c:pt>
                <c:pt idx="2704">
                  <c:v>-0.193518131971359</c:v>
                </c:pt>
                <c:pt idx="2705">
                  <c:v>-0.19609600305557201</c:v>
                </c:pt>
                <c:pt idx="2706">
                  <c:v>-0.19511856138706199</c:v>
                </c:pt>
                <c:pt idx="2707">
                  <c:v>-0.19840350747108401</c:v>
                </c:pt>
                <c:pt idx="2708">
                  <c:v>-0.20042224228382099</c:v>
                </c:pt>
                <c:pt idx="2709">
                  <c:v>-0.20070196688175199</c:v>
                </c:pt>
                <c:pt idx="2710">
                  <c:v>-0.19514973461627899</c:v>
                </c:pt>
                <c:pt idx="2711">
                  <c:v>-0.19224981963634399</c:v>
                </c:pt>
                <c:pt idx="2712">
                  <c:v>-0.20206263661384499</c:v>
                </c:pt>
                <c:pt idx="2713">
                  <c:v>-0.19174768030643399</c:v>
                </c:pt>
                <c:pt idx="2714">
                  <c:v>-0.19597923755645699</c:v>
                </c:pt>
                <c:pt idx="2715">
                  <c:v>-0.19625817239284499</c:v>
                </c:pt>
                <c:pt idx="2716">
                  <c:v>-0.18626162409782401</c:v>
                </c:pt>
                <c:pt idx="2717">
                  <c:v>-0.197353109717369</c:v>
                </c:pt>
                <c:pt idx="2718">
                  <c:v>-0.201083078980445</c:v>
                </c:pt>
                <c:pt idx="2719">
                  <c:v>-0.20342698693275399</c:v>
                </c:pt>
                <c:pt idx="2720">
                  <c:v>-0.20736540853977201</c:v>
                </c:pt>
                <c:pt idx="2721">
                  <c:v>-0.19832307100296001</c:v>
                </c:pt>
                <c:pt idx="2722">
                  <c:v>-0.200788930058479</c:v>
                </c:pt>
                <c:pt idx="2723">
                  <c:v>-0.19213217496871901</c:v>
                </c:pt>
                <c:pt idx="2724">
                  <c:v>-0.19187718629837</c:v>
                </c:pt>
                <c:pt idx="2725">
                  <c:v>-0.19832180440425801</c:v>
                </c:pt>
                <c:pt idx="2726">
                  <c:v>-0.199618339538574</c:v>
                </c:pt>
                <c:pt idx="2727">
                  <c:v>-0.20218490064144101</c:v>
                </c:pt>
                <c:pt idx="2728">
                  <c:v>-0.20236797630786801</c:v>
                </c:pt>
                <c:pt idx="2729">
                  <c:v>-0.203157022595405</c:v>
                </c:pt>
                <c:pt idx="2730">
                  <c:v>-0.20789863169193201</c:v>
                </c:pt>
                <c:pt idx="2731">
                  <c:v>-0.20618237555027</c:v>
                </c:pt>
                <c:pt idx="2732">
                  <c:v>-0.20913387835025701</c:v>
                </c:pt>
                <c:pt idx="2733">
                  <c:v>-0.204236835241317</c:v>
                </c:pt>
                <c:pt idx="2734">
                  <c:v>-0.20157054066658001</c:v>
                </c:pt>
                <c:pt idx="2735">
                  <c:v>-0.2073635160923</c:v>
                </c:pt>
                <c:pt idx="2736">
                  <c:v>-0.20254829525947499</c:v>
                </c:pt>
                <c:pt idx="2737">
                  <c:v>-0.20199134945869399</c:v>
                </c:pt>
                <c:pt idx="2738">
                  <c:v>-0.199985921382904</c:v>
                </c:pt>
                <c:pt idx="2739">
                  <c:v>-0.199777141213417</c:v>
                </c:pt>
                <c:pt idx="2740">
                  <c:v>-0.20640112459659499</c:v>
                </c:pt>
                <c:pt idx="2741">
                  <c:v>-0.20004461705684601</c:v>
                </c:pt>
                <c:pt idx="2742">
                  <c:v>-0.198295652866363</c:v>
                </c:pt>
                <c:pt idx="2743">
                  <c:v>-0.197139978408813</c:v>
                </c:pt>
                <c:pt idx="2744">
                  <c:v>-0.19564376771450001</c:v>
                </c:pt>
                <c:pt idx="2745">
                  <c:v>-0.20856855809688499</c:v>
                </c:pt>
                <c:pt idx="2746">
                  <c:v>-0.20250175893306699</c:v>
                </c:pt>
                <c:pt idx="2747">
                  <c:v>-0.20031128823757099</c:v>
                </c:pt>
                <c:pt idx="2748">
                  <c:v>-0.19877177476882901</c:v>
                </c:pt>
                <c:pt idx="2749">
                  <c:v>-0.19553497433662401</c:v>
                </c:pt>
                <c:pt idx="2750">
                  <c:v>-0.19892209768295199</c:v>
                </c:pt>
                <c:pt idx="2751">
                  <c:v>-0.19173733890056599</c:v>
                </c:pt>
                <c:pt idx="2752">
                  <c:v>-0.19170948863029399</c:v>
                </c:pt>
                <c:pt idx="2753">
                  <c:v>-0.19832512736320401</c:v>
                </c:pt>
                <c:pt idx="2754">
                  <c:v>-0.19408458471298201</c:v>
                </c:pt>
                <c:pt idx="2755">
                  <c:v>-0.197889074683189</c:v>
                </c:pt>
                <c:pt idx="2756">
                  <c:v>-0.20209282636642401</c:v>
                </c:pt>
                <c:pt idx="2757">
                  <c:v>-0.19870440661907099</c:v>
                </c:pt>
                <c:pt idx="2758">
                  <c:v>-0.20072077214717801</c:v>
                </c:pt>
                <c:pt idx="2759">
                  <c:v>-0.19507238268852201</c:v>
                </c:pt>
                <c:pt idx="2760">
                  <c:v>-0.198093056678771</c:v>
                </c:pt>
                <c:pt idx="2761">
                  <c:v>-0.20320992171764299</c:v>
                </c:pt>
                <c:pt idx="2762">
                  <c:v>-0.20094111561775199</c:v>
                </c:pt>
                <c:pt idx="2763">
                  <c:v>-0.20506057143211301</c:v>
                </c:pt>
                <c:pt idx="2764">
                  <c:v>-0.19870445132255499</c:v>
                </c:pt>
                <c:pt idx="2765">
                  <c:v>-0.19861938059329901</c:v>
                </c:pt>
                <c:pt idx="2766">
                  <c:v>-0.19782143831252999</c:v>
                </c:pt>
                <c:pt idx="2767">
                  <c:v>-0.188072830438613</c:v>
                </c:pt>
                <c:pt idx="2768">
                  <c:v>-0.19340464472770599</c:v>
                </c:pt>
                <c:pt idx="2769">
                  <c:v>-0.18880671262741</c:v>
                </c:pt>
                <c:pt idx="2770">
                  <c:v>-0.19098298251628801</c:v>
                </c:pt>
                <c:pt idx="2771">
                  <c:v>-0.197269842028617</c:v>
                </c:pt>
                <c:pt idx="2772">
                  <c:v>-0.191963911056518</c:v>
                </c:pt>
                <c:pt idx="2773">
                  <c:v>-0.19584544003009699</c:v>
                </c:pt>
                <c:pt idx="2774">
                  <c:v>-0.19428837299346899</c:v>
                </c:pt>
                <c:pt idx="2775">
                  <c:v>-0.190235614776611</c:v>
                </c:pt>
                <c:pt idx="2776">
                  <c:v>-0.198149248957633</c:v>
                </c:pt>
                <c:pt idx="2777">
                  <c:v>-0.19135098159313199</c:v>
                </c:pt>
                <c:pt idx="2778">
                  <c:v>-0.195760518312454</c:v>
                </c:pt>
                <c:pt idx="2779">
                  <c:v>-0.19583456218242601</c:v>
                </c:pt>
                <c:pt idx="2780">
                  <c:v>-0.197228834033012</c:v>
                </c:pt>
                <c:pt idx="2781">
                  <c:v>-0.20456813275814001</c:v>
                </c:pt>
                <c:pt idx="2782">
                  <c:v>-0.20089207589626301</c:v>
                </c:pt>
                <c:pt idx="2783">
                  <c:v>-0.20665565133094699</c:v>
                </c:pt>
                <c:pt idx="2784">
                  <c:v>-0.20009461045265101</c:v>
                </c:pt>
                <c:pt idx="2785">
                  <c:v>-0.195833519101142</c:v>
                </c:pt>
                <c:pt idx="2786">
                  <c:v>-0.20239903032779599</c:v>
                </c:pt>
                <c:pt idx="2787">
                  <c:v>-0.19630885124206501</c:v>
                </c:pt>
                <c:pt idx="2788">
                  <c:v>-0.19942028820514601</c:v>
                </c:pt>
                <c:pt idx="2789">
                  <c:v>-0.201501309871673</c:v>
                </c:pt>
                <c:pt idx="2790">
                  <c:v>-0.19839446246623901</c:v>
                </c:pt>
                <c:pt idx="2791">
                  <c:v>-0.205001801252365</c:v>
                </c:pt>
                <c:pt idx="2792">
                  <c:v>-0.19643363356590199</c:v>
                </c:pt>
                <c:pt idx="2793">
                  <c:v>-0.199538469314575</c:v>
                </c:pt>
                <c:pt idx="2794">
                  <c:v>-0.20214809477329199</c:v>
                </c:pt>
                <c:pt idx="2795">
                  <c:v>-0.192050576210021</c:v>
                </c:pt>
                <c:pt idx="2796">
                  <c:v>-0.19345127046108199</c:v>
                </c:pt>
                <c:pt idx="2797">
                  <c:v>-0.19499637186527199</c:v>
                </c:pt>
                <c:pt idx="2798">
                  <c:v>-0.19692139327526001</c:v>
                </c:pt>
                <c:pt idx="2799">
                  <c:v>-0.20463933050632399</c:v>
                </c:pt>
                <c:pt idx="2800">
                  <c:v>-0.19718697667121801</c:v>
                </c:pt>
                <c:pt idx="2801">
                  <c:v>-0.200197502970695</c:v>
                </c:pt>
                <c:pt idx="2802">
                  <c:v>-0.19897979497909499</c:v>
                </c:pt>
                <c:pt idx="2803">
                  <c:v>-0.19733472168445501</c:v>
                </c:pt>
                <c:pt idx="2804">
                  <c:v>-0.20125192403793299</c:v>
                </c:pt>
                <c:pt idx="2805">
                  <c:v>-0.19643370807170801</c:v>
                </c:pt>
                <c:pt idx="2806">
                  <c:v>-0.20200785994529699</c:v>
                </c:pt>
                <c:pt idx="2807">
                  <c:v>-0.20220693945884699</c:v>
                </c:pt>
                <c:pt idx="2808">
                  <c:v>-0.20502141118049599</c:v>
                </c:pt>
                <c:pt idx="2809">
                  <c:v>-0.21067562699317899</c:v>
                </c:pt>
                <c:pt idx="2810">
                  <c:v>-0.20527055859565699</c:v>
                </c:pt>
                <c:pt idx="2811">
                  <c:v>-0.20578695833683</c:v>
                </c:pt>
                <c:pt idx="2812">
                  <c:v>-0.20328341424465099</c:v>
                </c:pt>
                <c:pt idx="2813">
                  <c:v>-0.199044689536094</c:v>
                </c:pt>
                <c:pt idx="2814">
                  <c:v>-0.20530228316783899</c:v>
                </c:pt>
                <c:pt idx="2815">
                  <c:v>-0.19636307656764901</c:v>
                </c:pt>
                <c:pt idx="2816">
                  <c:v>-0.20067489147186199</c:v>
                </c:pt>
                <c:pt idx="2817">
                  <c:v>-0.20518535375595001</c:v>
                </c:pt>
                <c:pt idx="2818">
                  <c:v>-0.19974774122238101</c:v>
                </c:pt>
                <c:pt idx="2819">
                  <c:v>-0.20074340701103199</c:v>
                </c:pt>
                <c:pt idx="2820">
                  <c:v>-0.198471084237098</c:v>
                </c:pt>
                <c:pt idx="2821">
                  <c:v>-0.19916144013404799</c:v>
                </c:pt>
                <c:pt idx="2822">
                  <c:v>-0.20668354630470201</c:v>
                </c:pt>
                <c:pt idx="2823">
                  <c:v>-0.20073746144771501</c:v>
                </c:pt>
                <c:pt idx="2824">
                  <c:v>-0.20409607887268</c:v>
                </c:pt>
                <c:pt idx="2825">
                  <c:v>-0.199843615293502</c:v>
                </c:pt>
                <c:pt idx="2826">
                  <c:v>-0.197210073471069</c:v>
                </c:pt>
                <c:pt idx="2827">
                  <c:v>-0.20191451907157801</c:v>
                </c:pt>
                <c:pt idx="2828">
                  <c:v>-0.196333527565002</c:v>
                </c:pt>
                <c:pt idx="2829">
                  <c:v>-0.19873867928981701</c:v>
                </c:pt>
                <c:pt idx="2830">
                  <c:v>-0.19903323054313601</c:v>
                </c:pt>
                <c:pt idx="2831">
                  <c:v>-0.196103274822235</c:v>
                </c:pt>
                <c:pt idx="2832">
                  <c:v>-0.20407679677009499</c:v>
                </c:pt>
                <c:pt idx="2833">
                  <c:v>-0.20225466787815</c:v>
                </c:pt>
                <c:pt idx="2834">
                  <c:v>-0.20493613183498299</c:v>
                </c:pt>
                <c:pt idx="2835">
                  <c:v>-0.20813453197479201</c:v>
                </c:pt>
                <c:pt idx="2836">
                  <c:v>-0.20428234338760301</c:v>
                </c:pt>
                <c:pt idx="2837">
                  <c:v>-0.20691660046577401</c:v>
                </c:pt>
                <c:pt idx="2838">
                  <c:v>-0.198331668972969</c:v>
                </c:pt>
                <c:pt idx="2839">
                  <c:v>-0.200408190488815</c:v>
                </c:pt>
                <c:pt idx="2840">
                  <c:v>-0.20501814782619401</c:v>
                </c:pt>
                <c:pt idx="2841">
                  <c:v>-0.19927126169204701</c:v>
                </c:pt>
                <c:pt idx="2842">
                  <c:v>-0.20309084653854301</c:v>
                </c:pt>
                <c:pt idx="2843">
                  <c:v>-0.19735468924045499</c:v>
                </c:pt>
                <c:pt idx="2844">
                  <c:v>-0.197053343057632</c:v>
                </c:pt>
                <c:pt idx="2845">
                  <c:v>-0.20137462019920299</c:v>
                </c:pt>
                <c:pt idx="2846">
                  <c:v>-0.19619920849800099</c:v>
                </c:pt>
                <c:pt idx="2847">
                  <c:v>-0.20521993935108099</c:v>
                </c:pt>
                <c:pt idx="2848">
                  <c:v>-0.21243448555469499</c:v>
                </c:pt>
                <c:pt idx="2849">
                  <c:v>-0.209157183766365</c:v>
                </c:pt>
                <c:pt idx="2850">
                  <c:v>-0.20827245712280201</c:v>
                </c:pt>
                <c:pt idx="2851">
                  <c:v>-0.199984595179557</c:v>
                </c:pt>
                <c:pt idx="2852">
                  <c:v>-0.200960412621498</c:v>
                </c:pt>
                <c:pt idx="2853">
                  <c:v>-0.203178539872169</c:v>
                </c:pt>
                <c:pt idx="2854">
                  <c:v>-0.206277400255203</c:v>
                </c:pt>
                <c:pt idx="2855">
                  <c:v>-0.21292902529239599</c:v>
                </c:pt>
                <c:pt idx="2856">
                  <c:v>-0.205888256430625</c:v>
                </c:pt>
                <c:pt idx="2857">
                  <c:v>-0.20529566705226801</c:v>
                </c:pt>
                <c:pt idx="2858">
                  <c:v>-0.20556154847145</c:v>
                </c:pt>
                <c:pt idx="2859">
                  <c:v>-0.198785886168479</c:v>
                </c:pt>
                <c:pt idx="2860">
                  <c:v>-0.20960192382335599</c:v>
                </c:pt>
                <c:pt idx="2861">
                  <c:v>-0.206157445907592</c:v>
                </c:pt>
                <c:pt idx="2862">
                  <c:v>-0.20451380312442699</c:v>
                </c:pt>
                <c:pt idx="2863">
                  <c:v>-0.20717988908290799</c:v>
                </c:pt>
                <c:pt idx="2864">
                  <c:v>-0.19815051555633501</c:v>
                </c:pt>
                <c:pt idx="2865">
                  <c:v>-0.20022632181644401</c:v>
                </c:pt>
                <c:pt idx="2866">
                  <c:v>-0.195573329925537</c:v>
                </c:pt>
                <c:pt idx="2867">
                  <c:v>-0.199559330940246</c:v>
                </c:pt>
                <c:pt idx="2868">
                  <c:v>-0.20362828671932201</c:v>
                </c:pt>
                <c:pt idx="2869">
                  <c:v>-0.19986201822757699</c:v>
                </c:pt>
                <c:pt idx="2870">
                  <c:v>-0.20691999793052601</c:v>
                </c:pt>
                <c:pt idx="2871">
                  <c:v>-0.20636458694934801</c:v>
                </c:pt>
                <c:pt idx="2872">
                  <c:v>-0.20399144291877699</c:v>
                </c:pt>
                <c:pt idx="2873">
                  <c:v>-0.20800116658210699</c:v>
                </c:pt>
                <c:pt idx="2874">
                  <c:v>-0.203177765011787</c:v>
                </c:pt>
                <c:pt idx="2875">
                  <c:v>-0.20603632926940901</c:v>
                </c:pt>
                <c:pt idx="2876">
                  <c:v>-0.20331542193889601</c:v>
                </c:pt>
                <c:pt idx="2877">
                  <c:v>-0.20100365579128199</c:v>
                </c:pt>
                <c:pt idx="2878">
                  <c:v>-0.203662425279617</c:v>
                </c:pt>
                <c:pt idx="2879">
                  <c:v>-0.204103589057922</c:v>
                </c:pt>
                <c:pt idx="2880">
                  <c:v>-0.205968111753463</c:v>
                </c:pt>
                <c:pt idx="2881">
                  <c:v>-0.21421310305595301</c:v>
                </c:pt>
                <c:pt idx="2882">
                  <c:v>-0.20583033561706501</c:v>
                </c:pt>
                <c:pt idx="2883">
                  <c:v>-0.20936708152294101</c:v>
                </c:pt>
                <c:pt idx="2884">
                  <c:v>-0.20335634052753401</c:v>
                </c:pt>
                <c:pt idx="2885">
                  <c:v>-0.20205457508563901</c:v>
                </c:pt>
                <c:pt idx="2886">
                  <c:v>-0.20800140500068601</c:v>
                </c:pt>
                <c:pt idx="2887">
                  <c:v>-0.19819042086601199</c:v>
                </c:pt>
                <c:pt idx="2888">
                  <c:v>-0.20064710080623599</c:v>
                </c:pt>
                <c:pt idx="2889">
                  <c:v>-0.19585573673248199</c:v>
                </c:pt>
                <c:pt idx="2890">
                  <c:v>-0.189821362495422</c:v>
                </c:pt>
                <c:pt idx="2891">
                  <c:v>-0.19938962161540899</c:v>
                </c:pt>
                <c:pt idx="2892">
                  <c:v>-0.19934706389904</c:v>
                </c:pt>
                <c:pt idx="2893">
                  <c:v>-0.204587057232856</c:v>
                </c:pt>
                <c:pt idx="2894">
                  <c:v>-0.20953555405139901</c:v>
                </c:pt>
                <c:pt idx="2895">
                  <c:v>-0.20199048519134499</c:v>
                </c:pt>
                <c:pt idx="2896">
                  <c:v>-0.202263608574867</c:v>
                </c:pt>
                <c:pt idx="2897">
                  <c:v>-0.198321849107742</c:v>
                </c:pt>
                <c:pt idx="2898">
                  <c:v>-0.194988518953323</c:v>
                </c:pt>
                <c:pt idx="2899">
                  <c:v>-0.19950160384178101</c:v>
                </c:pt>
                <c:pt idx="2900">
                  <c:v>-0.192806020379066</c:v>
                </c:pt>
                <c:pt idx="2901">
                  <c:v>-0.20363585650920801</c:v>
                </c:pt>
                <c:pt idx="2902">
                  <c:v>-0.20158553123474099</c:v>
                </c:pt>
                <c:pt idx="2903">
                  <c:v>-0.20588837563991499</c:v>
                </c:pt>
                <c:pt idx="2904">
                  <c:v>-0.20992046594619701</c:v>
                </c:pt>
                <c:pt idx="2905">
                  <c:v>-0.20466224849223999</c:v>
                </c:pt>
                <c:pt idx="2906">
                  <c:v>-0.20735061168670599</c:v>
                </c:pt>
                <c:pt idx="2907">
                  <c:v>-0.19954179227352101</c:v>
                </c:pt>
                <c:pt idx="2908">
                  <c:v>-0.20035937428474401</c:v>
                </c:pt>
                <c:pt idx="2909">
                  <c:v>-0.20672856271266901</c:v>
                </c:pt>
                <c:pt idx="2910">
                  <c:v>-0.19735603034496299</c:v>
                </c:pt>
                <c:pt idx="2911">
                  <c:v>-0.20184105634689301</c:v>
                </c:pt>
                <c:pt idx="2912">
                  <c:v>-0.19817112386226601</c:v>
                </c:pt>
                <c:pt idx="2913">
                  <c:v>-0.200610876083374</c:v>
                </c:pt>
                <c:pt idx="2914">
                  <c:v>-0.20411905646324099</c:v>
                </c:pt>
                <c:pt idx="2915">
                  <c:v>-0.19602090120315499</c:v>
                </c:pt>
                <c:pt idx="2916">
                  <c:v>-0.20417423546314201</c:v>
                </c:pt>
                <c:pt idx="2917">
                  <c:v>-0.210859179496765</c:v>
                </c:pt>
                <c:pt idx="2918">
                  <c:v>-0.20614989101886699</c:v>
                </c:pt>
                <c:pt idx="2919">
                  <c:v>-0.20679089426994299</c:v>
                </c:pt>
                <c:pt idx="2920">
                  <c:v>-0.200546890497207</c:v>
                </c:pt>
                <c:pt idx="2921">
                  <c:v>-0.20273645222187001</c:v>
                </c:pt>
                <c:pt idx="2922">
                  <c:v>-0.20682440698146801</c:v>
                </c:pt>
                <c:pt idx="2923">
                  <c:v>-0.19723942875862099</c:v>
                </c:pt>
                <c:pt idx="2924">
                  <c:v>-0.204256862401962</c:v>
                </c:pt>
                <c:pt idx="2925">
                  <c:v>-0.20263697206973999</c:v>
                </c:pt>
                <c:pt idx="2926">
                  <c:v>-0.19905960559844901</c:v>
                </c:pt>
                <c:pt idx="2927">
                  <c:v>-0.198104888200759</c:v>
                </c:pt>
                <c:pt idx="2928">
                  <c:v>-0.19247058033943101</c:v>
                </c:pt>
                <c:pt idx="2929">
                  <c:v>-0.19922834634780801</c:v>
                </c:pt>
                <c:pt idx="2930">
                  <c:v>-0.200469359755516</c:v>
                </c:pt>
                <c:pt idx="2931">
                  <c:v>-0.19731467962265001</c:v>
                </c:pt>
                <c:pt idx="2932">
                  <c:v>-0.20347374677658001</c:v>
                </c:pt>
                <c:pt idx="2933">
                  <c:v>-0.20260295271873399</c:v>
                </c:pt>
                <c:pt idx="2934">
                  <c:v>-0.20815511047840099</c:v>
                </c:pt>
                <c:pt idx="2935">
                  <c:v>-0.20886412262916501</c:v>
                </c:pt>
                <c:pt idx="2936">
                  <c:v>-0.205202311277389</c:v>
                </c:pt>
                <c:pt idx="2937">
                  <c:v>-0.211437687277793</c:v>
                </c:pt>
                <c:pt idx="2938">
                  <c:v>-0.20698027312755499</c:v>
                </c:pt>
                <c:pt idx="2939">
                  <c:v>-0.20426559448242099</c:v>
                </c:pt>
                <c:pt idx="2940">
                  <c:v>-0.20742261409759499</c:v>
                </c:pt>
                <c:pt idx="2941">
                  <c:v>-0.19967608153819999</c:v>
                </c:pt>
                <c:pt idx="2942">
                  <c:v>-0.203125596046447</c:v>
                </c:pt>
                <c:pt idx="2943">
                  <c:v>-0.197606846690177</c:v>
                </c:pt>
                <c:pt idx="2944">
                  <c:v>-0.197902232408523</c:v>
                </c:pt>
                <c:pt idx="2945">
                  <c:v>-0.20154413580894401</c:v>
                </c:pt>
                <c:pt idx="2946">
                  <c:v>-0.198929563164711</c:v>
                </c:pt>
                <c:pt idx="2947">
                  <c:v>-0.20497581362724299</c:v>
                </c:pt>
                <c:pt idx="2948">
                  <c:v>-0.197535395622253</c:v>
                </c:pt>
                <c:pt idx="2949">
                  <c:v>-0.197285160422325</c:v>
                </c:pt>
                <c:pt idx="2950">
                  <c:v>-0.203179895877838</c:v>
                </c:pt>
                <c:pt idx="2951">
                  <c:v>-0.19680254161357799</c:v>
                </c:pt>
                <c:pt idx="2952">
                  <c:v>-0.19938853383064201</c:v>
                </c:pt>
                <c:pt idx="2953">
                  <c:v>-0.20094059407711001</c:v>
                </c:pt>
                <c:pt idx="2954">
                  <c:v>-0.19581171870231601</c:v>
                </c:pt>
                <c:pt idx="2955">
                  <c:v>-0.20126450061798001</c:v>
                </c:pt>
                <c:pt idx="2956">
                  <c:v>-0.20089538395404799</c:v>
                </c:pt>
                <c:pt idx="2957">
                  <c:v>-0.202898100018501</c:v>
                </c:pt>
                <c:pt idx="2958">
                  <c:v>-0.20259967446327201</c:v>
                </c:pt>
                <c:pt idx="2959">
                  <c:v>-0.19715642929077101</c:v>
                </c:pt>
                <c:pt idx="2960">
                  <c:v>-0.20386631786823201</c:v>
                </c:pt>
                <c:pt idx="2961">
                  <c:v>-0.19790826737880701</c:v>
                </c:pt>
                <c:pt idx="2962">
                  <c:v>-0.20061945915222101</c:v>
                </c:pt>
                <c:pt idx="2963">
                  <c:v>-0.20425395667552901</c:v>
                </c:pt>
                <c:pt idx="2964">
                  <c:v>-0.19568046927452001</c:v>
                </c:pt>
                <c:pt idx="2965">
                  <c:v>-0.203293457627296</c:v>
                </c:pt>
                <c:pt idx="2966">
                  <c:v>-0.20001964271068501</c:v>
                </c:pt>
                <c:pt idx="2967">
                  <c:v>-0.19377100467681799</c:v>
                </c:pt>
                <c:pt idx="2968">
                  <c:v>-0.194352015852928</c:v>
                </c:pt>
                <c:pt idx="2969">
                  <c:v>-0.18965685367584201</c:v>
                </c:pt>
                <c:pt idx="2970">
                  <c:v>-0.19444096088409399</c:v>
                </c:pt>
                <c:pt idx="2971">
                  <c:v>-0.194959551095962</c:v>
                </c:pt>
                <c:pt idx="2972">
                  <c:v>-0.194713309407234</c:v>
                </c:pt>
                <c:pt idx="2973">
                  <c:v>-0.20363289117813099</c:v>
                </c:pt>
                <c:pt idx="2974">
                  <c:v>-0.19771403074264499</c:v>
                </c:pt>
                <c:pt idx="2975">
                  <c:v>-0.20129765570163699</c:v>
                </c:pt>
                <c:pt idx="2976">
                  <c:v>-0.20371222496032701</c:v>
                </c:pt>
                <c:pt idx="2977">
                  <c:v>-0.197905883193016</c:v>
                </c:pt>
                <c:pt idx="2978">
                  <c:v>-0.205332055687904</c:v>
                </c:pt>
                <c:pt idx="2979">
                  <c:v>-0.20077978074550601</c:v>
                </c:pt>
                <c:pt idx="2980">
                  <c:v>-0.19894076883792799</c:v>
                </c:pt>
                <c:pt idx="2981">
                  <c:v>-0.20359887182712499</c:v>
                </c:pt>
                <c:pt idx="2982">
                  <c:v>-0.19770285487174899</c:v>
                </c:pt>
                <c:pt idx="2983">
                  <c:v>-0.20181755721569</c:v>
                </c:pt>
                <c:pt idx="2984">
                  <c:v>-0.20606018602848</c:v>
                </c:pt>
                <c:pt idx="2985">
                  <c:v>-0.20127995312213801</c:v>
                </c:pt>
                <c:pt idx="2986">
                  <c:v>-0.20415098965167999</c:v>
                </c:pt>
                <c:pt idx="2987">
                  <c:v>-0.19552500545978499</c:v>
                </c:pt>
                <c:pt idx="2988">
                  <c:v>-0.201244667172431</c:v>
                </c:pt>
                <c:pt idx="2989">
                  <c:v>-0.20412631332874201</c:v>
                </c:pt>
                <c:pt idx="2990">
                  <c:v>-0.20225830376148199</c:v>
                </c:pt>
                <c:pt idx="2991">
                  <c:v>-0.20519839227199499</c:v>
                </c:pt>
                <c:pt idx="2992">
                  <c:v>-0.19832031428813901</c:v>
                </c:pt>
                <c:pt idx="2993">
                  <c:v>-0.20398205518722501</c:v>
                </c:pt>
                <c:pt idx="2994">
                  <c:v>-0.205542057752609</c:v>
                </c:pt>
                <c:pt idx="2995">
                  <c:v>-0.200339585542678</c:v>
                </c:pt>
                <c:pt idx="2996">
                  <c:v>-0.20667442679405201</c:v>
                </c:pt>
                <c:pt idx="2997">
                  <c:v>-0.19860191643238001</c:v>
                </c:pt>
                <c:pt idx="2998">
                  <c:v>-0.202285096049308</c:v>
                </c:pt>
                <c:pt idx="2999">
                  <c:v>-0.19739969074726099</c:v>
                </c:pt>
                <c:pt idx="3000">
                  <c:v>-0.19157674908638</c:v>
                </c:pt>
                <c:pt idx="3001">
                  <c:v>-0.197470918297767</c:v>
                </c:pt>
                <c:pt idx="3002">
                  <c:v>-0.198632076382637</c:v>
                </c:pt>
                <c:pt idx="3003">
                  <c:v>-0.19763576984405501</c:v>
                </c:pt>
                <c:pt idx="3004">
                  <c:v>-0.20229704678058599</c:v>
                </c:pt>
                <c:pt idx="3005">
                  <c:v>-0.19608558714389801</c:v>
                </c:pt>
                <c:pt idx="3006">
                  <c:v>-0.201174095273017</c:v>
                </c:pt>
                <c:pt idx="3007">
                  <c:v>-0.19790281355381001</c:v>
                </c:pt>
                <c:pt idx="3008">
                  <c:v>-0.19901601970195701</c:v>
                </c:pt>
                <c:pt idx="3009">
                  <c:v>-0.207935020327568</c:v>
                </c:pt>
                <c:pt idx="3010">
                  <c:v>-0.20025043189525599</c:v>
                </c:pt>
                <c:pt idx="3011">
                  <c:v>-0.20281323790550199</c:v>
                </c:pt>
                <c:pt idx="3012">
                  <c:v>-0.19660377502441401</c:v>
                </c:pt>
                <c:pt idx="3013">
                  <c:v>-0.19044098258018399</c:v>
                </c:pt>
                <c:pt idx="3014">
                  <c:v>-0.193153977394104</c:v>
                </c:pt>
                <c:pt idx="3015">
                  <c:v>-0.195747286081314</c:v>
                </c:pt>
                <c:pt idx="3016">
                  <c:v>-0.19909220933914101</c:v>
                </c:pt>
                <c:pt idx="3017">
                  <c:v>-0.20022884011268599</c:v>
                </c:pt>
                <c:pt idx="3018">
                  <c:v>-0.19568681716918901</c:v>
                </c:pt>
                <c:pt idx="3019">
                  <c:v>-0.20457552373409199</c:v>
                </c:pt>
                <c:pt idx="3020">
                  <c:v>-0.19844835996627799</c:v>
                </c:pt>
                <c:pt idx="3021">
                  <c:v>-0.19811470806598599</c:v>
                </c:pt>
                <c:pt idx="3022">
                  <c:v>-0.20082527399063099</c:v>
                </c:pt>
                <c:pt idx="3023">
                  <c:v>-0.20256945490837</c:v>
                </c:pt>
                <c:pt idx="3024">
                  <c:v>-0.20853610336780501</c:v>
                </c:pt>
                <c:pt idx="3025">
                  <c:v>-0.20080268383026101</c:v>
                </c:pt>
                <c:pt idx="3026">
                  <c:v>-0.20170073211192999</c:v>
                </c:pt>
                <c:pt idx="3027">
                  <c:v>-0.20263519883155801</c:v>
                </c:pt>
                <c:pt idx="3028">
                  <c:v>-0.19778911769390101</c:v>
                </c:pt>
                <c:pt idx="3029">
                  <c:v>-0.20700117945671001</c:v>
                </c:pt>
                <c:pt idx="3030">
                  <c:v>-0.203750669956207</c:v>
                </c:pt>
                <c:pt idx="3031">
                  <c:v>-0.200293809175491</c:v>
                </c:pt>
                <c:pt idx="3032">
                  <c:v>-0.20577834546566001</c:v>
                </c:pt>
                <c:pt idx="3033">
                  <c:v>-0.20136031508445701</c:v>
                </c:pt>
                <c:pt idx="3034">
                  <c:v>-0.204660639166831</c:v>
                </c:pt>
                <c:pt idx="3035">
                  <c:v>-0.204166769981384</c:v>
                </c:pt>
                <c:pt idx="3036">
                  <c:v>-0.20233727991580899</c:v>
                </c:pt>
                <c:pt idx="3037">
                  <c:v>-0.209100127220153</c:v>
                </c:pt>
                <c:pt idx="3038">
                  <c:v>-0.20231889188289601</c:v>
                </c:pt>
                <c:pt idx="3039">
                  <c:v>-0.20631459355354301</c:v>
                </c:pt>
                <c:pt idx="3040">
                  <c:v>-0.20400880277156799</c:v>
                </c:pt>
                <c:pt idx="3041">
                  <c:v>-0.20130877196788699</c:v>
                </c:pt>
                <c:pt idx="3042">
                  <c:v>-0.205843165516853</c:v>
                </c:pt>
                <c:pt idx="3043">
                  <c:v>-0.203240156173706</c:v>
                </c:pt>
                <c:pt idx="3044">
                  <c:v>-0.206400766968727</c:v>
                </c:pt>
                <c:pt idx="3045">
                  <c:v>-0.20857554674148501</c:v>
                </c:pt>
                <c:pt idx="3046">
                  <c:v>-0.20524962246417999</c:v>
                </c:pt>
                <c:pt idx="3047">
                  <c:v>-0.20614312589168499</c:v>
                </c:pt>
                <c:pt idx="3048">
                  <c:v>-0.19679577648639601</c:v>
                </c:pt>
                <c:pt idx="3049">
                  <c:v>-0.195881843566894</c:v>
                </c:pt>
                <c:pt idx="3050">
                  <c:v>-0.20173744857311199</c:v>
                </c:pt>
                <c:pt idx="3051">
                  <c:v>-0.19707381725311199</c:v>
                </c:pt>
                <c:pt idx="3052">
                  <c:v>-0.20179174840450201</c:v>
                </c:pt>
                <c:pt idx="3053">
                  <c:v>-0.20115779340267101</c:v>
                </c:pt>
                <c:pt idx="3054">
                  <c:v>-0.20068784058094</c:v>
                </c:pt>
                <c:pt idx="3055">
                  <c:v>-0.202067881822586</c:v>
                </c:pt>
                <c:pt idx="3056">
                  <c:v>-0.198056444525718</c:v>
                </c:pt>
                <c:pt idx="3057">
                  <c:v>-0.205863878130912</c:v>
                </c:pt>
                <c:pt idx="3058">
                  <c:v>-0.20417080819606701</c:v>
                </c:pt>
                <c:pt idx="3059">
                  <c:v>-0.20070755481719901</c:v>
                </c:pt>
                <c:pt idx="3060">
                  <c:v>-0.20659795403480499</c:v>
                </c:pt>
                <c:pt idx="3061">
                  <c:v>-0.20552596449851901</c:v>
                </c:pt>
                <c:pt idx="3062">
                  <c:v>-0.20928803086280801</c:v>
                </c:pt>
                <c:pt idx="3063">
                  <c:v>-0.20971104502677901</c:v>
                </c:pt>
                <c:pt idx="3064">
                  <c:v>-0.20990711450576699</c:v>
                </c:pt>
                <c:pt idx="3065">
                  <c:v>-0.21383358538150701</c:v>
                </c:pt>
                <c:pt idx="3066">
                  <c:v>-0.20518596470355899</c:v>
                </c:pt>
                <c:pt idx="3067">
                  <c:v>-0.20800817012786799</c:v>
                </c:pt>
                <c:pt idx="3068">
                  <c:v>-0.21189986169338201</c:v>
                </c:pt>
                <c:pt idx="3069">
                  <c:v>-0.207396209239959</c:v>
                </c:pt>
                <c:pt idx="3070">
                  <c:v>-0.20906950533390001</c:v>
                </c:pt>
                <c:pt idx="3071">
                  <c:v>-0.20553365349769501</c:v>
                </c:pt>
                <c:pt idx="3072">
                  <c:v>-0.206893175840377</c:v>
                </c:pt>
                <c:pt idx="3073">
                  <c:v>-0.213203340768814</c:v>
                </c:pt>
                <c:pt idx="3074">
                  <c:v>-0.20485027134418399</c:v>
                </c:pt>
                <c:pt idx="3075">
                  <c:v>-0.20343072712421401</c:v>
                </c:pt>
                <c:pt idx="3076">
                  <c:v>-0.21264836192131001</c:v>
                </c:pt>
                <c:pt idx="3077">
                  <c:v>-0.20509187877178101</c:v>
                </c:pt>
                <c:pt idx="3078">
                  <c:v>-0.206463918089866</c:v>
                </c:pt>
                <c:pt idx="3079">
                  <c:v>-0.20043437182903201</c:v>
                </c:pt>
                <c:pt idx="3080">
                  <c:v>-0.207399666309356</c:v>
                </c:pt>
                <c:pt idx="3081">
                  <c:v>-0.205861970782279</c:v>
                </c:pt>
                <c:pt idx="3082">
                  <c:v>-0.203302636742591</c:v>
                </c:pt>
                <c:pt idx="3083">
                  <c:v>-0.20420680940151201</c:v>
                </c:pt>
                <c:pt idx="3084">
                  <c:v>-0.20832315087318401</c:v>
                </c:pt>
                <c:pt idx="3085">
                  <c:v>-0.204736173152923</c:v>
                </c:pt>
                <c:pt idx="3086">
                  <c:v>-0.208644539117813</c:v>
                </c:pt>
                <c:pt idx="3087">
                  <c:v>-0.205366745591163</c:v>
                </c:pt>
                <c:pt idx="3088">
                  <c:v>-0.21166346967220301</c:v>
                </c:pt>
                <c:pt idx="3089">
                  <c:v>-0.209650799632072</c:v>
                </c:pt>
                <c:pt idx="3090">
                  <c:v>-0.21148170530796001</c:v>
                </c:pt>
                <c:pt idx="3091">
                  <c:v>-0.20551823079586001</c:v>
                </c:pt>
                <c:pt idx="3092">
                  <c:v>-0.20905429124832101</c:v>
                </c:pt>
                <c:pt idx="3093">
                  <c:v>-0.20944844186306</c:v>
                </c:pt>
                <c:pt idx="3094">
                  <c:v>-0.20897221565246499</c:v>
                </c:pt>
                <c:pt idx="3095">
                  <c:v>-0.207054749131202</c:v>
                </c:pt>
                <c:pt idx="3096">
                  <c:v>-0.20718404650688099</c:v>
                </c:pt>
                <c:pt idx="3097">
                  <c:v>-0.20081137120723699</c:v>
                </c:pt>
                <c:pt idx="3098">
                  <c:v>-0.213232666254043</c:v>
                </c:pt>
                <c:pt idx="3099">
                  <c:v>-0.212876141071319</c:v>
                </c:pt>
                <c:pt idx="3100">
                  <c:v>-0.216451480984687</c:v>
                </c:pt>
                <c:pt idx="3101">
                  <c:v>-0.21248403191566401</c:v>
                </c:pt>
                <c:pt idx="3102">
                  <c:v>-0.21782030165195401</c:v>
                </c:pt>
                <c:pt idx="3103">
                  <c:v>-0.20489463210105799</c:v>
                </c:pt>
                <c:pt idx="3104">
                  <c:v>-0.20280903577804499</c:v>
                </c:pt>
                <c:pt idx="3105">
                  <c:v>-0.20023103058338099</c:v>
                </c:pt>
                <c:pt idx="3106">
                  <c:v>-0.20417822897434201</c:v>
                </c:pt>
                <c:pt idx="3107">
                  <c:v>-0.20359924435615501</c:v>
                </c:pt>
                <c:pt idx="3108">
                  <c:v>-0.20436331629753099</c:v>
                </c:pt>
                <c:pt idx="3109">
                  <c:v>-0.204942896962165</c:v>
                </c:pt>
                <c:pt idx="3110">
                  <c:v>-0.20753362774848899</c:v>
                </c:pt>
                <c:pt idx="3111">
                  <c:v>-0.21043105423450401</c:v>
                </c:pt>
                <c:pt idx="3112">
                  <c:v>-0.21158711612224501</c:v>
                </c:pt>
                <c:pt idx="3113">
                  <c:v>-0.21106806397437999</c:v>
                </c:pt>
                <c:pt idx="3114">
                  <c:v>-0.21102736890316001</c:v>
                </c:pt>
                <c:pt idx="3115">
                  <c:v>-0.21321350336074801</c:v>
                </c:pt>
                <c:pt idx="3116">
                  <c:v>-0.214575991034507</c:v>
                </c:pt>
                <c:pt idx="3117">
                  <c:v>-0.21256825327873199</c:v>
                </c:pt>
                <c:pt idx="3118">
                  <c:v>-0.21012975275516499</c:v>
                </c:pt>
                <c:pt idx="3119">
                  <c:v>-0.21525539457798001</c:v>
                </c:pt>
                <c:pt idx="3120">
                  <c:v>-0.21191212534904399</c:v>
                </c:pt>
                <c:pt idx="3121">
                  <c:v>-0.214789077639579</c:v>
                </c:pt>
                <c:pt idx="3122">
                  <c:v>-0.208249107003211</c:v>
                </c:pt>
                <c:pt idx="3123">
                  <c:v>-0.21257263422012301</c:v>
                </c:pt>
                <c:pt idx="3124">
                  <c:v>-0.204582259058952</c:v>
                </c:pt>
                <c:pt idx="3125">
                  <c:v>-0.21457591652870101</c:v>
                </c:pt>
                <c:pt idx="3126">
                  <c:v>-0.209421411156654</c:v>
                </c:pt>
                <c:pt idx="3127">
                  <c:v>-0.211864024400711</c:v>
                </c:pt>
                <c:pt idx="3128">
                  <c:v>-0.20788466930389399</c:v>
                </c:pt>
                <c:pt idx="3129">
                  <c:v>-0.209490627050399</c:v>
                </c:pt>
                <c:pt idx="3130">
                  <c:v>-0.20524092018604201</c:v>
                </c:pt>
                <c:pt idx="3131">
                  <c:v>-0.20393759012222201</c:v>
                </c:pt>
                <c:pt idx="3132">
                  <c:v>-0.19981066882610299</c:v>
                </c:pt>
                <c:pt idx="3133">
                  <c:v>-0.200064286589622</c:v>
                </c:pt>
                <c:pt idx="3134">
                  <c:v>-0.194555133581161</c:v>
                </c:pt>
                <c:pt idx="3135">
                  <c:v>-0.19988922774791701</c:v>
                </c:pt>
                <c:pt idx="3136">
                  <c:v>-0.19478301703929901</c:v>
                </c:pt>
                <c:pt idx="3137">
                  <c:v>-0.20154857635498</c:v>
                </c:pt>
                <c:pt idx="3138">
                  <c:v>-0.19705569744110099</c:v>
                </c:pt>
                <c:pt idx="3139">
                  <c:v>-0.20441691577434501</c:v>
                </c:pt>
                <c:pt idx="3140">
                  <c:v>-0.20023305714130399</c:v>
                </c:pt>
                <c:pt idx="3141">
                  <c:v>-0.201138004660606</c:v>
                </c:pt>
                <c:pt idx="3142">
                  <c:v>-0.197977975010871</c:v>
                </c:pt>
                <c:pt idx="3143">
                  <c:v>-0.20291799306869501</c:v>
                </c:pt>
                <c:pt idx="3144">
                  <c:v>-0.20265562832355499</c:v>
                </c:pt>
                <c:pt idx="3145">
                  <c:v>-0.20740254223346699</c:v>
                </c:pt>
                <c:pt idx="3146">
                  <c:v>-0.206821039319038</c:v>
                </c:pt>
                <c:pt idx="3147">
                  <c:v>-0.20890696346759699</c:v>
                </c:pt>
                <c:pt idx="3148">
                  <c:v>-0.206034630537033</c:v>
                </c:pt>
                <c:pt idx="3149">
                  <c:v>-0.204155549407005</c:v>
                </c:pt>
                <c:pt idx="3150">
                  <c:v>-0.210345298051834</c:v>
                </c:pt>
                <c:pt idx="3151">
                  <c:v>-0.20977687835693301</c:v>
                </c:pt>
                <c:pt idx="3152">
                  <c:v>-0.206762194633483</c:v>
                </c:pt>
                <c:pt idx="3153">
                  <c:v>-0.20396661758422799</c:v>
                </c:pt>
                <c:pt idx="3154">
                  <c:v>-0.21155786514282199</c:v>
                </c:pt>
                <c:pt idx="3155">
                  <c:v>-0.21481622755527399</c:v>
                </c:pt>
                <c:pt idx="3156">
                  <c:v>-0.21128542721271501</c:v>
                </c:pt>
                <c:pt idx="3157">
                  <c:v>-0.20767457783222101</c:v>
                </c:pt>
                <c:pt idx="3158">
                  <c:v>-0.20848968625068601</c:v>
                </c:pt>
                <c:pt idx="3159">
                  <c:v>-0.202409297227859</c:v>
                </c:pt>
                <c:pt idx="3160">
                  <c:v>-0.201717108488082</c:v>
                </c:pt>
                <c:pt idx="3161">
                  <c:v>-0.205752983689308</c:v>
                </c:pt>
                <c:pt idx="3162">
                  <c:v>-0.21316844224929801</c:v>
                </c:pt>
                <c:pt idx="3163">
                  <c:v>-0.202844128012657</c:v>
                </c:pt>
                <c:pt idx="3164">
                  <c:v>-0.20048768818378401</c:v>
                </c:pt>
                <c:pt idx="3165">
                  <c:v>-0.19567547738551999</c:v>
                </c:pt>
                <c:pt idx="3166">
                  <c:v>-0.201177462935447</c:v>
                </c:pt>
                <c:pt idx="3167">
                  <c:v>-0.19883848726749401</c:v>
                </c:pt>
                <c:pt idx="3168">
                  <c:v>-0.20789115130901301</c:v>
                </c:pt>
                <c:pt idx="3169">
                  <c:v>-0.20516867935657501</c:v>
                </c:pt>
                <c:pt idx="3170">
                  <c:v>-0.21293041110038699</c:v>
                </c:pt>
                <c:pt idx="3171">
                  <c:v>-0.20305040478706299</c:v>
                </c:pt>
                <c:pt idx="3172">
                  <c:v>-0.20378196239471399</c:v>
                </c:pt>
                <c:pt idx="3173">
                  <c:v>-0.19444088637828799</c:v>
                </c:pt>
                <c:pt idx="3174">
                  <c:v>-0.20048348605632699</c:v>
                </c:pt>
                <c:pt idx="3175">
                  <c:v>-0.19832018017768799</c:v>
                </c:pt>
                <c:pt idx="3176">
                  <c:v>-0.20020100474357599</c:v>
                </c:pt>
                <c:pt idx="3177">
                  <c:v>-0.19600707292556699</c:v>
                </c:pt>
                <c:pt idx="3178">
                  <c:v>-0.202346801757812</c:v>
                </c:pt>
                <c:pt idx="3179">
                  <c:v>-0.196367502212524</c:v>
                </c:pt>
                <c:pt idx="3180">
                  <c:v>-0.197458550333976</c:v>
                </c:pt>
                <c:pt idx="3181">
                  <c:v>-0.19549575448036099</c:v>
                </c:pt>
                <c:pt idx="3182">
                  <c:v>-0.202090993523597</c:v>
                </c:pt>
                <c:pt idx="3183">
                  <c:v>-0.20333419740200001</c:v>
                </c:pt>
                <c:pt idx="3184">
                  <c:v>-0.20561231672763799</c:v>
                </c:pt>
                <c:pt idx="3185">
                  <c:v>-0.20246578752994501</c:v>
                </c:pt>
                <c:pt idx="3186">
                  <c:v>-0.20302127301692899</c:v>
                </c:pt>
                <c:pt idx="3187">
                  <c:v>-0.19419534504413599</c:v>
                </c:pt>
                <c:pt idx="3188">
                  <c:v>-0.195644035935401</c:v>
                </c:pt>
                <c:pt idx="3189">
                  <c:v>-0.19971503317356101</c:v>
                </c:pt>
                <c:pt idx="3190">
                  <c:v>-0.20443205535411799</c:v>
                </c:pt>
                <c:pt idx="3191">
                  <c:v>-0.20807234942913</c:v>
                </c:pt>
                <c:pt idx="3192">
                  <c:v>-0.20577417314052501</c:v>
                </c:pt>
                <c:pt idx="3193">
                  <c:v>-0.205580294132232</c:v>
                </c:pt>
                <c:pt idx="3194">
                  <c:v>-0.205740436911582</c:v>
                </c:pt>
                <c:pt idx="3195">
                  <c:v>-0.20987306535243899</c:v>
                </c:pt>
                <c:pt idx="3196">
                  <c:v>-0.211533397436141</c:v>
                </c:pt>
                <c:pt idx="3197">
                  <c:v>-0.213454604148864</c:v>
                </c:pt>
                <c:pt idx="3198">
                  <c:v>-0.20968599617481201</c:v>
                </c:pt>
                <c:pt idx="3199">
                  <c:v>-0.21096646785736001</c:v>
                </c:pt>
                <c:pt idx="3200">
                  <c:v>-0.20722225308418199</c:v>
                </c:pt>
                <c:pt idx="3201">
                  <c:v>-0.21125969290733301</c:v>
                </c:pt>
                <c:pt idx="3202">
                  <c:v>-0.209336757659912</c:v>
                </c:pt>
                <c:pt idx="3203">
                  <c:v>-0.209587171673774</c:v>
                </c:pt>
                <c:pt idx="3204">
                  <c:v>-0.20881052315235099</c:v>
                </c:pt>
                <c:pt idx="3205">
                  <c:v>-0.205809086561203</c:v>
                </c:pt>
                <c:pt idx="3206">
                  <c:v>-0.20145034790038999</c:v>
                </c:pt>
                <c:pt idx="3207">
                  <c:v>-0.206917494535446</c:v>
                </c:pt>
                <c:pt idx="3208">
                  <c:v>-0.19923362135887099</c:v>
                </c:pt>
                <c:pt idx="3209">
                  <c:v>-0.20517130196094499</c:v>
                </c:pt>
                <c:pt idx="3210">
                  <c:v>-0.20579168200492801</c:v>
                </c:pt>
                <c:pt idx="3211">
                  <c:v>-0.20670717954635601</c:v>
                </c:pt>
                <c:pt idx="3212">
                  <c:v>-0.20104725658893499</c:v>
                </c:pt>
                <c:pt idx="3213">
                  <c:v>-0.20707380771636899</c:v>
                </c:pt>
                <c:pt idx="3214">
                  <c:v>-0.207629173994064</c:v>
                </c:pt>
                <c:pt idx="3215">
                  <c:v>-0.21108134090900399</c:v>
                </c:pt>
                <c:pt idx="3216">
                  <c:v>-0.21124251186847601</c:v>
                </c:pt>
                <c:pt idx="3217">
                  <c:v>-0.21388348937034601</c:v>
                </c:pt>
                <c:pt idx="3218">
                  <c:v>-0.210391789674758</c:v>
                </c:pt>
                <c:pt idx="3219">
                  <c:v>-0.21063885092735199</c:v>
                </c:pt>
                <c:pt idx="3220">
                  <c:v>-0.206722497940063</c:v>
                </c:pt>
                <c:pt idx="3221">
                  <c:v>-0.212898299098014</c:v>
                </c:pt>
                <c:pt idx="3222">
                  <c:v>-0.20519976317882499</c:v>
                </c:pt>
                <c:pt idx="3223">
                  <c:v>-0.20888152718544001</c:v>
                </c:pt>
                <c:pt idx="3224">
                  <c:v>-0.210834264755249</c:v>
                </c:pt>
                <c:pt idx="3225">
                  <c:v>-0.206213489174842</c:v>
                </c:pt>
                <c:pt idx="3226">
                  <c:v>-0.21424289047718001</c:v>
                </c:pt>
                <c:pt idx="3227">
                  <c:v>-0.214132085442543</c:v>
                </c:pt>
                <c:pt idx="3228">
                  <c:v>-0.21256287395954099</c:v>
                </c:pt>
                <c:pt idx="3229">
                  <c:v>-0.21641381084918901</c:v>
                </c:pt>
                <c:pt idx="3230">
                  <c:v>-0.20683591067790899</c:v>
                </c:pt>
                <c:pt idx="3231">
                  <c:v>-0.20838679373264299</c:v>
                </c:pt>
                <c:pt idx="3232">
                  <c:v>-0.206715062260627</c:v>
                </c:pt>
                <c:pt idx="3233">
                  <c:v>-0.201861232519149</c:v>
                </c:pt>
                <c:pt idx="3234">
                  <c:v>-0.20714463293552399</c:v>
                </c:pt>
                <c:pt idx="3235">
                  <c:v>-0.20537202060222601</c:v>
                </c:pt>
                <c:pt idx="3236">
                  <c:v>-0.21537268161773601</c:v>
                </c:pt>
                <c:pt idx="3237">
                  <c:v>-0.204875722527503</c:v>
                </c:pt>
                <c:pt idx="3238">
                  <c:v>-0.20987740159034701</c:v>
                </c:pt>
                <c:pt idx="3239">
                  <c:v>-0.204784035682678</c:v>
                </c:pt>
                <c:pt idx="3240">
                  <c:v>-0.21319338679313601</c:v>
                </c:pt>
                <c:pt idx="3241">
                  <c:v>-0.20820979773998199</c:v>
                </c:pt>
                <c:pt idx="3242">
                  <c:v>-0.20852901041507699</c:v>
                </c:pt>
                <c:pt idx="3243">
                  <c:v>-0.20836000144481601</c:v>
                </c:pt>
                <c:pt idx="3244">
                  <c:v>-0.21327717602252899</c:v>
                </c:pt>
                <c:pt idx="3245">
                  <c:v>-0.21151906251907299</c:v>
                </c:pt>
                <c:pt idx="3246">
                  <c:v>-0.21387524902820501</c:v>
                </c:pt>
                <c:pt idx="3247">
                  <c:v>-0.20593163371086101</c:v>
                </c:pt>
                <c:pt idx="3248">
                  <c:v>-0.20942384004592801</c:v>
                </c:pt>
                <c:pt idx="3249">
                  <c:v>-0.20281183719634999</c:v>
                </c:pt>
                <c:pt idx="3250">
                  <c:v>-0.20658925175666801</c:v>
                </c:pt>
                <c:pt idx="3251">
                  <c:v>-0.207260146737098</c:v>
                </c:pt>
                <c:pt idx="3252">
                  <c:v>-0.20942723751068101</c:v>
                </c:pt>
                <c:pt idx="3253">
                  <c:v>-0.20881344377994501</c:v>
                </c:pt>
                <c:pt idx="3254">
                  <c:v>-0.20850054919719599</c:v>
                </c:pt>
                <c:pt idx="3255">
                  <c:v>-0.20710566639900199</c:v>
                </c:pt>
                <c:pt idx="3256">
                  <c:v>-0.21897564828395799</c:v>
                </c:pt>
                <c:pt idx="3257">
                  <c:v>-0.20999403297901101</c:v>
                </c:pt>
                <c:pt idx="3258">
                  <c:v>-0.216237246990203</c:v>
                </c:pt>
                <c:pt idx="3259">
                  <c:v>-0.210956931114196</c:v>
                </c:pt>
                <c:pt idx="3260">
                  <c:v>-0.21456554532051</c:v>
                </c:pt>
                <c:pt idx="3261">
                  <c:v>-0.208942636847496</c:v>
                </c:pt>
                <c:pt idx="3262">
                  <c:v>-0.20395155251026101</c:v>
                </c:pt>
                <c:pt idx="3263">
                  <c:v>-0.20526014268398199</c:v>
                </c:pt>
                <c:pt idx="3264">
                  <c:v>-0.20884470641613001</c:v>
                </c:pt>
                <c:pt idx="3265">
                  <c:v>-0.20351189374923701</c:v>
                </c:pt>
                <c:pt idx="3266">
                  <c:v>-0.2121012955904</c:v>
                </c:pt>
                <c:pt idx="3267">
                  <c:v>-0.21015389263629899</c:v>
                </c:pt>
                <c:pt idx="3268">
                  <c:v>-0.20466527342796301</c:v>
                </c:pt>
                <c:pt idx="3269">
                  <c:v>-0.206488072872161</c:v>
                </c:pt>
                <c:pt idx="3270">
                  <c:v>-0.206256553530693</c:v>
                </c:pt>
                <c:pt idx="3271">
                  <c:v>-0.21142351627349801</c:v>
                </c:pt>
                <c:pt idx="3272">
                  <c:v>-0.20169822871685</c:v>
                </c:pt>
                <c:pt idx="3273">
                  <c:v>-0.233339443802833</c:v>
                </c:pt>
                <c:pt idx="3274">
                  <c:v>-0.31168246269226002</c:v>
                </c:pt>
                <c:pt idx="3275">
                  <c:v>-0.32084682583808899</c:v>
                </c:pt>
                <c:pt idx="3276">
                  <c:v>-0.28607946634292603</c:v>
                </c:pt>
                <c:pt idx="3277">
                  <c:v>-0.16340136528015101</c:v>
                </c:pt>
                <c:pt idx="3278">
                  <c:v>-0.13429142534732799</c:v>
                </c:pt>
                <c:pt idx="3279">
                  <c:v>-0.14452953636646201</c:v>
                </c:pt>
                <c:pt idx="3280">
                  <c:v>-0.15676759183406799</c:v>
                </c:pt>
                <c:pt idx="3281">
                  <c:v>-0.13755291700363101</c:v>
                </c:pt>
                <c:pt idx="3282">
                  <c:v>-0.183007001876831</c:v>
                </c:pt>
                <c:pt idx="3283">
                  <c:v>-0.21638315916061401</c:v>
                </c:pt>
                <c:pt idx="3284">
                  <c:v>-0.23877947032451599</c:v>
                </c:pt>
                <c:pt idx="3285">
                  <c:v>-0.22901806235313399</c:v>
                </c:pt>
                <c:pt idx="3286">
                  <c:v>-0.217711597681045</c:v>
                </c:pt>
                <c:pt idx="3287">
                  <c:v>-0.21176755428314201</c:v>
                </c:pt>
                <c:pt idx="3288">
                  <c:v>-0.214366570115089</c:v>
                </c:pt>
                <c:pt idx="3289">
                  <c:v>-0.21577341854572199</c:v>
                </c:pt>
                <c:pt idx="3290">
                  <c:v>-0.20844316482543901</c:v>
                </c:pt>
                <c:pt idx="3291">
                  <c:v>-0.20696099102497101</c:v>
                </c:pt>
                <c:pt idx="3292">
                  <c:v>-0.200007393956184</c:v>
                </c:pt>
                <c:pt idx="3293">
                  <c:v>-0.201956272125244</c:v>
                </c:pt>
                <c:pt idx="3294">
                  <c:v>-0.19928079843521099</c:v>
                </c:pt>
                <c:pt idx="3295">
                  <c:v>-0.199467808008193</c:v>
                </c:pt>
                <c:pt idx="3296">
                  <c:v>-0.20246315002441401</c:v>
                </c:pt>
                <c:pt idx="3297">
                  <c:v>-0.18988427519798201</c:v>
                </c:pt>
                <c:pt idx="3298">
                  <c:v>-0.17185793817043299</c:v>
                </c:pt>
                <c:pt idx="3299">
                  <c:v>-0.17630715668201399</c:v>
                </c:pt>
                <c:pt idx="3300">
                  <c:v>-0.17237189412116999</c:v>
                </c:pt>
                <c:pt idx="3301">
                  <c:v>-0.136988580226898</c:v>
                </c:pt>
                <c:pt idx="3302">
                  <c:v>-0.11508233100175801</c:v>
                </c:pt>
                <c:pt idx="3303">
                  <c:v>-0.107807874679565</c:v>
                </c:pt>
                <c:pt idx="3304">
                  <c:v>-0.100490637123584</c:v>
                </c:pt>
                <c:pt idx="3305">
                  <c:v>-6.3701488077640506E-2</c:v>
                </c:pt>
                <c:pt idx="3306">
                  <c:v>-2.29872278869152E-2</c:v>
                </c:pt>
                <c:pt idx="3307">
                  <c:v>5.67626953125E-3</c:v>
                </c:pt>
                <c:pt idx="3308">
                  <c:v>4.1412353515625E-2</c:v>
                </c:pt>
                <c:pt idx="3309">
                  <c:v>0.11077880859375</c:v>
                </c:pt>
                <c:pt idx="3310">
                  <c:v>0.166702270507812</c:v>
                </c:pt>
                <c:pt idx="3311">
                  <c:v>0.239547729492187</c:v>
                </c:pt>
                <c:pt idx="3312">
                  <c:v>0.295242309570312</c:v>
                </c:pt>
                <c:pt idx="3313">
                  <c:v>0.361328125</c:v>
                </c:pt>
                <c:pt idx="3314">
                  <c:v>0.438735961914062</c:v>
                </c:pt>
                <c:pt idx="3315">
                  <c:v>0.494369506835937</c:v>
                </c:pt>
                <c:pt idx="3316">
                  <c:v>0.52494812011718694</c:v>
                </c:pt>
                <c:pt idx="3317">
                  <c:v>0.57295227050781194</c:v>
                </c:pt>
                <c:pt idx="3318">
                  <c:v>0.76914978027343694</c:v>
                </c:pt>
                <c:pt idx="3319">
                  <c:v>0.872955322265625</c:v>
                </c:pt>
                <c:pt idx="3320">
                  <c:v>0.935150146484375</c:v>
                </c:pt>
                <c:pt idx="3321">
                  <c:v>0.6729736328125</c:v>
                </c:pt>
                <c:pt idx="3322">
                  <c:v>0.51985168457031194</c:v>
                </c:pt>
                <c:pt idx="3323">
                  <c:v>0.272781372070312</c:v>
                </c:pt>
                <c:pt idx="3324">
                  <c:v>-5.4229043424129403E-2</c:v>
                </c:pt>
                <c:pt idx="3325">
                  <c:v>-0.32104787230491599</c:v>
                </c:pt>
                <c:pt idx="3326">
                  <c:v>-0.42039963603019698</c:v>
                </c:pt>
                <c:pt idx="3327">
                  <c:v>-0.40309172868728599</c:v>
                </c:pt>
                <c:pt idx="3328">
                  <c:v>-0.348481625318527</c:v>
                </c:pt>
                <c:pt idx="3329">
                  <c:v>-0.385733932256698</c:v>
                </c:pt>
                <c:pt idx="3330">
                  <c:v>-0.150289461016654</c:v>
                </c:pt>
                <c:pt idx="3331">
                  <c:v>0.119308471679687</c:v>
                </c:pt>
                <c:pt idx="3332">
                  <c:v>0.289703369140625</c:v>
                </c:pt>
                <c:pt idx="3333">
                  <c:v>0.4532470703125</c:v>
                </c:pt>
                <c:pt idx="3334">
                  <c:v>0.60539245605468694</c:v>
                </c:pt>
                <c:pt idx="3335">
                  <c:v>0.50860595703125</c:v>
                </c:pt>
                <c:pt idx="3336">
                  <c:v>0.166336059570312</c:v>
                </c:pt>
                <c:pt idx="3337">
                  <c:v>8.270263671875E-3</c:v>
                </c:pt>
                <c:pt idx="3338">
                  <c:v>4.852294921875E-2</c:v>
                </c:pt>
                <c:pt idx="3339">
                  <c:v>0.26983642578125</c:v>
                </c:pt>
                <c:pt idx="3340">
                  <c:v>0.318267822265625</c:v>
                </c:pt>
                <c:pt idx="3341">
                  <c:v>0.135528564453125</c:v>
                </c:pt>
                <c:pt idx="3342">
                  <c:v>-9.1754525899887002E-2</c:v>
                </c:pt>
                <c:pt idx="3343">
                  <c:v>-0.122017167508602</c:v>
                </c:pt>
                <c:pt idx="3344">
                  <c:v>-0.10129428654909101</c:v>
                </c:pt>
                <c:pt idx="3345">
                  <c:v>-0.13561898469924899</c:v>
                </c:pt>
                <c:pt idx="3346">
                  <c:v>-0.305823504924774</c:v>
                </c:pt>
                <c:pt idx="3347">
                  <c:v>-0.474795281887054</c:v>
                </c:pt>
                <c:pt idx="3348">
                  <c:v>-0.46010050177574102</c:v>
                </c:pt>
                <c:pt idx="3349">
                  <c:v>-0.22092038393020599</c:v>
                </c:pt>
                <c:pt idx="3350">
                  <c:v>0.305130004882812</c:v>
                </c:pt>
                <c:pt idx="3351">
                  <c:v>0.294647216796875</c:v>
                </c:pt>
                <c:pt idx="3352">
                  <c:v>0.309326171875</c:v>
                </c:pt>
                <c:pt idx="3353">
                  <c:v>0.115890502929687</c:v>
                </c:pt>
                <c:pt idx="3354">
                  <c:v>-0.29259610176086398</c:v>
                </c:pt>
                <c:pt idx="3355">
                  <c:v>-0.35320883989334101</c:v>
                </c:pt>
                <c:pt idx="3356">
                  <c:v>-7.5306855142116505E-2</c:v>
                </c:pt>
                <c:pt idx="3357">
                  <c:v>0.224563598632812</c:v>
                </c:pt>
                <c:pt idx="3358">
                  <c:v>0.192413330078125</c:v>
                </c:pt>
                <c:pt idx="3359">
                  <c:v>3.57513427734375E-2</c:v>
                </c:pt>
                <c:pt idx="3360">
                  <c:v>1.3427734375E-3</c:v>
                </c:pt>
                <c:pt idx="3361">
                  <c:v>1.0986328125E-2</c:v>
                </c:pt>
                <c:pt idx="3362">
                  <c:v>-5.2959002554416601E-2</c:v>
                </c:pt>
                <c:pt idx="3363">
                  <c:v>-8.39557275176048E-2</c:v>
                </c:pt>
                <c:pt idx="3364">
                  <c:v>-0.17440228164196001</c:v>
                </c:pt>
                <c:pt idx="3365">
                  <c:v>-0.146650061011314</c:v>
                </c:pt>
                <c:pt idx="3366">
                  <c:v>-0.33462890982627802</c:v>
                </c:pt>
                <c:pt idx="3367">
                  <c:v>-0.423309236764907</c:v>
                </c:pt>
                <c:pt idx="3368">
                  <c:v>-0.55147057771682695</c:v>
                </c:pt>
                <c:pt idx="3369">
                  <c:v>-0.43233624100685097</c:v>
                </c:pt>
                <c:pt idx="3370">
                  <c:v>-0.23226599395275099</c:v>
                </c:pt>
                <c:pt idx="3371">
                  <c:v>-0.14136686921119601</c:v>
                </c:pt>
                <c:pt idx="3372">
                  <c:v>-6.1827346682548502E-2</c:v>
                </c:pt>
                <c:pt idx="3373">
                  <c:v>3.82080078125E-2</c:v>
                </c:pt>
                <c:pt idx="3374">
                  <c:v>0.1317138671875</c:v>
                </c:pt>
                <c:pt idx="3375">
                  <c:v>0.145950317382812</c:v>
                </c:pt>
                <c:pt idx="3376">
                  <c:v>8.38165283203125E-2</c:v>
                </c:pt>
                <c:pt idx="3377">
                  <c:v>0.102157592773437</c:v>
                </c:pt>
                <c:pt idx="3378">
                  <c:v>7.568359375E-2</c:v>
                </c:pt>
                <c:pt idx="3379">
                  <c:v>-9.1130649670958502E-3</c:v>
                </c:pt>
                <c:pt idx="3380">
                  <c:v>-0.111687712371349</c:v>
                </c:pt>
                <c:pt idx="3381">
                  <c:v>-9.6759498119354206E-2</c:v>
                </c:pt>
                <c:pt idx="3382">
                  <c:v>-6.8267598748206995E-2</c:v>
                </c:pt>
                <c:pt idx="3383">
                  <c:v>-0.111723154783248</c:v>
                </c:pt>
                <c:pt idx="3384">
                  <c:v>-0.366761684417724</c:v>
                </c:pt>
                <c:pt idx="3385">
                  <c:v>-0.89724355936050404</c:v>
                </c:pt>
                <c:pt idx="3386">
                  <c:v>-1.2475006580352701</c:v>
                </c:pt>
                <c:pt idx="3387">
                  <c:v>-0.96672892570495605</c:v>
                </c:pt>
                <c:pt idx="3388">
                  <c:v>-0.53439557552337602</c:v>
                </c:pt>
                <c:pt idx="3389">
                  <c:v>-0.133476868271827</c:v>
                </c:pt>
                <c:pt idx="3390">
                  <c:v>0.112701416015625</c:v>
                </c:pt>
                <c:pt idx="3391">
                  <c:v>0.3206787109375</c:v>
                </c:pt>
                <c:pt idx="3392">
                  <c:v>2.41851806640625E-2</c:v>
                </c:pt>
                <c:pt idx="3393">
                  <c:v>-0.17786987125873499</c:v>
                </c:pt>
                <c:pt idx="3394">
                  <c:v>-6.2804222106933594E-2</c:v>
                </c:pt>
                <c:pt idx="3395">
                  <c:v>0.188156127929687</c:v>
                </c:pt>
                <c:pt idx="3396">
                  <c:v>0.132965087890625</c:v>
                </c:pt>
                <c:pt idx="3397">
                  <c:v>7.562255859375E-2</c:v>
                </c:pt>
                <c:pt idx="3398">
                  <c:v>0.200439453125</c:v>
                </c:pt>
                <c:pt idx="3399">
                  <c:v>0.290008544921875</c:v>
                </c:pt>
                <c:pt idx="3400">
                  <c:v>0.222671508789062</c:v>
                </c:pt>
                <c:pt idx="3401">
                  <c:v>0.114715576171875</c:v>
                </c:pt>
                <c:pt idx="3402">
                  <c:v>-4.1546490043401697E-2</c:v>
                </c:pt>
                <c:pt idx="3403">
                  <c:v>-5.4611146450042697E-2</c:v>
                </c:pt>
                <c:pt idx="3404">
                  <c:v>-9.3993075191974598E-2</c:v>
                </c:pt>
                <c:pt idx="3405">
                  <c:v>-0.11390569806098901</c:v>
                </c:pt>
                <c:pt idx="3406">
                  <c:v>-0.15356686711311299</c:v>
                </c:pt>
                <c:pt idx="3407">
                  <c:v>-0.17920285463333099</c:v>
                </c:pt>
                <c:pt idx="3408">
                  <c:v>-0.117770507931709</c:v>
                </c:pt>
                <c:pt idx="3409">
                  <c:v>-0.15742373466491699</c:v>
                </c:pt>
                <c:pt idx="3410">
                  <c:v>-4.3057084083557101E-2</c:v>
                </c:pt>
                <c:pt idx="3411">
                  <c:v>-1.50531595572829E-2</c:v>
                </c:pt>
                <c:pt idx="3412">
                  <c:v>-9.4639454036950996E-3</c:v>
                </c:pt>
                <c:pt idx="3413">
                  <c:v>-5.8774929493665598E-2</c:v>
                </c:pt>
                <c:pt idx="3414">
                  <c:v>5.9967041015625E-3</c:v>
                </c:pt>
                <c:pt idx="3415">
                  <c:v>2.4932861328125E-2</c:v>
                </c:pt>
                <c:pt idx="3416">
                  <c:v>8.4381103515625E-3</c:v>
                </c:pt>
                <c:pt idx="3417" formatCode="0.00E+00">
                  <c:v>-4.7106831334531302E-4</c:v>
                </c:pt>
                <c:pt idx="3418">
                  <c:v>3.95660400390625E-2</c:v>
                </c:pt>
                <c:pt idx="3419">
                  <c:v>3.7017822265625E-2</c:v>
                </c:pt>
                <c:pt idx="3420">
                  <c:v>-1.4670348027721E-3</c:v>
                </c:pt>
                <c:pt idx="3421">
                  <c:v>-2.5218075141310602E-2</c:v>
                </c:pt>
                <c:pt idx="3422">
                  <c:v>-1.7387451371178001E-3</c:v>
                </c:pt>
                <c:pt idx="3423">
                  <c:v>-1.6848998144268899E-2</c:v>
                </c:pt>
                <c:pt idx="3424">
                  <c:v>-8.3674676716327598E-2</c:v>
                </c:pt>
                <c:pt idx="3425">
                  <c:v>-2.2354330867528902E-2</c:v>
                </c:pt>
                <c:pt idx="3426">
                  <c:v>2.35595703125E-2</c:v>
                </c:pt>
                <c:pt idx="3427">
                  <c:v>2.50701904296875E-2</c:v>
                </c:pt>
                <c:pt idx="3428">
                  <c:v>3.14483642578125E-2</c:v>
                </c:pt>
                <c:pt idx="3429">
                  <c:v>9.75341796875E-2</c:v>
                </c:pt>
                <c:pt idx="3430">
                  <c:v>0.1419677734375</c:v>
                </c:pt>
                <c:pt idx="3431">
                  <c:v>7.06939697265625E-2</c:v>
                </c:pt>
                <c:pt idx="3432">
                  <c:v>8.24127197265625E-2</c:v>
                </c:pt>
                <c:pt idx="3433">
                  <c:v>4.29534912109375E-2</c:v>
                </c:pt>
                <c:pt idx="3434">
                  <c:v>-4.2687397450208601E-2</c:v>
                </c:pt>
                <c:pt idx="3435">
                  <c:v>-0.120086275041103</c:v>
                </c:pt>
                <c:pt idx="3436">
                  <c:v>-0.25049296021461398</c:v>
                </c:pt>
                <c:pt idx="3437">
                  <c:v>-0.249152556061744</c:v>
                </c:pt>
                <c:pt idx="3438">
                  <c:v>-0.167849585413932</c:v>
                </c:pt>
                <c:pt idx="3439">
                  <c:v>-0.25373730063438399</c:v>
                </c:pt>
                <c:pt idx="3440">
                  <c:v>-0.201565101742744</c:v>
                </c:pt>
                <c:pt idx="3441">
                  <c:v>-9.2922851443290697E-2</c:v>
                </c:pt>
                <c:pt idx="3442">
                  <c:v>-0.16976550221443101</c:v>
                </c:pt>
                <c:pt idx="3443">
                  <c:v>-0.12479102611541699</c:v>
                </c:pt>
                <c:pt idx="3444">
                  <c:v>-9.8084785044193198E-2</c:v>
                </c:pt>
                <c:pt idx="3445">
                  <c:v>-1.99830159544944E-2</c:v>
                </c:pt>
                <c:pt idx="3446">
                  <c:v>-7.3924623429775203E-3</c:v>
                </c:pt>
                <c:pt idx="3447">
                  <c:v>4.4403076171875E-2</c:v>
                </c:pt>
                <c:pt idx="3448">
                  <c:v>0.177230834960937</c:v>
                </c:pt>
                <c:pt idx="3449">
                  <c:v>0.36444091796875</c:v>
                </c:pt>
                <c:pt idx="3450">
                  <c:v>0.233306884765625</c:v>
                </c:pt>
                <c:pt idx="3451">
                  <c:v>0.236160278320312</c:v>
                </c:pt>
                <c:pt idx="3452">
                  <c:v>0.254241943359375</c:v>
                </c:pt>
                <c:pt idx="3453">
                  <c:v>0.12176513671875</c:v>
                </c:pt>
                <c:pt idx="3454">
                  <c:v>3.32183837890625E-2</c:v>
                </c:pt>
                <c:pt idx="3455">
                  <c:v>-0.15945756435394201</c:v>
                </c:pt>
                <c:pt idx="3456">
                  <c:v>5.69000244140625E-2</c:v>
                </c:pt>
                <c:pt idx="3457">
                  <c:v>8.4716796875E-2</c:v>
                </c:pt>
                <c:pt idx="3458">
                  <c:v>-4.0277644991874598E-2</c:v>
                </c:pt>
                <c:pt idx="3459">
                  <c:v>-1.7307093366980501E-2</c:v>
                </c:pt>
                <c:pt idx="3460">
                  <c:v>-3.0421765521168698E-2</c:v>
                </c:pt>
                <c:pt idx="3461">
                  <c:v>1.15966796875E-3</c:v>
                </c:pt>
                <c:pt idx="3462">
                  <c:v>-1.6447952017187999E-2</c:v>
                </c:pt>
                <c:pt idx="3463">
                  <c:v>-1.0506570339202799E-2</c:v>
                </c:pt>
                <c:pt idx="3464">
                  <c:v>6.866455078125E-3</c:v>
                </c:pt>
                <c:pt idx="3465">
                  <c:v>9.112548828125E-2</c:v>
                </c:pt>
                <c:pt idx="3466">
                  <c:v>9.649658203125E-2</c:v>
                </c:pt>
                <c:pt idx="3467">
                  <c:v>0.128097534179687</c:v>
                </c:pt>
                <c:pt idx="3468">
                  <c:v>0.168914794921875</c:v>
                </c:pt>
                <c:pt idx="3469">
                  <c:v>0.220626831054687</c:v>
                </c:pt>
                <c:pt idx="3470">
                  <c:v>0.294784545898437</c:v>
                </c:pt>
                <c:pt idx="3471">
                  <c:v>0.231002807617187</c:v>
                </c:pt>
                <c:pt idx="3472">
                  <c:v>0.290679931640625</c:v>
                </c:pt>
                <c:pt idx="3473">
                  <c:v>0.498336791992187</c:v>
                </c:pt>
                <c:pt idx="3474">
                  <c:v>0.439834594726562</c:v>
                </c:pt>
                <c:pt idx="3475">
                  <c:v>0.203445434570312</c:v>
                </c:pt>
                <c:pt idx="3476">
                  <c:v>0.194961547851562</c:v>
                </c:pt>
                <c:pt idx="3477">
                  <c:v>0.388381958007812</c:v>
                </c:pt>
                <c:pt idx="3478">
                  <c:v>0.34234619140625</c:v>
                </c:pt>
                <c:pt idx="3479">
                  <c:v>0.199859619140625</c:v>
                </c:pt>
                <c:pt idx="3480">
                  <c:v>0.251922607421875</c:v>
                </c:pt>
                <c:pt idx="3481">
                  <c:v>0.314071655273437</c:v>
                </c:pt>
                <c:pt idx="3482">
                  <c:v>0.328353881835937</c:v>
                </c:pt>
                <c:pt idx="3483">
                  <c:v>7.5408935546875E-2</c:v>
                </c:pt>
                <c:pt idx="3484">
                  <c:v>0.115814208984375</c:v>
                </c:pt>
                <c:pt idx="3485">
                  <c:v>0.167526245117187</c:v>
                </c:pt>
                <c:pt idx="3486">
                  <c:v>0.254150390625</c:v>
                </c:pt>
                <c:pt idx="3487">
                  <c:v>6.99005126953125E-2</c:v>
                </c:pt>
                <c:pt idx="3488">
                  <c:v>-1.7473908141255299E-2</c:v>
                </c:pt>
                <c:pt idx="3489">
                  <c:v>-1.56158236786723E-2</c:v>
                </c:pt>
                <c:pt idx="3490">
                  <c:v>5.810546875E-2</c:v>
                </c:pt>
                <c:pt idx="3491">
                  <c:v>0.140594482421875</c:v>
                </c:pt>
                <c:pt idx="3492">
                  <c:v>0.13641357421875</c:v>
                </c:pt>
                <c:pt idx="3493">
                  <c:v>-0.122676447033882</c:v>
                </c:pt>
                <c:pt idx="3494">
                  <c:v>-5.1062483340501702E-2</c:v>
                </c:pt>
                <c:pt idx="3495">
                  <c:v>5.8380126953125E-2</c:v>
                </c:pt>
                <c:pt idx="3496">
                  <c:v>6.20880126953125E-2</c:v>
                </c:pt>
                <c:pt idx="3497">
                  <c:v>-0.115719437599182</c:v>
                </c:pt>
                <c:pt idx="3498">
                  <c:v>-0.13780438899993799</c:v>
                </c:pt>
                <c:pt idx="3499">
                  <c:v>3.08990478515625E-2</c:v>
                </c:pt>
                <c:pt idx="3500">
                  <c:v>7.2906494140625E-2</c:v>
                </c:pt>
                <c:pt idx="3501">
                  <c:v>2.5177001953125E-3</c:v>
                </c:pt>
                <c:pt idx="3502">
                  <c:v>0.118942260742187</c:v>
                </c:pt>
                <c:pt idx="3503">
                  <c:v>0.12451171875</c:v>
                </c:pt>
                <c:pt idx="3504">
                  <c:v>0.104690551757812</c:v>
                </c:pt>
                <c:pt idx="3505">
                  <c:v>0.175994873046875</c:v>
                </c:pt>
                <c:pt idx="3506">
                  <c:v>0.118728637695312</c:v>
                </c:pt>
                <c:pt idx="3507">
                  <c:v>-3.6359738558530801E-2</c:v>
                </c:pt>
                <c:pt idx="3508" formatCode="0.00E+00">
                  <c:v>-6.54679606668651E-4</c:v>
                </c:pt>
                <c:pt idx="3509">
                  <c:v>0.110504150390625</c:v>
                </c:pt>
                <c:pt idx="3510">
                  <c:v>9.8541259765625E-2</c:v>
                </c:pt>
                <c:pt idx="3511">
                  <c:v>8.19091796875E-2</c:v>
                </c:pt>
                <c:pt idx="3512">
                  <c:v>6.23931884765625E-2</c:v>
                </c:pt>
                <c:pt idx="3513">
                  <c:v>4.19464111328125E-2</c:v>
                </c:pt>
                <c:pt idx="3514">
                  <c:v>0.134780883789062</c:v>
                </c:pt>
                <c:pt idx="3515">
                  <c:v>-1.28020970150828E-2</c:v>
                </c:pt>
                <c:pt idx="3516">
                  <c:v>-2.7159517630934701E-2</c:v>
                </c:pt>
                <c:pt idx="3517">
                  <c:v>9.14459228515625E-2</c:v>
                </c:pt>
                <c:pt idx="3518">
                  <c:v>8.074951171875E-2</c:v>
                </c:pt>
                <c:pt idx="3519">
                  <c:v>-4.3232169002294499E-2</c:v>
                </c:pt>
                <c:pt idx="3520">
                  <c:v>-0.239413917064666</c:v>
                </c:pt>
                <c:pt idx="3521">
                  <c:v>-8.2885555922984994E-2</c:v>
                </c:pt>
                <c:pt idx="3522">
                  <c:v>4.3670654296875E-2</c:v>
                </c:pt>
                <c:pt idx="3523">
                  <c:v>7.6873779296875E-2</c:v>
                </c:pt>
                <c:pt idx="3524">
                  <c:v>-4.6510353684425298E-2</c:v>
                </c:pt>
                <c:pt idx="3525">
                  <c:v>-3.1156785786151799E-2</c:v>
                </c:pt>
                <c:pt idx="3526">
                  <c:v>5.5938720703125E-2</c:v>
                </c:pt>
                <c:pt idx="3527">
                  <c:v>2.03704833984375E-2</c:v>
                </c:pt>
                <c:pt idx="3528">
                  <c:v>3.887939453125E-2</c:v>
                </c:pt>
                <c:pt idx="3529">
                  <c:v>-4.3561559170484501E-2</c:v>
                </c:pt>
                <c:pt idx="3530">
                  <c:v>-6.01704232394695E-2</c:v>
                </c:pt>
                <c:pt idx="3531">
                  <c:v>-3.1404823064804001E-2</c:v>
                </c:pt>
                <c:pt idx="3532">
                  <c:v>-4.0090046823024701E-2</c:v>
                </c:pt>
                <c:pt idx="3533">
                  <c:v>-0.11288434267043999</c:v>
                </c:pt>
                <c:pt idx="3534">
                  <c:v>-4.96902167797088E-2</c:v>
                </c:pt>
                <c:pt idx="3535">
                  <c:v>-0.15843385457992501</c:v>
                </c:pt>
                <c:pt idx="3536">
                  <c:v>-0.27786448597907998</c:v>
                </c:pt>
                <c:pt idx="3537">
                  <c:v>-0.17166091501712799</c:v>
                </c:pt>
                <c:pt idx="3538">
                  <c:v>-0.169783130288124</c:v>
                </c:pt>
                <c:pt idx="3539">
                  <c:v>-0.179374635219573</c:v>
                </c:pt>
                <c:pt idx="3540">
                  <c:v>-8.7321005761623299E-2</c:v>
                </c:pt>
                <c:pt idx="3541">
                  <c:v>6.51397705078125E-2</c:v>
                </c:pt>
                <c:pt idx="3542">
                  <c:v>-0.10355638712644499</c:v>
                </c:pt>
                <c:pt idx="3543">
                  <c:v>0.107467651367187</c:v>
                </c:pt>
                <c:pt idx="3544">
                  <c:v>0.139663696289062</c:v>
                </c:pt>
                <c:pt idx="3545">
                  <c:v>8.46099853515625E-2</c:v>
                </c:pt>
                <c:pt idx="3546">
                  <c:v>4.840087890625E-2</c:v>
                </c:pt>
                <c:pt idx="3547">
                  <c:v>6.92291259765625E-2</c:v>
                </c:pt>
                <c:pt idx="3548">
                  <c:v>0.132598876953125</c:v>
                </c:pt>
                <c:pt idx="3549">
                  <c:v>0.183212280273437</c:v>
                </c:pt>
                <c:pt idx="3550">
                  <c:v>0.1458740234375</c:v>
                </c:pt>
                <c:pt idx="3551">
                  <c:v>1.96990966796875E-2</c:v>
                </c:pt>
                <c:pt idx="3552">
                  <c:v>0.13031005859375</c:v>
                </c:pt>
                <c:pt idx="3553">
                  <c:v>0.131393432617187</c:v>
                </c:pt>
                <c:pt idx="3554">
                  <c:v>0.192062377929687</c:v>
                </c:pt>
                <c:pt idx="3555">
                  <c:v>6.46209716796875E-2</c:v>
                </c:pt>
                <c:pt idx="3556">
                  <c:v>4.8675537109375E-3</c:v>
                </c:pt>
                <c:pt idx="3557">
                  <c:v>3.11737060546875E-2</c:v>
                </c:pt>
                <c:pt idx="3558">
                  <c:v>9.68170166015625E-2</c:v>
                </c:pt>
                <c:pt idx="3559">
                  <c:v>0.160415649414062</c:v>
                </c:pt>
                <c:pt idx="3560">
                  <c:v>-4.2315121740102699E-2</c:v>
                </c:pt>
                <c:pt idx="3561">
                  <c:v>-3.3539216965436901E-2</c:v>
                </c:pt>
                <c:pt idx="3562">
                  <c:v>2.8839111328125E-2</c:v>
                </c:pt>
                <c:pt idx="3563">
                  <c:v>2.490234375E-2</c:v>
                </c:pt>
                <c:pt idx="3564">
                  <c:v>-6.3058033585548401E-2</c:v>
                </c:pt>
                <c:pt idx="3565">
                  <c:v>1.45416259765625E-2</c:v>
                </c:pt>
                <c:pt idx="3566">
                  <c:v>0.106948852539062</c:v>
                </c:pt>
                <c:pt idx="3567">
                  <c:v>0.110260009765625</c:v>
                </c:pt>
                <c:pt idx="3568">
                  <c:v>0.114028930664062</c:v>
                </c:pt>
                <c:pt idx="3569">
                  <c:v>8.89739990234375E-2</c:v>
                </c:pt>
                <c:pt idx="3570">
                  <c:v>0.164932250976562</c:v>
                </c:pt>
                <c:pt idx="3571">
                  <c:v>0.125564575195312</c:v>
                </c:pt>
                <c:pt idx="3572">
                  <c:v>-1.7902242019772498E-2</c:v>
                </c:pt>
                <c:pt idx="3573">
                  <c:v>2.91290283203125E-2</c:v>
                </c:pt>
                <c:pt idx="3574">
                  <c:v>6.976318359375E-2</c:v>
                </c:pt>
                <c:pt idx="3575">
                  <c:v>-2.5161469355225501E-2</c:v>
                </c:pt>
                <c:pt idx="3576">
                  <c:v>-0.12604418396949699</c:v>
                </c:pt>
                <c:pt idx="3577">
                  <c:v>-4.8665653914213097E-2</c:v>
                </c:pt>
                <c:pt idx="3578">
                  <c:v>-1.72090027481317E-2</c:v>
                </c:pt>
                <c:pt idx="3579">
                  <c:v>-1.30777787417173E-2</c:v>
                </c:pt>
                <c:pt idx="3580">
                  <c:v>7.5286865234375E-2</c:v>
                </c:pt>
                <c:pt idx="3581">
                  <c:v>7.72552490234375E-2</c:v>
                </c:pt>
                <c:pt idx="3582">
                  <c:v>-1.6887778416275898E-2</c:v>
                </c:pt>
                <c:pt idx="3583">
                  <c:v>-0.14682300388812999</c:v>
                </c:pt>
                <c:pt idx="3584">
                  <c:v>-0.16180396080017001</c:v>
                </c:pt>
                <c:pt idx="3585">
                  <c:v>-1.31352460011839E-2</c:v>
                </c:pt>
                <c:pt idx="3586">
                  <c:v>-1.63470059633255E-2</c:v>
                </c:pt>
                <c:pt idx="3587">
                  <c:v>-6.2216583639383302E-2</c:v>
                </c:pt>
                <c:pt idx="3588">
                  <c:v>-9.4092458486557007E-2</c:v>
                </c:pt>
                <c:pt idx="3589">
                  <c:v>-6.7161738872528007E-2</c:v>
                </c:pt>
                <c:pt idx="3590">
                  <c:v>2.30560302734375E-2</c:v>
                </c:pt>
                <c:pt idx="3591">
                  <c:v>-0.115840151906013</c:v>
                </c:pt>
                <c:pt idx="3592">
                  <c:v>-1.37269999831914E-2</c:v>
                </c:pt>
                <c:pt idx="3593">
                  <c:v>3.01971435546875E-2</c:v>
                </c:pt>
                <c:pt idx="3594">
                  <c:v>9.912109375E-2</c:v>
                </c:pt>
                <c:pt idx="3595">
                  <c:v>3.93218994140625E-2</c:v>
                </c:pt>
                <c:pt idx="3596">
                  <c:v>-1.39819206669926E-2</c:v>
                </c:pt>
                <c:pt idx="3597">
                  <c:v>-3.5632818937301601E-2</c:v>
                </c:pt>
                <c:pt idx="3598">
                  <c:v>-7.6400034129619598E-2</c:v>
                </c:pt>
                <c:pt idx="3599">
                  <c:v>-7.9082377254962893E-2</c:v>
                </c:pt>
                <c:pt idx="3600">
                  <c:v>-6.2314119189977597E-2</c:v>
                </c:pt>
                <c:pt idx="3601">
                  <c:v>-9.6881873905658694E-2</c:v>
                </c:pt>
                <c:pt idx="3602">
                  <c:v>-7.5816757977008806E-2</c:v>
                </c:pt>
                <c:pt idx="3603">
                  <c:v>-0.108404301106929</c:v>
                </c:pt>
                <c:pt idx="3604">
                  <c:v>-0.14399768412113101</c:v>
                </c:pt>
                <c:pt idx="3605">
                  <c:v>-8.8431447744369507E-2</c:v>
                </c:pt>
                <c:pt idx="3606">
                  <c:v>6.06689453125E-2</c:v>
                </c:pt>
                <c:pt idx="3607">
                  <c:v>-7.6161630451679202E-2</c:v>
                </c:pt>
                <c:pt idx="3608">
                  <c:v>-4.3216045945882797E-2</c:v>
                </c:pt>
                <c:pt idx="3609">
                  <c:v>-7.15683624148368E-2</c:v>
                </c:pt>
                <c:pt idx="3610">
                  <c:v>-5.5319167673587799E-2</c:v>
                </c:pt>
                <c:pt idx="3611">
                  <c:v>-8.6758829653262995E-2</c:v>
                </c:pt>
                <c:pt idx="3612">
                  <c:v>-0.15066301822662301</c:v>
                </c:pt>
                <c:pt idx="3613">
                  <c:v>-0.16339431703090601</c:v>
                </c:pt>
                <c:pt idx="3614">
                  <c:v>-0.16550193727016399</c:v>
                </c:pt>
                <c:pt idx="3615">
                  <c:v>-0.160608395934104</c:v>
                </c:pt>
                <c:pt idx="3616">
                  <c:v>-0.19302813708782099</c:v>
                </c:pt>
                <c:pt idx="3617">
                  <c:v>-0.12674945592880199</c:v>
                </c:pt>
                <c:pt idx="3618">
                  <c:v>-0.11421915888786301</c:v>
                </c:pt>
                <c:pt idx="3619">
                  <c:v>-0.130276173353195</c:v>
                </c:pt>
                <c:pt idx="3620">
                  <c:v>-0.13963197171687999</c:v>
                </c:pt>
                <c:pt idx="3621">
                  <c:v>-0.122035056352615</c:v>
                </c:pt>
                <c:pt idx="3622">
                  <c:v>-0.123514756560325</c:v>
                </c:pt>
                <c:pt idx="3623">
                  <c:v>-0.12623518705368</c:v>
                </c:pt>
                <c:pt idx="3624">
                  <c:v>-0.16952398419380099</c:v>
                </c:pt>
                <c:pt idx="3625">
                  <c:v>-9.8896145820617606E-2</c:v>
                </c:pt>
                <c:pt idx="3626">
                  <c:v>-0.11566973477601999</c:v>
                </c:pt>
                <c:pt idx="3627">
                  <c:v>-0.141646578907966</c:v>
                </c:pt>
                <c:pt idx="3628">
                  <c:v>-0.19641201198100999</c:v>
                </c:pt>
                <c:pt idx="3629">
                  <c:v>-0.173955172300338</c:v>
                </c:pt>
                <c:pt idx="3630">
                  <c:v>-0.16830708086490601</c:v>
                </c:pt>
                <c:pt idx="3631">
                  <c:v>-0.192943289875984</c:v>
                </c:pt>
                <c:pt idx="3632">
                  <c:v>-0.14659212529659199</c:v>
                </c:pt>
                <c:pt idx="3633">
                  <c:v>-0.13372422754764501</c:v>
                </c:pt>
                <c:pt idx="3634">
                  <c:v>-0.16025936603546101</c:v>
                </c:pt>
                <c:pt idx="3635">
                  <c:v>-0.13015630841255099</c:v>
                </c:pt>
                <c:pt idx="3636">
                  <c:v>-0.158748865127563</c:v>
                </c:pt>
                <c:pt idx="3637">
                  <c:v>-0.16633629798889099</c:v>
                </c:pt>
                <c:pt idx="3638">
                  <c:v>-0.15563923120498599</c:v>
                </c:pt>
                <c:pt idx="3639">
                  <c:v>-0.154185891151428</c:v>
                </c:pt>
                <c:pt idx="3640">
                  <c:v>-0.154344752430915</c:v>
                </c:pt>
                <c:pt idx="3641">
                  <c:v>-0.14803478121757499</c:v>
                </c:pt>
                <c:pt idx="3642">
                  <c:v>-0.15116363763809201</c:v>
                </c:pt>
                <c:pt idx="3643">
                  <c:v>-0.148977786302566</c:v>
                </c:pt>
                <c:pt idx="3644">
                  <c:v>-0.12644109129905701</c:v>
                </c:pt>
                <c:pt idx="3645">
                  <c:v>-0.131971225142478</c:v>
                </c:pt>
                <c:pt idx="3646">
                  <c:v>-0.16241981089115101</c:v>
                </c:pt>
                <c:pt idx="3647">
                  <c:v>-0.14789047837257299</c:v>
                </c:pt>
                <c:pt idx="3648">
                  <c:v>-0.20129491388797699</c:v>
                </c:pt>
                <c:pt idx="3649">
                  <c:v>-0.133387416601181</c:v>
                </c:pt>
                <c:pt idx="3650">
                  <c:v>-0.12854330241680101</c:v>
                </c:pt>
                <c:pt idx="3651">
                  <c:v>-0.13076274096965701</c:v>
                </c:pt>
                <c:pt idx="3652">
                  <c:v>-0.14685012400150299</c:v>
                </c:pt>
                <c:pt idx="3653">
                  <c:v>-0.19211345911026001</c:v>
                </c:pt>
                <c:pt idx="3654">
                  <c:v>-0.105029746890068</c:v>
                </c:pt>
                <c:pt idx="3655">
                  <c:v>-0.14730164408683699</c:v>
                </c:pt>
                <c:pt idx="3656">
                  <c:v>-0.117695465683937</c:v>
                </c:pt>
                <c:pt idx="3657">
                  <c:v>-9.95208695530891E-2</c:v>
                </c:pt>
                <c:pt idx="3658">
                  <c:v>-2.3747554048895801E-2</c:v>
                </c:pt>
                <c:pt idx="3659" formatCode="0.00E+00">
                  <c:v>6.103515625E-5</c:v>
                </c:pt>
                <c:pt idx="3660">
                  <c:v>-2.7834290638566E-2</c:v>
                </c:pt>
                <c:pt idx="3661">
                  <c:v>-2.7536731213331202E-2</c:v>
                </c:pt>
                <c:pt idx="3662">
                  <c:v>5.4931640625E-3</c:v>
                </c:pt>
                <c:pt idx="3663">
                  <c:v>-2.3634605109691599E-2</c:v>
                </c:pt>
                <c:pt idx="3664">
                  <c:v>-0.17123852670192699</c:v>
                </c:pt>
                <c:pt idx="3665">
                  <c:v>-0.224440827965736</c:v>
                </c:pt>
                <c:pt idx="3666">
                  <c:v>-0.116365514695644</c:v>
                </c:pt>
                <c:pt idx="3667">
                  <c:v>-0.12477096915245001</c:v>
                </c:pt>
                <c:pt idx="3668">
                  <c:v>-0.20843479037284801</c:v>
                </c:pt>
                <c:pt idx="3669">
                  <c:v>-0.200533777475357</c:v>
                </c:pt>
                <c:pt idx="3670">
                  <c:v>-0.16892637312412201</c:v>
                </c:pt>
                <c:pt idx="3671">
                  <c:v>-0.123015612363815</c:v>
                </c:pt>
                <c:pt idx="3672">
                  <c:v>-0.176454082131385</c:v>
                </c:pt>
                <c:pt idx="3673">
                  <c:v>-5.1947377622127498E-2</c:v>
                </c:pt>
                <c:pt idx="3674">
                  <c:v>7.08465576171875E-2</c:v>
                </c:pt>
                <c:pt idx="3675">
                  <c:v>9.78240966796875E-2</c:v>
                </c:pt>
                <c:pt idx="3676">
                  <c:v>2.64892578125E-2</c:v>
                </c:pt>
                <c:pt idx="3677">
                  <c:v>0.116928100585937</c:v>
                </c:pt>
                <c:pt idx="3678">
                  <c:v>0.123458862304687</c:v>
                </c:pt>
                <c:pt idx="3679">
                  <c:v>7.73162841796875E-2</c:v>
                </c:pt>
                <c:pt idx="3680">
                  <c:v>6.512451171875E-2</c:v>
                </c:pt>
                <c:pt idx="3681">
                  <c:v>8.12225341796875E-2</c:v>
                </c:pt>
                <c:pt idx="3682">
                  <c:v>4.327392578125E-2</c:v>
                </c:pt>
                <c:pt idx="3683">
                  <c:v>1.49078369140625E-2</c:v>
                </c:pt>
                <c:pt idx="3684">
                  <c:v>4.7698974609375E-2</c:v>
                </c:pt>
                <c:pt idx="3685">
                  <c:v>-3.6507293581962502E-2</c:v>
                </c:pt>
                <c:pt idx="3686">
                  <c:v>-0.181916072964668</c:v>
                </c:pt>
                <c:pt idx="3687">
                  <c:v>-0.26436373591423001</c:v>
                </c:pt>
                <c:pt idx="3688">
                  <c:v>-0.213859543204307</c:v>
                </c:pt>
                <c:pt idx="3689">
                  <c:v>-0.21361292898654899</c:v>
                </c:pt>
                <c:pt idx="3690">
                  <c:v>-0.27156233787536599</c:v>
                </c:pt>
                <c:pt idx="3691">
                  <c:v>-0.26562467217445301</c:v>
                </c:pt>
                <c:pt idx="3692">
                  <c:v>-0.20030657947063399</c:v>
                </c:pt>
                <c:pt idx="3693">
                  <c:v>-0.13615880906581801</c:v>
                </c:pt>
                <c:pt idx="3694">
                  <c:v>-0.16025519371032701</c:v>
                </c:pt>
                <c:pt idx="3695">
                  <c:v>-0.101304814219474</c:v>
                </c:pt>
                <c:pt idx="3696">
                  <c:v>-9.0207524597644806E-2</c:v>
                </c:pt>
                <c:pt idx="3697">
                  <c:v>-7.9222723841667106E-2</c:v>
                </c:pt>
                <c:pt idx="3698">
                  <c:v>-0.138994440436363</c:v>
                </c:pt>
                <c:pt idx="3699">
                  <c:v>-9.9131964147090898E-2</c:v>
                </c:pt>
                <c:pt idx="3700">
                  <c:v>-0.12562336027622201</c:v>
                </c:pt>
                <c:pt idx="3701">
                  <c:v>-1.35664893314242E-2</c:v>
                </c:pt>
                <c:pt idx="3702">
                  <c:v>-9.7329039126634598E-3</c:v>
                </c:pt>
                <c:pt idx="3703">
                  <c:v>-2.2823540493845901E-2</c:v>
                </c:pt>
                <c:pt idx="3704">
                  <c:v>-1.8567133694887099E-2</c:v>
                </c:pt>
                <c:pt idx="3705">
                  <c:v>4.74700927734375E-2</c:v>
                </c:pt>
                <c:pt idx="3706">
                  <c:v>-4.9170479178428601E-2</c:v>
                </c:pt>
                <c:pt idx="3707">
                  <c:v>-2.5017240550368998E-3</c:v>
                </c:pt>
                <c:pt idx="3708">
                  <c:v>-1.60742979496717E-2</c:v>
                </c:pt>
                <c:pt idx="3709">
                  <c:v>-4.3055720627307802E-2</c:v>
                </c:pt>
                <c:pt idx="3710">
                  <c:v>-0.217504411935806</c:v>
                </c:pt>
                <c:pt idx="3711">
                  <c:v>-0.16094951331615401</c:v>
                </c:pt>
                <c:pt idx="3712">
                  <c:v>-0.122027210891246</c:v>
                </c:pt>
                <c:pt idx="3713">
                  <c:v>-0.132447734475135</c:v>
                </c:pt>
                <c:pt idx="3714">
                  <c:v>-0.19290183484554199</c:v>
                </c:pt>
                <c:pt idx="3715">
                  <c:v>-8.6397817358374596E-3</c:v>
                </c:pt>
                <c:pt idx="3716">
                  <c:v>-2.1327011287212299E-2</c:v>
                </c:pt>
                <c:pt idx="3717">
                  <c:v>-9.2742942273616694E-2</c:v>
                </c:pt>
                <c:pt idx="3718">
                  <c:v>-0.112700425088405</c:v>
                </c:pt>
                <c:pt idx="3719">
                  <c:v>2.56500244140625E-2</c:v>
                </c:pt>
                <c:pt idx="3720">
                  <c:v>-2.2896189242601301E-2</c:v>
                </c:pt>
                <c:pt idx="3721">
                  <c:v>-5.2574247121810899E-2</c:v>
                </c:pt>
                <c:pt idx="3722">
                  <c:v>-0.111599244177341</c:v>
                </c:pt>
                <c:pt idx="3723">
                  <c:v>-9.6637018024921403E-2</c:v>
                </c:pt>
                <c:pt idx="3724">
                  <c:v>-0.211763501167297</c:v>
                </c:pt>
                <c:pt idx="3725">
                  <c:v>-0.19262884557247101</c:v>
                </c:pt>
                <c:pt idx="3726">
                  <c:v>-0.18590037524700101</c:v>
                </c:pt>
                <c:pt idx="3727">
                  <c:v>-0.191112771630287</c:v>
                </c:pt>
                <c:pt idx="3728">
                  <c:v>-0.23801371455192499</c:v>
                </c:pt>
                <c:pt idx="3729">
                  <c:v>-0.18217426538467399</c:v>
                </c:pt>
                <c:pt idx="3730">
                  <c:v>-0.21263243257999401</c:v>
                </c:pt>
                <c:pt idx="3731">
                  <c:v>-0.20069438219070401</c:v>
                </c:pt>
                <c:pt idx="3732">
                  <c:v>-0.260499477386474</c:v>
                </c:pt>
                <c:pt idx="3733">
                  <c:v>-0.115908630192279</c:v>
                </c:pt>
                <c:pt idx="3734">
                  <c:v>-8.7699182331562001E-2</c:v>
                </c:pt>
                <c:pt idx="3735">
                  <c:v>-4.6608682721853201E-2</c:v>
                </c:pt>
                <c:pt idx="3736">
                  <c:v>-7.6202794909477206E-2</c:v>
                </c:pt>
                <c:pt idx="3737">
                  <c:v>-6.4042516052722903E-2</c:v>
                </c:pt>
                <c:pt idx="3738">
                  <c:v>-7.0279291830956901E-3</c:v>
                </c:pt>
                <c:pt idx="3739">
                  <c:v>1.593017578125E-2</c:v>
                </c:pt>
                <c:pt idx="3740">
                  <c:v>-8.5620410740375505E-2</c:v>
                </c:pt>
                <c:pt idx="3741">
                  <c:v>-0.119674645364284</c:v>
                </c:pt>
                <c:pt idx="3742">
                  <c:v>-3.9658777415752397E-2</c:v>
                </c:pt>
                <c:pt idx="3743">
                  <c:v>-6.1099905520677497E-2</c:v>
                </c:pt>
                <c:pt idx="3744">
                  <c:v>-5.3210821002721703E-2</c:v>
                </c:pt>
                <c:pt idx="3745">
                  <c:v>-6.8136446177959401E-2</c:v>
                </c:pt>
                <c:pt idx="3746">
                  <c:v>-0.14664010703563601</c:v>
                </c:pt>
                <c:pt idx="3747">
                  <c:v>-0.12853410840034399</c:v>
                </c:pt>
                <c:pt idx="3748">
                  <c:v>-0.13178229331970201</c:v>
                </c:pt>
                <c:pt idx="3749">
                  <c:v>-0.18910244107246399</c:v>
                </c:pt>
                <c:pt idx="3750">
                  <c:v>-0.220420077443122</c:v>
                </c:pt>
                <c:pt idx="3751">
                  <c:v>-0.221594303846359</c:v>
                </c:pt>
                <c:pt idx="3752">
                  <c:v>-0.20211687684059099</c:v>
                </c:pt>
                <c:pt idx="3753">
                  <c:v>-0.22086630761623299</c:v>
                </c:pt>
                <c:pt idx="3754">
                  <c:v>-0.13354161381721399</c:v>
                </c:pt>
                <c:pt idx="3755">
                  <c:v>-8.8103443384170504E-2</c:v>
                </c:pt>
                <c:pt idx="3756">
                  <c:v>-0.105179615318775</c:v>
                </c:pt>
                <c:pt idx="3757">
                  <c:v>-0.12690649926662401</c:v>
                </c:pt>
                <c:pt idx="3758">
                  <c:v>-0.120008558034896</c:v>
                </c:pt>
                <c:pt idx="3759">
                  <c:v>-7.9087860882282202E-2</c:v>
                </c:pt>
                <c:pt idx="3760">
                  <c:v>-0.128205865621566</c:v>
                </c:pt>
                <c:pt idx="3761">
                  <c:v>-0.15992203354835499</c:v>
                </c:pt>
                <c:pt idx="3762">
                  <c:v>-0.207900196313858</c:v>
                </c:pt>
                <c:pt idx="3763">
                  <c:v>-0.193905308842659</c:v>
                </c:pt>
                <c:pt idx="3764">
                  <c:v>-0.19108834862709001</c:v>
                </c:pt>
                <c:pt idx="3765">
                  <c:v>-0.174032792448997</c:v>
                </c:pt>
                <c:pt idx="3766">
                  <c:v>-7.0668764412403107E-2</c:v>
                </c:pt>
                <c:pt idx="3767">
                  <c:v>-0.259474396705627</c:v>
                </c:pt>
                <c:pt idx="3768">
                  <c:v>-0.123883344233036</c:v>
                </c:pt>
                <c:pt idx="3769">
                  <c:v>-9.2158399522304493E-2</c:v>
                </c:pt>
                <c:pt idx="3770">
                  <c:v>-2.2140346467494899E-2</c:v>
                </c:pt>
                <c:pt idx="3771">
                  <c:v>-0.14153611660003601</c:v>
                </c:pt>
                <c:pt idx="3772">
                  <c:v>-5.9526059776544502E-2</c:v>
                </c:pt>
                <c:pt idx="3773">
                  <c:v>-5.6244410574436098E-2</c:v>
                </c:pt>
                <c:pt idx="3774">
                  <c:v>3.6834716796875E-2</c:v>
                </c:pt>
                <c:pt idx="3775">
                  <c:v>-8.6641252040862995E-2</c:v>
                </c:pt>
                <c:pt idx="3776">
                  <c:v>-2.9537778347730598E-2</c:v>
                </c:pt>
                <c:pt idx="3777">
                  <c:v>-6.1478707939386298E-2</c:v>
                </c:pt>
                <c:pt idx="3778">
                  <c:v>-5.6132316589355399E-2</c:v>
                </c:pt>
                <c:pt idx="3779">
                  <c:v>-9.1339446604251806E-2</c:v>
                </c:pt>
                <c:pt idx="3780">
                  <c:v>-6.4271524548530495E-2</c:v>
                </c:pt>
                <c:pt idx="3781">
                  <c:v>-9.4605997204780495E-2</c:v>
                </c:pt>
                <c:pt idx="3782">
                  <c:v>-0.10613025724887799</c:v>
                </c:pt>
                <c:pt idx="3783">
                  <c:v>-6.2656641006469699E-2</c:v>
                </c:pt>
                <c:pt idx="3784">
                  <c:v>-3.1767394393682397E-2</c:v>
                </c:pt>
                <c:pt idx="3785">
                  <c:v>-1.6268648207187601E-2</c:v>
                </c:pt>
                <c:pt idx="3786">
                  <c:v>-1.46747222170233E-2</c:v>
                </c:pt>
                <c:pt idx="3787">
                  <c:v>-2.94977519661188E-3</c:v>
                </c:pt>
                <c:pt idx="3788">
                  <c:v>2.4322509765625E-2</c:v>
                </c:pt>
                <c:pt idx="3789">
                  <c:v>4.97283935546875E-2</c:v>
                </c:pt>
                <c:pt idx="3790">
                  <c:v>-3.0626008287072098E-2</c:v>
                </c:pt>
                <c:pt idx="3791">
                  <c:v>-3.9456248283386203E-2</c:v>
                </c:pt>
                <c:pt idx="3792">
                  <c:v>-5.7969197630882201E-2</c:v>
                </c:pt>
                <c:pt idx="3793">
                  <c:v>-6.05964921414852E-2</c:v>
                </c:pt>
                <c:pt idx="3794">
                  <c:v>-8.6722180247306796E-2</c:v>
                </c:pt>
                <c:pt idx="3795">
                  <c:v>-1.2929680757224501E-2</c:v>
                </c:pt>
                <c:pt idx="3796">
                  <c:v>7.9437255859375E-2</c:v>
                </c:pt>
                <c:pt idx="3797">
                  <c:v>1.0406494140625E-2</c:v>
                </c:pt>
                <c:pt idx="3798">
                  <c:v>5.58929443359375E-2</c:v>
                </c:pt>
                <c:pt idx="3799">
                  <c:v>7.05108642578125E-2</c:v>
                </c:pt>
                <c:pt idx="3800">
                  <c:v>6.7626953125E-2</c:v>
                </c:pt>
                <c:pt idx="3801">
                  <c:v>-6.4210519194602897E-2</c:v>
                </c:pt>
                <c:pt idx="3802">
                  <c:v>-5.3257826715707703E-2</c:v>
                </c:pt>
                <c:pt idx="3803">
                  <c:v>-8.4319949150085394E-2</c:v>
                </c:pt>
                <c:pt idx="3804">
                  <c:v>-1.06609817594289E-2</c:v>
                </c:pt>
                <c:pt idx="3805">
                  <c:v>-2.8650583699345498E-2</c:v>
                </c:pt>
                <c:pt idx="3806">
                  <c:v>2.3956298828125E-3</c:v>
                </c:pt>
                <c:pt idx="3807">
                  <c:v>-1.1329813860356801E-2</c:v>
                </c:pt>
                <c:pt idx="3808">
                  <c:v>3.5369873046875E-2</c:v>
                </c:pt>
                <c:pt idx="3809">
                  <c:v>2.19573974609375E-2</c:v>
                </c:pt>
                <c:pt idx="3810">
                  <c:v>2.70843505859375E-2</c:v>
                </c:pt>
                <c:pt idx="3811" formatCode="0.00E+00">
                  <c:v>-9.5500639872625405E-4</c:v>
                </c:pt>
                <c:pt idx="3812">
                  <c:v>1.84173583984375E-2</c:v>
                </c:pt>
                <c:pt idx="3813">
                  <c:v>3.18450927734375E-2</c:v>
                </c:pt>
                <c:pt idx="3814">
                  <c:v>-9.6931410953402502E-3</c:v>
                </c:pt>
                <c:pt idx="3815">
                  <c:v>-2.4343799799680699E-2</c:v>
                </c:pt>
                <c:pt idx="3816">
                  <c:v>-3.7718351930379798E-2</c:v>
                </c:pt>
                <c:pt idx="3817">
                  <c:v>-3.26210595667362E-2</c:v>
                </c:pt>
                <c:pt idx="3818">
                  <c:v>-6.5783224999904605E-2</c:v>
                </c:pt>
                <c:pt idx="3819">
                  <c:v>-6.5192833542823694E-2</c:v>
                </c:pt>
                <c:pt idx="3820">
                  <c:v>-6.5256975591182695E-2</c:v>
                </c:pt>
                <c:pt idx="3821">
                  <c:v>-6.2434256076812703E-2</c:v>
                </c:pt>
                <c:pt idx="3822">
                  <c:v>-4.1909623891115098E-2</c:v>
                </c:pt>
                <c:pt idx="3823">
                  <c:v>1.90887451171875E-2</c:v>
                </c:pt>
                <c:pt idx="3824">
                  <c:v>4.547119140625E-3</c:v>
                </c:pt>
                <c:pt idx="3825">
                  <c:v>-2.0724389702081601E-2</c:v>
                </c:pt>
                <c:pt idx="3826">
                  <c:v>1.77154541015625E-2</c:v>
                </c:pt>
                <c:pt idx="3827">
                  <c:v>-5.1755193620920098E-2</c:v>
                </c:pt>
                <c:pt idx="3828">
                  <c:v>-0.113689042627811</c:v>
                </c:pt>
                <c:pt idx="3829">
                  <c:v>-0.146191716194152</c:v>
                </c:pt>
                <c:pt idx="3830">
                  <c:v>-0.21480546891689301</c:v>
                </c:pt>
                <c:pt idx="3831">
                  <c:v>-0.28664383292198098</c:v>
                </c:pt>
                <c:pt idx="3832">
                  <c:v>-0.30763050913810702</c:v>
                </c:pt>
                <c:pt idx="3833">
                  <c:v>-0.291376262903213</c:v>
                </c:pt>
                <c:pt idx="3834">
                  <c:v>-0.29334244132041898</c:v>
                </c:pt>
                <c:pt idx="3835">
                  <c:v>-0.282401412725448</c:v>
                </c:pt>
                <c:pt idx="3836">
                  <c:v>-0.328518867492675</c:v>
                </c:pt>
                <c:pt idx="3837">
                  <c:v>-0.33525931835174499</c:v>
                </c:pt>
                <c:pt idx="3838">
                  <c:v>-0.392726510763168</c:v>
                </c:pt>
                <c:pt idx="3839">
                  <c:v>-0.39603102207183799</c:v>
                </c:pt>
                <c:pt idx="3840">
                  <c:v>-0.38910263776779103</c:v>
                </c:pt>
                <c:pt idx="3841">
                  <c:v>-0.30740159749984702</c:v>
                </c:pt>
                <c:pt idx="3842">
                  <c:v>-0.28188142180442799</c:v>
                </c:pt>
                <c:pt idx="3843">
                  <c:v>-0.29253134131431502</c:v>
                </c:pt>
                <c:pt idx="3844">
                  <c:v>-0.33157408237457198</c:v>
                </c:pt>
                <c:pt idx="3845">
                  <c:v>-0.34366029500961298</c:v>
                </c:pt>
                <c:pt idx="3846">
                  <c:v>-0.33319738507270802</c:v>
                </c:pt>
                <c:pt idx="3847">
                  <c:v>-0.34320807456970198</c:v>
                </c:pt>
                <c:pt idx="3848">
                  <c:v>-0.36366212368011402</c:v>
                </c:pt>
                <c:pt idx="3849">
                  <c:v>-0.29062569141387901</c:v>
                </c:pt>
                <c:pt idx="3850">
                  <c:v>-0.12520219385623901</c:v>
                </c:pt>
                <c:pt idx="3851">
                  <c:v>-0.153729453682899</c:v>
                </c:pt>
                <c:pt idx="3852">
                  <c:v>-0.17442263662815</c:v>
                </c:pt>
                <c:pt idx="3853">
                  <c:v>2.94342041015625E-2</c:v>
                </c:pt>
                <c:pt idx="3854">
                  <c:v>0.198379516601562</c:v>
                </c:pt>
                <c:pt idx="3855">
                  <c:v>0.138641357421875</c:v>
                </c:pt>
                <c:pt idx="3856">
                  <c:v>7.25250244140625E-2</c:v>
                </c:pt>
                <c:pt idx="3857">
                  <c:v>1.25885009765625E-2</c:v>
                </c:pt>
                <c:pt idx="3858">
                  <c:v>-3.6191072314977597E-2</c:v>
                </c:pt>
                <c:pt idx="3859">
                  <c:v>-7.0719487965106895E-2</c:v>
                </c:pt>
                <c:pt idx="3860">
                  <c:v>-9.1370761394500705E-2</c:v>
                </c:pt>
                <c:pt idx="3861">
                  <c:v>-0.167171731591224</c:v>
                </c:pt>
                <c:pt idx="3862">
                  <c:v>-0.133004605770111</c:v>
                </c:pt>
                <c:pt idx="3863">
                  <c:v>-0.123327501118183</c:v>
                </c:pt>
                <c:pt idx="3864">
                  <c:v>-4.5534852892160402E-2</c:v>
                </c:pt>
                <c:pt idx="3865">
                  <c:v>-3.7202447652816703E-2</c:v>
                </c:pt>
                <c:pt idx="3866" formatCode="0.00E+00">
                  <c:v>6.7138671875E-4</c:v>
                </c:pt>
                <c:pt idx="3867">
                  <c:v>-2.69744601100683E-2</c:v>
                </c:pt>
                <c:pt idx="3868">
                  <c:v>2.8289794921875E-2</c:v>
                </c:pt>
                <c:pt idx="3869">
                  <c:v>1.13525390625E-2</c:v>
                </c:pt>
                <c:pt idx="3870">
                  <c:v>6.4544677734375E-2</c:v>
                </c:pt>
                <c:pt idx="3871">
                  <c:v>2.239990234375E-2</c:v>
                </c:pt>
                <c:pt idx="3872">
                  <c:v>4.3670654296875E-2</c:v>
                </c:pt>
                <c:pt idx="3873">
                  <c:v>1.82037353515625E-2</c:v>
                </c:pt>
                <c:pt idx="3874">
                  <c:v>5.68084716796875E-2</c:v>
                </c:pt>
                <c:pt idx="3875">
                  <c:v>2.1759033203125E-2</c:v>
                </c:pt>
                <c:pt idx="3876">
                  <c:v>-1.74305064138025E-3</c:v>
                </c:pt>
                <c:pt idx="3877">
                  <c:v>-4.9971442669630002E-2</c:v>
                </c:pt>
                <c:pt idx="3878">
                  <c:v>-7.9612825065851194E-3</c:v>
                </c:pt>
                <c:pt idx="3879">
                  <c:v>2.77557373046875E-2</c:v>
                </c:pt>
                <c:pt idx="3880">
                  <c:v>1.94244384765625E-2</c:v>
                </c:pt>
                <c:pt idx="3881">
                  <c:v>3.8970947265625E-2</c:v>
                </c:pt>
                <c:pt idx="3882">
                  <c:v>3.9031982421875E-2</c:v>
                </c:pt>
                <c:pt idx="3883">
                  <c:v>3.51715087890625E-2</c:v>
                </c:pt>
                <c:pt idx="3884">
                  <c:v>3.35235595703125E-2</c:v>
                </c:pt>
                <c:pt idx="3885">
                  <c:v>4.3487548828125E-3</c:v>
                </c:pt>
                <c:pt idx="3886">
                  <c:v>-1.7600145190954201E-2</c:v>
                </c:pt>
                <c:pt idx="3887">
                  <c:v>8.36181640625E-2</c:v>
                </c:pt>
                <c:pt idx="3888">
                  <c:v>0.139633178710937</c:v>
                </c:pt>
                <c:pt idx="3889">
                  <c:v>0.197128295898437</c:v>
                </c:pt>
                <c:pt idx="3890">
                  <c:v>0.17510986328125</c:v>
                </c:pt>
                <c:pt idx="3891">
                  <c:v>0.295211791992187</c:v>
                </c:pt>
                <c:pt idx="3892">
                  <c:v>0.329635620117187</c:v>
                </c:pt>
                <c:pt idx="3893">
                  <c:v>0.362106323242187</c:v>
                </c:pt>
                <c:pt idx="3894">
                  <c:v>0.3558349609375</c:v>
                </c:pt>
                <c:pt idx="3895">
                  <c:v>0.409332275390625</c:v>
                </c:pt>
                <c:pt idx="3896">
                  <c:v>0.384231567382812</c:v>
                </c:pt>
                <c:pt idx="3897">
                  <c:v>0.33941650390625</c:v>
                </c:pt>
                <c:pt idx="3898">
                  <c:v>0.239410400390625</c:v>
                </c:pt>
                <c:pt idx="3899">
                  <c:v>0.18206787109375</c:v>
                </c:pt>
                <c:pt idx="3900">
                  <c:v>0.124176025390625</c:v>
                </c:pt>
                <c:pt idx="3901">
                  <c:v>0.15252685546875</c:v>
                </c:pt>
                <c:pt idx="3902">
                  <c:v>0.147109985351562</c:v>
                </c:pt>
                <c:pt idx="3903">
                  <c:v>0.106399536132812</c:v>
                </c:pt>
                <c:pt idx="3904">
                  <c:v>0.114227294921875</c:v>
                </c:pt>
                <c:pt idx="3905">
                  <c:v>0.110992431640625</c:v>
                </c:pt>
                <c:pt idx="3906">
                  <c:v>8.7921142578125E-2</c:v>
                </c:pt>
                <c:pt idx="3907">
                  <c:v>4.1107177734375E-2</c:v>
                </c:pt>
                <c:pt idx="3908">
                  <c:v>2.54364013671875E-2</c:v>
                </c:pt>
                <c:pt idx="3909">
                  <c:v>-2.91964653879404E-2</c:v>
                </c:pt>
                <c:pt idx="3910">
                  <c:v>-5.2565950900316197E-2</c:v>
                </c:pt>
                <c:pt idx="3911">
                  <c:v>-0.12717114388942699</c:v>
                </c:pt>
                <c:pt idx="3912">
                  <c:v>-1.7419558018445899E-2</c:v>
                </c:pt>
                <c:pt idx="3913">
                  <c:v>-4.2644269764423301E-2</c:v>
                </c:pt>
                <c:pt idx="3914">
                  <c:v>-9.4984605908393804E-2</c:v>
                </c:pt>
                <c:pt idx="3915">
                  <c:v>-0.12390948832034999</c:v>
                </c:pt>
                <c:pt idx="3916">
                  <c:v>-2.1094420924782701E-2</c:v>
                </c:pt>
                <c:pt idx="3917">
                  <c:v>3.73992919921875E-2</c:v>
                </c:pt>
                <c:pt idx="3918">
                  <c:v>1.40380859375E-3</c:v>
                </c:pt>
                <c:pt idx="3919">
                  <c:v>-5.0773017108440399E-2</c:v>
                </c:pt>
                <c:pt idx="3920">
                  <c:v>-2.4192225188016801E-2</c:v>
                </c:pt>
                <c:pt idx="3921">
                  <c:v>1.4892578125E-2</c:v>
                </c:pt>
                <c:pt idx="3922">
                  <c:v>1.1383056640625E-2</c:v>
                </c:pt>
                <c:pt idx="3923">
                  <c:v>4.37774658203125E-2</c:v>
                </c:pt>
                <c:pt idx="3924">
                  <c:v>0.114410400390625</c:v>
                </c:pt>
                <c:pt idx="3925">
                  <c:v>0.172042846679687</c:v>
                </c:pt>
                <c:pt idx="3926">
                  <c:v>0.142623901367187</c:v>
                </c:pt>
                <c:pt idx="3927">
                  <c:v>8.0169677734375E-2</c:v>
                </c:pt>
                <c:pt idx="3928">
                  <c:v>0.13055419921875</c:v>
                </c:pt>
                <c:pt idx="3929">
                  <c:v>0.181320190429687</c:v>
                </c:pt>
                <c:pt idx="3930">
                  <c:v>8.3251953125E-2</c:v>
                </c:pt>
                <c:pt idx="3931">
                  <c:v>-7.4918664991855594E-2</c:v>
                </c:pt>
                <c:pt idx="3932">
                  <c:v>-0.159203916788101</c:v>
                </c:pt>
                <c:pt idx="3933">
                  <c:v>-2.6923980563878999E-2</c:v>
                </c:pt>
                <c:pt idx="3934">
                  <c:v>-1.3083230704069099E-2</c:v>
                </c:pt>
                <c:pt idx="3935">
                  <c:v>-0.184966251254081</c:v>
                </c:pt>
                <c:pt idx="3936">
                  <c:v>-0.24063922464847501</c:v>
                </c:pt>
                <c:pt idx="3937">
                  <c:v>-0.15670208632946001</c:v>
                </c:pt>
                <c:pt idx="3938">
                  <c:v>-0.100892387330532</c:v>
                </c:pt>
                <c:pt idx="3939">
                  <c:v>-0.15667088329792001</c:v>
                </c:pt>
                <c:pt idx="3940">
                  <c:v>-0.130063951015472</c:v>
                </c:pt>
                <c:pt idx="3941">
                  <c:v>-3.4577080514281901E-3</c:v>
                </c:pt>
                <c:pt idx="3942">
                  <c:v>-2.52776127308607E-2</c:v>
                </c:pt>
                <c:pt idx="3943">
                  <c:v>-5.6195922195911401E-2</c:v>
                </c:pt>
                <c:pt idx="3944">
                  <c:v>4.54864501953125E-2</c:v>
                </c:pt>
                <c:pt idx="3945">
                  <c:v>5.4351806640625E-2</c:v>
                </c:pt>
                <c:pt idx="3946">
                  <c:v>-6.3983283936977303E-2</c:v>
                </c:pt>
                <c:pt idx="3947">
                  <c:v>-8.5879623889923096E-2</c:v>
                </c:pt>
                <c:pt idx="3948">
                  <c:v>-4.23791110515594E-2</c:v>
                </c:pt>
                <c:pt idx="3949">
                  <c:v>-0.10542902350425699</c:v>
                </c:pt>
                <c:pt idx="3950">
                  <c:v>-0.16415253281593301</c:v>
                </c:pt>
                <c:pt idx="3951">
                  <c:v>-8.5777685046195901E-2</c:v>
                </c:pt>
                <c:pt idx="3952">
                  <c:v>-0.16554868221282901</c:v>
                </c:pt>
                <c:pt idx="3953">
                  <c:v>-0.26984560489654502</c:v>
                </c:pt>
                <c:pt idx="3954">
                  <c:v>-0.24733994901180201</c:v>
                </c:pt>
                <c:pt idx="3955">
                  <c:v>-0.19542784988880099</c:v>
                </c:pt>
                <c:pt idx="3956">
                  <c:v>-0.24425731599330899</c:v>
                </c:pt>
                <c:pt idx="3957">
                  <c:v>-0.201314061880111</c:v>
                </c:pt>
                <c:pt idx="3958">
                  <c:v>-0.14876048266887601</c:v>
                </c:pt>
                <c:pt idx="3959">
                  <c:v>-0.114329226315021</c:v>
                </c:pt>
                <c:pt idx="3960">
                  <c:v>-8.7555013597011497E-2</c:v>
                </c:pt>
                <c:pt idx="3961">
                  <c:v>-3.8325957953929901E-2</c:v>
                </c:pt>
                <c:pt idx="3962">
                  <c:v>-2.0240360870957302E-2</c:v>
                </c:pt>
                <c:pt idx="3963">
                  <c:v>-7.3816783726215293E-2</c:v>
                </c:pt>
                <c:pt idx="3964">
                  <c:v>-1.4784581959247501E-2</c:v>
                </c:pt>
                <c:pt idx="3965">
                  <c:v>2.3040771484375E-2</c:v>
                </c:pt>
                <c:pt idx="3966">
                  <c:v>1.40380859375E-3</c:v>
                </c:pt>
                <c:pt idx="3967">
                  <c:v>-2.8046492487192098E-2</c:v>
                </c:pt>
                <c:pt idx="3968">
                  <c:v>8.63189697265625E-2</c:v>
                </c:pt>
                <c:pt idx="3969">
                  <c:v>6.19354248046875E-2</c:v>
                </c:pt>
                <c:pt idx="3970">
                  <c:v>1.6998291015625E-2</c:v>
                </c:pt>
                <c:pt idx="3971">
                  <c:v>2.5634765625E-2</c:v>
                </c:pt>
                <c:pt idx="3972">
                  <c:v>0.133636474609375</c:v>
                </c:pt>
                <c:pt idx="3973">
                  <c:v>0.134963989257812</c:v>
                </c:pt>
                <c:pt idx="3974">
                  <c:v>0.121917724609375</c:v>
                </c:pt>
                <c:pt idx="3975">
                  <c:v>2.72979736328125E-2</c:v>
                </c:pt>
                <c:pt idx="3976">
                  <c:v>-3.9662715047597802E-2</c:v>
                </c:pt>
                <c:pt idx="3977">
                  <c:v>-5.8555185794830301E-2</c:v>
                </c:pt>
                <c:pt idx="3978">
                  <c:v>-3.0587451532483101E-2</c:v>
                </c:pt>
                <c:pt idx="3979">
                  <c:v>-8.1113040447235094E-2</c:v>
                </c:pt>
                <c:pt idx="3980">
                  <c:v>-9.0431220829486805E-2</c:v>
                </c:pt>
                <c:pt idx="3981">
                  <c:v>-0.10194654762744899</c:v>
                </c:pt>
                <c:pt idx="3982">
                  <c:v>-0.105034917593002</c:v>
                </c:pt>
                <c:pt idx="3983">
                  <c:v>-7.1419037878513295E-2</c:v>
                </c:pt>
                <c:pt idx="3984">
                  <c:v>-1.9695481285452801E-2</c:v>
                </c:pt>
                <c:pt idx="3985">
                  <c:v>-0.13564951717853499</c:v>
                </c:pt>
                <c:pt idx="3986">
                  <c:v>-6.1926376074552501E-2</c:v>
                </c:pt>
                <c:pt idx="3987">
                  <c:v>-1.8293604254722502E-2</c:v>
                </c:pt>
                <c:pt idx="3988">
                  <c:v>2.72674560546875E-2</c:v>
                </c:pt>
                <c:pt idx="3989">
                  <c:v>-5.6799754500389099E-2</c:v>
                </c:pt>
                <c:pt idx="3990">
                  <c:v>4.2236328125E-2</c:v>
                </c:pt>
                <c:pt idx="3991">
                  <c:v>6.46820068359375E-2</c:v>
                </c:pt>
                <c:pt idx="3992">
                  <c:v>1.4495849609375E-3</c:v>
                </c:pt>
                <c:pt idx="3993">
                  <c:v>2.9815673828125E-2</c:v>
                </c:pt>
                <c:pt idx="3994">
                  <c:v>7.83538818359375E-2</c:v>
                </c:pt>
                <c:pt idx="3995">
                  <c:v>0.151107788085937</c:v>
                </c:pt>
                <c:pt idx="3996">
                  <c:v>8.807373046875E-2</c:v>
                </c:pt>
                <c:pt idx="3997">
                  <c:v>0.193145751953125</c:v>
                </c:pt>
                <c:pt idx="3998">
                  <c:v>0.276473999023437</c:v>
                </c:pt>
                <c:pt idx="3999">
                  <c:v>0.284500122070312</c:v>
                </c:pt>
                <c:pt idx="4000">
                  <c:v>0.261520385742187</c:v>
                </c:pt>
                <c:pt idx="4001">
                  <c:v>0.3145751953125</c:v>
                </c:pt>
                <c:pt idx="4002">
                  <c:v>0.350387573242187</c:v>
                </c:pt>
                <c:pt idx="4003">
                  <c:v>0.336471557617187</c:v>
                </c:pt>
                <c:pt idx="4004">
                  <c:v>0.305709838867187</c:v>
                </c:pt>
                <c:pt idx="4005">
                  <c:v>0.321746826171875</c:v>
                </c:pt>
                <c:pt idx="4006">
                  <c:v>0.349929809570312</c:v>
                </c:pt>
                <c:pt idx="4007">
                  <c:v>0.365768432617187</c:v>
                </c:pt>
                <c:pt idx="4008">
                  <c:v>0.413040161132812</c:v>
                </c:pt>
                <c:pt idx="4009">
                  <c:v>0.4776611328125</c:v>
                </c:pt>
                <c:pt idx="4010">
                  <c:v>0.450439453125</c:v>
                </c:pt>
                <c:pt idx="4011">
                  <c:v>0.420242309570312</c:v>
                </c:pt>
                <c:pt idx="4012">
                  <c:v>0.458969116210937</c:v>
                </c:pt>
                <c:pt idx="4013">
                  <c:v>0.439987182617187</c:v>
                </c:pt>
                <c:pt idx="4014">
                  <c:v>0.359619140625</c:v>
                </c:pt>
                <c:pt idx="4015">
                  <c:v>0.250518798828125</c:v>
                </c:pt>
                <c:pt idx="4016">
                  <c:v>0.233047485351562</c:v>
                </c:pt>
                <c:pt idx="4017">
                  <c:v>0.147613525390625</c:v>
                </c:pt>
                <c:pt idx="4018">
                  <c:v>0.10809326171875</c:v>
                </c:pt>
                <c:pt idx="4019">
                  <c:v>0.205474853515625</c:v>
                </c:pt>
                <c:pt idx="4020">
                  <c:v>0.361648559570312</c:v>
                </c:pt>
                <c:pt idx="4021">
                  <c:v>0.304840087890625</c:v>
                </c:pt>
                <c:pt idx="4022">
                  <c:v>0.287078857421875</c:v>
                </c:pt>
                <c:pt idx="4023">
                  <c:v>0.310684204101562</c:v>
                </c:pt>
                <c:pt idx="4024">
                  <c:v>0.296783447265625</c:v>
                </c:pt>
                <c:pt idx="4025">
                  <c:v>0.228988647460937</c:v>
                </c:pt>
                <c:pt idx="4026">
                  <c:v>0.229995727539062</c:v>
                </c:pt>
                <c:pt idx="4027">
                  <c:v>0.215438842773437</c:v>
                </c:pt>
                <c:pt idx="4028">
                  <c:v>0.316757202148437</c:v>
                </c:pt>
                <c:pt idx="4029">
                  <c:v>0.246536254882812</c:v>
                </c:pt>
                <c:pt idx="4030">
                  <c:v>0.190811157226562</c:v>
                </c:pt>
                <c:pt idx="4031">
                  <c:v>0.175735473632812</c:v>
                </c:pt>
                <c:pt idx="4032">
                  <c:v>0.288314819335937</c:v>
                </c:pt>
                <c:pt idx="4033">
                  <c:v>0.152664184570312</c:v>
                </c:pt>
                <c:pt idx="4034">
                  <c:v>7.04498291015625E-2</c:v>
                </c:pt>
                <c:pt idx="4035">
                  <c:v>0.163681030273437</c:v>
                </c:pt>
                <c:pt idx="4036">
                  <c:v>0.254486083984375</c:v>
                </c:pt>
                <c:pt idx="4037">
                  <c:v>0.231765747070312</c:v>
                </c:pt>
                <c:pt idx="4038">
                  <c:v>0.185501098632812</c:v>
                </c:pt>
                <c:pt idx="4039">
                  <c:v>0.2396240234375</c:v>
                </c:pt>
                <c:pt idx="4040">
                  <c:v>0.247665405273437</c:v>
                </c:pt>
                <c:pt idx="4041">
                  <c:v>0.269912719726562</c:v>
                </c:pt>
                <c:pt idx="4042">
                  <c:v>0.269241333007812</c:v>
                </c:pt>
                <c:pt idx="4043">
                  <c:v>0.262420654296875</c:v>
                </c:pt>
                <c:pt idx="4044">
                  <c:v>0.328994750976562</c:v>
                </c:pt>
                <c:pt idx="4045">
                  <c:v>0.352569580078125</c:v>
                </c:pt>
                <c:pt idx="4046">
                  <c:v>0.353012084960937</c:v>
                </c:pt>
                <c:pt idx="4047">
                  <c:v>0.276123046875</c:v>
                </c:pt>
                <c:pt idx="4048">
                  <c:v>0.33209228515625</c:v>
                </c:pt>
                <c:pt idx="4049">
                  <c:v>0.446502685546875</c:v>
                </c:pt>
                <c:pt idx="4050">
                  <c:v>0.471450805664062</c:v>
                </c:pt>
                <c:pt idx="4051">
                  <c:v>0.416305541992187</c:v>
                </c:pt>
                <c:pt idx="4052">
                  <c:v>0.453826904296875</c:v>
                </c:pt>
                <c:pt idx="4053">
                  <c:v>0.52191162109375</c:v>
                </c:pt>
                <c:pt idx="4054">
                  <c:v>0.421829223632812</c:v>
                </c:pt>
                <c:pt idx="4055">
                  <c:v>0.275726318359375</c:v>
                </c:pt>
                <c:pt idx="4056">
                  <c:v>0.142852783203125</c:v>
                </c:pt>
                <c:pt idx="4057">
                  <c:v>0.205154418945312</c:v>
                </c:pt>
                <c:pt idx="4058">
                  <c:v>9.9578857421875E-2</c:v>
                </c:pt>
                <c:pt idx="4059">
                  <c:v>1.3397216796875E-2</c:v>
                </c:pt>
                <c:pt idx="4060">
                  <c:v>1.53350830078125E-2</c:v>
                </c:pt>
                <c:pt idx="4061">
                  <c:v>0.271026611328125</c:v>
                </c:pt>
                <c:pt idx="4062">
                  <c:v>0.21356201171875</c:v>
                </c:pt>
                <c:pt idx="4063">
                  <c:v>0.193756103515625</c:v>
                </c:pt>
                <c:pt idx="4064">
                  <c:v>0.175018310546875</c:v>
                </c:pt>
                <c:pt idx="4065">
                  <c:v>0.3526611328125</c:v>
                </c:pt>
                <c:pt idx="4066">
                  <c:v>0.288131713867187</c:v>
                </c:pt>
                <c:pt idx="4067">
                  <c:v>0.176040649414062</c:v>
                </c:pt>
                <c:pt idx="4068">
                  <c:v>0.2633056640625</c:v>
                </c:pt>
                <c:pt idx="4069">
                  <c:v>0.164474487304687</c:v>
                </c:pt>
                <c:pt idx="4070">
                  <c:v>0.218063354492187</c:v>
                </c:pt>
                <c:pt idx="4071">
                  <c:v>0.206771850585937</c:v>
                </c:pt>
                <c:pt idx="4072">
                  <c:v>0.298568725585937</c:v>
                </c:pt>
                <c:pt idx="4073">
                  <c:v>0.332748413085937</c:v>
                </c:pt>
                <c:pt idx="4074">
                  <c:v>0.333450317382812</c:v>
                </c:pt>
                <c:pt idx="4075">
                  <c:v>0.367523193359375</c:v>
                </c:pt>
                <c:pt idx="4076">
                  <c:v>0.364410400390625</c:v>
                </c:pt>
                <c:pt idx="4077">
                  <c:v>0.36724853515625</c:v>
                </c:pt>
                <c:pt idx="4078">
                  <c:v>0.407791137695312</c:v>
                </c:pt>
                <c:pt idx="4079">
                  <c:v>0.53260803222656194</c:v>
                </c:pt>
                <c:pt idx="4080">
                  <c:v>0.64306640625</c:v>
                </c:pt>
                <c:pt idx="4081">
                  <c:v>0.55975341796875</c:v>
                </c:pt>
                <c:pt idx="4082">
                  <c:v>0.59428405761718694</c:v>
                </c:pt>
                <c:pt idx="4083">
                  <c:v>0.643341064453125</c:v>
                </c:pt>
                <c:pt idx="4084">
                  <c:v>0.691070556640625</c:v>
                </c:pt>
                <c:pt idx="4085">
                  <c:v>0.64958190917968694</c:v>
                </c:pt>
                <c:pt idx="4086">
                  <c:v>0.65550231933593694</c:v>
                </c:pt>
                <c:pt idx="4087">
                  <c:v>0.61003112792968694</c:v>
                </c:pt>
                <c:pt idx="4088">
                  <c:v>0.576446533203125</c:v>
                </c:pt>
                <c:pt idx="4089">
                  <c:v>0.593048095703125</c:v>
                </c:pt>
                <c:pt idx="4090">
                  <c:v>0.6153564453125</c:v>
                </c:pt>
                <c:pt idx="4091">
                  <c:v>0.51025390625</c:v>
                </c:pt>
                <c:pt idx="4092">
                  <c:v>0.459991455078125</c:v>
                </c:pt>
                <c:pt idx="4093">
                  <c:v>0.487548828125</c:v>
                </c:pt>
                <c:pt idx="4094">
                  <c:v>0.5443115234375</c:v>
                </c:pt>
                <c:pt idx="4095">
                  <c:v>0.510589599609375</c:v>
                </c:pt>
                <c:pt idx="4096">
                  <c:v>0.51908874511718694</c:v>
                </c:pt>
                <c:pt idx="4097">
                  <c:v>0.493453979492187</c:v>
                </c:pt>
                <c:pt idx="4098">
                  <c:v>0.54969787597656194</c:v>
                </c:pt>
                <c:pt idx="4099">
                  <c:v>0.510498046875</c:v>
                </c:pt>
                <c:pt idx="4100">
                  <c:v>0.526519775390625</c:v>
                </c:pt>
                <c:pt idx="4101">
                  <c:v>0.47406005859375</c:v>
                </c:pt>
                <c:pt idx="4102">
                  <c:v>0.616058349609375</c:v>
                </c:pt>
                <c:pt idx="4103">
                  <c:v>0.484481811523437</c:v>
                </c:pt>
                <c:pt idx="4104">
                  <c:v>0.454116821289062</c:v>
                </c:pt>
                <c:pt idx="4105">
                  <c:v>0.51152038574218694</c:v>
                </c:pt>
                <c:pt idx="4106">
                  <c:v>0.61322021484375</c:v>
                </c:pt>
                <c:pt idx="4107">
                  <c:v>0.51806640625</c:v>
                </c:pt>
                <c:pt idx="4108">
                  <c:v>0.59071350097656194</c:v>
                </c:pt>
                <c:pt idx="4109">
                  <c:v>0.68537902832031194</c:v>
                </c:pt>
                <c:pt idx="4110">
                  <c:v>0.65776062011718694</c:v>
                </c:pt>
                <c:pt idx="4111">
                  <c:v>0.64031982421875</c:v>
                </c:pt>
                <c:pt idx="4112">
                  <c:v>0.71669006347656194</c:v>
                </c:pt>
                <c:pt idx="4113">
                  <c:v>0.753936767578125</c:v>
                </c:pt>
                <c:pt idx="4114">
                  <c:v>0.758148193359375</c:v>
                </c:pt>
                <c:pt idx="4115">
                  <c:v>0.69976806640625</c:v>
                </c:pt>
                <c:pt idx="4116">
                  <c:v>0.91130065917968694</c:v>
                </c:pt>
                <c:pt idx="4117">
                  <c:v>0.86503601074218694</c:v>
                </c:pt>
                <c:pt idx="4118">
                  <c:v>0.631439208984375</c:v>
                </c:pt>
                <c:pt idx="4119">
                  <c:v>0.415756225585937</c:v>
                </c:pt>
                <c:pt idx="4120">
                  <c:v>0.6187744140625</c:v>
                </c:pt>
                <c:pt idx="4121">
                  <c:v>0.65190124511718694</c:v>
                </c:pt>
                <c:pt idx="4122">
                  <c:v>0.51460266113281194</c:v>
                </c:pt>
                <c:pt idx="4123">
                  <c:v>0.481796264648437</c:v>
                </c:pt>
                <c:pt idx="4124">
                  <c:v>0.655914306640625</c:v>
                </c:pt>
                <c:pt idx="4125">
                  <c:v>0.64656066894531194</c:v>
                </c:pt>
                <c:pt idx="4126">
                  <c:v>0.641937255859375</c:v>
                </c:pt>
                <c:pt idx="4127">
                  <c:v>0.65345764160156194</c:v>
                </c:pt>
                <c:pt idx="4128">
                  <c:v>0.8021240234375</c:v>
                </c:pt>
                <c:pt idx="4129">
                  <c:v>0.72711181640625</c:v>
                </c:pt>
                <c:pt idx="4130">
                  <c:v>0.6727294921875</c:v>
                </c:pt>
                <c:pt idx="4131">
                  <c:v>0.775390625</c:v>
                </c:pt>
                <c:pt idx="4132">
                  <c:v>0.94517517089843694</c:v>
                </c:pt>
                <c:pt idx="4133">
                  <c:v>0.80946350097656194</c:v>
                </c:pt>
                <c:pt idx="4134">
                  <c:v>0.781707763671875</c:v>
                </c:pt>
                <c:pt idx="4135">
                  <c:v>0.835479736328125</c:v>
                </c:pt>
                <c:pt idx="4136">
                  <c:v>0.815155029296875</c:v>
                </c:pt>
                <c:pt idx="4137">
                  <c:v>0.70960998535156194</c:v>
                </c:pt>
                <c:pt idx="4138">
                  <c:v>0.81983947753906194</c:v>
                </c:pt>
                <c:pt idx="4139">
                  <c:v>0.765106201171875</c:v>
                </c:pt>
                <c:pt idx="4140">
                  <c:v>0.69740295410156194</c:v>
                </c:pt>
                <c:pt idx="4141">
                  <c:v>0.65966796875</c:v>
                </c:pt>
                <c:pt idx="4142">
                  <c:v>0.8602294921875</c:v>
                </c:pt>
                <c:pt idx="4143">
                  <c:v>0.7996826171875</c:v>
                </c:pt>
                <c:pt idx="4144">
                  <c:v>0.64215087890625</c:v>
                </c:pt>
                <c:pt idx="4145">
                  <c:v>0.64460754394531194</c:v>
                </c:pt>
                <c:pt idx="4146">
                  <c:v>0.84022521972656194</c:v>
                </c:pt>
                <c:pt idx="4147">
                  <c:v>0.68318176269531194</c:v>
                </c:pt>
                <c:pt idx="4148">
                  <c:v>0.594482421875</c:v>
                </c:pt>
                <c:pt idx="4149">
                  <c:v>0.62055969238281194</c:v>
                </c:pt>
                <c:pt idx="4150">
                  <c:v>0.59283447265625</c:v>
                </c:pt>
                <c:pt idx="4151">
                  <c:v>0.52716064453125</c:v>
                </c:pt>
                <c:pt idx="4152">
                  <c:v>0.568267822265625</c:v>
                </c:pt>
                <c:pt idx="4153">
                  <c:v>0.60630798339843694</c:v>
                </c:pt>
                <c:pt idx="4154">
                  <c:v>0.53990173339843694</c:v>
                </c:pt>
                <c:pt idx="4155">
                  <c:v>0.58660888671875</c:v>
                </c:pt>
                <c:pt idx="4156">
                  <c:v>0.58586120605468694</c:v>
                </c:pt>
                <c:pt idx="4157">
                  <c:v>0.60102844238281194</c:v>
                </c:pt>
                <c:pt idx="4158">
                  <c:v>0.68800354003906194</c:v>
                </c:pt>
                <c:pt idx="4159">
                  <c:v>0.769866943359375</c:v>
                </c:pt>
                <c:pt idx="4160">
                  <c:v>0.77738952636718694</c:v>
                </c:pt>
                <c:pt idx="4161">
                  <c:v>0.85137939453125</c:v>
                </c:pt>
                <c:pt idx="4162">
                  <c:v>0.81956481933593694</c:v>
                </c:pt>
                <c:pt idx="4163">
                  <c:v>0.85423278808593694</c:v>
                </c:pt>
                <c:pt idx="4164">
                  <c:v>1.1487579345703101</c:v>
                </c:pt>
                <c:pt idx="4165">
                  <c:v>1.26470947265625</c:v>
                </c:pt>
                <c:pt idx="4166">
                  <c:v>1.11289978027343</c:v>
                </c:pt>
                <c:pt idx="4167">
                  <c:v>0.77073669433593694</c:v>
                </c:pt>
                <c:pt idx="4168">
                  <c:v>0.765960693359375</c:v>
                </c:pt>
                <c:pt idx="4169">
                  <c:v>0.70005798339843694</c:v>
                </c:pt>
                <c:pt idx="4170">
                  <c:v>0.70863342285156194</c:v>
                </c:pt>
                <c:pt idx="4171">
                  <c:v>0.54801940917968694</c:v>
                </c:pt>
                <c:pt idx="4172">
                  <c:v>0.75682067871093694</c:v>
                </c:pt>
                <c:pt idx="4173">
                  <c:v>0.695892333984375</c:v>
                </c:pt>
                <c:pt idx="4174">
                  <c:v>0.672943115234375</c:v>
                </c:pt>
                <c:pt idx="4175">
                  <c:v>0.66917419433593694</c:v>
                </c:pt>
                <c:pt idx="4176">
                  <c:v>0.67254638671875</c:v>
                </c:pt>
                <c:pt idx="4177">
                  <c:v>0.61891174316406194</c:v>
                </c:pt>
                <c:pt idx="4178">
                  <c:v>0.68864440917968694</c:v>
                </c:pt>
                <c:pt idx="4179">
                  <c:v>0.63383483886718694</c:v>
                </c:pt>
                <c:pt idx="4180">
                  <c:v>0.661895751953125</c:v>
                </c:pt>
                <c:pt idx="4181">
                  <c:v>0.69267272949218694</c:v>
                </c:pt>
                <c:pt idx="4182">
                  <c:v>0.76519775390625</c:v>
                </c:pt>
                <c:pt idx="4183">
                  <c:v>0.68890380859375</c:v>
                </c:pt>
                <c:pt idx="4184">
                  <c:v>0.70472717285156194</c:v>
                </c:pt>
                <c:pt idx="4185">
                  <c:v>0.83006286621093694</c:v>
                </c:pt>
                <c:pt idx="4186">
                  <c:v>0.88719177246093694</c:v>
                </c:pt>
                <c:pt idx="4187">
                  <c:v>0.86225891113281194</c:v>
                </c:pt>
                <c:pt idx="4188">
                  <c:v>0.82099914550781194</c:v>
                </c:pt>
                <c:pt idx="4189">
                  <c:v>0.938720703125</c:v>
                </c:pt>
                <c:pt idx="4190">
                  <c:v>0.94953918457031194</c:v>
                </c:pt>
                <c:pt idx="4191">
                  <c:v>0.89366149902343694</c:v>
                </c:pt>
                <c:pt idx="4192">
                  <c:v>0.97038269042968694</c:v>
                </c:pt>
                <c:pt idx="4193">
                  <c:v>0.97593688964843694</c:v>
                </c:pt>
                <c:pt idx="4194">
                  <c:v>0.83815002441406194</c:v>
                </c:pt>
                <c:pt idx="4195">
                  <c:v>0.80262756347656194</c:v>
                </c:pt>
                <c:pt idx="4196">
                  <c:v>0.845245361328125</c:v>
                </c:pt>
                <c:pt idx="4197">
                  <c:v>0.82502746582031194</c:v>
                </c:pt>
                <c:pt idx="4198">
                  <c:v>0.732940673828125</c:v>
                </c:pt>
                <c:pt idx="4199">
                  <c:v>0.54693603515625</c:v>
                </c:pt>
                <c:pt idx="4200">
                  <c:v>0.62840270996093694</c:v>
                </c:pt>
                <c:pt idx="4201">
                  <c:v>0.62550354003906194</c:v>
                </c:pt>
                <c:pt idx="4202">
                  <c:v>0.58854675292968694</c:v>
                </c:pt>
                <c:pt idx="4203">
                  <c:v>0.542633056640625</c:v>
                </c:pt>
                <c:pt idx="4204">
                  <c:v>0.67219543457031194</c:v>
                </c:pt>
                <c:pt idx="4205">
                  <c:v>0.699462890625</c:v>
                </c:pt>
                <c:pt idx="4206">
                  <c:v>0.7515869140625</c:v>
                </c:pt>
                <c:pt idx="4207">
                  <c:v>0.865203857421875</c:v>
                </c:pt>
                <c:pt idx="4208">
                  <c:v>0.83561706542968694</c:v>
                </c:pt>
                <c:pt idx="4209">
                  <c:v>0.875885009765625</c:v>
                </c:pt>
                <c:pt idx="4210">
                  <c:v>0.84468078613281194</c:v>
                </c:pt>
                <c:pt idx="4211">
                  <c:v>0.897125244140625</c:v>
                </c:pt>
                <c:pt idx="4212">
                  <c:v>0.881744384765625</c:v>
                </c:pt>
                <c:pt idx="4213">
                  <c:v>0.81072998046875</c:v>
                </c:pt>
                <c:pt idx="4214">
                  <c:v>0.75395202636718694</c:v>
                </c:pt>
                <c:pt idx="4215">
                  <c:v>0.80570983886718694</c:v>
                </c:pt>
                <c:pt idx="4216">
                  <c:v>0.761077880859375</c:v>
                </c:pt>
                <c:pt idx="4217">
                  <c:v>0.772796630859375</c:v>
                </c:pt>
                <c:pt idx="4218">
                  <c:v>0.836822509765625</c:v>
                </c:pt>
                <c:pt idx="4219">
                  <c:v>0.90098571777343694</c:v>
                </c:pt>
                <c:pt idx="4220">
                  <c:v>0.88514709472656194</c:v>
                </c:pt>
                <c:pt idx="4221">
                  <c:v>1.09721374511718</c:v>
                </c:pt>
                <c:pt idx="4222">
                  <c:v>1.2249298095703101</c:v>
                </c:pt>
                <c:pt idx="4223">
                  <c:v>1.2351989746093699</c:v>
                </c:pt>
                <c:pt idx="4224">
                  <c:v>1.17124938964843</c:v>
                </c:pt>
                <c:pt idx="4225">
                  <c:v>1.23350524902343</c:v>
                </c:pt>
                <c:pt idx="4226">
                  <c:v>1.1351318359375</c:v>
                </c:pt>
                <c:pt idx="4227">
                  <c:v>0.89796447753906194</c:v>
                </c:pt>
                <c:pt idx="4228">
                  <c:v>0.65986633300781194</c:v>
                </c:pt>
                <c:pt idx="4229">
                  <c:v>0.751556396484375</c:v>
                </c:pt>
                <c:pt idx="4230">
                  <c:v>0.79351806640625</c:v>
                </c:pt>
                <c:pt idx="4231">
                  <c:v>0.71757507324218694</c:v>
                </c:pt>
                <c:pt idx="4232">
                  <c:v>0.637908935546875</c:v>
                </c:pt>
                <c:pt idx="4233">
                  <c:v>0.741058349609375</c:v>
                </c:pt>
                <c:pt idx="4234">
                  <c:v>0.84165954589843694</c:v>
                </c:pt>
                <c:pt idx="4235">
                  <c:v>0.89021301269531194</c:v>
                </c:pt>
                <c:pt idx="4236">
                  <c:v>0.83607482910156194</c:v>
                </c:pt>
                <c:pt idx="4237">
                  <c:v>1.0791168212890601</c:v>
                </c:pt>
                <c:pt idx="4238">
                  <c:v>1.1990966796875</c:v>
                </c:pt>
                <c:pt idx="4239">
                  <c:v>1.11235046386718</c:v>
                </c:pt>
                <c:pt idx="4240">
                  <c:v>1.0256500244140601</c:v>
                </c:pt>
                <c:pt idx="4241">
                  <c:v>1.15574645996093</c:v>
                </c:pt>
                <c:pt idx="4242">
                  <c:v>1.1706695556640601</c:v>
                </c:pt>
                <c:pt idx="4243">
                  <c:v>0.94334411621093694</c:v>
                </c:pt>
                <c:pt idx="4244">
                  <c:v>0.885772705078125</c:v>
                </c:pt>
                <c:pt idx="4245">
                  <c:v>0.92543029785156194</c:v>
                </c:pt>
                <c:pt idx="4246">
                  <c:v>0.85560607910156194</c:v>
                </c:pt>
                <c:pt idx="4247">
                  <c:v>0.75691223144531194</c:v>
                </c:pt>
                <c:pt idx="4248">
                  <c:v>0.83555603027343694</c:v>
                </c:pt>
                <c:pt idx="4249">
                  <c:v>0.75050354003906194</c:v>
                </c:pt>
                <c:pt idx="4250">
                  <c:v>0.68206787109375</c:v>
                </c:pt>
                <c:pt idx="4251">
                  <c:v>0.642181396484375</c:v>
                </c:pt>
                <c:pt idx="4252">
                  <c:v>0.658538818359375</c:v>
                </c:pt>
                <c:pt idx="4253">
                  <c:v>0.65081787109375</c:v>
                </c:pt>
                <c:pt idx="4254">
                  <c:v>0.72618103027343694</c:v>
                </c:pt>
                <c:pt idx="4255">
                  <c:v>0.65180969238281194</c:v>
                </c:pt>
                <c:pt idx="4256">
                  <c:v>0.66572570800781194</c:v>
                </c:pt>
                <c:pt idx="4257">
                  <c:v>0.68827819824218694</c:v>
                </c:pt>
                <c:pt idx="4258">
                  <c:v>0.751251220703125</c:v>
                </c:pt>
                <c:pt idx="4259">
                  <c:v>0.69633483886718694</c:v>
                </c:pt>
                <c:pt idx="4260">
                  <c:v>0.65046691894531194</c:v>
                </c:pt>
                <c:pt idx="4261">
                  <c:v>0.67567443847656194</c:v>
                </c:pt>
                <c:pt idx="4262">
                  <c:v>0.64100646972656194</c:v>
                </c:pt>
                <c:pt idx="4263">
                  <c:v>0.578857421875</c:v>
                </c:pt>
                <c:pt idx="4264">
                  <c:v>0.57257080078125</c:v>
                </c:pt>
                <c:pt idx="4265">
                  <c:v>0.664703369140625</c:v>
                </c:pt>
                <c:pt idx="4266">
                  <c:v>0.651031494140625</c:v>
                </c:pt>
                <c:pt idx="4267">
                  <c:v>0.57737731933593694</c:v>
                </c:pt>
                <c:pt idx="4268">
                  <c:v>0.657440185546875</c:v>
                </c:pt>
                <c:pt idx="4269">
                  <c:v>0.77203369140625</c:v>
                </c:pt>
                <c:pt idx="4270">
                  <c:v>0.77442932128906194</c:v>
                </c:pt>
                <c:pt idx="4271">
                  <c:v>0.79072570800781194</c:v>
                </c:pt>
                <c:pt idx="4272">
                  <c:v>0.79396057128906194</c:v>
                </c:pt>
                <c:pt idx="4273">
                  <c:v>0.76393127441406194</c:v>
                </c:pt>
                <c:pt idx="4274">
                  <c:v>0.76434326171875</c:v>
                </c:pt>
                <c:pt idx="4275">
                  <c:v>0.77272033691406194</c:v>
                </c:pt>
                <c:pt idx="4276">
                  <c:v>0.7396240234375</c:v>
                </c:pt>
                <c:pt idx="4277">
                  <c:v>0.66365051269531194</c:v>
                </c:pt>
                <c:pt idx="4278">
                  <c:v>0.62861633300781194</c:v>
                </c:pt>
                <c:pt idx="4279">
                  <c:v>0.62260437011718694</c:v>
                </c:pt>
                <c:pt idx="4280">
                  <c:v>0.63102722167968694</c:v>
                </c:pt>
                <c:pt idx="4281">
                  <c:v>0.569122314453125</c:v>
                </c:pt>
                <c:pt idx="4282">
                  <c:v>0.57920837402343694</c:v>
                </c:pt>
                <c:pt idx="4283">
                  <c:v>0.507720947265625</c:v>
                </c:pt>
                <c:pt idx="4284">
                  <c:v>0.449600219726562</c:v>
                </c:pt>
                <c:pt idx="4285">
                  <c:v>0.477920532226562</c:v>
                </c:pt>
                <c:pt idx="4286">
                  <c:v>0.53587341308593694</c:v>
                </c:pt>
                <c:pt idx="4287">
                  <c:v>0.4525146484375</c:v>
                </c:pt>
                <c:pt idx="4288">
                  <c:v>0.464752197265625</c:v>
                </c:pt>
                <c:pt idx="4289">
                  <c:v>0.50482177734375</c:v>
                </c:pt>
                <c:pt idx="4290">
                  <c:v>0.61976623535156194</c:v>
                </c:pt>
                <c:pt idx="4291">
                  <c:v>0.58988952636718694</c:v>
                </c:pt>
                <c:pt idx="4292">
                  <c:v>0.5325927734375</c:v>
                </c:pt>
                <c:pt idx="4293">
                  <c:v>0.50677490234375</c:v>
                </c:pt>
                <c:pt idx="4294">
                  <c:v>0.49224853515625</c:v>
                </c:pt>
                <c:pt idx="4295">
                  <c:v>0.375076293945312</c:v>
                </c:pt>
                <c:pt idx="4296">
                  <c:v>0.287078857421875</c:v>
                </c:pt>
                <c:pt idx="4297">
                  <c:v>0.346603393554687</c:v>
                </c:pt>
                <c:pt idx="4298">
                  <c:v>0.420333862304687</c:v>
                </c:pt>
                <c:pt idx="4299">
                  <c:v>0.365097045898437</c:v>
                </c:pt>
                <c:pt idx="4300">
                  <c:v>0.3497314453125</c:v>
                </c:pt>
                <c:pt idx="4301">
                  <c:v>0.401473999023437</c:v>
                </c:pt>
                <c:pt idx="4302">
                  <c:v>0.351348876953125</c:v>
                </c:pt>
                <c:pt idx="4303">
                  <c:v>0.313949584960937</c:v>
                </c:pt>
                <c:pt idx="4304">
                  <c:v>0.304290771484375</c:v>
                </c:pt>
                <c:pt idx="4305">
                  <c:v>0.371124267578125</c:v>
                </c:pt>
                <c:pt idx="4306">
                  <c:v>0.196975708007812</c:v>
                </c:pt>
                <c:pt idx="4307">
                  <c:v>0.1514892578125</c:v>
                </c:pt>
                <c:pt idx="4308">
                  <c:v>0.146408081054687</c:v>
                </c:pt>
                <c:pt idx="4309">
                  <c:v>0.191558837890625</c:v>
                </c:pt>
                <c:pt idx="4310">
                  <c:v>8.6090087890625E-2</c:v>
                </c:pt>
                <c:pt idx="4311">
                  <c:v>0.21954345703125</c:v>
                </c:pt>
                <c:pt idx="4312">
                  <c:v>0.29681396484375</c:v>
                </c:pt>
                <c:pt idx="4313">
                  <c:v>0.298980712890625</c:v>
                </c:pt>
                <c:pt idx="4314">
                  <c:v>0.159713745117187</c:v>
                </c:pt>
                <c:pt idx="4315">
                  <c:v>0.169570922851562</c:v>
                </c:pt>
                <c:pt idx="4316">
                  <c:v>0.22161865234375</c:v>
                </c:pt>
                <c:pt idx="4317">
                  <c:v>0.341140747070312</c:v>
                </c:pt>
                <c:pt idx="4318">
                  <c:v>0.355865478515625</c:v>
                </c:pt>
                <c:pt idx="4319">
                  <c:v>0.259414672851562</c:v>
                </c:pt>
                <c:pt idx="4320">
                  <c:v>0.114700317382812</c:v>
                </c:pt>
                <c:pt idx="4321">
                  <c:v>0.14532470703125</c:v>
                </c:pt>
                <c:pt idx="4322">
                  <c:v>0.221221923828125</c:v>
                </c:pt>
                <c:pt idx="4323">
                  <c:v>0.157012939453125</c:v>
                </c:pt>
                <c:pt idx="4324">
                  <c:v>7.3577880859375E-2</c:v>
                </c:pt>
                <c:pt idx="4325">
                  <c:v>7.23724365234375E-2</c:v>
                </c:pt>
                <c:pt idx="4326">
                  <c:v>8.23974609375E-2</c:v>
                </c:pt>
                <c:pt idx="4327">
                  <c:v>9.96246337890625E-2</c:v>
                </c:pt>
                <c:pt idx="4328">
                  <c:v>-1.19398618116974E-2</c:v>
                </c:pt>
                <c:pt idx="4329">
                  <c:v>4.44488525390625E-2</c:v>
                </c:pt>
                <c:pt idx="4330">
                  <c:v>0.104339599609375</c:v>
                </c:pt>
                <c:pt idx="4331">
                  <c:v>0.183975219726562</c:v>
                </c:pt>
                <c:pt idx="4332">
                  <c:v>0.1873779296875</c:v>
                </c:pt>
                <c:pt idx="4333">
                  <c:v>0.186447143554687</c:v>
                </c:pt>
                <c:pt idx="4334">
                  <c:v>0.129669189453125</c:v>
                </c:pt>
                <c:pt idx="4335">
                  <c:v>0.102706909179687</c:v>
                </c:pt>
                <c:pt idx="4336">
                  <c:v>8.38165283203125E-2</c:v>
                </c:pt>
                <c:pt idx="4337">
                  <c:v>0.170150756835937</c:v>
                </c:pt>
                <c:pt idx="4338">
                  <c:v>0.10162353515625</c:v>
                </c:pt>
                <c:pt idx="4339">
                  <c:v>8.978271484375E-2</c:v>
                </c:pt>
                <c:pt idx="4340">
                  <c:v>6.43463134765625E-2</c:v>
                </c:pt>
                <c:pt idx="4341">
                  <c:v>0.175064086914062</c:v>
                </c:pt>
                <c:pt idx="4342">
                  <c:v>7.0556640625E-2</c:v>
                </c:pt>
                <c:pt idx="4343">
                  <c:v>6.26068115234375E-2</c:v>
                </c:pt>
                <c:pt idx="4344">
                  <c:v>2.423095703125E-2</c:v>
                </c:pt>
                <c:pt idx="4345">
                  <c:v>0.17608642578125</c:v>
                </c:pt>
                <c:pt idx="4346">
                  <c:v>0.2222900390625</c:v>
                </c:pt>
                <c:pt idx="4347">
                  <c:v>0.2603759765625</c:v>
                </c:pt>
                <c:pt idx="4348">
                  <c:v>0.240478515625</c:v>
                </c:pt>
                <c:pt idx="4349">
                  <c:v>0.248565673828125</c:v>
                </c:pt>
                <c:pt idx="4350">
                  <c:v>0.29425048828125</c:v>
                </c:pt>
                <c:pt idx="4351">
                  <c:v>0.26495361328125</c:v>
                </c:pt>
                <c:pt idx="4352">
                  <c:v>7.17010498046875E-2</c:v>
                </c:pt>
                <c:pt idx="4353">
                  <c:v>9.24530029296875E-2</c:v>
                </c:pt>
                <c:pt idx="4354">
                  <c:v>0.20452880859375</c:v>
                </c:pt>
                <c:pt idx="4355">
                  <c:v>9.320068359375E-2</c:v>
                </c:pt>
                <c:pt idx="4356">
                  <c:v>-2.5864001363515798E-2</c:v>
                </c:pt>
                <c:pt idx="4357">
                  <c:v>-2.4480035528540601E-2</c:v>
                </c:pt>
                <c:pt idx="4358">
                  <c:v>0.202072143554687</c:v>
                </c:pt>
                <c:pt idx="4359">
                  <c:v>0.205276489257812</c:v>
                </c:pt>
                <c:pt idx="4360">
                  <c:v>5.3741455078125E-2</c:v>
                </c:pt>
                <c:pt idx="4361">
                  <c:v>9.89837646484375E-2</c:v>
                </c:pt>
                <c:pt idx="4362">
                  <c:v>9.27581787109375E-2</c:v>
                </c:pt>
                <c:pt idx="4363">
                  <c:v>3.9337158203125E-2</c:v>
                </c:pt>
                <c:pt idx="4364">
                  <c:v>9.95941162109375E-2</c:v>
                </c:pt>
                <c:pt idx="4365">
                  <c:v>0.212387084960937</c:v>
                </c:pt>
                <c:pt idx="4366">
                  <c:v>0.206863403320312</c:v>
                </c:pt>
                <c:pt idx="4367">
                  <c:v>0.218795776367187</c:v>
                </c:pt>
                <c:pt idx="4368">
                  <c:v>0.353851318359375</c:v>
                </c:pt>
                <c:pt idx="4369">
                  <c:v>0.33892822265625</c:v>
                </c:pt>
                <c:pt idx="4370">
                  <c:v>0.296401977539062</c:v>
                </c:pt>
                <c:pt idx="4371">
                  <c:v>0.103759765625</c:v>
                </c:pt>
                <c:pt idx="4372">
                  <c:v>-2.0450896117836198E-3</c:v>
                </c:pt>
                <c:pt idx="4373">
                  <c:v>-0.12831985950469901</c:v>
                </c:pt>
                <c:pt idx="4374">
                  <c:v>-0.35556569695472701</c:v>
                </c:pt>
                <c:pt idx="4375">
                  <c:v>-0.66935962438583296</c:v>
                </c:pt>
                <c:pt idx="4376">
                  <c:v>-0.78447407484054499</c:v>
                </c:pt>
                <c:pt idx="4377">
                  <c:v>-0.51479679346084595</c:v>
                </c:pt>
                <c:pt idx="4378">
                  <c:v>-0.29715010523795998</c:v>
                </c:pt>
                <c:pt idx="4379">
                  <c:v>-0.14480127394199299</c:v>
                </c:pt>
                <c:pt idx="4380">
                  <c:v>0.182785034179687</c:v>
                </c:pt>
                <c:pt idx="4381">
                  <c:v>0.508026123046875</c:v>
                </c:pt>
                <c:pt idx="4382">
                  <c:v>0.62188720703125</c:v>
                </c:pt>
                <c:pt idx="4383">
                  <c:v>0.67315673828125</c:v>
                </c:pt>
                <c:pt idx="4384">
                  <c:v>0.659576416015625</c:v>
                </c:pt>
                <c:pt idx="4385">
                  <c:v>0.433685302734375</c:v>
                </c:pt>
                <c:pt idx="4386">
                  <c:v>-5.2968475967645597E-2</c:v>
                </c:pt>
                <c:pt idx="4387">
                  <c:v>-0.40949997305870001</c:v>
                </c:pt>
                <c:pt idx="4388">
                  <c:v>-0.26843976974487299</c:v>
                </c:pt>
                <c:pt idx="4389">
                  <c:v>-0.20689073204994199</c:v>
                </c:pt>
                <c:pt idx="4390">
                  <c:v>-0.40081185102462702</c:v>
                </c:pt>
                <c:pt idx="4391">
                  <c:v>-0.31097173690795898</c:v>
                </c:pt>
                <c:pt idx="4392">
                  <c:v>-1.94947943091392E-2</c:v>
                </c:pt>
                <c:pt idx="4393">
                  <c:v>1.02996826171875E-2</c:v>
                </c:pt>
                <c:pt idx="4394">
                  <c:v>-0.280298322439193</c:v>
                </c:pt>
                <c:pt idx="4395">
                  <c:v>-0.350670665502548</c:v>
                </c:pt>
                <c:pt idx="4396">
                  <c:v>-0.18464013934135401</c:v>
                </c:pt>
                <c:pt idx="4397">
                  <c:v>-0.23800119757652199</c:v>
                </c:pt>
                <c:pt idx="4398">
                  <c:v>-0.31807318329811002</c:v>
                </c:pt>
                <c:pt idx="4399">
                  <c:v>-0.32530939579009999</c:v>
                </c:pt>
                <c:pt idx="4400">
                  <c:v>-0.19809405505657099</c:v>
                </c:pt>
                <c:pt idx="4401">
                  <c:v>-0.18424618244171101</c:v>
                </c:pt>
                <c:pt idx="4402">
                  <c:v>-0.16091676056384999</c:v>
                </c:pt>
                <c:pt idx="4403">
                  <c:v>-0.138002589344978</c:v>
                </c:pt>
                <c:pt idx="4404">
                  <c:v>-0.208541989326477</c:v>
                </c:pt>
                <c:pt idx="4405">
                  <c:v>-0.30795195698738098</c:v>
                </c:pt>
                <c:pt idx="4406">
                  <c:v>-0.33217501640319802</c:v>
                </c:pt>
                <c:pt idx="4407">
                  <c:v>-0.33509147167205799</c:v>
                </c:pt>
                <c:pt idx="4408">
                  <c:v>-0.27012261748313898</c:v>
                </c:pt>
                <c:pt idx="4409">
                  <c:v>-8.5895359516143799E-2</c:v>
                </c:pt>
                <c:pt idx="4410">
                  <c:v>7.86895751953125E-2</c:v>
                </c:pt>
                <c:pt idx="4411">
                  <c:v>-0.21602933108806599</c:v>
                </c:pt>
                <c:pt idx="4412">
                  <c:v>-0.21626046299934301</c:v>
                </c:pt>
                <c:pt idx="4413">
                  <c:v>-8.15177112817764E-2</c:v>
                </c:pt>
                <c:pt idx="4414">
                  <c:v>0.131790161132812</c:v>
                </c:pt>
                <c:pt idx="4415">
                  <c:v>-0.17341768741607599</c:v>
                </c:pt>
                <c:pt idx="4416">
                  <c:v>-0.227397665381431</c:v>
                </c:pt>
                <c:pt idx="4417">
                  <c:v>-0.21051786839962</c:v>
                </c:pt>
                <c:pt idx="4418">
                  <c:v>-0.12997049093246399</c:v>
                </c:pt>
                <c:pt idx="4419">
                  <c:v>-0.18050770461559201</c:v>
                </c:pt>
                <c:pt idx="4420">
                  <c:v>-0.17059211432933799</c:v>
                </c:pt>
                <c:pt idx="4421">
                  <c:v>7.62939453125E-2</c:v>
                </c:pt>
                <c:pt idx="4422">
                  <c:v>0.188095092773437</c:v>
                </c:pt>
                <c:pt idx="4423">
                  <c:v>3.68194580078125E-2</c:v>
                </c:pt>
                <c:pt idx="4424">
                  <c:v>9.55047607421875E-2</c:v>
                </c:pt>
                <c:pt idx="4425">
                  <c:v>0.11260986328125</c:v>
                </c:pt>
                <c:pt idx="4426">
                  <c:v>6.0516357421875E-2</c:v>
                </c:pt>
                <c:pt idx="4427">
                  <c:v>-4.3479003012180301E-2</c:v>
                </c:pt>
                <c:pt idx="4428">
                  <c:v>0.206771850585937</c:v>
                </c:pt>
                <c:pt idx="4429">
                  <c:v>0.51597595214843694</c:v>
                </c:pt>
                <c:pt idx="4430">
                  <c:v>0.103668212890625</c:v>
                </c:pt>
                <c:pt idx="4431">
                  <c:v>-0.13981670141220001</c:v>
                </c:pt>
                <c:pt idx="4432">
                  <c:v>-8.5667327046394307E-2</c:v>
                </c:pt>
                <c:pt idx="4433">
                  <c:v>-0.297418892383575</c:v>
                </c:pt>
                <c:pt idx="4434">
                  <c:v>-0.56022614240646296</c:v>
                </c:pt>
                <c:pt idx="4435">
                  <c:v>-0.42880687117576599</c:v>
                </c:pt>
                <c:pt idx="4436">
                  <c:v>-0.26200115680694502</c:v>
                </c:pt>
                <c:pt idx="4437">
                  <c:v>-0.53329992294311501</c:v>
                </c:pt>
                <c:pt idx="4438">
                  <c:v>-0.47178763151168801</c:v>
                </c:pt>
                <c:pt idx="4439">
                  <c:v>-7.6713487505912697E-2</c:v>
                </c:pt>
                <c:pt idx="4440">
                  <c:v>0.226043701171875</c:v>
                </c:pt>
                <c:pt idx="4441">
                  <c:v>0.156509399414062</c:v>
                </c:pt>
                <c:pt idx="4442">
                  <c:v>0.14031982421875</c:v>
                </c:pt>
                <c:pt idx="4443">
                  <c:v>6.8756103515625E-2</c:v>
                </c:pt>
                <c:pt idx="4444">
                  <c:v>0.171127319335937</c:v>
                </c:pt>
                <c:pt idx="4445">
                  <c:v>0.19097900390625</c:v>
                </c:pt>
                <c:pt idx="4446">
                  <c:v>0.15374755859375</c:v>
                </c:pt>
                <c:pt idx="4447">
                  <c:v>0.114913940429687</c:v>
                </c:pt>
                <c:pt idx="4448">
                  <c:v>0.13739013671875</c:v>
                </c:pt>
                <c:pt idx="4449">
                  <c:v>0.338577270507812</c:v>
                </c:pt>
                <c:pt idx="4450">
                  <c:v>0.43572998046875</c:v>
                </c:pt>
                <c:pt idx="4451">
                  <c:v>0.450424194335937</c:v>
                </c:pt>
                <c:pt idx="4452">
                  <c:v>0.55570983886718694</c:v>
                </c:pt>
                <c:pt idx="4453">
                  <c:v>0.61228942871093694</c:v>
                </c:pt>
                <c:pt idx="4454">
                  <c:v>0.58204650878906194</c:v>
                </c:pt>
                <c:pt idx="4455">
                  <c:v>0.404205322265625</c:v>
                </c:pt>
                <c:pt idx="4456">
                  <c:v>0.63243103027343694</c:v>
                </c:pt>
                <c:pt idx="4457">
                  <c:v>0.64002990722656194</c:v>
                </c:pt>
                <c:pt idx="4458">
                  <c:v>0.17425537109375</c:v>
                </c:pt>
                <c:pt idx="4459">
                  <c:v>-0.30689257383346502</c:v>
                </c:pt>
                <c:pt idx="4460">
                  <c:v>-0.63747656345367398</c:v>
                </c:pt>
                <c:pt idx="4461">
                  <c:v>-0.79463779926300004</c:v>
                </c:pt>
                <c:pt idx="4462">
                  <c:v>-0.29628932476043701</c:v>
                </c:pt>
                <c:pt idx="4463">
                  <c:v>0.19329833984375</c:v>
                </c:pt>
                <c:pt idx="4464">
                  <c:v>0.81919860839843694</c:v>
                </c:pt>
                <c:pt idx="4465">
                  <c:v>1.1386413574218699</c:v>
                </c:pt>
                <c:pt idx="4466">
                  <c:v>1.0390167236328101</c:v>
                </c:pt>
                <c:pt idx="4467">
                  <c:v>0.71766662597656194</c:v>
                </c:pt>
                <c:pt idx="4468">
                  <c:v>0.61183166503906194</c:v>
                </c:pt>
                <c:pt idx="4469">
                  <c:v>0.54393005371093694</c:v>
                </c:pt>
                <c:pt idx="4470">
                  <c:v>0.52093505859375</c:v>
                </c:pt>
                <c:pt idx="4471">
                  <c:v>0.55900573730468694</c:v>
                </c:pt>
                <c:pt idx="4472">
                  <c:v>0.54595947265625</c:v>
                </c:pt>
                <c:pt idx="4473">
                  <c:v>0.499526977539062</c:v>
                </c:pt>
                <c:pt idx="4474">
                  <c:v>0.45233154296875</c:v>
                </c:pt>
                <c:pt idx="4475">
                  <c:v>0.471649169921875</c:v>
                </c:pt>
                <c:pt idx="4476">
                  <c:v>0.57386779785156194</c:v>
                </c:pt>
                <c:pt idx="4477">
                  <c:v>0.672698974609375</c:v>
                </c:pt>
                <c:pt idx="4478">
                  <c:v>0.68171691894531194</c:v>
                </c:pt>
                <c:pt idx="4479">
                  <c:v>0.72853088378906194</c:v>
                </c:pt>
                <c:pt idx="4480">
                  <c:v>0.728973388671875</c:v>
                </c:pt>
                <c:pt idx="4481">
                  <c:v>0.789093017578125</c:v>
                </c:pt>
                <c:pt idx="4482">
                  <c:v>0.84771728515625</c:v>
                </c:pt>
                <c:pt idx="4483">
                  <c:v>0.89350891113281194</c:v>
                </c:pt>
                <c:pt idx="4484">
                  <c:v>0.91593933105468694</c:v>
                </c:pt>
                <c:pt idx="4485">
                  <c:v>0.94537353515625</c:v>
                </c:pt>
                <c:pt idx="4486">
                  <c:v>0.95965576171875</c:v>
                </c:pt>
                <c:pt idx="4487">
                  <c:v>1.0074157714843699</c:v>
                </c:pt>
                <c:pt idx="4488">
                  <c:v>1.02391052246093</c:v>
                </c:pt>
                <c:pt idx="4489">
                  <c:v>1.09135437011718</c:v>
                </c:pt>
                <c:pt idx="4490">
                  <c:v>1.08636474609375</c:v>
                </c:pt>
                <c:pt idx="4491">
                  <c:v>1.07151794433593</c:v>
                </c:pt>
                <c:pt idx="4492">
                  <c:v>1.0826416015625</c:v>
                </c:pt>
                <c:pt idx="4493">
                  <c:v>1.1216583251953101</c:v>
                </c:pt>
                <c:pt idx="4494">
                  <c:v>1.16014099121093</c:v>
                </c:pt>
                <c:pt idx="4495">
                  <c:v>1.1945953369140601</c:v>
                </c:pt>
                <c:pt idx="4496">
                  <c:v>1.1970977783203101</c:v>
                </c:pt>
                <c:pt idx="4497">
                  <c:v>1.24290466308593</c:v>
                </c:pt>
                <c:pt idx="4498">
                  <c:v>1.2644195556640601</c:v>
                </c:pt>
                <c:pt idx="4499">
                  <c:v>1.16595458984375</c:v>
                </c:pt>
                <c:pt idx="4500">
                  <c:v>1.0903015136718699</c:v>
                </c:pt>
                <c:pt idx="4501">
                  <c:v>0.97077941894531194</c:v>
                </c:pt>
                <c:pt idx="4502">
                  <c:v>1.01092529296875</c:v>
                </c:pt>
                <c:pt idx="4503">
                  <c:v>1.1154479980468699</c:v>
                </c:pt>
                <c:pt idx="4504">
                  <c:v>1.1635437011718699</c:v>
                </c:pt>
                <c:pt idx="4505">
                  <c:v>1.1568908691406199</c:v>
                </c:pt>
                <c:pt idx="4506">
                  <c:v>1.133544921875</c:v>
                </c:pt>
                <c:pt idx="4507">
                  <c:v>1.1793212890625</c:v>
                </c:pt>
                <c:pt idx="4508">
                  <c:v>1.23779296875</c:v>
                </c:pt>
                <c:pt idx="4509">
                  <c:v>1.30755615234375</c:v>
                </c:pt>
                <c:pt idx="4510">
                  <c:v>1.35087585449218</c:v>
                </c:pt>
                <c:pt idx="4511">
                  <c:v>1.4094390869140601</c:v>
                </c:pt>
                <c:pt idx="4512">
                  <c:v>1.32200622558593</c:v>
                </c:pt>
                <c:pt idx="4513">
                  <c:v>1.23167419433593</c:v>
                </c:pt>
                <c:pt idx="4514">
                  <c:v>1.2314758300781199</c:v>
                </c:pt>
                <c:pt idx="4515">
                  <c:v>1.2709655761718699</c:v>
                </c:pt>
                <c:pt idx="4516">
                  <c:v>1.37217712402343</c:v>
                </c:pt>
                <c:pt idx="4517">
                  <c:v>1.39984130859375</c:v>
                </c:pt>
                <c:pt idx="4518">
                  <c:v>1.37176513671875</c:v>
                </c:pt>
                <c:pt idx="4519">
                  <c:v>1.3390045166015601</c:v>
                </c:pt>
                <c:pt idx="4520">
                  <c:v>1.26579284667968</c:v>
                </c:pt>
                <c:pt idx="4521">
                  <c:v>1.25486755371093</c:v>
                </c:pt>
                <c:pt idx="4522">
                  <c:v>1.29057312011718</c:v>
                </c:pt>
                <c:pt idx="4523">
                  <c:v>1.2304992675781199</c:v>
                </c:pt>
                <c:pt idx="4524">
                  <c:v>1.1540679931640601</c:v>
                </c:pt>
                <c:pt idx="4525">
                  <c:v>1.1347961425781199</c:v>
                </c:pt>
                <c:pt idx="4526">
                  <c:v>1.1313171386718699</c:v>
                </c:pt>
                <c:pt idx="4527">
                  <c:v>1.1095275878906199</c:v>
                </c:pt>
                <c:pt idx="4528">
                  <c:v>1.0829010009765601</c:v>
                </c:pt>
                <c:pt idx="4529">
                  <c:v>1.1105041503906199</c:v>
                </c:pt>
                <c:pt idx="4530">
                  <c:v>1.1162109375</c:v>
                </c:pt>
                <c:pt idx="4531">
                  <c:v>1.14434814453125</c:v>
                </c:pt>
                <c:pt idx="4532">
                  <c:v>1.122802734375</c:v>
                </c:pt>
                <c:pt idx="4533">
                  <c:v>1.0573883056640601</c:v>
                </c:pt>
                <c:pt idx="4534">
                  <c:v>1.06689453125</c:v>
                </c:pt>
                <c:pt idx="4535">
                  <c:v>1.03965759277343</c:v>
                </c:pt>
                <c:pt idx="4536">
                  <c:v>1.0205078125</c:v>
                </c:pt>
                <c:pt idx="4537">
                  <c:v>1.01060485839843</c:v>
                </c:pt>
                <c:pt idx="4538">
                  <c:v>0.999664306640625</c:v>
                </c:pt>
                <c:pt idx="4539">
                  <c:v>1.01884460449218</c:v>
                </c:pt>
                <c:pt idx="4540">
                  <c:v>1.0261535644531199</c:v>
                </c:pt>
                <c:pt idx="4541">
                  <c:v>1.0240173339843699</c:v>
                </c:pt>
                <c:pt idx="4542">
                  <c:v>0.99090576171875</c:v>
                </c:pt>
                <c:pt idx="4543">
                  <c:v>0.960052490234375</c:v>
                </c:pt>
                <c:pt idx="4544">
                  <c:v>0.956451416015625</c:v>
                </c:pt>
                <c:pt idx="4545">
                  <c:v>0.87620544433593694</c:v>
                </c:pt>
                <c:pt idx="4546">
                  <c:v>0.785980224609375</c:v>
                </c:pt>
                <c:pt idx="4547">
                  <c:v>0.76997375488281194</c:v>
                </c:pt>
                <c:pt idx="4548">
                  <c:v>0.7926025390625</c:v>
                </c:pt>
                <c:pt idx="4549">
                  <c:v>0.81541442871093694</c:v>
                </c:pt>
                <c:pt idx="4550">
                  <c:v>0.77674865722656194</c:v>
                </c:pt>
                <c:pt idx="4551">
                  <c:v>0.722381591796875</c:v>
                </c:pt>
                <c:pt idx="4552">
                  <c:v>0.73834228515625</c:v>
                </c:pt>
                <c:pt idx="4553">
                  <c:v>0.78471374511718694</c:v>
                </c:pt>
                <c:pt idx="4554">
                  <c:v>0.86865234375</c:v>
                </c:pt>
                <c:pt idx="4555">
                  <c:v>0.90034484863281194</c:v>
                </c:pt>
                <c:pt idx="4556">
                  <c:v>0.826812744140625</c:v>
                </c:pt>
                <c:pt idx="4557">
                  <c:v>0.83563232421875</c:v>
                </c:pt>
                <c:pt idx="4558">
                  <c:v>0.83525085449218694</c:v>
                </c:pt>
                <c:pt idx="4559">
                  <c:v>0.85345458984375</c:v>
                </c:pt>
                <c:pt idx="4560">
                  <c:v>0.84803771972656194</c:v>
                </c:pt>
                <c:pt idx="4561">
                  <c:v>0.84356689453125</c:v>
                </c:pt>
                <c:pt idx="4562">
                  <c:v>0.83988952636718694</c:v>
                </c:pt>
                <c:pt idx="4563">
                  <c:v>0.8612060546875</c:v>
                </c:pt>
                <c:pt idx="4564">
                  <c:v>0.85920715332031194</c:v>
                </c:pt>
                <c:pt idx="4565">
                  <c:v>0.83647155761718694</c:v>
                </c:pt>
                <c:pt idx="4566">
                  <c:v>0.822479248046875</c:v>
                </c:pt>
                <c:pt idx="4567">
                  <c:v>0.84748840332031194</c:v>
                </c:pt>
                <c:pt idx="4568">
                  <c:v>0.855255126953125</c:v>
                </c:pt>
                <c:pt idx="4569">
                  <c:v>0.862518310546875</c:v>
                </c:pt>
                <c:pt idx="4570">
                  <c:v>0.88706970214843694</c:v>
                </c:pt>
                <c:pt idx="4571">
                  <c:v>0.91224670410156194</c:v>
                </c:pt>
                <c:pt idx="4572">
                  <c:v>0.89775085449218694</c:v>
                </c:pt>
                <c:pt idx="4573">
                  <c:v>0.86274719238281194</c:v>
                </c:pt>
                <c:pt idx="4574">
                  <c:v>0.81358337402343694</c:v>
                </c:pt>
                <c:pt idx="4575">
                  <c:v>0.75604248046875</c:v>
                </c:pt>
                <c:pt idx="4576">
                  <c:v>0.735504150390625</c:v>
                </c:pt>
                <c:pt idx="4577">
                  <c:v>0.69181823730468694</c:v>
                </c:pt>
                <c:pt idx="4578">
                  <c:v>0.604156494140625</c:v>
                </c:pt>
                <c:pt idx="4579">
                  <c:v>0.55589294433593694</c:v>
                </c:pt>
                <c:pt idx="4580">
                  <c:v>0.54600524902343694</c:v>
                </c:pt>
                <c:pt idx="4581">
                  <c:v>0.62223815917968694</c:v>
                </c:pt>
                <c:pt idx="4582">
                  <c:v>0.722076416015625</c:v>
                </c:pt>
                <c:pt idx="4583">
                  <c:v>0.857818603515625</c:v>
                </c:pt>
                <c:pt idx="4584">
                  <c:v>0.94349670410156194</c:v>
                </c:pt>
                <c:pt idx="4585">
                  <c:v>0.960968017578125</c:v>
                </c:pt>
                <c:pt idx="4586">
                  <c:v>0.91796875</c:v>
                </c:pt>
                <c:pt idx="4587">
                  <c:v>0.87690734863281194</c:v>
                </c:pt>
                <c:pt idx="4588">
                  <c:v>0.84083557128906194</c:v>
                </c:pt>
                <c:pt idx="4589">
                  <c:v>0.89671325683593694</c:v>
                </c:pt>
                <c:pt idx="4590">
                  <c:v>0.96693420410156194</c:v>
                </c:pt>
                <c:pt idx="4591">
                  <c:v>0.91534423828125</c:v>
                </c:pt>
                <c:pt idx="4592">
                  <c:v>0.77235412597656194</c:v>
                </c:pt>
                <c:pt idx="4593">
                  <c:v>0.776275634765625</c:v>
                </c:pt>
                <c:pt idx="4594">
                  <c:v>0.84288024902343694</c:v>
                </c:pt>
                <c:pt idx="4595">
                  <c:v>0.77598571777343694</c:v>
                </c:pt>
                <c:pt idx="4596">
                  <c:v>0.68809509277343694</c:v>
                </c:pt>
                <c:pt idx="4597">
                  <c:v>0.74897766113281194</c:v>
                </c:pt>
                <c:pt idx="4598">
                  <c:v>0.78456115722656194</c:v>
                </c:pt>
                <c:pt idx="4599">
                  <c:v>0.692352294921875</c:v>
                </c:pt>
                <c:pt idx="4600">
                  <c:v>0.59271240234375</c:v>
                </c:pt>
                <c:pt idx="4601">
                  <c:v>0.56571960449218694</c:v>
                </c:pt>
                <c:pt idx="4602">
                  <c:v>0.496170043945312</c:v>
                </c:pt>
                <c:pt idx="4603">
                  <c:v>0.388412475585937</c:v>
                </c:pt>
                <c:pt idx="4604">
                  <c:v>0.4150390625</c:v>
                </c:pt>
                <c:pt idx="4605">
                  <c:v>0.59010314941406194</c:v>
                </c:pt>
                <c:pt idx="4606">
                  <c:v>0.67112731933593694</c:v>
                </c:pt>
                <c:pt idx="4607">
                  <c:v>0.6168212890625</c:v>
                </c:pt>
                <c:pt idx="4608">
                  <c:v>0.68376159667968694</c:v>
                </c:pt>
                <c:pt idx="4609">
                  <c:v>0.88230895996093694</c:v>
                </c:pt>
                <c:pt idx="4610">
                  <c:v>0.869598388671875</c:v>
                </c:pt>
                <c:pt idx="4611">
                  <c:v>0.785858154296875</c:v>
                </c:pt>
                <c:pt idx="4612">
                  <c:v>0.76948547363281194</c:v>
                </c:pt>
                <c:pt idx="4613">
                  <c:v>0.770477294921875</c:v>
                </c:pt>
                <c:pt idx="4614">
                  <c:v>0.66111755371093694</c:v>
                </c:pt>
                <c:pt idx="4615">
                  <c:v>0.52372741699218694</c:v>
                </c:pt>
                <c:pt idx="4616">
                  <c:v>0.473342895507812</c:v>
                </c:pt>
                <c:pt idx="4617">
                  <c:v>0.483901977539062</c:v>
                </c:pt>
                <c:pt idx="4618">
                  <c:v>0.448638916015625</c:v>
                </c:pt>
                <c:pt idx="4619">
                  <c:v>0.394119262695312</c:v>
                </c:pt>
                <c:pt idx="4620">
                  <c:v>0.353912353515625</c:v>
                </c:pt>
                <c:pt idx="4621">
                  <c:v>0.355133056640625</c:v>
                </c:pt>
                <c:pt idx="4622">
                  <c:v>0.313766479492187</c:v>
                </c:pt>
                <c:pt idx="4623">
                  <c:v>0.20977783203125</c:v>
                </c:pt>
                <c:pt idx="4624">
                  <c:v>0.225189208984375</c:v>
                </c:pt>
                <c:pt idx="4625">
                  <c:v>0.25048828125</c:v>
                </c:pt>
                <c:pt idx="4626">
                  <c:v>0.202316284179687</c:v>
                </c:pt>
                <c:pt idx="4627">
                  <c:v>9.46807861328125E-2</c:v>
                </c:pt>
                <c:pt idx="4628">
                  <c:v>9.87701416015625E-2</c:v>
                </c:pt>
                <c:pt idx="4629">
                  <c:v>0.205154418945312</c:v>
                </c:pt>
                <c:pt idx="4630">
                  <c:v>0.220260620117187</c:v>
                </c:pt>
                <c:pt idx="4631">
                  <c:v>0.244735717773437</c:v>
                </c:pt>
                <c:pt idx="4632">
                  <c:v>0.38836669921875</c:v>
                </c:pt>
                <c:pt idx="4633">
                  <c:v>0.461151123046875</c:v>
                </c:pt>
                <c:pt idx="4634">
                  <c:v>0.424087524414062</c:v>
                </c:pt>
                <c:pt idx="4635">
                  <c:v>0.431549072265625</c:v>
                </c:pt>
                <c:pt idx="4636">
                  <c:v>0.5103759765625</c:v>
                </c:pt>
                <c:pt idx="4637">
                  <c:v>0.4739990234375</c:v>
                </c:pt>
                <c:pt idx="4638">
                  <c:v>0.392791748046875</c:v>
                </c:pt>
                <c:pt idx="4639">
                  <c:v>0.338516235351562</c:v>
                </c:pt>
                <c:pt idx="4640">
                  <c:v>0.281845092773437</c:v>
                </c:pt>
                <c:pt idx="4641">
                  <c:v>0.20977783203125</c:v>
                </c:pt>
                <c:pt idx="4642">
                  <c:v>0.211471557617187</c:v>
                </c:pt>
                <c:pt idx="4643">
                  <c:v>0.21148681640625</c:v>
                </c:pt>
                <c:pt idx="4644">
                  <c:v>0.211578369140625</c:v>
                </c:pt>
                <c:pt idx="4645">
                  <c:v>0.271224975585937</c:v>
                </c:pt>
                <c:pt idx="4646">
                  <c:v>0.318527221679687</c:v>
                </c:pt>
                <c:pt idx="4647">
                  <c:v>0.215240478515625</c:v>
                </c:pt>
                <c:pt idx="4648">
                  <c:v>0.163101196289062</c:v>
                </c:pt>
                <c:pt idx="4649">
                  <c:v>0.1434326171875</c:v>
                </c:pt>
                <c:pt idx="4650">
                  <c:v>0.164535522460937</c:v>
                </c:pt>
                <c:pt idx="4651">
                  <c:v>0.119949340820312</c:v>
                </c:pt>
                <c:pt idx="4652">
                  <c:v>0.147552490234375</c:v>
                </c:pt>
                <c:pt idx="4653">
                  <c:v>0.1644287109375</c:v>
                </c:pt>
                <c:pt idx="4654">
                  <c:v>0.168594360351562</c:v>
                </c:pt>
                <c:pt idx="4655">
                  <c:v>0.116363525390625</c:v>
                </c:pt>
                <c:pt idx="4656">
                  <c:v>7.4920654296875E-3</c:v>
                </c:pt>
                <c:pt idx="4657">
                  <c:v>-0.21948707103729201</c:v>
                </c:pt>
                <c:pt idx="4658">
                  <c:v>-0.43162390589714</c:v>
                </c:pt>
                <c:pt idx="4659">
                  <c:v>-0.51599317789077703</c:v>
                </c:pt>
                <c:pt idx="4660">
                  <c:v>-0.26578500866889898</c:v>
                </c:pt>
                <c:pt idx="4661">
                  <c:v>-3.0789544805884299E-2</c:v>
                </c:pt>
                <c:pt idx="4662">
                  <c:v>-0.197858676314353</c:v>
                </c:pt>
                <c:pt idx="4663">
                  <c:v>-0.391270071268081</c:v>
                </c:pt>
                <c:pt idx="4664">
                  <c:v>-0.29265972971916199</c:v>
                </c:pt>
                <c:pt idx="4665">
                  <c:v>-0.26774117350578303</c:v>
                </c:pt>
                <c:pt idx="4666">
                  <c:v>-0.39853119850158603</c:v>
                </c:pt>
                <c:pt idx="4667">
                  <c:v>-0.61132675409317005</c:v>
                </c:pt>
                <c:pt idx="4668">
                  <c:v>-0.62978684902191095</c:v>
                </c:pt>
                <c:pt idx="4669">
                  <c:v>-0.44711121916770902</c:v>
                </c:pt>
                <c:pt idx="4670">
                  <c:v>-0.40480345487594599</c:v>
                </c:pt>
                <c:pt idx="4671">
                  <c:v>-0.51922523975372303</c:v>
                </c:pt>
                <c:pt idx="4672">
                  <c:v>-0.51231896877288796</c:v>
                </c:pt>
                <c:pt idx="4673">
                  <c:v>-0.27647921442985501</c:v>
                </c:pt>
                <c:pt idx="4674">
                  <c:v>-0.16181568801403001</c:v>
                </c:pt>
                <c:pt idx="4675">
                  <c:v>-0.17649668455123901</c:v>
                </c:pt>
                <c:pt idx="4676">
                  <c:v>-8.3232559263706193E-2</c:v>
                </c:pt>
                <c:pt idx="4677">
                  <c:v>1.104736328125E-2</c:v>
                </c:pt>
                <c:pt idx="4678">
                  <c:v>-0.103866331279277</c:v>
                </c:pt>
                <c:pt idx="4679">
                  <c:v>-0.30977165699005099</c:v>
                </c:pt>
                <c:pt idx="4680">
                  <c:v>-0.37980192899703902</c:v>
                </c:pt>
                <c:pt idx="4681">
                  <c:v>-0.47160205245018</c:v>
                </c:pt>
                <c:pt idx="4682">
                  <c:v>-0.62397176027297896</c:v>
                </c:pt>
                <c:pt idx="4683">
                  <c:v>-0.81995606422424305</c:v>
                </c:pt>
                <c:pt idx="4684">
                  <c:v>-1.3093081712722701</c:v>
                </c:pt>
                <c:pt idx="4685">
                  <c:v>-1.5545582771301201</c:v>
                </c:pt>
                <c:pt idx="4686">
                  <c:v>-1.3342419862747099</c:v>
                </c:pt>
                <c:pt idx="4687">
                  <c:v>-1.0949852466583201</c:v>
                </c:pt>
                <c:pt idx="4688">
                  <c:v>-0.81026035547256403</c:v>
                </c:pt>
                <c:pt idx="4689">
                  <c:v>-0.79490661621093694</c:v>
                </c:pt>
                <c:pt idx="4690">
                  <c:v>-0.79888188838958696</c:v>
                </c:pt>
                <c:pt idx="4691">
                  <c:v>-0.81480246782302801</c:v>
                </c:pt>
                <c:pt idx="4692">
                  <c:v>-0.84263372421264604</c:v>
                </c:pt>
                <c:pt idx="4693">
                  <c:v>-0.76869934797286898</c:v>
                </c:pt>
                <c:pt idx="4694">
                  <c:v>-0.39601808786392201</c:v>
                </c:pt>
                <c:pt idx="4695">
                  <c:v>-0.41434535384178101</c:v>
                </c:pt>
                <c:pt idx="4696">
                  <c:v>-0.61441111564636197</c:v>
                </c:pt>
                <c:pt idx="4697">
                  <c:v>-0.67907875776290805</c:v>
                </c:pt>
                <c:pt idx="4698">
                  <c:v>-0.58787339925765902</c:v>
                </c:pt>
                <c:pt idx="4699">
                  <c:v>-0.52206897735595703</c:v>
                </c:pt>
                <c:pt idx="4700">
                  <c:v>-0.59263449907302801</c:v>
                </c:pt>
                <c:pt idx="4701">
                  <c:v>-0.65963995456695501</c:v>
                </c:pt>
                <c:pt idx="4702">
                  <c:v>-0.72329777479171697</c:v>
                </c:pt>
                <c:pt idx="4703">
                  <c:v>-0.89698040485382002</c:v>
                </c:pt>
                <c:pt idx="4704">
                  <c:v>-0.97505986690521196</c:v>
                </c:pt>
                <c:pt idx="4705">
                  <c:v>-1.0226454734802199</c:v>
                </c:pt>
                <c:pt idx="4706">
                  <c:v>-1.06531894207</c:v>
                </c:pt>
                <c:pt idx="4707">
                  <c:v>-1.1399290561676001</c:v>
                </c:pt>
                <c:pt idx="4708">
                  <c:v>-1.3360291719436601</c:v>
                </c:pt>
                <c:pt idx="4709">
                  <c:v>-2.0168294906616202</c:v>
                </c:pt>
                <c:pt idx="4710">
                  <c:v>-2.1895604133605899</c:v>
                </c:pt>
                <c:pt idx="4711">
                  <c:v>-1.7108142375946001</c:v>
                </c:pt>
                <c:pt idx="4712">
                  <c:v>-1.0180538892745901</c:v>
                </c:pt>
                <c:pt idx="4713">
                  <c:v>-0.58439892530441195</c:v>
                </c:pt>
                <c:pt idx="4714">
                  <c:v>-0.62646621465682895</c:v>
                </c:pt>
                <c:pt idx="4715">
                  <c:v>-0.66907215118408203</c:v>
                </c:pt>
                <c:pt idx="4716">
                  <c:v>-0.76687771081924405</c:v>
                </c:pt>
                <c:pt idx="4717">
                  <c:v>-0.77803516387939398</c:v>
                </c:pt>
                <c:pt idx="4718">
                  <c:v>-0.80353099107742298</c:v>
                </c:pt>
                <c:pt idx="4719">
                  <c:v>-0.84264534711837702</c:v>
                </c:pt>
                <c:pt idx="4720">
                  <c:v>-0.92765063047409002</c:v>
                </c:pt>
                <c:pt idx="4721">
                  <c:v>-0.95560652017593295</c:v>
                </c:pt>
                <c:pt idx="4722">
                  <c:v>-0.95504051446914595</c:v>
                </c:pt>
                <c:pt idx="4723">
                  <c:v>-0.84197735786437899</c:v>
                </c:pt>
                <c:pt idx="4724">
                  <c:v>-0.79702907800674405</c:v>
                </c:pt>
                <c:pt idx="4725">
                  <c:v>-0.80580681562423695</c:v>
                </c:pt>
                <c:pt idx="4726">
                  <c:v>-0.89075016975402799</c:v>
                </c:pt>
                <c:pt idx="4727">
                  <c:v>-0.84178370237350397</c:v>
                </c:pt>
                <c:pt idx="4728">
                  <c:v>-0.84139925241470304</c:v>
                </c:pt>
                <c:pt idx="4729">
                  <c:v>-0.84825617074966397</c:v>
                </c:pt>
                <c:pt idx="4730">
                  <c:v>-0.93047112226486195</c:v>
                </c:pt>
                <c:pt idx="4731">
                  <c:v>-0.98614358901977495</c:v>
                </c:pt>
                <c:pt idx="4732">
                  <c:v>-1.01784348487854</c:v>
                </c:pt>
                <c:pt idx="4733">
                  <c:v>-0.94485193490982</c:v>
                </c:pt>
                <c:pt idx="4734">
                  <c:v>-0.89513492584228505</c:v>
                </c:pt>
                <c:pt idx="4735">
                  <c:v>-1.0307936668395901</c:v>
                </c:pt>
                <c:pt idx="4736">
                  <c:v>-1.2293497323989799</c:v>
                </c:pt>
                <c:pt idx="4737">
                  <c:v>-1.35160791873931</c:v>
                </c:pt>
                <c:pt idx="4738">
                  <c:v>-1.52001464366912</c:v>
                </c:pt>
                <c:pt idx="4739">
                  <c:v>-1.6081529855728101</c:v>
                </c:pt>
                <c:pt idx="4740">
                  <c:v>-1.5147932767868</c:v>
                </c:pt>
                <c:pt idx="4741">
                  <c:v>-1.5456736087798999</c:v>
                </c:pt>
                <c:pt idx="4742">
                  <c:v>-1.58224773406982</c:v>
                </c:pt>
                <c:pt idx="4743">
                  <c:v>-1.4854753017425499</c:v>
                </c:pt>
                <c:pt idx="4744">
                  <c:v>-1.28548371791839</c:v>
                </c:pt>
                <c:pt idx="4745">
                  <c:v>-1.19578492641448</c:v>
                </c:pt>
                <c:pt idx="4746">
                  <c:v>-1.0955789089202801</c:v>
                </c:pt>
                <c:pt idx="4747">
                  <c:v>-1.01052677631378</c:v>
                </c:pt>
                <c:pt idx="4748">
                  <c:v>-1.0115272998809799</c:v>
                </c:pt>
                <c:pt idx="4749">
                  <c:v>-0.99842607975006104</c:v>
                </c:pt>
                <c:pt idx="4750">
                  <c:v>-0.96713703870773304</c:v>
                </c:pt>
                <c:pt idx="4751">
                  <c:v>-1.10111212730407</c:v>
                </c:pt>
                <c:pt idx="4752">
                  <c:v>-1.31679964065551</c:v>
                </c:pt>
                <c:pt idx="4753">
                  <c:v>-1.2938636541366499</c:v>
                </c:pt>
                <c:pt idx="4754">
                  <c:v>-1.1518205404281601</c:v>
                </c:pt>
                <c:pt idx="4755">
                  <c:v>-1.06942558288574</c:v>
                </c:pt>
                <c:pt idx="4756">
                  <c:v>-1.0900009870529099</c:v>
                </c:pt>
                <c:pt idx="4757">
                  <c:v>-1.11909675598144</c:v>
                </c:pt>
                <c:pt idx="4758">
                  <c:v>-1.1062091588973999</c:v>
                </c:pt>
                <c:pt idx="4759">
                  <c:v>-1.09859311580657</c:v>
                </c:pt>
                <c:pt idx="4760">
                  <c:v>-1.0930081605911199</c:v>
                </c:pt>
                <c:pt idx="4761">
                  <c:v>-1.11789691448211</c:v>
                </c:pt>
                <c:pt idx="4762">
                  <c:v>-1.1224561929702701</c:v>
                </c:pt>
                <c:pt idx="4763">
                  <c:v>-1.2221766710281301</c:v>
                </c:pt>
                <c:pt idx="4764">
                  <c:v>-1.3666814565658501</c:v>
                </c:pt>
                <c:pt idx="4765">
                  <c:v>-1.39277815818786</c:v>
                </c:pt>
                <c:pt idx="4766">
                  <c:v>-1.3635495901107699</c:v>
                </c:pt>
                <c:pt idx="4767">
                  <c:v>-1.3450853824615401</c:v>
                </c:pt>
                <c:pt idx="4768">
                  <c:v>-1.3014172315597501</c:v>
                </c:pt>
                <c:pt idx="4769">
                  <c:v>-1.22691321372985</c:v>
                </c:pt>
                <c:pt idx="4770">
                  <c:v>-1.1573911905288601</c:v>
                </c:pt>
                <c:pt idx="4771">
                  <c:v>-1.2269263267517001</c:v>
                </c:pt>
                <c:pt idx="4772">
                  <c:v>-1.3087875843048</c:v>
                </c:pt>
                <c:pt idx="4773">
                  <c:v>-1.4008493423461901</c:v>
                </c:pt>
                <c:pt idx="4774">
                  <c:v>-1.50403344631195</c:v>
                </c:pt>
                <c:pt idx="4775">
                  <c:v>-1.4690613746643</c:v>
                </c:pt>
                <c:pt idx="4776">
                  <c:v>-1.4174224138259801</c:v>
                </c:pt>
                <c:pt idx="4777">
                  <c:v>-1.7496688365936199</c:v>
                </c:pt>
                <c:pt idx="4778">
                  <c:v>-2.09036087989807</c:v>
                </c:pt>
                <c:pt idx="4779">
                  <c:v>-1.9858356714248599</c:v>
                </c:pt>
                <c:pt idx="4780">
                  <c:v>-1.58239686489105</c:v>
                </c:pt>
                <c:pt idx="4781">
                  <c:v>-1.2503033876419001</c:v>
                </c:pt>
                <c:pt idx="4782">
                  <c:v>-1.27141273021698</c:v>
                </c:pt>
                <c:pt idx="4783">
                  <c:v>-1.4721330404281601</c:v>
                </c:pt>
                <c:pt idx="4784">
                  <c:v>-1.44006264209747</c:v>
                </c:pt>
                <c:pt idx="4785">
                  <c:v>-1.2977832555770801</c:v>
                </c:pt>
                <c:pt idx="4786">
                  <c:v>-1.45358502864837</c:v>
                </c:pt>
                <c:pt idx="4787">
                  <c:v>-1.625581741333</c:v>
                </c:pt>
                <c:pt idx="4788">
                  <c:v>-1.58152604103088</c:v>
                </c:pt>
                <c:pt idx="4789">
                  <c:v>-1.44777595996856</c:v>
                </c:pt>
                <c:pt idx="4790">
                  <c:v>-1.4420646429061801</c:v>
                </c:pt>
                <c:pt idx="4791">
                  <c:v>-1.5918253660202</c:v>
                </c:pt>
                <c:pt idx="4792">
                  <c:v>-1.6340694427490201</c:v>
                </c:pt>
                <c:pt idx="4793">
                  <c:v>-1.61964130401611</c:v>
                </c:pt>
                <c:pt idx="4794">
                  <c:v>-1.5433038473129199</c:v>
                </c:pt>
                <c:pt idx="4795">
                  <c:v>-1.4732686281204199</c:v>
                </c:pt>
                <c:pt idx="4796">
                  <c:v>-1.4679481983184799</c:v>
                </c:pt>
                <c:pt idx="4797">
                  <c:v>-1.52633333206176</c:v>
                </c:pt>
                <c:pt idx="4798">
                  <c:v>-1.5432547330856301</c:v>
                </c:pt>
                <c:pt idx="4799">
                  <c:v>-1.50019419193267</c:v>
                </c:pt>
                <c:pt idx="4800">
                  <c:v>-1.4868695735931301</c:v>
                </c:pt>
                <c:pt idx="4801">
                  <c:v>-1.5006077289581199</c:v>
                </c:pt>
                <c:pt idx="4802">
                  <c:v>-1.60432505607604</c:v>
                </c:pt>
                <c:pt idx="4803">
                  <c:v>-1.67001628875732</c:v>
                </c:pt>
                <c:pt idx="4804">
                  <c:v>-1.6718894243240301</c:v>
                </c:pt>
                <c:pt idx="4805">
                  <c:v>-1.6595917940139699</c:v>
                </c:pt>
                <c:pt idx="4806">
                  <c:v>-1.62518906593322</c:v>
                </c:pt>
                <c:pt idx="4807">
                  <c:v>-1.5532141923904399</c:v>
                </c:pt>
                <c:pt idx="4808">
                  <c:v>-1.533043384552</c:v>
                </c:pt>
                <c:pt idx="4809">
                  <c:v>-1.57387483119964</c:v>
                </c:pt>
                <c:pt idx="4810">
                  <c:v>-1.49038922786712</c:v>
                </c:pt>
                <c:pt idx="4811">
                  <c:v>-1.37177121639251</c:v>
                </c:pt>
                <c:pt idx="4812">
                  <c:v>-1.4971611499786299</c:v>
                </c:pt>
                <c:pt idx="4813">
                  <c:v>-1.72311687469482</c:v>
                </c:pt>
                <c:pt idx="4814">
                  <c:v>-1.6914044618606501</c:v>
                </c:pt>
                <c:pt idx="4815">
                  <c:v>-1.5008525848388601</c:v>
                </c:pt>
                <c:pt idx="4816">
                  <c:v>-1.48595023155212</c:v>
                </c:pt>
                <c:pt idx="4817">
                  <c:v>-1.7310887575149501</c:v>
                </c:pt>
                <c:pt idx="4818">
                  <c:v>-1.77034664154052</c:v>
                </c:pt>
                <c:pt idx="4819">
                  <c:v>-1.55037546157836</c:v>
                </c:pt>
                <c:pt idx="4820">
                  <c:v>-1.4828518629073999</c:v>
                </c:pt>
                <c:pt idx="4821">
                  <c:v>-1.6407722234725901</c:v>
                </c:pt>
                <c:pt idx="4822">
                  <c:v>-1.6426314115524201</c:v>
                </c:pt>
                <c:pt idx="4823">
                  <c:v>-1.4145915508270199</c:v>
                </c:pt>
                <c:pt idx="4824">
                  <c:v>-1.21199071407318</c:v>
                </c:pt>
                <c:pt idx="4825">
                  <c:v>-1.09774446487426</c:v>
                </c:pt>
                <c:pt idx="4826">
                  <c:v>-1.11972284317016</c:v>
                </c:pt>
                <c:pt idx="4827">
                  <c:v>-1.13452768325805</c:v>
                </c:pt>
                <c:pt idx="4828">
                  <c:v>-1.2574558258056601</c:v>
                </c:pt>
                <c:pt idx="4829">
                  <c:v>-1.4405387639999301</c:v>
                </c:pt>
                <c:pt idx="4830">
                  <c:v>-1.6067470312118499</c:v>
                </c:pt>
                <c:pt idx="4831">
                  <c:v>-1.65838015079498</c:v>
                </c:pt>
                <c:pt idx="4832">
                  <c:v>-1.6161476373672401</c:v>
                </c:pt>
                <c:pt idx="4833">
                  <c:v>-1.53597092628479</c:v>
                </c:pt>
                <c:pt idx="4834">
                  <c:v>-1.5316959619521999</c:v>
                </c:pt>
                <c:pt idx="4835">
                  <c:v>-1.57157814502716</c:v>
                </c:pt>
                <c:pt idx="4836">
                  <c:v>-1.54434025287628</c:v>
                </c:pt>
                <c:pt idx="4837">
                  <c:v>-1.49558401107788</c:v>
                </c:pt>
                <c:pt idx="4838">
                  <c:v>-1.51630306243896</c:v>
                </c:pt>
                <c:pt idx="4839">
                  <c:v>-1.59146463871002</c:v>
                </c:pt>
                <c:pt idx="4840">
                  <c:v>-1.62067186832427</c:v>
                </c:pt>
                <c:pt idx="4841">
                  <c:v>-1.55849409103393</c:v>
                </c:pt>
                <c:pt idx="4842">
                  <c:v>-1.4790235757827701</c:v>
                </c:pt>
                <c:pt idx="4843">
                  <c:v>-1.5127433538436801</c:v>
                </c:pt>
                <c:pt idx="4844">
                  <c:v>-1.6357375383377</c:v>
                </c:pt>
                <c:pt idx="4845">
                  <c:v>-1.64905261993408</c:v>
                </c:pt>
                <c:pt idx="4846">
                  <c:v>-1.53115546703338</c:v>
                </c:pt>
                <c:pt idx="4847">
                  <c:v>-1.4742400646209699</c:v>
                </c:pt>
                <c:pt idx="4848">
                  <c:v>-1.5081424713134699</c:v>
                </c:pt>
                <c:pt idx="4849">
                  <c:v>-1.4103467464446999</c:v>
                </c:pt>
                <c:pt idx="4850">
                  <c:v>-1.2295287847518901</c:v>
                </c:pt>
                <c:pt idx="4851">
                  <c:v>-1.22374367713928</c:v>
                </c:pt>
                <c:pt idx="4852">
                  <c:v>-1.30343294143676</c:v>
                </c:pt>
                <c:pt idx="4853">
                  <c:v>-1.33422863483428</c:v>
                </c:pt>
                <c:pt idx="4854">
                  <c:v>-1.2861601114273</c:v>
                </c:pt>
                <c:pt idx="4855">
                  <c:v>-1.20726919174194</c:v>
                </c:pt>
                <c:pt idx="4856">
                  <c:v>-1.1970854997634801</c:v>
                </c:pt>
                <c:pt idx="4857">
                  <c:v>-1.2840107679367001</c:v>
                </c:pt>
                <c:pt idx="4858">
                  <c:v>-1.3271465301513601</c:v>
                </c:pt>
                <c:pt idx="4859">
                  <c:v>-1.3510771989822301</c:v>
                </c:pt>
                <c:pt idx="4860">
                  <c:v>-1.32656598091125</c:v>
                </c:pt>
                <c:pt idx="4861">
                  <c:v>-1.2810595035552901</c:v>
                </c:pt>
                <c:pt idx="4862">
                  <c:v>-1.3085641860961901</c:v>
                </c:pt>
                <c:pt idx="4863">
                  <c:v>-1.2323578596115099</c:v>
                </c:pt>
                <c:pt idx="4864">
                  <c:v>-1.0736835002899101</c:v>
                </c:pt>
                <c:pt idx="4865">
                  <c:v>-0.93716043233871404</c:v>
                </c:pt>
                <c:pt idx="4866">
                  <c:v>-0.86489379405975297</c:v>
                </c:pt>
                <c:pt idx="4867">
                  <c:v>-0.97770994901657104</c:v>
                </c:pt>
                <c:pt idx="4868">
                  <c:v>-0.85948783159255904</c:v>
                </c:pt>
                <c:pt idx="4869">
                  <c:v>-0.74249166250228804</c:v>
                </c:pt>
                <c:pt idx="4870">
                  <c:v>-0.77034801244735696</c:v>
                </c:pt>
                <c:pt idx="4871">
                  <c:v>-0.97408521175384499</c:v>
                </c:pt>
                <c:pt idx="4872">
                  <c:v>-0.96285748481750399</c:v>
                </c:pt>
                <c:pt idx="4873">
                  <c:v>-0.92606556415557795</c:v>
                </c:pt>
                <c:pt idx="4874">
                  <c:v>-1.11885261535644</c:v>
                </c:pt>
                <c:pt idx="4875">
                  <c:v>-1.3383417129516599</c:v>
                </c:pt>
                <c:pt idx="4876">
                  <c:v>-1.2051573991775499</c:v>
                </c:pt>
                <c:pt idx="4877">
                  <c:v>-0.983711957931518</c:v>
                </c:pt>
                <c:pt idx="4878">
                  <c:v>-1.06092953681945</c:v>
                </c:pt>
                <c:pt idx="4879">
                  <c:v>-1.1375154256820601</c:v>
                </c:pt>
                <c:pt idx="4880">
                  <c:v>-1.1083749532699501</c:v>
                </c:pt>
                <c:pt idx="4881">
                  <c:v>-0.96504092216491699</c:v>
                </c:pt>
                <c:pt idx="4882">
                  <c:v>-0.92582809925079301</c:v>
                </c:pt>
                <c:pt idx="4883">
                  <c:v>-0.82817518711089999</c:v>
                </c:pt>
                <c:pt idx="4884">
                  <c:v>-0.71129834651946999</c:v>
                </c:pt>
                <c:pt idx="4885">
                  <c:v>-0.531175076961517</c:v>
                </c:pt>
                <c:pt idx="4886">
                  <c:v>-0.60149651765823298</c:v>
                </c:pt>
                <c:pt idx="4887">
                  <c:v>-0.63648915290832497</c:v>
                </c:pt>
                <c:pt idx="4888">
                  <c:v>-0.79824340343475297</c:v>
                </c:pt>
                <c:pt idx="4889">
                  <c:v>-1.00886690616607</c:v>
                </c:pt>
                <c:pt idx="4890">
                  <c:v>-0.99481451511383001</c:v>
                </c:pt>
                <c:pt idx="4891">
                  <c:v>-0.90388709306716897</c:v>
                </c:pt>
                <c:pt idx="4892">
                  <c:v>-0.85115349292755105</c:v>
                </c:pt>
                <c:pt idx="4893">
                  <c:v>-0.81671881675720204</c:v>
                </c:pt>
                <c:pt idx="4894">
                  <c:v>-0.79148244857787997</c:v>
                </c:pt>
                <c:pt idx="4895">
                  <c:v>-0.68593674898147505</c:v>
                </c:pt>
                <c:pt idx="4896">
                  <c:v>-0.65646803379058805</c:v>
                </c:pt>
                <c:pt idx="4897">
                  <c:v>-0.67516654729843095</c:v>
                </c:pt>
                <c:pt idx="4898">
                  <c:v>-0.66718494892120295</c:v>
                </c:pt>
                <c:pt idx="4899">
                  <c:v>-0.64404696226119995</c:v>
                </c:pt>
                <c:pt idx="4900">
                  <c:v>-0.91571271419525102</c:v>
                </c:pt>
                <c:pt idx="4901">
                  <c:v>-1.2634962797164899</c:v>
                </c:pt>
                <c:pt idx="4902">
                  <c:v>-1.13677394390106</c:v>
                </c:pt>
                <c:pt idx="4903">
                  <c:v>-0.91935151815414395</c:v>
                </c:pt>
                <c:pt idx="4904">
                  <c:v>-0.78181624412536599</c:v>
                </c:pt>
                <c:pt idx="4905">
                  <c:v>-0.75298982858657804</c:v>
                </c:pt>
                <c:pt idx="4906">
                  <c:v>-0.75173300504684404</c:v>
                </c:pt>
                <c:pt idx="4907">
                  <c:v>-0.72829335927963201</c:v>
                </c:pt>
                <c:pt idx="4908">
                  <c:v>-0.70095497369766202</c:v>
                </c:pt>
                <c:pt idx="4909">
                  <c:v>-0.72817414999008101</c:v>
                </c:pt>
                <c:pt idx="4910">
                  <c:v>-0.72685027122497503</c:v>
                </c:pt>
                <c:pt idx="4911">
                  <c:v>-0.72703188657760598</c:v>
                </c:pt>
                <c:pt idx="4912">
                  <c:v>-0.81749063730239802</c:v>
                </c:pt>
                <c:pt idx="4913">
                  <c:v>-0.62215524911880404</c:v>
                </c:pt>
                <c:pt idx="4914">
                  <c:v>-0.24493649601936299</c:v>
                </c:pt>
                <c:pt idx="4915">
                  <c:v>-0.13509841263294201</c:v>
                </c:pt>
                <c:pt idx="4916">
                  <c:v>-0.400403201580047</c:v>
                </c:pt>
                <c:pt idx="4917">
                  <c:v>-0.43092384934425298</c:v>
                </c:pt>
                <c:pt idx="4918">
                  <c:v>-0.33630269765853799</c:v>
                </c:pt>
                <c:pt idx="4919">
                  <c:v>-0.29161468148231501</c:v>
                </c:pt>
                <c:pt idx="4920">
                  <c:v>-0.40362015366554199</c:v>
                </c:pt>
                <c:pt idx="4921">
                  <c:v>-0.442384213209152</c:v>
                </c:pt>
                <c:pt idx="4922">
                  <c:v>-0.45363360643386802</c:v>
                </c:pt>
                <c:pt idx="4923">
                  <c:v>-0.46294438838958701</c:v>
                </c:pt>
                <c:pt idx="4924">
                  <c:v>-0.49386024475097601</c:v>
                </c:pt>
                <c:pt idx="4925">
                  <c:v>-0.49109050631523099</c:v>
                </c:pt>
                <c:pt idx="4926">
                  <c:v>-0.56090825796127297</c:v>
                </c:pt>
                <c:pt idx="4927">
                  <c:v>-0.629494428634643</c:v>
                </c:pt>
                <c:pt idx="4928">
                  <c:v>-0.613253593444824</c:v>
                </c:pt>
                <c:pt idx="4929">
                  <c:v>-0.51379978656768799</c:v>
                </c:pt>
                <c:pt idx="4930">
                  <c:v>-0.46556469798088002</c:v>
                </c:pt>
                <c:pt idx="4931">
                  <c:v>-0.54628199338912897</c:v>
                </c:pt>
                <c:pt idx="4932">
                  <c:v>-0.55943012237548795</c:v>
                </c:pt>
                <c:pt idx="4933">
                  <c:v>-0.56057685613632202</c:v>
                </c:pt>
                <c:pt idx="4934">
                  <c:v>-0.538271903991699</c:v>
                </c:pt>
                <c:pt idx="4935">
                  <c:v>-0.544355869293212</c:v>
                </c:pt>
                <c:pt idx="4936">
                  <c:v>-0.51550948619842496</c:v>
                </c:pt>
                <c:pt idx="4937">
                  <c:v>-0.52325344085693304</c:v>
                </c:pt>
                <c:pt idx="4938">
                  <c:v>-0.48966580629348699</c:v>
                </c:pt>
                <c:pt idx="4939">
                  <c:v>-0.47289103269576999</c:v>
                </c:pt>
                <c:pt idx="4940">
                  <c:v>-0.46889865398406899</c:v>
                </c:pt>
                <c:pt idx="4941">
                  <c:v>-0.23651067912578499</c:v>
                </c:pt>
                <c:pt idx="4942">
                  <c:v>-4.82681170105934E-2</c:v>
                </c:pt>
                <c:pt idx="4943">
                  <c:v>-0.18870358169078799</c:v>
                </c:pt>
                <c:pt idx="4944">
                  <c:v>-0.36875376105308499</c:v>
                </c:pt>
                <c:pt idx="4945">
                  <c:v>-0.50747418403625399</c:v>
                </c:pt>
                <c:pt idx="4946">
                  <c:v>-0.55029618740081698</c:v>
                </c:pt>
                <c:pt idx="4947">
                  <c:v>-0.37230232357978799</c:v>
                </c:pt>
                <c:pt idx="4948">
                  <c:v>-0.30076971650123502</c:v>
                </c:pt>
                <c:pt idx="4949">
                  <c:v>-0.42793431878089899</c:v>
                </c:pt>
                <c:pt idx="4950">
                  <c:v>-0.53955709934234597</c:v>
                </c:pt>
                <c:pt idx="4951">
                  <c:v>-0.40101709961891102</c:v>
                </c:pt>
                <c:pt idx="4952">
                  <c:v>-5.6875973939895602E-2</c:v>
                </c:pt>
                <c:pt idx="4953">
                  <c:v>0.101211547851562</c:v>
                </c:pt>
                <c:pt idx="4954">
                  <c:v>6.31103515625E-2</c:v>
                </c:pt>
                <c:pt idx="4955">
                  <c:v>6.12640380859375E-2</c:v>
                </c:pt>
                <c:pt idx="4956">
                  <c:v>0.194992065429687</c:v>
                </c:pt>
                <c:pt idx="4957">
                  <c:v>0.157211303710937</c:v>
                </c:pt>
                <c:pt idx="4958">
                  <c:v>0.103195190429687</c:v>
                </c:pt>
                <c:pt idx="4959">
                  <c:v>0.121231079101562</c:v>
                </c:pt>
                <c:pt idx="4960">
                  <c:v>0.148284912109375</c:v>
                </c:pt>
                <c:pt idx="4961">
                  <c:v>0.12335205078125</c:v>
                </c:pt>
                <c:pt idx="4962">
                  <c:v>-4.0030453354120199E-2</c:v>
                </c:pt>
                <c:pt idx="4963">
                  <c:v>-0.26167005300521801</c:v>
                </c:pt>
                <c:pt idx="4964">
                  <c:v>-0.44840189814567499</c:v>
                </c:pt>
                <c:pt idx="4965">
                  <c:v>-0.52776288986205999</c:v>
                </c:pt>
                <c:pt idx="4966">
                  <c:v>-0.57319164276123002</c:v>
                </c:pt>
                <c:pt idx="4967">
                  <c:v>-0.54887330532073897</c:v>
                </c:pt>
                <c:pt idx="4968">
                  <c:v>-0.52255159616470304</c:v>
                </c:pt>
                <c:pt idx="4969">
                  <c:v>-0.583007931709289</c:v>
                </c:pt>
                <c:pt idx="4970">
                  <c:v>-0.59605324268340998</c:v>
                </c:pt>
                <c:pt idx="4971">
                  <c:v>-0.66752523183822599</c:v>
                </c:pt>
                <c:pt idx="4972">
                  <c:v>-0.70691972970962502</c:v>
                </c:pt>
                <c:pt idx="4973">
                  <c:v>-0.69154298305511397</c:v>
                </c:pt>
                <c:pt idx="4974">
                  <c:v>-0.41523110866546598</c:v>
                </c:pt>
                <c:pt idx="4975">
                  <c:v>-0.339458167552948</c:v>
                </c:pt>
                <c:pt idx="4976">
                  <c:v>-0.43264713883399902</c:v>
                </c:pt>
                <c:pt idx="4977">
                  <c:v>-0.63146024942398005</c:v>
                </c:pt>
                <c:pt idx="4978">
                  <c:v>-0.86460113525390603</c:v>
                </c:pt>
                <c:pt idx="4979">
                  <c:v>-0.88649594783782903</c:v>
                </c:pt>
                <c:pt idx="4980">
                  <c:v>-0.35758209228515597</c:v>
                </c:pt>
                <c:pt idx="4981">
                  <c:v>-0.110109910368919</c:v>
                </c:pt>
                <c:pt idx="4982">
                  <c:v>-0.24283833801746299</c:v>
                </c:pt>
                <c:pt idx="4983">
                  <c:v>6.86798095703125E-2</c:v>
                </c:pt>
                <c:pt idx="4984">
                  <c:v>0.17669677734375</c:v>
                </c:pt>
                <c:pt idx="4985">
                  <c:v>6.47430419921875E-2</c:v>
                </c:pt>
                <c:pt idx="4986">
                  <c:v>0.167617797851562</c:v>
                </c:pt>
                <c:pt idx="4987">
                  <c:v>0.315628051757812</c:v>
                </c:pt>
                <c:pt idx="4988">
                  <c:v>0.190658569335937</c:v>
                </c:pt>
                <c:pt idx="4989">
                  <c:v>0.113113403320312</c:v>
                </c:pt>
                <c:pt idx="4990">
                  <c:v>0.229476928710937</c:v>
                </c:pt>
                <c:pt idx="4991">
                  <c:v>0.220535278320312</c:v>
                </c:pt>
                <c:pt idx="4992">
                  <c:v>9.6099853515625E-2</c:v>
                </c:pt>
                <c:pt idx="4993">
                  <c:v>3.23486328125E-2</c:v>
                </c:pt>
                <c:pt idx="4994">
                  <c:v>3.93829345703125E-2</c:v>
                </c:pt>
                <c:pt idx="4995">
                  <c:v>-6.5688110888004303E-2</c:v>
                </c:pt>
                <c:pt idx="4996">
                  <c:v>-0.12555189430713601</c:v>
                </c:pt>
                <c:pt idx="4997">
                  <c:v>-0.15440684556961001</c:v>
                </c:pt>
                <c:pt idx="4998">
                  <c:v>-0.118951626121997</c:v>
                </c:pt>
                <c:pt idx="4999">
                  <c:v>-0.20218890905380199</c:v>
                </c:pt>
                <c:pt idx="5000">
                  <c:v>-0.194506675004959</c:v>
                </c:pt>
                <c:pt idx="5001">
                  <c:v>-0.178500890731811</c:v>
                </c:pt>
                <c:pt idx="5002">
                  <c:v>-0.23753604292869501</c:v>
                </c:pt>
                <c:pt idx="5003">
                  <c:v>-0.35984551906585599</c:v>
                </c:pt>
                <c:pt idx="5004">
                  <c:v>-0.33593252301216098</c:v>
                </c:pt>
                <c:pt idx="5005">
                  <c:v>-0.338840931653976</c:v>
                </c:pt>
                <c:pt idx="5006">
                  <c:v>-0.38417640328407199</c:v>
                </c:pt>
                <c:pt idx="5007">
                  <c:v>-0.51627254486083896</c:v>
                </c:pt>
                <c:pt idx="5008">
                  <c:v>-0.51479095220565796</c:v>
                </c:pt>
                <c:pt idx="5009">
                  <c:v>-0.42058238387107799</c:v>
                </c:pt>
                <c:pt idx="5010">
                  <c:v>-0.30995792150497398</c:v>
                </c:pt>
                <c:pt idx="5011">
                  <c:v>-0.30543175339698703</c:v>
                </c:pt>
                <c:pt idx="5012">
                  <c:v>-0.34232279658317499</c:v>
                </c:pt>
                <c:pt idx="5013">
                  <c:v>-0.315504670143127</c:v>
                </c:pt>
                <c:pt idx="5014">
                  <c:v>-0.33179503679275502</c:v>
                </c:pt>
                <c:pt idx="5015">
                  <c:v>-0.45779198408126798</c:v>
                </c:pt>
                <c:pt idx="5016">
                  <c:v>-0.46848049759864802</c:v>
                </c:pt>
                <c:pt idx="5017">
                  <c:v>-0.27302184700965798</c:v>
                </c:pt>
                <c:pt idx="5018">
                  <c:v>-0.26313552260398798</c:v>
                </c:pt>
                <c:pt idx="5019">
                  <c:v>-0.38581940531730602</c:v>
                </c:pt>
                <c:pt idx="5020">
                  <c:v>-0.52645224332809404</c:v>
                </c:pt>
                <c:pt idx="5021">
                  <c:v>-0.59484380483627297</c:v>
                </c:pt>
                <c:pt idx="5022">
                  <c:v>-0.45090904831886203</c:v>
                </c:pt>
                <c:pt idx="5023">
                  <c:v>-0.236252576112747</c:v>
                </c:pt>
                <c:pt idx="5024">
                  <c:v>-8.2096062600612599E-2</c:v>
                </c:pt>
                <c:pt idx="5025">
                  <c:v>2.15606689453125E-2</c:v>
                </c:pt>
                <c:pt idx="5026">
                  <c:v>0.235244750976562</c:v>
                </c:pt>
                <c:pt idx="5027">
                  <c:v>0.468307495117187</c:v>
                </c:pt>
                <c:pt idx="5028">
                  <c:v>0.58787536621093694</c:v>
                </c:pt>
                <c:pt idx="5029">
                  <c:v>0.58247375488281194</c:v>
                </c:pt>
                <c:pt idx="5030">
                  <c:v>0.549468994140625</c:v>
                </c:pt>
                <c:pt idx="5031">
                  <c:v>0.50028991699218694</c:v>
                </c:pt>
                <c:pt idx="5032">
                  <c:v>0.229095458984375</c:v>
                </c:pt>
                <c:pt idx="5033">
                  <c:v>-1.47163327783346E-2</c:v>
                </c:pt>
                <c:pt idx="5034">
                  <c:v>-0.11635160446166901</c:v>
                </c:pt>
                <c:pt idx="5035">
                  <c:v>-0.17095378041267301</c:v>
                </c:pt>
                <c:pt idx="5036">
                  <c:v>-0.36400657892227101</c:v>
                </c:pt>
                <c:pt idx="5037">
                  <c:v>-0.51208424568176203</c:v>
                </c:pt>
                <c:pt idx="5038">
                  <c:v>-0.38693279027938798</c:v>
                </c:pt>
                <c:pt idx="5039">
                  <c:v>-0.15789610147476099</c:v>
                </c:pt>
                <c:pt idx="5040">
                  <c:v>-0.169029340147972</c:v>
                </c:pt>
                <c:pt idx="5041">
                  <c:v>-0.20949570834636599</c:v>
                </c:pt>
                <c:pt idx="5042">
                  <c:v>-9.1112144291400896E-2</c:v>
                </c:pt>
                <c:pt idx="5043">
                  <c:v>-3.0913105234503701E-2</c:v>
                </c:pt>
                <c:pt idx="5044">
                  <c:v>4.2724609375E-3</c:v>
                </c:pt>
                <c:pt idx="5045">
                  <c:v>4.62188720703125E-2</c:v>
                </c:pt>
                <c:pt idx="5046">
                  <c:v>4.5501708984375E-2</c:v>
                </c:pt>
                <c:pt idx="5047">
                  <c:v>4.98199462890625E-2</c:v>
                </c:pt>
                <c:pt idx="5048">
                  <c:v>0.152603149414062</c:v>
                </c:pt>
                <c:pt idx="5049">
                  <c:v>0.197021484375</c:v>
                </c:pt>
                <c:pt idx="5050">
                  <c:v>0.1934814453125</c:v>
                </c:pt>
                <c:pt idx="5051">
                  <c:v>0.149063110351562</c:v>
                </c:pt>
                <c:pt idx="5052">
                  <c:v>0.178115844726562</c:v>
                </c:pt>
                <c:pt idx="5053">
                  <c:v>0.241058349609375</c:v>
                </c:pt>
                <c:pt idx="5054">
                  <c:v>0.1788330078125</c:v>
                </c:pt>
                <c:pt idx="5055">
                  <c:v>-0.11597791314125</c:v>
                </c:pt>
                <c:pt idx="5056">
                  <c:v>-0.30486175417900002</c:v>
                </c:pt>
                <c:pt idx="5057">
                  <c:v>-0.65653604269027699</c:v>
                </c:pt>
                <c:pt idx="5058">
                  <c:v>-1.2269389629364</c:v>
                </c:pt>
                <c:pt idx="5059">
                  <c:v>-1.26980245113372</c:v>
                </c:pt>
                <c:pt idx="5060">
                  <c:v>-1.01426076889038</c:v>
                </c:pt>
                <c:pt idx="5061">
                  <c:v>-0.56277716159820501</c:v>
                </c:pt>
                <c:pt idx="5062">
                  <c:v>-0.120617993175983</c:v>
                </c:pt>
                <c:pt idx="5063">
                  <c:v>-0.23382265865802701</c:v>
                </c:pt>
                <c:pt idx="5064">
                  <c:v>-0.36592045426368702</c:v>
                </c:pt>
                <c:pt idx="5065">
                  <c:v>-0.29036664962768499</c:v>
                </c:pt>
                <c:pt idx="5066">
                  <c:v>-9.3915753066539695E-2</c:v>
                </c:pt>
                <c:pt idx="5067">
                  <c:v>-8.1462368369102395E-2</c:v>
                </c:pt>
                <c:pt idx="5068">
                  <c:v>-5.8874148875474902E-2</c:v>
                </c:pt>
                <c:pt idx="5069">
                  <c:v>0.254547119140625</c:v>
                </c:pt>
                <c:pt idx="5070">
                  <c:v>0.54522705078125</c:v>
                </c:pt>
                <c:pt idx="5071">
                  <c:v>0.446334838867187</c:v>
                </c:pt>
                <c:pt idx="5072">
                  <c:v>0.227066040039062</c:v>
                </c:pt>
                <c:pt idx="5073">
                  <c:v>0.139114379882812</c:v>
                </c:pt>
                <c:pt idx="5074">
                  <c:v>-4.5070078223943703E-2</c:v>
                </c:pt>
                <c:pt idx="5075">
                  <c:v>-0.29492214322090099</c:v>
                </c:pt>
                <c:pt idx="5076">
                  <c:v>-0.31555339694023099</c:v>
                </c:pt>
                <c:pt idx="5077">
                  <c:v>-0.29811179637908902</c:v>
                </c:pt>
                <c:pt idx="5078">
                  <c:v>-0.28733652830123901</c:v>
                </c:pt>
                <c:pt idx="5079">
                  <c:v>-0.32056578993797302</c:v>
                </c:pt>
                <c:pt idx="5080">
                  <c:v>-0.31297129392623901</c:v>
                </c:pt>
                <c:pt idx="5081">
                  <c:v>-0.328409433364868</c:v>
                </c:pt>
                <c:pt idx="5082">
                  <c:v>-0.29303222894668501</c:v>
                </c:pt>
                <c:pt idx="5083">
                  <c:v>-0.21590542793273901</c:v>
                </c:pt>
                <c:pt idx="5084">
                  <c:v>-0.21575464308261799</c:v>
                </c:pt>
                <c:pt idx="5085">
                  <c:v>-0.18051396310329401</c:v>
                </c:pt>
                <c:pt idx="5086">
                  <c:v>-0.16095405817031799</c:v>
                </c:pt>
                <c:pt idx="5087">
                  <c:v>-0.216765627264976</c:v>
                </c:pt>
                <c:pt idx="5088">
                  <c:v>-0.33302092552184998</c:v>
                </c:pt>
                <c:pt idx="5089">
                  <c:v>-0.33167186379432601</c:v>
                </c:pt>
                <c:pt idx="5090">
                  <c:v>-0.121421582996845</c:v>
                </c:pt>
                <c:pt idx="5091">
                  <c:v>-0.13526228070259</c:v>
                </c:pt>
                <c:pt idx="5092">
                  <c:v>-0.26879021525382901</c:v>
                </c:pt>
                <c:pt idx="5093">
                  <c:v>-0.19494386017322499</c:v>
                </c:pt>
                <c:pt idx="5094">
                  <c:v>6.5155029296875E-3</c:v>
                </c:pt>
                <c:pt idx="5095">
                  <c:v>6.2042236328125E-2</c:v>
                </c:pt>
                <c:pt idx="5096">
                  <c:v>-2.7378803119063301E-2</c:v>
                </c:pt>
                <c:pt idx="5097">
                  <c:v>6.52313232421875E-2</c:v>
                </c:pt>
                <c:pt idx="5098">
                  <c:v>0.1585693359375</c:v>
                </c:pt>
                <c:pt idx="5099">
                  <c:v>7.19451904296875E-2</c:v>
                </c:pt>
                <c:pt idx="5100">
                  <c:v>-6.7565195262432098E-2</c:v>
                </c:pt>
                <c:pt idx="5101">
                  <c:v>-0.128340199589729</c:v>
                </c:pt>
                <c:pt idx="5102">
                  <c:v>-0.13651600480079601</c:v>
                </c:pt>
                <c:pt idx="5103">
                  <c:v>-0.142137616872787</c:v>
                </c:pt>
                <c:pt idx="5104">
                  <c:v>-0.21042403578758201</c:v>
                </c:pt>
                <c:pt idx="5105">
                  <c:v>-0.23753038048744199</c:v>
                </c:pt>
                <c:pt idx="5106">
                  <c:v>-0.22829583287239</c:v>
                </c:pt>
                <c:pt idx="5107">
                  <c:v>-0.216973692178726</c:v>
                </c:pt>
                <c:pt idx="5108">
                  <c:v>-0.15684059262275599</c:v>
                </c:pt>
                <c:pt idx="5109">
                  <c:v>-5.5635761469602502E-2</c:v>
                </c:pt>
                <c:pt idx="5110">
                  <c:v>-1.62079967558383E-2</c:v>
                </c:pt>
                <c:pt idx="5111">
                  <c:v>-0.114843107759952</c:v>
                </c:pt>
                <c:pt idx="5112">
                  <c:v>-0.171738997101783</c:v>
                </c:pt>
                <c:pt idx="5113">
                  <c:v>-4.6731136739253998E-2</c:v>
                </c:pt>
                <c:pt idx="5114">
                  <c:v>0.125320434570312</c:v>
                </c:pt>
                <c:pt idx="5115">
                  <c:v>0.167160034179687</c:v>
                </c:pt>
                <c:pt idx="5116">
                  <c:v>0.355361938476562</c:v>
                </c:pt>
                <c:pt idx="5117">
                  <c:v>0.842529296875</c:v>
                </c:pt>
                <c:pt idx="5118">
                  <c:v>1.27734375</c:v>
                </c:pt>
                <c:pt idx="5119">
                  <c:v>1.28263854980468</c:v>
                </c:pt>
                <c:pt idx="5120">
                  <c:v>1.2017974853515601</c:v>
                </c:pt>
                <c:pt idx="5121">
                  <c:v>1.3803253173828101</c:v>
                </c:pt>
                <c:pt idx="5122">
                  <c:v>1.60606384277343</c:v>
                </c:pt>
                <c:pt idx="5123">
                  <c:v>1.545654296875</c:v>
                </c:pt>
                <c:pt idx="5124">
                  <c:v>1.3305358886718699</c:v>
                </c:pt>
                <c:pt idx="5125">
                  <c:v>1.21929931640625</c:v>
                </c:pt>
                <c:pt idx="5126">
                  <c:v>1.177490234375</c:v>
                </c:pt>
                <c:pt idx="5127">
                  <c:v>1.07737731933593</c:v>
                </c:pt>
                <c:pt idx="5128">
                  <c:v>0.85630798339843694</c:v>
                </c:pt>
                <c:pt idx="5129">
                  <c:v>0.718292236328125</c:v>
                </c:pt>
                <c:pt idx="5130">
                  <c:v>0.62968444824218694</c:v>
                </c:pt>
                <c:pt idx="5131">
                  <c:v>0.66334533691406194</c:v>
                </c:pt>
                <c:pt idx="5132">
                  <c:v>0.63496398925781194</c:v>
                </c:pt>
                <c:pt idx="5133">
                  <c:v>0.547943115234375</c:v>
                </c:pt>
                <c:pt idx="5134">
                  <c:v>0.59306335449218694</c:v>
                </c:pt>
                <c:pt idx="5135">
                  <c:v>0.689208984375</c:v>
                </c:pt>
                <c:pt idx="5136">
                  <c:v>0.568603515625</c:v>
                </c:pt>
                <c:pt idx="5137">
                  <c:v>0.365219116210937</c:v>
                </c:pt>
                <c:pt idx="5138">
                  <c:v>0.303146362304687</c:v>
                </c:pt>
                <c:pt idx="5139">
                  <c:v>0.254791259765625</c:v>
                </c:pt>
                <c:pt idx="5140">
                  <c:v>0.281723022460937</c:v>
                </c:pt>
                <c:pt idx="5141">
                  <c:v>0.374008178710937</c:v>
                </c:pt>
                <c:pt idx="5142">
                  <c:v>0.4580078125</c:v>
                </c:pt>
                <c:pt idx="5143">
                  <c:v>0.443557739257812</c:v>
                </c:pt>
                <c:pt idx="5144">
                  <c:v>0.467803955078125</c:v>
                </c:pt>
                <c:pt idx="5145">
                  <c:v>0.5804443359375</c:v>
                </c:pt>
                <c:pt idx="5146">
                  <c:v>0.84623718261718694</c:v>
                </c:pt>
                <c:pt idx="5147">
                  <c:v>0.97251892089843694</c:v>
                </c:pt>
                <c:pt idx="5148">
                  <c:v>0.9619140625</c:v>
                </c:pt>
                <c:pt idx="5149">
                  <c:v>1.00523376464843</c:v>
                </c:pt>
                <c:pt idx="5150">
                  <c:v>1.02507019042968</c:v>
                </c:pt>
                <c:pt idx="5151">
                  <c:v>0.98561096191406194</c:v>
                </c:pt>
                <c:pt idx="5152">
                  <c:v>1.1072692871093699</c:v>
                </c:pt>
                <c:pt idx="5153">
                  <c:v>1.26976013183593</c:v>
                </c:pt>
                <c:pt idx="5154">
                  <c:v>1.449951171875</c:v>
                </c:pt>
                <c:pt idx="5155">
                  <c:v>1.5097198486328101</c:v>
                </c:pt>
                <c:pt idx="5156">
                  <c:v>1.2933502197265601</c:v>
                </c:pt>
                <c:pt idx="5157">
                  <c:v>0.98268127441406194</c:v>
                </c:pt>
                <c:pt idx="5158">
                  <c:v>1.03056335449218</c:v>
                </c:pt>
                <c:pt idx="5159">
                  <c:v>1.2985382080078101</c:v>
                </c:pt>
                <c:pt idx="5160">
                  <c:v>1.2073516845703101</c:v>
                </c:pt>
                <c:pt idx="5161">
                  <c:v>1.04351806640625</c:v>
                </c:pt>
                <c:pt idx="5162">
                  <c:v>1.1515045166015601</c:v>
                </c:pt>
                <c:pt idx="5163">
                  <c:v>1.3104400634765601</c:v>
                </c:pt>
                <c:pt idx="5164">
                  <c:v>1.18968200683593</c:v>
                </c:pt>
                <c:pt idx="5165">
                  <c:v>1.13163757324218</c:v>
                </c:pt>
                <c:pt idx="5166">
                  <c:v>1.20536804199218</c:v>
                </c:pt>
                <c:pt idx="5167">
                  <c:v>1.2391510009765601</c:v>
                </c:pt>
                <c:pt idx="5168">
                  <c:v>1.18760681152343</c:v>
                </c:pt>
                <c:pt idx="5169">
                  <c:v>1.1142730712890601</c:v>
                </c:pt>
                <c:pt idx="5170">
                  <c:v>1.12603759765625</c:v>
                </c:pt>
                <c:pt idx="5171">
                  <c:v>1.1962432861328101</c:v>
                </c:pt>
                <c:pt idx="5172">
                  <c:v>1.23779296875</c:v>
                </c:pt>
                <c:pt idx="5173">
                  <c:v>1.280517578125</c:v>
                </c:pt>
                <c:pt idx="5174">
                  <c:v>1.3486633300781199</c:v>
                </c:pt>
                <c:pt idx="5175">
                  <c:v>1.3553161621093699</c:v>
                </c:pt>
                <c:pt idx="5176">
                  <c:v>1.3999786376953101</c:v>
                </c:pt>
                <c:pt idx="5177">
                  <c:v>1.3804016113281199</c:v>
                </c:pt>
                <c:pt idx="5178">
                  <c:v>1.3365173339843699</c:v>
                </c:pt>
                <c:pt idx="5179">
                  <c:v>1.40092468261718</c:v>
                </c:pt>
                <c:pt idx="5180">
                  <c:v>1.46710205078125</c:v>
                </c:pt>
                <c:pt idx="5181">
                  <c:v>1.453857421875</c:v>
                </c:pt>
                <c:pt idx="5182">
                  <c:v>1.4778747558593699</c:v>
                </c:pt>
                <c:pt idx="5183">
                  <c:v>1.51982116699218</c:v>
                </c:pt>
                <c:pt idx="5184">
                  <c:v>1.4916534423828101</c:v>
                </c:pt>
                <c:pt idx="5185">
                  <c:v>1.46435546875</c:v>
                </c:pt>
                <c:pt idx="5186">
                  <c:v>1.4604187011718699</c:v>
                </c:pt>
                <c:pt idx="5187">
                  <c:v>1.5120391845703101</c:v>
                </c:pt>
                <c:pt idx="5188">
                  <c:v>1.59771728515625</c:v>
                </c:pt>
                <c:pt idx="5189">
                  <c:v>1.5594787597656199</c:v>
                </c:pt>
                <c:pt idx="5190">
                  <c:v>1.5650177001953101</c:v>
                </c:pt>
                <c:pt idx="5191">
                  <c:v>1.64085388183593</c:v>
                </c:pt>
                <c:pt idx="5192">
                  <c:v>1.7146911621093699</c:v>
                </c:pt>
                <c:pt idx="5193">
                  <c:v>1.7356719970703101</c:v>
                </c:pt>
                <c:pt idx="5194">
                  <c:v>1.7494812011718699</c:v>
                </c:pt>
                <c:pt idx="5195">
                  <c:v>1.74481201171875</c:v>
                </c:pt>
                <c:pt idx="5196">
                  <c:v>1.7038879394531199</c:v>
                </c:pt>
                <c:pt idx="5197">
                  <c:v>1.7276306152343699</c:v>
                </c:pt>
                <c:pt idx="5198">
                  <c:v>1.78605651855468</c:v>
                </c:pt>
                <c:pt idx="5199">
                  <c:v>1.82627868652343</c:v>
                </c:pt>
                <c:pt idx="5200">
                  <c:v>1.8088531494140601</c:v>
                </c:pt>
                <c:pt idx="5201">
                  <c:v>1.80638122558593</c:v>
                </c:pt>
                <c:pt idx="5202">
                  <c:v>1.8039703369140601</c:v>
                </c:pt>
                <c:pt idx="5203">
                  <c:v>1.9154357910156199</c:v>
                </c:pt>
                <c:pt idx="5204">
                  <c:v>2.04771423339843</c:v>
                </c:pt>
                <c:pt idx="5205">
                  <c:v>2.0708923339843701</c:v>
                </c:pt>
                <c:pt idx="5206">
                  <c:v>2.0507507324218701</c:v>
                </c:pt>
                <c:pt idx="5207">
                  <c:v>2.14787292480468</c:v>
                </c:pt>
                <c:pt idx="5208">
                  <c:v>2.32969665527343</c:v>
                </c:pt>
                <c:pt idx="5209">
                  <c:v>2.306884765625</c:v>
                </c:pt>
                <c:pt idx="5210">
                  <c:v>2.2120361328125</c:v>
                </c:pt>
                <c:pt idx="5211">
                  <c:v>2.0665283203125</c:v>
                </c:pt>
                <c:pt idx="5212">
                  <c:v>1.9085235595703101</c:v>
                </c:pt>
                <c:pt idx="5213">
                  <c:v>1.84056091308593</c:v>
                </c:pt>
                <c:pt idx="5214">
                  <c:v>1.7785339355468699</c:v>
                </c:pt>
                <c:pt idx="5215">
                  <c:v>1.78038024902343</c:v>
                </c:pt>
                <c:pt idx="5216">
                  <c:v>1.8220520019531199</c:v>
                </c:pt>
                <c:pt idx="5217">
                  <c:v>1.85978698730468</c:v>
                </c:pt>
                <c:pt idx="5218">
                  <c:v>1.8851623535156199</c:v>
                </c:pt>
                <c:pt idx="5219">
                  <c:v>1.8811187744140601</c:v>
                </c:pt>
                <c:pt idx="5220">
                  <c:v>1.8958282470703101</c:v>
                </c:pt>
                <c:pt idx="5221">
                  <c:v>1.9165954589843699</c:v>
                </c:pt>
                <c:pt idx="5222">
                  <c:v>1.98020935058593</c:v>
                </c:pt>
                <c:pt idx="5223">
                  <c:v>1.9349517822265601</c:v>
                </c:pt>
                <c:pt idx="5224">
                  <c:v>1.8188171386718699</c:v>
                </c:pt>
                <c:pt idx="5225">
                  <c:v>1.83055114746093</c:v>
                </c:pt>
                <c:pt idx="5226">
                  <c:v>1.9629669189453101</c:v>
                </c:pt>
                <c:pt idx="5227">
                  <c:v>1.98858642578125</c:v>
                </c:pt>
                <c:pt idx="5228">
                  <c:v>2.05747985839843</c:v>
                </c:pt>
                <c:pt idx="5229">
                  <c:v>2.2447204589843701</c:v>
                </c:pt>
                <c:pt idx="5230">
                  <c:v>2.3246765136718701</c:v>
                </c:pt>
                <c:pt idx="5231">
                  <c:v>2.24150085449218</c:v>
                </c:pt>
                <c:pt idx="5232">
                  <c:v>2.27537536621093</c:v>
                </c:pt>
                <c:pt idx="5233">
                  <c:v>2.502685546875</c:v>
                </c:pt>
                <c:pt idx="5234">
                  <c:v>2.61894226074218</c:v>
                </c:pt>
                <c:pt idx="5235">
                  <c:v>2.4685821533203098</c:v>
                </c:pt>
                <c:pt idx="5236">
                  <c:v>2.30595397949218</c:v>
                </c:pt>
                <c:pt idx="5237">
                  <c:v>2.2956237792968701</c:v>
                </c:pt>
                <c:pt idx="5238">
                  <c:v>2.2819976806640598</c:v>
                </c:pt>
                <c:pt idx="5239">
                  <c:v>2.22434997558593</c:v>
                </c:pt>
                <c:pt idx="5240">
                  <c:v>2.1474304199218701</c:v>
                </c:pt>
                <c:pt idx="5241">
                  <c:v>2.2470397949218701</c:v>
                </c:pt>
                <c:pt idx="5242">
                  <c:v>2.27886962890625</c:v>
                </c:pt>
                <c:pt idx="5243">
                  <c:v>2.2090606689453098</c:v>
                </c:pt>
                <c:pt idx="5244">
                  <c:v>2.14329528808593</c:v>
                </c:pt>
                <c:pt idx="5245">
                  <c:v>2.1582336425781201</c:v>
                </c:pt>
                <c:pt idx="5246">
                  <c:v>2.2129211425781201</c:v>
                </c:pt>
                <c:pt idx="5247">
                  <c:v>2.08049011230468</c:v>
                </c:pt>
                <c:pt idx="5248">
                  <c:v>2.001953125</c:v>
                </c:pt>
                <c:pt idx="5249">
                  <c:v>2.0297546386718701</c:v>
                </c:pt>
                <c:pt idx="5250">
                  <c:v>2.1599426269531201</c:v>
                </c:pt>
                <c:pt idx="5251">
                  <c:v>2.0757751464843701</c:v>
                </c:pt>
                <c:pt idx="5252">
                  <c:v>2.0596923828125</c:v>
                </c:pt>
                <c:pt idx="5253">
                  <c:v>2.0616760253906201</c:v>
                </c:pt>
                <c:pt idx="5254">
                  <c:v>2.0859680175781201</c:v>
                </c:pt>
                <c:pt idx="5255">
                  <c:v>1.9876251220703101</c:v>
                </c:pt>
                <c:pt idx="5256">
                  <c:v>1.9795684814453101</c:v>
                </c:pt>
                <c:pt idx="5257">
                  <c:v>2.0820617675781201</c:v>
                </c:pt>
                <c:pt idx="5258">
                  <c:v>2.1189270019531201</c:v>
                </c:pt>
                <c:pt idx="5259">
                  <c:v>1.99320983886718</c:v>
                </c:pt>
                <c:pt idx="5260">
                  <c:v>1.9572448730468699</c:v>
                </c:pt>
                <c:pt idx="5261">
                  <c:v>1.96722412109375</c:v>
                </c:pt>
                <c:pt idx="5262">
                  <c:v>1.9632568359375</c:v>
                </c:pt>
                <c:pt idx="5263">
                  <c:v>1.90875244140625</c:v>
                </c:pt>
                <c:pt idx="5264">
                  <c:v>1.8227233886718699</c:v>
                </c:pt>
                <c:pt idx="5265">
                  <c:v>1.67254638671875</c:v>
                </c:pt>
                <c:pt idx="5266">
                  <c:v>1.7240295410156199</c:v>
                </c:pt>
                <c:pt idx="5267">
                  <c:v>1.82463073730468</c:v>
                </c:pt>
                <c:pt idx="5268">
                  <c:v>1.7754669189453101</c:v>
                </c:pt>
                <c:pt idx="5269">
                  <c:v>1.7091827392578101</c:v>
                </c:pt>
                <c:pt idx="5270">
                  <c:v>1.8619384765625</c:v>
                </c:pt>
                <c:pt idx="5271">
                  <c:v>1.9952087402343699</c:v>
                </c:pt>
                <c:pt idx="5272">
                  <c:v>1.9232330322265601</c:v>
                </c:pt>
                <c:pt idx="5273">
                  <c:v>1.88676452636718</c:v>
                </c:pt>
                <c:pt idx="5274">
                  <c:v>2.09623718261718</c:v>
                </c:pt>
                <c:pt idx="5275">
                  <c:v>2.3650207519531201</c:v>
                </c:pt>
                <c:pt idx="5276">
                  <c:v>2.5052490234375</c:v>
                </c:pt>
                <c:pt idx="5277">
                  <c:v>2.3985595703125</c:v>
                </c:pt>
                <c:pt idx="5278">
                  <c:v>2.25132751464843</c:v>
                </c:pt>
                <c:pt idx="5279">
                  <c:v>2.16302490234375</c:v>
                </c:pt>
                <c:pt idx="5280">
                  <c:v>2.0288238525390598</c:v>
                </c:pt>
                <c:pt idx="5281">
                  <c:v>1.9715728759765601</c:v>
                </c:pt>
                <c:pt idx="5282">
                  <c:v>1.8709411621093699</c:v>
                </c:pt>
                <c:pt idx="5283">
                  <c:v>1.7349395751953101</c:v>
                </c:pt>
                <c:pt idx="5284">
                  <c:v>1.6938629150390601</c:v>
                </c:pt>
                <c:pt idx="5285">
                  <c:v>1.7560119628906199</c:v>
                </c:pt>
                <c:pt idx="5286">
                  <c:v>1.5386505126953101</c:v>
                </c:pt>
                <c:pt idx="5287">
                  <c:v>1.06455993652343</c:v>
                </c:pt>
                <c:pt idx="5288">
                  <c:v>1.11395263671875</c:v>
                </c:pt>
                <c:pt idx="5289">
                  <c:v>1.5188903808593699</c:v>
                </c:pt>
                <c:pt idx="5290">
                  <c:v>1.4584045410156199</c:v>
                </c:pt>
                <c:pt idx="5291">
                  <c:v>1.2221374511718699</c:v>
                </c:pt>
                <c:pt idx="5292">
                  <c:v>1.4156494140625</c:v>
                </c:pt>
                <c:pt idx="5293">
                  <c:v>1.7115631103515601</c:v>
                </c:pt>
                <c:pt idx="5294">
                  <c:v>1.52740478515625</c:v>
                </c:pt>
                <c:pt idx="5295">
                  <c:v>1.3405303955078101</c:v>
                </c:pt>
                <c:pt idx="5296">
                  <c:v>1.4046630859375</c:v>
                </c:pt>
                <c:pt idx="5297">
                  <c:v>1.50035095214843</c:v>
                </c:pt>
                <c:pt idx="5298">
                  <c:v>1.43943786621093</c:v>
                </c:pt>
                <c:pt idx="5299">
                  <c:v>1.4771881103515601</c:v>
                </c:pt>
                <c:pt idx="5300">
                  <c:v>1.5228424072265601</c:v>
                </c:pt>
                <c:pt idx="5301">
                  <c:v>1.46324157714843</c:v>
                </c:pt>
                <c:pt idx="5302">
                  <c:v>1.45481872558593</c:v>
                </c:pt>
                <c:pt idx="5303">
                  <c:v>1.4877014160156199</c:v>
                </c:pt>
                <c:pt idx="5304">
                  <c:v>1.37767028808593</c:v>
                </c:pt>
                <c:pt idx="5305">
                  <c:v>0.98747253417968694</c:v>
                </c:pt>
                <c:pt idx="5306">
                  <c:v>0.778778076171875</c:v>
                </c:pt>
                <c:pt idx="5307">
                  <c:v>1.0735626220703101</c:v>
                </c:pt>
                <c:pt idx="5308">
                  <c:v>1.2363433837890601</c:v>
                </c:pt>
                <c:pt idx="5309">
                  <c:v>1.33677673339843</c:v>
                </c:pt>
                <c:pt idx="5310">
                  <c:v>1.30107116699218</c:v>
                </c:pt>
                <c:pt idx="5311">
                  <c:v>1.2370300292968699</c:v>
                </c:pt>
                <c:pt idx="5312">
                  <c:v>1.12567138671875</c:v>
                </c:pt>
                <c:pt idx="5313">
                  <c:v>1.0232696533203101</c:v>
                </c:pt>
                <c:pt idx="5314">
                  <c:v>0.89811706542968694</c:v>
                </c:pt>
                <c:pt idx="5315">
                  <c:v>0.870025634765625</c:v>
                </c:pt>
                <c:pt idx="5316">
                  <c:v>0.90992736816406194</c:v>
                </c:pt>
                <c:pt idx="5317">
                  <c:v>1.06346130371093</c:v>
                </c:pt>
                <c:pt idx="5318">
                  <c:v>1.17662048339843</c:v>
                </c:pt>
                <c:pt idx="5319">
                  <c:v>1.1375732421875</c:v>
                </c:pt>
                <c:pt idx="5320">
                  <c:v>1.1143493652343699</c:v>
                </c:pt>
                <c:pt idx="5321">
                  <c:v>0.946685791015625</c:v>
                </c:pt>
                <c:pt idx="5322">
                  <c:v>0.85719299316406194</c:v>
                </c:pt>
                <c:pt idx="5323">
                  <c:v>0.785797119140625</c:v>
                </c:pt>
                <c:pt idx="5324">
                  <c:v>0.78192138671875</c:v>
                </c:pt>
                <c:pt idx="5325">
                  <c:v>0.8154296875</c:v>
                </c:pt>
                <c:pt idx="5326">
                  <c:v>0.80278015136718694</c:v>
                </c:pt>
                <c:pt idx="5327">
                  <c:v>0.829345703125</c:v>
                </c:pt>
                <c:pt idx="5328">
                  <c:v>0.8216552734375</c:v>
                </c:pt>
                <c:pt idx="5329">
                  <c:v>0.84381103515625</c:v>
                </c:pt>
                <c:pt idx="5330">
                  <c:v>0.92010498046875</c:v>
                </c:pt>
                <c:pt idx="5331">
                  <c:v>0.864837646484375</c:v>
                </c:pt>
                <c:pt idx="5332">
                  <c:v>0.80009460449218694</c:v>
                </c:pt>
                <c:pt idx="5333">
                  <c:v>0.9283447265625</c:v>
                </c:pt>
                <c:pt idx="5334">
                  <c:v>0.959503173828125</c:v>
                </c:pt>
                <c:pt idx="5335">
                  <c:v>0.91716003417968694</c:v>
                </c:pt>
                <c:pt idx="5336">
                  <c:v>0.80242919921875</c:v>
                </c:pt>
                <c:pt idx="5337">
                  <c:v>0.680572509765625</c:v>
                </c:pt>
                <c:pt idx="5338">
                  <c:v>0.431961059570312</c:v>
                </c:pt>
                <c:pt idx="5339">
                  <c:v>0.279876708984375</c:v>
                </c:pt>
                <c:pt idx="5340">
                  <c:v>0.114959716796875</c:v>
                </c:pt>
                <c:pt idx="5341">
                  <c:v>-0.153661504387855</c:v>
                </c:pt>
                <c:pt idx="5342">
                  <c:v>-0.31182599067687899</c:v>
                </c:pt>
                <c:pt idx="5343">
                  <c:v>-0.48216739296913103</c:v>
                </c:pt>
                <c:pt idx="5344">
                  <c:v>-0.89622277021408003</c:v>
                </c:pt>
                <c:pt idx="5345">
                  <c:v>-1.0995497703552199</c:v>
                </c:pt>
                <c:pt idx="5346">
                  <c:v>-1.28000128269195</c:v>
                </c:pt>
                <c:pt idx="5347">
                  <c:v>-1.61223900318145</c:v>
                </c:pt>
                <c:pt idx="5348">
                  <c:v>-1.84758353233337</c:v>
                </c:pt>
                <c:pt idx="5349">
                  <c:v>-1.78744256496429</c:v>
                </c:pt>
                <c:pt idx="5350">
                  <c:v>-1.49110579490661</c:v>
                </c:pt>
                <c:pt idx="5351">
                  <c:v>-1.27888107299804</c:v>
                </c:pt>
                <c:pt idx="5352">
                  <c:v>-1.0123370885848999</c:v>
                </c:pt>
                <c:pt idx="5353">
                  <c:v>-9.7376160323619801E-2</c:v>
                </c:pt>
                <c:pt idx="5354">
                  <c:v>0.89202880859375</c:v>
                </c:pt>
                <c:pt idx="5355">
                  <c:v>1.3447418212890601</c:v>
                </c:pt>
                <c:pt idx="5356">
                  <c:v>1.0501708984375</c:v>
                </c:pt>
                <c:pt idx="5357">
                  <c:v>0.190872192382812</c:v>
                </c:pt>
                <c:pt idx="5358">
                  <c:v>-0.389161527156829</c:v>
                </c:pt>
                <c:pt idx="5359">
                  <c:v>-0.60703933238983099</c:v>
                </c:pt>
                <c:pt idx="5360">
                  <c:v>-0.84274446964263905</c:v>
                </c:pt>
                <c:pt idx="5361">
                  <c:v>-1.4011818170547401</c:v>
                </c:pt>
                <c:pt idx="5362">
                  <c:v>-2.5027670860290501</c:v>
                </c:pt>
                <c:pt idx="5363">
                  <c:v>-2.4696910381317099</c:v>
                </c:pt>
                <c:pt idx="5364">
                  <c:v>-1.85161888599395</c:v>
                </c:pt>
                <c:pt idx="5365">
                  <c:v>-1.3129514455795199</c:v>
                </c:pt>
                <c:pt idx="5366">
                  <c:v>-1.25360667705535</c:v>
                </c:pt>
                <c:pt idx="5367">
                  <c:v>-1.25025069713592</c:v>
                </c:pt>
                <c:pt idx="5368">
                  <c:v>-0.97526544332504195</c:v>
                </c:pt>
                <c:pt idx="5369">
                  <c:v>-0.89319264888763406</c:v>
                </c:pt>
                <c:pt idx="5370">
                  <c:v>-1.07263803482055</c:v>
                </c:pt>
                <c:pt idx="5371">
                  <c:v>-1.1245685815811099</c:v>
                </c:pt>
                <c:pt idx="5372">
                  <c:v>-1.26733946800231</c:v>
                </c:pt>
                <c:pt idx="5373">
                  <c:v>-1.6674276590347199</c:v>
                </c:pt>
                <c:pt idx="5374">
                  <c:v>-1.93509256839752</c:v>
                </c:pt>
                <c:pt idx="5375">
                  <c:v>-1.8976911306381199</c:v>
                </c:pt>
                <c:pt idx="5376">
                  <c:v>-1.7698950767517001</c:v>
                </c:pt>
                <c:pt idx="5377">
                  <c:v>-1.80960440635681</c:v>
                </c:pt>
                <c:pt idx="5378">
                  <c:v>-1.89516305923461</c:v>
                </c:pt>
                <c:pt idx="5379">
                  <c:v>-2.0236570835113499</c:v>
                </c:pt>
                <c:pt idx="5380">
                  <c:v>-2.1014859676361</c:v>
                </c:pt>
                <c:pt idx="5381">
                  <c:v>-2.1813294887542698</c:v>
                </c:pt>
                <c:pt idx="5382">
                  <c:v>-2.26423835754394</c:v>
                </c:pt>
                <c:pt idx="5383">
                  <c:v>-2.4892218112945499</c:v>
                </c:pt>
                <c:pt idx="5384">
                  <c:v>-2.6051139831542902</c:v>
                </c:pt>
                <c:pt idx="5385">
                  <c:v>-2.4556565284728999</c:v>
                </c:pt>
                <c:pt idx="5386">
                  <c:v>-2.30685830116271</c:v>
                </c:pt>
                <c:pt idx="5387">
                  <c:v>-2.3030538558959899</c:v>
                </c:pt>
                <c:pt idx="5388">
                  <c:v>-2.3861527442932098</c:v>
                </c:pt>
                <c:pt idx="5389">
                  <c:v>-2.4064757823943999</c:v>
                </c:pt>
                <c:pt idx="5390">
                  <c:v>-2.2184753417968701</c:v>
                </c:pt>
                <c:pt idx="5391">
                  <c:v>-1.9510846138000399</c:v>
                </c:pt>
                <c:pt idx="5392">
                  <c:v>-1.9779814481735201</c:v>
                </c:pt>
                <c:pt idx="5393">
                  <c:v>-2.3146593570709202</c:v>
                </c:pt>
                <c:pt idx="5394">
                  <c:v>-2.7746329307556099</c:v>
                </c:pt>
                <c:pt idx="5395">
                  <c:v>-3.0987756252288801</c:v>
                </c:pt>
                <c:pt idx="5396">
                  <c:v>-3.0974483489990199</c:v>
                </c:pt>
                <c:pt idx="5397">
                  <c:v>-2.9575877189636199</c:v>
                </c:pt>
                <c:pt idx="5398">
                  <c:v>-3.01098537445068</c:v>
                </c:pt>
                <c:pt idx="5399">
                  <c:v>-3.1229770183563201</c:v>
                </c:pt>
                <c:pt idx="5400">
                  <c:v>-3.2222056388854901</c:v>
                </c:pt>
                <c:pt idx="5401">
                  <c:v>-3.11360311508178</c:v>
                </c:pt>
                <c:pt idx="5402">
                  <c:v>-2.9167454242706299</c:v>
                </c:pt>
                <c:pt idx="5403">
                  <c:v>-3.1969430446624698</c:v>
                </c:pt>
                <c:pt idx="5404">
                  <c:v>-3.51954865455627</c:v>
                </c:pt>
                <c:pt idx="5405">
                  <c:v>-3.4440205097198402</c:v>
                </c:pt>
                <c:pt idx="5406">
                  <c:v>-3.1455934047698899</c:v>
                </c:pt>
                <c:pt idx="5407">
                  <c:v>-2.9587666988372798</c:v>
                </c:pt>
                <c:pt idx="5408">
                  <c:v>-2.9504809379577601</c:v>
                </c:pt>
                <c:pt idx="5409">
                  <c:v>-3.28477478027343</c:v>
                </c:pt>
                <c:pt idx="5410">
                  <c:v>-3.55140161514282</c:v>
                </c:pt>
                <c:pt idx="5411">
                  <c:v>-3.5391979217529199</c:v>
                </c:pt>
                <c:pt idx="5412">
                  <c:v>-3.2795593738555899</c:v>
                </c:pt>
                <c:pt idx="5413">
                  <c:v>-3.2043871879577601</c:v>
                </c:pt>
                <c:pt idx="5414">
                  <c:v>-3.3709678649902299</c:v>
                </c:pt>
                <c:pt idx="5415">
                  <c:v>-3.6123769283294598</c:v>
                </c:pt>
                <c:pt idx="5416">
                  <c:v>-3.5899524688720699</c:v>
                </c:pt>
                <c:pt idx="5417">
                  <c:v>-3.4162244796752899</c:v>
                </c:pt>
                <c:pt idx="5418">
                  <c:v>-3.58919334411621</c:v>
                </c:pt>
                <c:pt idx="5419">
                  <c:v>-3.82444715499877</c:v>
                </c:pt>
                <c:pt idx="5420">
                  <c:v>-3.7023930549621502</c:v>
                </c:pt>
                <c:pt idx="5421">
                  <c:v>-3.66686940193176</c:v>
                </c:pt>
                <c:pt idx="5422">
                  <c:v>-3.8554556369781401</c:v>
                </c:pt>
                <c:pt idx="5423">
                  <c:v>-3.6379857063293399</c:v>
                </c:pt>
                <c:pt idx="5424">
                  <c:v>-2.94476270675659</c:v>
                </c:pt>
                <c:pt idx="5425">
                  <c:v>-2.4644098281860298</c:v>
                </c:pt>
                <c:pt idx="5426">
                  <c:v>-2.6418807506561199</c:v>
                </c:pt>
                <c:pt idx="5427">
                  <c:v>-3.5548388957977202</c:v>
                </c:pt>
                <c:pt idx="5428">
                  <c:v>-4.2332987785339302</c:v>
                </c:pt>
                <c:pt idx="5429">
                  <c:v>-4.0496048927307102</c:v>
                </c:pt>
                <c:pt idx="5430">
                  <c:v>-3.3749506473541202</c:v>
                </c:pt>
                <c:pt idx="5431">
                  <c:v>-3.20538926124572</c:v>
                </c:pt>
                <c:pt idx="5432">
                  <c:v>-3.68721222877502</c:v>
                </c:pt>
                <c:pt idx="5433">
                  <c:v>-4.1813049316406197</c:v>
                </c:pt>
                <c:pt idx="5434">
                  <c:v>-4.1494727134704501</c:v>
                </c:pt>
                <c:pt idx="5435">
                  <c:v>-3.7334053516387899</c:v>
                </c:pt>
                <c:pt idx="5436">
                  <c:v>-3.7190239429473801</c:v>
                </c:pt>
                <c:pt idx="5437">
                  <c:v>-3.9743227958679199</c:v>
                </c:pt>
                <c:pt idx="5438">
                  <c:v>-4.2121200561523402</c:v>
                </c:pt>
                <c:pt idx="5439">
                  <c:v>-4.1258921623229901</c:v>
                </c:pt>
                <c:pt idx="5440">
                  <c:v>-3.9672229290008501</c:v>
                </c:pt>
                <c:pt idx="5441">
                  <c:v>-4.0169930458068803</c:v>
                </c:pt>
                <c:pt idx="5442">
                  <c:v>-4.1418604850768999</c:v>
                </c:pt>
                <c:pt idx="5443">
                  <c:v>-4.19897365570068</c:v>
                </c:pt>
                <c:pt idx="5444">
                  <c:v>-4.0731530189514098</c:v>
                </c:pt>
                <c:pt idx="5445">
                  <c:v>-4.0418562889099103</c:v>
                </c:pt>
                <c:pt idx="5446">
                  <c:v>-3.9810128211975</c:v>
                </c:pt>
                <c:pt idx="5447">
                  <c:v>-4.0951437950134197</c:v>
                </c:pt>
                <c:pt idx="5448">
                  <c:v>-4.0820679664611799</c:v>
                </c:pt>
                <c:pt idx="5449">
                  <c:v>-4.0644478797912598</c:v>
                </c:pt>
                <c:pt idx="5450">
                  <c:v>-4.0530414581298801</c:v>
                </c:pt>
                <c:pt idx="5451">
                  <c:v>-4.1709098815917898</c:v>
                </c:pt>
                <c:pt idx="5452">
                  <c:v>-4.5638284683227504</c:v>
                </c:pt>
                <c:pt idx="5453">
                  <c:v>-5.1404256820678702</c:v>
                </c:pt>
                <c:pt idx="5454">
                  <c:v>-5.4128103256225497</c:v>
                </c:pt>
                <c:pt idx="5455">
                  <c:v>-5.4182744026184002</c:v>
                </c:pt>
                <c:pt idx="5456">
                  <c:v>-5.4387688636779696</c:v>
                </c:pt>
                <c:pt idx="5457">
                  <c:v>-5.4387869834899902</c:v>
                </c:pt>
                <c:pt idx="5458">
                  <c:v>-5.1426200866699201</c:v>
                </c:pt>
                <c:pt idx="5459">
                  <c:v>-4.5324225425720197</c:v>
                </c:pt>
                <c:pt idx="5460">
                  <c:v>-4.1335954666137598</c:v>
                </c:pt>
                <c:pt idx="5461">
                  <c:v>-4.4813976287841797</c:v>
                </c:pt>
                <c:pt idx="5462">
                  <c:v>-4.7226719856262198</c:v>
                </c:pt>
                <c:pt idx="5463">
                  <c:v>-4.4389386177062899</c:v>
                </c:pt>
                <c:pt idx="5464">
                  <c:v>-4.0670051574706996</c:v>
                </c:pt>
                <c:pt idx="5465">
                  <c:v>-4.0948581695556596</c:v>
                </c:pt>
                <c:pt idx="5466">
                  <c:v>-4.4168071746826101</c:v>
                </c:pt>
                <c:pt idx="5467">
                  <c:v>-4.5339083671569798</c:v>
                </c:pt>
                <c:pt idx="5468">
                  <c:v>-4.3786129951476997</c:v>
                </c:pt>
                <c:pt idx="5469">
                  <c:v>-4.2806162834167401</c:v>
                </c:pt>
                <c:pt idx="5470">
                  <c:v>-4.4731712341308496</c:v>
                </c:pt>
                <c:pt idx="5471">
                  <c:v>-4.7633728981018004</c:v>
                </c:pt>
                <c:pt idx="5472">
                  <c:v>-4.8402986526489196</c:v>
                </c:pt>
                <c:pt idx="5473">
                  <c:v>-4.7242274284362704</c:v>
                </c:pt>
                <c:pt idx="5474">
                  <c:v>-4.7248401641845703</c:v>
                </c:pt>
                <c:pt idx="5475">
                  <c:v>-4.8364701271057102</c:v>
                </c:pt>
                <c:pt idx="5476">
                  <c:v>-4.92720174789428</c:v>
                </c:pt>
                <c:pt idx="5477">
                  <c:v>-5.0697107315063397</c:v>
                </c:pt>
                <c:pt idx="5478">
                  <c:v>-4.7518434524536097</c:v>
                </c:pt>
                <c:pt idx="5479">
                  <c:v>-3.9887118339538499</c:v>
                </c:pt>
                <c:pt idx="5480">
                  <c:v>-3.1137654781341499</c:v>
                </c:pt>
                <c:pt idx="5481">
                  <c:v>-3.2750339508056601</c:v>
                </c:pt>
                <c:pt idx="5482">
                  <c:v>-4.6349472999572701</c:v>
                </c:pt>
                <c:pt idx="5483">
                  <c:v>-5.5569572448730398</c:v>
                </c:pt>
                <c:pt idx="5484">
                  <c:v>-5.6553530693054199</c:v>
                </c:pt>
                <c:pt idx="5485">
                  <c:v>-4.9591741561889604</c:v>
                </c:pt>
                <c:pt idx="5486">
                  <c:v>-4.6331324577331499</c:v>
                </c:pt>
                <c:pt idx="5487">
                  <c:v>-4.9112701416015598</c:v>
                </c:pt>
                <c:pt idx="5488">
                  <c:v>-4.9043588638305602</c:v>
                </c:pt>
                <c:pt idx="5489">
                  <c:v>-4.5276079177856401</c:v>
                </c:pt>
                <c:pt idx="5490">
                  <c:v>-3.9275324344635001</c:v>
                </c:pt>
                <c:pt idx="5491">
                  <c:v>-3.5503230094909601</c:v>
                </c:pt>
                <c:pt idx="5492">
                  <c:v>-3.8425207138061501</c:v>
                </c:pt>
                <c:pt idx="5493">
                  <c:v>-4.16642141342163</c:v>
                </c:pt>
                <c:pt idx="5494">
                  <c:v>-4.6107096672058097</c:v>
                </c:pt>
                <c:pt idx="5495">
                  <c:v>-4.8136239051818803</c:v>
                </c:pt>
                <c:pt idx="5496">
                  <c:v>-4.6572542190551696</c:v>
                </c:pt>
                <c:pt idx="5497">
                  <c:v>-3.9445111751556299</c:v>
                </c:pt>
                <c:pt idx="5498">
                  <c:v>-3.78670310974121</c:v>
                </c:pt>
                <c:pt idx="5499">
                  <c:v>-3.9999151229858398</c:v>
                </c:pt>
                <c:pt idx="5500">
                  <c:v>-4.2774152755737296</c:v>
                </c:pt>
                <c:pt idx="5501">
                  <c:v>-4.1281070709228498</c:v>
                </c:pt>
                <c:pt idx="5502">
                  <c:v>-3.4185779094696001</c:v>
                </c:pt>
                <c:pt idx="5503">
                  <c:v>-2.9915399551391602</c:v>
                </c:pt>
                <c:pt idx="5504">
                  <c:v>-3.20861291885375</c:v>
                </c:pt>
                <c:pt idx="5505">
                  <c:v>-3.6595616340637198</c:v>
                </c:pt>
                <c:pt idx="5506">
                  <c:v>-3.81575202941894</c:v>
                </c:pt>
                <c:pt idx="5507">
                  <c:v>-3.4678206443786599</c:v>
                </c:pt>
                <c:pt idx="5508">
                  <c:v>-3.01599073410034</c:v>
                </c:pt>
                <c:pt idx="5509">
                  <c:v>-2.8577036857604901</c:v>
                </c:pt>
                <c:pt idx="5510">
                  <c:v>-2.9846241474151598</c:v>
                </c:pt>
                <c:pt idx="5511">
                  <c:v>-3.0547530651092498</c:v>
                </c:pt>
                <c:pt idx="5512">
                  <c:v>-2.89003586769104</c:v>
                </c:pt>
                <c:pt idx="5513">
                  <c:v>-2.72653937339782</c:v>
                </c:pt>
                <c:pt idx="5514">
                  <c:v>-2.71510410308837</c:v>
                </c:pt>
                <c:pt idx="5515">
                  <c:v>-2.69162797927856</c:v>
                </c:pt>
                <c:pt idx="5516">
                  <c:v>-2.6262691020965501</c:v>
                </c:pt>
                <c:pt idx="5517">
                  <c:v>-2.6640636920928902</c:v>
                </c:pt>
                <c:pt idx="5518">
                  <c:v>-2.8863062858581499</c:v>
                </c:pt>
                <c:pt idx="5519">
                  <c:v>-3.06297278404235</c:v>
                </c:pt>
                <c:pt idx="5520">
                  <c:v>-3.13798856735229</c:v>
                </c:pt>
                <c:pt idx="5521">
                  <c:v>-2.9942250251770002</c:v>
                </c:pt>
                <c:pt idx="5522">
                  <c:v>-2.3277602195739702</c:v>
                </c:pt>
                <c:pt idx="5523">
                  <c:v>-1.9729019403457599</c:v>
                </c:pt>
                <c:pt idx="5524">
                  <c:v>-2.2714171409606898</c:v>
                </c:pt>
                <c:pt idx="5525">
                  <c:v>-2.5209000110626198</c:v>
                </c:pt>
                <c:pt idx="5526">
                  <c:v>-2.4731638431549001</c:v>
                </c:pt>
                <c:pt idx="5527">
                  <c:v>-2.2200837135314901</c:v>
                </c:pt>
                <c:pt idx="5528">
                  <c:v>-2.1345109939575102</c:v>
                </c:pt>
                <c:pt idx="5529">
                  <c:v>-2.2291617393493599</c:v>
                </c:pt>
                <c:pt idx="5530">
                  <c:v>-2.2427570819854701</c:v>
                </c:pt>
                <c:pt idx="5531">
                  <c:v>-2.1940550804138099</c:v>
                </c:pt>
                <c:pt idx="5532">
                  <c:v>-2.0820884704589799</c:v>
                </c:pt>
                <c:pt idx="5533">
                  <c:v>-1.91723155975341</c:v>
                </c:pt>
                <c:pt idx="5534">
                  <c:v>-1.8129633665084799</c:v>
                </c:pt>
                <c:pt idx="5535">
                  <c:v>-1.74446153640747</c:v>
                </c:pt>
                <c:pt idx="5536">
                  <c:v>-1.7114520072937001</c:v>
                </c:pt>
                <c:pt idx="5537">
                  <c:v>-1.79370701313018</c:v>
                </c:pt>
                <c:pt idx="5538">
                  <c:v>-1.9194837808609</c:v>
                </c:pt>
                <c:pt idx="5539">
                  <c:v>-1.8263952732086099</c:v>
                </c:pt>
                <c:pt idx="5540">
                  <c:v>-1.6963968276977499</c:v>
                </c:pt>
                <c:pt idx="5541">
                  <c:v>-1.5716310739517201</c:v>
                </c:pt>
                <c:pt idx="5542">
                  <c:v>-1.25189673900604</c:v>
                </c:pt>
                <c:pt idx="5543">
                  <c:v>-1.0506055355071999</c:v>
                </c:pt>
                <c:pt idx="5544">
                  <c:v>-1.0363904237747099</c:v>
                </c:pt>
                <c:pt idx="5545">
                  <c:v>-1.00210392475128</c:v>
                </c:pt>
                <c:pt idx="5546">
                  <c:v>-1.14676129817962</c:v>
                </c:pt>
                <c:pt idx="5547">
                  <c:v>-1.2680253982543901</c:v>
                </c:pt>
                <c:pt idx="5548">
                  <c:v>-1.1583902835845901</c:v>
                </c:pt>
                <c:pt idx="5549">
                  <c:v>-0.99521231651306097</c:v>
                </c:pt>
                <c:pt idx="5550">
                  <c:v>-0.97851234674453702</c:v>
                </c:pt>
                <c:pt idx="5551">
                  <c:v>-1.0894302129745399</c:v>
                </c:pt>
                <c:pt idx="5552">
                  <c:v>-1.0587311983108501</c:v>
                </c:pt>
                <c:pt idx="5553">
                  <c:v>-0.84176963567733698</c:v>
                </c:pt>
                <c:pt idx="5554">
                  <c:v>-0.68195796012878396</c:v>
                </c:pt>
                <c:pt idx="5555">
                  <c:v>-0.53456556797027499</c:v>
                </c:pt>
                <c:pt idx="5556">
                  <c:v>-0.29579919576644897</c:v>
                </c:pt>
                <c:pt idx="5557">
                  <c:v>-0.19960178434848699</c:v>
                </c:pt>
                <c:pt idx="5558">
                  <c:v>-0.14612558484077401</c:v>
                </c:pt>
                <c:pt idx="5559">
                  <c:v>-0.63557678461074796</c:v>
                </c:pt>
                <c:pt idx="5560">
                  <c:v>-1.2411316633224401</c:v>
                </c:pt>
                <c:pt idx="5561">
                  <c:v>-1.18863248825073</c:v>
                </c:pt>
                <c:pt idx="5562">
                  <c:v>-0.813859403133392</c:v>
                </c:pt>
                <c:pt idx="5563">
                  <c:v>-0.32765170931816101</c:v>
                </c:pt>
                <c:pt idx="5564">
                  <c:v>-0.188808053731918</c:v>
                </c:pt>
                <c:pt idx="5565">
                  <c:v>-0.28726422786712602</c:v>
                </c:pt>
                <c:pt idx="5566">
                  <c:v>-0.31670603156089699</c:v>
                </c:pt>
                <c:pt idx="5567">
                  <c:v>-0.45701912045478799</c:v>
                </c:pt>
                <c:pt idx="5568">
                  <c:v>-0.59302628040313698</c:v>
                </c:pt>
                <c:pt idx="5569">
                  <c:v>-0.45995658636093101</c:v>
                </c:pt>
                <c:pt idx="5570">
                  <c:v>-0.20121556520462</c:v>
                </c:pt>
                <c:pt idx="5571">
                  <c:v>-0.207420960068702</c:v>
                </c:pt>
                <c:pt idx="5572">
                  <c:v>-0.36297166347503601</c:v>
                </c:pt>
                <c:pt idx="5573">
                  <c:v>-0.38723769783973599</c:v>
                </c:pt>
                <c:pt idx="5574">
                  <c:v>-0.34272050857543901</c:v>
                </c:pt>
                <c:pt idx="5575">
                  <c:v>-0.29362565279006902</c:v>
                </c:pt>
                <c:pt idx="5576">
                  <c:v>-0.28801575303077698</c:v>
                </c:pt>
                <c:pt idx="5577">
                  <c:v>-0.33230978250503501</c:v>
                </c:pt>
                <c:pt idx="5578">
                  <c:v>-0.23314404487609799</c:v>
                </c:pt>
                <c:pt idx="5579">
                  <c:v>0.140029907226562</c:v>
                </c:pt>
                <c:pt idx="5580">
                  <c:v>0.4376220703125</c:v>
                </c:pt>
                <c:pt idx="5581">
                  <c:v>0.373687744140625</c:v>
                </c:pt>
                <c:pt idx="5582">
                  <c:v>0.141815185546875</c:v>
                </c:pt>
                <c:pt idx="5583">
                  <c:v>-8.2185622304677894E-3</c:v>
                </c:pt>
                <c:pt idx="5584">
                  <c:v>4.2938232421875E-2</c:v>
                </c:pt>
                <c:pt idx="5585">
                  <c:v>0.125198364257812</c:v>
                </c:pt>
                <c:pt idx="5586">
                  <c:v>2.5421142578125E-2</c:v>
                </c:pt>
                <c:pt idx="5587">
                  <c:v>-6.3282452523708302E-2</c:v>
                </c:pt>
                <c:pt idx="5588">
                  <c:v>-0.11615493148565199</c:v>
                </c:pt>
                <c:pt idx="5589">
                  <c:v>-0.14571712911128901</c:v>
                </c:pt>
                <c:pt idx="5590">
                  <c:v>-0.19243516027927399</c:v>
                </c:pt>
                <c:pt idx="5591">
                  <c:v>-0.21950376033782901</c:v>
                </c:pt>
                <c:pt idx="5592">
                  <c:v>-0.30842021107673601</c:v>
                </c:pt>
                <c:pt idx="5593">
                  <c:v>-0.416535824537277</c:v>
                </c:pt>
                <c:pt idx="5594">
                  <c:v>-0.48493716120719899</c:v>
                </c:pt>
                <c:pt idx="5595">
                  <c:v>-0.46980857849120999</c:v>
                </c:pt>
                <c:pt idx="5596">
                  <c:v>-0.555972039699554</c:v>
                </c:pt>
                <c:pt idx="5597">
                  <c:v>-0.78745758533477705</c:v>
                </c:pt>
                <c:pt idx="5598">
                  <c:v>-0.97636055946350098</c:v>
                </c:pt>
                <c:pt idx="5599">
                  <c:v>-1.09088623523712</c:v>
                </c:pt>
                <c:pt idx="5600">
                  <c:v>-1.07110548019409</c:v>
                </c:pt>
                <c:pt idx="5601">
                  <c:v>-0.85724961757659901</c:v>
                </c:pt>
                <c:pt idx="5602">
                  <c:v>-0.191691234707832</c:v>
                </c:pt>
                <c:pt idx="5603">
                  <c:v>0.3001708984375</c:v>
                </c:pt>
                <c:pt idx="5604">
                  <c:v>0.366256713867187</c:v>
                </c:pt>
                <c:pt idx="5605">
                  <c:v>0.267791748046875</c:v>
                </c:pt>
                <c:pt idx="5606">
                  <c:v>0.3819580078125</c:v>
                </c:pt>
                <c:pt idx="5607">
                  <c:v>0.398651123046875</c:v>
                </c:pt>
                <c:pt idx="5608">
                  <c:v>0.155059814453125</c:v>
                </c:pt>
                <c:pt idx="5609">
                  <c:v>-9.3131802976131398E-2</c:v>
                </c:pt>
                <c:pt idx="5610">
                  <c:v>-0.14160980284214</c:v>
                </c:pt>
                <c:pt idx="5611">
                  <c:v>-8.5178688168525696E-2</c:v>
                </c:pt>
                <c:pt idx="5612">
                  <c:v>-0.113445028662681</c:v>
                </c:pt>
                <c:pt idx="5613">
                  <c:v>-0.27227297425269997</c:v>
                </c:pt>
                <c:pt idx="5614">
                  <c:v>-0.24426195025444</c:v>
                </c:pt>
                <c:pt idx="5615">
                  <c:v>1.03302001953125E-2</c:v>
                </c:pt>
                <c:pt idx="5616">
                  <c:v>0.2481689453125</c:v>
                </c:pt>
                <c:pt idx="5617">
                  <c:v>0.18267822265625</c:v>
                </c:pt>
                <c:pt idx="5618">
                  <c:v>-6.7817062139511095E-2</c:v>
                </c:pt>
                <c:pt idx="5619">
                  <c:v>-0.210929214954376</c:v>
                </c:pt>
                <c:pt idx="5620">
                  <c:v>-0.37492147088050798</c:v>
                </c:pt>
                <c:pt idx="5621">
                  <c:v>-0.528614342212677</c:v>
                </c:pt>
                <c:pt idx="5622">
                  <c:v>-0.66555547714233398</c:v>
                </c:pt>
                <c:pt idx="5623">
                  <c:v>-0.31076213717460599</c:v>
                </c:pt>
                <c:pt idx="5624">
                  <c:v>-3.3788904547691297E-2</c:v>
                </c:pt>
                <c:pt idx="5625">
                  <c:v>3.1402587890625E-2</c:v>
                </c:pt>
                <c:pt idx="5626">
                  <c:v>-0.240402117371559</c:v>
                </c:pt>
                <c:pt idx="5627">
                  <c:v>-0.590334773063659</c:v>
                </c:pt>
                <c:pt idx="5628">
                  <c:v>-0.64043503999710005</c:v>
                </c:pt>
                <c:pt idx="5629">
                  <c:v>-0.12302079796791</c:v>
                </c:pt>
                <c:pt idx="5630">
                  <c:v>0.342330932617187</c:v>
                </c:pt>
                <c:pt idx="5631">
                  <c:v>-2.76361629366874E-2</c:v>
                </c:pt>
                <c:pt idx="5632">
                  <c:v>-0.304853856563568</c:v>
                </c:pt>
                <c:pt idx="5633">
                  <c:v>-0.136253416538238</c:v>
                </c:pt>
                <c:pt idx="5634">
                  <c:v>0.259857177734375</c:v>
                </c:pt>
                <c:pt idx="5635">
                  <c:v>0.139404296875</c:v>
                </c:pt>
                <c:pt idx="5636">
                  <c:v>-0.15163567662239</c:v>
                </c:pt>
                <c:pt idx="5637">
                  <c:v>-1.2638199143111701E-2</c:v>
                </c:pt>
                <c:pt idx="5638">
                  <c:v>0.257858276367187</c:v>
                </c:pt>
                <c:pt idx="5639">
                  <c:v>9.81597900390625E-2</c:v>
                </c:pt>
                <c:pt idx="5640">
                  <c:v>-9.8178893327712999E-2</c:v>
                </c:pt>
                <c:pt idx="5641">
                  <c:v>-1.6661506146192499E-2</c:v>
                </c:pt>
                <c:pt idx="5642">
                  <c:v>4.34722900390625E-2</c:v>
                </c:pt>
                <c:pt idx="5643">
                  <c:v>-0.175081506371498</c:v>
                </c:pt>
                <c:pt idx="5644">
                  <c:v>-0.36092805862426702</c:v>
                </c:pt>
                <c:pt idx="5645">
                  <c:v>-0.29543063044548001</c:v>
                </c:pt>
                <c:pt idx="5646">
                  <c:v>-0.31492263078689497</c:v>
                </c:pt>
                <c:pt idx="5647">
                  <c:v>-0.432905673980712</c:v>
                </c:pt>
                <c:pt idx="5648">
                  <c:v>-0.18795104324817599</c:v>
                </c:pt>
                <c:pt idx="5649">
                  <c:v>-3.0285958200693099E-2</c:v>
                </c:pt>
                <c:pt idx="5650">
                  <c:v>0.2071533203125</c:v>
                </c:pt>
                <c:pt idx="5651">
                  <c:v>0.468994140625</c:v>
                </c:pt>
                <c:pt idx="5652">
                  <c:v>0.313217163085937</c:v>
                </c:pt>
                <c:pt idx="5653">
                  <c:v>0.231979370117187</c:v>
                </c:pt>
                <c:pt idx="5654">
                  <c:v>0.303115844726562</c:v>
                </c:pt>
                <c:pt idx="5655">
                  <c:v>0.344436645507812</c:v>
                </c:pt>
                <c:pt idx="5656">
                  <c:v>0.276229858398437</c:v>
                </c:pt>
                <c:pt idx="5657">
                  <c:v>9.28192138671875E-2</c:v>
                </c:pt>
                <c:pt idx="5658">
                  <c:v>-1.6457745805382701E-2</c:v>
                </c:pt>
                <c:pt idx="5659">
                  <c:v>6.7108154296875E-2</c:v>
                </c:pt>
                <c:pt idx="5660">
                  <c:v>-0.131455793976783</c:v>
                </c:pt>
                <c:pt idx="5661">
                  <c:v>-0.30558022856712302</c:v>
                </c:pt>
                <c:pt idx="5662">
                  <c:v>-0.55786788463592496</c:v>
                </c:pt>
                <c:pt idx="5663">
                  <c:v>-1.0408451557159399</c:v>
                </c:pt>
                <c:pt idx="5664">
                  <c:v>-1.8556436300277701</c:v>
                </c:pt>
                <c:pt idx="5665">
                  <c:v>-2.5587801933288499</c:v>
                </c:pt>
                <c:pt idx="5666">
                  <c:v>-2.9800231456756499</c:v>
                </c:pt>
                <c:pt idx="5667">
                  <c:v>-2.4256966114044101</c:v>
                </c:pt>
                <c:pt idx="5668">
                  <c:v>-1.12507808208465</c:v>
                </c:pt>
                <c:pt idx="5669">
                  <c:v>-0.65302032232284501</c:v>
                </c:pt>
                <c:pt idx="5670">
                  <c:v>-0.26336750388145402</c:v>
                </c:pt>
                <c:pt idx="5671">
                  <c:v>0.122085571289062</c:v>
                </c:pt>
                <c:pt idx="5672">
                  <c:v>4.07257080078125E-2</c:v>
                </c:pt>
                <c:pt idx="5673">
                  <c:v>0.237747192382812</c:v>
                </c:pt>
                <c:pt idx="5674">
                  <c:v>0.404434204101562</c:v>
                </c:pt>
                <c:pt idx="5675">
                  <c:v>0.27886962890625</c:v>
                </c:pt>
                <c:pt idx="5676">
                  <c:v>0.262054443359375</c:v>
                </c:pt>
                <c:pt idx="5677">
                  <c:v>0.38934326171875</c:v>
                </c:pt>
                <c:pt idx="5678">
                  <c:v>0.346359252929687</c:v>
                </c:pt>
                <c:pt idx="5679">
                  <c:v>0.296478271484375</c:v>
                </c:pt>
                <c:pt idx="5680">
                  <c:v>0.365798950195312</c:v>
                </c:pt>
                <c:pt idx="5681">
                  <c:v>0.36370849609375</c:v>
                </c:pt>
                <c:pt idx="5682">
                  <c:v>0.329910278320312</c:v>
                </c:pt>
                <c:pt idx="5683">
                  <c:v>0.349227905273437</c:v>
                </c:pt>
                <c:pt idx="5684">
                  <c:v>0.349685668945312</c:v>
                </c:pt>
                <c:pt idx="5685">
                  <c:v>0.34124755859375</c:v>
                </c:pt>
                <c:pt idx="5686">
                  <c:v>0.354766845703125</c:v>
                </c:pt>
                <c:pt idx="5687">
                  <c:v>0.358306884765625</c:v>
                </c:pt>
                <c:pt idx="5688">
                  <c:v>0.348770141601562</c:v>
                </c:pt>
                <c:pt idx="5689">
                  <c:v>0.352203369140625</c:v>
                </c:pt>
                <c:pt idx="5690">
                  <c:v>0.354263305664062</c:v>
                </c:pt>
                <c:pt idx="5691">
                  <c:v>0.348236083984375</c:v>
                </c:pt>
                <c:pt idx="5692">
                  <c:v>0.353179931640625</c:v>
                </c:pt>
                <c:pt idx="5693">
                  <c:v>0.347259521484375</c:v>
                </c:pt>
                <c:pt idx="5694">
                  <c:v>0.344696044921875</c:v>
                </c:pt>
                <c:pt idx="5695">
                  <c:v>0.351531982421875</c:v>
                </c:pt>
                <c:pt idx="5696">
                  <c:v>0.349838256835937</c:v>
                </c:pt>
                <c:pt idx="5697">
                  <c:v>0.339691162109375</c:v>
                </c:pt>
                <c:pt idx="5698">
                  <c:v>0.347732543945312</c:v>
                </c:pt>
                <c:pt idx="5699">
                  <c:v>0.337722778320312</c:v>
                </c:pt>
                <c:pt idx="5700">
                  <c:v>0.342498779296875</c:v>
                </c:pt>
                <c:pt idx="5701">
                  <c:v>0.334274291992187</c:v>
                </c:pt>
                <c:pt idx="5702">
                  <c:v>0.342666625976562</c:v>
                </c:pt>
                <c:pt idx="5703">
                  <c:v>0.332763671875</c:v>
                </c:pt>
                <c:pt idx="5704">
                  <c:v>0.333770751953125</c:v>
                </c:pt>
                <c:pt idx="5705">
                  <c:v>0.335067749023437</c:v>
                </c:pt>
                <c:pt idx="5706">
                  <c:v>0.33392333984375</c:v>
                </c:pt>
                <c:pt idx="5707">
                  <c:v>0.33197021484375</c:v>
                </c:pt>
                <c:pt idx="5708">
                  <c:v>0.326004028320312</c:v>
                </c:pt>
                <c:pt idx="5709">
                  <c:v>0.332412719726562</c:v>
                </c:pt>
                <c:pt idx="5710">
                  <c:v>0.317855834960937</c:v>
                </c:pt>
                <c:pt idx="5711">
                  <c:v>0.318893432617187</c:v>
                </c:pt>
                <c:pt idx="5712">
                  <c:v>0.313613891601562</c:v>
                </c:pt>
                <c:pt idx="5713">
                  <c:v>0.323333740234375</c:v>
                </c:pt>
                <c:pt idx="5714">
                  <c:v>0.3192138671875</c:v>
                </c:pt>
                <c:pt idx="5715">
                  <c:v>0.32440185546875</c:v>
                </c:pt>
                <c:pt idx="5716">
                  <c:v>0.31976318359375</c:v>
                </c:pt>
                <c:pt idx="5717">
                  <c:v>0.32330322265625</c:v>
                </c:pt>
                <c:pt idx="5718">
                  <c:v>0.324783325195312</c:v>
                </c:pt>
                <c:pt idx="5719">
                  <c:v>0.317031860351562</c:v>
                </c:pt>
                <c:pt idx="5720">
                  <c:v>0.322219848632812</c:v>
                </c:pt>
                <c:pt idx="5721">
                  <c:v>0.315292358398437</c:v>
                </c:pt>
                <c:pt idx="5722">
                  <c:v>0.32330322265625</c:v>
                </c:pt>
                <c:pt idx="5723">
                  <c:v>0.31475830078125</c:v>
                </c:pt>
                <c:pt idx="5724">
                  <c:v>0.3245849609375</c:v>
                </c:pt>
                <c:pt idx="5725">
                  <c:v>0.310638427734375</c:v>
                </c:pt>
                <c:pt idx="5726">
                  <c:v>0.309967041015625</c:v>
                </c:pt>
                <c:pt idx="5727">
                  <c:v>0.313629150390625</c:v>
                </c:pt>
                <c:pt idx="5728">
                  <c:v>0.3157958984375</c:v>
                </c:pt>
                <c:pt idx="5729">
                  <c:v>0.321075439453125</c:v>
                </c:pt>
                <c:pt idx="5730">
                  <c:v>0.31707763671875</c:v>
                </c:pt>
                <c:pt idx="5731">
                  <c:v>0.318634033203125</c:v>
                </c:pt>
                <c:pt idx="5732">
                  <c:v>0.309234619140625</c:v>
                </c:pt>
                <c:pt idx="5733">
                  <c:v>0.31689453125</c:v>
                </c:pt>
                <c:pt idx="5734">
                  <c:v>0.3057861328125</c:v>
                </c:pt>
                <c:pt idx="5735">
                  <c:v>0.311126708984375</c:v>
                </c:pt>
                <c:pt idx="5736">
                  <c:v>0.306488037109375</c:v>
                </c:pt>
                <c:pt idx="5737">
                  <c:v>0.309585571289062</c:v>
                </c:pt>
                <c:pt idx="5738">
                  <c:v>0.299911499023437</c:v>
                </c:pt>
                <c:pt idx="5739">
                  <c:v>0.304092407226562</c:v>
                </c:pt>
                <c:pt idx="5740">
                  <c:v>0.300994873046875</c:v>
                </c:pt>
                <c:pt idx="5741">
                  <c:v>0.299270629882812</c:v>
                </c:pt>
                <c:pt idx="5742">
                  <c:v>0.300979614257812</c:v>
                </c:pt>
                <c:pt idx="5743">
                  <c:v>0.302749633789062</c:v>
                </c:pt>
                <c:pt idx="5744">
                  <c:v>0.307815551757812</c:v>
                </c:pt>
                <c:pt idx="5745">
                  <c:v>0.299224853515625</c:v>
                </c:pt>
                <c:pt idx="5746">
                  <c:v>0.306594848632812</c:v>
                </c:pt>
                <c:pt idx="5747">
                  <c:v>0.300643920898437</c:v>
                </c:pt>
                <c:pt idx="5748">
                  <c:v>0.313812255859375</c:v>
                </c:pt>
                <c:pt idx="5749">
                  <c:v>0.304412841796875</c:v>
                </c:pt>
                <c:pt idx="5750">
                  <c:v>0.312271118164062</c:v>
                </c:pt>
                <c:pt idx="5751">
                  <c:v>0.309860229492187</c:v>
                </c:pt>
                <c:pt idx="5752">
                  <c:v>0.309249877929687</c:v>
                </c:pt>
                <c:pt idx="5753">
                  <c:v>0.303848266601562</c:v>
                </c:pt>
                <c:pt idx="5754">
                  <c:v>0.302749633789062</c:v>
                </c:pt>
                <c:pt idx="5755">
                  <c:v>0.30596923828125</c:v>
                </c:pt>
                <c:pt idx="5756">
                  <c:v>0.2998046875</c:v>
                </c:pt>
                <c:pt idx="5757">
                  <c:v>0.303421020507812</c:v>
                </c:pt>
                <c:pt idx="5758">
                  <c:v>0.293914794921875</c:v>
                </c:pt>
                <c:pt idx="5759">
                  <c:v>0.31005859375</c:v>
                </c:pt>
                <c:pt idx="5760">
                  <c:v>0.303497314453125</c:v>
                </c:pt>
                <c:pt idx="5761">
                  <c:v>0.310531616210937</c:v>
                </c:pt>
                <c:pt idx="5762">
                  <c:v>0.303878784179687</c:v>
                </c:pt>
                <c:pt idx="5763">
                  <c:v>0.313705444335937</c:v>
                </c:pt>
                <c:pt idx="5764">
                  <c:v>0.312332153320312</c:v>
                </c:pt>
                <c:pt idx="5765">
                  <c:v>0.310043334960937</c:v>
                </c:pt>
                <c:pt idx="5766">
                  <c:v>0.307281494140625</c:v>
                </c:pt>
                <c:pt idx="5767">
                  <c:v>0.301239013671875</c:v>
                </c:pt>
                <c:pt idx="5768">
                  <c:v>0.305282592773437</c:v>
                </c:pt>
                <c:pt idx="5769">
                  <c:v>0.2999267578125</c:v>
                </c:pt>
                <c:pt idx="5770">
                  <c:v>0.308547973632812</c:v>
                </c:pt>
                <c:pt idx="5771">
                  <c:v>0.2969970703125</c:v>
                </c:pt>
                <c:pt idx="5772">
                  <c:v>0.302597045898437</c:v>
                </c:pt>
                <c:pt idx="5773">
                  <c:v>0.2926025390625</c:v>
                </c:pt>
                <c:pt idx="5774">
                  <c:v>0.29974365234375</c:v>
                </c:pt>
                <c:pt idx="5775">
                  <c:v>0.29766845703125</c:v>
                </c:pt>
                <c:pt idx="5776">
                  <c:v>0.299575805664062</c:v>
                </c:pt>
                <c:pt idx="5777">
                  <c:v>0.296188354492187</c:v>
                </c:pt>
                <c:pt idx="5778">
                  <c:v>0.29852294921875</c:v>
                </c:pt>
                <c:pt idx="5779">
                  <c:v>0.305709838867187</c:v>
                </c:pt>
                <c:pt idx="5780">
                  <c:v>0.297409057617187</c:v>
                </c:pt>
                <c:pt idx="5781">
                  <c:v>0.307083129882812</c:v>
                </c:pt>
                <c:pt idx="5782">
                  <c:v>0.300201416015625</c:v>
                </c:pt>
                <c:pt idx="5783">
                  <c:v>0.314239501953125</c:v>
                </c:pt>
                <c:pt idx="5784">
                  <c:v>0.304519653320312</c:v>
                </c:pt>
                <c:pt idx="5785">
                  <c:v>0.310684204101562</c:v>
                </c:pt>
                <c:pt idx="5786">
                  <c:v>0.30157470703125</c:v>
                </c:pt>
                <c:pt idx="5787">
                  <c:v>0.305435180664062</c:v>
                </c:pt>
                <c:pt idx="5788">
                  <c:v>0.299484252929687</c:v>
                </c:pt>
                <c:pt idx="5789">
                  <c:v>0.29754638671875</c:v>
                </c:pt>
                <c:pt idx="5790">
                  <c:v>0.300079345703125</c:v>
                </c:pt>
                <c:pt idx="5791">
                  <c:v>0.298797607421875</c:v>
                </c:pt>
                <c:pt idx="5792">
                  <c:v>0.30303955078125</c:v>
                </c:pt>
                <c:pt idx="5793">
                  <c:v>0.300567626953125</c:v>
                </c:pt>
                <c:pt idx="5794">
                  <c:v>0.310989379882812</c:v>
                </c:pt>
                <c:pt idx="5795">
                  <c:v>0.300201416015625</c:v>
                </c:pt>
                <c:pt idx="5796">
                  <c:v>0.307388305664062</c:v>
                </c:pt>
                <c:pt idx="5797">
                  <c:v>0.2977294921875</c:v>
                </c:pt>
                <c:pt idx="5798">
                  <c:v>0.305816650390625</c:v>
                </c:pt>
                <c:pt idx="5799">
                  <c:v>0.296218872070312</c:v>
                </c:pt>
                <c:pt idx="5800">
                  <c:v>0.29705810546875</c:v>
                </c:pt>
                <c:pt idx="5801">
                  <c:v>0.296585083007812</c:v>
                </c:pt>
                <c:pt idx="5802">
                  <c:v>0.298995971679687</c:v>
                </c:pt>
                <c:pt idx="5803">
                  <c:v>0.304885864257812</c:v>
                </c:pt>
                <c:pt idx="5804">
                  <c:v>0.3001708984375</c:v>
                </c:pt>
                <c:pt idx="5805">
                  <c:v>0.306259155273437</c:v>
                </c:pt>
                <c:pt idx="5806">
                  <c:v>0.29949951171875</c:v>
                </c:pt>
                <c:pt idx="5807">
                  <c:v>0.306884765625</c:v>
                </c:pt>
                <c:pt idx="5808">
                  <c:v>0.29437255859375</c:v>
                </c:pt>
                <c:pt idx="5809">
                  <c:v>0.30230712890625</c:v>
                </c:pt>
                <c:pt idx="5810">
                  <c:v>0.298812866210937</c:v>
                </c:pt>
                <c:pt idx="5811">
                  <c:v>0.301925659179687</c:v>
                </c:pt>
                <c:pt idx="5812">
                  <c:v>0.29876708984375</c:v>
                </c:pt>
                <c:pt idx="5813">
                  <c:v>0.298629760742187</c:v>
                </c:pt>
                <c:pt idx="5814">
                  <c:v>0.297607421875</c:v>
                </c:pt>
                <c:pt idx="5815">
                  <c:v>0.294570922851562</c:v>
                </c:pt>
                <c:pt idx="5816">
                  <c:v>0.295364379882812</c:v>
                </c:pt>
                <c:pt idx="5817">
                  <c:v>0.2889404296875</c:v>
                </c:pt>
                <c:pt idx="5818">
                  <c:v>0.29949951171875</c:v>
                </c:pt>
                <c:pt idx="5819">
                  <c:v>0.29150390625</c:v>
                </c:pt>
                <c:pt idx="5820">
                  <c:v>0.298721313476562</c:v>
                </c:pt>
                <c:pt idx="5821">
                  <c:v>0.291290283203125</c:v>
                </c:pt>
                <c:pt idx="5822">
                  <c:v>0.301055908203125</c:v>
                </c:pt>
                <c:pt idx="5823">
                  <c:v>0.295394897460937</c:v>
                </c:pt>
                <c:pt idx="5824">
                  <c:v>0.2978515625</c:v>
                </c:pt>
                <c:pt idx="5825">
                  <c:v>0.294647216796875</c:v>
                </c:pt>
                <c:pt idx="5826">
                  <c:v>0.2952880859375</c:v>
                </c:pt>
                <c:pt idx="5827">
                  <c:v>0.2899169921875</c:v>
                </c:pt>
                <c:pt idx="5828">
                  <c:v>0.28485107421875</c:v>
                </c:pt>
                <c:pt idx="5829">
                  <c:v>0.29388427734375</c:v>
                </c:pt>
                <c:pt idx="5830">
                  <c:v>0.288055419921875</c:v>
                </c:pt>
                <c:pt idx="5831">
                  <c:v>0.296524047851562</c:v>
                </c:pt>
                <c:pt idx="5832">
                  <c:v>0.286163330078125</c:v>
                </c:pt>
                <c:pt idx="5833">
                  <c:v>0.290481567382812</c:v>
                </c:pt>
                <c:pt idx="5834">
                  <c:v>0.281082153320312</c:v>
                </c:pt>
                <c:pt idx="5835">
                  <c:v>0.29144287109375</c:v>
                </c:pt>
                <c:pt idx="5836">
                  <c:v>0.281814575195312</c:v>
                </c:pt>
                <c:pt idx="5837">
                  <c:v>0.285125732421875</c:v>
                </c:pt>
                <c:pt idx="5838">
                  <c:v>0.287704467773437</c:v>
                </c:pt>
                <c:pt idx="5839">
                  <c:v>0.291519165039062</c:v>
                </c:pt>
                <c:pt idx="5840">
                  <c:v>0.2928466796875</c:v>
                </c:pt>
                <c:pt idx="5841">
                  <c:v>0.286529541015625</c:v>
                </c:pt>
                <c:pt idx="5842">
                  <c:v>0.290786743164062</c:v>
                </c:pt>
                <c:pt idx="5843">
                  <c:v>0.28228759765625</c:v>
                </c:pt>
                <c:pt idx="5844">
                  <c:v>0.294647216796875</c:v>
                </c:pt>
                <c:pt idx="5845">
                  <c:v>0.287872314453125</c:v>
                </c:pt>
                <c:pt idx="5846">
                  <c:v>0.298873901367187</c:v>
                </c:pt>
                <c:pt idx="5847">
                  <c:v>0.291305541992187</c:v>
                </c:pt>
                <c:pt idx="5848">
                  <c:v>0.295181274414062</c:v>
                </c:pt>
                <c:pt idx="5849">
                  <c:v>0.292388916015625</c:v>
                </c:pt>
                <c:pt idx="5850">
                  <c:v>0.294509887695312</c:v>
                </c:pt>
                <c:pt idx="5851">
                  <c:v>0.294082641601562</c:v>
                </c:pt>
                <c:pt idx="5852">
                  <c:v>0.291168212890625</c:v>
                </c:pt>
                <c:pt idx="5853">
                  <c:v>0.296478271484375</c:v>
                </c:pt>
                <c:pt idx="5854">
                  <c:v>0.288009643554687</c:v>
                </c:pt>
                <c:pt idx="5855">
                  <c:v>0.297531127929687</c:v>
                </c:pt>
                <c:pt idx="5856">
                  <c:v>0.292434692382812</c:v>
                </c:pt>
                <c:pt idx="5857">
                  <c:v>0.294708251953125</c:v>
                </c:pt>
                <c:pt idx="5858">
                  <c:v>0.285858154296875</c:v>
                </c:pt>
                <c:pt idx="5859">
                  <c:v>0.288436889648437</c:v>
                </c:pt>
                <c:pt idx="5860">
                  <c:v>0.294143676757812</c:v>
                </c:pt>
                <c:pt idx="5861">
                  <c:v>0.283233642578125</c:v>
                </c:pt>
                <c:pt idx="5862">
                  <c:v>0.278610229492187</c:v>
                </c:pt>
                <c:pt idx="5863">
                  <c:v>0.285995483398437</c:v>
                </c:pt>
                <c:pt idx="5864">
                  <c:v>0.278533935546875</c:v>
                </c:pt>
                <c:pt idx="5865">
                  <c:v>0.287002563476562</c:v>
                </c:pt>
                <c:pt idx="5866">
                  <c:v>0.285552978515625</c:v>
                </c:pt>
                <c:pt idx="5867">
                  <c:v>0.296279907226562</c:v>
                </c:pt>
                <c:pt idx="5868">
                  <c:v>0.287704467773437</c:v>
                </c:pt>
                <c:pt idx="5869">
                  <c:v>0.29119873046875</c:v>
                </c:pt>
                <c:pt idx="5870">
                  <c:v>0.27752685546875</c:v>
                </c:pt>
                <c:pt idx="5871">
                  <c:v>0.286102294921875</c:v>
                </c:pt>
                <c:pt idx="5872">
                  <c:v>0.28326416015625</c:v>
                </c:pt>
                <c:pt idx="5873">
                  <c:v>0.289749145507812</c:v>
                </c:pt>
                <c:pt idx="5874">
                  <c:v>0.283416748046875</c:v>
                </c:pt>
                <c:pt idx="5875">
                  <c:v>0.2911376953125</c:v>
                </c:pt>
                <c:pt idx="5876">
                  <c:v>0.284759521484375</c:v>
                </c:pt>
                <c:pt idx="5877">
                  <c:v>0.286178588867187</c:v>
                </c:pt>
                <c:pt idx="5878">
                  <c:v>0.279708862304687</c:v>
                </c:pt>
                <c:pt idx="5879">
                  <c:v>0.285476684570312</c:v>
                </c:pt>
                <c:pt idx="5880">
                  <c:v>0.283111572265625</c:v>
                </c:pt>
                <c:pt idx="5881">
                  <c:v>0.284347534179687</c:v>
                </c:pt>
                <c:pt idx="5882">
                  <c:v>0.2825927734375</c:v>
                </c:pt>
                <c:pt idx="5883">
                  <c:v>0.289810180664062</c:v>
                </c:pt>
                <c:pt idx="5884">
                  <c:v>0.297012329101562</c:v>
                </c:pt>
                <c:pt idx="5885">
                  <c:v>0.293487548828125</c:v>
                </c:pt>
                <c:pt idx="5886">
                  <c:v>0.29132080078125</c:v>
                </c:pt>
                <c:pt idx="5887">
                  <c:v>0.289520263671875</c:v>
                </c:pt>
                <c:pt idx="5888">
                  <c:v>0.293502807617187</c:v>
                </c:pt>
                <c:pt idx="5889">
                  <c:v>0.295867919921875</c:v>
                </c:pt>
                <c:pt idx="5890">
                  <c:v>0.287155151367187</c:v>
                </c:pt>
                <c:pt idx="5891">
                  <c:v>0.295989990234375</c:v>
                </c:pt>
                <c:pt idx="5892">
                  <c:v>0.285736083984375</c:v>
                </c:pt>
                <c:pt idx="5893">
                  <c:v>0.292556762695312</c:v>
                </c:pt>
                <c:pt idx="5894">
                  <c:v>0.283187866210937</c:v>
                </c:pt>
                <c:pt idx="5895">
                  <c:v>0.292831420898437</c:v>
                </c:pt>
                <c:pt idx="5896">
                  <c:v>0.286834716796875</c:v>
                </c:pt>
                <c:pt idx="5897">
                  <c:v>0.287841796875</c:v>
                </c:pt>
                <c:pt idx="5898">
                  <c:v>0.277206420898437</c:v>
                </c:pt>
                <c:pt idx="5899">
                  <c:v>0.28277587890625</c:v>
                </c:pt>
                <c:pt idx="5900">
                  <c:v>0.284225463867187</c:v>
                </c:pt>
                <c:pt idx="5901">
                  <c:v>0.281768798828125</c:v>
                </c:pt>
                <c:pt idx="5902">
                  <c:v>0.287094116210937</c:v>
                </c:pt>
                <c:pt idx="5903">
                  <c:v>0.279739379882812</c:v>
                </c:pt>
                <c:pt idx="5904">
                  <c:v>0.282333374023437</c:v>
                </c:pt>
                <c:pt idx="5905">
                  <c:v>0.27716064453125</c:v>
                </c:pt>
                <c:pt idx="5906">
                  <c:v>0.285995483398437</c:v>
                </c:pt>
                <c:pt idx="5907">
                  <c:v>0.278884887695312</c:v>
                </c:pt>
                <c:pt idx="5908">
                  <c:v>0.285614013671875</c:v>
                </c:pt>
                <c:pt idx="5909">
                  <c:v>0.277297973632812</c:v>
                </c:pt>
                <c:pt idx="5910">
                  <c:v>0.286636352539062</c:v>
                </c:pt>
                <c:pt idx="5911">
                  <c:v>0.277847290039062</c:v>
                </c:pt>
                <c:pt idx="5912">
                  <c:v>0.27899169921875</c:v>
                </c:pt>
                <c:pt idx="5913">
                  <c:v>0.278106689453125</c:v>
                </c:pt>
                <c:pt idx="5914">
                  <c:v>0.275588989257812</c:v>
                </c:pt>
                <c:pt idx="5915">
                  <c:v>0.279434204101562</c:v>
                </c:pt>
                <c:pt idx="5916">
                  <c:v>0.280029296875</c:v>
                </c:pt>
                <c:pt idx="5917">
                  <c:v>0.282760620117187</c:v>
                </c:pt>
                <c:pt idx="5918">
                  <c:v>0.276947021484375</c:v>
                </c:pt>
                <c:pt idx="5919">
                  <c:v>0.290557861328125</c:v>
                </c:pt>
                <c:pt idx="5920">
                  <c:v>0.285324096679687</c:v>
                </c:pt>
                <c:pt idx="5921">
                  <c:v>0.290573120117187</c:v>
                </c:pt>
                <c:pt idx="5922">
                  <c:v>0.282516479492187</c:v>
                </c:pt>
                <c:pt idx="5923">
                  <c:v>0.29486083984375</c:v>
                </c:pt>
                <c:pt idx="5924">
                  <c:v>0.285537719726562</c:v>
                </c:pt>
                <c:pt idx="5925">
                  <c:v>0.288101196289062</c:v>
                </c:pt>
                <c:pt idx="5926">
                  <c:v>0.283660888671875</c:v>
                </c:pt>
                <c:pt idx="5927">
                  <c:v>0.28143310546875</c:v>
                </c:pt>
                <c:pt idx="5928">
                  <c:v>0.27996826171875</c:v>
                </c:pt>
                <c:pt idx="5929">
                  <c:v>0.278488159179687</c:v>
                </c:pt>
                <c:pt idx="5930">
                  <c:v>0.28656005859375</c:v>
                </c:pt>
                <c:pt idx="5931">
                  <c:v>0.277435302734375</c:v>
                </c:pt>
                <c:pt idx="5932">
                  <c:v>0.287139892578125</c:v>
                </c:pt>
                <c:pt idx="5933">
                  <c:v>0.279067993164062</c:v>
                </c:pt>
                <c:pt idx="5934">
                  <c:v>0.289840698242187</c:v>
                </c:pt>
                <c:pt idx="5935">
                  <c:v>0.284027099609375</c:v>
                </c:pt>
                <c:pt idx="5936">
                  <c:v>0.292556762695312</c:v>
                </c:pt>
                <c:pt idx="5937">
                  <c:v>0.282058715820312</c:v>
                </c:pt>
                <c:pt idx="5938">
                  <c:v>0.294189453125</c:v>
                </c:pt>
                <c:pt idx="5939">
                  <c:v>0.29150390625</c:v>
                </c:pt>
                <c:pt idx="5940">
                  <c:v>0.292327880859375</c:v>
                </c:pt>
                <c:pt idx="5941">
                  <c:v>0.293441772460937</c:v>
                </c:pt>
                <c:pt idx="5942">
                  <c:v>0.286376953125</c:v>
                </c:pt>
                <c:pt idx="5943">
                  <c:v>0.283843994140625</c:v>
                </c:pt>
                <c:pt idx="5944">
                  <c:v>0.276504516601562</c:v>
                </c:pt>
                <c:pt idx="5945">
                  <c:v>0.283523559570312</c:v>
                </c:pt>
                <c:pt idx="5946">
                  <c:v>0.276657104492187</c:v>
                </c:pt>
                <c:pt idx="5947">
                  <c:v>0.285171508789062</c:v>
                </c:pt>
                <c:pt idx="5948">
                  <c:v>0.2781982421875</c:v>
                </c:pt>
                <c:pt idx="5949">
                  <c:v>0.290542602539062</c:v>
                </c:pt>
                <c:pt idx="5950">
                  <c:v>0.283187866210937</c:v>
                </c:pt>
                <c:pt idx="5951">
                  <c:v>0.285354614257812</c:v>
                </c:pt>
                <c:pt idx="5952">
                  <c:v>0.279403686523437</c:v>
                </c:pt>
                <c:pt idx="5953">
                  <c:v>0.278350830078125</c:v>
                </c:pt>
                <c:pt idx="5954">
                  <c:v>0.28179931640625</c:v>
                </c:pt>
                <c:pt idx="5955">
                  <c:v>0.277542114257812</c:v>
                </c:pt>
                <c:pt idx="5956">
                  <c:v>0.284225463867187</c:v>
                </c:pt>
                <c:pt idx="5957">
                  <c:v>0.278427124023437</c:v>
                </c:pt>
                <c:pt idx="5958">
                  <c:v>0.290084838867187</c:v>
                </c:pt>
                <c:pt idx="5959">
                  <c:v>0.28057861328125</c:v>
                </c:pt>
                <c:pt idx="5960">
                  <c:v>0.286483764648437</c:v>
                </c:pt>
                <c:pt idx="5961">
                  <c:v>0.277053833007812</c:v>
                </c:pt>
                <c:pt idx="5962">
                  <c:v>0.281585693359375</c:v>
                </c:pt>
                <c:pt idx="5963">
                  <c:v>0.274856567382812</c:v>
                </c:pt>
                <c:pt idx="5964">
                  <c:v>0.277297973632812</c:v>
                </c:pt>
                <c:pt idx="5965">
                  <c:v>0.274642944335937</c:v>
                </c:pt>
                <c:pt idx="5966">
                  <c:v>0.275039672851562</c:v>
                </c:pt>
                <c:pt idx="5967">
                  <c:v>0.28326416015625</c:v>
                </c:pt>
                <c:pt idx="5968">
                  <c:v>0.282196044921875</c:v>
                </c:pt>
                <c:pt idx="5969">
                  <c:v>0.2899169921875</c:v>
                </c:pt>
                <c:pt idx="5970">
                  <c:v>0.277297973632812</c:v>
                </c:pt>
                <c:pt idx="5971">
                  <c:v>0.28692626953125</c:v>
                </c:pt>
                <c:pt idx="5972">
                  <c:v>0.276168823242187</c:v>
                </c:pt>
                <c:pt idx="5973">
                  <c:v>0.28741455078125</c:v>
                </c:pt>
                <c:pt idx="5974">
                  <c:v>0.279373168945312</c:v>
                </c:pt>
                <c:pt idx="5975">
                  <c:v>0.281845092773437</c:v>
                </c:pt>
                <c:pt idx="5976">
                  <c:v>0.274490356445312</c:v>
                </c:pt>
                <c:pt idx="5977">
                  <c:v>0.278839111328125</c:v>
                </c:pt>
                <c:pt idx="5978">
                  <c:v>0.28082275390625</c:v>
                </c:pt>
                <c:pt idx="5979">
                  <c:v>0.279373168945312</c:v>
                </c:pt>
                <c:pt idx="5980">
                  <c:v>0.285812377929687</c:v>
                </c:pt>
                <c:pt idx="5981">
                  <c:v>0.27911376953125</c:v>
                </c:pt>
                <c:pt idx="5982">
                  <c:v>0.286605834960937</c:v>
                </c:pt>
                <c:pt idx="5983">
                  <c:v>0.279739379882812</c:v>
                </c:pt>
                <c:pt idx="5984">
                  <c:v>0.28411865234375</c:v>
                </c:pt>
                <c:pt idx="5985">
                  <c:v>0.27972412109375</c:v>
                </c:pt>
                <c:pt idx="5986">
                  <c:v>0.291152954101562</c:v>
                </c:pt>
                <c:pt idx="5987">
                  <c:v>0.282241821289062</c:v>
                </c:pt>
                <c:pt idx="5988">
                  <c:v>0.2857666015625</c:v>
                </c:pt>
                <c:pt idx="5989">
                  <c:v>0.28131103515625</c:v>
                </c:pt>
                <c:pt idx="5990">
                  <c:v>0.282333374023437</c:v>
                </c:pt>
                <c:pt idx="5991">
                  <c:v>0.282623291015625</c:v>
                </c:pt>
                <c:pt idx="5992">
                  <c:v>0.283889770507812</c:v>
                </c:pt>
                <c:pt idx="5993">
                  <c:v>0.282363891601562</c:v>
                </c:pt>
                <c:pt idx="5994">
                  <c:v>0.27581787109375</c:v>
                </c:pt>
                <c:pt idx="5995">
                  <c:v>0.281051635742187</c:v>
                </c:pt>
                <c:pt idx="5996">
                  <c:v>0.272125244140625</c:v>
                </c:pt>
                <c:pt idx="5997">
                  <c:v>0.2850341796875</c:v>
                </c:pt>
                <c:pt idx="5998">
                  <c:v>0.272415161132812</c:v>
                </c:pt>
                <c:pt idx="5999">
                  <c:v>0.27935791015625</c:v>
                </c:pt>
                <c:pt idx="6000">
                  <c:v>0.276321411132812</c:v>
                </c:pt>
                <c:pt idx="6001">
                  <c:v>0.291946411132812</c:v>
                </c:pt>
                <c:pt idx="6002">
                  <c:v>0.2835693359375</c:v>
                </c:pt>
                <c:pt idx="6003">
                  <c:v>0.2843017578125</c:v>
                </c:pt>
                <c:pt idx="6004">
                  <c:v>0.283645629882812</c:v>
                </c:pt>
                <c:pt idx="6005">
                  <c:v>0.283447265625</c:v>
                </c:pt>
                <c:pt idx="6006">
                  <c:v>0.282440185546875</c:v>
                </c:pt>
                <c:pt idx="6007">
                  <c:v>0.28240966796875</c:v>
                </c:pt>
                <c:pt idx="6008">
                  <c:v>0.290313720703125</c:v>
                </c:pt>
                <c:pt idx="6009">
                  <c:v>0.276336669921875</c:v>
                </c:pt>
                <c:pt idx="6010">
                  <c:v>0.2808837890625</c:v>
                </c:pt>
                <c:pt idx="6011">
                  <c:v>0.269699096679687</c:v>
                </c:pt>
                <c:pt idx="6012">
                  <c:v>0.278732299804687</c:v>
                </c:pt>
                <c:pt idx="6013">
                  <c:v>0.273040771484375</c:v>
                </c:pt>
                <c:pt idx="6014">
                  <c:v>0.281784057617187</c:v>
                </c:pt>
                <c:pt idx="6015">
                  <c:v>0.278121948242187</c:v>
                </c:pt>
                <c:pt idx="6016">
                  <c:v>0.282546997070312</c:v>
                </c:pt>
                <c:pt idx="6017">
                  <c:v>0.277618408203125</c:v>
                </c:pt>
                <c:pt idx="6018">
                  <c:v>0.278121948242187</c:v>
                </c:pt>
                <c:pt idx="6019">
                  <c:v>0.278518676757812</c:v>
                </c:pt>
                <c:pt idx="6020">
                  <c:v>0.269241333007812</c:v>
                </c:pt>
                <c:pt idx="6021">
                  <c:v>0.274505615234375</c:v>
                </c:pt>
                <c:pt idx="6022">
                  <c:v>0.264572143554687</c:v>
                </c:pt>
                <c:pt idx="6023">
                  <c:v>0.277862548828125</c:v>
                </c:pt>
                <c:pt idx="6024">
                  <c:v>0.26751708984375</c:v>
                </c:pt>
                <c:pt idx="6025">
                  <c:v>0.277175903320312</c:v>
                </c:pt>
                <c:pt idx="6026">
                  <c:v>0.270751953125</c:v>
                </c:pt>
                <c:pt idx="6027">
                  <c:v>0.276565551757812</c:v>
                </c:pt>
                <c:pt idx="6028">
                  <c:v>0.271270751953125</c:v>
                </c:pt>
                <c:pt idx="6029">
                  <c:v>0.269851684570312</c:v>
                </c:pt>
                <c:pt idx="6030">
                  <c:v>0.271560668945312</c:v>
                </c:pt>
                <c:pt idx="6031">
                  <c:v>0.26959228515625</c:v>
                </c:pt>
                <c:pt idx="6032">
                  <c:v>0.273101806640625</c:v>
                </c:pt>
                <c:pt idx="6033">
                  <c:v>0.267532348632812</c:v>
                </c:pt>
                <c:pt idx="6034">
                  <c:v>0.278884887695312</c:v>
                </c:pt>
                <c:pt idx="6035">
                  <c:v>0.272003173828125</c:v>
                </c:pt>
                <c:pt idx="6036">
                  <c:v>0.278350830078125</c:v>
                </c:pt>
                <c:pt idx="6037">
                  <c:v>0.27001953125</c:v>
                </c:pt>
                <c:pt idx="6038">
                  <c:v>0.279708862304687</c:v>
                </c:pt>
                <c:pt idx="6039">
                  <c:v>0.275741577148437</c:v>
                </c:pt>
                <c:pt idx="6040">
                  <c:v>0.282196044921875</c:v>
                </c:pt>
                <c:pt idx="6041">
                  <c:v>0.276168823242187</c:v>
                </c:pt>
                <c:pt idx="6042">
                  <c:v>0.27362060546875</c:v>
                </c:pt>
                <c:pt idx="6043">
                  <c:v>0.274734497070312</c:v>
                </c:pt>
                <c:pt idx="6044">
                  <c:v>0.269088745117187</c:v>
                </c:pt>
                <c:pt idx="6045">
                  <c:v>0.2713623046875</c:v>
                </c:pt>
                <c:pt idx="6046">
                  <c:v>0.270095825195312</c:v>
                </c:pt>
                <c:pt idx="6047">
                  <c:v>0.280746459960937</c:v>
                </c:pt>
                <c:pt idx="6048">
                  <c:v>0.273452758789062</c:v>
                </c:pt>
                <c:pt idx="6049">
                  <c:v>0.281951904296875</c:v>
                </c:pt>
                <c:pt idx="6050">
                  <c:v>0.27557373046875</c:v>
                </c:pt>
                <c:pt idx="6051">
                  <c:v>0.283126831054687</c:v>
                </c:pt>
                <c:pt idx="6052">
                  <c:v>0.279769897460937</c:v>
                </c:pt>
                <c:pt idx="6053">
                  <c:v>0.284515380859375</c:v>
                </c:pt>
                <c:pt idx="6054">
                  <c:v>0.276123046875</c:v>
                </c:pt>
                <c:pt idx="6055">
                  <c:v>0.27606201171875</c:v>
                </c:pt>
                <c:pt idx="6056">
                  <c:v>0.278701782226562</c:v>
                </c:pt>
                <c:pt idx="6057">
                  <c:v>0.274246215820312</c:v>
                </c:pt>
                <c:pt idx="6058">
                  <c:v>0.287734985351562</c:v>
                </c:pt>
                <c:pt idx="6059">
                  <c:v>0.285629272460937</c:v>
                </c:pt>
                <c:pt idx="6060">
                  <c:v>0.290679931640625</c:v>
                </c:pt>
                <c:pt idx="6061">
                  <c:v>0.277542114257812</c:v>
                </c:pt>
                <c:pt idx="6062">
                  <c:v>0.2811279296875</c:v>
                </c:pt>
                <c:pt idx="6063">
                  <c:v>0.27294921875</c:v>
                </c:pt>
                <c:pt idx="6064">
                  <c:v>0.281005859375</c:v>
                </c:pt>
                <c:pt idx="6065">
                  <c:v>0.277572631835937</c:v>
                </c:pt>
                <c:pt idx="6066">
                  <c:v>0.279327392578125</c:v>
                </c:pt>
                <c:pt idx="6067">
                  <c:v>0.279769897460937</c:v>
                </c:pt>
                <c:pt idx="6068">
                  <c:v>0.275115966796875</c:v>
                </c:pt>
                <c:pt idx="6069">
                  <c:v>0.278671264648437</c:v>
                </c:pt>
                <c:pt idx="6070">
                  <c:v>0.277557373046875</c:v>
                </c:pt>
                <c:pt idx="6071">
                  <c:v>0.283370971679687</c:v>
                </c:pt>
                <c:pt idx="6072">
                  <c:v>0.2744140625</c:v>
                </c:pt>
                <c:pt idx="6073">
                  <c:v>0.282135009765625</c:v>
                </c:pt>
                <c:pt idx="6074">
                  <c:v>0.269577026367187</c:v>
                </c:pt>
                <c:pt idx="6075">
                  <c:v>0.27362060546875</c:v>
                </c:pt>
                <c:pt idx="6076">
                  <c:v>0.269393920898437</c:v>
                </c:pt>
                <c:pt idx="6077">
                  <c:v>0.269287109375</c:v>
                </c:pt>
                <c:pt idx="6078">
                  <c:v>0.270843505859375</c:v>
                </c:pt>
                <c:pt idx="6079">
                  <c:v>0.271072387695312</c:v>
                </c:pt>
                <c:pt idx="6080">
                  <c:v>0.269500732421875</c:v>
                </c:pt>
                <c:pt idx="6081">
                  <c:v>0.266387939453125</c:v>
                </c:pt>
                <c:pt idx="6082">
                  <c:v>0.2728271484375</c:v>
                </c:pt>
                <c:pt idx="6083">
                  <c:v>0.269515991210937</c:v>
                </c:pt>
                <c:pt idx="6084">
                  <c:v>0.28173828125</c:v>
                </c:pt>
                <c:pt idx="6085">
                  <c:v>0.281356811523437</c:v>
                </c:pt>
                <c:pt idx="6086">
                  <c:v>0.286239624023437</c:v>
                </c:pt>
                <c:pt idx="6087">
                  <c:v>0.277053833007812</c:v>
                </c:pt>
                <c:pt idx="6088">
                  <c:v>0.276535034179687</c:v>
                </c:pt>
                <c:pt idx="6089">
                  <c:v>0.270477294921875</c:v>
                </c:pt>
                <c:pt idx="6090">
                  <c:v>0.272430419921875</c:v>
                </c:pt>
                <c:pt idx="6091">
                  <c:v>0.276321411132812</c:v>
                </c:pt>
                <c:pt idx="6092">
                  <c:v>0.270278930664062</c:v>
                </c:pt>
                <c:pt idx="6093">
                  <c:v>0.2718505859375</c:v>
                </c:pt>
                <c:pt idx="6094">
                  <c:v>0.269287109375</c:v>
                </c:pt>
                <c:pt idx="6095">
                  <c:v>0.277420043945312</c:v>
                </c:pt>
                <c:pt idx="6096">
                  <c:v>0.27294921875</c:v>
                </c:pt>
                <c:pt idx="6097">
                  <c:v>0.284469604492187</c:v>
                </c:pt>
                <c:pt idx="6098">
                  <c:v>0.278549194335937</c:v>
                </c:pt>
                <c:pt idx="6099">
                  <c:v>0.283248901367187</c:v>
                </c:pt>
                <c:pt idx="6100">
                  <c:v>0.274032592773437</c:v>
                </c:pt>
                <c:pt idx="6101">
                  <c:v>0.277816772460937</c:v>
                </c:pt>
                <c:pt idx="6102">
                  <c:v>0.2738037109375</c:v>
                </c:pt>
                <c:pt idx="6103">
                  <c:v>0.274185180664062</c:v>
                </c:pt>
                <c:pt idx="6104">
                  <c:v>0.274002075195312</c:v>
                </c:pt>
                <c:pt idx="6105">
                  <c:v>0.266769409179687</c:v>
                </c:pt>
                <c:pt idx="6106">
                  <c:v>0.274322509765625</c:v>
                </c:pt>
                <c:pt idx="6107">
                  <c:v>0.2674560546875</c:v>
                </c:pt>
                <c:pt idx="6108">
                  <c:v>0.281082153320312</c:v>
                </c:pt>
                <c:pt idx="6109">
                  <c:v>0.2694091796875</c:v>
                </c:pt>
                <c:pt idx="6110">
                  <c:v>0.277069091796875</c:v>
                </c:pt>
                <c:pt idx="6111">
                  <c:v>0.270355224609375</c:v>
                </c:pt>
                <c:pt idx="6112">
                  <c:v>0.278121948242187</c:v>
                </c:pt>
                <c:pt idx="6113">
                  <c:v>0.27142333984375</c:v>
                </c:pt>
                <c:pt idx="6114">
                  <c:v>0.270751953125</c:v>
                </c:pt>
                <c:pt idx="6115">
                  <c:v>0.273117065429687</c:v>
                </c:pt>
                <c:pt idx="6116">
                  <c:v>0.268112182617187</c:v>
                </c:pt>
                <c:pt idx="6117">
                  <c:v>0.276229858398437</c:v>
                </c:pt>
                <c:pt idx="6118">
                  <c:v>0.274566650390625</c:v>
                </c:pt>
                <c:pt idx="6119">
                  <c:v>0.285873413085937</c:v>
                </c:pt>
                <c:pt idx="6120">
                  <c:v>0.275405883789062</c:v>
                </c:pt>
                <c:pt idx="6121">
                  <c:v>0.281326293945312</c:v>
                </c:pt>
                <c:pt idx="6122">
                  <c:v>0.267913818359375</c:v>
                </c:pt>
                <c:pt idx="6123">
                  <c:v>0.281326293945312</c:v>
                </c:pt>
                <c:pt idx="6124">
                  <c:v>0.282211303710937</c:v>
                </c:pt>
                <c:pt idx="6125">
                  <c:v>0.28515625</c:v>
                </c:pt>
                <c:pt idx="6126">
                  <c:v>0.280746459960937</c:v>
                </c:pt>
                <c:pt idx="6127">
                  <c:v>0.284805297851562</c:v>
                </c:pt>
                <c:pt idx="6128">
                  <c:v>0.294570922851562</c:v>
                </c:pt>
                <c:pt idx="6129">
                  <c:v>0.285720825195312</c:v>
                </c:pt>
                <c:pt idx="6130">
                  <c:v>0.290313720703125</c:v>
                </c:pt>
                <c:pt idx="6131">
                  <c:v>0.283477783203125</c:v>
                </c:pt>
                <c:pt idx="6132">
                  <c:v>0.287704467773437</c:v>
                </c:pt>
                <c:pt idx="6133">
                  <c:v>0.274169921875</c:v>
                </c:pt>
                <c:pt idx="6134">
                  <c:v>0.282608032226562</c:v>
                </c:pt>
                <c:pt idx="6135">
                  <c:v>0.275238037109375</c:v>
                </c:pt>
                <c:pt idx="6136">
                  <c:v>0.280975341796875</c:v>
                </c:pt>
                <c:pt idx="6137">
                  <c:v>0.276947021484375</c:v>
                </c:pt>
                <c:pt idx="6138">
                  <c:v>0.283477783203125</c:v>
                </c:pt>
                <c:pt idx="6139">
                  <c:v>0.279327392578125</c:v>
                </c:pt>
                <c:pt idx="6140">
                  <c:v>0.2779541015625</c:v>
                </c:pt>
                <c:pt idx="6141">
                  <c:v>0.281784057617187</c:v>
                </c:pt>
                <c:pt idx="6142">
                  <c:v>0.280670166015625</c:v>
                </c:pt>
                <c:pt idx="6143">
                  <c:v>0.28631591796875</c:v>
                </c:pt>
                <c:pt idx="6144">
                  <c:v>0.272705078125</c:v>
                </c:pt>
                <c:pt idx="6145">
                  <c:v>0.284530639648437</c:v>
                </c:pt>
                <c:pt idx="6146">
                  <c:v>0.278213500976562</c:v>
                </c:pt>
                <c:pt idx="6147">
                  <c:v>0.284957885742187</c:v>
                </c:pt>
                <c:pt idx="6148">
                  <c:v>0.277084350585937</c:v>
                </c:pt>
                <c:pt idx="6149">
                  <c:v>0.279693603515625</c:v>
                </c:pt>
                <c:pt idx="6150">
                  <c:v>0.276596069335937</c:v>
                </c:pt>
                <c:pt idx="6151">
                  <c:v>0.279144287109375</c:v>
                </c:pt>
                <c:pt idx="6152">
                  <c:v>0.280609130859375</c:v>
                </c:pt>
                <c:pt idx="6153">
                  <c:v>0.27484130859375</c:v>
                </c:pt>
                <c:pt idx="6154">
                  <c:v>0.28350830078125</c:v>
                </c:pt>
                <c:pt idx="6155">
                  <c:v>0.276107788085937</c:v>
                </c:pt>
                <c:pt idx="6156">
                  <c:v>0.282623291015625</c:v>
                </c:pt>
                <c:pt idx="6157">
                  <c:v>0.272735595703125</c:v>
                </c:pt>
                <c:pt idx="6158">
                  <c:v>0.28753662109375</c:v>
                </c:pt>
                <c:pt idx="6159">
                  <c:v>0.27606201171875</c:v>
                </c:pt>
                <c:pt idx="6160">
                  <c:v>0.283126831054687</c:v>
                </c:pt>
                <c:pt idx="6161">
                  <c:v>0.277923583984375</c:v>
                </c:pt>
                <c:pt idx="6162">
                  <c:v>0.278671264648437</c:v>
                </c:pt>
                <c:pt idx="6163">
                  <c:v>0.274337768554687</c:v>
                </c:pt>
                <c:pt idx="6164">
                  <c:v>0.268524169921875</c:v>
                </c:pt>
                <c:pt idx="6165">
                  <c:v>0.270126342773437</c:v>
                </c:pt>
                <c:pt idx="6166">
                  <c:v>0.267791748046875</c:v>
                </c:pt>
                <c:pt idx="6167">
                  <c:v>0.279556274414062</c:v>
                </c:pt>
                <c:pt idx="6168">
                  <c:v>0.276107788085937</c:v>
                </c:pt>
                <c:pt idx="6169">
                  <c:v>0.280532836914062</c:v>
                </c:pt>
                <c:pt idx="6170">
                  <c:v>0.267562866210937</c:v>
                </c:pt>
                <c:pt idx="6171">
                  <c:v>0.277053833007812</c:v>
                </c:pt>
                <c:pt idx="6172">
                  <c:v>0.271682739257812</c:v>
                </c:pt>
                <c:pt idx="6173">
                  <c:v>0.276458740234375</c:v>
                </c:pt>
                <c:pt idx="6174">
                  <c:v>0.277664184570312</c:v>
                </c:pt>
                <c:pt idx="6175">
                  <c:v>0.284957885742187</c:v>
                </c:pt>
                <c:pt idx="6176">
                  <c:v>0.2862548828125</c:v>
                </c:pt>
                <c:pt idx="6177">
                  <c:v>0.281280517578125</c:v>
                </c:pt>
                <c:pt idx="6178">
                  <c:v>0.279983520507812</c:v>
                </c:pt>
                <c:pt idx="6179">
                  <c:v>0.270828247070312</c:v>
                </c:pt>
                <c:pt idx="6180">
                  <c:v>0.279342651367187</c:v>
                </c:pt>
                <c:pt idx="6181">
                  <c:v>0.270172119140625</c:v>
                </c:pt>
                <c:pt idx="6182">
                  <c:v>0.28387451171875</c:v>
                </c:pt>
                <c:pt idx="6183">
                  <c:v>0.269607543945312</c:v>
                </c:pt>
                <c:pt idx="6184">
                  <c:v>0.276351928710937</c:v>
                </c:pt>
                <c:pt idx="6185">
                  <c:v>0.269577026367187</c:v>
                </c:pt>
                <c:pt idx="6186">
                  <c:v>0.277267456054687</c:v>
                </c:pt>
                <c:pt idx="6187">
                  <c:v>0.276107788085937</c:v>
                </c:pt>
                <c:pt idx="6188">
                  <c:v>0.271087646484375</c:v>
                </c:pt>
                <c:pt idx="6189">
                  <c:v>0.276809692382812</c:v>
                </c:pt>
                <c:pt idx="6190">
                  <c:v>0.272262573242187</c:v>
                </c:pt>
                <c:pt idx="6191">
                  <c:v>0.2779541015625</c:v>
                </c:pt>
                <c:pt idx="6192">
                  <c:v>0.26947021484375</c:v>
                </c:pt>
                <c:pt idx="6193">
                  <c:v>0.2781982421875</c:v>
                </c:pt>
                <c:pt idx="6194">
                  <c:v>0.272171020507812</c:v>
                </c:pt>
                <c:pt idx="6195">
                  <c:v>0.275741577148437</c:v>
                </c:pt>
                <c:pt idx="6196">
                  <c:v>0.270187377929687</c:v>
                </c:pt>
                <c:pt idx="6197">
                  <c:v>0.277862548828125</c:v>
                </c:pt>
                <c:pt idx="6198">
                  <c:v>0.273284912109375</c:v>
                </c:pt>
                <c:pt idx="6199">
                  <c:v>0.269439697265625</c:v>
                </c:pt>
                <c:pt idx="6200">
                  <c:v>0.271041870117187</c:v>
                </c:pt>
                <c:pt idx="6201">
                  <c:v>0.267730712890625</c:v>
                </c:pt>
                <c:pt idx="6202">
                  <c:v>0.274398803710937</c:v>
                </c:pt>
                <c:pt idx="6203">
                  <c:v>0.269180297851562</c:v>
                </c:pt>
                <c:pt idx="6204">
                  <c:v>0.278823852539062</c:v>
                </c:pt>
                <c:pt idx="6205">
                  <c:v>0.26849365234375</c:v>
                </c:pt>
                <c:pt idx="6206">
                  <c:v>0.278488159179687</c:v>
                </c:pt>
                <c:pt idx="6207">
                  <c:v>0.268081665039062</c:v>
                </c:pt>
                <c:pt idx="6208">
                  <c:v>0.2728271484375</c:v>
                </c:pt>
                <c:pt idx="6209">
                  <c:v>0.26678466796875</c:v>
                </c:pt>
                <c:pt idx="6210">
                  <c:v>0.272796630859375</c:v>
                </c:pt>
                <c:pt idx="6211">
                  <c:v>0.273345947265625</c:v>
                </c:pt>
                <c:pt idx="6212">
                  <c:v>0.269943237304687</c:v>
                </c:pt>
                <c:pt idx="6213">
                  <c:v>0.275711059570312</c:v>
                </c:pt>
                <c:pt idx="6214">
                  <c:v>0.270965576171875</c:v>
                </c:pt>
                <c:pt idx="6215">
                  <c:v>0.276580810546875</c:v>
                </c:pt>
                <c:pt idx="6216">
                  <c:v>0.267501831054687</c:v>
                </c:pt>
                <c:pt idx="6217">
                  <c:v>0.274246215820312</c:v>
                </c:pt>
                <c:pt idx="6218">
                  <c:v>0.2591552734375</c:v>
                </c:pt>
                <c:pt idx="6219">
                  <c:v>0.2664794921875</c:v>
                </c:pt>
                <c:pt idx="6220">
                  <c:v>0.2659912109375</c:v>
                </c:pt>
                <c:pt idx="6221">
                  <c:v>0.271697998046875</c:v>
                </c:pt>
                <c:pt idx="6222">
                  <c:v>0.266281127929687</c:v>
                </c:pt>
                <c:pt idx="6223">
                  <c:v>0.269561767578125</c:v>
                </c:pt>
                <c:pt idx="6224">
                  <c:v>0.269180297851562</c:v>
                </c:pt>
                <c:pt idx="6225">
                  <c:v>0.265060424804687</c:v>
                </c:pt>
                <c:pt idx="6226">
                  <c:v>0.275405883789062</c:v>
                </c:pt>
                <c:pt idx="6227">
                  <c:v>0.2725830078125</c:v>
                </c:pt>
                <c:pt idx="6228">
                  <c:v>0.279754638671875</c:v>
                </c:pt>
                <c:pt idx="6229">
                  <c:v>0.273361206054687</c:v>
                </c:pt>
                <c:pt idx="6230">
                  <c:v>0.285415649414062</c:v>
                </c:pt>
                <c:pt idx="6231">
                  <c:v>0.275604248046875</c:v>
                </c:pt>
                <c:pt idx="6232">
                  <c:v>0.287017822265625</c:v>
                </c:pt>
                <c:pt idx="6233">
                  <c:v>0.2763671875</c:v>
                </c:pt>
                <c:pt idx="6234">
                  <c:v>0.278335571289062</c:v>
                </c:pt>
                <c:pt idx="6235">
                  <c:v>0.270904541015625</c:v>
                </c:pt>
                <c:pt idx="6236">
                  <c:v>0.279266357421875</c:v>
                </c:pt>
                <c:pt idx="6237">
                  <c:v>0.286346435546875</c:v>
                </c:pt>
                <c:pt idx="6238">
                  <c:v>0.28668212890625</c:v>
                </c:pt>
                <c:pt idx="6239">
                  <c:v>0.2911376953125</c:v>
                </c:pt>
                <c:pt idx="6240">
                  <c:v>0.280120849609375</c:v>
                </c:pt>
                <c:pt idx="6241">
                  <c:v>0.2901611328125</c:v>
                </c:pt>
                <c:pt idx="6242">
                  <c:v>0.27508544921875</c:v>
                </c:pt>
                <c:pt idx="6243">
                  <c:v>0.28216552734375</c:v>
                </c:pt>
                <c:pt idx="6244">
                  <c:v>0.275405883789062</c:v>
                </c:pt>
                <c:pt idx="6245">
                  <c:v>0.278915405273437</c:v>
                </c:pt>
                <c:pt idx="6246">
                  <c:v>0.273422241210937</c:v>
                </c:pt>
                <c:pt idx="6247">
                  <c:v>0.270919799804687</c:v>
                </c:pt>
                <c:pt idx="6248">
                  <c:v>0.273788452148437</c:v>
                </c:pt>
                <c:pt idx="6249">
                  <c:v>0.276412963867187</c:v>
                </c:pt>
                <c:pt idx="6250">
                  <c:v>0.28021240234375</c:v>
                </c:pt>
                <c:pt idx="6251">
                  <c:v>0.2691650390625</c:v>
                </c:pt>
                <c:pt idx="6252">
                  <c:v>0.27679443359375</c:v>
                </c:pt>
                <c:pt idx="6253">
                  <c:v>0.269561767578125</c:v>
                </c:pt>
                <c:pt idx="6254">
                  <c:v>0.27606201171875</c:v>
                </c:pt>
                <c:pt idx="6255">
                  <c:v>0.267013549804687</c:v>
                </c:pt>
                <c:pt idx="6256">
                  <c:v>0.275848388671875</c:v>
                </c:pt>
                <c:pt idx="6257">
                  <c:v>0.27044677734375</c:v>
                </c:pt>
                <c:pt idx="6258">
                  <c:v>0.27587890625</c:v>
                </c:pt>
                <c:pt idx="6259">
                  <c:v>0.272933959960937</c:v>
                </c:pt>
                <c:pt idx="6260">
                  <c:v>0.273193359375</c:v>
                </c:pt>
                <c:pt idx="6261">
                  <c:v>0.27069091796875</c:v>
                </c:pt>
                <c:pt idx="6262">
                  <c:v>0.271438598632812</c:v>
                </c:pt>
                <c:pt idx="6263">
                  <c:v>0.277908325195312</c:v>
                </c:pt>
                <c:pt idx="6264">
                  <c:v>0.2686767578125</c:v>
                </c:pt>
                <c:pt idx="6265">
                  <c:v>0.278106689453125</c:v>
                </c:pt>
                <c:pt idx="6266">
                  <c:v>0.2713623046875</c:v>
                </c:pt>
                <c:pt idx="6267">
                  <c:v>0.285079956054687</c:v>
                </c:pt>
                <c:pt idx="6268">
                  <c:v>0.276336669921875</c:v>
                </c:pt>
                <c:pt idx="6269">
                  <c:v>0.277069091796875</c:v>
                </c:pt>
                <c:pt idx="6270">
                  <c:v>0.270614624023437</c:v>
                </c:pt>
                <c:pt idx="6271">
                  <c:v>0.274398803710937</c:v>
                </c:pt>
                <c:pt idx="6272">
                  <c:v>0.279159545898437</c:v>
                </c:pt>
                <c:pt idx="6273">
                  <c:v>0.276397705078125</c:v>
                </c:pt>
                <c:pt idx="6274">
                  <c:v>0.280242919921875</c:v>
                </c:pt>
                <c:pt idx="6275">
                  <c:v>0.264022827148437</c:v>
                </c:pt>
                <c:pt idx="6276">
                  <c:v>0.273818969726562</c:v>
                </c:pt>
                <c:pt idx="6277">
                  <c:v>0.265777587890625</c:v>
                </c:pt>
                <c:pt idx="6278">
                  <c:v>0.27252197265625</c:v>
                </c:pt>
                <c:pt idx="6279">
                  <c:v>0.264236450195312</c:v>
                </c:pt>
                <c:pt idx="6280">
                  <c:v>0.271575927734375</c:v>
                </c:pt>
                <c:pt idx="6281">
                  <c:v>0.266189575195312</c:v>
                </c:pt>
                <c:pt idx="6282">
                  <c:v>0.275161743164062</c:v>
                </c:pt>
                <c:pt idx="6283">
                  <c:v>0.266708374023437</c:v>
                </c:pt>
                <c:pt idx="6284">
                  <c:v>0.2747802734375</c:v>
                </c:pt>
                <c:pt idx="6285">
                  <c:v>0.277069091796875</c:v>
                </c:pt>
                <c:pt idx="6286">
                  <c:v>0.27783203125</c:v>
                </c:pt>
                <c:pt idx="6287">
                  <c:v>0.278060913085937</c:v>
                </c:pt>
                <c:pt idx="6288">
                  <c:v>0.269500732421875</c:v>
                </c:pt>
                <c:pt idx="6289">
                  <c:v>0.278350830078125</c:v>
                </c:pt>
                <c:pt idx="6290">
                  <c:v>0.266616821289062</c:v>
                </c:pt>
                <c:pt idx="6291">
                  <c:v>0.272171020507812</c:v>
                </c:pt>
                <c:pt idx="6292">
                  <c:v>0.266204833984375</c:v>
                </c:pt>
                <c:pt idx="6293">
                  <c:v>0.266036987304687</c:v>
                </c:pt>
                <c:pt idx="6294">
                  <c:v>0.275833129882812</c:v>
                </c:pt>
                <c:pt idx="6295">
                  <c:v>0.272003173828125</c:v>
                </c:pt>
                <c:pt idx="6296">
                  <c:v>0.275421142578125</c:v>
                </c:pt>
                <c:pt idx="6297">
                  <c:v>0.274383544921875</c:v>
                </c:pt>
                <c:pt idx="6298">
                  <c:v>0.276412963867187</c:v>
                </c:pt>
                <c:pt idx="6299">
                  <c:v>0.259445190429687</c:v>
                </c:pt>
                <c:pt idx="6300">
                  <c:v>0.267669677734375</c:v>
                </c:pt>
                <c:pt idx="6301">
                  <c:v>0.262939453125</c:v>
                </c:pt>
                <c:pt idx="6302">
                  <c:v>0.274261474609375</c:v>
                </c:pt>
                <c:pt idx="6303">
                  <c:v>0.263046264648437</c:v>
                </c:pt>
                <c:pt idx="6304">
                  <c:v>0.272781372070312</c:v>
                </c:pt>
                <c:pt idx="6305">
                  <c:v>0.266555786132812</c:v>
                </c:pt>
                <c:pt idx="6306">
                  <c:v>0.269821166992187</c:v>
                </c:pt>
                <c:pt idx="6307">
                  <c:v>0.268280029296875</c:v>
                </c:pt>
                <c:pt idx="6308">
                  <c:v>0.272705078125</c:v>
                </c:pt>
                <c:pt idx="6309">
                  <c:v>0.27362060546875</c:v>
                </c:pt>
                <c:pt idx="6310">
                  <c:v>0.273605346679687</c:v>
                </c:pt>
                <c:pt idx="6311">
                  <c:v>0.276870727539062</c:v>
                </c:pt>
                <c:pt idx="6312">
                  <c:v>0.2635498046875</c:v>
                </c:pt>
                <c:pt idx="6313">
                  <c:v>0.267547607421875</c:v>
                </c:pt>
                <c:pt idx="6314">
                  <c:v>0.260833740234375</c:v>
                </c:pt>
                <c:pt idx="6315">
                  <c:v>0.276321411132812</c:v>
                </c:pt>
                <c:pt idx="6316">
                  <c:v>0.266006469726562</c:v>
                </c:pt>
                <c:pt idx="6317">
                  <c:v>0.26904296875</c:v>
                </c:pt>
                <c:pt idx="6318">
                  <c:v>0.26031494140625</c:v>
                </c:pt>
                <c:pt idx="6319">
                  <c:v>0.263412475585937</c:v>
                </c:pt>
                <c:pt idx="6320">
                  <c:v>0.259109497070312</c:v>
                </c:pt>
                <c:pt idx="6321">
                  <c:v>0.25811767578125</c:v>
                </c:pt>
                <c:pt idx="6322">
                  <c:v>0.263198852539062</c:v>
                </c:pt>
                <c:pt idx="6323">
                  <c:v>0.259750366210937</c:v>
                </c:pt>
                <c:pt idx="6324">
                  <c:v>0.270187377929687</c:v>
                </c:pt>
                <c:pt idx="6325">
                  <c:v>0.262557983398437</c:v>
                </c:pt>
                <c:pt idx="6326">
                  <c:v>0.268829345703125</c:v>
                </c:pt>
                <c:pt idx="6327">
                  <c:v>0.262115478515625</c:v>
                </c:pt>
                <c:pt idx="6328">
                  <c:v>0.271621704101562</c:v>
                </c:pt>
                <c:pt idx="6329">
                  <c:v>0.266494750976562</c:v>
                </c:pt>
                <c:pt idx="6330">
                  <c:v>0.271148681640625</c:v>
                </c:pt>
                <c:pt idx="6331">
                  <c:v>0.268569946289062</c:v>
                </c:pt>
                <c:pt idx="6332">
                  <c:v>0.268051147460937</c:v>
                </c:pt>
                <c:pt idx="6333">
                  <c:v>0.26776123046875</c:v>
                </c:pt>
                <c:pt idx="6334">
                  <c:v>0.263351440429687</c:v>
                </c:pt>
                <c:pt idx="6335">
                  <c:v>0.264923095703125</c:v>
                </c:pt>
                <c:pt idx="6336">
                  <c:v>0.266281127929687</c:v>
                </c:pt>
                <c:pt idx="6337">
                  <c:v>0.273895263671875</c:v>
                </c:pt>
                <c:pt idx="6338">
                  <c:v>0.26739501953125</c:v>
                </c:pt>
                <c:pt idx="6339">
                  <c:v>0.278762817382812</c:v>
                </c:pt>
                <c:pt idx="6340">
                  <c:v>0.268280029296875</c:v>
                </c:pt>
                <c:pt idx="6341">
                  <c:v>0.27508544921875</c:v>
                </c:pt>
                <c:pt idx="6342">
                  <c:v>0.270660400390625</c:v>
                </c:pt>
                <c:pt idx="6343">
                  <c:v>0.278778076171875</c:v>
                </c:pt>
                <c:pt idx="6344">
                  <c:v>0.27215576171875</c:v>
                </c:pt>
                <c:pt idx="6345">
                  <c:v>0.273468017578125</c:v>
                </c:pt>
                <c:pt idx="6346">
                  <c:v>0.271652221679687</c:v>
                </c:pt>
                <c:pt idx="6347">
                  <c:v>0.269668579101562</c:v>
                </c:pt>
                <c:pt idx="6348">
                  <c:v>0.275726318359375</c:v>
                </c:pt>
                <c:pt idx="6349">
                  <c:v>0.264007568359375</c:v>
                </c:pt>
                <c:pt idx="6350">
                  <c:v>0.268112182617187</c:v>
                </c:pt>
                <c:pt idx="6351">
                  <c:v>0.264144897460937</c:v>
                </c:pt>
                <c:pt idx="6352">
                  <c:v>0.274887084960937</c:v>
                </c:pt>
                <c:pt idx="6353">
                  <c:v>0.2677001953125</c:v>
                </c:pt>
                <c:pt idx="6354">
                  <c:v>0.276840209960937</c:v>
                </c:pt>
                <c:pt idx="6355">
                  <c:v>0.261871337890625</c:v>
                </c:pt>
                <c:pt idx="6356">
                  <c:v>0.268951416015625</c:v>
                </c:pt>
                <c:pt idx="6357">
                  <c:v>0.276580810546875</c:v>
                </c:pt>
                <c:pt idx="6358">
                  <c:v>0.24151611328125</c:v>
                </c:pt>
                <c:pt idx="6359">
                  <c:v>0.262374877929687</c:v>
                </c:pt>
                <c:pt idx="6360">
                  <c:v>0.256988525390625</c:v>
                </c:pt>
                <c:pt idx="6361">
                  <c:v>0.26312255859375</c:v>
                </c:pt>
                <c:pt idx="6362">
                  <c:v>0.269912719726562</c:v>
                </c:pt>
                <c:pt idx="6363">
                  <c:v>0.260147094726562</c:v>
                </c:pt>
                <c:pt idx="6364">
                  <c:v>0.267745971679687</c:v>
                </c:pt>
                <c:pt idx="6365">
                  <c:v>0.264389038085937</c:v>
                </c:pt>
                <c:pt idx="6366">
                  <c:v>0.2684326171875</c:v>
                </c:pt>
                <c:pt idx="6367">
                  <c:v>0.266708374023437</c:v>
                </c:pt>
                <c:pt idx="6368">
                  <c:v>0.266204833984375</c:v>
                </c:pt>
                <c:pt idx="6369">
                  <c:v>0.28045654296875</c:v>
                </c:pt>
                <c:pt idx="6370">
                  <c:v>0.254318237304687</c:v>
                </c:pt>
                <c:pt idx="6371">
                  <c:v>0.250076293945312</c:v>
                </c:pt>
                <c:pt idx="6372">
                  <c:v>0.33062744140625</c:v>
                </c:pt>
                <c:pt idx="6373">
                  <c:v>0.238388061523437</c:v>
                </c:pt>
                <c:pt idx="6374">
                  <c:v>0.236846923828125</c:v>
                </c:pt>
                <c:pt idx="6375">
                  <c:v>0.31329345703125</c:v>
                </c:pt>
                <c:pt idx="6376">
                  <c:v>0.338623046875</c:v>
                </c:pt>
                <c:pt idx="6377">
                  <c:v>0.41839599609375</c:v>
                </c:pt>
                <c:pt idx="6378">
                  <c:v>0.332168579101562</c:v>
                </c:pt>
                <c:pt idx="6379">
                  <c:v>0.332382202148437</c:v>
                </c:pt>
                <c:pt idx="6380">
                  <c:v>0.285140991210937</c:v>
                </c:pt>
                <c:pt idx="6381">
                  <c:v>0.277099609375</c:v>
                </c:pt>
                <c:pt idx="6382">
                  <c:v>0.260040283203125</c:v>
                </c:pt>
                <c:pt idx="6383">
                  <c:v>0.2838134765625</c:v>
                </c:pt>
                <c:pt idx="6384">
                  <c:v>0.30511474609375</c:v>
                </c:pt>
                <c:pt idx="6385">
                  <c:v>0.316650390625</c:v>
                </c:pt>
                <c:pt idx="6386">
                  <c:v>0.320571899414062</c:v>
                </c:pt>
                <c:pt idx="6387">
                  <c:v>0.347686767578125</c:v>
                </c:pt>
                <c:pt idx="6388">
                  <c:v>0.364700317382812</c:v>
                </c:pt>
                <c:pt idx="6389">
                  <c:v>0.349960327148437</c:v>
                </c:pt>
                <c:pt idx="6390">
                  <c:v>0.433212280273437</c:v>
                </c:pt>
                <c:pt idx="6391">
                  <c:v>0.559600830078125</c:v>
                </c:pt>
                <c:pt idx="6392">
                  <c:v>0.50602722167968694</c:v>
                </c:pt>
                <c:pt idx="6393">
                  <c:v>0.41375732421875</c:v>
                </c:pt>
                <c:pt idx="6394">
                  <c:v>0.312057495117187</c:v>
                </c:pt>
                <c:pt idx="6395">
                  <c:v>0.20379638671875</c:v>
                </c:pt>
                <c:pt idx="6396">
                  <c:v>0.15716552734375</c:v>
                </c:pt>
                <c:pt idx="6397">
                  <c:v>0.232757568359375</c:v>
                </c:pt>
                <c:pt idx="6398">
                  <c:v>0.353790283203125</c:v>
                </c:pt>
                <c:pt idx="6399">
                  <c:v>0.514984130859375</c:v>
                </c:pt>
                <c:pt idx="6400">
                  <c:v>0.60871887207031194</c:v>
                </c:pt>
                <c:pt idx="6401">
                  <c:v>0.87846374511718694</c:v>
                </c:pt>
                <c:pt idx="6402">
                  <c:v>0.99786376953125</c:v>
                </c:pt>
                <c:pt idx="6403">
                  <c:v>1.1499938964843699</c:v>
                </c:pt>
                <c:pt idx="6404">
                  <c:v>1.25994873046875</c:v>
                </c:pt>
                <c:pt idx="6405">
                  <c:v>1.3826446533203101</c:v>
                </c:pt>
                <c:pt idx="6406">
                  <c:v>1.8429260253906199</c:v>
                </c:pt>
                <c:pt idx="6407">
                  <c:v>2.52655029296875</c:v>
                </c:pt>
                <c:pt idx="6408">
                  <c:v>2.5650329589843701</c:v>
                </c:pt>
                <c:pt idx="6409">
                  <c:v>1.89744567871093</c:v>
                </c:pt>
                <c:pt idx="6410">
                  <c:v>0.863616943359375</c:v>
                </c:pt>
                <c:pt idx="6411">
                  <c:v>-5.3895954042673097E-2</c:v>
                </c:pt>
                <c:pt idx="6412">
                  <c:v>-0.78607630729675204</c:v>
                </c:pt>
                <c:pt idx="6413">
                  <c:v>-0.90992778539657504</c:v>
                </c:pt>
                <c:pt idx="6414">
                  <c:v>-0.599659383296966</c:v>
                </c:pt>
                <c:pt idx="6415">
                  <c:v>0.243865966796875</c:v>
                </c:pt>
                <c:pt idx="6416">
                  <c:v>1.1844482421875</c:v>
                </c:pt>
                <c:pt idx="6417">
                  <c:v>1.4707946777343699</c:v>
                </c:pt>
                <c:pt idx="6418">
                  <c:v>1.13383483886718</c:v>
                </c:pt>
                <c:pt idx="6419">
                  <c:v>0.676025390625</c:v>
                </c:pt>
                <c:pt idx="6420">
                  <c:v>0.444198608398437</c:v>
                </c:pt>
                <c:pt idx="6421">
                  <c:v>0.574371337890625</c:v>
                </c:pt>
                <c:pt idx="6422">
                  <c:v>0.768951416015625</c:v>
                </c:pt>
                <c:pt idx="6423">
                  <c:v>0.73576354980468694</c:v>
                </c:pt>
                <c:pt idx="6424">
                  <c:v>0.725341796875</c:v>
                </c:pt>
                <c:pt idx="6425">
                  <c:v>0.91606140136718694</c:v>
                </c:pt>
                <c:pt idx="6426">
                  <c:v>0.98475646972656194</c:v>
                </c:pt>
                <c:pt idx="6427">
                  <c:v>0.794769287109375</c:v>
                </c:pt>
                <c:pt idx="6428">
                  <c:v>0.697845458984375</c:v>
                </c:pt>
                <c:pt idx="6429">
                  <c:v>0.6954345703125</c:v>
                </c:pt>
                <c:pt idx="6430">
                  <c:v>0.69013977050781194</c:v>
                </c:pt>
                <c:pt idx="6431">
                  <c:v>0.58766174316406194</c:v>
                </c:pt>
                <c:pt idx="6432">
                  <c:v>0.360183715820312</c:v>
                </c:pt>
                <c:pt idx="6433">
                  <c:v>0.286514282226562</c:v>
                </c:pt>
                <c:pt idx="6434">
                  <c:v>0.26507568359375</c:v>
                </c:pt>
                <c:pt idx="6435">
                  <c:v>0.221343994140625</c:v>
                </c:pt>
                <c:pt idx="6436">
                  <c:v>0.277023315429687</c:v>
                </c:pt>
                <c:pt idx="6437">
                  <c:v>0.376251220703125</c:v>
                </c:pt>
                <c:pt idx="6438">
                  <c:v>0.416641235351562</c:v>
                </c:pt>
                <c:pt idx="6439">
                  <c:v>0.288864135742187</c:v>
                </c:pt>
                <c:pt idx="6440">
                  <c:v>-0.139239102602005</c:v>
                </c:pt>
                <c:pt idx="6441">
                  <c:v>-0.40731179714202798</c:v>
                </c:pt>
                <c:pt idx="6442">
                  <c:v>3.89862060546875E-2</c:v>
                </c:pt>
                <c:pt idx="6443">
                  <c:v>0.72889709472656194</c:v>
                </c:pt>
                <c:pt idx="6444">
                  <c:v>1.84625244140625</c:v>
                </c:pt>
                <c:pt idx="6445">
                  <c:v>1.7949523925781199</c:v>
                </c:pt>
                <c:pt idx="6446">
                  <c:v>1.2801818847656199</c:v>
                </c:pt>
                <c:pt idx="6447">
                  <c:v>0.9364013671875</c:v>
                </c:pt>
                <c:pt idx="6448">
                  <c:v>0.66032409667968694</c:v>
                </c:pt>
                <c:pt idx="6449">
                  <c:v>0.309356689453125</c:v>
                </c:pt>
                <c:pt idx="6450">
                  <c:v>0.108078002929687</c:v>
                </c:pt>
                <c:pt idx="6451">
                  <c:v>6.1859130859375E-2</c:v>
                </c:pt>
                <c:pt idx="6452">
                  <c:v>0.225082397460937</c:v>
                </c:pt>
                <c:pt idx="6453">
                  <c:v>0.3529052734375</c:v>
                </c:pt>
                <c:pt idx="6454">
                  <c:v>0.348953247070312</c:v>
                </c:pt>
                <c:pt idx="6455">
                  <c:v>0.270889282226562</c:v>
                </c:pt>
                <c:pt idx="6456">
                  <c:v>0.395599365234375</c:v>
                </c:pt>
                <c:pt idx="6457">
                  <c:v>0.491439819335937</c:v>
                </c:pt>
                <c:pt idx="6458">
                  <c:v>0.4613037109375</c:v>
                </c:pt>
                <c:pt idx="6459">
                  <c:v>0.427200317382812</c:v>
                </c:pt>
                <c:pt idx="6460">
                  <c:v>0.354049682617187</c:v>
                </c:pt>
                <c:pt idx="6461">
                  <c:v>0.33563232421875</c:v>
                </c:pt>
                <c:pt idx="6462">
                  <c:v>0.303848266601562</c:v>
                </c:pt>
                <c:pt idx="6463">
                  <c:v>0.298507690429687</c:v>
                </c:pt>
                <c:pt idx="6464">
                  <c:v>0.294830322265625</c:v>
                </c:pt>
                <c:pt idx="6465">
                  <c:v>0.289520263671875</c:v>
                </c:pt>
                <c:pt idx="6466">
                  <c:v>0.220565795898437</c:v>
                </c:pt>
                <c:pt idx="6467">
                  <c:v>0.229721069335937</c:v>
                </c:pt>
                <c:pt idx="6468">
                  <c:v>0.17633056640625</c:v>
                </c:pt>
                <c:pt idx="6469">
                  <c:v>8.1146240234375E-2</c:v>
                </c:pt>
                <c:pt idx="6470">
                  <c:v>3.1097412109375E-2</c:v>
                </c:pt>
                <c:pt idx="6471">
                  <c:v>-1.0932027362286999E-2</c:v>
                </c:pt>
                <c:pt idx="6472">
                  <c:v>-0.15683832764625499</c:v>
                </c:pt>
                <c:pt idx="6473">
                  <c:v>-0.27531659603118802</c:v>
                </c:pt>
                <c:pt idx="6474">
                  <c:v>-0.25220820307731601</c:v>
                </c:pt>
                <c:pt idx="6475">
                  <c:v>-0.118972532451152</c:v>
                </c:pt>
                <c:pt idx="6476">
                  <c:v>-2.7599919587373699E-2</c:v>
                </c:pt>
                <c:pt idx="6477">
                  <c:v>2.04315185546875E-2</c:v>
                </c:pt>
                <c:pt idx="6478">
                  <c:v>0.141281127929687</c:v>
                </c:pt>
                <c:pt idx="6479">
                  <c:v>0.2183837890625</c:v>
                </c:pt>
                <c:pt idx="6480">
                  <c:v>0.144287109375</c:v>
                </c:pt>
                <c:pt idx="6481">
                  <c:v>0.150680541992187</c:v>
                </c:pt>
                <c:pt idx="6482">
                  <c:v>0.150238037109375</c:v>
                </c:pt>
                <c:pt idx="6483">
                  <c:v>0.208816528320312</c:v>
                </c:pt>
                <c:pt idx="6484">
                  <c:v>0.29571533203125</c:v>
                </c:pt>
                <c:pt idx="6485">
                  <c:v>0.295547485351562</c:v>
                </c:pt>
                <c:pt idx="6486">
                  <c:v>0.265365600585937</c:v>
                </c:pt>
                <c:pt idx="6487">
                  <c:v>0.235916137695312</c:v>
                </c:pt>
                <c:pt idx="6488">
                  <c:v>0.207611083984375</c:v>
                </c:pt>
                <c:pt idx="6489">
                  <c:v>0.275253295898437</c:v>
                </c:pt>
                <c:pt idx="6490">
                  <c:v>0.220840454101562</c:v>
                </c:pt>
                <c:pt idx="6491">
                  <c:v>0.1163330078125</c:v>
                </c:pt>
                <c:pt idx="6492">
                  <c:v>0.100418090820312</c:v>
                </c:pt>
                <c:pt idx="6493">
                  <c:v>0.181838989257812</c:v>
                </c:pt>
                <c:pt idx="6494">
                  <c:v>0.22137451171875</c:v>
                </c:pt>
                <c:pt idx="6495">
                  <c:v>0.218475341796875</c:v>
                </c:pt>
                <c:pt idx="6496">
                  <c:v>0.15155029296875</c:v>
                </c:pt>
                <c:pt idx="6497">
                  <c:v>0.166641235351562</c:v>
                </c:pt>
                <c:pt idx="6498">
                  <c:v>0.208404541015625</c:v>
                </c:pt>
                <c:pt idx="6499">
                  <c:v>0.209487915039062</c:v>
                </c:pt>
                <c:pt idx="6500">
                  <c:v>0.2288818359375</c:v>
                </c:pt>
                <c:pt idx="6501">
                  <c:v>0.168289184570312</c:v>
                </c:pt>
                <c:pt idx="6502">
                  <c:v>0.186325073242187</c:v>
                </c:pt>
                <c:pt idx="6503">
                  <c:v>0.140792846679687</c:v>
                </c:pt>
                <c:pt idx="6504">
                  <c:v>-6.4501620829105294E-2</c:v>
                </c:pt>
                <c:pt idx="6505">
                  <c:v>-0.107694759964942</c:v>
                </c:pt>
                <c:pt idx="6506">
                  <c:v>2.0294189453125E-3</c:v>
                </c:pt>
                <c:pt idx="6507">
                  <c:v>0.150741577148437</c:v>
                </c:pt>
                <c:pt idx="6508">
                  <c:v>0.171783447265625</c:v>
                </c:pt>
                <c:pt idx="6509">
                  <c:v>0.12506103515625</c:v>
                </c:pt>
                <c:pt idx="6510">
                  <c:v>0.125961303710937</c:v>
                </c:pt>
                <c:pt idx="6511">
                  <c:v>0.148300170898437</c:v>
                </c:pt>
                <c:pt idx="6512">
                  <c:v>0.108993530273437</c:v>
                </c:pt>
                <c:pt idx="6513">
                  <c:v>0.12744140625</c:v>
                </c:pt>
                <c:pt idx="6514">
                  <c:v>0.349868774414062</c:v>
                </c:pt>
                <c:pt idx="6515">
                  <c:v>0.436325073242187</c:v>
                </c:pt>
                <c:pt idx="6516">
                  <c:v>0.480300903320312</c:v>
                </c:pt>
                <c:pt idx="6517">
                  <c:v>0.38409423828125</c:v>
                </c:pt>
                <c:pt idx="6518">
                  <c:v>0.18817138671875</c:v>
                </c:pt>
                <c:pt idx="6519">
                  <c:v>0.129562377929687</c:v>
                </c:pt>
                <c:pt idx="6520">
                  <c:v>6.13861083984375E-2</c:v>
                </c:pt>
                <c:pt idx="6521">
                  <c:v>9.37652587890625E-2</c:v>
                </c:pt>
                <c:pt idx="6522">
                  <c:v>0.108978271484375</c:v>
                </c:pt>
                <c:pt idx="6523">
                  <c:v>6.58416748046875E-2</c:v>
                </c:pt>
                <c:pt idx="6524">
                  <c:v>5.06591796875E-3</c:v>
                </c:pt>
                <c:pt idx="6525">
                  <c:v>8.23211669921875E-2</c:v>
                </c:pt>
                <c:pt idx="6526">
                  <c:v>0.202468872070312</c:v>
                </c:pt>
                <c:pt idx="6527">
                  <c:v>0.212677001953125</c:v>
                </c:pt>
                <c:pt idx="6528">
                  <c:v>0.25042724609375</c:v>
                </c:pt>
                <c:pt idx="6529">
                  <c:v>0.133819580078125</c:v>
                </c:pt>
                <c:pt idx="6530">
                  <c:v>-1.2852277606725601E-2</c:v>
                </c:pt>
                <c:pt idx="6531">
                  <c:v>-8.6561344563961001E-2</c:v>
                </c:pt>
                <c:pt idx="6532">
                  <c:v>-2.9091903939843101E-2</c:v>
                </c:pt>
                <c:pt idx="6533">
                  <c:v>0.106582641601562</c:v>
                </c:pt>
                <c:pt idx="6534">
                  <c:v>4.49371337890625E-2</c:v>
                </c:pt>
                <c:pt idx="6535">
                  <c:v>0.143600463867187</c:v>
                </c:pt>
                <c:pt idx="6536">
                  <c:v>0.221511840820312</c:v>
                </c:pt>
                <c:pt idx="6537">
                  <c:v>0.279296875</c:v>
                </c:pt>
                <c:pt idx="6538">
                  <c:v>0.275543212890625</c:v>
                </c:pt>
                <c:pt idx="6539">
                  <c:v>0.15057373046875</c:v>
                </c:pt>
                <c:pt idx="6540">
                  <c:v>4.74700927734375E-2</c:v>
                </c:pt>
                <c:pt idx="6541">
                  <c:v>-7.0342227816581698E-2</c:v>
                </c:pt>
                <c:pt idx="6542">
                  <c:v>-0.17611727118492099</c:v>
                </c:pt>
                <c:pt idx="6543">
                  <c:v>-0.212699085474014</c:v>
                </c:pt>
                <c:pt idx="6544">
                  <c:v>-0.295053631067276</c:v>
                </c:pt>
                <c:pt idx="6545">
                  <c:v>-0.256115943193435</c:v>
                </c:pt>
                <c:pt idx="6546">
                  <c:v>-0.111557960510253</c:v>
                </c:pt>
                <c:pt idx="6547">
                  <c:v>0.131515502929687</c:v>
                </c:pt>
                <c:pt idx="6548">
                  <c:v>0.261749267578125</c:v>
                </c:pt>
                <c:pt idx="6549">
                  <c:v>0.240219116210937</c:v>
                </c:pt>
                <c:pt idx="6550">
                  <c:v>9.68017578125E-2</c:v>
                </c:pt>
                <c:pt idx="6551">
                  <c:v>8.8287353515625E-2</c:v>
                </c:pt>
                <c:pt idx="6552">
                  <c:v>0.322113037109375</c:v>
                </c:pt>
                <c:pt idx="6553">
                  <c:v>0.51861572265625</c:v>
                </c:pt>
                <c:pt idx="6554">
                  <c:v>0.460739135742187</c:v>
                </c:pt>
                <c:pt idx="6555">
                  <c:v>0.291656494140625</c:v>
                </c:pt>
                <c:pt idx="6556">
                  <c:v>0.146697998046875</c:v>
                </c:pt>
                <c:pt idx="6557">
                  <c:v>6.76727294921875E-2</c:v>
                </c:pt>
                <c:pt idx="6558">
                  <c:v>8.19549560546875E-2</c:v>
                </c:pt>
                <c:pt idx="6559">
                  <c:v>-7.34389647841453E-2</c:v>
                </c:pt>
                <c:pt idx="6560">
                  <c:v>-0.40744388103485102</c:v>
                </c:pt>
                <c:pt idx="6561">
                  <c:v>-0.63424724340438798</c:v>
                </c:pt>
                <c:pt idx="6562">
                  <c:v>-0.63615524768829301</c:v>
                </c:pt>
                <c:pt idx="6563">
                  <c:v>-0.233253449201583</c:v>
                </c:pt>
                <c:pt idx="6564">
                  <c:v>9.5184326171875E-2</c:v>
                </c:pt>
                <c:pt idx="6565">
                  <c:v>0.21630859375</c:v>
                </c:pt>
                <c:pt idx="6566">
                  <c:v>-2.63706240803003E-2</c:v>
                </c:pt>
                <c:pt idx="6567">
                  <c:v>-8.2904249429702703E-2</c:v>
                </c:pt>
                <c:pt idx="6568">
                  <c:v>-4.4214543886482698E-3</c:v>
                </c:pt>
                <c:pt idx="6569">
                  <c:v>7.83843994140625E-2</c:v>
                </c:pt>
                <c:pt idx="6570">
                  <c:v>0.183792114257812</c:v>
                </c:pt>
                <c:pt idx="6571">
                  <c:v>5.94940185546875E-2</c:v>
                </c:pt>
                <c:pt idx="6572">
                  <c:v>-9.2295795679092393E-2</c:v>
                </c:pt>
                <c:pt idx="6573">
                  <c:v>-8.7330058217048603E-2</c:v>
                </c:pt>
                <c:pt idx="6574">
                  <c:v>-1.8741227686405099E-2</c:v>
                </c:pt>
                <c:pt idx="6575">
                  <c:v>0.109161376953125</c:v>
                </c:pt>
                <c:pt idx="6576">
                  <c:v>0.228713989257812</c:v>
                </c:pt>
                <c:pt idx="6577">
                  <c:v>0.104736328125</c:v>
                </c:pt>
                <c:pt idx="6578">
                  <c:v>6.353759765625E-2</c:v>
                </c:pt>
                <c:pt idx="6579">
                  <c:v>1.629638671875E-2</c:v>
                </c:pt>
                <c:pt idx="6580">
                  <c:v>2.862548828125E-2</c:v>
                </c:pt>
                <c:pt idx="6581">
                  <c:v>8.58154296875E-2</c:v>
                </c:pt>
                <c:pt idx="6582">
                  <c:v>-5.4300013929605401E-2</c:v>
                </c:pt>
                <c:pt idx="6583">
                  <c:v>-0.102753333747386</c:v>
                </c:pt>
                <c:pt idx="6584">
                  <c:v>-0.111877560615539</c:v>
                </c:pt>
                <c:pt idx="6585">
                  <c:v>-5.4770402610301902E-2</c:v>
                </c:pt>
                <c:pt idx="6586">
                  <c:v>-5.7975132018327699E-2</c:v>
                </c:pt>
                <c:pt idx="6587">
                  <c:v>-0.100805766880512</c:v>
                </c:pt>
                <c:pt idx="6588">
                  <c:v>-6.9484889507293701E-2</c:v>
                </c:pt>
                <c:pt idx="6589">
                  <c:v>7.41119384765625E-2</c:v>
                </c:pt>
                <c:pt idx="6590">
                  <c:v>0.154739379882812</c:v>
                </c:pt>
                <c:pt idx="6591">
                  <c:v>7.476806640625E-2</c:v>
                </c:pt>
                <c:pt idx="6592">
                  <c:v>3.88946533203125E-2</c:v>
                </c:pt>
                <c:pt idx="6593">
                  <c:v>0.136688232421875</c:v>
                </c:pt>
                <c:pt idx="6594">
                  <c:v>0.130584716796875</c:v>
                </c:pt>
                <c:pt idx="6595">
                  <c:v>7.33795166015625E-2</c:v>
                </c:pt>
                <c:pt idx="6596">
                  <c:v>3.8604736328125E-2</c:v>
                </c:pt>
                <c:pt idx="6597">
                  <c:v>6.41326904296875E-2</c:v>
                </c:pt>
                <c:pt idx="6598">
                  <c:v>5.3253173828125E-2</c:v>
                </c:pt>
                <c:pt idx="6599">
                  <c:v>-8.2712233066558796E-2</c:v>
                </c:pt>
                <c:pt idx="6600">
                  <c:v>-0.14534591138362801</c:v>
                </c:pt>
                <c:pt idx="6601">
                  <c:v>-5.8519516140222501E-2</c:v>
                </c:pt>
                <c:pt idx="6602">
                  <c:v>-1.1218328960239801E-2</c:v>
                </c:pt>
                <c:pt idx="6603">
                  <c:v>-4.5655190944671603E-2</c:v>
                </c:pt>
                <c:pt idx="6604">
                  <c:v>-0.113238610327243</c:v>
                </c:pt>
                <c:pt idx="6605">
                  <c:v>-0.109289459884166</c:v>
                </c:pt>
                <c:pt idx="6606">
                  <c:v>-1.2780219316482501E-2</c:v>
                </c:pt>
                <c:pt idx="6607">
                  <c:v>-6.18102587759494E-3</c:v>
                </c:pt>
                <c:pt idx="6608">
                  <c:v>3.3935546875E-2</c:v>
                </c:pt>
                <c:pt idx="6609">
                  <c:v>7.26165771484375E-2</c:v>
                </c:pt>
                <c:pt idx="6610">
                  <c:v>0.114028930664062</c:v>
                </c:pt>
                <c:pt idx="6611">
                  <c:v>9.88006591796875E-2</c:v>
                </c:pt>
                <c:pt idx="6612">
                  <c:v>8.6334228515625E-2</c:v>
                </c:pt>
                <c:pt idx="6613">
                  <c:v>0.148651123046875</c:v>
                </c:pt>
                <c:pt idx="6614">
                  <c:v>0.175460815429687</c:v>
                </c:pt>
                <c:pt idx="6615">
                  <c:v>5.94024658203125E-2</c:v>
                </c:pt>
                <c:pt idx="6616">
                  <c:v>6.4727783203125E-2</c:v>
                </c:pt>
                <c:pt idx="6617">
                  <c:v>8.13140869140625E-2</c:v>
                </c:pt>
                <c:pt idx="6618">
                  <c:v>7.76519775390625E-2</c:v>
                </c:pt>
                <c:pt idx="6619">
                  <c:v>-8.0942958593368503E-2</c:v>
                </c:pt>
                <c:pt idx="6620">
                  <c:v>-0.27102091908454801</c:v>
                </c:pt>
                <c:pt idx="6621">
                  <c:v>-0.412608683109283</c:v>
                </c:pt>
                <c:pt idx="6622">
                  <c:v>-0.30501511693000699</c:v>
                </c:pt>
                <c:pt idx="6623">
                  <c:v>-0.124064661562442</c:v>
                </c:pt>
                <c:pt idx="6624">
                  <c:v>-6.5527163445949499E-2</c:v>
                </c:pt>
                <c:pt idx="6625">
                  <c:v>-0.15557916462421401</c:v>
                </c:pt>
                <c:pt idx="6626">
                  <c:v>-0.10844406485557501</c:v>
                </c:pt>
                <c:pt idx="6627">
                  <c:v>-2.04505696892738E-2</c:v>
                </c:pt>
                <c:pt idx="6628">
                  <c:v>-3.9464402943849501E-2</c:v>
                </c:pt>
                <c:pt idx="6629">
                  <c:v>-7.8407913446426294E-2</c:v>
                </c:pt>
                <c:pt idx="6630">
                  <c:v>-3.8117650896310799E-2</c:v>
                </c:pt>
                <c:pt idx="6631">
                  <c:v>-6.5026045776903603E-3</c:v>
                </c:pt>
                <c:pt idx="6632">
                  <c:v>-2.2297177463769899E-2</c:v>
                </c:pt>
                <c:pt idx="6633">
                  <c:v>1.94244384765625E-2</c:v>
                </c:pt>
                <c:pt idx="6634">
                  <c:v>6.884765625E-2</c:v>
                </c:pt>
                <c:pt idx="6635">
                  <c:v>4.17327880859375E-2</c:v>
                </c:pt>
                <c:pt idx="6636">
                  <c:v>7.50732421875E-3</c:v>
                </c:pt>
                <c:pt idx="6637">
                  <c:v>2.38494873046875E-2</c:v>
                </c:pt>
                <c:pt idx="6638">
                  <c:v>-9.8942846059799194E-2</c:v>
                </c:pt>
                <c:pt idx="6639">
                  <c:v>-0.294484972953796</c:v>
                </c:pt>
                <c:pt idx="6640">
                  <c:v>-0.40705156326293901</c:v>
                </c:pt>
                <c:pt idx="6641">
                  <c:v>-0.360056161880493</c:v>
                </c:pt>
                <c:pt idx="6642">
                  <c:v>-0.36387395858764598</c:v>
                </c:pt>
                <c:pt idx="6643">
                  <c:v>-0.37413460016250599</c:v>
                </c:pt>
                <c:pt idx="6644">
                  <c:v>-0.30026867985725397</c:v>
                </c:pt>
                <c:pt idx="6645">
                  <c:v>-0.25389072299003601</c:v>
                </c:pt>
                <c:pt idx="6646">
                  <c:v>-0.26560956239700301</c:v>
                </c:pt>
                <c:pt idx="6647">
                  <c:v>-0.17816346883773801</c:v>
                </c:pt>
                <c:pt idx="6648">
                  <c:v>3.44085693359375E-2</c:v>
                </c:pt>
                <c:pt idx="6649">
                  <c:v>0.199920654296875</c:v>
                </c:pt>
                <c:pt idx="6650">
                  <c:v>0.23834228515625</c:v>
                </c:pt>
                <c:pt idx="6651">
                  <c:v>0.27740478515625</c:v>
                </c:pt>
                <c:pt idx="6652">
                  <c:v>0.33648681640625</c:v>
                </c:pt>
                <c:pt idx="6653">
                  <c:v>0.38018798828125</c:v>
                </c:pt>
                <c:pt idx="6654">
                  <c:v>0.321197509765625</c:v>
                </c:pt>
                <c:pt idx="6655">
                  <c:v>0.272171020507812</c:v>
                </c:pt>
                <c:pt idx="6656">
                  <c:v>0.245132446289062</c:v>
                </c:pt>
                <c:pt idx="6657">
                  <c:v>0.156494140625</c:v>
                </c:pt>
                <c:pt idx="6658">
                  <c:v>0.107330322265625</c:v>
                </c:pt>
                <c:pt idx="6659">
                  <c:v>9.74884033203125E-2</c:v>
                </c:pt>
                <c:pt idx="6660">
                  <c:v>0.164413452148437</c:v>
                </c:pt>
                <c:pt idx="6661">
                  <c:v>0.157058715820312</c:v>
                </c:pt>
                <c:pt idx="6662">
                  <c:v>2.50396728515625E-2</c:v>
                </c:pt>
                <c:pt idx="6663">
                  <c:v>-6.9916479289531694E-2</c:v>
                </c:pt>
                <c:pt idx="6664">
                  <c:v>-8.2431532442569705E-2</c:v>
                </c:pt>
                <c:pt idx="6665">
                  <c:v>-0.15950891375541601</c:v>
                </c:pt>
                <c:pt idx="6666">
                  <c:v>-0.25443658232688898</c:v>
                </c:pt>
                <c:pt idx="6667">
                  <c:v>-0.19032940268516499</c:v>
                </c:pt>
                <c:pt idx="6668">
                  <c:v>-0.105670914053916</c:v>
                </c:pt>
                <c:pt idx="6669">
                  <c:v>-6.3926853239536202E-2</c:v>
                </c:pt>
                <c:pt idx="6670">
                  <c:v>-4.0754314512014299E-2</c:v>
                </c:pt>
                <c:pt idx="6671">
                  <c:v>-5.3458105772733598E-2</c:v>
                </c:pt>
                <c:pt idx="6672">
                  <c:v>2.2979736328125E-2</c:v>
                </c:pt>
                <c:pt idx="6673">
                  <c:v>3.64990234375E-2</c:v>
                </c:pt>
                <c:pt idx="6674">
                  <c:v>4.77142333984375E-2</c:v>
                </c:pt>
                <c:pt idx="6675">
                  <c:v>5.14373779296875E-2</c:v>
                </c:pt>
                <c:pt idx="6676">
                  <c:v>4.53948974609375E-2</c:v>
                </c:pt>
                <c:pt idx="6677">
                  <c:v>3.240966796875E-2</c:v>
                </c:pt>
                <c:pt idx="6678">
                  <c:v>-4.15152572095394E-2</c:v>
                </c:pt>
                <c:pt idx="6679">
                  <c:v>-9.0347696095704998E-3</c:v>
                </c:pt>
                <c:pt idx="6680">
                  <c:v>-8.4238372743129702E-2</c:v>
                </c:pt>
                <c:pt idx="6681">
                  <c:v>-0.20464172959327601</c:v>
                </c:pt>
                <c:pt idx="6682">
                  <c:v>-0.17949703335761999</c:v>
                </c:pt>
                <c:pt idx="6683">
                  <c:v>-3.8199160248041097E-2</c:v>
                </c:pt>
                <c:pt idx="6684">
                  <c:v>-7.2801031172275502E-2</c:v>
                </c:pt>
                <c:pt idx="6685">
                  <c:v>-6.11480958759784E-2</c:v>
                </c:pt>
                <c:pt idx="6686">
                  <c:v>1.9378662109375E-3</c:v>
                </c:pt>
                <c:pt idx="6687">
                  <c:v>6.195068359375E-2</c:v>
                </c:pt>
                <c:pt idx="6688">
                  <c:v>2.86102294921875E-2</c:v>
                </c:pt>
                <c:pt idx="6689">
                  <c:v>2.38189697265625E-2</c:v>
                </c:pt>
                <c:pt idx="6690">
                  <c:v>8.172607421875E-2</c:v>
                </c:pt>
                <c:pt idx="6691">
                  <c:v>5.780029296875E-2</c:v>
                </c:pt>
                <c:pt idx="6692">
                  <c:v>8.3831787109375E-2</c:v>
                </c:pt>
                <c:pt idx="6693">
                  <c:v>8.4686279296875E-2</c:v>
                </c:pt>
                <c:pt idx="6694">
                  <c:v>4.461669921875E-2</c:v>
                </c:pt>
                <c:pt idx="6695">
                  <c:v>-0.14394740760326299</c:v>
                </c:pt>
                <c:pt idx="6696">
                  <c:v>-0.18000969290733301</c:v>
                </c:pt>
                <c:pt idx="6697">
                  <c:v>-0.15811806917190499</c:v>
                </c:pt>
                <c:pt idx="6698">
                  <c:v>-0.23274175822734799</c:v>
                </c:pt>
                <c:pt idx="6699">
                  <c:v>-0.250388473272323</c:v>
                </c:pt>
                <c:pt idx="6700">
                  <c:v>-0.14431019127368899</c:v>
                </c:pt>
                <c:pt idx="6701">
                  <c:v>-0.114136800169944</c:v>
                </c:pt>
                <c:pt idx="6702">
                  <c:v>-0.158244773745536</c:v>
                </c:pt>
                <c:pt idx="6703">
                  <c:v>-0.16652631759643499</c:v>
                </c:pt>
                <c:pt idx="6704">
                  <c:v>-0.225203171372413</c:v>
                </c:pt>
                <c:pt idx="6705">
                  <c:v>-0.180224373936653</c:v>
                </c:pt>
                <c:pt idx="6706">
                  <c:v>-0.23765465617179801</c:v>
                </c:pt>
                <c:pt idx="6707">
                  <c:v>-0.243763223290443</c:v>
                </c:pt>
                <c:pt idx="6708">
                  <c:v>-0.31905525922775202</c:v>
                </c:pt>
                <c:pt idx="6709">
                  <c:v>-0.359893709421157</c:v>
                </c:pt>
                <c:pt idx="6710">
                  <c:v>-0.30466875433921797</c:v>
                </c:pt>
                <c:pt idx="6711">
                  <c:v>-0.22721019387245101</c:v>
                </c:pt>
                <c:pt idx="6712">
                  <c:v>-0.28528216481208801</c:v>
                </c:pt>
                <c:pt idx="6713">
                  <c:v>-0.31712836027145302</c:v>
                </c:pt>
                <c:pt idx="6714">
                  <c:v>-0.31248691678047102</c:v>
                </c:pt>
                <c:pt idx="6715">
                  <c:v>-0.261485785245895</c:v>
                </c:pt>
                <c:pt idx="6716">
                  <c:v>-0.28118678927421498</c:v>
                </c:pt>
                <c:pt idx="6717">
                  <c:v>-0.323827534914016</c:v>
                </c:pt>
                <c:pt idx="6718">
                  <c:v>-0.29582202434539701</c:v>
                </c:pt>
                <c:pt idx="6719">
                  <c:v>-0.22038529813289601</c:v>
                </c:pt>
                <c:pt idx="6720">
                  <c:v>-0.303655356168746</c:v>
                </c:pt>
                <c:pt idx="6721">
                  <c:v>-0.41164940595626798</c:v>
                </c:pt>
                <c:pt idx="6722">
                  <c:v>-0.366321980953216</c:v>
                </c:pt>
                <c:pt idx="6723">
                  <c:v>-0.29001203179359403</c:v>
                </c:pt>
                <c:pt idx="6724">
                  <c:v>-0.40463933348655701</c:v>
                </c:pt>
                <c:pt idx="6725">
                  <c:v>-0.42662012577056801</c:v>
                </c:pt>
                <c:pt idx="6726">
                  <c:v>-0.337439835071563</c:v>
                </c:pt>
                <c:pt idx="6727">
                  <c:v>-0.31778898835182101</c:v>
                </c:pt>
                <c:pt idx="6728">
                  <c:v>-0.37959656119346602</c:v>
                </c:pt>
                <c:pt idx="6729">
                  <c:v>-0.44642758369445801</c:v>
                </c:pt>
                <c:pt idx="6730">
                  <c:v>-0.41911217570304798</c:v>
                </c:pt>
                <c:pt idx="6731">
                  <c:v>-0.37022608518600397</c:v>
                </c:pt>
                <c:pt idx="6732">
                  <c:v>-0.36504450440406799</c:v>
                </c:pt>
                <c:pt idx="6733">
                  <c:v>-0.34891811013221702</c:v>
                </c:pt>
                <c:pt idx="6734">
                  <c:v>-0.30299466848373402</c:v>
                </c:pt>
                <c:pt idx="6735">
                  <c:v>-0.30106028914451599</c:v>
                </c:pt>
                <c:pt idx="6736">
                  <c:v>-0.30264517664909302</c:v>
                </c:pt>
                <c:pt idx="6737">
                  <c:v>-0.30763962864875699</c:v>
                </c:pt>
                <c:pt idx="6738">
                  <c:v>-0.36844414472579901</c:v>
                </c:pt>
                <c:pt idx="6739">
                  <c:v>-0.45007857680320701</c:v>
                </c:pt>
                <c:pt idx="6740">
                  <c:v>-0.47907552123069702</c:v>
                </c:pt>
                <c:pt idx="6741">
                  <c:v>-0.39995715022086997</c:v>
                </c:pt>
                <c:pt idx="6742">
                  <c:v>-0.37724679708480802</c:v>
                </c:pt>
                <c:pt idx="6743">
                  <c:v>-0.39696893095970098</c:v>
                </c:pt>
                <c:pt idx="6744">
                  <c:v>-0.45198509097099299</c:v>
                </c:pt>
                <c:pt idx="6745">
                  <c:v>-0.34344801306724498</c:v>
                </c:pt>
                <c:pt idx="6746">
                  <c:v>-0.298513174057006</c:v>
                </c:pt>
                <c:pt idx="6747">
                  <c:v>-0.33510580658912598</c:v>
                </c:pt>
                <c:pt idx="6748">
                  <c:v>-0.42897674441337502</c:v>
                </c:pt>
                <c:pt idx="6749">
                  <c:v>-0.34977087378501798</c:v>
                </c:pt>
                <c:pt idx="6750">
                  <c:v>-0.30649802088737399</c:v>
                </c:pt>
                <c:pt idx="6751">
                  <c:v>-0.325469970703125</c:v>
                </c:pt>
                <c:pt idx="6752">
                  <c:v>-0.37487217783927901</c:v>
                </c:pt>
                <c:pt idx="6753">
                  <c:v>-0.33435821533203097</c:v>
                </c:pt>
                <c:pt idx="6754">
                  <c:v>-0.285310208797454</c:v>
                </c:pt>
                <c:pt idx="6755">
                  <c:v>-0.36345288157463002</c:v>
                </c:pt>
                <c:pt idx="6756">
                  <c:v>-0.40993931889533902</c:v>
                </c:pt>
                <c:pt idx="6757">
                  <c:v>-0.36872756481170599</c:v>
                </c:pt>
                <c:pt idx="6758">
                  <c:v>-0.34566843509674</c:v>
                </c:pt>
                <c:pt idx="6759">
                  <c:v>-0.33940693736076299</c:v>
                </c:pt>
                <c:pt idx="6760">
                  <c:v>-0.386234760284423</c:v>
                </c:pt>
                <c:pt idx="6761">
                  <c:v>-0.38161465525627097</c:v>
                </c:pt>
                <c:pt idx="6762">
                  <c:v>-0.38055509328842102</c:v>
                </c:pt>
                <c:pt idx="6763">
                  <c:v>-0.36379882693290699</c:v>
                </c:pt>
                <c:pt idx="6764">
                  <c:v>-0.41245120763778598</c:v>
                </c:pt>
                <c:pt idx="6765">
                  <c:v>-0.37006217241287198</c:v>
                </c:pt>
                <c:pt idx="6766">
                  <c:v>-0.376378953456878</c:v>
                </c:pt>
                <c:pt idx="6767">
                  <c:v>-0.37331891059875399</c:v>
                </c:pt>
                <c:pt idx="6768">
                  <c:v>-0.42965626716613697</c:v>
                </c:pt>
                <c:pt idx="6769">
                  <c:v>-0.39820232987403797</c:v>
                </c:pt>
                <c:pt idx="6770">
                  <c:v>-0.386004269123077</c:v>
                </c:pt>
                <c:pt idx="6771">
                  <c:v>-0.376281768083572</c:v>
                </c:pt>
                <c:pt idx="6772">
                  <c:v>-0.31306701898574801</c:v>
                </c:pt>
                <c:pt idx="6773">
                  <c:v>-0.29319536685943598</c:v>
                </c:pt>
                <c:pt idx="6774">
                  <c:v>-0.33889678120613098</c:v>
                </c:pt>
                <c:pt idx="6775">
                  <c:v>-0.33630463480949402</c:v>
                </c:pt>
                <c:pt idx="6776">
                  <c:v>-0.28205555677413902</c:v>
                </c:pt>
                <c:pt idx="6777">
                  <c:v>-0.34221389889717102</c:v>
                </c:pt>
                <c:pt idx="6778">
                  <c:v>-0.38570040464401201</c:v>
                </c:pt>
                <c:pt idx="6779">
                  <c:v>-0.368060082197189</c:v>
                </c:pt>
                <c:pt idx="6780">
                  <c:v>-0.38227212429046598</c:v>
                </c:pt>
                <c:pt idx="6781">
                  <c:v>-0.45025849342346103</c:v>
                </c:pt>
                <c:pt idx="6782">
                  <c:v>-0.40875759720802302</c:v>
                </c:pt>
                <c:pt idx="6783">
                  <c:v>-0.37152978777885398</c:v>
                </c:pt>
                <c:pt idx="6784">
                  <c:v>-0.38644003868103</c:v>
                </c:pt>
                <c:pt idx="6785">
                  <c:v>-0.42803210020065302</c:v>
                </c:pt>
                <c:pt idx="6786">
                  <c:v>-0.46070542931556702</c:v>
                </c:pt>
                <c:pt idx="6787">
                  <c:v>-0.49866643548011702</c:v>
                </c:pt>
                <c:pt idx="6788">
                  <c:v>-0.49251565337181002</c:v>
                </c:pt>
                <c:pt idx="6789">
                  <c:v>-0.47450068593025202</c:v>
                </c:pt>
                <c:pt idx="6790">
                  <c:v>-0.45528969168663003</c:v>
                </c:pt>
                <c:pt idx="6791">
                  <c:v>-0.52716910839080799</c:v>
                </c:pt>
                <c:pt idx="6792">
                  <c:v>-0.52465862035751298</c:v>
                </c:pt>
                <c:pt idx="6793">
                  <c:v>-0.56163227558135898</c:v>
                </c:pt>
                <c:pt idx="6794">
                  <c:v>-0.48972740769386203</c:v>
                </c:pt>
                <c:pt idx="6795">
                  <c:v>-0.48658394813537598</c:v>
                </c:pt>
                <c:pt idx="6796">
                  <c:v>-0.457328051328659</c:v>
                </c:pt>
                <c:pt idx="6797">
                  <c:v>-0.49262642860412598</c:v>
                </c:pt>
                <c:pt idx="6798">
                  <c:v>-0.53857958316802901</c:v>
                </c:pt>
                <c:pt idx="6799">
                  <c:v>-0.62438708543777399</c:v>
                </c:pt>
                <c:pt idx="6800">
                  <c:v>-0.58657824993133501</c:v>
                </c:pt>
                <c:pt idx="6801">
                  <c:v>-0.62536191940307595</c:v>
                </c:pt>
                <c:pt idx="6802">
                  <c:v>-0.69341284036636297</c:v>
                </c:pt>
                <c:pt idx="6803">
                  <c:v>-0.69351005554199197</c:v>
                </c:pt>
                <c:pt idx="6804">
                  <c:v>-0.579068303108215</c:v>
                </c:pt>
                <c:pt idx="6805">
                  <c:v>-0.63397407531738204</c:v>
                </c:pt>
                <c:pt idx="6806">
                  <c:v>-0.64729195833206099</c:v>
                </c:pt>
                <c:pt idx="6807">
                  <c:v>-0.64975583553314198</c:v>
                </c:pt>
                <c:pt idx="6808">
                  <c:v>-0.62690967321395796</c:v>
                </c:pt>
                <c:pt idx="6809">
                  <c:v>-0.61344063282012895</c:v>
                </c:pt>
                <c:pt idx="6810">
                  <c:v>-0.557575702667236</c:v>
                </c:pt>
                <c:pt idx="6811">
                  <c:v>-0.57380115985870295</c:v>
                </c:pt>
                <c:pt idx="6812">
                  <c:v>-0.59166765213012695</c:v>
                </c:pt>
                <c:pt idx="6813">
                  <c:v>-0.64117294549942005</c:v>
                </c:pt>
                <c:pt idx="6814">
                  <c:v>-0.59013259410858099</c:v>
                </c:pt>
                <c:pt idx="6815">
                  <c:v>-0.57211369276046697</c:v>
                </c:pt>
                <c:pt idx="6816">
                  <c:v>-0.65675824880599898</c:v>
                </c:pt>
                <c:pt idx="6817">
                  <c:v>-0.66932386159896795</c:v>
                </c:pt>
                <c:pt idx="6818">
                  <c:v>-0.463584214448928</c:v>
                </c:pt>
                <c:pt idx="6819">
                  <c:v>-0.33497560024261402</c:v>
                </c:pt>
                <c:pt idx="6820">
                  <c:v>-0.44043031334876998</c:v>
                </c:pt>
                <c:pt idx="6821">
                  <c:v>-0.50215113162994296</c:v>
                </c:pt>
                <c:pt idx="6822">
                  <c:v>-0.40945604443550099</c:v>
                </c:pt>
                <c:pt idx="6823">
                  <c:v>-0.39185571670532199</c:v>
                </c:pt>
                <c:pt idx="6824">
                  <c:v>-0.44858863949775601</c:v>
                </c:pt>
                <c:pt idx="6825">
                  <c:v>-0.48230570554733199</c:v>
                </c:pt>
                <c:pt idx="6826">
                  <c:v>-0.45256891846656799</c:v>
                </c:pt>
                <c:pt idx="6827">
                  <c:v>-0.459131509065628</c:v>
                </c:pt>
                <c:pt idx="6828">
                  <c:v>-0.48856666684150601</c:v>
                </c:pt>
                <c:pt idx="6829">
                  <c:v>-0.42328146100044201</c:v>
                </c:pt>
                <c:pt idx="6830">
                  <c:v>-0.46457377076148898</c:v>
                </c:pt>
                <c:pt idx="6831">
                  <c:v>-0.46958625316619801</c:v>
                </c:pt>
                <c:pt idx="6832">
                  <c:v>-0.419154822826385</c:v>
                </c:pt>
                <c:pt idx="6833">
                  <c:v>-0.420704185962677</c:v>
                </c:pt>
                <c:pt idx="6834">
                  <c:v>-0.34447118639945901</c:v>
                </c:pt>
                <c:pt idx="6835">
                  <c:v>-0.28950822353362998</c:v>
                </c:pt>
                <c:pt idx="6836">
                  <c:v>-0.30410972237586897</c:v>
                </c:pt>
                <c:pt idx="6837">
                  <c:v>-0.32757118344306901</c:v>
                </c:pt>
                <c:pt idx="6838">
                  <c:v>-0.31292262673377902</c:v>
                </c:pt>
                <c:pt idx="6839">
                  <c:v>-0.35693734884262002</c:v>
                </c:pt>
                <c:pt idx="6840">
                  <c:v>-0.45321583747863697</c:v>
                </c:pt>
                <c:pt idx="6841">
                  <c:v>-0.56149023771286</c:v>
                </c:pt>
                <c:pt idx="6842">
                  <c:v>-0.63152098655700595</c:v>
                </c:pt>
                <c:pt idx="6843">
                  <c:v>-0.701338410377502</c:v>
                </c:pt>
                <c:pt idx="6844">
                  <c:v>-0.67168319225311202</c:v>
                </c:pt>
                <c:pt idx="6845">
                  <c:v>-0.56014114618301303</c:v>
                </c:pt>
                <c:pt idx="6846">
                  <c:v>-0.54400837421417203</c:v>
                </c:pt>
                <c:pt idx="6847">
                  <c:v>-0.62916344404220503</c:v>
                </c:pt>
                <c:pt idx="6848">
                  <c:v>-0.591627538204193</c:v>
                </c:pt>
                <c:pt idx="6849">
                  <c:v>-0.54571884870529097</c:v>
                </c:pt>
                <c:pt idx="6850">
                  <c:v>-0.56017446517944303</c:v>
                </c:pt>
                <c:pt idx="6851">
                  <c:v>-0.61102062463760298</c:v>
                </c:pt>
                <c:pt idx="6852">
                  <c:v>-0.70055735111236495</c:v>
                </c:pt>
                <c:pt idx="6853">
                  <c:v>-0.72622811794280995</c:v>
                </c:pt>
                <c:pt idx="6854">
                  <c:v>-0.52069568634033203</c:v>
                </c:pt>
                <c:pt idx="6855">
                  <c:v>-0.33157384395599299</c:v>
                </c:pt>
                <c:pt idx="6856">
                  <c:v>-0.52589344978332497</c:v>
                </c:pt>
                <c:pt idx="6857">
                  <c:v>-0.54761236906051602</c:v>
                </c:pt>
                <c:pt idx="6858">
                  <c:v>-0.434711754322052</c:v>
                </c:pt>
                <c:pt idx="6859">
                  <c:v>-0.41372302174568099</c:v>
                </c:pt>
                <c:pt idx="6860">
                  <c:v>-0.53262913227081299</c:v>
                </c:pt>
                <c:pt idx="6861">
                  <c:v>-0.49843984842300398</c:v>
                </c:pt>
                <c:pt idx="6862">
                  <c:v>-0.57369065284729004</c:v>
                </c:pt>
                <c:pt idx="6863">
                  <c:v>-0.62622833251953103</c:v>
                </c:pt>
                <c:pt idx="6864">
                  <c:v>-0.63268792629241899</c:v>
                </c:pt>
                <c:pt idx="6865">
                  <c:v>-0.57563221454620295</c:v>
                </c:pt>
                <c:pt idx="6866">
                  <c:v>-0.62268644571304299</c:v>
                </c:pt>
                <c:pt idx="6867">
                  <c:v>-0.63699638843536299</c:v>
                </c:pt>
                <c:pt idx="6868">
                  <c:v>-0.55604314804077104</c:v>
                </c:pt>
                <c:pt idx="6869">
                  <c:v>-0.51390027999877896</c:v>
                </c:pt>
                <c:pt idx="6870">
                  <c:v>-0.56191146373748702</c:v>
                </c:pt>
                <c:pt idx="6871">
                  <c:v>-0.61190873384475697</c:v>
                </c:pt>
                <c:pt idx="6872">
                  <c:v>-0.55105018615722601</c:v>
                </c:pt>
                <c:pt idx="6873">
                  <c:v>-0.54267019033431996</c:v>
                </c:pt>
                <c:pt idx="6874">
                  <c:v>-0.63074952363967896</c:v>
                </c:pt>
                <c:pt idx="6875">
                  <c:v>-0.62833124399185103</c:v>
                </c:pt>
                <c:pt idx="6876">
                  <c:v>-0.52702939510345403</c:v>
                </c:pt>
                <c:pt idx="6877">
                  <c:v>-0.49154698848724299</c:v>
                </c:pt>
                <c:pt idx="6878">
                  <c:v>-0.56147086620330799</c:v>
                </c:pt>
                <c:pt idx="6879">
                  <c:v>-0.66116446256637496</c:v>
                </c:pt>
                <c:pt idx="6880">
                  <c:v>-0.59082841873168901</c:v>
                </c:pt>
                <c:pt idx="6881">
                  <c:v>-0.443491071462631</c:v>
                </c:pt>
                <c:pt idx="6882">
                  <c:v>-0.49238830804824801</c:v>
                </c:pt>
                <c:pt idx="6883">
                  <c:v>-0.59027695655822698</c:v>
                </c:pt>
                <c:pt idx="6884">
                  <c:v>-0.61691153049468905</c:v>
                </c:pt>
                <c:pt idx="6885">
                  <c:v>-0.67675817012786799</c:v>
                </c:pt>
                <c:pt idx="6886">
                  <c:v>-0.74301797151565496</c:v>
                </c:pt>
                <c:pt idx="6887">
                  <c:v>-0.73757779598235995</c:v>
                </c:pt>
                <c:pt idx="6888">
                  <c:v>-0.73908281326293901</c:v>
                </c:pt>
                <c:pt idx="6889">
                  <c:v>-0.79001390933990401</c:v>
                </c:pt>
                <c:pt idx="6890">
                  <c:v>-0.75184738636016801</c:v>
                </c:pt>
                <c:pt idx="6891">
                  <c:v>-0.44248342514038003</c:v>
                </c:pt>
                <c:pt idx="6892">
                  <c:v>-0.345310658216476</c:v>
                </c:pt>
                <c:pt idx="6893">
                  <c:v>-0.46222868561744601</c:v>
                </c:pt>
                <c:pt idx="6894">
                  <c:v>-0.48496261239051802</c:v>
                </c:pt>
                <c:pt idx="6895">
                  <c:v>-0.44828271865844699</c:v>
                </c:pt>
                <c:pt idx="6896">
                  <c:v>-0.41454461216926503</c:v>
                </c:pt>
                <c:pt idx="6897">
                  <c:v>-0.437429249286651</c:v>
                </c:pt>
                <c:pt idx="6898">
                  <c:v>-0.50729691982269198</c:v>
                </c:pt>
                <c:pt idx="6899">
                  <c:v>-0.57633602619171098</c:v>
                </c:pt>
                <c:pt idx="6900">
                  <c:v>-0.48816290497779802</c:v>
                </c:pt>
                <c:pt idx="6901">
                  <c:v>-0.43307158350944502</c:v>
                </c:pt>
                <c:pt idx="6902">
                  <c:v>-0.48581615090370101</c:v>
                </c:pt>
                <c:pt idx="6903">
                  <c:v>-0.60441303253173795</c:v>
                </c:pt>
                <c:pt idx="6904">
                  <c:v>-0.68025165796279896</c:v>
                </c:pt>
                <c:pt idx="6905">
                  <c:v>-0.69304537773132302</c:v>
                </c:pt>
                <c:pt idx="6906">
                  <c:v>-0.61937075853347701</c:v>
                </c:pt>
                <c:pt idx="6907">
                  <c:v>-0.67934530973434404</c:v>
                </c:pt>
                <c:pt idx="6908">
                  <c:v>-0.75604397058486905</c:v>
                </c:pt>
                <c:pt idx="6909">
                  <c:v>-0.76969605684280396</c:v>
                </c:pt>
                <c:pt idx="6910">
                  <c:v>-0.704795181751251</c:v>
                </c:pt>
                <c:pt idx="6911">
                  <c:v>-0.64190357923507602</c:v>
                </c:pt>
                <c:pt idx="6912">
                  <c:v>-0.57634490728378296</c:v>
                </c:pt>
                <c:pt idx="6913">
                  <c:v>-0.57808303833007801</c:v>
                </c:pt>
                <c:pt idx="6914">
                  <c:v>-0.57276272773742598</c:v>
                </c:pt>
                <c:pt idx="6915">
                  <c:v>-0.52741962671279896</c:v>
                </c:pt>
                <c:pt idx="6916">
                  <c:v>-0.530107021331787</c:v>
                </c:pt>
                <c:pt idx="6917">
                  <c:v>-0.56038731336593595</c:v>
                </c:pt>
                <c:pt idx="6918">
                  <c:v>-0.51075553894042902</c:v>
                </c:pt>
                <c:pt idx="6919">
                  <c:v>-0.52640771865844704</c:v>
                </c:pt>
                <c:pt idx="6920">
                  <c:v>-0.67085921764373702</c:v>
                </c:pt>
                <c:pt idx="6921">
                  <c:v>-0.77720111608505205</c:v>
                </c:pt>
                <c:pt idx="6922">
                  <c:v>-0.80775803327560403</c:v>
                </c:pt>
                <c:pt idx="6923">
                  <c:v>-0.75835824012756303</c:v>
                </c:pt>
                <c:pt idx="6924">
                  <c:v>-0.655448257923126</c:v>
                </c:pt>
                <c:pt idx="6925">
                  <c:v>-0.60221576690673795</c:v>
                </c:pt>
                <c:pt idx="6926">
                  <c:v>-0.70502972602844205</c:v>
                </c:pt>
                <c:pt idx="6927">
                  <c:v>-0.74084025621414096</c:v>
                </c:pt>
                <c:pt idx="6928">
                  <c:v>-0.62949341535568204</c:v>
                </c:pt>
                <c:pt idx="6929">
                  <c:v>-0.49425506591796797</c:v>
                </c:pt>
                <c:pt idx="6930">
                  <c:v>-0.60498839616775502</c:v>
                </c:pt>
                <c:pt idx="6931">
                  <c:v>-0.66671526432037298</c:v>
                </c:pt>
                <c:pt idx="6932">
                  <c:v>-0.57292181253433205</c:v>
                </c:pt>
                <c:pt idx="6933">
                  <c:v>-0.45170059800147999</c:v>
                </c:pt>
                <c:pt idx="6934">
                  <c:v>-0.51189583539962702</c:v>
                </c:pt>
                <c:pt idx="6935">
                  <c:v>-0.63228106498718195</c:v>
                </c:pt>
                <c:pt idx="6936">
                  <c:v>-0.658311247825622</c:v>
                </c:pt>
                <c:pt idx="6937">
                  <c:v>-0.57296907901763905</c:v>
                </c:pt>
                <c:pt idx="6938">
                  <c:v>-0.53533476591110196</c:v>
                </c:pt>
                <c:pt idx="6939">
                  <c:v>-0.66641992330551103</c:v>
                </c:pt>
                <c:pt idx="6940">
                  <c:v>-0.69647389650344804</c:v>
                </c:pt>
                <c:pt idx="6941">
                  <c:v>-0.50917130708694402</c:v>
                </c:pt>
                <c:pt idx="6942">
                  <c:v>-0.44834288954734802</c:v>
                </c:pt>
                <c:pt idx="6943">
                  <c:v>-0.591960668563842</c:v>
                </c:pt>
                <c:pt idx="6944">
                  <c:v>-0.66254323720931996</c:v>
                </c:pt>
                <c:pt idx="6945">
                  <c:v>-0.48285076022148099</c:v>
                </c:pt>
                <c:pt idx="6946">
                  <c:v>-0.35898557305335999</c:v>
                </c:pt>
                <c:pt idx="6947">
                  <c:v>-0.50344794988632202</c:v>
                </c:pt>
                <c:pt idx="6948">
                  <c:v>-0.49669286608695901</c:v>
                </c:pt>
                <c:pt idx="6949">
                  <c:v>-0.28293377161026001</c:v>
                </c:pt>
                <c:pt idx="6950">
                  <c:v>-0.23280285298824299</c:v>
                </c:pt>
                <c:pt idx="6951">
                  <c:v>-0.35026583075523299</c:v>
                </c:pt>
                <c:pt idx="6952">
                  <c:v>-0.44652670621871898</c:v>
                </c:pt>
                <c:pt idx="6953">
                  <c:v>-0.38196685910224898</c:v>
                </c:pt>
                <c:pt idx="6954">
                  <c:v>-0.38746187090873702</c:v>
                </c:pt>
                <c:pt idx="6955">
                  <c:v>-0.43734264373779203</c:v>
                </c:pt>
                <c:pt idx="6956">
                  <c:v>-0.56690943241119296</c:v>
                </c:pt>
                <c:pt idx="6957">
                  <c:v>-0.58493125438690097</c:v>
                </c:pt>
                <c:pt idx="6958">
                  <c:v>-0.62496435642242398</c:v>
                </c:pt>
                <c:pt idx="6959">
                  <c:v>-0.626240193843841</c:v>
                </c:pt>
                <c:pt idx="6960">
                  <c:v>-0.70628291368484497</c:v>
                </c:pt>
                <c:pt idx="6961">
                  <c:v>-0.74157774448394698</c:v>
                </c:pt>
                <c:pt idx="6962">
                  <c:v>-0.74684381484985296</c:v>
                </c:pt>
                <c:pt idx="6963">
                  <c:v>-0.55804079771041804</c:v>
                </c:pt>
                <c:pt idx="6964">
                  <c:v>-0.43339163064956598</c:v>
                </c:pt>
                <c:pt idx="6965">
                  <c:v>-0.46490466594696001</c:v>
                </c:pt>
                <c:pt idx="6966">
                  <c:v>-0.57057082653045599</c:v>
                </c:pt>
                <c:pt idx="6967">
                  <c:v>-0.63575112819671598</c:v>
                </c:pt>
                <c:pt idx="6968">
                  <c:v>-0.56826621294021595</c:v>
                </c:pt>
                <c:pt idx="6969">
                  <c:v>-0.39063307642936701</c:v>
                </c:pt>
                <c:pt idx="6970">
                  <c:v>-0.46675428748130798</c:v>
                </c:pt>
                <c:pt idx="6971">
                  <c:v>-0.56935298442840498</c:v>
                </c:pt>
                <c:pt idx="6972">
                  <c:v>-0.73297089338302601</c:v>
                </c:pt>
                <c:pt idx="6973">
                  <c:v>-0.68477302789688099</c:v>
                </c:pt>
                <c:pt idx="6974">
                  <c:v>-0.53102904558181696</c:v>
                </c:pt>
                <c:pt idx="6975">
                  <c:v>-0.47836774587631198</c:v>
                </c:pt>
                <c:pt idx="6976">
                  <c:v>-0.56883430480956998</c:v>
                </c:pt>
                <c:pt idx="6977">
                  <c:v>-0.47127118706703103</c:v>
                </c:pt>
                <c:pt idx="6978">
                  <c:v>-0.43201735615730202</c:v>
                </c:pt>
                <c:pt idx="6979">
                  <c:v>-0.54952472448348999</c:v>
                </c:pt>
                <c:pt idx="6980">
                  <c:v>-0.62440693378448398</c:v>
                </c:pt>
                <c:pt idx="6981">
                  <c:v>-0.59241575002670199</c:v>
                </c:pt>
                <c:pt idx="6982">
                  <c:v>-0.60667175054550104</c:v>
                </c:pt>
                <c:pt idx="6983">
                  <c:v>-0.68939286470413197</c:v>
                </c:pt>
                <c:pt idx="6984">
                  <c:v>-0.85989230871200495</c:v>
                </c:pt>
                <c:pt idx="6985">
                  <c:v>-0.81157368421554499</c:v>
                </c:pt>
                <c:pt idx="6986">
                  <c:v>-0.67098826169967596</c:v>
                </c:pt>
                <c:pt idx="6987">
                  <c:v>-0.68033856153488104</c:v>
                </c:pt>
                <c:pt idx="6988">
                  <c:v>-0.82027405500411898</c:v>
                </c:pt>
                <c:pt idx="6989">
                  <c:v>-0.993846535682678</c:v>
                </c:pt>
                <c:pt idx="6990">
                  <c:v>-1.10303819179534</c:v>
                </c:pt>
                <c:pt idx="6991">
                  <c:v>-0.91581463813781705</c:v>
                </c:pt>
                <c:pt idx="6992">
                  <c:v>-0.52476042509078902</c:v>
                </c:pt>
                <c:pt idx="6993">
                  <c:v>-0.29137742519378601</c:v>
                </c:pt>
                <c:pt idx="6994">
                  <c:v>-0.43408495187759399</c:v>
                </c:pt>
                <c:pt idx="6995">
                  <c:v>-0.498145371675491</c:v>
                </c:pt>
                <c:pt idx="6996">
                  <c:v>-0.45344355702400202</c:v>
                </c:pt>
                <c:pt idx="6997">
                  <c:v>-0.35755798220634399</c:v>
                </c:pt>
                <c:pt idx="6998">
                  <c:v>-0.37219712138175898</c:v>
                </c:pt>
                <c:pt idx="6999">
                  <c:v>-0.43271592259406999</c:v>
                </c:pt>
                <c:pt idx="7000">
                  <c:v>-0.490169078111648</c:v>
                </c:pt>
                <c:pt idx="7001">
                  <c:v>-0.46316093206405601</c:v>
                </c:pt>
                <c:pt idx="7002">
                  <c:v>-0.52203041315078702</c:v>
                </c:pt>
                <c:pt idx="7003">
                  <c:v>-0.54645067453384399</c:v>
                </c:pt>
                <c:pt idx="7004">
                  <c:v>-0.54011148214340199</c:v>
                </c:pt>
                <c:pt idx="7005">
                  <c:v>-0.52038300037384</c:v>
                </c:pt>
                <c:pt idx="7006">
                  <c:v>-0.47727337479591297</c:v>
                </c:pt>
                <c:pt idx="7007">
                  <c:v>-0.54417878389358498</c:v>
                </c:pt>
                <c:pt idx="7008">
                  <c:v>-0.539140284061431</c:v>
                </c:pt>
                <c:pt idx="7009">
                  <c:v>-0.53798198699951105</c:v>
                </c:pt>
                <c:pt idx="7010">
                  <c:v>-0.58355695009231501</c:v>
                </c:pt>
                <c:pt idx="7011">
                  <c:v>-0.67980587482452304</c:v>
                </c:pt>
                <c:pt idx="7012">
                  <c:v>-0.80615609884261996</c:v>
                </c:pt>
                <c:pt idx="7013">
                  <c:v>-0.92809641361236495</c:v>
                </c:pt>
                <c:pt idx="7014">
                  <c:v>-0.87567293643951405</c:v>
                </c:pt>
                <c:pt idx="7015">
                  <c:v>-0.45841312408447199</c:v>
                </c:pt>
                <c:pt idx="7016">
                  <c:v>-9.4507679343223502E-2</c:v>
                </c:pt>
                <c:pt idx="7017">
                  <c:v>-0.25180092453956598</c:v>
                </c:pt>
                <c:pt idx="7018">
                  <c:v>-0.43946111202239901</c:v>
                </c:pt>
                <c:pt idx="7019">
                  <c:v>-0.39852672815322798</c:v>
                </c:pt>
                <c:pt idx="7020">
                  <c:v>-0.24734956026077201</c:v>
                </c:pt>
                <c:pt idx="7021">
                  <c:v>-0.26467132568359297</c:v>
                </c:pt>
                <c:pt idx="7022">
                  <c:v>-0.33471277356147699</c:v>
                </c:pt>
                <c:pt idx="7023">
                  <c:v>-0.44683632254600503</c:v>
                </c:pt>
                <c:pt idx="7024">
                  <c:v>-0.48912918567657399</c:v>
                </c:pt>
                <c:pt idx="7025">
                  <c:v>-0.54376542568206698</c:v>
                </c:pt>
                <c:pt idx="7026">
                  <c:v>-0.57983064651489202</c:v>
                </c:pt>
                <c:pt idx="7027">
                  <c:v>-0.63604831695556596</c:v>
                </c:pt>
                <c:pt idx="7028">
                  <c:v>-0.62407851219177202</c:v>
                </c:pt>
                <c:pt idx="7029">
                  <c:v>-0.67902612686157204</c:v>
                </c:pt>
                <c:pt idx="7030">
                  <c:v>-0.66742920875549305</c:v>
                </c:pt>
                <c:pt idx="7031">
                  <c:v>-0.67488354444503695</c:v>
                </c:pt>
                <c:pt idx="7032">
                  <c:v>-0.62846291065215998</c:v>
                </c:pt>
                <c:pt idx="7033">
                  <c:v>-0.62610405683517401</c:v>
                </c:pt>
                <c:pt idx="7034">
                  <c:v>-0.77980923652648904</c:v>
                </c:pt>
                <c:pt idx="7035">
                  <c:v>-1.0715132951736399</c:v>
                </c:pt>
                <c:pt idx="7036">
                  <c:v>-1.0096673965454099</c:v>
                </c:pt>
                <c:pt idx="7037">
                  <c:v>-0.59601074457168501</c:v>
                </c:pt>
                <c:pt idx="7038">
                  <c:v>0.1029052734375</c:v>
                </c:pt>
                <c:pt idx="7039">
                  <c:v>2.20947265625E-2</c:v>
                </c:pt>
                <c:pt idx="7040">
                  <c:v>-0.223621770739555</c:v>
                </c:pt>
                <c:pt idx="7041">
                  <c:v>-0.38730329275131198</c:v>
                </c:pt>
                <c:pt idx="7042">
                  <c:v>-0.105187885463237</c:v>
                </c:pt>
                <c:pt idx="7043">
                  <c:v>0.36627197265625</c:v>
                </c:pt>
                <c:pt idx="7044">
                  <c:v>0.333236694335937</c:v>
                </c:pt>
                <c:pt idx="7045">
                  <c:v>0.103607177734375</c:v>
                </c:pt>
                <c:pt idx="7046">
                  <c:v>7.77740478515625E-2</c:v>
                </c:pt>
                <c:pt idx="7047">
                  <c:v>0.101455688476562</c:v>
                </c:pt>
                <c:pt idx="7048">
                  <c:v>5.97686767578125E-2</c:v>
                </c:pt>
                <c:pt idx="7049">
                  <c:v>-2.25998554378747E-2</c:v>
                </c:pt>
                <c:pt idx="7050">
                  <c:v>-8.8934086263179696E-2</c:v>
                </c:pt>
                <c:pt idx="7051">
                  <c:v>-0.16989949345588601</c:v>
                </c:pt>
                <c:pt idx="7052">
                  <c:v>-0.344891607761383</c:v>
                </c:pt>
                <c:pt idx="7053">
                  <c:v>-0.48473048210143999</c:v>
                </c:pt>
                <c:pt idx="7054">
                  <c:v>-0.59398901462554898</c:v>
                </c:pt>
                <c:pt idx="7055">
                  <c:v>-0.60182708501815796</c:v>
                </c:pt>
                <c:pt idx="7056">
                  <c:v>-0.56268912553787198</c:v>
                </c:pt>
                <c:pt idx="7057">
                  <c:v>-0.53714925050735396</c:v>
                </c:pt>
                <c:pt idx="7058">
                  <c:v>-0.52989166975021296</c:v>
                </c:pt>
                <c:pt idx="7059">
                  <c:v>-0.47712734341621399</c:v>
                </c:pt>
                <c:pt idx="7060">
                  <c:v>-0.40476334095001198</c:v>
                </c:pt>
                <c:pt idx="7061">
                  <c:v>-0.39662528038024902</c:v>
                </c:pt>
                <c:pt idx="7062">
                  <c:v>-0.49352321028709401</c:v>
                </c:pt>
                <c:pt idx="7063">
                  <c:v>-0.57641392946243197</c:v>
                </c:pt>
                <c:pt idx="7064">
                  <c:v>-0.64934813976287797</c:v>
                </c:pt>
                <c:pt idx="7065">
                  <c:v>-0.69842320680618197</c:v>
                </c:pt>
                <c:pt idx="7066">
                  <c:v>-0.94212269783019997</c:v>
                </c:pt>
                <c:pt idx="7067">
                  <c:v>-1.2053532600402801</c:v>
                </c:pt>
                <c:pt idx="7068">
                  <c:v>-1.1013449430465601</c:v>
                </c:pt>
                <c:pt idx="7069">
                  <c:v>-0.69367724657058705</c:v>
                </c:pt>
                <c:pt idx="7070">
                  <c:v>-0.27373591065406799</c:v>
                </c:pt>
                <c:pt idx="7071">
                  <c:v>-0.31341078877449002</c:v>
                </c:pt>
                <c:pt idx="7072">
                  <c:v>-0.45462280511856001</c:v>
                </c:pt>
                <c:pt idx="7073">
                  <c:v>-0.54465395212173395</c:v>
                </c:pt>
                <c:pt idx="7074">
                  <c:v>-0.42947718501090998</c:v>
                </c:pt>
                <c:pt idx="7075">
                  <c:v>-9.94438827037811E-2</c:v>
                </c:pt>
                <c:pt idx="7076">
                  <c:v>-0.17779311537742601</c:v>
                </c:pt>
                <c:pt idx="7077">
                  <c:v>-0.36237972974777199</c:v>
                </c:pt>
                <c:pt idx="7078">
                  <c:v>-0.49640679359436002</c:v>
                </c:pt>
                <c:pt idx="7079">
                  <c:v>-0.29766216874122597</c:v>
                </c:pt>
                <c:pt idx="7080">
                  <c:v>-6.1407048255205099E-2</c:v>
                </c:pt>
                <c:pt idx="7081">
                  <c:v>-0.16431042551994299</c:v>
                </c:pt>
                <c:pt idx="7082">
                  <c:v>-0.37886857986450101</c:v>
                </c:pt>
                <c:pt idx="7083">
                  <c:v>-0.31962093710899298</c:v>
                </c:pt>
                <c:pt idx="7084">
                  <c:v>-0.14407335221767401</c:v>
                </c:pt>
                <c:pt idx="7085">
                  <c:v>-0.16083680093288399</c:v>
                </c:pt>
                <c:pt idx="7086">
                  <c:v>-0.33674985170364302</c:v>
                </c:pt>
                <c:pt idx="7087">
                  <c:v>-0.47936829924583402</c:v>
                </c:pt>
                <c:pt idx="7088">
                  <c:v>-0.28618785738945002</c:v>
                </c:pt>
                <c:pt idx="7089">
                  <c:v>-0.18506397306919001</c:v>
                </c:pt>
                <c:pt idx="7090">
                  <c:v>-0.30427929759025502</c:v>
                </c:pt>
                <c:pt idx="7091">
                  <c:v>-0.46052187681198098</c:v>
                </c:pt>
                <c:pt idx="7092">
                  <c:v>-0.41223043203353799</c:v>
                </c:pt>
                <c:pt idx="7093">
                  <c:v>-0.158744916319847</c:v>
                </c:pt>
                <c:pt idx="7094">
                  <c:v>-0.219324365258216</c:v>
                </c:pt>
                <c:pt idx="7095">
                  <c:v>-0.372565597295761</c:v>
                </c:pt>
                <c:pt idx="7096">
                  <c:v>-0.54974472522735596</c:v>
                </c:pt>
                <c:pt idx="7097">
                  <c:v>-0.55752825736999501</c:v>
                </c:pt>
                <c:pt idx="7098">
                  <c:v>-0.32119774818420399</c:v>
                </c:pt>
                <c:pt idx="7099">
                  <c:v>-0.301867514848709</c:v>
                </c:pt>
                <c:pt idx="7100">
                  <c:v>-0.476780414581298</c:v>
                </c:pt>
                <c:pt idx="7101">
                  <c:v>-0.52312833070755005</c:v>
                </c:pt>
                <c:pt idx="7102">
                  <c:v>-0.47350040078163103</c:v>
                </c:pt>
                <c:pt idx="7103">
                  <c:v>-0.54339200258255005</c:v>
                </c:pt>
                <c:pt idx="7104">
                  <c:v>-0.56749856472015303</c:v>
                </c:pt>
                <c:pt idx="7105">
                  <c:v>-0.57877171039581299</c:v>
                </c:pt>
                <c:pt idx="7106">
                  <c:v>-0.55476307868957497</c:v>
                </c:pt>
                <c:pt idx="7107">
                  <c:v>-0.52133500576019198</c:v>
                </c:pt>
                <c:pt idx="7108">
                  <c:v>-0.57875251770019498</c:v>
                </c:pt>
                <c:pt idx="7109">
                  <c:v>-0.570978462696075</c:v>
                </c:pt>
                <c:pt idx="7110">
                  <c:v>-0.58482748270034701</c:v>
                </c:pt>
                <c:pt idx="7111">
                  <c:v>-0.533020079135894</c:v>
                </c:pt>
                <c:pt idx="7112">
                  <c:v>-0.57808792591094904</c:v>
                </c:pt>
                <c:pt idx="7113">
                  <c:v>-0.56375014781951904</c:v>
                </c:pt>
                <c:pt idx="7114">
                  <c:v>-0.58034569025039595</c:v>
                </c:pt>
                <c:pt idx="7115">
                  <c:v>-0.41780212521553001</c:v>
                </c:pt>
                <c:pt idx="7116">
                  <c:v>-0.470120400190353</c:v>
                </c:pt>
                <c:pt idx="7117">
                  <c:v>-0.51597845554351796</c:v>
                </c:pt>
                <c:pt idx="7118">
                  <c:v>-0.53496831655502297</c:v>
                </c:pt>
                <c:pt idx="7119">
                  <c:v>-0.37927085161209101</c:v>
                </c:pt>
                <c:pt idx="7120">
                  <c:v>-0.44830903410911499</c:v>
                </c:pt>
                <c:pt idx="7121">
                  <c:v>-0.560175001621246</c:v>
                </c:pt>
                <c:pt idx="7122">
                  <c:v>-0.54106181859970004</c:v>
                </c:pt>
                <c:pt idx="7123">
                  <c:v>-0.42764452099800099</c:v>
                </c:pt>
                <c:pt idx="7124">
                  <c:v>-0.44716802239418002</c:v>
                </c:pt>
                <c:pt idx="7125">
                  <c:v>-0.50350087881088201</c:v>
                </c:pt>
                <c:pt idx="7126">
                  <c:v>-0.46373239159584001</c:v>
                </c:pt>
                <c:pt idx="7127">
                  <c:v>-0.34082195162773099</c:v>
                </c:pt>
                <c:pt idx="7128">
                  <c:v>-0.398756474256515</c:v>
                </c:pt>
                <c:pt idx="7129">
                  <c:v>-0.54546499252319303</c:v>
                </c:pt>
                <c:pt idx="7130">
                  <c:v>-0.60384768247604304</c:v>
                </c:pt>
                <c:pt idx="7131">
                  <c:v>-0.43827906250953602</c:v>
                </c:pt>
                <c:pt idx="7132">
                  <c:v>-0.389864802360534</c:v>
                </c:pt>
                <c:pt idx="7133">
                  <c:v>-0.43567568063735901</c:v>
                </c:pt>
                <c:pt idx="7134">
                  <c:v>-0.44204482436180098</c:v>
                </c:pt>
                <c:pt idx="7135">
                  <c:v>-0.41485393047332703</c:v>
                </c:pt>
                <c:pt idx="7136">
                  <c:v>-0.40829965472221302</c:v>
                </c:pt>
                <c:pt idx="7137">
                  <c:v>-0.47671890258789001</c:v>
                </c:pt>
                <c:pt idx="7138">
                  <c:v>-0.46582156419754001</c:v>
                </c:pt>
                <c:pt idx="7139">
                  <c:v>-0.416902124881744</c:v>
                </c:pt>
                <c:pt idx="7140">
                  <c:v>-0.513136446475982</c:v>
                </c:pt>
                <c:pt idx="7141">
                  <c:v>-0.54425448179244995</c:v>
                </c:pt>
                <c:pt idx="7142">
                  <c:v>-0.418776094913482</c:v>
                </c:pt>
                <c:pt idx="7143">
                  <c:v>-0.39895045757293701</c:v>
                </c:pt>
                <c:pt idx="7144">
                  <c:v>-0.42701709270477201</c:v>
                </c:pt>
                <c:pt idx="7145">
                  <c:v>-0.44311550259590099</c:v>
                </c:pt>
                <c:pt idx="7146">
                  <c:v>-0.49947112798690702</c:v>
                </c:pt>
                <c:pt idx="7147">
                  <c:v>-0.44544827938079801</c:v>
                </c:pt>
                <c:pt idx="7148">
                  <c:v>-0.370895415544509</c:v>
                </c:pt>
                <c:pt idx="7149">
                  <c:v>-0.41993123292922901</c:v>
                </c:pt>
                <c:pt idx="7150">
                  <c:v>-0.51774972677230802</c:v>
                </c:pt>
                <c:pt idx="7151">
                  <c:v>-0.43247032165527299</c:v>
                </c:pt>
                <c:pt idx="7152">
                  <c:v>-0.42595487833022999</c:v>
                </c:pt>
                <c:pt idx="7153">
                  <c:v>-0.49252682924270602</c:v>
                </c:pt>
                <c:pt idx="7154">
                  <c:v>-0.57035940885543801</c:v>
                </c:pt>
                <c:pt idx="7155">
                  <c:v>-0.51664727926254195</c:v>
                </c:pt>
                <c:pt idx="7156">
                  <c:v>-0.44572338461875899</c:v>
                </c:pt>
                <c:pt idx="7157">
                  <c:v>-0.55190372467041005</c:v>
                </c:pt>
                <c:pt idx="7158">
                  <c:v>-0.64834111928939797</c:v>
                </c:pt>
                <c:pt idx="7159">
                  <c:v>-0.50601702928543002</c:v>
                </c:pt>
                <c:pt idx="7160">
                  <c:v>-0.44414696097373901</c:v>
                </c:pt>
                <c:pt idx="7161">
                  <c:v>-0.57889181375503496</c:v>
                </c:pt>
                <c:pt idx="7162">
                  <c:v>-0.56695157289505005</c:v>
                </c:pt>
                <c:pt idx="7163">
                  <c:v>-0.49613362550735401</c:v>
                </c:pt>
                <c:pt idx="7164">
                  <c:v>-0.46938720345497098</c:v>
                </c:pt>
                <c:pt idx="7165">
                  <c:v>-0.56660175323486295</c:v>
                </c:pt>
                <c:pt idx="7166">
                  <c:v>-0.53977131843566895</c:v>
                </c:pt>
                <c:pt idx="7167">
                  <c:v>-0.51428997516632002</c:v>
                </c:pt>
                <c:pt idx="7168">
                  <c:v>-0.52715170383453303</c:v>
                </c:pt>
                <c:pt idx="7169">
                  <c:v>-0.55328762531280495</c:v>
                </c:pt>
                <c:pt idx="7170">
                  <c:v>-0.51181966066360396</c:v>
                </c:pt>
                <c:pt idx="7171">
                  <c:v>-0.55354791879653897</c:v>
                </c:pt>
                <c:pt idx="7172">
                  <c:v>-0.70091801881790095</c:v>
                </c:pt>
                <c:pt idx="7173">
                  <c:v>-0.71555262804031305</c:v>
                </c:pt>
                <c:pt idx="7174">
                  <c:v>-0.52405387163162198</c:v>
                </c:pt>
                <c:pt idx="7175">
                  <c:v>-0.56235802173614502</c:v>
                </c:pt>
                <c:pt idx="7176">
                  <c:v>-0.63137573003768899</c:v>
                </c:pt>
                <c:pt idx="7177">
                  <c:v>-0.55464392900466897</c:v>
                </c:pt>
                <c:pt idx="7178">
                  <c:v>-0.47446921467781</c:v>
                </c:pt>
                <c:pt idx="7179">
                  <c:v>-0.53989422321319502</c:v>
                </c:pt>
                <c:pt idx="7180">
                  <c:v>-0.57768988609313898</c:v>
                </c:pt>
                <c:pt idx="7181">
                  <c:v>-0.56700193881988503</c:v>
                </c:pt>
                <c:pt idx="7182">
                  <c:v>-0.48976728320121699</c:v>
                </c:pt>
                <c:pt idx="7183">
                  <c:v>-0.54747515916824296</c:v>
                </c:pt>
                <c:pt idx="7184">
                  <c:v>-0.56106859445571899</c:v>
                </c:pt>
                <c:pt idx="7185">
                  <c:v>-0.58015000820159901</c:v>
                </c:pt>
                <c:pt idx="7186">
                  <c:v>-0.55610841512679998</c:v>
                </c:pt>
                <c:pt idx="7187">
                  <c:v>-0.56160855293273904</c:v>
                </c:pt>
                <c:pt idx="7188">
                  <c:v>-0.49210774898528997</c:v>
                </c:pt>
                <c:pt idx="7189">
                  <c:v>-0.48859903216362</c:v>
                </c:pt>
                <c:pt idx="7190">
                  <c:v>-0.49773490428924499</c:v>
                </c:pt>
                <c:pt idx="7191">
                  <c:v>-0.64284801483154297</c:v>
                </c:pt>
                <c:pt idx="7192">
                  <c:v>-0.70711058378219604</c:v>
                </c:pt>
                <c:pt idx="7193">
                  <c:v>-0.83499163389205899</c:v>
                </c:pt>
                <c:pt idx="7194">
                  <c:v>-1.0391197204589799</c:v>
                </c:pt>
                <c:pt idx="7195">
                  <c:v>-1.03882467746734</c:v>
                </c:pt>
                <c:pt idx="7196">
                  <c:v>-0.87309974431991499</c:v>
                </c:pt>
                <c:pt idx="7197">
                  <c:v>-0.48945119976997298</c:v>
                </c:pt>
                <c:pt idx="7198">
                  <c:v>-0.25984218716621399</c:v>
                </c:pt>
                <c:pt idx="7199">
                  <c:v>-0.30728256702423001</c:v>
                </c:pt>
                <c:pt idx="7200">
                  <c:v>-0.53216594457626298</c:v>
                </c:pt>
                <c:pt idx="7201">
                  <c:v>-0.68005079030990601</c:v>
                </c:pt>
                <c:pt idx="7202">
                  <c:v>-0.44540899991989102</c:v>
                </c:pt>
                <c:pt idx="7203">
                  <c:v>-0.112995266914367</c:v>
                </c:pt>
                <c:pt idx="7204">
                  <c:v>-0.179181203246116</c:v>
                </c:pt>
                <c:pt idx="7205">
                  <c:v>-0.28158450126647899</c:v>
                </c:pt>
                <c:pt idx="7206">
                  <c:v>-0.20720019936561501</c:v>
                </c:pt>
                <c:pt idx="7207">
                  <c:v>-0.17985779047012301</c:v>
                </c:pt>
                <c:pt idx="7208">
                  <c:v>-0.27414450049400302</c:v>
                </c:pt>
                <c:pt idx="7209">
                  <c:v>-0.319170773029327</c:v>
                </c:pt>
                <c:pt idx="7210">
                  <c:v>-0.290241628885269</c:v>
                </c:pt>
                <c:pt idx="7211">
                  <c:v>-0.384389668703079</c:v>
                </c:pt>
                <c:pt idx="7212">
                  <c:v>-0.54357433319091797</c:v>
                </c:pt>
                <c:pt idx="7213">
                  <c:v>-0.82272267341613703</c:v>
                </c:pt>
                <c:pt idx="7214">
                  <c:v>-0.88777095079421997</c:v>
                </c:pt>
                <c:pt idx="7215">
                  <c:v>-0.72475677728652899</c:v>
                </c:pt>
                <c:pt idx="7216">
                  <c:v>-0.76090931892394997</c:v>
                </c:pt>
                <c:pt idx="7217">
                  <c:v>-0.70399421453475897</c:v>
                </c:pt>
                <c:pt idx="7218">
                  <c:v>-0.48425912857055597</c:v>
                </c:pt>
                <c:pt idx="7219">
                  <c:v>-0.267049521207809</c:v>
                </c:pt>
                <c:pt idx="7220">
                  <c:v>-0.46976923942565901</c:v>
                </c:pt>
                <c:pt idx="7221">
                  <c:v>-0.563814938068389</c:v>
                </c:pt>
                <c:pt idx="7222">
                  <c:v>-0.59154123067855802</c:v>
                </c:pt>
                <c:pt idx="7223">
                  <c:v>-0.39475929737090998</c:v>
                </c:pt>
                <c:pt idx="7224">
                  <c:v>-0.33347228169441201</c:v>
                </c:pt>
                <c:pt idx="7225">
                  <c:v>-0.43816515803336997</c:v>
                </c:pt>
                <c:pt idx="7226">
                  <c:v>-0.52397835254669101</c:v>
                </c:pt>
                <c:pt idx="7227">
                  <c:v>-0.35211169719696001</c:v>
                </c:pt>
                <c:pt idx="7228">
                  <c:v>-0.182889893651008</c:v>
                </c:pt>
                <c:pt idx="7229">
                  <c:v>-0.52821993827819802</c:v>
                </c:pt>
                <c:pt idx="7230">
                  <c:v>-0.72102433443069402</c:v>
                </c:pt>
                <c:pt idx="7231">
                  <c:v>-0.47530502080917297</c:v>
                </c:pt>
                <c:pt idx="7232">
                  <c:v>-0.25399306416511502</c:v>
                </c:pt>
                <c:pt idx="7233">
                  <c:v>-0.56288254261016801</c:v>
                </c:pt>
                <c:pt idx="7234">
                  <c:v>-0.67975866794586104</c:v>
                </c:pt>
                <c:pt idx="7235">
                  <c:v>-0.483241647481918</c:v>
                </c:pt>
                <c:pt idx="7236">
                  <c:v>-0.37785807251930198</c:v>
                </c:pt>
                <c:pt idx="7237">
                  <c:v>-0.62487310171127297</c:v>
                </c:pt>
                <c:pt idx="7238">
                  <c:v>-0.598746597766876</c:v>
                </c:pt>
                <c:pt idx="7239">
                  <c:v>-0.496214509010314</c:v>
                </c:pt>
                <c:pt idx="7240">
                  <c:v>-0.553772091865539</c:v>
                </c:pt>
                <c:pt idx="7241">
                  <c:v>-0.63091135025024403</c:v>
                </c:pt>
                <c:pt idx="7242">
                  <c:v>-0.67440617084503096</c:v>
                </c:pt>
                <c:pt idx="7243">
                  <c:v>-0.64909702539443903</c:v>
                </c:pt>
                <c:pt idx="7244">
                  <c:v>-0.47240766882896401</c:v>
                </c:pt>
                <c:pt idx="7245">
                  <c:v>-0.46842488646507202</c:v>
                </c:pt>
                <c:pt idx="7246">
                  <c:v>-0.53496330976486195</c:v>
                </c:pt>
                <c:pt idx="7247">
                  <c:v>-0.48097258806228599</c:v>
                </c:pt>
                <c:pt idx="7248">
                  <c:v>-0.42306697368621798</c:v>
                </c:pt>
                <c:pt idx="7249">
                  <c:v>-0.47025585174560502</c:v>
                </c:pt>
                <c:pt idx="7250">
                  <c:v>-0.509360611438751</c:v>
                </c:pt>
                <c:pt idx="7251">
                  <c:v>-0.45933002233505199</c:v>
                </c:pt>
                <c:pt idx="7252">
                  <c:v>-0.48543363809585499</c:v>
                </c:pt>
                <c:pt idx="7253">
                  <c:v>-0.51907247304916304</c:v>
                </c:pt>
                <c:pt idx="7254">
                  <c:v>-0.44395631551742498</c:v>
                </c:pt>
                <c:pt idx="7255">
                  <c:v>-0.422768235206604</c:v>
                </c:pt>
                <c:pt idx="7256">
                  <c:v>-0.48664408922195401</c:v>
                </c:pt>
                <c:pt idx="7257">
                  <c:v>-0.51846235990524203</c:v>
                </c:pt>
                <c:pt idx="7258">
                  <c:v>-0.613988637924194</c:v>
                </c:pt>
                <c:pt idx="7259">
                  <c:v>-0.70943015813827504</c:v>
                </c:pt>
                <c:pt idx="7260">
                  <c:v>-0.55584591627120905</c:v>
                </c:pt>
                <c:pt idx="7261">
                  <c:v>-0.50038617849349898</c:v>
                </c:pt>
                <c:pt idx="7262">
                  <c:v>-0.61785233020782404</c:v>
                </c:pt>
                <c:pt idx="7263">
                  <c:v>-0.63396507501602095</c:v>
                </c:pt>
                <c:pt idx="7264">
                  <c:v>-0.55341786146163896</c:v>
                </c:pt>
                <c:pt idx="7265">
                  <c:v>-0.54382646083831698</c:v>
                </c:pt>
                <c:pt idx="7266">
                  <c:v>-0.58808785676956099</c:v>
                </c:pt>
                <c:pt idx="7267">
                  <c:v>-0.55401164293289096</c:v>
                </c:pt>
                <c:pt idx="7268">
                  <c:v>-0.54119998216628995</c:v>
                </c:pt>
                <c:pt idx="7269">
                  <c:v>-0.49736741185188199</c:v>
                </c:pt>
                <c:pt idx="7270">
                  <c:v>-0.380190759897232</c:v>
                </c:pt>
                <c:pt idx="7271">
                  <c:v>-0.28349032998085</c:v>
                </c:pt>
                <c:pt idx="7272">
                  <c:v>-0.319968402385711</c:v>
                </c:pt>
                <c:pt idx="7273">
                  <c:v>-0.29092314839363098</c:v>
                </c:pt>
                <c:pt idx="7274">
                  <c:v>-0.25703513622283902</c:v>
                </c:pt>
                <c:pt idx="7275">
                  <c:v>-0.358182042837142</c:v>
                </c:pt>
                <c:pt idx="7276">
                  <c:v>-0.41632342338562001</c:v>
                </c:pt>
                <c:pt idx="7277">
                  <c:v>-0.394045770168304</c:v>
                </c:pt>
                <c:pt idx="7278">
                  <c:v>-0.49264273047447199</c:v>
                </c:pt>
                <c:pt idx="7279">
                  <c:v>-0.86682534217834395</c:v>
                </c:pt>
                <c:pt idx="7280">
                  <c:v>-1.3576905727386399</c:v>
                </c:pt>
                <c:pt idx="7281">
                  <c:v>-1.3053336143493599</c:v>
                </c:pt>
                <c:pt idx="7282">
                  <c:v>-1.13267338275909</c:v>
                </c:pt>
                <c:pt idx="7283">
                  <c:v>-0.74526894092559803</c:v>
                </c:pt>
                <c:pt idx="7284">
                  <c:v>-0.38112831115722601</c:v>
                </c:pt>
                <c:pt idx="7285">
                  <c:v>-0.39765685796737599</c:v>
                </c:pt>
                <c:pt idx="7286">
                  <c:v>-0.48558247089385898</c:v>
                </c:pt>
                <c:pt idx="7287">
                  <c:v>-0.39857384562492298</c:v>
                </c:pt>
                <c:pt idx="7288">
                  <c:v>-0.15460222959518399</c:v>
                </c:pt>
                <c:pt idx="7289">
                  <c:v>-0.16847492754459301</c:v>
                </c:pt>
                <c:pt idx="7290">
                  <c:v>-0.27746340632438599</c:v>
                </c:pt>
                <c:pt idx="7291">
                  <c:v>-0.23614899814128801</c:v>
                </c:pt>
                <c:pt idx="7292">
                  <c:v>-0.124458998441696</c:v>
                </c:pt>
                <c:pt idx="7293">
                  <c:v>-0.23490457236766801</c:v>
                </c:pt>
                <c:pt idx="7294">
                  <c:v>-0.34538513422012301</c:v>
                </c:pt>
                <c:pt idx="7295">
                  <c:v>-0.29985389113426197</c:v>
                </c:pt>
                <c:pt idx="7296">
                  <c:v>-0.30287086963653498</c:v>
                </c:pt>
                <c:pt idx="7297">
                  <c:v>-0.45997935533523499</c:v>
                </c:pt>
                <c:pt idx="7298">
                  <c:v>-0.51582819223403897</c:v>
                </c:pt>
                <c:pt idx="7299">
                  <c:v>-0.54720878601074197</c:v>
                </c:pt>
                <c:pt idx="7300">
                  <c:v>-0.57222247123718195</c:v>
                </c:pt>
                <c:pt idx="7301">
                  <c:v>-0.66571503877639704</c:v>
                </c:pt>
                <c:pt idx="7302">
                  <c:v>-0.65227782726287797</c:v>
                </c:pt>
                <c:pt idx="7303">
                  <c:v>-0.64548146724700906</c:v>
                </c:pt>
                <c:pt idx="7304">
                  <c:v>-0.57714140415191595</c:v>
                </c:pt>
                <c:pt idx="7305">
                  <c:v>-0.53524589538574197</c:v>
                </c:pt>
                <c:pt idx="7306">
                  <c:v>-0.43141070008277799</c:v>
                </c:pt>
                <c:pt idx="7307">
                  <c:v>-0.43930980563163702</c:v>
                </c:pt>
                <c:pt idx="7308">
                  <c:v>-0.44668471813201899</c:v>
                </c:pt>
                <c:pt idx="7309">
                  <c:v>-0.39043432474136303</c:v>
                </c:pt>
                <c:pt idx="7310">
                  <c:v>-0.29666641354560802</c:v>
                </c:pt>
                <c:pt idx="7311">
                  <c:v>-0.31726339459419201</c:v>
                </c:pt>
                <c:pt idx="7312">
                  <c:v>-0.34366166591644198</c:v>
                </c:pt>
                <c:pt idx="7313">
                  <c:v>-0.33735144138336098</c:v>
                </c:pt>
                <c:pt idx="7314">
                  <c:v>-0.318471699953079</c:v>
                </c:pt>
                <c:pt idx="7315">
                  <c:v>-0.499158084392547</c:v>
                </c:pt>
                <c:pt idx="7316">
                  <c:v>-0.57723587751388505</c:v>
                </c:pt>
                <c:pt idx="7317">
                  <c:v>-0.51975387334823597</c:v>
                </c:pt>
                <c:pt idx="7318">
                  <c:v>-0.52571815252303999</c:v>
                </c:pt>
                <c:pt idx="7319">
                  <c:v>-0.65001845359802202</c:v>
                </c:pt>
                <c:pt idx="7320">
                  <c:v>-0.68770039081573398</c:v>
                </c:pt>
                <c:pt idx="7321">
                  <c:v>-0.67557680606841997</c:v>
                </c:pt>
                <c:pt idx="7322">
                  <c:v>-0.68046206235885598</c:v>
                </c:pt>
                <c:pt idx="7323">
                  <c:v>-0.677334904670715</c:v>
                </c:pt>
                <c:pt idx="7324">
                  <c:v>-0.92355889081954901</c:v>
                </c:pt>
                <c:pt idx="7325">
                  <c:v>-1.50810575485229</c:v>
                </c:pt>
                <c:pt idx="7326">
                  <c:v>-1.52067327499389</c:v>
                </c:pt>
                <c:pt idx="7327">
                  <c:v>-1.2055957317352199</c:v>
                </c:pt>
                <c:pt idx="7328">
                  <c:v>-0.95591139793395996</c:v>
                </c:pt>
                <c:pt idx="7329">
                  <c:v>-0.93501806259155196</c:v>
                </c:pt>
                <c:pt idx="7330">
                  <c:v>-0.96654009819030695</c:v>
                </c:pt>
                <c:pt idx="7331">
                  <c:v>-0.90786111354827803</c:v>
                </c:pt>
                <c:pt idx="7332">
                  <c:v>-0.29934522509574801</c:v>
                </c:pt>
                <c:pt idx="7333">
                  <c:v>-7.8443158417940105E-3</c:v>
                </c:pt>
                <c:pt idx="7334">
                  <c:v>-0.25207951664924599</c:v>
                </c:pt>
                <c:pt idx="7335">
                  <c:v>-0.47699046134948703</c:v>
                </c:pt>
                <c:pt idx="7336">
                  <c:v>-0.29913508892059298</c:v>
                </c:pt>
                <c:pt idx="7337">
                  <c:v>-0.18332721292972501</c:v>
                </c:pt>
                <c:pt idx="7338">
                  <c:v>-0.31342437863349898</c:v>
                </c:pt>
                <c:pt idx="7339">
                  <c:v>-0.38708251714706399</c:v>
                </c:pt>
                <c:pt idx="7340">
                  <c:v>-0.29007145762443498</c:v>
                </c:pt>
                <c:pt idx="7341">
                  <c:v>-0.24251787364482799</c:v>
                </c:pt>
                <c:pt idx="7342">
                  <c:v>-0.33973792195320102</c:v>
                </c:pt>
                <c:pt idx="7343">
                  <c:v>-0.385661721229553</c:v>
                </c:pt>
                <c:pt idx="7344">
                  <c:v>-0.34628483653068498</c:v>
                </c:pt>
                <c:pt idx="7345">
                  <c:v>-0.32402765750884999</c:v>
                </c:pt>
                <c:pt idx="7346">
                  <c:v>-0.40459889173507602</c:v>
                </c:pt>
                <c:pt idx="7347">
                  <c:v>-0.43117851018905601</c:v>
                </c:pt>
                <c:pt idx="7348">
                  <c:v>-0.414359480142593</c:v>
                </c:pt>
                <c:pt idx="7349">
                  <c:v>-0.40977549552917403</c:v>
                </c:pt>
                <c:pt idx="7350">
                  <c:v>-0.49534824490547102</c:v>
                </c:pt>
                <c:pt idx="7351">
                  <c:v>-0.53644692897796598</c:v>
                </c:pt>
                <c:pt idx="7352">
                  <c:v>-0.475669056177139</c:v>
                </c:pt>
                <c:pt idx="7353">
                  <c:v>-0.42811685800552302</c:v>
                </c:pt>
                <c:pt idx="7354">
                  <c:v>-0.54285848140716497</c:v>
                </c:pt>
                <c:pt idx="7355">
                  <c:v>-0.82856971025466897</c:v>
                </c:pt>
                <c:pt idx="7356">
                  <c:v>-0.97668915987014704</c:v>
                </c:pt>
                <c:pt idx="7357">
                  <c:v>-0.901278316974639</c:v>
                </c:pt>
                <c:pt idx="7358">
                  <c:v>-0.46626526117324801</c:v>
                </c:pt>
                <c:pt idx="7359">
                  <c:v>-0.28085002303123402</c:v>
                </c:pt>
                <c:pt idx="7360">
                  <c:v>-0.48943874239921498</c:v>
                </c:pt>
                <c:pt idx="7361">
                  <c:v>-0.61446660757064797</c:v>
                </c:pt>
                <c:pt idx="7362">
                  <c:v>-0.61145311594009399</c:v>
                </c:pt>
                <c:pt idx="7363">
                  <c:v>-0.29023948311805697</c:v>
                </c:pt>
                <c:pt idx="7364">
                  <c:v>-0.22911816835403401</c:v>
                </c:pt>
                <c:pt idx="7365">
                  <c:v>-0.382966518402099</c:v>
                </c:pt>
                <c:pt idx="7366">
                  <c:v>-0.40275922417640603</c:v>
                </c:pt>
                <c:pt idx="7367">
                  <c:v>-0.23773448169231401</c:v>
                </c:pt>
                <c:pt idx="7368">
                  <c:v>-0.296895921230316</c:v>
                </c:pt>
                <c:pt idx="7369">
                  <c:v>-0.37083691358566201</c:v>
                </c:pt>
                <c:pt idx="7370">
                  <c:v>-0.31811320781707703</c:v>
                </c:pt>
                <c:pt idx="7371">
                  <c:v>-0.25988727807998602</c:v>
                </c:pt>
                <c:pt idx="7372">
                  <c:v>-0.34810912609100297</c:v>
                </c:pt>
                <c:pt idx="7373">
                  <c:v>-0.36090746521949701</c:v>
                </c:pt>
                <c:pt idx="7374">
                  <c:v>-0.33254015445709201</c:v>
                </c:pt>
                <c:pt idx="7375">
                  <c:v>-0.38373062014579701</c:v>
                </c:pt>
                <c:pt idx="7376">
                  <c:v>-0.42821508646011303</c:v>
                </c:pt>
                <c:pt idx="7377">
                  <c:v>-0.393374472856521</c:v>
                </c:pt>
                <c:pt idx="7378">
                  <c:v>-0.418677508831024</c:v>
                </c:pt>
                <c:pt idx="7379">
                  <c:v>-0.472059845924377</c:v>
                </c:pt>
                <c:pt idx="7380">
                  <c:v>-0.45787411928176802</c:v>
                </c:pt>
                <c:pt idx="7381">
                  <c:v>-0.46145254373550398</c:v>
                </c:pt>
                <c:pt idx="7382">
                  <c:v>-0.50346100330352705</c:v>
                </c:pt>
                <c:pt idx="7383">
                  <c:v>-0.48769208788871699</c:v>
                </c:pt>
                <c:pt idx="7384">
                  <c:v>-0.44282633066177302</c:v>
                </c:pt>
                <c:pt idx="7385">
                  <c:v>-0.46574306488037098</c:v>
                </c:pt>
                <c:pt idx="7386">
                  <c:v>-0.46030014753341603</c:v>
                </c:pt>
                <c:pt idx="7387">
                  <c:v>-0.467246323823928</c:v>
                </c:pt>
                <c:pt idx="7388">
                  <c:v>-0.49190524220466603</c:v>
                </c:pt>
                <c:pt idx="7389">
                  <c:v>-0.55237185955047596</c:v>
                </c:pt>
                <c:pt idx="7390">
                  <c:v>-0.535691678524017</c:v>
                </c:pt>
                <c:pt idx="7391">
                  <c:v>-0.50023221969604403</c:v>
                </c:pt>
                <c:pt idx="7392">
                  <c:v>-0.47561758756637501</c:v>
                </c:pt>
                <c:pt idx="7393">
                  <c:v>-0.47234907746315002</c:v>
                </c:pt>
                <c:pt idx="7394">
                  <c:v>-0.50198751688003496</c:v>
                </c:pt>
                <c:pt idx="7395">
                  <c:v>-0.45837101340293801</c:v>
                </c:pt>
                <c:pt idx="7396">
                  <c:v>-0.35421442985534601</c:v>
                </c:pt>
                <c:pt idx="7397">
                  <c:v>-0.34114801883697499</c:v>
                </c:pt>
                <c:pt idx="7398">
                  <c:v>-0.374317556619644</c:v>
                </c:pt>
                <c:pt idx="7399">
                  <c:v>-0.36427530646324102</c:v>
                </c:pt>
                <c:pt idx="7400">
                  <c:v>-0.28012454509735102</c:v>
                </c:pt>
                <c:pt idx="7401">
                  <c:v>-0.24319134652614499</c:v>
                </c:pt>
                <c:pt idx="7402">
                  <c:v>-0.23246674239635401</c:v>
                </c:pt>
                <c:pt idx="7403">
                  <c:v>-0.27445930242538402</c:v>
                </c:pt>
                <c:pt idx="7404">
                  <c:v>-0.3257557451725</c:v>
                </c:pt>
                <c:pt idx="7405">
                  <c:v>-0.30825600028038003</c:v>
                </c:pt>
                <c:pt idx="7406">
                  <c:v>-0.23256510496139499</c:v>
                </c:pt>
                <c:pt idx="7407">
                  <c:v>-0.31383273005485501</c:v>
                </c:pt>
                <c:pt idx="7408">
                  <c:v>-0.37274479866027799</c:v>
                </c:pt>
                <c:pt idx="7409">
                  <c:v>-0.372604340314865</c:v>
                </c:pt>
                <c:pt idx="7410">
                  <c:v>-0.29072096943855202</c:v>
                </c:pt>
                <c:pt idx="7411">
                  <c:v>-0.33386701345443698</c:v>
                </c:pt>
                <c:pt idx="7412">
                  <c:v>-0.308930844068527</c:v>
                </c:pt>
                <c:pt idx="7413">
                  <c:v>-0.28713235259056002</c:v>
                </c:pt>
                <c:pt idx="7414">
                  <c:v>-0.28026285767555198</c:v>
                </c:pt>
                <c:pt idx="7415">
                  <c:v>-0.34962943196296598</c:v>
                </c:pt>
                <c:pt idx="7416">
                  <c:v>-0.28801748156547502</c:v>
                </c:pt>
                <c:pt idx="7417">
                  <c:v>-0.28370642662048301</c:v>
                </c:pt>
                <c:pt idx="7418">
                  <c:v>-0.33760881423950101</c:v>
                </c:pt>
                <c:pt idx="7419">
                  <c:v>-0.44391110539436301</c:v>
                </c:pt>
                <c:pt idx="7420">
                  <c:v>-0.38470059633254999</c:v>
                </c:pt>
                <c:pt idx="7421">
                  <c:v>-0.401401937007904</c:v>
                </c:pt>
                <c:pt idx="7422">
                  <c:v>-0.50143206119537298</c:v>
                </c:pt>
                <c:pt idx="7423">
                  <c:v>-0.54564708471298196</c:v>
                </c:pt>
                <c:pt idx="7424">
                  <c:v>-0.49323531985282898</c:v>
                </c:pt>
                <c:pt idx="7425">
                  <c:v>-0.48405662178993197</c:v>
                </c:pt>
                <c:pt idx="7426">
                  <c:v>-0.51642030477523804</c:v>
                </c:pt>
                <c:pt idx="7427">
                  <c:v>-0.58384335041046098</c:v>
                </c:pt>
                <c:pt idx="7428">
                  <c:v>-0.58128714561462402</c:v>
                </c:pt>
                <c:pt idx="7429">
                  <c:v>-0.44184815883636402</c:v>
                </c:pt>
                <c:pt idx="7430">
                  <c:v>-0.42912057042121798</c:v>
                </c:pt>
                <c:pt idx="7431">
                  <c:v>-0.56249487400054898</c:v>
                </c:pt>
                <c:pt idx="7432">
                  <c:v>-0.60587424039840698</c:v>
                </c:pt>
                <c:pt idx="7433">
                  <c:v>-0.541784107685089</c:v>
                </c:pt>
                <c:pt idx="7434">
                  <c:v>-0.53822821378707797</c:v>
                </c:pt>
                <c:pt idx="7435">
                  <c:v>-0.52641499042510898</c:v>
                </c:pt>
                <c:pt idx="7436">
                  <c:v>-0.51073598861694303</c:v>
                </c:pt>
                <c:pt idx="7437">
                  <c:v>-0.513100266456604</c:v>
                </c:pt>
                <c:pt idx="7438">
                  <c:v>-0.50407326221465998</c:v>
                </c:pt>
                <c:pt idx="7439">
                  <c:v>-0.40204241871833801</c:v>
                </c:pt>
                <c:pt idx="7440">
                  <c:v>-0.33324831724166798</c:v>
                </c:pt>
                <c:pt idx="7441">
                  <c:v>-0.31297650933265603</c:v>
                </c:pt>
                <c:pt idx="7442">
                  <c:v>-0.32507786154746998</c:v>
                </c:pt>
                <c:pt idx="7443">
                  <c:v>-0.38656413555145203</c:v>
                </c:pt>
                <c:pt idx="7444">
                  <c:v>-0.363963842391967</c:v>
                </c:pt>
                <c:pt idx="7445">
                  <c:v>-0.26485279202461198</c:v>
                </c:pt>
                <c:pt idx="7446">
                  <c:v>-0.300714582204818</c:v>
                </c:pt>
                <c:pt idx="7447">
                  <c:v>-0.26057738065719599</c:v>
                </c:pt>
                <c:pt idx="7448">
                  <c:v>-0.27551102638244601</c:v>
                </c:pt>
                <c:pt idx="7449">
                  <c:v>-0.266039669513702</c:v>
                </c:pt>
                <c:pt idx="7450">
                  <c:v>-0.241455167531967</c:v>
                </c:pt>
                <c:pt idx="7451">
                  <c:v>-0.20440843701362599</c:v>
                </c:pt>
                <c:pt idx="7452">
                  <c:v>-0.229628920555114</c:v>
                </c:pt>
                <c:pt idx="7453">
                  <c:v>-0.23766225576400701</c:v>
                </c:pt>
                <c:pt idx="7454">
                  <c:v>-0.20432338118553101</c:v>
                </c:pt>
                <c:pt idx="7455">
                  <c:v>-0.17555813491344399</c:v>
                </c:pt>
                <c:pt idx="7456">
                  <c:v>-0.23017589747905701</c:v>
                </c:pt>
                <c:pt idx="7457">
                  <c:v>-0.229685649275779</c:v>
                </c:pt>
                <c:pt idx="7458">
                  <c:v>-0.25038963556289601</c:v>
                </c:pt>
                <c:pt idx="7459">
                  <c:v>-0.25380679965019198</c:v>
                </c:pt>
                <c:pt idx="7460">
                  <c:v>-0.20219728350639299</c:v>
                </c:pt>
                <c:pt idx="7461">
                  <c:v>-0.16014261543750699</c:v>
                </c:pt>
                <c:pt idx="7462">
                  <c:v>-0.240302935242652</c:v>
                </c:pt>
                <c:pt idx="7463">
                  <c:v>-0.25534081459045399</c:v>
                </c:pt>
                <c:pt idx="7464">
                  <c:v>-0.204043358564376</c:v>
                </c:pt>
                <c:pt idx="7465">
                  <c:v>-0.131715297698974</c:v>
                </c:pt>
                <c:pt idx="7466">
                  <c:v>-0.289338648319244</c:v>
                </c:pt>
                <c:pt idx="7467">
                  <c:v>-0.37609922885894698</c:v>
                </c:pt>
                <c:pt idx="7468">
                  <c:v>-0.34534758329391402</c:v>
                </c:pt>
                <c:pt idx="7469">
                  <c:v>-0.41083112359046903</c:v>
                </c:pt>
                <c:pt idx="7470">
                  <c:v>-0.47617572546005199</c:v>
                </c:pt>
                <c:pt idx="7471">
                  <c:v>-0.450107812881469</c:v>
                </c:pt>
                <c:pt idx="7472">
                  <c:v>-0.39753881096839899</c:v>
                </c:pt>
                <c:pt idx="7473">
                  <c:v>-0.44420924782752902</c:v>
                </c:pt>
                <c:pt idx="7474">
                  <c:v>-0.34554827213287298</c:v>
                </c:pt>
                <c:pt idx="7475">
                  <c:v>-0.25864690542221003</c:v>
                </c:pt>
                <c:pt idx="7476">
                  <c:v>-0.154867693781852</c:v>
                </c:pt>
                <c:pt idx="7477">
                  <c:v>-0.27386221289634699</c:v>
                </c:pt>
                <c:pt idx="7478">
                  <c:v>-0.30011171102523798</c:v>
                </c:pt>
                <c:pt idx="7479">
                  <c:v>-0.14339989423751801</c:v>
                </c:pt>
                <c:pt idx="7480">
                  <c:v>2.4444580078125E-2</c:v>
                </c:pt>
                <c:pt idx="7481">
                  <c:v>-9.4216689467430101E-2</c:v>
                </c:pt>
                <c:pt idx="7482">
                  <c:v>-0.124197266995906</c:v>
                </c:pt>
                <c:pt idx="7483">
                  <c:v>-9.6265569329261697E-2</c:v>
                </c:pt>
                <c:pt idx="7484">
                  <c:v>-8.6705751717090607E-2</c:v>
                </c:pt>
                <c:pt idx="7485">
                  <c:v>-0.15587913990020699</c:v>
                </c:pt>
                <c:pt idx="7486">
                  <c:v>-0.13138422369956901</c:v>
                </c:pt>
                <c:pt idx="7487">
                  <c:v>-0.28407239913940402</c:v>
                </c:pt>
                <c:pt idx="7488">
                  <c:v>-0.35453596711158702</c:v>
                </c:pt>
                <c:pt idx="7489">
                  <c:v>-0.34330016374588002</c:v>
                </c:pt>
                <c:pt idx="7490">
                  <c:v>-0.35761517286300598</c:v>
                </c:pt>
                <c:pt idx="7491">
                  <c:v>-0.39242297410964899</c:v>
                </c:pt>
                <c:pt idx="7492">
                  <c:v>-0.32422748208045898</c:v>
                </c:pt>
                <c:pt idx="7493">
                  <c:v>-0.35109162330627403</c:v>
                </c:pt>
                <c:pt idx="7494">
                  <c:v>-0.41087406873702997</c:v>
                </c:pt>
                <c:pt idx="7495">
                  <c:v>-0.58405262231826705</c:v>
                </c:pt>
                <c:pt idx="7496">
                  <c:v>-0.51732635498046797</c:v>
                </c:pt>
                <c:pt idx="7497">
                  <c:v>-0.472374618053436</c:v>
                </c:pt>
                <c:pt idx="7498">
                  <c:v>-0.4748175740242</c:v>
                </c:pt>
                <c:pt idx="7499">
                  <c:v>-0.50821989774703902</c:v>
                </c:pt>
                <c:pt idx="7500">
                  <c:v>-0.27849107980728099</c:v>
                </c:pt>
                <c:pt idx="7501">
                  <c:v>-0.27765810489654502</c:v>
                </c:pt>
                <c:pt idx="7502">
                  <c:v>-0.51529675722122104</c:v>
                </c:pt>
                <c:pt idx="7503">
                  <c:v>-0.84275275468826205</c:v>
                </c:pt>
                <c:pt idx="7504">
                  <c:v>-0.81308227777481001</c:v>
                </c:pt>
                <c:pt idx="7505">
                  <c:v>-0.17190712690353299</c:v>
                </c:pt>
                <c:pt idx="7506">
                  <c:v>0.359039306640625</c:v>
                </c:pt>
                <c:pt idx="7507">
                  <c:v>3.192138671875E-2</c:v>
                </c:pt>
                <c:pt idx="7508">
                  <c:v>-0.229550525546073</c:v>
                </c:pt>
                <c:pt idx="7509">
                  <c:v>-7.0596069097518893E-2</c:v>
                </c:pt>
                <c:pt idx="7510">
                  <c:v>0.283828735351562</c:v>
                </c:pt>
                <c:pt idx="7511">
                  <c:v>3.88031005859375E-2</c:v>
                </c:pt>
                <c:pt idx="7512">
                  <c:v>-0.25194004178047102</c:v>
                </c:pt>
                <c:pt idx="7513">
                  <c:v>-0.30262139439582803</c:v>
                </c:pt>
                <c:pt idx="7514">
                  <c:v>-0.267107993364334</c:v>
                </c:pt>
                <c:pt idx="7515">
                  <c:v>-0.47301203012466397</c:v>
                </c:pt>
                <c:pt idx="7516">
                  <c:v>-0.47437480092048601</c:v>
                </c:pt>
                <c:pt idx="7517">
                  <c:v>-0.59275221824645996</c:v>
                </c:pt>
                <c:pt idx="7518">
                  <c:v>-0.74166613817214899</c:v>
                </c:pt>
                <c:pt idx="7519">
                  <c:v>-0.87741327285766602</c:v>
                </c:pt>
                <c:pt idx="7520">
                  <c:v>-0.72366797924041704</c:v>
                </c:pt>
                <c:pt idx="7521">
                  <c:v>-0.52326333522796598</c:v>
                </c:pt>
                <c:pt idx="7522">
                  <c:v>-0.51422423124313299</c:v>
                </c:pt>
                <c:pt idx="7523">
                  <c:v>-0.602589011192321</c:v>
                </c:pt>
                <c:pt idx="7524">
                  <c:v>-0.42296066880226102</c:v>
                </c:pt>
                <c:pt idx="7525">
                  <c:v>-0.26351165771484297</c:v>
                </c:pt>
                <c:pt idx="7526">
                  <c:v>-0.38306164741516102</c:v>
                </c:pt>
                <c:pt idx="7527">
                  <c:v>-0.43295818567276001</c:v>
                </c:pt>
                <c:pt idx="7528">
                  <c:v>-0.155592516064643</c:v>
                </c:pt>
                <c:pt idx="7529">
                  <c:v>4.06494140625E-2</c:v>
                </c:pt>
                <c:pt idx="7530">
                  <c:v>8.7738037109375E-3</c:v>
                </c:pt>
                <c:pt idx="7531">
                  <c:v>4.91485595703125E-2</c:v>
                </c:pt>
                <c:pt idx="7532">
                  <c:v>0.270126342773437</c:v>
                </c:pt>
                <c:pt idx="7533">
                  <c:v>0.253311157226562</c:v>
                </c:pt>
                <c:pt idx="7534">
                  <c:v>0.1444091796875</c:v>
                </c:pt>
                <c:pt idx="7535">
                  <c:v>0.182968139648437</c:v>
                </c:pt>
                <c:pt idx="7536">
                  <c:v>0.124038696289062</c:v>
                </c:pt>
                <c:pt idx="7537">
                  <c:v>-9.2940129339694894E-2</c:v>
                </c:pt>
                <c:pt idx="7538">
                  <c:v>-0.28331872820854098</c:v>
                </c:pt>
                <c:pt idx="7539">
                  <c:v>-0.275805473327636</c:v>
                </c:pt>
                <c:pt idx="7540">
                  <c:v>-0.27013120055198597</c:v>
                </c:pt>
                <c:pt idx="7541">
                  <c:v>-7.3387198150157901E-2</c:v>
                </c:pt>
                <c:pt idx="7542">
                  <c:v>0.165130615234375</c:v>
                </c:pt>
                <c:pt idx="7543">
                  <c:v>0.130844116210937</c:v>
                </c:pt>
                <c:pt idx="7544">
                  <c:v>-0.13133642077445901</c:v>
                </c:pt>
                <c:pt idx="7545">
                  <c:v>-0.368925750255584</c:v>
                </c:pt>
                <c:pt idx="7546">
                  <c:v>-0.17195704579353299</c:v>
                </c:pt>
                <c:pt idx="7547">
                  <c:v>1.93634033203125E-2</c:v>
                </c:pt>
                <c:pt idx="7548">
                  <c:v>-8.2572676241397802E-2</c:v>
                </c:pt>
                <c:pt idx="7549">
                  <c:v>-0.23647122085094399</c:v>
                </c:pt>
                <c:pt idx="7550">
                  <c:v>-0.54547619819641102</c:v>
                </c:pt>
                <c:pt idx="7551">
                  <c:v>-0.56896030902862504</c:v>
                </c:pt>
                <c:pt idx="7552">
                  <c:v>-0.284222602844238</c:v>
                </c:pt>
                <c:pt idx="7553">
                  <c:v>-0.37562891840934698</c:v>
                </c:pt>
                <c:pt idx="7554">
                  <c:v>-0.66628658771514804</c:v>
                </c:pt>
                <c:pt idx="7555">
                  <c:v>-0.52383774518966597</c:v>
                </c:pt>
                <c:pt idx="7556">
                  <c:v>-0.29577848315238903</c:v>
                </c:pt>
                <c:pt idx="7557">
                  <c:v>-0.436963200569152</c:v>
                </c:pt>
                <c:pt idx="7558">
                  <c:v>-0.70797383785247803</c:v>
                </c:pt>
                <c:pt idx="7559">
                  <c:v>-0.55172401666641202</c:v>
                </c:pt>
                <c:pt idx="7560">
                  <c:v>-0.36593103408813399</c:v>
                </c:pt>
                <c:pt idx="7561">
                  <c:v>-0.42691108584403897</c:v>
                </c:pt>
                <c:pt idx="7562">
                  <c:v>-0.65378332138061501</c:v>
                </c:pt>
                <c:pt idx="7563">
                  <c:v>-0.53923124074935902</c:v>
                </c:pt>
                <c:pt idx="7564">
                  <c:v>-0.186707958579063</c:v>
                </c:pt>
                <c:pt idx="7565">
                  <c:v>-0.26005536317825301</c:v>
                </c:pt>
                <c:pt idx="7566">
                  <c:v>-0.41232764720916698</c:v>
                </c:pt>
                <c:pt idx="7567">
                  <c:v>-0.36304301023483199</c:v>
                </c:pt>
                <c:pt idx="7568">
                  <c:v>-0.250855922698974</c:v>
                </c:pt>
                <c:pt idx="7569">
                  <c:v>-0.26730260252952498</c:v>
                </c:pt>
                <c:pt idx="7570">
                  <c:v>-0.26621210575103699</c:v>
                </c:pt>
                <c:pt idx="7571">
                  <c:v>-0.266579389572143</c:v>
                </c:pt>
                <c:pt idx="7572">
                  <c:v>-0.252858966588974</c:v>
                </c:pt>
                <c:pt idx="7573">
                  <c:v>-0.323480874300003</c:v>
                </c:pt>
                <c:pt idx="7574">
                  <c:v>-0.32727226614951999</c:v>
                </c:pt>
                <c:pt idx="7575">
                  <c:v>-0.30923211574554399</c:v>
                </c:pt>
                <c:pt idx="7576">
                  <c:v>-0.26715770363807601</c:v>
                </c:pt>
                <c:pt idx="7577">
                  <c:v>-0.19587522745132399</c:v>
                </c:pt>
                <c:pt idx="7578">
                  <c:v>-0.192280292510986</c:v>
                </c:pt>
                <c:pt idx="7579">
                  <c:v>-0.13125453889369901</c:v>
                </c:pt>
                <c:pt idx="7580">
                  <c:v>-0.170731931924819</c:v>
                </c:pt>
                <c:pt idx="7581">
                  <c:v>-4.2935770004987703E-2</c:v>
                </c:pt>
                <c:pt idx="7582">
                  <c:v>-0.12151321023702601</c:v>
                </c:pt>
                <c:pt idx="7583">
                  <c:v>-0.17161245644092499</c:v>
                </c:pt>
                <c:pt idx="7584">
                  <c:v>-0.15794220566749501</c:v>
                </c:pt>
                <c:pt idx="7585">
                  <c:v>-0.139089509844779</c:v>
                </c:pt>
                <c:pt idx="7586">
                  <c:v>-0.141951218247413</c:v>
                </c:pt>
                <c:pt idx="7587">
                  <c:v>-0.216328829526901</c:v>
                </c:pt>
                <c:pt idx="7588">
                  <c:v>-0.34411400556564298</c:v>
                </c:pt>
                <c:pt idx="7589">
                  <c:v>-0.329015523195266</c:v>
                </c:pt>
                <c:pt idx="7590">
                  <c:v>-0.35131624341010997</c:v>
                </c:pt>
                <c:pt idx="7591">
                  <c:v>-0.35763907432556102</c:v>
                </c:pt>
                <c:pt idx="7592">
                  <c:v>-0.45496422052383401</c:v>
                </c:pt>
                <c:pt idx="7593">
                  <c:v>-0.360087901353836</c:v>
                </c:pt>
                <c:pt idx="7594">
                  <c:v>-0.25075903534889199</c:v>
                </c:pt>
                <c:pt idx="7595">
                  <c:v>-0.24836573004722501</c:v>
                </c:pt>
                <c:pt idx="7596">
                  <c:v>-0.35493424534797602</c:v>
                </c:pt>
                <c:pt idx="7597">
                  <c:v>-0.215160652995109</c:v>
                </c:pt>
                <c:pt idx="7598">
                  <c:v>-0.123176909983158</c:v>
                </c:pt>
                <c:pt idx="7599">
                  <c:v>-0.24920406937599099</c:v>
                </c:pt>
                <c:pt idx="7600">
                  <c:v>-0.416931241750717</c:v>
                </c:pt>
                <c:pt idx="7601">
                  <c:v>-0.26374745368957497</c:v>
                </c:pt>
                <c:pt idx="7602">
                  <c:v>-0.111724086105823</c:v>
                </c:pt>
                <c:pt idx="7603">
                  <c:v>-0.19492992758750899</c:v>
                </c:pt>
                <c:pt idx="7604">
                  <c:v>-0.25192362070083602</c:v>
                </c:pt>
                <c:pt idx="7605">
                  <c:v>-0.211921125650405</c:v>
                </c:pt>
                <c:pt idx="7606">
                  <c:v>-9.1906838119029999E-2</c:v>
                </c:pt>
                <c:pt idx="7607">
                  <c:v>-8.5106924176216098E-2</c:v>
                </c:pt>
                <c:pt idx="7608">
                  <c:v>-0.17332515120506201</c:v>
                </c:pt>
                <c:pt idx="7609">
                  <c:v>-0.13237024843692699</c:v>
                </c:pt>
                <c:pt idx="7610">
                  <c:v>-3.4289959818124702E-2</c:v>
                </c:pt>
                <c:pt idx="7611">
                  <c:v>-1.84832364320755E-2</c:v>
                </c:pt>
                <c:pt idx="7612">
                  <c:v>-2.1209487691521599E-2</c:v>
                </c:pt>
                <c:pt idx="7613">
                  <c:v>5.23681640625E-2</c:v>
                </c:pt>
                <c:pt idx="7614">
                  <c:v>0.146484375</c:v>
                </c:pt>
                <c:pt idx="7615">
                  <c:v>0.175582885742187</c:v>
                </c:pt>
                <c:pt idx="7616">
                  <c:v>0.207992553710937</c:v>
                </c:pt>
                <c:pt idx="7617">
                  <c:v>0.324722290039062</c:v>
                </c:pt>
                <c:pt idx="7618">
                  <c:v>0.357147216796875</c:v>
                </c:pt>
                <c:pt idx="7619">
                  <c:v>0.271774291992187</c:v>
                </c:pt>
                <c:pt idx="7620">
                  <c:v>0.188232421875</c:v>
                </c:pt>
                <c:pt idx="7621">
                  <c:v>0.253219604492187</c:v>
                </c:pt>
                <c:pt idx="7622">
                  <c:v>0.325424194335937</c:v>
                </c:pt>
                <c:pt idx="7623">
                  <c:v>0.216964721679687</c:v>
                </c:pt>
                <c:pt idx="7624">
                  <c:v>3.759765625E-2</c:v>
                </c:pt>
                <c:pt idx="7625">
                  <c:v>7.01751708984375E-2</c:v>
                </c:pt>
                <c:pt idx="7626">
                  <c:v>0.194503784179687</c:v>
                </c:pt>
                <c:pt idx="7627">
                  <c:v>0.196273803710937</c:v>
                </c:pt>
                <c:pt idx="7628">
                  <c:v>4.6630859375E-2</c:v>
                </c:pt>
                <c:pt idx="7629">
                  <c:v>9.19342041015625E-2</c:v>
                </c:pt>
                <c:pt idx="7630">
                  <c:v>0.222640991210937</c:v>
                </c:pt>
                <c:pt idx="7631">
                  <c:v>0.285430908203125</c:v>
                </c:pt>
                <c:pt idx="7632">
                  <c:v>0.229461669921875</c:v>
                </c:pt>
                <c:pt idx="7633">
                  <c:v>0.192276000976562</c:v>
                </c:pt>
                <c:pt idx="7634">
                  <c:v>0.12548828125</c:v>
                </c:pt>
                <c:pt idx="7635">
                  <c:v>0.1680908203125</c:v>
                </c:pt>
                <c:pt idx="7636">
                  <c:v>0.2215576171875</c:v>
                </c:pt>
                <c:pt idx="7637">
                  <c:v>0.18109130859375</c:v>
                </c:pt>
                <c:pt idx="7638">
                  <c:v>0.13458251953125</c:v>
                </c:pt>
                <c:pt idx="7639">
                  <c:v>0.150543212890625</c:v>
                </c:pt>
                <c:pt idx="7640">
                  <c:v>0.158950805664062</c:v>
                </c:pt>
                <c:pt idx="7641">
                  <c:v>2.0843505859375E-2</c:v>
                </c:pt>
                <c:pt idx="7642">
                  <c:v>-2.9218118637800199E-2</c:v>
                </c:pt>
                <c:pt idx="7643">
                  <c:v>2.197265625E-2</c:v>
                </c:pt>
                <c:pt idx="7644">
                  <c:v>6.5155029296875E-3</c:v>
                </c:pt>
                <c:pt idx="7645">
                  <c:v>-3.11197526752948E-2</c:v>
                </c:pt>
                <c:pt idx="7646">
                  <c:v>-1.8578086048364601E-2</c:v>
                </c:pt>
                <c:pt idx="7647">
                  <c:v>-0.101596899330616</c:v>
                </c:pt>
                <c:pt idx="7648">
                  <c:v>-0.20369267463683999</c:v>
                </c:pt>
                <c:pt idx="7649">
                  <c:v>-8.6945511400699602E-2</c:v>
                </c:pt>
                <c:pt idx="7650">
                  <c:v>2.54058837890625E-2</c:v>
                </c:pt>
                <c:pt idx="7651" formatCode="0.00E+00">
                  <c:v>5.18798828125E-4</c:v>
                </c:pt>
                <c:pt idx="7652">
                  <c:v>-3.8727298378944397E-2</c:v>
                </c:pt>
                <c:pt idx="7653">
                  <c:v>1.33514404296875E-2</c:v>
                </c:pt>
                <c:pt idx="7654">
                  <c:v>0.162872314453125</c:v>
                </c:pt>
                <c:pt idx="7655">
                  <c:v>0.148941040039062</c:v>
                </c:pt>
                <c:pt idx="7656">
                  <c:v>3.24554443359375E-2</c:v>
                </c:pt>
                <c:pt idx="7657">
                  <c:v>-3.0979660805314701E-3</c:v>
                </c:pt>
                <c:pt idx="7658">
                  <c:v>0.15631103515625</c:v>
                </c:pt>
                <c:pt idx="7659">
                  <c:v>0.254486083984375</c:v>
                </c:pt>
                <c:pt idx="7660">
                  <c:v>0.214569091796875</c:v>
                </c:pt>
                <c:pt idx="7661">
                  <c:v>0.174667358398437</c:v>
                </c:pt>
                <c:pt idx="7662">
                  <c:v>0.129592895507812</c:v>
                </c:pt>
                <c:pt idx="7663">
                  <c:v>0.137008666992187</c:v>
                </c:pt>
                <c:pt idx="7664">
                  <c:v>0.20355224609375</c:v>
                </c:pt>
                <c:pt idx="7665">
                  <c:v>0.168594360351562</c:v>
                </c:pt>
                <c:pt idx="7666">
                  <c:v>2.87628173828125E-2</c:v>
                </c:pt>
                <c:pt idx="7667">
                  <c:v>2.12554931640625E-2</c:v>
                </c:pt>
                <c:pt idx="7668">
                  <c:v>8.21380615234375E-2</c:v>
                </c:pt>
                <c:pt idx="7669">
                  <c:v>1.59759521484375E-2</c:v>
                </c:pt>
                <c:pt idx="7670">
                  <c:v>-0.103974498808383</c:v>
                </c:pt>
                <c:pt idx="7671">
                  <c:v>-6.8616479635238606E-2</c:v>
                </c:pt>
                <c:pt idx="7672">
                  <c:v>-6.7134216427802998E-2</c:v>
                </c:pt>
                <c:pt idx="7673">
                  <c:v>-1.6085250303149199E-2</c:v>
                </c:pt>
                <c:pt idx="7674">
                  <c:v>8.6639404296875E-2</c:v>
                </c:pt>
                <c:pt idx="7675">
                  <c:v>0.215072631835937</c:v>
                </c:pt>
                <c:pt idx="7676">
                  <c:v>5.37872314453125E-2</c:v>
                </c:pt>
                <c:pt idx="7677">
                  <c:v>1.1138916015625E-2</c:v>
                </c:pt>
                <c:pt idx="7678">
                  <c:v>4.69512939453125E-2</c:v>
                </c:pt>
                <c:pt idx="7679">
                  <c:v>8.33282470703125E-2</c:v>
                </c:pt>
                <c:pt idx="7680">
                  <c:v>-5.7322110980749102E-2</c:v>
                </c:pt>
                <c:pt idx="7681">
                  <c:v>-3.9397131651639897E-2</c:v>
                </c:pt>
                <c:pt idx="7682">
                  <c:v>-3.09049878269433E-2</c:v>
                </c:pt>
                <c:pt idx="7683">
                  <c:v>-1.63599234074354E-2</c:v>
                </c:pt>
                <c:pt idx="7684">
                  <c:v>-5.5836725980043397E-2</c:v>
                </c:pt>
                <c:pt idx="7685">
                  <c:v>-1.5186677686869999E-2</c:v>
                </c:pt>
                <c:pt idx="7686">
                  <c:v>-1.41888146754354E-3</c:v>
                </c:pt>
                <c:pt idx="7687">
                  <c:v>-7.7497693710029099E-3</c:v>
                </c:pt>
                <c:pt idx="7688">
                  <c:v>-0.10252610594034101</c:v>
                </c:pt>
                <c:pt idx="7689">
                  <c:v>-8.1511937081813798E-2</c:v>
                </c:pt>
                <c:pt idx="7690">
                  <c:v>-4.2828366160392699E-2</c:v>
                </c:pt>
                <c:pt idx="7691">
                  <c:v>-2.02475264668464E-2</c:v>
                </c:pt>
                <c:pt idx="7692">
                  <c:v>-7.3756888508796595E-2</c:v>
                </c:pt>
                <c:pt idx="7693">
                  <c:v>-5.6115306913852601E-2</c:v>
                </c:pt>
                <c:pt idx="7694">
                  <c:v>-1.6945056617259899E-2</c:v>
                </c:pt>
                <c:pt idx="7695">
                  <c:v>4.5166015625E-3</c:v>
                </c:pt>
                <c:pt idx="7696">
                  <c:v>2.0294189453125E-2</c:v>
                </c:pt>
                <c:pt idx="7697">
                  <c:v>2.880859375E-2</c:v>
                </c:pt>
                <c:pt idx="7698">
                  <c:v>4.876708984375E-2</c:v>
                </c:pt>
                <c:pt idx="7699">
                  <c:v>8.04443359375E-2</c:v>
                </c:pt>
                <c:pt idx="7700">
                  <c:v>0.132354736328125</c:v>
                </c:pt>
                <c:pt idx="7701">
                  <c:v>0.117462158203125</c:v>
                </c:pt>
                <c:pt idx="7702">
                  <c:v>4.1778564453125E-2</c:v>
                </c:pt>
                <c:pt idx="7703">
                  <c:v>1.22833251953125E-2</c:v>
                </c:pt>
                <c:pt idx="7704">
                  <c:v>5.66253662109375E-2</c:v>
                </c:pt>
                <c:pt idx="7705">
                  <c:v>2.36968994140625E-2</c:v>
                </c:pt>
                <c:pt idx="7706">
                  <c:v>-5.5594020523130798E-3</c:v>
                </c:pt>
                <c:pt idx="7707">
                  <c:v>3.59039306640625E-2</c:v>
                </c:pt>
                <c:pt idx="7708">
                  <c:v>1.7852783203125E-2</c:v>
                </c:pt>
                <c:pt idx="7709">
                  <c:v>3.96728515625E-2</c:v>
                </c:pt>
                <c:pt idx="7710">
                  <c:v>3.6834716796875E-2</c:v>
                </c:pt>
                <c:pt idx="7711">
                  <c:v>-4.7457035630941301E-2</c:v>
                </c:pt>
                <c:pt idx="7712">
                  <c:v>-1.33515717461705E-2</c:v>
                </c:pt>
                <c:pt idx="7713">
                  <c:v>-1.47909310180693E-3</c:v>
                </c:pt>
                <c:pt idx="7714">
                  <c:v>-5.1795262843370403E-2</c:v>
                </c:pt>
                <c:pt idx="7715">
                  <c:v>-1.4423763379454601E-2</c:v>
                </c:pt>
                <c:pt idx="7716">
                  <c:v>7.63092041015625E-2</c:v>
                </c:pt>
                <c:pt idx="7717">
                  <c:v>-1.44232688471674E-2</c:v>
                </c:pt>
                <c:pt idx="7718">
                  <c:v>-4.5018449425697299E-2</c:v>
                </c:pt>
                <c:pt idx="7719">
                  <c:v>6.99310302734375E-2</c:v>
                </c:pt>
                <c:pt idx="7720">
                  <c:v>0.13287353515625</c:v>
                </c:pt>
                <c:pt idx="7721">
                  <c:v>2.777099609375E-2</c:v>
                </c:pt>
                <c:pt idx="7722">
                  <c:v>0.1090087890625</c:v>
                </c:pt>
                <c:pt idx="7723">
                  <c:v>0.190628051757812</c:v>
                </c:pt>
                <c:pt idx="7724">
                  <c:v>0.226776123046875</c:v>
                </c:pt>
                <c:pt idx="7725">
                  <c:v>0.193038940429687</c:v>
                </c:pt>
                <c:pt idx="7726">
                  <c:v>0.2509765625</c:v>
                </c:pt>
                <c:pt idx="7727">
                  <c:v>0.130081176757812</c:v>
                </c:pt>
                <c:pt idx="7728">
                  <c:v>0.120681762695312</c:v>
                </c:pt>
                <c:pt idx="7729">
                  <c:v>0.162506103515625</c:v>
                </c:pt>
                <c:pt idx="7730">
                  <c:v>0.174819946289062</c:v>
                </c:pt>
                <c:pt idx="7731">
                  <c:v>-1.7347557470202401E-2</c:v>
                </c:pt>
                <c:pt idx="7732">
                  <c:v>-6.5935133025050103E-3</c:v>
                </c:pt>
                <c:pt idx="7733">
                  <c:v>2.98919677734375E-2</c:v>
                </c:pt>
                <c:pt idx="7734">
                  <c:v>8.7371826171875E-2</c:v>
                </c:pt>
                <c:pt idx="7735">
                  <c:v>5.60302734375E-2</c:v>
                </c:pt>
                <c:pt idx="7736">
                  <c:v>4.20074462890625E-2</c:v>
                </c:pt>
                <c:pt idx="7737">
                  <c:v>2.23236083984375E-2</c:v>
                </c:pt>
                <c:pt idx="7738">
                  <c:v>0.142593383789062</c:v>
                </c:pt>
                <c:pt idx="7739">
                  <c:v>6.49871826171875E-2</c:v>
                </c:pt>
                <c:pt idx="7740">
                  <c:v>-8.3389304578304194E-2</c:v>
                </c:pt>
                <c:pt idx="7741">
                  <c:v>2.5634765625E-2</c:v>
                </c:pt>
                <c:pt idx="7742">
                  <c:v>0.165420532226562</c:v>
                </c:pt>
                <c:pt idx="7743">
                  <c:v>4.77294921875E-2</c:v>
                </c:pt>
                <c:pt idx="7744">
                  <c:v>4.229736328125E-2</c:v>
                </c:pt>
                <c:pt idx="7745">
                  <c:v>0.111618041992187</c:v>
                </c:pt>
                <c:pt idx="7746">
                  <c:v>0.11505126953125</c:v>
                </c:pt>
                <c:pt idx="7747">
                  <c:v>-4.8884181305766097E-3</c:v>
                </c:pt>
                <c:pt idx="7748">
                  <c:v>6.5765380859375E-3</c:v>
                </c:pt>
                <c:pt idx="7749">
                  <c:v>8.16650390625E-2</c:v>
                </c:pt>
                <c:pt idx="7750">
                  <c:v>0.1163330078125</c:v>
                </c:pt>
                <c:pt idx="7751">
                  <c:v>7.22808837890625E-2</c:v>
                </c:pt>
                <c:pt idx="7752">
                  <c:v>1.23748779296875E-2</c:v>
                </c:pt>
                <c:pt idx="7753">
                  <c:v>-2.10055690258741E-2</c:v>
                </c:pt>
                <c:pt idx="7754">
                  <c:v>3.948974609375E-2</c:v>
                </c:pt>
                <c:pt idx="7755">
                  <c:v>-8.6158318445086392E-3</c:v>
                </c:pt>
                <c:pt idx="7756">
                  <c:v>-3.4095101058483103E-2</c:v>
                </c:pt>
                <c:pt idx="7757">
                  <c:v>-0.12993019819259599</c:v>
                </c:pt>
                <c:pt idx="7758">
                  <c:v>-0.121874086558818</c:v>
                </c:pt>
                <c:pt idx="7759">
                  <c:v>-5.3045023232698399E-2</c:v>
                </c:pt>
                <c:pt idx="7760">
                  <c:v>-3.4840971231460502E-2</c:v>
                </c:pt>
                <c:pt idx="7761">
                  <c:v>-0.104421138763427</c:v>
                </c:pt>
                <c:pt idx="7762">
                  <c:v>-0.14064997434616</c:v>
                </c:pt>
                <c:pt idx="7763">
                  <c:v>-0.110519461333751</c:v>
                </c:pt>
                <c:pt idx="7764">
                  <c:v>-8.4087319672107697E-2</c:v>
                </c:pt>
                <c:pt idx="7765">
                  <c:v>-0.12678205966949399</c:v>
                </c:pt>
                <c:pt idx="7766">
                  <c:v>-0.24406468868255601</c:v>
                </c:pt>
                <c:pt idx="7767">
                  <c:v>-0.18611790239810899</c:v>
                </c:pt>
                <c:pt idx="7768">
                  <c:v>-0.108466029167175</c:v>
                </c:pt>
                <c:pt idx="7769">
                  <c:v>-0.26418480277061401</c:v>
                </c:pt>
                <c:pt idx="7770">
                  <c:v>-0.26607775688171298</c:v>
                </c:pt>
                <c:pt idx="7771">
                  <c:v>-0.178979977965354</c:v>
                </c:pt>
                <c:pt idx="7772">
                  <c:v>-0.11642262339591899</c:v>
                </c:pt>
                <c:pt idx="7773">
                  <c:v>-0.243360295891761</c:v>
                </c:pt>
                <c:pt idx="7774">
                  <c:v>-0.196581184864044</c:v>
                </c:pt>
                <c:pt idx="7775">
                  <c:v>-0.20184648036956701</c:v>
                </c:pt>
                <c:pt idx="7776">
                  <c:v>-0.20588631927966999</c:v>
                </c:pt>
                <c:pt idx="7777">
                  <c:v>-0.21078182756900701</c:v>
                </c:pt>
                <c:pt idx="7778">
                  <c:v>-0.166454002261161</c:v>
                </c:pt>
                <c:pt idx="7779">
                  <c:v>-0.17081542313098899</c:v>
                </c:pt>
                <c:pt idx="7780">
                  <c:v>-0.17546540498733501</c:v>
                </c:pt>
                <c:pt idx="7781">
                  <c:v>-0.32646161317825301</c:v>
                </c:pt>
                <c:pt idx="7782">
                  <c:v>-0.25873875617980902</c:v>
                </c:pt>
                <c:pt idx="7783">
                  <c:v>-0.16023783385753601</c:v>
                </c:pt>
                <c:pt idx="7784">
                  <c:v>-0.220389008522033</c:v>
                </c:pt>
                <c:pt idx="7785">
                  <c:v>-0.360721975564956</c:v>
                </c:pt>
                <c:pt idx="7786">
                  <c:v>-0.22296527028083801</c:v>
                </c:pt>
                <c:pt idx="7787">
                  <c:v>-0.14935609698295499</c:v>
                </c:pt>
                <c:pt idx="7788">
                  <c:v>-0.18793058395385701</c:v>
                </c:pt>
                <c:pt idx="7789">
                  <c:v>-0.28955319523811301</c:v>
                </c:pt>
                <c:pt idx="7790">
                  <c:v>-0.27239796519279402</c:v>
                </c:pt>
                <c:pt idx="7791">
                  <c:v>-0.27909129858016901</c:v>
                </c:pt>
                <c:pt idx="7792">
                  <c:v>-0.289746433496475</c:v>
                </c:pt>
                <c:pt idx="7793">
                  <c:v>-0.29862126708030701</c:v>
                </c:pt>
                <c:pt idx="7794">
                  <c:v>-0.271474599838256</c:v>
                </c:pt>
                <c:pt idx="7795">
                  <c:v>-0.207922548055648</c:v>
                </c:pt>
                <c:pt idx="7796">
                  <c:v>-0.109165988862514</c:v>
                </c:pt>
                <c:pt idx="7797">
                  <c:v>-8.5586175322532598E-2</c:v>
                </c:pt>
                <c:pt idx="7798">
                  <c:v>-0.22534583508968301</c:v>
                </c:pt>
                <c:pt idx="7799">
                  <c:v>-0.236429333686828</c:v>
                </c:pt>
                <c:pt idx="7800">
                  <c:v>-0.14574743807315799</c:v>
                </c:pt>
                <c:pt idx="7801">
                  <c:v>-0.12282168865203801</c:v>
                </c:pt>
                <c:pt idx="7802">
                  <c:v>-0.19291880726814201</c:v>
                </c:pt>
                <c:pt idx="7803">
                  <c:v>-0.10561017692089</c:v>
                </c:pt>
                <c:pt idx="7804">
                  <c:v>-0.12933200597763</c:v>
                </c:pt>
                <c:pt idx="7805">
                  <c:v>-0.18764454126357999</c:v>
                </c:pt>
                <c:pt idx="7806">
                  <c:v>-0.16101877391338301</c:v>
                </c:pt>
                <c:pt idx="7807">
                  <c:v>-0.12980891764163899</c:v>
                </c:pt>
                <c:pt idx="7808">
                  <c:v>-0.10696604847908001</c:v>
                </c:pt>
                <c:pt idx="7809">
                  <c:v>-2.6558294892310999E-2</c:v>
                </c:pt>
                <c:pt idx="7810">
                  <c:v>-0.13439618051051999</c:v>
                </c:pt>
                <c:pt idx="7811">
                  <c:v>-0.12069546431302999</c:v>
                </c:pt>
                <c:pt idx="7812">
                  <c:v>5.99822998046875E-2</c:v>
                </c:pt>
                <c:pt idx="7813">
                  <c:v>5.21392822265625E-2</c:v>
                </c:pt>
                <c:pt idx="7814">
                  <c:v>-0.128430470824241</c:v>
                </c:pt>
                <c:pt idx="7815">
                  <c:v>-1.1855912161991E-3</c:v>
                </c:pt>
                <c:pt idx="7816">
                  <c:v>9.32769775390625E-2</c:v>
                </c:pt>
                <c:pt idx="7817">
                  <c:v>-1.7788892611861201E-2</c:v>
                </c:pt>
                <c:pt idx="7818">
                  <c:v>-0.100358761847019</c:v>
                </c:pt>
                <c:pt idx="7819">
                  <c:v>2.3406982421875E-2</c:v>
                </c:pt>
                <c:pt idx="7820">
                  <c:v>1.129150390625E-2</c:v>
                </c:pt>
                <c:pt idx="7821">
                  <c:v>-3.7575766444206203E-2</c:v>
                </c:pt>
                <c:pt idx="7822">
                  <c:v>-8.2483157515525804E-2</c:v>
                </c:pt>
                <c:pt idx="7823">
                  <c:v>-4.1419588029384599E-2</c:v>
                </c:pt>
                <c:pt idx="7824">
                  <c:v>-3.2479230314493103E-2</c:v>
                </c:pt>
                <c:pt idx="7825">
                  <c:v>-9.8375804722309099E-2</c:v>
                </c:pt>
                <c:pt idx="7826">
                  <c:v>-0.1232306137681</c:v>
                </c:pt>
                <c:pt idx="7827">
                  <c:v>-0.167158767580986</c:v>
                </c:pt>
                <c:pt idx="7828">
                  <c:v>-0.134634539484977</c:v>
                </c:pt>
                <c:pt idx="7829">
                  <c:v>-0.10832408815622301</c:v>
                </c:pt>
                <c:pt idx="7830">
                  <c:v>-5.5909957736730499E-2</c:v>
                </c:pt>
                <c:pt idx="7831">
                  <c:v>-0.22850331664085299</c:v>
                </c:pt>
                <c:pt idx="7832">
                  <c:v>-0.160987958312034</c:v>
                </c:pt>
                <c:pt idx="7833">
                  <c:v>-4.5165237039327601E-2</c:v>
                </c:pt>
                <c:pt idx="7834">
                  <c:v>-8.9607248082756996E-3</c:v>
                </c:pt>
                <c:pt idx="7835">
                  <c:v>-6.4541339874267495E-2</c:v>
                </c:pt>
                <c:pt idx="7836">
                  <c:v>3.96728515625E-3</c:v>
                </c:pt>
                <c:pt idx="7837">
                  <c:v>-5.27648255228996E-2</c:v>
                </c:pt>
                <c:pt idx="7838">
                  <c:v>-6.2785744667053195E-2</c:v>
                </c:pt>
                <c:pt idx="7839">
                  <c:v>-2.9176658019423402E-2</c:v>
                </c:pt>
                <c:pt idx="7840">
                  <c:v>-8.5100196301937103E-3</c:v>
                </c:pt>
                <c:pt idx="7841">
                  <c:v>-0.12253762036561899</c:v>
                </c:pt>
                <c:pt idx="7842">
                  <c:v>-0.10619125515222499</c:v>
                </c:pt>
                <c:pt idx="7843">
                  <c:v>-9.5854632556438404E-2</c:v>
                </c:pt>
                <c:pt idx="7844">
                  <c:v>-5.57228177785873E-2</c:v>
                </c:pt>
                <c:pt idx="7845">
                  <c:v>-7.2265774011611897E-2</c:v>
                </c:pt>
                <c:pt idx="7846">
                  <c:v>-0.136704087257385</c:v>
                </c:pt>
                <c:pt idx="7847">
                  <c:v>-4.4212248176336198E-2</c:v>
                </c:pt>
                <c:pt idx="7848">
                  <c:v>8.8623046875E-2</c:v>
                </c:pt>
                <c:pt idx="7849">
                  <c:v>0.160873413085937</c:v>
                </c:pt>
                <c:pt idx="7850">
                  <c:v>0.210342407226562</c:v>
                </c:pt>
                <c:pt idx="7851">
                  <c:v>0.29937744140625</c:v>
                </c:pt>
                <c:pt idx="7852">
                  <c:v>0.348342895507812</c:v>
                </c:pt>
                <c:pt idx="7853">
                  <c:v>0.430526733398437</c:v>
                </c:pt>
                <c:pt idx="7854">
                  <c:v>0.409896850585937</c:v>
                </c:pt>
                <c:pt idx="7855">
                  <c:v>0.261138916015625</c:v>
                </c:pt>
                <c:pt idx="7856">
                  <c:v>0.137130737304687</c:v>
                </c:pt>
                <c:pt idx="7857">
                  <c:v>-0.432262122631073</c:v>
                </c:pt>
                <c:pt idx="7858">
                  <c:v>-1.1798580884933401</c:v>
                </c:pt>
                <c:pt idx="7859">
                  <c:v>-1.0686327219009399</c:v>
                </c:pt>
                <c:pt idx="7860">
                  <c:v>-1.03034023195505E-2</c:v>
                </c:pt>
                <c:pt idx="7861">
                  <c:v>0.54533386230468694</c:v>
                </c:pt>
                <c:pt idx="7862">
                  <c:v>-5.0818972289562198E-2</c:v>
                </c:pt>
                <c:pt idx="7863">
                  <c:v>-1.0884046554565401</c:v>
                </c:pt>
                <c:pt idx="7864">
                  <c:v>-1.2619427442550599</c:v>
                </c:pt>
                <c:pt idx="7865">
                  <c:v>-0.66636353731155396</c:v>
                </c:pt>
                <c:pt idx="7866">
                  <c:v>-0.15547764301299999</c:v>
                </c:pt>
                <c:pt idx="7867">
                  <c:v>-0.301454037427902</c:v>
                </c:pt>
                <c:pt idx="7868">
                  <c:v>-0.91409564018249501</c:v>
                </c:pt>
                <c:pt idx="7869">
                  <c:v>-1.02139556407928</c:v>
                </c:pt>
                <c:pt idx="7870">
                  <c:v>-0.39460530877113298</c:v>
                </c:pt>
                <c:pt idx="7871">
                  <c:v>0.185272216796875</c:v>
                </c:pt>
                <c:pt idx="7872">
                  <c:v>-0.14502546191215501</c:v>
                </c:pt>
                <c:pt idx="7873">
                  <c:v>-0.67006695270538297</c:v>
                </c:pt>
                <c:pt idx="7874">
                  <c:v>-0.88745963573455799</c:v>
                </c:pt>
                <c:pt idx="7875">
                  <c:v>-0.78074812889099099</c:v>
                </c:pt>
                <c:pt idx="7876">
                  <c:v>-0.73319149017333896</c:v>
                </c:pt>
                <c:pt idx="7877">
                  <c:v>-1.4428740739822301</c:v>
                </c:pt>
                <c:pt idx="7878">
                  <c:v>-1.8351591825485201</c:v>
                </c:pt>
                <c:pt idx="7879">
                  <c:v>-1.0132145881652801</c:v>
                </c:pt>
                <c:pt idx="7880">
                  <c:v>9.51385498046875E-2</c:v>
                </c:pt>
                <c:pt idx="7881">
                  <c:v>0.205657958984375</c:v>
                </c:pt>
                <c:pt idx="7882">
                  <c:v>-0.110071711242198</c:v>
                </c:pt>
                <c:pt idx="7883">
                  <c:v>-0.36973899602889998</c:v>
                </c:pt>
                <c:pt idx="7884">
                  <c:v>-0.115450009703636</c:v>
                </c:pt>
                <c:pt idx="7885">
                  <c:v>0.2978515625</c:v>
                </c:pt>
                <c:pt idx="7886">
                  <c:v>0.217025756835937</c:v>
                </c:pt>
                <c:pt idx="7887">
                  <c:v>-8.2466088235378196E-2</c:v>
                </c:pt>
                <c:pt idx="7888">
                  <c:v>5.2490234375E-2</c:v>
                </c:pt>
                <c:pt idx="7889">
                  <c:v>0.32427978515625</c:v>
                </c:pt>
                <c:pt idx="7890">
                  <c:v>0.219573974609375</c:v>
                </c:pt>
                <c:pt idx="7891">
                  <c:v>-0.20625627040863001</c:v>
                </c:pt>
                <c:pt idx="7892">
                  <c:v>-0.36867517232894897</c:v>
                </c:pt>
                <c:pt idx="7893">
                  <c:v>-0.40253537893295199</c:v>
                </c:pt>
                <c:pt idx="7894">
                  <c:v>-0.520527243614196</c:v>
                </c:pt>
                <c:pt idx="7895">
                  <c:v>-0.56671077013015703</c:v>
                </c:pt>
                <c:pt idx="7896">
                  <c:v>-0.57962644100189198</c:v>
                </c:pt>
                <c:pt idx="7897">
                  <c:v>-0.51641172170639005</c:v>
                </c:pt>
                <c:pt idx="7898">
                  <c:v>-3.7956513464450801E-2</c:v>
                </c:pt>
                <c:pt idx="7899">
                  <c:v>0.237762451171875</c:v>
                </c:pt>
                <c:pt idx="7900">
                  <c:v>-0.106594197452068</c:v>
                </c:pt>
                <c:pt idx="7901">
                  <c:v>-0.35282132029533297</c:v>
                </c:pt>
                <c:pt idx="7902">
                  <c:v>-0.248275145888328</c:v>
                </c:pt>
                <c:pt idx="7903">
                  <c:v>6.18743896484375E-2</c:v>
                </c:pt>
                <c:pt idx="7904">
                  <c:v>-0.106746681034564</c:v>
                </c:pt>
                <c:pt idx="7905">
                  <c:v>-0.26538759469985901</c:v>
                </c:pt>
                <c:pt idx="7906">
                  <c:v>-0.31618925929069502</c:v>
                </c:pt>
                <c:pt idx="7907">
                  <c:v>-0.24698553979396801</c:v>
                </c:pt>
                <c:pt idx="7908">
                  <c:v>-0.38890159130096402</c:v>
                </c:pt>
                <c:pt idx="7909">
                  <c:v>-0.51597607135772705</c:v>
                </c:pt>
                <c:pt idx="7910">
                  <c:v>-0.52753227949142401</c:v>
                </c:pt>
                <c:pt idx="7911">
                  <c:v>-0.452883690595626</c:v>
                </c:pt>
                <c:pt idx="7912">
                  <c:v>-0.48114129900932301</c:v>
                </c:pt>
                <c:pt idx="7913">
                  <c:v>-0.51948934793472201</c:v>
                </c:pt>
                <c:pt idx="7914">
                  <c:v>-0.47746118903160001</c:v>
                </c:pt>
                <c:pt idx="7915">
                  <c:v>-0.47409304976463301</c:v>
                </c:pt>
                <c:pt idx="7916">
                  <c:v>-0.52002573013305597</c:v>
                </c:pt>
                <c:pt idx="7917">
                  <c:v>-0.56612539291381803</c:v>
                </c:pt>
                <c:pt idx="7918">
                  <c:v>-0.48073884844779902</c:v>
                </c:pt>
                <c:pt idx="7919">
                  <c:v>-0.445879757404327</c:v>
                </c:pt>
                <c:pt idx="7920">
                  <c:v>-0.43535763025283802</c:v>
                </c:pt>
                <c:pt idx="7921">
                  <c:v>-0.47552102804183899</c:v>
                </c:pt>
                <c:pt idx="7922">
                  <c:v>-0.34472572803497298</c:v>
                </c:pt>
                <c:pt idx="7923">
                  <c:v>-0.369004756212234</c:v>
                </c:pt>
                <c:pt idx="7924">
                  <c:v>-0.34776395559310902</c:v>
                </c:pt>
                <c:pt idx="7925">
                  <c:v>-0.28266546130180298</c:v>
                </c:pt>
                <c:pt idx="7926">
                  <c:v>-0.19887855648994399</c:v>
                </c:pt>
                <c:pt idx="7927">
                  <c:v>-0.41282835602760298</c:v>
                </c:pt>
                <c:pt idx="7928">
                  <c:v>-0.31343051791191101</c:v>
                </c:pt>
                <c:pt idx="7929">
                  <c:v>-0.23574642837047499</c:v>
                </c:pt>
                <c:pt idx="7930">
                  <c:v>-0.30340412259101801</c:v>
                </c:pt>
                <c:pt idx="7931">
                  <c:v>-0.39404207468032798</c:v>
                </c:pt>
                <c:pt idx="7932">
                  <c:v>-0.21196219325065599</c:v>
                </c:pt>
                <c:pt idx="7933">
                  <c:v>-0.30746981501579201</c:v>
                </c:pt>
                <c:pt idx="7934">
                  <c:v>-0.29732367396354598</c:v>
                </c:pt>
                <c:pt idx="7935">
                  <c:v>-0.29826727509498502</c:v>
                </c:pt>
                <c:pt idx="7936">
                  <c:v>-0.24362412095069799</c:v>
                </c:pt>
                <c:pt idx="7937">
                  <c:v>-0.375288426876068</c:v>
                </c:pt>
                <c:pt idx="7938">
                  <c:v>-0.37702617049217202</c:v>
                </c:pt>
                <c:pt idx="7939">
                  <c:v>-0.389092206954956</c:v>
                </c:pt>
                <c:pt idx="7940">
                  <c:v>-0.27753809094428999</c:v>
                </c:pt>
                <c:pt idx="7941">
                  <c:v>-0.32959368824958801</c:v>
                </c:pt>
                <c:pt idx="7942">
                  <c:v>-0.41768598556518499</c:v>
                </c:pt>
                <c:pt idx="7943">
                  <c:v>-0.37842568755149802</c:v>
                </c:pt>
                <c:pt idx="7944">
                  <c:v>-0.32870432734489402</c:v>
                </c:pt>
                <c:pt idx="7945">
                  <c:v>-0.46827685832977201</c:v>
                </c:pt>
                <c:pt idx="7946">
                  <c:v>-0.49815049767494202</c:v>
                </c:pt>
                <c:pt idx="7947">
                  <c:v>-0.466248989105224</c:v>
                </c:pt>
                <c:pt idx="7948">
                  <c:v>-0.54821461439132602</c:v>
                </c:pt>
                <c:pt idx="7949">
                  <c:v>-0.61878198385238603</c:v>
                </c:pt>
                <c:pt idx="7950">
                  <c:v>-0.52303057909011796</c:v>
                </c:pt>
                <c:pt idx="7951">
                  <c:v>-0.30927088856696999</c:v>
                </c:pt>
                <c:pt idx="7952">
                  <c:v>-0.315322965383529</c:v>
                </c:pt>
                <c:pt idx="7953">
                  <c:v>-0.40513792634010298</c:v>
                </c:pt>
                <c:pt idx="7954">
                  <c:v>-0.26491358876228299</c:v>
                </c:pt>
                <c:pt idx="7955">
                  <c:v>-4.2973019182682003E-2</c:v>
                </c:pt>
                <c:pt idx="7956">
                  <c:v>-0.18497380614280701</c:v>
                </c:pt>
                <c:pt idx="7957">
                  <c:v>-0.38921079039573597</c:v>
                </c:pt>
                <c:pt idx="7958">
                  <c:v>-0.34146362543106001</c:v>
                </c:pt>
                <c:pt idx="7959">
                  <c:v>-0.22712258994579301</c:v>
                </c:pt>
                <c:pt idx="7960">
                  <c:v>-0.37552186846732999</c:v>
                </c:pt>
                <c:pt idx="7961">
                  <c:v>-0.36742901802062899</c:v>
                </c:pt>
                <c:pt idx="7962">
                  <c:v>-0.2942795753479</c:v>
                </c:pt>
                <c:pt idx="7963">
                  <c:v>-0.24965979158878299</c:v>
                </c:pt>
                <c:pt idx="7964">
                  <c:v>-0.428205996751785</c:v>
                </c:pt>
                <c:pt idx="7965">
                  <c:v>-0.51170134544372503</c:v>
                </c:pt>
                <c:pt idx="7966">
                  <c:v>-0.46176338195800698</c:v>
                </c:pt>
                <c:pt idx="7967">
                  <c:v>-0.43917670845985401</c:v>
                </c:pt>
                <c:pt idx="7968">
                  <c:v>-0.57791388034820501</c:v>
                </c:pt>
                <c:pt idx="7969">
                  <c:v>-0.46893054246902399</c:v>
                </c:pt>
                <c:pt idx="7970">
                  <c:v>-0.36033004522323597</c:v>
                </c:pt>
                <c:pt idx="7971">
                  <c:v>-0.46146509051322898</c:v>
                </c:pt>
                <c:pt idx="7972">
                  <c:v>-0.48110753297805697</c:v>
                </c:pt>
                <c:pt idx="7973">
                  <c:v>-0.39070770144462502</c:v>
                </c:pt>
                <c:pt idx="7974">
                  <c:v>-0.52954870462417603</c:v>
                </c:pt>
                <c:pt idx="7975">
                  <c:v>-0.58738148212432795</c:v>
                </c:pt>
                <c:pt idx="7976">
                  <c:v>-0.44477918744087203</c:v>
                </c:pt>
                <c:pt idx="7977">
                  <c:v>-0.42007637023925698</c:v>
                </c:pt>
                <c:pt idx="7978">
                  <c:v>-0.60622256994247403</c:v>
                </c:pt>
                <c:pt idx="7979">
                  <c:v>-0.58776658773422197</c:v>
                </c:pt>
                <c:pt idx="7980">
                  <c:v>-0.45072895288467402</c:v>
                </c:pt>
                <c:pt idx="7981">
                  <c:v>-0.47289681434631298</c:v>
                </c:pt>
                <c:pt idx="7982">
                  <c:v>-0.57431656122207597</c:v>
                </c:pt>
                <c:pt idx="7983">
                  <c:v>-0.59669756889343195</c:v>
                </c:pt>
                <c:pt idx="7984">
                  <c:v>-0.64106673002242998</c:v>
                </c:pt>
                <c:pt idx="7985">
                  <c:v>-0.67619377374649003</c:v>
                </c:pt>
                <c:pt idx="7986">
                  <c:v>-0.65904349088668801</c:v>
                </c:pt>
                <c:pt idx="7987">
                  <c:v>-0.55360090732574396</c:v>
                </c:pt>
                <c:pt idx="7988">
                  <c:v>-0.56079030036926203</c:v>
                </c:pt>
                <c:pt idx="7989">
                  <c:v>-0.55675244331359797</c:v>
                </c:pt>
                <c:pt idx="7990">
                  <c:v>-0.53487956523895197</c:v>
                </c:pt>
                <c:pt idx="7991">
                  <c:v>-0.46005776524543701</c:v>
                </c:pt>
                <c:pt idx="7992">
                  <c:v>-0.52642065286636297</c:v>
                </c:pt>
                <c:pt idx="7993">
                  <c:v>-0.55467253923416104</c:v>
                </c:pt>
                <c:pt idx="7994">
                  <c:v>-0.56078463792800903</c:v>
                </c:pt>
                <c:pt idx="7995">
                  <c:v>-0.478038489818573</c:v>
                </c:pt>
                <c:pt idx="7996">
                  <c:v>-0.46331048011779702</c:v>
                </c:pt>
                <c:pt idx="7997">
                  <c:v>-0.45553541183471602</c:v>
                </c:pt>
                <c:pt idx="7998">
                  <c:v>-0.45788609981536799</c:v>
                </c:pt>
                <c:pt idx="7999">
                  <c:v>-0.43110591173171903</c:v>
                </c:pt>
                <c:pt idx="8000">
                  <c:v>-0.48398777842521601</c:v>
                </c:pt>
                <c:pt idx="8001">
                  <c:v>-0.522685766220092</c:v>
                </c:pt>
                <c:pt idx="8002">
                  <c:v>-0.41169509291648798</c:v>
                </c:pt>
                <c:pt idx="8003">
                  <c:v>-0.35800954699516202</c:v>
                </c:pt>
                <c:pt idx="8004">
                  <c:v>-0.37463721632957397</c:v>
                </c:pt>
                <c:pt idx="8005">
                  <c:v>-0.47357100248336698</c:v>
                </c:pt>
                <c:pt idx="8006">
                  <c:v>-0.51442521810531605</c:v>
                </c:pt>
                <c:pt idx="8007">
                  <c:v>-0.54795199632644598</c:v>
                </c:pt>
                <c:pt idx="8008">
                  <c:v>-0.59132140874862604</c:v>
                </c:pt>
                <c:pt idx="8009">
                  <c:v>-0.65979135036468495</c:v>
                </c:pt>
                <c:pt idx="8010">
                  <c:v>-0.59667682647705</c:v>
                </c:pt>
                <c:pt idx="8011">
                  <c:v>-0.48589068651199302</c:v>
                </c:pt>
                <c:pt idx="8012">
                  <c:v>-0.49381580948829601</c:v>
                </c:pt>
                <c:pt idx="8013">
                  <c:v>-0.53006452322006203</c:v>
                </c:pt>
                <c:pt idx="8014">
                  <c:v>-0.52358955144882202</c:v>
                </c:pt>
                <c:pt idx="8015">
                  <c:v>-0.48545753955840998</c:v>
                </c:pt>
                <c:pt idx="8016">
                  <c:v>-0.40591815114021301</c:v>
                </c:pt>
                <c:pt idx="8017">
                  <c:v>-0.29603633284568698</c:v>
                </c:pt>
                <c:pt idx="8018">
                  <c:v>-0.28543671965598999</c:v>
                </c:pt>
                <c:pt idx="8019">
                  <c:v>-0.26475432515144298</c:v>
                </c:pt>
                <c:pt idx="8020">
                  <c:v>-0.27118095755576999</c:v>
                </c:pt>
                <c:pt idx="8021">
                  <c:v>-0.255208790302276</c:v>
                </c:pt>
                <c:pt idx="8022">
                  <c:v>-0.24049413204193101</c:v>
                </c:pt>
                <c:pt idx="8023">
                  <c:v>-0.177013754844665</c:v>
                </c:pt>
                <c:pt idx="8024">
                  <c:v>-0.23319844901561701</c:v>
                </c:pt>
                <c:pt idx="8025">
                  <c:v>-0.28720811009406999</c:v>
                </c:pt>
                <c:pt idx="8026">
                  <c:v>-0.25733333826065002</c:v>
                </c:pt>
                <c:pt idx="8027">
                  <c:v>-0.318788111209869</c:v>
                </c:pt>
                <c:pt idx="8028">
                  <c:v>-0.33332806825637801</c:v>
                </c:pt>
                <c:pt idx="8029">
                  <c:v>-0.30848371982574402</c:v>
                </c:pt>
                <c:pt idx="8030">
                  <c:v>-0.18565142154693601</c:v>
                </c:pt>
                <c:pt idx="8031">
                  <c:v>-8.7318442761897999E-2</c:v>
                </c:pt>
                <c:pt idx="8032">
                  <c:v>-9.8000302910804707E-2</c:v>
                </c:pt>
                <c:pt idx="8033">
                  <c:v>-0.119451813399791</c:v>
                </c:pt>
                <c:pt idx="8034">
                  <c:v>-0.11073046922683701</c:v>
                </c:pt>
                <c:pt idx="8035">
                  <c:v>-0.16458672285079901</c:v>
                </c:pt>
                <c:pt idx="8036">
                  <c:v>-0.24327965080738001</c:v>
                </c:pt>
                <c:pt idx="8037">
                  <c:v>-0.17088596522808</c:v>
                </c:pt>
                <c:pt idx="8038">
                  <c:v>-8.3291769027709905E-2</c:v>
                </c:pt>
                <c:pt idx="8039">
                  <c:v>-4.2686045169830301E-2</c:v>
                </c:pt>
                <c:pt idx="8040">
                  <c:v>-0.15209920704364699</c:v>
                </c:pt>
                <c:pt idx="8041">
                  <c:v>-0.119227804243564</c:v>
                </c:pt>
                <c:pt idx="8042">
                  <c:v>-1.1945253238081901E-2</c:v>
                </c:pt>
                <c:pt idx="8043">
                  <c:v>3.521728515625E-2</c:v>
                </c:pt>
                <c:pt idx="8044">
                  <c:v>1.25885009765625E-2</c:v>
                </c:pt>
                <c:pt idx="8045">
                  <c:v>5.615234375E-2</c:v>
                </c:pt>
                <c:pt idx="8046">
                  <c:v>4.8980712890625E-3</c:v>
                </c:pt>
                <c:pt idx="8047">
                  <c:v>-7.9408906400203705E-2</c:v>
                </c:pt>
                <c:pt idx="8048">
                  <c:v>-0.109896168112754</c:v>
                </c:pt>
                <c:pt idx="8049">
                  <c:v>-6.9888375699520097E-2</c:v>
                </c:pt>
                <c:pt idx="8050">
                  <c:v>-9.7785130143165505E-2</c:v>
                </c:pt>
                <c:pt idx="8051">
                  <c:v>-0.16640444099903101</c:v>
                </c:pt>
                <c:pt idx="8052">
                  <c:v>-0.105320923030376</c:v>
                </c:pt>
                <c:pt idx="8053">
                  <c:v>-0.17989677190780601</c:v>
                </c:pt>
                <c:pt idx="8054">
                  <c:v>-0.18711550533771501</c:v>
                </c:pt>
                <c:pt idx="8055">
                  <c:v>-6.8957693874835899E-2</c:v>
                </c:pt>
                <c:pt idx="8056">
                  <c:v>-6.3477456569671603E-2</c:v>
                </c:pt>
                <c:pt idx="8057">
                  <c:v>-0.101567596197128</c:v>
                </c:pt>
                <c:pt idx="8058">
                  <c:v>4.3121337890625E-2</c:v>
                </c:pt>
                <c:pt idx="8059">
                  <c:v>7.70721435546875E-2</c:v>
                </c:pt>
                <c:pt idx="8060">
                  <c:v>-1.53971686959266E-2</c:v>
                </c:pt>
                <c:pt idx="8061">
                  <c:v>-7.0306077599525396E-2</c:v>
                </c:pt>
                <c:pt idx="8062">
                  <c:v>-4.6969186514615999E-2</c:v>
                </c:pt>
                <c:pt idx="8063">
                  <c:v>-0.19136728346347801</c:v>
                </c:pt>
                <c:pt idx="8064">
                  <c:v>-0.345089972019195</c:v>
                </c:pt>
                <c:pt idx="8065">
                  <c:v>-0.30100750923156699</c:v>
                </c:pt>
                <c:pt idx="8066">
                  <c:v>-0.29100516438484098</c:v>
                </c:pt>
                <c:pt idx="8067">
                  <c:v>-0.28873026371002197</c:v>
                </c:pt>
                <c:pt idx="8068">
                  <c:v>-0.23428033292293499</c:v>
                </c:pt>
                <c:pt idx="8069">
                  <c:v>-0.102457903325557</c:v>
                </c:pt>
                <c:pt idx="8070">
                  <c:v>-0.14023222029209101</c:v>
                </c:pt>
                <c:pt idx="8071">
                  <c:v>-0.20419825613498599</c:v>
                </c:pt>
                <c:pt idx="8072">
                  <c:v>-0.13815526664257</c:v>
                </c:pt>
                <c:pt idx="8073">
                  <c:v>-8.5039533674716894E-2</c:v>
                </c:pt>
                <c:pt idx="8074">
                  <c:v>-0.131441369652748</c:v>
                </c:pt>
                <c:pt idx="8075">
                  <c:v>-0.28630775213241499</c:v>
                </c:pt>
                <c:pt idx="8076">
                  <c:v>-0.23907971382141099</c:v>
                </c:pt>
                <c:pt idx="8077">
                  <c:v>-0.175685599446296</c:v>
                </c:pt>
                <c:pt idx="8078">
                  <c:v>-0.215108007192611</c:v>
                </c:pt>
                <c:pt idx="8079">
                  <c:v>-0.23400518298149101</c:v>
                </c:pt>
                <c:pt idx="8080">
                  <c:v>-0.11731534451246201</c:v>
                </c:pt>
                <c:pt idx="8081">
                  <c:v>-0.17902961373329099</c:v>
                </c:pt>
                <c:pt idx="8082">
                  <c:v>-0.26588007807731601</c:v>
                </c:pt>
                <c:pt idx="8083">
                  <c:v>-0.25077918171882602</c:v>
                </c:pt>
                <c:pt idx="8084">
                  <c:v>-0.14054542779922399</c:v>
                </c:pt>
                <c:pt idx="8085">
                  <c:v>-7.0245362818241106E-2</c:v>
                </c:pt>
                <c:pt idx="8086">
                  <c:v>-0.121867030858993</c:v>
                </c:pt>
                <c:pt idx="8087">
                  <c:v>-0.18260979652404699</c:v>
                </c:pt>
                <c:pt idx="8088">
                  <c:v>-0.122971296310424</c:v>
                </c:pt>
                <c:pt idx="8089">
                  <c:v>-0.13912306725978801</c:v>
                </c:pt>
                <c:pt idx="8090">
                  <c:v>-0.237233340740203</c:v>
                </c:pt>
                <c:pt idx="8091">
                  <c:v>-0.24037767946720101</c:v>
                </c:pt>
                <c:pt idx="8092">
                  <c:v>-0.23247291147708801</c:v>
                </c:pt>
                <c:pt idx="8093">
                  <c:v>-0.32525882124900801</c:v>
                </c:pt>
                <c:pt idx="8094">
                  <c:v>-0.30224272608757002</c:v>
                </c:pt>
                <c:pt idx="8095">
                  <c:v>-0.30238819122314398</c:v>
                </c:pt>
                <c:pt idx="8096">
                  <c:v>-0.338029384613037</c:v>
                </c:pt>
                <c:pt idx="8097">
                  <c:v>-0.25017365813255299</c:v>
                </c:pt>
                <c:pt idx="8098">
                  <c:v>-0.15414056181907601</c:v>
                </c:pt>
                <c:pt idx="8099">
                  <c:v>-0.20908211171627</c:v>
                </c:pt>
                <c:pt idx="8100">
                  <c:v>-0.21123659610748199</c:v>
                </c:pt>
                <c:pt idx="8101">
                  <c:v>-0.17421397566795299</c:v>
                </c:pt>
                <c:pt idx="8102">
                  <c:v>-0.16978707909584001</c:v>
                </c:pt>
                <c:pt idx="8103">
                  <c:v>-0.28540825843811002</c:v>
                </c:pt>
                <c:pt idx="8104">
                  <c:v>-0.305056512355804</c:v>
                </c:pt>
                <c:pt idx="8105">
                  <c:v>-0.36278957128524703</c:v>
                </c:pt>
                <c:pt idx="8106">
                  <c:v>-0.37936601042747498</c:v>
                </c:pt>
                <c:pt idx="8107">
                  <c:v>-0.40953817963600098</c:v>
                </c:pt>
                <c:pt idx="8108">
                  <c:v>-0.36356964707374501</c:v>
                </c:pt>
                <c:pt idx="8109">
                  <c:v>-0.38089507818222001</c:v>
                </c:pt>
                <c:pt idx="8110">
                  <c:v>-0.36537051200866699</c:v>
                </c:pt>
                <c:pt idx="8111">
                  <c:v>-0.30877372622489901</c:v>
                </c:pt>
                <c:pt idx="8112">
                  <c:v>-0.27138978242874101</c:v>
                </c:pt>
                <c:pt idx="8113">
                  <c:v>-0.21208579838275901</c:v>
                </c:pt>
                <c:pt idx="8114">
                  <c:v>-4.7498945146798997E-2</c:v>
                </c:pt>
                <c:pt idx="8115">
                  <c:v>4.32891845703125E-2</c:v>
                </c:pt>
                <c:pt idx="8116">
                  <c:v>0.136825561523437</c:v>
                </c:pt>
                <c:pt idx="8117">
                  <c:v>0.176651000976562</c:v>
                </c:pt>
                <c:pt idx="8118">
                  <c:v>0.20623779296875</c:v>
                </c:pt>
                <c:pt idx="8119">
                  <c:v>0.12384033203125</c:v>
                </c:pt>
                <c:pt idx="8120">
                  <c:v>0.215789794921875</c:v>
                </c:pt>
                <c:pt idx="8121">
                  <c:v>0.363265991210937</c:v>
                </c:pt>
                <c:pt idx="8122">
                  <c:v>0.415191650390625</c:v>
                </c:pt>
                <c:pt idx="8123">
                  <c:v>0.439666748046875</c:v>
                </c:pt>
                <c:pt idx="8124">
                  <c:v>0.548187255859375</c:v>
                </c:pt>
                <c:pt idx="8125">
                  <c:v>0.410247802734375</c:v>
                </c:pt>
                <c:pt idx="8126">
                  <c:v>0.118667602539062</c:v>
                </c:pt>
                <c:pt idx="8127">
                  <c:v>2.87322998046875E-2</c:v>
                </c:pt>
                <c:pt idx="8128">
                  <c:v>0.134780883789062</c:v>
                </c:pt>
                <c:pt idx="8129">
                  <c:v>-7.9755689948797209E-3</c:v>
                </c:pt>
                <c:pt idx="8130">
                  <c:v>-0.23437254130840299</c:v>
                </c:pt>
                <c:pt idx="8131">
                  <c:v>-0.17607904970645899</c:v>
                </c:pt>
                <c:pt idx="8132">
                  <c:v>-0.16424575448036099</c:v>
                </c:pt>
                <c:pt idx="8133">
                  <c:v>-0.23858550190925501</c:v>
                </c:pt>
                <c:pt idx="8134">
                  <c:v>-0.24929024279117501</c:v>
                </c:pt>
                <c:pt idx="8135">
                  <c:v>-6.4871743321418707E-2</c:v>
                </c:pt>
                <c:pt idx="8136">
                  <c:v>-3.0232217162847502E-2</c:v>
                </c:pt>
                <c:pt idx="8137">
                  <c:v>6.2255859375E-2</c:v>
                </c:pt>
                <c:pt idx="8138">
                  <c:v>0.185745239257812</c:v>
                </c:pt>
                <c:pt idx="8139">
                  <c:v>0.234970092773437</c:v>
                </c:pt>
                <c:pt idx="8140">
                  <c:v>0.223678588867187</c:v>
                </c:pt>
                <c:pt idx="8141">
                  <c:v>0.225967407226562</c:v>
                </c:pt>
                <c:pt idx="8142">
                  <c:v>0.311569213867187</c:v>
                </c:pt>
                <c:pt idx="8143">
                  <c:v>0.247543334960937</c:v>
                </c:pt>
                <c:pt idx="8144">
                  <c:v>0.137527465820312</c:v>
                </c:pt>
                <c:pt idx="8145">
                  <c:v>0.14910888671875</c:v>
                </c:pt>
                <c:pt idx="8146">
                  <c:v>0.2088623046875</c:v>
                </c:pt>
                <c:pt idx="8147">
                  <c:v>0.163009643554687</c:v>
                </c:pt>
                <c:pt idx="8148">
                  <c:v>8.5968017578125E-2</c:v>
                </c:pt>
                <c:pt idx="8149">
                  <c:v>6.08673095703125E-2</c:v>
                </c:pt>
                <c:pt idx="8150">
                  <c:v>-2.4408921599388098E-2</c:v>
                </c:pt>
                <c:pt idx="8151">
                  <c:v>-4.4984456151723799E-2</c:v>
                </c:pt>
                <c:pt idx="8152">
                  <c:v>-8.8213451206684099E-2</c:v>
                </c:pt>
                <c:pt idx="8153">
                  <c:v>-0.10311842709779701</c:v>
                </c:pt>
                <c:pt idx="8154">
                  <c:v>-0.14007414877414701</c:v>
                </c:pt>
                <c:pt idx="8155">
                  <c:v>-0.12804740667343101</c:v>
                </c:pt>
                <c:pt idx="8156">
                  <c:v>-9.6779003739356995E-2</c:v>
                </c:pt>
                <c:pt idx="8157">
                  <c:v>3.3294677734375E-2</c:v>
                </c:pt>
                <c:pt idx="8158">
                  <c:v>0.13427734375</c:v>
                </c:pt>
                <c:pt idx="8159">
                  <c:v>9.91973876953125E-2</c:v>
                </c:pt>
                <c:pt idx="8160">
                  <c:v>7.14111328125E-2</c:v>
                </c:pt>
                <c:pt idx="8161">
                  <c:v>5.25665283203125E-2</c:v>
                </c:pt>
                <c:pt idx="8162">
                  <c:v>0.157333374023437</c:v>
                </c:pt>
                <c:pt idx="8163">
                  <c:v>0.1240234375</c:v>
                </c:pt>
                <c:pt idx="8164">
                  <c:v>3.55377197265625E-2</c:v>
                </c:pt>
                <c:pt idx="8165">
                  <c:v>0.102951049804687</c:v>
                </c:pt>
                <c:pt idx="8166">
                  <c:v>0.21575927734375</c:v>
                </c:pt>
                <c:pt idx="8167">
                  <c:v>0.216110229492187</c:v>
                </c:pt>
                <c:pt idx="8168">
                  <c:v>0.218124389648437</c:v>
                </c:pt>
                <c:pt idx="8169">
                  <c:v>0.302627563476562</c:v>
                </c:pt>
                <c:pt idx="8170">
                  <c:v>0.318389892578125</c:v>
                </c:pt>
                <c:pt idx="8171">
                  <c:v>0.219711303710937</c:v>
                </c:pt>
                <c:pt idx="8172">
                  <c:v>0.1771240234375</c:v>
                </c:pt>
                <c:pt idx="8173">
                  <c:v>0.149551391601562</c:v>
                </c:pt>
                <c:pt idx="8174">
                  <c:v>0.167221069335937</c:v>
                </c:pt>
                <c:pt idx="8175">
                  <c:v>0.182861328125</c:v>
                </c:pt>
                <c:pt idx="8176">
                  <c:v>0.227584838867187</c:v>
                </c:pt>
                <c:pt idx="8177">
                  <c:v>0.168487548828125</c:v>
                </c:pt>
                <c:pt idx="8178">
                  <c:v>0.188140869140625</c:v>
                </c:pt>
                <c:pt idx="8179">
                  <c:v>0.286376953125</c:v>
                </c:pt>
                <c:pt idx="8180">
                  <c:v>0.24688720703125</c:v>
                </c:pt>
                <c:pt idx="8181">
                  <c:v>0.243759155273437</c:v>
                </c:pt>
                <c:pt idx="8182">
                  <c:v>0.29022216796875</c:v>
                </c:pt>
                <c:pt idx="8183">
                  <c:v>0.248855590820312</c:v>
                </c:pt>
                <c:pt idx="8184">
                  <c:v>0.153533935546875</c:v>
                </c:pt>
                <c:pt idx="8185">
                  <c:v>0.247314453125</c:v>
                </c:pt>
                <c:pt idx="8186">
                  <c:v>0.186798095703125</c:v>
                </c:pt>
                <c:pt idx="8187">
                  <c:v>0.114593505859375</c:v>
                </c:pt>
                <c:pt idx="8188">
                  <c:v>0.114898681640625</c:v>
                </c:pt>
                <c:pt idx="8189">
                  <c:v>0.141006469726562</c:v>
                </c:pt>
                <c:pt idx="8190">
                  <c:v>-2.27788239717483E-2</c:v>
                </c:pt>
                <c:pt idx="8191">
                  <c:v>-2.66821011900901E-2</c:v>
                </c:pt>
                <c:pt idx="8192">
                  <c:v>2.41241455078125E-2</c:v>
                </c:pt>
                <c:pt idx="8193">
                  <c:v>2.0355224609375E-2</c:v>
                </c:pt>
                <c:pt idx="8194">
                  <c:v>-9.0019563212990691E-3</c:v>
                </c:pt>
                <c:pt idx="8195">
                  <c:v>-3.96684743463993E-2</c:v>
                </c:pt>
                <c:pt idx="8196">
                  <c:v>4.2999267578125E-2</c:v>
                </c:pt>
                <c:pt idx="8197">
                  <c:v>6.0028076171875E-2</c:v>
                </c:pt>
                <c:pt idx="8198">
                  <c:v>1.6632080078125E-2</c:v>
                </c:pt>
                <c:pt idx="8199">
                  <c:v>-2.10590194910764E-2</c:v>
                </c:pt>
                <c:pt idx="8200">
                  <c:v>2.447509765625E-2</c:v>
                </c:pt>
                <c:pt idx="8201">
                  <c:v>0.100128173828125</c:v>
                </c:pt>
                <c:pt idx="8202">
                  <c:v>0.109603881835937</c:v>
                </c:pt>
                <c:pt idx="8203">
                  <c:v>9.47265625E-2</c:v>
                </c:pt>
                <c:pt idx="8204">
                  <c:v>8.64105224609375E-2</c:v>
                </c:pt>
                <c:pt idx="8205">
                  <c:v>0.100326538085937</c:v>
                </c:pt>
                <c:pt idx="8206">
                  <c:v>0.134597778320312</c:v>
                </c:pt>
                <c:pt idx="8207">
                  <c:v>0.157180786132812</c:v>
                </c:pt>
                <c:pt idx="8208">
                  <c:v>0.215682983398437</c:v>
                </c:pt>
                <c:pt idx="8209">
                  <c:v>0.244140625</c:v>
                </c:pt>
                <c:pt idx="8210">
                  <c:v>0.234359741210937</c:v>
                </c:pt>
                <c:pt idx="8211">
                  <c:v>0.262008666992187</c:v>
                </c:pt>
                <c:pt idx="8212">
                  <c:v>0.339614868164062</c:v>
                </c:pt>
                <c:pt idx="8213">
                  <c:v>0.375839233398437</c:v>
                </c:pt>
                <c:pt idx="8214">
                  <c:v>0.333847045898437</c:v>
                </c:pt>
                <c:pt idx="8215">
                  <c:v>0.33319091796875</c:v>
                </c:pt>
                <c:pt idx="8216">
                  <c:v>0.377777099609375</c:v>
                </c:pt>
                <c:pt idx="8217">
                  <c:v>0.408370971679687</c:v>
                </c:pt>
                <c:pt idx="8218">
                  <c:v>0.381698608398437</c:v>
                </c:pt>
                <c:pt idx="8219">
                  <c:v>0.432159423828125</c:v>
                </c:pt>
                <c:pt idx="8220">
                  <c:v>0.387954711914062</c:v>
                </c:pt>
                <c:pt idx="8221">
                  <c:v>0.386184692382812</c:v>
                </c:pt>
                <c:pt idx="8222">
                  <c:v>0.427444458007812</c:v>
                </c:pt>
                <c:pt idx="8223">
                  <c:v>0.482452392578125</c:v>
                </c:pt>
                <c:pt idx="8224">
                  <c:v>0.400131225585937</c:v>
                </c:pt>
                <c:pt idx="8225">
                  <c:v>0.437576293945312</c:v>
                </c:pt>
                <c:pt idx="8226">
                  <c:v>0.50312805175781194</c:v>
                </c:pt>
                <c:pt idx="8227">
                  <c:v>0.426910400390625</c:v>
                </c:pt>
                <c:pt idx="8228">
                  <c:v>0.305496215820312</c:v>
                </c:pt>
                <c:pt idx="8229">
                  <c:v>0.391464233398437</c:v>
                </c:pt>
                <c:pt idx="8230">
                  <c:v>0.481719970703125</c:v>
                </c:pt>
                <c:pt idx="8231">
                  <c:v>0.436996459960937</c:v>
                </c:pt>
                <c:pt idx="8232">
                  <c:v>0.366378784179687</c:v>
                </c:pt>
                <c:pt idx="8233">
                  <c:v>0.389450073242187</c:v>
                </c:pt>
                <c:pt idx="8234">
                  <c:v>0.45257568359375</c:v>
                </c:pt>
                <c:pt idx="8235">
                  <c:v>0.462371826171875</c:v>
                </c:pt>
                <c:pt idx="8236">
                  <c:v>0.431732177734375</c:v>
                </c:pt>
                <c:pt idx="8237">
                  <c:v>0.358657836914062</c:v>
                </c:pt>
                <c:pt idx="8238">
                  <c:v>0.355331420898437</c:v>
                </c:pt>
                <c:pt idx="8239">
                  <c:v>0.3846435546875</c:v>
                </c:pt>
                <c:pt idx="8240">
                  <c:v>0.352127075195312</c:v>
                </c:pt>
                <c:pt idx="8241">
                  <c:v>0.303604125976562</c:v>
                </c:pt>
                <c:pt idx="8242">
                  <c:v>0.338485717773437</c:v>
                </c:pt>
                <c:pt idx="8243">
                  <c:v>0.318389892578125</c:v>
                </c:pt>
                <c:pt idx="8244">
                  <c:v>0.283416748046875</c:v>
                </c:pt>
                <c:pt idx="8245">
                  <c:v>0.377960205078125</c:v>
                </c:pt>
                <c:pt idx="8246">
                  <c:v>0.440933227539062</c:v>
                </c:pt>
                <c:pt idx="8247">
                  <c:v>0.306716918945312</c:v>
                </c:pt>
                <c:pt idx="8248">
                  <c:v>0.364334106445312</c:v>
                </c:pt>
                <c:pt idx="8249">
                  <c:v>0.50065612792968694</c:v>
                </c:pt>
                <c:pt idx="8250">
                  <c:v>0.53987121582031194</c:v>
                </c:pt>
                <c:pt idx="8251">
                  <c:v>0.479080200195312</c:v>
                </c:pt>
                <c:pt idx="8252">
                  <c:v>0.5286865234375</c:v>
                </c:pt>
                <c:pt idx="8253">
                  <c:v>0.52467346191406194</c:v>
                </c:pt>
                <c:pt idx="8254">
                  <c:v>0.463592529296875</c:v>
                </c:pt>
                <c:pt idx="8255">
                  <c:v>0.462387084960937</c:v>
                </c:pt>
                <c:pt idx="8256">
                  <c:v>0.50877380371093694</c:v>
                </c:pt>
                <c:pt idx="8257">
                  <c:v>0.5087890625</c:v>
                </c:pt>
                <c:pt idx="8258">
                  <c:v>0.453460693359375</c:v>
                </c:pt>
                <c:pt idx="8259">
                  <c:v>0.461563110351562</c:v>
                </c:pt>
                <c:pt idx="8260">
                  <c:v>0.38507080078125</c:v>
                </c:pt>
                <c:pt idx="8261">
                  <c:v>0.32855224609375</c:v>
                </c:pt>
                <c:pt idx="8262">
                  <c:v>0.297714233398437</c:v>
                </c:pt>
                <c:pt idx="8263">
                  <c:v>0.258834838867187</c:v>
                </c:pt>
                <c:pt idx="8264">
                  <c:v>0.19512939453125</c:v>
                </c:pt>
                <c:pt idx="8265">
                  <c:v>0.208694458007812</c:v>
                </c:pt>
                <c:pt idx="8266">
                  <c:v>0.218429565429687</c:v>
                </c:pt>
                <c:pt idx="8267">
                  <c:v>0.176788330078125</c:v>
                </c:pt>
                <c:pt idx="8268">
                  <c:v>0.211807250976562</c:v>
                </c:pt>
                <c:pt idx="8269">
                  <c:v>0.247756958007812</c:v>
                </c:pt>
                <c:pt idx="8270">
                  <c:v>0.156951904296875</c:v>
                </c:pt>
                <c:pt idx="8271">
                  <c:v>7.53173828125E-2</c:v>
                </c:pt>
                <c:pt idx="8272">
                  <c:v>0.149551391601562</c:v>
                </c:pt>
                <c:pt idx="8273">
                  <c:v>0.18646240234375</c:v>
                </c:pt>
                <c:pt idx="8274">
                  <c:v>0.206954956054687</c:v>
                </c:pt>
                <c:pt idx="8275">
                  <c:v>0.189208984375</c:v>
                </c:pt>
                <c:pt idx="8276">
                  <c:v>0.16619873046875</c:v>
                </c:pt>
                <c:pt idx="8277">
                  <c:v>8.21533203125E-2</c:v>
                </c:pt>
                <c:pt idx="8278">
                  <c:v>0.1434326171875</c:v>
                </c:pt>
                <c:pt idx="8279">
                  <c:v>0.19659423828125</c:v>
                </c:pt>
                <c:pt idx="8280">
                  <c:v>0.212493896484375</c:v>
                </c:pt>
                <c:pt idx="8281">
                  <c:v>0.150787353515625</c:v>
                </c:pt>
                <c:pt idx="8282">
                  <c:v>0.174041748046875</c:v>
                </c:pt>
                <c:pt idx="8283">
                  <c:v>0.239089965820312</c:v>
                </c:pt>
                <c:pt idx="8284">
                  <c:v>0.18170166015625</c:v>
                </c:pt>
                <c:pt idx="8285">
                  <c:v>0.172195434570312</c:v>
                </c:pt>
                <c:pt idx="8286">
                  <c:v>0.186309814453125</c:v>
                </c:pt>
                <c:pt idx="8287">
                  <c:v>0.205947875976562</c:v>
                </c:pt>
                <c:pt idx="8288">
                  <c:v>0.125595092773437</c:v>
                </c:pt>
                <c:pt idx="8289">
                  <c:v>0.147903442382812</c:v>
                </c:pt>
                <c:pt idx="8290">
                  <c:v>0.178695678710937</c:v>
                </c:pt>
                <c:pt idx="8291">
                  <c:v>0.187576293945312</c:v>
                </c:pt>
                <c:pt idx="8292">
                  <c:v>0.127487182617187</c:v>
                </c:pt>
                <c:pt idx="8293">
                  <c:v>0.17138671875</c:v>
                </c:pt>
                <c:pt idx="8294">
                  <c:v>0.131942749023437</c:v>
                </c:pt>
                <c:pt idx="8295">
                  <c:v>0.105300903320312</c:v>
                </c:pt>
                <c:pt idx="8296">
                  <c:v>8.14056396484375E-2</c:v>
                </c:pt>
                <c:pt idx="8297">
                  <c:v>0.18316650390625</c:v>
                </c:pt>
                <c:pt idx="8298">
                  <c:v>9.100341796875E-2</c:v>
                </c:pt>
                <c:pt idx="8299">
                  <c:v>9.98687744140625E-2</c:v>
                </c:pt>
                <c:pt idx="8300">
                  <c:v>0.111221313476562</c:v>
                </c:pt>
                <c:pt idx="8301">
                  <c:v>0.185348510742187</c:v>
                </c:pt>
                <c:pt idx="8302">
                  <c:v>0.1234130859375</c:v>
                </c:pt>
                <c:pt idx="8303">
                  <c:v>0.122100830078125</c:v>
                </c:pt>
                <c:pt idx="8304">
                  <c:v>0.140518188476562</c:v>
                </c:pt>
                <c:pt idx="8305">
                  <c:v>0.161422729492187</c:v>
                </c:pt>
                <c:pt idx="8306">
                  <c:v>0.136505126953125</c:v>
                </c:pt>
                <c:pt idx="8307">
                  <c:v>0.130081176757812</c:v>
                </c:pt>
                <c:pt idx="8308">
                  <c:v>0.173385620117187</c:v>
                </c:pt>
                <c:pt idx="8309">
                  <c:v>8.575439453125E-2</c:v>
                </c:pt>
                <c:pt idx="8310">
                  <c:v>0.150955200195312</c:v>
                </c:pt>
                <c:pt idx="8311">
                  <c:v>0.217605590820312</c:v>
                </c:pt>
                <c:pt idx="8312">
                  <c:v>0.261917114257812</c:v>
                </c:pt>
                <c:pt idx="8313">
                  <c:v>0.180877685546875</c:v>
                </c:pt>
                <c:pt idx="8314">
                  <c:v>0.22930908203125</c:v>
                </c:pt>
                <c:pt idx="8315">
                  <c:v>0.263320922851562</c:v>
                </c:pt>
                <c:pt idx="8316">
                  <c:v>0.296844482421875</c:v>
                </c:pt>
                <c:pt idx="8317">
                  <c:v>0.3978271484375</c:v>
                </c:pt>
                <c:pt idx="8318">
                  <c:v>0.37213134765625</c:v>
                </c:pt>
                <c:pt idx="8319">
                  <c:v>0.28045654296875</c:v>
                </c:pt>
                <c:pt idx="8320">
                  <c:v>0.3436279296875</c:v>
                </c:pt>
                <c:pt idx="8321">
                  <c:v>0.383880615234375</c:v>
                </c:pt>
                <c:pt idx="8322">
                  <c:v>0.374969482421875</c:v>
                </c:pt>
                <c:pt idx="8323">
                  <c:v>0.361846923828125</c:v>
                </c:pt>
                <c:pt idx="8324">
                  <c:v>0.401092529296875</c:v>
                </c:pt>
                <c:pt idx="8325">
                  <c:v>0.476776123046875</c:v>
                </c:pt>
                <c:pt idx="8326">
                  <c:v>0.455764770507812</c:v>
                </c:pt>
                <c:pt idx="8327">
                  <c:v>0.4940185546875</c:v>
                </c:pt>
                <c:pt idx="8328">
                  <c:v>0.49908447265625</c:v>
                </c:pt>
                <c:pt idx="8329">
                  <c:v>0.59332275390625</c:v>
                </c:pt>
                <c:pt idx="8330">
                  <c:v>0.60163879394531194</c:v>
                </c:pt>
                <c:pt idx="8331">
                  <c:v>0.56121826171875</c:v>
                </c:pt>
                <c:pt idx="8332">
                  <c:v>0.50535583496093694</c:v>
                </c:pt>
                <c:pt idx="8333">
                  <c:v>0.521270751953125</c:v>
                </c:pt>
                <c:pt idx="8334">
                  <c:v>0.5484619140625</c:v>
                </c:pt>
                <c:pt idx="8335">
                  <c:v>0.59320068359375</c:v>
                </c:pt>
                <c:pt idx="8336">
                  <c:v>0.553436279296875</c:v>
                </c:pt>
                <c:pt idx="8337">
                  <c:v>0.420822143554687</c:v>
                </c:pt>
                <c:pt idx="8338">
                  <c:v>0.478118896484375</c:v>
                </c:pt>
                <c:pt idx="8339">
                  <c:v>0.546661376953125</c:v>
                </c:pt>
                <c:pt idx="8340">
                  <c:v>0.52850341796875</c:v>
                </c:pt>
                <c:pt idx="8341">
                  <c:v>0.48492431640625</c:v>
                </c:pt>
                <c:pt idx="8342">
                  <c:v>0.61293029785156194</c:v>
                </c:pt>
                <c:pt idx="8343">
                  <c:v>0.524078369140625</c:v>
                </c:pt>
                <c:pt idx="8344">
                  <c:v>0.478729248046875</c:v>
                </c:pt>
                <c:pt idx="8345">
                  <c:v>0.479827880859375</c:v>
                </c:pt>
                <c:pt idx="8346">
                  <c:v>0.522216796875</c:v>
                </c:pt>
                <c:pt idx="8347">
                  <c:v>0.404144287109375</c:v>
                </c:pt>
                <c:pt idx="8348">
                  <c:v>0.380950927734375</c:v>
                </c:pt>
                <c:pt idx="8349">
                  <c:v>0.330718994140625</c:v>
                </c:pt>
                <c:pt idx="8350">
                  <c:v>0.341049194335937</c:v>
                </c:pt>
                <c:pt idx="8351">
                  <c:v>0.380615234375</c:v>
                </c:pt>
                <c:pt idx="8352">
                  <c:v>0.33056640625</c:v>
                </c:pt>
                <c:pt idx="8353">
                  <c:v>0.281646728515625</c:v>
                </c:pt>
                <c:pt idx="8354">
                  <c:v>0.3094482421875</c:v>
                </c:pt>
                <c:pt idx="8355">
                  <c:v>0.282806396484375</c:v>
                </c:pt>
                <c:pt idx="8356">
                  <c:v>0.250381469726562</c:v>
                </c:pt>
                <c:pt idx="8357">
                  <c:v>0.249114990234375</c:v>
                </c:pt>
                <c:pt idx="8358">
                  <c:v>0.284835815429687</c:v>
                </c:pt>
                <c:pt idx="8359">
                  <c:v>0.26849365234375</c:v>
                </c:pt>
                <c:pt idx="8360">
                  <c:v>0.287628173828125</c:v>
                </c:pt>
                <c:pt idx="8361">
                  <c:v>0.297882080078125</c:v>
                </c:pt>
                <c:pt idx="8362">
                  <c:v>0.257110595703125</c:v>
                </c:pt>
                <c:pt idx="8363">
                  <c:v>0.14239501953125</c:v>
                </c:pt>
                <c:pt idx="8364">
                  <c:v>0.234893798828125</c:v>
                </c:pt>
                <c:pt idx="8365">
                  <c:v>0.302291870117187</c:v>
                </c:pt>
                <c:pt idx="8366">
                  <c:v>0.183273315429687</c:v>
                </c:pt>
                <c:pt idx="8367">
                  <c:v>6.25152587890625E-2</c:v>
                </c:pt>
                <c:pt idx="8368">
                  <c:v>0.109817504882812</c:v>
                </c:pt>
                <c:pt idx="8369">
                  <c:v>0.177520751953125</c:v>
                </c:pt>
                <c:pt idx="8370">
                  <c:v>0.176345825195312</c:v>
                </c:pt>
                <c:pt idx="8371">
                  <c:v>0.229568481445312</c:v>
                </c:pt>
                <c:pt idx="8372">
                  <c:v>0.380859375</c:v>
                </c:pt>
                <c:pt idx="8373">
                  <c:v>0.305892944335937</c:v>
                </c:pt>
                <c:pt idx="8374">
                  <c:v>0.236587524414062</c:v>
                </c:pt>
                <c:pt idx="8375">
                  <c:v>0.32269287109375</c:v>
                </c:pt>
                <c:pt idx="8376">
                  <c:v>0.44720458984375</c:v>
                </c:pt>
                <c:pt idx="8377">
                  <c:v>0.349258422851562</c:v>
                </c:pt>
                <c:pt idx="8378">
                  <c:v>0.20465087890625</c:v>
                </c:pt>
                <c:pt idx="8379">
                  <c:v>0.224273681640625</c:v>
                </c:pt>
                <c:pt idx="8380">
                  <c:v>0.271194458007812</c:v>
                </c:pt>
                <c:pt idx="8381">
                  <c:v>0.100128173828125</c:v>
                </c:pt>
                <c:pt idx="8382">
                  <c:v>-7.5650550425052601E-2</c:v>
                </c:pt>
                <c:pt idx="8383">
                  <c:v>-1.3714333996176701E-2</c:v>
                </c:pt>
                <c:pt idx="8384">
                  <c:v>1.3397216796875E-2</c:v>
                </c:pt>
                <c:pt idx="8385">
                  <c:v>-0.177798867225646</c:v>
                </c:pt>
                <c:pt idx="8386">
                  <c:v>-0.34120771288871699</c:v>
                </c:pt>
                <c:pt idx="8387">
                  <c:v>-0.22705551981925901</c:v>
                </c:pt>
                <c:pt idx="8388">
                  <c:v>-0.12667195498943301</c:v>
                </c:pt>
                <c:pt idx="8389">
                  <c:v>-0.31181138753890902</c:v>
                </c:pt>
                <c:pt idx="8390">
                  <c:v>-0.248832628130912</c:v>
                </c:pt>
                <c:pt idx="8391">
                  <c:v>0.130325317382812</c:v>
                </c:pt>
                <c:pt idx="8392">
                  <c:v>0.135269165039062</c:v>
                </c:pt>
                <c:pt idx="8393">
                  <c:v>0.342041015625</c:v>
                </c:pt>
                <c:pt idx="8394">
                  <c:v>0.361465454101562</c:v>
                </c:pt>
                <c:pt idx="8395">
                  <c:v>0.249893188476562</c:v>
                </c:pt>
                <c:pt idx="8396">
                  <c:v>0.188034057617187</c:v>
                </c:pt>
                <c:pt idx="8397">
                  <c:v>0.210220336914062</c:v>
                </c:pt>
                <c:pt idx="8398">
                  <c:v>0.148513793945312</c:v>
                </c:pt>
                <c:pt idx="8399">
                  <c:v>0.183059692382812</c:v>
                </c:pt>
                <c:pt idx="8400">
                  <c:v>0.226654052734375</c:v>
                </c:pt>
                <c:pt idx="8401">
                  <c:v>0.195297241210937</c:v>
                </c:pt>
                <c:pt idx="8402">
                  <c:v>0.126861572265625</c:v>
                </c:pt>
                <c:pt idx="8403">
                  <c:v>7.843017578125E-2</c:v>
                </c:pt>
                <c:pt idx="8404">
                  <c:v>2.29339599609375E-2</c:v>
                </c:pt>
                <c:pt idx="8405">
                  <c:v>-4.7297101467847803E-2</c:v>
                </c:pt>
                <c:pt idx="8406">
                  <c:v>-4.4395919889211599E-2</c:v>
                </c:pt>
                <c:pt idx="8407">
                  <c:v>2.21099853515625E-2</c:v>
                </c:pt>
                <c:pt idx="8408">
                  <c:v>4.986572265625E-2</c:v>
                </c:pt>
                <c:pt idx="8409">
                  <c:v>8.428955078125E-2</c:v>
                </c:pt>
                <c:pt idx="8410">
                  <c:v>5.7159423828125E-2</c:v>
                </c:pt>
                <c:pt idx="8411">
                  <c:v>9.35516357421875E-2</c:v>
                </c:pt>
                <c:pt idx="8412">
                  <c:v>0.16632080078125</c:v>
                </c:pt>
                <c:pt idx="8413">
                  <c:v>0.122314453125</c:v>
                </c:pt>
                <c:pt idx="8414">
                  <c:v>0.140380859375</c:v>
                </c:pt>
                <c:pt idx="8415">
                  <c:v>0.150100708007812</c:v>
                </c:pt>
                <c:pt idx="8416">
                  <c:v>0.154495239257812</c:v>
                </c:pt>
                <c:pt idx="8417">
                  <c:v>0.183975219726562</c:v>
                </c:pt>
                <c:pt idx="8418">
                  <c:v>0.134231567382812</c:v>
                </c:pt>
                <c:pt idx="8419">
                  <c:v>0.130340576171875</c:v>
                </c:pt>
                <c:pt idx="8420">
                  <c:v>0.205612182617187</c:v>
                </c:pt>
                <c:pt idx="8421">
                  <c:v>0.221206665039062</c:v>
                </c:pt>
                <c:pt idx="8422">
                  <c:v>0.247528076171875</c:v>
                </c:pt>
                <c:pt idx="8423">
                  <c:v>0.178680419921875</c:v>
                </c:pt>
                <c:pt idx="8424">
                  <c:v>0.115249633789062</c:v>
                </c:pt>
                <c:pt idx="8425">
                  <c:v>0.206787109375</c:v>
                </c:pt>
                <c:pt idx="8426">
                  <c:v>0.266616821289062</c:v>
                </c:pt>
                <c:pt idx="8427">
                  <c:v>0.250869750976562</c:v>
                </c:pt>
                <c:pt idx="8428">
                  <c:v>0.245376586914062</c:v>
                </c:pt>
                <c:pt idx="8429">
                  <c:v>0.2109375</c:v>
                </c:pt>
                <c:pt idx="8430">
                  <c:v>0.222579956054687</c:v>
                </c:pt>
                <c:pt idx="8431">
                  <c:v>0.253707885742187</c:v>
                </c:pt>
                <c:pt idx="8432">
                  <c:v>0.256484985351562</c:v>
                </c:pt>
                <c:pt idx="8433">
                  <c:v>0.337127685546875</c:v>
                </c:pt>
                <c:pt idx="8434">
                  <c:v>0.346694946289062</c:v>
                </c:pt>
                <c:pt idx="8435">
                  <c:v>0.33917236328125</c:v>
                </c:pt>
                <c:pt idx="8436">
                  <c:v>0.2655029296875</c:v>
                </c:pt>
                <c:pt idx="8437">
                  <c:v>0.201126098632812</c:v>
                </c:pt>
                <c:pt idx="8438">
                  <c:v>0.294647216796875</c:v>
                </c:pt>
                <c:pt idx="8439">
                  <c:v>0.354171752929687</c:v>
                </c:pt>
                <c:pt idx="8440">
                  <c:v>0.375381469726562</c:v>
                </c:pt>
                <c:pt idx="8441">
                  <c:v>0.332687377929687</c:v>
                </c:pt>
                <c:pt idx="8442">
                  <c:v>0.261474609375</c:v>
                </c:pt>
                <c:pt idx="8443">
                  <c:v>0.26324462890625</c:v>
                </c:pt>
                <c:pt idx="8444">
                  <c:v>0.290695190429687</c:v>
                </c:pt>
                <c:pt idx="8445">
                  <c:v>0.272354125976562</c:v>
                </c:pt>
                <c:pt idx="8446">
                  <c:v>0.26593017578125</c:v>
                </c:pt>
                <c:pt idx="8447">
                  <c:v>0.218276977539062</c:v>
                </c:pt>
                <c:pt idx="8448">
                  <c:v>0.233291625976562</c:v>
                </c:pt>
                <c:pt idx="8449">
                  <c:v>0.296157836914062</c:v>
                </c:pt>
                <c:pt idx="8450">
                  <c:v>0.287948608398437</c:v>
                </c:pt>
                <c:pt idx="8451">
                  <c:v>0.231353759765625</c:v>
                </c:pt>
                <c:pt idx="8452">
                  <c:v>0.212814331054687</c:v>
                </c:pt>
                <c:pt idx="8453">
                  <c:v>0.29510498046875</c:v>
                </c:pt>
                <c:pt idx="8454">
                  <c:v>0.270523071289062</c:v>
                </c:pt>
                <c:pt idx="8455">
                  <c:v>0.258514404296875</c:v>
                </c:pt>
                <c:pt idx="8456">
                  <c:v>0.249176025390625</c:v>
                </c:pt>
                <c:pt idx="8457">
                  <c:v>0.251327514648437</c:v>
                </c:pt>
                <c:pt idx="8458">
                  <c:v>0.251205444335937</c:v>
                </c:pt>
                <c:pt idx="8459">
                  <c:v>0.24468994140625</c:v>
                </c:pt>
                <c:pt idx="8460">
                  <c:v>0.277984619140625</c:v>
                </c:pt>
                <c:pt idx="8461">
                  <c:v>0.231536865234375</c:v>
                </c:pt>
                <c:pt idx="8462">
                  <c:v>0.238296508789062</c:v>
                </c:pt>
                <c:pt idx="8463">
                  <c:v>0.209091186523437</c:v>
                </c:pt>
                <c:pt idx="8464">
                  <c:v>0.229339599609375</c:v>
                </c:pt>
                <c:pt idx="8465">
                  <c:v>0.259185791015625</c:v>
                </c:pt>
                <c:pt idx="8466">
                  <c:v>0.2481689453125</c:v>
                </c:pt>
                <c:pt idx="8467">
                  <c:v>0.278030395507812</c:v>
                </c:pt>
                <c:pt idx="8468">
                  <c:v>0.26708984375</c:v>
                </c:pt>
                <c:pt idx="8469">
                  <c:v>0.293548583984375</c:v>
                </c:pt>
                <c:pt idx="8470">
                  <c:v>0.272415161132812</c:v>
                </c:pt>
                <c:pt idx="8471">
                  <c:v>0.27520751953125</c:v>
                </c:pt>
                <c:pt idx="8472">
                  <c:v>0.326217651367187</c:v>
                </c:pt>
                <c:pt idx="8473">
                  <c:v>0.288986206054687</c:v>
                </c:pt>
                <c:pt idx="8474">
                  <c:v>0.2877197265625</c:v>
                </c:pt>
                <c:pt idx="8475">
                  <c:v>0.271636962890625</c:v>
                </c:pt>
                <c:pt idx="8476">
                  <c:v>0.32147216796875</c:v>
                </c:pt>
                <c:pt idx="8477">
                  <c:v>0.37744140625</c:v>
                </c:pt>
                <c:pt idx="8478">
                  <c:v>0.423080444335937</c:v>
                </c:pt>
                <c:pt idx="8479">
                  <c:v>0.468765258789062</c:v>
                </c:pt>
                <c:pt idx="8480">
                  <c:v>0.4775390625</c:v>
                </c:pt>
                <c:pt idx="8481">
                  <c:v>0.499343872070312</c:v>
                </c:pt>
                <c:pt idx="8482">
                  <c:v>0.522857666015625</c:v>
                </c:pt>
                <c:pt idx="8483">
                  <c:v>0.539642333984375</c:v>
                </c:pt>
                <c:pt idx="8484">
                  <c:v>0.463943481445312</c:v>
                </c:pt>
                <c:pt idx="8485">
                  <c:v>0.399017333984375</c:v>
                </c:pt>
                <c:pt idx="8486">
                  <c:v>0.373916625976562</c:v>
                </c:pt>
                <c:pt idx="8487">
                  <c:v>0.383834838867187</c:v>
                </c:pt>
                <c:pt idx="8488">
                  <c:v>0.310440063476562</c:v>
                </c:pt>
                <c:pt idx="8489">
                  <c:v>0.2896728515625</c:v>
                </c:pt>
                <c:pt idx="8490">
                  <c:v>0.144546508789062</c:v>
                </c:pt>
                <c:pt idx="8491">
                  <c:v>0.13824462890625</c:v>
                </c:pt>
                <c:pt idx="8492">
                  <c:v>0.11175537109375</c:v>
                </c:pt>
                <c:pt idx="8493">
                  <c:v>0.1094970703125</c:v>
                </c:pt>
                <c:pt idx="8494">
                  <c:v>9.38720703125E-2</c:v>
                </c:pt>
                <c:pt idx="8495">
                  <c:v>4.85687255859375E-2</c:v>
                </c:pt>
                <c:pt idx="8496">
                  <c:v>6.5216064453125E-2</c:v>
                </c:pt>
                <c:pt idx="8497">
                  <c:v>0.11602783203125</c:v>
                </c:pt>
                <c:pt idx="8498">
                  <c:v>0.204437255859375</c:v>
                </c:pt>
                <c:pt idx="8499">
                  <c:v>0.16619873046875</c:v>
                </c:pt>
                <c:pt idx="8500">
                  <c:v>0.194107055664062</c:v>
                </c:pt>
                <c:pt idx="8501">
                  <c:v>0.23577880859375</c:v>
                </c:pt>
                <c:pt idx="8502">
                  <c:v>0.265762329101562</c:v>
                </c:pt>
                <c:pt idx="8503">
                  <c:v>0.29638671875</c:v>
                </c:pt>
                <c:pt idx="8504">
                  <c:v>0.224777221679687</c:v>
                </c:pt>
                <c:pt idx="8505">
                  <c:v>0.19512939453125</c:v>
                </c:pt>
                <c:pt idx="8506">
                  <c:v>0.211593627929687</c:v>
                </c:pt>
                <c:pt idx="8507">
                  <c:v>0.19744873046875</c:v>
                </c:pt>
                <c:pt idx="8508">
                  <c:v>0.114486694335937</c:v>
                </c:pt>
                <c:pt idx="8509">
                  <c:v>0.104537963867187</c:v>
                </c:pt>
                <c:pt idx="8510">
                  <c:v>0.120407104492187</c:v>
                </c:pt>
                <c:pt idx="8511">
                  <c:v>7.73773193359375E-2</c:v>
                </c:pt>
                <c:pt idx="8512">
                  <c:v>7.55462646484375E-2</c:v>
                </c:pt>
                <c:pt idx="8513">
                  <c:v>0.121047973632812</c:v>
                </c:pt>
                <c:pt idx="8514">
                  <c:v>9.98382568359375E-2</c:v>
                </c:pt>
                <c:pt idx="8515">
                  <c:v>6.951904296875E-2</c:v>
                </c:pt>
                <c:pt idx="8516">
                  <c:v>0.103286743164062</c:v>
                </c:pt>
                <c:pt idx="8517">
                  <c:v>0.115890502929687</c:v>
                </c:pt>
                <c:pt idx="8518">
                  <c:v>0.113189697265625</c:v>
                </c:pt>
                <c:pt idx="8519">
                  <c:v>8.08563232421875E-2</c:v>
                </c:pt>
                <c:pt idx="8520">
                  <c:v>5.2490234375E-2</c:v>
                </c:pt>
                <c:pt idx="8521">
                  <c:v>-5.0471037626266403E-2</c:v>
                </c:pt>
                <c:pt idx="8522">
                  <c:v>-5.3500551730394303E-3</c:v>
                </c:pt>
                <c:pt idx="8523">
                  <c:v>-1.9277656450867601E-2</c:v>
                </c:pt>
                <c:pt idx="8524">
                  <c:v>-0.121634878218173</c:v>
                </c:pt>
                <c:pt idx="8525">
                  <c:v>-0.23207472264766599</c:v>
                </c:pt>
                <c:pt idx="8526">
                  <c:v>-0.178562626242637</c:v>
                </c:pt>
                <c:pt idx="8527">
                  <c:v>-0.12705489993095301</c:v>
                </c:pt>
                <c:pt idx="8528">
                  <c:v>-0.14062379300594299</c:v>
                </c:pt>
                <c:pt idx="8529">
                  <c:v>-0.18108393251895899</c:v>
                </c:pt>
                <c:pt idx="8530">
                  <c:v>-8.1369206309318501E-2</c:v>
                </c:pt>
                <c:pt idx="8531">
                  <c:v>-7.06478068605065E-3</c:v>
                </c:pt>
                <c:pt idx="8532">
                  <c:v>7.8582763671875E-2</c:v>
                </c:pt>
                <c:pt idx="8533">
                  <c:v>0.120330810546875</c:v>
                </c:pt>
                <c:pt idx="8534">
                  <c:v>0.189620971679687</c:v>
                </c:pt>
                <c:pt idx="8535">
                  <c:v>0.224777221679687</c:v>
                </c:pt>
                <c:pt idx="8536">
                  <c:v>0.139617919921875</c:v>
                </c:pt>
                <c:pt idx="8537">
                  <c:v>0.112991333007812</c:v>
                </c:pt>
                <c:pt idx="8538">
                  <c:v>0.130889892578125</c:v>
                </c:pt>
                <c:pt idx="8539">
                  <c:v>8.7738037109375E-2</c:v>
                </c:pt>
                <c:pt idx="8540">
                  <c:v>-1.65320076048374E-2</c:v>
                </c:pt>
                <c:pt idx="8541">
                  <c:v>-6.7157810553908296E-3</c:v>
                </c:pt>
                <c:pt idx="8542">
                  <c:v>2.12554931640625E-2</c:v>
                </c:pt>
                <c:pt idx="8543">
                  <c:v>-4.2450990527868201E-2</c:v>
                </c:pt>
                <c:pt idx="8544">
                  <c:v>-9.7650408744811998E-2</c:v>
                </c:pt>
                <c:pt idx="8545">
                  <c:v>-6.3604883849620805E-2</c:v>
                </c:pt>
                <c:pt idx="8546">
                  <c:v>-0.12825478613376601</c:v>
                </c:pt>
                <c:pt idx="8547">
                  <c:v>-0.12285808473825401</c:v>
                </c:pt>
                <c:pt idx="8548">
                  <c:v>-0.133845940232276</c:v>
                </c:pt>
                <c:pt idx="8549">
                  <c:v>-0.102543585002422</c:v>
                </c:pt>
                <c:pt idx="8550">
                  <c:v>-0.16538417339324901</c:v>
                </c:pt>
                <c:pt idx="8551">
                  <c:v>-0.15494307875633201</c:v>
                </c:pt>
                <c:pt idx="8552">
                  <c:v>-0.151273474097251</c:v>
                </c:pt>
                <c:pt idx="8553">
                  <c:v>-0.13054883480071999</c:v>
                </c:pt>
                <c:pt idx="8554">
                  <c:v>-0.205148845911026</c:v>
                </c:pt>
                <c:pt idx="8555">
                  <c:v>-0.22864995896816201</c:v>
                </c:pt>
                <c:pt idx="8556">
                  <c:v>-0.176438808441162</c:v>
                </c:pt>
                <c:pt idx="8557">
                  <c:v>-9.53349098563194E-2</c:v>
                </c:pt>
                <c:pt idx="8558">
                  <c:v>-0.15871310234069799</c:v>
                </c:pt>
                <c:pt idx="8559">
                  <c:v>-0.26577597856521601</c:v>
                </c:pt>
                <c:pt idx="8560">
                  <c:v>-0.31931057572364802</c:v>
                </c:pt>
                <c:pt idx="8561">
                  <c:v>-0.251148611307144</c:v>
                </c:pt>
                <c:pt idx="8562">
                  <c:v>-0.18091632425785001</c:v>
                </c:pt>
                <c:pt idx="8563">
                  <c:v>-0.27223187685012801</c:v>
                </c:pt>
                <c:pt idx="8564">
                  <c:v>-0.318018108606338</c:v>
                </c:pt>
                <c:pt idx="8565">
                  <c:v>-0.184194311499595</c:v>
                </c:pt>
                <c:pt idx="8566">
                  <c:v>-0.14429670572280801</c:v>
                </c:pt>
                <c:pt idx="8567">
                  <c:v>-0.17678187787532801</c:v>
                </c:pt>
                <c:pt idx="8568">
                  <c:v>-0.203204736113548</c:v>
                </c:pt>
                <c:pt idx="8569">
                  <c:v>-0.107227548956871</c:v>
                </c:pt>
                <c:pt idx="8570">
                  <c:v>-7.0345155894756303E-2</c:v>
                </c:pt>
                <c:pt idx="8571">
                  <c:v>-0.169595226645469</c:v>
                </c:pt>
                <c:pt idx="8572">
                  <c:v>-0.110059939324855</c:v>
                </c:pt>
                <c:pt idx="8573">
                  <c:v>-3.33065129816532E-2</c:v>
                </c:pt>
                <c:pt idx="8574">
                  <c:v>-2.1098159253597201E-2</c:v>
                </c:pt>
                <c:pt idx="8575">
                  <c:v>-0.11807718873023899</c:v>
                </c:pt>
                <c:pt idx="8576">
                  <c:v>-0.12537075579166401</c:v>
                </c:pt>
                <c:pt idx="8577">
                  <c:v>-2.2289531305432299E-2</c:v>
                </c:pt>
                <c:pt idx="8578">
                  <c:v>5.9814453125E-2</c:v>
                </c:pt>
                <c:pt idx="8579">
                  <c:v>1.7120361328125E-2</c:v>
                </c:pt>
                <c:pt idx="8580">
                  <c:v>-0.105539612472057</c:v>
                </c:pt>
                <c:pt idx="8581">
                  <c:v>-5.2447751164436299E-2</c:v>
                </c:pt>
                <c:pt idx="8582">
                  <c:v>-1.6896950546652001E-3</c:v>
                </c:pt>
                <c:pt idx="8583">
                  <c:v>-0.12354958802461601</c:v>
                </c:pt>
                <c:pt idx="8584">
                  <c:v>-0.142320916056633</c:v>
                </c:pt>
                <c:pt idx="8585">
                  <c:v>6.1248779296875E-2</c:v>
                </c:pt>
                <c:pt idx="8586">
                  <c:v>0.15264892578125</c:v>
                </c:pt>
                <c:pt idx="8587">
                  <c:v>6.97174072265625E-2</c:v>
                </c:pt>
                <c:pt idx="8588">
                  <c:v>1.129150390625E-3</c:v>
                </c:pt>
                <c:pt idx="8589">
                  <c:v>3.6590576171875E-2</c:v>
                </c:pt>
                <c:pt idx="8590" formatCode="0.00E+00">
                  <c:v>2.13623046875E-4</c:v>
                </c:pt>
                <c:pt idx="8591">
                  <c:v>-8.5566125810146304E-2</c:v>
                </c:pt>
                <c:pt idx="8592">
                  <c:v>-0.10087534040212599</c:v>
                </c:pt>
                <c:pt idx="8593">
                  <c:v>-0.127014830708503</c:v>
                </c:pt>
                <c:pt idx="8594">
                  <c:v>-0.122531682252883</c:v>
                </c:pt>
                <c:pt idx="8595">
                  <c:v>-0.133026927709579</c:v>
                </c:pt>
                <c:pt idx="8596">
                  <c:v>-8.6616411805152893E-2</c:v>
                </c:pt>
                <c:pt idx="8597">
                  <c:v>-6.3334017992019598E-2</c:v>
                </c:pt>
                <c:pt idx="8598">
                  <c:v>-9.9131107330322196E-2</c:v>
                </c:pt>
                <c:pt idx="8599">
                  <c:v>-8.7630771100521004E-2</c:v>
                </c:pt>
                <c:pt idx="8600">
                  <c:v>-0.13179345428943601</c:v>
                </c:pt>
                <c:pt idx="8601">
                  <c:v>-0.31015378236770602</c:v>
                </c:pt>
                <c:pt idx="8602">
                  <c:v>-0.48171254992485002</c:v>
                </c:pt>
                <c:pt idx="8603">
                  <c:v>-0.60843437910079901</c:v>
                </c:pt>
                <c:pt idx="8604">
                  <c:v>-0.36497089266777</c:v>
                </c:pt>
                <c:pt idx="8605">
                  <c:v>-5.5346721783280303E-3</c:v>
                </c:pt>
                <c:pt idx="8606">
                  <c:v>-2.94885281473398E-2</c:v>
                </c:pt>
                <c:pt idx="8607">
                  <c:v>-0.201592281460762</c:v>
                </c:pt>
                <c:pt idx="8608">
                  <c:v>-1.16412593051791E-2</c:v>
                </c:pt>
                <c:pt idx="8609">
                  <c:v>0.267333984375</c:v>
                </c:pt>
                <c:pt idx="8610">
                  <c:v>0.284988403320312</c:v>
                </c:pt>
                <c:pt idx="8611">
                  <c:v>5.22308349609375E-2</c:v>
                </c:pt>
                <c:pt idx="8612">
                  <c:v>0.228622436523437</c:v>
                </c:pt>
                <c:pt idx="8613">
                  <c:v>0.340896606445312</c:v>
                </c:pt>
                <c:pt idx="8614">
                  <c:v>0.242416381835937</c:v>
                </c:pt>
                <c:pt idx="8615">
                  <c:v>8.3343505859375E-2</c:v>
                </c:pt>
                <c:pt idx="8616">
                  <c:v>0.161376953125</c:v>
                </c:pt>
                <c:pt idx="8617">
                  <c:v>0.154998779296875</c:v>
                </c:pt>
                <c:pt idx="8618">
                  <c:v>0.119491577148437</c:v>
                </c:pt>
                <c:pt idx="8619">
                  <c:v>1.861572265625E-2</c:v>
                </c:pt>
                <c:pt idx="8620">
                  <c:v>-3.8217835128307301E-2</c:v>
                </c:pt>
                <c:pt idx="8621">
                  <c:v>-7.6126329600811005E-2</c:v>
                </c:pt>
                <c:pt idx="8622">
                  <c:v>-0.180173084139823</c:v>
                </c:pt>
                <c:pt idx="8623">
                  <c:v>-0.250821322202682</c:v>
                </c:pt>
                <c:pt idx="8624">
                  <c:v>-0.21244147419929499</c:v>
                </c:pt>
                <c:pt idx="8625">
                  <c:v>-0.21664972603321</c:v>
                </c:pt>
                <c:pt idx="8626">
                  <c:v>-0.26327911019325201</c:v>
                </c:pt>
                <c:pt idx="8627">
                  <c:v>-0.30727425217628401</c:v>
                </c:pt>
                <c:pt idx="8628">
                  <c:v>-0.25029844045638999</c:v>
                </c:pt>
                <c:pt idx="8629">
                  <c:v>-0.23786914348602201</c:v>
                </c:pt>
                <c:pt idx="8630">
                  <c:v>-0.20564158260822199</c:v>
                </c:pt>
                <c:pt idx="8631">
                  <c:v>-0.20006686449050901</c:v>
                </c:pt>
                <c:pt idx="8632">
                  <c:v>-7.2837516665458596E-2</c:v>
                </c:pt>
                <c:pt idx="8633">
                  <c:v>-0.19380295276641801</c:v>
                </c:pt>
                <c:pt idx="8634">
                  <c:v>-0.355245351791381</c:v>
                </c:pt>
                <c:pt idx="8635">
                  <c:v>-0.46497428417205799</c:v>
                </c:pt>
                <c:pt idx="8636">
                  <c:v>-0.33055511116981501</c:v>
                </c:pt>
                <c:pt idx="8637">
                  <c:v>-0.27592486143112099</c:v>
                </c:pt>
                <c:pt idx="8638">
                  <c:v>-0.30157396197318997</c:v>
                </c:pt>
                <c:pt idx="8639">
                  <c:v>-0.29558739066123901</c:v>
                </c:pt>
                <c:pt idx="8640">
                  <c:v>-0.13198547065258001</c:v>
                </c:pt>
                <c:pt idx="8641">
                  <c:v>-1.8013948574662202E-2</c:v>
                </c:pt>
                <c:pt idx="8642">
                  <c:v>1.87835693359375E-2</c:v>
                </c:pt>
                <c:pt idx="8643">
                  <c:v>0.135910034179687</c:v>
                </c:pt>
                <c:pt idx="8644">
                  <c:v>0.152557373046875</c:v>
                </c:pt>
                <c:pt idx="8645">
                  <c:v>0.221817016601562</c:v>
                </c:pt>
                <c:pt idx="8646">
                  <c:v>0.1402587890625</c:v>
                </c:pt>
                <c:pt idx="8647">
                  <c:v>0.16131591796875</c:v>
                </c:pt>
                <c:pt idx="8648">
                  <c:v>6.00128173828125E-2</c:v>
                </c:pt>
                <c:pt idx="8649">
                  <c:v>3.125E-2</c:v>
                </c:pt>
                <c:pt idx="8650">
                  <c:v>4.12139892578125E-2</c:v>
                </c:pt>
                <c:pt idx="8651">
                  <c:v>0.104782104492187</c:v>
                </c:pt>
                <c:pt idx="8652">
                  <c:v>9.3536376953125E-3</c:v>
                </c:pt>
                <c:pt idx="8653">
                  <c:v>3.89556884765625E-2</c:v>
                </c:pt>
                <c:pt idx="8654">
                  <c:v>5.6671142578125E-2</c:v>
                </c:pt>
                <c:pt idx="8655">
                  <c:v>-7.6126731932163197E-2</c:v>
                </c:pt>
                <c:pt idx="8656">
                  <c:v>-7.7849559485912295E-2</c:v>
                </c:pt>
                <c:pt idx="8657">
                  <c:v>2.40325927734375E-2</c:v>
                </c:pt>
                <c:pt idx="8658">
                  <c:v>-3.4100171178579303E-2</c:v>
                </c:pt>
                <c:pt idx="8659">
                  <c:v>-0.186024814844131</c:v>
                </c:pt>
                <c:pt idx="8660">
                  <c:v>-0.112261585891246</c:v>
                </c:pt>
                <c:pt idx="8661">
                  <c:v>-5.6077223271131502E-2</c:v>
                </c:pt>
                <c:pt idx="8662">
                  <c:v>-0.17445217072963701</c:v>
                </c:pt>
                <c:pt idx="8663">
                  <c:v>-0.27212834358215299</c:v>
                </c:pt>
                <c:pt idx="8664">
                  <c:v>-0.24854472279548601</c:v>
                </c:pt>
                <c:pt idx="8665">
                  <c:v>-0.43015795946121199</c:v>
                </c:pt>
                <c:pt idx="8666">
                  <c:v>-0.48030057549476601</c:v>
                </c:pt>
                <c:pt idx="8667">
                  <c:v>-0.42804071307182301</c:v>
                </c:pt>
                <c:pt idx="8668">
                  <c:v>-0.29010733962058999</c:v>
                </c:pt>
                <c:pt idx="8669">
                  <c:v>-0.40886321663856501</c:v>
                </c:pt>
                <c:pt idx="8670">
                  <c:v>-0.342225641012191</c:v>
                </c:pt>
                <c:pt idx="8671">
                  <c:v>-0.24505394697189301</c:v>
                </c:pt>
                <c:pt idx="8672">
                  <c:v>-0.204915925860404</c:v>
                </c:pt>
                <c:pt idx="8673">
                  <c:v>-0.243763372302055</c:v>
                </c:pt>
                <c:pt idx="8674">
                  <c:v>-0.17949981987476299</c:v>
                </c:pt>
                <c:pt idx="8675">
                  <c:v>-0.22685068845748901</c:v>
                </c:pt>
                <c:pt idx="8676">
                  <c:v>-0.344365954399108</c:v>
                </c:pt>
                <c:pt idx="8677">
                  <c:v>-0.26820218563079801</c:v>
                </c:pt>
                <c:pt idx="8678">
                  <c:v>-0.222966954112052</c:v>
                </c:pt>
                <c:pt idx="8679">
                  <c:v>-0.28875532746315002</c:v>
                </c:pt>
                <c:pt idx="8680">
                  <c:v>-0.35400143265724099</c:v>
                </c:pt>
                <c:pt idx="8681">
                  <c:v>-0.25763034820556602</c:v>
                </c:pt>
                <c:pt idx="8682">
                  <c:v>-0.22087845206260601</c:v>
                </c:pt>
                <c:pt idx="8683">
                  <c:v>-0.26800209283828702</c:v>
                </c:pt>
                <c:pt idx="8684">
                  <c:v>-0.32585763931274397</c:v>
                </c:pt>
                <c:pt idx="8685">
                  <c:v>-0.29052120447158802</c:v>
                </c:pt>
                <c:pt idx="8686">
                  <c:v>-0.26884189248085</c:v>
                </c:pt>
                <c:pt idx="8687">
                  <c:v>-0.268990278244018</c:v>
                </c:pt>
                <c:pt idx="8688">
                  <c:v>-0.287705838680267</c:v>
                </c:pt>
                <c:pt idx="8689">
                  <c:v>-0.218918621540069</c:v>
                </c:pt>
                <c:pt idx="8690">
                  <c:v>-0.18077832460403401</c:v>
                </c:pt>
                <c:pt idx="8691">
                  <c:v>-0.17082193493843001</c:v>
                </c:pt>
                <c:pt idx="8692">
                  <c:v>-0.240853652358055</c:v>
                </c:pt>
                <c:pt idx="8693">
                  <c:v>-0.27880838513374301</c:v>
                </c:pt>
                <c:pt idx="8694">
                  <c:v>-0.216498017311096</c:v>
                </c:pt>
                <c:pt idx="8695">
                  <c:v>-0.28871384263038602</c:v>
                </c:pt>
                <c:pt idx="8696">
                  <c:v>-0.36278170347213701</c:v>
                </c:pt>
                <c:pt idx="8697">
                  <c:v>-0.37411969900131198</c:v>
                </c:pt>
                <c:pt idx="8698">
                  <c:v>-0.27045109868049599</c:v>
                </c:pt>
                <c:pt idx="8699">
                  <c:v>-0.24078762531280501</c:v>
                </c:pt>
                <c:pt idx="8700">
                  <c:v>-0.29088586568832397</c:v>
                </c:pt>
                <c:pt idx="8701">
                  <c:v>-0.31788045167922901</c:v>
                </c:pt>
                <c:pt idx="8702">
                  <c:v>-0.27430975437164301</c:v>
                </c:pt>
                <c:pt idx="8703">
                  <c:v>-0.23447105288505499</c:v>
                </c:pt>
                <c:pt idx="8704">
                  <c:v>-0.29329520463943398</c:v>
                </c:pt>
                <c:pt idx="8705">
                  <c:v>-0.37546443939208901</c:v>
                </c:pt>
                <c:pt idx="8706">
                  <c:v>-0.29398310184478699</c:v>
                </c:pt>
                <c:pt idx="8707">
                  <c:v>-0.22138459980487801</c:v>
                </c:pt>
                <c:pt idx="8708">
                  <c:v>-0.35434174537658603</c:v>
                </c:pt>
                <c:pt idx="8709">
                  <c:v>-0.45272633433341902</c:v>
                </c:pt>
                <c:pt idx="8710">
                  <c:v>-0.39281022548675498</c:v>
                </c:pt>
                <c:pt idx="8711">
                  <c:v>-0.347416251897811</c:v>
                </c:pt>
                <c:pt idx="8712">
                  <c:v>-0.40263432264327997</c:v>
                </c:pt>
                <c:pt idx="8713">
                  <c:v>-0.45888814330101002</c:v>
                </c:pt>
                <c:pt idx="8714">
                  <c:v>-0.37508523464202798</c:v>
                </c:pt>
                <c:pt idx="8715">
                  <c:v>-0.36604940891265803</c:v>
                </c:pt>
                <c:pt idx="8716">
                  <c:v>-0.362790077924728</c:v>
                </c:pt>
                <c:pt idx="8717">
                  <c:v>-0.39579296112060502</c:v>
                </c:pt>
                <c:pt idx="8718">
                  <c:v>-0.52884453535079901</c:v>
                </c:pt>
                <c:pt idx="8719">
                  <c:v>-0.52456736564636197</c:v>
                </c:pt>
                <c:pt idx="8720">
                  <c:v>-0.41406029462814298</c:v>
                </c:pt>
                <c:pt idx="8721">
                  <c:v>-0.39734259247779802</c:v>
                </c:pt>
                <c:pt idx="8722">
                  <c:v>-0.347976595163345</c:v>
                </c:pt>
                <c:pt idx="8723">
                  <c:v>-0.24893590807914701</c:v>
                </c:pt>
                <c:pt idx="8724">
                  <c:v>-0.19271388649940399</c:v>
                </c:pt>
                <c:pt idx="8725">
                  <c:v>-0.21794193983078</c:v>
                </c:pt>
                <c:pt idx="8726">
                  <c:v>-0.12913772463798501</c:v>
                </c:pt>
                <c:pt idx="8727">
                  <c:v>-3.8923136889934498E-2</c:v>
                </c:pt>
                <c:pt idx="8728">
                  <c:v>-3.6299854516982998E-2</c:v>
                </c:pt>
                <c:pt idx="8729">
                  <c:v>-4.7180470079183502E-2</c:v>
                </c:pt>
                <c:pt idx="8730">
                  <c:v>4.24041748046875E-2</c:v>
                </c:pt>
                <c:pt idx="8731">
                  <c:v>0.135910034179687</c:v>
                </c:pt>
                <c:pt idx="8732">
                  <c:v>0.135848999023437</c:v>
                </c:pt>
                <c:pt idx="8733">
                  <c:v>0.162429809570312</c:v>
                </c:pt>
                <c:pt idx="8734">
                  <c:v>0.181182861328125</c:v>
                </c:pt>
                <c:pt idx="8735">
                  <c:v>0.12860107421875</c:v>
                </c:pt>
                <c:pt idx="8736">
                  <c:v>7.38372802734375E-2</c:v>
                </c:pt>
                <c:pt idx="8737">
                  <c:v>0.151565551757812</c:v>
                </c:pt>
                <c:pt idx="8738">
                  <c:v>6.9610595703125E-2</c:v>
                </c:pt>
                <c:pt idx="8739">
                  <c:v>-4.4092986732721301E-2</c:v>
                </c:pt>
                <c:pt idx="8740">
                  <c:v>-0.14032511413097301</c:v>
                </c:pt>
                <c:pt idx="8741">
                  <c:v>-3.3919081091880798E-2</c:v>
                </c:pt>
                <c:pt idx="8742">
                  <c:v>-4.0931727737188298E-2</c:v>
                </c:pt>
                <c:pt idx="8743">
                  <c:v>-0.14077615737915</c:v>
                </c:pt>
                <c:pt idx="8744">
                  <c:v>-7.5683265924453694E-2</c:v>
                </c:pt>
                <c:pt idx="8745">
                  <c:v>0.122360229492187</c:v>
                </c:pt>
                <c:pt idx="8746">
                  <c:v>-1.7262928187847099E-2</c:v>
                </c:pt>
                <c:pt idx="8747">
                  <c:v>-4.5420344918966203E-2</c:v>
                </c:pt>
                <c:pt idx="8748">
                  <c:v>5.8380126953125E-2</c:v>
                </c:pt>
                <c:pt idx="8749">
                  <c:v>0.139404296875</c:v>
                </c:pt>
                <c:pt idx="8750">
                  <c:v>2.17437744140625E-2</c:v>
                </c:pt>
                <c:pt idx="8751">
                  <c:v>6.34765625E-2</c:v>
                </c:pt>
                <c:pt idx="8752">
                  <c:v>9.04541015625E-2</c:v>
                </c:pt>
                <c:pt idx="8753">
                  <c:v>0.13214111328125</c:v>
                </c:pt>
                <c:pt idx="8754">
                  <c:v>6.13250732421875E-2</c:v>
                </c:pt>
                <c:pt idx="8755">
                  <c:v>0.102706909179687</c:v>
                </c:pt>
                <c:pt idx="8756">
                  <c:v>9.72747802734375E-2</c:v>
                </c:pt>
                <c:pt idx="8757">
                  <c:v>6.67724609375E-2</c:v>
                </c:pt>
                <c:pt idx="8758">
                  <c:v>9.5062255859375E-2</c:v>
                </c:pt>
                <c:pt idx="8759">
                  <c:v>0.169235229492187</c:v>
                </c:pt>
                <c:pt idx="8760">
                  <c:v>0.120437622070312</c:v>
                </c:pt>
                <c:pt idx="8761">
                  <c:v>7.89947509765625E-2</c:v>
                </c:pt>
                <c:pt idx="8762">
                  <c:v>8.94317626953125E-2</c:v>
                </c:pt>
                <c:pt idx="8763">
                  <c:v>0.177001953125</c:v>
                </c:pt>
                <c:pt idx="8764">
                  <c:v>0.295608520507812</c:v>
                </c:pt>
                <c:pt idx="8765">
                  <c:v>0.415191650390625</c:v>
                </c:pt>
                <c:pt idx="8766">
                  <c:v>0.440048217773437</c:v>
                </c:pt>
                <c:pt idx="8767">
                  <c:v>0.56037902832031194</c:v>
                </c:pt>
                <c:pt idx="8768">
                  <c:v>0.5457763671875</c:v>
                </c:pt>
                <c:pt idx="8769">
                  <c:v>0.439666748046875</c:v>
                </c:pt>
                <c:pt idx="8770">
                  <c:v>0.311325073242187</c:v>
                </c:pt>
                <c:pt idx="8771">
                  <c:v>0.309158325195312</c:v>
                </c:pt>
                <c:pt idx="8772">
                  <c:v>0.285125732421875</c:v>
                </c:pt>
                <c:pt idx="8773">
                  <c:v>0.146316528320312</c:v>
                </c:pt>
                <c:pt idx="8774">
                  <c:v>9.893798828125E-2</c:v>
                </c:pt>
                <c:pt idx="8775">
                  <c:v>0.133285522460937</c:v>
                </c:pt>
                <c:pt idx="8776">
                  <c:v>0.142852783203125</c:v>
                </c:pt>
                <c:pt idx="8777">
                  <c:v>5.9661865234375E-2</c:v>
                </c:pt>
                <c:pt idx="8778">
                  <c:v>0.152084350585937</c:v>
                </c:pt>
                <c:pt idx="8779">
                  <c:v>0.137237548828125</c:v>
                </c:pt>
                <c:pt idx="8780">
                  <c:v>7.53326416015625E-2</c:v>
                </c:pt>
                <c:pt idx="8781">
                  <c:v>-4.3704949319362599E-2</c:v>
                </c:pt>
                <c:pt idx="8782">
                  <c:v>1.153564453125E-2</c:v>
                </c:pt>
                <c:pt idx="8783">
                  <c:v>-8.6306996643543202E-2</c:v>
                </c:pt>
                <c:pt idx="8784">
                  <c:v>-0.116305865347385</c:v>
                </c:pt>
                <c:pt idx="8785">
                  <c:v>-0.119652524590492</c:v>
                </c:pt>
                <c:pt idx="8786">
                  <c:v>-0.15777397155761699</c:v>
                </c:pt>
                <c:pt idx="8787">
                  <c:v>-0.15325768291950201</c:v>
                </c:pt>
                <c:pt idx="8788">
                  <c:v>-3.2265145331621101E-2</c:v>
                </c:pt>
                <c:pt idx="8789">
                  <c:v>7.41424560546875E-2</c:v>
                </c:pt>
                <c:pt idx="8790">
                  <c:v>0.13507080078125</c:v>
                </c:pt>
                <c:pt idx="8791">
                  <c:v>0.26922607421875</c:v>
                </c:pt>
                <c:pt idx="8792">
                  <c:v>0.284332275390625</c:v>
                </c:pt>
                <c:pt idx="8793">
                  <c:v>0.334503173828125</c:v>
                </c:pt>
                <c:pt idx="8794">
                  <c:v>0.458297729492187</c:v>
                </c:pt>
                <c:pt idx="8795">
                  <c:v>0.389389038085937</c:v>
                </c:pt>
                <c:pt idx="8796">
                  <c:v>0.35650634765625</c:v>
                </c:pt>
                <c:pt idx="8797">
                  <c:v>0.322418212890625</c:v>
                </c:pt>
                <c:pt idx="8798">
                  <c:v>0.296646118164062</c:v>
                </c:pt>
                <c:pt idx="8799">
                  <c:v>0.313156127929687</c:v>
                </c:pt>
                <c:pt idx="8800">
                  <c:v>0.425689697265625</c:v>
                </c:pt>
                <c:pt idx="8801">
                  <c:v>0.473739624023437</c:v>
                </c:pt>
                <c:pt idx="8802">
                  <c:v>0.52140808105468694</c:v>
                </c:pt>
                <c:pt idx="8803">
                  <c:v>0.397689819335937</c:v>
                </c:pt>
                <c:pt idx="8804">
                  <c:v>0.253707885742187</c:v>
                </c:pt>
                <c:pt idx="8805">
                  <c:v>0.311248779296875</c:v>
                </c:pt>
                <c:pt idx="8806">
                  <c:v>5.37872314453125E-2</c:v>
                </c:pt>
                <c:pt idx="8807">
                  <c:v>-0.22160534560680301</c:v>
                </c:pt>
                <c:pt idx="8808">
                  <c:v>-0.70300823450088501</c:v>
                </c:pt>
                <c:pt idx="8809">
                  <c:v>-1.2584658861160201</c:v>
                </c:pt>
                <c:pt idx="8810">
                  <c:v>-1.19377660751342</c:v>
                </c:pt>
                <c:pt idx="8811">
                  <c:v>-0.72821402549743597</c:v>
                </c:pt>
                <c:pt idx="8812">
                  <c:v>-0.23399534821510301</c:v>
                </c:pt>
                <c:pt idx="8813">
                  <c:v>-0.37563130259513799</c:v>
                </c:pt>
                <c:pt idx="8814">
                  <c:v>-0.718073189258575</c:v>
                </c:pt>
                <c:pt idx="8815">
                  <c:v>-0.89798218011856001</c:v>
                </c:pt>
                <c:pt idx="8816">
                  <c:v>-0.79275310039520197</c:v>
                </c:pt>
                <c:pt idx="8817">
                  <c:v>-0.33013835549354498</c:v>
                </c:pt>
                <c:pt idx="8818">
                  <c:v>-6.7331910133361803E-2</c:v>
                </c:pt>
                <c:pt idx="8819">
                  <c:v>-0.40824818611144997</c:v>
                </c:pt>
                <c:pt idx="8820">
                  <c:v>-0.42859783768653797</c:v>
                </c:pt>
                <c:pt idx="8821">
                  <c:v>-9.3407094478607094E-2</c:v>
                </c:pt>
                <c:pt idx="8822">
                  <c:v>1.7852783203125E-2</c:v>
                </c:pt>
                <c:pt idx="8823">
                  <c:v>-0.37781897187232899</c:v>
                </c:pt>
                <c:pt idx="8824">
                  <c:v>-0.37093177437782199</c:v>
                </c:pt>
                <c:pt idx="8825">
                  <c:v>-0.18296496570110299</c:v>
                </c:pt>
                <c:pt idx="8826">
                  <c:v>-0.19421356916427601</c:v>
                </c:pt>
                <c:pt idx="8827">
                  <c:v>-0.46378290653228699</c:v>
                </c:pt>
                <c:pt idx="8828">
                  <c:v>-0.32360249757766701</c:v>
                </c:pt>
                <c:pt idx="8829">
                  <c:v>-0.277809828519821</c:v>
                </c:pt>
                <c:pt idx="8830">
                  <c:v>-0.37361919879913302</c:v>
                </c:pt>
                <c:pt idx="8831">
                  <c:v>-0.30626401305198597</c:v>
                </c:pt>
                <c:pt idx="8832">
                  <c:v>-6.2992349267005907E-2</c:v>
                </c:pt>
                <c:pt idx="8833">
                  <c:v>-0.167282864451408</c:v>
                </c:pt>
                <c:pt idx="8834">
                  <c:v>-0.240748420357704</c:v>
                </c:pt>
                <c:pt idx="8835">
                  <c:v>3.2440185546875E-2</c:v>
                </c:pt>
                <c:pt idx="8836">
                  <c:v>0.174667358398437</c:v>
                </c:pt>
                <c:pt idx="8837">
                  <c:v>-7.3324427008628804E-2</c:v>
                </c:pt>
                <c:pt idx="8838">
                  <c:v>-0.11224739998579</c:v>
                </c:pt>
                <c:pt idx="8839">
                  <c:v>-4.0993206202983801E-2</c:v>
                </c:pt>
                <c:pt idx="8840">
                  <c:v>-8.2595244050025898E-2</c:v>
                </c:pt>
                <c:pt idx="8841">
                  <c:v>-0.15343242883682201</c:v>
                </c:pt>
                <c:pt idx="8842">
                  <c:v>-0.17365071177482599</c:v>
                </c:pt>
                <c:pt idx="8843">
                  <c:v>-0.112033583223819</c:v>
                </c:pt>
                <c:pt idx="8844">
                  <c:v>-0.112184807658195</c:v>
                </c:pt>
                <c:pt idx="8845">
                  <c:v>-0.20437951385974801</c:v>
                </c:pt>
                <c:pt idx="8846">
                  <c:v>-0.17886400222778301</c:v>
                </c:pt>
                <c:pt idx="8847">
                  <c:v>-0.20435379445552801</c:v>
                </c:pt>
                <c:pt idx="8848">
                  <c:v>-0.216487422585487</c:v>
                </c:pt>
                <c:pt idx="8849">
                  <c:v>-0.28314542770385698</c:v>
                </c:pt>
                <c:pt idx="8850">
                  <c:v>-0.36922785639762801</c:v>
                </c:pt>
                <c:pt idx="8851">
                  <c:v>-0.39653655886650002</c:v>
                </c:pt>
                <c:pt idx="8852">
                  <c:v>-0.37488532066345198</c:v>
                </c:pt>
                <c:pt idx="8853">
                  <c:v>-0.40190228819847101</c:v>
                </c:pt>
                <c:pt idx="8854">
                  <c:v>-0.45285537838935802</c:v>
                </c:pt>
                <c:pt idx="8855">
                  <c:v>-0.44888281822204501</c:v>
                </c:pt>
                <c:pt idx="8856">
                  <c:v>-0.38529756665229797</c:v>
                </c:pt>
                <c:pt idx="8857">
                  <c:v>-0.32898619771003701</c:v>
                </c:pt>
                <c:pt idx="8858">
                  <c:v>-0.28915348649024902</c:v>
                </c:pt>
                <c:pt idx="8859">
                  <c:v>-0.44045799970626798</c:v>
                </c:pt>
                <c:pt idx="8860">
                  <c:v>-0.31813934445381098</c:v>
                </c:pt>
                <c:pt idx="8861">
                  <c:v>-0.402414619922637</c:v>
                </c:pt>
                <c:pt idx="8862">
                  <c:v>-0.48849603533744801</c:v>
                </c:pt>
                <c:pt idx="8863">
                  <c:v>-0.46385803818702698</c:v>
                </c:pt>
                <c:pt idx="8864">
                  <c:v>-0.36736315488815302</c:v>
                </c:pt>
                <c:pt idx="8865">
                  <c:v>-0.39951342344284002</c:v>
                </c:pt>
                <c:pt idx="8866">
                  <c:v>-0.361308634281158</c:v>
                </c:pt>
                <c:pt idx="8867">
                  <c:v>-0.48125734925269997</c:v>
                </c:pt>
                <c:pt idx="8868">
                  <c:v>-0.46035033464431702</c:v>
                </c:pt>
                <c:pt idx="8869">
                  <c:v>-0.40219140052795399</c:v>
                </c:pt>
                <c:pt idx="8870">
                  <c:v>-0.30677884817123402</c:v>
                </c:pt>
                <c:pt idx="8871">
                  <c:v>-0.43766337633132901</c:v>
                </c:pt>
                <c:pt idx="8872">
                  <c:v>-0.40206164121627802</c:v>
                </c:pt>
                <c:pt idx="8873">
                  <c:v>-0.24023275077342901</c:v>
                </c:pt>
                <c:pt idx="8874">
                  <c:v>-0.25271412730216902</c:v>
                </c:pt>
                <c:pt idx="8875">
                  <c:v>-0.32193586230277998</c:v>
                </c:pt>
                <c:pt idx="8876">
                  <c:v>-0.222943320870399</c:v>
                </c:pt>
                <c:pt idx="8877">
                  <c:v>-0.190772414207458</c:v>
                </c:pt>
                <c:pt idx="8878">
                  <c:v>-0.30961290001869202</c:v>
                </c:pt>
                <c:pt idx="8879">
                  <c:v>-0.447290688753128</c:v>
                </c:pt>
                <c:pt idx="8880">
                  <c:v>-0.26182863116264299</c:v>
                </c:pt>
                <c:pt idx="8881">
                  <c:v>-0.181031093001365</c:v>
                </c:pt>
                <c:pt idx="8882">
                  <c:v>-0.239542797207832</c:v>
                </c:pt>
                <c:pt idx="8883">
                  <c:v>-0.38132607936859098</c:v>
                </c:pt>
                <c:pt idx="8884">
                  <c:v>-0.109283126890659</c:v>
                </c:pt>
                <c:pt idx="8885">
                  <c:v>-0.13091799616813601</c:v>
                </c:pt>
                <c:pt idx="8886">
                  <c:v>-0.16495811939239499</c:v>
                </c:pt>
                <c:pt idx="8887">
                  <c:v>-0.27458056807518</c:v>
                </c:pt>
                <c:pt idx="8888">
                  <c:v>-0.131930336356163</c:v>
                </c:pt>
                <c:pt idx="8889">
                  <c:v>-0.238670244812965</c:v>
                </c:pt>
                <c:pt idx="8890">
                  <c:v>-0.24101933836936901</c:v>
                </c:pt>
                <c:pt idx="8891">
                  <c:v>-0.12691739201545699</c:v>
                </c:pt>
                <c:pt idx="8892">
                  <c:v>-5.7314205914735697E-2</c:v>
                </c:pt>
                <c:pt idx="8893">
                  <c:v>-0.129174590110778</c:v>
                </c:pt>
                <c:pt idx="8894">
                  <c:v>-9.5445886254310594E-2</c:v>
                </c:pt>
                <c:pt idx="8895">
                  <c:v>5.5267333984375E-2</c:v>
                </c:pt>
                <c:pt idx="8896">
                  <c:v>-7.5691747479140698E-3</c:v>
                </c:pt>
                <c:pt idx="8897">
                  <c:v>-0.109999470412731</c:v>
                </c:pt>
                <c:pt idx="8898">
                  <c:v>-8.4801882505416801E-2</c:v>
                </c:pt>
                <c:pt idx="8899">
                  <c:v>6.66046142578125E-2</c:v>
                </c:pt>
                <c:pt idx="8900">
                  <c:v>-4.1432458907365799E-2</c:v>
                </c:pt>
                <c:pt idx="8901">
                  <c:v>8.6517333984375E-3</c:v>
                </c:pt>
                <c:pt idx="8902">
                  <c:v>0.183822631835937</c:v>
                </c:pt>
                <c:pt idx="8903">
                  <c:v>0.26220703125</c:v>
                </c:pt>
                <c:pt idx="8904">
                  <c:v>8.90655517578125E-2</c:v>
                </c:pt>
                <c:pt idx="8905">
                  <c:v>0.169540405273437</c:v>
                </c:pt>
                <c:pt idx="8906">
                  <c:v>0.215042114257812</c:v>
                </c:pt>
                <c:pt idx="8907">
                  <c:v>9.814453125E-2</c:v>
                </c:pt>
                <c:pt idx="8908">
                  <c:v>-4.3810509145259802E-2</c:v>
                </c:pt>
                <c:pt idx="8909">
                  <c:v>7.28759765625E-2</c:v>
                </c:pt>
                <c:pt idx="8910">
                  <c:v>0.163101196289062</c:v>
                </c:pt>
                <c:pt idx="8911">
                  <c:v>-6.9913268089294406E-2</c:v>
                </c:pt>
                <c:pt idx="8912">
                  <c:v>-0.14902663230895899</c:v>
                </c:pt>
                <c:pt idx="8913">
                  <c:v>2.90985107421875E-2</c:v>
                </c:pt>
                <c:pt idx="8914">
                  <c:v>8.1451416015625E-2</c:v>
                </c:pt>
                <c:pt idx="8915">
                  <c:v>-0.14395107328891699</c:v>
                </c:pt>
                <c:pt idx="8916">
                  <c:v>-0.185010850429534</c:v>
                </c:pt>
                <c:pt idx="8917">
                  <c:v>-6.1188574880361501E-2</c:v>
                </c:pt>
                <c:pt idx="8918">
                  <c:v>7.2296142578125E-2</c:v>
                </c:pt>
                <c:pt idx="8919">
                  <c:v>-0.115120761096477</c:v>
                </c:pt>
                <c:pt idx="8920">
                  <c:v>-0.40611064434051503</c:v>
                </c:pt>
                <c:pt idx="8921">
                  <c:v>-0.19543488323688499</c:v>
                </c:pt>
                <c:pt idx="8922">
                  <c:v>0.132720947265625</c:v>
                </c:pt>
                <c:pt idx="8923">
                  <c:v>-3.3158093690872102E-2</c:v>
                </c:pt>
                <c:pt idx="8924">
                  <c:v>-0.35311657190322798</c:v>
                </c:pt>
                <c:pt idx="8925">
                  <c:v>-0.217878773808479</c:v>
                </c:pt>
                <c:pt idx="8926">
                  <c:v>0.2701416015625</c:v>
                </c:pt>
                <c:pt idx="8927">
                  <c:v>0.165573120117187</c:v>
                </c:pt>
                <c:pt idx="8928">
                  <c:v>-0.15287879109382599</c:v>
                </c:pt>
                <c:pt idx="8929">
                  <c:v>-0.40198057889938299</c:v>
                </c:pt>
                <c:pt idx="8930">
                  <c:v>8.709716796875E-2</c:v>
                </c:pt>
                <c:pt idx="8931">
                  <c:v>0.51295471191406194</c:v>
                </c:pt>
                <c:pt idx="8932">
                  <c:v>6.46209716796875E-2</c:v>
                </c:pt>
                <c:pt idx="8933">
                  <c:v>-0.24536588788032501</c:v>
                </c:pt>
                <c:pt idx="8934">
                  <c:v>-0.30490851402282698</c:v>
                </c:pt>
                <c:pt idx="8935">
                  <c:v>0.172561645507812</c:v>
                </c:pt>
                <c:pt idx="8936">
                  <c:v>0.282806396484375</c:v>
                </c:pt>
                <c:pt idx="8937">
                  <c:v>-3.5942886024713502E-2</c:v>
                </c:pt>
                <c:pt idx="8938">
                  <c:v>-0.34510976076126099</c:v>
                </c:pt>
                <c:pt idx="8939">
                  <c:v>-0.46344336867332397</c:v>
                </c:pt>
                <c:pt idx="8940">
                  <c:v>7.2174072265625E-3</c:v>
                </c:pt>
                <c:pt idx="8941">
                  <c:v>0.3338623046875</c:v>
                </c:pt>
                <c:pt idx="8942">
                  <c:v>-5.1858656108379302E-2</c:v>
                </c:pt>
                <c:pt idx="8943">
                  <c:v>-0.88672763109207098</c:v>
                </c:pt>
                <c:pt idx="8944">
                  <c:v>-1.20385229587554</c:v>
                </c:pt>
                <c:pt idx="8945">
                  <c:v>-0.922537982463836</c:v>
                </c:pt>
                <c:pt idx="8946">
                  <c:v>-0.72455424070358199</c:v>
                </c:pt>
                <c:pt idx="8947">
                  <c:v>-0.84399777650833097</c:v>
                </c:pt>
                <c:pt idx="8948">
                  <c:v>-1.51611828804016</c:v>
                </c:pt>
                <c:pt idx="8949">
                  <c:v>-1.3432089090347199</c:v>
                </c:pt>
                <c:pt idx="8950">
                  <c:v>-0.53887844085693304</c:v>
                </c:pt>
                <c:pt idx="8951">
                  <c:v>0.298171997070312</c:v>
                </c:pt>
                <c:pt idx="8952">
                  <c:v>1.56097412109375E-2</c:v>
                </c:pt>
                <c:pt idx="8953">
                  <c:v>-0.28768047690391502</c:v>
                </c:pt>
                <c:pt idx="8954">
                  <c:v>-0.38394641876220698</c:v>
                </c:pt>
                <c:pt idx="8955">
                  <c:v>2.1209716796875E-2</c:v>
                </c:pt>
                <c:pt idx="8956">
                  <c:v>7.90863037109375E-2</c:v>
                </c:pt>
                <c:pt idx="8957">
                  <c:v>-0.117287658154964</c:v>
                </c:pt>
                <c:pt idx="8958">
                  <c:v>-0.121858805418014</c:v>
                </c:pt>
                <c:pt idx="8959">
                  <c:v>6.27288818359375E-2</c:v>
                </c:pt>
                <c:pt idx="8960">
                  <c:v>0.1337890625</c:v>
                </c:pt>
                <c:pt idx="8961">
                  <c:v>6.29119873046875E-2</c:v>
                </c:pt>
                <c:pt idx="8962">
                  <c:v>0.125213623046875</c:v>
                </c:pt>
                <c:pt idx="8963">
                  <c:v>0.196807861328125</c:v>
                </c:pt>
                <c:pt idx="8964">
                  <c:v>0.313201904296875</c:v>
                </c:pt>
                <c:pt idx="8965">
                  <c:v>0.426284790039062</c:v>
                </c:pt>
                <c:pt idx="8966">
                  <c:v>0.399734497070312</c:v>
                </c:pt>
                <c:pt idx="8967">
                  <c:v>0.322601318359375</c:v>
                </c:pt>
                <c:pt idx="8968">
                  <c:v>0.215789794921875</c:v>
                </c:pt>
                <c:pt idx="8969">
                  <c:v>0.10980224609375</c:v>
                </c:pt>
                <c:pt idx="8970">
                  <c:v>9.15374755859375E-2</c:v>
                </c:pt>
                <c:pt idx="8971">
                  <c:v>2.1820068359375E-2</c:v>
                </c:pt>
                <c:pt idx="8972">
                  <c:v>-6.2362354248762103E-2</c:v>
                </c:pt>
                <c:pt idx="8973">
                  <c:v>-5.0054848194122301E-2</c:v>
                </c:pt>
                <c:pt idx="8974">
                  <c:v>3.1890869140625E-3</c:v>
                </c:pt>
                <c:pt idx="8975">
                  <c:v>-0.10603036731481499</c:v>
                </c:pt>
                <c:pt idx="8976">
                  <c:v>-0.14553804695606201</c:v>
                </c:pt>
                <c:pt idx="8977">
                  <c:v>-9.5416167750954593E-3</c:v>
                </c:pt>
                <c:pt idx="8978">
                  <c:v>-7.4275545775890298E-3</c:v>
                </c:pt>
                <c:pt idx="8979">
                  <c:v>-0.206460416316986</c:v>
                </c:pt>
                <c:pt idx="8980">
                  <c:v>-0.22013467550277699</c:v>
                </c:pt>
                <c:pt idx="8981">
                  <c:v>-1.39206936582922E-2</c:v>
                </c:pt>
                <c:pt idx="8982">
                  <c:v>-4.0668878704309401E-2</c:v>
                </c:pt>
                <c:pt idx="8983">
                  <c:v>-0.31366735696792603</c:v>
                </c:pt>
                <c:pt idx="8984">
                  <c:v>-0.189872816205024</c:v>
                </c:pt>
                <c:pt idx="8985">
                  <c:v>-2.13032402098178E-2</c:v>
                </c:pt>
                <c:pt idx="8986">
                  <c:v>-0.24520292878150901</c:v>
                </c:pt>
                <c:pt idx="8987">
                  <c:v>-0.42758831381797702</c:v>
                </c:pt>
                <c:pt idx="8988">
                  <c:v>-0.51971942186355502</c:v>
                </c:pt>
                <c:pt idx="8989">
                  <c:v>-0.36797451972961398</c:v>
                </c:pt>
                <c:pt idx="8990">
                  <c:v>-0.25559893250465299</c:v>
                </c:pt>
                <c:pt idx="8991">
                  <c:v>-0.29102173447608898</c:v>
                </c:pt>
                <c:pt idx="8992">
                  <c:v>-0.34278088808059598</c:v>
                </c:pt>
                <c:pt idx="8993">
                  <c:v>-0.20396405458450301</c:v>
                </c:pt>
                <c:pt idx="8994">
                  <c:v>-0.112773276865482</c:v>
                </c:pt>
                <c:pt idx="8995">
                  <c:v>-8.5190080106258295E-2</c:v>
                </c:pt>
                <c:pt idx="8996">
                  <c:v>-0.16544711589813199</c:v>
                </c:pt>
                <c:pt idx="8997">
                  <c:v>-0.10319464653730299</c:v>
                </c:pt>
                <c:pt idx="8998">
                  <c:v>-9.2387162148952401E-2</c:v>
                </c:pt>
                <c:pt idx="8999">
                  <c:v>-0.121185325086116</c:v>
                </c:pt>
                <c:pt idx="9000">
                  <c:v>-0.17510895431041701</c:v>
                </c:pt>
                <c:pt idx="9001">
                  <c:v>-0.13994081318378401</c:v>
                </c:pt>
                <c:pt idx="9002">
                  <c:v>-0.109501272439956</c:v>
                </c:pt>
                <c:pt idx="9003">
                  <c:v>-0.16494722664356201</c:v>
                </c:pt>
                <c:pt idx="9004">
                  <c:v>-0.204524680972099</c:v>
                </c:pt>
                <c:pt idx="9005">
                  <c:v>-0.161125257611274</c:v>
                </c:pt>
                <c:pt idx="9006">
                  <c:v>-0.15353651344776101</c:v>
                </c:pt>
                <c:pt idx="9007">
                  <c:v>-0.19882783293723999</c:v>
                </c:pt>
                <c:pt idx="9008">
                  <c:v>-0.257462918758392</c:v>
                </c:pt>
                <c:pt idx="9009">
                  <c:v>-0.26362657546996998</c:v>
                </c:pt>
                <c:pt idx="9010">
                  <c:v>-0.20732861757278401</c:v>
                </c:pt>
                <c:pt idx="9011">
                  <c:v>-0.23325520753860399</c:v>
                </c:pt>
                <c:pt idx="9012">
                  <c:v>-0.30825561285018899</c:v>
                </c:pt>
                <c:pt idx="9013">
                  <c:v>-0.32489955425262401</c:v>
                </c:pt>
                <c:pt idx="9014">
                  <c:v>-0.26075243949890098</c:v>
                </c:pt>
                <c:pt idx="9015">
                  <c:v>-0.354278594255447</c:v>
                </c:pt>
                <c:pt idx="9016">
                  <c:v>-0.46726956963539101</c:v>
                </c:pt>
                <c:pt idx="9017">
                  <c:v>-0.43312874436378401</c:v>
                </c:pt>
                <c:pt idx="9018">
                  <c:v>-0.36871418356895402</c:v>
                </c:pt>
                <c:pt idx="9019">
                  <c:v>-0.40821453928947399</c:v>
                </c:pt>
                <c:pt idx="9020">
                  <c:v>-0.47168591618537897</c:v>
                </c:pt>
                <c:pt idx="9021">
                  <c:v>-0.472943395376205</c:v>
                </c:pt>
                <c:pt idx="9022">
                  <c:v>-0.34280505776405301</c:v>
                </c:pt>
                <c:pt idx="9023">
                  <c:v>-0.382518410682678</c:v>
                </c:pt>
                <c:pt idx="9024">
                  <c:v>-0.38826224207878102</c:v>
                </c:pt>
                <c:pt idx="9025">
                  <c:v>-0.38044011592864901</c:v>
                </c:pt>
                <c:pt idx="9026">
                  <c:v>-0.33896371722221302</c:v>
                </c:pt>
                <c:pt idx="9027">
                  <c:v>-0.38064506649971003</c:v>
                </c:pt>
                <c:pt idx="9028">
                  <c:v>-0.39798438549041698</c:v>
                </c:pt>
                <c:pt idx="9029">
                  <c:v>-0.35915601253509499</c:v>
                </c:pt>
                <c:pt idx="9030">
                  <c:v>-0.34626716375350902</c:v>
                </c:pt>
                <c:pt idx="9031">
                  <c:v>-0.37257170677184998</c:v>
                </c:pt>
                <c:pt idx="9032">
                  <c:v>-0.37151247262954701</c:v>
                </c:pt>
                <c:pt idx="9033">
                  <c:v>-0.34246093034744202</c:v>
                </c:pt>
                <c:pt idx="9034">
                  <c:v>-0.351481974124908</c:v>
                </c:pt>
                <c:pt idx="9035">
                  <c:v>-0.40053978562355003</c:v>
                </c:pt>
                <c:pt idx="9036">
                  <c:v>-0.43413555622100802</c:v>
                </c:pt>
                <c:pt idx="9037">
                  <c:v>-0.31523525714874201</c:v>
                </c:pt>
                <c:pt idx="9038">
                  <c:v>-0.35101160407066301</c:v>
                </c:pt>
                <c:pt idx="9039">
                  <c:v>-0.43047058582305903</c:v>
                </c:pt>
                <c:pt idx="9040">
                  <c:v>-0.38610437512397699</c:v>
                </c:pt>
                <c:pt idx="9041">
                  <c:v>-0.25749868154525701</c:v>
                </c:pt>
                <c:pt idx="9042">
                  <c:v>-0.28227025270461997</c:v>
                </c:pt>
                <c:pt idx="9043">
                  <c:v>-0.391792893409729</c:v>
                </c:pt>
                <c:pt idx="9044">
                  <c:v>-0.31303316354751498</c:v>
                </c:pt>
                <c:pt idx="9045">
                  <c:v>-6.3189886510372106E-2</c:v>
                </c:pt>
                <c:pt idx="9046">
                  <c:v>-0.113333240151405</c:v>
                </c:pt>
                <c:pt idx="9047">
                  <c:v>-0.40066051483154203</c:v>
                </c:pt>
                <c:pt idx="9048">
                  <c:v>-0.55327445268630904</c:v>
                </c:pt>
                <c:pt idx="9049">
                  <c:v>-0.78907519578933705</c:v>
                </c:pt>
                <c:pt idx="9050">
                  <c:v>-0.93230432271957397</c:v>
                </c:pt>
                <c:pt idx="9051">
                  <c:v>-0.902135729789733</c:v>
                </c:pt>
                <c:pt idx="9052">
                  <c:v>-0.82341772317886297</c:v>
                </c:pt>
                <c:pt idx="9053">
                  <c:v>-0.53351092338562001</c:v>
                </c:pt>
                <c:pt idx="9054">
                  <c:v>-0.27893668413162198</c:v>
                </c:pt>
                <c:pt idx="9055">
                  <c:v>-0.28658306598663302</c:v>
                </c:pt>
                <c:pt idx="9056">
                  <c:v>-0.29649645090103099</c:v>
                </c:pt>
                <c:pt idx="9057">
                  <c:v>-7.7042438089847495E-2</c:v>
                </c:pt>
                <c:pt idx="9058">
                  <c:v>0.121719360351562</c:v>
                </c:pt>
                <c:pt idx="9059">
                  <c:v>9.76409912109375E-2</c:v>
                </c:pt>
                <c:pt idx="9060">
                  <c:v>6.84814453125E-2</c:v>
                </c:pt>
                <c:pt idx="9061">
                  <c:v>0.136276245117187</c:v>
                </c:pt>
                <c:pt idx="9062">
                  <c:v>0.273162841796875</c:v>
                </c:pt>
                <c:pt idx="9063">
                  <c:v>6.86187744140625E-2</c:v>
                </c:pt>
                <c:pt idx="9064">
                  <c:v>-0.26606941223144498</c:v>
                </c:pt>
                <c:pt idx="9065">
                  <c:v>-0.30596998333930903</c:v>
                </c:pt>
                <c:pt idx="9066">
                  <c:v>8.9569091796875E-3</c:v>
                </c:pt>
                <c:pt idx="9067">
                  <c:v>4.6722412109375E-2</c:v>
                </c:pt>
                <c:pt idx="9068">
                  <c:v>-0.23739884793758301</c:v>
                </c:pt>
                <c:pt idx="9069">
                  <c:v>-0.35277643799781799</c:v>
                </c:pt>
                <c:pt idx="9070">
                  <c:v>-0.37486085295677102</c:v>
                </c:pt>
                <c:pt idx="9071">
                  <c:v>-0.18580155074596399</c:v>
                </c:pt>
                <c:pt idx="9072">
                  <c:v>-0.28625926375389099</c:v>
                </c:pt>
                <c:pt idx="9073">
                  <c:v>-0.90525519847869795</c:v>
                </c:pt>
                <c:pt idx="9074">
                  <c:v>-1.4194192886352499</c:v>
                </c:pt>
                <c:pt idx="9075">
                  <c:v>-1.16112101078033</c:v>
                </c:pt>
                <c:pt idx="9076">
                  <c:v>-0.61535876989364602</c:v>
                </c:pt>
                <c:pt idx="9077">
                  <c:v>-0.426248639822006</c:v>
                </c:pt>
                <c:pt idx="9078">
                  <c:v>-0.54260015487670898</c:v>
                </c:pt>
                <c:pt idx="9079">
                  <c:v>-0.72281670570373502</c:v>
                </c:pt>
                <c:pt idx="9080">
                  <c:v>-0.77597236633300704</c:v>
                </c:pt>
                <c:pt idx="9081">
                  <c:v>-0.64841848611831598</c:v>
                </c:pt>
                <c:pt idx="9082">
                  <c:v>-0.271910369396209</c:v>
                </c:pt>
                <c:pt idx="9083">
                  <c:v>-8.5365567356348003E-3</c:v>
                </c:pt>
                <c:pt idx="9084">
                  <c:v>-9.8639398813247597E-2</c:v>
                </c:pt>
                <c:pt idx="9085">
                  <c:v>-0.140821307897567</c:v>
                </c:pt>
                <c:pt idx="9086">
                  <c:v>0.119003295898437</c:v>
                </c:pt>
                <c:pt idx="9087">
                  <c:v>0.343460083007812</c:v>
                </c:pt>
                <c:pt idx="9088">
                  <c:v>0.223892211914062</c:v>
                </c:pt>
                <c:pt idx="9089">
                  <c:v>5.9356689453125E-3</c:v>
                </c:pt>
                <c:pt idx="9090">
                  <c:v>0.128753662109375</c:v>
                </c:pt>
                <c:pt idx="9091">
                  <c:v>0.210250854492187</c:v>
                </c:pt>
                <c:pt idx="9092">
                  <c:v>4.01153564453125E-2</c:v>
                </c:pt>
                <c:pt idx="9093">
                  <c:v>-3.5123538225889199E-2</c:v>
                </c:pt>
                <c:pt idx="9094">
                  <c:v>3.77960205078125E-2</c:v>
                </c:pt>
                <c:pt idx="9095">
                  <c:v>5.23834228515625E-2</c:v>
                </c:pt>
                <c:pt idx="9096">
                  <c:v>1.38702392578125E-2</c:v>
                </c:pt>
                <c:pt idx="9097">
                  <c:v>3.2501220703125E-2</c:v>
                </c:pt>
                <c:pt idx="9098">
                  <c:v>2.2064208984375E-2</c:v>
                </c:pt>
                <c:pt idx="9099">
                  <c:v>-4.82072569429874E-2</c:v>
                </c:pt>
                <c:pt idx="9100">
                  <c:v>-5.5671270936727503E-2</c:v>
                </c:pt>
                <c:pt idx="9101">
                  <c:v>-8.6887348443269695E-3</c:v>
                </c:pt>
                <c:pt idx="9102">
                  <c:v>4.8675537109375E-2</c:v>
                </c:pt>
                <c:pt idx="9103">
                  <c:v>-5.3037390112876802E-2</c:v>
                </c:pt>
                <c:pt idx="9104">
                  <c:v>-0.15545976161956701</c:v>
                </c:pt>
                <c:pt idx="9105">
                  <c:v>-0.21263936161994901</c:v>
                </c:pt>
                <c:pt idx="9106">
                  <c:v>-0.42312657833099299</c:v>
                </c:pt>
                <c:pt idx="9107">
                  <c:v>-0.55722630023956299</c:v>
                </c:pt>
                <c:pt idx="9108">
                  <c:v>-0.64014929533004705</c:v>
                </c:pt>
                <c:pt idx="9109">
                  <c:v>-0.71556121110916104</c:v>
                </c:pt>
                <c:pt idx="9110">
                  <c:v>-0.74042892456054599</c:v>
                </c:pt>
                <c:pt idx="9111">
                  <c:v>-0.71099561452865601</c:v>
                </c:pt>
                <c:pt idx="9112">
                  <c:v>-0.41306212544441201</c:v>
                </c:pt>
                <c:pt idx="9113">
                  <c:v>-0.20578633248806</c:v>
                </c:pt>
                <c:pt idx="9114">
                  <c:v>-0.33925384283065702</c:v>
                </c:pt>
                <c:pt idx="9115">
                  <c:v>-0.43264666199684099</c:v>
                </c:pt>
                <c:pt idx="9116">
                  <c:v>-0.26046645641326899</c:v>
                </c:pt>
                <c:pt idx="9117">
                  <c:v>-0.17939998209476399</c:v>
                </c:pt>
                <c:pt idx="9118">
                  <c:v>-0.28983786702156</c:v>
                </c:pt>
                <c:pt idx="9119">
                  <c:v>-0.335238277912139</c:v>
                </c:pt>
                <c:pt idx="9120">
                  <c:v>-0.228790372610092</c:v>
                </c:pt>
                <c:pt idx="9121">
                  <c:v>-0.21389399468898701</c:v>
                </c:pt>
                <c:pt idx="9122">
                  <c:v>-0.27345612645149198</c:v>
                </c:pt>
                <c:pt idx="9123">
                  <c:v>-0.25424158573150601</c:v>
                </c:pt>
                <c:pt idx="9124">
                  <c:v>-0.13580642640590601</c:v>
                </c:pt>
                <c:pt idx="9125">
                  <c:v>-0.18633717298507599</c:v>
                </c:pt>
                <c:pt idx="9126">
                  <c:v>-0.24582633376121499</c:v>
                </c:pt>
                <c:pt idx="9127">
                  <c:v>-0.162420034408569</c:v>
                </c:pt>
                <c:pt idx="9128">
                  <c:v>-0.212389141321182</c:v>
                </c:pt>
                <c:pt idx="9129">
                  <c:v>-0.30060458183288502</c:v>
                </c:pt>
                <c:pt idx="9130">
                  <c:v>-0.289854496717453</c:v>
                </c:pt>
                <c:pt idx="9131">
                  <c:v>-0.20656636357307401</c:v>
                </c:pt>
                <c:pt idx="9132">
                  <c:v>-0.29606190323829601</c:v>
                </c:pt>
                <c:pt idx="9133">
                  <c:v>-0.28657039999961798</c:v>
                </c:pt>
                <c:pt idx="9134">
                  <c:v>-0.221293479204177</c:v>
                </c:pt>
                <c:pt idx="9135">
                  <c:v>-8.5026420652866294E-2</c:v>
                </c:pt>
                <c:pt idx="9136">
                  <c:v>-0.133583188056945</c:v>
                </c:pt>
                <c:pt idx="9137">
                  <c:v>-8.8571742177009499E-2</c:v>
                </c:pt>
                <c:pt idx="9138">
                  <c:v>-9.6123039722442599E-2</c:v>
                </c:pt>
                <c:pt idx="9139">
                  <c:v>-7.7531009912490803E-2</c:v>
                </c:pt>
                <c:pt idx="9140">
                  <c:v>-0.20456436276435799</c:v>
                </c:pt>
                <c:pt idx="9141">
                  <c:v>-0.19207222759723599</c:v>
                </c:pt>
                <c:pt idx="9142">
                  <c:v>-0.21898879110813099</c:v>
                </c:pt>
                <c:pt idx="9143">
                  <c:v>-0.26780042052268899</c:v>
                </c:pt>
                <c:pt idx="9144">
                  <c:v>-0.28373086452484098</c:v>
                </c:pt>
                <c:pt idx="9145">
                  <c:v>-0.28967586159706099</c:v>
                </c:pt>
                <c:pt idx="9146">
                  <c:v>-0.33852332830428999</c:v>
                </c:pt>
                <c:pt idx="9147">
                  <c:v>-0.29212972521781899</c:v>
                </c:pt>
                <c:pt idx="9148">
                  <c:v>-0.220467343926429</c:v>
                </c:pt>
                <c:pt idx="9149">
                  <c:v>-0.29476279020309398</c:v>
                </c:pt>
                <c:pt idx="9150">
                  <c:v>-0.37071859836578303</c:v>
                </c:pt>
                <c:pt idx="9151">
                  <c:v>-0.334178507328033</c:v>
                </c:pt>
                <c:pt idx="9152">
                  <c:v>-0.33250805735588002</c:v>
                </c:pt>
                <c:pt idx="9153">
                  <c:v>-0.31896322965621898</c:v>
                </c:pt>
                <c:pt idx="9154">
                  <c:v>-0.319602310657501</c:v>
                </c:pt>
                <c:pt idx="9155">
                  <c:v>-0.33816829323768599</c:v>
                </c:pt>
                <c:pt idx="9156">
                  <c:v>-0.30634671449661199</c:v>
                </c:pt>
                <c:pt idx="9157">
                  <c:v>-0.252023935317993</c:v>
                </c:pt>
                <c:pt idx="9158">
                  <c:v>-0.25379651784896801</c:v>
                </c:pt>
                <c:pt idx="9159">
                  <c:v>-0.30863890051841703</c:v>
                </c:pt>
                <c:pt idx="9160">
                  <c:v>-0.29482716321945102</c:v>
                </c:pt>
                <c:pt idx="9161">
                  <c:v>-0.256161838769912</c:v>
                </c:pt>
                <c:pt idx="9162">
                  <c:v>-0.21102055907249401</c:v>
                </c:pt>
                <c:pt idx="9163">
                  <c:v>-0.27677747607231101</c:v>
                </c:pt>
                <c:pt idx="9164">
                  <c:v>-0.26665887236595098</c:v>
                </c:pt>
                <c:pt idx="9165">
                  <c:v>-0.28988188505172702</c:v>
                </c:pt>
                <c:pt idx="9166">
                  <c:v>-0.26350462436675998</c:v>
                </c:pt>
                <c:pt idx="9167">
                  <c:v>-0.34468987584114003</c:v>
                </c:pt>
                <c:pt idx="9168">
                  <c:v>-0.38784897327423001</c:v>
                </c:pt>
                <c:pt idx="9169">
                  <c:v>-0.41194263100624001</c:v>
                </c:pt>
                <c:pt idx="9170">
                  <c:v>-0.36108031868934598</c:v>
                </c:pt>
                <c:pt idx="9171">
                  <c:v>-0.42023342847824002</c:v>
                </c:pt>
                <c:pt idx="9172">
                  <c:v>-0.49497184157371499</c:v>
                </c:pt>
                <c:pt idx="9173">
                  <c:v>-0.51156681776046697</c:v>
                </c:pt>
                <c:pt idx="9174">
                  <c:v>-0.56272214651107699</c:v>
                </c:pt>
                <c:pt idx="9175">
                  <c:v>-0.54824411869048995</c:v>
                </c:pt>
                <c:pt idx="9176">
                  <c:v>-0.58938086032867398</c:v>
                </c:pt>
                <c:pt idx="9177">
                  <c:v>-0.52484905719757002</c:v>
                </c:pt>
                <c:pt idx="9178">
                  <c:v>-0.46066328883170998</c:v>
                </c:pt>
                <c:pt idx="9179">
                  <c:v>-0.35297486186027499</c:v>
                </c:pt>
                <c:pt idx="9180">
                  <c:v>-0.381609886884689</c:v>
                </c:pt>
                <c:pt idx="9181">
                  <c:v>-0.47522544860839799</c:v>
                </c:pt>
                <c:pt idx="9182">
                  <c:v>-0.53617602586746205</c:v>
                </c:pt>
                <c:pt idx="9183">
                  <c:v>-0.44869598746299699</c:v>
                </c:pt>
                <c:pt idx="9184">
                  <c:v>-0.41565605998039201</c:v>
                </c:pt>
                <c:pt idx="9185">
                  <c:v>-0.43801343441009499</c:v>
                </c:pt>
                <c:pt idx="9186">
                  <c:v>-0.46320316195487898</c:v>
                </c:pt>
                <c:pt idx="9187">
                  <c:v>-0.33768835663795399</c:v>
                </c:pt>
                <c:pt idx="9188">
                  <c:v>-0.30352270603179898</c:v>
                </c:pt>
                <c:pt idx="9189">
                  <c:v>-0.41090312600135798</c:v>
                </c:pt>
                <c:pt idx="9190">
                  <c:v>-0.43924388289451599</c:v>
                </c:pt>
                <c:pt idx="9191">
                  <c:v>-0.42473512887954701</c:v>
                </c:pt>
                <c:pt idx="9192">
                  <c:v>-0.48925176262855502</c:v>
                </c:pt>
                <c:pt idx="9193">
                  <c:v>-0.448623657226562</c:v>
                </c:pt>
                <c:pt idx="9194">
                  <c:v>-0.38562628626823398</c:v>
                </c:pt>
                <c:pt idx="9195">
                  <c:v>-0.65620189905166604</c:v>
                </c:pt>
                <c:pt idx="9196">
                  <c:v>-0.72295814752578702</c:v>
                </c:pt>
                <c:pt idx="9197">
                  <c:v>-0.43131107091903598</c:v>
                </c:pt>
                <c:pt idx="9198">
                  <c:v>-0.35040724277496299</c:v>
                </c:pt>
                <c:pt idx="9199">
                  <c:v>-0.56817877292633001</c:v>
                </c:pt>
                <c:pt idx="9200">
                  <c:v>-0.66388338804244995</c:v>
                </c:pt>
                <c:pt idx="9201">
                  <c:v>-0.69662690162658603</c:v>
                </c:pt>
                <c:pt idx="9202">
                  <c:v>-0.64931350946426303</c:v>
                </c:pt>
                <c:pt idx="9203">
                  <c:v>-0.51381528377532903</c:v>
                </c:pt>
                <c:pt idx="9204">
                  <c:v>-0.38272294402122498</c:v>
                </c:pt>
                <c:pt idx="9205">
                  <c:v>-0.71669751405715898</c:v>
                </c:pt>
                <c:pt idx="9206">
                  <c:v>-0.87089365720748901</c:v>
                </c:pt>
                <c:pt idx="9207">
                  <c:v>-0.54875260591506902</c:v>
                </c:pt>
                <c:pt idx="9208">
                  <c:v>-0.216262802481651</c:v>
                </c:pt>
                <c:pt idx="9209">
                  <c:v>-0.26150828599929798</c:v>
                </c:pt>
                <c:pt idx="9210">
                  <c:v>-0.25045824050903298</c:v>
                </c:pt>
                <c:pt idx="9211">
                  <c:v>-0.44834956526756198</c:v>
                </c:pt>
                <c:pt idx="9212">
                  <c:v>-0.63069468736648504</c:v>
                </c:pt>
                <c:pt idx="9213">
                  <c:v>-0.71028035879135099</c:v>
                </c:pt>
                <c:pt idx="9214">
                  <c:v>-0.77109700441360396</c:v>
                </c:pt>
                <c:pt idx="9215">
                  <c:v>-0.80413126945495605</c:v>
                </c:pt>
                <c:pt idx="9216">
                  <c:v>-0.59146714210510198</c:v>
                </c:pt>
                <c:pt idx="9217">
                  <c:v>-0.42606639862060502</c:v>
                </c:pt>
                <c:pt idx="9218">
                  <c:v>-0.38202783465385398</c:v>
                </c:pt>
                <c:pt idx="9219">
                  <c:v>-0.36113026738166798</c:v>
                </c:pt>
                <c:pt idx="9220">
                  <c:v>-0.20970799028873399</c:v>
                </c:pt>
                <c:pt idx="9221">
                  <c:v>-0.142015755176544</c:v>
                </c:pt>
                <c:pt idx="9222">
                  <c:v>-0.18594478070735901</c:v>
                </c:pt>
                <c:pt idx="9223">
                  <c:v>-0.25484731793403598</c:v>
                </c:pt>
                <c:pt idx="9224">
                  <c:v>-0.229303434491157</c:v>
                </c:pt>
                <c:pt idx="9225">
                  <c:v>-0.132297828793525</c:v>
                </c:pt>
                <c:pt idx="9226">
                  <c:v>-0.220876649022102</c:v>
                </c:pt>
                <c:pt idx="9227">
                  <c:v>-0.32910123467445301</c:v>
                </c:pt>
                <c:pt idx="9228">
                  <c:v>-0.40822854638099598</c:v>
                </c:pt>
                <c:pt idx="9229">
                  <c:v>-0.28485637903213501</c:v>
                </c:pt>
                <c:pt idx="9230">
                  <c:v>-6.3873864710330894E-2</c:v>
                </c:pt>
                <c:pt idx="9231">
                  <c:v>-5.8231139555573403E-3</c:v>
                </c:pt>
                <c:pt idx="9232">
                  <c:v>-9.6681676805019295E-2</c:v>
                </c:pt>
                <c:pt idx="9233">
                  <c:v>0.13458251953125</c:v>
                </c:pt>
                <c:pt idx="9234">
                  <c:v>0.178207397460937</c:v>
                </c:pt>
                <c:pt idx="9235">
                  <c:v>6.4971923828125E-2</c:v>
                </c:pt>
                <c:pt idx="9236">
                  <c:v>4.06494140625E-2</c:v>
                </c:pt>
                <c:pt idx="9237">
                  <c:v>-2.7424391359090802E-2</c:v>
                </c:pt>
                <c:pt idx="9238">
                  <c:v>0.208206176757812</c:v>
                </c:pt>
                <c:pt idx="9239">
                  <c:v>0.2667236328125</c:v>
                </c:pt>
                <c:pt idx="9240">
                  <c:v>0.370773315429687</c:v>
                </c:pt>
                <c:pt idx="9241">
                  <c:v>0.135360717773437</c:v>
                </c:pt>
                <c:pt idx="9242">
                  <c:v>0.116668701171875</c:v>
                </c:pt>
                <c:pt idx="9243">
                  <c:v>8.19091796875E-2</c:v>
                </c:pt>
                <c:pt idx="9244">
                  <c:v>0.11395263671875</c:v>
                </c:pt>
                <c:pt idx="9245">
                  <c:v>8.59375E-2</c:v>
                </c:pt>
                <c:pt idx="9246">
                  <c:v>7.16400146484375E-2</c:v>
                </c:pt>
                <c:pt idx="9247">
                  <c:v>8.0718994140625E-2</c:v>
                </c:pt>
                <c:pt idx="9248">
                  <c:v>0.132308959960937</c:v>
                </c:pt>
                <c:pt idx="9249">
                  <c:v>9.735107421875E-3</c:v>
                </c:pt>
                <c:pt idx="9250">
                  <c:v>4.9896240234375E-2</c:v>
                </c:pt>
                <c:pt idx="9251">
                  <c:v>0.100784301757812</c:v>
                </c:pt>
                <c:pt idx="9252">
                  <c:v>0.108840942382812</c:v>
                </c:pt>
                <c:pt idx="9253">
                  <c:v>-9.52909365296363E-2</c:v>
                </c:pt>
                <c:pt idx="9254">
                  <c:v>-8.2640789449214894E-2</c:v>
                </c:pt>
                <c:pt idx="9255">
                  <c:v>4.71649169921875E-2</c:v>
                </c:pt>
                <c:pt idx="9256">
                  <c:v>8.53118896484375E-2</c:v>
                </c:pt>
                <c:pt idx="9257">
                  <c:v>-6.1283968389034202E-2</c:v>
                </c:pt>
                <c:pt idx="9258">
                  <c:v>-0.14261107146739899</c:v>
                </c:pt>
                <c:pt idx="9259">
                  <c:v>-7.5315050780773093E-2</c:v>
                </c:pt>
                <c:pt idx="9260">
                  <c:v>3.8299560546875E-3</c:v>
                </c:pt>
                <c:pt idx="9261">
                  <c:v>-6.0906343162059701E-2</c:v>
                </c:pt>
                <c:pt idx="9262">
                  <c:v>-8.53575319051742E-2</c:v>
                </c:pt>
                <c:pt idx="9263">
                  <c:v>-0.11139837652444801</c:v>
                </c:pt>
                <c:pt idx="9264">
                  <c:v>-0.16709160804748499</c:v>
                </c:pt>
                <c:pt idx="9265">
                  <c:v>-0.187669962644577</c:v>
                </c:pt>
                <c:pt idx="9266">
                  <c:v>-0.119850099086761</c:v>
                </c:pt>
                <c:pt idx="9267">
                  <c:v>-6.3225798308849293E-2</c:v>
                </c:pt>
                <c:pt idx="9268">
                  <c:v>-0.21644435822963701</c:v>
                </c:pt>
                <c:pt idx="9269">
                  <c:v>-0.32621431350708002</c:v>
                </c:pt>
                <c:pt idx="9270">
                  <c:v>-0.23620849847793501</c:v>
                </c:pt>
                <c:pt idx="9271">
                  <c:v>-0.208411410450935</c:v>
                </c:pt>
                <c:pt idx="9272">
                  <c:v>-0.29176399111747697</c:v>
                </c:pt>
                <c:pt idx="9273">
                  <c:v>-0.33784851431846602</c:v>
                </c:pt>
                <c:pt idx="9274">
                  <c:v>-0.31463870406150801</c:v>
                </c:pt>
                <c:pt idx="9275">
                  <c:v>-0.34134784340858398</c:v>
                </c:pt>
                <c:pt idx="9276">
                  <c:v>-0.325214743614196</c:v>
                </c:pt>
                <c:pt idx="9277">
                  <c:v>-0.25893664360046298</c:v>
                </c:pt>
                <c:pt idx="9278">
                  <c:v>-0.24609279632568301</c:v>
                </c:pt>
                <c:pt idx="9279">
                  <c:v>-0.25890520215034402</c:v>
                </c:pt>
                <c:pt idx="9280">
                  <c:v>-0.21560083329677501</c:v>
                </c:pt>
                <c:pt idx="9281">
                  <c:v>-0.192033857107162</c:v>
                </c:pt>
                <c:pt idx="9282">
                  <c:v>-0.20028285682201299</c:v>
                </c:pt>
                <c:pt idx="9283">
                  <c:v>-0.19296091794967599</c:v>
                </c:pt>
                <c:pt idx="9284">
                  <c:v>-0.247987911105155</c:v>
                </c:pt>
                <c:pt idx="9285">
                  <c:v>-0.27215346693992598</c:v>
                </c:pt>
                <c:pt idx="9286">
                  <c:v>-0.23044666647911</c:v>
                </c:pt>
                <c:pt idx="9287">
                  <c:v>-0.17663317918777399</c:v>
                </c:pt>
                <c:pt idx="9288">
                  <c:v>-0.225944623351097</c:v>
                </c:pt>
                <c:pt idx="9289">
                  <c:v>-0.26035270094871499</c:v>
                </c:pt>
                <c:pt idx="9290">
                  <c:v>-0.27359369397163302</c:v>
                </c:pt>
                <c:pt idx="9291">
                  <c:v>-0.29217866063117898</c:v>
                </c:pt>
                <c:pt idx="9292">
                  <c:v>-0.30373108386993403</c:v>
                </c:pt>
                <c:pt idx="9293">
                  <c:v>-0.35133242607116699</c:v>
                </c:pt>
                <c:pt idx="9294">
                  <c:v>-0.233542814850807</c:v>
                </c:pt>
                <c:pt idx="9295">
                  <c:v>-0.15899057686328799</c:v>
                </c:pt>
                <c:pt idx="9296">
                  <c:v>-0.15333241224288899</c:v>
                </c:pt>
                <c:pt idx="9297">
                  <c:v>-0.23656898736953699</c:v>
                </c:pt>
                <c:pt idx="9298">
                  <c:v>-0.179838001728057</c:v>
                </c:pt>
                <c:pt idx="9299">
                  <c:v>-0.126959413290023</c:v>
                </c:pt>
                <c:pt idx="9300">
                  <c:v>-4.1740361601114197E-2</c:v>
                </c:pt>
                <c:pt idx="9301">
                  <c:v>-0.102687500417232</c:v>
                </c:pt>
                <c:pt idx="9302">
                  <c:v>-0.16492506861686701</c:v>
                </c:pt>
                <c:pt idx="9303">
                  <c:v>-0.22884878516197199</c:v>
                </c:pt>
                <c:pt idx="9304">
                  <c:v>-0.26622176170349099</c:v>
                </c:pt>
                <c:pt idx="9305">
                  <c:v>-0.31349149346351601</c:v>
                </c:pt>
                <c:pt idx="9306">
                  <c:v>-0.33302509784698398</c:v>
                </c:pt>
                <c:pt idx="9307">
                  <c:v>-0.51318556070327703</c:v>
                </c:pt>
                <c:pt idx="9308">
                  <c:v>-0.47787997126579201</c:v>
                </c:pt>
                <c:pt idx="9309">
                  <c:v>-0.442932218313217</c:v>
                </c:pt>
                <c:pt idx="9310">
                  <c:v>-0.39765015244483898</c:v>
                </c:pt>
                <c:pt idx="9311">
                  <c:v>-0.51091039180755604</c:v>
                </c:pt>
                <c:pt idx="9312">
                  <c:v>-0.47076794505119302</c:v>
                </c:pt>
                <c:pt idx="9313">
                  <c:v>-0.42418125271797102</c:v>
                </c:pt>
                <c:pt idx="9314">
                  <c:v>-0.36594694852828902</c:v>
                </c:pt>
                <c:pt idx="9315">
                  <c:v>-0.31659656763076699</c:v>
                </c:pt>
                <c:pt idx="9316">
                  <c:v>-0.34944584965705799</c:v>
                </c:pt>
                <c:pt idx="9317">
                  <c:v>-0.32079422473907399</c:v>
                </c:pt>
                <c:pt idx="9318">
                  <c:v>-0.286260366439819</c:v>
                </c:pt>
                <c:pt idx="9319">
                  <c:v>-0.22727657854557001</c:v>
                </c:pt>
                <c:pt idx="9320">
                  <c:v>-0.21336179971694899</c:v>
                </c:pt>
                <c:pt idx="9321">
                  <c:v>-0.245935589075088</c:v>
                </c:pt>
                <c:pt idx="9322">
                  <c:v>-0.37245523929595897</c:v>
                </c:pt>
                <c:pt idx="9323">
                  <c:v>-0.36992782354354797</c:v>
                </c:pt>
                <c:pt idx="9324">
                  <c:v>-0.41592004895210199</c:v>
                </c:pt>
                <c:pt idx="9325">
                  <c:v>-0.47284388542175199</c:v>
                </c:pt>
                <c:pt idx="9326">
                  <c:v>-0.360597193241119</c:v>
                </c:pt>
                <c:pt idx="9327">
                  <c:v>-0.31897979974746699</c:v>
                </c:pt>
                <c:pt idx="9328">
                  <c:v>-0.29474380612373302</c:v>
                </c:pt>
                <c:pt idx="9329">
                  <c:v>-0.28586521744728</c:v>
                </c:pt>
                <c:pt idx="9330">
                  <c:v>-0.16375967860221799</c:v>
                </c:pt>
                <c:pt idx="9331">
                  <c:v>-0.111458100378513</c:v>
                </c:pt>
                <c:pt idx="9332">
                  <c:v>-0.13684597611427299</c:v>
                </c:pt>
                <c:pt idx="9333">
                  <c:v>-0.132777154445648</c:v>
                </c:pt>
                <c:pt idx="9334">
                  <c:v>-0.155175596475601</c:v>
                </c:pt>
                <c:pt idx="9335">
                  <c:v>-0.209269493818283</c:v>
                </c:pt>
                <c:pt idx="9336">
                  <c:v>-0.124348416924476</c:v>
                </c:pt>
                <c:pt idx="9337">
                  <c:v>-8.0229230225086195E-3</c:v>
                </c:pt>
                <c:pt idx="9338">
                  <c:v>-4.0236223489046097E-2</c:v>
                </c:pt>
                <c:pt idx="9339">
                  <c:v>-7.8299202024936607E-2</c:v>
                </c:pt>
                <c:pt idx="9340">
                  <c:v>-5.3617410361766801E-2</c:v>
                </c:pt>
                <c:pt idx="9341">
                  <c:v>-3.9173574186861498E-3</c:v>
                </c:pt>
                <c:pt idx="9342">
                  <c:v>-4.8358514904975801E-2</c:v>
                </c:pt>
                <c:pt idx="9343">
                  <c:v>-0.14041177928447701</c:v>
                </c:pt>
                <c:pt idx="9344">
                  <c:v>-0.14224402606487199</c:v>
                </c:pt>
                <c:pt idx="9345">
                  <c:v>-0.106858231127262</c:v>
                </c:pt>
                <c:pt idx="9346">
                  <c:v>-0.13094924390316001</c:v>
                </c:pt>
                <c:pt idx="9347">
                  <c:v>-0.125642865896224</c:v>
                </c:pt>
                <c:pt idx="9348">
                  <c:v>-9.5985859632491996E-2</c:v>
                </c:pt>
                <c:pt idx="9349">
                  <c:v>-8.9435517787933294E-2</c:v>
                </c:pt>
                <c:pt idx="9350">
                  <c:v>-0.11074639856815301</c:v>
                </c:pt>
                <c:pt idx="9351">
                  <c:v>-9.4164982438087394E-2</c:v>
                </c:pt>
                <c:pt idx="9352">
                  <c:v>-3.9566075429320301E-3</c:v>
                </c:pt>
                <c:pt idx="9353">
                  <c:v>-2.2668405435979301E-3</c:v>
                </c:pt>
                <c:pt idx="9354">
                  <c:v>-7.2433263063430703E-2</c:v>
                </c:pt>
                <c:pt idx="9355">
                  <c:v>-7.8692726790904999E-2</c:v>
                </c:pt>
                <c:pt idx="9356">
                  <c:v>-4.9954179674386902E-2</c:v>
                </c:pt>
                <c:pt idx="9357">
                  <c:v>-9.9323160946369102E-2</c:v>
                </c:pt>
                <c:pt idx="9358">
                  <c:v>-0.12077562510967201</c:v>
                </c:pt>
                <c:pt idx="9359">
                  <c:v>-9.7477592527866294E-2</c:v>
                </c:pt>
                <c:pt idx="9360">
                  <c:v>-5.4087225347757298E-2</c:v>
                </c:pt>
                <c:pt idx="9361">
                  <c:v>-7.1818955242633806E-2</c:v>
                </c:pt>
                <c:pt idx="9362">
                  <c:v>-6.7810066044330597E-2</c:v>
                </c:pt>
                <c:pt idx="9363">
                  <c:v>-6.7818693816661793E-2</c:v>
                </c:pt>
                <c:pt idx="9364">
                  <c:v>-0.115728184580802</c:v>
                </c:pt>
                <c:pt idx="9365">
                  <c:v>-0.114629946649074</c:v>
                </c:pt>
                <c:pt idx="9366">
                  <c:v>-0.17021690309047699</c:v>
                </c:pt>
                <c:pt idx="9367">
                  <c:v>-0.18348260223865501</c:v>
                </c:pt>
                <c:pt idx="9368">
                  <c:v>-0.24996355175971899</c:v>
                </c:pt>
                <c:pt idx="9369">
                  <c:v>-0.32059675455093301</c:v>
                </c:pt>
                <c:pt idx="9370">
                  <c:v>-0.38684853911399802</c:v>
                </c:pt>
                <c:pt idx="9371">
                  <c:v>-0.38817873597144997</c:v>
                </c:pt>
                <c:pt idx="9372">
                  <c:v>-0.37319409847259499</c:v>
                </c:pt>
                <c:pt idx="9373">
                  <c:v>-0.36155819892883301</c:v>
                </c:pt>
                <c:pt idx="9374">
                  <c:v>-0.33217209577560403</c:v>
                </c:pt>
                <c:pt idx="9375">
                  <c:v>-0.40765362977981501</c:v>
                </c:pt>
                <c:pt idx="9376">
                  <c:v>-0.49438977241516102</c:v>
                </c:pt>
                <c:pt idx="9377">
                  <c:v>-0.43615269660949701</c:v>
                </c:pt>
                <c:pt idx="9378">
                  <c:v>-0.38702437281608498</c:v>
                </c:pt>
                <c:pt idx="9379">
                  <c:v>-0.43262475728988598</c:v>
                </c:pt>
                <c:pt idx="9380">
                  <c:v>-0.37910649180412198</c:v>
                </c:pt>
                <c:pt idx="9381">
                  <c:v>-0.24818025529384599</c:v>
                </c:pt>
                <c:pt idx="9382">
                  <c:v>-0.16698965430259699</c:v>
                </c:pt>
                <c:pt idx="9383">
                  <c:v>-0.17683918774127899</c:v>
                </c:pt>
                <c:pt idx="9384">
                  <c:v>-0.18541823327541301</c:v>
                </c:pt>
                <c:pt idx="9385">
                  <c:v>-0.11496543884277299</c:v>
                </c:pt>
                <c:pt idx="9386">
                  <c:v>-8.9029125869274098E-2</c:v>
                </c:pt>
                <c:pt idx="9387">
                  <c:v>-0.166541263461112</c:v>
                </c:pt>
                <c:pt idx="9388">
                  <c:v>-0.27673867344856201</c:v>
                </c:pt>
                <c:pt idx="9389">
                  <c:v>-0.25640073418617199</c:v>
                </c:pt>
                <c:pt idx="9390">
                  <c:v>-0.160968333482742</c:v>
                </c:pt>
                <c:pt idx="9391">
                  <c:v>-0.13797321915626501</c:v>
                </c:pt>
                <c:pt idx="9392">
                  <c:v>-0.158267617225646</c:v>
                </c:pt>
                <c:pt idx="9393">
                  <c:v>-0.14487223327159801</c:v>
                </c:pt>
                <c:pt idx="9394">
                  <c:v>-6.10546916723251E-2</c:v>
                </c:pt>
                <c:pt idx="9395">
                  <c:v>-5.75448088347911E-2</c:v>
                </c:pt>
                <c:pt idx="9396">
                  <c:v>-0.112160690128803</c:v>
                </c:pt>
                <c:pt idx="9397">
                  <c:v>-0.16126368939876501</c:v>
                </c:pt>
                <c:pt idx="9398">
                  <c:v>-0.13190773129463099</c:v>
                </c:pt>
                <c:pt idx="9399">
                  <c:v>-0.121129900217056</c:v>
                </c:pt>
                <c:pt idx="9400">
                  <c:v>-0.15706948935985501</c:v>
                </c:pt>
                <c:pt idx="9401">
                  <c:v>-0.15414583683013899</c:v>
                </c:pt>
                <c:pt idx="9402">
                  <c:v>-8.4149815142154694E-2</c:v>
                </c:pt>
                <c:pt idx="9403">
                  <c:v>-0.10952780395746201</c:v>
                </c:pt>
                <c:pt idx="9404">
                  <c:v>-0.18973715603351499</c:v>
                </c:pt>
                <c:pt idx="9405">
                  <c:v>-0.27760636806487998</c:v>
                </c:pt>
                <c:pt idx="9406">
                  <c:v>-0.25984963774681002</c:v>
                </c:pt>
                <c:pt idx="9407">
                  <c:v>-0.25362801551818798</c:v>
                </c:pt>
                <c:pt idx="9408">
                  <c:v>-0.27257579565048201</c:v>
                </c:pt>
                <c:pt idx="9409">
                  <c:v>-0.33530580997467002</c:v>
                </c:pt>
                <c:pt idx="9410">
                  <c:v>-0.32959848642349199</c:v>
                </c:pt>
                <c:pt idx="9411">
                  <c:v>-0.31368586421012801</c:v>
                </c:pt>
                <c:pt idx="9412">
                  <c:v>-0.27867045998573298</c:v>
                </c:pt>
                <c:pt idx="9413">
                  <c:v>-0.275111824274063</c:v>
                </c:pt>
                <c:pt idx="9414">
                  <c:v>-0.218484446406364</c:v>
                </c:pt>
                <c:pt idx="9415">
                  <c:v>-0.23650272190570801</c:v>
                </c:pt>
                <c:pt idx="9416">
                  <c:v>-0.18839183449745101</c:v>
                </c:pt>
                <c:pt idx="9417">
                  <c:v>-0.144149035215377</c:v>
                </c:pt>
                <c:pt idx="9418">
                  <c:v>-0.13137935101985901</c:v>
                </c:pt>
                <c:pt idx="9419">
                  <c:v>-0.18684659898281</c:v>
                </c:pt>
                <c:pt idx="9420">
                  <c:v>-0.24593451619148199</c:v>
                </c:pt>
                <c:pt idx="9421">
                  <c:v>-0.19030921161174699</c:v>
                </c:pt>
                <c:pt idx="9422">
                  <c:v>-0.25106418132781899</c:v>
                </c:pt>
                <c:pt idx="9423">
                  <c:v>-0.37744191288947998</c:v>
                </c:pt>
                <c:pt idx="9424">
                  <c:v>-0.61182832717895497</c:v>
                </c:pt>
                <c:pt idx="9425">
                  <c:v>-0.58695352077484098</c:v>
                </c:pt>
                <c:pt idx="9426">
                  <c:v>-0.50355619192123402</c:v>
                </c:pt>
                <c:pt idx="9427">
                  <c:v>-0.53488814830779996</c:v>
                </c:pt>
                <c:pt idx="9428">
                  <c:v>-0.60858690738677901</c:v>
                </c:pt>
                <c:pt idx="9429">
                  <c:v>-0.49124491214752197</c:v>
                </c:pt>
                <c:pt idx="9430">
                  <c:v>-0.36474135518074002</c:v>
                </c:pt>
                <c:pt idx="9431">
                  <c:v>-0.35523313283920199</c:v>
                </c:pt>
                <c:pt idx="9432">
                  <c:v>-0.38501313328742898</c:v>
                </c:pt>
                <c:pt idx="9433">
                  <c:v>-0.34392037987709001</c:v>
                </c:pt>
                <c:pt idx="9434">
                  <c:v>-0.25120708346366799</c:v>
                </c:pt>
                <c:pt idx="9435">
                  <c:v>-0.23336362838745101</c:v>
                </c:pt>
                <c:pt idx="9436">
                  <c:v>-0.17915067076683</c:v>
                </c:pt>
                <c:pt idx="9437">
                  <c:v>-5.6322224438190398E-2</c:v>
                </c:pt>
                <c:pt idx="9438">
                  <c:v>9.53369140625E-2</c:v>
                </c:pt>
                <c:pt idx="9439">
                  <c:v>0.214584350585937</c:v>
                </c:pt>
                <c:pt idx="9440">
                  <c:v>0.190567016601562</c:v>
                </c:pt>
                <c:pt idx="9441">
                  <c:v>0.1976318359375</c:v>
                </c:pt>
                <c:pt idx="9442">
                  <c:v>0.193771362304687</c:v>
                </c:pt>
                <c:pt idx="9443">
                  <c:v>0.175643920898437</c:v>
                </c:pt>
                <c:pt idx="9444">
                  <c:v>9.173583984375E-2</c:v>
                </c:pt>
                <c:pt idx="9445">
                  <c:v>0.103607177734375</c:v>
                </c:pt>
                <c:pt idx="9446">
                  <c:v>3.79486083984375E-2</c:v>
                </c:pt>
                <c:pt idx="9447">
                  <c:v>5.3436279296875E-2</c:v>
                </c:pt>
                <c:pt idx="9448">
                  <c:v>-3.92293324694037E-3</c:v>
                </c:pt>
                <c:pt idx="9449">
                  <c:v>1.8157958984375E-2</c:v>
                </c:pt>
                <c:pt idx="9450">
                  <c:v>-4.1759818792343098E-2</c:v>
                </c:pt>
                <c:pt idx="9451">
                  <c:v>-8.8370837271213504E-2</c:v>
                </c:pt>
                <c:pt idx="9452">
                  <c:v>-0.10979337990283899</c:v>
                </c:pt>
                <c:pt idx="9453">
                  <c:v>-8.7348394095897605E-2</c:v>
                </c:pt>
                <c:pt idx="9454">
                  <c:v>-0.15394416451454099</c:v>
                </c:pt>
                <c:pt idx="9455">
                  <c:v>-0.26476550102233798</c:v>
                </c:pt>
                <c:pt idx="9456">
                  <c:v>-0.28095826506614602</c:v>
                </c:pt>
                <c:pt idx="9457">
                  <c:v>-0.30491459369659402</c:v>
                </c:pt>
                <c:pt idx="9458">
                  <c:v>-0.45409119129180903</c:v>
                </c:pt>
                <c:pt idx="9459">
                  <c:v>-0.58244109153747503</c:v>
                </c:pt>
                <c:pt idx="9460">
                  <c:v>-0.52047413587570102</c:v>
                </c:pt>
                <c:pt idx="9461">
                  <c:v>-0.313376784324646</c:v>
                </c:pt>
                <c:pt idx="9462">
                  <c:v>-0.31700056791305498</c:v>
                </c:pt>
                <c:pt idx="9463">
                  <c:v>-0.42970919609069802</c:v>
                </c:pt>
                <c:pt idx="9464">
                  <c:v>-0.44093927741050698</c:v>
                </c:pt>
                <c:pt idx="9465">
                  <c:v>-0.36523327231407099</c:v>
                </c:pt>
                <c:pt idx="9466">
                  <c:v>-0.35723406076431202</c:v>
                </c:pt>
                <c:pt idx="9467">
                  <c:v>-0.37273007631301802</c:v>
                </c:pt>
                <c:pt idx="9468">
                  <c:v>-0.429128557443618</c:v>
                </c:pt>
                <c:pt idx="9469">
                  <c:v>-0.440437972545623</c:v>
                </c:pt>
                <c:pt idx="9470">
                  <c:v>-0.37926328182220398</c:v>
                </c:pt>
                <c:pt idx="9471">
                  <c:v>-0.36522978544235202</c:v>
                </c:pt>
                <c:pt idx="9472">
                  <c:v>-0.40747460722923201</c:v>
                </c:pt>
                <c:pt idx="9473">
                  <c:v>-0.43859097361564597</c:v>
                </c:pt>
                <c:pt idx="9474">
                  <c:v>-0.44748669862747098</c:v>
                </c:pt>
                <c:pt idx="9475">
                  <c:v>-0.465888291597366</c:v>
                </c:pt>
                <c:pt idx="9476">
                  <c:v>-0.465866208076477</c:v>
                </c:pt>
                <c:pt idx="9477">
                  <c:v>-0.43737298250198298</c:v>
                </c:pt>
                <c:pt idx="9478">
                  <c:v>-0.41866433620452798</c:v>
                </c:pt>
                <c:pt idx="9479">
                  <c:v>-0.414978057146072</c:v>
                </c:pt>
                <c:pt idx="9480">
                  <c:v>-0.38213640451431202</c:v>
                </c:pt>
                <c:pt idx="9481">
                  <c:v>-0.37678211927413902</c:v>
                </c:pt>
                <c:pt idx="9482">
                  <c:v>-0.35056194663047702</c:v>
                </c:pt>
                <c:pt idx="9483">
                  <c:v>-0.337692350149154</c:v>
                </c:pt>
                <c:pt idx="9484">
                  <c:v>-0.297271698713302</c:v>
                </c:pt>
                <c:pt idx="9485">
                  <c:v>-0.23427873849868699</c:v>
                </c:pt>
                <c:pt idx="9486">
                  <c:v>-0.19947503507137199</c:v>
                </c:pt>
                <c:pt idx="9487">
                  <c:v>-0.217996150255203</c:v>
                </c:pt>
                <c:pt idx="9488">
                  <c:v>-0.234047010540962</c:v>
                </c:pt>
                <c:pt idx="9489">
                  <c:v>-0.20489487051963801</c:v>
                </c:pt>
                <c:pt idx="9490">
                  <c:v>-0.196615830063819</c:v>
                </c:pt>
                <c:pt idx="9491">
                  <c:v>-0.20980456471443101</c:v>
                </c:pt>
                <c:pt idx="9492">
                  <c:v>-0.25858476758003202</c:v>
                </c:pt>
                <c:pt idx="9493">
                  <c:v>-0.27950817346572798</c:v>
                </c:pt>
                <c:pt idx="9494">
                  <c:v>-0.38660818338394098</c:v>
                </c:pt>
                <c:pt idx="9495">
                  <c:v>-0.47689446806907598</c:v>
                </c:pt>
                <c:pt idx="9496">
                  <c:v>-0.44061046838760298</c:v>
                </c:pt>
                <c:pt idx="9497">
                  <c:v>-0.44722756743431002</c:v>
                </c:pt>
                <c:pt idx="9498">
                  <c:v>-0.45705676078796298</c:v>
                </c:pt>
                <c:pt idx="9499">
                  <c:v>-0.413527160882949</c:v>
                </c:pt>
                <c:pt idx="9500">
                  <c:v>-0.36018702387809698</c:v>
                </c:pt>
                <c:pt idx="9501">
                  <c:v>-0.42500126361846902</c:v>
                </c:pt>
                <c:pt idx="9502">
                  <c:v>-0.38864514231681802</c:v>
                </c:pt>
                <c:pt idx="9503">
                  <c:v>-0.341982871294021</c:v>
                </c:pt>
                <c:pt idx="9504">
                  <c:v>-0.31592106819152799</c:v>
                </c:pt>
                <c:pt idx="9505">
                  <c:v>-0.41034582257270802</c:v>
                </c:pt>
                <c:pt idx="9506">
                  <c:v>-0.392730772495269</c:v>
                </c:pt>
                <c:pt idx="9507">
                  <c:v>-0.35363042354583701</c:v>
                </c:pt>
                <c:pt idx="9508">
                  <c:v>-0.33338668942451399</c:v>
                </c:pt>
                <c:pt idx="9509">
                  <c:v>-0.371095150709152</c:v>
                </c:pt>
                <c:pt idx="9510">
                  <c:v>-0.35151445865631098</c:v>
                </c:pt>
                <c:pt idx="9511">
                  <c:v>-0.31616568565368602</c:v>
                </c:pt>
                <c:pt idx="9512">
                  <c:v>-0.300599664449691</c:v>
                </c:pt>
                <c:pt idx="9513">
                  <c:v>-0.32024905085563599</c:v>
                </c:pt>
                <c:pt idx="9514">
                  <c:v>-0.30342271924018799</c:v>
                </c:pt>
                <c:pt idx="9515">
                  <c:v>-0.28974592685699402</c:v>
                </c:pt>
                <c:pt idx="9516">
                  <c:v>-0.24065487086772899</c:v>
                </c:pt>
                <c:pt idx="9517">
                  <c:v>-0.162484511733055</c:v>
                </c:pt>
                <c:pt idx="9518">
                  <c:v>-7.75905326008796E-2</c:v>
                </c:pt>
                <c:pt idx="9519">
                  <c:v>-4.99780029058456E-2</c:v>
                </c:pt>
                <c:pt idx="9520">
                  <c:v>-4.5255921781062997E-2</c:v>
                </c:pt>
                <c:pt idx="9521">
                  <c:v>-2.9134271666407498E-2</c:v>
                </c:pt>
                <c:pt idx="9522">
                  <c:v>-4.6011257916688898E-2</c:v>
                </c:pt>
                <c:pt idx="9523">
                  <c:v>-0.13990260660648299</c:v>
                </c:pt>
                <c:pt idx="9524">
                  <c:v>-6.7104294896125793E-2</c:v>
                </c:pt>
                <c:pt idx="9525">
                  <c:v>-8.3296120166778495E-2</c:v>
                </c:pt>
                <c:pt idx="9526">
                  <c:v>-9.3255430459976196E-2</c:v>
                </c:pt>
                <c:pt idx="9527">
                  <c:v>-0.178973719477653</c:v>
                </c:pt>
                <c:pt idx="9528">
                  <c:v>-0.150506556034088</c:v>
                </c:pt>
                <c:pt idx="9529">
                  <c:v>-0.15136842429637901</c:v>
                </c:pt>
                <c:pt idx="9530">
                  <c:v>-0.11905287951231</c:v>
                </c:pt>
                <c:pt idx="9531">
                  <c:v>-0.124853961169719</c:v>
                </c:pt>
                <c:pt idx="9532">
                  <c:v>-5.4175905883312198E-2</c:v>
                </c:pt>
                <c:pt idx="9533">
                  <c:v>-6.8383477628230993E-2</c:v>
                </c:pt>
                <c:pt idx="9534">
                  <c:v>-3.9406865835189799E-2</c:v>
                </c:pt>
                <c:pt idx="9535">
                  <c:v>-3.8902129977941499E-2</c:v>
                </c:pt>
                <c:pt idx="9536">
                  <c:v>-5.9448480606079102E-2</c:v>
                </c:pt>
                <c:pt idx="9537">
                  <c:v>-6.1187639832496601E-2</c:v>
                </c:pt>
                <c:pt idx="9538">
                  <c:v>-2.8962824493646601E-2</c:v>
                </c:pt>
                <c:pt idx="9539">
                  <c:v>-5.1142781972885097E-2</c:v>
                </c:pt>
                <c:pt idx="9540">
                  <c:v>-0.10384492576122201</c:v>
                </c:pt>
                <c:pt idx="9541">
                  <c:v>-9.1791577637195504E-2</c:v>
                </c:pt>
                <c:pt idx="9542">
                  <c:v>-0.10563021898269601</c:v>
                </c:pt>
                <c:pt idx="9543">
                  <c:v>-0.17265962064266199</c:v>
                </c:pt>
                <c:pt idx="9544">
                  <c:v>-0.19833563268184601</c:v>
                </c:pt>
                <c:pt idx="9545">
                  <c:v>-0.158945858478546</c:v>
                </c:pt>
                <c:pt idx="9546">
                  <c:v>-0.201487496495246</c:v>
                </c:pt>
                <c:pt idx="9547">
                  <c:v>-0.22340285778045599</c:v>
                </c:pt>
                <c:pt idx="9548">
                  <c:v>-0.18208922445774001</c:v>
                </c:pt>
                <c:pt idx="9549">
                  <c:v>-0.131245762109756</c:v>
                </c:pt>
                <c:pt idx="9550">
                  <c:v>-0.20877961814403501</c:v>
                </c:pt>
                <c:pt idx="9551">
                  <c:v>-0.143563702702522</c:v>
                </c:pt>
                <c:pt idx="9552">
                  <c:v>-7.1713559329509693E-2</c:v>
                </c:pt>
                <c:pt idx="9553">
                  <c:v>-8.8376551866531303E-2</c:v>
                </c:pt>
                <c:pt idx="9554">
                  <c:v>-0.164840012788772</c:v>
                </c:pt>
                <c:pt idx="9555">
                  <c:v>-0.10453925281763</c:v>
                </c:pt>
                <c:pt idx="9556">
                  <c:v>-8.2198187708854606E-2</c:v>
                </c:pt>
                <c:pt idx="9557">
                  <c:v>-9.6364103257656097E-2</c:v>
                </c:pt>
                <c:pt idx="9558">
                  <c:v>-0.15088412165641699</c:v>
                </c:pt>
                <c:pt idx="9559">
                  <c:v>-7.9571209847927094E-2</c:v>
                </c:pt>
                <c:pt idx="9560">
                  <c:v>-8.9600995182991E-2</c:v>
                </c:pt>
                <c:pt idx="9561">
                  <c:v>-0.11474038660526199</c:v>
                </c:pt>
                <c:pt idx="9562">
                  <c:v>-9.4972267746925298E-2</c:v>
                </c:pt>
                <c:pt idx="9563">
                  <c:v>7.843017578125E-3</c:v>
                </c:pt>
                <c:pt idx="9564">
                  <c:v>-9.1817148029804202E-2</c:v>
                </c:pt>
                <c:pt idx="9565">
                  <c:v>-0.14328999817371299</c:v>
                </c:pt>
                <c:pt idx="9566">
                  <c:v>-3.1894974410533898E-2</c:v>
                </c:pt>
                <c:pt idx="9567">
                  <c:v>0.135345458984375</c:v>
                </c:pt>
                <c:pt idx="9568">
                  <c:v>4.74090576171875E-2</c:v>
                </c:pt>
                <c:pt idx="9569">
                  <c:v>3.4759521484375E-2</c:v>
                </c:pt>
                <c:pt idx="9570">
                  <c:v>9.41162109375E-2</c:v>
                </c:pt>
                <c:pt idx="9571">
                  <c:v>0.138671875</c:v>
                </c:pt>
                <c:pt idx="9572">
                  <c:v>-2.2477623075246801E-2</c:v>
                </c:pt>
                <c:pt idx="9573">
                  <c:v>-3.2490465790033299E-2</c:v>
                </c:pt>
                <c:pt idx="9574">
                  <c:v>-3.0917406547814599E-3</c:v>
                </c:pt>
                <c:pt idx="9575">
                  <c:v>-0.11079054325819</c:v>
                </c:pt>
                <c:pt idx="9576">
                  <c:v>-0.23108209669589899</c:v>
                </c:pt>
                <c:pt idx="9577">
                  <c:v>-0.15029938519000999</c:v>
                </c:pt>
                <c:pt idx="9578">
                  <c:v>-0.16873084008693601</c:v>
                </c:pt>
                <c:pt idx="9579">
                  <c:v>-0.23426379263401001</c:v>
                </c:pt>
                <c:pt idx="9580">
                  <c:v>-0.27260363101959201</c:v>
                </c:pt>
                <c:pt idx="9581">
                  <c:v>-0.252120941877365</c:v>
                </c:pt>
                <c:pt idx="9582">
                  <c:v>-0.23508481681346799</c:v>
                </c:pt>
                <c:pt idx="9583">
                  <c:v>-0.20582790672779</c:v>
                </c:pt>
                <c:pt idx="9584">
                  <c:v>-0.204591989517211</c:v>
                </c:pt>
                <c:pt idx="9585">
                  <c:v>-0.25219285488128601</c:v>
                </c:pt>
                <c:pt idx="9586">
                  <c:v>-0.29469597339630099</c:v>
                </c:pt>
                <c:pt idx="9587">
                  <c:v>-0.26157698035240101</c:v>
                </c:pt>
                <c:pt idx="9588">
                  <c:v>-0.35020652413368197</c:v>
                </c:pt>
                <c:pt idx="9589">
                  <c:v>-0.42775011062621998</c:v>
                </c:pt>
                <c:pt idx="9590">
                  <c:v>-0.41295483708381597</c:v>
                </c:pt>
                <c:pt idx="9591">
                  <c:v>-0.36021244525909402</c:v>
                </c:pt>
                <c:pt idx="9592">
                  <c:v>-0.31190747022628701</c:v>
                </c:pt>
                <c:pt idx="9593">
                  <c:v>-0.20431122183799699</c:v>
                </c:pt>
                <c:pt idx="9594">
                  <c:v>-0.192672625184059</c:v>
                </c:pt>
                <c:pt idx="9595">
                  <c:v>-0.19218361377716001</c:v>
                </c:pt>
                <c:pt idx="9596">
                  <c:v>-0.27202874422073298</c:v>
                </c:pt>
                <c:pt idx="9597">
                  <c:v>-0.222595825791358</c:v>
                </c:pt>
                <c:pt idx="9598">
                  <c:v>-0.163420259952545</c:v>
                </c:pt>
                <c:pt idx="9599">
                  <c:v>-0.15176850557327201</c:v>
                </c:pt>
                <c:pt idx="9600">
                  <c:v>-0.22282162308692899</c:v>
                </c:pt>
                <c:pt idx="9601">
                  <c:v>-0.22025145590305301</c:v>
                </c:pt>
                <c:pt idx="9602">
                  <c:v>-0.18078446388244601</c:v>
                </c:pt>
                <c:pt idx="9603">
                  <c:v>-0.173204705119133</c:v>
                </c:pt>
                <c:pt idx="9604">
                  <c:v>-0.21788342297077101</c:v>
                </c:pt>
                <c:pt idx="9605">
                  <c:v>-0.20406240224838201</c:v>
                </c:pt>
                <c:pt idx="9606">
                  <c:v>-0.21099403500556899</c:v>
                </c:pt>
                <c:pt idx="9607">
                  <c:v>-0.19582827389240201</c:v>
                </c:pt>
                <c:pt idx="9608">
                  <c:v>-0.15628744661808</c:v>
                </c:pt>
                <c:pt idx="9609">
                  <c:v>-0.101527072489261</c:v>
                </c:pt>
                <c:pt idx="9610">
                  <c:v>-0.15568736195564201</c:v>
                </c:pt>
                <c:pt idx="9611">
                  <c:v>-0.30529251694679199</c:v>
                </c:pt>
                <c:pt idx="9612">
                  <c:v>-0.180887460708618</c:v>
                </c:pt>
                <c:pt idx="9613">
                  <c:v>-0.10154601186513899</c:v>
                </c:pt>
                <c:pt idx="9614">
                  <c:v>-0.18938256800174699</c:v>
                </c:pt>
                <c:pt idx="9615">
                  <c:v>-0.184349045157432</c:v>
                </c:pt>
                <c:pt idx="9616">
                  <c:v>-0.24147573113441401</c:v>
                </c:pt>
                <c:pt idx="9617">
                  <c:v>-0.21995335817337</c:v>
                </c:pt>
                <c:pt idx="9618">
                  <c:v>-0.103078387677669</c:v>
                </c:pt>
                <c:pt idx="9619">
                  <c:v>-6.8389676511287606E-2</c:v>
                </c:pt>
                <c:pt idx="9620">
                  <c:v>-0.21001537144184099</c:v>
                </c:pt>
                <c:pt idx="9621">
                  <c:v>-0.26982587575912398</c:v>
                </c:pt>
                <c:pt idx="9622">
                  <c:v>-0.28881633281707703</c:v>
                </c:pt>
                <c:pt idx="9623">
                  <c:v>-0.31400734186172402</c:v>
                </c:pt>
                <c:pt idx="9624">
                  <c:v>-0.35518595576286299</c:v>
                </c:pt>
                <c:pt idx="9625">
                  <c:v>-0.32519474625587402</c:v>
                </c:pt>
                <c:pt idx="9626">
                  <c:v>-0.38130494952201799</c:v>
                </c:pt>
                <c:pt idx="9627">
                  <c:v>-0.40886956453323298</c:v>
                </c:pt>
                <c:pt idx="9628">
                  <c:v>-0.37368705868721003</c:v>
                </c:pt>
                <c:pt idx="9629">
                  <c:v>-0.36899694800376798</c:v>
                </c:pt>
                <c:pt idx="9630">
                  <c:v>-0.40071988105773898</c:v>
                </c:pt>
                <c:pt idx="9631">
                  <c:v>-0.39138475060462902</c:v>
                </c:pt>
                <c:pt idx="9632">
                  <c:v>-0.43667519092559798</c:v>
                </c:pt>
                <c:pt idx="9633">
                  <c:v>-0.38416969776153498</c:v>
                </c:pt>
                <c:pt idx="9634">
                  <c:v>-0.35587367415428101</c:v>
                </c:pt>
                <c:pt idx="9635">
                  <c:v>-0.36695951223373402</c:v>
                </c:pt>
                <c:pt idx="9636">
                  <c:v>-0.35975718498229903</c:v>
                </c:pt>
                <c:pt idx="9637">
                  <c:v>-0.27786722779273898</c:v>
                </c:pt>
                <c:pt idx="9638">
                  <c:v>-0.27661898732185303</c:v>
                </c:pt>
                <c:pt idx="9639">
                  <c:v>-0.36834904551505998</c:v>
                </c:pt>
                <c:pt idx="9640">
                  <c:v>-0.37864282727241499</c:v>
                </c:pt>
                <c:pt idx="9641">
                  <c:v>-0.419034123420715</c:v>
                </c:pt>
                <c:pt idx="9642">
                  <c:v>-0.43419539928436202</c:v>
                </c:pt>
                <c:pt idx="9643">
                  <c:v>-0.47289279103279103</c:v>
                </c:pt>
                <c:pt idx="9644">
                  <c:v>-0.37745717167854298</c:v>
                </c:pt>
                <c:pt idx="9645">
                  <c:v>-0.42525652050971902</c:v>
                </c:pt>
                <c:pt idx="9646">
                  <c:v>-0.32740569114684998</c:v>
                </c:pt>
                <c:pt idx="9647">
                  <c:v>-0.33235508203506398</c:v>
                </c:pt>
                <c:pt idx="9648">
                  <c:v>-0.24941754341125399</c:v>
                </c:pt>
                <c:pt idx="9649">
                  <c:v>-0.36944907903671198</c:v>
                </c:pt>
                <c:pt idx="9650">
                  <c:v>-0.30121043324470498</c:v>
                </c:pt>
                <c:pt idx="9651">
                  <c:v>-0.29590761661529502</c:v>
                </c:pt>
                <c:pt idx="9652">
                  <c:v>-0.24557882547378501</c:v>
                </c:pt>
                <c:pt idx="9653">
                  <c:v>-0.37290278077125499</c:v>
                </c:pt>
                <c:pt idx="9654">
                  <c:v>-0.33123609423637301</c:v>
                </c:pt>
                <c:pt idx="9655">
                  <c:v>-0.340054631233215</c:v>
                </c:pt>
                <c:pt idx="9656">
                  <c:v>-0.26430335640907199</c:v>
                </c:pt>
                <c:pt idx="9657">
                  <c:v>-0.29515027999877902</c:v>
                </c:pt>
                <c:pt idx="9658">
                  <c:v>-0.27925330400466902</c:v>
                </c:pt>
                <c:pt idx="9659">
                  <c:v>-0.25980678200721702</c:v>
                </c:pt>
                <c:pt idx="9660">
                  <c:v>-0.12303595989942499</c:v>
                </c:pt>
                <c:pt idx="9661">
                  <c:v>-0.13121503591537401</c:v>
                </c:pt>
                <c:pt idx="9662">
                  <c:v>-0.13621270656585599</c:v>
                </c:pt>
                <c:pt idx="9663">
                  <c:v>-0.13529567420482599</c:v>
                </c:pt>
                <c:pt idx="9664">
                  <c:v>-6.0371767729520798E-2</c:v>
                </c:pt>
                <c:pt idx="9665">
                  <c:v>-7.9442396759986794E-2</c:v>
                </c:pt>
                <c:pt idx="9666">
                  <c:v>-0.15578830242156899</c:v>
                </c:pt>
                <c:pt idx="9667">
                  <c:v>-0.135611876845359</c:v>
                </c:pt>
                <c:pt idx="9668">
                  <c:v>-4.88076312467455E-3</c:v>
                </c:pt>
                <c:pt idx="9669">
                  <c:v>-4.2856547981500598E-2</c:v>
                </c:pt>
                <c:pt idx="9670">
                  <c:v>-0.128680035471916</c:v>
                </c:pt>
                <c:pt idx="9671">
                  <c:v>-4.0633894503116601E-2</c:v>
                </c:pt>
                <c:pt idx="9672">
                  <c:v>-3.2642900943756097E-2</c:v>
                </c:pt>
                <c:pt idx="9673">
                  <c:v>-0.18759837746620101</c:v>
                </c:pt>
                <c:pt idx="9674">
                  <c:v>-9.1227933764457703E-2</c:v>
                </c:pt>
                <c:pt idx="9675">
                  <c:v>0.119964599609375</c:v>
                </c:pt>
                <c:pt idx="9676">
                  <c:v>9.002685546875E-2</c:v>
                </c:pt>
                <c:pt idx="9677">
                  <c:v>-1.0444286279380301E-2</c:v>
                </c:pt>
                <c:pt idx="9678">
                  <c:v>5.28564453125E-2</c:v>
                </c:pt>
                <c:pt idx="9679">
                  <c:v>8.941650390625E-2</c:v>
                </c:pt>
                <c:pt idx="9680">
                  <c:v>-0.100828386843204</c:v>
                </c:pt>
                <c:pt idx="9681">
                  <c:v>-0.101875707507133</c:v>
                </c:pt>
                <c:pt idx="9682">
                  <c:v>-6.6107980906963307E-2</c:v>
                </c:pt>
                <c:pt idx="9683">
                  <c:v>-5.3892064839601503E-2</c:v>
                </c:pt>
                <c:pt idx="9684">
                  <c:v>-0.142080143094062</c:v>
                </c:pt>
                <c:pt idx="9685">
                  <c:v>-9.9191136658191598E-2</c:v>
                </c:pt>
                <c:pt idx="9686">
                  <c:v>-6.0535140335559803E-2</c:v>
                </c:pt>
                <c:pt idx="9687">
                  <c:v>-5.56480437517166E-2</c:v>
                </c:pt>
                <c:pt idx="9688">
                  <c:v>-0.14746546745300201</c:v>
                </c:pt>
                <c:pt idx="9689">
                  <c:v>-0.13899385929107599</c:v>
                </c:pt>
                <c:pt idx="9690">
                  <c:v>-9.2826031148433602E-2</c:v>
                </c:pt>
                <c:pt idx="9691">
                  <c:v>-0.102739572525024</c:v>
                </c:pt>
                <c:pt idx="9692">
                  <c:v>-0.109483823180198</c:v>
                </c:pt>
                <c:pt idx="9693">
                  <c:v>-5.9475772082805599E-2</c:v>
                </c:pt>
                <c:pt idx="9694">
                  <c:v>3.42864990234375E-2</c:v>
                </c:pt>
                <c:pt idx="9695">
                  <c:v>7.080078125E-3</c:v>
                </c:pt>
                <c:pt idx="9696">
                  <c:v>6.5643310546875E-2</c:v>
                </c:pt>
                <c:pt idx="9697">
                  <c:v>0.168441772460937</c:v>
                </c:pt>
                <c:pt idx="9698">
                  <c:v>0.177352905273437</c:v>
                </c:pt>
                <c:pt idx="9699">
                  <c:v>0.143844604492187</c:v>
                </c:pt>
                <c:pt idx="9700">
                  <c:v>9.36737060546875E-2</c:v>
                </c:pt>
                <c:pt idx="9701">
                  <c:v>0.1087646484375</c:v>
                </c:pt>
                <c:pt idx="9702">
                  <c:v>4.7821044921875E-2</c:v>
                </c:pt>
                <c:pt idx="9703">
                  <c:v>7.904052734375E-3</c:v>
                </c:pt>
                <c:pt idx="9704">
                  <c:v>-6.5565191209316198E-2</c:v>
                </c:pt>
                <c:pt idx="9705">
                  <c:v>-8.5638634860515594E-2</c:v>
                </c:pt>
                <c:pt idx="9706">
                  <c:v>-0.102239072322845</c:v>
                </c:pt>
                <c:pt idx="9707">
                  <c:v>-0.133975699543952</c:v>
                </c:pt>
                <c:pt idx="9708">
                  <c:v>-4.4710967689752502E-2</c:v>
                </c:pt>
                <c:pt idx="9709">
                  <c:v>-7.15970769524574E-2</c:v>
                </c:pt>
                <c:pt idx="9710">
                  <c:v>-6.5108686685562106E-2</c:v>
                </c:pt>
                <c:pt idx="9711">
                  <c:v>-0.103358432650566</c:v>
                </c:pt>
                <c:pt idx="9712">
                  <c:v>-0.134330183267593</c:v>
                </c:pt>
                <c:pt idx="9713">
                  <c:v>-5.5442169308662401E-2</c:v>
                </c:pt>
                <c:pt idx="9714">
                  <c:v>-5.1773935556411702E-2</c:v>
                </c:pt>
                <c:pt idx="9715">
                  <c:v>-0.11008907854557</c:v>
                </c:pt>
                <c:pt idx="9716">
                  <c:v>-0.15398599207401201</c:v>
                </c:pt>
                <c:pt idx="9717">
                  <c:v>-2.9555216431617699E-2</c:v>
                </c:pt>
                <c:pt idx="9718">
                  <c:v>-4.1441889479756303E-3</c:v>
                </c:pt>
                <c:pt idx="9719">
                  <c:v>-0.189738810062408</c:v>
                </c:pt>
                <c:pt idx="9720">
                  <c:v>-0.10961098968982599</c:v>
                </c:pt>
                <c:pt idx="9721">
                  <c:v>-5.8693066239356897E-2</c:v>
                </c:pt>
                <c:pt idx="9722">
                  <c:v>-0.16639098525047299</c:v>
                </c:pt>
                <c:pt idx="9723">
                  <c:v>-0.222380250692367</c:v>
                </c:pt>
                <c:pt idx="9724">
                  <c:v>-0.17040339112281799</c:v>
                </c:pt>
                <c:pt idx="9725">
                  <c:v>-0.14211238920688599</c:v>
                </c:pt>
                <c:pt idx="9726">
                  <c:v>-0.190074682235717</c:v>
                </c:pt>
                <c:pt idx="9727">
                  <c:v>-0.24350561201572399</c:v>
                </c:pt>
                <c:pt idx="9728">
                  <c:v>-0.213740974664688</c:v>
                </c:pt>
                <c:pt idx="9729">
                  <c:v>-0.24053081870078999</c:v>
                </c:pt>
                <c:pt idx="9730">
                  <c:v>-0.237442716956138</c:v>
                </c:pt>
                <c:pt idx="9731">
                  <c:v>-0.16383689641952501</c:v>
                </c:pt>
                <c:pt idx="9732">
                  <c:v>-0.20860376954078599</c:v>
                </c:pt>
                <c:pt idx="9733">
                  <c:v>-0.22405491769313801</c:v>
                </c:pt>
                <c:pt idx="9734">
                  <c:v>-0.20309431850910101</c:v>
                </c:pt>
                <c:pt idx="9735">
                  <c:v>-0.12598474323749501</c:v>
                </c:pt>
                <c:pt idx="9736">
                  <c:v>-0.203372582793235</c:v>
                </c:pt>
                <c:pt idx="9737">
                  <c:v>-0.191943749785423</c:v>
                </c:pt>
                <c:pt idx="9738">
                  <c:v>-8.7922021746635395E-2</c:v>
                </c:pt>
                <c:pt idx="9739">
                  <c:v>-0.16119410097598999</c:v>
                </c:pt>
                <c:pt idx="9740">
                  <c:v>-0.23834249377250599</c:v>
                </c:pt>
                <c:pt idx="9741">
                  <c:v>-0.199564948678016</c:v>
                </c:pt>
                <c:pt idx="9742">
                  <c:v>-0.135054171085357</c:v>
                </c:pt>
                <c:pt idx="9743">
                  <c:v>-0.238349318504333</c:v>
                </c:pt>
                <c:pt idx="9744">
                  <c:v>-0.22540126740932401</c:v>
                </c:pt>
                <c:pt idx="9745">
                  <c:v>-0.14639864861965099</c:v>
                </c:pt>
                <c:pt idx="9746">
                  <c:v>-6.6282942891120897E-2</c:v>
                </c:pt>
                <c:pt idx="9747">
                  <c:v>-0.25899362564086897</c:v>
                </c:pt>
                <c:pt idx="9748">
                  <c:v>-0.21667875349521601</c:v>
                </c:pt>
                <c:pt idx="9749">
                  <c:v>-0.12480524182319599</c:v>
                </c:pt>
                <c:pt idx="9750">
                  <c:v>-0.12585188448429099</c:v>
                </c:pt>
                <c:pt idx="9751">
                  <c:v>-0.28225138783454801</c:v>
                </c:pt>
                <c:pt idx="9752">
                  <c:v>-0.21845051646232599</c:v>
                </c:pt>
                <c:pt idx="9753">
                  <c:v>-0.15993893146514801</c:v>
                </c:pt>
                <c:pt idx="9754">
                  <c:v>-0.13597968220710699</c:v>
                </c:pt>
                <c:pt idx="9755">
                  <c:v>-0.20109890401363301</c:v>
                </c:pt>
                <c:pt idx="9756">
                  <c:v>-0.167186453938484</c:v>
                </c:pt>
                <c:pt idx="9757">
                  <c:v>-0.18754808604717199</c:v>
                </c:pt>
                <c:pt idx="9758">
                  <c:v>-0.190755695104599</c:v>
                </c:pt>
                <c:pt idx="9759">
                  <c:v>-0.184393525123596</c:v>
                </c:pt>
                <c:pt idx="9760">
                  <c:v>-0.124813854694366</c:v>
                </c:pt>
                <c:pt idx="9761">
                  <c:v>-0.13507656753063199</c:v>
                </c:pt>
                <c:pt idx="9762">
                  <c:v>-6.9654770195484106E-2</c:v>
                </c:pt>
                <c:pt idx="9763">
                  <c:v>-7.1306601166725103E-2</c:v>
                </c:pt>
                <c:pt idx="9764">
                  <c:v>-9.9741488695144598E-2</c:v>
                </c:pt>
                <c:pt idx="9765">
                  <c:v>-0.13762345910072299</c:v>
                </c:pt>
                <c:pt idx="9766">
                  <c:v>-0.101950593292713</c:v>
                </c:pt>
                <c:pt idx="9767">
                  <c:v>-0.11859773844480501</c:v>
                </c:pt>
                <c:pt idx="9768">
                  <c:v>-0.14222039282321899</c:v>
                </c:pt>
                <c:pt idx="9769">
                  <c:v>-0.195329263806343</c:v>
                </c:pt>
                <c:pt idx="9770">
                  <c:v>-0.13351890444755499</c:v>
                </c:pt>
                <c:pt idx="9771">
                  <c:v>-0.13658295571803999</c:v>
                </c:pt>
                <c:pt idx="9772">
                  <c:v>-0.15786100924015001</c:v>
                </c:pt>
                <c:pt idx="9773">
                  <c:v>-0.17945529520511599</c:v>
                </c:pt>
                <c:pt idx="9774">
                  <c:v>-0.12840443849563599</c:v>
                </c:pt>
                <c:pt idx="9775">
                  <c:v>-0.17414565384387901</c:v>
                </c:pt>
                <c:pt idx="9776">
                  <c:v>-0.16423198580741799</c:v>
                </c:pt>
                <c:pt idx="9777">
                  <c:v>-0.20335009694099401</c:v>
                </c:pt>
                <c:pt idx="9778">
                  <c:v>-0.215318754315376</c:v>
                </c:pt>
                <c:pt idx="9779">
                  <c:v>-0.167342379689216</c:v>
                </c:pt>
                <c:pt idx="9780">
                  <c:v>-0.12600548565387701</c:v>
                </c:pt>
                <c:pt idx="9781">
                  <c:v>-0.19657388329505901</c:v>
                </c:pt>
                <c:pt idx="9782">
                  <c:v>-0.235780909657478</c:v>
                </c:pt>
                <c:pt idx="9783">
                  <c:v>-0.18611131608486101</c:v>
                </c:pt>
                <c:pt idx="9784">
                  <c:v>-0.13996422290801999</c:v>
                </c:pt>
                <c:pt idx="9785">
                  <c:v>-0.222644478082656</c:v>
                </c:pt>
                <c:pt idx="9786">
                  <c:v>-0.27951711416244501</c:v>
                </c:pt>
                <c:pt idx="9787">
                  <c:v>-0.20984488725662201</c:v>
                </c:pt>
                <c:pt idx="9788">
                  <c:v>-0.15884211659431399</c:v>
                </c:pt>
                <c:pt idx="9789">
                  <c:v>-0.33331963419914201</c:v>
                </c:pt>
                <c:pt idx="9790">
                  <c:v>-0.34683209657669001</c:v>
                </c:pt>
                <c:pt idx="9791">
                  <c:v>-0.34492424130439697</c:v>
                </c:pt>
                <c:pt idx="9792">
                  <c:v>-0.39689257740974399</c:v>
                </c:pt>
                <c:pt idx="9793">
                  <c:v>-0.45552909374236999</c:v>
                </c:pt>
                <c:pt idx="9794">
                  <c:v>-0.35653188824653598</c:v>
                </c:pt>
                <c:pt idx="9795">
                  <c:v>-0.33390715718269298</c:v>
                </c:pt>
                <c:pt idx="9796">
                  <c:v>-0.30095395445823597</c:v>
                </c:pt>
                <c:pt idx="9797">
                  <c:v>-0.26800009608268699</c:v>
                </c:pt>
                <c:pt idx="9798">
                  <c:v>-0.15053112804889601</c:v>
                </c:pt>
                <c:pt idx="9799">
                  <c:v>-0.121260456740856</c:v>
                </c:pt>
                <c:pt idx="9800">
                  <c:v>-9.3062199652194894E-2</c:v>
                </c:pt>
                <c:pt idx="9801">
                  <c:v>-0.117255143821239</c:v>
                </c:pt>
                <c:pt idx="9802">
                  <c:v>-0.109669841825962</c:v>
                </c:pt>
                <c:pt idx="9803">
                  <c:v>-9.8616957664489704E-2</c:v>
                </c:pt>
                <c:pt idx="9804">
                  <c:v>-6.7885220050811698E-2</c:v>
                </c:pt>
                <c:pt idx="9805">
                  <c:v>-7.0702366530895205E-2</c:v>
                </c:pt>
                <c:pt idx="9806">
                  <c:v>-5.5861849337816197E-2</c:v>
                </c:pt>
                <c:pt idx="9807">
                  <c:v>-5.5160827934741898E-2</c:v>
                </c:pt>
                <c:pt idx="9808">
                  <c:v>-3.3618792891502297E-2</c:v>
                </c:pt>
                <c:pt idx="9809">
                  <c:v>-3.8498703390359802E-2</c:v>
                </c:pt>
                <c:pt idx="9810">
                  <c:v>-5.9126954525709097E-2</c:v>
                </c:pt>
                <c:pt idx="9811">
                  <c:v>-6.3345775008201599E-2</c:v>
                </c:pt>
                <c:pt idx="9812">
                  <c:v>-2.1887227892875599E-2</c:v>
                </c:pt>
                <c:pt idx="9813">
                  <c:v>-2.6286538690328501E-2</c:v>
                </c:pt>
                <c:pt idx="9814">
                  <c:v>-0.10832582414150201</c:v>
                </c:pt>
                <c:pt idx="9815">
                  <c:v>-0.10263526439666699</c:v>
                </c:pt>
                <c:pt idx="9816">
                  <c:v>-6.0046516358852303E-2</c:v>
                </c:pt>
                <c:pt idx="9817">
                  <c:v>-2.3013984784483899E-2</c:v>
                </c:pt>
                <c:pt idx="9818">
                  <c:v>-8.5073232650756794E-2</c:v>
                </c:pt>
                <c:pt idx="9819">
                  <c:v>-9.3745090067386599E-2</c:v>
                </c:pt>
                <c:pt idx="9820">
                  <c:v>3.29742431640625E-2</c:v>
                </c:pt>
                <c:pt idx="9821">
                  <c:v>6.805419921875E-3</c:v>
                </c:pt>
                <c:pt idx="9822">
                  <c:v>-2.19809617847204E-2</c:v>
                </c:pt>
                <c:pt idx="9823">
                  <c:v>8.7738037109375E-3</c:v>
                </c:pt>
                <c:pt idx="9824">
                  <c:v>8.34197998046875E-2</c:v>
                </c:pt>
                <c:pt idx="9825">
                  <c:v>1.44195556640625E-2</c:v>
                </c:pt>
                <c:pt idx="9826">
                  <c:v>-1.62220955826342E-3</c:v>
                </c:pt>
                <c:pt idx="9827">
                  <c:v>-6.83127045631408E-2</c:v>
                </c:pt>
                <c:pt idx="9828">
                  <c:v>-4.6501677483320202E-2</c:v>
                </c:pt>
                <c:pt idx="9829">
                  <c:v>-0.15636371076107</c:v>
                </c:pt>
                <c:pt idx="9830">
                  <c:v>-0.21466667950153301</c:v>
                </c:pt>
                <c:pt idx="9831">
                  <c:v>-0.158858686685562</c:v>
                </c:pt>
                <c:pt idx="9832">
                  <c:v>-1.5444022603332899E-2</c:v>
                </c:pt>
                <c:pt idx="9833">
                  <c:v>-9.7654998302459703E-2</c:v>
                </c:pt>
                <c:pt idx="9834">
                  <c:v>-4.6389505267143201E-2</c:v>
                </c:pt>
                <c:pt idx="9835">
                  <c:v>-1.03114452213048E-2</c:v>
                </c:pt>
                <c:pt idx="9836">
                  <c:v>1.287841796875E-2</c:v>
                </c:pt>
                <c:pt idx="9837">
                  <c:v>-6.9839268922805703E-2</c:v>
                </c:pt>
                <c:pt idx="9838">
                  <c:v>-3.6546397954225499E-2</c:v>
                </c:pt>
                <c:pt idx="9839">
                  <c:v>-0.13963629305362699</c:v>
                </c:pt>
                <c:pt idx="9840">
                  <c:v>-0.13070374727249101</c:v>
                </c:pt>
                <c:pt idx="9841">
                  <c:v>-0.18064634501933999</c:v>
                </c:pt>
                <c:pt idx="9842">
                  <c:v>-0.21509781479835499</c:v>
                </c:pt>
                <c:pt idx="9843">
                  <c:v>-0.31190076470375</c:v>
                </c:pt>
                <c:pt idx="9844">
                  <c:v>-0.21410746872424999</c:v>
                </c:pt>
                <c:pt idx="9845">
                  <c:v>-0.296876490116119</c:v>
                </c:pt>
                <c:pt idx="9846">
                  <c:v>-0.40096321702003401</c:v>
                </c:pt>
                <c:pt idx="9847">
                  <c:v>-0.47361075878143299</c:v>
                </c:pt>
                <c:pt idx="9848">
                  <c:v>-0.47979420423507602</c:v>
                </c:pt>
                <c:pt idx="9849">
                  <c:v>-0.43940633535385099</c:v>
                </c:pt>
                <c:pt idx="9850">
                  <c:v>-0.39543750882148698</c:v>
                </c:pt>
                <c:pt idx="9851">
                  <c:v>-0.38636028766632002</c:v>
                </c:pt>
                <c:pt idx="9852">
                  <c:v>-0.30329141020774802</c:v>
                </c:pt>
                <c:pt idx="9853">
                  <c:v>-5.4511744529008803E-2</c:v>
                </c:pt>
                <c:pt idx="9854">
                  <c:v>1.3092041015625E-2</c:v>
                </c:pt>
                <c:pt idx="9855">
                  <c:v>5.7861328125E-2</c:v>
                </c:pt>
                <c:pt idx="9856">
                  <c:v>7.21282958984375E-2</c:v>
                </c:pt>
                <c:pt idx="9857">
                  <c:v>0.2366943359375</c:v>
                </c:pt>
                <c:pt idx="9858">
                  <c:v>0.190170288085937</c:v>
                </c:pt>
                <c:pt idx="9859">
                  <c:v>8.172607421875E-2</c:v>
                </c:pt>
                <c:pt idx="9860">
                  <c:v>1.40533447265625E-2</c:v>
                </c:pt>
                <c:pt idx="9861">
                  <c:v>7.64923095703125E-2</c:v>
                </c:pt>
                <c:pt idx="9862">
                  <c:v>3.82537841796875E-2</c:v>
                </c:pt>
                <c:pt idx="9863">
                  <c:v>3.3843994140625E-2</c:v>
                </c:pt>
                <c:pt idx="9864">
                  <c:v>5.7861328125E-2</c:v>
                </c:pt>
                <c:pt idx="9865">
                  <c:v>0.11309814453125</c:v>
                </c:pt>
                <c:pt idx="9866">
                  <c:v>9.6343994140625E-2</c:v>
                </c:pt>
                <c:pt idx="9867">
                  <c:v>0.157257080078125</c:v>
                </c:pt>
                <c:pt idx="9868">
                  <c:v>0.13885498046875</c:v>
                </c:pt>
                <c:pt idx="9869">
                  <c:v>0.190933227539062</c:v>
                </c:pt>
                <c:pt idx="9870">
                  <c:v>0.203125</c:v>
                </c:pt>
                <c:pt idx="9871">
                  <c:v>0.182205200195312</c:v>
                </c:pt>
                <c:pt idx="9872">
                  <c:v>0.241317749023437</c:v>
                </c:pt>
                <c:pt idx="9873">
                  <c:v>0.349090576171875</c:v>
                </c:pt>
                <c:pt idx="9874">
                  <c:v>0.211776733398437</c:v>
                </c:pt>
                <c:pt idx="9875">
                  <c:v>0.164306640625</c:v>
                </c:pt>
                <c:pt idx="9876">
                  <c:v>0.271163940429687</c:v>
                </c:pt>
                <c:pt idx="9877">
                  <c:v>0.186553955078125</c:v>
                </c:pt>
                <c:pt idx="9878">
                  <c:v>-1.1325191706418899E-2</c:v>
                </c:pt>
                <c:pt idx="9879">
                  <c:v>-9.9951475858688299E-2</c:v>
                </c:pt>
                <c:pt idx="9880">
                  <c:v>-0.121234789490699</c:v>
                </c:pt>
                <c:pt idx="9881">
                  <c:v>-0.26463267207145602</c:v>
                </c:pt>
                <c:pt idx="9882">
                  <c:v>-0.45351794362068099</c:v>
                </c:pt>
                <c:pt idx="9883">
                  <c:v>-0.406568974256515</c:v>
                </c:pt>
                <c:pt idx="9884">
                  <c:v>-0.45156607031822199</c:v>
                </c:pt>
                <c:pt idx="9885">
                  <c:v>-0.57838094234466497</c:v>
                </c:pt>
                <c:pt idx="9886">
                  <c:v>-0.617023885250091</c:v>
                </c:pt>
                <c:pt idx="9887">
                  <c:v>-0.55967247486114502</c:v>
                </c:pt>
                <c:pt idx="9888">
                  <c:v>-0.495480567216873</c:v>
                </c:pt>
                <c:pt idx="9889">
                  <c:v>-0.42368283867835999</c:v>
                </c:pt>
                <c:pt idx="9890">
                  <c:v>-0.39017438888549799</c:v>
                </c:pt>
                <c:pt idx="9891">
                  <c:v>-0.36433494091033902</c:v>
                </c:pt>
                <c:pt idx="9892">
                  <c:v>-0.27876764535903897</c:v>
                </c:pt>
                <c:pt idx="9893">
                  <c:v>-0.17115132510662001</c:v>
                </c:pt>
                <c:pt idx="9894">
                  <c:v>-0.191230148077011</c:v>
                </c:pt>
                <c:pt idx="9895">
                  <c:v>-0.28768140077590898</c:v>
                </c:pt>
                <c:pt idx="9896">
                  <c:v>-0.17881867289543099</c:v>
                </c:pt>
                <c:pt idx="9897">
                  <c:v>-0.223598852753639</c:v>
                </c:pt>
                <c:pt idx="9898">
                  <c:v>-0.240389093756675</c:v>
                </c:pt>
                <c:pt idx="9899">
                  <c:v>-0.35116681456565801</c:v>
                </c:pt>
                <c:pt idx="9900">
                  <c:v>-0.32576161623001099</c:v>
                </c:pt>
                <c:pt idx="9901">
                  <c:v>-0.31673488020896901</c:v>
                </c:pt>
                <c:pt idx="9902">
                  <c:v>-0.217606261372566</c:v>
                </c:pt>
                <c:pt idx="9903">
                  <c:v>-0.159930199384689</c:v>
                </c:pt>
                <c:pt idx="9904">
                  <c:v>-0.267503321170806</c:v>
                </c:pt>
                <c:pt idx="9905">
                  <c:v>-0.212716445326805</c:v>
                </c:pt>
                <c:pt idx="9906">
                  <c:v>-0.117534339427948</c:v>
                </c:pt>
                <c:pt idx="9907">
                  <c:v>-0.25120210647583002</c:v>
                </c:pt>
                <c:pt idx="9908">
                  <c:v>-0.28832551836967402</c:v>
                </c:pt>
                <c:pt idx="9909">
                  <c:v>-0.21967960894107799</c:v>
                </c:pt>
                <c:pt idx="9910">
                  <c:v>-0.190822139382362</c:v>
                </c:pt>
                <c:pt idx="9911">
                  <c:v>-0.228017657995224</c:v>
                </c:pt>
                <c:pt idx="9912">
                  <c:v>-0.205104455351829</c:v>
                </c:pt>
                <c:pt idx="9913">
                  <c:v>-0.18233312666416099</c:v>
                </c:pt>
                <c:pt idx="9914">
                  <c:v>-0.196708753705024</c:v>
                </c:pt>
                <c:pt idx="9915">
                  <c:v>-0.225269570946693</c:v>
                </c:pt>
                <c:pt idx="9916">
                  <c:v>-0.24697147309780099</c:v>
                </c:pt>
                <c:pt idx="9917">
                  <c:v>-0.20142525434493999</c:v>
                </c:pt>
                <c:pt idx="9918">
                  <c:v>-0.24669623374938901</c:v>
                </c:pt>
                <c:pt idx="9919">
                  <c:v>-0.21665593981742801</c:v>
                </c:pt>
                <c:pt idx="9920">
                  <c:v>-8.5381619632244096E-2</c:v>
                </c:pt>
                <c:pt idx="9921">
                  <c:v>-6.33069202303886E-2</c:v>
                </c:pt>
                <c:pt idx="9922">
                  <c:v>-0.13479635119438099</c:v>
                </c:pt>
                <c:pt idx="9923">
                  <c:v>-2.4851890280842701E-2</c:v>
                </c:pt>
                <c:pt idx="9924">
                  <c:v>8.05206298828125E-2</c:v>
                </c:pt>
                <c:pt idx="9925">
                  <c:v>1.2603759765625E-2</c:v>
                </c:pt>
                <c:pt idx="9926">
                  <c:v>-4.5342635363340301E-2</c:v>
                </c:pt>
                <c:pt idx="9927">
                  <c:v>-2.3705624043941401E-2</c:v>
                </c:pt>
                <c:pt idx="9928">
                  <c:v>8.88519287109375E-2</c:v>
                </c:pt>
                <c:pt idx="9929">
                  <c:v>0.1168212890625</c:v>
                </c:pt>
                <c:pt idx="9930">
                  <c:v>4.45556640625E-3</c:v>
                </c:pt>
                <c:pt idx="9931">
                  <c:v>3.43017578125E-2</c:v>
                </c:pt>
                <c:pt idx="9932">
                  <c:v>0.166030883789062</c:v>
                </c:pt>
                <c:pt idx="9933">
                  <c:v>7.904052734375E-2</c:v>
                </c:pt>
                <c:pt idx="9934">
                  <c:v>-0.182525739073753</c:v>
                </c:pt>
                <c:pt idx="9935">
                  <c:v>-0.13711780309677099</c:v>
                </c:pt>
                <c:pt idx="9936">
                  <c:v>2.1514892578125E-3</c:v>
                </c:pt>
                <c:pt idx="9937">
                  <c:v>-0.19809344410896301</c:v>
                </c:pt>
                <c:pt idx="9938">
                  <c:v>-0.351231098175048</c:v>
                </c:pt>
                <c:pt idx="9939">
                  <c:v>-0.25861433148384</c:v>
                </c:pt>
                <c:pt idx="9940">
                  <c:v>-5.2398551255464498E-2</c:v>
                </c:pt>
                <c:pt idx="9941">
                  <c:v>-0.119079567492008</c:v>
                </c:pt>
                <c:pt idx="9942">
                  <c:v>-0.26893952488899198</c:v>
                </c:pt>
                <c:pt idx="9943">
                  <c:v>-0.359959095716476</c:v>
                </c:pt>
                <c:pt idx="9944">
                  <c:v>-0.14788661897182401</c:v>
                </c:pt>
                <c:pt idx="9945">
                  <c:v>-5.0182949751615497E-2</c:v>
                </c:pt>
                <c:pt idx="9946">
                  <c:v>-0.247982323169708</c:v>
                </c:pt>
                <c:pt idx="9947">
                  <c:v>-0.37169596552848799</c:v>
                </c:pt>
                <c:pt idx="9948">
                  <c:v>-0.16108117997646301</c:v>
                </c:pt>
                <c:pt idx="9949">
                  <c:v>-1.25849898904562E-2</c:v>
                </c:pt>
                <c:pt idx="9950">
                  <c:v>-0.21314066648483199</c:v>
                </c:pt>
                <c:pt idx="9951">
                  <c:v>-0.24814049899578</c:v>
                </c:pt>
                <c:pt idx="9952">
                  <c:v>-3.3210135996341698E-2</c:v>
                </c:pt>
                <c:pt idx="9953">
                  <c:v>-6.2498018145561197E-2</c:v>
                </c:pt>
                <c:pt idx="9954">
                  <c:v>-0.18147920072078699</c:v>
                </c:pt>
                <c:pt idx="9955">
                  <c:v>-0.121112465858459</c:v>
                </c:pt>
                <c:pt idx="9956">
                  <c:v>0.103759765625</c:v>
                </c:pt>
                <c:pt idx="9957">
                  <c:v>-4.3603871017694397E-2</c:v>
                </c:pt>
                <c:pt idx="9958">
                  <c:v>-0.22867451608181</c:v>
                </c:pt>
                <c:pt idx="9959">
                  <c:v>-0.158956378698349</c:v>
                </c:pt>
                <c:pt idx="9960">
                  <c:v>-3.9788085967302302E-2</c:v>
                </c:pt>
                <c:pt idx="9961">
                  <c:v>4.59136962890625E-2</c:v>
                </c:pt>
                <c:pt idx="9962">
                  <c:v>-3.6311961710452999E-2</c:v>
                </c:pt>
                <c:pt idx="9963">
                  <c:v>-0.16060888767242401</c:v>
                </c:pt>
                <c:pt idx="9964">
                  <c:v>-3.7045769393443999E-2</c:v>
                </c:pt>
                <c:pt idx="9965">
                  <c:v>0.21954345703125</c:v>
                </c:pt>
                <c:pt idx="9966">
                  <c:v>-4.35329154133796E-2</c:v>
                </c:pt>
                <c:pt idx="9967">
                  <c:v>-0.20990650355815799</c:v>
                </c:pt>
                <c:pt idx="9968">
                  <c:v>-1.20091438293457E-2</c:v>
                </c:pt>
                <c:pt idx="9969">
                  <c:v>9.124755859375E-2</c:v>
                </c:pt>
                <c:pt idx="9970">
                  <c:v>-9.6866652369499207E-2</c:v>
                </c:pt>
                <c:pt idx="9971">
                  <c:v>-0.17397360503673501</c:v>
                </c:pt>
                <c:pt idx="9972">
                  <c:v>-5.5764444172382299E-2</c:v>
                </c:pt>
                <c:pt idx="9973">
                  <c:v>-5.2221700549125602E-2</c:v>
                </c:pt>
                <c:pt idx="9974">
                  <c:v>-0.322680383920669</c:v>
                </c:pt>
                <c:pt idx="9975">
                  <c:v>-0.43746083974838201</c:v>
                </c:pt>
                <c:pt idx="9976">
                  <c:v>-0.33379489183425898</c:v>
                </c:pt>
                <c:pt idx="9977">
                  <c:v>-0.35777777433395302</c:v>
                </c:pt>
                <c:pt idx="9978">
                  <c:v>-0.50056219100952104</c:v>
                </c:pt>
                <c:pt idx="9979">
                  <c:v>-0.62098395824432295</c:v>
                </c:pt>
                <c:pt idx="9980">
                  <c:v>-0.67369437217712402</c:v>
                </c:pt>
                <c:pt idx="9981">
                  <c:v>-1.0034158229827801</c:v>
                </c:pt>
                <c:pt idx="9982">
                  <c:v>-1.6024018526077199</c:v>
                </c:pt>
                <c:pt idx="9983">
                  <c:v>-1.4500524997711099</c:v>
                </c:pt>
                <c:pt idx="9984">
                  <c:v>-0.49864822626113797</c:v>
                </c:pt>
                <c:pt idx="9985">
                  <c:v>0.156402587890625</c:v>
                </c:pt>
                <c:pt idx="9986">
                  <c:v>-0.224616423249244</c:v>
                </c:pt>
                <c:pt idx="9987">
                  <c:v>-0.94687080383300704</c:v>
                </c:pt>
                <c:pt idx="9988">
                  <c:v>-1.1136564016342101</c:v>
                </c:pt>
                <c:pt idx="9989">
                  <c:v>-1.0390552282333301</c:v>
                </c:pt>
                <c:pt idx="9990">
                  <c:v>-1.3623137474060001</c:v>
                </c:pt>
                <c:pt idx="9991">
                  <c:v>-1.77690482139587</c:v>
                </c:pt>
                <c:pt idx="9992">
                  <c:v>-1.64525866508483</c:v>
                </c:pt>
                <c:pt idx="9993">
                  <c:v>-1.3093272447586</c:v>
                </c:pt>
                <c:pt idx="9994">
                  <c:v>-0.73754101991653398</c:v>
                </c:pt>
                <c:pt idx="9995">
                  <c:v>8.7554931640625E-2</c:v>
                </c:pt>
                <c:pt idx="9996">
                  <c:v>0.255905151367187</c:v>
                </c:pt>
                <c:pt idx="9997">
                  <c:v>0.264724731445312</c:v>
                </c:pt>
                <c:pt idx="9998">
                  <c:v>0.53800964355468694</c:v>
                </c:pt>
                <c:pt idx="9999">
                  <c:v>0.847259521484375</c:v>
                </c:pt>
                <c:pt idx="10000">
                  <c:v>0.95060729980468694</c:v>
                </c:pt>
                <c:pt idx="10001">
                  <c:v>0.80250549316406194</c:v>
                </c:pt>
                <c:pt idx="10002">
                  <c:v>0.61236572265625</c:v>
                </c:pt>
                <c:pt idx="10003">
                  <c:v>0.54878234863281194</c:v>
                </c:pt>
                <c:pt idx="10004">
                  <c:v>0.63664245605468694</c:v>
                </c:pt>
                <c:pt idx="10005">
                  <c:v>0.57557678222656194</c:v>
                </c:pt>
                <c:pt idx="10006">
                  <c:v>0.386642456054687</c:v>
                </c:pt>
                <c:pt idx="10007">
                  <c:v>0.390396118164062</c:v>
                </c:pt>
                <c:pt idx="10008">
                  <c:v>0.327301025390625</c:v>
                </c:pt>
                <c:pt idx="10009">
                  <c:v>2.40631103515625E-2</c:v>
                </c:pt>
                <c:pt idx="10010">
                  <c:v>-0.35432043671607899</c:v>
                </c:pt>
                <c:pt idx="10011">
                  <c:v>-0.44794794917106601</c:v>
                </c:pt>
                <c:pt idx="10012">
                  <c:v>-1.0948022603988601</c:v>
                </c:pt>
                <c:pt idx="10013">
                  <c:v>-1.4239243268966599</c:v>
                </c:pt>
                <c:pt idx="10014">
                  <c:v>-0.765788674354553</c:v>
                </c:pt>
                <c:pt idx="10015">
                  <c:v>0.174453735351562</c:v>
                </c:pt>
                <c:pt idx="10016">
                  <c:v>3.0364990234375E-2</c:v>
                </c:pt>
                <c:pt idx="10017">
                  <c:v>-0.55457520484924305</c:v>
                </c:pt>
                <c:pt idx="10018">
                  <c:v>-0.77844810485839799</c:v>
                </c:pt>
                <c:pt idx="10019">
                  <c:v>-0.62566953897476196</c:v>
                </c:pt>
                <c:pt idx="10020">
                  <c:v>-0.15913844108581501</c:v>
                </c:pt>
                <c:pt idx="10021">
                  <c:v>9.9609375E-2</c:v>
                </c:pt>
                <c:pt idx="10022">
                  <c:v>3.92608642578125E-2</c:v>
                </c:pt>
                <c:pt idx="10023">
                  <c:v>-8.2542467862367595E-3</c:v>
                </c:pt>
                <c:pt idx="10024">
                  <c:v>0.157852172851562</c:v>
                </c:pt>
                <c:pt idx="10025">
                  <c:v>0.27099609375</c:v>
                </c:pt>
                <c:pt idx="10026">
                  <c:v>0.249618530273437</c:v>
                </c:pt>
                <c:pt idx="10027">
                  <c:v>0.283447265625</c:v>
                </c:pt>
                <c:pt idx="10028">
                  <c:v>0.49395751953125</c:v>
                </c:pt>
                <c:pt idx="10029">
                  <c:v>0.68328857421875</c:v>
                </c:pt>
                <c:pt idx="10030">
                  <c:v>0.53424072265625</c:v>
                </c:pt>
                <c:pt idx="10031">
                  <c:v>0.484603881835937</c:v>
                </c:pt>
                <c:pt idx="10032">
                  <c:v>0.48309326171875</c:v>
                </c:pt>
                <c:pt idx="10033">
                  <c:v>0.392013549804687</c:v>
                </c:pt>
                <c:pt idx="10034">
                  <c:v>0.224319458007812</c:v>
                </c:pt>
                <c:pt idx="10035">
                  <c:v>0.29217529296875</c:v>
                </c:pt>
                <c:pt idx="10036">
                  <c:v>0.310623168945312</c:v>
                </c:pt>
                <c:pt idx="10037">
                  <c:v>0.1260986328125</c:v>
                </c:pt>
                <c:pt idx="10038">
                  <c:v>0.128692626953125</c:v>
                </c:pt>
                <c:pt idx="10039">
                  <c:v>0.17034912109375</c:v>
                </c:pt>
                <c:pt idx="10040">
                  <c:v>2.7435302734375E-2</c:v>
                </c:pt>
                <c:pt idx="10041">
                  <c:v>-1.7467349767684898E-2</c:v>
                </c:pt>
                <c:pt idx="10042">
                  <c:v>-3.9401017129421199E-2</c:v>
                </c:pt>
                <c:pt idx="10043">
                  <c:v>4.36248779296875E-2</c:v>
                </c:pt>
                <c:pt idx="10044">
                  <c:v>-1.2313542887568399E-2</c:v>
                </c:pt>
                <c:pt idx="10045">
                  <c:v>-8.98616388440132E-2</c:v>
                </c:pt>
                <c:pt idx="10046">
                  <c:v>-7.9809585586190206E-3</c:v>
                </c:pt>
                <c:pt idx="10047">
                  <c:v>5.0994873046875E-2</c:v>
                </c:pt>
                <c:pt idx="10048">
                  <c:v>-4.7385632991790702E-2</c:v>
                </c:pt>
                <c:pt idx="10049">
                  <c:v>-0.13303394615650099</c:v>
                </c:pt>
                <c:pt idx="10050">
                  <c:v>-0.12973479926586101</c:v>
                </c:pt>
                <c:pt idx="10051">
                  <c:v>-0.122626982629299</c:v>
                </c:pt>
                <c:pt idx="10052">
                  <c:v>-0.14700287580490101</c:v>
                </c:pt>
                <c:pt idx="10053">
                  <c:v>-0.12356381863355601</c:v>
                </c:pt>
                <c:pt idx="10054">
                  <c:v>-0.109192140400409</c:v>
                </c:pt>
                <c:pt idx="10055">
                  <c:v>-3.9455071091651903E-2</c:v>
                </c:pt>
                <c:pt idx="10056">
                  <c:v>-3.4236788749694803E-2</c:v>
                </c:pt>
                <c:pt idx="10057">
                  <c:v>-6.6468469798564897E-2</c:v>
                </c:pt>
                <c:pt idx="10058">
                  <c:v>-0.14210557937622001</c:v>
                </c:pt>
                <c:pt idx="10059">
                  <c:v>-0.10536974668502801</c:v>
                </c:pt>
                <c:pt idx="10060">
                  <c:v>-4.5322362333536099E-2</c:v>
                </c:pt>
                <c:pt idx="10061">
                  <c:v>-7.4922569096088396E-2</c:v>
                </c:pt>
                <c:pt idx="10062">
                  <c:v>-0.152299419045448</c:v>
                </c:pt>
                <c:pt idx="10063">
                  <c:v>-0.26071795821189803</c:v>
                </c:pt>
                <c:pt idx="10064">
                  <c:v>-0.32497227191924999</c:v>
                </c:pt>
                <c:pt idx="10065">
                  <c:v>-0.24422220885753601</c:v>
                </c:pt>
                <c:pt idx="10066">
                  <c:v>-0.26760777831077498</c:v>
                </c:pt>
                <c:pt idx="10067">
                  <c:v>-0.33786025643348599</c:v>
                </c:pt>
                <c:pt idx="10068">
                  <c:v>-0.24695001542568201</c:v>
                </c:pt>
                <c:pt idx="10069">
                  <c:v>-0.17019641399383501</c:v>
                </c:pt>
                <c:pt idx="10070">
                  <c:v>-0.34784111380576999</c:v>
                </c:pt>
                <c:pt idx="10071">
                  <c:v>-0.42177408933639499</c:v>
                </c:pt>
                <c:pt idx="10072">
                  <c:v>-0.243163987994194</c:v>
                </c:pt>
                <c:pt idx="10073">
                  <c:v>-0.20955279469490001</c:v>
                </c:pt>
                <c:pt idx="10074">
                  <c:v>-0.30528220534324602</c:v>
                </c:pt>
                <c:pt idx="10075">
                  <c:v>-0.28087219595909102</c:v>
                </c:pt>
                <c:pt idx="10076">
                  <c:v>-0.150878295302391</c:v>
                </c:pt>
                <c:pt idx="10077">
                  <c:v>-0.217222809791564</c:v>
                </c:pt>
                <c:pt idx="10078">
                  <c:v>-0.22085553407669001</c:v>
                </c:pt>
                <c:pt idx="10079">
                  <c:v>-0.204540506005287</c:v>
                </c:pt>
                <c:pt idx="10080">
                  <c:v>-0.203271359205245</c:v>
                </c:pt>
                <c:pt idx="10081">
                  <c:v>-0.30773288011550898</c:v>
                </c:pt>
                <c:pt idx="10082">
                  <c:v>-0.28411793708801197</c:v>
                </c:pt>
                <c:pt idx="10083">
                  <c:v>-0.30086812376976002</c:v>
                </c:pt>
                <c:pt idx="10084">
                  <c:v>-0.210517257452011</c:v>
                </c:pt>
                <c:pt idx="10085">
                  <c:v>-0.188099279999732</c:v>
                </c:pt>
                <c:pt idx="10086">
                  <c:v>-0.177966102957725</c:v>
                </c:pt>
                <c:pt idx="10087">
                  <c:v>-0.27757725119590698</c:v>
                </c:pt>
                <c:pt idx="10088">
                  <c:v>-0.20356488227844199</c:v>
                </c:pt>
                <c:pt idx="10089">
                  <c:v>-0.12116339802742</c:v>
                </c:pt>
                <c:pt idx="10090">
                  <c:v>-8.3659864962100899E-2</c:v>
                </c:pt>
                <c:pt idx="10091">
                  <c:v>-0.200015008449554</c:v>
                </c:pt>
                <c:pt idx="10092">
                  <c:v>-0.145136147737503</c:v>
                </c:pt>
                <c:pt idx="10093">
                  <c:v>-2.0433317869901602E-2</c:v>
                </c:pt>
                <c:pt idx="10094">
                  <c:v>3.16619873046875E-2</c:v>
                </c:pt>
                <c:pt idx="10095">
                  <c:v>8.11767578125E-3</c:v>
                </c:pt>
                <c:pt idx="10096">
                  <c:v>5.5908203125E-2</c:v>
                </c:pt>
                <c:pt idx="10097">
                  <c:v>3.6773681640625E-3</c:v>
                </c:pt>
                <c:pt idx="10098">
                  <c:v>-5.67036718130111E-2</c:v>
                </c:pt>
                <c:pt idx="10099">
                  <c:v>9.7198486328125E-3</c:v>
                </c:pt>
                <c:pt idx="10100">
                  <c:v>7.67974853515625E-2</c:v>
                </c:pt>
                <c:pt idx="10101">
                  <c:v>2.60162353515625E-2</c:v>
                </c:pt>
                <c:pt idx="10102">
                  <c:v>-5.6856937706470399E-2</c:v>
                </c:pt>
                <c:pt idx="10103">
                  <c:v>-8.7782606482505798E-2</c:v>
                </c:pt>
                <c:pt idx="10104">
                  <c:v>-7.1433499455451896E-2</c:v>
                </c:pt>
                <c:pt idx="10105">
                  <c:v>-7.5633645057678195E-2</c:v>
                </c:pt>
                <c:pt idx="10106">
                  <c:v>-0.15822997689247101</c:v>
                </c:pt>
                <c:pt idx="10107">
                  <c:v>-0.172359824180603</c:v>
                </c:pt>
                <c:pt idx="10108">
                  <c:v>-6.6934652626514393E-2</c:v>
                </c:pt>
                <c:pt idx="10109">
                  <c:v>1.7181396484375E-2</c:v>
                </c:pt>
                <c:pt idx="10110">
                  <c:v>-2.5599390268325799E-2</c:v>
                </c:pt>
                <c:pt idx="10111">
                  <c:v>-9.7306877374649006E-2</c:v>
                </c:pt>
                <c:pt idx="10112">
                  <c:v>-9.7942046821117401E-2</c:v>
                </c:pt>
                <c:pt idx="10113">
                  <c:v>-0.113702483475208</c:v>
                </c:pt>
                <c:pt idx="10114">
                  <c:v>-5.9715729206800398E-2</c:v>
                </c:pt>
                <c:pt idx="10115">
                  <c:v>-0.100428581237792</c:v>
                </c:pt>
                <c:pt idx="10116">
                  <c:v>-0.16889937222003901</c:v>
                </c:pt>
                <c:pt idx="10117">
                  <c:v>-0.17333583533763799</c:v>
                </c:pt>
                <c:pt idx="10118">
                  <c:v>-8.3466678857803303E-2</c:v>
                </c:pt>
                <c:pt idx="10119">
                  <c:v>-7.8205406665802002E-2</c:v>
                </c:pt>
                <c:pt idx="10120">
                  <c:v>-0.211129590868949</c:v>
                </c:pt>
                <c:pt idx="10121">
                  <c:v>-0.34989526867866499</c:v>
                </c:pt>
                <c:pt idx="10122">
                  <c:v>-0.38010731339454601</c:v>
                </c:pt>
                <c:pt idx="10123">
                  <c:v>-0.287089854478836</c:v>
                </c:pt>
                <c:pt idx="10124">
                  <c:v>-0.23835866153240201</c:v>
                </c:pt>
                <c:pt idx="10125">
                  <c:v>-0.31729584932327198</c:v>
                </c:pt>
                <c:pt idx="10126">
                  <c:v>-0.39256963133811901</c:v>
                </c:pt>
                <c:pt idx="10127">
                  <c:v>-0.30578044056892301</c:v>
                </c:pt>
                <c:pt idx="10128">
                  <c:v>-0.17457063496112801</c:v>
                </c:pt>
                <c:pt idx="10129">
                  <c:v>-9.8223134875297505E-2</c:v>
                </c:pt>
                <c:pt idx="10130">
                  <c:v>-5.8722631074488102E-3</c:v>
                </c:pt>
                <c:pt idx="10131">
                  <c:v>-7.22848325967788E-2</c:v>
                </c:pt>
                <c:pt idx="10132">
                  <c:v>-0.185963615775108</c:v>
                </c:pt>
                <c:pt idx="10133">
                  <c:v>-0.31675326824188199</c:v>
                </c:pt>
                <c:pt idx="10134">
                  <c:v>-0.54628849029541005</c:v>
                </c:pt>
                <c:pt idx="10135">
                  <c:v>-1.0074607133865301</c:v>
                </c:pt>
                <c:pt idx="10136">
                  <c:v>-1.4132506847381501</c:v>
                </c:pt>
                <c:pt idx="10137">
                  <c:v>-1.52295589447021</c:v>
                </c:pt>
                <c:pt idx="10138">
                  <c:v>-1.30470490455627</c:v>
                </c:pt>
                <c:pt idx="10139">
                  <c:v>-0.95271342992782504</c:v>
                </c:pt>
                <c:pt idx="10140">
                  <c:v>-0.287497699260711</c:v>
                </c:pt>
                <c:pt idx="10141">
                  <c:v>0.366973876953125</c:v>
                </c:pt>
                <c:pt idx="10142">
                  <c:v>0.77439880371093694</c:v>
                </c:pt>
                <c:pt idx="10143">
                  <c:v>0.57875061035156194</c:v>
                </c:pt>
                <c:pt idx="10144">
                  <c:v>0.127212524414062</c:v>
                </c:pt>
                <c:pt idx="10145">
                  <c:v>-0.39294594526290799</c:v>
                </c:pt>
                <c:pt idx="10146">
                  <c:v>-0.62286025285720803</c:v>
                </c:pt>
                <c:pt idx="10147">
                  <c:v>-0.69626945257186801</c:v>
                </c:pt>
                <c:pt idx="10148">
                  <c:v>-0.62727820873260498</c:v>
                </c:pt>
                <c:pt idx="10149">
                  <c:v>-0.34352287650108299</c:v>
                </c:pt>
                <c:pt idx="10150">
                  <c:v>-5.3130168467760003E-2</c:v>
                </c:pt>
                <c:pt idx="10151">
                  <c:v>0.225387573242187</c:v>
                </c:pt>
                <c:pt idx="10152">
                  <c:v>0.366714477539062</c:v>
                </c:pt>
                <c:pt idx="10153">
                  <c:v>0.266204833984375</c:v>
                </c:pt>
                <c:pt idx="10154" formatCode="0.00E+00">
                  <c:v>-4.0465843630954602E-4</c:v>
                </c:pt>
                <c:pt idx="10155">
                  <c:v>-0.23150449991226099</c:v>
                </c:pt>
                <c:pt idx="10156">
                  <c:v>-0.32133084535598699</c:v>
                </c:pt>
                <c:pt idx="10157">
                  <c:v>-0.30188143253326399</c:v>
                </c:pt>
                <c:pt idx="10158">
                  <c:v>-0.17935644090175601</c:v>
                </c:pt>
                <c:pt idx="10159">
                  <c:v>-5.8534778654575299E-2</c:v>
                </c:pt>
                <c:pt idx="10160">
                  <c:v>-4.1894886642694397E-2</c:v>
                </c:pt>
                <c:pt idx="10161">
                  <c:v>-7.2588793933391502E-2</c:v>
                </c:pt>
                <c:pt idx="10162">
                  <c:v>-5.0566449761390603E-2</c:v>
                </c:pt>
                <c:pt idx="10163">
                  <c:v>-1.6067354008555398E-2</c:v>
                </c:pt>
                <c:pt idx="10164">
                  <c:v>4.81719970703125E-2</c:v>
                </c:pt>
                <c:pt idx="10165">
                  <c:v>5.2276611328125E-2</c:v>
                </c:pt>
                <c:pt idx="10166">
                  <c:v>-0.112431392073631</c:v>
                </c:pt>
                <c:pt idx="10167">
                  <c:v>-0.16360940039157801</c:v>
                </c:pt>
                <c:pt idx="10168">
                  <c:v>-9.65764746069908E-2</c:v>
                </c:pt>
                <c:pt idx="10169">
                  <c:v>5.1116943359375E-3</c:v>
                </c:pt>
                <c:pt idx="10170">
                  <c:v>0.108245849609375</c:v>
                </c:pt>
                <c:pt idx="10171">
                  <c:v>0.16937255859375</c:v>
                </c:pt>
                <c:pt idx="10172">
                  <c:v>0.102142333984375</c:v>
                </c:pt>
                <c:pt idx="10173">
                  <c:v>-7.3314867913722895E-2</c:v>
                </c:pt>
                <c:pt idx="10174">
                  <c:v>-0.16130104660987801</c:v>
                </c:pt>
                <c:pt idx="10175">
                  <c:v>-0.14789970219135201</c:v>
                </c:pt>
                <c:pt idx="10176">
                  <c:v>-4.0732964873313897E-2</c:v>
                </c:pt>
                <c:pt idx="10177">
                  <c:v>6.30950927734375E-2</c:v>
                </c:pt>
                <c:pt idx="10178">
                  <c:v>9.197998046875E-2</c:v>
                </c:pt>
                <c:pt idx="10179">
                  <c:v>5.81512451171875E-2</c:v>
                </c:pt>
                <c:pt idx="10180">
                  <c:v>3.0303955078125E-2</c:v>
                </c:pt>
                <c:pt idx="10181" formatCode="0.00E+00">
                  <c:v>2.74658203125E-4</c:v>
                </c:pt>
                <c:pt idx="10182">
                  <c:v>-9.2465318739414198E-3</c:v>
                </c:pt>
                <c:pt idx="10183">
                  <c:v>3.57513427734375E-2</c:v>
                </c:pt>
                <c:pt idx="10184">
                  <c:v>9.70001220703125E-2</c:v>
                </c:pt>
                <c:pt idx="10185">
                  <c:v>0.132888793945312</c:v>
                </c:pt>
                <c:pt idx="10186">
                  <c:v>0.185226440429687</c:v>
                </c:pt>
                <c:pt idx="10187">
                  <c:v>-6.80088400840759E-2</c:v>
                </c:pt>
                <c:pt idx="10188">
                  <c:v>-0.22656685113906799</c:v>
                </c:pt>
                <c:pt idx="10189">
                  <c:v>-0.35683169960975603</c:v>
                </c:pt>
                <c:pt idx="10190">
                  <c:v>-0.24716858565807301</c:v>
                </c:pt>
                <c:pt idx="10191">
                  <c:v>2.29034423828125E-2</c:v>
                </c:pt>
                <c:pt idx="10192">
                  <c:v>0.309356689453125</c:v>
                </c:pt>
                <c:pt idx="10193">
                  <c:v>0.267242431640625</c:v>
                </c:pt>
                <c:pt idx="10194">
                  <c:v>0.105987548828125</c:v>
                </c:pt>
                <c:pt idx="10195">
                  <c:v>-0.20247747004032099</c:v>
                </c:pt>
                <c:pt idx="10196">
                  <c:v>-0.32103845477104098</c:v>
                </c:pt>
                <c:pt idx="10197">
                  <c:v>-0.18838045001029899</c:v>
                </c:pt>
                <c:pt idx="10198">
                  <c:v>0.112564086914062</c:v>
                </c:pt>
                <c:pt idx="10199">
                  <c:v>6.40869140625E-2</c:v>
                </c:pt>
                <c:pt idx="10200">
                  <c:v>0.136688232421875</c:v>
                </c:pt>
                <c:pt idx="10201">
                  <c:v>0.305404663085937</c:v>
                </c:pt>
                <c:pt idx="10202">
                  <c:v>0.58335876464843694</c:v>
                </c:pt>
                <c:pt idx="10203">
                  <c:v>0.411300659179687</c:v>
                </c:pt>
                <c:pt idx="10204">
                  <c:v>0.50874328613281194</c:v>
                </c:pt>
                <c:pt idx="10205">
                  <c:v>0.5074462890625</c:v>
                </c:pt>
                <c:pt idx="10206">
                  <c:v>0.358871459960937</c:v>
                </c:pt>
                <c:pt idx="10207">
                  <c:v>0.15374755859375</c:v>
                </c:pt>
                <c:pt idx="10208">
                  <c:v>-3.2246436923742197E-2</c:v>
                </c:pt>
                <c:pt idx="10209">
                  <c:v>-0.107238322496414</c:v>
                </c:pt>
                <c:pt idx="10210">
                  <c:v>-9.1719597578048706E-2</c:v>
                </c:pt>
                <c:pt idx="10211">
                  <c:v>-5.0610665231943103E-2</c:v>
                </c:pt>
                <c:pt idx="10212">
                  <c:v>1.8096923828125E-2</c:v>
                </c:pt>
                <c:pt idx="10213">
                  <c:v>6.4117431640625E-2</c:v>
                </c:pt>
                <c:pt idx="10214">
                  <c:v>2.3529052734375E-2</c:v>
                </c:pt>
                <c:pt idx="10215">
                  <c:v>2.82745361328125E-2</c:v>
                </c:pt>
                <c:pt idx="10216">
                  <c:v>0.109695434570312</c:v>
                </c:pt>
                <c:pt idx="10217">
                  <c:v>0.154373168945312</c:v>
                </c:pt>
                <c:pt idx="10218">
                  <c:v>9.881591796875E-2</c:v>
                </c:pt>
                <c:pt idx="10219">
                  <c:v>-4.04086569324135E-3</c:v>
                </c:pt>
                <c:pt idx="10220">
                  <c:v>-5.2550531923770898E-2</c:v>
                </c:pt>
                <c:pt idx="10221">
                  <c:v>-0.121112041175365</c:v>
                </c:pt>
                <c:pt idx="10222">
                  <c:v>-0.149858757853508</c:v>
                </c:pt>
                <c:pt idx="10223">
                  <c:v>-3.5720612853765397E-2</c:v>
                </c:pt>
                <c:pt idx="10224">
                  <c:v>0.114013671875</c:v>
                </c:pt>
                <c:pt idx="10225">
                  <c:v>-5.5263340473175E-2</c:v>
                </c:pt>
                <c:pt idx="10226">
                  <c:v>-0.102592714130878</c:v>
                </c:pt>
                <c:pt idx="10227">
                  <c:v>-4.9892757087945903E-2</c:v>
                </c:pt>
                <c:pt idx="10228">
                  <c:v>0.10443115234375</c:v>
                </c:pt>
                <c:pt idx="10229">
                  <c:v>-8.4123179316520594E-2</c:v>
                </c:pt>
                <c:pt idx="10230">
                  <c:v>-6.6689662635326302E-2</c:v>
                </c:pt>
                <c:pt idx="10231">
                  <c:v>-5.3689040243625599E-2</c:v>
                </c:pt>
                <c:pt idx="10232">
                  <c:v>6.20269775390625E-2</c:v>
                </c:pt>
                <c:pt idx="10233">
                  <c:v>-0.144175454974174</c:v>
                </c:pt>
                <c:pt idx="10234">
                  <c:v>-0.187548637390136</c:v>
                </c:pt>
                <c:pt idx="10235">
                  <c:v>-0.157124564051628</c:v>
                </c:pt>
                <c:pt idx="10236">
                  <c:v>-0.16600203514099099</c:v>
                </c:pt>
                <c:pt idx="10237">
                  <c:v>-0.27843925356864901</c:v>
                </c:pt>
                <c:pt idx="10238">
                  <c:v>-0.25681534409522999</c:v>
                </c:pt>
                <c:pt idx="10239">
                  <c:v>-0.20748804509639701</c:v>
                </c:pt>
                <c:pt idx="10240">
                  <c:v>-0.28745135664939803</c:v>
                </c:pt>
                <c:pt idx="10241">
                  <c:v>-0.31492549180984403</c:v>
                </c:pt>
                <c:pt idx="10242">
                  <c:v>-0.294279694557189</c:v>
                </c:pt>
                <c:pt idx="10243">
                  <c:v>-0.331742644309997</c:v>
                </c:pt>
                <c:pt idx="10244">
                  <c:v>-0.404983609914779</c:v>
                </c:pt>
                <c:pt idx="10245">
                  <c:v>-0.39331105351447998</c:v>
                </c:pt>
                <c:pt idx="10246">
                  <c:v>-0.33446660637855502</c:v>
                </c:pt>
                <c:pt idx="10247">
                  <c:v>-0.31980589032173101</c:v>
                </c:pt>
                <c:pt idx="10248">
                  <c:v>-0.34220114350318898</c:v>
                </c:pt>
                <c:pt idx="10249">
                  <c:v>-0.26985183358192399</c:v>
                </c:pt>
                <c:pt idx="10250">
                  <c:v>-0.15294025838375</c:v>
                </c:pt>
                <c:pt idx="10251">
                  <c:v>-8.1331782042980194E-2</c:v>
                </c:pt>
                <c:pt idx="10252">
                  <c:v>-5.5692274123430197E-2</c:v>
                </c:pt>
                <c:pt idx="10253">
                  <c:v>-7.2947710752487099E-2</c:v>
                </c:pt>
                <c:pt idx="10254">
                  <c:v>-0.123346149921417</c:v>
                </c:pt>
                <c:pt idx="10255">
                  <c:v>-0.162098169326782</c:v>
                </c:pt>
                <c:pt idx="10256">
                  <c:v>-0.182764247059822</c:v>
                </c:pt>
                <c:pt idx="10257">
                  <c:v>-0.28875401616096402</c:v>
                </c:pt>
                <c:pt idx="10258">
                  <c:v>-0.26877295970916698</c:v>
                </c:pt>
                <c:pt idx="10259">
                  <c:v>-0.23479205369949299</c:v>
                </c:pt>
                <c:pt idx="10260">
                  <c:v>-0.222897052764892</c:v>
                </c:pt>
                <c:pt idx="10261">
                  <c:v>-0.23397596180438901</c:v>
                </c:pt>
                <c:pt idx="10262">
                  <c:v>-0.218967020511627</c:v>
                </c:pt>
                <c:pt idx="10263">
                  <c:v>-0.167590782046318</c:v>
                </c:pt>
                <c:pt idx="10264">
                  <c:v>-0.16324715316295599</c:v>
                </c:pt>
                <c:pt idx="10265">
                  <c:v>-0.16527435183524999</c:v>
                </c:pt>
                <c:pt idx="10266">
                  <c:v>-0.116003461182117</c:v>
                </c:pt>
                <c:pt idx="10267">
                  <c:v>-6.0299307107925401E-2</c:v>
                </c:pt>
                <c:pt idx="10268">
                  <c:v>-7.3983512818813296E-2</c:v>
                </c:pt>
                <c:pt idx="10269">
                  <c:v>-5.6936148554086602E-2</c:v>
                </c:pt>
                <c:pt idx="10270">
                  <c:v>4.913330078125E-3</c:v>
                </c:pt>
                <c:pt idx="10271">
                  <c:v>2.04620361328125E-2</c:v>
                </c:pt>
                <c:pt idx="10272">
                  <c:v>-1.2966707348823501E-2</c:v>
                </c:pt>
                <c:pt idx="10273">
                  <c:v>3.2501220703125E-3</c:v>
                </c:pt>
                <c:pt idx="10274">
                  <c:v>8.04595947265625E-2</c:v>
                </c:pt>
                <c:pt idx="10275">
                  <c:v>0.104736328125</c:v>
                </c:pt>
                <c:pt idx="10276">
                  <c:v>5.8319091796875E-2</c:v>
                </c:pt>
                <c:pt idx="10277">
                  <c:v>4.4189453125E-2</c:v>
                </c:pt>
                <c:pt idx="10278">
                  <c:v>9.53826904296875E-2</c:v>
                </c:pt>
                <c:pt idx="10279">
                  <c:v>5.4779052734375E-2</c:v>
                </c:pt>
                <c:pt idx="10280">
                  <c:v>-2.7159592136740601E-2</c:v>
                </c:pt>
                <c:pt idx="10281">
                  <c:v>3.851318359375E-2</c:v>
                </c:pt>
                <c:pt idx="10282">
                  <c:v>7.7301025390625E-2</c:v>
                </c:pt>
                <c:pt idx="10283">
                  <c:v>3.85284423828125E-2</c:v>
                </c:pt>
                <c:pt idx="10284">
                  <c:v>6.20880126953125E-2</c:v>
                </c:pt>
                <c:pt idx="10285">
                  <c:v>5.43670654296875E-2</c:v>
                </c:pt>
                <c:pt idx="10286">
                  <c:v>5.59539794921875E-2</c:v>
                </c:pt>
                <c:pt idx="10287">
                  <c:v>6.42852783203125E-2</c:v>
                </c:pt>
                <c:pt idx="10288">
                  <c:v>0.134613037109375</c:v>
                </c:pt>
                <c:pt idx="10289">
                  <c:v>6.671142578125E-2</c:v>
                </c:pt>
                <c:pt idx="10290">
                  <c:v>7.80792236328125E-2</c:v>
                </c:pt>
                <c:pt idx="10291">
                  <c:v>6.07452392578125E-2</c:v>
                </c:pt>
                <c:pt idx="10292">
                  <c:v>9.9884033203125E-2</c:v>
                </c:pt>
                <c:pt idx="10293">
                  <c:v>3.0517578125E-2</c:v>
                </c:pt>
                <c:pt idx="10294" formatCode="0.00E+00">
                  <c:v>-8.7865378009155295E-4</c:v>
                </c:pt>
                <c:pt idx="10295">
                  <c:v>-1.6459414735436401E-2</c:v>
                </c:pt>
                <c:pt idx="10296">
                  <c:v>-6.2383085489273002E-2</c:v>
                </c:pt>
                <c:pt idx="10297">
                  <c:v>-8.7878450751304599E-2</c:v>
                </c:pt>
                <c:pt idx="10298">
                  <c:v>-6.9207035005092593E-2</c:v>
                </c:pt>
                <c:pt idx="10299">
                  <c:v>-6.2375709414482103E-2</c:v>
                </c:pt>
                <c:pt idx="10300">
                  <c:v>-0.133176743984222</c:v>
                </c:pt>
                <c:pt idx="10301">
                  <c:v>-0.124722957611083</c:v>
                </c:pt>
                <c:pt idx="10302">
                  <c:v>-8.6517401039600303E-2</c:v>
                </c:pt>
                <c:pt idx="10303">
                  <c:v>-6.0171317309141097E-2</c:v>
                </c:pt>
                <c:pt idx="10304">
                  <c:v>-3.7092208862304597E-2</c:v>
                </c:pt>
                <c:pt idx="10305">
                  <c:v>-5.4197028279304497E-2</c:v>
                </c:pt>
                <c:pt idx="10306">
                  <c:v>-1.8883738666772801E-2</c:v>
                </c:pt>
                <c:pt idx="10307">
                  <c:v>3.55377197265625E-2</c:v>
                </c:pt>
                <c:pt idx="10308">
                  <c:v>1.29852294921875E-2</c:v>
                </c:pt>
                <c:pt idx="10309">
                  <c:v>6.3934326171875E-3</c:v>
                </c:pt>
                <c:pt idx="10310" formatCode="0.00E+00">
                  <c:v>7.9345703125E-4</c:v>
                </c:pt>
                <c:pt idx="10311">
                  <c:v>-4.3025467544793999E-2</c:v>
                </c:pt>
                <c:pt idx="10312">
                  <c:v>-3.9138682186603498E-2</c:v>
                </c:pt>
                <c:pt idx="10313">
                  <c:v>1.14898681640625E-2</c:v>
                </c:pt>
                <c:pt idx="10314">
                  <c:v>-9.3850277364253998E-2</c:v>
                </c:pt>
                <c:pt idx="10315">
                  <c:v>-0.150563955307006</c:v>
                </c:pt>
                <c:pt idx="10316">
                  <c:v>-8.3052709698676994E-2</c:v>
                </c:pt>
                <c:pt idx="10317">
                  <c:v>-5.7627130299806498E-2</c:v>
                </c:pt>
                <c:pt idx="10318">
                  <c:v>-0.106742456555366</c:v>
                </c:pt>
                <c:pt idx="10319">
                  <c:v>-0.13740859925746901</c:v>
                </c:pt>
                <c:pt idx="10320">
                  <c:v>-6.8505436182022095E-2</c:v>
                </c:pt>
                <c:pt idx="10321">
                  <c:v>-5.1743034273386002E-2</c:v>
                </c:pt>
                <c:pt idx="10322">
                  <c:v>-0.12528039515018399</c:v>
                </c:pt>
                <c:pt idx="10323">
                  <c:v>-0.13607622683048201</c:v>
                </c:pt>
                <c:pt idx="10324">
                  <c:v>-9.7977057099342305E-2</c:v>
                </c:pt>
                <c:pt idx="10325">
                  <c:v>-0.14077870547771401</c:v>
                </c:pt>
                <c:pt idx="10326">
                  <c:v>-0.172864764928817</c:v>
                </c:pt>
                <c:pt idx="10327">
                  <c:v>-0.11020953208207999</c:v>
                </c:pt>
                <c:pt idx="10328">
                  <c:v>-0.11754722893238</c:v>
                </c:pt>
                <c:pt idx="10329">
                  <c:v>-0.15364547073841001</c:v>
                </c:pt>
                <c:pt idx="10330">
                  <c:v>-0.16007062792778001</c:v>
                </c:pt>
                <c:pt idx="10331">
                  <c:v>-0.14666840434074399</c:v>
                </c:pt>
                <c:pt idx="10332">
                  <c:v>-0.17673021554946899</c:v>
                </c:pt>
                <c:pt idx="10333">
                  <c:v>-0.19974467158317499</c:v>
                </c:pt>
                <c:pt idx="10334">
                  <c:v>-0.24050921201705899</c:v>
                </c:pt>
                <c:pt idx="10335">
                  <c:v>-0.22179992496967299</c:v>
                </c:pt>
                <c:pt idx="10336">
                  <c:v>-0.245988920331001</c:v>
                </c:pt>
                <c:pt idx="10337">
                  <c:v>-0.23718068003654399</c:v>
                </c:pt>
                <c:pt idx="10338">
                  <c:v>-0.302741318941116</c:v>
                </c:pt>
                <c:pt idx="10339">
                  <c:v>-0.31752324104308999</c:v>
                </c:pt>
                <c:pt idx="10340">
                  <c:v>-0.26571547985076899</c:v>
                </c:pt>
                <c:pt idx="10341">
                  <c:v>-0.17434088885784099</c:v>
                </c:pt>
                <c:pt idx="10342">
                  <c:v>-0.33938789367675698</c:v>
                </c:pt>
                <c:pt idx="10343">
                  <c:v>-0.48862913250923101</c:v>
                </c:pt>
                <c:pt idx="10344">
                  <c:v>-0.48812484741210899</c:v>
                </c:pt>
                <c:pt idx="10345">
                  <c:v>-0.47055539488792397</c:v>
                </c:pt>
                <c:pt idx="10346">
                  <c:v>-0.48212009668350198</c:v>
                </c:pt>
                <c:pt idx="10347">
                  <c:v>-0.439820826053619</c:v>
                </c:pt>
                <c:pt idx="10348">
                  <c:v>-0.32692760229110701</c:v>
                </c:pt>
                <c:pt idx="10349">
                  <c:v>-0.23778067529201499</c:v>
                </c:pt>
                <c:pt idx="10350">
                  <c:v>-0.16455028951167999</c:v>
                </c:pt>
                <c:pt idx="10351">
                  <c:v>-0.18473924696445401</c:v>
                </c:pt>
                <c:pt idx="10352">
                  <c:v>-0.16242040693759899</c:v>
                </c:pt>
                <c:pt idx="10353">
                  <c:v>-0.141924649477005</c:v>
                </c:pt>
                <c:pt idx="10354">
                  <c:v>-9.2016965150833102E-2</c:v>
                </c:pt>
                <c:pt idx="10355">
                  <c:v>-6.8268422037363E-3</c:v>
                </c:pt>
                <c:pt idx="10356">
                  <c:v>9.2926025390625E-2</c:v>
                </c:pt>
                <c:pt idx="10357">
                  <c:v>0.107879638671875</c:v>
                </c:pt>
                <c:pt idx="10358">
                  <c:v>4.55780029296875E-2</c:v>
                </c:pt>
                <c:pt idx="10359">
                  <c:v>3.36151123046875E-2</c:v>
                </c:pt>
                <c:pt idx="10360">
                  <c:v>5.97381591796875E-2</c:v>
                </c:pt>
                <c:pt idx="10361">
                  <c:v>8.14666748046875E-2</c:v>
                </c:pt>
                <c:pt idx="10362">
                  <c:v>-3.17806676030159E-2</c:v>
                </c:pt>
                <c:pt idx="10363">
                  <c:v>-6.1543252319097498E-2</c:v>
                </c:pt>
                <c:pt idx="10364">
                  <c:v>-2.9752442613244001E-2</c:v>
                </c:pt>
                <c:pt idx="10365">
                  <c:v>4.1656494140625E-3</c:v>
                </c:pt>
                <c:pt idx="10366">
                  <c:v>-5.53423501551151E-2</c:v>
                </c:pt>
                <c:pt idx="10367">
                  <c:v>-7.6469056308269501E-2</c:v>
                </c:pt>
                <c:pt idx="10368">
                  <c:v>3.31268310546875E-2</c:v>
                </c:pt>
                <c:pt idx="10369">
                  <c:v>8.19091796875E-2</c:v>
                </c:pt>
                <c:pt idx="10370">
                  <c:v>0.1529541015625</c:v>
                </c:pt>
                <c:pt idx="10371">
                  <c:v>0.100189208984375</c:v>
                </c:pt>
                <c:pt idx="10372">
                  <c:v>0.120834350585937</c:v>
                </c:pt>
                <c:pt idx="10373">
                  <c:v>0.129241943359375</c:v>
                </c:pt>
                <c:pt idx="10374">
                  <c:v>0.198837280273437</c:v>
                </c:pt>
                <c:pt idx="10375">
                  <c:v>0.122848510742187</c:v>
                </c:pt>
                <c:pt idx="10376">
                  <c:v>9.9029541015625E-2</c:v>
                </c:pt>
                <c:pt idx="10377">
                  <c:v>0.133956909179687</c:v>
                </c:pt>
                <c:pt idx="10378">
                  <c:v>0.206710815429687</c:v>
                </c:pt>
                <c:pt idx="10379">
                  <c:v>0.136276245117187</c:v>
                </c:pt>
                <c:pt idx="10380">
                  <c:v>4.16107177734375E-2</c:v>
                </c:pt>
                <c:pt idx="10381">
                  <c:v>9.832763671875E-2</c:v>
                </c:pt>
                <c:pt idx="10382">
                  <c:v>8.2427978515625E-2</c:v>
                </c:pt>
                <c:pt idx="10383">
                  <c:v>-2.6994928717613199E-2</c:v>
                </c:pt>
                <c:pt idx="10384">
                  <c:v>1.6632080078125E-3</c:v>
                </c:pt>
                <c:pt idx="10385">
                  <c:v>7.64007568359375E-2</c:v>
                </c:pt>
                <c:pt idx="10386">
                  <c:v>0.107391357421875</c:v>
                </c:pt>
                <c:pt idx="10387">
                  <c:v>7.2601318359375E-2</c:v>
                </c:pt>
                <c:pt idx="10388">
                  <c:v>0.128875732421875</c:v>
                </c:pt>
                <c:pt idx="10389">
                  <c:v>0.111190795898437</c:v>
                </c:pt>
                <c:pt idx="10390">
                  <c:v>7.99560546875E-2</c:v>
                </c:pt>
                <c:pt idx="10391">
                  <c:v>6.80084228515625E-2</c:v>
                </c:pt>
                <c:pt idx="10392">
                  <c:v>0.13299560546875</c:v>
                </c:pt>
                <c:pt idx="10393">
                  <c:v>8.8653564453125E-2</c:v>
                </c:pt>
                <c:pt idx="10394">
                  <c:v>0.110488891601562</c:v>
                </c:pt>
                <c:pt idx="10395">
                  <c:v>5.364990234375E-2</c:v>
                </c:pt>
                <c:pt idx="10396">
                  <c:v>9.40399169921875E-2</c:v>
                </c:pt>
                <c:pt idx="10397">
                  <c:v>8.90045166015625E-2</c:v>
                </c:pt>
                <c:pt idx="10398">
                  <c:v>0.1126708984375</c:v>
                </c:pt>
                <c:pt idx="10399">
                  <c:v>6.6009521484375E-2</c:v>
                </c:pt>
                <c:pt idx="10400">
                  <c:v>1.40533447265625E-2</c:v>
                </c:pt>
                <c:pt idx="10401">
                  <c:v>7.26318359375E-3</c:v>
                </c:pt>
                <c:pt idx="10402">
                  <c:v>6.74896240234375E-2</c:v>
                </c:pt>
                <c:pt idx="10403">
                  <c:v>0.1092529296875</c:v>
                </c:pt>
                <c:pt idx="10404">
                  <c:v>8.33740234375E-2</c:v>
                </c:pt>
                <c:pt idx="10405">
                  <c:v>0.105819702148437</c:v>
                </c:pt>
                <c:pt idx="10406">
                  <c:v>9.429931640625E-2</c:v>
                </c:pt>
                <c:pt idx="10407">
                  <c:v>4.547119140625E-2</c:v>
                </c:pt>
                <c:pt idx="10408">
                  <c:v>0.13055419921875</c:v>
                </c:pt>
                <c:pt idx="10409">
                  <c:v>0.13397216796875</c:v>
                </c:pt>
                <c:pt idx="10410">
                  <c:v>1.739501953125E-2</c:v>
                </c:pt>
                <c:pt idx="10411">
                  <c:v>1.0955810546875E-2</c:v>
                </c:pt>
                <c:pt idx="10412">
                  <c:v>8.47625732421875E-2</c:v>
                </c:pt>
                <c:pt idx="10413">
                  <c:v>7.67364501953125E-2</c:v>
                </c:pt>
                <c:pt idx="10414">
                  <c:v>-1.25290444120764E-2</c:v>
                </c:pt>
                <c:pt idx="10415">
                  <c:v>4.364013671875E-3</c:v>
                </c:pt>
                <c:pt idx="10416">
                  <c:v>-3.1741816550493199E-2</c:v>
                </c:pt>
                <c:pt idx="10417">
                  <c:v>-0.106621876358985</c:v>
                </c:pt>
                <c:pt idx="10418">
                  <c:v>-0.13007746636867501</c:v>
                </c:pt>
                <c:pt idx="10419">
                  <c:v>-0.118962407112121</c:v>
                </c:pt>
                <c:pt idx="10420">
                  <c:v>-0.26026138663291898</c:v>
                </c:pt>
                <c:pt idx="10421">
                  <c:v>-0.307037472724914</c:v>
                </c:pt>
                <c:pt idx="10422">
                  <c:v>-0.28127416968345598</c:v>
                </c:pt>
                <c:pt idx="10423">
                  <c:v>-0.35377323627471902</c:v>
                </c:pt>
                <c:pt idx="10424">
                  <c:v>-0.51934564113616899</c:v>
                </c:pt>
                <c:pt idx="10425">
                  <c:v>-0.52231281995773304</c:v>
                </c:pt>
                <c:pt idx="10426">
                  <c:v>-0.41126546263694702</c:v>
                </c:pt>
                <c:pt idx="10427">
                  <c:v>-0.31980431079864502</c:v>
                </c:pt>
                <c:pt idx="10428">
                  <c:v>-0.335755884647369</c:v>
                </c:pt>
                <c:pt idx="10429">
                  <c:v>-0.28309699892997697</c:v>
                </c:pt>
                <c:pt idx="10430">
                  <c:v>-0.189378827810287</c:v>
                </c:pt>
                <c:pt idx="10431">
                  <c:v>-0.14409334957599601</c:v>
                </c:pt>
                <c:pt idx="10432">
                  <c:v>-0.15725933015346499</c:v>
                </c:pt>
                <c:pt idx="10433">
                  <c:v>-0.163454234600067</c:v>
                </c:pt>
                <c:pt idx="10434">
                  <c:v>-0.21073527634143799</c:v>
                </c:pt>
                <c:pt idx="10435">
                  <c:v>-0.20967018604278501</c:v>
                </c:pt>
                <c:pt idx="10436">
                  <c:v>-0.19515554606914501</c:v>
                </c:pt>
                <c:pt idx="10437">
                  <c:v>-0.13218154013156799</c:v>
                </c:pt>
                <c:pt idx="10438">
                  <c:v>-0.12628014385700201</c:v>
                </c:pt>
                <c:pt idx="10439">
                  <c:v>-0.14209149777889199</c:v>
                </c:pt>
                <c:pt idx="10440">
                  <c:v>-0.178645133972167</c:v>
                </c:pt>
                <c:pt idx="10441">
                  <c:v>-0.123226635158061</c:v>
                </c:pt>
                <c:pt idx="10442">
                  <c:v>-0.14828400313854201</c:v>
                </c:pt>
                <c:pt idx="10443">
                  <c:v>-0.28336375951766901</c:v>
                </c:pt>
                <c:pt idx="10444">
                  <c:v>-0.28087168931960999</c:v>
                </c:pt>
                <c:pt idx="10445">
                  <c:v>-0.18751852214336301</c:v>
                </c:pt>
                <c:pt idx="10446">
                  <c:v>-0.17935276031494099</c:v>
                </c:pt>
                <c:pt idx="10447">
                  <c:v>-0.172565892338752</c:v>
                </c:pt>
                <c:pt idx="10448">
                  <c:v>-0.14037787914276101</c:v>
                </c:pt>
                <c:pt idx="10449">
                  <c:v>-0.10251256078481601</c:v>
                </c:pt>
                <c:pt idx="10450">
                  <c:v>-0.153804525732994</c:v>
                </c:pt>
                <c:pt idx="10451">
                  <c:v>-0.19314673542976299</c:v>
                </c:pt>
                <c:pt idx="10452">
                  <c:v>-0.15281513333320601</c:v>
                </c:pt>
                <c:pt idx="10453">
                  <c:v>-6.4076125621795599E-2</c:v>
                </c:pt>
                <c:pt idx="10454">
                  <c:v>-3.8465265184640801E-2</c:v>
                </c:pt>
                <c:pt idx="10455">
                  <c:v>-0.16656462848186401</c:v>
                </c:pt>
                <c:pt idx="10456">
                  <c:v>-0.176911205053329</c:v>
                </c:pt>
                <c:pt idx="10457">
                  <c:v>-0.116689145565032</c:v>
                </c:pt>
                <c:pt idx="10458">
                  <c:v>-0.125371158123016</c:v>
                </c:pt>
                <c:pt idx="10459">
                  <c:v>-0.27318343520164401</c:v>
                </c:pt>
                <c:pt idx="10460">
                  <c:v>-0.27481031417846602</c:v>
                </c:pt>
                <c:pt idx="10461">
                  <c:v>-0.23728843033313701</c:v>
                </c:pt>
                <c:pt idx="10462">
                  <c:v>-0.29380780458450301</c:v>
                </c:pt>
                <c:pt idx="10463">
                  <c:v>-0.352253407239913</c:v>
                </c:pt>
                <c:pt idx="10464">
                  <c:v>-0.35057154297828602</c:v>
                </c:pt>
                <c:pt idx="10465">
                  <c:v>-0.31579822301864602</c:v>
                </c:pt>
                <c:pt idx="10466">
                  <c:v>-0.32436934113502502</c:v>
                </c:pt>
                <c:pt idx="10467">
                  <c:v>-0.33334404230117798</c:v>
                </c:pt>
                <c:pt idx="10468">
                  <c:v>-0.38277158141136097</c:v>
                </c:pt>
                <c:pt idx="10469">
                  <c:v>-0.36193585395812899</c:v>
                </c:pt>
                <c:pt idx="10470">
                  <c:v>-0.31387719511985701</c:v>
                </c:pt>
                <c:pt idx="10471">
                  <c:v>-0.35420051217079102</c:v>
                </c:pt>
                <c:pt idx="10472">
                  <c:v>-0.40003576874732899</c:v>
                </c:pt>
                <c:pt idx="10473">
                  <c:v>-0.35666701197624201</c:v>
                </c:pt>
                <c:pt idx="10474">
                  <c:v>-0.32619071006774902</c:v>
                </c:pt>
                <c:pt idx="10475">
                  <c:v>-0.42041334509849498</c:v>
                </c:pt>
                <c:pt idx="10476">
                  <c:v>-0.49901562929153398</c:v>
                </c:pt>
                <c:pt idx="10477">
                  <c:v>-0.52827018499374301</c:v>
                </c:pt>
                <c:pt idx="10478">
                  <c:v>-0.472775429487228</c:v>
                </c:pt>
                <c:pt idx="10479">
                  <c:v>-0.47979000210762002</c:v>
                </c:pt>
                <c:pt idx="10480">
                  <c:v>-0.53710347414016701</c:v>
                </c:pt>
                <c:pt idx="10481">
                  <c:v>-0.49584752321243197</c:v>
                </c:pt>
                <c:pt idx="10482">
                  <c:v>-0.43356677889823902</c:v>
                </c:pt>
                <c:pt idx="10483">
                  <c:v>-0.48178946971893299</c:v>
                </c:pt>
                <c:pt idx="10484">
                  <c:v>-0.46617105603218001</c:v>
                </c:pt>
                <c:pt idx="10485">
                  <c:v>-0.44988429546356201</c:v>
                </c:pt>
                <c:pt idx="10486">
                  <c:v>-0.440077304840087</c:v>
                </c:pt>
                <c:pt idx="10487">
                  <c:v>-0.43591189384460399</c:v>
                </c:pt>
                <c:pt idx="10488">
                  <c:v>-0.375825375318527</c:v>
                </c:pt>
                <c:pt idx="10489">
                  <c:v>-0.35539504885673501</c:v>
                </c:pt>
                <c:pt idx="10490">
                  <c:v>-0.37758845090866</c:v>
                </c:pt>
                <c:pt idx="10491">
                  <c:v>-0.363954007625579</c:v>
                </c:pt>
                <c:pt idx="10492">
                  <c:v>-0.31113621592521601</c:v>
                </c:pt>
                <c:pt idx="10493">
                  <c:v>-0.33483582735061601</c:v>
                </c:pt>
                <c:pt idx="10494">
                  <c:v>-0.37810194492339999</c:v>
                </c:pt>
                <c:pt idx="10495">
                  <c:v>-0.37658512592315602</c:v>
                </c:pt>
                <c:pt idx="10496">
                  <c:v>-0.362070202827453</c:v>
                </c:pt>
                <c:pt idx="10497">
                  <c:v>-0.39448356628417902</c:v>
                </c:pt>
                <c:pt idx="10498">
                  <c:v>-0.44814747571945102</c:v>
                </c:pt>
                <c:pt idx="10499">
                  <c:v>-0.43234753608703602</c:v>
                </c:pt>
                <c:pt idx="10500">
                  <c:v>-0.345911264419555</c:v>
                </c:pt>
                <c:pt idx="10501">
                  <c:v>-0.382947146892547</c:v>
                </c:pt>
                <c:pt idx="10502">
                  <c:v>-0.405136138200759</c:v>
                </c:pt>
                <c:pt idx="10503">
                  <c:v>-0.33900514245033198</c:v>
                </c:pt>
                <c:pt idx="10504">
                  <c:v>-0.28532949090003901</c:v>
                </c:pt>
                <c:pt idx="10505">
                  <c:v>-0.34497037529945301</c:v>
                </c:pt>
                <c:pt idx="10506">
                  <c:v>-0.34435978531837402</c:v>
                </c:pt>
                <c:pt idx="10507">
                  <c:v>-0.30836656689643799</c:v>
                </c:pt>
                <c:pt idx="10508">
                  <c:v>-0.344220280647277</c:v>
                </c:pt>
                <c:pt idx="10509">
                  <c:v>-0.43681463599205</c:v>
                </c:pt>
                <c:pt idx="10510">
                  <c:v>-0.39354476332664401</c:v>
                </c:pt>
                <c:pt idx="10511">
                  <c:v>-0.36154106259346003</c:v>
                </c:pt>
                <c:pt idx="10512">
                  <c:v>-0.391196548938751</c:v>
                </c:pt>
                <c:pt idx="10513">
                  <c:v>-0.41203805804252602</c:v>
                </c:pt>
                <c:pt idx="10514">
                  <c:v>-0.34725284576415999</c:v>
                </c:pt>
                <c:pt idx="10515">
                  <c:v>-0.362028628587722</c:v>
                </c:pt>
                <c:pt idx="10516">
                  <c:v>-0.38377246260643</c:v>
                </c:pt>
                <c:pt idx="10517">
                  <c:v>-0.42296570539474398</c:v>
                </c:pt>
                <c:pt idx="10518">
                  <c:v>-0.373958349227905</c:v>
                </c:pt>
                <c:pt idx="10519">
                  <c:v>-0.35981100797653198</c:v>
                </c:pt>
                <c:pt idx="10520">
                  <c:v>-0.41742381453514099</c:v>
                </c:pt>
                <c:pt idx="10521">
                  <c:v>-0.43104651570320102</c:v>
                </c:pt>
                <c:pt idx="10522">
                  <c:v>-0.35875090956687899</c:v>
                </c:pt>
                <c:pt idx="10523">
                  <c:v>-0.29397386312484702</c:v>
                </c:pt>
                <c:pt idx="10524">
                  <c:v>-0.31954374909400901</c:v>
                </c:pt>
                <c:pt idx="10525">
                  <c:v>-0.37424996495246798</c:v>
                </c:pt>
                <c:pt idx="10526">
                  <c:v>-0.28366136550903298</c:v>
                </c:pt>
                <c:pt idx="10527">
                  <c:v>-0.31641000509262002</c:v>
                </c:pt>
                <c:pt idx="10528">
                  <c:v>-0.276945531368255</c:v>
                </c:pt>
                <c:pt idx="10529">
                  <c:v>-0.36302801966667098</c:v>
                </c:pt>
                <c:pt idx="10530">
                  <c:v>-0.31417480111122098</c:v>
                </c:pt>
                <c:pt idx="10531">
                  <c:v>-0.29557254910469</c:v>
                </c:pt>
                <c:pt idx="10532">
                  <c:v>-0.24672187864780401</c:v>
                </c:pt>
                <c:pt idx="10533">
                  <c:v>-0.31219998002052302</c:v>
                </c:pt>
                <c:pt idx="10534">
                  <c:v>-0.24452197551727201</c:v>
                </c:pt>
                <c:pt idx="10535">
                  <c:v>-0.200459614396095</c:v>
                </c:pt>
                <c:pt idx="10536">
                  <c:v>-0.19780690968036599</c:v>
                </c:pt>
                <c:pt idx="10537">
                  <c:v>-0.26924362778663602</c:v>
                </c:pt>
                <c:pt idx="10538">
                  <c:v>-0.23960490524768799</c:v>
                </c:pt>
                <c:pt idx="10539">
                  <c:v>-0.21557423472404399</c:v>
                </c:pt>
                <c:pt idx="10540">
                  <c:v>-0.28225058317184398</c:v>
                </c:pt>
                <c:pt idx="10541">
                  <c:v>-0.30307385325431802</c:v>
                </c:pt>
                <c:pt idx="10542">
                  <c:v>-0.28925874829292297</c:v>
                </c:pt>
                <c:pt idx="10543">
                  <c:v>-0.315558791160583</c:v>
                </c:pt>
                <c:pt idx="10544">
                  <c:v>-0.323172837495803</c:v>
                </c:pt>
                <c:pt idx="10545">
                  <c:v>-0.313907980918884</c:v>
                </c:pt>
                <c:pt idx="10546">
                  <c:v>-0.30481290817260698</c:v>
                </c:pt>
                <c:pt idx="10547">
                  <c:v>-0.32393383979797302</c:v>
                </c:pt>
                <c:pt idx="10548">
                  <c:v>-0.32632547616958602</c:v>
                </c:pt>
                <c:pt idx="10549">
                  <c:v>-0.253302812576293</c:v>
                </c:pt>
                <c:pt idx="10550">
                  <c:v>-0.33131316304206798</c:v>
                </c:pt>
                <c:pt idx="10551">
                  <c:v>-0.36915984749794001</c:v>
                </c:pt>
                <c:pt idx="10552">
                  <c:v>-0.33713269233703602</c:v>
                </c:pt>
                <c:pt idx="10553">
                  <c:v>-0.41706874966621399</c:v>
                </c:pt>
                <c:pt idx="10554">
                  <c:v>-0.54493224620819003</c:v>
                </c:pt>
                <c:pt idx="10555">
                  <c:v>-0.64457136392593295</c:v>
                </c:pt>
                <c:pt idx="10556">
                  <c:v>-0.68510246276855402</c:v>
                </c:pt>
                <c:pt idx="10557">
                  <c:v>-0.66918456554412797</c:v>
                </c:pt>
                <c:pt idx="10558">
                  <c:v>-0.49202728271484297</c:v>
                </c:pt>
                <c:pt idx="10559">
                  <c:v>-0.18048062920570301</c:v>
                </c:pt>
                <c:pt idx="10560">
                  <c:v>2.58026123046875E-2</c:v>
                </c:pt>
                <c:pt idx="10561">
                  <c:v>7.1380615234375E-2</c:v>
                </c:pt>
                <c:pt idx="10562" formatCode="0.00E+00">
                  <c:v>-1.1797104525612599E-4</c:v>
                </c:pt>
                <c:pt idx="10563">
                  <c:v>9.3994140625E-2</c:v>
                </c:pt>
                <c:pt idx="10564">
                  <c:v>0.149490356445312</c:v>
                </c:pt>
                <c:pt idx="10565">
                  <c:v>0.104873657226562</c:v>
                </c:pt>
                <c:pt idx="10566">
                  <c:v>2.49481201171875E-2</c:v>
                </c:pt>
                <c:pt idx="10567">
                  <c:v>2.1881103515625E-2</c:v>
                </c:pt>
                <c:pt idx="10568">
                  <c:v>-5.0923466682433999E-2</c:v>
                </c:pt>
                <c:pt idx="10569">
                  <c:v>-9.5562256872653906E-2</c:v>
                </c:pt>
                <c:pt idx="10570">
                  <c:v>-0.121151559054851</c:v>
                </c:pt>
                <c:pt idx="10571">
                  <c:v>-0.12518626451492301</c:v>
                </c:pt>
                <c:pt idx="10572">
                  <c:v>-0.12072287499904601</c:v>
                </c:pt>
                <c:pt idx="10573">
                  <c:v>-0.131097853183746</c:v>
                </c:pt>
                <c:pt idx="10574">
                  <c:v>-0.12708057463169001</c:v>
                </c:pt>
                <c:pt idx="10575">
                  <c:v>-0.17841103672981201</c:v>
                </c:pt>
                <c:pt idx="10576">
                  <c:v>-0.140131205320358</c:v>
                </c:pt>
                <c:pt idx="10577">
                  <c:v>-0.16485363245010301</c:v>
                </c:pt>
                <c:pt idx="10578">
                  <c:v>-0.17773760855197901</c:v>
                </c:pt>
                <c:pt idx="10579">
                  <c:v>-0.16505335271358401</c:v>
                </c:pt>
                <c:pt idx="10580">
                  <c:v>-9.9717214703559806E-2</c:v>
                </c:pt>
                <c:pt idx="10581">
                  <c:v>-0.141489297151565</c:v>
                </c:pt>
                <c:pt idx="10582">
                  <c:v>-0.13907933235168399</c:v>
                </c:pt>
                <c:pt idx="10583">
                  <c:v>-0.21288831532001401</c:v>
                </c:pt>
                <c:pt idx="10584">
                  <c:v>-0.17260004580020899</c:v>
                </c:pt>
                <c:pt idx="10585">
                  <c:v>-0.189877495169639</c:v>
                </c:pt>
                <c:pt idx="10586">
                  <c:v>-0.19833427667617701</c:v>
                </c:pt>
                <c:pt idx="10587">
                  <c:v>-0.22567979991435999</c:v>
                </c:pt>
                <c:pt idx="10588">
                  <c:v>-0.16144472360610901</c:v>
                </c:pt>
                <c:pt idx="10589">
                  <c:v>-0.12058138847351001</c:v>
                </c:pt>
                <c:pt idx="10590">
                  <c:v>-6.2341440469026503E-2</c:v>
                </c:pt>
                <c:pt idx="10591">
                  <c:v>-4.6003133058547897E-2</c:v>
                </c:pt>
                <c:pt idx="10592">
                  <c:v>-3.5478711128234801E-2</c:v>
                </c:pt>
                <c:pt idx="10593">
                  <c:v>-2.5432297959923699E-2</c:v>
                </c:pt>
                <c:pt idx="10594">
                  <c:v>-7.2262354195117895E-2</c:v>
                </c:pt>
                <c:pt idx="10595">
                  <c:v>-9.6214354038238498E-2</c:v>
                </c:pt>
                <c:pt idx="10596">
                  <c:v>-0.15618929266929599</c:v>
                </c:pt>
                <c:pt idx="10597">
                  <c:v>-8.4057182073593098E-2</c:v>
                </c:pt>
                <c:pt idx="10598">
                  <c:v>-9.8731838166713701E-2</c:v>
                </c:pt>
                <c:pt idx="10599">
                  <c:v>-8.4889501333236694E-2</c:v>
                </c:pt>
                <c:pt idx="10600">
                  <c:v>-6.4324595034122398E-2</c:v>
                </c:pt>
                <c:pt idx="10601">
                  <c:v>-3.3361494541168199E-2</c:v>
                </c:pt>
                <c:pt idx="10602">
                  <c:v>-8.2526728510856601E-2</c:v>
                </c:pt>
                <c:pt idx="10603">
                  <c:v>-8.8899746537208502E-2</c:v>
                </c:pt>
                <c:pt idx="10604">
                  <c:v>-9.8550193011760698E-2</c:v>
                </c:pt>
                <c:pt idx="10605">
                  <c:v>-4.4724334031343398E-2</c:v>
                </c:pt>
                <c:pt idx="10606">
                  <c:v>-1.0578072629868899E-2</c:v>
                </c:pt>
                <c:pt idx="10607">
                  <c:v>-0.10899575799703499</c:v>
                </c:pt>
                <c:pt idx="10608">
                  <c:v>-7.2213351726531899E-2</c:v>
                </c:pt>
                <c:pt idx="10609">
                  <c:v>-4.9358718097209903E-2</c:v>
                </c:pt>
                <c:pt idx="10610">
                  <c:v>-6.16644397377967E-2</c:v>
                </c:pt>
                <c:pt idx="10611">
                  <c:v>-0.104467317461967</c:v>
                </c:pt>
                <c:pt idx="10612">
                  <c:v>-7.4947141110896995E-2</c:v>
                </c:pt>
                <c:pt idx="10613">
                  <c:v>-0.134625419974327</c:v>
                </c:pt>
                <c:pt idx="10614">
                  <c:v>-0.21479499340057301</c:v>
                </c:pt>
                <c:pt idx="10615">
                  <c:v>-0.234363093972206</c:v>
                </c:pt>
                <c:pt idx="10616">
                  <c:v>-0.18396881222724901</c:v>
                </c:pt>
                <c:pt idx="10617">
                  <c:v>-0.26235505938529902</c:v>
                </c:pt>
                <c:pt idx="10618">
                  <c:v>-0.32367512583732599</c:v>
                </c:pt>
                <c:pt idx="10619">
                  <c:v>-0.30202946066856301</c:v>
                </c:pt>
                <c:pt idx="10620">
                  <c:v>-0.23903743922710399</c:v>
                </c:pt>
                <c:pt idx="10621">
                  <c:v>-0.23952054977416901</c:v>
                </c:pt>
                <c:pt idx="10622">
                  <c:v>-0.232545256614685</c:v>
                </c:pt>
                <c:pt idx="10623">
                  <c:v>-0.22311426699161499</c:v>
                </c:pt>
                <c:pt idx="10624">
                  <c:v>-0.20555134117603299</c:v>
                </c:pt>
                <c:pt idx="10625">
                  <c:v>-0.211003392934799</c:v>
                </c:pt>
                <c:pt idx="10626">
                  <c:v>-0.14236848056316301</c:v>
                </c:pt>
                <c:pt idx="10627">
                  <c:v>-0.14570729434490201</c:v>
                </c:pt>
                <c:pt idx="10628">
                  <c:v>-0.188674956560134</c:v>
                </c:pt>
                <c:pt idx="10629">
                  <c:v>-0.138408243656158</c:v>
                </c:pt>
                <c:pt idx="10630">
                  <c:v>-6.0294903814792598E-2</c:v>
                </c:pt>
                <c:pt idx="10631">
                  <c:v>-0.114467248320579</c:v>
                </c:pt>
                <c:pt idx="10632">
                  <c:v>-0.119024544954299</c:v>
                </c:pt>
                <c:pt idx="10633">
                  <c:v>-0.137732043862342</c:v>
                </c:pt>
                <c:pt idx="10634">
                  <c:v>-5.7977013289928402E-2</c:v>
                </c:pt>
                <c:pt idx="10635">
                  <c:v>-0.12076070159673601</c:v>
                </c:pt>
                <c:pt idx="10636">
                  <c:v>-0.133842468261718</c:v>
                </c:pt>
                <c:pt idx="10637">
                  <c:v>-0.118111789226531</c:v>
                </c:pt>
                <c:pt idx="10638">
                  <c:v>-3.6362055689096402E-2</c:v>
                </c:pt>
                <c:pt idx="10639">
                  <c:v>-0.16005660593509599</c:v>
                </c:pt>
                <c:pt idx="10640">
                  <c:v>-0.13517259061336501</c:v>
                </c:pt>
                <c:pt idx="10641">
                  <c:v>-0.14491693675518</c:v>
                </c:pt>
                <c:pt idx="10642">
                  <c:v>-0.13337463140487599</c:v>
                </c:pt>
                <c:pt idx="10643">
                  <c:v>-0.189919829368591</c:v>
                </c:pt>
                <c:pt idx="10644">
                  <c:v>-0.163062378764152</c:v>
                </c:pt>
                <c:pt idx="10645">
                  <c:v>-0.22143056988716101</c:v>
                </c:pt>
                <c:pt idx="10646">
                  <c:v>-0.16377235949039401</c:v>
                </c:pt>
                <c:pt idx="10647">
                  <c:v>-0.19697883725166301</c:v>
                </c:pt>
                <c:pt idx="10648">
                  <c:v>-0.23178496956825201</c:v>
                </c:pt>
                <c:pt idx="10649">
                  <c:v>-0.267292290925979</c:v>
                </c:pt>
                <c:pt idx="10650">
                  <c:v>-0.22944384813308699</c:v>
                </c:pt>
                <c:pt idx="10651">
                  <c:v>-0.26021209359169001</c:v>
                </c:pt>
                <c:pt idx="10652">
                  <c:v>-0.222973942756652</c:v>
                </c:pt>
                <c:pt idx="10653">
                  <c:v>-0.14063732326030701</c:v>
                </c:pt>
                <c:pt idx="10654">
                  <c:v>-0.146842315793037</c:v>
                </c:pt>
                <c:pt idx="10655">
                  <c:v>-0.24605047702789301</c:v>
                </c:pt>
                <c:pt idx="10656">
                  <c:v>-0.26487371325492798</c:v>
                </c:pt>
                <c:pt idx="10657">
                  <c:v>-0.265791535377502</c:v>
                </c:pt>
                <c:pt idx="10658">
                  <c:v>-0.34921726584434498</c:v>
                </c:pt>
                <c:pt idx="10659">
                  <c:v>-0.36822190880775402</c:v>
                </c:pt>
                <c:pt idx="10660">
                  <c:v>-0.37918487191200201</c:v>
                </c:pt>
                <c:pt idx="10661">
                  <c:v>-0.36050042510032598</c:v>
                </c:pt>
                <c:pt idx="10662">
                  <c:v>-0.33012375235557501</c:v>
                </c:pt>
                <c:pt idx="10663">
                  <c:v>-0.31880086660385099</c:v>
                </c:pt>
                <c:pt idx="10664">
                  <c:v>-0.30344340205192499</c:v>
                </c:pt>
                <c:pt idx="10665">
                  <c:v>-0.37598323822021401</c:v>
                </c:pt>
                <c:pt idx="10666">
                  <c:v>-0.41117778420448298</c:v>
                </c:pt>
                <c:pt idx="10667">
                  <c:v>-0.37970712780952398</c:v>
                </c:pt>
                <c:pt idx="10668">
                  <c:v>-0.29769694805145203</c:v>
                </c:pt>
                <c:pt idx="10669">
                  <c:v>-0.34919437766075101</c:v>
                </c:pt>
                <c:pt idx="10670">
                  <c:v>-0.36811098456382702</c:v>
                </c:pt>
                <c:pt idx="10671">
                  <c:v>-0.26111066341400102</c:v>
                </c:pt>
                <c:pt idx="10672">
                  <c:v>-0.20191505551338099</c:v>
                </c:pt>
                <c:pt idx="10673">
                  <c:v>-0.318878233432769</c:v>
                </c:pt>
                <c:pt idx="10674">
                  <c:v>-0.447917491197586</c:v>
                </c:pt>
                <c:pt idx="10675">
                  <c:v>-0.46167841553687999</c:v>
                </c:pt>
                <c:pt idx="10676">
                  <c:v>-0.45796746015548701</c:v>
                </c:pt>
                <c:pt idx="10677">
                  <c:v>-0.48922348022460899</c:v>
                </c:pt>
                <c:pt idx="10678">
                  <c:v>-0.543745577335357</c:v>
                </c:pt>
                <c:pt idx="10679">
                  <c:v>-0.51700425148010198</c:v>
                </c:pt>
                <c:pt idx="10680">
                  <c:v>-0.51097685098648005</c:v>
                </c:pt>
                <c:pt idx="10681">
                  <c:v>-0.45790395140647799</c:v>
                </c:pt>
                <c:pt idx="10682">
                  <c:v>-0.446183592081069</c:v>
                </c:pt>
                <c:pt idx="10683">
                  <c:v>-0.36546087265014598</c:v>
                </c:pt>
                <c:pt idx="10684">
                  <c:v>-0.35451072454452498</c:v>
                </c:pt>
                <c:pt idx="10685">
                  <c:v>-0.34063950181007302</c:v>
                </c:pt>
                <c:pt idx="10686">
                  <c:v>-0.34892761707305903</c:v>
                </c:pt>
                <c:pt idx="10687">
                  <c:v>-0.341264277696609</c:v>
                </c:pt>
                <c:pt idx="10688">
                  <c:v>-0.30370053648948597</c:v>
                </c:pt>
                <c:pt idx="10689">
                  <c:v>-0.258976429700851</c:v>
                </c:pt>
                <c:pt idx="10690">
                  <c:v>-0.26657503843307401</c:v>
                </c:pt>
                <c:pt idx="10691">
                  <c:v>-0.203906700015068</c:v>
                </c:pt>
                <c:pt idx="10692">
                  <c:v>-0.189879760146141</c:v>
                </c:pt>
                <c:pt idx="10693">
                  <c:v>-0.17756353318691201</c:v>
                </c:pt>
                <c:pt idx="10694">
                  <c:v>-0.170170918107032</c:v>
                </c:pt>
                <c:pt idx="10695">
                  <c:v>-9.8292097449302604E-2</c:v>
                </c:pt>
                <c:pt idx="10696">
                  <c:v>-3.6114376038312898E-2</c:v>
                </c:pt>
                <c:pt idx="10697">
                  <c:v>1.9744873046875E-2</c:v>
                </c:pt>
                <c:pt idx="10698">
                  <c:v>3.3111572265625E-3</c:v>
                </c:pt>
                <c:pt idx="10699">
                  <c:v>2.496337890625E-2</c:v>
                </c:pt>
                <c:pt idx="10700">
                  <c:v>5.82275390625E-2</c:v>
                </c:pt>
                <c:pt idx="10701">
                  <c:v>4.083251953125E-2</c:v>
                </c:pt>
                <c:pt idx="10702">
                  <c:v>-0.14234903454780501</c:v>
                </c:pt>
                <c:pt idx="10703">
                  <c:v>-0.14916694164276101</c:v>
                </c:pt>
                <c:pt idx="10704">
                  <c:v>-0.124066904187202</c:v>
                </c:pt>
                <c:pt idx="10705">
                  <c:v>-0.192222520709037</c:v>
                </c:pt>
                <c:pt idx="10706">
                  <c:v>-0.39175546169281</c:v>
                </c:pt>
                <c:pt idx="10707">
                  <c:v>-0.34136885404586698</c:v>
                </c:pt>
                <c:pt idx="10708">
                  <c:v>-0.32083076238632202</c:v>
                </c:pt>
                <c:pt idx="10709">
                  <c:v>-0.33467322587966902</c:v>
                </c:pt>
                <c:pt idx="10710">
                  <c:v>-0.26870349049568099</c:v>
                </c:pt>
                <c:pt idx="10711">
                  <c:v>-0.191615089774131</c:v>
                </c:pt>
                <c:pt idx="10712">
                  <c:v>-0.16209650039672799</c:v>
                </c:pt>
                <c:pt idx="10713">
                  <c:v>-0.12883310019969901</c:v>
                </c:pt>
                <c:pt idx="10714">
                  <c:v>-2.49022766947746E-2</c:v>
                </c:pt>
                <c:pt idx="10715">
                  <c:v>-8.6289308965206094E-3</c:v>
                </c:pt>
                <c:pt idx="10716">
                  <c:v>-4.59420904517173E-2</c:v>
                </c:pt>
                <c:pt idx="10717">
                  <c:v>-4.0678229182958603E-2</c:v>
                </c:pt>
                <c:pt idx="10718">
                  <c:v>-6.4814761281013406E-2</c:v>
                </c:pt>
                <c:pt idx="10719">
                  <c:v>-0.104117259383201</c:v>
                </c:pt>
                <c:pt idx="10720">
                  <c:v>-6.4718551933765397E-2</c:v>
                </c:pt>
                <c:pt idx="10721">
                  <c:v>-7.0368602871894795E-2</c:v>
                </c:pt>
                <c:pt idx="10722">
                  <c:v>-0.15700773894786799</c:v>
                </c:pt>
                <c:pt idx="10723">
                  <c:v>-0.19222970306873299</c:v>
                </c:pt>
                <c:pt idx="10724">
                  <c:v>-0.13154105842113401</c:v>
                </c:pt>
                <c:pt idx="10725">
                  <c:v>-0.145410016179084</c:v>
                </c:pt>
                <c:pt idx="10726">
                  <c:v>-0.21965426206588701</c:v>
                </c:pt>
                <c:pt idx="10727">
                  <c:v>-0.21473179757595001</c:v>
                </c:pt>
                <c:pt idx="10728">
                  <c:v>-0.14246262609958599</c:v>
                </c:pt>
                <c:pt idx="10729">
                  <c:v>-0.14256739616394001</c:v>
                </c:pt>
                <c:pt idx="10730">
                  <c:v>-0.168911978602409</c:v>
                </c:pt>
                <c:pt idx="10731">
                  <c:v>-0.13535681366920399</c:v>
                </c:pt>
                <c:pt idx="10732">
                  <c:v>-0.101111277937889</c:v>
                </c:pt>
                <c:pt idx="10733">
                  <c:v>-0.153805255889892</c:v>
                </c:pt>
                <c:pt idx="10734">
                  <c:v>-0.12747508287429801</c:v>
                </c:pt>
                <c:pt idx="10735">
                  <c:v>-0.101897910237312</c:v>
                </c:pt>
                <c:pt idx="10736">
                  <c:v>-9.9951311945915194E-2</c:v>
                </c:pt>
                <c:pt idx="10737">
                  <c:v>-0.121065646409988</c:v>
                </c:pt>
                <c:pt idx="10738">
                  <c:v>-8.8017433881759602E-2</c:v>
                </c:pt>
                <c:pt idx="10739">
                  <c:v>-4.73008826375007E-2</c:v>
                </c:pt>
                <c:pt idx="10740">
                  <c:v>-8.5659727454185403E-2</c:v>
                </c:pt>
                <c:pt idx="10741">
                  <c:v>-0.160473227500915</c:v>
                </c:pt>
                <c:pt idx="10742">
                  <c:v>-0.138988256454467</c:v>
                </c:pt>
                <c:pt idx="10743">
                  <c:v>-5.7893194258213002E-2</c:v>
                </c:pt>
                <c:pt idx="10744">
                  <c:v>-5.7015731930732699E-2</c:v>
                </c:pt>
                <c:pt idx="10745">
                  <c:v>-5.2702832967042902E-2</c:v>
                </c:pt>
                <c:pt idx="10746">
                  <c:v>1.1474609375E-2</c:v>
                </c:pt>
                <c:pt idx="10747">
                  <c:v>-1.21958078816533E-2</c:v>
                </c:pt>
                <c:pt idx="10748">
                  <c:v>3.021240234375E-2</c:v>
                </c:pt>
                <c:pt idx="10749">
                  <c:v>2.12554931640625E-2</c:v>
                </c:pt>
                <c:pt idx="10750">
                  <c:v>8.00323486328125E-2</c:v>
                </c:pt>
                <c:pt idx="10751">
                  <c:v>4.3792724609375E-3</c:v>
                </c:pt>
                <c:pt idx="10752">
                  <c:v>-2.0441008731722801E-2</c:v>
                </c:pt>
                <c:pt idx="10753">
                  <c:v>1.73187255859375E-2</c:v>
                </c:pt>
                <c:pt idx="10754">
                  <c:v>5.48858642578125E-2</c:v>
                </c:pt>
                <c:pt idx="10755">
                  <c:v>-4.9517117440700496E-3</c:v>
                </c:pt>
                <c:pt idx="10756">
                  <c:v>-2.8526442125439599E-2</c:v>
                </c:pt>
                <c:pt idx="10757">
                  <c:v>-5.44623248279094E-2</c:v>
                </c:pt>
                <c:pt idx="10758">
                  <c:v>-0.115614093840122</c:v>
                </c:pt>
                <c:pt idx="10759">
                  <c:v>-0.17908523976802801</c:v>
                </c:pt>
                <c:pt idx="10760">
                  <c:v>-0.23761372268199901</c:v>
                </c:pt>
                <c:pt idx="10761">
                  <c:v>-0.22352714836597401</c:v>
                </c:pt>
                <c:pt idx="10762">
                  <c:v>-0.25792378187179499</c:v>
                </c:pt>
                <c:pt idx="10763">
                  <c:v>-0.35294067859649603</c:v>
                </c:pt>
                <c:pt idx="10764">
                  <c:v>-0.39775159955024703</c:v>
                </c:pt>
                <c:pt idx="10765">
                  <c:v>-0.390142261981964</c:v>
                </c:pt>
                <c:pt idx="10766">
                  <c:v>-0.308061063289642</c:v>
                </c:pt>
                <c:pt idx="10767">
                  <c:v>-0.31961411237716603</c:v>
                </c:pt>
                <c:pt idx="10768">
                  <c:v>-0.30283498764038003</c:v>
                </c:pt>
                <c:pt idx="10769">
                  <c:v>-0.31035330891609098</c:v>
                </c:pt>
                <c:pt idx="10770">
                  <c:v>-0.21315374970435999</c:v>
                </c:pt>
                <c:pt idx="10771">
                  <c:v>-0.236247718334198</c:v>
                </c:pt>
                <c:pt idx="10772">
                  <c:v>-0.24814502894878299</c:v>
                </c:pt>
                <c:pt idx="10773">
                  <c:v>-0.24864095449447601</c:v>
                </c:pt>
                <c:pt idx="10774">
                  <c:v>-0.22929491102695401</c:v>
                </c:pt>
                <c:pt idx="10775">
                  <c:v>-0.26260027289390497</c:v>
                </c:pt>
                <c:pt idx="10776">
                  <c:v>-0.337066560983657</c:v>
                </c:pt>
                <c:pt idx="10777">
                  <c:v>-0.38697308301925598</c:v>
                </c:pt>
                <c:pt idx="10778">
                  <c:v>-0.38083413243293701</c:v>
                </c:pt>
                <c:pt idx="10779">
                  <c:v>-0.38232389092445301</c:v>
                </c:pt>
                <c:pt idx="10780">
                  <c:v>-0.419142335653305</c:v>
                </c:pt>
                <c:pt idx="10781">
                  <c:v>-0.35855695605277998</c:v>
                </c:pt>
                <c:pt idx="10782">
                  <c:v>-0.28844088315963701</c:v>
                </c:pt>
                <c:pt idx="10783">
                  <c:v>-0.23602595925331099</c:v>
                </c:pt>
                <c:pt idx="10784">
                  <c:v>-0.22601430118083901</c:v>
                </c:pt>
                <c:pt idx="10785">
                  <c:v>-0.134488329291343</c:v>
                </c:pt>
                <c:pt idx="10786">
                  <c:v>-2.48049944639205E-2</c:v>
                </c:pt>
                <c:pt idx="10787">
                  <c:v>-3.57872620224952E-2</c:v>
                </c:pt>
                <c:pt idx="10788">
                  <c:v>-0.17518076300620999</c:v>
                </c:pt>
                <c:pt idx="10789">
                  <c:v>-0.188305869698524</c:v>
                </c:pt>
                <c:pt idx="10790">
                  <c:v>-0.17872050404548601</c:v>
                </c:pt>
                <c:pt idx="10791">
                  <c:v>-0.19198106229305201</c:v>
                </c:pt>
                <c:pt idx="10792">
                  <c:v>-0.19564183056354501</c:v>
                </c:pt>
                <c:pt idx="10793">
                  <c:v>-0.12599626183509799</c:v>
                </c:pt>
                <c:pt idx="10794">
                  <c:v>-9.8412983119487707E-2</c:v>
                </c:pt>
                <c:pt idx="10795">
                  <c:v>-7.4742637574672699E-2</c:v>
                </c:pt>
                <c:pt idx="10796">
                  <c:v>-0.186698943376541</c:v>
                </c:pt>
                <c:pt idx="10797">
                  <c:v>-0.26673814654350197</c:v>
                </c:pt>
                <c:pt idx="10798">
                  <c:v>-0.27223867177963201</c:v>
                </c:pt>
                <c:pt idx="10799">
                  <c:v>-0.17177076637744901</c:v>
                </c:pt>
                <c:pt idx="10800">
                  <c:v>-0.21661350131034801</c:v>
                </c:pt>
                <c:pt idx="10801">
                  <c:v>-0.321764856576919</c:v>
                </c:pt>
                <c:pt idx="10802">
                  <c:v>-0.25022116303443898</c:v>
                </c:pt>
                <c:pt idx="10803">
                  <c:v>-0.173274531960487</c:v>
                </c:pt>
                <c:pt idx="10804">
                  <c:v>-0.28579941391944802</c:v>
                </c:pt>
                <c:pt idx="10805">
                  <c:v>-0.348226428031921</c:v>
                </c:pt>
                <c:pt idx="10806">
                  <c:v>-0.157069057226181</c:v>
                </c:pt>
                <c:pt idx="10807">
                  <c:v>-0.15339969098567899</c:v>
                </c:pt>
                <c:pt idx="10808">
                  <c:v>-0.26910039782524098</c:v>
                </c:pt>
                <c:pt idx="10809">
                  <c:v>-0.30000406503677302</c:v>
                </c:pt>
                <c:pt idx="10810">
                  <c:v>-0.200174435973167</c:v>
                </c:pt>
                <c:pt idx="10811">
                  <c:v>-0.30372732877731301</c:v>
                </c:pt>
                <c:pt idx="10812">
                  <c:v>-0.4078229367733</c:v>
                </c:pt>
                <c:pt idx="10813">
                  <c:v>-0.47518625855445801</c:v>
                </c:pt>
                <c:pt idx="10814">
                  <c:v>-0.35653039813041598</c:v>
                </c:pt>
                <c:pt idx="10815">
                  <c:v>-0.47586259245872498</c:v>
                </c:pt>
                <c:pt idx="10816">
                  <c:v>-0.56517261266708296</c:v>
                </c:pt>
                <c:pt idx="10817">
                  <c:v>-0.55690258741378695</c:v>
                </c:pt>
                <c:pt idx="10818">
                  <c:v>-0.492939382791519</c:v>
                </c:pt>
                <c:pt idx="10819">
                  <c:v>-0.59649264812469405</c:v>
                </c:pt>
                <c:pt idx="10820">
                  <c:v>-0.57981884479522705</c:v>
                </c:pt>
                <c:pt idx="10821">
                  <c:v>-0.65353631973266602</c:v>
                </c:pt>
                <c:pt idx="10822">
                  <c:v>-0.715112745761871</c:v>
                </c:pt>
                <c:pt idx="10823">
                  <c:v>-0.72100764513015703</c:v>
                </c:pt>
                <c:pt idx="10824">
                  <c:v>-0.758924901485443</c:v>
                </c:pt>
                <c:pt idx="10825">
                  <c:v>-0.78672498464584295</c:v>
                </c:pt>
                <c:pt idx="10826">
                  <c:v>-0.72954475879669101</c:v>
                </c:pt>
                <c:pt idx="10827">
                  <c:v>-0.72312289476394598</c:v>
                </c:pt>
                <c:pt idx="10828">
                  <c:v>-0.78986507654189997</c:v>
                </c:pt>
                <c:pt idx="10829">
                  <c:v>-0.78559088706970204</c:v>
                </c:pt>
                <c:pt idx="10830">
                  <c:v>-0.79407781362533503</c:v>
                </c:pt>
                <c:pt idx="10831">
                  <c:v>-0.76321303844451904</c:v>
                </c:pt>
                <c:pt idx="10832">
                  <c:v>-0.95738542079925504</c:v>
                </c:pt>
                <c:pt idx="10833">
                  <c:v>-0.92627424001693703</c:v>
                </c:pt>
                <c:pt idx="10834">
                  <c:v>-0.88207113742828303</c:v>
                </c:pt>
                <c:pt idx="10835">
                  <c:v>-0.71228492259979204</c:v>
                </c:pt>
                <c:pt idx="10836">
                  <c:v>-0.38808700442314098</c:v>
                </c:pt>
                <c:pt idx="10837">
                  <c:v>-0.45551544427871699</c:v>
                </c:pt>
                <c:pt idx="10838">
                  <c:v>-0.55629253387451105</c:v>
                </c:pt>
                <c:pt idx="10839">
                  <c:v>-0.59734618663787797</c:v>
                </c:pt>
                <c:pt idx="10840">
                  <c:v>-0.51187926530838002</c:v>
                </c:pt>
                <c:pt idx="10841">
                  <c:v>-0.59455674886703402</c:v>
                </c:pt>
                <c:pt idx="10842">
                  <c:v>-0.38778239488601601</c:v>
                </c:pt>
                <c:pt idx="10843">
                  <c:v>-0.500757455825805</c:v>
                </c:pt>
                <c:pt idx="10844">
                  <c:v>-0.39140275120735102</c:v>
                </c:pt>
                <c:pt idx="10845">
                  <c:v>-0.53530436754226596</c:v>
                </c:pt>
                <c:pt idx="10846">
                  <c:v>-0.54551804065704301</c:v>
                </c:pt>
                <c:pt idx="10847">
                  <c:v>-0.61499738693237305</c:v>
                </c:pt>
                <c:pt idx="10848">
                  <c:v>-0.49609610438346802</c:v>
                </c:pt>
                <c:pt idx="10849">
                  <c:v>-0.58466941118240301</c:v>
                </c:pt>
                <c:pt idx="10850">
                  <c:v>-0.434984982013702</c:v>
                </c:pt>
                <c:pt idx="10851">
                  <c:v>-0.49362820386886502</c:v>
                </c:pt>
                <c:pt idx="10852">
                  <c:v>-0.66107803583145097</c:v>
                </c:pt>
                <c:pt idx="10853">
                  <c:v>-0.71291029453277499</c:v>
                </c:pt>
                <c:pt idx="10854">
                  <c:v>-0.661526799201965</c:v>
                </c:pt>
                <c:pt idx="10855">
                  <c:v>-0.47653156518936102</c:v>
                </c:pt>
                <c:pt idx="10856">
                  <c:v>-0.66809701919555597</c:v>
                </c:pt>
                <c:pt idx="10857">
                  <c:v>-0.66073530912399203</c:v>
                </c:pt>
                <c:pt idx="10858">
                  <c:v>-0.513233602046966</c:v>
                </c:pt>
                <c:pt idx="10859">
                  <c:v>-0.49047631025314298</c:v>
                </c:pt>
                <c:pt idx="10860">
                  <c:v>-0.67499268054962103</c:v>
                </c:pt>
                <c:pt idx="10861">
                  <c:v>-0.53687441349029497</c:v>
                </c:pt>
                <c:pt idx="10862">
                  <c:v>-0.30270817875862099</c:v>
                </c:pt>
                <c:pt idx="10863">
                  <c:v>-0.358065426349639</c:v>
                </c:pt>
                <c:pt idx="10864">
                  <c:v>-0.47327524423599199</c:v>
                </c:pt>
                <c:pt idx="10865">
                  <c:v>-0.28964617848396301</c:v>
                </c:pt>
                <c:pt idx="10866">
                  <c:v>-0.24468520283699</c:v>
                </c:pt>
                <c:pt idx="10867">
                  <c:v>-0.30550515651702798</c:v>
                </c:pt>
                <c:pt idx="10868">
                  <c:v>-0.40206947922706598</c:v>
                </c:pt>
                <c:pt idx="10869">
                  <c:v>-0.32372319698333701</c:v>
                </c:pt>
                <c:pt idx="10870">
                  <c:v>-0.34437206387519798</c:v>
                </c:pt>
                <c:pt idx="10871">
                  <c:v>-0.38693323731422402</c:v>
                </c:pt>
                <c:pt idx="10872">
                  <c:v>-0.44902300834655701</c:v>
                </c:pt>
                <c:pt idx="10873">
                  <c:v>-0.339140385389328</c:v>
                </c:pt>
                <c:pt idx="10874">
                  <c:v>-0.33847114443778897</c:v>
                </c:pt>
                <c:pt idx="10875">
                  <c:v>-0.373132765293121</c:v>
                </c:pt>
                <c:pt idx="10876">
                  <c:v>-0.42504718899726801</c:v>
                </c:pt>
                <c:pt idx="10877">
                  <c:v>-0.31651633977889998</c:v>
                </c:pt>
                <c:pt idx="10878">
                  <c:v>-0.40048858523368802</c:v>
                </c:pt>
                <c:pt idx="10879">
                  <c:v>-0.38265123963356001</c:v>
                </c:pt>
                <c:pt idx="10880">
                  <c:v>-0.39068645238876298</c:v>
                </c:pt>
                <c:pt idx="10881">
                  <c:v>-0.32965454459190302</c:v>
                </c:pt>
                <c:pt idx="10882">
                  <c:v>-0.39086055755615201</c:v>
                </c:pt>
                <c:pt idx="10883">
                  <c:v>-0.414181858301162</c:v>
                </c:pt>
                <c:pt idx="10884">
                  <c:v>-0.58794122934341397</c:v>
                </c:pt>
                <c:pt idx="10885">
                  <c:v>-0.50154185295104903</c:v>
                </c:pt>
                <c:pt idx="10886">
                  <c:v>-0.74545055627822798</c:v>
                </c:pt>
                <c:pt idx="10887">
                  <c:v>-0.757909655570983</c:v>
                </c:pt>
                <c:pt idx="10888">
                  <c:v>-0.783333539962768</c:v>
                </c:pt>
                <c:pt idx="10889">
                  <c:v>-0.51813077926635698</c:v>
                </c:pt>
                <c:pt idx="10890">
                  <c:v>-0.37186422944068898</c:v>
                </c:pt>
                <c:pt idx="10891">
                  <c:v>-0.33048710227012601</c:v>
                </c:pt>
                <c:pt idx="10892">
                  <c:v>-0.38894951343536299</c:v>
                </c:pt>
                <c:pt idx="10893">
                  <c:v>-0.400669574737548</c:v>
                </c:pt>
                <c:pt idx="10894">
                  <c:v>-0.32788848876953097</c:v>
                </c:pt>
                <c:pt idx="10895">
                  <c:v>-0.15381787717342299</c:v>
                </c:pt>
                <c:pt idx="10896">
                  <c:v>-0.252875506877899</c:v>
                </c:pt>
                <c:pt idx="10897">
                  <c:v>-0.28632602095603898</c:v>
                </c:pt>
                <c:pt idx="10898">
                  <c:v>-0.16035635769367201</c:v>
                </c:pt>
                <c:pt idx="10899">
                  <c:v>-0.112926393747329</c:v>
                </c:pt>
                <c:pt idx="10900">
                  <c:v>-0.31176608800888</c:v>
                </c:pt>
                <c:pt idx="10901">
                  <c:v>-0.30623653531074502</c:v>
                </c:pt>
                <c:pt idx="10902">
                  <c:v>-0.120774805545806</c:v>
                </c:pt>
                <c:pt idx="10903">
                  <c:v>-0.217351123690605</c:v>
                </c:pt>
                <c:pt idx="10904">
                  <c:v>-0.30765202641487099</c:v>
                </c:pt>
                <c:pt idx="10905">
                  <c:v>-0.14989316463470401</c:v>
                </c:pt>
                <c:pt idx="10906">
                  <c:v>-6.32684081792831E-2</c:v>
                </c:pt>
                <c:pt idx="10907">
                  <c:v>-0.234344437718391</c:v>
                </c:pt>
                <c:pt idx="10908">
                  <c:v>-0.170660644769668</c:v>
                </c:pt>
                <c:pt idx="10909">
                  <c:v>-7.2563804686069405E-2</c:v>
                </c:pt>
                <c:pt idx="10910">
                  <c:v>-7.2239369153976399E-2</c:v>
                </c:pt>
                <c:pt idx="10911">
                  <c:v>-0.26674205064773499</c:v>
                </c:pt>
                <c:pt idx="10912">
                  <c:v>-0.14081247150897899</c:v>
                </c:pt>
                <c:pt idx="10913">
                  <c:v>-0.181196749210357</c:v>
                </c:pt>
                <c:pt idx="10914">
                  <c:v>-0.23322352766990601</c:v>
                </c:pt>
                <c:pt idx="10915">
                  <c:v>-0.29073679447174</c:v>
                </c:pt>
                <c:pt idx="10916">
                  <c:v>-0.22097624838352201</c:v>
                </c:pt>
                <c:pt idx="10917">
                  <c:v>-0.22738459706306399</c:v>
                </c:pt>
                <c:pt idx="10918">
                  <c:v>-0.18413434922695099</c:v>
                </c:pt>
                <c:pt idx="10919">
                  <c:v>-0.29024037718772799</c:v>
                </c:pt>
                <c:pt idx="10920">
                  <c:v>-0.27401909232139499</c:v>
                </c:pt>
                <c:pt idx="10921">
                  <c:v>-0.31643247604370101</c:v>
                </c:pt>
                <c:pt idx="10922">
                  <c:v>-0.28338947892188998</c:v>
                </c:pt>
                <c:pt idx="10923">
                  <c:v>-0.22216682136058799</c:v>
                </c:pt>
                <c:pt idx="10924">
                  <c:v>-0.28177371621131803</c:v>
                </c:pt>
                <c:pt idx="10925">
                  <c:v>-0.28381431102752602</c:v>
                </c:pt>
                <c:pt idx="10926">
                  <c:v>-0.279954403638839</c:v>
                </c:pt>
                <c:pt idx="10927">
                  <c:v>-0.230590835213661</c:v>
                </c:pt>
                <c:pt idx="10928">
                  <c:v>-0.28921008110046298</c:v>
                </c:pt>
                <c:pt idx="10929">
                  <c:v>-0.16239413619041401</c:v>
                </c:pt>
                <c:pt idx="10930">
                  <c:v>-0.29342773556709201</c:v>
                </c:pt>
                <c:pt idx="10931">
                  <c:v>-0.25010100007057101</c:v>
                </c:pt>
                <c:pt idx="10932">
                  <c:v>-0.18868581950664501</c:v>
                </c:pt>
                <c:pt idx="10933">
                  <c:v>-8.0767765641212394E-2</c:v>
                </c:pt>
                <c:pt idx="10934">
                  <c:v>-0.16712845861911699</c:v>
                </c:pt>
                <c:pt idx="10935">
                  <c:v>-0.158436268568038</c:v>
                </c:pt>
                <c:pt idx="10936">
                  <c:v>-0.11123540252447101</c:v>
                </c:pt>
                <c:pt idx="10937">
                  <c:v>-7.3601849377155304E-2</c:v>
                </c:pt>
                <c:pt idx="10938">
                  <c:v>-0.17287534475326499</c:v>
                </c:pt>
                <c:pt idx="10939">
                  <c:v>-0.185463026165962</c:v>
                </c:pt>
                <c:pt idx="10940">
                  <c:v>-8.4735669195651994E-2</c:v>
                </c:pt>
                <c:pt idx="10941">
                  <c:v>-6.5220057964324896E-2</c:v>
                </c:pt>
                <c:pt idx="10942">
                  <c:v>-0.101895682513713</c:v>
                </c:pt>
                <c:pt idx="10943">
                  <c:v>-5.5601347237825297E-2</c:v>
                </c:pt>
                <c:pt idx="10944">
                  <c:v>-7.9566547647118499E-3</c:v>
                </c:pt>
                <c:pt idx="10945">
                  <c:v>-6.9363452494144398E-2</c:v>
                </c:pt>
                <c:pt idx="10946">
                  <c:v>-5.0933778285980197E-2</c:v>
                </c:pt>
                <c:pt idx="10947">
                  <c:v>1.34124755859375E-2</c:v>
                </c:pt>
                <c:pt idx="10948">
                  <c:v>6.011962890625E-3</c:v>
                </c:pt>
                <c:pt idx="10949">
                  <c:v>-2.4779677391052201E-2</c:v>
                </c:pt>
                <c:pt idx="10950">
                  <c:v>5.03082275390625E-2</c:v>
                </c:pt>
                <c:pt idx="10951">
                  <c:v>9.954833984375E-2</c:v>
                </c:pt>
                <c:pt idx="10952">
                  <c:v>6.84967041015625E-2</c:v>
                </c:pt>
                <c:pt idx="10953">
                  <c:v>-1.3371872715651901E-2</c:v>
                </c:pt>
                <c:pt idx="10954">
                  <c:v>2.7313232421875E-2</c:v>
                </c:pt>
                <c:pt idx="10955">
                  <c:v>4.46014404296875E-2</c:v>
                </c:pt>
                <c:pt idx="10956">
                  <c:v>2.26593017578125E-2</c:v>
                </c:pt>
                <c:pt idx="10957">
                  <c:v>-4.9463052302598898E-2</c:v>
                </c:pt>
                <c:pt idx="10958">
                  <c:v>-6.7181967198848697E-2</c:v>
                </c:pt>
                <c:pt idx="10959">
                  <c:v>-8.1707440316677094E-2</c:v>
                </c:pt>
                <c:pt idx="10960">
                  <c:v>-2.6388948783278399E-2</c:v>
                </c:pt>
                <c:pt idx="10961">
                  <c:v>-0.171491473913192</c:v>
                </c:pt>
                <c:pt idx="10962">
                  <c:v>-0.196614265441894</c:v>
                </c:pt>
                <c:pt idx="10963">
                  <c:v>-0.21700653433799699</c:v>
                </c:pt>
                <c:pt idx="10964">
                  <c:v>-0.17511996626853901</c:v>
                </c:pt>
                <c:pt idx="10965">
                  <c:v>-0.28335061669349598</c:v>
                </c:pt>
                <c:pt idx="10966">
                  <c:v>-0.20055752992629999</c:v>
                </c:pt>
                <c:pt idx="10967">
                  <c:v>-0.17245087027549699</c:v>
                </c:pt>
                <c:pt idx="10968">
                  <c:v>-0.171734288334846</c:v>
                </c:pt>
                <c:pt idx="10969">
                  <c:v>-0.25817376375198298</c:v>
                </c:pt>
                <c:pt idx="10970">
                  <c:v>-0.24884264171123499</c:v>
                </c:pt>
                <c:pt idx="10971">
                  <c:v>-0.30445295572280801</c:v>
                </c:pt>
                <c:pt idx="10972">
                  <c:v>-0.45926770567893899</c:v>
                </c:pt>
                <c:pt idx="10973">
                  <c:v>-0.42243745923042297</c:v>
                </c:pt>
                <c:pt idx="10974">
                  <c:v>-0.427748352289199</c:v>
                </c:pt>
                <c:pt idx="10975">
                  <c:v>-0.49244636297225902</c:v>
                </c:pt>
                <c:pt idx="10976">
                  <c:v>-0.48639035224914501</c:v>
                </c:pt>
                <c:pt idx="10977">
                  <c:v>-0.28546911478042603</c:v>
                </c:pt>
                <c:pt idx="10978">
                  <c:v>-0.29313305020332298</c:v>
                </c:pt>
                <c:pt idx="10979">
                  <c:v>-0.38029018044471702</c:v>
                </c:pt>
                <c:pt idx="10980">
                  <c:v>-0.35560137033462502</c:v>
                </c:pt>
                <c:pt idx="10981">
                  <c:v>-0.22619107365608199</c:v>
                </c:pt>
                <c:pt idx="10982">
                  <c:v>-0.23427011072635601</c:v>
                </c:pt>
                <c:pt idx="10983">
                  <c:v>-0.296042829751968</c:v>
                </c:pt>
                <c:pt idx="10984">
                  <c:v>-0.31655985116958602</c:v>
                </c:pt>
                <c:pt idx="10985">
                  <c:v>-0.23512667417526201</c:v>
                </c:pt>
                <c:pt idx="10986">
                  <c:v>-0.228865146636962</c:v>
                </c:pt>
                <c:pt idx="10987">
                  <c:v>-0.25714424252509999</c:v>
                </c:pt>
                <c:pt idx="10988">
                  <c:v>-0.23361875116825101</c:v>
                </c:pt>
                <c:pt idx="10989">
                  <c:v>-0.19052109122276301</c:v>
                </c:pt>
                <c:pt idx="10990">
                  <c:v>-0.23861454427242201</c:v>
                </c:pt>
                <c:pt idx="10991">
                  <c:v>-0.27572026848793002</c:v>
                </c:pt>
                <c:pt idx="10992">
                  <c:v>-0.32041117548942499</c:v>
                </c:pt>
                <c:pt idx="10993">
                  <c:v>-0.33537173271179199</c:v>
                </c:pt>
                <c:pt idx="10994">
                  <c:v>-0.29290196299552901</c:v>
                </c:pt>
                <c:pt idx="10995">
                  <c:v>-0.410632103681564</c:v>
                </c:pt>
                <c:pt idx="10996">
                  <c:v>-0.399684458971023</c:v>
                </c:pt>
                <c:pt idx="10997">
                  <c:v>-0.33670270442962602</c:v>
                </c:pt>
                <c:pt idx="10998">
                  <c:v>-0.27889096736907898</c:v>
                </c:pt>
                <c:pt idx="10999">
                  <c:v>-0.36296853423118502</c:v>
                </c:pt>
                <c:pt idx="11000">
                  <c:v>-0.38263255357742298</c:v>
                </c:pt>
                <c:pt idx="11001">
                  <c:v>-0.342197656631469</c:v>
                </c:pt>
                <c:pt idx="11002">
                  <c:v>-0.36386683583259499</c:v>
                </c:pt>
                <c:pt idx="11003">
                  <c:v>-0.47331190109252902</c:v>
                </c:pt>
                <c:pt idx="11004">
                  <c:v>-0.47078755497932401</c:v>
                </c:pt>
                <c:pt idx="11005">
                  <c:v>-0.46192553639411899</c:v>
                </c:pt>
                <c:pt idx="11006">
                  <c:v>-0.43550369143486001</c:v>
                </c:pt>
                <c:pt idx="11007">
                  <c:v>-0.45959681272506703</c:v>
                </c:pt>
                <c:pt idx="11008">
                  <c:v>-0.424726963043212</c:v>
                </c:pt>
                <c:pt idx="11009">
                  <c:v>-0.44074940681457497</c:v>
                </c:pt>
                <c:pt idx="11010">
                  <c:v>-0.38044670224189697</c:v>
                </c:pt>
                <c:pt idx="11011">
                  <c:v>-0.26198610663414001</c:v>
                </c:pt>
                <c:pt idx="11012">
                  <c:v>-0.23406028747558499</c:v>
                </c:pt>
                <c:pt idx="11013">
                  <c:v>-0.26735171675682001</c:v>
                </c:pt>
                <c:pt idx="11014">
                  <c:v>-0.25673022866249001</c:v>
                </c:pt>
                <c:pt idx="11015">
                  <c:v>-0.17096951603889399</c:v>
                </c:pt>
                <c:pt idx="11016">
                  <c:v>-0.14098261296749101</c:v>
                </c:pt>
                <c:pt idx="11017">
                  <c:v>-0.18176147341728199</c:v>
                </c:pt>
                <c:pt idx="11018">
                  <c:v>-0.16791971027851099</c:v>
                </c:pt>
                <c:pt idx="11019">
                  <c:v>-0.19102509319782199</c:v>
                </c:pt>
                <c:pt idx="11020">
                  <c:v>-0.21092750132083801</c:v>
                </c:pt>
                <c:pt idx="11021">
                  <c:v>-0.24760393798351199</c:v>
                </c:pt>
                <c:pt idx="11022">
                  <c:v>-0.22337912023067399</c:v>
                </c:pt>
                <c:pt idx="11023">
                  <c:v>-0.27665078639984098</c:v>
                </c:pt>
                <c:pt idx="11024">
                  <c:v>-0.31735125184059099</c:v>
                </c:pt>
                <c:pt idx="11025">
                  <c:v>-0.29781216382980302</c:v>
                </c:pt>
                <c:pt idx="11026">
                  <c:v>-0.21345569193363101</c:v>
                </c:pt>
                <c:pt idx="11027">
                  <c:v>-0.37225398421287498</c:v>
                </c:pt>
                <c:pt idx="11028">
                  <c:v>-0.43674591183662398</c:v>
                </c:pt>
                <c:pt idx="11029">
                  <c:v>-0.43621814250946001</c:v>
                </c:pt>
                <c:pt idx="11030">
                  <c:v>-0.28860911726951599</c:v>
                </c:pt>
                <c:pt idx="11031">
                  <c:v>-0.31220433115959101</c:v>
                </c:pt>
                <c:pt idx="11032">
                  <c:v>-0.32766380906105003</c:v>
                </c:pt>
                <c:pt idx="11033">
                  <c:v>-0.188586741685867</c:v>
                </c:pt>
                <c:pt idx="11034">
                  <c:v>-0.122265301644802</c:v>
                </c:pt>
                <c:pt idx="11035">
                  <c:v>-0.22102093696594199</c:v>
                </c:pt>
                <c:pt idx="11036">
                  <c:v>-0.21400539577007199</c:v>
                </c:pt>
                <c:pt idx="11037">
                  <c:v>-9.8951339721679604E-2</c:v>
                </c:pt>
                <c:pt idx="11038">
                  <c:v>-8.2637682557106004E-2</c:v>
                </c:pt>
                <c:pt idx="11039">
                  <c:v>-0.216202571988105</c:v>
                </c:pt>
                <c:pt idx="11040">
                  <c:v>-0.16350808739662101</c:v>
                </c:pt>
                <c:pt idx="11041">
                  <c:v>-0.19025020301341999</c:v>
                </c:pt>
                <c:pt idx="11042">
                  <c:v>-0.26255083084106401</c:v>
                </c:pt>
                <c:pt idx="11043">
                  <c:v>-0.36253523826599099</c:v>
                </c:pt>
                <c:pt idx="11044">
                  <c:v>-0.33614581823348999</c:v>
                </c:pt>
                <c:pt idx="11045">
                  <c:v>-0.38638705015182401</c:v>
                </c:pt>
                <c:pt idx="11046">
                  <c:v>-0.37243217229843101</c:v>
                </c:pt>
                <c:pt idx="11047">
                  <c:v>-0.33604350686073298</c:v>
                </c:pt>
                <c:pt idx="11048">
                  <c:v>-0.288121908903121</c:v>
                </c:pt>
                <c:pt idx="11049">
                  <c:v>-0.28870910406112599</c:v>
                </c:pt>
                <c:pt idx="11050">
                  <c:v>-0.196114391088485</c:v>
                </c:pt>
                <c:pt idx="11051">
                  <c:v>-0.18384660780429801</c:v>
                </c:pt>
                <c:pt idx="11052">
                  <c:v>-0.16395254433154999</c:v>
                </c:pt>
                <c:pt idx="11053">
                  <c:v>-0.13026924431324</c:v>
                </c:pt>
                <c:pt idx="11054">
                  <c:v>-0.107855394482612</c:v>
                </c:pt>
                <c:pt idx="11055">
                  <c:v>-0.116505302488803</c:v>
                </c:pt>
                <c:pt idx="11056">
                  <c:v>-9.37676131725311E-2</c:v>
                </c:pt>
                <c:pt idx="11057">
                  <c:v>-0.194860905408859</c:v>
                </c:pt>
                <c:pt idx="11058">
                  <c:v>-0.19233655929565399</c:v>
                </c:pt>
                <c:pt idx="11059">
                  <c:v>-0.18765988945960899</c:v>
                </c:pt>
                <c:pt idx="11060">
                  <c:v>-0.19490414857864299</c:v>
                </c:pt>
                <c:pt idx="11061">
                  <c:v>-0.23327873647212899</c:v>
                </c:pt>
                <c:pt idx="11062">
                  <c:v>-0.17082443833351099</c:v>
                </c:pt>
                <c:pt idx="11063">
                  <c:v>-0.118706405162811</c:v>
                </c:pt>
                <c:pt idx="11064">
                  <c:v>-0.202525690197944</c:v>
                </c:pt>
                <c:pt idx="11065">
                  <c:v>-0.19614249467849701</c:v>
                </c:pt>
                <c:pt idx="11066">
                  <c:v>-0.195646122097969</c:v>
                </c:pt>
                <c:pt idx="11067">
                  <c:v>-0.148865550756454</c:v>
                </c:pt>
                <c:pt idx="11068">
                  <c:v>-0.18559233844280201</c:v>
                </c:pt>
                <c:pt idx="11069">
                  <c:v>-0.16858376562595301</c:v>
                </c:pt>
                <c:pt idx="11070">
                  <c:v>-0.22083452343940699</c:v>
                </c:pt>
                <c:pt idx="11071">
                  <c:v>-0.18530760705471</c:v>
                </c:pt>
                <c:pt idx="11072">
                  <c:v>-0.12707538902759499</c:v>
                </c:pt>
                <c:pt idx="11073">
                  <c:v>-0.12319409847259501</c:v>
                </c:pt>
                <c:pt idx="11074">
                  <c:v>-0.11698102951049801</c:v>
                </c:pt>
                <c:pt idx="11075">
                  <c:v>-0.15697298943996399</c:v>
                </c:pt>
                <c:pt idx="11076">
                  <c:v>-6.3594356179237296E-2</c:v>
                </c:pt>
                <c:pt idx="11077">
                  <c:v>-7.9814098775386796E-2</c:v>
                </c:pt>
                <c:pt idx="11078">
                  <c:v>-3.2468628138303701E-2</c:v>
                </c:pt>
                <c:pt idx="11079">
                  <c:v>-2.9747882857918701E-2</c:v>
                </c:pt>
                <c:pt idx="11080">
                  <c:v>-6.7843005061149597E-2</c:v>
                </c:pt>
                <c:pt idx="11081">
                  <c:v>-0.124394111335277</c:v>
                </c:pt>
                <c:pt idx="11082">
                  <c:v>-5.30278757214546E-2</c:v>
                </c:pt>
                <c:pt idx="11083">
                  <c:v>-0.29989606142044001</c:v>
                </c:pt>
                <c:pt idx="11084">
                  <c:v>-0.39619547128677302</c:v>
                </c:pt>
                <c:pt idx="11085">
                  <c:v>-0.36069065332412698</c:v>
                </c:pt>
                <c:pt idx="11086">
                  <c:v>-0.239303648471832</c:v>
                </c:pt>
                <c:pt idx="11087">
                  <c:v>-0.44595324993133501</c:v>
                </c:pt>
                <c:pt idx="11088">
                  <c:v>-0.37583252787589999</c:v>
                </c:pt>
                <c:pt idx="11089">
                  <c:v>-0.26435473561286899</c:v>
                </c:pt>
                <c:pt idx="11090">
                  <c:v>-0.204888775944709</c:v>
                </c:pt>
                <c:pt idx="11091">
                  <c:v>-0.41348871588706898</c:v>
                </c:pt>
                <c:pt idx="11092">
                  <c:v>-0.342973291873931</c:v>
                </c:pt>
                <c:pt idx="11093">
                  <c:v>-0.264574885368347</c:v>
                </c:pt>
                <c:pt idx="11094">
                  <c:v>-0.24498039484024001</c:v>
                </c:pt>
                <c:pt idx="11095">
                  <c:v>-0.26949158310890198</c:v>
                </c:pt>
                <c:pt idx="11096">
                  <c:v>-0.320958852767944</c:v>
                </c:pt>
                <c:pt idx="11097">
                  <c:v>-0.25466743111610401</c:v>
                </c:pt>
                <c:pt idx="11098">
                  <c:v>-0.167457550764083</c:v>
                </c:pt>
                <c:pt idx="11099">
                  <c:v>-0.314899772405624</c:v>
                </c:pt>
                <c:pt idx="11100">
                  <c:v>-0.39860329031944203</c:v>
                </c:pt>
                <c:pt idx="11101">
                  <c:v>-0.34166064858436501</c:v>
                </c:pt>
                <c:pt idx="11102">
                  <c:v>-0.29649609327316201</c:v>
                </c:pt>
                <c:pt idx="11103">
                  <c:v>-0.36617681384086598</c:v>
                </c:pt>
                <c:pt idx="11104">
                  <c:v>-0.40670099854469299</c:v>
                </c:pt>
                <c:pt idx="11105">
                  <c:v>-0.39286658167839</c:v>
                </c:pt>
                <c:pt idx="11106">
                  <c:v>-0.390877574682235</c:v>
                </c:pt>
                <c:pt idx="11107">
                  <c:v>-0.44164520502090399</c:v>
                </c:pt>
                <c:pt idx="11108">
                  <c:v>-0.45023244619369501</c:v>
                </c:pt>
                <c:pt idx="11109">
                  <c:v>-0.42339172959327698</c:v>
                </c:pt>
                <c:pt idx="11110">
                  <c:v>-0.54185533523559504</c:v>
                </c:pt>
                <c:pt idx="11111">
                  <c:v>-0.60558915138244596</c:v>
                </c:pt>
                <c:pt idx="11112">
                  <c:v>-0.52921062707901001</c:v>
                </c:pt>
                <c:pt idx="11113">
                  <c:v>-0.44815942645072898</c:v>
                </c:pt>
                <c:pt idx="11114">
                  <c:v>-0.54619884490966797</c:v>
                </c:pt>
                <c:pt idx="11115">
                  <c:v>-0.48853442072868303</c:v>
                </c:pt>
                <c:pt idx="11116">
                  <c:v>-0.403629660606384</c:v>
                </c:pt>
                <c:pt idx="11117">
                  <c:v>-0.38704511523246699</c:v>
                </c:pt>
                <c:pt idx="11118">
                  <c:v>-0.46096032857894897</c:v>
                </c:pt>
                <c:pt idx="11119">
                  <c:v>-0.40354135632514898</c:v>
                </c:pt>
                <c:pt idx="11120">
                  <c:v>-0.32713958621025002</c:v>
                </c:pt>
                <c:pt idx="11121">
                  <c:v>-0.40691101551055903</c:v>
                </c:pt>
                <c:pt idx="11122">
                  <c:v>-0.49200949072837802</c:v>
                </c:pt>
                <c:pt idx="11123">
                  <c:v>-0.40990275144576999</c:v>
                </c:pt>
                <c:pt idx="11124">
                  <c:v>-0.37426257133483798</c:v>
                </c:pt>
                <c:pt idx="11125">
                  <c:v>-0.403311997652053</c:v>
                </c:pt>
                <c:pt idx="11126">
                  <c:v>-0.326529681682586</c:v>
                </c:pt>
                <c:pt idx="11127">
                  <c:v>-0.46011701226234403</c:v>
                </c:pt>
                <c:pt idx="11128">
                  <c:v>-0.53241825103759699</c:v>
                </c:pt>
                <c:pt idx="11129">
                  <c:v>-0.50282818078994695</c:v>
                </c:pt>
                <c:pt idx="11130">
                  <c:v>-0.35608807206153797</c:v>
                </c:pt>
                <c:pt idx="11131">
                  <c:v>-0.42739677429199202</c:v>
                </c:pt>
                <c:pt idx="11132">
                  <c:v>-0.40117400884628202</c:v>
                </c:pt>
                <c:pt idx="11133">
                  <c:v>-0.29451355338096602</c:v>
                </c:pt>
                <c:pt idx="11134">
                  <c:v>-0.139133244752883</c:v>
                </c:pt>
                <c:pt idx="11135">
                  <c:v>-1.8359890207648201E-2</c:v>
                </c:pt>
                <c:pt idx="11136">
                  <c:v>7.14111328125E-3</c:v>
                </c:pt>
                <c:pt idx="11137">
                  <c:v>-6.2620774842798701E-3</c:v>
                </c:pt>
                <c:pt idx="11138">
                  <c:v>1.416015625E-2</c:v>
                </c:pt>
                <c:pt idx="11139">
                  <c:v>8.36181640625E-3</c:v>
                </c:pt>
                <c:pt idx="11140">
                  <c:v>3.0914306640625E-2</c:v>
                </c:pt>
                <c:pt idx="11141">
                  <c:v>7.5958251953125E-2</c:v>
                </c:pt>
                <c:pt idx="11142">
                  <c:v>8.209228515625E-2</c:v>
                </c:pt>
                <c:pt idx="11143">
                  <c:v>0.140670776367187</c:v>
                </c:pt>
                <c:pt idx="11144">
                  <c:v>0.23907470703125</c:v>
                </c:pt>
                <c:pt idx="11145">
                  <c:v>0.220932006835937</c:v>
                </c:pt>
                <c:pt idx="11146">
                  <c:v>0.142913818359375</c:v>
                </c:pt>
                <c:pt idx="11147">
                  <c:v>4.77294921875E-2</c:v>
                </c:pt>
                <c:pt idx="11148">
                  <c:v>-6.6114184446632801E-3</c:v>
                </c:pt>
                <c:pt idx="11149">
                  <c:v>-6.0500912368297499E-3</c:v>
                </c:pt>
                <c:pt idx="11150">
                  <c:v>-8.6713224649429294E-2</c:v>
                </c:pt>
                <c:pt idx="11151">
                  <c:v>-7.9828195273876107E-2</c:v>
                </c:pt>
                <c:pt idx="11152">
                  <c:v>-0.173227578401565</c:v>
                </c:pt>
                <c:pt idx="11153">
                  <c:v>-0.19551889598369501</c:v>
                </c:pt>
                <c:pt idx="11154">
                  <c:v>-0.11158879101276301</c:v>
                </c:pt>
                <c:pt idx="11155">
                  <c:v>-5.45242941007018E-3</c:v>
                </c:pt>
                <c:pt idx="11156">
                  <c:v>-0.13145820796489699</c:v>
                </c:pt>
                <c:pt idx="11157">
                  <c:v>-0.20605002343654599</c:v>
                </c:pt>
                <c:pt idx="11158">
                  <c:v>-9.3049302697181702E-2</c:v>
                </c:pt>
                <c:pt idx="11159">
                  <c:v>-2.6248488575220101E-2</c:v>
                </c:pt>
                <c:pt idx="11160">
                  <c:v>-0.137164682149887</c:v>
                </c:pt>
                <c:pt idx="11161">
                  <c:v>-0.183510467410087</c:v>
                </c:pt>
                <c:pt idx="11162">
                  <c:v>-0.13357582688331601</c:v>
                </c:pt>
                <c:pt idx="11163">
                  <c:v>-9.8304092884063707E-2</c:v>
                </c:pt>
                <c:pt idx="11164">
                  <c:v>-0.16038492321968001</c:v>
                </c:pt>
                <c:pt idx="11165">
                  <c:v>-0.15306490659713701</c:v>
                </c:pt>
                <c:pt idx="11166">
                  <c:v>-0.113084360957145</c:v>
                </c:pt>
                <c:pt idx="11167">
                  <c:v>-0.24044820666313099</c:v>
                </c:pt>
                <c:pt idx="11168">
                  <c:v>-0.26696318387985202</c:v>
                </c:pt>
                <c:pt idx="11169">
                  <c:v>-0.1837989538908</c:v>
                </c:pt>
                <c:pt idx="11170">
                  <c:v>-0.125196948647499</c:v>
                </c:pt>
                <c:pt idx="11171">
                  <c:v>-0.290326297283172</c:v>
                </c:pt>
                <c:pt idx="11172">
                  <c:v>-0.30277684330940202</c:v>
                </c:pt>
                <c:pt idx="11173">
                  <c:v>-0.23217324912548001</c:v>
                </c:pt>
                <c:pt idx="11174">
                  <c:v>-0.31581604480743403</c:v>
                </c:pt>
                <c:pt idx="11175">
                  <c:v>-0.411901205778121</c:v>
                </c:pt>
                <c:pt idx="11176">
                  <c:v>-0.30805844068527199</c:v>
                </c:pt>
                <c:pt idx="11177">
                  <c:v>-0.22202886641025499</c:v>
                </c:pt>
                <c:pt idx="11178">
                  <c:v>-0.38874176144599898</c:v>
                </c:pt>
                <c:pt idx="11179">
                  <c:v>-0.37853136658668501</c:v>
                </c:pt>
                <c:pt idx="11180">
                  <c:v>-0.24363814294338201</c:v>
                </c:pt>
                <c:pt idx="11181">
                  <c:v>-0.24479831755161199</c:v>
                </c:pt>
                <c:pt idx="11182">
                  <c:v>-0.40373316407203602</c:v>
                </c:pt>
                <c:pt idx="11183">
                  <c:v>-0.29186305403709401</c:v>
                </c:pt>
                <c:pt idx="11184">
                  <c:v>-0.20445008575916199</c:v>
                </c:pt>
                <c:pt idx="11185">
                  <c:v>-0.33014571666717502</c:v>
                </c:pt>
                <c:pt idx="11186">
                  <c:v>-0.36159673333168002</c:v>
                </c:pt>
                <c:pt idx="11187">
                  <c:v>-0.22094741463661099</c:v>
                </c:pt>
                <c:pt idx="11188">
                  <c:v>-0.17810432612895899</c:v>
                </c:pt>
                <c:pt idx="11189">
                  <c:v>-0.31341916322708102</c:v>
                </c:pt>
                <c:pt idx="11190">
                  <c:v>-0.29561823606491</c:v>
                </c:pt>
                <c:pt idx="11191">
                  <c:v>-0.35468748211860601</c:v>
                </c:pt>
                <c:pt idx="11192">
                  <c:v>-0.29800122976303101</c:v>
                </c:pt>
                <c:pt idx="11193">
                  <c:v>-0.273319661617279</c:v>
                </c:pt>
                <c:pt idx="11194">
                  <c:v>-0.26867514848709101</c:v>
                </c:pt>
                <c:pt idx="11195">
                  <c:v>-0.33445346355438199</c:v>
                </c:pt>
                <c:pt idx="11196">
                  <c:v>-0.25065696239471402</c:v>
                </c:pt>
                <c:pt idx="11197">
                  <c:v>-0.23282611370086601</c:v>
                </c:pt>
                <c:pt idx="11198">
                  <c:v>-0.20768892765045099</c:v>
                </c:pt>
                <c:pt idx="11199">
                  <c:v>-0.17223037779331199</c:v>
                </c:pt>
                <c:pt idx="11200">
                  <c:v>-0.118631221354007</c:v>
                </c:pt>
                <c:pt idx="11201">
                  <c:v>-0.122807674109935</c:v>
                </c:pt>
                <c:pt idx="11202">
                  <c:v>-0.17151407897472301</c:v>
                </c:pt>
                <c:pt idx="11203">
                  <c:v>-0.10443338006734799</c:v>
                </c:pt>
                <c:pt idx="11204">
                  <c:v>-7.6755940914153997E-2</c:v>
                </c:pt>
                <c:pt idx="11205">
                  <c:v>-6.8511210381984697E-2</c:v>
                </c:pt>
                <c:pt idx="11206">
                  <c:v>-0.117743678390979</c:v>
                </c:pt>
                <c:pt idx="11207">
                  <c:v>-8.7708920240402194E-2</c:v>
                </c:pt>
                <c:pt idx="11208">
                  <c:v>-0.13167348504066401</c:v>
                </c:pt>
                <c:pt idx="11209">
                  <c:v>-5.8524966239929199E-2</c:v>
                </c:pt>
                <c:pt idx="11210">
                  <c:v>-0.18951664865016901</c:v>
                </c:pt>
                <c:pt idx="11211">
                  <c:v>-0.129527807235717</c:v>
                </c:pt>
                <c:pt idx="11212">
                  <c:v>-0.16633093357086101</c:v>
                </c:pt>
                <c:pt idx="11213">
                  <c:v>-0.276844352483749</c:v>
                </c:pt>
                <c:pt idx="11214">
                  <c:v>-0.29594242572784402</c:v>
                </c:pt>
                <c:pt idx="11215">
                  <c:v>-0.199756249785423</c:v>
                </c:pt>
                <c:pt idx="11216">
                  <c:v>-0.23064252734184201</c:v>
                </c:pt>
                <c:pt idx="11217">
                  <c:v>-0.33233541250228799</c:v>
                </c:pt>
                <c:pt idx="11218">
                  <c:v>-0.28314524888992298</c:v>
                </c:pt>
                <c:pt idx="11219">
                  <c:v>-0.195726498961448</c:v>
                </c:pt>
                <c:pt idx="11220">
                  <c:v>-0.31617027521133401</c:v>
                </c:pt>
                <c:pt idx="11221">
                  <c:v>-0.43989658355712802</c:v>
                </c:pt>
                <c:pt idx="11222">
                  <c:v>-0.39884632825851402</c:v>
                </c:pt>
                <c:pt idx="11223">
                  <c:v>-0.36720466613769498</c:v>
                </c:pt>
                <c:pt idx="11224">
                  <c:v>-0.53980064392089799</c:v>
                </c:pt>
                <c:pt idx="11225">
                  <c:v>-0.54444932937622004</c:v>
                </c:pt>
                <c:pt idx="11226">
                  <c:v>-0.55210971832275302</c:v>
                </c:pt>
                <c:pt idx="11227">
                  <c:v>-0.52323675155639604</c:v>
                </c:pt>
                <c:pt idx="11228">
                  <c:v>-0.58323925733566195</c:v>
                </c:pt>
                <c:pt idx="11229">
                  <c:v>-0.60071444511413497</c:v>
                </c:pt>
                <c:pt idx="11230">
                  <c:v>-0.67203140258788996</c:v>
                </c:pt>
                <c:pt idx="11231">
                  <c:v>-0.62247073650360096</c:v>
                </c:pt>
                <c:pt idx="11232">
                  <c:v>-0.63163149356841997</c:v>
                </c:pt>
                <c:pt idx="11233">
                  <c:v>-0.61042958498001099</c:v>
                </c:pt>
                <c:pt idx="11234">
                  <c:v>-0.71397799253463701</c:v>
                </c:pt>
                <c:pt idx="11235">
                  <c:v>-0.65094256401062001</c:v>
                </c:pt>
                <c:pt idx="11236">
                  <c:v>-0.71771430969238204</c:v>
                </c:pt>
                <c:pt idx="11237">
                  <c:v>-0.70404839515686002</c:v>
                </c:pt>
                <c:pt idx="11238">
                  <c:v>-0.68931508064269997</c:v>
                </c:pt>
                <c:pt idx="11239">
                  <c:v>-0.615886270999908</c:v>
                </c:pt>
                <c:pt idx="11240">
                  <c:v>-0.70979982614517201</c:v>
                </c:pt>
                <c:pt idx="11241">
                  <c:v>-0.61609983444213801</c:v>
                </c:pt>
                <c:pt idx="11242">
                  <c:v>-0.54680943489074696</c:v>
                </c:pt>
                <c:pt idx="11243">
                  <c:v>-0.44761949777603099</c:v>
                </c:pt>
                <c:pt idx="11244">
                  <c:v>-0.57626003026962203</c:v>
                </c:pt>
                <c:pt idx="11245">
                  <c:v>-0.57334983348846402</c:v>
                </c:pt>
                <c:pt idx="11246">
                  <c:v>-0.46883410215377802</c:v>
                </c:pt>
                <c:pt idx="11247">
                  <c:v>-0.39240285754203702</c:v>
                </c:pt>
                <c:pt idx="11248">
                  <c:v>-0.45724594593048001</c:v>
                </c:pt>
                <c:pt idx="11249">
                  <c:v>-0.453453749418258</c:v>
                </c:pt>
                <c:pt idx="11250">
                  <c:v>-0.41413411498069702</c:v>
                </c:pt>
                <c:pt idx="11251">
                  <c:v>-0.43038314580917297</c:v>
                </c:pt>
                <c:pt idx="11252">
                  <c:v>-0.37303662300109802</c:v>
                </c:pt>
                <c:pt idx="11253">
                  <c:v>-0.46385726332664401</c:v>
                </c:pt>
                <c:pt idx="11254">
                  <c:v>-0.47480407357215798</c:v>
                </c:pt>
                <c:pt idx="11255">
                  <c:v>-0.33484530448913502</c:v>
                </c:pt>
                <c:pt idx="11256">
                  <c:v>-0.43786567449569702</c:v>
                </c:pt>
                <c:pt idx="11257">
                  <c:v>-0.61147630214691095</c:v>
                </c:pt>
                <c:pt idx="11258">
                  <c:v>-0.60379123687744096</c:v>
                </c:pt>
                <c:pt idx="11259">
                  <c:v>-0.46427524089813199</c:v>
                </c:pt>
                <c:pt idx="11260">
                  <c:v>-0.54405248165130604</c:v>
                </c:pt>
                <c:pt idx="11261">
                  <c:v>-0.50816792249679499</c:v>
                </c:pt>
                <c:pt idx="11262">
                  <c:v>-0.47257956862449602</c:v>
                </c:pt>
                <c:pt idx="11263">
                  <c:v>-0.49890506267547602</c:v>
                </c:pt>
                <c:pt idx="11264">
                  <c:v>-0.57363224029541005</c:v>
                </c:pt>
                <c:pt idx="11265">
                  <c:v>-0.427631825208663</c:v>
                </c:pt>
                <c:pt idx="11266">
                  <c:v>-0.44812616705894398</c:v>
                </c:pt>
                <c:pt idx="11267">
                  <c:v>-0.569333136081695</c:v>
                </c:pt>
                <c:pt idx="11268">
                  <c:v>-0.64013344049453702</c:v>
                </c:pt>
                <c:pt idx="11269">
                  <c:v>-0.59789174795150701</c:v>
                </c:pt>
                <c:pt idx="11270">
                  <c:v>-0.50627726316452004</c:v>
                </c:pt>
                <c:pt idx="11271">
                  <c:v>-0.461934834718704</c:v>
                </c:pt>
                <c:pt idx="11272">
                  <c:v>-0.49285995960235501</c:v>
                </c:pt>
                <c:pt idx="11273">
                  <c:v>-0.51672071218490601</c:v>
                </c:pt>
                <c:pt idx="11274">
                  <c:v>-0.50391161441802901</c:v>
                </c:pt>
                <c:pt idx="11275">
                  <c:v>-0.50364744663238503</c:v>
                </c:pt>
                <c:pt idx="11276">
                  <c:v>-0.54913902282714799</c:v>
                </c:pt>
                <c:pt idx="11277">
                  <c:v>-0.50696676969528198</c:v>
                </c:pt>
                <c:pt idx="11278">
                  <c:v>-0.47239947319030701</c:v>
                </c:pt>
                <c:pt idx="11279">
                  <c:v>-0.38501918315887401</c:v>
                </c:pt>
                <c:pt idx="11280">
                  <c:v>-0.31539380550384499</c:v>
                </c:pt>
                <c:pt idx="11281">
                  <c:v>-0.21383698284625999</c:v>
                </c:pt>
                <c:pt idx="11282">
                  <c:v>-0.14887817203998499</c:v>
                </c:pt>
                <c:pt idx="11283">
                  <c:v>-0.16251048445701599</c:v>
                </c:pt>
                <c:pt idx="11284">
                  <c:v>-0.17641958594322199</c:v>
                </c:pt>
                <c:pt idx="11285">
                  <c:v>-9.1311514377593994E-2</c:v>
                </c:pt>
                <c:pt idx="11286">
                  <c:v>3.78570556640625E-2</c:v>
                </c:pt>
                <c:pt idx="11287">
                  <c:v>0.10040283203125</c:v>
                </c:pt>
                <c:pt idx="11288">
                  <c:v>4.85687255859375E-2</c:v>
                </c:pt>
                <c:pt idx="11289">
                  <c:v>0.165145874023437</c:v>
                </c:pt>
                <c:pt idx="11290">
                  <c:v>0.207321166992187</c:v>
                </c:pt>
                <c:pt idx="11291">
                  <c:v>0.225189208984375</c:v>
                </c:pt>
                <c:pt idx="11292">
                  <c:v>0.26983642578125</c:v>
                </c:pt>
                <c:pt idx="11293">
                  <c:v>0.312896728515625</c:v>
                </c:pt>
                <c:pt idx="11294">
                  <c:v>3.643798828125E-2</c:v>
                </c:pt>
                <c:pt idx="11295">
                  <c:v>0.120437622070312</c:v>
                </c:pt>
                <c:pt idx="11296">
                  <c:v>0.140655517578125</c:v>
                </c:pt>
                <c:pt idx="11297">
                  <c:v>0.12579345703125</c:v>
                </c:pt>
                <c:pt idx="11298">
                  <c:v>-9.2249341309070504E-2</c:v>
                </c:pt>
                <c:pt idx="11299">
                  <c:v>5.24139404296875E-2</c:v>
                </c:pt>
                <c:pt idx="11300">
                  <c:v>1.28021240234375E-2</c:v>
                </c:pt>
                <c:pt idx="11301">
                  <c:v>3.533935546875E-2</c:v>
                </c:pt>
                <c:pt idx="11302">
                  <c:v>-1.39407468959689E-2</c:v>
                </c:pt>
                <c:pt idx="11303">
                  <c:v>-7.6991237699985504E-2</c:v>
                </c:pt>
                <c:pt idx="11304">
                  <c:v>-5.0726141780614797E-2</c:v>
                </c:pt>
                <c:pt idx="11305">
                  <c:v>-9.9740497767925207E-2</c:v>
                </c:pt>
                <c:pt idx="11306">
                  <c:v>-0.24810497462749401</c:v>
                </c:pt>
                <c:pt idx="11307">
                  <c:v>-0.425496935844421</c:v>
                </c:pt>
                <c:pt idx="11308">
                  <c:v>-0.443029195070266</c:v>
                </c:pt>
                <c:pt idx="11309">
                  <c:v>-0.273781567811965</c:v>
                </c:pt>
                <c:pt idx="11310">
                  <c:v>-0.226705968379974</c:v>
                </c:pt>
                <c:pt idx="11311">
                  <c:v>-0.30922812223434398</c:v>
                </c:pt>
                <c:pt idx="11312">
                  <c:v>-0.30956161022186202</c:v>
                </c:pt>
                <c:pt idx="11313">
                  <c:v>-0.32717266678810097</c:v>
                </c:pt>
                <c:pt idx="11314">
                  <c:v>-0.28003329038619901</c:v>
                </c:pt>
                <c:pt idx="11315">
                  <c:v>-0.42467859387397699</c:v>
                </c:pt>
                <c:pt idx="11316">
                  <c:v>-0.36914631724357599</c:v>
                </c:pt>
                <c:pt idx="11317">
                  <c:v>-0.36444294452667197</c:v>
                </c:pt>
                <c:pt idx="11318">
                  <c:v>-0.346113801002502</c:v>
                </c:pt>
                <c:pt idx="11319">
                  <c:v>-0.46222946047782898</c:v>
                </c:pt>
                <c:pt idx="11320">
                  <c:v>-0.36732035875320401</c:v>
                </c:pt>
                <c:pt idx="11321">
                  <c:v>-0.351368367671966</c:v>
                </c:pt>
                <c:pt idx="11322">
                  <c:v>-0.24502049386501301</c:v>
                </c:pt>
                <c:pt idx="11323">
                  <c:v>-0.33246770501136702</c:v>
                </c:pt>
                <c:pt idx="11324">
                  <c:v>-0.30473545193672102</c:v>
                </c:pt>
                <c:pt idx="11325">
                  <c:v>-0.16795596480369501</c:v>
                </c:pt>
                <c:pt idx="11326">
                  <c:v>6.04248046875E-3</c:v>
                </c:pt>
                <c:pt idx="11327">
                  <c:v>-3.2091740518808302E-2</c:v>
                </c:pt>
                <c:pt idx="11328">
                  <c:v>-5.5856149643659501E-2</c:v>
                </c:pt>
                <c:pt idx="11329">
                  <c:v>-2.0362852141261101E-2</c:v>
                </c:pt>
                <c:pt idx="11330">
                  <c:v>-3.42049002647399E-2</c:v>
                </c:pt>
                <c:pt idx="11331">
                  <c:v>-9.9952682852745001E-2</c:v>
                </c:pt>
                <c:pt idx="11332">
                  <c:v>-8.4180891513824394E-2</c:v>
                </c:pt>
                <c:pt idx="11333">
                  <c:v>-0.125890552997589</c:v>
                </c:pt>
                <c:pt idx="11334">
                  <c:v>-0.15760922431945801</c:v>
                </c:pt>
                <c:pt idx="11335">
                  <c:v>-0.19262240827083499</c:v>
                </c:pt>
                <c:pt idx="11336">
                  <c:v>-9.6139587461948395E-2</c:v>
                </c:pt>
                <c:pt idx="11337">
                  <c:v>-7.1659654378890894E-2</c:v>
                </c:pt>
                <c:pt idx="11338">
                  <c:v>-0.18627627193927701</c:v>
                </c:pt>
                <c:pt idx="11339">
                  <c:v>-0.23658922314643799</c:v>
                </c:pt>
                <c:pt idx="11340">
                  <c:v>-0.17825633287429801</c:v>
                </c:pt>
                <c:pt idx="11341">
                  <c:v>-0.16733728349208801</c:v>
                </c:pt>
                <c:pt idx="11342">
                  <c:v>-0.22703501582145599</c:v>
                </c:pt>
                <c:pt idx="11343">
                  <c:v>-0.20144394040107699</c:v>
                </c:pt>
                <c:pt idx="11344">
                  <c:v>-0.203423276543617</c:v>
                </c:pt>
                <c:pt idx="11345">
                  <c:v>-0.21252411603927601</c:v>
                </c:pt>
                <c:pt idx="11346">
                  <c:v>-0.22180818021297399</c:v>
                </c:pt>
                <c:pt idx="11347">
                  <c:v>-0.40464892983436501</c:v>
                </c:pt>
                <c:pt idx="11348">
                  <c:v>-0.38338065147399902</c:v>
                </c:pt>
                <c:pt idx="11349">
                  <c:v>-0.33388665318489003</c:v>
                </c:pt>
                <c:pt idx="11350">
                  <c:v>-0.34785544872283902</c:v>
                </c:pt>
                <c:pt idx="11351">
                  <c:v>-0.50130039453506403</c:v>
                </c:pt>
                <c:pt idx="11352">
                  <c:v>-0.382960826158523</c:v>
                </c:pt>
                <c:pt idx="11353">
                  <c:v>-0.33476707339286799</c:v>
                </c:pt>
                <c:pt idx="11354">
                  <c:v>-0.39006564021110501</c:v>
                </c:pt>
                <c:pt idx="11355">
                  <c:v>-0.556812703609466</c:v>
                </c:pt>
                <c:pt idx="11356">
                  <c:v>-0.35149210691451999</c:v>
                </c:pt>
                <c:pt idx="11357">
                  <c:v>-0.33949232101440402</c:v>
                </c:pt>
                <c:pt idx="11358">
                  <c:v>-0.48707327246665899</c:v>
                </c:pt>
                <c:pt idx="11359">
                  <c:v>-0.63988125324249201</c:v>
                </c:pt>
                <c:pt idx="11360">
                  <c:v>-0.54651820659637396</c:v>
                </c:pt>
                <c:pt idx="11361">
                  <c:v>-0.44349843263626099</c:v>
                </c:pt>
                <c:pt idx="11362">
                  <c:v>-0.5691499710083</c:v>
                </c:pt>
                <c:pt idx="11363">
                  <c:v>-0.66593998670578003</c:v>
                </c:pt>
                <c:pt idx="11364">
                  <c:v>-0.57500976324081399</c:v>
                </c:pt>
                <c:pt idx="11365">
                  <c:v>-0.51917850971221902</c:v>
                </c:pt>
                <c:pt idx="11366">
                  <c:v>-0.58833515644073398</c:v>
                </c:pt>
                <c:pt idx="11367">
                  <c:v>-0.61594969034194902</c:v>
                </c:pt>
                <c:pt idx="11368">
                  <c:v>-0.52335727214813199</c:v>
                </c:pt>
                <c:pt idx="11369">
                  <c:v>-0.52900075912475497</c:v>
                </c:pt>
                <c:pt idx="11370">
                  <c:v>-0.52801483869552601</c:v>
                </c:pt>
                <c:pt idx="11371">
                  <c:v>-0.528453528881073</c:v>
                </c:pt>
                <c:pt idx="11372">
                  <c:v>-0.539370536804199</c:v>
                </c:pt>
                <c:pt idx="11373">
                  <c:v>-0.53792846202850297</c:v>
                </c:pt>
                <c:pt idx="11374">
                  <c:v>-0.52834475040435702</c:v>
                </c:pt>
                <c:pt idx="11375">
                  <c:v>-0.50805366039276101</c:v>
                </c:pt>
                <c:pt idx="11376">
                  <c:v>-0.50404554605483998</c:v>
                </c:pt>
                <c:pt idx="11377">
                  <c:v>-0.52482622861862105</c:v>
                </c:pt>
                <c:pt idx="11378">
                  <c:v>-0.54294764995574896</c:v>
                </c:pt>
                <c:pt idx="11379">
                  <c:v>-0.49542409181594799</c:v>
                </c:pt>
                <c:pt idx="11380">
                  <c:v>-0.45027551054954501</c:v>
                </c:pt>
                <c:pt idx="11381">
                  <c:v>-0.409728914499282</c:v>
                </c:pt>
                <c:pt idx="11382">
                  <c:v>-0.38201922178268399</c:v>
                </c:pt>
                <c:pt idx="11383">
                  <c:v>-0.33914935588836598</c:v>
                </c:pt>
                <c:pt idx="11384">
                  <c:v>-0.38959872722625699</c:v>
                </c:pt>
                <c:pt idx="11385">
                  <c:v>-0.31709074974059998</c:v>
                </c:pt>
                <c:pt idx="11386">
                  <c:v>-0.33664703369140597</c:v>
                </c:pt>
                <c:pt idx="11387">
                  <c:v>-0.23746308684348999</c:v>
                </c:pt>
                <c:pt idx="11388">
                  <c:v>-0.28256750106811501</c:v>
                </c:pt>
                <c:pt idx="11389">
                  <c:v>-0.27141469717025701</c:v>
                </c:pt>
                <c:pt idx="11390">
                  <c:v>-0.28668391704559298</c:v>
                </c:pt>
                <c:pt idx="11391">
                  <c:v>-0.29295197129249501</c:v>
                </c:pt>
                <c:pt idx="11392">
                  <c:v>-0.25417912006378102</c:v>
                </c:pt>
                <c:pt idx="11393">
                  <c:v>-0.29112178087234403</c:v>
                </c:pt>
                <c:pt idx="11394">
                  <c:v>-0.312487512826919</c:v>
                </c:pt>
                <c:pt idx="11395">
                  <c:v>-0.26898697018623302</c:v>
                </c:pt>
                <c:pt idx="11396">
                  <c:v>-0.17804683744907299</c:v>
                </c:pt>
                <c:pt idx="11397">
                  <c:v>-0.27994138002395602</c:v>
                </c:pt>
                <c:pt idx="11398">
                  <c:v>-0.1719651222229</c:v>
                </c:pt>
                <c:pt idx="11399">
                  <c:v>-0.18943491578102101</c:v>
                </c:pt>
                <c:pt idx="11400">
                  <c:v>-0.13267692923545801</c:v>
                </c:pt>
                <c:pt idx="11401">
                  <c:v>-0.21992199122905701</c:v>
                </c:pt>
                <c:pt idx="11402">
                  <c:v>-8.7210729718208299E-2</c:v>
                </c:pt>
                <c:pt idx="11403">
                  <c:v>5.096435546875E-3</c:v>
                </c:pt>
                <c:pt idx="11404">
                  <c:v>-0.19883494079113001</c:v>
                </c:pt>
                <c:pt idx="11405">
                  <c:v>-0.232999637722969</c:v>
                </c:pt>
                <c:pt idx="11406">
                  <c:v>-1.2669824995100399E-2</c:v>
                </c:pt>
                <c:pt idx="11407">
                  <c:v>5.2764892578125E-2</c:v>
                </c:pt>
                <c:pt idx="11408">
                  <c:v>-6.6012188792228699E-2</c:v>
                </c:pt>
                <c:pt idx="11409">
                  <c:v>-6.5439470112323705E-2</c:v>
                </c:pt>
                <c:pt idx="11410">
                  <c:v>-1.26555496826767E-2</c:v>
                </c:pt>
                <c:pt idx="11411" formatCode="0.00E+00">
                  <c:v>9.002685546875E-4</c:v>
                </c:pt>
                <c:pt idx="11412">
                  <c:v>-5.8495692908763802E-2</c:v>
                </c:pt>
                <c:pt idx="11413">
                  <c:v>-6.1131741851568201E-2</c:v>
                </c:pt>
                <c:pt idx="11414">
                  <c:v>-0.166619047522544</c:v>
                </c:pt>
                <c:pt idx="11415">
                  <c:v>-0.13972988724708499</c:v>
                </c:pt>
                <c:pt idx="11416">
                  <c:v>-8.2762464880943298E-2</c:v>
                </c:pt>
                <c:pt idx="11417">
                  <c:v>-0.152186930179595</c:v>
                </c:pt>
                <c:pt idx="11418">
                  <c:v>-0.239764779806137</c:v>
                </c:pt>
                <c:pt idx="11419">
                  <c:v>-0.16244468092918299</c:v>
                </c:pt>
                <c:pt idx="11420">
                  <c:v>-0.18620879948139099</c:v>
                </c:pt>
                <c:pt idx="11421">
                  <c:v>-0.26374357938766402</c:v>
                </c:pt>
                <c:pt idx="11422">
                  <c:v>-0.21473750472068701</c:v>
                </c:pt>
                <c:pt idx="11423">
                  <c:v>-8.9371360838413197E-2</c:v>
                </c:pt>
                <c:pt idx="11424">
                  <c:v>-7.4933521449565804E-2</c:v>
                </c:pt>
                <c:pt idx="11425">
                  <c:v>-0.23590138554573001</c:v>
                </c:pt>
                <c:pt idx="11426">
                  <c:v>-0.17690187692642201</c:v>
                </c:pt>
                <c:pt idx="11427">
                  <c:v>1.65863037109375E-2</c:v>
                </c:pt>
                <c:pt idx="11428">
                  <c:v>0.136154174804687</c:v>
                </c:pt>
                <c:pt idx="11429">
                  <c:v>0.113174438476562</c:v>
                </c:pt>
                <c:pt idx="11430">
                  <c:v>0.125839233398437</c:v>
                </c:pt>
                <c:pt idx="11431">
                  <c:v>0.138763427734375</c:v>
                </c:pt>
                <c:pt idx="11432">
                  <c:v>0.258682250976562</c:v>
                </c:pt>
                <c:pt idx="11433">
                  <c:v>0.270675659179687</c:v>
                </c:pt>
                <c:pt idx="11434">
                  <c:v>0.1951904296875</c:v>
                </c:pt>
                <c:pt idx="11435">
                  <c:v>0.167770385742187</c:v>
                </c:pt>
                <c:pt idx="11436">
                  <c:v>0.229080200195312</c:v>
                </c:pt>
                <c:pt idx="11437">
                  <c:v>0.180130004882812</c:v>
                </c:pt>
                <c:pt idx="11438">
                  <c:v>2.92510986328125E-2</c:v>
                </c:pt>
                <c:pt idx="11439">
                  <c:v>-3.7336628884077003E-2</c:v>
                </c:pt>
                <c:pt idx="11440">
                  <c:v>-2.4751495569944298E-2</c:v>
                </c:pt>
                <c:pt idx="11441">
                  <c:v>2.69775390625E-2</c:v>
                </c:pt>
                <c:pt idx="11442">
                  <c:v>-0.22504389286041199</c:v>
                </c:pt>
                <c:pt idx="11443">
                  <c:v>-0.26851826906204201</c:v>
                </c:pt>
                <c:pt idx="11444">
                  <c:v>-0.21985928714275299</c:v>
                </c:pt>
                <c:pt idx="11445">
                  <c:v>-7.6892577111720997E-2</c:v>
                </c:pt>
                <c:pt idx="11446">
                  <c:v>0.132415771484375</c:v>
                </c:pt>
                <c:pt idx="11447">
                  <c:v>0.110336303710937</c:v>
                </c:pt>
                <c:pt idx="11448">
                  <c:v>8.1695556640625E-2</c:v>
                </c:pt>
                <c:pt idx="11449">
                  <c:v>0.132705688476562</c:v>
                </c:pt>
                <c:pt idx="11450">
                  <c:v>0.160934448242187</c:v>
                </c:pt>
                <c:pt idx="11451">
                  <c:v>0.100082397460937</c:v>
                </c:pt>
                <c:pt idx="11452">
                  <c:v>6.22406005859375E-2</c:v>
                </c:pt>
                <c:pt idx="11453">
                  <c:v>-5.5961649864911998E-2</c:v>
                </c:pt>
                <c:pt idx="11454">
                  <c:v>-0.251807570457458</c:v>
                </c:pt>
                <c:pt idx="11455">
                  <c:v>-0.51465642452239901</c:v>
                </c:pt>
                <c:pt idx="11456">
                  <c:v>-0.69230169057846003</c:v>
                </c:pt>
                <c:pt idx="11457">
                  <c:v>-0.72083783149719205</c:v>
                </c:pt>
                <c:pt idx="11458">
                  <c:v>-0.43539270758628801</c:v>
                </c:pt>
                <c:pt idx="11459">
                  <c:v>-0.15995155274868</c:v>
                </c:pt>
                <c:pt idx="11460">
                  <c:v>4.3792724609375E-3</c:v>
                </c:pt>
                <c:pt idx="11461">
                  <c:v>9.10186767578125E-2</c:v>
                </c:pt>
                <c:pt idx="11462">
                  <c:v>5.03997802734375E-2</c:v>
                </c:pt>
                <c:pt idx="11463">
                  <c:v>-4.2403664439916597E-2</c:v>
                </c:pt>
                <c:pt idx="11464">
                  <c:v>-0.162449836730957</c:v>
                </c:pt>
                <c:pt idx="11465">
                  <c:v>-0.22587080299854201</c:v>
                </c:pt>
                <c:pt idx="11466">
                  <c:v>-0.19334553182125</c:v>
                </c:pt>
                <c:pt idx="11467">
                  <c:v>-5.9045024216175003E-2</c:v>
                </c:pt>
                <c:pt idx="11468">
                  <c:v>-2.1634673699736501E-2</c:v>
                </c:pt>
                <c:pt idx="11469">
                  <c:v>-8.7160326540470096E-2</c:v>
                </c:pt>
                <c:pt idx="11470">
                  <c:v>-0.27108445763587902</c:v>
                </c:pt>
                <c:pt idx="11471">
                  <c:v>-0.27918508648872298</c:v>
                </c:pt>
                <c:pt idx="11472">
                  <c:v>-0.204519093036651</c:v>
                </c:pt>
                <c:pt idx="11473">
                  <c:v>-0.236491203308105</c:v>
                </c:pt>
                <c:pt idx="11474">
                  <c:v>-0.34327733516693099</c:v>
                </c:pt>
                <c:pt idx="11475">
                  <c:v>-0.35494124889373702</c:v>
                </c:pt>
                <c:pt idx="11476">
                  <c:v>-0.30231600999832098</c:v>
                </c:pt>
                <c:pt idx="11477">
                  <c:v>-0.28318256139755199</c:v>
                </c:pt>
                <c:pt idx="11478">
                  <c:v>-0.40993607044219899</c:v>
                </c:pt>
                <c:pt idx="11479">
                  <c:v>-0.73023259639739901</c:v>
                </c:pt>
                <c:pt idx="11480">
                  <c:v>-1.1762555837631199</c:v>
                </c:pt>
                <c:pt idx="11481">
                  <c:v>-1.23049044609069</c:v>
                </c:pt>
                <c:pt idx="11482">
                  <c:v>-1.11307716369628</c:v>
                </c:pt>
                <c:pt idx="11483">
                  <c:v>-0.86006075143813998</c:v>
                </c:pt>
                <c:pt idx="11484">
                  <c:v>-0.63545393943786599</c:v>
                </c:pt>
                <c:pt idx="11485">
                  <c:v>-0.29020994901657099</c:v>
                </c:pt>
                <c:pt idx="11486">
                  <c:v>-0.123706936836242</c:v>
                </c:pt>
                <c:pt idx="11487">
                  <c:v>1.66473388671875E-2</c:v>
                </c:pt>
                <c:pt idx="11488">
                  <c:v>-2.0334159955382299E-2</c:v>
                </c:pt>
                <c:pt idx="11489">
                  <c:v>-0.14056861400604201</c:v>
                </c:pt>
                <c:pt idx="11490">
                  <c:v>-0.25992053747177102</c:v>
                </c:pt>
                <c:pt idx="11491">
                  <c:v>-0.40029716491699202</c:v>
                </c:pt>
                <c:pt idx="11492">
                  <c:v>-0.51062113046646096</c:v>
                </c:pt>
                <c:pt idx="11493">
                  <c:v>-0.327983438968658</c:v>
                </c:pt>
                <c:pt idx="11494">
                  <c:v>-0.33033874630928001</c:v>
                </c:pt>
                <c:pt idx="11495">
                  <c:v>-0.314410179853439</c:v>
                </c:pt>
                <c:pt idx="11496">
                  <c:v>-0.29433742165565402</c:v>
                </c:pt>
                <c:pt idx="11497">
                  <c:v>-0.31028869748115501</c:v>
                </c:pt>
                <c:pt idx="11498">
                  <c:v>-0.34361931681632901</c:v>
                </c:pt>
                <c:pt idx="11499">
                  <c:v>-0.26671931147575301</c:v>
                </c:pt>
                <c:pt idx="11500">
                  <c:v>-0.48619934916496199</c:v>
                </c:pt>
                <c:pt idx="11501">
                  <c:v>-0.660996854305267</c:v>
                </c:pt>
                <c:pt idx="11502">
                  <c:v>-0.69241684675216597</c:v>
                </c:pt>
                <c:pt idx="11503">
                  <c:v>-0.52156221866607599</c:v>
                </c:pt>
                <c:pt idx="11504">
                  <c:v>-0.35237076878547602</c:v>
                </c:pt>
                <c:pt idx="11505">
                  <c:v>-0.33599478006362898</c:v>
                </c:pt>
                <c:pt idx="11506">
                  <c:v>-0.55744665861129705</c:v>
                </c:pt>
                <c:pt idx="11507">
                  <c:v>-0.73391866683959905</c:v>
                </c:pt>
                <c:pt idx="11508">
                  <c:v>-0.69301354885101296</c:v>
                </c:pt>
                <c:pt idx="11509">
                  <c:v>-0.36398836970329201</c:v>
                </c:pt>
                <c:pt idx="11510">
                  <c:v>-0.22798942029476099</c:v>
                </c:pt>
                <c:pt idx="11511">
                  <c:v>-0.30806431174278198</c:v>
                </c:pt>
                <c:pt idx="11512">
                  <c:v>-0.52491849660873402</c:v>
                </c:pt>
                <c:pt idx="11513">
                  <c:v>-0.70045506954193104</c:v>
                </c:pt>
                <c:pt idx="11514">
                  <c:v>-0.64506638050079301</c:v>
                </c:pt>
                <c:pt idx="11515">
                  <c:v>-0.47924500703811601</c:v>
                </c:pt>
                <c:pt idx="11516">
                  <c:v>-0.481328785419464</c:v>
                </c:pt>
                <c:pt idx="11517">
                  <c:v>-0.51833176612854004</c:v>
                </c:pt>
                <c:pt idx="11518">
                  <c:v>-0.54886162281036299</c:v>
                </c:pt>
                <c:pt idx="11519">
                  <c:v>-0.54380828142166104</c:v>
                </c:pt>
                <c:pt idx="11520">
                  <c:v>-0.53114306926727295</c:v>
                </c:pt>
                <c:pt idx="11521">
                  <c:v>-0.41422286629676802</c:v>
                </c:pt>
                <c:pt idx="11522">
                  <c:v>-0.32578974962234403</c:v>
                </c:pt>
                <c:pt idx="11523">
                  <c:v>-0.34848353266715998</c:v>
                </c:pt>
                <c:pt idx="11524">
                  <c:v>-0.456444531679153</c:v>
                </c:pt>
                <c:pt idx="11525">
                  <c:v>-0.59622919559478704</c:v>
                </c:pt>
                <c:pt idx="11526">
                  <c:v>-0.649372518062591</c:v>
                </c:pt>
                <c:pt idx="11527">
                  <c:v>-0.58208054304122903</c:v>
                </c:pt>
                <c:pt idx="11528">
                  <c:v>-0.50954252481460505</c:v>
                </c:pt>
                <c:pt idx="11529">
                  <c:v>-0.53275489807128895</c:v>
                </c:pt>
                <c:pt idx="11530">
                  <c:v>-0.44813498854637102</c:v>
                </c:pt>
                <c:pt idx="11531">
                  <c:v>-0.341637462377548</c:v>
                </c:pt>
                <c:pt idx="11532">
                  <c:v>-0.39371326565742398</c:v>
                </c:pt>
                <c:pt idx="11533">
                  <c:v>-0.42479568719863797</c:v>
                </c:pt>
                <c:pt idx="11534">
                  <c:v>-0.40026897192001298</c:v>
                </c:pt>
                <c:pt idx="11535">
                  <c:v>-0.47991439700126598</c:v>
                </c:pt>
                <c:pt idx="11536">
                  <c:v>-0.42690142989158603</c:v>
                </c:pt>
                <c:pt idx="11537">
                  <c:v>-0.39908054471015902</c:v>
                </c:pt>
                <c:pt idx="11538">
                  <c:v>-0.451718538999557</c:v>
                </c:pt>
                <c:pt idx="11539">
                  <c:v>-0.57466721534729004</c:v>
                </c:pt>
                <c:pt idx="11540">
                  <c:v>-0.65781301259994496</c:v>
                </c:pt>
                <c:pt idx="11541">
                  <c:v>-0.76301574707031194</c:v>
                </c:pt>
                <c:pt idx="11542">
                  <c:v>-0.67463320493698098</c:v>
                </c:pt>
                <c:pt idx="11543">
                  <c:v>-0.52132481336593595</c:v>
                </c:pt>
                <c:pt idx="11544">
                  <c:v>-0.63026988506317105</c:v>
                </c:pt>
                <c:pt idx="11545">
                  <c:v>-0.65040498971938998</c:v>
                </c:pt>
                <c:pt idx="11546">
                  <c:v>-0.66070485115051203</c:v>
                </c:pt>
                <c:pt idx="11547">
                  <c:v>-0.55608934164047197</c:v>
                </c:pt>
                <c:pt idx="11548">
                  <c:v>-0.337353855371475</c:v>
                </c:pt>
                <c:pt idx="11549">
                  <c:v>-0.20509667694568601</c:v>
                </c:pt>
                <c:pt idx="11550">
                  <c:v>-0.22455370426177901</c:v>
                </c:pt>
                <c:pt idx="11551">
                  <c:v>-0.359927058219909</c:v>
                </c:pt>
                <c:pt idx="11552">
                  <c:v>-0.47363996505737299</c:v>
                </c:pt>
                <c:pt idx="11553">
                  <c:v>-0.39971697330474798</c:v>
                </c:pt>
                <c:pt idx="11554">
                  <c:v>-0.25863060355186401</c:v>
                </c:pt>
                <c:pt idx="11555">
                  <c:v>-0.29447710514068598</c:v>
                </c:pt>
                <c:pt idx="11556">
                  <c:v>-0.36834141612052901</c:v>
                </c:pt>
                <c:pt idx="11557">
                  <c:v>-0.42750012874603199</c:v>
                </c:pt>
                <c:pt idx="11558">
                  <c:v>-0.30970448255538902</c:v>
                </c:pt>
                <c:pt idx="11559">
                  <c:v>-0.207460492849349</c:v>
                </c:pt>
                <c:pt idx="11560">
                  <c:v>-0.23428864777088099</c:v>
                </c:pt>
                <c:pt idx="11561">
                  <c:v>-0.36591735482215798</c:v>
                </c:pt>
                <c:pt idx="11562">
                  <c:v>-0.40220969915389998</c:v>
                </c:pt>
                <c:pt idx="11563">
                  <c:v>-0.40301439166068997</c:v>
                </c:pt>
                <c:pt idx="11564">
                  <c:v>-0.24627670645713801</c:v>
                </c:pt>
                <c:pt idx="11565">
                  <c:v>-0.14316026866435999</c:v>
                </c:pt>
                <c:pt idx="11566">
                  <c:v>-0.13616374135017301</c:v>
                </c:pt>
                <c:pt idx="11567">
                  <c:v>-0.22452165186405099</c:v>
                </c:pt>
                <c:pt idx="11568">
                  <c:v>-0.27086764574050898</c:v>
                </c:pt>
                <c:pt idx="11569">
                  <c:v>-0.31020081043243403</c:v>
                </c:pt>
                <c:pt idx="11570">
                  <c:v>-0.29470646381378102</c:v>
                </c:pt>
                <c:pt idx="11571">
                  <c:v>-0.37587431073188698</c:v>
                </c:pt>
                <c:pt idx="11572">
                  <c:v>-0.42833700776100098</c:v>
                </c:pt>
                <c:pt idx="11573">
                  <c:v>-0.38129499554634</c:v>
                </c:pt>
                <c:pt idx="11574">
                  <c:v>-0.26749980449676503</c:v>
                </c:pt>
                <c:pt idx="11575">
                  <c:v>-0.23277387022972101</c:v>
                </c:pt>
                <c:pt idx="11576">
                  <c:v>-0.28699514269828702</c:v>
                </c:pt>
                <c:pt idx="11577">
                  <c:v>-0.30300781130790699</c:v>
                </c:pt>
                <c:pt idx="11578">
                  <c:v>-0.29851865768432601</c:v>
                </c:pt>
                <c:pt idx="11579">
                  <c:v>-0.26112276315688998</c:v>
                </c:pt>
                <c:pt idx="11580">
                  <c:v>-0.18944393098354301</c:v>
                </c:pt>
                <c:pt idx="11581">
                  <c:v>-0.18540820479393</c:v>
                </c:pt>
                <c:pt idx="11582">
                  <c:v>-0.25294181704521101</c:v>
                </c:pt>
                <c:pt idx="11583">
                  <c:v>-0.442862898111343</c:v>
                </c:pt>
                <c:pt idx="11584">
                  <c:v>-0.496322602033615</c:v>
                </c:pt>
                <c:pt idx="11585">
                  <c:v>-0.51175612211227395</c:v>
                </c:pt>
                <c:pt idx="11586">
                  <c:v>-0.39847305417060802</c:v>
                </c:pt>
                <c:pt idx="11587">
                  <c:v>-0.32834479212760898</c:v>
                </c:pt>
                <c:pt idx="11588">
                  <c:v>-0.42538911104202198</c:v>
                </c:pt>
                <c:pt idx="11589">
                  <c:v>-0.505079686641693</c:v>
                </c:pt>
                <c:pt idx="11590">
                  <c:v>-0.40963250398635798</c:v>
                </c:pt>
                <c:pt idx="11591">
                  <c:v>-0.213608488440513</c:v>
                </c:pt>
                <c:pt idx="11592">
                  <c:v>-2.5495046284049702E-3</c:v>
                </c:pt>
                <c:pt idx="11593">
                  <c:v>0.104766845703125</c:v>
                </c:pt>
                <c:pt idx="11594">
                  <c:v>-4.49368916451931E-2</c:v>
                </c:pt>
                <c:pt idx="11595">
                  <c:v>-0.206590861082077</c:v>
                </c:pt>
                <c:pt idx="11596">
                  <c:v>-5.99218234419822E-2</c:v>
                </c:pt>
                <c:pt idx="11597">
                  <c:v>0.265533447265625</c:v>
                </c:pt>
                <c:pt idx="11598">
                  <c:v>0.275390625</c:v>
                </c:pt>
                <c:pt idx="11599">
                  <c:v>-4.5286785811185802E-2</c:v>
                </c:pt>
                <c:pt idx="11600">
                  <c:v>-0.25350931286811801</c:v>
                </c:pt>
                <c:pt idx="11601">
                  <c:v>-0.14800813794136</c:v>
                </c:pt>
                <c:pt idx="11602">
                  <c:v>-0.21650445461273099</c:v>
                </c:pt>
                <c:pt idx="11603">
                  <c:v>-0.39634636044502197</c:v>
                </c:pt>
                <c:pt idx="11604">
                  <c:v>-0.368470698595047</c:v>
                </c:pt>
                <c:pt idx="11605">
                  <c:v>-0.160420581698417</c:v>
                </c:pt>
                <c:pt idx="11606">
                  <c:v>-4.1368105448782401E-3</c:v>
                </c:pt>
                <c:pt idx="11607">
                  <c:v>-3.7117924541234901E-2</c:v>
                </c:pt>
                <c:pt idx="11608">
                  <c:v>-0.117771543562412</c:v>
                </c:pt>
                <c:pt idx="11609">
                  <c:v>-0.23586505651473999</c:v>
                </c:pt>
                <c:pt idx="11610">
                  <c:v>-0.27646183967590299</c:v>
                </c:pt>
                <c:pt idx="11611">
                  <c:v>-0.230935558676719</c:v>
                </c:pt>
                <c:pt idx="11612">
                  <c:v>-0.18260852992534601</c:v>
                </c:pt>
                <c:pt idx="11613">
                  <c:v>-0.208755537867546</c:v>
                </c:pt>
                <c:pt idx="11614">
                  <c:v>-0.15871110558509799</c:v>
                </c:pt>
                <c:pt idx="11615">
                  <c:v>-0.16205489635467499</c:v>
                </c:pt>
                <c:pt idx="11616">
                  <c:v>-0.157829880714416</c:v>
                </c:pt>
                <c:pt idx="11617">
                  <c:v>-6.1027068644761998E-2</c:v>
                </c:pt>
                <c:pt idx="11618">
                  <c:v>0.129150390625</c:v>
                </c:pt>
                <c:pt idx="11619">
                  <c:v>0.130813598632812</c:v>
                </c:pt>
                <c:pt idx="11620">
                  <c:v>-3.7639248184859701E-3</c:v>
                </c:pt>
                <c:pt idx="11621">
                  <c:v>-0.16576972603797899</c:v>
                </c:pt>
                <c:pt idx="11622">
                  <c:v>-0.21960958838462799</c:v>
                </c:pt>
                <c:pt idx="11623">
                  <c:v>-0.233603864908218</c:v>
                </c:pt>
                <c:pt idx="11624">
                  <c:v>-0.16816310584545099</c:v>
                </c:pt>
                <c:pt idx="11625">
                  <c:v>-6.3020296394824898E-2</c:v>
                </c:pt>
                <c:pt idx="11626">
                  <c:v>3.83453369140625E-2</c:v>
                </c:pt>
                <c:pt idx="11627">
                  <c:v>0.163650512695312</c:v>
                </c:pt>
                <c:pt idx="11628">
                  <c:v>0.248489379882812</c:v>
                </c:pt>
                <c:pt idx="11629">
                  <c:v>0.286376953125</c:v>
                </c:pt>
                <c:pt idx="11630">
                  <c:v>0.225936889648437</c:v>
                </c:pt>
                <c:pt idx="11631">
                  <c:v>0.152618408203125</c:v>
                </c:pt>
                <c:pt idx="11632">
                  <c:v>9.4573974609375E-2</c:v>
                </c:pt>
                <c:pt idx="11633">
                  <c:v>0.32733154296875</c:v>
                </c:pt>
                <c:pt idx="11634">
                  <c:v>0.492691040039062</c:v>
                </c:pt>
                <c:pt idx="11635">
                  <c:v>0.64085388183593694</c:v>
                </c:pt>
                <c:pt idx="11636">
                  <c:v>0.60533142089843694</c:v>
                </c:pt>
                <c:pt idx="11637">
                  <c:v>0.237106323242187</c:v>
                </c:pt>
                <c:pt idx="11638">
                  <c:v>-1.20340604335069E-2</c:v>
                </c:pt>
                <c:pt idx="11639">
                  <c:v>-0.230204612016677</c:v>
                </c:pt>
                <c:pt idx="11640">
                  <c:v>-0.32489743828773499</c:v>
                </c:pt>
                <c:pt idx="11641">
                  <c:v>-0.33901819586753801</c:v>
                </c:pt>
                <c:pt idx="11642">
                  <c:v>-0.25592127442359902</c:v>
                </c:pt>
                <c:pt idx="11643">
                  <c:v>0.403579711914062</c:v>
                </c:pt>
                <c:pt idx="11644">
                  <c:v>0.91694641113281194</c:v>
                </c:pt>
                <c:pt idx="11645">
                  <c:v>0.82220458984375</c:v>
                </c:pt>
                <c:pt idx="11646">
                  <c:v>0.425018310546875</c:v>
                </c:pt>
                <c:pt idx="11647">
                  <c:v>7.65228271484375E-2</c:v>
                </c:pt>
                <c:pt idx="11648">
                  <c:v>-0.28750401735305697</c:v>
                </c:pt>
                <c:pt idx="11649">
                  <c:v>-0.51029378175735396</c:v>
                </c:pt>
                <c:pt idx="11650">
                  <c:v>-0.49374902248382502</c:v>
                </c:pt>
                <c:pt idx="11651">
                  <c:v>-0.47560638189315702</c:v>
                </c:pt>
                <c:pt idx="11652">
                  <c:v>-0.29244777560233998</c:v>
                </c:pt>
                <c:pt idx="11653">
                  <c:v>0.13140869140625</c:v>
                </c:pt>
                <c:pt idx="11654">
                  <c:v>0.58563232421875</c:v>
                </c:pt>
                <c:pt idx="11655">
                  <c:v>0.77691650390625</c:v>
                </c:pt>
                <c:pt idx="11656">
                  <c:v>0.57801818847656194</c:v>
                </c:pt>
                <c:pt idx="11657">
                  <c:v>0.155929565429687</c:v>
                </c:pt>
                <c:pt idx="11658">
                  <c:v>-0.116725593805313</c:v>
                </c:pt>
                <c:pt idx="11659">
                  <c:v>-0.367813140153884</c:v>
                </c:pt>
                <c:pt idx="11660">
                  <c:v>-0.44446998834609902</c:v>
                </c:pt>
                <c:pt idx="11661">
                  <c:v>-0.28304052352905201</c:v>
                </c:pt>
                <c:pt idx="11662">
                  <c:v>-3.8603197783231701E-2</c:v>
                </c:pt>
                <c:pt idx="11663">
                  <c:v>4.3548583984375E-2</c:v>
                </c:pt>
                <c:pt idx="11664">
                  <c:v>0.134963989257812</c:v>
                </c:pt>
                <c:pt idx="11665">
                  <c:v>0.211105346679687</c:v>
                </c:pt>
                <c:pt idx="11666">
                  <c:v>0.314605712890625</c:v>
                </c:pt>
                <c:pt idx="11667">
                  <c:v>0.297592163085937</c:v>
                </c:pt>
                <c:pt idx="11668">
                  <c:v>0.13812255859375</c:v>
                </c:pt>
                <c:pt idx="11669">
                  <c:v>2.33154296875E-2</c:v>
                </c:pt>
                <c:pt idx="11670">
                  <c:v>-8.1391468644142095E-2</c:v>
                </c:pt>
                <c:pt idx="11671">
                  <c:v>-7.6927751302719102E-2</c:v>
                </c:pt>
                <c:pt idx="11672">
                  <c:v>-6.5810911357402802E-2</c:v>
                </c:pt>
                <c:pt idx="11673">
                  <c:v>-0.14371404051780701</c:v>
                </c:pt>
                <c:pt idx="11674">
                  <c:v>-0.30439284443855202</c:v>
                </c:pt>
                <c:pt idx="11675">
                  <c:v>-0.29476845264434798</c:v>
                </c:pt>
                <c:pt idx="11676">
                  <c:v>-0.20456540584564201</c:v>
                </c:pt>
                <c:pt idx="11677">
                  <c:v>-0.152519151568412</c:v>
                </c:pt>
                <c:pt idx="11678">
                  <c:v>-0.249918192625045</c:v>
                </c:pt>
                <c:pt idx="11679">
                  <c:v>-0.287873685359954</c:v>
                </c:pt>
                <c:pt idx="11680">
                  <c:v>-0.22446975111961301</c:v>
                </c:pt>
                <c:pt idx="11681">
                  <c:v>-0.28007799386978099</c:v>
                </c:pt>
                <c:pt idx="11682">
                  <c:v>-0.33880770206451399</c:v>
                </c:pt>
                <c:pt idx="11683">
                  <c:v>-0.42796662449836698</c:v>
                </c:pt>
                <c:pt idx="11684">
                  <c:v>-0.46992924809455799</c:v>
                </c:pt>
                <c:pt idx="11685">
                  <c:v>-0.47070819139480502</c:v>
                </c:pt>
                <c:pt idx="11686">
                  <c:v>-0.57105445861816395</c:v>
                </c:pt>
                <c:pt idx="11687">
                  <c:v>-0.52010512351989702</c:v>
                </c:pt>
                <c:pt idx="11688">
                  <c:v>-0.51026988029479903</c:v>
                </c:pt>
                <c:pt idx="11689">
                  <c:v>-0.56837272644042902</c:v>
                </c:pt>
                <c:pt idx="11690">
                  <c:v>-0.67002844810485795</c:v>
                </c:pt>
                <c:pt idx="11691">
                  <c:v>-0.86269569396972601</c:v>
                </c:pt>
                <c:pt idx="11692">
                  <c:v>-0.86547690629959095</c:v>
                </c:pt>
                <c:pt idx="11693">
                  <c:v>-0.87717461585998502</c:v>
                </c:pt>
                <c:pt idx="11694">
                  <c:v>-0.61433589458465498</c:v>
                </c:pt>
                <c:pt idx="11695">
                  <c:v>-0.27382004261016801</c:v>
                </c:pt>
                <c:pt idx="11696">
                  <c:v>-0.249217674136161</c:v>
                </c:pt>
                <c:pt idx="11697">
                  <c:v>-0.32071995735168402</c:v>
                </c:pt>
                <c:pt idx="11698">
                  <c:v>-0.39916509389877303</c:v>
                </c:pt>
                <c:pt idx="11699">
                  <c:v>-0.443165123462677</c:v>
                </c:pt>
                <c:pt idx="11700">
                  <c:v>-0.36961421370506198</c:v>
                </c:pt>
                <c:pt idx="11701">
                  <c:v>-0.23478366434574099</c:v>
                </c:pt>
                <c:pt idx="11702">
                  <c:v>-0.28066086769103998</c:v>
                </c:pt>
                <c:pt idx="11703">
                  <c:v>-0.29125931859016402</c:v>
                </c:pt>
                <c:pt idx="11704">
                  <c:v>-0.28748872876167297</c:v>
                </c:pt>
                <c:pt idx="11705">
                  <c:v>-0.28964281082153298</c:v>
                </c:pt>
                <c:pt idx="11706">
                  <c:v>-0.43009594082832298</c:v>
                </c:pt>
                <c:pt idx="11707">
                  <c:v>-0.456221103668212</c:v>
                </c:pt>
                <c:pt idx="11708">
                  <c:v>-0.423535376787185</c:v>
                </c:pt>
                <c:pt idx="11709">
                  <c:v>-0.491213828325271</c:v>
                </c:pt>
                <c:pt idx="11710">
                  <c:v>-0.53279322385787897</c:v>
                </c:pt>
                <c:pt idx="11711">
                  <c:v>-0.55327337980270297</c:v>
                </c:pt>
                <c:pt idx="11712">
                  <c:v>-0.46406438946723899</c:v>
                </c:pt>
                <c:pt idx="11713">
                  <c:v>-0.46476909518241799</c:v>
                </c:pt>
                <c:pt idx="11714">
                  <c:v>-0.36788359284400901</c:v>
                </c:pt>
                <c:pt idx="11715">
                  <c:v>-0.239596173167228</c:v>
                </c:pt>
                <c:pt idx="11716">
                  <c:v>-0.106971710920333</c:v>
                </c:pt>
                <c:pt idx="11717">
                  <c:v>-1.9775617867708199E-2</c:v>
                </c:pt>
                <c:pt idx="11718">
                  <c:v>-5.0140116363763801E-3</c:v>
                </c:pt>
                <c:pt idx="11719">
                  <c:v>-4.0042024105787201E-2</c:v>
                </c:pt>
                <c:pt idx="11720">
                  <c:v>-9.9246300756931305E-2</c:v>
                </c:pt>
                <c:pt idx="11721">
                  <c:v>-4.4388655573129598E-2</c:v>
                </c:pt>
                <c:pt idx="11722">
                  <c:v>-0.107980579137802</c:v>
                </c:pt>
                <c:pt idx="11723">
                  <c:v>-0.22343529760837499</c:v>
                </c:pt>
                <c:pt idx="11724">
                  <c:v>-0.137229278683662</c:v>
                </c:pt>
                <c:pt idx="11725">
                  <c:v>-3.7255294620990698E-2</c:v>
                </c:pt>
                <c:pt idx="11726">
                  <c:v>-0.18594345450401301</c:v>
                </c:pt>
                <c:pt idx="11727">
                  <c:v>-0.38955864310264499</c:v>
                </c:pt>
                <c:pt idx="11728">
                  <c:v>-0.38255894184112499</c:v>
                </c:pt>
                <c:pt idx="11729">
                  <c:v>-9.2033378779888098E-2</c:v>
                </c:pt>
                <c:pt idx="11730">
                  <c:v>-7.8350663185119601E-2</c:v>
                </c:pt>
                <c:pt idx="11731">
                  <c:v>-0.22349035739898601</c:v>
                </c:pt>
                <c:pt idx="11732">
                  <c:v>-0.291573256254196</c:v>
                </c:pt>
                <c:pt idx="11733">
                  <c:v>-0.13626219332218101</c:v>
                </c:pt>
                <c:pt idx="11734">
                  <c:v>-7.6349489390849998E-2</c:v>
                </c:pt>
                <c:pt idx="11735">
                  <c:v>-0.10288774967193599</c:v>
                </c:pt>
                <c:pt idx="11736">
                  <c:v>-9.8243258893489796E-2</c:v>
                </c:pt>
                <c:pt idx="11737">
                  <c:v>-9.1345377266406999E-2</c:v>
                </c:pt>
                <c:pt idx="11738">
                  <c:v>-8.4902554750442505E-2</c:v>
                </c:pt>
                <c:pt idx="11739">
                  <c:v>-8.6348988115787506E-2</c:v>
                </c:pt>
                <c:pt idx="11740">
                  <c:v>-8.6832299828529302E-2</c:v>
                </c:pt>
                <c:pt idx="11741">
                  <c:v>-5.8380294591188403E-2</c:v>
                </c:pt>
                <c:pt idx="11742">
                  <c:v>-8.3338603377342196E-2</c:v>
                </c:pt>
                <c:pt idx="11743">
                  <c:v>-4.0394186973571701E-2</c:v>
                </c:pt>
                <c:pt idx="11744">
                  <c:v>2.54974365234375E-2</c:v>
                </c:pt>
                <c:pt idx="11745">
                  <c:v>4.0130615234375E-3</c:v>
                </c:pt>
                <c:pt idx="11746">
                  <c:v>-9.4192802906036294E-2</c:v>
                </c:pt>
                <c:pt idx="11747">
                  <c:v>-6.3025899231433799E-2</c:v>
                </c:pt>
                <c:pt idx="11748">
                  <c:v>1.05743408203125E-2</c:v>
                </c:pt>
                <c:pt idx="11749">
                  <c:v>4.84771728515625E-2</c:v>
                </c:pt>
                <c:pt idx="11750">
                  <c:v>6.80389404296875E-2</c:v>
                </c:pt>
                <c:pt idx="11751">
                  <c:v>-3.87630937620997E-3</c:v>
                </c:pt>
                <c:pt idx="11752">
                  <c:v>-1.6120560467243101E-2</c:v>
                </c:pt>
                <c:pt idx="11753">
                  <c:v>-7.6666414737701402E-2</c:v>
                </c:pt>
                <c:pt idx="11754">
                  <c:v>-0.160826250910758</c:v>
                </c:pt>
                <c:pt idx="11755">
                  <c:v>-8.52200612425804E-2</c:v>
                </c:pt>
                <c:pt idx="11756">
                  <c:v>4.7210693359375E-2</c:v>
                </c:pt>
                <c:pt idx="11757">
                  <c:v>6.48193359375E-2</c:v>
                </c:pt>
                <c:pt idx="11758">
                  <c:v>3.3538818359375E-2</c:v>
                </c:pt>
                <c:pt idx="11759">
                  <c:v>-6.7500919103622395E-2</c:v>
                </c:pt>
                <c:pt idx="11760">
                  <c:v>-9.2438133433461103E-3</c:v>
                </c:pt>
                <c:pt idx="11761">
                  <c:v>2.374267578125E-2</c:v>
                </c:pt>
                <c:pt idx="11762">
                  <c:v>3.5247802734375E-2</c:v>
                </c:pt>
                <c:pt idx="11763">
                  <c:v>0.188796997070312</c:v>
                </c:pt>
                <c:pt idx="11764">
                  <c:v>0.49798583984375</c:v>
                </c:pt>
                <c:pt idx="11765">
                  <c:v>0.416488647460937</c:v>
                </c:pt>
                <c:pt idx="11766">
                  <c:v>7.92694091796875E-2</c:v>
                </c:pt>
                <c:pt idx="11767">
                  <c:v>-0.154710859060287</c:v>
                </c:pt>
                <c:pt idx="11768">
                  <c:v>-0.12616851925849901</c:v>
                </c:pt>
                <c:pt idx="11769">
                  <c:v>-0.122475422918796</c:v>
                </c:pt>
                <c:pt idx="11770">
                  <c:v>-0.234717637300491</c:v>
                </c:pt>
                <c:pt idx="11771">
                  <c:v>-0.29634165763854903</c:v>
                </c:pt>
                <c:pt idx="11772">
                  <c:v>-0.20288062095642001</c:v>
                </c:pt>
                <c:pt idx="11773">
                  <c:v>-8.6917683482170105E-2</c:v>
                </c:pt>
                <c:pt idx="11774">
                  <c:v>-0.177712306380271</c:v>
                </c:pt>
                <c:pt idx="11775">
                  <c:v>-0.28132009506225503</c:v>
                </c:pt>
                <c:pt idx="11776">
                  <c:v>-0.15291438996791801</c:v>
                </c:pt>
                <c:pt idx="11777">
                  <c:v>-0.12226369231939301</c:v>
                </c:pt>
                <c:pt idx="11778">
                  <c:v>-0.193485036492347</c:v>
                </c:pt>
                <c:pt idx="11779">
                  <c:v>-0.21161925792694</c:v>
                </c:pt>
                <c:pt idx="11780">
                  <c:v>-7.5195848941802895E-2</c:v>
                </c:pt>
                <c:pt idx="11781">
                  <c:v>-1.9651466980576501E-2</c:v>
                </c:pt>
                <c:pt idx="11782">
                  <c:v>-8.2571074366569505E-2</c:v>
                </c:pt>
                <c:pt idx="11783">
                  <c:v>-2.7299361303448601E-2</c:v>
                </c:pt>
                <c:pt idx="11784">
                  <c:v>-4.2938202619552598E-2</c:v>
                </c:pt>
                <c:pt idx="11785">
                  <c:v>-7.1983742527663699E-3</c:v>
                </c:pt>
                <c:pt idx="11786">
                  <c:v>0.190231323242187</c:v>
                </c:pt>
                <c:pt idx="11787">
                  <c:v>0.124130249023437</c:v>
                </c:pt>
                <c:pt idx="11788">
                  <c:v>-0.14824995398521401</c:v>
                </c:pt>
                <c:pt idx="11789">
                  <c:v>-0.24532634019851601</c:v>
                </c:pt>
                <c:pt idx="11790">
                  <c:v>-2.4318290874361902E-2</c:v>
                </c:pt>
                <c:pt idx="11791">
                  <c:v>1.53350830078125E-2</c:v>
                </c:pt>
                <c:pt idx="11792">
                  <c:v>-0.16104803979396801</c:v>
                </c:pt>
                <c:pt idx="11793">
                  <c:v>-0.29254588484764099</c:v>
                </c:pt>
                <c:pt idx="11794">
                  <c:v>-3.2670050859451197E-2</c:v>
                </c:pt>
                <c:pt idx="11795">
                  <c:v>7.6904296875E-2</c:v>
                </c:pt>
                <c:pt idx="11796">
                  <c:v>-0.11149197071790599</c:v>
                </c:pt>
                <c:pt idx="11797">
                  <c:v>-0.124727144837379</c:v>
                </c:pt>
                <c:pt idx="11798">
                  <c:v>0.107925415039062</c:v>
                </c:pt>
                <c:pt idx="11799">
                  <c:v>0.16656494140625</c:v>
                </c:pt>
                <c:pt idx="11800">
                  <c:v>-3.1258925795555101E-2</c:v>
                </c:pt>
                <c:pt idx="11801">
                  <c:v>-0.14892803132533999</c:v>
                </c:pt>
                <c:pt idx="11802">
                  <c:v>-1.8333936110138799E-2</c:v>
                </c:pt>
                <c:pt idx="11803">
                  <c:v>2.02178955078125E-2</c:v>
                </c:pt>
                <c:pt idx="11804">
                  <c:v>-9.2588901519775293E-2</c:v>
                </c:pt>
                <c:pt idx="11805">
                  <c:v>-0.150459975004196</c:v>
                </c:pt>
                <c:pt idx="11806">
                  <c:v>-4.5918971300125101E-2</c:v>
                </c:pt>
                <c:pt idx="11807">
                  <c:v>-7.1082606911659199E-2</c:v>
                </c:pt>
                <c:pt idx="11808">
                  <c:v>-5.4990611970424597E-2</c:v>
                </c:pt>
                <c:pt idx="11809">
                  <c:v>-9.2280030250549303E-2</c:v>
                </c:pt>
                <c:pt idx="11810">
                  <c:v>-9.2817261815071106E-2</c:v>
                </c:pt>
                <c:pt idx="11811">
                  <c:v>-4.5279469341039602E-2</c:v>
                </c:pt>
                <c:pt idx="11812">
                  <c:v>-6.0191571712493799E-2</c:v>
                </c:pt>
                <c:pt idx="11813">
                  <c:v>-0.11036528646945901</c:v>
                </c:pt>
                <c:pt idx="11814">
                  <c:v>-6.8606622517108903E-2</c:v>
                </c:pt>
                <c:pt idx="11815">
                  <c:v>-6.7168599925935199E-3</c:v>
                </c:pt>
                <c:pt idx="11816">
                  <c:v>5.28717041015625E-2</c:v>
                </c:pt>
                <c:pt idx="11817">
                  <c:v>1.55487060546875E-2</c:v>
                </c:pt>
                <c:pt idx="11818">
                  <c:v>-6.4042913727462196E-3</c:v>
                </c:pt>
                <c:pt idx="11819">
                  <c:v>-4.4946711510419797E-2</c:v>
                </c:pt>
                <c:pt idx="11820">
                  <c:v>-7.2218559682369204E-2</c:v>
                </c:pt>
                <c:pt idx="11821">
                  <c:v>-0.174405857920646</c:v>
                </c:pt>
                <c:pt idx="11822">
                  <c:v>-0.26285031437873801</c:v>
                </c:pt>
                <c:pt idx="11823">
                  <c:v>-0.31681931018829301</c:v>
                </c:pt>
                <c:pt idx="11824">
                  <c:v>-0.33628758788108798</c:v>
                </c:pt>
                <c:pt idx="11825">
                  <c:v>-0.28864112496375999</c:v>
                </c:pt>
                <c:pt idx="11826">
                  <c:v>-0.21478708088397899</c:v>
                </c:pt>
                <c:pt idx="11827">
                  <c:v>-0.22738273441791501</c:v>
                </c:pt>
                <c:pt idx="11828">
                  <c:v>-0.21970346570014901</c:v>
                </c:pt>
                <c:pt idx="11829">
                  <c:v>-8.5979931056499398E-2</c:v>
                </c:pt>
                <c:pt idx="11830">
                  <c:v>-4.4353310018777799E-2</c:v>
                </c:pt>
                <c:pt idx="11831">
                  <c:v>2.83203125E-2</c:v>
                </c:pt>
                <c:pt idx="11832">
                  <c:v>4.94842529296875E-2</c:v>
                </c:pt>
                <c:pt idx="11833">
                  <c:v>0.1702880859375</c:v>
                </c:pt>
                <c:pt idx="11834">
                  <c:v>6.38427734375E-2</c:v>
                </c:pt>
                <c:pt idx="11835">
                  <c:v>6.365966796875E-2</c:v>
                </c:pt>
                <c:pt idx="11836">
                  <c:v>0.19110107421875</c:v>
                </c:pt>
                <c:pt idx="11837">
                  <c:v>0.246078491210937</c:v>
                </c:pt>
                <c:pt idx="11838">
                  <c:v>0.200881958007812</c:v>
                </c:pt>
                <c:pt idx="11839">
                  <c:v>7.3760986328125E-2</c:v>
                </c:pt>
                <c:pt idx="11840">
                  <c:v>-0.15153403580188701</c:v>
                </c:pt>
                <c:pt idx="11841">
                  <c:v>-8.2867898046970298E-2</c:v>
                </c:pt>
                <c:pt idx="11842">
                  <c:v>-9.8802410066127694E-2</c:v>
                </c:pt>
                <c:pt idx="11843">
                  <c:v>-0.157677456736564</c:v>
                </c:pt>
                <c:pt idx="11844">
                  <c:v>-0.45066994428634599</c:v>
                </c:pt>
                <c:pt idx="11845">
                  <c:v>-0.74961876869201605</c:v>
                </c:pt>
                <c:pt idx="11846">
                  <c:v>-0.74126398563384999</c:v>
                </c:pt>
                <c:pt idx="11847">
                  <c:v>-0.57288122177124001</c:v>
                </c:pt>
                <c:pt idx="11848">
                  <c:v>-0.22543019056320099</c:v>
                </c:pt>
                <c:pt idx="11849">
                  <c:v>-0.18535660207271501</c:v>
                </c:pt>
                <c:pt idx="11850">
                  <c:v>-0.29577460885047901</c:v>
                </c:pt>
                <c:pt idx="11851">
                  <c:v>-0.112560726702213</c:v>
                </c:pt>
                <c:pt idx="11852">
                  <c:v>9.89837646484375E-2</c:v>
                </c:pt>
                <c:pt idx="11853">
                  <c:v>1.72271728515625E-2</c:v>
                </c:pt>
                <c:pt idx="11854">
                  <c:v>-6.6285505890846197E-2</c:v>
                </c:pt>
                <c:pt idx="11855">
                  <c:v>-3.7278591189533398E-3</c:v>
                </c:pt>
                <c:pt idx="11856">
                  <c:v>0.110382080078125</c:v>
                </c:pt>
                <c:pt idx="11857">
                  <c:v>4.48455810546875E-2</c:v>
                </c:pt>
                <c:pt idx="11858">
                  <c:v>3.34625244140625E-2</c:v>
                </c:pt>
                <c:pt idx="11859">
                  <c:v>0.1910400390625</c:v>
                </c:pt>
                <c:pt idx="11860">
                  <c:v>9.979248046875E-2</c:v>
                </c:pt>
                <c:pt idx="11861">
                  <c:v>5.9417724609375E-2</c:v>
                </c:pt>
                <c:pt idx="11862">
                  <c:v>6.62994384765625E-2</c:v>
                </c:pt>
                <c:pt idx="11863">
                  <c:v>0.200714111328125</c:v>
                </c:pt>
                <c:pt idx="11864">
                  <c:v>0.303787231445312</c:v>
                </c:pt>
                <c:pt idx="11865">
                  <c:v>0.361221313476562</c:v>
                </c:pt>
                <c:pt idx="11866">
                  <c:v>0.243789672851562</c:v>
                </c:pt>
                <c:pt idx="11867">
                  <c:v>6.036376953125E-2</c:v>
                </c:pt>
                <c:pt idx="11868">
                  <c:v>-0.184215992689132</c:v>
                </c:pt>
                <c:pt idx="11869">
                  <c:v>-0.28136301040649397</c:v>
                </c:pt>
                <c:pt idx="11870">
                  <c:v>-0.275307476520538</c:v>
                </c:pt>
                <c:pt idx="11871">
                  <c:v>-0.306192696094512</c:v>
                </c:pt>
                <c:pt idx="11872">
                  <c:v>-0.32897847890853799</c:v>
                </c:pt>
                <c:pt idx="11873">
                  <c:v>-0.26356798410415599</c:v>
                </c:pt>
                <c:pt idx="11874">
                  <c:v>-0.22540596127509999</c:v>
                </c:pt>
                <c:pt idx="11875">
                  <c:v>-0.201273038983345</c:v>
                </c:pt>
                <c:pt idx="11876">
                  <c:v>-0.26580575108528098</c:v>
                </c:pt>
                <c:pt idx="11877">
                  <c:v>-0.113547354936599</c:v>
                </c:pt>
                <c:pt idx="11878">
                  <c:v>-0.14477452635765001</c:v>
                </c:pt>
                <c:pt idx="11879">
                  <c:v>-2.9673023149371099E-2</c:v>
                </c:pt>
                <c:pt idx="11880">
                  <c:v>-5.5240482091903603E-2</c:v>
                </c:pt>
                <c:pt idx="11881">
                  <c:v>3.1158447265625E-2</c:v>
                </c:pt>
                <c:pt idx="11882">
                  <c:v>-0.242886528372764</c:v>
                </c:pt>
                <c:pt idx="11883">
                  <c:v>-0.21484057605266499</c:v>
                </c:pt>
                <c:pt idx="11884">
                  <c:v>-0.26654565334320002</c:v>
                </c:pt>
                <c:pt idx="11885">
                  <c:v>-0.22204145789146401</c:v>
                </c:pt>
                <c:pt idx="11886">
                  <c:v>-0.285067558288574</c:v>
                </c:pt>
                <c:pt idx="11887">
                  <c:v>-0.24373959004878901</c:v>
                </c:pt>
                <c:pt idx="11888">
                  <c:v>-0.240420252084732</c:v>
                </c:pt>
                <c:pt idx="11889">
                  <c:v>-0.163731604814529</c:v>
                </c:pt>
                <c:pt idx="11890">
                  <c:v>-0.22669452428817699</c:v>
                </c:pt>
                <c:pt idx="11891">
                  <c:v>-0.30445903539657498</c:v>
                </c:pt>
                <c:pt idx="11892">
                  <c:v>-0.34326407313346802</c:v>
                </c:pt>
                <c:pt idx="11893">
                  <c:v>-0.23774473369121499</c:v>
                </c:pt>
                <c:pt idx="11894">
                  <c:v>-0.21586835384368799</c:v>
                </c:pt>
                <c:pt idx="11895">
                  <c:v>-0.302036762237548</c:v>
                </c:pt>
                <c:pt idx="11896">
                  <c:v>-0.36069372296333302</c:v>
                </c:pt>
                <c:pt idx="11897">
                  <c:v>-0.27301272749900801</c:v>
                </c:pt>
                <c:pt idx="11898">
                  <c:v>-0.25065928697585999</c:v>
                </c:pt>
                <c:pt idx="11899">
                  <c:v>-0.25414001941680903</c:v>
                </c:pt>
                <c:pt idx="11900">
                  <c:v>-0.22983495891094199</c:v>
                </c:pt>
                <c:pt idx="11901">
                  <c:v>-0.10509407520294101</c:v>
                </c:pt>
                <c:pt idx="11902">
                  <c:v>-5.58668449521064E-2</c:v>
                </c:pt>
                <c:pt idx="11903">
                  <c:v>-5.0749084912240497E-3</c:v>
                </c:pt>
                <c:pt idx="11904">
                  <c:v>4.81109619140625E-2</c:v>
                </c:pt>
                <c:pt idx="11905">
                  <c:v>0.122100830078125</c:v>
                </c:pt>
                <c:pt idx="11906">
                  <c:v>0.111557006835937</c:v>
                </c:pt>
                <c:pt idx="11907">
                  <c:v>0.1011962890625</c:v>
                </c:pt>
                <c:pt idx="11908">
                  <c:v>6.25762939453125E-2</c:v>
                </c:pt>
                <c:pt idx="11909">
                  <c:v>5.718994140625E-2</c:v>
                </c:pt>
                <c:pt idx="11910">
                  <c:v>3.7811279296875E-2</c:v>
                </c:pt>
                <c:pt idx="11911">
                  <c:v>-2.8595168143510801E-2</c:v>
                </c:pt>
                <c:pt idx="11912">
                  <c:v>-0.20311981439590401</c:v>
                </c:pt>
                <c:pt idx="11913">
                  <c:v>-6.0091096907853997E-2</c:v>
                </c:pt>
                <c:pt idx="11914">
                  <c:v>-7.8707590699195806E-2</c:v>
                </c:pt>
                <c:pt idx="11915">
                  <c:v>-0.176590651273727</c:v>
                </c:pt>
                <c:pt idx="11916">
                  <c:v>-0.437868922948837</c:v>
                </c:pt>
                <c:pt idx="11917">
                  <c:v>-0.39381644129753102</c:v>
                </c:pt>
                <c:pt idx="11918">
                  <c:v>-0.112300463020801</c:v>
                </c:pt>
                <c:pt idx="11919">
                  <c:v>-3.6649361252784701E-2</c:v>
                </c:pt>
                <c:pt idx="11920">
                  <c:v>-0.26565435528755099</c:v>
                </c:pt>
                <c:pt idx="11921">
                  <c:v>-0.28456312417983998</c:v>
                </c:pt>
                <c:pt idx="11922">
                  <c:v>-0.199478223919868</c:v>
                </c:pt>
                <c:pt idx="11923">
                  <c:v>-0.117621801793575</c:v>
                </c:pt>
                <c:pt idx="11924">
                  <c:v>-0.185489892959594</c:v>
                </c:pt>
                <c:pt idx="11925">
                  <c:v>-0.23153588175773601</c:v>
                </c:pt>
                <c:pt idx="11926">
                  <c:v>-0.32556307315826399</c:v>
                </c:pt>
                <c:pt idx="11927">
                  <c:v>-0.24420347809791501</c:v>
                </c:pt>
                <c:pt idx="11928">
                  <c:v>-0.153069242835044</c:v>
                </c:pt>
                <c:pt idx="11929">
                  <c:v>-0.120349548757076</c:v>
                </c:pt>
                <c:pt idx="11930">
                  <c:v>-0.12713600695133201</c:v>
                </c:pt>
                <c:pt idx="11931">
                  <c:v>-7.8204393386840806E-2</c:v>
                </c:pt>
                <c:pt idx="11932">
                  <c:v>-1.21461972594261E-2</c:v>
                </c:pt>
                <c:pt idx="11933">
                  <c:v>2.86407470703125E-2</c:v>
                </c:pt>
                <c:pt idx="11934">
                  <c:v>3.1463623046875E-2</c:v>
                </c:pt>
                <c:pt idx="11935">
                  <c:v>8.22906494140625E-2</c:v>
                </c:pt>
                <c:pt idx="11936">
                  <c:v>0.237319946289062</c:v>
                </c:pt>
                <c:pt idx="11937">
                  <c:v>0.273178100585937</c:v>
                </c:pt>
                <c:pt idx="11938">
                  <c:v>0.188949584960937</c:v>
                </c:pt>
                <c:pt idx="11939">
                  <c:v>7.916259765625E-2</c:v>
                </c:pt>
                <c:pt idx="11940">
                  <c:v>-9.0289600193500505E-2</c:v>
                </c:pt>
                <c:pt idx="11941">
                  <c:v>-0.23259188234806</c:v>
                </c:pt>
                <c:pt idx="11942">
                  <c:v>-0.214032351970672</c:v>
                </c:pt>
                <c:pt idx="11943">
                  <c:v>-0.24913537502288799</c:v>
                </c:pt>
                <c:pt idx="11944">
                  <c:v>-0.29494878649711598</c:v>
                </c:pt>
                <c:pt idx="11945">
                  <c:v>-0.37730315327644298</c:v>
                </c:pt>
                <c:pt idx="11946">
                  <c:v>-0.43691736459732</c:v>
                </c:pt>
                <c:pt idx="11947">
                  <c:v>-0.45174923539161599</c:v>
                </c:pt>
                <c:pt idx="11948">
                  <c:v>-0.38764724135398798</c:v>
                </c:pt>
                <c:pt idx="11949">
                  <c:v>-0.386181890964508</c:v>
                </c:pt>
                <c:pt idx="11950">
                  <c:v>-0.450818121433258</c:v>
                </c:pt>
                <c:pt idx="11951">
                  <c:v>-0.45765766501426602</c:v>
                </c:pt>
                <c:pt idx="11952">
                  <c:v>-0.33306148648262002</c:v>
                </c:pt>
                <c:pt idx="11953">
                  <c:v>-0.22497595846652901</c:v>
                </c:pt>
                <c:pt idx="11954">
                  <c:v>-0.36780539155006398</c:v>
                </c:pt>
                <c:pt idx="11955">
                  <c:v>-0.315195351839065</c:v>
                </c:pt>
                <c:pt idx="11956">
                  <c:v>-0.293558269739151</c:v>
                </c:pt>
                <c:pt idx="11957">
                  <c:v>-0.20670975744724199</c:v>
                </c:pt>
                <c:pt idx="11958">
                  <c:v>-0.22841382026672299</c:v>
                </c:pt>
                <c:pt idx="11959">
                  <c:v>-0.229839742183685</c:v>
                </c:pt>
                <c:pt idx="11960">
                  <c:v>-0.24111066758632599</c:v>
                </c:pt>
                <c:pt idx="11961">
                  <c:v>-0.26274311542510898</c:v>
                </c:pt>
                <c:pt idx="11962">
                  <c:v>-0.39711794257164001</c:v>
                </c:pt>
                <c:pt idx="11963">
                  <c:v>-0.37481766939163202</c:v>
                </c:pt>
                <c:pt idx="11964">
                  <c:v>-0.27456647157669001</c:v>
                </c:pt>
                <c:pt idx="11965">
                  <c:v>-0.235977262258529</c:v>
                </c:pt>
                <c:pt idx="11966">
                  <c:v>-0.26168802380561801</c:v>
                </c:pt>
                <c:pt idx="11967">
                  <c:v>-0.28258153796195901</c:v>
                </c:pt>
                <c:pt idx="11968">
                  <c:v>-0.38329443335533098</c:v>
                </c:pt>
                <c:pt idx="11969">
                  <c:v>-0.41179534792900002</c:v>
                </c:pt>
                <c:pt idx="11970">
                  <c:v>-0.36131045222282399</c:v>
                </c:pt>
                <c:pt idx="11971">
                  <c:v>-0.50182330608367898</c:v>
                </c:pt>
                <c:pt idx="11972">
                  <c:v>-0.61662751436233498</c:v>
                </c:pt>
                <c:pt idx="11973">
                  <c:v>-0.73793417215347201</c:v>
                </c:pt>
                <c:pt idx="11974">
                  <c:v>-0.80731010437011697</c:v>
                </c:pt>
                <c:pt idx="11975">
                  <c:v>-0.79111725091934204</c:v>
                </c:pt>
                <c:pt idx="11976">
                  <c:v>-0.32739233970642001</c:v>
                </c:pt>
                <c:pt idx="11977">
                  <c:v>-5.6150861084461198E-2</c:v>
                </c:pt>
                <c:pt idx="11978">
                  <c:v>-0.34037756919860801</c:v>
                </c:pt>
                <c:pt idx="11979">
                  <c:v>-0.542805135250091</c:v>
                </c:pt>
                <c:pt idx="11980">
                  <c:v>-0.54028302431106501</c:v>
                </c:pt>
                <c:pt idx="11981">
                  <c:v>-0.15275186300277699</c:v>
                </c:pt>
                <c:pt idx="11982">
                  <c:v>-0.143017157912254</c:v>
                </c:pt>
                <c:pt idx="11983">
                  <c:v>-0.26210284233093201</c:v>
                </c:pt>
                <c:pt idx="11984">
                  <c:v>-0.19835442304611201</c:v>
                </c:pt>
                <c:pt idx="11985">
                  <c:v>5.950927734375E-3</c:v>
                </c:pt>
                <c:pt idx="11986">
                  <c:v>-9.5527239143848405E-2</c:v>
                </c:pt>
                <c:pt idx="11987">
                  <c:v>-0.220243886113166</c:v>
                </c:pt>
                <c:pt idx="11988">
                  <c:v>-0.26509976387023898</c:v>
                </c:pt>
                <c:pt idx="11989">
                  <c:v>-0.21017833054065699</c:v>
                </c:pt>
                <c:pt idx="11990">
                  <c:v>-0.258421391248703</c:v>
                </c:pt>
                <c:pt idx="11991">
                  <c:v>-0.31363296508789001</c:v>
                </c:pt>
                <c:pt idx="11992">
                  <c:v>-0.40793088078498801</c:v>
                </c:pt>
                <c:pt idx="11993">
                  <c:v>-0.47735342383384699</c:v>
                </c:pt>
                <c:pt idx="11994">
                  <c:v>-0.50120347738265902</c:v>
                </c:pt>
                <c:pt idx="11995">
                  <c:v>-0.45136156678199701</c:v>
                </c:pt>
                <c:pt idx="11996">
                  <c:v>-0.51428186893463101</c:v>
                </c:pt>
                <c:pt idx="11997">
                  <c:v>-0.619703829288482</c:v>
                </c:pt>
                <c:pt idx="11998">
                  <c:v>-0.55243575572967496</c:v>
                </c:pt>
                <c:pt idx="11999">
                  <c:v>-0.52051830291748002</c:v>
                </c:pt>
                <c:pt idx="12000">
                  <c:v>-0.21941608190536499</c:v>
                </c:pt>
                <c:pt idx="12001">
                  <c:v>-0.14124202728271401</c:v>
                </c:pt>
                <c:pt idx="12002">
                  <c:v>-0.18833394348621299</c:v>
                </c:pt>
                <c:pt idx="12003">
                  <c:v>-0.26489058136940002</c:v>
                </c:pt>
                <c:pt idx="12004">
                  <c:v>-0.28367978334426802</c:v>
                </c:pt>
                <c:pt idx="12005">
                  <c:v>-0.201114922761917</c:v>
                </c:pt>
                <c:pt idx="12006">
                  <c:v>-0.27468681335449202</c:v>
                </c:pt>
                <c:pt idx="12007">
                  <c:v>-0.24674278497695901</c:v>
                </c:pt>
                <c:pt idx="12008">
                  <c:v>-0.27215787768363903</c:v>
                </c:pt>
                <c:pt idx="12009">
                  <c:v>-0.33292701840400601</c:v>
                </c:pt>
                <c:pt idx="12010">
                  <c:v>-0.45000067353248502</c:v>
                </c:pt>
                <c:pt idx="12011">
                  <c:v>-0.536837518215179</c:v>
                </c:pt>
                <c:pt idx="12012">
                  <c:v>-0.39298087358474698</c:v>
                </c:pt>
                <c:pt idx="12013">
                  <c:v>-0.369150251150131</c:v>
                </c:pt>
                <c:pt idx="12014">
                  <c:v>-0.24531394243240301</c:v>
                </c:pt>
                <c:pt idx="12015">
                  <c:v>-0.14407978951931</c:v>
                </c:pt>
                <c:pt idx="12016">
                  <c:v>3.63311767578125E-2</c:v>
                </c:pt>
                <c:pt idx="12017">
                  <c:v>0.12432861328125</c:v>
                </c:pt>
                <c:pt idx="12018">
                  <c:v>0.100723266601562</c:v>
                </c:pt>
                <c:pt idx="12019">
                  <c:v>-0.117967411875724</c:v>
                </c:pt>
                <c:pt idx="12020">
                  <c:v>-0.44703361392021101</c:v>
                </c:pt>
                <c:pt idx="12021">
                  <c:v>-0.52376669645309404</c:v>
                </c:pt>
                <c:pt idx="12022">
                  <c:v>-0.43414425849914501</c:v>
                </c:pt>
                <c:pt idx="12023">
                  <c:v>-0.37966817617416299</c:v>
                </c:pt>
                <c:pt idx="12024">
                  <c:v>-0.35363405942916798</c:v>
                </c:pt>
                <c:pt idx="12025">
                  <c:v>-0.26600560545921298</c:v>
                </c:pt>
                <c:pt idx="12026">
                  <c:v>-9.1971918940544101E-2</c:v>
                </c:pt>
                <c:pt idx="12027">
                  <c:v>4.150390625E-3</c:v>
                </c:pt>
                <c:pt idx="12028">
                  <c:v>0.114608764648437</c:v>
                </c:pt>
                <c:pt idx="12029">
                  <c:v>0.122116088867187</c:v>
                </c:pt>
                <c:pt idx="12030">
                  <c:v>0.10675048828125</c:v>
                </c:pt>
                <c:pt idx="12031">
                  <c:v>0.238861083984375</c:v>
                </c:pt>
                <c:pt idx="12032">
                  <c:v>0.290542602539062</c:v>
                </c:pt>
                <c:pt idx="12033">
                  <c:v>-9.2621877789497306E-2</c:v>
                </c:pt>
                <c:pt idx="12034">
                  <c:v>-0.24144926667213401</c:v>
                </c:pt>
                <c:pt idx="12035">
                  <c:v>-0.169075682759284</c:v>
                </c:pt>
                <c:pt idx="12036">
                  <c:v>-0.14311729371547699</c:v>
                </c:pt>
                <c:pt idx="12037">
                  <c:v>-0.34447079896926802</c:v>
                </c:pt>
                <c:pt idx="12038">
                  <c:v>-0.39246702194213801</c:v>
                </c:pt>
                <c:pt idx="12039">
                  <c:v>-0.34322234988212502</c:v>
                </c:pt>
                <c:pt idx="12040">
                  <c:v>-0.19868236780166601</c:v>
                </c:pt>
                <c:pt idx="12041">
                  <c:v>-0.12767319381236999</c:v>
                </c:pt>
                <c:pt idx="12042">
                  <c:v>-0.10446047782897901</c:v>
                </c:pt>
                <c:pt idx="12043">
                  <c:v>-0.165817305445671</c:v>
                </c:pt>
                <c:pt idx="12044">
                  <c:v>-5.7962682098150198E-2</c:v>
                </c:pt>
                <c:pt idx="12045">
                  <c:v>-6.8360112607479095E-2</c:v>
                </c:pt>
                <c:pt idx="12046">
                  <c:v>-0.110359661281108</c:v>
                </c:pt>
                <c:pt idx="12047">
                  <c:v>-0.187857314944267</c:v>
                </c:pt>
                <c:pt idx="12048">
                  <c:v>-0.246287211775779</c:v>
                </c:pt>
                <c:pt idx="12049">
                  <c:v>-0.32471156120300199</c:v>
                </c:pt>
                <c:pt idx="12050">
                  <c:v>-0.44866567850112898</c:v>
                </c:pt>
                <c:pt idx="12051">
                  <c:v>-0.89319497346877996</c:v>
                </c:pt>
                <c:pt idx="12052">
                  <c:v>-0.95282679796218805</c:v>
                </c:pt>
                <c:pt idx="12053">
                  <c:v>-0.68035668134689298</c:v>
                </c:pt>
                <c:pt idx="12054">
                  <c:v>-0.16172531247138899</c:v>
                </c:pt>
                <c:pt idx="12055">
                  <c:v>-2.6333117857575399E-2</c:v>
                </c:pt>
                <c:pt idx="12056">
                  <c:v>-0.34531673789024298</c:v>
                </c:pt>
                <c:pt idx="12057">
                  <c:v>-0.54407542943954401</c:v>
                </c:pt>
                <c:pt idx="12058">
                  <c:v>-0.671331226825714</c:v>
                </c:pt>
                <c:pt idx="12059">
                  <c:v>-0.602036893367767</c:v>
                </c:pt>
                <c:pt idx="12060">
                  <c:v>-0.33726331591606101</c:v>
                </c:pt>
                <c:pt idx="12061">
                  <c:v>-0.25887054204940702</c:v>
                </c:pt>
                <c:pt idx="12062">
                  <c:v>-0.42935422062873801</c:v>
                </c:pt>
                <c:pt idx="12063">
                  <c:v>-0.37270885705947798</c:v>
                </c:pt>
                <c:pt idx="12064">
                  <c:v>2.06451416015625E-2</c:v>
                </c:pt>
                <c:pt idx="12065">
                  <c:v>0.26300048828125</c:v>
                </c:pt>
                <c:pt idx="12066">
                  <c:v>0.197189331054687</c:v>
                </c:pt>
                <c:pt idx="12067">
                  <c:v>3.1280517578125E-3</c:v>
                </c:pt>
                <c:pt idx="12068">
                  <c:v>-5.5158905684947898E-2</c:v>
                </c:pt>
                <c:pt idx="12069">
                  <c:v>7.4676513671875E-2</c:v>
                </c:pt>
                <c:pt idx="12070">
                  <c:v>-0.16470311582088401</c:v>
                </c:pt>
                <c:pt idx="12071">
                  <c:v>-0.40531811118125899</c:v>
                </c:pt>
                <c:pt idx="12072">
                  <c:v>-0.56726729869842496</c:v>
                </c:pt>
                <c:pt idx="12073">
                  <c:v>-0.55397254228591897</c:v>
                </c:pt>
                <c:pt idx="12074">
                  <c:v>-0.52279597520828203</c:v>
                </c:pt>
                <c:pt idx="12075">
                  <c:v>-0.63087379932403498</c:v>
                </c:pt>
                <c:pt idx="12076">
                  <c:v>-0.71777522563934304</c:v>
                </c:pt>
                <c:pt idx="12077">
                  <c:v>-0.81968218088150002</c:v>
                </c:pt>
                <c:pt idx="12078">
                  <c:v>-1.0770078897476101</c:v>
                </c:pt>
                <c:pt idx="12079">
                  <c:v>-1.28647708892822</c:v>
                </c:pt>
                <c:pt idx="12080">
                  <c:v>-1.1588336229324301</c:v>
                </c:pt>
                <c:pt idx="12081">
                  <c:v>-0.92274707555770796</c:v>
                </c:pt>
                <c:pt idx="12082">
                  <c:v>-0.57799804210662797</c:v>
                </c:pt>
                <c:pt idx="12083">
                  <c:v>-0.50272786617278997</c:v>
                </c:pt>
                <c:pt idx="12084">
                  <c:v>-0.59396511316299405</c:v>
                </c:pt>
                <c:pt idx="12085">
                  <c:v>-0.73380041122436501</c:v>
                </c:pt>
                <c:pt idx="12086">
                  <c:v>-0.77743160724639804</c:v>
                </c:pt>
                <c:pt idx="12087">
                  <c:v>-0.59878414869308405</c:v>
                </c:pt>
                <c:pt idx="12088">
                  <c:v>-0.60065478086471502</c:v>
                </c:pt>
                <c:pt idx="12089">
                  <c:v>-0.70001161098480202</c:v>
                </c:pt>
                <c:pt idx="12090">
                  <c:v>-0.72689807415008501</c:v>
                </c:pt>
                <c:pt idx="12091">
                  <c:v>-0.80102843046188299</c:v>
                </c:pt>
                <c:pt idx="12092">
                  <c:v>-0.96742594242095903</c:v>
                </c:pt>
                <c:pt idx="12093">
                  <c:v>-0.94004309177398604</c:v>
                </c:pt>
                <c:pt idx="12094">
                  <c:v>-0.79006856679916304</c:v>
                </c:pt>
                <c:pt idx="12095">
                  <c:v>-0.514998018741607</c:v>
                </c:pt>
                <c:pt idx="12096">
                  <c:v>-0.364418745040893</c:v>
                </c:pt>
                <c:pt idx="12097">
                  <c:v>-0.51194930076599099</c:v>
                </c:pt>
                <c:pt idx="12098">
                  <c:v>-0.55157107114791804</c:v>
                </c:pt>
                <c:pt idx="12099">
                  <c:v>-0.57712382078170699</c:v>
                </c:pt>
                <c:pt idx="12100">
                  <c:v>-0.595231592655181</c:v>
                </c:pt>
                <c:pt idx="12101">
                  <c:v>-0.62121009826660101</c:v>
                </c:pt>
                <c:pt idx="12102">
                  <c:v>-0.490159422159194</c:v>
                </c:pt>
                <c:pt idx="12103">
                  <c:v>-0.29781931638717601</c:v>
                </c:pt>
                <c:pt idx="12104">
                  <c:v>-0.28048896789550698</c:v>
                </c:pt>
                <c:pt idx="12105">
                  <c:v>-0.57952964305877597</c:v>
                </c:pt>
                <c:pt idx="12106">
                  <c:v>-0.80141961574554399</c:v>
                </c:pt>
                <c:pt idx="12107">
                  <c:v>-0.70895200967788696</c:v>
                </c:pt>
                <c:pt idx="12108">
                  <c:v>-0.48152771592140198</c:v>
                </c:pt>
                <c:pt idx="12109">
                  <c:v>-0.57136547565460205</c:v>
                </c:pt>
                <c:pt idx="12110">
                  <c:v>-0.60445630550384499</c:v>
                </c:pt>
                <c:pt idx="12111">
                  <c:v>-0.84051936864852905</c:v>
                </c:pt>
                <c:pt idx="12112">
                  <c:v>-1.1303009986877399</c:v>
                </c:pt>
                <c:pt idx="12113">
                  <c:v>-1.18733298778533</c:v>
                </c:pt>
                <c:pt idx="12114">
                  <c:v>-1.0925537347793499</c:v>
                </c:pt>
                <c:pt idx="12115">
                  <c:v>-0.87875503301620395</c:v>
                </c:pt>
                <c:pt idx="12116">
                  <c:v>-0.65684902667999201</c:v>
                </c:pt>
                <c:pt idx="12117">
                  <c:v>-0.50182110071182195</c:v>
                </c:pt>
                <c:pt idx="12118">
                  <c:v>-0.26054707169532698</c:v>
                </c:pt>
                <c:pt idx="12119">
                  <c:v>-5.0756875425577101E-2</c:v>
                </c:pt>
                <c:pt idx="12120">
                  <c:v>-0.13281074166297899</c:v>
                </c:pt>
                <c:pt idx="12121">
                  <c:v>-0.13746631145477201</c:v>
                </c:pt>
                <c:pt idx="12122">
                  <c:v>-0.339480280876159</c:v>
                </c:pt>
                <c:pt idx="12123">
                  <c:v>-0.42981401085853499</c:v>
                </c:pt>
                <c:pt idx="12124">
                  <c:v>-0.346957057714462</c:v>
                </c:pt>
                <c:pt idx="12125">
                  <c:v>-0.32324683666229198</c:v>
                </c:pt>
                <c:pt idx="12126">
                  <c:v>-0.35259410738945002</c:v>
                </c:pt>
                <c:pt idx="12127">
                  <c:v>-0.36146855354308999</c:v>
                </c:pt>
                <c:pt idx="12128">
                  <c:v>-0.36715343594550998</c:v>
                </c:pt>
                <c:pt idx="12129">
                  <c:v>-0.20956929028034199</c:v>
                </c:pt>
                <c:pt idx="12130">
                  <c:v>-0.17124639451503701</c:v>
                </c:pt>
                <c:pt idx="12131">
                  <c:v>-0.16650685667991599</c:v>
                </c:pt>
                <c:pt idx="12132">
                  <c:v>-1.9658422097563698E-2</c:v>
                </c:pt>
                <c:pt idx="12133">
                  <c:v>3.90167236328125E-2</c:v>
                </c:pt>
                <c:pt idx="12134">
                  <c:v>2.14080810546875E-2</c:v>
                </c:pt>
                <c:pt idx="12135">
                  <c:v>6.38275146484375E-2</c:v>
                </c:pt>
                <c:pt idx="12136">
                  <c:v>0.102874755859375</c:v>
                </c:pt>
                <c:pt idx="12137">
                  <c:v>4.98199462890625E-2</c:v>
                </c:pt>
                <c:pt idx="12138">
                  <c:v>-6.3398107886314295E-2</c:v>
                </c:pt>
                <c:pt idx="12139" formatCode="0.00E+00">
                  <c:v>-7.4797746492549696E-5</c:v>
                </c:pt>
                <c:pt idx="12140">
                  <c:v>-0.105771750211715</c:v>
                </c:pt>
                <c:pt idx="12141">
                  <c:v>-0.18711693584918901</c:v>
                </c:pt>
                <c:pt idx="12142">
                  <c:v>-0.249658092856407</c:v>
                </c:pt>
                <c:pt idx="12143">
                  <c:v>-0.17890486121177601</c:v>
                </c:pt>
                <c:pt idx="12144">
                  <c:v>-0.28327429294586098</c:v>
                </c:pt>
                <c:pt idx="12145">
                  <c:v>-0.80145919322967496</c:v>
                </c:pt>
                <c:pt idx="12146">
                  <c:v>-1.2764846086502</c:v>
                </c:pt>
                <c:pt idx="12147">
                  <c:v>-0.95630353689193703</c:v>
                </c:pt>
                <c:pt idx="12148">
                  <c:v>-0.36722412705421398</c:v>
                </c:pt>
                <c:pt idx="12149">
                  <c:v>-2.9161594808101599E-2</c:v>
                </c:pt>
                <c:pt idx="12150">
                  <c:v>-0.233432486653327</c:v>
                </c:pt>
                <c:pt idx="12151">
                  <c:v>-0.35686832666397</c:v>
                </c:pt>
                <c:pt idx="12152">
                  <c:v>-0.41614097356796198</c:v>
                </c:pt>
                <c:pt idx="12153">
                  <c:v>-0.46079540252685502</c:v>
                </c:pt>
                <c:pt idx="12154">
                  <c:v>-0.14934457838535301</c:v>
                </c:pt>
                <c:pt idx="12155">
                  <c:v>-3.3727217465639101E-2</c:v>
                </c:pt>
                <c:pt idx="12156">
                  <c:v>-0.25054013729095398</c:v>
                </c:pt>
                <c:pt idx="12157">
                  <c:v>-0.418961852788925</c:v>
                </c:pt>
                <c:pt idx="12158">
                  <c:v>-0.48816990852355902</c:v>
                </c:pt>
                <c:pt idx="12159">
                  <c:v>-0.16405092179775199</c:v>
                </c:pt>
                <c:pt idx="12160">
                  <c:v>0.200119018554687</c:v>
                </c:pt>
                <c:pt idx="12161">
                  <c:v>-2.13816668838262E-2</c:v>
                </c:pt>
                <c:pt idx="12162">
                  <c:v>-0.25412032008170998</c:v>
                </c:pt>
                <c:pt idx="12163">
                  <c:v>-9.2534340918064104E-2</c:v>
                </c:pt>
                <c:pt idx="12164">
                  <c:v>0.261093139648437</c:v>
                </c:pt>
                <c:pt idx="12165">
                  <c:v>0.198486328125</c:v>
                </c:pt>
                <c:pt idx="12166">
                  <c:v>-3.9709202945232301E-2</c:v>
                </c:pt>
                <c:pt idx="12167">
                  <c:v>1.82037353515625E-2</c:v>
                </c:pt>
                <c:pt idx="12168">
                  <c:v>0.204360961914062</c:v>
                </c:pt>
                <c:pt idx="12169">
                  <c:v>2.911376953125E-2</c:v>
                </c:pt>
                <c:pt idx="12170">
                  <c:v>-0.118439525365829</c:v>
                </c:pt>
                <c:pt idx="12171">
                  <c:v>-6.5292067825794206E-2</c:v>
                </c:pt>
                <c:pt idx="12172">
                  <c:v>-5.47654218971729E-2</c:v>
                </c:pt>
                <c:pt idx="12173">
                  <c:v>-0.15375290811061801</c:v>
                </c:pt>
                <c:pt idx="12174">
                  <c:v>-0.31411927938461298</c:v>
                </c:pt>
                <c:pt idx="12175">
                  <c:v>-0.263036549091339</c:v>
                </c:pt>
                <c:pt idx="12176">
                  <c:v>-0.239963963627815</c:v>
                </c:pt>
                <c:pt idx="12177">
                  <c:v>-0.25810837745666498</c:v>
                </c:pt>
                <c:pt idx="12178">
                  <c:v>-0.33107116818428001</c:v>
                </c:pt>
                <c:pt idx="12179">
                  <c:v>-0.33771389722824002</c:v>
                </c:pt>
                <c:pt idx="12180">
                  <c:v>-0.39945170283317499</c:v>
                </c:pt>
                <c:pt idx="12181">
                  <c:v>-0.50518369674682595</c:v>
                </c:pt>
                <c:pt idx="12182">
                  <c:v>-0.42344453930854797</c:v>
                </c:pt>
                <c:pt idx="12183">
                  <c:v>-0.33062356710433899</c:v>
                </c:pt>
                <c:pt idx="12184">
                  <c:v>-0.35192421078681901</c:v>
                </c:pt>
                <c:pt idx="12185">
                  <c:v>-0.45766621828079201</c:v>
                </c:pt>
                <c:pt idx="12186">
                  <c:v>-0.44498750567436202</c:v>
                </c:pt>
                <c:pt idx="12187">
                  <c:v>-0.43587058782577498</c:v>
                </c:pt>
                <c:pt idx="12188">
                  <c:v>-0.44236028194427401</c:v>
                </c:pt>
                <c:pt idx="12189">
                  <c:v>-0.465834200382232</c:v>
                </c:pt>
                <c:pt idx="12190">
                  <c:v>-0.51276963949203402</c:v>
                </c:pt>
                <c:pt idx="12191">
                  <c:v>-0.52622514963150002</c:v>
                </c:pt>
                <c:pt idx="12192">
                  <c:v>-0.461932092905044</c:v>
                </c:pt>
                <c:pt idx="12193">
                  <c:v>-0.42874085903167702</c:v>
                </c:pt>
                <c:pt idx="12194">
                  <c:v>-0.45324623584747298</c:v>
                </c:pt>
                <c:pt idx="12195">
                  <c:v>-0.44974291324615401</c:v>
                </c:pt>
                <c:pt idx="12196">
                  <c:v>-0.39069801568984902</c:v>
                </c:pt>
                <c:pt idx="12197">
                  <c:v>-0.32790374755859297</c:v>
                </c:pt>
                <c:pt idx="12198">
                  <c:v>-0.32414284348487798</c:v>
                </c:pt>
                <c:pt idx="12199">
                  <c:v>-0.30889034271240201</c:v>
                </c:pt>
                <c:pt idx="12200">
                  <c:v>-0.28535136580467202</c:v>
                </c:pt>
                <c:pt idx="12201">
                  <c:v>-0.26882782578468301</c:v>
                </c:pt>
                <c:pt idx="12202">
                  <c:v>-0.26641768217086698</c:v>
                </c:pt>
                <c:pt idx="12203">
                  <c:v>-0.35987544059753401</c:v>
                </c:pt>
                <c:pt idx="12204">
                  <c:v>-0.31181392073631198</c:v>
                </c:pt>
                <c:pt idx="12205">
                  <c:v>-0.17921616137027699</c:v>
                </c:pt>
                <c:pt idx="12206">
                  <c:v>-0.13820669054984999</c:v>
                </c:pt>
                <c:pt idx="12207">
                  <c:v>-0.21841076016426</c:v>
                </c:pt>
                <c:pt idx="12208">
                  <c:v>-0.26310217380523598</c:v>
                </c:pt>
                <c:pt idx="12209">
                  <c:v>-0.19103477895259799</c:v>
                </c:pt>
                <c:pt idx="12210">
                  <c:v>-0.13549701869487699</c:v>
                </c:pt>
                <c:pt idx="12211">
                  <c:v>-0.16732327640056599</c:v>
                </c:pt>
                <c:pt idx="12212">
                  <c:v>-0.14491662383079501</c:v>
                </c:pt>
                <c:pt idx="12213">
                  <c:v>-0.18779569864272999</c:v>
                </c:pt>
                <c:pt idx="12214">
                  <c:v>-0.16036038100719399</c:v>
                </c:pt>
                <c:pt idx="12215">
                  <c:v>-0.180500358343124</c:v>
                </c:pt>
                <c:pt idx="12216">
                  <c:v>-0.22933359444141299</c:v>
                </c:pt>
                <c:pt idx="12217">
                  <c:v>-0.34620708227157498</c:v>
                </c:pt>
                <c:pt idx="12218">
                  <c:v>-0.29344275593757602</c:v>
                </c:pt>
                <c:pt idx="12219">
                  <c:v>-0.18729856610298101</c:v>
                </c:pt>
                <c:pt idx="12220">
                  <c:v>-0.14903567731380399</c:v>
                </c:pt>
                <c:pt idx="12221">
                  <c:v>-0.140248969197273</c:v>
                </c:pt>
                <c:pt idx="12222">
                  <c:v>-0.16226026415824801</c:v>
                </c:pt>
                <c:pt idx="12223">
                  <c:v>-0.121495053172111</c:v>
                </c:pt>
                <c:pt idx="12224">
                  <c:v>-0.104310512542724</c:v>
                </c:pt>
                <c:pt idx="12225">
                  <c:v>-0.103509001433849</c:v>
                </c:pt>
                <c:pt idx="12226">
                  <c:v>-0.118853874504566</c:v>
                </c:pt>
                <c:pt idx="12227">
                  <c:v>-0.149961337447166</c:v>
                </c:pt>
                <c:pt idx="12228">
                  <c:v>-0.13094355165958399</c:v>
                </c:pt>
                <c:pt idx="12229">
                  <c:v>-8.2435742020606995E-2</c:v>
                </c:pt>
                <c:pt idx="12230">
                  <c:v>-0.17239861190319</c:v>
                </c:pt>
                <c:pt idx="12231">
                  <c:v>-0.30304813385009699</c:v>
                </c:pt>
                <c:pt idx="12232">
                  <c:v>-0.244953602552413</c:v>
                </c:pt>
                <c:pt idx="12233">
                  <c:v>-0.21073113381862599</c:v>
                </c:pt>
                <c:pt idx="12234">
                  <c:v>-0.32883796095848</c:v>
                </c:pt>
                <c:pt idx="12235">
                  <c:v>-0.335278511047363</c:v>
                </c:pt>
                <c:pt idx="12236">
                  <c:v>-0.23868279159069</c:v>
                </c:pt>
                <c:pt idx="12237">
                  <c:v>-0.16569848358631101</c:v>
                </c:pt>
                <c:pt idx="12238">
                  <c:v>-7.6229639351367895E-2</c:v>
                </c:pt>
                <c:pt idx="12239">
                  <c:v>4.3212890625E-2</c:v>
                </c:pt>
                <c:pt idx="12240">
                  <c:v>-0.111445061862468</c:v>
                </c:pt>
                <c:pt idx="12241">
                  <c:v>-0.19208280742168399</c:v>
                </c:pt>
                <c:pt idx="12242">
                  <c:v>-0.111035823822021</c:v>
                </c:pt>
                <c:pt idx="12243">
                  <c:v>-6.5306387841701494E-2</c:v>
                </c:pt>
                <c:pt idx="12244">
                  <c:v>-0.33960500359535201</c:v>
                </c:pt>
                <c:pt idx="12245">
                  <c:v>-0.54777145385742099</c:v>
                </c:pt>
                <c:pt idx="12246">
                  <c:v>-0.373067736625671</c:v>
                </c:pt>
                <c:pt idx="12247">
                  <c:v>-0.267440766096115</c:v>
                </c:pt>
                <c:pt idx="12248">
                  <c:v>-0.33005294203758201</c:v>
                </c:pt>
                <c:pt idx="12249">
                  <c:v>-0.55678611993789595</c:v>
                </c:pt>
                <c:pt idx="12250">
                  <c:v>-0.48624375462531999</c:v>
                </c:pt>
                <c:pt idx="12251">
                  <c:v>-0.34929126501083302</c:v>
                </c:pt>
                <c:pt idx="12252">
                  <c:v>-0.32931077480316101</c:v>
                </c:pt>
                <c:pt idx="12253">
                  <c:v>-0.56015127897262496</c:v>
                </c:pt>
                <c:pt idx="12254">
                  <c:v>-0.44952091574668801</c:v>
                </c:pt>
                <c:pt idx="12255">
                  <c:v>-0.27520278096199002</c:v>
                </c:pt>
                <c:pt idx="12256">
                  <c:v>-0.26528161764144897</c:v>
                </c:pt>
                <c:pt idx="12257">
                  <c:v>-0.34836658835411</c:v>
                </c:pt>
                <c:pt idx="12258">
                  <c:v>-0.32178112864494302</c:v>
                </c:pt>
                <c:pt idx="12259">
                  <c:v>-0.30290690064430198</c:v>
                </c:pt>
                <c:pt idx="12260">
                  <c:v>-0.34695622324943498</c:v>
                </c:pt>
                <c:pt idx="12261">
                  <c:v>-0.379058957099914</c:v>
                </c:pt>
                <c:pt idx="12262">
                  <c:v>-0.29900771379470797</c:v>
                </c:pt>
                <c:pt idx="12263">
                  <c:v>-0.244166389107704</c:v>
                </c:pt>
                <c:pt idx="12264">
                  <c:v>-0.23642495274543701</c:v>
                </c:pt>
                <c:pt idx="12265">
                  <c:v>-0.32090821862220698</c:v>
                </c:pt>
                <c:pt idx="12266">
                  <c:v>-0.38298502564430198</c:v>
                </c:pt>
                <c:pt idx="12267">
                  <c:v>-0.410792857408523</c:v>
                </c:pt>
                <c:pt idx="12268">
                  <c:v>-0.34443983435630798</c:v>
                </c:pt>
                <c:pt idx="12269">
                  <c:v>-0.32288673520088101</c:v>
                </c:pt>
                <c:pt idx="12270">
                  <c:v>-0.268618494272232</c:v>
                </c:pt>
                <c:pt idx="12271">
                  <c:v>-0.31463253498077298</c:v>
                </c:pt>
                <c:pt idx="12272">
                  <c:v>-0.24922068417072199</c:v>
                </c:pt>
                <c:pt idx="12273">
                  <c:v>-0.17041864991187999</c:v>
                </c:pt>
                <c:pt idx="12274">
                  <c:v>-0.137314513325691</c:v>
                </c:pt>
                <c:pt idx="12275">
                  <c:v>-0.32542508840560902</c:v>
                </c:pt>
                <c:pt idx="12276">
                  <c:v>-0.30681043863296498</c:v>
                </c:pt>
                <c:pt idx="12277">
                  <c:v>-0.14836232364177701</c:v>
                </c:pt>
                <c:pt idx="12278">
                  <c:v>-0.111452989280223</c:v>
                </c:pt>
                <c:pt idx="12279">
                  <c:v>-0.21878857910633001</c:v>
                </c:pt>
                <c:pt idx="12280">
                  <c:v>-0.223132148385047</c:v>
                </c:pt>
                <c:pt idx="12281">
                  <c:v>-0.143250942230224</c:v>
                </c:pt>
                <c:pt idx="12282">
                  <c:v>-0.17152053117752</c:v>
                </c:pt>
                <c:pt idx="12283">
                  <c:v>-0.20286884903907701</c:v>
                </c:pt>
                <c:pt idx="12284">
                  <c:v>-0.35268735885620101</c:v>
                </c:pt>
                <c:pt idx="12285">
                  <c:v>-0.49286749958991999</c:v>
                </c:pt>
                <c:pt idx="12286">
                  <c:v>-0.48047819733619601</c:v>
                </c:pt>
                <c:pt idx="12287">
                  <c:v>-0.47946530580520602</c:v>
                </c:pt>
                <c:pt idx="12288">
                  <c:v>-0.56461280584335305</c:v>
                </c:pt>
                <c:pt idx="12289">
                  <c:v>-0.81705713272094704</c:v>
                </c:pt>
                <c:pt idx="12290">
                  <c:v>-1.4625116586685101</c:v>
                </c:pt>
                <c:pt idx="12291">
                  <c:v>-1.74091076850891</c:v>
                </c:pt>
                <c:pt idx="12292">
                  <c:v>-1.4381417036056501</c:v>
                </c:pt>
                <c:pt idx="12293">
                  <c:v>-1.1943622827529901</c:v>
                </c:pt>
                <c:pt idx="12294">
                  <c:v>-1.02559614181518</c:v>
                </c:pt>
                <c:pt idx="12295">
                  <c:v>-0.71372121572494496</c:v>
                </c:pt>
                <c:pt idx="12296">
                  <c:v>-0.18612633645534499</c:v>
                </c:pt>
                <c:pt idx="12297">
                  <c:v>-4.4130180031061103E-2</c:v>
                </c:pt>
                <c:pt idx="12298">
                  <c:v>-3.2757341861724798E-2</c:v>
                </c:pt>
                <c:pt idx="12299">
                  <c:v>0.18304443359375</c:v>
                </c:pt>
                <c:pt idx="12300">
                  <c:v>0.3426513671875</c:v>
                </c:pt>
                <c:pt idx="12301">
                  <c:v>0.223236083984375</c:v>
                </c:pt>
                <c:pt idx="12302">
                  <c:v>5.77239990234375E-2</c:v>
                </c:pt>
                <c:pt idx="12303">
                  <c:v>1.17950439453125E-2</c:v>
                </c:pt>
                <c:pt idx="12304">
                  <c:v>-3.3981803804636002E-2</c:v>
                </c:pt>
                <c:pt idx="12305">
                  <c:v>-0.27812561392784102</c:v>
                </c:pt>
                <c:pt idx="12306">
                  <c:v>-0.552545726299285</c:v>
                </c:pt>
                <c:pt idx="12307">
                  <c:v>-1.1240130662918</c:v>
                </c:pt>
                <c:pt idx="12308">
                  <c:v>-1.0743718147277801</c:v>
                </c:pt>
                <c:pt idx="12309">
                  <c:v>-0.61432647705078103</c:v>
                </c:pt>
                <c:pt idx="12310">
                  <c:v>-0.20295146107673601</c:v>
                </c:pt>
                <c:pt idx="12311">
                  <c:v>-1.2616254389286E-2</c:v>
                </c:pt>
                <c:pt idx="12312">
                  <c:v>-0.18861722946166901</c:v>
                </c:pt>
                <c:pt idx="12313">
                  <c:v>-0.67704862356185902</c:v>
                </c:pt>
                <c:pt idx="12314">
                  <c:v>-1.01553702354431</c:v>
                </c:pt>
                <c:pt idx="12315">
                  <c:v>-0.83568441867828303</c:v>
                </c:pt>
                <c:pt idx="12316">
                  <c:v>-0.228487312793731</c:v>
                </c:pt>
                <c:pt idx="12317">
                  <c:v>-0.15374979376792899</c:v>
                </c:pt>
                <c:pt idx="12318">
                  <c:v>-0.26578745245933499</c:v>
                </c:pt>
                <c:pt idx="12319">
                  <c:v>5.462646484375E-3</c:v>
                </c:pt>
                <c:pt idx="12320">
                  <c:v>-0.129295334219932</c:v>
                </c:pt>
                <c:pt idx="12321">
                  <c:v>-0.33899015188217102</c:v>
                </c:pt>
                <c:pt idx="12322">
                  <c:v>-0.53659856319427401</c:v>
                </c:pt>
                <c:pt idx="12323">
                  <c:v>-0.50914299488067605</c:v>
                </c:pt>
                <c:pt idx="12324">
                  <c:v>-0.56068813800811701</c:v>
                </c:pt>
                <c:pt idx="12325">
                  <c:v>-0.33538439869880599</c:v>
                </c:pt>
                <c:pt idx="12326">
                  <c:v>-4.76114712655544E-2</c:v>
                </c:pt>
                <c:pt idx="12327">
                  <c:v>-8.2776427268981906E-2</c:v>
                </c:pt>
                <c:pt idx="12328">
                  <c:v>-0.22759191691875399</c:v>
                </c:pt>
                <c:pt idx="12329">
                  <c:v>-0.39539796113967801</c:v>
                </c:pt>
                <c:pt idx="12330">
                  <c:v>-0.58217120170593195</c:v>
                </c:pt>
                <c:pt idx="12331">
                  <c:v>-0.68817538022994995</c:v>
                </c:pt>
                <c:pt idx="12332">
                  <c:v>-1.0034133195877</c:v>
                </c:pt>
                <c:pt idx="12333">
                  <c:v>-1.4477481842041</c:v>
                </c:pt>
                <c:pt idx="12334">
                  <c:v>-1.6502820253372099</c:v>
                </c:pt>
                <c:pt idx="12335">
                  <c:v>-1.4446287155151301</c:v>
                </c:pt>
                <c:pt idx="12336">
                  <c:v>-1.19099998474121</c:v>
                </c:pt>
                <c:pt idx="12337">
                  <c:v>-0.78474265336990301</c:v>
                </c:pt>
                <c:pt idx="12338">
                  <c:v>-0.40674716234207098</c:v>
                </c:pt>
                <c:pt idx="12339">
                  <c:v>-0.10342840105295099</c:v>
                </c:pt>
                <c:pt idx="12340">
                  <c:v>3.0914306640625E-2</c:v>
                </c:pt>
                <c:pt idx="12341">
                  <c:v>-4.2318645864725099E-2</c:v>
                </c:pt>
                <c:pt idx="12342">
                  <c:v>-0.28702875971794101</c:v>
                </c:pt>
                <c:pt idx="12343">
                  <c:v>-0.5051851272583</c:v>
                </c:pt>
                <c:pt idx="12344">
                  <c:v>-0.627741158008575</c:v>
                </c:pt>
                <c:pt idx="12345">
                  <c:v>-0.59999281167983998</c:v>
                </c:pt>
                <c:pt idx="12346">
                  <c:v>-0.53357332944869995</c:v>
                </c:pt>
                <c:pt idx="12347">
                  <c:v>-0.50000429153442305</c:v>
                </c:pt>
                <c:pt idx="12348">
                  <c:v>-0.61243039369583097</c:v>
                </c:pt>
                <c:pt idx="12349">
                  <c:v>-0.73143726587295499</c:v>
                </c:pt>
                <c:pt idx="12350">
                  <c:v>-0.81530004739761297</c:v>
                </c:pt>
                <c:pt idx="12351">
                  <c:v>-0.79610300064086903</c:v>
                </c:pt>
                <c:pt idx="12352">
                  <c:v>-0.666309714317321</c:v>
                </c:pt>
                <c:pt idx="12353">
                  <c:v>-0.50294125080108598</c:v>
                </c:pt>
                <c:pt idx="12354">
                  <c:v>-0.38908764719963002</c:v>
                </c:pt>
                <c:pt idx="12355">
                  <c:v>-0.15054306387901301</c:v>
                </c:pt>
                <c:pt idx="12356">
                  <c:v>-2.1957226097583701E-2</c:v>
                </c:pt>
                <c:pt idx="12357">
                  <c:v>-3.4229643642902298E-2</c:v>
                </c:pt>
                <c:pt idx="12358">
                  <c:v>0.148727416992187</c:v>
                </c:pt>
                <c:pt idx="12359">
                  <c:v>0.3831787109375</c:v>
                </c:pt>
                <c:pt idx="12360">
                  <c:v>0.410003662109375</c:v>
                </c:pt>
                <c:pt idx="12361">
                  <c:v>0.280197143554687</c:v>
                </c:pt>
                <c:pt idx="12362">
                  <c:v>0.236953735351562</c:v>
                </c:pt>
                <c:pt idx="12363">
                  <c:v>0.278854370117187</c:v>
                </c:pt>
                <c:pt idx="12364">
                  <c:v>8.80279541015625E-2</c:v>
                </c:pt>
                <c:pt idx="12365">
                  <c:v>-0.181673914194107</c:v>
                </c:pt>
                <c:pt idx="12366">
                  <c:v>-0.29768279194831798</c:v>
                </c:pt>
                <c:pt idx="12367">
                  <c:v>-0.21087910234928101</c:v>
                </c:pt>
                <c:pt idx="12368">
                  <c:v>-0.31103679537773099</c:v>
                </c:pt>
                <c:pt idx="12369">
                  <c:v>-0.48452103137969899</c:v>
                </c:pt>
                <c:pt idx="12370">
                  <c:v>-0.879655241966247</c:v>
                </c:pt>
                <c:pt idx="12371">
                  <c:v>-0.913929402828216</c:v>
                </c:pt>
                <c:pt idx="12372">
                  <c:v>-0.74706089496612504</c:v>
                </c:pt>
                <c:pt idx="12373">
                  <c:v>-0.61691790819168002</c:v>
                </c:pt>
                <c:pt idx="12374">
                  <c:v>-0.136195674538612</c:v>
                </c:pt>
                <c:pt idx="12375">
                  <c:v>-0.154417589306831</c:v>
                </c:pt>
                <c:pt idx="12376">
                  <c:v>-0.432382702827453</c:v>
                </c:pt>
                <c:pt idx="12377">
                  <c:v>-0.51932120323181097</c:v>
                </c:pt>
                <c:pt idx="12378">
                  <c:v>-0.54483240842819203</c:v>
                </c:pt>
                <c:pt idx="12379">
                  <c:v>-0.27086049318313599</c:v>
                </c:pt>
                <c:pt idx="12380">
                  <c:v>-0.13651183247566201</c:v>
                </c:pt>
                <c:pt idx="12381">
                  <c:v>-0.293645590543746</c:v>
                </c:pt>
                <c:pt idx="12382">
                  <c:v>-0.41324350237846302</c:v>
                </c:pt>
                <c:pt idx="12383">
                  <c:v>-0.36366498470306302</c:v>
                </c:pt>
                <c:pt idx="12384">
                  <c:v>-0.27492159605026201</c:v>
                </c:pt>
                <c:pt idx="12385">
                  <c:v>-0.32053786516189497</c:v>
                </c:pt>
                <c:pt idx="12386">
                  <c:v>-0.36152854561805697</c:v>
                </c:pt>
                <c:pt idx="12387">
                  <c:v>-0.20951952040195401</c:v>
                </c:pt>
                <c:pt idx="12388">
                  <c:v>7.171630859375E-2</c:v>
                </c:pt>
                <c:pt idx="12389">
                  <c:v>0.150619506835937</c:v>
                </c:pt>
                <c:pt idx="12390">
                  <c:v>3.34625244140625E-2</c:v>
                </c:pt>
                <c:pt idx="12391">
                  <c:v>-1.8579365685582098E-2</c:v>
                </c:pt>
                <c:pt idx="12392">
                  <c:v>-5.0003509968519202E-3</c:v>
                </c:pt>
                <c:pt idx="12393">
                  <c:v>-3.2063677906990003E-2</c:v>
                </c:pt>
                <c:pt idx="12394">
                  <c:v>-9.9813938140869099E-2</c:v>
                </c:pt>
                <c:pt idx="12395">
                  <c:v>-0.16256473958492201</c:v>
                </c:pt>
                <c:pt idx="12396">
                  <c:v>-0.113614976406097</c:v>
                </c:pt>
                <c:pt idx="12397">
                  <c:v>-8.1720203161239596E-2</c:v>
                </c:pt>
                <c:pt idx="12398">
                  <c:v>-1.29435053095221E-2</c:v>
                </c:pt>
                <c:pt idx="12399">
                  <c:v>0.154922485351562</c:v>
                </c:pt>
                <c:pt idx="12400">
                  <c:v>0.313278198242187</c:v>
                </c:pt>
                <c:pt idx="12401">
                  <c:v>0.454193115234375</c:v>
                </c:pt>
                <c:pt idx="12402">
                  <c:v>0.391220092773437</c:v>
                </c:pt>
                <c:pt idx="12403">
                  <c:v>0.32659912109375</c:v>
                </c:pt>
                <c:pt idx="12404">
                  <c:v>0.286422729492187</c:v>
                </c:pt>
                <c:pt idx="12405">
                  <c:v>0.267303466796875</c:v>
                </c:pt>
                <c:pt idx="12406">
                  <c:v>0.147354125976562</c:v>
                </c:pt>
                <c:pt idx="12407">
                  <c:v>0.188644409179687</c:v>
                </c:pt>
                <c:pt idx="12408">
                  <c:v>0.134353637695312</c:v>
                </c:pt>
                <c:pt idx="12409">
                  <c:v>9.55657958984375E-2</c:v>
                </c:pt>
                <c:pt idx="12410">
                  <c:v>-0.139778226613998</c:v>
                </c:pt>
                <c:pt idx="12411">
                  <c:v>-0.31009352207183799</c:v>
                </c:pt>
                <c:pt idx="12412">
                  <c:v>-0.32194405794143599</c:v>
                </c:pt>
                <c:pt idx="12413">
                  <c:v>-0.28457245230674699</c:v>
                </c:pt>
                <c:pt idx="12414">
                  <c:v>-0.40691933035850503</c:v>
                </c:pt>
                <c:pt idx="12415">
                  <c:v>-0.56294775009155196</c:v>
                </c:pt>
                <c:pt idx="12416">
                  <c:v>-0.60161608457565297</c:v>
                </c:pt>
                <c:pt idx="12417">
                  <c:v>-0.58874344825744596</c:v>
                </c:pt>
                <c:pt idx="12418">
                  <c:v>-0.27473661303520203</c:v>
                </c:pt>
                <c:pt idx="12419">
                  <c:v>-2.23825201392173E-2</c:v>
                </c:pt>
                <c:pt idx="12420">
                  <c:v>-0.12345936894416799</c:v>
                </c:pt>
                <c:pt idx="12421">
                  <c:v>-0.28956800699233998</c:v>
                </c:pt>
                <c:pt idx="12422">
                  <c:v>-0.315813928842544</c:v>
                </c:pt>
                <c:pt idx="12423">
                  <c:v>0.119842529296875</c:v>
                </c:pt>
                <c:pt idx="12424">
                  <c:v>0.3006591796875</c:v>
                </c:pt>
                <c:pt idx="12425">
                  <c:v>9.063720703125E-3</c:v>
                </c:pt>
                <c:pt idx="12426">
                  <c:v>-0.16005611419677701</c:v>
                </c:pt>
                <c:pt idx="12427">
                  <c:v>1.33209228515625E-2</c:v>
                </c:pt>
                <c:pt idx="12428">
                  <c:v>0.113082885742187</c:v>
                </c:pt>
                <c:pt idx="12429">
                  <c:v>-4.70461882650852E-2</c:v>
                </c:pt>
                <c:pt idx="12430">
                  <c:v>-0.29746147990226701</c:v>
                </c:pt>
                <c:pt idx="12431">
                  <c:v>-0.28655096888542098</c:v>
                </c:pt>
                <c:pt idx="12432">
                  <c:v>-0.28812736272811801</c:v>
                </c:pt>
                <c:pt idx="12433">
                  <c:v>-0.31242349743843001</c:v>
                </c:pt>
                <c:pt idx="12434">
                  <c:v>-0.40721192955970698</c:v>
                </c:pt>
                <c:pt idx="12435">
                  <c:v>-0.30792948603629999</c:v>
                </c:pt>
                <c:pt idx="12436">
                  <c:v>-0.32068091630935602</c:v>
                </c:pt>
                <c:pt idx="12437">
                  <c:v>-0.32232633233070301</c:v>
                </c:pt>
                <c:pt idx="12438">
                  <c:v>-0.35054904222488398</c:v>
                </c:pt>
                <c:pt idx="12439">
                  <c:v>-0.324543446302413</c:v>
                </c:pt>
                <c:pt idx="12440">
                  <c:v>-0.30063408613204901</c:v>
                </c:pt>
                <c:pt idx="12441">
                  <c:v>-0.39227521419525102</c:v>
                </c:pt>
                <c:pt idx="12442">
                  <c:v>-0.341538906097412</c:v>
                </c:pt>
                <c:pt idx="12443">
                  <c:v>-0.335893064737319</c:v>
                </c:pt>
                <c:pt idx="12444">
                  <c:v>-0.26714074611663802</c:v>
                </c:pt>
                <c:pt idx="12445">
                  <c:v>-0.32415571808815002</c:v>
                </c:pt>
                <c:pt idx="12446">
                  <c:v>-0.38575056195259</c:v>
                </c:pt>
                <c:pt idx="12447">
                  <c:v>-0.38290175795555098</c:v>
                </c:pt>
                <c:pt idx="12448">
                  <c:v>-0.33016470074653598</c:v>
                </c:pt>
                <c:pt idx="12449">
                  <c:v>-0.33123677968978799</c:v>
                </c:pt>
                <c:pt idx="12450">
                  <c:v>-0.33502119779586698</c:v>
                </c:pt>
                <c:pt idx="12451">
                  <c:v>-0.44208028912544201</c:v>
                </c:pt>
                <c:pt idx="12452">
                  <c:v>-0.67507016658782903</c:v>
                </c:pt>
                <c:pt idx="12453">
                  <c:v>-1.34507071971893</c:v>
                </c:pt>
                <c:pt idx="12454">
                  <c:v>-1.64535331726074</c:v>
                </c:pt>
                <c:pt idx="12455">
                  <c:v>-1.55043268203735</c:v>
                </c:pt>
                <c:pt idx="12456">
                  <c:v>-1.2625643014907799</c:v>
                </c:pt>
                <c:pt idx="12457">
                  <c:v>-0.92293328046798695</c:v>
                </c:pt>
                <c:pt idx="12458">
                  <c:v>-0.75120729207992498</c:v>
                </c:pt>
                <c:pt idx="12459">
                  <c:v>-0.61685079336166304</c:v>
                </c:pt>
                <c:pt idx="12460">
                  <c:v>-0.38435152173042297</c:v>
                </c:pt>
                <c:pt idx="12461">
                  <c:v>-0.18268764019012401</c:v>
                </c:pt>
                <c:pt idx="12462">
                  <c:v>3.5797119140625E-2</c:v>
                </c:pt>
                <c:pt idx="12463">
                  <c:v>-5.6862462311983102E-2</c:v>
                </c:pt>
                <c:pt idx="12464">
                  <c:v>-0.19938154518604201</c:v>
                </c:pt>
                <c:pt idx="12465">
                  <c:v>-0.32937446236610401</c:v>
                </c:pt>
                <c:pt idx="12466">
                  <c:v>-0.44757264852523798</c:v>
                </c:pt>
                <c:pt idx="12467">
                  <c:v>-0.54860365390777499</c:v>
                </c:pt>
                <c:pt idx="12468">
                  <c:v>-0.55333602428436202</c:v>
                </c:pt>
                <c:pt idx="12469">
                  <c:v>-0.62282299995422297</c:v>
                </c:pt>
                <c:pt idx="12470">
                  <c:v>-0.61659842729568404</c:v>
                </c:pt>
                <c:pt idx="12471">
                  <c:v>-0.56578367948532104</c:v>
                </c:pt>
                <c:pt idx="12472">
                  <c:v>-0.385351061820983</c:v>
                </c:pt>
                <c:pt idx="12473">
                  <c:v>-0.17658802866935699</c:v>
                </c:pt>
                <c:pt idx="12474">
                  <c:v>-1.7016673460602701E-2</c:v>
                </c:pt>
                <c:pt idx="12475">
                  <c:v>-4.9354389309883097E-2</c:v>
                </c:pt>
                <c:pt idx="12476">
                  <c:v>-7.3755076155066403E-3</c:v>
                </c:pt>
                <c:pt idx="12477">
                  <c:v>-6.01215427741408E-3</c:v>
                </c:pt>
                <c:pt idx="12478">
                  <c:v>-6.5905697643756797E-2</c:v>
                </c:pt>
                <c:pt idx="12479">
                  <c:v>-0.154124975204467</c:v>
                </c:pt>
                <c:pt idx="12480">
                  <c:v>-0.31860977411270103</c:v>
                </c:pt>
                <c:pt idx="12481">
                  <c:v>-0.41902688145637501</c:v>
                </c:pt>
                <c:pt idx="12482">
                  <c:v>-0.40375199913978499</c:v>
                </c:pt>
                <c:pt idx="12483">
                  <c:v>-0.39579880237579301</c:v>
                </c:pt>
                <c:pt idx="12484">
                  <c:v>-0.409010499715805</c:v>
                </c:pt>
                <c:pt idx="12485">
                  <c:v>-0.39471313357353199</c:v>
                </c:pt>
                <c:pt idx="12486">
                  <c:v>-0.35244974493980402</c:v>
                </c:pt>
                <c:pt idx="12487">
                  <c:v>-0.36420398950576699</c:v>
                </c:pt>
                <c:pt idx="12488">
                  <c:v>-0.48849144577980003</c:v>
                </c:pt>
                <c:pt idx="12489">
                  <c:v>-0.54787176847457797</c:v>
                </c:pt>
                <c:pt idx="12490">
                  <c:v>-0.71320050954818703</c:v>
                </c:pt>
                <c:pt idx="12491">
                  <c:v>-0.913965344429016</c:v>
                </c:pt>
                <c:pt idx="12492">
                  <c:v>-0.90041047334670998</c:v>
                </c:pt>
                <c:pt idx="12493">
                  <c:v>-0.89311772584915095</c:v>
                </c:pt>
                <c:pt idx="12494">
                  <c:v>-0.83378314971923795</c:v>
                </c:pt>
                <c:pt idx="12495">
                  <c:v>-0.708132565021514</c:v>
                </c:pt>
                <c:pt idx="12496">
                  <c:v>-0.51083976030349698</c:v>
                </c:pt>
                <c:pt idx="12497">
                  <c:v>-0.32126533985137901</c:v>
                </c:pt>
                <c:pt idx="12498">
                  <c:v>-0.10819190740585299</c:v>
                </c:pt>
                <c:pt idx="12499">
                  <c:v>-0.21019348502159099</c:v>
                </c:pt>
                <c:pt idx="12500">
                  <c:v>-0.37657210230827298</c:v>
                </c:pt>
                <c:pt idx="12501">
                  <c:v>-0.49281629920005798</c:v>
                </c:pt>
                <c:pt idx="12502">
                  <c:v>-0.55543464422225897</c:v>
                </c:pt>
                <c:pt idx="12503">
                  <c:v>-0.62123048305511397</c:v>
                </c:pt>
                <c:pt idx="12504">
                  <c:v>-0.624730825424194</c:v>
                </c:pt>
                <c:pt idx="12505">
                  <c:v>-0.74716132879257202</c:v>
                </c:pt>
                <c:pt idx="12506">
                  <c:v>-0.68678474426269498</c:v>
                </c:pt>
                <c:pt idx="12507">
                  <c:v>-0.52776366472244196</c:v>
                </c:pt>
                <c:pt idx="12508">
                  <c:v>-0.45827353000640803</c:v>
                </c:pt>
                <c:pt idx="12509">
                  <c:v>-0.50308656692504805</c:v>
                </c:pt>
                <c:pt idx="12510">
                  <c:v>-0.58491212129592896</c:v>
                </c:pt>
                <c:pt idx="12511">
                  <c:v>-0.63164776563644398</c:v>
                </c:pt>
                <c:pt idx="12512">
                  <c:v>-0.59868711233139005</c:v>
                </c:pt>
                <c:pt idx="12513">
                  <c:v>-0.45551031827926602</c:v>
                </c:pt>
                <c:pt idx="12514">
                  <c:v>-0.41150909662246699</c:v>
                </c:pt>
                <c:pt idx="12515">
                  <c:v>-0.45817467570304798</c:v>
                </c:pt>
                <c:pt idx="12516">
                  <c:v>-0.53536623716354304</c:v>
                </c:pt>
                <c:pt idx="12517">
                  <c:v>-0.59974193572998002</c:v>
                </c:pt>
                <c:pt idx="12518">
                  <c:v>-0.58656752109527499</c:v>
                </c:pt>
                <c:pt idx="12519">
                  <c:v>-0.561662197113037</c:v>
                </c:pt>
                <c:pt idx="12520">
                  <c:v>-0.49512258172035201</c:v>
                </c:pt>
                <c:pt idx="12521">
                  <c:v>-0.43849256634712203</c:v>
                </c:pt>
                <c:pt idx="12522">
                  <c:v>-0.49027720093727101</c:v>
                </c:pt>
                <c:pt idx="12523">
                  <c:v>-0.59988898038864102</c:v>
                </c:pt>
                <c:pt idx="12524">
                  <c:v>-0.63630461692810003</c:v>
                </c:pt>
                <c:pt idx="12525">
                  <c:v>-0.51378464698791504</c:v>
                </c:pt>
                <c:pt idx="12526">
                  <c:v>-0.373951375484466</c:v>
                </c:pt>
                <c:pt idx="12527">
                  <c:v>-0.353618294000625</c:v>
                </c:pt>
                <c:pt idx="12528">
                  <c:v>-0.426483184099197</c:v>
                </c:pt>
                <c:pt idx="12529">
                  <c:v>-0.49590075016021701</c:v>
                </c:pt>
                <c:pt idx="12530">
                  <c:v>-0.67903387546539296</c:v>
                </c:pt>
                <c:pt idx="12531">
                  <c:v>-0.76299023628234797</c:v>
                </c:pt>
                <c:pt idx="12532">
                  <c:v>-0.70611917972564697</c:v>
                </c:pt>
                <c:pt idx="12533">
                  <c:v>-0.71895998716354304</c:v>
                </c:pt>
                <c:pt idx="12534">
                  <c:v>-0.74173700809478704</c:v>
                </c:pt>
                <c:pt idx="12535">
                  <c:v>-0.67413622140884399</c:v>
                </c:pt>
                <c:pt idx="12536">
                  <c:v>-0.68078953027725198</c:v>
                </c:pt>
                <c:pt idx="12537">
                  <c:v>-0.76998555660247803</c:v>
                </c:pt>
                <c:pt idx="12538">
                  <c:v>-0.726981341838836</c:v>
                </c:pt>
                <c:pt idx="12539">
                  <c:v>-0.71857738494873002</c:v>
                </c:pt>
                <c:pt idx="12540">
                  <c:v>-0.68516898155212402</c:v>
                </c:pt>
                <c:pt idx="12541">
                  <c:v>-0.62620484828948897</c:v>
                </c:pt>
                <c:pt idx="12542">
                  <c:v>-0.58695071935653598</c:v>
                </c:pt>
                <c:pt idx="12543">
                  <c:v>-0.57819652557373002</c:v>
                </c:pt>
                <c:pt idx="12544">
                  <c:v>-0.63427919149398804</c:v>
                </c:pt>
                <c:pt idx="12545">
                  <c:v>-0.68132477998733498</c:v>
                </c:pt>
                <c:pt idx="12546">
                  <c:v>-0.82722085714340199</c:v>
                </c:pt>
                <c:pt idx="12547">
                  <c:v>-0.67992126941680897</c:v>
                </c:pt>
                <c:pt idx="12548">
                  <c:v>-0.56001293659210205</c:v>
                </c:pt>
                <c:pt idx="12549">
                  <c:v>-0.61600422859191895</c:v>
                </c:pt>
                <c:pt idx="12550">
                  <c:v>-0.57710981369018499</c:v>
                </c:pt>
                <c:pt idx="12551">
                  <c:v>-0.55980974435806197</c:v>
                </c:pt>
                <c:pt idx="12552">
                  <c:v>-0.53562581539153997</c:v>
                </c:pt>
                <c:pt idx="12553">
                  <c:v>-0.51554232835769598</c:v>
                </c:pt>
                <c:pt idx="12554">
                  <c:v>-0.49827393889427102</c:v>
                </c:pt>
                <c:pt idx="12555">
                  <c:v>-0.44965168833732599</c:v>
                </c:pt>
                <c:pt idx="12556">
                  <c:v>-0.44320920109748801</c:v>
                </c:pt>
                <c:pt idx="12557">
                  <c:v>-0.36708784103393499</c:v>
                </c:pt>
                <c:pt idx="12558">
                  <c:v>-0.24901346862316101</c:v>
                </c:pt>
                <c:pt idx="12559">
                  <c:v>-0.109780825674533</c:v>
                </c:pt>
                <c:pt idx="12560">
                  <c:v>-9.2533446848392403E-2</c:v>
                </c:pt>
                <c:pt idx="12561">
                  <c:v>5.2337646484375E-3</c:v>
                </c:pt>
                <c:pt idx="12562">
                  <c:v>-4.15338529273867E-3</c:v>
                </c:pt>
                <c:pt idx="12563">
                  <c:v>0.214935302734375</c:v>
                </c:pt>
                <c:pt idx="12564">
                  <c:v>0.450225830078125</c:v>
                </c:pt>
                <c:pt idx="12565">
                  <c:v>0.673980712890625</c:v>
                </c:pt>
                <c:pt idx="12566">
                  <c:v>0.76567077636718694</c:v>
                </c:pt>
                <c:pt idx="12567">
                  <c:v>0.672027587890625</c:v>
                </c:pt>
                <c:pt idx="12568">
                  <c:v>0.41656494140625</c:v>
                </c:pt>
                <c:pt idx="12569">
                  <c:v>9.88922119140625E-2</c:v>
                </c:pt>
                <c:pt idx="12570">
                  <c:v>-0.16098937392234799</c:v>
                </c:pt>
                <c:pt idx="12571">
                  <c:v>-0.28942471742629999</c:v>
                </c:pt>
                <c:pt idx="12572">
                  <c:v>-0.33537337183952298</c:v>
                </c:pt>
                <c:pt idx="12573">
                  <c:v>-0.28558656573295499</c:v>
                </c:pt>
                <c:pt idx="12574">
                  <c:v>-0.12672947347164101</c:v>
                </c:pt>
                <c:pt idx="12575">
                  <c:v>-1.94488242268562E-2</c:v>
                </c:pt>
                <c:pt idx="12576">
                  <c:v>-5.3776323795318597E-2</c:v>
                </c:pt>
                <c:pt idx="12577">
                  <c:v>-0.13034369051456399</c:v>
                </c:pt>
                <c:pt idx="12578">
                  <c:v>-0.199587851762771</c:v>
                </c:pt>
                <c:pt idx="12579">
                  <c:v>-8.6732678115367806E-2</c:v>
                </c:pt>
                <c:pt idx="12580">
                  <c:v>5.462646484375E-3</c:v>
                </c:pt>
                <c:pt idx="12581">
                  <c:v>4.26025390625E-2</c:v>
                </c:pt>
                <c:pt idx="12582">
                  <c:v>3.70941162109375E-2</c:v>
                </c:pt>
                <c:pt idx="12583">
                  <c:v>-1.34499641135334E-2</c:v>
                </c:pt>
                <c:pt idx="12584">
                  <c:v>-0.12855577468872001</c:v>
                </c:pt>
                <c:pt idx="12585">
                  <c:v>-0.25315549969673101</c:v>
                </c:pt>
                <c:pt idx="12586">
                  <c:v>-0.33247187733650202</c:v>
                </c:pt>
                <c:pt idx="12587">
                  <c:v>-0.15249243378639199</c:v>
                </c:pt>
                <c:pt idx="12588">
                  <c:v>-4.2176190763711902E-2</c:v>
                </c:pt>
                <c:pt idx="12589">
                  <c:v>0.109130859375</c:v>
                </c:pt>
                <c:pt idx="12590">
                  <c:v>0.113296508789062</c:v>
                </c:pt>
                <c:pt idx="12591">
                  <c:v>-0.17914889752864799</c:v>
                </c:pt>
                <c:pt idx="12592">
                  <c:v>-0.43130075931549</c:v>
                </c:pt>
                <c:pt idx="12593">
                  <c:v>-0.332634598016738</c:v>
                </c:pt>
                <c:pt idx="12594">
                  <c:v>-0.40248417854308999</c:v>
                </c:pt>
                <c:pt idx="12595">
                  <c:v>-0.53230232000350897</c:v>
                </c:pt>
                <c:pt idx="12596">
                  <c:v>-0.62793970108032204</c:v>
                </c:pt>
                <c:pt idx="12597">
                  <c:v>-1.1765279769897401</c:v>
                </c:pt>
                <c:pt idx="12598">
                  <c:v>-1.90419673919677</c:v>
                </c:pt>
                <c:pt idx="12599">
                  <c:v>-2.4743349552154501</c:v>
                </c:pt>
                <c:pt idx="12600">
                  <c:v>-1.79742538928985</c:v>
                </c:pt>
                <c:pt idx="12601">
                  <c:v>-0.74492067098617498</c:v>
                </c:pt>
                <c:pt idx="12602">
                  <c:v>-0.67115938663482599</c:v>
                </c:pt>
                <c:pt idx="12603">
                  <c:v>-0.27119207382202098</c:v>
                </c:pt>
                <c:pt idx="12604">
                  <c:v>-0.19331169128417899</c:v>
                </c:pt>
                <c:pt idx="12605">
                  <c:v>-0.16981701552867801</c:v>
                </c:pt>
                <c:pt idx="12606">
                  <c:v>-3.2132558524608598E-2</c:v>
                </c:pt>
                <c:pt idx="12607">
                  <c:v>-0.137411564588546</c:v>
                </c:pt>
                <c:pt idx="12608">
                  <c:v>4.57763671875E-3</c:v>
                </c:pt>
                <c:pt idx="12609">
                  <c:v>-9.3053899705410004E-2</c:v>
                </c:pt>
                <c:pt idx="12610">
                  <c:v>-2.5713933631777701E-2</c:v>
                </c:pt>
                <c:pt idx="12611">
                  <c:v>-4.6435944736003799E-2</c:v>
                </c:pt>
                <c:pt idx="12612">
                  <c:v>-5.4560631513595498E-2</c:v>
                </c:pt>
                <c:pt idx="12613">
                  <c:v>-1.15006696432828E-2</c:v>
                </c:pt>
                <c:pt idx="12614">
                  <c:v>-6.9057665765285395E-2</c:v>
                </c:pt>
                <c:pt idx="12615">
                  <c:v>-1.00174667313694E-2</c:v>
                </c:pt>
                <c:pt idx="12616">
                  <c:v>-6.1969865113496697E-2</c:v>
                </c:pt>
                <c:pt idx="12617">
                  <c:v>-2.0760875195264799E-2</c:v>
                </c:pt>
                <c:pt idx="12618">
                  <c:v>-5.7713028043508502E-2</c:v>
                </c:pt>
                <c:pt idx="12619">
                  <c:v>-4.89595904946327E-2</c:v>
                </c:pt>
                <c:pt idx="12620">
                  <c:v>-4.1351672261953298E-2</c:v>
                </c:pt>
                <c:pt idx="12621">
                  <c:v>-5.6800201535224901E-2</c:v>
                </c:pt>
                <c:pt idx="12622">
                  <c:v>-3.9489641785621601E-2</c:v>
                </c:pt>
                <c:pt idx="12623">
                  <c:v>-6.8259961903095204E-2</c:v>
                </c:pt>
                <c:pt idx="12624">
                  <c:v>-4.9173917621374102E-2</c:v>
                </c:pt>
                <c:pt idx="12625">
                  <c:v>-6.3375405967235496E-2</c:v>
                </c:pt>
                <c:pt idx="12626">
                  <c:v>-4.3917167931795099E-2</c:v>
                </c:pt>
                <c:pt idx="12627">
                  <c:v>-4.9748372286558103E-2</c:v>
                </c:pt>
                <c:pt idx="12628">
                  <c:v>-3.98027971386909E-2</c:v>
                </c:pt>
                <c:pt idx="12629">
                  <c:v>-3.5665381699800401E-2</c:v>
                </c:pt>
                <c:pt idx="12630">
                  <c:v>-4.4728796929120997E-2</c:v>
                </c:pt>
                <c:pt idx="12631">
                  <c:v>-4.6735461801290498E-2</c:v>
                </c:pt>
                <c:pt idx="12632">
                  <c:v>-5.39355836808681E-2</c:v>
                </c:pt>
                <c:pt idx="12633">
                  <c:v>-4.3485023081302601E-2</c:v>
                </c:pt>
                <c:pt idx="12634">
                  <c:v>-5.4544653743505402E-2</c:v>
                </c:pt>
                <c:pt idx="12635">
                  <c:v>-4.7220192849636002E-2</c:v>
                </c:pt>
                <c:pt idx="12636">
                  <c:v>-5.18634133040905E-2</c:v>
                </c:pt>
                <c:pt idx="12637">
                  <c:v>-3.9873618632555001E-2</c:v>
                </c:pt>
                <c:pt idx="12638">
                  <c:v>-4.7544829547405201E-2</c:v>
                </c:pt>
                <c:pt idx="12639">
                  <c:v>-4.5765880495309802E-2</c:v>
                </c:pt>
                <c:pt idx="12640">
                  <c:v>-4.5987181365489897E-2</c:v>
                </c:pt>
                <c:pt idx="12641">
                  <c:v>-5.02840466797351E-2</c:v>
                </c:pt>
                <c:pt idx="12642">
                  <c:v>-4.4133201241493197E-2</c:v>
                </c:pt>
                <c:pt idx="12643">
                  <c:v>-4.3741345405578599E-2</c:v>
                </c:pt>
                <c:pt idx="12644">
                  <c:v>-4.3783180415630299E-2</c:v>
                </c:pt>
                <c:pt idx="12645">
                  <c:v>-4.5216608792543397E-2</c:v>
                </c:pt>
                <c:pt idx="12646">
                  <c:v>-4.2503956705331802E-2</c:v>
                </c:pt>
                <c:pt idx="12647">
                  <c:v>-4.33719679713249E-2</c:v>
                </c:pt>
                <c:pt idx="12648">
                  <c:v>-3.8492899388074799E-2</c:v>
                </c:pt>
                <c:pt idx="12649">
                  <c:v>-3.7855334579944597E-2</c:v>
                </c:pt>
                <c:pt idx="12650">
                  <c:v>-3.7403866648673997E-2</c:v>
                </c:pt>
                <c:pt idx="12651">
                  <c:v>-3.3799618482589701E-2</c:v>
                </c:pt>
                <c:pt idx="12652">
                  <c:v>-3.6454264074563897E-2</c:v>
                </c:pt>
                <c:pt idx="12653">
                  <c:v>-3.9941392838954898E-2</c:v>
                </c:pt>
                <c:pt idx="12654">
                  <c:v>-4.2142897844314499E-2</c:v>
                </c:pt>
                <c:pt idx="12655">
                  <c:v>-4.1611492633819497E-2</c:v>
                </c:pt>
                <c:pt idx="12656">
                  <c:v>-4.32191714644432E-2</c:v>
                </c:pt>
                <c:pt idx="12657">
                  <c:v>-4.1346643120050403E-2</c:v>
                </c:pt>
                <c:pt idx="12658">
                  <c:v>-4.5790977776050498E-2</c:v>
                </c:pt>
                <c:pt idx="12659">
                  <c:v>-3.67308519780635E-2</c:v>
                </c:pt>
                <c:pt idx="12660">
                  <c:v>-3.3961448818445199E-2</c:v>
                </c:pt>
                <c:pt idx="12661">
                  <c:v>-3.73648144304752E-2</c:v>
                </c:pt>
                <c:pt idx="12662">
                  <c:v>-4.2554218322038602E-2</c:v>
                </c:pt>
                <c:pt idx="12663">
                  <c:v>-4.2910132557153702E-2</c:v>
                </c:pt>
                <c:pt idx="12664">
                  <c:v>-4.4865135103464099E-2</c:v>
                </c:pt>
                <c:pt idx="12665">
                  <c:v>-4.6464379876852001E-2</c:v>
                </c:pt>
                <c:pt idx="12666">
                  <c:v>-4.6225525438785497E-2</c:v>
                </c:pt>
                <c:pt idx="12667">
                  <c:v>-4.3672610074281602E-2</c:v>
                </c:pt>
                <c:pt idx="12668">
                  <c:v>-4.2447574436664498E-2</c:v>
                </c:pt>
                <c:pt idx="12669">
                  <c:v>-4.4237434864044099E-2</c:v>
                </c:pt>
                <c:pt idx="12670">
                  <c:v>-4.2088862508535302E-2</c:v>
                </c:pt>
                <c:pt idx="12671">
                  <c:v>-4.1464999318122801E-2</c:v>
                </c:pt>
                <c:pt idx="12672">
                  <c:v>-4.4298313558101599E-2</c:v>
                </c:pt>
                <c:pt idx="12673">
                  <c:v>-4.0641624480485902E-2</c:v>
                </c:pt>
                <c:pt idx="12674">
                  <c:v>-3.91510613262653E-2</c:v>
                </c:pt>
                <c:pt idx="12675">
                  <c:v>-3.7546321749687098E-2</c:v>
                </c:pt>
                <c:pt idx="12676">
                  <c:v>-3.8209073245525298E-2</c:v>
                </c:pt>
                <c:pt idx="12677">
                  <c:v>-3.8552470505237503E-2</c:v>
                </c:pt>
                <c:pt idx="12678">
                  <c:v>-4.0516052395105299E-2</c:v>
                </c:pt>
                <c:pt idx="12679">
                  <c:v>-3.5580318421125398E-2</c:v>
                </c:pt>
                <c:pt idx="12680">
                  <c:v>-3.4488014876842499E-2</c:v>
                </c:pt>
                <c:pt idx="12681">
                  <c:v>-4.0393043309450101E-2</c:v>
                </c:pt>
                <c:pt idx="12682">
                  <c:v>-5.3248062729835503E-2</c:v>
                </c:pt>
                <c:pt idx="12683">
                  <c:v>-5.7444352656602797E-2</c:v>
                </c:pt>
                <c:pt idx="12684">
                  <c:v>-5.4193928837776101E-2</c:v>
                </c:pt>
                <c:pt idx="12685">
                  <c:v>-5.6065171957015901E-2</c:v>
                </c:pt>
                <c:pt idx="12686">
                  <c:v>-5.9440657496452297E-2</c:v>
                </c:pt>
                <c:pt idx="12687">
                  <c:v>-5.8786045759916299E-2</c:v>
                </c:pt>
                <c:pt idx="12688">
                  <c:v>-5.9021245688199997E-2</c:v>
                </c:pt>
                <c:pt idx="12689">
                  <c:v>-5.3861539810895899E-2</c:v>
                </c:pt>
                <c:pt idx="12690">
                  <c:v>-4.81942296028137E-2</c:v>
                </c:pt>
                <c:pt idx="12691">
                  <c:v>-4.8531536012887899E-2</c:v>
                </c:pt>
                <c:pt idx="12692">
                  <c:v>-4.88857179880142E-2</c:v>
                </c:pt>
                <c:pt idx="12693">
                  <c:v>-4.7913227230310398E-2</c:v>
                </c:pt>
                <c:pt idx="12694">
                  <c:v>-5.0419826060533503E-2</c:v>
                </c:pt>
                <c:pt idx="12695">
                  <c:v>-4.7942157834768198E-2</c:v>
                </c:pt>
                <c:pt idx="12696">
                  <c:v>-4.88268807530403E-2</c:v>
                </c:pt>
                <c:pt idx="12697">
                  <c:v>-5.2611824125051498E-2</c:v>
                </c:pt>
                <c:pt idx="12698">
                  <c:v>-5.9750597923994002E-2</c:v>
                </c:pt>
                <c:pt idx="12699">
                  <c:v>-5.7882983237504897E-2</c:v>
                </c:pt>
                <c:pt idx="12700">
                  <c:v>-6.1521794646978302E-2</c:v>
                </c:pt>
                <c:pt idx="12701">
                  <c:v>-6.1737447977065998E-2</c:v>
                </c:pt>
                <c:pt idx="12702">
                  <c:v>-6.1681948602199499E-2</c:v>
                </c:pt>
                <c:pt idx="12703">
                  <c:v>-5.8517668396234498E-2</c:v>
                </c:pt>
                <c:pt idx="12704">
                  <c:v>-5.6097790598869303E-2</c:v>
                </c:pt>
                <c:pt idx="12705">
                  <c:v>-5.7521011680364602E-2</c:v>
                </c:pt>
                <c:pt idx="12706">
                  <c:v>-5.7953659445047302E-2</c:v>
                </c:pt>
                <c:pt idx="12707">
                  <c:v>-5.4612115025520297E-2</c:v>
                </c:pt>
                <c:pt idx="12708">
                  <c:v>-5.1495287567377E-2</c:v>
                </c:pt>
                <c:pt idx="12709">
                  <c:v>-5.7733949273824602E-2</c:v>
                </c:pt>
                <c:pt idx="12710">
                  <c:v>-5.02993054687976E-2</c:v>
                </c:pt>
                <c:pt idx="12711">
                  <c:v>-4.7254376113414702E-2</c:v>
                </c:pt>
                <c:pt idx="12712">
                  <c:v>-4.9247872084379099E-2</c:v>
                </c:pt>
                <c:pt idx="12713">
                  <c:v>-4.5873619616031598E-2</c:v>
                </c:pt>
                <c:pt idx="12714">
                  <c:v>-4.9622971564531299E-2</c:v>
                </c:pt>
                <c:pt idx="12715">
                  <c:v>-4.9094904214143698E-2</c:v>
                </c:pt>
                <c:pt idx="12716">
                  <c:v>-5.2774555981159203E-2</c:v>
                </c:pt>
                <c:pt idx="12717">
                  <c:v>-5.3425345569849E-2</c:v>
                </c:pt>
                <c:pt idx="12718">
                  <c:v>-4.9252443015575402E-2</c:v>
                </c:pt>
                <c:pt idx="12719">
                  <c:v>-4.9136526882648399E-2</c:v>
                </c:pt>
                <c:pt idx="12720">
                  <c:v>-5.2925471216440201E-2</c:v>
                </c:pt>
                <c:pt idx="12721">
                  <c:v>-5.3996246308088303E-2</c:v>
                </c:pt>
                <c:pt idx="12722">
                  <c:v>-5.19757457077503E-2</c:v>
                </c:pt>
                <c:pt idx="12723">
                  <c:v>-5.1426436752080897E-2</c:v>
                </c:pt>
                <c:pt idx="12724">
                  <c:v>-5.2532054483890499E-2</c:v>
                </c:pt>
                <c:pt idx="12725">
                  <c:v>-5.1700882613658898E-2</c:v>
                </c:pt>
                <c:pt idx="12726">
                  <c:v>-5.1135983318090397E-2</c:v>
                </c:pt>
                <c:pt idx="12727">
                  <c:v>-4.9578517675399697E-2</c:v>
                </c:pt>
                <c:pt idx="12728">
                  <c:v>-4.6256341040134402E-2</c:v>
                </c:pt>
                <c:pt idx="12729">
                  <c:v>-4.6209614723920801E-2</c:v>
                </c:pt>
                <c:pt idx="12730">
                  <c:v>-4.9582511186599697E-2</c:v>
                </c:pt>
                <c:pt idx="12731">
                  <c:v>-5.5434923619031899E-2</c:v>
                </c:pt>
                <c:pt idx="12732">
                  <c:v>-5.31129799783229E-2</c:v>
                </c:pt>
                <c:pt idx="12733">
                  <c:v>-5.3182054311037001E-2</c:v>
                </c:pt>
                <c:pt idx="12734">
                  <c:v>-5.2885890007019001E-2</c:v>
                </c:pt>
                <c:pt idx="12735">
                  <c:v>-5.6969325989484697E-2</c:v>
                </c:pt>
                <c:pt idx="12736">
                  <c:v>-6.7264646291732705E-2</c:v>
                </c:pt>
                <c:pt idx="12737">
                  <c:v>-6.2332447618246002E-2</c:v>
                </c:pt>
                <c:pt idx="12738">
                  <c:v>-5.8412496000528301E-2</c:v>
                </c:pt>
                <c:pt idx="12739">
                  <c:v>-5.7551521807908998E-2</c:v>
                </c:pt>
                <c:pt idx="12740">
                  <c:v>-5.7743143290281199E-2</c:v>
                </c:pt>
                <c:pt idx="12741">
                  <c:v>-5.8661594986915498E-2</c:v>
                </c:pt>
                <c:pt idx="12742">
                  <c:v>-5.2787736058235099E-2</c:v>
                </c:pt>
                <c:pt idx="12743">
                  <c:v>-5.42908795177936E-2</c:v>
                </c:pt>
                <c:pt idx="12744">
                  <c:v>-5.08709885179996E-2</c:v>
                </c:pt>
                <c:pt idx="12745">
                  <c:v>-5.9041444212198202E-2</c:v>
                </c:pt>
                <c:pt idx="12746">
                  <c:v>-5.9213031083345399E-2</c:v>
                </c:pt>
                <c:pt idx="12747">
                  <c:v>-5.8073252439498901E-2</c:v>
                </c:pt>
                <c:pt idx="12748">
                  <c:v>-5.2166208624839699E-2</c:v>
                </c:pt>
                <c:pt idx="12749">
                  <c:v>-5.6109033524989999E-2</c:v>
                </c:pt>
                <c:pt idx="12750">
                  <c:v>-5.5264431983232498E-2</c:v>
                </c:pt>
                <c:pt idx="12751">
                  <c:v>-5.25860786437988E-2</c:v>
                </c:pt>
                <c:pt idx="12752">
                  <c:v>-5.2399046719074201E-2</c:v>
                </c:pt>
                <c:pt idx="12753">
                  <c:v>-5.4590839892625802E-2</c:v>
                </c:pt>
                <c:pt idx="12754">
                  <c:v>-4.4861786067485802E-2</c:v>
                </c:pt>
                <c:pt idx="12755">
                  <c:v>-5.0790123641490902E-2</c:v>
                </c:pt>
                <c:pt idx="12756">
                  <c:v>-4.8383150249719599E-2</c:v>
                </c:pt>
                <c:pt idx="12757">
                  <c:v>-4.8123531043529497E-2</c:v>
                </c:pt>
                <c:pt idx="12758">
                  <c:v>-4.6368237584829303E-2</c:v>
                </c:pt>
                <c:pt idx="12759">
                  <c:v>-3.70894633233547E-2</c:v>
                </c:pt>
                <c:pt idx="12760">
                  <c:v>-4.6217050403356497E-2</c:v>
                </c:pt>
                <c:pt idx="12761">
                  <c:v>-3.99711281061172E-2</c:v>
                </c:pt>
                <c:pt idx="12762">
                  <c:v>-4.7978967428207397E-2</c:v>
                </c:pt>
                <c:pt idx="12763">
                  <c:v>-4.6024899929761803E-2</c:v>
                </c:pt>
                <c:pt idx="12764">
                  <c:v>-4.7087013721466002E-2</c:v>
                </c:pt>
                <c:pt idx="12765">
                  <c:v>-4.6596121042966801E-2</c:v>
                </c:pt>
                <c:pt idx="12766">
                  <c:v>-4.4808171689510297E-2</c:v>
                </c:pt>
                <c:pt idx="12767">
                  <c:v>-4.6968348324298803E-2</c:v>
                </c:pt>
                <c:pt idx="12768">
                  <c:v>-4.7158747911453198E-2</c:v>
                </c:pt>
                <c:pt idx="12769">
                  <c:v>-5.1649067550897598E-2</c:v>
                </c:pt>
                <c:pt idx="12770">
                  <c:v>-4.5011244714260101E-2</c:v>
                </c:pt>
                <c:pt idx="12771">
                  <c:v>-4.5183800160884802E-2</c:v>
                </c:pt>
                <c:pt idx="12772">
                  <c:v>-4.2973827570676797E-2</c:v>
                </c:pt>
                <c:pt idx="12773">
                  <c:v>-3.9941929280757897E-2</c:v>
                </c:pt>
                <c:pt idx="12774">
                  <c:v>-3.33836413919925E-2</c:v>
                </c:pt>
                <c:pt idx="12775">
                  <c:v>-3.3150203526020001E-2</c:v>
                </c:pt>
                <c:pt idx="12776">
                  <c:v>-3.28085757791996E-2</c:v>
                </c:pt>
                <c:pt idx="12777">
                  <c:v>-3.1761586666107101E-2</c:v>
                </c:pt>
                <c:pt idx="12778">
                  <c:v>-3.5397373139858197E-2</c:v>
                </c:pt>
                <c:pt idx="12779">
                  <c:v>-3.8312446326017303E-2</c:v>
                </c:pt>
                <c:pt idx="12780">
                  <c:v>-3.3528957515954902E-2</c:v>
                </c:pt>
                <c:pt idx="12781">
                  <c:v>-3.40021774172782E-2</c:v>
                </c:pt>
                <c:pt idx="12782">
                  <c:v>-3.72822061181068E-2</c:v>
                </c:pt>
                <c:pt idx="12783">
                  <c:v>-1.6660552471876099E-2</c:v>
                </c:pt>
                <c:pt idx="12784">
                  <c:v>5.50537109375E-2</c:v>
                </c:pt>
                <c:pt idx="12785">
                  <c:v>0.21417236328125</c:v>
                </c:pt>
                <c:pt idx="12786">
                  <c:v>0.402267456054687</c:v>
                </c:pt>
                <c:pt idx="12787">
                  <c:v>0.446701049804687</c:v>
                </c:pt>
                <c:pt idx="12788">
                  <c:v>0.471893310546875</c:v>
                </c:pt>
                <c:pt idx="12789">
                  <c:v>0.467208862304687</c:v>
                </c:pt>
                <c:pt idx="12790">
                  <c:v>0.448532104492187</c:v>
                </c:pt>
                <c:pt idx="12791">
                  <c:v>0.343765258789062</c:v>
                </c:pt>
                <c:pt idx="12792">
                  <c:v>0.301620483398437</c:v>
                </c:pt>
                <c:pt idx="12793">
                  <c:v>0.297592163085937</c:v>
                </c:pt>
                <c:pt idx="12794">
                  <c:v>0.36358642578125</c:v>
                </c:pt>
                <c:pt idx="12795">
                  <c:v>0.357070922851562</c:v>
                </c:pt>
                <c:pt idx="12796">
                  <c:v>0.361557006835937</c:v>
                </c:pt>
                <c:pt idx="12797">
                  <c:v>0.333999633789062</c:v>
                </c:pt>
                <c:pt idx="12798">
                  <c:v>0.4041748046875</c:v>
                </c:pt>
                <c:pt idx="12799">
                  <c:v>0.426895141601562</c:v>
                </c:pt>
                <c:pt idx="12800">
                  <c:v>0.332290649414062</c:v>
                </c:pt>
                <c:pt idx="12801">
                  <c:v>0.433517456054687</c:v>
                </c:pt>
                <c:pt idx="12802">
                  <c:v>0.381820678710937</c:v>
                </c:pt>
                <c:pt idx="12803">
                  <c:v>0.498336791992187</c:v>
                </c:pt>
                <c:pt idx="12804">
                  <c:v>0.285659790039062</c:v>
                </c:pt>
                <c:pt idx="12805">
                  <c:v>0.304656982421875</c:v>
                </c:pt>
                <c:pt idx="12806">
                  <c:v>0.27972412109375</c:v>
                </c:pt>
                <c:pt idx="12807">
                  <c:v>7.9071044921875E-2</c:v>
                </c:pt>
                <c:pt idx="12808">
                  <c:v>-0.24767878651618899</c:v>
                </c:pt>
                <c:pt idx="12809">
                  <c:v>-0.39528387784957802</c:v>
                </c:pt>
                <c:pt idx="12810">
                  <c:v>-0.31447225809097201</c:v>
                </c:pt>
                <c:pt idx="12811">
                  <c:v>-0.39437380433082497</c:v>
                </c:pt>
                <c:pt idx="12812">
                  <c:v>-0.257460176944732</c:v>
                </c:pt>
                <c:pt idx="12813">
                  <c:v>-0.236492574214935</c:v>
                </c:pt>
                <c:pt idx="12814">
                  <c:v>-0.138795360922813</c:v>
                </c:pt>
                <c:pt idx="12815">
                  <c:v>-8.6553558707237202E-2</c:v>
                </c:pt>
                <c:pt idx="12816">
                  <c:v>0.48760986328125</c:v>
                </c:pt>
                <c:pt idx="12817">
                  <c:v>1.23606872558593</c:v>
                </c:pt>
                <c:pt idx="12818">
                  <c:v>1.4585876464843699</c:v>
                </c:pt>
                <c:pt idx="12819">
                  <c:v>1.02378845214843</c:v>
                </c:pt>
                <c:pt idx="12820">
                  <c:v>0.373764038085937</c:v>
                </c:pt>
                <c:pt idx="12821">
                  <c:v>-0.164497479796409</c:v>
                </c:pt>
                <c:pt idx="12822">
                  <c:v>-0.65876448154449396</c:v>
                </c:pt>
                <c:pt idx="12823">
                  <c:v>-0.81182122230529696</c:v>
                </c:pt>
                <c:pt idx="12824">
                  <c:v>-0.83885687589645297</c:v>
                </c:pt>
                <c:pt idx="12825">
                  <c:v>-0.65946394205093295</c:v>
                </c:pt>
                <c:pt idx="12826">
                  <c:v>-7.2015710175037301E-2</c:v>
                </c:pt>
                <c:pt idx="12827">
                  <c:v>0.6077880859375</c:v>
                </c:pt>
                <c:pt idx="12828">
                  <c:v>0.921356201171875</c:v>
                </c:pt>
                <c:pt idx="12829">
                  <c:v>0.64585876464843694</c:v>
                </c:pt>
                <c:pt idx="12830">
                  <c:v>8.07952880859375E-2</c:v>
                </c:pt>
                <c:pt idx="12831">
                  <c:v>-0.26943945884704501</c:v>
                </c:pt>
                <c:pt idx="12832">
                  <c:v>0.20928955078125</c:v>
                </c:pt>
                <c:pt idx="12833">
                  <c:v>0.963043212890625</c:v>
                </c:pt>
                <c:pt idx="12834">
                  <c:v>1.4767150878906199</c:v>
                </c:pt>
                <c:pt idx="12835">
                  <c:v>1.6103668212890601</c:v>
                </c:pt>
                <c:pt idx="12836">
                  <c:v>1.42718505859375</c:v>
                </c:pt>
                <c:pt idx="12837">
                  <c:v>0.75892639160156194</c:v>
                </c:pt>
                <c:pt idx="12838">
                  <c:v>-0.180034339427948</c:v>
                </c:pt>
                <c:pt idx="12839">
                  <c:v>-0.95187169313430697</c:v>
                </c:pt>
                <c:pt idx="12840">
                  <c:v>-1.27449214458465</c:v>
                </c:pt>
                <c:pt idx="12841">
                  <c:v>-1.1881738901138299</c:v>
                </c:pt>
                <c:pt idx="12842">
                  <c:v>-0.92095649242401101</c:v>
                </c:pt>
                <c:pt idx="12843">
                  <c:v>-0.47473517060279802</c:v>
                </c:pt>
                <c:pt idx="12844">
                  <c:v>0.233489990234375</c:v>
                </c:pt>
                <c:pt idx="12845">
                  <c:v>0.73753356933593694</c:v>
                </c:pt>
                <c:pt idx="12846">
                  <c:v>0.73170471191406194</c:v>
                </c:pt>
                <c:pt idx="12847">
                  <c:v>0.386871337890625</c:v>
                </c:pt>
                <c:pt idx="12848">
                  <c:v>-3.2884392887353897E-2</c:v>
                </c:pt>
                <c:pt idx="12849">
                  <c:v>-0.40966731309890703</c:v>
                </c:pt>
                <c:pt idx="12850">
                  <c:v>-0.67114979028701705</c:v>
                </c:pt>
                <c:pt idx="12851">
                  <c:v>-0.583174347877502</c:v>
                </c:pt>
                <c:pt idx="12852">
                  <c:v>-0.170232042670249</c:v>
                </c:pt>
                <c:pt idx="12853">
                  <c:v>8.0108642578125E-2</c:v>
                </c:pt>
                <c:pt idx="12854">
                  <c:v>7.8887939453125E-2</c:v>
                </c:pt>
                <c:pt idx="12855">
                  <c:v>1.60980224609375E-2</c:v>
                </c:pt>
                <c:pt idx="12856">
                  <c:v>0.106765747070312</c:v>
                </c:pt>
                <c:pt idx="12857">
                  <c:v>0.152862548828125</c:v>
                </c:pt>
                <c:pt idx="12858">
                  <c:v>0.179397583007812</c:v>
                </c:pt>
                <c:pt idx="12859">
                  <c:v>0.1602783203125</c:v>
                </c:pt>
                <c:pt idx="12860">
                  <c:v>0.154159545898437</c:v>
                </c:pt>
                <c:pt idx="12861">
                  <c:v>0.204849243164062</c:v>
                </c:pt>
                <c:pt idx="12862">
                  <c:v>0.245010375976562</c:v>
                </c:pt>
                <c:pt idx="12863">
                  <c:v>0.246871948242187</c:v>
                </c:pt>
                <c:pt idx="12864">
                  <c:v>0.1844482421875</c:v>
                </c:pt>
                <c:pt idx="12865">
                  <c:v>-7.2230190038681003E-2</c:v>
                </c:pt>
                <c:pt idx="12866">
                  <c:v>-0.10839135944843201</c:v>
                </c:pt>
                <c:pt idx="12867">
                  <c:v>3.04718017578125E-2</c:v>
                </c:pt>
                <c:pt idx="12868">
                  <c:v>2.99072265625E-3</c:v>
                </c:pt>
                <c:pt idx="12869">
                  <c:v>-0.185985222458839</c:v>
                </c:pt>
                <c:pt idx="12870">
                  <c:v>-0.15181000530719699</c:v>
                </c:pt>
                <c:pt idx="12871">
                  <c:v>-0.301136314868927</c:v>
                </c:pt>
                <c:pt idx="12872">
                  <c:v>-0.40385124087333601</c:v>
                </c:pt>
                <c:pt idx="12873">
                  <c:v>-0.47804835438728299</c:v>
                </c:pt>
                <c:pt idx="12874">
                  <c:v>-0.50732117891311601</c:v>
                </c:pt>
                <c:pt idx="12875">
                  <c:v>-0.51946127414703303</c:v>
                </c:pt>
                <c:pt idx="12876">
                  <c:v>-0.33910408616065901</c:v>
                </c:pt>
                <c:pt idx="12877">
                  <c:v>-0.16525733470916701</c:v>
                </c:pt>
                <c:pt idx="12878">
                  <c:v>-3.37560586631298E-2</c:v>
                </c:pt>
                <c:pt idx="12879">
                  <c:v>3.9215087890625E-2</c:v>
                </c:pt>
                <c:pt idx="12880">
                  <c:v>-0.142106488347053</c:v>
                </c:pt>
                <c:pt idx="12881">
                  <c:v>-0.23313495516777</c:v>
                </c:pt>
                <c:pt idx="12882">
                  <c:v>-0.21708258986473</c:v>
                </c:pt>
                <c:pt idx="12883">
                  <c:v>-6.2715180218219702E-2</c:v>
                </c:pt>
                <c:pt idx="12884">
                  <c:v>0.228256225585937</c:v>
                </c:pt>
                <c:pt idx="12885">
                  <c:v>0.134811401367187</c:v>
                </c:pt>
                <c:pt idx="12886">
                  <c:v>-7.8878968954086304E-2</c:v>
                </c:pt>
                <c:pt idx="12887">
                  <c:v>-7.2922809049487097E-3</c:v>
                </c:pt>
                <c:pt idx="12888">
                  <c:v>7.2540283203125E-2</c:v>
                </c:pt>
                <c:pt idx="12889">
                  <c:v>3.7994384765625E-2</c:v>
                </c:pt>
                <c:pt idx="12890">
                  <c:v>-6.5482281148433602E-2</c:v>
                </c:pt>
                <c:pt idx="12891">
                  <c:v>-0.19929753243923101</c:v>
                </c:pt>
                <c:pt idx="12892">
                  <c:v>-0.24326133728027299</c:v>
                </c:pt>
                <c:pt idx="12893">
                  <c:v>-8.4442749619483906E-2</c:v>
                </c:pt>
                <c:pt idx="12894">
                  <c:v>-3.3927004784345599E-2</c:v>
                </c:pt>
                <c:pt idx="12895">
                  <c:v>3.64990234375E-2</c:v>
                </c:pt>
                <c:pt idx="12896">
                  <c:v>2.25677490234375E-2</c:v>
                </c:pt>
                <c:pt idx="12897">
                  <c:v>0.125686645507812</c:v>
                </c:pt>
                <c:pt idx="12898">
                  <c:v>0.247512817382812</c:v>
                </c:pt>
                <c:pt idx="12899">
                  <c:v>0.362762451171875</c:v>
                </c:pt>
                <c:pt idx="12900">
                  <c:v>0.412277221679687</c:v>
                </c:pt>
                <c:pt idx="12901">
                  <c:v>0.43487548828125</c:v>
                </c:pt>
                <c:pt idx="12902">
                  <c:v>0.3470458984375</c:v>
                </c:pt>
                <c:pt idx="12903">
                  <c:v>0.243301391601562</c:v>
                </c:pt>
                <c:pt idx="12904">
                  <c:v>0.243576049804687</c:v>
                </c:pt>
                <c:pt idx="12905">
                  <c:v>0.331222534179687</c:v>
                </c:pt>
                <c:pt idx="12906">
                  <c:v>0.3570556640625</c:v>
                </c:pt>
                <c:pt idx="12907">
                  <c:v>0.381698608398437</c:v>
                </c:pt>
                <c:pt idx="12908">
                  <c:v>0.453414916992187</c:v>
                </c:pt>
                <c:pt idx="12909">
                  <c:v>0.64253234863281194</c:v>
                </c:pt>
                <c:pt idx="12910">
                  <c:v>0.82164001464843694</c:v>
                </c:pt>
                <c:pt idx="12911">
                  <c:v>0.90678405761718694</c:v>
                </c:pt>
                <c:pt idx="12912">
                  <c:v>1.02349853515625</c:v>
                </c:pt>
                <c:pt idx="12913">
                  <c:v>1.0226593017578101</c:v>
                </c:pt>
                <c:pt idx="12914">
                  <c:v>1.02268981933593</c:v>
                </c:pt>
                <c:pt idx="12915">
                  <c:v>1.0780181884765601</c:v>
                </c:pt>
                <c:pt idx="12916">
                  <c:v>1.13067626953125</c:v>
                </c:pt>
                <c:pt idx="12917">
                  <c:v>1.2464294433593699</c:v>
                </c:pt>
                <c:pt idx="12918">
                  <c:v>1.27032470703125</c:v>
                </c:pt>
                <c:pt idx="12919">
                  <c:v>1.1317138671875</c:v>
                </c:pt>
                <c:pt idx="12920">
                  <c:v>0.84013366699218694</c:v>
                </c:pt>
                <c:pt idx="12921">
                  <c:v>0.92033386230468694</c:v>
                </c:pt>
                <c:pt idx="12922">
                  <c:v>1.1134948730468699</c:v>
                </c:pt>
                <c:pt idx="12923">
                  <c:v>1.2976226806640601</c:v>
                </c:pt>
                <c:pt idx="12924">
                  <c:v>1.4525909423828101</c:v>
                </c:pt>
                <c:pt idx="12925">
                  <c:v>1.6578521728515601</c:v>
                </c:pt>
                <c:pt idx="12926">
                  <c:v>1.87615966796875</c:v>
                </c:pt>
                <c:pt idx="12927">
                  <c:v>2.1682281494140598</c:v>
                </c:pt>
                <c:pt idx="12928">
                  <c:v>2.3455352783203098</c:v>
                </c:pt>
                <c:pt idx="12929">
                  <c:v>2.3548889160156201</c:v>
                </c:pt>
                <c:pt idx="12930">
                  <c:v>2.3270263671875</c:v>
                </c:pt>
                <c:pt idx="12931">
                  <c:v>2.3790283203125</c:v>
                </c:pt>
                <c:pt idx="12932">
                  <c:v>2.3060607910156201</c:v>
                </c:pt>
                <c:pt idx="12933">
                  <c:v>2.2883605957031201</c:v>
                </c:pt>
                <c:pt idx="12934">
                  <c:v>2.3119201660156201</c:v>
                </c:pt>
                <c:pt idx="12935">
                  <c:v>2.3031921386718701</c:v>
                </c:pt>
                <c:pt idx="12936">
                  <c:v>2.3106384277343701</c:v>
                </c:pt>
                <c:pt idx="12937">
                  <c:v>2.1696472167968701</c:v>
                </c:pt>
                <c:pt idx="12938">
                  <c:v>1.9454345703125</c:v>
                </c:pt>
                <c:pt idx="12939">
                  <c:v>1.85382080078125</c:v>
                </c:pt>
                <c:pt idx="12940">
                  <c:v>1.85838317871093</c:v>
                </c:pt>
                <c:pt idx="12941">
                  <c:v>1.8345642089843699</c:v>
                </c:pt>
                <c:pt idx="12942">
                  <c:v>1.78611755371093</c:v>
                </c:pt>
                <c:pt idx="12943">
                  <c:v>1.85844421386718</c:v>
                </c:pt>
                <c:pt idx="12944">
                  <c:v>1.85050964355468</c:v>
                </c:pt>
                <c:pt idx="12945">
                  <c:v>1.7484436035156199</c:v>
                </c:pt>
                <c:pt idx="12946">
                  <c:v>1.5678863525390601</c:v>
                </c:pt>
                <c:pt idx="12947">
                  <c:v>1.5173492431640601</c:v>
                </c:pt>
                <c:pt idx="12948">
                  <c:v>1.53131103515625</c:v>
                </c:pt>
                <c:pt idx="12949">
                  <c:v>1.64544677734375</c:v>
                </c:pt>
                <c:pt idx="12950">
                  <c:v>1.57708740234375</c:v>
                </c:pt>
                <c:pt idx="12951">
                  <c:v>1.5488433837890601</c:v>
                </c:pt>
                <c:pt idx="12952">
                  <c:v>1.68827819824218</c:v>
                </c:pt>
                <c:pt idx="12953">
                  <c:v>1.8691558837890601</c:v>
                </c:pt>
                <c:pt idx="12954">
                  <c:v>2.0537109375</c:v>
                </c:pt>
                <c:pt idx="12955">
                  <c:v>1.9222564697265601</c:v>
                </c:pt>
                <c:pt idx="12956">
                  <c:v>1.5799102783203101</c:v>
                </c:pt>
                <c:pt idx="12957">
                  <c:v>1.4846496582031199</c:v>
                </c:pt>
                <c:pt idx="12958">
                  <c:v>1.4562530517578101</c:v>
                </c:pt>
                <c:pt idx="12959">
                  <c:v>1.51164245605468</c:v>
                </c:pt>
                <c:pt idx="12960">
                  <c:v>1.55589294433593</c:v>
                </c:pt>
                <c:pt idx="12961">
                  <c:v>1.66630554199218</c:v>
                </c:pt>
                <c:pt idx="12962">
                  <c:v>1.7511901855468699</c:v>
                </c:pt>
                <c:pt idx="12963">
                  <c:v>1.9002380371093699</c:v>
                </c:pt>
                <c:pt idx="12964">
                  <c:v>1.8647003173828101</c:v>
                </c:pt>
                <c:pt idx="12965">
                  <c:v>1.94865417480468</c:v>
                </c:pt>
                <c:pt idx="12966">
                  <c:v>1.8641357421875</c:v>
                </c:pt>
                <c:pt idx="12967">
                  <c:v>1.78416442871093</c:v>
                </c:pt>
                <c:pt idx="12968">
                  <c:v>1.73692321777343</c:v>
                </c:pt>
                <c:pt idx="12969">
                  <c:v>1.70318603515625</c:v>
                </c:pt>
                <c:pt idx="12970">
                  <c:v>1.7153625488281199</c:v>
                </c:pt>
                <c:pt idx="12971">
                  <c:v>1.7285308837890601</c:v>
                </c:pt>
                <c:pt idx="12972">
                  <c:v>1.7423858642578101</c:v>
                </c:pt>
                <c:pt idx="12973">
                  <c:v>1.75151062011718</c:v>
                </c:pt>
                <c:pt idx="12974">
                  <c:v>1.7841796875</c:v>
                </c:pt>
                <c:pt idx="12975">
                  <c:v>1.80712890625</c:v>
                </c:pt>
                <c:pt idx="12976">
                  <c:v>1.8164367675781199</c:v>
                </c:pt>
                <c:pt idx="12977">
                  <c:v>1.79833984375</c:v>
                </c:pt>
                <c:pt idx="12978">
                  <c:v>1.8316955566406199</c:v>
                </c:pt>
                <c:pt idx="12979">
                  <c:v>1.80992126464843</c:v>
                </c:pt>
                <c:pt idx="12980">
                  <c:v>1.81085205078125</c:v>
                </c:pt>
                <c:pt idx="12981">
                  <c:v>1.76286315917968</c:v>
                </c:pt>
                <c:pt idx="12982">
                  <c:v>1.7309875488281199</c:v>
                </c:pt>
                <c:pt idx="12983">
                  <c:v>1.7220001220703101</c:v>
                </c:pt>
                <c:pt idx="12984">
                  <c:v>1.7991485595703101</c:v>
                </c:pt>
                <c:pt idx="12985">
                  <c:v>1.7810363769531199</c:v>
                </c:pt>
                <c:pt idx="12986">
                  <c:v>1.75555419921875</c:v>
                </c:pt>
                <c:pt idx="12987">
                  <c:v>1.61857604980468</c:v>
                </c:pt>
                <c:pt idx="12988">
                  <c:v>1.05902099609375</c:v>
                </c:pt>
                <c:pt idx="12989">
                  <c:v>0.65092468261718694</c:v>
                </c:pt>
                <c:pt idx="12990">
                  <c:v>0.52928161621093694</c:v>
                </c:pt>
                <c:pt idx="12991">
                  <c:v>0.434600830078125</c:v>
                </c:pt>
                <c:pt idx="12992">
                  <c:v>0.252532958984375</c:v>
                </c:pt>
                <c:pt idx="12993">
                  <c:v>-9.4865888357162406E-2</c:v>
                </c:pt>
                <c:pt idx="12994">
                  <c:v>-0.20103025436401301</c:v>
                </c:pt>
                <c:pt idx="12995">
                  <c:v>-0.24831341207027399</c:v>
                </c:pt>
                <c:pt idx="12996">
                  <c:v>0.68229675292968694</c:v>
                </c:pt>
                <c:pt idx="12997">
                  <c:v>1.2711181640625</c:v>
                </c:pt>
                <c:pt idx="12998">
                  <c:v>1.2210388183593699</c:v>
                </c:pt>
                <c:pt idx="12999">
                  <c:v>1.5966491699218699</c:v>
                </c:pt>
                <c:pt idx="13000">
                  <c:v>1.46806335449218</c:v>
                </c:pt>
                <c:pt idx="13001">
                  <c:v>1.62010192871093</c:v>
                </c:pt>
                <c:pt idx="13002">
                  <c:v>1.64073181152343</c:v>
                </c:pt>
                <c:pt idx="13003">
                  <c:v>1.30577087402343</c:v>
                </c:pt>
                <c:pt idx="13004">
                  <c:v>1.27911376953125</c:v>
                </c:pt>
                <c:pt idx="13005">
                  <c:v>1.6248931884765601</c:v>
                </c:pt>
                <c:pt idx="13006">
                  <c:v>2.0986022949218701</c:v>
                </c:pt>
                <c:pt idx="13007">
                  <c:v>2.36314392089843</c:v>
                </c:pt>
                <c:pt idx="13008">
                  <c:v>2.6454772949218701</c:v>
                </c:pt>
                <c:pt idx="13009">
                  <c:v>2.83207702636718</c:v>
                </c:pt>
                <c:pt idx="13010">
                  <c:v>2.79862976074218</c:v>
                </c:pt>
                <c:pt idx="13011">
                  <c:v>3.1845245361328098</c:v>
                </c:pt>
                <c:pt idx="13012">
                  <c:v>3.0554351806640598</c:v>
                </c:pt>
                <c:pt idx="13013">
                  <c:v>3.4437561035156201</c:v>
                </c:pt>
                <c:pt idx="13014">
                  <c:v>3.8120269775390598</c:v>
                </c:pt>
                <c:pt idx="13015">
                  <c:v>3.49566650390625</c:v>
                </c:pt>
                <c:pt idx="13016">
                  <c:v>2.69279479980468</c:v>
                </c:pt>
                <c:pt idx="13017">
                  <c:v>1.58831787109375</c:v>
                </c:pt>
                <c:pt idx="13018">
                  <c:v>0.838134765625</c:v>
                </c:pt>
                <c:pt idx="13019">
                  <c:v>0.61305236816406194</c:v>
                </c:pt>
                <c:pt idx="13020">
                  <c:v>0.954315185546875</c:v>
                </c:pt>
                <c:pt idx="13021">
                  <c:v>1.70231628417968</c:v>
                </c:pt>
                <c:pt idx="13022">
                  <c:v>2.5301818847656201</c:v>
                </c:pt>
                <c:pt idx="13023">
                  <c:v>2.7935943603515598</c:v>
                </c:pt>
                <c:pt idx="13024">
                  <c:v>2.49015808105468</c:v>
                </c:pt>
                <c:pt idx="13025">
                  <c:v>1.8687286376953101</c:v>
                </c:pt>
                <c:pt idx="13026">
                  <c:v>1.38645935058593</c:v>
                </c:pt>
                <c:pt idx="13027">
                  <c:v>1.1288146972656199</c:v>
                </c:pt>
                <c:pt idx="13028">
                  <c:v>1.2223205566406199</c:v>
                </c:pt>
                <c:pt idx="13029">
                  <c:v>1.32518005371093</c:v>
                </c:pt>
                <c:pt idx="13030">
                  <c:v>1.1770324707031199</c:v>
                </c:pt>
                <c:pt idx="13031">
                  <c:v>1.1471099853515601</c:v>
                </c:pt>
                <c:pt idx="13032">
                  <c:v>1.0858917236328101</c:v>
                </c:pt>
                <c:pt idx="13033">
                  <c:v>1.04454040527343</c:v>
                </c:pt>
                <c:pt idx="13034">
                  <c:v>1.13677978515625</c:v>
                </c:pt>
                <c:pt idx="13035">
                  <c:v>1.2304229736328101</c:v>
                </c:pt>
                <c:pt idx="13036">
                  <c:v>1.31919860839843</c:v>
                </c:pt>
                <c:pt idx="13037">
                  <c:v>1.3208160400390601</c:v>
                </c:pt>
                <c:pt idx="13038">
                  <c:v>1.3125762939453101</c:v>
                </c:pt>
                <c:pt idx="13039">
                  <c:v>1.2873687744140601</c:v>
                </c:pt>
                <c:pt idx="13040">
                  <c:v>1.28562927246093</c:v>
                </c:pt>
                <c:pt idx="13041">
                  <c:v>1.2637634277343699</c:v>
                </c:pt>
                <c:pt idx="13042">
                  <c:v>1.2827453613281199</c:v>
                </c:pt>
                <c:pt idx="13043">
                  <c:v>1.27069091796875</c:v>
                </c:pt>
                <c:pt idx="13044">
                  <c:v>1.24705505371093</c:v>
                </c:pt>
                <c:pt idx="13045">
                  <c:v>1.1988525390625</c:v>
                </c:pt>
                <c:pt idx="13046">
                  <c:v>1.1819610595703101</c:v>
                </c:pt>
                <c:pt idx="13047">
                  <c:v>1.1718444824218699</c:v>
                </c:pt>
                <c:pt idx="13048">
                  <c:v>1.1778717041015601</c:v>
                </c:pt>
                <c:pt idx="13049">
                  <c:v>1.14408874511718</c:v>
                </c:pt>
                <c:pt idx="13050">
                  <c:v>1.08544921875</c:v>
                </c:pt>
                <c:pt idx="13051">
                  <c:v>1.06040954589843</c:v>
                </c:pt>
                <c:pt idx="13052">
                  <c:v>1.0962829589843699</c:v>
                </c:pt>
                <c:pt idx="13053">
                  <c:v>1.0404968261718699</c:v>
                </c:pt>
                <c:pt idx="13054">
                  <c:v>1.04832458496093</c:v>
                </c:pt>
                <c:pt idx="13055">
                  <c:v>1.0031280517578101</c:v>
                </c:pt>
                <c:pt idx="13056">
                  <c:v>0.97358703613281194</c:v>
                </c:pt>
                <c:pt idx="13057">
                  <c:v>0.997222900390625</c:v>
                </c:pt>
                <c:pt idx="13058">
                  <c:v>0.95130920410156194</c:v>
                </c:pt>
                <c:pt idx="13059">
                  <c:v>0.86741638183593694</c:v>
                </c:pt>
                <c:pt idx="13060">
                  <c:v>0.91795349121093694</c:v>
                </c:pt>
                <c:pt idx="13061">
                  <c:v>0.96989440917968694</c:v>
                </c:pt>
                <c:pt idx="13062">
                  <c:v>0.96173095703125</c:v>
                </c:pt>
                <c:pt idx="13063">
                  <c:v>0.91972351074218694</c:v>
                </c:pt>
                <c:pt idx="13064">
                  <c:v>0.88301086425781194</c:v>
                </c:pt>
                <c:pt idx="13065">
                  <c:v>0.827606201171875</c:v>
                </c:pt>
                <c:pt idx="13066">
                  <c:v>0.8106689453125</c:v>
                </c:pt>
                <c:pt idx="13067">
                  <c:v>0.67390441894531194</c:v>
                </c:pt>
                <c:pt idx="13068">
                  <c:v>0.76759338378906194</c:v>
                </c:pt>
                <c:pt idx="13069">
                  <c:v>0.904052734375</c:v>
                </c:pt>
                <c:pt idx="13070">
                  <c:v>0.835693359375</c:v>
                </c:pt>
                <c:pt idx="13071">
                  <c:v>0.71307373046875</c:v>
                </c:pt>
                <c:pt idx="13072">
                  <c:v>0.64202880859375</c:v>
                </c:pt>
                <c:pt idx="13073">
                  <c:v>0.52699279785156194</c:v>
                </c:pt>
                <c:pt idx="13074">
                  <c:v>0.476669311523437</c:v>
                </c:pt>
                <c:pt idx="13075">
                  <c:v>0.472122192382812</c:v>
                </c:pt>
                <c:pt idx="13076">
                  <c:v>0.59375</c:v>
                </c:pt>
                <c:pt idx="13077">
                  <c:v>0.772064208984375</c:v>
                </c:pt>
                <c:pt idx="13078">
                  <c:v>0.72911071777343694</c:v>
                </c:pt>
                <c:pt idx="13079">
                  <c:v>0.5828857421875</c:v>
                </c:pt>
                <c:pt idx="13080">
                  <c:v>0.409896850585937</c:v>
                </c:pt>
                <c:pt idx="13081">
                  <c:v>0.345474243164062</c:v>
                </c:pt>
                <c:pt idx="13082">
                  <c:v>0.321701049804687</c:v>
                </c:pt>
                <c:pt idx="13083">
                  <c:v>0.3758544921875</c:v>
                </c:pt>
                <c:pt idx="13084">
                  <c:v>0.39630126953125</c:v>
                </c:pt>
                <c:pt idx="13085">
                  <c:v>0.49029541015625</c:v>
                </c:pt>
                <c:pt idx="13086">
                  <c:v>0.447921752929687</c:v>
                </c:pt>
                <c:pt idx="13087">
                  <c:v>0.348709106445312</c:v>
                </c:pt>
                <c:pt idx="13088">
                  <c:v>0.256851196289062</c:v>
                </c:pt>
                <c:pt idx="13089">
                  <c:v>0.1942138671875</c:v>
                </c:pt>
                <c:pt idx="13090">
                  <c:v>0.206192016601562</c:v>
                </c:pt>
                <c:pt idx="13091">
                  <c:v>0.21044921875</c:v>
                </c:pt>
                <c:pt idx="13092">
                  <c:v>0.235565185546875</c:v>
                </c:pt>
                <c:pt idx="13093">
                  <c:v>0.257156372070312</c:v>
                </c:pt>
                <c:pt idx="13094">
                  <c:v>0.268463134765625</c:v>
                </c:pt>
                <c:pt idx="13095">
                  <c:v>0.19708251953125</c:v>
                </c:pt>
                <c:pt idx="13096">
                  <c:v>0.109939575195312</c:v>
                </c:pt>
                <c:pt idx="13097">
                  <c:v>3.41796875E-2</c:v>
                </c:pt>
                <c:pt idx="13098">
                  <c:v>-3.6666195839643402E-2</c:v>
                </c:pt>
                <c:pt idx="13099">
                  <c:v>1.8646240234375E-2</c:v>
                </c:pt>
                <c:pt idx="13100">
                  <c:v>9.9578857421875E-2</c:v>
                </c:pt>
                <c:pt idx="13101">
                  <c:v>9.6893310546875E-2</c:v>
                </c:pt>
                <c:pt idx="13102">
                  <c:v>7.476806640625E-2</c:v>
                </c:pt>
                <c:pt idx="13103">
                  <c:v>-2.0760646089911398E-2</c:v>
                </c:pt>
                <c:pt idx="13104">
                  <c:v>-0.112810313701629</c:v>
                </c:pt>
                <c:pt idx="13105">
                  <c:v>-0.14173766970634399</c:v>
                </c:pt>
                <c:pt idx="13106">
                  <c:v>-0.129378527402877</c:v>
                </c:pt>
                <c:pt idx="13107">
                  <c:v>-0.123304232954978</c:v>
                </c:pt>
                <c:pt idx="13108">
                  <c:v>-8.2606375217437703E-2</c:v>
                </c:pt>
                <c:pt idx="13109">
                  <c:v>-5.9391643851995399E-2</c:v>
                </c:pt>
                <c:pt idx="13110">
                  <c:v>-5.4174277931451797E-2</c:v>
                </c:pt>
                <c:pt idx="13111">
                  <c:v>-0.12729403376579199</c:v>
                </c:pt>
                <c:pt idx="13112">
                  <c:v>-0.198161095380783</c:v>
                </c:pt>
                <c:pt idx="13113">
                  <c:v>-0.304520964622497</c:v>
                </c:pt>
                <c:pt idx="13114">
                  <c:v>-0.32158148288726801</c:v>
                </c:pt>
                <c:pt idx="13115">
                  <c:v>-0.26840332150459201</c:v>
                </c:pt>
                <c:pt idx="13116">
                  <c:v>-0.208306178450584</c:v>
                </c:pt>
                <c:pt idx="13117">
                  <c:v>-0.178057521581649</c:v>
                </c:pt>
                <c:pt idx="13118">
                  <c:v>-0.110180020332336</c:v>
                </c:pt>
                <c:pt idx="13119">
                  <c:v>-0.21361216902732799</c:v>
                </c:pt>
                <c:pt idx="13120">
                  <c:v>-0.35115823149681002</c:v>
                </c:pt>
                <c:pt idx="13121">
                  <c:v>-0.45890656113624501</c:v>
                </c:pt>
                <c:pt idx="13122">
                  <c:v>-0.41965851187705899</c:v>
                </c:pt>
                <c:pt idx="13123">
                  <c:v>-0.35745015740394498</c:v>
                </c:pt>
                <c:pt idx="13124">
                  <c:v>-0.32955619692802401</c:v>
                </c:pt>
                <c:pt idx="13125">
                  <c:v>-0.29770696163177401</c:v>
                </c:pt>
                <c:pt idx="13126">
                  <c:v>-0.297033250331878</c:v>
                </c:pt>
                <c:pt idx="13127">
                  <c:v>-0.39909800887107799</c:v>
                </c:pt>
                <c:pt idx="13128">
                  <c:v>-0.48734152317047102</c:v>
                </c:pt>
                <c:pt idx="13129">
                  <c:v>-0.51086521148681596</c:v>
                </c:pt>
                <c:pt idx="13130">
                  <c:v>-0.44345155358314498</c:v>
                </c:pt>
                <c:pt idx="13131">
                  <c:v>-0.46531572937965299</c:v>
                </c:pt>
                <c:pt idx="13132">
                  <c:v>-0.47639256715774497</c:v>
                </c:pt>
                <c:pt idx="13133">
                  <c:v>-0.39490470290183999</c:v>
                </c:pt>
                <c:pt idx="13134">
                  <c:v>-2.52500474452972E-2</c:v>
                </c:pt>
                <c:pt idx="13135">
                  <c:v>0.173614501953125</c:v>
                </c:pt>
                <c:pt idx="13136">
                  <c:v>2.520751953125E-2</c:v>
                </c:pt>
                <c:pt idx="13137">
                  <c:v>-0.25410696864128102</c:v>
                </c:pt>
                <c:pt idx="13138">
                  <c:v>-0.35462743043899497</c:v>
                </c:pt>
                <c:pt idx="13139">
                  <c:v>-0.33675429224967901</c:v>
                </c:pt>
                <c:pt idx="13140">
                  <c:v>-0.49521404504776001</c:v>
                </c:pt>
                <c:pt idx="13141">
                  <c:v>-0.68466371297836304</c:v>
                </c:pt>
                <c:pt idx="13142">
                  <c:v>-0.99817663431167603</c:v>
                </c:pt>
                <c:pt idx="13143">
                  <c:v>-1.1502819061279199</c:v>
                </c:pt>
                <c:pt idx="13144">
                  <c:v>-1.0274081230163501</c:v>
                </c:pt>
                <c:pt idx="13145">
                  <c:v>-0.75604569911956698</c:v>
                </c:pt>
                <c:pt idx="13146">
                  <c:v>-0.33685800433158802</c:v>
                </c:pt>
                <c:pt idx="13147">
                  <c:v>-0.13180579245090401</c:v>
                </c:pt>
                <c:pt idx="13148">
                  <c:v>-9.1745160520076696E-2</c:v>
                </c:pt>
                <c:pt idx="13149">
                  <c:v>-8.3634212613105705E-2</c:v>
                </c:pt>
                <c:pt idx="13150">
                  <c:v>-6.98378905653953E-2</c:v>
                </c:pt>
                <c:pt idx="13151">
                  <c:v>-0.21273280680179499</c:v>
                </c:pt>
                <c:pt idx="13152">
                  <c:v>-0.411506026983261</c:v>
                </c:pt>
                <c:pt idx="13153">
                  <c:v>-0.581864833831787</c:v>
                </c:pt>
                <c:pt idx="13154">
                  <c:v>-0.67396605014801003</c:v>
                </c:pt>
                <c:pt idx="13155">
                  <c:v>-0.72824156284332198</c:v>
                </c:pt>
                <c:pt idx="13156">
                  <c:v>-0.77666378021240201</c:v>
                </c:pt>
                <c:pt idx="13157">
                  <c:v>-0.775096476078033</c:v>
                </c:pt>
                <c:pt idx="13158">
                  <c:v>-0.82587110996246305</c:v>
                </c:pt>
                <c:pt idx="13159">
                  <c:v>-0.97705453634261996</c:v>
                </c:pt>
                <c:pt idx="13160">
                  <c:v>-1.0566321611404399</c:v>
                </c:pt>
                <c:pt idx="13161">
                  <c:v>-0.97751998901367099</c:v>
                </c:pt>
                <c:pt idx="13162">
                  <c:v>-1.2870723009109399</c:v>
                </c:pt>
                <c:pt idx="13163">
                  <c:v>-2.1938729286193799</c:v>
                </c:pt>
                <c:pt idx="13164">
                  <c:v>-3.2692279815673801</c:v>
                </c:pt>
                <c:pt idx="13165">
                  <c:v>-3.9933845996856601</c:v>
                </c:pt>
                <c:pt idx="13166">
                  <c:v>-4.4176554679870597</c:v>
                </c:pt>
                <c:pt idx="13167">
                  <c:v>-4.30651378631591</c:v>
                </c:pt>
                <c:pt idx="13168">
                  <c:v>-3.2614340782165501</c:v>
                </c:pt>
                <c:pt idx="13169">
                  <c:v>-2.3883488178253098</c:v>
                </c:pt>
                <c:pt idx="13170">
                  <c:v>-2.06865978240966</c:v>
                </c:pt>
                <c:pt idx="13171">
                  <c:v>-1.41315197944641</c:v>
                </c:pt>
                <c:pt idx="13172">
                  <c:v>-1.4089535474777199</c:v>
                </c:pt>
                <c:pt idx="13173">
                  <c:v>-1.11738777160644</c:v>
                </c:pt>
                <c:pt idx="13174">
                  <c:v>-1.14101803302764</c:v>
                </c:pt>
                <c:pt idx="13175">
                  <c:v>-1.0919553041458101</c:v>
                </c:pt>
                <c:pt idx="13176">
                  <c:v>-1.0341162681579501</c:v>
                </c:pt>
                <c:pt idx="13177">
                  <c:v>-1.1078712940216</c:v>
                </c:pt>
                <c:pt idx="13178">
                  <c:v>-1.0077667236328101</c:v>
                </c:pt>
                <c:pt idx="13179">
                  <c:v>-0.96917200088500899</c:v>
                </c:pt>
                <c:pt idx="13180">
                  <c:v>-1.03967308998107</c:v>
                </c:pt>
                <c:pt idx="13181">
                  <c:v>-1.02110195159912</c:v>
                </c:pt>
                <c:pt idx="13182">
                  <c:v>-0.99486351013183505</c:v>
                </c:pt>
                <c:pt idx="13183">
                  <c:v>-1.0232017040252599</c:v>
                </c:pt>
                <c:pt idx="13184">
                  <c:v>-1.02411389350891</c:v>
                </c:pt>
                <c:pt idx="13185">
                  <c:v>-1.00702905654907</c:v>
                </c:pt>
                <c:pt idx="13186">
                  <c:v>-1.02242183685302</c:v>
                </c:pt>
                <c:pt idx="13187">
                  <c:v>-1.0143066644668499</c:v>
                </c:pt>
                <c:pt idx="13188">
                  <c:v>-1.0203678607940601</c:v>
                </c:pt>
                <c:pt idx="13189">
                  <c:v>-1.0223574638366699</c:v>
                </c:pt>
                <c:pt idx="13190">
                  <c:v>-1.01907682418823</c:v>
                </c:pt>
                <c:pt idx="13191">
                  <c:v>-1.0178930759429901</c:v>
                </c:pt>
                <c:pt idx="13192">
                  <c:v>-1.0146853923797601</c:v>
                </c:pt>
                <c:pt idx="13193">
                  <c:v>-1.0119824409484801</c:v>
                </c:pt>
                <c:pt idx="13194">
                  <c:v>-1.01274025440216</c:v>
                </c:pt>
                <c:pt idx="13195">
                  <c:v>-1.01991426944732</c:v>
                </c:pt>
                <c:pt idx="13196">
                  <c:v>-1.02126145362854</c:v>
                </c:pt>
                <c:pt idx="13197">
                  <c:v>-1.02235054969787</c:v>
                </c:pt>
                <c:pt idx="13198">
                  <c:v>-1.0192731618881199</c:v>
                </c:pt>
                <c:pt idx="13199">
                  <c:v>-1.0203562974929801</c:v>
                </c:pt>
                <c:pt idx="13200">
                  <c:v>-1.0199389457702599</c:v>
                </c:pt>
                <c:pt idx="13201">
                  <c:v>-1.01794326305389</c:v>
                </c:pt>
                <c:pt idx="13202">
                  <c:v>-1.01702392101287</c:v>
                </c:pt>
                <c:pt idx="13203">
                  <c:v>-1.0157845020294101</c:v>
                </c:pt>
                <c:pt idx="13204">
                  <c:v>-1.01890540122985</c:v>
                </c:pt>
                <c:pt idx="13205">
                  <c:v>-1.01742351055145</c:v>
                </c:pt>
                <c:pt idx="13206">
                  <c:v>-1.02473151683807</c:v>
                </c:pt>
                <c:pt idx="13207">
                  <c:v>-1.0234570503234801</c:v>
                </c:pt>
                <c:pt idx="13208">
                  <c:v>-1.02012515068054</c:v>
                </c:pt>
                <c:pt idx="13209">
                  <c:v>-1.0182960033416699</c:v>
                </c:pt>
                <c:pt idx="13210">
                  <c:v>-1.0121219158172601</c:v>
                </c:pt>
                <c:pt idx="13211">
                  <c:v>-1.0190497636795</c:v>
                </c:pt>
                <c:pt idx="13212">
                  <c:v>-1.0124987363815301</c:v>
                </c:pt>
                <c:pt idx="13213">
                  <c:v>-1.0158826112747099</c:v>
                </c:pt>
                <c:pt idx="13214">
                  <c:v>-1.01819968223571</c:v>
                </c:pt>
                <c:pt idx="13215">
                  <c:v>-1.02272069454193</c:v>
                </c:pt>
                <c:pt idx="13216">
                  <c:v>-1.01803290843963</c:v>
                </c:pt>
                <c:pt idx="13217">
                  <c:v>-1.0177351236343299</c:v>
                </c:pt>
                <c:pt idx="13218">
                  <c:v>-1.01560258865356</c:v>
                </c:pt>
                <c:pt idx="13219">
                  <c:v>-1.0132646560668901</c:v>
                </c:pt>
                <c:pt idx="13220">
                  <c:v>-1.0116540193557699</c:v>
                </c:pt>
                <c:pt idx="13221">
                  <c:v>-1.0144975185394201</c:v>
                </c:pt>
                <c:pt idx="13222">
                  <c:v>-1.0114374160766599</c:v>
                </c:pt>
                <c:pt idx="13223">
                  <c:v>-1.0149964094161901</c:v>
                </c:pt>
                <c:pt idx="13224">
                  <c:v>-1.01545810699462</c:v>
                </c:pt>
                <c:pt idx="13225">
                  <c:v>-1.0116608142852701</c:v>
                </c:pt>
                <c:pt idx="13226">
                  <c:v>-1.01135766506195</c:v>
                </c:pt>
                <c:pt idx="13227">
                  <c:v>-1.01149559020996</c:v>
                </c:pt>
                <c:pt idx="13228">
                  <c:v>-1.0149521827697701</c:v>
                </c:pt>
                <c:pt idx="13229">
                  <c:v>-1.0146573781967101</c:v>
                </c:pt>
                <c:pt idx="13230">
                  <c:v>-1.0153435468673699</c:v>
                </c:pt>
                <c:pt idx="13231">
                  <c:v>-1.0171316862106301</c:v>
                </c:pt>
                <c:pt idx="13232">
                  <c:v>-1.02196216583251</c:v>
                </c:pt>
                <c:pt idx="13233">
                  <c:v>-1.02335000038146</c:v>
                </c:pt>
                <c:pt idx="13234">
                  <c:v>-1.0213637351989699</c:v>
                </c:pt>
                <c:pt idx="13235">
                  <c:v>-1.0248717069625799</c:v>
                </c:pt>
                <c:pt idx="13236">
                  <c:v>-1.0209809541702199</c:v>
                </c:pt>
                <c:pt idx="13237">
                  <c:v>-1.01949870586395</c:v>
                </c:pt>
                <c:pt idx="13238">
                  <c:v>-1.0159208774566599</c:v>
                </c:pt>
                <c:pt idx="13239">
                  <c:v>-1.01414835453033</c:v>
                </c:pt>
                <c:pt idx="13240">
                  <c:v>-1.02307176589965</c:v>
                </c:pt>
                <c:pt idx="13241">
                  <c:v>-1.0200710296630799</c:v>
                </c:pt>
                <c:pt idx="13242">
                  <c:v>-1.0098508596420199</c:v>
                </c:pt>
                <c:pt idx="13243">
                  <c:v>-1.01094722747802</c:v>
                </c:pt>
                <c:pt idx="13244">
                  <c:v>-1.018639087677</c:v>
                </c:pt>
                <c:pt idx="13245">
                  <c:v>-1.0144116878509499</c:v>
                </c:pt>
                <c:pt idx="13246">
                  <c:v>-1.0153228044509801</c:v>
                </c:pt>
                <c:pt idx="13247">
                  <c:v>-1.01098132133483</c:v>
                </c:pt>
                <c:pt idx="13248">
                  <c:v>-1.0107289552688501</c:v>
                </c:pt>
                <c:pt idx="13249">
                  <c:v>-1.0155401229858301</c:v>
                </c:pt>
                <c:pt idx="13250">
                  <c:v>-1.0163283348083401</c:v>
                </c:pt>
                <c:pt idx="13251">
                  <c:v>-1.0238403081893901</c:v>
                </c:pt>
                <c:pt idx="13252">
                  <c:v>-1.02562844753265</c:v>
                </c:pt>
                <c:pt idx="13253">
                  <c:v>-1.0255448818206701</c:v>
                </c:pt>
                <c:pt idx="13254">
                  <c:v>-1.02652919292449</c:v>
                </c:pt>
                <c:pt idx="13255">
                  <c:v>-1.02137994766235</c:v>
                </c:pt>
                <c:pt idx="13256">
                  <c:v>-1.0218752622604299</c:v>
                </c:pt>
                <c:pt idx="13257">
                  <c:v>-1.02145755290985</c:v>
                </c:pt>
                <c:pt idx="13258">
                  <c:v>-1.0248731374740601</c:v>
                </c:pt>
                <c:pt idx="13259">
                  <c:v>-1.02351629734039</c:v>
                </c:pt>
                <c:pt idx="13260">
                  <c:v>-1.0150063037872299</c:v>
                </c:pt>
                <c:pt idx="13261">
                  <c:v>-1.0100175142288199</c:v>
                </c:pt>
                <c:pt idx="13262">
                  <c:v>-1.01079285144805</c:v>
                </c:pt>
                <c:pt idx="13263">
                  <c:v>-1.0117117166519101</c:v>
                </c:pt>
                <c:pt idx="13264">
                  <c:v>-1.0121665000915501</c:v>
                </c:pt>
                <c:pt idx="13265">
                  <c:v>-1.01316797733306</c:v>
                </c:pt>
                <c:pt idx="13266">
                  <c:v>-1.01805102825164</c:v>
                </c:pt>
                <c:pt idx="13267">
                  <c:v>-1.01951003074646</c:v>
                </c:pt>
                <c:pt idx="13268">
                  <c:v>-1.0123318433761499</c:v>
                </c:pt>
                <c:pt idx="13269">
                  <c:v>-1.0096846818923899</c:v>
                </c:pt>
                <c:pt idx="13270">
                  <c:v>-1.0134755373001001</c:v>
                </c:pt>
                <c:pt idx="13271">
                  <c:v>-1.01718318462371</c:v>
                </c:pt>
                <c:pt idx="13272">
                  <c:v>-1.01965808868408</c:v>
                </c:pt>
                <c:pt idx="13273">
                  <c:v>-1.0175296068191499</c:v>
                </c:pt>
                <c:pt idx="13274">
                  <c:v>-1.0183342695236199</c:v>
                </c:pt>
                <c:pt idx="13275">
                  <c:v>-1.01559078693389</c:v>
                </c:pt>
                <c:pt idx="13276">
                  <c:v>-1.02446854114532</c:v>
                </c:pt>
                <c:pt idx="13277">
                  <c:v>-1.02855825424194</c:v>
                </c:pt>
                <c:pt idx="13278">
                  <c:v>-1.02814960479736</c:v>
                </c:pt>
                <c:pt idx="13279">
                  <c:v>-1.02344763278961</c:v>
                </c:pt>
                <c:pt idx="13280">
                  <c:v>-1.02094566822052</c:v>
                </c:pt>
                <c:pt idx="13281">
                  <c:v>-1.0195828676223699</c:v>
                </c:pt>
                <c:pt idx="13282">
                  <c:v>-1.01934218406677</c:v>
                </c:pt>
                <c:pt idx="13283">
                  <c:v>-1.01935863494873</c:v>
                </c:pt>
                <c:pt idx="13284">
                  <c:v>-1.0158487558364799</c:v>
                </c:pt>
                <c:pt idx="13285">
                  <c:v>-1.0141248703002901</c:v>
                </c:pt>
                <c:pt idx="13286">
                  <c:v>-1.0207282304763701</c:v>
                </c:pt>
                <c:pt idx="13287">
                  <c:v>-1.0216120481491</c:v>
                </c:pt>
                <c:pt idx="13288">
                  <c:v>-1.01868891716003</c:v>
                </c:pt>
                <c:pt idx="13289">
                  <c:v>-1.01907765865325</c:v>
                </c:pt>
                <c:pt idx="13290">
                  <c:v>-1.02159571647644</c:v>
                </c:pt>
                <c:pt idx="13291">
                  <c:v>-1.02416944503784</c:v>
                </c:pt>
                <c:pt idx="13292">
                  <c:v>-1.02268898487091</c:v>
                </c:pt>
                <c:pt idx="13293">
                  <c:v>-1.02679336071014</c:v>
                </c:pt>
                <c:pt idx="13294">
                  <c:v>-1.0256754159927299</c:v>
                </c:pt>
                <c:pt idx="13295">
                  <c:v>-1.0231857299804601</c:v>
                </c:pt>
                <c:pt idx="13296">
                  <c:v>-1.0241470336914</c:v>
                </c:pt>
                <c:pt idx="13297">
                  <c:v>-1.0259428024291899</c:v>
                </c:pt>
                <c:pt idx="13298">
                  <c:v>-1.02789366245269</c:v>
                </c:pt>
                <c:pt idx="13299">
                  <c:v>-1.0295821428298899</c:v>
                </c:pt>
                <c:pt idx="13300">
                  <c:v>-1.0281343460082999</c:v>
                </c:pt>
                <c:pt idx="13301">
                  <c:v>-1.0255216360092101</c:v>
                </c:pt>
                <c:pt idx="13302">
                  <c:v>-1.0236303806304901</c:v>
                </c:pt>
                <c:pt idx="13303">
                  <c:v>-1.0232894420623699</c:v>
                </c:pt>
                <c:pt idx="13304">
                  <c:v>-1.02476394176483</c:v>
                </c:pt>
                <c:pt idx="13305">
                  <c:v>-1.0250706672668399</c:v>
                </c:pt>
                <c:pt idx="13306">
                  <c:v>-1.0255721807479801</c:v>
                </c:pt>
                <c:pt idx="13307">
                  <c:v>-1.02146255970001</c:v>
                </c:pt>
                <c:pt idx="13308">
                  <c:v>-1.02118444442749</c:v>
                </c:pt>
                <c:pt idx="13309">
                  <c:v>-1.02238798141479</c:v>
                </c:pt>
                <c:pt idx="13310">
                  <c:v>-1.01908862590789</c:v>
                </c:pt>
                <c:pt idx="13311">
                  <c:v>-1.0244551897048899</c:v>
                </c:pt>
                <c:pt idx="13312">
                  <c:v>-1.0269429683685301</c:v>
                </c:pt>
                <c:pt idx="13313">
                  <c:v>-1.0270075798034599</c:v>
                </c:pt>
                <c:pt idx="13314">
                  <c:v>-1.02474725246429</c:v>
                </c:pt>
                <c:pt idx="13315">
                  <c:v>-1.0224847793579099</c:v>
                </c:pt>
                <c:pt idx="13316">
                  <c:v>-1.0261428356170601</c:v>
                </c:pt>
                <c:pt idx="13317">
                  <c:v>-1.03010118007659</c:v>
                </c:pt>
                <c:pt idx="13318">
                  <c:v>-1.0305027961730899</c:v>
                </c:pt>
                <c:pt idx="13319">
                  <c:v>-1.0300334692001301</c:v>
                </c:pt>
                <c:pt idx="13320">
                  <c:v>-1.0309518575668299</c:v>
                </c:pt>
                <c:pt idx="13321">
                  <c:v>-1.03059446811676</c:v>
                </c:pt>
                <c:pt idx="13322">
                  <c:v>-1.03387022018432</c:v>
                </c:pt>
                <c:pt idx="13323">
                  <c:v>-1.03227627277374</c:v>
                </c:pt>
                <c:pt idx="13324">
                  <c:v>-1.0373440980911199</c:v>
                </c:pt>
                <c:pt idx="13325">
                  <c:v>-1.038290143013</c:v>
                </c:pt>
                <c:pt idx="13326">
                  <c:v>-1.0347580909728999</c:v>
                </c:pt>
                <c:pt idx="13327">
                  <c:v>-1.02993392944335</c:v>
                </c:pt>
                <c:pt idx="13328">
                  <c:v>-1.0284173488616899</c:v>
                </c:pt>
                <c:pt idx="13329">
                  <c:v>-1.0297385454177801</c:v>
                </c:pt>
                <c:pt idx="13330">
                  <c:v>-1.0299876928329399</c:v>
                </c:pt>
                <c:pt idx="13331">
                  <c:v>-1.02946436405181</c:v>
                </c:pt>
                <c:pt idx="13332">
                  <c:v>-1.02802729606628</c:v>
                </c:pt>
                <c:pt idx="13333">
                  <c:v>-1.0281072854995701</c:v>
                </c:pt>
                <c:pt idx="13334">
                  <c:v>-1.0320510864257799</c:v>
                </c:pt>
                <c:pt idx="13335">
                  <c:v>-1.03100657463073</c:v>
                </c:pt>
                <c:pt idx="13336">
                  <c:v>-1.0288348197937001</c:v>
                </c:pt>
                <c:pt idx="13337">
                  <c:v>-1.03057420253753</c:v>
                </c:pt>
                <c:pt idx="13338">
                  <c:v>-1.03042328357696</c:v>
                </c:pt>
                <c:pt idx="13339">
                  <c:v>-1.0302767753601001</c:v>
                </c:pt>
                <c:pt idx="13340">
                  <c:v>-1.02803802490234</c:v>
                </c:pt>
                <c:pt idx="13341">
                  <c:v>-1.02971923351287</c:v>
                </c:pt>
                <c:pt idx="13342">
                  <c:v>-1.0295150279998699</c:v>
                </c:pt>
                <c:pt idx="13343">
                  <c:v>-1.0329897403717001</c:v>
                </c:pt>
                <c:pt idx="13344">
                  <c:v>-1.03794693946838</c:v>
                </c:pt>
                <c:pt idx="13345">
                  <c:v>-1.0356527566909699</c:v>
                </c:pt>
                <c:pt idx="13346">
                  <c:v>-1.03507351875305</c:v>
                </c:pt>
                <c:pt idx="13347">
                  <c:v>-1.0385260581970199</c:v>
                </c:pt>
                <c:pt idx="13348">
                  <c:v>-1.0373278856277399</c:v>
                </c:pt>
                <c:pt idx="13349">
                  <c:v>-1.0367968082427901</c:v>
                </c:pt>
                <c:pt idx="13350">
                  <c:v>-1.0381004810333201</c:v>
                </c:pt>
                <c:pt idx="13351">
                  <c:v>-1.03355371952056</c:v>
                </c:pt>
                <c:pt idx="13352">
                  <c:v>-1.03487384319305</c:v>
                </c:pt>
                <c:pt idx="13353">
                  <c:v>-1.0316410064697199</c:v>
                </c:pt>
                <c:pt idx="13354">
                  <c:v>-1.0337510108947701</c:v>
                </c:pt>
                <c:pt idx="13355">
                  <c:v>-1.0328230857849099</c:v>
                </c:pt>
                <c:pt idx="13356">
                  <c:v>-1.03006839752197</c:v>
                </c:pt>
                <c:pt idx="13357">
                  <c:v>-1.0335319042205799</c:v>
                </c:pt>
                <c:pt idx="13358">
                  <c:v>-1.0326828956603999</c:v>
                </c:pt>
                <c:pt idx="13359">
                  <c:v>-1.0313092470169001</c:v>
                </c:pt>
                <c:pt idx="13360">
                  <c:v>-1.0345054864883401</c:v>
                </c:pt>
                <c:pt idx="13361">
                  <c:v>-1.03620469570159</c:v>
                </c:pt>
                <c:pt idx="13362">
                  <c:v>-1.0376052856445299</c:v>
                </c:pt>
                <c:pt idx="13363">
                  <c:v>-1.0371853113174401</c:v>
                </c:pt>
                <c:pt idx="13364">
                  <c:v>-1.0436547994613601</c:v>
                </c:pt>
                <c:pt idx="13365">
                  <c:v>-1.04393315315246</c:v>
                </c:pt>
                <c:pt idx="13366">
                  <c:v>-1.04489517211914</c:v>
                </c:pt>
                <c:pt idx="13367">
                  <c:v>-1.03694772720336</c:v>
                </c:pt>
                <c:pt idx="13368">
                  <c:v>-1.0313591957092201</c:v>
                </c:pt>
                <c:pt idx="13369">
                  <c:v>-1.03112769126892</c:v>
                </c:pt>
                <c:pt idx="13370">
                  <c:v>-1.0317399501800499</c:v>
                </c:pt>
                <c:pt idx="13371">
                  <c:v>-1.0320755243301301</c:v>
                </c:pt>
                <c:pt idx="13372">
                  <c:v>-1.0324189662933301</c:v>
                </c:pt>
                <c:pt idx="13373">
                  <c:v>-1.0354238748550399</c:v>
                </c:pt>
                <c:pt idx="13374">
                  <c:v>-1.03783631324768</c:v>
                </c:pt>
                <c:pt idx="13375">
                  <c:v>-1.04068732261657</c:v>
                </c:pt>
                <c:pt idx="13376">
                  <c:v>-1.0429613590240401</c:v>
                </c:pt>
                <c:pt idx="13377">
                  <c:v>-1.0393636226653999</c:v>
                </c:pt>
                <c:pt idx="13378">
                  <c:v>-1.03755331039428</c:v>
                </c:pt>
                <c:pt idx="13379">
                  <c:v>-1.03666543960571</c:v>
                </c:pt>
                <c:pt idx="13380">
                  <c:v>-1.0378959178924501</c:v>
                </c:pt>
                <c:pt idx="13381">
                  <c:v>-1.0336556434631301</c:v>
                </c:pt>
                <c:pt idx="13382">
                  <c:v>-1.0376902818679801</c:v>
                </c:pt>
                <c:pt idx="13383">
                  <c:v>-1.0391825437545701</c:v>
                </c:pt>
                <c:pt idx="13384">
                  <c:v>-1.0384669303894001</c:v>
                </c:pt>
                <c:pt idx="13385">
                  <c:v>-1.03248214721679</c:v>
                </c:pt>
                <c:pt idx="13386">
                  <c:v>-1.0298200845718299</c:v>
                </c:pt>
                <c:pt idx="13387">
                  <c:v>-1.0283341407775799</c:v>
                </c:pt>
                <c:pt idx="13388">
                  <c:v>-1.02997887134552</c:v>
                </c:pt>
                <c:pt idx="13389">
                  <c:v>-1.03391373157501</c:v>
                </c:pt>
                <c:pt idx="13390">
                  <c:v>-1.0324215888977</c:v>
                </c:pt>
                <c:pt idx="13391">
                  <c:v>-1.0333238840103101</c:v>
                </c:pt>
                <c:pt idx="13392">
                  <c:v>-1.0349483489990201</c:v>
                </c:pt>
                <c:pt idx="13393">
                  <c:v>-1.0377547740936199</c:v>
                </c:pt>
                <c:pt idx="13394">
                  <c:v>-1.0362468957901001</c:v>
                </c:pt>
                <c:pt idx="13395">
                  <c:v>-1.03281545639038</c:v>
                </c:pt>
                <c:pt idx="13396">
                  <c:v>-1.03323209285736</c:v>
                </c:pt>
                <c:pt idx="13397">
                  <c:v>-1.0311075448989799</c:v>
                </c:pt>
                <c:pt idx="13398">
                  <c:v>-1.03075683116912</c:v>
                </c:pt>
                <c:pt idx="13399">
                  <c:v>-1.0355908870696999</c:v>
                </c:pt>
                <c:pt idx="13400">
                  <c:v>-1.0393980741500799</c:v>
                </c:pt>
                <c:pt idx="13401">
                  <c:v>-1.0437104701995801</c:v>
                </c:pt>
                <c:pt idx="13402">
                  <c:v>-1.0445746183395299</c:v>
                </c:pt>
                <c:pt idx="13403">
                  <c:v>-1.04109334945678</c:v>
                </c:pt>
                <c:pt idx="13404">
                  <c:v>-1.0403047800064</c:v>
                </c:pt>
                <c:pt idx="13405">
                  <c:v>-1.0419675111770601</c:v>
                </c:pt>
                <c:pt idx="13406">
                  <c:v>-1.0420566797256401</c:v>
                </c:pt>
                <c:pt idx="13407">
                  <c:v>-1.04422950744628</c:v>
                </c:pt>
                <c:pt idx="13408">
                  <c:v>-1.04385733604431</c:v>
                </c:pt>
                <c:pt idx="13409">
                  <c:v>-1.03564453125</c:v>
                </c:pt>
                <c:pt idx="13410">
                  <c:v>-1.0386335849761901</c:v>
                </c:pt>
                <c:pt idx="13411">
                  <c:v>-1.03831839561462</c:v>
                </c:pt>
                <c:pt idx="13412">
                  <c:v>-1.0350422859191799</c:v>
                </c:pt>
                <c:pt idx="13413">
                  <c:v>-1.04085493087768</c:v>
                </c:pt>
                <c:pt idx="13414">
                  <c:v>-1.0386488437652499</c:v>
                </c:pt>
                <c:pt idx="13415">
                  <c:v>-1.0387163162231401</c:v>
                </c:pt>
                <c:pt idx="13416">
                  <c:v>-1.03985059261322</c:v>
                </c:pt>
                <c:pt idx="13417">
                  <c:v>-1.0375056266784599</c:v>
                </c:pt>
                <c:pt idx="13418">
                  <c:v>-1.0387779474258401</c:v>
                </c:pt>
                <c:pt idx="13419">
                  <c:v>-1.0385056734085001</c:v>
                </c:pt>
                <c:pt idx="13420">
                  <c:v>-1.03618896007537</c:v>
                </c:pt>
                <c:pt idx="13421">
                  <c:v>-1.0326282978057799</c:v>
                </c:pt>
                <c:pt idx="13422">
                  <c:v>-1.0325185060501001</c:v>
                </c:pt>
                <c:pt idx="13423">
                  <c:v>-1.03712701797485</c:v>
                </c:pt>
                <c:pt idx="13424">
                  <c:v>-1.03650546073913</c:v>
                </c:pt>
                <c:pt idx="13425">
                  <c:v>-1.0338726043701101</c:v>
                </c:pt>
                <c:pt idx="13426">
                  <c:v>-1.03273713588714</c:v>
                </c:pt>
                <c:pt idx="13427">
                  <c:v>-1.03393638134002</c:v>
                </c:pt>
                <c:pt idx="13428">
                  <c:v>-1.0313700437545701</c:v>
                </c:pt>
                <c:pt idx="13429">
                  <c:v>-1.0293706655502299</c:v>
                </c:pt>
                <c:pt idx="13430">
                  <c:v>-1.03427529335021</c:v>
                </c:pt>
                <c:pt idx="13431">
                  <c:v>-1.0399639606475799</c:v>
                </c:pt>
                <c:pt idx="13432">
                  <c:v>-1.0361989736557</c:v>
                </c:pt>
                <c:pt idx="13433">
                  <c:v>-1.0268867015838601</c:v>
                </c:pt>
                <c:pt idx="13434">
                  <c:v>-1.02327060699462</c:v>
                </c:pt>
                <c:pt idx="13435">
                  <c:v>-1.0245491266250599</c:v>
                </c:pt>
                <c:pt idx="13436">
                  <c:v>-1.0253154039382899</c:v>
                </c:pt>
                <c:pt idx="13437">
                  <c:v>-1.02938568592071</c:v>
                </c:pt>
                <c:pt idx="13438">
                  <c:v>-1.0352704524993801</c:v>
                </c:pt>
                <c:pt idx="13439">
                  <c:v>-1.0402079820632899</c:v>
                </c:pt>
                <c:pt idx="13440">
                  <c:v>-1.0383945703506401</c:v>
                </c:pt>
                <c:pt idx="13441">
                  <c:v>-1.0353034734725901</c:v>
                </c:pt>
                <c:pt idx="13442">
                  <c:v>-1.0366587638854901</c:v>
                </c:pt>
                <c:pt idx="13443">
                  <c:v>-1.03803491592407</c:v>
                </c:pt>
                <c:pt idx="13444">
                  <c:v>-1.0359919071197501</c:v>
                </c:pt>
                <c:pt idx="13445">
                  <c:v>-1.0358258485794001</c:v>
                </c:pt>
                <c:pt idx="13446">
                  <c:v>-1.0330065488815301</c:v>
                </c:pt>
                <c:pt idx="13447">
                  <c:v>-1.03551113605499</c:v>
                </c:pt>
                <c:pt idx="13448">
                  <c:v>-1.0346421003341599</c:v>
                </c:pt>
                <c:pt idx="13449">
                  <c:v>-1.03188896179199</c:v>
                </c:pt>
                <c:pt idx="13450">
                  <c:v>-1.0360939502716</c:v>
                </c:pt>
                <c:pt idx="13451">
                  <c:v>-1.04020678997039</c:v>
                </c:pt>
                <c:pt idx="13452">
                  <c:v>-1.0468767881393399</c:v>
                </c:pt>
                <c:pt idx="13453">
                  <c:v>-1.04640257358551</c:v>
                </c:pt>
                <c:pt idx="13454">
                  <c:v>-1.04707992076873</c:v>
                </c:pt>
                <c:pt idx="13455">
                  <c:v>-1.0471880435943599</c:v>
                </c:pt>
                <c:pt idx="13456">
                  <c:v>-1.04229843616485</c:v>
                </c:pt>
                <c:pt idx="13457">
                  <c:v>-1.038214802742</c:v>
                </c:pt>
                <c:pt idx="13458">
                  <c:v>-1.03784668445587</c:v>
                </c:pt>
                <c:pt idx="13459">
                  <c:v>-1.03818559646606</c:v>
                </c:pt>
                <c:pt idx="13460">
                  <c:v>-1.04030036926269</c:v>
                </c:pt>
                <c:pt idx="13461">
                  <c:v>-1.0406148433685301</c:v>
                </c:pt>
                <c:pt idx="13462">
                  <c:v>-1.0399543046951201</c:v>
                </c:pt>
                <c:pt idx="13463">
                  <c:v>-1.0348813533782899</c:v>
                </c:pt>
                <c:pt idx="13464">
                  <c:v>-1.0312376022338801</c:v>
                </c:pt>
                <c:pt idx="13465">
                  <c:v>-1.0325416326522801</c:v>
                </c:pt>
                <c:pt idx="13466">
                  <c:v>-1.0368890762329099</c:v>
                </c:pt>
                <c:pt idx="13467">
                  <c:v>-1.0417410135269101</c:v>
                </c:pt>
                <c:pt idx="13468">
                  <c:v>-1.04033923149108</c:v>
                </c:pt>
                <c:pt idx="13469">
                  <c:v>-1.0392553806304901</c:v>
                </c:pt>
                <c:pt idx="13470">
                  <c:v>-1.03824722766876</c:v>
                </c:pt>
                <c:pt idx="13471">
                  <c:v>-1.03646671772003</c:v>
                </c:pt>
                <c:pt idx="13472">
                  <c:v>-1.0375218391418399</c:v>
                </c:pt>
                <c:pt idx="13473">
                  <c:v>-1.0346542596817001</c:v>
                </c:pt>
                <c:pt idx="13474">
                  <c:v>-1.03339064121246</c:v>
                </c:pt>
                <c:pt idx="13475">
                  <c:v>-1.03289246559143</c:v>
                </c:pt>
                <c:pt idx="13476">
                  <c:v>-1.0304270982742301</c:v>
                </c:pt>
                <c:pt idx="13477">
                  <c:v>-1.0309863090515099</c:v>
                </c:pt>
                <c:pt idx="13478">
                  <c:v>-1.03782522678375</c:v>
                </c:pt>
                <c:pt idx="13479">
                  <c:v>-1.0403919219970701</c:v>
                </c:pt>
                <c:pt idx="13480">
                  <c:v>-1.0371730327606199</c:v>
                </c:pt>
                <c:pt idx="13481">
                  <c:v>-1.04083347320556</c:v>
                </c:pt>
                <c:pt idx="13482">
                  <c:v>-1.0422608852386399</c:v>
                </c:pt>
                <c:pt idx="13483">
                  <c:v>-1.04180300235748</c:v>
                </c:pt>
                <c:pt idx="13484">
                  <c:v>-1.0436308383941599</c:v>
                </c:pt>
                <c:pt idx="13485">
                  <c:v>-1.0422608852386399</c:v>
                </c:pt>
                <c:pt idx="13486">
                  <c:v>-1.03801894187927</c:v>
                </c:pt>
                <c:pt idx="13487">
                  <c:v>-1.0501972436904901</c:v>
                </c:pt>
                <c:pt idx="13488">
                  <c:v>-1.05019807815551</c:v>
                </c:pt>
                <c:pt idx="13489">
                  <c:v>-1.0437258481979299</c:v>
                </c:pt>
                <c:pt idx="13490">
                  <c:v>-1.0408700704574501</c:v>
                </c:pt>
                <c:pt idx="13491">
                  <c:v>-1.0397695302963199</c:v>
                </c:pt>
                <c:pt idx="13492">
                  <c:v>-1.0449740886688199</c:v>
                </c:pt>
                <c:pt idx="13493">
                  <c:v>-1.0390598773956199</c:v>
                </c:pt>
                <c:pt idx="13494">
                  <c:v>-1.0398544073104801</c:v>
                </c:pt>
                <c:pt idx="13495">
                  <c:v>-1.04465007781982</c:v>
                </c:pt>
                <c:pt idx="13496">
                  <c:v>-1.04900538921356</c:v>
                </c:pt>
                <c:pt idx="13497">
                  <c:v>-1.0471247434616</c:v>
                </c:pt>
                <c:pt idx="13498">
                  <c:v>-1.04285812377929</c:v>
                </c:pt>
                <c:pt idx="13499">
                  <c:v>-1.0393381118774401</c:v>
                </c:pt>
                <c:pt idx="13500">
                  <c:v>-1.0417577028274501</c:v>
                </c:pt>
                <c:pt idx="13501">
                  <c:v>-1.0372912883758501</c:v>
                </c:pt>
                <c:pt idx="13502">
                  <c:v>-1.0353488922119101</c:v>
                </c:pt>
                <c:pt idx="13503">
                  <c:v>-1.0356080532073899</c:v>
                </c:pt>
                <c:pt idx="13504">
                  <c:v>-1.0393309593200599</c:v>
                </c:pt>
                <c:pt idx="13505">
                  <c:v>-1.0404343605041499</c:v>
                </c:pt>
                <c:pt idx="13506">
                  <c:v>-1.04242575168609</c:v>
                </c:pt>
                <c:pt idx="13507">
                  <c:v>-1.0446701049804601</c:v>
                </c:pt>
                <c:pt idx="13508">
                  <c:v>-1.0457084178924501</c:v>
                </c:pt>
                <c:pt idx="13509">
                  <c:v>-1.0404747724532999</c:v>
                </c:pt>
                <c:pt idx="13510">
                  <c:v>-1.0348191261291499</c:v>
                </c:pt>
                <c:pt idx="13511">
                  <c:v>-1.0357515811920099</c:v>
                </c:pt>
                <c:pt idx="13512">
                  <c:v>-1.0431951284408501</c:v>
                </c:pt>
                <c:pt idx="13513">
                  <c:v>-1.0428433418273899</c:v>
                </c:pt>
                <c:pt idx="13514">
                  <c:v>-1.0417950153350799</c:v>
                </c:pt>
                <c:pt idx="13515">
                  <c:v>-1.0399934053421001</c:v>
                </c:pt>
                <c:pt idx="13516">
                  <c:v>-1.03493523597717</c:v>
                </c:pt>
                <c:pt idx="13517">
                  <c:v>-1.02888178825378</c:v>
                </c:pt>
                <c:pt idx="13518">
                  <c:v>-1.02795910835266</c:v>
                </c:pt>
                <c:pt idx="13519">
                  <c:v>-1.03121209144592</c:v>
                </c:pt>
                <c:pt idx="13520">
                  <c:v>-1.0350884199142401</c:v>
                </c:pt>
                <c:pt idx="13521">
                  <c:v>-1.037113904953</c:v>
                </c:pt>
                <c:pt idx="13522">
                  <c:v>-1.03986620903015</c:v>
                </c:pt>
                <c:pt idx="13523">
                  <c:v>-1.0399489402770901</c:v>
                </c:pt>
                <c:pt idx="13524">
                  <c:v>-1.0387105941772401</c:v>
                </c:pt>
                <c:pt idx="13525">
                  <c:v>-1.0426450967788601</c:v>
                </c:pt>
                <c:pt idx="13526">
                  <c:v>-1.04281413555145</c:v>
                </c:pt>
                <c:pt idx="13527">
                  <c:v>-1.0435156822204501</c:v>
                </c:pt>
                <c:pt idx="13528">
                  <c:v>-1.0406465530395499</c:v>
                </c:pt>
                <c:pt idx="13529">
                  <c:v>-1.03797626495361</c:v>
                </c:pt>
                <c:pt idx="13530">
                  <c:v>-1.03581774234771</c:v>
                </c:pt>
                <c:pt idx="13531">
                  <c:v>-1.0348592996597199</c:v>
                </c:pt>
                <c:pt idx="13532">
                  <c:v>-1.03202080726623</c:v>
                </c:pt>
                <c:pt idx="13533">
                  <c:v>-1.03755319118499</c:v>
                </c:pt>
                <c:pt idx="13534">
                  <c:v>-1.03714251518249</c:v>
                </c:pt>
                <c:pt idx="13535">
                  <c:v>-1.04127538204193</c:v>
                </c:pt>
                <c:pt idx="13536">
                  <c:v>-1.0399686098098699</c:v>
                </c:pt>
                <c:pt idx="13537">
                  <c:v>-1.0380988121032699</c:v>
                </c:pt>
                <c:pt idx="13538">
                  <c:v>-1.0376347303390501</c:v>
                </c:pt>
                <c:pt idx="13539">
                  <c:v>-1.03812575340271</c:v>
                </c:pt>
                <c:pt idx="13540">
                  <c:v>-1.0383709669113099</c:v>
                </c:pt>
                <c:pt idx="13541">
                  <c:v>-1.0391970872878999</c:v>
                </c:pt>
                <c:pt idx="13542">
                  <c:v>-1.0362187623977599</c:v>
                </c:pt>
                <c:pt idx="13543">
                  <c:v>-1.0369416475296001</c:v>
                </c:pt>
                <c:pt idx="13544">
                  <c:v>-1.0395715236663801</c:v>
                </c:pt>
                <c:pt idx="13545">
                  <c:v>-1.0402649641036901</c:v>
                </c:pt>
                <c:pt idx="13546">
                  <c:v>-1.0389201641082699</c:v>
                </c:pt>
                <c:pt idx="13547">
                  <c:v>-1.0440030097961399</c:v>
                </c:pt>
                <c:pt idx="13548">
                  <c:v>-1.04209160804748</c:v>
                </c:pt>
                <c:pt idx="13549">
                  <c:v>-1.04312896728515</c:v>
                </c:pt>
                <c:pt idx="13550">
                  <c:v>-1.04279220104217</c:v>
                </c:pt>
                <c:pt idx="13551">
                  <c:v>-1.03817391395568</c:v>
                </c:pt>
                <c:pt idx="13552">
                  <c:v>-1.0409921407699501</c:v>
                </c:pt>
                <c:pt idx="13553">
                  <c:v>-1.03961861133575</c:v>
                </c:pt>
                <c:pt idx="13554">
                  <c:v>-1.03798151016235</c:v>
                </c:pt>
                <c:pt idx="13555">
                  <c:v>-1.04242503643035</c:v>
                </c:pt>
                <c:pt idx="13556">
                  <c:v>-1.04159367084503</c:v>
                </c:pt>
                <c:pt idx="13557">
                  <c:v>-1.0428038835525499</c:v>
                </c:pt>
                <c:pt idx="13558">
                  <c:v>-1.0383887290954501</c:v>
                </c:pt>
                <c:pt idx="13559">
                  <c:v>-1.04002797603607</c:v>
                </c:pt>
                <c:pt idx="13560">
                  <c:v>-1.0433993339538501</c:v>
                </c:pt>
                <c:pt idx="13561">
                  <c:v>-1.0421490669250399</c:v>
                </c:pt>
                <c:pt idx="13562">
                  <c:v>-1.0421566963195801</c:v>
                </c:pt>
                <c:pt idx="13563">
                  <c:v>-1.0436433553695601</c:v>
                </c:pt>
                <c:pt idx="13564">
                  <c:v>-1.04552590847015</c:v>
                </c:pt>
                <c:pt idx="13565">
                  <c:v>-1.04662632942199</c:v>
                </c:pt>
                <c:pt idx="13566">
                  <c:v>-1.0444307327270499</c:v>
                </c:pt>
                <c:pt idx="13567">
                  <c:v>-1.04502177238464</c:v>
                </c:pt>
                <c:pt idx="13568">
                  <c:v>-1.0447826385498</c:v>
                </c:pt>
                <c:pt idx="13569">
                  <c:v>-1.04642117023468</c:v>
                </c:pt>
                <c:pt idx="13570">
                  <c:v>-1.0436804294586099</c:v>
                </c:pt>
                <c:pt idx="13571">
                  <c:v>-1.0464386940002399</c:v>
                </c:pt>
                <c:pt idx="13572">
                  <c:v>-1.04414999485015</c:v>
                </c:pt>
                <c:pt idx="13573">
                  <c:v>-1.04293060302734</c:v>
                </c:pt>
                <c:pt idx="13574">
                  <c:v>-1.04416668415069</c:v>
                </c:pt>
                <c:pt idx="13575">
                  <c:v>-1.0440256595611499</c:v>
                </c:pt>
                <c:pt idx="13576">
                  <c:v>-1.0410020351409901</c:v>
                </c:pt>
                <c:pt idx="13577">
                  <c:v>-1.0427178144454901</c:v>
                </c:pt>
                <c:pt idx="13578">
                  <c:v>-1.04383456707</c:v>
                </c:pt>
                <c:pt idx="13579">
                  <c:v>-1.0455634593963601</c:v>
                </c:pt>
                <c:pt idx="13580">
                  <c:v>-1.0452861785888601</c:v>
                </c:pt>
                <c:pt idx="13581">
                  <c:v>-1.04999780654907</c:v>
                </c:pt>
                <c:pt idx="13582">
                  <c:v>-1.05468201637268</c:v>
                </c:pt>
                <c:pt idx="13583">
                  <c:v>-1.0493812561035101</c:v>
                </c:pt>
                <c:pt idx="13584">
                  <c:v>-1.04655289649963</c:v>
                </c:pt>
                <c:pt idx="13585">
                  <c:v>-1.04446589946746</c:v>
                </c:pt>
                <c:pt idx="13586">
                  <c:v>-1.04459905624389</c:v>
                </c:pt>
                <c:pt idx="13587">
                  <c:v>-1.04440581798553</c:v>
                </c:pt>
                <c:pt idx="13588">
                  <c:v>-1.0489468574523899</c:v>
                </c:pt>
                <c:pt idx="13589">
                  <c:v>-1.0463695526123</c:v>
                </c:pt>
                <c:pt idx="13590">
                  <c:v>-1.04366862773895</c:v>
                </c:pt>
                <c:pt idx="13591">
                  <c:v>-1.04383504390716</c:v>
                </c:pt>
                <c:pt idx="13592">
                  <c:v>-1.04891657829284</c:v>
                </c:pt>
                <c:pt idx="13593">
                  <c:v>-1.0468392372131301</c:v>
                </c:pt>
                <c:pt idx="13594">
                  <c:v>-1.0462347269058201</c:v>
                </c:pt>
                <c:pt idx="13595">
                  <c:v>-1.04476010799407</c:v>
                </c:pt>
                <c:pt idx="13596">
                  <c:v>-1.04307329654693</c:v>
                </c:pt>
                <c:pt idx="13597">
                  <c:v>-1.0417910814285201</c:v>
                </c:pt>
                <c:pt idx="13598">
                  <c:v>-1.04572200775146</c:v>
                </c:pt>
                <c:pt idx="13599">
                  <c:v>-1.0479699373245199</c:v>
                </c:pt>
                <c:pt idx="13600">
                  <c:v>-1.04622483253479</c:v>
                </c:pt>
                <c:pt idx="13601">
                  <c:v>-1.04679179191589</c:v>
                </c:pt>
                <c:pt idx="13602">
                  <c:v>-1.0508682727813701</c:v>
                </c:pt>
                <c:pt idx="13603">
                  <c:v>-1.05080819129943</c:v>
                </c:pt>
                <c:pt idx="13604">
                  <c:v>-1.04850530624389</c:v>
                </c:pt>
                <c:pt idx="13605">
                  <c:v>-1.0535688400268499</c:v>
                </c:pt>
                <c:pt idx="13606">
                  <c:v>-1.0525777339935301</c:v>
                </c:pt>
                <c:pt idx="13607">
                  <c:v>-1.0538854598998999</c:v>
                </c:pt>
                <c:pt idx="13608">
                  <c:v>-1.05408835411071</c:v>
                </c:pt>
                <c:pt idx="13609">
                  <c:v>-1.0572655200958201</c:v>
                </c:pt>
                <c:pt idx="13610">
                  <c:v>-1.0582305192947301</c:v>
                </c:pt>
                <c:pt idx="13611">
                  <c:v>-1.0595703125</c:v>
                </c:pt>
                <c:pt idx="13612">
                  <c:v>-1.0622091293334901</c:v>
                </c:pt>
                <c:pt idx="13613">
                  <c:v>-1.0583151578903101</c:v>
                </c:pt>
                <c:pt idx="13614">
                  <c:v>-1.0485702753067001</c:v>
                </c:pt>
                <c:pt idx="13615">
                  <c:v>-1.04838907718658</c:v>
                </c:pt>
                <c:pt idx="13616">
                  <c:v>-1.0481469631195</c:v>
                </c:pt>
                <c:pt idx="13617">
                  <c:v>-1.0513215065002399</c:v>
                </c:pt>
                <c:pt idx="13618">
                  <c:v>-1.0532974004745399</c:v>
                </c:pt>
                <c:pt idx="13619">
                  <c:v>-1.0530604124069201</c:v>
                </c:pt>
                <c:pt idx="13620">
                  <c:v>-1.05175197124481</c:v>
                </c:pt>
                <c:pt idx="13621">
                  <c:v>-1.0550582408905</c:v>
                </c:pt>
                <c:pt idx="13622">
                  <c:v>-1.0534148216247501</c:v>
                </c:pt>
                <c:pt idx="13623">
                  <c:v>-1.0497628450393599</c:v>
                </c:pt>
                <c:pt idx="13624">
                  <c:v>-1.0468547344207699</c:v>
                </c:pt>
                <c:pt idx="13625">
                  <c:v>-1.0483636856079099</c:v>
                </c:pt>
                <c:pt idx="13626">
                  <c:v>-1.04626441001892</c:v>
                </c:pt>
                <c:pt idx="13627">
                  <c:v>-1.0503300428390501</c:v>
                </c:pt>
                <c:pt idx="13628">
                  <c:v>-1.0482918024063099</c:v>
                </c:pt>
                <c:pt idx="13629">
                  <c:v>-1.0452197790145801</c:v>
                </c:pt>
                <c:pt idx="13630">
                  <c:v>-1.05044245719909</c:v>
                </c:pt>
                <c:pt idx="13631">
                  <c:v>-1.0480042695999101</c:v>
                </c:pt>
                <c:pt idx="13632">
                  <c:v>-1.0463733673095701</c:v>
                </c:pt>
                <c:pt idx="13633">
                  <c:v>-1.04610252380371</c:v>
                </c:pt>
                <c:pt idx="13634">
                  <c:v>-1.05157041549682</c:v>
                </c:pt>
                <c:pt idx="13635">
                  <c:v>-1.04790079593658</c:v>
                </c:pt>
                <c:pt idx="13636">
                  <c:v>-1.04703688621521</c:v>
                </c:pt>
                <c:pt idx="13637">
                  <c:v>-1.04592180252075</c:v>
                </c:pt>
                <c:pt idx="13638">
                  <c:v>-1.0496976375579801</c:v>
                </c:pt>
                <c:pt idx="13639">
                  <c:v>-1.0493867397308301</c:v>
                </c:pt>
                <c:pt idx="13640">
                  <c:v>-1.05085790157318</c:v>
                </c:pt>
                <c:pt idx="13641">
                  <c:v>-1.0520490407943699</c:v>
                </c:pt>
                <c:pt idx="13642">
                  <c:v>-1.05438244342803</c:v>
                </c:pt>
                <c:pt idx="13643">
                  <c:v>-1.05385422706604</c:v>
                </c:pt>
                <c:pt idx="13644">
                  <c:v>-1.0517336130142201</c:v>
                </c:pt>
                <c:pt idx="13645">
                  <c:v>-1.04658555984497</c:v>
                </c:pt>
                <c:pt idx="13646">
                  <c:v>-1.04216384887695</c:v>
                </c:pt>
                <c:pt idx="13647">
                  <c:v>-1.04993259906768</c:v>
                </c:pt>
                <c:pt idx="13648">
                  <c:v>-1.0476893186569201</c:v>
                </c:pt>
                <c:pt idx="13649">
                  <c:v>-1.0478338003158501</c:v>
                </c:pt>
                <c:pt idx="13650">
                  <c:v>-1.04662501811981</c:v>
                </c:pt>
                <c:pt idx="13651">
                  <c:v>-1.0488927364349301</c:v>
                </c:pt>
                <c:pt idx="13652">
                  <c:v>-1.04947233200073</c:v>
                </c:pt>
                <c:pt idx="13653">
                  <c:v>-1.0504674911498999</c:v>
                </c:pt>
                <c:pt idx="13654">
                  <c:v>-1.05037093162536</c:v>
                </c:pt>
                <c:pt idx="13655">
                  <c:v>-1.0452508926391599</c:v>
                </c:pt>
                <c:pt idx="13656">
                  <c:v>-1.04208648204803</c:v>
                </c:pt>
                <c:pt idx="13657">
                  <c:v>-1.0393596887588501</c:v>
                </c:pt>
                <c:pt idx="13658">
                  <c:v>-1.0398979187011701</c:v>
                </c:pt>
                <c:pt idx="13659">
                  <c:v>-1.0447894334793</c:v>
                </c:pt>
                <c:pt idx="13660">
                  <c:v>-1.04992735385894</c:v>
                </c:pt>
                <c:pt idx="13661">
                  <c:v>-1.0550792217254601</c:v>
                </c:pt>
                <c:pt idx="13662">
                  <c:v>-1.0530816316604601</c:v>
                </c:pt>
                <c:pt idx="13663">
                  <c:v>-1.0468447208404501</c:v>
                </c:pt>
                <c:pt idx="13664">
                  <c:v>-1.0494852066039999</c:v>
                </c:pt>
                <c:pt idx="13665">
                  <c:v>-1.0482591390609699</c:v>
                </c:pt>
                <c:pt idx="13666">
                  <c:v>-1.0484532117843599</c:v>
                </c:pt>
                <c:pt idx="13667">
                  <c:v>-1.0433434247970499</c:v>
                </c:pt>
                <c:pt idx="13668">
                  <c:v>-1.0394425392150799</c:v>
                </c:pt>
                <c:pt idx="13669">
                  <c:v>-1.0379226207733101</c:v>
                </c:pt>
                <c:pt idx="13670">
                  <c:v>-1.04887151718139</c:v>
                </c:pt>
                <c:pt idx="13671">
                  <c:v>-1.0498012304305999</c:v>
                </c:pt>
                <c:pt idx="13672">
                  <c:v>-1.0481344461441</c:v>
                </c:pt>
                <c:pt idx="13673">
                  <c:v>-1.0561496019363401</c:v>
                </c:pt>
                <c:pt idx="13674">
                  <c:v>-1.0537394285202</c:v>
                </c:pt>
                <c:pt idx="13675">
                  <c:v>-1.0504025220870901</c:v>
                </c:pt>
                <c:pt idx="13676">
                  <c:v>-1.04477858543396</c:v>
                </c:pt>
                <c:pt idx="13677">
                  <c:v>-1.04233062267303</c:v>
                </c:pt>
                <c:pt idx="13678">
                  <c:v>-1.0441356897354099</c:v>
                </c:pt>
                <c:pt idx="13679">
                  <c:v>-1.0421602725982599</c:v>
                </c:pt>
                <c:pt idx="13680">
                  <c:v>-1.0420613288879299</c:v>
                </c:pt>
                <c:pt idx="13681">
                  <c:v>-1.0455969572067201</c:v>
                </c:pt>
                <c:pt idx="13682">
                  <c:v>-1.05260109901428</c:v>
                </c:pt>
                <c:pt idx="13683">
                  <c:v>-1.05351197719573</c:v>
                </c:pt>
                <c:pt idx="13684">
                  <c:v>-1.04700922966003</c:v>
                </c:pt>
                <c:pt idx="13685">
                  <c:v>-1.0464069843292201</c:v>
                </c:pt>
                <c:pt idx="13686">
                  <c:v>-1.04766261577606</c:v>
                </c:pt>
                <c:pt idx="13687">
                  <c:v>-1.04932761192321</c:v>
                </c:pt>
                <c:pt idx="13688">
                  <c:v>-1.0463060140609699</c:v>
                </c:pt>
                <c:pt idx="13689">
                  <c:v>-1.0450690984725901</c:v>
                </c:pt>
                <c:pt idx="13690">
                  <c:v>-1.0510958433151201</c:v>
                </c:pt>
                <c:pt idx="13691">
                  <c:v>-1.0549025535583401</c:v>
                </c:pt>
                <c:pt idx="13692">
                  <c:v>-1.0517508983612001</c:v>
                </c:pt>
                <c:pt idx="13693">
                  <c:v>-1.0484689474105799</c:v>
                </c:pt>
                <c:pt idx="13694">
                  <c:v>-1.04483342170715</c:v>
                </c:pt>
                <c:pt idx="13695">
                  <c:v>-1.0432996749877901</c:v>
                </c:pt>
                <c:pt idx="13696">
                  <c:v>-1.04779183864593</c:v>
                </c:pt>
                <c:pt idx="13697">
                  <c:v>-1.0474817752838099</c:v>
                </c:pt>
                <c:pt idx="13698">
                  <c:v>-1.0458632707595801</c:v>
                </c:pt>
                <c:pt idx="13699">
                  <c:v>-1.0467791557312001</c:v>
                </c:pt>
                <c:pt idx="13700">
                  <c:v>-1.04944360256195</c:v>
                </c:pt>
                <c:pt idx="13701">
                  <c:v>-1.05016112327575</c:v>
                </c:pt>
                <c:pt idx="13702">
                  <c:v>-1.0476539134979199</c:v>
                </c:pt>
                <c:pt idx="13703">
                  <c:v>-1.0485928058624201</c:v>
                </c:pt>
                <c:pt idx="13704">
                  <c:v>-1.05377829074859</c:v>
                </c:pt>
                <c:pt idx="13705">
                  <c:v>-1.05613088607788</c:v>
                </c:pt>
                <c:pt idx="13706">
                  <c:v>-1.05460977554321</c:v>
                </c:pt>
                <c:pt idx="13707">
                  <c:v>-1.05338370800018</c:v>
                </c:pt>
                <c:pt idx="13708">
                  <c:v>-1.0478314161300599</c:v>
                </c:pt>
                <c:pt idx="13709">
                  <c:v>-1.0523988008499101</c:v>
                </c:pt>
                <c:pt idx="13710">
                  <c:v>-1.0532095432281401</c:v>
                </c:pt>
                <c:pt idx="13711">
                  <c:v>-1.0496507883071899</c:v>
                </c:pt>
                <c:pt idx="13712">
                  <c:v>-1.0435264110565099</c:v>
                </c:pt>
                <c:pt idx="13713">
                  <c:v>-1.0463773012161199</c:v>
                </c:pt>
                <c:pt idx="13714">
                  <c:v>-1.05500924587249</c:v>
                </c:pt>
                <c:pt idx="13715">
                  <c:v>-1.0538536310195901</c:v>
                </c:pt>
                <c:pt idx="13716">
                  <c:v>-1.05420434474945</c:v>
                </c:pt>
                <c:pt idx="13717">
                  <c:v>-1.0581347942352199</c:v>
                </c:pt>
                <c:pt idx="13718">
                  <c:v>-1.05119204521179</c:v>
                </c:pt>
                <c:pt idx="13719">
                  <c:v>-1.0493402481079099</c:v>
                </c:pt>
                <c:pt idx="13720">
                  <c:v>-1.0512998104095399</c:v>
                </c:pt>
                <c:pt idx="13721">
                  <c:v>-1.05383741855621</c:v>
                </c:pt>
                <c:pt idx="13722">
                  <c:v>-1.05077052116394</c:v>
                </c:pt>
                <c:pt idx="13723">
                  <c:v>-1.04987704753875</c:v>
                </c:pt>
                <c:pt idx="13724">
                  <c:v>-1.04549849033355</c:v>
                </c:pt>
                <c:pt idx="13725">
                  <c:v>-1.04478275775909</c:v>
                </c:pt>
                <c:pt idx="13726">
                  <c:v>-1.0400240421295099</c:v>
                </c:pt>
                <c:pt idx="13727">
                  <c:v>-1.0415219068527199</c:v>
                </c:pt>
                <c:pt idx="13728">
                  <c:v>-1.0442194938659599</c:v>
                </c:pt>
                <c:pt idx="13729">
                  <c:v>-1.04252409934997</c:v>
                </c:pt>
                <c:pt idx="13730">
                  <c:v>-1.0433835983276301</c:v>
                </c:pt>
                <c:pt idx="13731">
                  <c:v>-1.0378599166870099</c:v>
                </c:pt>
                <c:pt idx="13732">
                  <c:v>-1.04271960258483</c:v>
                </c:pt>
                <c:pt idx="13733">
                  <c:v>-1.0442353487014699</c:v>
                </c:pt>
                <c:pt idx="13734">
                  <c:v>-1.0433890819549501</c:v>
                </c:pt>
                <c:pt idx="13735">
                  <c:v>-1.0418274402618399</c:v>
                </c:pt>
                <c:pt idx="13736">
                  <c:v>-1.0420161485671899</c:v>
                </c:pt>
                <c:pt idx="13737">
                  <c:v>-1.0486614704132</c:v>
                </c:pt>
                <c:pt idx="13738">
                  <c:v>-1.0495425462722701</c:v>
                </c:pt>
                <c:pt idx="13739">
                  <c:v>-1.0536851882934499</c:v>
                </c:pt>
                <c:pt idx="13740">
                  <c:v>-1.051398396492</c:v>
                </c:pt>
                <c:pt idx="13741">
                  <c:v>-1.0507165193557699</c:v>
                </c:pt>
                <c:pt idx="13742">
                  <c:v>-1.0513231754302901</c:v>
                </c:pt>
                <c:pt idx="13743">
                  <c:v>-1.0481832027435301</c:v>
                </c:pt>
                <c:pt idx="13744">
                  <c:v>-1.0516381263732899</c:v>
                </c:pt>
                <c:pt idx="13745">
                  <c:v>-1.0513987541198699</c:v>
                </c:pt>
                <c:pt idx="13746">
                  <c:v>-1.04465448856353</c:v>
                </c:pt>
                <c:pt idx="13747">
                  <c:v>-1.04139757156372</c:v>
                </c:pt>
                <c:pt idx="13748">
                  <c:v>-1.0420612096786499</c:v>
                </c:pt>
                <c:pt idx="13749">
                  <c:v>-1.04090464115142</c:v>
                </c:pt>
                <c:pt idx="13750">
                  <c:v>-1.04308450222015</c:v>
                </c:pt>
                <c:pt idx="13751">
                  <c:v>-1.04921638965606</c:v>
                </c:pt>
                <c:pt idx="13752">
                  <c:v>-1.0521812438964799</c:v>
                </c:pt>
                <c:pt idx="13753">
                  <c:v>-1.0514791011810301</c:v>
                </c:pt>
                <c:pt idx="13754">
                  <c:v>-1.05223023891448</c:v>
                </c:pt>
                <c:pt idx="13755">
                  <c:v>-1.0466599464416499</c:v>
                </c:pt>
                <c:pt idx="13756">
                  <c:v>-1.04468965530395</c:v>
                </c:pt>
                <c:pt idx="13757">
                  <c:v>-1.0471268892288199</c:v>
                </c:pt>
                <c:pt idx="13758">
                  <c:v>-1.0436840057373</c:v>
                </c:pt>
                <c:pt idx="13759">
                  <c:v>-1.04236412048339</c:v>
                </c:pt>
                <c:pt idx="13760">
                  <c:v>-1.0407782793045</c:v>
                </c:pt>
                <c:pt idx="13761">
                  <c:v>-1.04380095005035</c:v>
                </c:pt>
                <c:pt idx="13762">
                  <c:v>-1.04400694370269</c:v>
                </c:pt>
                <c:pt idx="13763">
                  <c:v>-1.04154384136199</c:v>
                </c:pt>
                <c:pt idx="13764">
                  <c:v>-1.04128122329711</c:v>
                </c:pt>
                <c:pt idx="13765">
                  <c:v>-1.03978288173675</c:v>
                </c:pt>
                <c:pt idx="13766">
                  <c:v>-1.0404696464538501</c:v>
                </c:pt>
                <c:pt idx="13767">
                  <c:v>-1.04082655906677</c:v>
                </c:pt>
                <c:pt idx="13768">
                  <c:v>-1.0411139726638701</c:v>
                </c:pt>
                <c:pt idx="13769">
                  <c:v>-1.04257404804229</c:v>
                </c:pt>
                <c:pt idx="13770">
                  <c:v>-1.0457681417465201</c:v>
                </c:pt>
                <c:pt idx="13771">
                  <c:v>-1.04623162746429</c:v>
                </c:pt>
                <c:pt idx="13772">
                  <c:v>-1.04785215854644</c:v>
                </c:pt>
                <c:pt idx="13773">
                  <c:v>-1.04746317863464</c:v>
                </c:pt>
                <c:pt idx="13774">
                  <c:v>-1.04878807067871</c:v>
                </c:pt>
                <c:pt idx="13775">
                  <c:v>-1.0469403266906701</c:v>
                </c:pt>
                <c:pt idx="13776">
                  <c:v>-1.0462516546249301</c:v>
                </c:pt>
                <c:pt idx="13777">
                  <c:v>-1.0485373735427801</c:v>
                </c:pt>
                <c:pt idx="13778">
                  <c:v>-1.04613673686981</c:v>
                </c:pt>
                <c:pt idx="13779">
                  <c:v>-1.04665923118591</c:v>
                </c:pt>
                <c:pt idx="13780">
                  <c:v>-1.0455806255340501</c:v>
                </c:pt>
                <c:pt idx="13781">
                  <c:v>-1.04749178886413</c:v>
                </c:pt>
                <c:pt idx="13782">
                  <c:v>-1.0450010299682599</c:v>
                </c:pt>
                <c:pt idx="13783">
                  <c:v>-1.0418115854263299</c:v>
                </c:pt>
                <c:pt idx="13784">
                  <c:v>-1.04110538959503</c:v>
                </c:pt>
                <c:pt idx="13785">
                  <c:v>-1.0427323579788199</c:v>
                </c:pt>
                <c:pt idx="13786">
                  <c:v>-1.04290223121643</c:v>
                </c:pt>
                <c:pt idx="13787">
                  <c:v>-1.0430302619934</c:v>
                </c:pt>
                <c:pt idx="13788">
                  <c:v>-1.0434149503707799</c:v>
                </c:pt>
                <c:pt idx="13789">
                  <c:v>-1.0445486307144101</c:v>
                </c:pt>
                <c:pt idx="13790">
                  <c:v>-1.04180300235748</c:v>
                </c:pt>
                <c:pt idx="13791">
                  <c:v>-1.04316926002502</c:v>
                </c:pt>
                <c:pt idx="13792">
                  <c:v>-1.0415960550308201</c:v>
                </c:pt>
                <c:pt idx="13793">
                  <c:v>-1.03819060325622</c:v>
                </c:pt>
                <c:pt idx="13794">
                  <c:v>-1.03657126426696</c:v>
                </c:pt>
                <c:pt idx="13795">
                  <c:v>-1.0374073982238701</c:v>
                </c:pt>
                <c:pt idx="13796">
                  <c:v>-1.04105567932128</c:v>
                </c:pt>
                <c:pt idx="13797">
                  <c:v>-1.03781974315643</c:v>
                </c:pt>
                <c:pt idx="13798">
                  <c:v>-1.04291856288909</c:v>
                </c:pt>
                <c:pt idx="13799">
                  <c:v>-1.03924071788787</c:v>
                </c:pt>
                <c:pt idx="13800">
                  <c:v>-1.03774809837341</c:v>
                </c:pt>
                <c:pt idx="13801">
                  <c:v>-1.0424429178237899</c:v>
                </c:pt>
                <c:pt idx="13802">
                  <c:v>-1.0386978387832599</c:v>
                </c:pt>
                <c:pt idx="13803">
                  <c:v>-1.0372955799102701</c:v>
                </c:pt>
                <c:pt idx="13804">
                  <c:v>-1.04092109203338</c:v>
                </c:pt>
                <c:pt idx="13805">
                  <c:v>-1.04075956344604</c:v>
                </c:pt>
                <c:pt idx="13806">
                  <c:v>-1.0353465080261199</c:v>
                </c:pt>
                <c:pt idx="13807">
                  <c:v>-1.03268754482269</c:v>
                </c:pt>
                <c:pt idx="13808">
                  <c:v>-1.0326454639434799</c:v>
                </c:pt>
                <c:pt idx="13809">
                  <c:v>-1.0354465246200499</c:v>
                </c:pt>
                <c:pt idx="13810">
                  <c:v>-1.0396858453750599</c:v>
                </c:pt>
                <c:pt idx="13811">
                  <c:v>-1.04160284996032</c:v>
                </c:pt>
                <c:pt idx="13812">
                  <c:v>-1.0443800687789899</c:v>
                </c:pt>
                <c:pt idx="13813">
                  <c:v>-1.04238152503967</c:v>
                </c:pt>
                <c:pt idx="13814">
                  <c:v>-1.0434992313385001</c:v>
                </c:pt>
                <c:pt idx="13815">
                  <c:v>-1.0449744462966899</c:v>
                </c:pt>
                <c:pt idx="13816">
                  <c:v>-1.0403344631195</c:v>
                </c:pt>
                <c:pt idx="13817">
                  <c:v>-1.0409195423126201</c:v>
                </c:pt>
                <c:pt idx="13818">
                  <c:v>-1.0417665243148799</c:v>
                </c:pt>
                <c:pt idx="13819">
                  <c:v>-1.0446137189865099</c:v>
                </c:pt>
                <c:pt idx="13820">
                  <c:v>-1.0418741703033401</c:v>
                </c:pt>
                <c:pt idx="13821">
                  <c:v>-1.04070043563842</c:v>
                </c:pt>
                <c:pt idx="13822">
                  <c:v>-1.03823113441467</c:v>
                </c:pt>
                <c:pt idx="13823">
                  <c:v>-1.0376117229461601</c:v>
                </c:pt>
                <c:pt idx="13824">
                  <c:v>-1.03754830360412</c:v>
                </c:pt>
                <c:pt idx="13825">
                  <c:v>-1.0402258634567201</c:v>
                </c:pt>
                <c:pt idx="13826">
                  <c:v>-1.04411220550537</c:v>
                </c:pt>
                <c:pt idx="13827">
                  <c:v>-1.0455199480056701</c:v>
                </c:pt>
                <c:pt idx="13828">
                  <c:v>-1.04087817668914</c:v>
                </c:pt>
                <c:pt idx="13829">
                  <c:v>-1.04594838619232</c:v>
                </c:pt>
                <c:pt idx="13830">
                  <c:v>-1.0470558404922401</c:v>
                </c:pt>
                <c:pt idx="13831">
                  <c:v>-1.04631519317626</c:v>
                </c:pt>
                <c:pt idx="13832">
                  <c:v>-1.04109919071197</c:v>
                </c:pt>
                <c:pt idx="13833">
                  <c:v>-1.0437656641006401</c:v>
                </c:pt>
                <c:pt idx="13834">
                  <c:v>-1.0490980148315401</c:v>
                </c:pt>
                <c:pt idx="13835">
                  <c:v>-1.0465114116668699</c:v>
                </c:pt>
                <c:pt idx="13836">
                  <c:v>-1.04320168495178</c:v>
                </c:pt>
                <c:pt idx="13837">
                  <c:v>-1.0430389642715401</c:v>
                </c:pt>
                <c:pt idx="13838">
                  <c:v>-1.04347383975982</c:v>
                </c:pt>
                <c:pt idx="13839">
                  <c:v>-1.0390099287032999</c:v>
                </c:pt>
                <c:pt idx="13840">
                  <c:v>-1.03698205947875</c:v>
                </c:pt>
                <c:pt idx="13841">
                  <c:v>-1.03615379333496</c:v>
                </c:pt>
                <c:pt idx="13842">
                  <c:v>-1.0338464975357</c:v>
                </c:pt>
                <c:pt idx="13843">
                  <c:v>-1.03500080108642</c:v>
                </c:pt>
                <c:pt idx="13844">
                  <c:v>-1.03112781047821</c:v>
                </c:pt>
                <c:pt idx="13845">
                  <c:v>-1.0316290855407699</c:v>
                </c:pt>
                <c:pt idx="13846">
                  <c:v>-1.0311449766159</c:v>
                </c:pt>
                <c:pt idx="13847">
                  <c:v>-1.0334001779556199</c:v>
                </c:pt>
                <c:pt idx="13848">
                  <c:v>-1.03704226016998</c:v>
                </c:pt>
                <c:pt idx="13849">
                  <c:v>-1.0394972562789899</c:v>
                </c:pt>
                <c:pt idx="13850">
                  <c:v>-1.03743660449981</c:v>
                </c:pt>
                <c:pt idx="13851">
                  <c:v>-1.0367295742034901</c:v>
                </c:pt>
                <c:pt idx="13852">
                  <c:v>-1.03326523303985</c:v>
                </c:pt>
                <c:pt idx="13853">
                  <c:v>-1.03124392032623</c:v>
                </c:pt>
                <c:pt idx="13854">
                  <c:v>-1.0359761714935301</c:v>
                </c:pt>
                <c:pt idx="13855">
                  <c:v>-1.03610455989837</c:v>
                </c:pt>
                <c:pt idx="13856">
                  <c:v>-1.0398807525634699</c:v>
                </c:pt>
                <c:pt idx="13857">
                  <c:v>-1.0352463722228999</c:v>
                </c:pt>
                <c:pt idx="13858">
                  <c:v>-1.0328333377838099</c:v>
                </c:pt>
                <c:pt idx="13859">
                  <c:v>-1.03388130664825</c:v>
                </c:pt>
                <c:pt idx="13860">
                  <c:v>-1.03662145137786</c:v>
                </c:pt>
                <c:pt idx="13861">
                  <c:v>-1.03533911705017</c:v>
                </c:pt>
                <c:pt idx="13862">
                  <c:v>-1.0390756130218499</c:v>
                </c:pt>
                <c:pt idx="13863">
                  <c:v>-1.03966784477233</c:v>
                </c:pt>
                <c:pt idx="13864">
                  <c:v>-1.0332185029983501</c:v>
                </c:pt>
                <c:pt idx="13865">
                  <c:v>-1.0324946641921899</c:v>
                </c:pt>
                <c:pt idx="13866">
                  <c:v>-1.0367168188095</c:v>
                </c:pt>
                <c:pt idx="13867">
                  <c:v>-1.03409123420715</c:v>
                </c:pt>
                <c:pt idx="13868">
                  <c:v>-1.0353647470474201</c:v>
                </c:pt>
                <c:pt idx="13869">
                  <c:v>-1.03544998168945</c:v>
                </c:pt>
                <c:pt idx="13870">
                  <c:v>-1.0362235307693399</c:v>
                </c:pt>
                <c:pt idx="13871">
                  <c:v>-1.0386257171630799</c:v>
                </c:pt>
                <c:pt idx="13872">
                  <c:v>-1.0369837284088099</c:v>
                </c:pt>
                <c:pt idx="13873">
                  <c:v>-1.0405184030532799</c:v>
                </c:pt>
                <c:pt idx="13874">
                  <c:v>-1.0416728258132899</c:v>
                </c:pt>
                <c:pt idx="13875">
                  <c:v>-1.04492127895355</c:v>
                </c:pt>
                <c:pt idx="13876">
                  <c:v>-1.0429050922393699</c:v>
                </c:pt>
                <c:pt idx="13877">
                  <c:v>-1.04033827781677</c:v>
                </c:pt>
                <c:pt idx="13878">
                  <c:v>-1.04262351989746</c:v>
                </c:pt>
                <c:pt idx="13879">
                  <c:v>-1.0383870601653999</c:v>
                </c:pt>
                <c:pt idx="13880">
                  <c:v>-1.04216992855072</c:v>
                </c:pt>
                <c:pt idx="13881">
                  <c:v>-1.0387337207794101</c:v>
                </c:pt>
                <c:pt idx="13882">
                  <c:v>-1.0395467281341499</c:v>
                </c:pt>
                <c:pt idx="13883">
                  <c:v>-1.03642761707305</c:v>
                </c:pt>
                <c:pt idx="13884">
                  <c:v>-1.0433436632156301</c:v>
                </c:pt>
                <c:pt idx="13885">
                  <c:v>-1.0392476320266699</c:v>
                </c:pt>
                <c:pt idx="13886">
                  <c:v>-1.0374946594238199</c:v>
                </c:pt>
                <c:pt idx="13887">
                  <c:v>-1.0426101684570299</c:v>
                </c:pt>
                <c:pt idx="13888">
                  <c:v>-1.0432704687118499</c:v>
                </c:pt>
                <c:pt idx="13889">
                  <c:v>-1.0403072834014799</c:v>
                </c:pt>
                <c:pt idx="13890">
                  <c:v>-1.04144370555877</c:v>
                </c:pt>
                <c:pt idx="13891">
                  <c:v>-1.0446012020111</c:v>
                </c:pt>
                <c:pt idx="13892">
                  <c:v>-1.04652023315429</c:v>
                </c:pt>
                <c:pt idx="13893">
                  <c:v>-1.04382765293121</c:v>
                </c:pt>
                <c:pt idx="13894">
                  <c:v>-1.0429196357727</c:v>
                </c:pt>
                <c:pt idx="13895">
                  <c:v>-1.04531645774841</c:v>
                </c:pt>
                <c:pt idx="13896">
                  <c:v>-1.03839123249053</c:v>
                </c:pt>
                <c:pt idx="13897">
                  <c:v>-1.0407311916351301</c:v>
                </c:pt>
                <c:pt idx="13898">
                  <c:v>-1.0448602437973</c:v>
                </c:pt>
                <c:pt idx="13899">
                  <c:v>-1.0480322837829501</c:v>
                </c:pt>
                <c:pt idx="13900">
                  <c:v>-1.0476722717285101</c:v>
                </c:pt>
                <c:pt idx="13901">
                  <c:v>-1.04506623744964</c:v>
                </c:pt>
                <c:pt idx="13902">
                  <c:v>-1.04288578033447</c:v>
                </c:pt>
                <c:pt idx="13903">
                  <c:v>-1.03666114807128</c:v>
                </c:pt>
                <c:pt idx="13904">
                  <c:v>-1.0363975763320901</c:v>
                </c:pt>
                <c:pt idx="13905">
                  <c:v>-1.03673291206359</c:v>
                </c:pt>
                <c:pt idx="13906">
                  <c:v>-1.0396637916564899</c:v>
                </c:pt>
                <c:pt idx="13907">
                  <c:v>-1.04385590553283</c:v>
                </c:pt>
                <c:pt idx="13908">
                  <c:v>-1.0527635812759399</c:v>
                </c:pt>
                <c:pt idx="13909">
                  <c:v>-1.0443485975265501</c:v>
                </c:pt>
                <c:pt idx="13910">
                  <c:v>-1.04365015029907</c:v>
                </c:pt>
                <c:pt idx="13911">
                  <c:v>-1.0419950485229399</c:v>
                </c:pt>
                <c:pt idx="13912">
                  <c:v>-1.0419602394103999</c:v>
                </c:pt>
                <c:pt idx="13913">
                  <c:v>-1.03899013996124</c:v>
                </c:pt>
                <c:pt idx="13914">
                  <c:v>-1.04289138317108</c:v>
                </c:pt>
                <c:pt idx="13915">
                  <c:v>-1.0439544916152901</c:v>
                </c:pt>
                <c:pt idx="13916">
                  <c:v>-1.0432378053665099</c:v>
                </c:pt>
                <c:pt idx="13917">
                  <c:v>-1.04127180576324</c:v>
                </c:pt>
                <c:pt idx="13918">
                  <c:v>-1.0378718376159599</c:v>
                </c:pt>
                <c:pt idx="13919">
                  <c:v>-1.0358365774154601</c:v>
                </c:pt>
                <c:pt idx="13920">
                  <c:v>-1.03889608383178</c:v>
                </c:pt>
                <c:pt idx="13921">
                  <c:v>-1.04163265228271</c:v>
                </c:pt>
                <c:pt idx="13922">
                  <c:v>-1.0451701879501301</c:v>
                </c:pt>
                <c:pt idx="13923">
                  <c:v>-1.03997337818145</c:v>
                </c:pt>
                <c:pt idx="13924">
                  <c:v>-1.0421167612075799</c:v>
                </c:pt>
                <c:pt idx="13925">
                  <c:v>-1.0427769422531099</c:v>
                </c:pt>
                <c:pt idx="13926">
                  <c:v>-1.0472871065139699</c:v>
                </c:pt>
                <c:pt idx="13927">
                  <c:v>-1.0429285764694201</c:v>
                </c:pt>
                <c:pt idx="13928">
                  <c:v>-1.0379285812377901</c:v>
                </c:pt>
                <c:pt idx="13929">
                  <c:v>-1.0387779474258401</c:v>
                </c:pt>
                <c:pt idx="13930">
                  <c:v>-1.03919100761413</c:v>
                </c:pt>
                <c:pt idx="13931">
                  <c:v>-1.0389430522918699</c:v>
                </c:pt>
                <c:pt idx="13932">
                  <c:v>-1.0360680818557699</c:v>
                </c:pt>
                <c:pt idx="13933">
                  <c:v>-1.04332375526428</c:v>
                </c:pt>
                <c:pt idx="13934">
                  <c:v>-1.04438364505767</c:v>
                </c:pt>
                <c:pt idx="13935">
                  <c:v>-1.0486263036727901</c:v>
                </c:pt>
                <c:pt idx="13936">
                  <c:v>-1.05193483829498</c:v>
                </c:pt>
                <c:pt idx="13937">
                  <c:v>-1.0529096126556301</c:v>
                </c:pt>
                <c:pt idx="13938">
                  <c:v>-1.04337275028228</c:v>
                </c:pt>
                <c:pt idx="13939">
                  <c:v>-1.0445640087127599</c:v>
                </c:pt>
                <c:pt idx="13940">
                  <c:v>-1.04368937015533</c:v>
                </c:pt>
                <c:pt idx="13941">
                  <c:v>-1.04249691963195</c:v>
                </c:pt>
                <c:pt idx="13942">
                  <c:v>-1.0533468723297099</c:v>
                </c:pt>
                <c:pt idx="13943">
                  <c:v>-1.04402410984039</c:v>
                </c:pt>
                <c:pt idx="13944">
                  <c:v>-1.0448411703109699</c:v>
                </c:pt>
                <c:pt idx="13945">
                  <c:v>-1.04507291316986</c:v>
                </c:pt>
                <c:pt idx="13946">
                  <c:v>-1.0497620105743399</c:v>
                </c:pt>
                <c:pt idx="13947">
                  <c:v>-1.0421267747878999</c:v>
                </c:pt>
                <c:pt idx="13948">
                  <c:v>-1.04705286026</c:v>
                </c:pt>
                <c:pt idx="13949">
                  <c:v>-1.0396912097930899</c:v>
                </c:pt>
                <c:pt idx="13950">
                  <c:v>-1.04221391677856</c:v>
                </c:pt>
                <c:pt idx="13951">
                  <c:v>-1.0377926826477</c:v>
                </c:pt>
                <c:pt idx="13952">
                  <c:v>-1.0424727201461701</c:v>
                </c:pt>
                <c:pt idx="13953">
                  <c:v>-1.0418562889099099</c:v>
                </c:pt>
                <c:pt idx="13954">
                  <c:v>-1.0358942747116</c:v>
                </c:pt>
                <c:pt idx="13955">
                  <c:v>-1.0320239067077599</c:v>
                </c:pt>
                <c:pt idx="13956">
                  <c:v>-1.0333679914474401</c:v>
                </c:pt>
                <c:pt idx="13957">
                  <c:v>-1.0360246896743699</c:v>
                </c:pt>
                <c:pt idx="13958">
                  <c:v>-1.03998887538909</c:v>
                </c:pt>
                <c:pt idx="13959">
                  <c:v>-1.0411252975463801</c:v>
                </c:pt>
                <c:pt idx="13960">
                  <c:v>-1.03594315052032</c:v>
                </c:pt>
                <c:pt idx="13961">
                  <c:v>-1.0369174480438199</c:v>
                </c:pt>
                <c:pt idx="13962">
                  <c:v>-1.03632199764251</c:v>
                </c:pt>
                <c:pt idx="13963">
                  <c:v>-1.04033887386322</c:v>
                </c:pt>
                <c:pt idx="13964">
                  <c:v>-1.0366849899291899</c:v>
                </c:pt>
                <c:pt idx="13965">
                  <c:v>-1.0390096902847199</c:v>
                </c:pt>
                <c:pt idx="13966">
                  <c:v>-1.0401369333267201</c:v>
                </c:pt>
                <c:pt idx="13967">
                  <c:v>-1.04245865345001</c:v>
                </c:pt>
                <c:pt idx="13968">
                  <c:v>-1.04191482067108</c:v>
                </c:pt>
                <c:pt idx="13969">
                  <c:v>-1.04039907455444</c:v>
                </c:pt>
                <c:pt idx="13970">
                  <c:v>-1.04088795185089</c:v>
                </c:pt>
                <c:pt idx="13971">
                  <c:v>-1.04341828823089</c:v>
                </c:pt>
                <c:pt idx="13972">
                  <c:v>-1.0432449579238801</c:v>
                </c:pt>
                <c:pt idx="13973">
                  <c:v>-1.0437364578246999</c:v>
                </c:pt>
                <c:pt idx="13974">
                  <c:v>-1.04392802715301</c:v>
                </c:pt>
                <c:pt idx="13975">
                  <c:v>-1.0469380617141699</c:v>
                </c:pt>
                <c:pt idx="13976">
                  <c:v>-1.0413222312927199</c:v>
                </c:pt>
                <c:pt idx="13977">
                  <c:v>-1.0416578054428101</c:v>
                </c:pt>
                <c:pt idx="13978">
                  <c:v>-1.0438475608825599</c:v>
                </c:pt>
                <c:pt idx="13979">
                  <c:v>-1.0474990606307899</c:v>
                </c:pt>
                <c:pt idx="13980">
                  <c:v>-1.04420638084411</c:v>
                </c:pt>
                <c:pt idx="13981">
                  <c:v>-1.0361242294311499</c:v>
                </c:pt>
                <c:pt idx="13982">
                  <c:v>-1.0336118936538601</c:v>
                </c:pt>
                <c:pt idx="13983">
                  <c:v>-1.03783655166625</c:v>
                </c:pt>
                <c:pt idx="13984">
                  <c:v>-1.0324802398681601</c:v>
                </c:pt>
                <c:pt idx="13985">
                  <c:v>-1.03814196586608</c:v>
                </c:pt>
                <c:pt idx="13986">
                  <c:v>-1.03952252864837</c:v>
                </c:pt>
                <c:pt idx="13987">
                  <c:v>-1.0399974584579399</c:v>
                </c:pt>
                <c:pt idx="13988">
                  <c:v>-1.0423905849456701</c:v>
                </c:pt>
                <c:pt idx="13989">
                  <c:v>-1.04116582870483</c:v>
                </c:pt>
                <c:pt idx="13990">
                  <c:v>-1.0422734022140501</c:v>
                </c:pt>
                <c:pt idx="13991">
                  <c:v>-1.0370284318923899</c:v>
                </c:pt>
                <c:pt idx="13992">
                  <c:v>-1.0345219373703001</c:v>
                </c:pt>
                <c:pt idx="13993">
                  <c:v>-1.03773057460784</c:v>
                </c:pt>
                <c:pt idx="13994">
                  <c:v>-1.03582882881164</c:v>
                </c:pt>
                <c:pt idx="13995">
                  <c:v>-1.0354877710342401</c:v>
                </c:pt>
                <c:pt idx="13996">
                  <c:v>-1.0403753519058201</c:v>
                </c:pt>
                <c:pt idx="13997">
                  <c:v>-1.0436701774597099</c:v>
                </c:pt>
                <c:pt idx="13998">
                  <c:v>-1.04754757881164</c:v>
                </c:pt>
                <c:pt idx="13999">
                  <c:v>-1.04685342311859</c:v>
                </c:pt>
                <c:pt idx="14000">
                  <c:v>-1.04256379604339</c:v>
                </c:pt>
                <c:pt idx="14001">
                  <c:v>-1.0420992374420099</c:v>
                </c:pt>
                <c:pt idx="14002">
                  <c:v>-1.0471096038818299</c:v>
                </c:pt>
                <c:pt idx="14003">
                  <c:v>-1.04644346237182</c:v>
                </c:pt>
                <c:pt idx="14004">
                  <c:v>-1.0460448265075599</c:v>
                </c:pt>
                <c:pt idx="14005">
                  <c:v>-1.0455303192138601</c:v>
                </c:pt>
                <c:pt idx="14006">
                  <c:v>-1.0460015535354601</c:v>
                </c:pt>
                <c:pt idx="14007">
                  <c:v>-1.04340207576751</c:v>
                </c:pt>
                <c:pt idx="14008">
                  <c:v>-1.04652607440948</c:v>
                </c:pt>
                <c:pt idx="14009">
                  <c:v>-1.05128610134124</c:v>
                </c:pt>
                <c:pt idx="14010">
                  <c:v>-1.0494414567947301</c:v>
                </c:pt>
                <c:pt idx="14011">
                  <c:v>-1.05047690868377</c:v>
                </c:pt>
                <c:pt idx="14012">
                  <c:v>-1.0456808805465601</c:v>
                </c:pt>
                <c:pt idx="14013">
                  <c:v>-1.04870641231536</c:v>
                </c:pt>
                <c:pt idx="14014">
                  <c:v>-1.04266262054443</c:v>
                </c:pt>
                <c:pt idx="14015">
                  <c:v>-1.03446269035339</c:v>
                </c:pt>
                <c:pt idx="14016">
                  <c:v>-1.03586673736572</c:v>
                </c:pt>
                <c:pt idx="14017">
                  <c:v>-1.03243172168731</c:v>
                </c:pt>
                <c:pt idx="14018">
                  <c:v>-1.0401130914688099</c:v>
                </c:pt>
                <c:pt idx="14019">
                  <c:v>-1.0374227762222199</c:v>
                </c:pt>
                <c:pt idx="14020">
                  <c:v>-1.0406976938247601</c:v>
                </c:pt>
                <c:pt idx="14021">
                  <c:v>-1.0383427143096899</c:v>
                </c:pt>
                <c:pt idx="14022">
                  <c:v>-1.0445709228515601</c:v>
                </c:pt>
                <c:pt idx="14023">
                  <c:v>-1.0476888418197601</c:v>
                </c:pt>
                <c:pt idx="14024">
                  <c:v>-1.0471152067184399</c:v>
                </c:pt>
                <c:pt idx="14025">
                  <c:v>-1.03643691539764</c:v>
                </c:pt>
                <c:pt idx="14026">
                  <c:v>-1.0106188058853101</c:v>
                </c:pt>
                <c:pt idx="14027">
                  <c:v>-0.86262726783752397</c:v>
                </c:pt>
                <c:pt idx="14028">
                  <c:v>-0.95410019159317005</c:v>
                </c:pt>
                <c:pt idx="14029">
                  <c:v>-0.977522432804107</c:v>
                </c:pt>
                <c:pt idx="14030">
                  <c:v>-0.92087227106094305</c:v>
                </c:pt>
                <c:pt idx="14031">
                  <c:v>-0.82323431968688898</c:v>
                </c:pt>
                <c:pt idx="14032">
                  <c:v>-0.84315472841262795</c:v>
                </c:pt>
                <c:pt idx="14033">
                  <c:v>-0.82850402593612604</c:v>
                </c:pt>
                <c:pt idx="14034">
                  <c:v>-0.75900775194168002</c:v>
                </c:pt>
                <c:pt idx="14035">
                  <c:v>-0.75751680135726895</c:v>
                </c:pt>
                <c:pt idx="14036">
                  <c:v>-0.74030411243438698</c:v>
                </c:pt>
                <c:pt idx="14037">
                  <c:v>-0.685671687126159</c:v>
                </c:pt>
                <c:pt idx="14038">
                  <c:v>-0.65160274505615201</c:v>
                </c:pt>
                <c:pt idx="14039">
                  <c:v>-0.66067880392074496</c:v>
                </c:pt>
                <c:pt idx="14040">
                  <c:v>-0.65296536684036199</c:v>
                </c:pt>
                <c:pt idx="14041">
                  <c:v>-0.63493442535400302</c:v>
                </c:pt>
                <c:pt idx="14042">
                  <c:v>-0.639096438884735</c:v>
                </c:pt>
                <c:pt idx="14043">
                  <c:v>-0.71569401025772095</c:v>
                </c:pt>
                <c:pt idx="14044">
                  <c:v>-0.69188457727432195</c:v>
                </c:pt>
                <c:pt idx="14045">
                  <c:v>-0.66483896970748901</c:v>
                </c:pt>
                <c:pt idx="14046">
                  <c:v>-0.72277164459228505</c:v>
                </c:pt>
                <c:pt idx="14047">
                  <c:v>-0.76782315969467096</c:v>
                </c:pt>
                <c:pt idx="14048">
                  <c:v>-0.78411132097244196</c:v>
                </c:pt>
                <c:pt idx="14049">
                  <c:v>-0.82581722736358598</c:v>
                </c:pt>
                <c:pt idx="14050">
                  <c:v>-0.82145583629608099</c:v>
                </c:pt>
                <c:pt idx="14051">
                  <c:v>-0.85093218088150002</c:v>
                </c:pt>
                <c:pt idx="14052">
                  <c:v>-0.88584345579147294</c:v>
                </c:pt>
                <c:pt idx="14053">
                  <c:v>-0.91164076328277499</c:v>
                </c:pt>
                <c:pt idx="14054">
                  <c:v>-0.90462130308151201</c:v>
                </c:pt>
                <c:pt idx="14055">
                  <c:v>-0.93005084991455</c:v>
                </c:pt>
                <c:pt idx="14056">
                  <c:v>-0.90340709686279297</c:v>
                </c:pt>
                <c:pt idx="14057">
                  <c:v>-0.96501058340072599</c:v>
                </c:pt>
                <c:pt idx="14058">
                  <c:v>-1.06606745719909</c:v>
                </c:pt>
                <c:pt idx="14059">
                  <c:v>-1.080904006958</c:v>
                </c:pt>
                <c:pt idx="14060">
                  <c:v>-1.08265161514282</c:v>
                </c:pt>
                <c:pt idx="14061">
                  <c:v>-1.0702663660049401</c:v>
                </c:pt>
                <c:pt idx="14062">
                  <c:v>-1.06581139564514</c:v>
                </c:pt>
                <c:pt idx="14063">
                  <c:v>-1.01742911338806</c:v>
                </c:pt>
                <c:pt idx="14064">
                  <c:v>-1.0013180971145601</c:v>
                </c:pt>
                <c:pt idx="14065">
                  <c:v>-0.84405428171157804</c:v>
                </c:pt>
                <c:pt idx="14066">
                  <c:v>-0.72578382492065396</c:v>
                </c:pt>
                <c:pt idx="14067">
                  <c:v>-0.73902881145477295</c:v>
                </c:pt>
                <c:pt idx="14068">
                  <c:v>-0.77095407247543302</c:v>
                </c:pt>
                <c:pt idx="14069">
                  <c:v>-0.89271581172943104</c:v>
                </c:pt>
                <c:pt idx="14070">
                  <c:v>-1.3044074773788401</c:v>
                </c:pt>
                <c:pt idx="14071">
                  <c:v>-1.7455757856369001</c:v>
                </c:pt>
                <c:pt idx="14072">
                  <c:v>-1.94674944877624</c:v>
                </c:pt>
                <c:pt idx="14073">
                  <c:v>-1.7914785146713199</c:v>
                </c:pt>
                <c:pt idx="14074">
                  <c:v>-1.51986992359161</c:v>
                </c:pt>
                <c:pt idx="14075">
                  <c:v>-1.2461475133895801</c:v>
                </c:pt>
                <c:pt idx="14076">
                  <c:v>-1.0847542285919101</c:v>
                </c:pt>
                <c:pt idx="14077">
                  <c:v>-0.981048703193664</c:v>
                </c:pt>
                <c:pt idx="14078">
                  <c:v>-1.07808172702789</c:v>
                </c:pt>
                <c:pt idx="14079">
                  <c:v>-1.4040442705154399</c:v>
                </c:pt>
                <c:pt idx="14080">
                  <c:v>-1.5041805505752499</c:v>
                </c:pt>
                <c:pt idx="14081">
                  <c:v>-1.4167433977127</c:v>
                </c:pt>
                <c:pt idx="14082">
                  <c:v>-1.31071877479553</c:v>
                </c:pt>
                <c:pt idx="14083">
                  <c:v>-1.23363077640533</c:v>
                </c:pt>
                <c:pt idx="14084">
                  <c:v>-1.1657091379165601</c:v>
                </c:pt>
                <c:pt idx="14085">
                  <c:v>-1.1460200548171899</c:v>
                </c:pt>
                <c:pt idx="14086">
                  <c:v>-1.11020302772521</c:v>
                </c:pt>
                <c:pt idx="14087">
                  <c:v>-0.57341277599334695</c:v>
                </c:pt>
                <c:pt idx="14088">
                  <c:v>0.36749267578125</c:v>
                </c:pt>
                <c:pt idx="14089">
                  <c:v>0.92750549316406194</c:v>
                </c:pt>
                <c:pt idx="14090">
                  <c:v>0.60844421386718694</c:v>
                </c:pt>
                <c:pt idx="14091">
                  <c:v>6.3446044921875E-2</c:v>
                </c:pt>
                <c:pt idx="14092">
                  <c:v>-1.0084536075592001</c:v>
                </c:pt>
                <c:pt idx="14093">
                  <c:v>-1.9978727102279601</c:v>
                </c:pt>
                <c:pt idx="14094">
                  <c:v>-2.1489882469177202</c:v>
                </c:pt>
                <c:pt idx="14095">
                  <c:v>-1.8764940500259399</c:v>
                </c:pt>
                <c:pt idx="14096">
                  <c:v>-1.7190945148468</c:v>
                </c:pt>
                <c:pt idx="14097">
                  <c:v>-1.68327331542968</c:v>
                </c:pt>
                <c:pt idx="14098">
                  <c:v>-1.6523412466049101</c:v>
                </c:pt>
                <c:pt idx="14099">
                  <c:v>-1.6917176246643</c:v>
                </c:pt>
                <c:pt idx="14100">
                  <c:v>-1.74440741539001</c:v>
                </c:pt>
                <c:pt idx="14101">
                  <c:v>-1.55580353736877</c:v>
                </c:pt>
                <c:pt idx="14102">
                  <c:v>-1.34879827499389</c:v>
                </c:pt>
                <c:pt idx="14103">
                  <c:v>-1.0787492990493699</c:v>
                </c:pt>
                <c:pt idx="14104">
                  <c:v>-1.0096514225006099</c:v>
                </c:pt>
                <c:pt idx="14105">
                  <c:v>-1.08191382884979</c:v>
                </c:pt>
                <c:pt idx="14106">
                  <c:v>-1.1135437488555899</c:v>
                </c:pt>
                <c:pt idx="14107">
                  <c:v>-1.18484759330749</c:v>
                </c:pt>
                <c:pt idx="14108">
                  <c:v>-1.2334619760513299</c:v>
                </c:pt>
                <c:pt idx="14109">
                  <c:v>-1.22276186943054</c:v>
                </c:pt>
                <c:pt idx="14110">
                  <c:v>-1.23900377750396</c:v>
                </c:pt>
                <c:pt idx="14111">
                  <c:v>-1.2229746580123899</c:v>
                </c:pt>
                <c:pt idx="14112">
                  <c:v>-1.16251909732818</c:v>
                </c:pt>
                <c:pt idx="14113">
                  <c:v>-1.07728672027587</c:v>
                </c:pt>
                <c:pt idx="14114">
                  <c:v>-0.98578095436096103</c:v>
                </c:pt>
                <c:pt idx="14115">
                  <c:v>-1.00771176815032</c:v>
                </c:pt>
                <c:pt idx="14116">
                  <c:v>-1.06098556518554</c:v>
                </c:pt>
                <c:pt idx="14117">
                  <c:v>-1.05774962902069</c:v>
                </c:pt>
                <c:pt idx="14118">
                  <c:v>-1.0958012342453001</c:v>
                </c:pt>
                <c:pt idx="14119">
                  <c:v>-1.0872825384139999</c:v>
                </c:pt>
                <c:pt idx="14120">
                  <c:v>-1.0797643661498999</c:v>
                </c:pt>
                <c:pt idx="14121">
                  <c:v>-1.17829012870788</c:v>
                </c:pt>
                <c:pt idx="14122">
                  <c:v>-1.25723028182983</c:v>
                </c:pt>
                <c:pt idx="14123">
                  <c:v>-1.2055981159210201</c:v>
                </c:pt>
                <c:pt idx="14124">
                  <c:v>-1.21199822425842</c:v>
                </c:pt>
                <c:pt idx="14125">
                  <c:v>-0.98454880714416504</c:v>
                </c:pt>
                <c:pt idx="14126">
                  <c:v>-0.857244431972503</c:v>
                </c:pt>
                <c:pt idx="14127">
                  <c:v>-0.92114943265914895</c:v>
                </c:pt>
                <c:pt idx="14128">
                  <c:v>-0.93230307102203303</c:v>
                </c:pt>
                <c:pt idx="14129">
                  <c:v>-0.93524473905563299</c:v>
                </c:pt>
                <c:pt idx="14130">
                  <c:v>-0.93253898620605402</c:v>
                </c:pt>
                <c:pt idx="14131">
                  <c:v>-0.86235785484313898</c:v>
                </c:pt>
                <c:pt idx="14132">
                  <c:v>-0.865123331546783</c:v>
                </c:pt>
                <c:pt idx="14133">
                  <c:v>-0.89141112565994196</c:v>
                </c:pt>
                <c:pt idx="14134">
                  <c:v>-0.90080249309539795</c:v>
                </c:pt>
                <c:pt idx="14135">
                  <c:v>-0.94401657581329301</c:v>
                </c:pt>
                <c:pt idx="14136">
                  <c:v>-0.95740628242492598</c:v>
                </c:pt>
                <c:pt idx="14137">
                  <c:v>-0.94767522811889604</c:v>
                </c:pt>
                <c:pt idx="14138">
                  <c:v>-1.0420908927917401</c:v>
                </c:pt>
                <c:pt idx="14139">
                  <c:v>-1.08035635948181</c:v>
                </c:pt>
                <c:pt idx="14140">
                  <c:v>-1.0114874839782699</c:v>
                </c:pt>
                <c:pt idx="14141">
                  <c:v>-0.89862906932830799</c:v>
                </c:pt>
                <c:pt idx="14142">
                  <c:v>-0.69685453176498402</c:v>
                </c:pt>
                <c:pt idx="14143">
                  <c:v>-0.70638865232467596</c:v>
                </c:pt>
                <c:pt idx="14144">
                  <c:v>-0.81000381708145097</c:v>
                </c:pt>
                <c:pt idx="14145">
                  <c:v>-0.89365947246551503</c:v>
                </c:pt>
                <c:pt idx="14146">
                  <c:v>-0.85932278633117598</c:v>
                </c:pt>
                <c:pt idx="14147">
                  <c:v>-0.80652451515197698</c:v>
                </c:pt>
                <c:pt idx="14148">
                  <c:v>-0.91052371263503995</c:v>
                </c:pt>
                <c:pt idx="14149">
                  <c:v>-1.47008740901947</c:v>
                </c:pt>
                <c:pt idx="14150">
                  <c:v>-1.9178770780563299</c:v>
                </c:pt>
                <c:pt idx="14151">
                  <c:v>-1.61965751647949</c:v>
                </c:pt>
                <c:pt idx="14152">
                  <c:v>-1.2519329786300599</c:v>
                </c:pt>
                <c:pt idx="14153">
                  <c:v>-1.3286886215209901</c:v>
                </c:pt>
                <c:pt idx="14154">
                  <c:v>-1.19162273406982</c:v>
                </c:pt>
                <c:pt idx="14155">
                  <c:v>-0.99663263559341397</c:v>
                </c:pt>
                <c:pt idx="14156">
                  <c:v>-0.74125510454177801</c:v>
                </c:pt>
                <c:pt idx="14157">
                  <c:v>-0.61231207847595204</c:v>
                </c:pt>
                <c:pt idx="14158">
                  <c:v>-0.72599029541015603</c:v>
                </c:pt>
                <c:pt idx="14159">
                  <c:v>-1.15611112117767</c:v>
                </c:pt>
                <c:pt idx="14160">
                  <c:v>-1.66602802276611</c:v>
                </c:pt>
                <c:pt idx="14161">
                  <c:v>-1.7247111797332699</c:v>
                </c:pt>
                <c:pt idx="14162">
                  <c:v>-1.6664547920227</c:v>
                </c:pt>
                <c:pt idx="14163">
                  <c:v>-1.5610114336013701</c:v>
                </c:pt>
                <c:pt idx="14164">
                  <c:v>-1.4881064891815099</c:v>
                </c:pt>
                <c:pt idx="14165">
                  <c:v>-1.3108396530151301</c:v>
                </c:pt>
                <c:pt idx="14166">
                  <c:v>-1.2415013313293399</c:v>
                </c:pt>
                <c:pt idx="14167">
                  <c:v>-1.08471584320068</c:v>
                </c:pt>
                <c:pt idx="14168">
                  <c:v>-1.1977839469909599</c:v>
                </c:pt>
                <c:pt idx="14169">
                  <c:v>-1.1882841587066599</c:v>
                </c:pt>
                <c:pt idx="14170">
                  <c:v>-1.1489832401275599</c:v>
                </c:pt>
                <c:pt idx="14171">
                  <c:v>-1.0535738468170099</c:v>
                </c:pt>
                <c:pt idx="14172">
                  <c:v>-1.01184105873107</c:v>
                </c:pt>
                <c:pt idx="14173">
                  <c:v>-0.97610604763030995</c:v>
                </c:pt>
                <c:pt idx="14174">
                  <c:v>-1.10184574127197</c:v>
                </c:pt>
                <c:pt idx="14175">
                  <c:v>-1.0338393449783301</c:v>
                </c:pt>
                <c:pt idx="14176">
                  <c:v>-0.97604346275329501</c:v>
                </c:pt>
                <c:pt idx="14177">
                  <c:v>-0.99976837635040205</c:v>
                </c:pt>
                <c:pt idx="14178">
                  <c:v>-1.0007753372192301</c:v>
                </c:pt>
                <c:pt idx="14179">
                  <c:v>-0.89663296937942505</c:v>
                </c:pt>
                <c:pt idx="14180">
                  <c:v>-0.65041095018386796</c:v>
                </c:pt>
                <c:pt idx="14181">
                  <c:v>-0.265239298343658</c:v>
                </c:pt>
                <c:pt idx="14182">
                  <c:v>-0.37291297316551197</c:v>
                </c:pt>
                <c:pt idx="14183">
                  <c:v>-0.55535984039306596</c:v>
                </c:pt>
                <c:pt idx="14184">
                  <c:v>-0.69215178489685003</c:v>
                </c:pt>
                <c:pt idx="14185">
                  <c:v>-0.71683728694915705</c:v>
                </c:pt>
                <c:pt idx="14186">
                  <c:v>-0.69039940834045399</c:v>
                </c:pt>
                <c:pt idx="14187">
                  <c:v>-0.76225036382675104</c:v>
                </c:pt>
                <c:pt idx="14188">
                  <c:v>-0.80592817068099898</c:v>
                </c:pt>
                <c:pt idx="14189">
                  <c:v>-0.89139974117278997</c:v>
                </c:pt>
                <c:pt idx="14190">
                  <c:v>-1.14400362968444</c:v>
                </c:pt>
                <c:pt idx="14191">
                  <c:v>-1.2504565715789699</c:v>
                </c:pt>
                <c:pt idx="14192">
                  <c:v>-1.2688133716583201</c:v>
                </c:pt>
                <c:pt idx="14193">
                  <c:v>-1.35712158679962</c:v>
                </c:pt>
                <c:pt idx="14194">
                  <c:v>-1.7148182392120299</c:v>
                </c:pt>
                <c:pt idx="14195">
                  <c:v>-1.9578062295913601</c:v>
                </c:pt>
                <c:pt idx="14196">
                  <c:v>-1.81577956676483</c:v>
                </c:pt>
                <c:pt idx="14197">
                  <c:v>-1.5965017080307</c:v>
                </c:pt>
                <c:pt idx="14198">
                  <c:v>-1.6602150201797401</c:v>
                </c:pt>
                <c:pt idx="14199">
                  <c:v>-1.7442672252655</c:v>
                </c:pt>
                <c:pt idx="14200">
                  <c:v>-1.67385053634643</c:v>
                </c:pt>
                <c:pt idx="14201">
                  <c:v>-1.59458267688751</c:v>
                </c:pt>
                <c:pt idx="14202">
                  <c:v>-1.59293389320373</c:v>
                </c:pt>
                <c:pt idx="14203">
                  <c:v>-1.7078545093536299</c:v>
                </c:pt>
                <c:pt idx="14204">
                  <c:v>-1.71813535690307</c:v>
                </c:pt>
                <c:pt idx="14205">
                  <c:v>-1.67304015159606</c:v>
                </c:pt>
                <c:pt idx="14206">
                  <c:v>-1.6584392786026001</c:v>
                </c:pt>
                <c:pt idx="14207">
                  <c:v>-1.40018606185913</c:v>
                </c:pt>
                <c:pt idx="14208">
                  <c:v>-1.1874036788940401</c:v>
                </c:pt>
                <c:pt idx="14209">
                  <c:v>-1.06796014308929</c:v>
                </c:pt>
                <c:pt idx="14210">
                  <c:v>-1.0546389818191499</c:v>
                </c:pt>
                <c:pt idx="14211">
                  <c:v>-1.09342741966247</c:v>
                </c:pt>
                <c:pt idx="14212">
                  <c:v>-1.12299823760986</c:v>
                </c:pt>
                <c:pt idx="14213">
                  <c:v>-1.0749526023864699</c:v>
                </c:pt>
                <c:pt idx="14214">
                  <c:v>-1.06333875656127</c:v>
                </c:pt>
                <c:pt idx="14215">
                  <c:v>-1.01091396808624</c:v>
                </c:pt>
                <c:pt idx="14216">
                  <c:v>-0.95276492834091098</c:v>
                </c:pt>
                <c:pt idx="14217">
                  <c:v>-0.53127092123031605</c:v>
                </c:pt>
                <c:pt idx="14218">
                  <c:v>-0.17403933405876101</c:v>
                </c:pt>
                <c:pt idx="14219">
                  <c:v>-0.31174913048744202</c:v>
                </c:pt>
                <c:pt idx="14220">
                  <c:v>-0.48025754094123801</c:v>
                </c:pt>
                <c:pt idx="14221">
                  <c:v>-0.60476285219192505</c:v>
                </c:pt>
                <c:pt idx="14222">
                  <c:v>-0.62695193290710405</c:v>
                </c:pt>
                <c:pt idx="14223">
                  <c:v>-0.37572854757308899</c:v>
                </c:pt>
                <c:pt idx="14224">
                  <c:v>-0.39087024331092801</c:v>
                </c:pt>
                <c:pt idx="14225">
                  <c:v>-0.61465018987655595</c:v>
                </c:pt>
                <c:pt idx="14226">
                  <c:v>-0.76133340597152699</c:v>
                </c:pt>
                <c:pt idx="14227">
                  <c:v>-0.792336285114288</c:v>
                </c:pt>
                <c:pt idx="14228">
                  <c:v>-0.76703184843063299</c:v>
                </c:pt>
                <c:pt idx="14229">
                  <c:v>-0.74031734466552701</c:v>
                </c:pt>
                <c:pt idx="14230">
                  <c:v>-0.70273607969284002</c:v>
                </c:pt>
                <c:pt idx="14231">
                  <c:v>-0.68395757675170898</c:v>
                </c:pt>
                <c:pt idx="14232">
                  <c:v>-0.59062194824218694</c:v>
                </c:pt>
                <c:pt idx="14233">
                  <c:v>-0.87351548671722401</c:v>
                </c:pt>
                <c:pt idx="14234">
                  <c:v>-1.1899008750915501</c:v>
                </c:pt>
                <c:pt idx="14235">
                  <c:v>-1.1415936946868801</c:v>
                </c:pt>
                <c:pt idx="14236">
                  <c:v>-0.95380413532257002</c:v>
                </c:pt>
                <c:pt idx="14237">
                  <c:v>-1.0339874029159499</c:v>
                </c:pt>
                <c:pt idx="14238">
                  <c:v>-1.13598656654357</c:v>
                </c:pt>
                <c:pt idx="14239">
                  <c:v>-1.12052679061889</c:v>
                </c:pt>
                <c:pt idx="14240">
                  <c:v>-1.03907251358032</c:v>
                </c:pt>
                <c:pt idx="14241">
                  <c:v>-1.04272592067718</c:v>
                </c:pt>
                <c:pt idx="14242">
                  <c:v>-1.0590618848800599</c:v>
                </c:pt>
                <c:pt idx="14243">
                  <c:v>-1.09465932846069</c:v>
                </c:pt>
                <c:pt idx="14244">
                  <c:v>-1.07577764987945</c:v>
                </c:pt>
                <c:pt idx="14245">
                  <c:v>-1.08556020259857</c:v>
                </c:pt>
                <c:pt idx="14246">
                  <c:v>-1.0490189790725699</c:v>
                </c:pt>
                <c:pt idx="14247">
                  <c:v>-1.0541230440139699</c:v>
                </c:pt>
                <c:pt idx="14248">
                  <c:v>-1.0184915065765301</c:v>
                </c:pt>
                <c:pt idx="14249">
                  <c:v>-1.0322012901306099</c:v>
                </c:pt>
                <c:pt idx="14250">
                  <c:v>-1.08941006660461</c:v>
                </c:pt>
                <c:pt idx="14251">
                  <c:v>-1.11798620223999</c:v>
                </c:pt>
                <c:pt idx="14252">
                  <c:v>-1.0764511823654099</c:v>
                </c:pt>
                <c:pt idx="14253">
                  <c:v>-1.1033408641815099</c:v>
                </c:pt>
                <c:pt idx="14254">
                  <c:v>-1.0659111738204901</c:v>
                </c:pt>
                <c:pt idx="14255">
                  <c:v>-1.02987456321716</c:v>
                </c:pt>
                <c:pt idx="14256">
                  <c:v>-1.2169005870819001</c:v>
                </c:pt>
                <c:pt idx="14257">
                  <c:v>-1.22062623500823</c:v>
                </c:pt>
                <c:pt idx="14258">
                  <c:v>-1.2021069526672301</c:v>
                </c:pt>
                <c:pt idx="14259">
                  <c:v>-1.07861328125</c:v>
                </c:pt>
                <c:pt idx="14260">
                  <c:v>-1.1974971294403001</c:v>
                </c:pt>
                <c:pt idx="14261">
                  <c:v>-1.21369409561157</c:v>
                </c:pt>
                <c:pt idx="14262">
                  <c:v>-1.1536343097686701</c:v>
                </c:pt>
                <c:pt idx="14263">
                  <c:v>-1.00620424747467</c:v>
                </c:pt>
                <c:pt idx="14264">
                  <c:v>-0.99834215641021695</c:v>
                </c:pt>
                <c:pt idx="14265">
                  <c:v>-1.0651484727859399</c:v>
                </c:pt>
                <c:pt idx="14266">
                  <c:v>-1.0861847400665201</c:v>
                </c:pt>
                <c:pt idx="14267">
                  <c:v>-1.0956385135650599</c:v>
                </c:pt>
                <c:pt idx="14268">
                  <c:v>-1.23027038574218</c:v>
                </c:pt>
                <c:pt idx="14269">
                  <c:v>-1.2219705581664999</c:v>
                </c:pt>
                <c:pt idx="14270">
                  <c:v>-1.1191606521606401</c:v>
                </c:pt>
                <c:pt idx="14271">
                  <c:v>-1.06400823593139</c:v>
                </c:pt>
                <c:pt idx="14272">
                  <c:v>-1.01659023761749</c:v>
                </c:pt>
                <c:pt idx="14273">
                  <c:v>-1.0056957006454399</c:v>
                </c:pt>
                <c:pt idx="14274">
                  <c:v>-0.98709487915038996</c:v>
                </c:pt>
                <c:pt idx="14275">
                  <c:v>-0.93762582540511996</c:v>
                </c:pt>
                <c:pt idx="14276">
                  <c:v>-0.96445453166961603</c:v>
                </c:pt>
                <c:pt idx="14277">
                  <c:v>-1.3507512807846001</c:v>
                </c:pt>
                <c:pt idx="14278">
                  <c:v>-1.7383834123611399</c:v>
                </c:pt>
                <c:pt idx="14279">
                  <c:v>-1.74613940715789</c:v>
                </c:pt>
                <c:pt idx="14280">
                  <c:v>-1.5443860292434599</c:v>
                </c:pt>
                <c:pt idx="14281">
                  <c:v>-1.26364982128143</c:v>
                </c:pt>
                <c:pt idx="14282">
                  <c:v>-1.0359129905700599</c:v>
                </c:pt>
                <c:pt idx="14283">
                  <c:v>-0.82193905115127497</c:v>
                </c:pt>
                <c:pt idx="14284">
                  <c:v>-0.73002666234970004</c:v>
                </c:pt>
                <c:pt idx="14285">
                  <c:v>-0.637953341007232</c:v>
                </c:pt>
                <c:pt idx="14286">
                  <c:v>-0.55373650789260798</c:v>
                </c:pt>
                <c:pt idx="14287">
                  <c:v>-0.54634153842926003</c:v>
                </c:pt>
                <c:pt idx="14288">
                  <c:v>-0.519672691822052</c:v>
                </c:pt>
                <c:pt idx="14289">
                  <c:v>-0.488743126392364</c:v>
                </c:pt>
                <c:pt idx="14290">
                  <c:v>-0.45449787378311102</c:v>
                </c:pt>
                <c:pt idx="14291">
                  <c:v>-0.470859825611114</c:v>
                </c:pt>
                <c:pt idx="14292">
                  <c:v>-0.40878799557685802</c:v>
                </c:pt>
                <c:pt idx="14293">
                  <c:v>-0.50019097328186002</c:v>
                </c:pt>
                <c:pt idx="14294">
                  <c:v>-0.53122746944427401</c:v>
                </c:pt>
                <c:pt idx="14295">
                  <c:v>-0.510384380817413</c:v>
                </c:pt>
                <c:pt idx="14296">
                  <c:v>-0.30603921413421598</c:v>
                </c:pt>
                <c:pt idx="14297">
                  <c:v>-6.9108352065086295E-2</c:v>
                </c:pt>
                <c:pt idx="14298">
                  <c:v>-0.10847562551498401</c:v>
                </c:pt>
                <c:pt idx="14299">
                  <c:v>-0.32323217391967701</c:v>
                </c:pt>
                <c:pt idx="14300">
                  <c:v>-0.37449148297309798</c:v>
                </c:pt>
                <c:pt idx="14301">
                  <c:v>-0.16831573843955899</c:v>
                </c:pt>
                <c:pt idx="14302">
                  <c:v>-6.0341309756040497E-2</c:v>
                </c:pt>
                <c:pt idx="14303">
                  <c:v>-0.17442709207534701</c:v>
                </c:pt>
                <c:pt idx="14304">
                  <c:v>-0.41531690955161998</c:v>
                </c:pt>
                <c:pt idx="14305">
                  <c:v>-0.59233295917510898</c:v>
                </c:pt>
                <c:pt idx="14306">
                  <c:v>-0.61874824762344305</c:v>
                </c:pt>
                <c:pt idx="14307">
                  <c:v>-0.58454817533492998</c:v>
                </c:pt>
                <c:pt idx="14308">
                  <c:v>-0.57700216770172097</c:v>
                </c:pt>
                <c:pt idx="14309">
                  <c:v>-0.56899178028106601</c:v>
                </c:pt>
                <c:pt idx="14310">
                  <c:v>-0.49256756901741</c:v>
                </c:pt>
                <c:pt idx="14311">
                  <c:v>-0.35573852062225297</c:v>
                </c:pt>
                <c:pt idx="14312">
                  <c:v>-0.225773900747299</c:v>
                </c:pt>
                <c:pt idx="14313">
                  <c:v>-0.25703501701354903</c:v>
                </c:pt>
                <c:pt idx="14314">
                  <c:v>-0.33099380135536099</c:v>
                </c:pt>
                <c:pt idx="14315">
                  <c:v>-0.30474370718002303</c:v>
                </c:pt>
                <c:pt idx="14316">
                  <c:v>-0.25271549820899902</c:v>
                </c:pt>
                <c:pt idx="14317">
                  <c:v>-0.23982420563697801</c:v>
                </c:pt>
                <c:pt idx="14318">
                  <c:v>-0.25837111473083402</c:v>
                </c:pt>
                <c:pt idx="14319">
                  <c:v>-0.28869521617889399</c:v>
                </c:pt>
                <c:pt idx="14320">
                  <c:v>-0.28875750303268399</c:v>
                </c:pt>
                <c:pt idx="14321">
                  <c:v>-0.208177760243415</c:v>
                </c:pt>
                <c:pt idx="14322">
                  <c:v>-0.16269376873970001</c:v>
                </c:pt>
                <c:pt idx="14323">
                  <c:v>-9.6007049083709703E-2</c:v>
                </c:pt>
                <c:pt idx="14324">
                  <c:v>-0.13099758327007199</c:v>
                </c:pt>
                <c:pt idx="14325">
                  <c:v>-9.0383574366569505E-2</c:v>
                </c:pt>
                <c:pt idx="14326">
                  <c:v>-0.13997489213943401</c:v>
                </c:pt>
                <c:pt idx="14327">
                  <c:v>-0.144016623497009</c:v>
                </c:pt>
                <c:pt idx="14328">
                  <c:v>-0.14162538945674799</c:v>
                </c:pt>
                <c:pt idx="14329">
                  <c:v>-0.188475221395492</c:v>
                </c:pt>
                <c:pt idx="14330">
                  <c:v>-0.246358603239059</c:v>
                </c:pt>
                <c:pt idx="14331">
                  <c:v>-0.272888243198394</c:v>
                </c:pt>
                <c:pt idx="14332">
                  <c:v>-0.20395281910896301</c:v>
                </c:pt>
                <c:pt idx="14333">
                  <c:v>-0.15557985007762901</c:v>
                </c:pt>
                <c:pt idx="14334">
                  <c:v>-0.17325259745120999</c:v>
                </c:pt>
                <c:pt idx="14335">
                  <c:v>-0.113091528415679</c:v>
                </c:pt>
                <c:pt idx="14336">
                  <c:v>3.57666015625E-2</c:v>
                </c:pt>
                <c:pt idx="14337">
                  <c:v>0.13934326171875</c:v>
                </c:pt>
                <c:pt idx="14338">
                  <c:v>0.309524536132812</c:v>
                </c:pt>
                <c:pt idx="14339">
                  <c:v>0.48211669921875</c:v>
                </c:pt>
                <c:pt idx="14340">
                  <c:v>0.541290283203125</c:v>
                </c:pt>
                <c:pt idx="14341">
                  <c:v>0.4755859375</c:v>
                </c:pt>
                <c:pt idx="14342">
                  <c:v>0.356674194335937</c:v>
                </c:pt>
                <c:pt idx="14343">
                  <c:v>0.292205810546875</c:v>
                </c:pt>
                <c:pt idx="14344">
                  <c:v>0.20703125</c:v>
                </c:pt>
                <c:pt idx="14345">
                  <c:v>-1.0859273374080601E-2</c:v>
                </c:pt>
                <c:pt idx="14346">
                  <c:v>-0.124023519456386</c:v>
                </c:pt>
                <c:pt idx="14347">
                  <c:v>-0.17149519920349099</c:v>
                </c:pt>
                <c:pt idx="14348">
                  <c:v>-0.245067939162254</c:v>
                </c:pt>
                <c:pt idx="14349">
                  <c:v>-0.31998038291931102</c:v>
                </c:pt>
                <c:pt idx="14350">
                  <c:v>-0.35322362184524497</c:v>
                </c:pt>
                <c:pt idx="14351">
                  <c:v>-0.28348976373672402</c:v>
                </c:pt>
                <c:pt idx="14352">
                  <c:v>-0.179729014635086</c:v>
                </c:pt>
                <c:pt idx="14353">
                  <c:v>-6.8643115460872595E-2</c:v>
                </c:pt>
                <c:pt idx="14354">
                  <c:v>-4.99536246061325E-2</c:v>
                </c:pt>
                <c:pt idx="14355">
                  <c:v>-4.0622588247060699E-2</c:v>
                </c:pt>
                <c:pt idx="14356">
                  <c:v>-0.10027298331260601</c:v>
                </c:pt>
                <c:pt idx="14357">
                  <c:v>-0.152851358056068</c:v>
                </c:pt>
                <c:pt idx="14358">
                  <c:v>-7.4655219912528895E-2</c:v>
                </c:pt>
                <c:pt idx="14359">
                  <c:v>-4.0226627141237203E-2</c:v>
                </c:pt>
                <c:pt idx="14360">
                  <c:v>-0.24137838184833499</c:v>
                </c:pt>
                <c:pt idx="14361">
                  <c:v>-0.26537427306175199</c:v>
                </c:pt>
                <c:pt idx="14362">
                  <c:v>-0.22260409593582101</c:v>
                </c:pt>
                <c:pt idx="14363">
                  <c:v>-0.354531079530715</c:v>
                </c:pt>
                <c:pt idx="14364">
                  <c:v>-0.61327993869781405</c:v>
                </c:pt>
                <c:pt idx="14365">
                  <c:v>-0.69521284103393499</c:v>
                </c:pt>
                <c:pt idx="14366">
                  <c:v>-0.714527428150177</c:v>
                </c:pt>
                <c:pt idx="14367">
                  <c:v>-0.68640673160552901</c:v>
                </c:pt>
                <c:pt idx="14368">
                  <c:v>-0.67090028524398804</c:v>
                </c:pt>
                <c:pt idx="14369">
                  <c:v>-0.67551422119140603</c:v>
                </c:pt>
                <c:pt idx="14370">
                  <c:v>-0.63664883375167802</c:v>
                </c:pt>
                <c:pt idx="14371">
                  <c:v>-0.57216978073120095</c:v>
                </c:pt>
                <c:pt idx="14372">
                  <c:v>-0.65182465314865101</c:v>
                </c:pt>
                <c:pt idx="14373">
                  <c:v>-0.66040843725204401</c:v>
                </c:pt>
                <c:pt idx="14374">
                  <c:v>-0.58444756269454901</c:v>
                </c:pt>
                <c:pt idx="14375">
                  <c:v>-0.52363353967666604</c:v>
                </c:pt>
                <c:pt idx="14376">
                  <c:v>-0.34895834326744002</c:v>
                </c:pt>
                <c:pt idx="14377">
                  <c:v>-7.8791610896587302E-2</c:v>
                </c:pt>
                <c:pt idx="14378">
                  <c:v>-1.7453504726290699E-2</c:v>
                </c:pt>
                <c:pt idx="14379">
                  <c:v>-0.15707571804523399</c:v>
                </c:pt>
                <c:pt idx="14380">
                  <c:v>-0.28227314352989102</c:v>
                </c:pt>
                <c:pt idx="14381">
                  <c:v>-0.192125603556633</c:v>
                </c:pt>
                <c:pt idx="14382">
                  <c:v>-6.7487664520740495E-2</c:v>
                </c:pt>
                <c:pt idx="14383">
                  <c:v>-1.0835309512913201E-3</c:v>
                </c:pt>
                <c:pt idx="14384">
                  <c:v>6.51702880859375E-2</c:v>
                </c:pt>
                <c:pt idx="14385">
                  <c:v>0.246109008789062</c:v>
                </c:pt>
                <c:pt idx="14386">
                  <c:v>0.340850830078125</c:v>
                </c:pt>
                <c:pt idx="14387">
                  <c:v>0.427322387695312</c:v>
                </c:pt>
                <c:pt idx="14388">
                  <c:v>0.686492919921875</c:v>
                </c:pt>
                <c:pt idx="14389">
                  <c:v>0.862945556640625</c:v>
                </c:pt>
                <c:pt idx="14390">
                  <c:v>0.69389343261718694</c:v>
                </c:pt>
                <c:pt idx="14391">
                  <c:v>0.404998779296875</c:v>
                </c:pt>
                <c:pt idx="14392">
                  <c:v>0.481033325195312</c:v>
                </c:pt>
                <c:pt idx="14393">
                  <c:v>0.53205871582031194</c:v>
                </c:pt>
                <c:pt idx="14394">
                  <c:v>0.177536010742187</c:v>
                </c:pt>
                <c:pt idx="14395">
                  <c:v>-0.20572894811630199</c:v>
                </c:pt>
                <c:pt idx="14396">
                  <c:v>-5.9501785784959703E-2</c:v>
                </c:pt>
                <c:pt idx="14397">
                  <c:v>0.116195678710937</c:v>
                </c:pt>
                <c:pt idx="14398">
                  <c:v>4.53338623046875E-2</c:v>
                </c:pt>
                <c:pt idx="14399">
                  <c:v>-2.0450405776500698E-2</c:v>
                </c:pt>
                <c:pt idx="14400">
                  <c:v>-4.2482022196054403E-2</c:v>
                </c:pt>
                <c:pt idx="14401">
                  <c:v>0.241317749023437</c:v>
                </c:pt>
                <c:pt idx="14402">
                  <c:v>0.467208862304687</c:v>
                </c:pt>
                <c:pt idx="14403">
                  <c:v>0.62886047363281194</c:v>
                </c:pt>
                <c:pt idx="14404">
                  <c:v>0.682037353515625</c:v>
                </c:pt>
                <c:pt idx="14405">
                  <c:v>0.640350341796875</c:v>
                </c:pt>
                <c:pt idx="14406">
                  <c:v>0.57667541503906194</c:v>
                </c:pt>
                <c:pt idx="14407">
                  <c:v>0.692840576171875</c:v>
                </c:pt>
                <c:pt idx="14408">
                  <c:v>0.72698974609375</c:v>
                </c:pt>
                <c:pt idx="14409">
                  <c:v>0.68019104003906194</c:v>
                </c:pt>
                <c:pt idx="14410">
                  <c:v>0.69920349121093694</c:v>
                </c:pt>
                <c:pt idx="14411">
                  <c:v>0.79646301269531194</c:v>
                </c:pt>
                <c:pt idx="14412">
                  <c:v>0.92926025390625</c:v>
                </c:pt>
                <c:pt idx="14413">
                  <c:v>0.94279479980468694</c:v>
                </c:pt>
                <c:pt idx="14414">
                  <c:v>0.82682800292968694</c:v>
                </c:pt>
                <c:pt idx="14415">
                  <c:v>0.58396911621093694</c:v>
                </c:pt>
                <c:pt idx="14416">
                  <c:v>0.310348510742187</c:v>
                </c:pt>
                <c:pt idx="14417">
                  <c:v>0.194259643554687</c:v>
                </c:pt>
                <c:pt idx="14418">
                  <c:v>0.1776123046875</c:v>
                </c:pt>
                <c:pt idx="14419">
                  <c:v>0.283706665039062</c:v>
                </c:pt>
                <c:pt idx="14420">
                  <c:v>0.388320922851562</c:v>
                </c:pt>
                <c:pt idx="14421">
                  <c:v>0.384384155273437</c:v>
                </c:pt>
                <c:pt idx="14422">
                  <c:v>0.387405395507812</c:v>
                </c:pt>
                <c:pt idx="14423">
                  <c:v>0.343704223632812</c:v>
                </c:pt>
                <c:pt idx="14424">
                  <c:v>0.295257568359375</c:v>
                </c:pt>
                <c:pt idx="14425">
                  <c:v>0.150405883789062</c:v>
                </c:pt>
                <c:pt idx="14426">
                  <c:v>0.115371704101562</c:v>
                </c:pt>
                <c:pt idx="14427">
                  <c:v>0.12762451171875</c:v>
                </c:pt>
                <c:pt idx="14428">
                  <c:v>0.113967895507812</c:v>
                </c:pt>
                <c:pt idx="14429">
                  <c:v>7.08770751953125E-2</c:v>
                </c:pt>
                <c:pt idx="14430">
                  <c:v>0.144012451171875</c:v>
                </c:pt>
                <c:pt idx="14431">
                  <c:v>7.1807861328125E-2</c:v>
                </c:pt>
                <c:pt idx="14432">
                  <c:v>0.227706909179687</c:v>
                </c:pt>
                <c:pt idx="14433">
                  <c:v>0.321746826171875</c:v>
                </c:pt>
                <c:pt idx="14434">
                  <c:v>0.299514770507812</c:v>
                </c:pt>
                <c:pt idx="14435">
                  <c:v>7.07855224609375E-2</c:v>
                </c:pt>
                <c:pt idx="14436">
                  <c:v>-1.45233422517776E-2</c:v>
                </c:pt>
                <c:pt idx="14437">
                  <c:v>1.28936767578125E-2</c:v>
                </c:pt>
                <c:pt idx="14438">
                  <c:v>-0.128646090626716</c:v>
                </c:pt>
                <c:pt idx="14439">
                  <c:v>-0.409086883068084</c:v>
                </c:pt>
                <c:pt idx="14440">
                  <c:v>-0.56295341253280595</c:v>
                </c:pt>
                <c:pt idx="14441">
                  <c:v>-0.51390427350997903</c:v>
                </c:pt>
                <c:pt idx="14442">
                  <c:v>-0.36540868878364502</c:v>
                </c:pt>
                <c:pt idx="14443">
                  <c:v>-0.393710076808929</c:v>
                </c:pt>
                <c:pt idx="14444">
                  <c:v>-0.38015362620353699</c:v>
                </c:pt>
                <c:pt idx="14445">
                  <c:v>-0.22302852571010501</c:v>
                </c:pt>
                <c:pt idx="14446">
                  <c:v>5.34820556640625E-2</c:v>
                </c:pt>
                <c:pt idx="14447">
                  <c:v>0.11798095703125</c:v>
                </c:pt>
                <c:pt idx="14448">
                  <c:v>9.04083251953125E-2</c:v>
                </c:pt>
                <c:pt idx="14449">
                  <c:v>-3.7303345743566699E-3</c:v>
                </c:pt>
                <c:pt idx="14450">
                  <c:v>-6.0800693929195397E-2</c:v>
                </c:pt>
                <c:pt idx="14451">
                  <c:v>-0.130295425653457</c:v>
                </c:pt>
                <c:pt idx="14452">
                  <c:v>-0.16087017953395799</c:v>
                </c:pt>
                <c:pt idx="14453">
                  <c:v>-0.15008230507373799</c:v>
                </c:pt>
                <c:pt idx="14454">
                  <c:v>-4.9573481082916197E-2</c:v>
                </c:pt>
                <c:pt idx="14455">
                  <c:v>1.898193359375E-2</c:v>
                </c:pt>
                <c:pt idx="14456">
                  <c:v>-3.9582941681146601E-2</c:v>
                </c:pt>
                <c:pt idx="14457">
                  <c:v>-0.17592588067054701</c:v>
                </c:pt>
                <c:pt idx="14458">
                  <c:v>-0.32566767930984403</c:v>
                </c:pt>
                <c:pt idx="14459">
                  <c:v>-0.55029278993606501</c:v>
                </c:pt>
                <c:pt idx="14460">
                  <c:v>-0.60348367691039995</c:v>
                </c:pt>
                <c:pt idx="14461">
                  <c:v>-0.67173528671264604</c:v>
                </c:pt>
                <c:pt idx="14462">
                  <c:v>-0.80020564794540405</c:v>
                </c:pt>
                <c:pt idx="14463">
                  <c:v>-1.51988124847412</c:v>
                </c:pt>
                <c:pt idx="14464">
                  <c:v>-2.3957352638244598</c:v>
                </c:pt>
                <c:pt idx="14465">
                  <c:v>-2.2397928237914999</c:v>
                </c:pt>
                <c:pt idx="14466">
                  <c:v>-1.77331626415252</c:v>
                </c:pt>
                <c:pt idx="14467">
                  <c:v>-1.88312911987304</c:v>
                </c:pt>
                <c:pt idx="14468">
                  <c:v>-2.20431184768676</c:v>
                </c:pt>
                <c:pt idx="14469">
                  <c:v>-2.08501720428466</c:v>
                </c:pt>
                <c:pt idx="14470">
                  <c:v>-1.79770839214324</c:v>
                </c:pt>
                <c:pt idx="14471">
                  <c:v>-1.7630208730697601</c:v>
                </c:pt>
                <c:pt idx="14472">
                  <c:v>-1.64042448997497</c:v>
                </c:pt>
                <c:pt idx="14473">
                  <c:v>-1.2984868288040099</c:v>
                </c:pt>
                <c:pt idx="14474">
                  <c:v>-1.0686451196670499</c:v>
                </c:pt>
                <c:pt idx="14475">
                  <c:v>-0.90528249740600497</c:v>
                </c:pt>
                <c:pt idx="14476">
                  <c:v>-0.72625106573104803</c:v>
                </c:pt>
                <c:pt idx="14477">
                  <c:v>-0.68760907649993896</c:v>
                </c:pt>
                <c:pt idx="14478">
                  <c:v>-0.75417590141296298</c:v>
                </c:pt>
                <c:pt idx="14479">
                  <c:v>-0.86860936880111606</c:v>
                </c:pt>
                <c:pt idx="14480">
                  <c:v>-0.84042805433273304</c:v>
                </c:pt>
                <c:pt idx="14481">
                  <c:v>-0.66612738370895297</c:v>
                </c:pt>
                <c:pt idx="14482">
                  <c:v>-0.63067716360092096</c:v>
                </c:pt>
                <c:pt idx="14483">
                  <c:v>-0.66131222248077304</c:v>
                </c:pt>
                <c:pt idx="14484">
                  <c:v>-0.75250780582427901</c:v>
                </c:pt>
                <c:pt idx="14485">
                  <c:v>-0.722301244735717</c:v>
                </c:pt>
                <c:pt idx="14486">
                  <c:v>-0.73011308908462502</c:v>
                </c:pt>
                <c:pt idx="14487">
                  <c:v>-0.76472270488739003</c:v>
                </c:pt>
                <c:pt idx="14488">
                  <c:v>-0.82052659988403298</c:v>
                </c:pt>
                <c:pt idx="14489">
                  <c:v>-0.94282078742980902</c:v>
                </c:pt>
                <c:pt idx="14490">
                  <c:v>-0.80263876914978005</c:v>
                </c:pt>
                <c:pt idx="14491">
                  <c:v>-0.68886041641235296</c:v>
                </c:pt>
                <c:pt idx="14492">
                  <c:v>-0.78833681344985895</c:v>
                </c:pt>
                <c:pt idx="14493">
                  <c:v>-0.84997719526290805</c:v>
                </c:pt>
                <c:pt idx="14494">
                  <c:v>-0.77545094490051203</c:v>
                </c:pt>
                <c:pt idx="14495">
                  <c:v>-1.0334676504135101</c:v>
                </c:pt>
                <c:pt idx="14496">
                  <c:v>-1.20885801315307</c:v>
                </c:pt>
                <c:pt idx="14497">
                  <c:v>-1.0710376501083301</c:v>
                </c:pt>
                <c:pt idx="14498">
                  <c:v>-0.88615024089813199</c:v>
                </c:pt>
                <c:pt idx="14499">
                  <c:v>-0.60154449939727705</c:v>
                </c:pt>
                <c:pt idx="14500">
                  <c:v>-0.82452154159545898</c:v>
                </c:pt>
                <c:pt idx="14501">
                  <c:v>-1.8001184463500901</c:v>
                </c:pt>
                <c:pt idx="14502">
                  <c:v>-2.08685898780822</c:v>
                </c:pt>
                <c:pt idx="14503">
                  <c:v>-1.4901168346405</c:v>
                </c:pt>
                <c:pt idx="14504">
                  <c:v>-0.89511960744857699</c:v>
                </c:pt>
                <c:pt idx="14505">
                  <c:v>-0.80467218160629195</c:v>
                </c:pt>
                <c:pt idx="14506">
                  <c:v>-1.2657008171081501</c:v>
                </c:pt>
                <c:pt idx="14507">
                  <c:v>-1.5839626789093</c:v>
                </c:pt>
                <c:pt idx="14508">
                  <c:v>-1.45283114910125</c:v>
                </c:pt>
                <c:pt idx="14509">
                  <c:v>-1.6591781377792301</c:v>
                </c:pt>
                <c:pt idx="14510">
                  <c:v>-2.0941853523254301</c:v>
                </c:pt>
                <c:pt idx="14511">
                  <c:v>-1.9556028842926001</c:v>
                </c:pt>
                <c:pt idx="14512">
                  <c:v>-1.4137477874755799</c:v>
                </c:pt>
                <c:pt idx="14513">
                  <c:v>-1.26216173171997</c:v>
                </c:pt>
                <c:pt idx="14514">
                  <c:v>-1.3767187595367401</c:v>
                </c:pt>
                <c:pt idx="14515">
                  <c:v>-1.29639852046966</c:v>
                </c:pt>
                <c:pt idx="14516">
                  <c:v>-1.1670161485671899</c:v>
                </c:pt>
                <c:pt idx="14517">
                  <c:v>-1.1931957006454399</c:v>
                </c:pt>
                <c:pt idx="14518">
                  <c:v>-1.2300236225128101</c:v>
                </c:pt>
                <c:pt idx="14519">
                  <c:v>-1.26485288143157</c:v>
                </c:pt>
                <c:pt idx="14520">
                  <c:v>-1.27989161014556</c:v>
                </c:pt>
                <c:pt idx="14521">
                  <c:v>-1.30469954013824</c:v>
                </c:pt>
                <c:pt idx="14522">
                  <c:v>-1.2633085250854399</c:v>
                </c:pt>
                <c:pt idx="14523">
                  <c:v>-1.4017689228057799</c:v>
                </c:pt>
                <c:pt idx="14524">
                  <c:v>-1.45227038860321</c:v>
                </c:pt>
                <c:pt idx="14525">
                  <c:v>-1.3983240127563401</c:v>
                </c:pt>
                <c:pt idx="14526">
                  <c:v>-1.3284523487091</c:v>
                </c:pt>
                <c:pt idx="14527">
                  <c:v>-1.4719539880752499</c:v>
                </c:pt>
                <c:pt idx="14528">
                  <c:v>-1.5240733623504601</c:v>
                </c:pt>
                <c:pt idx="14529">
                  <c:v>-1.44996166229248</c:v>
                </c:pt>
                <c:pt idx="14530">
                  <c:v>-1.3714512586593599</c:v>
                </c:pt>
                <c:pt idx="14531">
                  <c:v>-1.4437612295150699</c:v>
                </c:pt>
                <c:pt idx="14532">
                  <c:v>-1.5485153198242101</c:v>
                </c:pt>
                <c:pt idx="14533">
                  <c:v>-1.7349172830581601</c:v>
                </c:pt>
                <c:pt idx="14534">
                  <c:v>-1.7615759372711099</c:v>
                </c:pt>
                <c:pt idx="14535">
                  <c:v>-1.7080835103988601</c:v>
                </c:pt>
                <c:pt idx="14536">
                  <c:v>-1.608647108078</c:v>
                </c:pt>
                <c:pt idx="14537">
                  <c:v>-1.65087890625</c:v>
                </c:pt>
                <c:pt idx="14538">
                  <c:v>-1.59361577033996</c:v>
                </c:pt>
                <c:pt idx="14539">
                  <c:v>-1.44826543331146</c:v>
                </c:pt>
                <c:pt idx="14540">
                  <c:v>-1.3334052562713601</c:v>
                </c:pt>
                <c:pt idx="14541">
                  <c:v>-1.38856732845306</c:v>
                </c:pt>
                <c:pt idx="14542">
                  <c:v>-1.3325769901275599</c:v>
                </c:pt>
                <c:pt idx="14543">
                  <c:v>-1.3647392988204901</c:v>
                </c:pt>
                <c:pt idx="14544">
                  <c:v>-1.31700074672698</c:v>
                </c:pt>
                <c:pt idx="14545">
                  <c:v>-1.26408779621124</c:v>
                </c:pt>
                <c:pt idx="14546">
                  <c:v>-1.1723648309707599</c:v>
                </c:pt>
                <c:pt idx="14547">
                  <c:v>-1.1809601783752399</c:v>
                </c:pt>
                <c:pt idx="14548">
                  <c:v>-1.1352573633193901</c:v>
                </c:pt>
                <c:pt idx="14549">
                  <c:v>-1.10840463638305</c:v>
                </c:pt>
                <c:pt idx="14550">
                  <c:v>-1.04206871986389</c:v>
                </c:pt>
                <c:pt idx="14551">
                  <c:v>-1.1125674247741699</c:v>
                </c:pt>
                <c:pt idx="14552">
                  <c:v>-1.0965216159820499</c:v>
                </c:pt>
                <c:pt idx="14553">
                  <c:v>-1.0629750490188501</c:v>
                </c:pt>
                <c:pt idx="14554">
                  <c:v>-1.0574755668640099</c:v>
                </c:pt>
                <c:pt idx="14555">
                  <c:v>-1.0322726964950499</c:v>
                </c:pt>
                <c:pt idx="14556">
                  <c:v>-0.99218231439590399</c:v>
                </c:pt>
                <c:pt idx="14557">
                  <c:v>-0.95890831947326605</c:v>
                </c:pt>
                <c:pt idx="14558">
                  <c:v>-0.92408537864685003</c:v>
                </c:pt>
                <c:pt idx="14559">
                  <c:v>-0.89253520965576105</c:v>
                </c:pt>
                <c:pt idx="14560">
                  <c:v>-0.87127375602722101</c:v>
                </c:pt>
                <c:pt idx="14561">
                  <c:v>-0.83272230625152499</c:v>
                </c:pt>
                <c:pt idx="14562">
                  <c:v>-0.82694721221923795</c:v>
                </c:pt>
                <c:pt idx="14563">
                  <c:v>-0.76833146810531605</c:v>
                </c:pt>
                <c:pt idx="14564">
                  <c:v>-0.69209617376327504</c:v>
                </c:pt>
                <c:pt idx="14565">
                  <c:v>-0.59360992908477705</c:v>
                </c:pt>
                <c:pt idx="14566">
                  <c:v>-0.55843967199325495</c:v>
                </c:pt>
                <c:pt idx="14567">
                  <c:v>-0.52515411376953103</c:v>
                </c:pt>
                <c:pt idx="14568">
                  <c:v>-0.34714120626449502</c:v>
                </c:pt>
                <c:pt idx="14569">
                  <c:v>-0.19973364472389199</c:v>
                </c:pt>
                <c:pt idx="14570">
                  <c:v>-0.23776765167713099</c:v>
                </c:pt>
                <c:pt idx="14571">
                  <c:v>-0.26287809014320301</c:v>
                </c:pt>
                <c:pt idx="14572">
                  <c:v>-0.28060817718505798</c:v>
                </c:pt>
                <c:pt idx="14573">
                  <c:v>-0.29902040958404502</c:v>
                </c:pt>
                <c:pt idx="14574">
                  <c:v>-0.27202564477920499</c:v>
                </c:pt>
                <c:pt idx="14575">
                  <c:v>-0.285296350717544</c:v>
                </c:pt>
                <c:pt idx="14576">
                  <c:v>-0.339466571807861</c:v>
                </c:pt>
                <c:pt idx="14577">
                  <c:v>-0.57998973131179798</c:v>
                </c:pt>
                <c:pt idx="14578">
                  <c:v>-0.73781913518905595</c:v>
                </c:pt>
                <c:pt idx="14579">
                  <c:v>-0.60227477550506503</c:v>
                </c:pt>
                <c:pt idx="14580">
                  <c:v>-0.48284175992012002</c:v>
                </c:pt>
                <c:pt idx="14581">
                  <c:v>-0.424621611833572</c:v>
                </c:pt>
                <c:pt idx="14582">
                  <c:v>-0.36359840631484902</c:v>
                </c:pt>
                <c:pt idx="14583">
                  <c:v>-0.34218043088912897</c:v>
                </c:pt>
                <c:pt idx="14584">
                  <c:v>-0.36962181329727101</c:v>
                </c:pt>
                <c:pt idx="14585">
                  <c:v>-0.47522577643394398</c:v>
                </c:pt>
                <c:pt idx="14586">
                  <c:v>-0.44541135430335999</c:v>
                </c:pt>
                <c:pt idx="14587">
                  <c:v>-0.31064295768737699</c:v>
                </c:pt>
                <c:pt idx="14588">
                  <c:v>-0.33398595452308599</c:v>
                </c:pt>
                <c:pt idx="14589">
                  <c:v>-0.40487092733383101</c:v>
                </c:pt>
                <c:pt idx="14590">
                  <c:v>-0.40713277459144498</c:v>
                </c:pt>
                <c:pt idx="14591">
                  <c:v>-0.34221810102462702</c:v>
                </c:pt>
                <c:pt idx="14592">
                  <c:v>-0.34770718216896002</c:v>
                </c:pt>
                <c:pt idx="14593">
                  <c:v>-0.39089933037757801</c:v>
                </c:pt>
                <c:pt idx="14594">
                  <c:v>-0.396753370761871</c:v>
                </c:pt>
                <c:pt idx="14595">
                  <c:v>-0.42524424195289601</c:v>
                </c:pt>
                <c:pt idx="14596">
                  <c:v>-0.51926404237747104</c:v>
                </c:pt>
                <c:pt idx="14597">
                  <c:v>-0.45283755660057001</c:v>
                </c:pt>
                <c:pt idx="14598">
                  <c:v>-0.345017939805984</c:v>
                </c:pt>
                <c:pt idx="14599">
                  <c:v>-0.284272730350494</c:v>
                </c:pt>
                <c:pt idx="14600">
                  <c:v>-0.290874183177948</c:v>
                </c:pt>
                <c:pt idx="14601">
                  <c:v>-0.180383890867233</c:v>
                </c:pt>
                <c:pt idx="14602">
                  <c:v>-9.3286044895648901E-2</c:v>
                </c:pt>
                <c:pt idx="14603">
                  <c:v>-6.2826439738273607E-2</c:v>
                </c:pt>
                <c:pt idx="14604">
                  <c:v>-3.3807437866926103E-2</c:v>
                </c:pt>
                <c:pt idx="14605">
                  <c:v>1.702880859375E-2</c:v>
                </c:pt>
                <c:pt idx="14606">
                  <c:v>-1.75575539469718E-3</c:v>
                </c:pt>
                <c:pt idx="14607">
                  <c:v>2.8717041015625E-2</c:v>
                </c:pt>
                <c:pt idx="14608">
                  <c:v>9.62982177734375E-2</c:v>
                </c:pt>
                <c:pt idx="14609">
                  <c:v>0.100982666015625</c:v>
                </c:pt>
                <c:pt idx="14610">
                  <c:v>3.63616943359375E-2</c:v>
                </c:pt>
                <c:pt idx="14611">
                  <c:v>-2.2174142301082601E-2</c:v>
                </c:pt>
                <c:pt idx="14612">
                  <c:v>-2.1414633840322401E-2</c:v>
                </c:pt>
                <c:pt idx="14613">
                  <c:v>-5.16089648008346E-2</c:v>
                </c:pt>
                <c:pt idx="14614">
                  <c:v>-9.3750372529029805E-2</c:v>
                </c:pt>
                <c:pt idx="14615">
                  <c:v>-0.14635722339153201</c:v>
                </c:pt>
                <c:pt idx="14616">
                  <c:v>-0.16475413739681199</c:v>
                </c:pt>
                <c:pt idx="14617">
                  <c:v>-0.1498504281044</c:v>
                </c:pt>
                <c:pt idx="14618">
                  <c:v>-0.170402586460113</c:v>
                </c:pt>
                <c:pt idx="14619">
                  <c:v>-0.205214694142341</c:v>
                </c:pt>
                <c:pt idx="14620">
                  <c:v>-0.18411144614219599</c:v>
                </c:pt>
                <c:pt idx="14621">
                  <c:v>-0.201368272304534</c:v>
                </c:pt>
                <c:pt idx="14622">
                  <c:v>-0.27535957098007202</c:v>
                </c:pt>
                <c:pt idx="14623">
                  <c:v>-0.296031534671783</c:v>
                </c:pt>
                <c:pt idx="14624">
                  <c:v>-0.35893896222114502</c:v>
                </c:pt>
                <c:pt idx="14625">
                  <c:v>-0.41055074334144498</c:v>
                </c:pt>
                <c:pt idx="14626">
                  <c:v>-0.44856706261634799</c:v>
                </c:pt>
                <c:pt idx="14627">
                  <c:v>-0.43342334032058699</c:v>
                </c:pt>
                <c:pt idx="14628">
                  <c:v>-0.65687018632888705</c:v>
                </c:pt>
                <c:pt idx="14629">
                  <c:v>-0.598399817943573</c:v>
                </c:pt>
                <c:pt idx="14630">
                  <c:v>-0.527174532413482</c:v>
                </c:pt>
                <c:pt idx="14631">
                  <c:v>-0.43894225358963002</c:v>
                </c:pt>
                <c:pt idx="14632">
                  <c:v>-0.58501034975051802</c:v>
                </c:pt>
                <c:pt idx="14633">
                  <c:v>-0.45289278030395502</c:v>
                </c:pt>
                <c:pt idx="14634">
                  <c:v>-0.37494614720344499</c:v>
                </c:pt>
                <c:pt idx="14635">
                  <c:v>-0.30842235684394798</c:v>
                </c:pt>
                <c:pt idx="14636">
                  <c:v>-0.42875474691390902</c:v>
                </c:pt>
                <c:pt idx="14637">
                  <c:v>-0.35977685451507502</c:v>
                </c:pt>
                <c:pt idx="14638">
                  <c:v>-0.29949271678924499</c:v>
                </c:pt>
                <c:pt idx="14639">
                  <c:v>-0.29336145520210199</c:v>
                </c:pt>
                <c:pt idx="14640">
                  <c:v>-0.29483982920646601</c:v>
                </c:pt>
                <c:pt idx="14641">
                  <c:v>-0.26832377910614003</c:v>
                </c:pt>
                <c:pt idx="14642">
                  <c:v>-0.24089689552783899</c:v>
                </c:pt>
                <c:pt idx="14643">
                  <c:v>-0.21167714893817899</c:v>
                </c:pt>
                <c:pt idx="14644">
                  <c:v>-0.20278555154800401</c:v>
                </c:pt>
                <c:pt idx="14645">
                  <c:v>-0.18823951482772799</c:v>
                </c:pt>
                <c:pt idx="14646">
                  <c:v>-0.19161474704742401</c:v>
                </c:pt>
                <c:pt idx="14647">
                  <c:v>-0.17649599909782401</c:v>
                </c:pt>
                <c:pt idx="14648">
                  <c:v>-0.172340363264083</c:v>
                </c:pt>
                <c:pt idx="14649">
                  <c:v>-0.18048499524593301</c:v>
                </c:pt>
                <c:pt idx="14650">
                  <c:v>-0.169683888554573</c:v>
                </c:pt>
                <c:pt idx="14651">
                  <c:v>-0.15103952586650801</c:v>
                </c:pt>
                <c:pt idx="14652">
                  <c:v>-0.166904017329216</c:v>
                </c:pt>
                <c:pt idx="14653">
                  <c:v>-0.20055975019931699</c:v>
                </c:pt>
                <c:pt idx="14654">
                  <c:v>-0.206787168979644</c:v>
                </c:pt>
                <c:pt idx="14655">
                  <c:v>-0.21420943737029999</c:v>
                </c:pt>
                <c:pt idx="14656">
                  <c:v>-0.20399737358093201</c:v>
                </c:pt>
                <c:pt idx="14657">
                  <c:v>-0.26546108722686701</c:v>
                </c:pt>
                <c:pt idx="14658">
                  <c:v>-0.29541459679603499</c:v>
                </c:pt>
                <c:pt idx="14659">
                  <c:v>-0.27814108133316001</c:v>
                </c:pt>
                <c:pt idx="14660">
                  <c:v>-0.24541442096233301</c:v>
                </c:pt>
                <c:pt idx="14661">
                  <c:v>-0.27410435676574701</c:v>
                </c:pt>
                <c:pt idx="14662">
                  <c:v>-0.29746472835540699</c:v>
                </c:pt>
                <c:pt idx="14663">
                  <c:v>-0.26805788278579701</c:v>
                </c:pt>
                <c:pt idx="14664">
                  <c:v>-0.23602338135242401</c:v>
                </c:pt>
                <c:pt idx="14665">
                  <c:v>-0.26709648966789201</c:v>
                </c:pt>
                <c:pt idx="14666">
                  <c:v>-0.27878400683402998</c:v>
                </c:pt>
                <c:pt idx="14667">
                  <c:v>-0.287765562534332</c:v>
                </c:pt>
                <c:pt idx="14668">
                  <c:v>-0.25447112321853599</c:v>
                </c:pt>
                <c:pt idx="14669">
                  <c:v>-0.27450203895568798</c:v>
                </c:pt>
                <c:pt idx="14670">
                  <c:v>-0.25913983583450301</c:v>
                </c:pt>
                <c:pt idx="14671">
                  <c:v>-0.23728011548519101</c:v>
                </c:pt>
                <c:pt idx="14672">
                  <c:v>-0.21536621451377799</c:v>
                </c:pt>
                <c:pt idx="14673">
                  <c:v>-0.25222423672675998</c:v>
                </c:pt>
                <c:pt idx="14674">
                  <c:v>-0.22993066906928999</c:v>
                </c:pt>
                <c:pt idx="14675">
                  <c:v>-0.19922237098216999</c:v>
                </c:pt>
                <c:pt idx="14676">
                  <c:v>-0.19688998162746399</c:v>
                </c:pt>
                <c:pt idx="14677">
                  <c:v>-0.19500057399272899</c:v>
                </c:pt>
                <c:pt idx="14678">
                  <c:v>-0.18913362920284199</c:v>
                </c:pt>
                <c:pt idx="14679">
                  <c:v>-0.18823634088039301</c:v>
                </c:pt>
                <c:pt idx="14680">
                  <c:v>-0.19005765020847301</c:v>
                </c:pt>
                <c:pt idx="14681">
                  <c:v>-0.18476966023445099</c:v>
                </c:pt>
                <c:pt idx="14682">
                  <c:v>-0.14982774853706299</c:v>
                </c:pt>
                <c:pt idx="14683">
                  <c:v>-0.17846778035163799</c:v>
                </c:pt>
                <c:pt idx="14684">
                  <c:v>-0.18137064576148901</c:v>
                </c:pt>
                <c:pt idx="14685">
                  <c:v>-0.17923639714717801</c:v>
                </c:pt>
                <c:pt idx="14686">
                  <c:v>-0.17170730233192399</c:v>
                </c:pt>
                <c:pt idx="14687">
                  <c:v>-0.189649388194084</c:v>
                </c:pt>
                <c:pt idx="14688">
                  <c:v>-0.24184849858283899</c:v>
                </c:pt>
                <c:pt idx="14689">
                  <c:v>-0.23844884335994701</c:v>
                </c:pt>
                <c:pt idx="14690">
                  <c:v>-0.192921847105026</c:v>
                </c:pt>
                <c:pt idx="14691">
                  <c:v>-0.22504185140132901</c:v>
                </c:pt>
                <c:pt idx="14692">
                  <c:v>-0.26268023252487099</c:v>
                </c:pt>
                <c:pt idx="14693">
                  <c:v>-0.26615783572196899</c:v>
                </c:pt>
                <c:pt idx="14694">
                  <c:v>-0.283018618822097</c:v>
                </c:pt>
                <c:pt idx="14695">
                  <c:v>-0.30333471298217701</c:v>
                </c:pt>
                <c:pt idx="14696">
                  <c:v>-0.299997478723526</c:v>
                </c:pt>
                <c:pt idx="14697">
                  <c:v>-0.30719721317291199</c:v>
                </c:pt>
                <c:pt idx="14698">
                  <c:v>-0.351980060338974</c:v>
                </c:pt>
                <c:pt idx="14699">
                  <c:v>-0.38945332169532698</c:v>
                </c:pt>
                <c:pt idx="14700">
                  <c:v>-0.37484678626060403</c:v>
                </c:pt>
                <c:pt idx="14701">
                  <c:v>-0.416064113378524</c:v>
                </c:pt>
                <c:pt idx="14702">
                  <c:v>-0.40298771858215299</c:v>
                </c:pt>
                <c:pt idx="14703">
                  <c:v>-0.33556953072547901</c:v>
                </c:pt>
                <c:pt idx="14704">
                  <c:v>-0.21237134933471599</c:v>
                </c:pt>
                <c:pt idx="14705">
                  <c:v>-0.19944088160991599</c:v>
                </c:pt>
                <c:pt idx="14706">
                  <c:v>-0.214787662029266</c:v>
                </c:pt>
                <c:pt idx="14707">
                  <c:v>-0.20629592239856701</c:v>
                </c:pt>
                <c:pt idx="14708">
                  <c:v>-0.21375679969787501</c:v>
                </c:pt>
                <c:pt idx="14709">
                  <c:v>-0.27586144208907998</c:v>
                </c:pt>
                <c:pt idx="14710">
                  <c:v>-0.26937121152877802</c:v>
                </c:pt>
                <c:pt idx="14711">
                  <c:v>-0.32720628380775402</c:v>
                </c:pt>
                <c:pt idx="14712">
                  <c:v>-0.37088340520858698</c:v>
                </c:pt>
                <c:pt idx="14713">
                  <c:v>-0.35654842853546098</c:v>
                </c:pt>
                <c:pt idx="14714">
                  <c:v>-0.325875103473663</c:v>
                </c:pt>
                <c:pt idx="14715">
                  <c:v>-0.29819539189338601</c:v>
                </c:pt>
                <c:pt idx="14716">
                  <c:v>-0.41934040188789301</c:v>
                </c:pt>
                <c:pt idx="14717">
                  <c:v>-0.60699450969696001</c:v>
                </c:pt>
                <c:pt idx="14718">
                  <c:v>-1.0458786487579299</c:v>
                </c:pt>
                <c:pt idx="14719">
                  <c:v>-1.1633214950561499</c:v>
                </c:pt>
                <c:pt idx="14720">
                  <c:v>-0.93796807527542103</c:v>
                </c:pt>
                <c:pt idx="14721">
                  <c:v>-0.41410338878631497</c:v>
                </c:pt>
                <c:pt idx="14722">
                  <c:v>-0.21168841421604101</c:v>
                </c:pt>
                <c:pt idx="14723">
                  <c:v>0.229232788085937</c:v>
                </c:pt>
                <c:pt idx="14724">
                  <c:v>0.317535400390625</c:v>
                </c:pt>
                <c:pt idx="14725">
                  <c:v>-8.4030866622924805E-2</c:v>
                </c:pt>
                <c:pt idx="14726">
                  <c:v>-0.28218525648116999</c:v>
                </c:pt>
                <c:pt idx="14727">
                  <c:v>0.254653930664062</c:v>
                </c:pt>
                <c:pt idx="14728">
                  <c:v>0.787933349609375</c:v>
                </c:pt>
                <c:pt idx="14729">
                  <c:v>0.576904296875</c:v>
                </c:pt>
                <c:pt idx="14730">
                  <c:v>0.365890502929687</c:v>
                </c:pt>
                <c:pt idx="14731">
                  <c:v>0.50321960449218694</c:v>
                </c:pt>
                <c:pt idx="14732">
                  <c:v>0.64375305175781194</c:v>
                </c:pt>
                <c:pt idx="14733">
                  <c:v>0.497177124023437</c:v>
                </c:pt>
                <c:pt idx="14734">
                  <c:v>0.388320922851562</c:v>
                </c:pt>
                <c:pt idx="14735">
                  <c:v>0.406158447265625</c:v>
                </c:pt>
                <c:pt idx="14736">
                  <c:v>0.373443603515625</c:v>
                </c:pt>
                <c:pt idx="14737">
                  <c:v>0.222991943359375</c:v>
                </c:pt>
                <c:pt idx="14738">
                  <c:v>0.101043701171875</c:v>
                </c:pt>
                <c:pt idx="14739">
                  <c:v>2.7801513671875E-2</c:v>
                </c:pt>
                <c:pt idx="14740">
                  <c:v>4.8370361328125E-3</c:v>
                </c:pt>
                <c:pt idx="14741">
                  <c:v>-4.8244770616292898E-2</c:v>
                </c:pt>
                <c:pt idx="14742">
                  <c:v>-8.1113904714584295E-2</c:v>
                </c:pt>
                <c:pt idx="14743">
                  <c:v>-0.24438236653804701</c:v>
                </c:pt>
                <c:pt idx="14744">
                  <c:v>-0.40015187859535201</c:v>
                </c:pt>
                <c:pt idx="14745">
                  <c:v>-0.69068861007690396</c:v>
                </c:pt>
                <c:pt idx="14746">
                  <c:v>-0.86311131715774503</c:v>
                </c:pt>
                <c:pt idx="14747">
                  <c:v>-0.77817070484161299</c:v>
                </c:pt>
                <c:pt idx="14748">
                  <c:v>-0.470381408929824</c:v>
                </c:pt>
                <c:pt idx="14749">
                  <c:v>-0.21191425621509499</c:v>
                </c:pt>
                <c:pt idx="14750">
                  <c:v>-0.27499127388000399</c:v>
                </c:pt>
                <c:pt idx="14751">
                  <c:v>-0.384943068027496</c:v>
                </c:pt>
                <c:pt idx="14752">
                  <c:v>-0.3809634745121</c:v>
                </c:pt>
                <c:pt idx="14753">
                  <c:v>-0.17603552341461101</c:v>
                </c:pt>
                <c:pt idx="14754">
                  <c:v>-0.158538073301315</c:v>
                </c:pt>
                <c:pt idx="14755">
                  <c:v>-0.25429120659828103</c:v>
                </c:pt>
                <c:pt idx="14756">
                  <c:v>-0.21798206865787501</c:v>
                </c:pt>
                <c:pt idx="14757">
                  <c:v>-0.11533508449792799</c:v>
                </c:pt>
                <c:pt idx="14758">
                  <c:v>-0.11139077693223901</c:v>
                </c:pt>
                <c:pt idx="14759">
                  <c:v>-0.166746780276298</c:v>
                </c:pt>
                <c:pt idx="14760">
                  <c:v>-0.13280732929706501</c:v>
                </c:pt>
                <c:pt idx="14761">
                  <c:v>-0.151382505893707</c:v>
                </c:pt>
                <c:pt idx="14762">
                  <c:v>-0.190553218126297</c:v>
                </c:pt>
                <c:pt idx="14763">
                  <c:v>-0.254553973674774</c:v>
                </c:pt>
                <c:pt idx="14764">
                  <c:v>-0.19599191844463301</c:v>
                </c:pt>
                <c:pt idx="14765">
                  <c:v>-0.213885143399238</c:v>
                </c:pt>
                <c:pt idx="14766">
                  <c:v>-0.223301410675048</c:v>
                </c:pt>
                <c:pt idx="14767">
                  <c:v>-0.26082977652549699</c:v>
                </c:pt>
                <c:pt idx="14768">
                  <c:v>-0.42380884289741499</c:v>
                </c:pt>
                <c:pt idx="14769">
                  <c:v>-0.54224836826324396</c:v>
                </c:pt>
                <c:pt idx="14770">
                  <c:v>-0.61915141344070401</c:v>
                </c:pt>
                <c:pt idx="14771">
                  <c:v>-0.66252571344375599</c:v>
                </c:pt>
                <c:pt idx="14772">
                  <c:v>-0.67649573087692205</c:v>
                </c:pt>
                <c:pt idx="14773">
                  <c:v>-0.69932895898818903</c:v>
                </c:pt>
                <c:pt idx="14774">
                  <c:v>-0.67376297712326005</c:v>
                </c:pt>
                <c:pt idx="14775">
                  <c:v>-0.70613032579421997</c:v>
                </c:pt>
                <c:pt idx="14776">
                  <c:v>-0.70798140764236395</c:v>
                </c:pt>
                <c:pt idx="14777">
                  <c:v>-0.70390421152114802</c:v>
                </c:pt>
                <c:pt idx="14778">
                  <c:v>-0.69164949655532804</c:v>
                </c:pt>
                <c:pt idx="14779">
                  <c:v>-0.71158844232559204</c:v>
                </c:pt>
                <c:pt idx="14780">
                  <c:v>-0.805816650390625</c:v>
                </c:pt>
                <c:pt idx="14781">
                  <c:v>-1.3319836854934599</c:v>
                </c:pt>
                <c:pt idx="14782">
                  <c:v>-1.9297333955764699</c:v>
                </c:pt>
                <c:pt idx="14783">
                  <c:v>-1.6907391548156701</c:v>
                </c:pt>
                <c:pt idx="14784">
                  <c:v>-1.28446161746978</c:v>
                </c:pt>
                <c:pt idx="14785">
                  <c:v>-1.01965832710266</c:v>
                </c:pt>
                <c:pt idx="14786">
                  <c:v>-0.87453943490982</c:v>
                </c:pt>
                <c:pt idx="14787">
                  <c:v>-0.78801405429839999</c:v>
                </c:pt>
                <c:pt idx="14788">
                  <c:v>-0.73749917745590199</c:v>
                </c:pt>
                <c:pt idx="14789">
                  <c:v>-0.70539021492004395</c:v>
                </c:pt>
                <c:pt idx="14790">
                  <c:v>-0.70518332719802801</c:v>
                </c:pt>
                <c:pt idx="14791">
                  <c:v>-0.70552146434783902</c:v>
                </c:pt>
                <c:pt idx="14792">
                  <c:v>-0.70740783214569003</c:v>
                </c:pt>
                <c:pt idx="14793">
                  <c:v>-0.68746310472488403</c:v>
                </c:pt>
                <c:pt idx="14794">
                  <c:v>-0.67719852924346902</c:v>
                </c:pt>
                <c:pt idx="14795">
                  <c:v>-0.67000609636306696</c:v>
                </c:pt>
                <c:pt idx="14796">
                  <c:v>-0.66518950462341297</c:v>
                </c:pt>
                <c:pt idx="14797">
                  <c:v>-0.64176076650619496</c:v>
                </c:pt>
                <c:pt idx="14798">
                  <c:v>-0.83619725704193104</c:v>
                </c:pt>
                <c:pt idx="14799">
                  <c:v>-1.4381633996963501</c:v>
                </c:pt>
                <c:pt idx="14800">
                  <c:v>-0.90340977907180697</c:v>
                </c:pt>
                <c:pt idx="14801">
                  <c:v>-0.481935054063797</c:v>
                </c:pt>
                <c:pt idx="14802">
                  <c:v>-0.58004146814346302</c:v>
                </c:pt>
                <c:pt idx="14803">
                  <c:v>-0.285689026117324</c:v>
                </c:pt>
                <c:pt idx="14804">
                  <c:v>-0.428529113531112</c:v>
                </c:pt>
                <c:pt idx="14805">
                  <c:v>-0.25959065556526101</c:v>
                </c:pt>
                <c:pt idx="14806">
                  <c:v>-0.29160979390144298</c:v>
                </c:pt>
                <c:pt idx="14807">
                  <c:v>-0.30894526839256198</c:v>
                </c:pt>
                <c:pt idx="14808">
                  <c:v>-0.24546842277049999</c:v>
                </c:pt>
                <c:pt idx="14809">
                  <c:v>-0.31840232014656</c:v>
                </c:pt>
                <c:pt idx="14810">
                  <c:v>-0.218488574028015</c:v>
                </c:pt>
                <c:pt idx="14811">
                  <c:v>-0.31037244200706399</c:v>
                </c:pt>
                <c:pt idx="14812">
                  <c:v>-0.246504455804824</c:v>
                </c:pt>
                <c:pt idx="14813">
                  <c:v>-0.29153054952621399</c:v>
                </c:pt>
                <c:pt idx="14814">
                  <c:v>-0.26545196771621699</c:v>
                </c:pt>
                <c:pt idx="14815">
                  <c:v>-0.26786026358604398</c:v>
                </c:pt>
                <c:pt idx="14816">
                  <c:v>-0.28778856992721502</c:v>
                </c:pt>
                <c:pt idx="14817">
                  <c:v>-0.25503182411193798</c:v>
                </c:pt>
                <c:pt idx="14818">
                  <c:v>-0.28598782420158297</c:v>
                </c:pt>
                <c:pt idx="14819">
                  <c:v>-0.248816847801208</c:v>
                </c:pt>
                <c:pt idx="14820">
                  <c:v>-0.28552168607711698</c:v>
                </c:pt>
                <c:pt idx="14821">
                  <c:v>-0.25507462024688698</c:v>
                </c:pt>
                <c:pt idx="14822">
                  <c:v>-0.27948120236396701</c:v>
                </c:pt>
                <c:pt idx="14823">
                  <c:v>-0.26047986745834301</c:v>
                </c:pt>
                <c:pt idx="14824">
                  <c:v>-0.26791363954544001</c:v>
                </c:pt>
                <c:pt idx="14825">
                  <c:v>-0.269540905952453</c:v>
                </c:pt>
                <c:pt idx="14826">
                  <c:v>-0.27055791020393299</c:v>
                </c:pt>
                <c:pt idx="14827">
                  <c:v>-0.27902182936668302</c:v>
                </c:pt>
                <c:pt idx="14828">
                  <c:v>-0.27410751581192</c:v>
                </c:pt>
                <c:pt idx="14829">
                  <c:v>-0.28194999694824202</c:v>
                </c:pt>
                <c:pt idx="14830">
                  <c:v>-0.27112999558448703</c:v>
                </c:pt>
                <c:pt idx="14831">
                  <c:v>-0.285242170095443</c:v>
                </c:pt>
                <c:pt idx="14832">
                  <c:v>-0.272621750831604</c:v>
                </c:pt>
                <c:pt idx="14833">
                  <c:v>-0.27955254912376398</c:v>
                </c:pt>
                <c:pt idx="14834">
                  <c:v>-0.27032253146171498</c:v>
                </c:pt>
                <c:pt idx="14835">
                  <c:v>-0.28001570701599099</c:v>
                </c:pt>
                <c:pt idx="14836">
                  <c:v>-0.27905884385108898</c:v>
                </c:pt>
                <c:pt idx="14837">
                  <c:v>-0.27604922652244501</c:v>
                </c:pt>
                <c:pt idx="14838">
                  <c:v>-0.27417606115341098</c:v>
                </c:pt>
                <c:pt idx="14839">
                  <c:v>-0.27174195647239602</c:v>
                </c:pt>
                <c:pt idx="14840">
                  <c:v>-0.275827646255493</c:v>
                </c:pt>
                <c:pt idx="14841">
                  <c:v>-0.27303686738014199</c:v>
                </c:pt>
                <c:pt idx="14842">
                  <c:v>-0.26810148358344998</c:v>
                </c:pt>
                <c:pt idx="14843">
                  <c:v>-0.26825800538062999</c:v>
                </c:pt>
                <c:pt idx="14844">
                  <c:v>-0.27513027191162098</c:v>
                </c:pt>
                <c:pt idx="14845">
                  <c:v>-0.28089368343353199</c:v>
                </c:pt>
                <c:pt idx="14846">
                  <c:v>-0.28309845924377403</c:v>
                </c:pt>
                <c:pt idx="14847">
                  <c:v>-0.28068870306014998</c:v>
                </c:pt>
                <c:pt idx="14848">
                  <c:v>-0.28064566850662198</c:v>
                </c:pt>
                <c:pt idx="14849">
                  <c:v>-0.279767245054245</c:v>
                </c:pt>
                <c:pt idx="14850">
                  <c:v>-0.28321495652198703</c:v>
                </c:pt>
                <c:pt idx="14851">
                  <c:v>-0.28470700979232699</c:v>
                </c:pt>
                <c:pt idx="14852">
                  <c:v>-0.289632648229599</c:v>
                </c:pt>
                <c:pt idx="14853">
                  <c:v>-0.284622132778167</c:v>
                </c:pt>
                <c:pt idx="14854">
                  <c:v>-0.287371635437011</c:v>
                </c:pt>
                <c:pt idx="14855">
                  <c:v>-0.28685602545738198</c:v>
                </c:pt>
                <c:pt idx="14856">
                  <c:v>-0.28843462467193598</c:v>
                </c:pt>
                <c:pt idx="14857">
                  <c:v>-0.28693842887878401</c:v>
                </c:pt>
                <c:pt idx="14858">
                  <c:v>-0.284208834171295</c:v>
                </c:pt>
                <c:pt idx="14859">
                  <c:v>-0.28172284364700301</c:v>
                </c:pt>
                <c:pt idx="14860">
                  <c:v>-0.28302812576293901</c:v>
                </c:pt>
                <c:pt idx="14861">
                  <c:v>-0.284477889537811</c:v>
                </c:pt>
                <c:pt idx="14862">
                  <c:v>-0.28640159964561401</c:v>
                </c:pt>
                <c:pt idx="14863">
                  <c:v>-0.288484007120132</c:v>
                </c:pt>
                <c:pt idx="14864">
                  <c:v>-0.29080721735954201</c:v>
                </c:pt>
                <c:pt idx="14865">
                  <c:v>-0.28622189164161599</c:v>
                </c:pt>
                <c:pt idx="14866">
                  <c:v>-0.28500592708587602</c:v>
                </c:pt>
                <c:pt idx="14867">
                  <c:v>-0.28329968452453602</c:v>
                </c:pt>
                <c:pt idx="14868">
                  <c:v>-0.28522646427154502</c:v>
                </c:pt>
                <c:pt idx="14869">
                  <c:v>-0.28819221258163402</c:v>
                </c:pt>
                <c:pt idx="14870">
                  <c:v>-0.28706309199333102</c:v>
                </c:pt>
                <c:pt idx="14871">
                  <c:v>-0.28821465373039201</c:v>
                </c:pt>
                <c:pt idx="14872">
                  <c:v>-0.28617763519287098</c:v>
                </c:pt>
                <c:pt idx="14873">
                  <c:v>-0.28457388281822199</c:v>
                </c:pt>
                <c:pt idx="14874">
                  <c:v>-0.28264108300209001</c:v>
                </c:pt>
                <c:pt idx="14875">
                  <c:v>-0.28363543748855502</c:v>
                </c:pt>
                <c:pt idx="14876">
                  <c:v>-0.283591449260711</c:v>
                </c:pt>
                <c:pt idx="14877">
                  <c:v>-0.28123849630355802</c:v>
                </c:pt>
                <c:pt idx="14878">
                  <c:v>-0.28090959787368702</c:v>
                </c:pt>
                <c:pt idx="14879">
                  <c:v>-0.27533075213432301</c:v>
                </c:pt>
                <c:pt idx="14880">
                  <c:v>-0.268757134675979</c:v>
                </c:pt>
                <c:pt idx="14881">
                  <c:v>-0.271183490753173</c:v>
                </c:pt>
                <c:pt idx="14882">
                  <c:v>-0.27695086598396301</c:v>
                </c:pt>
                <c:pt idx="14883">
                  <c:v>-0.28901308774948098</c:v>
                </c:pt>
                <c:pt idx="14884">
                  <c:v>-0.28555679321289001</c:v>
                </c:pt>
                <c:pt idx="14885">
                  <c:v>-0.26347368955612099</c:v>
                </c:pt>
                <c:pt idx="14886">
                  <c:v>-0.28141877055168102</c:v>
                </c:pt>
                <c:pt idx="14887">
                  <c:v>-0.273379206657409</c:v>
                </c:pt>
                <c:pt idx="14888">
                  <c:v>-0.27887737751007002</c:v>
                </c:pt>
                <c:pt idx="14889">
                  <c:v>-0.26861795783042902</c:v>
                </c:pt>
                <c:pt idx="14890">
                  <c:v>-0.27754256129264798</c:v>
                </c:pt>
                <c:pt idx="14891">
                  <c:v>-0.27066707611083901</c:v>
                </c:pt>
                <c:pt idx="14892">
                  <c:v>-0.27992561459541299</c:v>
                </c:pt>
                <c:pt idx="14893">
                  <c:v>-0.26806586980819702</c:v>
                </c:pt>
                <c:pt idx="14894">
                  <c:v>-0.276790261268615</c:v>
                </c:pt>
                <c:pt idx="14895">
                  <c:v>-0.26844996213912897</c:v>
                </c:pt>
                <c:pt idx="14896">
                  <c:v>-0.27552494406700101</c:v>
                </c:pt>
                <c:pt idx="14897">
                  <c:v>-0.27038803696632302</c:v>
                </c:pt>
                <c:pt idx="14898">
                  <c:v>-0.26201668381690901</c:v>
                </c:pt>
                <c:pt idx="14899">
                  <c:v>-0.268461823463439</c:v>
                </c:pt>
                <c:pt idx="14900">
                  <c:v>-0.257662773132324</c:v>
                </c:pt>
                <c:pt idx="14901">
                  <c:v>-0.25070387125015198</c:v>
                </c:pt>
                <c:pt idx="14902">
                  <c:v>-0.249461039900779</c:v>
                </c:pt>
                <c:pt idx="14903">
                  <c:v>-0.253620564937591</c:v>
                </c:pt>
                <c:pt idx="14904">
                  <c:v>-0.24486289918422699</c:v>
                </c:pt>
                <c:pt idx="14905">
                  <c:v>-0.239811196923255</c:v>
                </c:pt>
                <c:pt idx="14906">
                  <c:v>-0.24665847420692399</c:v>
                </c:pt>
                <c:pt idx="14907">
                  <c:v>-0.25201749801635698</c:v>
                </c:pt>
                <c:pt idx="14908">
                  <c:v>-0.24700887501239699</c:v>
                </c:pt>
                <c:pt idx="14909">
                  <c:v>-0.2252057492733</c:v>
                </c:pt>
                <c:pt idx="14910">
                  <c:v>-0.20384795963764099</c:v>
                </c:pt>
                <c:pt idx="14911">
                  <c:v>-7.5110577046871102E-2</c:v>
                </c:pt>
                <c:pt idx="14912">
                  <c:v>0.244735717773437</c:v>
                </c:pt>
                <c:pt idx="14913">
                  <c:v>0.350265502929687</c:v>
                </c:pt>
                <c:pt idx="14914">
                  <c:v>0.420272827148437</c:v>
                </c:pt>
                <c:pt idx="14915">
                  <c:v>0.445419311523437</c:v>
                </c:pt>
                <c:pt idx="14916">
                  <c:v>0.443328857421875</c:v>
                </c:pt>
                <c:pt idx="14917">
                  <c:v>0.500946044921875</c:v>
                </c:pt>
                <c:pt idx="14918">
                  <c:v>0.49932861328125</c:v>
                </c:pt>
                <c:pt idx="14919">
                  <c:v>0.56585693359375</c:v>
                </c:pt>
                <c:pt idx="14920">
                  <c:v>0.65068054199218694</c:v>
                </c:pt>
                <c:pt idx="14921">
                  <c:v>0.83721923828125</c:v>
                </c:pt>
                <c:pt idx="14922">
                  <c:v>1.05902099609375</c:v>
                </c:pt>
                <c:pt idx="14923">
                  <c:v>1.16215515136718</c:v>
                </c:pt>
                <c:pt idx="14924">
                  <c:v>0.843505859375</c:v>
                </c:pt>
                <c:pt idx="14925">
                  <c:v>0.269851684570312</c:v>
                </c:pt>
                <c:pt idx="14926">
                  <c:v>-0.15976403653621599</c:v>
                </c:pt>
                <c:pt idx="14927">
                  <c:v>-0.49537202715873702</c:v>
                </c:pt>
                <c:pt idx="14928">
                  <c:v>-0.62852227687835605</c:v>
                </c:pt>
                <c:pt idx="14929">
                  <c:v>-0.25307932496070801</c:v>
                </c:pt>
                <c:pt idx="14930">
                  <c:v>0.71269226074218694</c:v>
                </c:pt>
                <c:pt idx="14931">
                  <c:v>1.0686187744140601</c:v>
                </c:pt>
                <c:pt idx="14932">
                  <c:v>0.60162353515625</c:v>
                </c:pt>
                <c:pt idx="14933">
                  <c:v>4.16107177734375E-2</c:v>
                </c:pt>
                <c:pt idx="14934">
                  <c:v>-2.4477334693074199E-2</c:v>
                </c:pt>
                <c:pt idx="14935">
                  <c:v>0.246246337890625</c:v>
                </c:pt>
                <c:pt idx="14936">
                  <c:v>0.292633056640625</c:v>
                </c:pt>
                <c:pt idx="14937">
                  <c:v>2.1209716796875E-3</c:v>
                </c:pt>
                <c:pt idx="14938">
                  <c:v>-0.31242734193801802</c:v>
                </c:pt>
                <c:pt idx="14939">
                  <c:v>-0.51422262191772405</c:v>
                </c:pt>
                <c:pt idx="14940">
                  <c:v>-0.43116027116775502</c:v>
                </c:pt>
                <c:pt idx="14941">
                  <c:v>-0.164339303970336</c:v>
                </c:pt>
                <c:pt idx="14942">
                  <c:v>-0.159187421202659</c:v>
                </c:pt>
                <c:pt idx="14943">
                  <c:v>0.144073486328125</c:v>
                </c:pt>
                <c:pt idx="14944">
                  <c:v>4.16259765625E-2</c:v>
                </c:pt>
                <c:pt idx="14945">
                  <c:v>-0.28495308756828303</c:v>
                </c:pt>
                <c:pt idx="14946">
                  <c:v>-0.31102094054222101</c:v>
                </c:pt>
                <c:pt idx="14947">
                  <c:v>0.148651123046875</c:v>
                </c:pt>
                <c:pt idx="14948">
                  <c:v>0.329071044921875</c:v>
                </c:pt>
                <c:pt idx="14949" formatCode="0.00E+00">
                  <c:v>5.79833984375E-4</c:v>
                </c:pt>
                <c:pt idx="14950">
                  <c:v>-0.189216718077659</c:v>
                </c:pt>
                <c:pt idx="14951">
                  <c:v>-4.9280822277069002E-2</c:v>
                </c:pt>
                <c:pt idx="14952">
                  <c:v>-5.2300870418548501E-2</c:v>
                </c:pt>
                <c:pt idx="14953">
                  <c:v>-0.26942944526672302</c:v>
                </c:pt>
                <c:pt idx="14954">
                  <c:v>-0.43588352203369102</c:v>
                </c:pt>
                <c:pt idx="14955">
                  <c:v>-0.57272952795028598</c:v>
                </c:pt>
                <c:pt idx="14956">
                  <c:v>-0.50165098905563299</c:v>
                </c:pt>
                <c:pt idx="14957">
                  <c:v>-0.312533289194107</c:v>
                </c:pt>
                <c:pt idx="14958">
                  <c:v>-0.38464289903640703</c:v>
                </c:pt>
                <c:pt idx="14959">
                  <c:v>-0.50665009021759</c:v>
                </c:pt>
                <c:pt idx="14960">
                  <c:v>-0.58027398586273105</c:v>
                </c:pt>
                <c:pt idx="14961">
                  <c:v>-0.537836253643035</c:v>
                </c:pt>
                <c:pt idx="14962">
                  <c:v>-0.35197541117668102</c:v>
                </c:pt>
                <c:pt idx="14963">
                  <c:v>-0.33259367942809998</c:v>
                </c:pt>
                <c:pt idx="14964">
                  <c:v>-0.47231319546699502</c:v>
                </c:pt>
                <c:pt idx="14965">
                  <c:v>-0.49094069004058799</c:v>
                </c:pt>
                <c:pt idx="14966">
                  <c:v>-0.343389302492141</c:v>
                </c:pt>
                <c:pt idx="14967">
                  <c:v>-0.25675901770591703</c:v>
                </c:pt>
                <c:pt idx="14968">
                  <c:v>-0.36588978767394997</c:v>
                </c:pt>
                <c:pt idx="14969">
                  <c:v>-0.410127013921737</c:v>
                </c:pt>
                <c:pt idx="14970">
                  <c:v>-0.295934557914733</c:v>
                </c:pt>
                <c:pt idx="14971">
                  <c:v>-0.19375769793987199</c:v>
                </c:pt>
                <c:pt idx="14972">
                  <c:v>-0.22786882519721899</c:v>
                </c:pt>
                <c:pt idx="14973">
                  <c:v>-0.174187436699867</c:v>
                </c:pt>
                <c:pt idx="14974">
                  <c:v>-5.0080582499503999E-2</c:v>
                </c:pt>
                <c:pt idx="14975">
                  <c:v>3.02581787109375E-2</c:v>
                </c:pt>
                <c:pt idx="14976">
                  <c:v>-2.18187924474477E-2</c:v>
                </c:pt>
                <c:pt idx="14977">
                  <c:v>-3.6868438124656601E-2</c:v>
                </c:pt>
                <c:pt idx="14978">
                  <c:v>-6.1288829892873702E-2</c:v>
                </c:pt>
                <c:pt idx="14979">
                  <c:v>-0.12523221969604401</c:v>
                </c:pt>
                <c:pt idx="14980">
                  <c:v>-0.13626043498515999</c:v>
                </c:pt>
                <c:pt idx="14981">
                  <c:v>-8.7494321167468997E-2</c:v>
                </c:pt>
                <c:pt idx="14982">
                  <c:v>-0.102123543620109</c:v>
                </c:pt>
                <c:pt idx="14983">
                  <c:v>-0.10609702020883501</c:v>
                </c:pt>
                <c:pt idx="14984">
                  <c:v>-0.110525615513324</c:v>
                </c:pt>
                <c:pt idx="14985">
                  <c:v>-0.13909615576267201</c:v>
                </c:pt>
                <c:pt idx="14986">
                  <c:v>-0.178107649087905</c:v>
                </c:pt>
                <c:pt idx="14987">
                  <c:v>-0.192235186696052</c:v>
                </c:pt>
                <c:pt idx="14988">
                  <c:v>-0.17904089391231501</c:v>
                </c:pt>
                <c:pt idx="14989">
                  <c:v>-0.193943321704864</c:v>
                </c:pt>
                <c:pt idx="14990">
                  <c:v>-0.20280636847019101</c:v>
                </c:pt>
                <c:pt idx="14991">
                  <c:v>-0.23069886863231601</c:v>
                </c:pt>
                <c:pt idx="14992">
                  <c:v>-0.21383015811443301</c:v>
                </c:pt>
                <c:pt idx="14993">
                  <c:v>-0.23667438328266099</c:v>
                </c:pt>
                <c:pt idx="14994">
                  <c:v>-0.250505000352859</c:v>
                </c:pt>
                <c:pt idx="14995">
                  <c:v>-0.26596450805664001</c:v>
                </c:pt>
                <c:pt idx="14996">
                  <c:v>-0.25454416871070801</c:v>
                </c:pt>
                <c:pt idx="14997">
                  <c:v>-0.27651739120483398</c:v>
                </c:pt>
                <c:pt idx="14998">
                  <c:v>-0.27962350845336897</c:v>
                </c:pt>
                <c:pt idx="14999">
                  <c:v>-0.329130589962005</c:v>
                </c:pt>
                <c:pt idx="15000">
                  <c:v>-0.36966055631637501</c:v>
                </c:pt>
                <c:pt idx="15001">
                  <c:v>-0.483162701129913</c:v>
                </c:pt>
                <c:pt idx="15002">
                  <c:v>-0.59339159727096502</c:v>
                </c:pt>
                <c:pt idx="15003">
                  <c:v>-0.67775583267211903</c:v>
                </c:pt>
                <c:pt idx="15004">
                  <c:v>-0.87271201610565097</c:v>
                </c:pt>
                <c:pt idx="15005">
                  <c:v>-1.18917644023895</c:v>
                </c:pt>
                <c:pt idx="15006">
                  <c:v>-1.1125569343566799</c:v>
                </c:pt>
                <c:pt idx="15007">
                  <c:v>-0.86513060331344604</c:v>
                </c:pt>
                <c:pt idx="15008">
                  <c:v>-0.30840423703193598</c:v>
                </c:pt>
                <c:pt idx="15009">
                  <c:v>-0.12589040398597701</c:v>
                </c:pt>
                <c:pt idx="15010">
                  <c:v>-0.33316224813461298</c:v>
                </c:pt>
                <c:pt idx="15011">
                  <c:v>-0.416827112436294</c:v>
                </c:pt>
                <c:pt idx="15012">
                  <c:v>-0.188860684633255</c:v>
                </c:pt>
                <c:pt idx="15013">
                  <c:v>-0.108430758118629</c:v>
                </c:pt>
                <c:pt idx="15014">
                  <c:v>-0.315092742443084</c:v>
                </c:pt>
                <c:pt idx="15015">
                  <c:v>-0.36648023128509499</c:v>
                </c:pt>
                <c:pt idx="15016">
                  <c:v>-0.184297040104866</c:v>
                </c:pt>
                <c:pt idx="15017">
                  <c:v>-0.18375904858112299</c:v>
                </c:pt>
                <c:pt idx="15018">
                  <c:v>-0.28994521498680098</c:v>
                </c:pt>
                <c:pt idx="15019">
                  <c:v>-0.241378873586654</c:v>
                </c:pt>
                <c:pt idx="15020">
                  <c:v>-9.9950931966304696E-2</c:v>
                </c:pt>
                <c:pt idx="15021">
                  <c:v>-0.13404171168804099</c:v>
                </c:pt>
                <c:pt idx="15022">
                  <c:v>-0.244928583502769</c:v>
                </c:pt>
                <c:pt idx="15023">
                  <c:v>-0.25494223833084101</c:v>
                </c:pt>
                <c:pt idx="15024">
                  <c:v>-0.20952203869819599</c:v>
                </c:pt>
                <c:pt idx="15025">
                  <c:v>-0.254291981458663</c:v>
                </c:pt>
                <c:pt idx="15026">
                  <c:v>-0.294516861438751</c:v>
                </c:pt>
                <c:pt idx="15027">
                  <c:v>-0.26025149226188599</c:v>
                </c:pt>
                <c:pt idx="15028">
                  <c:v>-0.26142999529838501</c:v>
                </c:pt>
                <c:pt idx="15029">
                  <c:v>-0.25383436679839999</c:v>
                </c:pt>
                <c:pt idx="15030">
                  <c:v>-0.24190272390842399</c:v>
                </c:pt>
                <c:pt idx="15031">
                  <c:v>-0.23481702804565399</c:v>
                </c:pt>
                <c:pt idx="15032">
                  <c:v>-0.233238831162452</c:v>
                </c:pt>
                <c:pt idx="15033">
                  <c:v>-0.17661127448081901</c:v>
                </c:pt>
                <c:pt idx="15034">
                  <c:v>-0.14110453426837899</c:v>
                </c:pt>
                <c:pt idx="15035">
                  <c:v>-0.142555356025695</c:v>
                </c:pt>
                <c:pt idx="15036">
                  <c:v>-0.191866010427474</c:v>
                </c:pt>
                <c:pt idx="15037">
                  <c:v>-0.159596547484397</c:v>
                </c:pt>
                <c:pt idx="15038">
                  <c:v>-0.105647578835487</c:v>
                </c:pt>
                <c:pt idx="15039">
                  <c:v>-0.124427206814289</c:v>
                </c:pt>
                <c:pt idx="15040">
                  <c:v>-0.14248406887054399</c:v>
                </c:pt>
                <c:pt idx="15041">
                  <c:v>-0.109400704503059</c:v>
                </c:pt>
                <c:pt idx="15042">
                  <c:v>-0.119481489062309</c:v>
                </c:pt>
                <c:pt idx="15043">
                  <c:v>-0.159686103463172</c:v>
                </c:pt>
                <c:pt idx="15044">
                  <c:v>-0.15075041353702501</c:v>
                </c:pt>
                <c:pt idx="15045">
                  <c:v>-0.12535603344440399</c:v>
                </c:pt>
                <c:pt idx="15046">
                  <c:v>-0.136268600821495</c:v>
                </c:pt>
                <c:pt idx="15047">
                  <c:v>-0.185785412788391</c:v>
                </c:pt>
                <c:pt idx="15048">
                  <c:v>-0.21836452186107599</c:v>
                </c:pt>
                <c:pt idx="15049">
                  <c:v>-0.20355328917503299</c:v>
                </c:pt>
                <c:pt idx="15050">
                  <c:v>-0.159965619444847</c:v>
                </c:pt>
                <c:pt idx="15051">
                  <c:v>-0.14112201333045901</c:v>
                </c:pt>
                <c:pt idx="15052">
                  <c:v>-0.18614649772644001</c:v>
                </c:pt>
                <c:pt idx="15053">
                  <c:v>-0.20511092245578699</c:v>
                </c:pt>
                <c:pt idx="15054">
                  <c:v>-0.19363234937191001</c:v>
                </c:pt>
                <c:pt idx="15055">
                  <c:v>-0.209814012050628</c:v>
                </c:pt>
                <c:pt idx="15056">
                  <c:v>-0.34936273097991899</c:v>
                </c:pt>
                <c:pt idx="15057">
                  <c:v>-0.41102334856987</c:v>
                </c:pt>
                <c:pt idx="15058">
                  <c:v>-0.31339034438133201</c:v>
                </c:pt>
                <c:pt idx="15059">
                  <c:v>-0.26006746292114202</c:v>
                </c:pt>
                <c:pt idx="15060">
                  <c:v>-0.31736841797828602</c:v>
                </c:pt>
                <c:pt idx="15061">
                  <c:v>-0.255998134613037</c:v>
                </c:pt>
                <c:pt idx="15062">
                  <c:v>-0.119819581508636</c:v>
                </c:pt>
                <c:pt idx="15063">
                  <c:v>-9.0479321777820504E-2</c:v>
                </c:pt>
                <c:pt idx="15064">
                  <c:v>-0.14861463010311099</c:v>
                </c:pt>
                <c:pt idx="15065">
                  <c:v>-0.143463879823684</c:v>
                </c:pt>
                <c:pt idx="15066">
                  <c:v>-9.6926987171173096E-2</c:v>
                </c:pt>
                <c:pt idx="15067">
                  <c:v>-0.122543677687644</c:v>
                </c:pt>
                <c:pt idx="15068">
                  <c:v>-0.15713259577751101</c:v>
                </c:pt>
                <c:pt idx="15069">
                  <c:v>-0.12543465197086301</c:v>
                </c:pt>
                <c:pt idx="15070">
                  <c:v>-7.7716253697872106E-2</c:v>
                </c:pt>
                <c:pt idx="15071">
                  <c:v>-0.13057467341423001</c:v>
                </c:pt>
                <c:pt idx="15072">
                  <c:v>-0.111285217106342</c:v>
                </c:pt>
                <c:pt idx="15073">
                  <c:v>-6.1379056423902498E-2</c:v>
                </c:pt>
                <c:pt idx="15074">
                  <c:v>-2.8785033151507301E-2</c:v>
                </c:pt>
                <c:pt idx="15075">
                  <c:v>-0.14626497030258101</c:v>
                </c:pt>
                <c:pt idx="15076">
                  <c:v>-0.24263507127761799</c:v>
                </c:pt>
                <c:pt idx="15077">
                  <c:v>-0.35001906752586298</c:v>
                </c:pt>
                <c:pt idx="15078">
                  <c:v>-0.46478569507598799</c:v>
                </c:pt>
                <c:pt idx="15079">
                  <c:v>-0.59597933292388905</c:v>
                </c:pt>
                <c:pt idx="15080">
                  <c:v>-0.68682843446731501</c:v>
                </c:pt>
                <c:pt idx="15081">
                  <c:v>-0.64800590276718095</c:v>
                </c:pt>
                <c:pt idx="15082">
                  <c:v>-0.47921523451805098</c:v>
                </c:pt>
                <c:pt idx="15083">
                  <c:v>-0.40290597081184298</c:v>
                </c:pt>
                <c:pt idx="15084">
                  <c:v>-0.39061066508293102</c:v>
                </c:pt>
                <c:pt idx="15085">
                  <c:v>-0.26652699708938599</c:v>
                </c:pt>
                <c:pt idx="15086">
                  <c:v>-0.10686556994915</c:v>
                </c:pt>
                <c:pt idx="15087">
                  <c:v>4.4219970703125E-2</c:v>
                </c:pt>
                <c:pt idx="15088">
                  <c:v>0.137542724609375</c:v>
                </c:pt>
                <c:pt idx="15089">
                  <c:v>6.964111328125E-2</c:v>
                </c:pt>
                <c:pt idx="15090">
                  <c:v>-9.2156633734702995E-2</c:v>
                </c:pt>
                <c:pt idx="15091">
                  <c:v>-0.10959780216216999</c:v>
                </c:pt>
                <c:pt idx="15092">
                  <c:v>-7.8482389450073201E-2</c:v>
                </c:pt>
                <c:pt idx="15093">
                  <c:v>-0.130783110857009</c:v>
                </c:pt>
                <c:pt idx="15094">
                  <c:v>-0.17067775130271901</c:v>
                </c:pt>
                <c:pt idx="15095">
                  <c:v>-0.13140694797038999</c:v>
                </c:pt>
                <c:pt idx="15096">
                  <c:v>-0.12027296423912</c:v>
                </c:pt>
                <c:pt idx="15097">
                  <c:v>-0.16745814681053101</c:v>
                </c:pt>
                <c:pt idx="15098">
                  <c:v>-0.170763939619064</c:v>
                </c:pt>
                <c:pt idx="15099">
                  <c:v>-0.19559994339942899</c:v>
                </c:pt>
                <c:pt idx="15100">
                  <c:v>-0.238476872444152</c:v>
                </c:pt>
                <c:pt idx="15101">
                  <c:v>-0.23550082743167799</c:v>
                </c:pt>
                <c:pt idx="15102">
                  <c:v>-0.18273195624351499</c:v>
                </c:pt>
                <c:pt idx="15103">
                  <c:v>-0.108155362308025</c:v>
                </c:pt>
                <c:pt idx="15104">
                  <c:v>-0.109902940690517</c:v>
                </c:pt>
                <c:pt idx="15105">
                  <c:v>-0.16098812222480699</c:v>
                </c:pt>
                <c:pt idx="15106">
                  <c:v>-0.25773802399635298</c:v>
                </c:pt>
                <c:pt idx="15107">
                  <c:v>-0.32066869735717701</c:v>
                </c:pt>
                <c:pt idx="15108">
                  <c:v>-0.38958412408828702</c:v>
                </c:pt>
                <c:pt idx="15109">
                  <c:v>-0.46985384821891701</c:v>
                </c:pt>
                <c:pt idx="15110">
                  <c:v>-0.50770193338394098</c:v>
                </c:pt>
                <c:pt idx="15111">
                  <c:v>-0.43589520454406699</c:v>
                </c:pt>
                <c:pt idx="15112">
                  <c:v>-0.33872783184051503</c:v>
                </c:pt>
                <c:pt idx="15113">
                  <c:v>-0.34766599535942</c:v>
                </c:pt>
                <c:pt idx="15114">
                  <c:v>-0.38373461365699701</c:v>
                </c:pt>
                <c:pt idx="15115">
                  <c:v>-0.29600128531455899</c:v>
                </c:pt>
                <c:pt idx="15116">
                  <c:v>-0.20234733819961501</c:v>
                </c:pt>
                <c:pt idx="15117">
                  <c:v>-0.17982006072998</c:v>
                </c:pt>
                <c:pt idx="15118">
                  <c:v>-0.19196212291717499</c:v>
                </c:pt>
                <c:pt idx="15119">
                  <c:v>-0.15733075141906699</c:v>
                </c:pt>
                <c:pt idx="15120">
                  <c:v>-0.14099520444869901</c:v>
                </c:pt>
                <c:pt idx="15121">
                  <c:v>-0.13831004500389099</c:v>
                </c:pt>
                <c:pt idx="15122">
                  <c:v>-0.10509125143289499</c:v>
                </c:pt>
                <c:pt idx="15123">
                  <c:v>-2.9026061296462999E-2</c:v>
                </c:pt>
                <c:pt idx="15124" formatCode="0.00E+00">
                  <c:v>6.866455078125E-4</c:v>
                </c:pt>
                <c:pt idx="15125">
                  <c:v>-5.7685427367687198E-2</c:v>
                </c:pt>
                <c:pt idx="15126">
                  <c:v>-0.23205991089344</c:v>
                </c:pt>
                <c:pt idx="15127">
                  <c:v>-0.28281527757644598</c:v>
                </c:pt>
                <c:pt idx="15128">
                  <c:v>-0.40349984169006298</c:v>
                </c:pt>
                <c:pt idx="15129">
                  <c:v>-0.61143183708190896</c:v>
                </c:pt>
                <c:pt idx="15130">
                  <c:v>-1.00979459285736</c:v>
                </c:pt>
                <c:pt idx="15131">
                  <c:v>-1.2738273143768299</c:v>
                </c:pt>
                <c:pt idx="15132">
                  <c:v>-1.0311371088027901</c:v>
                </c:pt>
                <c:pt idx="15133">
                  <c:v>-0.22229656577110199</c:v>
                </c:pt>
                <c:pt idx="15134">
                  <c:v>5.31005859375E-3</c:v>
                </c:pt>
                <c:pt idx="15135">
                  <c:v>-0.38597539067268299</c:v>
                </c:pt>
                <c:pt idx="15136">
                  <c:v>-0.72588151693344105</c:v>
                </c:pt>
                <c:pt idx="15137">
                  <c:v>-0.91691845655441195</c:v>
                </c:pt>
                <c:pt idx="15138">
                  <c:v>-0.79491811990737904</c:v>
                </c:pt>
                <c:pt idx="15139">
                  <c:v>-0.61872941255569402</c:v>
                </c:pt>
                <c:pt idx="15140">
                  <c:v>-0.76115578413009599</c:v>
                </c:pt>
                <c:pt idx="15141">
                  <c:v>-1.3293750286102199</c:v>
                </c:pt>
                <c:pt idx="15142">
                  <c:v>-1.3853908777236901</c:v>
                </c:pt>
                <c:pt idx="15143">
                  <c:v>-0.96382939815521196</c:v>
                </c:pt>
                <c:pt idx="15144">
                  <c:v>-0.40536171197891202</c:v>
                </c:pt>
                <c:pt idx="15145">
                  <c:v>-0.44376537203788702</c:v>
                </c:pt>
                <c:pt idx="15146">
                  <c:v>-0.53039503097534102</c:v>
                </c:pt>
                <c:pt idx="15147">
                  <c:v>-0.27286413311958302</c:v>
                </c:pt>
                <c:pt idx="15148">
                  <c:v>-7.4211440980434404E-2</c:v>
                </c:pt>
                <c:pt idx="15149">
                  <c:v>-0.11513707786798399</c:v>
                </c:pt>
                <c:pt idx="15150">
                  <c:v>-4.3591670691966997E-2</c:v>
                </c:pt>
                <c:pt idx="15151">
                  <c:v>0.158645629882812</c:v>
                </c:pt>
                <c:pt idx="15152">
                  <c:v>0.274917602539062</c:v>
                </c:pt>
                <c:pt idx="15153">
                  <c:v>0.160064697265625</c:v>
                </c:pt>
                <c:pt idx="15154">
                  <c:v>0.124237060546875</c:v>
                </c:pt>
                <c:pt idx="15155">
                  <c:v>0.128860473632812</c:v>
                </c:pt>
                <c:pt idx="15156">
                  <c:v>2.6824951171875E-2</c:v>
                </c:pt>
                <c:pt idx="15157">
                  <c:v>-0.30402100086212103</c:v>
                </c:pt>
                <c:pt idx="15158">
                  <c:v>-0.55439221858978205</c:v>
                </c:pt>
                <c:pt idx="15159">
                  <c:v>-0.70799517631530695</c:v>
                </c:pt>
                <c:pt idx="15160">
                  <c:v>-0.89184433221817005</c:v>
                </c:pt>
                <c:pt idx="15161">
                  <c:v>-1.0949345827102599</c:v>
                </c:pt>
                <c:pt idx="15162">
                  <c:v>-1.0532025098800599</c:v>
                </c:pt>
                <c:pt idx="15163">
                  <c:v>-0.77115732431411699</c:v>
                </c:pt>
                <c:pt idx="15164">
                  <c:v>-0.24046042561531</c:v>
                </c:pt>
                <c:pt idx="15165">
                  <c:v>-9.0041197836398995E-2</c:v>
                </c:pt>
                <c:pt idx="15166">
                  <c:v>-0.25756382942199701</c:v>
                </c:pt>
                <c:pt idx="15167">
                  <c:v>-0.24863491952419201</c:v>
                </c:pt>
                <c:pt idx="15168">
                  <c:v>-0.10008462518453499</c:v>
                </c:pt>
                <c:pt idx="15169">
                  <c:v>-8.6757935583591406E-2</c:v>
                </c:pt>
                <c:pt idx="15170">
                  <c:v>-0.145640239119529</c:v>
                </c:pt>
                <c:pt idx="15171">
                  <c:v>-0.10594546049833201</c:v>
                </c:pt>
                <c:pt idx="15172">
                  <c:v>-0.109375037252902</c:v>
                </c:pt>
                <c:pt idx="15173">
                  <c:v>-0.13522733747959101</c:v>
                </c:pt>
                <c:pt idx="15174">
                  <c:v>-0.10949303954839699</c:v>
                </c:pt>
                <c:pt idx="15175">
                  <c:v>-0.12957522273063601</c:v>
                </c:pt>
                <c:pt idx="15176">
                  <c:v>-0.12434159964322999</c:v>
                </c:pt>
                <c:pt idx="15177">
                  <c:v>-0.122943326830863</c:v>
                </c:pt>
                <c:pt idx="15178">
                  <c:v>-0.21461538970470401</c:v>
                </c:pt>
                <c:pt idx="15179">
                  <c:v>-0.287992924451828</c:v>
                </c:pt>
                <c:pt idx="15180">
                  <c:v>-0.26419180631637501</c:v>
                </c:pt>
                <c:pt idx="15181">
                  <c:v>-0.26800501346588101</c:v>
                </c:pt>
                <c:pt idx="15182">
                  <c:v>-0.369266867637634</c:v>
                </c:pt>
                <c:pt idx="15183">
                  <c:v>-0.51428139209747303</c:v>
                </c:pt>
                <c:pt idx="15184">
                  <c:v>-0.64281475543975797</c:v>
                </c:pt>
                <c:pt idx="15185">
                  <c:v>-0.65767914056777899</c:v>
                </c:pt>
                <c:pt idx="15186">
                  <c:v>-0.52894258499145497</c:v>
                </c:pt>
                <c:pt idx="15187">
                  <c:v>-0.39991459250450101</c:v>
                </c:pt>
                <c:pt idx="15188">
                  <c:v>-0.39820459485053999</c:v>
                </c:pt>
                <c:pt idx="15189">
                  <c:v>-0.323909372091293</c:v>
                </c:pt>
                <c:pt idx="15190">
                  <c:v>-0.233905553817749</c:v>
                </c:pt>
                <c:pt idx="15191">
                  <c:v>-0.18528378009796101</c:v>
                </c:pt>
                <c:pt idx="15192">
                  <c:v>-0.20454047620296401</c:v>
                </c:pt>
                <c:pt idx="15193">
                  <c:v>-0.15571407973766299</c:v>
                </c:pt>
                <c:pt idx="15194">
                  <c:v>-0.18570616841316201</c:v>
                </c:pt>
                <c:pt idx="15195">
                  <c:v>-0.19089454412460299</c:v>
                </c:pt>
                <c:pt idx="15196">
                  <c:v>-0.202552884817123</c:v>
                </c:pt>
                <c:pt idx="15197">
                  <c:v>-0.19718019664287501</c:v>
                </c:pt>
                <c:pt idx="15198">
                  <c:v>-0.26094415783882102</c:v>
                </c:pt>
                <c:pt idx="15199">
                  <c:v>-0.23532204329967499</c:v>
                </c:pt>
                <c:pt idx="15200">
                  <c:v>-0.233807012438774</c:v>
                </c:pt>
                <c:pt idx="15201">
                  <c:v>-0.28256410360336298</c:v>
                </c:pt>
                <c:pt idx="15202">
                  <c:v>-0.31785774230956998</c:v>
                </c:pt>
                <c:pt idx="15203">
                  <c:v>-0.27892526984214699</c:v>
                </c:pt>
                <c:pt idx="15204">
                  <c:v>-0.26902830600738498</c:v>
                </c:pt>
                <c:pt idx="15205">
                  <c:v>-0.28733009099960299</c:v>
                </c:pt>
                <c:pt idx="15206">
                  <c:v>-0.26844605803489602</c:v>
                </c:pt>
                <c:pt idx="15207">
                  <c:v>-0.216605424880981</c:v>
                </c:pt>
                <c:pt idx="15208">
                  <c:v>-0.14812223613262099</c:v>
                </c:pt>
                <c:pt idx="15209">
                  <c:v>-2.98001933842897E-2</c:v>
                </c:pt>
                <c:pt idx="15210">
                  <c:v>0.12103271484375</c:v>
                </c:pt>
                <c:pt idx="15211">
                  <c:v>0.283706665039062</c:v>
                </c:pt>
                <c:pt idx="15212">
                  <c:v>0.340072631835937</c:v>
                </c:pt>
                <c:pt idx="15213">
                  <c:v>0.251220703125</c:v>
                </c:pt>
                <c:pt idx="15214">
                  <c:v>0.16845703125</c:v>
                </c:pt>
                <c:pt idx="15215">
                  <c:v>9.9395751953125E-2</c:v>
                </c:pt>
                <c:pt idx="15216">
                  <c:v>-0.108233094215393</c:v>
                </c:pt>
                <c:pt idx="15217">
                  <c:v>-0.37486210465431202</c:v>
                </c:pt>
                <c:pt idx="15218">
                  <c:v>-0.57430082559585505</c:v>
                </c:pt>
                <c:pt idx="15219">
                  <c:v>-1.39438104629516</c:v>
                </c:pt>
                <c:pt idx="15220">
                  <c:v>-2.0152952671050999</c:v>
                </c:pt>
                <c:pt idx="15221">
                  <c:v>-1.5373054742813099</c:v>
                </c:pt>
                <c:pt idx="15222">
                  <c:v>-0.417436003684997</c:v>
                </c:pt>
                <c:pt idx="15223">
                  <c:v>-0.227242156863212</c:v>
                </c:pt>
                <c:pt idx="15224">
                  <c:v>-1.0082421302795399</c:v>
                </c:pt>
                <c:pt idx="15225">
                  <c:v>-1.4675779342651301</c:v>
                </c:pt>
                <c:pt idx="15226">
                  <c:v>-1.1299475431442201</c:v>
                </c:pt>
                <c:pt idx="15227">
                  <c:v>-0.22229047119617401</c:v>
                </c:pt>
                <c:pt idx="15228">
                  <c:v>-0.12020207196474</c:v>
                </c:pt>
                <c:pt idx="15229">
                  <c:v>-0.47362250089645302</c:v>
                </c:pt>
                <c:pt idx="15230">
                  <c:v>-0.878703713417053</c:v>
                </c:pt>
                <c:pt idx="15231">
                  <c:v>-0.83933544158935502</c:v>
                </c:pt>
                <c:pt idx="15232">
                  <c:v>-0.24468761682510301</c:v>
                </c:pt>
                <c:pt idx="15233">
                  <c:v>0.138153076171875</c:v>
                </c:pt>
                <c:pt idx="15234">
                  <c:v>-0.16231237351894301</c:v>
                </c:pt>
                <c:pt idx="15235">
                  <c:v>-0.37813875079154902</c:v>
                </c:pt>
                <c:pt idx="15236">
                  <c:v>-0.40997108817100503</c:v>
                </c:pt>
                <c:pt idx="15237">
                  <c:v>3.11431884765625E-2</c:v>
                </c:pt>
                <c:pt idx="15238">
                  <c:v>0.111984252929687</c:v>
                </c:pt>
                <c:pt idx="15239">
                  <c:v>-0.18274812400341001</c:v>
                </c:pt>
                <c:pt idx="15240">
                  <c:v>-0.36731445789337103</c:v>
                </c:pt>
                <c:pt idx="15241">
                  <c:v>-6.5903551876544897E-2</c:v>
                </c:pt>
                <c:pt idx="15242">
                  <c:v>0.3155517578125</c:v>
                </c:pt>
                <c:pt idx="15243">
                  <c:v>7.75909423828125E-2</c:v>
                </c:pt>
                <c:pt idx="15244">
                  <c:v>-0.227527320384979</c:v>
                </c:pt>
                <c:pt idx="15245">
                  <c:v>-0.39835441112518299</c:v>
                </c:pt>
                <c:pt idx="15246">
                  <c:v>-0.22864650189876501</c:v>
                </c:pt>
                <c:pt idx="15247">
                  <c:v>-0.32133916020393299</c:v>
                </c:pt>
                <c:pt idx="15248">
                  <c:v>-0.84034830331802302</c:v>
                </c:pt>
                <c:pt idx="15249">
                  <c:v>-1.53081834316253</c:v>
                </c:pt>
                <c:pt idx="15250">
                  <c:v>-1.3973263502120901</c:v>
                </c:pt>
                <c:pt idx="15251">
                  <c:v>-0.92495393753051702</c:v>
                </c:pt>
                <c:pt idx="15252">
                  <c:v>-0.67328494787216098</c:v>
                </c:pt>
                <c:pt idx="15253">
                  <c:v>-0.89683842658996504</c:v>
                </c:pt>
                <c:pt idx="15254">
                  <c:v>-1.7913166284561099</c:v>
                </c:pt>
                <c:pt idx="15255">
                  <c:v>-1.9730739593505799</c:v>
                </c:pt>
                <c:pt idx="15256">
                  <c:v>-1.3106985092162999</c:v>
                </c:pt>
                <c:pt idx="15257">
                  <c:v>-0.34860402345657299</c:v>
                </c:pt>
                <c:pt idx="15258">
                  <c:v>-0.19998219609260501</c:v>
                </c:pt>
                <c:pt idx="15259">
                  <c:v>-0.55716186761856001</c:v>
                </c:pt>
                <c:pt idx="15260">
                  <c:v>-1.29960560798645</c:v>
                </c:pt>
                <c:pt idx="15261">
                  <c:v>-1.7043474912643399</c:v>
                </c:pt>
                <c:pt idx="15262">
                  <c:v>-1.42478346824646</c:v>
                </c:pt>
                <c:pt idx="15263">
                  <c:v>-1.13329994678497</c:v>
                </c:pt>
                <c:pt idx="15264">
                  <c:v>-0.936867535114288</c:v>
                </c:pt>
                <c:pt idx="15265">
                  <c:v>-0.81649076938629095</c:v>
                </c:pt>
                <c:pt idx="15266">
                  <c:v>-0.54935675859451205</c:v>
                </c:pt>
                <c:pt idx="15267">
                  <c:v>-0.16725018620491</c:v>
                </c:pt>
                <c:pt idx="15268">
                  <c:v>-2.3354640230536398E-2</c:v>
                </c:pt>
                <c:pt idx="15269">
                  <c:v>2.30255126953125E-2</c:v>
                </c:pt>
                <c:pt idx="15270">
                  <c:v>0.160263061523437</c:v>
                </c:pt>
                <c:pt idx="15271">
                  <c:v>0.422943115234375</c:v>
                </c:pt>
                <c:pt idx="15272">
                  <c:v>0.600555419921875</c:v>
                </c:pt>
                <c:pt idx="15273">
                  <c:v>0.59034729003906194</c:v>
                </c:pt>
                <c:pt idx="15274">
                  <c:v>0.442398071289062</c:v>
                </c:pt>
                <c:pt idx="15275">
                  <c:v>0.426361083984375</c:v>
                </c:pt>
                <c:pt idx="15276">
                  <c:v>0.430953979492187</c:v>
                </c:pt>
                <c:pt idx="15277">
                  <c:v>0.185791015625</c:v>
                </c:pt>
                <c:pt idx="15278">
                  <c:v>-0.18277633190154999</c:v>
                </c:pt>
                <c:pt idx="15279">
                  <c:v>-0.34944209456443698</c:v>
                </c:pt>
                <c:pt idx="15280">
                  <c:v>-0.33790948987007102</c:v>
                </c:pt>
                <c:pt idx="15281">
                  <c:v>-0.32942539453506398</c:v>
                </c:pt>
                <c:pt idx="15282">
                  <c:v>-0.419967651367187</c:v>
                </c:pt>
                <c:pt idx="15283">
                  <c:v>-0.45093530416488598</c:v>
                </c:pt>
                <c:pt idx="15284">
                  <c:v>-0.48275008797645502</c:v>
                </c:pt>
                <c:pt idx="15285">
                  <c:v>-0.41281297802925099</c:v>
                </c:pt>
                <c:pt idx="15286">
                  <c:v>-0.34124839305877602</c:v>
                </c:pt>
                <c:pt idx="15287">
                  <c:v>-0.28795626759529103</c:v>
                </c:pt>
                <c:pt idx="15288">
                  <c:v>-0.26538935303687999</c:v>
                </c:pt>
                <c:pt idx="15289">
                  <c:v>-0.23764577507972701</c:v>
                </c:pt>
                <c:pt idx="15290">
                  <c:v>-0.187897518277168</c:v>
                </c:pt>
                <c:pt idx="15291">
                  <c:v>-0.16626992821693401</c:v>
                </c:pt>
                <c:pt idx="15292">
                  <c:v>-0.17343270778656</c:v>
                </c:pt>
                <c:pt idx="15293">
                  <c:v>-0.210875019431114</c:v>
                </c:pt>
                <c:pt idx="15294">
                  <c:v>-0.265497326850891</c:v>
                </c:pt>
                <c:pt idx="15295">
                  <c:v>-0.37921893596649098</c:v>
                </c:pt>
                <c:pt idx="15296">
                  <c:v>-0.38119065761566101</c:v>
                </c:pt>
                <c:pt idx="15297">
                  <c:v>-0.344779372215271</c:v>
                </c:pt>
                <c:pt idx="15298">
                  <c:v>-0.302708119153976</c:v>
                </c:pt>
                <c:pt idx="15299">
                  <c:v>-0.32121989130973799</c:v>
                </c:pt>
                <c:pt idx="15300">
                  <c:v>-0.40196618437767001</c:v>
                </c:pt>
                <c:pt idx="15301">
                  <c:v>-0.46247842907905501</c:v>
                </c:pt>
                <c:pt idx="15302">
                  <c:v>-0.46014937758445701</c:v>
                </c:pt>
                <c:pt idx="15303">
                  <c:v>-0.19749422371387401</c:v>
                </c:pt>
                <c:pt idx="15304">
                  <c:v>0.228073120117187</c:v>
                </c:pt>
                <c:pt idx="15305">
                  <c:v>0.429550170898437</c:v>
                </c:pt>
                <c:pt idx="15306">
                  <c:v>0.468292236328125</c:v>
                </c:pt>
                <c:pt idx="15307">
                  <c:v>0.464859008789062</c:v>
                </c:pt>
                <c:pt idx="15308">
                  <c:v>0.496429443359375</c:v>
                </c:pt>
                <c:pt idx="15309">
                  <c:v>0.444564819335937</c:v>
                </c:pt>
                <c:pt idx="15310">
                  <c:v>0.34246826171875</c:v>
                </c:pt>
                <c:pt idx="15311">
                  <c:v>0.285690307617187</c:v>
                </c:pt>
                <c:pt idx="15312">
                  <c:v>0.30413818359375</c:v>
                </c:pt>
                <c:pt idx="15313">
                  <c:v>0.27825927734375</c:v>
                </c:pt>
                <c:pt idx="15314">
                  <c:v>0.164459228515625</c:v>
                </c:pt>
                <c:pt idx="15315">
                  <c:v>0.119964599609375</c:v>
                </c:pt>
                <c:pt idx="15316">
                  <c:v>0.127365112304687</c:v>
                </c:pt>
                <c:pt idx="15317">
                  <c:v>0.175811767578125</c:v>
                </c:pt>
                <c:pt idx="15318">
                  <c:v>7.78045654296875E-2</c:v>
                </c:pt>
                <c:pt idx="15319">
                  <c:v>-1.9756264984607599E-2</c:v>
                </c:pt>
                <c:pt idx="15320">
                  <c:v>-0.11203788965940401</c:v>
                </c:pt>
                <c:pt idx="15321">
                  <c:v>-0.164068073034286</c:v>
                </c:pt>
                <c:pt idx="15322">
                  <c:v>-0.34239372611045799</c:v>
                </c:pt>
                <c:pt idx="15323">
                  <c:v>-0.405481457710266</c:v>
                </c:pt>
                <c:pt idx="15324">
                  <c:v>-0.39819446206092801</c:v>
                </c:pt>
                <c:pt idx="15325">
                  <c:v>-0.39078825712203902</c:v>
                </c:pt>
                <c:pt idx="15326">
                  <c:v>-0.51037430763244596</c:v>
                </c:pt>
                <c:pt idx="15327">
                  <c:v>-0.57624834775924605</c:v>
                </c:pt>
                <c:pt idx="15328">
                  <c:v>-0.61052030324935902</c:v>
                </c:pt>
                <c:pt idx="15329">
                  <c:v>-0.70139884948730402</c:v>
                </c:pt>
                <c:pt idx="15330">
                  <c:v>-0.74724608659744196</c:v>
                </c:pt>
                <c:pt idx="15331">
                  <c:v>-0.70540773868560702</c:v>
                </c:pt>
                <c:pt idx="15332">
                  <c:v>-0.70134687423705999</c:v>
                </c:pt>
                <c:pt idx="15333">
                  <c:v>-0.76116019487380904</c:v>
                </c:pt>
                <c:pt idx="15334">
                  <c:v>-0.83641707897186202</c:v>
                </c:pt>
                <c:pt idx="15335">
                  <c:v>-0.84106391668319702</c:v>
                </c:pt>
                <c:pt idx="15336">
                  <c:v>-0.92199486494064298</c:v>
                </c:pt>
                <c:pt idx="15337">
                  <c:v>-1.07860314846038</c:v>
                </c:pt>
                <c:pt idx="15338">
                  <c:v>-1.09943306446075</c:v>
                </c:pt>
                <c:pt idx="15339">
                  <c:v>-1.0988240242004299</c:v>
                </c:pt>
                <c:pt idx="15340">
                  <c:v>-1.1678831577301001</c:v>
                </c:pt>
                <c:pt idx="15341">
                  <c:v>-1.15703737735748</c:v>
                </c:pt>
                <c:pt idx="15342">
                  <c:v>-1.0615028142928999</c:v>
                </c:pt>
                <c:pt idx="15343">
                  <c:v>-1.1081006526946999</c:v>
                </c:pt>
                <c:pt idx="15344">
                  <c:v>-1.1793080568313501</c:v>
                </c:pt>
                <c:pt idx="15345">
                  <c:v>-1.1850507259368801</c:v>
                </c:pt>
                <c:pt idx="15346">
                  <c:v>-1.19031226634979</c:v>
                </c:pt>
                <c:pt idx="15347">
                  <c:v>-1.0467381477355899</c:v>
                </c:pt>
                <c:pt idx="15348">
                  <c:v>-0.895896136760711</c:v>
                </c:pt>
                <c:pt idx="15349">
                  <c:v>-0.76803809404373102</c:v>
                </c:pt>
                <c:pt idx="15350">
                  <c:v>-0.66493606567382801</c:v>
                </c:pt>
                <c:pt idx="15351">
                  <c:v>-0.46614030003547602</c:v>
                </c:pt>
                <c:pt idx="15352">
                  <c:v>-0.36830210685729903</c:v>
                </c:pt>
                <c:pt idx="15353">
                  <c:v>-0.42883139848709101</c:v>
                </c:pt>
                <c:pt idx="15354">
                  <c:v>-0.47689163684844899</c:v>
                </c:pt>
                <c:pt idx="15355">
                  <c:v>-0.507751584053039</c:v>
                </c:pt>
                <c:pt idx="15356">
                  <c:v>-0.50522994995117099</c:v>
                </c:pt>
                <c:pt idx="15357">
                  <c:v>-0.51700347661972001</c:v>
                </c:pt>
                <c:pt idx="15358">
                  <c:v>-0.480768412351608</c:v>
                </c:pt>
                <c:pt idx="15359">
                  <c:v>-0.36779284477233798</c:v>
                </c:pt>
                <c:pt idx="15360">
                  <c:v>-0.36755734682083102</c:v>
                </c:pt>
                <c:pt idx="15361">
                  <c:v>-0.444750607013702</c:v>
                </c:pt>
                <c:pt idx="15362">
                  <c:v>-0.40443760156631398</c:v>
                </c:pt>
                <c:pt idx="15363">
                  <c:v>-0.37317427992820701</c:v>
                </c:pt>
                <c:pt idx="15364">
                  <c:v>-0.45080095529556202</c:v>
                </c:pt>
                <c:pt idx="15365">
                  <c:v>-0.43513461947441101</c:v>
                </c:pt>
                <c:pt idx="15366">
                  <c:v>-0.39964187145233099</c:v>
                </c:pt>
                <c:pt idx="15367">
                  <c:v>-0.45924317836761402</c:v>
                </c:pt>
                <c:pt idx="15368">
                  <c:v>-0.71719568967819203</c:v>
                </c:pt>
                <c:pt idx="15369">
                  <c:v>-0.93246787786483698</c:v>
                </c:pt>
                <c:pt idx="15370">
                  <c:v>-1.0900083780288601</c:v>
                </c:pt>
                <c:pt idx="15371">
                  <c:v>-0.936687171459198</c:v>
                </c:pt>
                <c:pt idx="15372">
                  <c:v>-0.75252252817153897</c:v>
                </c:pt>
                <c:pt idx="15373">
                  <c:v>-0.95494371652603105</c:v>
                </c:pt>
                <c:pt idx="15374">
                  <c:v>-0.97637522220611495</c:v>
                </c:pt>
                <c:pt idx="15375">
                  <c:v>-0.95549964904785101</c:v>
                </c:pt>
                <c:pt idx="15376">
                  <c:v>-0.95933967828750599</c:v>
                </c:pt>
                <c:pt idx="15377">
                  <c:v>-0.36952593922615001</c:v>
                </c:pt>
                <c:pt idx="15378">
                  <c:v>6.3751220703125E-2</c:v>
                </c:pt>
                <c:pt idx="15379">
                  <c:v>-0.134307980537414</c:v>
                </c:pt>
                <c:pt idx="15380">
                  <c:v>-0.38444304466247498</c:v>
                </c:pt>
                <c:pt idx="15381">
                  <c:v>-0.21474145352840401</c:v>
                </c:pt>
                <c:pt idx="15382">
                  <c:v>0.188079833984375</c:v>
                </c:pt>
                <c:pt idx="15383">
                  <c:v>5.3375244140625E-2</c:v>
                </c:pt>
                <c:pt idx="15384">
                  <c:v>-0.27700436115264798</c:v>
                </c:pt>
                <c:pt idx="15385">
                  <c:v>-0.31631365418434099</c:v>
                </c:pt>
                <c:pt idx="15386">
                  <c:v>-0.40495768189430198</c:v>
                </c:pt>
                <c:pt idx="15387">
                  <c:v>-0.990289866924285</c:v>
                </c:pt>
                <c:pt idx="15388">
                  <c:v>-2.00995516777038</c:v>
                </c:pt>
                <c:pt idx="15389">
                  <c:v>-2.0261483192443799</c:v>
                </c:pt>
                <c:pt idx="15390">
                  <c:v>-1.52333223819732</c:v>
                </c:pt>
                <c:pt idx="15391">
                  <c:v>-1.1290248632430999</c:v>
                </c:pt>
                <c:pt idx="15392">
                  <c:v>-0.99049961566925004</c:v>
                </c:pt>
                <c:pt idx="15393">
                  <c:v>-1.3664892911911</c:v>
                </c:pt>
                <c:pt idx="15394">
                  <c:v>-1.47096407413482</c:v>
                </c:pt>
                <c:pt idx="15395">
                  <c:v>-1.17795717716217</c:v>
                </c:pt>
                <c:pt idx="15396">
                  <c:v>-0.73568361997604304</c:v>
                </c:pt>
                <c:pt idx="15397">
                  <c:v>-0.58688467741012496</c:v>
                </c:pt>
                <c:pt idx="15398">
                  <c:v>-0.680908143520355</c:v>
                </c:pt>
                <c:pt idx="15399">
                  <c:v>-0.67782884836196899</c:v>
                </c:pt>
                <c:pt idx="15400">
                  <c:v>-0.78264701366424505</c:v>
                </c:pt>
                <c:pt idx="15401">
                  <c:v>-0.71337276697158802</c:v>
                </c:pt>
                <c:pt idx="15402">
                  <c:v>-0.46232447028160001</c:v>
                </c:pt>
                <c:pt idx="15403">
                  <c:v>-0.174753367900848</c:v>
                </c:pt>
                <c:pt idx="15404">
                  <c:v>-0.19635497033596</c:v>
                </c:pt>
                <c:pt idx="15405">
                  <c:v>-0.311587274074554</c:v>
                </c:pt>
                <c:pt idx="15406">
                  <c:v>-0.49824437499046298</c:v>
                </c:pt>
                <c:pt idx="15407">
                  <c:v>-0.79587990045547397</c:v>
                </c:pt>
                <c:pt idx="15408">
                  <c:v>-1.3771014213562001</c:v>
                </c:pt>
                <c:pt idx="15409">
                  <c:v>-1.33599877357482</c:v>
                </c:pt>
                <c:pt idx="15410">
                  <c:v>-0.97541642189025801</c:v>
                </c:pt>
                <c:pt idx="15411">
                  <c:v>-0.57667154073715199</c:v>
                </c:pt>
                <c:pt idx="15412">
                  <c:v>-0.54173207283019997</c:v>
                </c:pt>
                <c:pt idx="15413">
                  <c:v>-0.91560745239257801</c:v>
                </c:pt>
                <c:pt idx="15414">
                  <c:v>-1.23375487327575</c:v>
                </c:pt>
                <c:pt idx="15415">
                  <c:v>-1.04218709468841</c:v>
                </c:pt>
                <c:pt idx="15416">
                  <c:v>-0.61877238750457697</c:v>
                </c:pt>
                <c:pt idx="15417">
                  <c:v>-0.23309287428855799</c:v>
                </c:pt>
                <c:pt idx="15418">
                  <c:v>-0.446723312139511</c:v>
                </c:pt>
                <c:pt idx="15419">
                  <c:v>-0.66073793172836304</c:v>
                </c:pt>
                <c:pt idx="15420">
                  <c:v>-0.89776188135147095</c:v>
                </c:pt>
                <c:pt idx="15421">
                  <c:v>-0.76481658220291104</c:v>
                </c:pt>
                <c:pt idx="15422">
                  <c:v>-4.4839259237051003E-2</c:v>
                </c:pt>
                <c:pt idx="15423">
                  <c:v>0.234481811523437</c:v>
                </c:pt>
                <c:pt idx="15424">
                  <c:v>-0.14222314953803999</c:v>
                </c:pt>
                <c:pt idx="15425">
                  <c:v>-0.57574349641799905</c:v>
                </c:pt>
                <c:pt idx="15426">
                  <c:v>-0.72695881128311102</c:v>
                </c:pt>
                <c:pt idx="15427">
                  <c:v>-0.274418115615844</c:v>
                </c:pt>
                <c:pt idx="15428">
                  <c:v>9.40399169921875E-2</c:v>
                </c:pt>
                <c:pt idx="15429">
                  <c:v>-0.13126058876514399</c:v>
                </c:pt>
                <c:pt idx="15430">
                  <c:v>-0.32098147273063599</c:v>
                </c:pt>
                <c:pt idx="15431">
                  <c:v>-0.42504265904426503</c:v>
                </c:pt>
                <c:pt idx="15432">
                  <c:v>-0.15291632711887301</c:v>
                </c:pt>
                <c:pt idx="15433">
                  <c:v>0.103759765625</c:v>
                </c:pt>
                <c:pt idx="15434">
                  <c:v>-0.13653336465358701</c:v>
                </c:pt>
                <c:pt idx="15435">
                  <c:v>-0.35634770989418002</c:v>
                </c:pt>
                <c:pt idx="15436">
                  <c:v>-0.44502255320549</c:v>
                </c:pt>
                <c:pt idx="15437">
                  <c:v>-0.362209051847457</c:v>
                </c:pt>
                <c:pt idx="15438">
                  <c:v>-0.36797976493835399</c:v>
                </c:pt>
                <c:pt idx="15439">
                  <c:v>-0.47190809249877902</c:v>
                </c:pt>
                <c:pt idx="15440">
                  <c:v>-0.53801059722900302</c:v>
                </c:pt>
                <c:pt idx="15441">
                  <c:v>-0.56134009361267001</c:v>
                </c:pt>
                <c:pt idx="15442">
                  <c:v>-0.69238317012786799</c:v>
                </c:pt>
                <c:pt idx="15443">
                  <c:v>-0.74667483568191495</c:v>
                </c:pt>
                <c:pt idx="15444">
                  <c:v>-0.72613388299942005</c:v>
                </c:pt>
                <c:pt idx="15445">
                  <c:v>-0.47313803434371898</c:v>
                </c:pt>
                <c:pt idx="15446">
                  <c:v>-0.49463054537773099</c:v>
                </c:pt>
                <c:pt idx="15447">
                  <c:v>-0.64951652288436801</c:v>
                </c:pt>
                <c:pt idx="15448">
                  <c:v>-1.0730460882186801</c:v>
                </c:pt>
                <c:pt idx="15449">
                  <c:v>-1.3329766988754199</c:v>
                </c:pt>
                <c:pt idx="15450">
                  <c:v>-1.2915885448455799</c:v>
                </c:pt>
                <c:pt idx="15451">
                  <c:v>-1.1070452928543</c:v>
                </c:pt>
                <c:pt idx="15452">
                  <c:v>-0.82613062858581499</c:v>
                </c:pt>
                <c:pt idx="15453">
                  <c:v>-0.31460335850715598</c:v>
                </c:pt>
                <c:pt idx="15454">
                  <c:v>8.58917236328125E-2</c:v>
                </c:pt>
                <c:pt idx="15455">
                  <c:v>9.3170166015625E-2</c:v>
                </c:pt>
                <c:pt idx="15456">
                  <c:v>6.41021728515625E-2</c:v>
                </c:pt>
                <c:pt idx="15457">
                  <c:v>-0.16740109026432001</c:v>
                </c:pt>
                <c:pt idx="15458">
                  <c:v>-0.34805056452751099</c:v>
                </c:pt>
                <c:pt idx="15459">
                  <c:v>-0.40171450376510598</c:v>
                </c:pt>
                <c:pt idx="15460">
                  <c:v>-0.54122370481491</c:v>
                </c:pt>
                <c:pt idx="15461">
                  <c:v>-0.63965898752212502</c:v>
                </c:pt>
                <c:pt idx="15462">
                  <c:v>-0.65331161022186202</c:v>
                </c:pt>
                <c:pt idx="15463">
                  <c:v>-0.41547363996505698</c:v>
                </c:pt>
                <c:pt idx="15464">
                  <c:v>-0.21914240717887801</c:v>
                </c:pt>
                <c:pt idx="15465">
                  <c:v>-0.16544790565967499</c:v>
                </c:pt>
                <c:pt idx="15466">
                  <c:v>-0.25948366522789001</c:v>
                </c:pt>
                <c:pt idx="15467">
                  <c:v>-0.306798726320266</c:v>
                </c:pt>
                <c:pt idx="15468">
                  <c:v>-0.27445185184478699</c:v>
                </c:pt>
                <c:pt idx="15469">
                  <c:v>-0.24025692045688599</c:v>
                </c:pt>
                <c:pt idx="15470">
                  <c:v>-0.30635878443717901</c:v>
                </c:pt>
                <c:pt idx="15471">
                  <c:v>-0.38267114758491499</c:v>
                </c:pt>
                <c:pt idx="15472">
                  <c:v>-0.39057856798171903</c:v>
                </c:pt>
                <c:pt idx="15473">
                  <c:v>-0.40861740708351102</c:v>
                </c:pt>
                <c:pt idx="15474">
                  <c:v>-0.377029448747634</c:v>
                </c:pt>
                <c:pt idx="15475">
                  <c:v>-0.33718121051788302</c:v>
                </c:pt>
                <c:pt idx="15476">
                  <c:v>-0.30537933111190702</c:v>
                </c:pt>
                <c:pt idx="15477">
                  <c:v>-0.26048046350479098</c:v>
                </c:pt>
                <c:pt idx="15478">
                  <c:v>-0.16727750003337799</c:v>
                </c:pt>
                <c:pt idx="15479">
                  <c:v>-0.192116409540176</c:v>
                </c:pt>
                <c:pt idx="15480">
                  <c:v>-0.25927665829658503</c:v>
                </c:pt>
                <c:pt idx="15481">
                  <c:v>-0.33836269378662098</c:v>
                </c:pt>
                <c:pt idx="15482">
                  <c:v>-0.38855314254760698</c:v>
                </c:pt>
                <c:pt idx="15483">
                  <c:v>-0.33489406108856201</c:v>
                </c:pt>
                <c:pt idx="15484">
                  <c:v>-0.27702364325523299</c:v>
                </c:pt>
                <c:pt idx="15485">
                  <c:v>-0.25658136606216397</c:v>
                </c:pt>
                <c:pt idx="15486">
                  <c:v>-0.26658719778060902</c:v>
                </c:pt>
                <c:pt idx="15487">
                  <c:v>-0.27781516313552801</c:v>
                </c:pt>
                <c:pt idx="15488">
                  <c:v>-0.28136724233627303</c:v>
                </c:pt>
                <c:pt idx="15489">
                  <c:v>-0.26998257637023898</c:v>
                </c:pt>
                <c:pt idx="15490">
                  <c:v>-0.267897248268127</c:v>
                </c:pt>
                <c:pt idx="15491">
                  <c:v>-0.29023450613021801</c:v>
                </c:pt>
                <c:pt idx="15492">
                  <c:v>-0.31973594427108698</c:v>
                </c:pt>
                <c:pt idx="15493">
                  <c:v>-0.35913321375846802</c:v>
                </c:pt>
                <c:pt idx="15494">
                  <c:v>-0.39229887723922702</c:v>
                </c:pt>
                <c:pt idx="15495">
                  <c:v>-0.38215056061744601</c:v>
                </c:pt>
                <c:pt idx="15496">
                  <c:v>-0.38010692596435502</c:v>
                </c:pt>
                <c:pt idx="15497">
                  <c:v>-0.36701494455337502</c:v>
                </c:pt>
                <c:pt idx="15498">
                  <c:v>-0.38123178482055597</c:v>
                </c:pt>
                <c:pt idx="15499">
                  <c:v>-0.448860853910446</c:v>
                </c:pt>
                <c:pt idx="15500">
                  <c:v>-0.46354386210441501</c:v>
                </c:pt>
                <c:pt idx="15501">
                  <c:v>-0.41429162025451599</c:v>
                </c:pt>
                <c:pt idx="15502">
                  <c:v>-0.35417827963829002</c:v>
                </c:pt>
                <c:pt idx="15503">
                  <c:v>-0.25576677918434099</c:v>
                </c:pt>
                <c:pt idx="15504">
                  <c:v>-0.288235634565353</c:v>
                </c:pt>
                <c:pt idx="15505">
                  <c:v>-0.43526512384414601</c:v>
                </c:pt>
                <c:pt idx="15506">
                  <c:v>-0.49025130271911599</c:v>
                </c:pt>
                <c:pt idx="15507">
                  <c:v>-0.48253020644187899</c:v>
                </c:pt>
                <c:pt idx="15508">
                  <c:v>-0.43851783871650601</c:v>
                </c:pt>
                <c:pt idx="15509">
                  <c:v>-0.39150807261466902</c:v>
                </c:pt>
                <c:pt idx="15510">
                  <c:v>-0.415688306093215</c:v>
                </c:pt>
                <c:pt idx="15511">
                  <c:v>-0.38938176631927401</c:v>
                </c:pt>
                <c:pt idx="15512">
                  <c:v>-0.22631305456161499</c:v>
                </c:pt>
                <c:pt idx="15513">
                  <c:v>-0.13366240262985199</c:v>
                </c:pt>
                <c:pt idx="15514">
                  <c:v>-0.210236385464668</c:v>
                </c:pt>
                <c:pt idx="15515">
                  <c:v>-0.24292106926441101</c:v>
                </c:pt>
                <c:pt idx="15516">
                  <c:v>-0.222826153039932</c:v>
                </c:pt>
                <c:pt idx="15517">
                  <c:v>-0.236706852912902</c:v>
                </c:pt>
                <c:pt idx="15518">
                  <c:v>-0.38564211130142201</c:v>
                </c:pt>
                <c:pt idx="15519">
                  <c:v>-0.58657526969909601</c:v>
                </c:pt>
                <c:pt idx="15520">
                  <c:v>-0.753717482089996</c:v>
                </c:pt>
                <c:pt idx="15521">
                  <c:v>-0.81965476274490301</c:v>
                </c:pt>
                <c:pt idx="15522">
                  <c:v>-0.81721466779708796</c:v>
                </c:pt>
                <c:pt idx="15523">
                  <c:v>-0.47824019193649198</c:v>
                </c:pt>
                <c:pt idx="15524">
                  <c:v>-0.23485474288463501</c:v>
                </c:pt>
                <c:pt idx="15525">
                  <c:v>-0.27302458882331798</c:v>
                </c:pt>
                <c:pt idx="15526">
                  <c:v>-0.37619048357009799</c:v>
                </c:pt>
                <c:pt idx="15527">
                  <c:v>-0.387487232685089</c:v>
                </c:pt>
                <c:pt idx="15528">
                  <c:v>-0.35566398501396101</c:v>
                </c:pt>
                <c:pt idx="15529">
                  <c:v>-0.30944335460662797</c:v>
                </c:pt>
                <c:pt idx="15530">
                  <c:v>-0.299965620040893</c:v>
                </c:pt>
                <c:pt idx="15531">
                  <c:v>-0.354698807001113</c:v>
                </c:pt>
                <c:pt idx="15532">
                  <c:v>-0.506042599678039</c:v>
                </c:pt>
                <c:pt idx="15533">
                  <c:v>-0.59418809413909901</c:v>
                </c:pt>
                <c:pt idx="15534">
                  <c:v>-0.60136467218399003</c:v>
                </c:pt>
                <c:pt idx="15535">
                  <c:v>-0.53529804944991999</c:v>
                </c:pt>
                <c:pt idx="15536">
                  <c:v>-0.46046549081802302</c:v>
                </c:pt>
                <c:pt idx="15537">
                  <c:v>-0.391378134489059</c:v>
                </c:pt>
                <c:pt idx="15538">
                  <c:v>-0.33622279763221702</c:v>
                </c:pt>
                <c:pt idx="15539">
                  <c:v>-0.289190202951431</c:v>
                </c:pt>
                <c:pt idx="15540">
                  <c:v>-0.30655756592750499</c:v>
                </c:pt>
                <c:pt idx="15541">
                  <c:v>-0.32752069830894398</c:v>
                </c:pt>
                <c:pt idx="15542">
                  <c:v>-0.279463410377502</c:v>
                </c:pt>
                <c:pt idx="15543">
                  <c:v>-0.236111760139465</c:v>
                </c:pt>
                <c:pt idx="15544">
                  <c:v>-0.25525441765785201</c:v>
                </c:pt>
                <c:pt idx="15545">
                  <c:v>-0.270510673522949</c:v>
                </c:pt>
                <c:pt idx="15546">
                  <c:v>-0.37467947602272</c:v>
                </c:pt>
                <c:pt idx="15547">
                  <c:v>-0.38863384723663302</c:v>
                </c:pt>
                <c:pt idx="15548">
                  <c:v>-0.37678593397140497</c:v>
                </c:pt>
                <c:pt idx="15549">
                  <c:v>-0.35367938876152</c:v>
                </c:pt>
                <c:pt idx="15550">
                  <c:v>-0.31276956200599598</c:v>
                </c:pt>
                <c:pt idx="15551">
                  <c:v>-0.30726209282875</c:v>
                </c:pt>
                <c:pt idx="15552">
                  <c:v>-0.27718263864517201</c:v>
                </c:pt>
                <c:pt idx="15553">
                  <c:v>-0.22324901819229101</c:v>
                </c:pt>
                <c:pt idx="15554">
                  <c:v>-0.14521272480487801</c:v>
                </c:pt>
                <c:pt idx="15555">
                  <c:v>-2.9988778755068699E-2</c:v>
                </c:pt>
                <c:pt idx="15556">
                  <c:v>7.3089599609375E-2</c:v>
                </c:pt>
                <c:pt idx="15557">
                  <c:v>0.14056396484375</c:v>
                </c:pt>
                <c:pt idx="15558">
                  <c:v>8.47930908203125E-2</c:v>
                </c:pt>
                <c:pt idx="15559">
                  <c:v>3.216552734375E-2</c:v>
                </c:pt>
                <c:pt idx="15560">
                  <c:v>-9.5194190740585299E-2</c:v>
                </c:pt>
                <c:pt idx="15561">
                  <c:v>-0.216471001505851</c:v>
                </c:pt>
                <c:pt idx="15562">
                  <c:v>-0.34739187359809798</c:v>
                </c:pt>
                <c:pt idx="15563">
                  <c:v>-0.38654223084449701</c:v>
                </c:pt>
                <c:pt idx="15564">
                  <c:v>-0.429697215557098</c:v>
                </c:pt>
                <c:pt idx="15565">
                  <c:v>-0.44288203120231601</c:v>
                </c:pt>
                <c:pt idx="15566">
                  <c:v>-0.38914397358894298</c:v>
                </c:pt>
                <c:pt idx="15567">
                  <c:v>-0.314636141061782</c:v>
                </c:pt>
                <c:pt idx="15568">
                  <c:v>-0.31906515359878501</c:v>
                </c:pt>
                <c:pt idx="15569">
                  <c:v>-0.31564709544181802</c:v>
                </c:pt>
                <c:pt idx="15570">
                  <c:v>-0.27070647478103599</c:v>
                </c:pt>
                <c:pt idx="15571">
                  <c:v>-0.248184844851493</c:v>
                </c:pt>
                <c:pt idx="15572">
                  <c:v>-0.177513092756271</c:v>
                </c:pt>
                <c:pt idx="15573">
                  <c:v>-0.119852982461452</c:v>
                </c:pt>
                <c:pt idx="15574">
                  <c:v>-9.4038568437099401E-2</c:v>
                </c:pt>
                <c:pt idx="15575">
                  <c:v>-0.11591458320617599</c:v>
                </c:pt>
                <c:pt idx="15576">
                  <c:v>-0.1572125852108</c:v>
                </c:pt>
                <c:pt idx="15577">
                  <c:v>-0.108703546226024</c:v>
                </c:pt>
                <c:pt idx="15578">
                  <c:v>-5.8775208890437997E-2</c:v>
                </c:pt>
                <c:pt idx="15579">
                  <c:v>-5.2996329963207203E-2</c:v>
                </c:pt>
                <c:pt idx="15580">
                  <c:v>-6.4499288797378498E-2</c:v>
                </c:pt>
                <c:pt idx="15581">
                  <c:v>-7.2714850306510898E-2</c:v>
                </c:pt>
                <c:pt idx="15582">
                  <c:v>-9.4816878437995897E-2</c:v>
                </c:pt>
                <c:pt idx="15583">
                  <c:v>-0.120140545070171</c:v>
                </c:pt>
                <c:pt idx="15584">
                  <c:v>-9.8731048405170399E-2</c:v>
                </c:pt>
                <c:pt idx="15585">
                  <c:v>-0.100339837372303</c:v>
                </c:pt>
                <c:pt idx="15586">
                  <c:v>-0.223469153046607</c:v>
                </c:pt>
                <c:pt idx="15587">
                  <c:v>-0.34880954027175898</c:v>
                </c:pt>
                <c:pt idx="15588">
                  <c:v>-0.30507892370223999</c:v>
                </c:pt>
                <c:pt idx="15589">
                  <c:v>-0.21197208762168801</c:v>
                </c:pt>
                <c:pt idx="15590">
                  <c:v>-0.20031355321407299</c:v>
                </c:pt>
                <c:pt idx="15591">
                  <c:v>-0.23956756293773601</c:v>
                </c:pt>
                <c:pt idx="15592">
                  <c:v>-0.20042853057384399</c:v>
                </c:pt>
                <c:pt idx="15593">
                  <c:v>-0.13584530353546101</c:v>
                </c:pt>
                <c:pt idx="15594">
                  <c:v>-0.16146677732467599</c:v>
                </c:pt>
                <c:pt idx="15595">
                  <c:v>-0.142639264464378</c:v>
                </c:pt>
                <c:pt idx="15596">
                  <c:v>-0.12761604785919101</c:v>
                </c:pt>
                <c:pt idx="15597">
                  <c:v>-0.158165618777275</c:v>
                </c:pt>
                <c:pt idx="15598">
                  <c:v>-9.4498865306377397E-2</c:v>
                </c:pt>
                <c:pt idx="15599">
                  <c:v>-0.14227825403213501</c:v>
                </c:pt>
                <c:pt idx="15600">
                  <c:v>-0.225918889045715</c:v>
                </c:pt>
                <c:pt idx="15601">
                  <c:v>-0.266876220703125</c:v>
                </c:pt>
                <c:pt idx="15602">
                  <c:v>-0.15791653096675801</c:v>
                </c:pt>
                <c:pt idx="15603">
                  <c:v>-8.9093662798404694E-2</c:v>
                </c:pt>
                <c:pt idx="15604">
                  <c:v>-2.1689848974347101E-2</c:v>
                </c:pt>
                <c:pt idx="15605">
                  <c:v>-2.3408630862832E-2</c:v>
                </c:pt>
                <c:pt idx="15606">
                  <c:v>-2.06249672919511E-2</c:v>
                </c:pt>
                <c:pt idx="15607">
                  <c:v>2.28271484375E-2</c:v>
                </c:pt>
                <c:pt idx="15608">
                  <c:v>-3.7211723625659901E-2</c:v>
                </c:pt>
                <c:pt idx="15609">
                  <c:v>-1.06288101524114E-2</c:v>
                </c:pt>
                <c:pt idx="15610">
                  <c:v>-5.7851351797580698E-2</c:v>
                </c:pt>
                <c:pt idx="15611">
                  <c:v>-0.13216985762119199</c:v>
                </c:pt>
                <c:pt idx="15612">
                  <c:v>-0.15901336073875399</c:v>
                </c:pt>
                <c:pt idx="15613">
                  <c:v>-0.173351004719734</c:v>
                </c:pt>
                <c:pt idx="15614">
                  <c:v>-0.13574793934821999</c:v>
                </c:pt>
                <c:pt idx="15615">
                  <c:v>-0.163980737328529</c:v>
                </c:pt>
                <c:pt idx="15616">
                  <c:v>-0.22025075554847701</c:v>
                </c:pt>
                <c:pt idx="15617">
                  <c:v>-0.24622768163681</c:v>
                </c:pt>
                <c:pt idx="15618">
                  <c:v>-0.21297279000282199</c:v>
                </c:pt>
                <c:pt idx="15619">
                  <c:v>-0.16308072209358199</c:v>
                </c:pt>
                <c:pt idx="15620">
                  <c:v>-0.16065742075443201</c:v>
                </c:pt>
                <c:pt idx="15621">
                  <c:v>-0.156189695000648</c:v>
                </c:pt>
                <c:pt idx="15622">
                  <c:v>-0.148291185498237</c:v>
                </c:pt>
                <c:pt idx="15623">
                  <c:v>-0.156043916940689</c:v>
                </c:pt>
                <c:pt idx="15624">
                  <c:v>-0.15801763534545801</c:v>
                </c:pt>
                <c:pt idx="15625">
                  <c:v>-0.20724631845951</c:v>
                </c:pt>
                <c:pt idx="15626">
                  <c:v>-0.25238543748855502</c:v>
                </c:pt>
                <c:pt idx="15627">
                  <c:v>-0.25807762145995999</c:v>
                </c:pt>
                <c:pt idx="15628">
                  <c:v>-0.21665698289871199</c:v>
                </c:pt>
                <c:pt idx="15629">
                  <c:v>-0.24875532090663899</c:v>
                </c:pt>
                <c:pt idx="15630">
                  <c:v>-0.32522028684616</c:v>
                </c:pt>
                <c:pt idx="15631">
                  <c:v>-0.38520008325576699</c:v>
                </c:pt>
                <c:pt idx="15632">
                  <c:v>-0.351258724927902</c:v>
                </c:pt>
                <c:pt idx="15633">
                  <c:v>-0.25945049524307201</c:v>
                </c:pt>
                <c:pt idx="15634">
                  <c:v>-0.20449514687061299</c:v>
                </c:pt>
                <c:pt idx="15635">
                  <c:v>-0.164310738444328</c:v>
                </c:pt>
                <c:pt idx="15636">
                  <c:v>-0.148902118206024</c:v>
                </c:pt>
                <c:pt idx="15637">
                  <c:v>-0.20439338684082001</c:v>
                </c:pt>
                <c:pt idx="15638">
                  <c:v>-0.240217804908752</c:v>
                </c:pt>
                <c:pt idx="15639">
                  <c:v>-0.25530150532722401</c:v>
                </c:pt>
                <c:pt idx="15640">
                  <c:v>-0.117344550788402</c:v>
                </c:pt>
                <c:pt idx="15641">
                  <c:v>6.1553955078125E-2</c:v>
                </c:pt>
                <c:pt idx="15642">
                  <c:v>9.423828125E-2</c:v>
                </c:pt>
                <c:pt idx="15643">
                  <c:v>-0.16310283541679299</c:v>
                </c:pt>
                <c:pt idx="15644">
                  <c:v>-0.29235237836837702</c:v>
                </c:pt>
                <c:pt idx="15645">
                  <c:v>-0.239537969231605</c:v>
                </c:pt>
                <c:pt idx="15646">
                  <c:v>-0.23516248166561099</c:v>
                </c:pt>
                <c:pt idx="15647">
                  <c:v>-0.25317552685737599</c:v>
                </c:pt>
                <c:pt idx="15648">
                  <c:v>-0.28213441371917702</c:v>
                </c:pt>
                <c:pt idx="15649">
                  <c:v>-0.34371832013130099</c:v>
                </c:pt>
                <c:pt idx="15650">
                  <c:v>-0.25965657830238298</c:v>
                </c:pt>
                <c:pt idx="15651">
                  <c:v>-0.296347856521606</c:v>
                </c:pt>
                <c:pt idx="15652">
                  <c:v>-0.31272253394126798</c:v>
                </c:pt>
                <c:pt idx="15653">
                  <c:v>-0.33280724287032998</c:v>
                </c:pt>
                <c:pt idx="15654">
                  <c:v>-0.37814149260520902</c:v>
                </c:pt>
                <c:pt idx="15655">
                  <c:v>-0.27352583408355702</c:v>
                </c:pt>
                <c:pt idx="15656">
                  <c:v>-0.38987711071968001</c:v>
                </c:pt>
                <c:pt idx="15657">
                  <c:v>-0.53351253271102905</c:v>
                </c:pt>
                <c:pt idx="15658">
                  <c:v>-0.46675607562065102</c:v>
                </c:pt>
                <c:pt idx="15659">
                  <c:v>-0.35832118988037098</c:v>
                </c:pt>
                <c:pt idx="15660">
                  <c:v>-0.322850972414016</c:v>
                </c:pt>
                <c:pt idx="15661">
                  <c:v>-0.42609795928001398</c:v>
                </c:pt>
                <c:pt idx="15662">
                  <c:v>-0.56109541654586703</c:v>
                </c:pt>
                <c:pt idx="15663">
                  <c:v>-0.54602307081222501</c:v>
                </c:pt>
                <c:pt idx="15664">
                  <c:v>-0.47550281882286</c:v>
                </c:pt>
                <c:pt idx="15665">
                  <c:v>-0.40576079487800598</c:v>
                </c:pt>
                <c:pt idx="15666">
                  <c:v>-0.40673437714576699</c:v>
                </c:pt>
                <c:pt idx="15667">
                  <c:v>-0.45048063993453902</c:v>
                </c:pt>
                <c:pt idx="15668">
                  <c:v>-0.384864181280136</c:v>
                </c:pt>
                <c:pt idx="15669">
                  <c:v>-0.31023213267326299</c:v>
                </c:pt>
                <c:pt idx="15670">
                  <c:v>-0.37037843465804998</c:v>
                </c:pt>
                <c:pt idx="15671">
                  <c:v>-0.39588028192520103</c:v>
                </c:pt>
                <c:pt idx="15672">
                  <c:v>-0.36783292889594998</c:v>
                </c:pt>
                <c:pt idx="15673">
                  <c:v>-0.34278011322021401</c:v>
                </c:pt>
                <c:pt idx="15674">
                  <c:v>-0.36148291826248102</c:v>
                </c:pt>
                <c:pt idx="15675">
                  <c:v>-0.423153966665267</c:v>
                </c:pt>
                <c:pt idx="15676">
                  <c:v>-0.39609891176223699</c:v>
                </c:pt>
                <c:pt idx="15677">
                  <c:v>-0.37398400902748102</c:v>
                </c:pt>
                <c:pt idx="15678">
                  <c:v>-0.43872997164726202</c:v>
                </c:pt>
                <c:pt idx="15679">
                  <c:v>-0.41248872876167297</c:v>
                </c:pt>
                <c:pt idx="15680">
                  <c:v>-0.363352119922637</c:v>
                </c:pt>
                <c:pt idx="15681">
                  <c:v>-0.33291885256767201</c:v>
                </c:pt>
                <c:pt idx="15682">
                  <c:v>-0.43306863307952798</c:v>
                </c:pt>
                <c:pt idx="15683">
                  <c:v>-0.44547438621520902</c:v>
                </c:pt>
                <c:pt idx="15684">
                  <c:v>-0.32622760534286499</c:v>
                </c:pt>
                <c:pt idx="15685">
                  <c:v>-0.30798017978668202</c:v>
                </c:pt>
                <c:pt idx="15686">
                  <c:v>-0.36276483535766602</c:v>
                </c:pt>
                <c:pt idx="15687">
                  <c:v>-0.32714602351188599</c:v>
                </c:pt>
                <c:pt idx="15688">
                  <c:v>-0.22314609587192499</c:v>
                </c:pt>
                <c:pt idx="15689">
                  <c:v>-0.25854507088661099</c:v>
                </c:pt>
                <c:pt idx="15690">
                  <c:v>-0.42691820859909002</c:v>
                </c:pt>
                <c:pt idx="15691">
                  <c:v>-0.532856345176696</c:v>
                </c:pt>
                <c:pt idx="15692">
                  <c:v>-0.58871793746948198</c:v>
                </c:pt>
                <c:pt idx="15693">
                  <c:v>-0.66796588897705</c:v>
                </c:pt>
                <c:pt idx="15694">
                  <c:v>-0.83646351099014205</c:v>
                </c:pt>
                <c:pt idx="15695">
                  <c:v>-0.91649138927459695</c:v>
                </c:pt>
                <c:pt idx="15696">
                  <c:v>-0.85715049505233698</c:v>
                </c:pt>
                <c:pt idx="15697">
                  <c:v>-0.74574595689773504</c:v>
                </c:pt>
                <c:pt idx="15698">
                  <c:v>-0.478005141019821</c:v>
                </c:pt>
                <c:pt idx="15699">
                  <c:v>-0.22789107263088201</c:v>
                </c:pt>
                <c:pt idx="15700">
                  <c:v>-0.214593306183815</c:v>
                </c:pt>
                <c:pt idx="15701">
                  <c:v>-0.24385513365268699</c:v>
                </c:pt>
                <c:pt idx="15702">
                  <c:v>-0.20332214236259399</c:v>
                </c:pt>
                <c:pt idx="15703">
                  <c:v>-0.24724774062633501</c:v>
                </c:pt>
                <c:pt idx="15704">
                  <c:v>-0.22444747388362801</c:v>
                </c:pt>
                <c:pt idx="15705">
                  <c:v>-0.208733335137367</c:v>
                </c:pt>
                <c:pt idx="15706">
                  <c:v>-0.220706492662429</c:v>
                </c:pt>
                <c:pt idx="15707">
                  <c:v>-9.7652234137058203E-2</c:v>
                </c:pt>
                <c:pt idx="15708" formatCode="0.00E+00">
                  <c:v>-4.19276999309659E-4</c:v>
                </c:pt>
                <c:pt idx="15709">
                  <c:v>6.976318359375E-2</c:v>
                </c:pt>
                <c:pt idx="15710">
                  <c:v>2.2613525390625E-2</c:v>
                </c:pt>
                <c:pt idx="15711">
                  <c:v>3.4698486328125E-2</c:v>
                </c:pt>
                <c:pt idx="15712">
                  <c:v>3.14483642578125E-2</c:v>
                </c:pt>
                <c:pt idx="15713">
                  <c:v>-1.4710151590406799E-3</c:v>
                </c:pt>
                <c:pt idx="15714">
                  <c:v>-2.50050332397222E-2</c:v>
                </c:pt>
                <c:pt idx="15715">
                  <c:v>-4.2548801749944597E-2</c:v>
                </c:pt>
                <c:pt idx="15716">
                  <c:v>-6.3066214323043795E-2</c:v>
                </c:pt>
                <c:pt idx="15717">
                  <c:v>-5.1117867231368998E-2</c:v>
                </c:pt>
                <c:pt idx="15718">
                  <c:v>-3.2420136034488602E-2</c:v>
                </c:pt>
                <c:pt idx="15719">
                  <c:v>-8.3488166332244804E-2</c:v>
                </c:pt>
                <c:pt idx="15720">
                  <c:v>-0.117991410195827</c:v>
                </c:pt>
                <c:pt idx="15721">
                  <c:v>-0.14032787084579401</c:v>
                </c:pt>
                <c:pt idx="15722">
                  <c:v>-0.202432796359062</c:v>
                </c:pt>
                <c:pt idx="15723">
                  <c:v>-0.28393158316612199</c:v>
                </c:pt>
                <c:pt idx="15724">
                  <c:v>-0.31701433658599798</c:v>
                </c:pt>
                <c:pt idx="15725">
                  <c:v>-0.344945788383483</c:v>
                </c:pt>
                <c:pt idx="15726">
                  <c:v>-0.427090674638748</c:v>
                </c:pt>
                <c:pt idx="15727">
                  <c:v>-0.46321502327919001</c:v>
                </c:pt>
                <c:pt idx="15728">
                  <c:v>-0.39179241657257002</c:v>
                </c:pt>
                <c:pt idx="15729">
                  <c:v>-0.35758745670318598</c:v>
                </c:pt>
                <c:pt idx="15730">
                  <c:v>-0.38113212585449202</c:v>
                </c:pt>
                <c:pt idx="15731">
                  <c:v>-0.33117741346359197</c:v>
                </c:pt>
                <c:pt idx="15732">
                  <c:v>-0.23024417459964699</c:v>
                </c:pt>
                <c:pt idx="15733">
                  <c:v>-0.244833469390869</c:v>
                </c:pt>
                <c:pt idx="15734">
                  <c:v>-0.29605087637901301</c:v>
                </c:pt>
                <c:pt idx="15735">
                  <c:v>-0.27394911646842901</c:v>
                </c:pt>
                <c:pt idx="15736">
                  <c:v>-0.21200940012931799</c:v>
                </c:pt>
                <c:pt idx="15737">
                  <c:v>-0.15667703747749301</c:v>
                </c:pt>
                <c:pt idx="15738">
                  <c:v>-0.123334072530269</c:v>
                </c:pt>
                <c:pt idx="15739">
                  <c:v>-5.6447107344865799E-2</c:v>
                </c:pt>
                <c:pt idx="15740">
                  <c:v>-7.7288977801799705E-2</c:v>
                </c:pt>
                <c:pt idx="15741">
                  <c:v>-8.6550764739513397E-2</c:v>
                </c:pt>
                <c:pt idx="15742">
                  <c:v>-2.42663100361824E-2</c:v>
                </c:pt>
                <c:pt idx="15743">
                  <c:v>1.66015625E-2</c:v>
                </c:pt>
                <c:pt idx="15744">
                  <c:v>7.537841796875E-2</c:v>
                </c:pt>
                <c:pt idx="15745">
                  <c:v>3.43780517578125E-2</c:v>
                </c:pt>
                <c:pt idx="15746">
                  <c:v>5.462646484375E-2</c:v>
                </c:pt>
                <c:pt idx="15747">
                  <c:v>9.76104736328125E-2</c:v>
                </c:pt>
                <c:pt idx="15748">
                  <c:v>5.68695068359375E-2</c:v>
                </c:pt>
                <c:pt idx="15749">
                  <c:v>3.7811279296875E-2</c:v>
                </c:pt>
                <c:pt idx="15750">
                  <c:v>2.22930908203125E-2</c:v>
                </c:pt>
                <c:pt idx="15751">
                  <c:v>6.988525390625E-2</c:v>
                </c:pt>
                <c:pt idx="15752">
                  <c:v>-1.52756059542298E-2</c:v>
                </c:pt>
                <c:pt idx="15753">
                  <c:v>5.615234375E-3</c:v>
                </c:pt>
                <c:pt idx="15754">
                  <c:v>0.117324829101562</c:v>
                </c:pt>
                <c:pt idx="15755">
                  <c:v>0.193618774414062</c:v>
                </c:pt>
                <c:pt idx="15756">
                  <c:v>0.20269775390625</c:v>
                </c:pt>
                <c:pt idx="15757">
                  <c:v>0.175537109375</c:v>
                </c:pt>
                <c:pt idx="15758">
                  <c:v>0.1678466796875</c:v>
                </c:pt>
                <c:pt idx="15759">
                  <c:v>0.146011352539062</c:v>
                </c:pt>
                <c:pt idx="15760">
                  <c:v>0.131195068359375</c:v>
                </c:pt>
                <c:pt idx="15761">
                  <c:v>9.71221923828125E-2</c:v>
                </c:pt>
                <c:pt idx="15762">
                  <c:v>2.886962890625E-2</c:v>
                </c:pt>
                <c:pt idx="15763">
                  <c:v>-2.3361966013908299E-2</c:v>
                </c:pt>
                <c:pt idx="15764">
                  <c:v>-8.5163965821266105E-2</c:v>
                </c:pt>
                <c:pt idx="15765">
                  <c:v>-0.16800107061862901</c:v>
                </c:pt>
                <c:pt idx="15766">
                  <c:v>-0.233346492052078</c:v>
                </c:pt>
                <c:pt idx="15767">
                  <c:v>-0.255107522010803</c:v>
                </c:pt>
                <c:pt idx="15768">
                  <c:v>-0.25706982612609802</c:v>
                </c:pt>
                <c:pt idx="15769">
                  <c:v>-0.322737157344818</c:v>
                </c:pt>
                <c:pt idx="15770">
                  <c:v>-0.33934268355369501</c:v>
                </c:pt>
                <c:pt idx="15771">
                  <c:v>-0.29646977782249401</c:v>
                </c:pt>
                <c:pt idx="15772">
                  <c:v>-0.28885325789451599</c:v>
                </c:pt>
                <c:pt idx="15773">
                  <c:v>-0.303998053073883</c:v>
                </c:pt>
                <c:pt idx="15774">
                  <c:v>-0.28888100385665799</c:v>
                </c:pt>
                <c:pt idx="15775">
                  <c:v>-0.26697456836700401</c:v>
                </c:pt>
                <c:pt idx="15776">
                  <c:v>-0.31066641211509699</c:v>
                </c:pt>
                <c:pt idx="15777">
                  <c:v>-0.27442708611488298</c:v>
                </c:pt>
                <c:pt idx="15778">
                  <c:v>-0.23956349492073001</c:v>
                </c:pt>
                <c:pt idx="15779">
                  <c:v>-0.29995959997177102</c:v>
                </c:pt>
                <c:pt idx="15780">
                  <c:v>-0.28105422854423501</c:v>
                </c:pt>
                <c:pt idx="15781">
                  <c:v>-0.21796156466007199</c:v>
                </c:pt>
                <c:pt idx="15782">
                  <c:v>-0.21847243607044201</c:v>
                </c:pt>
                <c:pt idx="15783">
                  <c:v>-0.31289300322532598</c:v>
                </c:pt>
                <c:pt idx="15784">
                  <c:v>-0.27728098630905101</c:v>
                </c:pt>
                <c:pt idx="15785">
                  <c:v>-0.29032668471336298</c:v>
                </c:pt>
                <c:pt idx="15786">
                  <c:v>-0.2924165725708</c:v>
                </c:pt>
                <c:pt idx="15787">
                  <c:v>-0.381378144025802</c:v>
                </c:pt>
                <c:pt idx="15788">
                  <c:v>-0.40825933218002303</c:v>
                </c:pt>
                <c:pt idx="15789">
                  <c:v>-0.39441701769828702</c:v>
                </c:pt>
                <c:pt idx="15790">
                  <c:v>-0.34662303328514099</c:v>
                </c:pt>
                <c:pt idx="15791">
                  <c:v>-0.41692373156547502</c:v>
                </c:pt>
                <c:pt idx="15792">
                  <c:v>-0.48808306455612099</c:v>
                </c:pt>
                <c:pt idx="15793">
                  <c:v>-0.46190068125724698</c:v>
                </c:pt>
                <c:pt idx="15794">
                  <c:v>-0.41831913590431202</c:v>
                </c:pt>
                <c:pt idx="15795">
                  <c:v>-0.41247391700744601</c:v>
                </c:pt>
                <c:pt idx="15796">
                  <c:v>-0.40977919101714999</c:v>
                </c:pt>
                <c:pt idx="15797">
                  <c:v>-0.42423018813133201</c:v>
                </c:pt>
                <c:pt idx="15798">
                  <c:v>-0.43774041533470098</c:v>
                </c:pt>
                <c:pt idx="15799">
                  <c:v>-0.44275113940238903</c:v>
                </c:pt>
                <c:pt idx="15800">
                  <c:v>-0.442262053489685</c:v>
                </c:pt>
                <c:pt idx="15801">
                  <c:v>-0.44114598631858798</c:v>
                </c:pt>
                <c:pt idx="15802">
                  <c:v>-0.41182947158813399</c:v>
                </c:pt>
                <c:pt idx="15803">
                  <c:v>-0.41540899872779802</c:v>
                </c:pt>
                <c:pt idx="15804">
                  <c:v>-0.36712050437927202</c:v>
                </c:pt>
                <c:pt idx="15805">
                  <c:v>-0.33678698539733798</c:v>
                </c:pt>
                <c:pt idx="15806">
                  <c:v>-0.26157653331756497</c:v>
                </c:pt>
                <c:pt idx="15807">
                  <c:v>-0.24957914650440199</c:v>
                </c:pt>
                <c:pt idx="15808">
                  <c:v>-0.25212490558624201</c:v>
                </c:pt>
                <c:pt idx="15809">
                  <c:v>-0.26393362879753102</c:v>
                </c:pt>
                <c:pt idx="15810">
                  <c:v>-0.23765248060226399</c:v>
                </c:pt>
                <c:pt idx="15811">
                  <c:v>-0.218804121017456</c:v>
                </c:pt>
                <c:pt idx="15812">
                  <c:v>-0.23761360347270899</c:v>
                </c:pt>
                <c:pt idx="15813">
                  <c:v>-0.27667027711868197</c:v>
                </c:pt>
                <c:pt idx="15814">
                  <c:v>-0.263413906097412</c:v>
                </c:pt>
                <c:pt idx="15815">
                  <c:v>-0.278013795614242</c:v>
                </c:pt>
                <c:pt idx="15816">
                  <c:v>-0.31229281425476002</c:v>
                </c:pt>
                <c:pt idx="15817">
                  <c:v>-0.34601786732673601</c:v>
                </c:pt>
                <c:pt idx="15818">
                  <c:v>-0.35229441523551902</c:v>
                </c:pt>
                <c:pt idx="15819">
                  <c:v>-0.39433944225311202</c:v>
                </c:pt>
                <c:pt idx="15820">
                  <c:v>-0.428205966949462</c:v>
                </c:pt>
                <c:pt idx="15821">
                  <c:v>-0.44109454751014698</c:v>
                </c:pt>
                <c:pt idx="15822">
                  <c:v>-0.43179103732108998</c:v>
                </c:pt>
                <c:pt idx="15823">
                  <c:v>-0.43296647071838301</c:v>
                </c:pt>
                <c:pt idx="15824">
                  <c:v>-0.414173513650894</c:v>
                </c:pt>
                <c:pt idx="15825">
                  <c:v>-0.39931899309158297</c:v>
                </c:pt>
                <c:pt idx="15826">
                  <c:v>-0.36523807048797602</c:v>
                </c:pt>
                <c:pt idx="15827">
                  <c:v>-0.34028702974319402</c:v>
                </c:pt>
                <c:pt idx="15828">
                  <c:v>-0.35434776544570901</c:v>
                </c:pt>
                <c:pt idx="15829">
                  <c:v>-0.41784596443176197</c:v>
                </c:pt>
                <c:pt idx="15830">
                  <c:v>-0.41392919421195901</c:v>
                </c:pt>
                <c:pt idx="15831">
                  <c:v>-0.33229321241378701</c:v>
                </c:pt>
                <c:pt idx="15832">
                  <c:v>-0.24577322602272</c:v>
                </c:pt>
                <c:pt idx="15833">
                  <c:v>-0.25078055262565602</c:v>
                </c:pt>
                <c:pt idx="15834">
                  <c:v>-0.30124023556709201</c:v>
                </c:pt>
                <c:pt idx="15835">
                  <c:v>-0.29844605922698902</c:v>
                </c:pt>
                <c:pt idx="15836">
                  <c:v>-0.27143421769142101</c:v>
                </c:pt>
                <c:pt idx="15837">
                  <c:v>-0.24531078338623</c:v>
                </c:pt>
                <c:pt idx="15838">
                  <c:v>-0.25434628129005399</c:v>
                </c:pt>
                <c:pt idx="15839">
                  <c:v>-0.22764474153518599</c:v>
                </c:pt>
                <c:pt idx="15840">
                  <c:v>-0.24440945684909801</c:v>
                </c:pt>
                <c:pt idx="15841">
                  <c:v>-0.23554000258445701</c:v>
                </c:pt>
                <c:pt idx="15842">
                  <c:v>-0.20075224339962</c:v>
                </c:pt>
                <c:pt idx="15843">
                  <c:v>-0.16818703711032801</c:v>
                </c:pt>
                <c:pt idx="15844">
                  <c:v>-0.198790803551673</c:v>
                </c:pt>
                <c:pt idx="15845">
                  <c:v>-0.197067871689796</c:v>
                </c:pt>
                <c:pt idx="15846">
                  <c:v>-0.221076235175132</c:v>
                </c:pt>
                <c:pt idx="15847">
                  <c:v>-0.23854991793632499</c:v>
                </c:pt>
                <c:pt idx="15848">
                  <c:v>-0.32485508918762201</c:v>
                </c:pt>
                <c:pt idx="15849">
                  <c:v>-0.32938209176063499</c:v>
                </c:pt>
                <c:pt idx="15850">
                  <c:v>-0.31209468841552701</c:v>
                </c:pt>
                <c:pt idx="15851">
                  <c:v>-0.31886506080627403</c:v>
                </c:pt>
                <c:pt idx="15852">
                  <c:v>-0.34587141871452298</c:v>
                </c:pt>
                <c:pt idx="15853">
                  <c:v>-0.34418442845344499</c:v>
                </c:pt>
                <c:pt idx="15854">
                  <c:v>-0.348609238862991</c:v>
                </c:pt>
                <c:pt idx="15855">
                  <c:v>-0.33807867765426602</c:v>
                </c:pt>
                <c:pt idx="15856">
                  <c:v>-0.37569805979728699</c:v>
                </c:pt>
                <c:pt idx="15857">
                  <c:v>-0.42873796820640497</c:v>
                </c:pt>
                <c:pt idx="15858">
                  <c:v>-0.44490912556648199</c:v>
                </c:pt>
                <c:pt idx="15859">
                  <c:v>-0.41097965836524902</c:v>
                </c:pt>
                <c:pt idx="15860">
                  <c:v>-0.39406442642211897</c:v>
                </c:pt>
                <c:pt idx="15861">
                  <c:v>-0.43731445074081399</c:v>
                </c:pt>
                <c:pt idx="15862">
                  <c:v>-0.474466621875762</c:v>
                </c:pt>
                <c:pt idx="15863">
                  <c:v>-0.53235793113708496</c:v>
                </c:pt>
                <c:pt idx="15864">
                  <c:v>-0.51989942789077703</c:v>
                </c:pt>
                <c:pt idx="15865">
                  <c:v>-0.57831656932830799</c:v>
                </c:pt>
                <c:pt idx="15866">
                  <c:v>-0.56076639890670699</c:v>
                </c:pt>
                <c:pt idx="15867">
                  <c:v>-0.56122857332229603</c:v>
                </c:pt>
                <c:pt idx="15868">
                  <c:v>-0.59289503097534102</c:v>
                </c:pt>
                <c:pt idx="15869">
                  <c:v>-0.68706762790679898</c:v>
                </c:pt>
                <c:pt idx="15870">
                  <c:v>-0.71887421607971103</c:v>
                </c:pt>
                <c:pt idx="15871">
                  <c:v>-0.562031269073486</c:v>
                </c:pt>
                <c:pt idx="15872">
                  <c:v>-0.41772434115409801</c:v>
                </c:pt>
                <c:pt idx="15873">
                  <c:v>-0.52804636955261197</c:v>
                </c:pt>
                <c:pt idx="15874">
                  <c:v>-0.62812322378158503</c:v>
                </c:pt>
                <c:pt idx="15875">
                  <c:v>-0.51065182685851995</c:v>
                </c:pt>
                <c:pt idx="15876">
                  <c:v>-0.48761796951293901</c:v>
                </c:pt>
                <c:pt idx="15877">
                  <c:v>-0.57861512899398804</c:v>
                </c:pt>
                <c:pt idx="15878">
                  <c:v>-0.724825859069824</c:v>
                </c:pt>
                <c:pt idx="15879">
                  <c:v>-0.796558737754821</c:v>
                </c:pt>
                <c:pt idx="15880">
                  <c:v>-0.84365373849868697</c:v>
                </c:pt>
                <c:pt idx="15881">
                  <c:v>-0.85682308673858598</c:v>
                </c:pt>
                <c:pt idx="15882">
                  <c:v>-0.73744076490402199</c:v>
                </c:pt>
                <c:pt idx="15883">
                  <c:v>-0.60019785165786699</c:v>
                </c:pt>
                <c:pt idx="15884">
                  <c:v>-0.65684080123901301</c:v>
                </c:pt>
                <c:pt idx="15885">
                  <c:v>-0.71299409866332997</c:v>
                </c:pt>
                <c:pt idx="15886">
                  <c:v>-0.75805360078811601</c:v>
                </c:pt>
                <c:pt idx="15887">
                  <c:v>-0.70232105255126898</c:v>
                </c:pt>
                <c:pt idx="15888">
                  <c:v>-0.65329748392105103</c:v>
                </c:pt>
                <c:pt idx="15889">
                  <c:v>-0.72732722759246804</c:v>
                </c:pt>
                <c:pt idx="15890">
                  <c:v>-0.80117207765579201</c:v>
                </c:pt>
                <c:pt idx="15891">
                  <c:v>-0.81781423091888406</c:v>
                </c:pt>
                <c:pt idx="15892">
                  <c:v>-0.74560433626174905</c:v>
                </c:pt>
                <c:pt idx="15893">
                  <c:v>-0.76184499263763406</c:v>
                </c:pt>
                <c:pt idx="15894">
                  <c:v>-0.84696793556213301</c:v>
                </c:pt>
                <c:pt idx="15895">
                  <c:v>-0.83953166007995605</c:v>
                </c:pt>
                <c:pt idx="15896">
                  <c:v>-0.75970602035522405</c:v>
                </c:pt>
                <c:pt idx="15897">
                  <c:v>-0.76716899871826105</c:v>
                </c:pt>
                <c:pt idx="15898">
                  <c:v>-0.83358418941497803</c:v>
                </c:pt>
                <c:pt idx="15899">
                  <c:v>-0.83623695373535101</c:v>
                </c:pt>
                <c:pt idx="15900">
                  <c:v>-0.75600767135620095</c:v>
                </c:pt>
                <c:pt idx="15901">
                  <c:v>-0.72798413038253695</c:v>
                </c:pt>
                <c:pt idx="15902">
                  <c:v>-0.74263060092926003</c:v>
                </c:pt>
                <c:pt idx="15903">
                  <c:v>-0.7641242146492</c:v>
                </c:pt>
                <c:pt idx="15904">
                  <c:v>-0.68336921930313099</c:v>
                </c:pt>
                <c:pt idx="15905">
                  <c:v>-0.59700751304626398</c:v>
                </c:pt>
                <c:pt idx="15906">
                  <c:v>-0.56777948141098</c:v>
                </c:pt>
                <c:pt idx="15907">
                  <c:v>-0.67512321472167902</c:v>
                </c:pt>
                <c:pt idx="15908">
                  <c:v>-0.73999273777008001</c:v>
                </c:pt>
                <c:pt idx="15909">
                  <c:v>-0.74743008613586404</c:v>
                </c:pt>
                <c:pt idx="15910">
                  <c:v>-0.704847812652587</c:v>
                </c:pt>
                <c:pt idx="15911">
                  <c:v>-0.94808697700500399</c:v>
                </c:pt>
                <c:pt idx="15912">
                  <c:v>-1.06678867340087</c:v>
                </c:pt>
                <c:pt idx="15913">
                  <c:v>-0.93920743465423495</c:v>
                </c:pt>
                <c:pt idx="15914">
                  <c:v>-0.79091829061508101</c:v>
                </c:pt>
                <c:pt idx="15915">
                  <c:v>-0.78949683904647805</c:v>
                </c:pt>
                <c:pt idx="15916">
                  <c:v>-0.68511617183685303</c:v>
                </c:pt>
                <c:pt idx="15917">
                  <c:v>-0.49150040745735102</c:v>
                </c:pt>
                <c:pt idx="15918">
                  <c:v>-0.44890967011451699</c:v>
                </c:pt>
                <c:pt idx="15919">
                  <c:v>-0.52746403217315596</c:v>
                </c:pt>
                <c:pt idx="15920">
                  <c:v>-0.57014119625091497</c:v>
                </c:pt>
                <c:pt idx="15921">
                  <c:v>-0.560313761234283</c:v>
                </c:pt>
                <c:pt idx="15922">
                  <c:v>-0.59354513883590698</c:v>
                </c:pt>
                <c:pt idx="15923">
                  <c:v>-0.65662497282028198</c:v>
                </c:pt>
                <c:pt idx="15924">
                  <c:v>-0.70339900255203203</c:v>
                </c:pt>
                <c:pt idx="15925">
                  <c:v>-0.77113449573516801</c:v>
                </c:pt>
                <c:pt idx="15926">
                  <c:v>-1.0639503002166699</c:v>
                </c:pt>
                <c:pt idx="15927">
                  <c:v>-1.3030380010604801</c:v>
                </c:pt>
                <c:pt idx="15928">
                  <c:v>-1.2243247032165501</c:v>
                </c:pt>
                <c:pt idx="15929">
                  <c:v>-1.0499749183654701</c:v>
                </c:pt>
                <c:pt idx="15930">
                  <c:v>-1.00436782836914</c:v>
                </c:pt>
                <c:pt idx="15931">
                  <c:v>-1.0619862079620299</c:v>
                </c:pt>
                <c:pt idx="15932">
                  <c:v>-1.0402531623840301</c:v>
                </c:pt>
                <c:pt idx="15933">
                  <c:v>-0.92046427726745605</c:v>
                </c:pt>
                <c:pt idx="15934">
                  <c:v>-0.95736497640609697</c:v>
                </c:pt>
                <c:pt idx="15935">
                  <c:v>-1.05888700485229</c:v>
                </c:pt>
                <c:pt idx="15936">
                  <c:v>-1.0648376941680899</c:v>
                </c:pt>
                <c:pt idx="15937">
                  <c:v>-0.98763555288314797</c:v>
                </c:pt>
                <c:pt idx="15938">
                  <c:v>-0.92390781641006403</c:v>
                </c:pt>
                <c:pt idx="15939">
                  <c:v>-0.91083949804305997</c:v>
                </c:pt>
                <c:pt idx="15940">
                  <c:v>-0.83794420957565297</c:v>
                </c:pt>
                <c:pt idx="15941">
                  <c:v>-0.75733089447021396</c:v>
                </c:pt>
                <c:pt idx="15942">
                  <c:v>-0.760767102241516</c:v>
                </c:pt>
                <c:pt idx="15943">
                  <c:v>-0.74199730157852095</c:v>
                </c:pt>
                <c:pt idx="15944">
                  <c:v>-0.85621803998947099</c:v>
                </c:pt>
                <c:pt idx="15945">
                  <c:v>-0.89764529466628995</c:v>
                </c:pt>
                <c:pt idx="15946">
                  <c:v>-0.84938436746597201</c:v>
                </c:pt>
                <c:pt idx="15947">
                  <c:v>-0.87703120708465498</c:v>
                </c:pt>
                <c:pt idx="15948">
                  <c:v>-0.91119778156280495</c:v>
                </c:pt>
                <c:pt idx="15949">
                  <c:v>-0.94226723909377996</c:v>
                </c:pt>
                <c:pt idx="15950">
                  <c:v>-0.98232966661453203</c:v>
                </c:pt>
                <c:pt idx="15951">
                  <c:v>-1.0086491107940601</c:v>
                </c:pt>
                <c:pt idx="15952">
                  <c:v>-1.0434436798095701</c:v>
                </c:pt>
                <c:pt idx="15953">
                  <c:v>-1.07086265087127</c:v>
                </c:pt>
                <c:pt idx="15954">
                  <c:v>-1.1899764537811199</c:v>
                </c:pt>
                <c:pt idx="15955">
                  <c:v>-1.1559987068176201</c:v>
                </c:pt>
                <c:pt idx="15956">
                  <c:v>-1.0837661027908301</c:v>
                </c:pt>
                <c:pt idx="15957">
                  <c:v>-0.95477747917175204</c:v>
                </c:pt>
                <c:pt idx="15958">
                  <c:v>-1.0350158214569001</c:v>
                </c:pt>
                <c:pt idx="15959">
                  <c:v>-1.04559314250946</c:v>
                </c:pt>
                <c:pt idx="15960">
                  <c:v>-1.0162322521209699</c:v>
                </c:pt>
                <c:pt idx="15961">
                  <c:v>-0.91652637720107999</c:v>
                </c:pt>
                <c:pt idx="15962">
                  <c:v>-0.58281463384628296</c:v>
                </c:pt>
                <c:pt idx="15963">
                  <c:v>-0.410469770431518</c:v>
                </c:pt>
                <c:pt idx="15964">
                  <c:v>-0.50557899475097601</c:v>
                </c:pt>
                <c:pt idx="15965">
                  <c:v>-0.56468552350997903</c:v>
                </c:pt>
                <c:pt idx="15966">
                  <c:v>-0.61476844549178999</c:v>
                </c:pt>
                <c:pt idx="15967">
                  <c:v>-0.63157939910888605</c:v>
                </c:pt>
                <c:pt idx="15968">
                  <c:v>-0.67154824733734098</c:v>
                </c:pt>
                <c:pt idx="15969">
                  <c:v>-0.75106084346771196</c:v>
                </c:pt>
                <c:pt idx="15970">
                  <c:v>-0.79350638389587402</c:v>
                </c:pt>
                <c:pt idx="15971">
                  <c:v>-0.78449898958206099</c:v>
                </c:pt>
                <c:pt idx="15972">
                  <c:v>-0.73744779825210505</c:v>
                </c:pt>
                <c:pt idx="15973">
                  <c:v>-0.433024942874908</c:v>
                </c:pt>
                <c:pt idx="15974">
                  <c:v>-0.315730720758438</c:v>
                </c:pt>
                <c:pt idx="15975">
                  <c:v>-0.45635864138603199</c:v>
                </c:pt>
                <c:pt idx="15976">
                  <c:v>-0.60186445713043202</c:v>
                </c:pt>
                <c:pt idx="15977">
                  <c:v>-0.53374087810516302</c:v>
                </c:pt>
                <c:pt idx="15978">
                  <c:v>-0.35506629943847601</c:v>
                </c:pt>
                <c:pt idx="15979">
                  <c:v>-0.340664982795715</c:v>
                </c:pt>
                <c:pt idx="15980">
                  <c:v>-0.37506768107414201</c:v>
                </c:pt>
                <c:pt idx="15981">
                  <c:v>-0.38084307312965299</c:v>
                </c:pt>
                <c:pt idx="15982">
                  <c:v>-0.40545025467872597</c:v>
                </c:pt>
                <c:pt idx="15983">
                  <c:v>-0.58525037765502896</c:v>
                </c:pt>
                <c:pt idx="15984">
                  <c:v>-1.2724928855895901</c:v>
                </c:pt>
                <c:pt idx="15985">
                  <c:v>-1.46534883975982</c:v>
                </c:pt>
                <c:pt idx="15986">
                  <c:v>-1.0896304845809901</c:v>
                </c:pt>
                <c:pt idx="15987">
                  <c:v>-0.38208314776420499</c:v>
                </c:pt>
                <c:pt idx="15988">
                  <c:v>-0.199342310428619</c:v>
                </c:pt>
                <c:pt idx="15989">
                  <c:v>-0.40394699573516801</c:v>
                </c:pt>
                <c:pt idx="15990">
                  <c:v>-0.56511420011520297</c:v>
                </c:pt>
                <c:pt idx="15991">
                  <c:v>-0.53413403034210205</c:v>
                </c:pt>
                <c:pt idx="15992">
                  <c:v>6.5155029296875E-2</c:v>
                </c:pt>
                <c:pt idx="15993">
                  <c:v>0.29302978515625</c:v>
                </c:pt>
                <c:pt idx="15994">
                  <c:v>-9.8843462765216793E-3</c:v>
                </c:pt>
                <c:pt idx="15995">
                  <c:v>-0.11360188573598801</c:v>
                </c:pt>
                <c:pt idx="15996">
                  <c:v>7.91015625E-2</c:v>
                </c:pt>
                <c:pt idx="15997">
                  <c:v>0.11309814453125</c:v>
                </c:pt>
                <c:pt idx="15998">
                  <c:v>-3.0924797058105399E-2</c:v>
                </c:pt>
                <c:pt idx="15999">
                  <c:v>-0.125458508729934</c:v>
                </c:pt>
                <c:pt idx="16000">
                  <c:v>-0.105080619454383</c:v>
                </c:pt>
                <c:pt idx="16001">
                  <c:v>-0.188914954662323</c:v>
                </c:pt>
                <c:pt idx="16002">
                  <c:v>-0.30436748266219998</c:v>
                </c:pt>
                <c:pt idx="16003">
                  <c:v>-0.42674374580383301</c:v>
                </c:pt>
                <c:pt idx="16004">
                  <c:v>-0.40401461720466603</c:v>
                </c:pt>
                <c:pt idx="16005">
                  <c:v>-0.29777717590331998</c:v>
                </c:pt>
                <c:pt idx="16006">
                  <c:v>-0.211390405893325</c:v>
                </c:pt>
                <c:pt idx="16007">
                  <c:v>-0.24416813254356301</c:v>
                </c:pt>
                <c:pt idx="16008">
                  <c:v>-0.37199169397354098</c:v>
                </c:pt>
                <c:pt idx="16009">
                  <c:v>-0.50565004348754805</c:v>
                </c:pt>
                <c:pt idx="16010">
                  <c:v>-0.43407678604125899</c:v>
                </c:pt>
                <c:pt idx="16011">
                  <c:v>-0.376355230808258</c:v>
                </c:pt>
                <c:pt idx="16012">
                  <c:v>-0.54066371917724598</c:v>
                </c:pt>
                <c:pt idx="16013">
                  <c:v>-0.70928466320037797</c:v>
                </c:pt>
                <c:pt idx="16014">
                  <c:v>-0.78314560651779097</c:v>
                </c:pt>
                <c:pt idx="16015">
                  <c:v>-0.743214130401611</c:v>
                </c:pt>
                <c:pt idx="16016">
                  <c:v>-0.73435747623443604</c:v>
                </c:pt>
                <c:pt idx="16017">
                  <c:v>-0.78218668699264504</c:v>
                </c:pt>
                <c:pt idx="16018">
                  <c:v>-1.02929258346557</c:v>
                </c:pt>
                <c:pt idx="16019">
                  <c:v>-1.30045485496521</c:v>
                </c:pt>
                <c:pt idx="16020">
                  <c:v>-1.2361469268798799</c:v>
                </c:pt>
                <c:pt idx="16021">
                  <c:v>-1.03992223739624</c:v>
                </c:pt>
                <c:pt idx="16022">
                  <c:v>-0.92947798967361395</c:v>
                </c:pt>
                <c:pt idx="16023">
                  <c:v>-0.63645321130752497</c:v>
                </c:pt>
                <c:pt idx="16024">
                  <c:v>-0.49653485417366</c:v>
                </c:pt>
                <c:pt idx="16025">
                  <c:v>-0.51587587594985895</c:v>
                </c:pt>
                <c:pt idx="16026">
                  <c:v>-0.61455380916595403</c:v>
                </c:pt>
                <c:pt idx="16027">
                  <c:v>-0.58459019660949696</c:v>
                </c:pt>
                <c:pt idx="16028">
                  <c:v>-0.64317506551742498</c:v>
                </c:pt>
                <c:pt idx="16029">
                  <c:v>-0.69083571434020996</c:v>
                </c:pt>
                <c:pt idx="16030">
                  <c:v>-0.784423887729644</c:v>
                </c:pt>
                <c:pt idx="16031">
                  <c:v>-0.84525412321090698</c:v>
                </c:pt>
                <c:pt idx="16032">
                  <c:v>-1.1054036617278999</c:v>
                </c:pt>
                <c:pt idx="16033">
                  <c:v>-1.41374063491821</c:v>
                </c:pt>
                <c:pt idx="16034">
                  <c:v>-1.4118970632553101</c:v>
                </c:pt>
                <c:pt idx="16035">
                  <c:v>-1.36237025260925</c:v>
                </c:pt>
                <c:pt idx="16036">
                  <c:v>-1.7077065706253001</c:v>
                </c:pt>
                <c:pt idx="16037">
                  <c:v>-2.0260758399963299</c:v>
                </c:pt>
                <c:pt idx="16038">
                  <c:v>-1.9291558265686</c:v>
                </c:pt>
                <c:pt idx="16039">
                  <c:v>-1.69851517677307</c:v>
                </c:pt>
                <c:pt idx="16040">
                  <c:v>-1.46169829368591</c:v>
                </c:pt>
                <c:pt idx="16041">
                  <c:v>-1.3373672962188701</c:v>
                </c:pt>
                <c:pt idx="16042">
                  <c:v>-1.1140210628509499</c:v>
                </c:pt>
                <c:pt idx="16043">
                  <c:v>-0.771259665489196</c:v>
                </c:pt>
                <c:pt idx="16044">
                  <c:v>-0.49542325735092102</c:v>
                </c:pt>
                <c:pt idx="16045">
                  <c:v>-0.42873284220695401</c:v>
                </c:pt>
                <c:pt idx="16046">
                  <c:v>-0.57539051771163896</c:v>
                </c:pt>
                <c:pt idx="16047">
                  <c:v>-0.74544852972030595</c:v>
                </c:pt>
                <c:pt idx="16048">
                  <c:v>-0.90778100490570002</c:v>
                </c:pt>
                <c:pt idx="16049">
                  <c:v>-0.95506256818771296</c:v>
                </c:pt>
                <c:pt idx="16050">
                  <c:v>-0.91251009702682495</c:v>
                </c:pt>
                <c:pt idx="16051">
                  <c:v>-0.76194238662719704</c:v>
                </c:pt>
                <c:pt idx="16052">
                  <c:v>-0.25795474648475603</c:v>
                </c:pt>
                <c:pt idx="16053">
                  <c:v>-9.1790996491908999E-2</c:v>
                </c:pt>
                <c:pt idx="16054">
                  <c:v>-0.36040639877319303</c:v>
                </c:pt>
                <c:pt idx="16055">
                  <c:v>-0.52176362276077204</c:v>
                </c:pt>
                <c:pt idx="16056">
                  <c:v>-0.30729705095291099</c:v>
                </c:pt>
                <c:pt idx="16057">
                  <c:v>-0.177939087152481</c:v>
                </c:pt>
                <c:pt idx="16058">
                  <c:v>-0.38444122672080899</c:v>
                </c:pt>
                <c:pt idx="16059">
                  <c:v>-0.49056747555732699</c:v>
                </c:pt>
                <c:pt idx="16060">
                  <c:v>-0.41054701805114702</c:v>
                </c:pt>
                <c:pt idx="16061">
                  <c:v>-0.43592816591262801</c:v>
                </c:pt>
                <c:pt idx="16062">
                  <c:v>-0.58691024780273404</c:v>
                </c:pt>
                <c:pt idx="16063">
                  <c:v>-0.69191151857376099</c:v>
                </c:pt>
                <c:pt idx="16064">
                  <c:v>-0.76119053363800004</c:v>
                </c:pt>
                <c:pt idx="16065">
                  <c:v>-0.79854971170425404</c:v>
                </c:pt>
                <c:pt idx="16066">
                  <c:v>-0.88984197378158503</c:v>
                </c:pt>
                <c:pt idx="16067">
                  <c:v>-0.89222526550292902</c:v>
                </c:pt>
                <c:pt idx="16068">
                  <c:v>-0.82635593414306596</c:v>
                </c:pt>
                <c:pt idx="16069">
                  <c:v>-0.34562778472900302</c:v>
                </c:pt>
                <c:pt idx="16070">
                  <c:v>-7.0053048431873294E-2</c:v>
                </c:pt>
                <c:pt idx="16071">
                  <c:v>-0.111739538609981</c:v>
                </c:pt>
                <c:pt idx="16072">
                  <c:v>6.48651123046875E-2</c:v>
                </c:pt>
                <c:pt idx="16073">
                  <c:v>0.521697998046875</c:v>
                </c:pt>
                <c:pt idx="16074">
                  <c:v>0.63702392578125</c:v>
                </c:pt>
                <c:pt idx="16075">
                  <c:v>0.456527709960937</c:v>
                </c:pt>
                <c:pt idx="16076">
                  <c:v>0.38311767578125</c:v>
                </c:pt>
                <c:pt idx="16077">
                  <c:v>0.369659423828125</c:v>
                </c:pt>
                <c:pt idx="16078">
                  <c:v>0.302474975585937</c:v>
                </c:pt>
                <c:pt idx="16079">
                  <c:v>0.159530639648437</c:v>
                </c:pt>
                <c:pt idx="16080">
                  <c:v>0.109832763671875</c:v>
                </c:pt>
                <c:pt idx="16081">
                  <c:v>-4.5470468699932098E-2</c:v>
                </c:pt>
                <c:pt idx="16082">
                  <c:v>-0.43380844593048001</c:v>
                </c:pt>
                <c:pt idx="16083">
                  <c:v>-0.80402600765228205</c:v>
                </c:pt>
                <c:pt idx="16084">
                  <c:v>-0.80083024501800504</c:v>
                </c:pt>
                <c:pt idx="16085">
                  <c:v>-0.78979647159576405</c:v>
                </c:pt>
                <c:pt idx="16086">
                  <c:v>-0.86933040618896396</c:v>
                </c:pt>
                <c:pt idx="16087">
                  <c:v>-0.897324919700622</c:v>
                </c:pt>
                <c:pt idx="16088">
                  <c:v>-0.73229879140853804</c:v>
                </c:pt>
                <c:pt idx="16089">
                  <c:v>-0.39061093330383301</c:v>
                </c:pt>
                <c:pt idx="16090">
                  <c:v>-0.30084961652755698</c:v>
                </c:pt>
                <c:pt idx="16091">
                  <c:v>-0.54474091529846103</c:v>
                </c:pt>
                <c:pt idx="16092">
                  <c:v>-0.49385985732078502</c:v>
                </c:pt>
                <c:pt idx="16093">
                  <c:v>-0.22823996841907501</c:v>
                </c:pt>
                <c:pt idx="16094">
                  <c:v>-0.18495999276638</c:v>
                </c:pt>
                <c:pt idx="16095">
                  <c:v>-0.31460741162300099</c:v>
                </c:pt>
                <c:pt idx="16096">
                  <c:v>-0.33353564143180803</c:v>
                </c:pt>
                <c:pt idx="16097">
                  <c:v>-0.26774376630782998</c:v>
                </c:pt>
                <c:pt idx="16098">
                  <c:v>-0.24236062169075001</c:v>
                </c:pt>
                <c:pt idx="16099">
                  <c:v>-0.241392642259597</c:v>
                </c:pt>
                <c:pt idx="16100">
                  <c:v>-0.209561422467231</c:v>
                </c:pt>
                <c:pt idx="16101">
                  <c:v>-0.17217911779880499</c:v>
                </c:pt>
                <c:pt idx="16102">
                  <c:v>-0.29724079370498602</c:v>
                </c:pt>
                <c:pt idx="16103">
                  <c:v>-0.46800845861434898</c:v>
                </c:pt>
                <c:pt idx="16104">
                  <c:v>-0.606606125831604</c:v>
                </c:pt>
                <c:pt idx="16105">
                  <c:v>-0.56509137153625399</c:v>
                </c:pt>
                <c:pt idx="16106">
                  <c:v>-0.64266920089721602</c:v>
                </c:pt>
                <c:pt idx="16107">
                  <c:v>-0.468103677034378</c:v>
                </c:pt>
                <c:pt idx="16108">
                  <c:v>-0.39615654945373502</c:v>
                </c:pt>
                <c:pt idx="16109">
                  <c:v>-0.47428411245346003</c:v>
                </c:pt>
                <c:pt idx="16110">
                  <c:v>-0.59936022758483798</c:v>
                </c:pt>
                <c:pt idx="16111">
                  <c:v>-0.51650977134704501</c:v>
                </c:pt>
                <c:pt idx="16112">
                  <c:v>-0.40567114949226302</c:v>
                </c:pt>
                <c:pt idx="16113">
                  <c:v>-0.38152137398719699</c:v>
                </c:pt>
                <c:pt idx="16114">
                  <c:v>-0.28311839699745101</c:v>
                </c:pt>
                <c:pt idx="16115">
                  <c:v>-0.112619929015636</c:v>
                </c:pt>
                <c:pt idx="16116">
                  <c:v>0.170791625976562</c:v>
                </c:pt>
                <c:pt idx="16117">
                  <c:v>0.185577392578125</c:v>
                </c:pt>
                <c:pt idx="16118">
                  <c:v>-6.4623221755027702E-2</c:v>
                </c:pt>
                <c:pt idx="16119">
                  <c:v>-0.31263980269432001</c:v>
                </c:pt>
                <c:pt idx="16120">
                  <c:v>-0.42584583163261402</c:v>
                </c:pt>
                <c:pt idx="16121">
                  <c:v>-0.637107074260711</c:v>
                </c:pt>
                <c:pt idx="16122">
                  <c:v>-0.84154123067855802</c:v>
                </c:pt>
                <c:pt idx="16123">
                  <c:v>-0.65643453598022405</c:v>
                </c:pt>
                <c:pt idx="16124">
                  <c:v>2.01873779296875E-2</c:v>
                </c:pt>
                <c:pt idx="16125">
                  <c:v>0.346542358398437</c:v>
                </c:pt>
                <c:pt idx="16126">
                  <c:v>0.113571166992187</c:v>
                </c:pt>
                <c:pt idx="16127">
                  <c:v>-0.23475903272628701</c:v>
                </c:pt>
                <c:pt idx="16128">
                  <c:v>-0.35071280598640397</c:v>
                </c:pt>
                <c:pt idx="16129">
                  <c:v>-0.386923938989639</c:v>
                </c:pt>
                <c:pt idx="16130">
                  <c:v>-0.53084105253219604</c:v>
                </c:pt>
                <c:pt idx="16131">
                  <c:v>-0.36117604374885498</c:v>
                </c:pt>
                <c:pt idx="16132">
                  <c:v>0.1365966796875</c:v>
                </c:pt>
                <c:pt idx="16133">
                  <c:v>0.238632202148437</c:v>
                </c:pt>
                <c:pt idx="16134">
                  <c:v>5.828857421875E-2</c:v>
                </c:pt>
                <c:pt idx="16135">
                  <c:v>0.270751953125</c:v>
                </c:pt>
                <c:pt idx="16136">
                  <c:v>0.516937255859375</c:v>
                </c:pt>
                <c:pt idx="16137">
                  <c:v>0.266220092773437</c:v>
                </c:pt>
                <c:pt idx="16138">
                  <c:v>7.79876708984375E-2</c:v>
                </c:pt>
                <c:pt idx="16139">
                  <c:v>0.204208374023437</c:v>
                </c:pt>
                <c:pt idx="16140">
                  <c:v>0.108306884765625</c:v>
                </c:pt>
                <c:pt idx="16141">
                  <c:v>-0.150475203990936</c:v>
                </c:pt>
                <c:pt idx="16142">
                  <c:v>-0.30667355656623801</c:v>
                </c:pt>
                <c:pt idx="16143">
                  <c:v>0.33038330078125</c:v>
                </c:pt>
                <c:pt idx="16144">
                  <c:v>0.88861083984375</c:v>
                </c:pt>
                <c:pt idx="16145">
                  <c:v>0.87025451660156194</c:v>
                </c:pt>
                <c:pt idx="16146">
                  <c:v>0.576446533203125</c:v>
                </c:pt>
                <c:pt idx="16147">
                  <c:v>0.550689697265625</c:v>
                </c:pt>
                <c:pt idx="16148">
                  <c:v>0.606536865234375</c:v>
                </c:pt>
                <c:pt idx="16149">
                  <c:v>0.363357543945312</c:v>
                </c:pt>
                <c:pt idx="16150">
                  <c:v>-3.9521671831607798E-2</c:v>
                </c:pt>
                <c:pt idx="16151">
                  <c:v>7.1044921875E-2</c:v>
                </c:pt>
                <c:pt idx="16152">
                  <c:v>0.344406127929687</c:v>
                </c:pt>
                <c:pt idx="16153">
                  <c:v>0.36578369140625</c:v>
                </c:pt>
                <c:pt idx="16154">
                  <c:v>0.403549194335937</c:v>
                </c:pt>
                <c:pt idx="16155">
                  <c:v>0.403045654296875</c:v>
                </c:pt>
                <c:pt idx="16156">
                  <c:v>0.4456787109375</c:v>
                </c:pt>
                <c:pt idx="16157">
                  <c:v>0.491241455078125</c:v>
                </c:pt>
                <c:pt idx="16158">
                  <c:v>0.461929321289062</c:v>
                </c:pt>
                <c:pt idx="16159">
                  <c:v>0.285491943359375</c:v>
                </c:pt>
                <c:pt idx="16160">
                  <c:v>0.395843505859375</c:v>
                </c:pt>
                <c:pt idx="16161">
                  <c:v>0.442489624023437</c:v>
                </c:pt>
                <c:pt idx="16162">
                  <c:v>0.434768676757812</c:v>
                </c:pt>
                <c:pt idx="16163">
                  <c:v>0.595062255859375</c:v>
                </c:pt>
                <c:pt idx="16164">
                  <c:v>0.809417724609375</c:v>
                </c:pt>
                <c:pt idx="16165">
                  <c:v>0.56159973144531194</c:v>
                </c:pt>
                <c:pt idx="16166">
                  <c:v>0.195846557617187</c:v>
                </c:pt>
                <c:pt idx="16167">
                  <c:v>-7.7839285135269096E-2</c:v>
                </c:pt>
                <c:pt idx="16168">
                  <c:v>-1.18091069161891E-2</c:v>
                </c:pt>
                <c:pt idx="16169">
                  <c:v>0.289825439453125</c:v>
                </c:pt>
                <c:pt idx="16170">
                  <c:v>0.61944580078125</c:v>
                </c:pt>
                <c:pt idx="16171">
                  <c:v>0.54925537109375</c:v>
                </c:pt>
                <c:pt idx="16172">
                  <c:v>0.52293395996093694</c:v>
                </c:pt>
                <c:pt idx="16173">
                  <c:v>0.68328857421875</c:v>
                </c:pt>
                <c:pt idx="16174">
                  <c:v>0.901611328125</c:v>
                </c:pt>
                <c:pt idx="16175">
                  <c:v>0.685150146484375</c:v>
                </c:pt>
                <c:pt idx="16176">
                  <c:v>0.555450439453125</c:v>
                </c:pt>
                <c:pt idx="16177">
                  <c:v>0.81147766113281194</c:v>
                </c:pt>
                <c:pt idx="16178">
                  <c:v>0.92924499511718694</c:v>
                </c:pt>
                <c:pt idx="16179">
                  <c:v>0.613189697265625</c:v>
                </c:pt>
                <c:pt idx="16180">
                  <c:v>0.532012939453125</c:v>
                </c:pt>
                <c:pt idx="16181">
                  <c:v>0.56205749511718694</c:v>
                </c:pt>
                <c:pt idx="16182">
                  <c:v>0.352294921875</c:v>
                </c:pt>
                <c:pt idx="16183">
                  <c:v>-7.4318498373031602E-2</c:v>
                </c:pt>
                <c:pt idx="16184">
                  <c:v>-0.40286892652511502</c:v>
                </c:pt>
                <c:pt idx="16185">
                  <c:v>-0.464158475399017</c:v>
                </c:pt>
                <c:pt idx="16186">
                  <c:v>-6.3153073191642706E-2</c:v>
                </c:pt>
                <c:pt idx="16187">
                  <c:v>0.323562622070312</c:v>
                </c:pt>
                <c:pt idx="16188">
                  <c:v>0.551177978515625</c:v>
                </c:pt>
                <c:pt idx="16189">
                  <c:v>0.69575500488281194</c:v>
                </c:pt>
                <c:pt idx="16190">
                  <c:v>0.68220520019531194</c:v>
                </c:pt>
                <c:pt idx="16191">
                  <c:v>0.360809326171875</c:v>
                </c:pt>
                <c:pt idx="16192">
                  <c:v>0.164276123046875</c:v>
                </c:pt>
                <c:pt idx="16193">
                  <c:v>2.46124267578125E-2</c:v>
                </c:pt>
                <c:pt idx="16194">
                  <c:v>-0.12504942715167999</c:v>
                </c:pt>
                <c:pt idx="16195">
                  <c:v>-7.9754188656806904E-2</c:v>
                </c:pt>
                <c:pt idx="16196">
                  <c:v>-0.16337208449840501</c:v>
                </c:pt>
                <c:pt idx="16197">
                  <c:v>-0.16045688092708499</c:v>
                </c:pt>
                <c:pt idx="16198">
                  <c:v>-0.106598734855651</c:v>
                </c:pt>
                <c:pt idx="16199">
                  <c:v>-7.0358528755605203E-3</c:v>
                </c:pt>
                <c:pt idx="16200">
                  <c:v>0.124954223632812</c:v>
                </c:pt>
                <c:pt idx="16201">
                  <c:v>0.208206176757812</c:v>
                </c:pt>
                <c:pt idx="16202">
                  <c:v>0.1680908203125</c:v>
                </c:pt>
                <c:pt idx="16203">
                  <c:v>0.161834716796875</c:v>
                </c:pt>
                <c:pt idx="16204">
                  <c:v>0.194503784179687</c:v>
                </c:pt>
                <c:pt idx="16205">
                  <c:v>0.206130981445312</c:v>
                </c:pt>
                <c:pt idx="16206">
                  <c:v>0.197494506835937</c:v>
                </c:pt>
                <c:pt idx="16207">
                  <c:v>0.250869750976562</c:v>
                </c:pt>
                <c:pt idx="16208">
                  <c:v>0.433792114257812</c:v>
                </c:pt>
                <c:pt idx="16209">
                  <c:v>0.467849731445312</c:v>
                </c:pt>
                <c:pt idx="16210">
                  <c:v>0.326171875</c:v>
                </c:pt>
                <c:pt idx="16211">
                  <c:v>0.25506591796875</c:v>
                </c:pt>
                <c:pt idx="16212">
                  <c:v>0.201446533203125</c:v>
                </c:pt>
                <c:pt idx="16213">
                  <c:v>9.381103515625E-2</c:v>
                </c:pt>
                <c:pt idx="16214">
                  <c:v>-0.14695090055465601</c:v>
                </c:pt>
                <c:pt idx="16215">
                  <c:v>-0.14856986701488401</c:v>
                </c:pt>
                <c:pt idx="16216">
                  <c:v>4.27398681640625E-2</c:v>
                </c:pt>
                <c:pt idx="16217">
                  <c:v>4.30450439453125E-2</c:v>
                </c:pt>
                <c:pt idx="16218">
                  <c:v>-9.5216326415538705E-2</c:v>
                </c:pt>
                <c:pt idx="16219">
                  <c:v>-7.6710417866706807E-2</c:v>
                </c:pt>
                <c:pt idx="16220">
                  <c:v>7.34405517578125E-2</c:v>
                </c:pt>
                <c:pt idx="16221">
                  <c:v>0.135452270507812</c:v>
                </c:pt>
                <c:pt idx="16222">
                  <c:v>5.55877685546875E-2</c:v>
                </c:pt>
                <c:pt idx="16223">
                  <c:v>3.90777587890625E-2</c:v>
                </c:pt>
                <c:pt idx="16224">
                  <c:v>0.113784790039062</c:v>
                </c:pt>
                <c:pt idx="16225">
                  <c:v>0.119613647460937</c:v>
                </c:pt>
                <c:pt idx="16226">
                  <c:v>1.2481689453125E-2</c:v>
                </c:pt>
                <c:pt idx="16227">
                  <c:v>7.8125E-3</c:v>
                </c:pt>
                <c:pt idx="16228" formatCode="0.00E+00">
                  <c:v>2.288818359375E-4</c:v>
                </c:pt>
                <c:pt idx="16229">
                  <c:v>-0.114135012030601</c:v>
                </c:pt>
                <c:pt idx="16230">
                  <c:v>-0.17680609226226801</c:v>
                </c:pt>
                <c:pt idx="16231">
                  <c:v>-0.32109928131103499</c:v>
                </c:pt>
                <c:pt idx="16232">
                  <c:v>-0.36688470840454102</c:v>
                </c:pt>
                <c:pt idx="16233">
                  <c:v>-0.27628365159034701</c:v>
                </c:pt>
                <c:pt idx="16234">
                  <c:v>-0.277167528867721</c:v>
                </c:pt>
                <c:pt idx="16235">
                  <c:v>-0.44219911098480202</c:v>
                </c:pt>
                <c:pt idx="16236">
                  <c:v>-0.44554939866065901</c:v>
                </c:pt>
                <c:pt idx="16237">
                  <c:v>-0.245753124356269</c:v>
                </c:pt>
                <c:pt idx="16238">
                  <c:v>-0.113128043711185</c:v>
                </c:pt>
                <c:pt idx="16239">
                  <c:v>-0.10091625899076399</c:v>
                </c:pt>
                <c:pt idx="16240">
                  <c:v>-4.34702523052692E-2</c:v>
                </c:pt>
                <c:pt idx="16241">
                  <c:v>-2.7933542151003998E-3</c:v>
                </c:pt>
                <c:pt idx="16242">
                  <c:v>5.6182861328125E-2</c:v>
                </c:pt>
                <c:pt idx="16243">
                  <c:v>5.56793212890625E-2</c:v>
                </c:pt>
                <c:pt idx="16244">
                  <c:v>5.69610595703125E-2</c:v>
                </c:pt>
                <c:pt idx="16245">
                  <c:v>0.164443969726562</c:v>
                </c:pt>
                <c:pt idx="16246">
                  <c:v>0.107467651367187</c:v>
                </c:pt>
                <c:pt idx="16247">
                  <c:v>4.962158203125E-2</c:v>
                </c:pt>
                <c:pt idx="16248">
                  <c:v>7.928466796875E-2</c:v>
                </c:pt>
                <c:pt idx="16249">
                  <c:v>0.110977172851562</c:v>
                </c:pt>
                <c:pt idx="16250">
                  <c:v>6.61468505859375E-2</c:v>
                </c:pt>
                <c:pt idx="16251">
                  <c:v>4.669189453125E-2</c:v>
                </c:pt>
                <c:pt idx="16252">
                  <c:v>3.1646728515625E-2</c:v>
                </c:pt>
                <c:pt idx="16253">
                  <c:v>1.7333984375E-2</c:v>
                </c:pt>
                <c:pt idx="16254">
                  <c:v>-0.109773702919483</c:v>
                </c:pt>
                <c:pt idx="16255">
                  <c:v>-0.132408067584037</c:v>
                </c:pt>
                <c:pt idx="16256">
                  <c:v>-0.145833849906921</c:v>
                </c:pt>
                <c:pt idx="16257">
                  <c:v>-0.15746398270130099</c:v>
                </c:pt>
                <c:pt idx="16258">
                  <c:v>-0.21975471079349501</c:v>
                </c:pt>
                <c:pt idx="16259">
                  <c:v>-0.153237700462341</c:v>
                </c:pt>
                <c:pt idx="16260">
                  <c:v>-0.186553984880447</c:v>
                </c:pt>
                <c:pt idx="16261">
                  <c:v>-0.19753175973892201</c:v>
                </c:pt>
                <c:pt idx="16262">
                  <c:v>-0.29041576385498002</c:v>
                </c:pt>
                <c:pt idx="16263">
                  <c:v>-0.27877780795097301</c:v>
                </c:pt>
                <c:pt idx="16264">
                  <c:v>-0.31243294477462702</c:v>
                </c:pt>
                <c:pt idx="16265">
                  <c:v>-0.31241789460182101</c:v>
                </c:pt>
                <c:pt idx="16266">
                  <c:v>-0.29011604189872697</c:v>
                </c:pt>
                <c:pt idx="16267">
                  <c:v>-0.25545325875282199</c:v>
                </c:pt>
                <c:pt idx="16268">
                  <c:v>-0.35707032680511402</c:v>
                </c:pt>
                <c:pt idx="16269">
                  <c:v>-0.324134171009063</c:v>
                </c:pt>
                <c:pt idx="16270">
                  <c:v>-0.35730612277984602</c:v>
                </c:pt>
                <c:pt idx="16271">
                  <c:v>-0.42192184925079301</c:v>
                </c:pt>
                <c:pt idx="16272">
                  <c:v>-0.47830036282539301</c:v>
                </c:pt>
                <c:pt idx="16273">
                  <c:v>-0.40197125077247597</c:v>
                </c:pt>
                <c:pt idx="16274">
                  <c:v>-0.41433677077293302</c:v>
                </c:pt>
                <c:pt idx="16275">
                  <c:v>-0.478138267993927</c:v>
                </c:pt>
                <c:pt idx="16276">
                  <c:v>-0.49835988879203702</c:v>
                </c:pt>
                <c:pt idx="16277">
                  <c:v>-0.39051526784896801</c:v>
                </c:pt>
                <c:pt idx="16278">
                  <c:v>-0.450704485177993</c:v>
                </c:pt>
                <c:pt idx="16279">
                  <c:v>-0.470757186412811</c:v>
                </c:pt>
                <c:pt idx="16280">
                  <c:v>-0.41853991150856001</c:v>
                </c:pt>
                <c:pt idx="16281">
                  <c:v>-0.43279978632926902</c:v>
                </c:pt>
                <c:pt idx="16282">
                  <c:v>-0.52832227945327703</c:v>
                </c:pt>
                <c:pt idx="16283">
                  <c:v>-0.55081146955490101</c:v>
                </c:pt>
                <c:pt idx="16284">
                  <c:v>-0.52777773141860895</c:v>
                </c:pt>
                <c:pt idx="16285">
                  <c:v>-0.59745866060256902</c:v>
                </c:pt>
                <c:pt idx="16286">
                  <c:v>-0.61343216896057096</c:v>
                </c:pt>
                <c:pt idx="16287">
                  <c:v>-0.71459925174713101</c:v>
                </c:pt>
                <c:pt idx="16288">
                  <c:v>-0.82210791110992398</c:v>
                </c:pt>
                <c:pt idx="16289">
                  <c:v>-0.79941964149475098</c:v>
                </c:pt>
                <c:pt idx="16290">
                  <c:v>-0.50168311595916704</c:v>
                </c:pt>
                <c:pt idx="16291">
                  <c:v>-0.24392230808734799</c:v>
                </c:pt>
                <c:pt idx="16292">
                  <c:v>-0.43078422546386702</c:v>
                </c:pt>
                <c:pt idx="16293">
                  <c:v>-0.52149128913879395</c:v>
                </c:pt>
                <c:pt idx="16294">
                  <c:v>-0.269166409969329</c:v>
                </c:pt>
                <c:pt idx="16295">
                  <c:v>-0.17221872508525801</c:v>
                </c:pt>
                <c:pt idx="16296">
                  <c:v>-0.29670596122741699</c:v>
                </c:pt>
                <c:pt idx="16297">
                  <c:v>-0.27483177185058499</c:v>
                </c:pt>
                <c:pt idx="16298">
                  <c:v>-1.2927074916660701E-2</c:v>
                </c:pt>
                <c:pt idx="16299">
                  <c:v>0.141067504882812</c:v>
                </c:pt>
                <c:pt idx="16300">
                  <c:v>-6.86457753181457E-3</c:v>
                </c:pt>
                <c:pt idx="16301">
                  <c:v>-0.134521469473838</c:v>
                </c:pt>
                <c:pt idx="16302">
                  <c:v>-0.13552111387252799</c:v>
                </c:pt>
                <c:pt idx="16303">
                  <c:v>-0.18701127171516399</c:v>
                </c:pt>
                <c:pt idx="16304">
                  <c:v>-0.32500216364860501</c:v>
                </c:pt>
                <c:pt idx="16305">
                  <c:v>-0.45837098360061601</c:v>
                </c:pt>
                <c:pt idx="16306">
                  <c:v>-0.47352892160415599</c:v>
                </c:pt>
                <c:pt idx="16307">
                  <c:v>-0.55610764026641801</c:v>
                </c:pt>
                <c:pt idx="16308">
                  <c:v>-0.69156092405319203</c:v>
                </c:pt>
                <c:pt idx="16309">
                  <c:v>-0.76839631795883101</c:v>
                </c:pt>
                <c:pt idx="16310">
                  <c:v>-0.79893714189529397</c:v>
                </c:pt>
                <c:pt idx="16311">
                  <c:v>-0.49076664447784402</c:v>
                </c:pt>
                <c:pt idx="16312">
                  <c:v>0.209213256835937</c:v>
                </c:pt>
                <c:pt idx="16313">
                  <c:v>0.210968017578125</c:v>
                </c:pt>
                <c:pt idx="16314">
                  <c:v>-5.9922512620687401E-2</c:v>
                </c:pt>
                <c:pt idx="16315">
                  <c:v>-0.15987716615200001</c:v>
                </c:pt>
                <c:pt idx="16316">
                  <c:v>0.101364135742187</c:v>
                </c:pt>
                <c:pt idx="16317">
                  <c:v>3.2958984375E-2</c:v>
                </c:pt>
                <c:pt idx="16318">
                  <c:v>-0.145041033625602</c:v>
                </c:pt>
                <c:pt idx="16319">
                  <c:v>-0.27526098489761303</c:v>
                </c:pt>
                <c:pt idx="16320">
                  <c:v>-0.25096338987350397</c:v>
                </c:pt>
                <c:pt idx="16321">
                  <c:v>-0.261728554964065</c:v>
                </c:pt>
                <c:pt idx="16322">
                  <c:v>-0.30924659967422402</c:v>
                </c:pt>
                <c:pt idx="16323">
                  <c:v>-0.41216957569122298</c:v>
                </c:pt>
                <c:pt idx="16324">
                  <c:v>-0.628254294395446</c:v>
                </c:pt>
                <c:pt idx="16325">
                  <c:v>-0.86305910348892201</c:v>
                </c:pt>
                <c:pt idx="16326">
                  <c:v>-0.93850755691528298</c:v>
                </c:pt>
                <c:pt idx="16327">
                  <c:v>-0.76988881826400701</c:v>
                </c:pt>
                <c:pt idx="16328">
                  <c:v>-9.5262289047241197E-2</c:v>
                </c:pt>
                <c:pt idx="16329">
                  <c:v>0.199630737304687</c:v>
                </c:pt>
                <c:pt idx="16330">
                  <c:v>0.120590209960937</c:v>
                </c:pt>
                <c:pt idx="16331">
                  <c:v>-0.104900643229484</c:v>
                </c:pt>
                <c:pt idx="16332">
                  <c:v>-0.23874196410179099</c:v>
                </c:pt>
                <c:pt idx="16333">
                  <c:v>-1.83072928339242E-2</c:v>
                </c:pt>
                <c:pt idx="16334">
                  <c:v>5.40618896484375E-2</c:v>
                </c:pt>
                <c:pt idx="16335">
                  <c:v>-2.95981578528881E-2</c:v>
                </c:pt>
                <c:pt idx="16336">
                  <c:v>-0.25112986564636203</c:v>
                </c:pt>
                <c:pt idx="16337">
                  <c:v>-0.34855630993843001</c:v>
                </c:pt>
                <c:pt idx="16338">
                  <c:v>-2.7330216020345601E-2</c:v>
                </c:pt>
                <c:pt idx="16339">
                  <c:v>1.2115478515625E-2</c:v>
                </c:pt>
                <c:pt idx="16340">
                  <c:v>-0.27468284964561401</c:v>
                </c:pt>
                <c:pt idx="16341">
                  <c:v>-0.45619308948516801</c:v>
                </c:pt>
                <c:pt idx="16342">
                  <c:v>-0.22955845296382901</c:v>
                </c:pt>
                <c:pt idx="16343">
                  <c:v>-8.3966635167598697E-2</c:v>
                </c:pt>
                <c:pt idx="16344">
                  <c:v>-0.23585963249206501</c:v>
                </c:pt>
                <c:pt idx="16345">
                  <c:v>-0.43641054630279502</c:v>
                </c:pt>
                <c:pt idx="16346">
                  <c:v>-0.458752810955047</c:v>
                </c:pt>
                <c:pt idx="16347">
                  <c:v>-1.44905522465705E-2</c:v>
                </c:pt>
                <c:pt idx="16348">
                  <c:v>0.117416381835937</c:v>
                </c:pt>
                <c:pt idx="16349">
                  <c:v>-0.126958727836608</c:v>
                </c:pt>
                <c:pt idx="16350">
                  <c:v>-0.29534471035003601</c:v>
                </c:pt>
                <c:pt idx="16351">
                  <c:v>-0.18964372575283001</c:v>
                </c:pt>
                <c:pt idx="16352">
                  <c:v>2.2369384765625E-2</c:v>
                </c:pt>
                <c:pt idx="16353">
                  <c:v>-0.12203997373580899</c:v>
                </c:pt>
                <c:pt idx="16354">
                  <c:v>-0.21574817597866</c:v>
                </c:pt>
                <c:pt idx="16355">
                  <c:v>-0.17465545237064301</c:v>
                </c:pt>
                <c:pt idx="16356">
                  <c:v>-0.15154646337032299</c:v>
                </c:pt>
                <c:pt idx="16357">
                  <c:v>-0.23322401940822601</c:v>
                </c:pt>
                <c:pt idx="16358">
                  <c:v>-0.311830043792724</c:v>
                </c:pt>
                <c:pt idx="16359">
                  <c:v>-0.24567806720733601</c:v>
                </c:pt>
                <c:pt idx="16360">
                  <c:v>-0.220942392945289</c:v>
                </c:pt>
                <c:pt idx="16361">
                  <c:v>-0.32907921075820901</c:v>
                </c:pt>
                <c:pt idx="16362">
                  <c:v>-0.43248775601387002</c:v>
                </c:pt>
                <c:pt idx="16363">
                  <c:v>-0.38860478997230502</c:v>
                </c:pt>
                <c:pt idx="16364">
                  <c:v>-0.32115146517753601</c:v>
                </c:pt>
                <c:pt idx="16365">
                  <c:v>-0.29791620373725802</c:v>
                </c:pt>
                <c:pt idx="16366">
                  <c:v>-0.42821869254112199</c:v>
                </c:pt>
                <c:pt idx="16367">
                  <c:v>-0.44784668087959201</c:v>
                </c:pt>
                <c:pt idx="16368">
                  <c:v>-0.49680703878402699</c:v>
                </c:pt>
                <c:pt idx="16369">
                  <c:v>-0.51674336194991999</c:v>
                </c:pt>
                <c:pt idx="16370">
                  <c:v>-0.43568441271781899</c:v>
                </c:pt>
                <c:pt idx="16371">
                  <c:v>-0.38095146417617798</c:v>
                </c:pt>
                <c:pt idx="16372">
                  <c:v>-0.46816897392272899</c:v>
                </c:pt>
                <c:pt idx="16373">
                  <c:v>-0.51407182216644198</c:v>
                </c:pt>
                <c:pt idx="16374">
                  <c:v>-0.40881565213203402</c:v>
                </c:pt>
                <c:pt idx="16375">
                  <c:v>-0.49417173862457198</c:v>
                </c:pt>
                <c:pt idx="16376">
                  <c:v>-0.53418630361556996</c:v>
                </c:pt>
                <c:pt idx="16377">
                  <c:v>-0.52166175842285101</c:v>
                </c:pt>
                <c:pt idx="16378">
                  <c:v>-0.62665981054305997</c:v>
                </c:pt>
                <c:pt idx="16379">
                  <c:v>-0.80011439323425204</c:v>
                </c:pt>
                <c:pt idx="16380">
                  <c:v>-0.90240716934204102</c:v>
                </c:pt>
                <c:pt idx="16381">
                  <c:v>-0.81717371940612704</c:v>
                </c:pt>
                <c:pt idx="16382">
                  <c:v>-0.55817437171936002</c:v>
                </c:pt>
                <c:pt idx="16383">
                  <c:v>-0.54328101873397805</c:v>
                </c:pt>
                <c:pt idx="16384">
                  <c:v>-0.49241128563880898</c:v>
                </c:pt>
                <c:pt idx="16385">
                  <c:v>-0.41291227936744601</c:v>
                </c:pt>
                <c:pt idx="16386">
                  <c:v>-0.26344251632690402</c:v>
                </c:pt>
                <c:pt idx="16387">
                  <c:v>-0.31329119205474798</c:v>
                </c:pt>
                <c:pt idx="16388">
                  <c:v>-0.45117381215095498</c:v>
                </c:pt>
                <c:pt idx="16389">
                  <c:v>-0.27901583909988398</c:v>
                </c:pt>
                <c:pt idx="16390">
                  <c:v>-0.110269643366336</c:v>
                </c:pt>
                <c:pt idx="16391">
                  <c:v>-0.18955110013484899</c:v>
                </c:pt>
                <c:pt idx="16392">
                  <c:v>-0.32568058371543801</c:v>
                </c:pt>
                <c:pt idx="16393">
                  <c:v>-0.26055103540420499</c:v>
                </c:pt>
                <c:pt idx="16394">
                  <c:v>-4.87469024956226E-2</c:v>
                </c:pt>
                <c:pt idx="16395">
                  <c:v>-5.0409048795699997E-2</c:v>
                </c:pt>
                <c:pt idx="16396">
                  <c:v>-0.13834078609943301</c:v>
                </c:pt>
                <c:pt idx="16397">
                  <c:v>-0.110988542437553</c:v>
                </c:pt>
                <c:pt idx="16398">
                  <c:v>-0.160976156592369</c:v>
                </c:pt>
                <c:pt idx="16399">
                  <c:v>-0.222562566399574</c:v>
                </c:pt>
                <c:pt idx="16400">
                  <c:v>-8.1228591501712799E-2</c:v>
                </c:pt>
                <c:pt idx="16401">
                  <c:v>-4.75628226995468E-2</c:v>
                </c:pt>
                <c:pt idx="16402">
                  <c:v>-0.245137929916381</c:v>
                </c:pt>
                <c:pt idx="16403">
                  <c:v>-0.21115161478519401</c:v>
                </c:pt>
                <c:pt idx="16404">
                  <c:v>2.6397705078125E-3</c:v>
                </c:pt>
                <c:pt idx="16405">
                  <c:v>-0.114316016435623</c:v>
                </c:pt>
                <c:pt idx="16406">
                  <c:v>-0.25810280442237798</c:v>
                </c:pt>
                <c:pt idx="16407">
                  <c:v>-0.277531027793884</c:v>
                </c:pt>
                <c:pt idx="16408">
                  <c:v>-0.23940446972846899</c:v>
                </c:pt>
                <c:pt idx="16409">
                  <c:v>-0.257064908742904</c:v>
                </c:pt>
                <c:pt idx="16410">
                  <c:v>-0.32125282287597601</c:v>
                </c:pt>
                <c:pt idx="16411">
                  <c:v>-0.14428667724132499</c:v>
                </c:pt>
                <c:pt idx="16412">
                  <c:v>-5.3411267697811099E-2</c:v>
                </c:pt>
                <c:pt idx="16413">
                  <c:v>-2.8801985085010501E-2</c:v>
                </c:pt>
                <c:pt idx="16414">
                  <c:v>6.87408447265625E-2</c:v>
                </c:pt>
                <c:pt idx="16415">
                  <c:v>8.01239013671875E-2</c:v>
                </c:pt>
                <c:pt idx="16416">
                  <c:v>0.24847412109375</c:v>
                </c:pt>
                <c:pt idx="16417">
                  <c:v>0.290969848632812</c:v>
                </c:pt>
                <c:pt idx="16418">
                  <c:v>0.215408325195312</c:v>
                </c:pt>
                <c:pt idx="16419">
                  <c:v>0.165847778320312</c:v>
                </c:pt>
                <c:pt idx="16420">
                  <c:v>0.150604248046875</c:v>
                </c:pt>
                <c:pt idx="16421">
                  <c:v>0.2193603515625</c:v>
                </c:pt>
                <c:pt idx="16422">
                  <c:v>0.223617553710937</c:v>
                </c:pt>
                <c:pt idx="16423">
                  <c:v>0.174591064453125</c:v>
                </c:pt>
                <c:pt idx="16424">
                  <c:v>0.104598999023437</c:v>
                </c:pt>
                <c:pt idx="16425">
                  <c:v>8.33740234375E-2</c:v>
                </c:pt>
                <c:pt idx="16426">
                  <c:v>1.20391845703125E-2</c:v>
                </c:pt>
                <c:pt idx="16427">
                  <c:v>-1.0108824819326401E-2</c:v>
                </c:pt>
                <c:pt idx="16428">
                  <c:v>4.28924560546875E-2</c:v>
                </c:pt>
                <c:pt idx="16429">
                  <c:v>0.118820190429687</c:v>
                </c:pt>
                <c:pt idx="16430">
                  <c:v>-7.67849311232566E-2</c:v>
                </c:pt>
                <c:pt idx="16431">
                  <c:v>-9.5800049602985299E-2</c:v>
                </c:pt>
                <c:pt idx="16432">
                  <c:v>-3.4599944949150002E-2</c:v>
                </c:pt>
                <c:pt idx="16433">
                  <c:v>-0.239069044589996</c:v>
                </c:pt>
                <c:pt idx="16434">
                  <c:v>-0.46738046407699502</c:v>
                </c:pt>
                <c:pt idx="16435">
                  <c:v>-0.32639262080192499</c:v>
                </c:pt>
                <c:pt idx="16436">
                  <c:v>-3.7013061344623503E-2</c:v>
                </c:pt>
                <c:pt idx="16437">
                  <c:v>3.83148193359375E-2</c:v>
                </c:pt>
                <c:pt idx="16438">
                  <c:v>-0.205078855156898</c:v>
                </c:pt>
                <c:pt idx="16439">
                  <c:v>-2.2746384143829301E-2</c:v>
                </c:pt>
                <c:pt idx="16440">
                  <c:v>0.363494873046875</c:v>
                </c:pt>
                <c:pt idx="16441">
                  <c:v>0.300079345703125</c:v>
                </c:pt>
                <c:pt idx="16442">
                  <c:v>0.260879516601562</c:v>
                </c:pt>
                <c:pt idx="16443">
                  <c:v>0.4984130859375</c:v>
                </c:pt>
                <c:pt idx="16444">
                  <c:v>0.50877380371093694</c:v>
                </c:pt>
                <c:pt idx="16445">
                  <c:v>0.245513916015625</c:v>
                </c:pt>
                <c:pt idx="16446">
                  <c:v>0.221588134765625</c:v>
                </c:pt>
                <c:pt idx="16447">
                  <c:v>0.310928344726562</c:v>
                </c:pt>
                <c:pt idx="16448">
                  <c:v>0.239883422851562</c:v>
                </c:pt>
                <c:pt idx="16449">
                  <c:v>0.10211181640625</c:v>
                </c:pt>
                <c:pt idx="16450">
                  <c:v>0.242263793945312</c:v>
                </c:pt>
                <c:pt idx="16451">
                  <c:v>0.273529052734375</c:v>
                </c:pt>
                <c:pt idx="16452">
                  <c:v>-1.4255600981414301E-2</c:v>
                </c:pt>
                <c:pt idx="16453">
                  <c:v>-0.15201859176158899</c:v>
                </c:pt>
                <c:pt idx="16454">
                  <c:v>3.64990234375E-2</c:v>
                </c:pt>
                <c:pt idx="16455">
                  <c:v>0.140701293945312</c:v>
                </c:pt>
                <c:pt idx="16456">
                  <c:v>5.81207275390625E-2</c:v>
                </c:pt>
                <c:pt idx="16457">
                  <c:v>4.94384765625E-2</c:v>
                </c:pt>
                <c:pt idx="16458">
                  <c:v>9.3658447265625E-2</c:v>
                </c:pt>
                <c:pt idx="16459">
                  <c:v>0.128219604492187</c:v>
                </c:pt>
                <c:pt idx="16460">
                  <c:v>0.114593505859375</c:v>
                </c:pt>
                <c:pt idx="16461">
                  <c:v>0.170516967773437</c:v>
                </c:pt>
                <c:pt idx="16462">
                  <c:v>0.263290405273437</c:v>
                </c:pt>
                <c:pt idx="16463">
                  <c:v>0.203643798828125</c:v>
                </c:pt>
                <c:pt idx="16464">
                  <c:v>0.115142822265625</c:v>
                </c:pt>
                <c:pt idx="16465">
                  <c:v>0.162185668945312</c:v>
                </c:pt>
                <c:pt idx="16466">
                  <c:v>0.221023559570312</c:v>
                </c:pt>
                <c:pt idx="16467">
                  <c:v>0.107574462890625</c:v>
                </c:pt>
                <c:pt idx="16468">
                  <c:v>7.8216552734375E-2</c:v>
                </c:pt>
                <c:pt idx="16469">
                  <c:v>0.136917114257812</c:v>
                </c:pt>
                <c:pt idx="16470">
                  <c:v>0.100082397460937</c:v>
                </c:pt>
                <c:pt idx="16471">
                  <c:v>-9.1056920588016496E-2</c:v>
                </c:pt>
                <c:pt idx="16472">
                  <c:v>-0.16919046640396099</c:v>
                </c:pt>
                <c:pt idx="16473">
                  <c:v>-0.20669263601303101</c:v>
                </c:pt>
                <c:pt idx="16474">
                  <c:v>-0.143862769007682</c:v>
                </c:pt>
                <c:pt idx="16475">
                  <c:v>-9.2176236212253501E-2</c:v>
                </c:pt>
                <c:pt idx="16476">
                  <c:v>0.105484008789062</c:v>
                </c:pt>
                <c:pt idx="16477">
                  <c:v>0.296295166015625</c:v>
                </c:pt>
                <c:pt idx="16478">
                  <c:v>0.399871826171875</c:v>
                </c:pt>
                <c:pt idx="16479">
                  <c:v>0.401931762695312</c:v>
                </c:pt>
                <c:pt idx="16480">
                  <c:v>0.52362060546875</c:v>
                </c:pt>
                <c:pt idx="16481">
                  <c:v>0.64207458496093694</c:v>
                </c:pt>
                <c:pt idx="16482">
                  <c:v>0.58518981933593694</c:v>
                </c:pt>
                <c:pt idx="16483">
                  <c:v>0.468414306640625</c:v>
                </c:pt>
                <c:pt idx="16484">
                  <c:v>0.44384765625</c:v>
                </c:pt>
                <c:pt idx="16485">
                  <c:v>0.4998779296875</c:v>
                </c:pt>
                <c:pt idx="16486">
                  <c:v>0.50041198730468694</c:v>
                </c:pt>
                <c:pt idx="16487">
                  <c:v>0.408676147460937</c:v>
                </c:pt>
                <c:pt idx="16488">
                  <c:v>0.351104736328125</c:v>
                </c:pt>
                <c:pt idx="16489">
                  <c:v>0.343429565429687</c:v>
                </c:pt>
                <c:pt idx="16490">
                  <c:v>0.357086181640625</c:v>
                </c:pt>
                <c:pt idx="16491">
                  <c:v>0.319183349609375</c:v>
                </c:pt>
                <c:pt idx="16492">
                  <c:v>0.30328369140625</c:v>
                </c:pt>
                <c:pt idx="16493">
                  <c:v>0.283615112304687</c:v>
                </c:pt>
                <c:pt idx="16494">
                  <c:v>0.179641723632812</c:v>
                </c:pt>
                <c:pt idx="16495">
                  <c:v>8.10699462890625E-2</c:v>
                </c:pt>
                <c:pt idx="16496">
                  <c:v>6.201171875E-2</c:v>
                </c:pt>
                <c:pt idx="16497">
                  <c:v>1.4129638671875E-2</c:v>
                </c:pt>
                <c:pt idx="16498">
                  <c:v>-0.15834222733974401</c:v>
                </c:pt>
                <c:pt idx="16499">
                  <c:v>-0.25648257136344899</c:v>
                </c:pt>
                <c:pt idx="16500">
                  <c:v>-0.133701607584953</c:v>
                </c:pt>
                <c:pt idx="16501">
                  <c:v>3.118896484375E-2</c:v>
                </c:pt>
                <c:pt idx="16502">
                  <c:v>2.80609130859375E-2</c:v>
                </c:pt>
                <c:pt idx="16503">
                  <c:v>-5.9878271073102902E-2</c:v>
                </c:pt>
                <c:pt idx="16504">
                  <c:v>5.90362548828125E-2</c:v>
                </c:pt>
                <c:pt idx="16505">
                  <c:v>0.208145141601562</c:v>
                </c:pt>
                <c:pt idx="16506">
                  <c:v>0.15435791015625</c:v>
                </c:pt>
                <c:pt idx="16507">
                  <c:v>0.1282958984375</c:v>
                </c:pt>
                <c:pt idx="16508">
                  <c:v>0.274459838867187</c:v>
                </c:pt>
                <c:pt idx="16509">
                  <c:v>0.377578735351562</c:v>
                </c:pt>
                <c:pt idx="16510">
                  <c:v>0.492218017578125</c:v>
                </c:pt>
                <c:pt idx="16511">
                  <c:v>0.68406677246093694</c:v>
                </c:pt>
                <c:pt idx="16512">
                  <c:v>0.67008972167968694</c:v>
                </c:pt>
                <c:pt idx="16513">
                  <c:v>0.557281494140625</c:v>
                </c:pt>
                <c:pt idx="16514">
                  <c:v>0.559326171875</c:v>
                </c:pt>
                <c:pt idx="16515">
                  <c:v>0.56748962402343694</c:v>
                </c:pt>
                <c:pt idx="16516">
                  <c:v>0.51124572753906194</c:v>
                </c:pt>
                <c:pt idx="16517">
                  <c:v>0.54435729980468694</c:v>
                </c:pt>
                <c:pt idx="16518">
                  <c:v>0.56523132324218694</c:v>
                </c:pt>
                <c:pt idx="16519">
                  <c:v>0.54718017578125</c:v>
                </c:pt>
                <c:pt idx="16520">
                  <c:v>0.447402954101562</c:v>
                </c:pt>
                <c:pt idx="16521">
                  <c:v>0.355010986328125</c:v>
                </c:pt>
                <c:pt idx="16522">
                  <c:v>0.340545654296875</c:v>
                </c:pt>
                <c:pt idx="16523">
                  <c:v>0.35015869140625</c:v>
                </c:pt>
                <c:pt idx="16524">
                  <c:v>0.331710815429687</c:v>
                </c:pt>
                <c:pt idx="16525">
                  <c:v>0.308319091796875</c:v>
                </c:pt>
                <c:pt idx="16526">
                  <c:v>0.244186401367187</c:v>
                </c:pt>
                <c:pt idx="16527">
                  <c:v>0.250930786132812</c:v>
                </c:pt>
                <c:pt idx="16528">
                  <c:v>0.270858764648437</c:v>
                </c:pt>
                <c:pt idx="16529">
                  <c:v>0.218338012695312</c:v>
                </c:pt>
                <c:pt idx="16530">
                  <c:v>0.145584106445312</c:v>
                </c:pt>
                <c:pt idx="16531">
                  <c:v>0.203460693359375</c:v>
                </c:pt>
                <c:pt idx="16532">
                  <c:v>0.308639526367187</c:v>
                </c:pt>
                <c:pt idx="16533">
                  <c:v>0.3724365234375</c:v>
                </c:pt>
                <c:pt idx="16534">
                  <c:v>0.388473510742187</c:v>
                </c:pt>
                <c:pt idx="16535">
                  <c:v>0.468399047851562</c:v>
                </c:pt>
                <c:pt idx="16536">
                  <c:v>0.53594970703125</c:v>
                </c:pt>
                <c:pt idx="16537">
                  <c:v>0.540069580078125</c:v>
                </c:pt>
                <c:pt idx="16538">
                  <c:v>0.543304443359375</c:v>
                </c:pt>
                <c:pt idx="16539">
                  <c:v>0.64674377441406194</c:v>
                </c:pt>
                <c:pt idx="16540">
                  <c:v>0.69688415527343694</c:v>
                </c:pt>
                <c:pt idx="16541">
                  <c:v>0.716552734375</c:v>
                </c:pt>
                <c:pt idx="16542">
                  <c:v>0.834869384765625</c:v>
                </c:pt>
                <c:pt idx="16543">
                  <c:v>0.93267822265625</c:v>
                </c:pt>
                <c:pt idx="16544">
                  <c:v>0.73158264160156194</c:v>
                </c:pt>
                <c:pt idx="16545">
                  <c:v>0.53369140625</c:v>
                </c:pt>
                <c:pt idx="16546">
                  <c:v>0.58686828613281194</c:v>
                </c:pt>
                <c:pt idx="16547">
                  <c:v>0.69709777832031194</c:v>
                </c:pt>
                <c:pt idx="16548">
                  <c:v>0.63807678222656194</c:v>
                </c:pt>
                <c:pt idx="16549">
                  <c:v>0.57489013671875</c:v>
                </c:pt>
                <c:pt idx="16550">
                  <c:v>0.6024169921875</c:v>
                </c:pt>
                <c:pt idx="16551">
                  <c:v>0.568572998046875</c:v>
                </c:pt>
                <c:pt idx="16552">
                  <c:v>0.51512145996093694</c:v>
                </c:pt>
                <c:pt idx="16553">
                  <c:v>0.56340026855468694</c:v>
                </c:pt>
                <c:pt idx="16554">
                  <c:v>0.63191223144531194</c:v>
                </c:pt>
                <c:pt idx="16555">
                  <c:v>0.62187194824218694</c:v>
                </c:pt>
                <c:pt idx="16556">
                  <c:v>0.634796142578125</c:v>
                </c:pt>
                <c:pt idx="16557">
                  <c:v>0.651824951171875</c:v>
                </c:pt>
                <c:pt idx="16558">
                  <c:v>0.67070007324218694</c:v>
                </c:pt>
                <c:pt idx="16559">
                  <c:v>0.70768737792968694</c:v>
                </c:pt>
                <c:pt idx="16560">
                  <c:v>0.755126953125</c:v>
                </c:pt>
                <c:pt idx="16561">
                  <c:v>0.76625061035156194</c:v>
                </c:pt>
                <c:pt idx="16562">
                  <c:v>0.764251708984375</c:v>
                </c:pt>
                <c:pt idx="16563">
                  <c:v>0.80876159667968694</c:v>
                </c:pt>
                <c:pt idx="16564">
                  <c:v>0.832122802734375</c:v>
                </c:pt>
                <c:pt idx="16565">
                  <c:v>0.84092712402343694</c:v>
                </c:pt>
                <c:pt idx="16566">
                  <c:v>0.85406494140625</c:v>
                </c:pt>
                <c:pt idx="16567">
                  <c:v>0.86262512207031194</c:v>
                </c:pt>
                <c:pt idx="16568">
                  <c:v>0.918914794921875</c:v>
                </c:pt>
                <c:pt idx="16569">
                  <c:v>1.0011138916015601</c:v>
                </c:pt>
                <c:pt idx="16570">
                  <c:v>0.99623107910156194</c:v>
                </c:pt>
                <c:pt idx="16571">
                  <c:v>0.95896911621093694</c:v>
                </c:pt>
                <c:pt idx="16572">
                  <c:v>0.95765686035156194</c:v>
                </c:pt>
                <c:pt idx="16573">
                  <c:v>0.982452392578125</c:v>
                </c:pt>
                <c:pt idx="16574">
                  <c:v>0.99079895019531194</c:v>
                </c:pt>
                <c:pt idx="16575">
                  <c:v>1.02409362792968</c:v>
                </c:pt>
                <c:pt idx="16576">
                  <c:v>1.1510314941406199</c:v>
                </c:pt>
                <c:pt idx="16577">
                  <c:v>1.2850646972656199</c:v>
                </c:pt>
                <c:pt idx="16578">
                  <c:v>1.28697204589843</c:v>
                </c:pt>
                <c:pt idx="16579">
                  <c:v>1.2734375</c:v>
                </c:pt>
                <c:pt idx="16580">
                  <c:v>1.197265625</c:v>
                </c:pt>
                <c:pt idx="16581">
                  <c:v>1.1043853759765601</c:v>
                </c:pt>
                <c:pt idx="16582">
                  <c:v>1.0779724121093699</c:v>
                </c:pt>
                <c:pt idx="16583">
                  <c:v>1.18511962890625</c:v>
                </c:pt>
                <c:pt idx="16584">
                  <c:v>1.18547058105468</c:v>
                </c:pt>
                <c:pt idx="16585">
                  <c:v>1.07073974609375</c:v>
                </c:pt>
                <c:pt idx="16586">
                  <c:v>0.98799133300781194</c:v>
                </c:pt>
                <c:pt idx="16587">
                  <c:v>0.980712890625</c:v>
                </c:pt>
                <c:pt idx="16588">
                  <c:v>0.90043640136718694</c:v>
                </c:pt>
                <c:pt idx="16589">
                  <c:v>0.8739013671875</c:v>
                </c:pt>
                <c:pt idx="16590">
                  <c:v>0.905609130859375</c:v>
                </c:pt>
                <c:pt idx="16591">
                  <c:v>0.898712158203125</c:v>
                </c:pt>
                <c:pt idx="16592">
                  <c:v>0.813201904296875</c:v>
                </c:pt>
                <c:pt idx="16593">
                  <c:v>0.75860595703125</c:v>
                </c:pt>
                <c:pt idx="16594">
                  <c:v>0.75096130371093694</c:v>
                </c:pt>
                <c:pt idx="16595">
                  <c:v>0.7691650390625</c:v>
                </c:pt>
                <c:pt idx="16596">
                  <c:v>0.76564025878906194</c:v>
                </c:pt>
                <c:pt idx="16597">
                  <c:v>0.76945495605468694</c:v>
                </c:pt>
                <c:pt idx="16598">
                  <c:v>0.81678771972656194</c:v>
                </c:pt>
                <c:pt idx="16599">
                  <c:v>0.87287902832031194</c:v>
                </c:pt>
                <c:pt idx="16600">
                  <c:v>0.86357116699218694</c:v>
                </c:pt>
                <c:pt idx="16601">
                  <c:v>0.82908630371093694</c:v>
                </c:pt>
                <c:pt idx="16602">
                  <c:v>0.8116455078125</c:v>
                </c:pt>
                <c:pt idx="16603">
                  <c:v>0.8450927734375</c:v>
                </c:pt>
                <c:pt idx="16604">
                  <c:v>0.82267761230468694</c:v>
                </c:pt>
                <c:pt idx="16605">
                  <c:v>0.7635498046875</c:v>
                </c:pt>
                <c:pt idx="16606">
                  <c:v>0.807769775390625</c:v>
                </c:pt>
                <c:pt idx="16607">
                  <c:v>0.8072509765625</c:v>
                </c:pt>
                <c:pt idx="16608">
                  <c:v>0.86430358886718694</c:v>
                </c:pt>
                <c:pt idx="16609">
                  <c:v>0.97352600097656194</c:v>
                </c:pt>
                <c:pt idx="16610">
                  <c:v>1.02336120605468</c:v>
                </c:pt>
                <c:pt idx="16611">
                  <c:v>0.860687255859375</c:v>
                </c:pt>
                <c:pt idx="16612">
                  <c:v>0.8634033203125</c:v>
                </c:pt>
                <c:pt idx="16613">
                  <c:v>1.0148620605468699</c:v>
                </c:pt>
                <c:pt idx="16614">
                  <c:v>1.09135437011718</c:v>
                </c:pt>
                <c:pt idx="16615">
                  <c:v>0.879638671875</c:v>
                </c:pt>
                <c:pt idx="16616">
                  <c:v>0.655670166015625</c:v>
                </c:pt>
                <c:pt idx="16617">
                  <c:v>0.55982971191406194</c:v>
                </c:pt>
                <c:pt idx="16618">
                  <c:v>0.540618896484375</c:v>
                </c:pt>
                <c:pt idx="16619">
                  <c:v>0.476455688476562</c:v>
                </c:pt>
                <c:pt idx="16620">
                  <c:v>0.47125244140625</c:v>
                </c:pt>
                <c:pt idx="16621">
                  <c:v>0.508270263671875</c:v>
                </c:pt>
                <c:pt idx="16622">
                  <c:v>0.53413391113281194</c:v>
                </c:pt>
                <c:pt idx="16623">
                  <c:v>0.440185546875</c:v>
                </c:pt>
                <c:pt idx="16624">
                  <c:v>0.453826904296875</c:v>
                </c:pt>
                <c:pt idx="16625">
                  <c:v>0.561187744140625</c:v>
                </c:pt>
                <c:pt idx="16626">
                  <c:v>0.65611267089843694</c:v>
                </c:pt>
                <c:pt idx="16627">
                  <c:v>0.547119140625</c:v>
                </c:pt>
                <c:pt idx="16628">
                  <c:v>0.490188598632812</c:v>
                </c:pt>
                <c:pt idx="16629">
                  <c:v>0.494110107421875</c:v>
                </c:pt>
                <c:pt idx="16630">
                  <c:v>0.446014404296875</c:v>
                </c:pt>
                <c:pt idx="16631">
                  <c:v>0.342529296875</c:v>
                </c:pt>
                <c:pt idx="16632">
                  <c:v>0.394515991210937</c:v>
                </c:pt>
                <c:pt idx="16633">
                  <c:v>0.452362060546875</c:v>
                </c:pt>
                <c:pt idx="16634">
                  <c:v>0.424667358398437</c:v>
                </c:pt>
                <c:pt idx="16635">
                  <c:v>0.426010131835937</c:v>
                </c:pt>
                <c:pt idx="16636">
                  <c:v>0.456375122070312</c:v>
                </c:pt>
                <c:pt idx="16637">
                  <c:v>0.58302307128906194</c:v>
                </c:pt>
                <c:pt idx="16638">
                  <c:v>0.65028381347656194</c:v>
                </c:pt>
                <c:pt idx="16639">
                  <c:v>0.77264404296875</c:v>
                </c:pt>
                <c:pt idx="16640">
                  <c:v>0.8441162109375</c:v>
                </c:pt>
                <c:pt idx="16641">
                  <c:v>0.94398498535156194</c:v>
                </c:pt>
                <c:pt idx="16642">
                  <c:v>0.91642761230468694</c:v>
                </c:pt>
                <c:pt idx="16643">
                  <c:v>0.983001708984375</c:v>
                </c:pt>
                <c:pt idx="16644">
                  <c:v>1.0963134765625</c:v>
                </c:pt>
                <c:pt idx="16645">
                  <c:v>1.19970703125</c:v>
                </c:pt>
                <c:pt idx="16646">
                  <c:v>1.250244140625</c:v>
                </c:pt>
                <c:pt idx="16647">
                  <c:v>1.2971343994140601</c:v>
                </c:pt>
                <c:pt idx="16648">
                  <c:v>1.0122985839843699</c:v>
                </c:pt>
                <c:pt idx="16649">
                  <c:v>0.74348449707031194</c:v>
                </c:pt>
                <c:pt idx="16650">
                  <c:v>0.66864013671875</c:v>
                </c:pt>
                <c:pt idx="16651">
                  <c:v>0.93824768066406194</c:v>
                </c:pt>
                <c:pt idx="16652">
                  <c:v>0.8023681640625</c:v>
                </c:pt>
                <c:pt idx="16653">
                  <c:v>0.668182373046875</c:v>
                </c:pt>
                <c:pt idx="16654">
                  <c:v>0.6507568359375</c:v>
                </c:pt>
                <c:pt idx="16655">
                  <c:v>0.82612609863281194</c:v>
                </c:pt>
                <c:pt idx="16656">
                  <c:v>0.66654968261718694</c:v>
                </c:pt>
                <c:pt idx="16657">
                  <c:v>0.69828796386718694</c:v>
                </c:pt>
                <c:pt idx="16658">
                  <c:v>0.76045227050781194</c:v>
                </c:pt>
                <c:pt idx="16659">
                  <c:v>0.968963623046875</c:v>
                </c:pt>
                <c:pt idx="16660">
                  <c:v>0.8673095703125</c:v>
                </c:pt>
                <c:pt idx="16661">
                  <c:v>0.88880920410156194</c:v>
                </c:pt>
                <c:pt idx="16662">
                  <c:v>0.80577087402343694</c:v>
                </c:pt>
                <c:pt idx="16663">
                  <c:v>0.68540954589843694</c:v>
                </c:pt>
                <c:pt idx="16664">
                  <c:v>0.5086669921875</c:v>
                </c:pt>
                <c:pt idx="16665">
                  <c:v>0.516815185546875</c:v>
                </c:pt>
                <c:pt idx="16666">
                  <c:v>0.555328369140625</c:v>
                </c:pt>
                <c:pt idx="16667">
                  <c:v>0.56280517578125</c:v>
                </c:pt>
                <c:pt idx="16668">
                  <c:v>0.469772338867187</c:v>
                </c:pt>
                <c:pt idx="16669">
                  <c:v>0.474212646484375</c:v>
                </c:pt>
                <c:pt idx="16670">
                  <c:v>0.53752136230468694</c:v>
                </c:pt>
                <c:pt idx="16671">
                  <c:v>0.66316223144531194</c:v>
                </c:pt>
                <c:pt idx="16672">
                  <c:v>0.62947082519531194</c:v>
                </c:pt>
                <c:pt idx="16673">
                  <c:v>0.56793212890625</c:v>
                </c:pt>
                <c:pt idx="16674">
                  <c:v>0.50660705566406194</c:v>
                </c:pt>
                <c:pt idx="16675">
                  <c:v>0.493011474609375</c:v>
                </c:pt>
                <c:pt idx="16676">
                  <c:v>0.485458374023437</c:v>
                </c:pt>
                <c:pt idx="16677">
                  <c:v>0.45452880859375</c:v>
                </c:pt>
                <c:pt idx="16678">
                  <c:v>0.28143310546875</c:v>
                </c:pt>
                <c:pt idx="16679">
                  <c:v>2.84271240234375E-2</c:v>
                </c:pt>
                <c:pt idx="16680">
                  <c:v>-0.15235990285873399</c:v>
                </c:pt>
                <c:pt idx="16681">
                  <c:v>-0.46661451458930903</c:v>
                </c:pt>
                <c:pt idx="16682">
                  <c:v>-0.73991757631301802</c:v>
                </c:pt>
                <c:pt idx="16683">
                  <c:v>-0.97584336996078402</c:v>
                </c:pt>
                <c:pt idx="16684">
                  <c:v>-0.95391243696212702</c:v>
                </c:pt>
                <c:pt idx="16685">
                  <c:v>-0.74227666854858398</c:v>
                </c:pt>
                <c:pt idx="16686">
                  <c:v>-0.63070851564407304</c:v>
                </c:pt>
                <c:pt idx="16687">
                  <c:v>-0.57163012027740401</c:v>
                </c:pt>
                <c:pt idx="16688">
                  <c:v>-0.35034373402595498</c:v>
                </c:pt>
                <c:pt idx="16689">
                  <c:v>-0.21612118184566401</c:v>
                </c:pt>
                <c:pt idx="16690">
                  <c:v>-0.154639616608619</c:v>
                </c:pt>
                <c:pt idx="16691">
                  <c:v>-0.21871824562549499</c:v>
                </c:pt>
                <c:pt idx="16692">
                  <c:v>-0.25973692536353998</c:v>
                </c:pt>
                <c:pt idx="16693">
                  <c:v>-0.34520688652992199</c:v>
                </c:pt>
                <c:pt idx="16694">
                  <c:v>-0.60145938396453802</c:v>
                </c:pt>
                <c:pt idx="16695">
                  <c:v>-0.69901818037033003</c:v>
                </c:pt>
                <c:pt idx="16696">
                  <c:v>-0.56734800338745095</c:v>
                </c:pt>
                <c:pt idx="16697">
                  <c:v>-0.58363699913024902</c:v>
                </c:pt>
                <c:pt idx="16698">
                  <c:v>-0.885825395584106</c:v>
                </c:pt>
                <c:pt idx="16699">
                  <c:v>-1.0230916738510101</c:v>
                </c:pt>
                <c:pt idx="16700">
                  <c:v>-0.86404591798782304</c:v>
                </c:pt>
                <c:pt idx="16701">
                  <c:v>-0.73154824972152699</c:v>
                </c:pt>
                <c:pt idx="16702">
                  <c:v>-0.74779134988784701</c:v>
                </c:pt>
                <c:pt idx="16703">
                  <c:v>-0.94519633054733199</c:v>
                </c:pt>
                <c:pt idx="16704">
                  <c:v>-0.95402014255523604</c:v>
                </c:pt>
                <c:pt idx="16705">
                  <c:v>-0.80029404163360596</c:v>
                </c:pt>
                <c:pt idx="16706">
                  <c:v>-0.82524996995925903</c:v>
                </c:pt>
                <c:pt idx="16707">
                  <c:v>-0.87072795629501298</c:v>
                </c:pt>
                <c:pt idx="16708">
                  <c:v>-0.83919602632522505</c:v>
                </c:pt>
                <c:pt idx="16709">
                  <c:v>-0.78454881906509399</c:v>
                </c:pt>
                <c:pt idx="16710">
                  <c:v>-0.74930006265640203</c:v>
                </c:pt>
                <c:pt idx="16711">
                  <c:v>-0.94044893980026201</c:v>
                </c:pt>
                <c:pt idx="16712">
                  <c:v>-0.94961130619048995</c:v>
                </c:pt>
                <c:pt idx="16713">
                  <c:v>-0.60949802398681596</c:v>
                </c:pt>
                <c:pt idx="16714">
                  <c:v>-0.42275950312614402</c:v>
                </c:pt>
                <c:pt idx="16715">
                  <c:v>-0.65658193826675404</c:v>
                </c:pt>
                <c:pt idx="16716">
                  <c:v>-0.95094591379165605</c:v>
                </c:pt>
                <c:pt idx="16717">
                  <c:v>-0.82009994983673096</c:v>
                </c:pt>
                <c:pt idx="16718">
                  <c:v>-0.54612296819686801</c:v>
                </c:pt>
                <c:pt idx="16719">
                  <c:v>-0.77801996469497603</c:v>
                </c:pt>
                <c:pt idx="16720">
                  <c:v>-0.87682688236236495</c:v>
                </c:pt>
                <c:pt idx="16721">
                  <c:v>-0.45079138875007602</c:v>
                </c:pt>
                <c:pt idx="16722">
                  <c:v>-0.21274173259735099</c:v>
                </c:pt>
                <c:pt idx="16723">
                  <c:v>-0.21070063114166199</c:v>
                </c:pt>
                <c:pt idx="16724">
                  <c:v>-2.8064760845154502E-3</c:v>
                </c:pt>
                <c:pt idx="16725">
                  <c:v>0.157699584960937</c:v>
                </c:pt>
                <c:pt idx="16726">
                  <c:v>0.250595092773437</c:v>
                </c:pt>
                <c:pt idx="16727">
                  <c:v>0.329940795898437</c:v>
                </c:pt>
                <c:pt idx="16728">
                  <c:v>0.493423461914062</c:v>
                </c:pt>
                <c:pt idx="16729">
                  <c:v>0.56195068359375</c:v>
                </c:pt>
                <c:pt idx="16730">
                  <c:v>0.388214111328125</c:v>
                </c:pt>
                <c:pt idx="16731">
                  <c:v>0.272659301757812</c:v>
                </c:pt>
                <c:pt idx="16732">
                  <c:v>0.300323486328125</c:v>
                </c:pt>
                <c:pt idx="16733">
                  <c:v>0.2994384765625</c:v>
                </c:pt>
                <c:pt idx="16734">
                  <c:v>-0.275436460971832</c:v>
                </c:pt>
                <c:pt idx="16735">
                  <c:v>-1.31643939018249</c:v>
                </c:pt>
                <c:pt idx="16736">
                  <c:v>-1.9169390201568599</c:v>
                </c:pt>
                <c:pt idx="16737">
                  <c:v>-1.68061935901641</c:v>
                </c:pt>
                <c:pt idx="16738">
                  <c:v>-1.15564048290252</c:v>
                </c:pt>
                <c:pt idx="16739">
                  <c:v>-0.16617392003536199</c:v>
                </c:pt>
                <c:pt idx="16740">
                  <c:v>0.5068359375</c:v>
                </c:pt>
                <c:pt idx="16741">
                  <c:v>0.58966064453125</c:v>
                </c:pt>
                <c:pt idx="16742">
                  <c:v>0.211456298828125</c:v>
                </c:pt>
                <c:pt idx="16743">
                  <c:v>-0.19355259835720001</c:v>
                </c:pt>
                <c:pt idx="16744">
                  <c:v>-0.449772179126739</c:v>
                </c:pt>
                <c:pt idx="16745">
                  <c:v>-0.444796442985534</c:v>
                </c:pt>
                <c:pt idx="16746">
                  <c:v>-0.15621791779994901</c:v>
                </c:pt>
                <c:pt idx="16747">
                  <c:v>0.2265625</c:v>
                </c:pt>
                <c:pt idx="16748">
                  <c:v>0.41717529296875</c:v>
                </c:pt>
                <c:pt idx="16749">
                  <c:v>0.359344482421875</c:v>
                </c:pt>
                <c:pt idx="16750">
                  <c:v>0.211074829101562</c:v>
                </c:pt>
                <c:pt idx="16751">
                  <c:v>9.4573974609375E-2</c:v>
                </c:pt>
                <c:pt idx="16752">
                  <c:v>3.7506103515625E-2</c:v>
                </c:pt>
                <c:pt idx="16753">
                  <c:v>1.67999267578125E-2</c:v>
                </c:pt>
                <c:pt idx="16754">
                  <c:v>4.8736572265625E-2</c:v>
                </c:pt>
                <c:pt idx="16755">
                  <c:v>9.20257568359375E-2</c:v>
                </c:pt>
                <c:pt idx="16756">
                  <c:v>0.112640380859375</c:v>
                </c:pt>
                <c:pt idx="16757">
                  <c:v>0.103607177734375</c:v>
                </c:pt>
                <c:pt idx="16758">
                  <c:v>9.19952392578125E-2</c:v>
                </c:pt>
                <c:pt idx="16759">
                  <c:v>4.43115234375E-2</c:v>
                </c:pt>
                <c:pt idx="16760">
                  <c:v>-4.83260955661535E-3</c:v>
                </c:pt>
                <c:pt idx="16761">
                  <c:v>-3.2377902418375001E-2</c:v>
                </c:pt>
                <c:pt idx="16762">
                  <c:v>-4.6807814389467198E-2</c:v>
                </c:pt>
                <c:pt idx="16763">
                  <c:v>-5.7166535407304701E-2</c:v>
                </c:pt>
                <c:pt idx="16764">
                  <c:v>-7.4643760919570895E-2</c:v>
                </c:pt>
                <c:pt idx="16765">
                  <c:v>-6.7736655473709106E-2</c:v>
                </c:pt>
                <c:pt idx="16766">
                  <c:v>0.102340698242187</c:v>
                </c:pt>
                <c:pt idx="16767">
                  <c:v>0.63368225097656194</c:v>
                </c:pt>
                <c:pt idx="16768">
                  <c:v>0.93916320800781194</c:v>
                </c:pt>
                <c:pt idx="16769">
                  <c:v>0.75318908691406194</c:v>
                </c:pt>
                <c:pt idx="16770">
                  <c:v>0.57676696777343694</c:v>
                </c:pt>
                <c:pt idx="16771">
                  <c:v>0.636016845703125</c:v>
                </c:pt>
                <c:pt idx="16772">
                  <c:v>0.430206298828125</c:v>
                </c:pt>
                <c:pt idx="16773">
                  <c:v>-0.20940774679183899</c:v>
                </c:pt>
                <c:pt idx="16774">
                  <c:v>-1.2820178270339899</c:v>
                </c:pt>
                <c:pt idx="16775">
                  <c:v>-1.7585821151733301</c:v>
                </c:pt>
                <c:pt idx="16776">
                  <c:v>-1.5506613254547099</c:v>
                </c:pt>
                <c:pt idx="16777">
                  <c:v>-1.3195445537567101</c:v>
                </c:pt>
                <c:pt idx="16778">
                  <c:v>-1.18221867084503</c:v>
                </c:pt>
                <c:pt idx="16779">
                  <c:v>-0.64631062746047896</c:v>
                </c:pt>
                <c:pt idx="16780">
                  <c:v>0.455459594726562</c:v>
                </c:pt>
                <c:pt idx="16781">
                  <c:v>0.64311218261718694</c:v>
                </c:pt>
                <c:pt idx="16782">
                  <c:v>6.80694580078125E-2</c:v>
                </c:pt>
                <c:pt idx="16783">
                  <c:v>-4.0186535567045198E-2</c:v>
                </c:pt>
                <c:pt idx="16784">
                  <c:v>0.294082641601562</c:v>
                </c:pt>
                <c:pt idx="16785">
                  <c:v>0.168701171875</c:v>
                </c:pt>
                <c:pt idx="16786">
                  <c:v>-0.26433467864990201</c:v>
                </c:pt>
                <c:pt idx="16787">
                  <c:v>-0.54025471210479703</c:v>
                </c:pt>
                <c:pt idx="16788">
                  <c:v>-0.55584633350372303</c:v>
                </c:pt>
                <c:pt idx="16789">
                  <c:v>-0.73772770166397095</c:v>
                </c:pt>
                <c:pt idx="16790">
                  <c:v>-1.2108061313629099</c:v>
                </c:pt>
                <c:pt idx="16791">
                  <c:v>-1.8718911409378001</c:v>
                </c:pt>
                <c:pt idx="16792">
                  <c:v>-1.8251422643661499</c:v>
                </c:pt>
                <c:pt idx="16793">
                  <c:v>-1.4366422891616799</c:v>
                </c:pt>
                <c:pt idx="16794">
                  <c:v>-0.76904886960983199</c:v>
                </c:pt>
                <c:pt idx="16795">
                  <c:v>-0.54799163341522195</c:v>
                </c:pt>
                <c:pt idx="16796">
                  <c:v>-0.78158694505691495</c:v>
                </c:pt>
                <c:pt idx="16797">
                  <c:v>-0.93294161558151201</c:v>
                </c:pt>
                <c:pt idx="16798">
                  <c:v>-0.74289381504058805</c:v>
                </c:pt>
                <c:pt idx="16799">
                  <c:v>-0.61230361461639404</c:v>
                </c:pt>
                <c:pt idx="16800">
                  <c:v>-0.79637604951858498</c:v>
                </c:pt>
                <c:pt idx="16801">
                  <c:v>-0.90263819694518999</c:v>
                </c:pt>
                <c:pt idx="16802">
                  <c:v>-0.96364009380340498</c:v>
                </c:pt>
                <c:pt idx="16803">
                  <c:v>-1.18283319473266</c:v>
                </c:pt>
                <c:pt idx="16804">
                  <c:v>-2.1071460247039702</c:v>
                </c:pt>
                <c:pt idx="16805">
                  <c:v>-2.50328016281127</c:v>
                </c:pt>
                <c:pt idx="16806">
                  <c:v>-2.1111354827880802</c:v>
                </c:pt>
                <c:pt idx="16807">
                  <c:v>-1.7052243947982699</c:v>
                </c:pt>
                <c:pt idx="16808">
                  <c:v>-1.4844105243682799</c:v>
                </c:pt>
                <c:pt idx="16809">
                  <c:v>-1.23083937168121</c:v>
                </c:pt>
                <c:pt idx="16810">
                  <c:v>-0.58688372373580899</c:v>
                </c:pt>
                <c:pt idx="16811">
                  <c:v>-0.122609496116638</c:v>
                </c:pt>
                <c:pt idx="16812">
                  <c:v>-0.31986334919929499</c:v>
                </c:pt>
                <c:pt idx="16813">
                  <c:v>-0.48230287432670499</c:v>
                </c:pt>
                <c:pt idx="16814">
                  <c:v>-0.61312222480773904</c:v>
                </c:pt>
                <c:pt idx="16815">
                  <c:v>-0.68045157194137496</c:v>
                </c:pt>
                <c:pt idx="16816">
                  <c:v>-0.76324200630187899</c:v>
                </c:pt>
                <c:pt idx="16817">
                  <c:v>-1.0516955852508501</c:v>
                </c:pt>
                <c:pt idx="16818">
                  <c:v>-1.44833743572235</c:v>
                </c:pt>
                <c:pt idx="16819">
                  <c:v>-1.54542028903961</c:v>
                </c:pt>
                <c:pt idx="16820">
                  <c:v>-1.3204554319381701</c:v>
                </c:pt>
                <c:pt idx="16821">
                  <c:v>-1.11307716369628</c:v>
                </c:pt>
                <c:pt idx="16822">
                  <c:v>-1.2066684961318901</c:v>
                </c:pt>
                <c:pt idx="16823">
                  <c:v>-1.3751475811004601</c:v>
                </c:pt>
                <c:pt idx="16824">
                  <c:v>-1.22363853454589</c:v>
                </c:pt>
                <c:pt idx="16825">
                  <c:v>-0.89344120025634699</c:v>
                </c:pt>
                <c:pt idx="16826">
                  <c:v>-0.41537284851074202</c:v>
                </c:pt>
                <c:pt idx="16827">
                  <c:v>-0.24860213696956601</c:v>
                </c:pt>
                <c:pt idx="16828">
                  <c:v>-0.41132864356040899</c:v>
                </c:pt>
                <c:pt idx="16829">
                  <c:v>-0.83434021472930897</c:v>
                </c:pt>
                <c:pt idx="16830">
                  <c:v>-1.15001463890075</c:v>
                </c:pt>
                <c:pt idx="16831">
                  <c:v>-1.4064564704895</c:v>
                </c:pt>
                <c:pt idx="16832">
                  <c:v>-1.73199522495269</c:v>
                </c:pt>
                <c:pt idx="16833">
                  <c:v>-1.89419758319854</c:v>
                </c:pt>
                <c:pt idx="16834">
                  <c:v>-1.8685622215270901</c:v>
                </c:pt>
                <c:pt idx="16835">
                  <c:v>-1.8339198827743499</c:v>
                </c:pt>
                <c:pt idx="16836">
                  <c:v>-1.78714835643768</c:v>
                </c:pt>
                <c:pt idx="16837">
                  <c:v>-1.6598809957504199</c:v>
                </c:pt>
                <c:pt idx="16838">
                  <c:v>-1.52165675163269</c:v>
                </c:pt>
                <c:pt idx="16839">
                  <c:v>-1.3198554515838601</c:v>
                </c:pt>
                <c:pt idx="16840">
                  <c:v>-1.1492667198181099</c:v>
                </c:pt>
                <c:pt idx="16841">
                  <c:v>-1.0320918560028001</c:v>
                </c:pt>
                <c:pt idx="16842">
                  <c:v>-0.93626433610916104</c:v>
                </c:pt>
                <c:pt idx="16843">
                  <c:v>-0.859743893146514</c:v>
                </c:pt>
                <c:pt idx="16844">
                  <c:v>-0.77929180860519398</c:v>
                </c:pt>
                <c:pt idx="16845">
                  <c:v>-0.51599788665771396</c:v>
                </c:pt>
                <c:pt idx="16846">
                  <c:v>-0.50190722942352295</c:v>
                </c:pt>
                <c:pt idx="16847">
                  <c:v>-0.66150540113449097</c:v>
                </c:pt>
                <c:pt idx="16848">
                  <c:v>-0.76842266321182195</c:v>
                </c:pt>
                <c:pt idx="16849">
                  <c:v>-0.82775545120239202</c:v>
                </c:pt>
                <c:pt idx="16850">
                  <c:v>-0.88624358177185003</c:v>
                </c:pt>
                <c:pt idx="16851">
                  <c:v>-0.89596414566039995</c:v>
                </c:pt>
                <c:pt idx="16852">
                  <c:v>-0.86698567867278997</c:v>
                </c:pt>
                <c:pt idx="16853">
                  <c:v>-1.1681283712387001</c:v>
                </c:pt>
                <c:pt idx="16854">
                  <c:v>-1.80167949199676</c:v>
                </c:pt>
                <c:pt idx="16855">
                  <c:v>-2.0358283519744802</c:v>
                </c:pt>
                <c:pt idx="16856">
                  <c:v>-1.93735146522521</c:v>
                </c:pt>
                <c:pt idx="16857">
                  <c:v>-1.87578845024108</c:v>
                </c:pt>
                <c:pt idx="16858">
                  <c:v>-1.76975905895233</c:v>
                </c:pt>
                <c:pt idx="16859">
                  <c:v>-1.66401875019073</c:v>
                </c:pt>
                <c:pt idx="16860">
                  <c:v>-1.51831722259521</c:v>
                </c:pt>
                <c:pt idx="16861">
                  <c:v>-1.37913477420806</c:v>
                </c:pt>
                <c:pt idx="16862">
                  <c:v>-1.27651703357696</c:v>
                </c:pt>
                <c:pt idx="16863">
                  <c:v>-1.11584997177124</c:v>
                </c:pt>
                <c:pt idx="16864">
                  <c:v>-0.86541140079498202</c:v>
                </c:pt>
                <c:pt idx="16865">
                  <c:v>-0.35509341955184898</c:v>
                </c:pt>
                <c:pt idx="16866">
                  <c:v>-0.43187770247459401</c:v>
                </c:pt>
                <c:pt idx="16867">
                  <c:v>-0.96684819459915095</c:v>
                </c:pt>
                <c:pt idx="16868">
                  <c:v>-1.6842135190963701</c:v>
                </c:pt>
                <c:pt idx="16869">
                  <c:v>-1.7752662897109901</c:v>
                </c:pt>
                <c:pt idx="16870">
                  <c:v>-1.69927954673767</c:v>
                </c:pt>
                <c:pt idx="16871">
                  <c:v>-1.67788517475128</c:v>
                </c:pt>
                <c:pt idx="16872">
                  <c:v>-1.5877375602722099</c:v>
                </c:pt>
                <c:pt idx="16873">
                  <c:v>-1.58764767646789</c:v>
                </c:pt>
                <c:pt idx="16874">
                  <c:v>-1.5660641193389799</c:v>
                </c:pt>
                <c:pt idx="16875">
                  <c:v>-1.54623186588287</c:v>
                </c:pt>
                <c:pt idx="16876">
                  <c:v>-1.5183731317520099</c:v>
                </c:pt>
                <c:pt idx="16877">
                  <c:v>-1.4725470542907699</c:v>
                </c:pt>
                <c:pt idx="16878">
                  <c:v>-1.4173172712326001</c:v>
                </c:pt>
                <c:pt idx="16879">
                  <c:v>-1.33222448825836</c:v>
                </c:pt>
                <c:pt idx="16880">
                  <c:v>-1.30704081058502</c:v>
                </c:pt>
                <c:pt idx="16881">
                  <c:v>-1.30123531818389</c:v>
                </c:pt>
                <c:pt idx="16882">
                  <c:v>-1.1466029882430999</c:v>
                </c:pt>
                <c:pt idx="16883">
                  <c:v>-0.95543688535690297</c:v>
                </c:pt>
                <c:pt idx="16884">
                  <c:v>-0.79379063844680697</c:v>
                </c:pt>
                <c:pt idx="16885">
                  <c:v>-0.42792978882789601</c:v>
                </c:pt>
                <c:pt idx="16886">
                  <c:v>-0.28667724132537797</c:v>
                </c:pt>
                <c:pt idx="16887">
                  <c:v>-0.429374128580093</c:v>
                </c:pt>
                <c:pt idx="16888">
                  <c:v>-0.51410955190658503</c:v>
                </c:pt>
                <c:pt idx="16889">
                  <c:v>-0.59762144088745095</c:v>
                </c:pt>
                <c:pt idx="16890">
                  <c:v>-0.65385872125625599</c:v>
                </c:pt>
                <c:pt idx="16891">
                  <c:v>-0.72328436374664296</c:v>
                </c:pt>
                <c:pt idx="16892">
                  <c:v>-0.76372224092483498</c:v>
                </c:pt>
                <c:pt idx="16893">
                  <c:v>-0.85035204887390103</c:v>
                </c:pt>
                <c:pt idx="16894">
                  <c:v>-1.21234774589538</c:v>
                </c:pt>
                <c:pt idx="16895">
                  <c:v>-1.51957607269287</c:v>
                </c:pt>
                <c:pt idx="16896">
                  <c:v>-1.61925244331359</c:v>
                </c:pt>
                <c:pt idx="16897">
                  <c:v>-1.8548403978347701</c:v>
                </c:pt>
                <c:pt idx="16898">
                  <c:v>-2.1939659118652299</c:v>
                </c:pt>
                <c:pt idx="16899">
                  <c:v>-2.2853622436523402</c:v>
                </c:pt>
                <c:pt idx="16900">
                  <c:v>-2.1464643478393501</c:v>
                </c:pt>
                <c:pt idx="16901">
                  <c:v>-2.1497530937194802</c:v>
                </c:pt>
                <c:pt idx="16902">
                  <c:v>-2.2555296421050999</c:v>
                </c:pt>
                <c:pt idx="16903">
                  <c:v>-2.2336893081664999</c:v>
                </c:pt>
                <c:pt idx="16904">
                  <c:v>-2.0774381160736</c:v>
                </c:pt>
                <c:pt idx="16905">
                  <c:v>-1.89432489871978</c:v>
                </c:pt>
                <c:pt idx="16906">
                  <c:v>-1.6634737253189</c:v>
                </c:pt>
                <c:pt idx="16907">
                  <c:v>-1.4452208280563299</c:v>
                </c:pt>
                <c:pt idx="16908">
                  <c:v>-1.3036756515502901</c:v>
                </c:pt>
                <c:pt idx="16909">
                  <c:v>-1.22329556941986</c:v>
                </c:pt>
                <c:pt idx="16910">
                  <c:v>-1.13304674625396</c:v>
                </c:pt>
                <c:pt idx="16911">
                  <c:v>-1.04500079154968</c:v>
                </c:pt>
                <c:pt idx="16912">
                  <c:v>-0.84664386510848999</c:v>
                </c:pt>
                <c:pt idx="16913">
                  <c:v>-0.366310894489288</c:v>
                </c:pt>
                <c:pt idx="16914">
                  <c:v>-0.24806860089301999</c:v>
                </c:pt>
                <c:pt idx="16915">
                  <c:v>-0.498111993074417</c:v>
                </c:pt>
                <c:pt idx="16916">
                  <c:v>-0.79292565584182695</c:v>
                </c:pt>
                <c:pt idx="16917">
                  <c:v>-0.90249019861221302</c:v>
                </c:pt>
                <c:pt idx="16918">
                  <c:v>-0.890555560588836</c:v>
                </c:pt>
                <c:pt idx="16919">
                  <c:v>-0.93504625558853105</c:v>
                </c:pt>
                <c:pt idx="16920">
                  <c:v>-1.08230233192443</c:v>
                </c:pt>
                <c:pt idx="16921">
                  <c:v>-1.32804775238037</c:v>
                </c:pt>
                <c:pt idx="16922">
                  <c:v>-1.39710080623626</c:v>
                </c:pt>
                <c:pt idx="16923">
                  <c:v>-1.28101098537445</c:v>
                </c:pt>
                <c:pt idx="16924">
                  <c:v>-1.206960439682</c:v>
                </c:pt>
                <c:pt idx="16925">
                  <c:v>-1.1989393234252901</c:v>
                </c:pt>
                <c:pt idx="16926">
                  <c:v>-1.14549243450164</c:v>
                </c:pt>
                <c:pt idx="16927">
                  <c:v>-1.2086542844772299</c:v>
                </c:pt>
                <c:pt idx="16928">
                  <c:v>-1.37749111652374</c:v>
                </c:pt>
                <c:pt idx="16929">
                  <c:v>-1.3960937261581401</c:v>
                </c:pt>
                <c:pt idx="16930">
                  <c:v>-1.2215704917907699</c:v>
                </c:pt>
                <c:pt idx="16931">
                  <c:v>-1.0526982545852599</c:v>
                </c:pt>
                <c:pt idx="16932">
                  <c:v>-0.91976267099380404</c:v>
                </c:pt>
                <c:pt idx="16933">
                  <c:v>-0.87150323390960605</c:v>
                </c:pt>
                <c:pt idx="16934">
                  <c:v>-0.85265874862670898</c:v>
                </c:pt>
                <c:pt idx="16935">
                  <c:v>-1.34845507144927</c:v>
                </c:pt>
                <c:pt idx="16936">
                  <c:v>-1.6278979778289699</c:v>
                </c:pt>
                <c:pt idx="16937">
                  <c:v>-1.34771060943603</c:v>
                </c:pt>
                <c:pt idx="16938">
                  <c:v>-0.86011195182800204</c:v>
                </c:pt>
                <c:pt idx="16939">
                  <c:v>-0.68533086776733398</c:v>
                </c:pt>
                <c:pt idx="16940">
                  <c:v>-0.91440874338150002</c:v>
                </c:pt>
                <c:pt idx="16941">
                  <c:v>-1.41321969032287</c:v>
                </c:pt>
                <c:pt idx="16942">
                  <c:v>-1.4052863121032699</c:v>
                </c:pt>
                <c:pt idx="16943">
                  <c:v>-1.1037778854370099</c:v>
                </c:pt>
                <c:pt idx="16944">
                  <c:v>-0.96447527408599798</c:v>
                </c:pt>
                <c:pt idx="16945">
                  <c:v>-0.88401293754577603</c:v>
                </c:pt>
                <c:pt idx="16946">
                  <c:v>-0.79195296764373702</c:v>
                </c:pt>
                <c:pt idx="16947">
                  <c:v>-0.79355883598327603</c:v>
                </c:pt>
                <c:pt idx="16948">
                  <c:v>-0.84559929370880105</c:v>
                </c:pt>
                <c:pt idx="16949">
                  <c:v>-0.78771007061004605</c:v>
                </c:pt>
                <c:pt idx="16950">
                  <c:v>-0.70331603288650502</c:v>
                </c:pt>
                <c:pt idx="16951">
                  <c:v>-0.47338503599166798</c:v>
                </c:pt>
                <c:pt idx="16952">
                  <c:v>-0.43060386180877602</c:v>
                </c:pt>
                <c:pt idx="16953">
                  <c:v>-0.44069060683250399</c:v>
                </c:pt>
                <c:pt idx="16954">
                  <c:v>-0.565127193927764</c:v>
                </c:pt>
                <c:pt idx="16955">
                  <c:v>-0.55691373348235995</c:v>
                </c:pt>
                <c:pt idx="16956">
                  <c:v>-0.40013602375984098</c:v>
                </c:pt>
                <c:pt idx="16957">
                  <c:v>-0.10951630026101999</c:v>
                </c:pt>
                <c:pt idx="16958">
                  <c:v>-0.20559817552566501</c:v>
                </c:pt>
                <c:pt idx="16959">
                  <c:v>-0.34631225466728199</c:v>
                </c:pt>
                <c:pt idx="16960">
                  <c:v>-0.50651013851165705</c:v>
                </c:pt>
                <c:pt idx="16961">
                  <c:v>-0.70057082176208496</c:v>
                </c:pt>
                <c:pt idx="16962">
                  <c:v>-0.77092570066452004</c:v>
                </c:pt>
                <c:pt idx="16963">
                  <c:v>-0.71390467882156305</c:v>
                </c:pt>
                <c:pt idx="16964">
                  <c:v>-0.66448092460632302</c:v>
                </c:pt>
                <c:pt idx="16965">
                  <c:v>-0.37075418233871399</c:v>
                </c:pt>
                <c:pt idx="16966">
                  <c:v>-0.132213234901428</c:v>
                </c:pt>
                <c:pt idx="16967">
                  <c:v>-0.24110177159309301</c:v>
                </c:pt>
                <c:pt idx="16968">
                  <c:v>-0.36587831377982999</c:v>
                </c:pt>
                <c:pt idx="16969">
                  <c:v>-0.33494108915328902</c:v>
                </c:pt>
                <c:pt idx="16970">
                  <c:v>-9.2982068657875006E-2</c:v>
                </c:pt>
                <c:pt idx="16971">
                  <c:v>-0.116306655108928</c:v>
                </c:pt>
                <c:pt idx="16972">
                  <c:v>-0.32641112804412797</c:v>
                </c:pt>
                <c:pt idx="16973">
                  <c:v>-0.72304421663284302</c:v>
                </c:pt>
                <c:pt idx="16974">
                  <c:v>-0.97562170028686501</c:v>
                </c:pt>
                <c:pt idx="16975">
                  <c:v>-0.85770887136459295</c:v>
                </c:pt>
                <c:pt idx="16976">
                  <c:v>-0.7782843708992</c:v>
                </c:pt>
                <c:pt idx="16977">
                  <c:v>-0.480728268623352</c:v>
                </c:pt>
                <c:pt idx="16978">
                  <c:v>-0.121248856186866</c:v>
                </c:pt>
                <c:pt idx="16979">
                  <c:v>4.7821044921875E-2</c:v>
                </c:pt>
                <c:pt idx="16980">
                  <c:v>-0.40766391158103898</c:v>
                </c:pt>
                <c:pt idx="16981">
                  <c:v>-0.54112315177917403</c:v>
                </c:pt>
                <c:pt idx="16982">
                  <c:v>-0.61388403177261297</c:v>
                </c:pt>
                <c:pt idx="16983">
                  <c:v>-0.66800171136856001</c:v>
                </c:pt>
                <c:pt idx="16984">
                  <c:v>-0.69950133562088002</c:v>
                </c:pt>
                <c:pt idx="16985">
                  <c:v>-0.73451459407806396</c:v>
                </c:pt>
                <c:pt idx="16986">
                  <c:v>-0.773526191711425</c:v>
                </c:pt>
                <c:pt idx="16987">
                  <c:v>-0.87289214134216297</c:v>
                </c:pt>
                <c:pt idx="16988">
                  <c:v>-1.15702581405639</c:v>
                </c:pt>
                <c:pt idx="16989">
                  <c:v>-1.67286384105682</c:v>
                </c:pt>
                <c:pt idx="16990">
                  <c:v>-2.2680644989013601</c:v>
                </c:pt>
                <c:pt idx="16991">
                  <c:v>-2.7814791202545099</c:v>
                </c:pt>
                <c:pt idx="16992">
                  <c:v>-2.3552901744842498</c:v>
                </c:pt>
                <c:pt idx="16993">
                  <c:v>-1.1332327127456601</c:v>
                </c:pt>
                <c:pt idx="16994">
                  <c:v>-0.86209481954574496</c:v>
                </c:pt>
                <c:pt idx="16995">
                  <c:v>-0.64143389463424605</c:v>
                </c:pt>
                <c:pt idx="16996">
                  <c:v>-0.27493447065353299</c:v>
                </c:pt>
                <c:pt idx="16997">
                  <c:v>-0.14112253487110099</c:v>
                </c:pt>
                <c:pt idx="16998">
                  <c:v>-0.23305885493755299</c:v>
                </c:pt>
                <c:pt idx="16999">
                  <c:v>-0.16039846837520599</c:v>
                </c:pt>
                <c:pt idx="17000">
                  <c:v>-7.9912707209587097E-2</c:v>
                </c:pt>
                <c:pt idx="17001">
                  <c:v>-0.138590633869171</c:v>
                </c:pt>
                <c:pt idx="17002">
                  <c:v>-0.14205491542816101</c:v>
                </c:pt>
                <c:pt idx="17003">
                  <c:v>-8.3563923835754395E-2</c:v>
                </c:pt>
                <c:pt idx="17004">
                  <c:v>-0.125991821289062</c:v>
                </c:pt>
                <c:pt idx="17005">
                  <c:v>-0.127397030591964</c:v>
                </c:pt>
                <c:pt idx="17006">
                  <c:v>-9.4557724893093095E-2</c:v>
                </c:pt>
                <c:pt idx="17007">
                  <c:v>-0.10439768433570799</c:v>
                </c:pt>
                <c:pt idx="17008">
                  <c:v>-0.112955369055271</c:v>
                </c:pt>
                <c:pt idx="17009">
                  <c:v>-0.10128075629472701</c:v>
                </c:pt>
                <c:pt idx="17010">
                  <c:v>-0.103956773877143</c:v>
                </c:pt>
                <c:pt idx="17011">
                  <c:v>-0.107415966689586</c:v>
                </c:pt>
                <c:pt idx="17012">
                  <c:v>-0.107286661863327</c:v>
                </c:pt>
                <c:pt idx="17013">
                  <c:v>-0.11035718023777</c:v>
                </c:pt>
                <c:pt idx="17014">
                  <c:v>-0.108513809740543</c:v>
                </c:pt>
                <c:pt idx="17015">
                  <c:v>-0.119195736944675</c:v>
                </c:pt>
                <c:pt idx="17016">
                  <c:v>-0.11291076987981701</c:v>
                </c:pt>
                <c:pt idx="17017">
                  <c:v>-0.11343627423048</c:v>
                </c:pt>
                <c:pt idx="17018">
                  <c:v>-0.117930673062801</c:v>
                </c:pt>
                <c:pt idx="17019">
                  <c:v>-0.11474902182817399</c:v>
                </c:pt>
                <c:pt idx="17020">
                  <c:v>-0.123172767460346</c:v>
                </c:pt>
                <c:pt idx="17021">
                  <c:v>-0.11509132385253899</c:v>
                </c:pt>
                <c:pt idx="17022">
                  <c:v>-0.103265948593616</c:v>
                </c:pt>
                <c:pt idx="17023">
                  <c:v>-0.10444866120815199</c:v>
                </c:pt>
                <c:pt idx="17024">
                  <c:v>-0.10823008418083099</c:v>
                </c:pt>
                <c:pt idx="17025">
                  <c:v>-0.106377452611923</c:v>
                </c:pt>
                <c:pt idx="17026">
                  <c:v>-0.10247334837913499</c:v>
                </c:pt>
                <c:pt idx="17027">
                  <c:v>-0.10794783383607801</c:v>
                </c:pt>
                <c:pt idx="17028">
                  <c:v>-0.110342115163803</c:v>
                </c:pt>
                <c:pt idx="17029">
                  <c:v>-0.108250990509986</c:v>
                </c:pt>
                <c:pt idx="17030">
                  <c:v>-0.107652425765991</c:v>
                </c:pt>
                <c:pt idx="17031">
                  <c:v>-0.108887866139411</c:v>
                </c:pt>
                <c:pt idx="17032">
                  <c:v>-0.10798005759716001</c:v>
                </c:pt>
                <c:pt idx="17033">
                  <c:v>-0.105800613760948</c:v>
                </c:pt>
                <c:pt idx="17034">
                  <c:v>-0.10130117088556199</c:v>
                </c:pt>
                <c:pt idx="17035">
                  <c:v>-0.100158438086509</c:v>
                </c:pt>
                <c:pt idx="17036">
                  <c:v>-0.102409839630126</c:v>
                </c:pt>
                <c:pt idx="17037">
                  <c:v>-0.103437289595603</c:v>
                </c:pt>
                <c:pt idx="17038">
                  <c:v>-0.109229929745197</c:v>
                </c:pt>
                <c:pt idx="17039">
                  <c:v>-0.110349781811237</c:v>
                </c:pt>
                <c:pt idx="17040">
                  <c:v>-0.109993107616901</c:v>
                </c:pt>
                <c:pt idx="17041">
                  <c:v>-0.11170697212219199</c:v>
                </c:pt>
                <c:pt idx="17042">
                  <c:v>-0.113803170621395</c:v>
                </c:pt>
                <c:pt idx="17043">
                  <c:v>-0.115495793521404</c:v>
                </c:pt>
                <c:pt idx="17044">
                  <c:v>-0.111487716436386</c:v>
                </c:pt>
                <c:pt idx="17045">
                  <c:v>-0.10435090959072101</c:v>
                </c:pt>
                <c:pt idx="17046">
                  <c:v>-0.10623635351657799</c:v>
                </c:pt>
                <c:pt idx="17047">
                  <c:v>-0.11134273558855</c:v>
                </c:pt>
                <c:pt idx="17048">
                  <c:v>-0.110097378492355</c:v>
                </c:pt>
                <c:pt idx="17049">
                  <c:v>-0.105300620198249</c:v>
                </c:pt>
                <c:pt idx="17050">
                  <c:v>-9.8384402692317893E-2</c:v>
                </c:pt>
                <c:pt idx="17051">
                  <c:v>-9.6489168703556005E-2</c:v>
                </c:pt>
                <c:pt idx="17052">
                  <c:v>-9.1231480240821797E-2</c:v>
                </c:pt>
                <c:pt idx="17053">
                  <c:v>-9.0349867939948994E-2</c:v>
                </c:pt>
                <c:pt idx="17054">
                  <c:v>-9.0754896402358995E-2</c:v>
                </c:pt>
                <c:pt idx="17055">
                  <c:v>-9.6884660422801902E-2</c:v>
                </c:pt>
                <c:pt idx="17056">
                  <c:v>-0.10088646411895701</c:v>
                </c:pt>
                <c:pt idx="17057">
                  <c:v>-9.7342506051063496E-2</c:v>
                </c:pt>
                <c:pt idx="17058">
                  <c:v>-9.5054067671298897E-2</c:v>
                </c:pt>
                <c:pt idx="17059">
                  <c:v>-9.9762924015522003E-2</c:v>
                </c:pt>
                <c:pt idx="17060">
                  <c:v>-9.48307514190673E-2</c:v>
                </c:pt>
                <c:pt idx="17061">
                  <c:v>-9.4864360988140106E-2</c:v>
                </c:pt>
                <c:pt idx="17062">
                  <c:v>-9.6772633492946597E-2</c:v>
                </c:pt>
                <c:pt idx="17063">
                  <c:v>-9.5545172691345201E-2</c:v>
                </c:pt>
                <c:pt idx="17064">
                  <c:v>-9.3456022441387093E-2</c:v>
                </c:pt>
                <c:pt idx="17065">
                  <c:v>-9.3343660235404899E-2</c:v>
                </c:pt>
                <c:pt idx="17066">
                  <c:v>-9.4433665275573703E-2</c:v>
                </c:pt>
                <c:pt idx="17067">
                  <c:v>-0.100127525627613</c:v>
                </c:pt>
                <c:pt idx="17068">
                  <c:v>-9.8531164228916099E-2</c:v>
                </c:pt>
                <c:pt idx="17069">
                  <c:v>-9.9640354514121995E-2</c:v>
                </c:pt>
                <c:pt idx="17070">
                  <c:v>-9.7454726696014404E-2</c:v>
                </c:pt>
                <c:pt idx="17071">
                  <c:v>-9.9883638322353294E-2</c:v>
                </c:pt>
                <c:pt idx="17072">
                  <c:v>-9.8364330828189794E-2</c:v>
                </c:pt>
                <c:pt idx="17073">
                  <c:v>-9.6632190048694597E-2</c:v>
                </c:pt>
                <c:pt idx="17074">
                  <c:v>-0.10521366447210299</c:v>
                </c:pt>
                <c:pt idx="17075">
                  <c:v>-0.106046132743358</c:v>
                </c:pt>
                <c:pt idx="17076">
                  <c:v>-0.10147979110479299</c:v>
                </c:pt>
                <c:pt idx="17077">
                  <c:v>-9.8534598946571295E-2</c:v>
                </c:pt>
                <c:pt idx="17078">
                  <c:v>-9.7763128578662803E-2</c:v>
                </c:pt>
                <c:pt idx="17079">
                  <c:v>-9.7078002989292103E-2</c:v>
                </c:pt>
                <c:pt idx="17080">
                  <c:v>-0.100859194993972</c:v>
                </c:pt>
                <c:pt idx="17081">
                  <c:v>-9.8821990191936396E-2</c:v>
                </c:pt>
                <c:pt idx="17082">
                  <c:v>-0.102186515927314</c:v>
                </c:pt>
                <c:pt idx="17083">
                  <c:v>-9.1845400631427696E-2</c:v>
                </c:pt>
                <c:pt idx="17084">
                  <c:v>-9.3946561217308003E-2</c:v>
                </c:pt>
                <c:pt idx="17085">
                  <c:v>-9.7405716776847798E-2</c:v>
                </c:pt>
                <c:pt idx="17086">
                  <c:v>-0.101282007992267</c:v>
                </c:pt>
                <c:pt idx="17087">
                  <c:v>-0.101435929536819</c:v>
                </c:pt>
                <c:pt idx="17088">
                  <c:v>-0.10247154533863</c:v>
                </c:pt>
                <c:pt idx="17089">
                  <c:v>-0.10422218590974799</c:v>
                </c:pt>
                <c:pt idx="17090">
                  <c:v>-0.105364263057708</c:v>
                </c:pt>
                <c:pt idx="17091">
                  <c:v>-0.103765398263931</c:v>
                </c:pt>
                <c:pt idx="17092">
                  <c:v>-0.102466627955436</c:v>
                </c:pt>
                <c:pt idx="17093">
                  <c:v>-0.10571446269750499</c:v>
                </c:pt>
                <c:pt idx="17094">
                  <c:v>-0.105915427207946</c:v>
                </c:pt>
                <c:pt idx="17095">
                  <c:v>-0.105106070637702</c:v>
                </c:pt>
                <c:pt idx="17096">
                  <c:v>-0.10184569656848901</c:v>
                </c:pt>
                <c:pt idx="17097">
                  <c:v>-0.103659436106681</c:v>
                </c:pt>
                <c:pt idx="17098">
                  <c:v>-0.10499314963817501</c:v>
                </c:pt>
                <c:pt idx="17099">
                  <c:v>-0.108008995652198</c:v>
                </c:pt>
                <c:pt idx="17100">
                  <c:v>-0.10400824248790699</c:v>
                </c:pt>
                <c:pt idx="17101">
                  <c:v>-0.10485822707414599</c:v>
                </c:pt>
                <c:pt idx="17102">
                  <c:v>-0.10196742415428101</c:v>
                </c:pt>
                <c:pt idx="17103">
                  <c:v>-9.7484484314918504E-2</c:v>
                </c:pt>
                <c:pt idx="17104">
                  <c:v>-9.5596671104431097E-2</c:v>
                </c:pt>
                <c:pt idx="17105">
                  <c:v>-9.5883637666702201E-2</c:v>
                </c:pt>
                <c:pt idx="17106">
                  <c:v>-0.100571051239967</c:v>
                </c:pt>
                <c:pt idx="17107">
                  <c:v>-0.103598043322563</c:v>
                </c:pt>
                <c:pt idx="17108">
                  <c:v>-0.102452769875526</c:v>
                </c:pt>
                <c:pt idx="17109">
                  <c:v>-0.100915797054767</c:v>
                </c:pt>
                <c:pt idx="17110">
                  <c:v>-9.8644800484180395E-2</c:v>
                </c:pt>
                <c:pt idx="17111">
                  <c:v>-9.8466381430625902E-2</c:v>
                </c:pt>
                <c:pt idx="17112">
                  <c:v>-9.7172453999519307E-2</c:v>
                </c:pt>
                <c:pt idx="17113">
                  <c:v>-9.6065439283847795E-2</c:v>
                </c:pt>
                <c:pt idx="17114">
                  <c:v>-9.8774760961532496E-2</c:v>
                </c:pt>
                <c:pt idx="17115">
                  <c:v>-9.8847113549709306E-2</c:v>
                </c:pt>
                <c:pt idx="17116">
                  <c:v>-0.101398520171642</c:v>
                </c:pt>
                <c:pt idx="17117">
                  <c:v>-9.5976307988166795E-2</c:v>
                </c:pt>
                <c:pt idx="17118">
                  <c:v>-0.101182825863361</c:v>
                </c:pt>
                <c:pt idx="17119">
                  <c:v>-0.102960854768753</c:v>
                </c:pt>
                <c:pt idx="17120">
                  <c:v>-0.10190252959728199</c:v>
                </c:pt>
                <c:pt idx="17121">
                  <c:v>-0.106624864041805</c:v>
                </c:pt>
                <c:pt idx="17122">
                  <c:v>-0.104257829487323</c:v>
                </c:pt>
                <c:pt idx="17123">
                  <c:v>-0.102053649723529</c:v>
                </c:pt>
                <c:pt idx="17124">
                  <c:v>-9.3611493706703103E-2</c:v>
                </c:pt>
                <c:pt idx="17125">
                  <c:v>-9.1732516884803703E-2</c:v>
                </c:pt>
                <c:pt idx="17126">
                  <c:v>-9.5856033265590598E-2</c:v>
                </c:pt>
                <c:pt idx="17127">
                  <c:v>-9.9795356392860399E-2</c:v>
                </c:pt>
                <c:pt idx="17128">
                  <c:v>-9.5913924276828696E-2</c:v>
                </c:pt>
                <c:pt idx="17129">
                  <c:v>-9.0611062943935394E-2</c:v>
                </c:pt>
                <c:pt idx="17130">
                  <c:v>-9.1391757130622794E-2</c:v>
                </c:pt>
                <c:pt idx="17131">
                  <c:v>-9.3378096818923895E-2</c:v>
                </c:pt>
                <c:pt idx="17132">
                  <c:v>-9.4048522412776905E-2</c:v>
                </c:pt>
                <c:pt idx="17133">
                  <c:v>-0.100031346082687</c:v>
                </c:pt>
                <c:pt idx="17134">
                  <c:v>-0.10395361483097</c:v>
                </c:pt>
                <c:pt idx="17135">
                  <c:v>-0.10001964867115</c:v>
                </c:pt>
                <c:pt idx="17136">
                  <c:v>-9.8366506397724096E-2</c:v>
                </c:pt>
                <c:pt idx="17137">
                  <c:v>-9.8009712994098594E-2</c:v>
                </c:pt>
                <c:pt idx="17138">
                  <c:v>-9.9060915410518605E-2</c:v>
                </c:pt>
                <c:pt idx="17139">
                  <c:v>-9.7733385860919897E-2</c:v>
                </c:pt>
                <c:pt idx="17140">
                  <c:v>-9.4464868307113606E-2</c:v>
                </c:pt>
                <c:pt idx="17141">
                  <c:v>-9.4131484627723694E-2</c:v>
                </c:pt>
                <c:pt idx="17142">
                  <c:v>-9.2324629426002502E-2</c:v>
                </c:pt>
                <c:pt idx="17143">
                  <c:v>-9.1088086366653401E-2</c:v>
                </c:pt>
                <c:pt idx="17144">
                  <c:v>-8.9885145425796495E-2</c:v>
                </c:pt>
                <c:pt idx="17145">
                  <c:v>-9.2221826314926106E-2</c:v>
                </c:pt>
                <c:pt idx="17146">
                  <c:v>-9.0903714299201896E-2</c:v>
                </c:pt>
                <c:pt idx="17147">
                  <c:v>-9.0997219085693304E-2</c:v>
                </c:pt>
                <c:pt idx="17148">
                  <c:v>-9.1236419975757599E-2</c:v>
                </c:pt>
                <c:pt idx="17149">
                  <c:v>-8.9050181210041005E-2</c:v>
                </c:pt>
                <c:pt idx="17150">
                  <c:v>-8.5439145565032903E-2</c:v>
                </c:pt>
                <c:pt idx="17151">
                  <c:v>-8.5218213498592293E-2</c:v>
                </c:pt>
                <c:pt idx="17152">
                  <c:v>-8.6728595197200706E-2</c:v>
                </c:pt>
                <c:pt idx="17153">
                  <c:v>-8.8151037693023598E-2</c:v>
                </c:pt>
                <c:pt idx="17154">
                  <c:v>-9.0697765350341797E-2</c:v>
                </c:pt>
                <c:pt idx="17155">
                  <c:v>-9.2514932155609103E-2</c:v>
                </c:pt>
                <c:pt idx="17156">
                  <c:v>-9.3823641538619995E-2</c:v>
                </c:pt>
                <c:pt idx="17157">
                  <c:v>-9.52611789107322E-2</c:v>
                </c:pt>
                <c:pt idx="17158">
                  <c:v>-9.4016209244728005E-2</c:v>
                </c:pt>
                <c:pt idx="17159">
                  <c:v>-9.1170556843280695E-2</c:v>
                </c:pt>
                <c:pt idx="17160">
                  <c:v>-9.2450872063636697E-2</c:v>
                </c:pt>
                <c:pt idx="17161">
                  <c:v>-9.3272648751735604E-2</c:v>
                </c:pt>
                <c:pt idx="17162">
                  <c:v>-9.4411395490169497E-2</c:v>
                </c:pt>
                <c:pt idx="17163">
                  <c:v>-9.2050179839134202E-2</c:v>
                </c:pt>
                <c:pt idx="17164">
                  <c:v>-9.6235163509845706E-2</c:v>
                </c:pt>
                <c:pt idx="17165">
                  <c:v>-9.4507068395614596E-2</c:v>
                </c:pt>
                <c:pt idx="17166">
                  <c:v>-9.08336341381073E-2</c:v>
                </c:pt>
                <c:pt idx="17167">
                  <c:v>-8.8163852691650293E-2</c:v>
                </c:pt>
                <c:pt idx="17168">
                  <c:v>-9.2949755489826202E-2</c:v>
                </c:pt>
                <c:pt idx="17169">
                  <c:v>-9.3725338578224099E-2</c:v>
                </c:pt>
                <c:pt idx="17170">
                  <c:v>-9.3210086226463304E-2</c:v>
                </c:pt>
                <c:pt idx="17171">
                  <c:v>-9.4777487218379905E-2</c:v>
                </c:pt>
                <c:pt idx="17172">
                  <c:v>-9.0622626245021806E-2</c:v>
                </c:pt>
                <c:pt idx="17173">
                  <c:v>-9.0909197926521301E-2</c:v>
                </c:pt>
                <c:pt idx="17174">
                  <c:v>-9.6290498971939004E-2</c:v>
                </c:pt>
                <c:pt idx="17175">
                  <c:v>-9.59191024303436E-2</c:v>
                </c:pt>
                <c:pt idx="17176">
                  <c:v>-8.9851349592208807E-2</c:v>
                </c:pt>
                <c:pt idx="17177">
                  <c:v>-8.7030768394470201E-2</c:v>
                </c:pt>
                <c:pt idx="17178">
                  <c:v>-8.3570033311843803E-2</c:v>
                </c:pt>
                <c:pt idx="17179">
                  <c:v>-8.6963243782520294E-2</c:v>
                </c:pt>
                <c:pt idx="17180">
                  <c:v>-8.7176673114299705E-2</c:v>
                </c:pt>
                <c:pt idx="17181">
                  <c:v>-8.4680490195751107E-2</c:v>
                </c:pt>
                <c:pt idx="17182">
                  <c:v>-7.6911091804504395E-2</c:v>
                </c:pt>
                <c:pt idx="17183">
                  <c:v>-7.4679151177406297E-2</c:v>
                </c:pt>
                <c:pt idx="17184">
                  <c:v>-7.7736660838127095E-2</c:v>
                </c:pt>
                <c:pt idx="17185">
                  <c:v>-8.1506341695785495E-2</c:v>
                </c:pt>
                <c:pt idx="17186">
                  <c:v>-8.3466529846191406E-2</c:v>
                </c:pt>
                <c:pt idx="17187">
                  <c:v>-8.5149005055427496E-2</c:v>
                </c:pt>
                <c:pt idx="17188">
                  <c:v>-8.4755636751651695E-2</c:v>
                </c:pt>
                <c:pt idx="17189">
                  <c:v>-8.3717897534370395E-2</c:v>
                </c:pt>
                <c:pt idx="17190">
                  <c:v>-8.3813920617103493E-2</c:v>
                </c:pt>
                <c:pt idx="17191">
                  <c:v>-8.6988896131515503E-2</c:v>
                </c:pt>
                <c:pt idx="17192">
                  <c:v>-8.5764229297637898E-2</c:v>
                </c:pt>
                <c:pt idx="17193">
                  <c:v>-8.7718494236469199E-2</c:v>
                </c:pt>
                <c:pt idx="17194">
                  <c:v>-8.5436321794986697E-2</c:v>
                </c:pt>
                <c:pt idx="17195">
                  <c:v>-8.3381690084934207E-2</c:v>
                </c:pt>
                <c:pt idx="17196">
                  <c:v>-8.1434927880763994E-2</c:v>
                </c:pt>
                <c:pt idx="17197">
                  <c:v>-8.0952063202857902E-2</c:v>
                </c:pt>
                <c:pt idx="17198">
                  <c:v>-8.3130218088626806E-2</c:v>
                </c:pt>
                <c:pt idx="17199">
                  <c:v>-8.3681963384151403E-2</c:v>
                </c:pt>
                <c:pt idx="17200">
                  <c:v>-8.6165122687816606E-2</c:v>
                </c:pt>
                <c:pt idx="17201">
                  <c:v>-8.5807755589485099E-2</c:v>
                </c:pt>
                <c:pt idx="17202">
                  <c:v>-8.3573162555694497E-2</c:v>
                </c:pt>
                <c:pt idx="17203">
                  <c:v>-8.1711418926715795E-2</c:v>
                </c:pt>
                <c:pt idx="17204">
                  <c:v>-8.3002880215644795E-2</c:v>
                </c:pt>
                <c:pt idx="17205">
                  <c:v>-8.7640814483165699E-2</c:v>
                </c:pt>
                <c:pt idx="17206">
                  <c:v>-8.6438469588756506E-2</c:v>
                </c:pt>
                <c:pt idx="17207">
                  <c:v>-8.3699047565460205E-2</c:v>
                </c:pt>
                <c:pt idx="17208">
                  <c:v>-8.2053236663341494E-2</c:v>
                </c:pt>
                <c:pt idx="17209">
                  <c:v>-8.7592639029026004E-2</c:v>
                </c:pt>
                <c:pt idx="17210">
                  <c:v>-8.9911580085754395E-2</c:v>
                </c:pt>
                <c:pt idx="17211">
                  <c:v>-8.8113889098167406E-2</c:v>
                </c:pt>
                <c:pt idx="17212">
                  <c:v>-8.4597408771514795E-2</c:v>
                </c:pt>
                <c:pt idx="17213">
                  <c:v>-8.27371701598167E-2</c:v>
                </c:pt>
                <c:pt idx="17214">
                  <c:v>-8.0368414521217305E-2</c:v>
                </c:pt>
                <c:pt idx="17215">
                  <c:v>-8.2579687237739494E-2</c:v>
                </c:pt>
                <c:pt idx="17216">
                  <c:v>-8.23190286755561E-2</c:v>
                </c:pt>
                <c:pt idx="17217">
                  <c:v>-8.0133162438869407E-2</c:v>
                </c:pt>
                <c:pt idx="17218">
                  <c:v>-8.2644186913967105E-2</c:v>
                </c:pt>
                <c:pt idx="17219">
                  <c:v>-8.2906089723110199E-2</c:v>
                </c:pt>
                <c:pt idx="17220">
                  <c:v>-8.2159452140331199E-2</c:v>
                </c:pt>
                <c:pt idx="17221">
                  <c:v>-8.2682378590106895E-2</c:v>
                </c:pt>
                <c:pt idx="17222">
                  <c:v>-8.1743188202381106E-2</c:v>
                </c:pt>
                <c:pt idx="17223">
                  <c:v>-8.4413416683673803E-2</c:v>
                </c:pt>
                <c:pt idx="17224">
                  <c:v>-8.6744584143161704E-2</c:v>
                </c:pt>
                <c:pt idx="17225">
                  <c:v>-8.5614740848541204E-2</c:v>
                </c:pt>
                <c:pt idx="17226">
                  <c:v>-8.24143812060356E-2</c:v>
                </c:pt>
                <c:pt idx="17227">
                  <c:v>-8.5023075342178303E-2</c:v>
                </c:pt>
                <c:pt idx="17228">
                  <c:v>-8.3709470927715302E-2</c:v>
                </c:pt>
                <c:pt idx="17229">
                  <c:v>-8.3786077797412803E-2</c:v>
                </c:pt>
                <c:pt idx="17230">
                  <c:v>-8.5238166153430897E-2</c:v>
                </c:pt>
                <c:pt idx="17231">
                  <c:v>-8.4444403648376395E-2</c:v>
                </c:pt>
                <c:pt idx="17232">
                  <c:v>-8.5361488163471194E-2</c:v>
                </c:pt>
                <c:pt idx="17233">
                  <c:v>-7.8288383781909901E-2</c:v>
                </c:pt>
                <c:pt idx="17234">
                  <c:v>-7.9070232808589894E-2</c:v>
                </c:pt>
                <c:pt idx="17235">
                  <c:v>-8.3903342485427801E-2</c:v>
                </c:pt>
                <c:pt idx="17236">
                  <c:v>-8.6653321981429998E-2</c:v>
                </c:pt>
                <c:pt idx="17237">
                  <c:v>-8.2854777574539101E-2</c:v>
                </c:pt>
                <c:pt idx="17238">
                  <c:v>-8.2063078880310003E-2</c:v>
                </c:pt>
                <c:pt idx="17239">
                  <c:v>-8.2784436643123599E-2</c:v>
                </c:pt>
                <c:pt idx="17240">
                  <c:v>-8.7516434490680695E-2</c:v>
                </c:pt>
                <c:pt idx="17241">
                  <c:v>-8.9938588440418202E-2</c:v>
                </c:pt>
                <c:pt idx="17242">
                  <c:v>-8.8596925139427102E-2</c:v>
                </c:pt>
                <c:pt idx="17243">
                  <c:v>-8.7233565747737801E-2</c:v>
                </c:pt>
                <c:pt idx="17244">
                  <c:v>-8.4108792245388003E-2</c:v>
                </c:pt>
                <c:pt idx="17245">
                  <c:v>-8.6711414158344199E-2</c:v>
                </c:pt>
                <c:pt idx="17246">
                  <c:v>-8.3635836839675903E-2</c:v>
                </c:pt>
                <c:pt idx="17247">
                  <c:v>-8.3070084452629006E-2</c:v>
                </c:pt>
                <c:pt idx="17248">
                  <c:v>-8.3723597228527E-2</c:v>
                </c:pt>
                <c:pt idx="17249">
                  <c:v>-8.1610009074211107E-2</c:v>
                </c:pt>
                <c:pt idx="17250">
                  <c:v>-7.7868893742561299E-2</c:v>
                </c:pt>
                <c:pt idx="17251">
                  <c:v>-8.1976883113384205E-2</c:v>
                </c:pt>
                <c:pt idx="17252">
                  <c:v>-7.7245108783245003E-2</c:v>
                </c:pt>
                <c:pt idx="17253">
                  <c:v>-8.2909479737281799E-2</c:v>
                </c:pt>
                <c:pt idx="17254">
                  <c:v>-8.4626659750938402E-2</c:v>
                </c:pt>
                <c:pt idx="17255">
                  <c:v>-8.1010639667510903E-2</c:v>
                </c:pt>
                <c:pt idx="17256">
                  <c:v>-7.8375622630119296E-2</c:v>
                </c:pt>
                <c:pt idx="17257">
                  <c:v>-8.0555997788906097E-2</c:v>
                </c:pt>
                <c:pt idx="17258">
                  <c:v>-8.3029694855213096E-2</c:v>
                </c:pt>
                <c:pt idx="17259">
                  <c:v>-8.2096748054027502E-2</c:v>
                </c:pt>
                <c:pt idx="17260">
                  <c:v>-8.1774301826953805E-2</c:v>
                </c:pt>
                <c:pt idx="17261">
                  <c:v>-8.7088130414485904E-2</c:v>
                </c:pt>
                <c:pt idx="17262">
                  <c:v>-9.1817110776901203E-2</c:v>
                </c:pt>
                <c:pt idx="17263">
                  <c:v>-9.0599246323108604E-2</c:v>
                </c:pt>
                <c:pt idx="17264">
                  <c:v>-8.4751650691032396E-2</c:v>
                </c:pt>
                <c:pt idx="17265">
                  <c:v>-8.0644331872463199E-2</c:v>
                </c:pt>
                <c:pt idx="17266">
                  <c:v>-8.0798566341400105E-2</c:v>
                </c:pt>
                <c:pt idx="17267">
                  <c:v>-8.0447979271411896E-2</c:v>
                </c:pt>
                <c:pt idx="17268">
                  <c:v>-8.0876894295215607E-2</c:v>
                </c:pt>
                <c:pt idx="17269">
                  <c:v>-8.4853224456310203E-2</c:v>
                </c:pt>
                <c:pt idx="17270">
                  <c:v>-8.8259235024452196E-2</c:v>
                </c:pt>
                <c:pt idx="17271">
                  <c:v>-9.1789305210113498E-2</c:v>
                </c:pt>
                <c:pt idx="17272">
                  <c:v>-8.8495828211307498E-2</c:v>
                </c:pt>
                <c:pt idx="17273">
                  <c:v>-8.2775779068470001E-2</c:v>
                </c:pt>
                <c:pt idx="17274">
                  <c:v>-8.3782680332660606E-2</c:v>
                </c:pt>
                <c:pt idx="17275">
                  <c:v>-8.7374143302440602E-2</c:v>
                </c:pt>
                <c:pt idx="17276">
                  <c:v>-8.9091412723064395E-2</c:v>
                </c:pt>
                <c:pt idx="17277">
                  <c:v>-8.7576568126678397E-2</c:v>
                </c:pt>
                <c:pt idx="17278">
                  <c:v>-8.7078697979450198E-2</c:v>
                </c:pt>
                <c:pt idx="17279">
                  <c:v>-8.8333986699581105E-2</c:v>
                </c:pt>
                <c:pt idx="17280">
                  <c:v>-8.6037352681159904E-2</c:v>
                </c:pt>
                <c:pt idx="17281">
                  <c:v>-8.9874602854251806E-2</c:v>
                </c:pt>
                <c:pt idx="17282">
                  <c:v>-9.3804091215133598E-2</c:v>
                </c:pt>
                <c:pt idx="17283">
                  <c:v>-9.2557080090045901E-2</c:v>
                </c:pt>
                <c:pt idx="17284">
                  <c:v>-8.8466137647628701E-2</c:v>
                </c:pt>
                <c:pt idx="17285">
                  <c:v>-8.7446168065071106E-2</c:v>
                </c:pt>
                <c:pt idx="17286">
                  <c:v>-8.8373906910419395E-2</c:v>
                </c:pt>
                <c:pt idx="17287">
                  <c:v>-8.8051319122314398E-2</c:v>
                </c:pt>
                <c:pt idx="17288">
                  <c:v>-8.9433349668979603E-2</c:v>
                </c:pt>
                <c:pt idx="17289">
                  <c:v>-8.9260064065456293E-2</c:v>
                </c:pt>
                <c:pt idx="17290">
                  <c:v>-8.6404308676719596E-2</c:v>
                </c:pt>
                <c:pt idx="17291">
                  <c:v>-8.1794090569019304E-2</c:v>
                </c:pt>
                <c:pt idx="17292">
                  <c:v>-8.1925898790359497E-2</c:v>
                </c:pt>
                <c:pt idx="17293">
                  <c:v>-8.1601336598396301E-2</c:v>
                </c:pt>
                <c:pt idx="17294">
                  <c:v>-7.6809026300907093E-2</c:v>
                </c:pt>
                <c:pt idx="17295">
                  <c:v>-7.9038463532924597E-2</c:v>
                </c:pt>
                <c:pt idx="17296">
                  <c:v>-8.3097107708454104E-2</c:v>
                </c:pt>
                <c:pt idx="17297">
                  <c:v>-8.6329765617847401E-2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783-49EC-AE86-C81CB74A2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02457280"/>
        <c:axId val="802458920"/>
      </c:lineChart>
      <c:catAx>
        <c:axId val="802457280"/>
        <c:scaling>
          <c:orientation val="minMax"/>
        </c:scaling>
        <c:delete val="0"/>
        <c:axPos val="b"/>
        <c:numFmt formatCode="h:mm:ss;@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458920"/>
        <c:crosses val="autoZero"/>
        <c:auto val="1"/>
        <c:lblAlgn val="ctr"/>
        <c:lblOffset val="100"/>
        <c:noMultiLvlLbl val="0"/>
      </c:catAx>
      <c:valAx>
        <c:axId val="802458920"/>
        <c:scaling>
          <c:orientation val="minMax"/>
          <c:max val="9"/>
          <c:min val="-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02457280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Lateral Acceleration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'X EC'!$G$2</c:f>
              <c:strCache>
                <c:ptCount val="1"/>
                <c:pt idx="0">
                  <c:v>XAxis Max (g)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3722"/>
              <c:layout>
                <c:manualLayout>
                  <c:x val="-5.4961378490790254E-2"/>
                  <c:y val="-1.283038234539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27-45BD-9CAF-7EC6BF065F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'X EC'!$D$3:$D$4112</c:f>
              <c:numCache>
                <c:formatCode>h:mm:ss</c:formatCode>
                <c:ptCount val="4110"/>
                <c:pt idx="0">
                  <c:v>0.38680555555555551</c:v>
                </c:pt>
                <c:pt idx="1">
                  <c:v>0.3868287037037037</c:v>
                </c:pt>
                <c:pt idx="2">
                  <c:v>0.38685185185185178</c:v>
                </c:pt>
                <c:pt idx="3">
                  <c:v>0.38687499999999997</c:v>
                </c:pt>
                <c:pt idx="4">
                  <c:v>0.38689814814814816</c:v>
                </c:pt>
                <c:pt idx="5">
                  <c:v>0.38692129629629624</c:v>
                </c:pt>
                <c:pt idx="6">
                  <c:v>0.38694444444444442</c:v>
                </c:pt>
                <c:pt idx="7">
                  <c:v>0.38696759259259261</c:v>
                </c:pt>
                <c:pt idx="8">
                  <c:v>0.38699074074074069</c:v>
                </c:pt>
                <c:pt idx="9">
                  <c:v>0.38701388888888888</c:v>
                </c:pt>
                <c:pt idx="10">
                  <c:v>0.38703703703703707</c:v>
                </c:pt>
                <c:pt idx="11">
                  <c:v>0.38706018518518515</c:v>
                </c:pt>
                <c:pt idx="12">
                  <c:v>0.38708333333333322</c:v>
                </c:pt>
                <c:pt idx="13">
                  <c:v>0.38710648148148141</c:v>
                </c:pt>
                <c:pt idx="14">
                  <c:v>0.3871296296296296</c:v>
                </c:pt>
                <c:pt idx="15">
                  <c:v>0.38715277777777768</c:v>
                </c:pt>
                <c:pt idx="16">
                  <c:v>0.38717592592592587</c:v>
                </c:pt>
                <c:pt idx="17">
                  <c:v>0.38719907407407406</c:v>
                </c:pt>
                <c:pt idx="18">
                  <c:v>0.38722222222222213</c:v>
                </c:pt>
                <c:pt idx="19">
                  <c:v>0.38724537037037032</c:v>
                </c:pt>
                <c:pt idx="20">
                  <c:v>0.38726851851851851</c:v>
                </c:pt>
                <c:pt idx="21">
                  <c:v>0.38729166666666659</c:v>
                </c:pt>
                <c:pt idx="22">
                  <c:v>0.38731481481481478</c:v>
                </c:pt>
                <c:pt idx="23">
                  <c:v>0.38733796296296297</c:v>
                </c:pt>
                <c:pt idx="24">
                  <c:v>0.38736111111111104</c:v>
                </c:pt>
                <c:pt idx="25">
                  <c:v>0.38738425925925923</c:v>
                </c:pt>
                <c:pt idx="26">
                  <c:v>0.38740740740740742</c:v>
                </c:pt>
                <c:pt idx="27">
                  <c:v>0.3874305555555555</c:v>
                </c:pt>
                <c:pt idx="28">
                  <c:v>0.38745370370370369</c:v>
                </c:pt>
                <c:pt idx="29">
                  <c:v>0.38747685185185188</c:v>
                </c:pt>
                <c:pt idx="30">
                  <c:v>0.38749999999999996</c:v>
                </c:pt>
                <c:pt idx="31">
                  <c:v>0.38752314814814814</c:v>
                </c:pt>
                <c:pt idx="32">
                  <c:v>0.38754629629629633</c:v>
                </c:pt>
                <c:pt idx="33">
                  <c:v>0.38756944444444441</c:v>
                </c:pt>
                <c:pt idx="34">
                  <c:v>0.38759259259259249</c:v>
                </c:pt>
                <c:pt idx="35">
                  <c:v>0.38761574074074068</c:v>
                </c:pt>
                <c:pt idx="36">
                  <c:v>0.38763888888888887</c:v>
                </c:pt>
                <c:pt idx="37">
                  <c:v>0.38766203703703694</c:v>
                </c:pt>
                <c:pt idx="38">
                  <c:v>0.38768518518518513</c:v>
                </c:pt>
                <c:pt idx="39">
                  <c:v>0.38770833333333332</c:v>
                </c:pt>
                <c:pt idx="40">
                  <c:v>0.3877314814814814</c:v>
                </c:pt>
                <c:pt idx="41">
                  <c:v>0.38775462962962959</c:v>
                </c:pt>
                <c:pt idx="42">
                  <c:v>0.38777777777777778</c:v>
                </c:pt>
                <c:pt idx="43">
                  <c:v>0.38780092592592585</c:v>
                </c:pt>
                <c:pt idx="44">
                  <c:v>0.38782407407407404</c:v>
                </c:pt>
                <c:pt idx="45">
                  <c:v>0.38784722222222223</c:v>
                </c:pt>
                <c:pt idx="46">
                  <c:v>0.38787037037037031</c:v>
                </c:pt>
                <c:pt idx="47">
                  <c:v>0.3878935185185185</c:v>
                </c:pt>
                <c:pt idx="48">
                  <c:v>0.38791666666666669</c:v>
                </c:pt>
                <c:pt idx="49">
                  <c:v>0.38793981481481477</c:v>
                </c:pt>
                <c:pt idx="50">
                  <c:v>0.38796296296296295</c:v>
                </c:pt>
                <c:pt idx="51">
                  <c:v>0.38798611111111114</c:v>
                </c:pt>
                <c:pt idx="52">
                  <c:v>0.38800925925925922</c:v>
                </c:pt>
                <c:pt idx="53">
                  <c:v>0.3880324074074073</c:v>
                </c:pt>
                <c:pt idx="54">
                  <c:v>0.38805555555555549</c:v>
                </c:pt>
                <c:pt idx="55">
                  <c:v>0.38807870370370368</c:v>
                </c:pt>
                <c:pt idx="56">
                  <c:v>0.38810185185185175</c:v>
                </c:pt>
                <c:pt idx="57">
                  <c:v>0.38812499999999994</c:v>
                </c:pt>
                <c:pt idx="58">
                  <c:v>0.38814814814814813</c:v>
                </c:pt>
                <c:pt idx="59">
                  <c:v>0.38817129629629621</c:v>
                </c:pt>
                <c:pt idx="60">
                  <c:v>0.3881944444444444</c:v>
                </c:pt>
                <c:pt idx="61">
                  <c:v>0.38821759259259259</c:v>
                </c:pt>
                <c:pt idx="62">
                  <c:v>0.38824074074074066</c:v>
                </c:pt>
                <c:pt idx="63">
                  <c:v>0.38826388888888885</c:v>
                </c:pt>
                <c:pt idx="64">
                  <c:v>0.38828703703703704</c:v>
                </c:pt>
                <c:pt idx="65">
                  <c:v>0.38831018518518512</c:v>
                </c:pt>
                <c:pt idx="66">
                  <c:v>0.38833333333333331</c:v>
                </c:pt>
                <c:pt idx="67">
                  <c:v>0.3883564814814815</c:v>
                </c:pt>
                <c:pt idx="68">
                  <c:v>0.38837962962962957</c:v>
                </c:pt>
                <c:pt idx="69">
                  <c:v>0.38840277777777776</c:v>
                </c:pt>
                <c:pt idx="70">
                  <c:v>0.38842592592592595</c:v>
                </c:pt>
                <c:pt idx="71">
                  <c:v>0.38844907407407403</c:v>
                </c:pt>
                <c:pt idx="72">
                  <c:v>0.38847222222222222</c:v>
                </c:pt>
                <c:pt idx="73">
                  <c:v>0.3884953703703703</c:v>
                </c:pt>
                <c:pt idx="74">
                  <c:v>0.38851851851851849</c:v>
                </c:pt>
                <c:pt idx="75">
                  <c:v>0.38854166666666656</c:v>
                </c:pt>
                <c:pt idx="76">
                  <c:v>0.38856481481481475</c:v>
                </c:pt>
                <c:pt idx="77">
                  <c:v>0.38858796296296294</c:v>
                </c:pt>
                <c:pt idx="78">
                  <c:v>0.38861111111111102</c:v>
                </c:pt>
                <c:pt idx="79">
                  <c:v>0.38863425925925921</c:v>
                </c:pt>
                <c:pt idx="80">
                  <c:v>0.3886574074074074</c:v>
                </c:pt>
                <c:pt idx="81">
                  <c:v>0.38868055555555547</c:v>
                </c:pt>
                <c:pt idx="82">
                  <c:v>0.38870370370370366</c:v>
                </c:pt>
                <c:pt idx="83">
                  <c:v>0.38872685185185185</c:v>
                </c:pt>
                <c:pt idx="84">
                  <c:v>0.38874999999999993</c:v>
                </c:pt>
                <c:pt idx="85">
                  <c:v>0.38877314814814812</c:v>
                </c:pt>
                <c:pt idx="86">
                  <c:v>0.38879629629629631</c:v>
                </c:pt>
                <c:pt idx="87">
                  <c:v>0.38881944444444438</c:v>
                </c:pt>
                <c:pt idx="88">
                  <c:v>0.38884259259259257</c:v>
                </c:pt>
                <c:pt idx="89">
                  <c:v>0.38886574074074076</c:v>
                </c:pt>
                <c:pt idx="90">
                  <c:v>0.38888888888888884</c:v>
                </c:pt>
                <c:pt idx="91">
                  <c:v>0.38891203703703703</c:v>
                </c:pt>
                <c:pt idx="92">
                  <c:v>0.38893518518518522</c:v>
                </c:pt>
                <c:pt idx="93">
                  <c:v>0.38895833333333329</c:v>
                </c:pt>
                <c:pt idx="94">
                  <c:v>0.38898148148148137</c:v>
                </c:pt>
                <c:pt idx="95">
                  <c:v>0.38900462962962956</c:v>
                </c:pt>
                <c:pt idx="96">
                  <c:v>0.38902777777777775</c:v>
                </c:pt>
                <c:pt idx="97">
                  <c:v>0.38905092592592583</c:v>
                </c:pt>
                <c:pt idx="98">
                  <c:v>0.38907407407407402</c:v>
                </c:pt>
                <c:pt idx="99">
                  <c:v>0.38909722222222221</c:v>
                </c:pt>
                <c:pt idx="100">
                  <c:v>0.38912037037037028</c:v>
                </c:pt>
                <c:pt idx="101">
                  <c:v>0.38914351851851847</c:v>
                </c:pt>
                <c:pt idx="102">
                  <c:v>0.38916666666666666</c:v>
                </c:pt>
                <c:pt idx="103">
                  <c:v>0.38918981481481474</c:v>
                </c:pt>
                <c:pt idx="104">
                  <c:v>0.38921296296296293</c:v>
                </c:pt>
                <c:pt idx="105">
                  <c:v>0.38923611111111112</c:v>
                </c:pt>
                <c:pt idx="106">
                  <c:v>0.38925925925925919</c:v>
                </c:pt>
                <c:pt idx="107">
                  <c:v>0.38928240740740738</c:v>
                </c:pt>
                <c:pt idx="108">
                  <c:v>0.38930555555555557</c:v>
                </c:pt>
                <c:pt idx="109">
                  <c:v>0.38932870370370365</c:v>
                </c:pt>
                <c:pt idx="110">
                  <c:v>0.38935185185185184</c:v>
                </c:pt>
                <c:pt idx="111">
                  <c:v>0.38937500000000003</c:v>
                </c:pt>
                <c:pt idx="112">
                  <c:v>0.3893981481481481</c:v>
                </c:pt>
                <c:pt idx="113">
                  <c:v>0.38942129629629629</c:v>
                </c:pt>
                <c:pt idx="114">
                  <c:v>0.38944444444444448</c:v>
                </c:pt>
                <c:pt idx="115">
                  <c:v>0.38946759259259256</c:v>
                </c:pt>
                <c:pt idx="116">
                  <c:v>0.38949074074074064</c:v>
                </c:pt>
                <c:pt idx="117">
                  <c:v>0.38951388888888883</c:v>
                </c:pt>
                <c:pt idx="118">
                  <c:v>0.38953703703703701</c:v>
                </c:pt>
                <c:pt idx="119">
                  <c:v>0.38956018518518509</c:v>
                </c:pt>
                <c:pt idx="120">
                  <c:v>0.38958333333333328</c:v>
                </c:pt>
                <c:pt idx="121">
                  <c:v>0.38960648148148147</c:v>
                </c:pt>
                <c:pt idx="122">
                  <c:v>0.38962962962962955</c:v>
                </c:pt>
                <c:pt idx="123">
                  <c:v>0.38965277777777774</c:v>
                </c:pt>
                <c:pt idx="124">
                  <c:v>0.38967592592592593</c:v>
                </c:pt>
                <c:pt idx="125">
                  <c:v>0.389699074074074</c:v>
                </c:pt>
                <c:pt idx="126">
                  <c:v>0.38972222222222219</c:v>
                </c:pt>
                <c:pt idx="127">
                  <c:v>0.38974537037037038</c:v>
                </c:pt>
                <c:pt idx="128">
                  <c:v>0.38976851851851846</c:v>
                </c:pt>
                <c:pt idx="129">
                  <c:v>0.38979166666666665</c:v>
                </c:pt>
                <c:pt idx="130">
                  <c:v>0.38981481481481484</c:v>
                </c:pt>
                <c:pt idx="131">
                  <c:v>0.38983796296296291</c:v>
                </c:pt>
                <c:pt idx="132">
                  <c:v>0.3898611111111111</c:v>
                </c:pt>
                <c:pt idx="133">
                  <c:v>0.38988425925925929</c:v>
                </c:pt>
                <c:pt idx="134">
                  <c:v>0.38990740740740737</c:v>
                </c:pt>
                <c:pt idx="135">
                  <c:v>0.38993055555555545</c:v>
                </c:pt>
                <c:pt idx="136">
                  <c:v>0.38995370370370364</c:v>
                </c:pt>
                <c:pt idx="137">
                  <c:v>0.38997685185185182</c:v>
                </c:pt>
                <c:pt idx="138">
                  <c:v>0.3899999999999999</c:v>
                </c:pt>
                <c:pt idx="139">
                  <c:v>0.39002314814814809</c:v>
                </c:pt>
                <c:pt idx="140">
                  <c:v>0.39004629629629628</c:v>
                </c:pt>
                <c:pt idx="141">
                  <c:v>0.39006944444444436</c:v>
                </c:pt>
                <c:pt idx="142">
                  <c:v>0.39009259259259255</c:v>
                </c:pt>
                <c:pt idx="143">
                  <c:v>0.39011574074074074</c:v>
                </c:pt>
                <c:pt idx="144">
                  <c:v>0.39013888888888881</c:v>
                </c:pt>
                <c:pt idx="145">
                  <c:v>0.390162037037037</c:v>
                </c:pt>
                <c:pt idx="146">
                  <c:v>0.39018518518518519</c:v>
                </c:pt>
                <c:pt idx="147">
                  <c:v>0.39020833333333327</c:v>
                </c:pt>
                <c:pt idx="148">
                  <c:v>0.39023148148148146</c:v>
                </c:pt>
                <c:pt idx="149">
                  <c:v>0.39025462962962965</c:v>
                </c:pt>
                <c:pt idx="150">
                  <c:v>0.39027777777777772</c:v>
                </c:pt>
                <c:pt idx="151">
                  <c:v>0.39030092592592591</c:v>
                </c:pt>
                <c:pt idx="152">
                  <c:v>0.3903240740740741</c:v>
                </c:pt>
                <c:pt idx="153">
                  <c:v>0.39034722222222218</c:v>
                </c:pt>
                <c:pt idx="154">
                  <c:v>0.39037037037037037</c:v>
                </c:pt>
                <c:pt idx="155">
                  <c:v>0.39039351851851845</c:v>
                </c:pt>
                <c:pt idx="156">
                  <c:v>0.39041666666666663</c:v>
                </c:pt>
                <c:pt idx="157">
                  <c:v>0.39043981481481471</c:v>
                </c:pt>
                <c:pt idx="158">
                  <c:v>0.3904629629629629</c:v>
                </c:pt>
                <c:pt idx="159">
                  <c:v>0.39048611111111109</c:v>
                </c:pt>
                <c:pt idx="160">
                  <c:v>0.39050925925925917</c:v>
                </c:pt>
                <c:pt idx="161">
                  <c:v>0.39053240740740736</c:v>
                </c:pt>
                <c:pt idx="162">
                  <c:v>0.39055555555555554</c:v>
                </c:pt>
                <c:pt idx="163">
                  <c:v>0.39057870370370362</c:v>
                </c:pt>
                <c:pt idx="164">
                  <c:v>0.39060185185185181</c:v>
                </c:pt>
                <c:pt idx="165">
                  <c:v>0.390625</c:v>
                </c:pt>
                <c:pt idx="166">
                  <c:v>0.39064814814814808</c:v>
                </c:pt>
                <c:pt idx="167">
                  <c:v>0.39067129629629627</c:v>
                </c:pt>
                <c:pt idx="168">
                  <c:v>0.39069444444444446</c:v>
                </c:pt>
                <c:pt idx="169">
                  <c:v>0.39071759259259253</c:v>
                </c:pt>
                <c:pt idx="170">
                  <c:v>0.39074074074074072</c:v>
                </c:pt>
                <c:pt idx="171">
                  <c:v>0.39076388888888891</c:v>
                </c:pt>
                <c:pt idx="172">
                  <c:v>0.39078703703703699</c:v>
                </c:pt>
                <c:pt idx="173">
                  <c:v>0.39081018518518518</c:v>
                </c:pt>
                <c:pt idx="174">
                  <c:v>0.39083333333333337</c:v>
                </c:pt>
                <c:pt idx="175">
                  <c:v>0.39085648148148144</c:v>
                </c:pt>
                <c:pt idx="176">
                  <c:v>0.39087962962962952</c:v>
                </c:pt>
                <c:pt idx="177">
                  <c:v>0.39090277777777771</c:v>
                </c:pt>
                <c:pt idx="178">
                  <c:v>0.3909259259259259</c:v>
                </c:pt>
                <c:pt idx="179">
                  <c:v>0.39094907407407398</c:v>
                </c:pt>
                <c:pt idx="180">
                  <c:v>0.39097222222222217</c:v>
                </c:pt>
                <c:pt idx="181">
                  <c:v>0.39099537037037035</c:v>
                </c:pt>
                <c:pt idx="182">
                  <c:v>0.39101851851851843</c:v>
                </c:pt>
                <c:pt idx="183">
                  <c:v>0.39104166666666662</c:v>
                </c:pt>
                <c:pt idx="184">
                  <c:v>0.39106481481481481</c:v>
                </c:pt>
                <c:pt idx="185">
                  <c:v>0.39108796296296289</c:v>
                </c:pt>
                <c:pt idx="186">
                  <c:v>0.39111111111111108</c:v>
                </c:pt>
                <c:pt idx="187">
                  <c:v>0.39113425925925926</c:v>
                </c:pt>
                <c:pt idx="188">
                  <c:v>0.39115740740740734</c:v>
                </c:pt>
                <c:pt idx="189">
                  <c:v>0.39118055555555553</c:v>
                </c:pt>
                <c:pt idx="190">
                  <c:v>0.39120370370370372</c:v>
                </c:pt>
                <c:pt idx="191">
                  <c:v>0.3912268518518518</c:v>
                </c:pt>
                <c:pt idx="192">
                  <c:v>0.39124999999999999</c:v>
                </c:pt>
                <c:pt idx="193">
                  <c:v>0.39127314814814818</c:v>
                </c:pt>
                <c:pt idx="194">
                  <c:v>0.39129629629629625</c:v>
                </c:pt>
                <c:pt idx="195">
                  <c:v>0.39131944444444444</c:v>
                </c:pt>
                <c:pt idx="196">
                  <c:v>0.39134259259259263</c:v>
                </c:pt>
                <c:pt idx="197">
                  <c:v>0.39136574074074071</c:v>
                </c:pt>
                <c:pt idx="198">
                  <c:v>0.39138888888888879</c:v>
                </c:pt>
                <c:pt idx="199">
                  <c:v>0.39141203703703698</c:v>
                </c:pt>
                <c:pt idx="200">
                  <c:v>0.39143518518518516</c:v>
                </c:pt>
                <c:pt idx="201">
                  <c:v>0.39145833333333324</c:v>
                </c:pt>
                <c:pt idx="202">
                  <c:v>0.39148148148148143</c:v>
                </c:pt>
                <c:pt idx="203">
                  <c:v>0.39150462962962962</c:v>
                </c:pt>
                <c:pt idx="204">
                  <c:v>0.3915277777777777</c:v>
                </c:pt>
                <c:pt idx="205">
                  <c:v>0.39155092592592589</c:v>
                </c:pt>
                <c:pt idx="206">
                  <c:v>0.39157407407407407</c:v>
                </c:pt>
                <c:pt idx="207">
                  <c:v>0.39159722222222215</c:v>
                </c:pt>
                <c:pt idx="208">
                  <c:v>0.39162037037037034</c:v>
                </c:pt>
                <c:pt idx="209">
                  <c:v>0.39164351851851853</c:v>
                </c:pt>
                <c:pt idx="210">
                  <c:v>0.39166666666666661</c:v>
                </c:pt>
                <c:pt idx="211">
                  <c:v>0.3916898148148148</c:v>
                </c:pt>
                <c:pt idx="212">
                  <c:v>0.39171296296296299</c:v>
                </c:pt>
                <c:pt idx="213">
                  <c:v>0.39173611111111106</c:v>
                </c:pt>
                <c:pt idx="214">
                  <c:v>0.39175925925925925</c:v>
                </c:pt>
                <c:pt idx="215">
                  <c:v>0.39178240740740744</c:v>
                </c:pt>
                <c:pt idx="216">
                  <c:v>0.39180555555555552</c:v>
                </c:pt>
                <c:pt idx="217">
                  <c:v>0.3918287037037036</c:v>
                </c:pt>
                <c:pt idx="218">
                  <c:v>0.39185185185185178</c:v>
                </c:pt>
                <c:pt idx="219">
                  <c:v>0.39187499999999997</c:v>
                </c:pt>
                <c:pt idx="220">
                  <c:v>0.39189814814814805</c:v>
                </c:pt>
                <c:pt idx="221">
                  <c:v>0.39192129629629624</c:v>
                </c:pt>
                <c:pt idx="222">
                  <c:v>0.39194444444444443</c:v>
                </c:pt>
                <c:pt idx="223">
                  <c:v>0.39196759259259251</c:v>
                </c:pt>
                <c:pt idx="224">
                  <c:v>0.3919907407407407</c:v>
                </c:pt>
                <c:pt idx="225">
                  <c:v>0.39201388888888888</c:v>
                </c:pt>
                <c:pt idx="226">
                  <c:v>0.39203703703703696</c:v>
                </c:pt>
                <c:pt idx="227">
                  <c:v>0.39206018518518515</c:v>
                </c:pt>
                <c:pt idx="228">
                  <c:v>0.39208333333333334</c:v>
                </c:pt>
                <c:pt idx="229">
                  <c:v>0.39210648148148142</c:v>
                </c:pt>
                <c:pt idx="230">
                  <c:v>0.39212962962962961</c:v>
                </c:pt>
                <c:pt idx="231">
                  <c:v>0.39215277777777779</c:v>
                </c:pt>
                <c:pt idx="232">
                  <c:v>0.39217592592592587</c:v>
                </c:pt>
                <c:pt idx="233">
                  <c:v>0.39219907407407406</c:v>
                </c:pt>
                <c:pt idx="234">
                  <c:v>0.39222222222222225</c:v>
                </c:pt>
                <c:pt idx="235">
                  <c:v>0.39224537037037033</c:v>
                </c:pt>
                <c:pt idx="236">
                  <c:v>0.39226851851851852</c:v>
                </c:pt>
                <c:pt idx="237">
                  <c:v>0.39229166666666659</c:v>
                </c:pt>
                <c:pt idx="238">
                  <c:v>0.39231481481481478</c:v>
                </c:pt>
                <c:pt idx="239">
                  <c:v>0.39233796296296286</c:v>
                </c:pt>
                <c:pt idx="240">
                  <c:v>0.39236111111111105</c:v>
                </c:pt>
                <c:pt idx="241">
                  <c:v>0.39238425925925924</c:v>
                </c:pt>
                <c:pt idx="242">
                  <c:v>0.39240740740740732</c:v>
                </c:pt>
                <c:pt idx="243">
                  <c:v>0.3924305555555555</c:v>
                </c:pt>
                <c:pt idx="244">
                  <c:v>0.39245370370370369</c:v>
                </c:pt>
                <c:pt idx="245">
                  <c:v>0.39247685185185177</c:v>
                </c:pt>
                <c:pt idx="246">
                  <c:v>0.39249999999999996</c:v>
                </c:pt>
                <c:pt idx="247">
                  <c:v>0.39252314814814815</c:v>
                </c:pt>
                <c:pt idx="248">
                  <c:v>0.39254629629629623</c:v>
                </c:pt>
                <c:pt idx="249">
                  <c:v>0.39256944444444442</c:v>
                </c:pt>
                <c:pt idx="250">
                  <c:v>0.3925925925925926</c:v>
                </c:pt>
                <c:pt idx="251">
                  <c:v>0.39261574074074068</c:v>
                </c:pt>
                <c:pt idx="252">
                  <c:v>0.39263888888888887</c:v>
                </c:pt>
                <c:pt idx="253">
                  <c:v>0.39266203703703706</c:v>
                </c:pt>
                <c:pt idx="254">
                  <c:v>0.39268518518518514</c:v>
                </c:pt>
                <c:pt idx="255">
                  <c:v>0.39270833333333333</c:v>
                </c:pt>
                <c:pt idx="256">
                  <c:v>0.39273148148148151</c:v>
                </c:pt>
                <c:pt idx="257">
                  <c:v>0.39275462962962959</c:v>
                </c:pt>
                <c:pt idx="258">
                  <c:v>0.39277777777777767</c:v>
                </c:pt>
                <c:pt idx="259">
                  <c:v>0.39280092592592586</c:v>
                </c:pt>
                <c:pt idx="260">
                  <c:v>0.39282407407407405</c:v>
                </c:pt>
                <c:pt idx="261">
                  <c:v>0.39284722222222213</c:v>
                </c:pt>
                <c:pt idx="262">
                  <c:v>0.39287037037037031</c:v>
                </c:pt>
                <c:pt idx="263">
                  <c:v>0.3928935185185185</c:v>
                </c:pt>
                <c:pt idx="264">
                  <c:v>0.39291666666666658</c:v>
                </c:pt>
                <c:pt idx="265">
                  <c:v>0.39293981481481477</c:v>
                </c:pt>
                <c:pt idx="266">
                  <c:v>0.39296296296296296</c:v>
                </c:pt>
                <c:pt idx="267">
                  <c:v>0.39298611111111104</c:v>
                </c:pt>
                <c:pt idx="268">
                  <c:v>0.39300925925925922</c:v>
                </c:pt>
                <c:pt idx="269">
                  <c:v>0.39303240740740741</c:v>
                </c:pt>
                <c:pt idx="270">
                  <c:v>0.39305555555555549</c:v>
                </c:pt>
                <c:pt idx="271">
                  <c:v>0.39307870370370368</c:v>
                </c:pt>
                <c:pt idx="272">
                  <c:v>0.39310185185185187</c:v>
                </c:pt>
                <c:pt idx="273">
                  <c:v>0.39312499999999995</c:v>
                </c:pt>
                <c:pt idx="274">
                  <c:v>0.39314814814814814</c:v>
                </c:pt>
                <c:pt idx="275">
                  <c:v>0.39317129629629632</c:v>
                </c:pt>
                <c:pt idx="276">
                  <c:v>0.3931944444444444</c:v>
                </c:pt>
                <c:pt idx="277">
                  <c:v>0.39321759259259259</c:v>
                </c:pt>
                <c:pt idx="278">
                  <c:v>0.39324074074074067</c:v>
                </c:pt>
                <c:pt idx="279">
                  <c:v>0.39326388888888886</c:v>
                </c:pt>
                <c:pt idx="280">
                  <c:v>0.39328703703703694</c:v>
                </c:pt>
                <c:pt idx="281">
                  <c:v>0.39331018518518512</c:v>
                </c:pt>
                <c:pt idx="282">
                  <c:v>0.39333333333333331</c:v>
                </c:pt>
                <c:pt idx="283">
                  <c:v>0.39335648148148139</c:v>
                </c:pt>
                <c:pt idx="284">
                  <c:v>0.39337962962962958</c:v>
                </c:pt>
                <c:pt idx="285">
                  <c:v>0.39340277777777777</c:v>
                </c:pt>
                <c:pt idx="286">
                  <c:v>0.39342592592592585</c:v>
                </c:pt>
                <c:pt idx="287">
                  <c:v>0.39344907407407403</c:v>
                </c:pt>
                <c:pt idx="288">
                  <c:v>0.39347222222222222</c:v>
                </c:pt>
                <c:pt idx="289">
                  <c:v>0.3934953703703703</c:v>
                </c:pt>
                <c:pt idx="290">
                  <c:v>0.39351851851851849</c:v>
                </c:pt>
                <c:pt idx="291">
                  <c:v>0.39354166666666668</c:v>
                </c:pt>
                <c:pt idx="292">
                  <c:v>0.39356481481481476</c:v>
                </c:pt>
                <c:pt idx="293">
                  <c:v>0.39358796296296295</c:v>
                </c:pt>
                <c:pt idx="294">
                  <c:v>0.39361111111111113</c:v>
                </c:pt>
                <c:pt idx="295">
                  <c:v>0.39363425925925921</c:v>
                </c:pt>
                <c:pt idx="296">
                  <c:v>0.3936574074074074</c:v>
                </c:pt>
                <c:pt idx="297">
                  <c:v>0.39368055555555559</c:v>
                </c:pt>
                <c:pt idx="298">
                  <c:v>0.39370370370370367</c:v>
                </c:pt>
                <c:pt idx="299">
                  <c:v>0.39372685185185174</c:v>
                </c:pt>
                <c:pt idx="300">
                  <c:v>0.39374999999999993</c:v>
                </c:pt>
                <c:pt idx="301">
                  <c:v>0.39377314814814812</c:v>
                </c:pt>
                <c:pt idx="302">
                  <c:v>0.3937962962962962</c:v>
                </c:pt>
                <c:pt idx="303">
                  <c:v>0.39381944444444439</c:v>
                </c:pt>
                <c:pt idx="304">
                  <c:v>0.39384259259259258</c:v>
                </c:pt>
                <c:pt idx="305">
                  <c:v>0.39386574074074066</c:v>
                </c:pt>
                <c:pt idx="306">
                  <c:v>0.39388888888888884</c:v>
                </c:pt>
                <c:pt idx="307">
                  <c:v>0.39391203703703703</c:v>
                </c:pt>
                <c:pt idx="308">
                  <c:v>0.39393518518518511</c:v>
                </c:pt>
                <c:pt idx="309">
                  <c:v>0.3939583333333333</c:v>
                </c:pt>
                <c:pt idx="310">
                  <c:v>0.39398148148148149</c:v>
                </c:pt>
                <c:pt idx="311">
                  <c:v>0.39400462962962957</c:v>
                </c:pt>
                <c:pt idx="312">
                  <c:v>0.39402777777777775</c:v>
                </c:pt>
                <c:pt idx="313">
                  <c:v>0.39405092592592594</c:v>
                </c:pt>
                <c:pt idx="314">
                  <c:v>0.39407407407407402</c:v>
                </c:pt>
                <c:pt idx="315">
                  <c:v>0.39409722222222221</c:v>
                </c:pt>
                <c:pt idx="316">
                  <c:v>0.3941203703703704</c:v>
                </c:pt>
                <c:pt idx="317">
                  <c:v>0.39414351851851848</c:v>
                </c:pt>
                <c:pt idx="318">
                  <c:v>0.39416666666666667</c:v>
                </c:pt>
                <c:pt idx="319">
                  <c:v>0.39418981481481474</c:v>
                </c:pt>
                <c:pt idx="320">
                  <c:v>0.39421296296296293</c:v>
                </c:pt>
                <c:pt idx="321">
                  <c:v>0.39423611111111101</c:v>
                </c:pt>
                <c:pt idx="322">
                  <c:v>0.3942592592592592</c:v>
                </c:pt>
                <c:pt idx="323">
                  <c:v>0.39428240740740739</c:v>
                </c:pt>
                <c:pt idx="324">
                  <c:v>0.39430555555555546</c:v>
                </c:pt>
                <c:pt idx="325">
                  <c:v>0.39432870370370365</c:v>
                </c:pt>
                <c:pt idx="326">
                  <c:v>0.39435185185185184</c:v>
                </c:pt>
                <c:pt idx="327">
                  <c:v>0.39437499999999992</c:v>
                </c:pt>
                <c:pt idx="328">
                  <c:v>0.39439814814814811</c:v>
                </c:pt>
                <c:pt idx="329">
                  <c:v>0.3944212962962963</c:v>
                </c:pt>
                <c:pt idx="330">
                  <c:v>0.39444444444444438</c:v>
                </c:pt>
                <c:pt idx="331">
                  <c:v>0.39446759259259256</c:v>
                </c:pt>
                <c:pt idx="332">
                  <c:v>0.39449074074074075</c:v>
                </c:pt>
                <c:pt idx="333">
                  <c:v>0.39451388888888883</c:v>
                </c:pt>
                <c:pt idx="334">
                  <c:v>0.39453703703703702</c:v>
                </c:pt>
                <c:pt idx="335">
                  <c:v>0.39456018518518521</c:v>
                </c:pt>
                <c:pt idx="336">
                  <c:v>0.39458333333333329</c:v>
                </c:pt>
                <c:pt idx="337">
                  <c:v>0.39460648148148147</c:v>
                </c:pt>
                <c:pt idx="338">
                  <c:v>0.39462962962962966</c:v>
                </c:pt>
                <c:pt idx="339">
                  <c:v>0.39465277777777774</c:v>
                </c:pt>
                <c:pt idx="340">
                  <c:v>0.39467592592592582</c:v>
                </c:pt>
                <c:pt idx="341">
                  <c:v>0.39469907407407401</c:v>
                </c:pt>
                <c:pt idx="342">
                  <c:v>0.3947222222222222</c:v>
                </c:pt>
                <c:pt idx="343">
                  <c:v>0.39474537037037027</c:v>
                </c:pt>
                <c:pt idx="344">
                  <c:v>0.39476851851851846</c:v>
                </c:pt>
                <c:pt idx="345">
                  <c:v>0.39479166666666665</c:v>
                </c:pt>
                <c:pt idx="346">
                  <c:v>0.39481481481481473</c:v>
                </c:pt>
                <c:pt idx="347">
                  <c:v>0.39483796296296292</c:v>
                </c:pt>
                <c:pt idx="348">
                  <c:v>0.39486111111111111</c:v>
                </c:pt>
                <c:pt idx="349">
                  <c:v>0.39488425925925918</c:v>
                </c:pt>
                <c:pt idx="350">
                  <c:v>0.39490740740740737</c:v>
                </c:pt>
                <c:pt idx="351">
                  <c:v>0.39493055555555556</c:v>
                </c:pt>
                <c:pt idx="352">
                  <c:v>0.39495370370370364</c:v>
                </c:pt>
                <c:pt idx="353">
                  <c:v>0.39497685185185183</c:v>
                </c:pt>
                <c:pt idx="354">
                  <c:v>0.39500000000000002</c:v>
                </c:pt>
                <c:pt idx="355">
                  <c:v>0.3950231481481481</c:v>
                </c:pt>
                <c:pt idx="356">
                  <c:v>0.39504629629629628</c:v>
                </c:pt>
                <c:pt idx="357">
                  <c:v>0.39506944444444447</c:v>
                </c:pt>
                <c:pt idx="358">
                  <c:v>0.39509259259259255</c:v>
                </c:pt>
                <c:pt idx="359">
                  <c:v>0.39511574074074063</c:v>
                </c:pt>
                <c:pt idx="360">
                  <c:v>0.39513888888888882</c:v>
                </c:pt>
                <c:pt idx="361">
                  <c:v>0.39516203703703701</c:v>
                </c:pt>
                <c:pt idx="362">
                  <c:v>0.39518518518518508</c:v>
                </c:pt>
                <c:pt idx="363">
                  <c:v>0.39520833333333327</c:v>
                </c:pt>
                <c:pt idx="364">
                  <c:v>0.39523148148148146</c:v>
                </c:pt>
                <c:pt idx="365">
                  <c:v>0.39525462962962954</c:v>
                </c:pt>
                <c:pt idx="366">
                  <c:v>0.39527777777777773</c:v>
                </c:pt>
                <c:pt idx="367">
                  <c:v>0.39530092592592592</c:v>
                </c:pt>
                <c:pt idx="368">
                  <c:v>0.39532407407407399</c:v>
                </c:pt>
                <c:pt idx="369">
                  <c:v>0.39534722222222218</c:v>
                </c:pt>
                <c:pt idx="370">
                  <c:v>0.39537037037037037</c:v>
                </c:pt>
                <c:pt idx="371">
                  <c:v>0.39539351851851845</c:v>
                </c:pt>
                <c:pt idx="372">
                  <c:v>0.39541666666666664</c:v>
                </c:pt>
                <c:pt idx="373">
                  <c:v>0.39543981481481483</c:v>
                </c:pt>
                <c:pt idx="374">
                  <c:v>0.39546296296296291</c:v>
                </c:pt>
                <c:pt idx="375">
                  <c:v>0.39548611111111109</c:v>
                </c:pt>
                <c:pt idx="376">
                  <c:v>0.39550925925925928</c:v>
                </c:pt>
                <c:pt idx="377">
                  <c:v>0.39553240740740736</c:v>
                </c:pt>
                <c:pt idx="378">
                  <c:v>0.39555555555555555</c:v>
                </c:pt>
                <c:pt idx="379">
                  <c:v>0.39557870370370374</c:v>
                </c:pt>
                <c:pt idx="380">
                  <c:v>0.39560185185185182</c:v>
                </c:pt>
                <c:pt idx="381">
                  <c:v>0.39562499999999989</c:v>
                </c:pt>
                <c:pt idx="382">
                  <c:v>0.39564814814814808</c:v>
                </c:pt>
                <c:pt idx="383">
                  <c:v>0.39567129629629627</c:v>
                </c:pt>
                <c:pt idx="384">
                  <c:v>0.39569444444444435</c:v>
                </c:pt>
                <c:pt idx="385">
                  <c:v>0.39571759259259254</c:v>
                </c:pt>
                <c:pt idx="386">
                  <c:v>0.39574074074074073</c:v>
                </c:pt>
                <c:pt idx="387">
                  <c:v>0.3957638888888888</c:v>
                </c:pt>
                <c:pt idx="388">
                  <c:v>0.39578703703703699</c:v>
                </c:pt>
                <c:pt idx="389">
                  <c:v>0.39581018518518518</c:v>
                </c:pt>
                <c:pt idx="390">
                  <c:v>0.39583333333333326</c:v>
                </c:pt>
                <c:pt idx="391">
                  <c:v>0.39585648148148145</c:v>
                </c:pt>
                <c:pt idx="392">
                  <c:v>0.39587962962962964</c:v>
                </c:pt>
                <c:pt idx="393">
                  <c:v>0.39590277777777771</c:v>
                </c:pt>
                <c:pt idx="394">
                  <c:v>0.3959259259259259</c:v>
                </c:pt>
                <c:pt idx="395">
                  <c:v>0.39594907407407409</c:v>
                </c:pt>
                <c:pt idx="396">
                  <c:v>0.39597222222222217</c:v>
                </c:pt>
                <c:pt idx="397">
                  <c:v>0.39599537037037036</c:v>
                </c:pt>
                <c:pt idx="398">
                  <c:v>0.39601851851851855</c:v>
                </c:pt>
                <c:pt idx="399">
                  <c:v>0.39604166666666663</c:v>
                </c:pt>
                <c:pt idx="400">
                  <c:v>0.39606481481481481</c:v>
                </c:pt>
                <c:pt idx="401">
                  <c:v>0.39608796296296289</c:v>
                </c:pt>
                <c:pt idx="402">
                  <c:v>0.39611111111111108</c:v>
                </c:pt>
                <c:pt idx="403">
                  <c:v>0.39613425925925916</c:v>
                </c:pt>
                <c:pt idx="404">
                  <c:v>0.39615740740740735</c:v>
                </c:pt>
                <c:pt idx="405">
                  <c:v>0.39618055555555554</c:v>
                </c:pt>
                <c:pt idx="406">
                  <c:v>0.39620370370370361</c:v>
                </c:pt>
                <c:pt idx="407">
                  <c:v>0.3962268518518518</c:v>
                </c:pt>
                <c:pt idx="408">
                  <c:v>0.39624999999999999</c:v>
                </c:pt>
                <c:pt idx="409">
                  <c:v>0.39627314814814807</c:v>
                </c:pt>
                <c:pt idx="410">
                  <c:v>0.39629629629629626</c:v>
                </c:pt>
                <c:pt idx="411">
                  <c:v>0.39631944444444445</c:v>
                </c:pt>
                <c:pt idx="412">
                  <c:v>0.39634259259259252</c:v>
                </c:pt>
                <c:pt idx="413">
                  <c:v>0.39636574074074071</c:v>
                </c:pt>
                <c:pt idx="414">
                  <c:v>0.3963888888888889</c:v>
                </c:pt>
                <c:pt idx="415">
                  <c:v>0.39641203703703698</c:v>
                </c:pt>
                <c:pt idx="416">
                  <c:v>0.39643518518518517</c:v>
                </c:pt>
                <c:pt idx="417">
                  <c:v>0.39645833333333336</c:v>
                </c:pt>
                <c:pt idx="418">
                  <c:v>0.39648148148148143</c:v>
                </c:pt>
                <c:pt idx="419">
                  <c:v>0.39650462962962962</c:v>
                </c:pt>
                <c:pt idx="420">
                  <c:v>0.39652777777777781</c:v>
                </c:pt>
                <c:pt idx="421">
                  <c:v>0.39655092592592589</c:v>
                </c:pt>
                <c:pt idx="422">
                  <c:v>0.39657407407407397</c:v>
                </c:pt>
                <c:pt idx="423">
                  <c:v>0.39659722222222216</c:v>
                </c:pt>
                <c:pt idx="424">
                  <c:v>0.39662037037037035</c:v>
                </c:pt>
                <c:pt idx="425">
                  <c:v>0.39664351851851842</c:v>
                </c:pt>
                <c:pt idx="426">
                  <c:v>0.39666666666666661</c:v>
                </c:pt>
                <c:pt idx="427">
                  <c:v>0.3966898148148148</c:v>
                </c:pt>
                <c:pt idx="428">
                  <c:v>0.39671296296296288</c:v>
                </c:pt>
                <c:pt idx="429">
                  <c:v>0.39673611111111107</c:v>
                </c:pt>
                <c:pt idx="430">
                  <c:v>0.39675925925925926</c:v>
                </c:pt>
                <c:pt idx="431">
                  <c:v>0.39678240740740733</c:v>
                </c:pt>
                <c:pt idx="432">
                  <c:v>0.39680555555555552</c:v>
                </c:pt>
                <c:pt idx="433">
                  <c:v>0.39682870370370371</c:v>
                </c:pt>
                <c:pt idx="434">
                  <c:v>0.39685185185185179</c:v>
                </c:pt>
                <c:pt idx="435">
                  <c:v>0.39687499999999998</c:v>
                </c:pt>
                <c:pt idx="436">
                  <c:v>0.39689814814814817</c:v>
                </c:pt>
                <c:pt idx="437">
                  <c:v>0.39692129629629624</c:v>
                </c:pt>
                <c:pt idx="438">
                  <c:v>0.39694444444444443</c:v>
                </c:pt>
                <c:pt idx="439">
                  <c:v>0.39696759259259262</c:v>
                </c:pt>
                <c:pt idx="440">
                  <c:v>0.3969907407407407</c:v>
                </c:pt>
                <c:pt idx="441">
                  <c:v>0.39701388888888878</c:v>
                </c:pt>
                <c:pt idx="442">
                  <c:v>0.39703703703703697</c:v>
                </c:pt>
                <c:pt idx="443">
                  <c:v>0.39706018518518515</c:v>
                </c:pt>
                <c:pt idx="444">
                  <c:v>0.39708333333333323</c:v>
                </c:pt>
                <c:pt idx="445">
                  <c:v>0.39710648148148142</c:v>
                </c:pt>
                <c:pt idx="446">
                  <c:v>0.39712962962962961</c:v>
                </c:pt>
                <c:pt idx="447">
                  <c:v>0.39715277777777769</c:v>
                </c:pt>
                <c:pt idx="448">
                  <c:v>0.39717592592592588</c:v>
                </c:pt>
                <c:pt idx="449">
                  <c:v>0.39719907407407407</c:v>
                </c:pt>
                <c:pt idx="450">
                  <c:v>0.39722222222222214</c:v>
                </c:pt>
                <c:pt idx="451">
                  <c:v>0.39724537037037033</c:v>
                </c:pt>
                <c:pt idx="452">
                  <c:v>0.39726851851851852</c:v>
                </c:pt>
                <c:pt idx="453">
                  <c:v>0.3972916666666666</c:v>
                </c:pt>
                <c:pt idx="454">
                  <c:v>0.39731481481481479</c:v>
                </c:pt>
                <c:pt idx="455">
                  <c:v>0.39733796296296298</c:v>
                </c:pt>
                <c:pt idx="456">
                  <c:v>0.39736111111111105</c:v>
                </c:pt>
                <c:pt idx="457">
                  <c:v>0.39738425925925924</c:v>
                </c:pt>
                <c:pt idx="458">
                  <c:v>0.39740740740740743</c:v>
                </c:pt>
                <c:pt idx="459">
                  <c:v>0.39743055555555551</c:v>
                </c:pt>
                <c:pt idx="460">
                  <c:v>0.3974537037037037</c:v>
                </c:pt>
                <c:pt idx="461">
                  <c:v>0.39747685185185189</c:v>
                </c:pt>
                <c:pt idx="462">
                  <c:v>0.39749999999999996</c:v>
                </c:pt>
                <c:pt idx="463">
                  <c:v>0.39752314814814804</c:v>
                </c:pt>
                <c:pt idx="464">
                  <c:v>0.39754629629629623</c:v>
                </c:pt>
                <c:pt idx="465">
                  <c:v>0.39756944444444442</c:v>
                </c:pt>
                <c:pt idx="466">
                  <c:v>0.3975925925925925</c:v>
                </c:pt>
                <c:pt idx="467">
                  <c:v>0.39761574074074069</c:v>
                </c:pt>
                <c:pt idx="468">
                  <c:v>0.39763888888888888</c:v>
                </c:pt>
                <c:pt idx="469">
                  <c:v>0.39766203703703695</c:v>
                </c:pt>
                <c:pt idx="470">
                  <c:v>0.39768518518518514</c:v>
                </c:pt>
                <c:pt idx="471">
                  <c:v>0.39770833333333333</c:v>
                </c:pt>
                <c:pt idx="472">
                  <c:v>0.39773148148148141</c:v>
                </c:pt>
                <c:pt idx="473">
                  <c:v>0.3977546296296296</c:v>
                </c:pt>
                <c:pt idx="474">
                  <c:v>0.39777777777777779</c:v>
                </c:pt>
                <c:pt idx="475">
                  <c:v>0.39780092592592586</c:v>
                </c:pt>
                <c:pt idx="476">
                  <c:v>0.39782407407407405</c:v>
                </c:pt>
                <c:pt idx="477">
                  <c:v>0.39784722222222224</c:v>
                </c:pt>
                <c:pt idx="478">
                  <c:v>0.39787037037037032</c:v>
                </c:pt>
                <c:pt idx="479">
                  <c:v>0.39789351851851851</c:v>
                </c:pt>
                <c:pt idx="480">
                  <c:v>0.3979166666666667</c:v>
                </c:pt>
                <c:pt idx="481">
                  <c:v>0.39793981481481477</c:v>
                </c:pt>
                <c:pt idx="482">
                  <c:v>0.39796296296296296</c:v>
                </c:pt>
                <c:pt idx="483">
                  <c:v>0.39798611111111104</c:v>
                </c:pt>
                <c:pt idx="484">
                  <c:v>0.39800925925925923</c:v>
                </c:pt>
                <c:pt idx="485">
                  <c:v>0.39803240740740731</c:v>
                </c:pt>
                <c:pt idx="486">
                  <c:v>0.3980555555555555</c:v>
                </c:pt>
                <c:pt idx="487">
                  <c:v>0.39807870370370368</c:v>
                </c:pt>
                <c:pt idx="488">
                  <c:v>0.39810185185185176</c:v>
                </c:pt>
                <c:pt idx="489">
                  <c:v>0.39812499999999995</c:v>
                </c:pt>
                <c:pt idx="490">
                  <c:v>0.39814814814814814</c:v>
                </c:pt>
                <c:pt idx="491">
                  <c:v>0.39817129629629622</c:v>
                </c:pt>
                <c:pt idx="492">
                  <c:v>0.39819444444444441</c:v>
                </c:pt>
                <c:pt idx="493">
                  <c:v>0.3982175925925926</c:v>
                </c:pt>
                <c:pt idx="494">
                  <c:v>0.39824074074074067</c:v>
                </c:pt>
                <c:pt idx="495">
                  <c:v>0.39826388888888886</c:v>
                </c:pt>
                <c:pt idx="496">
                  <c:v>0.39828703703703705</c:v>
                </c:pt>
                <c:pt idx="497">
                  <c:v>0.39831018518518513</c:v>
                </c:pt>
                <c:pt idx="498">
                  <c:v>0.39833333333333332</c:v>
                </c:pt>
                <c:pt idx="499">
                  <c:v>0.39835648148148151</c:v>
                </c:pt>
                <c:pt idx="500">
                  <c:v>0.39837962962962958</c:v>
                </c:pt>
                <c:pt idx="501">
                  <c:v>0.39840277777777777</c:v>
                </c:pt>
                <c:pt idx="502">
                  <c:v>0.39842592592592596</c:v>
                </c:pt>
                <c:pt idx="503">
                  <c:v>0.39844907407407404</c:v>
                </c:pt>
                <c:pt idx="504">
                  <c:v>0.39847222222222212</c:v>
                </c:pt>
                <c:pt idx="505">
                  <c:v>0.39849537037037031</c:v>
                </c:pt>
                <c:pt idx="506">
                  <c:v>0.39851851851851849</c:v>
                </c:pt>
                <c:pt idx="507">
                  <c:v>0.39854166666666657</c:v>
                </c:pt>
                <c:pt idx="508">
                  <c:v>0.39856481481481476</c:v>
                </c:pt>
                <c:pt idx="509">
                  <c:v>0.39858796296296295</c:v>
                </c:pt>
                <c:pt idx="510">
                  <c:v>0.39861111111111103</c:v>
                </c:pt>
                <c:pt idx="511">
                  <c:v>0.39863425925925922</c:v>
                </c:pt>
                <c:pt idx="512">
                  <c:v>0.3986574074074074</c:v>
                </c:pt>
                <c:pt idx="513">
                  <c:v>0.39868055555555548</c:v>
                </c:pt>
                <c:pt idx="514">
                  <c:v>0.39870370370370367</c:v>
                </c:pt>
                <c:pt idx="515">
                  <c:v>0.39872685185185186</c:v>
                </c:pt>
                <c:pt idx="516">
                  <c:v>0.39874999999999994</c:v>
                </c:pt>
                <c:pt idx="517">
                  <c:v>0.39877314814814813</c:v>
                </c:pt>
                <c:pt idx="518">
                  <c:v>0.39879629629629632</c:v>
                </c:pt>
                <c:pt idx="519">
                  <c:v>0.39881944444444439</c:v>
                </c:pt>
                <c:pt idx="520">
                  <c:v>0.39884259259259258</c:v>
                </c:pt>
                <c:pt idx="521">
                  <c:v>0.39886574074074077</c:v>
                </c:pt>
                <c:pt idx="522">
                  <c:v>0.39888888888888885</c:v>
                </c:pt>
                <c:pt idx="523">
                  <c:v>0.39891203703703693</c:v>
                </c:pt>
                <c:pt idx="524">
                  <c:v>0.39893518518518511</c:v>
                </c:pt>
                <c:pt idx="525">
                  <c:v>0.3989583333333333</c:v>
                </c:pt>
                <c:pt idx="526">
                  <c:v>0.39898148148148138</c:v>
                </c:pt>
                <c:pt idx="527">
                  <c:v>0.39900462962962957</c:v>
                </c:pt>
                <c:pt idx="528">
                  <c:v>0.39902777777777776</c:v>
                </c:pt>
                <c:pt idx="529">
                  <c:v>0.39905092592592584</c:v>
                </c:pt>
                <c:pt idx="530">
                  <c:v>0.39907407407407403</c:v>
                </c:pt>
                <c:pt idx="531">
                  <c:v>0.39909722222222221</c:v>
                </c:pt>
                <c:pt idx="532">
                  <c:v>0.39912037037037029</c:v>
                </c:pt>
                <c:pt idx="533">
                  <c:v>0.39914351851851848</c:v>
                </c:pt>
                <c:pt idx="534">
                  <c:v>0.39916666666666667</c:v>
                </c:pt>
                <c:pt idx="535">
                  <c:v>0.39918981481481475</c:v>
                </c:pt>
                <c:pt idx="536">
                  <c:v>0.39921296296296294</c:v>
                </c:pt>
                <c:pt idx="537">
                  <c:v>0.39923611111111112</c:v>
                </c:pt>
                <c:pt idx="538">
                  <c:v>0.3992592592592592</c:v>
                </c:pt>
                <c:pt idx="539">
                  <c:v>0.39928240740740739</c:v>
                </c:pt>
                <c:pt idx="540">
                  <c:v>0.39930555555555558</c:v>
                </c:pt>
                <c:pt idx="541">
                  <c:v>0.39932870370370366</c:v>
                </c:pt>
                <c:pt idx="542">
                  <c:v>0.39935185185185185</c:v>
                </c:pt>
                <c:pt idx="543">
                  <c:v>0.39937500000000004</c:v>
                </c:pt>
                <c:pt idx="544">
                  <c:v>0.39939814814814811</c:v>
                </c:pt>
                <c:pt idx="545">
                  <c:v>0.39942129629629619</c:v>
                </c:pt>
                <c:pt idx="546">
                  <c:v>0.39944444444444438</c:v>
                </c:pt>
                <c:pt idx="547">
                  <c:v>0.39946759259259257</c:v>
                </c:pt>
                <c:pt idx="548">
                  <c:v>0.39949074074074065</c:v>
                </c:pt>
                <c:pt idx="549">
                  <c:v>0.39951388888888884</c:v>
                </c:pt>
                <c:pt idx="550">
                  <c:v>0.39953703703703702</c:v>
                </c:pt>
                <c:pt idx="551">
                  <c:v>0.3995601851851851</c:v>
                </c:pt>
                <c:pt idx="552">
                  <c:v>0.39958333333333329</c:v>
                </c:pt>
                <c:pt idx="553">
                  <c:v>0.39960648148148148</c:v>
                </c:pt>
                <c:pt idx="554">
                  <c:v>0.39962962962962956</c:v>
                </c:pt>
                <c:pt idx="555">
                  <c:v>0.39965277777777775</c:v>
                </c:pt>
                <c:pt idx="556">
                  <c:v>0.39967592592592593</c:v>
                </c:pt>
                <c:pt idx="557">
                  <c:v>0.39969907407407401</c:v>
                </c:pt>
                <c:pt idx="558">
                  <c:v>0.3997222222222222</c:v>
                </c:pt>
                <c:pt idx="559">
                  <c:v>0.39974537037037039</c:v>
                </c:pt>
                <c:pt idx="560">
                  <c:v>0.39976851851851847</c:v>
                </c:pt>
                <c:pt idx="561">
                  <c:v>0.39979166666666666</c:v>
                </c:pt>
                <c:pt idx="562">
                  <c:v>0.39981481481481485</c:v>
                </c:pt>
                <c:pt idx="563">
                  <c:v>0.39983796296296292</c:v>
                </c:pt>
                <c:pt idx="564">
                  <c:v>0.399861111111111</c:v>
                </c:pt>
                <c:pt idx="565">
                  <c:v>0.39988425925925919</c:v>
                </c:pt>
                <c:pt idx="566">
                  <c:v>0.39990740740740738</c:v>
                </c:pt>
                <c:pt idx="567">
                  <c:v>0.39993055555555546</c:v>
                </c:pt>
                <c:pt idx="568">
                  <c:v>0.39995370370370364</c:v>
                </c:pt>
                <c:pt idx="569">
                  <c:v>0.39997685185185183</c:v>
                </c:pt>
                <c:pt idx="570">
                  <c:v>0.39999999999999991</c:v>
                </c:pt>
                <c:pt idx="571">
                  <c:v>0.4000231481481481</c:v>
                </c:pt>
                <c:pt idx="572">
                  <c:v>0.40004629629629629</c:v>
                </c:pt>
                <c:pt idx="573">
                  <c:v>0.40006944444444437</c:v>
                </c:pt>
                <c:pt idx="574">
                  <c:v>0.40009259259259256</c:v>
                </c:pt>
                <c:pt idx="575">
                  <c:v>0.40011574074074074</c:v>
                </c:pt>
                <c:pt idx="576">
                  <c:v>0.40013888888888882</c:v>
                </c:pt>
                <c:pt idx="577">
                  <c:v>0.40016203703703701</c:v>
                </c:pt>
                <c:pt idx="578">
                  <c:v>0.4001851851851852</c:v>
                </c:pt>
                <c:pt idx="579">
                  <c:v>0.40020833333333328</c:v>
                </c:pt>
                <c:pt idx="580">
                  <c:v>0.40023148148148147</c:v>
                </c:pt>
                <c:pt idx="581">
                  <c:v>0.40025462962962965</c:v>
                </c:pt>
                <c:pt idx="582">
                  <c:v>0.40027777777777773</c:v>
                </c:pt>
                <c:pt idx="583">
                  <c:v>0.40030092592592592</c:v>
                </c:pt>
                <c:pt idx="584">
                  <c:v>0.40032407407407411</c:v>
                </c:pt>
                <c:pt idx="585">
                  <c:v>0.40034722222222219</c:v>
                </c:pt>
                <c:pt idx="586">
                  <c:v>0.40037037037037027</c:v>
                </c:pt>
                <c:pt idx="587">
                  <c:v>0.40039351851851845</c:v>
                </c:pt>
                <c:pt idx="588">
                  <c:v>0.40041666666666664</c:v>
                </c:pt>
                <c:pt idx="589">
                  <c:v>0.40043981481481472</c:v>
                </c:pt>
                <c:pt idx="590">
                  <c:v>0.40046296296296291</c:v>
                </c:pt>
                <c:pt idx="591">
                  <c:v>0.4004861111111111</c:v>
                </c:pt>
                <c:pt idx="592">
                  <c:v>0.40050925925925918</c:v>
                </c:pt>
                <c:pt idx="593">
                  <c:v>0.40053240740740736</c:v>
                </c:pt>
                <c:pt idx="594">
                  <c:v>0.40055555555555555</c:v>
                </c:pt>
                <c:pt idx="595">
                  <c:v>0.40057870370370363</c:v>
                </c:pt>
                <c:pt idx="596">
                  <c:v>0.40060185185185182</c:v>
                </c:pt>
                <c:pt idx="597">
                  <c:v>0.40062500000000001</c:v>
                </c:pt>
                <c:pt idx="598">
                  <c:v>0.40064814814814809</c:v>
                </c:pt>
                <c:pt idx="599">
                  <c:v>0.40067129629629628</c:v>
                </c:pt>
                <c:pt idx="600">
                  <c:v>0.40069444444444446</c:v>
                </c:pt>
                <c:pt idx="601">
                  <c:v>0.40071759259259254</c:v>
                </c:pt>
                <c:pt idx="602">
                  <c:v>0.40074074074074073</c:v>
                </c:pt>
                <c:pt idx="603">
                  <c:v>0.40076388888888892</c:v>
                </c:pt>
                <c:pt idx="604">
                  <c:v>0.400787037037037</c:v>
                </c:pt>
                <c:pt idx="605">
                  <c:v>0.40081018518518507</c:v>
                </c:pt>
                <c:pt idx="606">
                  <c:v>0.40083333333333326</c:v>
                </c:pt>
                <c:pt idx="607">
                  <c:v>0.40085648148148145</c:v>
                </c:pt>
                <c:pt idx="608">
                  <c:v>0.40087962962962953</c:v>
                </c:pt>
                <c:pt idx="609">
                  <c:v>0.40090277777777772</c:v>
                </c:pt>
                <c:pt idx="610">
                  <c:v>0.40092592592592591</c:v>
                </c:pt>
                <c:pt idx="611">
                  <c:v>0.40094907407407399</c:v>
                </c:pt>
                <c:pt idx="612">
                  <c:v>0.40097222222222217</c:v>
                </c:pt>
                <c:pt idx="613">
                  <c:v>0.40099537037037036</c:v>
                </c:pt>
                <c:pt idx="614">
                  <c:v>0.40101851851851844</c:v>
                </c:pt>
                <c:pt idx="615">
                  <c:v>0.40104166666666663</c:v>
                </c:pt>
                <c:pt idx="616">
                  <c:v>0.40106481481481482</c:v>
                </c:pt>
                <c:pt idx="617">
                  <c:v>0.4010879629629629</c:v>
                </c:pt>
                <c:pt idx="618">
                  <c:v>0.40111111111111108</c:v>
                </c:pt>
                <c:pt idx="619">
                  <c:v>0.40113425925925927</c:v>
                </c:pt>
                <c:pt idx="620">
                  <c:v>0.40115740740740735</c:v>
                </c:pt>
                <c:pt idx="621">
                  <c:v>0.40118055555555554</c:v>
                </c:pt>
                <c:pt idx="622">
                  <c:v>0.40120370370370373</c:v>
                </c:pt>
                <c:pt idx="623">
                  <c:v>0.40122685185185181</c:v>
                </c:pt>
                <c:pt idx="624">
                  <c:v>0.40125</c:v>
                </c:pt>
                <c:pt idx="625">
                  <c:v>0.40127314814814818</c:v>
                </c:pt>
                <c:pt idx="626">
                  <c:v>0.40129629629629626</c:v>
                </c:pt>
                <c:pt idx="627">
                  <c:v>0.40131944444444434</c:v>
                </c:pt>
                <c:pt idx="628">
                  <c:v>0.40134259259259253</c:v>
                </c:pt>
                <c:pt idx="629">
                  <c:v>0.40136574074074072</c:v>
                </c:pt>
                <c:pt idx="630">
                  <c:v>0.4013888888888888</c:v>
                </c:pt>
                <c:pt idx="631">
                  <c:v>0.40141203703703698</c:v>
                </c:pt>
                <c:pt idx="632">
                  <c:v>0.40143518518518517</c:v>
                </c:pt>
                <c:pt idx="633">
                  <c:v>0.40145833333333325</c:v>
                </c:pt>
                <c:pt idx="634">
                  <c:v>0.40148148148148144</c:v>
                </c:pt>
                <c:pt idx="635">
                  <c:v>0.40150462962962963</c:v>
                </c:pt>
                <c:pt idx="636">
                  <c:v>0.40152777777777771</c:v>
                </c:pt>
                <c:pt idx="637">
                  <c:v>0.40155092592592589</c:v>
                </c:pt>
                <c:pt idx="638">
                  <c:v>0.40157407407407408</c:v>
                </c:pt>
                <c:pt idx="639">
                  <c:v>0.40159722222222216</c:v>
                </c:pt>
                <c:pt idx="640">
                  <c:v>0.40162037037037035</c:v>
                </c:pt>
                <c:pt idx="641">
                  <c:v>0.40164351851851854</c:v>
                </c:pt>
                <c:pt idx="642">
                  <c:v>0.40166666666666662</c:v>
                </c:pt>
                <c:pt idx="643">
                  <c:v>0.40168981481481481</c:v>
                </c:pt>
                <c:pt idx="644">
                  <c:v>0.40171296296296299</c:v>
                </c:pt>
                <c:pt idx="645">
                  <c:v>0.40173611111111107</c:v>
                </c:pt>
                <c:pt idx="646">
                  <c:v>0.40175925925925915</c:v>
                </c:pt>
                <c:pt idx="647">
                  <c:v>0.40178240740740734</c:v>
                </c:pt>
                <c:pt idx="648">
                  <c:v>0.40180555555555553</c:v>
                </c:pt>
                <c:pt idx="649">
                  <c:v>0.4018287037037036</c:v>
                </c:pt>
                <c:pt idx="650">
                  <c:v>0.40185185185185179</c:v>
                </c:pt>
                <c:pt idx="651">
                  <c:v>0.40187499999999998</c:v>
                </c:pt>
                <c:pt idx="652">
                  <c:v>0.40189814814814806</c:v>
                </c:pt>
                <c:pt idx="653">
                  <c:v>0.40192129629629625</c:v>
                </c:pt>
                <c:pt idx="654">
                  <c:v>0.40194444444444444</c:v>
                </c:pt>
                <c:pt idx="655">
                  <c:v>0.40196759259259252</c:v>
                </c:pt>
                <c:pt idx="656">
                  <c:v>0.4019907407407407</c:v>
                </c:pt>
                <c:pt idx="657">
                  <c:v>0.40201388888888889</c:v>
                </c:pt>
                <c:pt idx="658">
                  <c:v>0.40203703703703697</c:v>
                </c:pt>
                <c:pt idx="659">
                  <c:v>0.40206018518518516</c:v>
                </c:pt>
                <c:pt idx="660">
                  <c:v>0.40208333333333335</c:v>
                </c:pt>
                <c:pt idx="661">
                  <c:v>0.40210648148148143</c:v>
                </c:pt>
                <c:pt idx="662">
                  <c:v>0.40212962962962961</c:v>
                </c:pt>
                <c:pt idx="663">
                  <c:v>0.4021527777777778</c:v>
                </c:pt>
                <c:pt idx="664">
                  <c:v>0.40217592592592588</c:v>
                </c:pt>
                <c:pt idx="665">
                  <c:v>0.40219907407407407</c:v>
                </c:pt>
                <c:pt idx="666">
                  <c:v>0.40222222222222226</c:v>
                </c:pt>
                <c:pt idx="667">
                  <c:v>0.40224537037037034</c:v>
                </c:pt>
                <c:pt idx="668">
                  <c:v>0.40226851851851841</c:v>
                </c:pt>
                <c:pt idx="669">
                  <c:v>0.4022916666666666</c:v>
                </c:pt>
                <c:pt idx="670">
                  <c:v>0.40231481481481479</c:v>
                </c:pt>
                <c:pt idx="671">
                  <c:v>0.40233796296296287</c:v>
                </c:pt>
                <c:pt idx="672">
                  <c:v>0.40236111111111106</c:v>
                </c:pt>
                <c:pt idx="673">
                  <c:v>0.40238425925925925</c:v>
                </c:pt>
                <c:pt idx="674">
                  <c:v>0.40240740740740732</c:v>
                </c:pt>
                <c:pt idx="675">
                  <c:v>0.40243055555555551</c:v>
                </c:pt>
                <c:pt idx="676">
                  <c:v>0.4024537037037037</c:v>
                </c:pt>
                <c:pt idx="677">
                  <c:v>0.40247685185185178</c:v>
                </c:pt>
                <c:pt idx="678">
                  <c:v>0.40249999999999997</c:v>
                </c:pt>
                <c:pt idx="679">
                  <c:v>0.40252314814814816</c:v>
                </c:pt>
                <c:pt idx="680">
                  <c:v>0.40254629629629624</c:v>
                </c:pt>
                <c:pt idx="681">
                  <c:v>0.40256944444444442</c:v>
                </c:pt>
                <c:pt idx="682">
                  <c:v>0.40259259259259261</c:v>
                </c:pt>
                <c:pt idx="683">
                  <c:v>0.40261574074074069</c:v>
                </c:pt>
                <c:pt idx="684">
                  <c:v>0.40263888888888888</c:v>
                </c:pt>
                <c:pt idx="685">
                  <c:v>0.40266203703703707</c:v>
                </c:pt>
                <c:pt idx="686">
                  <c:v>0.40268518518518515</c:v>
                </c:pt>
                <c:pt idx="687">
                  <c:v>0.40270833333333322</c:v>
                </c:pt>
                <c:pt idx="688">
                  <c:v>0.40273148148148141</c:v>
                </c:pt>
                <c:pt idx="689">
                  <c:v>0.4027546296296296</c:v>
                </c:pt>
                <c:pt idx="690">
                  <c:v>0.40277777777777768</c:v>
                </c:pt>
                <c:pt idx="691">
                  <c:v>0.40280092592592587</c:v>
                </c:pt>
                <c:pt idx="692">
                  <c:v>0.40282407407407406</c:v>
                </c:pt>
                <c:pt idx="693">
                  <c:v>0.40284722222222213</c:v>
                </c:pt>
                <c:pt idx="694">
                  <c:v>0.40287037037037032</c:v>
                </c:pt>
                <c:pt idx="695">
                  <c:v>0.40289351851851851</c:v>
                </c:pt>
                <c:pt idx="696">
                  <c:v>0.40291666666666659</c:v>
                </c:pt>
                <c:pt idx="697">
                  <c:v>0.40293981481481478</c:v>
                </c:pt>
                <c:pt idx="698">
                  <c:v>0.40296296296296297</c:v>
                </c:pt>
                <c:pt idx="699">
                  <c:v>0.40298611111111104</c:v>
                </c:pt>
                <c:pt idx="700">
                  <c:v>0.40300925925925923</c:v>
                </c:pt>
                <c:pt idx="701">
                  <c:v>0.40303240740740742</c:v>
                </c:pt>
                <c:pt idx="702">
                  <c:v>0.4030555555555555</c:v>
                </c:pt>
                <c:pt idx="703">
                  <c:v>0.40307870370370369</c:v>
                </c:pt>
                <c:pt idx="704">
                  <c:v>0.40310185185185188</c:v>
                </c:pt>
                <c:pt idx="705">
                  <c:v>0.40312499999999996</c:v>
                </c:pt>
                <c:pt idx="706">
                  <c:v>0.40314814814814814</c:v>
                </c:pt>
                <c:pt idx="707">
                  <c:v>0.40317129629629633</c:v>
                </c:pt>
                <c:pt idx="708">
                  <c:v>0.40319444444444441</c:v>
                </c:pt>
                <c:pt idx="709">
                  <c:v>0.40321759259259249</c:v>
                </c:pt>
                <c:pt idx="710">
                  <c:v>0.40324074074074068</c:v>
                </c:pt>
                <c:pt idx="711">
                  <c:v>0.40326388888888887</c:v>
                </c:pt>
                <c:pt idx="712">
                  <c:v>0.40328703703703694</c:v>
                </c:pt>
                <c:pt idx="713">
                  <c:v>0.40331018518518513</c:v>
                </c:pt>
                <c:pt idx="714">
                  <c:v>0.40333333333333332</c:v>
                </c:pt>
                <c:pt idx="715">
                  <c:v>0.4033564814814814</c:v>
                </c:pt>
                <c:pt idx="716">
                  <c:v>0.40337962962962959</c:v>
                </c:pt>
                <c:pt idx="717">
                  <c:v>0.40340277777777778</c:v>
                </c:pt>
                <c:pt idx="718">
                  <c:v>0.40342592592592585</c:v>
                </c:pt>
                <c:pt idx="719">
                  <c:v>0.40344907407407404</c:v>
                </c:pt>
                <c:pt idx="720">
                  <c:v>0.40347222222222223</c:v>
                </c:pt>
                <c:pt idx="721">
                  <c:v>0.40349537037037031</c:v>
                </c:pt>
                <c:pt idx="722">
                  <c:v>0.4035185185185185</c:v>
                </c:pt>
                <c:pt idx="723">
                  <c:v>0.40354166666666669</c:v>
                </c:pt>
                <c:pt idx="724">
                  <c:v>0.40356481481481477</c:v>
                </c:pt>
                <c:pt idx="725">
                  <c:v>0.40358796296296295</c:v>
                </c:pt>
                <c:pt idx="726">
                  <c:v>0.40361111111111114</c:v>
                </c:pt>
                <c:pt idx="727">
                  <c:v>0.40363425925925922</c:v>
                </c:pt>
                <c:pt idx="728">
                  <c:v>0.4036574074074073</c:v>
                </c:pt>
                <c:pt idx="729">
                  <c:v>0.40368055555555549</c:v>
                </c:pt>
                <c:pt idx="730">
                  <c:v>0.40370370370370368</c:v>
                </c:pt>
                <c:pt idx="731">
                  <c:v>0.40372685185185175</c:v>
                </c:pt>
                <c:pt idx="732">
                  <c:v>0.40374999999999994</c:v>
                </c:pt>
                <c:pt idx="733">
                  <c:v>0.40377314814814813</c:v>
                </c:pt>
                <c:pt idx="734">
                  <c:v>0.40379629629629621</c:v>
                </c:pt>
                <c:pt idx="735">
                  <c:v>0.4038194444444444</c:v>
                </c:pt>
                <c:pt idx="736">
                  <c:v>0.40384259259259259</c:v>
                </c:pt>
                <c:pt idx="737">
                  <c:v>0.40386574074074066</c:v>
                </c:pt>
                <c:pt idx="738">
                  <c:v>0.40388888888888885</c:v>
                </c:pt>
                <c:pt idx="739">
                  <c:v>0.40391203703703704</c:v>
                </c:pt>
                <c:pt idx="740">
                  <c:v>0.40393518518518512</c:v>
                </c:pt>
                <c:pt idx="741">
                  <c:v>0.40395833333333331</c:v>
                </c:pt>
                <c:pt idx="742">
                  <c:v>0.4039814814814815</c:v>
                </c:pt>
                <c:pt idx="743">
                  <c:v>0.40400462962962957</c:v>
                </c:pt>
                <c:pt idx="744">
                  <c:v>0.40402777777777776</c:v>
                </c:pt>
                <c:pt idx="745">
                  <c:v>0.40405092592592595</c:v>
                </c:pt>
                <c:pt idx="746">
                  <c:v>0.40407407407407403</c:v>
                </c:pt>
                <c:pt idx="747">
                  <c:v>0.40409722222222222</c:v>
                </c:pt>
                <c:pt idx="748">
                  <c:v>0.4041203703703703</c:v>
                </c:pt>
                <c:pt idx="749">
                  <c:v>0.40414351851851849</c:v>
                </c:pt>
                <c:pt idx="750">
                  <c:v>0.40416666666666656</c:v>
                </c:pt>
                <c:pt idx="751">
                  <c:v>0.40418981481481475</c:v>
                </c:pt>
                <c:pt idx="752">
                  <c:v>0.40421296296296294</c:v>
                </c:pt>
                <c:pt idx="753">
                  <c:v>0.40423611111111102</c:v>
                </c:pt>
                <c:pt idx="754">
                  <c:v>0.40425925925925921</c:v>
                </c:pt>
                <c:pt idx="755">
                  <c:v>0.4042824074074074</c:v>
                </c:pt>
                <c:pt idx="756">
                  <c:v>0.40430555555555547</c:v>
                </c:pt>
                <c:pt idx="757">
                  <c:v>0.40432870370370366</c:v>
                </c:pt>
                <c:pt idx="758">
                  <c:v>0.40435185185185185</c:v>
                </c:pt>
                <c:pt idx="759">
                  <c:v>0.40437499999999993</c:v>
                </c:pt>
                <c:pt idx="760">
                  <c:v>0.40439814814814812</c:v>
                </c:pt>
                <c:pt idx="761">
                  <c:v>0.40442129629629631</c:v>
                </c:pt>
                <c:pt idx="762">
                  <c:v>0.40444444444444438</c:v>
                </c:pt>
                <c:pt idx="763">
                  <c:v>0.40446759259259257</c:v>
                </c:pt>
                <c:pt idx="764">
                  <c:v>0.40449074074074076</c:v>
                </c:pt>
                <c:pt idx="765">
                  <c:v>0.40451388888888884</c:v>
                </c:pt>
                <c:pt idx="766">
                  <c:v>0.40453703703703703</c:v>
                </c:pt>
                <c:pt idx="767">
                  <c:v>0.40456018518518522</c:v>
                </c:pt>
                <c:pt idx="768">
                  <c:v>0.40458333333333329</c:v>
                </c:pt>
                <c:pt idx="769">
                  <c:v>0.40460648148148137</c:v>
                </c:pt>
                <c:pt idx="770">
                  <c:v>0.40462962962962956</c:v>
                </c:pt>
                <c:pt idx="771">
                  <c:v>0.40465277777777775</c:v>
                </c:pt>
                <c:pt idx="772">
                  <c:v>0.40467592592592583</c:v>
                </c:pt>
                <c:pt idx="773">
                  <c:v>0.40469907407407402</c:v>
                </c:pt>
                <c:pt idx="774">
                  <c:v>0.40472222222222221</c:v>
                </c:pt>
                <c:pt idx="775">
                  <c:v>0.40474537037037028</c:v>
                </c:pt>
                <c:pt idx="776">
                  <c:v>0.40476851851851847</c:v>
                </c:pt>
                <c:pt idx="777">
                  <c:v>0.40479166666666666</c:v>
                </c:pt>
                <c:pt idx="778">
                  <c:v>0.40481481481481474</c:v>
                </c:pt>
                <c:pt idx="779">
                  <c:v>0.40483796296296293</c:v>
                </c:pt>
                <c:pt idx="780">
                  <c:v>0.40486111111111112</c:v>
                </c:pt>
                <c:pt idx="781">
                  <c:v>0.40488425925925919</c:v>
                </c:pt>
                <c:pt idx="782">
                  <c:v>0.40490740740740738</c:v>
                </c:pt>
                <c:pt idx="783">
                  <c:v>0.40493055555555557</c:v>
                </c:pt>
                <c:pt idx="784">
                  <c:v>0.40495370370370365</c:v>
                </c:pt>
                <c:pt idx="785">
                  <c:v>0.40497685185185184</c:v>
                </c:pt>
                <c:pt idx="786">
                  <c:v>0.40500000000000003</c:v>
                </c:pt>
                <c:pt idx="787">
                  <c:v>0.4050231481481481</c:v>
                </c:pt>
                <c:pt idx="788">
                  <c:v>0.40504629629629629</c:v>
                </c:pt>
                <c:pt idx="789">
                  <c:v>0.40506944444444437</c:v>
                </c:pt>
                <c:pt idx="790">
                  <c:v>0.40509259259259256</c:v>
                </c:pt>
                <c:pt idx="791">
                  <c:v>0.40511574074074064</c:v>
                </c:pt>
                <c:pt idx="792">
                  <c:v>0.40513888888888883</c:v>
                </c:pt>
                <c:pt idx="793">
                  <c:v>0.40516203703703701</c:v>
                </c:pt>
                <c:pt idx="794">
                  <c:v>0.40518518518518509</c:v>
                </c:pt>
                <c:pt idx="795">
                  <c:v>0.40520833333333328</c:v>
                </c:pt>
                <c:pt idx="796">
                  <c:v>0.40523148148148147</c:v>
                </c:pt>
                <c:pt idx="797">
                  <c:v>0.40525462962962955</c:v>
                </c:pt>
                <c:pt idx="798">
                  <c:v>0.40527777777777774</c:v>
                </c:pt>
                <c:pt idx="799">
                  <c:v>0.40530092592592593</c:v>
                </c:pt>
                <c:pt idx="800">
                  <c:v>0.405324074074074</c:v>
                </c:pt>
                <c:pt idx="801">
                  <c:v>0.40534722222222219</c:v>
                </c:pt>
                <c:pt idx="802">
                  <c:v>0.40537037037037038</c:v>
                </c:pt>
                <c:pt idx="803">
                  <c:v>0.40539351851851846</c:v>
                </c:pt>
                <c:pt idx="804">
                  <c:v>0.40541666666666665</c:v>
                </c:pt>
                <c:pt idx="805">
                  <c:v>0.40543981481481484</c:v>
                </c:pt>
                <c:pt idx="806">
                  <c:v>0.40546296296296291</c:v>
                </c:pt>
                <c:pt idx="807">
                  <c:v>0.4054861111111111</c:v>
                </c:pt>
                <c:pt idx="808">
                  <c:v>0.40550925925925929</c:v>
                </c:pt>
                <c:pt idx="809">
                  <c:v>0.40553240740740737</c:v>
                </c:pt>
                <c:pt idx="810">
                  <c:v>0.40555555555555545</c:v>
                </c:pt>
                <c:pt idx="811">
                  <c:v>0.40557870370370364</c:v>
                </c:pt>
                <c:pt idx="812">
                  <c:v>0.40560185185185182</c:v>
                </c:pt>
                <c:pt idx="813">
                  <c:v>0.4056249999999999</c:v>
                </c:pt>
                <c:pt idx="814">
                  <c:v>0.40564814814814809</c:v>
                </c:pt>
                <c:pt idx="815">
                  <c:v>0.40567129629629628</c:v>
                </c:pt>
                <c:pt idx="816">
                  <c:v>0.40569444444444436</c:v>
                </c:pt>
                <c:pt idx="817">
                  <c:v>0.40571759259259255</c:v>
                </c:pt>
                <c:pt idx="818">
                  <c:v>0.40574074074074074</c:v>
                </c:pt>
                <c:pt idx="819">
                  <c:v>0.40576388888888881</c:v>
                </c:pt>
                <c:pt idx="820">
                  <c:v>0.405787037037037</c:v>
                </c:pt>
                <c:pt idx="821">
                  <c:v>0.40581018518518519</c:v>
                </c:pt>
                <c:pt idx="822">
                  <c:v>0.40583333333333327</c:v>
                </c:pt>
                <c:pt idx="823">
                  <c:v>0.40585648148148146</c:v>
                </c:pt>
                <c:pt idx="824">
                  <c:v>0.40587962962962965</c:v>
                </c:pt>
                <c:pt idx="825">
                  <c:v>0.40590277777777772</c:v>
                </c:pt>
                <c:pt idx="826">
                  <c:v>0.40592592592592591</c:v>
                </c:pt>
                <c:pt idx="827">
                  <c:v>0.4059490740740741</c:v>
                </c:pt>
                <c:pt idx="828">
                  <c:v>0.40597222222222218</c:v>
                </c:pt>
                <c:pt idx="829">
                  <c:v>0.40599537037037037</c:v>
                </c:pt>
                <c:pt idx="830">
                  <c:v>0.40601851851851845</c:v>
                </c:pt>
                <c:pt idx="831">
                  <c:v>0.40604166666666663</c:v>
                </c:pt>
                <c:pt idx="832">
                  <c:v>0.40606481481481471</c:v>
                </c:pt>
                <c:pt idx="833">
                  <c:v>0.4060879629629629</c:v>
                </c:pt>
                <c:pt idx="834">
                  <c:v>0.40611111111111109</c:v>
                </c:pt>
                <c:pt idx="835">
                  <c:v>0.40613425925925917</c:v>
                </c:pt>
                <c:pt idx="836">
                  <c:v>0.40615740740740736</c:v>
                </c:pt>
                <c:pt idx="837">
                  <c:v>0.40618055555555554</c:v>
                </c:pt>
                <c:pt idx="838">
                  <c:v>0.40620370370370362</c:v>
                </c:pt>
                <c:pt idx="839">
                  <c:v>0.40622685185185181</c:v>
                </c:pt>
                <c:pt idx="840">
                  <c:v>0.40625</c:v>
                </c:pt>
                <c:pt idx="841">
                  <c:v>0.40627314814814808</c:v>
                </c:pt>
                <c:pt idx="842">
                  <c:v>0.40629629629629627</c:v>
                </c:pt>
                <c:pt idx="843">
                  <c:v>0.40631944444444446</c:v>
                </c:pt>
                <c:pt idx="844">
                  <c:v>0.40634259259259253</c:v>
                </c:pt>
                <c:pt idx="845">
                  <c:v>0.40636574074074072</c:v>
                </c:pt>
                <c:pt idx="846">
                  <c:v>0.40638888888888891</c:v>
                </c:pt>
                <c:pt idx="847">
                  <c:v>0.40641203703703699</c:v>
                </c:pt>
                <c:pt idx="848">
                  <c:v>0.40643518518518518</c:v>
                </c:pt>
                <c:pt idx="849">
                  <c:v>0.40645833333333337</c:v>
                </c:pt>
                <c:pt idx="850">
                  <c:v>0.40648148148148144</c:v>
                </c:pt>
                <c:pt idx="851">
                  <c:v>0.40650462962962952</c:v>
                </c:pt>
                <c:pt idx="852">
                  <c:v>0.40652777777777771</c:v>
                </c:pt>
                <c:pt idx="853">
                  <c:v>0.4065509259259259</c:v>
                </c:pt>
                <c:pt idx="854">
                  <c:v>0.40657407407407398</c:v>
                </c:pt>
                <c:pt idx="855">
                  <c:v>0.40659722222222217</c:v>
                </c:pt>
                <c:pt idx="856">
                  <c:v>0.40662037037037035</c:v>
                </c:pt>
                <c:pt idx="857">
                  <c:v>0.40664351851851843</c:v>
                </c:pt>
                <c:pt idx="858">
                  <c:v>0.40666666666666662</c:v>
                </c:pt>
                <c:pt idx="859">
                  <c:v>0.40668981481481481</c:v>
                </c:pt>
                <c:pt idx="860">
                  <c:v>0.40671296296296289</c:v>
                </c:pt>
                <c:pt idx="861">
                  <c:v>0.40673611111111108</c:v>
                </c:pt>
                <c:pt idx="862">
                  <c:v>0.40675925925925926</c:v>
                </c:pt>
                <c:pt idx="863">
                  <c:v>0.40678240740740734</c:v>
                </c:pt>
                <c:pt idx="864">
                  <c:v>0.40680555555555553</c:v>
                </c:pt>
                <c:pt idx="865">
                  <c:v>0.40682870370370372</c:v>
                </c:pt>
                <c:pt idx="866">
                  <c:v>0.4068518518518518</c:v>
                </c:pt>
                <c:pt idx="867">
                  <c:v>0.40687499999999999</c:v>
                </c:pt>
                <c:pt idx="868">
                  <c:v>0.40689814814814818</c:v>
                </c:pt>
                <c:pt idx="869">
                  <c:v>0.40692129629629625</c:v>
                </c:pt>
                <c:pt idx="870">
                  <c:v>0.40694444444444444</c:v>
                </c:pt>
                <c:pt idx="871">
                  <c:v>0.40696759259259252</c:v>
                </c:pt>
                <c:pt idx="872">
                  <c:v>0.40699074074074071</c:v>
                </c:pt>
                <c:pt idx="873">
                  <c:v>0.40701388888888879</c:v>
                </c:pt>
                <c:pt idx="874">
                  <c:v>0.40703703703703698</c:v>
                </c:pt>
                <c:pt idx="875">
                  <c:v>0.40706018518518516</c:v>
                </c:pt>
                <c:pt idx="876">
                  <c:v>0.40708333333333324</c:v>
                </c:pt>
                <c:pt idx="877">
                  <c:v>0.40710648148148143</c:v>
                </c:pt>
                <c:pt idx="878">
                  <c:v>0.40712962962962962</c:v>
                </c:pt>
                <c:pt idx="879">
                  <c:v>0.4071527777777777</c:v>
                </c:pt>
                <c:pt idx="880">
                  <c:v>0.40717592592592589</c:v>
                </c:pt>
                <c:pt idx="881">
                  <c:v>0.40719907407407407</c:v>
                </c:pt>
                <c:pt idx="882">
                  <c:v>0.40722222222222215</c:v>
                </c:pt>
                <c:pt idx="883">
                  <c:v>0.40724537037037034</c:v>
                </c:pt>
                <c:pt idx="884">
                  <c:v>0.40726851851851853</c:v>
                </c:pt>
                <c:pt idx="885">
                  <c:v>0.40729166666666661</c:v>
                </c:pt>
                <c:pt idx="886">
                  <c:v>0.4073148148148148</c:v>
                </c:pt>
                <c:pt idx="887">
                  <c:v>0.40733796296296299</c:v>
                </c:pt>
                <c:pt idx="888">
                  <c:v>0.40736111111111106</c:v>
                </c:pt>
                <c:pt idx="889">
                  <c:v>0.40738425925925925</c:v>
                </c:pt>
                <c:pt idx="890">
                  <c:v>0.40740740740740744</c:v>
                </c:pt>
                <c:pt idx="891">
                  <c:v>0.40743055555555552</c:v>
                </c:pt>
                <c:pt idx="892">
                  <c:v>0.4074537037037036</c:v>
                </c:pt>
                <c:pt idx="893">
                  <c:v>0.40747685185185178</c:v>
                </c:pt>
                <c:pt idx="894">
                  <c:v>0.40749999999999997</c:v>
                </c:pt>
                <c:pt idx="895">
                  <c:v>0.40752314814814805</c:v>
                </c:pt>
                <c:pt idx="896">
                  <c:v>0.40754629629629624</c:v>
                </c:pt>
                <c:pt idx="897">
                  <c:v>0.40756944444444443</c:v>
                </c:pt>
                <c:pt idx="898">
                  <c:v>0.40759259259259251</c:v>
                </c:pt>
                <c:pt idx="899">
                  <c:v>0.4076157407407407</c:v>
                </c:pt>
                <c:pt idx="900">
                  <c:v>0.40763888888888888</c:v>
                </c:pt>
                <c:pt idx="901">
                  <c:v>0.40766203703703696</c:v>
                </c:pt>
                <c:pt idx="902">
                  <c:v>0.40768518518518515</c:v>
                </c:pt>
                <c:pt idx="903">
                  <c:v>0.40770833333333334</c:v>
                </c:pt>
                <c:pt idx="904">
                  <c:v>0.40773148148148142</c:v>
                </c:pt>
                <c:pt idx="905">
                  <c:v>0.40775462962962961</c:v>
                </c:pt>
                <c:pt idx="906">
                  <c:v>0.40777777777777779</c:v>
                </c:pt>
                <c:pt idx="907">
                  <c:v>0.40780092592592587</c:v>
                </c:pt>
                <c:pt idx="908">
                  <c:v>0.40782407407407406</c:v>
                </c:pt>
                <c:pt idx="909">
                  <c:v>0.40784722222222225</c:v>
                </c:pt>
                <c:pt idx="910">
                  <c:v>0.40787037037037033</c:v>
                </c:pt>
                <c:pt idx="911">
                  <c:v>0.40789351851851852</c:v>
                </c:pt>
                <c:pt idx="912">
                  <c:v>0.40791666666666659</c:v>
                </c:pt>
                <c:pt idx="913">
                  <c:v>0.40793981481481478</c:v>
                </c:pt>
                <c:pt idx="914">
                  <c:v>0.40796296296296286</c:v>
                </c:pt>
                <c:pt idx="915">
                  <c:v>0.40798611111111105</c:v>
                </c:pt>
                <c:pt idx="916">
                  <c:v>0.40800925925925924</c:v>
                </c:pt>
                <c:pt idx="917">
                  <c:v>0.40803240740740732</c:v>
                </c:pt>
                <c:pt idx="918">
                  <c:v>0.4080555555555555</c:v>
                </c:pt>
                <c:pt idx="919">
                  <c:v>0.40807870370370369</c:v>
                </c:pt>
                <c:pt idx="920">
                  <c:v>0.40810185185185177</c:v>
                </c:pt>
                <c:pt idx="921">
                  <c:v>0.40812499999999996</c:v>
                </c:pt>
                <c:pt idx="922">
                  <c:v>0.40814814814814815</c:v>
                </c:pt>
                <c:pt idx="923">
                  <c:v>0.40817129629629623</c:v>
                </c:pt>
                <c:pt idx="924">
                  <c:v>0.40819444444444442</c:v>
                </c:pt>
                <c:pt idx="925">
                  <c:v>0.4082175925925926</c:v>
                </c:pt>
                <c:pt idx="926">
                  <c:v>0.40824074074074068</c:v>
                </c:pt>
                <c:pt idx="927">
                  <c:v>0.40826388888888887</c:v>
                </c:pt>
                <c:pt idx="928">
                  <c:v>0.40828703703703706</c:v>
                </c:pt>
                <c:pt idx="929">
                  <c:v>0.40831018518518514</c:v>
                </c:pt>
                <c:pt idx="930">
                  <c:v>0.40833333333333333</c:v>
                </c:pt>
                <c:pt idx="931">
                  <c:v>0.40835648148148151</c:v>
                </c:pt>
                <c:pt idx="932">
                  <c:v>0.40837962962962959</c:v>
                </c:pt>
                <c:pt idx="933">
                  <c:v>0.40840277777777767</c:v>
                </c:pt>
                <c:pt idx="934">
                  <c:v>0.40842592592592586</c:v>
                </c:pt>
                <c:pt idx="935">
                  <c:v>0.40844907407407405</c:v>
                </c:pt>
                <c:pt idx="936">
                  <c:v>0.40847222222222213</c:v>
                </c:pt>
                <c:pt idx="937">
                  <c:v>0.40849537037037031</c:v>
                </c:pt>
                <c:pt idx="938">
                  <c:v>0.4085185185185185</c:v>
                </c:pt>
                <c:pt idx="939">
                  <c:v>0.40854166666666658</c:v>
                </c:pt>
                <c:pt idx="940">
                  <c:v>0.40856481481481477</c:v>
                </c:pt>
                <c:pt idx="941">
                  <c:v>0.40858796296296296</c:v>
                </c:pt>
                <c:pt idx="942">
                  <c:v>0.40861111111111104</c:v>
                </c:pt>
                <c:pt idx="943">
                  <c:v>0.40863425925925922</c:v>
                </c:pt>
                <c:pt idx="944">
                  <c:v>0.40865740740740741</c:v>
                </c:pt>
                <c:pt idx="945">
                  <c:v>0.40868055555555549</c:v>
                </c:pt>
                <c:pt idx="946">
                  <c:v>0.40870370370370368</c:v>
                </c:pt>
                <c:pt idx="947">
                  <c:v>0.40872685185185187</c:v>
                </c:pt>
                <c:pt idx="948">
                  <c:v>0.40874999999999995</c:v>
                </c:pt>
                <c:pt idx="949">
                  <c:v>0.40877314814814814</c:v>
                </c:pt>
                <c:pt idx="950">
                  <c:v>0.40879629629629632</c:v>
                </c:pt>
                <c:pt idx="951">
                  <c:v>0.4088194444444444</c:v>
                </c:pt>
                <c:pt idx="952">
                  <c:v>0.40884259259259259</c:v>
                </c:pt>
                <c:pt idx="953">
                  <c:v>0.40886574074074067</c:v>
                </c:pt>
                <c:pt idx="954">
                  <c:v>0.40888888888888886</c:v>
                </c:pt>
                <c:pt idx="955">
                  <c:v>0.40891203703703694</c:v>
                </c:pt>
                <c:pt idx="956">
                  <c:v>0.40893518518518512</c:v>
                </c:pt>
                <c:pt idx="957">
                  <c:v>0.40895833333333331</c:v>
                </c:pt>
                <c:pt idx="958">
                  <c:v>0.40898148148148139</c:v>
                </c:pt>
                <c:pt idx="959">
                  <c:v>0.40900462962962958</c:v>
                </c:pt>
                <c:pt idx="960">
                  <c:v>0.40902777777777777</c:v>
                </c:pt>
                <c:pt idx="961">
                  <c:v>0.40905092592592585</c:v>
                </c:pt>
                <c:pt idx="962">
                  <c:v>0.40907407407407403</c:v>
                </c:pt>
                <c:pt idx="963">
                  <c:v>0.40909722222222222</c:v>
                </c:pt>
                <c:pt idx="964">
                  <c:v>0.4091203703703703</c:v>
                </c:pt>
                <c:pt idx="965">
                  <c:v>0.40914351851851849</c:v>
                </c:pt>
                <c:pt idx="966">
                  <c:v>0.40916666666666668</c:v>
                </c:pt>
                <c:pt idx="967">
                  <c:v>0.40918981481481476</c:v>
                </c:pt>
                <c:pt idx="968">
                  <c:v>0.40921296296296295</c:v>
                </c:pt>
                <c:pt idx="969">
                  <c:v>0.40923611111111113</c:v>
                </c:pt>
                <c:pt idx="970">
                  <c:v>0.40925925925925921</c:v>
                </c:pt>
                <c:pt idx="971">
                  <c:v>0.4092824074074074</c:v>
                </c:pt>
                <c:pt idx="972">
                  <c:v>0.40930555555555559</c:v>
                </c:pt>
                <c:pt idx="973">
                  <c:v>0.40932870370370367</c:v>
                </c:pt>
                <c:pt idx="974">
                  <c:v>0.40935185185185174</c:v>
                </c:pt>
                <c:pt idx="975">
                  <c:v>0.40937499999999993</c:v>
                </c:pt>
                <c:pt idx="976">
                  <c:v>0.40939814814814812</c:v>
                </c:pt>
                <c:pt idx="977">
                  <c:v>0.4094212962962962</c:v>
                </c:pt>
                <c:pt idx="978">
                  <c:v>0.40944444444444439</c:v>
                </c:pt>
                <c:pt idx="979">
                  <c:v>0.40946759259259258</c:v>
                </c:pt>
                <c:pt idx="980">
                  <c:v>0.40949074074074066</c:v>
                </c:pt>
                <c:pt idx="981">
                  <c:v>0.40951388888888884</c:v>
                </c:pt>
                <c:pt idx="982">
                  <c:v>0.40953703703703703</c:v>
                </c:pt>
                <c:pt idx="983">
                  <c:v>0.40956018518518511</c:v>
                </c:pt>
                <c:pt idx="984">
                  <c:v>0.4095833333333333</c:v>
                </c:pt>
                <c:pt idx="985">
                  <c:v>0.40960648148148149</c:v>
                </c:pt>
                <c:pt idx="986">
                  <c:v>0.40962962962962957</c:v>
                </c:pt>
                <c:pt idx="987">
                  <c:v>0.40965277777777775</c:v>
                </c:pt>
                <c:pt idx="988">
                  <c:v>0.40967592592592594</c:v>
                </c:pt>
                <c:pt idx="989">
                  <c:v>0.40969907407407402</c:v>
                </c:pt>
                <c:pt idx="990">
                  <c:v>0.40972222222222221</c:v>
                </c:pt>
                <c:pt idx="991">
                  <c:v>0.4097453703703704</c:v>
                </c:pt>
                <c:pt idx="992">
                  <c:v>0.40976851851851848</c:v>
                </c:pt>
                <c:pt idx="993">
                  <c:v>0.40979166666666667</c:v>
                </c:pt>
                <c:pt idx="994">
                  <c:v>0.40981481481481474</c:v>
                </c:pt>
                <c:pt idx="995">
                  <c:v>0.40983796296296293</c:v>
                </c:pt>
                <c:pt idx="996">
                  <c:v>0.40986111111111101</c:v>
                </c:pt>
                <c:pt idx="997">
                  <c:v>0.4098842592592592</c:v>
                </c:pt>
                <c:pt idx="998">
                  <c:v>0.40990740740740739</c:v>
                </c:pt>
                <c:pt idx="999">
                  <c:v>0.40993055555555546</c:v>
                </c:pt>
                <c:pt idx="1000">
                  <c:v>0.40995370370370365</c:v>
                </c:pt>
                <c:pt idx="1001">
                  <c:v>0.40997685185185184</c:v>
                </c:pt>
                <c:pt idx="1002">
                  <c:v>0.40999999999999992</c:v>
                </c:pt>
                <c:pt idx="1003">
                  <c:v>0.41002314814814811</c:v>
                </c:pt>
                <c:pt idx="1004">
                  <c:v>0.4100462962962963</c:v>
                </c:pt>
                <c:pt idx="1005">
                  <c:v>0.41006944444444438</c:v>
                </c:pt>
                <c:pt idx="1006">
                  <c:v>0.41009259259259256</c:v>
                </c:pt>
                <c:pt idx="1007">
                  <c:v>0.41011574074074075</c:v>
                </c:pt>
                <c:pt idx="1008">
                  <c:v>0.41013888888888883</c:v>
                </c:pt>
                <c:pt idx="1009">
                  <c:v>0.41016203703703702</c:v>
                </c:pt>
                <c:pt idx="1010">
                  <c:v>0.41018518518518521</c:v>
                </c:pt>
                <c:pt idx="1011">
                  <c:v>0.41020833333333329</c:v>
                </c:pt>
                <c:pt idx="1012">
                  <c:v>0.41023148148148147</c:v>
                </c:pt>
                <c:pt idx="1013">
                  <c:v>0.41025462962962966</c:v>
                </c:pt>
                <c:pt idx="1014">
                  <c:v>0.41027777777777774</c:v>
                </c:pt>
                <c:pt idx="1015">
                  <c:v>0.41030092592592582</c:v>
                </c:pt>
                <c:pt idx="1016">
                  <c:v>0.41032407407407401</c:v>
                </c:pt>
                <c:pt idx="1017">
                  <c:v>0.4103472222222222</c:v>
                </c:pt>
                <c:pt idx="1018">
                  <c:v>0.41037037037037027</c:v>
                </c:pt>
                <c:pt idx="1019">
                  <c:v>0.41039351851851846</c:v>
                </c:pt>
                <c:pt idx="1020">
                  <c:v>0.41041666666666665</c:v>
                </c:pt>
                <c:pt idx="1021">
                  <c:v>0.41043981481481473</c:v>
                </c:pt>
                <c:pt idx="1022">
                  <c:v>0.41046296296296292</c:v>
                </c:pt>
                <c:pt idx="1023">
                  <c:v>0.41048611111111111</c:v>
                </c:pt>
                <c:pt idx="1024">
                  <c:v>0.41050925925925918</c:v>
                </c:pt>
                <c:pt idx="1025">
                  <c:v>0.41053240740740737</c:v>
                </c:pt>
                <c:pt idx="1026">
                  <c:v>0.41055555555555556</c:v>
                </c:pt>
                <c:pt idx="1027">
                  <c:v>0.41057870370370364</c:v>
                </c:pt>
                <c:pt idx="1028">
                  <c:v>0.41060185185185183</c:v>
                </c:pt>
                <c:pt idx="1029">
                  <c:v>0.41062500000000002</c:v>
                </c:pt>
                <c:pt idx="1030">
                  <c:v>0.4106481481481481</c:v>
                </c:pt>
                <c:pt idx="1031">
                  <c:v>0.41067129629629628</c:v>
                </c:pt>
                <c:pt idx="1032">
                  <c:v>0.41069444444444447</c:v>
                </c:pt>
                <c:pt idx="1033">
                  <c:v>0.41071759259259255</c:v>
                </c:pt>
                <c:pt idx="1034">
                  <c:v>0.41074074074074074</c:v>
                </c:pt>
                <c:pt idx="1035">
                  <c:v>0.41076388888888882</c:v>
                </c:pt>
                <c:pt idx="1036">
                  <c:v>0.41078703703703701</c:v>
                </c:pt>
                <c:pt idx="1037">
                  <c:v>0.41081018518518508</c:v>
                </c:pt>
                <c:pt idx="1038">
                  <c:v>0.41083333333333327</c:v>
                </c:pt>
                <c:pt idx="1039">
                  <c:v>0.41085648148148146</c:v>
                </c:pt>
                <c:pt idx="1040">
                  <c:v>0.41087962962962954</c:v>
                </c:pt>
                <c:pt idx="1041">
                  <c:v>0.41090277777777773</c:v>
                </c:pt>
                <c:pt idx="1042">
                  <c:v>0.41092592592592592</c:v>
                </c:pt>
                <c:pt idx="1043">
                  <c:v>0.41094907407407399</c:v>
                </c:pt>
                <c:pt idx="1044">
                  <c:v>0.41097222222222218</c:v>
                </c:pt>
                <c:pt idx="1045">
                  <c:v>0.41099537037037037</c:v>
                </c:pt>
                <c:pt idx="1046">
                  <c:v>0.41101851851851845</c:v>
                </c:pt>
                <c:pt idx="1047">
                  <c:v>0.41104166666666664</c:v>
                </c:pt>
                <c:pt idx="1048">
                  <c:v>0.41106481481481483</c:v>
                </c:pt>
                <c:pt idx="1049">
                  <c:v>0.41108796296296291</c:v>
                </c:pt>
                <c:pt idx="1050">
                  <c:v>0.41111111111111109</c:v>
                </c:pt>
                <c:pt idx="1051">
                  <c:v>0.41113425925925928</c:v>
                </c:pt>
                <c:pt idx="1052">
                  <c:v>0.41115740740740736</c:v>
                </c:pt>
                <c:pt idx="1053">
                  <c:v>0.41118055555555555</c:v>
                </c:pt>
                <c:pt idx="1054">
                  <c:v>0.41120370370370374</c:v>
                </c:pt>
                <c:pt idx="1055">
                  <c:v>0.41122685185185182</c:v>
                </c:pt>
                <c:pt idx="1056">
                  <c:v>0.41124999999999989</c:v>
                </c:pt>
                <c:pt idx="1057">
                  <c:v>0.41127314814814808</c:v>
                </c:pt>
                <c:pt idx="1058">
                  <c:v>0.41129629629629627</c:v>
                </c:pt>
                <c:pt idx="1059">
                  <c:v>0.41131944444444435</c:v>
                </c:pt>
                <c:pt idx="1060">
                  <c:v>0.41134259259259254</c:v>
                </c:pt>
                <c:pt idx="1061">
                  <c:v>0.41136574074074073</c:v>
                </c:pt>
                <c:pt idx="1062">
                  <c:v>0.4113888888888888</c:v>
                </c:pt>
                <c:pt idx="1063">
                  <c:v>0.41141203703703699</c:v>
                </c:pt>
                <c:pt idx="1064">
                  <c:v>0.41143518518518518</c:v>
                </c:pt>
                <c:pt idx="1065">
                  <c:v>0.41145833333333326</c:v>
                </c:pt>
                <c:pt idx="1066">
                  <c:v>0.41148148148148145</c:v>
                </c:pt>
                <c:pt idx="1067">
                  <c:v>0.41150462962962964</c:v>
                </c:pt>
                <c:pt idx="1068">
                  <c:v>0.41152777777777771</c:v>
                </c:pt>
                <c:pt idx="1069">
                  <c:v>0.4115509259259259</c:v>
                </c:pt>
                <c:pt idx="1070">
                  <c:v>0.41157407407407409</c:v>
                </c:pt>
                <c:pt idx="1071">
                  <c:v>0.41159722222222217</c:v>
                </c:pt>
                <c:pt idx="1072">
                  <c:v>0.41162037037037036</c:v>
                </c:pt>
                <c:pt idx="1073">
                  <c:v>0.41164351851851855</c:v>
                </c:pt>
                <c:pt idx="1074">
                  <c:v>0.41166666666666663</c:v>
                </c:pt>
                <c:pt idx="1075">
                  <c:v>0.41168981481481481</c:v>
                </c:pt>
                <c:pt idx="1076">
                  <c:v>0.41171296296296289</c:v>
                </c:pt>
                <c:pt idx="1077">
                  <c:v>0.41173611111111108</c:v>
                </c:pt>
                <c:pt idx="1078">
                  <c:v>0.41175925925925916</c:v>
                </c:pt>
                <c:pt idx="1079">
                  <c:v>0.41178240740740735</c:v>
                </c:pt>
                <c:pt idx="1080">
                  <c:v>0.41180555555555554</c:v>
                </c:pt>
                <c:pt idx="1081">
                  <c:v>0.41182870370370361</c:v>
                </c:pt>
                <c:pt idx="1082">
                  <c:v>0.4118518518518518</c:v>
                </c:pt>
                <c:pt idx="1083">
                  <c:v>0.41187499999999999</c:v>
                </c:pt>
                <c:pt idx="1084">
                  <c:v>0.41189814814814807</c:v>
                </c:pt>
                <c:pt idx="1085">
                  <c:v>0.41192129629629626</c:v>
                </c:pt>
                <c:pt idx="1086">
                  <c:v>0.41194444444444445</c:v>
                </c:pt>
                <c:pt idx="1087">
                  <c:v>0.41196759259259252</c:v>
                </c:pt>
                <c:pt idx="1088">
                  <c:v>0.41199074074074071</c:v>
                </c:pt>
                <c:pt idx="1089">
                  <c:v>0.4120138888888889</c:v>
                </c:pt>
                <c:pt idx="1090">
                  <c:v>0.41203703703703698</c:v>
                </c:pt>
                <c:pt idx="1091">
                  <c:v>0.41206018518518517</c:v>
                </c:pt>
                <c:pt idx="1092">
                  <c:v>0.41208333333333336</c:v>
                </c:pt>
                <c:pt idx="1093">
                  <c:v>0.41210648148148143</c:v>
                </c:pt>
                <c:pt idx="1094">
                  <c:v>0.41212962962962962</c:v>
                </c:pt>
                <c:pt idx="1095">
                  <c:v>0.41215277777777781</c:v>
                </c:pt>
                <c:pt idx="1096">
                  <c:v>0.41217592592592589</c:v>
                </c:pt>
                <c:pt idx="1097">
                  <c:v>0.41219907407407397</c:v>
                </c:pt>
                <c:pt idx="1098">
                  <c:v>0.41222222222222216</c:v>
                </c:pt>
                <c:pt idx="1099">
                  <c:v>0.41224537037037035</c:v>
                </c:pt>
                <c:pt idx="1100">
                  <c:v>0.41226851851851842</c:v>
                </c:pt>
                <c:pt idx="1101">
                  <c:v>0.41229166666666661</c:v>
                </c:pt>
                <c:pt idx="1102">
                  <c:v>0.4123148148148148</c:v>
                </c:pt>
                <c:pt idx="1103">
                  <c:v>0.41233796296296288</c:v>
                </c:pt>
                <c:pt idx="1104">
                  <c:v>0.41236111111111107</c:v>
                </c:pt>
                <c:pt idx="1105">
                  <c:v>0.41238425925925926</c:v>
                </c:pt>
                <c:pt idx="1106">
                  <c:v>0.41240740740740733</c:v>
                </c:pt>
                <c:pt idx="1107">
                  <c:v>0.41243055555555552</c:v>
                </c:pt>
                <c:pt idx="1108">
                  <c:v>0.41245370370370371</c:v>
                </c:pt>
                <c:pt idx="1109">
                  <c:v>0.41247685185185179</c:v>
                </c:pt>
                <c:pt idx="1110">
                  <c:v>0.41249999999999998</c:v>
                </c:pt>
                <c:pt idx="1111">
                  <c:v>0.41252314814814817</c:v>
                </c:pt>
                <c:pt idx="1112">
                  <c:v>0.41254629629629624</c:v>
                </c:pt>
                <c:pt idx="1113">
                  <c:v>0.41256944444444443</c:v>
                </c:pt>
                <c:pt idx="1114">
                  <c:v>0.41259259259259262</c:v>
                </c:pt>
                <c:pt idx="1115">
                  <c:v>0.4126157407407407</c:v>
                </c:pt>
                <c:pt idx="1116">
                  <c:v>0.41263888888888889</c:v>
                </c:pt>
                <c:pt idx="1117">
                  <c:v>0.41266203703703697</c:v>
                </c:pt>
                <c:pt idx="1118">
                  <c:v>0.41268518518518515</c:v>
                </c:pt>
                <c:pt idx="1119">
                  <c:v>0.41270833333333323</c:v>
                </c:pt>
                <c:pt idx="1120">
                  <c:v>0.41273148148148142</c:v>
                </c:pt>
                <c:pt idx="1121">
                  <c:v>0.41275462962962961</c:v>
                </c:pt>
                <c:pt idx="1122">
                  <c:v>0.41277777777777769</c:v>
                </c:pt>
                <c:pt idx="1123">
                  <c:v>0.41280092592592588</c:v>
                </c:pt>
                <c:pt idx="1124">
                  <c:v>0.41282407407407407</c:v>
                </c:pt>
                <c:pt idx="1125">
                  <c:v>0.41284722222222214</c:v>
                </c:pt>
                <c:pt idx="1126">
                  <c:v>0.41287037037037033</c:v>
                </c:pt>
                <c:pt idx="1127">
                  <c:v>0.41289351851851852</c:v>
                </c:pt>
                <c:pt idx="1128">
                  <c:v>0.4129166666666666</c:v>
                </c:pt>
                <c:pt idx="1129">
                  <c:v>0.41293981481481479</c:v>
                </c:pt>
                <c:pt idx="1130">
                  <c:v>0.41296296296296298</c:v>
                </c:pt>
                <c:pt idx="1131">
                  <c:v>0.41298611111111105</c:v>
                </c:pt>
                <c:pt idx="1132">
                  <c:v>0.41300925925925924</c:v>
                </c:pt>
                <c:pt idx="1133">
                  <c:v>0.41303240740740743</c:v>
                </c:pt>
                <c:pt idx="1134">
                  <c:v>0.41305555555555551</c:v>
                </c:pt>
                <c:pt idx="1135">
                  <c:v>0.4130787037037037</c:v>
                </c:pt>
                <c:pt idx="1136">
                  <c:v>0.41310185185185189</c:v>
                </c:pt>
                <c:pt idx="1137">
                  <c:v>0.41312499999999996</c:v>
                </c:pt>
                <c:pt idx="1138">
                  <c:v>0.41314814814814804</c:v>
                </c:pt>
                <c:pt idx="1139">
                  <c:v>0.41317129629629623</c:v>
                </c:pt>
                <c:pt idx="1140">
                  <c:v>0.41319444444444442</c:v>
                </c:pt>
                <c:pt idx="1141">
                  <c:v>0.4132175925925925</c:v>
                </c:pt>
                <c:pt idx="1142">
                  <c:v>0.41324074074074069</c:v>
                </c:pt>
                <c:pt idx="1143">
                  <c:v>0.41326388888888888</c:v>
                </c:pt>
                <c:pt idx="1144">
                  <c:v>0.41328703703703695</c:v>
                </c:pt>
                <c:pt idx="1145">
                  <c:v>0.41331018518518514</c:v>
                </c:pt>
                <c:pt idx="1146">
                  <c:v>0.41333333333333333</c:v>
                </c:pt>
                <c:pt idx="1147">
                  <c:v>0.41335648148148141</c:v>
                </c:pt>
                <c:pt idx="1148">
                  <c:v>0.4133796296296296</c:v>
                </c:pt>
                <c:pt idx="1149">
                  <c:v>0.41340277777777779</c:v>
                </c:pt>
                <c:pt idx="1150">
                  <c:v>0.41342592592592586</c:v>
                </c:pt>
                <c:pt idx="1151">
                  <c:v>0.41344907407407405</c:v>
                </c:pt>
                <c:pt idx="1152">
                  <c:v>0.41347222222222224</c:v>
                </c:pt>
                <c:pt idx="1153">
                  <c:v>0.41349537037037032</c:v>
                </c:pt>
                <c:pt idx="1154">
                  <c:v>0.41351851851851851</c:v>
                </c:pt>
                <c:pt idx="1155">
                  <c:v>0.4135416666666667</c:v>
                </c:pt>
                <c:pt idx="1156">
                  <c:v>0.41356481481481477</c:v>
                </c:pt>
                <c:pt idx="1157">
                  <c:v>0.41358796296296296</c:v>
                </c:pt>
                <c:pt idx="1158">
                  <c:v>0.41361111111111104</c:v>
                </c:pt>
                <c:pt idx="1159">
                  <c:v>0.41363425925925923</c:v>
                </c:pt>
                <c:pt idx="1160">
                  <c:v>0.41365740740740731</c:v>
                </c:pt>
                <c:pt idx="1161">
                  <c:v>0.4136805555555555</c:v>
                </c:pt>
                <c:pt idx="1162">
                  <c:v>0.41370370370370368</c:v>
                </c:pt>
                <c:pt idx="1163">
                  <c:v>0.41372685185185176</c:v>
                </c:pt>
                <c:pt idx="1164">
                  <c:v>0.41374999999999995</c:v>
                </c:pt>
                <c:pt idx="1165">
                  <c:v>0.41377314814814814</c:v>
                </c:pt>
                <c:pt idx="1166">
                  <c:v>0.41379629629629622</c:v>
                </c:pt>
                <c:pt idx="1167">
                  <c:v>0.41381944444444441</c:v>
                </c:pt>
                <c:pt idx="1168">
                  <c:v>0.4138425925925926</c:v>
                </c:pt>
                <c:pt idx="1169">
                  <c:v>0.41386574074074067</c:v>
                </c:pt>
                <c:pt idx="1170">
                  <c:v>0.41388888888888886</c:v>
                </c:pt>
                <c:pt idx="1171">
                  <c:v>0.41391203703703705</c:v>
                </c:pt>
                <c:pt idx="1172">
                  <c:v>0.41393518518518513</c:v>
                </c:pt>
                <c:pt idx="1173">
                  <c:v>0.41395833333333332</c:v>
                </c:pt>
                <c:pt idx="1174">
                  <c:v>0.41398148148148151</c:v>
                </c:pt>
                <c:pt idx="1175">
                  <c:v>0.41400462962962958</c:v>
                </c:pt>
                <c:pt idx="1176">
                  <c:v>0.41402777777777777</c:v>
                </c:pt>
                <c:pt idx="1177">
                  <c:v>0.41405092592592596</c:v>
                </c:pt>
                <c:pt idx="1178">
                  <c:v>0.41407407407407404</c:v>
                </c:pt>
                <c:pt idx="1179">
                  <c:v>0.41409722222222212</c:v>
                </c:pt>
                <c:pt idx="1180">
                  <c:v>0.41412037037037031</c:v>
                </c:pt>
                <c:pt idx="1181">
                  <c:v>0.41414351851851849</c:v>
                </c:pt>
                <c:pt idx="1182">
                  <c:v>0.41416666666666657</c:v>
                </c:pt>
                <c:pt idx="1183">
                  <c:v>0.41418981481481476</c:v>
                </c:pt>
                <c:pt idx="1184">
                  <c:v>0.41421296296296295</c:v>
                </c:pt>
                <c:pt idx="1185">
                  <c:v>0.41423611111111103</c:v>
                </c:pt>
                <c:pt idx="1186">
                  <c:v>0.41425925925925922</c:v>
                </c:pt>
                <c:pt idx="1187">
                  <c:v>0.4142824074074074</c:v>
                </c:pt>
                <c:pt idx="1188">
                  <c:v>0.41430555555555548</c:v>
                </c:pt>
                <c:pt idx="1189">
                  <c:v>0.41432870370370367</c:v>
                </c:pt>
                <c:pt idx="1190">
                  <c:v>0.41435185185185186</c:v>
                </c:pt>
                <c:pt idx="1191">
                  <c:v>0.41437499999999994</c:v>
                </c:pt>
                <c:pt idx="1192">
                  <c:v>0.41439814814814813</c:v>
                </c:pt>
                <c:pt idx="1193">
                  <c:v>0.41442129629629632</c:v>
                </c:pt>
                <c:pt idx="1194">
                  <c:v>0.41444444444444439</c:v>
                </c:pt>
                <c:pt idx="1195">
                  <c:v>0.41446759259259258</c:v>
                </c:pt>
                <c:pt idx="1196">
                  <c:v>0.41449074074074077</c:v>
                </c:pt>
                <c:pt idx="1197">
                  <c:v>0.41451388888888885</c:v>
                </c:pt>
                <c:pt idx="1198">
                  <c:v>0.41453703703703693</c:v>
                </c:pt>
                <c:pt idx="1199">
                  <c:v>0.41456018518518511</c:v>
                </c:pt>
                <c:pt idx="1200">
                  <c:v>0.4145833333333333</c:v>
                </c:pt>
                <c:pt idx="1201">
                  <c:v>0.41460648148148138</c:v>
                </c:pt>
                <c:pt idx="1202">
                  <c:v>0.41462962962962957</c:v>
                </c:pt>
                <c:pt idx="1203">
                  <c:v>0.41465277777777776</c:v>
                </c:pt>
                <c:pt idx="1204">
                  <c:v>0.41467592592592584</c:v>
                </c:pt>
                <c:pt idx="1205">
                  <c:v>0.41469907407407403</c:v>
                </c:pt>
                <c:pt idx="1206">
                  <c:v>0.41472222222222221</c:v>
                </c:pt>
                <c:pt idx="1207">
                  <c:v>0.41474537037037029</c:v>
                </c:pt>
                <c:pt idx="1208">
                  <c:v>0.41476851851851848</c:v>
                </c:pt>
                <c:pt idx="1209">
                  <c:v>0.41479166666666667</c:v>
                </c:pt>
                <c:pt idx="1210">
                  <c:v>0.41481481481481475</c:v>
                </c:pt>
                <c:pt idx="1211">
                  <c:v>0.41483796296296294</c:v>
                </c:pt>
                <c:pt idx="1212">
                  <c:v>0.41486111111111112</c:v>
                </c:pt>
                <c:pt idx="1213">
                  <c:v>0.4148842592592592</c:v>
                </c:pt>
                <c:pt idx="1214">
                  <c:v>0.41490740740740739</c:v>
                </c:pt>
                <c:pt idx="1215">
                  <c:v>0.41493055555555558</c:v>
                </c:pt>
                <c:pt idx="1216">
                  <c:v>0.41495370370370366</c:v>
                </c:pt>
                <c:pt idx="1217">
                  <c:v>0.41497685185185185</c:v>
                </c:pt>
                <c:pt idx="1218">
                  <c:v>0.41500000000000004</c:v>
                </c:pt>
                <c:pt idx="1219">
                  <c:v>0.41502314814814811</c:v>
                </c:pt>
                <c:pt idx="1220">
                  <c:v>0.41504629629629619</c:v>
                </c:pt>
                <c:pt idx="1221">
                  <c:v>0.41506944444444438</c:v>
                </c:pt>
                <c:pt idx="1222">
                  <c:v>0.41509259259259257</c:v>
                </c:pt>
                <c:pt idx="1223">
                  <c:v>0.41511574074074065</c:v>
                </c:pt>
                <c:pt idx="1224">
                  <c:v>0.41513888888888884</c:v>
                </c:pt>
                <c:pt idx="1225">
                  <c:v>0.41516203703703702</c:v>
                </c:pt>
                <c:pt idx="1226">
                  <c:v>0.4151851851851851</c:v>
                </c:pt>
                <c:pt idx="1227">
                  <c:v>0.41520833333333329</c:v>
                </c:pt>
                <c:pt idx="1228">
                  <c:v>0.41523148148148148</c:v>
                </c:pt>
                <c:pt idx="1229">
                  <c:v>0.41525462962962956</c:v>
                </c:pt>
                <c:pt idx="1230">
                  <c:v>0.41527777777777775</c:v>
                </c:pt>
                <c:pt idx="1231">
                  <c:v>0.41530092592592593</c:v>
                </c:pt>
                <c:pt idx="1232">
                  <c:v>0.41532407407407401</c:v>
                </c:pt>
                <c:pt idx="1233">
                  <c:v>0.4153472222222222</c:v>
                </c:pt>
                <c:pt idx="1234">
                  <c:v>0.41537037037037039</c:v>
                </c:pt>
                <c:pt idx="1235">
                  <c:v>0.41539351851851847</c:v>
                </c:pt>
                <c:pt idx="1236">
                  <c:v>0.41541666666666666</c:v>
                </c:pt>
                <c:pt idx="1237">
                  <c:v>0.41543981481481485</c:v>
                </c:pt>
                <c:pt idx="1238">
                  <c:v>0.41546296296296292</c:v>
                </c:pt>
                <c:pt idx="1239">
                  <c:v>0.415486111111111</c:v>
                </c:pt>
                <c:pt idx="1240">
                  <c:v>0.41550925925925919</c:v>
                </c:pt>
                <c:pt idx="1241">
                  <c:v>0.41553240740740738</c:v>
                </c:pt>
                <c:pt idx="1242">
                  <c:v>0.41555555555555546</c:v>
                </c:pt>
                <c:pt idx="1243">
                  <c:v>0.41557870370370364</c:v>
                </c:pt>
                <c:pt idx="1244">
                  <c:v>0.41560185185185183</c:v>
                </c:pt>
                <c:pt idx="1245">
                  <c:v>0.41562499999999991</c:v>
                </c:pt>
                <c:pt idx="1246">
                  <c:v>0.4156481481481481</c:v>
                </c:pt>
                <c:pt idx="1247">
                  <c:v>0.41567129629629629</c:v>
                </c:pt>
                <c:pt idx="1248">
                  <c:v>0.41569444444444437</c:v>
                </c:pt>
                <c:pt idx="1249">
                  <c:v>0.41571759259259256</c:v>
                </c:pt>
                <c:pt idx="1250">
                  <c:v>0.41574074074074074</c:v>
                </c:pt>
                <c:pt idx="1251">
                  <c:v>0.41576388888888882</c:v>
                </c:pt>
                <c:pt idx="1252">
                  <c:v>0.41578703703703701</c:v>
                </c:pt>
                <c:pt idx="1253">
                  <c:v>0.4158101851851852</c:v>
                </c:pt>
                <c:pt idx="1254">
                  <c:v>0.41583333333333328</c:v>
                </c:pt>
                <c:pt idx="1255">
                  <c:v>0.41585648148148147</c:v>
                </c:pt>
                <c:pt idx="1256">
                  <c:v>0.41587962962962965</c:v>
                </c:pt>
                <c:pt idx="1257">
                  <c:v>0.41590277777777773</c:v>
                </c:pt>
                <c:pt idx="1258">
                  <c:v>0.41592592592592592</c:v>
                </c:pt>
                <c:pt idx="1259">
                  <c:v>0.41594907407407411</c:v>
                </c:pt>
                <c:pt idx="1260">
                  <c:v>0.41597222222222219</c:v>
                </c:pt>
                <c:pt idx="1261">
                  <c:v>0.41599537037037027</c:v>
                </c:pt>
                <c:pt idx="1262">
                  <c:v>0.41601851851851845</c:v>
                </c:pt>
                <c:pt idx="1263">
                  <c:v>0.41604166666666664</c:v>
                </c:pt>
                <c:pt idx="1264">
                  <c:v>0.41606481481481472</c:v>
                </c:pt>
                <c:pt idx="1265">
                  <c:v>0.41608796296296291</c:v>
                </c:pt>
                <c:pt idx="1266">
                  <c:v>0.4161111111111111</c:v>
                </c:pt>
                <c:pt idx="1267">
                  <c:v>0.41613425925925918</c:v>
                </c:pt>
                <c:pt idx="1268">
                  <c:v>0.41615740740740736</c:v>
                </c:pt>
                <c:pt idx="1269">
                  <c:v>0.41618055555555555</c:v>
                </c:pt>
                <c:pt idx="1270">
                  <c:v>0.41620370370370363</c:v>
                </c:pt>
                <c:pt idx="1271">
                  <c:v>0.41622685185185182</c:v>
                </c:pt>
                <c:pt idx="1272">
                  <c:v>0.41625000000000001</c:v>
                </c:pt>
                <c:pt idx="1273">
                  <c:v>0.41627314814814809</c:v>
                </c:pt>
                <c:pt idx="1274">
                  <c:v>0.41629629629629628</c:v>
                </c:pt>
                <c:pt idx="1275">
                  <c:v>0.41631944444444446</c:v>
                </c:pt>
                <c:pt idx="1276">
                  <c:v>0.41634259259259254</c:v>
                </c:pt>
                <c:pt idx="1277">
                  <c:v>0.41636574074074073</c:v>
                </c:pt>
                <c:pt idx="1278">
                  <c:v>0.41638888888888892</c:v>
                </c:pt>
                <c:pt idx="1279">
                  <c:v>0.416412037037037</c:v>
                </c:pt>
                <c:pt idx="1280">
                  <c:v>0.41643518518518507</c:v>
                </c:pt>
                <c:pt idx="1281">
                  <c:v>0.41645833333333326</c:v>
                </c:pt>
                <c:pt idx="1282">
                  <c:v>0.41648148148148145</c:v>
                </c:pt>
                <c:pt idx="1283">
                  <c:v>0.41650462962962953</c:v>
                </c:pt>
                <c:pt idx="1284">
                  <c:v>0.41652777777777772</c:v>
                </c:pt>
                <c:pt idx="1285">
                  <c:v>0.41655092592592591</c:v>
                </c:pt>
                <c:pt idx="1286">
                  <c:v>0.41657407407407399</c:v>
                </c:pt>
                <c:pt idx="1287">
                  <c:v>0.41659722222222217</c:v>
                </c:pt>
                <c:pt idx="1288">
                  <c:v>0.41662037037037036</c:v>
                </c:pt>
                <c:pt idx="1289">
                  <c:v>0.41664351851851844</c:v>
                </c:pt>
                <c:pt idx="1290">
                  <c:v>0.41666666666666663</c:v>
                </c:pt>
                <c:pt idx="1291">
                  <c:v>0.41668981481481482</c:v>
                </c:pt>
                <c:pt idx="1292">
                  <c:v>0.4167129629629629</c:v>
                </c:pt>
                <c:pt idx="1293">
                  <c:v>0.41673611111111108</c:v>
                </c:pt>
                <c:pt idx="1294">
                  <c:v>0.41675925925925927</c:v>
                </c:pt>
                <c:pt idx="1295">
                  <c:v>0.41678240740740735</c:v>
                </c:pt>
                <c:pt idx="1296">
                  <c:v>0.41680555555555554</c:v>
                </c:pt>
                <c:pt idx="1297">
                  <c:v>0.41682870370370373</c:v>
                </c:pt>
                <c:pt idx="1298">
                  <c:v>0.41685185185185181</c:v>
                </c:pt>
                <c:pt idx="1299">
                  <c:v>0.416875</c:v>
                </c:pt>
                <c:pt idx="1300">
                  <c:v>0.41689814814814818</c:v>
                </c:pt>
                <c:pt idx="1301">
                  <c:v>0.41692129629629626</c:v>
                </c:pt>
                <c:pt idx="1302">
                  <c:v>0.41694444444444434</c:v>
                </c:pt>
                <c:pt idx="1303">
                  <c:v>0.41696759259259253</c:v>
                </c:pt>
                <c:pt idx="1304">
                  <c:v>0.41699074074074072</c:v>
                </c:pt>
                <c:pt idx="1305">
                  <c:v>0.4170138888888888</c:v>
                </c:pt>
                <c:pt idx="1306">
                  <c:v>0.41703703703703698</c:v>
                </c:pt>
                <c:pt idx="1307">
                  <c:v>0.41706018518518517</c:v>
                </c:pt>
                <c:pt idx="1308">
                  <c:v>0.41708333333333325</c:v>
                </c:pt>
                <c:pt idx="1309">
                  <c:v>0.41710648148148144</c:v>
                </c:pt>
                <c:pt idx="1310">
                  <c:v>0.41712962962962963</c:v>
                </c:pt>
                <c:pt idx="1311">
                  <c:v>0.41715277777777771</c:v>
                </c:pt>
                <c:pt idx="1312">
                  <c:v>0.41717592592592589</c:v>
                </c:pt>
                <c:pt idx="1313">
                  <c:v>0.41719907407407408</c:v>
                </c:pt>
                <c:pt idx="1314">
                  <c:v>0.41722222222222216</c:v>
                </c:pt>
                <c:pt idx="1315">
                  <c:v>0.41724537037037035</c:v>
                </c:pt>
                <c:pt idx="1316">
                  <c:v>0.41726851851851854</c:v>
                </c:pt>
                <c:pt idx="1317">
                  <c:v>0.41729166666666662</c:v>
                </c:pt>
                <c:pt idx="1318">
                  <c:v>0.41731481481481481</c:v>
                </c:pt>
                <c:pt idx="1319">
                  <c:v>0.41733796296296299</c:v>
                </c:pt>
                <c:pt idx="1320">
                  <c:v>0.41736111111111107</c:v>
                </c:pt>
                <c:pt idx="1321">
                  <c:v>0.41738425925925915</c:v>
                </c:pt>
                <c:pt idx="1322">
                  <c:v>0.41740740740740734</c:v>
                </c:pt>
                <c:pt idx="1323">
                  <c:v>0.41743055555555553</c:v>
                </c:pt>
                <c:pt idx="1324">
                  <c:v>0.4174537037037036</c:v>
                </c:pt>
                <c:pt idx="1325">
                  <c:v>0.41747685185185179</c:v>
                </c:pt>
                <c:pt idx="1326">
                  <c:v>0.41749999999999998</c:v>
                </c:pt>
                <c:pt idx="1327">
                  <c:v>0.41752314814814806</c:v>
                </c:pt>
                <c:pt idx="1328">
                  <c:v>0.41754629629629625</c:v>
                </c:pt>
                <c:pt idx="1329">
                  <c:v>0.41756944444444444</c:v>
                </c:pt>
                <c:pt idx="1330">
                  <c:v>0.41759259259259252</c:v>
                </c:pt>
                <c:pt idx="1331">
                  <c:v>0.4176157407407407</c:v>
                </c:pt>
                <c:pt idx="1332">
                  <c:v>0.41763888888888889</c:v>
                </c:pt>
                <c:pt idx="1333">
                  <c:v>0.41766203703703697</c:v>
                </c:pt>
                <c:pt idx="1334">
                  <c:v>0.41768518518518516</c:v>
                </c:pt>
                <c:pt idx="1335">
                  <c:v>0.41770833333333335</c:v>
                </c:pt>
                <c:pt idx="1336">
                  <c:v>0.41773148148148143</c:v>
                </c:pt>
                <c:pt idx="1337">
                  <c:v>0.41775462962962961</c:v>
                </c:pt>
                <c:pt idx="1338">
                  <c:v>0.4177777777777778</c:v>
                </c:pt>
                <c:pt idx="1339">
                  <c:v>0.41780092592592588</c:v>
                </c:pt>
                <c:pt idx="1340">
                  <c:v>0.41782407407407407</c:v>
                </c:pt>
                <c:pt idx="1341">
                  <c:v>0.41784722222222226</c:v>
                </c:pt>
                <c:pt idx="1342">
                  <c:v>0.41787037037037034</c:v>
                </c:pt>
                <c:pt idx="1343">
                  <c:v>0.41789351851851841</c:v>
                </c:pt>
                <c:pt idx="1344">
                  <c:v>0.4179166666666666</c:v>
                </c:pt>
                <c:pt idx="1345">
                  <c:v>0.41793981481481479</c:v>
                </c:pt>
                <c:pt idx="1346">
                  <c:v>0.41796296296296287</c:v>
                </c:pt>
                <c:pt idx="1347">
                  <c:v>0.41798611111111106</c:v>
                </c:pt>
                <c:pt idx="1348">
                  <c:v>0.41800925925925925</c:v>
                </c:pt>
                <c:pt idx="1349">
                  <c:v>0.41803240740740732</c:v>
                </c:pt>
                <c:pt idx="1350">
                  <c:v>0.41805555555555551</c:v>
                </c:pt>
                <c:pt idx="1351">
                  <c:v>0.4180787037037037</c:v>
                </c:pt>
                <c:pt idx="1352">
                  <c:v>0.41810185185185178</c:v>
                </c:pt>
                <c:pt idx="1353">
                  <c:v>0.41812499999999997</c:v>
                </c:pt>
                <c:pt idx="1354">
                  <c:v>0.41814814814814816</c:v>
                </c:pt>
                <c:pt idx="1355">
                  <c:v>0.41817129629629624</c:v>
                </c:pt>
                <c:pt idx="1356">
                  <c:v>0.41819444444444442</c:v>
                </c:pt>
                <c:pt idx="1357">
                  <c:v>0.41821759259259261</c:v>
                </c:pt>
                <c:pt idx="1358">
                  <c:v>0.41824074074074069</c:v>
                </c:pt>
                <c:pt idx="1359">
                  <c:v>0.41826388888888888</c:v>
                </c:pt>
                <c:pt idx="1360">
                  <c:v>0.41828703703703707</c:v>
                </c:pt>
                <c:pt idx="1361">
                  <c:v>0.41831018518518515</c:v>
                </c:pt>
                <c:pt idx="1362">
                  <c:v>0.41833333333333322</c:v>
                </c:pt>
                <c:pt idx="1363">
                  <c:v>0.41835648148148141</c:v>
                </c:pt>
                <c:pt idx="1364">
                  <c:v>0.4183796296296296</c:v>
                </c:pt>
                <c:pt idx="1365">
                  <c:v>0.41840277777777768</c:v>
                </c:pt>
                <c:pt idx="1366">
                  <c:v>0.41842592592592587</c:v>
                </c:pt>
                <c:pt idx="1367">
                  <c:v>0.41844907407407406</c:v>
                </c:pt>
                <c:pt idx="1368">
                  <c:v>0.41847222222222213</c:v>
                </c:pt>
                <c:pt idx="1369">
                  <c:v>0.41849537037037032</c:v>
                </c:pt>
                <c:pt idx="1370">
                  <c:v>0.41851851851851851</c:v>
                </c:pt>
                <c:pt idx="1371">
                  <c:v>0.41854166666666659</c:v>
                </c:pt>
                <c:pt idx="1372">
                  <c:v>0.41856481481481478</c:v>
                </c:pt>
                <c:pt idx="1373">
                  <c:v>0.41858796296296297</c:v>
                </c:pt>
                <c:pt idx="1374">
                  <c:v>0.41861111111111104</c:v>
                </c:pt>
                <c:pt idx="1375">
                  <c:v>0.41863425925925923</c:v>
                </c:pt>
                <c:pt idx="1376">
                  <c:v>0.41865740740740742</c:v>
                </c:pt>
                <c:pt idx="1377">
                  <c:v>0.4186805555555555</c:v>
                </c:pt>
                <c:pt idx="1378">
                  <c:v>0.41870370370370369</c:v>
                </c:pt>
                <c:pt idx="1379">
                  <c:v>0.41872685185185188</c:v>
                </c:pt>
                <c:pt idx="1380">
                  <c:v>0.41874999999999996</c:v>
                </c:pt>
                <c:pt idx="1381">
                  <c:v>0.41877314814814814</c:v>
                </c:pt>
                <c:pt idx="1382">
                  <c:v>0.41879629629629633</c:v>
                </c:pt>
                <c:pt idx="1383">
                  <c:v>0.41881944444444441</c:v>
                </c:pt>
                <c:pt idx="1384">
                  <c:v>0.41884259259259249</c:v>
                </c:pt>
                <c:pt idx="1385">
                  <c:v>0.41886574074074068</c:v>
                </c:pt>
                <c:pt idx="1386">
                  <c:v>0.41888888888888887</c:v>
                </c:pt>
                <c:pt idx="1387">
                  <c:v>0.41891203703703694</c:v>
                </c:pt>
                <c:pt idx="1388">
                  <c:v>0.41893518518518513</c:v>
                </c:pt>
                <c:pt idx="1389">
                  <c:v>0.41895833333333332</c:v>
                </c:pt>
                <c:pt idx="1390">
                  <c:v>0.4189814814814814</c:v>
                </c:pt>
                <c:pt idx="1391">
                  <c:v>0.41900462962962959</c:v>
                </c:pt>
                <c:pt idx="1392">
                  <c:v>0.41902777777777778</c:v>
                </c:pt>
                <c:pt idx="1393">
                  <c:v>0.41905092592592585</c:v>
                </c:pt>
                <c:pt idx="1394">
                  <c:v>0.41907407407407404</c:v>
                </c:pt>
                <c:pt idx="1395">
                  <c:v>0.41909722222222223</c:v>
                </c:pt>
                <c:pt idx="1396">
                  <c:v>0.41912037037037031</c:v>
                </c:pt>
                <c:pt idx="1397">
                  <c:v>0.4191435185185185</c:v>
                </c:pt>
                <c:pt idx="1398">
                  <c:v>0.41916666666666669</c:v>
                </c:pt>
                <c:pt idx="1399">
                  <c:v>0.41918981481481477</c:v>
                </c:pt>
                <c:pt idx="1400">
                  <c:v>0.41921296296296295</c:v>
                </c:pt>
                <c:pt idx="1401">
                  <c:v>0.41923611111111114</c:v>
                </c:pt>
                <c:pt idx="1402">
                  <c:v>0.41925925925925922</c:v>
                </c:pt>
                <c:pt idx="1403">
                  <c:v>0.4192824074074073</c:v>
                </c:pt>
                <c:pt idx="1404">
                  <c:v>0.41930555555555549</c:v>
                </c:pt>
                <c:pt idx="1405">
                  <c:v>0.41932870370370368</c:v>
                </c:pt>
                <c:pt idx="1406">
                  <c:v>0.41935185185185175</c:v>
                </c:pt>
                <c:pt idx="1407">
                  <c:v>0.41937499999999994</c:v>
                </c:pt>
                <c:pt idx="1408">
                  <c:v>0.41939814814814813</c:v>
                </c:pt>
                <c:pt idx="1409">
                  <c:v>0.41942129629629621</c:v>
                </c:pt>
                <c:pt idx="1410">
                  <c:v>0.4194444444444444</c:v>
                </c:pt>
                <c:pt idx="1411">
                  <c:v>0.41946759259259259</c:v>
                </c:pt>
                <c:pt idx="1412">
                  <c:v>0.41949074074074066</c:v>
                </c:pt>
                <c:pt idx="1413">
                  <c:v>0.41951388888888885</c:v>
                </c:pt>
                <c:pt idx="1414">
                  <c:v>0.41953703703703704</c:v>
                </c:pt>
                <c:pt idx="1415">
                  <c:v>0.41956018518518512</c:v>
                </c:pt>
                <c:pt idx="1416">
                  <c:v>0.41958333333333331</c:v>
                </c:pt>
                <c:pt idx="1417">
                  <c:v>0.4196064814814815</c:v>
                </c:pt>
                <c:pt idx="1418">
                  <c:v>0.41962962962962957</c:v>
                </c:pt>
                <c:pt idx="1419">
                  <c:v>0.41965277777777776</c:v>
                </c:pt>
                <c:pt idx="1420">
                  <c:v>0.41967592592592595</c:v>
                </c:pt>
                <c:pt idx="1421">
                  <c:v>0.41969907407407403</c:v>
                </c:pt>
                <c:pt idx="1422">
                  <c:v>0.41972222222222222</c:v>
                </c:pt>
                <c:pt idx="1423">
                  <c:v>0.4197453703703703</c:v>
                </c:pt>
                <c:pt idx="1424">
                  <c:v>0.41976851851851849</c:v>
                </c:pt>
                <c:pt idx="1425">
                  <c:v>0.41979166666666656</c:v>
                </c:pt>
                <c:pt idx="1426">
                  <c:v>0.41981481481481475</c:v>
                </c:pt>
                <c:pt idx="1427">
                  <c:v>0.41983796296296294</c:v>
                </c:pt>
                <c:pt idx="1428">
                  <c:v>0.41986111111111102</c:v>
                </c:pt>
                <c:pt idx="1429">
                  <c:v>0.41988425925925921</c:v>
                </c:pt>
                <c:pt idx="1430">
                  <c:v>0.4199074074074074</c:v>
                </c:pt>
                <c:pt idx="1431">
                  <c:v>0.41993055555555547</c:v>
                </c:pt>
                <c:pt idx="1432">
                  <c:v>0.41995370370370366</c:v>
                </c:pt>
                <c:pt idx="1433">
                  <c:v>0.41997685185185185</c:v>
                </c:pt>
                <c:pt idx="1434">
                  <c:v>0.41999999999999993</c:v>
                </c:pt>
                <c:pt idx="1435">
                  <c:v>0.42002314814814812</c:v>
                </c:pt>
                <c:pt idx="1436">
                  <c:v>0.42004629629629631</c:v>
                </c:pt>
                <c:pt idx="1437">
                  <c:v>0.42006944444444438</c:v>
                </c:pt>
                <c:pt idx="1438">
                  <c:v>0.42009259259259257</c:v>
                </c:pt>
                <c:pt idx="1439">
                  <c:v>0.42011574074074076</c:v>
                </c:pt>
                <c:pt idx="1440">
                  <c:v>0.42013888888888884</c:v>
                </c:pt>
                <c:pt idx="1441">
                  <c:v>0.42016203703703703</c:v>
                </c:pt>
                <c:pt idx="1442">
                  <c:v>0.42018518518518522</c:v>
                </c:pt>
                <c:pt idx="1443">
                  <c:v>0.42020833333333329</c:v>
                </c:pt>
                <c:pt idx="1444">
                  <c:v>0.42023148148148137</c:v>
                </c:pt>
                <c:pt idx="1445">
                  <c:v>0.42025462962962956</c:v>
                </c:pt>
                <c:pt idx="1446">
                  <c:v>0.42027777777777775</c:v>
                </c:pt>
                <c:pt idx="1447">
                  <c:v>0.42030092592592583</c:v>
                </c:pt>
                <c:pt idx="1448">
                  <c:v>0.42032407407407402</c:v>
                </c:pt>
                <c:pt idx="1449">
                  <c:v>0.42034722222222221</c:v>
                </c:pt>
                <c:pt idx="1450">
                  <c:v>0.42037037037037028</c:v>
                </c:pt>
                <c:pt idx="1451">
                  <c:v>0.42039351851851847</c:v>
                </c:pt>
                <c:pt idx="1452">
                  <c:v>0.42041666666666666</c:v>
                </c:pt>
                <c:pt idx="1453">
                  <c:v>0.42043981481481474</c:v>
                </c:pt>
                <c:pt idx="1454">
                  <c:v>0.42046296296296293</c:v>
                </c:pt>
                <c:pt idx="1455">
                  <c:v>0.42048611111111112</c:v>
                </c:pt>
                <c:pt idx="1456">
                  <c:v>0.42050925925925919</c:v>
                </c:pt>
                <c:pt idx="1457">
                  <c:v>0.42053240740740738</c:v>
                </c:pt>
                <c:pt idx="1458">
                  <c:v>0.42055555555555557</c:v>
                </c:pt>
                <c:pt idx="1459">
                  <c:v>0.42057870370370365</c:v>
                </c:pt>
                <c:pt idx="1460">
                  <c:v>0.42060185185185184</c:v>
                </c:pt>
                <c:pt idx="1461">
                  <c:v>0.42062500000000003</c:v>
                </c:pt>
                <c:pt idx="1462">
                  <c:v>0.4206481481481481</c:v>
                </c:pt>
                <c:pt idx="1463">
                  <c:v>0.42067129629629629</c:v>
                </c:pt>
                <c:pt idx="1464">
                  <c:v>0.42069444444444437</c:v>
                </c:pt>
                <c:pt idx="1465">
                  <c:v>0.42071759259259256</c:v>
                </c:pt>
                <c:pt idx="1466">
                  <c:v>0.42074074074074064</c:v>
                </c:pt>
                <c:pt idx="1467">
                  <c:v>0.42076388888888883</c:v>
                </c:pt>
                <c:pt idx="1468">
                  <c:v>0.42078703703703701</c:v>
                </c:pt>
                <c:pt idx="1469">
                  <c:v>0.42081018518518509</c:v>
                </c:pt>
                <c:pt idx="1470">
                  <c:v>0.42083333333333328</c:v>
                </c:pt>
                <c:pt idx="1471">
                  <c:v>0.42085648148148147</c:v>
                </c:pt>
                <c:pt idx="1472">
                  <c:v>0.42087962962962955</c:v>
                </c:pt>
                <c:pt idx="1473">
                  <c:v>0.42090277777777774</c:v>
                </c:pt>
                <c:pt idx="1474">
                  <c:v>0.42092592592592593</c:v>
                </c:pt>
                <c:pt idx="1475">
                  <c:v>0.420949074074074</c:v>
                </c:pt>
                <c:pt idx="1476">
                  <c:v>0.42097222222222219</c:v>
                </c:pt>
                <c:pt idx="1477">
                  <c:v>0.42099537037037038</c:v>
                </c:pt>
                <c:pt idx="1478">
                  <c:v>0.42101851851851846</c:v>
                </c:pt>
                <c:pt idx="1479">
                  <c:v>0.42104166666666665</c:v>
                </c:pt>
                <c:pt idx="1480">
                  <c:v>0.42106481481481484</c:v>
                </c:pt>
                <c:pt idx="1481">
                  <c:v>0.42108796296296291</c:v>
                </c:pt>
                <c:pt idx="1482">
                  <c:v>0.4211111111111111</c:v>
                </c:pt>
                <c:pt idx="1483">
                  <c:v>0.42113425925925929</c:v>
                </c:pt>
                <c:pt idx="1484">
                  <c:v>0.42115740740740737</c:v>
                </c:pt>
                <c:pt idx="1485">
                  <c:v>0.42118055555555545</c:v>
                </c:pt>
                <c:pt idx="1486">
                  <c:v>0.42120370370370364</c:v>
                </c:pt>
                <c:pt idx="1487">
                  <c:v>0.42122685185185182</c:v>
                </c:pt>
                <c:pt idx="1488">
                  <c:v>0.4212499999999999</c:v>
                </c:pt>
                <c:pt idx="1489">
                  <c:v>0.42127314814814809</c:v>
                </c:pt>
                <c:pt idx="1490">
                  <c:v>0.42129629629629628</c:v>
                </c:pt>
                <c:pt idx="1491">
                  <c:v>0.42131944444444436</c:v>
                </c:pt>
                <c:pt idx="1492">
                  <c:v>0.42134259259259255</c:v>
                </c:pt>
                <c:pt idx="1493">
                  <c:v>0.42136574074074074</c:v>
                </c:pt>
                <c:pt idx="1494">
                  <c:v>0.42138888888888881</c:v>
                </c:pt>
                <c:pt idx="1495">
                  <c:v>0.421412037037037</c:v>
                </c:pt>
                <c:pt idx="1496">
                  <c:v>0.42143518518518519</c:v>
                </c:pt>
                <c:pt idx="1497">
                  <c:v>0.42145833333333327</c:v>
                </c:pt>
                <c:pt idx="1498">
                  <c:v>0.42148148148148146</c:v>
                </c:pt>
                <c:pt idx="1499">
                  <c:v>0.42150462962962965</c:v>
                </c:pt>
                <c:pt idx="1500">
                  <c:v>0.42152777777777772</c:v>
                </c:pt>
                <c:pt idx="1501">
                  <c:v>0.42155092592592591</c:v>
                </c:pt>
                <c:pt idx="1502">
                  <c:v>0.4215740740740741</c:v>
                </c:pt>
                <c:pt idx="1503">
                  <c:v>0.42159722222222218</c:v>
                </c:pt>
                <c:pt idx="1504">
                  <c:v>0.42162037037037037</c:v>
                </c:pt>
                <c:pt idx="1505">
                  <c:v>0.42164351851851845</c:v>
                </c:pt>
                <c:pt idx="1506">
                  <c:v>0.42166666666666663</c:v>
                </c:pt>
                <c:pt idx="1507">
                  <c:v>0.42168981481481471</c:v>
                </c:pt>
                <c:pt idx="1508">
                  <c:v>0.4217129629629629</c:v>
                </c:pt>
                <c:pt idx="1509">
                  <c:v>0.42173611111111109</c:v>
                </c:pt>
                <c:pt idx="1510">
                  <c:v>0.42175925925925917</c:v>
                </c:pt>
                <c:pt idx="1511">
                  <c:v>0.42178240740740736</c:v>
                </c:pt>
                <c:pt idx="1512">
                  <c:v>0.42180555555555554</c:v>
                </c:pt>
                <c:pt idx="1513">
                  <c:v>0.42182870370370362</c:v>
                </c:pt>
                <c:pt idx="1514">
                  <c:v>0.42185185185185181</c:v>
                </c:pt>
                <c:pt idx="1515">
                  <c:v>0.421875</c:v>
                </c:pt>
                <c:pt idx="1516">
                  <c:v>0.42189814814814808</c:v>
                </c:pt>
                <c:pt idx="1517">
                  <c:v>0.42192129629629627</c:v>
                </c:pt>
                <c:pt idx="1518">
                  <c:v>0.42194444444444446</c:v>
                </c:pt>
                <c:pt idx="1519">
                  <c:v>0.42196759259259253</c:v>
                </c:pt>
                <c:pt idx="1520">
                  <c:v>0.42199074074074072</c:v>
                </c:pt>
                <c:pt idx="1521">
                  <c:v>0.42201388888888891</c:v>
                </c:pt>
                <c:pt idx="1522">
                  <c:v>0.42203703703703699</c:v>
                </c:pt>
                <c:pt idx="1523">
                  <c:v>0.42206018518518518</c:v>
                </c:pt>
                <c:pt idx="1524">
                  <c:v>0.42208333333333337</c:v>
                </c:pt>
                <c:pt idx="1525">
                  <c:v>0.42210648148148144</c:v>
                </c:pt>
                <c:pt idx="1526">
                  <c:v>0.42212962962962952</c:v>
                </c:pt>
                <c:pt idx="1527">
                  <c:v>0.42215277777777771</c:v>
                </c:pt>
                <c:pt idx="1528">
                  <c:v>0.4221759259259259</c:v>
                </c:pt>
                <c:pt idx="1529">
                  <c:v>0.42219907407407398</c:v>
                </c:pt>
                <c:pt idx="1530">
                  <c:v>0.42222222222222217</c:v>
                </c:pt>
                <c:pt idx="1531">
                  <c:v>0.42224537037037035</c:v>
                </c:pt>
                <c:pt idx="1532">
                  <c:v>0.42226851851851843</c:v>
                </c:pt>
                <c:pt idx="1533">
                  <c:v>0.42229166666666662</c:v>
                </c:pt>
                <c:pt idx="1534">
                  <c:v>0.42231481481481481</c:v>
                </c:pt>
                <c:pt idx="1535">
                  <c:v>0.42233796296296289</c:v>
                </c:pt>
                <c:pt idx="1536">
                  <c:v>0.42236111111111108</c:v>
                </c:pt>
                <c:pt idx="1537">
                  <c:v>0.42238425925925926</c:v>
                </c:pt>
                <c:pt idx="1538">
                  <c:v>0.42240740740740734</c:v>
                </c:pt>
                <c:pt idx="1539">
                  <c:v>0.42243055555555553</c:v>
                </c:pt>
                <c:pt idx="1540">
                  <c:v>0.42245370370370372</c:v>
                </c:pt>
                <c:pt idx="1541">
                  <c:v>0.4224768518518518</c:v>
                </c:pt>
                <c:pt idx="1542">
                  <c:v>0.42249999999999999</c:v>
                </c:pt>
                <c:pt idx="1543">
                  <c:v>0.42252314814814818</c:v>
                </c:pt>
                <c:pt idx="1544">
                  <c:v>0.42254629629629625</c:v>
                </c:pt>
                <c:pt idx="1545">
                  <c:v>0.42256944444444444</c:v>
                </c:pt>
                <c:pt idx="1546">
                  <c:v>0.42259259259259252</c:v>
                </c:pt>
                <c:pt idx="1547">
                  <c:v>0.42261574074074071</c:v>
                </c:pt>
                <c:pt idx="1548">
                  <c:v>0.42263888888888879</c:v>
                </c:pt>
                <c:pt idx="1549">
                  <c:v>0.42266203703703698</c:v>
                </c:pt>
                <c:pt idx="1550">
                  <c:v>0.42268518518518516</c:v>
                </c:pt>
                <c:pt idx="1551">
                  <c:v>0.42270833333333324</c:v>
                </c:pt>
                <c:pt idx="1552">
                  <c:v>0.42273148148148143</c:v>
                </c:pt>
                <c:pt idx="1553">
                  <c:v>0.42275462962962962</c:v>
                </c:pt>
                <c:pt idx="1554">
                  <c:v>0.4227777777777777</c:v>
                </c:pt>
                <c:pt idx="1555">
                  <c:v>0.42280092592592589</c:v>
                </c:pt>
                <c:pt idx="1556">
                  <c:v>0.42282407407407407</c:v>
                </c:pt>
                <c:pt idx="1557">
                  <c:v>0.42284722222222215</c:v>
                </c:pt>
                <c:pt idx="1558">
                  <c:v>0.42287037037037034</c:v>
                </c:pt>
                <c:pt idx="1559">
                  <c:v>0.42289351851851853</c:v>
                </c:pt>
                <c:pt idx="1560">
                  <c:v>0.42291666666666661</c:v>
                </c:pt>
                <c:pt idx="1561">
                  <c:v>0.4229398148148148</c:v>
                </c:pt>
                <c:pt idx="1562">
                  <c:v>0.42296296296296299</c:v>
                </c:pt>
                <c:pt idx="1563">
                  <c:v>0.42298611111111106</c:v>
                </c:pt>
                <c:pt idx="1564">
                  <c:v>0.42300925925925925</c:v>
                </c:pt>
                <c:pt idx="1565">
                  <c:v>0.42303240740740744</c:v>
                </c:pt>
                <c:pt idx="1566">
                  <c:v>0.42305555555555552</c:v>
                </c:pt>
                <c:pt idx="1567">
                  <c:v>0.4230787037037036</c:v>
                </c:pt>
                <c:pt idx="1568">
                  <c:v>0.42310185185185178</c:v>
                </c:pt>
                <c:pt idx="1569">
                  <c:v>0.42312499999999997</c:v>
                </c:pt>
                <c:pt idx="1570">
                  <c:v>0.42314814814814805</c:v>
                </c:pt>
                <c:pt idx="1571">
                  <c:v>0.42317129629629624</c:v>
                </c:pt>
                <c:pt idx="1572">
                  <c:v>0.42319444444444443</c:v>
                </c:pt>
                <c:pt idx="1573">
                  <c:v>0.42321759259259251</c:v>
                </c:pt>
                <c:pt idx="1574">
                  <c:v>0.4232407407407407</c:v>
                </c:pt>
                <c:pt idx="1575">
                  <c:v>0.42326388888888888</c:v>
                </c:pt>
                <c:pt idx="1576">
                  <c:v>0.42328703703703696</c:v>
                </c:pt>
                <c:pt idx="1577">
                  <c:v>0.42331018518518515</c:v>
                </c:pt>
                <c:pt idx="1578">
                  <c:v>0.42333333333333334</c:v>
                </c:pt>
                <c:pt idx="1579">
                  <c:v>0.42335648148148142</c:v>
                </c:pt>
                <c:pt idx="1580">
                  <c:v>0.42337962962962961</c:v>
                </c:pt>
                <c:pt idx="1581">
                  <c:v>0.42340277777777779</c:v>
                </c:pt>
                <c:pt idx="1582">
                  <c:v>0.42342592592592587</c:v>
                </c:pt>
                <c:pt idx="1583">
                  <c:v>0.42344907407407406</c:v>
                </c:pt>
                <c:pt idx="1584">
                  <c:v>0.42347222222222225</c:v>
                </c:pt>
                <c:pt idx="1585">
                  <c:v>0.42349537037037033</c:v>
                </c:pt>
                <c:pt idx="1586">
                  <c:v>0.42351851851851852</c:v>
                </c:pt>
                <c:pt idx="1587">
                  <c:v>0.42354166666666659</c:v>
                </c:pt>
                <c:pt idx="1588">
                  <c:v>0.42356481481481478</c:v>
                </c:pt>
                <c:pt idx="1589">
                  <c:v>0.42358796296296286</c:v>
                </c:pt>
                <c:pt idx="1590">
                  <c:v>0.42361111111111105</c:v>
                </c:pt>
                <c:pt idx="1591">
                  <c:v>0.42363425925925924</c:v>
                </c:pt>
                <c:pt idx="1592">
                  <c:v>0.42365740740740732</c:v>
                </c:pt>
                <c:pt idx="1593">
                  <c:v>0.4236805555555555</c:v>
                </c:pt>
                <c:pt idx="1594">
                  <c:v>0.42370370370370369</c:v>
                </c:pt>
                <c:pt idx="1595">
                  <c:v>0.42372685185185177</c:v>
                </c:pt>
                <c:pt idx="1596">
                  <c:v>0.42374999999999996</c:v>
                </c:pt>
                <c:pt idx="1597">
                  <c:v>0.42377314814814815</c:v>
                </c:pt>
                <c:pt idx="1598">
                  <c:v>0.42379629629629623</c:v>
                </c:pt>
                <c:pt idx="1599">
                  <c:v>0.42381944444444442</c:v>
                </c:pt>
                <c:pt idx="1600">
                  <c:v>0.4238425925925926</c:v>
                </c:pt>
                <c:pt idx="1601">
                  <c:v>0.42386574074074068</c:v>
                </c:pt>
                <c:pt idx="1602">
                  <c:v>0.42388888888888887</c:v>
                </c:pt>
                <c:pt idx="1603">
                  <c:v>0.42391203703703706</c:v>
                </c:pt>
                <c:pt idx="1604">
                  <c:v>0.42393518518518514</c:v>
                </c:pt>
                <c:pt idx="1605">
                  <c:v>0.42395833333333333</c:v>
                </c:pt>
                <c:pt idx="1606">
                  <c:v>0.42398148148148151</c:v>
                </c:pt>
                <c:pt idx="1607">
                  <c:v>0.42400462962962959</c:v>
                </c:pt>
                <c:pt idx="1608">
                  <c:v>0.42402777777777767</c:v>
                </c:pt>
                <c:pt idx="1609">
                  <c:v>0.42405092592592586</c:v>
                </c:pt>
                <c:pt idx="1610">
                  <c:v>0.42407407407407405</c:v>
                </c:pt>
                <c:pt idx="1611">
                  <c:v>0.42409722222222213</c:v>
                </c:pt>
                <c:pt idx="1612">
                  <c:v>0.42412037037037031</c:v>
                </c:pt>
                <c:pt idx="1613">
                  <c:v>0.4241435185185185</c:v>
                </c:pt>
                <c:pt idx="1614">
                  <c:v>0.42416666666666658</c:v>
                </c:pt>
                <c:pt idx="1615">
                  <c:v>0.42418981481481477</c:v>
                </c:pt>
                <c:pt idx="1616">
                  <c:v>0.42421296296296296</c:v>
                </c:pt>
                <c:pt idx="1617">
                  <c:v>0.42423611111111104</c:v>
                </c:pt>
                <c:pt idx="1618">
                  <c:v>0.42425925925925922</c:v>
                </c:pt>
                <c:pt idx="1619">
                  <c:v>0.42428240740740741</c:v>
                </c:pt>
                <c:pt idx="1620">
                  <c:v>0.42430555555555549</c:v>
                </c:pt>
                <c:pt idx="1621">
                  <c:v>0.42432870370370368</c:v>
                </c:pt>
                <c:pt idx="1622">
                  <c:v>0.42435185185185187</c:v>
                </c:pt>
                <c:pt idx="1623">
                  <c:v>0.42437499999999995</c:v>
                </c:pt>
                <c:pt idx="1624">
                  <c:v>0.42439814814814814</c:v>
                </c:pt>
                <c:pt idx="1625">
                  <c:v>0.42442129629629632</c:v>
                </c:pt>
                <c:pt idx="1626">
                  <c:v>0.4244444444444444</c:v>
                </c:pt>
                <c:pt idx="1627">
                  <c:v>0.42446759259259259</c:v>
                </c:pt>
                <c:pt idx="1628">
                  <c:v>0.42449074074074067</c:v>
                </c:pt>
                <c:pt idx="1629">
                  <c:v>0.42451388888888886</c:v>
                </c:pt>
                <c:pt idx="1630">
                  <c:v>0.42453703703703694</c:v>
                </c:pt>
                <c:pt idx="1631">
                  <c:v>0.42456018518518512</c:v>
                </c:pt>
                <c:pt idx="1632">
                  <c:v>0.42458333333333331</c:v>
                </c:pt>
                <c:pt idx="1633">
                  <c:v>0.42460648148148139</c:v>
                </c:pt>
                <c:pt idx="1634">
                  <c:v>0.42462962962962958</c:v>
                </c:pt>
                <c:pt idx="1635">
                  <c:v>0.42465277777777777</c:v>
                </c:pt>
                <c:pt idx="1636">
                  <c:v>0.42467592592592585</c:v>
                </c:pt>
                <c:pt idx="1637">
                  <c:v>0.42469907407407403</c:v>
                </c:pt>
                <c:pt idx="1638">
                  <c:v>0.42472222222222222</c:v>
                </c:pt>
                <c:pt idx="1639">
                  <c:v>0.4247453703703703</c:v>
                </c:pt>
                <c:pt idx="1640">
                  <c:v>0.42476851851851849</c:v>
                </c:pt>
                <c:pt idx="1641">
                  <c:v>0.42479166666666668</c:v>
                </c:pt>
                <c:pt idx="1642">
                  <c:v>0.42481481481481476</c:v>
                </c:pt>
                <c:pt idx="1643">
                  <c:v>0.42483796296296295</c:v>
                </c:pt>
                <c:pt idx="1644">
                  <c:v>0.42486111111111113</c:v>
                </c:pt>
                <c:pt idx="1645">
                  <c:v>0.42488425925925921</c:v>
                </c:pt>
                <c:pt idx="1646">
                  <c:v>0.4249074074074074</c:v>
                </c:pt>
                <c:pt idx="1647">
                  <c:v>0.42493055555555559</c:v>
                </c:pt>
                <c:pt idx="1648">
                  <c:v>0.42495370370370367</c:v>
                </c:pt>
                <c:pt idx="1649">
                  <c:v>0.42497685185185174</c:v>
                </c:pt>
                <c:pt idx="1650">
                  <c:v>0.42499999999999993</c:v>
                </c:pt>
                <c:pt idx="1651">
                  <c:v>0.42502314814814812</c:v>
                </c:pt>
                <c:pt idx="1652">
                  <c:v>0.4250462962962962</c:v>
                </c:pt>
                <c:pt idx="1653">
                  <c:v>0.42506944444444439</c:v>
                </c:pt>
                <c:pt idx="1654">
                  <c:v>0.42509259259259258</c:v>
                </c:pt>
                <c:pt idx="1655">
                  <c:v>0.42511574074074066</c:v>
                </c:pt>
                <c:pt idx="1656">
                  <c:v>0.42513888888888884</c:v>
                </c:pt>
                <c:pt idx="1657">
                  <c:v>0.42516203703703703</c:v>
                </c:pt>
                <c:pt idx="1658">
                  <c:v>0.42518518518518511</c:v>
                </c:pt>
                <c:pt idx="1659">
                  <c:v>0.4252083333333333</c:v>
                </c:pt>
                <c:pt idx="1660">
                  <c:v>0.42523148148148149</c:v>
                </c:pt>
                <c:pt idx="1661">
                  <c:v>0.42525462962962957</c:v>
                </c:pt>
                <c:pt idx="1662">
                  <c:v>0.42527777777777775</c:v>
                </c:pt>
                <c:pt idx="1663">
                  <c:v>0.42530092592592594</c:v>
                </c:pt>
                <c:pt idx="1664">
                  <c:v>0.42532407407407402</c:v>
                </c:pt>
                <c:pt idx="1665">
                  <c:v>0.42534722222222221</c:v>
                </c:pt>
                <c:pt idx="1666">
                  <c:v>0.4253703703703704</c:v>
                </c:pt>
                <c:pt idx="1667">
                  <c:v>0.42539351851851848</c:v>
                </c:pt>
                <c:pt idx="1668">
                  <c:v>0.42541666666666667</c:v>
                </c:pt>
                <c:pt idx="1669">
                  <c:v>0.42543981481481474</c:v>
                </c:pt>
                <c:pt idx="1670">
                  <c:v>0.42546296296296293</c:v>
                </c:pt>
                <c:pt idx="1671">
                  <c:v>0.42548611111111101</c:v>
                </c:pt>
                <c:pt idx="1672">
                  <c:v>0.4255092592592592</c:v>
                </c:pt>
                <c:pt idx="1673">
                  <c:v>0.42553240740740739</c:v>
                </c:pt>
                <c:pt idx="1674">
                  <c:v>0.42555555555555546</c:v>
                </c:pt>
                <c:pt idx="1675">
                  <c:v>0.42557870370370365</c:v>
                </c:pt>
                <c:pt idx="1676">
                  <c:v>0.42560185185185184</c:v>
                </c:pt>
                <c:pt idx="1677">
                  <c:v>0.42562499999999992</c:v>
                </c:pt>
                <c:pt idx="1678">
                  <c:v>0.42564814814814811</c:v>
                </c:pt>
                <c:pt idx="1679">
                  <c:v>0.4256712962962963</c:v>
                </c:pt>
                <c:pt idx="1680">
                  <c:v>0.42569444444444438</c:v>
                </c:pt>
                <c:pt idx="1681">
                  <c:v>0.42571759259259256</c:v>
                </c:pt>
                <c:pt idx="1682">
                  <c:v>0.42574074074074075</c:v>
                </c:pt>
                <c:pt idx="1683">
                  <c:v>0.42576388888888883</c:v>
                </c:pt>
                <c:pt idx="1684">
                  <c:v>0.42578703703703702</c:v>
                </c:pt>
                <c:pt idx="1685">
                  <c:v>0.42581018518518521</c:v>
                </c:pt>
                <c:pt idx="1686">
                  <c:v>0.42583333333333329</c:v>
                </c:pt>
                <c:pt idx="1687">
                  <c:v>0.42585648148148147</c:v>
                </c:pt>
                <c:pt idx="1688">
                  <c:v>0.42587962962962966</c:v>
                </c:pt>
                <c:pt idx="1689">
                  <c:v>0.42590277777777774</c:v>
                </c:pt>
                <c:pt idx="1690">
                  <c:v>0.42592592592592582</c:v>
                </c:pt>
                <c:pt idx="1691">
                  <c:v>0.42594907407407401</c:v>
                </c:pt>
                <c:pt idx="1692">
                  <c:v>0.4259722222222222</c:v>
                </c:pt>
                <c:pt idx="1693">
                  <c:v>0.42599537037037027</c:v>
                </c:pt>
                <c:pt idx="1694">
                  <c:v>0.42601851851851846</c:v>
                </c:pt>
                <c:pt idx="1695">
                  <c:v>0.42604166666666665</c:v>
                </c:pt>
                <c:pt idx="1696">
                  <c:v>0.42606481481481473</c:v>
                </c:pt>
                <c:pt idx="1697">
                  <c:v>0.42608796296296292</c:v>
                </c:pt>
                <c:pt idx="1698">
                  <c:v>0.42611111111111111</c:v>
                </c:pt>
                <c:pt idx="1699">
                  <c:v>0.42613425925925918</c:v>
                </c:pt>
                <c:pt idx="1700">
                  <c:v>0.42615740740740737</c:v>
                </c:pt>
                <c:pt idx="1701">
                  <c:v>0.42618055555555556</c:v>
                </c:pt>
                <c:pt idx="1702">
                  <c:v>0.42620370370370364</c:v>
                </c:pt>
                <c:pt idx="1703">
                  <c:v>0.42622685185185183</c:v>
                </c:pt>
                <c:pt idx="1704">
                  <c:v>0.42625000000000002</c:v>
                </c:pt>
                <c:pt idx="1705">
                  <c:v>0.4262731481481481</c:v>
                </c:pt>
                <c:pt idx="1706">
                  <c:v>0.42629629629629628</c:v>
                </c:pt>
                <c:pt idx="1707">
                  <c:v>0.42631944444444447</c:v>
                </c:pt>
                <c:pt idx="1708">
                  <c:v>0.42634259259259255</c:v>
                </c:pt>
                <c:pt idx="1709">
                  <c:v>0.42636574074074074</c:v>
                </c:pt>
                <c:pt idx="1710">
                  <c:v>0.42638888888888882</c:v>
                </c:pt>
                <c:pt idx="1711">
                  <c:v>0.42641203703703701</c:v>
                </c:pt>
                <c:pt idx="1712">
                  <c:v>0.42643518518518508</c:v>
                </c:pt>
                <c:pt idx="1713">
                  <c:v>0.42645833333333327</c:v>
                </c:pt>
                <c:pt idx="1714">
                  <c:v>0.42648148148148146</c:v>
                </c:pt>
                <c:pt idx="1715">
                  <c:v>0.42650462962962954</c:v>
                </c:pt>
                <c:pt idx="1716">
                  <c:v>0.42652777777777773</c:v>
                </c:pt>
                <c:pt idx="1717">
                  <c:v>0.42655092592592592</c:v>
                </c:pt>
                <c:pt idx="1718">
                  <c:v>0.42657407407407399</c:v>
                </c:pt>
                <c:pt idx="1719">
                  <c:v>0.42659722222222218</c:v>
                </c:pt>
                <c:pt idx="1720">
                  <c:v>0.42662037037037037</c:v>
                </c:pt>
                <c:pt idx="1721">
                  <c:v>0.42664351851851845</c:v>
                </c:pt>
                <c:pt idx="1722">
                  <c:v>0.42666666666666664</c:v>
                </c:pt>
                <c:pt idx="1723">
                  <c:v>0.42668981481481483</c:v>
                </c:pt>
                <c:pt idx="1724">
                  <c:v>0.42671296296296291</c:v>
                </c:pt>
                <c:pt idx="1725">
                  <c:v>0.42673611111111109</c:v>
                </c:pt>
                <c:pt idx="1726">
                  <c:v>0.42675925925925928</c:v>
                </c:pt>
                <c:pt idx="1727">
                  <c:v>0.42678240740740736</c:v>
                </c:pt>
                <c:pt idx="1728">
                  <c:v>0.42680555555555555</c:v>
                </c:pt>
                <c:pt idx="1729">
                  <c:v>0.42682870370370374</c:v>
                </c:pt>
                <c:pt idx="1730">
                  <c:v>0.42685185185185182</c:v>
                </c:pt>
                <c:pt idx="1731">
                  <c:v>0.42687499999999989</c:v>
                </c:pt>
                <c:pt idx="1732">
                  <c:v>0.42689814814814808</c:v>
                </c:pt>
                <c:pt idx="1733">
                  <c:v>0.42692129629629627</c:v>
                </c:pt>
                <c:pt idx="1734">
                  <c:v>0.42694444444444435</c:v>
                </c:pt>
                <c:pt idx="1735">
                  <c:v>0.42696759259259254</c:v>
                </c:pt>
                <c:pt idx="1736">
                  <c:v>0.42699074074074073</c:v>
                </c:pt>
                <c:pt idx="1737">
                  <c:v>0.4270138888888888</c:v>
                </c:pt>
                <c:pt idx="1738">
                  <c:v>0.42703703703703699</c:v>
                </c:pt>
                <c:pt idx="1739">
                  <c:v>0.42706018518518518</c:v>
                </c:pt>
                <c:pt idx="1740">
                  <c:v>0.42708333333333326</c:v>
                </c:pt>
                <c:pt idx="1741">
                  <c:v>0.42710648148148145</c:v>
                </c:pt>
                <c:pt idx="1742">
                  <c:v>0.42712962962962964</c:v>
                </c:pt>
                <c:pt idx="1743">
                  <c:v>0.42715277777777771</c:v>
                </c:pt>
                <c:pt idx="1744">
                  <c:v>0.4271759259259259</c:v>
                </c:pt>
                <c:pt idx="1745">
                  <c:v>0.42719907407407409</c:v>
                </c:pt>
                <c:pt idx="1746">
                  <c:v>0.42722222222222217</c:v>
                </c:pt>
                <c:pt idx="1747">
                  <c:v>0.42724537037037036</c:v>
                </c:pt>
                <c:pt idx="1748">
                  <c:v>0.42726851851851855</c:v>
                </c:pt>
                <c:pt idx="1749">
                  <c:v>0.42729166666666663</c:v>
                </c:pt>
                <c:pt idx="1750">
                  <c:v>0.42731481481481481</c:v>
                </c:pt>
                <c:pt idx="1751">
                  <c:v>0.42733796296296289</c:v>
                </c:pt>
                <c:pt idx="1752">
                  <c:v>0.42736111111111108</c:v>
                </c:pt>
                <c:pt idx="1753">
                  <c:v>0.42738425925925916</c:v>
                </c:pt>
                <c:pt idx="1754">
                  <c:v>0.42740740740740735</c:v>
                </c:pt>
                <c:pt idx="1755">
                  <c:v>0.42743055555555554</c:v>
                </c:pt>
                <c:pt idx="1756">
                  <c:v>0.42745370370370361</c:v>
                </c:pt>
                <c:pt idx="1757">
                  <c:v>0.4274768518518518</c:v>
                </c:pt>
                <c:pt idx="1758">
                  <c:v>0.42749999999999999</c:v>
                </c:pt>
                <c:pt idx="1759">
                  <c:v>0.42752314814814807</c:v>
                </c:pt>
                <c:pt idx="1760">
                  <c:v>0.42754629629629626</c:v>
                </c:pt>
                <c:pt idx="1761">
                  <c:v>0.42756944444444445</c:v>
                </c:pt>
                <c:pt idx="1762">
                  <c:v>0.42759259259259252</c:v>
                </c:pt>
                <c:pt idx="1763">
                  <c:v>0.42761574074074071</c:v>
                </c:pt>
                <c:pt idx="1764">
                  <c:v>0.4276388888888889</c:v>
                </c:pt>
                <c:pt idx="1765">
                  <c:v>0.42766203703703698</c:v>
                </c:pt>
                <c:pt idx="1766">
                  <c:v>0.42768518518518517</c:v>
                </c:pt>
                <c:pt idx="1767">
                  <c:v>0.42770833333333336</c:v>
                </c:pt>
                <c:pt idx="1768">
                  <c:v>0.42773148148148143</c:v>
                </c:pt>
                <c:pt idx="1769">
                  <c:v>0.42775462962962962</c:v>
                </c:pt>
                <c:pt idx="1770">
                  <c:v>0.42777777777777781</c:v>
                </c:pt>
                <c:pt idx="1771">
                  <c:v>0.42780092592592589</c:v>
                </c:pt>
                <c:pt idx="1772">
                  <c:v>0.42782407407407397</c:v>
                </c:pt>
                <c:pt idx="1773">
                  <c:v>0.42784722222222216</c:v>
                </c:pt>
                <c:pt idx="1774">
                  <c:v>0.42787037037037035</c:v>
                </c:pt>
                <c:pt idx="1775">
                  <c:v>0.42789351851851842</c:v>
                </c:pt>
                <c:pt idx="1776">
                  <c:v>0.42791666666666661</c:v>
                </c:pt>
                <c:pt idx="1777">
                  <c:v>0.4279398148148148</c:v>
                </c:pt>
                <c:pt idx="1778">
                  <c:v>0.42796296296296288</c:v>
                </c:pt>
                <c:pt idx="1779">
                  <c:v>0.42798611111111107</c:v>
                </c:pt>
                <c:pt idx="1780">
                  <c:v>0.42800925925925926</c:v>
                </c:pt>
                <c:pt idx="1781">
                  <c:v>0.42803240740740733</c:v>
                </c:pt>
                <c:pt idx="1782">
                  <c:v>0.42805555555555552</c:v>
                </c:pt>
                <c:pt idx="1783">
                  <c:v>0.42807870370370371</c:v>
                </c:pt>
                <c:pt idx="1784">
                  <c:v>0.42810185185185179</c:v>
                </c:pt>
                <c:pt idx="1785">
                  <c:v>0.42812499999999998</c:v>
                </c:pt>
                <c:pt idx="1786">
                  <c:v>0.42814814814814817</c:v>
                </c:pt>
                <c:pt idx="1787">
                  <c:v>0.42817129629629624</c:v>
                </c:pt>
                <c:pt idx="1788">
                  <c:v>0.42819444444444443</c:v>
                </c:pt>
                <c:pt idx="1789">
                  <c:v>0.42821759259259262</c:v>
                </c:pt>
                <c:pt idx="1790">
                  <c:v>0.4282407407407407</c:v>
                </c:pt>
                <c:pt idx="1791">
                  <c:v>0.42826388888888878</c:v>
                </c:pt>
                <c:pt idx="1792">
                  <c:v>0.42828703703703697</c:v>
                </c:pt>
                <c:pt idx="1793">
                  <c:v>0.42831018518518515</c:v>
                </c:pt>
                <c:pt idx="1794">
                  <c:v>0.42833333333333323</c:v>
                </c:pt>
                <c:pt idx="1795">
                  <c:v>0.42835648148148142</c:v>
                </c:pt>
                <c:pt idx="1796">
                  <c:v>0.42837962962962961</c:v>
                </c:pt>
                <c:pt idx="1797">
                  <c:v>0.42840277777777769</c:v>
                </c:pt>
                <c:pt idx="1798">
                  <c:v>0.42842592592592588</c:v>
                </c:pt>
                <c:pt idx="1799">
                  <c:v>0.42844907407407407</c:v>
                </c:pt>
                <c:pt idx="1800">
                  <c:v>0.42847222222222214</c:v>
                </c:pt>
                <c:pt idx="1801">
                  <c:v>0.42849537037037033</c:v>
                </c:pt>
                <c:pt idx="1802">
                  <c:v>0.42851851851851852</c:v>
                </c:pt>
                <c:pt idx="1803">
                  <c:v>0.4285416666666666</c:v>
                </c:pt>
                <c:pt idx="1804">
                  <c:v>0.42856481481481479</c:v>
                </c:pt>
                <c:pt idx="1805">
                  <c:v>0.42858796296296298</c:v>
                </c:pt>
                <c:pt idx="1806">
                  <c:v>0.42861111111111105</c:v>
                </c:pt>
                <c:pt idx="1807">
                  <c:v>0.42863425925925924</c:v>
                </c:pt>
                <c:pt idx="1808">
                  <c:v>0.42865740740740743</c:v>
                </c:pt>
                <c:pt idx="1809">
                  <c:v>0.42868055555555551</c:v>
                </c:pt>
                <c:pt idx="1810">
                  <c:v>0.4287037037037037</c:v>
                </c:pt>
                <c:pt idx="1811">
                  <c:v>0.42872685185185189</c:v>
                </c:pt>
                <c:pt idx="1812">
                  <c:v>0.42874999999999996</c:v>
                </c:pt>
                <c:pt idx="1813">
                  <c:v>0.42877314814814804</c:v>
                </c:pt>
                <c:pt idx="1814">
                  <c:v>0.42879629629629623</c:v>
                </c:pt>
                <c:pt idx="1815">
                  <c:v>0.42881944444444442</c:v>
                </c:pt>
                <c:pt idx="1816">
                  <c:v>0.4288425925925925</c:v>
                </c:pt>
                <c:pt idx="1817">
                  <c:v>0.42886574074074069</c:v>
                </c:pt>
                <c:pt idx="1818">
                  <c:v>0.42888888888888888</c:v>
                </c:pt>
                <c:pt idx="1819">
                  <c:v>0.42891203703703695</c:v>
                </c:pt>
                <c:pt idx="1820">
                  <c:v>0.42893518518518514</c:v>
                </c:pt>
                <c:pt idx="1821">
                  <c:v>0.42895833333333333</c:v>
                </c:pt>
                <c:pt idx="1822">
                  <c:v>0.42898148148148141</c:v>
                </c:pt>
                <c:pt idx="1823">
                  <c:v>0.4290046296296296</c:v>
                </c:pt>
                <c:pt idx="1824">
                  <c:v>0.42902777777777779</c:v>
                </c:pt>
                <c:pt idx="1825">
                  <c:v>0.42905092592592586</c:v>
                </c:pt>
                <c:pt idx="1826">
                  <c:v>0.42907407407407405</c:v>
                </c:pt>
                <c:pt idx="1827">
                  <c:v>0.42909722222222224</c:v>
                </c:pt>
                <c:pt idx="1828">
                  <c:v>0.42912037037037032</c:v>
                </c:pt>
                <c:pt idx="1829">
                  <c:v>0.42914351851851851</c:v>
                </c:pt>
                <c:pt idx="1830">
                  <c:v>0.4291666666666667</c:v>
                </c:pt>
                <c:pt idx="1831">
                  <c:v>0.42918981481481477</c:v>
                </c:pt>
                <c:pt idx="1832">
                  <c:v>0.42921296296296296</c:v>
                </c:pt>
                <c:pt idx="1833">
                  <c:v>0.42923611111111104</c:v>
                </c:pt>
                <c:pt idx="1834">
                  <c:v>0.42925925925925923</c:v>
                </c:pt>
                <c:pt idx="1835">
                  <c:v>0.42928240740740731</c:v>
                </c:pt>
                <c:pt idx="1836">
                  <c:v>0.4293055555555555</c:v>
                </c:pt>
                <c:pt idx="1837">
                  <c:v>0.42932870370370368</c:v>
                </c:pt>
                <c:pt idx="1838">
                  <c:v>0.42935185185185176</c:v>
                </c:pt>
                <c:pt idx="1839">
                  <c:v>0.42937499999999995</c:v>
                </c:pt>
                <c:pt idx="1840">
                  <c:v>0.42939814814814814</c:v>
                </c:pt>
                <c:pt idx="1841">
                  <c:v>0.42942129629629622</c:v>
                </c:pt>
                <c:pt idx="1842">
                  <c:v>0.42944444444444441</c:v>
                </c:pt>
                <c:pt idx="1843">
                  <c:v>0.4294675925925926</c:v>
                </c:pt>
                <c:pt idx="1844">
                  <c:v>0.42949074074074067</c:v>
                </c:pt>
                <c:pt idx="1845">
                  <c:v>0.42951388888888886</c:v>
                </c:pt>
                <c:pt idx="1846">
                  <c:v>0.42953703703703705</c:v>
                </c:pt>
                <c:pt idx="1847">
                  <c:v>0.42956018518518513</c:v>
                </c:pt>
                <c:pt idx="1848">
                  <c:v>0.42958333333333332</c:v>
                </c:pt>
                <c:pt idx="1849">
                  <c:v>0.42960648148148151</c:v>
                </c:pt>
                <c:pt idx="1850">
                  <c:v>0.42962962962962958</c:v>
                </c:pt>
                <c:pt idx="1851">
                  <c:v>0.42965277777777777</c:v>
                </c:pt>
                <c:pt idx="1852">
                  <c:v>0.42967592592592596</c:v>
                </c:pt>
                <c:pt idx="1853">
                  <c:v>0.42969907407407404</c:v>
                </c:pt>
                <c:pt idx="1854">
                  <c:v>0.42972222222222212</c:v>
                </c:pt>
                <c:pt idx="1855">
                  <c:v>0.42974537037037031</c:v>
                </c:pt>
                <c:pt idx="1856">
                  <c:v>0.42976851851851849</c:v>
                </c:pt>
                <c:pt idx="1857">
                  <c:v>0.42979166666666657</c:v>
                </c:pt>
                <c:pt idx="1858">
                  <c:v>0.42981481481481476</c:v>
                </c:pt>
                <c:pt idx="1859">
                  <c:v>0.42983796296296295</c:v>
                </c:pt>
                <c:pt idx="1860">
                  <c:v>0.42986111111111103</c:v>
                </c:pt>
                <c:pt idx="1861">
                  <c:v>0.42988425925925922</c:v>
                </c:pt>
                <c:pt idx="1862">
                  <c:v>0.4299074074074074</c:v>
                </c:pt>
                <c:pt idx="1863">
                  <c:v>0.42993055555555548</c:v>
                </c:pt>
                <c:pt idx="1864">
                  <c:v>0.42995370370370367</c:v>
                </c:pt>
                <c:pt idx="1865">
                  <c:v>0.42997685185185186</c:v>
                </c:pt>
                <c:pt idx="1866">
                  <c:v>0.42999999999999994</c:v>
                </c:pt>
                <c:pt idx="1867">
                  <c:v>0.43002314814814813</c:v>
                </c:pt>
                <c:pt idx="1868">
                  <c:v>0.43004629629629632</c:v>
                </c:pt>
                <c:pt idx="1869">
                  <c:v>0.43006944444444439</c:v>
                </c:pt>
                <c:pt idx="1870">
                  <c:v>0.43009259259259258</c:v>
                </c:pt>
                <c:pt idx="1871">
                  <c:v>0.43011574074074077</c:v>
                </c:pt>
                <c:pt idx="1872">
                  <c:v>0.43013888888888885</c:v>
                </c:pt>
                <c:pt idx="1873">
                  <c:v>0.43016203703703693</c:v>
                </c:pt>
                <c:pt idx="1874">
                  <c:v>0.43018518518518511</c:v>
                </c:pt>
                <c:pt idx="1875">
                  <c:v>0.4302083333333333</c:v>
                </c:pt>
                <c:pt idx="1876">
                  <c:v>0.43023148148148138</c:v>
                </c:pt>
                <c:pt idx="1877">
                  <c:v>0.43025462962962957</c:v>
                </c:pt>
                <c:pt idx="1878">
                  <c:v>0.43027777777777776</c:v>
                </c:pt>
                <c:pt idx="1879">
                  <c:v>0.43030092592592584</c:v>
                </c:pt>
                <c:pt idx="1880">
                  <c:v>0.43032407407407403</c:v>
                </c:pt>
                <c:pt idx="1881">
                  <c:v>0.43034722222222221</c:v>
                </c:pt>
                <c:pt idx="1882">
                  <c:v>0.43037037037037029</c:v>
                </c:pt>
                <c:pt idx="1883">
                  <c:v>0.43039351851851848</c:v>
                </c:pt>
                <c:pt idx="1884">
                  <c:v>0.43041666666666667</c:v>
                </c:pt>
                <c:pt idx="1885">
                  <c:v>0.43043981481481475</c:v>
                </c:pt>
                <c:pt idx="1886">
                  <c:v>0.43046296296296294</c:v>
                </c:pt>
                <c:pt idx="1887">
                  <c:v>0.43048611111111112</c:v>
                </c:pt>
                <c:pt idx="1888">
                  <c:v>0.4305092592592592</c:v>
                </c:pt>
                <c:pt idx="1889">
                  <c:v>0.43053240740740739</c:v>
                </c:pt>
                <c:pt idx="1890">
                  <c:v>0.43055555555555558</c:v>
                </c:pt>
                <c:pt idx="1891">
                  <c:v>0.43057870370370366</c:v>
                </c:pt>
                <c:pt idx="1892">
                  <c:v>0.43060185185185185</c:v>
                </c:pt>
                <c:pt idx="1893">
                  <c:v>0.43062500000000004</c:v>
                </c:pt>
                <c:pt idx="1894">
                  <c:v>0.43064814814814811</c:v>
                </c:pt>
                <c:pt idx="1895">
                  <c:v>0.43067129629629619</c:v>
                </c:pt>
                <c:pt idx="1896">
                  <c:v>0.43069444444444438</c:v>
                </c:pt>
                <c:pt idx="1897">
                  <c:v>0.43071759259259257</c:v>
                </c:pt>
                <c:pt idx="1898">
                  <c:v>0.43074074074074065</c:v>
                </c:pt>
                <c:pt idx="1899">
                  <c:v>0.43076388888888884</c:v>
                </c:pt>
                <c:pt idx="1900">
                  <c:v>0.43078703703703702</c:v>
                </c:pt>
                <c:pt idx="1901">
                  <c:v>0.4308101851851851</c:v>
                </c:pt>
                <c:pt idx="1902">
                  <c:v>0.43083333333333329</c:v>
                </c:pt>
                <c:pt idx="1903">
                  <c:v>0.43085648148148148</c:v>
                </c:pt>
                <c:pt idx="1904">
                  <c:v>0.43087962962962956</c:v>
                </c:pt>
                <c:pt idx="1905">
                  <c:v>0.43090277777777775</c:v>
                </c:pt>
                <c:pt idx="1906">
                  <c:v>0.43092592592592593</c:v>
                </c:pt>
                <c:pt idx="1907">
                  <c:v>0.43094907407407401</c:v>
                </c:pt>
                <c:pt idx="1908">
                  <c:v>0.4309722222222222</c:v>
                </c:pt>
                <c:pt idx="1909">
                  <c:v>0.43099537037037039</c:v>
                </c:pt>
                <c:pt idx="1910">
                  <c:v>0.43101851851851847</c:v>
                </c:pt>
                <c:pt idx="1911">
                  <c:v>0.43104166666666666</c:v>
                </c:pt>
                <c:pt idx="1912">
                  <c:v>0.43106481481481485</c:v>
                </c:pt>
                <c:pt idx="1913">
                  <c:v>0.43108796296296292</c:v>
                </c:pt>
                <c:pt idx="1914">
                  <c:v>0.43111111111111111</c:v>
                </c:pt>
                <c:pt idx="1915">
                  <c:v>0.43113425925925919</c:v>
                </c:pt>
                <c:pt idx="1916">
                  <c:v>0.43115740740740738</c:v>
                </c:pt>
                <c:pt idx="1917">
                  <c:v>0.43118055555555546</c:v>
                </c:pt>
                <c:pt idx="1918">
                  <c:v>0.43120370370370364</c:v>
                </c:pt>
                <c:pt idx="1919">
                  <c:v>0.43122685185185183</c:v>
                </c:pt>
                <c:pt idx="1920">
                  <c:v>0.43124999999999991</c:v>
                </c:pt>
                <c:pt idx="1921">
                  <c:v>0.4312731481481481</c:v>
                </c:pt>
                <c:pt idx="1922">
                  <c:v>0.43129629629629629</c:v>
                </c:pt>
                <c:pt idx="1923">
                  <c:v>0.43131944444444437</c:v>
                </c:pt>
                <c:pt idx="1924">
                  <c:v>0.43134259259259256</c:v>
                </c:pt>
                <c:pt idx="1925">
                  <c:v>0.43136574074074074</c:v>
                </c:pt>
                <c:pt idx="1926">
                  <c:v>0.43138888888888882</c:v>
                </c:pt>
                <c:pt idx="1927">
                  <c:v>0.43141203703703701</c:v>
                </c:pt>
                <c:pt idx="1928">
                  <c:v>0.4314351851851852</c:v>
                </c:pt>
                <c:pt idx="1929">
                  <c:v>0.43145833333333328</c:v>
                </c:pt>
                <c:pt idx="1930">
                  <c:v>0.43148148148148147</c:v>
                </c:pt>
                <c:pt idx="1931">
                  <c:v>0.43150462962962965</c:v>
                </c:pt>
                <c:pt idx="1932">
                  <c:v>0.43152777777777773</c:v>
                </c:pt>
                <c:pt idx="1933">
                  <c:v>0.43155092592592592</c:v>
                </c:pt>
                <c:pt idx="1934">
                  <c:v>0.431574074074074</c:v>
                </c:pt>
                <c:pt idx="1935">
                  <c:v>0.43159722222222219</c:v>
                </c:pt>
                <c:pt idx="1936">
                  <c:v>0.43162037037037027</c:v>
                </c:pt>
                <c:pt idx="1937">
                  <c:v>0.43164351851851845</c:v>
                </c:pt>
                <c:pt idx="1938">
                  <c:v>0.43166666666666664</c:v>
                </c:pt>
                <c:pt idx="1939">
                  <c:v>0.43168981481481472</c:v>
                </c:pt>
                <c:pt idx="1940">
                  <c:v>0.43171296296296291</c:v>
                </c:pt>
                <c:pt idx="1941">
                  <c:v>0.4317361111111111</c:v>
                </c:pt>
                <c:pt idx="1942">
                  <c:v>0.43175925925925918</c:v>
                </c:pt>
                <c:pt idx="1943">
                  <c:v>0.43178240740740736</c:v>
                </c:pt>
                <c:pt idx="1944">
                  <c:v>0.43180555555555555</c:v>
                </c:pt>
                <c:pt idx="1945">
                  <c:v>0.43182870370370363</c:v>
                </c:pt>
                <c:pt idx="1946">
                  <c:v>0.43185185185185182</c:v>
                </c:pt>
                <c:pt idx="1947">
                  <c:v>0.43187500000000001</c:v>
                </c:pt>
                <c:pt idx="1948">
                  <c:v>0.43189814814814809</c:v>
                </c:pt>
                <c:pt idx="1949">
                  <c:v>0.43192129629629628</c:v>
                </c:pt>
                <c:pt idx="1950">
                  <c:v>0.43194444444444446</c:v>
                </c:pt>
                <c:pt idx="1951">
                  <c:v>0.43196759259259254</c:v>
                </c:pt>
                <c:pt idx="1952">
                  <c:v>0.43199074074074073</c:v>
                </c:pt>
                <c:pt idx="1953">
                  <c:v>0.43201388888888892</c:v>
                </c:pt>
                <c:pt idx="1954">
                  <c:v>0.432037037037037</c:v>
                </c:pt>
                <c:pt idx="1955">
                  <c:v>0.43206018518518507</c:v>
                </c:pt>
                <c:pt idx="1956">
                  <c:v>0.43208333333333326</c:v>
                </c:pt>
                <c:pt idx="1957">
                  <c:v>0.43210648148148145</c:v>
                </c:pt>
                <c:pt idx="1958">
                  <c:v>0.43212962962962953</c:v>
                </c:pt>
                <c:pt idx="1959">
                  <c:v>0.43215277777777772</c:v>
                </c:pt>
                <c:pt idx="1960">
                  <c:v>0.43217592592592591</c:v>
                </c:pt>
                <c:pt idx="1961">
                  <c:v>0.43219907407407399</c:v>
                </c:pt>
                <c:pt idx="1962">
                  <c:v>0.43222222222222217</c:v>
                </c:pt>
                <c:pt idx="1963">
                  <c:v>0.43224537037037036</c:v>
                </c:pt>
                <c:pt idx="1964">
                  <c:v>0.43226851851851844</c:v>
                </c:pt>
                <c:pt idx="1965">
                  <c:v>0.43229166666666663</c:v>
                </c:pt>
                <c:pt idx="1966">
                  <c:v>0.43231481481481482</c:v>
                </c:pt>
                <c:pt idx="1967">
                  <c:v>0.4323379629629629</c:v>
                </c:pt>
                <c:pt idx="1968">
                  <c:v>0.43236111111111108</c:v>
                </c:pt>
                <c:pt idx="1969">
                  <c:v>0.43238425925925927</c:v>
                </c:pt>
                <c:pt idx="1970">
                  <c:v>0.43240740740740735</c:v>
                </c:pt>
                <c:pt idx="1971">
                  <c:v>0.43243055555555554</c:v>
                </c:pt>
                <c:pt idx="1972">
                  <c:v>0.43245370370370373</c:v>
                </c:pt>
                <c:pt idx="1973">
                  <c:v>0.43247685185185181</c:v>
                </c:pt>
                <c:pt idx="1974">
                  <c:v>0.4325</c:v>
                </c:pt>
                <c:pt idx="1975">
                  <c:v>0.43252314814814818</c:v>
                </c:pt>
                <c:pt idx="1976">
                  <c:v>0.43254629629629626</c:v>
                </c:pt>
                <c:pt idx="1977">
                  <c:v>0.43256944444444434</c:v>
                </c:pt>
                <c:pt idx="1978">
                  <c:v>0.43259259259259253</c:v>
                </c:pt>
                <c:pt idx="1979">
                  <c:v>0.43261574074074072</c:v>
                </c:pt>
                <c:pt idx="1980">
                  <c:v>0.4326388888888888</c:v>
                </c:pt>
                <c:pt idx="1981">
                  <c:v>0.43266203703703698</c:v>
                </c:pt>
                <c:pt idx="1982">
                  <c:v>0.43268518518518517</c:v>
                </c:pt>
                <c:pt idx="1983">
                  <c:v>0.43270833333333325</c:v>
                </c:pt>
                <c:pt idx="1984">
                  <c:v>0.43273148148148144</c:v>
                </c:pt>
                <c:pt idx="1985">
                  <c:v>0.43275462962962963</c:v>
                </c:pt>
                <c:pt idx="1986">
                  <c:v>0.43277777777777771</c:v>
                </c:pt>
                <c:pt idx="1987">
                  <c:v>0.43280092592592589</c:v>
                </c:pt>
                <c:pt idx="1988">
                  <c:v>0.43282407407407408</c:v>
                </c:pt>
                <c:pt idx="1989">
                  <c:v>0.43284722222222216</c:v>
                </c:pt>
                <c:pt idx="1990">
                  <c:v>0.43287037037037035</c:v>
                </c:pt>
                <c:pt idx="1991">
                  <c:v>0.43289351851851854</c:v>
                </c:pt>
                <c:pt idx="1992">
                  <c:v>0.43291666666666662</c:v>
                </c:pt>
                <c:pt idx="1993">
                  <c:v>0.43293981481481481</c:v>
                </c:pt>
                <c:pt idx="1994">
                  <c:v>0.43296296296296299</c:v>
                </c:pt>
                <c:pt idx="1995">
                  <c:v>0.43298611111111107</c:v>
                </c:pt>
                <c:pt idx="1996">
                  <c:v>0.43300925925925926</c:v>
                </c:pt>
                <c:pt idx="1997">
                  <c:v>0.43303240740740734</c:v>
                </c:pt>
                <c:pt idx="1998">
                  <c:v>0.43305555555555553</c:v>
                </c:pt>
                <c:pt idx="1999">
                  <c:v>0.4330787037037036</c:v>
                </c:pt>
                <c:pt idx="2000">
                  <c:v>0.43310185185185179</c:v>
                </c:pt>
                <c:pt idx="2001">
                  <c:v>0.43312499999999998</c:v>
                </c:pt>
                <c:pt idx="2002">
                  <c:v>0.43314814814814806</c:v>
                </c:pt>
                <c:pt idx="2003">
                  <c:v>0.43317129629629625</c:v>
                </c:pt>
                <c:pt idx="2004">
                  <c:v>0.43319444444444444</c:v>
                </c:pt>
                <c:pt idx="2005">
                  <c:v>0.43321759259259252</c:v>
                </c:pt>
                <c:pt idx="2006">
                  <c:v>0.4332407407407407</c:v>
                </c:pt>
                <c:pt idx="2007">
                  <c:v>0.43326388888888889</c:v>
                </c:pt>
                <c:pt idx="2008">
                  <c:v>0.43328703703703697</c:v>
                </c:pt>
                <c:pt idx="2009">
                  <c:v>0.43331018518518516</c:v>
                </c:pt>
                <c:pt idx="2010">
                  <c:v>0.43333333333333335</c:v>
                </c:pt>
                <c:pt idx="2011">
                  <c:v>0.43335648148148143</c:v>
                </c:pt>
                <c:pt idx="2012">
                  <c:v>0.43337962962962961</c:v>
                </c:pt>
                <c:pt idx="2013">
                  <c:v>0.4334027777777778</c:v>
                </c:pt>
                <c:pt idx="2014">
                  <c:v>0.43342592592592588</c:v>
                </c:pt>
                <c:pt idx="2015">
                  <c:v>0.43344907407407407</c:v>
                </c:pt>
                <c:pt idx="2016">
                  <c:v>0.43347222222222215</c:v>
                </c:pt>
                <c:pt idx="2017">
                  <c:v>0.43349537037037034</c:v>
                </c:pt>
                <c:pt idx="2018">
                  <c:v>0.43351851851851841</c:v>
                </c:pt>
                <c:pt idx="2019">
                  <c:v>0.4335416666666666</c:v>
                </c:pt>
                <c:pt idx="2020">
                  <c:v>0.43356481481481479</c:v>
                </c:pt>
                <c:pt idx="2021">
                  <c:v>0.43358796296296287</c:v>
                </c:pt>
                <c:pt idx="2022">
                  <c:v>0.43361111111111106</c:v>
                </c:pt>
                <c:pt idx="2023">
                  <c:v>0.43363425925925925</c:v>
                </c:pt>
                <c:pt idx="2024">
                  <c:v>0.43365740740740732</c:v>
                </c:pt>
                <c:pt idx="2025">
                  <c:v>0.43368055555555551</c:v>
                </c:pt>
                <c:pt idx="2026">
                  <c:v>0.4337037037037037</c:v>
                </c:pt>
                <c:pt idx="2027">
                  <c:v>0.43372685185185178</c:v>
                </c:pt>
                <c:pt idx="2028">
                  <c:v>0.43374999999999997</c:v>
                </c:pt>
                <c:pt idx="2029">
                  <c:v>0.43377314814814816</c:v>
                </c:pt>
                <c:pt idx="2030">
                  <c:v>0.43379629629629624</c:v>
                </c:pt>
                <c:pt idx="2031">
                  <c:v>0.43381944444444442</c:v>
                </c:pt>
                <c:pt idx="2032">
                  <c:v>0.43384259259259261</c:v>
                </c:pt>
                <c:pt idx="2033">
                  <c:v>0.43386574074074069</c:v>
                </c:pt>
                <c:pt idx="2034">
                  <c:v>0.43388888888888888</c:v>
                </c:pt>
                <c:pt idx="2035">
                  <c:v>0.43391203703703707</c:v>
                </c:pt>
                <c:pt idx="2036">
                  <c:v>0.43393518518518515</c:v>
                </c:pt>
                <c:pt idx="2037">
                  <c:v>0.43395833333333322</c:v>
                </c:pt>
                <c:pt idx="2038">
                  <c:v>0.43398148148148141</c:v>
                </c:pt>
                <c:pt idx="2039">
                  <c:v>0.4340046296296296</c:v>
                </c:pt>
                <c:pt idx="2040">
                  <c:v>0.43402777777777768</c:v>
                </c:pt>
                <c:pt idx="2041">
                  <c:v>0.43405092592592587</c:v>
                </c:pt>
                <c:pt idx="2042">
                  <c:v>0.43407407407407406</c:v>
                </c:pt>
                <c:pt idx="2043">
                  <c:v>0.43409722222222213</c:v>
                </c:pt>
                <c:pt idx="2044">
                  <c:v>0.43412037037037032</c:v>
                </c:pt>
                <c:pt idx="2045">
                  <c:v>0.43414351851851851</c:v>
                </c:pt>
                <c:pt idx="2046">
                  <c:v>0.43416666666666659</c:v>
                </c:pt>
                <c:pt idx="2047">
                  <c:v>0.43418981481481478</c:v>
                </c:pt>
                <c:pt idx="2048">
                  <c:v>0.43421296296296297</c:v>
                </c:pt>
                <c:pt idx="2049">
                  <c:v>0.43423611111111104</c:v>
                </c:pt>
                <c:pt idx="2050">
                  <c:v>0.43425925925925923</c:v>
                </c:pt>
                <c:pt idx="2051">
                  <c:v>0.43428240740740742</c:v>
                </c:pt>
                <c:pt idx="2052">
                  <c:v>0.4343055555555555</c:v>
                </c:pt>
                <c:pt idx="2053">
                  <c:v>0.43432870370370369</c:v>
                </c:pt>
                <c:pt idx="2054">
                  <c:v>0.43435185185185188</c:v>
                </c:pt>
                <c:pt idx="2055">
                  <c:v>0.43437499999999996</c:v>
                </c:pt>
                <c:pt idx="2056">
                  <c:v>0.43439814814814814</c:v>
                </c:pt>
                <c:pt idx="2057">
                  <c:v>0.43442129629629633</c:v>
                </c:pt>
                <c:pt idx="2058">
                  <c:v>0.43444444444444441</c:v>
                </c:pt>
                <c:pt idx="2059">
                  <c:v>0.43446759259259249</c:v>
                </c:pt>
                <c:pt idx="2060">
                  <c:v>0.43449074074074068</c:v>
                </c:pt>
                <c:pt idx="2061">
                  <c:v>0.43451388888888887</c:v>
                </c:pt>
                <c:pt idx="2062">
                  <c:v>0.43453703703703694</c:v>
                </c:pt>
                <c:pt idx="2063">
                  <c:v>0.43456018518518513</c:v>
                </c:pt>
                <c:pt idx="2064">
                  <c:v>0.43458333333333332</c:v>
                </c:pt>
                <c:pt idx="2065">
                  <c:v>0.4346064814814814</c:v>
                </c:pt>
                <c:pt idx="2066">
                  <c:v>0.43462962962962959</c:v>
                </c:pt>
                <c:pt idx="2067">
                  <c:v>0.43465277777777778</c:v>
                </c:pt>
                <c:pt idx="2068">
                  <c:v>0.43467592592592585</c:v>
                </c:pt>
                <c:pt idx="2069">
                  <c:v>0.43469907407407404</c:v>
                </c:pt>
                <c:pt idx="2070">
                  <c:v>0.43472222222222223</c:v>
                </c:pt>
                <c:pt idx="2071">
                  <c:v>0.43474537037037031</c:v>
                </c:pt>
                <c:pt idx="2072">
                  <c:v>0.4347685185185185</c:v>
                </c:pt>
                <c:pt idx="2073">
                  <c:v>0.43479166666666669</c:v>
                </c:pt>
                <c:pt idx="2074">
                  <c:v>0.43481481481481477</c:v>
                </c:pt>
                <c:pt idx="2075">
                  <c:v>0.43483796296296295</c:v>
                </c:pt>
                <c:pt idx="2076">
                  <c:v>0.43486111111111114</c:v>
                </c:pt>
                <c:pt idx="2077">
                  <c:v>0.43488425925925922</c:v>
                </c:pt>
                <c:pt idx="2078">
                  <c:v>0.4349074074074073</c:v>
                </c:pt>
                <c:pt idx="2079">
                  <c:v>0.43493055555555549</c:v>
                </c:pt>
                <c:pt idx="2080">
                  <c:v>0.43495370370370368</c:v>
                </c:pt>
                <c:pt idx="2081">
                  <c:v>0.43497685185185175</c:v>
                </c:pt>
                <c:pt idx="2082">
                  <c:v>0.43499999999999994</c:v>
                </c:pt>
                <c:pt idx="2083">
                  <c:v>0.43502314814814813</c:v>
                </c:pt>
                <c:pt idx="2084">
                  <c:v>0.43504629629629621</c:v>
                </c:pt>
                <c:pt idx="2085">
                  <c:v>0.4350694444444444</c:v>
                </c:pt>
                <c:pt idx="2086">
                  <c:v>0.43509259259259259</c:v>
                </c:pt>
                <c:pt idx="2087">
                  <c:v>0.43511574074074066</c:v>
                </c:pt>
                <c:pt idx="2088">
                  <c:v>0.43513888888888885</c:v>
                </c:pt>
                <c:pt idx="2089">
                  <c:v>0.43516203703703704</c:v>
                </c:pt>
                <c:pt idx="2090">
                  <c:v>0.43518518518518512</c:v>
                </c:pt>
                <c:pt idx="2091">
                  <c:v>0.43520833333333331</c:v>
                </c:pt>
                <c:pt idx="2092">
                  <c:v>0.4352314814814815</c:v>
                </c:pt>
                <c:pt idx="2093">
                  <c:v>0.43525462962962957</c:v>
                </c:pt>
                <c:pt idx="2094">
                  <c:v>0.43527777777777776</c:v>
                </c:pt>
                <c:pt idx="2095">
                  <c:v>0.43530092592592595</c:v>
                </c:pt>
                <c:pt idx="2096">
                  <c:v>0.43532407407407403</c:v>
                </c:pt>
                <c:pt idx="2097">
                  <c:v>0.43534722222222222</c:v>
                </c:pt>
                <c:pt idx="2098">
                  <c:v>0.4353703703703703</c:v>
                </c:pt>
                <c:pt idx="2099">
                  <c:v>0.43539351851851849</c:v>
                </c:pt>
                <c:pt idx="2100">
                  <c:v>0.43541666666666656</c:v>
                </c:pt>
                <c:pt idx="2101">
                  <c:v>0.43543981481481475</c:v>
                </c:pt>
                <c:pt idx="2102">
                  <c:v>0.43546296296296294</c:v>
                </c:pt>
                <c:pt idx="2103">
                  <c:v>0.43548611111111102</c:v>
                </c:pt>
                <c:pt idx="2104">
                  <c:v>0.43550925925925921</c:v>
                </c:pt>
                <c:pt idx="2105">
                  <c:v>0.4355324074074074</c:v>
                </c:pt>
                <c:pt idx="2106">
                  <c:v>0.43555555555555547</c:v>
                </c:pt>
                <c:pt idx="2107">
                  <c:v>0.43557870370370366</c:v>
                </c:pt>
                <c:pt idx="2108">
                  <c:v>0.43560185185185185</c:v>
                </c:pt>
                <c:pt idx="2109">
                  <c:v>0.43562499999999993</c:v>
                </c:pt>
                <c:pt idx="2110">
                  <c:v>0.43564814814814812</c:v>
                </c:pt>
                <c:pt idx="2111">
                  <c:v>0.43567129629629631</c:v>
                </c:pt>
                <c:pt idx="2112">
                  <c:v>0.43569444444444438</c:v>
                </c:pt>
                <c:pt idx="2113">
                  <c:v>0.43571759259259257</c:v>
                </c:pt>
                <c:pt idx="2114">
                  <c:v>0.43574074074074076</c:v>
                </c:pt>
                <c:pt idx="2115">
                  <c:v>0.43576388888888884</c:v>
                </c:pt>
                <c:pt idx="2116">
                  <c:v>0.43578703703703703</c:v>
                </c:pt>
                <c:pt idx="2117">
                  <c:v>0.43581018518518522</c:v>
                </c:pt>
                <c:pt idx="2118">
                  <c:v>0.43583333333333329</c:v>
                </c:pt>
                <c:pt idx="2119">
                  <c:v>0.43585648148148137</c:v>
                </c:pt>
                <c:pt idx="2120">
                  <c:v>0.43587962962962956</c:v>
                </c:pt>
                <c:pt idx="2121">
                  <c:v>0.43590277777777775</c:v>
                </c:pt>
                <c:pt idx="2122">
                  <c:v>0.43592592592592583</c:v>
                </c:pt>
                <c:pt idx="2123">
                  <c:v>0.43594907407407402</c:v>
                </c:pt>
                <c:pt idx="2124">
                  <c:v>0.43597222222222221</c:v>
                </c:pt>
                <c:pt idx="2125">
                  <c:v>0.43599537037037028</c:v>
                </c:pt>
                <c:pt idx="2126">
                  <c:v>0.43601851851851847</c:v>
                </c:pt>
                <c:pt idx="2127">
                  <c:v>0.43604166666666666</c:v>
                </c:pt>
                <c:pt idx="2128">
                  <c:v>0.43606481481481474</c:v>
                </c:pt>
                <c:pt idx="2129">
                  <c:v>0.43608796296296293</c:v>
                </c:pt>
                <c:pt idx="2130">
                  <c:v>0.43611111111111112</c:v>
                </c:pt>
                <c:pt idx="2131">
                  <c:v>0.43613425925925919</c:v>
                </c:pt>
                <c:pt idx="2132">
                  <c:v>0.43615740740740738</c:v>
                </c:pt>
                <c:pt idx="2133">
                  <c:v>0.43618055555555557</c:v>
                </c:pt>
                <c:pt idx="2134">
                  <c:v>0.43620370370370365</c:v>
                </c:pt>
                <c:pt idx="2135">
                  <c:v>0.43622685185185184</c:v>
                </c:pt>
                <c:pt idx="2136">
                  <c:v>0.43625000000000003</c:v>
                </c:pt>
                <c:pt idx="2137">
                  <c:v>0.4362731481481481</c:v>
                </c:pt>
                <c:pt idx="2138">
                  <c:v>0.43629629629629629</c:v>
                </c:pt>
                <c:pt idx="2139">
                  <c:v>0.43631944444444448</c:v>
                </c:pt>
                <c:pt idx="2140">
                  <c:v>0.43634259259259256</c:v>
                </c:pt>
                <c:pt idx="2141">
                  <c:v>0.43636574074074064</c:v>
                </c:pt>
                <c:pt idx="2142">
                  <c:v>0.43638888888888883</c:v>
                </c:pt>
                <c:pt idx="2143">
                  <c:v>0.43641203703703701</c:v>
                </c:pt>
                <c:pt idx="2144">
                  <c:v>0.43643518518518509</c:v>
                </c:pt>
                <c:pt idx="2145">
                  <c:v>0.43645833333333328</c:v>
                </c:pt>
                <c:pt idx="2146">
                  <c:v>0.43648148148148147</c:v>
                </c:pt>
                <c:pt idx="2147">
                  <c:v>0.43650462962962955</c:v>
                </c:pt>
                <c:pt idx="2148">
                  <c:v>0.43652777777777774</c:v>
                </c:pt>
                <c:pt idx="2149">
                  <c:v>0.43655092592592593</c:v>
                </c:pt>
                <c:pt idx="2150">
                  <c:v>0.436574074074074</c:v>
                </c:pt>
                <c:pt idx="2151">
                  <c:v>0.43659722222222219</c:v>
                </c:pt>
                <c:pt idx="2152">
                  <c:v>0.43662037037037038</c:v>
                </c:pt>
                <c:pt idx="2153">
                  <c:v>0.43664351851851846</c:v>
                </c:pt>
                <c:pt idx="2154">
                  <c:v>0.43666666666666665</c:v>
                </c:pt>
                <c:pt idx="2155">
                  <c:v>0.43668981481481484</c:v>
                </c:pt>
                <c:pt idx="2156">
                  <c:v>0.43671296296296291</c:v>
                </c:pt>
                <c:pt idx="2157">
                  <c:v>0.4367361111111111</c:v>
                </c:pt>
                <c:pt idx="2158">
                  <c:v>0.43675925925925929</c:v>
                </c:pt>
                <c:pt idx="2159">
                  <c:v>0.43678240740740737</c:v>
                </c:pt>
                <c:pt idx="2160">
                  <c:v>0.43680555555555545</c:v>
                </c:pt>
                <c:pt idx="2161">
                  <c:v>0.43682870370370364</c:v>
                </c:pt>
                <c:pt idx="2162">
                  <c:v>0.43685185185185182</c:v>
                </c:pt>
                <c:pt idx="2163">
                  <c:v>0.4368749999999999</c:v>
                </c:pt>
                <c:pt idx="2164">
                  <c:v>0.43689814814814809</c:v>
                </c:pt>
                <c:pt idx="2165">
                  <c:v>0.43692129629629628</c:v>
                </c:pt>
                <c:pt idx="2166">
                  <c:v>0.43694444444444436</c:v>
                </c:pt>
                <c:pt idx="2167">
                  <c:v>0.43696759259259255</c:v>
                </c:pt>
                <c:pt idx="2168">
                  <c:v>0.43699074074074074</c:v>
                </c:pt>
                <c:pt idx="2169">
                  <c:v>0.43701388888888881</c:v>
                </c:pt>
                <c:pt idx="2170">
                  <c:v>0.437037037037037</c:v>
                </c:pt>
                <c:pt idx="2171">
                  <c:v>0.43706018518518519</c:v>
                </c:pt>
                <c:pt idx="2172">
                  <c:v>0.43708333333333327</c:v>
                </c:pt>
                <c:pt idx="2173">
                  <c:v>0.43710648148148146</c:v>
                </c:pt>
                <c:pt idx="2174">
                  <c:v>0.43712962962962965</c:v>
                </c:pt>
                <c:pt idx="2175">
                  <c:v>0.43715277777777772</c:v>
                </c:pt>
                <c:pt idx="2176">
                  <c:v>0.43717592592592591</c:v>
                </c:pt>
                <c:pt idx="2177">
                  <c:v>0.4371990740740741</c:v>
                </c:pt>
                <c:pt idx="2178">
                  <c:v>0.43722222222222218</c:v>
                </c:pt>
                <c:pt idx="2179">
                  <c:v>0.43724537037037037</c:v>
                </c:pt>
                <c:pt idx="2180">
                  <c:v>0.43726851851851845</c:v>
                </c:pt>
                <c:pt idx="2181">
                  <c:v>0.43729166666666663</c:v>
                </c:pt>
                <c:pt idx="2182">
                  <c:v>0.43731481481481471</c:v>
                </c:pt>
                <c:pt idx="2183">
                  <c:v>0.4373379629629629</c:v>
                </c:pt>
                <c:pt idx="2184">
                  <c:v>0.43736111111111109</c:v>
                </c:pt>
                <c:pt idx="2185">
                  <c:v>0.43738425925925917</c:v>
                </c:pt>
                <c:pt idx="2186">
                  <c:v>0.43740740740740736</c:v>
                </c:pt>
                <c:pt idx="2187">
                  <c:v>0.43743055555555554</c:v>
                </c:pt>
                <c:pt idx="2188">
                  <c:v>0.43745370370370362</c:v>
                </c:pt>
                <c:pt idx="2189">
                  <c:v>0.43747685185185181</c:v>
                </c:pt>
                <c:pt idx="2190">
                  <c:v>0.4375</c:v>
                </c:pt>
                <c:pt idx="2191">
                  <c:v>0.43752314814814808</c:v>
                </c:pt>
                <c:pt idx="2192">
                  <c:v>0.43754629629629627</c:v>
                </c:pt>
                <c:pt idx="2193">
                  <c:v>0.43756944444444446</c:v>
                </c:pt>
                <c:pt idx="2194">
                  <c:v>0.43759259259259253</c:v>
                </c:pt>
                <c:pt idx="2195">
                  <c:v>0.43761574074074072</c:v>
                </c:pt>
                <c:pt idx="2196">
                  <c:v>0.43763888888888891</c:v>
                </c:pt>
                <c:pt idx="2197">
                  <c:v>0.43766203703703699</c:v>
                </c:pt>
                <c:pt idx="2198">
                  <c:v>0.43768518518518518</c:v>
                </c:pt>
                <c:pt idx="2199">
                  <c:v>0.43770833333333337</c:v>
                </c:pt>
                <c:pt idx="2200">
                  <c:v>0.43773148148148144</c:v>
                </c:pt>
                <c:pt idx="2201">
                  <c:v>0.43775462962962952</c:v>
                </c:pt>
                <c:pt idx="2202">
                  <c:v>0.43777777777777771</c:v>
                </c:pt>
                <c:pt idx="2203">
                  <c:v>0.4378009259259259</c:v>
                </c:pt>
                <c:pt idx="2204">
                  <c:v>0.43782407407407398</c:v>
                </c:pt>
                <c:pt idx="2205">
                  <c:v>0.43784722222222217</c:v>
                </c:pt>
                <c:pt idx="2206">
                  <c:v>0.43787037037037035</c:v>
                </c:pt>
                <c:pt idx="2207">
                  <c:v>0.43789351851851843</c:v>
                </c:pt>
                <c:pt idx="2208">
                  <c:v>0.43791666666666662</c:v>
                </c:pt>
                <c:pt idx="2209">
                  <c:v>0.43793981481481481</c:v>
                </c:pt>
                <c:pt idx="2210">
                  <c:v>0.43796296296296289</c:v>
                </c:pt>
                <c:pt idx="2211">
                  <c:v>0.43798611111111108</c:v>
                </c:pt>
                <c:pt idx="2212">
                  <c:v>0.43800925925925926</c:v>
                </c:pt>
                <c:pt idx="2213">
                  <c:v>0.43803240740740734</c:v>
                </c:pt>
                <c:pt idx="2214">
                  <c:v>0.43805555555555553</c:v>
                </c:pt>
                <c:pt idx="2215">
                  <c:v>0.43807870370370372</c:v>
                </c:pt>
                <c:pt idx="2216">
                  <c:v>0.4381018518518518</c:v>
                </c:pt>
                <c:pt idx="2217">
                  <c:v>0.43812499999999999</c:v>
                </c:pt>
                <c:pt idx="2218">
                  <c:v>0.43814814814814818</c:v>
                </c:pt>
                <c:pt idx="2219">
                  <c:v>0.43817129629629625</c:v>
                </c:pt>
                <c:pt idx="2220">
                  <c:v>0.43819444444444444</c:v>
                </c:pt>
                <c:pt idx="2221">
                  <c:v>0.43821759259259263</c:v>
                </c:pt>
                <c:pt idx="2222">
                  <c:v>0.43824074074074071</c:v>
                </c:pt>
                <c:pt idx="2223">
                  <c:v>0.43826388888888879</c:v>
                </c:pt>
                <c:pt idx="2224">
                  <c:v>0.43828703703703698</c:v>
                </c:pt>
                <c:pt idx="2225">
                  <c:v>0.43831018518518516</c:v>
                </c:pt>
                <c:pt idx="2226">
                  <c:v>0.43833333333333324</c:v>
                </c:pt>
                <c:pt idx="2227">
                  <c:v>0.43835648148148143</c:v>
                </c:pt>
                <c:pt idx="2228">
                  <c:v>0.43837962962962962</c:v>
                </c:pt>
                <c:pt idx="2229">
                  <c:v>0.4384027777777777</c:v>
                </c:pt>
                <c:pt idx="2230">
                  <c:v>0.43842592592592589</c:v>
                </c:pt>
                <c:pt idx="2231">
                  <c:v>0.43844907407407407</c:v>
                </c:pt>
                <c:pt idx="2232">
                  <c:v>0.43847222222222215</c:v>
                </c:pt>
                <c:pt idx="2233">
                  <c:v>0.43849537037037034</c:v>
                </c:pt>
                <c:pt idx="2234">
                  <c:v>0.43851851851851853</c:v>
                </c:pt>
                <c:pt idx="2235">
                  <c:v>0.43854166666666661</c:v>
                </c:pt>
                <c:pt idx="2236">
                  <c:v>0.4385648148148148</c:v>
                </c:pt>
                <c:pt idx="2237">
                  <c:v>0.43858796296296299</c:v>
                </c:pt>
                <c:pt idx="2238">
                  <c:v>0.43861111111111106</c:v>
                </c:pt>
                <c:pt idx="2239">
                  <c:v>0.43863425925925925</c:v>
                </c:pt>
                <c:pt idx="2240">
                  <c:v>0.43865740740740744</c:v>
                </c:pt>
                <c:pt idx="2241">
                  <c:v>0.43868055555555552</c:v>
                </c:pt>
                <c:pt idx="2242">
                  <c:v>0.4387037037037036</c:v>
                </c:pt>
                <c:pt idx="2243">
                  <c:v>0.43872685185185178</c:v>
                </c:pt>
                <c:pt idx="2244">
                  <c:v>0.43874999999999997</c:v>
                </c:pt>
                <c:pt idx="2245">
                  <c:v>0.43877314814814805</c:v>
                </c:pt>
                <c:pt idx="2246">
                  <c:v>0.43879629629629624</c:v>
                </c:pt>
                <c:pt idx="2247">
                  <c:v>0.43881944444444443</c:v>
                </c:pt>
                <c:pt idx="2248">
                  <c:v>0.43884259259259251</c:v>
                </c:pt>
                <c:pt idx="2249">
                  <c:v>0.4388657407407407</c:v>
                </c:pt>
                <c:pt idx="2250">
                  <c:v>0.43888888888888888</c:v>
                </c:pt>
                <c:pt idx="2251">
                  <c:v>0.43891203703703696</c:v>
                </c:pt>
                <c:pt idx="2252">
                  <c:v>0.43893518518518515</c:v>
                </c:pt>
                <c:pt idx="2253">
                  <c:v>0.43895833333333334</c:v>
                </c:pt>
                <c:pt idx="2254">
                  <c:v>0.43898148148148142</c:v>
                </c:pt>
                <c:pt idx="2255">
                  <c:v>0.43900462962962961</c:v>
                </c:pt>
                <c:pt idx="2256">
                  <c:v>0.43902777777777779</c:v>
                </c:pt>
                <c:pt idx="2257">
                  <c:v>0.43905092592592587</c:v>
                </c:pt>
                <c:pt idx="2258">
                  <c:v>0.43907407407407406</c:v>
                </c:pt>
                <c:pt idx="2259">
                  <c:v>0.43909722222222225</c:v>
                </c:pt>
                <c:pt idx="2260">
                  <c:v>0.43912037037037033</c:v>
                </c:pt>
                <c:pt idx="2261">
                  <c:v>0.43914351851851852</c:v>
                </c:pt>
                <c:pt idx="2262">
                  <c:v>0.43916666666666659</c:v>
                </c:pt>
                <c:pt idx="2263">
                  <c:v>0.43918981481481478</c:v>
                </c:pt>
                <c:pt idx="2264">
                  <c:v>0.43921296296296286</c:v>
                </c:pt>
                <c:pt idx="2265">
                  <c:v>0.43923611111111105</c:v>
                </c:pt>
                <c:pt idx="2266">
                  <c:v>0.43925925925925924</c:v>
                </c:pt>
                <c:pt idx="2267">
                  <c:v>0.43928240740740732</c:v>
                </c:pt>
                <c:pt idx="2268">
                  <c:v>0.4393055555555555</c:v>
                </c:pt>
                <c:pt idx="2269">
                  <c:v>0.43932870370370369</c:v>
                </c:pt>
                <c:pt idx="2270">
                  <c:v>0.43935185185185177</c:v>
                </c:pt>
                <c:pt idx="2271">
                  <c:v>0.43937499999999996</c:v>
                </c:pt>
                <c:pt idx="2272">
                  <c:v>0.43939814814814815</c:v>
                </c:pt>
                <c:pt idx="2273">
                  <c:v>0.43942129629629623</c:v>
                </c:pt>
                <c:pt idx="2274">
                  <c:v>0.43944444444444442</c:v>
                </c:pt>
                <c:pt idx="2275">
                  <c:v>0.4394675925925926</c:v>
                </c:pt>
                <c:pt idx="2276">
                  <c:v>0.43949074074074068</c:v>
                </c:pt>
                <c:pt idx="2277">
                  <c:v>0.43951388888888887</c:v>
                </c:pt>
                <c:pt idx="2278">
                  <c:v>0.43953703703703706</c:v>
                </c:pt>
                <c:pt idx="2279">
                  <c:v>0.43956018518518514</c:v>
                </c:pt>
                <c:pt idx="2280">
                  <c:v>0.43958333333333333</c:v>
                </c:pt>
                <c:pt idx="2281">
                  <c:v>0.43960648148148151</c:v>
                </c:pt>
                <c:pt idx="2282">
                  <c:v>0.43962962962962959</c:v>
                </c:pt>
                <c:pt idx="2283">
                  <c:v>0.43965277777777767</c:v>
                </c:pt>
                <c:pt idx="2284">
                  <c:v>0.43967592592592586</c:v>
                </c:pt>
                <c:pt idx="2285">
                  <c:v>0.43969907407407405</c:v>
                </c:pt>
                <c:pt idx="2286">
                  <c:v>0.43972222222222213</c:v>
                </c:pt>
                <c:pt idx="2287">
                  <c:v>0.43974537037037031</c:v>
                </c:pt>
                <c:pt idx="2288">
                  <c:v>0.4397685185185185</c:v>
                </c:pt>
                <c:pt idx="2289">
                  <c:v>0.43979166666666658</c:v>
                </c:pt>
                <c:pt idx="2290">
                  <c:v>0.43981481481481477</c:v>
                </c:pt>
                <c:pt idx="2291">
                  <c:v>0.43983796296296296</c:v>
                </c:pt>
                <c:pt idx="2292">
                  <c:v>0.43986111111111104</c:v>
                </c:pt>
                <c:pt idx="2293">
                  <c:v>0.43988425925925922</c:v>
                </c:pt>
                <c:pt idx="2294">
                  <c:v>0.43990740740740741</c:v>
                </c:pt>
                <c:pt idx="2295">
                  <c:v>0.43993055555555549</c:v>
                </c:pt>
                <c:pt idx="2296">
                  <c:v>0.43995370370370368</c:v>
                </c:pt>
                <c:pt idx="2297">
                  <c:v>0.43997685185185187</c:v>
                </c:pt>
                <c:pt idx="2298">
                  <c:v>0.43999999999999995</c:v>
                </c:pt>
                <c:pt idx="2299">
                  <c:v>0.44002314814814814</c:v>
                </c:pt>
                <c:pt idx="2300">
                  <c:v>0.44004629629629632</c:v>
                </c:pt>
                <c:pt idx="2301">
                  <c:v>0.4400694444444444</c:v>
                </c:pt>
                <c:pt idx="2302">
                  <c:v>0.44009259259259259</c:v>
                </c:pt>
                <c:pt idx="2303">
                  <c:v>0.44011574074074067</c:v>
                </c:pt>
                <c:pt idx="2304">
                  <c:v>0.44013888888888886</c:v>
                </c:pt>
                <c:pt idx="2305">
                  <c:v>0.44016203703703694</c:v>
                </c:pt>
                <c:pt idx="2306">
                  <c:v>0.44018518518518512</c:v>
                </c:pt>
                <c:pt idx="2307">
                  <c:v>0.44020833333333331</c:v>
                </c:pt>
                <c:pt idx="2308">
                  <c:v>0.44023148148148139</c:v>
                </c:pt>
                <c:pt idx="2309">
                  <c:v>0.44025462962962958</c:v>
                </c:pt>
                <c:pt idx="2310">
                  <c:v>0.44027777777777777</c:v>
                </c:pt>
                <c:pt idx="2311">
                  <c:v>0.44030092592592585</c:v>
                </c:pt>
                <c:pt idx="2312">
                  <c:v>0.44032407407407403</c:v>
                </c:pt>
                <c:pt idx="2313">
                  <c:v>0.44034722222222222</c:v>
                </c:pt>
                <c:pt idx="2314">
                  <c:v>0.4403703703703703</c:v>
                </c:pt>
                <c:pt idx="2315">
                  <c:v>0.44039351851851849</c:v>
                </c:pt>
                <c:pt idx="2316">
                  <c:v>0.44041666666666668</c:v>
                </c:pt>
                <c:pt idx="2317">
                  <c:v>0.44043981481481476</c:v>
                </c:pt>
                <c:pt idx="2318">
                  <c:v>0.44046296296296295</c:v>
                </c:pt>
                <c:pt idx="2319">
                  <c:v>0.44048611111111113</c:v>
                </c:pt>
                <c:pt idx="2320">
                  <c:v>0.44050925925925921</c:v>
                </c:pt>
                <c:pt idx="2321">
                  <c:v>0.4405324074074074</c:v>
                </c:pt>
                <c:pt idx="2322">
                  <c:v>0.44055555555555559</c:v>
                </c:pt>
                <c:pt idx="2323">
                  <c:v>0.44057870370370367</c:v>
                </c:pt>
                <c:pt idx="2324">
                  <c:v>0.44060185185185174</c:v>
                </c:pt>
                <c:pt idx="2325">
                  <c:v>0.44062499999999993</c:v>
                </c:pt>
                <c:pt idx="2326">
                  <c:v>0.44064814814814812</c:v>
                </c:pt>
                <c:pt idx="2327">
                  <c:v>0.4406712962962962</c:v>
                </c:pt>
                <c:pt idx="2328">
                  <c:v>0.44069444444444439</c:v>
                </c:pt>
                <c:pt idx="2329">
                  <c:v>0.44071759259259258</c:v>
                </c:pt>
                <c:pt idx="2330">
                  <c:v>0.44074074074074066</c:v>
                </c:pt>
                <c:pt idx="2331">
                  <c:v>0.44076388888888884</c:v>
                </c:pt>
                <c:pt idx="2332">
                  <c:v>0.44078703703703703</c:v>
                </c:pt>
                <c:pt idx="2333">
                  <c:v>0.44081018518518511</c:v>
                </c:pt>
                <c:pt idx="2334">
                  <c:v>0.4408333333333333</c:v>
                </c:pt>
                <c:pt idx="2335">
                  <c:v>0.44085648148148149</c:v>
                </c:pt>
                <c:pt idx="2336">
                  <c:v>0.44087962962962957</c:v>
                </c:pt>
                <c:pt idx="2337">
                  <c:v>0.44090277777777775</c:v>
                </c:pt>
                <c:pt idx="2338">
                  <c:v>0.44092592592592594</c:v>
                </c:pt>
                <c:pt idx="2339">
                  <c:v>0.44094907407407402</c:v>
                </c:pt>
                <c:pt idx="2340">
                  <c:v>0.47013888888888888</c:v>
                </c:pt>
                <c:pt idx="2341">
                  <c:v>0.47016203703703696</c:v>
                </c:pt>
                <c:pt idx="2342">
                  <c:v>0.47018518518518504</c:v>
                </c:pt>
                <c:pt idx="2343">
                  <c:v>0.47020833333333334</c:v>
                </c:pt>
                <c:pt idx="2344">
                  <c:v>0.47023148148148142</c:v>
                </c:pt>
                <c:pt idx="2345">
                  <c:v>0.47025462962962961</c:v>
                </c:pt>
                <c:pt idx="2346">
                  <c:v>0.47027777777777768</c:v>
                </c:pt>
                <c:pt idx="2347">
                  <c:v>0.47030092592592587</c:v>
                </c:pt>
                <c:pt idx="2348">
                  <c:v>0.47032407407407395</c:v>
                </c:pt>
                <c:pt idx="2349">
                  <c:v>0.47034722222222225</c:v>
                </c:pt>
                <c:pt idx="2350">
                  <c:v>0.47037037037037033</c:v>
                </c:pt>
                <c:pt idx="2351">
                  <c:v>0.47039351851851852</c:v>
                </c:pt>
                <c:pt idx="2352">
                  <c:v>0.47041666666666659</c:v>
                </c:pt>
                <c:pt idx="2353">
                  <c:v>0.47043981481481478</c:v>
                </c:pt>
                <c:pt idx="2354">
                  <c:v>0.47046296296296286</c:v>
                </c:pt>
                <c:pt idx="2355">
                  <c:v>0.47048611111111116</c:v>
                </c:pt>
                <c:pt idx="2356">
                  <c:v>0.47050925925925924</c:v>
                </c:pt>
                <c:pt idx="2357">
                  <c:v>0.47053240740740743</c:v>
                </c:pt>
                <c:pt idx="2358">
                  <c:v>0.4705555555555555</c:v>
                </c:pt>
                <c:pt idx="2359">
                  <c:v>0.47057870370370369</c:v>
                </c:pt>
                <c:pt idx="2360">
                  <c:v>0.47060185185185177</c:v>
                </c:pt>
                <c:pt idx="2361">
                  <c:v>0.47062500000000007</c:v>
                </c:pt>
                <c:pt idx="2362">
                  <c:v>0.47064814814814815</c:v>
                </c:pt>
                <c:pt idx="2363">
                  <c:v>0.47067129629629623</c:v>
                </c:pt>
                <c:pt idx="2364">
                  <c:v>0.47069444444444442</c:v>
                </c:pt>
                <c:pt idx="2365">
                  <c:v>0.47071759259259249</c:v>
                </c:pt>
                <c:pt idx="2366">
                  <c:v>0.47074074074074068</c:v>
                </c:pt>
                <c:pt idx="2367">
                  <c:v>0.47076388888888876</c:v>
                </c:pt>
                <c:pt idx="2368">
                  <c:v>0.47078703703703706</c:v>
                </c:pt>
                <c:pt idx="2369">
                  <c:v>0.47081018518518514</c:v>
                </c:pt>
                <c:pt idx="2370">
                  <c:v>0.47083333333333333</c:v>
                </c:pt>
                <c:pt idx="2371">
                  <c:v>0.4708564814814814</c:v>
                </c:pt>
                <c:pt idx="2372">
                  <c:v>0.47087962962962959</c:v>
                </c:pt>
                <c:pt idx="2373">
                  <c:v>0.47090277777777767</c:v>
                </c:pt>
                <c:pt idx="2374">
                  <c:v>0.47092592592592597</c:v>
                </c:pt>
                <c:pt idx="2375">
                  <c:v>0.47094907407407405</c:v>
                </c:pt>
                <c:pt idx="2376">
                  <c:v>0.47097222222222224</c:v>
                </c:pt>
                <c:pt idx="2377">
                  <c:v>0.47099537037037031</c:v>
                </c:pt>
                <c:pt idx="2378">
                  <c:v>0.4710185185185185</c:v>
                </c:pt>
                <c:pt idx="2379">
                  <c:v>0.47104166666666658</c:v>
                </c:pt>
                <c:pt idx="2380">
                  <c:v>0.47106481481481488</c:v>
                </c:pt>
                <c:pt idx="2381">
                  <c:v>0.47108796296296296</c:v>
                </c:pt>
                <c:pt idx="2382">
                  <c:v>0.47111111111111104</c:v>
                </c:pt>
                <c:pt idx="2383">
                  <c:v>0.47113425925925922</c:v>
                </c:pt>
                <c:pt idx="2384">
                  <c:v>0.4711574074074073</c:v>
                </c:pt>
                <c:pt idx="2385">
                  <c:v>0.47118055555555549</c:v>
                </c:pt>
                <c:pt idx="2386">
                  <c:v>0.47120370370370357</c:v>
                </c:pt>
                <c:pt idx="2387">
                  <c:v>0.47122685185185187</c:v>
                </c:pt>
                <c:pt idx="2388">
                  <c:v>0.47124999999999995</c:v>
                </c:pt>
                <c:pt idx="2389">
                  <c:v>0.47127314814814814</c:v>
                </c:pt>
                <c:pt idx="2390">
                  <c:v>0.47129629629629621</c:v>
                </c:pt>
                <c:pt idx="2391">
                  <c:v>0.4713194444444444</c:v>
                </c:pt>
                <c:pt idx="2392">
                  <c:v>0.47134259259259248</c:v>
                </c:pt>
                <c:pt idx="2393">
                  <c:v>0.47136574074074078</c:v>
                </c:pt>
                <c:pt idx="2394">
                  <c:v>0.47138888888888886</c:v>
                </c:pt>
                <c:pt idx="2395">
                  <c:v>0.47141203703703705</c:v>
                </c:pt>
                <c:pt idx="2396">
                  <c:v>0.47143518518518512</c:v>
                </c:pt>
                <c:pt idx="2397">
                  <c:v>0.47145833333333331</c:v>
                </c:pt>
                <c:pt idx="2398">
                  <c:v>0.47148148148148139</c:v>
                </c:pt>
                <c:pt idx="2399">
                  <c:v>0.47150462962962969</c:v>
                </c:pt>
                <c:pt idx="2400">
                  <c:v>0.47152777777777777</c:v>
                </c:pt>
                <c:pt idx="2401">
                  <c:v>0.47155092592592596</c:v>
                </c:pt>
                <c:pt idx="2402">
                  <c:v>0.47157407407407403</c:v>
                </c:pt>
                <c:pt idx="2403">
                  <c:v>0.47159722222222222</c:v>
                </c:pt>
                <c:pt idx="2404">
                  <c:v>0.4716203703703703</c:v>
                </c:pt>
                <c:pt idx="2405">
                  <c:v>0.47164351851851838</c:v>
                </c:pt>
                <c:pt idx="2406">
                  <c:v>0.47166666666666668</c:v>
                </c:pt>
                <c:pt idx="2407">
                  <c:v>0.47168981481481476</c:v>
                </c:pt>
                <c:pt idx="2408">
                  <c:v>0.47171296296296295</c:v>
                </c:pt>
                <c:pt idx="2409">
                  <c:v>0.47173611111111102</c:v>
                </c:pt>
                <c:pt idx="2410">
                  <c:v>0.47175925925925921</c:v>
                </c:pt>
                <c:pt idx="2411">
                  <c:v>0.47178240740740729</c:v>
                </c:pt>
                <c:pt idx="2412">
                  <c:v>0.47180555555555559</c:v>
                </c:pt>
                <c:pt idx="2413">
                  <c:v>0.47182870370370367</c:v>
                </c:pt>
                <c:pt idx="2414">
                  <c:v>0.47185185185185186</c:v>
                </c:pt>
                <c:pt idx="2415">
                  <c:v>0.47187499999999993</c:v>
                </c:pt>
                <c:pt idx="2416">
                  <c:v>0.47189814814814812</c:v>
                </c:pt>
                <c:pt idx="2417">
                  <c:v>0.4719212962962962</c:v>
                </c:pt>
                <c:pt idx="2418">
                  <c:v>0.4719444444444445</c:v>
                </c:pt>
                <c:pt idx="2419">
                  <c:v>0.47196759259259258</c:v>
                </c:pt>
                <c:pt idx="2420">
                  <c:v>0.47199074074074077</c:v>
                </c:pt>
                <c:pt idx="2421">
                  <c:v>0.47201388888888884</c:v>
                </c:pt>
                <c:pt idx="2422">
                  <c:v>0.47203703703703703</c:v>
                </c:pt>
                <c:pt idx="2423">
                  <c:v>0.47206018518518511</c:v>
                </c:pt>
                <c:pt idx="2424">
                  <c:v>0.47208333333333319</c:v>
                </c:pt>
                <c:pt idx="2425">
                  <c:v>0.47210648148148149</c:v>
                </c:pt>
                <c:pt idx="2426">
                  <c:v>0.47212962962962957</c:v>
                </c:pt>
                <c:pt idx="2427">
                  <c:v>0.47215277777777775</c:v>
                </c:pt>
                <c:pt idx="2428">
                  <c:v>0.47217592592592583</c:v>
                </c:pt>
                <c:pt idx="2429">
                  <c:v>0.47219907407407402</c:v>
                </c:pt>
                <c:pt idx="2430">
                  <c:v>0.4722222222222221</c:v>
                </c:pt>
                <c:pt idx="2431">
                  <c:v>0.4722453703703704</c:v>
                </c:pt>
                <c:pt idx="2432">
                  <c:v>0.47226851851851848</c:v>
                </c:pt>
                <c:pt idx="2433">
                  <c:v>0.47229166666666667</c:v>
                </c:pt>
                <c:pt idx="2434">
                  <c:v>0.47231481481481474</c:v>
                </c:pt>
                <c:pt idx="2435">
                  <c:v>0.47233796296296293</c:v>
                </c:pt>
                <c:pt idx="2436">
                  <c:v>0.47236111111111101</c:v>
                </c:pt>
                <c:pt idx="2437">
                  <c:v>0.47238425925925931</c:v>
                </c:pt>
                <c:pt idx="2438">
                  <c:v>0.47240740740740739</c:v>
                </c:pt>
                <c:pt idx="2439">
                  <c:v>0.47243055555555558</c:v>
                </c:pt>
                <c:pt idx="2440">
                  <c:v>0.47245370370370365</c:v>
                </c:pt>
                <c:pt idx="2441">
                  <c:v>0.47247685185185184</c:v>
                </c:pt>
                <c:pt idx="2442">
                  <c:v>0.47249999999999992</c:v>
                </c:pt>
                <c:pt idx="2443">
                  <c:v>0.47252314814814822</c:v>
                </c:pt>
                <c:pt idx="2444">
                  <c:v>0.4725462962962963</c:v>
                </c:pt>
                <c:pt idx="2445">
                  <c:v>0.47256944444444438</c:v>
                </c:pt>
                <c:pt idx="2446">
                  <c:v>0.47259259259259256</c:v>
                </c:pt>
                <c:pt idx="2447">
                  <c:v>0.47261574074074064</c:v>
                </c:pt>
                <c:pt idx="2448">
                  <c:v>0.47263888888888883</c:v>
                </c:pt>
                <c:pt idx="2449">
                  <c:v>0.47266203703703691</c:v>
                </c:pt>
                <c:pt idx="2450">
                  <c:v>0.47268518518518521</c:v>
                </c:pt>
                <c:pt idx="2451">
                  <c:v>0.47270833333333329</c:v>
                </c:pt>
                <c:pt idx="2452">
                  <c:v>0.47273148148148147</c:v>
                </c:pt>
                <c:pt idx="2453">
                  <c:v>0.47275462962962955</c:v>
                </c:pt>
                <c:pt idx="2454">
                  <c:v>0.47277777777777774</c:v>
                </c:pt>
                <c:pt idx="2455">
                  <c:v>0.47280092592592582</c:v>
                </c:pt>
                <c:pt idx="2456">
                  <c:v>0.47282407407407412</c:v>
                </c:pt>
                <c:pt idx="2457">
                  <c:v>0.4728472222222222</c:v>
                </c:pt>
                <c:pt idx="2458">
                  <c:v>0.47287037037037039</c:v>
                </c:pt>
                <c:pt idx="2459">
                  <c:v>0.47289351851851846</c:v>
                </c:pt>
                <c:pt idx="2460">
                  <c:v>0.47291666666666665</c:v>
                </c:pt>
                <c:pt idx="2461">
                  <c:v>0.47293981481481473</c:v>
                </c:pt>
                <c:pt idx="2462">
                  <c:v>0.47296296296296303</c:v>
                </c:pt>
                <c:pt idx="2463">
                  <c:v>0.47298611111111111</c:v>
                </c:pt>
                <c:pt idx="2464">
                  <c:v>0.4730092592592593</c:v>
                </c:pt>
                <c:pt idx="2465">
                  <c:v>0.47303240740740737</c:v>
                </c:pt>
                <c:pt idx="2466">
                  <c:v>0.47305555555555545</c:v>
                </c:pt>
                <c:pt idx="2467">
                  <c:v>0.47307870370370364</c:v>
                </c:pt>
                <c:pt idx="2468">
                  <c:v>0.47310185185185172</c:v>
                </c:pt>
                <c:pt idx="2469">
                  <c:v>0.47312500000000002</c:v>
                </c:pt>
                <c:pt idx="2470">
                  <c:v>0.4731481481481481</c:v>
                </c:pt>
                <c:pt idx="2471">
                  <c:v>0.47317129629629628</c:v>
                </c:pt>
                <c:pt idx="2472">
                  <c:v>0.47319444444444436</c:v>
                </c:pt>
                <c:pt idx="2473">
                  <c:v>0.47321759259259255</c:v>
                </c:pt>
                <c:pt idx="2474">
                  <c:v>0.47324074074074063</c:v>
                </c:pt>
                <c:pt idx="2475">
                  <c:v>0.47326388888888893</c:v>
                </c:pt>
                <c:pt idx="2476">
                  <c:v>0.47328703703703701</c:v>
                </c:pt>
                <c:pt idx="2477">
                  <c:v>0.47331018518518519</c:v>
                </c:pt>
                <c:pt idx="2478">
                  <c:v>0.47333333333333327</c:v>
                </c:pt>
                <c:pt idx="2479">
                  <c:v>0.47335648148148146</c:v>
                </c:pt>
                <c:pt idx="2480">
                  <c:v>0.47337962962962954</c:v>
                </c:pt>
                <c:pt idx="2481">
                  <c:v>0.47340277777777784</c:v>
                </c:pt>
                <c:pt idx="2482">
                  <c:v>0.47342592592592592</c:v>
                </c:pt>
                <c:pt idx="2483">
                  <c:v>0.47344907407407411</c:v>
                </c:pt>
                <c:pt idx="2484">
                  <c:v>0.47347222222222218</c:v>
                </c:pt>
                <c:pt idx="2485">
                  <c:v>0.47349537037037026</c:v>
                </c:pt>
                <c:pt idx="2486">
                  <c:v>0.47351851851851845</c:v>
                </c:pt>
                <c:pt idx="2487">
                  <c:v>0.47354166666666653</c:v>
                </c:pt>
                <c:pt idx="2488">
                  <c:v>0.47356481481481483</c:v>
                </c:pt>
                <c:pt idx="2489">
                  <c:v>0.47358796296296291</c:v>
                </c:pt>
                <c:pt idx="2490">
                  <c:v>0.47361111111111109</c:v>
                </c:pt>
                <c:pt idx="2491">
                  <c:v>0.47363425925925917</c:v>
                </c:pt>
                <c:pt idx="2492">
                  <c:v>0.47365740740740736</c:v>
                </c:pt>
                <c:pt idx="2493">
                  <c:v>0.47368055555555544</c:v>
                </c:pt>
                <c:pt idx="2494">
                  <c:v>0.47370370370370374</c:v>
                </c:pt>
                <c:pt idx="2495">
                  <c:v>0.47372685185185182</c:v>
                </c:pt>
                <c:pt idx="2496">
                  <c:v>0.47375</c:v>
                </c:pt>
                <c:pt idx="2497">
                  <c:v>0.47377314814814808</c:v>
                </c:pt>
                <c:pt idx="2498">
                  <c:v>0.47379629629629627</c:v>
                </c:pt>
                <c:pt idx="2499">
                  <c:v>0.47381944444444435</c:v>
                </c:pt>
                <c:pt idx="2500">
                  <c:v>0.47384259259259265</c:v>
                </c:pt>
                <c:pt idx="2501">
                  <c:v>0.47386574074074073</c:v>
                </c:pt>
                <c:pt idx="2502">
                  <c:v>0.47388888888888892</c:v>
                </c:pt>
                <c:pt idx="2503">
                  <c:v>0.47391203703703699</c:v>
                </c:pt>
                <c:pt idx="2504">
                  <c:v>0.47393518518518518</c:v>
                </c:pt>
                <c:pt idx="2505">
                  <c:v>0.47395833333333326</c:v>
                </c:pt>
                <c:pt idx="2506">
                  <c:v>0.47398148148148134</c:v>
                </c:pt>
                <c:pt idx="2507">
                  <c:v>0.47400462962962964</c:v>
                </c:pt>
                <c:pt idx="2508">
                  <c:v>0.47402777777777771</c:v>
                </c:pt>
                <c:pt idx="2509">
                  <c:v>0.4740509259259259</c:v>
                </c:pt>
                <c:pt idx="2510">
                  <c:v>0.47407407407407398</c:v>
                </c:pt>
                <c:pt idx="2511">
                  <c:v>0.47409722222222217</c:v>
                </c:pt>
                <c:pt idx="2512">
                  <c:v>0.47412037037037025</c:v>
                </c:pt>
                <c:pt idx="2513">
                  <c:v>0.47414351851851855</c:v>
                </c:pt>
                <c:pt idx="2514">
                  <c:v>0.47416666666666663</c:v>
                </c:pt>
                <c:pt idx="2515">
                  <c:v>0.47418981481481481</c:v>
                </c:pt>
                <c:pt idx="2516">
                  <c:v>0.47421296296296289</c:v>
                </c:pt>
                <c:pt idx="2517">
                  <c:v>0.47423611111111108</c:v>
                </c:pt>
                <c:pt idx="2518">
                  <c:v>0.47425925925925916</c:v>
                </c:pt>
                <c:pt idx="2519">
                  <c:v>0.47428240740740746</c:v>
                </c:pt>
                <c:pt idx="2520">
                  <c:v>0.47430555555555554</c:v>
                </c:pt>
                <c:pt idx="2521">
                  <c:v>0.47432870370370372</c:v>
                </c:pt>
                <c:pt idx="2522">
                  <c:v>0.4743518518518518</c:v>
                </c:pt>
                <c:pt idx="2523">
                  <c:v>0.47437499999999999</c:v>
                </c:pt>
                <c:pt idx="2524">
                  <c:v>0.47439814814814807</c:v>
                </c:pt>
                <c:pt idx="2525">
                  <c:v>0.47442129629629637</c:v>
                </c:pt>
                <c:pt idx="2526">
                  <c:v>0.47444444444444445</c:v>
                </c:pt>
                <c:pt idx="2527">
                  <c:v>0.47446759259259252</c:v>
                </c:pt>
                <c:pt idx="2528">
                  <c:v>0.47449074074074071</c:v>
                </c:pt>
                <c:pt idx="2529">
                  <c:v>0.47451388888888879</c:v>
                </c:pt>
                <c:pt idx="2530">
                  <c:v>0.47453703703703698</c:v>
                </c:pt>
                <c:pt idx="2531">
                  <c:v>0.47456018518518506</c:v>
                </c:pt>
                <c:pt idx="2532">
                  <c:v>0.47458333333333336</c:v>
                </c:pt>
                <c:pt idx="2533">
                  <c:v>0.47460648148148143</c:v>
                </c:pt>
                <c:pt idx="2534">
                  <c:v>0.47462962962962962</c:v>
                </c:pt>
                <c:pt idx="2535">
                  <c:v>0.4746527777777777</c:v>
                </c:pt>
                <c:pt idx="2536">
                  <c:v>0.47467592592592589</c:v>
                </c:pt>
                <c:pt idx="2537">
                  <c:v>0.47469907407407397</c:v>
                </c:pt>
                <c:pt idx="2538">
                  <c:v>0.47472222222222227</c:v>
                </c:pt>
                <c:pt idx="2539">
                  <c:v>0.47474537037037035</c:v>
                </c:pt>
                <c:pt idx="2540">
                  <c:v>0.47476851851851853</c:v>
                </c:pt>
                <c:pt idx="2541">
                  <c:v>0.47479166666666661</c:v>
                </c:pt>
                <c:pt idx="2542">
                  <c:v>0.4748148148148148</c:v>
                </c:pt>
                <c:pt idx="2543">
                  <c:v>0.47483796296296288</c:v>
                </c:pt>
                <c:pt idx="2544">
                  <c:v>0.47486111111111118</c:v>
                </c:pt>
                <c:pt idx="2545">
                  <c:v>0.47488425925925926</c:v>
                </c:pt>
                <c:pt idx="2546">
                  <c:v>0.47490740740740733</c:v>
                </c:pt>
                <c:pt idx="2547">
                  <c:v>0.47493055555555552</c:v>
                </c:pt>
                <c:pt idx="2548">
                  <c:v>0.4749537037037036</c:v>
                </c:pt>
                <c:pt idx="2549">
                  <c:v>0.47497685185185179</c:v>
                </c:pt>
                <c:pt idx="2550">
                  <c:v>0.47499999999999987</c:v>
                </c:pt>
                <c:pt idx="2551">
                  <c:v>0.47502314814814817</c:v>
                </c:pt>
                <c:pt idx="2552">
                  <c:v>0.47504629629629624</c:v>
                </c:pt>
                <c:pt idx="2553">
                  <c:v>0.47506944444444443</c:v>
                </c:pt>
                <c:pt idx="2554">
                  <c:v>0.47509259259259251</c:v>
                </c:pt>
                <c:pt idx="2555">
                  <c:v>0.4751157407407407</c:v>
                </c:pt>
                <c:pt idx="2556">
                  <c:v>0.47513888888888878</c:v>
                </c:pt>
                <c:pt idx="2557">
                  <c:v>0.47516203703703708</c:v>
                </c:pt>
                <c:pt idx="2558">
                  <c:v>0.47518518518518515</c:v>
                </c:pt>
                <c:pt idx="2559">
                  <c:v>0.47520833333333334</c:v>
                </c:pt>
                <c:pt idx="2560">
                  <c:v>0.47523148148148142</c:v>
                </c:pt>
                <c:pt idx="2561">
                  <c:v>0.47525462962962961</c:v>
                </c:pt>
                <c:pt idx="2562">
                  <c:v>0.47527777777777769</c:v>
                </c:pt>
                <c:pt idx="2563">
                  <c:v>0.47530092592592599</c:v>
                </c:pt>
                <c:pt idx="2564">
                  <c:v>0.47532407407407407</c:v>
                </c:pt>
                <c:pt idx="2565">
                  <c:v>0.47534722222222225</c:v>
                </c:pt>
                <c:pt idx="2566">
                  <c:v>0.47537037037037033</c:v>
                </c:pt>
                <c:pt idx="2567">
                  <c:v>0.47539351851851841</c:v>
                </c:pt>
                <c:pt idx="2568">
                  <c:v>0.4754166666666666</c:v>
                </c:pt>
                <c:pt idx="2569">
                  <c:v>0.47543981481481468</c:v>
                </c:pt>
                <c:pt idx="2570">
                  <c:v>0.47546296296296298</c:v>
                </c:pt>
                <c:pt idx="2571">
                  <c:v>0.47548611111111105</c:v>
                </c:pt>
                <c:pt idx="2572">
                  <c:v>0.47550925925925924</c:v>
                </c:pt>
                <c:pt idx="2573">
                  <c:v>0.47553240740740732</c:v>
                </c:pt>
                <c:pt idx="2574">
                  <c:v>0.47555555555555551</c:v>
                </c:pt>
                <c:pt idx="2575">
                  <c:v>0.47557870370370359</c:v>
                </c:pt>
                <c:pt idx="2576">
                  <c:v>0.47560185185185189</c:v>
                </c:pt>
                <c:pt idx="2577">
                  <c:v>0.47562499999999996</c:v>
                </c:pt>
                <c:pt idx="2578">
                  <c:v>0.47564814814814815</c:v>
                </c:pt>
                <c:pt idx="2579">
                  <c:v>0.47567129629629623</c:v>
                </c:pt>
                <c:pt idx="2580">
                  <c:v>0.47569444444444442</c:v>
                </c:pt>
                <c:pt idx="2581">
                  <c:v>0.4757175925925925</c:v>
                </c:pt>
                <c:pt idx="2582">
                  <c:v>0.4757407407407408</c:v>
                </c:pt>
                <c:pt idx="2583">
                  <c:v>0.47576388888888888</c:v>
                </c:pt>
                <c:pt idx="2584">
                  <c:v>0.47578703703703706</c:v>
                </c:pt>
                <c:pt idx="2585">
                  <c:v>0.47581018518518514</c:v>
                </c:pt>
                <c:pt idx="2586">
                  <c:v>0.47583333333333333</c:v>
                </c:pt>
                <c:pt idx="2587">
                  <c:v>0.47585648148148141</c:v>
                </c:pt>
                <c:pt idx="2588">
                  <c:v>0.47587962962962949</c:v>
                </c:pt>
                <c:pt idx="2589">
                  <c:v>0.47590277777777779</c:v>
                </c:pt>
                <c:pt idx="2590">
                  <c:v>0.47592592592592586</c:v>
                </c:pt>
                <c:pt idx="2591">
                  <c:v>0.47594907407407405</c:v>
                </c:pt>
                <c:pt idx="2592">
                  <c:v>0.47597222222222213</c:v>
                </c:pt>
                <c:pt idx="2593">
                  <c:v>0.47599537037037032</c:v>
                </c:pt>
                <c:pt idx="2594">
                  <c:v>0.4760185185185184</c:v>
                </c:pt>
                <c:pt idx="2595">
                  <c:v>0.4760416666666667</c:v>
                </c:pt>
                <c:pt idx="2596">
                  <c:v>0.47606481481481477</c:v>
                </c:pt>
                <c:pt idx="2597">
                  <c:v>0.47608796296296296</c:v>
                </c:pt>
                <c:pt idx="2598">
                  <c:v>0.47611111111111104</c:v>
                </c:pt>
                <c:pt idx="2599">
                  <c:v>0.47613425925925923</c:v>
                </c:pt>
                <c:pt idx="2600">
                  <c:v>0.47615740740740731</c:v>
                </c:pt>
                <c:pt idx="2601">
                  <c:v>0.47618055555555561</c:v>
                </c:pt>
                <c:pt idx="2602">
                  <c:v>0.47620370370370368</c:v>
                </c:pt>
                <c:pt idx="2603">
                  <c:v>0.47622685185185187</c:v>
                </c:pt>
                <c:pt idx="2604">
                  <c:v>0.47624999999999995</c:v>
                </c:pt>
                <c:pt idx="2605">
                  <c:v>0.47627314814814814</c:v>
                </c:pt>
                <c:pt idx="2606">
                  <c:v>0.47629629629629622</c:v>
                </c:pt>
                <c:pt idx="2607">
                  <c:v>0.4763194444444443</c:v>
                </c:pt>
                <c:pt idx="2608">
                  <c:v>0.4763425925925926</c:v>
                </c:pt>
                <c:pt idx="2609">
                  <c:v>0.47636574074074067</c:v>
                </c:pt>
                <c:pt idx="2610">
                  <c:v>0.47638888888888886</c:v>
                </c:pt>
                <c:pt idx="2611">
                  <c:v>0.47641203703703694</c:v>
                </c:pt>
                <c:pt idx="2612">
                  <c:v>0.47643518518518513</c:v>
                </c:pt>
                <c:pt idx="2613">
                  <c:v>0.47645833333333321</c:v>
                </c:pt>
                <c:pt idx="2614">
                  <c:v>0.47648148148148151</c:v>
                </c:pt>
                <c:pt idx="2615">
                  <c:v>0.47650462962962958</c:v>
                </c:pt>
                <c:pt idx="2616">
                  <c:v>0.47652777777777777</c:v>
                </c:pt>
                <c:pt idx="2617">
                  <c:v>0.47655092592592585</c:v>
                </c:pt>
                <c:pt idx="2618">
                  <c:v>0.47657407407407404</c:v>
                </c:pt>
                <c:pt idx="2619">
                  <c:v>0.47659722222222212</c:v>
                </c:pt>
                <c:pt idx="2620">
                  <c:v>0.47662037037037042</c:v>
                </c:pt>
                <c:pt idx="2621">
                  <c:v>0.47664351851851849</c:v>
                </c:pt>
                <c:pt idx="2622">
                  <c:v>0.47666666666666668</c:v>
                </c:pt>
                <c:pt idx="2623">
                  <c:v>0.47668981481481476</c:v>
                </c:pt>
                <c:pt idx="2624">
                  <c:v>0.47671296296296295</c:v>
                </c:pt>
                <c:pt idx="2625">
                  <c:v>0.47673611111111103</c:v>
                </c:pt>
                <c:pt idx="2626">
                  <c:v>0.47675925925925933</c:v>
                </c:pt>
                <c:pt idx="2627">
                  <c:v>0.4767824074074074</c:v>
                </c:pt>
                <c:pt idx="2628">
                  <c:v>0.47680555555555559</c:v>
                </c:pt>
                <c:pt idx="2629">
                  <c:v>0.47682870370370367</c:v>
                </c:pt>
                <c:pt idx="2630">
                  <c:v>0.47685185185185175</c:v>
                </c:pt>
                <c:pt idx="2631">
                  <c:v>0.47687499999999994</c:v>
                </c:pt>
                <c:pt idx="2632">
                  <c:v>0.47689814814814802</c:v>
                </c:pt>
                <c:pt idx="2633">
                  <c:v>0.47692129629629632</c:v>
                </c:pt>
                <c:pt idx="2634">
                  <c:v>0.47694444444444439</c:v>
                </c:pt>
                <c:pt idx="2635">
                  <c:v>0.47696759259259258</c:v>
                </c:pt>
                <c:pt idx="2636">
                  <c:v>0.47699074074074066</c:v>
                </c:pt>
                <c:pt idx="2637">
                  <c:v>0.47701388888888885</c:v>
                </c:pt>
                <c:pt idx="2638">
                  <c:v>0.47703703703703693</c:v>
                </c:pt>
                <c:pt idx="2639">
                  <c:v>0.47706018518518523</c:v>
                </c:pt>
                <c:pt idx="2640">
                  <c:v>0.4770833333333333</c:v>
                </c:pt>
                <c:pt idx="2641">
                  <c:v>0.47710648148148149</c:v>
                </c:pt>
                <c:pt idx="2642">
                  <c:v>0.47712962962962957</c:v>
                </c:pt>
                <c:pt idx="2643">
                  <c:v>0.47715277777777776</c:v>
                </c:pt>
                <c:pt idx="2644">
                  <c:v>0.47717592592592584</c:v>
                </c:pt>
                <c:pt idx="2645">
                  <c:v>0.47719907407407414</c:v>
                </c:pt>
                <c:pt idx="2646">
                  <c:v>0.47722222222222221</c:v>
                </c:pt>
                <c:pt idx="2647">
                  <c:v>0.4772453703703704</c:v>
                </c:pt>
                <c:pt idx="2648">
                  <c:v>0.47726851851851848</c:v>
                </c:pt>
                <c:pt idx="2649">
                  <c:v>0.47729166666666656</c:v>
                </c:pt>
                <c:pt idx="2650">
                  <c:v>0.47731481481481475</c:v>
                </c:pt>
                <c:pt idx="2651">
                  <c:v>0.47733796296296283</c:v>
                </c:pt>
                <c:pt idx="2652">
                  <c:v>0.47736111111111112</c:v>
                </c:pt>
                <c:pt idx="2653">
                  <c:v>0.4773842592592592</c:v>
                </c:pt>
                <c:pt idx="2654">
                  <c:v>0.47740740740740739</c:v>
                </c:pt>
                <c:pt idx="2655">
                  <c:v>0.47743055555555547</c:v>
                </c:pt>
                <c:pt idx="2656">
                  <c:v>0.47745370370370366</c:v>
                </c:pt>
                <c:pt idx="2657">
                  <c:v>0.47747685185185174</c:v>
                </c:pt>
                <c:pt idx="2658">
                  <c:v>0.47750000000000004</c:v>
                </c:pt>
                <c:pt idx="2659">
                  <c:v>0.47752314814814811</c:v>
                </c:pt>
                <c:pt idx="2660">
                  <c:v>0.4775462962962963</c:v>
                </c:pt>
                <c:pt idx="2661">
                  <c:v>0.47756944444444438</c:v>
                </c:pt>
                <c:pt idx="2662">
                  <c:v>0.47759259259259257</c:v>
                </c:pt>
                <c:pt idx="2663">
                  <c:v>0.47761574074074065</c:v>
                </c:pt>
                <c:pt idx="2664">
                  <c:v>0.47763888888888895</c:v>
                </c:pt>
                <c:pt idx="2665">
                  <c:v>0.47766203703703702</c:v>
                </c:pt>
                <c:pt idx="2666">
                  <c:v>0.47768518518518521</c:v>
                </c:pt>
                <c:pt idx="2667">
                  <c:v>0.47770833333333329</c:v>
                </c:pt>
                <c:pt idx="2668">
                  <c:v>0.47773148148148148</c:v>
                </c:pt>
                <c:pt idx="2669">
                  <c:v>0.47775462962962956</c:v>
                </c:pt>
                <c:pt idx="2670">
                  <c:v>0.47777777777777763</c:v>
                </c:pt>
                <c:pt idx="2671">
                  <c:v>0.47780092592592593</c:v>
                </c:pt>
                <c:pt idx="2672">
                  <c:v>0.47782407407407401</c:v>
                </c:pt>
                <c:pt idx="2673">
                  <c:v>0.4778472222222222</c:v>
                </c:pt>
                <c:pt idx="2674">
                  <c:v>0.47787037037037028</c:v>
                </c:pt>
                <c:pt idx="2675">
                  <c:v>0.47789351851851847</c:v>
                </c:pt>
                <c:pt idx="2676">
                  <c:v>0.47791666666666655</c:v>
                </c:pt>
                <c:pt idx="2677">
                  <c:v>0.47793981481481485</c:v>
                </c:pt>
                <c:pt idx="2678">
                  <c:v>0.47796296296296292</c:v>
                </c:pt>
                <c:pt idx="2679">
                  <c:v>0.47798611111111111</c:v>
                </c:pt>
                <c:pt idx="2680">
                  <c:v>0.47800925925925919</c:v>
                </c:pt>
                <c:pt idx="2681">
                  <c:v>0.47803240740740738</c:v>
                </c:pt>
                <c:pt idx="2682">
                  <c:v>0.47805555555555546</c:v>
                </c:pt>
                <c:pt idx="2683">
                  <c:v>0.47807870370370376</c:v>
                </c:pt>
                <c:pt idx="2684">
                  <c:v>0.47810185185185183</c:v>
                </c:pt>
                <c:pt idx="2685">
                  <c:v>0.47812500000000002</c:v>
                </c:pt>
                <c:pt idx="2686">
                  <c:v>0.4781481481481481</c:v>
                </c:pt>
                <c:pt idx="2687">
                  <c:v>0.47817129629629629</c:v>
                </c:pt>
                <c:pt idx="2688">
                  <c:v>0.47819444444444437</c:v>
                </c:pt>
                <c:pt idx="2689">
                  <c:v>0.47821759259259267</c:v>
                </c:pt>
                <c:pt idx="2690">
                  <c:v>0.47824074074074074</c:v>
                </c:pt>
                <c:pt idx="2691">
                  <c:v>0.47826388888888882</c:v>
                </c:pt>
                <c:pt idx="2692">
                  <c:v>0.47828703703703701</c:v>
                </c:pt>
                <c:pt idx="2693">
                  <c:v>0.47831018518518509</c:v>
                </c:pt>
                <c:pt idx="2694">
                  <c:v>0.47833333333333328</c:v>
                </c:pt>
                <c:pt idx="2695">
                  <c:v>0.47835648148148135</c:v>
                </c:pt>
                <c:pt idx="2696">
                  <c:v>0.47837962962962965</c:v>
                </c:pt>
                <c:pt idx="2697">
                  <c:v>0.47840277777777773</c:v>
                </c:pt>
                <c:pt idx="2698">
                  <c:v>0.47842592592592592</c:v>
                </c:pt>
                <c:pt idx="2699">
                  <c:v>0.478449074074074</c:v>
                </c:pt>
                <c:pt idx="2700">
                  <c:v>0.47847222222222219</c:v>
                </c:pt>
                <c:pt idx="2701">
                  <c:v>0.47849537037037027</c:v>
                </c:pt>
                <c:pt idx="2702">
                  <c:v>0.47851851851851857</c:v>
                </c:pt>
                <c:pt idx="2703">
                  <c:v>0.47854166666666664</c:v>
                </c:pt>
                <c:pt idx="2704">
                  <c:v>0.47856481481481483</c:v>
                </c:pt>
                <c:pt idx="2705">
                  <c:v>0.47858796296296291</c:v>
                </c:pt>
                <c:pt idx="2706">
                  <c:v>0.4786111111111111</c:v>
                </c:pt>
                <c:pt idx="2707">
                  <c:v>0.47863425925925918</c:v>
                </c:pt>
                <c:pt idx="2708">
                  <c:v>0.47865740740740748</c:v>
                </c:pt>
                <c:pt idx="2709">
                  <c:v>0.47868055555555555</c:v>
                </c:pt>
                <c:pt idx="2710">
                  <c:v>0.47870370370370363</c:v>
                </c:pt>
                <c:pt idx="2711">
                  <c:v>0.47872685185185182</c:v>
                </c:pt>
                <c:pt idx="2712">
                  <c:v>0.4787499999999999</c:v>
                </c:pt>
                <c:pt idx="2713">
                  <c:v>0.47877314814814809</c:v>
                </c:pt>
                <c:pt idx="2714">
                  <c:v>0.47879629629629616</c:v>
                </c:pt>
                <c:pt idx="2715">
                  <c:v>0.47881944444444446</c:v>
                </c:pt>
                <c:pt idx="2716">
                  <c:v>0.47884259259259254</c:v>
                </c:pt>
                <c:pt idx="2717">
                  <c:v>0.47886574074074073</c:v>
                </c:pt>
                <c:pt idx="2718">
                  <c:v>0.47888888888888881</c:v>
                </c:pt>
                <c:pt idx="2719">
                  <c:v>0.478912037037037</c:v>
                </c:pt>
                <c:pt idx="2720">
                  <c:v>0.47893518518518507</c:v>
                </c:pt>
                <c:pt idx="2721">
                  <c:v>0.47895833333333337</c:v>
                </c:pt>
                <c:pt idx="2722">
                  <c:v>0.47898148148148145</c:v>
                </c:pt>
                <c:pt idx="2723">
                  <c:v>0.47900462962962964</c:v>
                </c:pt>
                <c:pt idx="2724">
                  <c:v>0.47902777777777772</c:v>
                </c:pt>
                <c:pt idx="2725">
                  <c:v>0.47905092592592591</c:v>
                </c:pt>
                <c:pt idx="2726">
                  <c:v>0.47907407407407399</c:v>
                </c:pt>
                <c:pt idx="2727">
                  <c:v>0.47909722222222229</c:v>
                </c:pt>
                <c:pt idx="2728">
                  <c:v>0.47912037037037036</c:v>
                </c:pt>
                <c:pt idx="2729">
                  <c:v>0.47914351851851855</c:v>
                </c:pt>
                <c:pt idx="2730">
                  <c:v>0.47916666666666663</c:v>
                </c:pt>
                <c:pt idx="2731">
                  <c:v>0.47918981481481471</c:v>
                </c:pt>
                <c:pt idx="2732">
                  <c:v>0.4792129629629629</c:v>
                </c:pt>
                <c:pt idx="2733">
                  <c:v>0.47923611111111097</c:v>
                </c:pt>
                <c:pt idx="2734">
                  <c:v>0.47925925925925927</c:v>
                </c:pt>
                <c:pt idx="2735">
                  <c:v>0.47928240740740735</c:v>
                </c:pt>
                <c:pt idx="2736">
                  <c:v>0.47930555555555554</c:v>
                </c:pt>
                <c:pt idx="2737">
                  <c:v>0.47932870370370362</c:v>
                </c:pt>
                <c:pt idx="2738">
                  <c:v>0.47935185185185181</c:v>
                </c:pt>
                <c:pt idx="2739">
                  <c:v>0.47937499999999988</c:v>
                </c:pt>
                <c:pt idx="2740">
                  <c:v>0.47939814814814818</c:v>
                </c:pt>
                <c:pt idx="2741">
                  <c:v>0.47942129629629626</c:v>
                </c:pt>
                <c:pt idx="2742">
                  <c:v>0.47944444444444445</c:v>
                </c:pt>
                <c:pt idx="2743">
                  <c:v>0.47946759259259253</c:v>
                </c:pt>
                <c:pt idx="2744">
                  <c:v>0.47949074074074072</c:v>
                </c:pt>
                <c:pt idx="2745">
                  <c:v>0.4795138888888888</c:v>
                </c:pt>
                <c:pt idx="2746">
                  <c:v>0.47953703703703709</c:v>
                </c:pt>
                <c:pt idx="2747">
                  <c:v>0.47956018518518517</c:v>
                </c:pt>
                <c:pt idx="2748">
                  <c:v>0.47958333333333336</c:v>
                </c:pt>
                <c:pt idx="2749">
                  <c:v>0.47960648148148144</c:v>
                </c:pt>
                <c:pt idx="2750">
                  <c:v>0.47962962962962963</c:v>
                </c:pt>
                <c:pt idx="2751">
                  <c:v>0.47965277777777771</c:v>
                </c:pt>
                <c:pt idx="2752">
                  <c:v>0.47967592592592578</c:v>
                </c:pt>
                <c:pt idx="2753">
                  <c:v>0.47969907407407408</c:v>
                </c:pt>
                <c:pt idx="2754">
                  <c:v>0.47972222222222216</c:v>
                </c:pt>
                <c:pt idx="2755">
                  <c:v>0.47974537037037035</c:v>
                </c:pt>
                <c:pt idx="2756">
                  <c:v>0.47976851851851843</c:v>
                </c:pt>
                <c:pt idx="2757">
                  <c:v>0.47979166666666662</c:v>
                </c:pt>
                <c:pt idx="2758">
                  <c:v>0.47981481481481469</c:v>
                </c:pt>
                <c:pt idx="2759">
                  <c:v>0.47983796296296299</c:v>
                </c:pt>
                <c:pt idx="2760">
                  <c:v>0.47986111111111107</c:v>
                </c:pt>
                <c:pt idx="2761">
                  <c:v>0.47988425925925926</c:v>
                </c:pt>
                <c:pt idx="2762">
                  <c:v>0.47990740740740734</c:v>
                </c:pt>
                <c:pt idx="2763">
                  <c:v>0.47993055555555553</c:v>
                </c:pt>
                <c:pt idx="2764">
                  <c:v>0.4799537037037036</c:v>
                </c:pt>
                <c:pt idx="2765">
                  <c:v>0.4799768518518519</c:v>
                </c:pt>
                <c:pt idx="2766">
                  <c:v>0.48</c:v>
                </c:pt>
                <c:pt idx="2767">
                  <c:v>0.48002314814814817</c:v>
                </c:pt>
                <c:pt idx="2768">
                  <c:v>0.48004629629629625</c:v>
                </c:pt>
                <c:pt idx="2769">
                  <c:v>0.48006944444444444</c:v>
                </c:pt>
                <c:pt idx="2770">
                  <c:v>0.48009259259259252</c:v>
                </c:pt>
                <c:pt idx="2771">
                  <c:v>0.48011574074074059</c:v>
                </c:pt>
                <c:pt idx="2772">
                  <c:v>0.48013888888888889</c:v>
                </c:pt>
                <c:pt idx="2773">
                  <c:v>0.48016203703703697</c:v>
                </c:pt>
                <c:pt idx="2774">
                  <c:v>0.48018518518518516</c:v>
                </c:pt>
                <c:pt idx="2775">
                  <c:v>0.48020833333333324</c:v>
                </c:pt>
                <c:pt idx="2776">
                  <c:v>0.48023148148148143</c:v>
                </c:pt>
                <c:pt idx="2777">
                  <c:v>0.4802546296296295</c:v>
                </c:pt>
                <c:pt idx="2778">
                  <c:v>0.4802777777777778</c:v>
                </c:pt>
                <c:pt idx="2779">
                  <c:v>0.48030092592592588</c:v>
                </c:pt>
                <c:pt idx="2780">
                  <c:v>0.48032407407407407</c:v>
                </c:pt>
                <c:pt idx="2781">
                  <c:v>0.48034722222222215</c:v>
                </c:pt>
                <c:pt idx="2782">
                  <c:v>0.48037037037037034</c:v>
                </c:pt>
                <c:pt idx="2783">
                  <c:v>0.48039351851851841</c:v>
                </c:pt>
                <c:pt idx="2784">
                  <c:v>0.48041666666666671</c:v>
                </c:pt>
                <c:pt idx="2785">
                  <c:v>0.48043981481481479</c:v>
                </c:pt>
                <c:pt idx="2786">
                  <c:v>0.48046296296296298</c:v>
                </c:pt>
                <c:pt idx="2787">
                  <c:v>0.48048611111111106</c:v>
                </c:pt>
                <c:pt idx="2788">
                  <c:v>0.48050925925925925</c:v>
                </c:pt>
                <c:pt idx="2789">
                  <c:v>0.48053240740740732</c:v>
                </c:pt>
                <c:pt idx="2790">
                  <c:v>0.48055555555555562</c:v>
                </c:pt>
                <c:pt idx="2791">
                  <c:v>0.4805787037037037</c:v>
                </c:pt>
                <c:pt idx="2792">
                  <c:v>0.48060185185185189</c:v>
                </c:pt>
                <c:pt idx="2793">
                  <c:v>0.48062499999999997</c:v>
                </c:pt>
                <c:pt idx="2794">
                  <c:v>0.48064814814814805</c:v>
                </c:pt>
                <c:pt idx="2795">
                  <c:v>0.48067129629629624</c:v>
                </c:pt>
                <c:pt idx="2796">
                  <c:v>0.48069444444444431</c:v>
                </c:pt>
                <c:pt idx="2797">
                  <c:v>0.48071759259259261</c:v>
                </c:pt>
                <c:pt idx="2798">
                  <c:v>0.48074074074074069</c:v>
                </c:pt>
                <c:pt idx="2799">
                  <c:v>0.48076388888888888</c:v>
                </c:pt>
                <c:pt idx="2800">
                  <c:v>0.48078703703703696</c:v>
                </c:pt>
                <c:pt idx="2801">
                  <c:v>0.48081018518518515</c:v>
                </c:pt>
                <c:pt idx="2802">
                  <c:v>0.48083333333333322</c:v>
                </c:pt>
                <c:pt idx="2803">
                  <c:v>0.48085648148148152</c:v>
                </c:pt>
                <c:pt idx="2804">
                  <c:v>0.4808796296296296</c:v>
                </c:pt>
                <c:pt idx="2805">
                  <c:v>0.48090277777777779</c:v>
                </c:pt>
                <c:pt idx="2806">
                  <c:v>0.48092592592592587</c:v>
                </c:pt>
                <c:pt idx="2807">
                  <c:v>0.48094907407407406</c:v>
                </c:pt>
                <c:pt idx="2808">
                  <c:v>0.48097222222222213</c:v>
                </c:pt>
                <c:pt idx="2809">
                  <c:v>0.48099537037037043</c:v>
                </c:pt>
                <c:pt idx="2810">
                  <c:v>0.48101851851851851</c:v>
                </c:pt>
                <c:pt idx="2811">
                  <c:v>0.4810416666666667</c:v>
                </c:pt>
                <c:pt idx="2812">
                  <c:v>0.48106481481481478</c:v>
                </c:pt>
                <c:pt idx="2813">
                  <c:v>0.48108796296296286</c:v>
                </c:pt>
                <c:pt idx="2814">
                  <c:v>0.48111111111111104</c:v>
                </c:pt>
                <c:pt idx="2815">
                  <c:v>0.48113425925925912</c:v>
                </c:pt>
                <c:pt idx="2816">
                  <c:v>0.48115740740740742</c:v>
                </c:pt>
                <c:pt idx="2817">
                  <c:v>0.4811805555555555</c:v>
                </c:pt>
                <c:pt idx="2818">
                  <c:v>0.48120370370370369</c:v>
                </c:pt>
                <c:pt idx="2819">
                  <c:v>0.48122685185185177</c:v>
                </c:pt>
                <c:pt idx="2820">
                  <c:v>0.48124999999999996</c:v>
                </c:pt>
                <c:pt idx="2821">
                  <c:v>0.48127314814814803</c:v>
                </c:pt>
                <c:pt idx="2822">
                  <c:v>0.48129629629629633</c:v>
                </c:pt>
                <c:pt idx="2823">
                  <c:v>0.48131944444444441</c:v>
                </c:pt>
                <c:pt idx="2824">
                  <c:v>0.4813425925925926</c:v>
                </c:pt>
                <c:pt idx="2825">
                  <c:v>0.48136574074074068</c:v>
                </c:pt>
                <c:pt idx="2826">
                  <c:v>0.48138888888888887</c:v>
                </c:pt>
                <c:pt idx="2827">
                  <c:v>0.48141203703703694</c:v>
                </c:pt>
                <c:pt idx="2828">
                  <c:v>0.48143518518518524</c:v>
                </c:pt>
                <c:pt idx="2829">
                  <c:v>0.48145833333333332</c:v>
                </c:pt>
                <c:pt idx="2830">
                  <c:v>0.48148148148148151</c:v>
                </c:pt>
                <c:pt idx="2831">
                  <c:v>0.48150462962962959</c:v>
                </c:pt>
                <c:pt idx="2832">
                  <c:v>0.48152777777777767</c:v>
                </c:pt>
                <c:pt idx="2833">
                  <c:v>0.48155092592592585</c:v>
                </c:pt>
                <c:pt idx="2834">
                  <c:v>0.48157407407407393</c:v>
                </c:pt>
                <c:pt idx="2835">
                  <c:v>0.48159722222222223</c:v>
                </c:pt>
                <c:pt idx="2836">
                  <c:v>0.48162037037037031</c:v>
                </c:pt>
                <c:pt idx="2837">
                  <c:v>0.4816435185185185</c:v>
                </c:pt>
                <c:pt idx="2838">
                  <c:v>0.48166666666666658</c:v>
                </c:pt>
                <c:pt idx="2839">
                  <c:v>0.48168981481481477</c:v>
                </c:pt>
                <c:pt idx="2840">
                  <c:v>0.48171296296296284</c:v>
                </c:pt>
                <c:pt idx="2841">
                  <c:v>0.48173611111111114</c:v>
                </c:pt>
                <c:pt idx="2842">
                  <c:v>0.48175925925925922</c:v>
                </c:pt>
                <c:pt idx="2843">
                  <c:v>0.48178240740740741</c:v>
                </c:pt>
                <c:pt idx="2844">
                  <c:v>0.48180555555555549</c:v>
                </c:pt>
                <c:pt idx="2845">
                  <c:v>0.48182870370370368</c:v>
                </c:pt>
                <c:pt idx="2846">
                  <c:v>0.48185185185185175</c:v>
                </c:pt>
                <c:pt idx="2847">
                  <c:v>0.48187500000000005</c:v>
                </c:pt>
                <c:pt idx="2848">
                  <c:v>0.48189814814814813</c:v>
                </c:pt>
                <c:pt idx="2849">
                  <c:v>0.48192129629629632</c:v>
                </c:pt>
                <c:pt idx="2850">
                  <c:v>0.4819444444444444</c:v>
                </c:pt>
                <c:pt idx="2851">
                  <c:v>0.48196759259259259</c:v>
                </c:pt>
                <c:pt idx="2852">
                  <c:v>0.48199074074074066</c:v>
                </c:pt>
                <c:pt idx="2853">
                  <c:v>0.48201388888888896</c:v>
                </c:pt>
                <c:pt idx="2854">
                  <c:v>0.48203703703703704</c:v>
                </c:pt>
                <c:pt idx="2855">
                  <c:v>0.48206018518518512</c:v>
                </c:pt>
                <c:pt idx="2856">
                  <c:v>0.48208333333333331</c:v>
                </c:pt>
                <c:pt idx="2857">
                  <c:v>0.48210648148148139</c:v>
                </c:pt>
                <c:pt idx="2858">
                  <c:v>0.48212962962962957</c:v>
                </c:pt>
                <c:pt idx="2859">
                  <c:v>0.48215277777777765</c:v>
                </c:pt>
                <c:pt idx="2860">
                  <c:v>0.48217592592592595</c:v>
                </c:pt>
                <c:pt idx="2861">
                  <c:v>0.48219907407407403</c:v>
                </c:pt>
                <c:pt idx="2862">
                  <c:v>0.48222222222222222</c:v>
                </c:pt>
                <c:pt idx="2863">
                  <c:v>0.4822453703703703</c:v>
                </c:pt>
                <c:pt idx="2864">
                  <c:v>0.48226851851851849</c:v>
                </c:pt>
                <c:pt idx="2865">
                  <c:v>0.48229166666666656</c:v>
                </c:pt>
                <c:pt idx="2866">
                  <c:v>0.48231481481481486</c:v>
                </c:pt>
                <c:pt idx="2867">
                  <c:v>0.48233796296296294</c:v>
                </c:pt>
                <c:pt idx="2868">
                  <c:v>0.48236111111111113</c:v>
                </c:pt>
                <c:pt idx="2869">
                  <c:v>0.48238425925925921</c:v>
                </c:pt>
                <c:pt idx="2870">
                  <c:v>0.4824074074074074</c:v>
                </c:pt>
                <c:pt idx="2871">
                  <c:v>0.48243055555555547</c:v>
                </c:pt>
                <c:pt idx="2872">
                  <c:v>0.48245370370370377</c:v>
                </c:pt>
                <c:pt idx="2873">
                  <c:v>0.48247685185185185</c:v>
                </c:pt>
                <c:pt idx="2874">
                  <c:v>0.48249999999999993</c:v>
                </c:pt>
                <c:pt idx="2875">
                  <c:v>0.48252314814814812</c:v>
                </c:pt>
                <c:pt idx="2876">
                  <c:v>0.4825462962962962</c:v>
                </c:pt>
                <c:pt idx="2877">
                  <c:v>0.48256944444444438</c:v>
                </c:pt>
                <c:pt idx="2878">
                  <c:v>0.48259259259259246</c:v>
                </c:pt>
                <c:pt idx="2879">
                  <c:v>0.48261574074074076</c:v>
                </c:pt>
                <c:pt idx="2880">
                  <c:v>0.48263888888888884</c:v>
                </c:pt>
                <c:pt idx="2881">
                  <c:v>0.48266203703703703</c:v>
                </c:pt>
                <c:pt idx="2882">
                  <c:v>0.48268518518518511</c:v>
                </c:pt>
                <c:pt idx="2883">
                  <c:v>0.48270833333333329</c:v>
                </c:pt>
                <c:pt idx="2884">
                  <c:v>0.48273148148148137</c:v>
                </c:pt>
                <c:pt idx="2885">
                  <c:v>0.48275462962962967</c:v>
                </c:pt>
                <c:pt idx="2886">
                  <c:v>0.48277777777777775</c:v>
                </c:pt>
                <c:pt idx="2887">
                  <c:v>0.48280092592592594</c:v>
                </c:pt>
                <c:pt idx="2888">
                  <c:v>0.48282407407407402</c:v>
                </c:pt>
                <c:pt idx="2889">
                  <c:v>0.48284722222222221</c:v>
                </c:pt>
                <c:pt idx="2890">
                  <c:v>0.48287037037037028</c:v>
                </c:pt>
                <c:pt idx="2891">
                  <c:v>0.48289351851851858</c:v>
                </c:pt>
                <c:pt idx="2892">
                  <c:v>0.48291666666666666</c:v>
                </c:pt>
                <c:pt idx="2893">
                  <c:v>0.48293981481481474</c:v>
                </c:pt>
                <c:pt idx="2894">
                  <c:v>0.48296296296296293</c:v>
                </c:pt>
                <c:pt idx="2895">
                  <c:v>0.48298611111111101</c:v>
                </c:pt>
                <c:pt idx="2896">
                  <c:v>0.48300925925925919</c:v>
                </c:pt>
                <c:pt idx="2897">
                  <c:v>0.48303240740740727</c:v>
                </c:pt>
                <c:pt idx="2898">
                  <c:v>0.48305555555555557</c:v>
                </c:pt>
                <c:pt idx="2899">
                  <c:v>0.48307870370370365</c:v>
                </c:pt>
                <c:pt idx="2900">
                  <c:v>0.48310185185185184</c:v>
                </c:pt>
                <c:pt idx="2901">
                  <c:v>0.48312499999999992</c:v>
                </c:pt>
                <c:pt idx="2902">
                  <c:v>0.4831481481481481</c:v>
                </c:pt>
                <c:pt idx="2903">
                  <c:v>0.48317129629629618</c:v>
                </c:pt>
                <c:pt idx="2904">
                  <c:v>0.48319444444444448</c:v>
                </c:pt>
                <c:pt idx="2905">
                  <c:v>0.48321759259259256</c:v>
                </c:pt>
                <c:pt idx="2906">
                  <c:v>0.48324074074074075</c:v>
                </c:pt>
                <c:pt idx="2907">
                  <c:v>0.48326388888888883</c:v>
                </c:pt>
                <c:pt idx="2908">
                  <c:v>0.48328703703703701</c:v>
                </c:pt>
                <c:pt idx="2909">
                  <c:v>0.48331018518518509</c:v>
                </c:pt>
                <c:pt idx="2910">
                  <c:v>0.48333333333333339</c:v>
                </c:pt>
                <c:pt idx="2911">
                  <c:v>0.48335648148148147</c:v>
                </c:pt>
                <c:pt idx="2912">
                  <c:v>0.48337962962962966</c:v>
                </c:pt>
                <c:pt idx="2913">
                  <c:v>0.48340277777777774</c:v>
                </c:pt>
                <c:pt idx="2914">
                  <c:v>0.48342592592592593</c:v>
                </c:pt>
                <c:pt idx="2915">
                  <c:v>0.483449074074074</c:v>
                </c:pt>
                <c:pt idx="2916">
                  <c:v>0.48347222222222208</c:v>
                </c:pt>
                <c:pt idx="2917">
                  <c:v>0.48349537037037038</c:v>
                </c:pt>
                <c:pt idx="2918">
                  <c:v>0.48351851851851846</c:v>
                </c:pt>
                <c:pt idx="2919">
                  <c:v>0.48354166666666665</c:v>
                </c:pt>
                <c:pt idx="2920">
                  <c:v>0.48356481481481473</c:v>
                </c:pt>
                <c:pt idx="2921">
                  <c:v>0.48358796296296291</c:v>
                </c:pt>
                <c:pt idx="2922">
                  <c:v>0.48361111111111099</c:v>
                </c:pt>
                <c:pt idx="2923">
                  <c:v>0.48363425925925929</c:v>
                </c:pt>
                <c:pt idx="2924">
                  <c:v>0.48365740740740737</c:v>
                </c:pt>
                <c:pt idx="2925">
                  <c:v>0.48368055555555556</c:v>
                </c:pt>
                <c:pt idx="2926">
                  <c:v>0.48370370370370364</c:v>
                </c:pt>
                <c:pt idx="2927">
                  <c:v>0.48372685185185182</c:v>
                </c:pt>
                <c:pt idx="2928">
                  <c:v>0.4837499999999999</c:v>
                </c:pt>
                <c:pt idx="2929">
                  <c:v>0.4837731481481482</c:v>
                </c:pt>
                <c:pt idx="2930">
                  <c:v>0.48379629629629628</c:v>
                </c:pt>
                <c:pt idx="2931">
                  <c:v>0.48381944444444447</c:v>
                </c:pt>
                <c:pt idx="2932">
                  <c:v>0.48384259259259255</c:v>
                </c:pt>
                <c:pt idx="2933">
                  <c:v>0.48386574074074074</c:v>
                </c:pt>
                <c:pt idx="2934">
                  <c:v>0.48388888888888881</c:v>
                </c:pt>
                <c:pt idx="2935">
                  <c:v>0.48391203703703689</c:v>
                </c:pt>
                <c:pt idx="2936">
                  <c:v>0.48393518518518519</c:v>
                </c:pt>
                <c:pt idx="2937">
                  <c:v>0.48395833333333327</c:v>
                </c:pt>
                <c:pt idx="2938">
                  <c:v>0.48398148148148146</c:v>
                </c:pt>
                <c:pt idx="2939">
                  <c:v>0.48400462962962953</c:v>
                </c:pt>
                <c:pt idx="2940">
                  <c:v>0.48402777777777772</c:v>
                </c:pt>
                <c:pt idx="2941">
                  <c:v>0.4840509259259258</c:v>
                </c:pt>
                <c:pt idx="2942">
                  <c:v>0.4840740740740741</c:v>
                </c:pt>
                <c:pt idx="2943">
                  <c:v>0.48409722222222218</c:v>
                </c:pt>
                <c:pt idx="2944">
                  <c:v>0.48412037037037037</c:v>
                </c:pt>
                <c:pt idx="2945">
                  <c:v>0.48414351851851845</c:v>
                </c:pt>
                <c:pt idx="2946">
                  <c:v>0.48416666666666663</c:v>
                </c:pt>
                <c:pt idx="2947">
                  <c:v>0.48418981481481471</c:v>
                </c:pt>
                <c:pt idx="2948">
                  <c:v>0.48421296296296301</c:v>
                </c:pt>
                <c:pt idx="2949">
                  <c:v>0.48423611111111109</c:v>
                </c:pt>
                <c:pt idx="2950">
                  <c:v>0.48425925925925928</c:v>
                </c:pt>
                <c:pt idx="2951">
                  <c:v>0.48428240740740736</c:v>
                </c:pt>
                <c:pt idx="2952">
                  <c:v>0.48430555555555554</c:v>
                </c:pt>
                <c:pt idx="2953">
                  <c:v>0.48432870370370362</c:v>
                </c:pt>
                <c:pt idx="2954">
                  <c:v>0.48435185185185192</c:v>
                </c:pt>
                <c:pt idx="2955">
                  <c:v>0.484375</c:v>
                </c:pt>
                <c:pt idx="2956">
                  <c:v>0.48439814814814808</c:v>
                </c:pt>
                <c:pt idx="2957">
                  <c:v>0.48442129629629627</c:v>
                </c:pt>
                <c:pt idx="2958">
                  <c:v>0.48444444444444434</c:v>
                </c:pt>
                <c:pt idx="2959">
                  <c:v>0.48446759259259253</c:v>
                </c:pt>
                <c:pt idx="2960">
                  <c:v>0.48449074074074061</c:v>
                </c:pt>
                <c:pt idx="2961">
                  <c:v>0.48451388888888891</c:v>
                </c:pt>
                <c:pt idx="2962">
                  <c:v>0.48453703703703699</c:v>
                </c:pt>
                <c:pt idx="2963">
                  <c:v>0.48456018518518518</c:v>
                </c:pt>
                <c:pt idx="2964">
                  <c:v>0.48458333333333325</c:v>
                </c:pt>
                <c:pt idx="2965">
                  <c:v>0.48460648148148144</c:v>
                </c:pt>
                <c:pt idx="2966">
                  <c:v>0.48462962962962952</c:v>
                </c:pt>
                <c:pt idx="2967">
                  <c:v>0.48465277777777782</c:v>
                </c:pt>
                <c:pt idx="2968">
                  <c:v>0.4846759259259259</c:v>
                </c:pt>
                <c:pt idx="2969">
                  <c:v>0.48469907407407409</c:v>
                </c:pt>
                <c:pt idx="2970">
                  <c:v>0.48472222222222217</c:v>
                </c:pt>
                <c:pt idx="2971">
                  <c:v>0.48474537037037035</c:v>
                </c:pt>
                <c:pt idx="2972">
                  <c:v>0.48476851851851843</c:v>
                </c:pt>
                <c:pt idx="2973">
                  <c:v>0.48479166666666673</c:v>
                </c:pt>
                <c:pt idx="2974">
                  <c:v>0.48481481481481481</c:v>
                </c:pt>
                <c:pt idx="2975">
                  <c:v>0.484837962962963</c:v>
                </c:pt>
                <c:pt idx="2976">
                  <c:v>0.48486111111111108</c:v>
                </c:pt>
                <c:pt idx="2977">
                  <c:v>0.48488425925925915</c:v>
                </c:pt>
                <c:pt idx="2978">
                  <c:v>0.48490740740740734</c:v>
                </c:pt>
                <c:pt idx="2979">
                  <c:v>0.48493055555555542</c:v>
                </c:pt>
                <c:pt idx="2980">
                  <c:v>0.48495370370370372</c:v>
                </c:pt>
                <c:pt idx="2981">
                  <c:v>0.4849768518518518</c:v>
                </c:pt>
                <c:pt idx="2982">
                  <c:v>0.48499999999999999</c:v>
                </c:pt>
                <c:pt idx="2983">
                  <c:v>0.48502314814814806</c:v>
                </c:pt>
                <c:pt idx="2984">
                  <c:v>0.48504629629629625</c:v>
                </c:pt>
                <c:pt idx="2985">
                  <c:v>0.48506944444444433</c:v>
                </c:pt>
                <c:pt idx="2986">
                  <c:v>0.48509259259259263</c:v>
                </c:pt>
                <c:pt idx="2987">
                  <c:v>0.48511574074074071</c:v>
                </c:pt>
                <c:pt idx="2988">
                  <c:v>0.4851388888888889</c:v>
                </c:pt>
                <c:pt idx="2989">
                  <c:v>0.48516203703703698</c:v>
                </c:pt>
                <c:pt idx="2990">
                  <c:v>0.48518518518518516</c:v>
                </c:pt>
                <c:pt idx="2991">
                  <c:v>0.48520833333333324</c:v>
                </c:pt>
                <c:pt idx="2992">
                  <c:v>0.48523148148148154</c:v>
                </c:pt>
                <c:pt idx="2993">
                  <c:v>0.48525462962962962</c:v>
                </c:pt>
                <c:pt idx="2994">
                  <c:v>0.48527777777777781</c:v>
                </c:pt>
                <c:pt idx="2995">
                  <c:v>0.48530092592592589</c:v>
                </c:pt>
                <c:pt idx="2996">
                  <c:v>0.48532407407407396</c:v>
                </c:pt>
                <c:pt idx="2997">
                  <c:v>0.48534722222222215</c:v>
                </c:pt>
                <c:pt idx="2998">
                  <c:v>0.48537037037037023</c:v>
                </c:pt>
                <c:pt idx="2999">
                  <c:v>0.48539351851851853</c:v>
                </c:pt>
                <c:pt idx="3000">
                  <c:v>0.48541666666666661</c:v>
                </c:pt>
                <c:pt idx="3001">
                  <c:v>0.4854398148148148</c:v>
                </c:pt>
                <c:pt idx="3002">
                  <c:v>0.48546296296296287</c:v>
                </c:pt>
                <c:pt idx="3003">
                  <c:v>0.48548611111111106</c:v>
                </c:pt>
                <c:pt idx="3004">
                  <c:v>0.48550925925925914</c:v>
                </c:pt>
                <c:pt idx="3005">
                  <c:v>0.48553240740740744</c:v>
                </c:pt>
                <c:pt idx="3006">
                  <c:v>0.48555555555555552</c:v>
                </c:pt>
                <c:pt idx="3007">
                  <c:v>0.48557870370370371</c:v>
                </c:pt>
                <c:pt idx="3008">
                  <c:v>0.48560185185185178</c:v>
                </c:pt>
                <c:pt idx="3009">
                  <c:v>0.48562499999999997</c:v>
                </c:pt>
                <c:pt idx="3010">
                  <c:v>0.48564814814814805</c:v>
                </c:pt>
                <c:pt idx="3011">
                  <c:v>0.48567129629629635</c:v>
                </c:pt>
                <c:pt idx="3012">
                  <c:v>0.48569444444444443</c:v>
                </c:pt>
                <c:pt idx="3013">
                  <c:v>0.48571759259259262</c:v>
                </c:pt>
                <c:pt idx="3014">
                  <c:v>0.4857407407407407</c:v>
                </c:pt>
                <c:pt idx="3015">
                  <c:v>0.48576388888888888</c:v>
                </c:pt>
                <c:pt idx="3016">
                  <c:v>0.48578703703703696</c:v>
                </c:pt>
                <c:pt idx="3017">
                  <c:v>0.48581018518518526</c:v>
                </c:pt>
                <c:pt idx="3018">
                  <c:v>0.48583333333333334</c:v>
                </c:pt>
                <c:pt idx="3019">
                  <c:v>0.48585648148148142</c:v>
                </c:pt>
                <c:pt idx="3020">
                  <c:v>0.48587962962962961</c:v>
                </c:pt>
                <c:pt idx="3021">
                  <c:v>0.48590277777777768</c:v>
                </c:pt>
                <c:pt idx="3022">
                  <c:v>0.48592592592592587</c:v>
                </c:pt>
                <c:pt idx="3023">
                  <c:v>0.48594907407407395</c:v>
                </c:pt>
                <c:pt idx="3024">
                  <c:v>0.48597222222222225</c:v>
                </c:pt>
                <c:pt idx="3025">
                  <c:v>0.48599537037037033</c:v>
                </c:pt>
                <c:pt idx="3026">
                  <c:v>0.48601851851851852</c:v>
                </c:pt>
                <c:pt idx="3027">
                  <c:v>0.48604166666666659</c:v>
                </c:pt>
                <c:pt idx="3028">
                  <c:v>0.48606481481481478</c:v>
                </c:pt>
                <c:pt idx="3029">
                  <c:v>0.48608796296296286</c:v>
                </c:pt>
                <c:pt idx="3030">
                  <c:v>0.48611111111111116</c:v>
                </c:pt>
                <c:pt idx="3031">
                  <c:v>0.48613425925925924</c:v>
                </c:pt>
                <c:pt idx="3032">
                  <c:v>0.48615740740740743</c:v>
                </c:pt>
                <c:pt idx="3033">
                  <c:v>0.4861805555555555</c:v>
                </c:pt>
                <c:pt idx="3034">
                  <c:v>0.48620370370370369</c:v>
                </c:pt>
                <c:pt idx="3035">
                  <c:v>0.48622685185185177</c:v>
                </c:pt>
                <c:pt idx="3036">
                  <c:v>0.48625000000000007</c:v>
                </c:pt>
                <c:pt idx="3037">
                  <c:v>0.48627314814814815</c:v>
                </c:pt>
                <c:pt idx="3038">
                  <c:v>0.48629629629629623</c:v>
                </c:pt>
                <c:pt idx="3039">
                  <c:v>0.48631944444444442</c:v>
                </c:pt>
                <c:pt idx="3040">
                  <c:v>0.48634259259259249</c:v>
                </c:pt>
                <c:pt idx="3041">
                  <c:v>0.48636574074074068</c:v>
                </c:pt>
                <c:pt idx="3042">
                  <c:v>0.48638888888888876</c:v>
                </c:pt>
                <c:pt idx="3043">
                  <c:v>0.48641203703703706</c:v>
                </c:pt>
                <c:pt idx="3044">
                  <c:v>0.48643518518518514</c:v>
                </c:pt>
                <c:pt idx="3045">
                  <c:v>0.48645833333333333</c:v>
                </c:pt>
                <c:pt idx="3046">
                  <c:v>0.4864814814814814</c:v>
                </c:pt>
                <c:pt idx="3047">
                  <c:v>0.48650462962962959</c:v>
                </c:pt>
                <c:pt idx="3048">
                  <c:v>0.48652777777777767</c:v>
                </c:pt>
                <c:pt idx="3049">
                  <c:v>0.48655092592592597</c:v>
                </c:pt>
                <c:pt idx="3050">
                  <c:v>0.48657407407407405</c:v>
                </c:pt>
                <c:pt idx="3051">
                  <c:v>0.48659722222222224</c:v>
                </c:pt>
                <c:pt idx="3052">
                  <c:v>0.48662037037037031</c:v>
                </c:pt>
                <c:pt idx="3053">
                  <c:v>0.4866435185185185</c:v>
                </c:pt>
                <c:pt idx="3054">
                  <c:v>0.48666666666666658</c:v>
                </c:pt>
                <c:pt idx="3055">
                  <c:v>0.48668981481481488</c:v>
                </c:pt>
                <c:pt idx="3056">
                  <c:v>0.48671296296296296</c:v>
                </c:pt>
                <c:pt idx="3057">
                  <c:v>0.48673611111111104</c:v>
                </c:pt>
                <c:pt idx="3058">
                  <c:v>0.48675925925925922</c:v>
                </c:pt>
                <c:pt idx="3059">
                  <c:v>0.4867824074074073</c:v>
                </c:pt>
                <c:pt idx="3060">
                  <c:v>0.48680555555555549</c:v>
                </c:pt>
                <c:pt idx="3061">
                  <c:v>0.48682870370370357</c:v>
                </c:pt>
                <c:pt idx="3062">
                  <c:v>0.48685185185185187</c:v>
                </c:pt>
                <c:pt idx="3063">
                  <c:v>0.48687499999999995</c:v>
                </c:pt>
                <c:pt idx="3064">
                  <c:v>0.48689814814814814</c:v>
                </c:pt>
                <c:pt idx="3065">
                  <c:v>0.48692129629629621</c:v>
                </c:pt>
                <c:pt idx="3066">
                  <c:v>0.4869444444444444</c:v>
                </c:pt>
                <c:pt idx="3067">
                  <c:v>0.48696759259259248</c:v>
                </c:pt>
                <c:pt idx="3068">
                  <c:v>0.48699074074074078</c:v>
                </c:pt>
                <c:pt idx="3069">
                  <c:v>0.48701388888888886</c:v>
                </c:pt>
                <c:pt idx="3070">
                  <c:v>0.48703703703703705</c:v>
                </c:pt>
                <c:pt idx="3071">
                  <c:v>0.48706018518518512</c:v>
                </c:pt>
                <c:pt idx="3072">
                  <c:v>0.48708333333333331</c:v>
                </c:pt>
                <c:pt idx="3073">
                  <c:v>0.48710648148148139</c:v>
                </c:pt>
                <c:pt idx="3074">
                  <c:v>0.48712962962962969</c:v>
                </c:pt>
                <c:pt idx="3075">
                  <c:v>0.48715277777777777</c:v>
                </c:pt>
                <c:pt idx="3076">
                  <c:v>0.48717592592592596</c:v>
                </c:pt>
                <c:pt idx="3077">
                  <c:v>0.48719907407407403</c:v>
                </c:pt>
                <c:pt idx="3078">
                  <c:v>0.48722222222222222</c:v>
                </c:pt>
                <c:pt idx="3079">
                  <c:v>0.4872453703703703</c:v>
                </c:pt>
                <c:pt idx="3080">
                  <c:v>0.48726851851851838</c:v>
                </c:pt>
                <c:pt idx="3081">
                  <c:v>0.48729166666666668</c:v>
                </c:pt>
                <c:pt idx="3082">
                  <c:v>0.48731481481481476</c:v>
                </c:pt>
                <c:pt idx="3083">
                  <c:v>0.48733796296296295</c:v>
                </c:pt>
                <c:pt idx="3084">
                  <c:v>0.48736111111111102</c:v>
                </c:pt>
                <c:pt idx="3085">
                  <c:v>0.48738425925925921</c:v>
                </c:pt>
                <c:pt idx="3086">
                  <c:v>0.48740740740740729</c:v>
                </c:pt>
                <c:pt idx="3087">
                  <c:v>0.48743055555555559</c:v>
                </c:pt>
                <c:pt idx="3088">
                  <c:v>0.48745370370370367</c:v>
                </c:pt>
                <c:pt idx="3089">
                  <c:v>0.48747685185185186</c:v>
                </c:pt>
                <c:pt idx="3090">
                  <c:v>0.48749999999999993</c:v>
                </c:pt>
                <c:pt idx="3091">
                  <c:v>0.48752314814814812</c:v>
                </c:pt>
                <c:pt idx="3092">
                  <c:v>0.4875462962962962</c:v>
                </c:pt>
                <c:pt idx="3093">
                  <c:v>0.4875694444444445</c:v>
                </c:pt>
                <c:pt idx="3094">
                  <c:v>0.48759259259259258</c:v>
                </c:pt>
                <c:pt idx="3095">
                  <c:v>0.48761574074074077</c:v>
                </c:pt>
                <c:pt idx="3096">
                  <c:v>0.48763888888888884</c:v>
                </c:pt>
                <c:pt idx="3097">
                  <c:v>0.48766203703703703</c:v>
                </c:pt>
                <c:pt idx="3098">
                  <c:v>0.48768518518518511</c:v>
                </c:pt>
                <c:pt idx="3099">
                  <c:v>0.48770833333333319</c:v>
                </c:pt>
                <c:pt idx="3100">
                  <c:v>0.48773148148148149</c:v>
                </c:pt>
                <c:pt idx="3101">
                  <c:v>0.48775462962962957</c:v>
                </c:pt>
                <c:pt idx="3102">
                  <c:v>0.48777777777777775</c:v>
                </c:pt>
                <c:pt idx="3103">
                  <c:v>0.48780092592592583</c:v>
                </c:pt>
                <c:pt idx="3104">
                  <c:v>0.48782407407407402</c:v>
                </c:pt>
                <c:pt idx="3105">
                  <c:v>0.4878472222222221</c:v>
                </c:pt>
                <c:pt idx="3106">
                  <c:v>0.4878703703703704</c:v>
                </c:pt>
                <c:pt idx="3107">
                  <c:v>0.48789351851851848</c:v>
                </c:pt>
                <c:pt idx="3108">
                  <c:v>0.48791666666666667</c:v>
                </c:pt>
                <c:pt idx="3109">
                  <c:v>0.48793981481481474</c:v>
                </c:pt>
                <c:pt idx="3110">
                  <c:v>0.48796296296296293</c:v>
                </c:pt>
                <c:pt idx="3111">
                  <c:v>0.48798611111111101</c:v>
                </c:pt>
                <c:pt idx="3112">
                  <c:v>0.48800925925925931</c:v>
                </c:pt>
                <c:pt idx="3113">
                  <c:v>0.48803240740740739</c:v>
                </c:pt>
                <c:pt idx="3114">
                  <c:v>0.48805555555555558</c:v>
                </c:pt>
                <c:pt idx="3115">
                  <c:v>0.48807870370370365</c:v>
                </c:pt>
                <c:pt idx="3116">
                  <c:v>0.48810185185185184</c:v>
                </c:pt>
                <c:pt idx="3117">
                  <c:v>0.48812499999999992</c:v>
                </c:pt>
                <c:pt idx="3118">
                  <c:v>0.488148148148148</c:v>
                </c:pt>
                <c:pt idx="3119">
                  <c:v>0.4881712962962963</c:v>
                </c:pt>
                <c:pt idx="3120">
                  <c:v>0.48819444444444438</c:v>
                </c:pt>
                <c:pt idx="3121">
                  <c:v>0.48821759259259256</c:v>
                </c:pt>
                <c:pt idx="3122">
                  <c:v>0.48824074074074064</c:v>
                </c:pt>
                <c:pt idx="3123">
                  <c:v>0.48826388888888883</c:v>
                </c:pt>
                <c:pt idx="3124">
                  <c:v>0.48828703703703691</c:v>
                </c:pt>
                <c:pt idx="3125">
                  <c:v>0.48831018518518521</c:v>
                </c:pt>
                <c:pt idx="3126">
                  <c:v>0.48833333333333329</c:v>
                </c:pt>
                <c:pt idx="3127">
                  <c:v>0.48835648148148147</c:v>
                </c:pt>
                <c:pt idx="3128">
                  <c:v>0.48837962962962955</c:v>
                </c:pt>
                <c:pt idx="3129">
                  <c:v>0.48840277777777774</c:v>
                </c:pt>
                <c:pt idx="3130">
                  <c:v>0.48842592592592582</c:v>
                </c:pt>
                <c:pt idx="3131">
                  <c:v>0.48844907407407412</c:v>
                </c:pt>
                <c:pt idx="3132">
                  <c:v>0.4884722222222222</c:v>
                </c:pt>
                <c:pt idx="3133">
                  <c:v>0.48849537037037039</c:v>
                </c:pt>
                <c:pt idx="3134">
                  <c:v>0.48851851851851846</c:v>
                </c:pt>
                <c:pt idx="3135">
                  <c:v>0.48854166666666665</c:v>
                </c:pt>
                <c:pt idx="3136">
                  <c:v>0.48856481481481473</c:v>
                </c:pt>
                <c:pt idx="3137">
                  <c:v>0.48858796296296303</c:v>
                </c:pt>
                <c:pt idx="3138">
                  <c:v>0.48861111111111111</c:v>
                </c:pt>
                <c:pt idx="3139">
                  <c:v>0.4886342592592593</c:v>
                </c:pt>
                <c:pt idx="3140">
                  <c:v>0.48865740740740737</c:v>
                </c:pt>
                <c:pt idx="3141">
                  <c:v>0.48868055555555545</c:v>
                </c:pt>
                <c:pt idx="3142">
                  <c:v>0.48870370370370364</c:v>
                </c:pt>
                <c:pt idx="3143">
                  <c:v>0.48872685185185172</c:v>
                </c:pt>
                <c:pt idx="3144">
                  <c:v>0.48875000000000002</c:v>
                </c:pt>
                <c:pt idx="3145">
                  <c:v>0.4887731481481481</c:v>
                </c:pt>
                <c:pt idx="3146">
                  <c:v>0.48879629629629628</c:v>
                </c:pt>
                <c:pt idx="3147">
                  <c:v>0.48881944444444436</c:v>
                </c:pt>
                <c:pt idx="3148">
                  <c:v>0.48884259259259255</c:v>
                </c:pt>
                <c:pt idx="3149">
                  <c:v>0.48886574074074063</c:v>
                </c:pt>
                <c:pt idx="3150">
                  <c:v>0.48888888888888893</c:v>
                </c:pt>
                <c:pt idx="3151">
                  <c:v>0.48891203703703701</c:v>
                </c:pt>
                <c:pt idx="3152">
                  <c:v>0.48893518518518519</c:v>
                </c:pt>
                <c:pt idx="3153">
                  <c:v>0.48895833333333327</c:v>
                </c:pt>
                <c:pt idx="3154">
                  <c:v>0.48898148148148146</c:v>
                </c:pt>
                <c:pt idx="3155">
                  <c:v>0.48900462962962954</c:v>
                </c:pt>
                <c:pt idx="3156">
                  <c:v>0.48902777777777784</c:v>
                </c:pt>
                <c:pt idx="3157">
                  <c:v>0.48905092592592592</c:v>
                </c:pt>
                <c:pt idx="3158">
                  <c:v>0.48907407407407411</c:v>
                </c:pt>
                <c:pt idx="3159">
                  <c:v>0.48909722222222218</c:v>
                </c:pt>
                <c:pt idx="3160">
                  <c:v>0.48912037037037026</c:v>
                </c:pt>
                <c:pt idx="3161">
                  <c:v>0.48914351851851845</c:v>
                </c:pt>
                <c:pt idx="3162">
                  <c:v>0.48916666666666653</c:v>
                </c:pt>
                <c:pt idx="3163">
                  <c:v>0.48918981481481483</c:v>
                </c:pt>
                <c:pt idx="3164">
                  <c:v>0.48921296296296291</c:v>
                </c:pt>
                <c:pt idx="3165">
                  <c:v>0.48923611111111109</c:v>
                </c:pt>
                <c:pt idx="3166">
                  <c:v>0.48925925925925917</c:v>
                </c:pt>
                <c:pt idx="3167">
                  <c:v>0.48928240740740736</c:v>
                </c:pt>
                <c:pt idx="3168">
                  <c:v>0.48930555555555544</c:v>
                </c:pt>
                <c:pt idx="3169">
                  <c:v>0.48932870370370374</c:v>
                </c:pt>
                <c:pt idx="3170">
                  <c:v>0.48935185185185182</c:v>
                </c:pt>
                <c:pt idx="3171">
                  <c:v>0.489375</c:v>
                </c:pt>
                <c:pt idx="3172">
                  <c:v>0.48939814814814808</c:v>
                </c:pt>
                <c:pt idx="3173">
                  <c:v>0.48942129629629627</c:v>
                </c:pt>
                <c:pt idx="3174">
                  <c:v>0.48944444444444435</c:v>
                </c:pt>
                <c:pt idx="3175">
                  <c:v>0.48946759259259265</c:v>
                </c:pt>
                <c:pt idx="3176">
                  <c:v>0.48949074074074073</c:v>
                </c:pt>
                <c:pt idx="3177">
                  <c:v>0.48951388888888892</c:v>
                </c:pt>
                <c:pt idx="3178">
                  <c:v>0.48953703703703699</c:v>
                </c:pt>
                <c:pt idx="3179">
                  <c:v>0.48956018518518518</c:v>
                </c:pt>
                <c:pt idx="3180">
                  <c:v>0.48958333333333326</c:v>
                </c:pt>
                <c:pt idx="3181">
                  <c:v>0.48960648148148134</c:v>
                </c:pt>
                <c:pt idx="3182">
                  <c:v>0.48962962962962964</c:v>
                </c:pt>
                <c:pt idx="3183">
                  <c:v>0.48965277777777771</c:v>
                </c:pt>
                <c:pt idx="3184">
                  <c:v>0.4896759259259259</c:v>
                </c:pt>
                <c:pt idx="3185">
                  <c:v>0.48969907407407398</c:v>
                </c:pt>
                <c:pt idx="3186">
                  <c:v>0.48972222222222217</c:v>
                </c:pt>
                <c:pt idx="3187">
                  <c:v>0.48974537037037025</c:v>
                </c:pt>
                <c:pt idx="3188">
                  <c:v>0.48976851851851855</c:v>
                </c:pt>
                <c:pt idx="3189">
                  <c:v>0.48979166666666663</c:v>
                </c:pt>
                <c:pt idx="3190">
                  <c:v>0.48981481481481481</c:v>
                </c:pt>
                <c:pt idx="3191">
                  <c:v>0.48983796296296289</c:v>
                </c:pt>
                <c:pt idx="3192">
                  <c:v>0.48986111111111108</c:v>
                </c:pt>
                <c:pt idx="3193">
                  <c:v>0.48988425925925916</c:v>
                </c:pt>
                <c:pt idx="3194">
                  <c:v>0.48990740740740746</c:v>
                </c:pt>
                <c:pt idx="3195">
                  <c:v>0.48993055555555554</c:v>
                </c:pt>
                <c:pt idx="3196">
                  <c:v>0.48995370370370372</c:v>
                </c:pt>
                <c:pt idx="3197">
                  <c:v>0.4899768518518518</c:v>
                </c:pt>
                <c:pt idx="3198">
                  <c:v>0.49</c:v>
                </c:pt>
                <c:pt idx="3199">
                  <c:v>0.49002314814814807</c:v>
                </c:pt>
                <c:pt idx="3200">
                  <c:v>0.49004629629629637</c:v>
                </c:pt>
                <c:pt idx="3201">
                  <c:v>0.49006944444444445</c:v>
                </c:pt>
                <c:pt idx="3202">
                  <c:v>0.49009259259259252</c:v>
                </c:pt>
                <c:pt idx="3203">
                  <c:v>0.49011574074074071</c:v>
                </c:pt>
                <c:pt idx="3204">
                  <c:v>0.49013888888888879</c:v>
                </c:pt>
                <c:pt idx="3205">
                  <c:v>0.49016203703703698</c:v>
                </c:pt>
                <c:pt idx="3206">
                  <c:v>0.49018518518518506</c:v>
                </c:pt>
                <c:pt idx="3207">
                  <c:v>0.49020833333333336</c:v>
                </c:pt>
                <c:pt idx="3208">
                  <c:v>0.49023148148148143</c:v>
                </c:pt>
                <c:pt idx="3209">
                  <c:v>0.49025462962962962</c:v>
                </c:pt>
                <c:pt idx="3210">
                  <c:v>0.4902777777777777</c:v>
                </c:pt>
                <c:pt idx="3211">
                  <c:v>0.49030092592592589</c:v>
                </c:pt>
                <c:pt idx="3212">
                  <c:v>0.49032407407407397</c:v>
                </c:pt>
                <c:pt idx="3213">
                  <c:v>0.49034722222222227</c:v>
                </c:pt>
                <c:pt idx="3214">
                  <c:v>0.49037037037037035</c:v>
                </c:pt>
                <c:pt idx="3215">
                  <c:v>0.49039351851851853</c:v>
                </c:pt>
                <c:pt idx="3216">
                  <c:v>0.49041666666666661</c:v>
                </c:pt>
                <c:pt idx="3217">
                  <c:v>0.4904398148148148</c:v>
                </c:pt>
                <c:pt idx="3218">
                  <c:v>0.49046296296296288</c:v>
                </c:pt>
                <c:pt idx="3219">
                  <c:v>0.49048611111111118</c:v>
                </c:pt>
                <c:pt idx="3220">
                  <c:v>0.49050925925925926</c:v>
                </c:pt>
                <c:pt idx="3221">
                  <c:v>0.49053240740740733</c:v>
                </c:pt>
                <c:pt idx="3222">
                  <c:v>0.49055555555555552</c:v>
                </c:pt>
                <c:pt idx="3223">
                  <c:v>0.4905787037037036</c:v>
                </c:pt>
                <c:pt idx="3224">
                  <c:v>0.49060185185185179</c:v>
                </c:pt>
                <c:pt idx="3225">
                  <c:v>0.49062499999999987</c:v>
                </c:pt>
                <c:pt idx="3226">
                  <c:v>0.49064814814814817</c:v>
                </c:pt>
                <c:pt idx="3227">
                  <c:v>0.49067129629629624</c:v>
                </c:pt>
                <c:pt idx="3228">
                  <c:v>0.49069444444444443</c:v>
                </c:pt>
                <c:pt idx="3229">
                  <c:v>0.49071759259259251</c:v>
                </c:pt>
                <c:pt idx="3230">
                  <c:v>0.4907407407407407</c:v>
                </c:pt>
                <c:pt idx="3231">
                  <c:v>0.49076388888888878</c:v>
                </c:pt>
                <c:pt idx="3232">
                  <c:v>0.49078703703703708</c:v>
                </c:pt>
                <c:pt idx="3233">
                  <c:v>0.49081018518518515</c:v>
                </c:pt>
                <c:pt idx="3234">
                  <c:v>0.49083333333333334</c:v>
                </c:pt>
                <c:pt idx="3235">
                  <c:v>0.49085648148148142</c:v>
                </c:pt>
                <c:pt idx="3236">
                  <c:v>0.49087962962962961</c:v>
                </c:pt>
                <c:pt idx="3237">
                  <c:v>0.49090277777777769</c:v>
                </c:pt>
                <c:pt idx="3238">
                  <c:v>0.49092592592592599</c:v>
                </c:pt>
                <c:pt idx="3239">
                  <c:v>0.49094907407407407</c:v>
                </c:pt>
                <c:pt idx="3240">
                  <c:v>0.49097222222222225</c:v>
                </c:pt>
                <c:pt idx="3241">
                  <c:v>0.49099537037037033</c:v>
                </c:pt>
                <c:pt idx="3242">
                  <c:v>0.49101851851851852</c:v>
                </c:pt>
                <c:pt idx="3243">
                  <c:v>0.4910416666666666</c:v>
                </c:pt>
                <c:pt idx="3244">
                  <c:v>0.49106481481481468</c:v>
                </c:pt>
                <c:pt idx="3245">
                  <c:v>0.49108796296296298</c:v>
                </c:pt>
                <c:pt idx="3246">
                  <c:v>0.49111111111111105</c:v>
                </c:pt>
                <c:pt idx="3247">
                  <c:v>0.49113425925925924</c:v>
                </c:pt>
                <c:pt idx="3248">
                  <c:v>0.49115740740740732</c:v>
                </c:pt>
                <c:pt idx="3249">
                  <c:v>0.49118055555555551</c:v>
                </c:pt>
                <c:pt idx="3250">
                  <c:v>0.49120370370370359</c:v>
                </c:pt>
                <c:pt idx="3251">
                  <c:v>0.49122685185185189</c:v>
                </c:pt>
                <c:pt idx="3252">
                  <c:v>0.49124999999999996</c:v>
                </c:pt>
                <c:pt idx="3253">
                  <c:v>0.49127314814814815</c:v>
                </c:pt>
                <c:pt idx="3254">
                  <c:v>0.49129629629629623</c:v>
                </c:pt>
                <c:pt idx="3255">
                  <c:v>0.49131944444444442</c:v>
                </c:pt>
                <c:pt idx="3256">
                  <c:v>0.4913425925925925</c:v>
                </c:pt>
                <c:pt idx="3257">
                  <c:v>0.4913657407407408</c:v>
                </c:pt>
                <c:pt idx="3258">
                  <c:v>0.49138888888888888</c:v>
                </c:pt>
                <c:pt idx="3259">
                  <c:v>0.49141203703703706</c:v>
                </c:pt>
                <c:pt idx="3260">
                  <c:v>0.49143518518518514</c:v>
                </c:pt>
                <c:pt idx="3261">
                  <c:v>0.49145833333333333</c:v>
                </c:pt>
                <c:pt idx="3262">
                  <c:v>0.49148148148148141</c:v>
                </c:pt>
                <c:pt idx="3263">
                  <c:v>0.49150462962962949</c:v>
                </c:pt>
                <c:pt idx="3264">
                  <c:v>0.49152777777777779</c:v>
                </c:pt>
                <c:pt idx="3265">
                  <c:v>0.49155092592592586</c:v>
                </c:pt>
                <c:pt idx="3266">
                  <c:v>0.49157407407407405</c:v>
                </c:pt>
                <c:pt idx="3267">
                  <c:v>0.49159722222222213</c:v>
                </c:pt>
                <c:pt idx="3268">
                  <c:v>0.49162037037037032</c:v>
                </c:pt>
                <c:pt idx="3269">
                  <c:v>0.4916435185185184</c:v>
                </c:pt>
                <c:pt idx="3270">
                  <c:v>0.4916666666666667</c:v>
                </c:pt>
                <c:pt idx="3271">
                  <c:v>0.49168981481481477</c:v>
                </c:pt>
                <c:pt idx="3272">
                  <c:v>0.49171296296296296</c:v>
                </c:pt>
                <c:pt idx="3273">
                  <c:v>0.49173611111111104</c:v>
                </c:pt>
                <c:pt idx="3274">
                  <c:v>0.49175925925925923</c:v>
                </c:pt>
                <c:pt idx="3275">
                  <c:v>0.49178240740740731</c:v>
                </c:pt>
                <c:pt idx="3276">
                  <c:v>0.49180555555555561</c:v>
                </c:pt>
                <c:pt idx="3277">
                  <c:v>0.49182870370370368</c:v>
                </c:pt>
                <c:pt idx="3278">
                  <c:v>0.49185185185185187</c:v>
                </c:pt>
                <c:pt idx="3279">
                  <c:v>0.49187499999999995</c:v>
                </c:pt>
                <c:pt idx="3280">
                  <c:v>0.49189814814814814</c:v>
                </c:pt>
                <c:pt idx="3281">
                  <c:v>0.49192129629629622</c:v>
                </c:pt>
                <c:pt idx="3282">
                  <c:v>0.4919444444444443</c:v>
                </c:pt>
                <c:pt idx="3283">
                  <c:v>0.4919675925925926</c:v>
                </c:pt>
                <c:pt idx="3284">
                  <c:v>0.49199074074074067</c:v>
                </c:pt>
                <c:pt idx="3285">
                  <c:v>0.49201388888888886</c:v>
                </c:pt>
                <c:pt idx="3286">
                  <c:v>0.49203703703703694</c:v>
                </c:pt>
                <c:pt idx="3287">
                  <c:v>0.49206018518518513</c:v>
                </c:pt>
                <c:pt idx="3288">
                  <c:v>0.49208333333333321</c:v>
                </c:pt>
                <c:pt idx="3289">
                  <c:v>0.49210648148148151</c:v>
                </c:pt>
                <c:pt idx="3290">
                  <c:v>0.49212962962962958</c:v>
                </c:pt>
                <c:pt idx="3291">
                  <c:v>0.49215277777777777</c:v>
                </c:pt>
                <c:pt idx="3292">
                  <c:v>0.49217592592592585</c:v>
                </c:pt>
                <c:pt idx="3293">
                  <c:v>0.49219907407407404</c:v>
                </c:pt>
                <c:pt idx="3294">
                  <c:v>0.49222222222222212</c:v>
                </c:pt>
                <c:pt idx="3295">
                  <c:v>0.49224537037037042</c:v>
                </c:pt>
                <c:pt idx="3296">
                  <c:v>0.49226851851851849</c:v>
                </c:pt>
                <c:pt idx="3297">
                  <c:v>0.49229166666666668</c:v>
                </c:pt>
                <c:pt idx="3298">
                  <c:v>0.49231481481481476</c:v>
                </c:pt>
                <c:pt idx="3299">
                  <c:v>0.49233796296296295</c:v>
                </c:pt>
                <c:pt idx="3300">
                  <c:v>0.49236111111111103</c:v>
                </c:pt>
                <c:pt idx="3301">
                  <c:v>0.49238425925925933</c:v>
                </c:pt>
                <c:pt idx="3302">
                  <c:v>0.4924074074074074</c:v>
                </c:pt>
                <c:pt idx="3303">
                  <c:v>0.49243055555555559</c:v>
                </c:pt>
                <c:pt idx="3304">
                  <c:v>0.49245370370370367</c:v>
                </c:pt>
                <c:pt idx="3305">
                  <c:v>0.49247685185185175</c:v>
                </c:pt>
                <c:pt idx="3306">
                  <c:v>0.49249999999999994</c:v>
                </c:pt>
                <c:pt idx="3307">
                  <c:v>0.49252314814814802</c:v>
                </c:pt>
                <c:pt idx="3308">
                  <c:v>0.49254629629629632</c:v>
                </c:pt>
                <c:pt idx="3309">
                  <c:v>0.49256944444444439</c:v>
                </c:pt>
                <c:pt idx="3310">
                  <c:v>0.49259259259259258</c:v>
                </c:pt>
                <c:pt idx="3311">
                  <c:v>0.49261574074074066</c:v>
                </c:pt>
                <c:pt idx="3312">
                  <c:v>0.49263888888888885</c:v>
                </c:pt>
                <c:pt idx="3313">
                  <c:v>0.49266203703703693</c:v>
                </c:pt>
                <c:pt idx="3314">
                  <c:v>0.49268518518518523</c:v>
                </c:pt>
                <c:pt idx="3315">
                  <c:v>0.4927083333333333</c:v>
                </c:pt>
                <c:pt idx="3316">
                  <c:v>0.49273148148148149</c:v>
                </c:pt>
                <c:pt idx="3317">
                  <c:v>0.49275462962962957</c:v>
                </c:pt>
                <c:pt idx="3318">
                  <c:v>0.49277777777777776</c:v>
                </c:pt>
                <c:pt idx="3319">
                  <c:v>0.49280092592592584</c:v>
                </c:pt>
                <c:pt idx="3320">
                  <c:v>0.49282407407407414</c:v>
                </c:pt>
                <c:pt idx="3321">
                  <c:v>0.49284722222222221</c:v>
                </c:pt>
                <c:pt idx="3322">
                  <c:v>0.4928703703703704</c:v>
                </c:pt>
                <c:pt idx="3323">
                  <c:v>0.49289351851851848</c:v>
                </c:pt>
                <c:pt idx="3324">
                  <c:v>0.49291666666666656</c:v>
                </c:pt>
                <c:pt idx="3325">
                  <c:v>0.49293981481481475</c:v>
                </c:pt>
                <c:pt idx="3326">
                  <c:v>0.49296296296296283</c:v>
                </c:pt>
                <c:pt idx="3327">
                  <c:v>0.49298611111111112</c:v>
                </c:pt>
                <c:pt idx="3328">
                  <c:v>0.4930092592592592</c:v>
                </c:pt>
                <c:pt idx="3329">
                  <c:v>0.49303240740740739</c:v>
                </c:pt>
                <c:pt idx="3330">
                  <c:v>0.49305555555555547</c:v>
                </c:pt>
                <c:pt idx="3331">
                  <c:v>0.49307870370370366</c:v>
                </c:pt>
                <c:pt idx="3332">
                  <c:v>0.49310185185185174</c:v>
                </c:pt>
                <c:pt idx="3333">
                  <c:v>0.49312500000000004</c:v>
                </c:pt>
                <c:pt idx="3334">
                  <c:v>0.49314814814814811</c:v>
                </c:pt>
                <c:pt idx="3335">
                  <c:v>0.4931712962962963</c:v>
                </c:pt>
                <c:pt idx="3336">
                  <c:v>0.49319444444444438</c:v>
                </c:pt>
                <c:pt idx="3337">
                  <c:v>0.49321759259259257</c:v>
                </c:pt>
                <c:pt idx="3338">
                  <c:v>0.49324074074074065</c:v>
                </c:pt>
                <c:pt idx="3339">
                  <c:v>0.49326388888888895</c:v>
                </c:pt>
                <c:pt idx="3340">
                  <c:v>0.49328703703703702</c:v>
                </c:pt>
                <c:pt idx="3341">
                  <c:v>0.49331018518518521</c:v>
                </c:pt>
                <c:pt idx="3342">
                  <c:v>0.49333333333333329</c:v>
                </c:pt>
                <c:pt idx="3343">
                  <c:v>0.49335648148148137</c:v>
                </c:pt>
                <c:pt idx="3344">
                  <c:v>0.49337962962962956</c:v>
                </c:pt>
                <c:pt idx="3345">
                  <c:v>0.49340277777777763</c:v>
                </c:pt>
                <c:pt idx="3346">
                  <c:v>0.49342592592592593</c:v>
                </c:pt>
                <c:pt idx="3347">
                  <c:v>0.49344907407407401</c:v>
                </c:pt>
                <c:pt idx="3348">
                  <c:v>0.4934722222222222</c:v>
                </c:pt>
                <c:pt idx="3349">
                  <c:v>0.49349537037037028</c:v>
                </c:pt>
                <c:pt idx="3350">
                  <c:v>0.49351851851851847</c:v>
                </c:pt>
                <c:pt idx="3351">
                  <c:v>0.49354166666666655</c:v>
                </c:pt>
                <c:pt idx="3352">
                  <c:v>0.49356481481481485</c:v>
                </c:pt>
                <c:pt idx="3353">
                  <c:v>0.49358796296296292</c:v>
                </c:pt>
                <c:pt idx="3354">
                  <c:v>0.49361111111111111</c:v>
                </c:pt>
                <c:pt idx="3355">
                  <c:v>0.49363425925925919</c:v>
                </c:pt>
                <c:pt idx="3356">
                  <c:v>0.49365740740740738</c:v>
                </c:pt>
                <c:pt idx="3357">
                  <c:v>0.49368055555555546</c:v>
                </c:pt>
                <c:pt idx="3358">
                  <c:v>0.49370370370370376</c:v>
                </c:pt>
                <c:pt idx="3359">
                  <c:v>0.49372685185185183</c:v>
                </c:pt>
                <c:pt idx="3360">
                  <c:v>0.49375000000000002</c:v>
                </c:pt>
                <c:pt idx="3361">
                  <c:v>0.4937731481481481</c:v>
                </c:pt>
                <c:pt idx="3362">
                  <c:v>0.49379629629629629</c:v>
                </c:pt>
                <c:pt idx="3363">
                  <c:v>0.49381944444444437</c:v>
                </c:pt>
                <c:pt idx="3364">
                  <c:v>0.49384259259259267</c:v>
                </c:pt>
                <c:pt idx="3365">
                  <c:v>0.49386574074074074</c:v>
                </c:pt>
                <c:pt idx="3366">
                  <c:v>0.49388888888888882</c:v>
                </c:pt>
                <c:pt idx="3367">
                  <c:v>0.49391203703703701</c:v>
                </c:pt>
                <c:pt idx="3368">
                  <c:v>0.49393518518518509</c:v>
                </c:pt>
                <c:pt idx="3369">
                  <c:v>0.49395833333333328</c:v>
                </c:pt>
                <c:pt idx="3370">
                  <c:v>0.49398148148148135</c:v>
                </c:pt>
                <c:pt idx="3371">
                  <c:v>0.49400462962962965</c:v>
                </c:pt>
                <c:pt idx="3372">
                  <c:v>0.49402777777777773</c:v>
                </c:pt>
                <c:pt idx="3373">
                  <c:v>0.49405092592592592</c:v>
                </c:pt>
                <c:pt idx="3374">
                  <c:v>0.494074074074074</c:v>
                </c:pt>
                <c:pt idx="3375">
                  <c:v>0.49409722222222219</c:v>
                </c:pt>
                <c:pt idx="3376">
                  <c:v>0.49412037037037027</c:v>
                </c:pt>
                <c:pt idx="3377">
                  <c:v>0.49414351851851857</c:v>
                </c:pt>
                <c:pt idx="3378">
                  <c:v>0.49416666666666664</c:v>
                </c:pt>
                <c:pt idx="3379">
                  <c:v>0.49418981481481483</c:v>
                </c:pt>
                <c:pt idx="3380">
                  <c:v>0.49421296296296291</c:v>
                </c:pt>
                <c:pt idx="3381">
                  <c:v>0.4942361111111111</c:v>
                </c:pt>
                <c:pt idx="3382">
                  <c:v>0.49425925925925918</c:v>
                </c:pt>
                <c:pt idx="3383">
                  <c:v>0.49428240740740748</c:v>
                </c:pt>
                <c:pt idx="3384">
                  <c:v>0.49430555555555555</c:v>
                </c:pt>
                <c:pt idx="3385">
                  <c:v>0.49432870370370363</c:v>
                </c:pt>
                <c:pt idx="3386">
                  <c:v>0.49435185185185182</c:v>
                </c:pt>
                <c:pt idx="3387">
                  <c:v>0.4943749999999999</c:v>
                </c:pt>
                <c:pt idx="3388">
                  <c:v>0.49439814814814809</c:v>
                </c:pt>
                <c:pt idx="3389">
                  <c:v>0.49442129629629616</c:v>
                </c:pt>
                <c:pt idx="3390">
                  <c:v>0.49444444444444446</c:v>
                </c:pt>
                <c:pt idx="3391">
                  <c:v>0.49446759259259254</c:v>
                </c:pt>
                <c:pt idx="3392">
                  <c:v>0.49449074074074073</c:v>
                </c:pt>
                <c:pt idx="3393">
                  <c:v>0.49451388888888881</c:v>
                </c:pt>
                <c:pt idx="3394">
                  <c:v>0.494537037037037</c:v>
                </c:pt>
                <c:pt idx="3395">
                  <c:v>0.49456018518518507</c:v>
                </c:pt>
                <c:pt idx="3396">
                  <c:v>0.49458333333333337</c:v>
                </c:pt>
                <c:pt idx="3397">
                  <c:v>0.49460648148148145</c:v>
                </c:pt>
                <c:pt idx="3398">
                  <c:v>0.49462962962962964</c:v>
                </c:pt>
                <c:pt idx="3399">
                  <c:v>0.49465277777777772</c:v>
                </c:pt>
                <c:pt idx="3400">
                  <c:v>0.49467592592592591</c:v>
                </c:pt>
                <c:pt idx="3401">
                  <c:v>0.49469907407407399</c:v>
                </c:pt>
                <c:pt idx="3402">
                  <c:v>0.49472222222222229</c:v>
                </c:pt>
                <c:pt idx="3403">
                  <c:v>0.49474537037037036</c:v>
                </c:pt>
                <c:pt idx="3404">
                  <c:v>0.49476851851851855</c:v>
                </c:pt>
                <c:pt idx="3405">
                  <c:v>0.49479166666666663</c:v>
                </c:pt>
                <c:pt idx="3406">
                  <c:v>0.49481481481481471</c:v>
                </c:pt>
                <c:pt idx="3407">
                  <c:v>0.4948379629629629</c:v>
                </c:pt>
                <c:pt idx="3408">
                  <c:v>0.49486111111111097</c:v>
                </c:pt>
                <c:pt idx="3409">
                  <c:v>0.49488425925925927</c:v>
                </c:pt>
                <c:pt idx="3410">
                  <c:v>0.49490740740740735</c:v>
                </c:pt>
                <c:pt idx="3411">
                  <c:v>0.49493055555555554</c:v>
                </c:pt>
                <c:pt idx="3412">
                  <c:v>0.49495370370370362</c:v>
                </c:pt>
                <c:pt idx="3413">
                  <c:v>0.49497685185185181</c:v>
                </c:pt>
                <c:pt idx="3414">
                  <c:v>0.49499999999999988</c:v>
                </c:pt>
                <c:pt idx="3415">
                  <c:v>0.49502314814814818</c:v>
                </c:pt>
                <c:pt idx="3416">
                  <c:v>0.49504629629629626</c:v>
                </c:pt>
                <c:pt idx="3417">
                  <c:v>0.49506944444444445</c:v>
                </c:pt>
                <c:pt idx="3418">
                  <c:v>0.49509259259259253</c:v>
                </c:pt>
                <c:pt idx="3419">
                  <c:v>0.49511574074074072</c:v>
                </c:pt>
                <c:pt idx="3420">
                  <c:v>0.4951388888888888</c:v>
                </c:pt>
                <c:pt idx="3421">
                  <c:v>0.49516203703703709</c:v>
                </c:pt>
                <c:pt idx="3422">
                  <c:v>0.49518518518518517</c:v>
                </c:pt>
                <c:pt idx="3423">
                  <c:v>0.49520833333333336</c:v>
                </c:pt>
                <c:pt idx="3424">
                  <c:v>0.49523148148148144</c:v>
                </c:pt>
                <c:pt idx="3425">
                  <c:v>0.49525462962962963</c:v>
                </c:pt>
                <c:pt idx="3426">
                  <c:v>0.49527777777777771</c:v>
                </c:pt>
                <c:pt idx="3427">
                  <c:v>0.49530092592592578</c:v>
                </c:pt>
                <c:pt idx="3428">
                  <c:v>0.49532407407407408</c:v>
                </c:pt>
                <c:pt idx="3429">
                  <c:v>0.49534722222222216</c:v>
                </c:pt>
                <c:pt idx="3430">
                  <c:v>0.49537037037037035</c:v>
                </c:pt>
                <c:pt idx="3431">
                  <c:v>0.49539351851851843</c:v>
                </c:pt>
                <c:pt idx="3432">
                  <c:v>0.49541666666666662</c:v>
                </c:pt>
                <c:pt idx="3433">
                  <c:v>0.49543981481481469</c:v>
                </c:pt>
                <c:pt idx="3434">
                  <c:v>0.49546296296296299</c:v>
                </c:pt>
                <c:pt idx="3435">
                  <c:v>0.49548611111111107</c:v>
                </c:pt>
                <c:pt idx="3436">
                  <c:v>0.49550925925925926</c:v>
                </c:pt>
                <c:pt idx="3437">
                  <c:v>0.49553240740740734</c:v>
                </c:pt>
                <c:pt idx="3438">
                  <c:v>0.49555555555555553</c:v>
                </c:pt>
                <c:pt idx="3439">
                  <c:v>0.4955787037037036</c:v>
                </c:pt>
                <c:pt idx="3440">
                  <c:v>0.4956018518518519</c:v>
                </c:pt>
                <c:pt idx="3441">
                  <c:v>0.49562499999999998</c:v>
                </c:pt>
                <c:pt idx="3442">
                  <c:v>0.49564814814814817</c:v>
                </c:pt>
                <c:pt idx="3443">
                  <c:v>0.49567129629629625</c:v>
                </c:pt>
                <c:pt idx="3444">
                  <c:v>0.49569444444444444</c:v>
                </c:pt>
                <c:pt idx="3445">
                  <c:v>0.49571759259259252</c:v>
                </c:pt>
                <c:pt idx="3446">
                  <c:v>0.49574074074074059</c:v>
                </c:pt>
                <c:pt idx="3447">
                  <c:v>0.49576388888888889</c:v>
                </c:pt>
                <c:pt idx="3448">
                  <c:v>0.49578703703703697</c:v>
                </c:pt>
                <c:pt idx="3449">
                  <c:v>0.49581018518518516</c:v>
                </c:pt>
                <c:pt idx="3450">
                  <c:v>0.49583333333333324</c:v>
                </c:pt>
                <c:pt idx="3451">
                  <c:v>0.49585648148148143</c:v>
                </c:pt>
                <c:pt idx="3452">
                  <c:v>0.4958796296296295</c:v>
                </c:pt>
                <c:pt idx="3453">
                  <c:v>0.4959027777777778</c:v>
                </c:pt>
                <c:pt idx="3454">
                  <c:v>0.49592592592592588</c:v>
                </c:pt>
                <c:pt idx="3455">
                  <c:v>0.49594907407407407</c:v>
                </c:pt>
                <c:pt idx="3456">
                  <c:v>0.49597222222222215</c:v>
                </c:pt>
                <c:pt idx="3457">
                  <c:v>0.49599537037037034</c:v>
                </c:pt>
                <c:pt idx="3458">
                  <c:v>0.49601851851851841</c:v>
                </c:pt>
                <c:pt idx="3459">
                  <c:v>0.49604166666666671</c:v>
                </c:pt>
                <c:pt idx="3460">
                  <c:v>0.49606481481481479</c:v>
                </c:pt>
                <c:pt idx="3461">
                  <c:v>0.49608796296296298</c:v>
                </c:pt>
                <c:pt idx="3462">
                  <c:v>0.49611111111111106</c:v>
                </c:pt>
                <c:pt idx="3463">
                  <c:v>0.49613425925925925</c:v>
                </c:pt>
                <c:pt idx="3464">
                  <c:v>0.49615740740740732</c:v>
                </c:pt>
                <c:pt idx="3465">
                  <c:v>0.49618055555555562</c:v>
                </c:pt>
                <c:pt idx="3466">
                  <c:v>0.4962037037037037</c:v>
                </c:pt>
                <c:pt idx="3467">
                  <c:v>0.49622685185185189</c:v>
                </c:pt>
                <c:pt idx="3468">
                  <c:v>0.49624999999999997</c:v>
                </c:pt>
                <c:pt idx="3469">
                  <c:v>0.49627314814814805</c:v>
                </c:pt>
                <c:pt idx="3470">
                  <c:v>0.49629629629629624</c:v>
                </c:pt>
                <c:pt idx="3471">
                  <c:v>0.49631944444444431</c:v>
                </c:pt>
                <c:pt idx="3472">
                  <c:v>0.49634259259259261</c:v>
                </c:pt>
                <c:pt idx="3473">
                  <c:v>0.49636574074074069</c:v>
                </c:pt>
                <c:pt idx="3474">
                  <c:v>0.49638888888888888</c:v>
                </c:pt>
                <c:pt idx="3475">
                  <c:v>0.49641203703703696</c:v>
                </c:pt>
                <c:pt idx="3476">
                  <c:v>0.49643518518518515</c:v>
                </c:pt>
                <c:pt idx="3477">
                  <c:v>0.49645833333333322</c:v>
                </c:pt>
                <c:pt idx="3478">
                  <c:v>0.49648148148148152</c:v>
                </c:pt>
                <c:pt idx="3479">
                  <c:v>0.4965046296296296</c:v>
                </c:pt>
                <c:pt idx="3480">
                  <c:v>0.49652777777777779</c:v>
                </c:pt>
                <c:pt idx="3481">
                  <c:v>0.49655092592592587</c:v>
                </c:pt>
                <c:pt idx="3482">
                  <c:v>0.49657407407407406</c:v>
                </c:pt>
                <c:pt idx="3483">
                  <c:v>0.49659722222222213</c:v>
                </c:pt>
                <c:pt idx="3484">
                  <c:v>0.49662037037037043</c:v>
                </c:pt>
                <c:pt idx="3485">
                  <c:v>0.49664351851851851</c:v>
                </c:pt>
                <c:pt idx="3486">
                  <c:v>0.4966666666666667</c:v>
                </c:pt>
                <c:pt idx="3487">
                  <c:v>0.49668981481481478</c:v>
                </c:pt>
                <c:pt idx="3488">
                  <c:v>0.49671296296296286</c:v>
                </c:pt>
                <c:pt idx="3489">
                  <c:v>0.49673611111111104</c:v>
                </c:pt>
                <c:pt idx="3490">
                  <c:v>0.49675925925925912</c:v>
                </c:pt>
                <c:pt idx="3491">
                  <c:v>0.49678240740740742</c:v>
                </c:pt>
                <c:pt idx="3492">
                  <c:v>0.4968055555555555</c:v>
                </c:pt>
                <c:pt idx="3493">
                  <c:v>0.49682870370370369</c:v>
                </c:pt>
                <c:pt idx="3494">
                  <c:v>0.49685185185185177</c:v>
                </c:pt>
                <c:pt idx="3495">
                  <c:v>0.49687499999999996</c:v>
                </c:pt>
                <c:pt idx="3496">
                  <c:v>0.49689814814814803</c:v>
                </c:pt>
                <c:pt idx="3497">
                  <c:v>0.49692129629629633</c:v>
                </c:pt>
                <c:pt idx="3498">
                  <c:v>0.49694444444444441</c:v>
                </c:pt>
                <c:pt idx="3499">
                  <c:v>0.4969675925925926</c:v>
                </c:pt>
                <c:pt idx="3500">
                  <c:v>0.49699074074074068</c:v>
                </c:pt>
                <c:pt idx="3501">
                  <c:v>0.49701388888888887</c:v>
                </c:pt>
                <c:pt idx="3502">
                  <c:v>0.49703703703703694</c:v>
                </c:pt>
                <c:pt idx="3503">
                  <c:v>0.49706018518518524</c:v>
                </c:pt>
                <c:pt idx="3504">
                  <c:v>0.49708333333333332</c:v>
                </c:pt>
                <c:pt idx="3505">
                  <c:v>0.49710648148148151</c:v>
                </c:pt>
                <c:pt idx="3506">
                  <c:v>0.49712962962962959</c:v>
                </c:pt>
                <c:pt idx="3507">
                  <c:v>0.49715277777777767</c:v>
                </c:pt>
                <c:pt idx="3508">
                  <c:v>0.49717592592592585</c:v>
                </c:pt>
                <c:pt idx="3509">
                  <c:v>0.49719907407407393</c:v>
                </c:pt>
                <c:pt idx="3510">
                  <c:v>0.49722222222222223</c:v>
                </c:pt>
                <c:pt idx="3511">
                  <c:v>0.49724537037037031</c:v>
                </c:pt>
                <c:pt idx="3512">
                  <c:v>0.4972685185185185</c:v>
                </c:pt>
                <c:pt idx="3513">
                  <c:v>0.49729166666666658</c:v>
                </c:pt>
                <c:pt idx="3514">
                  <c:v>0.49731481481481477</c:v>
                </c:pt>
                <c:pt idx="3515">
                  <c:v>0.49733796296296284</c:v>
                </c:pt>
                <c:pt idx="3516">
                  <c:v>0.49736111111111114</c:v>
                </c:pt>
                <c:pt idx="3517">
                  <c:v>0.49738425925925922</c:v>
                </c:pt>
                <c:pt idx="3518">
                  <c:v>0.49740740740740741</c:v>
                </c:pt>
                <c:pt idx="3519">
                  <c:v>0.49743055555555549</c:v>
                </c:pt>
                <c:pt idx="3520">
                  <c:v>0.49745370370370368</c:v>
                </c:pt>
                <c:pt idx="3521">
                  <c:v>0.49747685185185175</c:v>
                </c:pt>
                <c:pt idx="3522">
                  <c:v>0.49750000000000005</c:v>
                </c:pt>
                <c:pt idx="3523">
                  <c:v>0.49752314814814813</c:v>
                </c:pt>
                <c:pt idx="3524">
                  <c:v>0.49754629629629632</c:v>
                </c:pt>
                <c:pt idx="3525">
                  <c:v>0.4975694444444444</c:v>
                </c:pt>
                <c:pt idx="3526">
                  <c:v>0.49759259259259259</c:v>
                </c:pt>
                <c:pt idx="3527">
                  <c:v>0.49761574074074066</c:v>
                </c:pt>
                <c:pt idx="3528">
                  <c:v>0.49763888888888896</c:v>
                </c:pt>
                <c:pt idx="3529">
                  <c:v>0.49766203703703704</c:v>
                </c:pt>
                <c:pt idx="3530">
                  <c:v>0.49768518518518512</c:v>
                </c:pt>
                <c:pt idx="3531">
                  <c:v>0.49770833333333331</c:v>
                </c:pt>
                <c:pt idx="3532">
                  <c:v>0.49773148148148139</c:v>
                </c:pt>
                <c:pt idx="3533">
                  <c:v>0.49775462962962957</c:v>
                </c:pt>
                <c:pt idx="3534">
                  <c:v>0.49777777777777765</c:v>
                </c:pt>
                <c:pt idx="3535">
                  <c:v>0.49780092592592595</c:v>
                </c:pt>
                <c:pt idx="3536">
                  <c:v>0.49782407407407403</c:v>
                </c:pt>
                <c:pt idx="3537">
                  <c:v>0.49784722222222222</c:v>
                </c:pt>
                <c:pt idx="3538">
                  <c:v>0.4978703703703703</c:v>
                </c:pt>
                <c:pt idx="3539">
                  <c:v>0.49789351851851849</c:v>
                </c:pt>
                <c:pt idx="3540">
                  <c:v>0.49791666666666656</c:v>
                </c:pt>
                <c:pt idx="3541">
                  <c:v>0.49793981481481486</c:v>
                </c:pt>
                <c:pt idx="3542">
                  <c:v>0.49796296296296294</c:v>
                </c:pt>
                <c:pt idx="3543">
                  <c:v>0.49798611111111113</c:v>
                </c:pt>
                <c:pt idx="3544">
                  <c:v>0.49800925925925921</c:v>
                </c:pt>
                <c:pt idx="3545">
                  <c:v>0.4980324074074074</c:v>
                </c:pt>
                <c:pt idx="3546">
                  <c:v>0.49805555555555547</c:v>
                </c:pt>
                <c:pt idx="3547">
                  <c:v>0.49807870370370377</c:v>
                </c:pt>
                <c:pt idx="3548">
                  <c:v>0.49810185185185185</c:v>
                </c:pt>
                <c:pt idx="3549">
                  <c:v>0.49812499999999993</c:v>
                </c:pt>
                <c:pt idx="3550">
                  <c:v>0.49814814814814812</c:v>
                </c:pt>
                <c:pt idx="3551">
                  <c:v>0.4981712962962962</c:v>
                </c:pt>
                <c:pt idx="3552">
                  <c:v>0.49819444444444438</c:v>
                </c:pt>
                <c:pt idx="3553">
                  <c:v>0.49821759259259246</c:v>
                </c:pt>
                <c:pt idx="3554">
                  <c:v>0.49824074074074076</c:v>
                </c:pt>
                <c:pt idx="3555">
                  <c:v>0.49826388888888884</c:v>
                </c:pt>
                <c:pt idx="3556">
                  <c:v>0.49828703703703703</c:v>
                </c:pt>
                <c:pt idx="3557">
                  <c:v>0.49831018518518511</c:v>
                </c:pt>
                <c:pt idx="3558">
                  <c:v>0.49833333333333329</c:v>
                </c:pt>
                <c:pt idx="3559">
                  <c:v>0.49835648148148137</c:v>
                </c:pt>
                <c:pt idx="3560">
                  <c:v>0.49837962962962967</c:v>
                </c:pt>
                <c:pt idx="3561">
                  <c:v>0.49840277777777775</c:v>
                </c:pt>
                <c:pt idx="3562">
                  <c:v>0.49842592592592594</c:v>
                </c:pt>
                <c:pt idx="3563">
                  <c:v>0.49844907407407402</c:v>
                </c:pt>
                <c:pt idx="3564">
                  <c:v>0.49847222222222221</c:v>
                </c:pt>
                <c:pt idx="3565">
                  <c:v>0.49849537037037028</c:v>
                </c:pt>
                <c:pt idx="3566">
                  <c:v>0.49851851851851858</c:v>
                </c:pt>
                <c:pt idx="3567">
                  <c:v>0.49854166666666666</c:v>
                </c:pt>
                <c:pt idx="3568">
                  <c:v>0.49856481481481474</c:v>
                </c:pt>
                <c:pt idx="3569">
                  <c:v>0.49858796296296293</c:v>
                </c:pt>
                <c:pt idx="3570">
                  <c:v>0.49861111111111101</c:v>
                </c:pt>
                <c:pt idx="3571">
                  <c:v>0.49863425925925919</c:v>
                </c:pt>
                <c:pt idx="3572">
                  <c:v>0.49865740740740727</c:v>
                </c:pt>
                <c:pt idx="3573">
                  <c:v>0.49868055555555557</c:v>
                </c:pt>
                <c:pt idx="3574">
                  <c:v>0.49870370370370365</c:v>
                </c:pt>
                <c:pt idx="3575">
                  <c:v>0.49872685185185184</c:v>
                </c:pt>
                <c:pt idx="3576">
                  <c:v>0.49874999999999992</c:v>
                </c:pt>
                <c:pt idx="3577">
                  <c:v>0.4987731481481481</c:v>
                </c:pt>
                <c:pt idx="3578">
                  <c:v>0.49879629629629618</c:v>
                </c:pt>
                <c:pt idx="3579">
                  <c:v>0.49881944444444448</c:v>
                </c:pt>
                <c:pt idx="3580">
                  <c:v>0.49884259259259256</c:v>
                </c:pt>
                <c:pt idx="3581">
                  <c:v>0.49886574074074075</c:v>
                </c:pt>
                <c:pt idx="3582">
                  <c:v>0.49888888888888883</c:v>
                </c:pt>
                <c:pt idx="3583">
                  <c:v>0.49891203703703701</c:v>
                </c:pt>
                <c:pt idx="3584">
                  <c:v>0.49893518518518509</c:v>
                </c:pt>
                <c:pt idx="3585">
                  <c:v>0.49895833333333339</c:v>
                </c:pt>
                <c:pt idx="3586">
                  <c:v>0.49898148148148147</c:v>
                </c:pt>
                <c:pt idx="3587">
                  <c:v>0.49900462962962966</c:v>
                </c:pt>
                <c:pt idx="3588">
                  <c:v>0.49902777777777774</c:v>
                </c:pt>
                <c:pt idx="3589">
                  <c:v>0.49905092592592593</c:v>
                </c:pt>
                <c:pt idx="3590">
                  <c:v>0.499074074074074</c:v>
                </c:pt>
                <c:pt idx="3591">
                  <c:v>0.49909722222222208</c:v>
                </c:pt>
                <c:pt idx="3592">
                  <c:v>0.49912037037037038</c:v>
                </c:pt>
                <c:pt idx="3593">
                  <c:v>0.49914351851851846</c:v>
                </c:pt>
                <c:pt idx="3594">
                  <c:v>0.49916666666666665</c:v>
                </c:pt>
                <c:pt idx="3595">
                  <c:v>0.49918981481481473</c:v>
                </c:pt>
                <c:pt idx="3596">
                  <c:v>0.49921296296296291</c:v>
                </c:pt>
                <c:pt idx="3597">
                  <c:v>0.49923611111111099</c:v>
                </c:pt>
                <c:pt idx="3598">
                  <c:v>0.49925925925925929</c:v>
                </c:pt>
                <c:pt idx="3599">
                  <c:v>0.49928240740740737</c:v>
                </c:pt>
                <c:pt idx="3600">
                  <c:v>0.49930555555555556</c:v>
                </c:pt>
                <c:pt idx="3601">
                  <c:v>0.49932870370370364</c:v>
                </c:pt>
                <c:pt idx="3602">
                  <c:v>0.49935185185185182</c:v>
                </c:pt>
                <c:pt idx="3603">
                  <c:v>0.4993749999999999</c:v>
                </c:pt>
                <c:pt idx="3604">
                  <c:v>0.4993981481481482</c:v>
                </c:pt>
                <c:pt idx="3605">
                  <c:v>0.49942129629629628</c:v>
                </c:pt>
                <c:pt idx="3606">
                  <c:v>0.49944444444444447</c:v>
                </c:pt>
                <c:pt idx="3607">
                  <c:v>0.49946759259259255</c:v>
                </c:pt>
                <c:pt idx="3608">
                  <c:v>0.49949074074074074</c:v>
                </c:pt>
                <c:pt idx="3609">
                  <c:v>0.49951388888888881</c:v>
                </c:pt>
                <c:pt idx="3610">
                  <c:v>0.49953703703703689</c:v>
                </c:pt>
                <c:pt idx="3611">
                  <c:v>0.49956018518518519</c:v>
                </c:pt>
                <c:pt idx="3612">
                  <c:v>0.49958333333333327</c:v>
                </c:pt>
                <c:pt idx="3613">
                  <c:v>0.49960648148148146</c:v>
                </c:pt>
                <c:pt idx="3614">
                  <c:v>0.49962962962962953</c:v>
                </c:pt>
                <c:pt idx="3615">
                  <c:v>0.49965277777777772</c:v>
                </c:pt>
                <c:pt idx="3616">
                  <c:v>0.4996759259259258</c:v>
                </c:pt>
                <c:pt idx="3617">
                  <c:v>0.4996990740740741</c:v>
                </c:pt>
                <c:pt idx="3618">
                  <c:v>0.49972222222222218</c:v>
                </c:pt>
                <c:pt idx="3619">
                  <c:v>0.49974537037037037</c:v>
                </c:pt>
                <c:pt idx="3620">
                  <c:v>0.49976851851851845</c:v>
                </c:pt>
                <c:pt idx="3621">
                  <c:v>0.49979166666666663</c:v>
                </c:pt>
                <c:pt idx="3622">
                  <c:v>0.49981481481481471</c:v>
                </c:pt>
                <c:pt idx="3623">
                  <c:v>0.49983796296296301</c:v>
                </c:pt>
                <c:pt idx="3624">
                  <c:v>0.49986111111111109</c:v>
                </c:pt>
                <c:pt idx="3625">
                  <c:v>0.49988425925925928</c:v>
                </c:pt>
                <c:pt idx="3626">
                  <c:v>0.49990740740740736</c:v>
                </c:pt>
                <c:pt idx="3627">
                  <c:v>0.49993055555555554</c:v>
                </c:pt>
                <c:pt idx="3628">
                  <c:v>0.49995370370370362</c:v>
                </c:pt>
                <c:pt idx="3629">
                  <c:v>0.49997685185185192</c:v>
                </c:pt>
                <c:pt idx="3630">
                  <c:v>0.5</c:v>
                </c:pt>
                <c:pt idx="3631">
                  <c:v>0.50002314814814808</c:v>
                </c:pt>
                <c:pt idx="3632">
                  <c:v>0.50004629629629627</c:v>
                </c:pt>
                <c:pt idx="3633">
                  <c:v>0.50006944444444434</c:v>
                </c:pt>
                <c:pt idx="3634">
                  <c:v>0.50009259259259253</c:v>
                </c:pt>
                <c:pt idx="3635">
                  <c:v>0.50011574074074061</c:v>
                </c:pt>
                <c:pt idx="3636">
                  <c:v>0.50013888888888891</c:v>
                </c:pt>
                <c:pt idx="3637">
                  <c:v>0.50016203703703699</c:v>
                </c:pt>
                <c:pt idx="3638">
                  <c:v>0.50018518518518518</c:v>
                </c:pt>
                <c:pt idx="3639">
                  <c:v>0.50020833333333325</c:v>
                </c:pt>
                <c:pt idx="3640">
                  <c:v>0.50023148148148144</c:v>
                </c:pt>
                <c:pt idx="3641">
                  <c:v>0.50025462962962952</c:v>
                </c:pt>
                <c:pt idx="3642">
                  <c:v>0.50027777777777782</c:v>
                </c:pt>
                <c:pt idx="3643">
                  <c:v>0.5003009259259259</c:v>
                </c:pt>
                <c:pt idx="3644">
                  <c:v>0.50032407407407409</c:v>
                </c:pt>
                <c:pt idx="3645">
                  <c:v>0.50034722222222217</c:v>
                </c:pt>
                <c:pt idx="3646">
                  <c:v>0.50037037037037035</c:v>
                </c:pt>
                <c:pt idx="3647">
                  <c:v>0.50039351851851843</c:v>
                </c:pt>
                <c:pt idx="3648">
                  <c:v>0.50041666666666673</c:v>
                </c:pt>
                <c:pt idx="3649">
                  <c:v>0.50043981481481481</c:v>
                </c:pt>
                <c:pt idx="3650">
                  <c:v>0.500462962962963</c:v>
                </c:pt>
                <c:pt idx="3651">
                  <c:v>0.50048611111111108</c:v>
                </c:pt>
                <c:pt idx="3652">
                  <c:v>0.50050925925925915</c:v>
                </c:pt>
                <c:pt idx="3653">
                  <c:v>0.50053240740740734</c:v>
                </c:pt>
                <c:pt idx="3654">
                  <c:v>0.50055555555555542</c:v>
                </c:pt>
                <c:pt idx="3655">
                  <c:v>0.50057870370370372</c:v>
                </c:pt>
                <c:pt idx="3656">
                  <c:v>0.5006018518518518</c:v>
                </c:pt>
                <c:pt idx="3657">
                  <c:v>0.50062499999999999</c:v>
                </c:pt>
                <c:pt idx="3658">
                  <c:v>0.50064814814814806</c:v>
                </c:pt>
                <c:pt idx="3659">
                  <c:v>0.50067129629629625</c:v>
                </c:pt>
                <c:pt idx="3660">
                  <c:v>0.50069444444444433</c:v>
                </c:pt>
                <c:pt idx="3661">
                  <c:v>0.50071759259259263</c:v>
                </c:pt>
                <c:pt idx="3662">
                  <c:v>0.50074074074074071</c:v>
                </c:pt>
                <c:pt idx="3663">
                  <c:v>0.5007638888888889</c:v>
                </c:pt>
                <c:pt idx="3664">
                  <c:v>0.50078703703703698</c:v>
                </c:pt>
                <c:pt idx="3665">
                  <c:v>0.50081018518518516</c:v>
                </c:pt>
                <c:pt idx="3666">
                  <c:v>0.50083333333333324</c:v>
                </c:pt>
                <c:pt idx="3667">
                  <c:v>0.50085648148148154</c:v>
                </c:pt>
                <c:pt idx="3668">
                  <c:v>0.50087962962962962</c:v>
                </c:pt>
                <c:pt idx="3669">
                  <c:v>0.50090277777777781</c:v>
                </c:pt>
                <c:pt idx="3670">
                  <c:v>0.50092592592592589</c:v>
                </c:pt>
                <c:pt idx="3671">
                  <c:v>0.50094907407407396</c:v>
                </c:pt>
                <c:pt idx="3672">
                  <c:v>0.50097222222222215</c:v>
                </c:pt>
                <c:pt idx="3673">
                  <c:v>0.50099537037037023</c:v>
                </c:pt>
                <c:pt idx="3674">
                  <c:v>0.50101851851851853</c:v>
                </c:pt>
                <c:pt idx="3675">
                  <c:v>0.50104166666666661</c:v>
                </c:pt>
                <c:pt idx="3676">
                  <c:v>0.5010648148148148</c:v>
                </c:pt>
                <c:pt idx="3677">
                  <c:v>0.50108796296296287</c:v>
                </c:pt>
                <c:pt idx="3678">
                  <c:v>0.50111111111111106</c:v>
                </c:pt>
                <c:pt idx="3679">
                  <c:v>0.50113425925925914</c:v>
                </c:pt>
                <c:pt idx="3680">
                  <c:v>0.50115740740740744</c:v>
                </c:pt>
                <c:pt idx="3681">
                  <c:v>0.50118055555555552</c:v>
                </c:pt>
                <c:pt idx="3682">
                  <c:v>0.50120370370370371</c:v>
                </c:pt>
                <c:pt idx="3683">
                  <c:v>0.50122685185185178</c:v>
                </c:pt>
                <c:pt idx="3684">
                  <c:v>0.50124999999999997</c:v>
                </c:pt>
                <c:pt idx="3685">
                  <c:v>0.50127314814814805</c:v>
                </c:pt>
                <c:pt idx="3686">
                  <c:v>0.50129629629629635</c:v>
                </c:pt>
                <c:pt idx="3687">
                  <c:v>0.50131944444444443</c:v>
                </c:pt>
                <c:pt idx="3688">
                  <c:v>0.50134259259259262</c:v>
                </c:pt>
                <c:pt idx="3689">
                  <c:v>0.5013657407407407</c:v>
                </c:pt>
                <c:pt idx="3690">
                  <c:v>0.50138888888888888</c:v>
                </c:pt>
                <c:pt idx="3691">
                  <c:v>0.50141203703703696</c:v>
                </c:pt>
                <c:pt idx="3692">
                  <c:v>0.50143518518518504</c:v>
                </c:pt>
                <c:pt idx="3693">
                  <c:v>0.50145833333333334</c:v>
                </c:pt>
                <c:pt idx="3694">
                  <c:v>0.50148148148148142</c:v>
                </c:pt>
                <c:pt idx="3695">
                  <c:v>0.50150462962962961</c:v>
                </c:pt>
                <c:pt idx="3696">
                  <c:v>0.50152777777777768</c:v>
                </c:pt>
                <c:pt idx="3697">
                  <c:v>0.50155092592592587</c:v>
                </c:pt>
                <c:pt idx="3698">
                  <c:v>0.50157407407407395</c:v>
                </c:pt>
                <c:pt idx="3699">
                  <c:v>0.50159722222222225</c:v>
                </c:pt>
                <c:pt idx="3700">
                  <c:v>0.50162037037037033</c:v>
                </c:pt>
                <c:pt idx="3701">
                  <c:v>0.50164351851851852</c:v>
                </c:pt>
                <c:pt idx="3702">
                  <c:v>0.50166666666666659</c:v>
                </c:pt>
                <c:pt idx="3703">
                  <c:v>0.50168981481481478</c:v>
                </c:pt>
                <c:pt idx="3704">
                  <c:v>0.50171296296296286</c:v>
                </c:pt>
                <c:pt idx="3705">
                  <c:v>0.50173611111111116</c:v>
                </c:pt>
                <c:pt idx="3706">
                  <c:v>0.50175925925925924</c:v>
                </c:pt>
                <c:pt idx="3707">
                  <c:v>0.50178240740740743</c:v>
                </c:pt>
                <c:pt idx="3708">
                  <c:v>0.5018055555555555</c:v>
                </c:pt>
                <c:pt idx="3709">
                  <c:v>0.50182870370370369</c:v>
                </c:pt>
                <c:pt idx="3710">
                  <c:v>0.50185185185185177</c:v>
                </c:pt>
                <c:pt idx="3711">
                  <c:v>0.50187500000000007</c:v>
                </c:pt>
                <c:pt idx="3712">
                  <c:v>0.50189814814814815</c:v>
                </c:pt>
                <c:pt idx="3713">
                  <c:v>0.50192129629629623</c:v>
                </c:pt>
                <c:pt idx="3714">
                  <c:v>0.50194444444444442</c:v>
                </c:pt>
                <c:pt idx="3715">
                  <c:v>0.50196759259259249</c:v>
                </c:pt>
                <c:pt idx="3716">
                  <c:v>0.50199074074074068</c:v>
                </c:pt>
                <c:pt idx="3717">
                  <c:v>0.50201388888888876</c:v>
                </c:pt>
                <c:pt idx="3718">
                  <c:v>0.50203703703703706</c:v>
                </c:pt>
                <c:pt idx="3719">
                  <c:v>0.50206018518518514</c:v>
                </c:pt>
                <c:pt idx="3720">
                  <c:v>0.50208333333333333</c:v>
                </c:pt>
                <c:pt idx="3721">
                  <c:v>0.5021064814814814</c:v>
                </c:pt>
                <c:pt idx="3722">
                  <c:v>0.50212962962962959</c:v>
                </c:pt>
                <c:pt idx="3723">
                  <c:v>0.50215277777777767</c:v>
                </c:pt>
                <c:pt idx="3724">
                  <c:v>0.50217592592592597</c:v>
                </c:pt>
                <c:pt idx="3725">
                  <c:v>0.50219907407407405</c:v>
                </c:pt>
                <c:pt idx="3726">
                  <c:v>0.50222222222222224</c:v>
                </c:pt>
                <c:pt idx="3727">
                  <c:v>0.50224537037037031</c:v>
                </c:pt>
                <c:pt idx="3728">
                  <c:v>0.5022685185185185</c:v>
                </c:pt>
                <c:pt idx="3729">
                  <c:v>0.50229166666666658</c:v>
                </c:pt>
                <c:pt idx="3730">
                  <c:v>0.50231481481481488</c:v>
                </c:pt>
                <c:pt idx="3731">
                  <c:v>0.50233796296296296</c:v>
                </c:pt>
                <c:pt idx="3732">
                  <c:v>0.50236111111111115</c:v>
                </c:pt>
                <c:pt idx="3733">
                  <c:v>0.50238425925925922</c:v>
                </c:pt>
                <c:pt idx="3734">
                  <c:v>0.5024074074074073</c:v>
                </c:pt>
                <c:pt idx="3735">
                  <c:v>0.50243055555555549</c:v>
                </c:pt>
                <c:pt idx="3736">
                  <c:v>0.50245370370370357</c:v>
                </c:pt>
                <c:pt idx="3737">
                  <c:v>0.50247685185185187</c:v>
                </c:pt>
                <c:pt idx="3738">
                  <c:v>0.50249999999999995</c:v>
                </c:pt>
                <c:pt idx="3739">
                  <c:v>0.50252314814814814</c:v>
                </c:pt>
                <c:pt idx="3740">
                  <c:v>0.50254629629629621</c:v>
                </c:pt>
                <c:pt idx="3741">
                  <c:v>0.5025694444444444</c:v>
                </c:pt>
                <c:pt idx="3742">
                  <c:v>0.50259259259259248</c:v>
                </c:pt>
                <c:pt idx="3743">
                  <c:v>0.50261574074074078</c:v>
                </c:pt>
                <c:pt idx="3744">
                  <c:v>0.50263888888888886</c:v>
                </c:pt>
                <c:pt idx="3745">
                  <c:v>0.50266203703703705</c:v>
                </c:pt>
                <c:pt idx="3746">
                  <c:v>0.50268518518518512</c:v>
                </c:pt>
                <c:pt idx="3747">
                  <c:v>0.50270833333333331</c:v>
                </c:pt>
                <c:pt idx="3748">
                  <c:v>0.50273148148148139</c:v>
                </c:pt>
                <c:pt idx="3749">
                  <c:v>0.50275462962962969</c:v>
                </c:pt>
                <c:pt idx="3750">
                  <c:v>0.50277777777777777</c:v>
                </c:pt>
                <c:pt idx="3751">
                  <c:v>0.50280092592592596</c:v>
                </c:pt>
                <c:pt idx="3752">
                  <c:v>0.50282407407407403</c:v>
                </c:pt>
                <c:pt idx="3753">
                  <c:v>0.50284722222222211</c:v>
                </c:pt>
                <c:pt idx="3754">
                  <c:v>0.5028703703703703</c:v>
                </c:pt>
                <c:pt idx="3755">
                  <c:v>0.50289351851851838</c:v>
                </c:pt>
                <c:pt idx="3756">
                  <c:v>0.50291666666666668</c:v>
                </c:pt>
                <c:pt idx="3757">
                  <c:v>0.50293981481481476</c:v>
                </c:pt>
                <c:pt idx="3758">
                  <c:v>0.50296296296296295</c:v>
                </c:pt>
                <c:pt idx="3759">
                  <c:v>0.50298611111111102</c:v>
                </c:pt>
                <c:pt idx="3760">
                  <c:v>0.50300925925925921</c:v>
                </c:pt>
                <c:pt idx="3761">
                  <c:v>0.50303240740740729</c:v>
                </c:pt>
                <c:pt idx="3762">
                  <c:v>0.50305555555555559</c:v>
                </c:pt>
                <c:pt idx="3763">
                  <c:v>0.50307870370370367</c:v>
                </c:pt>
                <c:pt idx="3764">
                  <c:v>0.50310185185185186</c:v>
                </c:pt>
                <c:pt idx="3765">
                  <c:v>0.50312499999999993</c:v>
                </c:pt>
                <c:pt idx="3766">
                  <c:v>0.50314814814814812</c:v>
                </c:pt>
                <c:pt idx="3767">
                  <c:v>0.5031712962962962</c:v>
                </c:pt>
                <c:pt idx="3768">
                  <c:v>0.5031944444444445</c:v>
                </c:pt>
                <c:pt idx="3769">
                  <c:v>0.50321759259259258</c:v>
                </c:pt>
                <c:pt idx="3770">
                  <c:v>0.50324074074074077</c:v>
                </c:pt>
                <c:pt idx="3771">
                  <c:v>0.50326388888888884</c:v>
                </c:pt>
                <c:pt idx="3772">
                  <c:v>0.50328703703703703</c:v>
                </c:pt>
                <c:pt idx="3773">
                  <c:v>0.50331018518518511</c:v>
                </c:pt>
                <c:pt idx="3774">
                  <c:v>0.50333333333333319</c:v>
                </c:pt>
                <c:pt idx="3775">
                  <c:v>0.50335648148148149</c:v>
                </c:pt>
                <c:pt idx="3776">
                  <c:v>0.50337962962962957</c:v>
                </c:pt>
                <c:pt idx="3777">
                  <c:v>0.50340277777777775</c:v>
                </c:pt>
                <c:pt idx="3778">
                  <c:v>0.50342592592592583</c:v>
                </c:pt>
                <c:pt idx="3779">
                  <c:v>0.50344907407407402</c:v>
                </c:pt>
                <c:pt idx="3780">
                  <c:v>0.5034722222222221</c:v>
                </c:pt>
                <c:pt idx="3781">
                  <c:v>0.5034953703703704</c:v>
                </c:pt>
                <c:pt idx="3782">
                  <c:v>0.50351851851851848</c:v>
                </c:pt>
                <c:pt idx="3783">
                  <c:v>0.50354166666666667</c:v>
                </c:pt>
                <c:pt idx="3784">
                  <c:v>0.50356481481481474</c:v>
                </c:pt>
                <c:pt idx="3785">
                  <c:v>0.50358796296296293</c:v>
                </c:pt>
                <c:pt idx="3786">
                  <c:v>0.50361111111111101</c:v>
                </c:pt>
                <c:pt idx="3787">
                  <c:v>0.50363425925925931</c:v>
                </c:pt>
                <c:pt idx="3788">
                  <c:v>0.50365740740740739</c:v>
                </c:pt>
                <c:pt idx="3789">
                  <c:v>0.50368055555555558</c:v>
                </c:pt>
                <c:pt idx="3790">
                  <c:v>0.50370370370370365</c:v>
                </c:pt>
                <c:pt idx="3791">
                  <c:v>0.50372685185185184</c:v>
                </c:pt>
                <c:pt idx="3792">
                  <c:v>0.50374999999999992</c:v>
                </c:pt>
                <c:pt idx="3793">
                  <c:v>0.50377314814814822</c:v>
                </c:pt>
                <c:pt idx="3794">
                  <c:v>0.5037962962962963</c:v>
                </c:pt>
                <c:pt idx="3795">
                  <c:v>0.50381944444444438</c:v>
                </c:pt>
                <c:pt idx="3796">
                  <c:v>0.50384259259259256</c:v>
                </c:pt>
                <c:pt idx="3797">
                  <c:v>0.50386574074074064</c:v>
                </c:pt>
                <c:pt idx="3798">
                  <c:v>0.50388888888888883</c:v>
                </c:pt>
                <c:pt idx="3799">
                  <c:v>0.50391203703703691</c:v>
                </c:pt>
                <c:pt idx="3800">
                  <c:v>0.50393518518518521</c:v>
                </c:pt>
                <c:pt idx="3801">
                  <c:v>0.50395833333333329</c:v>
                </c:pt>
                <c:pt idx="3802">
                  <c:v>0.50398148148148147</c:v>
                </c:pt>
                <c:pt idx="3803">
                  <c:v>0.50400462962962955</c:v>
                </c:pt>
                <c:pt idx="3804">
                  <c:v>0.50402777777777774</c:v>
                </c:pt>
                <c:pt idx="3805">
                  <c:v>0.50405092592592582</c:v>
                </c:pt>
                <c:pt idx="3806">
                  <c:v>0.50407407407407412</c:v>
                </c:pt>
                <c:pt idx="3807">
                  <c:v>0.5040972222222222</c:v>
                </c:pt>
                <c:pt idx="3808">
                  <c:v>0.50412037037037039</c:v>
                </c:pt>
                <c:pt idx="3809">
                  <c:v>0.50414351851851846</c:v>
                </c:pt>
                <c:pt idx="3810">
                  <c:v>0.50416666666666665</c:v>
                </c:pt>
                <c:pt idx="3811">
                  <c:v>0.50418981481481473</c:v>
                </c:pt>
                <c:pt idx="3812">
                  <c:v>0.50421296296296303</c:v>
                </c:pt>
                <c:pt idx="3813">
                  <c:v>0.50423611111111111</c:v>
                </c:pt>
                <c:pt idx="3814">
                  <c:v>0.5042592592592593</c:v>
                </c:pt>
                <c:pt idx="3815">
                  <c:v>0.50428240740740737</c:v>
                </c:pt>
                <c:pt idx="3816">
                  <c:v>0.50430555555555545</c:v>
                </c:pt>
                <c:pt idx="3817">
                  <c:v>0.50432870370370364</c:v>
                </c:pt>
                <c:pt idx="3818">
                  <c:v>0.50435185185185172</c:v>
                </c:pt>
                <c:pt idx="3819">
                  <c:v>0.50437500000000002</c:v>
                </c:pt>
                <c:pt idx="3820">
                  <c:v>0.5043981481481481</c:v>
                </c:pt>
                <c:pt idx="3821">
                  <c:v>0.50442129629629628</c:v>
                </c:pt>
                <c:pt idx="3822">
                  <c:v>0.50444444444444436</c:v>
                </c:pt>
                <c:pt idx="3823">
                  <c:v>0.50446759259259255</c:v>
                </c:pt>
                <c:pt idx="3824">
                  <c:v>0.50449074074074063</c:v>
                </c:pt>
                <c:pt idx="3825">
                  <c:v>0.50451388888888893</c:v>
                </c:pt>
                <c:pt idx="3826">
                  <c:v>0.50453703703703701</c:v>
                </c:pt>
                <c:pt idx="3827">
                  <c:v>0.50456018518518519</c:v>
                </c:pt>
                <c:pt idx="3828">
                  <c:v>0.50458333333333327</c:v>
                </c:pt>
                <c:pt idx="3829">
                  <c:v>0.50460648148148146</c:v>
                </c:pt>
                <c:pt idx="3830">
                  <c:v>0.50462962962962954</c:v>
                </c:pt>
                <c:pt idx="3831">
                  <c:v>0.50465277777777784</c:v>
                </c:pt>
                <c:pt idx="3832">
                  <c:v>0.50467592592592592</c:v>
                </c:pt>
                <c:pt idx="3833">
                  <c:v>0.50469907407407411</c:v>
                </c:pt>
                <c:pt idx="3834">
                  <c:v>0.50472222222222218</c:v>
                </c:pt>
                <c:pt idx="3835">
                  <c:v>0.50474537037037026</c:v>
                </c:pt>
                <c:pt idx="3836">
                  <c:v>0.50476851851851845</c:v>
                </c:pt>
                <c:pt idx="3837">
                  <c:v>0.50479166666666653</c:v>
                </c:pt>
                <c:pt idx="3838">
                  <c:v>0.50481481481481483</c:v>
                </c:pt>
                <c:pt idx="3839">
                  <c:v>0.50483796296296291</c:v>
                </c:pt>
                <c:pt idx="3840">
                  <c:v>0.50486111111111109</c:v>
                </c:pt>
                <c:pt idx="3841">
                  <c:v>0.50488425925925917</c:v>
                </c:pt>
                <c:pt idx="3842">
                  <c:v>0.50490740740740736</c:v>
                </c:pt>
                <c:pt idx="3843">
                  <c:v>0.50493055555555544</c:v>
                </c:pt>
                <c:pt idx="3844">
                  <c:v>0.50495370370370374</c:v>
                </c:pt>
                <c:pt idx="3845">
                  <c:v>0.50497685185185182</c:v>
                </c:pt>
                <c:pt idx="3846">
                  <c:v>0.505</c:v>
                </c:pt>
                <c:pt idx="3847">
                  <c:v>0.50502314814814808</c:v>
                </c:pt>
                <c:pt idx="3848">
                  <c:v>0.50504629629629627</c:v>
                </c:pt>
                <c:pt idx="3849">
                  <c:v>0.50506944444444435</c:v>
                </c:pt>
                <c:pt idx="3850">
                  <c:v>0.50509259259259265</c:v>
                </c:pt>
                <c:pt idx="3851">
                  <c:v>0.50511574074074073</c:v>
                </c:pt>
                <c:pt idx="3852">
                  <c:v>0.50513888888888892</c:v>
                </c:pt>
                <c:pt idx="3853">
                  <c:v>0.50516203703703699</c:v>
                </c:pt>
                <c:pt idx="3854">
                  <c:v>0.50518518518518518</c:v>
                </c:pt>
                <c:pt idx="3855">
                  <c:v>0.50520833333333326</c:v>
                </c:pt>
                <c:pt idx="3856">
                  <c:v>0.50523148148148134</c:v>
                </c:pt>
                <c:pt idx="3857">
                  <c:v>0.50525462962962964</c:v>
                </c:pt>
                <c:pt idx="3858">
                  <c:v>0.50527777777777771</c:v>
                </c:pt>
                <c:pt idx="3859">
                  <c:v>0.5053009259259259</c:v>
                </c:pt>
                <c:pt idx="3860">
                  <c:v>0.50532407407407398</c:v>
                </c:pt>
                <c:pt idx="3861">
                  <c:v>0.50534722222222217</c:v>
                </c:pt>
                <c:pt idx="3862">
                  <c:v>0.50537037037037025</c:v>
                </c:pt>
                <c:pt idx="3863">
                  <c:v>0.50539351851851855</c:v>
                </c:pt>
                <c:pt idx="3864">
                  <c:v>0.50541666666666663</c:v>
                </c:pt>
                <c:pt idx="3865">
                  <c:v>0.50543981481481481</c:v>
                </c:pt>
                <c:pt idx="3866">
                  <c:v>0.50546296296296289</c:v>
                </c:pt>
                <c:pt idx="3867">
                  <c:v>0.50548611111111108</c:v>
                </c:pt>
                <c:pt idx="3868">
                  <c:v>0.50550925925925916</c:v>
                </c:pt>
                <c:pt idx="3869">
                  <c:v>0.50553240740740746</c:v>
                </c:pt>
                <c:pt idx="3870">
                  <c:v>0.50555555555555554</c:v>
                </c:pt>
                <c:pt idx="3871">
                  <c:v>0.50557870370370372</c:v>
                </c:pt>
                <c:pt idx="3872">
                  <c:v>0.5056018518518518</c:v>
                </c:pt>
                <c:pt idx="3873">
                  <c:v>0.50562499999999999</c:v>
                </c:pt>
                <c:pt idx="3874">
                  <c:v>0.50564814814814807</c:v>
                </c:pt>
                <c:pt idx="3875">
                  <c:v>0.50567129629629637</c:v>
                </c:pt>
                <c:pt idx="3876">
                  <c:v>0.50569444444444445</c:v>
                </c:pt>
                <c:pt idx="3877">
                  <c:v>0.50571759259259252</c:v>
                </c:pt>
                <c:pt idx="3878">
                  <c:v>0.50574074074074071</c:v>
                </c:pt>
                <c:pt idx="3879">
                  <c:v>0.50576388888888879</c:v>
                </c:pt>
                <c:pt idx="3880">
                  <c:v>0.50578703703703698</c:v>
                </c:pt>
                <c:pt idx="3881">
                  <c:v>0.50581018518518506</c:v>
                </c:pt>
                <c:pt idx="3882">
                  <c:v>0.50583333333333336</c:v>
                </c:pt>
                <c:pt idx="3883">
                  <c:v>0.50585648148148143</c:v>
                </c:pt>
                <c:pt idx="3884">
                  <c:v>0.50587962962962962</c:v>
                </c:pt>
                <c:pt idx="3885">
                  <c:v>0.5059027777777777</c:v>
                </c:pt>
                <c:pt idx="3886">
                  <c:v>0.50592592592592589</c:v>
                </c:pt>
                <c:pt idx="3887">
                  <c:v>0.50594907407407397</c:v>
                </c:pt>
                <c:pt idx="3888">
                  <c:v>0.50597222222222227</c:v>
                </c:pt>
                <c:pt idx="3889">
                  <c:v>0.50599537037037035</c:v>
                </c:pt>
                <c:pt idx="3890">
                  <c:v>0.50601851851851853</c:v>
                </c:pt>
                <c:pt idx="3891">
                  <c:v>0.50604166666666661</c:v>
                </c:pt>
                <c:pt idx="3892">
                  <c:v>0.5060648148148148</c:v>
                </c:pt>
                <c:pt idx="3893">
                  <c:v>0.50608796296296288</c:v>
                </c:pt>
                <c:pt idx="3894">
                  <c:v>0.50611111111111118</c:v>
                </c:pt>
                <c:pt idx="3895">
                  <c:v>0.50613425925925926</c:v>
                </c:pt>
                <c:pt idx="3896">
                  <c:v>0.50615740740740733</c:v>
                </c:pt>
                <c:pt idx="3897">
                  <c:v>0.50618055555555552</c:v>
                </c:pt>
                <c:pt idx="3898">
                  <c:v>0.5062037037037036</c:v>
                </c:pt>
                <c:pt idx="3899">
                  <c:v>0.50622685185185179</c:v>
                </c:pt>
                <c:pt idx="3900">
                  <c:v>0.50624999999999987</c:v>
                </c:pt>
                <c:pt idx="3901">
                  <c:v>0.50627314814814817</c:v>
                </c:pt>
                <c:pt idx="3902">
                  <c:v>0.50629629629629624</c:v>
                </c:pt>
                <c:pt idx="3903">
                  <c:v>0.50631944444444443</c:v>
                </c:pt>
                <c:pt idx="3904">
                  <c:v>0.50634259259259251</c:v>
                </c:pt>
                <c:pt idx="3905">
                  <c:v>0.5063657407407407</c:v>
                </c:pt>
                <c:pt idx="3906">
                  <c:v>0.50638888888888878</c:v>
                </c:pt>
                <c:pt idx="3907">
                  <c:v>0.50641203703703708</c:v>
                </c:pt>
                <c:pt idx="3908">
                  <c:v>0.50643518518518515</c:v>
                </c:pt>
                <c:pt idx="3909">
                  <c:v>0.50645833333333334</c:v>
                </c:pt>
                <c:pt idx="3910">
                  <c:v>0.50648148148148142</c:v>
                </c:pt>
                <c:pt idx="3911">
                  <c:v>0.50650462962962961</c:v>
                </c:pt>
                <c:pt idx="3912">
                  <c:v>0.50652777777777769</c:v>
                </c:pt>
                <c:pt idx="3913">
                  <c:v>0.50655092592592599</c:v>
                </c:pt>
                <c:pt idx="3914">
                  <c:v>0.50657407407407407</c:v>
                </c:pt>
                <c:pt idx="3915">
                  <c:v>0.50659722222222225</c:v>
                </c:pt>
                <c:pt idx="3916">
                  <c:v>0.50662037037037033</c:v>
                </c:pt>
                <c:pt idx="3917">
                  <c:v>0.50664351851851841</c:v>
                </c:pt>
                <c:pt idx="3918">
                  <c:v>0.5066666666666666</c:v>
                </c:pt>
                <c:pt idx="3919">
                  <c:v>0.50668981481481468</c:v>
                </c:pt>
                <c:pt idx="3920">
                  <c:v>0.50671296296296298</c:v>
                </c:pt>
                <c:pt idx="3921">
                  <c:v>0.50673611111111105</c:v>
                </c:pt>
                <c:pt idx="3922">
                  <c:v>0.50675925925925924</c:v>
                </c:pt>
                <c:pt idx="3923">
                  <c:v>0.50678240740740732</c:v>
                </c:pt>
                <c:pt idx="3924">
                  <c:v>0.50680555555555551</c:v>
                </c:pt>
                <c:pt idx="3925">
                  <c:v>0.50682870370370359</c:v>
                </c:pt>
                <c:pt idx="3926">
                  <c:v>0.50685185185185189</c:v>
                </c:pt>
                <c:pt idx="3927">
                  <c:v>0.50687499999999996</c:v>
                </c:pt>
                <c:pt idx="3928">
                  <c:v>0.50689814814814815</c:v>
                </c:pt>
                <c:pt idx="3929">
                  <c:v>0.50692129629629623</c:v>
                </c:pt>
                <c:pt idx="3930">
                  <c:v>0.50694444444444442</c:v>
                </c:pt>
                <c:pt idx="3931">
                  <c:v>0.5069675925925925</c:v>
                </c:pt>
                <c:pt idx="3932">
                  <c:v>0.5069907407407408</c:v>
                </c:pt>
                <c:pt idx="3933">
                  <c:v>0.50701388888888888</c:v>
                </c:pt>
                <c:pt idx="3934">
                  <c:v>0.50703703703703706</c:v>
                </c:pt>
                <c:pt idx="3935">
                  <c:v>0.50706018518518514</c:v>
                </c:pt>
                <c:pt idx="3936">
                  <c:v>0.50708333333333333</c:v>
                </c:pt>
                <c:pt idx="3937">
                  <c:v>0.50710648148148141</c:v>
                </c:pt>
                <c:pt idx="3938">
                  <c:v>0.50712962962962949</c:v>
                </c:pt>
                <c:pt idx="3939">
                  <c:v>0.50715277777777779</c:v>
                </c:pt>
                <c:pt idx="3940">
                  <c:v>0.50717592592592586</c:v>
                </c:pt>
                <c:pt idx="3941">
                  <c:v>0.50719907407407405</c:v>
                </c:pt>
                <c:pt idx="3942">
                  <c:v>0.50722222222222213</c:v>
                </c:pt>
                <c:pt idx="3943">
                  <c:v>0.50724537037037032</c:v>
                </c:pt>
                <c:pt idx="3944">
                  <c:v>0.5072685185185184</c:v>
                </c:pt>
                <c:pt idx="3945">
                  <c:v>0.5072916666666667</c:v>
                </c:pt>
                <c:pt idx="3946">
                  <c:v>0.50731481481481477</c:v>
                </c:pt>
                <c:pt idx="3947">
                  <c:v>0.50733796296296296</c:v>
                </c:pt>
                <c:pt idx="3948">
                  <c:v>0.50736111111111104</c:v>
                </c:pt>
                <c:pt idx="3949">
                  <c:v>0.50738425925925923</c:v>
                </c:pt>
                <c:pt idx="3950">
                  <c:v>0.50740740740740731</c:v>
                </c:pt>
                <c:pt idx="3951">
                  <c:v>0.50743055555555561</c:v>
                </c:pt>
                <c:pt idx="3952">
                  <c:v>0.50745370370370368</c:v>
                </c:pt>
                <c:pt idx="3953">
                  <c:v>0.50747685185185187</c:v>
                </c:pt>
                <c:pt idx="3954">
                  <c:v>0.50749999999999995</c:v>
                </c:pt>
                <c:pt idx="3955">
                  <c:v>0.50752314814814814</c:v>
                </c:pt>
                <c:pt idx="3956">
                  <c:v>0.50754629629629622</c:v>
                </c:pt>
                <c:pt idx="3957">
                  <c:v>0.50756944444444452</c:v>
                </c:pt>
                <c:pt idx="3958">
                  <c:v>0.5075925925925926</c:v>
                </c:pt>
                <c:pt idx="3959">
                  <c:v>0.50761574074074067</c:v>
                </c:pt>
                <c:pt idx="3960">
                  <c:v>0.50763888888888886</c:v>
                </c:pt>
                <c:pt idx="3961">
                  <c:v>0.50766203703703694</c:v>
                </c:pt>
                <c:pt idx="3962">
                  <c:v>0.50768518518518513</c:v>
                </c:pt>
                <c:pt idx="3963">
                  <c:v>0.50770833333333321</c:v>
                </c:pt>
                <c:pt idx="3964">
                  <c:v>0.50773148148148151</c:v>
                </c:pt>
                <c:pt idx="3965">
                  <c:v>0.50775462962962958</c:v>
                </c:pt>
                <c:pt idx="3966">
                  <c:v>0.50777777777777777</c:v>
                </c:pt>
                <c:pt idx="3967">
                  <c:v>0.50780092592592585</c:v>
                </c:pt>
                <c:pt idx="3968">
                  <c:v>0.50782407407407404</c:v>
                </c:pt>
                <c:pt idx="3969">
                  <c:v>0.50784722222222212</c:v>
                </c:pt>
                <c:pt idx="3970">
                  <c:v>0.50787037037037042</c:v>
                </c:pt>
                <c:pt idx="3971">
                  <c:v>0.50789351851851849</c:v>
                </c:pt>
                <c:pt idx="3972">
                  <c:v>0.50791666666666668</c:v>
                </c:pt>
                <c:pt idx="3973">
                  <c:v>0.50793981481481476</c:v>
                </c:pt>
                <c:pt idx="3974">
                  <c:v>0.50796296296296295</c:v>
                </c:pt>
                <c:pt idx="3975">
                  <c:v>0.50798611111111103</c:v>
                </c:pt>
                <c:pt idx="3976">
                  <c:v>0.50800925925925933</c:v>
                </c:pt>
                <c:pt idx="3977">
                  <c:v>0.5080324074074074</c:v>
                </c:pt>
                <c:pt idx="3978">
                  <c:v>0.50805555555555548</c:v>
                </c:pt>
                <c:pt idx="3979">
                  <c:v>0.50807870370370367</c:v>
                </c:pt>
                <c:pt idx="3980">
                  <c:v>0.50810185185185175</c:v>
                </c:pt>
                <c:pt idx="3981">
                  <c:v>0.50812499999999994</c:v>
                </c:pt>
                <c:pt idx="3982">
                  <c:v>0.50814814814814802</c:v>
                </c:pt>
                <c:pt idx="3983">
                  <c:v>0.50817129629629632</c:v>
                </c:pt>
                <c:pt idx="3984">
                  <c:v>0.50819444444444439</c:v>
                </c:pt>
                <c:pt idx="3985">
                  <c:v>0.50821759259259258</c:v>
                </c:pt>
                <c:pt idx="3986">
                  <c:v>0.50824074074074066</c:v>
                </c:pt>
                <c:pt idx="3987">
                  <c:v>0.50826388888888885</c:v>
                </c:pt>
                <c:pt idx="3988">
                  <c:v>0.50828703703703693</c:v>
                </c:pt>
                <c:pt idx="3989">
                  <c:v>0.50831018518518523</c:v>
                </c:pt>
                <c:pt idx="3990">
                  <c:v>0.5083333333333333</c:v>
                </c:pt>
                <c:pt idx="3991">
                  <c:v>0.50835648148148149</c:v>
                </c:pt>
                <c:pt idx="3992">
                  <c:v>0.50837962962962957</c:v>
                </c:pt>
                <c:pt idx="3993">
                  <c:v>0.50840277777777776</c:v>
                </c:pt>
                <c:pt idx="3994">
                  <c:v>0.50842592592592584</c:v>
                </c:pt>
                <c:pt idx="3995">
                  <c:v>0.50844907407407414</c:v>
                </c:pt>
                <c:pt idx="3996">
                  <c:v>0.50847222222222221</c:v>
                </c:pt>
                <c:pt idx="3997">
                  <c:v>0.5084953703703704</c:v>
                </c:pt>
                <c:pt idx="3998">
                  <c:v>0.50851851851851848</c:v>
                </c:pt>
                <c:pt idx="3999">
                  <c:v>0.50854166666666656</c:v>
                </c:pt>
                <c:pt idx="4000">
                  <c:v>0.50856481481481475</c:v>
                </c:pt>
                <c:pt idx="4001">
                  <c:v>0.50858796296296283</c:v>
                </c:pt>
                <c:pt idx="4002">
                  <c:v>0.50861111111111112</c:v>
                </c:pt>
                <c:pt idx="4003">
                  <c:v>0.5086342592592592</c:v>
                </c:pt>
                <c:pt idx="4004">
                  <c:v>0.50865740740740739</c:v>
                </c:pt>
                <c:pt idx="4005">
                  <c:v>0.50868055555555547</c:v>
                </c:pt>
                <c:pt idx="4006">
                  <c:v>0.50870370370370366</c:v>
                </c:pt>
                <c:pt idx="4007">
                  <c:v>0.50872685185185174</c:v>
                </c:pt>
                <c:pt idx="4008">
                  <c:v>0.50875000000000004</c:v>
                </c:pt>
                <c:pt idx="4009">
                  <c:v>0.50877314814814811</c:v>
                </c:pt>
                <c:pt idx="4010">
                  <c:v>0.5087962962962963</c:v>
                </c:pt>
                <c:pt idx="4011">
                  <c:v>0.50881944444444438</c:v>
                </c:pt>
                <c:pt idx="4012">
                  <c:v>0.50884259259259257</c:v>
                </c:pt>
                <c:pt idx="4013">
                  <c:v>0.50886574074074065</c:v>
                </c:pt>
                <c:pt idx="4014">
                  <c:v>0.50888888888888895</c:v>
                </c:pt>
                <c:pt idx="4015">
                  <c:v>0.50891203703703702</c:v>
                </c:pt>
                <c:pt idx="4016">
                  <c:v>0.50893518518518521</c:v>
                </c:pt>
                <c:pt idx="4017">
                  <c:v>0.50895833333333329</c:v>
                </c:pt>
                <c:pt idx="4018">
                  <c:v>0.50898148148148148</c:v>
                </c:pt>
                <c:pt idx="4019">
                  <c:v>0.50900462962962956</c:v>
                </c:pt>
                <c:pt idx="4020">
                  <c:v>0.50902777777777763</c:v>
                </c:pt>
                <c:pt idx="4021">
                  <c:v>0.50905092592592593</c:v>
                </c:pt>
                <c:pt idx="4022">
                  <c:v>0.50907407407407401</c:v>
                </c:pt>
                <c:pt idx="4023">
                  <c:v>0.5090972222222222</c:v>
                </c:pt>
                <c:pt idx="4024">
                  <c:v>0.50912037037037028</c:v>
                </c:pt>
                <c:pt idx="4025">
                  <c:v>0.50914351851851847</c:v>
                </c:pt>
                <c:pt idx="4026">
                  <c:v>0.50916666666666655</c:v>
                </c:pt>
                <c:pt idx="4027">
                  <c:v>0.50918981481481485</c:v>
                </c:pt>
                <c:pt idx="4028">
                  <c:v>0.50921296296296292</c:v>
                </c:pt>
                <c:pt idx="4029">
                  <c:v>0.50923611111111111</c:v>
                </c:pt>
                <c:pt idx="4030">
                  <c:v>0.50925925925925919</c:v>
                </c:pt>
                <c:pt idx="4031">
                  <c:v>0.50928240740740738</c:v>
                </c:pt>
                <c:pt idx="4032">
                  <c:v>0.50930555555555546</c:v>
                </c:pt>
                <c:pt idx="4033">
                  <c:v>0.50932870370370376</c:v>
                </c:pt>
                <c:pt idx="4034">
                  <c:v>0.50935185185185183</c:v>
                </c:pt>
                <c:pt idx="4035">
                  <c:v>0.50937500000000002</c:v>
                </c:pt>
                <c:pt idx="4036">
                  <c:v>0.5093981481481481</c:v>
                </c:pt>
                <c:pt idx="4037">
                  <c:v>0.50942129629629629</c:v>
                </c:pt>
                <c:pt idx="4038">
                  <c:v>0.50944444444444437</c:v>
                </c:pt>
                <c:pt idx="4039">
                  <c:v>0.50946759259259267</c:v>
                </c:pt>
                <c:pt idx="4040">
                  <c:v>0.50949074074074074</c:v>
                </c:pt>
                <c:pt idx="4041">
                  <c:v>0.50951388888888882</c:v>
                </c:pt>
                <c:pt idx="4042">
                  <c:v>0.50953703703703701</c:v>
                </c:pt>
                <c:pt idx="4043">
                  <c:v>0.50956018518518509</c:v>
                </c:pt>
                <c:pt idx="4044">
                  <c:v>0.50958333333333328</c:v>
                </c:pt>
                <c:pt idx="4045">
                  <c:v>0.50960648148148135</c:v>
                </c:pt>
                <c:pt idx="4046">
                  <c:v>0.50962962962962965</c:v>
                </c:pt>
                <c:pt idx="4047">
                  <c:v>0.50965277777777773</c:v>
                </c:pt>
                <c:pt idx="4048">
                  <c:v>0.50967592592592592</c:v>
                </c:pt>
                <c:pt idx="4049">
                  <c:v>0.509699074074074</c:v>
                </c:pt>
                <c:pt idx="4050">
                  <c:v>0.50972222222222219</c:v>
                </c:pt>
                <c:pt idx="4051">
                  <c:v>0.50974537037037027</c:v>
                </c:pt>
                <c:pt idx="4052">
                  <c:v>0.50976851851851857</c:v>
                </c:pt>
                <c:pt idx="4053">
                  <c:v>0.50979166666666664</c:v>
                </c:pt>
                <c:pt idx="4054">
                  <c:v>0.50981481481481483</c:v>
                </c:pt>
                <c:pt idx="4055">
                  <c:v>0.50983796296296291</c:v>
                </c:pt>
                <c:pt idx="4056">
                  <c:v>0.5098611111111111</c:v>
                </c:pt>
                <c:pt idx="4057">
                  <c:v>0.50988425925925918</c:v>
                </c:pt>
                <c:pt idx="4058">
                  <c:v>0.50990740740740748</c:v>
                </c:pt>
                <c:pt idx="4059">
                  <c:v>0.50993055555555555</c:v>
                </c:pt>
                <c:pt idx="4060">
                  <c:v>0.50995370370370363</c:v>
                </c:pt>
                <c:pt idx="4061">
                  <c:v>0.50997685185185182</c:v>
                </c:pt>
                <c:pt idx="4062">
                  <c:v>0.5099999999999999</c:v>
                </c:pt>
                <c:pt idx="4063">
                  <c:v>0.51002314814814809</c:v>
                </c:pt>
                <c:pt idx="4064">
                  <c:v>0.51004629629629616</c:v>
                </c:pt>
                <c:pt idx="4065">
                  <c:v>0.51006944444444446</c:v>
                </c:pt>
                <c:pt idx="4066">
                  <c:v>0.51009259259259254</c:v>
                </c:pt>
                <c:pt idx="4067">
                  <c:v>0.51011574074074073</c:v>
                </c:pt>
                <c:pt idx="4068">
                  <c:v>0.51013888888888881</c:v>
                </c:pt>
                <c:pt idx="4069">
                  <c:v>0.510162037037037</c:v>
                </c:pt>
                <c:pt idx="4070">
                  <c:v>0.51018518518518507</c:v>
                </c:pt>
                <c:pt idx="4071">
                  <c:v>0.51020833333333337</c:v>
                </c:pt>
                <c:pt idx="4072">
                  <c:v>0.51023148148148145</c:v>
                </c:pt>
                <c:pt idx="4073">
                  <c:v>0.51025462962962964</c:v>
                </c:pt>
                <c:pt idx="4074">
                  <c:v>0.51027777777777772</c:v>
                </c:pt>
                <c:pt idx="4075">
                  <c:v>0.51030092592592591</c:v>
                </c:pt>
                <c:pt idx="4076">
                  <c:v>0.51032407407407399</c:v>
                </c:pt>
                <c:pt idx="4077">
                  <c:v>0.51034722222222229</c:v>
                </c:pt>
                <c:pt idx="4078">
                  <c:v>0.51037037037037036</c:v>
                </c:pt>
                <c:pt idx="4079">
                  <c:v>0.51039351851851855</c:v>
                </c:pt>
                <c:pt idx="4080">
                  <c:v>0.51041666666666663</c:v>
                </c:pt>
                <c:pt idx="4081">
                  <c:v>0.51043981481481471</c:v>
                </c:pt>
                <c:pt idx="4082">
                  <c:v>0.5104629629629629</c:v>
                </c:pt>
                <c:pt idx="4083">
                  <c:v>0.51048611111111097</c:v>
                </c:pt>
                <c:pt idx="4084">
                  <c:v>0.51050925925925927</c:v>
                </c:pt>
                <c:pt idx="4085">
                  <c:v>0.51053240740740735</c:v>
                </c:pt>
                <c:pt idx="4086">
                  <c:v>0.51055555555555554</c:v>
                </c:pt>
                <c:pt idx="4087">
                  <c:v>0.51057870370370362</c:v>
                </c:pt>
                <c:pt idx="4088">
                  <c:v>0.51060185185185181</c:v>
                </c:pt>
                <c:pt idx="4089">
                  <c:v>0.51062499999999988</c:v>
                </c:pt>
                <c:pt idx="4090">
                  <c:v>0.51064814814814818</c:v>
                </c:pt>
                <c:pt idx="4091">
                  <c:v>0.51067129629629626</c:v>
                </c:pt>
                <c:pt idx="4092">
                  <c:v>0.51069444444444445</c:v>
                </c:pt>
                <c:pt idx="4093">
                  <c:v>0.51071759259259253</c:v>
                </c:pt>
                <c:pt idx="4094">
                  <c:v>0.51074074074074072</c:v>
                </c:pt>
                <c:pt idx="4095">
                  <c:v>0.5107638888888888</c:v>
                </c:pt>
                <c:pt idx="4096">
                  <c:v>0.51078703703703709</c:v>
                </c:pt>
                <c:pt idx="4097">
                  <c:v>0.51081018518518517</c:v>
                </c:pt>
                <c:pt idx="4098">
                  <c:v>0.51083333333333336</c:v>
                </c:pt>
                <c:pt idx="4099">
                  <c:v>0.51085648148148144</c:v>
                </c:pt>
                <c:pt idx="4100">
                  <c:v>0.51087962962962963</c:v>
                </c:pt>
                <c:pt idx="4101">
                  <c:v>0.51090277777777771</c:v>
                </c:pt>
                <c:pt idx="4102">
                  <c:v>0.51092592592592578</c:v>
                </c:pt>
                <c:pt idx="4103">
                  <c:v>0.51094907407407408</c:v>
                </c:pt>
                <c:pt idx="4104">
                  <c:v>0.51097222222222216</c:v>
                </c:pt>
                <c:pt idx="4105">
                  <c:v>0.51099537037037035</c:v>
                </c:pt>
                <c:pt idx="4106">
                  <c:v>0.51101851851851843</c:v>
                </c:pt>
                <c:pt idx="4107">
                  <c:v>0.51104166666666662</c:v>
                </c:pt>
                <c:pt idx="4108">
                  <c:v>0.51106481481481469</c:v>
                </c:pt>
                <c:pt idx="4109">
                  <c:v>0.51108796296296299</c:v>
                </c:pt>
              </c:numCache>
            </c:numRef>
          </c:cat>
          <c:val>
            <c:numRef>
              <c:f>'X EC'!$G$3:$G$4112</c:f>
              <c:numCache>
                <c:formatCode>General</c:formatCode>
                <c:ptCount val="411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0.02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0.02</c:v>
                </c:pt>
                <c:pt idx="12">
                  <c:v>0</c:v>
                </c:pt>
                <c:pt idx="13">
                  <c:v>0.01</c:v>
                </c:pt>
                <c:pt idx="14">
                  <c:v>0</c:v>
                </c:pt>
                <c:pt idx="15">
                  <c:v>0.01</c:v>
                </c:pt>
                <c:pt idx="16">
                  <c:v>0</c:v>
                </c:pt>
                <c:pt idx="17">
                  <c:v>0</c:v>
                </c:pt>
                <c:pt idx="18">
                  <c:v>0.01</c:v>
                </c:pt>
                <c:pt idx="19">
                  <c:v>0.01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0.01</c:v>
                </c:pt>
                <c:pt idx="28">
                  <c:v>0</c:v>
                </c:pt>
                <c:pt idx="29">
                  <c:v>0.01</c:v>
                </c:pt>
                <c:pt idx="30">
                  <c:v>0.01</c:v>
                </c:pt>
                <c:pt idx="31">
                  <c:v>0.02</c:v>
                </c:pt>
                <c:pt idx="32">
                  <c:v>0.01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0.01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-0.01</c:v>
                </c:pt>
                <c:pt idx="42">
                  <c:v>-0.01</c:v>
                </c:pt>
                <c:pt idx="43">
                  <c:v>-0.01</c:v>
                </c:pt>
                <c:pt idx="44">
                  <c:v>0</c:v>
                </c:pt>
                <c:pt idx="45">
                  <c:v>0.01</c:v>
                </c:pt>
                <c:pt idx="46">
                  <c:v>0</c:v>
                </c:pt>
                <c:pt idx="47">
                  <c:v>0</c:v>
                </c:pt>
                <c:pt idx="48">
                  <c:v>0.02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0.01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0.01</c:v>
                </c:pt>
                <c:pt idx="74">
                  <c:v>-0.01</c:v>
                </c:pt>
                <c:pt idx="75">
                  <c:v>0</c:v>
                </c:pt>
                <c:pt idx="76">
                  <c:v>-0.01</c:v>
                </c:pt>
                <c:pt idx="77">
                  <c:v>0.01</c:v>
                </c:pt>
                <c:pt idx="78">
                  <c:v>0</c:v>
                </c:pt>
                <c:pt idx="79">
                  <c:v>0.01</c:v>
                </c:pt>
                <c:pt idx="80">
                  <c:v>0</c:v>
                </c:pt>
                <c:pt idx="81">
                  <c:v>-0.01</c:v>
                </c:pt>
                <c:pt idx="82">
                  <c:v>-0.01</c:v>
                </c:pt>
                <c:pt idx="83">
                  <c:v>-0.03</c:v>
                </c:pt>
                <c:pt idx="84">
                  <c:v>-0.01</c:v>
                </c:pt>
                <c:pt idx="85">
                  <c:v>-0.01</c:v>
                </c:pt>
                <c:pt idx="86">
                  <c:v>0</c:v>
                </c:pt>
                <c:pt idx="87">
                  <c:v>-1.9999999999999997E-2</c:v>
                </c:pt>
                <c:pt idx="88">
                  <c:v>-0.01</c:v>
                </c:pt>
                <c:pt idx="89">
                  <c:v>-0.01</c:v>
                </c:pt>
                <c:pt idx="90">
                  <c:v>0</c:v>
                </c:pt>
                <c:pt idx="91">
                  <c:v>0</c:v>
                </c:pt>
                <c:pt idx="92">
                  <c:v>0.01</c:v>
                </c:pt>
                <c:pt idx="93">
                  <c:v>0.01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0.01</c:v>
                </c:pt>
                <c:pt idx="99">
                  <c:v>0.01</c:v>
                </c:pt>
                <c:pt idx="100">
                  <c:v>0</c:v>
                </c:pt>
                <c:pt idx="101">
                  <c:v>0</c:v>
                </c:pt>
                <c:pt idx="102">
                  <c:v>0.01</c:v>
                </c:pt>
                <c:pt idx="103">
                  <c:v>0.01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0.01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0.01</c:v>
                </c:pt>
                <c:pt idx="127">
                  <c:v>0.01</c:v>
                </c:pt>
                <c:pt idx="128">
                  <c:v>0</c:v>
                </c:pt>
                <c:pt idx="129">
                  <c:v>0</c:v>
                </c:pt>
                <c:pt idx="130">
                  <c:v>0.02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0.01</c:v>
                </c:pt>
                <c:pt idx="135">
                  <c:v>0.01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0.01</c:v>
                </c:pt>
                <c:pt idx="140">
                  <c:v>0</c:v>
                </c:pt>
                <c:pt idx="141">
                  <c:v>0</c:v>
                </c:pt>
                <c:pt idx="142">
                  <c:v>0.02</c:v>
                </c:pt>
                <c:pt idx="143">
                  <c:v>0.02</c:v>
                </c:pt>
                <c:pt idx="144">
                  <c:v>0.01</c:v>
                </c:pt>
                <c:pt idx="145">
                  <c:v>0</c:v>
                </c:pt>
                <c:pt idx="146">
                  <c:v>0.01</c:v>
                </c:pt>
                <c:pt idx="147">
                  <c:v>0.01</c:v>
                </c:pt>
                <c:pt idx="148">
                  <c:v>0.01</c:v>
                </c:pt>
                <c:pt idx="149">
                  <c:v>0</c:v>
                </c:pt>
                <c:pt idx="150">
                  <c:v>0.01</c:v>
                </c:pt>
                <c:pt idx="151">
                  <c:v>0.01</c:v>
                </c:pt>
                <c:pt idx="152">
                  <c:v>0.01</c:v>
                </c:pt>
                <c:pt idx="153">
                  <c:v>0.01</c:v>
                </c:pt>
                <c:pt idx="154">
                  <c:v>0</c:v>
                </c:pt>
                <c:pt idx="155">
                  <c:v>0</c:v>
                </c:pt>
                <c:pt idx="156">
                  <c:v>0.02</c:v>
                </c:pt>
                <c:pt idx="157">
                  <c:v>0.02</c:v>
                </c:pt>
                <c:pt idx="158">
                  <c:v>0.03</c:v>
                </c:pt>
                <c:pt idx="159">
                  <c:v>0.02</c:v>
                </c:pt>
                <c:pt idx="160">
                  <c:v>0.02</c:v>
                </c:pt>
                <c:pt idx="161">
                  <c:v>0.02</c:v>
                </c:pt>
                <c:pt idx="162">
                  <c:v>0.02</c:v>
                </c:pt>
                <c:pt idx="163">
                  <c:v>0.02</c:v>
                </c:pt>
                <c:pt idx="164">
                  <c:v>0</c:v>
                </c:pt>
                <c:pt idx="165">
                  <c:v>0.01</c:v>
                </c:pt>
                <c:pt idx="166">
                  <c:v>0.02</c:v>
                </c:pt>
                <c:pt idx="167">
                  <c:v>0.02</c:v>
                </c:pt>
                <c:pt idx="168">
                  <c:v>0.02</c:v>
                </c:pt>
                <c:pt idx="169">
                  <c:v>0.02</c:v>
                </c:pt>
                <c:pt idx="170">
                  <c:v>0.01</c:v>
                </c:pt>
                <c:pt idx="171">
                  <c:v>0.02</c:v>
                </c:pt>
                <c:pt idx="172">
                  <c:v>0.01</c:v>
                </c:pt>
                <c:pt idx="173">
                  <c:v>0.01</c:v>
                </c:pt>
                <c:pt idx="174">
                  <c:v>0.02</c:v>
                </c:pt>
                <c:pt idx="175">
                  <c:v>0.02</c:v>
                </c:pt>
                <c:pt idx="176">
                  <c:v>0.03</c:v>
                </c:pt>
                <c:pt idx="177">
                  <c:v>0.02</c:v>
                </c:pt>
                <c:pt idx="178">
                  <c:v>0.02</c:v>
                </c:pt>
                <c:pt idx="179">
                  <c:v>0.02</c:v>
                </c:pt>
                <c:pt idx="180">
                  <c:v>0.02</c:v>
                </c:pt>
                <c:pt idx="181">
                  <c:v>0.02</c:v>
                </c:pt>
                <c:pt idx="182">
                  <c:v>0.01</c:v>
                </c:pt>
                <c:pt idx="183">
                  <c:v>0.01</c:v>
                </c:pt>
                <c:pt idx="184">
                  <c:v>0.01</c:v>
                </c:pt>
                <c:pt idx="185">
                  <c:v>0.01</c:v>
                </c:pt>
                <c:pt idx="186">
                  <c:v>0</c:v>
                </c:pt>
                <c:pt idx="187">
                  <c:v>0.01</c:v>
                </c:pt>
                <c:pt idx="188">
                  <c:v>0.01</c:v>
                </c:pt>
                <c:pt idx="189">
                  <c:v>0.02</c:v>
                </c:pt>
                <c:pt idx="190">
                  <c:v>0.02</c:v>
                </c:pt>
                <c:pt idx="191">
                  <c:v>0.01</c:v>
                </c:pt>
                <c:pt idx="192">
                  <c:v>0.01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0.02</c:v>
                </c:pt>
                <c:pt idx="197">
                  <c:v>0.01</c:v>
                </c:pt>
                <c:pt idx="198">
                  <c:v>0</c:v>
                </c:pt>
                <c:pt idx="199">
                  <c:v>-0.01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0.02</c:v>
                </c:pt>
                <c:pt idx="206">
                  <c:v>0</c:v>
                </c:pt>
                <c:pt idx="207">
                  <c:v>0.01</c:v>
                </c:pt>
                <c:pt idx="208">
                  <c:v>0.01</c:v>
                </c:pt>
                <c:pt idx="209">
                  <c:v>0</c:v>
                </c:pt>
                <c:pt idx="210">
                  <c:v>0</c:v>
                </c:pt>
                <c:pt idx="211">
                  <c:v>0.01</c:v>
                </c:pt>
                <c:pt idx="212">
                  <c:v>0</c:v>
                </c:pt>
                <c:pt idx="213">
                  <c:v>0.01</c:v>
                </c:pt>
                <c:pt idx="214">
                  <c:v>0</c:v>
                </c:pt>
                <c:pt idx="215">
                  <c:v>0.01</c:v>
                </c:pt>
                <c:pt idx="216">
                  <c:v>0.02</c:v>
                </c:pt>
                <c:pt idx="217">
                  <c:v>0.01</c:v>
                </c:pt>
                <c:pt idx="218">
                  <c:v>0.01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0.02</c:v>
                </c:pt>
                <c:pt idx="223">
                  <c:v>0.02</c:v>
                </c:pt>
                <c:pt idx="224">
                  <c:v>0</c:v>
                </c:pt>
                <c:pt idx="225">
                  <c:v>0</c:v>
                </c:pt>
                <c:pt idx="226">
                  <c:v>0.02</c:v>
                </c:pt>
                <c:pt idx="227">
                  <c:v>0.04</c:v>
                </c:pt>
                <c:pt idx="228">
                  <c:v>0.05</c:v>
                </c:pt>
                <c:pt idx="229">
                  <c:v>0</c:v>
                </c:pt>
                <c:pt idx="230">
                  <c:v>0.01</c:v>
                </c:pt>
                <c:pt idx="231">
                  <c:v>0.01</c:v>
                </c:pt>
                <c:pt idx="232">
                  <c:v>0.02</c:v>
                </c:pt>
                <c:pt idx="233">
                  <c:v>0.02</c:v>
                </c:pt>
                <c:pt idx="234">
                  <c:v>0.02</c:v>
                </c:pt>
                <c:pt idx="235">
                  <c:v>0.02</c:v>
                </c:pt>
                <c:pt idx="236">
                  <c:v>0.01</c:v>
                </c:pt>
                <c:pt idx="237">
                  <c:v>0</c:v>
                </c:pt>
                <c:pt idx="238">
                  <c:v>0.02</c:v>
                </c:pt>
                <c:pt idx="239">
                  <c:v>0.01</c:v>
                </c:pt>
                <c:pt idx="240">
                  <c:v>0</c:v>
                </c:pt>
                <c:pt idx="241">
                  <c:v>0.02</c:v>
                </c:pt>
                <c:pt idx="242">
                  <c:v>0.02</c:v>
                </c:pt>
                <c:pt idx="243">
                  <c:v>0.01</c:v>
                </c:pt>
                <c:pt idx="244">
                  <c:v>0.01</c:v>
                </c:pt>
                <c:pt idx="245">
                  <c:v>0</c:v>
                </c:pt>
                <c:pt idx="246">
                  <c:v>0.03</c:v>
                </c:pt>
                <c:pt idx="247">
                  <c:v>0.04</c:v>
                </c:pt>
                <c:pt idx="248">
                  <c:v>0.03</c:v>
                </c:pt>
                <c:pt idx="249">
                  <c:v>0.02</c:v>
                </c:pt>
                <c:pt idx="250">
                  <c:v>0</c:v>
                </c:pt>
                <c:pt idx="251">
                  <c:v>0.02</c:v>
                </c:pt>
                <c:pt idx="252">
                  <c:v>0.02</c:v>
                </c:pt>
                <c:pt idx="253">
                  <c:v>0.03</c:v>
                </c:pt>
                <c:pt idx="254">
                  <c:v>0.03</c:v>
                </c:pt>
                <c:pt idx="255">
                  <c:v>0.04</c:v>
                </c:pt>
                <c:pt idx="256">
                  <c:v>0.02</c:v>
                </c:pt>
                <c:pt idx="257">
                  <c:v>0.04</c:v>
                </c:pt>
                <c:pt idx="258">
                  <c:v>0.02</c:v>
                </c:pt>
                <c:pt idx="259">
                  <c:v>0.02</c:v>
                </c:pt>
                <c:pt idx="260">
                  <c:v>0.03</c:v>
                </c:pt>
                <c:pt idx="261">
                  <c:v>0.02</c:v>
                </c:pt>
                <c:pt idx="262">
                  <c:v>0.03</c:v>
                </c:pt>
                <c:pt idx="263">
                  <c:v>0.03</c:v>
                </c:pt>
                <c:pt idx="264">
                  <c:v>0.03</c:v>
                </c:pt>
                <c:pt idx="265">
                  <c:v>0.03</c:v>
                </c:pt>
                <c:pt idx="266">
                  <c:v>0.02</c:v>
                </c:pt>
                <c:pt idx="267">
                  <c:v>0.02</c:v>
                </c:pt>
                <c:pt idx="268">
                  <c:v>0.02</c:v>
                </c:pt>
                <c:pt idx="269">
                  <c:v>0.02</c:v>
                </c:pt>
                <c:pt idx="270">
                  <c:v>0.04</c:v>
                </c:pt>
                <c:pt idx="271">
                  <c:v>0.04</c:v>
                </c:pt>
                <c:pt idx="272">
                  <c:v>6.0000000000000005E-2</c:v>
                </c:pt>
                <c:pt idx="273">
                  <c:v>0.03</c:v>
                </c:pt>
                <c:pt idx="274">
                  <c:v>0.02</c:v>
                </c:pt>
                <c:pt idx="275">
                  <c:v>0.02</c:v>
                </c:pt>
                <c:pt idx="276">
                  <c:v>0.02</c:v>
                </c:pt>
                <c:pt idx="277">
                  <c:v>0.02</c:v>
                </c:pt>
                <c:pt idx="278">
                  <c:v>0.01</c:v>
                </c:pt>
                <c:pt idx="279">
                  <c:v>0.02</c:v>
                </c:pt>
                <c:pt idx="280">
                  <c:v>0.03</c:v>
                </c:pt>
                <c:pt idx="281">
                  <c:v>0.02</c:v>
                </c:pt>
                <c:pt idx="282">
                  <c:v>0.02</c:v>
                </c:pt>
                <c:pt idx="283">
                  <c:v>0.02</c:v>
                </c:pt>
                <c:pt idx="284">
                  <c:v>0.01</c:v>
                </c:pt>
                <c:pt idx="285">
                  <c:v>0.02</c:v>
                </c:pt>
                <c:pt idx="286">
                  <c:v>0.03</c:v>
                </c:pt>
                <c:pt idx="287">
                  <c:v>0.02</c:v>
                </c:pt>
                <c:pt idx="288">
                  <c:v>0.02</c:v>
                </c:pt>
                <c:pt idx="289">
                  <c:v>0.01</c:v>
                </c:pt>
                <c:pt idx="290">
                  <c:v>0.01</c:v>
                </c:pt>
                <c:pt idx="291">
                  <c:v>0</c:v>
                </c:pt>
                <c:pt idx="292">
                  <c:v>0.01</c:v>
                </c:pt>
                <c:pt idx="293">
                  <c:v>0.01</c:v>
                </c:pt>
                <c:pt idx="294">
                  <c:v>0.01</c:v>
                </c:pt>
                <c:pt idx="295">
                  <c:v>0</c:v>
                </c:pt>
                <c:pt idx="296">
                  <c:v>0</c:v>
                </c:pt>
                <c:pt idx="297">
                  <c:v>0.02</c:v>
                </c:pt>
                <c:pt idx="298">
                  <c:v>0.01</c:v>
                </c:pt>
                <c:pt idx="299">
                  <c:v>0</c:v>
                </c:pt>
                <c:pt idx="300">
                  <c:v>0.02</c:v>
                </c:pt>
                <c:pt idx="301">
                  <c:v>0.02</c:v>
                </c:pt>
                <c:pt idx="302">
                  <c:v>0.02</c:v>
                </c:pt>
                <c:pt idx="303">
                  <c:v>0.02</c:v>
                </c:pt>
                <c:pt idx="304">
                  <c:v>0.01</c:v>
                </c:pt>
                <c:pt idx="305">
                  <c:v>0</c:v>
                </c:pt>
                <c:pt idx="306">
                  <c:v>0.01</c:v>
                </c:pt>
                <c:pt idx="307">
                  <c:v>0.02</c:v>
                </c:pt>
                <c:pt idx="308">
                  <c:v>0</c:v>
                </c:pt>
                <c:pt idx="309">
                  <c:v>0.02</c:v>
                </c:pt>
                <c:pt idx="310">
                  <c:v>0.02</c:v>
                </c:pt>
                <c:pt idx="311">
                  <c:v>0.03</c:v>
                </c:pt>
                <c:pt idx="312">
                  <c:v>0.04</c:v>
                </c:pt>
                <c:pt idx="313">
                  <c:v>0.04</c:v>
                </c:pt>
                <c:pt idx="314">
                  <c:v>0.03</c:v>
                </c:pt>
                <c:pt idx="315">
                  <c:v>0.04</c:v>
                </c:pt>
                <c:pt idx="316">
                  <c:v>0.02</c:v>
                </c:pt>
                <c:pt idx="317">
                  <c:v>0.02</c:v>
                </c:pt>
                <c:pt idx="318">
                  <c:v>0.01</c:v>
                </c:pt>
                <c:pt idx="319">
                  <c:v>0</c:v>
                </c:pt>
                <c:pt idx="320">
                  <c:v>0</c:v>
                </c:pt>
                <c:pt idx="321">
                  <c:v>0.02</c:v>
                </c:pt>
                <c:pt idx="322">
                  <c:v>0.02</c:v>
                </c:pt>
                <c:pt idx="323">
                  <c:v>0.01</c:v>
                </c:pt>
                <c:pt idx="324">
                  <c:v>0.01</c:v>
                </c:pt>
                <c:pt idx="325">
                  <c:v>0.01</c:v>
                </c:pt>
                <c:pt idx="326">
                  <c:v>0.01</c:v>
                </c:pt>
                <c:pt idx="327">
                  <c:v>0.03</c:v>
                </c:pt>
                <c:pt idx="328">
                  <c:v>0.03</c:v>
                </c:pt>
                <c:pt idx="329">
                  <c:v>0.02</c:v>
                </c:pt>
                <c:pt idx="330">
                  <c:v>0.02</c:v>
                </c:pt>
                <c:pt idx="331">
                  <c:v>0</c:v>
                </c:pt>
                <c:pt idx="332">
                  <c:v>0</c:v>
                </c:pt>
                <c:pt idx="333">
                  <c:v>0.01</c:v>
                </c:pt>
                <c:pt idx="334">
                  <c:v>0.02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0.02</c:v>
                </c:pt>
                <c:pt idx="341">
                  <c:v>0.03</c:v>
                </c:pt>
                <c:pt idx="342">
                  <c:v>0.02</c:v>
                </c:pt>
                <c:pt idx="343">
                  <c:v>0.02</c:v>
                </c:pt>
                <c:pt idx="344">
                  <c:v>0.02</c:v>
                </c:pt>
                <c:pt idx="345">
                  <c:v>0.03</c:v>
                </c:pt>
                <c:pt idx="346">
                  <c:v>0.05</c:v>
                </c:pt>
                <c:pt idx="347">
                  <c:v>0.04</c:v>
                </c:pt>
                <c:pt idx="348">
                  <c:v>0.02</c:v>
                </c:pt>
                <c:pt idx="349">
                  <c:v>0.01</c:v>
                </c:pt>
                <c:pt idx="350">
                  <c:v>0.01</c:v>
                </c:pt>
                <c:pt idx="351">
                  <c:v>0.04</c:v>
                </c:pt>
                <c:pt idx="352">
                  <c:v>0.03</c:v>
                </c:pt>
                <c:pt idx="353">
                  <c:v>0.02</c:v>
                </c:pt>
                <c:pt idx="354">
                  <c:v>0.01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0.01</c:v>
                </c:pt>
                <c:pt idx="360">
                  <c:v>0</c:v>
                </c:pt>
                <c:pt idx="361">
                  <c:v>0.02</c:v>
                </c:pt>
                <c:pt idx="362">
                  <c:v>0.02</c:v>
                </c:pt>
                <c:pt idx="363">
                  <c:v>0.02</c:v>
                </c:pt>
                <c:pt idx="364">
                  <c:v>0.02</c:v>
                </c:pt>
                <c:pt idx="365">
                  <c:v>0.02</c:v>
                </c:pt>
                <c:pt idx="366">
                  <c:v>0.02</c:v>
                </c:pt>
                <c:pt idx="367">
                  <c:v>0.03</c:v>
                </c:pt>
                <c:pt idx="368">
                  <c:v>0.02</c:v>
                </c:pt>
                <c:pt idx="369">
                  <c:v>0.03</c:v>
                </c:pt>
                <c:pt idx="370">
                  <c:v>0.01</c:v>
                </c:pt>
                <c:pt idx="371">
                  <c:v>0.01</c:v>
                </c:pt>
                <c:pt idx="372">
                  <c:v>0.02</c:v>
                </c:pt>
                <c:pt idx="373">
                  <c:v>0</c:v>
                </c:pt>
                <c:pt idx="374">
                  <c:v>0.01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0.01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-0.01</c:v>
                </c:pt>
                <c:pt idx="393">
                  <c:v>-1.9999999999999997E-2</c:v>
                </c:pt>
                <c:pt idx="394">
                  <c:v>-1.9999999999999997E-2</c:v>
                </c:pt>
                <c:pt idx="395">
                  <c:v>-1.9999999999999997E-2</c:v>
                </c:pt>
                <c:pt idx="396">
                  <c:v>-0.01</c:v>
                </c:pt>
                <c:pt idx="397">
                  <c:v>-0.01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0.02</c:v>
                </c:pt>
                <c:pt idx="402">
                  <c:v>0.02</c:v>
                </c:pt>
                <c:pt idx="403">
                  <c:v>0.01</c:v>
                </c:pt>
                <c:pt idx="404">
                  <c:v>0.02</c:v>
                </c:pt>
                <c:pt idx="405">
                  <c:v>0.03</c:v>
                </c:pt>
                <c:pt idx="406">
                  <c:v>0.02</c:v>
                </c:pt>
                <c:pt idx="407">
                  <c:v>0.02</c:v>
                </c:pt>
                <c:pt idx="408">
                  <c:v>0.02</c:v>
                </c:pt>
                <c:pt idx="409">
                  <c:v>0.04</c:v>
                </c:pt>
                <c:pt idx="410">
                  <c:v>0.04</c:v>
                </c:pt>
                <c:pt idx="411">
                  <c:v>0.03</c:v>
                </c:pt>
                <c:pt idx="412">
                  <c:v>0.03</c:v>
                </c:pt>
                <c:pt idx="413">
                  <c:v>0.02</c:v>
                </c:pt>
                <c:pt idx="414">
                  <c:v>0.01</c:v>
                </c:pt>
                <c:pt idx="415">
                  <c:v>0.01</c:v>
                </c:pt>
                <c:pt idx="416">
                  <c:v>0.02</c:v>
                </c:pt>
                <c:pt idx="417">
                  <c:v>0.01</c:v>
                </c:pt>
                <c:pt idx="418">
                  <c:v>0</c:v>
                </c:pt>
                <c:pt idx="419">
                  <c:v>0.02</c:v>
                </c:pt>
                <c:pt idx="420">
                  <c:v>0.02</c:v>
                </c:pt>
                <c:pt idx="421">
                  <c:v>0.02</c:v>
                </c:pt>
                <c:pt idx="422">
                  <c:v>0.02</c:v>
                </c:pt>
                <c:pt idx="423">
                  <c:v>0</c:v>
                </c:pt>
                <c:pt idx="424">
                  <c:v>0.01</c:v>
                </c:pt>
                <c:pt idx="425">
                  <c:v>0</c:v>
                </c:pt>
                <c:pt idx="426">
                  <c:v>0.02</c:v>
                </c:pt>
                <c:pt idx="427">
                  <c:v>0.02</c:v>
                </c:pt>
                <c:pt idx="428">
                  <c:v>0.04</c:v>
                </c:pt>
                <c:pt idx="429">
                  <c:v>0.05</c:v>
                </c:pt>
                <c:pt idx="430">
                  <c:v>6.0000000000000005E-2</c:v>
                </c:pt>
                <c:pt idx="431">
                  <c:v>0.02</c:v>
                </c:pt>
                <c:pt idx="432">
                  <c:v>0.01</c:v>
                </c:pt>
                <c:pt idx="433">
                  <c:v>0.02</c:v>
                </c:pt>
                <c:pt idx="434">
                  <c:v>0.02</c:v>
                </c:pt>
                <c:pt idx="435">
                  <c:v>0.02</c:v>
                </c:pt>
                <c:pt idx="436">
                  <c:v>0.01</c:v>
                </c:pt>
                <c:pt idx="437">
                  <c:v>0.02</c:v>
                </c:pt>
                <c:pt idx="438">
                  <c:v>0.02</c:v>
                </c:pt>
                <c:pt idx="439">
                  <c:v>0.03</c:v>
                </c:pt>
                <c:pt idx="440">
                  <c:v>0.02</c:v>
                </c:pt>
                <c:pt idx="441">
                  <c:v>0.01</c:v>
                </c:pt>
                <c:pt idx="442">
                  <c:v>0.03</c:v>
                </c:pt>
                <c:pt idx="443">
                  <c:v>0.04</c:v>
                </c:pt>
                <c:pt idx="444">
                  <c:v>0.03</c:v>
                </c:pt>
                <c:pt idx="445">
                  <c:v>0.02</c:v>
                </c:pt>
                <c:pt idx="446">
                  <c:v>0.01</c:v>
                </c:pt>
                <c:pt idx="447">
                  <c:v>0.01</c:v>
                </c:pt>
                <c:pt idx="448">
                  <c:v>0.01</c:v>
                </c:pt>
                <c:pt idx="449">
                  <c:v>0.01</c:v>
                </c:pt>
                <c:pt idx="450">
                  <c:v>0.03</c:v>
                </c:pt>
                <c:pt idx="451">
                  <c:v>0.04</c:v>
                </c:pt>
                <c:pt idx="452">
                  <c:v>0.02</c:v>
                </c:pt>
                <c:pt idx="453">
                  <c:v>0.02</c:v>
                </c:pt>
                <c:pt idx="454">
                  <c:v>0.03</c:v>
                </c:pt>
                <c:pt idx="455">
                  <c:v>0.03</c:v>
                </c:pt>
                <c:pt idx="456">
                  <c:v>0.02</c:v>
                </c:pt>
                <c:pt idx="457">
                  <c:v>0.04</c:v>
                </c:pt>
                <c:pt idx="458">
                  <c:v>0.04</c:v>
                </c:pt>
                <c:pt idx="459">
                  <c:v>0.04</c:v>
                </c:pt>
                <c:pt idx="460">
                  <c:v>6.0000000000000005E-2</c:v>
                </c:pt>
                <c:pt idx="461">
                  <c:v>0.04</c:v>
                </c:pt>
                <c:pt idx="462">
                  <c:v>0.02</c:v>
                </c:pt>
                <c:pt idx="463">
                  <c:v>0.03</c:v>
                </c:pt>
                <c:pt idx="464">
                  <c:v>0.02</c:v>
                </c:pt>
                <c:pt idx="465">
                  <c:v>0.02</c:v>
                </c:pt>
                <c:pt idx="466">
                  <c:v>0.02</c:v>
                </c:pt>
                <c:pt idx="467">
                  <c:v>0.02</c:v>
                </c:pt>
                <c:pt idx="468">
                  <c:v>0.03</c:v>
                </c:pt>
                <c:pt idx="469">
                  <c:v>0.03</c:v>
                </c:pt>
                <c:pt idx="470">
                  <c:v>0.03</c:v>
                </c:pt>
                <c:pt idx="471">
                  <c:v>0.04</c:v>
                </c:pt>
                <c:pt idx="472">
                  <c:v>0.02</c:v>
                </c:pt>
                <c:pt idx="473">
                  <c:v>0.03</c:v>
                </c:pt>
                <c:pt idx="474">
                  <c:v>0.02</c:v>
                </c:pt>
                <c:pt idx="475">
                  <c:v>0.02</c:v>
                </c:pt>
                <c:pt idx="476">
                  <c:v>0.02</c:v>
                </c:pt>
                <c:pt idx="477">
                  <c:v>0</c:v>
                </c:pt>
                <c:pt idx="478">
                  <c:v>-0.01</c:v>
                </c:pt>
                <c:pt idx="479">
                  <c:v>-0.01</c:v>
                </c:pt>
                <c:pt idx="480">
                  <c:v>0</c:v>
                </c:pt>
                <c:pt idx="481">
                  <c:v>-1.9999999999999997E-2</c:v>
                </c:pt>
                <c:pt idx="482">
                  <c:v>-0.01</c:v>
                </c:pt>
                <c:pt idx="483">
                  <c:v>-0.01</c:v>
                </c:pt>
                <c:pt idx="484">
                  <c:v>-0.01</c:v>
                </c:pt>
                <c:pt idx="485">
                  <c:v>0</c:v>
                </c:pt>
                <c:pt idx="486">
                  <c:v>0</c:v>
                </c:pt>
                <c:pt idx="487">
                  <c:v>-0.01</c:v>
                </c:pt>
                <c:pt idx="488">
                  <c:v>0</c:v>
                </c:pt>
                <c:pt idx="489">
                  <c:v>-0.01</c:v>
                </c:pt>
                <c:pt idx="490">
                  <c:v>0.01</c:v>
                </c:pt>
                <c:pt idx="491">
                  <c:v>0.01</c:v>
                </c:pt>
                <c:pt idx="492">
                  <c:v>0.02</c:v>
                </c:pt>
                <c:pt idx="493">
                  <c:v>0.04</c:v>
                </c:pt>
                <c:pt idx="494">
                  <c:v>0.04</c:v>
                </c:pt>
                <c:pt idx="495">
                  <c:v>0.05</c:v>
                </c:pt>
                <c:pt idx="496">
                  <c:v>6.0000000000000005E-2</c:v>
                </c:pt>
                <c:pt idx="497">
                  <c:v>6.0000000000000005E-2</c:v>
                </c:pt>
                <c:pt idx="498">
                  <c:v>6.0000000000000005E-2</c:v>
                </c:pt>
                <c:pt idx="499">
                  <c:v>0.08</c:v>
                </c:pt>
                <c:pt idx="500">
                  <c:v>0.08</c:v>
                </c:pt>
                <c:pt idx="501">
                  <c:v>6.9999999999999993E-2</c:v>
                </c:pt>
                <c:pt idx="502">
                  <c:v>6.9999999999999993E-2</c:v>
                </c:pt>
                <c:pt idx="503">
                  <c:v>6.9999999999999993E-2</c:v>
                </c:pt>
                <c:pt idx="504">
                  <c:v>0.08</c:v>
                </c:pt>
                <c:pt idx="505">
                  <c:v>6.9999999999999993E-2</c:v>
                </c:pt>
                <c:pt idx="506">
                  <c:v>0.08</c:v>
                </c:pt>
                <c:pt idx="507">
                  <c:v>6.9999999999999993E-2</c:v>
                </c:pt>
                <c:pt idx="508">
                  <c:v>6.0000000000000005E-2</c:v>
                </c:pt>
                <c:pt idx="509">
                  <c:v>0.08</c:v>
                </c:pt>
                <c:pt idx="510">
                  <c:v>0.08</c:v>
                </c:pt>
                <c:pt idx="511">
                  <c:v>6.9999999999999993E-2</c:v>
                </c:pt>
                <c:pt idx="512">
                  <c:v>6.0000000000000005E-2</c:v>
                </c:pt>
                <c:pt idx="513">
                  <c:v>6.0000000000000005E-2</c:v>
                </c:pt>
                <c:pt idx="514">
                  <c:v>6.0000000000000005E-2</c:v>
                </c:pt>
                <c:pt idx="515">
                  <c:v>6.0000000000000005E-2</c:v>
                </c:pt>
                <c:pt idx="516">
                  <c:v>6.0000000000000005E-2</c:v>
                </c:pt>
                <c:pt idx="517">
                  <c:v>0.04</c:v>
                </c:pt>
                <c:pt idx="518">
                  <c:v>0.04</c:v>
                </c:pt>
                <c:pt idx="519">
                  <c:v>0.04</c:v>
                </c:pt>
                <c:pt idx="520">
                  <c:v>0.03</c:v>
                </c:pt>
                <c:pt idx="521">
                  <c:v>0.03</c:v>
                </c:pt>
                <c:pt idx="522">
                  <c:v>0.04</c:v>
                </c:pt>
                <c:pt idx="523">
                  <c:v>0.05</c:v>
                </c:pt>
                <c:pt idx="524">
                  <c:v>0.04</c:v>
                </c:pt>
                <c:pt idx="525">
                  <c:v>0.04</c:v>
                </c:pt>
                <c:pt idx="526">
                  <c:v>0.04</c:v>
                </c:pt>
                <c:pt idx="527">
                  <c:v>0.04</c:v>
                </c:pt>
                <c:pt idx="528">
                  <c:v>0.04</c:v>
                </c:pt>
                <c:pt idx="529">
                  <c:v>0.04</c:v>
                </c:pt>
                <c:pt idx="530">
                  <c:v>0.04</c:v>
                </c:pt>
                <c:pt idx="531">
                  <c:v>0.05</c:v>
                </c:pt>
                <c:pt idx="532">
                  <c:v>0.04</c:v>
                </c:pt>
                <c:pt idx="533">
                  <c:v>0.04</c:v>
                </c:pt>
                <c:pt idx="534">
                  <c:v>0.05</c:v>
                </c:pt>
                <c:pt idx="535">
                  <c:v>6.0000000000000005E-2</c:v>
                </c:pt>
                <c:pt idx="536">
                  <c:v>0.04</c:v>
                </c:pt>
                <c:pt idx="537">
                  <c:v>0.04</c:v>
                </c:pt>
                <c:pt idx="538">
                  <c:v>0.05</c:v>
                </c:pt>
                <c:pt idx="539">
                  <c:v>0.04</c:v>
                </c:pt>
                <c:pt idx="540">
                  <c:v>0.03</c:v>
                </c:pt>
                <c:pt idx="541">
                  <c:v>0.04</c:v>
                </c:pt>
                <c:pt idx="542">
                  <c:v>0.04</c:v>
                </c:pt>
                <c:pt idx="543">
                  <c:v>0.05</c:v>
                </c:pt>
                <c:pt idx="544">
                  <c:v>0.04</c:v>
                </c:pt>
                <c:pt idx="545">
                  <c:v>0.03</c:v>
                </c:pt>
                <c:pt idx="546">
                  <c:v>0.02</c:v>
                </c:pt>
                <c:pt idx="547">
                  <c:v>0.03</c:v>
                </c:pt>
                <c:pt idx="548">
                  <c:v>0.02</c:v>
                </c:pt>
                <c:pt idx="549">
                  <c:v>0.04</c:v>
                </c:pt>
                <c:pt idx="550">
                  <c:v>0.02</c:v>
                </c:pt>
                <c:pt idx="551">
                  <c:v>0.03</c:v>
                </c:pt>
                <c:pt idx="552">
                  <c:v>0.02</c:v>
                </c:pt>
                <c:pt idx="553">
                  <c:v>0.03</c:v>
                </c:pt>
                <c:pt idx="554">
                  <c:v>0.04</c:v>
                </c:pt>
                <c:pt idx="555">
                  <c:v>0.04</c:v>
                </c:pt>
                <c:pt idx="556">
                  <c:v>0.03</c:v>
                </c:pt>
                <c:pt idx="557">
                  <c:v>0.03</c:v>
                </c:pt>
                <c:pt idx="558">
                  <c:v>0.04</c:v>
                </c:pt>
                <c:pt idx="559">
                  <c:v>0.03</c:v>
                </c:pt>
                <c:pt idx="560">
                  <c:v>0.03</c:v>
                </c:pt>
                <c:pt idx="561">
                  <c:v>0.03</c:v>
                </c:pt>
                <c:pt idx="562">
                  <c:v>0.03</c:v>
                </c:pt>
                <c:pt idx="563">
                  <c:v>0.04</c:v>
                </c:pt>
                <c:pt idx="564">
                  <c:v>0.03</c:v>
                </c:pt>
                <c:pt idx="565">
                  <c:v>0.02</c:v>
                </c:pt>
                <c:pt idx="566">
                  <c:v>0.02</c:v>
                </c:pt>
                <c:pt idx="567">
                  <c:v>0.02</c:v>
                </c:pt>
                <c:pt idx="568">
                  <c:v>0.02</c:v>
                </c:pt>
                <c:pt idx="569">
                  <c:v>0.02</c:v>
                </c:pt>
                <c:pt idx="570">
                  <c:v>0.01</c:v>
                </c:pt>
                <c:pt idx="571">
                  <c:v>0.01</c:v>
                </c:pt>
                <c:pt idx="572">
                  <c:v>0.03</c:v>
                </c:pt>
                <c:pt idx="573">
                  <c:v>0.04</c:v>
                </c:pt>
                <c:pt idx="574">
                  <c:v>0.03</c:v>
                </c:pt>
                <c:pt idx="575">
                  <c:v>0.02</c:v>
                </c:pt>
                <c:pt idx="576">
                  <c:v>0.01</c:v>
                </c:pt>
                <c:pt idx="577">
                  <c:v>0.02</c:v>
                </c:pt>
                <c:pt idx="578">
                  <c:v>0</c:v>
                </c:pt>
                <c:pt idx="579">
                  <c:v>0</c:v>
                </c:pt>
                <c:pt idx="580">
                  <c:v>0.02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0.01</c:v>
                </c:pt>
                <c:pt idx="585">
                  <c:v>0</c:v>
                </c:pt>
                <c:pt idx="586">
                  <c:v>0</c:v>
                </c:pt>
                <c:pt idx="587">
                  <c:v>0.01</c:v>
                </c:pt>
                <c:pt idx="588">
                  <c:v>0</c:v>
                </c:pt>
                <c:pt idx="589">
                  <c:v>0</c:v>
                </c:pt>
                <c:pt idx="590">
                  <c:v>0.01</c:v>
                </c:pt>
                <c:pt idx="591">
                  <c:v>0.02</c:v>
                </c:pt>
                <c:pt idx="592">
                  <c:v>0</c:v>
                </c:pt>
                <c:pt idx="593">
                  <c:v>0.01</c:v>
                </c:pt>
                <c:pt idx="594">
                  <c:v>0</c:v>
                </c:pt>
                <c:pt idx="595">
                  <c:v>0</c:v>
                </c:pt>
                <c:pt idx="596">
                  <c:v>0.02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0.01</c:v>
                </c:pt>
                <c:pt idx="602">
                  <c:v>0</c:v>
                </c:pt>
                <c:pt idx="603">
                  <c:v>0.01</c:v>
                </c:pt>
                <c:pt idx="604">
                  <c:v>0.01</c:v>
                </c:pt>
                <c:pt idx="605">
                  <c:v>0.02</c:v>
                </c:pt>
                <c:pt idx="606">
                  <c:v>0.01</c:v>
                </c:pt>
                <c:pt idx="607">
                  <c:v>0</c:v>
                </c:pt>
                <c:pt idx="608">
                  <c:v>0.01</c:v>
                </c:pt>
                <c:pt idx="609">
                  <c:v>0.02</c:v>
                </c:pt>
                <c:pt idx="610">
                  <c:v>0</c:v>
                </c:pt>
                <c:pt idx="611">
                  <c:v>0.01</c:v>
                </c:pt>
                <c:pt idx="612">
                  <c:v>0.01</c:v>
                </c:pt>
                <c:pt idx="613">
                  <c:v>0.01</c:v>
                </c:pt>
                <c:pt idx="614">
                  <c:v>0.02</c:v>
                </c:pt>
                <c:pt idx="615">
                  <c:v>0</c:v>
                </c:pt>
                <c:pt idx="616">
                  <c:v>0</c:v>
                </c:pt>
                <c:pt idx="617">
                  <c:v>0.01</c:v>
                </c:pt>
                <c:pt idx="618">
                  <c:v>0</c:v>
                </c:pt>
                <c:pt idx="619">
                  <c:v>0.01</c:v>
                </c:pt>
                <c:pt idx="620">
                  <c:v>0.02</c:v>
                </c:pt>
                <c:pt idx="621">
                  <c:v>0</c:v>
                </c:pt>
                <c:pt idx="622">
                  <c:v>0.02</c:v>
                </c:pt>
                <c:pt idx="623">
                  <c:v>0</c:v>
                </c:pt>
                <c:pt idx="624">
                  <c:v>0.01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0.01</c:v>
                </c:pt>
                <c:pt idx="630">
                  <c:v>0.01</c:v>
                </c:pt>
                <c:pt idx="631">
                  <c:v>0.01</c:v>
                </c:pt>
                <c:pt idx="632">
                  <c:v>0.01</c:v>
                </c:pt>
                <c:pt idx="633">
                  <c:v>0.01</c:v>
                </c:pt>
                <c:pt idx="634">
                  <c:v>0</c:v>
                </c:pt>
                <c:pt idx="635">
                  <c:v>0.01</c:v>
                </c:pt>
                <c:pt idx="636">
                  <c:v>0.01</c:v>
                </c:pt>
                <c:pt idx="637">
                  <c:v>0.02</c:v>
                </c:pt>
                <c:pt idx="638">
                  <c:v>0.01</c:v>
                </c:pt>
                <c:pt idx="639">
                  <c:v>0</c:v>
                </c:pt>
                <c:pt idx="640">
                  <c:v>0.01</c:v>
                </c:pt>
                <c:pt idx="641">
                  <c:v>0.02</c:v>
                </c:pt>
                <c:pt idx="642">
                  <c:v>0</c:v>
                </c:pt>
                <c:pt idx="643">
                  <c:v>0.02</c:v>
                </c:pt>
                <c:pt idx="644">
                  <c:v>0.02</c:v>
                </c:pt>
                <c:pt idx="645">
                  <c:v>0</c:v>
                </c:pt>
                <c:pt idx="646">
                  <c:v>0.01</c:v>
                </c:pt>
                <c:pt idx="647">
                  <c:v>0.01</c:v>
                </c:pt>
                <c:pt idx="648">
                  <c:v>0.01</c:v>
                </c:pt>
                <c:pt idx="649">
                  <c:v>0.02</c:v>
                </c:pt>
                <c:pt idx="650">
                  <c:v>0</c:v>
                </c:pt>
                <c:pt idx="651">
                  <c:v>0.02</c:v>
                </c:pt>
                <c:pt idx="652">
                  <c:v>0.02</c:v>
                </c:pt>
                <c:pt idx="653">
                  <c:v>0.01</c:v>
                </c:pt>
                <c:pt idx="654">
                  <c:v>0.01</c:v>
                </c:pt>
                <c:pt idx="655">
                  <c:v>0.01</c:v>
                </c:pt>
                <c:pt idx="656">
                  <c:v>0.01</c:v>
                </c:pt>
                <c:pt idx="657">
                  <c:v>0.02</c:v>
                </c:pt>
                <c:pt idx="658">
                  <c:v>0.02</c:v>
                </c:pt>
                <c:pt idx="659">
                  <c:v>0.01</c:v>
                </c:pt>
                <c:pt idx="660">
                  <c:v>0.02</c:v>
                </c:pt>
                <c:pt idx="661">
                  <c:v>0.01</c:v>
                </c:pt>
                <c:pt idx="662">
                  <c:v>0.01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0.01</c:v>
                </c:pt>
                <c:pt idx="678">
                  <c:v>0.01</c:v>
                </c:pt>
                <c:pt idx="679">
                  <c:v>0</c:v>
                </c:pt>
                <c:pt idx="680">
                  <c:v>0</c:v>
                </c:pt>
                <c:pt idx="681">
                  <c:v>0.02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0.01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0.02</c:v>
                </c:pt>
                <c:pt idx="696">
                  <c:v>0</c:v>
                </c:pt>
                <c:pt idx="697">
                  <c:v>0.01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0.01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0.01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-0.01</c:v>
                </c:pt>
                <c:pt idx="719">
                  <c:v>0.01</c:v>
                </c:pt>
                <c:pt idx="720">
                  <c:v>0</c:v>
                </c:pt>
                <c:pt idx="721">
                  <c:v>-0.01</c:v>
                </c:pt>
                <c:pt idx="722">
                  <c:v>-0.01</c:v>
                </c:pt>
                <c:pt idx="723">
                  <c:v>0.01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0.01</c:v>
                </c:pt>
                <c:pt idx="735">
                  <c:v>-0.01</c:v>
                </c:pt>
                <c:pt idx="736">
                  <c:v>0</c:v>
                </c:pt>
                <c:pt idx="737">
                  <c:v>0</c:v>
                </c:pt>
                <c:pt idx="738">
                  <c:v>0.02</c:v>
                </c:pt>
                <c:pt idx="739">
                  <c:v>0.01</c:v>
                </c:pt>
                <c:pt idx="740">
                  <c:v>0</c:v>
                </c:pt>
                <c:pt idx="741">
                  <c:v>0</c:v>
                </c:pt>
                <c:pt idx="742">
                  <c:v>0.01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0.01</c:v>
                </c:pt>
                <c:pt idx="747">
                  <c:v>0.02</c:v>
                </c:pt>
                <c:pt idx="748">
                  <c:v>0.01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0.02</c:v>
                </c:pt>
                <c:pt idx="754">
                  <c:v>0.01</c:v>
                </c:pt>
                <c:pt idx="755">
                  <c:v>0.02</c:v>
                </c:pt>
                <c:pt idx="756">
                  <c:v>0.02</c:v>
                </c:pt>
                <c:pt idx="757">
                  <c:v>0.02</c:v>
                </c:pt>
                <c:pt idx="758">
                  <c:v>0</c:v>
                </c:pt>
                <c:pt idx="759">
                  <c:v>0</c:v>
                </c:pt>
                <c:pt idx="760">
                  <c:v>0.01</c:v>
                </c:pt>
                <c:pt idx="761">
                  <c:v>0.02</c:v>
                </c:pt>
                <c:pt idx="762">
                  <c:v>0.02</c:v>
                </c:pt>
                <c:pt idx="763">
                  <c:v>0.01</c:v>
                </c:pt>
                <c:pt idx="764">
                  <c:v>0.02</c:v>
                </c:pt>
                <c:pt idx="765">
                  <c:v>0.02</c:v>
                </c:pt>
                <c:pt idx="766">
                  <c:v>0.02</c:v>
                </c:pt>
                <c:pt idx="767">
                  <c:v>0.02</c:v>
                </c:pt>
                <c:pt idx="768">
                  <c:v>0.02</c:v>
                </c:pt>
                <c:pt idx="769">
                  <c:v>0.01</c:v>
                </c:pt>
                <c:pt idx="770">
                  <c:v>0.01</c:v>
                </c:pt>
                <c:pt idx="771">
                  <c:v>0.01</c:v>
                </c:pt>
                <c:pt idx="772">
                  <c:v>0.02</c:v>
                </c:pt>
                <c:pt idx="773">
                  <c:v>0.03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-0.01</c:v>
                </c:pt>
                <c:pt idx="779">
                  <c:v>0</c:v>
                </c:pt>
                <c:pt idx="780">
                  <c:v>0</c:v>
                </c:pt>
                <c:pt idx="781">
                  <c:v>-1.9999999999999997E-2</c:v>
                </c:pt>
                <c:pt idx="782">
                  <c:v>-0.01</c:v>
                </c:pt>
                <c:pt idx="783">
                  <c:v>-0.01</c:v>
                </c:pt>
                <c:pt idx="784">
                  <c:v>0</c:v>
                </c:pt>
                <c:pt idx="785">
                  <c:v>-0.01</c:v>
                </c:pt>
                <c:pt idx="786">
                  <c:v>-0.01</c:v>
                </c:pt>
                <c:pt idx="787">
                  <c:v>0</c:v>
                </c:pt>
                <c:pt idx="788">
                  <c:v>0</c:v>
                </c:pt>
                <c:pt idx="789">
                  <c:v>0.02</c:v>
                </c:pt>
                <c:pt idx="790">
                  <c:v>0.02</c:v>
                </c:pt>
                <c:pt idx="791">
                  <c:v>0.02</c:v>
                </c:pt>
                <c:pt idx="792">
                  <c:v>0.02</c:v>
                </c:pt>
                <c:pt idx="793">
                  <c:v>0.02</c:v>
                </c:pt>
                <c:pt idx="794">
                  <c:v>0.02</c:v>
                </c:pt>
                <c:pt idx="795">
                  <c:v>0.02</c:v>
                </c:pt>
                <c:pt idx="796">
                  <c:v>0.02</c:v>
                </c:pt>
                <c:pt idx="797">
                  <c:v>0.03</c:v>
                </c:pt>
                <c:pt idx="798">
                  <c:v>0.04</c:v>
                </c:pt>
                <c:pt idx="799">
                  <c:v>0.04</c:v>
                </c:pt>
                <c:pt idx="800">
                  <c:v>0.03</c:v>
                </c:pt>
                <c:pt idx="801">
                  <c:v>0.04</c:v>
                </c:pt>
                <c:pt idx="802">
                  <c:v>0.04</c:v>
                </c:pt>
                <c:pt idx="803">
                  <c:v>0.04</c:v>
                </c:pt>
                <c:pt idx="804">
                  <c:v>0.04</c:v>
                </c:pt>
                <c:pt idx="805">
                  <c:v>0.04</c:v>
                </c:pt>
                <c:pt idx="806">
                  <c:v>0.03</c:v>
                </c:pt>
                <c:pt idx="807">
                  <c:v>0.03</c:v>
                </c:pt>
                <c:pt idx="808">
                  <c:v>0.03</c:v>
                </c:pt>
                <c:pt idx="809">
                  <c:v>0.04</c:v>
                </c:pt>
                <c:pt idx="810">
                  <c:v>0.04</c:v>
                </c:pt>
                <c:pt idx="811">
                  <c:v>0.04</c:v>
                </c:pt>
                <c:pt idx="812">
                  <c:v>0.04</c:v>
                </c:pt>
                <c:pt idx="813">
                  <c:v>0.04</c:v>
                </c:pt>
                <c:pt idx="814">
                  <c:v>0.04</c:v>
                </c:pt>
                <c:pt idx="815">
                  <c:v>0.03</c:v>
                </c:pt>
                <c:pt idx="816">
                  <c:v>0.03</c:v>
                </c:pt>
                <c:pt idx="817">
                  <c:v>0.04</c:v>
                </c:pt>
                <c:pt idx="818">
                  <c:v>0.02</c:v>
                </c:pt>
                <c:pt idx="819">
                  <c:v>0.03</c:v>
                </c:pt>
                <c:pt idx="820">
                  <c:v>0.04</c:v>
                </c:pt>
                <c:pt idx="821">
                  <c:v>0.04</c:v>
                </c:pt>
                <c:pt idx="822">
                  <c:v>0.04</c:v>
                </c:pt>
                <c:pt idx="823">
                  <c:v>0.02</c:v>
                </c:pt>
                <c:pt idx="824">
                  <c:v>0.02</c:v>
                </c:pt>
                <c:pt idx="825">
                  <c:v>0.01</c:v>
                </c:pt>
                <c:pt idx="826">
                  <c:v>0.02</c:v>
                </c:pt>
                <c:pt idx="827">
                  <c:v>0.03</c:v>
                </c:pt>
                <c:pt idx="828">
                  <c:v>0.02</c:v>
                </c:pt>
                <c:pt idx="829">
                  <c:v>0.02</c:v>
                </c:pt>
                <c:pt idx="830">
                  <c:v>0.04</c:v>
                </c:pt>
                <c:pt idx="831">
                  <c:v>0.04</c:v>
                </c:pt>
                <c:pt idx="832">
                  <c:v>0.04</c:v>
                </c:pt>
                <c:pt idx="833">
                  <c:v>0.04</c:v>
                </c:pt>
                <c:pt idx="834">
                  <c:v>0.04</c:v>
                </c:pt>
                <c:pt idx="835">
                  <c:v>0.03</c:v>
                </c:pt>
                <c:pt idx="836">
                  <c:v>0.03</c:v>
                </c:pt>
                <c:pt idx="837">
                  <c:v>0.03</c:v>
                </c:pt>
                <c:pt idx="838">
                  <c:v>0.02</c:v>
                </c:pt>
                <c:pt idx="839">
                  <c:v>0.02</c:v>
                </c:pt>
                <c:pt idx="840">
                  <c:v>0.04</c:v>
                </c:pt>
                <c:pt idx="841">
                  <c:v>6.0000000000000005E-2</c:v>
                </c:pt>
                <c:pt idx="842">
                  <c:v>0.05</c:v>
                </c:pt>
                <c:pt idx="843">
                  <c:v>0.04</c:v>
                </c:pt>
                <c:pt idx="844">
                  <c:v>0.05</c:v>
                </c:pt>
                <c:pt idx="845">
                  <c:v>0.04</c:v>
                </c:pt>
                <c:pt idx="846">
                  <c:v>0.04</c:v>
                </c:pt>
                <c:pt idx="847">
                  <c:v>0.04</c:v>
                </c:pt>
                <c:pt idx="848">
                  <c:v>0.03</c:v>
                </c:pt>
                <c:pt idx="849">
                  <c:v>0.02</c:v>
                </c:pt>
                <c:pt idx="850">
                  <c:v>0.02</c:v>
                </c:pt>
                <c:pt idx="851">
                  <c:v>0.03</c:v>
                </c:pt>
                <c:pt idx="852">
                  <c:v>0.04</c:v>
                </c:pt>
                <c:pt idx="853">
                  <c:v>0.04</c:v>
                </c:pt>
                <c:pt idx="854">
                  <c:v>0.03</c:v>
                </c:pt>
                <c:pt idx="855">
                  <c:v>0.04</c:v>
                </c:pt>
                <c:pt idx="856">
                  <c:v>0.04</c:v>
                </c:pt>
                <c:pt idx="857">
                  <c:v>0.03</c:v>
                </c:pt>
                <c:pt idx="858">
                  <c:v>0.04</c:v>
                </c:pt>
                <c:pt idx="859">
                  <c:v>0.03</c:v>
                </c:pt>
                <c:pt idx="860">
                  <c:v>0.03</c:v>
                </c:pt>
                <c:pt idx="861">
                  <c:v>0.02</c:v>
                </c:pt>
                <c:pt idx="862">
                  <c:v>0.02</c:v>
                </c:pt>
                <c:pt idx="863">
                  <c:v>0.04</c:v>
                </c:pt>
                <c:pt idx="864">
                  <c:v>0.02</c:v>
                </c:pt>
                <c:pt idx="865">
                  <c:v>0.03</c:v>
                </c:pt>
                <c:pt idx="866">
                  <c:v>0.02</c:v>
                </c:pt>
                <c:pt idx="867">
                  <c:v>0.02</c:v>
                </c:pt>
                <c:pt idx="868">
                  <c:v>0.02</c:v>
                </c:pt>
                <c:pt idx="869">
                  <c:v>0.02</c:v>
                </c:pt>
                <c:pt idx="870">
                  <c:v>0.02</c:v>
                </c:pt>
                <c:pt idx="871">
                  <c:v>0.02</c:v>
                </c:pt>
                <c:pt idx="872">
                  <c:v>0.02</c:v>
                </c:pt>
                <c:pt idx="873">
                  <c:v>0.02</c:v>
                </c:pt>
                <c:pt idx="874">
                  <c:v>0.02</c:v>
                </c:pt>
                <c:pt idx="875">
                  <c:v>0.02</c:v>
                </c:pt>
                <c:pt idx="876">
                  <c:v>0.03</c:v>
                </c:pt>
                <c:pt idx="877">
                  <c:v>0.04</c:v>
                </c:pt>
                <c:pt idx="878">
                  <c:v>0.05</c:v>
                </c:pt>
                <c:pt idx="879">
                  <c:v>0.04</c:v>
                </c:pt>
                <c:pt idx="880">
                  <c:v>0.04</c:v>
                </c:pt>
                <c:pt idx="881">
                  <c:v>0.04</c:v>
                </c:pt>
                <c:pt idx="882">
                  <c:v>0.05</c:v>
                </c:pt>
                <c:pt idx="883">
                  <c:v>0.05</c:v>
                </c:pt>
                <c:pt idx="884">
                  <c:v>6.0000000000000005E-2</c:v>
                </c:pt>
                <c:pt idx="885">
                  <c:v>6.0000000000000005E-2</c:v>
                </c:pt>
                <c:pt idx="886">
                  <c:v>6.0000000000000005E-2</c:v>
                </c:pt>
                <c:pt idx="887">
                  <c:v>6.0000000000000005E-2</c:v>
                </c:pt>
                <c:pt idx="888">
                  <c:v>0.04</c:v>
                </c:pt>
                <c:pt idx="889">
                  <c:v>0.04</c:v>
                </c:pt>
                <c:pt idx="890">
                  <c:v>0.04</c:v>
                </c:pt>
                <c:pt idx="891">
                  <c:v>0.04</c:v>
                </c:pt>
                <c:pt idx="892">
                  <c:v>0.04</c:v>
                </c:pt>
                <c:pt idx="893">
                  <c:v>0.04</c:v>
                </c:pt>
                <c:pt idx="894">
                  <c:v>0.04</c:v>
                </c:pt>
                <c:pt idx="895">
                  <c:v>0.05</c:v>
                </c:pt>
                <c:pt idx="896">
                  <c:v>0.04</c:v>
                </c:pt>
                <c:pt idx="897">
                  <c:v>0.04</c:v>
                </c:pt>
                <c:pt idx="898">
                  <c:v>0.03</c:v>
                </c:pt>
                <c:pt idx="899">
                  <c:v>0.03</c:v>
                </c:pt>
                <c:pt idx="900">
                  <c:v>0.04</c:v>
                </c:pt>
                <c:pt idx="901">
                  <c:v>0.05</c:v>
                </c:pt>
                <c:pt idx="902">
                  <c:v>0.04</c:v>
                </c:pt>
                <c:pt idx="903">
                  <c:v>0.04</c:v>
                </c:pt>
                <c:pt idx="904">
                  <c:v>0.03</c:v>
                </c:pt>
                <c:pt idx="905">
                  <c:v>0.02</c:v>
                </c:pt>
                <c:pt idx="906">
                  <c:v>0.02</c:v>
                </c:pt>
                <c:pt idx="907">
                  <c:v>0.02</c:v>
                </c:pt>
                <c:pt idx="908">
                  <c:v>0.04</c:v>
                </c:pt>
                <c:pt idx="909">
                  <c:v>0.03</c:v>
                </c:pt>
                <c:pt idx="910">
                  <c:v>0.02</c:v>
                </c:pt>
                <c:pt idx="911">
                  <c:v>0.02</c:v>
                </c:pt>
                <c:pt idx="912">
                  <c:v>0.02</c:v>
                </c:pt>
                <c:pt idx="913">
                  <c:v>0.02</c:v>
                </c:pt>
                <c:pt idx="914">
                  <c:v>0.02</c:v>
                </c:pt>
                <c:pt idx="915">
                  <c:v>0.02</c:v>
                </c:pt>
                <c:pt idx="916">
                  <c:v>0.02</c:v>
                </c:pt>
                <c:pt idx="917">
                  <c:v>0</c:v>
                </c:pt>
                <c:pt idx="918">
                  <c:v>0.02</c:v>
                </c:pt>
                <c:pt idx="919">
                  <c:v>0.01</c:v>
                </c:pt>
                <c:pt idx="920">
                  <c:v>0.01</c:v>
                </c:pt>
                <c:pt idx="921">
                  <c:v>0.02</c:v>
                </c:pt>
                <c:pt idx="922">
                  <c:v>0.02</c:v>
                </c:pt>
                <c:pt idx="923">
                  <c:v>0.02</c:v>
                </c:pt>
                <c:pt idx="924">
                  <c:v>0.02</c:v>
                </c:pt>
                <c:pt idx="925">
                  <c:v>0.02</c:v>
                </c:pt>
                <c:pt idx="926">
                  <c:v>0.02</c:v>
                </c:pt>
                <c:pt idx="927">
                  <c:v>0.01</c:v>
                </c:pt>
                <c:pt idx="928">
                  <c:v>0</c:v>
                </c:pt>
                <c:pt idx="929">
                  <c:v>0.01</c:v>
                </c:pt>
                <c:pt idx="930">
                  <c:v>0.02</c:v>
                </c:pt>
                <c:pt idx="931">
                  <c:v>0.02</c:v>
                </c:pt>
                <c:pt idx="932">
                  <c:v>0.02</c:v>
                </c:pt>
                <c:pt idx="933">
                  <c:v>0.02</c:v>
                </c:pt>
                <c:pt idx="934">
                  <c:v>0.02</c:v>
                </c:pt>
                <c:pt idx="935">
                  <c:v>0.02</c:v>
                </c:pt>
                <c:pt idx="936">
                  <c:v>0.02</c:v>
                </c:pt>
                <c:pt idx="937">
                  <c:v>0.02</c:v>
                </c:pt>
                <c:pt idx="938">
                  <c:v>0.03</c:v>
                </c:pt>
                <c:pt idx="939">
                  <c:v>0.03</c:v>
                </c:pt>
                <c:pt idx="940">
                  <c:v>0.02</c:v>
                </c:pt>
                <c:pt idx="941">
                  <c:v>0.04</c:v>
                </c:pt>
                <c:pt idx="942">
                  <c:v>0.03</c:v>
                </c:pt>
                <c:pt idx="943">
                  <c:v>0.01</c:v>
                </c:pt>
                <c:pt idx="944">
                  <c:v>0.01</c:v>
                </c:pt>
                <c:pt idx="945">
                  <c:v>0.01</c:v>
                </c:pt>
                <c:pt idx="946">
                  <c:v>0.01</c:v>
                </c:pt>
                <c:pt idx="947">
                  <c:v>0.02</c:v>
                </c:pt>
                <c:pt idx="948">
                  <c:v>0.01</c:v>
                </c:pt>
                <c:pt idx="949">
                  <c:v>0.01</c:v>
                </c:pt>
                <c:pt idx="950">
                  <c:v>0.02</c:v>
                </c:pt>
                <c:pt idx="951">
                  <c:v>0.01</c:v>
                </c:pt>
                <c:pt idx="952">
                  <c:v>0.01</c:v>
                </c:pt>
                <c:pt idx="953">
                  <c:v>0</c:v>
                </c:pt>
                <c:pt idx="954">
                  <c:v>-0.01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0.01</c:v>
                </c:pt>
                <c:pt idx="960">
                  <c:v>0.02</c:v>
                </c:pt>
                <c:pt idx="961">
                  <c:v>0.02</c:v>
                </c:pt>
                <c:pt idx="962">
                  <c:v>0.01</c:v>
                </c:pt>
                <c:pt idx="963">
                  <c:v>0.01</c:v>
                </c:pt>
                <c:pt idx="964">
                  <c:v>0.02</c:v>
                </c:pt>
                <c:pt idx="965">
                  <c:v>0.02</c:v>
                </c:pt>
                <c:pt idx="966">
                  <c:v>0.03</c:v>
                </c:pt>
                <c:pt idx="967">
                  <c:v>0.03</c:v>
                </c:pt>
                <c:pt idx="968">
                  <c:v>0.03</c:v>
                </c:pt>
                <c:pt idx="969">
                  <c:v>0.02</c:v>
                </c:pt>
                <c:pt idx="970">
                  <c:v>0.02</c:v>
                </c:pt>
                <c:pt idx="971">
                  <c:v>0.02</c:v>
                </c:pt>
                <c:pt idx="972">
                  <c:v>0.01</c:v>
                </c:pt>
                <c:pt idx="973">
                  <c:v>0</c:v>
                </c:pt>
                <c:pt idx="974">
                  <c:v>0</c:v>
                </c:pt>
                <c:pt idx="975">
                  <c:v>0.02</c:v>
                </c:pt>
                <c:pt idx="976">
                  <c:v>0.01</c:v>
                </c:pt>
                <c:pt idx="977">
                  <c:v>0.02</c:v>
                </c:pt>
                <c:pt idx="978">
                  <c:v>0.01</c:v>
                </c:pt>
                <c:pt idx="979">
                  <c:v>0.01</c:v>
                </c:pt>
                <c:pt idx="980">
                  <c:v>0</c:v>
                </c:pt>
                <c:pt idx="981">
                  <c:v>0.01</c:v>
                </c:pt>
                <c:pt idx="982">
                  <c:v>0.01</c:v>
                </c:pt>
                <c:pt idx="983">
                  <c:v>0.01</c:v>
                </c:pt>
                <c:pt idx="984">
                  <c:v>0.02</c:v>
                </c:pt>
                <c:pt idx="985">
                  <c:v>0.02</c:v>
                </c:pt>
                <c:pt idx="986">
                  <c:v>0.01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0.01</c:v>
                </c:pt>
                <c:pt idx="991">
                  <c:v>0</c:v>
                </c:pt>
                <c:pt idx="992">
                  <c:v>0.01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0.02</c:v>
                </c:pt>
                <c:pt idx="997">
                  <c:v>-0.01</c:v>
                </c:pt>
                <c:pt idx="998">
                  <c:v>0.01</c:v>
                </c:pt>
                <c:pt idx="999">
                  <c:v>0</c:v>
                </c:pt>
                <c:pt idx="1000">
                  <c:v>0</c:v>
                </c:pt>
                <c:pt idx="1001">
                  <c:v>0.01</c:v>
                </c:pt>
                <c:pt idx="1002">
                  <c:v>0</c:v>
                </c:pt>
                <c:pt idx="1003">
                  <c:v>0</c:v>
                </c:pt>
                <c:pt idx="1004">
                  <c:v>0.02</c:v>
                </c:pt>
                <c:pt idx="1005">
                  <c:v>6.0000000000000005E-2</c:v>
                </c:pt>
                <c:pt idx="1006">
                  <c:v>6.0000000000000005E-2</c:v>
                </c:pt>
                <c:pt idx="1007">
                  <c:v>0.04</c:v>
                </c:pt>
                <c:pt idx="1008">
                  <c:v>0.04</c:v>
                </c:pt>
                <c:pt idx="1009">
                  <c:v>0.05</c:v>
                </c:pt>
                <c:pt idx="1010">
                  <c:v>6.0000000000000005E-2</c:v>
                </c:pt>
                <c:pt idx="1011">
                  <c:v>0.04</c:v>
                </c:pt>
                <c:pt idx="1012">
                  <c:v>0.04</c:v>
                </c:pt>
                <c:pt idx="1013">
                  <c:v>0.04</c:v>
                </c:pt>
                <c:pt idx="1014">
                  <c:v>0.03</c:v>
                </c:pt>
                <c:pt idx="1015">
                  <c:v>0.02</c:v>
                </c:pt>
                <c:pt idx="1016">
                  <c:v>0.02</c:v>
                </c:pt>
                <c:pt idx="1017">
                  <c:v>0.01</c:v>
                </c:pt>
                <c:pt idx="1018">
                  <c:v>0.02</c:v>
                </c:pt>
                <c:pt idx="1019">
                  <c:v>0.02</c:v>
                </c:pt>
                <c:pt idx="1020">
                  <c:v>0.02</c:v>
                </c:pt>
                <c:pt idx="1021">
                  <c:v>0.03</c:v>
                </c:pt>
                <c:pt idx="1022">
                  <c:v>0.05</c:v>
                </c:pt>
                <c:pt idx="1023">
                  <c:v>0.04</c:v>
                </c:pt>
                <c:pt idx="1024">
                  <c:v>0.04</c:v>
                </c:pt>
                <c:pt idx="1025">
                  <c:v>0.03</c:v>
                </c:pt>
                <c:pt idx="1026">
                  <c:v>0.02</c:v>
                </c:pt>
                <c:pt idx="1027">
                  <c:v>0.02</c:v>
                </c:pt>
                <c:pt idx="1028">
                  <c:v>0.01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0.01</c:v>
                </c:pt>
                <c:pt idx="1033">
                  <c:v>0.01</c:v>
                </c:pt>
                <c:pt idx="1034">
                  <c:v>0.02</c:v>
                </c:pt>
                <c:pt idx="1035">
                  <c:v>0.02</c:v>
                </c:pt>
                <c:pt idx="1036">
                  <c:v>0.02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0.03</c:v>
                </c:pt>
                <c:pt idx="1041">
                  <c:v>6.0000000000000005E-2</c:v>
                </c:pt>
                <c:pt idx="1042">
                  <c:v>0.03</c:v>
                </c:pt>
                <c:pt idx="1043">
                  <c:v>0.02</c:v>
                </c:pt>
                <c:pt idx="1044">
                  <c:v>0.02</c:v>
                </c:pt>
                <c:pt idx="1045">
                  <c:v>0.02</c:v>
                </c:pt>
                <c:pt idx="1046">
                  <c:v>0.02</c:v>
                </c:pt>
                <c:pt idx="1047">
                  <c:v>0.02</c:v>
                </c:pt>
                <c:pt idx="1048">
                  <c:v>0.02</c:v>
                </c:pt>
                <c:pt idx="1049">
                  <c:v>0.01</c:v>
                </c:pt>
                <c:pt idx="1050">
                  <c:v>0</c:v>
                </c:pt>
                <c:pt idx="1051">
                  <c:v>0.01</c:v>
                </c:pt>
                <c:pt idx="1052">
                  <c:v>0.01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0.01</c:v>
                </c:pt>
                <c:pt idx="1060">
                  <c:v>0.01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0.01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-0.01</c:v>
                </c:pt>
                <c:pt idx="1073">
                  <c:v>-0.01</c:v>
                </c:pt>
                <c:pt idx="1074">
                  <c:v>-0.01</c:v>
                </c:pt>
                <c:pt idx="1075">
                  <c:v>-0.01</c:v>
                </c:pt>
                <c:pt idx="1076">
                  <c:v>-0.01</c:v>
                </c:pt>
                <c:pt idx="1077">
                  <c:v>-0.01</c:v>
                </c:pt>
                <c:pt idx="1078">
                  <c:v>0</c:v>
                </c:pt>
                <c:pt idx="1079">
                  <c:v>0</c:v>
                </c:pt>
                <c:pt idx="1080">
                  <c:v>-0.01</c:v>
                </c:pt>
                <c:pt idx="1081">
                  <c:v>-0.01</c:v>
                </c:pt>
                <c:pt idx="1082">
                  <c:v>0</c:v>
                </c:pt>
                <c:pt idx="1083">
                  <c:v>-0.01</c:v>
                </c:pt>
                <c:pt idx="1084">
                  <c:v>0</c:v>
                </c:pt>
                <c:pt idx="1085">
                  <c:v>-0.01</c:v>
                </c:pt>
                <c:pt idx="1086">
                  <c:v>-0.01</c:v>
                </c:pt>
                <c:pt idx="1087">
                  <c:v>-0.01</c:v>
                </c:pt>
                <c:pt idx="1088">
                  <c:v>-0.01</c:v>
                </c:pt>
                <c:pt idx="1089">
                  <c:v>0</c:v>
                </c:pt>
                <c:pt idx="1090">
                  <c:v>-0.01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0.01</c:v>
                </c:pt>
                <c:pt idx="1096">
                  <c:v>0</c:v>
                </c:pt>
                <c:pt idx="1097">
                  <c:v>0</c:v>
                </c:pt>
                <c:pt idx="1098">
                  <c:v>0.02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0.01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-0.01</c:v>
                </c:pt>
                <c:pt idx="1107">
                  <c:v>0</c:v>
                </c:pt>
                <c:pt idx="1108">
                  <c:v>-0.01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0.01</c:v>
                </c:pt>
                <c:pt idx="1113">
                  <c:v>-0.01</c:v>
                </c:pt>
                <c:pt idx="1114">
                  <c:v>-0.01</c:v>
                </c:pt>
                <c:pt idx="1115">
                  <c:v>0</c:v>
                </c:pt>
                <c:pt idx="1116">
                  <c:v>-0.01</c:v>
                </c:pt>
                <c:pt idx="1117">
                  <c:v>0.01</c:v>
                </c:pt>
                <c:pt idx="1118">
                  <c:v>-0.01</c:v>
                </c:pt>
                <c:pt idx="1119">
                  <c:v>-0.01</c:v>
                </c:pt>
                <c:pt idx="1120">
                  <c:v>-0.01</c:v>
                </c:pt>
                <c:pt idx="1121">
                  <c:v>-0.01</c:v>
                </c:pt>
                <c:pt idx="1122">
                  <c:v>-0.01</c:v>
                </c:pt>
                <c:pt idx="1123">
                  <c:v>-0.01</c:v>
                </c:pt>
                <c:pt idx="1124">
                  <c:v>-0.01</c:v>
                </c:pt>
                <c:pt idx="1125">
                  <c:v>0.01</c:v>
                </c:pt>
                <c:pt idx="1126">
                  <c:v>-0.01</c:v>
                </c:pt>
                <c:pt idx="1127">
                  <c:v>-0.01</c:v>
                </c:pt>
                <c:pt idx="1128">
                  <c:v>-0.01</c:v>
                </c:pt>
                <c:pt idx="1129">
                  <c:v>-0.01</c:v>
                </c:pt>
                <c:pt idx="1130">
                  <c:v>0</c:v>
                </c:pt>
                <c:pt idx="1131">
                  <c:v>-0.01</c:v>
                </c:pt>
                <c:pt idx="1132">
                  <c:v>-0.01</c:v>
                </c:pt>
                <c:pt idx="1133">
                  <c:v>-0.01</c:v>
                </c:pt>
                <c:pt idx="1134">
                  <c:v>-0.01</c:v>
                </c:pt>
                <c:pt idx="1135">
                  <c:v>-0.01</c:v>
                </c:pt>
                <c:pt idx="1136">
                  <c:v>-0.01</c:v>
                </c:pt>
                <c:pt idx="1137">
                  <c:v>-0.01</c:v>
                </c:pt>
                <c:pt idx="1138">
                  <c:v>-0.01</c:v>
                </c:pt>
                <c:pt idx="1139">
                  <c:v>-0.01</c:v>
                </c:pt>
                <c:pt idx="1140">
                  <c:v>-0.01</c:v>
                </c:pt>
                <c:pt idx="1141">
                  <c:v>-1.9999999999999997E-2</c:v>
                </c:pt>
                <c:pt idx="1142">
                  <c:v>-0.01</c:v>
                </c:pt>
                <c:pt idx="1143">
                  <c:v>-1.9999999999999997E-2</c:v>
                </c:pt>
                <c:pt idx="1144">
                  <c:v>-1.9999999999999997E-2</c:v>
                </c:pt>
                <c:pt idx="1145">
                  <c:v>-0.01</c:v>
                </c:pt>
                <c:pt idx="1146">
                  <c:v>-1.9999999999999997E-2</c:v>
                </c:pt>
                <c:pt idx="1147">
                  <c:v>-0.01</c:v>
                </c:pt>
                <c:pt idx="1148">
                  <c:v>0</c:v>
                </c:pt>
                <c:pt idx="1149">
                  <c:v>-1.9999999999999997E-2</c:v>
                </c:pt>
                <c:pt idx="1150">
                  <c:v>-0.01</c:v>
                </c:pt>
                <c:pt idx="1151">
                  <c:v>-0.01</c:v>
                </c:pt>
                <c:pt idx="1152">
                  <c:v>0</c:v>
                </c:pt>
                <c:pt idx="1153">
                  <c:v>0</c:v>
                </c:pt>
                <c:pt idx="1154">
                  <c:v>0.01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0.01</c:v>
                </c:pt>
                <c:pt idx="1165">
                  <c:v>0.01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-0.01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0.01</c:v>
                </c:pt>
                <c:pt idx="1183">
                  <c:v>-0.01</c:v>
                </c:pt>
                <c:pt idx="1184">
                  <c:v>-0.01</c:v>
                </c:pt>
                <c:pt idx="1185">
                  <c:v>0.01</c:v>
                </c:pt>
                <c:pt idx="1186">
                  <c:v>0</c:v>
                </c:pt>
                <c:pt idx="1187">
                  <c:v>-0.01</c:v>
                </c:pt>
                <c:pt idx="1188">
                  <c:v>-0.01</c:v>
                </c:pt>
                <c:pt idx="1189">
                  <c:v>0</c:v>
                </c:pt>
                <c:pt idx="1190">
                  <c:v>-0.01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-0.01</c:v>
                </c:pt>
                <c:pt idx="1196">
                  <c:v>0</c:v>
                </c:pt>
                <c:pt idx="1197">
                  <c:v>-0.01</c:v>
                </c:pt>
                <c:pt idx="1198">
                  <c:v>-0.01</c:v>
                </c:pt>
                <c:pt idx="1199">
                  <c:v>-0.01</c:v>
                </c:pt>
                <c:pt idx="1200">
                  <c:v>-0.01</c:v>
                </c:pt>
                <c:pt idx="1201">
                  <c:v>-0.01</c:v>
                </c:pt>
                <c:pt idx="1202">
                  <c:v>-0.01</c:v>
                </c:pt>
                <c:pt idx="1203">
                  <c:v>-0.01</c:v>
                </c:pt>
                <c:pt idx="1204">
                  <c:v>-0.01</c:v>
                </c:pt>
                <c:pt idx="1205">
                  <c:v>-0.01</c:v>
                </c:pt>
                <c:pt idx="1206">
                  <c:v>-0.01</c:v>
                </c:pt>
                <c:pt idx="1207">
                  <c:v>-0.01</c:v>
                </c:pt>
                <c:pt idx="1208">
                  <c:v>0</c:v>
                </c:pt>
                <c:pt idx="1209">
                  <c:v>-0.01</c:v>
                </c:pt>
                <c:pt idx="1210">
                  <c:v>-0.01</c:v>
                </c:pt>
                <c:pt idx="1211">
                  <c:v>-0.01</c:v>
                </c:pt>
                <c:pt idx="1212">
                  <c:v>-0.01</c:v>
                </c:pt>
                <c:pt idx="1213">
                  <c:v>-0.01</c:v>
                </c:pt>
                <c:pt idx="1214">
                  <c:v>-0.01</c:v>
                </c:pt>
                <c:pt idx="1215">
                  <c:v>-1.9999999999999997E-2</c:v>
                </c:pt>
                <c:pt idx="1216">
                  <c:v>-0.01</c:v>
                </c:pt>
                <c:pt idx="1217">
                  <c:v>-1.9999999999999997E-2</c:v>
                </c:pt>
                <c:pt idx="1218">
                  <c:v>0</c:v>
                </c:pt>
                <c:pt idx="1219">
                  <c:v>-0.01</c:v>
                </c:pt>
                <c:pt idx="1220">
                  <c:v>-1.9999999999999997E-2</c:v>
                </c:pt>
                <c:pt idx="1221">
                  <c:v>0</c:v>
                </c:pt>
                <c:pt idx="1222">
                  <c:v>-0.01</c:v>
                </c:pt>
                <c:pt idx="1223">
                  <c:v>-1.9999999999999997E-2</c:v>
                </c:pt>
                <c:pt idx="1224">
                  <c:v>-0.01</c:v>
                </c:pt>
                <c:pt idx="1225">
                  <c:v>-1.9999999999999997E-2</c:v>
                </c:pt>
                <c:pt idx="1226">
                  <c:v>-0.01</c:v>
                </c:pt>
                <c:pt idx="1227">
                  <c:v>-0.01</c:v>
                </c:pt>
                <c:pt idx="1228">
                  <c:v>-0.01</c:v>
                </c:pt>
                <c:pt idx="1229">
                  <c:v>-1.9999999999999997E-2</c:v>
                </c:pt>
                <c:pt idx="1230">
                  <c:v>-1.9999999999999997E-2</c:v>
                </c:pt>
                <c:pt idx="1231">
                  <c:v>-0.01</c:v>
                </c:pt>
                <c:pt idx="1232">
                  <c:v>-0.01</c:v>
                </c:pt>
                <c:pt idx="1233">
                  <c:v>-1.9999999999999997E-2</c:v>
                </c:pt>
                <c:pt idx="1234">
                  <c:v>-0.01</c:v>
                </c:pt>
                <c:pt idx="1235">
                  <c:v>-0.01</c:v>
                </c:pt>
                <c:pt idx="1236">
                  <c:v>-0.01</c:v>
                </c:pt>
                <c:pt idx="1237">
                  <c:v>-1.9999999999999997E-2</c:v>
                </c:pt>
                <c:pt idx="1238">
                  <c:v>-1.9999999999999997E-2</c:v>
                </c:pt>
                <c:pt idx="1239">
                  <c:v>-1.9999999999999997E-2</c:v>
                </c:pt>
                <c:pt idx="1240">
                  <c:v>0.02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-0.01</c:v>
                </c:pt>
                <c:pt idx="1251">
                  <c:v>-0.01</c:v>
                </c:pt>
                <c:pt idx="1252">
                  <c:v>-0.01</c:v>
                </c:pt>
                <c:pt idx="1253">
                  <c:v>0</c:v>
                </c:pt>
                <c:pt idx="1254">
                  <c:v>0.01</c:v>
                </c:pt>
                <c:pt idx="1255">
                  <c:v>0</c:v>
                </c:pt>
                <c:pt idx="1256">
                  <c:v>0</c:v>
                </c:pt>
                <c:pt idx="1257">
                  <c:v>0.01</c:v>
                </c:pt>
                <c:pt idx="1258">
                  <c:v>0.02</c:v>
                </c:pt>
                <c:pt idx="1259">
                  <c:v>0.02</c:v>
                </c:pt>
                <c:pt idx="1260">
                  <c:v>0.01</c:v>
                </c:pt>
                <c:pt idx="1261">
                  <c:v>0.02</c:v>
                </c:pt>
                <c:pt idx="1262">
                  <c:v>0.03</c:v>
                </c:pt>
                <c:pt idx="1263">
                  <c:v>0.03</c:v>
                </c:pt>
                <c:pt idx="1264">
                  <c:v>0.04</c:v>
                </c:pt>
                <c:pt idx="1265">
                  <c:v>0.04</c:v>
                </c:pt>
                <c:pt idx="1266">
                  <c:v>0.03</c:v>
                </c:pt>
                <c:pt idx="1267">
                  <c:v>0.04</c:v>
                </c:pt>
                <c:pt idx="1268">
                  <c:v>0.04</c:v>
                </c:pt>
                <c:pt idx="1269">
                  <c:v>0.03</c:v>
                </c:pt>
                <c:pt idx="1270">
                  <c:v>0.03</c:v>
                </c:pt>
                <c:pt idx="1271">
                  <c:v>0.03</c:v>
                </c:pt>
                <c:pt idx="1272">
                  <c:v>0.03</c:v>
                </c:pt>
                <c:pt idx="1273">
                  <c:v>0.04</c:v>
                </c:pt>
                <c:pt idx="1274">
                  <c:v>0.04</c:v>
                </c:pt>
                <c:pt idx="1275">
                  <c:v>0.02</c:v>
                </c:pt>
                <c:pt idx="1276">
                  <c:v>0.03</c:v>
                </c:pt>
                <c:pt idx="1277">
                  <c:v>0.02</c:v>
                </c:pt>
                <c:pt idx="1278">
                  <c:v>0.02</c:v>
                </c:pt>
                <c:pt idx="1279">
                  <c:v>0.03</c:v>
                </c:pt>
                <c:pt idx="1280">
                  <c:v>0.02</c:v>
                </c:pt>
                <c:pt idx="1281">
                  <c:v>0.02</c:v>
                </c:pt>
                <c:pt idx="1282">
                  <c:v>0.02</c:v>
                </c:pt>
                <c:pt idx="1283">
                  <c:v>0.03</c:v>
                </c:pt>
                <c:pt idx="1284">
                  <c:v>0.02</c:v>
                </c:pt>
                <c:pt idx="1285">
                  <c:v>0.02</c:v>
                </c:pt>
                <c:pt idx="1286">
                  <c:v>0.02</c:v>
                </c:pt>
                <c:pt idx="1287">
                  <c:v>0.02</c:v>
                </c:pt>
                <c:pt idx="1288">
                  <c:v>0.02</c:v>
                </c:pt>
                <c:pt idx="1289">
                  <c:v>0.02</c:v>
                </c:pt>
                <c:pt idx="1290">
                  <c:v>0.02</c:v>
                </c:pt>
                <c:pt idx="1291">
                  <c:v>0.03</c:v>
                </c:pt>
                <c:pt idx="1292">
                  <c:v>0.02</c:v>
                </c:pt>
                <c:pt idx="1293">
                  <c:v>0.03</c:v>
                </c:pt>
                <c:pt idx="1294">
                  <c:v>0.02</c:v>
                </c:pt>
                <c:pt idx="1295">
                  <c:v>0.03</c:v>
                </c:pt>
                <c:pt idx="1296">
                  <c:v>0.03</c:v>
                </c:pt>
                <c:pt idx="1297">
                  <c:v>0.02</c:v>
                </c:pt>
                <c:pt idx="1298">
                  <c:v>0.03</c:v>
                </c:pt>
                <c:pt idx="1299">
                  <c:v>0.04</c:v>
                </c:pt>
                <c:pt idx="1300">
                  <c:v>0.04</c:v>
                </c:pt>
                <c:pt idx="1301">
                  <c:v>0.04</c:v>
                </c:pt>
                <c:pt idx="1302">
                  <c:v>0.04</c:v>
                </c:pt>
                <c:pt idx="1303">
                  <c:v>0.03</c:v>
                </c:pt>
                <c:pt idx="1304">
                  <c:v>0.02</c:v>
                </c:pt>
                <c:pt idx="1305">
                  <c:v>0.02</c:v>
                </c:pt>
                <c:pt idx="1306">
                  <c:v>0.02</c:v>
                </c:pt>
                <c:pt idx="1307">
                  <c:v>0.03</c:v>
                </c:pt>
                <c:pt idx="1308">
                  <c:v>0.02</c:v>
                </c:pt>
                <c:pt idx="1309">
                  <c:v>0.02</c:v>
                </c:pt>
                <c:pt idx="1310">
                  <c:v>0.02</c:v>
                </c:pt>
                <c:pt idx="1311">
                  <c:v>0.02</c:v>
                </c:pt>
                <c:pt idx="1312">
                  <c:v>0.02</c:v>
                </c:pt>
                <c:pt idx="1313">
                  <c:v>0.01</c:v>
                </c:pt>
                <c:pt idx="1314">
                  <c:v>0</c:v>
                </c:pt>
                <c:pt idx="1315">
                  <c:v>0.01</c:v>
                </c:pt>
                <c:pt idx="1316">
                  <c:v>0.02</c:v>
                </c:pt>
                <c:pt idx="1317">
                  <c:v>0.01</c:v>
                </c:pt>
                <c:pt idx="1318">
                  <c:v>0</c:v>
                </c:pt>
                <c:pt idx="1319">
                  <c:v>0</c:v>
                </c:pt>
                <c:pt idx="1320">
                  <c:v>0.01</c:v>
                </c:pt>
                <c:pt idx="1321">
                  <c:v>0.03</c:v>
                </c:pt>
                <c:pt idx="1322">
                  <c:v>0.02</c:v>
                </c:pt>
                <c:pt idx="1323">
                  <c:v>0.01</c:v>
                </c:pt>
                <c:pt idx="1324">
                  <c:v>0.02</c:v>
                </c:pt>
                <c:pt idx="1325">
                  <c:v>0.02</c:v>
                </c:pt>
                <c:pt idx="1326">
                  <c:v>0.02</c:v>
                </c:pt>
                <c:pt idx="1327">
                  <c:v>0.02</c:v>
                </c:pt>
                <c:pt idx="1328">
                  <c:v>0.03</c:v>
                </c:pt>
                <c:pt idx="1329">
                  <c:v>0.02</c:v>
                </c:pt>
                <c:pt idx="1330">
                  <c:v>0.01</c:v>
                </c:pt>
                <c:pt idx="1331">
                  <c:v>0.03</c:v>
                </c:pt>
                <c:pt idx="1332">
                  <c:v>0.02</c:v>
                </c:pt>
                <c:pt idx="1333">
                  <c:v>0</c:v>
                </c:pt>
                <c:pt idx="1334">
                  <c:v>0.02</c:v>
                </c:pt>
                <c:pt idx="1335">
                  <c:v>0.02</c:v>
                </c:pt>
                <c:pt idx="1336">
                  <c:v>0.02</c:v>
                </c:pt>
                <c:pt idx="1337">
                  <c:v>0.02</c:v>
                </c:pt>
                <c:pt idx="1338">
                  <c:v>0.01</c:v>
                </c:pt>
                <c:pt idx="1339">
                  <c:v>0.03</c:v>
                </c:pt>
                <c:pt idx="1340">
                  <c:v>0.02</c:v>
                </c:pt>
                <c:pt idx="1341">
                  <c:v>0.02</c:v>
                </c:pt>
                <c:pt idx="1342">
                  <c:v>0.01</c:v>
                </c:pt>
                <c:pt idx="1343">
                  <c:v>0.01</c:v>
                </c:pt>
                <c:pt idx="1344">
                  <c:v>0.01</c:v>
                </c:pt>
                <c:pt idx="1345">
                  <c:v>0.01</c:v>
                </c:pt>
                <c:pt idx="1346">
                  <c:v>0.01</c:v>
                </c:pt>
                <c:pt idx="1347">
                  <c:v>0.02</c:v>
                </c:pt>
                <c:pt idx="1348">
                  <c:v>0.01</c:v>
                </c:pt>
                <c:pt idx="1349">
                  <c:v>0.01</c:v>
                </c:pt>
                <c:pt idx="1350">
                  <c:v>0.01</c:v>
                </c:pt>
                <c:pt idx="1351">
                  <c:v>0.02</c:v>
                </c:pt>
                <c:pt idx="1352">
                  <c:v>0.01</c:v>
                </c:pt>
                <c:pt idx="1353">
                  <c:v>0.01</c:v>
                </c:pt>
                <c:pt idx="1354">
                  <c:v>0.01</c:v>
                </c:pt>
                <c:pt idx="1355">
                  <c:v>0.01</c:v>
                </c:pt>
                <c:pt idx="1356">
                  <c:v>0.02</c:v>
                </c:pt>
                <c:pt idx="1357">
                  <c:v>0.02</c:v>
                </c:pt>
                <c:pt idx="1358">
                  <c:v>0.02</c:v>
                </c:pt>
                <c:pt idx="1359">
                  <c:v>0.01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0.01</c:v>
                </c:pt>
                <c:pt idx="1364">
                  <c:v>0.01</c:v>
                </c:pt>
                <c:pt idx="1365">
                  <c:v>0.01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0.01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0.01</c:v>
                </c:pt>
                <c:pt idx="1379">
                  <c:v>0</c:v>
                </c:pt>
                <c:pt idx="1380">
                  <c:v>0.01</c:v>
                </c:pt>
                <c:pt idx="1381">
                  <c:v>0.02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0.01</c:v>
                </c:pt>
                <c:pt idx="1387">
                  <c:v>0.02</c:v>
                </c:pt>
                <c:pt idx="1388">
                  <c:v>0.02</c:v>
                </c:pt>
                <c:pt idx="1389">
                  <c:v>0.01</c:v>
                </c:pt>
                <c:pt idx="1390">
                  <c:v>0.01</c:v>
                </c:pt>
                <c:pt idx="1391">
                  <c:v>0.02</c:v>
                </c:pt>
                <c:pt idx="1392">
                  <c:v>6.0000000000000005E-2</c:v>
                </c:pt>
                <c:pt idx="1393">
                  <c:v>0.04</c:v>
                </c:pt>
                <c:pt idx="1394">
                  <c:v>0.03</c:v>
                </c:pt>
                <c:pt idx="1395">
                  <c:v>0.04</c:v>
                </c:pt>
                <c:pt idx="1396">
                  <c:v>0.02</c:v>
                </c:pt>
                <c:pt idx="1397">
                  <c:v>0.02</c:v>
                </c:pt>
                <c:pt idx="1398">
                  <c:v>0.01</c:v>
                </c:pt>
                <c:pt idx="1399">
                  <c:v>0.02</c:v>
                </c:pt>
                <c:pt idx="1400">
                  <c:v>0.01</c:v>
                </c:pt>
                <c:pt idx="1401">
                  <c:v>0.01</c:v>
                </c:pt>
                <c:pt idx="1402">
                  <c:v>0.02</c:v>
                </c:pt>
                <c:pt idx="1403">
                  <c:v>0.02</c:v>
                </c:pt>
                <c:pt idx="1404">
                  <c:v>0.02</c:v>
                </c:pt>
                <c:pt idx="1405">
                  <c:v>0.02</c:v>
                </c:pt>
                <c:pt idx="1406">
                  <c:v>0.01</c:v>
                </c:pt>
                <c:pt idx="1407">
                  <c:v>0</c:v>
                </c:pt>
                <c:pt idx="1408">
                  <c:v>0.01</c:v>
                </c:pt>
                <c:pt idx="1409">
                  <c:v>0.01</c:v>
                </c:pt>
                <c:pt idx="1410">
                  <c:v>0.01</c:v>
                </c:pt>
                <c:pt idx="1411">
                  <c:v>0.01</c:v>
                </c:pt>
                <c:pt idx="1412">
                  <c:v>0</c:v>
                </c:pt>
                <c:pt idx="1413">
                  <c:v>0.01</c:v>
                </c:pt>
                <c:pt idx="1414">
                  <c:v>0.01</c:v>
                </c:pt>
                <c:pt idx="1415">
                  <c:v>0.01</c:v>
                </c:pt>
                <c:pt idx="1416">
                  <c:v>0.01</c:v>
                </c:pt>
                <c:pt idx="1417">
                  <c:v>0.02</c:v>
                </c:pt>
                <c:pt idx="1418">
                  <c:v>0</c:v>
                </c:pt>
                <c:pt idx="1419">
                  <c:v>0.02</c:v>
                </c:pt>
                <c:pt idx="1420">
                  <c:v>0.02</c:v>
                </c:pt>
                <c:pt idx="1421">
                  <c:v>0.02</c:v>
                </c:pt>
                <c:pt idx="1422">
                  <c:v>0.02</c:v>
                </c:pt>
                <c:pt idx="1423">
                  <c:v>0.01</c:v>
                </c:pt>
                <c:pt idx="1424">
                  <c:v>0.01</c:v>
                </c:pt>
                <c:pt idx="1425">
                  <c:v>0.02</c:v>
                </c:pt>
                <c:pt idx="1426">
                  <c:v>0</c:v>
                </c:pt>
                <c:pt idx="1427">
                  <c:v>0.01</c:v>
                </c:pt>
                <c:pt idx="1428">
                  <c:v>0</c:v>
                </c:pt>
                <c:pt idx="1429">
                  <c:v>0.02</c:v>
                </c:pt>
                <c:pt idx="1430">
                  <c:v>0.01</c:v>
                </c:pt>
                <c:pt idx="1431">
                  <c:v>0.01</c:v>
                </c:pt>
                <c:pt idx="1432">
                  <c:v>0.01</c:v>
                </c:pt>
                <c:pt idx="1433">
                  <c:v>0.02</c:v>
                </c:pt>
                <c:pt idx="1434">
                  <c:v>0.02</c:v>
                </c:pt>
                <c:pt idx="1435">
                  <c:v>0.02</c:v>
                </c:pt>
                <c:pt idx="1436">
                  <c:v>0</c:v>
                </c:pt>
                <c:pt idx="1437">
                  <c:v>0.02</c:v>
                </c:pt>
                <c:pt idx="1438">
                  <c:v>0.02</c:v>
                </c:pt>
                <c:pt idx="1439">
                  <c:v>0.02</c:v>
                </c:pt>
                <c:pt idx="1440">
                  <c:v>0.02</c:v>
                </c:pt>
                <c:pt idx="1441">
                  <c:v>0.02</c:v>
                </c:pt>
                <c:pt idx="1442">
                  <c:v>0.02</c:v>
                </c:pt>
                <c:pt idx="1443">
                  <c:v>0.02</c:v>
                </c:pt>
                <c:pt idx="1444">
                  <c:v>0.02</c:v>
                </c:pt>
                <c:pt idx="1445">
                  <c:v>0.02</c:v>
                </c:pt>
                <c:pt idx="1446">
                  <c:v>0.03</c:v>
                </c:pt>
                <c:pt idx="1447">
                  <c:v>0.02</c:v>
                </c:pt>
                <c:pt idx="1448">
                  <c:v>0.02</c:v>
                </c:pt>
                <c:pt idx="1449">
                  <c:v>0.04</c:v>
                </c:pt>
                <c:pt idx="1450">
                  <c:v>0.02</c:v>
                </c:pt>
                <c:pt idx="1451">
                  <c:v>0.02</c:v>
                </c:pt>
                <c:pt idx="1452">
                  <c:v>0.01</c:v>
                </c:pt>
                <c:pt idx="1453">
                  <c:v>0.03</c:v>
                </c:pt>
                <c:pt idx="1454">
                  <c:v>0.03</c:v>
                </c:pt>
                <c:pt idx="1455">
                  <c:v>0.02</c:v>
                </c:pt>
                <c:pt idx="1456">
                  <c:v>0.01</c:v>
                </c:pt>
                <c:pt idx="1457">
                  <c:v>0.01</c:v>
                </c:pt>
                <c:pt idx="1458">
                  <c:v>0.01</c:v>
                </c:pt>
                <c:pt idx="1459">
                  <c:v>0.02</c:v>
                </c:pt>
                <c:pt idx="1460">
                  <c:v>0.02</c:v>
                </c:pt>
                <c:pt idx="1461">
                  <c:v>0.03</c:v>
                </c:pt>
                <c:pt idx="1462">
                  <c:v>0.03</c:v>
                </c:pt>
                <c:pt idx="1463">
                  <c:v>0.02</c:v>
                </c:pt>
                <c:pt idx="1464">
                  <c:v>0.02</c:v>
                </c:pt>
                <c:pt idx="1465">
                  <c:v>0.03</c:v>
                </c:pt>
                <c:pt idx="1466">
                  <c:v>0.03</c:v>
                </c:pt>
                <c:pt idx="1467">
                  <c:v>0.04</c:v>
                </c:pt>
                <c:pt idx="1468">
                  <c:v>0.02</c:v>
                </c:pt>
                <c:pt idx="1469">
                  <c:v>0.01</c:v>
                </c:pt>
                <c:pt idx="1470">
                  <c:v>0</c:v>
                </c:pt>
                <c:pt idx="1471">
                  <c:v>0.01</c:v>
                </c:pt>
                <c:pt idx="1472">
                  <c:v>0.01</c:v>
                </c:pt>
                <c:pt idx="1473">
                  <c:v>0</c:v>
                </c:pt>
                <c:pt idx="1474">
                  <c:v>0.02</c:v>
                </c:pt>
                <c:pt idx="1475">
                  <c:v>0.01</c:v>
                </c:pt>
                <c:pt idx="1476">
                  <c:v>0.01</c:v>
                </c:pt>
                <c:pt idx="1477">
                  <c:v>0.01</c:v>
                </c:pt>
                <c:pt idx="1478">
                  <c:v>0.01</c:v>
                </c:pt>
                <c:pt idx="1479">
                  <c:v>0.01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-0.01</c:v>
                </c:pt>
                <c:pt idx="1484">
                  <c:v>-1.9999999999999997E-2</c:v>
                </c:pt>
                <c:pt idx="1485">
                  <c:v>-1.9999999999999997E-2</c:v>
                </c:pt>
                <c:pt idx="1486">
                  <c:v>-1.9999999999999997E-2</c:v>
                </c:pt>
                <c:pt idx="1487">
                  <c:v>-1.9999999999999997E-2</c:v>
                </c:pt>
                <c:pt idx="1488">
                  <c:v>-0.01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0.01</c:v>
                </c:pt>
                <c:pt idx="1502">
                  <c:v>0.02</c:v>
                </c:pt>
                <c:pt idx="1503">
                  <c:v>0.03</c:v>
                </c:pt>
                <c:pt idx="1504">
                  <c:v>0.02</c:v>
                </c:pt>
                <c:pt idx="1505">
                  <c:v>0.02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-1.9999999999999997E-2</c:v>
                </c:pt>
                <c:pt idx="1515">
                  <c:v>-1.9999999999999997E-2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-0.01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0.01</c:v>
                </c:pt>
                <c:pt idx="1526">
                  <c:v>0.01</c:v>
                </c:pt>
                <c:pt idx="1527">
                  <c:v>0.01</c:v>
                </c:pt>
                <c:pt idx="1528">
                  <c:v>0.02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0.01</c:v>
                </c:pt>
                <c:pt idx="1534">
                  <c:v>0.02</c:v>
                </c:pt>
                <c:pt idx="1535">
                  <c:v>0.02</c:v>
                </c:pt>
                <c:pt idx="1536">
                  <c:v>0.01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0.02</c:v>
                </c:pt>
                <c:pt idx="1541">
                  <c:v>0</c:v>
                </c:pt>
                <c:pt idx="1542">
                  <c:v>0.01</c:v>
                </c:pt>
                <c:pt idx="1543">
                  <c:v>0.02</c:v>
                </c:pt>
                <c:pt idx="1544">
                  <c:v>0.01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0.01</c:v>
                </c:pt>
                <c:pt idx="1550">
                  <c:v>0.02</c:v>
                </c:pt>
                <c:pt idx="1551">
                  <c:v>0.01</c:v>
                </c:pt>
                <c:pt idx="1552">
                  <c:v>0.02</c:v>
                </c:pt>
                <c:pt idx="1553">
                  <c:v>0.02</c:v>
                </c:pt>
                <c:pt idx="1554">
                  <c:v>0.04</c:v>
                </c:pt>
                <c:pt idx="1555">
                  <c:v>0.04</c:v>
                </c:pt>
                <c:pt idx="1556">
                  <c:v>0.02</c:v>
                </c:pt>
                <c:pt idx="1557">
                  <c:v>0.02</c:v>
                </c:pt>
                <c:pt idx="1558">
                  <c:v>0.01</c:v>
                </c:pt>
                <c:pt idx="1559">
                  <c:v>0.02</c:v>
                </c:pt>
                <c:pt idx="1560">
                  <c:v>0.02</c:v>
                </c:pt>
                <c:pt idx="1561">
                  <c:v>0.02</c:v>
                </c:pt>
                <c:pt idx="1562">
                  <c:v>0.02</c:v>
                </c:pt>
                <c:pt idx="1563">
                  <c:v>0.02</c:v>
                </c:pt>
                <c:pt idx="1564">
                  <c:v>0.03</c:v>
                </c:pt>
                <c:pt idx="1565">
                  <c:v>0.02</c:v>
                </c:pt>
                <c:pt idx="1566">
                  <c:v>0.03</c:v>
                </c:pt>
                <c:pt idx="1567">
                  <c:v>0.02</c:v>
                </c:pt>
                <c:pt idx="1568">
                  <c:v>0.03</c:v>
                </c:pt>
                <c:pt idx="1569">
                  <c:v>0.02</c:v>
                </c:pt>
                <c:pt idx="1570">
                  <c:v>0.02</c:v>
                </c:pt>
                <c:pt idx="1571">
                  <c:v>0.01</c:v>
                </c:pt>
                <c:pt idx="1572">
                  <c:v>0.02</c:v>
                </c:pt>
                <c:pt idx="1573">
                  <c:v>0.04</c:v>
                </c:pt>
                <c:pt idx="1574">
                  <c:v>0.04</c:v>
                </c:pt>
                <c:pt idx="1575">
                  <c:v>0.02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0.02</c:v>
                </c:pt>
                <c:pt idx="1581">
                  <c:v>0.04</c:v>
                </c:pt>
                <c:pt idx="1582">
                  <c:v>0.03</c:v>
                </c:pt>
                <c:pt idx="1583">
                  <c:v>0.04</c:v>
                </c:pt>
                <c:pt idx="1584">
                  <c:v>0.04</c:v>
                </c:pt>
                <c:pt idx="1585">
                  <c:v>0.03</c:v>
                </c:pt>
                <c:pt idx="1586">
                  <c:v>0.02</c:v>
                </c:pt>
                <c:pt idx="1587">
                  <c:v>0.03</c:v>
                </c:pt>
                <c:pt idx="1588">
                  <c:v>0.04</c:v>
                </c:pt>
                <c:pt idx="1589">
                  <c:v>0.02</c:v>
                </c:pt>
                <c:pt idx="1590">
                  <c:v>0.02</c:v>
                </c:pt>
                <c:pt idx="1591">
                  <c:v>0.02</c:v>
                </c:pt>
                <c:pt idx="1592">
                  <c:v>0.04</c:v>
                </c:pt>
                <c:pt idx="1593">
                  <c:v>0.02</c:v>
                </c:pt>
                <c:pt idx="1594">
                  <c:v>0.02</c:v>
                </c:pt>
                <c:pt idx="1595">
                  <c:v>0.02</c:v>
                </c:pt>
                <c:pt idx="1596">
                  <c:v>0.01</c:v>
                </c:pt>
                <c:pt idx="1597">
                  <c:v>0.02</c:v>
                </c:pt>
                <c:pt idx="1598">
                  <c:v>0.02</c:v>
                </c:pt>
                <c:pt idx="1599">
                  <c:v>0.03</c:v>
                </c:pt>
                <c:pt idx="1600">
                  <c:v>0.03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-0.01</c:v>
                </c:pt>
                <c:pt idx="1605">
                  <c:v>-0.01</c:v>
                </c:pt>
                <c:pt idx="1606">
                  <c:v>-0.01</c:v>
                </c:pt>
                <c:pt idx="1607">
                  <c:v>0</c:v>
                </c:pt>
                <c:pt idx="1608">
                  <c:v>0</c:v>
                </c:pt>
                <c:pt idx="1609">
                  <c:v>-0.01</c:v>
                </c:pt>
                <c:pt idx="1610">
                  <c:v>-0.01</c:v>
                </c:pt>
                <c:pt idx="1611">
                  <c:v>-0.01</c:v>
                </c:pt>
                <c:pt idx="1612">
                  <c:v>-0.01</c:v>
                </c:pt>
                <c:pt idx="1613">
                  <c:v>-0.01</c:v>
                </c:pt>
                <c:pt idx="1614">
                  <c:v>0</c:v>
                </c:pt>
                <c:pt idx="1615">
                  <c:v>0</c:v>
                </c:pt>
                <c:pt idx="1616">
                  <c:v>-0.01</c:v>
                </c:pt>
                <c:pt idx="1617">
                  <c:v>0.01</c:v>
                </c:pt>
                <c:pt idx="1618">
                  <c:v>-0.01</c:v>
                </c:pt>
                <c:pt idx="1619">
                  <c:v>0</c:v>
                </c:pt>
                <c:pt idx="1620">
                  <c:v>-1.9999999999999997E-2</c:v>
                </c:pt>
                <c:pt idx="1621">
                  <c:v>-1.9999999999999997E-2</c:v>
                </c:pt>
                <c:pt idx="1622">
                  <c:v>-0.01</c:v>
                </c:pt>
                <c:pt idx="1623">
                  <c:v>0</c:v>
                </c:pt>
                <c:pt idx="1624">
                  <c:v>-0.01</c:v>
                </c:pt>
                <c:pt idx="1625">
                  <c:v>-1.9999999999999997E-2</c:v>
                </c:pt>
                <c:pt idx="1626">
                  <c:v>-0.01</c:v>
                </c:pt>
                <c:pt idx="1627">
                  <c:v>-0.01</c:v>
                </c:pt>
                <c:pt idx="1628">
                  <c:v>0</c:v>
                </c:pt>
                <c:pt idx="1629">
                  <c:v>-0.01</c:v>
                </c:pt>
                <c:pt idx="1630">
                  <c:v>-0.01</c:v>
                </c:pt>
                <c:pt idx="1631">
                  <c:v>-0.01</c:v>
                </c:pt>
                <c:pt idx="1632">
                  <c:v>-0.01</c:v>
                </c:pt>
                <c:pt idx="1633">
                  <c:v>-0.01</c:v>
                </c:pt>
                <c:pt idx="1634">
                  <c:v>-0.01</c:v>
                </c:pt>
                <c:pt idx="1635">
                  <c:v>-0.01</c:v>
                </c:pt>
                <c:pt idx="1636">
                  <c:v>-0.01</c:v>
                </c:pt>
                <c:pt idx="1637">
                  <c:v>-0.01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-0.01</c:v>
                </c:pt>
                <c:pt idx="1642">
                  <c:v>-0.01</c:v>
                </c:pt>
                <c:pt idx="1643">
                  <c:v>-0.01</c:v>
                </c:pt>
                <c:pt idx="1644">
                  <c:v>0</c:v>
                </c:pt>
                <c:pt idx="1645">
                  <c:v>-0.01</c:v>
                </c:pt>
                <c:pt idx="1646">
                  <c:v>-0.01</c:v>
                </c:pt>
                <c:pt idx="1647">
                  <c:v>0</c:v>
                </c:pt>
                <c:pt idx="1648">
                  <c:v>0</c:v>
                </c:pt>
                <c:pt idx="1649">
                  <c:v>-1.9999999999999997E-2</c:v>
                </c:pt>
                <c:pt idx="1650">
                  <c:v>-1.9999999999999997E-2</c:v>
                </c:pt>
                <c:pt idx="1651">
                  <c:v>-1.9999999999999997E-2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-1.9999999999999997E-2</c:v>
                </c:pt>
                <c:pt idx="1657">
                  <c:v>-1.9999999999999997E-2</c:v>
                </c:pt>
                <c:pt idx="1658">
                  <c:v>-1.9999999999999997E-2</c:v>
                </c:pt>
                <c:pt idx="1659">
                  <c:v>-1.9999999999999997E-2</c:v>
                </c:pt>
                <c:pt idx="1660">
                  <c:v>-1.9999999999999997E-2</c:v>
                </c:pt>
                <c:pt idx="1661">
                  <c:v>-1.9999999999999997E-2</c:v>
                </c:pt>
                <c:pt idx="1662">
                  <c:v>-1.9999999999999997E-2</c:v>
                </c:pt>
                <c:pt idx="1663">
                  <c:v>-1.9999999999999997E-2</c:v>
                </c:pt>
                <c:pt idx="1664">
                  <c:v>-1.9999999999999997E-2</c:v>
                </c:pt>
                <c:pt idx="1665">
                  <c:v>-1.9999999999999997E-2</c:v>
                </c:pt>
                <c:pt idx="1666">
                  <c:v>-0.01</c:v>
                </c:pt>
                <c:pt idx="1667">
                  <c:v>-1.9999999999999997E-2</c:v>
                </c:pt>
                <c:pt idx="1668">
                  <c:v>-1.9999999999999997E-2</c:v>
                </c:pt>
                <c:pt idx="1669">
                  <c:v>-0.03</c:v>
                </c:pt>
                <c:pt idx="1670">
                  <c:v>-0.03</c:v>
                </c:pt>
                <c:pt idx="1671">
                  <c:v>-1.9999999999999997E-2</c:v>
                </c:pt>
                <c:pt idx="1672">
                  <c:v>-1.9999999999999997E-2</c:v>
                </c:pt>
                <c:pt idx="1673">
                  <c:v>-1.9999999999999997E-2</c:v>
                </c:pt>
                <c:pt idx="1674">
                  <c:v>-1.9999999999999997E-2</c:v>
                </c:pt>
                <c:pt idx="1675">
                  <c:v>-1.9999999999999997E-2</c:v>
                </c:pt>
                <c:pt idx="1676">
                  <c:v>-0.03</c:v>
                </c:pt>
                <c:pt idx="1677">
                  <c:v>-1.9999999999999997E-2</c:v>
                </c:pt>
                <c:pt idx="1678">
                  <c:v>-1.9999999999999997E-2</c:v>
                </c:pt>
                <c:pt idx="1679">
                  <c:v>-0.01</c:v>
                </c:pt>
                <c:pt idx="1680">
                  <c:v>-0.01</c:v>
                </c:pt>
                <c:pt idx="1681">
                  <c:v>0</c:v>
                </c:pt>
                <c:pt idx="1682">
                  <c:v>-1.9999999999999997E-2</c:v>
                </c:pt>
                <c:pt idx="1683">
                  <c:v>-1.9999999999999997E-2</c:v>
                </c:pt>
                <c:pt idx="1684">
                  <c:v>0</c:v>
                </c:pt>
                <c:pt idx="1685">
                  <c:v>-0.01</c:v>
                </c:pt>
                <c:pt idx="1686">
                  <c:v>0</c:v>
                </c:pt>
                <c:pt idx="1687">
                  <c:v>-1.9999999999999997E-2</c:v>
                </c:pt>
                <c:pt idx="1688">
                  <c:v>-1.9999999999999997E-2</c:v>
                </c:pt>
                <c:pt idx="1689">
                  <c:v>-0.01</c:v>
                </c:pt>
                <c:pt idx="1690">
                  <c:v>-1.9999999999999997E-2</c:v>
                </c:pt>
                <c:pt idx="1691">
                  <c:v>-0.03</c:v>
                </c:pt>
                <c:pt idx="1692">
                  <c:v>-0.03</c:v>
                </c:pt>
                <c:pt idx="1693">
                  <c:v>-1.9999999999999997E-2</c:v>
                </c:pt>
                <c:pt idx="1694">
                  <c:v>-1.9999999999999997E-2</c:v>
                </c:pt>
                <c:pt idx="1695">
                  <c:v>-1.9999999999999997E-2</c:v>
                </c:pt>
                <c:pt idx="1696">
                  <c:v>-1.9999999999999997E-2</c:v>
                </c:pt>
                <c:pt idx="1697">
                  <c:v>-1.9999999999999997E-2</c:v>
                </c:pt>
                <c:pt idx="1698">
                  <c:v>-0.01</c:v>
                </c:pt>
                <c:pt idx="1699">
                  <c:v>-1.9999999999999997E-2</c:v>
                </c:pt>
                <c:pt idx="1700">
                  <c:v>-1.9999999999999997E-2</c:v>
                </c:pt>
                <c:pt idx="1701">
                  <c:v>-1.9999999999999997E-2</c:v>
                </c:pt>
                <c:pt idx="1702">
                  <c:v>-0.04</c:v>
                </c:pt>
                <c:pt idx="1703">
                  <c:v>-0.03</c:v>
                </c:pt>
                <c:pt idx="1704">
                  <c:v>-0.03</c:v>
                </c:pt>
                <c:pt idx="1705">
                  <c:v>-1.9999999999999997E-2</c:v>
                </c:pt>
                <c:pt idx="1706">
                  <c:v>-1.9999999999999997E-2</c:v>
                </c:pt>
                <c:pt idx="1707">
                  <c:v>-0.03</c:v>
                </c:pt>
                <c:pt idx="1708">
                  <c:v>-0.03</c:v>
                </c:pt>
                <c:pt idx="1709">
                  <c:v>-1.9999999999999997E-2</c:v>
                </c:pt>
                <c:pt idx="1710">
                  <c:v>-1.9999999999999997E-2</c:v>
                </c:pt>
                <c:pt idx="1711">
                  <c:v>-1.9999999999999997E-2</c:v>
                </c:pt>
                <c:pt idx="1712">
                  <c:v>0</c:v>
                </c:pt>
                <c:pt idx="1713">
                  <c:v>-1.9999999999999997E-2</c:v>
                </c:pt>
                <c:pt idx="1714">
                  <c:v>-1.9999999999999997E-2</c:v>
                </c:pt>
                <c:pt idx="1715">
                  <c:v>-1.9999999999999997E-2</c:v>
                </c:pt>
                <c:pt idx="1716">
                  <c:v>-1.9999999999999997E-2</c:v>
                </c:pt>
                <c:pt idx="1717">
                  <c:v>-0.03</c:v>
                </c:pt>
                <c:pt idx="1718">
                  <c:v>-0.04</c:v>
                </c:pt>
                <c:pt idx="1719">
                  <c:v>-1.9999999999999997E-2</c:v>
                </c:pt>
                <c:pt idx="1720">
                  <c:v>-1.9999999999999997E-2</c:v>
                </c:pt>
                <c:pt idx="1721">
                  <c:v>-1.9999999999999997E-2</c:v>
                </c:pt>
                <c:pt idx="1722">
                  <c:v>-1.9999999999999997E-2</c:v>
                </c:pt>
                <c:pt idx="1723">
                  <c:v>-0.01</c:v>
                </c:pt>
                <c:pt idx="1724">
                  <c:v>-1.9999999999999997E-2</c:v>
                </c:pt>
                <c:pt idx="1725">
                  <c:v>-1.9999999999999997E-2</c:v>
                </c:pt>
                <c:pt idx="1726">
                  <c:v>-0.01</c:v>
                </c:pt>
                <c:pt idx="1727">
                  <c:v>0</c:v>
                </c:pt>
                <c:pt idx="1728">
                  <c:v>-0.01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-1.9999999999999997E-2</c:v>
                </c:pt>
                <c:pt idx="1737">
                  <c:v>-0.01</c:v>
                </c:pt>
                <c:pt idx="1738">
                  <c:v>-0.01</c:v>
                </c:pt>
                <c:pt idx="1739">
                  <c:v>-1.9999999999999997E-2</c:v>
                </c:pt>
                <c:pt idx="1740">
                  <c:v>-1.9999999999999997E-2</c:v>
                </c:pt>
                <c:pt idx="1741">
                  <c:v>-0.01</c:v>
                </c:pt>
                <c:pt idx="1742">
                  <c:v>0</c:v>
                </c:pt>
                <c:pt idx="1743">
                  <c:v>0.02</c:v>
                </c:pt>
                <c:pt idx="1744">
                  <c:v>-0.01</c:v>
                </c:pt>
                <c:pt idx="1745">
                  <c:v>-0.01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0.01</c:v>
                </c:pt>
                <c:pt idx="1754">
                  <c:v>0.01</c:v>
                </c:pt>
                <c:pt idx="1755">
                  <c:v>0</c:v>
                </c:pt>
                <c:pt idx="1756">
                  <c:v>0</c:v>
                </c:pt>
                <c:pt idx="1757">
                  <c:v>0.01</c:v>
                </c:pt>
                <c:pt idx="1758">
                  <c:v>0.02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0.01</c:v>
                </c:pt>
                <c:pt idx="1764">
                  <c:v>0.02</c:v>
                </c:pt>
                <c:pt idx="1765">
                  <c:v>0.01</c:v>
                </c:pt>
                <c:pt idx="1766">
                  <c:v>0.02</c:v>
                </c:pt>
                <c:pt idx="1767">
                  <c:v>0.01</c:v>
                </c:pt>
                <c:pt idx="1768">
                  <c:v>0.01</c:v>
                </c:pt>
                <c:pt idx="1769">
                  <c:v>0.01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-0.01</c:v>
                </c:pt>
                <c:pt idx="1776">
                  <c:v>0</c:v>
                </c:pt>
                <c:pt idx="1777">
                  <c:v>-0.01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0.01</c:v>
                </c:pt>
                <c:pt idx="1783">
                  <c:v>0.01</c:v>
                </c:pt>
                <c:pt idx="1784">
                  <c:v>0.01</c:v>
                </c:pt>
                <c:pt idx="1785">
                  <c:v>0</c:v>
                </c:pt>
                <c:pt idx="1786">
                  <c:v>0.01</c:v>
                </c:pt>
                <c:pt idx="1787">
                  <c:v>0</c:v>
                </c:pt>
                <c:pt idx="1788">
                  <c:v>0</c:v>
                </c:pt>
                <c:pt idx="1789">
                  <c:v>0.02</c:v>
                </c:pt>
                <c:pt idx="1790">
                  <c:v>0.03</c:v>
                </c:pt>
                <c:pt idx="1791">
                  <c:v>0.02</c:v>
                </c:pt>
                <c:pt idx="1792">
                  <c:v>0.02</c:v>
                </c:pt>
                <c:pt idx="1793">
                  <c:v>0.02</c:v>
                </c:pt>
                <c:pt idx="1794">
                  <c:v>0.02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0.01</c:v>
                </c:pt>
                <c:pt idx="1800">
                  <c:v>0.01</c:v>
                </c:pt>
                <c:pt idx="1801">
                  <c:v>0.01</c:v>
                </c:pt>
                <c:pt idx="1802">
                  <c:v>0</c:v>
                </c:pt>
                <c:pt idx="1803">
                  <c:v>0.02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0.01</c:v>
                </c:pt>
                <c:pt idx="1809">
                  <c:v>0.01</c:v>
                </c:pt>
                <c:pt idx="1810">
                  <c:v>0</c:v>
                </c:pt>
                <c:pt idx="1811">
                  <c:v>0.02</c:v>
                </c:pt>
                <c:pt idx="1812">
                  <c:v>0.02</c:v>
                </c:pt>
                <c:pt idx="1813">
                  <c:v>0.02</c:v>
                </c:pt>
                <c:pt idx="1814">
                  <c:v>0</c:v>
                </c:pt>
                <c:pt idx="1815">
                  <c:v>0</c:v>
                </c:pt>
                <c:pt idx="1816">
                  <c:v>0.01</c:v>
                </c:pt>
                <c:pt idx="1817">
                  <c:v>0.02</c:v>
                </c:pt>
                <c:pt idx="1818">
                  <c:v>0.01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0.02</c:v>
                </c:pt>
                <c:pt idx="1823">
                  <c:v>0.02</c:v>
                </c:pt>
                <c:pt idx="1824">
                  <c:v>0.02</c:v>
                </c:pt>
                <c:pt idx="1825">
                  <c:v>0.02</c:v>
                </c:pt>
                <c:pt idx="1826">
                  <c:v>0.02</c:v>
                </c:pt>
                <c:pt idx="1827">
                  <c:v>0.02</c:v>
                </c:pt>
                <c:pt idx="1828">
                  <c:v>0.02</c:v>
                </c:pt>
                <c:pt idx="1829">
                  <c:v>0.02</c:v>
                </c:pt>
                <c:pt idx="1830">
                  <c:v>0.02</c:v>
                </c:pt>
                <c:pt idx="1831">
                  <c:v>0.02</c:v>
                </c:pt>
                <c:pt idx="1832">
                  <c:v>0.02</c:v>
                </c:pt>
                <c:pt idx="1833">
                  <c:v>0.04</c:v>
                </c:pt>
                <c:pt idx="1834">
                  <c:v>0.02</c:v>
                </c:pt>
                <c:pt idx="1835">
                  <c:v>0.03</c:v>
                </c:pt>
                <c:pt idx="1836">
                  <c:v>0.02</c:v>
                </c:pt>
                <c:pt idx="1837">
                  <c:v>0.02</c:v>
                </c:pt>
                <c:pt idx="1838">
                  <c:v>0.01</c:v>
                </c:pt>
                <c:pt idx="1839">
                  <c:v>0.02</c:v>
                </c:pt>
                <c:pt idx="1840">
                  <c:v>0.01</c:v>
                </c:pt>
                <c:pt idx="1841">
                  <c:v>0.02</c:v>
                </c:pt>
                <c:pt idx="1842">
                  <c:v>0.01</c:v>
                </c:pt>
                <c:pt idx="1843">
                  <c:v>0.02</c:v>
                </c:pt>
                <c:pt idx="1844">
                  <c:v>0.02</c:v>
                </c:pt>
                <c:pt idx="1845">
                  <c:v>0.02</c:v>
                </c:pt>
                <c:pt idx="1846">
                  <c:v>0.01</c:v>
                </c:pt>
                <c:pt idx="1847">
                  <c:v>0.02</c:v>
                </c:pt>
                <c:pt idx="1848">
                  <c:v>0.01</c:v>
                </c:pt>
                <c:pt idx="1849">
                  <c:v>0.02</c:v>
                </c:pt>
                <c:pt idx="1850">
                  <c:v>0.01</c:v>
                </c:pt>
                <c:pt idx="1851">
                  <c:v>0.01</c:v>
                </c:pt>
                <c:pt idx="1852">
                  <c:v>0.02</c:v>
                </c:pt>
                <c:pt idx="1853">
                  <c:v>0</c:v>
                </c:pt>
                <c:pt idx="1854">
                  <c:v>0.01</c:v>
                </c:pt>
                <c:pt idx="1855">
                  <c:v>0.02</c:v>
                </c:pt>
                <c:pt idx="1856">
                  <c:v>0.02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-0.01</c:v>
                </c:pt>
                <c:pt idx="1864">
                  <c:v>-0.01</c:v>
                </c:pt>
                <c:pt idx="1865">
                  <c:v>0</c:v>
                </c:pt>
                <c:pt idx="1866">
                  <c:v>-1.9999999999999997E-2</c:v>
                </c:pt>
                <c:pt idx="1867">
                  <c:v>-0.03</c:v>
                </c:pt>
                <c:pt idx="1868">
                  <c:v>-1.9999999999999997E-2</c:v>
                </c:pt>
                <c:pt idx="1869">
                  <c:v>-0.01</c:v>
                </c:pt>
                <c:pt idx="1870">
                  <c:v>-0.03</c:v>
                </c:pt>
                <c:pt idx="1871">
                  <c:v>-1.9999999999999997E-2</c:v>
                </c:pt>
                <c:pt idx="1872">
                  <c:v>-0.04</c:v>
                </c:pt>
                <c:pt idx="1873">
                  <c:v>-0.03</c:v>
                </c:pt>
                <c:pt idx="1874">
                  <c:v>-0.03</c:v>
                </c:pt>
                <c:pt idx="1875">
                  <c:v>-0.04</c:v>
                </c:pt>
                <c:pt idx="1876">
                  <c:v>-0.04</c:v>
                </c:pt>
                <c:pt idx="1877">
                  <c:v>-0.04</c:v>
                </c:pt>
                <c:pt idx="1878">
                  <c:v>-0.03</c:v>
                </c:pt>
                <c:pt idx="1879">
                  <c:v>-0.04</c:v>
                </c:pt>
                <c:pt idx="1880">
                  <c:v>-0.04</c:v>
                </c:pt>
                <c:pt idx="1881">
                  <c:v>-0.04</c:v>
                </c:pt>
                <c:pt idx="1882">
                  <c:v>-0.04</c:v>
                </c:pt>
                <c:pt idx="1883">
                  <c:v>-0.03</c:v>
                </c:pt>
                <c:pt idx="1884">
                  <c:v>-0.03</c:v>
                </c:pt>
                <c:pt idx="1885">
                  <c:v>-1.9999999999999997E-2</c:v>
                </c:pt>
                <c:pt idx="1886">
                  <c:v>-1.9999999999999997E-2</c:v>
                </c:pt>
                <c:pt idx="1887">
                  <c:v>-1.9999999999999997E-2</c:v>
                </c:pt>
                <c:pt idx="1888">
                  <c:v>-0.03</c:v>
                </c:pt>
                <c:pt idx="1889">
                  <c:v>-0.04</c:v>
                </c:pt>
                <c:pt idx="1890">
                  <c:v>-4.9999999999999996E-2</c:v>
                </c:pt>
                <c:pt idx="1891">
                  <c:v>-0.04</c:v>
                </c:pt>
                <c:pt idx="1892">
                  <c:v>-0.04</c:v>
                </c:pt>
                <c:pt idx="1893">
                  <c:v>-0.04</c:v>
                </c:pt>
                <c:pt idx="1894">
                  <c:v>-0.03</c:v>
                </c:pt>
                <c:pt idx="1895">
                  <c:v>-0.04</c:v>
                </c:pt>
                <c:pt idx="1896">
                  <c:v>-0.04</c:v>
                </c:pt>
                <c:pt idx="1897">
                  <c:v>-0.04</c:v>
                </c:pt>
                <c:pt idx="1898">
                  <c:v>-0.04</c:v>
                </c:pt>
                <c:pt idx="1899">
                  <c:v>-0.04</c:v>
                </c:pt>
                <c:pt idx="1900">
                  <c:v>-6.0000000000000005E-2</c:v>
                </c:pt>
                <c:pt idx="1901">
                  <c:v>-0.04</c:v>
                </c:pt>
                <c:pt idx="1902">
                  <c:v>-0.04</c:v>
                </c:pt>
                <c:pt idx="1903">
                  <c:v>-4.9999999999999996E-2</c:v>
                </c:pt>
                <c:pt idx="1904">
                  <c:v>-6.0000000000000005E-2</c:v>
                </c:pt>
                <c:pt idx="1905">
                  <c:v>-6.0000000000000005E-2</c:v>
                </c:pt>
                <c:pt idx="1906">
                  <c:v>-6.0000000000000005E-2</c:v>
                </c:pt>
                <c:pt idx="1907">
                  <c:v>-4.9999999999999996E-2</c:v>
                </c:pt>
                <c:pt idx="1908">
                  <c:v>-4.9999999999999996E-2</c:v>
                </c:pt>
                <c:pt idx="1909">
                  <c:v>-4.9999999999999996E-2</c:v>
                </c:pt>
                <c:pt idx="1910">
                  <c:v>-0.03</c:v>
                </c:pt>
                <c:pt idx="1911">
                  <c:v>-4.9999999999999996E-2</c:v>
                </c:pt>
                <c:pt idx="1912">
                  <c:v>-0.03</c:v>
                </c:pt>
                <c:pt idx="1913">
                  <c:v>-4.9999999999999996E-2</c:v>
                </c:pt>
                <c:pt idx="1914">
                  <c:v>-6.0000000000000005E-2</c:v>
                </c:pt>
                <c:pt idx="1915">
                  <c:v>-4.9999999999999996E-2</c:v>
                </c:pt>
                <c:pt idx="1916">
                  <c:v>-0.04</c:v>
                </c:pt>
                <c:pt idx="1917">
                  <c:v>-0.04</c:v>
                </c:pt>
                <c:pt idx="1918">
                  <c:v>-4.9999999999999996E-2</c:v>
                </c:pt>
                <c:pt idx="1919">
                  <c:v>-6.0000000000000005E-2</c:v>
                </c:pt>
                <c:pt idx="1920">
                  <c:v>-4.9999999999999996E-2</c:v>
                </c:pt>
                <c:pt idx="1921">
                  <c:v>-6.0000000000000005E-2</c:v>
                </c:pt>
                <c:pt idx="1922">
                  <c:v>-4.9999999999999996E-2</c:v>
                </c:pt>
                <c:pt idx="1923">
                  <c:v>-6.0000000000000005E-2</c:v>
                </c:pt>
                <c:pt idx="1924">
                  <c:v>-0.04</c:v>
                </c:pt>
                <c:pt idx="1925">
                  <c:v>-6.0000000000000005E-2</c:v>
                </c:pt>
                <c:pt idx="1926">
                  <c:v>-1.9999999999999997E-2</c:v>
                </c:pt>
                <c:pt idx="1927">
                  <c:v>-0.04</c:v>
                </c:pt>
                <c:pt idx="1928">
                  <c:v>-0.04</c:v>
                </c:pt>
                <c:pt idx="1929">
                  <c:v>-4.9999999999999996E-2</c:v>
                </c:pt>
                <c:pt idx="1930">
                  <c:v>-6.0000000000000005E-2</c:v>
                </c:pt>
                <c:pt idx="1931">
                  <c:v>-4.9999999999999996E-2</c:v>
                </c:pt>
                <c:pt idx="1932">
                  <c:v>-0.04</c:v>
                </c:pt>
                <c:pt idx="1933">
                  <c:v>-6.0000000000000005E-2</c:v>
                </c:pt>
                <c:pt idx="1934">
                  <c:v>-4.9999999999999996E-2</c:v>
                </c:pt>
                <c:pt idx="1935">
                  <c:v>-4.9999999999999996E-2</c:v>
                </c:pt>
                <c:pt idx="1936">
                  <c:v>-0.04</c:v>
                </c:pt>
                <c:pt idx="1937">
                  <c:v>-6.0000000000000005E-2</c:v>
                </c:pt>
                <c:pt idx="1938">
                  <c:v>-0.04</c:v>
                </c:pt>
                <c:pt idx="1939">
                  <c:v>-0.04</c:v>
                </c:pt>
                <c:pt idx="1940">
                  <c:v>-6.0000000000000005E-2</c:v>
                </c:pt>
                <c:pt idx="1941">
                  <c:v>-6.0000000000000005E-2</c:v>
                </c:pt>
                <c:pt idx="1942">
                  <c:v>-6.0000000000000005E-2</c:v>
                </c:pt>
                <c:pt idx="1943">
                  <c:v>-4.9999999999999996E-2</c:v>
                </c:pt>
                <c:pt idx="1944">
                  <c:v>-6.0000000000000005E-2</c:v>
                </c:pt>
                <c:pt idx="1945">
                  <c:v>-6.0000000000000005E-2</c:v>
                </c:pt>
                <c:pt idx="1946">
                  <c:v>-6.0000000000000005E-2</c:v>
                </c:pt>
                <c:pt idx="1947">
                  <c:v>-7.0000000000000007E-2</c:v>
                </c:pt>
                <c:pt idx="1948">
                  <c:v>-7.0000000000000007E-2</c:v>
                </c:pt>
                <c:pt idx="1949">
                  <c:v>-6.0000000000000005E-2</c:v>
                </c:pt>
                <c:pt idx="1950">
                  <c:v>-6.0000000000000005E-2</c:v>
                </c:pt>
                <c:pt idx="1951">
                  <c:v>-6.0000000000000005E-2</c:v>
                </c:pt>
                <c:pt idx="1952">
                  <c:v>-6.0000000000000005E-2</c:v>
                </c:pt>
                <c:pt idx="1953">
                  <c:v>-4.9999999999999996E-2</c:v>
                </c:pt>
                <c:pt idx="1954">
                  <c:v>-6.0000000000000005E-2</c:v>
                </c:pt>
                <c:pt idx="1955">
                  <c:v>-6.0000000000000005E-2</c:v>
                </c:pt>
                <c:pt idx="1956">
                  <c:v>-6.0000000000000005E-2</c:v>
                </c:pt>
                <c:pt idx="1957">
                  <c:v>-6.0000000000000005E-2</c:v>
                </c:pt>
                <c:pt idx="1958">
                  <c:v>-6.0000000000000005E-2</c:v>
                </c:pt>
                <c:pt idx="1959">
                  <c:v>-6.0000000000000005E-2</c:v>
                </c:pt>
                <c:pt idx="1960">
                  <c:v>-6.0000000000000005E-2</c:v>
                </c:pt>
                <c:pt idx="1961">
                  <c:v>-6.0000000000000005E-2</c:v>
                </c:pt>
                <c:pt idx="1962">
                  <c:v>-6.0000000000000005E-2</c:v>
                </c:pt>
                <c:pt idx="1963">
                  <c:v>-6.0000000000000005E-2</c:v>
                </c:pt>
                <c:pt idx="1964">
                  <c:v>-6.0000000000000005E-2</c:v>
                </c:pt>
                <c:pt idx="1965">
                  <c:v>-4.9999999999999996E-2</c:v>
                </c:pt>
                <c:pt idx="1966">
                  <c:v>-6.0000000000000005E-2</c:v>
                </c:pt>
                <c:pt idx="1967">
                  <c:v>-6.0000000000000005E-2</c:v>
                </c:pt>
                <c:pt idx="1968">
                  <c:v>-4.9999999999999996E-2</c:v>
                </c:pt>
                <c:pt idx="1969">
                  <c:v>-6.0000000000000005E-2</c:v>
                </c:pt>
                <c:pt idx="1970">
                  <c:v>-6.0000000000000005E-2</c:v>
                </c:pt>
                <c:pt idx="1971">
                  <c:v>-6.0000000000000005E-2</c:v>
                </c:pt>
                <c:pt idx="1972">
                  <c:v>-6.0000000000000005E-2</c:v>
                </c:pt>
                <c:pt idx="1973">
                  <c:v>-0.04</c:v>
                </c:pt>
                <c:pt idx="1974">
                  <c:v>-0.04</c:v>
                </c:pt>
                <c:pt idx="1975">
                  <c:v>-6.0000000000000005E-2</c:v>
                </c:pt>
                <c:pt idx="1976">
                  <c:v>-6.0000000000000005E-2</c:v>
                </c:pt>
                <c:pt idx="1977">
                  <c:v>-4.9999999999999996E-2</c:v>
                </c:pt>
                <c:pt idx="1978">
                  <c:v>-0.04</c:v>
                </c:pt>
                <c:pt idx="1979">
                  <c:v>-0.04</c:v>
                </c:pt>
                <c:pt idx="1980">
                  <c:v>-0.04</c:v>
                </c:pt>
                <c:pt idx="1981">
                  <c:v>-4.9999999999999996E-2</c:v>
                </c:pt>
                <c:pt idx="1982">
                  <c:v>-4.9999999999999996E-2</c:v>
                </c:pt>
                <c:pt idx="1983">
                  <c:v>-6.0000000000000005E-2</c:v>
                </c:pt>
                <c:pt idx="1984">
                  <c:v>-7.0000000000000007E-2</c:v>
                </c:pt>
                <c:pt idx="1985">
                  <c:v>-6.0000000000000005E-2</c:v>
                </c:pt>
                <c:pt idx="1986">
                  <c:v>-7.0000000000000007E-2</c:v>
                </c:pt>
                <c:pt idx="1987">
                  <c:v>-7.0000000000000007E-2</c:v>
                </c:pt>
                <c:pt idx="1988">
                  <c:v>-7.0000000000000007E-2</c:v>
                </c:pt>
                <c:pt idx="1989">
                  <c:v>-6.0000000000000005E-2</c:v>
                </c:pt>
                <c:pt idx="1990">
                  <c:v>-6.0000000000000005E-2</c:v>
                </c:pt>
                <c:pt idx="1991">
                  <c:v>-0.04</c:v>
                </c:pt>
                <c:pt idx="1992">
                  <c:v>-0.04</c:v>
                </c:pt>
                <c:pt idx="1993">
                  <c:v>-0.04</c:v>
                </c:pt>
                <c:pt idx="1994">
                  <c:v>-1.9999999999999997E-2</c:v>
                </c:pt>
                <c:pt idx="1995">
                  <c:v>-0.04</c:v>
                </c:pt>
                <c:pt idx="1996">
                  <c:v>-6.0000000000000005E-2</c:v>
                </c:pt>
                <c:pt idx="1997">
                  <c:v>-6.0000000000000005E-2</c:v>
                </c:pt>
                <c:pt idx="1998">
                  <c:v>-6.0000000000000005E-2</c:v>
                </c:pt>
                <c:pt idx="1999">
                  <c:v>-6.0000000000000005E-2</c:v>
                </c:pt>
                <c:pt idx="2000">
                  <c:v>-6.0000000000000005E-2</c:v>
                </c:pt>
                <c:pt idx="2001">
                  <c:v>-6.0000000000000005E-2</c:v>
                </c:pt>
                <c:pt idx="2002">
                  <c:v>-6.0000000000000005E-2</c:v>
                </c:pt>
                <c:pt idx="2003">
                  <c:v>-6.0000000000000005E-2</c:v>
                </c:pt>
                <c:pt idx="2004">
                  <c:v>-7.0000000000000007E-2</c:v>
                </c:pt>
                <c:pt idx="2005">
                  <c:v>-4.9999999999999996E-2</c:v>
                </c:pt>
                <c:pt idx="2006">
                  <c:v>-6.0000000000000005E-2</c:v>
                </c:pt>
                <c:pt idx="2007">
                  <c:v>-6.0000000000000005E-2</c:v>
                </c:pt>
                <c:pt idx="2008">
                  <c:v>-6.0000000000000005E-2</c:v>
                </c:pt>
                <c:pt idx="2009">
                  <c:v>-4.9999999999999996E-2</c:v>
                </c:pt>
                <c:pt idx="2010">
                  <c:v>-4.9999999999999996E-2</c:v>
                </c:pt>
                <c:pt idx="2011">
                  <c:v>-4.9999999999999996E-2</c:v>
                </c:pt>
                <c:pt idx="2012">
                  <c:v>-0.04</c:v>
                </c:pt>
                <c:pt idx="2013">
                  <c:v>-1.9999999999999997E-2</c:v>
                </c:pt>
                <c:pt idx="2014">
                  <c:v>-6.0000000000000005E-2</c:v>
                </c:pt>
                <c:pt idx="2015">
                  <c:v>-0.04</c:v>
                </c:pt>
                <c:pt idx="2016">
                  <c:v>-0.04</c:v>
                </c:pt>
                <c:pt idx="2017">
                  <c:v>-0.04</c:v>
                </c:pt>
                <c:pt idx="2018">
                  <c:v>-0.04</c:v>
                </c:pt>
                <c:pt idx="2019">
                  <c:v>-0.04</c:v>
                </c:pt>
                <c:pt idx="2020">
                  <c:v>-0.04</c:v>
                </c:pt>
                <c:pt idx="2021">
                  <c:v>-4.9999999999999996E-2</c:v>
                </c:pt>
                <c:pt idx="2022">
                  <c:v>-4.9999999999999996E-2</c:v>
                </c:pt>
                <c:pt idx="2023">
                  <c:v>-0.04</c:v>
                </c:pt>
                <c:pt idx="2024">
                  <c:v>-6.0000000000000005E-2</c:v>
                </c:pt>
                <c:pt idx="2025">
                  <c:v>-6.0000000000000005E-2</c:v>
                </c:pt>
                <c:pt idx="2026">
                  <c:v>-4.9999999999999996E-2</c:v>
                </c:pt>
                <c:pt idx="2027">
                  <c:v>-4.9999999999999996E-2</c:v>
                </c:pt>
                <c:pt idx="2028">
                  <c:v>-4.9999999999999996E-2</c:v>
                </c:pt>
                <c:pt idx="2029">
                  <c:v>-4.9999999999999996E-2</c:v>
                </c:pt>
                <c:pt idx="2030">
                  <c:v>-0.04</c:v>
                </c:pt>
                <c:pt idx="2031">
                  <c:v>-4.9999999999999996E-2</c:v>
                </c:pt>
                <c:pt idx="2032">
                  <c:v>-0.04</c:v>
                </c:pt>
                <c:pt idx="2033">
                  <c:v>-0.04</c:v>
                </c:pt>
                <c:pt idx="2034">
                  <c:v>-0.04</c:v>
                </c:pt>
                <c:pt idx="2035">
                  <c:v>-6.0000000000000005E-2</c:v>
                </c:pt>
                <c:pt idx="2036">
                  <c:v>-0.04</c:v>
                </c:pt>
                <c:pt idx="2037">
                  <c:v>-0.03</c:v>
                </c:pt>
                <c:pt idx="2038">
                  <c:v>-0.04</c:v>
                </c:pt>
                <c:pt idx="2039">
                  <c:v>-0.04</c:v>
                </c:pt>
                <c:pt idx="2040">
                  <c:v>-0.04</c:v>
                </c:pt>
                <c:pt idx="2041">
                  <c:v>-0.04</c:v>
                </c:pt>
                <c:pt idx="2042">
                  <c:v>-0.04</c:v>
                </c:pt>
                <c:pt idx="2043">
                  <c:v>-0.03</c:v>
                </c:pt>
                <c:pt idx="2044">
                  <c:v>-4.9999999999999996E-2</c:v>
                </c:pt>
                <c:pt idx="2045">
                  <c:v>-4.9999999999999996E-2</c:v>
                </c:pt>
                <c:pt idx="2046">
                  <c:v>-4.9999999999999996E-2</c:v>
                </c:pt>
                <c:pt idx="2047">
                  <c:v>-0.04</c:v>
                </c:pt>
                <c:pt idx="2048">
                  <c:v>-0.04</c:v>
                </c:pt>
                <c:pt idx="2049">
                  <c:v>-0.03</c:v>
                </c:pt>
                <c:pt idx="2050">
                  <c:v>-0.03</c:v>
                </c:pt>
                <c:pt idx="2051">
                  <c:v>-0.04</c:v>
                </c:pt>
                <c:pt idx="2052">
                  <c:v>-0.04</c:v>
                </c:pt>
                <c:pt idx="2053">
                  <c:v>-0.03</c:v>
                </c:pt>
                <c:pt idx="2054">
                  <c:v>-1.9999999999999997E-2</c:v>
                </c:pt>
                <c:pt idx="2055">
                  <c:v>-0.04</c:v>
                </c:pt>
                <c:pt idx="2056">
                  <c:v>-0.03</c:v>
                </c:pt>
                <c:pt idx="2057">
                  <c:v>-0.03</c:v>
                </c:pt>
                <c:pt idx="2058">
                  <c:v>-0.04</c:v>
                </c:pt>
                <c:pt idx="2059">
                  <c:v>-1.9999999999999997E-2</c:v>
                </c:pt>
                <c:pt idx="2060">
                  <c:v>-1.9999999999999997E-2</c:v>
                </c:pt>
                <c:pt idx="2061">
                  <c:v>-1.9999999999999997E-2</c:v>
                </c:pt>
                <c:pt idx="2062">
                  <c:v>-1.9999999999999997E-2</c:v>
                </c:pt>
                <c:pt idx="2063">
                  <c:v>-1.9999999999999997E-2</c:v>
                </c:pt>
                <c:pt idx="2064">
                  <c:v>-1.9999999999999997E-2</c:v>
                </c:pt>
                <c:pt idx="2065">
                  <c:v>-1.9999999999999997E-2</c:v>
                </c:pt>
                <c:pt idx="2066">
                  <c:v>-1.9999999999999997E-2</c:v>
                </c:pt>
                <c:pt idx="2067">
                  <c:v>-1.9999999999999997E-2</c:v>
                </c:pt>
                <c:pt idx="2068">
                  <c:v>-1.9999999999999997E-2</c:v>
                </c:pt>
                <c:pt idx="2069">
                  <c:v>-1.9999999999999997E-2</c:v>
                </c:pt>
                <c:pt idx="2070">
                  <c:v>-1.9999999999999997E-2</c:v>
                </c:pt>
                <c:pt idx="2071">
                  <c:v>-1.9999999999999997E-2</c:v>
                </c:pt>
                <c:pt idx="2072">
                  <c:v>-1.9999999999999997E-2</c:v>
                </c:pt>
                <c:pt idx="2073">
                  <c:v>-1.9999999999999997E-2</c:v>
                </c:pt>
                <c:pt idx="2074">
                  <c:v>-0.01</c:v>
                </c:pt>
                <c:pt idx="2075">
                  <c:v>-0.01</c:v>
                </c:pt>
                <c:pt idx="2076">
                  <c:v>-0.01</c:v>
                </c:pt>
                <c:pt idx="2077">
                  <c:v>0</c:v>
                </c:pt>
                <c:pt idx="2078">
                  <c:v>0</c:v>
                </c:pt>
                <c:pt idx="2079">
                  <c:v>0.01</c:v>
                </c:pt>
                <c:pt idx="2080">
                  <c:v>0</c:v>
                </c:pt>
                <c:pt idx="2081">
                  <c:v>0.02</c:v>
                </c:pt>
                <c:pt idx="2082">
                  <c:v>0.04</c:v>
                </c:pt>
                <c:pt idx="2083">
                  <c:v>0.02</c:v>
                </c:pt>
                <c:pt idx="2084">
                  <c:v>0.03</c:v>
                </c:pt>
                <c:pt idx="2085">
                  <c:v>0.02</c:v>
                </c:pt>
                <c:pt idx="2086">
                  <c:v>0.03</c:v>
                </c:pt>
                <c:pt idx="2087">
                  <c:v>0.03</c:v>
                </c:pt>
                <c:pt idx="2088">
                  <c:v>0.02</c:v>
                </c:pt>
                <c:pt idx="2089">
                  <c:v>0.02</c:v>
                </c:pt>
                <c:pt idx="2090">
                  <c:v>0.02</c:v>
                </c:pt>
                <c:pt idx="2091">
                  <c:v>0.01</c:v>
                </c:pt>
                <c:pt idx="2092">
                  <c:v>0.02</c:v>
                </c:pt>
                <c:pt idx="2093">
                  <c:v>0.01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0.01</c:v>
                </c:pt>
                <c:pt idx="2100">
                  <c:v>0</c:v>
                </c:pt>
                <c:pt idx="2101">
                  <c:v>0.02</c:v>
                </c:pt>
                <c:pt idx="2102">
                  <c:v>0.01</c:v>
                </c:pt>
                <c:pt idx="2103">
                  <c:v>0.02</c:v>
                </c:pt>
                <c:pt idx="2104">
                  <c:v>0.01</c:v>
                </c:pt>
                <c:pt idx="2105">
                  <c:v>0.02</c:v>
                </c:pt>
                <c:pt idx="2106">
                  <c:v>0.02</c:v>
                </c:pt>
                <c:pt idx="2107">
                  <c:v>0</c:v>
                </c:pt>
                <c:pt idx="2108">
                  <c:v>0.01</c:v>
                </c:pt>
                <c:pt idx="2109">
                  <c:v>0</c:v>
                </c:pt>
                <c:pt idx="2110">
                  <c:v>0.01</c:v>
                </c:pt>
                <c:pt idx="2111">
                  <c:v>0.01</c:v>
                </c:pt>
                <c:pt idx="2112">
                  <c:v>0.01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0.01</c:v>
                </c:pt>
                <c:pt idx="2117">
                  <c:v>0.01</c:v>
                </c:pt>
                <c:pt idx="2118">
                  <c:v>0</c:v>
                </c:pt>
                <c:pt idx="2119">
                  <c:v>0.01</c:v>
                </c:pt>
                <c:pt idx="2120">
                  <c:v>0</c:v>
                </c:pt>
                <c:pt idx="2121">
                  <c:v>0.02</c:v>
                </c:pt>
                <c:pt idx="2122">
                  <c:v>0.02</c:v>
                </c:pt>
                <c:pt idx="2123">
                  <c:v>0</c:v>
                </c:pt>
                <c:pt idx="2124">
                  <c:v>0</c:v>
                </c:pt>
                <c:pt idx="2125">
                  <c:v>0.01</c:v>
                </c:pt>
                <c:pt idx="2126">
                  <c:v>0.02</c:v>
                </c:pt>
                <c:pt idx="2127">
                  <c:v>0</c:v>
                </c:pt>
                <c:pt idx="2128">
                  <c:v>0.02</c:v>
                </c:pt>
                <c:pt idx="2129">
                  <c:v>0</c:v>
                </c:pt>
                <c:pt idx="2130">
                  <c:v>0.02</c:v>
                </c:pt>
                <c:pt idx="2131">
                  <c:v>0.04</c:v>
                </c:pt>
                <c:pt idx="2132">
                  <c:v>0.01</c:v>
                </c:pt>
                <c:pt idx="2133">
                  <c:v>0.01</c:v>
                </c:pt>
                <c:pt idx="2134">
                  <c:v>0.01</c:v>
                </c:pt>
                <c:pt idx="2135">
                  <c:v>0.01</c:v>
                </c:pt>
                <c:pt idx="2136">
                  <c:v>0.02</c:v>
                </c:pt>
                <c:pt idx="2137">
                  <c:v>0.02</c:v>
                </c:pt>
                <c:pt idx="2138">
                  <c:v>0.02</c:v>
                </c:pt>
                <c:pt idx="2139">
                  <c:v>0.02</c:v>
                </c:pt>
                <c:pt idx="2140">
                  <c:v>0.03</c:v>
                </c:pt>
                <c:pt idx="2141">
                  <c:v>0</c:v>
                </c:pt>
                <c:pt idx="2142">
                  <c:v>0.01</c:v>
                </c:pt>
                <c:pt idx="2143">
                  <c:v>0.01</c:v>
                </c:pt>
                <c:pt idx="2144">
                  <c:v>0.02</c:v>
                </c:pt>
                <c:pt idx="2145">
                  <c:v>0</c:v>
                </c:pt>
                <c:pt idx="2146">
                  <c:v>0.02</c:v>
                </c:pt>
                <c:pt idx="2147">
                  <c:v>0.02</c:v>
                </c:pt>
                <c:pt idx="2148">
                  <c:v>0.02</c:v>
                </c:pt>
                <c:pt idx="2149">
                  <c:v>0.02</c:v>
                </c:pt>
                <c:pt idx="2150">
                  <c:v>0.01</c:v>
                </c:pt>
                <c:pt idx="2151">
                  <c:v>0.01</c:v>
                </c:pt>
                <c:pt idx="2152">
                  <c:v>0.01</c:v>
                </c:pt>
                <c:pt idx="2153">
                  <c:v>0.02</c:v>
                </c:pt>
                <c:pt idx="2154">
                  <c:v>0.03</c:v>
                </c:pt>
                <c:pt idx="2155">
                  <c:v>0</c:v>
                </c:pt>
                <c:pt idx="2156">
                  <c:v>0.02</c:v>
                </c:pt>
                <c:pt idx="2157">
                  <c:v>0</c:v>
                </c:pt>
                <c:pt idx="2158">
                  <c:v>0.01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0.01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0.01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0.01</c:v>
                </c:pt>
                <c:pt idx="2174">
                  <c:v>0.01</c:v>
                </c:pt>
                <c:pt idx="2175">
                  <c:v>0.02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0.01</c:v>
                </c:pt>
                <c:pt idx="2184">
                  <c:v>0.02</c:v>
                </c:pt>
                <c:pt idx="2185">
                  <c:v>0</c:v>
                </c:pt>
                <c:pt idx="2186">
                  <c:v>0.01</c:v>
                </c:pt>
                <c:pt idx="2187">
                  <c:v>0.02</c:v>
                </c:pt>
                <c:pt idx="2188">
                  <c:v>0.02</c:v>
                </c:pt>
                <c:pt idx="2189">
                  <c:v>0.02</c:v>
                </c:pt>
                <c:pt idx="2190">
                  <c:v>0.01</c:v>
                </c:pt>
                <c:pt idx="2191">
                  <c:v>0.01</c:v>
                </c:pt>
                <c:pt idx="2192">
                  <c:v>0</c:v>
                </c:pt>
                <c:pt idx="2193">
                  <c:v>0.02</c:v>
                </c:pt>
                <c:pt idx="2194">
                  <c:v>0.02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0.01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-0.01</c:v>
                </c:pt>
                <c:pt idx="2207">
                  <c:v>-0.01</c:v>
                </c:pt>
                <c:pt idx="2208">
                  <c:v>0.01</c:v>
                </c:pt>
                <c:pt idx="2209">
                  <c:v>0.03</c:v>
                </c:pt>
                <c:pt idx="2210">
                  <c:v>0.02</c:v>
                </c:pt>
                <c:pt idx="2211">
                  <c:v>0</c:v>
                </c:pt>
                <c:pt idx="2212">
                  <c:v>-1.9999999999999997E-2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0.02</c:v>
                </c:pt>
                <c:pt idx="2219">
                  <c:v>0</c:v>
                </c:pt>
                <c:pt idx="2220">
                  <c:v>0.02</c:v>
                </c:pt>
                <c:pt idx="2221">
                  <c:v>0.01</c:v>
                </c:pt>
                <c:pt idx="2222">
                  <c:v>0.01</c:v>
                </c:pt>
                <c:pt idx="2223">
                  <c:v>0.02</c:v>
                </c:pt>
                <c:pt idx="2224">
                  <c:v>0.02</c:v>
                </c:pt>
                <c:pt idx="2225">
                  <c:v>0.01</c:v>
                </c:pt>
                <c:pt idx="2226">
                  <c:v>0.02</c:v>
                </c:pt>
                <c:pt idx="2227">
                  <c:v>0.02</c:v>
                </c:pt>
                <c:pt idx="2228">
                  <c:v>0.02</c:v>
                </c:pt>
                <c:pt idx="2229">
                  <c:v>0.03</c:v>
                </c:pt>
                <c:pt idx="2230">
                  <c:v>0.02</c:v>
                </c:pt>
                <c:pt idx="2231">
                  <c:v>0.03</c:v>
                </c:pt>
                <c:pt idx="2232">
                  <c:v>0.02</c:v>
                </c:pt>
                <c:pt idx="2233">
                  <c:v>0.02</c:v>
                </c:pt>
                <c:pt idx="2234">
                  <c:v>0.02</c:v>
                </c:pt>
                <c:pt idx="2235">
                  <c:v>0.02</c:v>
                </c:pt>
                <c:pt idx="2236">
                  <c:v>0.02</c:v>
                </c:pt>
                <c:pt idx="2237">
                  <c:v>0.02</c:v>
                </c:pt>
                <c:pt idx="2238">
                  <c:v>0.02</c:v>
                </c:pt>
                <c:pt idx="2239">
                  <c:v>0.02</c:v>
                </c:pt>
                <c:pt idx="2240">
                  <c:v>0.02</c:v>
                </c:pt>
                <c:pt idx="2241">
                  <c:v>0.02</c:v>
                </c:pt>
                <c:pt idx="2242">
                  <c:v>0.02</c:v>
                </c:pt>
                <c:pt idx="2243">
                  <c:v>0.02</c:v>
                </c:pt>
                <c:pt idx="2244">
                  <c:v>0.02</c:v>
                </c:pt>
                <c:pt idx="2245">
                  <c:v>0.03</c:v>
                </c:pt>
                <c:pt idx="2246">
                  <c:v>0.02</c:v>
                </c:pt>
                <c:pt idx="2247">
                  <c:v>0.01</c:v>
                </c:pt>
                <c:pt idx="2248">
                  <c:v>0.02</c:v>
                </c:pt>
                <c:pt idx="2249">
                  <c:v>0.02</c:v>
                </c:pt>
                <c:pt idx="2250">
                  <c:v>0.03</c:v>
                </c:pt>
                <c:pt idx="2251">
                  <c:v>0.02</c:v>
                </c:pt>
                <c:pt idx="2252">
                  <c:v>0.02</c:v>
                </c:pt>
                <c:pt idx="2253">
                  <c:v>0.02</c:v>
                </c:pt>
                <c:pt idx="2254">
                  <c:v>0.03</c:v>
                </c:pt>
                <c:pt idx="2255">
                  <c:v>0.02</c:v>
                </c:pt>
                <c:pt idx="2256">
                  <c:v>0.02</c:v>
                </c:pt>
                <c:pt idx="2257">
                  <c:v>0.02</c:v>
                </c:pt>
                <c:pt idx="2258">
                  <c:v>0.03</c:v>
                </c:pt>
                <c:pt idx="2259">
                  <c:v>0.03</c:v>
                </c:pt>
                <c:pt idx="2260">
                  <c:v>0.03</c:v>
                </c:pt>
                <c:pt idx="2261">
                  <c:v>0.02</c:v>
                </c:pt>
                <c:pt idx="2262">
                  <c:v>0.02</c:v>
                </c:pt>
                <c:pt idx="2263">
                  <c:v>6.0000000000000005E-2</c:v>
                </c:pt>
                <c:pt idx="2264">
                  <c:v>0.04</c:v>
                </c:pt>
                <c:pt idx="2265">
                  <c:v>0.03</c:v>
                </c:pt>
                <c:pt idx="2266">
                  <c:v>0.02</c:v>
                </c:pt>
                <c:pt idx="2267">
                  <c:v>0.02</c:v>
                </c:pt>
                <c:pt idx="2268">
                  <c:v>0.02</c:v>
                </c:pt>
                <c:pt idx="2269">
                  <c:v>0.02</c:v>
                </c:pt>
                <c:pt idx="2270">
                  <c:v>0.02</c:v>
                </c:pt>
                <c:pt idx="2271">
                  <c:v>0.02</c:v>
                </c:pt>
                <c:pt idx="2272">
                  <c:v>0.02</c:v>
                </c:pt>
                <c:pt idx="2273">
                  <c:v>0.02</c:v>
                </c:pt>
                <c:pt idx="2274">
                  <c:v>0.02</c:v>
                </c:pt>
                <c:pt idx="2275">
                  <c:v>6.0000000000000005E-2</c:v>
                </c:pt>
                <c:pt idx="2276">
                  <c:v>0.04</c:v>
                </c:pt>
                <c:pt idx="2277">
                  <c:v>0.03</c:v>
                </c:pt>
                <c:pt idx="2278">
                  <c:v>0.02</c:v>
                </c:pt>
                <c:pt idx="2279">
                  <c:v>0.03</c:v>
                </c:pt>
                <c:pt idx="2280">
                  <c:v>0.03</c:v>
                </c:pt>
                <c:pt idx="2281">
                  <c:v>0.02</c:v>
                </c:pt>
                <c:pt idx="2282">
                  <c:v>0.02</c:v>
                </c:pt>
                <c:pt idx="2283">
                  <c:v>0.02</c:v>
                </c:pt>
                <c:pt idx="2284">
                  <c:v>0.02</c:v>
                </c:pt>
                <c:pt idx="2285">
                  <c:v>0.02</c:v>
                </c:pt>
                <c:pt idx="2286">
                  <c:v>0.02</c:v>
                </c:pt>
                <c:pt idx="2287">
                  <c:v>0.03</c:v>
                </c:pt>
                <c:pt idx="2288">
                  <c:v>0.02</c:v>
                </c:pt>
                <c:pt idx="2289">
                  <c:v>0.01</c:v>
                </c:pt>
                <c:pt idx="2290">
                  <c:v>0.01</c:v>
                </c:pt>
                <c:pt idx="2291">
                  <c:v>0</c:v>
                </c:pt>
                <c:pt idx="2292">
                  <c:v>0.01</c:v>
                </c:pt>
                <c:pt idx="2293">
                  <c:v>0.01</c:v>
                </c:pt>
                <c:pt idx="2294">
                  <c:v>0</c:v>
                </c:pt>
                <c:pt idx="2295">
                  <c:v>-0.01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0.01</c:v>
                </c:pt>
                <c:pt idx="2303">
                  <c:v>0</c:v>
                </c:pt>
                <c:pt idx="2304">
                  <c:v>0.01</c:v>
                </c:pt>
                <c:pt idx="2305">
                  <c:v>0.01</c:v>
                </c:pt>
                <c:pt idx="2306">
                  <c:v>0.02</c:v>
                </c:pt>
                <c:pt idx="2307">
                  <c:v>0.01</c:v>
                </c:pt>
                <c:pt idx="2308">
                  <c:v>0.02</c:v>
                </c:pt>
                <c:pt idx="2309">
                  <c:v>0.01</c:v>
                </c:pt>
                <c:pt idx="2310">
                  <c:v>0.02</c:v>
                </c:pt>
                <c:pt idx="2311">
                  <c:v>0.01</c:v>
                </c:pt>
                <c:pt idx="2312">
                  <c:v>0.02</c:v>
                </c:pt>
                <c:pt idx="2313">
                  <c:v>0.03</c:v>
                </c:pt>
                <c:pt idx="2314">
                  <c:v>0.01</c:v>
                </c:pt>
                <c:pt idx="2315">
                  <c:v>0.01</c:v>
                </c:pt>
                <c:pt idx="2316">
                  <c:v>0.02</c:v>
                </c:pt>
                <c:pt idx="2317">
                  <c:v>0.03</c:v>
                </c:pt>
                <c:pt idx="2318">
                  <c:v>0.02</c:v>
                </c:pt>
                <c:pt idx="2319">
                  <c:v>0.01</c:v>
                </c:pt>
                <c:pt idx="2320">
                  <c:v>0.04</c:v>
                </c:pt>
                <c:pt idx="2321">
                  <c:v>0.01</c:v>
                </c:pt>
                <c:pt idx="2322">
                  <c:v>0.03</c:v>
                </c:pt>
                <c:pt idx="2323">
                  <c:v>0.01</c:v>
                </c:pt>
                <c:pt idx="2324">
                  <c:v>0.02</c:v>
                </c:pt>
                <c:pt idx="2325">
                  <c:v>0.03</c:v>
                </c:pt>
                <c:pt idx="2326">
                  <c:v>0.01</c:v>
                </c:pt>
                <c:pt idx="2327">
                  <c:v>0.02</c:v>
                </c:pt>
                <c:pt idx="2328">
                  <c:v>0.02</c:v>
                </c:pt>
                <c:pt idx="2329">
                  <c:v>0.01</c:v>
                </c:pt>
                <c:pt idx="2330">
                  <c:v>0.02</c:v>
                </c:pt>
                <c:pt idx="2331">
                  <c:v>0.01</c:v>
                </c:pt>
                <c:pt idx="2332">
                  <c:v>0.02</c:v>
                </c:pt>
                <c:pt idx="2333">
                  <c:v>0.01</c:v>
                </c:pt>
                <c:pt idx="2334">
                  <c:v>0.01</c:v>
                </c:pt>
                <c:pt idx="2335">
                  <c:v>0.02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0.01</c:v>
                </c:pt>
                <c:pt idx="2340">
                  <c:v>-0.01</c:v>
                </c:pt>
                <c:pt idx="2341">
                  <c:v>-0.01</c:v>
                </c:pt>
                <c:pt idx="2342">
                  <c:v>0.01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-1.9999999999999997E-2</c:v>
                </c:pt>
                <c:pt idx="2347">
                  <c:v>-1.9999999999999997E-2</c:v>
                </c:pt>
                <c:pt idx="2348">
                  <c:v>-1.9999999999999997E-2</c:v>
                </c:pt>
                <c:pt idx="2349">
                  <c:v>-0.01</c:v>
                </c:pt>
                <c:pt idx="2350">
                  <c:v>-0.01</c:v>
                </c:pt>
                <c:pt idx="2351">
                  <c:v>-0.01</c:v>
                </c:pt>
                <c:pt idx="2352">
                  <c:v>-1.9999999999999997E-2</c:v>
                </c:pt>
                <c:pt idx="2353">
                  <c:v>-0.01</c:v>
                </c:pt>
                <c:pt idx="2354">
                  <c:v>-0.01</c:v>
                </c:pt>
                <c:pt idx="2355">
                  <c:v>0.01</c:v>
                </c:pt>
                <c:pt idx="2356">
                  <c:v>0</c:v>
                </c:pt>
                <c:pt idx="2357">
                  <c:v>0.01</c:v>
                </c:pt>
                <c:pt idx="2358">
                  <c:v>0.01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-0.01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-0.01</c:v>
                </c:pt>
                <c:pt idx="2371">
                  <c:v>-0.01</c:v>
                </c:pt>
                <c:pt idx="2372">
                  <c:v>-0.01</c:v>
                </c:pt>
                <c:pt idx="2373">
                  <c:v>0</c:v>
                </c:pt>
                <c:pt idx="2374">
                  <c:v>-0.01</c:v>
                </c:pt>
                <c:pt idx="2375">
                  <c:v>-0.01</c:v>
                </c:pt>
                <c:pt idx="2376">
                  <c:v>-0.01</c:v>
                </c:pt>
                <c:pt idx="2377">
                  <c:v>-1.9999999999999997E-2</c:v>
                </c:pt>
                <c:pt idx="2378">
                  <c:v>-0.01</c:v>
                </c:pt>
                <c:pt idx="2379">
                  <c:v>-1.9999999999999997E-2</c:v>
                </c:pt>
                <c:pt idx="2380">
                  <c:v>0</c:v>
                </c:pt>
                <c:pt idx="2381">
                  <c:v>-0.01</c:v>
                </c:pt>
                <c:pt idx="2382">
                  <c:v>-1.9999999999999997E-2</c:v>
                </c:pt>
                <c:pt idx="2383">
                  <c:v>-1.9999999999999997E-2</c:v>
                </c:pt>
                <c:pt idx="2384">
                  <c:v>-1.9999999999999997E-2</c:v>
                </c:pt>
                <c:pt idx="2385">
                  <c:v>-1.9999999999999997E-2</c:v>
                </c:pt>
                <c:pt idx="2386">
                  <c:v>-1.9999999999999997E-2</c:v>
                </c:pt>
                <c:pt idx="2387">
                  <c:v>0</c:v>
                </c:pt>
                <c:pt idx="2388">
                  <c:v>-1.9999999999999997E-2</c:v>
                </c:pt>
                <c:pt idx="2389">
                  <c:v>-0.01</c:v>
                </c:pt>
                <c:pt idx="2390">
                  <c:v>-1.9999999999999997E-2</c:v>
                </c:pt>
                <c:pt idx="2391">
                  <c:v>-0.01</c:v>
                </c:pt>
                <c:pt idx="2392">
                  <c:v>-1.9999999999999997E-2</c:v>
                </c:pt>
                <c:pt idx="2393">
                  <c:v>-0.01</c:v>
                </c:pt>
                <c:pt idx="2394">
                  <c:v>-1.9999999999999997E-2</c:v>
                </c:pt>
                <c:pt idx="2395">
                  <c:v>-0.01</c:v>
                </c:pt>
                <c:pt idx="2396">
                  <c:v>-0.01</c:v>
                </c:pt>
                <c:pt idx="2397">
                  <c:v>-0.01</c:v>
                </c:pt>
                <c:pt idx="2398">
                  <c:v>-1.9999999999999997E-2</c:v>
                </c:pt>
                <c:pt idx="2399">
                  <c:v>-1.9999999999999997E-2</c:v>
                </c:pt>
                <c:pt idx="2400">
                  <c:v>-1.9999999999999997E-2</c:v>
                </c:pt>
                <c:pt idx="2401">
                  <c:v>-1.9999999999999997E-2</c:v>
                </c:pt>
                <c:pt idx="2402">
                  <c:v>-1.9999999999999997E-2</c:v>
                </c:pt>
                <c:pt idx="2403">
                  <c:v>-1.9999999999999997E-2</c:v>
                </c:pt>
                <c:pt idx="2404">
                  <c:v>-1.9999999999999997E-2</c:v>
                </c:pt>
                <c:pt idx="2405">
                  <c:v>0.01</c:v>
                </c:pt>
                <c:pt idx="2406">
                  <c:v>0.02</c:v>
                </c:pt>
                <c:pt idx="2407">
                  <c:v>0</c:v>
                </c:pt>
                <c:pt idx="2408">
                  <c:v>-0.01</c:v>
                </c:pt>
                <c:pt idx="2409">
                  <c:v>-0.01</c:v>
                </c:pt>
                <c:pt idx="2410">
                  <c:v>-1.9999999999999997E-2</c:v>
                </c:pt>
                <c:pt idx="2411">
                  <c:v>-0.01</c:v>
                </c:pt>
                <c:pt idx="2412">
                  <c:v>-1.9999999999999997E-2</c:v>
                </c:pt>
                <c:pt idx="2413">
                  <c:v>-1.9999999999999997E-2</c:v>
                </c:pt>
                <c:pt idx="2414">
                  <c:v>-1.9999999999999997E-2</c:v>
                </c:pt>
                <c:pt idx="2415">
                  <c:v>0</c:v>
                </c:pt>
                <c:pt idx="2416">
                  <c:v>0</c:v>
                </c:pt>
                <c:pt idx="2417">
                  <c:v>-0.01</c:v>
                </c:pt>
                <c:pt idx="2418">
                  <c:v>0</c:v>
                </c:pt>
                <c:pt idx="2419">
                  <c:v>-0.01</c:v>
                </c:pt>
                <c:pt idx="2420">
                  <c:v>0</c:v>
                </c:pt>
                <c:pt idx="2421">
                  <c:v>-0.01</c:v>
                </c:pt>
                <c:pt idx="2422">
                  <c:v>-0.01</c:v>
                </c:pt>
                <c:pt idx="2423">
                  <c:v>0</c:v>
                </c:pt>
                <c:pt idx="2424">
                  <c:v>0</c:v>
                </c:pt>
                <c:pt idx="2425">
                  <c:v>-0.01</c:v>
                </c:pt>
                <c:pt idx="2426">
                  <c:v>0</c:v>
                </c:pt>
                <c:pt idx="2427">
                  <c:v>-1.9999999999999997E-2</c:v>
                </c:pt>
                <c:pt idx="2428">
                  <c:v>0</c:v>
                </c:pt>
                <c:pt idx="2429">
                  <c:v>-1.9999999999999997E-2</c:v>
                </c:pt>
                <c:pt idx="2430">
                  <c:v>-1.9999999999999997E-2</c:v>
                </c:pt>
                <c:pt idx="2431">
                  <c:v>-1.9999999999999997E-2</c:v>
                </c:pt>
                <c:pt idx="2432">
                  <c:v>-1.9999999999999997E-2</c:v>
                </c:pt>
                <c:pt idx="2433">
                  <c:v>-1.9999999999999997E-2</c:v>
                </c:pt>
                <c:pt idx="2434">
                  <c:v>-0.01</c:v>
                </c:pt>
                <c:pt idx="2435">
                  <c:v>-1.9999999999999997E-2</c:v>
                </c:pt>
                <c:pt idx="2436">
                  <c:v>-1.9999999999999997E-2</c:v>
                </c:pt>
                <c:pt idx="2437">
                  <c:v>-1.9999999999999997E-2</c:v>
                </c:pt>
                <c:pt idx="2438">
                  <c:v>-1.9999999999999997E-2</c:v>
                </c:pt>
                <c:pt idx="2439">
                  <c:v>-1.9999999999999997E-2</c:v>
                </c:pt>
                <c:pt idx="2440">
                  <c:v>-1.9999999999999997E-2</c:v>
                </c:pt>
                <c:pt idx="2441">
                  <c:v>-1.9999999999999997E-2</c:v>
                </c:pt>
                <c:pt idx="2442">
                  <c:v>-1.9999999999999997E-2</c:v>
                </c:pt>
                <c:pt idx="2443">
                  <c:v>-1.9999999999999997E-2</c:v>
                </c:pt>
                <c:pt idx="2444">
                  <c:v>-1.9999999999999997E-2</c:v>
                </c:pt>
                <c:pt idx="2445">
                  <c:v>-1.9999999999999997E-2</c:v>
                </c:pt>
                <c:pt idx="2446">
                  <c:v>-1.9999999999999997E-2</c:v>
                </c:pt>
                <c:pt idx="2447">
                  <c:v>-0.01</c:v>
                </c:pt>
                <c:pt idx="2448">
                  <c:v>-0.01</c:v>
                </c:pt>
                <c:pt idx="2449">
                  <c:v>-0.01</c:v>
                </c:pt>
                <c:pt idx="2450">
                  <c:v>0</c:v>
                </c:pt>
                <c:pt idx="2451">
                  <c:v>0</c:v>
                </c:pt>
                <c:pt idx="2452">
                  <c:v>0</c:v>
                </c:pt>
                <c:pt idx="2453">
                  <c:v>0</c:v>
                </c:pt>
                <c:pt idx="2454">
                  <c:v>-0.01</c:v>
                </c:pt>
                <c:pt idx="2455">
                  <c:v>0</c:v>
                </c:pt>
                <c:pt idx="2456">
                  <c:v>-0.01</c:v>
                </c:pt>
                <c:pt idx="2457">
                  <c:v>-1.9999999999999997E-2</c:v>
                </c:pt>
                <c:pt idx="2458">
                  <c:v>-1.9999999999999997E-2</c:v>
                </c:pt>
                <c:pt idx="2459">
                  <c:v>-1.9999999999999997E-2</c:v>
                </c:pt>
                <c:pt idx="2460">
                  <c:v>-0.01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-0.01</c:v>
                </c:pt>
                <c:pt idx="2467">
                  <c:v>-0.01</c:v>
                </c:pt>
                <c:pt idx="2468">
                  <c:v>-0.01</c:v>
                </c:pt>
                <c:pt idx="2469">
                  <c:v>0</c:v>
                </c:pt>
                <c:pt idx="2470">
                  <c:v>-0.01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-0.01</c:v>
                </c:pt>
                <c:pt idx="2476">
                  <c:v>0</c:v>
                </c:pt>
                <c:pt idx="2477">
                  <c:v>0</c:v>
                </c:pt>
                <c:pt idx="2478">
                  <c:v>-0.01</c:v>
                </c:pt>
                <c:pt idx="2479">
                  <c:v>0.01</c:v>
                </c:pt>
                <c:pt idx="2480">
                  <c:v>0.01</c:v>
                </c:pt>
                <c:pt idx="2481">
                  <c:v>0</c:v>
                </c:pt>
                <c:pt idx="2482">
                  <c:v>-0.01</c:v>
                </c:pt>
                <c:pt idx="2483">
                  <c:v>-0.01</c:v>
                </c:pt>
                <c:pt idx="2484">
                  <c:v>0</c:v>
                </c:pt>
                <c:pt idx="2485">
                  <c:v>-0.01</c:v>
                </c:pt>
                <c:pt idx="2486">
                  <c:v>0</c:v>
                </c:pt>
                <c:pt idx="2487">
                  <c:v>-1.9999999999999997E-2</c:v>
                </c:pt>
                <c:pt idx="2488">
                  <c:v>-0.01</c:v>
                </c:pt>
                <c:pt idx="2489">
                  <c:v>-0.01</c:v>
                </c:pt>
                <c:pt idx="2490">
                  <c:v>-0.01</c:v>
                </c:pt>
                <c:pt idx="2491">
                  <c:v>-1.9999999999999997E-2</c:v>
                </c:pt>
                <c:pt idx="2492">
                  <c:v>-1.9999999999999997E-2</c:v>
                </c:pt>
                <c:pt idx="2493">
                  <c:v>-0.01</c:v>
                </c:pt>
                <c:pt idx="2494">
                  <c:v>-1.9999999999999997E-2</c:v>
                </c:pt>
                <c:pt idx="2495">
                  <c:v>-1.9999999999999997E-2</c:v>
                </c:pt>
                <c:pt idx="2496">
                  <c:v>-0.01</c:v>
                </c:pt>
                <c:pt idx="2497">
                  <c:v>-0.01</c:v>
                </c:pt>
                <c:pt idx="2498">
                  <c:v>-0.01</c:v>
                </c:pt>
                <c:pt idx="2499">
                  <c:v>-0.01</c:v>
                </c:pt>
                <c:pt idx="2500">
                  <c:v>-0.01</c:v>
                </c:pt>
                <c:pt idx="2501">
                  <c:v>-1.9999999999999997E-2</c:v>
                </c:pt>
                <c:pt idx="2502">
                  <c:v>-1.9999999999999997E-2</c:v>
                </c:pt>
                <c:pt idx="2503">
                  <c:v>-1.9999999999999997E-2</c:v>
                </c:pt>
                <c:pt idx="2504">
                  <c:v>-1.9999999999999997E-2</c:v>
                </c:pt>
                <c:pt idx="2505">
                  <c:v>-1.9999999999999997E-2</c:v>
                </c:pt>
                <c:pt idx="2506">
                  <c:v>0</c:v>
                </c:pt>
                <c:pt idx="2507">
                  <c:v>-1.9999999999999997E-2</c:v>
                </c:pt>
                <c:pt idx="2508">
                  <c:v>-0.01</c:v>
                </c:pt>
                <c:pt idx="2509">
                  <c:v>-1.9999999999999997E-2</c:v>
                </c:pt>
                <c:pt idx="2510">
                  <c:v>-1.9999999999999997E-2</c:v>
                </c:pt>
                <c:pt idx="2511">
                  <c:v>-1.9999999999999997E-2</c:v>
                </c:pt>
                <c:pt idx="2512">
                  <c:v>-1.9999999999999997E-2</c:v>
                </c:pt>
                <c:pt idx="2513">
                  <c:v>-0.01</c:v>
                </c:pt>
                <c:pt idx="2514">
                  <c:v>0</c:v>
                </c:pt>
                <c:pt idx="2515">
                  <c:v>0</c:v>
                </c:pt>
                <c:pt idx="2516">
                  <c:v>0</c:v>
                </c:pt>
                <c:pt idx="2517">
                  <c:v>0.02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0.02</c:v>
                </c:pt>
                <c:pt idx="2522">
                  <c:v>0</c:v>
                </c:pt>
                <c:pt idx="2523">
                  <c:v>0</c:v>
                </c:pt>
                <c:pt idx="2524">
                  <c:v>0.01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-0.01</c:v>
                </c:pt>
                <c:pt idx="2531">
                  <c:v>-1.9999999999999997E-2</c:v>
                </c:pt>
                <c:pt idx="2532">
                  <c:v>-1.9999999999999997E-2</c:v>
                </c:pt>
                <c:pt idx="2533">
                  <c:v>-0.01</c:v>
                </c:pt>
                <c:pt idx="2534">
                  <c:v>0</c:v>
                </c:pt>
                <c:pt idx="2535">
                  <c:v>0</c:v>
                </c:pt>
                <c:pt idx="2536">
                  <c:v>-0.01</c:v>
                </c:pt>
                <c:pt idx="2537">
                  <c:v>0.01</c:v>
                </c:pt>
                <c:pt idx="2538">
                  <c:v>0</c:v>
                </c:pt>
                <c:pt idx="2539">
                  <c:v>0</c:v>
                </c:pt>
                <c:pt idx="2540">
                  <c:v>0.01</c:v>
                </c:pt>
                <c:pt idx="2541">
                  <c:v>0</c:v>
                </c:pt>
                <c:pt idx="2542">
                  <c:v>0</c:v>
                </c:pt>
                <c:pt idx="2543">
                  <c:v>0</c:v>
                </c:pt>
                <c:pt idx="2544">
                  <c:v>0</c:v>
                </c:pt>
                <c:pt idx="2545">
                  <c:v>0.01</c:v>
                </c:pt>
                <c:pt idx="2546">
                  <c:v>0</c:v>
                </c:pt>
                <c:pt idx="2547">
                  <c:v>-0.01</c:v>
                </c:pt>
                <c:pt idx="2548">
                  <c:v>0</c:v>
                </c:pt>
                <c:pt idx="2549">
                  <c:v>0</c:v>
                </c:pt>
                <c:pt idx="2550">
                  <c:v>0</c:v>
                </c:pt>
                <c:pt idx="2551">
                  <c:v>0.01</c:v>
                </c:pt>
                <c:pt idx="2552">
                  <c:v>0.01</c:v>
                </c:pt>
                <c:pt idx="2553">
                  <c:v>0.01</c:v>
                </c:pt>
                <c:pt idx="2554">
                  <c:v>0</c:v>
                </c:pt>
                <c:pt idx="2555">
                  <c:v>0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0.02</c:v>
                </c:pt>
                <c:pt idx="2564">
                  <c:v>0</c:v>
                </c:pt>
                <c:pt idx="2565">
                  <c:v>0</c:v>
                </c:pt>
                <c:pt idx="2566">
                  <c:v>0</c:v>
                </c:pt>
                <c:pt idx="2567">
                  <c:v>0</c:v>
                </c:pt>
                <c:pt idx="2568">
                  <c:v>0</c:v>
                </c:pt>
                <c:pt idx="2569">
                  <c:v>-0.01</c:v>
                </c:pt>
                <c:pt idx="2570">
                  <c:v>0</c:v>
                </c:pt>
                <c:pt idx="2571">
                  <c:v>0.01</c:v>
                </c:pt>
                <c:pt idx="2572">
                  <c:v>0</c:v>
                </c:pt>
                <c:pt idx="2573">
                  <c:v>-0.01</c:v>
                </c:pt>
                <c:pt idx="2574">
                  <c:v>0</c:v>
                </c:pt>
                <c:pt idx="2575">
                  <c:v>0</c:v>
                </c:pt>
                <c:pt idx="2576">
                  <c:v>-0.01</c:v>
                </c:pt>
                <c:pt idx="2577">
                  <c:v>-0.01</c:v>
                </c:pt>
                <c:pt idx="2578">
                  <c:v>-0.01</c:v>
                </c:pt>
                <c:pt idx="2579">
                  <c:v>-0.01</c:v>
                </c:pt>
                <c:pt idx="2580">
                  <c:v>-0.01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-0.01</c:v>
                </c:pt>
                <c:pt idx="2585">
                  <c:v>-0.01</c:v>
                </c:pt>
                <c:pt idx="2586">
                  <c:v>-0.01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0</c:v>
                </c:pt>
                <c:pt idx="2591">
                  <c:v>0.01</c:v>
                </c:pt>
                <c:pt idx="2592">
                  <c:v>0.01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0.01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0.01</c:v>
                </c:pt>
                <c:pt idx="2603">
                  <c:v>0.01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0.02</c:v>
                </c:pt>
                <c:pt idx="2608">
                  <c:v>0.01</c:v>
                </c:pt>
                <c:pt idx="2609">
                  <c:v>0</c:v>
                </c:pt>
                <c:pt idx="2610">
                  <c:v>0.01</c:v>
                </c:pt>
                <c:pt idx="2611">
                  <c:v>0</c:v>
                </c:pt>
                <c:pt idx="2612">
                  <c:v>0</c:v>
                </c:pt>
                <c:pt idx="2613">
                  <c:v>0.01</c:v>
                </c:pt>
                <c:pt idx="2614">
                  <c:v>0.02</c:v>
                </c:pt>
                <c:pt idx="2615">
                  <c:v>0.01</c:v>
                </c:pt>
                <c:pt idx="2616">
                  <c:v>0</c:v>
                </c:pt>
                <c:pt idx="2617">
                  <c:v>0</c:v>
                </c:pt>
                <c:pt idx="2618">
                  <c:v>0</c:v>
                </c:pt>
                <c:pt idx="2619">
                  <c:v>0.02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</c:v>
                </c:pt>
                <c:pt idx="2628">
                  <c:v>-0.01</c:v>
                </c:pt>
                <c:pt idx="2629">
                  <c:v>-0.01</c:v>
                </c:pt>
                <c:pt idx="2630">
                  <c:v>0</c:v>
                </c:pt>
                <c:pt idx="2631">
                  <c:v>-0.01</c:v>
                </c:pt>
                <c:pt idx="2632">
                  <c:v>-0.01</c:v>
                </c:pt>
                <c:pt idx="2633">
                  <c:v>-1.9999999999999997E-2</c:v>
                </c:pt>
                <c:pt idx="2634">
                  <c:v>-1.9999999999999997E-2</c:v>
                </c:pt>
                <c:pt idx="2635">
                  <c:v>-1.9999999999999997E-2</c:v>
                </c:pt>
                <c:pt idx="2636">
                  <c:v>-0.01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  <c:pt idx="2640">
                  <c:v>-0.01</c:v>
                </c:pt>
                <c:pt idx="2641">
                  <c:v>0</c:v>
                </c:pt>
                <c:pt idx="2642">
                  <c:v>-0.01</c:v>
                </c:pt>
                <c:pt idx="2643">
                  <c:v>0</c:v>
                </c:pt>
                <c:pt idx="2644">
                  <c:v>0</c:v>
                </c:pt>
                <c:pt idx="2645">
                  <c:v>-0.01</c:v>
                </c:pt>
                <c:pt idx="2646">
                  <c:v>-0.01</c:v>
                </c:pt>
                <c:pt idx="2647">
                  <c:v>-0.01</c:v>
                </c:pt>
                <c:pt idx="2648">
                  <c:v>0</c:v>
                </c:pt>
                <c:pt idx="2649">
                  <c:v>0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</c:v>
                </c:pt>
                <c:pt idx="2655">
                  <c:v>0.01</c:v>
                </c:pt>
                <c:pt idx="2656">
                  <c:v>0.01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0.01</c:v>
                </c:pt>
                <c:pt idx="2661">
                  <c:v>0</c:v>
                </c:pt>
                <c:pt idx="2662">
                  <c:v>0.01</c:v>
                </c:pt>
                <c:pt idx="2663">
                  <c:v>0</c:v>
                </c:pt>
                <c:pt idx="2664">
                  <c:v>-0.01</c:v>
                </c:pt>
                <c:pt idx="2665">
                  <c:v>-0.01</c:v>
                </c:pt>
                <c:pt idx="2666">
                  <c:v>-0.01</c:v>
                </c:pt>
                <c:pt idx="2667">
                  <c:v>0</c:v>
                </c:pt>
                <c:pt idx="2668">
                  <c:v>-0.01</c:v>
                </c:pt>
                <c:pt idx="2669">
                  <c:v>-1.9999999999999997E-2</c:v>
                </c:pt>
                <c:pt idx="2670">
                  <c:v>-0.01</c:v>
                </c:pt>
                <c:pt idx="2671">
                  <c:v>-0.01</c:v>
                </c:pt>
                <c:pt idx="2672">
                  <c:v>-0.01</c:v>
                </c:pt>
                <c:pt idx="2673">
                  <c:v>-1.9999999999999997E-2</c:v>
                </c:pt>
                <c:pt idx="2674">
                  <c:v>-1.9999999999999997E-2</c:v>
                </c:pt>
                <c:pt idx="2675">
                  <c:v>-1.9999999999999997E-2</c:v>
                </c:pt>
                <c:pt idx="2676">
                  <c:v>-0.01</c:v>
                </c:pt>
                <c:pt idx="2677">
                  <c:v>0</c:v>
                </c:pt>
                <c:pt idx="2678">
                  <c:v>0.01</c:v>
                </c:pt>
                <c:pt idx="2679">
                  <c:v>-0.01</c:v>
                </c:pt>
                <c:pt idx="2680">
                  <c:v>-0.01</c:v>
                </c:pt>
                <c:pt idx="2681">
                  <c:v>-0.01</c:v>
                </c:pt>
                <c:pt idx="2682">
                  <c:v>-0.01</c:v>
                </c:pt>
                <c:pt idx="2683">
                  <c:v>0</c:v>
                </c:pt>
                <c:pt idx="2684">
                  <c:v>0.01</c:v>
                </c:pt>
                <c:pt idx="2685">
                  <c:v>0.01</c:v>
                </c:pt>
                <c:pt idx="2686">
                  <c:v>0</c:v>
                </c:pt>
                <c:pt idx="2687">
                  <c:v>0</c:v>
                </c:pt>
                <c:pt idx="2688">
                  <c:v>0</c:v>
                </c:pt>
                <c:pt idx="2689">
                  <c:v>0</c:v>
                </c:pt>
                <c:pt idx="2690">
                  <c:v>0</c:v>
                </c:pt>
                <c:pt idx="2691">
                  <c:v>0</c:v>
                </c:pt>
                <c:pt idx="2692">
                  <c:v>0.01</c:v>
                </c:pt>
                <c:pt idx="2693">
                  <c:v>0</c:v>
                </c:pt>
                <c:pt idx="2694">
                  <c:v>0</c:v>
                </c:pt>
                <c:pt idx="2695">
                  <c:v>0.02</c:v>
                </c:pt>
                <c:pt idx="2696">
                  <c:v>0.02</c:v>
                </c:pt>
                <c:pt idx="2697">
                  <c:v>0.02</c:v>
                </c:pt>
                <c:pt idx="2698">
                  <c:v>0.02</c:v>
                </c:pt>
                <c:pt idx="2699">
                  <c:v>0.01</c:v>
                </c:pt>
                <c:pt idx="2700">
                  <c:v>0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0.01</c:v>
                </c:pt>
                <c:pt idx="2708">
                  <c:v>0</c:v>
                </c:pt>
                <c:pt idx="2709">
                  <c:v>-0.01</c:v>
                </c:pt>
                <c:pt idx="2710">
                  <c:v>-0.01</c:v>
                </c:pt>
                <c:pt idx="2711">
                  <c:v>-1.9999999999999997E-2</c:v>
                </c:pt>
                <c:pt idx="2712">
                  <c:v>-0.01</c:v>
                </c:pt>
                <c:pt idx="2713">
                  <c:v>-0.01</c:v>
                </c:pt>
                <c:pt idx="2714">
                  <c:v>-1.9999999999999997E-2</c:v>
                </c:pt>
                <c:pt idx="2715">
                  <c:v>0</c:v>
                </c:pt>
                <c:pt idx="2716">
                  <c:v>-0.01</c:v>
                </c:pt>
                <c:pt idx="2717">
                  <c:v>-0.01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0</c:v>
                </c:pt>
                <c:pt idx="2722">
                  <c:v>0</c:v>
                </c:pt>
                <c:pt idx="2723">
                  <c:v>0</c:v>
                </c:pt>
                <c:pt idx="2724">
                  <c:v>0.01</c:v>
                </c:pt>
                <c:pt idx="2725">
                  <c:v>0</c:v>
                </c:pt>
                <c:pt idx="2726">
                  <c:v>0</c:v>
                </c:pt>
                <c:pt idx="2727">
                  <c:v>0.02</c:v>
                </c:pt>
                <c:pt idx="2728">
                  <c:v>0.01</c:v>
                </c:pt>
                <c:pt idx="2729">
                  <c:v>0.01</c:v>
                </c:pt>
                <c:pt idx="2730">
                  <c:v>0.02</c:v>
                </c:pt>
                <c:pt idx="2731">
                  <c:v>0</c:v>
                </c:pt>
                <c:pt idx="2732">
                  <c:v>0</c:v>
                </c:pt>
                <c:pt idx="2733">
                  <c:v>0.01</c:v>
                </c:pt>
                <c:pt idx="2734">
                  <c:v>0.01</c:v>
                </c:pt>
                <c:pt idx="2735">
                  <c:v>0</c:v>
                </c:pt>
                <c:pt idx="2736">
                  <c:v>0</c:v>
                </c:pt>
                <c:pt idx="2737">
                  <c:v>0</c:v>
                </c:pt>
                <c:pt idx="2738">
                  <c:v>-0.01</c:v>
                </c:pt>
                <c:pt idx="2739">
                  <c:v>-1.9999999999999997E-2</c:v>
                </c:pt>
                <c:pt idx="2740">
                  <c:v>-0.01</c:v>
                </c:pt>
                <c:pt idx="2741">
                  <c:v>-1.9999999999999997E-2</c:v>
                </c:pt>
                <c:pt idx="2742">
                  <c:v>-0.01</c:v>
                </c:pt>
                <c:pt idx="2743">
                  <c:v>-1.9999999999999997E-2</c:v>
                </c:pt>
                <c:pt idx="2744">
                  <c:v>0</c:v>
                </c:pt>
                <c:pt idx="2745">
                  <c:v>-0.01</c:v>
                </c:pt>
                <c:pt idx="2746">
                  <c:v>-1.9999999999999997E-2</c:v>
                </c:pt>
                <c:pt idx="2747">
                  <c:v>-1.9999999999999997E-2</c:v>
                </c:pt>
                <c:pt idx="2748">
                  <c:v>-1.9999999999999997E-2</c:v>
                </c:pt>
                <c:pt idx="2749">
                  <c:v>-1.9999999999999997E-2</c:v>
                </c:pt>
                <c:pt idx="2750">
                  <c:v>-1.9999999999999997E-2</c:v>
                </c:pt>
                <c:pt idx="2751">
                  <c:v>-1.9999999999999997E-2</c:v>
                </c:pt>
                <c:pt idx="2752">
                  <c:v>-1.9999999999999997E-2</c:v>
                </c:pt>
                <c:pt idx="2753">
                  <c:v>-1.9999999999999997E-2</c:v>
                </c:pt>
                <c:pt idx="2754">
                  <c:v>-1.9999999999999997E-2</c:v>
                </c:pt>
                <c:pt idx="2755">
                  <c:v>0</c:v>
                </c:pt>
                <c:pt idx="2756">
                  <c:v>-1.9999999999999997E-2</c:v>
                </c:pt>
                <c:pt idx="2757">
                  <c:v>-1.9999999999999997E-2</c:v>
                </c:pt>
                <c:pt idx="2758">
                  <c:v>-1.9999999999999997E-2</c:v>
                </c:pt>
                <c:pt idx="2759">
                  <c:v>-1.9999999999999997E-2</c:v>
                </c:pt>
                <c:pt idx="2760">
                  <c:v>-1.9999999999999997E-2</c:v>
                </c:pt>
                <c:pt idx="2761">
                  <c:v>-0.01</c:v>
                </c:pt>
                <c:pt idx="2762">
                  <c:v>0</c:v>
                </c:pt>
                <c:pt idx="2763">
                  <c:v>-1.9999999999999997E-2</c:v>
                </c:pt>
                <c:pt idx="2764">
                  <c:v>-0.01</c:v>
                </c:pt>
                <c:pt idx="2765">
                  <c:v>-1.9999999999999997E-2</c:v>
                </c:pt>
                <c:pt idx="2766">
                  <c:v>-1.9999999999999997E-2</c:v>
                </c:pt>
                <c:pt idx="2767">
                  <c:v>-1.9999999999999997E-2</c:v>
                </c:pt>
                <c:pt idx="2768">
                  <c:v>-1.9999999999999997E-2</c:v>
                </c:pt>
                <c:pt idx="2769">
                  <c:v>-1.9999999999999997E-2</c:v>
                </c:pt>
                <c:pt idx="2770">
                  <c:v>-0.01</c:v>
                </c:pt>
                <c:pt idx="2771">
                  <c:v>-1.9999999999999997E-2</c:v>
                </c:pt>
                <c:pt idx="2772">
                  <c:v>-0.01</c:v>
                </c:pt>
                <c:pt idx="2773">
                  <c:v>-0.01</c:v>
                </c:pt>
                <c:pt idx="2774">
                  <c:v>-0.01</c:v>
                </c:pt>
                <c:pt idx="2775">
                  <c:v>-0.01</c:v>
                </c:pt>
                <c:pt idx="2776">
                  <c:v>0</c:v>
                </c:pt>
                <c:pt idx="2777">
                  <c:v>-0.01</c:v>
                </c:pt>
                <c:pt idx="2778">
                  <c:v>-0.01</c:v>
                </c:pt>
                <c:pt idx="2779">
                  <c:v>0</c:v>
                </c:pt>
                <c:pt idx="2780">
                  <c:v>-0.01</c:v>
                </c:pt>
                <c:pt idx="2781">
                  <c:v>0.01</c:v>
                </c:pt>
                <c:pt idx="2782">
                  <c:v>0</c:v>
                </c:pt>
                <c:pt idx="2783">
                  <c:v>0</c:v>
                </c:pt>
                <c:pt idx="2784">
                  <c:v>-0.01</c:v>
                </c:pt>
                <c:pt idx="2785">
                  <c:v>0</c:v>
                </c:pt>
                <c:pt idx="2786">
                  <c:v>0</c:v>
                </c:pt>
                <c:pt idx="2787">
                  <c:v>0.02</c:v>
                </c:pt>
                <c:pt idx="2788">
                  <c:v>-1.9999999999999997E-2</c:v>
                </c:pt>
                <c:pt idx="2789">
                  <c:v>0</c:v>
                </c:pt>
                <c:pt idx="2790">
                  <c:v>-1.9999999999999997E-2</c:v>
                </c:pt>
                <c:pt idx="2791">
                  <c:v>0</c:v>
                </c:pt>
                <c:pt idx="2792">
                  <c:v>-1.9999999999999997E-2</c:v>
                </c:pt>
                <c:pt idx="2793">
                  <c:v>-1.9999999999999997E-2</c:v>
                </c:pt>
                <c:pt idx="2794">
                  <c:v>-1.9999999999999997E-2</c:v>
                </c:pt>
                <c:pt idx="2795">
                  <c:v>-1.9999999999999997E-2</c:v>
                </c:pt>
                <c:pt idx="2796">
                  <c:v>-0.03</c:v>
                </c:pt>
                <c:pt idx="2797">
                  <c:v>-0.03</c:v>
                </c:pt>
                <c:pt idx="2798">
                  <c:v>-1.9999999999999997E-2</c:v>
                </c:pt>
                <c:pt idx="2799">
                  <c:v>-1.9999999999999997E-2</c:v>
                </c:pt>
                <c:pt idx="2800">
                  <c:v>-1.9999999999999997E-2</c:v>
                </c:pt>
                <c:pt idx="2801">
                  <c:v>-1.9999999999999997E-2</c:v>
                </c:pt>
                <c:pt idx="2802">
                  <c:v>-1.9999999999999997E-2</c:v>
                </c:pt>
                <c:pt idx="2803">
                  <c:v>-1.9999999999999997E-2</c:v>
                </c:pt>
                <c:pt idx="2804">
                  <c:v>0</c:v>
                </c:pt>
                <c:pt idx="2805">
                  <c:v>-0.01</c:v>
                </c:pt>
                <c:pt idx="2806">
                  <c:v>-1.9999999999999997E-2</c:v>
                </c:pt>
                <c:pt idx="2807">
                  <c:v>-0.01</c:v>
                </c:pt>
                <c:pt idx="2808">
                  <c:v>-1.9999999999999997E-2</c:v>
                </c:pt>
                <c:pt idx="2809">
                  <c:v>-1.9999999999999997E-2</c:v>
                </c:pt>
                <c:pt idx="2810">
                  <c:v>-1.9999999999999997E-2</c:v>
                </c:pt>
                <c:pt idx="2811">
                  <c:v>-1.9999999999999997E-2</c:v>
                </c:pt>
                <c:pt idx="2812">
                  <c:v>-1.9999999999999997E-2</c:v>
                </c:pt>
                <c:pt idx="2813">
                  <c:v>-1.9999999999999997E-2</c:v>
                </c:pt>
                <c:pt idx="2814">
                  <c:v>-1.9999999999999997E-2</c:v>
                </c:pt>
                <c:pt idx="2815">
                  <c:v>-1.9999999999999997E-2</c:v>
                </c:pt>
                <c:pt idx="2816">
                  <c:v>-1.9999999999999997E-2</c:v>
                </c:pt>
                <c:pt idx="2817">
                  <c:v>-1.9999999999999997E-2</c:v>
                </c:pt>
                <c:pt idx="2818">
                  <c:v>-0.01</c:v>
                </c:pt>
                <c:pt idx="2819">
                  <c:v>0</c:v>
                </c:pt>
                <c:pt idx="2820">
                  <c:v>-1.9999999999999997E-2</c:v>
                </c:pt>
                <c:pt idx="2821">
                  <c:v>-0.01</c:v>
                </c:pt>
                <c:pt idx="2822">
                  <c:v>0</c:v>
                </c:pt>
                <c:pt idx="2823">
                  <c:v>-0.01</c:v>
                </c:pt>
                <c:pt idx="2824">
                  <c:v>-0.01</c:v>
                </c:pt>
                <c:pt idx="2825">
                  <c:v>-1.9999999999999997E-2</c:v>
                </c:pt>
                <c:pt idx="2826">
                  <c:v>-1.9999999999999997E-2</c:v>
                </c:pt>
                <c:pt idx="2827">
                  <c:v>-1.9999999999999997E-2</c:v>
                </c:pt>
                <c:pt idx="2828">
                  <c:v>-0.03</c:v>
                </c:pt>
                <c:pt idx="2829">
                  <c:v>-1.9999999999999997E-2</c:v>
                </c:pt>
                <c:pt idx="2830">
                  <c:v>-1.9999999999999997E-2</c:v>
                </c:pt>
                <c:pt idx="2831">
                  <c:v>-1.9999999999999997E-2</c:v>
                </c:pt>
                <c:pt idx="2832">
                  <c:v>-1.9999999999999997E-2</c:v>
                </c:pt>
                <c:pt idx="2833">
                  <c:v>-1.9999999999999997E-2</c:v>
                </c:pt>
                <c:pt idx="2834">
                  <c:v>-1.9999999999999997E-2</c:v>
                </c:pt>
                <c:pt idx="2835">
                  <c:v>-1.9999999999999997E-2</c:v>
                </c:pt>
                <c:pt idx="2836">
                  <c:v>-1.9999999999999997E-2</c:v>
                </c:pt>
                <c:pt idx="2837">
                  <c:v>-0.01</c:v>
                </c:pt>
                <c:pt idx="2838">
                  <c:v>-1.9999999999999997E-2</c:v>
                </c:pt>
                <c:pt idx="2839">
                  <c:v>0</c:v>
                </c:pt>
                <c:pt idx="2840">
                  <c:v>0</c:v>
                </c:pt>
                <c:pt idx="2841">
                  <c:v>0</c:v>
                </c:pt>
                <c:pt idx="2842">
                  <c:v>0</c:v>
                </c:pt>
                <c:pt idx="2843">
                  <c:v>0</c:v>
                </c:pt>
                <c:pt idx="2844">
                  <c:v>-0.01</c:v>
                </c:pt>
                <c:pt idx="2845">
                  <c:v>-0.01</c:v>
                </c:pt>
                <c:pt idx="2846">
                  <c:v>-0.01</c:v>
                </c:pt>
                <c:pt idx="2847">
                  <c:v>0</c:v>
                </c:pt>
                <c:pt idx="2848">
                  <c:v>0.01</c:v>
                </c:pt>
                <c:pt idx="2849">
                  <c:v>0</c:v>
                </c:pt>
                <c:pt idx="2850">
                  <c:v>0</c:v>
                </c:pt>
                <c:pt idx="2851">
                  <c:v>0</c:v>
                </c:pt>
                <c:pt idx="2852">
                  <c:v>-0.01</c:v>
                </c:pt>
                <c:pt idx="2853">
                  <c:v>0</c:v>
                </c:pt>
                <c:pt idx="2854">
                  <c:v>0</c:v>
                </c:pt>
                <c:pt idx="2855">
                  <c:v>0</c:v>
                </c:pt>
                <c:pt idx="2856">
                  <c:v>0</c:v>
                </c:pt>
                <c:pt idx="2857">
                  <c:v>0</c:v>
                </c:pt>
                <c:pt idx="2858">
                  <c:v>0</c:v>
                </c:pt>
                <c:pt idx="2859">
                  <c:v>0</c:v>
                </c:pt>
                <c:pt idx="2860">
                  <c:v>0</c:v>
                </c:pt>
                <c:pt idx="2861">
                  <c:v>0</c:v>
                </c:pt>
                <c:pt idx="2862">
                  <c:v>-0.01</c:v>
                </c:pt>
                <c:pt idx="2863">
                  <c:v>-0.01</c:v>
                </c:pt>
                <c:pt idx="2864">
                  <c:v>-0.01</c:v>
                </c:pt>
                <c:pt idx="2865">
                  <c:v>0</c:v>
                </c:pt>
                <c:pt idx="2866">
                  <c:v>-0.01</c:v>
                </c:pt>
                <c:pt idx="2867">
                  <c:v>0</c:v>
                </c:pt>
                <c:pt idx="2868">
                  <c:v>0</c:v>
                </c:pt>
                <c:pt idx="2869">
                  <c:v>0</c:v>
                </c:pt>
                <c:pt idx="2870">
                  <c:v>0</c:v>
                </c:pt>
                <c:pt idx="2871">
                  <c:v>-0.01</c:v>
                </c:pt>
                <c:pt idx="2872">
                  <c:v>0</c:v>
                </c:pt>
                <c:pt idx="2873">
                  <c:v>0</c:v>
                </c:pt>
                <c:pt idx="2874">
                  <c:v>0.02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0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-0.01</c:v>
                </c:pt>
                <c:pt idx="2885">
                  <c:v>0</c:v>
                </c:pt>
                <c:pt idx="2886">
                  <c:v>0.01</c:v>
                </c:pt>
                <c:pt idx="2887">
                  <c:v>0.01</c:v>
                </c:pt>
                <c:pt idx="2888">
                  <c:v>0</c:v>
                </c:pt>
                <c:pt idx="2889">
                  <c:v>0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0.01</c:v>
                </c:pt>
                <c:pt idx="2896">
                  <c:v>-0.01</c:v>
                </c:pt>
                <c:pt idx="2897">
                  <c:v>0</c:v>
                </c:pt>
                <c:pt idx="2898">
                  <c:v>0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0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0.01</c:v>
                </c:pt>
                <c:pt idx="2907">
                  <c:v>-0.01</c:v>
                </c:pt>
                <c:pt idx="2908">
                  <c:v>-0.01</c:v>
                </c:pt>
                <c:pt idx="2909">
                  <c:v>0</c:v>
                </c:pt>
                <c:pt idx="2910">
                  <c:v>0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0.02</c:v>
                </c:pt>
                <c:pt idx="2915">
                  <c:v>0.02</c:v>
                </c:pt>
                <c:pt idx="2916">
                  <c:v>0.01</c:v>
                </c:pt>
                <c:pt idx="2917">
                  <c:v>-0.01</c:v>
                </c:pt>
                <c:pt idx="2918">
                  <c:v>0</c:v>
                </c:pt>
                <c:pt idx="2919">
                  <c:v>0</c:v>
                </c:pt>
                <c:pt idx="2920">
                  <c:v>0.01</c:v>
                </c:pt>
                <c:pt idx="2921">
                  <c:v>0</c:v>
                </c:pt>
                <c:pt idx="2922">
                  <c:v>0.01</c:v>
                </c:pt>
                <c:pt idx="2923">
                  <c:v>-0.01</c:v>
                </c:pt>
                <c:pt idx="2924">
                  <c:v>0</c:v>
                </c:pt>
                <c:pt idx="2925">
                  <c:v>0.01</c:v>
                </c:pt>
                <c:pt idx="2926">
                  <c:v>0.01</c:v>
                </c:pt>
                <c:pt idx="2927">
                  <c:v>0.02</c:v>
                </c:pt>
                <c:pt idx="2928">
                  <c:v>0.02</c:v>
                </c:pt>
                <c:pt idx="2929">
                  <c:v>0.02</c:v>
                </c:pt>
                <c:pt idx="2930">
                  <c:v>0.02</c:v>
                </c:pt>
                <c:pt idx="2931">
                  <c:v>0.03</c:v>
                </c:pt>
                <c:pt idx="2932">
                  <c:v>0.04</c:v>
                </c:pt>
                <c:pt idx="2933">
                  <c:v>6.9999999999999993E-2</c:v>
                </c:pt>
                <c:pt idx="2934">
                  <c:v>0.04</c:v>
                </c:pt>
                <c:pt idx="2935">
                  <c:v>0.03</c:v>
                </c:pt>
                <c:pt idx="2936">
                  <c:v>0.02</c:v>
                </c:pt>
                <c:pt idx="2937">
                  <c:v>0.04</c:v>
                </c:pt>
                <c:pt idx="2938">
                  <c:v>0.03</c:v>
                </c:pt>
                <c:pt idx="2939">
                  <c:v>0.03</c:v>
                </c:pt>
                <c:pt idx="2940">
                  <c:v>0.02</c:v>
                </c:pt>
                <c:pt idx="2941">
                  <c:v>0.02</c:v>
                </c:pt>
                <c:pt idx="2942">
                  <c:v>0.03</c:v>
                </c:pt>
                <c:pt idx="2943">
                  <c:v>6.9999999999999993E-2</c:v>
                </c:pt>
                <c:pt idx="2944">
                  <c:v>0.04</c:v>
                </c:pt>
                <c:pt idx="2945">
                  <c:v>0.02</c:v>
                </c:pt>
                <c:pt idx="2946">
                  <c:v>0.02</c:v>
                </c:pt>
                <c:pt idx="2947">
                  <c:v>0.03</c:v>
                </c:pt>
                <c:pt idx="2948">
                  <c:v>0.02</c:v>
                </c:pt>
                <c:pt idx="2949">
                  <c:v>0.02</c:v>
                </c:pt>
                <c:pt idx="2950">
                  <c:v>0.02</c:v>
                </c:pt>
                <c:pt idx="2951">
                  <c:v>0.02</c:v>
                </c:pt>
                <c:pt idx="2952">
                  <c:v>0.02</c:v>
                </c:pt>
                <c:pt idx="2953">
                  <c:v>0.01</c:v>
                </c:pt>
                <c:pt idx="2954">
                  <c:v>0.01</c:v>
                </c:pt>
                <c:pt idx="2955">
                  <c:v>0.02</c:v>
                </c:pt>
                <c:pt idx="2956">
                  <c:v>-1.9999999999999997E-2</c:v>
                </c:pt>
                <c:pt idx="2957">
                  <c:v>-0.01</c:v>
                </c:pt>
                <c:pt idx="2958">
                  <c:v>0.01</c:v>
                </c:pt>
                <c:pt idx="2959">
                  <c:v>0.02</c:v>
                </c:pt>
                <c:pt idx="2960">
                  <c:v>0.02</c:v>
                </c:pt>
                <c:pt idx="2961">
                  <c:v>0</c:v>
                </c:pt>
                <c:pt idx="2962">
                  <c:v>-0.01</c:v>
                </c:pt>
                <c:pt idx="2963">
                  <c:v>0</c:v>
                </c:pt>
                <c:pt idx="2964">
                  <c:v>-0.01</c:v>
                </c:pt>
                <c:pt idx="2965">
                  <c:v>0</c:v>
                </c:pt>
                <c:pt idx="2966">
                  <c:v>0.01</c:v>
                </c:pt>
                <c:pt idx="2967">
                  <c:v>-0.01</c:v>
                </c:pt>
                <c:pt idx="2968">
                  <c:v>0</c:v>
                </c:pt>
                <c:pt idx="2969">
                  <c:v>0.01</c:v>
                </c:pt>
                <c:pt idx="2970">
                  <c:v>0.02</c:v>
                </c:pt>
                <c:pt idx="2971">
                  <c:v>0</c:v>
                </c:pt>
                <c:pt idx="2972">
                  <c:v>0</c:v>
                </c:pt>
                <c:pt idx="2973">
                  <c:v>-0.01</c:v>
                </c:pt>
                <c:pt idx="2974">
                  <c:v>-1.9999999999999997E-2</c:v>
                </c:pt>
                <c:pt idx="2975">
                  <c:v>-1.9999999999999997E-2</c:v>
                </c:pt>
                <c:pt idx="2976">
                  <c:v>-0.03</c:v>
                </c:pt>
                <c:pt idx="2977">
                  <c:v>-4.9999999999999996E-2</c:v>
                </c:pt>
                <c:pt idx="2978">
                  <c:v>-4.9999999999999996E-2</c:v>
                </c:pt>
                <c:pt idx="2979">
                  <c:v>-4.9999999999999996E-2</c:v>
                </c:pt>
                <c:pt idx="2980">
                  <c:v>-0.04</c:v>
                </c:pt>
                <c:pt idx="2981">
                  <c:v>-0.03</c:v>
                </c:pt>
                <c:pt idx="2982">
                  <c:v>-0.03</c:v>
                </c:pt>
                <c:pt idx="2983">
                  <c:v>-1.9999999999999997E-2</c:v>
                </c:pt>
                <c:pt idx="2984">
                  <c:v>-0.01</c:v>
                </c:pt>
                <c:pt idx="2985">
                  <c:v>-0.03</c:v>
                </c:pt>
                <c:pt idx="2986">
                  <c:v>-1.9999999999999997E-2</c:v>
                </c:pt>
                <c:pt idx="2987">
                  <c:v>-1.9999999999999997E-2</c:v>
                </c:pt>
                <c:pt idx="2988">
                  <c:v>-0.01</c:v>
                </c:pt>
                <c:pt idx="2989">
                  <c:v>-1.9999999999999997E-2</c:v>
                </c:pt>
                <c:pt idx="2990">
                  <c:v>-1.9999999999999997E-2</c:v>
                </c:pt>
                <c:pt idx="2991">
                  <c:v>-0.03</c:v>
                </c:pt>
                <c:pt idx="2992">
                  <c:v>-0.03</c:v>
                </c:pt>
                <c:pt idx="2993">
                  <c:v>-0.03</c:v>
                </c:pt>
                <c:pt idx="2994">
                  <c:v>-0.03</c:v>
                </c:pt>
                <c:pt idx="2995">
                  <c:v>-1.9999999999999997E-2</c:v>
                </c:pt>
                <c:pt idx="2996">
                  <c:v>-0.01</c:v>
                </c:pt>
                <c:pt idx="2997">
                  <c:v>-1.9999999999999997E-2</c:v>
                </c:pt>
                <c:pt idx="2998">
                  <c:v>0</c:v>
                </c:pt>
                <c:pt idx="2999">
                  <c:v>-0.01</c:v>
                </c:pt>
                <c:pt idx="3000">
                  <c:v>-0.01</c:v>
                </c:pt>
                <c:pt idx="3001">
                  <c:v>-0.01</c:v>
                </c:pt>
                <c:pt idx="3002">
                  <c:v>-0.01</c:v>
                </c:pt>
                <c:pt idx="3003">
                  <c:v>-1.9999999999999997E-2</c:v>
                </c:pt>
                <c:pt idx="3004">
                  <c:v>0</c:v>
                </c:pt>
                <c:pt idx="3005">
                  <c:v>-1.9999999999999997E-2</c:v>
                </c:pt>
                <c:pt idx="3006">
                  <c:v>-1.9999999999999997E-2</c:v>
                </c:pt>
                <c:pt idx="3007">
                  <c:v>-0.01</c:v>
                </c:pt>
                <c:pt idx="3008">
                  <c:v>-0.01</c:v>
                </c:pt>
                <c:pt idx="3009">
                  <c:v>-1.9999999999999997E-2</c:v>
                </c:pt>
                <c:pt idx="3010">
                  <c:v>-1.9999999999999997E-2</c:v>
                </c:pt>
                <c:pt idx="3011">
                  <c:v>-1.9999999999999997E-2</c:v>
                </c:pt>
                <c:pt idx="3012">
                  <c:v>-1.9999999999999997E-2</c:v>
                </c:pt>
                <c:pt idx="3013">
                  <c:v>-1.9999999999999997E-2</c:v>
                </c:pt>
                <c:pt idx="3014">
                  <c:v>-1.9999999999999997E-2</c:v>
                </c:pt>
                <c:pt idx="3015">
                  <c:v>-1.9999999999999997E-2</c:v>
                </c:pt>
                <c:pt idx="3016">
                  <c:v>-1.9999999999999997E-2</c:v>
                </c:pt>
                <c:pt idx="3017">
                  <c:v>-1.9999999999999997E-2</c:v>
                </c:pt>
                <c:pt idx="3018">
                  <c:v>-0.01</c:v>
                </c:pt>
                <c:pt idx="3019">
                  <c:v>-1.9999999999999997E-2</c:v>
                </c:pt>
                <c:pt idx="3020">
                  <c:v>-1.9999999999999997E-2</c:v>
                </c:pt>
                <c:pt idx="3021">
                  <c:v>-1.9999999999999997E-2</c:v>
                </c:pt>
                <c:pt idx="3022">
                  <c:v>-1.9999999999999997E-2</c:v>
                </c:pt>
                <c:pt idx="3023">
                  <c:v>-1.9999999999999997E-2</c:v>
                </c:pt>
                <c:pt idx="3024">
                  <c:v>-1.9999999999999997E-2</c:v>
                </c:pt>
                <c:pt idx="3025">
                  <c:v>-1.9999999999999997E-2</c:v>
                </c:pt>
                <c:pt idx="3026">
                  <c:v>-1.9999999999999997E-2</c:v>
                </c:pt>
                <c:pt idx="3027">
                  <c:v>-1.9999999999999997E-2</c:v>
                </c:pt>
                <c:pt idx="3028">
                  <c:v>-1.9999999999999997E-2</c:v>
                </c:pt>
                <c:pt idx="3029">
                  <c:v>-1.9999999999999997E-2</c:v>
                </c:pt>
                <c:pt idx="3030">
                  <c:v>-0.01</c:v>
                </c:pt>
                <c:pt idx="3031">
                  <c:v>-1.9999999999999997E-2</c:v>
                </c:pt>
                <c:pt idx="3032">
                  <c:v>-1.9999999999999997E-2</c:v>
                </c:pt>
                <c:pt idx="3033">
                  <c:v>0</c:v>
                </c:pt>
                <c:pt idx="3034">
                  <c:v>-0.01</c:v>
                </c:pt>
                <c:pt idx="3035">
                  <c:v>0</c:v>
                </c:pt>
                <c:pt idx="3036">
                  <c:v>-1.9999999999999997E-2</c:v>
                </c:pt>
                <c:pt idx="3037">
                  <c:v>-0.01</c:v>
                </c:pt>
                <c:pt idx="3038">
                  <c:v>-1.9999999999999997E-2</c:v>
                </c:pt>
                <c:pt idx="3039">
                  <c:v>-1.9999999999999997E-2</c:v>
                </c:pt>
                <c:pt idx="3040">
                  <c:v>-1.9999999999999997E-2</c:v>
                </c:pt>
                <c:pt idx="3041">
                  <c:v>-0.03</c:v>
                </c:pt>
                <c:pt idx="3042">
                  <c:v>-0.03</c:v>
                </c:pt>
                <c:pt idx="3043">
                  <c:v>-0.01</c:v>
                </c:pt>
                <c:pt idx="3044">
                  <c:v>-0.01</c:v>
                </c:pt>
                <c:pt idx="3045">
                  <c:v>0</c:v>
                </c:pt>
                <c:pt idx="3046">
                  <c:v>-0.01</c:v>
                </c:pt>
                <c:pt idx="3047">
                  <c:v>-0.01</c:v>
                </c:pt>
                <c:pt idx="3048">
                  <c:v>0</c:v>
                </c:pt>
                <c:pt idx="3049">
                  <c:v>-0.01</c:v>
                </c:pt>
                <c:pt idx="3050">
                  <c:v>-0.01</c:v>
                </c:pt>
                <c:pt idx="3051">
                  <c:v>0</c:v>
                </c:pt>
                <c:pt idx="3052">
                  <c:v>0.01</c:v>
                </c:pt>
                <c:pt idx="3053">
                  <c:v>-0.01</c:v>
                </c:pt>
                <c:pt idx="3054">
                  <c:v>-1.9999999999999997E-2</c:v>
                </c:pt>
                <c:pt idx="3055">
                  <c:v>-0.01</c:v>
                </c:pt>
                <c:pt idx="3056">
                  <c:v>-1.9999999999999997E-2</c:v>
                </c:pt>
                <c:pt idx="3057">
                  <c:v>-1.9999999999999997E-2</c:v>
                </c:pt>
                <c:pt idx="3058">
                  <c:v>0</c:v>
                </c:pt>
                <c:pt idx="3059">
                  <c:v>-0.01</c:v>
                </c:pt>
                <c:pt idx="3060">
                  <c:v>-0.01</c:v>
                </c:pt>
                <c:pt idx="3061">
                  <c:v>-0.01</c:v>
                </c:pt>
                <c:pt idx="3062">
                  <c:v>-0.01</c:v>
                </c:pt>
                <c:pt idx="3063">
                  <c:v>-0.01</c:v>
                </c:pt>
                <c:pt idx="3064">
                  <c:v>-0.01</c:v>
                </c:pt>
                <c:pt idx="3065">
                  <c:v>-0.01</c:v>
                </c:pt>
                <c:pt idx="3066">
                  <c:v>-0.01</c:v>
                </c:pt>
                <c:pt idx="3067">
                  <c:v>-0.01</c:v>
                </c:pt>
                <c:pt idx="3068">
                  <c:v>-0.01</c:v>
                </c:pt>
                <c:pt idx="3069">
                  <c:v>-0.01</c:v>
                </c:pt>
                <c:pt idx="3070">
                  <c:v>-0.01</c:v>
                </c:pt>
                <c:pt idx="3071">
                  <c:v>-0.01</c:v>
                </c:pt>
                <c:pt idx="3072">
                  <c:v>-0.01</c:v>
                </c:pt>
                <c:pt idx="3073">
                  <c:v>-1.9999999999999997E-2</c:v>
                </c:pt>
                <c:pt idx="3074">
                  <c:v>-1.9999999999999997E-2</c:v>
                </c:pt>
                <c:pt idx="3075">
                  <c:v>-0.01</c:v>
                </c:pt>
                <c:pt idx="3076">
                  <c:v>-1.9999999999999997E-2</c:v>
                </c:pt>
                <c:pt idx="3077">
                  <c:v>-1.9999999999999997E-2</c:v>
                </c:pt>
                <c:pt idx="3078">
                  <c:v>-0.01</c:v>
                </c:pt>
                <c:pt idx="3079">
                  <c:v>-0.01</c:v>
                </c:pt>
                <c:pt idx="3080">
                  <c:v>-0.01</c:v>
                </c:pt>
                <c:pt idx="3081">
                  <c:v>-0.01</c:v>
                </c:pt>
                <c:pt idx="3082">
                  <c:v>-1.9999999999999997E-2</c:v>
                </c:pt>
                <c:pt idx="3083">
                  <c:v>-1.9999999999999997E-2</c:v>
                </c:pt>
                <c:pt idx="3084">
                  <c:v>-1.9999999999999997E-2</c:v>
                </c:pt>
                <c:pt idx="3085">
                  <c:v>-1.9999999999999997E-2</c:v>
                </c:pt>
                <c:pt idx="3086">
                  <c:v>-1.9999999999999997E-2</c:v>
                </c:pt>
                <c:pt idx="3087">
                  <c:v>-0.03</c:v>
                </c:pt>
                <c:pt idx="3088">
                  <c:v>-1.9999999999999997E-2</c:v>
                </c:pt>
                <c:pt idx="3089">
                  <c:v>-0.03</c:v>
                </c:pt>
                <c:pt idx="3090">
                  <c:v>-1.9999999999999997E-2</c:v>
                </c:pt>
                <c:pt idx="3091">
                  <c:v>-1.9999999999999997E-2</c:v>
                </c:pt>
                <c:pt idx="3092">
                  <c:v>-1.9999999999999997E-2</c:v>
                </c:pt>
                <c:pt idx="3093">
                  <c:v>-0.01</c:v>
                </c:pt>
                <c:pt idx="3094">
                  <c:v>-1.9999999999999997E-2</c:v>
                </c:pt>
                <c:pt idx="3095">
                  <c:v>-1.9999999999999997E-2</c:v>
                </c:pt>
                <c:pt idx="3096">
                  <c:v>-1.9999999999999997E-2</c:v>
                </c:pt>
                <c:pt idx="3097">
                  <c:v>-1.9999999999999997E-2</c:v>
                </c:pt>
                <c:pt idx="3098">
                  <c:v>-1.9999999999999997E-2</c:v>
                </c:pt>
                <c:pt idx="3099">
                  <c:v>-1.9999999999999997E-2</c:v>
                </c:pt>
                <c:pt idx="3100">
                  <c:v>-1.9999999999999997E-2</c:v>
                </c:pt>
                <c:pt idx="3101">
                  <c:v>-1.9999999999999997E-2</c:v>
                </c:pt>
                <c:pt idx="3102">
                  <c:v>-1.9999999999999997E-2</c:v>
                </c:pt>
                <c:pt idx="3103">
                  <c:v>-1.9999999999999997E-2</c:v>
                </c:pt>
                <c:pt idx="3104">
                  <c:v>-1.9999999999999997E-2</c:v>
                </c:pt>
                <c:pt idx="3105">
                  <c:v>-0.01</c:v>
                </c:pt>
                <c:pt idx="3106">
                  <c:v>-1.9999999999999997E-2</c:v>
                </c:pt>
                <c:pt idx="3107">
                  <c:v>-1.9999999999999997E-2</c:v>
                </c:pt>
                <c:pt idx="3108">
                  <c:v>0</c:v>
                </c:pt>
                <c:pt idx="3109">
                  <c:v>0</c:v>
                </c:pt>
                <c:pt idx="3110">
                  <c:v>0</c:v>
                </c:pt>
                <c:pt idx="3111">
                  <c:v>0</c:v>
                </c:pt>
                <c:pt idx="3112">
                  <c:v>0.02</c:v>
                </c:pt>
                <c:pt idx="3113">
                  <c:v>0.03</c:v>
                </c:pt>
                <c:pt idx="3114">
                  <c:v>0.03</c:v>
                </c:pt>
                <c:pt idx="3115">
                  <c:v>0.02</c:v>
                </c:pt>
                <c:pt idx="3116">
                  <c:v>0.04</c:v>
                </c:pt>
                <c:pt idx="3117">
                  <c:v>0.02</c:v>
                </c:pt>
                <c:pt idx="3118">
                  <c:v>0.02</c:v>
                </c:pt>
                <c:pt idx="3119">
                  <c:v>0.02</c:v>
                </c:pt>
                <c:pt idx="3120">
                  <c:v>0.02</c:v>
                </c:pt>
                <c:pt idx="3121">
                  <c:v>0</c:v>
                </c:pt>
                <c:pt idx="3122">
                  <c:v>0.01</c:v>
                </c:pt>
                <c:pt idx="3123">
                  <c:v>0</c:v>
                </c:pt>
                <c:pt idx="3124">
                  <c:v>0</c:v>
                </c:pt>
                <c:pt idx="3125">
                  <c:v>0.02</c:v>
                </c:pt>
                <c:pt idx="3126">
                  <c:v>0.02</c:v>
                </c:pt>
                <c:pt idx="3127">
                  <c:v>0.01</c:v>
                </c:pt>
                <c:pt idx="3128">
                  <c:v>0.01</c:v>
                </c:pt>
                <c:pt idx="3129">
                  <c:v>0.02</c:v>
                </c:pt>
                <c:pt idx="3130">
                  <c:v>0</c:v>
                </c:pt>
                <c:pt idx="3131">
                  <c:v>0.02</c:v>
                </c:pt>
                <c:pt idx="3132">
                  <c:v>0.02</c:v>
                </c:pt>
                <c:pt idx="3133">
                  <c:v>0.01</c:v>
                </c:pt>
                <c:pt idx="3134">
                  <c:v>0.01</c:v>
                </c:pt>
                <c:pt idx="3135">
                  <c:v>0.02</c:v>
                </c:pt>
                <c:pt idx="3136">
                  <c:v>0.02</c:v>
                </c:pt>
                <c:pt idx="3137">
                  <c:v>0.01</c:v>
                </c:pt>
                <c:pt idx="3138">
                  <c:v>0.01</c:v>
                </c:pt>
                <c:pt idx="3139">
                  <c:v>0.01</c:v>
                </c:pt>
                <c:pt idx="3140">
                  <c:v>0</c:v>
                </c:pt>
                <c:pt idx="3141">
                  <c:v>0.01</c:v>
                </c:pt>
                <c:pt idx="3142">
                  <c:v>0.01</c:v>
                </c:pt>
                <c:pt idx="3143">
                  <c:v>0</c:v>
                </c:pt>
                <c:pt idx="3144">
                  <c:v>0</c:v>
                </c:pt>
                <c:pt idx="3145">
                  <c:v>0.01</c:v>
                </c:pt>
                <c:pt idx="3146">
                  <c:v>0</c:v>
                </c:pt>
                <c:pt idx="3147">
                  <c:v>0</c:v>
                </c:pt>
                <c:pt idx="3148">
                  <c:v>0</c:v>
                </c:pt>
                <c:pt idx="3149">
                  <c:v>0.01</c:v>
                </c:pt>
                <c:pt idx="3150">
                  <c:v>0.02</c:v>
                </c:pt>
                <c:pt idx="3151">
                  <c:v>-0.01</c:v>
                </c:pt>
                <c:pt idx="3152">
                  <c:v>-1.9999999999999997E-2</c:v>
                </c:pt>
                <c:pt idx="3153">
                  <c:v>-0.01</c:v>
                </c:pt>
                <c:pt idx="3154">
                  <c:v>-0.01</c:v>
                </c:pt>
                <c:pt idx="3155">
                  <c:v>-0.01</c:v>
                </c:pt>
                <c:pt idx="3156">
                  <c:v>0</c:v>
                </c:pt>
                <c:pt idx="3157">
                  <c:v>0</c:v>
                </c:pt>
                <c:pt idx="3158">
                  <c:v>0</c:v>
                </c:pt>
                <c:pt idx="3159">
                  <c:v>-0.01</c:v>
                </c:pt>
                <c:pt idx="3160">
                  <c:v>-0.01</c:v>
                </c:pt>
                <c:pt idx="3161">
                  <c:v>-1.9999999999999997E-2</c:v>
                </c:pt>
                <c:pt idx="3162">
                  <c:v>-0.01</c:v>
                </c:pt>
                <c:pt idx="3163">
                  <c:v>-0.01</c:v>
                </c:pt>
                <c:pt idx="3164">
                  <c:v>-0.01</c:v>
                </c:pt>
                <c:pt idx="3165">
                  <c:v>0</c:v>
                </c:pt>
                <c:pt idx="3166">
                  <c:v>0</c:v>
                </c:pt>
                <c:pt idx="3167">
                  <c:v>0</c:v>
                </c:pt>
                <c:pt idx="3168">
                  <c:v>0.01</c:v>
                </c:pt>
                <c:pt idx="3169">
                  <c:v>0</c:v>
                </c:pt>
                <c:pt idx="3170">
                  <c:v>-0.01</c:v>
                </c:pt>
                <c:pt idx="3171">
                  <c:v>-0.01</c:v>
                </c:pt>
                <c:pt idx="3172">
                  <c:v>0</c:v>
                </c:pt>
                <c:pt idx="3173">
                  <c:v>-0.01</c:v>
                </c:pt>
                <c:pt idx="3174">
                  <c:v>-1.9999999999999997E-2</c:v>
                </c:pt>
                <c:pt idx="3175">
                  <c:v>-1.9999999999999997E-2</c:v>
                </c:pt>
                <c:pt idx="3176">
                  <c:v>-0.01</c:v>
                </c:pt>
                <c:pt idx="3177">
                  <c:v>-0.01</c:v>
                </c:pt>
                <c:pt idx="3178">
                  <c:v>-1.9999999999999997E-2</c:v>
                </c:pt>
                <c:pt idx="3179">
                  <c:v>-1.9999999999999997E-2</c:v>
                </c:pt>
                <c:pt idx="3180">
                  <c:v>-1.9999999999999997E-2</c:v>
                </c:pt>
                <c:pt idx="3181">
                  <c:v>-0.01</c:v>
                </c:pt>
                <c:pt idx="3182">
                  <c:v>-0.01</c:v>
                </c:pt>
                <c:pt idx="3183">
                  <c:v>0</c:v>
                </c:pt>
                <c:pt idx="3184">
                  <c:v>0</c:v>
                </c:pt>
                <c:pt idx="3185">
                  <c:v>0.01</c:v>
                </c:pt>
                <c:pt idx="3186">
                  <c:v>0.02</c:v>
                </c:pt>
                <c:pt idx="3187">
                  <c:v>0.02</c:v>
                </c:pt>
                <c:pt idx="3188">
                  <c:v>0.01</c:v>
                </c:pt>
                <c:pt idx="3189">
                  <c:v>0.01</c:v>
                </c:pt>
                <c:pt idx="3190">
                  <c:v>0</c:v>
                </c:pt>
                <c:pt idx="3191">
                  <c:v>0.02</c:v>
                </c:pt>
                <c:pt idx="3192">
                  <c:v>0.04</c:v>
                </c:pt>
                <c:pt idx="3193">
                  <c:v>0.04</c:v>
                </c:pt>
                <c:pt idx="3194">
                  <c:v>0.02</c:v>
                </c:pt>
                <c:pt idx="3195">
                  <c:v>0.02</c:v>
                </c:pt>
                <c:pt idx="3196">
                  <c:v>0.01</c:v>
                </c:pt>
                <c:pt idx="3197">
                  <c:v>0.01</c:v>
                </c:pt>
                <c:pt idx="3198">
                  <c:v>0.02</c:v>
                </c:pt>
                <c:pt idx="3199">
                  <c:v>0.01</c:v>
                </c:pt>
                <c:pt idx="3200">
                  <c:v>0.01</c:v>
                </c:pt>
                <c:pt idx="3201">
                  <c:v>0.01</c:v>
                </c:pt>
                <c:pt idx="3202">
                  <c:v>0.01</c:v>
                </c:pt>
                <c:pt idx="3203">
                  <c:v>0.01</c:v>
                </c:pt>
                <c:pt idx="3204">
                  <c:v>0.01</c:v>
                </c:pt>
                <c:pt idx="3205">
                  <c:v>0.02</c:v>
                </c:pt>
                <c:pt idx="3206">
                  <c:v>0.02</c:v>
                </c:pt>
                <c:pt idx="3207">
                  <c:v>0.01</c:v>
                </c:pt>
                <c:pt idx="3208">
                  <c:v>0</c:v>
                </c:pt>
                <c:pt idx="3209">
                  <c:v>0.01</c:v>
                </c:pt>
                <c:pt idx="3210">
                  <c:v>0.01</c:v>
                </c:pt>
                <c:pt idx="3211">
                  <c:v>0.01</c:v>
                </c:pt>
                <c:pt idx="3212">
                  <c:v>0.01</c:v>
                </c:pt>
                <c:pt idx="3213">
                  <c:v>0.01</c:v>
                </c:pt>
                <c:pt idx="3214">
                  <c:v>0.01</c:v>
                </c:pt>
                <c:pt idx="3215">
                  <c:v>0.01</c:v>
                </c:pt>
                <c:pt idx="3216">
                  <c:v>0</c:v>
                </c:pt>
                <c:pt idx="3217">
                  <c:v>0</c:v>
                </c:pt>
                <c:pt idx="3218">
                  <c:v>0.02</c:v>
                </c:pt>
                <c:pt idx="3219">
                  <c:v>0.02</c:v>
                </c:pt>
                <c:pt idx="3220">
                  <c:v>0</c:v>
                </c:pt>
                <c:pt idx="3221">
                  <c:v>0.02</c:v>
                </c:pt>
                <c:pt idx="3222">
                  <c:v>0.01</c:v>
                </c:pt>
                <c:pt idx="3223">
                  <c:v>0.02</c:v>
                </c:pt>
                <c:pt idx="3224">
                  <c:v>0.02</c:v>
                </c:pt>
                <c:pt idx="3225">
                  <c:v>0.04</c:v>
                </c:pt>
                <c:pt idx="3226">
                  <c:v>0.05</c:v>
                </c:pt>
                <c:pt idx="3227">
                  <c:v>6.0000000000000005E-2</c:v>
                </c:pt>
                <c:pt idx="3228">
                  <c:v>0.05</c:v>
                </c:pt>
                <c:pt idx="3229">
                  <c:v>0.04</c:v>
                </c:pt>
                <c:pt idx="3230">
                  <c:v>0.04</c:v>
                </c:pt>
                <c:pt idx="3231">
                  <c:v>0.04</c:v>
                </c:pt>
                <c:pt idx="3232">
                  <c:v>0.04</c:v>
                </c:pt>
                <c:pt idx="3233">
                  <c:v>6.0000000000000005E-2</c:v>
                </c:pt>
                <c:pt idx="3234">
                  <c:v>0.05</c:v>
                </c:pt>
                <c:pt idx="3235">
                  <c:v>0.04</c:v>
                </c:pt>
                <c:pt idx="3236">
                  <c:v>0.01</c:v>
                </c:pt>
                <c:pt idx="3237">
                  <c:v>0.01</c:v>
                </c:pt>
                <c:pt idx="3238">
                  <c:v>0.04</c:v>
                </c:pt>
                <c:pt idx="3239">
                  <c:v>0.03</c:v>
                </c:pt>
                <c:pt idx="3240">
                  <c:v>0.02</c:v>
                </c:pt>
                <c:pt idx="3241">
                  <c:v>0.02</c:v>
                </c:pt>
                <c:pt idx="3242">
                  <c:v>0</c:v>
                </c:pt>
                <c:pt idx="3243">
                  <c:v>-1.9999999999999997E-2</c:v>
                </c:pt>
                <c:pt idx="3244">
                  <c:v>0</c:v>
                </c:pt>
                <c:pt idx="3245">
                  <c:v>0</c:v>
                </c:pt>
                <c:pt idx="3246">
                  <c:v>-0.01</c:v>
                </c:pt>
                <c:pt idx="3247">
                  <c:v>-1.9999999999999997E-2</c:v>
                </c:pt>
                <c:pt idx="3248">
                  <c:v>-0.03</c:v>
                </c:pt>
                <c:pt idx="3249">
                  <c:v>-0.04</c:v>
                </c:pt>
                <c:pt idx="3250">
                  <c:v>-0.04</c:v>
                </c:pt>
                <c:pt idx="3251">
                  <c:v>-0.04</c:v>
                </c:pt>
                <c:pt idx="3252">
                  <c:v>-1.9999999999999997E-2</c:v>
                </c:pt>
                <c:pt idx="3253">
                  <c:v>-1.9999999999999997E-2</c:v>
                </c:pt>
                <c:pt idx="3254">
                  <c:v>-1.9999999999999997E-2</c:v>
                </c:pt>
                <c:pt idx="3255">
                  <c:v>-0.04</c:v>
                </c:pt>
                <c:pt idx="3256">
                  <c:v>-6.0000000000000005E-2</c:v>
                </c:pt>
                <c:pt idx="3257">
                  <c:v>-6.0000000000000005E-2</c:v>
                </c:pt>
                <c:pt idx="3258">
                  <c:v>-6.0000000000000005E-2</c:v>
                </c:pt>
                <c:pt idx="3259">
                  <c:v>-7.0000000000000007E-2</c:v>
                </c:pt>
                <c:pt idx="3260">
                  <c:v>-0.08</c:v>
                </c:pt>
                <c:pt idx="3261">
                  <c:v>-0.08</c:v>
                </c:pt>
                <c:pt idx="3262">
                  <c:v>-0.08</c:v>
                </c:pt>
                <c:pt idx="3263">
                  <c:v>-9.0000000000000011E-2</c:v>
                </c:pt>
                <c:pt idx="3264">
                  <c:v>-0.08</c:v>
                </c:pt>
                <c:pt idx="3265">
                  <c:v>-0.08</c:v>
                </c:pt>
                <c:pt idx="3266">
                  <c:v>-6.0000000000000005E-2</c:v>
                </c:pt>
                <c:pt idx="3267">
                  <c:v>-9.0000000000000011E-2</c:v>
                </c:pt>
                <c:pt idx="3268">
                  <c:v>-7.0000000000000007E-2</c:v>
                </c:pt>
                <c:pt idx="3269">
                  <c:v>-0.1</c:v>
                </c:pt>
                <c:pt idx="3270">
                  <c:v>-0.1</c:v>
                </c:pt>
                <c:pt idx="3271">
                  <c:v>-0.11</c:v>
                </c:pt>
                <c:pt idx="3272">
                  <c:v>-0.11</c:v>
                </c:pt>
                <c:pt idx="3273">
                  <c:v>-0.1</c:v>
                </c:pt>
                <c:pt idx="3274">
                  <c:v>-9.0000000000000011E-2</c:v>
                </c:pt>
                <c:pt idx="3275">
                  <c:v>-0.08</c:v>
                </c:pt>
                <c:pt idx="3276">
                  <c:v>-0.08</c:v>
                </c:pt>
                <c:pt idx="3277">
                  <c:v>-9.0000000000000011E-2</c:v>
                </c:pt>
                <c:pt idx="3278">
                  <c:v>-0.1</c:v>
                </c:pt>
                <c:pt idx="3279">
                  <c:v>-0.1</c:v>
                </c:pt>
                <c:pt idx="3280">
                  <c:v>-9.0000000000000011E-2</c:v>
                </c:pt>
                <c:pt idx="3281">
                  <c:v>-0.1</c:v>
                </c:pt>
                <c:pt idx="3282">
                  <c:v>-0.1</c:v>
                </c:pt>
                <c:pt idx="3283">
                  <c:v>-9.0000000000000011E-2</c:v>
                </c:pt>
                <c:pt idx="3284">
                  <c:v>-0.1</c:v>
                </c:pt>
                <c:pt idx="3285">
                  <c:v>-9.0000000000000011E-2</c:v>
                </c:pt>
                <c:pt idx="3286">
                  <c:v>-9.0000000000000011E-2</c:v>
                </c:pt>
                <c:pt idx="3287">
                  <c:v>-0.1</c:v>
                </c:pt>
                <c:pt idx="3288">
                  <c:v>-0.08</c:v>
                </c:pt>
                <c:pt idx="3289">
                  <c:v>-0.08</c:v>
                </c:pt>
                <c:pt idx="3290">
                  <c:v>-0.08</c:v>
                </c:pt>
                <c:pt idx="3291">
                  <c:v>-0.08</c:v>
                </c:pt>
                <c:pt idx="3292">
                  <c:v>-0.08</c:v>
                </c:pt>
                <c:pt idx="3293">
                  <c:v>-0.08</c:v>
                </c:pt>
                <c:pt idx="3294">
                  <c:v>-7.0000000000000007E-2</c:v>
                </c:pt>
                <c:pt idx="3295">
                  <c:v>-0.08</c:v>
                </c:pt>
                <c:pt idx="3296">
                  <c:v>-7.0000000000000007E-2</c:v>
                </c:pt>
                <c:pt idx="3297">
                  <c:v>-4.9999999999999996E-2</c:v>
                </c:pt>
                <c:pt idx="3298">
                  <c:v>-0.04</c:v>
                </c:pt>
                <c:pt idx="3299">
                  <c:v>-4.9999999999999996E-2</c:v>
                </c:pt>
                <c:pt idx="3300">
                  <c:v>-6.0000000000000005E-2</c:v>
                </c:pt>
                <c:pt idx="3301">
                  <c:v>-7.0000000000000007E-2</c:v>
                </c:pt>
                <c:pt idx="3302">
                  <c:v>-0.08</c:v>
                </c:pt>
                <c:pt idx="3303">
                  <c:v>-0.08</c:v>
                </c:pt>
                <c:pt idx="3304">
                  <c:v>-0.08</c:v>
                </c:pt>
                <c:pt idx="3305">
                  <c:v>-0.08</c:v>
                </c:pt>
                <c:pt idx="3306">
                  <c:v>-0.08</c:v>
                </c:pt>
                <c:pt idx="3307">
                  <c:v>-9.0000000000000011E-2</c:v>
                </c:pt>
                <c:pt idx="3308">
                  <c:v>-9.0000000000000011E-2</c:v>
                </c:pt>
                <c:pt idx="3309">
                  <c:v>-9.0000000000000011E-2</c:v>
                </c:pt>
                <c:pt idx="3310">
                  <c:v>-0.08</c:v>
                </c:pt>
                <c:pt idx="3311">
                  <c:v>-7.0000000000000007E-2</c:v>
                </c:pt>
                <c:pt idx="3312">
                  <c:v>-0.08</c:v>
                </c:pt>
                <c:pt idx="3313">
                  <c:v>-0.08</c:v>
                </c:pt>
                <c:pt idx="3314">
                  <c:v>-0.08</c:v>
                </c:pt>
                <c:pt idx="3315">
                  <c:v>-7.0000000000000007E-2</c:v>
                </c:pt>
                <c:pt idx="3316">
                  <c:v>-0.08</c:v>
                </c:pt>
                <c:pt idx="3317">
                  <c:v>-7.0000000000000007E-2</c:v>
                </c:pt>
                <c:pt idx="3318">
                  <c:v>-6.0000000000000005E-2</c:v>
                </c:pt>
                <c:pt idx="3319">
                  <c:v>-6.0000000000000005E-2</c:v>
                </c:pt>
                <c:pt idx="3320">
                  <c:v>-6.0000000000000005E-2</c:v>
                </c:pt>
                <c:pt idx="3321">
                  <c:v>-6.0000000000000005E-2</c:v>
                </c:pt>
                <c:pt idx="3322">
                  <c:v>-6.0000000000000005E-2</c:v>
                </c:pt>
                <c:pt idx="3323">
                  <c:v>-6.0000000000000005E-2</c:v>
                </c:pt>
                <c:pt idx="3324">
                  <c:v>-7.0000000000000007E-2</c:v>
                </c:pt>
                <c:pt idx="3325">
                  <c:v>-0.04</c:v>
                </c:pt>
                <c:pt idx="3326">
                  <c:v>-1.9999999999999997E-2</c:v>
                </c:pt>
                <c:pt idx="3327">
                  <c:v>0</c:v>
                </c:pt>
                <c:pt idx="3328">
                  <c:v>-1.9999999999999997E-2</c:v>
                </c:pt>
                <c:pt idx="3329">
                  <c:v>-1.9999999999999997E-2</c:v>
                </c:pt>
                <c:pt idx="3330">
                  <c:v>-0.01</c:v>
                </c:pt>
                <c:pt idx="3331">
                  <c:v>0.02</c:v>
                </c:pt>
                <c:pt idx="3332">
                  <c:v>0.02</c:v>
                </c:pt>
                <c:pt idx="3333">
                  <c:v>0.04</c:v>
                </c:pt>
                <c:pt idx="3334">
                  <c:v>0.04</c:v>
                </c:pt>
                <c:pt idx="3335">
                  <c:v>0.01</c:v>
                </c:pt>
                <c:pt idx="3336">
                  <c:v>0</c:v>
                </c:pt>
                <c:pt idx="3337">
                  <c:v>0.02</c:v>
                </c:pt>
                <c:pt idx="3338">
                  <c:v>0</c:v>
                </c:pt>
                <c:pt idx="3339">
                  <c:v>0</c:v>
                </c:pt>
                <c:pt idx="3340">
                  <c:v>-0.01</c:v>
                </c:pt>
                <c:pt idx="3341">
                  <c:v>-0.01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-0.01</c:v>
                </c:pt>
                <c:pt idx="3347">
                  <c:v>-1.9999999999999997E-2</c:v>
                </c:pt>
                <c:pt idx="3348">
                  <c:v>-0.01</c:v>
                </c:pt>
                <c:pt idx="3349">
                  <c:v>-1.9999999999999997E-2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-0.01</c:v>
                </c:pt>
                <c:pt idx="3354">
                  <c:v>0</c:v>
                </c:pt>
                <c:pt idx="3355">
                  <c:v>-1.9999999999999997E-2</c:v>
                </c:pt>
                <c:pt idx="3356">
                  <c:v>0</c:v>
                </c:pt>
                <c:pt idx="3357">
                  <c:v>-0.01</c:v>
                </c:pt>
                <c:pt idx="3358">
                  <c:v>0</c:v>
                </c:pt>
                <c:pt idx="3359">
                  <c:v>-0.01</c:v>
                </c:pt>
                <c:pt idx="3360">
                  <c:v>-0.01</c:v>
                </c:pt>
                <c:pt idx="3361">
                  <c:v>0</c:v>
                </c:pt>
                <c:pt idx="3362">
                  <c:v>0</c:v>
                </c:pt>
                <c:pt idx="3363">
                  <c:v>-0.01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-0.01</c:v>
                </c:pt>
                <c:pt idx="3368">
                  <c:v>0</c:v>
                </c:pt>
                <c:pt idx="3369">
                  <c:v>0</c:v>
                </c:pt>
                <c:pt idx="3370">
                  <c:v>-1.9999999999999997E-2</c:v>
                </c:pt>
                <c:pt idx="3371">
                  <c:v>-0.01</c:v>
                </c:pt>
                <c:pt idx="3372">
                  <c:v>0</c:v>
                </c:pt>
                <c:pt idx="3373">
                  <c:v>0</c:v>
                </c:pt>
                <c:pt idx="3374">
                  <c:v>-0.01</c:v>
                </c:pt>
                <c:pt idx="3375">
                  <c:v>0</c:v>
                </c:pt>
                <c:pt idx="3376">
                  <c:v>-1.9999999999999997E-2</c:v>
                </c:pt>
                <c:pt idx="3377">
                  <c:v>-0.01</c:v>
                </c:pt>
                <c:pt idx="3378">
                  <c:v>-0.01</c:v>
                </c:pt>
                <c:pt idx="3379">
                  <c:v>-0.01</c:v>
                </c:pt>
                <c:pt idx="3380">
                  <c:v>-0.01</c:v>
                </c:pt>
                <c:pt idx="3381">
                  <c:v>-0.01</c:v>
                </c:pt>
                <c:pt idx="3382">
                  <c:v>-0.01</c:v>
                </c:pt>
                <c:pt idx="3383">
                  <c:v>-0.01</c:v>
                </c:pt>
                <c:pt idx="3384">
                  <c:v>0</c:v>
                </c:pt>
                <c:pt idx="3385">
                  <c:v>0</c:v>
                </c:pt>
                <c:pt idx="3386">
                  <c:v>-0.01</c:v>
                </c:pt>
                <c:pt idx="3387">
                  <c:v>-0.01</c:v>
                </c:pt>
                <c:pt idx="3388">
                  <c:v>0</c:v>
                </c:pt>
                <c:pt idx="3389">
                  <c:v>-0.01</c:v>
                </c:pt>
                <c:pt idx="3390">
                  <c:v>0</c:v>
                </c:pt>
                <c:pt idx="3391">
                  <c:v>-0.01</c:v>
                </c:pt>
                <c:pt idx="3392">
                  <c:v>-0.01</c:v>
                </c:pt>
                <c:pt idx="3393">
                  <c:v>-0.01</c:v>
                </c:pt>
                <c:pt idx="3394">
                  <c:v>-0.01</c:v>
                </c:pt>
                <c:pt idx="3395">
                  <c:v>-0.01</c:v>
                </c:pt>
                <c:pt idx="3396">
                  <c:v>0</c:v>
                </c:pt>
                <c:pt idx="3397">
                  <c:v>-0.01</c:v>
                </c:pt>
                <c:pt idx="3398">
                  <c:v>-0.01</c:v>
                </c:pt>
                <c:pt idx="3399">
                  <c:v>-0.01</c:v>
                </c:pt>
                <c:pt idx="3400">
                  <c:v>-0.01</c:v>
                </c:pt>
                <c:pt idx="3401">
                  <c:v>0</c:v>
                </c:pt>
                <c:pt idx="3402">
                  <c:v>0</c:v>
                </c:pt>
                <c:pt idx="3403">
                  <c:v>0.01</c:v>
                </c:pt>
                <c:pt idx="3404">
                  <c:v>-0.01</c:v>
                </c:pt>
                <c:pt idx="3405">
                  <c:v>-0.01</c:v>
                </c:pt>
                <c:pt idx="3406">
                  <c:v>-0.01</c:v>
                </c:pt>
                <c:pt idx="3407">
                  <c:v>-0.01</c:v>
                </c:pt>
                <c:pt idx="3408">
                  <c:v>0</c:v>
                </c:pt>
                <c:pt idx="3409">
                  <c:v>-0.01</c:v>
                </c:pt>
                <c:pt idx="3410">
                  <c:v>-0.01</c:v>
                </c:pt>
                <c:pt idx="3411">
                  <c:v>-0.01</c:v>
                </c:pt>
                <c:pt idx="3412">
                  <c:v>-0.01</c:v>
                </c:pt>
                <c:pt idx="3413">
                  <c:v>0</c:v>
                </c:pt>
                <c:pt idx="3414">
                  <c:v>-0.01</c:v>
                </c:pt>
                <c:pt idx="3415">
                  <c:v>0</c:v>
                </c:pt>
                <c:pt idx="3416">
                  <c:v>-0.01</c:v>
                </c:pt>
                <c:pt idx="3417">
                  <c:v>-0.01</c:v>
                </c:pt>
                <c:pt idx="3418">
                  <c:v>-0.01</c:v>
                </c:pt>
                <c:pt idx="3419">
                  <c:v>-0.01</c:v>
                </c:pt>
                <c:pt idx="3420">
                  <c:v>-0.01</c:v>
                </c:pt>
                <c:pt idx="3421">
                  <c:v>0</c:v>
                </c:pt>
                <c:pt idx="3422">
                  <c:v>0</c:v>
                </c:pt>
                <c:pt idx="3423">
                  <c:v>-0.01</c:v>
                </c:pt>
                <c:pt idx="3424">
                  <c:v>-0.01</c:v>
                </c:pt>
                <c:pt idx="3425">
                  <c:v>-0.01</c:v>
                </c:pt>
                <c:pt idx="3426">
                  <c:v>-0.01</c:v>
                </c:pt>
                <c:pt idx="3427">
                  <c:v>0</c:v>
                </c:pt>
                <c:pt idx="3428">
                  <c:v>0</c:v>
                </c:pt>
                <c:pt idx="3429">
                  <c:v>-0.01</c:v>
                </c:pt>
                <c:pt idx="3430">
                  <c:v>0</c:v>
                </c:pt>
                <c:pt idx="3431">
                  <c:v>0</c:v>
                </c:pt>
                <c:pt idx="3432">
                  <c:v>-0.01</c:v>
                </c:pt>
                <c:pt idx="3433">
                  <c:v>-0.01</c:v>
                </c:pt>
                <c:pt idx="3434">
                  <c:v>-0.01</c:v>
                </c:pt>
                <c:pt idx="3435">
                  <c:v>-0.01</c:v>
                </c:pt>
                <c:pt idx="3436">
                  <c:v>0</c:v>
                </c:pt>
                <c:pt idx="3437">
                  <c:v>0</c:v>
                </c:pt>
                <c:pt idx="3438">
                  <c:v>-0.01</c:v>
                </c:pt>
                <c:pt idx="3439">
                  <c:v>0</c:v>
                </c:pt>
                <c:pt idx="3440">
                  <c:v>-0.01</c:v>
                </c:pt>
                <c:pt idx="3441">
                  <c:v>-0.01</c:v>
                </c:pt>
                <c:pt idx="3442">
                  <c:v>0</c:v>
                </c:pt>
                <c:pt idx="3443">
                  <c:v>0.01</c:v>
                </c:pt>
                <c:pt idx="3444">
                  <c:v>-0.01</c:v>
                </c:pt>
                <c:pt idx="3445">
                  <c:v>-0.01</c:v>
                </c:pt>
                <c:pt idx="3446">
                  <c:v>-0.01</c:v>
                </c:pt>
                <c:pt idx="3447">
                  <c:v>0</c:v>
                </c:pt>
                <c:pt idx="3448">
                  <c:v>-0.01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-0.01</c:v>
                </c:pt>
                <c:pt idx="3453">
                  <c:v>0</c:v>
                </c:pt>
                <c:pt idx="3454">
                  <c:v>-0.01</c:v>
                </c:pt>
                <c:pt idx="3455">
                  <c:v>0</c:v>
                </c:pt>
                <c:pt idx="3456">
                  <c:v>-0.01</c:v>
                </c:pt>
                <c:pt idx="3457">
                  <c:v>-0.01</c:v>
                </c:pt>
                <c:pt idx="3458">
                  <c:v>0</c:v>
                </c:pt>
                <c:pt idx="3459">
                  <c:v>-0.01</c:v>
                </c:pt>
                <c:pt idx="3460">
                  <c:v>0</c:v>
                </c:pt>
                <c:pt idx="3461">
                  <c:v>-0.01</c:v>
                </c:pt>
                <c:pt idx="3462">
                  <c:v>-0.01</c:v>
                </c:pt>
                <c:pt idx="3463">
                  <c:v>-0.01</c:v>
                </c:pt>
                <c:pt idx="3464">
                  <c:v>-0.01</c:v>
                </c:pt>
                <c:pt idx="3465">
                  <c:v>-0.01</c:v>
                </c:pt>
                <c:pt idx="3466">
                  <c:v>-0.01</c:v>
                </c:pt>
                <c:pt idx="3467">
                  <c:v>-0.01</c:v>
                </c:pt>
                <c:pt idx="3468">
                  <c:v>-0.01</c:v>
                </c:pt>
                <c:pt idx="3469">
                  <c:v>-0.01</c:v>
                </c:pt>
                <c:pt idx="3470">
                  <c:v>-0.01</c:v>
                </c:pt>
                <c:pt idx="3471">
                  <c:v>0</c:v>
                </c:pt>
                <c:pt idx="3472">
                  <c:v>-0.01</c:v>
                </c:pt>
                <c:pt idx="3473">
                  <c:v>-0.01</c:v>
                </c:pt>
                <c:pt idx="3474">
                  <c:v>-0.01</c:v>
                </c:pt>
                <c:pt idx="3475">
                  <c:v>-0.01</c:v>
                </c:pt>
                <c:pt idx="3476">
                  <c:v>0</c:v>
                </c:pt>
                <c:pt idx="3477">
                  <c:v>-0.01</c:v>
                </c:pt>
                <c:pt idx="3478">
                  <c:v>0</c:v>
                </c:pt>
                <c:pt idx="3479">
                  <c:v>-0.01</c:v>
                </c:pt>
                <c:pt idx="3480">
                  <c:v>-0.01</c:v>
                </c:pt>
                <c:pt idx="3481">
                  <c:v>-0.01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-0.01</c:v>
                </c:pt>
                <c:pt idx="3487">
                  <c:v>0</c:v>
                </c:pt>
                <c:pt idx="3488">
                  <c:v>-0.01</c:v>
                </c:pt>
                <c:pt idx="3489">
                  <c:v>-0.01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0.01</c:v>
                </c:pt>
                <c:pt idx="3495">
                  <c:v>0</c:v>
                </c:pt>
                <c:pt idx="3496">
                  <c:v>-0.01</c:v>
                </c:pt>
                <c:pt idx="3497">
                  <c:v>-0.01</c:v>
                </c:pt>
                <c:pt idx="3498">
                  <c:v>-0.01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-0.01</c:v>
                </c:pt>
                <c:pt idx="3503">
                  <c:v>-0.01</c:v>
                </c:pt>
                <c:pt idx="3504">
                  <c:v>-0.01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-0.01</c:v>
                </c:pt>
                <c:pt idx="3513">
                  <c:v>-0.01</c:v>
                </c:pt>
                <c:pt idx="3514">
                  <c:v>-0.01</c:v>
                </c:pt>
                <c:pt idx="3515">
                  <c:v>0</c:v>
                </c:pt>
                <c:pt idx="3516">
                  <c:v>-0.01</c:v>
                </c:pt>
                <c:pt idx="3517">
                  <c:v>-0.01</c:v>
                </c:pt>
                <c:pt idx="3518">
                  <c:v>0</c:v>
                </c:pt>
                <c:pt idx="3519">
                  <c:v>-0.01</c:v>
                </c:pt>
                <c:pt idx="3520">
                  <c:v>-0.01</c:v>
                </c:pt>
                <c:pt idx="3521">
                  <c:v>-0.01</c:v>
                </c:pt>
                <c:pt idx="3522">
                  <c:v>-0.01</c:v>
                </c:pt>
                <c:pt idx="3523">
                  <c:v>-0.01</c:v>
                </c:pt>
                <c:pt idx="3524">
                  <c:v>0</c:v>
                </c:pt>
                <c:pt idx="3525">
                  <c:v>0</c:v>
                </c:pt>
                <c:pt idx="3526">
                  <c:v>-0.01</c:v>
                </c:pt>
                <c:pt idx="3527">
                  <c:v>-0.01</c:v>
                </c:pt>
                <c:pt idx="3528">
                  <c:v>-0.01</c:v>
                </c:pt>
                <c:pt idx="3529">
                  <c:v>0</c:v>
                </c:pt>
                <c:pt idx="3530">
                  <c:v>0</c:v>
                </c:pt>
                <c:pt idx="3531">
                  <c:v>-0.01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0.01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-0.01</c:v>
                </c:pt>
                <c:pt idx="3543">
                  <c:v>-0.01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0.01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0.01</c:v>
                </c:pt>
                <c:pt idx="3569">
                  <c:v>0</c:v>
                </c:pt>
                <c:pt idx="3570">
                  <c:v>0.01</c:v>
                </c:pt>
                <c:pt idx="3571">
                  <c:v>0.01</c:v>
                </c:pt>
                <c:pt idx="3572">
                  <c:v>0.02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0.02</c:v>
                </c:pt>
                <c:pt idx="3581">
                  <c:v>0.02</c:v>
                </c:pt>
                <c:pt idx="3582">
                  <c:v>0</c:v>
                </c:pt>
                <c:pt idx="3583">
                  <c:v>0.02</c:v>
                </c:pt>
                <c:pt idx="3584">
                  <c:v>-0.01</c:v>
                </c:pt>
                <c:pt idx="3585">
                  <c:v>0.01</c:v>
                </c:pt>
                <c:pt idx="3586">
                  <c:v>0</c:v>
                </c:pt>
                <c:pt idx="3587">
                  <c:v>0</c:v>
                </c:pt>
                <c:pt idx="3588">
                  <c:v>0.01</c:v>
                </c:pt>
                <c:pt idx="3589">
                  <c:v>0.04</c:v>
                </c:pt>
                <c:pt idx="3590">
                  <c:v>0.02</c:v>
                </c:pt>
                <c:pt idx="3591">
                  <c:v>0</c:v>
                </c:pt>
                <c:pt idx="3592">
                  <c:v>0.01</c:v>
                </c:pt>
                <c:pt idx="3593">
                  <c:v>0.01</c:v>
                </c:pt>
                <c:pt idx="3594">
                  <c:v>0.02</c:v>
                </c:pt>
                <c:pt idx="3595">
                  <c:v>0.02</c:v>
                </c:pt>
                <c:pt idx="3596">
                  <c:v>0.02</c:v>
                </c:pt>
                <c:pt idx="3597">
                  <c:v>0.02</c:v>
                </c:pt>
                <c:pt idx="3598">
                  <c:v>0.01</c:v>
                </c:pt>
                <c:pt idx="3599">
                  <c:v>0</c:v>
                </c:pt>
                <c:pt idx="3600">
                  <c:v>0.02</c:v>
                </c:pt>
                <c:pt idx="3601">
                  <c:v>0.02</c:v>
                </c:pt>
                <c:pt idx="3602">
                  <c:v>0.02</c:v>
                </c:pt>
                <c:pt idx="3603">
                  <c:v>0.01</c:v>
                </c:pt>
                <c:pt idx="3604">
                  <c:v>0.01</c:v>
                </c:pt>
                <c:pt idx="3605">
                  <c:v>0.02</c:v>
                </c:pt>
                <c:pt idx="3606">
                  <c:v>0.02</c:v>
                </c:pt>
                <c:pt idx="3607">
                  <c:v>0.01</c:v>
                </c:pt>
                <c:pt idx="3608">
                  <c:v>0.01</c:v>
                </c:pt>
                <c:pt idx="3609">
                  <c:v>0.02</c:v>
                </c:pt>
                <c:pt idx="3610">
                  <c:v>0</c:v>
                </c:pt>
                <c:pt idx="3611">
                  <c:v>0</c:v>
                </c:pt>
                <c:pt idx="3612">
                  <c:v>0.02</c:v>
                </c:pt>
                <c:pt idx="3613">
                  <c:v>0.01</c:v>
                </c:pt>
                <c:pt idx="3614">
                  <c:v>0</c:v>
                </c:pt>
                <c:pt idx="3615">
                  <c:v>0</c:v>
                </c:pt>
                <c:pt idx="3616">
                  <c:v>-0.01</c:v>
                </c:pt>
                <c:pt idx="3617">
                  <c:v>-0.01</c:v>
                </c:pt>
                <c:pt idx="3618">
                  <c:v>0</c:v>
                </c:pt>
                <c:pt idx="3619">
                  <c:v>0.01</c:v>
                </c:pt>
                <c:pt idx="3620">
                  <c:v>0.01</c:v>
                </c:pt>
                <c:pt idx="3621">
                  <c:v>-0.01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0.02</c:v>
                </c:pt>
                <c:pt idx="3627">
                  <c:v>0.01</c:v>
                </c:pt>
                <c:pt idx="3628">
                  <c:v>0.02</c:v>
                </c:pt>
                <c:pt idx="3629">
                  <c:v>0.02</c:v>
                </c:pt>
                <c:pt idx="3630">
                  <c:v>0.02</c:v>
                </c:pt>
                <c:pt idx="3631">
                  <c:v>0.02</c:v>
                </c:pt>
                <c:pt idx="3632">
                  <c:v>0.04</c:v>
                </c:pt>
                <c:pt idx="3633">
                  <c:v>0.02</c:v>
                </c:pt>
                <c:pt idx="3634">
                  <c:v>0.02</c:v>
                </c:pt>
                <c:pt idx="3635">
                  <c:v>0.02</c:v>
                </c:pt>
                <c:pt idx="3636">
                  <c:v>0.01</c:v>
                </c:pt>
                <c:pt idx="3637">
                  <c:v>0.02</c:v>
                </c:pt>
                <c:pt idx="3638">
                  <c:v>0.03</c:v>
                </c:pt>
                <c:pt idx="3639">
                  <c:v>0.02</c:v>
                </c:pt>
                <c:pt idx="3640">
                  <c:v>0.01</c:v>
                </c:pt>
                <c:pt idx="3641">
                  <c:v>0.02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0.01</c:v>
                </c:pt>
                <c:pt idx="3646">
                  <c:v>0.02</c:v>
                </c:pt>
                <c:pt idx="3647">
                  <c:v>0.02</c:v>
                </c:pt>
                <c:pt idx="3648">
                  <c:v>0.02</c:v>
                </c:pt>
                <c:pt idx="3649">
                  <c:v>0.04</c:v>
                </c:pt>
                <c:pt idx="3650">
                  <c:v>0.04</c:v>
                </c:pt>
                <c:pt idx="3651">
                  <c:v>0.02</c:v>
                </c:pt>
                <c:pt idx="3652">
                  <c:v>0.02</c:v>
                </c:pt>
                <c:pt idx="3653">
                  <c:v>0.02</c:v>
                </c:pt>
                <c:pt idx="3654">
                  <c:v>0.01</c:v>
                </c:pt>
                <c:pt idx="3655">
                  <c:v>0.01</c:v>
                </c:pt>
                <c:pt idx="3656">
                  <c:v>0.01</c:v>
                </c:pt>
                <c:pt idx="3657">
                  <c:v>0.02</c:v>
                </c:pt>
                <c:pt idx="3658">
                  <c:v>0.02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-0.01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-1.9999999999999997E-2</c:v>
                </c:pt>
                <c:pt idx="3670">
                  <c:v>-0.03</c:v>
                </c:pt>
                <c:pt idx="3671">
                  <c:v>-0.03</c:v>
                </c:pt>
                <c:pt idx="3672">
                  <c:v>-1.9999999999999997E-2</c:v>
                </c:pt>
                <c:pt idx="3673">
                  <c:v>-1.9999999999999997E-2</c:v>
                </c:pt>
                <c:pt idx="3674">
                  <c:v>-0.03</c:v>
                </c:pt>
                <c:pt idx="3675">
                  <c:v>-1.9999999999999997E-2</c:v>
                </c:pt>
                <c:pt idx="3676">
                  <c:v>-1.9999999999999997E-2</c:v>
                </c:pt>
                <c:pt idx="3677">
                  <c:v>-1.9999999999999997E-2</c:v>
                </c:pt>
                <c:pt idx="3678">
                  <c:v>-1.9999999999999997E-2</c:v>
                </c:pt>
                <c:pt idx="3679">
                  <c:v>-1.9999999999999997E-2</c:v>
                </c:pt>
                <c:pt idx="3680">
                  <c:v>-1.9999999999999997E-2</c:v>
                </c:pt>
                <c:pt idx="3681">
                  <c:v>-0.01</c:v>
                </c:pt>
                <c:pt idx="3682">
                  <c:v>-0.01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-0.01</c:v>
                </c:pt>
                <c:pt idx="3695">
                  <c:v>-0.01</c:v>
                </c:pt>
                <c:pt idx="3696">
                  <c:v>-0.01</c:v>
                </c:pt>
                <c:pt idx="3697">
                  <c:v>0</c:v>
                </c:pt>
                <c:pt idx="3698">
                  <c:v>-0.01</c:v>
                </c:pt>
                <c:pt idx="3699">
                  <c:v>0</c:v>
                </c:pt>
                <c:pt idx="3700">
                  <c:v>0</c:v>
                </c:pt>
                <c:pt idx="3701">
                  <c:v>-0.01</c:v>
                </c:pt>
                <c:pt idx="3702">
                  <c:v>-0.01</c:v>
                </c:pt>
                <c:pt idx="3703">
                  <c:v>-0.01</c:v>
                </c:pt>
                <c:pt idx="3704">
                  <c:v>-1.9999999999999997E-2</c:v>
                </c:pt>
                <c:pt idx="3705">
                  <c:v>-0.01</c:v>
                </c:pt>
                <c:pt idx="3706">
                  <c:v>-1.9999999999999997E-2</c:v>
                </c:pt>
                <c:pt idx="3707">
                  <c:v>-0.01</c:v>
                </c:pt>
                <c:pt idx="3708">
                  <c:v>0</c:v>
                </c:pt>
                <c:pt idx="3709">
                  <c:v>-0.01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0.02</c:v>
                </c:pt>
                <c:pt idx="3715">
                  <c:v>0.01</c:v>
                </c:pt>
                <c:pt idx="3716">
                  <c:v>0.01</c:v>
                </c:pt>
                <c:pt idx="3717">
                  <c:v>0.01</c:v>
                </c:pt>
                <c:pt idx="3718">
                  <c:v>0</c:v>
                </c:pt>
                <c:pt idx="3719">
                  <c:v>-0.01</c:v>
                </c:pt>
                <c:pt idx="3720">
                  <c:v>0.03</c:v>
                </c:pt>
                <c:pt idx="3721">
                  <c:v>6.9999999999999993E-2</c:v>
                </c:pt>
                <c:pt idx="3722">
                  <c:v>0.08</c:v>
                </c:pt>
                <c:pt idx="3723">
                  <c:v>0.04</c:v>
                </c:pt>
                <c:pt idx="3724">
                  <c:v>0.01</c:v>
                </c:pt>
                <c:pt idx="3725">
                  <c:v>0</c:v>
                </c:pt>
                <c:pt idx="3726">
                  <c:v>0.01</c:v>
                </c:pt>
                <c:pt idx="3727">
                  <c:v>0.02</c:v>
                </c:pt>
                <c:pt idx="3728">
                  <c:v>0.03</c:v>
                </c:pt>
                <c:pt idx="3729">
                  <c:v>6.0000000000000005E-2</c:v>
                </c:pt>
                <c:pt idx="3730">
                  <c:v>0.04</c:v>
                </c:pt>
                <c:pt idx="3731">
                  <c:v>0.04</c:v>
                </c:pt>
                <c:pt idx="3732">
                  <c:v>0.01</c:v>
                </c:pt>
                <c:pt idx="3733">
                  <c:v>0.02</c:v>
                </c:pt>
                <c:pt idx="3734">
                  <c:v>0.03</c:v>
                </c:pt>
                <c:pt idx="3735">
                  <c:v>0.01</c:v>
                </c:pt>
                <c:pt idx="3736">
                  <c:v>0.02</c:v>
                </c:pt>
                <c:pt idx="3737">
                  <c:v>0.02</c:v>
                </c:pt>
                <c:pt idx="3738">
                  <c:v>0.02</c:v>
                </c:pt>
                <c:pt idx="3739">
                  <c:v>0.02</c:v>
                </c:pt>
                <c:pt idx="3740">
                  <c:v>0.02</c:v>
                </c:pt>
                <c:pt idx="3741">
                  <c:v>0</c:v>
                </c:pt>
                <c:pt idx="3742">
                  <c:v>0.02</c:v>
                </c:pt>
                <c:pt idx="3743">
                  <c:v>0.01</c:v>
                </c:pt>
                <c:pt idx="3744">
                  <c:v>-1.9999999999999997E-2</c:v>
                </c:pt>
                <c:pt idx="3745">
                  <c:v>-0.03</c:v>
                </c:pt>
                <c:pt idx="3746">
                  <c:v>-1.9999999999999997E-2</c:v>
                </c:pt>
                <c:pt idx="3747">
                  <c:v>-0.01</c:v>
                </c:pt>
                <c:pt idx="3748">
                  <c:v>-1.9999999999999997E-2</c:v>
                </c:pt>
                <c:pt idx="3749">
                  <c:v>-1.9999999999999997E-2</c:v>
                </c:pt>
                <c:pt idx="3750">
                  <c:v>-1.9999999999999997E-2</c:v>
                </c:pt>
                <c:pt idx="3751">
                  <c:v>-1.9999999999999997E-2</c:v>
                </c:pt>
                <c:pt idx="3752">
                  <c:v>0</c:v>
                </c:pt>
                <c:pt idx="3753">
                  <c:v>-0.01</c:v>
                </c:pt>
                <c:pt idx="3754">
                  <c:v>-0.01</c:v>
                </c:pt>
                <c:pt idx="3755">
                  <c:v>0</c:v>
                </c:pt>
                <c:pt idx="3756">
                  <c:v>0.02</c:v>
                </c:pt>
                <c:pt idx="3757">
                  <c:v>0.03</c:v>
                </c:pt>
                <c:pt idx="3758">
                  <c:v>0.04</c:v>
                </c:pt>
                <c:pt idx="3759">
                  <c:v>0.04</c:v>
                </c:pt>
                <c:pt idx="3760">
                  <c:v>0.01</c:v>
                </c:pt>
                <c:pt idx="3761">
                  <c:v>0</c:v>
                </c:pt>
                <c:pt idx="3762">
                  <c:v>0.02</c:v>
                </c:pt>
                <c:pt idx="3763">
                  <c:v>0.01</c:v>
                </c:pt>
                <c:pt idx="3764">
                  <c:v>0.02</c:v>
                </c:pt>
                <c:pt idx="3765">
                  <c:v>0.01</c:v>
                </c:pt>
                <c:pt idx="3766">
                  <c:v>-1.9999999999999997E-2</c:v>
                </c:pt>
                <c:pt idx="3767">
                  <c:v>-0.03</c:v>
                </c:pt>
                <c:pt idx="3768">
                  <c:v>-0.04</c:v>
                </c:pt>
                <c:pt idx="3769">
                  <c:v>-0.03</c:v>
                </c:pt>
                <c:pt idx="3770">
                  <c:v>-1.9999999999999997E-2</c:v>
                </c:pt>
                <c:pt idx="3771">
                  <c:v>-0.03</c:v>
                </c:pt>
                <c:pt idx="3772">
                  <c:v>-1.9999999999999997E-2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-1.9999999999999997E-2</c:v>
                </c:pt>
                <c:pt idx="3777">
                  <c:v>-1.9999999999999997E-2</c:v>
                </c:pt>
                <c:pt idx="3778">
                  <c:v>-1.9999999999999997E-2</c:v>
                </c:pt>
                <c:pt idx="3779">
                  <c:v>-0.01</c:v>
                </c:pt>
                <c:pt idx="3780">
                  <c:v>-0.01</c:v>
                </c:pt>
                <c:pt idx="3781">
                  <c:v>0.02</c:v>
                </c:pt>
                <c:pt idx="3782">
                  <c:v>-0.01</c:v>
                </c:pt>
                <c:pt idx="3783">
                  <c:v>-1.9999999999999997E-2</c:v>
                </c:pt>
                <c:pt idx="3784">
                  <c:v>-1.9999999999999997E-2</c:v>
                </c:pt>
                <c:pt idx="3785">
                  <c:v>-1.9999999999999997E-2</c:v>
                </c:pt>
                <c:pt idx="3786">
                  <c:v>-1.9999999999999997E-2</c:v>
                </c:pt>
                <c:pt idx="3787">
                  <c:v>-0.01</c:v>
                </c:pt>
                <c:pt idx="3788">
                  <c:v>-0.01</c:v>
                </c:pt>
                <c:pt idx="3789">
                  <c:v>-1.9999999999999997E-2</c:v>
                </c:pt>
                <c:pt idx="3790">
                  <c:v>-1.9999999999999997E-2</c:v>
                </c:pt>
                <c:pt idx="3791">
                  <c:v>-1.9999999999999997E-2</c:v>
                </c:pt>
                <c:pt idx="3792">
                  <c:v>-1.9999999999999997E-2</c:v>
                </c:pt>
                <c:pt idx="3793">
                  <c:v>0</c:v>
                </c:pt>
                <c:pt idx="3794">
                  <c:v>-1.9999999999999997E-2</c:v>
                </c:pt>
                <c:pt idx="3795">
                  <c:v>-0.01</c:v>
                </c:pt>
                <c:pt idx="3796">
                  <c:v>-1.9999999999999997E-2</c:v>
                </c:pt>
                <c:pt idx="3797">
                  <c:v>-0.01</c:v>
                </c:pt>
                <c:pt idx="3798">
                  <c:v>-1.9999999999999997E-2</c:v>
                </c:pt>
                <c:pt idx="3799">
                  <c:v>-1.9999999999999997E-2</c:v>
                </c:pt>
                <c:pt idx="3800">
                  <c:v>0</c:v>
                </c:pt>
                <c:pt idx="3801">
                  <c:v>-1.9999999999999997E-2</c:v>
                </c:pt>
                <c:pt idx="3802">
                  <c:v>-1.9999999999999997E-2</c:v>
                </c:pt>
                <c:pt idx="3803">
                  <c:v>-1.9999999999999997E-2</c:v>
                </c:pt>
                <c:pt idx="3804">
                  <c:v>-1.9999999999999997E-2</c:v>
                </c:pt>
                <c:pt idx="3805">
                  <c:v>-1.9999999999999997E-2</c:v>
                </c:pt>
                <c:pt idx="3806">
                  <c:v>-1.9999999999999997E-2</c:v>
                </c:pt>
                <c:pt idx="3807">
                  <c:v>-1.9999999999999997E-2</c:v>
                </c:pt>
                <c:pt idx="3808">
                  <c:v>-1.9999999999999997E-2</c:v>
                </c:pt>
                <c:pt idx="3809">
                  <c:v>-1.9999999999999997E-2</c:v>
                </c:pt>
                <c:pt idx="3810">
                  <c:v>-1.9999999999999997E-2</c:v>
                </c:pt>
                <c:pt idx="3811">
                  <c:v>-1.9999999999999997E-2</c:v>
                </c:pt>
                <c:pt idx="3812">
                  <c:v>-1.9999999999999997E-2</c:v>
                </c:pt>
                <c:pt idx="3813">
                  <c:v>-0.01</c:v>
                </c:pt>
                <c:pt idx="3814">
                  <c:v>-1.9999999999999997E-2</c:v>
                </c:pt>
                <c:pt idx="3815">
                  <c:v>-1.9999999999999997E-2</c:v>
                </c:pt>
                <c:pt idx="3816">
                  <c:v>-1.9999999999999997E-2</c:v>
                </c:pt>
                <c:pt idx="3817">
                  <c:v>-0.01</c:v>
                </c:pt>
                <c:pt idx="3818">
                  <c:v>-1.9999999999999997E-2</c:v>
                </c:pt>
                <c:pt idx="3819">
                  <c:v>-1.9999999999999997E-2</c:v>
                </c:pt>
                <c:pt idx="3820">
                  <c:v>-1.9999999999999997E-2</c:v>
                </c:pt>
                <c:pt idx="3821">
                  <c:v>-0.01</c:v>
                </c:pt>
                <c:pt idx="3822">
                  <c:v>-1.9999999999999997E-2</c:v>
                </c:pt>
                <c:pt idx="3823">
                  <c:v>-0.01</c:v>
                </c:pt>
                <c:pt idx="3824">
                  <c:v>-0.01</c:v>
                </c:pt>
                <c:pt idx="3825">
                  <c:v>-1.9999999999999997E-2</c:v>
                </c:pt>
                <c:pt idx="3826">
                  <c:v>-1.9999999999999997E-2</c:v>
                </c:pt>
                <c:pt idx="3827">
                  <c:v>-1.9999999999999997E-2</c:v>
                </c:pt>
                <c:pt idx="3828">
                  <c:v>-1.9999999999999997E-2</c:v>
                </c:pt>
                <c:pt idx="3829">
                  <c:v>-1.9999999999999997E-2</c:v>
                </c:pt>
                <c:pt idx="3830">
                  <c:v>-1.9999999999999997E-2</c:v>
                </c:pt>
                <c:pt idx="3831">
                  <c:v>-1.9999999999999997E-2</c:v>
                </c:pt>
                <c:pt idx="3832">
                  <c:v>-1.9999999999999997E-2</c:v>
                </c:pt>
                <c:pt idx="3833">
                  <c:v>-1.9999999999999997E-2</c:v>
                </c:pt>
                <c:pt idx="3834">
                  <c:v>-1.9999999999999997E-2</c:v>
                </c:pt>
                <c:pt idx="3835">
                  <c:v>-1.9999999999999997E-2</c:v>
                </c:pt>
                <c:pt idx="3836">
                  <c:v>0</c:v>
                </c:pt>
                <c:pt idx="3837">
                  <c:v>-0.01</c:v>
                </c:pt>
                <c:pt idx="3838">
                  <c:v>-1.9999999999999997E-2</c:v>
                </c:pt>
                <c:pt idx="3839">
                  <c:v>-1.9999999999999997E-2</c:v>
                </c:pt>
                <c:pt idx="3840">
                  <c:v>-1.9999999999999997E-2</c:v>
                </c:pt>
                <c:pt idx="3841">
                  <c:v>-1.9999999999999997E-2</c:v>
                </c:pt>
                <c:pt idx="3842">
                  <c:v>0</c:v>
                </c:pt>
                <c:pt idx="3843">
                  <c:v>-1.9999999999999997E-2</c:v>
                </c:pt>
                <c:pt idx="3844">
                  <c:v>-1.9999999999999997E-2</c:v>
                </c:pt>
                <c:pt idx="3845">
                  <c:v>-1.9999999999999997E-2</c:v>
                </c:pt>
                <c:pt idx="3846">
                  <c:v>0</c:v>
                </c:pt>
                <c:pt idx="3847">
                  <c:v>-1.9999999999999997E-2</c:v>
                </c:pt>
                <c:pt idx="3848">
                  <c:v>-1.9999999999999997E-2</c:v>
                </c:pt>
                <c:pt idx="3849">
                  <c:v>-1.9999999999999997E-2</c:v>
                </c:pt>
                <c:pt idx="3850">
                  <c:v>-0.01</c:v>
                </c:pt>
                <c:pt idx="3851">
                  <c:v>-1.9999999999999997E-2</c:v>
                </c:pt>
                <c:pt idx="3852">
                  <c:v>-1.9999999999999997E-2</c:v>
                </c:pt>
                <c:pt idx="3853">
                  <c:v>-1.9999999999999997E-2</c:v>
                </c:pt>
                <c:pt idx="3854">
                  <c:v>-1.9999999999999997E-2</c:v>
                </c:pt>
                <c:pt idx="3855">
                  <c:v>-1.9999999999999997E-2</c:v>
                </c:pt>
                <c:pt idx="3856">
                  <c:v>-1.9999999999999997E-2</c:v>
                </c:pt>
                <c:pt idx="3857">
                  <c:v>-1.9999999999999997E-2</c:v>
                </c:pt>
                <c:pt idx="3858">
                  <c:v>-1.9999999999999997E-2</c:v>
                </c:pt>
                <c:pt idx="3859">
                  <c:v>-0.01</c:v>
                </c:pt>
                <c:pt idx="3860">
                  <c:v>-0.01</c:v>
                </c:pt>
                <c:pt idx="3861">
                  <c:v>-1.9999999999999997E-2</c:v>
                </c:pt>
                <c:pt idx="3862">
                  <c:v>-1.9999999999999997E-2</c:v>
                </c:pt>
                <c:pt idx="3863">
                  <c:v>-1.9999999999999997E-2</c:v>
                </c:pt>
                <c:pt idx="3864">
                  <c:v>-1.9999999999999997E-2</c:v>
                </c:pt>
                <c:pt idx="3865">
                  <c:v>-1.9999999999999997E-2</c:v>
                </c:pt>
                <c:pt idx="3866">
                  <c:v>-1.9999999999999997E-2</c:v>
                </c:pt>
                <c:pt idx="3867">
                  <c:v>-1.9999999999999997E-2</c:v>
                </c:pt>
                <c:pt idx="3868">
                  <c:v>-1.9999999999999997E-2</c:v>
                </c:pt>
                <c:pt idx="3869">
                  <c:v>-1.9999999999999997E-2</c:v>
                </c:pt>
                <c:pt idx="3870">
                  <c:v>-1.9999999999999997E-2</c:v>
                </c:pt>
                <c:pt idx="3871">
                  <c:v>-1.9999999999999997E-2</c:v>
                </c:pt>
                <c:pt idx="3872">
                  <c:v>-1.9999999999999997E-2</c:v>
                </c:pt>
                <c:pt idx="3873">
                  <c:v>-1.9999999999999997E-2</c:v>
                </c:pt>
                <c:pt idx="3874">
                  <c:v>-1.9999999999999997E-2</c:v>
                </c:pt>
                <c:pt idx="3875">
                  <c:v>-1.9999999999999997E-2</c:v>
                </c:pt>
                <c:pt idx="3876">
                  <c:v>-1.9999999999999997E-2</c:v>
                </c:pt>
                <c:pt idx="3877">
                  <c:v>-1.9999999999999997E-2</c:v>
                </c:pt>
                <c:pt idx="3878">
                  <c:v>-1.9999999999999997E-2</c:v>
                </c:pt>
                <c:pt idx="3879">
                  <c:v>-0.01</c:v>
                </c:pt>
                <c:pt idx="3880">
                  <c:v>-1.9999999999999997E-2</c:v>
                </c:pt>
                <c:pt idx="3881">
                  <c:v>-1.9999999999999997E-2</c:v>
                </c:pt>
                <c:pt idx="3882">
                  <c:v>-1.9999999999999997E-2</c:v>
                </c:pt>
                <c:pt idx="3883">
                  <c:v>-1.9999999999999997E-2</c:v>
                </c:pt>
                <c:pt idx="3884">
                  <c:v>-1.9999999999999997E-2</c:v>
                </c:pt>
                <c:pt idx="3885">
                  <c:v>-1.9999999999999997E-2</c:v>
                </c:pt>
                <c:pt idx="3886">
                  <c:v>-0.01</c:v>
                </c:pt>
                <c:pt idx="3887">
                  <c:v>0</c:v>
                </c:pt>
                <c:pt idx="3888">
                  <c:v>-1.9999999999999997E-2</c:v>
                </c:pt>
                <c:pt idx="3889">
                  <c:v>-1.9999999999999997E-2</c:v>
                </c:pt>
                <c:pt idx="3890">
                  <c:v>-1.9999999999999997E-2</c:v>
                </c:pt>
                <c:pt idx="3891">
                  <c:v>-1.9999999999999997E-2</c:v>
                </c:pt>
                <c:pt idx="3892">
                  <c:v>-1.9999999999999997E-2</c:v>
                </c:pt>
                <c:pt idx="3893">
                  <c:v>-1.9999999999999997E-2</c:v>
                </c:pt>
                <c:pt idx="3894">
                  <c:v>-0.01</c:v>
                </c:pt>
                <c:pt idx="3895">
                  <c:v>0</c:v>
                </c:pt>
                <c:pt idx="3896">
                  <c:v>-1.9999999999999997E-2</c:v>
                </c:pt>
                <c:pt idx="3897">
                  <c:v>-1.9999999999999997E-2</c:v>
                </c:pt>
                <c:pt idx="3898">
                  <c:v>0</c:v>
                </c:pt>
                <c:pt idx="3899">
                  <c:v>-0.01</c:v>
                </c:pt>
                <c:pt idx="3900">
                  <c:v>-1.9999999999999997E-2</c:v>
                </c:pt>
                <c:pt idx="3901">
                  <c:v>-1.9999999999999997E-2</c:v>
                </c:pt>
                <c:pt idx="3902">
                  <c:v>-1.9999999999999997E-2</c:v>
                </c:pt>
                <c:pt idx="3903">
                  <c:v>0</c:v>
                </c:pt>
                <c:pt idx="3904">
                  <c:v>-1.9999999999999997E-2</c:v>
                </c:pt>
                <c:pt idx="3905">
                  <c:v>0</c:v>
                </c:pt>
                <c:pt idx="3906">
                  <c:v>-1.9999999999999997E-2</c:v>
                </c:pt>
                <c:pt idx="3907">
                  <c:v>0</c:v>
                </c:pt>
                <c:pt idx="3908">
                  <c:v>-0.01</c:v>
                </c:pt>
                <c:pt idx="3909">
                  <c:v>-1.9999999999999997E-2</c:v>
                </c:pt>
                <c:pt idx="3910">
                  <c:v>-1.9999999999999997E-2</c:v>
                </c:pt>
                <c:pt idx="3911">
                  <c:v>-1.9999999999999997E-2</c:v>
                </c:pt>
                <c:pt idx="3912">
                  <c:v>-1.9999999999999997E-2</c:v>
                </c:pt>
                <c:pt idx="3913">
                  <c:v>-1.9999999999999997E-2</c:v>
                </c:pt>
                <c:pt idx="3914">
                  <c:v>-1.9999999999999997E-2</c:v>
                </c:pt>
                <c:pt idx="3915">
                  <c:v>-0.01</c:v>
                </c:pt>
                <c:pt idx="3916">
                  <c:v>-1.9999999999999997E-2</c:v>
                </c:pt>
                <c:pt idx="3917">
                  <c:v>-0.01</c:v>
                </c:pt>
                <c:pt idx="3918">
                  <c:v>-1.9999999999999997E-2</c:v>
                </c:pt>
                <c:pt idx="3919">
                  <c:v>-1.9999999999999997E-2</c:v>
                </c:pt>
                <c:pt idx="3920">
                  <c:v>-0.01</c:v>
                </c:pt>
                <c:pt idx="3921">
                  <c:v>-0.01</c:v>
                </c:pt>
                <c:pt idx="3922">
                  <c:v>-1.9999999999999997E-2</c:v>
                </c:pt>
                <c:pt idx="3923">
                  <c:v>-0.01</c:v>
                </c:pt>
                <c:pt idx="3924">
                  <c:v>-1.9999999999999997E-2</c:v>
                </c:pt>
                <c:pt idx="3925">
                  <c:v>0</c:v>
                </c:pt>
                <c:pt idx="3926">
                  <c:v>-0.01</c:v>
                </c:pt>
                <c:pt idx="3927">
                  <c:v>0</c:v>
                </c:pt>
                <c:pt idx="3928">
                  <c:v>-1.9999999999999997E-2</c:v>
                </c:pt>
                <c:pt idx="3929">
                  <c:v>-1.9999999999999997E-2</c:v>
                </c:pt>
                <c:pt idx="3930">
                  <c:v>-1.9999999999999997E-2</c:v>
                </c:pt>
                <c:pt idx="3931">
                  <c:v>-0.03</c:v>
                </c:pt>
                <c:pt idx="3932">
                  <c:v>-1.9999999999999997E-2</c:v>
                </c:pt>
                <c:pt idx="3933">
                  <c:v>-1.9999999999999997E-2</c:v>
                </c:pt>
                <c:pt idx="3934">
                  <c:v>-0.03</c:v>
                </c:pt>
                <c:pt idx="3935">
                  <c:v>-1.9999999999999997E-2</c:v>
                </c:pt>
                <c:pt idx="3936">
                  <c:v>-0.03</c:v>
                </c:pt>
                <c:pt idx="3937">
                  <c:v>-1.9999999999999997E-2</c:v>
                </c:pt>
                <c:pt idx="3938">
                  <c:v>-0.03</c:v>
                </c:pt>
                <c:pt idx="3939">
                  <c:v>-0.03</c:v>
                </c:pt>
                <c:pt idx="3940">
                  <c:v>-1.9999999999999997E-2</c:v>
                </c:pt>
                <c:pt idx="3941">
                  <c:v>-0.03</c:v>
                </c:pt>
                <c:pt idx="3942">
                  <c:v>-1.9999999999999997E-2</c:v>
                </c:pt>
                <c:pt idx="3943">
                  <c:v>-1.9999999999999997E-2</c:v>
                </c:pt>
                <c:pt idx="3944">
                  <c:v>-0.03</c:v>
                </c:pt>
                <c:pt idx="3945">
                  <c:v>-1.9999999999999997E-2</c:v>
                </c:pt>
                <c:pt idx="3946">
                  <c:v>-1.9999999999999997E-2</c:v>
                </c:pt>
                <c:pt idx="3947">
                  <c:v>-1.9999999999999997E-2</c:v>
                </c:pt>
                <c:pt idx="3948">
                  <c:v>-1.9999999999999997E-2</c:v>
                </c:pt>
                <c:pt idx="3949">
                  <c:v>-0.03</c:v>
                </c:pt>
                <c:pt idx="3950">
                  <c:v>-1.9999999999999997E-2</c:v>
                </c:pt>
                <c:pt idx="3951">
                  <c:v>-1.9999999999999997E-2</c:v>
                </c:pt>
                <c:pt idx="3952">
                  <c:v>-1.9999999999999997E-2</c:v>
                </c:pt>
                <c:pt idx="3953">
                  <c:v>-1.9999999999999997E-2</c:v>
                </c:pt>
                <c:pt idx="3954">
                  <c:v>-1.9999999999999997E-2</c:v>
                </c:pt>
                <c:pt idx="3955">
                  <c:v>-0.03</c:v>
                </c:pt>
                <c:pt idx="3956">
                  <c:v>-0.03</c:v>
                </c:pt>
                <c:pt idx="3957">
                  <c:v>-1.9999999999999997E-2</c:v>
                </c:pt>
                <c:pt idx="3958">
                  <c:v>-1.9999999999999997E-2</c:v>
                </c:pt>
                <c:pt idx="3959">
                  <c:v>-1.9999999999999997E-2</c:v>
                </c:pt>
                <c:pt idx="3960">
                  <c:v>-1.9999999999999997E-2</c:v>
                </c:pt>
                <c:pt idx="3961">
                  <c:v>-1.9999999999999997E-2</c:v>
                </c:pt>
                <c:pt idx="3962">
                  <c:v>-1.9999999999999997E-2</c:v>
                </c:pt>
                <c:pt idx="3963">
                  <c:v>-1.9999999999999997E-2</c:v>
                </c:pt>
                <c:pt idx="3964">
                  <c:v>-1.9999999999999997E-2</c:v>
                </c:pt>
                <c:pt idx="3965">
                  <c:v>-1.9999999999999997E-2</c:v>
                </c:pt>
                <c:pt idx="3966">
                  <c:v>-0.03</c:v>
                </c:pt>
                <c:pt idx="3967">
                  <c:v>-0.01</c:v>
                </c:pt>
                <c:pt idx="3968">
                  <c:v>-1.9999999999999997E-2</c:v>
                </c:pt>
                <c:pt idx="3969">
                  <c:v>-0.03</c:v>
                </c:pt>
                <c:pt idx="3970">
                  <c:v>-1.9999999999999997E-2</c:v>
                </c:pt>
                <c:pt idx="3971">
                  <c:v>-1.9999999999999997E-2</c:v>
                </c:pt>
                <c:pt idx="3972">
                  <c:v>-1.9999999999999997E-2</c:v>
                </c:pt>
                <c:pt idx="3973">
                  <c:v>-0.01</c:v>
                </c:pt>
                <c:pt idx="3974">
                  <c:v>-1.9999999999999997E-2</c:v>
                </c:pt>
                <c:pt idx="3975">
                  <c:v>-1.9999999999999997E-2</c:v>
                </c:pt>
                <c:pt idx="3976">
                  <c:v>-1.9999999999999997E-2</c:v>
                </c:pt>
                <c:pt idx="3977">
                  <c:v>-1.9999999999999997E-2</c:v>
                </c:pt>
                <c:pt idx="3978">
                  <c:v>-0.03</c:v>
                </c:pt>
                <c:pt idx="3979">
                  <c:v>-0.03</c:v>
                </c:pt>
                <c:pt idx="3980">
                  <c:v>-1.9999999999999997E-2</c:v>
                </c:pt>
                <c:pt idx="3981">
                  <c:v>-1.9999999999999997E-2</c:v>
                </c:pt>
                <c:pt idx="3982">
                  <c:v>-0.03</c:v>
                </c:pt>
                <c:pt idx="3983">
                  <c:v>-0.03</c:v>
                </c:pt>
                <c:pt idx="3984">
                  <c:v>-0.03</c:v>
                </c:pt>
                <c:pt idx="3985">
                  <c:v>-1.9999999999999997E-2</c:v>
                </c:pt>
                <c:pt idx="3986">
                  <c:v>-0.03</c:v>
                </c:pt>
                <c:pt idx="3987">
                  <c:v>-1.9999999999999997E-2</c:v>
                </c:pt>
                <c:pt idx="3988">
                  <c:v>-0.01</c:v>
                </c:pt>
                <c:pt idx="3989">
                  <c:v>-1.9999999999999997E-2</c:v>
                </c:pt>
                <c:pt idx="3990">
                  <c:v>-1.9999999999999997E-2</c:v>
                </c:pt>
                <c:pt idx="3991">
                  <c:v>-1.9999999999999997E-2</c:v>
                </c:pt>
                <c:pt idx="3992">
                  <c:v>-1.9999999999999997E-2</c:v>
                </c:pt>
                <c:pt idx="3993">
                  <c:v>-1.9999999999999997E-2</c:v>
                </c:pt>
                <c:pt idx="3994">
                  <c:v>-1.9999999999999997E-2</c:v>
                </c:pt>
                <c:pt idx="3995">
                  <c:v>-1.9999999999999997E-2</c:v>
                </c:pt>
                <c:pt idx="3996">
                  <c:v>-1.9999999999999997E-2</c:v>
                </c:pt>
                <c:pt idx="3997">
                  <c:v>-1.9999999999999997E-2</c:v>
                </c:pt>
                <c:pt idx="3998">
                  <c:v>-1.9999999999999997E-2</c:v>
                </c:pt>
                <c:pt idx="3999">
                  <c:v>-1.9999999999999997E-2</c:v>
                </c:pt>
                <c:pt idx="4000">
                  <c:v>-1.9999999999999997E-2</c:v>
                </c:pt>
                <c:pt idx="4001">
                  <c:v>-0.03</c:v>
                </c:pt>
                <c:pt idx="4002">
                  <c:v>-1.9999999999999997E-2</c:v>
                </c:pt>
                <c:pt idx="4003">
                  <c:v>-1.9999999999999997E-2</c:v>
                </c:pt>
                <c:pt idx="4004">
                  <c:v>-0.01</c:v>
                </c:pt>
                <c:pt idx="4005">
                  <c:v>-1.9999999999999997E-2</c:v>
                </c:pt>
                <c:pt idx="4006">
                  <c:v>-1.9999999999999997E-2</c:v>
                </c:pt>
                <c:pt idx="4007">
                  <c:v>-1.9999999999999997E-2</c:v>
                </c:pt>
                <c:pt idx="4008">
                  <c:v>-1.9999999999999997E-2</c:v>
                </c:pt>
                <c:pt idx="4009">
                  <c:v>-0.01</c:v>
                </c:pt>
                <c:pt idx="4010">
                  <c:v>-0.01</c:v>
                </c:pt>
                <c:pt idx="4011">
                  <c:v>-1.9999999999999997E-2</c:v>
                </c:pt>
                <c:pt idx="4012">
                  <c:v>-1.9999999999999997E-2</c:v>
                </c:pt>
                <c:pt idx="4013">
                  <c:v>-0.01</c:v>
                </c:pt>
                <c:pt idx="4014">
                  <c:v>-0.01</c:v>
                </c:pt>
                <c:pt idx="4015">
                  <c:v>0</c:v>
                </c:pt>
                <c:pt idx="4016">
                  <c:v>0</c:v>
                </c:pt>
                <c:pt idx="4017">
                  <c:v>-1.9999999999999997E-2</c:v>
                </c:pt>
                <c:pt idx="4018">
                  <c:v>-1.9999999999999997E-2</c:v>
                </c:pt>
                <c:pt idx="4019">
                  <c:v>-1.9999999999999997E-2</c:v>
                </c:pt>
                <c:pt idx="4020">
                  <c:v>-0.01</c:v>
                </c:pt>
                <c:pt idx="4021">
                  <c:v>-0.01</c:v>
                </c:pt>
                <c:pt idx="4022">
                  <c:v>-1.9999999999999997E-2</c:v>
                </c:pt>
                <c:pt idx="4023">
                  <c:v>-1.9999999999999997E-2</c:v>
                </c:pt>
                <c:pt idx="4024">
                  <c:v>0</c:v>
                </c:pt>
                <c:pt idx="4025">
                  <c:v>-0.01</c:v>
                </c:pt>
                <c:pt idx="4026">
                  <c:v>-1.9999999999999997E-2</c:v>
                </c:pt>
                <c:pt idx="4027">
                  <c:v>-0.01</c:v>
                </c:pt>
                <c:pt idx="4028">
                  <c:v>-0.01</c:v>
                </c:pt>
                <c:pt idx="4029">
                  <c:v>-0.01</c:v>
                </c:pt>
                <c:pt idx="4030">
                  <c:v>-0.01</c:v>
                </c:pt>
                <c:pt idx="4031">
                  <c:v>-0.01</c:v>
                </c:pt>
                <c:pt idx="4032">
                  <c:v>-0.01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0.01</c:v>
                </c:pt>
                <c:pt idx="4038">
                  <c:v>0</c:v>
                </c:pt>
                <c:pt idx="4039">
                  <c:v>0.01</c:v>
                </c:pt>
                <c:pt idx="4040">
                  <c:v>0</c:v>
                </c:pt>
                <c:pt idx="4041">
                  <c:v>0</c:v>
                </c:pt>
                <c:pt idx="4042">
                  <c:v>0.01</c:v>
                </c:pt>
                <c:pt idx="4043">
                  <c:v>0</c:v>
                </c:pt>
                <c:pt idx="4044">
                  <c:v>0</c:v>
                </c:pt>
                <c:pt idx="4045">
                  <c:v>-0.01</c:v>
                </c:pt>
                <c:pt idx="4046">
                  <c:v>0</c:v>
                </c:pt>
                <c:pt idx="4047">
                  <c:v>0.01</c:v>
                </c:pt>
                <c:pt idx="4048">
                  <c:v>0.01</c:v>
                </c:pt>
                <c:pt idx="4049">
                  <c:v>0.02</c:v>
                </c:pt>
                <c:pt idx="4050">
                  <c:v>0.02</c:v>
                </c:pt>
                <c:pt idx="4051">
                  <c:v>0.02</c:v>
                </c:pt>
                <c:pt idx="4052">
                  <c:v>0.03</c:v>
                </c:pt>
                <c:pt idx="4053">
                  <c:v>0.05</c:v>
                </c:pt>
                <c:pt idx="4054">
                  <c:v>0.02</c:v>
                </c:pt>
                <c:pt idx="4055">
                  <c:v>0.03</c:v>
                </c:pt>
                <c:pt idx="4056">
                  <c:v>0.05</c:v>
                </c:pt>
                <c:pt idx="4057">
                  <c:v>0.01</c:v>
                </c:pt>
                <c:pt idx="4058">
                  <c:v>0.02</c:v>
                </c:pt>
                <c:pt idx="4059">
                  <c:v>0.02</c:v>
                </c:pt>
                <c:pt idx="4060">
                  <c:v>0.01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0.02</c:v>
                </c:pt>
                <c:pt idx="4068">
                  <c:v>0.02</c:v>
                </c:pt>
                <c:pt idx="4069">
                  <c:v>0</c:v>
                </c:pt>
                <c:pt idx="4070">
                  <c:v>0.02</c:v>
                </c:pt>
                <c:pt idx="4071">
                  <c:v>0.02</c:v>
                </c:pt>
                <c:pt idx="4072">
                  <c:v>0.03</c:v>
                </c:pt>
                <c:pt idx="4073">
                  <c:v>0.02</c:v>
                </c:pt>
                <c:pt idx="4074">
                  <c:v>0</c:v>
                </c:pt>
                <c:pt idx="4075">
                  <c:v>0.01</c:v>
                </c:pt>
                <c:pt idx="4076">
                  <c:v>0</c:v>
                </c:pt>
                <c:pt idx="4077">
                  <c:v>-1.9999999999999997E-2</c:v>
                </c:pt>
                <c:pt idx="4078">
                  <c:v>-1.9999999999999997E-2</c:v>
                </c:pt>
                <c:pt idx="4079">
                  <c:v>-0.01</c:v>
                </c:pt>
                <c:pt idx="4080">
                  <c:v>0</c:v>
                </c:pt>
                <c:pt idx="4081">
                  <c:v>-1.9999999999999997E-2</c:v>
                </c:pt>
                <c:pt idx="4082">
                  <c:v>-1.9999999999999997E-2</c:v>
                </c:pt>
                <c:pt idx="4083">
                  <c:v>-0.04</c:v>
                </c:pt>
                <c:pt idx="4084">
                  <c:v>-0.04</c:v>
                </c:pt>
                <c:pt idx="4085">
                  <c:v>-4.9999999999999996E-2</c:v>
                </c:pt>
                <c:pt idx="4086">
                  <c:v>-4.9999999999999996E-2</c:v>
                </c:pt>
                <c:pt idx="4087">
                  <c:v>-0.03</c:v>
                </c:pt>
                <c:pt idx="4088">
                  <c:v>-4.9999999999999996E-2</c:v>
                </c:pt>
                <c:pt idx="4089">
                  <c:v>-0.04</c:v>
                </c:pt>
                <c:pt idx="4090">
                  <c:v>-0.04</c:v>
                </c:pt>
                <c:pt idx="4091">
                  <c:v>-0.03</c:v>
                </c:pt>
                <c:pt idx="4092">
                  <c:v>-0.04</c:v>
                </c:pt>
                <c:pt idx="4093">
                  <c:v>-0.03</c:v>
                </c:pt>
                <c:pt idx="4094">
                  <c:v>-0.04</c:v>
                </c:pt>
                <c:pt idx="4095">
                  <c:v>-0.04</c:v>
                </c:pt>
                <c:pt idx="4096">
                  <c:v>-0.04</c:v>
                </c:pt>
                <c:pt idx="4097">
                  <c:v>-0.04</c:v>
                </c:pt>
                <c:pt idx="4098">
                  <c:v>-0.04</c:v>
                </c:pt>
                <c:pt idx="4099">
                  <c:v>-0.03</c:v>
                </c:pt>
                <c:pt idx="4100">
                  <c:v>-0.03</c:v>
                </c:pt>
                <c:pt idx="4101">
                  <c:v>-1.9999999999999997E-2</c:v>
                </c:pt>
                <c:pt idx="4102">
                  <c:v>-1.9999999999999997E-2</c:v>
                </c:pt>
                <c:pt idx="4103">
                  <c:v>-1.9999999999999997E-2</c:v>
                </c:pt>
                <c:pt idx="4104">
                  <c:v>-1.9999999999999997E-2</c:v>
                </c:pt>
                <c:pt idx="4105">
                  <c:v>-0.01</c:v>
                </c:pt>
                <c:pt idx="4106">
                  <c:v>-1.9999999999999997E-2</c:v>
                </c:pt>
                <c:pt idx="4107">
                  <c:v>-1.9999999999999997E-2</c:v>
                </c:pt>
                <c:pt idx="4108">
                  <c:v>0</c:v>
                </c:pt>
                <c:pt idx="410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A27-45BD-9CAF-7EC6BF065F1A}"/>
            </c:ext>
          </c:extLst>
        </c:ser>
        <c:ser>
          <c:idx val="1"/>
          <c:order val="1"/>
          <c:tx>
            <c:strRef>
              <c:f>'X EC'!$H$2</c:f>
              <c:strCache>
                <c:ptCount val="1"/>
                <c:pt idx="0">
                  <c:v>XAxis Min (g)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3312"/>
              <c:layout>
                <c:manualLayout>
                  <c:x val="2.3767082590611895E-2"/>
                  <c:y val="1.7962535283551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27-45BD-9CAF-7EC6BF065F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'X EC'!$D$3:$D$4112</c:f>
              <c:numCache>
                <c:formatCode>h:mm:ss</c:formatCode>
                <c:ptCount val="4110"/>
                <c:pt idx="0">
                  <c:v>0.38680555555555551</c:v>
                </c:pt>
                <c:pt idx="1">
                  <c:v>0.3868287037037037</c:v>
                </c:pt>
                <c:pt idx="2">
                  <c:v>0.38685185185185178</c:v>
                </c:pt>
                <c:pt idx="3">
                  <c:v>0.38687499999999997</c:v>
                </c:pt>
                <c:pt idx="4">
                  <c:v>0.38689814814814816</c:v>
                </c:pt>
                <c:pt idx="5">
                  <c:v>0.38692129629629624</c:v>
                </c:pt>
                <c:pt idx="6">
                  <c:v>0.38694444444444442</c:v>
                </c:pt>
                <c:pt idx="7">
                  <c:v>0.38696759259259261</c:v>
                </c:pt>
                <c:pt idx="8">
                  <c:v>0.38699074074074069</c:v>
                </c:pt>
                <c:pt idx="9">
                  <c:v>0.38701388888888888</c:v>
                </c:pt>
                <c:pt idx="10">
                  <c:v>0.38703703703703707</c:v>
                </c:pt>
                <c:pt idx="11">
                  <c:v>0.38706018518518515</c:v>
                </c:pt>
                <c:pt idx="12">
                  <c:v>0.38708333333333322</c:v>
                </c:pt>
                <c:pt idx="13">
                  <c:v>0.38710648148148141</c:v>
                </c:pt>
                <c:pt idx="14">
                  <c:v>0.3871296296296296</c:v>
                </c:pt>
                <c:pt idx="15">
                  <c:v>0.38715277777777768</c:v>
                </c:pt>
                <c:pt idx="16">
                  <c:v>0.38717592592592587</c:v>
                </c:pt>
                <c:pt idx="17">
                  <c:v>0.38719907407407406</c:v>
                </c:pt>
                <c:pt idx="18">
                  <c:v>0.38722222222222213</c:v>
                </c:pt>
                <c:pt idx="19">
                  <c:v>0.38724537037037032</c:v>
                </c:pt>
                <c:pt idx="20">
                  <c:v>0.38726851851851851</c:v>
                </c:pt>
                <c:pt idx="21">
                  <c:v>0.38729166666666659</c:v>
                </c:pt>
                <c:pt idx="22">
                  <c:v>0.38731481481481478</c:v>
                </c:pt>
                <c:pt idx="23">
                  <c:v>0.38733796296296297</c:v>
                </c:pt>
                <c:pt idx="24">
                  <c:v>0.38736111111111104</c:v>
                </c:pt>
                <c:pt idx="25">
                  <c:v>0.38738425925925923</c:v>
                </c:pt>
                <c:pt idx="26">
                  <c:v>0.38740740740740742</c:v>
                </c:pt>
                <c:pt idx="27">
                  <c:v>0.3874305555555555</c:v>
                </c:pt>
                <c:pt idx="28">
                  <c:v>0.38745370370370369</c:v>
                </c:pt>
                <c:pt idx="29">
                  <c:v>0.38747685185185188</c:v>
                </c:pt>
                <c:pt idx="30">
                  <c:v>0.38749999999999996</c:v>
                </c:pt>
                <c:pt idx="31">
                  <c:v>0.38752314814814814</c:v>
                </c:pt>
                <c:pt idx="32">
                  <c:v>0.38754629629629633</c:v>
                </c:pt>
                <c:pt idx="33">
                  <c:v>0.38756944444444441</c:v>
                </c:pt>
                <c:pt idx="34">
                  <c:v>0.38759259259259249</c:v>
                </c:pt>
                <c:pt idx="35">
                  <c:v>0.38761574074074068</c:v>
                </c:pt>
                <c:pt idx="36">
                  <c:v>0.38763888888888887</c:v>
                </c:pt>
                <c:pt idx="37">
                  <c:v>0.38766203703703694</c:v>
                </c:pt>
                <c:pt idx="38">
                  <c:v>0.38768518518518513</c:v>
                </c:pt>
                <c:pt idx="39">
                  <c:v>0.38770833333333332</c:v>
                </c:pt>
                <c:pt idx="40">
                  <c:v>0.3877314814814814</c:v>
                </c:pt>
                <c:pt idx="41">
                  <c:v>0.38775462962962959</c:v>
                </c:pt>
                <c:pt idx="42">
                  <c:v>0.38777777777777778</c:v>
                </c:pt>
                <c:pt idx="43">
                  <c:v>0.38780092592592585</c:v>
                </c:pt>
                <c:pt idx="44">
                  <c:v>0.38782407407407404</c:v>
                </c:pt>
                <c:pt idx="45">
                  <c:v>0.38784722222222223</c:v>
                </c:pt>
                <c:pt idx="46">
                  <c:v>0.38787037037037031</c:v>
                </c:pt>
                <c:pt idx="47">
                  <c:v>0.3878935185185185</c:v>
                </c:pt>
                <c:pt idx="48">
                  <c:v>0.38791666666666669</c:v>
                </c:pt>
                <c:pt idx="49">
                  <c:v>0.38793981481481477</c:v>
                </c:pt>
                <c:pt idx="50">
                  <c:v>0.38796296296296295</c:v>
                </c:pt>
                <c:pt idx="51">
                  <c:v>0.38798611111111114</c:v>
                </c:pt>
                <c:pt idx="52">
                  <c:v>0.38800925925925922</c:v>
                </c:pt>
                <c:pt idx="53">
                  <c:v>0.3880324074074073</c:v>
                </c:pt>
                <c:pt idx="54">
                  <c:v>0.38805555555555549</c:v>
                </c:pt>
                <c:pt idx="55">
                  <c:v>0.38807870370370368</c:v>
                </c:pt>
                <c:pt idx="56">
                  <c:v>0.38810185185185175</c:v>
                </c:pt>
                <c:pt idx="57">
                  <c:v>0.38812499999999994</c:v>
                </c:pt>
                <c:pt idx="58">
                  <c:v>0.38814814814814813</c:v>
                </c:pt>
                <c:pt idx="59">
                  <c:v>0.38817129629629621</c:v>
                </c:pt>
                <c:pt idx="60">
                  <c:v>0.3881944444444444</c:v>
                </c:pt>
                <c:pt idx="61">
                  <c:v>0.38821759259259259</c:v>
                </c:pt>
                <c:pt idx="62">
                  <c:v>0.38824074074074066</c:v>
                </c:pt>
                <c:pt idx="63">
                  <c:v>0.38826388888888885</c:v>
                </c:pt>
                <c:pt idx="64">
                  <c:v>0.38828703703703704</c:v>
                </c:pt>
                <c:pt idx="65">
                  <c:v>0.38831018518518512</c:v>
                </c:pt>
                <c:pt idx="66">
                  <c:v>0.38833333333333331</c:v>
                </c:pt>
                <c:pt idx="67">
                  <c:v>0.3883564814814815</c:v>
                </c:pt>
                <c:pt idx="68">
                  <c:v>0.38837962962962957</c:v>
                </c:pt>
                <c:pt idx="69">
                  <c:v>0.38840277777777776</c:v>
                </c:pt>
                <c:pt idx="70">
                  <c:v>0.38842592592592595</c:v>
                </c:pt>
                <c:pt idx="71">
                  <c:v>0.38844907407407403</c:v>
                </c:pt>
                <c:pt idx="72">
                  <c:v>0.38847222222222222</c:v>
                </c:pt>
                <c:pt idx="73">
                  <c:v>0.3884953703703703</c:v>
                </c:pt>
                <c:pt idx="74">
                  <c:v>0.38851851851851849</c:v>
                </c:pt>
                <c:pt idx="75">
                  <c:v>0.38854166666666656</c:v>
                </c:pt>
                <c:pt idx="76">
                  <c:v>0.38856481481481475</c:v>
                </c:pt>
                <c:pt idx="77">
                  <c:v>0.38858796296296294</c:v>
                </c:pt>
                <c:pt idx="78">
                  <c:v>0.38861111111111102</c:v>
                </c:pt>
                <c:pt idx="79">
                  <c:v>0.38863425925925921</c:v>
                </c:pt>
                <c:pt idx="80">
                  <c:v>0.3886574074074074</c:v>
                </c:pt>
                <c:pt idx="81">
                  <c:v>0.38868055555555547</c:v>
                </c:pt>
                <c:pt idx="82">
                  <c:v>0.38870370370370366</c:v>
                </c:pt>
                <c:pt idx="83">
                  <c:v>0.38872685185185185</c:v>
                </c:pt>
                <c:pt idx="84">
                  <c:v>0.38874999999999993</c:v>
                </c:pt>
                <c:pt idx="85">
                  <c:v>0.38877314814814812</c:v>
                </c:pt>
                <c:pt idx="86">
                  <c:v>0.38879629629629631</c:v>
                </c:pt>
                <c:pt idx="87">
                  <c:v>0.38881944444444438</c:v>
                </c:pt>
                <c:pt idx="88">
                  <c:v>0.38884259259259257</c:v>
                </c:pt>
                <c:pt idx="89">
                  <c:v>0.38886574074074076</c:v>
                </c:pt>
                <c:pt idx="90">
                  <c:v>0.38888888888888884</c:v>
                </c:pt>
                <c:pt idx="91">
                  <c:v>0.38891203703703703</c:v>
                </c:pt>
                <c:pt idx="92">
                  <c:v>0.38893518518518522</c:v>
                </c:pt>
                <c:pt idx="93">
                  <c:v>0.38895833333333329</c:v>
                </c:pt>
                <c:pt idx="94">
                  <c:v>0.38898148148148137</c:v>
                </c:pt>
                <c:pt idx="95">
                  <c:v>0.38900462962962956</c:v>
                </c:pt>
                <c:pt idx="96">
                  <c:v>0.38902777777777775</c:v>
                </c:pt>
                <c:pt idx="97">
                  <c:v>0.38905092592592583</c:v>
                </c:pt>
                <c:pt idx="98">
                  <c:v>0.38907407407407402</c:v>
                </c:pt>
                <c:pt idx="99">
                  <c:v>0.38909722222222221</c:v>
                </c:pt>
                <c:pt idx="100">
                  <c:v>0.38912037037037028</c:v>
                </c:pt>
                <c:pt idx="101">
                  <c:v>0.38914351851851847</c:v>
                </c:pt>
                <c:pt idx="102">
                  <c:v>0.38916666666666666</c:v>
                </c:pt>
                <c:pt idx="103">
                  <c:v>0.38918981481481474</c:v>
                </c:pt>
                <c:pt idx="104">
                  <c:v>0.38921296296296293</c:v>
                </c:pt>
                <c:pt idx="105">
                  <c:v>0.38923611111111112</c:v>
                </c:pt>
                <c:pt idx="106">
                  <c:v>0.38925925925925919</c:v>
                </c:pt>
                <c:pt idx="107">
                  <c:v>0.38928240740740738</c:v>
                </c:pt>
                <c:pt idx="108">
                  <c:v>0.38930555555555557</c:v>
                </c:pt>
                <c:pt idx="109">
                  <c:v>0.38932870370370365</c:v>
                </c:pt>
                <c:pt idx="110">
                  <c:v>0.38935185185185184</c:v>
                </c:pt>
                <c:pt idx="111">
                  <c:v>0.38937500000000003</c:v>
                </c:pt>
                <c:pt idx="112">
                  <c:v>0.3893981481481481</c:v>
                </c:pt>
                <c:pt idx="113">
                  <c:v>0.38942129629629629</c:v>
                </c:pt>
                <c:pt idx="114">
                  <c:v>0.38944444444444448</c:v>
                </c:pt>
                <c:pt idx="115">
                  <c:v>0.38946759259259256</c:v>
                </c:pt>
                <c:pt idx="116">
                  <c:v>0.38949074074074064</c:v>
                </c:pt>
                <c:pt idx="117">
                  <c:v>0.38951388888888883</c:v>
                </c:pt>
                <c:pt idx="118">
                  <c:v>0.38953703703703701</c:v>
                </c:pt>
                <c:pt idx="119">
                  <c:v>0.38956018518518509</c:v>
                </c:pt>
                <c:pt idx="120">
                  <c:v>0.38958333333333328</c:v>
                </c:pt>
                <c:pt idx="121">
                  <c:v>0.38960648148148147</c:v>
                </c:pt>
                <c:pt idx="122">
                  <c:v>0.38962962962962955</c:v>
                </c:pt>
                <c:pt idx="123">
                  <c:v>0.38965277777777774</c:v>
                </c:pt>
                <c:pt idx="124">
                  <c:v>0.38967592592592593</c:v>
                </c:pt>
                <c:pt idx="125">
                  <c:v>0.389699074074074</c:v>
                </c:pt>
                <c:pt idx="126">
                  <c:v>0.38972222222222219</c:v>
                </c:pt>
                <c:pt idx="127">
                  <c:v>0.38974537037037038</c:v>
                </c:pt>
                <c:pt idx="128">
                  <c:v>0.38976851851851846</c:v>
                </c:pt>
                <c:pt idx="129">
                  <c:v>0.38979166666666665</c:v>
                </c:pt>
                <c:pt idx="130">
                  <c:v>0.38981481481481484</c:v>
                </c:pt>
                <c:pt idx="131">
                  <c:v>0.38983796296296291</c:v>
                </c:pt>
                <c:pt idx="132">
                  <c:v>0.3898611111111111</c:v>
                </c:pt>
                <c:pt idx="133">
                  <c:v>0.38988425925925929</c:v>
                </c:pt>
                <c:pt idx="134">
                  <c:v>0.38990740740740737</c:v>
                </c:pt>
                <c:pt idx="135">
                  <c:v>0.38993055555555545</c:v>
                </c:pt>
                <c:pt idx="136">
                  <c:v>0.38995370370370364</c:v>
                </c:pt>
                <c:pt idx="137">
                  <c:v>0.38997685185185182</c:v>
                </c:pt>
                <c:pt idx="138">
                  <c:v>0.3899999999999999</c:v>
                </c:pt>
                <c:pt idx="139">
                  <c:v>0.39002314814814809</c:v>
                </c:pt>
                <c:pt idx="140">
                  <c:v>0.39004629629629628</c:v>
                </c:pt>
                <c:pt idx="141">
                  <c:v>0.39006944444444436</c:v>
                </c:pt>
                <c:pt idx="142">
                  <c:v>0.39009259259259255</c:v>
                </c:pt>
                <c:pt idx="143">
                  <c:v>0.39011574074074074</c:v>
                </c:pt>
                <c:pt idx="144">
                  <c:v>0.39013888888888881</c:v>
                </c:pt>
                <c:pt idx="145">
                  <c:v>0.390162037037037</c:v>
                </c:pt>
                <c:pt idx="146">
                  <c:v>0.39018518518518519</c:v>
                </c:pt>
                <c:pt idx="147">
                  <c:v>0.39020833333333327</c:v>
                </c:pt>
                <c:pt idx="148">
                  <c:v>0.39023148148148146</c:v>
                </c:pt>
                <c:pt idx="149">
                  <c:v>0.39025462962962965</c:v>
                </c:pt>
                <c:pt idx="150">
                  <c:v>0.39027777777777772</c:v>
                </c:pt>
                <c:pt idx="151">
                  <c:v>0.39030092592592591</c:v>
                </c:pt>
                <c:pt idx="152">
                  <c:v>0.3903240740740741</c:v>
                </c:pt>
                <c:pt idx="153">
                  <c:v>0.39034722222222218</c:v>
                </c:pt>
                <c:pt idx="154">
                  <c:v>0.39037037037037037</c:v>
                </c:pt>
                <c:pt idx="155">
                  <c:v>0.39039351851851845</c:v>
                </c:pt>
                <c:pt idx="156">
                  <c:v>0.39041666666666663</c:v>
                </c:pt>
                <c:pt idx="157">
                  <c:v>0.39043981481481471</c:v>
                </c:pt>
                <c:pt idx="158">
                  <c:v>0.3904629629629629</c:v>
                </c:pt>
                <c:pt idx="159">
                  <c:v>0.39048611111111109</c:v>
                </c:pt>
                <c:pt idx="160">
                  <c:v>0.39050925925925917</c:v>
                </c:pt>
                <c:pt idx="161">
                  <c:v>0.39053240740740736</c:v>
                </c:pt>
                <c:pt idx="162">
                  <c:v>0.39055555555555554</c:v>
                </c:pt>
                <c:pt idx="163">
                  <c:v>0.39057870370370362</c:v>
                </c:pt>
                <c:pt idx="164">
                  <c:v>0.39060185185185181</c:v>
                </c:pt>
                <c:pt idx="165">
                  <c:v>0.390625</c:v>
                </c:pt>
                <c:pt idx="166">
                  <c:v>0.39064814814814808</c:v>
                </c:pt>
                <c:pt idx="167">
                  <c:v>0.39067129629629627</c:v>
                </c:pt>
                <c:pt idx="168">
                  <c:v>0.39069444444444446</c:v>
                </c:pt>
                <c:pt idx="169">
                  <c:v>0.39071759259259253</c:v>
                </c:pt>
                <c:pt idx="170">
                  <c:v>0.39074074074074072</c:v>
                </c:pt>
                <c:pt idx="171">
                  <c:v>0.39076388888888891</c:v>
                </c:pt>
                <c:pt idx="172">
                  <c:v>0.39078703703703699</c:v>
                </c:pt>
                <c:pt idx="173">
                  <c:v>0.39081018518518518</c:v>
                </c:pt>
                <c:pt idx="174">
                  <c:v>0.39083333333333337</c:v>
                </c:pt>
                <c:pt idx="175">
                  <c:v>0.39085648148148144</c:v>
                </c:pt>
                <c:pt idx="176">
                  <c:v>0.39087962962962952</c:v>
                </c:pt>
                <c:pt idx="177">
                  <c:v>0.39090277777777771</c:v>
                </c:pt>
                <c:pt idx="178">
                  <c:v>0.3909259259259259</c:v>
                </c:pt>
                <c:pt idx="179">
                  <c:v>0.39094907407407398</c:v>
                </c:pt>
                <c:pt idx="180">
                  <c:v>0.39097222222222217</c:v>
                </c:pt>
                <c:pt idx="181">
                  <c:v>0.39099537037037035</c:v>
                </c:pt>
                <c:pt idx="182">
                  <c:v>0.39101851851851843</c:v>
                </c:pt>
                <c:pt idx="183">
                  <c:v>0.39104166666666662</c:v>
                </c:pt>
                <c:pt idx="184">
                  <c:v>0.39106481481481481</c:v>
                </c:pt>
                <c:pt idx="185">
                  <c:v>0.39108796296296289</c:v>
                </c:pt>
                <c:pt idx="186">
                  <c:v>0.39111111111111108</c:v>
                </c:pt>
                <c:pt idx="187">
                  <c:v>0.39113425925925926</c:v>
                </c:pt>
                <c:pt idx="188">
                  <c:v>0.39115740740740734</c:v>
                </c:pt>
                <c:pt idx="189">
                  <c:v>0.39118055555555553</c:v>
                </c:pt>
                <c:pt idx="190">
                  <c:v>0.39120370370370372</c:v>
                </c:pt>
                <c:pt idx="191">
                  <c:v>0.3912268518518518</c:v>
                </c:pt>
                <c:pt idx="192">
                  <c:v>0.39124999999999999</c:v>
                </c:pt>
                <c:pt idx="193">
                  <c:v>0.39127314814814818</c:v>
                </c:pt>
                <c:pt idx="194">
                  <c:v>0.39129629629629625</c:v>
                </c:pt>
                <c:pt idx="195">
                  <c:v>0.39131944444444444</c:v>
                </c:pt>
                <c:pt idx="196">
                  <c:v>0.39134259259259263</c:v>
                </c:pt>
                <c:pt idx="197">
                  <c:v>0.39136574074074071</c:v>
                </c:pt>
                <c:pt idx="198">
                  <c:v>0.39138888888888879</c:v>
                </c:pt>
                <c:pt idx="199">
                  <c:v>0.39141203703703698</c:v>
                </c:pt>
                <c:pt idx="200">
                  <c:v>0.39143518518518516</c:v>
                </c:pt>
                <c:pt idx="201">
                  <c:v>0.39145833333333324</c:v>
                </c:pt>
                <c:pt idx="202">
                  <c:v>0.39148148148148143</c:v>
                </c:pt>
                <c:pt idx="203">
                  <c:v>0.39150462962962962</c:v>
                </c:pt>
                <c:pt idx="204">
                  <c:v>0.3915277777777777</c:v>
                </c:pt>
                <c:pt idx="205">
                  <c:v>0.39155092592592589</c:v>
                </c:pt>
                <c:pt idx="206">
                  <c:v>0.39157407407407407</c:v>
                </c:pt>
                <c:pt idx="207">
                  <c:v>0.39159722222222215</c:v>
                </c:pt>
                <c:pt idx="208">
                  <c:v>0.39162037037037034</c:v>
                </c:pt>
                <c:pt idx="209">
                  <c:v>0.39164351851851853</c:v>
                </c:pt>
                <c:pt idx="210">
                  <c:v>0.39166666666666661</c:v>
                </c:pt>
                <c:pt idx="211">
                  <c:v>0.3916898148148148</c:v>
                </c:pt>
                <c:pt idx="212">
                  <c:v>0.39171296296296299</c:v>
                </c:pt>
                <c:pt idx="213">
                  <c:v>0.39173611111111106</c:v>
                </c:pt>
                <c:pt idx="214">
                  <c:v>0.39175925925925925</c:v>
                </c:pt>
                <c:pt idx="215">
                  <c:v>0.39178240740740744</c:v>
                </c:pt>
                <c:pt idx="216">
                  <c:v>0.39180555555555552</c:v>
                </c:pt>
                <c:pt idx="217">
                  <c:v>0.3918287037037036</c:v>
                </c:pt>
                <c:pt idx="218">
                  <c:v>0.39185185185185178</c:v>
                </c:pt>
                <c:pt idx="219">
                  <c:v>0.39187499999999997</c:v>
                </c:pt>
                <c:pt idx="220">
                  <c:v>0.39189814814814805</c:v>
                </c:pt>
                <c:pt idx="221">
                  <c:v>0.39192129629629624</c:v>
                </c:pt>
                <c:pt idx="222">
                  <c:v>0.39194444444444443</c:v>
                </c:pt>
                <c:pt idx="223">
                  <c:v>0.39196759259259251</c:v>
                </c:pt>
                <c:pt idx="224">
                  <c:v>0.3919907407407407</c:v>
                </c:pt>
                <c:pt idx="225">
                  <c:v>0.39201388888888888</c:v>
                </c:pt>
                <c:pt idx="226">
                  <c:v>0.39203703703703696</c:v>
                </c:pt>
                <c:pt idx="227">
                  <c:v>0.39206018518518515</c:v>
                </c:pt>
                <c:pt idx="228">
                  <c:v>0.39208333333333334</c:v>
                </c:pt>
                <c:pt idx="229">
                  <c:v>0.39210648148148142</c:v>
                </c:pt>
                <c:pt idx="230">
                  <c:v>0.39212962962962961</c:v>
                </c:pt>
                <c:pt idx="231">
                  <c:v>0.39215277777777779</c:v>
                </c:pt>
                <c:pt idx="232">
                  <c:v>0.39217592592592587</c:v>
                </c:pt>
                <c:pt idx="233">
                  <c:v>0.39219907407407406</c:v>
                </c:pt>
                <c:pt idx="234">
                  <c:v>0.39222222222222225</c:v>
                </c:pt>
                <c:pt idx="235">
                  <c:v>0.39224537037037033</c:v>
                </c:pt>
                <c:pt idx="236">
                  <c:v>0.39226851851851852</c:v>
                </c:pt>
                <c:pt idx="237">
                  <c:v>0.39229166666666659</c:v>
                </c:pt>
                <c:pt idx="238">
                  <c:v>0.39231481481481478</c:v>
                </c:pt>
                <c:pt idx="239">
                  <c:v>0.39233796296296286</c:v>
                </c:pt>
                <c:pt idx="240">
                  <c:v>0.39236111111111105</c:v>
                </c:pt>
                <c:pt idx="241">
                  <c:v>0.39238425925925924</c:v>
                </c:pt>
                <c:pt idx="242">
                  <c:v>0.39240740740740732</c:v>
                </c:pt>
                <c:pt idx="243">
                  <c:v>0.3924305555555555</c:v>
                </c:pt>
                <c:pt idx="244">
                  <c:v>0.39245370370370369</c:v>
                </c:pt>
                <c:pt idx="245">
                  <c:v>0.39247685185185177</c:v>
                </c:pt>
                <c:pt idx="246">
                  <c:v>0.39249999999999996</c:v>
                </c:pt>
                <c:pt idx="247">
                  <c:v>0.39252314814814815</c:v>
                </c:pt>
                <c:pt idx="248">
                  <c:v>0.39254629629629623</c:v>
                </c:pt>
                <c:pt idx="249">
                  <c:v>0.39256944444444442</c:v>
                </c:pt>
                <c:pt idx="250">
                  <c:v>0.3925925925925926</c:v>
                </c:pt>
                <c:pt idx="251">
                  <c:v>0.39261574074074068</c:v>
                </c:pt>
                <c:pt idx="252">
                  <c:v>0.39263888888888887</c:v>
                </c:pt>
                <c:pt idx="253">
                  <c:v>0.39266203703703706</c:v>
                </c:pt>
                <c:pt idx="254">
                  <c:v>0.39268518518518514</c:v>
                </c:pt>
                <c:pt idx="255">
                  <c:v>0.39270833333333333</c:v>
                </c:pt>
                <c:pt idx="256">
                  <c:v>0.39273148148148151</c:v>
                </c:pt>
                <c:pt idx="257">
                  <c:v>0.39275462962962959</c:v>
                </c:pt>
                <c:pt idx="258">
                  <c:v>0.39277777777777767</c:v>
                </c:pt>
                <c:pt idx="259">
                  <c:v>0.39280092592592586</c:v>
                </c:pt>
                <c:pt idx="260">
                  <c:v>0.39282407407407405</c:v>
                </c:pt>
                <c:pt idx="261">
                  <c:v>0.39284722222222213</c:v>
                </c:pt>
                <c:pt idx="262">
                  <c:v>0.39287037037037031</c:v>
                </c:pt>
                <c:pt idx="263">
                  <c:v>0.3928935185185185</c:v>
                </c:pt>
                <c:pt idx="264">
                  <c:v>0.39291666666666658</c:v>
                </c:pt>
                <c:pt idx="265">
                  <c:v>0.39293981481481477</c:v>
                </c:pt>
                <c:pt idx="266">
                  <c:v>0.39296296296296296</c:v>
                </c:pt>
                <c:pt idx="267">
                  <c:v>0.39298611111111104</c:v>
                </c:pt>
                <c:pt idx="268">
                  <c:v>0.39300925925925922</c:v>
                </c:pt>
                <c:pt idx="269">
                  <c:v>0.39303240740740741</c:v>
                </c:pt>
                <c:pt idx="270">
                  <c:v>0.39305555555555549</c:v>
                </c:pt>
                <c:pt idx="271">
                  <c:v>0.39307870370370368</c:v>
                </c:pt>
                <c:pt idx="272">
                  <c:v>0.39310185185185187</c:v>
                </c:pt>
                <c:pt idx="273">
                  <c:v>0.39312499999999995</c:v>
                </c:pt>
                <c:pt idx="274">
                  <c:v>0.39314814814814814</c:v>
                </c:pt>
                <c:pt idx="275">
                  <c:v>0.39317129629629632</c:v>
                </c:pt>
                <c:pt idx="276">
                  <c:v>0.3931944444444444</c:v>
                </c:pt>
                <c:pt idx="277">
                  <c:v>0.39321759259259259</c:v>
                </c:pt>
                <c:pt idx="278">
                  <c:v>0.39324074074074067</c:v>
                </c:pt>
                <c:pt idx="279">
                  <c:v>0.39326388888888886</c:v>
                </c:pt>
                <c:pt idx="280">
                  <c:v>0.39328703703703694</c:v>
                </c:pt>
                <c:pt idx="281">
                  <c:v>0.39331018518518512</c:v>
                </c:pt>
                <c:pt idx="282">
                  <c:v>0.39333333333333331</c:v>
                </c:pt>
                <c:pt idx="283">
                  <c:v>0.39335648148148139</c:v>
                </c:pt>
                <c:pt idx="284">
                  <c:v>0.39337962962962958</c:v>
                </c:pt>
                <c:pt idx="285">
                  <c:v>0.39340277777777777</c:v>
                </c:pt>
                <c:pt idx="286">
                  <c:v>0.39342592592592585</c:v>
                </c:pt>
                <c:pt idx="287">
                  <c:v>0.39344907407407403</c:v>
                </c:pt>
                <c:pt idx="288">
                  <c:v>0.39347222222222222</c:v>
                </c:pt>
                <c:pt idx="289">
                  <c:v>0.3934953703703703</c:v>
                </c:pt>
                <c:pt idx="290">
                  <c:v>0.39351851851851849</c:v>
                </c:pt>
                <c:pt idx="291">
                  <c:v>0.39354166666666668</c:v>
                </c:pt>
                <c:pt idx="292">
                  <c:v>0.39356481481481476</c:v>
                </c:pt>
                <c:pt idx="293">
                  <c:v>0.39358796296296295</c:v>
                </c:pt>
                <c:pt idx="294">
                  <c:v>0.39361111111111113</c:v>
                </c:pt>
                <c:pt idx="295">
                  <c:v>0.39363425925925921</c:v>
                </c:pt>
                <c:pt idx="296">
                  <c:v>0.3936574074074074</c:v>
                </c:pt>
                <c:pt idx="297">
                  <c:v>0.39368055555555559</c:v>
                </c:pt>
                <c:pt idx="298">
                  <c:v>0.39370370370370367</c:v>
                </c:pt>
                <c:pt idx="299">
                  <c:v>0.39372685185185174</c:v>
                </c:pt>
                <c:pt idx="300">
                  <c:v>0.39374999999999993</c:v>
                </c:pt>
                <c:pt idx="301">
                  <c:v>0.39377314814814812</c:v>
                </c:pt>
                <c:pt idx="302">
                  <c:v>0.3937962962962962</c:v>
                </c:pt>
                <c:pt idx="303">
                  <c:v>0.39381944444444439</c:v>
                </c:pt>
                <c:pt idx="304">
                  <c:v>0.39384259259259258</c:v>
                </c:pt>
                <c:pt idx="305">
                  <c:v>0.39386574074074066</c:v>
                </c:pt>
                <c:pt idx="306">
                  <c:v>0.39388888888888884</c:v>
                </c:pt>
                <c:pt idx="307">
                  <c:v>0.39391203703703703</c:v>
                </c:pt>
                <c:pt idx="308">
                  <c:v>0.39393518518518511</c:v>
                </c:pt>
                <c:pt idx="309">
                  <c:v>0.3939583333333333</c:v>
                </c:pt>
                <c:pt idx="310">
                  <c:v>0.39398148148148149</c:v>
                </c:pt>
                <c:pt idx="311">
                  <c:v>0.39400462962962957</c:v>
                </c:pt>
                <c:pt idx="312">
                  <c:v>0.39402777777777775</c:v>
                </c:pt>
                <c:pt idx="313">
                  <c:v>0.39405092592592594</c:v>
                </c:pt>
                <c:pt idx="314">
                  <c:v>0.39407407407407402</c:v>
                </c:pt>
                <c:pt idx="315">
                  <c:v>0.39409722222222221</c:v>
                </c:pt>
                <c:pt idx="316">
                  <c:v>0.3941203703703704</c:v>
                </c:pt>
                <c:pt idx="317">
                  <c:v>0.39414351851851848</c:v>
                </c:pt>
                <c:pt idx="318">
                  <c:v>0.39416666666666667</c:v>
                </c:pt>
                <c:pt idx="319">
                  <c:v>0.39418981481481474</c:v>
                </c:pt>
                <c:pt idx="320">
                  <c:v>0.39421296296296293</c:v>
                </c:pt>
                <c:pt idx="321">
                  <c:v>0.39423611111111101</c:v>
                </c:pt>
                <c:pt idx="322">
                  <c:v>0.3942592592592592</c:v>
                </c:pt>
                <c:pt idx="323">
                  <c:v>0.39428240740740739</c:v>
                </c:pt>
                <c:pt idx="324">
                  <c:v>0.39430555555555546</c:v>
                </c:pt>
                <c:pt idx="325">
                  <c:v>0.39432870370370365</c:v>
                </c:pt>
                <c:pt idx="326">
                  <c:v>0.39435185185185184</c:v>
                </c:pt>
                <c:pt idx="327">
                  <c:v>0.39437499999999992</c:v>
                </c:pt>
                <c:pt idx="328">
                  <c:v>0.39439814814814811</c:v>
                </c:pt>
                <c:pt idx="329">
                  <c:v>0.3944212962962963</c:v>
                </c:pt>
                <c:pt idx="330">
                  <c:v>0.39444444444444438</c:v>
                </c:pt>
                <c:pt idx="331">
                  <c:v>0.39446759259259256</c:v>
                </c:pt>
                <c:pt idx="332">
                  <c:v>0.39449074074074075</c:v>
                </c:pt>
                <c:pt idx="333">
                  <c:v>0.39451388888888883</c:v>
                </c:pt>
                <c:pt idx="334">
                  <c:v>0.39453703703703702</c:v>
                </c:pt>
                <c:pt idx="335">
                  <c:v>0.39456018518518521</c:v>
                </c:pt>
                <c:pt idx="336">
                  <c:v>0.39458333333333329</c:v>
                </c:pt>
                <c:pt idx="337">
                  <c:v>0.39460648148148147</c:v>
                </c:pt>
                <c:pt idx="338">
                  <c:v>0.39462962962962966</c:v>
                </c:pt>
                <c:pt idx="339">
                  <c:v>0.39465277777777774</c:v>
                </c:pt>
                <c:pt idx="340">
                  <c:v>0.39467592592592582</c:v>
                </c:pt>
                <c:pt idx="341">
                  <c:v>0.39469907407407401</c:v>
                </c:pt>
                <c:pt idx="342">
                  <c:v>0.3947222222222222</c:v>
                </c:pt>
                <c:pt idx="343">
                  <c:v>0.39474537037037027</c:v>
                </c:pt>
                <c:pt idx="344">
                  <c:v>0.39476851851851846</c:v>
                </c:pt>
                <c:pt idx="345">
                  <c:v>0.39479166666666665</c:v>
                </c:pt>
                <c:pt idx="346">
                  <c:v>0.39481481481481473</c:v>
                </c:pt>
                <c:pt idx="347">
                  <c:v>0.39483796296296292</c:v>
                </c:pt>
                <c:pt idx="348">
                  <c:v>0.39486111111111111</c:v>
                </c:pt>
                <c:pt idx="349">
                  <c:v>0.39488425925925918</c:v>
                </c:pt>
                <c:pt idx="350">
                  <c:v>0.39490740740740737</c:v>
                </c:pt>
                <c:pt idx="351">
                  <c:v>0.39493055555555556</c:v>
                </c:pt>
                <c:pt idx="352">
                  <c:v>0.39495370370370364</c:v>
                </c:pt>
                <c:pt idx="353">
                  <c:v>0.39497685185185183</c:v>
                </c:pt>
                <c:pt idx="354">
                  <c:v>0.39500000000000002</c:v>
                </c:pt>
                <c:pt idx="355">
                  <c:v>0.3950231481481481</c:v>
                </c:pt>
                <c:pt idx="356">
                  <c:v>0.39504629629629628</c:v>
                </c:pt>
                <c:pt idx="357">
                  <c:v>0.39506944444444447</c:v>
                </c:pt>
                <c:pt idx="358">
                  <c:v>0.39509259259259255</c:v>
                </c:pt>
                <c:pt idx="359">
                  <c:v>0.39511574074074063</c:v>
                </c:pt>
                <c:pt idx="360">
                  <c:v>0.39513888888888882</c:v>
                </c:pt>
                <c:pt idx="361">
                  <c:v>0.39516203703703701</c:v>
                </c:pt>
                <c:pt idx="362">
                  <c:v>0.39518518518518508</c:v>
                </c:pt>
                <c:pt idx="363">
                  <c:v>0.39520833333333327</c:v>
                </c:pt>
                <c:pt idx="364">
                  <c:v>0.39523148148148146</c:v>
                </c:pt>
                <c:pt idx="365">
                  <c:v>0.39525462962962954</c:v>
                </c:pt>
                <c:pt idx="366">
                  <c:v>0.39527777777777773</c:v>
                </c:pt>
                <c:pt idx="367">
                  <c:v>0.39530092592592592</c:v>
                </c:pt>
                <c:pt idx="368">
                  <c:v>0.39532407407407399</c:v>
                </c:pt>
                <c:pt idx="369">
                  <c:v>0.39534722222222218</c:v>
                </c:pt>
                <c:pt idx="370">
                  <c:v>0.39537037037037037</c:v>
                </c:pt>
                <c:pt idx="371">
                  <c:v>0.39539351851851845</c:v>
                </c:pt>
                <c:pt idx="372">
                  <c:v>0.39541666666666664</c:v>
                </c:pt>
                <c:pt idx="373">
                  <c:v>0.39543981481481483</c:v>
                </c:pt>
                <c:pt idx="374">
                  <c:v>0.39546296296296291</c:v>
                </c:pt>
                <c:pt idx="375">
                  <c:v>0.39548611111111109</c:v>
                </c:pt>
                <c:pt idx="376">
                  <c:v>0.39550925925925928</c:v>
                </c:pt>
                <c:pt idx="377">
                  <c:v>0.39553240740740736</c:v>
                </c:pt>
                <c:pt idx="378">
                  <c:v>0.39555555555555555</c:v>
                </c:pt>
                <c:pt idx="379">
                  <c:v>0.39557870370370374</c:v>
                </c:pt>
                <c:pt idx="380">
                  <c:v>0.39560185185185182</c:v>
                </c:pt>
                <c:pt idx="381">
                  <c:v>0.39562499999999989</c:v>
                </c:pt>
                <c:pt idx="382">
                  <c:v>0.39564814814814808</c:v>
                </c:pt>
                <c:pt idx="383">
                  <c:v>0.39567129629629627</c:v>
                </c:pt>
                <c:pt idx="384">
                  <c:v>0.39569444444444435</c:v>
                </c:pt>
                <c:pt idx="385">
                  <c:v>0.39571759259259254</c:v>
                </c:pt>
                <c:pt idx="386">
                  <c:v>0.39574074074074073</c:v>
                </c:pt>
                <c:pt idx="387">
                  <c:v>0.3957638888888888</c:v>
                </c:pt>
                <c:pt idx="388">
                  <c:v>0.39578703703703699</c:v>
                </c:pt>
                <c:pt idx="389">
                  <c:v>0.39581018518518518</c:v>
                </c:pt>
                <c:pt idx="390">
                  <c:v>0.39583333333333326</c:v>
                </c:pt>
                <c:pt idx="391">
                  <c:v>0.39585648148148145</c:v>
                </c:pt>
                <c:pt idx="392">
                  <c:v>0.39587962962962964</c:v>
                </c:pt>
                <c:pt idx="393">
                  <c:v>0.39590277777777771</c:v>
                </c:pt>
                <c:pt idx="394">
                  <c:v>0.3959259259259259</c:v>
                </c:pt>
                <c:pt idx="395">
                  <c:v>0.39594907407407409</c:v>
                </c:pt>
                <c:pt idx="396">
                  <c:v>0.39597222222222217</c:v>
                </c:pt>
                <c:pt idx="397">
                  <c:v>0.39599537037037036</c:v>
                </c:pt>
                <c:pt idx="398">
                  <c:v>0.39601851851851855</c:v>
                </c:pt>
                <c:pt idx="399">
                  <c:v>0.39604166666666663</c:v>
                </c:pt>
                <c:pt idx="400">
                  <c:v>0.39606481481481481</c:v>
                </c:pt>
                <c:pt idx="401">
                  <c:v>0.39608796296296289</c:v>
                </c:pt>
                <c:pt idx="402">
                  <c:v>0.39611111111111108</c:v>
                </c:pt>
                <c:pt idx="403">
                  <c:v>0.39613425925925916</c:v>
                </c:pt>
                <c:pt idx="404">
                  <c:v>0.39615740740740735</c:v>
                </c:pt>
                <c:pt idx="405">
                  <c:v>0.39618055555555554</c:v>
                </c:pt>
                <c:pt idx="406">
                  <c:v>0.39620370370370361</c:v>
                </c:pt>
                <c:pt idx="407">
                  <c:v>0.3962268518518518</c:v>
                </c:pt>
                <c:pt idx="408">
                  <c:v>0.39624999999999999</c:v>
                </c:pt>
                <c:pt idx="409">
                  <c:v>0.39627314814814807</c:v>
                </c:pt>
                <c:pt idx="410">
                  <c:v>0.39629629629629626</c:v>
                </c:pt>
                <c:pt idx="411">
                  <c:v>0.39631944444444445</c:v>
                </c:pt>
                <c:pt idx="412">
                  <c:v>0.39634259259259252</c:v>
                </c:pt>
                <c:pt idx="413">
                  <c:v>0.39636574074074071</c:v>
                </c:pt>
                <c:pt idx="414">
                  <c:v>0.3963888888888889</c:v>
                </c:pt>
                <c:pt idx="415">
                  <c:v>0.39641203703703698</c:v>
                </c:pt>
                <c:pt idx="416">
                  <c:v>0.39643518518518517</c:v>
                </c:pt>
                <c:pt idx="417">
                  <c:v>0.39645833333333336</c:v>
                </c:pt>
                <c:pt idx="418">
                  <c:v>0.39648148148148143</c:v>
                </c:pt>
                <c:pt idx="419">
                  <c:v>0.39650462962962962</c:v>
                </c:pt>
                <c:pt idx="420">
                  <c:v>0.39652777777777781</c:v>
                </c:pt>
                <c:pt idx="421">
                  <c:v>0.39655092592592589</c:v>
                </c:pt>
                <c:pt idx="422">
                  <c:v>0.39657407407407397</c:v>
                </c:pt>
                <c:pt idx="423">
                  <c:v>0.39659722222222216</c:v>
                </c:pt>
                <c:pt idx="424">
                  <c:v>0.39662037037037035</c:v>
                </c:pt>
                <c:pt idx="425">
                  <c:v>0.39664351851851842</c:v>
                </c:pt>
                <c:pt idx="426">
                  <c:v>0.39666666666666661</c:v>
                </c:pt>
                <c:pt idx="427">
                  <c:v>0.3966898148148148</c:v>
                </c:pt>
                <c:pt idx="428">
                  <c:v>0.39671296296296288</c:v>
                </c:pt>
                <c:pt idx="429">
                  <c:v>0.39673611111111107</c:v>
                </c:pt>
                <c:pt idx="430">
                  <c:v>0.39675925925925926</c:v>
                </c:pt>
                <c:pt idx="431">
                  <c:v>0.39678240740740733</c:v>
                </c:pt>
                <c:pt idx="432">
                  <c:v>0.39680555555555552</c:v>
                </c:pt>
                <c:pt idx="433">
                  <c:v>0.39682870370370371</c:v>
                </c:pt>
                <c:pt idx="434">
                  <c:v>0.39685185185185179</c:v>
                </c:pt>
                <c:pt idx="435">
                  <c:v>0.39687499999999998</c:v>
                </c:pt>
                <c:pt idx="436">
                  <c:v>0.39689814814814817</c:v>
                </c:pt>
                <c:pt idx="437">
                  <c:v>0.39692129629629624</c:v>
                </c:pt>
                <c:pt idx="438">
                  <c:v>0.39694444444444443</c:v>
                </c:pt>
                <c:pt idx="439">
                  <c:v>0.39696759259259262</c:v>
                </c:pt>
                <c:pt idx="440">
                  <c:v>0.3969907407407407</c:v>
                </c:pt>
                <c:pt idx="441">
                  <c:v>0.39701388888888878</c:v>
                </c:pt>
                <c:pt idx="442">
                  <c:v>0.39703703703703697</c:v>
                </c:pt>
                <c:pt idx="443">
                  <c:v>0.39706018518518515</c:v>
                </c:pt>
                <c:pt idx="444">
                  <c:v>0.39708333333333323</c:v>
                </c:pt>
                <c:pt idx="445">
                  <c:v>0.39710648148148142</c:v>
                </c:pt>
                <c:pt idx="446">
                  <c:v>0.39712962962962961</c:v>
                </c:pt>
                <c:pt idx="447">
                  <c:v>0.39715277777777769</c:v>
                </c:pt>
                <c:pt idx="448">
                  <c:v>0.39717592592592588</c:v>
                </c:pt>
                <c:pt idx="449">
                  <c:v>0.39719907407407407</c:v>
                </c:pt>
                <c:pt idx="450">
                  <c:v>0.39722222222222214</c:v>
                </c:pt>
                <c:pt idx="451">
                  <c:v>0.39724537037037033</c:v>
                </c:pt>
                <c:pt idx="452">
                  <c:v>0.39726851851851852</c:v>
                </c:pt>
                <c:pt idx="453">
                  <c:v>0.3972916666666666</c:v>
                </c:pt>
                <c:pt idx="454">
                  <c:v>0.39731481481481479</c:v>
                </c:pt>
                <c:pt idx="455">
                  <c:v>0.39733796296296298</c:v>
                </c:pt>
                <c:pt idx="456">
                  <c:v>0.39736111111111105</c:v>
                </c:pt>
                <c:pt idx="457">
                  <c:v>0.39738425925925924</c:v>
                </c:pt>
                <c:pt idx="458">
                  <c:v>0.39740740740740743</c:v>
                </c:pt>
                <c:pt idx="459">
                  <c:v>0.39743055555555551</c:v>
                </c:pt>
                <c:pt idx="460">
                  <c:v>0.3974537037037037</c:v>
                </c:pt>
                <c:pt idx="461">
                  <c:v>0.39747685185185189</c:v>
                </c:pt>
                <c:pt idx="462">
                  <c:v>0.39749999999999996</c:v>
                </c:pt>
                <c:pt idx="463">
                  <c:v>0.39752314814814804</c:v>
                </c:pt>
                <c:pt idx="464">
                  <c:v>0.39754629629629623</c:v>
                </c:pt>
                <c:pt idx="465">
                  <c:v>0.39756944444444442</c:v>
                </c:pt>
                <c:pt idx="466">
                  <c:v>0.3975925925925925</c:v>
                </c:pt>
                <c:pt idx="467">
                  <c:v>0.39761574074074069</c:v>
                </c:pt>
                <c:pt idx="468">
                  <c:v>0.39763888888888888</c:v>
                </c:pt>
                <c:pt idx="469">
                  <c:v>0.39766203703703695</c:v>
                </c:pt>
                <c:pt idx="470">
                  <c:v>0.39768518518518514</c:v>
                </c:pt>
                <c:pt idx="471">
                  <c:v>0.39770833333333333</c:v>
                </c:pt>
                <c:pt idx="472">
                  <c:v>0.39773148148148141</c:v>
                </c:pt>
                <c:pt idx="473">
                  <c:v>0.3977546296296296</c:v>
                </c:pt>
                <c:pt idx="474">
                  <c:v>0.39777777777777779</c:v>
                </c:pt>
                <c:pt idx="475">
                  <c:v>0.39780092592592586</c:v>
                </c:pt>
                <c:pt idx="476">
                  <c:v>0.39782407407407405</c:v>
                </c:pt>
                <c:pt idx="477">
                  <c:v>0.39784722222222224</c:v>
                </c:pt>
                <c:pt idx="478">
                  <c:v>0.39787037037037032</c:v>
                </c:pt>
                <c:pt idx="479">
                  <c:v>0.39789351851851851</c:v>
                </c:pt>
                <c:pt idx="480">
                  <c:v>0.3979166666666667</c:v>
                </c:pt>
                <c:pt idx="481">
                  <c:v>0.39793981481481477</c:v>
                </c:pt>
                <c:pt idx="482">
                  <c:v>0.39796296296296296</c:v>
                </c:pt>
                <c:pt idx="483">
                  <c:v>0.39798611111111104</c:v>
                </c:pt>
                <c:pt idx="484">
                  <c:v>0.39800925925925923</c:v>
                </c:pt>
                <c:pt idx="485">
                  <c:v>0.39803240740740731</c:v>
                </c:pt>
                <c:pt idx="486">
                  <c:v>0.3980555555555555</c:v>
                </c:pt>
                <c:pt idx="487">
                  <c:v>0.39807870370370368</c:v>
                </c:pt>
                <c:pt idx="488">
                  <c:v>0.39810185185185176</c:v>
                </c:pt>
                <c:pt idx="489">
                  <c:v>0.39812499999999995</c:v>
                </c:pt>
                <c:pt idx="490">
                  <c:v>0.39814814814814814</c:v>
                </c:pt>
                <c:pt idx="491">
                  <c:v>0.39817129629629622</c:v>
                </c:pt>
                <c:pt idx="492">
                  <c:v>0.39819444444444441</c:v>
                </c:pt>
                <c:pt idx="493">
                  <c:v>0.3982175925925926</c:v>
                </c:pt>
                <c:pt idx="494">
                  <c:v>0.39824074074074067</c:v>
                </c:pt>
                <c:pt idx="495">
                  <c:v>0.39826388888888886</c:v>
                </c:pt>
                <c:pt idx="496">
                  <c:v>0.39828703703703705</c:v>
                </c:pt>
                <c:pt idx="497">
                  <c:v>0.39831018518518513</c:v>
                </c:pt>
                <c:pt idx="498">
                  <c:v>0.39833333333333332</c:v>
                </c:pt>
                <c:pt idx="499">
                  <c:v>0.39835648148148151</c:v>
                </c:pt>
                <c:pt idx="500">
                  <c:v>0.39837962962962958</c:v>
                </c:pt>
                <c:pt idx="501">
                  <c:v>0.39840277777777777</c:v>
                </c:pt>
                <c:pt idx="502">
                  <c:v>0.39842592592592596</c:v>
                </c:pt>
                <c:pt idx="503">
                  <c:v>0.39844907407407404</c:v>
                </c:pt>
                <c:pt idx="504">
                  <c:v>0.39847222222222212</c:v>
                </c:pt>
                <c:pt idx="505">
                  <c:v>0.39849537037037031</c:v>
                </c:pt>
                <c:pt idx="506">
                  <c:v>0.39851851851851849</c:v>
                </c:pt>
                <c:pt idx="507">
                  <c:v>0.39854166666666657</c:v>
                </c:pt>
                <c:pt idx="508">
                  <c:v>0.39856481481481476</c:v>
                </c:pt>
                <c:pt idx="509">
                  <c:v>0.39858796296296295</c:v>
                </c:pt>
                <c:pt idx="510">
                  <c:v>0.39861111111111103</c:v>
                </c:pt>
                <c:pt idx="511">
                  <c:v>0.39863425925925922</c:v>
                </c:pt>
                <c:pt idx="512">
                  <c:v>0.3986574074074074</c:v>
                </c:pt>
                <c:pt idx="513">
                  <c:v>0.39868055555555548</c:v>
                </c:pt>
                <c:pt idx="514">
                  <c:v>0.39870370370370367</c:v>
                </c:pt>
                <c:pt idx="515">
                  <c:v>0.39872685185185186</c:v>
                </c:pt>
                <c:pt idx="516">
                  <c:v>0.39874999999999994</c:v>
                </c:pt>
                <c:pt idx="517">
                  <c:v>0.39877314814814813</c:v>
                </c:pt>
                <c:pt idx="518">
                  <c:v>0.39879629629629632</c:v>
                </c:pt>
                <c:pt idx="519">
                  <c:v>0.39881944444444439</c:v>
                </c:pt>
                <c:pt idx="520">
                  <c:v>0.39884259259259258</c:v>
                </c:pt>
                <c:pt idx="521">
                  <c:v>0.39886574074074077</c:v>
                </c:pt>
                <c:pt idx="522">
                  <c:v>0.39888888888888885</c:v>
                </c:pt>
                <c:pt idx="523">
                  <c:v>0.39891203703703693</c:v>
                </c:pt>
                <c:pt idx="524">
                  <c:v>0.39893518518518511</c:v>
                </c:pt>
                <c:pt idx="525">
                  <c:v>0.3989583333333333</c:v>
                </c:pt>
                <c:pt idx="526">
                  <c:v>0.39898148148148138</c:v>
                </c:pt>
                <c:pt idx="527">
                  <c:v>0.39900462962962957</c:v>
                </c:pt>
                <c:pt idx="528">
                  <c:v>0.39902777777777776</c:v>
                </c:pt>
                <c:pt idx="529">
                  <c:v>0.39905092592592584</c:v>
                </c:pt>
                <c:pt idx="530">
                  <c:v>0.39907407407407403</c:v>
                </c:pt>
                <c:pt idx="531">
                  <c:v>0.39909722222222221</c:v>
                </c:pt>
                <c:pt idx="532">
                  <c:v>0.39912037037037029</c:v>
                </c:pt>
                <c:pt idx="533">
                  <c:v>0.39914351851851848</c:v>
                </c:pt>
                <c:pt idx="534">
                  <c:v>0.39916666666666667</c:v>
                </c:pt>
                <c:pt idx="535">
                  <c:v>0.39918981481481475</c:v>
                </c:pt>
                <c:pt idx="536">
                  <c:v>0.39921296296296294</c:v>
                </c:pt>
                <c:pt idx="537">
                  <c:v>0.39923611111111112</c:v>
                </c:pt>
                <c:pt idx="538">
                  <c:v>0.3992592592592592</c:v>
                </c:pt>
                <c:pt idx="539">
                  <c:v>0.39928240740740739</c:v>
                </c:pt>
                <c:pt idx="540">
                  <c:v>0.39930555555555558</c:v>
                </c:pt>
                <c:pt idx="541">
                  <c:v>0.39932870370370366</c:v>
                </c:pt>
                <c:pt idx="542">
                  <c:v>0.39935185185185185</c:v>
                </c:pt>
                <c:pt idx="543">
                  <c:v>0.39937500000000004</c:v>
                </c:pt>
                <c:pt idx="544">
                  <c:v>0.39939814814814811</c:v>
                </c:pt>
                <c:pt idx="545">
                  <c:v>0.39942129629629619</c:v>
                </c:pt>
                <c:pt idx="546">
                  <c:v>0.39944444444444438</c:v>
                </c:pt>
                <c:pt idx="547">
                  <c:v>0.39946759259259257</c:v>
                </c:pt>
                <c:pt idx="548">
                  <c:v>0.39949074074074065</c:v>
                </c:pt>
                <c:pt idx="549">
                  <c:v>0.39951388888888884</c:v>
                </c:pt>
                <c:pt idx="550">
                  <c:v>0.39953703703703702</c:v>
                </c:pt>
                <c:pt idx="551">
                  <c:v>0.3995601851851851</c:v>
                </c:pt>
                <c:pt idx="552">
                  <c:v>0.39958333333333329</c:v>
                </c:pt>
                <c:pt idx="553">
                  <c:v>0.39960648148148148</c:v>
                </c:pt>
                <c:pt idx="554">
                  <c:v>0.39962962962962956</c:v>
                </c:pt>
                <c:pt idx="555">
                  <c:v>0.39965277777777775</c:v>
                </c:pt>
                <c:pt idx="556">
                  <c:v>0.39967592592592593</c:v>
                </c:pt>
                <c:pt idx="557">
                  <c:v>0.39969907407407401</c:v>
                </c:pt>
                <c:pt idx="558">
                  <c:v>0.3997222222222222</c:v>
                </c:pt>
                <c:pt idx="559">
                  <c:v>0.39974537037037039</c:v>
                </c:pt>
                <c:pt idx="560">
                  <c:v>0.39976851851851847</c:v>
                </c:pt>
                <c:pt idx="561">
                  <c:v>0.39979166666666666</c:v>
                </c:pt>
                <c:pt idx="562">
                  <c:v>0.39981481481481485</c:v>
                </c:pt>
                <c:pt idx="563">
                  <c:v>0.39983796296296292</c:v>
                </c:pt>
                <c:pt idx="564">
                  <c:v>0.399861111111111</c:v>
                </c:pt>
                <c:pt idx="565">
                  <c:v>0.39988425925925919</c:v>
                </c:pt>
                <c:pt idx="566">
                  <c:v>0.39990740740740738</c:v>
                </c:pt>
                <c:pt idx="567">
                  <c:v>0.39993055555555546</c:v>
                </c:pt>
                <c:pt idx="568">
                  <c:v>0.39995370370370364</c:v>
                </c:pt>
                <c:pt idx="569">
                  <c:v>0.39997685185185183</c:v>
                </c:pt>
                <c:pt idx="570">
                  <c:v>0.39999999999999991</c:v>
                </c:pt>
                <c:pt idx="571">
                  <c:v>0.4000231481481481</c:v>
                </c:pt>
                <c:pt idx="572">
                  <c:v>0.40004629629629629</c:v>
                </c:pt>
                <c:pt idx="573">
                  <c:v>0.40006944444444437</c:v>
                </c:pt>
                <c:pt idx="574">
                  <c:v>0.40009259259259256</c:v>
                </c:pt>
                <c:pt idx="575">
                  <c:v>0.40011574074074074</c:v>
                </c:pt>
                <c:pt idx="576">
                  <c:v>0.40013888888888882</c:v>
                </c:pt>
                <c:pt idx="577">
                  <c:v>0.40016203703703701</c:v>
                </c:pt>
                <c:pt idx="578">
                  <c:v>0.4001851851851852</c:v>
                </c:pt>
                <c:pt idx="579">
                  <c:v>0.40020833333333328</c:v>
                </c:pt>
                <c:pt idx="580">
                  <c:v>0.40023148148148147</c:v>
                </c:pt>
                <c:pt idx="581">
                  <c:v>0.40025462962962965</c:v>
                </c:pt>
                <c:pt idx="582">
                  <c:v>0.40027777777777773</c:v>
                </c:pt>
                <c:pt idx="583">
                  <c:v>0.40030092592592592</c:v>
                </c:pt>
                <c:pt idx="584">
                  <c:v>0.40032407407407411</c:v>
                </c:pt>
                <c:pt idx="585">
                  <c:v>0.40034722222222219</c:v>
                </c:pt>
                <c:pt idx="586">
                  <c:v>0.40037037037037027</c:v>
                </c:pt>
                <c:pt idx="587">
                  <c:v>0.40039351851851845</c:v>
                </c:pt>
                <c:pt idx="588">
                  <c:v>0.40041666666666664</c:v>
                </c:pt>
                <c:pt idx="589">
                  <c:v>0.40043981481481472</c:v>
                </c:pt>
                <c:pt idx="590">
                  <c:v>0.40046296296296291</c:v>
                </c:pt>
                <c:pt idx="591">
                  <c:v>0.4004861111111111</c:v>
                </c:pt>
                <c:pt idx="592">
                  <c:v>0.40050925925925918</c:v>
                </c:pt>
                <c:pt idx="593">
                  <c:v>0.40053240740740736</c:v>
                </c:pt>
                <c:pt idx="594">
                  <c:v>0.40055555555555555</c:v>
                </c:pt>
                <c:pt idx="595">
                  <c:v>0.40057870370370363</c:v>
                </c:pt>
                <c:pt idx="596">
                  <c:v>0.40060185185185182</c:v>
                </c:pt>
                <c:pt idx="597">
                  <c:v>0.40062500000000001</c:v>
                </c:pt>
                <c:pt idx="598">
                  <c:v>0.40064814814814809</c:v>
                </c:pt>
                <c:pt idx="599">
                  <c:v>0.40067129629629628</c:v>
                </c:pt>
                <c:pt idx="600">
                  <c:v>0.40069444444444446</c:v>
                </c:pt>
                <c:pt idx="601">
                  <c:v>0.40071759259259254</c:v>
                </c:pt>
                <c:pt idx="602">
                  <c:v>0.40074074074074073</c:v>
                </c:pt>
                <c:pt idx="603">
                  <c:v>0.40076388888888892</c:v>
                </c:pt>
                <c:pt idx="604">
                  <c:v>0.400787037037037</c:v>
                </c:pt>
                <c:pt idx="605">
                  <c:v>0.40081018518518507</c:v>
                </c:pt>
                <c:pt idx="606">
                  <c:v>0.40083333333333326</c:v>
                </c:pt>
                <c:pt idx="607">
                  <c:v>0.40085648148148145</c:v>
                </c:pt>
                <c:pt idx="608">
                  <c:v>0.40087962962962953</c:v>
                </c:pt>
                <c:pt idx="609">
                  <c:v>0.40090277777777772</c:v>
                </c:pt>
                <c:pt idx="610">
                  <c:v>0.40092592592592591</c:v>
                </c:pt>
                <c:pt idx="611">
                  <c:v>0.40094907407407399</c:v>
                </c:pt>
                <c:pt idx="612">
                  <c:v>0.40097222222222217</c:v>
                </c:pt>
                <c:pt idx="613">
                  <c:v>0.40099537037037036</c:v>
                </c:pt>
                <c:pt idx="614">
                  <c:v>0.40101851851851844</c:v>
                </c:pt>
                <c:pt idx="615">
                  <c:v>0.40104166666666663</c:v>
                </c:pt>
                <c:pt idx="616">
                  <c:v>0.40106481481481482</c:v>
                </c:pt>
                <c:pt idx="617">
                  <c:v>0.4010879629629629</c:v>
                </c:pt>
                <c:pt idx="618">
                  <c:v>0.40111111111111108</c:v>
                </c:pt>
                <c:pt idx="619">
                  <c:v>0.40113425925925927</c:v>
                </c:pt>
                <c:pt idx="620">
                  <c:v>0.40115740740740735</c:v>
                </c:pt>
                <c:pt idx="621">
                  <c:v>0.40118055555555554</c:v>
                </c:pt>
                <c:pt idx="622">
                  <c:v>0.40120370370370373</c:v>
                </c:pt>
                <c:pt idx="623">
                  <c:v>0.40122685185185181</c:v>
                </c:pt>
                <c:pt idx="624">
                  <c:v>0.40125</c:v>
                </c:pt>
                <c:pt idx="625">
                  <c:v>0.40127314814814818</c:v>
                </c:pt>
                <c:pt idx="626">
                  <c:v>0.40129629629629626</c:v>
                </c:pt>
                <c:pt idx="627">
                  <c:v>0.40131944444444434</c:v>
                </c:pt>
                <c:pt idx="628">
                  <c:v>0.40134259259259253</c:v>
                </c:pt>
                <c:pt idx="629">
                  <c:v>0.40136574074074072</c:v>
                </c:pt>
                <c:pt idx="630">
                  <c:v>0.4013888888888888</c:v>
                </c:pt>
                <c:pt idx="631">
                  <c:v>0.40141203703703698</c:v>
                </c:pt>
                <c:pt idx="632">
                  <c:v>0.40143518518518517</c:v>
                </c:pt>
                <c:pt idx="633">
                  <c:v>0.40145833333333325</c:v>
                </c:pt>
                <c:pt idx="634">
                  <c:v>0.40148148148148144</c:v>
                </c:pt>
                <c:pt idx="635">
                  <c:v>0.40150462962962963</c:v>
                </c:pt>
                <c:pt idx="636">
                  <c:v>0.40152777777777771</c:v>
                </c:pt>
                <c:pt idx="637">
                  <c:v>0.40155092592592589</c:v>
                </c:pt>
                <c:pt idx="638">
                  <c:v>0.40157407407407408</c:v>
                </c:pt>
                <c:pt idx="639">
                  <c:v>0.40159722222222216</c:v>
                </c:pt>
                <c:pt idx="640">
                  <c:v>0.40162037037037035</c:v>
                </c:pt>
                <c:pt idx="641">
                  <c:v>0.40164351851851854</c:v>
                </c:pt>
                <c:pt idx="642">
                  <c:v>0.40166666666666662</c:v>
                </c:pt>
                <c:pt idx="643">
                  <c:v>0.40168981481481481</c:v>
                </c:pt>
                <c:pt idx="644">
                  <c:v>0.40171296296296299</c:v>
                </c:pt>
                <c:pt idx="645">
                  <c:v>0.40173611111111107</c:v>
                </c:pt>
                <c:pt idx="646">
                  <c:v>0.40175925925925915</c:v>
                </c:pt>
                <c:pt idx="647">
                  <c:v>0.40178240740740734</c:v>
                </c:pt>
                <c:pt idx="648">
                  <c:v>0.40180555555555553</c:v>
                </c:pt>
                <c:pt idx="649">
                  <c:v>0.4018287037037036</c:v>
                </c:pt>
                <c:pt idx="650">
                  <c:v>0.40185185185185179</c:v>
                </c:pt>
                <c:pt idx="651">
                  <c:v>0.40187499999999998</c:v>
                </c:pt>
                <c:pt idx="652">
                  <c:v>0.40189814814814806</c:v>
                </c:pt>
                <c:pt idx="653">
                  <c:v>0.40192129629629625</c:v>
                </c:pt>
                <c:pt idx="654">
                  <c:v>0.40194444444444444</c:v>
                </c:pt>
                <c:pt idx="655">
                  <c:v>0.40196759259259252</c:v>
                </c:pt>
                <c:pt idx="656">
                  <c:v>0.4019907407407407</c:v>
                </c:pt>
                <c:pt idx="657">
                  <c:v>0.40201388888888889</c:v>
                </c:pt>
                <c:pt idx="658">
                  <c:v>0.40203703703703697</c:v>
                </c:pt>
                <c:pt idx="659">
                  <c:v>0.40206018518518516</c:v>
                </c:pt>
                <c:pt idx="660">
                  <c:v>0.40208333333333335</c:v>
                </c:pt>
                <c:pt idx="661">
                  <c:v>0.40210648148148143</c:v>
                </c:pt>
                <c:pt idx="662">
                  <c:v>0.40212962962962961</c:v>
                </c:pt>
                <c:pt idx="663">
                  <c:v>0.4021527777777778</c:v>
                </c:pt>
                <c:pt idx="664">
                  <c:v>0.40217592592592588</c:v>
                </c:pt>
                <c:pt idx="665">
                  <c:v>0.40219907407407407</c:v>
                </c:pt>
                <c:pt idx="666">
                  <c:v>0.40222222222222226</c:v>
                </c:pt>
                <c:pt idx="667">
                  <c:v>0.40224537037037034</c:v>
                </c:pt>
                <c:pt idx="668">
                  <c:v>0.40226851851851841</c:v>
                </c:pt>
                <c:pt idx="669">
                  <c:v>0.4022916666666666</c:v>
                </c:pt>
                <c:pt idx="670">
                  <c:v>0.40231481481481479</c:v>
                </c:pt>
                <c:pt idx="671">
                  <c:v>0.40233796296296287</c:v>
                </c:pt>
                <c:pt idx="672">
                  <c:v>0.40236111111111106</c:v>
                </c:pt>
                <c:pt idx="673">
                  <c:v>0.40238425925925925</c:v>
                </c:pt>
                <c:pt idx="674">
                  <c:v>0.40240740740740732</c:v>
                </c:pt>
                <c:pt idx="675">
                  <c:v>0.40243055555555551</c:v>
                </c:pt>
                <c:pt idx="676">
                  <c:v>0.4024537037037037</c:v>
                </c:pt>
                <c:pt idx="677">
                  <c:v>0.40247685185185178</c:v>
                </c:pt>
                <c:pt idx="678">
                  <c:v>0.40249999999999997</c:v>
                </c:pt>
                <c:pt idx="679">
                  <c:v>0.40252314814814816</c:v>
                </c:pt>
                <c:pt idx="680">
                  <c:v>0.40254629629629624</c:v>
                </c:pt>
                <c:pt idx="681">
                  <c:v>0.40256944444444442</c:v>
                </c:pt>
                <c:pt idx="682">
                  <c:v>0.40259259259259261</c:v>
                </c:pt>
                <c:pt idx="683">
                  <c:v>0.40261574074074069</c:v>
                </c:pt>
                <c:pt idx="684">
                  <c:v>0.40263888888888888</c:v>
                </c:pt>
                <c:pt idx="685">
                  <c:v>0.40266203703703707</c:v>
                </c:pt>
                <c:pt idx="686">
                  <c:v>0.40268518518518515</c:v>
                </c:pt>
                <c:pt idx="687">
                  <c:v>0.40270833333333322</c:v>
                </c:pt>
                <c:pt idx="688">
                  <c:v>0.40273148148148141</c:v>
                </c:pt>
                <c:pt idx="689">
                  <c:v>0.4027546296296296</c:v>
                </c:pt>
                <c:pt idx="690">
                  <c:v>0.40277777777777768</c:v>
                </c:pt>
                <c:pt idx="691">
                  <c:v>0.40280092592592587</c:v>
                </c:pt>
                <c:pt idx="692">
                  <c:v>0.40282407407407406</c:v>
                </c:pt>
                <c:pt idx="693">
                  <c:v>0.40284722222222213</c:v>
                </c:pt>
                <c:pt idx="694">
                  <c:v>0.40287037037037032</c:v>
                </c:pt>
                <c:pt idx="695">
                  <c:v>0.40289351851851851</c:v>
                </c:pt>
                <c:pt idx="696">
                  <c:v>0.40291666666666659</c:v>
                </c:pt>
                <c:pt idx="697">
                  <c:v>0.40293981481481478</c:v>
                </c:pt>
                <c:pt idx="698">
                  <c:v>0.40296296296296297</c:v>
                </c:pt>
                <c:pt idx="699">
                  <c:v>0.40298611111111104</c:v>
                </c:pt>
                <c:pt idx="700">
                  <c:v>0.40300925925925923</c:v>
                </c:pt>
                <c:pt idx="701">
                  <c:v>0.40303240740740742</c:v>
                </c:pt>
                <c:pt idx="702">
                  <c:v>0.4030555555555555</c:v>
                </c:pt>
                <c:pt idx="703">
                  <c:v>0.40307870370370369</c:v>
                </c:pt>
                <c:pt idx="704">
                  <c:v>0.40310185185185188</c:v>
                </c:pt>
                <c:pt idx="705">
                  <c:v>0.40312499999999996</c:v>
                </c:pt>
                <c:pt idx="706">
                  <c:v>0.40314814814814814</c:v>
                </c:pt>
                <c:pt idx="707">
                  <c:v>0.40317129629629633</c:v>
                </c:pt>
                <c:pt idx="708">
                  <c:v>0.40319444444444441</c:v>
                </c:pt>
                <c:pt idx="709">
                  <c:v>0.40321759259259249</c:v>
                </c:pt>
                <c:pt idx="710">
                  <c:v>0.40324074074074068</c:v>
                </c:pt>
                <c:pt idx="711">
                  <c:v>0.40326388888888887</c:v>
                </c:pt>
                <c:pt idx="712">
                  <c:v>0.40328703703703694</c:v>
                </c:pt>
                <c:pt idx="713">
                  <c:v>0.40331018518518513</c:v>
                </c:pt>
                <c:pt idx="714">
                  <c:v>0.40333333333333332</c:v>
                </c:pt>
                <c:pt idx="715">
                  <c:v>0.4033564814814814</c:v>
                </c:pt>
                <c:pt idx="716">
                  <c:v>0.40337962962962959</c:v>
                </c:pt>
                <c:pt idx="717">
                  <c:v>0.40340277777777778</c:v>
                </c:pt>
                <c:pt idx="718">
                  <c:v>0.40342592592592585</c:v>
                </c:pt>
                <c:pt idx="719">
                  <c:v>0.40344907407407404</c:v>
                </c:pt>
                <c:pt idx="720">
                  <c:v>0.40347222222222223</c:v>
                </c:pt>
                <c:pt idx="721">
                  <c:v>0.40349537037037031</c:v>
                </c:pt>
                <c:pt idx="722">
                  <c:v>0.4035185185185185</c:v>
                </c:pt>
                <c:pt idx="723">
                  <c:v>0.40354166666666669</c:v>
                </c:pt>
                <c:pt idx="724">
                  <c:v>0.40356481481481477</c:v>
                </c:pt>
                <c:pt idx="725">
                  <c:v>0.40358796296296295</c:v>
                </c:pt>
                <c:pt idx="726">
                  <c:v>0.40361111111111114</c:v>
                </c:pt>
                <c:pt idx="727">
                  <c:v>0.40363425925925922</c:v>
                </c:pt>
                <c:pt idx="728">
                  <c:v>0.4036574074074073</c:v>
                </c:pt>
                <c:pt idx="729">
                  <c:v>0.40368055555555549</c:v>
                </c:pt>
                <c:pt idx="730">
                  <c:v>0.40370370370370368</c:v>
                </c:pt>
                <c:pt idx="731">
                  <c:v>0.40372685185185175</c:v>
                </c:pt>
                <c:pt idx="732">
                  <c:v>0.40374999999999994</c:v>
                </c:pt>
                <c:pt idx="733">
                  <c:v>0.40377314814814813</c:v>
                </c:pt>
                <c:pt idx="734">
                  <c:v>0.40379629629629621</c:v>
                </c:pt>
                <c:pt idx="735">
                  <c:v>0.4038194444444444</c:v>
                </c:pt>
                <c:pt idx="736">
                  <c:v>0.40384259259259259</c:v>
                </c:pt>
                <c:pt idx="737">
                  <c:v>0.40386574074074066</c:v>
                </c:pt>
                <c:pt idx="738">
                  <c:v>0.40388888888888885</c:v>
                </c:pt>
                <c:pt idx="739">
                  <c:v>0.40391203703703704</c:v>
                </c:pt>
                <c:pt idx="740">
                  <c:v>0.40393518518518512</c:v>
                </c:pt>
                <c:pt idx="741">
                  <c:v>0.40395833333333331</c:v>
                </c:pt>
                <c:pt idx="742">
                  <c:v>0.4039814814814815</c:v>
                </c:pt>
                <c:pt idx="743">
                  <c:v>0.40400462962962957</c:v>
                </c:pt>
                <c:pt idx="744">
                  <c:v>0.40402777777777776</c:v>
                </c:pt>
                <c:pt idx="745">
                  <c:v>0.40405092592592595</c:v>
                </c:pt>
                <c:pt idx="746">
                  <c:v>0.40407407407407403</c:v>
                </c:pt>
                <c:pt idx="747">
                  <c:v>0.40409722222222222</c:v>
                </c:pt>
                <c:pt idx="748">
                  <c:v>0.4041203703703703</c:v>
                </c:pt>
                <c:pt idx="749">
                  <c:v>0.40414351851851849</c:v>
                </c:pt>
                <c:pt idx="750">
                  <c:v>0.40416666666666656</c:v>
                </c:pt>
                <c:pt idx="751">
                  <c:v>0.40418981481481475</c:v>
                </c:pt>
                <c:pt idx="752">
                  <c:v>0.40421296296296294</c:v>
                </c:pt>
                <c:pt idx="753">
                  <c:v>0.40423611111111102</c:v>
                </c:pt>
                <c:pt idx="754">
                  <c:v>0.40425925925925921</c:v>
                </c:pt>
                <c:pt idx="755">
                  <c:v>0.4042824074074074</c:v>
                </c:pt>
                <c:pt idx="756">
                  <c:v>0.40430555555555547</c:v>
                </c:pt>
                <c:pt idx="757">
                  <c:v>0.40432870370370366</c:v>
                </c:pt>
                <c:pt idx="758">
                  <c:v>0.40435185185185185</c:v>
                </c:pt>
                <c:pt idx="759">
                  <c:v>0.40437499999999993</c:v>
                </c:pt>
                <c:pt idx="760">
                  <c:v>0.40439814814814812</c:v>
                </c:pt>
                <c:pt idx="761">
                  <c:v>0.40442129629629631</c:v>
                </c:pt>
                <c:pt idx="762">
                  <c:v>0.40444444444444438</c:v>
                </c:pt>
                <c:pt idx="763">
                  <c:v>0.40446759259259257</c:v>
                </c:pt>
                <c:pt idx="764">
                  <c:v>0.40449074074074076</c:v>
                </c:pt>
                <c:pt idx="765">
                  <c:v>0.40451388888888884</c:v>
                </c:pt>
                <c:pt idx="766">
                  <c:v>0.40453703703703703</c:v>
                </c:pt>
                <c:pt idx="767">
                  <c:v>0.40456018518518522</c:v>
                </c:pt>
                <c:pt idx="768">
                  <c:v>0.40458333333333329</c:v>
                </c:pt>
                <c:pt idx="769">
                  <c:v>0.40460648148148137</c:v>
                </c:pt>
                <c:pt idx="770">
                  <c:v>0.40462962962962956</c:v>
                </c:pt>
                <c:pt idx="771">
                  <c:v>0.40465277777777775</c:v>
                </c:pt>
                <c:pt idx="772">
                  <c:v>0.40467592592592583</c:v>
                </c:pt>
                <c:pt idx="773">
                  <c:v>0.40469907407407402</c:v>
                </c:pt>
                <c:pt idx="774">
                  <c:v>0.40472222222222221</c:v>
                </c:pt>
                <c:pt idx="775">
                  <c:v>0.40474537037037028</c:v>
                </c:pt>
                <c:pt idx="776">
                  <c:v>0.40476851851851847</c:v>
                </c:pt>
                <c:pt idx="777">
                  <c:v>0.40479166666666666</c:v>
                </c:pt>
                <c:pt idx="778">
                  <c:v>0.40481481481481474</c:v>
                </c:pt>
                <c:pt idx="779">
                  <c:v>0.40483796296296293</c:v>
                </c:pt>
                <c:pt idx="780">
                  <c:v>0.40486111111111112</c:v>
                </c:pt>
                <c:pt idx="781">
                  <c:v>0.40488425925925919</c:v>
                </c:pt>
                <c:pt idx="782">
                  <c:v>0.40490740740740738</c:v>
                </c:pt>
                <c:pt idx="783">
                  <c:v>0.40493055555555557</c:v>
                </c:pt>
                <c:pt idx="784">
                  <c:v>0.40495370370370365</c:v>
                </c:pt>
                <c:pt idx="785">
                  <c:v>0.40497685185185184</c:v>
                </c:pt>
                <c:pt idx="786">
                  <c:v>0.40500000000000003</c:v>
                </c:pt>
                <c:pt idx="787">
                  <c:v>0.4050231481481481</c:v>
                </c:pt>
                <c:pt idx="788">
                  <c:v>0.40504629629629629</c:v>
                </c:pt>
                <c:pt idx="789">
                  <c:v>0.40506944444444437</c:v>
                </c:pt>
                <c:pt idx="790">
                  <c:v>0.40509259259259256</c:v>
                </c:pt>
                <c:pt idx="791">
                  <c:v>0.40511574074074064</c:v>
                </c:pt>
                <c:pt idx="792">
                  <c:v>0.40513888888888883</c:v>
                </c:pt>
                <c:pt idx="793">
                  <c:v>0.40516203703703701</c:v>
                </c:pt>
                <c:pt idx="794">
                  <c:v>0.40518518518518509</c:v>
                </c:pt>
                <c:pt idx="795">
                  <c:v>0.40520833333333328</c:v>
                </c:pt>
                <c:pt idx="796">
                  <c:v>0.40523148148148147</c:v>
                </c:pt>
                <c:pt idx="797">
                  <c:v>0.40525462962962955</c:v>
                </c:pt>
                <c:pt idx="798">
                  <c:v>0.40527777777777774</c:v>
                </c:pt>
                <c:pt idx="799">
                  <c:v>0.40530092592592593</c:v>
                </c:pt>
                <c:pt idx="800">
                  <c:v>0.405324074074074</c:v>
                </c:pt>
                <c:pt idx="801">
                  <c:v>0.40534722222222219</c:v>
                </c:pt>
                <c:pt idx="802">
                  <c:v>0.40537037037037038</c:v>
                </c:pt>
                <c:pt idx="803">
                  <c:v>0.40539351851851846</c:v>
                </c:pt>
                <c:pt idx="804">
                  <c:v>0.40541666666666665</c:v>
                </c:pt>
                <c:pt idx="805">
                  <c:v>0.40543981481481484</c:v>
                </c:pt>
                <c:pt idx="806">
                  <c:v>0.40546296296296291</c:v>
                </c:pt>
                <c:pt idx="807">
                  <c:v>0.4054861111111111</c:v>
                </c:pt>
                <c:pt idx="808">
                  <c:v>0.40550925925925929</c:v>
                </c:pt>
                <c:pt idx="809">
                  <c:v>0.40553240740740737</c:v>
                </c:pt>
                <c:pt idx="810">
                  <c:v>0.40555555555555545</c:v>
                </c:pt>
                <c:pt idx="811">
                  <c:v>0.40557870370370364</c:v>
                </c:pt>
                <c:pt idx="812">
                  <c:v>0.40560185185185182</c:v>
                </c:pt>
                <c:pt idx="813">
                  <c:v>0.4056249999999999</c:v>
                </c:pt>
                <c:pt idx="814">
                  <c:v>0.40564814814814809</c:v>
                </c:pt>
                <c:pt idx="815">
                  <c:v>0.40567129629629628</c:v>
                </c:pt>
                <c:pt idx="816">
                  <c:v>0.40569444444444436</c:v>
                </c:pt>
                <c:pt idx="817">
                  <c:v>0.40571759259259255</c:v>
                </c:pt>
                <c:pt idx="818">
                  <c:v>0.40574074074074074</c:v>
                </c:pt>
                <c:pt idx="819">
                  <c:v>0.40576388888888881</c:v>
                </c:pt>
                <c:pt idx="820">
                  <c:v>0.405787037037037</c:v>
                </c:pt>
                <c:pt idx="821">
                  <c:v>0.40581018518518519</c:v>
                </c:pt>
                <c:pt idx="822">
                  <c:v>0.40583333333333327</c:v>
                </c:pt>
                <c:pt idx="823">
                  <c:v>0.40585648148148146</c:v>
                </c:pt>
                <c:pt idx="824">
                  <c:v>0.40587962962962965</c:v>
                </c:pt>
                <c:pt idx="825">
                  <c:v>0.40590277777777772</c:v>
                </c:pt>
                <c:pt idx="826">
                  <c:v>0.40592592592592591</c:v>
                </c:pt>
                <c:pt idx="827">
                  <c:v>0.4059490740740741</c:v>
                </c:pt>
                <c:pt idx="828">
                  <c:v>0.40597222222222218</c:v>
                </c:pt>
                <c:pt idx="829">
                  <c:v>0.40599537037037037</c:v>
                </c:pt>
                <c:pt idx="830">
                  <c:v>0.40601851851851845</c:v>
                </c:pt>
                <c:pt idx="831">
                  <c:v>0.40604166666666663</c:v>
                </c:pt>
                <c:pt idx="832">
                  <c:v>0.40606481481481471</c:v>
                </c:pt>
                <c:pt idx="833">
                  <c:v>0.4060879629629629</c:v>
                </c:pt>
                <c:pt idx="834">
                  <c:v>0.40611111111111109</c:v>
                </c:pt>
                <c:pt idx="835">
                  <c:v>0.40613425925925917</c:v>
                </c:pt>
                <c:pt idx="836">
                  <c:v>0.40615740740740736</c:v>
                </c:pt>
                <c:pt idx="837">
                  <c:v>0.40618055555555554</c:v>
                </c:pt>
                <c:pt idx="838">
                  <c:v>0.40620370370370362</c:v>
                </c:pt>
                <c:pt idx="839">
                  <c:v>0.40622685185185181</c:v>
                </c:pt>
                <c:pt idx="840">
                  <c:v>0.40625</c:v>
                </c:pt>
                <c:pt idx="841">
                  <c:v>0.40627314814814808</c:v>
                </c:pt>
                <c:pt idx="842">
                  <c:v>0.40629629629629627</c:v>
                </c:pt>
                <c:pt idx="843">
                  <c:v>0.40631944444444446</c:v>
                </c:pt>
                <c:pt idx="844">
                  <c:v>0.40634259259259253</c:v>
                </c:pt>
                <c:pt idx="845">
                  <c:v>0.40636574074074072</c:v>
                </c:pt>
                <c:pt idx="846">
                  <c:v>0.40638888888888891</c:v>
                </c:pt>
                <c:pt idx="847">
                  <c:v>0.40641203703703699</c:v>
                </c:pt>
                <c:pt idx="848">
                  <c:v>0.40643518518518518</c:v>
                </c:pt>
                <c:pt idx="849">
                  <c:v>0.40645833333333337</c:v>
                </c:pt>
                <c:pt idx="850">
                  <c:v>0.40648148148148144</c:v>
                </c:pt>
                <c:pt idx="851">
                  <c:v>0.40650462962962952</c:v>
                </c:pt>
                <c:pt idx="852">
                  <c:v>0.40652777777777771</c:v>
                </c:pt>
                <c:pt idx="853">
                  <c:v>0.4065509259259259</c:v>
                </c:pt>
                <c:pt idx="854">
                  <c:v>0.40657407407407398</c:v>
                </c:pt>
                <c:pt idx="855">
                  <c:v>0.40659722222222217</c:v>
                </c:pt>
                <c:pt idx="856">
                  <c:v>0.40662037037037035</c:v>
                </c:pt>
                <c:pt idx="857">
                  <c:v>0.40664351851851843</c:v>
                </c:pt>
                <c:pt idx="858">
                  <c:v>0.40666666666666662</c:v>
                </c:pt>
                <c:pt idx="859">
                  <c:v>0.40668981481481481</c:v>
                </c:pt>
                <c:pt idx="860">
                  <c:v>0.40671296296296289</c:v>
                </c:pt>
                <c:pt idx="861">
                  <c:v>0.40673611111111108</c:v>
                </c:pt>
                <c:pt idx="862">
                  <c:v>0.40675925925925926</c:v>
                </c:pt>
                <c:pt idx="863">
                  <c:v>0.40678240740740734</c:v>
                </c:pt>
                <c:pt idx="864">
                  <c:v>0.40680555555555553</c:v>
                </c:pt>
                <c:pt idx="865">
                  <c:v>0.40682870370370372</c:v>
                </c:pt>
                <c:pt idx="866">
                  <c:v>0.4068518518518518</c:v>
                </c:pt>
                <c:pt idx="867">
                  <c:v>0.40687499999999999</c:v>
                </c:pt>
                <c:pt idx="868">
                  <c:v>0.40689814814814818</c:v>
                </c:pt>
                <c:pt idx="869">
                  <c:v>0.40692129629629625</c:v>
                </c:pt>
                <c:pt idx="870">
                  <c:v>0.40694444444444444</c:v>
                </c:pt>
                <c:pt idx="871">
                  <c:v>0.40696759259259252</c:v>
                </c:pt>
                <c:pt idx="872">
                  <c:v>0.40699074074074071</c:v>
                </c:pt>
                <c:pt idx="873">
                  <c:v>0.40701388888888879</c:v>
                </c:pt>
                <c:pt idx="874">
                  <c:v>0.40703703703703698</c:v>
                </c:pt>
                <c:pt idx="875">
                  <c:v>0.40706018518518516</c:v>
                </c:pt>
                <c:pt idx="876">
                  <c:v>0.40708333333333324</c:v>
                </c:pt>
                <c:pt idx="877">
                  <c:v>0.40710648148148143</c:v>
                </c:pt>
                <c:pt idx="878">
                  <c:v>0.40712962962962962</c:v>
                </c:pt>
                <c:pt idx="879">
                  <c:v>0.4071527777777777</c:v>
                </c:pt>
                <c:pt idx="880">
                  <c:v>0.40717592592592589</c:v>
                </c:pt>
                <c:pt idx="881">
                  <c:v>0.40719907407407407</c:v>
                </c:pt>
                <c:pt idx="882">
                  <c:v>0.40722222222222215</c:v>
                </c:pt>
                <c:pt idx="883">
                  <c:v>0.40724537037037034</c:v>
                </c:pt>
                <c:pt idx="884">
                  <c:v>0.40726851851851853</c:v>
                </c:pt>
                <c:pt idx="885">
                  <c:v>0.40729166666666661</c:v>
                </c:pt>
                <c:pt idx="886">
                  <c:v>0.4073148148148148</c:v>
                </c:pt>
                <c:pt idx="887">
                  <c:v>0.40733796296296299</c:v>
                </c:pt>
                <c:pt idx="888">
                  <c:v>0.40736111111111106</c:v>
                </c:pt>
                <c:pt idx="889">
                  <c:v>0.40738425925925925</c:v>
                </c:pt>
                <c:pt idx="890">
                  <c:v>0.40740740740740744</c:v>
                </c:pt>
                <c:pt idx="891">
                  <c:v>0.40743055555555552</c:v>
                </c:pt>
                <c:pt idx="892">
                  <c:v>0.4074537037037036</c:v>
                </c:pt>
                <c:pt idx="893">
                  <c:v>0.40747685185185178</c:v>
                </c:pt>
                <c:pt idx="894">
                  <c:v>0.40749999999999997</c:v>
                </c:pt>
                <c:pt idx="895">
                  <c:v>0.40752314814814805</c:v>
                </c:pt>
                <c:pt idx="896">
                  <c:v>0.40754629629629624</c:v>
                </c:pt>
                <c:pt idx="897">
                  <c:v>0.40756944444444443</c:v>
                </c:pt>
                <c:pt idx="898">
                  <c:v>0.40759259259259251</c:v>
                </c:pt>
                <c:pt idx="899">
                  <c:v>0.4076157407407407</c:v>
                </c:pt>
                <c:pt idx="900">
                  <c:v>0.40763888888888888</c:v>
                </c:pt>
                <c:pt idx="901">
                  <c:v>0.40766203703703696</c:v>
                </c:pt>
                <c:pt idx="902">
                  <c:v>0.40768518518518515</c:v>
                </c:pt>
                <c:pt idx="903">
                  <c:v>0.40770833333333334</c:v>
                </c:pt>
                <c:pt idx="904">
                  <c:v>0.40773148148148142</c:v>
                </c:pt>
                <c:pt idx="905">
                  <c:v>0.40775462962962961</c:v>
                </c:pt>
                <c:pt idx="906">
                  <c:v>0.40777777777777779</c:v>
                </c:pt>
                <c:pt idx="907">
                  <c:v>0.40780092592592587</c:v>
                </c:pt>
                <c:pt idx="908">
                  <c:v>0.40782407407407406</c:v>
                </c:pt>
                <c:pt idx="909">
                  <c:v>0.40784722222222225</c:v>
                </c:pt>
                <c:pt idx="910">
                  <c:v>0.40787037037037033</c:v>
                </c:pt>
                <c:pt idx="911">
                  <c:v>0.40789351851851852</c:v>
                </c:pt>
                <c:pt idx="912">
                  <c:v>0.40791666666666659</c:v>
                </c:pt>
                <c:pt idx="913">
                  <c:v>0.40793981481481478</c:v>
                </c:pt>
                <c:pt idx="914">
                  <c:v>0.40796296296296286</c:v>
                </c:pt>
                <c:pt idx="915">
                  <c:v>0.40798611111111105</c:v>
                </c:pt>
                <c:pt idx="916">
                  <c:v>0.40800925925925924</c:v>
                </c:pt>
                <c:pt idx="917">
                  <c:v>0.40803240740740732</c:v>
                </c:pt>
                <c:pt idx="918">
                  <c:v>0.4080555555555555</c:v>
                </c:pt>
                <c:pt idx="919">
                  <c:v>0.40807870370370369</c:v>
                </c:pt>
                <c:pt idx="920">
                  <c:v>0.40810185185185177</c:v>
                </c:pt>
                <c:pt idx="921">
                  <c:v>0.40812499999999996</c:v>
                </c:pt>
                <c:pt idx="922">
                  <c:v>0.40814814814814815</c:v>
                </c:pt>
                <c:pt idx="923">
                  <c:v>0.40817129629629623</c:v>
                </c:pt>
                <c:pt idx="924">
                  <c:v>0.40819444444444442</c:v>
                </c:pt>
                <c:pt idx="925">
                  <c:v>0.4082175925925926</c:v>
                </c:pt>
                <c:pt idx="926">
                  <c:v>0.40824074074074068</c:v>
                </c:pt>
                <c:pt idx="927">
                  <c:v>0.40826388888888887</c:v>
                </c:pt>
                <c:pt idx="928">
                  <c:v>0.40828703703703706</c:v>
                </c:pt>
                <c:pt idx="929">
                  <c:v>0.40831018518518514</c:v>
                </c:pt>
                <c:pt idx="930">
                  <c:v>0.40833333333333333</c:v>
                </c:pt>
                <c:pt idx="931">
                  <c:v>0.40835648148148151</c:v>
                </c:pt>
                <c:pt idx="932">
                  <c:v>0.40837962962962959</c:v>
                </c:pt>
                <c:pt idx="933">
                  <c:v>0.40840277777777767</c:v>
                </c:pt>
                <c:pt idx="934">
                  <c:v>0.40842592592592586</c:v>
                </c:pt>
                <c:pt idx="935">
                  <c:v>0.40844907407407405</c:v>
                </c:pt>
                <c:pt idx="936">
                  <c:v>0.40847222222222213</c:v>
                </c:pt>
                <c:pt idx="937">
                  <c:v>0.40849537037037031</c:v>
                </c:pt>
                <c:pt idx="938">
                  <c:v>0.4085185185185185</c:v>
                </c:pt>
                <c:pt idx="939">
                  <c:v>0.40854166666666658</c:v>
                </c:pt>
                <c:pt idx="940">
                  <c:v>0.40856481481481477</c:v>
                </c:pt>
                <c:pt idx="941">
                  <c:v>0.40858796296296296</c:v>
                </c:pt>
                <c:pt idx="942">
                  <c:v>0.40861111111111104</c:v>
                </c:pt>
                <c:pt idx="943">
                  <c:v>0.40863425925925922</c:v>
                </c:pt>
                <c:pt idx="944">
                  <c:v>0.40865740740740741</c:v>
                </c:pt>
                <c:pt idx="945">
                  <c:v>0.40868055555555549</c:v>
                </c:pt>
                <c:pt idx="946">
                  <c:v>0.40870370370370368</c:v>
                </c:pt>
                <c:pt idx="947">
                  <c:v>0.40872685185185187</c:v>
                </c:pt>
                <c:pt idx="948">
                  <c:v>0.40874999999999995</c:v>
                </c:pt>
                <c:pt idx="949">
                  <c:v>0.40877314814814814</c:v>
                </c:pt>
                <c:pt idx="950">
                  <c:v>0.40879629629629632</c:v>
                </c:pt>
                <c:pt idx="951">
                  <c:v>0.4088194444444444</c:v>
                </c:pt>
                <c:pt idx="952">
                  <c:v>0.40884259259259259</c:v>
                </c:pt>
                <c:pt idx="953">
                  <c:v>0.40886574074074067</c:v>
                </c:pt>
                <c:pt idx="954">
                  <c:v>0.40888888888888886</c:v>
                </c:pt>
                <c:pt idx="955">
                  <c:v>0.40891203703703694</c:v>
                </c:pt>
                <c:pt idx="956">
                  <c:v>0.40893518518518512</c:v>
                </c:pt>
                <c:pt idx="957">
                  <c:v>0.40895833333333331</c:v>
                </c:pt>
                <c:pt idx="958">
                  <c:v>0.40898148148148139</c:v>
                </c:pt>
                <c:pt idx="959">
                  <c:v>0.40900462962962958</c:v>
                </c:pt>
                <c:pt idx="960">
                  <c:v>0.40902777777777777</c:v>
                </c:pt>
                <c:pt idx="961">
                  <c:v>0.40905092592592585</c:v>
                </c:pt>
                <c:pt idx="962">
                  <c:v>0.40907407407407403</c:v>
                </c:pt>
                <c:pt idx="963">
                  <c:v>0.40909722222222222</c:v>
                </c:pt>
                <c:pt idx="964">
                  <c:v>0.4091203703703703</c:v>
                </c:pt>
                <c:pt idx="965">
                  <c:v>0.40914351851851849</c:v>
                </c:pt>
                <c:pt idx="966">
                  <c:v>0.40916666666666668</c:v>
                </c:pt>
                <c:pt idx="967">
                  <c:v>0.40918981481481476</c:v>
                </c:pt>
                <c:pt idx="968">
                  <c:v>0.40921296296296295</c:v>
                </c:pt>
                <c:pt idx="969">
                  <c:v>0.40923611111111113</c:v>
                </c:pt>
                <c:pt idx="970">
                  <c:v>0.40925925925925921</c:v>
                </c:pt>
                <c:pt idx="971">
                  <c:v>0.4092824074074074</c:v>
                </c:pt>
                <c:pt idx="972">
                  <c:v>0.40930555555555559</c:v>
                </c:pt>
                <c:pt idx="973">
                  <c:v>0.40932870370370367</c:v>
                </c:pt>
                <c:pt idx="974">
                  <c:v>0.40935185185185174</c:v>
                </c:pt>
                <c:pt idx="975">
                  <c:v>0.40937499999999993</c:v>
                </c:pt>
                <c:pt idx="976">
                  <c:v>0.40939814814814812</c:v>
                </c:pt>
                <c:pt idx="977">
                  <c:v>0.4094212962962962</c:v>
                </c:pt>
                <c:pt idx="978">
                  <c:v>0.40944444444444439</c:v>
                </c:pt>
                <c:pt idx="979">
                  <c:v>0.40946759259259258</c:v>
                </c:pt>
                <c:pt idx="980">
                  <c:v>0.40949074074074066</c:v>
                </c:pt>
                <c:pt idx="981">
                  <c:v>0.40951388888888884</c:v>
                </c:pt>
                <c:pt idx="982">
                  <c:v>0.40953703703703703</c:v>
                </c:pt>
                <c:pt idx="983">
                  <c:v>0.40956018518518511</c:v>
                </c:pt>
                <c:pt idx="984">
                  <c:v>0.4095833333333333</c:v>
                </c:pt>
                <c:pt idx="985">
                  <c:v>0.40960648148148149</c:v>
                </c:pt>
                <c:pt idx="986">
                  <c:v>0.40962962962962957</c:v>
                </c:pt>
                <c:pt idx="987">
                  <c:v>0.40965277777777775</c:v>
                </c:pt>
                <c:pt idx="988">
                  <c:v>0.40967592592592594</c:v>
                </c:pt>
                <c:pt idx="989">
                  <c:v>0.40969907407407402</c:v>
                </c:pt>
                <c:pt idx="990">
                  <c:v>0.40972222222222221</c:v>
                </c:pt>
                <c:pt idx="991">
                  <c:v>0.4097453703703704</c:v>
                </c:pt>
                <c:pt idx="992">
                  <c:v>0.40976851851851848</c:v>
                </c:pt>
                <c:pt idx="993">
                  <c:v>0.40979166666666667</c:v>
                </c:pt>
                <c:pt idx="994">
                  <c:v>0.40981481481481474</c:v>
                </c:pt>
                <c:pt idx="995">
                  <c:v>0.40983796296296293</c:v>
                </c:pt>
                <c:pt idx="996">
                  <c:v>0.40986111111111101</c:v>
                </c:pt>
                <c:pt idx="997">
                  <c:v>0.4098842592592592</c:v>
                </c:pt>
                <c:pt idx="998">
                  <c:v>0.40990740740740739</c:v>
                </c:pt>
                <c:pt idx="999">
                  <c:v>0.40993055555555546</c:v>
                </c:pt>
                <c:pt idx="1000">
                  <c:v>0.40995370370370365</c:v>
                </c:pt>
                <c:pt idx="1001">
                  <c:v>0.40997685185185184</c:v>
                </c:pt>
                <c:pt idx="1002">
                  <c:v>0.40999999999999992</c:v>
                </c:pt>
                <c:pt idx="1003">
                  <c:v>0.41002314814814811</c:v>
                </c:pt>
                <c:pt idx="1004">
                  <c:v>0.4100462962962963</c:v>
                </c:pt>
                <c:pt idx="1005">
                  <c:v>0.41006944444444438</c:v>
                </c:pt>
                <c:pt idx="1006">
                  <c:v>0.41009259259259256</c:v>
                </c:pt>
                <c:pt idx="1007">
                  <c:v>0.41011574074074075</c:v>
                </c:pt>
                <c:pt idx="1008">
                  <c:v>0.41013888888888883</c:v>
                </c:pt>
                <c:pt idx="1009">
                  <c:v>0.41016203703703702</c:v>
                </c:pt>
                <c:pt idx="1010">
                  <c:v>0.41018518518518521</c:v>
                </c:pt>
                <c:pt idx="1011">
                  <c:v>0.41020833333333329</c:v>
                </c:pt>
                <c:pt idx="1012">
                  <c:v>0.41023148148148147</c:v>
                </c:pt>
                <c:pt idx="1013">
                  <c:v>0.41025462962962966</c:v>
                </c:pt>
                <c:pt idx="1014">
                  <c:v>0.41027777777777774</c:v>
                </c:pt>
                <c:pt idx="1015">
                  <c:v>0.41030092592592582</c:v>
                </c:pt>
                <c:pt idx="1016">
                  <c:v>0.41032407407407401</c:v>
                </c:pt>
                <c:pt idx="1017">
                  <c:v>0.4103472222222222</c:v>
                </c:pt>
                <c:pt idx="1018">
                  <c:v>0.41037037037037027</c:v>
                </c:pt>
                <c:pt idx="1019">
                  <c:v>0.41039351851851846</c:v>
                </c:pt>
                <c:pt idx="1020">
                  <c:v>0.41041666666666665</c:v>
                </c:pt>
                <c:pt idx="1021">
                  <c:v>0.41043981481481473</c:v>
                </c:pt>
                <c:pt idx="1022">
                  <c:v>0.41046296296296292</c:v>
                </c:pt>
                <c:pt idx="1023">
                  <c:v>0.41048611111111111</c:v>
                </c:pt>
                <c:pt idx="1024">
                  <c:v>0.41050925925925918</c:v>
                </c:pt>
                <c:pt idx="1025">
                  <c:v>0.41053240740740737</c:v>
                </c:pt>
                <c:pt idx="1026">
                  <c:v>0.41055555555555556</c:v>
                </c:pt>
                <c:pt idx="1027">
                  <c:v>0.41057870370370364</c:v>
                </c:pt>
                <c:pt idx="1028">
                  <c:v>0.41060185185185183</c:v>
                </c:pt>
                <c:pt idx="1029">
                  <c:v>0.41062500000000002</c:v>
                </c:pt>
                <c:pt idx="1030">
                  <c:v>0.4106481481481481</c:v>
                </c:pt>
                <c:pt idx="1031">
                  <c:v>0.41067129629629628</c:v>
                </c:pt>
                <c:pt idx="1032">
                  <c:v>0.41069444444444447</c:v>
                </c:pt>
                <c:pt idx="1033">
                  <c:v>0.41071759259259255</c:v>
                </c:pt>
                <c:pt idx="1034">
                  <c:v>0.41074074074074074</c:v>
                </c:pt>
                <c:pt idx="1035">
                  <c:v>0.41076388888888882</c:v>
                </c:pt>
                <c:pt idx="1036">
                  <c:v>0.41078703703703701</c:v>
                </c:pt>
                <c:pt idx="1037">
                  <c:v>0.41081018518518508</c:v>
                </c:pt>
                <c:pt idx="1038">
                  <c:v>0.41083333333333327</c:v>
                </c:pt>
                <c:pt idx="1039">
                  <c:v>0.41085648148148146</c:v>
                </c:pt>
                <c:pt idx="1040">
                  <c:v>0.41087962962962954</c:v>
                </c:pt>
                <c:pt idx="1041">
                  <c:v>0.41090277777777773</c:v>
                </c:pt>
                <c:pt idx="1042">
                  <c:v>0.41092592592592592</c:v>
                </c:pt>
                <c:pt idx="1043">
                  <c:v>0.41094907407407399</c:v>
                </c:pt>
                <c:pt idx="1044">
                  <c:v>0.41097222222222218</c:v>
                </c:pt>
                <c:pt idx="1045">
                  <c:v>0.41099537037037037</c:v>
                </c:pt>
                <c:pt idx="1046">
                  <c:v>0.41101851851851845</c:v>
                </c:pt>
                <c:pt idx="1047">
                  <c:v>0.41104166666666664</c:v>
                </c:pt>
                <c:pt idx="1048">
                  <c:v>0.41106481481481483</c:v>
                </c:pt>
                <c:pt idx="1049">
                  <c:v>0.41108796296296291</c:v>
                </c:pt>
                <c:pt idx="1050">
                  <c:v>0.41111111111111109</c:v>
                </c:pt>
                <c:pt idx="1051">
                  <c:v>0.41113425925925928</c:v>
                </c:pt>
                <c:pt idx="1052">
                  <c:v>0.41115740740740736</c:v>
                </c:pt>
                <c:pt idx="1053">
                  <c:v>0.41118055555555555</c:v>
                </c:pt>
                <c:pt idx="1054">
                  <c:v>0.41120370370370374</c:v>
                </c:pt>
                <c:pt idx="1055">
                  <c:v>0.41122685185185182</c:v>
                </c:pt>
                <c:pt idx="1056">
                  <c:v>0.41124999999999989</c:v>
                </c:pt>
                <c:pt idx="1057">
                  <c:v>0.41127314814814808</c:v>
                </c:pt>
                <c:pt idx="1058">
                  <c:v>0.41129629629629627</c:v>
                </c:pt>
                <c:pt idx="1059">
                  <c:v>0.41131944444444435</c:v>
                </c:pt>
                <c:pt idx="1060">
                  <c:v>0.41134259259259254</c:v>
                </c:pt>
                <c:pt idx="1061">
                  <c:v>0.41136574074074073</c:v>
                </c:pt>
                <c:pt idx="1062">
                  <c:v>0.4113888888888888</c:v>
                </c:pt>
                <c:pt idx="1063">
                  <c:v>0.41141203703703699</c:v>
                </c:pt>
                <c:pt idx="1064">
                  <c:v>0.41143518518518518</c:v>
                </c:pt>
                <c:pt idx="1065">
                  <c:v>0.41145833333333326</c:v>
                </c:pt>
                <c:pt idx="1066">
                  <c:v>0.41148148148148145</c:v>
                </c:pt>
                <c:pt idx="1067">
                  <c:v>0.41150462962962964</c:v>
                </c:pt>
                <c:pt idx="1068">
                  <c:v>0.41152777777777771</c:v>
                </c:pt>
                <c:pt idx="1069">
                  <c:v>0.4115509259259259</c:v>
                </c:pt>
                <c:pt idx="1070">
                  <c:v>0.41157407407407409</c:v>
                </c:pt>
                <c:pt idx="1071">
                  <c:v>0.41159722222222217</c:v>
                </c:pt>
                <c:pt idx="1072">
                  <c:v>0.41162037037037036</c:v>
                </c:pt>
                <c:pt idx="1073">
                  <c:v>0.41164351851851855</c:v>
                </c:pt>
                <c:pt idx="1074">
                  <c:v>0.41166666666666663</c:v>
                </c:pt>
                <c:pt idx="1075">
                  <c:v>0.41168981481481481</c:v>
                </c:pt>
                <c:pt idx="1076">
                  <c:v>0.41171296296296289</c:v>
                </c:pt>
                <c:pt idx="1077">
                  <c:v>0.41173611111111108</c:v>
                </c:pt>
                <c:pt idx="1078">
                  <c:v>0.41175925925925916</c:v>
                </c:pt>
                <c:pt idx="1079">
                  <c:v>0.41178240740740735</c:v>
                </c:pt>
                <c:pt idx="1080">
                  <c:v>0.41180555555555554</c:v>
                </c:pt>
                <c:pt idx="1081">
                  <c:v>0.41182870370370361</c:v>
                </c:pt>
                <c:pt idx="1082">
                  <c:v>0.4118518518518518</c:v>
                </c:pt>
                <c:pt idx="1083">
                  <c:v>0.41187499999999999</c:v>
                </c:pt>
                <c:pt idx="1084">
                  <c:v>0.41189814814814807</c:v>
                </c:pt>
                <c:pt idx="1085">
                  <c:v>0.41192129629629626</c:v>
                </c:pt>
                <c:pt idx="1086">
                  <c:v>0.41194444444444445</c:v>
                </c:pt>
                <c:pt idx="1087">
                  <c:v>0.41196759259259252</c:v>
                </c:pt>
                <c:pt idx="1088">
                  <c:v>0.41199074074074071</c:v>
                </c:pt>
                <c:pt idx="1089">
                  <c:v>0.4120138888888889</c:v>
                </c:pt>
                <c:pt idx="1090">
                  <c:v>0.41203703703703698</c:v>
                </c:pt>
                <c:pt idx="1091">
                  <c:v>0.41206018518518517</c:v>
                </c:pt>
                <c:pt idx="1092">
                  <c:v>0.41208333333333336</c:v>
                </c:pt>
                <c:pt idx="1093">
                  <c:v>0.41210648148148143</c:v>
                </c:pt>
                <c:pt idx="1094">
                  <c:v>0.41212962962962962</c:v>
                </c:pt>
                <c:pt idx="1095">
                  <c:v>0.41215277777777781</c:v>
                </c:pt>
                <c:pt idx="1096">
                  <c:v>0.41217592592592589</c:v>
                </c:pt>
                <c:pt idx="1097">
                  <c:v>0.41219907407407397</c:v>
                </c:pt>
                <c:pt idx="1098">
                  <c:v>0.41222222222222216</c:v>
                </c:pt>
                <c:pt idx="1099">
                  <c:v>0.41224537037037035</c:v>
                </c:pt>
                <c:pt idx="1100">
                  <c:v>0.41226851851851842</c:v>
                </c:pt>
                <c:pt idx="1101">
                  <c:v>0.41229166666666661</c:v>
                </c:pt>
                <c:pt idx="1102">
                  <c:v>0.4123148148148148</c:v>
                </c:pt>
                <c:pt idx="1103">
                  <c:v>0.41233796296296288</c:v>
                </c:pt>
                <c:pt idx="1104">
                  <c:v>0.41236111111111107</c:v>
                </c:pt>
                <c:pt idx="1105">
                  <c:v>0.41238425925925926</c:v>
                </c:pt>
                <c:pt idx="1106">
                  <c:v>0.41240740740740733</c:v>
                </c:pt>
                <c:pt idx="1107">
                  <c:v>0.41243055555555552</c:v>
                </c:pt>
                <c:pt idx="1108">
                  <c:v>0.41245370370370371</c:v>
                </c:pt>
                <c:pt idx="1109">
                  <c:v>0.41247685185185179</c:v>
                </c:pt>
                <c:pt idx="1110">
                  <c:v>0.41249999999999998</c:v>
                </c:pt>
                <c:pt idx="1111">
                  <c:v>0.41252314814814817</c:v>
                </c:pt>
                <c:pt idx="1112">
                  <c:v>0.41254629629629624</c:v>
                </c:pt>
                <c:pt idx="1113">
                  <c:v>0.41256944444444443</c:v>
                </c:pt>
                <c:pt idx="1114">
                  <c:v>0.41259259259259262</c:v>
                </c:pt>
                <c:pt idx="1115">
                  <c:v>0.4126157407407407</c:v>
                </c:pt>
                <c:pt idx="1116">
                  <c:v>0.41263888888888889</c:v>
                </c:pt>
                <c:pt idx="1117">
                  <c:v>0.41266203703703697</c:v>
                </c:pt>
                <c:pt idx="1118">
                  <c:v>0.41268518518518515</c:v>
                </c:pt>
                <c:pt idx="1119">
                  <c:v>0.41270833333333323</c:v>
                </c:pt>
                <c:pt idx="1120">
                  <c:v>0.41273148148148142</c:v>
                </c:pt>
                <c:pt idx="1121">
                  <c:v>0.41275462962962961</c:v>
                </c:pt>
                <c:pt idx="1122">
                  <c:v>0.41277777777777769</c:v>
                </c:pt>
                <c:pt idx="1123">
                  <c:v>0.41280092592592588</c:v>
                </c:pt>
                <c:pt idx="1124">
                  <c:v>0.41282407407407407</c:v>
                </c:pt>
                <c:pt idx="1125">
                  <c:v>0.41284722222222214</c:v>
                </c:pt>
                <c:pt idx="1126">
                  <c:v>0.41287037037037033</c:v>
                </c:pt>
                <c:pt idx="1127">
                  <c:v>0.41289351851851852</c:v>
                </c:pt>
                <c:pt idx="1128">
                  <c:v>0.4129166666666666</c:v>
                </c:pt>
                <c:pt idx="1129">
                  <c:v>0.41293981481481479</c:v>
                </c:pt>
                <c:pt idx="1130">
                  <c:v>0.41296296296296298</c:v>
                </c:pt>
                <c:pt idx="1131">
                  <c:v>0.41298611111111105</c:v>
                </c:pt>
                <c:pt idx="1132">
                  <c:v>0.41300925925925924</c:v>
                </c:pt>
                <c:pt idx="1133">
                  <c:v>0.41303240740740743</c:v>
                </c:pt>
                <c:pt idx="1134">
                  <c:v>0.41305555555555551</c:v>
                </c:pt>
                <c:pt idx="1135">
                  <c:v>0.4130787037037037</c:v>
                </c:pt>
                <c:pt idx="1136">
                  <c:v>0.41310185185185189</c:v>
                </c:pt>
                <c:pt idx="1137">
                  <c:v>0.41312499999999996</c:v>
                </c:pt>
                <c:pt idx="1138">
                  <c:v>0.41314814814814804</c:v>
                </c:pt>
                <c:pt idx="1139">
                  <c:v>0.41317129629629623</c:v>
                </c:pt>
                <c:pt idx="1140">
                  <c:v>0.41319444444444442</c:v>
                </c:pt>
                <c:pt idx="1141">
                  <c:v>0.4132175925925925</c:v>
                </c:pt>
                <c:pt idx="1142">
                  <c:v>0.41324074074074069</c:v>
                </c:pt>
                <c:pt idx="1143">
                  <c:v>0.41326388888888888</c:v>
                </c:pt>
                <c:pt idx="1144">
                  <c:v>0.41328703703703695</c:v>
                </c:pt>
                <c:pt idx="1145">
                  <c:v>0.41331018518518514</c:v>
                </c:pt>
                <c:pt idx="1146">
                  <c:v>0.41333333333333333</c:v>
                </c:pt>
                <c:pt idx="1147">
                  <c:v>0.41335648148148141</c:v>
                </c:pt>
                <c:pt idx="1148">
                  <c:v>0.4133796296296296</c:v>
                </c:pt>
                <c:pt idx="1149">
                  <c:v>0.41340277777777779</c:v>
                </c:pt>
                <c:pt idx="1150">
                  <c:v>0.41342592592592586</c:v>
                </c:pt>
                <c:pt idx="1151">
                  <c:v>0.41344907407407405</c:v>
                </c:pt>
                <c:pt idx="1152">
                  <c:v>0.41347222222222224</c:v>
                </c:pt>
                <c:pt idx="1153">
                  <c:v>0.41349537037037032</c:v>
                </c:pt>
                <c:pt idx="1154">
                  <c:v>0.41351851851851851</c:v>
                </c:pt>
                <c:pt idx="1155">
                  <c:v>0.4135416666666667</c:v>
                </c:pt>
                <c:pt idx="1156">
                  <c:v>0.41356481481481477</c:v>
                </c:pt>
                <c:pt idx="1157">
                  <c:v>0.41358796296296296</c:v>
                </c:pt>
                <c:pt idx="1158">
                  <c:v>0.41361111111111104</c:v>
                </c:pt>
                <c:pt idx="1159">
                  <c:v>0.41363425925925923</c:v>
                </c:pt>
                <c:pt idx="1160">
                  <c:v>0.41365740740740731</c:v>
                </c:pt>
                <c:pt idx="1161">
                  <c:v>0.4136805555555555</c:v>
                </c:pt>
                <c:pt idx="1162">
                  <c:v>0.41370370370370368</c:v>
                </c:pt>
                <c:pt idx="1163">
                  <c:v>0.41372685185185176</c:v>
                </c:pt>
                <c:pt idx="1164">
                  <c:v>0.41374999999999995</c:v>
                </c:pt>
                <c:pt idx="1165">
                  <c:v>0.41377314814814814</c:v>
                </c:pt>
                <c:pt idx="1166">
                  <c:v>0.41379629629629622</c:v>
                </c:pt>
                <c:pt idx="1167">
                  <c:v>0.41381944444444441</c:v>
                </c:pt>
                <c:pt idx="1168">
                  <c:v>0.4138425925925926</c:v>
                </c:pt>
                <c:pt idx="1169">
                  <c:v>0.41386574074074067</c:v>
                </c:pt>
                <c:pt idx="1170">
                  <c:v>0.41388888888888886</c:v>
                </c:pt>
                <c:pt idx="1171">
                  <c:v>0.41391203703703705</c:v>
                </c:pt>
                <c:pt idx="1172">
                  <c:v>0.41393518518518513</c:v>
                </c:pt>
                <c:pt idx="1173">
                  <c:v>0.41395833333333332</c:v>
                </c:pt>
                <c:pt idx="1174">
                  <c:v>0.41398148148148151</c:v>
                </c:pt>
                <c:pt idx="1175">
                  <c:v>0.41400462962962958</c:v>
                </c:pt>
                <c:pt idx="1176">
                  <c:v>0.41402777777777777</c:v>
                </c:pt>
                <c:pt idx="1177">
                  <c:v>0.41405092592592596</c:v>
                </c:pt>
                <c:pt idx="1178">
                  <c:v>0.41407407407407404</c:v>
                </c:pt>
                <c:pt idx="1179">
                  <c:v>0.41409722222222212</c:v>
                </c:pt>
                <c:pt idx="1180">
                  <c:v>0.41412037037037031</c:v>
                </c:pt>
                <c:pt idx="1181">
                  <c:v>0.41414351851851849</c:v>
                </c:pt>
                <c:pt idx="1182">
                  <c:v>0.41416666666666657</c:v>
                </c:pt>
                <c:pt idx="1183">
                  <c:v>0.41418981481481476</c:v>
                </c:pt>
                <c:pt idx="1184">
                  <c:v>0.41421296296296295</c:v>
                </c:pt>
                <c:pt idx="1185">
                  <c:v>0.41423611111111103</c:v>
                </c:pt>
                <c:pt idx="1186">
                  <c:v>0.41425925925925922</c:v>
                </c:pt>
                <c:pt idx="1187">
                  <c:v>0.4142824074074074</c:v>
                </c:pt>
                <c:pt idx="1188">
                  <c:v>0.41430555555555548</c:v>
                </c:pt>
                <c:pt idx="1189">
                  <c:v>0.41432870370370367</c:v>
                </c:pt>
                <c:pt idx="1190">
                  <c:v>0.41435185185185186</c:v>
                </c:pt>
                <c:pt idx="1191">
                  <c:v>0.41437499999999994</c:v>
                </c:pt>
                <c:pt idx="1192">
                  <c:v>0.41439814814814813</c:v>
                </c:pt>
                <c:pt idx="1193">
                  <c:v>0.41442129629629632</c:v>
                </c:pt>
                <c:pt idx="1194">
                  <c:v>0.41444444444444439</c:v>
                </c:pt>
                <c:pt idx="1195">
                  <c:v>0.41446759259259258</c:v>
                </c:pt>
                <c:pt idx="1196">
                  <c:v>0.41449074074074077</c:v>
                </c:pt>
                <c:pt idx="1197">
                  <c:v>0.41451388888888885</c:v>
                </c:pt>
                <c:pt idx="1198">
                  <c:v>0.41453703703703693</c:v>
                </c:pt>
                <c:pt idx="1199">
                  <c:v>0.41456018518518511</c:v>
                </c:pt>
                <c:pt idx="1200">
                  <c:v>0.4145833333333333</c:v>
                </c:pt>
                <c:pt idx="1201">
                  <c:v>0.41460648148148138</c:v>
                </c:pt>
                <c:pt idx="1202">
                  <c:v>0.41462962962962957</c:v>
                </c:pt>
                <c:pt idx="1203">
                  <c:v>0.41465277777777776</c:v>
                </c:pt>
                <c:pt idx="1204">
                  <c:v>0.41467592592592584</c:v>
                </c:pt>
                <c:pt idx="1205">
                  <c:v>0.41469907407407403</c:v>
                </c:pt>
                <c:pt idx="1206">
                  <c:v>0.41472222222222221</c:v>
                </c:pt>
                <c:pt idx="1207">
                  <c:v>0.41474537037037029</c:v>
                </c:pt>
                <c:pt idx="1208">
                  <c:v>0.41476851851851848</c:v>
                </c:pt>
                <c:pt idx="1209">
                  <c:v>0.41479166666666667</c:v>
                </c:pt>
                <c:pt idx="1210">
                  <c:v>0.41481481481481475</c:v>
                </c:pt>
                <c:pt idx="1211">
                  <c:v>0.41483796296296294</c:v>
                </c:pt>
                <c:pt idx="1212">
                  <c:v>0.41486111111111112</c:v>
                </c:pt>
                <c:pt idx="1213">
                  <c:v>0.4148842592592592</c:v>
                </c:pt>
                <c:pt idx="1214">
                  <c:v>0.41490740740740739</c:v>
                </c:pt>
                <c:pt idx="1215">
                  <c:v>0.41493055555555558</c:v>
                </c:pt>
                <c:pt idx="1216">
                  <c:v>0.41495370370370366</c:v>
                </c:pt>
                <c:pt idx="1217">
                  <c:v>0.41497685185185185</c:v>
                </c:pt>
                <c:pt idx="1218">
                  <c:v>0.41500000000000004</c:v>
                </c:pt>
                <c:pt idx="1219">
                  <c:v>0.41502314814814811</c:v>
                </c:pt>
                <c:pt idx="1220">
                  <c:v>0.41504629629629619</c:v>
                </c:pt>
                <c:pt idx="1221">
                  <c:v>0.41506944444444438</c:v>
                </c:pt>
                <c:pt idx="1222">
                  <c:v>0.41509259259259257</c:v>
                </c:pt>
                <c:pt idx="1223">
                  <c:v>0.41511574074074065</c:v>
                </c:pt>
                <c:pt idx="1224">
                  <c:v>0.41513888888888884</c:v>
                </c:pt>
                <c:pt idx="1225">
                  <c:v>0.41516203703703702</c:v>
                </c:pt>
                <c:pt idx="1226">
                  <c:v>0.4151851851851851</c:v>
                </c:pt>
                <c:pt idx="1227">
                  <c:v>0.41520833333333329</c:v>
                </c:pt>
                <c:pt idx="1228">
                  <c:v>0.41523148148148148</c:v>
                </c:pt>
                <c:pt idx="1229">
                  <c:v>0.41525462962962956</c:v>
                </c:pt>
                <c:pt idx="1230">
                  <c:v>0.41527777777777775</c:v>
                </c:pt>
                <c:pt idx="1231">
                  <c:v>0.41530092592592593</c:v>
                </c:pt>
                <c:pt idx="1232">
                  <c:v>0.41532407407407401</c:v>
                </c:pt>
                <c:pt idx="1233">
                  <c:v>0.4153472222222222</c:v>
                </c:pt>
                <c:pt idx="1234">
                  <c:v>0.41537037037037039</c:v>
                </c:pt>
                <c:pt idx="1235">
                  <c:v>0.41539351851851847</c:v>
                </c:pt>
                <c:pt idx="1236">
                  <c:v>0.41541666666666666</c:v>
                </c:pt>
                <c:pt idx="1237">
                  <c:v>0.41543981481481485</c:v>
                </c:pt>
                <c:pt idx="1238">
                  <c:v>0.41546296296296292</c:v>
                </c:pt>
                <c:pt idx="1239">
                  <c:v>0.415486111111111</c:v>
                </c:pt>
                <c:pt idx="1240">
                  <c:v>0.41550925925925919</c:v>
                </c:pt>
                <c:pt idx="1241">
                  <c:v>0.41553240740740738</c:v>
                </c:pt>
                <c:pt idx="1242">
                  <c:v>0.41555555555555546</c:v>
                </c:pt>
                <c:pt idx="1243">
                  <c:v>0.41557870370370364</c:v>
                </c:pt>
                <c:pt idx="1244">
                  <c:v>0.41560185185185183</c:v>
                </c:pt>
                <c:pt idx="1245">
                  <c:v>0.41562499999999991</c:v>
                </c:pt>
                <c:pt idx="1246">
                  <c:v>0.4156481481481481</c:v>
                </c:pt>
                <c:pt idx="1247">
                  <c:v>0.41567129629629629</c:v>
                </c:pt>
                <c:pt idx="1248">
                  <c:v>0.41569444444444437</c:v>
                </c:pt>
                <c:pt idx="1249">
                  <c:v>0.41571759259259256</c:v>
                </c:pt>
                <c:pt idx="1250">
                  <c:v>0.41574074074074074</c:v>
                </c:pt>
                <c:pt idx="1251">
                  <c:v>0.41576388888888882</c:v>
                </c:pt>
                <c:pt idx="1252">
                  <c:v>0.41578703703703701</c:v>
                </c:pt>
                <c:pt idx="1253">
                  <c:v>0.4158101851851852</c:v>
                </c:pt>
                <c:pt idx="1254">
                  <c:v>0.41583333333333328</c:v>
                </c:pt>
                <c:pt idx="1255">
                  <c:v>0.41585648148148147</c:v>
                </c:pt>
                <c:pt idx="1256">
                  <c:v>0.41587962962962965</c:v>
                </c:pt>
                <c:pt idx="1257">
                  <c:v>0.41590277777777773</c:v>
                </c:pt>
                <c:pt idx="1258">
                  <c:v>0.41592592592592592</c:v>
                </c:pt>
                <c:pt idx="1259">
                  <c:v>0.41594907407407411</c:v>
                </c:pt>
                <c:pt idx="1260">
                  <c:v>0.41597222222222219</c:v>
                </c:pt>
                <c:pt idx="1261">
                  <c:v>0.41599537037037027</c:v>
                </c:pt>
                <c:pt idx="1262">
                  <c:v>0.41601851851851845</c:v>
                </c:pt>
                <c:pt idx="1263">
                  <c:v>0.41604166666666664</c:v>
                </c:pt>
                <c:pt idx="1264">
                  <c:v>0.41606481481481472</c:v>
                </c:pt>
                <c:pt idx="1265">
                  <c:v>0.41608796296296291</c:v>
                </c:pt>
                <c:pt idx="1266">
                  <c:v>0.4161111111111111</c:v>
                </c:pt>
                <c:pt idx="1267">
                  <c:v>0.41613425925925918</c:v>
                </c:pt>
                <c:pt idx="1268">
                  <c:v>0.41615740740740736</c:v>
                </c:pt>
                <c:pt idx="1269">
                  <c:v>0.41618055555555555</c:v>
                </c:pt>
                <c:pt idx="1270">
                  <c:v>0.41620370370370363</c:v>
                </c:pt>
                <c:pt idx="1271">
                  <c:v>0.41622685185185182</c:v>
                </c:pt>
                <c:pt idx="1272">
                  <c:v>0.41625000000000001</c:v>
                </c:pt>
                <c:pt idx="1273">
                  <c:v>0.41627314814814809</c:v>
                </c:pt>
                <c:pt idx="1274">
                  <c:v>0.41629629629629628</c:v>
                </c:pt>
                <c:pt idx="1275">
                  <c:v>0.41631944444444446</c:v>
                </c:pt>
                <c:pt idx="1276">
                  <c:v>0.41634259259259254</c:v>
                </c:pt>
                <c:pt idx="1277">
                  <c:v>0.41636574074074073</c:v>
                </c:pt>
                <c:pt idx="1278">
                  <c:v>0.41638888888888892</c:v>
                </c:pt>
                <c:pt idx="1279">
                  <c:v>0.416412037037037</c:v>
                </c:pt>
                <c:pt idx="1280">
                  <c:v>0.41643518518518507</c:v>
                </c:pt>
                <c:pt idx="1281">
                  <c:v>0.41645833333333326</c:v>
                </c:pt>
                <c:pt idx="1282">
                  <c:v>0.41648148148148145</c:v>
                </c:pt>
                <c:pt idx="1283">
                  <c:v>0.41650462962962953</c:v>
                </c:pt>
                <c:pt idx="1284">
                  <c:v>0.41652777777777772</c:v>
                </c:pt>
                <c:pt idx="1285">
                  <c:v>0.41655092592592591</c:v>
                </c:pt>
                <c:pt idx="1286">
                  <c:v>0.41657407407407399</c:v>
                </c:pt>
                <c:pt idx="1287">
                  <c:v>0.41659722222222217</c:v>
                </c:pt>
                <c:pt idx="1288">
                  <c:v>0.41662037037037036</c:v>
                </c:pt>
                <c:pt idx="1289">
                  <c:v>0.41664351851851844</c:v>
                </c:pt>
                <c:pt idx="1290">
                  <c:v>0.41666666666666663</c:v>
                </c:pt>
                <c:pt idx="1291">
                  <c:v>0.41668981481481482</c:v>
                </c:pt>
                <c:pt idx="1292">
                  <c:v>0.4167129629629629</c:v>
                </c:pt>
                <c:pt idx="1293">
                  <c:v>0.41673611111111108</c:v>
                </c:pt>
                <c:pt idx="1294">
                  <c:v>0.41675925925925927</c:v>
                </c:pt>
                <c:pt idx="1295">
                  <c:v>0.41678240740740735</c:v>
                </c:pt>
                <c:pt idx="1296">
                  <c:v>0.41680555555555554</c:v>
                </c:pt>
                <c:pt idx="1297">
                  <c:v>0.41682870370370373</c:v>
                </c:pt>
                <c:pt idx="1298">
                  <c:v>0.41685185185185181</c:v>
                </c:pt>
                <c:pt idx="1299">
                  <c:v>0.416875</c:v>
                </c:pt>
                <c:pt idx="1300">
                  <c:v>0.41689814814814818</c:v>
                </c:pt>
                <c:pt idx="1301">
                  <c:v>0.41692129629629626</c:v>
                </c:pt>
                <c:pt idx="1302">
                  <c:v>0.41694444444444434</c:v>
                </c:pt>
                <c:pt idx="1303">
                  <c:v>0.41696759259259253</c:v>
                </c:pt>
                <c:pt idx="1304">
                  <c:v>0.41699074074074072</c:v>
                </c:pt>
                <c:pt idx="1305">
                  <c:v>0.4170138888888888</c:v>
                </c:pt>
                <c:pt idx="1306">
                  <c:v>0.41703703703703698</c:v>
                </c:pt>
                <c:pt idx="1307">
                  <c:v>0.41706018518518517</c:v>
                </c:pt>
                <c:pt idx="1308">
                  <c:v>0.41708333333333325</c:v>
                </c:pt>
                <c:pt idx="1309">
                  <c:v>0.41710648148148144</c:v>
                </c:pt>
                <c:pt idx="1310">
                  <c:v>0.41712962962962963</c:v>
                </c:pt>
                <c:pt idx="1311">
                  <c:v>0.41715277777777771</c:v>
                </c:pt>
                <c:pt idx="1312">
                  <c:v>0.41717592592592589</c:v>
                </c:pt>
                <c:pt idx="1313">
                  <c:v>0.41719907407407408</c:v>
                </c:pt>
                <c:pt idx="1314">
                  <c:v>0.41722222222222216</c:v>
                </c:pt>
                <c:pt idx="1315">
                  <c:v>0.41724537037037035</c:v>
                </c:pt>
                <c:pt idx="1316">
                  <c:v>0.41726851851851854</c:v>
                </c:pt>
                <c:pt idx="1317">
                  <c:v>0.41729166666666662</c:v>
                </c:pt>
                <c:pt idx="1318">
                  <c:v>0.41731481481481481</c:v>
                </c:pt>
                <c:pt idx="1319">
                  <c:v>0.41733796296296299</c:v>
                </c:pt>
                <c:pt idx="1320">
                  <c:v>0.41736111111111107</c:v>
                </c:pt>
                <c:pt idx="1321">
                  <c:v>0.41738425925925915</c:v>
                </c:pt>
                <c:pt idx="1322">
                  <c:v>0.41740740740740734</c:v>
                </c:pt>
                <c:pt idx="1323">
                  <c:v>0.41743055555555553</c:v>
                </c:pt>
                <c:pt idx="1324">
                  <c:v>0.4174537037037036</c:v>
                </c:pt>
                <c:pt idx="1325">
                  <c:v>0.41747685185185179</c:v>
                </c:pt>
                <c:pt idx="1326">
                  <c:v>0.41749999999999998</c:v>
                </c:pt>
                <c:pt idx="1327">
                  <c:v>0.41752314814814806</c:v>
                </c:pt>
                <c:pt idx="1328">
                  <c:v>0.41754629629629625</c:v>
                </c:pt>
                <c:pt idx="1329">
                  <c:v>0.41756944444444444</c:v>
                </c:pt>
                <c:pt idx="1330">
                  <c:v>0.41759259259259252</c:v>
                </c:pt>
                <c:pt idx="1331">
                  <c:v>0.4176157407407407</c:v>
                </c:pt>
                <c:pt idx="1332">
                  <c:v>0.41763888888888889</c:v>
                </c:pt>
                <c:pt idx="1333">
                  <c:v>0.41766203703703697</c:v>
                </c:pt>
                <c:pt idx="1334">
                  <c:v>0.41768518518518516</c:v>
                </c:pt>
                <c:pt idx="1335">
                  <c:v>0.41770833333333335</c:v>
                </c:pt>
                <c:pt idx="1336">
                  <c:v>0.41773148148148143</c:v>
                </c:pt>
                <c:pt idx="1337">
                  <c:v>0.41775462962962961</c:v>
                </c:pt>
                <c:pt idx="1338">
                  <c:v>0.4177777777777778</c:v>
                </c:pt>
                <c:pt idx="1339">
                  <c:v>0.41780092592592588</c:v>
                </c:pt>
                <c:pt idx="1340">
                  <c:v>0.41782407407407407</c:v>
                </c:pt>
                <c:pt idx="1341">
                  <c:v>0.41784722222222226</c:v>
                </c:pt>
                <c:pt idx="1342">
                  <c:v>0.41787037037037034</c:v>
                </c:pt>
                <c:pt idx="1343">
                  <c:v>0.41789351851851841</c:v>
                </c:pt>
                <c:pt idx="1344">
                  <c:v>0.4179166666666666</c:v>
                </c:pt>
                <c:pt idx="1345">
                  <c:v>0.41793981481481479</c:v>
                </c:pt>
                <c:pt idx="1346">
                  <c:v>0.41796296296296287</c:v>
                </c:pt>
                <c:pt idx="1347">
                  <c:v>0.41798611111111106</c:v>
                </c:pt>
                <c:pt idx="1348">
                  <c:v>0.41800925925925925</c:v>
                </c:pt>
                <c:pt idx="1349">
                  <c:v>0.41803240740740732</c:v>
                </c:pt>
                <c:pt idx="1350">
                  <c:v>0.41805555555555551</c:v>
                </c:pt>
                <c:pt idx="1351">
                  <c:v>0.4180787037037037</c:v>
                </c:pt>
                <c:pt idx="1352">
                  <c:v>0.41810185185185178</c:v>
                </c:pt>
                <c:pt idx="1353">
                  <c:v>0.41812499999999997</c:v>
                </c:pt>
                <c:pt idx="1354">
                  <c:v>0.41814814814814816</c:v>
                </c:pt>
                <c:pt idx="1355">
                  <c:v>0.41817129629629624</c:v>
                </c:pt>
                <c:pt idx="1356">
                  <c:v>0.41819444444444442</c:v>
                </c:pt>
                <c:pt idx="1357">
                  <c:v>0.41821759259259261</c:v>
                </c:pt>
                <c:pt idx="1358">
                  <c:v>0.41824074074074069</c:v>
                </c:pt>
                <c:pt idx="1359">
                  <c:v>0.41826388888888888</c:v>
                </c:pt>
                <c:pt idx="1360">
                  <c:v>0.41828703703703707</c:v>
                </c:pt>
                <c:pt idx="1361">
                  <c:v>0.41831018518518515</c:v>
                </c:pt>
                <c:pt idx="1362">
                  <c:v>0.41833333333333322</c:v>
                </c:pt>
                <c:pt idx="1363">
                  <c:v>0.41835648148148141</c:v>
                </c:pt>
                <c:pt idx="1364">
                  <c:v>0.4183796296296296</c:v>
                </c:pt>
                <c:pt idx="1365">
                  <c:v>0.41840277777777768</c:v>
                </c:pt>
                <c:pt idx="1366">
                  <c:v>0.41842592592592587</c:v>
                </c:pt>
                <c:pt idx="1367">
                  <c:v>0.41844907407407406</c:v>
                </c:pt>
                <c:pt idx="1368">
                  <c:v>0.41847222222222213</c:v>
                </c:pt>
                <c:pt idx="1369">
                  <c:v>0.41849537037037032</c:v>
                </c:pt>
                <c:pt idx="1370">
                  <c:v>0.41851851851851851</c:v>
                </c:pt>
                <c:pt idx="1371">
                  <c:v>0.41854166666666659</c:v>
                </c:pt>
                <c:pt idx="1372">
                  <c:v>0.41856481481481478</c:v>
                </c:pt>
                <c:pt idx="1373">
                  <c:v>0.41858796296296297</c:v>
                </c:pt>
                <c:pt idx="1374">
                  <c:v>0.41861111111111104</c:v>
                </c:pt>
                <c:pt idx="1375">
                  <c:v>0.41863425925925923</c:v>
                </c:pt>
                <c:pt idx="1376">
                  <c:v>0.41865740740740742</c:v>
                </c:pt>
                <c:pt idx="1377">
                  <c:v>0.4186805555555555</c:v>
                </c:pt>
                <c:pt idx="1378">
                  <c:v>0.41870370370370369</c:v>
                </c:pt>
                <c:pt idx="1379">
                  <c:v>0.41872685185185188</c:v>
                </c:pt>
                <c:pt idx="1380">
                  <c:v>0.41874999999999996</c:v>
                </c:pt>
                <c:pt idx="1381">
                  <c:v>0.41877314814814814</c:v>
                </c:pt>
                <c:pt idx="1382">
                  <c:v>0.41879629629629633</c:v>
                </c:pt>
                <c:pt idx="1383">
                  <c:v>0.41881944444444441</c:v>
                </c:pt>
                <c:pt idx="1384">
                  <c:v>0.41884259259259249</c:v>
                </c:pt>
                <c:pt idx="1385">
                  <c:v>0.41886574074074068</c:v>
                </c:pt>
                <c:pt idx="1386">
                  <c:v>0.41888888888888887</c:v>
                </c:pt>
                <c:pt idx="1387">
                  <c:v>0.41891203703703694</c:v>
                </c:pt>
                <c:pt idx="1388">
                  <c:v>0.41893518518518513</c:v>
                </c:pt>
                <c:pt idx="1389">
                  <c:v>0.41895833333333332</c:v>
                </c:pt>
                <c:pt idx="1390">
                  <c:v>0.4189814814814814</c:v>
                </c:pt>
                <c:pt idx="1391">
                  <c:v>0.41900462962962959</c:v>
                </c:pt>
                <c:pt idx="1392">
                  <c:v>0.41902777777777778</c:v>
                </c:pt>
                <c:pt idx="1393">
                  <c:v>0.41905092592592585</c:v>
                </c:pt>
                <c:pt idx="1394">
                  <c:v>0.41907407407407404</c:v>
                </c:pt>
                <c:pt idx="1395">
                  <c:v>0.41909722222222223</c:v>
                </c:pt>
                <c:pt idx="1396">
                  <c:v>0.41912037037037031</c:v>
                </c:pt>
                <c:pt idx="1397">
                  <c:v>0.4191435185185185</c:v>
                </c:pt>
                <c:pt idx="1398">
                  <c:v>0.41916666666666669</c:v>
                </c:pt>
                <c:pt idx="1399">
                  <c:v>0.41918981481481477</c:v>
                </c:pt>
                <c:pt idx="1400">
                  <c:v>0.41921296296296295</c:v>
                </c:pt>
                <c:pt idx="1401">
                  <c:v>0.41923611111111114</c:v>
                </c:pt>
                <c:pt idx="1402">
                  <c:v>0.41925925925925922</c:v>
                </c:pt>
                <c:pt idx="1403">
                  <c:v>0.4192824074074073</c:v>
                </c:pt>
                <c:pt idx="1404">
                  <c:v>0.41930555555555549</c:v>
                </c:pt>
                <c:pt idx="1405">
                  <c:v>0.41932870370370368</c:v>
                </c:pt>
                <c:pt idx="1406">
                  <c:v>0.41935185185185175</c:v>
                </c:pt>
                <c:pt idx="1407">
                  <c:v>0.41937499999999994</c:v>
                </c:pt>
                <c:pt idx="1408">
                  <c:v>0.41939814814814813</c:v>
                </c:pt>
                <c:pt idx="1409">
                  <c:v>0.41942129629629621</c:v>
                </c:pt>
                <c:pt idx="1410">
                  <c:v>0.4194444444444444</c:v>
                </c:pt>
                <c:pt idx="1411">
                  <c:v>0.41946759259259259</c:v>
                </c:pt>
                <c:pt idx="1412">
                  <c:v>0.41949074074074066</c:v>
                </c:pt>
                <c:pt idx="1413">
                  <c:v>0.41951388888888885</c:v>
                </c:pt>
                <c:pt idx="1414">
                  <c:v>0.41953703703703704</c:v>
                </c:pt>
                <c:pt idx="1415">
                  <c:v>0.41956018518518512</c:v>
                </c:pt>
                <c:pt idx="1416">
                  <c:v>0.41958333333333331</c:v>
                </c:pt>
                <c:pt idx="1417">
                  <c:v>0.4196064814814815</c:v>
                </c:pt>
                <c:pt idx="1418">
                  <c:v>0.41962962962962957</c:v>
                </c:pt>
                <c:pt idx="1419">
                  <c:v>0.41965277777777776</c:v>
                </c:pt>
                <c:pt idx="1420">
                  <c:v>0.41967592592592595</c:v>
                </c:pt>
                <c:pt idx="1421">
                  <c:v>0.41969907407407403</c:v>
                </c:pt>
                <c:pt idx="1422">
                  <c:v>0.41972222222222222</c:v>
                </c:pt>
                <c:pt idx="1423">
                  <c:v>0.4197453703703703</c:v>
                </c:pt>
                <c:pt idx="1424">
                  <c:v>0.41976851851851849</c:v>
                </c:pt>
                <c:pt idx="1425">
                  <c:v>0.41979166666666656</c:v>
                </c:pt>
                <c:pt idx="1426">
                  <c:v>0.41981481481481475</c:v>
                </c:pt>
                <c:pt idx="1427">
                  <c:v>0.41983796296296294</c:v>
                </c:pt>
                <c:pt idx="1428">
                  <c:v>0.41986111111111102</c:v>
                </c:pt>
                <c:pt idx="1429">
                  <c:v>0.41988425925925921</c:v>
                </c:pt>
                <c:pt idx="1430">
                  <c:v>0.4199074074074074</c:v>
                </c:pt>
                <c:pt idx="1431">
                  <c:v>0.41993055555555547</c:v>
                </c:pt>
                <c:pt idx="1432">
                  <c:v>0.41995370370370366</c:v>
                </c:pt>
                <c:pt idx="1433">
                  <c:v>0.41997685185185185</c:v>
                </c:pt>
                <c:pt idx="1434">
                  <c:v>0.41999999999999993</c:v>
                </c:pt>
                <c:pt idx="1435">
                  <c:v>0.42002314814814812</c:v>
                </c:pt>
                <c:pt idx="1436">
                  <c:v>0.42004629629629631</c:v>
                </c:pt>
                <c:pt idx="1437">
                  <c:v>0.42006944444444438</c:v>
                </c:pt>
                <c:pt idx="1438">
                  <c:v>0.42009259259259257</c:v>
                </c:pt>
                <c:pt idx="1439">
                  <c:v>0.42011574074074076</c:v>
                </c:pt>
                <c:pt idx="1440">
                  <c:v>0.42013888888888884</c:v>
                </c:pt>
                <c:pt idx="1441">
                  <c:v>0.42016203703703703</c:v>
                </c:pt>
                <c:pt idx="1442">
                  <c:v>0.42018518518518522</c:v>
                </c:pt>
                <c:pt idx="1443">
                  <c:v>0.42020833333333329</c:v>
                </c:pt>
                <c:pt idx="1444">
                  <c:v>0.42023148148148137</c:v>
                </c:pt>
                <c:pt idx="1445">
                  <c:v>0.42025462962962956</c:v>
                </c:pt>
                <c:pt idx="1446">
                  <c:v>0.42027777777777775</c:v>
                </c:pt>
                <c:pt idx="1447">
                  <c:v>0.42030092592592583</c:v>
                </c:pt>
                <c:pt idx="1448">
                  <c:v>0.42032407407407402</c:v>
                </c:pt>
                <c:pt idx="1449">
                  <c:v>0.42034722222222221</c:v>
                </c:pt>
                <c:pt idx="1450">
                  <c:v>0.42037037037037028</c:v>
                </c:pt>
                <c:pt idx="1451">
                  <c:v>0.42039351851851847</c:v>
                </c:pt>
                <c:pt idx="1452">
                  <c:v>0.42041666666666666</c:v>
                </c:pt>
                <c:pt idx="1453">
                  <c:v>0.42043981481481474</c:v>
                </c:pt>
                <c:pt idx="1454">
                  <c:v>0.42046296296296293</c:v>
                </c:pt>
                <c:pt idx="1455">
                  <c:v>0.42048611111111112</c:v>
                </c:pt>
                <c:pt idx="1456">
                  <c:v>0.42050925925925919</c:v>
                </c:pt>
                <c:pt idx="1457">
                  <c:v>0.42053240740740738</c:v>
                </c:pt>
                <c:pt idx="1458">
                  <c:v>0.42055555555555557</c:v>
                </c:pt>
                <c:pt idx="1459">
                  <c:v>0.42057870370370365</c:v>
                </c:pt>
                <c:pt idx="1460">
                  <c:v>0.42060185185185184</c:v>
                </c:pt>
                <c:pt idx="1461">
                  <c:v>0.42062500000000003</c:v>
                </c:pt>
                <c:pt idx="1462">
                  <c:v>0.4206481481481481</c:v>
                </c:pt>
                <c:pt idx="1463">
                  <c:v>0.42067129629629629</c:v>
                </c:pt>
                <c:pt idx="1464">
                  <c:v>0.42069444444444437</c:v>
                </c:pt>
                <c:pt idx="1465">
                  <c:v>0.42071759259259256</c:v>
                </c:pt>
                <c:pt idx="1466">
                  <c:v>0.42074074074074064</c:v>
                </c:pt>
                <c:pt idx="1467">
                  <c:v>0.42076388888888883</c:v>
                </c:pt>
                <c:pt idx="1468">
                  <c:v>0.42078703703703701</c:v>
                </c:pt>
                <c:pt idx="1469">
                  <c:v>0.42081018518518509</c:v>
                </c:pt>
                <c:pt idx="1470">
                  <c:v>0.42083333333333328</c:v>
                </c:pt>
                <c:pt idx="1471">
                  <c:v>0.42085648148148147</c:v>
                </c:pt>
                <c:pt idx="1472">
                  <c:v>0.42087962962962955</c:v>
                </c:pt>
                <c:pt idx="1473">
                  <c:v>0.42090277777777774</c:v>
                </c:pt>
                <c:pt idx="1474">
                  <c:v>0.42092592592592593</c:v>
                </c:pt>
                <c:pt idx="1475">
                  <c:v>0.420949074074074</c:v>
                </c:pt>
                <c:pt idx="1476">
                  <c:v>0.42097222222222219</c:v>
                </c:pt>
                <c:pt idx="1477">
                  <c:v>0.42099537037037038</c:v>
                </c:pt>
                <c:pt idx="1478">
                  <c:v>0.42101851851851846</c:v>
                </c:pt>
                <c:pt idx="1479">
                  <c:v>0.42104166666666665</c:v>
                </c:pt>
                <c:pt idx="1480">
                  <c:v>0.42106481481481484</c:v>
                </c:pt>
                <c:pt idx="1481">
                  <c:v>0.42108796296296291</c:v>
                </c:pt>
                <c:pt idx="1482">
                  <c:v>0.4211111111111111</c:v>
                </c:pt>
                <c:pt idx="1483">
                  <c:v>0.42113425925925929</c:v>
                </c:pt>
                <c:pt idx="1484">
                  <c:v>0.42115740740740737</c:v>
                </c:pt>
                <c:pt idx="1485">
                  <c:v>0.42118055555555545</c:v>
                </c:pt>
                <c:pt idx="1486">
                  <c:v>0.42120370370370364</c:v>
                </c:pt>
                <c:pt idx="1487">
                  <c:v>0.42122685185185182</c:v>
                </c:pt>
                <c:pt idx="1488">
                  <c:v>0.4212499999999999</c:v>
                </c:pt>
                <c:pt idx="1489">
                  <c:v>0.42127314814814809</c:v>
                </c:pt>
                <c:pt idx="1490">
                  <c:v>0.42129629629629628</c:v>
                </c:pt>
                <c:pt idx="1491">
                  <c:v>0.42131944444444436</c:v>
                </c:pt>
                <c:pt idx="1492">
                  <c:v>0.42134259259259255</c:v>
                </c:pt>
                <c:pt idx="1493">
                  <c:v>0.42136574074074074</c:v>
                </c:pt>
                <c:pt idx="1494">
                  <c:v>0.42138888888888881</c:v>
                </c:pt>
                <c:pt idx="1495">
                  <c:v>0.421412037037037</c:v>
                </c:pt>
                <c:pt idx="1496">
                  <c:v>0.42143518518518519</c:v>
                </c:pt>
                <c:pt idx="1497">
                  <c:v>0.42145833333333327</c:v>
                </c:pt>
                <c:pt idx="1498">
                  <c:v>0.42148148148148146</c:v>
                </c:pt>
                <c:pt idx="1499">
                  <c:v>0.42150462962962965</c:v>
                </c:pt>
                <c:pt idx="1500">
                  <c:v>0.42152777777777772</c:v>
                </c:pt>
                <c:pt idx="1501">
                  <c:v>0.42155092592592591</c:v>
                </c:pt>
                <c:pt idx="1502">
                  <c:v>0.4215740740740741</c:v>
                </c:pt>
                <c:pt idx="1503">
                  <c:v>0.42159722222222218</c:v>
                </c:pt>
                <c:pt idx="1504">
                  <c:v>0.42162037037037037</c:v>
                </c:pt>
                <c:pt idx="1505">
                  <c:v>0.42164351851851845</c:v>
                </c:pt>
                <c:pt idx="1506">
                  <c:v>0.42166666666666663</c:v>
                </c:pt>
                <c:pt idx="1507">
                  <c:v>0.42168981481481471</c:v>
                </c:pt>
                <c:pt idx="1508">
                  <c:v>0.4217129629629629</c:v>
                </c:pt>
                <c:pt idx="1509">
                  <c:v>0.42173611111111109</c:v>
                </c:pt>
                <c:pt idx="1510">
                  <c:v>0.42175925925925917</c:v>
                </c:pt>
                <c:pt idx="1511">
                  <c:v>0.42178240740740736</c:v>
                </c:pt>
                <c:pt idx="1512">
                  <c:v>0.42180555555555554</c:v>
                </c:pt>
                <c:pt idx="1513">
                  <c:v>0.42182870370370362</c:v>
                </c:pt>
                <c:pt idx="1514">
                  <c:v>0.42185185185185181</c:v>
                </c:pt>
                <c:pt idx="1515">
                  <c:v>0.421875</c:v>
                </c:pt>
                <c:pt idx="1516">
                  <c:v>0.42189814814814808</c:v>
                </c:pt>
                <c:pt idx="1517">
                  <c:v>0.42192129629629627</c:v>
                </c:pt>
                <c:pt idx="1518">
                  <c:v>0.42194444444444446</c:v>
                </c:pt>
                <c:pt idx="1519">
                  <c:v>0.42196759259259253</c:v>
                </c:pt>
                <c:pt idx="1520">
                  <c:v>0.42199074074074072</c:v>
                </c:pt>
                <c:pt idx="1521">
                  <c:v>0.42201388888888891</c:v>
                </c:pt>
                <c:pt idx="1522">
                  <c:v>0.42203703703703699</c:v>
                </c:pt>
                <c:pt idx="1523">
                  <c:v>0.42206018518518518</c:v>
                </c:pt>
                <c:pt idx="1524">
                  <c:v>0.42208333333333337</c:v>
                </c:pt>
                <c:pt idx="1525">
                  <c:v>0.42210648148148144</c:v>
                </c:pt>
                <c:pt idx="1526">
                  <c:v>0.42212962962962952</c:v>
                </c:pt>
                <c:pt idx="1527">
                  <c:v>0.42215277777777771</c:v>
                </c:pt>
                <c:pt idx="1528">
                  <c:v>0.4221759259259259</c:v>
                </c:pt>
                <c:pt idx="1529">
                  <c:v>0.42219907407407398</c:v>
                </c:pt>
                <c:pt idx="1530">
                  <c:v>0.42222222222222217</c:v>
                </c:pt>
                <c:pt idx="1531">
                  <c:v>0.42224537037037035</c:v>
                </c:pt>
                <c:pt idx="1532">
                  <c:v>0.42226851851851843</c:v>
                </c:pt>
                <c:pt idx="1533">
                  <c:v>0.42229166666666662</c:v>
                </c:pt>
                <c:pt idx="1534">
                  <c:v>0.42231481481481481</c:v>
                </c:pt>
                <c:pt idx="1535">
                  <c:v>0.42233796296296289</c:v>
                </c:pt>
                <c:pt idx="1536">
                  <c:v>0.42236111111111108</c:v>
                </c:pt>
                <c:pt idx="1537">
                  <c:v>0.42238425925925926</c:v>
                </c:pt>
                <c:pt idx="1538">
                  <c:v>0.42240740740740734</c:v>
                </c:pt>
                <c:pt idx="1539">
                  <c:v>0.42243055555555553</c:v>
                </c:pt>
                <c:pt idx="1540">
                  <c:v>0.42245370370370372</c:v>
                </c:pt>
                <c:pt idx="1541">
                  <c:v>0.4224768518518518</c:v>
                </c:pt>
                <c:pt idx="1542">
                  <c:v>0.42249999999999999</c:v>
                </c:pt>
                <c:pt idx="1543">
                  <c:v>0.42252314814814818</c:v>
                </c:pt>
                <c:pt idx="1544">
                  <c:v>0.42254629629629625</c:v>
                </c:pt>
                <c:pt idx="1545">
                  <c:v>0.42256944444444444</c:v>
                </c:pt>
                <c:pt idx="1546">
                  <c:v>0.42259259259259252</c:v>
                </c:pt>
                <c:pt idx="1547">
                  <c:v>0.42261574074074071</c:v>
                </c:pt>
                <c:pt idx="1548">
                  <c:v>0.42263888888888879</c:v>
                </c:pt>
                <c:pt idx="1549">
                  <c:v>0.42266203703703698</c:v>
                </c:pt>
                <c:pt idx="1550">
                  <c:v>0.42268518518518516</c:v>
                </c:pt>
                <c:pt idx="1551">
                  <c:v>0.42270833333333324</c:v>
                </c:pt>
                <c:pt idx="1552">
                  <c:v>0.42273148148148143</c:v>
                </c:pt>
                <c:pt idx="1553">
                  <c:v>0.42275462962962962</c:v>
                </c:pt>
                <c:pt idx="1554">
                  <c:v>0.4227777777777777</c:v>
                </c:pt>
                <c:pt idx="1555">
                  <c:v>0.42280092592592589</c:v>
                </c:pt>
                <c:pt idx="1556">
                  <c:v>0.42282407407407407</c:v>
                </c:pt>
                <c:pt idx="1557">
                  <c:v>0.42284722222222215</c:v>
                </c:pt>
                <c:pt idx="1558">
                  <c:v>0.42287037037037034</c:v>
                </c:pt>
                <c:pt idx="1559">
                  <c:v>0.42289351851851853</c:v>
                </c:pt>
                <c:pt idx="1560">
                  <c:v>0.42291666666666661</c:v>
                </c:pt>
                <c:pt idx="1561">
                  <c:v>0.4229398148148148</c:v>
                </c:pt>
                <c:pt idx="1562">
                  <c:v>0.42296296296296299</c:v>
                </c:pt>
                <c:pt idx="1563">
                  <c:v>0.42298611111111106</c:v>
                </c:pt>
                <c:pt idx="1564">
                  <c:v>0.42300925925925925</c:v>
                </c:pt>
                <c:pt idx="1565">
                  <c:v>0.42303240740740744</c:v>
                </c:pt>
                <c:pt idx="1566">
                  <c:v>0.42305555555555552</c:v>
                </c:pt>
                <c:pt idx="1567">
                  <c:v>0.4230787037037036</c:v>
                </c:pt>
                <c:pt idx="1568">
                  <c:v>0.42310185185185178</c:v>
                </c:pt>
                <c:pt idx="1569">
                  <c:v>0.42312499999999997</c:v>
                </c:pt>
                <c:pt idx="1570">
                  <c:v>0.42314814814814805</c:v>
                </c:pt>
                <c:pt idx="1571">
                  <c:v>0.42317129629629624</c:v>
                </c:pt>
                <c:pt idx="1572">
                  <c:v>0.42319444444444443</c:v>
                </c:pt>
                <c:pt idx="1573">
                  <c:v>0.42321759259259251</c:v>
                </c:pt>
                <c:pt idx="1574">
                  <c:v>0.4232407407407407</c:v>
                </c:pt>
                <c:pt idx="1575">
                  <c:v>0.42326388888888888</c:v>
                </c:pt>
                <c:pt idx="1576">
                  <c:v>0.42328703703703696</c:v>
                </c:pt>
                <c:pt idx="1577">
                  <c:v>0.42331018518518515</c:v>
                </c:pt>
                <c:pt idx="1578">
                  <c:v>0.42333333333333334</c:v>
                </c:pt>
                <c:pt idx="1579">
                  <c:v>0.42335648148148142</c:v>
                </c:pt>
                <c:pt idx="1580">
                  <c:v>0.42337962962962961</c:v>
                </c:pt>
                <c:pt idx="1581">
                  <c:v>0.42340277777777779</c:v>
                </c:pt>
                <c:pt idx="1582">
                  <c:v>0.42342592592592587</c:v>
                </c:pt>
                <c:pt idx="1583">
                  <c:v>0.42344907407407406</c:v>
                </c:pt>
                <c:pt idx="1584">
                  <c:v>0.42347222222222225</c:v>
                </c:pt>
                <c:pt idx="1585">
                  <c:v>0.42349537037037033</c:v>
                </c:pt>
                <c:pt idx="1586">
                  <c:v>0.42351851851851852</c:v>
                </c:pt>
                <c:pt idx="1587">
                  <c:v>0.42354166666666659</c:v>
                </c:pt>
                <c:pt idx="1588">
                  <c:v>0.42356481481481478</c:v>
                </c:pt>
                <c:pt idx="1589">
                  <c:v>0.42358796296296286</c:v>
                </c:pt>
                <c:pt idx="1590">
                  <c:v>0.42361111111111105</c:v>
                </c:pt>
                <c:pt idx="1591">
                  <c:v>0.42363425925925924</c:v>
                </c:pt>
                <c:pt idx="1592">
                  <c:v>0.42365740740740732</c:v>
                </c:pt>
                <c:pt idx="1593">
                  <c:v>0.4236805555555555</c:v>
                </c:pt>
                <c:pt idx="1594">
                  <c:v>0.42370370370370369</c:v>
                </c:pt>
                <c:pt idx="1595">
                  <c:v>0.42372685185185177</c:v>
                </c:pt>
                <c:pt idx="1596">
                  <c:v>0.42374999999999996</c:v>
                </c:pt>
                <c:pt idx="1597">
                  <c:v>0.42377314814814815</c:v>
                </c:pt>
                <c:pt idx="1598">
                  <c:v>0.42379629629629623</c:v>
                </c:pt>
                <c:pt idx="1599">
                  <c:v>0.42381944444444442</c:v>
                </c:pt>
                <c:pt idx="1600">
                  <c:v>0.4238425925925926</c:v>
                </c:pt>
                <c:pt idx="1601">
                  <c:v>0.42386574074074068</c:v>
                </c:pt>
                <c:pt idx="1602">
                  <c:v>0.42388888888888887</c:v>
                </c:pt>
                <c:pt idx="1603">
                  <c:v>0.42391203703703706</c:v>
                </c:pt>
                <c:pt idx="1604">
                  <c:v>0.42393518518518514</c:v>
                </c:pt>
                <c:pt idx="1605">
                  <c:v>0.42395833333333333</c:v>
                </c:pt>
                <c:pt idx="1606">
                  <c:v>0.42398148148148151</c:v>
                </c:pt>
                <c:pt idx="1607">
                  <c:v>0.42400462962962959</c:v>
                </c:pt>
                <c:pt idx="1608">
                  <c:v>0.42402777777777767</c:v>
                </c:pt>
                <c:pt idx="1609">
                  <c:v>0.42405092592592586</c:v>
                </c:pt>
                <c:pt idx="1610">
                  <c:v>0.42407407407407405</c:v>
                </c:pt>
                <c:pt idx="1611">
                  <c:v>0.42409722222222213</c:v>
                </c:pt>
                <c:pt idx="1612">
                  <c:v>0.42412037037037031</c:v>
                </c:pt>
                <c:pt idx="1613">
                  <c:v>0.4241435185185185</c:v>
                </c:pt>
                <c:pt idx="1614">
                  <c:v>0.42416666666666658</c:v>
                </c:pt>
                <c:pt idx="1615">
                  <c:v>0.42418981481481477</c:v>
                </c:pt>
                <c:pt idx="1616">
                  <c:v>0.42421296296296296</c:v>
                </c:pt>
                <c:pt idx="1617">
                  <c:v>0.42423611111111104</c:v>
                </c:pt>
                <c:pt idx="1618">
                  <c:v>0.42425925925925922</c:v>
                </c:pt>
                <c:pt idx="1619">
                  <c:v>0.42428240740740741</c:v>
                </c:pt>
                <c:pt idx="1620">
                  <c:v>0.42430555555555549</c:v>
                </c:pt>
                <c:pt idx="1621">
                  <c:v>0.42432870370370368</c:v>
                </c:pt>
                <c:pt idx="1622">
                  <c:v>0.42435185185185187</c:v>
                </c:pt>
                <c:pt idx="1623">
                  <c:v>0.42437499999999995</c:v>
                </c:pt>
                <c:pt idx="1624">
                  <c:v>0.42439814814814814</c:v>
                </c:pt>
                <c:pt idx="1625">
                  <c:v>0.42442129629629632</c:v>
                </c:pt>
                <c:pt idx="1626">
                  <c:v>0.4244444444444444</c:v>
                </c:pt>
                <c:pt idx="1627">
                  <c:v>0.42446759259259259</c:v>
                </c:pt>
                <c:pt idx="1628">
                  <c:v>0.42449074074074067</c:v>
                </c:pt>
                <c:pt idx="1629">
                  <c:v>0.42451388888888886</c:v>
                </c:pt>
                <c:pt idx="1630">
                  <c:v>0.42453703703703694</c:v>
                </c:pt>
                <c:pt idx="1631">
                  <c:v>0.42456018518518512</c:v>
                </c:pt>
                <c:pt idx="1632">
                  <c:v>0.42458333333333331</c:v>
                </c:pt>
                <c:pt idx="1633">
                  <c:v>0.42460648148148139</c:v>
                </c:pt>
                <c:pt idx="1634">
                  <c:v>0.42462962962962958</c:v>
                </c:pt>
                <c:pt idx="1635">
                  <c:v>0.42465277777777777</c:v>
                </c:pt>
                <c:pt idx="1636">
                  <c:v>0.42467592592592585</c:v>
                </c:pt>
                <c:pt idx="1637">
                  <c:v>0.42469907407407403</c:v>
                </c:pt>
                <c:pt idx="1638">
                  <c:v>0.42472222222222222</c:v>
                </c:pt>
                <c:pt idx="1639">
                  <c:v>0.4247453703703703</c:v>
                </c:pt>
                <c:pt idx="1640">
                  <c:v>0.42476851851851849</c:v>
                </c:pt>
                <c:pt idx="1641">
                  <c:v>0.42479166666666668</c:v>
                </c:pt>
                <c:pt idx="1642">
                  <c:v>0.42481481481481476</c:v>
                </c:pt>
                <c:pt idx="1643">
                  <c:v>0.42483796296296295</c:v>
                </c:pt>
                <c:pt idx="1644">
                  <c:v>0.42486111111111113</c:v>
                </c:pt>
                <c:pt idx="1645">
                  <c:v>0.42488425925925921</c:v>
                </c:pt>
                <c:pt idx="1646">
                  <c:v>0.4249074074074074</c:v>
                </c:pt>
                <c:pt idx="1647">
                  <c:v>0.42493055555555559</c:v>
                </c:pt>
                <c:pt idx="1648">
                  <c:v>0.42495370370370367</c:v>
                </c:pt>
                <c:pt idx="1649">
                  <c:v>0.42497685185185174</c:v>
                </c:pt>
                <c:pt idx="1650">
                  <c:v>0.42499999999999993</c:v>
                </c:pt>
                <c:pt idx="1651">
                  <c:v>0.42502314814814812</c:v>
                </c:pt>
                <c:pt idx="1652">
                  <c:v>0.4250462962962962</c:v>
                </c:pt>
                <c:pt idx="1653">
                  <c:v>0.42506944444444439</c:v>
                </c:pt>
                <c:pt idx="1654">
                  <c:v>0.42509259259259258</c:v>
                </c:pt>
                <c:pt idx="1655">
                  <c:v>0.42511574074074066</c:v>
                </c:pt>
                <c:pt idx="1656">
                  <c:v>0.42513888888888884</c:v>
                </c:pt>
                <c:pt idx="1657">
                  <c:v>0.42516203703703703</c:v>
                </c:pt>
                <c:pt idx="1658">
                  <c:v>0.42518518518518511</c:v>
                </c:pt>
                <c:pt idx="1659">
                  <c:v>0.4252083333333333</c:v>
                </c:pt>
                <c:pt idx="1660">
                  <c:v>0.42523148148148149</c:v>
                </c:pt>
                <c:pt idx="1661">
                  <c:v>0.42525462962962957</c:v>
                </c:pt>
                <c:pt idx="1662">
                  <c:v>0.42527777777777775</c:v>
                </c:pt>
                <c:pt idx="1663">
                  <c:v>0.42530092592592594</c:v>
                </c:pt>
                <c:pt idx="1664">
                  <c:v>0.42532407407407402</c:v>
                </c:pt>
                <c:pt idx="1665">
                  <c:v>0.42534722222222221</c:v>
                </c:pt>
                <c:pt idx="1666">
                  <c:v>0.4253703703703704</c:v>
                </c:pt>
                <c:pt idx="1667">
                  <c:v>0.42539351851851848</c:v>
                </c:pt>
                <c:pt idx="1668">
                  <c:v>0.42541666666666667</c:v>
                </c:pt>
                <c:pt idx="1669">
                  <c:v>0.42543981481481474</c:v>
                </c:pt>
                <c:pt idx="1670">
                  <c:v>0.42546296296296293</c:v>
                </c:pt>
                <c:pt idx="1671">
                  <c:v>0.42548611111111101</c:v>
                </c:pt>
                <c:pt idx="1672">
                  <c:v>0.4255092592592592</c:v>
                </c:pt>
                <c:pt idx="1673">
                  <c:v>0.42553240740740739</c:v>
                </c:pt>
                <c:pt idx="1674">
                  <c:v>0.42555555555555546</c:v>
                </c:pt>
                <c:pt idx="1675">
                  <c:v>0.42557870370370365</c:v>
                </c:pt>
                <c:pt idx="1676">
                  <c:v>0.42560185185185184</c:v>
                </c:pt>
                <c:pt idx="1677">
                  <c:v>0.42562499999999992</c:v>
                </c:pt>
                <c:pt idx="1678">
                  <c:v>0.42564814814814811</c:v>
                </c:pt>
                <c:pt idx="1679">
                  <c:v>0.4256712962962963</c:v>
                </c:pt>
                <c:pt idx="1680">
                  <c:v>0.42569444444444438</c:v>
                </c:pt>
                <c:pt idx="1681">
                  <c:v>0.42571759259259256</c:v>
                </c:pt>
                <c:pt idx="1682">
                  <c:v>0.42574074074074075</c:v>
                </c:pt>
                <c:pt idx="1683">
                  <c:v>0.42576388888888883</c:v>
                </c:pt>
                <c:pt idx="1684">
                  <c:v>0.42578703703703702</c:v>
                </c:pt>
                <c:pt idx="1685">
                  <c:v>0.42581018518518521</c:v>
                </c:pt>
                <c:pt idx="1686">
                  <c:v>0.42583333333333329</c:v>
                </c:pt>
                <c:pt idx="1687">
                  <c:v>0.42585648148148147</c:v>
                </c:pt>
                <c:pt idx="1688">
                  <c:v>0.42587962962962966</c:v>
                </c:pt>
                <c:pt idx="1689">
                  <c:v>0.42590277777777774</c:v>
                </c:pt>
                <c:pt idx="1690">
                  <c:v>0.42592592592592582</c:v>
                </c:pt>
                <c:pt idx="1691">
                  <c:v>0.42594907407407401</c:v>
                </c:pt>
                <c:pt idx="1692">
                  <c:v>0.4259722222222222</c:v>
                </c:pt>
                <c:pt idx="1693">
                  <c:v>0.42599537037037027</c:v>
                </c:pt>
                <c:pt idx="1694">
                  <c:v>0.42601851851851846</c:v>
                </c:pt>
                <c:pt idx="1695">
                  <c:v>0.42604166666666665</c:v>
                </c:pt>
                <c:pt idx="1696">
                  <c:v>0.42606481481481473</c:v>
                </c:pt>
                <c:pt idx="1697">
                  <c:v>0.42608796296296292</c:v>
                </c:pt>
                <c:pt idx="1698">
                  <c:v>0.42611111111111111</c:v>
                </c:pt>
                <c:pt idx="1699">
                  <c:v>0.42613425925925918</c:v>
                </c:pt>
                <c:pt idx="1700">
                  <c:v>0.42615740740740737</c:v>
                </c:pt>
                <c:pt idx="1701">
                  <c:v>0.42618055555555556</c:v>
                </c:pt>
                <c:pt idx="1702">
                  <c:v>0.42620370370370364</c:v>
                </c:pt>
                <c:pt idx="1703">
                  <c:v>0.42622685185185183</c:v>
                </c:pt>
                <c:pt idx="1704">
                  <c:v>0.42625000000000002</c:v>
                </c:pt>
                <c:pt idx="1705">
                  <c:v>0.4262731481481481</c:v>
                </c:pt>
                <c:pt idx="1706">
                  <c:v>0.42629629629629628</c:v>
                </c:pt>
                <c:pt idx="1707">
                  <c:v>0.42631944444444447</c:v>
                </c:pt>
                <c:pt idx="1708">
                  <c:v>0.42634259259259255</c:v>
                </c:pt>
                <c:pt idx="1709">
                  <c:v>0.42636574074074074</c:v>
                </c:pt>
                <c:pt idx="1710">
                  <c:v>0.42638888888888882</c:v>
                </c:pt>
                <c:pt idx="1711">
                  <c:v>0.42641203703703701</c:v>
                </c:pt>
                <c:pt idx="1712">
                  <c:v>0.42643518518518508</c:v>
                </c:pt>
                <c:pt idx="1713">
                  <c:v>0.42645833333333327</c:v>
                </c:pt>
                <c:pt idx="1714">
                  <c:v>0.42648148148148146</c:v>
                </c:pt>
                <c:pt idx="1715">
                  <c:v>0.42650462962962954</c:v>
                </c:pt>
                <c:pt idx="1716">
                  <c:v>0.42652777777777773</c:v>
                </c:pt>
                <c:pt idx="1717">
                  <c:v>0.42655092592592592</c:v>
                </c:pt>
                <c:pt idx="1718">
                  <c:v>0.42657407407407399</c:v>
                </c:pt>
                <c:pt idx="1719">
                  <c:v>0.42659722222222218</c:v>
                </c:pt>
                <c:pt idx="1720">
                  <c:v>0.42662037037037037</c:v>
                </c:pt>
                <c:pt idx="1721">
                  <c:v>0.42664351851851845</c:v>
                </c:pt>
                <c:pt idx="1722">
                  <c:v>0.42666666666666664</c:v>
                </c:pt>
                <c:pt idx="1723">
                  <c:v>0.42668981481481483</c:v>
                </c:pt>
                <c:pt idx="1724">
                  <c:v>0.42671296296296291</c:v>
                </c:pt>
                <c:pt idx="1725">
                  <c:v>0.42673611111111109</c:v>
                </c:pt>
                <c:pt idx="1726">
                  <c:v>0.42675925925925928</c:v>
                </c:pt>
                <c:pt idx="1727">
                  <c:v>0.42678240740740736</c:v>
                </c:pt>
                <c:pt idx="1728">
                  <c:v>0.42680555555555555</c:v>
                </c:pt>
                <c:pt idx="1729">
                  <c:v>0.42682870370370374</c:v>
                </c:pt>
                <c:pt idx="1730">
                  <c:v>0.42685185185185182</c:v>
                </c:pt>
                <c:pt idx="1731">
                  <c:v>0.42687499999999989</c:v>
                </c:pt>
                <c:pt idx="1732">
                  <c:v>0.42689814814814808</c:v>
                </c:pt>
                <c:pt idx="1733">
                  <c:v>0.42692129629629627</c:v>
                </c:pt>
                <c:pt idx="1734">
                  <c:v>0.42694444444444435</c:v>
                </c:pt>
                <c:pt idx="1735">
                  <c:v>0.42696759259259254</c:v>
                </c:pt>
                <c:pt idx="1736">
                  <c:v>0.42699074074074073</c:v>
                </c:pt>
                <c:pt idx="1737">
                  <c:v>0.4270138888888888</c:v>
                </c:pt>
                <c:pt idx="1738">
                  <c:v>0.42703703703703699</c:v>
                </c:pt>
                <c:pt idx="1739">
                  <c:v>0.42706018518518518</c:v>
                </c:pt>
                <c:pt idx="1740">
                  <c:v>0.42708333333333326</c:v>
                </c:pt>
                <c:pt idx="1741">
                  <c:v>0.42710648148148145</c:v>
                </c:pt>
                <c:pt idx="1742">
                  <c:v>0.42712962962962964</c:v>
                </c:pt>
                <c:pt idx="1743">
                  <c:v>0.42715277777777771</c:v>
                </c:pt>
                <c:pt idx="1744">
                  <c:v>0.4271759259259259</c:v>
                </c:pt>
                <c:pt idx="1745">
                  <c:v>0.42719907407407409</c:v>
                </c:pt>
                <c:pt idx="1746">
                  <c:v>0.42722222222222217</c:v>
                </c:pt>
                <c:pt idx="1747">
                  <c:v>0.42724537037037036</c:v>
                </c:pt>
                <c:pt idx="1748">
                  <c:v>0.42726851851851855</c:v>
                </c:pt>
                <c:pt idx="1749">
                  <c:v>0.42729166666666663</c:v>
                </c:pt>
                <c:pt idx="1750">
                  <c:v>0.42731481481481481</c:v>
                </c:pt>
                <c:pt idx="1751">
                  <c:v>0.42733796296296289</c:v>
                </c:pt>
                <c:pt idx="1752">
                  <c:v>0.42736111111111108</c:v>
                </c:pt>
                <c:pt idx="1753">
                  <c:v>0.42738425925925916</c:v>
                </c:pt>
                <c:pt idx="1754">
                  <c:v>0.42740740740740735</c:v>
                </c:pt>
                <c:pt idx="1755">
                  <c:v>0.42743055555555554</c:v>
                </c:pt>
                <c:pt idx="1756">
                  <c:v>0.42745370370370361</c:v>
                </c:pt>
                <c:pt idx="1757">
                  <c:v>0.4274768518518518</c:v>
                </c:pt>
                <c:pt idx="1758">
                  <c:v>0.42749999999999999</c:v>
                </c:pt>
                <c:pt idx="1759">
                  <c:v>0.42752314814814807</c:v>
                </c:pt>
                <c:pt idx="1760">
                  <c:v>0.42754629629629626</c:v>
                </c:pt>
                <c:pt idx="1761">
                  <c:v>0.42756944444444445</c:v>
                </c:pt>
                <c:pt idx="1762">
                  <c:v>0.42759259259259252</c:v>
                </c:pt>
                <c:pt idx="1763">
                  <c:v>0.42761574074074071</c:v>
                </c:pt>
                <c:pt idx="1764">
                  <c:v>0.4276388888888889</c:v>
                </c:pt>
                <c:pt idx="1765">
                  <c:v>0.42766203703703698</c:v>
                </c:pt>
                <c:pt idx="1766">
                  <c:v>0.42768518518518517</c:v>
                </c:pt>
                <c:pt idx="1767">
                  <c:v>0.42770833333333336</c:v>
                </c:pt>
                <c:pt idx="1768">
                  <c:v>0.42773148148148143</c:v>
                </c:pt>
                <c:pt idx="1769">
                  <c:v>0.42775462962962962</c:v>
                </c:pt>
                <c:pt idx="1770">
                  <c:v>0.42777777777777781</c:v>
                </c:pt>
                <c:pt idx="1771">
                  <c:v>0.42780092592592589</c:v>
                </c:pt>
                <c:pt idx="1772">
                  <c:v>0.42782407407407397</c:v>
                </c:pt>
                <c:pt idx="1773">
                  <c:v>0.42784722222222216</c:v>
                </c:pt>
                <c:pt idx="1774">
                  <c:v>0.42787037037037035</c:v>
                </c:pt>
                <c:pt idx="1775">
                  <c:v>0.42789351851851842</c:v>
                </c:pt>
                <c:pt idx="1776">
                  <c:v>0.42791666666666661</c:v>
                </c:pt>
                <c:pt idx="1777">
                  <c:v>0.4279398148148148</c:v>
                </c:pt>
                <c:pt idx="1778">
                  <c:v>0.42796296296296288</c:v>
                </c:pt>
                <c:pt idx="1779">
                  <c:v>0.42798611111111107</c:v>
                </c:pt>
                <c:pt idx="1780">
                  <c:v>0.42800925925925926</c:v>
                </c:pt>
                <c:pt idx="1781">
                  <c:v>0.42803240740740733</c:v>
                </c:pt>
                <c:pt idx="1782">
                  <c:v>0.42805555555555552</c:v>
                </c:pt>
                <c:pt idx="1783">
                  <c:v>0.42807870370370371</c:v>
                </c:pt>
                <c:pt idx="1784">
                  <c:v>0.42810185185185179</c:v>
                </c:pt>
                <c:pt idx="1785">
                  <c:v>0.42812499999999998</c:v>
                </c:pt>
                <c:pt idx="1786">
                  <c:v>0.42814814814814817</c:v>
                </c:pt>
                <c:pt idx="1787">
                  <c:v>0.42817129629629624</c:v>
                </c:pt>
                <c:pt idx="1788">
                  <c:v>0.42819444444444443</c:v>
                </c:pt>
                <c:pt idx="1789">
                  <c:v>0.42821759259259262</c:v>
                </c:pt>
                <c:pt idx="1790">
                  <c:v>0.4282407407407407</c:v>
                </c:pt>
                <c:pt idx="1791">
                  <c:v>0.42826388888888878</c:v>
                </c:pt>
                <c:pt idx="1792">
                  <c:v>0.42828703703703697</c:v>
                </c:pt>
                <c:pt idx="1793">
                  <c:v>0.42831018518518515</c:v>
                </c:pt>
                <c:pt idx="1794">
                  <c:v>0.42833333333333323</c:v>
                </c:pt>
                <c:pt idx="1795">
                  <c:v>0.42835648148148142</c:v>
                </c:pt>
                <c:pt idx="1796">
                  <c:v>0.42837962962962961</c:v>
                </c:pt>
                <c:pt idx="1797">
                  <c:v>0.42840277777777769</c:v>
                </c:pt>
                <c:pt idx="1798">
                  <c:v>0.42842592592592588</c:v>
                </c:pt>
                <c:pt idx="1799">
                  <c:v>0.42844907407407407</c:v>
                </c:pt>
                <c:pt idx="1800">
                  <c:v>0.42847222222222214</c:v>
                </c:pt>
                <c:pt idx="1801">
                  <c:v>0.42849537037037033</c:v>
                </c:pt>
                <c:pt idx="1802">
                  <c:v>0.42851851851851852</c:v>
                </c:pt>
                <c:pt idx="1803">
                  <c:v>0.4285416666666666</c:v>
                </c:pt>
                <c:pt idx="1804">
                  <c:v>0.42856481481481479</c:v>
                </c:pt>
                <c:pt idx="1805">
                  <c:v>0.42858796296296298</c:v>
                </c:pt>
                <c:pt idx="1806">
                  <c:v>0.42861111111111105</c:v>
                </c:pt>
                <c:pt idx="1807">
                  <c:v>0.42863425925925924</c:v>
                </c:pt>
                <c:pt idx="1808">
                  <c:v>0.42865740740740743</c:v>
                </c:pt>
                <c:pt idx="1809">
                  <c:v>0.42868055555555551</c:v>
                </c:pt>
                <c:pt idx="1810">
                  <c:v>0.4287037037037037</c:v>
                </c:pt>
                <c:pt idx="1811">
                  <c:v>0.42872685185185189</c:v>
                </c:pt>
                <c:pt idx="1812">
                  <c:v>0.42874999999999996</c:v>
                </c:pt>
                <c:pt idx="1813">
                  <c:v>0.42877314814814804</c:v>
                </c:pt>
                <c:pt idx="1814">
                  <c:v>0.42879629629629623</c:v>
                </c:pt>
                <c:pt idx="1815">
                  <c:v>0.42881944444444442</c:v>
                </c:pt>
                <c:pt idx="1816">
                  <c:v>0.4288425925925925</c:v>
                </c:pt>
                <c:pt idx="1817">
                  <c:v>0.42886574074074069</c:v>
                </c:pt>
                <c:pt idx="1818">
                  <c:v>0.42888888888888888</c:v>
                </c:pt>
                <c:pt idx="1819">
                  <c:v>0.42891203703703695</c:v>
                </c:pt>
                <c:pt idx="1820">
                  <c:v>0.42893518518518514</c:v>
                </c:pt>
                <c:pt idx="1821">
                  <c:v>0.42895833333333333</c:v>
                </c:pt>
                <c:pt idx="1822">
                  <c:v>0.42898148148148141</c:v>
                </c:pt>
                <c:pt idx="1823">
                  <c:v>0.4290046296296296</c:v>
                </c:pt>
                <c:pt idx="1824">
                  <c:v>0.42902777777777779</c:v>
                </c:pt>
                <c:pt idx="1825">
                  <c:v>0.42905092592592586</c:v>
                </c:pt>
                <c:pt idx="1826">
                  <c:v>0.42907407407407405</c:v>
                </c:pt>
                <c:pt idx="1827">
                  <c:v>0.42909722222222224</c:v>
                </c:pt>
                <c:pt idx="1828">
                  <c:v>0.42912037037037032</c:v>
                </c:pt>
                <c:pt idx="1829">
                  <c:v>0.42914351851851851</c:v>
                </c:pt>
                <c:pt idx="1830">
                  <c:v>0.4291666666666667</c:v>
                </c:pt>
                <c:pt idx="1831">
                  <c:v>0.42918981481481477</c:v>
                </c:pt>
                <c:pt idx="1832">
                  <c:v>0.42921296296296296</c:v>
                </c:pt>
                <c:pt idx="1833">
                  <c:v>0.42923611111111104</c:v>
                </c:pt>
                <c:pt idx="1834">
                  <c:v>0.42925925925925923</c:v>
                </c:pt>
                <c:pt idx="1835">
                  <c:v>0.42928240740740731</c:v>
                </c:pt>
                <c:pt idx="1836">
                  <c:v>0.4293055555555555</c:v>
                </c:pt>
                <c:pt idx="1837">
                  <c:v>0.42932870370370368</c:v>
                </c:pt>
                <c:pt idx="1838">
                  <c:v>0.42935185185185176</c:v>
                </c:pt>
                <c:pt idx="1839">
                  <c:v>0.42937499999999995</c:v>
                </c:pt>
                <c:pt idx="1840">
                  <c:v>0.42939814814814814</c:v>
                </c:pt>
                <c:pt idx="1841">
                  <c:v>0.42942129629629622</c:v>
                </c:pt>
                <c:pt idx="1842">
                  <c:v>0.42944444444444441</c:v>
                </c:pt>
                <c:pt idx="1843">
                  <c:v>0.4294675925925926</c:v>
                </c:pt>
                <c:pt idx="1844">
                  <c:v>0.42949074074074067</c:v>
                </c:pt>
                <c:pt idx="1845">
                  <c:v>0.42951388888888886</c:v>
                </c:pt>
                <c:pt idx="1846">
                  <c:v>0.42953703703703705</c:v>
                </c:pt>
                <c:pt idx="1847">
                  <c:v>0.42956018518518513</c:v>
                </c:pt>
                <c:pt idx="1848">
                  <c:v>0.42958333333333332</c:v>
                </c:pt>
                <c:pt idx="1849">
                  <c:v>0.42960648148148151</c:v>
                </c:pt>
                <c:pt idx="1850">
                  <c:v>0.42962962962962958</c:v>
                </c:pt>
                <c:pt idx="1851">
                  <c:v>0.42965277777777777</c:v>
                </c:pt>
                <c:pt idx="1852">
                  <c:v>0.42967592592592596</c:v>
                </c:pt>
                <c:pt idx="1853">
                  <c:v>0.42969907407407404</c:v>
                </c:pt>
                <c:pt idx="1854">
                  <c:v>0.42972222222222212</c:v>
                </c:pt>
                <c:pt idx="1855">
                  <c:v>0.42974537037037031</c:v>
                </c:pt>
                <c:pt idx="1856">
                  <c:v>0.42976851851851849</c:v>
                </c:pt>
                <c:pt idx="1857">
                  <c:v>0.42979166666666657</c:v>
                </c:pt>
                <c:pt idx="1858">
                  <c:v>0.42981481481481476</c:v>
                </c:pt>
                <c:pt idx="1859">
                  <c:v>0.42983796296296295</c:v>
                </c:pt>
                <c:pt idx="1860">
                  <c:v>0.42986111111111103</c:v>
                </c:pt>
                <c:pt idx="1861">
                  <c:v>0.42988425925925922</c:v>
                </c:pt>
                <c:pt idx="1862">
                  <c:v>0.4299074074074074</c:v>
                </c:pt>
                <c:pt idx="1863">
                  <c:v>0.42993055555555548</c:v>
                </c:pt>
                <c:pt idx="1864">
                  <c:v>0.42995370370370367</c:v>
                </c:pt>
                <c:pt idx="1865">
                  <c:v>0.42997685185185186</c:v>
                </c:pt>
                <c:pt idx="1866">
                  <c:v>0.42999999999999994</c:v>
                </c:pt>
                <c:pt idx="1867">
                  <c:v>0.43002314814814813</c:v>
                </c:pt>
                <c:pt idx="1868">
                  <c:v>0.43004629629629632</c:v>
                </c:pt>
                <c:pt idx="1869">
                  <c:v>0.43006944444444439</c:v>
                </c:pt>
                <c:pt idx="1870">
                  <c:v>0.43009259259259258</c:v>
                </c:pt>
                <c:pt idx="1871">
                  <c:v>0.43011574074074077</c:v>
                </c:pt>
                <c:pt idx="1872">
                  <c:v>0.43013888888888885</c:v>
                </c:pt>
                <c:pt idx="1873">
                  <c:v>0.43016203703703693</c:v>
                </c:pt>
                <c:pt idx="1874">
                  <c:v>0.43018518518518511</c:v>
                </c:pt>
                <c:pt idx="1875">
                  <c:v>0.4302083333333333</c:v>
                </c:pt>
                <c:pt idx="1876">
                  <c:v>0.43023148148148138</c:v>
                </c:pt>
                <c:pt idx="1877">
                  <c:v>0.43025462962962957</c:v>
                </c:pt>
                <c:pt idx="1878">
                  <c:v>0.43027777777777776</c:v>
                </c:pt>
                <c:pt idx="1879">
                  <c:v>0.43030092592592584</c:v>
                </c:pt>
                <c:pt idx="1880">
                  <c:v>0.43032407407407403</c:v>
                </c:pt>
                <c:pt idx="1881">
                  <c:v>0.43034722222222221</c:v>
                </c:pt>
                <c:pt idx="1882">
                  <c:v>0.43037037037037029</c:v>
                </c:pt>
                <c:pt idx="1883">
                  <c:v>0.43039351851851848</c:v>
                </c:pt>
                <c:pt idx="1884">
                  <c:v>0.43041666666666667</c:v>
                </c:pt>
                <c:pt idx="1885">
                  <c:v>0.43043981481481475</c:v>
                </c:pt>
                <c:pt idx="1886">
                  <c:v>0.43046296296296294</c:v>
                </c:pt>
                <c:pt idx="1887">
                  <c:v>0.43048611111111112</c:v>
                </c:pt>
                <c:pt idx="1888">
                  <c:v>0.4305092592592592</c:v>
                </c:pt>
                <c:pt idx="1889">
                  <c:v>0.43053240740740739</c:v>
                </c:pt>
                <c:pt idx="1890">
                  <c:v>0.43055555555555558</c:v>
                </c:pt>
                <c:pt idx="1891">
                  <c:v>0.43057870370370366</c:v>
                </c:pt>
                <c:pt idx="1892">
                  <c:v>0.43060185185185185</c:v>
                </c:pt>
                <c:pt idx="1893">
                  <c:v>0.43062500000000004</c:v>
                </c:pt>
                <c:pt idx="1894">
                  <c:v>0.43064814814814811</c:v>
                </c:pt>
                <c:pt idx="1895">
                  <c:v>0.43067129629629619</c:v>
                </c:pt>
                <c:pt idx="1896">
                  <c:v>0.43069444444444438</c:v>
                </c:pt>
                <c:pt idx="1897">
                  <c:v>0.43071759259259257</c:v>
                </c:pt>
                <c:pt idx="1898">
                  <c:v>0.43074074074074065</c:v>
                </c:pt>
                <c:pt idx="1899">
                  <c:v>0.43076388888888884</c:v>
                </c:pt>
                <c:pt idx="1900">
                  <c:v>0.43078703703703702</c:v>
                </c:pt>
                <c:pt idx="1901">
                  <c:v>0.4308101851851851</c:v>
                </c:pt>
                <c:pt idx="1902">
                  <c:v>0.43083333333333329</c:v>
                </c:pt>
                <c:pt idx="1903">
                  <c:v>0.43085648148148148</c:v>
                </c:pt>
                <c:pt idx="1904">
                  <c:v>0.43087962962962956</c:v>
                </c:pt>
                <c:pt idx="1905">
                  <c:v>0.43090277777777775</c:v>
                </c:pt>
                <c:pt idx="1906">
                  <c:v>0.43092592592592593</c:v>
                </c:pt>
                <c:pt idx="1907">
                  <c:v>0.43094907407407401</c:v>
                </c:pt>
                <c:pt idx="1908">
                  <c:v>0.4309722222222222</c:v>
                </c:pt>
                <c:pt idx="1909">
                  <c:v>0.43099537037037039</c:v>
                </c:pt>
                <c:pt idx="1910">
                  <c:v>0.43101851851851847</c:v>
                </c:pt>
                <c:pt idx="1911">
                  <c:v>0.43104166666666666</c:v>
                </c:pt>
                <c:pt idx="1912">
                  <c:v>0.43106481481481485</c:v>
                </c:pt>
                <c:pt idx="1913">
                  <c:v>0.43108796296296292</c:v>
                </c:pt>
                <c:pt idx="1914">
                  <c:v>0.43111111111111111</c:v>
                </c:pt>
                <c:pt idx="1915">
                  <c:v>0.43113425925925919</c:v>
                </c:pt>
                <c:pt idx="1916">
                  <c:v>0.43115740740740738</c:v>
                </c:pt>
                <c:pt idx="1917">
                  <c:v>0.43118055555555546</c:v>
                </c:pt>
                <c:pt idx="1918">
                  <c:v>0.43120370370370364</c:v>
                </c:pt>
                <c:pt idx="1919">
                  <c:v>0.43122685185185183</c:v>
                </c:pt>
                <c:pt idx="1920">
                  <c:v>0.43124999999999991</c:v>
                </c:pt>
                <c:pt idx="1921">
                  <c:v>0.4312731481481481</c:v>
                </c:pt>
                <c:pt idx="1922">
                  <c:v>0.43129629629629629</c:v>
                </c:pt>
                <c:pt idx="1923">
                  <c:v>0.43131944444444437</c:v>
                </c:pt>
                <c:pt idx="1924">
                  <c:v>0.43134259259259256</c:v>
                </c:pt>
                <c:pt idx="1925">
                  <c:v>0.43136574074074074</c:v>
                </c:pt>
                <c:pt idx="1926">
                  <c:v>0.43138888888888882</c:v>
                </c:pt>
                <c:pt idx="1927">
                  <c:v>0.43141203703703701</c:v>
                </c:pt>
                <c:pt idx="1928">
                  <c:v>0.4314351851851852</c:v>
                </c:pt>
                <c:pt idx="1929">
                  <c:v>0.43145833333333328</c:v>
                </c:pt>
                <c:pt idx="1930">
                  <c:v>0.43148148148148147</c:v>
                </c:pt>
                <c:pt idx="1931">
                  <c:v>0.43150462962962965</c:v>
                </c:pt>
                <c:pt idx="1932">
                  <c:v>0.43152777777777773</c:v>
                </c:pt>
                <c:pt idx="1933">
                  <c:v>0.43155092592592592</c:v>
                </c:pt>
                <c:pt idx="1934">
                  <c:v>0.431574074074074</c:v>
                </c:pt>
                <c:pt idx="1935">
                  <c:v>0.43159722222222219</c:v>
                </c:pt>
                <c:pt idx="1936">
                  <c:v>0.43162037037037027</c:v>
                </c:pt>
                <c:pt idx="1937">
                  <c:v>0.43164351851851845</c:v>
                </c:pt>
                <c:pt idx="1938">
                  <c:v>0.43166666666666664</c:v>
                </c:pt>
                <c:pt idx="1939">
                  <c:v>0.43168981481481472</c:v>
                </c:pt>
                <c:pt idx="1940">
                  <c:v>0.43171296296296291</c:v>
                </c:pt>
                <c:pt idx="1941">
                  <c:v>0.4317361111111111</c:v>
                </c:pt>
                <c:pt idx="1942">
                  <c:v>0.43175925925925918</c:v>
                </c:pt>
                <c:pt idx="1943">
                  <c:v>0.43178240740740736</c:v>
                </c:pt>
                <c:pt idx="1944">
                  <c:v>0.43180555555555555</c:v>
                </c:pt>
                <c:pt idx="1945">
                  <c:v>0.43182870370370363</c:v>
                </c:pt>
                <c:pt idx="1946">
                  <c:v>0.43185185185185182</c:v>
                </c:pt>
                <c:pt idx="1947">
                  <c:v>0.43187500000000001</c:v>
                </c:pt>
                <c:pt idx="1948">
                  <c:v>0.43189814814814809</c:v>
                </c:pt>
                <c:pt idx="1949">
                  <c:v>0.43192129629629628</c:v>
                </c:pt>
                <c:pt idx="1950">
                  <c:v>0.43194444444444446</c:v>
                </c:pt>
                <c:pt idx="1951">
                  <c:v>0.43196759259259254</c:v>
                </c:pt>
                <c:pt idx="1952">
                  <c:v>0.43199074074074073</c:v>
                </c:pt>
                <c:pt idx="1953">
                  <c:v>0.43201388888888892</c:v>
                </c:pt>
                <c:pt idx="1954">
                  <c:v>0.432037037037037</c:v>
                </c:pt>
                <c:pt idx="1955">
                  <c:v>0.43206018518518507</c:v>
                </c:pt>
                <c:pt idx="1956">
                  <c:v>0.43208333333333326</c:v>
                </c:pt>
                <c:pt idx="1957">
                  <c:v>0.43210648148148145</c:v>
                </c:pt>
                <c:pt idx="1958">
                  <c:v>0.43212962962962953</c:v>
                </c:pt>
                <c:pt idx="1959">
                  <c:v>0.43215277777777772</c:v>
                </c:pt>
                <c:pt idx="1960">
                  <c:v>0.43217592592592591</c:v>
                </c:pt>
                <c:pt idx="1961">
                  <c:v>0.43219907407407399</c:v>
                </c:pt>
                <c:pt idx="1962">
                  <c:v>0.43222222222222217</c:v>
                </c:pt>
                <c:pt idx="1963">
                  <c:v>0.43224537037037036</c:v>
                </c:pt>
                <c:pt idx="1964">
                  <c:v>0.43226851851851844</c:v>
                </c:pt>
                <c:pt idx="1965">
                  <c:v>0.43229166666666663</c:v>
                </c:pt>
                <c:pt idx="1966">
                  <c:v>0.43231481481481482</c:v>
                </c:pt>
                <c:pt idx="1967">
                  <c:v>0.4323379629629629</c:v>
                </c:pt>
                <c:pt idx="1968">
                  <c:v>0.43236111111111108</c:v>
                </c:pt>
                <c:pt idx="1969">
                  <c:v>0.43238425925925927</c:v>
                </c:pt>
                <c:pt idx="1970">
                  <c:v>0.43240740740740735</c:v>
                </c:pt>
                <c:pt idx="1971">
                  <c:v>0.43243055555555554</c:v>
                </c:pt>
                <c:pt idx="1972">
                  <c:v>0.43245370370370373</c:v>
                </c:pt>
                <c:pt idx="1973">
                  <c:v>0.43247685185185181</c:v>
                </c:pt>
                <c:pt idx="1974">
                  <c:v>0.4325</c:v>
                </c:pt>
                <c:pt idx="1975">
                  <c:v>0.43252314814814818</c:v>
                </c:pt>
                <c:pt idx="1976">
                  <c:v>0.43254629629629626</c:v>
                </c:pt>
                <c:pt idx="1977">
                  <c:v>0.43256944444444434</c:v>
                </c:pt>
                <c:pt idx="1978">
                  <c:v>0.43259259259259253</c:v>
                </c:pt>
                <c:pt idx="1979">
                  <c:v>0.43261574074074072</c:v>
                </c:pt>
                <c:pt idx="1980">
                  <c:v>0.4326388888888888</c:v>
                </c:pt>
                <c:pt idx="1981">
                  <c:v>0.43266203703703698</c:v>
                </c:pt>
                <c:pt idx="1982">
                  <c:v>0.43268518518518517</c:v>
                </c:pt>
                <c:pt idx="1983">
                  <c:v>0.43270833333333325</c:v>
                </c:pt>
                <c:pt idx="1984">
                  <c:v>0.43273148148148144</c:v>
                </c:pt>
                <c:pt idx="1985">
                  <c:v>0.43275462962962963</c:v>
                </c:pt>
                <c:pt idx="1986">
                  <c:v>0.43277777777777771</c:v>
                </c:pt>
                <c:pt idx="1987">
                  <c:v>0.43280092592592589</c:v>
                </c:pt>
                <c:pt idx="1988">
                  <c:v>0.43282407407407408</c:v>
                </c:pt>
                <c:pt idx="1989">
                  <c:v>0.43284722222222216</c:v>
                </c:pt>
                <c:pt idx="1990">
                  <c:v>0.43287037037037035</c:v>
                </c:pt>
                <c:pt idx="1991">
                  <c:v>0.43289351851851854</c:v>
                </c:pt>
                <c:pt idx="1992">
                  <c:v>0.43291666666666662</c:v>
                </c:pt>
                <c:pt idx="1993">
                  <c:v>0.43293981481481481</c:v>
                </c:pt>
                <c:pt idx="1994">
                  <c:v>0.43296296296296299</c:v>
                </c:pt>
                <c:pt idx="1995">
                  <c:v>0.43298611111111107</c:v>
                </c:pt>
                <c:pt idx="1996">
                  <c:v>0.43300925925925926</c:v>
                </c:pt>
                <c:pt idx="1997">
                  <c:v>0.43303240740740734</c:v>
                </c:pt>
                <c:pt idx="1998">
                  <c:v>0.43305555555555553</c:v>
                </c:pt>
                <c:pt idx="1999">
                  <c:v>0.4330787037037036</c:v>
                </c:pt>
                <c:pt idx="2000">
                  <c:v>0.43310185185185179</c:v>
                </c:pt>
                <c:pt idx="2001">
                  <c:v>0.43312499999999998</c:v>
                </c:pt>
                <c:pt idx="2002">
                  <c:v>0.43314814814814806</c:v>
                </c:pt>
                <c:pt idx="2003">
                  <c:v>0.43317129629629625</c:v>
                </c:pt>
                <c:pt idx="2004">
                  <c:v>0.43319444444444444</c:v>
                </c:pt>
                <c:pt idx="2005">
                  <c:v>0.43321759259259252</c:v>
                </c:pt>
                <c:pt idx="2006">
                  <c:v>0.4332407407407407</c:v>
                </c:pt>
                <c:pt idx="2007">
                  <c:v>0.43326388888888889</c:v>
                </c:pt>
                <c:pt idx="2008">
                  <c:v>0.43328703703703697</c:v>
                </c:pt>
                <c:pt idx="2009">
                  <c:v>0.43331018518518516</c:v>
                </c:pt>
                <c:pt idx="2010">
                  <c:v>0.43333333333333335</c:v>
                </c:pt>
                <c:pt idx="2011">
                  <c:v>0.43335648148148143</c:v>
                </c:pt>
                <c:pt idx="2012">
                  <c:v>0.43337962962962961</c:v>
                </c:pt>
                <c:pt idx="2013">
                  <c:v>0.4334027777777778</c:v>
                </c:pt>
                <c:pt idx="2014">
                  <c:v>0.43342592592592588</c:v>
                </c:pt>
                <c:pt idx="2015">
                  <c:v>0.43344907407407407</c:v>
                </c:pt>
                <c:pt idx="2016">
                  <c:v>0.43347222222222215</c:v>
                </c:pt>
                <c:pt idx="2017">
                  <c:v>0.43349537037037034</c:v>
                </c:pt>
                <c:pt idx="2018">
                  <c:v>0.43351851851851841</c:v>
                </c:pt>
                <c:pt idx="2019">
                  <c:v>0.4335416666666666</c:v>
                </c:pt>
                <c:pt idx="2020">
                  <c:v>0.43356481481481479</c:v>
                </c:pt>
                <c:pt idx="2021">
                  <c:v>0.43358796296296287</c:v>
                </c:pt>
                <c:pt idx="2022">
                  <c:v>0.43361111111111106</c:v>
                </c:pt>
                <c:pt idx="2023">
                  <c:v>0.43363425925925925</c:v>
                </c:pt>
                <c:pt idx="2024">
                  <c:v>0.43365740740740732</c:v>
                </c:pt>
                <c:pt idx="2025">
                  <c:v>0.43368055555555551</c:v>
                </c:pt>
                <c:pt idx="2026">
                  <c:v>0.4337037037037037</c:v>
                </c:pt>
                <c:pt idx="2027">
                  <c:v>0.43372685185185178</c:v>
                </c:pt>
                <c:pt idx="2028">
                  <c:v>0.43374999999999997</c:v>
                </c:pt>
                <c:pt idx="2029">
                  <c:v>0.43377314814814816</c:v>
                </c:pt>
                <c:pt idx="2030">
                  <c:v>0.43379629629629624</c:v>
                </c:pt>
                <c:pt idx="2031">
                  <c:v>0.43381944444444442</c:v>
                </c:pt>
                <c:pt idx="2032">
                  <c:v>0.43384259259259261</c:v>
                </c:pt>
                <c:pt idx="2033">
                  <c:v>0.43386574074074069</c:v>
                </c:pt>
                <c:pt idx="2034">
                  <c:v>0.43388888888888888</c:v>
                </c:pt>
                <c:pt idx="2035">
                  <c:v>0.43391203703703707</c:v>
                </c:pt>
                <c:pt idx="2036">
                  <c:v>0.43393518518518515</c:v>
                </c:pt>
                <c:pt idx="2037">
                  <c:v>0.43395833333333322</c:v>
                </c:pt>
                <c:pt idx="2038">
                  <c:v>0.43398148148148141</c:v>
                </c:pt>
                <c:pt idx="2039">
                  <c:v>0.4340046296296296</c:v>
                </c:pt>
                <c:pt idx="2040">
                  <c:v>0.43402777777777768</c:v>
                </c:pt>
                <c:pt idx="2041">
                  <c:v>0.43405092592592587</c:v>
                </c:pt>
                <c:pt idx="2042">
                  <c:v>0.43407407407407406</c:v>
                </c:pt>
                <c:pt idx="2043">
                  <c:v>0.43409722222222213</c:v>
                </c:pt>
                <c:pt idx="2044">
                  <c:v>0.43412037037037032</c:v>
                </c:pt>
                <c:pt idx="2045">
                  <c:v>0.43414351851851851</c:v>
                </c:pt>
                <c:pt idx="2046">
                  <c:v>0.43416666666666659</c:v>
                </c:pt>
                <c:pt idx="2047">
                  <c:v>0.43418981481481478</c:v>
                </c:pt>
                <c:pt idx="2048">
                  <c:v>0.43421296296296297</c:v>
                </c:pt>
                <c:pt idx="2049">
                  <c:v>0.43423611111111104</c:v>
                </c:pt>
                <c:pt idx="2050">
                  <c:v>0.43425925925925923</c:v>
                </c:pt>
                <c:pt idx="2051">
                  <c:v>0.43428240740740742</c:v>
                </c:pt>
                <c:pt idx="2052">
                  <c:v>0.4343055555555555</c:v>
                </c:pt>
                <c:pt idx="2053">
                  <c:v>0.43432870370370369</c:v>
                </c:pt>
                <c:pt idx="2054">
                  <c:v>0.43435185185185188</c:v>
                </c:pt>
                <c:pt idx="2055">
                  <c:v>0.43437499999999996</c:v>
                </c:pt>
                <c:pt idx="2056">
                  <c:v>0.43439814814814814</c:v>
                </c:pt>
                <c:pt idx="2057">
                  <c:v>0.43442129629629633</c:v>
                </c:pt>
                <c:pt idx="2058">
                  <c:v>0.43444444444444441</c:v>
                </c:pt>
                <c:pt idx="2059">
                  <c:v>0.43446759259259249</c:v>
                </c:pt>
                <c:pt idx="2060">
                  <c:v>0.43449074074074068</c:v>
                </c:pt>
                <c:pt idx="2061">
                  <c:v>0.43451388888888887</c:v>
                </c:pt>
                <c:pt idx="2062">
                  <c:v>0.43453703703703694</c:v>
                </c:pt>
                <c:pt idx="2063">
                  <c:v>0.43456018518518513</c:v>
                </c:pt>
                <c:pt idx="2064">
                  <c:v>0.43458333333333332</c:v>
                </c:pt>
                <c:pt idx="2065">
                  <c:v>0.4346064814814814</c:v>
                </c:pt>
                <c:pt idx="2066">
                  <c:v>0.43462962962962959</c:v>
                </c:pt>
                <c:pt idx="2067">
                  <c:v>0.43465277777777778</c:v>
                </c:pt>
                <c:pt idx="2068">
                  <c:v>0.43467592592592585</c:v>
                </c:pt>
                <c:pt idx="2069">
                  <c:v>0.43469907407407404</c:v>
                </c:pt>
                <c:pt idx="2070">
                  <c:v>0.43472222222222223</c:v>
                </c:pt>
                <c:pt idx="2071">
                  <c:v>0.43474537037037031</c:v>
                </c:pt>
                <c:pt idx="2072">
                  <c:v>0.4347685185185185</c:v>
                </c:pt>
                <c:pt idx="2073">
                  <c:v>0.43479166666666669</c:v>
                </c:pt>
                <c:pt idx="2074">
                  <c:v>0.43481481481481477</c:v>
                </c:pt>
                <c:pt idx="2075">
                  <c:v>0.43483796296296295</c:v>
                </c:pt>
                <c:pt idx="2076">
                  <c:v>0.43486111111111114</c:v>
                </c:pt>
                <c:pt idx="2077">
                  <c:v>0.43488425925925922</c:v>
                </c:pt>
                <c:pt idx="2078">
                  <c:v>0.4349074074074073</c:v>
                </c:pt>
                <c:pt idx="2079">
                  <c:v>0.43493055555555549</c:v>
                </c:pt>
                <c:pt idx="2080">
                  <c:v>0.43495370370370368</c:v>
                </c:pt>
                <c:pt idx="2081">
                  <c:v>0.43497685185185175</c:v>
                </c:pt>
                <c:pt idx="2082">
                  <c:v>0.43499999999999994</c:v>
                </c:pt>
                <c:pt idx="2083">
                  <c:v>0.43502314814814813</c:v>
                </c:pt>
                <c:pt idx="2084">
                  <c:v>0.43504629629629621</c:v>
                </c:pt>
                <c:pt idx="2085">
                  <c:v>0.4350694444444444</c:v>
                </c:pt>
                <c:pt idx="2086">
                  <c:v>0.43509259259259259</c:v>
                </c:pt>
                <c:pt idx="2087">
                  <c:v>0.43511574074074066</c:v>
                </c:pt>
                <c:pt idx="2088">
                  <c:v>0.43513888888888885</c:v>
                </c:pt>
                <c:pt idx="2089">
                  <c:v>0.43516203703703704</c:v>
                </c:pt>
                <c:pt idx="2090">
                  <c:v>0.43518518518518512</c:v>
                </c:pt>
                <c:pt idx="2091">
                  <c:v>0.43520833333333331</c:v>
                </c:pt>
                <c:pt idx="2092">
                  <c:v>0.4352314814814815</c:v>
                </c:pt>
                <c:pt idx="2093">
                  <c:v>0.43525462962962957</c:v>
                </c:pt>
                <c:pt idx="2094">
                  <c:v>0.43527777777777776</c:v>
                </c:pt>
                <c:pt idx="2095">
                  <c:v>0.43530092592592595</c:v>
                </c:pt>
                <c:pt idx="2096">
                  <c:v>0.43532407407407403</c:v>
                </c:pt>
                <c:pt idx="2097">
                  <c:v>0.43534722222222222</c:v>
                </c:pt>
                <c:pt idx="2098">
                  <c:v>0.4353703703703703</c:v>
                </c:pt>
                <c:pt idx="2099">
                  <c:v>0.43539351851851849</c:v>
                </c:pt>
                <c:pt idx="2100">
                  <c:v>0.43541666666666656</c:v>
                </c:pt>
                <c:pt idx="2101">
                  <c:v>0.43543981481481475</c:v>
                </c:pt>
                <c:pt idx="2102">
                  <c:v>0.43546296296296294</c:v>
                </c:pt>
                <c:pt idx="2103">
                  <c:v>0.43548611111111102</c:v>
                </c:pt>
                <c:pt idx="2104">
                  <c:v>0.43550925925925921</c:v>
                </c:pt>
                <c:pt idx="2105">
                  <c:v>0.4355324074074074</c:v>
                </c:pt>
                <c:pt idx="2106">
                  <c:v>0.43555555555555547</c:v>
                </c:pt>
                <c:pt idx="2107">
                  <c:v>0.43557870370370366</c:v>
                </c:pt>
                <c:pt idx="2108">
                  <c:v>0.43560185185185185</c:v>
                </c:pt>
                <c:pt idx="2109">
                  <c:v>0.43562499999999993</c:v>
                </c:pt>
                <c:pt idx="2110">
                  <c:v>0.43564814814814812</c:v>
                </c:pt>
                <c:pt idx="2111">
                  <c:v>0.43567129629629631</c:v>
                </c:pt>
                <c:pt idx="2112">
                  <c:v>0.43569444444444438</c:v>
                </c:pt>
                <c:pt idx="2113">
                  <c:v>0.43571759259259257</c:v>
                </c:pt>
                <c:pt idx="2114">
                  <c:v>0.43574074074074076</c:v>
                </c:pt>
                <c:pt idx="2115">
                  <c:v>0.43576388888888884</c:v>
                </c:pt>
                <c:pt idx="2116">
                  <c:v>0.43578703703703703</c:v>
                </c:pt>
                <c:pt idx="2117">
                  <c:v>0.43581018518518522</c:v>
                </c:pt>
                <c:pt idx="2118">
                  <c:v>0.43583333333333329</c:v>
                </c:pt>
                <c:pt idx="2119">
                  <c:v>0.43585648148148137</c:v>
                </c:pt>
                <c:pt idx="2120">
                  <c:v>0.43587962962962956</c:v>
                </c:pt>
                <c:pt idx="2121">
                  <c:v>0.43590277777777775</c:v>
                </c:pt>
                <c:pt idx="2122">
                  <c:v>0.43592592592592583</c:v>
                </c:pt>
                <c:pt idx="2123">
                  <c:v>0.43594907407407402</c:v>
                </c:pt>
                <c:pt idx="2124">
                  <c:v>0.43597222222222221</c:v>
                </c:pt>
                <c:pt idx="2125">
                  <c:v>0.43599537037037028</c:v>
                </c:pt>
                <c:pt idx="2126">
                  <c:v>0.43601851851851847</c:v>
                </c:pt>
                <c:pt idx="2127">
                  <c:v>0.43604166666666666</c:v>
                </c:pt>
                <c:pt idx="2128">
                  <c:v>0.43606481481481474</c:v>
                </c:pt>
                <c:pt idx="2129">
                  <c:v>0.43608796296296293</c:v>
                </c:pt>
                <c:pt idx="2130">
                  <c:v>0.43611111111111112</c:v>
                </c:pt>
                <c:pt idx="2131">
                  <c:v>0.43613425925925919</c:v>
                </c:pt>
                <c:pt idx="2132">
                  <c:v>0.43615740740740738</c:v>
                </c:pt>
                <c:pt idx="2133">
                  <c:v>0.43618055555555557</c:v>
                </c:pt>
                <c:pt idx="2134">
                  <c:v>0.43620370370370365</c:v>
                </c:pt>
                <c:pt idx="2135">
                  <c:v>0.43622685185185184</c:v>
                </c:pt>
                <c:pt idx="2136">
                  <c:v>0.43625000000000003</c:v>
                </c:pt>
                <c:pt idx="2137">
                  <c:v>0.4362731481481481</c:v>
                </c:pt>
                <c:pt idx="2138">
                  <c:v>0.43629629629629629</c:v>
                </c:pt>
                <c:pt idx="2139">
                  <c:v>0.43631944444444448</c:v>
                </c:pt>
                <c:pt idx="2140">
                  <c:v>0.43634259259259256</c:v>
                </c:pt>
                <c:pt idx="2141">
                  <c:v>0.43636574074074064</c:v>
                </c:pt>
                <c:pt idx="2142">
                  <c:v>0.43638888888888883</c:v>
                </c:pt>
                <c:pt idx="2143">
                  <c:v>0.43641203703703701</c:v>
                </c:pt>
                <c:pt idx="2144">
                  <c:v>0.43643518518518509</c:v>
                </c:pt>
                <c:pt idx="2145">
                  <c:v>0.43645833333333328</c:v>
                </c:pt>
                <c:pt idx="2146">
                  <c:v>0.43648148148148147</c:v>
                </c:pt>
                <c:pt idx="2147">
                  <c:v>0.43650462962962955</c:v>
                </c:pt>
                <c:pt idx="2148">
                  <c:v>0.43652777777777774</c:v>
                </c:pt>
                <c:pt idx="2149">
                  <c:v>0.43655092592592593</c:v>
                </c:pt>
                <c:pt idx="2150">
                  <c:v>0.436574074074074</c:v>
                </c:pt>
                <c:pt idx="2151">
                  <c:v>0.43659722222222219</c:v>
                </c:pt>
                <c:pt idx="2152">
                  <c:v>0.43662037037037038</c:v>
                </c:pt>
                <c:pt idx="2153">
                  <c:v>0.43664351851851846</c:v>
                </c:pt>
                <c:pt idx="2154">
                  <c:v>0.43666666666666665</c:v>
                </c:pt>
                <c:pt idx="2155">
                  <c:v>0.43668981481481484</c:v>
                </c:pt>
                <c:pt idx="2156">
                  <c:v>0.43671296296296291</c:v>
                </c:pt>
                <c:pt idx="2157">
                  <c:v>0.4367361111111111</c:v>
                </c:pt>
                <c:pt idx="2158">
                  <c:v>0.43675925925925929</c:v>
                </c:pt>
                <c:pt idx="2159">
                  <c:v>0.43678240740740737</c:v>
                </c:pt>
                <c:pt idx="2160">
                  <c:v>0.43680555555555545</c:v>
                </c:pt>
                <c:pt idx="2161">
                  <c:v>0.43682870370370364</c:v>
                </c:pt>
                <c:pt idx="2162">
                  <c:v>0.43685185185185182</c:v>
                </c:pt>
                <c:pt idx="2163">
                  <c:v>0.4368749999999999</c:v>
                </c:pt>
                <c:pt idx="2164">
                  <c:v>0.43689814814814809</c:v>
                </c:pt>
                <c:pt idx="2165">
                  <c:v>0.43692129629629628</c:v>
                </c:pt>
                <c:pt idx="2166">
                  <c:v>0.43694444444444436</c:v>
                </c:pt>
                <c:pt idx="2167">
                  <c:v>0.43696759259259255</c:v>
                </c:pt>
                <c:pt idx="2168">
                  <c:v>0.43699074074074074</c:v>
                </c:pt>
                <c:pt idx="2169">
                  <c:v>0.43701388888888881</c:v>
                </c:pt>
                <c:pt idx="2170">
                  <c:v>0.437037037037037</c:v>
                </c:pt>
                <c:pt idx="2171">
                  <c:v>0.43706018518518519</c:v>
                </c:pt>
                <c:pt idx="2172">
                  <c:v>0.43708333333333327</c:v>
                </c:pt>
                <c:pt idx="2173">
                  <c:v>0.43710648148148146</c:v>
                </c:pt>
                <c:pt idx="2174">
                  <c:v>0.43712962962962965</c:v>
                </c:pt>
                <c:pt idx="2175">
                  <c:v>0.43715277777777772</c:v>
                </c:pt>
                <c:pt idx="2176">
                  <c:v>0.43717592592592591</c:v>
                </c:pt>
                <c:pt idx="2177">
                  <c:v>0.4371990740740741</c:v>
                </c:pt>
                <c:pt idx="2178">
                  <c:v>0.43722222222222218</c:v>
                </c:pt>
                <c:pt idx="2179">
                  <c:v>0.43724537037037037</c:v>
                </c:pt>
                <c:pt idx="2180">
                  <c:v>0.43726851851851845</c:v>
                </c:pt>
                <c:pt idx="2181">
                  <c:v>0.43729166666666663</c:v>
                </c:pt>
                <c:pt idx="2182">
                  <c:v>0.43731481481481471</c:v>
                </c:pt>
                <c:pt idx="2183">
                  <c:v>0.4373379629629629</c:v>
                </c:pt>
                <c:pt idx="2184">
                  <c:v>0.43736111111111109</c:v>
                </c:pt>
                <c:pt idx="2185">
                  <c:v>0.43738425925925917</c:v>
                </c:pt>
                <c:pt idx="2186">
                  <c:v>0.43740740740740736</c:v>
                </c:pt>
                <c:pt idx="2187">
                  <c:v>0.43743055555555554</c:v>
                </c:pt>
                <c:pt idx="2188">
                  <c:v>0.43745370370370362</c:v>
                </c:pt>
                <c:pt idx="2189">
                  <c:v>0.43747685185185181</c:v>
                </c:pt>
                <c:pt idx="2190">
                  <c:v>0.4375</c:v>
                </c:pt>
                <c:pt idx="2191">
                  <c:v>0.43752314814814808</c:v>
                </c:pt>
                <c:pt idx="2192">
                  <c:v>0.43754629629629627</c:v>
                </c:pt>
                <c:pt idx="2193">
                  <c:v>0.43756944444444446</c:v>
                </c:pt>
                <c:pt idx="2194">
                  <c:v>0.43759259259259253</c:v>
                </c:pt>
                <c:pt idx="2195">
                  <c:v>0.43761574074074072</c:v>
                </c:pt>
                <c:pt idx="2196">
                  <c:v>0.43763888888888891</c:v>
                </c:pt>
                <c:pt idx="2197">
                  <c:v>0.43766203703703699</c:v>
                </c:pt>
                <c:pt idx="2198">
                  <c:v>0.43768518518518518</c:v>
                </c:pt>
                <c:pt idx="2199">
                  <c:v>0.43770833333333337</c:v>
                </c:pt>
                <c:pt idx="2200">
                  <c:v>0.43773148148148144</c:v>
                </c:pt>
                <c:pt idx="2201">
                  <c:v>0.43775462962962952</c:v>
                </c:pt>
                <c:pt idx="2202">
                  <c:v>0.43777777777777771</c:v>
                </c:pt>
                <c:pt idx="2203">
                  <c:v>0.4378009259259259</c:v>
                </c:pt>
                <c:pt idx="2204">
                  <c:v>0.43782407407407398</c:v>
                </c:pt>
                <c:pt idx="2205">
                  <c:v>0.43784722222222217</c:v>
                </c:pt>
                <c:pt idx="2206">
                  <c:v>0.43787037037037035</c:v>
                </c:pt>
                <c:pt idx="2207">
                  <c:v>0.43789351851851843</c:v>
                </c:pt>
                <c:pt idx="2208">
                  <c:v>0.43791666666666662</c:v>
                </c:pt>
                <c:pt idx="2209">
                  <c:v>0.43793981481481481</c:v>
                </c:pt>
                <c:pt idx="2210">
                  <c:v>0.43796296296296289</c:v>
                </c:pt>
                <c:pt idx="2211">
                  <c:v>0.43798611111111108</c:v>
                </c:pt>
                <c:pt idx="2212">
                  <c:v>0.43800925925925926</c:v>
                </c:pt>
                <c:pt idx="2213">
                  <c:v>0.43803240740740734</c:v>
                </c:pt>
                <c:pt idx="2214">
                  <c:v>0.43805555555555553</c:v>
                </c:pt>
                <c:pt idx="2215">
                  <c:v>0.43807870370370372</c:v>
                </c:pt>
                <c:pt idx="2216">
                  <c:v>0.4381018518518518</c:v>
                </c:pt>
                <c:pt idx="2217">
                  <c:v>0.43812499999999999</c:v>
                </c:pt>
                <c:pt idx="2218">
                  <c:v>0.43814814814814818</c:v>
                </c:pt>
                <c:pt idx="2219">
                  <c:v>0.43817129629629625</c:v>
                </c:pt>
                <c:pt idx="2220">
                  <c:v>0.43819444444444444</c:v>
                </c:pt>
                <c:pt idx="2221">
                  <c:v>0.43821759259259263</c:v>
                </c:pt>
                <c:pt idx="2222">
                  <c:v>0.43824074074074071</c:v>
                </c:pt>
                <c:pt idx="2223">
                  <c:v>0.43826388888888879</c:v>
                </c:pt>
                <c:pt idx="2224">
                  <c:v>0.43828703703703698</c:v>
                </c:pt>
                <c:pt idx="2225">
                  <c:v>0.43831018518518516</c:v>
                </c:pt>
                <c:pt idx="2226">
                  <c:v>0.43833333333333324</c:v>
                </c:pt>
                <c:pt idx="2227">
                  <c:v>0.43835648148148143</c:v>
                </c:pt>
                <c:pt idx="2228">
                  <c:v>0.43837962962962962</c:v>
                </c:pt>
                <c:pt idx="2229">
                  <c:v>0.4384027777777777</c:v>
                </c:pt>
                <c:pt idx="2230">
                  <c:v>0.43842592592592589</c:v>
                </c:pt>
                <c:pt idx="2231">
                  <c:v>0.43844907407407407</c:v>
                </c:pt>
                <c:pt idx="2232">
                  <c:v>0.43847222222222215</c:v>
                </c:pt>
                <c:pt idx="2233">
                  <c:v>0.43849537037037034</c:v>
                </c:pt>
                <c:pt idx="2234">
                  <c:v>0.43851851851851853</c:v>
                </c:pt>
                <c:pt idx="2235">
                  <c:v>0.43854166666666661</c:v>
                </c:pt>
                <c:pt idx="2236">
                  <c:v>0.4385648148148148</c:v>
                </c:pt>
                <c:pt idx="2237">
                  <c:v>0.43858796296296299</c:v>
                </c:pt>
                <c:pt idx="2238">
                  <c:v>0.43861111111111106</c:v>
                </c:pt>
                <c:pt idx="2239">
                  <c:v>0.43863425925925925</c:v>
                </c:pt>
                <c:pt idx="2240">
                  <c:v>0.43865740740740744</c:v>
                </c:pt>
                <c:pt idx="2241">
                  <c:v>0.43868055555555552</c:v>
                </c:pt>
                <c:pt idx="2242">
                  <c:v>0.4387037037037036</c:v>
                </c:pt>
                <c:pt idx="2243">
                  <c:v>0.43872685185185178</c:v>
                </c:pt>
                <c:pt idx="2244">
                  <c:v>0.43874999999999997</c:v>
                </c:pt>
                <c:pt idx="2245">
                  <c:v>0.43877314814814805</c:v>
                </c:pt>
                <c:pt idx="2246">
                  <c:v>0.43879629629629624</c:v>
                </c:pt>
                <c:pt idx="2247">
                  <c:v>0.43881944444444443</c:v>
                </c:pt>
                <c:pt idx="2248">
                  <c:v>0.43884259259259251</c:v>
                </c:pt>
                <c:pt idx="2249">
                  <c:v>0.4388657407407407</c:v>
                </c:pt>
                <c:pt idx="2250">
                  <c:v>0.43888888888888888</c:v>
                </c:pt>
                <c:pt idx="2251">
                  <c:v>0.43891203703703696</c:v>
                </c:pt>
                <c:pt idx="2252">
                  <c:v>0.43893518518518515</c:v>
                </c:pt>
                <c:pt idx="2253">
                  <c:v>0.43895833333333334</c:v>
                </c:pt>
                <c:pt idx="2254">
                  <c:v>0.43898148148148142</c:v>
                </c:pt>
                <c:pt idx="2255">
                  <c:v>0.43900462962962961</c:v>
                </c:pt>
                <c:pt idx="2256">
                  <c:v>0.43902777777777779</c:v>
                </c:pt>
                <c:pt idx="2257">
                  <c:v>0.43905092592592587</c:v>
                </c:pt>
                <c:pt idx="2258">
                  <c:v>0.43907407407407406</c:v>
                </c:pt>
                <c:pt idx="2259">
                  <c:v>0.43909722222222225</c:v>
                </c:pt>
                <c:pt idx="2260">
                  <c:v>0.43912037037037033</c:v>
                </c:pt>
                <c:pt idx="2261">
                  <c:v>0.43914351851851852</c:v>
                </c:pt>
                <c:pt idx="2262">
                  <c:v>0.43916666666666659</c:v>
                </c:pt>
                <c:pt idx="2263">
                  <c:v>0.43918981481481478</c:v>
                </c:pt>
                <c:pt idx="2264">
                  <c:v>0.43921296296296286</c:v>
                </c:pt>
                <c:pt idx="2265">
                  <c:v>0.43923611111111105</c:v>
                </c:pt>
                <c:pt idx="2266">
                  <c:v>0.43925925925925924</c:v>
                </c:pt>
                <c:pt idx="2267">
                  <c:v>0.43928240740740732</c:v>
                </c:pt>
                <c:pt idx="2268">
                  <c:v>0.4393055555555555</c:v>
                </c:pt>
                <c:pt idx="2269">
                  <c:v>0.43932870370370369</c:v>
                </c:pt>
                <c:pt idx="2270">
                  <c:v>0.43935185185185177</c:v>
                </c:pt>
                <c:pt idx="2271">
                  <c:v>0.43937499999999996</c:v>
                </c:pt>
                <c:pt idx="2272">
                  <c:v>0.43939814814814815</c:v>
                </c:pt>
                <c:pt idx="2273">
                  <c:v>0.43942129629629623</c:v>
                </c:pt>
                <c:pt idx="2274">
                  <c:v>0.43944444444444442</c:v>
                </c:pt>
                <c:pt idx="2275">
                  <c:v>0.4394675925925926</c:v>
                </c:pt>
                <c:pt idx="2276">
                  <c:v>0.43949074074074068</c:v>
                </c:pt>
                <c:pt idx="2277">
                  <c:v>0.43951388888888887</c:v>
                </c:pt>
                <c:pt idx="2278">
                  <c:v>0.43953703703703706</c:v>
                </c:pt>
                <c:pt idx="2279">
                  <c:v>0.43956018518518514</c:v>
                </c:pt>
                <c:pt idx="2280">
                  <c:v>0.43958333333333333</c:v>
                </c:pt>
                <c:pt idx="2281">
                  <c:v>0.43960648148148151</c:v>
                </c:pt>
                <c:pt idx="2282">
                  <c:v>0.43962962962962959</c:v>
                </c:pt>
                <c:pt idx="2283">
                  <c:v>0.43965277777777767</c:v>
                </c:pt>
                <c:pt idx="2284">
                  <c:v>0.43967592592592586</c:v>
                </c:pt>
                <c:pt idx="2285">
                  <c:v>0.43969907407407405</c:v>
                </c:pt>
                <c:pt idx="2286">
                  <c:v>0.43972222222222213</c:v>
                </c:pt>
                <c:pt idx="2287">
                  <c:v>0.43974537037037031</c:v>
                </c:pt>
                <c:pt idx="2288">
                  <c:v>0.4397685185185185</c:v>
                </c:pt>
                <c:pt idx="2289">
                  <c:v>0.43979166666666658</c:v>
                </c:pt>
                <c:pt idx="2290">
                  <c:v>0.43981481481481477</c:v>
                </c:pt>
                <c:pt idx="2291">
                  <c:v>0.43983796296296296</c:v>
                </c:pt>
                <c:pt idx="2292">
                  <c:v>0.43986111111111104</c:v>
                </c:pt>
                <c:pt idx="2293">
                  <c:v>0.43988425925925922</c:v>
                </c:pt>
                <c:pt idx="2294">
                  <c:v>0.43990740740740741</c:v>
                </c:pt>
                <c:pt idx="2295">
                  <c:v>0.43993055555555549</c:v>
                </c:pt>
                <c:pt idx="2296">
                  <c:v>0.43995370370370368</c:v>
                </c:pt>
                <c:pt idx="2297">
                  <c:v>0.43997685185185187</c:v>
                </c:pt>
                <c:pt idx="2298">
                  <c:v>0.43999999999999995</c:v>
                </c:pt>
                <c:pt idx="2299">
                  <c:v>0.44002314814814814</c:v>
                </c:pt>
                <c:pt idx="2300">
                  <c:v>0.44004629629629632</c:v>
                </c:pt>
                <c:pt idx="2301">
                  <c:v>0.4400694444444444</c:v>
                </c:pt>
                <c:pt idx="2302">
                  <c:v>0.44009259259259259</c:v>
                </c:pt>
                <c:pt idx="2303">
                  <c:v>0.44011574074074067</c:v>
                </c:pt>
                <c:pt idx="2304">
                  <c:v>0.44013888888888886</c:v>
                </c:pt>
                <c:pt idx="2305">
                  <c:v>0.44016203703703694</c:v>
                </c:pt>
                <c:pt idx="2306">
                  <c:v>0.44018518518518512</c:v>
                </c:pt>
                <c:pt idx="2307">
                  <c:v>0.44020833333333331</c:v>
                </c:pt>
                <c:pt idx="2308">
                  <c:v>0.44023148148148139</c:v>
                </c:pt>
                <c:pt idx="2309">
                  <c:v>0.44025462962962958</c:v>
                </c:pt>
                <c:pt idx="2310">
                  <c:v>0.44027777777777777</c:v>
                </c:pt>
                <c:pt idx="2311">
                  <c:v>0.44030092592592585</c:v>
                </c:pt>
                <c:pt idx="2312">
                  <c:v>0.44032407407407403</c:v>
                </c:pt>
                <c:pt idx="2313">
                  <c:v>0.44034722222222222</c:v>
                </c:pt>
                <c:pt idx="2314">
                  <c:v>0.4403703703703703</c:v>
                </c:pt>
                <c:pt idx="2315">
                  <c:v>0.44039351851851849</c:v>
                </c:pt>
                <c:pt idx="2316">
                  <c:v>0.44041666666666668</c:v>
                </c:pt>
                <c:pt idx="2317">
                  <c:v>0.44043981481481476</c:v>
                </c:pt>
                <c:pt idx="2318">
                  <c:v>0.44046296296296295</c:v>
                </c:pt>
                <c:pt idx="2319">
                  <c:v>0.44048611111111113</c:v>
                </c:pt>
                <c:pt idx="2320">
                  <c:v>0.44050925925925921</c:v>
                </c:pt>
                <c:pt idx="2321">
                  <c:v>0.4405324074074074</c:v>
                </c:pt>
                <c:pt idx="2322">
                  <c:v>0.44055555555555559</c:v>
                </c:pt>
                <c:pt idx="2323">
                  <c:v>0.44057870370370367</c:v>
                </c:pt>
                <c:pt idx="2324">
                  <c:v>0.44060185185185174</c:v>
                </c:pt>
                <c:pt idx="2325">
                  <c:v>0.44062499999999993</c:v>
                </c:pt>
                <c:pt idx="2326">
                  <c:v>0.44064814814814812</c:v>
                </c:pt>
                <c:pt idx="2327">
                  <c:v>0.4406712962962962</c:v>
                </c:pt>
                <c:pt idx="2328">
                  <c:v>0.44069444444444439</c:v>
                </c:pt>
                <c:pt idx="2329">
                  <c:v>0.44071759259259258</c:v>
                </c:pt>
                <c:pt idx="2330">
                  <c:v>0.44074074074074066</c:v>
                </c:pt>
                <c:pt idx="2331">
                  <c:v>0.44076388888888884</c:v>
                </c:pt>
                <c:pt idx="2332">
                  <c:v>0.44078703703703703</c:v>
                </c:pt>
                <c:pt idx="2333">
                  <c:v>0.44081018518518511</c:v>
                </c:pt>
                <c:pt idx="2334">
                  <c:v>0.4408333333333333</c:v>
                </c:pt>
                <c:pt idx="2335">
                  <c:v>0.44085648148148149</c:v>
                </c:pt>
                <c:pt idx="2336">
                  <c:v>0.44087962962962957</c:v>
                </c:pt>
                <c:pt idx="2337">
                  <c:v>0.44090277777777775</c:v>
                </c:pt>
                <c:pt idx="2338">
                  <c:v>0.44092592592592594</c:v>
                </c:pt>
                <c:pt idx="2339">
                  <c:v>0.44094907407407402</c:v>
                </c:pt>
                <c:pt idx="2340">
                  <c:v>0.47013888888888888</c:v>
                </c:pt>
                <c:pt idx="2341">
                  <c:v>0.47016203703703696</c:v>
                </c:pt>
                <c:pt idx="2342">
                  <c:v>0.47018518518518504</c:v>
                </c:pt>
                <c:pt idx="2343">
                  <c:v>0.47020833333333334</c:v>
                </c:pt>
                <c:pt idx="2344">
                  <c:v>0.47023148148148142</c:v>
                </c:pt>
                <c:pt idx="2345">
                  <c:v>0.47025462962962961</c:v>
                </c:pt>
                <c:pt idx="2346">
                  <c:v>0.47027777777777768</c:v>
                </c:pt>
                <c:pt idx="2347">
                  <c:v>0.47030092592592587</c:v>
                </c:pt>
                <c:pt idx="2348">
                  <c:v>0.47032407407407395</c:v>
                </c:pt>
                <c:pt idx="2349">
                  <c:v>0.47034722222222225</c:v>
                </c:pt>
                <c:pt idx="2350">
                  <c:v>0.47037037037037033</c:v>
                </c:pt>
                <c:pt idx="2351">
                  <c:v>0.47039351851851852</c:v>
                </c:pt>
                <c:pt idx="2352">
                  <c:v>0.47041666666666659</c:v>
                </c:pt>
                <c:pt idx="2353">
                  <c:v>0.47043981481481478</c:v>
                </c:pt>
                <c:pt idx="2354">
                  <c:v>0.47046296296296286</c:v>
                </c:pt>
                <c:pt idx="2355">
                  <c:v>0.47048611111111116</c:v>
                </c:pt>
                <c:pt idx="2356">
                  <c:v>0.47050925925925924</c:v>
                </c:pt>
                <c:pt idx="2357">
                  <c:v>0.47053240740740743</c:v>
                </c:pt>
                <c:pt idx="2358">
                  <c:v>0.4705555555555555</c:v>
                </c:pt>
                <c:pt idx="2359">
                  <c:v>0.47057870370370369</c:v>
                </c:pt>
                <c:pt idx="2360">
                  <c:v>0.47060185185185177</c:v>
                </c:pt>
                <c:pt idx="2361">
                  <c:v>0.47062500000000007</c:v>
                </c:pt>
                <c:pt idx="2362">
                  <c:v>0.47064814814814815</c:v>
                </c:pt>
                <c:pt idx="2363">
                  <c:v>0.47067129629629623</c:v>
                </c:pt>
                <c:pt idx="2364">
                  <c:v>0.47069444444444442</c:v>
                </c:pt>
                <c:pt idx="2365">
                  <c:v>0.47071759259259249</c:v>
                </c:pt>
                <c:pt idx="2366">
                  <c:v>0.47074074074074068</c:v>
                </c:pt>
                <c:pt idx="2367">
                  <c:v>0.47076388888888876</c:v>
                </c:pt>
                <c:pt idx="2368">
                  <c:v>0.47078703703703706</c:v>
                </c:pt>
                <c:pt idx="2369">
                  <c:v>0.47081018518518514</c:v>
                </c:pt>
                <c:pt idx="2370">
                  <c:v>0.47083333333333333</c:v>
                </c:pt>
                <c:pt idx="2371">
                  <c:v>0.4708564814814814</c:v>
                </c:pt>
                <c:pt idx="2372">
                  <c:v>0.47087962962962959</c:v>
                </c:pt>
                <c:pt idx="2373">
                  <c:v>0.47090277777777767</c:v>
                </c:pt>
                <c:pt idx="2374">
                  <c:v>0.47092592592592597</c:v>
                </c:pt>
                <c:pt idx="2375">
                  <c:v>0.47094907407407405</c:v>
                </c:pt>
                <c:pt idx="2376">
                  <c:v>0.47097222222222224</c:v>
                </c:pt>
                <c:pt idx="2377">
                  <c:v>0.47099537037037031</c:v>
                </c:pt>
                <c:pt idx="2378">
                  <c:v>0.4710185185185185</c:v>
                </c:pt>
                <c:pt idx="2379">
                  <c:v>0.47104166666666658</c:v>
                </c:pt>
                <c:pt idx="2380">
                  <c:v>0.47106481481481488</c:v>
                </c:pt>
                <c:pt idx="2381">
                  <c:v>0.47108796296296296</c:v>
                </c:pt>
                <c:pt idx="2382">
                  <c:v>0.47111111111111104</c:v>
                </c:pt>
                <c:pt idx="2383">
                  <c:v>0.47113425925925922</c:v>
                </c:pt>
                <c:pt idx="2384">
                  <c:v>0.4711574074074073</c:v>
                </c:pt>
                <c:pt idx="2385">
                  <c:v>0.47118055555555549</c:v>
                </c:pt>
                <c:pt idx="2386">
                  <c:v>0.47120370370370357</c:v>
                </c:pt>
                <c:pt idx="2387">
                  <c:v>0.47122685185185187</c:v>
                </c:pt>
                <c:pt idx="2388">
                  <c:v>0.47124999999999995</c:v>
                </c:pt>
                <c:pt idx="2389">
                  <c:v>0.47127314814814814</c:v>
                </c:pt>
                <c:pt idx="2390">
                  <c:v>0.47129629629629621</c:v>
                </c:pt>
                <c:pt idx="2391">
                  <c:v>0.4713194444444444</c:v>
                </c:pt>
                <c:pt idx="2392">
                  <c:v>0.47134259259259248</c:v>
                </c:pt>
                <c:pt idx="2393">
                  <c:v>0.47136574074074078</c:v>
                </c:pt>
                <c:pt idx="2394">
                  <c:v>0.47138888888888886</c:v>
                </c:pt>
                <c:pt idx="2395">
                  <c:v>0.47141203703703705</c:v>
                </c:pt>
                <c:pt idx="2396">
                  <c:v>0.47143518518518512</c:v>
                </c:pt>
                <c:pt idx="2397">
                  <c:v>0.47145833333333331</c:v>
                </c:pt>
                <c:pt idx="2398">
                  <c:v>0.47148148148148139</c:v>
                </c:pt>
                <c:pt idx="2399">
                  <c:v>0.47150462962962969</c:v>
                </c:pt>
                <c:pt idx="2400">
                  <c:v>0.47152777777777777</c:v>
                </c:pt>
                <c:pt idx="2401">
                  <c:v>0.47155092592592596</c:v>
                </c:pt>
                <c:pt idx="2402">
                  <c:v>0.47157407407407403</c:v>
                </c:pt>
                <c:pt idx="2403">
                  <c:v>0.47159722222222222</c:v>
                </c:pt>
                <c:pt idx="2404">
                  <c:v>0.4716203703703703</c:v>
                </c:pt>
                <c:pt idx="2405">
                  <c:v>0.47164351851851838</c:v>
                </c:pt>
                <c:pt idx="2406">
                  <c:v>0.47166666666666668</c:v>
                </c:pt>
                <c:pt idx="2407">
                  <c:v>0.47168981481481476</c:v>
                </c:pt>
                <c:pt idx="2408">
                  <c:v>0.47171296296296295</c:v>
                </c:pt>
                <c:pt idx="2409">
                  <c:v>0.47173611111111102</c:v>
                </c:pt>
                <c:pt idx="2410">
                  <c:v>0.47175925925925921</c:v>
                </c:pt>
                <c:pt idx="2411">
                  <c:v>0.47178240740740729</c:v>
                </c:pt>
                <c:pt idx="2412">
                  <c:v>0.47180555555555559</c:v>
                </c:pt>
                <c:pt idx="2413">
                  <c:v>0.47182870370370367</c:v>
                </c:pt>
                <c:pt idx="2414">
                  <c:v>0.47185185185185186</c:v>
                </c:pt>
                <c:pt idx="2415">
                  <c:v>0.47187499999999993</c:v>
                </c:pt>
                <c:pt idx="2416">
                  <c:v>0.47189814814814812</c:v>
                </c:pt>
                <c:pt idx="2417">
                  <c:v>0.4719212962962962</c:v>
                </c:pt>
                <c:pt idx="2418">
                  <c:v>0.4719444444444445</c:v>
                </c:pt>
                <c:pt idx="2419">
                  <c:v>0.47196759259259258</c:v>
                </c:pt>
                <c:pt idx="2420">
                  <c:v>0.47199074074074077</c:v>
                </c:pt>
                <c:pt idx="2421">
                  <c:v>0.47201388888888884</c:v>
                </c:pt>
                <c:pt idx="2422">
                  <c:v>0.47203703703703703</c:v>
                </c:pt>
                <c:pt idx="2423">
                  <c:v>0.47206018518518511</c:v>
                </c:pt>
                <c:pt idx="2424">
                  <c:v>0.47208333333333319</c:v>
                </c:pt>
                <c:pt idx="2425">
                  <c:v>0.47210648148148149</c:v>
                </c:pt>
                <c:pt idx="2426">
                  <c:v>0.47212962962962957</c:v>
                </c:pt>
                <c:pt idx="2427">
                  <c:v>0.47215277777777775</c:v>
                </c:pt>
                <c:pt idx="2428">
                  <c:v>0.47217592592592583</c:v>
                </c:pt>
                <c:pt idx="2429">
                  <c:v>0.47219907407407402</c:v>
                </c:pt>
                <c:pt idx="2430">
                  <c:v>0.4722222222222221</c:v>
                </c:pt>
                <c:pt idx="2431">
                  <c:v>0.4722453703703704</c:v>
                </c:pt>
                <c:pt idx="2432">
                  <c:v>0.47226851851851848</c:v>
                </c:pt>
                <c:pt idx="2433">
                  <c:v>0.47229166666666667</c:v>
                </c:pt>
                <c:pt idx="2434">
                  <c:v>0.47231481481481474</c:v>
                </c:pt>
                <c:pt idx="2435">
                  <c:v>0.47233796296296293</c:v>
                </c:pt>
                <c:pt idx="2436">
                  <c:v>0.47236111111111101</c:v>
                </c:pt>
                <c:pt idx="2437">
                  <c:v>0.47238425925925931</c:v>
                </c:pt>
                <c:pt idx="2438">
                  <c:v>0.47240740740740739</c:v>
                </c:pt>
                <c:pt idx="2439">
                  <c:v>0.47243055555555558</c:v>
                </c:pt>
                <c:pt idx="2440">
                  <c:v>0.47245370370370365</c:v>
                </c:pt>
                <c:pt idx="2441">
                  <c:v>0.47247685185185184</c:v>
                </c:pt>
                <c:pt idx="2442">
                  <c:v>0.47249999999999992</c:v>
                </c:pt>
                <c:pt idx="2443">
                  <c:v>0.47252314814814822</c:v>
                </c:pt>
                <c:pt idx="2444">
                  <c:v>0.4725462962962963</c:v>
                </c:pt>
                <c:pt idx="2445">
                  <c:v>0.47256944444444438</c:v>
                </c:pt>
                <c:pt idx="2446">
                  <c:v>0.47259259259259256</c:v>
                </c:pt>
                <c:pt idx="2447">
                  <c:v>0.47261574074074064</c:v>
                </c:pt>
                <c:pt idx="2448">
                  <c:v>0.47263888888888883</c:v>
                </c:pt>
                <c:pt idx="2449">
                  <c:v>0.47266203703703691</c:v>
                </c:pt>
                <c:pt idx="2450">
                  <c:v>0.47268518518518521</c:v>
                </c:pt>
                <c:pt idx="2451">
                  <c:v>0.47270833333333329</c:v>
                </c:pt>
                <c:pt idx="2452">
                  <c:v>0.47273148148148147</c:v>
                </c:pt>
                <c:pt idx="2453">
                  <c:v>0.47275462962962955</c:v>
                </c:pt>
                <c:pt idx="2454">
                  <c:v>0.47277777777777774</c:v>
                </c:pt>
                <c:pt idx="2455">
                  <c:v>0.47280092592592582</c:v>
                </c:pt>
                <c:pt idx="2456">
                  <c:v>0.47282407407407412</c:v>
                </c:pt>
                <c:pt idx="2457">
                  <c:v>0.4728472222222222</c:v>
                </c:pt>
                <c:pt idx="2458">
                  <c:v>0.47287037037037039</c:v>
                </c:pt>
                <c:pt idx="2459">
                  <c:v>0.47289351851851846</c:v>
                </c:pt>
                <c:pt idx="2460">
                  <c:v>0.47291666666666665</c:v>
                </c:pt>
                <c:pt idx="2461">
                  <c:v>0.47293981481481473</c:v>
                </c:pt>
                <c:pt idx="2462">
                  <c:v>0.47296296296296303</c:v>
                </c:pt>
                <c:pt idx="2463">
                  <c:v>0.47298611111111111</c:v>
                </c:pt>
                <c:pt idx="2464">
                  <c:v>0.4730092592592593</c:v>
                </c:pt>
                <c:pt idx="2465">
                  <c:v>0.47303240740740737</c:v>
                </c:pt>
                <c:pt idx="2466">
                  <c:v>0.47305555555555545</c:v>
                </c:pt>
                <c:pt idx="2467">
                  <c:v>0.47307870370370364</c:v>
                </c:pt>
                <c:pt idx="2468">
                  <c:v>0.47310185185185172</c:v>
                </c:pt>
                <c:pt idx="2469">
                  <c:v>0.47312500000000002</c:v>
                </c:pt>
                <c:pt idx="2470">
                  <c:v>0.4731481481481481</c:v>
                </c:pt>
                <c:pt idx="2471">
                  <c:v>0.47317129629629628</c:v>
                </c:pt>
                <c:pt idx="2472">
                  <c:v>0.47319444444444436</c:v>
                </c:pt>
                <c:pt idx="2473">
                  <c:v>0.47321759259259255</c:v>
                </c:pt>
                <c:pt idx="2474">
                  <c:v>0.47324074074074063</c:v>
                </c:pt>
                <c:pt idx="2475">
                  <c:v>0.47326388888888893</c:v>
                </c:pt>
                <c:pt idx="2476">
                  <c:v>0.47328703703703701</c:v>
                </c:pt>
                <c:pt idx="2477">
                  <c:v>0.47331018518518519</c:v>
                </c:pt>
                <c:pt idx="2478">
                  <c:v>0.47333333333333327</c:v>
                </c:pt>
                <c:pt idx="2479">
                  <c:v>0.47335648148148146</c:v>
                </c:pt>
                <c:pt idx="2480">
                  <c:v>0.47337962962962954</c:v>
                </c:pt>
                <c:pt idx="2481">
                  <c:v>0.47340277777777784</c:v>
                </c:pt>
                <c:pt idx="2482">
                  <c:v>0.47342592592592592</c:v>
                </c:pt>
                <c:pt idx="2483">
                  <c:v>0.47344907407407411</c:v>
                </c:pt>
                <c:pt idx="2484">
                  <c:v>0.47347222222222218</c:v>
                </c:pt>
                <c:pt idx="2485">
                  <c:v>0.47349537037037026</c:v>
                </c:pt>
                <c:pt idx="2486">
                  <c:v>0.47351851851851845</c:v>
                </c:pt>
                <c:pt idx="2487">
                  <c:v>0.47354166666666653</c:v>
                </c:pt>
                <c:pt idx="2488">
                  <c:v>0.47356481481481483</c:v>
                </c:pt>
                <c:pt idx="2489">
                  <c:v>0.47358796296296291</c:v>
                </c:pt>
                <c:pt idx="2490">
                  <c:v>0.47361111111111109</c:v>
                </c:pt>
                <c:pt idx="2491">
                  <c:v>0.47363425925925917</c:v>
                </c:pt>
                <c:pt idx="2492">
                  <c:v>0.47365740740740736</c:v>
                </c:pt>
                <c:pt idx="2493">
                  <c:v>0.47368055555555544</c:v>
                </c:pt>
                <c:pt idx="2494">
                  <c:v>0.47370370370370374</c:v>
                </c:pt>
                <c:pt idx="2495">
                  <c:v>0.47372685185185182</c:v>
                </c:pt>
                <c:pt idx="2496">
                  <c:v>0.47375</c:v>
                </c:pt>
                <c:pt idx="2497">
                  <c:v>0.47377314814814808</c:v>
                </c:pt>
                <c:pt idx="2498">
                  <c:v>0.47379629629629627</c:v>
                </c:pt>
                <c:pt idx="2499">
                  <c:v>0.47381944444444435</c:v>
                </c:pt>
                <c:pt idx="2500">
                  <c:v>0.47384259259259265</c:v>
                </c:pt>
                <c:pt idx="2501">
                  <c:v>0.47386574074074073</c:v>
                </c:pt>
                <c:pt idx="2502">
                  <c:v>0.47388888888888892</c:v>
                </c:pt>
                <c:pt idx="2503">
                  <c:v>0.47391203703703699</c:v>
                </c:pt>
                <c:pt idx="2504">
                  <c:v>0.47393518518518518</c:v>
                </c:pt>
                <c:pt idx="2505">
                  <c:v>0.47395833333333326</c:v>
                </c:pt>
                <c:pt idx="2506">
                  <c:v>0.47398148148148134</c:v>
                </c:pt>
                <c:pt idx="2507">
                  <c:v>0.47400462962962964</c:v>
                </c:pt>
                <c:pt idx="2508">
                  <c:v>0.47402777777777771</c:v>
                </c:pt>
                <c:pt idx="2509">
                  <c:v>0.4740509259259259</c:v>
                </c:pt>
                <c:pt idx="2510">
                  <c:v>0.47407407407407398</c:v>
                </c:pt>
                <c:pt idx="2511">
                  <c:v>0.47409722222222217</c:v>
                </c:pt>
                <c:pt idx="2512">
                  <c:v>0.47412037037037025</c:v>
                </c:pt>
                <c:pt idx="2513">
                  <c:v>0.47414351851851855</c:v>
                </c:pt>
                <c:pt idx="2514">
                  <c:v>0.47416666666666663</c:v>
                </c:pt>
                <c:pt idx="2515">
                  <c:v>0.47418981481481481</c:v>
                </c:pt>
                <c:pt idx="2516">
                  <c:v>0.47421296296296289</c:v>
                </c:pt>
                <c:pt idx="2517">
                  <c:v>0.47423611111111108</c:v>
                </c:pt>
                <c:pt idx="2518">
                  <c:v>0.47425925925925916</c:v>
                </c:pt>
                <c:pt idx="2519">
                  <c:v>0.47428240740740746</c:v>
                </c:pt>
                <c:pt idx="2520">
                  <c:v>0.47430555555555554</c:v>
                </c:pt>
                <c:pt idx="2521">
                  <c:v>0.47432870370370372</c:v>
                </c:pt>
                <c:pt idx="2522">
                  <c:v>0.4743518518518518</c:v>
                </c:pt>
                <c:pt idx="2523">
                  <c:v>0.47437499999999999</c:v>
                </c:pt>
                <c:pt idx="2524">
                  <c:v>0.47439814814814807</c:v>
                </c:pt>
                <c:pt idx="2525">
                  <c:v>0.47442129629629637</c:v>
                </c:pt>
                <c:pt idx="2526">
                  <c:v>0.47444444444444445</c:v>
                </c:pt>
                <c:pt idx="2527">
                  <c:v>0.47446759259259252</c:v>
                </c:pt>
                <c:pt idx="2528">
                  <c:v>0.47449074074074071</c:v>
                </c:pt>
                <c:pt idx="2529">
                  <c:v>0.47451388888888879</c:v>
                </c:pt>
                <c:pt idx="2530">
                  <c:v>0.47453703703703698</c:v>
                </c:pt>
                <c:pt idx="2531">
                  <c:v>0.47456018518518506</c:v>
                </c:pt>
                <c:pt idx="2532">
                  <c:v>0.47458333333333336</c:v>
                </c:pt>
                <c:pt idx="2533">
                  <c:v>0.47460648148148143</c:v>
                </c:pt>
                <c:pt idx="2534">
                  <c:v>0.47462962962962962</c:v>
                </c:pt>
                <c:pt idx="2535">
                  <c:v>0.4746527777777777</c:v>
                </c:pt>
                <c:pt idx="2536">
                  <c:v>0.47467592592592589</c:v>
                </c:pt>
                <c:pt idx="2537">
                  <c:v>0.47469907407407397</c:v>
                </c:pt>
                <c:pt idx="2538">
                  <c:v>0.47472222222222227</c:v>
                </c:pt>
                <c:pt idx="2539">
                  <c:v>0.47474537037037035</c:v>
                </c:pt>
                <c:pt idx="2540">
                  <c:v>0.47476851851851853</c:v>
                </c:pt>
                <c:pt idx="2541">
                  <c:v>0.47479166666666661</c:v>
                </c:pt>
                <c:pt idx="2542">
                  <c:v>0.4748148148148148</c:v>
                </c:pt>
                <c:pt idx="2543">
                  <c:v>0.47483796296296288</c:v>
                </c:pt>
                <c:pt idx="2544">
                  <c:v>0.47486111111111118</c:v>
                </c:pt>
                <c:pt idx="2545">
                  <c:v>0.47488425925925926</c:v>
                </c:pt>
                <c:pt idx="2546">
                  <c:v>0.47490740740740733</c:v>
                </c:pt>
                <c:pt idx="2547">
                  <c:v>0.47493055555555552</c:v>
                </c:pt>
                <c:pt idx="2548">
                  <c:v>0.4749537037037036</c:v>
                </c:pt>
                <c:pt idx="2549">
                  <c:v>0.47497685185185179</c:v>
                </c:pt>
                <c:pt idx="2550">
                  <c:v>0.47499999999999987</c:v>
                </c:pt>
                <c:pt idx="2551">
                  <c:v>0.47502314814814817</c:v>
                </c:pt>
                <c:pt idx="2552">
                  <c:v>0.47504629629629624</c:v>
                </c:pt>
                <c:pt idx="2553">
                  <c:v>0.47506944444444443</c:v>
                </c:pt>
                <c:pt idx="2554">
                  <c:v>0.47509259259259251</c:v>
                </c:pt>
                <c:pt idx="2555">
                  <c:v>0.4751157407407407</c:v>
                </c:pt>
                <c:pt idx="2556">
                  <c:v>0.47513888888888878</c:v>
                </c:pt>
                <c:pt idx="2557">
                  <c:v>0.47516203703703708</c:v>
                </c:pt>
                <c:pt idx="2558">
                  <c:v>0.47518518518518515</c:v>
                </c:pt>
                <c:pt idx="2559">
                  <c:v>0.47520833333333334</c:v>
                </c:pt>
                <c:pt idx="2560">
                  <c:v>0.47523148148148142</c:v>
                </c:pt>
                <c:pt idx="2561">
                  <c:v>0.47525462962962961</c:v>
                </c:pt>
                <c:pt idx="2562">
                  <c:v>0.47527777777777769</c:v>
                </c:pt>
                <c:pt idx="2563">
                  <c:v>0.47530092592592599</c:v>
                </c:pt>
                <c:pt idx="2564">
                  <c:v>0.47532407407407407</c:v>
                </c:pt>
                <c:pt idx="2565">
                  <c:v>0.47534722222222225</c:v>
                </c:pt>
                <c:pt idx="2566">
                  <c:v>0.47537037037037033</c:v>
                </c:pt>
                <c:pt idx="2567">
                  <c:v>0.47539351851851841</c:v>
                </c:pt>
                <c:pt idx="2568">
                  <c:v>0.4754166666666666</c:v>
                </c:pt>
                <c:pt idx="2569">
                  <c:v>0.47543981481481468</c:v>
                </c:pt>
                <c:pt idx="2570">
                  <c:v>0.47546296296296298</c:v>
                </c:pt>
                <c:pt idx="2571">
                  <c:v>0.47548611111111105</c:v>
                </c:pt>
                <c:pt idx="2572">
                  <c:v>0.47550925925925924</c:v>
                </c:pt>
                <c:pt idx="2573">
                  <c:v>0.47553240740740732</c:v>
                </c:pt>
                <c:pt idx="2574">
                  <c:v>0.47555555555555551</c:v>
                </c:pt>
                <c:pt idx="2575">
                  <c:v>0.47557870370370359</c:v>
                </c:pt>
                <c:pt idx="2576">
                  <c:v>0.47560185185185189</c:v>
                </c:pt>
                <c:pt idx="2577">
                  <c:v>0.47562499999999996</c:v>
                </c:pt>
                <c:pt idx="2578">
                  <c:v>0.47564814814814815</c:v>
                </c:pt>
                <c:pt idx="2579">
                  <c:v>0.47567129629629623</c:v>
                </c:pt>
                <c:pt idx="2580">
                  <c:v>0.47569444444444442</c:v>
                </c:pt>
                <c:pt idx="2581">
                  <c:v>0.4757175925925925</c:v>
                </c:pt>
                <c:pt idx="2582">
                  <c:v>0.4757407407407408</c:v>
                </c:pt>
                <c:pt idx="2583">
                  <c:v>0.47576388888888888</c:v>
                </c:pt>
                <c:pt idx="2584">
                  <c:v>0.47578703703703706</c:v>
                </c:pt>
                <c:pt idx="2585">
                  <c:v>0.47581018518518514</c:v>
                </c:pt>
                <c:pt idx="2586">
                  <c:v>0.47583333333333333</c:v>
                </c:pt>
                <c:pt idx="2587">
                  <c:v>0.47585648148148141</c:v>
                </c:pt>
                <c:pt idx="2588">
                  <c:v>0.47587962962962949</c:v>
                </c:pt>
                <c:pt idx="2589">
                  <c:v>0.47590277777777779</c:v>
                </c:pt>
                <c:pt idx="2590">
                  <c:v>0.47592592592592586</c:v>
                </c:pt>
                <c:pt idx="2591">
                  <c:v>0.47594907407407405</c:v>
                </c:pt>
                <c:pt idx="2592">
                  <c:v>0.47597222222222213</c:v>
                </c:pt>
                <c:pt idx="2593">
                  <c:v>0.47599537037037032</c:v>
                </c:pt>
                <c:pt idx="2594">
                  <c:v>0.4760185185185184</c:v>
                </c:pt>
                <c:pt idx="2595">
                  <c:v>0.4760416666666667</c:v>
                </c:pt>
                <c:pt idx="2596">
                  <c:v>0.47606481481481477</c:v>
                </c:pt>
                <c:pt idx="2597">
                  <c:v>0.47608796296296296</c:v>
                </c:pt>
                <c:pt idx="2598">
                  <c:v>0.47611111111111104</c:v>
                </c:pt>
                <c:pt idx="2599">
                  <c:v>0.47613425925925923</c:v>
                </c:pt>
                <c:pt idx="2600">
                  <c:v>0.47615740740740731</c:v>
                </c:pt>
                <c:pt idx="2601">
                  <c:v>0.47618055555555561</c:v>
                </c:pt>
                <c:pt idx="2602">
                  <c:v>0.47620370370370368</c:v>
                </c:pt>
                <c:pt idx="2603">
                  <c:v>0.47622685185185187</c:v>
                </c:pt>
                <c:pt idx="2604">
                  <c:v>0.47624999999999995</c:v>
                </c:pt>
                <c:pt idx="2605">
                  <c:v>0.47627314814814814</c:v>
                </c:pt>
                <c:pt idx="2606">
                  <c:v>0.47629629629629622</c:v>
                </c:pt>
                <c:pt idx="2607">
                  <c:v>0.4763194444444443</c:v>
                </c:pt>
                <c:pt idx="2608">
                  <c:v>0.4763425925925926</c:v>
                </c:pt>
                <c:pt idx="2609">
                  <c:v>0.47636574074074067</c:v>
                </c:pt>
                <c:pt idx="2610">
                  <c:v>0.47638888888888886</c:v>
                </c:pt>
                <c:pt idx="2611">
                  <c:v>0.47641203703703694</c:v>
                </c:pt>
                <c:pt idx="2612">
                  <c:v>0.47643518518518513</c:v>
                </c:pt>
                <c:pt idx="2613">
                  <c:v>0.47645833333333321</c:v>
                </c:pt>
                <c:pt idx="2614">
                  <c:v>0.47648148148148151</c:v>
                </c:pt>
                <c:pt idx="2615">
                  <c:v>0.47650462962962958</c:v>
                </c:pt>
                <c:pt idx="2616">
                  <c:v>0.47652777777777777</c:v>
                </c:pt>
                <c:pt idx="2617">
                  <c:v>0.47655092592592585</c:v>
                </c:pt>
                <c:pt idx="2618">
                  <c:v>0.47657407407407404</c:v>
                </c:pt>
                <c:pt idx="2619">
                  <c:v>0.47659722222222212</c:v>
                </c:pt>
                <c:pt idx="2620">
                  <c:v>0.47662037037037042</c:v>
                </c:pt>
                <c:pt idx="2621">
                  <c:v>0.47664351851851849</c:v>
                </c:pt>
                <c:pt idx="2622">
                  <c:v>0.47666666666666668</c:v>
                </c:pt>
                <c:pt idx="2623">
                  <c:v>0.47668981481481476</c:v>
                </c:pt>
                <c:pt idx="2624">
                  <c:v>0.47671296296296295</c:v>
                </c:pt>
                <c:pt idx="2625">
                  <c:v>0.47673611111111103</c:v>
                </c:pt>
                <c:pt idx="2626">
                  <c:v>0.47675925925925933</c:v>
                </c:pt>
                <c:pt idx="2627">
                  <c:v>0.4767824074074074</c:v>
                </c:pt>
                <c:pt idx="2628">
                  <c:v>0.47680555555555559</c:v>
                </c:pt>
                <c:pt idx="2629">
                  <c:v>0.47682870370370367</c:v>
                </c:pt>
                <c:pt idx="2630">
                  <c:v>0.47685185185185175</c:v>
                </c:pt>
                <c:pt idx="2631">
                  <c:v>0.47687499999999994</c:v>
                </c:pt>
                <c:pt idx="2632">
                  <c:v>0.47689814814814802</c:v>
                </c:pt>
                <c:pt idx="2633">
                  <c:v>0.47692129629629632</c:v>
                </c:pt>
                <c:pt idx="2634">
                  <c:v>0.47694444444444439</c:v>
                </c:pt>
                <c:pt idx="2635">
                  <c:v>0.47696759259259258</c:v>
                </c:pt>
                <c:pt idx="2636">
                  <c:v>0.47699074074074066</c:v>
                </c:pt>
                <c:pt idx="2637">
                  <c:v>0.47701388888888885</c:v>
                </c:pt>
                <c:pt idx="2638">
                  <c:v>0.47703703703703693</c:v>
                </c:pt>
                <c:pt idx="2639">
                  <c:v>0.47706018518518523</c:v>
                </c:pt>
                <c:pt idx="2640">
                  <c:v>0.4770833333333333</c:v>
                </c:pt>
                <c:pt idx="2641">
                  <c:v>0.47710648148148149</c:v>
                </c:pt>
                <c:pt idx="2642">
                  <c:v>0.47712962962962957</c:v>
                </c:pt>
                <c:pt idx="2643">
                  <c:v>0.47715277777777776</c:v>
                </c:pt>
                <c:pt idx="2644">
                  <c:v>0.47717592592592584</c:v>
                </c:pt>
                <c:pt idx="2645">
                  <c:v>0.47719907407407414</c:v>
                </c:pt>
                <c:pt idx="2646">
                  <c:v>0.47722222222222221</c:v>
                </c:pt>
                <c:pt idx="2647">
                  <c:v>0.4772453703703704</c:v>
                </c:pt>
                <c:pt idx="2648">
                  <c:v>0.47726851851851848</c:v>
                </c:pt>
                <c:pt idx="2649">
                  <c:v>0.47729166666666656</c:v>
                </c:pt>
                <c:pt idx="2650">
                  <c:v>0.47731481481481475</c:v>
                </c:pt>
                <c:pt idx="2651">
                  <c:v>0.47733796296296283</c:v>
                </c:pt>
                <c:pt idx="2652">
                  <c:v>0.47736111111111112</c:v>
                </c:pt>
                <c:pt idx="2653">
                  <c:v>0.4773842592592592</c:v>
                </c:pt>
                <c:pt idx="2654">
                  <c:v>0.47740740740740739</c:v>
                </c:pt>
                <c:pt idx="2655">
                  <c:v>0.47743055555555547</c:v>
                </c:pt>
                <c:pt idx="2656">
                  <c:v>0.47745370370370366</c:v>
                </c:pt>
                <c:pt idx="2657">
                  <c:v>0.47747685185185174</c:v>
                </c:pt>
                <c:pt idx="2658">
                  <c:v>0.47750000000000004</c:v>
                </c:pt>
                <c:pt idx="2659">
                  <c:v>0.47752314814814811</c:v>
                </c:pt>
                <c:pt idx="2660">
                  <c:v>0.4775462962962963</c:v>
                </c:pt>
                <c:pt idx="2661">
                  <c:v>0.47756944444444438</c:v>
                </c:pt>
                <c:pt idx="2662">
                  <c:v>0.47759259259259257</c:v>
                </c:pt>
                <c:pt idx="2663">
                  <c:v>0.47761574074074065</c:v>
                </c:pt>
                <c:pt idx="2664">
                  <c:v>0.47763888888888895</c:v>
                </c:pt>
                <c:pt idx="2665">
                  <c:v>0.47766203703703702</c:v>
                </c:pt>
                <c:pt idx="2666">
                  <c:v>0.47768518518518521</c:v>
                </c:pt>
                <c:pt idx="2667">
                  <c:v>0.47770833333333329</c:v>
                </c:pt>
                <c:pt idx="2668">
                  <c:v>0.47773148148148148</c:v>
                </c:pt>
                <c:pt idx="2669">
                  <c:v>0.47775462962962956</c:v>
                </c:pt>
                <c:pt idx="2670">
                  <c:v>0.47777777777777763</c:v>
                </c:pt>
                <c:pt idx="2671">
                  <c:v>0.47780092592592593</c:v>
                </c:pt>
                <c:pt idx="2672">
                  <c:v>0.47782407407407401</c:v>
                </c:pt>
                <c:pt idx="2673">
                  <c:v>0.4778472222222222</c:v>
                </c:pt>
                <c:pt idx="2674">
                  <c:v>0.47787037037037028</c:v>
                </c:pt>
                <c:pt idx="2675">
                  <c:v>0.47789351851851847</c:v>
                </c:pt>
                <c:pt idx="2676">
                  <c:v>0.47791666666666655</c:v>
                </c:pt>
                <c:pt idx="2677">
                  <c:v>0.47793981481481485</c:v>
                </c:pt>
                <c:pt idx="2678">
                  <c:v>0.47796296296296292</c:v>
                </c:pt>
                <c:pt idx="2679">
                  <c:v>0.47798611111111111</c:v>
                </c:pt>
                <c:pt idx="2680">
                  <c:v>0.47800925925925919</c:v>
                </c:pt>
                <c:pt idx="2681">
                  <c:v>0.47803240740740738</c:v>
                </c:pt>
                <c:pt idx="2682">
                  <c:v>0.47805555555555546</c:v>
                </c:pt>
                <c:pt idx="2683">
                  <c:v>0.47807870370370376</c:v>
                </c:pt>
                <c:pt idx="2684">
                  <c:v>0.47810185185185183</c:v>
                </c:pt>
                <c:pt idx="2685">
                  <c:v>0.47812500000000002</c:v>
                </c:pt>
                <c:pt idx="2686">
                  <c:v>0.4781481481481481</c:v>
                </c:pt>
                <c:pt idx="2687">
                  <c:v>0.47817129629629629</c:v>
                </c:pt>
                <c:pt idx="2688">
                  <c:v>0.47819444444444437</c:v>
                </c:pt>
                <c:pt idx="2689">
                  <c:v>0.47821759259259267</c:v>
                </c:pt>
                <c:pt idx="2690">
                  <c:v>0.47824074074074074</c:v>
                </c:pt>
                <c:pt idx="2691">
                  <c:v>0.47826388888888882</c:v>
                </c:pt>
                <c:pt idx="2692">
                  <c:v>0.47828703703703701</c:v>
                </c:pt>
                <c:pt idx="2693">
                  <c:v>0.47831018518518509</c:v>
                </c:pt>
                <c:pt idx="2694">
                  <c:v>0.47833333333333328</c:v>
                </c:pt>
                <c:pt idx="2695">
                  <c:v>0.47835648148148135</c:v>
                </c:pt>
                <c:pt idx="2696">
                  <c:v>0.47837962962962965</c:v>
                </c:pt>
                <c:pt idx="2697">
                  <c:v>0.47840277777777773</c:v>
                </c:pt>
                <c:pt idx="2698">
                  <c:v>0.47842592592592592</c:v>
                </c:pt>
                <c:pt idx="2699">
                  <c:v>0.478449074074074</c:v>
                </c:pt>
                <c:pt idx="2700">
                  <c:v>0.47847222222222219</c:v>
                </c:pt>
                <c:pt idx="2701">
                  <c:v>0.47849537037037027</c:v>
                </c:pt>
                <c:pt idx="2702">
                  <c:v>0.47851851851851857</c:v>
                </c:pt>
                <c:pt idx="2703">
                  <c:v>0.47854166666666664</c:v>
                </c:pt>
                <c:pt idx="2704">
                  <c:v>0.47856481481481483</c:v>
                </c:pt>
                <c:pt idx="2705">
                  <c:v>0.47858796296296291</c:v>
                </c:pt>
                <c:pt idx="2706">
                  <c:v>0.4786111111111111</c:v>
                </c:pt>
                <c:pt idx="2707">
                  <c:v>0.47863425925925918</c:v>
                </c:pt>
                <c:pt idx="2708">
                  <c:v>0.47865740740740748</c:v>
                </c:pt>
                <c:pt idx="2709">
                  <c:v>0.47868055555555555</c:v>
                </c:pt>
                <c:pt idx="2710">
                  <c:v>0.47870370370370363</c:v>
                </c:pt>
                <c:pt idx="2711">
                  <c:v>0.47872685185185182</c:v>
                </c:pt>
                <c:pt idx="2712">
                  <c:v>0.4787499999999999</c:v>
                </c:pt>
                <c:pt idx="2713">
                  <c:v>0.47877314814814809</c:v>
                </c:pt>
                <c:pt idx="2714">
                  <c:v>0.47879629629629616</c:v>
                </c:pt>
                <c:pt idx="2715">
                  <c:v>0.47881944444444446</c:v>
                </c:pt>
                <c:pt idx="2716">
                  <c:v>0.47884259259259254</c:v>
                </c:pt>
                <c:pt idx="2717">
                  <c:v>0.47886574074074073</c:v>
                </c:pt>
                <c:pt idx="2718">
                  <c:v>0.47888888888888881</c:v>
                </c:pt>
                <c:pt idx="2719">
                  <c:v>0.478912037037037</c:v>
                </c:pt>
                <c:pt idx="2720">
                  <c:v>0.47893518518518507</c:v>
                </c:pt>
                <c:pt idx="2721">
                  <c:v>0.47895833333333337</c:v>
                </c:pt>
                <c:pt idx="2722">
                  <c:v>0.47898148148148145</c:v>
                </c:pt>
                <c:pt idx="2723">
                  <c:v>0.47900462962962964</c:v>
                </c:pt>
                <c:pt idx="2724">
                  <c:v>0.47902777777777772</c:v>
                </c:pt>
                <c:pt idx="2725">
                  <c:v>0.47905092592592591</c:v>
                </c:pt>
                <c:pt idx="2726">
                  <c:v>0.47907407407407399</c:v>
                </c:pt>
                <c:pt idx="2727">
                  <c:v>0.47909722222222229</c:v>
                </c:pt>
                <c:pt idx="2728">
                  <c:v>0.47912037037037036</c:v>
                </c:pt>
                <c:pt idx="2729">
                  <c:v>0.47914351851851855</c:v>
                </c:pt>
                <c:pt idx="2730">
                  <c:v>0.47916666666666663</c:v>
                </c:pt>
                <c:pt idx="2731">
                  <c:v>0.47918981481481471</c:v>
                </c:pt>
                <c:pt idx="2732">
                  <c:v>0.4792129629629629</c:v>
                </c:pt>
                <c:pt idx="2733">
                  <c:v>0.47923611111111097</c:v>
                </c:pt>
                <c:pt idx="2734">
                  <c:v>0.47925925925925927</c:v>
                </c:pt>
                <c:pt idx="2735">
                  <c:v>0.47928240740740735</c:v>
                </c:pt>
                <c:pt idx="2736">
                  <c:v>0.47930555555555554</c:v>
                </c:pt>
                <c:pt idx="2737">
                  <c:v>0.47932870370370362</c:v>
                </c:pt>
                <c:pt idx="2738">
                  <c:v>0.47935185185185181</c:v>
                </c:pt>
                <c:pt idx="2739">
                  <c:v>0.47937499999999988</c:v>
                </c:pt>
                <c:pt idx="2740">
                  <c:v>0.47939814814814818</c:v>
                </c:pt>
                <c:pt idx="2741">
                  <c:v>0.47942129629629626</c:v>
                </c:pt>
                <c:pt idx="2742">
                  <c:v>0.47944444444444445</c:v>
                </c:pt>
                <c:pt idx="2743">
                  <c:v>0.47946759259259253</c:v>
                </c:pt>
                <c:pt idx="2744">
                  <c:v>0.47949074074074072</c:v>
                </c:pt>
                <c:pt idx="2745">
                  <c:v>0.4795138888888888</c:v>
                </c:pt>
                <c:pt idx="2746">
                  <c:v>0.47953703703703709</c:v>
                </c:pt>
                <c:pt idx="2747">
                  <c:v>0.47956018518518517</c:v>
                </c:pt>
                <c:pt idx="2748">
                  <c:v>0.47958333333333336</c:v>
                </c:pt>
                <c:pt idx="2749">
                  <c:v>0.47960648148148144</c:v>
                </c:pt>
                <c:pt idx="2750">
                  <c:v>0.47962962962962963</c:v>
                </c:pt>
                <c:pt idx="2751">
                  <c:v>0.47965277777777771</c:v>
                </c:pt>
                <c:pt idx="2752">
                  <c:v>0.47967592592592578</c:v>
                </c:pt>
                <c:pt idx="2753">
                  <c:v>0.47969907407407408</c:v>
                </c:pt>
                <c:pt idx="2754">
                  <c:v>0.47972222222222216</c:v>
                </c:pt>
                <c:pt idx="2755">
                  <c:v>0.47974537037037035</c:v>
                </c:pt>
                <c:pt idx="2756">
                  <c:v>0.47976851851851843</c:v>
                </c:pt>
                <c:pt idx="2757">
                  <c:v>0.47979166666666662</c:v>
                </c:pt>
                <c:pt idx="2758">
                  <c:v>0.47981481481481469</c:v>
                </c:pt>
                <c:pt idx="2759">
                  <c:v>0.47983796296296299</c:v>
                </c:pt>
                <c:pt idx="2760">
                  <c:v>0.47986111111111107</c:v>
                </c:pt>
                <c:pt idx="2761">
                  <c:v>0.47988425925925926</c:v>
                </c:pt>
                <c:pt idx="2762">
                  <c:v>0.47990740740740734</c:v>
                </c:pt>
                <c:pt idx="2763">
                  <c:v>0.47993055555555553</c:v>
                </c:pt>
                <c:pt idx="2764">
                  <c:v>0.4799537037037036</c:v>
                </c:pt>
                <c:pt idx="2765">
                  <c:v>0.4799768518518519</c:v>
                </c:pt>
                <c:pt idx="2766">
                  <c:v>0.48</c:v>
                </c:pt>
                <c:pt idx="2767">
                  <c:v>0.48002314814814817</c:v>
                </c:pt>
                <c:pt idx="2768">
                  <c:v>0.48004629629629625</c:v>
                </c:pt>
                <c:pt idx="2769">
                  <c:v>0.48006944444444444</c:v>
                </c:pt>
                <c:pt idx="2770">
                  <c:v>0.48009259259259252</c:v>
                </c:pt>
                <c:pt idx="2771">
                  <c:v>0.48011574074074059</c:v>
                </c:pt>
                <c:pt idx="2772">
                  <c:v>0.48013888888888889</c:v>
                </c:pt>
                <c:pt idx="2773">
                  <c:v>0.48016203703703697</c:v>
                </c:pt>
                <c:pt idx="2774">
                  <c:v>0.48018518518518516</c:v>
                </c:pt>
                <c:pt idx="2775">
                  <c:v>0.48020833333333324</c:v>
                </c:pt>
                <c:pt idx="2776">
                  <c:v>0.48023148148148143</c:v>
                </c:pt>
                <c:pt idx="2777">
                  <c:v>0.4802546296296295</c:v>
                </c:pt>
                <c:pt idx="2778">
                  <c:v>0.4802777777777778</c:v>
                </c:pt>
                <c:pt idx="2779">
                  <c:v>0.48030092592592588</c:v>
                </c:pt>
                <c:pt idx="2780">
                  <c:v>0.48032407407407407</c:v>
                </c:pt>
                <c:pt idx="2781">
                  <c:v>0.48034722222222215</c:v>
                </c:pt>
                <c:pt idx="2782">
                  <c:v>0.48037037037037034</c:v>
                </c:pt>
                <c:pt idx="2783">
                  <c:v>0.48039351851851841</c:v>
                </c:pt>
                <c:pt idx="2784">
                  <c:v>0.48041666666666671</c:v>
                </c:pt>
                <c:pt idx="2785">
                  <c:v>0.48043981481481479</c:v>
                </c:pt>
                <c:pt idx="2786">
                  <c:v>0.48046296296296298</c:v>
                </c:pt>
                <c:pt idx="2787">
                  <c:v>0.48048611111111106</c:v>
                </c:pt>
                <c:pt idx="2788">
                  <c:v>0.48050925925925925</c:v>
                </c:pt>
                <c:pt idx="2789">
                  <c:v>0.48053240740740732</c:v>
                </c:pt>
                <c:pt idx="2790">
                  <c:v>0.48055555555555562</c:v>
                </c:pt>
                <c:pt idx="2791">
                  <c:v>0.4805787037037037</c:v>
                </c:pt>
                <c:pt idx="2792">
                  <c:v>0.48060185185185189</c:v>
                </c:pt>
                <c:pt idx="2793">
                  <c:v>0.48062499999999997</c:v>
                </c:pt>
                <c:pt idx="2794">
                  <c:v>0.48064814814814805</c:v>
                </c:pt>
                <c:pt idx="2795">
                  <c:v>0.48067129629629624</c:v>
                </c:pt>
                <c:pt idx="2796">
                  <c:v>0.48069444444444431</c:v>
                </c:pt>
                <c:pt idx="2797">
                  <c:v>0.48071759259259261</c:v>
                </c:pt>
                <c:pt idx="2798">
                  <c:v>0.48074074074074069</c:v>
                </c:pt>
                <c:pt idx="2799">
                  <c:v>0.48076388888888888</c:v>
                </c:pt>
                <c:pt idx="2800">
                  <c:v>0.48078703703703696</c:v>
                </c:pt>
                <c:pt idx="2801">
                  <c:v>0.48081018518518515</c:v>
                </c:pt>
                <c:pt idx="2802">
                  <c:v>0.48083333333333322</c:v>
                </c:pt>
                <c:pt idx="2803">
                  <c:v>0.48085648148148152</c:v>
                </c:pt>
                <c:pt idx="2804">
                  <c:v>0.4808796296296296</c:v>
                </c:pt>
                <c:pt idx="2805">
                  <c:v>0.48090277777777779</c:v>
                </c:pt>
                <c:pt idx="2806">
                  <c:v>0.48092592592592587</c:v>
                </c:pt>
                <c:pt idx="2807">
                  <c:v>0.48094907407407406</c:v>
                </c:pt>
                <c:pt idx="2808">
                  <c:v>0.48097222222222213</c:v>
                </c:pt>
                <c:pt idx="2809">
                  <c:v>0.48099537037037043</c:v>
                </c:pt>
                <c:pt idx="2810">
                  <c:v>0.48101851851851851</c:v>
                </c:pt>
                <c:pt idx="2811">
                  <c:v>0.4810416666666667</c:v>
                </c:pt>
                <c:pt idx="2812">
                  <c:v>0.48106481481481478</c:v>
                </c:pt>
                <c:pt idx="2813">
                  <c:v>0.48108796296296286</c:v>
                </c:pt>
                <c:pt idx="2814">
                  <c:v>0.48111111111111104</c:v>
                </c:pt>
                <c:pt idx="2815">
                  <c:v>0.48113425925925912</c:v>
                </c:pt>
                <c:pt idx="2816">
                  <c:v>0.48115740740740742</c:v>
                </c:pt>
                <c:pt idx="2817">
                  <c:v>0.4811805555555555</c:v>
                </c:pt>
                <c:pt idx="2818">
                  <c:v>0.48120370370370369</c:v>
                </c:pt>
                <c:pt idx="2819">
                  <c:v>0.48122685185185177</c:v>
                </c:pt>
                <c:pt idx="2820">
                  <c:v>0.48124999999999996</c:v>
                </c:pt>
                <c:pt idx="2821">
                  <c:v>0.48127314814814803</c:v>
                </c:pt>
                <c:pt idx="2822">
                  <c:v>0.48129629629629633</c:v>
                </c:pt>
                <c:pt idx="2823">
                  <c:v>0.48131944444444441</c:v>
                </c:pt>
                <c:pt idx="2824">
                  <c:v>0.4813425925925926</c:v>
                </c:pt>
                <c:pt idx="2825">
                  <c:v>0.48136574074074068</c:v>
                </c:pt>
                <c:pt idx="2826">
                  <c:v>0.48138888888888887</c:v>
                </c:pt>
                <c:pt idx="2827">
                  <c:v>0.48141203703703694</c:v>
                </c:pt>
                <c:pt idx="2828">
                  <c:v>0.48143518518518524</c:v>
                </c:pt>
                <c:pt idx="2829">
                  <c:v>0.48145833333333332</c:v>
                </c:pt>
                <c:pt idx="2830">
                  <c:v>0.48148148148148151</c:v>
                </c:pt>
                <c:pt idx="2831">
                  <c:v>0.48150462962962959</c:v>
                </c:pt>
                <c:pt idx="2832">
                  <c:v>0.48152777777777767</c:v>
                </c:pt>
                <c:pt idx="2833">
                  <c:v>0.48155092592592585</c:v>
                </c:pt>
                <c:pt idx="2834">
                  <c:v>0.48157407407407393</c:v>
                </c:pt>
                <c:pt idx="2835">
                  <c:v>0.48159722222222223</c:v>
                </c:pt>
                <c:pt idx="2836">
                  <c:v>0.48162037037037031</c:v>
                </c:pt>
                <c:pt idx="2837">
                  <c:v>0.4816435185185185</c:v>
                </c:pt>
                <c:pt idx="2838">
                  <c:v>0.48166666666666658</c:v>
                </c:pt>
                <c:pt idx="2839">
                  <c:v>0.48168981481481477</c:v>
                </c:pt>
                <c:pt idx="2840">
                  <c:v>0.48171296296296284</c:v>
                </c:pt>
                <c:pt idx="2841">
                  <c:v>0.48173611111111114</c:v>
                </c:pt>
                <c:pt idx="2842">
                  <c:v>0.48175925925925922</c:v>
                </c:pt>
                <c:pt idx="2843">
                  <c:v>0.48178240740740741</c:v>
                </c:pt>
                <c:pt idx="2844">
                  <c:v>0.48180555555555549</c:v>
                </c:pt>
                <c:pt idx="2845">
                  <c:v>0.48182870370370368</c:v>
                </c:pt>
                <c:pt idx="2846">
                  <c:v>0.48185185185185175</c:v>
                </c:pt>
                <c:pt idx="2847">
                  <c:v>0.48187500000000005</c:v>
                </c:pt>
                <c:pt idx="2848">
                  <c:v>0.48189814814814813</c:v>
                </c:pt>
                <c:pt idx="2849">
                  <c:v>0.48192129629629632</c:v>
                </c:pt>
                <c:pt idx="2850">
                  <c:v>0.4819444444444444</c:v>
                </c:pt>
                <c:pt idx="2851">
                  <c:v>0.48196759259259259</c:v>
                </c:pt>
                <c:pt idx="2852">
                  <c:v>0.48199074074074066</c:v>
                </c:pt>
                <c:pt idx="2853">
                  <c:v>0.48201388888888896</c:v>
                </c:pt>
                <c:pt idx="2854">
                  <c:v>0.48203703703703704</c:v>
                </c:pt>
                <c:pt idx="2855">
                  <c:v>0.48206018518518512</c:v>
                </c:pt>
                <c:pt idx="2856">
                  <c:v>0.48208333333333331</c:v>
                </c:pt>
                <c:pt idx="2857">
                  <c:v>0.48210648148148139</c:v>
                </c:pt>
                <c:pt idx="2858">
                  <c:v>0.48212962962962957</c:v>
                </c:pt>
                <c:pt idx="2859">
                  <c:v>0.48215277777777765</c:v>
                </c:pt>
                <c:pt idx="2860">
                  <c:v>0.48217592592592595</c:v>
                </c:pt>
                <c:pt idx="2861">
                  <c:v>0.48219907407407403</c:v>
                </c:pt>
                <c:pt idx="2862">
                  <c:v>0.48222222222222222</c:v>
                </c:pt>
                <c:pt idx="2863">
                  <c:v>0.4822453703703703</c:v>
                </c:pt>
                <c:pt idx="2864">
                  <c:v>0.48226851851851849</c:v>
                </c:pt>
                <c:pt idx="2865">
                  <c:v>0.48229166666666656</c:v>
                </c:pt>
                <c:pt idx="2866">
                  <c:v>0.48231481481481486</c:v>
                </c:pt>
                <c:pt idx="2867">
                  <c:v>0.48233796296296294</c:v>
                </c:pt>
                <c:pt idx="2868">
                  <c:v>0.48236111111111113</c:v>
                </c:pt>
                <c:pt idx="2869">
                  <c:v>0.48238425925925921</c:v>
                </c:pt>
                <c:pt idx="2870">
                  <c:v>0.4824074074074074</c:v>
                </c:pt>
                <c:pt idx="2871">
                  <c:v>0.48243055555555547</c:v>
                </c:pt>
                <c:pt idx="2872">
                  <c:v>0.48245370370370377</c:v>
                </c:pt>
                <c:pt idx="2873">
                  <c:v>0.48247685185185185</c:v>
                </c:pt>
                <c:pt idx="2874">
                  <c:v>0.48249999999999993</c:v>
                </c:pt>
                <c:pt idx="2875">
                  <c:v>0.48252314814814812</c:v>
                </c:pt>
                <c:pt idx="2876">
                  <c:v>0.4825462962962962</c:v>
                </c:pt>
                <c:pt idx="2877">
                  <c:v>0.48256944444444438</c:v>
                </c:pt>
                <c:pt idx="2878">
                  <c:v>0.48259259259259246</c:v>
                </c:pt>
                <c:pt idx="2879">
                  <c:v>0.48261574074074076</c:v>
                </c:pt>
                <c:pt idx="2880">
                  <c:v>0.48263888888888884</c:v>
                </c:pt>
                <c:pt idx="2881">
                  <c:v>0.48266203703703703</c:v>
                </c:pt>
                <c:pt idx="2882">
                  <c:v>0.48268518518518511</c:v>
                </c:pt>
                <c:pt idx="2883">
                  <c:v>0.48270833333333329</c:v>
                </c:pt>
                <c:pt idx="2884">
                  <c:v>0.48273148148148137</c:v>
                </c:pt>
                <c:pt idx="2885">
                  <c:v>0.48275462962962967</c:v>
                </c:pt>
                <c:pt idx="2886">
                  <c:v>0.48277777777777775</c:v>
                </c:pt>
                <c:pt idx="2887">
                  <c:v>0.48280092592592594</c:v>
                </c:pt>
                <c:pt idx="2888">
                  <c:v>0.48282407407407402</c:v>
                </c:pt>
                <c:pt idx="2889">
                  <c:v>0.48284722222222221</c:v>
                </c:pt>
                <c:pt idx="2890">
                  <c:v>0.48287037037037028</c:v>
                </c:pt>
                <c:pt idx="2891">
                  <c:v>0.48289351851851858</c:v>
                </c:pt>
                <c:pt idx="2892">
                  <c:v>0.48291666666666666</c:v>
                </c:pt>
                <c:pt idx="2893">
                  <c:v>0.48293981481481474</c:v>
                </c:pt>
                <c:pt idx="2894">
                  <c:v>0.48296296296296293</c:v>
                </c:pt>
                <c:pt idx="2895">
                  <c:v>0.48298611111111101</c:v>
                </c:pt>
                <c:pt idx="2896">
                  <c:v>0.48300925925925919</c:v>
                </c:pt>
                <c:pt idx="2897">
                  <c:v>0.48303240740740727</c:v>
                </c:pt>
                <c:pt idx="2898">
                  <c:v>0.48305555555555557</c:v>
                </c:pt>
                <c:pt idx="2899">
                  <c:v>0.48307870370370365</c:v>
                </c:pt>
                <c:pt idx="2900">
                  <c:v>0.48310185185185184</c:v>
                </c:pt>
                <c:pt idx="2901">
                  <c:v>0.48312499999999992</c:v>
                </c:pt>
                <c:pt idx="2902">
                  <c:v>0.4831481481481481</c:v>
                </c:pt>
                <c:pt idx="2903">
                  <c:v>0.48317129629629618</c:v>
                </c:pt>
                <c:pt idx="2904">
                  <c:v>0.48319444444444448</c:v>
                </c:pt>
                <c:pt idx="2905">
                  <c:v>0.48321759259259256</c:v>
                </c:pt>
                <c:pt idx="2906">
                  <c:v>0.48324074074074075</c:v>
                </c:pt>
                <c:pt idx="2907">
                  <c:v>0.48326388888888883</c:v>
                </c:pt>
                <c:pt idx="2908">
                  <c:v>0.48328703703703701</c:v>
                </c:pt>
                <c:pt idx="2909">
                  <c:v>0.48331018518518509</c:v>
                </c:pt>
                <c:pt idx="2910">
                  <c:v>0.48333333333333339</c:v>
                </c:pt>
                <c:pt idx="2911">
                  <c:v>0.48335648148148147</c:v>
                </c:pt>
                <c:pt idx="2912">
                  <c:v>0.48337962962962966</c:v>
                </c:pt>
                <c:pt idx="2913">
                  <c:v>0.48340277777777774</c:v>
                </c:pt>
                <c:pt idx="2914">
                  <c:v>0.48342592592592593</c:v>
                </c:pt>
                <c:pt idx="2915">
                  <c:v>0.483449074074074</c:v>
                </c:pt>
                <c:pt idx="2916">
                  <c:v>0.48347222222222208</c:v>
                </c:pt>
                <c:pt idx="2917">
                  <c:v>0.48349537037037038</c:v>
                </c:pt>
                <c:pt idx="2918">
                  <c:v>0.48351851851851846</c:v>
                </c:pt>
                <c:pt idx="2919">
                  <c:v>0.48354166666666665</c:v>
                </c:pt>
                <c:pt idx="2920">
                  <c:v>0.48356481481481473</c:v>
                </c:pt>
                <c:pt idx="2921">
                  <c:v>0.48358796296296291</c:v>
                </c:pt>
                <c:pt idx="2922">
                  <c:v>0.48361111111111099</c:v>
                </c:pt>
                <c:pt idx="2923">
                  <c:v>0.48363425925925929</c:v>
                </c:pt>
                <c:pt idx="2924">
                  <c:v>0.48365740740740737</c:v>
                </c:pt>
                <c:pt idx="2925">
                  <c:v>0.48368055555555556</c:v>
                </c:pt>
                <c:pt idx="2926">
                  <c:v>0.48370370370370364</c:v>
                </c:pt>
                <c:pt idx="2927">
                  <c:v>0.48372685185185182</c:v>
                </c:pt>
                <c:pt idx="2928">
                  <c:v>0.4837499999999999</c:v>
                </c:pt>
                <c:pt idx="2929">
                  <c:v>0.4837731481481482</c:v>
                </c:pt>
                <c:pt idx="2930">
                  <c:v>0.48379629629629628</c:v>
                </c:pt>
                <c:pt idx="2931">
                  <c:v>0.48381944444444447</c:v>
                </c:pt>
                <c:pt idx="2932">
                  <c:v>0.48384259259259255</c:v>
                </c:pt>
                <c:pt idx="2933">
                  <c:v>0.48386574074074074</c:v>
                </c:pt>
                <c:pt idx="2934">
                  <c:v>0.48388888888888881</c:v>
                </c:pt>
                <c:pt idx="2935">
                  <c:v>0.48391203703703689</c:v>
                </c:pt>
                <c:pt idx="2936">
                  <c:v>0.48393518518518519</c:v>
                </c:pt>
                <c:pt idx="2937">
                  <c:v>0.48395833333333327</c:v>
                </c:pt>
                <c:pt idx="2938">
                  <c:v>0.48398148148148146</c:v>
                </c:pt>
                <c:pt idx="2939">
                  <c:v>0.48400462962962953</c:v>
                </c:pt>
                <c:pt idx="2940">
                  <c:v>0.48402777777777772</c:v>
                </c:pt>
                <c:pt idx="2941">
                  <c:v>0.4840509259259258</c:v>
                </c:pt>
                <c:pt idx="2942">
                  <c:v>0.4840740740740741</c:v>
                </c:pt>
                <c:pt idx="2943">
                  <c:v>0.48409722222222218</c:v>
                </c:pt>
                <c:pt idx="2944">
                  <c:v>0.48412037037037037</c:v>
                </c:pt>
                <c:pt idx="2945">
                  <c:v>0.48414351851851845</c:v>
                </c:pt>
                <c:pt idx="2946">
                  <c:v>0.48416666666666663</c:v>
                </c:pt>
                <c:pt idx="2947">
                  <c:v>0.48418981481481471</c:v>
                </c:pt>
                <c:pt idx="2948">
                  <c:v>0.48421296296296301</c:v>
                </c:pt>
                <c:pt idx="2949">
                  <c:v>0.48423611111111109</c:v>
                </c:pt>
                <c:pt idx="2950">
                  <c:v>0.48425925925925928</c:v>
                </c:pt>
                <c:pt idx="2951">
                  <c:v>0.48428240740740736</c:v>
                </c:pt>
                <c:pt idx="2952">
                  <c:v>0.48430555555555554</c:v>
                </c:pt>
                <c:pt idx="2953">
                  <c:v>0.48432870370370362</c:v>
                </c:pt>
                <c:pt idx="2954">
                  <c:v>0.48435185185185192</c:v>
                </c:pt>
                <c:pt idx="2955">
                  <c:v>0.484375</c:v>
                </c:pt>
                <c:pt idx="2956">
                  <c:v>0.48439814814814808</c:v>
                </c:pt>
                <c:pt idx="2957">
                  <c:v>0.48442129629629627</c:v>
                </c:pt>
                <c:pt idx="2958">
                  <c:v>0.48444444444444434</c:v>
                </c:pt>
                <c:pt idx="2959">
                  <c:v>0.48446759259259253</c:v>
                </c:pt>
                <c:pt idx="2960">
                  <c:v>0.48449074074074061</c:v>
                </c:pt>
                <c:pt idx="2961">
                  <c:v>0.48451388888888891</c:v>
                </c:pt>
                <c:pt idx="2962">
                  <c:v>0.48453703703703699</c:v>
                </c:pt>
                <c:pt idx="2963">
                  <c:v>0.48456018518518518</c:v>
                </c:pt>
                <c:pt idx="2964">
                  <c:v>0.48458333333333325</c:v>
                </c:pt>
                <c:pt idx="2965">
                  <c:v>0.48460648148148144</c:v>
                </c:pt>
                <c:pt idx="2966">
                  <c:v>0.48462962962962952</c:v>
                </c:pt>
                <c:pt idx="2967">
                  <c:v>0.48465277777777782</c:v>
                </c:pt>
                <c:pt idx="2968">
                  <c:v>0.4846759259259259</c:v>
                </c:pt>
                <c:pt idx="2969">
                  <c:v>0.48469907407407409</c:v>
                </c:pt>
                <c:pt idx="2970">
                  <c:v>0.48472222222222217</c:v>
                </c:pt>
                <c:pt idx="2971">
                  <c:v>0.48474537037037035</c:v>
                </c:pt>
                <c:pt idx="2972">
                  <c:v>0.48476851851851843</c:v>
                </c:pt>
                <c:pt idx="2973">
                  <c:v>0.48479166666666673</c:v>
                </c:pt>
                <c:pt idx="2974">
                  <c:v>0.48481481481481481</c:v>
                </c:pt>
                <c:pt idx="2975">
                  <c:v>0.484837962962963</c:v>
                </c:pt>
                <c:pt idx="2976">
                  <c:v>0.48486111111111108</c:v>
                </c:pt>
                <c:pt idx="2977">
                  <c:v>0.48488425925925915</c:v>
                </c:pt>
                <c:pt idx="2978">
                  <c:v>0.48490740740740734</c:v>
                </c:pt>
                <c:pt idx="2979">
                  <c:v>0.48493055555555542</c:v>
                </c:pt>
                <c:pt idx="2980">
                  <c:v>0.48495370370370372</c:v>
                </c:pt>
                <c:pt idx="2981">
                  <c:v>0.4849768518518518</c:v>
                </c:pt>
                <c:pt idx="2982">
                  <c:v>0.48499999999999999</c:v>
                </c:pt>
                <c:pt idx="2983">
                  <c:v>0.48502314814814806</c:v>
                </c:pt>
                <c:pt idx="2984">
                  <c:v>0.48504629629629625</c:v>
                </c:pt>
                <c:pt idx="2985">
                  <c:v>0.48506944444444433</c:v>
                </c:pt>
                <c:pt idx="2986">
                  <c:v>0.48509259259259263</c:v>
                </c:pt>
                <c:pt idx="2987">
                  <c:v>0.48511574074074071</c:v>
                </c:pt>
                <c:pt idx="2988">
                  <c:v>0.4851388888888889</c:v>
                </c:pt>
                <c:pt idx="2989">
                  <c:v>0.48516203703703698</c:v>
                </c:pt>
                <c:pt idx="2990">
                  <c:v>0.48518518518518516</c:v>
                </c:pt>
                <c:pt idx="2991">
                  <c:v>0.48520833333333324</c:v>
                </c:pt>
                <c:pt idx="2992">
                  <c:v>0.48523148148148154</c:v>
                </c:pt>
                <c:pt idx="2993">
                  <c:v>0.48525462962962962</c:v>
                </c:pt>
                <c:pt idx="2994">
                  <c:v>0.48527777777777781</c:v>
                </c:pt>
                <c:pt idx="2995">
                  <c:v>0.48530092592592589</c:v>
                </c:pt>
                <c:pt idx="2996">
                  <c:v>0.48532407407407396</c:v>
                </c:pt>
                <c:pt idx="2997">
                  <c:v>0.48534722222222215</c:v>
                </c:pt>
                <c:pt idx="2998">
                  <c:v>0.48537037037037023</c:v>
                </c:pt>
                <c:pt idx="2999">
                  <c:v>0.48539351851851853</c:v>
                </c:pt>
                <c:pt idx="3000">
                  <c:v>0.48541666666666661</c:v>
                </c:pt>
                <c:pt idx="3001">
                  <c:v>0.4854398148148148</c:v>
                </c:pt>
                <c:pt idx="3002">
                  <c:v>0.48546296296296287</c:v>
                </c:pt>
                <c:pt idx="3003">
                  <c:v>0.48548611111111106</c:v>
                </c:pt>
                <c:pt idx="3004">
                  <c:v>0.48550925925925914</c:v>
                </c:pt>
                <c:pt idx="3005">
                  <c:v>0.48553240740740744</c:v>
                </c:pt>
                <c:pt idx="3006">
                  <c:v>0.48555555555555552</c:v>
                </c:pt>
                <c:pt idx="3007">
                  <c:v>0.48557870370370371</c:v>
                </c:pt>
                <c:pt idx="3008">
                  <c:v>0.48560185185185178</c:v>
                </c:pt>
                <c:pt idx="3009">
                  <c:v>0.48562499999999997</c:v>
                </c:pt>
                <c:pt idx="3010">
                  <c:v>0.48564814814814805</c:v>
                </c:pt>
                <c:pt idx="3011">
                  <c:v>0.48567129629629635</c:v>
                </c:pt>
                <c:pt idx="3012">
                  <c:v>0.48569444444444443</c:v>
                </c:pt>
                <c:pt idx="3013">
                  <c:v>0.48571759259259262</c:v>
                </c:pt>
                <c:pt idx="3014">
                  <c:v>0.4857407407407407</c:v>
                </c:pt>
                <c:pt idx="3015">
                  <c:v>0.48576388888888888</c:v>
                </c:pt>
                <c:pt idx="3016">
                  <c:v>0.48578703703703696</c:v>
                </c:pt>
                <c:pt idx="3017">
                  <c:v>0.48581018518518526</c:v>
                </c:pt>
                <c:pt idx="3018">
                  <c:v>0.48583333333333334</c:v>
                </c:pt>
                <c:pt idx="3019">
                  <c:v>0.48585648148148142</c:v>
                </c:pt>
                <c:pt idx="3020">
                  <c:v>0.48587962962962961</c:v>
                </c:pt>
                <c:pt idx="3021">
                  <c:v>0.48590277777777768</c:v>
                </c:pt>
                <c:pt idx="3022">
                  <c:v>0.48592592592592587</c:v>
                </c:pt>
                <c:pt idx="3023">
                  <c:v>0.48594907407407395</c:v>
                </c:pt>
                <c:pt idx="3024">
                  <c:v>0.48597222222222225</c:v>
                </c:pt>
                <c:pt idx="3025">
                  <c:v>0.48599537037037033</c:v>
                </c:pt>
                <c:pt idx="3026">
                  <c:v>0.48601851851851852</c:v>
                </c:pt>
                <c:pt idx="3027">
                  <c:v>0.48604166666666659</c:v>
                </c:pt>
                <c:pt idx="3028">
                  <c:v>0.48606481481481478</c:v>
                </c:pt>
                <c:pt idx="3029">
                  <c:v>0.48608796296296286</c:v>
                </c:pt>
                <c:pt idx="3030">
                  <c:v>0.48611111111111116</c:v>
                </c:pt>
                <c:pt idx="3031">
                  <c:v>0.48613425925925924</c:v>
                </c:pt>
                <c:pt idx="3032">
                  <c:v>0.48615740740740743</c:v>
                </c:pt>
                <c:pt idx="3033">
                  <c:v>0.4861805555555555</c:v>
                </c:pt>
                <c:pt idx="3034">
                  <c:v>0.48620370370370369</c:v>
                </c:pt>
                <c:pt idx="3035">
                  <c:v>0.48622685185185177</c:v>
                </c:pt>
                <c:pt idx="3036">
                  <c:v>0.48625000000000007</c:v>
                </c:pt>
                <c:pt idx="3037">
                  <c:v>0.48627314814814815</c:v>
                </c:pt>
                <c:pt idx="3038">
                  <c:v>0.48629629629629623</c:v>
                </c:pt>
                <c:pt idx="3039">
                  <c:v>0.48631944444444442</c:v>
                </c:pt>
                <c:pt idx="3040">
                  <c:v>0.48634259259259249</c:v>
                </c:pt>
                <c:pt idx="3041">
                  <c:v>0.48636574074074068</c:v>
                </c:pt>
                <c:pt idx="3042">
                  <c:v>0.48638888888888876</c:v>
                </c:pt>
                <c:pt idx="3043">
                  <c:v>0.48641203703703706</c:v>
                </c:pt>
                <c:pt idx="3044">
                  <c:v>0.48643518518518514</c:v>
                </c:pt>
                <c:pt idx="3045">
                  <c:v>0.48645833333333333</c:v>
                </c:pt>
                <c:pt idx="3046">
                  <c:v>0.4864814814814814</c:v>
                </c:pt>
                <c:pt idx="3047">
                  <c:v>0.48650462962962959</c:v>
                </c:pt>
                <c:pt idx="3048">
                  <c:v>0.48652777777777767</c:v>
                </c:pt>
                <c:pt idx="3049">
                  <c:v>0.48655092592592597</c:v>
                </c:pt>
                <c:pt idx="3050">
                  <c:v>0.48657407407407405</c:v>
                </c:pt>
                <c:pt idx="3051">
                  <c:v>0.48659722222222224</c:v>
                </c:pt>
                <c:pt idx="3052">
                  <c:v>0.48662037037037031</c:v>
                </c:pt>
                <c:pt idx="3053">
                  <c:v>0.4866435185185185</c:v>
                </c:pt>
                <c:pt idx="3054">
                  <c:v>0.48666666666666658</c:v>
                </c:pt>
                <c:pt idx="3055">
                  <c:v>0.48668981481481488</c:v>
                </c:pt>
                <c:pt idx="3056">
                  <c:v>0.48671296296296296</c:v>
                </c:pt>
                <c:pt idx="3057">
                  <c:v>0.48673611111111104</c:v>
                </c:pt>
                <c:pt idx="3058">
                  <c:v>0.48675925925925922</c:v>
                </c:pt>
                <c:pt idx="3059">
                  <c:v>0.4867824074074073</c:v>
                </c:pt>
                <c:pt idx="3060">
                  <c:v>0.48680555555555549</c:v>
                </c:pt>
                <c:pt idx="3061">
                  <c:v>0.48682870370370357</c:v>
                </c:pt>
                <c:pt idx="3062">
                  <c:v>0.48685185185185187</c:v>
                </c:pt>
                <c:pt idx="3063">
                  <c:v>0.48687499999999995</c:v>
                </c:pt>
                <c:pt idx="3064">
                  <c:v>0.48689814814814814</c:v>
                </c:pt>
                <c:pt idx="3065">
                  <c:v>0.48692129629629621</c:v>
                </c:pt>
                <c:pt idx="3066">
                  <c:v>0.4869444444444444</c:v>
                </c:pt>
                <c:pt idx="3067">
                  <c:v>0.48696759259259248</c:v>
                </c:pt>
                <c:pt idx="3068">
                  <c:v>0.48699074074074078</c:v>
                </c:pt>
                <c:pt idx="3069">
                  <c:v>0.48701388888888886</c:v>
                </c:pt>
                <c:pt idx="3070">
                  <c:v>0.48703703703703705</c:v>
                </c:pt>
                <c:pt idx="3071">
                  <c:v>0.48706018518518512</c:v>
                </c:pt>
                <c:pt idx="3072">
                  <c:v>0.48708333333333331</c:v>
                </c:pt>
                <c:pt idx="3073">
                  <c:v>0.48710648148148139</c:v>
                </c:pt>
                <c:pt idx="3074">
                  <c:v>0.48712962962962969</c:v>
                </c:pt>
                <c:pt idx="3075">
                  <c:v>0.48715277777777777</c:v>
                </c:pt>
                <c:pt idx="3076">
                  <c:v>0.48717592592592596</c:v>
                </c:pt>
                <c:pt idx="3077">
                  <c:v>0.48719907407407403</c:v>
                </c:pt>
                <c:pt idx="3078">
                  <c:v>0.48722222222222222</c:v>
                </c:pt>
                <c:pt idx="3079">
                  <c:v>0.4872453703703703</c:v>
                </c:pt>
                <c:pt idx="3080">
                  <c:v>0.48726851851851838</c:v>
                </c:pt>
                <c:pt idx="3081">
                  <c:v>0.48729166666666668</c:v>
                </c:pt>
                <c:pt idx="3082">
                  <c:v>0.48731481481481476</c:v>
                </c:pt>
                <c:pt idx="3083">
                  <c:v>0.48733796296296295</c:v>
                </c:pt>
                <c:pt idx="3084">
                  <c:v>0.48736111111111102</c:v>
                </c:pt>
                <c:pt idx="3085">
                  <c:v>0.48738425925925921</c:v>
                </c:pt>
                <c:pt idx="3086">
                  <c:v>0.48740740740740729</c:v>
                </c:pt>
                <c:pt idx="3087">
                  <c:v>0.48743055555555559</c:v>
                </c:pt>
                <c:pt idx="3088">
                  <c:v>0.48745370370370367</c:v>
                </c:pt>
                <c:pt idx="3089">
                  <c:v>0.48747685185185186</c:v>
                </c:pt>
                <c:pt idx="3090">
                  <c:v>0.48749999999999993</c:v>
                </c:pt>
                <c:pt idx="3091">
                  <c:v>0.48752314814814812</c:v>
                </c:pt>
                <c:pt idx="3092">
                  <c:v>0.4875462962962962</c:v>
                </c:pt>
                <c:pt idx="3093">
                  <c:v>0.4875694444444445</c:v>
                </c:pt>
                <c:pt idx="3094">
                  <c:v>0.48759259259259258</c:v>
                </c:pt>
                <c:pt idx="3095">
                  <c:v>0.48761574074074077</c:v>
                </c:pt>
                <c:pt idx="3096">
                  <c:v>0.48763888888888884</c:v>
                </c:pt>
                <c:pt idx="3097">
                  <c:v>0.48766203703703703</c:v>
                </c:pt>
                <c:pt idx="3098">
                  <c:v>0.48768518518518511</c:v>
                </c:pt>
                <c:pt idx="3099">
                  <c:v>0.48770833333333319</c:v>
                </c:pt>
                <c:pt idx="3100">
                  <c:v>0.48773148148148149</c:v>
                </c:pt>
                <c:pt idx="3101">
                  <c:v>0.48775462962962957</c:v>
                </c:pt>
                <c:pt idx="3102">
                  <c:v>0.48777777777777775</c:v>
                </c:pt>
                <c:pt idx="3103">
                  <c:v>0.48780092592592583</c:v>
                </c:pt>
                <c:pt idx="3104">
                  <c:v>0.48782407407407402</c:v>
                </c:pt>
                <c:pt idx="3105">
                  <c:v>0.4878472222222221</c:v>
                </c:pt>
                <c:pt idx="3106">
                  <c:v>0.4878703703703704</c:v>
                </c:pt>
                <c:pt idx="3107">
                  <c:v>0.48789351851851848</c:v>
                </c:pt>
                <c:pt idx="3108">
                  <c:v>0.48791666666666667</c:v>
                </c:pt>
                <c:pt idx="3109">
                  <c:v>0.48793981481481474</c:v>
                </c:pt>
                <c:pt idx="3110">
                  <c:v>0.48796296296296293</c:v>
                </c:pt>
                <c:pt idx="3111">
                  <c:v>0.48798611111111101</c:v>
                </c:pt>
                <c:pt idx="3112">
                  <c:v>0.48800925925925931</c:v>
                </c:pt>
                <c:pt idx="3113">
                  <c:v>0.48803240740740739</c:v>
                </c:pt>
                <c:pt idx="3114">
                  <c:v>0.48805555555555558</c:v>
                </c:pt>
                <c:pt idx="3115">
                  <c:v>0.48807870370370365</c:v>
                </c:pt>
                <c:pt idx="3116">
                  <c:v>0.48810185185185184</c:v>
                </c:pt>
                <c:pt idx="3117">
                  <c:v>0.48812499999999992</c:v>
                </c:pt>
                <c:pt idx="3118">
                  <c:v>0.488148148148148</c:v>
                </c:pt>
                <c:pt idx="3119">
                  <c:v>0.4881712962962963</c:v>
                </c:pt>
                <c:pt idx="3120">
                  <c:v>0.48819444444444438</c:v>
                </c:pt>
                <c:pt idx="3121">
                  <c:v>0.48821759259259256</c:v>
                </c:pt>
                <c:pt idx="3122">
                  <c:v>0.48824074074074064</c:v>
                </c:pt>
                <c:pt idx="3123">
                  <c:v>0.48826388888888883</c:v>
                </c:pt>
                <c:pt idx="3124">
                  <c:v>0.48828703703703691</c:v>
                </c:pt>
                <c:pt idx="3125">
                  <c:v>0.48831018518518521</c:v>
                </c:pt>
                <c:pt idx="3126">
                  <c:v>0.48833333333333329</c:v>
                </c:pt>
                <c:pt idx="3127">
                  <c:v>0.48835648148148147</c:v>
                </c:pt>
                <c:pt idx="3128">
                  <c:v>0.48837962962962955</c:v>
                </c:pt>
                <c:pt idx="3129">
                  <c:v>0.48840277777777774</c:v>
                </c:pt>
                <c:pt idx="3130">
                  <c:v>0.48842592592592582</c:v>
                </c:pt>
                <c:pt idx="3131">
                  <c:v>0.48844907407407412</c:v>
                </c:pt>
                <c:pt idx="3132">
                  <c:v>0.4884722222222222</c:v>
                </c:pt>
                <c:pt idx="3133">
                  <c:v>0.48849537037037039</c:v>
                </c:pt>
                <c:pt idx="3134">
                  <c:v>0.48851851851851846</c:v>
                </c:pt>
                <c:pt idx="3135">
                  <c:v>0.48854166666666665</c:v>
                </c:pt>
                <c:pt idx="3136">
                  <c:v>0.48856481481481473</c:v>
                </c:pt>
                <c:pt idx="3137">
                  <c:v>0.48858796296296303</c:v>
                </c:pt>
                <c:pt idx="3138">
                  <c:v>0.48861111111111111</c:v>
                </c:pt>
                <c:pt idx="3139">
                  <c:v>0.4886342592592593</c:v>
                </c:pt>
                <c:pt idx="3140">
                  <c:v>0.48865740740740737</c:v>
                </c:pt>
                <c:pt idx="3141">
                  <c:v>0.48868055555555545</c:v>
                </c:pt>
                <c:pt idx="3142">
                  <c:v>0.48870370370370364</c:v>
                </c:pt>
                <c:pt idx="3143">
                  <c:v>0.48872685185185172</c:v>
                </c:pt>
                <c:pt idx="3144">
                  <c:v>0.48875000000000002</c:v>
                </c:pt>
                <c:pt idx="3145">
                  <c:v>0.4887731481481481</c:v>
                </c:pt>
                <c:pt idx="3146">
                  <c:v>0.48879629629629628</c:v>
                </c:pt>
                <c:pt idx="3147">
                  <c:v>0.48881944444444436</c:v>
                </c:pt>
                <c:pt idx="3148">
                  <c:v>0.48884259259259255</c:v>
                </c:pt>
                <c:pt idx="3149">
                  <c:v>0.48886574074074063</c:v>
                </c:pt>
                <c:pt idx="3150">
                  <c:v>0.48888888888888893</c:v>
                </c:pt>
                <c:pt idx="3151">
                  <c:v>0.48891203703703701</c:v>
                </c:pt>
                <c:pt idx="3152">
                  <c:v>0.48893518518518519</c:v>
                </c:pt>
                <c:pt idx="3153">
                  <c:v>0.48895833333333327</c:v>
                </c:pt>
                <c:pt idx="3154">
                  <c:v>0.48898148148148146</c:v>
                </c:pt>
                <c:pt idx="3155">
                  <c:v>0.48900462962962954</c:v>
                </c:pt>
                <c:pt idx="3156">
                  <c:v>0.48902777777777784</c:v>
                </c:pt>
                <c:pt idx="3157">
                  <c:v>0.48905092592592592</c:v>
                </c:pt>
                <c:pt idx="3158">
                  <c:v>0.48907407407407411</c:v>
                </c:pt>
                <c:pt idx="3159">
                  <c:v>0.48909722222222218</c:v>
                </c:pt>
                <c:pt idx="3160">
                  <c:v>0.48912037037037026</c:v>
                </c:pt>
                <c:pt idx="3161">
                  <c:v>0.48914351851851845</c:v>
                </c:pt>
                <c:pt idx="3162">
                  <c:v>0.48916666666666653</c:v>
                </c:pt>
                <c:pt idx="3163">
                  <c:v>0.48918981481481483</c:v>
                </c:pt>
                <c:pt idx="3164">
                  <c:v>0.48921296296296291</c:v>
                </c:pt>
                <c:pt idx="3165">
                  <c:v>0.48923611111111109</c:v>
                </c:pt>
                <c:pt idx="3166">
                  <c:v>0.48925925925925917</c:v>
                </c:pt>
                <c:pt idx="3167">
                  <c:v>0.48928240740740736</c:v>
                </c:pt>
                <c:pt idx="3168">
                  <c:v>0.48930555555555544</c:v>
                </c:pt>
                <c:pt idx="3169">
                  <c:v>0.48932870370370374</c:v>
                </c:pt>
                <c:pt idx="3170">
                  <c:v>0.48935185185185182</c:v>
                </c:pt>
                <c:pt idx="3171">
                  <c:v>0.489375</c:v>
                </c:pt>
                <c:pt idx="3172">
                  <c:v>0.48939814814814808</c:v>
                </c:pt>
                <c:pt idx="3173">
                  <c:v>0.48942129629629627</c:v>
                </c:pt>
                <c:pt idx="3174">
                  <c:v>0.48944444444444435</c:v>
                </c:pt>
                <c:pt idx="3175">
                  <c:v>0.48946759259259265</c:v>
                </c:pt>
                <c:pt idx="3176">
                  <c:v>0.48949074074074073</c:v>
                </c:pt>
                <c:pt idx="3177">
                  <c:v>0.48951388888888892</c:v>
                </c:pt>
                <c:pt idx="3178">
                  <c:v>0.48953703703703699</c:v>
                </c:pt>
                <c:pt idx="3179">
                  <c:v>0.48956018518518518</c:v>
                </c:pt>
                <c:pt idx="3180">
                  <c:v>0.48958333333333326</c:v>
                </c:pt>
                <c:pt idx="3181">
                  <c:v>0.48960648148148134</c:v>
                </c:pt>
                <c:pt idx="3182">
                  <c:v>0.48962962962962964</c:v>
                </c:pt>
                <c:pt idx="3183">
                  <c:v>0.48965277777777771</c:v>
                </c:pt>
                <c:pt idx="3184">
                  <c:v>0.4896759259259259</c:v>
                </c:pt>
                <c:pt idx="3185">
                  <c:v>0.48969907407407398</c:v>
                </c:pt>
                <c:pt idx="3186">
                  <c:v>0.48972222222222217</c:v>
                </c:pt>
                <c:pt idx="3187">
                  <c:v>0.48974537037037025</c:v>
                </c:pt>
                <c:pt idx="3188">
                  <c:v>0.48976851851851855</c:v>
                </c:pt>
                <c:pt idx="3189">
                  <c:v>0.48979166666666663</c:v>
                </c:pt>
                <c:pt idx="3190">
                  <c:v>0.48981481481481481</c:v>
                </c:pt>
                <c:pt idx="3191">
                  <c:v>0.48983796296296289</c:v>
                </c:pt>
                <c:pt idx="3192">
                  <c:v>0.48986111111111108</c:v>
                </c:pt>
                <c:pt idx="3193">
                  <c:v>0.48988425925925916</c:v>
                </c:pt>
                <c:pt idx="3194">
                  <c:v>0.48990740740740746</c:v>
                </c:pt>
                <c:pt idx="3195">
                  <c:v>0.48993055555555554</c:v>
                </c:pt>
                <c:pt idx="3196">
                  <c:v>0.48995370370370372</c:v>
                </c:pt>
                <c:pt idx="3197">
                  <c:v>0.4899768518518518</c:v>
                </c:pt>
                <c:pt idx="3198">
                  <c:v>0.49</c:v>
                </c:pt>
                <c:pt idx="3199">
                  <c:v>0.49002314814814807</c:v>
                </c:pt>
                <c:pt idx="3200">
                  <c:v>0.49004629629629637</c:v>
                </c:pt>
                <c:pt idx="3201">
                  <c:v>0.49006944444444445</c:v>
                </c:pt>
                <c:pt idx="3202">
                  <c:v>0.49009259259259252</c:v>
                </c:pt>
                <c:pt idx="3203">
                  <c:v>0.49011574074074071</c:v>
                </c:pt>
                <c:pt idx="3204">
                  <c:v>0.49013888888888879</c:v>
                </c:pt>
                <c:pt idx="3205">
                  <c:v>0.49016203703703698</c:v>
                </c:pt>
                <c:pt idx="3206">
                  <c:v>0.49018518518518506</c:v>
                </c:pt>
                <c:pt idx="3207">
                  <c:v>0.49020833333333336</c:v>
                </c:pt>
                <c:pt idx="3208">
                  <c:v>0.49023148148148143</c:v>
                </c:pt>
                <c:pt idx="3209">
                  <c:v>0.49025462962962962</c:v>
                </c:pt>
                <c:pt idx="3210">
                  <c:v>0.4902777777777777</c:v>
                </c:pt>
                <c:pt idx="3211">
                  <c:v>0.49030092592592589</c:v>
                </c:pt>
                <c:pt idx="3212">
                  <c:v>0.49032407407407397</c:v>
                </c:pt>
                <c:pt idx="3213">
                  <c:v>0.49034722222222227</c:v>
                </c:pt>
                <c:pt idx="3214">
                  <c:v>0.49037037037037035</c:v>
                </c:pt>
                <c:pt idx="3215">
                  <c:v>0.49039351851851853</c:v>
                </c:pt>
                <c:pt idx="3216">
                  <c:v>0.49041666666666661</c:v>
                </c:pt>
                <c:pt idx="3217">
                  <c:v>0.4904398148148148</c:v>
                </c:pt>
                <c:pt idx="3218">
                  <c:v>0.49046296296296288</c:v>
                </c:pt>
                <c:pt idx="3219">
                  <c:v>0.49048611111111118</c:v>
                </c:pt>
                <c:pt idx="3220">
                  <c:v>0.49050925925925926</c:v>
                </c:pt>
                <c:pt idx="3221">
                  <c:v>0.49053240740740733</c:v>
                </c:pt>
                <c:pt idx="3222">
                  <c:v>0.49055555555555552</c:v>
                </c:pt>
                <c:pt idx="3223">
                  <c:v>0.4905787037037036</c:v>
                </c:pt>
                <c:pt idx="3224">
                  <c:v>0.49060185185185179</c:v>
                </c:pt>
                <c:pt idx="3225">
                  <c:v>0.49062499999999987</c:v>
                </c:pt>
                <c:pt idx="3226">
                  <c:v>0.49064814814814817</c:v>
                </c:pt>
                <c:pt idx="3227">
                  <c:v>0.49067129629629624</c:v>
                </c:pt>
                <c:pt idx="3228">
                  <c:v>0.49069444444444443</c:v>
                </c:pt>
                <c:pt idx="3229">
                  <c:v>0.49071759259259251</c:v>
                </c:pt>
                <c:pt idx="3230">
                  <c:v>0.4907407407407407</c:v>
                </c:pt>
                <c:pt idx="3231">
                  <c:v>0.49076388888888878</c:v>
                </c:pt>
                <c:pt idx="3232">
                  <c:v>0.49078703703703708</c:v>
                </c:pt>
                <c:pt idx="3233">
                  <c:v>0.49081018518518515</c:v>
                </c:pt>
                <c:pt idx="3234">
                  <c:v>0.49083333333333334</c:v>
                </c:pt>
                <c:pt idx="3235">
                  <c:v>0.49085648148148142</c:v>
                </c:pt>
                <c:pt idx="3236">
                  <c:v>0.49087962962962961</c:v>
                </c:pt>
                <c:pt idx="3237">
                  <c:v>0.49090277777777769</c:v>
                </c:pt>
                <c:pt idx="3238">
                  <c:v>0.49092592592592599</c:v>
                </c:pt>
                <c:pt idx="3239">
                  <c:v>0.49094907407407407</c:v>
                </c:pt>
                <c:pt idx="3240">
                  <c:v>0.49097222222222225</c:v>
                </c:pt>
                <c:pt idx="3241">
                  <c:v>0.49099537037037033</c:v>
                </c:pt>
                <c:pt idx="3242">
                  <c:v>0.49101851851851852</c:v>
                </c:pt>
                <c:pt idx="3243">
                  <c:v>0.4910416666666666</c:v>
                </c:pt>
                <c:pt idx="3244">
                  <c:v>0.49106481481481468</c:v>
                </c:pt>
                <c:pt idx="3245">
                  <c:v>0.49108796296296298</c:v>
                </c:pt>
                <c:pt idx="3246">
                  <c:v>0.49111111111111105</c:v>
                </c:pt>
                <c:pt idx="3247">
                  <c:v>0.49113425925925924</c:v>
                </c:pt>
                <c:pt idx="3248">
                  <c:v>0.49115740740740732</c:v>
                </c:pt>
                <c:pt idx="3249">
                  <c:v>0.49118055555555551</c:v>
                </c:pt>
                <c:pt idx="3250">
                  <c:v>0.49120370370370359</c:v>
                </c:pt>
                <c:pt idx="3251">
                  <c:v>0.49122685185185189</c:v>
                </c:pt>
                <c:pt idx="3252">
                  <c:v>0.49124999999999996</c:v>
                </c:pt>
                <c:pt idx="3253">
                  <c:v>0.49127314814814815</c:v>
                </c:pt>
                <c:pt idx="3254">
                  <c:v>0.49129629629629623</c:v>
                </c:pt>
                <c:pt idx="3255">
                  <c:v>0.49131944444444442</c:v>
                </c:pt>
                <c:pt idx="3256">
                  <c:v>0.4913425925925925</c:v>
                </c:pt>
                <c:pt idx="3257">
                  <c:v>0.4913657407407408</c:v>
                </c:pt>
                <c:pt idx="3258">
                  <c:v>0.49138888888888888</c:v>
                </c:pt>
                <c:pt idx="3259">
                  <c:v>0.49141203703703706</c:v>
                </c:pt>
                <c:pt idx="3260">
                  <c:v>0.49143518518518514</c:v>
                </c:pt>
                <c:pt idx="3261">
                  <c:v>0.49145833333333333</c:v>
                </c:pt>
                <c:pt idx="3262">
                  <c:v>0.49148148148148141</c:v>
                </c:pt>
                <c:pt idx="3263">
                  <c:v>0.49150462962962949</c:v>
                </c:pt>
                <c:pt idx="3264">
                  <c:v>0.49152777777777779</c:v>
                </c:pt>
                <c:pt idx="3265">
                  <c:v>0.49155092592592586</c:v>
                </c:pt>
                <c:pt idx="3266">
                  <c:v>0.49157407407407405</c:v>
                </c:pt>
                <c:pt idx="3267">
                  <c:v>0.49159722222222213</c:v>
                </c:pt>
                <c:pt idx="3268">
                  <c:v>0.49162037037037032</c:v>
                </c:pt>
                <c:pt idx="3269">
                  <c:v>0.4916435185185184</c:v>
                </c:pt>
                <c:pt idx="3270">
                  <c:v>0.4916666666666667</c:v>
                </c:pt>
                <c:pt idx="3271">
                  <c:v>0.49168981481481477</c:v>
                </c:pt>
                <c:pt idx="3272">
                  <c:v>0.49171296296296296</c:v>
                </c:pt>
                <c:pt idx="3273">
                  <c:v>0.49173611111111104</c:v>
                </c:pt>
                <c:pt idx="3274">
                  <c:v>0.49175925925925923</c:v>
                </c:pt>
                <c:pt idx="3275">
                  <c:v>0.49178240740740731</c:v>
                </c:pt>
                <c:pt idx="3276">
                  <c:v>0.49180555555555561</c:v>
                </c:pt>
                <c:pt idx="3277">
                  <c:v>0.49182870370370368</c:v>
                </c:pt>
                <c:pt idx="3278">
                  <c:v>0.49185185185185187</c:v>
                </c:pt>
                <c:pt idx="3279">
                  <c:v>0.49187499999999995</c:v>
                </c:pt>
                <c:pt idx="3280">
                  <c:v>0.49189814814814814</c:v>
                </c:pt>
                <c:pt idx="3281">
                  <c:v>0.49192129629629622</c:v>
                </c:pt>
                <c:pt idx="3282">
                  <c:v>0.4919444444444443</c:v>
                </c:pt>
                <c:pt idx="3283">
                  <c:v>0.4919675925925926</c:v>
                </c:pt>
                <c:pt idx="3284">
                  <c:v>0.49199074074074067</c:v>
                </c:pt>
                <c:pt idx="3285">
                  <c:v>0.49201388888888886</c:v>
                </c:pt>
                <c:pt idx="3286">
                  <c:v>0.49203703703703694</c:v>
                </c:pt>
                <c:pt idx="3287">
                  <c:v>0.49206018518518513</c:v>
                </c:pt>
                <c:pt idx="3288">
                  <c:v>0.49208333333333321</c:v>
                </c:pt>
                <c:pt idx="3289">
                  <c:v>0.49210648148148151</c:v>
                </c:pt>
                <c:pt idx="3290">
                  <c:v>0.49212962962962958</c:v>
                </c:pt>
                <c:pt idx="3291">
                  <c:v>0.49215277777777777</c:v>
                </c:pt>
                <c:pt idx="3292">
                  <c:v>0.49217592592592585</c:v>
                </c:pt>
                <c:pt idx="3293">
                  <c:v>0.49219907407407404</c:v>
                </c:pt>
                <c:pt idx="3294">
                  <c:v>0.49222222222222212</c:v>
                </c:pt>
                <c:pt idx="3295">
                  <c:v>0.49224537037037042</c:v>
                </c:pt>
                <c:pt idx="3296">
                  <c:v>0.49226851851851849</c:v>
                </c:pt>
                <c:pt idx="3297">
                  <c:v>0.49229166666666668</c:v>
                </c:pt>
                <c:pt idx="3298">
                  <c:v>0.49231481481481476</c:v>
                </c:pt>
                <c:pt idx="3299">
                  <c:v>0.49233796296296295</c:v>
                </c:pt>
                <c:pt idx="3300">
                  <c:v>0.49236111111111103</c:v>
                </c:pt>
                <c:pt idx="3301">
                  <c:v>0.49238425925925933</c:v>
                </c:pt>
                <c:pt idx="3302">
                  <c:v>0.4924074074074074</c:v>
                </c:pt>
                <c:pt idx="3303">
                  <c:v>0.49243055555555559</c:v>
                </c:pt>
                <c:pt idx="3304">
                  <c:v>0.49245370370370367</c:v>
                </c:pt>
                <c:pt idx="3305">
                  <c:v>0.49247685185185175</c:v>
                </c:pt>
                <c:pt idx="3306">
                  <c:v>0.49249999999999994</c:v>
                </c:pt>
                <c:pt idx="3307">
                  <c:v>0.49252314814814802</c:v>
                </c:pt>
                <c:pt idx="3308">
                  <c:v>0.49254629629629632</c:v>
                </c:pt>
                <c:pt idx="3309">
                  <c:v>0.49256944444444439</c:v>
                </c:pt>
                <c:pt idx="3310">
                  <c:v>0.49259259259259258</c:v>
                </c:pt>
                <c:pt idx="3311">
                  <c:v>0.49261574074074066</c:v>
                </c:pt>
                <c:pt idx="3312">
                  <c:v>0.49263888888888885</c:v>
                </c:pt>
                <c:pt idx="3313">
                  <c:v>0.49266203703703693</c:v>
                </c:pt>
                <c:pt idx="3314">
                  <c:v>0.49268518518518523</c:v>
                </c:pt>
                <c:pt idx="3315">
                  <c:v>0.4927083333333333</c:v>
                </c:pt>
                <c:pt idx="3316">
                  <c:v>0.49273148148148149</c:v>
                </c:pt>
                <c:pt idx="3317">
                  <c:v>0.49275462962962957</c:v>
                </c:pt>
                <c:pt idx="3318">
                  <c:v>0.49277777777777776</c:v>
                </c:pt>
                <c:pt idx="3319">
                  <c:v>0.49280092592592584</c:v>
                </c:pt>
                <c:pt idx="3320">
                  <c:v>0.49282407407407414</c:v>
                </c:pt>
                <c:pt idx="3321">
                  <c:v>0.49284722222222221</c:v>
                </c:pt>
                <c:pt idx="3322">
                  <c:v>0.4928703703703704</c:v>
                </c:pt>
                <c:pt idx="3323">
                  <c:v>0.49289351851851848</c:v>
                </c:pt>
                <c:pt idx="3324">
                  <c:v>0.49291666666666656</c:v>
                </c:pt>
                <c:pt idx="3325">
                  <c:v>0.49293981481481475</c:v>
                </c:pt>
                <c:pt idx="3326">
                  <c:v>0.49296296296296283</c:v>
                </c:pt>
                <c:pt idx="3327">
                  <c:v>0.49298611111111112</c:v>
                </c:pt>
                <c:pt idx="3328">
                  <c:v>0.4930092592592592</c:v>
                </c:pt>
                <c:pt idx="3329">
                  <c:v>0.49303240740740739</c:v>
                </c:pt>
                <c:pt idx="3330">
                  <c:v>0.49305555555555547</c:v>
                </c:pt>
                <c:pt idx="3331">
                  <c:v>0.49307870370370366</c:v>
                </c:pt>
                <c:pt idx="3332">
                  <c:v>0.49310185185185174</c:v>
                </c:pt>
                <c:pt idx="3333">
                  <c:v>0.49312500000000004</c:v>
                </c:pt>
                <c:pt idx="3334">
                  <c:v>0.49314814814814811</c:v>
                </c:pt>
                <c:pt idx="3335">
                  <c:v>0.4931712962962963</c:v>
                </c:pt>
                <c:pt idx="3336">
                  <c:v>0.49319444444444438</c:v>
                </c:pt>
                <c:pt idx="3337">
                  <c:v>0.49321759259259257</c:v>
                </c:pt>
                <c:pt idx="3338">
                  <c:v>0.49324074074074065</c:v>
                </c:pt>
                <c:pt idx="3339">
                  <c:v>0.49326388888888895</c:v>
                </c:pt>
                <c:pt idx="3340">
                  <c:v>0.49328703703703702</c:v>
                </c:pt>
                <c:pt idx="3341">
                  <c:v>0.49331018518518521</c:v>
                </c:pt>
                <c:pt idx="3342">
                  <c:v>0.49333333333333329</c:v>
                </c:pt>
                <c:pt idx="3343">
                  <c:v>0.49335648148148137</c:v>
                </c:pt>
                <c:pt idx="3344">
                  <c:v>0.49337962962962956</c:v>
                </c:pt>
                <c:pt idx="3345">
                  <c:v>0.49340277777777763</c:v>
                </c:pt>
                <c:pt idx="3346">
                  <c:v>0.49342592592592593</c:v>
                </c:pt>
                <c:pt idx="3347">
                  <c:v>0.49344907407407401</c:v>
                </c:pt>
                <c:pt idx="3348">
                  <c:v>0.4934722222222222</c:v>
                </c:pt>
                <c:pt idx="3349">
                  <c:v>0.49349537037037028</c:v>
                </c:pt>
                <c:pt idx="3350">
                  <c:v>0.49351851851851847</c:v>
                </c:pt>
                <c:pt idx="3351">
                  <c:v>0.49354166666666655</c:v>
                </c:pt>
                <c:pt idx="3352">
                  <c:v>0.49356481481481485</c:v>
                </c:pt>
                <c:pt idx="3353">
                  <c:v>0.49358796296296292</c:v>
                </c:pt>
                <c:pt idx="3354">
                  <c:v>0.49361111111111111</c:v>
                </c:pt>
                <c:pt idx="3355">
                  <c:v>0.49363425925925919</c:v>
                </c:pt>
                <c:pt idx="3356">
                  <c:v>0.49365740740740738</c:v>
                </c:pt>
                <c:pt idx="3357">
                  <c:v>0.49368055555555546</c:v>
                </c:pt>
                <c:pt idx="3358">
                  <c:v>0.49370370370370376</c:v>
                </c:pt>
                <c:pt idx="3359">
                  <c:v>0.49372685185185183</c:v>
                </c:pt>
                <c:pt idx="3360">
                  <c:v>0.49375000000000002</c:v>
                </c:pt>
                <c:pt idx="3361">
                  <c:v>0.4937731481481481</c:v>
                </c:pt>
                <c:pt idx="3362">
                  <c:v>0.49379629629629629</c:v>
                </c:pt>
                <c:pt idx="3363">
                  <c:v>0.49381944444444437</c:v>
                </c:pt>
                <c:pt idx="3364">
                  <c:v>0.49384259259259267</c:v>
                </c:pt>
                <c:pt idx="3365">
                  <c:v>0.49386574074074074</c:v>
                </c:pt>
                <c:pt idx="3366">
                  <c:v>0.49388888888888882</c:v>
                </c:pt>
                <c:pt idx="3367">
                  <c:v>0.49391203703703701</c:v>
                </c:pt>
                <c:pt idx="3368">
                  <c:v>0.49393518518518509</c:v>
                </c:pt>
                <c:pt idx="3369">
                  <c:v>0.49395833333333328</c:v>
                </c:pt>
                <c:pt idx="3370">
                  <c:v>0.49398148148148135</c:v>
                </c:pt>
                <c:pt idx="3371">
                  <c:v>0.49400462962962965</c:v>
                </c:pt>
                <c:pt idx="3372">
                  <c:v>0.49402777777777773</c:v>
                </c:pt>
                <c:pt idx="3373">
                  <c:v>0.49405092592592592</c:v>
                </c:pt>
                <c:pt idx="3374">
                  <c:v>0.494074074074074</c:v>
                </c:pt>
                <c:pt idx="3375">
                  <c:v>0.49409722222222219</c:v>
                </c:pt>
                <c:pt idx="3376">
                  <c:v>0.49412037037037027</c:v>
                </c:pt>
                <c:pt idx="3377">
                  <c:v>0.49414351851851857</c:v>
                </c:pt>
                <c:pt idx="3378">
                  <c:v>0.49416666666666664</c:v>
                </c:pt>
                <c:pt idx="3379">
                  <c:v>0.49418981481481483</c:v>
                </c:pt>
                <c:pt idx="3380">
                  <c:v>0.49421296296296291</c:v>
                </c:pt>
                <c:pt idx="3381">
                  <c:v>0.4942361111111111</c:v>
                </c:pt>
                <c:pt idx="3382">
                  <c:v>0.49425925925925918</c:v>
                </c:pt>
                <c:pt idx="3383">
                  <c:v>0.49428240740740748</c:v>
                </c:pt>
                <c:pt idx="3384">
                  <c:v>0.49430555555555555</c:v>
                </c:pt>
                <c:pt idx="3385">
                  <c:v>0.49432870370370363</c:v>
                </c:pt>
                <c:pt idx="3386">
                  <c:v>0.49435185185185182</c:v>
                </c:pt>
                <c:pt idx="3387">
                  <c:v>0.4943749999999999</c:v>
                </c:pt>
                <c:pt idx="3388">
                  <c:v>0.49439814814814809</c:v>
                </c:pt>
                <c:pt idx="3389">
                  <c:v>0.49442129629629616</c:v>
                </c:pt>
                <c:pt idx="3390">
                  <c:v>0.49444444444444446</c:v>
                </c:pt>
                <c:pt idx="3391">
                  <c:v>0.49446759259259254</c:v>
                </c:pt>
                <c:pt idx="3392">
                  <c:v>0.49449074074074073</c:v>
                </c:pt>
                <c:pt idx="3393">
                  <c:v>0.49451388888888881</c:v>
                </c:pt>
                <c:pt idx="3394">
                  <c:v>0.494537037037037</c:v>
                </c:pt>
                <c:pt idx="3395">
                  <c:v>0.49456018518518507</c:v>
                </c:pt>
                <c:pt idx="3396">
                  <c:v>0.49458333333333337</c:v>
                </c:pt>
                <c:pt idx="3397">
                  <c:v>0.49460648148148145</c:v>
                </c:pt>
                <c:pt idx="3398">
                  <c:v>0.49462962962962964</c:v>
                </c:pt>
                <c:pt idx="3399">
                  <c:v>0.49465277777777772</c:v>
                </c:pt>
                <c:pt idx="3400">
                  <c:v>0.49467592592592591</c:v>
                </c:pt>
                <c:pt idx="3401">
                  <c:v>0.49469907407407399</c:v>
                </c:pt>
                <c:pt idx="3402">
                  <c:v>0.49472222222222229</c:v>
                </c:pt>
                <c:pt idx="3403">
                  <c:v>0.49474537037037036</c:v>
                </c:pt>
                <c:pt idx="3404">
                  <c:v>0.49476851851851855</c:v>
                </c:pt>
                <c:pt idx="3405">
                  <c:v>0.49479166666666663</c:v>
                </c:pt>
                <c:pt idx="3406">
                  <c:v>0.49481481481481471</c:v>
                </c:pt>
                <c:pt idx="3407">
                  <c:v>0.4948379629629629</c:v>
                </c:pt>
                <c:pt idx="3408">
                  <c:v>0.49486111111111097</c:v>
                </c:pt>
                <c:pt idx="3409">
                  <c:v>0.49488425925925927</c:v>
                </c:pt>
                <c:pt idx="3410">
                  <c:v>0.49490740740740735</c:v>
                </c:pt>
                <c:pt idx="3411">
                  <c:v>0.49493055555555554</c:v>
                </c:pt>
                <c:pt idx="3412">
                  <c:v>0.49495370370370362</c:v>
                </c:pt>
                <c:pt idx="3413">
                  <c:v>0.49497685185185181</c:v>
                </c:pt>
                <c:pt idx="3414">
                  <c:v>0.49499999999999988</c:v>
                </c:pt>
                <c:pt idx="3415">
                  <c:v>0.49502314814814818</c:v>
                </c:pt>
                <c:pt idx="3416">
                  <c:v>0.49504629629629626</c:v>
                </c:pt>
                <c:pt idx="3417">
                  <c:v>0.49506944444444445</c:v>
                </c:pt>
                <c:pt idx="3418">
                  <c:v>0.49509259259259253</c:v>
                </c:pt>
                <c:pt idx="3419">
                  <c:v>0.49511574074074072</c:v>
                </c:pt>
                <c:pt idx="3420">
                  <c:v>0.4951388888888888</c:v>
                </c:pt>
                <c:pt idx="3421">
                  <c:v>0.49516203703703709</c:v>
                </c:pt>
                <c:pt idx="3422">
                  <c:v>0.49518518518518517</c:v>
                </c:pt>
                <c:pt idx="3423">
                  <c:v>0.49520833333333336</c:v>
                </c:pt>
                <c:pt idx="3424">
                  <c:v>0.49523148148148144</c:v>
                </c:pt>
                <c:pt idx="3425">
                  <c:v>0.49525462962962963</c:v>
                </c:pt>
                <c:pt idx="3426">
                  <c:v>0.49527777777777771</c:v>
                </c:pt>
                <c:pt idx="3427">
                  <c:v>0.49530092592592578</c:v>
                </c:pt>
                <c:pt idx="3428">
                  <c:v>0.49532407407407408</c:v>
                </c:pt>
                <c:pt idx="3429">
                  <c:v>0.49534722222222216</c:v>
                </c:pt>
                <c:pt idx="3430">
                  <c:v>0.49537037037037035</c:v>
                </c:pt>
                <c:pt idx="3431">
                  <c:v>0.49539351851851843</c:v>
                </c:pt>
                <c:pt idx="3432">
                  <c:v>0.49541666666666662</c:v>
                </c:pt>
                <c:pt idx="3433">
                  <c:v>0.49543981481481469</c:v>
                </c:pt>
                <c:pt idx="3434">
                  <c:v>0.49546296296296299</c:v>
                </c:pt>
                <c:pt idx="3435">
                  <c:v>0.49548611111111107</c:v>
                </c:pt>
                <c:pt idx="3436">
                  <c:v>0.49550925925925926</c:v>
                </c:pt>
                <c:pt idx="3437">
                  <c:v>0.49553240740740734</c:v>
                </c:pt>
                <c:pt idx="3438">
                  <c:v>0.49555555555555553</c:v>
                </c:pt>
                <c:pt idx="3439">
                  <c:v>0.4955787037037036</c:v>
                </c:pt>
                <c:pt idx="3440">
                  <c:v>0.4956018518518519</c:v>
                </c:pt>
                <c:pt idx="3441">
                  <c:v>0.49562499999999998</c:v>
                </c:pt>
                <c:pt idx="3442">
                  <c:v>0.49564814814814817</c:v>
                </c:pt>
                <c:pt idx="3443">
                  <c:v>0.49567129629629625</c:v>
                </c:pt>
                <c:pt idx="3444">
                  <c:v>0.49569444444444444</c:v>
                </c:pt>
                <c:pt idx="3445">
                  <c:v>0.49571759259259252</c:v>
                </c:pt>
                <c:pt idx="3446">
                  <c:v>0.49574074074074059</c:v>
                </c:pt>
                <c:pt idx="3447">
                  <c:v>0.49576388888888889</c:v>
                </c:pt>
                <c:pt idx="3448">
                  <c:v>0.49578703703703697</c:v>
                </c:pt>
                <c:pt idx="3449">
                  <c:v>0.49581018518518516</c:v>
                </c:pt>
                <c:pt idx="3450">
                  <c:v>0.49583333333333324</c:v>
                </c:pt>
                <c:pt idx="3451">
                  <c:v>0.49585648148148143</c:v>
                </c:pt>
                <c:pt idx="3452">
                  <c:v>0.4958796296296295</c:v>
                </c:pt>
                <c:pt idx="3453">
                  <c:v>0.4959027777777778</c:v>
                </c:pt>
                <c:pt idx="3454">
                  <c:v>0.49592592592592588</c:v>
                </c:pt>
                <c:pt idx="3455">
                  <c:v>0.49594907407407407</c:v>
                </c:pt>
                <c:pt idx="3456">
                  <c:v>0.49597222222222215</c:v>
                </c:pt>
                <c:pt idx="3457">
                  <c:v>0.49599537037037034</c:v>
                </c:pt>
                <c:pt idx="3458">
                  <c:v>0.49601851851851841</c:v>
                </c:pt>
                <c:pt idx="3459">
                  <c:v>0.49604166666666671</c:v>
                </c:pt>
                <c:pt idx="3460">
                  <c:v>0.49606481481481479</c:v>
                </c:pt>
                <c:pt idx="3461">
                  <c:v>0.49608796296296298</c:v>
                </c:pt>
                <c:pt idx="3462">
                  <c:v>0.49611111111111106</c:v>
                </c:pt>
                <c:pt idx="3463">
                  <c:v>0.49613425925925925</c:v>
                </c:pt>
                <c:pt idx="3464">
                  <c:v>0.49615740740740732</c:v>
                </c:pt>
                <c:pt idx="3465">
                  <c:v>0.49618055555555562</c:v>
                </c:pt>
                <c:pt idx="3466">
                  <c:v>0.4962037037037037</c:v>
                </c:pt>
                <c:pt idx="3467">
                  <c:v>0.49622685185185189</c:v>
                </c:pt>
                <c:pt idx="3468">
                  <c:v>0.49624999999999997</c:v>
                </c:pt>
                <c:pt idx="3469">
                  <c:v>0.49627314814814805</c:v>
                </c:pt>
                <c:pt idx="3470">
                  <c:v>0.49629629629629624</c:v>
                </c:pt>
                <c:pt idx="3471">
                  <c:v>0.49631944444444431</c:v>
                </c:pt>
                <c:pt idx="3472">
                  <c:v>0.49634259259259261</c:v>
                </c:pt>
                <c:pt idx="3473">
                  <c:v>0.49636574074074069</c:v>
                </c:pt>
                <c:pt idx="3474">
                  <c:v>0.49638888888888888</c:v>
                </c:pt>
                <c:pt idx="3475">
                  <c:v>0.49641203703703696</c:v>
                </c:pt>
                <c:pt idx="3476">
                  <c:v>0.49643518518518515</c:v>
                </c:pt>
                <c:pt idx="3477">
                  <c:v>0.49645833333333322</c:v>
                </c:pt>
                <c:pt idx="3478">
                  <c:v>0.49648148148148152</c:v>
                </c:pt>
                <c:pt idx="3479">
                  <c:v>0.4965046296296296</c:v>
                </c:pt>
                <c:pt idx="3480">
                  <c:v>0.49652777777777779</c:v>
                </c:pt>
                <c:pt idx="3481">
                  <c:v>0.49655092592592587</c:v>
                </c:pt>
                <c:pt idx="3482">
                  <c:v>0.49657407407407406</c:v>
                </c:pt>
                <c:pt idx="3483">
                  <c:v>0.49659722222222213</c:v>
                </c:pt>
                <c:pt idx="3484">
                  <c:v>0.49662037037037043</c:v>
                </c:pt>
                <c:pt idx="3485">
                  <c:v>0.49664351851851851</c:v>
                </c:pt>
                <c:pt idx="3486">
                  <c:v>0.4966666666666667</c:v>
                </c:pt>
                <c:pt idx="3487">
                  <c:v>0.49668981481481478</c:v>
                </c:pt>
                <c:pt idx="3488">
                  <c:v>0.49671296296296286</c:v>
                </c:pt>
                <c:pt idx="3489">
                  <c:v>0.49673611111111104</c:v>
                </c:pt>
                <c:pt idx="3490">
                  <c:v>0.49675925925925912</c:v>
                </c:pt>
                <c:pt idx="3491">
                  <c:v>0.49678240740740742</c:v>
                </c:pt>
                <c:pt idx="3492">
                  <c:v>0.4968055555555555</c:v>
                </c:pt>
                <c:pt idx="3493">
                  <c:v>0.49682870370370369</c:v>
                </c:pt>
                <c:pt idx="3494">
                  <c:v>0.49685185185185177</c:v>
                </c:pt>
                <c:pt idx="3495">
                  <c:v>0.49687499999999996</c:v>
                </c:pt>
                <c:pt idx="3496">
                  <c:v>0.49689814814814803</c:v>
                </c:pt>
                <c:pt idx="3497">
                  <c:v>0.49692129629629633</c:v>
                </c:pt>
                <c:pt idx="3498">
                  <c:v>0.49694444444444441</c:v>
                </c:pt>
                <c:pt idx="3499">
                  <c:v>0.4969675925925926</c:v>
                </c:pt>
                <c:pt idx="3500">
                  <c:v>0.49699074074074068</c:v>
                </c:pt>
                <c:pt idx="3501">
                  <c:v>0.49701388888888887</c:v>
                </c:pt>
                <c:pt idx="3502">
                  <c:v>0.49703703703703694</c:v>
                </c:pt>
                <c:pt idx="3503">
                  <c:v>0.49706018518518524</c:v>
                </c:pt>
                <c:pt idx="3504">
                  <c:v>0.49708333333333332</c:v>
                </c:pt>
                <c:pt idx="3505">
                  <c:v>0.49710648148148151</c:v>
                </c:pt>
                <c:pt idx="3506">
                  <c:v>0.49712962962962959</c:v>
                </c:pt>
                <c:pt idx="3507">
                  <c:v>0.49715277777777767</c:v>
                </c:pt>
                <c:pt idx="3508">
                  <c:v>0.49717592592592585</c:v>
                </c:pt>
                <c:pt idx="3509">
                  <c:v>0.49719907407407393</c:v>
                </c:pt>
                <c:pt idx="3510">
                  <c:v>0.49722222222222223</c:v>
                </c:pt>
                <c:pt idx="3511">
                  <c:v>0.49724537037037031</c:v>
                </c:pt>
                <c:pt idx="3512">
                  <c:v>0.4972685185185185</c:v>
                </c:pt>
                <c:pt idx="3513">
                  <c:v>0.49729166666666658</c:v>
                </c:pt>
                <c:pt idx="3514">
                  <c:v>0.49731481481481477</c:v>
                </c:pt>
                <c:pt idx="3515">
                  <c:v>0.49733796296296284</c:v>
                </c:pt>
                <c:pt idx="3516">
                  <c:v>0.49736111111111114</c:v>
                </c:pt>
                <c:pt idx="3517">
                  <c:v>0.49738425925925922</c:v>
                </c:pt>
                <c:pt idx="3518">
                  <c:v>0.49740740740740741</c:v>
                </c:pt>
                <c:pt idx="3519">
                  <c:v>0.49743055555555549</c:v>
                </c:pt>
                <c:pt idx="3520">
                  <c:v>0.49745370370370368</c:v>
                </c:pt>
                <c:pt idx="3521">
                  <c:v>0.49747685185185175</c:v>
                </c:pt>
                <c:pt idx="3522">
                  <c:v>0.49750000000000005</c:v>
                </c:pt>
                <c:pt idx="3523">
                  <c:v>0.49752314814814813</c:v>
                </c:pt>
                <c:pt idx="3524">
                  <c:v>0.49754629629629632</c:v>
                </c:pt>
                <c:pt idx="3525">
                  <c:v>0.4975694444444444</c:v>
                </c:pt>
                <c:pt idx="3526">
                  <c:v>0.49759259259259259</c:v>
                </c:pt>
                <c:pt idx="3527">
                  <c:v>0.49761574074074066</c:v>
                </c:pt>
                <c:pt idx="3528">
                  <c:v>0.49763888888888896</c:v>
                </c:pt>
                <c:pt idx="3529">
                  <c:v>0.49766203703703704</c:v>
                </c:pt>
                <c:pt idx="3530">
                  <c:v>0.49768518518518512</c:v>
                </c:pt>
                <c:pt idx="3531">
                  <c:v>0.49770833333333331</c:v>
                </c:pt>
                <c:pt idx="3532">
                  <c:v>0.49773148148148139</c:v>
                </c:pt>
                <c:pt idx="3533">
                  <c:v>0.49775462962962957</c:v>
                </c:pt>
                <c:pt idx="3534">
                  <c:v>0.49777777777777765</c:v>
                </c:pt>
                <c:pt idx="3535">
                  <c:v>0.49780092592592595</c:v>
                </c:pt>
                <c:pt idx="3536">
                  <c:v>0.49782407407407403</c:v>
                </c:pt>
                <c:pt idx="3537">
                  <c:v>0.49784722222222222</c:v>
                </c:pt>
                <c:pt idx="3538">
                  <c:v>0.4978703703703703</c:v>
                </c:pt>
                <c:pt idx="3539">
                  <c:v>0.49789351851851849</c:v>
                </c:pt>
                <c:pt idx="3540">
                  <c:v>0.49791666666666656</c:v>
                </c:pt>
                <c:pt idx="3541">
                  <c:v>0.49793981481481486</c:v>
                </c:pt>
                <c:pt idx="3542">
                  <c:v>0.49796296296296294</c:v>
                </c:pt>
                <c:pt idx="3543">
                  <c:v>0.49798611111111113</c:v>
                </c:pt>
                <c:pt idx="3544">
                  <c:v>0.49800925925925921</c:v>
                </c:pt>
                <c:pt idx="3545">
                  <c:v>0.4980324074074074</c:v>
                </c:pt>
                <c:pt idx="3546">
                  <c:v>0.49805555555555547</c:v>
                </c:pt>
                <c:pt idx="3547">
                  <c:v>0.49807870370370377</c:v>
                </c:pt>
                <c:pt idx="3548">
                  <c:v>0.49810185185185185</c:v>
                </c:pt>
                <c:pt idx="3549">
                  <c:v>0.49812499999999993</c:v>
                </c:pt>
                <c:pt idx="3550">
                  <c:v>0.49814814814814812</c:v>
                </c:pt>
                <c:pt idx="3551">
                  <c:v>0.4981712962962962</c:v>
                </c:pt>
                <c:pt idx="3552">
                  <c:v>0.49819444444444438</c:v>
                </c:pt>
                <c:pt idx="3553">
                  <c:v>0.49821759259259246</c:v>
                </c:pt>
                <c:pt idx="3554">
                  <c:v>0.49824074074074076</c:v>
                </c:pt>
                <c:pt idx="3555">
                  <c:v>0.49826388888888884</c:v>
                </c:pt>
                <c:pt idx="3556">
                  <c:v>0.49828703703703703</c:v>
                </c:pt>
                <c:pt idx="3557">
                  <c:v>0.49831018518518511</c:v>
                </c:pt>
                <c:pt idx="3558">
                  <c:v>0.49833333333333329</c:v>
                </c:pt>
                <c:pt idx="3559">
                  <c:v>0.49835648148148137</c:v>
                </c:pt>
                <c:pt idx="3560">
                  <c:v>0.49837962962962967</c:v>
                </c:pt>
                <c:pt idx="3561">
                  <c:v>0.49840277777777775</c:v>
                </c:pt>
                <c:pt idx="3562">
                  <c:v>0.49842592592592594</c:v>
                </c:pt>
                <c:pt idx="3563">
                  <c:v>0.49844907407407402</c:v>
                </c:pt>
                <c:pt idx="3564">
                  <c:v>0.49847222222222221</c:v>
                </c:pt>
                <c:pt idx="3565">
                  <c:v>0.49849537037037028</c:v>
                </c:pt>
                <c:pt idx="3566">
                  <c:v>0.49851851851851858</c:v>
                </c:pt>
                <c:pt idx="3567">
                  <c:v>0.49854166666666666</c:v>
                </c:pt>
                <c:pt idx="3568">
                  <c:v>0.49856481481481474</c:v>
                </c:pt>
                <c:pt idx="3569">
                  <c:v>0.49858796296296293</c:v>
                </c:pt>
                <c:pt idx="3570">
                  <c:v>0.49861111111111101</c:v>
                </c:pt>
                <c:pt idx="3571">
                  <c:v>0.49863425925925919</c:v>
                </c:pt>
                <c:pt idx="3572">
                  <c:v>0.49865740740740727</c:v>
                </c:pt>
                <c:pt idx="3573">
                  <c:v>0.49868055555555557</c:v>
                </c:pt>
                <c:pt idx="3574">
                  <c:v>0.49870370370370365</c:v>
                </c:pt>
                <c:pt idx="3575">
                  <c:v>0.49872685185185184</c:v>
                </c:pt>
                <c:pt idx="3576">
                  <c:v>0.49874999999999992</c:v>
                </c:pt>
                <c:pt idx="3577">
                  <c:v>0.4987731481481481</c:v>
                </c:pt>
                <c:pt idx="3578">
                  <c:v>0.49879629629629618</c:v>
                </c:pt>
                <c:pt idx="3579">
                  <c:v>0.49881944444444448</c:v>
                </c:pt>
                <c:pt idx="3580">
                  <c:v>0.49884259259259256</c:v>
                </c:pt>
                <c:pt idx="3581">
                  <c:v>0.49886574074074075</c:v>
                </c:pt>
                <c:pt idx="3582">
                  <c:v>0.49888888888888883</c:v>
                </c:pt>
                <c:pt idx="3583">
                  <c:v>0.49891203703703701</c:v>
                </c:pt>
                <c:pt idx="3584">
                  <c:v>0.49893518518518509</c:v>
                </c:pt>
                <c:pt idx="3585">
                  <c:v>0.49895833333333339</c:v>
                </c:pt>
                <c:pt idx="3586">
                  <c:v>0.49898148148148147</c:v>
                </c:pt>
                <c:pt idx="3587">
                  <c:v>0.49900462962962966</c:v>
                </c:pt>
                <c:pt idx="3588">
                  <c:v>0.49902777777777774</c:v>
                </c:pt>
                <c:pt idx="3589">
                  <c:v>0.49905092592592593</c:v>
                </c:pt>
                <c:pt idx="3590">
                  <c:v>0.499074074074074</c:v>
                </c:pt>
                <c:pt idx="3591">
                  <c:v>0.49909722222222208</c:v>
                </c:pt>
                <c:pt idx="3592">
                  <c:v>0.49912037037037038</c:v>
                </c:pt>
                <c:pt idx="3593">
                  <c:v>0.49914351851851846</c:v>
                </c:pt>
                <c:pt idx="3594">
                  <c:v>0.49916666666666665</c:v>
                </c:pt>
                <c:pt idx="3595">
                  <c:v>0.49918981481481473</c:v>
                </c:pt>
                <c:pt idx="3596">
                  <c:v>0.49921296296296291</c:v>
                </c:pt>
                <c:pt idx="3597">
                  <c:v>0.49923611111111099</c:v>
                </c:pt>
                <c:pt idx="3598">
                  <c:v>0.49925925925925929</c:v>
                </c:pt>
                <c:pt idx="3599">
                  <c:v>0.49928240740740737</c:v>
                </c:pt>
                <c:pt idx="3600">
                  <c:v>0.49930555555555556</c:v>
                </c:pt>
                <c:pt idx="3601">
                  <c:v>0.49932870370370364</c:v>
                </c:pt>
                <c:pt idx="3602">
                  <c:v>0.49935185185185182</c:v>
                </c:pt>
                <c:pt idx="3603">
                  <c:v>0.4993749999999999</c:v>
                </c:pt>
                <c:pt idx="3604">
                  <c:v>0.4993981481481482</c:v>
                </c:pt>
                <c:pt idx="3605">
                  <c:v>0.49942129629629628</c:v>
                </c:pt>
                <c:pt idx="3606">
                  <c:v>0.49944444444444447</c:v>
                </c:pt>
                <c:pt idx="3607">
                  <c:v>0.49946759259259255</c:v>
                </c:pt>
                <c:pt idx="3608">
                  <c:v>0.49949074074074074</c:v>
                </c:pt>
                <c:pt idx="3609">
                  <c:v>0.49951388888888881</c:v>
                </c:pt>
                <c:pt idx="3610">
                  <c:v>0.49953703703703689</c:v>
                </c:pt>
                <c:pt idx="3611">
                  <c:v>0.49956018518518519</c:v>
                </c:pt>
                <c:pt idx="3612">
                  <c:v>0.49958333333333327</c:v>
                </c:pt>
                <c:pt idx="3613">
                  <c:v>0.49960648148148146</c:v>
                </c:pt>
                <c:pt idx="3614">
                  <c:v>0.49962962962962953</c:v>
                </c:pt>
                <c:pt idx="3615">
                  <c:v>0.49965277777777772</c:v>
                </c:pt>
                <c:pt idx="3616">
                  <c:v>0.4996759259259258</c:v>
                </c:pt>
                <c:pt idx="3617">
                  <c:v>0.4996990740740741</c:v>
                </c:pt>
                <c:pt idx="3618">
                  <c:v>0.49972222222222218</c:v>
                </c:pt>
                <c:pt idx="3619">
                  <c:v>0.49974537037037037</c:v>
                </c:pt>
                <c:pt idx="3620">
                  <c:v>0.49976851851851845</c:v>
                </c:pt>
                <c:pt idx="3621">
                  <c:v>0.49979166666666663</c:v>
                </c:pt>
                <c:pt idx="3622">
                  <c:v>0.49981481481481471</c:v>
                </c:pt>
                <c:pt idx="3623">
                  <c:v>0.49983796296296301</c:v>
                </c:pt>
                <c:pt idx="3624">
                  <c:v>0.49986111111111109</c:v>
                </c:pt>
                <c:pt idx="3625">
                  <c:v>0.49988425925925928</c:v>
                </c:pt>
                <c:pt idx="3626">
                  <c:v>0.49990740740740736</c:v>
                </c:pt>
                <c:pt idx="3627">
                  <c:v>0.49993055555555554</c:v>
                </c:pt>
                <c:pt idx="3628">
                  <c:v>0.49995370370370362</c:v>
                </c:pt>
                <c:pt idx="3629">
                  <c:v>0.49997685185185192</c:v>
                </c:pt>
                <c:pt idx="3630">
                  <c:v>0.5</c:v>
                </c:pt>
                <c:pt idx="3631">
                  <c:v>0.50002314814814808</c:v>
                </c:pt>
                <c:pt idx="3632">
                  <c:v>0.50004629629629627</c:v>
                </c:pt>
                <c:pt idx="3633">
                  <c:v>0.50006944444444434</c:v>
                </c:pt>
                <c:pt idx="3634">
                  <c:v>0.50009259259259253</c:v>
                </c:pt>
                <c:pt idx="3635">
                  <c:v>0.50011574074074061</c:v>
                </c:pt>
                <c:pt idx="3636">
                  <c:v>0.50013888888888891</c:v>
                </c:pt>
                <c:pt idx="3637">
                  <c:v>0.50016203703703699</c:v>
                </c:pt>
                <c:pt idx="3638">
                  <c:v>0.50018518518518518</c:v>
                </c:pt>
                <c:pt idx="3639">
                  <c:v>0.50020833333333325</c:v>
                </c:pt>
                <c:pt idx="3640">
                  <c:v>0.50023148148148144</c:v>
                </c:pt>
                <c:pt idx="3641">
                  <c:v>0.50025462962962952</c:v>
                </c:pt>
                <c:pt idx="3642">
                  <c:v>0.50027777777777782</c:v>
                </c:pt>
                <c:pt idx="3643">
                  <c:v>0.5003009259259259</c:v>
                </c:pt>
                <c:pt idx="3644">
                  <c:v>0.50032407407407409</c:v>
                </c:pt>
                <c:pt idx="3645">
                  <c:v>0.50034722222222217</c:v>
                </c:pt>
                <c:pt idx="3646">
                  <c:v>0.50037037037037035</c:v>
                </c:pt>
                <c:pt idx="3647">
                  <c:v>0.50039351851851843</c:v>
                </c:pt>
                <c:pt idx="3648">
                  <c:v>0.50041666666666673</c:v>
                </c:pt>
                <c:pt idx="3649">
                  <c:v>0.50043981481481481</c:v>
                </c:pt>
                <c:pt idx="3650">
                  <c:v>0.500462962962963</c:v>
                </c:pt>
                <c:pt idx="3651">
                  <c:v>0.50048611111111108</c:v>
                </c:pt>
                <c:pt idx="3652">
                  <c:v>0.50050925925925915</c:v>
                </c:pt>
                <c:pt idx="3653">
                  <c:v>0.50053240740740734</c:v>
                </c:pt>
                <c:pt idx="3654">
                  <c:v>0.50055555555555542</c:v>
                </c:pt>
                <c:pt idx="3655">
                  <c:v>0.50057870370370372</c:v>
                </c:pt>
                <c:pt idx="3656">
                  <c:v>0.5006018518518518</c:v>
                </c:pt>
                <c:pt idx="3657">
                  <c:v>0.50062499999999999</c:v>
                </c:pt>
                <c:pt idx="3658">
                  <c:v>0.50064814814814806</c:v>
                </c:pt>
                <c:pt idx="3659">
                  <c:v>0.50067129629629625</c:v>
                </c:pt>
                <c:pt idx="3660">
                  <c:v>0.50069444444444433</c:v>
                </c:pt>
                <c:pt idx="3661">
                  <c:v>0.50071759259259263</c:v>
                </c:pt>
                <c:pt idx="3662">
                  <c:v>0.50074074074074071</c:v>
                </c:pt>
                <c:pt idx="3663">
                  <c:v>0.5007638888888889</c:v>
                </c:pt>
                <c:pt idx="3664">
                  <c:v>0.50078703703703698</c:v>
                </c:pt>
                <c:pt idx="3665">
                  <c:v>0.50081018518518516</c:v>
                </c:pt>
                <c:pt idx="3666">
                  <c:v>0.50083333333333324</c:v>
                </c:pt>
                <c:pt idx="3667">
                  <c:v>0.50085648148148154</c:v>
                </c:pt>
                <c:pt idx="3668">
                  <c:v>0.50087962962962962</c:v>
                </c:pt>
                <c:pt idx="3669">
                  <c:v>0.50090277777777781</c:v>
                </c:pt>
                <c:pt idx="3670">
                  <c:v>0.50092592592592589</c:v>
                </c:pt>
                <c:pt idx="3671">
                  <c:v>0.50094907407407396</c:v>
                </c:pt>
                <c:pt idx="3672">
                  <c:v>0.50097222222222215</c:v>
                </c:pt>
                <c:pt idx="3673">
                  <c:v>0.50099537037037023</c:v>
                </c:pt>
                <c:pt idx="3674">
                  <c:v>0.50101851851851853</c:v>
                </c:pt>
                <c:pt idx="3675">
                  <c:v>0.50104166666666661</c:v>
                </c:pt>
                <c:pt idx="3676">
                  <c:v>0.5010648148148148</c:v>
                </c:pt>
                <c:pt idx="3677">
                  <c:v>0.50108796296296287</c:v>
                </c:pt>
                <c:pt idx="3678">
                  <c:v>0.50111111111111106</c:v>
                </c:pt>
                <c:pt idx="3679">
                  <c:v>0.50113425925925914</c:v>
                </c:pt>
                <c:pt idx="3680">
                  <c:v>0.50115740740740744</c:v>
                </c:pt>
                <c:pt idx="3681">
                  <c:v>0.50118055555555552</c:v>
                </c:pt>
                <c:pt idx="3682">
                  <c:v>0.50120370370370371</c:v>
                </c:pt>
                <c:pt idx="3683">
                  <c:v>0.50122685185185178</c:v>
                </c:pt>
                <c:pt idx="3684">
                  <c:v>0.50124999999999997</c:v>
                </c:pt>
                <c:pt idx="3685">
                  <c:v>0.50127314814814805</c:v>
                </c:pt>
                <c:pt idx="3686">
                  <c:v>0.50129629629629635</c:v>
                </c:pt>
                <c:pt idx="3687">
                  <c:v>0.50131944444444443</c:v>
                </c:pt>
                <c:pt idx="3688">
                  <c:v>0.50134259259259262</c:v>
                </c:pt>
                <c:pt idx="3689">
                  <c:v>0.5013657407407407</c:v>
                </c:pt>
                <c:pt idx="3690">
                  <c:v>0.50138888888888888</c:v>
                </c:pt>
                <c:pt idx="3691">
                  <c:v>0.50141203703703696</c:v>
                </c:pt>
                <c:pt idx="3692">
                  <c:v>0.50143518518518504</c:v>
                </c:pt>
                <c:pt idx="3693">
                  <c:v>0.50145833333333334</c:v>
                </c:pt>
                <c:pt idx="3694">
                  <c:v>0.50148148148148142</c:v>
                </c:pt>
                <c:pt idx="3695">
                  <c:v>0.50150462962962961</c:v>
                </c:pt>
                <c:pt idx="3696">
                  <c:v>0.50152777777777768</c:v>
                </c:pt>
                <c:pt idx="3697">
                  <c:v>0.50155092592592587</c:v>
                </c:pt>
                <c:pt idx="3698">
                  <c:v>0.50157407407407395</c:v>
                </c:pt>
                <c:pt idx="3699">
                  <c:v>0.50159722222222225</c:v>
                </c:pt>
                <c:pt idx="3700">
                  <c:v>0.50162037037037033</c:v>
                </c:pt>
                <c:pt idx="3701">
                  <c:v>0.50164351851851852</c:v>
                </c:pt>
                <c:pt idx="3702">
                  <c:v>0.50166666666666659</c:v>
                </c:pt>
                <c:pt idx="3703">
                  <c:v>0.50168981481481478</c:v>
                </c:pt>
                <c:pt idx="3704">
                  <c:v>0.50171296296296286</c:v>
                </c:pt>
                <c:pt idx="3705">
                  <c:v>0.50173611111111116</c:v>
                </c:pt>
                <c:pt idx="3706">
                  <c:v>0.50175925925925924</c:v>
                </c:pt>
                <c:pt idx="3707">
                  <c:v>0.50178240740740743</c:v>
                </c:pt>
                <c:pt idx="3708">
                  <c:v>0.5018055555555555</c:v>
                </c:pt>
                <c:pt idx="3709">
                  <c:v>0.50182870370370369</c:v>
                </c:pt>
                <c:pt idx="3710">
                  <c:v>0.50185185185185177</c:v>
                </c:pt>
                <c:pt idx="3711">
                  <c:v>0.50187500000000007</c:v>
                </c:pt>
                <c:pt idx="3712">
                  <c:v>0.50189814814814815</c:v>
                </c:pt>
                <c:pt idx="3713">
                  <c:v>0.50192129629629623</c:v>
                </c:pt>
                <c:pt idx="3714">
                  <c:v>0.50194444444444442</c:v>
                </c:pt>
                <c:pt idx="3715">
                  <c:v>0.50196759259259249</c:v>
                </c:pt>
                <c:pt idx="3716">
                  <c:v>0.50199074074074068</c:v>
                </c:pt>
                <c:pt idx="3717">
                  <c:v>0.50201388888888876</c:v>
                </c:pt>
                <c:pt idx="3718">
                  <c:v>0.50203703703703706</c:v>
                </c:pt>
                <c:pt idx="3719">
                  <c:v>0.50206018518518514</c:v>
                </c:pt>
                <c:pt idx="3720">
                  <c:v>0.50208333333333333</c:v>
                </c:pt>
                <c:pt idx="3721">
                  <c:v>0.5021064814814814</c:v>
                </c:pt>
                <c:pt idx="3722">
                  <c:v>0.50212962962962959</c:v>
                </c:pt>
                <c:pt idx="3723">
                  <c:v>0.50215277777777767</c:v>
                </c:pt>
                <c:pt idx="3724">
                  <c:v>0.50217592592592597</c:v>
                </c:pt>
                <c:pt idx="3725">
                  <c:v>0.50219907407407405</c:v>
                </c:pt>
                <c:pt idx="3726">
                  <c:v>0.50222222222222224</c:v>
                </c:pt>
                <c:pt idx="3727">
                  <c:v>0.50224537037037031</c:v>
                </c:pt>
                <c:pt idx="3728">
                  <c:v>0.5022685185185185</c:v>
                </c:pt>
                <c:pt idx="3729">
                  <c:v>0.50229166666666658</c:v>
                </c:pt>
                <c:pt idx="3730">
                  <c:v>0.50231481481481488</c:v>
                </c:pt>
                <c:pt idx="3731">
                  <c:v>0.50233796296296296</c:v>
                </c:pt>
                <c:pt idx="3732">
                  <c:v>0.50236111111111115</c:v>
                </c:pt>
                <c:pt idx="3733">
                  <c:v>0.50238425925925922</c:v>
                </c:pt>
                <c:pt idx="3734">
                  <c:v>0.5024074074074073</c:v>
                </c:pt>
                <c:pt idx="3735">
                  <c:v>0.50243055555555549</c:v>
                </c:pt>
                <c:pt idx="3736">
                  <c:v>0.50245370370370357</c:v>
                </c:pt>
                <c:pt idx="3737">
                  <c:v>0.50247685185185187</c:v>
                </c:pt>
                <c:pt idx="3738">
                  <c:v>0.50249999999999995</c:v>
                </c:pt>
                <c:pt idx="3739">
                  <c:v>0.50252314814814814</c:v>
                </c:pt>
                <c:pt idx="3740">
                  <c:v>0.50254629629629621</c:v>
                </c:pt>
                <c:pt idx="3741">
                  <c:v>0.5025694444444444</c:v>
                </c:pt>
                <c:pt idx="3742">
                  <c:v>0.50259259259259248</c:v>
                </c:pt>
                <c:pt idx="3743">
                  <c:v>0.50261574074074078</c:v>
                </c:pt>
                <c:pt idx="3744">
                  <c:v>0.50263888888888886</c:v>
                </c:pt>
                <c:pt idx="3745">
                  <c:v>0.50266203703703705</c:v>
                </c:pt>
                <c:pt idx="3746">
                  <c:v>0.50268518518518512</c:v>
                </c:pt>
                <c:pt idx="3747">
                  <c:v>0.50270833333333331</c:v>
                </c:pt>
                <c:pt idx="3748">
                  <c:v>0.50273148148148139</c:v>
                </c:pt>
                <c:pt idx="3749">
                  <c:v>0.50275462962962969</c:v>
                </c:pt>
                <c:pt idx="3750">
                  <c:v>0.50277777777777777</c:v>
                </c:pt>
                <c:pt idx="3751">
                  <c:v>0.50280092592592596</c:v>
                </c:pt>
                <c:pt idx="3752">
                  <c:v>0.50282407407407403</c:v>
                </c:pt>
                <c:pt idx="3753">
                  <c:v>0.50284722222222211</c:v>
                </c:pt>
                <c:pt idx="3754">
                  <c:v>0.5028703703703703</c:v>
                </c:pt>
                <c:pt idx="3755">
                  <c:v>0.50289351851851838</c:v>
                </c:pt>
                <c:pt idx="3756">
                  <c:v>0.50291666666666668</c:v>
                </c:pt>
                <c:pt idx="3757">
                  <c:v>0.50293981481481476</c:v>
                </c:pt>
                <c:pt idx="3758">
                  <c:v>0.50296296296296295</c:v>
                </c:pt>
                <c:pt idx="3759">
                  <c:v>0.50298611111111102</c:v>
                </c:pt>
                <c:pt idx="3760">
                  <c:v>0.50300925925925921</c:v>
                </c:pt>
                <c:pt idx="3761">
                  <c:v>0.50303240740740729</c:v>
                </c:pt>
                <c:pt idx="3762">
                  <c:v>0.50305555555555559</c:v>
                </c:pt>
                <c:pt idx="3763">
                  <c:v>0.50307870370370367</c:v>
                </c:pt>
                <c:pt idx="3764">
                  <c:v>0.50310185185185186</c:v>
                </c:pt>
                <c:pt idx="3765">
                  <c:v>0.50312499999999993</c:v>
                </c:pt>
                <c:pt idx="3766">
                  <c:v>0.50314814814814812</c:v>
                </c:pt>
                <c:pt idx="3767">
                  <c:v>0.5031712962962962</c:v>
                </c:pt>
                <c:pt idx="3768">
                  <c:v>0.5031944444444445</c:v>
                </c:pt>
                <c:pt idx="3769">
                  <c:v>0.50321759259259258</c:v>
                </c:pt>
                <c:pt idx="3770">
                  <c:v>0.50324074074074077</c:v>
                </c:pt>
                <c:pt idx="3771">
                  <c:v>0.50326388888888884</c:v>
                </c:pt>
                <c:pt idx="3772">
                  <c:v>0.50328703703703703</c:v>
                </c:pt>
                <c:pt idx="3773">
                  <c:v>0.50331018518518511</c:v>
                </c:pt>
                <c:pt idx="3774">
                  <c:v>0.50333333333333319</c:v>
                </c:pt>
                <c:pt idx="3775">
                  <c:v>0.50335648148148149</c:v>
                </c:pt>
                <c:pt idx="3776">
                  <c:v>0.50337962962962957</c:v>
                </c:pt>
                <c:pt idx="3777">
                  <c:v>0.50340277777777775</c:v>
                </c:pt>
                <c:pt idx="3778">
                  <c:v>0.50342592592592583</c:v>
                </c:pt>
                <c:pt idx="3779">
                  <c:v>0.50344907407407402</c:v>
                </c:pt>
                <c:pt idx="3780">
                  <c:v>0.5034722222222221</c:v>
                </c:pt>
                <c:pt idx="3781">
                  <c:v>0.5034953703703704</c:v>
                </c:pt>
                <c:pt idx="3782">
                  <c:v>0.50351851851851848</c:v>
                </c:pt>
                <c:pt idx="3783">
                  <c:v>0.50354166666666667</c:v>
                </c:pt>
                <c:pt idx="3784">
                  <c:v>0.50356481481481474</c:v>
                </c:pt>
                <c:pt idx="3785">
                  <c:v>0.50358796296296293</c:v>
                </c:pt>
                <c:pt idx="3786">
                  <c:v>0.50361111111111101</c:v>
                </c:pt>
                <c:pt idx="3787">
                  <c:v>0.50363425925925931</c:v>
                </c:pt>
                <c:pt idx="3788">
                  <c:v>0.50365740740740739</c:v>
                </c:pt>
                <c:pt idx="3789">
                  <c:v>0.50368055555555558</c:v>
                </c:pt>
                <c:pt idx="3790">
                  <c:v>0.50370370370370365</c:v>
                </c:pt>
                <c:pt idx="3791">
                  <c:v>0.50372685185185184</c:v>
                </c:pt>
                <c:pt idx="3792">
                  <c:v>0.50374999999999992</c:v>
                </c:pt>
                <c:pt idx="3793">
                  <c:v>0.50377314814814822</c:v>
                </c:pt>
                <c:pt idx="3794">
                  <c:v>0.5037962962962963</c:v>
                </c:pt>
                <c:pt idx="3795">
                  <c:v>0.50381944444444438</c:v>
                </c:pt>
                <c:pt idx="3796">
                  <c:v>0.50384259259259256</c:v>
                </c:pt>
                <c:pt idx="3797">
                  <c:v>0.50386574074074064</c:v>
                </c:pt>
                <c:pt idx="3798">
                  <c:v>0.50388888888888883</c:v>
                </c:pt>
                <c:pt idx="3799">
                  <c:v>0.50391203703703691</c:v>
                </c:pt>
                <c:pt idx="3800">
                  <c:v>0.50393518518518521</c:v>
                </c:pt>
                <c:pt idx="3801">
                  <c:v>0.50395833333333329</c:v>
                </c:pt>
                <c:pt idx="3802">
                  <c:v>0.50398148148148147</c:v>
                </c:pt>
                <c:pt idx="3803">
                  <c:v>0.50400462962962955</c:v>
                </c:pt>
                <c:pt idx="3804">
                  <c:v>0.50402777777777774</c:v>
                </c:pt>
                <c:pt idx="3805">
                  <c:v>0.50405092592592582</c:v>
                </c:pt>
                <c:pt idx="3806">
                  <c:v>0.50407407407407412</c:v>
                </c:pt>
                <c:pt idx="3807">
                  <c:v>0.5040972222222222</c:v>
                </c:pt>
                <c:pt idx="3808">
                  <c:v>0.50412037037037039</c:v>
                </c:pt>
                <c:pt idx="3809">
                  <c:v>0.50414351851851846</c:v>
                </c:pt>
                <c:pt idx="3810">
                  <c:v>0.50416666666666665</c:v>
                </c:pt>
                <c:pt idx="3811">
                  <c:v>0.50418981481481473</c:v>
                </c:pt>
                <c:pt idx="3812">
                  <c:v>0.50421296296296303</c:v>
                </c:pt>
                <c:pt idx="3813">
                  <c:v>0.50423611111111111</c:v>
                </c:pt>
                <c:pt idx="3814">
                  <c:v>0.5042592592592593</c:v>
                </c:pt>
                <c:pt idx="3815">
                  <c:v>0.50428240740740737</c:v>
                </c:pt>
                <c:pt idx="3816">
                  <c:v>0.50430555555555545</c:v>
                </c:pt>
                <c:pt idx="3817">
                  <c:v>0.50432870370370364</c:v>
                </c:pt>
                <c:pt idx="3818">
                  <c:v>0.50435185185185172</c:v>
                </c:pt>
                <c:pt idx="3819">
                  <c:v>0.50437500000000002</c:v>
                </c:pt>
                <c:pt idx="3820">
                  <c:v>0.5043981481481481</c:v>
                </c:pt>
                <c:pt idx="3821">
                  <c:v>0.50442129629629628</c:v>
                </c:pt>
                <c:pt idx="3822">
                  <c:v>0.50444444444444436</c:v>
                </c:pt>
                <c:pt idx="3823">
                  <c:v>0.50446759259259255</c:v>
                </c:pt>
                <c:pt idx="3824">
                  <c:v>0.50449074074074063</c:v>
                </c:pt>
                <c:pt idx="3825">
                  <c:v>0.50451388888888893</c:v>
                </c:pt>
                <c:pt idx="3826">
                  <c:v>0.50453703703703701</c:v>
                </c:pt>
                <c:pt idx="3827">
                  <c:v>0.50456018518518519</c:v>
                </c:pt>
                <c:pt idx="3828">
                  <c:v>0.50458333333333327</c:v>
                </c:pt>
                <c:pt idx="3829">
                  <c:v>0.50460648148148146</c:v>
                </c:pt>
                <c:pt idx="3830">
                  <c:v>0.50462962962962954</c:v>
                </c:pt>
                <c:pt idx="3831">
                  <c:v>0.50465277777777784</c:v>
                </c:pt>
                <c:pt idx="3832">
                  <c:v>0.50467592592592592</c:v>
                </c:pt>
                <c:pt idx="3833">
                  <c:v>0.50469907407407411</c:v>
                </c:pt>
                <c:pt idx="3834">
                  <c:v>0.50472222222222218</c:v>
                </c:pt>
                <c:pt idx="3835">
                  <c:v>0.50474537037037026</c:v>
                </c:pt>
                <c:pt idx="3836">
                  <c:v>0.50476851851851845</c:v>
                </c:pt>
                <c:pt idx="3837">
                  <c:v>0.50479166666666653</c:v>
                </c:pt>
                <c:pt idx="3838">
                  <c:v>0.50481481481481483</c:v>
                </c:pt>
                <c:pt idx="3839">
                  <c:v>0.50483796296296291</c:v>
                </c:pt>
                <c:pt idx="3840">
                  <c:v>0.50486111111111109</c:v>
                </c:pt>
                <c:pt idx="3841">
                  <c:v>0.50488425925925917</c:v>
                </c:pt>
                <c:pt idx="3842">
                  <c:v>0.50490740740740736</c:v>
                </c:pt>
                <c:pt idx="3843">
                  <c:v>0.50493055555555544</c:v>
                </c:pt>
                <c:pt idx="3844">
                  <c:v>0.50495370370370374</c:v>
                </c:pt>
                <c:pt idx="3845">
                  <c:v>0.50497685185185182</c:v>
                </c:pt>
                <c:pt idx="3846">
                  <c:v>0.505</c:v>
                </c:pt>
                <c:pt idx="3847">
                  <c:v>0.50502314814814808</c:v>
                </c:pt>
                <c:pt idx="3848">
                  <c:v>0.50504629629629627</c:v>
                </c:pt>
                <c:pt idx="3849">
                  <c:v>0.50506944444444435</c:v>
                </c:pt>
                <c:pt idx="3850">
                  <c:v>0.50509259259259265</c:v>
                </c:pt>
                <c:pt idx="3851">
                  <c:v>0.50511574074074073</c:v>
                </c:pt>
                <c:pt idx="3852">
                  <c:v>0.50513888888888892</c:v>
                </c:pt>
                <c:pt idx="3853">
                  <c:v>0.50516203703703699</c:v>
                </c:pt>
                <c:pt idx="3854">
                  <c:v>0.50518518518518518</c:v>
                </c:pt>
                <c:pt idx="3855">
                  <c:v>0.50520833333333326</c:v>
                </c:pt>
                <c:pt idx="3856">
                  <c:v>0.50523148148148134</c:v>
                </c:pt>
                <c:pt idx="3857">
                  <c:v>0.50525462962962964</c:v>
                </c:pt>
                <c:pt idx="3858">
                  <c:v>0.50527777777777771</c:v>
                </c:pt>
                <c:pt idx="3859">
                  <c:v>0.5053009259259259</c:v>
                </c:pt>
                <c:pt idx="3860">
                  <c:v>0.50532407407407398</c:v>
                </c:pt>
                <c:pt idx="3861">
                  <c:v>0.50534722222222217</c:v>
                </c:pt>
                <c:pt idx="3862">
                  <c:v>0.50537037037037025</c:v>
                </c:pt>
                <c:pt idx="3863">
                  <c:v>0.50539351851851855</c:v>
                </c:pt>
                <c:pt idx="3864">
                  <c:v>0.50541666666666663</c:v>
                </c:pt>
                <c:pt idx="3865">
                  <c:v>0.50543981481481481</c:v>
                </c:pt>
                <c:pt idx="3866">
                  <c:v>0.50546296296296289</c:v>
                </c:pt>
                <c:pt idx="3867">
                  <c:v>0.50548611111111108</c:v>
                </c:pt>
                <c:pt idx="3868">
                  <c:v>0.50550925925925916</c:v>
                </c:pt>
                <c:pt idx="3869">
                  <c:v>0.50553240740740746</c:v>
                </c:pt>
                <c:pt idx="3870">
                  <c:v>0.50555555555555554</c:v>
                </c:pt>
                <c:pt idx="3871">
                  <c:v>0.50557870370370372</c:v>
                </c:pt>
                <c:pt idx="3872">
                  <c:v>0.5056018518518518</c:v>
                </c:pt>
                <c:pt idx="3873">
                  <c:v>0.50562499999999999</c:v>
                </c:pt>
                <c:pt idx="3874">
                  <c:v>0.50564814814814807</c:v>
                </c:pt>
                <c:pt idx="3875">
                  <c:v>0.50567129629629637</c:v>
                </c:pt>
                <c:pt idx="3876">
                  <c:v>0.50569444444444445</c:v>
                </c:pt>
                <c:pt idx="3877">
                  <c:v>0.50571759259259252</c:v>
                </c:pt>
                <c:pt idx="3878">
                  <c:v>0.50574074074074071</c:v>
                </c:pt>
                <c:pt idx="3879">
                  <c:v>0.50576388888888879</c:v>
                </c:pt>
                <c:pt idx="3880">
                  <c:v>0.50578703703703698</c:v>
                </c:pt>
                <c:pt idx="3881">
                  <c:v>0.50581018518518506</c:v>
                </c:pt>
                <c:pt idx="3882">
                  <c:v>0.50583333333333336</c:v>
                </c:pt>
                <c:pt idx="3883">
                  <c:v>0.50585648148148143</c:v>
                </c:pt>
                <c:pt idx="3884">
                  <c:v>0.50587962962962962</c:v>
                </c:pt>
                <c:pt idx="3885">
                  <c:v>0.5059027777777777</c:v>
                </c:pt>
                <c:pt idx="3886">
                  <c:v>0.50592592592592589</c:v>
                </c:pt>
                <c:pt idx="3887">
                  <c:v>0.50594907407407397</c:v>
                </c:pt>
                <c:pt idx="3888">
                  <c:v>0.50597222222222227</c:v>
                </c:pt>
                <c:pt idx="3889">
                  <c:v>0.50599537037037035</c:v>
                </c:pt>
                <c:pt idx="3890">
                  <c:v>0.50601851851851853</c:v>
                </c:pt>
                <c:pt idx="3891">
                  <c:v>0.50604166666666661</c:v>
                </c:pt>
                <c:pt idx="3892">
                  <c:v>0.5060648148148148</c:v>
                </c:pt>
                <c:pt idx="3893">
                  <c:v>0.50608796296296288</c:v>
                </c:pt>
                <c:pt idx="3894">
                  <c:v>0.50611111111111118</c:v>
                </c:pt>
                <c:pt idx="3895">
                  <c:v>0.50613425925925926</c:v>
                </c:pt>
                <c:pt idx="3896">
                  <c:v>0.50615740740740733</c:v>
                </c:pt>
                <c:pt idx="3897">
                  <c:v>0.50618055555555552</c:v>
                </c:pt>
                <c:pt idx="3898">
                  <c:v>0.5062037037037036</c:v>
                </c:pt>
                <c:pt idx="3899">
                  <c:v>0.50622685185185179</c:v>
                </c:pt>
                <c:pt idx="3900">
                  <c:v>0.50624999999999987</c:v>
                </c:pt>
                <c:pt idx="3901">
                  <c:v>0.50627314814814817</c:v>
                </c:pt>
                <c:pt idx="3902">
                  <c:v>0.50629629629629624</c:v>
                </c:pt>
                <c:pt idx="3903">
                  <c:v>0.50631944444444443</c:v>
                </c:pt>
                <c:pt idx="3904">
                  <c:v>0.50634259259259251</c:v>
                </c:pt>
                <c:pt idx="3905">
                  <c:v>0.5063657407407407</c:v>
                </c:pt>
                <c:pt idx="3906">
                  <c:v>0.50638888888888878</c:v>
                </c:pt>
                <c:pt idx="3907">
                  <c:v>0.50641203703703708</c:v>
                </c:pt>
                <c:pt idx="3908">
                  <c:v>0.50643518518518515</c:v>
                </c:pt>
                <c:pt idx="3909">
                  <c:v>0.50645833333333334</c:v>
                </c:pt>
                <c:pt idx="3910">
                  <c:v>0.50648148148148142</c:v>
                </c:pt>
                <c:pt idx="3911">
                  <c:v>0.50650462962962961</c:v>
                </c:pt>
                <c:pt idx="3912">
                  <c:v>0.50652777777777769</c:v>
                </c:pt>
                <c:pt idx="3913">
                  <c:v>0.50655092592592599</c:v>
                </c:pt>
                <c:pt idx="3914">
                  <c:v>0.50657407407407407</c:v>
                </c:pt>
                <c:pt idx="3915">
                  <c:v>0.50659722222222225</c:v>
                </c:pt>
                <c:pt idx="3916">
                  <c:v>0.50662037037037033</c:v>
                </c:pt>
                <c:pt idx="3917">
                  <c:v>0.50664351851851841</c:v>
                </c:pt>
                <c:pt idx="3918">
                  <c:v>0.5066666666666666</c:v>
                </c:pt>
                <c:pt idx="3919">
                  <c:v>0.50668981481481468</c:v>
                </c:pt>
                <c:pt idx="3920">
                  <c:v>0.50671296296296298</c:v>
                </c:pt>
                <c:pt idx="3921">
                  <c:v>0.50673611111111105</c:v>
                </c:pt>
                <c:pt idx="3922">
                  <c:v>0.50675925925925924</c:v>
                </c:pt>
                <c:pt idx="3923">
                  <c:v>0.50678240740740732</c:v>
                </c:pt>
                <c:pt idx="3924">
                  <c:v>0.50680555555555551</c:v>
                </c:pt>
                <c:pt idx="3925">
                  <c:v>0.50682870370370359</c:v>
                </c:pt>
                <c:pt idx="3926">
                  <c:v>0.50685185185185189</c:v>
                </c:pt>
                <c:pt idx="3927">
                  <c:v>0.50687499999999996</c:v>
                </c:pt>
                <c:pt idx="3928">
                  <c:v>0.50689814814814815</c:v>
                </c:pt>
                <c:pt idx="3929">
                  <c:v>0.50692129629629623</c:v>
                </c:pt>
                <c:pt idx="3930">
                  <c:v>0.50694444444444442</c:v>
                </c:pt>
                <c:pt idx="3931">
                  <c:v>0.5069675925925925</c:v>
                </c:pt>
                <c:pt idx="3932">
                  <c:v>0.5069907407407408</c:v>
                </c:pt>
                <c:pt idx="3933">
                  <c:v>0.50701388888888888</c:v>
                </c:pt>
                <c:pt idx="3934">
                  <c:v>0.50703703703703706</c:v>
                </c:pt>
                <c:pt idx="3935">
                  <c:v>0.50706018518518514</c:v>
                </c:pt>
                <c:pt idx="3936">
                  <c:v>0.50708333333333333</c:v>
                </c:pt>
                <c:pt idx="3937">
                  <c:v>0.50710648148148141</c:v>
                </c:pt>
                <c:pt idx="3938">
                  <c:v>0.50712962962962949</c:v>
                </c:pt>
                <c:pt idx="3939">
                  <c:v>0.50715277777777779</c:v>
                </c:pt>
                <c:pt idx="3940">
                  <c:v>0.50717592592592586</c:v>
                </c:pt>
                <c:pt idx="3941">
                  <c:v>0.50719907407407405</c:v>
                </c:pt>
                <c:pt idx="3942">
                  <c:v>0.50722222222222213</c:v>
                </c:pt>
                <c:pt idx="3943">
                  <c:v>0.50724537037037032</c:v>
                </c:pt>
                <c:pt idx="3944">
                  <c:v>0.5072685185185184</c:v>
                </c:pt>
                <c:pt idx="3945">
                  <c:v>0.5072916666666667</c:v>
                </c:pt>
                <c:pt idx="3946">
                  <c:v>0.50731481481481477</c:v>
                </c:pt>
                <c:pt idx="3947">
                  <c:v>0.50733796296296296</c:v>
                </c:pt>
                <c:pt idx="3948">
                  <c:v>0.50736111111111104</c:v>
                </c:pt>
                <c:pt idx="3949">
                  <c:v>0.50738425925925923</c:v>
                </c:pt>
                <c:pt idx="3950">
                  <c:v>0.50740740740740731</c:v>
                </c:pt>
                <c:pt idx="3951">
                  <c:v>0.50743055555555561</c:v>
                </c:pt>
                <c:pt idx="3952">
                  <c:v>0.50745370370370368</c:v>
                </c:pt>
                <c:pt idx="3953">
                  <c:v>0.50747685185185187</c:v>
                </c:pt>
                <c:pt idx="3954">
                  <c:v>0.50749999999999995</c:v>
                </c:pt>
                <c:pt idx="3955">
                  <c:v>0.50752314814814814</c:v>
                </c:pt>
                <c:pt idx="3956">
                  <c:v>0.50754629629629622</c:v>
                </c:pt>
                <c:pt idx="3957">
                  <c:v>0.50756944444444452</c:v>
                </c:pt>
                <c:pt idx="3958">
                  <c:v>0.5075925925925926</c:v>
                </c:pt>
                <c:pt idx="3959">
                  <c:v>0.50761574074074067</c:v>
                </c:pt>
                <c:pt idx="3960">
                  <c:v>0.50763888888888886</c:v>
                </c:pt>
                <c:pt idx="3961">
                  <c:v>0.50766203703703694</c:v>
                </c:pt>
                <c:pt idx="3962">
                  <c:v>0.50768518518518513</c:v>
                </c:pt>
                <c:pt idx="3963">
                  <c:v>0.50770833333333321</c:v>
                </c:pt>
                <c:pt idx="3964">
                  <c:v>0.50773148148148151</c:v>
                </c:pt>
                <c:pt idx="3965">
                  <c:v>0.50775462962962958</c:v>
                </c:pt>
                <c:pt idx="3966">
                  <c:v>0.50777777777777777</c:v>
                </c:pt>
                <c:pt idx="3967">
                  <c:v>0.50780092592592585</c:v>
                </c:pt>
                <c:pt idx="3968">
                  <c:v>0.50782407407407404</c:v>
                </c:pt>
                <c:pt idx="3969">
                  <c:v>0.50784722222222212</c:v>
                </c:pt>
                <c:pt idx="3970">
                  <c:v>0.50787037037037042</c:v>
                </c:pt>
                <c:pt idx="3971">
                  <c:v>0.50789351851851849</c:v>
                </c:pt>
                <c:pt idx="3972">
                  <c:v>0.50791666666666668</c:v>
                </c:pt>
                <c:pt idx="3973">
                  <c:v>0.50793981481481476</c:v>
                </c:pt>
                <c:pt idx="3974">
                  <c:v>0.50796296296296295</c:v>
                </c:pt>
                <c:pt idx="3975">
                  <c:v>0.50798611111111103</c:v>
                </c:pt>
                <c:pt idx="3976">
                  <c:v>0.50800925925925933</c:v>
                </c:pt>
                <c:pt idx="3977">
                  <c:v>0.5080324074074074</c:v>
                </c:pt>
                <c:pt idx="3978">
                  <c:v>0.50805555555555548</c:v>
                </c:pt>
                <c:pt idx="3979">
                  <c:v>0.50807870370370367</c:v>
                </c:pt>
                <c:pt idx="3980">
                  <c:v>0.50810185185185175</c:v>
                </c:pt>
                <c:pt idx="3981">
                  <c:v>0.50812499999999994</c:v>
                </c:pt>
                <c:pt idx="3982">
                  <c:v>0.50814814814814802</c:v>
                </c:pt>
                <c:pt idx="3983">
                  <c:v>0.50817129629629632</c:v>
                </c:pt>
                <c:pt idx="3984">
                  <c:v>0.50819444444444439</c:v>
                </c:pt>
                <c:pt idx="3985">
                  <c:v>0.50821759259259258</c:v>
                </c:pt>
                <c:pt idx="3986">
                  <c:v>0.50824074074074066</c:v>
                </c:pt>
                <c:pt idx="3987">
                  <c:v>0.50826388888888885</c:v>
                </c:pt>
                <c:pt idx="3988">
                  <c:v>0.50828703703703693</c:v>
                </c:pt>
                <c:pt idx="3989">
                  <c:v>0.50831018518518523</c:v>
                </c:pt>
                <c:pt idx="3990">
                  <c:v>0.5083333333333333</c:v>
                </c:pt>
                <c:pt idx="3991">
                  <c:v>0.50835648148148149</c:v>
                </c:pt>
                <c:pt idx="3992">
                  <c:v>0.50837962962962957</c:v>
                </c:pt>
                <c:pt idx="3993">
                  <c:v>0.50840277777777776</c:v>
                </c:pt>
                <c:pt idx="3994">
                  <c:v>0.50842592592592584</c:v>
                </c:pt>
                <c:pt idx="3995">
                  <c:v>0.50844907407407414</c:v>
                </c:pt>
                <c:pt idx="3996">
                  <c:v>0.50847222222222221</c:v>
                </c:pt>
                <c:pt idx="3997">
                  <c:v>0.5084953703703704</c:v>
                </c:pt>
                <c:pt idx="3998">
                  <c:v>0.50851851851851848</c:v>
                </c:pt>
                <c:pt idx="3999">
                  <c:v>0.50854166666666656</c:v>
                </c:pt>
                <c:pt idx="4000">
                  <c:v>0.50856481481481475</c:v>
                </c:pt>
                <c:pt idx="4001">
                  <c:v>0.50858796296296283</c:v>
                </c:pt>
                <c:pt idx="4002">
                  <c:v>0.50861111111111112</c:v>
                </c:pt>
                <c:pt idx="4003">
                  <c:v>0.5086342592592592</c:v>
                </c:pt>
                <c:pt idx="4004">
                  <c:v>0.50865740740740739</c:v>
                </c:pt>
                <c:pt idx="4005">
                  <c:v>0.50868055555555547</c:v>
                </c:pt>
                <c:pt idx="4006">
                  <c:v>0.50870370370370366</c:v>
                </c:pt>
                <c:pt idx="4007">
                  <c:v>0.50872685185185174</c:v>
                </c:pt>
                <c:pt idx="4008">
                  <c:v>0.50875000000000004</c:v>
                </c:pt>
                <c:pt idx="4009">
                  <c:v>0.50877314814814811</c:v>
                </c:pt>
                <c:pt idx="4010">
                  <c:v>0.5087962962962963</c:v>
                </c:pt>
                <c:pt idx="4011">
                  <c:v>0.50881944444444438</c:v>
                </c:pt>
                <c:pt idx="4012">
                  <c:v>0.50884259259259257</c:v>
                </c:pt>
                <c:pt idx="4013">
                  <c:v>0.50886574074074065</c:v>
                </c:pt>
                <c:pt idx="4014">
                  <c:v>0.50888888888888895</c:v>
                </c:pt>
                <c:pt idx="4015">
                  <c:v>0.50891203703703702</c:v>
                </c:pt>
                <c:pt idx="4016">
                  <c:v>0.50893518518518521</c:v>
                </c:pt>
                <c:pt idx="4017">
                  <c:v>0.50895833333333329</c:v>
                </c:pt>
                <c:pt idx="4018">
                  <c:v>0.50898148148148148</c:v>
                </c:pt>
                <c:pt idx="4019">
                  <c:v>0.50900462962962956</c:v>
                </c:pt>
                <c:pt idx="4020">
                  <c:v>0.50902777777777763</c:v>
                </c:pt>
                <c:pt idx="4021">
                  <c:v>0.50905092592592593</c:v>
                </c:pt>
                <c:pt idx="4022">
                  <c:v>0.50907407407407401</c:v>
                </c:pt>
                <c:pt idx="4023">
                  <c:v>0.5090972222222222</c:v>
                </c:pt>
                <c:pt idx="4024">
                  <c:v>0.50912037037037028</c:v>
                </c:pt>
                <c:pt idx="4025">
                  <c:v>0.50914351851851847</c:v>
                </c:pt>
                <c:pt idx="4026">
                  <c:v>0.50916666666666655</c:v>
                </c:pt>
                <c:pt idx="4027">
                  <c:v>0.50918981481481485</c:v>
                </c:pt>
                <c:pt idx="4028">
                  <c:v>0.50921296296296292</c:v>
                </c:pt>
                <c:pt idx="4029">
                  <c:v>0.50923611111111111</c:v>
                </c:pt>
                <c:pt idx="4030">
                  <c:v>0.50925925925925919</c:v>
                </c:pt>
                <c:pt idx="4031">
                  <c:v>0.50928240740740738</c:v>
                </c:pt>
                <c:pt idx="4032">
                  <c:v>0.50930555555555546</c:v>
                </c:pt>
                <c:pt idx="4033">
                  <c:v>0.50932870370370376</c:v>
                </c:pt>
                <c:pt idx="4034">
                  <c:v>0.50935185185185183</c:v>
                </c:pt>
                <c:pt idx="4035">
                  <c:v>0.50937500000000002</c:v>
                </c:pt>
                <c:pt idx="4036">
                  <c:v>0.5093981481481481</c:v>
                </c:pt>
                <c:pt idx="4037">
                  <c:v>0.50942129629629629</c:v>
                </c:pt>
                <c:pt idx="4038">
                  <c:v>0.50944444444444437</c:v>
                </c:pt>
                <c:pt idx="4039">
                  <c:v>0.50946759259259267</c:v>
                </c:pt>
                <c:pt idx="4040">
                  <c:v>0.50949074074074074</c:v>
                </c:pt>
                <c:pt idx="4041">
                  <c:v>0.50951388888888882</c:v>
                </c:pt>
                <c:pt idx="4042">
                  <c:v>0.50953703703703701</c:v>
                </c:pt>
                <c:pt idx="4043">
                  <c:v>0.50956018518518509</c:v>
                </c:pt>
                <c:pt idx="4044">
                  <c:v>0.50958333333333328</c:v>
                </c:pt>
                <c:pt idx="4045">
                  <c:v>0.50960648148148135</c:v>
                </c:pt>
                <c:pt idx="4046">
                  <c:v>0.50962962962962965</c:v>
                </c:pt>
                <c:pt idx="4047">
                  <c:v>0.50965277777777773</c:v>
                </c:pt>
                <c:pt idx="4048">
                  <c:v>0.50967592592592592</c:v>
                </c:pt>
                <c:pt idx="4049">
                  <c:v>0.509699074074074</c:v>
                </c:pt>
                <c:pt idx="4050">
                  <c:v>0.50972222222222219</c:v>
                </c:pt>
                <c:pt idx="4051">
                  <c:v>0.50974537037037027</c:v>
                </c:pt>
                <c:pt idx="4052">
                  <c:v>0.50976851851851857</c:v>
                </c:pt>
                <c:pt idx="4053">
                  <c:v>0.50979166666666664</c:v>
                </c:pt>
                <c:pt idx="4054">
                  <c:v>0.50981481481481483</c:v>
                </c:pt>
                <c:pt idx="4055">
                  <c:v>0.50983796296296291</c:v>
                </c:pt>
                <c:pt idx="4056">
                  <c:v>0.5098611111111111</c:v>
                </c:pt>
                <c:pt idx="4057">
                  <c:v>0.50988425925925918</c:v>
                </c:pt>
                <c:pt idx="4058">
                  <c:v>0.50990740740740748</c:v>
                </c:pt>
                <c:pt idx="4059">
                  <c:v>0.50993055555555555</c:v>
                </c:pt>
                <c:pt idx="4060">
                  <c:v>0.50995370370370363</c:v>
                </c:pt>
                <c:pt idx="4061">
                  <c:v>0.50997685185185182</c:v>
                </c:pt>
                <c:pt idx="4062">
                  <c:v>0.5099999999999999</c:v>
                </c:pt>
                <c:pt idx="4063">
                  <c:v>0.51002314814814809</c:v>
                </c:pt>
                <c:pt idx="4064">
                  <c:v>0.51004629629629616</c:v>
                </c:pt>
                <c:pt idx="4065">
                  <c:v>0.51006944444444446</c:v>
                </c:pt>
                <c:pt idx="4066">
                  <c:v>0.51009259259259254</c:v>
                </c:pt>
                <c:pt idx="4067">
                  <c:v>0.51011574074074073</c:v>
                </c:pt>
                <c:pt idx="4068">
                  <c:v>0.51013888888888881</c:v>
                </c:pt>
                <c:pt idx="4069">
                  <c:v>0.510162037037037</c:v>
                </c:pt>
                <c:pt idx="4070">
                  <c:v>0.51018518518518507</c:v>
                </c:pt>
                <c:pt idx="4071">
                  <c:v>0.51020833333333337</c:v>
                </c:pt>
                <c:pt idx="4072">
                  <c:v>0.51023148148148145</c:v>
                </c:pt>
                <c:pt idx="4073">
                  <c:v>0.51025462962962964</c:v>
                </c:pt>
                <c:pt idx="4074">
                  <c:v>0.51027777777777772</c:v>
                </c:pt>
                <c:pt idx="4075">
                  <c:v>0.51030092592592591</c:v>
                </c:pt>
                <c:pt idx="4076">
                  <c:v>0.51032407407407399</c:v>
                </c:pt>
                <c:pt idx="4077">
                  <c:v>0.51034722222222229</c:v>
                </c:pt>
                <c:pt idx="4078">
                  <c:v>0.51037037037037036</c:v>
                </c:pt>
                <c:pt idx="4079">
                  <c:v>0.51039351851851855</c:v>
                </c:pt>
                <c:pt idx="4080">
                  <c:v>0.51041666666666663</c:v>
                </c:pt>
                <c:pt idx="4081">
                  <c:v>0.51043981481481471</c:v>
                </c:pt>
                <c:pt idx="4082">
                  <c:v>0.5104629629629629</c:v>
                </c:pt>
                <c:pt idx="4083">
                  <c:v>0.51048611111111097</c:v>
                </c:pt>
                <c:pt idx="4084">
                  <c:v>0.51050925925925927</c:v>
                </c:pt>
                <c:pt idx="4085">
                  <c:v>0.51053240740740735</c:v>
                </c:pt>
                <c:pt idx="4086">
                  <c:v>0.51055555555555554</c:v>
                </c:pt>
                <c:pt idx="4087">
                  <c:v>0.51057870370370362</c:v>
                </c:pt>
                <c:pt idx="4088">
                  <c:v>0.51060185185185181</c:v>
                </c:pt>
                <c:pt idx="4089">
                  <c:v>0.51062499999999988</c:v>
                </c:pt>
                <c:pt idx="4090">
                  <c:v>0.51064814814814818</c:v>
                </c:pt>
                <c:pt idx="4091">
                  <c:v>0.51067129629629626</c:v>
                </c:pt>
                <c:pt idx="4092">
                  <c:v>0.51069444444444445</c:v>
                </c:pt>
                <c:pt idx="4093">
                  <c:v>0.51071759259259253</c:v>
                </c:pt>
                <c:pt idx="4094">
                  <c:v>0.51074074074074072</c:v>
                </c:pt>
                <c:pt idx="4095">
                  <c:v>0.5107638888888888</c:v>
                </c:pt>
                <c:pt idx="4096">
                  <c:v>0.51078703703703709</c:v>
                </c:pt>
                <c:pt idx="4097">
                  <c:v>0.51081018518518517</c:v>
                </c:pt>
                <c:pt idx="4098">
                  <c:v>0.51083333333333336</c:v>
                </c:pt>
                <c:pt idx="4099">
                  <c:v>0.51085648148148144</c:v>
                </c:pt>
                <c:pt idx="4100">
                  <c:v>0.51087962962962963</c:v>
                </c:pt>
                <c:pt idx="4101">
                  <c:v>0.51090277777777771</c:v>
                </c:pt>
                <c:pt idx="4102">
                  <c:v>0.51092592592592578</c:v>
                </c:pt>
                <c:pt idx="4103">
                  <c:v>0.51094907407407408</c:v>
                </c:pt>
                <c:pt idx="4104">
                  <c:v>0.51097222222222216</c:v>
                </c:pt>
                <c:pt idx="4105">
                  <c:v>0.51099537037037035</c:v>
                </c:pt>
                <c:pt idx="4106">
                  <c:v>0.51101851851851843</c:v>
                </c:pt>
                <c:pt idx="4107">
                  <c:v>0.51104166666666662</c:v>
                </c:pt>
                <c:pt idx="4108">
                  <c:v>0.51106481481481469</c:v>
                </c:pt>
                <c:pt idx="4109">
                  <c:v>0.51108796296296299</c:v>
                </c:pt>
              </c:numCache>
            </c:numRef>
          </c:cat>
          <c:val>
            <c:numRef>
              <c:f>'X EC'!$H$3:$H$4112</c:f>
              <c:numCache>
                <c:formatCode>General</c:formatCode>
                <c:ptCount val="4110"/>
                <c:pt idx="0">
                  <c:v>0</c:v>
                </c:pt>
                <c:pt idx="1">
                  <c:v>2.0000000000000004E-2</c:v>
                </c:pt>
                <c:pt idx="2">
                  <c:v>1.0000000000000002E-2</c:v>
                </c:pt>
                <c:pt idx="3">
                  <c:v>1.0000000000000002E-2</c:v>
                </c:pt>
                <c:pt idx="4">
                  <c:v>1.0000000000000002E-2</c:v>
                </c:pt>
                <c:pt idx="5">
                  <c:v>0</c:v>
                </c:pt>
                <c:pt idx="6">
                  <c:v>0</c:v>
                </c:pt>
                <c:pt idx="7">
                  <c:v>1.0000000000000002E-2</c:v>
                </c:pt>
                <c:pt idx="8">
                  <c:v>1.0000000000000002E-2</c:v>
                </c:pt>
                <c:pt idx="9">
                  <c:v>2.0000000000000004E-2</c:v>
                </c:pt>
                <c:pt idx="10">
                  <c:v>2.0000000000000004E-2</c:v>
                </c:pt>
                <c:pt idx="11">
                  <c:v>1.0000000000000002E-2</c:v>
                </c:pt>
                <c:pt idx="12">
                  <c:v>1.0000000000000002E-2</c:v>
                </c:pt>
                <c:pt idx="13">
                  <c:v>1.0000000000000002E-2</c:v>
                </c:pt>
                <c:pt idx="14">
                  <c:v>2.0000000000000004E-2</c:v>
                </c:pt>
                <c:pt idx="15">
                  <c:v>1.0000000000000002E-2</c:v>
                </c:pt>
                <c:pt idx="16">
                  <c:v>2.0000000000000004E-2</c:v>
                </c:pt>
                <c:pt idx="17">
                  <c:v>2.0000000000000004E-2</c:v>
                </c:pt>
                <c:pt idx="18">
                  <c:v>2.0000000000000004E-2</c:v>
                </c:pt>
                <c:pt idx="19">
                  <c:v>2.0000000000000004E-2</c:v>
                </c:pt>
                <c:pt idx="20">
                  <c:v>1.0000000000000002E-2</c:v>
                </c:pt>
                <c:pt idx="21">
                  <c:v>2.0000000000000004E-2</c:v>
                </c:pt>
                <c:pt idx="22">
                  <c:v>2.0000000000000004E-2</c:v>
                </c:pt>
                <c:pt idx="23">
                  <c:v>2.0000000000000004E-2</c:v>
                </c:pt>
                <c:pt idx="24">
                  <c:v>2.0000000000000004E-2</c:v>
                </c:pt>
                <c:pt idx="25">
                  <c:v>2.0000000000000004E-2</c:v>
                </c:pt>
                <c:pt idx="26">
                  <c:v>1.0000000000000002E-2</c:v>
                </c:pt>
                <c:pt idx="27">
                  <c:v>2.0000000000000004E-2</c:v>
                </c:pt>
                <c:pt idx="28">
                  <c:v>1.0000000000000002E-2</c:v>
                </c:pt>
                <c:pt idx="29">
                  <c:v>1.0000000000000002E-2</c:v>
                </c:pt>
                <c:pt idx="30">
                  <c:v>2.0000000000000004E-2</c:v>
                </c:pt>
                <c:pt idx="31">
                  <c:v>2.0000000000000004E-2</c:v>
                </c:pt>
                <c:pt idx="32">
                  <c:v>1.0000000000000002E-2</c:v>
                </c:pt>
                <c:pt idx="33">
                  <c:v>1.0000000000000002E-2</c:v>
                </c:pt>
                <c:pt idx="34">
                  <c:v>0</c:v>
                </c:pt>
                <c:pt idx="35">
                  <c:v>1.0000000000000002E-2</c:v>
                </c:pt>
                <c:pt idx="36">
                  <c:v>0</c:v>
                </c:pt>
                <c:pt idx="37">
                  <c:v>0</c:v>
                </c:pt>
                <c:pt idx="38">
                  <c:v>1.0000000000000002E-2</c:v>
                </c:pt>
                <c:pt idx="39">
                  <c:v>1.0000000000000002E-2</c:v>
                </c:pt>
                <c:pt idx="40">
                  <c:v>1.0000000000000002E-2</c:v>
                </c:pt>
                <c:pt idx="41">
                  <c:v>1.0000000000000002E-2</c:v>
                </c:pt>
                <c:pt idx="42">
                  <c:v>-9.999999999999995E-3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1.0000000000000002E-2</c:v>
                </c:pt>
                <c:pt idx="47">
                  <c:v>2.0000000000000004E-2</c:v>
                </c:pt>
                <c:pt idx="48">
                  <c:v>1.0000000000000002E-2</c:v>
                </c:pt>
                <c:pt idx="49">
                  <c:v>2.0000000000000004E-2</c:v>
                </c:pt>
                <c:pt idx="50">
                  <c:v>2.0000000000000004E-2</c:v>
                </c:pt>
                <c:pt idx="51">
                  <c:v>2.0000000000000004E-2</c:v>
                </c:pt>
                <c:pt idx="52">
                  <c:v>2.0000000000000004E-2</c:v>
                </c:pt>
                <c:pt idx="53">
                  <c:v>1.0000000000000002E-2</c:v>
                </c:pt>
                <c:pt idx="54">
                  <c:v>0</c:v>
                </c:pt>
                <c:pt idx="55">
                  <c:v>1.0000000000000002E-2</c:v>
                </c:pt>
                <c:pt idx="56">
                  <c:v>0</c:v>
                </c:pt>
                <c:pt idx="57">
                  <c:v>1.0000000000000002E-2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-9.999999999999995E-3</c:v>
                </c:pt>
                <c:pt idx="62">
                  <c:v>1.0000000000000002E-2</c:v>
                </c:pt>
                <c:pt idx="63">
                  <c:v>0</c:v>
                </c:pt>
                <c:pt idx="64">
                  <c:v>0</c:v>
                </c:pt>
                <c:pt idx="65">
                  <c:v>-9.999999999999995E-3</c:v>
                </c:pt>
                <c:pt idx="66">
                  <c:v>0</c:v>
                </c:pt>
                <c:pt idx="67">
                  <c:v>0</c:v>
                </c:pt>
                <c:pt idx="68">
                  <c:v>-9.999999999999995E-3</c:v>
                </c:pt>
                <c:pt idx="69">
                  <c:v>-9.999999999999995E-3</c:v>
                </c:pt>
                <c:pt idx="70">
                  <c:v>-9.999999999999995E-3</c:v>
                </c:pt>
                <c:pt idx="71">
                  <c:v>-9.999999999999995E-3</c:v>
                </c:pt>
                <c:pt idx="72">
                  <c:v>0</c:v>
                </c:pt>
                <c:pt idx="73">
                  <c:v>0</c:v>
                </c:pt>
                <c:pt idx="74">
                  <c:v>-9.999999999999995E-3</c:v>
                </c:pt>
                <c:pt idx="75">
                  <c:v>-9.999999999999995E-3</c:v>
                </c:pt>
                <c:pt idx="76">
                  <c:v>-9.999999999999995E-3</c:v>
                </c:pt>
                <c:pt idx="77">
                  <c:v>-2.0000000000000004E-2</c:v>
                </c:pt>
                <c:pt idx="78">
                  <c:v>-2.0000000000000004E-2</c:v>
                </c:pt>
                <c:pt idx="79">
                  <c:v>-2.0000000000000004E-2</c:v>
                </c:pt>
                <c:pt idx="80">
                  <c:v>-2.0000000000000004E-2</c:v>
                </c:pt>
                <c:pt idx="81">
                  <c:v>-2.0000000000000004E-2</c:v>
                </c:pt>
                <c:pt idx="82">
                  <c:v>-3.9999999999999994E-2</c:v>
                </c:pt>
                <c:pt idx="83">
                  <c:v>-2.0000000000000004E-2</c:v>
                </c:pt>
                <c:pt idx="84">
                  <c:v>-9.999999999999995E-3</c:v>
                </c:pt>
                <c:pt idx="85">
                  <c:v>-9.999999999999995E-3</c:v>
                </c:pt>
                <c:pt idx="86">
                  <c:v>0</c:v>
                </c:pt>
                <c:pt idx="87">
                  <c:v>-9.999999999999995E-3</c:v>
                </c:pt>
                <c:pt idx="88">
                  <c:v>-9.999999999999995E-3</c:v>
                </c:pt>
                <c:pt idx="89">
                  <c:v>-9.999999999999995E-3</c:v>
                </c:pt>
                <c:pt idx="90">
                  <c:v>-2.0000000000000004E-2</c:v>
                </c:pt>
                <c:pt idx="91">
                  <c:v>-2.0000000000000004E-2</c:v>
                </c:pt>
                <c:pt idx="92">
                  <c:v>-2.0000000000000004E-2</c:v>
                </c:pt>
                <c:pt idx="93">
                  <c:v>-9.999999999999995E-3</c:v>
                </c:pt>
                <c:pt idx="94">
                  <c:v>-9.999999999999995E-3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2.0000000000000004E-2</c:v>
                </c:pt>
                <c:pt idx="99">
                  <c:v>2.0000000000000004E-2</c:v>
                </c:pt>
                <c:pt idx="100">
                  <c:v>1.0000000000000002E-2</c:v>
                </c:pt>
                <c:pt idx="101">
                  <c:v>1.0000000000000002E-2</c:v>
                </c:pt>
                <c:pt idx="102">
                  <c:v>0</c:v>
                </c:pt>
                <c:pt idx="103">
                  <c:v>2.0000000000000004E-2</c:v>
                </c:pt>
                <c:pt idx="104">
                  <c:v>1.0000000000000002E-2</c:v>
                </c:pt>
                <c:pt idx="105">
                  <c:v>1.0000000000000002E-2</c:v>
                </c:pt>
                <c:pt idx="106">
                  <c:v>0</c:v>
                </c:pt>
                <c:pt idx="107">
                  <c:v>0</c:v>
                </c:pt>
                <c:pt idx="108">
                  <c:v>1.0000000000000002E-2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1.0000000000000002E-2</c:v>
                </c:pt>
                <c:pt idx="116">
                  <c:v>1.0000000000000002E-2</c:v>
                </c:pt>
                <c:pt idx="117">
                  <c:v>1.0000000000000002E-2</c:v>
                </c:pt>
                <c:pt idx="118">
                  <c:v>0</c:v>
                </c:pt>
                <c:pt idx="119">
                  <c:v>0</c:v>
                </c:pt>
                <c:pt idx="120">
                  <c:v>1.0000000000000002E-2</c:v>
                </c:pt>
                <c:pt idx="121">
                  <c:v>2.0000000000000004E-2</c:v>
                </c:pt>
                <c:pt idx="122">
                  <c:v>2.0000000000000004E-2</c:v>
                </c:pt>
                <c:pt idx="123">
                  <c:v>1.0000000000000002E-2</c:v>
                </c:pt>
                <c:pt idx="124">
                  <c:v>1.0000000000000002E-2</c:v>
                </c:pt>
                <c:pt idx="125">
                  <c:v>1.0000000000000002E-2</c:v>
                </c:pt>
                <c:pt idx="126">
                  <c:v>0</c:v>
                </c:pt>
                <c:pt idx="127">
                  <c:v>1.0000000000000002E-2</c:v>
                </c:pt>
                <c:pt idx="128">
                  <c:v>1.0000000000000002E-2</c:v>
                </c:pt>
                <c:pt idx="129">
                  <c:v>0</c:v>
                </c:pt>
                <c:pt idx="130">
                  <c:v>-9.999999999999995E-3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2.0000000000000004E-2</c:v>
                </c:pt>
                <c:pt idx="135">
                  <c:v>1.0000000000000002E-2</c:v>
                </c:pt>
                <c:pt idx="136">
                  <c:v>0</c:v>
                </c:pt>
                <c:pt idx="137">
                  <c:v>2.0000000000000004E-2</c:v>
                </c:pt>
                <c:pt idx="138">
                  <c:v>1.0000000000000002E-2</c:v>
                </c:pt>
                <c:pt idx="139">
                  <c:v>0</c:v>
                </c:pt>
                <c:pt idx="140">
                  <c:v>1.0000000000000002E-2</c:v>
                </c:pt>
                <c:pt idx="141">
                  <c:v>1.0000000000000002E-2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1.0000000000000002E-2</c:v>
                </c:pt>
                <c:pt idx="146">
                  <c:v>-9.999999999999995E-3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-9.999999999999995E-3</c:v>
                </c:pt>
                <c:pt idx="152">
                  <c:v>-9.999999999999995E-3</c:v>
                </c:pt>
                <c:pt idx="153">
                  <c:v>1.0000000000000002E-2</c:v>
                </c:pt>
                <c:pt idx="154">
                  <c:v>0</c:v>
                </c:pt>
                <c:pt idx="155">
                  <c:v>0</c:v>
                </c:pt>
                <c:pt idx="156">
                  <c:v>1.0000000000000002E-2</c:v>
                </c:pt>
                <c:pt idx="157">
                  <c:v>-2.0000000000000004E-2</c:v>
                </c:pt>
                <c:pt idx="158">
                  <c:v>-2.0000000000000004E-2</c:v>
                </c:pt>
                <c:pt idx="159">
                  <c:v>-2.0000000000000004E-2</c:v>
                </c:pt>
                <c:pt idx="160">
                  <c:v>-2.0000000000000004E-2</c:v>
                </c:pt>
                <c:pt idx="161">
                  <c:v>-0.03</c:v>
                </c:pt>
                <c:pt idx="162">
                  <c:v>-0.03</c:v>
                </c:pt>
                <c:pt idx="163">
                  <c:v>-2.0000000000000004E-2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-2.0000000000000004E-2</c:v>
                </c:pt>
                <c:pt idx="168">
                  <c:v>-2.0000000000000004E-2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-2.0000000000000004E-2</c:v>
                </c:pt>
                <c:pt idx="174">
                  <c:v>-9.999999999999995E-3</c:v>
                </c:pt>
                <c:pt idx="175">
                  <c:v>-2.0000000000000004E-2</c:v>
                </c:pt>
                <c:pt idx="176">
                  <c:v>-0.03</c:v>
                </c:pt>
                <c:pt idx="177">
                  <c:v>-0.03</c:v>
                </c:pt>
                <c:pt idx="178">
                  <c:v>-2.0000000000000004E-2</c:v>
                </c:pt>
                <c:pt idx="179">
                  <c:v>-2.0000000000000004E-2</c:v>
                </c:pt>
                <c:pt idx="180">
                  <c:v>-2.0000000000000004E-2</c:v>
                </c:pt>
                <c:pt idx="181">
                  <c:v>-9.999999999999995E-3</c:v>
                </c:pt>
                <c:pt idx="182">
                  <c:v>0</c:v>
                </c:pt>
                <c:pt idx="183">
                  <c:v>0</c:v>
                </c:pt>
                <c:pt idx="184">
                  <c:v>-9.999999999999995E-3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-9.999999999999995E-3</c:v>
                </c:pt>
                <c:pt idx="191">
                  <c:v>0</c:v>
                </c:pt>
                <c:pt idx="192">
                  <c:v>-9.999999999999995E-3</c:v>
                </c:pt>
                <c:pt idx="193">
                  <c:v>-2.0000000000000004E-2</c:v>
                </c:pt>
                <c:pt idx="194">
                  <c:v>-9.999999999999995E-3</c:v>
                </c:pt>
                <c:pt idx="195">
                  <c:v>-9.999999999999995E-3</c:v>
                </c:pt>
                <c:pt idx="196">
                  <c:v>-2.0000000000000004E-2</c:v>
                </c:pt>
                <c:pt idx="197">
                  <c:v>-2.0000000000000004E-2</c:v>
                </c:pt>
                <c:pt idx="198">
                  <c:v>0</c:v>
                </c:pt>
                <c:pt idx="199">
                  <c:v>-9.999999999999995E-3</c:v>
                </c:pt>
                <c:pt idx="200">
                  <c:v>-2.0000000000000004E-2</c:v>
                </c:pt>
                <c:pt idx="201">
                  <c:v>-2.0000000000000004E-2</c:v>
                </c:pt>
                <c:pt idx="202">
                  <c:v>-2.0000000000000004E-2</c:v>
                </c:pt>
                <c:pt idx="203">
                  <c:v>0</c:v>
                </c:pt>
                <c:pt idx="204">
                  <c:v>-9.999999999999995E-3</c:v>
                </c:pt>
                <c:pt idx="205">
                  <c:v>-9.999999999999995E-3</c:v>
                </c:pt>
                <c:pt idx="206">
                  <c:v>0</c:v>
                </c:pt>
                <c:pt idx="207">
                  <c:v>-9.999999999999995E-3</c:v>
                </c:pt>
                <c:pt idx="208">
                  <c:v>0</c:v>
                </c:pt>
                <c:pt idx="209">
                  <c:v>-9.999999999999995E-3</c:v>
                </c:pt>
                <c:pt idx="210">
                  <c:v>0</c:v>
                </c:pt>
                <c:pt idx="211">
                  <c:v>-2.0000000000000004E-2</c:v>
                </c:pt>
                <c:pt idx="212">
                  <c:v>0</c:v>
                </c:pt>
                <c:pt idx="213">
                  <c:v>-9.999999999999995E-3</c:v>
                </c:pt>
                <c:pt idx="214">
                  <c:v>1.0000000000000002E-2</c:v>
                </c:pt>
                <c:pt idx="215">
                  <c:v>-9.999999999999995E-3</c:v>
                </c:pt>
                <c:pt idx="216">
                  <c:v>-2.0000000000000004E-2</c:v>
                </c:pt>
                <c:pt idx="217">
                  <c:v>-2.0000000000000004E-2</c:v>
                </c:pt>
                <c:pt idx="218">
                  <c:v>-0.03</c:v>
                </c:pt>
                <c:pt idx="219">
                  <c:v>-0.03</c:v>
                </c:pt>
                <c:pt idx="220">
                  <c:v>-2.0000000000000004E-2</c:v>
                </c:pt>
                <c:pt idx="221">
                  <c:v>-3.9999999999999994E-2</c:v>
                </c:pt>
                <c:pt idx="222">
                  <c:v>-0.06</c:v>
                </c:pt>
                <c:pt idx="223">
                  <c:v>-0.03</c:v>
                </c:pt>
                <c:pt idx="224">
                  <c:v>-2.0000000000000004E-2</c:v>
                </c:pt>
                <c:pt idx="225">
                  <c:v>-2.0000000000000004E-2</c:v>
                </c:pt>
                <c:pt idx="226">
                  <c:v>-0.03</c:v>
                </c:pt>
                <c:pt idx="227">
                  <c:v>-3.9999999999999994E-2</c:v>
                </c:pt>
                <c:pt idx="228">
                  <c:v>-2.0000000000000004E-2</c:v>
                </c:pt>
                <c:pt idx="229">
                  <c:v>0</c:v>
                </c:pt>
                <c:pt idx="230">
                  <c:v>-2.0000000000000004E-2</c:v>
                </c:pt>
                <c:pt idx="231">
                  <c:v>0</c:v>
                </c:pt>
                <c:pt idx="232">
                  <c:v>-2.0000000000000004E-2</c:v>
                </c:pt>
                <c:pt idx="233">
                  <c:v>-0.03</c:v>
                </c:pt>
                <c:pt idx="234">
                  <c:v>-2.0000000000000004E-2</c:v>
                </c:pt>
                <c:pt idx="235">
                  <c:v>-9.999999999999995E-3</c:v>
                </c:pt>
                <c:pt idx="236">
                  <c:v>-9.999999999999995E-3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-9.999999999999995E-3</c:v>
                </c:pt>
                <c:pt idx="241">
                  <c:v>0</c:v>
                </c:pt>
                <c:pt idx="242">
                  <c:v>0</c:v>
                </c:pt>
                <c:pt idx="243">
                  <c:v>-9.999999999999995E-3</c:v>
                </c:pt>
                <c:pt idx="244">
                  <c:v>-9.999999999999995E-3</c:v>
                </c:pt>
                <c:pt idx="245">
                  <c:v>1.0000000000000002E-2</c:v>
                </c:pt>
                <c:pt idx="246">
                  <c:v>-9.999999999999995E-3</c:v>
                </c:pt>
                <c:pt idx="247">
                  <c:v>-2.0000000000000004E-2</c:v>
                </c:pt>
                <c:pt idx="248">
                  <c:v>-2.0000000000000004E-2</c:v>
                </c:pt>
                <c:pt idx="249">
                  <c:v>0</c:v>
                </c:pt>
                <c:pt idx="250">
                  <c:v>1.0000000000000002E-2</c:v>
                </c:pt>
                <c:pt idx="251">
                  <c:v>1.0000000000000002E-2</c:v>
                </c:pt>
                <c:pt idx="252">
                  <c:v>1.0000000000000002E-2</c:v>
                </c:pt>
                <c:pt idx="253">
                  <c:v>0</c:v>
                </c:pt>
                <c:pt idx="254">
                  <c:v>-9.999999999999995E-3</c:v>
                </c:pt>
                <c:pt idx="255">
                  <c:v>-2.0000000000000004E-2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-2.0000000000000004E-2</c:v>
                </c:pt>
                <c:pt idx="260">
                  <c:v>-9.999999999999995E-3</c:v>
                </c:pt>
                <c:pt idx="261">
                  <c:v>-0.03</c:v>
                </c:pt>
                <c:pt idx="262">
                  <c:v>0</c:v>
                </c:pt>
                <c:pt idx="263">
                  <c:v>0</c:v>
                </c:pt>
                <c:pt idx="264">
                  <c:v>-2.0000000000000004E-2</c:v>
                </c:pt>
                <c:pt idx="265">
                  <c:v>0</c:v>
                </c:pt>
                <c:pt idx="266">
                  <c:v>2.0000000000000004E-2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-9.999999999999995E-3</c:v>
                </c:pt>
                <c:pt idx="273">
                  <c:v>0</c:v>
                </c:pt>
                <c:pt idx="274">
                  <c:v>0</c:v>
                </c:pt>
                <c:pt idx="275">
                  <c:v>-9.999999999999995E-3</c:v>
                </c:pt>
                <c:pt idx="276">
                  <c:v>0</c:v>
                </c:pt>
                <c:pt idx="277">
                  <c:v>0</c:v>
                </c:pt>
                <c:pt idx="278">
                  <c:v>2.0000000000000004E-2</c:v>
                </c:pt>
                <c:pt idx="279">
                  <c:v>0</c:v>
                </c:pt>
                <c:pt idx="280">
                  <c:v>0</c:v>
                </c:pt>
                <c:pt idx="281">
                  <c:v>2.0000000000000004E-2</c:v>
                </c:pt>
                <c:pt idx="282">
                  <c:v>2.0000000000000004E-2</c:v>
                </c:pt>
                <c:pt idx="283">
                  <c:v>2.0000000000000004E-2</c:v>
                </c:pt>
                <c:pt idx="284">
                  <c:v>2.0000000000000004E-2</c:v>
                </c:pt>
                <c:pt idx="285">
                  <c:v>0</c:v>
                </c:pt>
                <c:pt idx="286">
                  <c:v>-9.999999999999995E-3</c:v>
                </c:pt>
                <c:pt idx="287">
                  <c:v>-2.0000000000000004E-2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1.0000000000000002E-2</c:v>
                </c:pt>
                <c:pt idx="292">
                  <c:v>0</c:v>
                </c:pt>
                <c:pt idx="293">
                  <c:v>-2.0000000000000004E-2</c:v>
                </c:pt>
                <c:pt idx="294">
                  <c:v>-9.999999999999995E-3</c:v>
                </c:pt>
                <c:pt idx="295">
                  <c:v>-9.999999999999995E-3</c:v>
                </c:pt>
                <c:pt idx="296">
                  <c:v>0</c:v>
                </c:pt>
                <c:pt idx="297">
                  <c:v>-2.0000000000000004E-2</c:v>
                </c:pt>
                <c:pt idx="298">
                  <c:v>-2.0000000000000004E-2</c:v>
                </c:pt>
                <c:pt idx="299">
                  <c:v>0</c:v>
                </c:pt>
                <c:pt idx="300">
                  <c:v>-9.999999999999995E-3</c:v>
                </c:pt>
                <c:pt idx="301">
                  <c:v>-2.0000000000000004E-2</c:v>
                </c:pt>
                <c:pt idx="302">
                  <c:v>-2.0000000000000004E-2</c:v>
                </c:pt>
                <c:pt idx="303">
                  <c:v>-2.0000000000000004E-2</c:v>
                </c:pt>
                <c:pt idx="304">
                  <c:v>0</c:v>
                </c:pt>
                <c:pt idx="305">
                  <c:v>0</c:v>
                </c:pt>
                <c:pt idx="306">
                  <c:v>-9.999999999999995E-3</c:v>
                </c:pt>
                <c:pt idx="307">
                  <c:v>-9.999999999999995E-3</c:v>
                </c:pt>
                <c:pt idx="308">
                  <c:v>0</c:v>
                </c:pt>
                <c:pt idx="309">
                  <c:v>0</c:v>
                </c:pt>
                <c:pt idx="310">
                  <c:v>-9.999999999999995E-3</c:v>
                </c:pt>
                <c:pt idx="311">
                  <c:v>-2.0000000000000004E-2</c:v>
                </c:pt>
                <c:pt idx="312">
                  <c:v>-2.0000000000000004E-2</c:v>
                </c:pt>
                <c:pt idx="313">
                  <c:v>-3.9999999999999994E-2</c:v>
                </c:pt>
                <c:pt idx="314">
                  <c:v>-2.0000000000000004E-2</c:v>
                </c:pt>
                <c:pt idx="315">
                  <c:v>-9.999999999999995E-3</c:v>
                </c:pt>
                <c:pt idx="316">
                  <c:v>-2.0000000000000004E-2</c:v>
                </c:pt>
                <c:pt idx="317">
                  <c:v>-9.999999999999995E-3</c:v>
                </c:pt>
                <c:pt idx="318">
                  <c:v>-9.999999999999995E-3</c:v>
                </c:pt>
                <c:pt idx="319">
                  <c:v>0</c:v>
                </c:pt>
                <c:pt idx="320">
                  <c:v>-9.999999999999995E-3</c:v>
                </c:pt>
                <c:pt idx="321">
                  <c:v>-2.0000000000000004E-2</c:v>
                </c:pt>
                <c:pt idx="322">
                  <c:v>-2.0000000000000004E-2</c:v>
                </c:pt>
                <c:pt idx="323">
                  <c:v>-0.03</c:v>
                </c:pt>
                <c:pt idx="324">
                  <c:v>-2.0000000000000004E-2</c:v>
                </c:pt>
                <c:pt idx="325">
                  <c:v>-0.03</c:v>
                </c:pt>
                <c:pt idx="326">
                  <c:v>-0.03</c:v>
                </c:pt>
                <c:pt idx="327">
                  <c:v>-0.05</c:v>
                </c:pt>
                <c:pt idx="328">
                  <c:v>-3.9999999999999994E-2</c:v>
                </c:pt>
                <c:pt idx="329">
                  <c:v>-3.9999999999999994E-2</c:v>
                </c:pt>
                <c:pt idx="330">
                  <c:v>-3.9999999999999994E-2</c:v>
                </c:pt>
                <c:pt idx="331">
                  <c:v>-2.0000000000000004E-2</c:v>
                </c:pt>
                <c:pt idx="332">
                  <c:v>-2.0000000000000004E-2</c:v>
                </c:pt>
                <c:pt idx="333">
                  <c:v>-2.0000000000000004E-2</c:v>
                </c:pt>
                <c:pt idx="334">
                  <c:v>-0.03</c:v>
                </c:pt>
                <c:pt idx="335">
                  <c:v>-0.03</c:v>
                </c:pt>
                <c:pt idx="336">
                  <c:v>-9.999999999999995E-3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-2.0000000000000004E-2</c:v>
                </c:pt>
                <c:pt idx="341">
                  <c:v>-2.0000000000000004E-2</c:v>
                </c:pt>
                <c:pt idx="342">
                  <c:v>-2.0000000000000004E-2</c:v>
                </c:pt>
                <c:pt idx="343">
                  <c:v>-9.999999999999995E-3</c:v>
                </c:pt>
                <c:pt idx="344">
                  <c:v>-9.999999999999995E-3</c:v>
                </c:pt>
                <c:pt idx="345">
                  <c:v>-2.0000000000000004E-2</c:v>
                </c:pt>
                <c:pt idx="346">
                  <c:v>-2.0000000000000004E-2</c:v>
                </c:pt>
                <c:pt idx="347">
                  <c:v>-2.0000000000000004E-2</c:v>
                </c:pt>
                <c:pt idx="348">
                  <c:v>0</c:v>
                </c:pt>
                <c:pt idx="349">
                  <c:v>1.0000000000000002E-2</c:v>
                </c:pt>
                <c:pt idx="350">
                  <c:v>-2.0000000000000004E-2</c:v>
                </c:pt>
                <c:pt idx="351">
                  <c:v>-9.999999999999995E-3</c:v>
                </c:pt>
                <c:pt idx="352">
                  <c:v>-9.999999999999995E-3</c:v>
                </c:pt>
                <c:pt idx="353">
                  <c:v>0</c:v>
                </c:pt>
                <c:pt idx="354">
                  <c:v>1.0000000000000002E-2</c:v>
                </c:pt>
                <c:pt idx="355">
                  <c:v>2.0000000000000004E-2</c:v>
                </c:pt>
                <c:pt idx="356">
                  <c:v>1.0000000000000002E-2</c:v>
                </c:pt>
                <c:pt idx="357">
                  <c:v>2.0000000000000004E-2</c:v>
                </c:pt>
                <c:pt idx="358">
                  <c:v>0</c:v>
                </c:pt>
                <c:pt idx="359">
                  <c:v>2.0000000000000004E-2</c:v>
                </c:pt>
                <c:pt idx="360">
                  <c:v>1.0000000000000002E-2</c:v>
                </c:pt>
                <c:pt idx="361">
                  <c:v>0</c:v>
                </c:pt>
                <c:pt idx="362">
                  <c:v>0</c:v>
                </c:pt>
                <c:pt idx="363">
                  <c:v>0</c:v>
                </c:pt>
                <c:pt idx="364">
                  <c:v>1.0000000000000002E-2</c:v>
                </c:pt>
                <c:pt idx="365">
                  <c:v>1.0000000000000002E-2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1.0000000000000002E-2</c:v>
                </c:pt>
                <c:pt idx="373">
                  <c:v>-9.999999999999995E-3</c:v>
                </c:pt>
                <c:pt idx="374">
                  <c:v>0</c:v>
                </c:pt>
                <c:pt idx="375">
                  <c:v>1.0000000000000002E-2</c:v>
                </c:pt>
                <c:pt idx="376">
                  <c:v>0</c:v>
                </c:pt>
                <c:pt idx="377">
                  <c:v>-9.999999999999995E-3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-9.999999999999995E-3</c:v>
                </c:pt>
                <c:pt idx="385">
                  <c:v>-2.0000000000000004E-2</c:v>
                </c:pt>
                <c:pt idx="386">
                  <c:v>-2.0000000000000004E-2</c:v>
                </c:pt>
                <c:pt idx="387">
                  <c:v>-2.0000000000000004E-2</c:v>
                </c:pt>
                <c:pt idx="388">
                  <c:v>-0.03</c:v>
                </c:pt>
                <c:pt idx="389">
                  <c:v>-0.03</c:v>
                </c:pt>
                <c:pt idx="390">
                  <c:v>-2.0000000000000004E-2</c:v>
                </c:pt>
                <c:pt idx="391">
                  <c:v>-0.03</c:v>
                </c:pt>
                <c:pt idx="392">
                  <c:v>-0.03</c:v>
                </c:pt>
                <c:pt idx="393">
                  <c:v>-0.03</c:v>
                </c:pt>
                <c:pt idx="394">
                  <c:v>-2.0000000000000004E-2</c:v>
                </c:pt>
                <c:pt idx="395">
                  <c:v>-2.0000000000000004E-2</c:v>
                </c:pt>
                <c:pt idx="396">
                  <c:v>-2.0000000000000004E-2</c:v>
                </c:pt>
                <c:pt idx="397">
                  <c:v>-9.999999999999995E-3</c:v>
                </c:pt>
                <c:pt idx="398">
                  <c:v>-9.999999999999995E-3</c:v>
                </c:pt>
                <c:pt idx="399">
                  <c:v>-9.999999999999995E-3</c:v>
                </c:pt>
                <c:pt idx="400">
                  <c:v>0</c:v>
                </c:pt>
                <c:pt idx="401">
                  <c:v>-9.999999999999995E-3</c:v>
                </c:pt>
                <c:pt idx="402">
                  <c:v>-2.0000000000000004E-2</c:v>
                </c:pt>
                <c:pt idx="403">
                  <c:v>-9.999999999999995E-3</c:v>
                </c:pt>
                <c:pt idx="404">
                  <c:v>0</c:v>
                </c:pt>
                <c:pt idx="405">
                  <c:v>0</c:v>
                </c:pt>
                <c:pt idx="406">
                  <c:v>2.0000000000000004E-2</c:v>
                </c:pt>
                <c:pt idx="407">
                  <c:v>1.0000000000000002E-2</c:v>
                </c:pt>
                <c:pt idx="408">
                  <c:v>0</c:v>
                </c:pt>
                <c:pt idx="409">
                  <c:v>0</c:v>
                </c:pt>
                <c:pt idx="410">
                  <c:v>-2.0000000000000004E-2</c:v>
                </c:pt>
                <c:pt idx="411">
                  <c:v>-9.999999999999995E-3</c:v>
                </c:pt>
                <c:pt idx="412">
                  <c:v>1.0000000000000002E-2</c:v>
                </c:pt>
                <c:pt idx="413">
                  <c:v>2.0000000000000004E-2</c:v>
                </c:pt>
                <c:pt idx="414">
                  <c:v>2.0000000000000004E-2</c:v>
                </c:pt>
                <c:pt idx="415">
                  <c:v>0</c:v>
                </c:pt>
                <c:pt idx="416">
                  <c:v>-9.999999999999995E-3</c:v>
                </c:pt>
                <c:pt idx="417">
                  <c:v>-9.999999999999995E-3</c:v>
                </c:pt>
                <c:pt idx="418">
                  <c:v>0</c:v>
                </c:pt>
                <c:pt idx="419">
                  <c:v>0</c:v>
                </c:pt>
                <c:pt idx="420">
                  <c:v>-2.0000000000000004E-2</c:v>
                </c:pt>
                <c:pt idx="421">
                  <c:v>-2.0000000000000004E-2</c:v>
                </c:pt>
                <c:pt idx="422">
                  <c:v>-2.0000000000000004E-2</c:v>
                </c:pt>
                <c:pt idx="423">
                  <c:v>0</c:v>
                </c:pt>
                <c:pt idx="424">
                  <c:v>-9.999999999999995E-3</c:v>
                </c:pt>
                <c:pt idx="425">
                  <c:v>0</c:v>
                </c:pt>
                <c:pt idx="426">
                  <c:v>-2.0000000000000004E-2</c:v>
                </c:pt>
                <c:pt idx="427">
                  <c:v>-2.0000000000000004E-2</c:v>
                </c:pt>
                <c:pt idx="428">
                  <c:v>-2.0000000000000004E-2</c:v>
                </c:pt>
                <c:pt idx="429">
                  <c:v>-0.03</c:v>
                </c:pt>
                <c:pt idx="430">
                  <c:v>-2.0000000000000004E-2</c:v>
                </c:pt>
                <c:pt idx="431">
                  <c:v>-9.999999999999995E-3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1.0000000000000002E-2</c:v>
                </c:pt>
                <c:pt idx="438">
                  <c:v>0</c:v>
                </c:pt>
                <c:pt idx="439">
                  <c:v>-9.999999999999995E-3</c:v>
                </c:pt>
                <c:pt idx="440">
                  <c:v>0</c:v>
                </c:pt>
                <c:pt idx="441">
                  <c:v>1.0000000000000002E-2</c:v>
                </c:pt>
                <c:pt idx="442">
                  <c:v>-9.999999999999995E-3</c:v>
                </c:pt>
                <c:pt idx="443">
                  <c:v>-2.0000000000000004E-2</c:v>
                </c:pt>
                <c:pt idx="444">
                  <c:v>-0.03</c:v>
                </c:pt>
                <c:pt idx="445">
                  <c:v>0</c:v>
                </c:pt>
                <c:pt idx="446">
                  <c:v>0</c:v>
                </c:pt>
                <c:pt idx="447">
                  <c:v>1.0000000000000002E-2</c:v>
                </c:pt>
                <c:pt idx="448">
                  <c:v>0</c:v>
                </c:pt>
                <c:pt idx="449">
                  <c:v>0</c:v>
                </c:pt>
                <c:pt idx="450">
                  <c:v>-9.999999999999995E-3</c:v>
                </c:pt>
                <c:pt idx="451">
                  <c:v>-9.999999999999995E-3</c:v>
                </c:pt>
                <c:pt idx="452">
                  <c:v>-9.999999999999995E-3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2.0000000000000004E-2</c:v>
                </c:pt>
                <c:pt idx="457">
                  <c:v>0</c:v>
                </c:pt>
                <c:pt idx="458">
                  <c:v>-9.999999999999995E-3</c:v>
                </c:pt>
                <c:pt idx="459">
                  <c:v>-9.999999999999995E-3</c:v>
                </c:pt>
                <c:pt idx="460">
                  <c:v>-9.999999999999995E-3</c:v>
                </c:pt>
                <c:pt idx="461">
                  <c:v>0</c:v>
                </c:pt>
                <c:pt idx="462">
                  <c:v>2.0000000000000004E-2</c:v>
                </c:pt>
                <c:pt idx="463">
                  <c:v>2.0000000000000004E-2</c:v>
                </c:pt>
                <c:pt idx="464">
                  <c:v>2.0000000000000004E-2</c:v>
                </c:pt>
                <c:pt idx="465">
                  <c:v>2.0000000000000004E-2</c:v>
                </c:pt>
                <c:pt idx="466">
                  <c:v>2.0000000000000004E-2</c:v>
                </c:pt>
                <c:pt idx="467">
                  <c:v>2.0000000000000004E-2</c:v>
                </c:pt>
                <c:pt idx="468">
                  <c:v>2.0000000000000004E-2</c:v>
                </c:pt>
                <c:pt idx="469">
                  <c:v>2.0000000000000004E-2</c:v>
                </c:pt>
                <c:pt idx="470">
                  <c:v>2.0000000000000004E-2</c:v>
                </c:pt>
                <c:pt idx="471">
                  <c:v>3.0000000000000002E-2</c:v>
                </c:pt>
                <c:pt idx="472">
                  <c:v>2.0000000000000004E-2</c:v>
                </c:pt>
                <c:pt idx="473">
                  <c:v>1.0000000000000002E-2</c:v>
                </c:pt>
                <c:pt idx="474">
                  <c:v>2.0000000000000004E-2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-2.0000000000000004E-2</c:v>
                </c:pt>
                <c:pt idx="479">
                  <c:v>-9.999999999999995E-3</c:v>
                </c:pt>
                <c:pt idx="480">
                  <c:v>-2.0000000000000004E-2</c:v>
                </c:pt>
                <c:pt idx="481">
                  <c:v>-2.0000000000000004E-2</c:v>
                </c:pt>
                <c:pt idx="482">
                  <c:v>-2.0000000000000004E-2</c:v>
                </c:pt>
                <c:pt idx="483">
                  <c:v>-2.0000000000000004E-2</c:v>
                </c:pt>
                <c:pt idx="484">
                  <c:v>-2.0000000000000004E-2</c:v>
                </c:pt>
                <c:pt idx="485">
                  <c:v>-9.999999999999995E-3</c:v>
                </c:pt>
                <c:pt idx="486">
                  <c:v>-9.999999999999995E-3</c:v>
                </c:pt>
                <c:pt idx="487">
                  <c:v>-9.999999999999995E-3</c:v>
                </c:pt>
                <c:pt idx="488">
                  <c:v>-2.0000000000000004E-2</c:v>
                </c:pt>
                <c:pt idx="489">
                  <c:v>-2.0000000000000004E-2</c:v>
                </c:pt>
                <c:pt idx="490">
                  <c:v>-2.0000000000000004E-2</c:v>
                </c:pt>
                <c:pt idx="491">
                  <c:v>1.0000000000000002E-2</c:v>
                </c:pt>
                <c:pt idx="492">
                  <c:v>2.0000000000000004E-2</c:v>
                </c:pt>
                <c:pt idx="493">
                  <c:v>3.0000000000000002E-2</c:v>
                </c:pt>
                <c:pt idx="494">
                  <c:v>0.04</c:v>
                </c:pt>
                <c:pt idx="495">
                  <c:v>6.0000000000000005E-2</c:v>
                </c:pt>
                <c:pt idx="496">
                  <c:v>6.0000000000000005E-2</c:v>
                </c:pt>
                <c:pt idx="497">
                  <c:v>6.0000000000000005E-2</c:v>
                </c:pt>
                <c:pt idx="498">
                  <c:v>6.0000000000000005E-2</c:v>
                </c:pt>
                <c:pt idx="499">
                  <c:v>6.0000000000000005E-2</c:v>
                </c:pt>
                <c:pt idx="500">
                  <c:v>0.05</c:v>
                </c:pt>
                <c:pt idx="501">
                  <c:v>6.0000000000000005E-2</c:v>
                </c:pt>
                <c:pt idx="502">
                  <c:v>0.05</c:v>
                </c:pt>
                <c:pt idx="503">
                  <c:v>6.0000000000000005E-2</c:v>
                </c:pt>
                <c:pt idx="504">
                  <c:v>7.0000000000000007E-2</c:v>
                </c:pt>
                <c:pt idx="505">
                  <c:v>6.0000000000000005E-2</c:v>
                </c:pt>
                <c:pt idx="506">
                  <c:v>0.04</c:v>
                </c:pt>
                <c:pt idx="507">
                  <c:v>6.0000000000000005E-2</c:v>
                </c:pt>
                <c:pt idx="508">
                  <c:v>6.0000000000000005E-2</c:v>
                </c:pt>
                <c:pt idx="509">
                  <c:v>0.04</c:v>
                </c:pt>
                <c:pt idx="510">
                  <c:v>3.0000000000000002E-2</c:v>
                </c:pt>
                <c:pt idx="511">
                  <c:v>0.04</c:v>
                </c:pt>
                <c:pt idx="512">
                  <c:v>0.04</c:v>
                </c:pt>
                <c:pt idx="513">
                  <c:v>0.04</c:v>
                </c:pt>
                <c:pt idx="514">
                  <c:v>0.04</c:v>
                </c:pt>
                <c:pt idx="515">
                  <c:v>0.04</c:v>
                </c:pt>
                <c:pt idx="516">
                  <c:v>3.0000000000000002E-2</c:v>
                </c:pt>
                <c:pt idx="517">
                  <c:v>3.0000000000000002E-2</c:v>
                </c:pt>
                <c:pt idx="518">
                  <c:v>2.0000000000000004E-2</c:v>
                </c:pt>
                <c:pt idx="519">
                  <c:v>3.0000000000000002E-2</c:v>
                </c:pt>
                <c:pt idx="520">
                  <c:v>3.0000000000000002E-2</c:v>
                </c:pt>
                <c:pt idx="521">
                  <c:v>3.0000000000000002E-2</c:v>
                </c:pt>
                <c:pt idx="522">
                  <c:v>3.0000000000000002E-2</c:v>
                </c:pt>
                <c:pt idx="523">
                  <c:v>1.0000000000000002E-2</c:v>
                </c:pt>
                <c:pt idx="524">
                  <c:v>2.0000000000000004E-2</c:v>
                </c:pt>
                <c:pt idx="525">
                  <c:v>2.0000000000000004E-2</c:v>
                </c:pt>
                <c:pt idx="526">
                  <c:v>3.0000000000000002E-2</c:v>
                </c:pt>
                <c:pt idx="527">
                  <c:v>0.04</c:v>
                </c:pt>
                <c:pt idx="528">
                  <c:v>0.04</c:v>
                </c:pt>
                <c:pt idx="529">
                  <c:v>3.0000000000000002E-2</c:v>
                </c:pt>
                <c:pt idx="530">
                  <c:v>2.0000000000000004E-2</c:v>
                </c:pt>
                <c:pt idx="531">
                  <c:v>3.0000000000000002E-2</c:v>
                </c:pt>
                <c:pt idx="532">
                  <c:v>3.0000000000000002E-2</c:v>
                </c:pt>
                <c:pt idx="533">
                  <c:v>2.0000000000000004E-2</c:v>
                </c:pt>
                <c:pt idx="534">
                  <c:v>1.0000000000000002E-2</c:v>
                </c:pt>
                <c:pt idx="535">
                  <c:v>0</c:v>
                </c:pt>
                <c:pt idx="536">
                  <c:v>2.0000000000000004E-2</c:v>
                </c:pt>
                <c:pt idx="537">
                  <c:v>2.0000000000000004E-2</c:v>
                </c:pt>
                <c:pt idx="538">
                  <c:v>1.0000000000000002E-2</c:v>
                </c:pt>
                <c:pt idx="539">
                  <c:v>0</c:v>
                </c:pt>
                <c:pt idx="540">
                  <c:v>2.0000000000000004E-2</c:v>
                </c:pt>
                <c:pt idx="541">
                  <c:v>2.0000000000000004E-2</c:v>
                </c:pt>
                <c:pt idx="542">
                  <c:v>2.0000000000000004E-2</c:v>
                </c:pt>
                <c:pt idx="543">
                  <c:v>2.0000000000000004E-2</c:v>
                </c:pt>
                <c:pt idx="544">
                  <c:v>1.0000000000000002E-2</c:v>
                </c:pt>
                <c:pt idx="545">
                  <c:v>1.0000000000000002E-2</c:v>
                </c:pt>
                <c:pt idx="546">
                  <c:v>2.0000000000000004E-2</c:v>
                </c:pt>
                <c:pt idx="547">
                  <c:v>3.0000000000000002E-2</c:v>
                </c:pt>
                <c:pt idx="548">
                  <c:v>3.0000000000000002E-2</c:v>
                </c:pt>
                <c:pt idx="549">
                  <c:v>3.0000000000000002E-2</c:v>
                </c:pt>
                <c:pt idx="550">
                  <c:v>3.0000000000000002E-2</c:v>
                </c:pt>
                <c:pt idx="551">
                  <c:v>3.0000000000000002E-2</c:v>
                </c:pt>
                <c:pt idx="552">
                  <c:v>3.0000000000000002E-2</c:v>
                </c:pt>
                <c:pt idx="553">
                  <c:v>2.0000000000000004E-2</c:v>
                </c:pt>
                <c:pt idx="554">
                  <c:v>1.0000000000000002E-2</c:v>
                </c:pt>
                <c:pt idx="555">
                  <c:v>1.0000000000000002E-2</c:v>
                </c:pt>
                <c:pt idx="556">
                  <c:v>1.0000000000000002E-2</c:v>
                </c:pt>
                <c:pt idx="557">
                  <c:v>2.0000000000000004E-2</c:v>
                </c:pt>
                <c:pt idx="558">
                  <c:v>3.0000000000000002E-2</c:v>
                </c:pt>
                <c:pt idx="559">
                  <c:v>3.0000000000000002E-2</c:v>
                </c:pt>
                <c:pt idx="560">
                  <c:v>2.0000000000000004E-2</c:v>
                </c:pt>
                <c:pt idx="561">
                  <c:v>3.0000000000000002E-2</c:v>
                </c:pt>
                <c:pt idx="562">
                  <c:v>2.0000000000000004E-2</c:v>
                </c:pt>
                <c:pt idx="563">
                  <c:v>1.0000000000000002E-2</c:v>
                </c:pt>
                <c:pt idx="564">
                  <c:v>1.0000000000000002E-2</c:v>
                </c:pt>
                <c:pt idx="565">
                  <c:v>2.0000000000000004E-2</c:v>
                </c:pt>
                <c:pt idx="566">
                  <c:v>2.0000000000000004E-2</c:v>
                </c:pt>
                <c:pt idx="567">
                  <c:v>2.0000000000000004E-2</c:v>
                </c:pt>
                <c:pt idx="568">
                  <c:v>2.0000000000000004E-2</c:v>
                </c:pt>
                <c:pt idx="569">
                  <c:v>2.0000000000000004E-2</c:v>
                </c:pt>
                <c:pt idx="570">
                  <c:v>2.0000000000000004E-2</c:v>
                </c:pt>
                <c:pt idx="571">
                  <c:v>1.0000000000000002E-2</c:v>
                </c:pt>
                <c:pt idx="572">
                  <c:v>-9.999999999999995E-3</c:v>
                </c:pt>
                <c:pt idx="573">
                  <c:v>-2.0000000000000004E-2</c:v>
                </c:pt>
                <c:pt idx="574">
                  <c:v>-9.999999999999995E-3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1.0000000000000002E-2</c:v>
                </c:pt>
                <c:pt idx="580">
                  <c:v>1.0000000000000002E-2</c:v>
                </c:pt>
                <c:pt idx="581">
                  <c:v>1.0000000000000002E-2</c:v>
                </c:pt>
                <c:pt idx="582">
                  <c:v>0</c:v>
                </c:pt>
                <c:pt idx="583">
                  <c:v>1.0000000000000002E-2</c:v>
                </c:pt>
                <c:pt idx="584">
                  <c:v>0</c:v>
                </c:pt>
                <c:pt idx="585">
                  <c:v>0</c:v>
                </c:pt>
                <c:pt idx="586">
                  <c:v>1.0000000000000002E-2</c:v>
                </c:pt>
                <c:pt idx="587">
                  <c:v>1.0000000000000002E-2</c:v>
                </c:pt>
                <c:pt idx="588">
                  <c:v>0</c:v>
                </c:pt>
                <c:pt idx="589">
                  <c:v>1.0000000000000002E-2</c:v>
                </c:pt>
                <c:pt idx="590">
                  <c:v>0</c:v>
                </c:pt>
                <c:pt idx="591">
                  <c:v>1.0000000000000002E-2</c:v>
                </c:pt>
                <c:pt idx="592">
                  <c:v>1.0000000000000002E-2</c:v>
                </c:pt>
                <c:pt idx="593">
                  <c:v>1.0000000000000002E-2</c:v>
                </c:pt>
                <c:pt idx="594">
                  <c:v>1.0000000000000002E-2</c:v>
                </c:pt>
                <c:pt idx="595">
                  <c:v>0</c:v>
                </c:pt>
                <c:pt idx="596">
                  <c:v>0</c:v>
                </c:pt>
                <c:pt idx="597">
                  <c:v>1.0000000000000002E-2</c:v>
                </c:pt>
                <c:pt idx="598">
                  <c:v>1.0000000000000002E-2</c:v>
                </c:pt>
                <c:pt idx="599">
                  <c:v>1.0000000000000002E-2</c:v>
                </c:pt>
                <c:pt idx="600">
                  <c:v>0</c:v>
                </c:pt>
                <c:pt idx="601">
                  <c:v>1.0000000000000002E-2</c:v>
                </c:pt>
                <c:pt idx="602">
                  <c:v>1.0000000000000002E-2</c:v>
                </c:pt>
                <c:pt idx="603">
                  <c:v>0</c:v>
                </c:pt>
                <c:pt idx="604">
                  <c:v>1.0000000000000002E-2</c:v>
                </c:pt>
                <c:pt idx="605">
                  <c:v>1.0000000000000002E-2</c:v>
                </c:pt>
                <c:pt idx="606">
                  <c:v>1.0000000000000002E-2</c:v>
                </c:pt>
                <c:pt idx="607">
                  <c:v>1.0000000000000002E-2</c:v>
                </c:pt>
                <c:pt idx="608">
                  <c:v>2.0000000000000004E-2</c:v>
                </c:pt>
                <c:pt idx="609">
                  <c:v>1.0000000000000002E-2</c:v>
                </c:pt>
                <c:pt idx="610">
                  <c:v>1.0000000000000002E-2</c:v>
                </c:pt>
                <c:pt idx="611">
                  <c:v>1.0000000000000002E-2</c:v>
                </c:pt>
                <c:pt idx="612">
                  <c:v>0</c:v>
                </c:pt>
                <c:pt idx="613">
                  <c:v>1.0000000000000002E-2</c:v>
                </c:pt>
                <c:pt idx="614">
                  <c:v>1.0000000000000002E-2</c:v>
                </c:pt>
                <c:pt idx="615">
                  <c:v>1.0000000000000002E-2</c:v>
                </c:pt>
                <c:pt idx="616">
                  <c:v>1.0000000000000002E-2</c:v>
                </c:pt>
                <c:pt idx="617">
                  <c:v>1.0000000000000002E-2</c:v>
                </c:pt>
                <c:pt idx="618">
                  <c:v>1.0000000000000002E-2</c:v>
                </c:pt>
                <c:pt idx="619">
                  <c:v>0</c:v>
                </c:pt>
                <c:pt idx="620">
                  <c:v>1.0000000000000002E-2</c:v>
                </c:pt>
                <c:pt idx="621">
                  <c:v>1.0000000000000002E-2</c:v>
                </c:pt>
                <c:pt idx="622">
                  <c:v>0</c:v>
                </c:pt>
                <c:pt idx="623">
                  <c:v>1.0000000000000002E-2</c:v>
                </c:pt>
                <c:pt idx="624">
                  <c:v>2.0000000000000004E-2</c:v>
                </c:pt>
                <c:pt idx="625">
                  <c:v>1.0000000000000002E-2</c:v>
                </c:pt>
                <c:pt idx="626">
                  <c:v>1.0000000000000002E-2</c:v>
                </c:pt>
                <c:pt idx="627">
                  <c:v>1.0000000000000002E-2</c:v>
                </c:pt>
                <c:pt idx="628">
                  <c:v>1.0000000000000002E-2</c:v>
                </c:pt>
                <c:pt idx="629">
                  <c:v>1.0000000000000002E-2</c:v>
                </c:pt>
                <c:pt idx="630">
                  <c:v>1.0000000000000002E-2</c:v>
                </c:pt>
                <c:pt idx="631">
                  <c:v>1.0000000000000002E-2</c:v>
                </c:pt>
                <c:pt idx="632">
                  <c:v>0</c:v>
                </c:pt>
                <c:pt idx="633">
                  <c:v>1.0000000000000002E-2</c:v>
                </c:pt>
                <c:pt idx="634">
                  <c:v>0</c:v>
                </c:pt>
                <c:pt idx="635">
                  <c:v>1.0000000000000002E-2</c:v>
                </c:pt>
                <c:pt idx="636">
                  <c:v>1.0000000000000002E-2</c:v>
                </c:pt>
                <c:pt idx="637">
                  <c:v>0</c:v>
                </c:pt>
                <c:pt idx="638">
                  <c:v>1.0000000000000002E-2</c:v>
                </c:pt>
                <c:pt idx="639">
                  <c:v>1.0000000000000002E-2</c:v>
                </c:pt>
                <c:pt idx="640">
                  <c:v>1.0000000000000002E-2</c:v>
                </c:pt>
                <c:pt idx="641">
                  <c:v>1.0000000000000002E-2</c:v>
                </c:pt>
                <c:pt idx="642">
                  <c:v>1.0000000000000002E-2</c:v>
                </c:pt>
                <c:pt idx="643">
                  <c:v>1.0000000000000002E-2</c:v>
                </c:pt>
                <c:pt idx="644">
                  <c:v>1.0000000000000002E-2</c:v>
                </c:pt>
                <c:pt idx="645">
                  <c:v>0</c:v>
                </c:pt>
                <c:pt idx="646">
                  <c:v>2.0000000000000004E-2</c:v>
                </c:pt>
                <c:pt idx="647">
                  <c:v>1.0000000000000002E-2</c:v>
                </c:pt>
                <c:pt idx="648">
                  <c:v>2.0000000000000004E-2</c:v>
                </c:pt>
                <c:pt idx="649">
                  <c:v>1.0000000000000002E-2</c:v>
                </c:pt>
                <c:pt idx="650">
                  <c:v>1.0000000000000002E-2</c:v>
                </c:pt>
                <c:pt idx="651">
                  <c:v>1.0000000000000002E-2</c:v>
                </c:pt>
                <c:pt idx="652">
                  <c:v>2.0000000000000004E-2</c:v>
                </c:pt>
                <c:pt idx="653">
                  <c:v>0</c:v>
                </c:pt>
                <c:pt idx="654">
                  <c:v>2.0000000000000004E-2</c:v>
                </c:pt>
                <c:pt idx="655">
                  <c:v>1.0000000000000002E-2</c:v>
                </c:pt>
                <c:pt idx="656">
                  <c:v>1.0000000000000002E-2</c:v>
                </c:pt>
                <c:pt idx="657">
                  <c:v>1.0000000000000002E-2</c:v>
                </c:pt>
                <c:pt idx="658">
                  <c:v>1.0000000000000002E-2</c:v>
                </c:pt>
                <c:pt idx="659">
                  <c:v>1.0000000000000002E-2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-9.999999999999995E-3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-9.999999999999995E-3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-9.999999999999995E-3</c:v>
                </c:pt>
                <c:pt idx="682">
                  <c:v>-9.999999999999995E-3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1.0000000000000002E-2</c:v>
                </c:pt>
                <c:pt idx="714">
                  <c:v>1.0000000000000002E-2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2.0000000000000004E-2</c:v>
                </c:pt>
                <c:pt idx="719">
                  <c:v>1.0000000000000002E-2</c:v>
                </c:pt>
                <c:pt idx="720">
                  <c:v>1.0000000000000002E-2</c:v>
                </c:pt>
                <c:pt idx="721">
                  <c:v>0</c:v>
                </c:pt>
                <c:pt idx="722">
                  <c:v>0</c:v>
                </c:pt>
                <c:pt idx="723">
                  <c:v>-9.999999999999995E-3</c:v>
                </c:pt>
                <c:pt idx="724">
                  <c:v>-9.999999999999995E-3</c:v>
                </c:pt>
                <c:pt idx="725">
                  <c:v>-2.0000000000000004E-2</c:v>
                </c:pt>
                <c:pt idx="726">
                  <c:v>-9.999999999999995E-3</c:v>
                </c:pt>
                <c:pt idx="727">
                  <c:v>0</c:v>
                </c:pt>
                <c:pt idx="728">
                  <c:v>-9.999999999999995E-3</c:v>
                </c:pt>
                <c:pt idx="729">
                  <c:v>0</c:v>
                </c:pt>
                <c:pt idx="730">
                  <c:v>-9.999999999999995E-3</c:v>
                </c:pt>
                <c:pt idx="731">
                  <c:v>-9.999999999999995E-3</c:v>
                </c:pt>
                <c:pt idx="732">
                  <c:v>-2.0000000000000004E-2</c:v>
                </c:pt>
                <c:pt idx="733">
                  <c:v>-9.999999999999995E-3</c:v>
                </c:pt>
                <c:pt idx="734">
                  <c:v>-9.999999999999995E-3</c:v>
                </c:pt>
                <c:pt idx="735">
                  <c:v>0</c:v>
                </c:pt>
                <c:pt idx="736">
                  <c:v>-2.0000000000000004E-2</c:v>
                </c:pt>
                <c:pt idx="737">
                  <c:v>-2.0000000000000004E-2</c:v>
                </c:pt>
                <c:pt idx="738">
                  <c:v>-2.0000000000000004E-2</c:v>
                </c:pt>
                <c:pt idx="739">
                  <c:v>-9.999999999999995E-3</c:v>
                </c:pt>
                <c:pt idx="740">
                  <c:v>-9.999999999999995E-3</c:v>
                </c:pt>
                <c:pt idx="741">
                  <c:v>0</c:v>
                </c:pt>
                <c:pt idx="742">
                  <c:v>-9.999999999999995E-3</c:v>
                </c:pt>
                <c:pt idx="743">
                  <c:v>0</c:v>
                </c:pt>
                <c:pt idx="744">
                  <c:v>-9.999999999999995E-3</c:v>
                </c:pt>
                <c:pt idx="745">
                  <c:v>-2.0000000000000004E-2</c:v>
                </c:pt>
                <c:pt idx="746">
                  <c:v>-2.0000000000000004E-2</c:v>
                </c:pt>
                <c:pt idx="747">
                  <c:v>-2.0000000000000004E-2</c:v>
                </c:pt>
                <c:pt idx="748">
                  <c:v>-2.0000000000000004E-2</c:v>
                </c:pt>
                <c:pt idx="749">
                  <c:v>-2.0000000000000004E-2</c:v>
                </c:pt>
                <c:pt idx="750">
                  <c:v>-2.0000000000000004E-2</c:v>
                </c:pt>
                <c:pt idx="751">
                  <c:v>-9.999999999999995E-3</c:v>
                </c:pt>
                <c:pt idx="752">
                  <c:v>-9.999999999999995E-3</c:v>
                </c:pt>
                <c:pt idx="753">
                  <c:v>-2.0000000000000004E-2</c:v>
                </c:pt>
                <c:pt idx="754">
                  <c:v>-3.9999999999999994E-2</c:v>
                </c:pt>
                <c:pt idx="755">
                  <c:v>-2.0000000000000004E-2</c:v>
                </c:pt>
                <c:pt idx="756">
                  <c:v>-0.03</c:v>
                </c:pt>
                <c:pt idx="757">
                  <c:v>-2.0000000000000004E-2</c:v>
                </c:pt>
                <c:pt idx="758">
                  <c:v>-2.0000000000000004E-2</c:v>
                </c:pt>
                <c:pt idx="759">
                  <c:v>0</c:v>
                </c:pt>
                <c:pt idx="760">
                  <c:v>0</c:v>
                </c:pt>
                <c:pt idx="761">
                  <c:v>-9.999999999999995E-3</c:v>
                </c:pt>
                <c:pt idx="762">
                  <c:v>-9.999999999999995E-3</c:v>
                </c:pt>
                <c:pt idx="763">
                  <c:v>0</c:v>
                </c:pt>
                <c:pt idx="764">
                  <c:v>0</c:v>
                </c:pt>
                <c:pt idx="765">
                  <c:v>-9.999999999999995E-3</c:v>
                </c:pt>
                <c:pt idx="766">
                  <c:v>0</c:v>
                </c:pt>
                <c:pt idx="767">
                  <c:v>-9.999999999999995E-3</c:v>
                </c:pt>
                <c:pt idx="768">
                  <c:v>-2.0000000000000004E-2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-2.0000000000000004E-2</c:v>
                </c:pt>
                <c:pt idx="773">
                  <c:v>-9.999999999999995E-3</c:v>
                </c:pt>
                <c:pt idx="774">
                  <c:v>-9.999999999999995E-3</c:v>
                </c:pt>
                <c:pt idx="775">
                  <c:v>-2.0000000000000004E-2</c:v>
                </c:pt>
                <c:pt idx="776">
                  <c:v>-2.0000000000000004E-2</c:v>
                </c:pt>
                <c:pt idx="777">
                  <c:v>-2.0000000000000004E-2</c:v>
                </c:pt>
                <c:pt idx="778">
                  <c:v>-2.0000000000000004E-2</c:v>
                </c:pt>
                <c:pt idx="779">
                  <c:v>-2.0000000000000004E-2</c:v>
                </c:pt>
                <c:pt idx="780">
                  <c:v>-0.03</c:v>
                </c:pt>
                <c:pt idx="781">
                  <c:v>-0.03</c:v>
                </c:pt>
                <c:pt idx="782">
                  <c:v>-2.0000000000000004E-2</c:v>
                </c:pt>
                <c:pt idx="783">
                  <c:v>-2.0000000000000004E-2</c:v>
                </c:pt>
                <c:pt idx="784">
                  <c:v>-2.0000000000000004E-2</c:v>
                </c:pt>
                <c:pt idx="785">
                  <c:v>-2.0000000000000004E-2</c:v>
                </c:pt>
                <c:pt idx="786">
                  <c:v>-2.0000000000000004E-2</c:v>
                </c:pt>
                <c:pt idx="787">
                  <c:v>-9.999999999999995E-3</c:v>
                </c:pt>
                <c:pt idx="788">
                  <c:v>-9.999999999999995E-3</c:v>
                </c:pt>
                <c:pt idx="789">
                  <c:v>0</c:v>
                </c:pt>
                <c:pt idx="790">
                  <c:v>0</c:v>
                </c:pt>
                <c:pt idx="791">
                  <c:v>1.0000000000000002E-2</c:v>
                </c:pt>
                <c:pt idx="792">
                  <c:v>0</c:v>
                </c:pt>
                <c:pt idx="793">
                  <c:v>0</c:v>
                </c:pt>
                <c:pt idx="794">
                  <c:v>1.0000000000000002E-2</c:v>
                </c:pt>
                <c:pt idx="795">
                  <c:v>0</c:v>
                </c:pt>
                <c:pt idx="796">
                  <c:v>0</c:v>
                </c:pt>
                <c:pt idx="797">
                  <c:v>2.0000000000000004E-2</c:v>
                </c:pt>
                <c:pt idx="798">
                  <c:v>0</c:v>
                </c:pt>
                <c:pt idx="799">
                  <c:v>0</c:v>
                </c:pt>
                <c:pt idx="800">
                  <c:v>1.0000000000000002E-2</c:v>
                </c:pt>
                <c:pt idx="801">
                  <c:v>0</c:v>
                </c:pt>
                <c:pt idx="802">
                  <c:v>0</c:v>
                </c:pt>
                <c:pt idx="803">
                  <c:v>1.0000000000000002E-2</c:v>
                </c:pt>
                <c:pt idx="804">
                  <c:v>0</c:v>
                </c:pt>
                <c:pt idx="805">
                  <c:v>0</c:v>
                </c:pt>
                <c:pt idx="806">
                  <c:v>1.0000000000000002E-2</c:v>
                </c:pt>
                <c:pt idx="807">
                  <c:v>2.0000000000000004E-2</c:v>
                </c:pt>
                <c:pt idx="808">
                  <c:v>3.0000000000000002E-2</c:v>
                </c:pt>
                <c:pt idx="809">
                  <c:v>3.0000000000000002E-2</c:v>
                </c:pt>
                <c:pt idx="810">
                  <c:v>3.0000000000000002E-2</c:v>
                </c:pt>
                <c:pt idx="811">
                  <c:v>1.0000000000000002E-2</c:v>
                </c:pt>
                <c:pt idx="812">
                  <c:v>2.0000000000000004E-2</c:v>
                </c:pt>
                <c:pt idx="813">
                  <c:v>3.0000000000000002E-2</c:v>
                </c:pt>
                <c:pt idx="814">
                  <c:v>3.0000000000000002E-2</c:v>
                </c:pt>
                <c:pt idx="815">
                  <c:v>0.04</c:v>
                </c:pt>
                <c:pt idx="816">
                  <c:v>3.0000000000000002E-2</c:v>
                </c:pt>
                <c:pt idx="817">
                  <c:v>2.0000000000000004E-2</c:v>
                </c:pt>
                <c:pt idx="818">
                  <c:v>3.0000000000000002E-2</c:v>
                </c:pt>
                <c:pt idx="819">
                  <c:v>2.0000000000000004E-2</c:v>
                </c:pt>
                <c:pt idx="820">
                  <c:v>1.0000000000000002E-2</c:v>
                </c:pt>
                <c:pt idx="821">
                  <c:v>0</c:v>
                </c:pt>
                <c:pt idx="822">
                  <c:v>1.0000000000000002E-2</c:v>
                </c:pt>
                <c:pt idx="823">
                  <c:v>2.0000000000000004E-2</c:v>
                </c:pt>
                <c:pt idx="824">
                  <c:v>2.0000000000000004E-2</c:v>
                </c:pt>
                <c:pt idx="825">
                  <c:v>1.0000000000000002E-2</c:v>
                </c:pt>
                <c:pt idx="826">
                  <c:v>2.0000000000000004E-2</c:v>
                </c:pt>
                <c:pt idx="827">
                  <c:v>0</c:v>
                </c:pt>
                <c:pt idx="828">
                  <c:v>-9.999999999999995E-3</c:v>
                </c:pt>
                <c:pt idx="829">
                  <c:v>1.0000000000000002E-2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1.0000000000000002E-2</c:v>
                </c:pt>
                <c:pt idx="835">
                  <c:v>1.0000000000000002E-2</c:v>
                </c:pt>
                <c:pt idx="836">
                  <c:v>0</c:v>
                </c:pt>
                <c:pt idx="837">
                  <c:v>-9.999999999999995E-3</c:v>
                </c:pt>
                <c:pt idx="838">
                  <c:v>2.0000000000000004E-2</c:v>
                </c:pt>
                <c:pt idx="839">
                  <c:v>1.0000000000000002E-2</c:v>
                </c:pt>
                <c:pt idx="840">
                  <c:v>1.0000000000000002E-2</c:v>
                </c:pt>
                <c:pt idx="841">
                  <c:v>0</c:v>
                </c:pt>
                <c:pt idx="842">
                  <c:v>0</c:v>
                </c:pt>
                <c:pt idx="843">
                  <c:v>2.0000000000000004E-2</c:v>
                </c:pt>
                <c:pt idx="844">
                  <c:v>2.0000000000000004E-2</c:v>
                </c:pt>
                <c:pt idx="845">
                  <c:v>2.0000000000000004E-2</c:v>
                </c:pt>
                <c:pt idx="846">
                  <c:v>2.0000000000000004E-2</c:v>
                </c:pt>
                <c:pt idx="847">
                  <c:v>3.0000000000000002E-2</c:v>
                </c:pt>
                <c:pt idx="848">
                  <c:v>0.04</c:v>
                </c:pt>
                <c:pt idx="849">
                  <c:v>0.04</c:v>
                </c:pt>
                <c:pt idx="850">
                  <c:v>3.0000000000000002E-2</c:v>
                </c:pt>
                <c:pt idx="851">
                  <c:v>2.0000000000000004E-2</c:v>
                </c:pt>
                <c:pt idx="852">
                  <c:v>2.0000000000000004E-2</c:v>
                </c:pt>
                <c:pt idx="853">
                  <c:v>3.0000000000000002E-2</c:v>
                </c:pt>
                <c:pt idx="854">
                  <c:v>3.0000000000000002E-2</c:v>
                </c:pt>
                <c:pt idx="855">
                  <c:v>1.0000000000000002E-2</c:v>
                </c:pt>
                <c:pt idx="856">
                  <c:v>2.0000000000000004E-2</c:v>
                </c:pt>
                <c:pt idx="857">
                  <c:v>3.0000000000000002E-2</c:v>
                </c:pt>
                <c:pt idx="858">
                  <c:v>2.0000000000000004E-2</c:v>
                </c:pt>
                <c:pt idx="859">
                  <c:v>2.0000000000000004E-2</c:v>
                </c:pt>
                <c:pt idx="860">
                  <c:v>2.0000000000000004E-2</c:v>
                </c:pt>
                <c:pt idx="861">
                  <c:v>2.0000000000000004E-2</c:v>
                </c:pt>
                <c:pt idx="862">
                  <c:v>2.0000000000000004E-2</c:v>
                </c:pt>
                <c:pt idx="863">
                  <c:v>0</c:v>
                </c:pt>
                <c:pt idx="864">
                  <c:v>2.0000000000000004E-2</c:v>
                </c:pt>
                <c:pt idx="865">
                  <c:v>1.0000000000000002E-2</c:v>
                </c:pt>
                <c:pt idx="866">
                  <c:v>2.0000000000000004E-2</c:v>
                </c:pt>
                <c:pt idx="867">
                  <c:v>2.0000000000000004E-2</c:v>
                </c:pt>
                <c:pt idx="868">
                  <c:v>2.0000000000000004E-2</c:v>
                </c:pt>
                <c:pt idx="869">
                  <c:v>1.0000000000000002E-2</c:v>
                </c:pt>
                <c:pt idx="870">
                  <c:v>1.0000000000000002E-2</c:v>
                </c:pt>
                <c:pt idx="871">
                  <c:v>2.0000000000000004E-2</c:v>
                </c:pt>
                <c:pt idx="872">
                  <c:v>1.0000000000000002E-2</c:v>
                </c:pt>
                <c:pt idx="873">
                  <c:v>1.0000000000000002E-2</c:v>
                </c:pt>
                <c:pt idx="874">
                  <c:v>2.0000000000000004E-2</c:v>
                </c:pt>
                <c:pt idx="875">
                  <c:v>2.0000000000000004E-2</c:v>
                </c:pt>
                <c:pt idx="876">
                  <c:v>2.0000000000000004E-2</c:v>
                </c:pt>
                <c:pt idx="877">
                  <c:v>2.0000000000000004E-2</c:v>
                </c:pt>
                <c:pt idx="878">
                  <c:v>2.0000000000000004E-2</c:v>
                </c:pt>
                <c:pt idx="879">
                  <c:v>2.0000000000000004E-2</c:v>
                </c:pt>
                <c:pt idx="880">
                  <c:v>2.0000000000000004E-2</c:v>
                </c:pt>
                <c:pt idx="881">
                  <c:v>2.0000000000000004E-2</c:v>
                </c:pt>
                <c:pt idx="882">
                  <c:v>2.0000000000000004E-2</c:v>
                </c:pt>
                <c:pt idx="883">
                  <c:v>3.0000000000000002E-2</c:v>
                </c:pt>
                <c:pt idx="884">
                  <c:v>2.0000000000000004E-2</c:v>
                </c:pt>
                <c:pt idx="885">
                  <c:v>1.0000000000000002E-2</c:v>
                </c:pt>
                <c:pt idx="886">
                  <c:v>1.0000000000000002E-2</c:v>
                </c:pt>
                <c:pt idx="887">
                  <c:v>1.0000000000000002E-2</c:v>
                </c:pt>
                <c:pt idx="888">
                  <c:v>3.0000000000000002E-2</c:v>
                </c:pt>
                <c:pt idx="889">
                  <c:v>0.04</c:v>
                </c:pt>
                <c:pt idx="890">
                  <c:v>0.04</c:v>
                </c:pt>
                <c:pt idx="891">
                  <c:v>3.0000000000000002E-2</c:v>
                </c:pt>
                <c:pt idx="892">
                  <c:v>2.0000000000000004E-2</c:v>
                </c:pt>
                <c:pt idx="893">
                  <c:v>0.04</c:v>
                </c:pt>
                <c:pt idx="894">
                  <c:v>0.04</c:v>
                </c:pt>
                <c:pt idx="895">
                  <c:v>0.04</c:v>
                </c:pt>
                <c:pt idx="896">
                  <c:v>0.04</c:v>
                </c:pt>
                <c:pt idx="897">
                  <c:v>0.05</c:v>
                </c:pt>
                <c:pt idx="898">
                  <c:v>0.04</c:v>
                </c:pt>
                <c:pt idx="899">
                  <c:v>0.04</c:v>
                </c:pt>
                <c:pt idx="900">
                  <c:v>0.04</c:v>
                </c:pt>
                <c:pt idx="901">
                  <c:v>0.04</c:v>
                </c:pt>
                <c:pt idx="902">
                  <c:v>3.0000000000000002E-2</c:v>
                </c:pt>
                <c:pt idx="903">
                  <c:v>3.0000000000000002E-2</c:v>
                </c:pt>
                <c:pt idx="904">
                  <c:v>3.0000000000000002E-2</c:v>
                </c:pt>
                <c:pt idx="905">
                  <c:v>2.0000000000000004E-2</c:v>
                </c:pt>
                <c:pt idx="906">
                  <c:v>3.0000000000000002E-2</c:v>
                </c:pt>
                <c:pt idx="907">
                  <c:v>2.0000000000000004E-2</c:v>
                </c:pt>
                <c:pt idx="908">
                  <c:v>2.0000000000000004E-2</c:v>
                </c:pt>
                <c:pt idx="909">
                  <c:v>2.0000000000000004E-2</c:v>
                </c:pt>
                <c:pt idx="910">
                  <c:v>2.0000000000000004E-2</c:v>
                </c:pt>
                <c:pt idx="911">
                  <c:v>0</c:v>
                </c:pt>
                <c:pt idx="912">
                  <c:v>1.0000000000000002E-2</c:v>
                </c:pt>
                <c:pt idx="913">
                  <c:v>1.0000000000000002E-2</c:v>
                </c:pt>
                <c:pt idx="914">
                  <c:v>0</c:v>
                </c:pt>
                <c:pt idx="915">
                  <c:v>0</c:v>
                </c:pt>
                <c:pt idx="916">
                  <c:v>1.0000000000000002E-2</c:v>
                </c:pt>
                <c:pt idx="917">
                  <c:v>1.0000000000000002E-2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-9.999999999999995E-3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2.0000000000000004E-2</c:v>
                </c:pt>
                <c:pt idx="927">
                  <c:v>2.0000000000000004E-2</c:v>
                </c:pt>
                <c:pt idx="928">
                  <c:v>2.0000000000000004E-2</c:v>
                </c:pt>
                <c:pt idx="929">
                  <c:v>2.0000000000000004E-2</c:v>
                </c:pt>
                <c:pt idx="930">
                  <c:v>0</c:v>
                </c:pt>
                <c:pt idx="931">
                  <c:v>2.0000000000000004E-2</c:v>
                </c:pt>
                <c:pt idx="932">
                  <c:v>3.0000000000000002E-2</c:v>
                </c:pt>
                <c:pt idx="933">
                  <c:v>2.0000000000000004E-2</c:v>
                </c:pt>
                <c:pt idx="934">
                  <c:v>2.0000000000000004E-2</c:v>
                </c:pt>
                <c:pt idx="935">
                  <c:v>2.0000000000000004E-2</c:v>
                </c:pt>
                <c:pt idx="936">
                  <c:v>2.0000000000000004E-2</c:v>
                </c:pt>
                <c:pt idx="937">
                  <c:v>2.0000000000000004E-2</c:v>
                </c:pt>
                <c:pt idx="938">
                  <c:v>2.0000000000000004E-2</c:v>
                </c:pt>
                <c:pt idx="939">
                  <c:v>1.0000000000000002E-2</c:v>
                </c:pt>
                <c:pt idx="940">
                  <c:v>2.0000000000000004E-2</c:v>
                </c:pt>
                <c:pt idx="941">
                  <c:v>2.0000000000000004E-2</c:v>
                </c:pt>
                <c:pt idx="942">
                  <c:v>2.0000000000000004E-2</c:v>
                </c:pt>
                <c:pt idx="943">
                  <c:v>1.0000000000000002E-2</c:v>
                </c:pt>
                <c:pt idx="944">
                  <c:v>2.0000000000000004E-2</c:v>
                </c:pt>
                <c:pt idx="945">
                  <c:v>2.0000000000000004E-2</c:v>
                </c:pt>
                <c:pt idx="946">
                  <c:v>1.0000000000000002E-2</c:v>
                </c:pt>
                <c:pt idx="947">
                  <c:v>1.0000000000000002E-2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-2.0000000000000004E-2</c:v>
                </c:pt>
                <c:pt idx="957">
                  <c:v>-9.999999999999995E-3</c:v>
                </c:pt>
                <c:pt idx="958">
                  <c:v>-2.0000000000000004E-2</c:v>
                </c:pt>
                <c:pt idx="959">
                  <c:v>-2.0000000000000004E-2</c:v>
                </c:pt>
                <c:pt idx="960">
                  <c:v>-2.0000000000000004E-2</c:v>
                </c:pt>
                <c:pt idx="961">
                  <c:v>-2.0000000000000004E-2</c:v>
                </c:pt>
                <c:pt idx="962">
                  <c:v>0</c:v>
                </c:pt>
                <c:pt idx="963">
                  <c:v>0</c:v>
                </c:pt>
                <c:pt idx="964">
                  <c:v>-2.0000000000000004E-2</c:v>
                </c:pt>
                <c:pt idx="965">
                  <c:v>-9.999999999999995E-3</c:v>
                </c:pt>
                <c:pt idx="966">
                  <c:v>-2.0000000000000004E-2</c:v>
                </c:pt>
                <c:pt idx="967">
                  <c:v>-2.0000000000000004E-2</c:v>
                </c:pt>
                <c:pt idx="968">
                  <c:v>-2.0000000000000004E-2</c:v>
                </c:pt>
                <c:pt idx="969">
                  <c:v>-2.0000000000000004E-2</c:v>
                </c:pt>
                <c:pt idx="970">
                  <c:v>0</c:v>
                </c:pt>
                <c:pt idx="971">
                  <c:v>-9.999999999999995E-3</c:v>
                </c:pt>
                <c:pt idx="972">
                  <c:v>0</c:v>
                </c:pt>
                <c:pt idx="973">
                  <c:v>2.0000000000000004E-2</c:v>
                </c:pt>
                <c:pt idx="974">
                  <c:v>1.0000000000000002E-2</c:v>
                </c:pt>
                <c:pt idx="975">
                  <c:v>0</c:v>
                </c:pt>
                <c:pt idx="976">
                  <c:v>1.0000000000000002E-2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1.0000000000000002E-2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1.0000000000000002E-2</c:v>
                </c:pt>
                <c:pt idx="988">
                  <c:v>0</c:v>
                </c:pt>
                <c:pt idx="989">
                  <c:v>0</c:v>
                </c:pt>
                <c:pt idx="990">
                  <c:v>1.0000000000000002E-2</c:v>
                </c:pt>
                <c:pt idx="991">
                  <c:v>-9.999999999999995E-3</c:v>
                </c:pt>
                <c:pt idx="992">
                  <c:v>0</c:v>
                </c:pt>
                <c:pt idx="993">
                  <c:v>-9.999999999999995E-3</c:v>
                </c:pt>
                <c:pt idx="994">
                  <c:v>0</c:v>
                </c:pt>
                <c:pt idx="995">
                  <c:v>-9.999999999999995E-3</c:v>
                </c:pt>
                <c:pt idx="996">
                  <c:v>-9.999999999999995E-3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1.0000000000000002E-2</c:v>
                </c:pt>
                <c:pt idx="1002">
                  <c:v>1.0000000000000002E-2</c:v>
                </c:pt>
                <c:pt idx="1003">
                  <c:v>2.0000000000000004E-2</c:v>
                </c:pt>
                <c:pt idx="1004">
                  <c:v>2.0000000000000004E-2</c:v>
                </c:pt>
                <c:pt idx="1005">
                  <c:v>0</c:v>
                </c:pt>
                <c:pt idx="1006">
                  <c:v>-9.999999999999995E-3</c:v>
                </c:pt>
                <c:pt idx="1007">
                  <c:v>-2.0000000000000004E-2</c:v>
                </c:pt>
                <c:pt idx="1008">
                  <c:v>0</c:v>
                </c:pt>
                <c:pt idx="1009">
                  <c:v>-2.0000000000000004E-2</c:v>
                </c:pt>
                <c:pt idx="1010">
                  <c:v>-9.999999999999995E-3</c:v>
                </c:pt>
                <c:pt idx="1011">
                  <c:v>0</c:v>
                </c:pt>
                <c:pt idx="1012">
                  <c:v>1.0000000000000002E-2</c:v>
                </c:pt>
                <c:pt idx="1013">
                  <c:v>0</c:v>
                </c:pt>
                <c:pt idx="1014">
                  <c:v>-9.999999999999995E-3</c:v>
                </c:pt>
                <c:pt idx="1015">
                  <c:v>0</c:v>
                </c:pt>
                <c:pt idx="1016">
                  <c:v>2.0000000000000004E-2</c:v>
                </c:pt>
                <c:pt idx="1017">
                  <c:v>1.0000000000000002E-2</c:v>
                </c:pt>
                <c:pt idx="1018">
                  <c:v>2.0000000000000004E-2</c:v>
                </c:pt>
                <c:pt idx="1019">
                  <c:v>-9.999999999999995E-3</c:v>
                </c:pt>
                <c:pt idx="1020">
                  <c:v>-2.0000000000000004E-2</c:v>
                </c:pt>
                <c:pt idx="1021">
                  <c:v>-9.999999999999995E-3</c:v>
                </c:pt>
                <c:pt idx="1022">
                  <c:v>-9.999999999999995E-3</c:v>
                </c:pt>
                <c:pt idx="1023">
                  <c:v>-2.0000000000000004E-2</c:v>
                </c:pt>
                <c:pt idx="1024">
                  <c:v>-9.999999999999995E-3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1.0000000000000002E-2</c:v>
                </c:pt>
                <c:pt idx="1030">
                  <c:v>0</c:v>
                </c:pt>
                <c:pt idx="1031">
                  <c:v>0</c:v>
                </c:pt>
                <c:pt idx="1032">
                  <c:v>1.0000000000000002E-2</c:v>
                </c:pt>
                <c:pt idx="1033">
                  <c:v>-9.999999999999995E-3</c:v>
                </c:pt>
                <c:pt idx="1034">
                  <c:v>-2.0000000000000004E-2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-9.999999999999995E-3</c:v>
                </c:pt>
                <c:pt idx="1040">
                  <c:v>-2.0000000000000004E-2</c:v>
                </c:pt>
                <c:pt idx="1041">
                  <c:v>-3.9999999999999994E-2</c:v>
                </c:pt>
                <c:pt idx="1042">
                  <c:v>-2.0000000000000004E-2</c:v>
                </c:pt>
                <c:pt idx="1043">
                  <c:v>-9.999999999999995E-3</c:v>
                </c:pt>
                <c:pt idx="1044">
                  <c:v>0</c:v>
                </c:pt>
                <c:pt idx="1045">
                  <c:v>0</c:v>
                </c:pt>
                <c:pt idx="1046">
                  <c:v>-9.999999999999995E-3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1.0000000000000002E-2</c:v>
                </c:pt>
                <c:pt idx="1054">
                  <c:v>1.0000000000000002E-2</c:v>
                </c:pt>
                <c:pt idx="1055">
                  <c:v>0</c:v>
                </c:pt>
                <c:pt idx="1056">
                  <c:v>1.0000000000000002E-2</c:v>
                </c:pt>
                <c:pt idx="1057">
                  <c:v>1.0000000000000002E-2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-9.999999999999995E-3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-9.999999999999995E-3</c:v>
                </c:pt>
                <c:pt idx="1070">
                  <c:v>-9.999999999999995E-3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-9.999999999999995E-3</c:v>
                </c:pt>
                <c:pt idx="1075">
                  <c:v>0</c:v>
                </c:pt>
                <c:pt idx="1076">
                  <c:v>0</c:v>
                </c:pt>
                <c:pt idx="1077">
                  <c:v>-9.999999999999995E-3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-9.999999999999995E-3</c:v>
                </c:pt>
                <c:pt idx="1083">
                  <c:v>0</c:v>
                </c:pt>
                <c:pt idx="1084">
                  <c:v>-9.999999999999995E-3</c:v>
                </c:pt>
                <c:pt idx="1085">
                  <c:v>-2.0000000000000004E-2</c:v>
                </c:pt>
                <c:pt idx="1086">
                  <c:v>-9.999999999999995E-3</c:v>
                </c:pt>
                <c:pt idx="1087">
                  <c:v>-9.999999999999995E-3</c:v>
                </c:pt>
                <c:pt idx="1088">
                  <c:v>-9.999999999999995E-3</c:v>
                </c:pt>
                <c:pt idx="1089">
                  <c:v>-9.999999999999995E-3</c:v>
                </c:pt>
                <c:pt idx="1090">
                  <c:v>-9.999999999999995E-3</c:v>
                </c:pt>
                <c:pt idx="1091">
                  <c:v>-9.999999999999995E-3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-9.999999999999995E-3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-9.999999999999995E-3</c:v>
                </c:pt>
                <c:pt idx="1123">
                  <c:v>0</c:v>
                </c:pt>
                <c:pt idx="1124">
                  <c:v>-9.999999999999995E-3</c:v>
                </c:pt>
                <c:pt idx="1125">
                  <c:v>0</c:v>
                </c:pt>
                <c:pt idx="1126">
                  <c:v>-9.999999999999995E-3</c:v>
                </c:pt>
                <c:pt idx="1127">
                  <c:v>0</c:v>
                </c:pt>
                <c:pt idx="1128">
                  <c:v>-9.999999999999995E-3</c:v>
                </c:pt>
                <c:pt idx="1129">
                  <c:v>0</c:v>
                </c:pt>
                <c:pt idx="1130">
                  <c:v>0</c:v>
                </c:pt>
                <c:pt idx="1131">
                  <c:v>-2.0000000000000004E-2</c:v>
                </c:pt>
                <c:pt idx="1132">
                  <c:v>-9.999999999999995E-3</c:v>
                </c:pt>
                <c:pt idx="1133">
                  <c:v>-9.999999999999995E-3</c:v>
                </c:pt>
                <c:pt idx="1134">
                  <c:v>0</c:v>
                </c:pt>
                <c:pt idx="1135">
                  <c:v>-9.999999999999995E-3</c:v>
                </c:pt>
                <c:pt idx="1136">
                  <c:v>0</c:v>
                </c:pt>
                <c:pt idx="1137">
                  <c:v>-9.999999999999995E-3</c:v>
                </c:pt>
                <c:pt idx="1138">
                  <c:v>-9.999999999999995E-3</c:v>
                </c:pt>
                <c:pt idx="1139">
                  <c:v>0</c:v>
                </c:pt>
                <c:pt idx="1140">
                  <c:v>-9.999999999999995E-3</c:v>
                </c:pt>
                <c:pt idx="1141">
                  <c:v>-2.0000000000000004E-2</c:v>
                </c:pt>
                <c:pt idx="1142">
                  <c:v>-9.999999999999995E-3</c:v>
                </c:pt>
                <c:pt idx="1143">
                  <c:v>-9.999999999999995E-3</c:v>
                </c:pt>
                <c:pt idx="1144">
                  <c:v>-9.999999999999995E-3</c:v>
                </c:pt>
                <c:pt idx="1145">
                  <c:v>-9.999999999999995E-3</c:v>
                </c:pt>
                <c:pt idx="1146">
                  <c:v>-9.999999999999995E-3</c:v>
                </c:pt>
                <c:pt idx="1147">
                  <c:v>-9.999999999999995E-3</c:v>
                </c:pt>
                <c:pt idx="1148">
                  <c:v>-2.0000000000000004E-2</c:v>
                </c:pt>
                <c:pt idx="1149">
                  <c:v>-9.999999999999995E-3</c:v>
                </c:pt>
                <c:pt idx="1150">
                  <c:v>-9.999999999999995E-3</c:v>
                </c:pt>
                <c:pt idx="1151">
                  <c:v>-9.999999999999995E-3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-9.999999999999995E-3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-2.0000000000000004E-2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-9.999999999999995E-3</c:v>
                </c:pt>
                <c:pt idx="1176">
                  <c:v>-9.999999999999995E-3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-9.999999999999995E-3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-2.0000000000000004E-2</c:v>
                </c:pt>
                <c:pt idx="1189">
                  <c:v>0</c:v>
                </c:pt>
                <c:pt idx="1190">
                  <c:v>0</c:v>
                </c:pt>
                <c:pt idx="1191">
                  <c:v>-9.999999999999995E-3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-9.999999999999995E-3</c:v>
                </c:pt>
                <c:pt idx="1198">
                  <c:v>-9.999999999999995E-3</c:v>
                </c:pt>
                <c:pt idx="1199">
                  <c:v>0</c:v>
                </c:pt>
                <c:pt idx="1200">
                  <c:v>-9.999999999999995E-3</c:v>
                </c:pt>
                <c:pt idx="1201">
                  <c:v>-9.999999999999995E-3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-9.999999999999995E-3</c:v>
                </c:pt>
                <c:pt idx="1206">
                  <c:v>-9.999999999999995E-3</c:v>
                </c:pt>
                <c:pt idx="1207">
                  <c:v>-9.999999999999995E-3</c:v>
                </c:pt>
                <c:pt idx="1208">
                  <c:v>0</c:v>
                </c:pt>
                <c:pt idx="1209">
                  <c:v>-9.999999999999995E-3</c:v>
                </c:pt>
                <c:pt idx="1210">
                  <c:v>-9.999999999999995E-3</c:v>
                </c:pt>
                <c:pt idx="1211">
                  <c:v>-9.999999999999995E-3</c:v>
                </c:pt>
                <c:pt idx="1212">
                  <c:v>0</c:v>
                </c:pt>
                <c:pt idx="1213">
                  <c:v>-9.999999999999995E-3</c:v>
                </c:pt>
                <c:pt idx="1214">
                  <c:v>0</c:v>
                </c:pt>
                <c:pt idx="1215">
                  <c:v>-9.999999999999995E-3</c:v>
                </c:pt>
                <c:pt idx="1216">
                  <c:v>-9.999999999999995E-3</c:v>
                </c:pt>
                <c:pt idx="1217">
                  <c:v>-9.999999999999995E-3</c:v>
                </c:pt>
                <c:pt idx="1218">
                  <c:v>-9.999999999999995E-3</c:v>
                </c:pt>
                <c:pt idx="1219">
                  <c:v>-2.0000000000000004E-2</c:v>
                </c:pt>
                <c:pt idx="1220">
                  <c:v>-9.999999999999995E-3</c:v>
                </c:pt>
                <c:pt idx="1221">
                  <c:v>-2.0000000000000004E-2</c:v>
                </c:pt>
                <c:pt idx="1222">
                  <c:v>-0.03</c:v>
                </c:pt>
                <c:pt idx="1223">
                  <c:v>-9.999999999999995E-3</c:v>
                </c:pt>
                <c:pt idx="1224">
                  <c:v>-9.999999999999995E-3</c:v>
                </c:pt>
                <c:pt idx="1225">
                  <c:v>-9.999999999999995E-3</c:v>
                </c:pt>
                <c:pt idx="1226">
                  <c:v>-9.999999999999995E-3</c:v>
                </c:pt>
                <c:pt idx="1227">
                  <c:v>-9.999999999999995E-3</c:v>
                </c:pt>
                <c:pt idx="1228">
                  <c:v>-9.999999999999995E-3</c:v>
                </c:pt>
                <c:pt idx="1229">
                  <c:v>-0.03</c:v>
                </c:pt>
                <c:pt idx="1230">
                  <c:v>-9.999999999999995E-3</c:v>
                </c:pt>
                <c:pt idx="1231">
                  <c:v>-9.999999999999995E-3</c:v>
                </c:pt>
                <c:pt idx="1232">
                  <c:v>-9.999999999999995E-3</c:v>
                </c:pt>
                <c:pt idx="1233">
                  <c:v>-9.999999999999995E-3</c:v>
                </c:pt>
                <c:pt idx="1234">
                  <c:v>-9.999999999999995E-3</c:v>
                </c:pt>
                <c:pt idx="1235">
                  <c:v>-9.999999999999995E-3</c:v>
                </c:pt>
                <c:pt idx="1236">
                  <c:v>-9.999999999999995E-3</c:v>
                </c:pt>
                <c:pt idx="1237">
                  <c:v>-9.999999999999995E-3</c:v>
                </c:pt>
                <c:pt idx="1238">
                  <c:v>-9.999999999999995E-3</c:v>
                </c:pt>
                <c:pt idx="1239">
                  <c:v>-9.999999999999995E-3</c:v>
                </c:pt>
                <c:pt idx="1240">
                  <c:v>-9.999999999999995E-3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1.0000000000000002E-2</c:v>
                </c:pt>
                <c:pt idx="1251">
                  <c:v>1.0000000000000002E-2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1.0000000000000002E-2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1.0000000000000002E-2</c:v>
                </c:pt>
                <c:pt idx="1263">
                  <c:v>0</c:v>
                </c:pt>
                <c:pt idx="1264">
                  <c:v>0</c:v>
                </c:pt>
                <c:pt idx="1265">
                  <c:v>-9.999999999999995E-3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2.0000000000000004E-2</c:v>
                </c:pt>
                <c:pt idx="1271">
                  <c:v>2.0000000000000004E-2</c:v>
                </c:pt>
                <c:pt idx="1272">
                  <c:v>2.0000000000000004E-2</c:v>
                </c:pt>
                <c:pt idx="1273">
                  <c:v>0</c:v>
                </c:pt>
                <c:pt idx="1274">
                  <c:v>1.0000000000000002E-2</c:v>
                </c:pt>
                <c:pt idx="1275">
                  <c:v>2.0000000000000004E-2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1.0000000000000002E-2</c:v>
                </c:pt>
                <c:pt idx="1280">
                  <c:v>2.0000000000000004E-2</c:v>
                </c:pt>
                <c:pt idx="1281">
                  <c:v>0</c:v>
                </c:pt>
                <c:pt idx="1282">
                  <c:v>1.0000000000000002E-2</c:v>
                </c:pt>
                <c:pt idx="1283">
                  <c:v>0</c:v>
                </c:pt>
                <c:pt idx="1284">
                  <c:v>0</c:v>
                </c:pt>
                <c:pt idx="1285">
                  <c:v>1.0000000000000002E-2</c:v>
                </c:pt>
                <c:pt idx="1286">
                  <c:v>0</c:v>
                </c:pt>
                <c:pt idx="1287">
                  <c:v>1.0000000000000002E-2</c:v>
                </c:pt>
                <c:pt idx="1288">
                  <c:v>2.0000000000000004E-2</c:v>
                </c:pt>
                <c:pt idx="1289">
                  <c:v>2.0000000000000004E-2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1.0000000000000002E-2</c:v>
                </c:pt>
                <c:pt idx="1294">
                  <c:v>0</c:v>
                </c:pt>
                <c:pt idx="1295">
                  <c:v>0</c:v>
                </c:pt>
                <c:pt idx="1296">
                  <c:v>1.0000000000000002E-2</c:v>
                </c:pt>
                <c:pt idx="1297">
                  <c:v>0</c:v>
                </c:pt>
                <c:pt idx="1298">
                  <c:v>0</c:v>
                </c:pt>
                <c:pt idx="1299">
                  <c:v>-9.999999999999995E-3</c:v>
                </c:pt>
                <c:pt idx="1300">
                  <c:v>-9.999999999999995E-3</c:v>
                </c:pt>
                <c:pt idx="1301">
                  <c:v>-9.999999999999995E-3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2.0000000000000004E-2</c:v>
                </c:pt>
                <c:pt idx="1306">
                  <c:v>1.0000000000000002E-2</c:v>
                </c:pt>
                <c:pt idx="1307">
                  <c:v>1.0000000000000002E-2</c:v>
                </c:pt>
                <c:pt idx="1308">
                  <c:v>2.0000000000000004E-2</c:v>
                </c:pt>
                <c:pt idx="1309">
                  <c:v>2.0000000000000004E-2</c:v>
                </c:pt>
                <c:pt idx="1310">
                  <c:v>0</c:v>
                </c:pt>
                <c:pt idx="1311">
                  <c:v>1.0000000000000002E-2</c:v>
                </c:pt>
                <c:pt idx="1312">
                  <c:v>1.0000000000000002E-2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-9.999999999999995E-3</c:v>
                </c:pt>
                <c:pt idx="1317">
                  <c:v>0</c:v>
                </c:pt>
                <c:pt idx="1318">
                  <c:v>0</c:v>
                </c:pt>
                <c:pt idx="1319">
                  <c:v>1.0000000000000002E-2</c:v>
                </c:pt>
                <c:pt idx="1320">
                  <c:v>0</c:v>
                </c:pt>
                <c:pt idx="1321">
                  <c:v>1.0000000000000002E-2</c:v>
                </c:pt>
                <c:pt idx="1322">
                  <c:v>1.0000000000000002E-2</c:v>
                </c:pt>
                <c:pt idx="1323">
                  <c:v>2.0000000000000004E-2</c:v>
                </c:pt>
                <c:pt idx="1324">
                  <c:v>-9.999999999999995E-3</c:v>
                </c:pt>
                <c:pt idx="1325">
                  <c:v>1.0000000000000002E-2</c:v>
                </c:pt>
                <c:pt idx="1326">
                  <c:v>2.0000000000000004E-2</c:v>
                </c:pt>
                <c:pt idx="1327">
                  <c:v>2.0000000000000004E-2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1.0000000000000002E-2</c:v>
                </c:pt>
                <c:pt idx="1333">
                  <c:v>-2.0000000000000004E-2</c:v>
                </c:pt>
                <c:pt idx="1334">
                  <c:v>0</c:v>
                </c:pt>
                <c:pt idx="1335">
                  <c:v>-2.0000000000000004E-2</c:v>
                </c:pt>
                <c:pt idx="1336">
                  <c:v>-2.0000000000000004E-2</c:v>
                </c:pt>
                <c:pt idx="1337">
                  <c:v>-9.999999999999995E-3</c:v>
                </c:pt>
                <c:pt idx="1338">
                  <c:v>0</c:v>
                </c:pt>
                <c:pt idx="1339">
                  <c:v>0</c:v>
                </c:pt>
                <c:pt idx="1340">
                  <c:v>-9.999999999999995E-3</c:v>
                </c:pt>
                <c:pt idx="1341">
                  <c:v>-2.0000000000000004E-2</c:v>
                </c:pt>
                <c:pt idx="1342">
                  <c:v>1.0000000000000002E-2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-2.0000000000000004E-2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1.0000000000000002E-2</c:v>
                </c:pt>
                <c:pt idx="1353">
                  <c:v>0</c:v>
                </c:pt>
                <c:pt idx="1354">
                  <c:v>0</c:v>
                </c:pt>
                <c:pt idx="1355">
                  <c:v>-9.999999999999995E-3</c:v>
                </c:pt>
                <c:pt idx="1356">
                  <c:v>-2.0000000000000004E-2</c:v>
                </c:pt>
                <c:pt idx="1357">
                  <c:v>-2.0000000000000004E-2</c:v>
                </c:pt>
                <c:pt idx="1358">
                  <c:v>0</c:v>
                </c:pt>
                <c:pt idx="1359">
                  <c:v>-2.0000000000000004E-2</c:v>
                </c:pt>
                <c:pt idx="1360">
                  <c:v>-9.999999999999995E-3</c:v>
                </c:pt>
                <c:pt idx="1361">
                  <c:v>0</c:v>
                </c:pt>
                <c:pt idx="1362">
                  <c:v>-9.999999999999995E-3</c:v>
                </c:pt>
                <c:pt idx="1363">
                  <c:v>-2.0000000000000004E-2</c:v>
                </c:pt>
                <c:pt idx="1364">
                  <c:v>-2.0000000000000004E-2</c:v>
                </c:pt>
                <c:pt idx="1365">
                  <c:v>0</c:v>
                </c:pt>
                <c:pt idx="1366">
                  <c:v>0</c:v>
                </c:pt>
                <c:pt idx="1367">
                  <c:v>-2.0000000000000004E-2</c:v>
                </c:pt>
                <c:pt idx="1368">
                  <c:v>0</c:v>
                </c:pt>
                <c:pt idx="1369">
                  <c:v>0</c:v>
                </c:pt>
                <c:pt idx="1370">
                  <c:v>-2.0000000000000004E-2</c:v>
                </c:pt>
                <c:pt idx="1371">
                  <c:v>-2.0000000000000004E-2</c:v>
                </c:pt>
                <c:pt idx="1372">
                  <c:v>-2.0000000000000004E-2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-9.999999999999995E-3</c:v>
                </c:pt>
                <c:pt idx="1377">
                  <c:v>-9.999999999999995E-3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-9.999999999999995E-3</c:v>
                </c:pt>
                <c:pt idx="1382">
                  <c:v>0</c:v>
                </c:pt>
                <c:pt idx="1383">
                  <c:v>-9.999999999999995E-3</c:v>
                </c:pt>
                <c:pt idx="1384">
                  <c:v>0</c:v>
                </c:pt>
                <c:pt idx="1385">
                  <c:v>0</c:v>
                </c:pt>
                <c:pt idx="1386">
                  <c:v>1.0000000000000002E-2</c:v>
                </c:pt>
                <c:pt idx="1387">
                  <c:v>-9.999999999999995E-3</c:v>
                </c:pt>
                <c:pt idx="1388">
                  <c:v>-9.999999999999995E-3</c:v>
                </c:pt>
                <c:pt idx="1389">
                  <c:v>0</c:v>
                </c:pt>
                <c:pt idx="1390">
                  <c:v>-2.0000000000000004E-2</c:v>
                </c:pt>
                <c:pt idx="1391">
                  <c:v>-2.0000000000000004E-2</c:v>
                </c:pt>
                <c:pt idx="1392">
                  <c:v>-3.9999999999999994E-2</c:v>
                </c:pt>
                <c:pt idx="1393">
                  <c:v>-3.9999999999999994E-2</c:v>
                </c:pt>
                <c:pt idx="1394">
                  <c:v>-3.9999999999999994E-2</c:v>
                </c:pt>
                <c:pt idx="1395">
                  <c:v>-9.999999999999995E-3</c:v>
                </c:pt>
                <c:pt idx="1396">
                  <c:v>0</c:v>
                </c:pt>
                <c:pt idx="1397">
                  <c:v>-2.0000000000000004E-2</c:v>
                </c:pt>
                <c:pt idx="1398">
                  <c:v>-9.999999999999995E-3</c:v>
                </c:pt>
                <c:pt idx="1399">
                  <c:v>-9.999999999999995E-3</c:v>
                </c:pt>
                <c:pt idx="1400">
                  <c:v>-9.999999999999995E-3</c:v>
                </c:pt>
                <c:pt idx="1401">
                  <c:v>0</c:v>
                </c:pt>
                <c:pt idx="1402">
                  <c:v>-9.999999999999995E-3</c:v>
                </c:pt>
                <c:pt idx="1403">
                  <c:v>-2.0000000000000004E-2</c:v>
                </c:pt>
                <c:pt idx="1404">
                  <c:v>-2.0000000000000004E-2</c:v>
                </c:pt>
                <c:pt idx="1405">
                  <c:v>-2.0000000000000004E-2</c:v>
                </c:pt>
                <c:pt idx="1406">
                  <c:v>-9.999999999999995E-3</c:v>
                </c:pt>
                <c:pt idx="1407">
                  <c:v>-9.999999999999995E-3</c:v>
                </c:pt>
                <c:pt idx="1408">
                  <c:v>-2.0000000000000004E-2</c:v>
                </c:pt>
                <c:pt idx="1409">
                  <c:v>-9.999999999999995E-3</c:v>
                </c:pt>
                <c:pt idx="1410">
                  <c:v>-2.0000000000000004E-2</c:v>
                </c:pt>
                <c:pt idx="1411">
                  <c:v>-2.0000000000000004E-2</c:v>
                </c:pt>
                <c:pt idx="1412">
                  <c:v>0</c:v>
                </c:pt>
                <c:pt idx="1413">
                  <c:v>-2.0000000000000004E-2</c:v>
                </c:pt>
                <c:pt idx="1414">
                  <c:v>-2.0000000000000004E-2</c:v>
                </c:pt>
                <c:pt idx="1415">
                  <c:v>0</c:v>
                </c:pt>
                <c:pt idx="1416">
                  <c:v>-2.0000000000000004E-2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-9.999999999999995E-3</c:v>
                </c:pt>
                <c:pt idx="1422">
                  <c:v>0</c:v>
                </c:pt>
                <c:pt idx="1423">
                  <c:v>1.0000000000000002E-2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-9.999999999999995E-3</c:v>
                </c:pt>
                <c:pt idx="1430">
                  <c:v>-2.0000000000000004E-2</c:v>
                </c:pt>
                <c:pt idx="1431">
                  <c:v>0</c:v>
                </c:pt>
                <c:pt idx="1432">
                  <c:v>0</c:v>
                </c:pt>
                <c:pt idx="1433">
                  <c:v>-0.03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1.0000000000000002E-2</c:v>
                </c:pt>
                <c:pt idx="1439">
                  <c:v>2.0000000000000004E-2</c:v>
                </c:pt>
                <c:pt idx="1440">
                  <c:v>0</c:v>
                </c:pt>
                <c:pt idx="1441">
                  <c:v>1.0000000000000002E-2</c:v>
                </c:pt>
                <c:pt idx="1442">
                  <c:v>1.0000000000000002E-2</c:v>
                </c:pt>
                <c:pt idx="1443">
                  <c:v>1.0000000000000002E-2</c:v>
                </c:pt>
                <c:pt idx="1444">
                  <c:v>1.0000000000000002E-2</c:v>
                </c:pt>
                <c:pt idx="1445">
                  <c:v>1.0000000000000002E-2</c:v>
                </c:pt>
                <c:pt idx="1446">
                  <c:v>1.0000000000000002E-2</c:v>
                </c:pt>
                <c:pt idx="1447">
                  <c:v>1.0000000000000002E-2</c:v>
                </c:pt>
                <c:pt idx="1448">
                  <c:v>1.0000000000000002E-2</c:v>
                </c:pt>
                <c:pt idx="1449">
                  <c:v>1.0000000000000002E-2</c:v>
                </c:pt>
                <c:pt idx="1450">
                  <c:v>2.0000000000000004E-2</c:v>
                </c:pt>
                <c:pt idx="1451">
                  <c:v>2.0000000000000004E-2</c:v>
                </c:pt>
                <c:pt idx="1452">
                  <c:v>1.0000000000000002E-2</c:v>
                </c:pt>
                <c:pt idx="1453">
                  <c:v>0</c:v>
                </c:pt>
                <c:pt idx="1454">
                  <c:v>0</c:v>
                </c:pt>
                <c:pt idx="1455">
                  <c:v>2.0000000000000004E-2</c:v>
                </c:pt>
                <c:pt idx="1456">
                  <c:v>1.0000000000000002E-2</c:v>
                </c:pt>
                <c:pt idx="1457">
                  <c:v>1.0000000000000002E-2</c:v>
                </c:pt>
                <c:pt idx="1458">
                  <c:v>0</c:v>
                </c:pt>
                <c:pt idx="1459">
                  <c:v>1.0000000000000002E-2</c:v>
                </c:pt>
                <c:pt idx="1460">
                  <c:v>1.0000000000000002E-2</c:v>
                </c:pt>
                <c:pt idx="1461">
                  <c:v>1.0000000000000002E-2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-9.999999999999995E-3</c:v>
                </c:pt>
                <c:pt idx="1466">
                  <c:v>-9.999999999999995E-3</c:v>
                </c:pt>
                <c:pt idx="1467">
                  <c:v>-2.0000000000000004E-2</c:v>
                </c:pt>
                <c:pt idx="1468">
                  <c:v>0</c:v>
                </c:pt>
                <c:pt idx="1469">
                  <c:v>1.0000000000000002E-2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-9.999999999999995E-3</c:v>
                </c:pt>
                <c:pt idx="1474">
                  <c:v>-9.999999999999995E-3</c:v>
                </c:pt>
                <c:pt idx="1475">
                  <c:v>-2.0000000000000004E-2</c:v>
                </c:pt>
                <c:pt idx="1476">
                  <c:v>-2.0000000000000004E-2</c:v>
                </c:pt>
                <c:pt idx="1477">
                  <c:v>-2.0000000000000004E-2</c:v>
                </c:pt>
                <c:pt idx="1478">
                  <c:v>-0.03</c:v>
                </c:pt>
                <c:pt idx="1479">
                  <c:v>-2.0000000000000004E-2</c:v>
                </c:pt>
                <c:pt idx="1480">
                  <c:v>-2.0000000000000004E-2</c:v>
                </c:pt>
                <c:pt idx="1481">
                  <c:v>-2.0000000000000004E-2</c:v>
                </c:pt>
                <c:pt idx="1482">
                  <c:v>-0.03</c:v>
                </c:pt>
                <c:pt idx="1483">
                  <c:v>-2.0000000000000004E-2</c:v>
                </c:pt>
                <c:pt idx="1484">
                  <c:v>-9.999999999999995E-3</c:v>
                </c:pt>
                <c:pt idx="1485">
                  <c:v>-2.0000000000000004E-2</c:v>
                </c:pt>
                <c:pt idx="1486">
                  <c:v>-2.0000000000000004E-2</c:v>
                </c:pt>
                <c:pt idx="1487">
                  <c:v>-2.0000000000000004E-2</c:v>
                </c:pt>
                <c:pt idx="1488">
                  <c:v>-2.0000000000000004E-2</c:v>
                </c:pt>
                <c:pt idx="1489">
                  <c:v>-9.999999999999995E-3</c:v>
                </c:pt>
                <c:pt idx="1490">
                  <c:v>-2.0000000000000004E-2</c:v>
                </c:pt>
                <c:pt idx="1491">
                  <c:v>-0.03</c:v>
                </c:pt>
                <c:pt idx="1492">
                  <c:v>-9.999999999999995E-3</c:v>
                </c:pt>
                <c:pt idx="1493">
                  <c:v>-2.0000000000000004E-2</c:v>
                </c:pt>
                <c:pt idx="1494">
                  <c:v>-2.0000000000000004E-2</c:v>
                </c:pt>
                <c:pt idx="1495">
                  <c:v>-2.0000000000000004E-2</c:v>
                </c:pt>
                <c:pt idx="1496">
                  <c:v>-2.0000000000000004E-2</c:v>
                </c:pt>
                <c:pt idx="1497">
                  <c:v>0</c:v>
                </c:pt>
                <c:pt idx="1498">
                  <c:v>-2.0000000000000004E-2</c:v>
                </c:pt>
                <c:pt idx="1499">
                  <c:v>-2.0000000000000004E-2</c:v>
                </c:pt>
                <c:pt idx="1500">
                  <c:v>-2.0000000000000004E-2</c:v>
                </c:pt>
                <c:pt idx="1501">
                  <c:v>-2.0000000000000004E-2</c:v>
                </c:pt>
                <c:pt idx="1502">
                  <c:v>-0.03</c:v>
                </c:pt>
                <c:pt idx="1503">
                  <c:v>-0.03</c:v>
                </c:pt>
                <c:pt idx="1504">
                  <c:v>-2.0000000000000004E-2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-2.0000000000000004E-2</c:v>
                </c:pt>
                <c:pt idx="1512">
                  <c:v>-2.0000000000000004E-2</c:v>
                </c:pt>
                <c:pt idx="1513">
                  <c:v>-2.0000000000000004E-2</c:v>
                </c:pt>
                <c:pt idx="1514">
                  <c:v>-2.0000000000000004E-2</c:v>
                </c:pt>
                <c:pt idx="1515">
                  <c:v>-2.0000000000000004E-2</c:v>
                </c:pt>
                <c:pt idx="1516">
                  <c:v>-0.03</c:v>
                </c:pt>
                <c:pt idx="1517">
                  <c:v>-2.0000000000000004E-2</c:v>
                </c:pt>
                <c:pt idx="1518">
                  <c:v>-2.0000000000000004E-2</c:v>
                </c:pt>
                <c:pt idx="1519">
                  <c:v>-2.0000000000000004E-2</c:v>
                </c:pt>
                <c:pt idx="1520">
                  <c:v>-9.999999999999995E-3</c:v>
                </c:pt>
                <c:pt idx="1521">
                  <c:v>-9.999999999999995E-3</c:v>
                </c:pt>
                <c:pt idx="1522">
                  <c:v>-9.999999999999995E-3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-9.999999999999995E-3</c:v>
                </c:pt>
                <c:pt idx="1528">
                  <c:v>0</c:v>
                </c:pt>
                <c:pt idx="1529">
                  <c:v>-9.999999999999995E-3</c:v>
                </c:pt>
                <c:pt idx="1530">
                  <c:v>-2.0000000000000004E-2</c:v>
                </c:pt>
                <c:pt idx="1531">
                  <c:v>-9.999999999999995E-3</c:v>
                </c:pt>
                <c:pt idx="1532">
                  <c:v>-9.999999999999995E-3</c:v>
                </c:pt>
                <c:pt idx="1533">
                  <c:v>-2.0000000000000004E-2</c:v>
                </c:pt>
                <c:pt idx="1534">
                  <c:v>-3.9999999999999994E-2</c:v>
                </c:pt>
                <c:pt idx="1535">
                  <c:v>-2.0000000000000004E-2</c:v>
                </c:pt>
                <c:pt idx="1536">
                  <c:v>-2.0000000000000004E-2</c:v>
                </c:pt>
                <c:pt idx="1537">
                  <c:v>0</c:v>
                </c:pt>
                <c:pt idx="1538">
                  <c:v>0</c:v>
                </c:pt>
                <c:pt idx="1539">
                  <c:v>-9.999999999999995E-3</c:v>
                </c:pt>
                <c:pt idx="1540">
                  <c:v>1.0000000000000002E-2</c:v>
                </c:pt>
                <c:pt idx="1541">
                  <c:v>1.0000000000000002E-2</c:v>
                </c:pt>
                <c:pt idx="1542">
                  <c:v>1.0000000000000002E-2</c:v>
                </c:pt>
                <c:pt idx="1543">
                  <c:v>0</c:v>
                </c:pt>
                <c:pt idx="1544">
                  <c:v>1.0000000000000002E-2</c:v>
                </c:pt>
                <c:pt idx="1545">
                  <c:v>0</c:v>
                </c:pt>
                <c:pt idx="1546">
                  <c:v>0</c:v>
                </c:pt>
                <c:pt idx="1547">
                  <c:v>-9.999999999999995E-3</c:v>
                </c:pt>
                <c:pt idx="1548">
                  <c:v>0</c:v>
                </c:pt>
                <c:pt idx="1549">
                  <c:v>0</c:v>
                </c:pt>
                <c:pt idx="1550">
                  <c:v>-9.999999999999995E-3</c:v>
                </c:pt>
                <c:pt idx="1551">
                  <c:v>-9.999999999999995E-3</c:v>
                </c:pt>
                <c:pt idx="1552">
                  <c:v>0</c:v>
                </c:pt>
                <c:pt idx="1553">
                  <c:v>1.0000000000000002E-2</c:v>
                </c:pt>
                <c:pt idx="1554">
                  <c:v>0</c:v>
                </c:pt>
                <c:pt idx="1555">
                  <c:v>0</c:v>
                </c:pt>
                <c:pt idx="1556">
                  <c:v>1.0000000000000002E-2</c:v>
                </c:pt>
                <c:pt idx="1557">
                  <c:v>1.0000000000000002E-2</c:v>
                </c:pt>
                <c:pt idx="1558">
                  <c:v>2.0000000000000004E-2</c:v>
                </c:pt>
                <c:pt idx="1559">
                  <c:v>1.0000000000000002E-2</c:v>
                </c:pt>
                <c:pt idx="1560">
                  <c:v>0</c:v>
                </c:pt>
                <c:pt idx="1561">
                  <c:v>2.0000000000000004E-2</c:v>
                </c:pt>
                <c:pt idx="1562">
                  <c:v>1.0000000000000002E-2</c:v>
                </c:pt>
                <c:pt idx="1563">
                  <c:v>2.0000000000000004E-2</c:v>
                </c:pt>
                <c:pt idx="1564">
                  <c:v>2.0000000000000004E-2</c:v>
                </c:pt>
                <c:pt idx="1565">
                  <c:v>3.0000000000000002E-2</c:v>
                </c:pt>
                <c:pt idx="1566">
                  <c:v>0</c:v>
                </c:pt>
                <c:pt idx="1567">
                  <c:v>2.0000000000000004E-2</c:v>
                </c:pt>
                <c:pt idx="1568">
                  <c:v>1.0000000000000002E-2</c:v>
                </c:pt>
                <c:pt idx="1569">
                  <c:v>0</c:v>
                </c:pt>
                <c:pt idx="1570">
                  <c:v>2.0000000000000004E-2</c:v>
                </c:pt>
                <c:pt idx="1571">
                  <c:v>0</c:v>
                </c:pt>
                <c:pt idx="1572">
                  <c:v>-9.999999999999995E-3</c:v>
                </c:pt>
                <c:pt idx="1573">
                  <c:v>-0.03</c:v>
                </c:pt>
                <c:pt idx="1574">
                  <c:v>-2.0000000000000004E-2</c:v>
                </c:pt>
                <c:pt idx="1575">
                  <c:v>-9.999999999999995E-3</c:v>
                </c:pt>
                <c:pt idx="1576">
                  <c:v>-2.0000000000000004E-2</c:v>
                </c:pt>
                <c:pt idx="1577">
                  <c:v>-2.0000000000000004E-2</c:v>
                </c:pt>
                <c:pt idx="1578">
                  <c:v>-2.0000000000000004E-2</c:v>
                </c:pt>
                <c:pt idx="1579">
                  <c:v>-2.0000000000000004E-2</c:v>
                </c:pt>
                <c:pt idx="1580">
                  <c:v>-3.9999999999999994E-2</c:v>
                </c:pt>
                <c:pt idx="1581">
                  <c:v>-3.9999999999999994E-2</c:v>
                </c:pt>
                <c:pt idx="1582">
                  <c:v>-0.03</c:v>
                </c:pt>
                <c:pt idx="1583">
                  <c:v>-3.9999999999999994E-2</c:v>
                </c:pt>
                <c:pt idx="1584">
                  <c:v>-0.03</c:v>
                </c:pt>
                <c:pt idx="1585">
                  <c:v>-2.0000000000000004E-2</c:v>
                </c:pt>
                <c:pt idx="1586">
                  <c:v>-2.0000000000000004E-2</c:v>
                </c:pt>
                <c:pt idx="1587">
                  <c:v>-2.0000000000000004E-2</c:v>
                </c:pt>
                <c:pt idx="1588">
                  <c:v>-2.0000000000000004E-2</c:v>
                </c:pt>
                <c:pt idx="1589">
                  <c:v>-2.0000000000000004E-2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2.0000000000000004E-2</c:v>
                </c:pt>
                <c:pt idx="1596">
                  <c:v>1.0000000000000002E-2</c:v>
                </c:pt>
                <c:pt idx="1597">
                  <c:v>0</c:v>
                </c:pt>
                <c:pt idx="1598">
                  <c:v>-9.999999999999995E-3</c:v>
                </c:pt>
                <c:pt idx="1599">
                  <c:v>-2.0000000000000004E-2</c:v>
                </c:pt>
                <c:pt idx="1600">
                  <c:v>-0.03</c:v>
                </c:pt>
                <c:pt idx="1601">
                  <c:v>-2.0000000000000004E-2</c:v>
                </c:pt>
                <c:pt idx="1602">
                  <c:v>-9.999999999999995E-3</c:v>
                </c:pt>
                <c:pt idx="1603">
                  <c:v>-2.0000000000000004E-2</c:v>
                </c:pt>
                <c:pt idx="1604">
                  <c:v>-9.999999999999995E-3</c:v>
                </c:pt>
                <c:pt idx="1605">
                  <c:v>-9.999999999999995E-3</c:v>
                </c:pt>
                <c:pt idx="1606">
                  <c:v>-9.999999999999995E-3</c:v>
                </c:pt>
                <c:pt idx="1607">
                  <c:v>-9.999999999999995E-3</c:v>
                </c:pt>
                <c:pt idx="1608">
                  <c:v>-9.999999999999995E-3</c:v>
                </c:pt>
                <c:pt idx="1609">
                  <c:v>0</c:v>
                </c:pt>
                <c:pt idx="1610">
                  <c:v>-2.0000000000000004E-2</c:v>
                </c:pt>
                <c:pt idx="1611">
                  <c:v>-9.999999999999995E-3</c:v>
                </c:pt>
                <c:pt idx="1612">
                  <c:v>-9.999999999999995E-3</c:v>
                </c:pt>
                <c:pt idx="1613">
                  <c:v>-9.999999999999995E-3</c:v>
                </c:pt>
                <c:pt idx="1614">
                  <c:v>0</c:v>
                </c:pt>
                <c:pt idx="1615">
                  <c:v>-9.999999999999995E-3</c:v>
                </c:pt>
                <c:pt idx="1616">
                  <c:v>-9.999999999999995E-3</c:v>
                </c:pt>
                <c:pt idx="1617">
                  <c:v>0</c:v>
                </c:pt>
                <c:pt idx="1618">
                  <c:v>-2.0000000000000004E-2</c:v>
                </c:pt>
                <c:pt idx="1619">
                  <c:v>0</c:v>
                </c:pt>
                <c:pt idx="1620">
                  <c:v>-9.999999999999995E-3</c:v>
                </c:pt>
                <c:pt idx="1621">
                  <c:v>-2.0000000000000004E-2</c:v>
                </c:pt>
                <c:pt idx="1622">
                  <c:v>0</c:v>
                </c:pt>
                <c:pt idx="1623">
                  <c:v>-9.999999999999995E-3</c:v>
                </c:pt>
                <c:pt idx="1624">
                  <c:v>-9.999999999999995E-3</c:v>
                </c:pt>
                <c:pt idx="1625">
                  <c:v>-9.999999999999995E-3</c:v>
                </c:pt>
                <c:pt idx="1626">
                  <c:v>0</c:v>
                </c:pt>
                <c:pt idx="1627">
                  <c:v>0</c:v>
                </c:pt>
                <c:pt idx="1628">
                  <c:v>-9.999999999999995E-3</c:v>
                </c:pt>
                <c:pt idx="1629">
                  <c:v>-9.999999999999995E-3</c:v>
                </c:pt>
                <c:pt idx="1630">
                  <c:v>0</c:v>
                </c:pt>
                <c:pt idx="1631">
                  <c:v>-9.999999999999995E-3</c:v>
                </c:pt>
                <c:pt idx="1632">
                  <c:v>0</c:v>
                </c:pt>
                <c:pt idx="1633">
                  <c:v>-9.999999999999995E-3</c:v>
                </c:pt>
                <c:pt idx="1634">
                  <c:v>-2.0000000000000004E-2</c:v>
                </c:pt>
                <c:pt idx="1635">
                  <c:v>-2.0000000000000004E-2</c:v>
                </c:pt>
                <c:pt idx="1636">
                  <c:v>-9.999999999999995E-3</c:v>
                </c:pt>
                <c:pt idx="1637">
                  <c:v>-2.0000000000000004E-2</c:v>
                </c:pt>
                <c:pt idx="1638">
                  <c:v>-9.999999999999995E-3</c:v>
                </c:pt>
                <c:pt idx="1639">
                  <c:v>-2.0000000000000004E-2</c:v>
                </c:pt>
                <c:pt idx="1640">
                  <c:v>-2.0000000000000004E-2</c:v>
                </c:pt>
                <c:pt idx="1641">
                  <c:v>-9.999999999999995E-3</c:v>
                </c:pt>
                <c:pt idx="1642">
                  <c:v>-9.999999999999995E-3</c:v>
                </c:pt>
                <c:pt idx="1643">
                  <c:v>-9.999999999999995E-3</c:v>
                </c:pt>
                <c:pt idx="1644">
                  <c:v>-2.0000000000000004E-2</c:v>
                </c:pt>
                <c:pt idx="1645">
                  <c:v>-2.0000000000000004E-2</c:v>
                </c:pt>
                <c:pt idx="1646">
                  <c:v>-2.0000000000000004E-2</c:v>
                </c:pt>
                <c:pt idx="1647">
                  <c:v>-2.0000000000000004E-2</c:v>
                </c:pt>
                <c:pt idx="1648">
                  <c:v>-2.0000000000000004E-2</c:v>
                </c:pt>
                <c:pt idx="1649">
                  <c:v>-3.9999999999999994E-2</c:v>
                </c:pt>
                <c:pt idx="1650">
                  <c:v>-0.03</c:v>
                </c:pt>
                <c:pt idx="1651">
                  <c:v>-2.0000000000000004E-2</c:v>
                </c:pt>
                <c:pt idx="1652">
                  <c:v>-0.03</c:v>
                </c:pt>
                <c:pt idx="1653">
                  <c:v>-3.9999999999999994E-2</c:v>
                </c:pt>
                <c:pt idx="1654">
                  <c:v>-0.03</c:v>
                </c:pt>
                <c:pt idx="1655">
                  <c:v>-3.9999999999999994E-2</c:v>
                </c:pt>
                <c:pt idx="1656">
                  <c:v>-0.03</c:v>
                </c:pt>
                <c:pt idx="1657">
                  <c:v>-0.03</c:v>
                </c:pt>
                <c:pt idx="1658">
                  <c:v>-2.0000000000000004E-2</c:v>
                </c:pt>
                <c:pt idx="1659">
                  <c:v>-2.0000000000000004E-2</c:v>
                </c:pt>
                <c:pt idx="1660">
                  <c:v>-2.0000000000000004E-2</c:v>
                </c:pt>
                <c:pt idx="1661">
                  <c:v>-2.0000000000000004E-2</c:v>
                </c:pt>
                <c:pt idx="1662">
                  <c:v>-2.0000000000000004E-2</c:v>
                </c:pt>
                <c:pt idx="1663">
                  <c:v>-3.9999999999999994E-2</c:v>
                </c:pt>
                <c:pt idx="1664">
                  <c:v>-9.999999999999995E-3</c:v>
                </c:pt>
                <c:pt idx="1665">
                  <c:v>-2.0000000000000004E-2</c:v>
                </c:pt>
                <c:pt idx="1666">
                  <c:v>-2.0000000000000004E-2</c:v>
                </c:pt>
                <c:pt idx="1667">
                  <c:v>-0.03</c:v>
                </c:pt>
                <c:pt idx="1668">
                  <c:v>-2.0000000000000004E-2</c:v>
                </c:pt>
                <c:pt idx="1669">
                  <c:v>-2.0000000000000004E-2</c:v>
                </c:pt>
                <c:pt idx="1670">
                  <c:v>-2.0000000000000004E-2</c:v>
                </c:pt>
                <c:pt idx="1671">
                  <c:v>-2.0000000000000004E-2</c:v>
                </c:pt>
                <c:pt idx="1672">
                  <c:v>-0.03</c:v>
                </c:pt>
                <c:pt idx="1673">
                  <c:v>-0.03</c:v>
                </c:pt>
                <c:pt idx="1674">
                  <c:v>-2.0000000000000004E-2</c:v>
                </c:pt>
                <c:pt idx="1675">
                  <c:v>-2.0000000000000004E-2</c:v>
                </c:pt>
                <c:pt idx="1676">
                  <c:v>-2.0000000000000004E-2</c:v>
                </c:pt>
                <c:pt idx="1677">
                  <c:v>-2.0000000000000004E-2</c:v>
                </c:pt>
                <c:pt idx="1678">
                  <c:v>-3.9999999999999994E-2</c:v>
                </c:pt>
                <c:pt idx="1679">
                  <c:v>-3.9999999999999994E-2</c:v>
                </c:pt>
                <c:pt idx="1680">
                  <c:v>-0.03</c:v>
                </c:pt>
                <c:pt idx="1681">
                  <c:v>-0.03</c:v>
                </c:pt>
                <c:pt idx="1682">
                  <c:v>-2.0000000000000004E-2</c:v>
                </c:pt>
                <c:pt idx="1683">
                  <c:v>-2.0000000000000004E-2</c:v>
                </c:pt>
                <c:pt idx="1684">
                  <c:v>-3.9999999999999994E-2</c:v>
                </c:pt>
                <c:pt idx="1685">
                  <c:v>-3.9999999999999994E-2</c:v>
                </c:pt>
                <c:pt idx="1686">
                  <c:v>-3.9999999999999994E-2</c:v>
                </c:pt>
                <c:pt idx="1687">
                  <c:v>-2.0000000000000004E-2</c:v>
                </c:pt>
                <c:pt idx="1688">
                  <c:v>-2.0000000000000004E-2</c:v>
                </c:pt>
                <c:pt idx="1689">
                  <c:v>-2.0000000000000004E-2</c:v>
                </c:pt>
                <c:pt idx="1690">
                  <c:v>-3.9999999999999994E-2</c:v>
                </c:pt>
                <c:pt idx="1691">
                  <c:v>-3.9999999999999994E-2</c:v>
                </c:pt>
                <c:pt idx="1692">
                  <c:v>-3.9999999999999994E-2</c:v>
                </c:pt>
                <c:pt idx="1693">
                  <c:v>-3.9999999999999994E-2</c:v>
                </c:pt>
                <c:pt idx="1694">
                  <c:v>-3.9999999999999994E-2</c:v>
                </c:pt>
                <c:pt idx="1695">
                  <c:v>-0.05</c:v>
                </c:pt>
                <c:pt idx="1696">
                  <c:v>-3.9999999999999994E-2</c:v>
                </c:pt>
                <c:pt idx="1697">
                  <c:v>-0.05</c:v>
                </c:pt>
                <c:pt idx="1698">
                  <c:v>-0.06</c:v>
                </c:pt>
                <c:pt idx="1699">
                  <c:v>-0.05</c:v>
                </c:pt>
                <c:pt idx="1700">
                  <c:v>-3.9999999999999994E-2</c:v>
                </c:pt>
                <c:pt idx="1701">
                  <c:v>-3.9999999999999994E-2</c:v>
                </c:pt>
                <c:pt idx="1702">
                  <c:v>-0.03</c:v>
                </c:pt>
                <c:pt idx="1703">
                  <c:v>-0.03</c:v>
                </c:pt>
                <c:pt idx="1704">
                  <c:v>-3.9999999999999994E-2</c:v>
                </c:pt>
                <c:pt idx="1705">
                  <c:v>-3.9999999999999994E-2</c:v>
                </c:pt>
                <c:pt idx="1706">
                  <c:v>-0.03</c:v>
                </c:pt>
                <c:pt idx="1707">
                  <c:v>-3.9999999999999994E-2</c:v>
                </c:pt>
                <c:pt idx="1708">
                  <c:v>-3.9999999999999994E-2</c:v>
                </c:pt>
                <c:pt idx="1709">
                  <c:v>-0.05</c:v>
                </c:pt>
                <c:pt idx="1710">
                  <c:v>-3.9999999999999994E-2</c:v>
                </c:pt>
                <c:pt idx="1711">
                  <c:v>-3.9999999999999994E-2</c:v>
                </c:pt>
                <c:pt idx="1712">
                  <c:v>-3.9999999999999994E-2</c:v>
                </c:pt>
                <c:pt idx="1713">
                  <c:v>-3.9999999999999994E-2</c:v>
                </c:pt>
                <c:pt idx="1714">
                  <c:v>-3.9999999999999994E-2</c:v>
                </c:pt>
                <c:pt idx="1715">
                  <c:v>-3.9999999999999994E-2</c:v>
                </c:pt>
                <c:pt idx="1716">
                  <c:v>-3.9999999999999994E-2</c:v>
                </c:pt>
                <c:pt idx="1717">
                  <c:v>-0.03</c:v>
                </c:pt>
                <c:pt idx="1718">
                  <c:v>-0.03</c:v>
                </c:pt>
                <c:pt idx="1719">
                  <c:v>-3.9999999999999994E-2</c:v>
                </c:pt>
                <c:pt idx="1720">
                  <c:v>-0.05</c:v>
                </c:pt>
                <c:pt idx="1721">
                  <c:v>-0.05</c:v>
                </c:pt>
                <c:pt idx="1722">
                  <c:v>-3.9999999999999994E-2</c:v>
                </c:pt>
                <c:pt idx="1723">
                  <c:v>-0.05</c:v>
                </c:pt>
                <c:pt idx="1724">
                  <c:v>-0.05</c:v>
                </c:pt>
                <c:pt idx="1725">
                  <c:v>-3.9999999999999994E-2</c:v>
                </c:pt>
                <c:pt idx="1726">
                  <c:v>-0.05</c:v>
                </c:pt>
                <c:pt idx="1727">
                  <c:v>-3.9999999999999994E-2</c:v>
                </c:pt>
                <c:pt idx="1728">
                  <c:v>-0.05</c:v>
                </c:pt>
                <c:pt idx="1729">
                  <c:v>-3.9999999999999994E-2</c:v>
                </c:pt>
                <c:pt idx="1730">
                  <c:v>-0.05</c:v>
                </c:pt>
                <c:pt idx="1731">
                  <c:v>-0.05</c:v>
                </c:pt>
                <c:pt idx="1732">
                  <c:v>-0.06</c:v>
                </c:pt>
                <c:pt idx="1733">
                  <c:v>-0.06</c:v>
                </c:pt>
                <c:pt idx="1734">
                  <c:v>-0.05</c:v>
                </c:pt>
                <c:pt idx="1735">
                  <c:v>-0.05</c:v>
                </c:pt>
                <c:pt idx="1736">
                  <c:v>-3.9999999999999994E-2</c:v>
                </c:pt>
                <c:pt idx="1737">
                  <c:v>-3.9999999999999994E-2</c:v>
                </c:pt>
                <c:pt idx="1738">
                  <c:v>-0.05</c:v>
                </c:pt>
                <c:pt idx="1739">
                  <c:v>-3.9999999999999994E-2</c:v>
                </c:pt>
                <c:pt idx="1740">
                  <c:v>-3.9999999999999994E-2</c:v>
                </c:pt>
                <c:pt idx="1741">
                  <c:v>-0.03</c:v>
                </c:pt>
                <c:pt idx="1742">
                  <c:v>-3.9999999999999994E-2</c:v>
                </c:pt>
                <c:pt idx="1743">
                  <c:v>-3.9999999999999994E-2</c:v>
                </c:pt>
                <c:pt idx="1744">
                  <c:v>-2.0000000000000004E-2</c:v>
                </c:pt>
                <c:pt idx="1745">
                  <c:v>-2.0000000000000004E-2</c:v>
                </c:pt>
                <c:pt idx="1746">
                  <c:v>-0.03</c:v>
                </c:pt>
                <c:pt idx="1747">
                  <c:v>0</c:v>
                </c:pt>
                <c:pt idx="1748">
                  <c:v>-2.0000000000000004E-2</c:v>
                </c:pt>
                <c:pt idx="1749">
                  <c:v>-9.999999999999995E-3</c:v>
                </c:pt>
                <c:pt idx="1750">
                  <c:v>-2.0000000000000004E-2</c:v>
                </c:pt>
                <c:pt idx="1751">
                  <c:v>0</c:v>
                </c:pt>
                <c:pt idx="1752">
                  <c:v>0</c:v>
                </c:pt>
                <c:pt idx="1753">
                  <c:v>-9.999999999999995E-3</c:v>
                </c:pt>
                <c:pt idx="1754">
                  <c:v>-9.999999999999995E-3</c:v>
                </c:pt>
                <c:pt idx="1755">
                  <c:v>0</c:v>
                </c:pt>
                <c:pt idx="1756">
                  <c:v>0</c:v>
                </c:pt>
                <c:pt idx="1757">
                  <c:v>-2.0000000000000004E-2</c:v>
                </c:pt>
                <c:pt idx="1758">
                  <c:v>-2.0000000000000004E-2</c:v>
                </c:pt>
                <c:pt idx="1759">
                  <c:v>-9.999999999999995E-3</c:v>
                </c:pt>
                <c:pt idx="1760">
                  <c:v>-9.999999999999995E-3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-9.999999999999995E-3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-9.999999999999995E-3</c:v>
                </c:pt>
                <c:pt idx="1769">
                  <c:v>-9.999999999999995E-3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-9.999999999999995E-3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-2.0000000000000004E-2</c:v>
                </c:pt>
                <c:pt idx="1778">
                  <c:v>0</c:v>
                </c:pt>
                <c:pt idx="1779">
                  <c:v>-9.999999999999995E-3</c:v>
                </c:pt>
                <c:pt idx="1780">
                  <c:v>-9.999999999999995E-3</c:v>
                </c:pt>
                <c:pt idx="1781">
                  <c:v>-9.999999999999995E-3</c:v>
                </c:pt>
                <c:pt idx="1782">
                  <c:v>-9.999999999999995E-3</c:v>
                </c:pt>
                <c:pt idx="1783">
                  <c:v>0</c:v>
                </c:pt>
                <c:pt idx="1784">
                  <c:v>-2.0000000000000004E-2</c:v>
                </c:pt>
                <c:pt idx="1785">
                  <c:v>-9.999999999999995E-3</c:v>
                </c:pt>
                <c:pt idx="1786">
                  <c:v>-2.0000000000000004E-2</c:v>
                </c:pt>
                <c:pt idx="1787">
                  <c:v>-0.03</c:v>
                </c:pt>
                <c:pt idx="1788">
                  <c:v>-2.0000000000000004E-2</c:v>
                </c:pt>
                <c:pt idx="1789">
                  <c:v>-2.0000000000000004E-2</c:v>
                </c:pt>
                <c:pt idx="1790">
                  <c:v>-3.9999999999999994E-2</c:v>
                </c:pt>
                <c:pt idx="1791">
                  <c:v>-2.0000000000000004E-2</c:v>
                </c:pt>
                <c:pt idx="1792">
                  <c:v>-0.03</c:v>
                </c:pt>
                <c:pt idx="1793">
                  <c:v>-2.0000000000000004E-2</c:v>
                </c:pt>
                <c:pt idx="1794">
                  <c:v>-2.0000000000000004E-2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-9.999999999999995E-3</c:v>
                </c:pt>
                <c:pt idx="1800">
                  <c:v>-2.0000000000000004E-2</c:v>
                </c:pt>
                <c:pt idx="1801">
                  <c:v>0</c:v>
                </c:pt>
                <c:pt idx="1802">
                  <c:v>-9.999999999999995E-3</c:v>
                </c:pt>
                <c:pt idx="1803">
                  <c:v>-9.999999999999995E-3</c:v>
                </c:pt>
                <c:pt idx="1804">
                  <c:v>-2.0000000000000004E-2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1.0000000000000002E-2</c:v>
                </c:pt>
                <c:pt idx="1811">
                  <c:v>-9.999999999999995E-3</c:v>
                </c:pt>
                <c:pt idx="1812">
                  <c:v>-9.999999999999995E-3</c:v>
                </c:pt>
                <c:pt idx="1813">
                  <c:v>-9.999999999999995E-3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-9.999999999999995E-3</c:v>
                </c:pt>
                <c:pt idx="1818">
                  <c:v>0</c:v>
                </c:pt>
                <c:pt idx="1819">
                  <c:v>0</c:v>
                </c:pt>
                <c:pt idx="1820">
                  <c:v>-9.999999999999995E-3</c:v>
                </c:pt>
                <c:pt idx="1821">
                  <c:v>0</c:v>
                </c:pt>
                <c:pt idx="1822">
                  <c:v>0</c:v>
                </c:pt>
                <c:pt idx="1823">
                  <c:v>-9.999999999999995E-3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-9.999999999999995E-3</c:v>
                </c:pt>
                <c:pt idx="1831">
                  <c:v>-2.0000000000000004E-2</c:v>
                </c:pt>
                <c:pt idx="1832">
                  <c:v>-9.999999999999995E-3</c:v>
                </c:pt>
                <c:pt idx="1833">
                  <c:v>-2.0000000000000004E-2</c:v>
                </c:pt>
                <c:pt idx="1834">
                  <c:v>-9.999999999999995E-3</c:v>
                </c:pt>
                <c:pt idx="1835">
                  <c:v>-9.999999999999995E-3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1.0000000000000002E-2</c:v>
                </c:pt>
                <c:pt idx="1842">
                  <c:v>0</c:v>
                </c:pt>
                <c:pt idx="1843">
                  <c:v>0</c:v>
                </c:pt>
                <c:pt idx="1844">
                  <c:v>-9.999999999999995E-3</c:v>
                </c:pt>
                <c:pt idx="1845">
                  <c:v>-9.999999999999995E-3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-9.999999999999995E-3</c:v>
                </c:pt>
                <c:pt idx="1850">
                  <c:v>0</c:v>
                </c:pt>
                <c:pt idx="1851">
                  <c:v>0</c:v>
                </c:pt>
                <c:pt idx="1852">
                  <c:v>-2.0000000000000004E-2</c:v>
                </c:pt>
                <c:pt idx="1853">
                  <c:v>0</c:v>
                </c:pt>
                <c:pt idx="1854">
                  <c:v>-2.0000000000000004E-2</c:v>
                </c:pt>
                <c:pt idx="1855">
                  <c:v>-2.0000000000000004E-2</c:v>
                </c:pt>
                <c:pt idx="1856">
                  <c:v>-0.03</c:v>
                </c:pt>
                <c:pt idx="1857">
                  <c:v>-0.03</c:v>
                </c:pt>
                <c:pt idx="1858">
                  <c:v>-2.0000000000000004E-2</c:v>
                </c:pt>
                <c:pt idx="1859">
                  <c:v>-0.03</c:v>
                </c:pt>
                <c:pt idx="1860">
                  <c:v>-0.03</c:v>
                </c:pt>
                <c:pt idx="1861">
                  <c:v>-0.03</c:v>
                </c:pt>
                <c:pt idx="1862">
                  <c:v>-3.9999999999999994E-2</c:v>
                </c:pt>
                <c:pt idx="1863">
                  <c:v>-3.9999999999999994E-2</c:v>
                </c:pt>
                <c:pt idx="1864">
                  <c:v>-0.03</c:v>
                </c:pt>
                <c:pt idx="1865">
                  <c:v>-3.9999999999999994E-2</c:v>
                </c:pt>
                <c:pt idx="1866">
                  <c:v>-3.9999999999999994E-2</c:v>
                </c:pt>
                <c:pt idx="1867">
                  <c:v>-0.03</c:v>
                </c:pt>
                <c:pt idx="1868">
                  <c:v>-3.9999999999999994E-2</c:v>
                </c:pt>
                <c:pt idx="1869">
                  <c:v>-3.9999999999999994E-2</c:v>
                </c:pt>
                <c:pt idx="1870">
                  <c:v>-3.9999999999999994E-2</c:v>
                </c:pt>
                <c:pt idx="1871">
                  <c:v>-0.05</c:v>
                </c:pt>
                <c:pt idx="1872">
                  <c:v>-3.9999999999999994E-2</c:v>
                </c:pt>
                <c:pt idx="1873">
                  <c:v>-3.9999999999999994E-2</c:v>
                </c:pt>
                <c:pt idx="1874">
                  <c:v>-3.9999999999999994E-2</c:v>
                </c:pt>
                <c:pt idx="1875">
                  <c:v>-0.05</c:v>
                </c:pt>
                <c:pt idx="1876">
                  <c:v>-3.9999999999999994E-2</c:v>
                </c:pt>
                <c:pt idx="1877">
                  <c:v>-0.06</c:v>
                </c:pt>
                <c:pt idx="1878">
                  <c:v>-0.06</c:v>
                </c:pt>
                <c:pt idx="1879">
                  <c:v>-0.05</c:v>
                </c:pt>
                <c:pt idx="1880">
                  <c:v>-0.06</c:v>
                </c:pt>
                <c:pt idx="1881">
                  <c:v>-0.06</c:v>
                </c:pt>
                <c:pt idx="1882">
                  <c:v>-0.06</c:v>
                </c:pt>
                <c:pt idx="1883">
                  <c:v>-0.05</c:v>
                </c:pt>
                <c:pt idx="1884">
                  <c:v>-0.08</c:v>
                </c:pt>
                <c:pt idx="1885">
                  <c:v>-6.9999999999999993E-2</c:v>
                </c:pt>
                <c:pt idx="1886">
                  <c:v>-0.08</c:v>
                </c:pt>
                <c:pt idx="1887">
                  <c:v>-0.08</c:v>
                </c:pt>
                <c:pt idx="1888">
                  <c:v>-0.06</c:v>
                </c:pt>
                <c:pt idx="1889">
                  <c:v>-0.05</c:v>
                </c:pt>
                <c:pt idx="1890">
                  <c:v>-0.05</c:v>
                </c:pt>
                <c:pt idx="1891">
                  <c:v>-0.05</c:v>
                </c:pt>
                <c:pt idx="1892">
                  <c:v>-0.06</c:v>
                </c:pt>
                <c:pt idx="1893">
                  <c:v>-0.06</c:v>
                </c:pt>
                <c:pt idx="1894">
                  <c:v>-0.06</c:v>
                </c:pt>
                <c:pt idx="1895">
                  <c:v>-6.9999999999999993E-2</c:v>
                </c:pt>
                <c:pt idx="1896">
                  <c:v>-0.05</c:v>
                </c:pt>
                <c:pt idx="1897">
                  <c:v>-0.05</c:v>
                </c:pt>
                <c:pt idx="1898">
                  <c:v>-0.05</c:v>
                </c:pt>
                <c:pt idx="1899">
                  <c:v>-0.05</c:v>
                </c:pt>
                <c:pt idx="1900">
                  <c:v>-0.06</c:v>
                </c:pt>
                <c:pt idx="1901">
                  <c:v>-0.06</c:v>
                </c:pt>
                <c:pt idx="1902">
                  <c:v>-0.06</c:v>
                </c:pt>
                <c:pt idx="1903">
                  <c:v>-0.08</c:v>
                </c:pt>
                <c:pt idx="1904">
                  <c:v>-0.06</c:v>
                </c:pt>
                <c:pt idx="1905">
                  <c:v>-0.06</c:v>
                </c:pt>
                <c:pt idx="1906">
                  <c:v>-0.06</c:v>
                </c:pt>
                <c:pt idx="1907">
                  <c:v>-0.06</c:v>
                </c:pt>
                <c:pt idx="1908">
                  <c:v>-6.9999999999999993E-2</c:v>
                </c:pt>
                <c:pt idx="1909">
                  <c:v>-0.06</c:v>
                </c:pt>
                <c:pt idx="1910">
                  <c:v>-0.06</c:v>
                </c:pt>
                <c:pt idx="1911">
                  <c:v>-0.06</c:v>
                </c:pt>
                <c:pt idx="1912">
                  <c:v>-6.9999999999999993E-2</c:v>
                </c:pt>
                <c:pt idx="1913">
                  <c:v>-0.06</c:v>
                </c:pt>
                <c:pt idx="1914">
                  <c:v>-0.05</c:v>
                </c:pt>
                <c:pt idx="1915">
                  <c:v>-0.05</c:v>
                </c:pt>
                <c:pt idx="1916">
                  <c:v>-6.9999999999999993E-2</c:v>
                </c:pt>
                <c:pt idx="1917">
                  <c:v>-6.9999999999999993E-2</c:v>
                </c:pt>
                <c:pt idx="1918">
                  <c:v>-0.06</c:v>
                </c:pt>
                <c:pt idx="1919">
                  <c:v>-0.05</c:v>
                </c:pt>
                <c:pt idx="1920">
                  <c:v>-0.06</c:v>
                </c:pt>
                <c:pt idx="1921">
                  <c:v>-0.05</c:v>
                </c:pt>
                <c:pt idx="1922">
                  <c:v>-0.05</c:v>
                </c:pt>
                <c:pt idx="1923">
                  <c:v>-0.05</c:v>
                </c:pt>
                <c:pt idx="1924">
                  <c:v>-0.05</c:v>
                </c:pt>
                <c:pt idx="1925">
                  <c:v>-0.06</c:v>
                </c:pt>
                <c:pt idx="1926">
                  <c:v>-0.06</c:v>
                </c:pt>
                <c:pt idx="1927">
                  <c:v>-6.9999999999999993E-2</c:v>
                </c:pt>
                <c:pt idx="1928">
                  <c:v>-0.06</c:v>
                </c:pt>
                <c:pt idx="1929">
                  <c:v>-0.06</c:v>
                </c:pt>
                <c:pt idx="1930">
                  <c:v>-0.05</c:v>
                </c:pt>
                <c:pt idx="1931">
                  <c:v>-0.06</c:v>
                </c:pt>
                <c:pt idx="1932">
                  <c:v>-0.06</c:v>
                </c:pt>
                <c:pt idx="1933">
                  <c:v>-0.06</c:v>
                </c:pt>
                <c:pt idx="1934">
                  <c:v>-0.06</c:v>
                </c:pt>
                <c:pt idx="1935">
                  <c:v>-0.06</c:v>
                </c:pt>
                <c:pt idx="1936">
                  <c:v>-6.9999999999999993E-2</c:v>
                </c:pt>
                <c:pt idx="1937">
                  <c:v>-0.06</c:v>
                </c:pt>
                <c:pt idx="1938">
                  <c:v>-0.08</c:v>
                </c:pt>
                <c:pt idx="1939">
                  <c:v>-0.06</c:v>
                </c:pt>
                <c:pt idx="1940">
                  <c:v>-0.06</c:v>
                </c:pt>
                <c:pt idx="1941">
                  <c:v>-0.06</c:v>
                </c:pt>
                <c:pt idx="1942">
                  <c:v>-0.06</c:v>
                </c:pt>
                <c:pt idx="1943">
                  <c:v>-0.06</c:v>
                </c:pt>
                <c:pt idx="1944">
                  <c:v>-6.9999999999999993E-2</c:v>
                </c:pt>
                <c:pt idx="1945">
                  <c:v>-0.08</c:v>
                </c:pt>
                <c:pt idx="1946">
                  <c:v>-0.06</c:v>
                </c:pt>
                <c:pt idx="1947">
                  <c:v>-0.08</c:v>
                </c:pt>
                <c:pt idx="1948">
                  <c:v>-0.06</c:v>
                </c:pt>
                <c:pt idx="1949">
                  <c:v>-0.06</c:v>
                </c:pt>
                <c:pt idx="1950">
                  <c:v>-0.06</c:v>
                </c:pt>
                <c:pt idx="1951">
                  <c:v>-6.9999999999999993E-2</c:v>
                </c:pt>
                <c:pt idx="1952">
                  <c:v>-0.06</c:v>
                </c:pt>
                <c:pt idx="1953">
                  <c:v>-0.06</c:v>
                </c:pt>
                <c:pt idx="1954">
                  <c:v>-0.06</c:v>
                </c:pt>
                <c:pt idx="1955">
                  <c:v>-0.06</c:v>
                </c:pt>
                <c:pt idx="1956">
                  <c:v>-0.08</c:v>
                </c:pt>
                <c:pt idx="1957">
                  <c:v>-0.06</c:v>
                </c:pt>
                <c:pt idx="1958">
                  <c:v>-0.06</c:v>
                </c:pt>
                <c:pt idx="1959">
                  <c:v>-0.06</c:v>
                </c:pt>
                <c:pt idx="1960">
                  <c:v>-0.06</c:v>
                </c:pt>
                <c:pt idx="1961">
                  <c:v>-0.06</c:v>
                </c:pt>
                <c:pt idx="1962">
                  <c:v>-0.06</c:v>
                </c:pt>
                <c:pt idx="1963">
                  <c:v>-0.06</c:v>
                </c:pt>
                <c:pt idx="1964">
                  <c:v>-0.06</c:v>
                </c:pt>
                <c:pt idx="1965">
                  <c:v>-0.06</c:v>
                </c:pt>
                <c:pt idx="1966">
                  <c:v>-0.06</c:v>
                </c:pt>
                <c:pt idx="1967">
                  <c:v>-0.06</c:v>
                </c:pt>
                <c:pt idx="1968">
                  <c:v>-0.06</c:v>
                </c:pt>
                <c:pt idx="1969">
                  <c:v>-0.06</c:v>
                </c:pt>
                <c:pt idx="1970">
                  <c:v>-0.06</c:v>
                </c:pt>
                <c:pt idx="1971">
                  <c:v>-0.06</c:v>
                </c:pt>
                <c:pt idx="1972">
                  <c:v>-0.06</c:v>
                </c:pt>
                <c:pt idx="1973">
                  <c:v>-6.9999999999999993E-2</c:v>
                </c:pt>
                <c:pt idx="1974">
                  <c:v>-6.9999999999999993E-2</c:v>
                </c:pt>
                <c:pt idx="1975">
                  <c:v>-0.06</c:v>
                </c:pt>
                <c:pt idx="1976">
                  <c:v>-0.06</c:v>
                </c:pt>
                <c:pt idx="1977">
                  <c:v>-6.9999999999999993E-2</c:v>
                </c:pt>
                <c:pt idx="1978">
                  <c:v>-0.08</c:v>
                </c:pt>
                <c:pt idx="1979">
                  <c:v>-9.9999999999999992E-2</c:v>
                </c:pt>
                <c:pt idx="1980">
                  <c:v>-9.0000000000000011E-2</c:v>
                </c:pt>
                <c:pt idx="1981">
                  <c:v>-0.08</c:v>
                </c:pt>
                <c:pt idx="1982">
                  <c:v>-0.06</c:v>
                </c:pt>
                <c:pt idx="1983">
                  <c:v>-0.06</c:v>
                </c:pt>
                <c:pt idx="1984">
                  <c:v>-0.06</c:v>
                </c:pt>
                <c:pt idx="1985">
                  <c:v>-0.06</c:v>
                </c:pt>
                <c:pt idx="1986">
                  <c:v>-6.9999999999999993E-2</c:v>
                </c:pt>
                <c:pt idx="1987">
                  <c:v>-6.9999999999999993E-2</c:v>
                </c:pt>
                <c:pt idx="1988">
                  <c:v>-0.06</c:v>
                </c:pt>
                <c:pt idx="1989">
                  <c:v>-0.06</c:v>
                </c:pt>
                <c:pt idx="1990">
                  <c:v>-0.06</c:v>
                </c:pt>
                <c:pt idx="1991">
                  <c:v>-0.08</c:v>
                </c:pt>
                <c:pt idx="1992">
                  <c:v>-0.08</c:v>
                </c:pt>
                <c:pt idx="1993">
                  <c:v>-0.08</c:v>
                </c:pt>
                <c:pt idx="1994">
                  <c:v>-0.08</c:v>
                </c:pt>
                <c:pt idx="1995">
                  <c:v>-9.0000000000000011E-2</c:v>
                </c:pt>
                <c:pt idx="1996">
                  <c:v>-6.9999999999999993E-2</c:v>
                </c:pt>
                <c:pt idx="1997">
                  <c:v>-6.9999999999999993E-2</c:v>
                </c:pt>
                <c:pt idx="1998">
                  <c:v>-0.08</c:v>
                </c:pt>
                <c:pt idx="1999">
                  <c:v>-0.08</c:v>
                </c:pt>
                <c:pt idx="2000">
                  <c:v>-0.08</c:v>
                </c:pt>
                <c:pt idx="2001">
                  <c:v>-0.08</c:v>
                </c:pt>
                <c:pt idx="2002">
                  <c:v>-0.08</c:v>
                </c:pt>
                <c:pt idx="2003">
                  <c:v>-0.08</c:v>
                </c:pt>
                <c:pt idx="2004">
                  <c:v>-0.06</c:v>
                </c:pt>
                <c:pt idx="2005">
                  <c:v>-0.08</c:v>
                </c:pt>
                <c:pt idx="2006">
                  <c:v>-0.08</c:v>
                </c:pt>
                <c:pt idx="2007">
                  <c:v>-0.08</c:v>
                </c:pt>
                <c:pt idx="2008">
                  <c:v>-0.08</c:v>
                </c:pt>
                <c:pt idx="2009">
                  <c:v>-0.08</c:v>
                </c:pt>
                <c:pt idx="2010">
                  <c:v>-0.06</c:v>
                </c:pt>
                <c:pt idx="2011">
                  <c:v>-0.06</c:v>
                </c:pt>
                <c:pt idx="2012">
                  <c:v>-0.06</c:v>
                </c:pt>
                <c:pt idx="2013">
                  <c:v>-0.06</c:v>
                </c:pt>
                <c:pt idx="2014">
                  <c:v>-0.06</c:v>
                </c:pt>
                <c:pt idx="2015">
                  <c:v>-0.06</c:v>
                </c:pt>
                <c:pt idx="2016">
                  <c:v>-0.06</c:v>
                </c:pt>
                <c:pt idx="2017">
                  <c:v>-0.06</c:v>
                </c:pt>
                <c:pt idx="2018">
                  <c:v>-0.06</c:v>
                </c:pt>
                <c:pt idx="2019">
                  <c:v>-6.9999999999999993E-2</c:v>
                </c:pt>
                <c:pt idx="2020">
                  <c:v>-0.06</c:v>
                </c:pt>
                <c:pt idx="2021">
                  <c:v>-0.06</c:v>
                </c:pt>
                <c:pt idx="2022">
                  <c:v>-0.06</c:v>
                </c:pt>
                <c:pt idx="2023">
                  <c:v>-0.06</c:v>
                </c:pt>
                <c:pt idx="2024">
                  <c:v>-0.05</c:v>
                </c:pt>
                <c:pt idx="2025">
                  <c:v>-0.06</c:v>
                </c:pt>
                <c:pt idx="2026">
                  <c:v>-0.06</c:v>
                </c:pt>
                <c:pt idx="2027">
                  <c:v>-0.06</c:v>
                </c:pt>
                <c:pt idx="2028">
                  <c:v>-0.06</c:v>
                </c:pt>
                <c:pt idx="2029">
                  <c:v>-0.06</c:v>
                </c:pt>
                <c:pt idx="2030">
                  <c:v>-0.05</c:v>
                </c:pt>
                <c:pt idx="2031">
                  <c:v>-0.06</c:v>
                </c:pt>
                <c:pt idx="2032">
                  <c:v>-0.06</c:v>
                </c:pt>
                <c:pt idx="2033">
                  <c:v>-6.9999999999999993E-2</c:v>
                </c:pt>
                <c:pt idx="2034">
                  <c:v>-0.06</c:v>
                </c:pt>
                <c:pt idx="2035">
                  <c:v>-0.06</c:v>
                </c:pt>
                <c:pt idx="2036">
                  <c:v>-0.06</c:v>
                </c:pt>
                <c:pt idx="2037">
                  <c:v>-0.08</c:v>
                </c:pt>
                <c:pt idx="2038">
                  <c:v>-6.9999999999999993E-2</c:v>
                </c:pt>
                <c:pt idx="2039">
                  <c:v>-6.9999999999999993E-2</c:v>
                </c:pt>
                <c:pt idx="2040">
                  <c:v>-0.06</c:v>
                </c:pt>
                <c:pt idx="2041">
                  <c:v>-0.08</c:v>
                </c:pt>
                <c:pt idx="2042">
                  <c:v>-9.0000000000000011E-2</c:v>
                </c:pt>
                <c:pt idx="2043">
                  <c:v>-0.08</c:v>
                </c:pt>
                <c:pt idx="2044">
                  <c:v>-0.06</c:v>
                </c:pt>
                <c:pt idx="2045">
                  <c:v>-0.06</c:v>
                </c:pt>
                <c:pt idx="2046">
                  <c:v>-0.05</c:v>
                </c:pt>
                <c:pt idx="2047">
                  <c:v>-0.06</c:v>
                </c:pt>
                <c:pt idx="2048">
                  <c:v>-0.06</c:v>
                </c:pt>
                <c:pt idx="2049">
                  <c:v>-0.06</c:v>
                </c:pt>
                <c:pt idx="2050">
                  <c:v>-6.9999999999999993E-2</c:v>
                </c:pt>
                <c:pt idx="2051">
                  <c:v>-0.06</c:v>
                </c:pt>
                <c:pt idx="2052">
                  <c:v>-0.05</c:v>
                </c:pt>
                <c:pt idx="2053">
                  <c:v>-0.06</c:v>
                </c:pt>
                <c:pt idx="2054">
                  <c:v>-0.06</c:v>
                </c:pt>
                <c:pt idx="2055">
                  <c:v>-0.05</c:v>
                </c:pt>
                <c:pt idx="2056">
                  <c:v>-0.05</c:v>
                </c:pt>
                <c:pt idx="2057">
                  <c:v>-3.9999999999999994E-2</c:v>
                </c:pt>
                <c:pt idx="2058">
                  <c:v>-3.9999999999999994E-2</c:v>
                </c:pt>
                <c:pt idx="2059">
                  <c:v>-3.9999999999999994E-2</c:v>
                </c:pt>
                <c:pt idx="2060">
                  <c:v>-3.9999999999999994E-2</c:v>
                </c:pt>
                <c:pt idx="2061">
                  <c:v>-3.9999999999999994E-2</c:v>
                </c:pt>
                <c:pt idx="2062">
                  <c:v>-3.9999999999999994E-2</c:v>
                </c:pt>
                <c:pt idx="2063">
                  <c:v>-3.9999999999999994E-2</c:v>
                </c:pt>
                <c:pt idx="2064">
                  <c:v>-3.9999999999999994E-2</c:v>
                </c:pt>
                <c:pt idx="2065">
                  <c:v>-0.03</c:v>
                </c:pt>
                <c:pt idx="2066">
                  <c:v>-2.0000000000000004E-2</c:v>
                </c:pt>
                <c:pt idx="2067">
                  <c:v>-2.0000000000000004E-2</c:v>
                </c:pt>
                <c:pt idx="2068">
                  <c:v>-2.0000000000000004E-2</c:v>
                </c:pt>
                <c:pt idx="2069">
                  <c:v>-2.0000000000000004E-2</c:v>
                </c:pt>
                <c:pt idx="2070">
                  <c:v>-2.0000000000000004E-2</c:v>
                </c:pt>
                <c:pt idx="2071">
                  <c:v>-2.0000000000000004E-2</c:v>
                </c:pt>
                <c:pt idx="2072">
                  <c:v>-2.0000000000000004E-2</c:v>
                </c:pt>
                <c:pt idx="2073">
                  <c:v>-3.9999999999999994E-2</c:v>
                </c:pt>
                <c:pt idx="2074">
                  <c:v>-2.0000000000000004E-2</c:v>
                </c:pt>
                <c:pt idx="2075">
                  <c:v>-9.999999999999995E-3</c:v>
                </c:pt>
                <c:pt idx="2076">
                  <c:v>-9.999999999999995E-3</c:v>
                </c:pt>
                <c:pt idx="2077">
                  <c:v>-9.999999999999995E-3</c:v>
                </c:pt>
                <c:pt idx="2078">
                  <c:v>-9.999999999999995E-3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-9.999999999999995E-3</c:v>
                </c:pt>
                <c:pt idx="2083">
                  <c:v>-2.0000000000000004E-2</c:v>
                </c:pt>
                <c:pt idx="2084">
                  <c:v>-0.03</c:v>
                </c:pt>
                <c:pt idx="2085">
                  <c:v>-0.03</c:v>
                </c:pt>
                <c:pt idx="2086">
                  <c:v>-0.03</c:v>
                </c:pt>
                <c:pt idx="2087">
                  <c:v>-9.999999999999995E-3</c:v>
                </c:pt>
                <c:pt idx="2088">
                  <c:v>-2.0000000000000004E-2</c:v>
                </c:pt>
                <c:pt idx="2089">
                  <c:v>-2.0000000000000004E-2</c:v>
                </c:pt>
                <c:pt idx="2090">
                  <c:v>0</c:v>
                </c:pt>
                <c:pt idx="2091">
                  <c:v>1.0000000000000002E-2</c:v>
                </c:pt>
                <c:pt idx="2092">
                  <c:v>0</c:v>
                </c:pt>
                <c:pt idx="2093">
                  <c:v>0</c:v>
                </c:pt>
                <c:pt idx="2094">
                  <c:v>1.0000000000000002E-2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-9.999999999999995E-3</c:v>
                </c:pt>
                <c:pt idx="2106">
                  <c:v>0</c:v>
                </c:pt>
                <c:pt idx="2107">
                  <c:v>0</c:v>
                </c:pt>
                <c:pt idx="2108">
                  <c:v>-9.999999999999995E-3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-9.999999999999995E-3</c:v>
                </c:pt>
                <c:pt idx="2113">
                  <c:v>-2.0000000000000004E-2</c:v>
                </c:pt>
                <c:pt idx="2114">
                  <c:v>0</c:v>
                </c:pt>
                <c:pt idx="2115">
                  <c:v>-9.999999999999995E-3</c:v>
                </c:pt>
                <c:pt idx="2116">
                  <c:v>0</c:v>
                </c:pt>
                <c:pt idx="2117">
                  <c:v>-9.999999999999995E-3</c:v>
                </c:pt>
                <c:pt idx="2118">
                  <c:v>-2.0000000000000004E-2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-2.0000000000000004E-2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-2.0000000000000004E-2</c:v>
                </c:pt>
                <c:pt idx="2127">
                  <c:v>0</c:v>
                </c:pt>
                <c:pt idx="2128">
                  <c:v>-9.999999999999995E-3</c:v>
                </c:pt>
                <c:pt idx="2129">
                  <c:v>0</c:v>
                </c:pt>
                <c:pt idx="2130">
                  <c:v>-2.0000000000000004E-2</c:v>
                </c:pt>
                <c:pt idx="2131">
                  <c:v>-9.999999999999995E-3</c:v>
                </c:pt>
                <c:pt idx="2132">
                  <c:v>-9.999999999999995E-3</c:v>
                </c:pt>
                <c:pt idx="2133">
                  <c:v>0</c:v>
                </c:pt>
                <c:pt idx="2134">
                  <c:v>-9.999999999999995E-3</c:v>
                </c:pt>
                <c:pt idx="2135">
                  <c:v>-9.999999999999995E-3</c:v>
                </c:pt>
                <c:pt idx="2136">
                  <c:v>-2.0000000000000004E-2</c:v>
                </c:pt>
                <c:pt idx="2137">
                  <c:v>-2.0000000000000004E-2</c:v>
                </c:pt>
                <c:pt idx="2138">
                  <c:v>-2.0000000000000004E-2</c:v>
                </c:pt>
                <c:pt idx="2139">
                  <c:v>-2.0000000000000004E-2</c:v>
                </c:pt>
                <c:pt idx="2140">
                  <c:v>-2.0000000000000004E-2</c:v>
                </c:pt>
                <c:pt idx="2141">
                  <c:v>-9.999999999999995E-3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-9.999999999999995E-3</c:v>
                </c:pt>
                <c:pt idx="2147">
                  <c:v>0</c:v>
                </c:pt>
                <c:pt idx="2148">
                  <c:v>0</c:v>
                </c:pt>
                <c:pt idx="2149">
                  <c:v>-2.0000000000000004E-2</c:v>
                </c:pt>
                <c:pt idx="2150">
                  <c:v>1.0000000000000002E-2</c:v>
                </c:pt>
                <c:pt idx="2151">
                  <c:v>-9.999999999999995E-3</c:v>
                </c:pt>
                <c:pt idx="2152">
                  <c:v>0</c:v>
                </c:pt>
                <c:pt idx="2153">
                  <c:v>-9.999999999999995E-3</c:v>
                </c:pt>
                <c:pt idx="2154">
                  <c:v>0</c:v>
                </c:pt>
                <c:pt idx="2155">
                  <c:v>0</c:v>
                </c:pt>
                <c:pt idx="2156">
                  <c:v>1.0000000000000002E-2</c:v>
                </c:pt>
                <c:pt idx="2157">
                  <c:v>-9.999999999999995E-3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-9.999999999999995E-3</c:v>
                </c:pt>
                <c:pt idx="2162">
                  <c:v>-2.0000000000000004E-2</c:v>
                </c:pt>
                <c:pt idx="2163">
                  <c:v>0</c:v>
                </c:pt>
                <c:pt idx="2164">
                  <c:v>1.0000000000000002E-2</c:v>
                </c:pt>
                <c:pt idx="2165">
                  <c:v>0</c:v>
                </c:pt>
                <c:pt idx="2166">
                  <c:v>0</c:v>
                </c:pt>
                <c:pt idx="2167">
                  <c:v>1.0000000000000002E-2</c:v>
                </c:pt>
                <c:pt idx="2168">
                  <c:v>0</c:v>
                </c:pt>
                <c:pt idx="2169">
                  <c:v>1.0000000000000002E-2</c:v>
                </c:pt>
                <c:pt idx="2170">
                  <c:v>0</c:v>
                </c:pt>
                <c:pt idx="2171">
                  <c:v>-9.999999999999995E-3</c:v>
                </c:pt>
                <c:pt idx="2172">
                  <c:v>-9.999999999999995E-3</c:v>
                </c:pt>
                <c:pt idx="2173">
                  <c:v>-9.999999999999995E-3</c:v>
                </c:pt>
                <c:pt idx="2174">
                  <c:v>-2.0000000000000004E-2</c:v>
                </c:pt>
                <c:pt idx="2175">
                  <c:v>-9.999999999999995E-3</c:v>
                </c:pt>
                <c:pt idx="2176">
                  <c:v>1.0000000000000002E-2</c:v>
                </c:pt>
                <c:pt idx="2177">
                  <c:v>1.0000000000000002E-2</c:v>
                </c:pt>
                <c:pt idx="2178">
                  <c:v>0</c:v>
                </c:pt>
                <c:pt idx="2179">
                  <c:v>0</c:v>
                </c:pt>
                <c:pt idx="2180">
                  <c:v>-2.0000000000000004E-2</c:v>
                </c:pt>
                <c:pt idx="2181">
                  <c:v>-9.999999999999995E-3</c:v>
                </c:pt>
                <c:pt idx="2182">
                  <c:v>0</c:v>
                </c:pt>
                <c:pt idx="2183">
                  <c:v>1.0000000000000002E-2</c:v>
                </c:pt>
                <c:pt idx="2184">
                  <c:v>0</c:v>
                </c:pt>
                <c:pt idx="2185">
                  <c:v>0</c:v>
                </c:pt>
                <c:pt idx="2186">
                  <c:v>2.0000000000000004E-2</c:v>
                </c:pt>
                <c:pt idx="2187">
                  <c:v>1.0000000000000002E-2</c:v>
                </c:pt>
                <c:pt idx="2188">
                  <c:v>2.0000000000000004E-2</c:v>
                </c:pt>
                <c:pt idx="2189">
                  <c:v>2.0000000000000004E-2</c:v>
                </c:pt>
                <c:pt idx="2190">
                  <c:v>1.0000000000000002E-2</c:v>
                </c:pt>
                <c:pt idx="2191">
                  <c:v>0</c:v>
                </c:pt>
                <c:pt idx="2192">
                  <c:v>-2.0000000000000004E-2</c:v>
                </c:pt>
                <c:pt idx="2193">
                  <c:v>-9.999999999999995E-3</c:v>
                </c:pt>
                <c:pt idx="2194">
                  <c:v>-2.0000000000000004E-2</c:v>
                </c:pt>
                <c:pt idx="2195">
                  <c:v>0</c:v>
                </c:pt>
                <c:pt idx="2196">
                  <c:v>-9.999999999999995E-3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-9.999999999999995E-3</c:v>
                </c:pt>
                <c:pt idx="2201">
                  <c:v>-9.999999999999995E-3</c:v>
                </c:pt>
                <c:pt idx="2202">
                  <c:v>0</c:v>
                </c:pt>
                <c:pt idx="2203">
                  <c:v>-9.999999999999995E-3</c:v>
                </c:pt>
                <c:pt idx="2204">
                  <c:v>-9.999999999999995E-3</c:v>
                </c:pt>
                <c:pt idx="2205">
                  <c:v>-9.999999999999995E-3</c:v>
                </c:pt>
                <c:pt idx="2206">
                  <c:v>-9.999999999999995E-3</c:v>
                </c:pt>
                <c:pt idx="2207">
                  <c:v>0</c:v>
                </c:pt>
                <c:pt idx="2208">
                  <c:v>-9.999999999999995E-3</c:v>
                </c:pt>
                <c:pt idx="2209">
                  <c:v>-0.03</c:v>
                </c:pt>
                <c:pt idx="2210">
                  <c:v>-3.9999999999999994E-2</c:v>
                </c:pt>
                <c:pt idx="2211">
                  <c:v>-2.0000000000000004E-2</c:v>
                </c:pt>
                <c:pt idx="2212">
                  <c:v>0</c:v>
                </c:pt>
                <c:pt idx="2213">
                  <c:v>0</c:v>
                </c:pt>
                <c:pt idx="2214">
                  <c:v>-2.0000000000000004E-2</c:v>
                </c:pt>
                <c:pt idx="2215">
                  <c:v>-2.0000000000000004E-2</c:v>
                </c:pt>
                <c:pt idx="2216">
                  <c:v>-0.03</c:v>
                </c:pt>
                <c:pt idx="2217">
                  <c:v>-2.0000000000000004E-2</c:v>
                </c:pt>
                <c:pt idx="2218">
                  <c:v>-2.0000000000000004E-2</c:v>
                </c:pt>
                <c:pt idx="2219">
                  <c:v>-9.999999999999995E-3</c:v>
                </c:pt>
                <c:pt idx="2220">
                  <c:v>-2.0000000000000004E-2</c:v>
                </c:pt>
                <c:pt idx="2221">
                  <c:v>-2.0000000000000004E-2</c:v>
                </c:pt>
                <c:pt idx="2222">
                  <c:v>-2.0000000000000004E-2</c:v>
                </c:pt>
                <c:pt idx="2223">
                  <c:v>-0.03</c:v>
                </c:pt>
                <c:pt idx="2224">
                  <c:v>-3.9999999999999994E-2</c:v>
                </c:pt>
                <c:pt idx="2225">
                  <c:v>-3.9999999999999994E-2</c:v>
                </c:pt>
                <c:pt idx="2226">
                  <c:v>-3.9999999999999994E-2</c:v>
                </c:pt>
                <c:pt idx="2227">
                  <c:v>-0.03</c:v>
                </c:pt>
                <c:pt idx="2228">
                  <c:v>-3.9999999999999994E-2</c:v>
                </c:pt>
                <c:pt idx="2229">
                  <c:v>-0.03</c:v>
                </c:pt>
                <c:pt idx="2230">
                  <c:v>0</c:v>
                </c:pt>
                <c:pt idx="2231">
                  <c:v>2.0000000000000004E-2</c:v>
                </c:pt>
                <c:pt idx="2232">
                  <c:v>1.0000000000000002E-2</c:v>
                </c:pt>
                <c:pt idx="2233">
                  <c:v>1.0000000000000002E-2</c:v>
                </c:pt>
                <c:pt idx="2234">
                  <c:v>1.0000000000000002E-2</c:v>
                </c:pt>
                <c:pt idx="2235">
                  <c:v>2.0000000000000004E-2</c:v>
                </c:pt>
                <c:pt idx="2236">
                  <c:v>1.0000000000000002E-2</c:v>
                </c:pt>
                <c:pt idx="2237">
                  <c:v>0</c:v>
                </c:pt>
                <c:pt idx="2238">
                  <c:v>0</c:v>
                </c:pt>
                <c:pt idx="2239">
                  <c:v>1.0000000000000002E-2</c:v>
                </c:pt>
                <c:pt idx="2240">
                  <c:v>1.0000000000000002E-2</c:v>
                </c:pt>
                <c:pt idx="2241">
                  <c:v>2.0000000000000004E-2</c:v>
                </c:pt>
                <c:pt idx="2242">
                  <c:v>1.0000000000000002E-2</c:v>
                </c:pt>
                <c:pt idx="2243">
                  <c:v>1.0000000000000002E-2</c:v>
                </c:pt>
                <c:pt idx="2244">
                  <c:v>1.0000000000000002E-2</c:v>
                </c:pt>
                <c:pt idx="2245">
                  <c:v>1.0000000000000002E-2</c:v>
                </c:pt>
                <c:pt idx="2246">
                  <c:v>2.0000000000000004E-2</c:v>
                </c:pt>
                <c:pt idx="2247">
                  <c:v>2.0000000000000004E-2</c:v>
                </c:pt>
                <c:pt idx="2248">
                  <c:v>2.0000000000000004E-2</c:v>
                </c:pt>
                <c:pt idx="2249">
                  <c:v>2.0000000000000004E-2</c:v>
                </c:pt>
                <c:pt idx="2250">
                  <c:v>2.0000000000000004E-2</c:v>
                </c:pt>
                <c:pt idx="2251">
                  <c:v>3.0000000000000002E-2</c:v>
                </c:pt>
                <c:pt idx="2252">
                  <c:v>3.0000000000000002E-2</c:v>
                </c:pt>
                <c:pt idx="2253">
                  <c:v>0.04</c:v>
                </c:pt>
                <c:pt idx="2254">
                  <c:v>2.0000000000000004E-2</c:v>
                </c:pt>
                <c:pt idx="2255">
                  <c:v>2.0000000000000004E-2</c:v>
                </c:pt>
                <c:pt idx="2256">
                  <c:v>2.0000000000000004E-2</c:v>
                </c:pt>
                <c:pt idx="2257">
                  <c:v>0</c:v>
                </c:pt>
                <c:pt idx="2258">
                  <c:v>1.0000000000000002E-2</c:v>
                </c:pt>
                <c:pt idx="2259">
                  <c:v>2.0000000000000004E-2</c:v>
                </c:pt>
                <c:pt idx="2260">
                  <c:v>0</c:v>
                </c:pt>
                <c:pt idx="2261">
                  <c:v>2.0000000000000004E-2</c:v>
                </c:pt>
                <c:pt idx="2262">
                  <c:v>-0.03</c:v>
                </c:pt>
                <c:pt idx="2263">
                  <c:v>-9.999999999999995E-3</c:v>
                </c:pt>
                <c:pt idx="2264">
                  <c:v>2.0000000000000004E-2</c:v>
                </c:pt>
                <c:pt idx="2265">
                  <c:v>2.0000000000000004E-2</c:v>
                </c:pt>
                <c:pt idx="2266">
                  <c:v>2.0000000000000004E-2</c:v>
                </c:pt>
                <c:pt idx="2267">
                  <c:v>3.0000000000000002E-2</c:v>
                </c:pt>
                <c:pt idx="2268">
                  <c:v>3.0000000000000002E-2</c:v>
                </c:pt>
                <c:pt idx="2269">
                  <c:v>3.0000000000000002E-2</c:v>
                </c:pt>
                <c:pt idx="2270">
                  <c:v>3.0000000000000002E-2</c:v>
                </c:pt>
                <c:pt idx="2271">
                  <c:v>2.0000000000000004E-2</c:v>
                </c:pt>
                <c:pt idx="2272">
                  <c:v>0.04</c:v>
                </c:pt>
                <c:pt idx="2273">
                  <c:v>0.04</c:v>
                </c:pt>
                <c:pt idx="2274">
                  <c:v>3.0000000000000002E-2</c:v>
                </c:pt>
                <c:pt idx="2275">
                  <c:v>2.0000000000000004E-2</c:v>
                </c:pt>
                <c:pt idx="2276">
                  <c:v>2.0000000000000004E-2</c:v>
                </c:pt>
                <c:pt idx="2277">
                  <c:v>3.0000000000000002E-2</c:v>
                </c:pt>
                <c:pt idx="2278">
                  <c:v>2.0000000000000004E-2</c:v>
                </c:pt>
                <c:pt idx="2279">
                  <c:v>3.0000000000000002E-2</c:v>
                </c:pt>
                <c:pt idx="2280">
                  <c:v>2.0000000000000004E-2</c:v>
                </c:pt>
                <c:pt idx="2281">
                  <c:v>3.0000000000000002E-2</c:v>
                </c:pt>
                <c:pt idx="2282">
                  <c:v>2.0000000000000004E-2</c:v>
                </c:pt>
                <c:pt idx="2283">
                  <c:v>2.0000000000000004E-2</c:v>
                </c:pt>
                <c:pt idx="2284">
                  <c:v>2.0000000000000004E-2</c:v>
                </c:pt>
                <c:pt idx="2285">
                  <c:v>2.0000000000000004E-2</c:v>
                </c:pt>
                <c:pt idx="2286">
                  <c:v>3.0000000000000002E-2</c:v>
                </c:pt>
                <c:pt idx="2287">
                  <c:v>2.0000000000000004E-2</c:v>
                </c:pt>
                <c:pt idx="2288">
                  <c:v>3.0000000000000002E-2</c:v>
                </c:pt>
                <c:pt idx="2289">
                  <c:v>2.0000000000000004E-2</c:v>
                </c:pt>
                <c:pt idx="2290">
                  <c:v>0</c:v>
                </c:pt>
                <c:pt idx="2291">
                  <c:v>2.0000000000000004E-2</c:v>
                </c:pt>
                <c:pt idx="2292">
                  <c:v>2.0000000000000004E-2</c:v>
                </c:pt>
                <c:pt idx="2293">
                  <c:v>1.0000000000000002E-2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1.0000000000000002E-2</c:v>
                </c:pt>
                <c:pt idx="2298">
                  <c:v>2.0000000000000004E-2</c:v>
                </c:pt>
                <c:pt idx="2299">
                  <c:v>1.0000000000000002E-2</c:v>
                </c:pt>
                <c:pt idx="2300">
                  <c:v>1.0000000000000002E-2</c:v>
                </c:pt>
                <c:pt idx="2301">
                  <c:v>1.0000000000000002E-2</c:v>
                </c:pt>
                <c:pt idx="2302">
                  <c:v>2.0000000000000004E-2</c:v>
                </c:pt>
                <c:pt idx="2303">
                  <c:v>1.0000000000000002E-2</c:v>
                </c:pt>
                <c:pt idx="2304">
                  <c:v>1.0000000000000002E-2</c:v>
                </c:pt>
                <c:pt idx="2305">
                  <c:v>2.0000000000000004E-2</c:v>
                </c:pt>
                <c:pt idx="2306">
                  <c:v>2.0000000000000004E-2</c:v>
                </c:pt>
                <c:pt idx="2307">
                  <c:v>2.0000000000000004E-2</c:v>
                </c:pt>
                <c:pt idx="2308">
                  <c:v>1.0000000000000002E-2</c:v>
                </c:pt>
                <c:pt idx="2309">
                  <c:v>1.0000000000000002E-2</c:v>
                </c:pt>
                <c:pt idx="2310">
                  <c:v>2.0000000000000004E-2</c:v>
                </c:pt>
                <c:pt idx="2311">
                  <c:v>2.0000000000000004E-2</c:v>
                </c:pt>
                <c:pt idx="2312">
                  <c:v>1.0000000000000002E-2</c:v>
                </c:pt>
                <c:pt idx="2313">
                  <c:v>2.0000000000000004E-2</c:v>
                </c:pt>
                <c:pt idx="2314">
                  <c:v>3.0000000000000002E-2</c:v>
                </c:pt>
                <c:pt idx="2315">
                  <c:v>3.0000000000000002E-2</c:v>
                </c:pt>
                <c:pt idx="2316">
                  <c:v>3.0000000000000002E-2</c:v>
                </c:pt>
                <c:pt idx="2317">
                  <c:v>2.0000000000000004E-2</c:v>
                </c:pt>
                <c:pt idx="2318">
                  <c:v>2.0000000000000004E-2</c:v>
                </c:pt>
                <c:pt idx="2319">
                  <c:v>2.0000000000000004E-2</c:v>
                </c:pt>
                <c:pt idx="2320">
                  <c:v>2.0000000000000004E-2</c:v>
                </c:pt>
                <c:pt idx="2321">
                  <c:v>2.0000000000000004E-2</c:v>
                </c:pt>
                <c:pt idx="2322">
                  <c:v>2.0000000000000004E-2</c:v>
                </c:pt>
                <c:pt idx="2323">
                  <c:v>3.0000000000000002E-2</c:v>
                </c:pt>
                <c:pt idx="2324">
                  <c:v>2.0000000000000004E-2</c:v>
                </c:pt>
                <c:pt idx="2325">
                  <c:v>2.0000000000000004E-2</c:v>
                </c:pt>
                <c:pt idx="2326">
                  <c:v>1.0000000000000002E-2</c:v>
                </c:pt>
                <c:pt idx="2327">
                  <c:v>0</c:v>
                </c:pt>
                <c:pt idx="2328">
                  <c:v>2.0000000000000004E-2</c:v>
                </c:pt>
                <c:pt idx="2329">
                  <c:v>2.0000000000000004E-2</c:v>
                </c:pt>
                <c:pt idx="2330">
                  <c:v>2.0000000000000004E-2</c:v>
                </c:pt>
                <c:pt idx="2331">
                  <c:v>2.0000000000000004E-2</c:v>
                </c:pt>
                <c:pt idx="2332">
                  <c:v>0</c:v>
                </c:pt>
                <c:pt idx="2333">
                  <c:v>2.0000000000000004E-2</c:v>
                </c:pt>
                <c:pt idx="2334">
                  <c:v>1.0000000000000002E-2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1.0000000000000002E-2</c:v>
                </c:pt>
                <c:pt idx="2339">
                  <c:v>1.0000000000000002E-2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-2.0000000000000004E-2</c:v>
                </c:pt>
                <c:pt idx="2346">
                  <c:v>0</c:v>
                </c:pt>
                <c:pt idx="2347">
                  <c:v>-9.999999999999995E-3</c:v>
                </c:pt>
                <c:pt idx="2348">
                  <c:v>0</c:v>
                </c:pt>
                <c:pt idx="2349">
                  <c:v>0</c:v>
                </c:pt>
                <c:pt idx="2350">
                  <c:v>-2.0000000000000004E-2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1.0000000000000002E-2</c:v>
                </c:pt>
                <c:pt idx="2356">
                  <c:v>0</c:v>
                </c:pt>
                <c:pt idx="2357">
                  <c:v>1.0000000000000002E-2</c:v>
                </c:pt>
                <c:pt idx="2358">
                  <c:v>1.0000000000000002E-2</c:v>
                </c:pt>
                <c:pt idx="2359">
                  <c:v>1.0000000000000002E-2</c:v>
                </c:pt>
                <c:pt idx="2360">
                  <c:v>1.0000000000000002E-2</c:v>
                </c:pt>
                <c:pt idx="2361">
                  <c:v>1.0000000000000002E-2</c:v>
                </c:pt>
                <c:pt idx="2362">
                  <c:v>1.0000000000000002E-2</c:v>
                </c:pt>
                <c:pt idx="2363">
                  <c:v>0</c:v>
                </c:pt>
                <c:pt idx="2364">
                  <c:v>1.0000000000000002E-2</c:v>
                </c:pt>
                <c:pt idx="2365">
                  <c:v>1.0000000000000002E-2</c:v>
                </c:pt>
                <c:pt idx="2366">
                  <c:v>0</c:v>
                </c:pt>
                <c:pt idx="2367">
                  <c:v>-9.999999999999995E-3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-9.999999999999995E-3</c:v>
                </c:pt>
                <c:pt idx="2375">
                  <c:v>0</c:v>
                </c:pt>
                <c:pt idx="2376">
                  <c:v>-9.999999999999995E-3</c:v>
                </c:pt>
                <c:pt idx="2377">
                  <c:v>0</c:v>
                </c:pt>
                <c:pt idx="2378">
                  <c:v>0</c:v>
                </c:pt>
                <c:pt idx="2379">
                  <c:v>-9.999999999999995E-3</c:v>
                </c:pt>
                <c:pt idx="2380">
                  <c:v>-2.0000000000000004E-2</c:v>
                </c:pt>
                <c:pt idx="2381">
                  <c:v>-9.999999999999995E-3</c:v>
                </c:pt>
                <c:pt idx="2382">
                  <c:v>0</c:v>
                </c:pt>
                <c:pt idx="2383">
                  <c:v>0</c:v>
                </c:pt>
                <c:pt idx="2384">
                  <c:v>-2.0000000000000004E-2</c:v>
                </c:pt>
                <c:pt idx="2385">
                  <c:v>-9.999999999999995E-3</c:v>
                </c:pt>
                <c:pt idx="2386">
                  <c:v>-2.0000000000000004E-2</c:v>
                </c:pt>
                <c:pt idx="2387">
                  <c:v>-2.0000000000000004E-2</c:v>
                </c:pt>
                <c:pt idx="2388">
                  <c:v>-9.999999999999995E-3</c:v>
                </c:pt>
                <c:pt idx="2389">
                  <c:v>-2.0000000000000004E-2</c:v>
                </c:pt>
                <c:pt idx="2390">
                  <c:v>0</c:v>
                </c:pt>
                <c:pt idx="2391">
                  <c:v>-2.0000000000000004E-2</c:v>
                </c:pt>
                <c:pt idx="2392">
                  <c:v>-9.999999999999995E-3</c:v>
                </c:pt>
                <c:pt idx="2393">
                  <c:v>-9.999999999999995E-3</c:v>
                </c:pt>
                <c:pt idx="2394">
                  <c:v>-2.0000000000000004E-2</c:v>
                </c:pt>
                <c:pt idx="2395">
                  <c:v>-9.999999999999995E-3</c:v>
                </c:pt>
                <c:pt idx="2396">
                  <c:v>0</c:v>
                </c:pt>
                <c:pt idx="2397">
                  <c:v>-9.999999999999995E-3</c:v>
                </c:pt>
                <c:pt idx="2398">
                  <c:v>-9.999999999999995E-3</c:v>
                </c:pt>
                <c:pt idx="2399">
                  <c:v>-9.999999999999995E-3</c:v>
                </c:pt>
                <c:pt idx="2400">
                  <c:v>-2.0000000000000004E-2</c:v>
                </c:pt>
                <c:pt idx="2401">
                  <c:v>-2.0000000000000004E-2</c:v>
                </c:pt>
                <c:pt idx="2402">
                  <c:v>-2.0000000000000004E-2</c:v>
                </c:pt>
                <c:pt idx="2403">
                  <c:v>-2.0000000000000004E-2</c:v>
                </c:pt>
                <c:pt idx="2404">
                  <c:v>-0.03</c:v>
                </c:pt>
                <c:pt idx="2405">
                  <c:v>-0.03</c:v>
                </c:pt>
                <c:pt idx="2406">
                  <c:v>-3.9999999999999994E-2</c:v>
                </c:pt>
                <c:pt idx="2407">
                  <c:v>-0.03</c:v>
                </c:pt>
                <c:pt idx="2408">
                  <c:v>-2.0000000000000004E-2</c:v>
                </c:pt>
                <c:pt idx="2409">
                  <c:v>-9.999999999999995E-3</c:v>
                </c:pt>
                <c:pt idx="2410">
                  <c:v>-9.999999999999995E-3</c:v>
                </c:pt>
                <c:pt idx="2411">
                  <c:v>0</c:v>
                </c:pt>
                <c:pt idx="2412">
                  <c:v>0</c:v>
                </c:pt>
                <c:pt idx="2413">
                  <c:v>-2.0000000000000004E-2</c:v>
                </c:pt>
                <c:pt idx="2414">
                  <c:v>0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1.0000000000000002E-2</c:v>
                </c:pt>
                <c:pt idx="2424">
                  <c:v>0</c:v>
                </c:pt>
                <c:pt idx="2425">
                  <c:v>0</c:v>
                </c:pt>
                <c:pt idx="2426">
                  <c:v>0</c:v>
                </c:pt>
                <c:pt idx="2427">
                  <c:v>-9.999999999999995E-3</c:v>
                </c:pt>
                <c:pt idx="2428">
                  <c:v>-9.999999999999995E-3</c:v>
                </c:pt>
                <c:pt idx="2429">
                  <c:v>-2.0000000000000004E-2</c:v>
                </c:pt>
                <c:pt idx="2430">
                  <c:v>-9.999999999999995E-3</c:v>
                </c:pt>
                <c:pt idx="2431">
                  <c:v>0</c:v>
                </c:pt>
                <c:pt idx="2432">
                  <c:v>-9.999999999999995E-3</c:v>
                </c:pt>
                <c:pt idx="2433">
                  <c:v>0</c:v>
                </c:pt>
                <c:pt idx="2434">
                  <c:v>0</c:v>
                </c:pt>
                <c:pt idx="2435">
                  <c:v>-9.999999999999995E-3</c:v>
                </c:pt>
                <c:pt idx="2436">
                  <c:v>-9.999999999999995E-3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-2.0000000000000004E-2</c:v>
                </c:pt>
                <c:pt idx="2441">
                  <c:v>-9.999999999999995E-3</c:v>
                </c:pt>
                <c:pt idx="2442">
                  <c:v>-2.0000000000000004E-2</c:v>
                </c:pt>
                <c:pt idx="2443">
                  <c:v>0</c:v>
                </c:pt>
                <c:pt idx="2444">
                  <c:v>-9.999999999999995E-3</c:v>
                </c:pt>
                <c:pt idx="2445">
                  <c:v>-2.0000000000000004E-2</c:v>
                </c:pt>
                <c:pt idx="2446">
                  <c:v>0</c:v>
                </c:pt>
                <c:pt idx="2447">
                  <c:v>-9.999999999999995E-3</c:v>
                </c:pt>
                <c:pt idx="2448">
                  <c:v>0</c:v>
                </c:pt>
                <c:pt idx="2449">
                  <c:v>0</c:v>
                </c:pt>
                <c:pt idx="2450">
                  <c:v>0</c:v>
                </c:pt>
                <c:pt idx="2451">
                  <c:v>-9.999999999999995E-3</c:v>
                </c:pt>
                <c:pt idx="2452">
                  <c:v>-9.999999999999995E-3</c:v>
                </c:pt>
                <c:pt idx="2453">
                  <c:v>0</c:v>
                </c:pt>
                <c:pt idx="2454">
                  <c:v>0</c:v>
                </c:pt>
                <c:pt idx="2455">
                  <c:v>-9.999999999999995E-3</c:v>
                </c:pt>
                <c:pt idx="2456">
                  <c:v>0</c:v>
                </c:pt>
                <c:pt idx="2457">
                  <c:v>0</c:v>
                </c:pt>
                <c:pt idx="2458">
                  <c:v>0</c:v>
                </c:pt>
                <c:pt idx="2459">
                  <c:v>-9.999999999999995E-3</c:v>
                </c:pt>
                <c:pt idx="2460">
                  <c:v>0</c:v>
                </c:pt>
                <c:pt idx="2461">
                  <c:v>-2.0000000000000004E-2</c:v>
                </c:pt>
                <c:pt idx="2462">
                  <c:v>-9.999999999999995E-3</c:v>
                </c:pt>
                <c:pt idx="2463">
                  <c:v>-2.0000000000000004E-2</c:v>
                </c:pt>
                <c:pt idx="2464">
                  <c:v>-9.999999999999995E-3</c:v>
                </c:pt>
                <c:pt idx="2465">
                  <c:v>-2.0000000000000004E-2</c:v>
                </c:pt>
                <c:pt idx="2466">
                  <c:v>0</c:v>
                </c:pt>
                <c:pt idx="2467">
                  <c:v>-2.0000000000000004E-2</c:v>
                </c:pt>
                <c:pt idx="2468">
                  <c:v>0</c:v>
                </c:pt>
                <c:pt idx="2469">
                  <c:v>-9.999999999999995E-3</c:v>
                </c:pt>
                <c:pt idx="2470">
                  <c:v>0</c:v>
                </c:pt>
                <c:pt idx="2471">
                  <c:v>0</c:v>
                </c:pt>
                <c:pt idx="2472">
                  <c:v>0</c:v>
                </c:pt>
                <c:pt idx="2473">
                  <c:v>0</c:v>
                </c:pt>
                <c:pt idx="2474">
                  <c:v>0</c:v>
                </c:pt>
                <c:pt idx="2475">
                  <c:v>0</c:v>
                </c:pt>
                <c:pt idx="2476">
                  <c:v>0</c:v>
                </c:pt>
                <c:pt idx="2477">
                  <c:v>0</c:v>
                </c:pt>
                <c:pt idx="2478">
                  <c:v>0</c:v>
                </c:pt>
                <c:pt idx="2479">
                  <c:v>-9.999999999999995E-3</c:v>
                </c:pt>
                <c:pt idx="2480">
                  <c:v>-2.0000000000000004E-2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</c:v>
                </c:pt>
                <c:pt idx="2485">
                  <c:v>0</c:v>
                </c:pt>
                <c:pt idx="2486">
                  <c:v>0</c:v>
                </c:pt>
                <c:pt idx="2487">
                  <c:v>0</c:v>
                </c:pt>
                <c:pt idx="2488">
                  <c:v>0</c:v>
                </c:pt>
                <c:pt idx="2489">
                  <c:v>-9.999999999999995E-3</c:v>
                </c:pt>
                <c:pt idx="2490">
                  <c:v>-9.999999999999995E-3</c:v>
                </c:pt>
                <c:pt idx="2491">
                  <c:v>-2.0000000000000004E-2</c:v>
                </c:pt>
                <c:pt idx="2492">
                  <c:v>-9.999999999999995E-3</c:v>
                </c:pt>
                <c:pt idx="2493">
                  <c:v>-2.0000000000000004E-2</c:v>
                </c:pt>
                <c:pt idx="2494">
                  <c:v>-2.0000000000000004E-2</c:v>
                </c:pt>
                <c:pt idx="2495">
                  <c:v>0</c:v>
                </c:pt>
                <c:pt idx="2496">
                  <c:v>-9.999999999999995E-3</c:v>
                </c:pt>
                <c:pt idx="2497">
                  <c:v>0</c:v>
                </c:pt>
                <c:pt idx="2498">
                  <c:v>-9.999999999999995E-3</c:v>
                </c:pt>
                <c:pt idx="2499">
                  <c:v>0</c:v>
                </c:pt>
                <c:pt idx="2500">
                  <c:v>-9.999999999999995E-3</c:v>
                </c:pt>
                <c:pt idx="2501">
                  <c:v>-9.999999999999995E-3</c:v>
                </c:pt>
                <c:pt idx="2502">
                  <c:v>-9.999999999999995E-3</c:v>
                </c:pt>
                <c:pt idx="2503">
                  <c:v>-2.0000000000000004E-2</c:v>
                </c:pt>
                <c:pt idx="2504">
                  <c:v>-9.999999999999995E-3</c:v>
                </c:pt>
                <c:pt idx="2505">
                  <c:v>-9.999999999999995E-3</c:v>
                </c:pt>
                <c:pt idx="2506">
                  <c:v>-9.999999999999995E-3</c:v>
                </c:pt>
                <c:pt idx="2507">
                  <c:v>0</c:v>
                </c:pt>
                <c:pt idx="2508">
                  <c:v>-2.0000000000000004E-2</c:v>
                </c:pt>
                <c:pt idx="2509">
                  <c:v>-9.999999999999995E-3</c:v>
                </c:pt>
                <c:pt idx="2510">
                  <c:v>-9.999999999999995E-3</c:v>
                </c:pt>
                <c:pt idx="2511">
                  <c:v>-9.999999999999995E-3</c:v>
                </c:pt>
                <c:pt idx="2512">
                  <c:v>0</c:v>
                </c:pt>
                <c:pt idx="2513">
                  <c:v>0</c:v>
                </c:pt>
                <c:pt idx="2514">
                  <c:v>0</c:v>
                </c:pt>
                <c:pt idx="2515">
                  <c:v>-9.999999999999995E-3</c:v>
                </c:pt>
                <c:pt idx="2516">
                  <c:v>0</c:v>
                </c:pt>
                <c:pt idx="2517">
                  <c:v>0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-2.0000000000000004E-2</c:v>
                </c:pt>
                <c:pt idx="2523">
                  <c:v>-9.999999999999995E-3</c:v>
                </c:pt>
                <c:pt idx="2524">
                  <c:v>0</c:v>
                </c:pt>
                <c:pt idx="2525">
                  <c:v>0</c:v>
                </c:pt>
                <c:pt idx="2526">
                  <c:v>0</c:v>
                </c:pt>
                <c:pt idx="2527">
                  <c:v>0</c:v>
                </c:pt>
                <c:pt idx="2528">
                  <c:v>-9.999999999999995E-3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-9.999999999999995E-3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-9.999999999999995E-3</c:v>
                </c:pt>
                <c:pt idx="2537">
                  <c:v>1.0000000000000002E-2</c:v>
                </c:pt>
                <c:pt idx="2538">
                  <c:v>-9.999999999999995E-3</c:v>
                </c:pt>
                <c:pt idx="2539">
                  <c:v>1.0000000000000002E-2</c:v>
                </c:pt>
                <c:pt idx="2540">
                  <c:v>1.0000000000000002E-2</c:v>
                </c:pt>
                <c:pt idx="2541">
                  <c:v>0</c:v>
                </c:pt>
                <c:pt idx="2542">
                  <c:v>0</c:v>
                </c:pt>
                <c:pt idx="2543">
                  <c:v>1.0000000000000002E-2</c:v>
                </c:pt>
                <c:pt idx="2544">
                  <c:v>2.0000000000000004E-2</c:v>
                </c:pt>
                <c:pt idx="2545">
                  <c:v>1.0000000000000002E-2</c:v>
                </c:pt>
                <c:pt idx="2546">
                  <c:v>0</c:v>
                </c:pt>
                <c:pt idx="2547">
                  <c:v>0</c:v>
                </c:pt>
                <c:pt idx="2548">
                  <c:v>2.0000000000000004E-2</c:v>
                </c:pt>
                <c:pt idx="2549">
                  <c:v>1.0000000000000002E-2</c:v>
                </c:pt>
                <c:pt idx="2550">
                  <c:v>1.0000000000000002E-2</c:v>
                </c:pt>
                <c:pt idx="2551">
                  <c:v>2.0000000000000004E-2</c:v>
                </c:pt>
                <c:pt idx="2552">
                  <c:v>0</c:v>
                </c:pt>
                <c:pt idx="2553">
                  <c:v>1.0000000000000002E-2</c:v>
                </c:pt>
                <c:pt idx="2554">
                  <c:v>1.0000000000000002E-2</c:v>
                </c:pt>
                <c:pt idx="2555">
                  <c:v>1.0000000000000002E-2</c:v>
                </c:pt>
                <c:pt idx="2556">
                  <c:v>0</c:v>
                </c:pt>
                <c:pt idx="2557">
                  <c:v>0</c:v>
                </c:pt>
                <c:pt idx="2558">
                  <c:v>0</c:v>
                </c:pt>
                <c:pt idx="2559">
                  <c:v>0</c:v>
                </c:pt>
                <c:pt idx="2560">
                  <c:v>0</c:v>
                </c:pt>
                <c:pt idx="2561">
                  <c:v>0</c:v>
                </c:pt>
                <c:pt idx="2562">
                  <c:v>0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-9.999999999999995E-3</c:v>
                </c:pt>
                <c:pt idx="2567">
                  <c:v>0</c:v>
                </c:pt>
                <c:pt idx="2568">
                  <c:v>0</c:v>
                </c:pt>
                <c:pt idx="2569">
                  <c:v>0</c:v>
                </c:pt>
                <c:pt idx="2570">
                  <c:v>0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-9.999999999999995E-3</c:v>
                </c:pt>
                <c:pt idx="2575">
                  <c:v>0</c:v>
                </c:pt>
                <c:pt idx="2576">
                  <c:v>0</c:v>
                </c:pt>
                <c:pt idx="2577">
                  <c:v>-2.0000000000000004E-2</c:v>
                </c:pt>
                <c:pt idx="2578">
                  <c:v>-2.0000000000000004E-2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-9.999999999999995E-3</c:v>
                </c:pt>
                <c:pt idx="2583">
                  <c:v>0</c:v>
                </c:pt>
                <c:pt idx="2584">
                  <c:v>1.0000000000000002E-2</c:v>
                </c:pt>
                <c:pt idx="2585">
                  <c:v>1.0000000000000002E-2</c:v>
                </c:pt>
                <c:pt idx="2586">
                  <c:v>1.0000000000000002E-2</c:v>
                </c:pt>
                <c:pt idx="2587">
                  <c:v>1.0000000000000002E-2</c:v>
                </c:pt>
                <c:pt idx="2588">
                  <c:v>1.0000000000000002E-2</c:v>
                </c:pt>
                <c:pt idx="2589">
                  <c:v>1.0000000000000002E-2</c:v>
                </c:pt>
                <c:pt idx="2590">
                  <c:v>2.0000000000000004E-2</c:v>
                </c:pt>
                <c:pt idx="2591">
                  <c:v>1.0000000000000002E-2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1.0000000000000002E-2</c:v>
                </c:pt>
                <c:pt idx="2603">
                  <c:v>1.0000000000000002E-2</c:v>
                </c:pt>
                <c:pt idx="2604">
                  <c:v>0</c:v>
                </c:pt>
                <c:pt idx="2605">
                  <c:v>1.0000000000000002E-2</c:v>
                </c:pt>
                <c:pt idx="2606">
                  <c:v>0</c:v>
                </c:pt>
                <c:pt idx="2607">
                  <c:v>2.0000000000000004E-2</c:v>
                </c:pt>
                <c:pt idx="2608">
                  <c:v>2.0000000000000004E-2</c:v>
                </c:pt>
                <c:pt idx="2609">
                  <c:v>-9.999999999999995E-3</c:v>
                </c:pt>
                <c:pt idx="2610">
                  <c:v>0</c:v>
                </c:pt>
                <c:pt idx="2611">
                  <c:v>0</c:v>
                </c:pt>
                <c:pt idx="2612">
                  <c:v>1.0000000000000002E-2</c:v>
                </c:pt>
                <c:pt idx="2613">
                  <c:v>0</c:v>
                </c:pt>
                <c:pt idx="2614">
                  <c:v>-9.999999999999995E-3</c:v>
                </c:pt>
                <c:pt idx="2615">
                  <c:v>1.0000000000000002E-2</c:v>
                </c:pt>
                <c:pt idx="2616">
                  <c:v>1.0000000000000002E-2</c:v>
                </c:pt>
                <c:pt idx="2617">
                  <c:v>1.0000000000000002E-2</c:v>
                </c:pt>
                <c:pt idx="2618">
                  <c:v>1.0000000000000002E-2</c:v>
                </c:pt>
                <c:pt idx="2619">
                  <c:v>1.0000000000000002E-2</c:v>
                </c:pt>
                <c:pt idx="2620">
                  <c:v>0</c:v>
                </c:pt>
                <c:pt idx="2621">
                  <c:v>1.0000000000000002E-2</c:v>
                </c:pt>
                <c:pt idx="2622">
                  <c:v>0</c:v>
                </c:pt>
                <c:pt idx="2623">
                  <c:v>0</c:v>
                </c:pt>
                <c:pt idx="2624">
                  <c:v>0</c:v>
                </c:pt>
                <c:pt idx="2625">
                  <c:v>-9.999999999999995E-3</c:v>
                </c:pt>
                <c:pt idx="2626">
                  <c:v>0</c:v>
                </c:pt>
                <c:pt idx="2627">
                  <c:v>0</c:v>
                </c:pt>
                <c:pt idx="2628">
                  <c:v>0</c:v>
                </c:pt>
                <c:pt idx="2629">
                  <c:v>-2.0000000000000004E-2</c:v>
                </c:pt>
                <c:pt idx="2630">
                  <c:v>-2.0000000000000004E-2</c:v>
                </c:pt>
                <c:pt idx="2631">
                  <c:v>-2.0000000000000004E-2</c:v>
                </c:pt>
                <c:pt idx="2632">
                  <c:v>-9.999999999999995E-3</c:v>
                </c:pt>
                <c:pt idx="2633">
                  <c:v>-9.999999999999995E-3</c:v>
                </c:pt>
                <c:pt idx="2634">
                  <c:v>-9.999999999999995E-3</c:v>
                </c:pt>
                <c:pt idx="2635">
                  <c:v>-9.999999999999995E-3</c:v>
                </c:pt>
                <c:pt idx="2636">
                  <c:v>0</c:v>
                </c:pt>
                <c:pt idx="2637">
                  <c:v>-9.999999999999995E-3</c:v>
                </c:pt>
                <c:pt idx="2638">
                  <c:v>-2.0000000000000004E-2</c:v>
                </c:pt>
                <c:pt idx="2639">
                  <c:v>-9.999999999999995E-3</c:v>
                </c:pt>
                <c:pt idx="2640">
                  <c:v>-2.0000000000000004E-2</c:v>
                </c:pt>
                <c:pt idx="2641">
                  <c:v>-9.999999999999995E-3</c:v>
                </c:pt>
                <c:pt idx="2642">
                  <c:v>0</c:v>
                </c:pt>
                <c:pt idx="2643">
                  <c:v>0</c:v>
                </c:pt>
                <c:pt idx="2644">
                  <c:v>0</c:v>
                </c:pt>
                <c:pt idx="2645">
                  <c:v>0</c:v>
                </c:pt>
                <c:pt idx="2646">
                  <c:v>0</c:v>
                </c:pt>
                <c:pt idx="2647">
                  <c:v>-9.999999999999995E-3</c:v>
                </c:pt>
                <c:pt idx="2648">
                  <c:v>0</c:v>
                </c:pt>
                <c:pt idx="2649">
                  <c:v>1.0000000000000002E-2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1.0000000000000002E-2</c:v>
                </c:pt>
                <c:pt idx="2654">
                  <c:v>0</c:v>
                </c:pt>
                <c:pt idx="2655">
                  <c:v>0</c:v>
                </c:pt>
                <c:pt idx="2656">
                  <c:v>0</c:v>
                </c:pt>
                <c:pt idx="2657">
                  <c:v>0</c:v>
                </c:pt>
                <c:pt idx="2658">
                  <c:v>0</c:v>
                </c:pt>
                <c:pt idx="2659">
                  <c:v>0</c:v>
                </c:pt>
                <c:pt idx="2660">
                  <c:v>0</c:v>
                </c:pt>
                <c:pt idx="2661">
                  <c:v>-9.999999999999995E-3</c:v>
                </c:pt>
                <c:pt idx="2662">
                  <c:v>-2.0000000000000004E-2</c:v>
                </c:pt>
                <c:pt idx="2663">
                  <c:v>-9.999999999999995E-3</c:v>
                </c:pt>
                <c:pt idx="2664">
                  <c:v>0</c:v>
                </c:pt>
                <c:pt idx="2665">
                  <c:v>0</c:v>
                </c:pt>
                <c:pt idx="2666">
                  <c:v>0</c:v>
                </c:pt>
                <c:pt idx="2667">
                  <c:v>0</c:v>
                </c:pt>
                <c:pt idx="2668">
                  <c:v>-9.999999999999995E-3</c:v>
                </c:pt>
                <c:pt idx="2669">
                  <c:v>-2.0000000000000004E-2</c:v>
                </c:pt>
                <c:pt idx="2670">
                  <c:v>-2.0000000000000004E-2</c:v>
                </c:pt>
                <c:pt idx="2671">
                  <c:v>-2.0000000000000004E-2</c:v>
                </c:pt>
                <c:pt idx="2672">
                  <c:v>-9.999999999999995E-3</c:v>
                </c:pt>
                <c:pt idx="2673">
                  <c:v>-9.999999999999995E-3</c:v>
                </c:pt>
                <c:pt idx="2674">
                  <c:v>-9.999999999999995E-3</c:v>
                </c:pt>
                <c:pt idx="2675">
                  <c:v>-9.999999999999995E-3</c:v>
                </c:pt>
                <c:pt idx="2676">
                  <c:v>-2.0000000000000004E-2</c:v>
                </c:pt>
                <c:pt idx="2677">
                  <c:v>-2.0000000000000004E-2</c:v>
                </c:pt>
                <c:pt idx="2678">
                  <c:v>-9.999999999999995E-3</c:v>
                </c:pt>
                <c:pt idx="2679">
                  <c:v>0</c:v>
                </c:pt>
                <c:pt idx="2680">
                  <c:v>-9.999999999999995E-3</c:v>
                </c:pt>
                <c:pt idx="2681">
                  <c:v>-9.999999999999995E-3</c:v>
                </c:pt>
                <c:pt idx="2682">
                  <c:v>0</c:v>
                </c:pt>
                <c:pt idx="2683">
                  <c:v>-9.999999999999995E-3</c:v>
                </c:pt>
                <c:pt idx="2684">
                  <c:v>0</c:v>
                </c:pt>
                <c:pt idx="2685">
                  <c:v>-9.999999999999995E-3</c:v>
                </c:pt>
                <c:pt idx="2686">
                  <c:v>-2.0000000000000004E-2</c:v>
                </c:pt>
                <c:pt idx="2687">
                  <c:v>-9.999999999999995E-3</c:v>
                </c:pt>
                <c:pt idx="2688">
                  <c:v>1.0000000000000002E-2</c:v>
                </c:pt>
                <c:pt idx="2689">
                  <c:v>1.0000000000000002E-2</c:v>
                </c:pt>
                <c:pt idx="2690">
                  <c:v>1.0000000000000002E-2</c:v>
                </c:pt>
                <c:pt idx="2691">
                  <c:v>0</c:v>
                </c:pt>
                <c:pt idx="2692">
                  <c:v>0</c:v>
                </c:pt>
                <c:pt idx="2693">
                  <c:v>0</c:v>
                </c:pt>
                <c:pt idx="2694">
                  <c:v>2.0000000000000004E-2</c:v>
                </c:pt>
                <c:pt idx="2695">
                  <c:v>1.0000000000000002E-2</c:v>
                </c:pt>
                <c:pt idx="2696">
                  <c:v>1.0000000000000002E-2</c:v>
                </c:pt>
                <c:pt idx="2697">
                  <c:v>1.0000000000000002E-2</c:v>
                </c:pt>
                <c:pt idx="2698">
                  <c:v>1.0000000000000002E-2</c:v>
                </c:pt>
                <c:pt idx="2699">
                  <c:v>2.0000000000000004E-2</c:v>
                </c:pt>
                <c:pt idx="2700">
                  <c:v>2.0000000000000004E-2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0</c:v>
                </c:pt>
                <c:pt idx="2705">
                  <c:v>0</c:v>
                </c:pt>
                <c:pt idx="2706">
                  <c:v>0</c:v>
                </c:pt>
                <c:pt idx="2707">
                  <c:v>0</c:v>
                </c:pt>
                <c:pt idx="2708">
                  <c:v>0</c:v>
                </c:pt>
                <c:pt idx="2709">
                  <c:v>0</c:v>
                </c:pt>
                <c:pt idx="2710">
                  <c:v>-9.999999999999995E-3</c:v>
                </c:pt>
                <c:pt idx="2711">
                  <c:v>-9.999999999999995E-3</c:v>
                </c:pt>
                <c:pt idx="2712">
                  <c:v>-9.999999999999995E-3</c:v>
                </c:pt>
                <c:pt idx="2713">
                  <c:v>0</c:v>
                </c:pt>
                <c:pt idx="2714">
                  <c:v>-9.999999999999995E-3</c:v>
                </c:pt>
                <c:pt idx="2715">
                  <c:v>-9.999999999999995E-3</c:v>
                </c:pt>
                <c:pt idx="2716">
                  <c:v>0</c:v>
                </c:pt>
                <c:pt idx="2717">
                  <c:v>0</c:v>
                </c:pt>
                <c:pt idx="2718">
                  <c:v>0</c:v>
                </c:pt>
                <c:pt idx="2719">
                  <c:v>0</c:v>
                </c:pt>
                <c:pt idx="2720">
                  <c:v>0</c:v>
                </c:pt>
                <c:pt idx="2721">
                  <c:v>-9.999999999999995E-3</c:v>
                </c:pt>
                <c:pt idx="2722">
                  <c:v>0</c:v>
                </c:pt>
                <c:pt idx="2723">
                  <c:v>0</c:v>
                </c:pt>
                <c:pt idx="2724">
                  <c:v>0</c:v>
                </c:pt>
                <c:pt idx="2725">
                  <c:v>1.0000000000000002E-2</c:v>
                </c:pt>
                <c:pt idx="2726">
                  <c:v>1.0000000000000002E-2</c:v>
                </c:pt>
                <c:pt idx="2727">
                  <c:v>0</c:v>
                </c:pt>
                <c:pt idx="2728">
                  <c:v>0</c:v>
                </c:pt>
                <c:pt idx="2729">
                  <c:v>0</c:v>
                </c:pt>
                <c:pt idx="2730">
                  <c:v>1.0000000000000002E-2</c:v>
                </c:pt>
                <c:pt idx="2731">
                  <c:v>0</c:v>
                </c:pt>
                <c:pt idx="2732">
                  <c:v>1.0000000000000002E-2</c:v>
                </c:pt>
                <c:pt idx="2733">
                  <c:v>0</c:v>
                </c:pt>
                <c:pt idx="2734">
                  <c:v>0</c:v>
                </c:pt>
                <c:pt idx="2735">
                  <c:v>0</c:v>
                </c:pt>
                <c:pt idx="2736">
                  <c:v>-9.999999999999995E-3</c:v>
                </c:pt>
                <c:pt idx="2737">
                  <c:v>-9.999999999999995E-3</c:v>
                </c:pt>
                <c:pt idx="2738">
                  <c:v>-9.999999999999995E-3</c:v>
                </c:pt>
                <c:pt idx="2739">
                  <c:v>-2.0000000000000004E-2</c:v>
                </c:pt>
                <c:pt idx="2740">
                  <c:v>-2.0000000000000004E-2</c:v>
                </c:pt>
                <c:pt idx="2741">
                  <c:v>-9.999999999999995E-3</c:v>
                </c:pt>
                <c:pt idx="2742">
                  <c:v>-2.0000000000000004E-2</c:v>
                </c:pt>
                <c:pt idx="2743">
                  <c:v>0</c:v>
                </c:pt>
                <c:pt idx="2744">
                  <c:v>-9.999999999999995E-3</c:v>
                </c:pt>
                <c:pt idx="2745">
                  <c:v>-9.999999999999995E-3</c:v>
                </c:pt>
                <c:pt idx="2746">
                  <c:v>-9.999999999999995E-3</c:v>
                </c:pt>
                <c:pt idx="2747">
                  <c:v>-9.999999999999995E-3</c:v>
                </c:pt>
                <c:pt idx="2748">
                  <c:v>-2.0000000000000004E-2</c:v>
                </c:pt>
                <c:pt idx="2749">
                  <c:v>-2.0000000000000004E-2</c:v>
                </c:pt>
                <c:pt idx="2750">
                  <c:v>-2.0000000000000004E-2</c:v>
                </c:pt>
                <c:pt idx="2751">
                  <c:v>-2.0000000000000004E-2</c:v>
                </c:pt>
                <c:pt idx="2752">
                  <c:v>-2.0000000000000004E-2</c:v>
                </c:pt>
                <c:pt idx="2753">
                  <c:v>-2.0000000000000004E-2</c:v>
                </c:pt>
                <c:pt idx="2754">
                  <c:v>-2.0000000000000004E-2</c:v>
                </c:pt>
                <c:pt idx="2755">
                  <c:v>-2.0000000000000004E-2</c:v>
                </c:pt>
                <c:pt idx="2756">
                  <c:v>-9.999999999999995E-3</c:v>
                </c:pt>
                <c:pt idx="2757">
                  <c:v>-0.03</c:v>
                </c:pt>
                <c:pt idx="2758">
                  <c:v>0</c:v>
                </c:pt>
                <c:pt idx="2759">
                  <c:v>-2.0000000000000004E-2</c:v>
                </c:pt>
                <c:pt idx="2760">
                  <c:v>0</c:v>
                </c:pt>
                <c:pt idx="2761">
                  <c:v>-9.999999999999995E-3</c:v>
                </c:pt>
                <c:pt idx="2762">
                  <c:v>0</c:v>
                </c:pt>
                <c:pt idx="2763">
                  <c:v>0</c:v>
                </c:pt>
                <c:pt idx="2764">
                  <c:v>-2.0000000000000004E-2</c:v>
                </c:pt>
                <c:pt idx="2765">
                  <c:v>0</c:v>
                </c:pt>
                <c:pt idx="2766">
                  <c:v>-9.999999999999995E-3</c:v>
                </c:pt>
                <c:pt idx="2767">
                  <c:v>0</c:v>
                </c:pt>
                <c:pt idx="2768">
                  <c:v>-2.0000000000000004E-2</c:v>
                </c:pt>
                <c:pt idx="2769">
                  <c:v>-2.0000000000000004E-2</c:v>
                </c:pt>
                <c:pt idx="2770">
                  <c:v>-0.03</c:v>
                </c:pt>
                <c:pt idx="2771">
                  <c:v>-2.0000000000000004E-2</c:v>
                </c:pt>
                <c:pt idx="2772">
                  <c:v>-9.999999999999995E-3</c:v>
                </c:pt>
                <c:pt idx="2773">
                  <c:v>-9.999999999999995E-3</c:v>
                </c:pt>
                <c:pt idx="2774">
                  <c:v>-2.0000000000000004E-2</c:v>
                </c:pt>
                <c:pt idx="2775">
                  <c:v>-9.999999999999995E-3</c:v>
                </c:pt>
                <c:pt idx="2776">
                  <c:v>0</c:v>
                </c:pt>
                <c:pt idx="2777">
                  <c:v>0</c:v>
                </c:pt>
                <c:pt idx="2778">
                  <c:v>-2.0000000000000004E-2</c:v>
                </c:pt>
                <c:pt idx="2779">
                  <c:v>0</c:v>
                </c:pt>
                <c:pt idx="2780">
                  <c:v>0</c:v>
                </c:pt>
                <c:pt idx="2781">
                  <c:v>-9.999999999999995E-3</c:v>
                </c:pt>
                <c:pt idx="2782">
                  <c:v>-2.0000000000000004E-2</c:v>
                </c:pt>
                <c:pt idx="2783">
                  <c:v>-2.0000000000000004E-2</c:v>
                </c:pt>
                <c:pt idx="2784">
                  <c:v>-9.999999999999995E-3</c:v>
                </c:pt>
                <c:pt idx="2785">
                  <c:v>-2.0000000000000004E-2</c:v>
                </c:pt>
                <c:pt idx="2786">
                  <c:v>-2.0000000000000004E-2</c:v>
                </c:pt>
                <c:pt idx="2787">
                  <c:v>-0.03</c:v>
                </c:pt>
                <c:pt idx="2788">
                  <c:v>-0.03</c:v>
                </c:pt>
                <c:pt idx="2789">
                  <c:v>-9.999999999999995E-3</c:v>
                </c:pt>
                <c:pt idx="2790">
                  <c:v>-0.03</c:v>
                </c:pt>
                <c:pt idx="2791">
                  <c:v>-2.0000000000000004E-2</c:v>
                </c:pt>
                <c:pt idx="2792">
                  <c:v>-2.0000000000000004E-2</c:v>
                </c:pt>
                <c:pt idx="2793">
                  <c:v>-9.999999999999995E-3</c:v>
                </c:pt>
                <c:pt idx="2794">
                  <c:v>-0.03</c:v>
                </c:pt>
                <c:pt idx="2795">
                  <c:v>-2.0000000000000004E-2</c:v>
                </c:pt>
                <c:pt idx="2796">
                  <c:v>-2.0000000000000004E-2</c:v>
                </c:pt>
                <c:pt idx="2797">
                  <c:v>-2.0000000000000004E-2</c:v>
                </c:pt>
                <c:pt idx="2798">
                  <c:v>-0.03</c:v>
                </c:pt>
                <c:pt idx="2799">
                  <c:v>-3.9999999999999994E-2</c:v>
                </c:pt>
                <c:pt idx="2800">
                  <c:v>-0.03</c:v>
                </c:pt>
                <c:pt idx="2801">
                  <c:v>-2.0000000000000004E-2</c:v>
                </c:pt>
                <c:pt idx="2802">
                  <c:v>-2.0000000000000004E-2</c:v>
                </c:pt>
                <c:pt idx="2803">
                  <c:v>-2.0000000000000004E-2</c:v>
                </c:pt>
                <c:pt idx="2804">
                  <c:v>-2.0000000000000004E-2</c:v>
                </c:pt>
                <c:pt idx="2805">
                  <c:v>-2.0000000000000004E-2</c:v>
                </c:pt>
                <c:pt idx="2806">
                  <c:v>-0.03</c:v>
                </c:pt>
                <c:pt idx="2807">
                  <c:v>-2.0000000000000004E-2</c:v>
                </c:pt>
                <c:pt idx="2808">
                  <c:v>-0.03</c:v>
                </c:pt>
                <c:pt idx="2809">
                  <c:v>-0.03</c:v>
                </c:pt>
                <c:pt idx="2810">
                  <c:v>-2.0000000000000004E-2</c:v>
                </c:pt>
                <c:pt idx="2811">
                  <c:v>-2.0000000000000004E-2</c:v>
                </c:pt>
                <c:pt idx="2812">
                  <c:v>-2.0000000000000004E-2</c:v>
                </c:pt>
                <c:pt idx="2813">
                  <c:v>-2.0000000000000004E-2</c:v>
                </c:pt>
                <c:pt idx="2814">
                  <c:v>-2.0000000000000004E-2</c:v>
                </c:pt>
                <c:pt idx="2815">
                  <c:v>-9.999999999999995E-3</c:v>
                </c:pt>
                <c:pt idx="2816">
                  <c:v>-9.999999999999995E-3</c:v>
                </c:pt>
                <c:pt idx="2817">
                  <c:v>-9.999999999999995E-3</c:v>
                </c:pt>
                <c:pt idx="2818">
                  <c:v>-9.999999999999995E-3</c:v>
                </c:pt>
                <c:pt idx="2819">
                  <c:v>-9.999999999999995E-3</c:v>
                </c:pt>
                <c:pt idx="2820">
                  <c:v>-9.999999999999995E-3</c:v>
                </c:pt>
                <c:pt idx="2821">
                  <c:v>-9.999999999999995E-3</c:v>
                </c:pt>
                <c:pt idx="2822">
                  <c:v>-2.0000000000000004E-2</c:v>
                </c:pt>
                <c:pt idx="2823">
                  <c:v>-2.0000000000000004E-2</c:v>
                </c:pt>
                <c:pt idx="2824">
                  <c:v>-9.999999999999995E-3</c:v>
                </c:pt>
                <c:pt idx="2825">
                  <c:v>-9.999999999999995E-3</c:v>
                </c:pt>
                <c:pt idx="2826">
                  <c:v>-9.999999999999995E-3</c:v>
                </c:pt>
                <c:pt idx="2827">
                  <c:v>-9.999999999999995E-3</c:v>
                </c:pt>
                <c:pt idx="2828">
                  <c:v>-9.999999999999995E-3</c:v>
                </c:pt>
                <c:pt idx="2829">
                  <c:v>-2.0000000000000004E-2</c:v>
                </c:pt>
                <c:pt idx="2830">
                  <c:v>-0.03</c:v>
                </c:pt>
                <c:pt idx="2831">
                  <c:v>-2.0000000000000004E-2</c:v>
                </c:pt>
                <c:pt idx="2832">
                  <c:v>-2.0000000000000004E-2</c:v>
                </c:pt>
                <c:pt idx="2833">
                  <c:v>-2.0000000000000004E-2</c:v>
                </c:pt>
                <c:pt idx="2834">
                  <c:v>-9.999999999999995E-3</c:v>
                </c:pt>
                <c:pt idx="2835">
                  <c:v>-2.0000000000000004E-2</c:v>
                </c:pt>
                <c:pt idx="2836">
                  <c:v>-2.0000000000000004E-2</c:v>
                </c:pt>
                <c:pt idx="2837">
                  <c:v>-2.0000000000000004E-2</c:v>
                </c:pt>
                <c:pt idx="2838">
                  <c:v>-2.0000000000000004E-2</c:v>
                </c:pt>
                <c:pt idx="2839">
                  <c:v>-0.03</c:v>
                </c:pt>
                <c:pt idx="2840">
                  <c:v>-3.9999999999999994E-2</c:v>
                </c:pt>
                <c:pt idx="2841">
                  <c:v>-2.0000000000000004E-2</c:v>
                </c:pt>
                <c:pt idx="2842">
                  <c:v>0</c:v>
                </c:pt>
                <c:pt idx="2843">
                  <c:v>0</c:v>
                </c:pt>
                <c:pt idx="2844">
                  <c:v>0</c:v>
                </c:pt>
                <c:pt idx="2845">
                  <c:v>-9.999999999999995E-3</c:v>
                </c:pt>
                <c:pt idx="2846">
                  <c:v>-9.999999999999995E-3</c:v>
                </c:pt>
                <c:pt idx="2847">
                  <c:v>0</c:v>
                </c:pt>
                <c:pt idx="2848">
                  <c:v>-9.999999999999995E-3</c:v>
                </c:pt>
                <c:pt idx="2849">
                  <c:v>-9.999999999999995E-3</c:v>
                </c:pt>
                <c:pt idx="2850">
                  <c:v>0</c:v>
                </c:pt>
                <c:pt idx="2851">
                  <c:v>-9.999999999999995E-3</c:v>
                </c:pt>
                <c:pt idx="2852">
                  <c:v>-9.999999999999995E-3</c:v>
                </c:pt>
                <c:pt idx="2853">
                  <c:v>0</c:v>
                </c:pt>
                <c:pt idx="2854">
                  <c:v>0</c:v>
                </c:pt>
                <c:pt idx="2855">
                  <c:v>-9.999999999999995E-3</c:v>
                </c:pt>
                <c:pt idx="2856">
                  <c:v>0</c:v>
                </c:pt>
                <c:pt idx="2857">
                  <c:v>0</c:v>
                </c:pt>
                <c:pt idx="2858">
                  <c:v>-2.0000000000000004E-2</c:v>
                </c:pt>
                <c:pt idx="2859">
                  <c:v>-2.0000000000000004E-2</c:v>
                </c:pt>
                <c:pt idx="2860">
                  <c:v>-2.0000000000000004E-2</c:v>
                </c:pt>
                <c:pt idx="2861">
                  <c:v>-9.999999999999995E-3</c:v>
                </c:pt>
                <c:pt idx="2862">
                  <c:v>0</c:v>
                </c:pt>
                <c:pt idx="2863">
                  <c:v>0</c:v>
                </c:pt>
                <c:pt idx="2864">
                  <c:v>0</c:v>
                </c:pt>
                <c:pt idx="2865">
                  <c:v>-9.999999999999995E-3</c:v>
                </c:pt>
                <c:pt idx="2866">
                  <c:v>0</c:v>
                </c:pt>
                <c:pt idx="2867">
                  <c:v>-9.999999999999995E-3</c:v>
                </c:pt>
                <c:pt idx="2868">
                  <c:v>-9.999999999999995E-3</c:v>
                </c:pt>
                <c:pt idx="2869">
                  <c:v>0</c:v>
                </c:pt>
                <c:pt idx="2870">
                  <c:v>0</c:v>
                </c:pt>
                <c:pt idx="2871">
                  <c:v>1.0000000000000002E-2</c:v>
                </c:pt>
                <c:pt idx="2872">
                  <c:v>0</c:v>
                </c:pt>
                <c:pt idx="2873">
                  <c:v>0</c:v>
                </c:pt>
                <c:pt idx="2874">
                  <c:v>-9.999999999999995E-3</c:v>
                </c:pt>
                <c:pt idx="2875">
                  <c:v>0</c:v>
                </c:pt>
                <c:pt idx="2876">
                  <c:v>0</c:v>
                </c:pt>
                <c:pt idx="2877">
                  <c:v>0</c:v>
                </c:pt>
                <c:pt idx="2878">
                  <c:v>-2.0000000000000004E-2</c:v>
                </c:pt>
                <c:pt idx="2879">
                  <c:v>0</c:v>
                </c:pt>
                <c:pt idx="2880">
                  <c:v>0</c:v>
                </c:pt>
                <c:pt idx="2881">
                  <c:v>0</c:v>
                </c:pt>
                <c:pt idx="2882">
                  <c:v>0</c:v>
                </c:pt>
                <c:pt idx="2883">
                  <c:v>0</c:v>
                </c:pt>
                <c:pt idx="2884">
                  <c:v>-9.999999999999995E-3</c:v>
                </c:pt>
                <c:pt idx="2885">
                  <c:v>0</c:v>
                </c:pt>
                <c:pt idx="2886">
                  <c:v>-2.0000000000000004E-2</c:v>
                </c:pt>
                <c:pt idx="2887">
                  <c:v>0</c:v>
                </c:pt>
                <c:pt idx="2888">
                  <c:v>-9.999999999999995E-3</c:v>
                </c:pt>
                <c:pt idx="2889">
                  <c:v>-9.999999999999995E-3</c:v>
                </c:pt>
                <c:pt idx="2890">
                  <c:v>0</c:v>
                </c:pt>
                <c:pt idx="2891">
                  <c:v>0</c:v>
                </c:pt>
                <c:pt idx="2892">
                  <c:v>0</c:v>
                </c:pt>
                <c:pt idx="2893">
                  <c:v>0</c:v>
                </c:pt>
                <c:pt idx="2894">
                  <c:v>0</c:v>
                </c:pt>
                <c:pt idx="2895">
                  <c:v>0</c:v>
                </c:pt>
                <c:pt idx="2896">
                  <c:v>0</c:v>
                </c:pt>
                <c:pt idx="2897">
                  <c:v>0</c:v>
                </c:pt>
                <c:pt idx="2898">
                  <c:v>-9.999999999999995E-3</c:v>
                </c:pt>
                <c:pt idx="2899">
                  <c:v>0</c:v>
                </c:pt>
                <c:pt idx="2900">
                  <c:v>0</c:v>
                </c:pt>
                <c:pt idx="2901">
                  <c:v>0</c:v>
                </c:pt>
                <c:pt idx="2902">
                  <c:v>-2.0000000000000004E-2</c:v>
                </c:pt>
                <c:pt idx="2903">
                  <c:v>0</c:v>
                </c:pt>
                <c:pt idx="2904">
                  <c:v>0</c:v>
                </c:pt>
                <c:pt idx="2905">
                  <c:v>0</c:v>
                </c:pt>
                <c:pt idx="2906">
                  <c:v>0</c:v>
                </c:pt>
                <c:pt idx="2907">
                  <c:v>0</c:v>
                </c:pt>
                <c:pt idx="2908">
                  <c:v>1.0000000000000002E-2</c:v>
                </c:pt>
                <c:pt idx="2909">
                  <c:v>0</c:v>
                </c:pt>
                <c:pt idx="2910">
                  <c:v>-9.999999999999995E-3</c:v>
                </c:pt>
                <c:pt idx="2911">
                  <c:v>0</c:v>
                </c:pt>
                <c:pt idx="2912">
                  <c:v>0</c:v>
                </c:pt>
                <c:pt idx="2913">
                  <c:v>0</c:v>
                </c:pt>
                <c:pt idx="2914">
                  <c:v>0</c:v>
                </c:pt>
                <c:pt idx="2915">
                  <c:v>1.0000000000000002E-2</c:v>
                </c:pt>
                <c:pt idx="2916">
                  <c:v>0</c:v>
                </c:pt>
                <c:pt idx="2917">
                  <c:v>0</c:v>
                </c:pt>
                <c:pt idx="2918">
                  <c:v>0</c:v>
                </c:pt>
                <c:pt idx="2919">
                  <c:v>-2.0000000000000004E-2</c:v>
                </c:pt>
                <c:pt idx="2920">
                  <c:v>0</c:v>
                </c:pt>
                <c:pt idx="2921">
                  <c:v>-9.999999999999995E-3</c:v>
                </c:pt>
                <c:pt idx="2922">
                  <c:v>-9.999999999999995E-3</c:v>
                </c:pt>
                <c:pt idx="2923">
                  <c:v>0</c:v>
                </c:pt>
                <c:pt idx="2924">
                  <c:v>-9.999999999999995E-3</c:v>
                </c:pt>
                <c:pt idx="2925">
                  <c:v>-9.999999999999995E-3</c:v>
                </c:pt>
                <c:pt idx="2926">
                  <c:v>-9.999999999999995E-3</c:v>
                </c:pt>
                <c:pt idx="2927">
                  <c:v>-9.999999999999995E-3</c:v>
                </c:pt>
                <c:pt idx="2928">
                  <c:v>0</c:v>
                </c:pt>
                <c:pt idx="2929">
                  <c:v>0</c:v>
                </c:pt>
                <c:pt idx="2930">
                  <c:v>0</c:v>
                </c:pt>
                <c:pt idx="2931">
                  <c:v>0</c:v>
                </c:pt>
                <c:pt idx="2932">
                  <c:v>-9.999999999999995E-3</c:v>
                </c:pt>
                <c:pt idx="2933">
                  <c:v>-3.9999999999999994E-2</c:v>
                </c:pt>
                <c:pt idx="2934">
                  <c:v>-0.03</c:v>
                </c:pt>
                <c:pt idx="2935">
                  <c:v>-9.999999999999995E-3</c:v>
                </c:pt>
                <c:pt idx="2936">
                  <c:v>0</c:v>
                </c:pt>
                <c:pt idx="2937">
                  <c:v>-3.9999999999999994E-2</c:v>
                </c:pt>
                <c:pt idx="2938">
                  <c:v>-0.05</c:v>
                </c:pt>
                <c:pt idx="2939">
                  <c:v>-3.9999999999999994E-2</c:v>
                </c:pt>
                <c:pt idx="2940">
                  <c:v>-3.9999999999999994E-2</c:v>
                </c:pt>
                <c:pt idx="2941">
                  <c:v>0</c:v>
                </c:pt>
                <c:pt idx="2942">
                  <c:v>-9.999999999999995E-3</c:v>
                </c:pt>
                <c:pt idx="2943">
                  <c:v>-2.0000000000000004E-2</c:v>
                </c:pt>
                <c:pt idx="2944">
                  <c:v>-2.0000000000000004E-2</c:v>
                </c:pt>
                <c:pt idx="2945">
                  <c:v>-9.999999999999995E-3</c:v>
                </c:pt>
                <c:pt idx="2946">
                  <c:v>0</c:v>
                </c:pt>
                <c:pt idx="2947">
                  <c:v>0</c:v>
                </c:pt>
                <c:pt idx="2948">
                  <c:v>2.0000000000000004E-2</c:v>
                </c:pt>
                <c:pt idx="2949">
                  <c:v>1.0000000000000002E-2</c:v>
                </c:pt>
                <c:pt idx="2950">
                  <c:v>2.0000000000000004E-2</c:v>
                </c:pt>
                <c:pt idx="2951">
                  <c:v>0</c:v>
                </c:pt>
                <c:pt idx="2952">
                  <c:v>-2.0000000000000004E-2</c:v>
                </c:pt>
                <c:pt idx="2953">
                  <c:v>-9.999999999999995E-3</c:v>
                </c:pt>
                <c:pt idx="2954">
                  <c:v>0</c:v>
                </c:pt>
                <c:pt idx="2955">
                  <c:v>-9.999999999999995E-3</c:v>
                </c:pt>
                <c:pt idx="2956">
                  <c:v>-2.0000000000000004E-2</c:v>
                </c:pt>
                <c:pt idx="2957">
                  <c:v>-2.0000000000000004E-2</c:v>
                </c:pt>
                <c:pt idx="2958">
                  <c:v>-0.03</c:v>
                </c:pt>
                <c:pt idx="2959">
                  <c:v>-3.9999999999999994E-2</c:v>
                </c:pt>
                <c:pt idx="2960">
                  <c:v>-3.9999999999999994E-2</c:v>
                </c:pt>
                <c:pt idx="2961">
                  <c:v>-9.999999999999995E-3</c:v>
                </c:pt>
                <c:pt idx="2962">
                  <c:v>-2.0000000000000004E-2</c:v>
                </c:pt>
                <c:pt idx="2963">
                  <c:v>0</c:v>
                </c:pt>
                <c:pt idx="2964">
                  <c:v>0</c:v>
                </c:pt>
                <c:pt idx="2965">
                  <c:v>-2.0000000000000004E-2</c:v>
                </c:pt>
                <c:pt idx="2966">
                  <c:v>-2.0000000000000004E-2</c:v>
                </c:pt>
                <c:pt idx="2967">
                  <c:v>-9.999999999999995E-3</c:v>
                </c:pt>
                <c:pt idx="2968">
                  <c:v>-2.0000000000000004E-2</c:v>
                </c:pt>
                <c:pt idx="2969">
                  <c:v>-9.999999999999995E-3</c:v>
                </c:pt>
                <c:pt idx="2970">
                  <c:v>0</c:v>
                </c:pt>
                <c:pt idx="2971">
                  <c:v>0</c:v>
                </c:pt>
                <c:pt idx="2972">
                  <c:v>-9.999999999999995E-3</c:v>
                </c:pt>
                <c:pt idx="2973">
                  <c:v>-9.999999999999995E-3</c:v>
                </c:pt>
                <c:pt idx="2974">
                  <c:v>-9.999999999999995E-3</c:v>
                </c:pt>
                <c:pt idx="2975">
                  <c:v>-0.03</c:v>
                </c:pt>
                <c:pt idx="2976">
                  <c:v>-0.03</c:v>
                </c:pt>
                <c:pt idx="2977">
                  <c:v>-3.9999999999999994E-2</c:v>
                </c:pt>
                <c:pt idx="2978">
                  <c:v>-0.06</c:v>
                </c:pt>
                <c:pt idx="2979">
                  <c:v>-0.05</c:v>
                </c:pt>
                <c:pt idx="2980">
                  <c:v>-3.9999999999999994E-2</c:v>
                </c:pt>
                <c:pt idx="2981">
                  <c:v>-3.9999999999999994E-2</c:v>
                </c:pt>
                <c:pt idx="2982">
                  <c:v>-2.0000000000000004E-2</c:v>
                </c:pt>
                <c:pt idx="2983">
                  <c:v>-2.0000000000000004E-2</c:v>
                </c:pt>
                <c:pt idx="2984">
                  <c:v>-0.03</c:v>
                </c:pt>
                <c:pt idx="2985">
                  <c:v>-0.03</c:v>
                </c:pt>
                <c:pt idx="2986">
                  <c:v>-0.03</c:v>
                </c:pt>
                <c:pt idx="2987">
                  <c:v>-3.9999999999999994E-2</c:v>
                </c:pt>
                <c:pt idx="2988">
                  <c:v>-0.05</c:v>
                </c:pt>
                <c:pt idx="2989">
                  <c:v>-3.9999999999999994E-2</c:v>
                </c:pt>
                <c:pt idx="2990">
                  <c:v>-3.9999999999999994E-2</c:v>
                </c:pt>
                <c:pt idx="2991">
                  <c:v>-3.9999999999999994E-2</c:v>
                </c:pt>
                <c:pt idx="2992">
                  <c:v>-2.0000000000000004E-2</c:v>
                </c:pt>
                <c:pt idx="2993">
                  <c:v>-0.03</c:v>
                </c:pt>
                <c:pt idx="2994">
                  <c:v>-0.03</c:v>
                </c:pt>
                <c:pt idx="2995">
                  <c:v>-2.0000000000000004E-2</c:v>
                </c:pt>
                <c:pt idx="2996">
                  <c:v>-0.03</c:v>
                </c:pt>
                <c:pt idx="2997">
                  <c:v>-0.03</c:v>
                </c:pt>
                <c:pt idx="2998">
                  <c:v>-2.0000000000000004E-2</c:v>
                </c:pt>
                <c:pt idx="2999">
                  <c:v>-2.0000000000000004E-2</c:v>
                </c:pt>
                <c:pt idx="3000">
                  <c:v>-2.0000000000000004E-2</c:v>
                </c:pt>
                <c:pt idx="3001">
                  <c:v>-9.999999999999995E-3</c:v>
                </c:pt>
                <c:pt idx="3002">
                  <c:v>-9.999999999999995E-3</c:v>
                </c:pt>
                <c:pt idx="3003">
                  <c:v>-9.999999999999995E-3</c:v>
                </c:pt>
                <c:pt idx="3004">
                  <c:v>-9.999999999999995E-3</c:v>
                </c:pt>
                <c:pt idx="3005">
                  <c:v>-9.999999999999995E-3</c:v>
                </c:pt>
                <c:pt idx="3006">
                  <c:v>-2.0000000000000004E-2</c:v>
                </c:pt>
                <c:pt idx="3007">
                  <c:v>-2.0000000000000004E-2</c:v>
                </c:pt>
                <c:pt idx="3008">
                  <c:v>-2.0000000000000004E-2</c:v>
                </c:pt>
                <c:pt idx="3009">
                  <c:v>-2.0000000000000004E-2</c:v>
                </c:pt>
                <c:pt idx="3010">
                  <c:v>-2.0000000000000004E-2</c:v>
                </c:pt>
                <c:pt idx="3011">
                  <c:v>-2.0000000000000004E-2</c:v>
                </c:pt>
                <c:pt idx="3012">
                  <c:v>-9.999999999999995E-3</c:v>
                </c:pt>
                <c:pt idx="3013">
                  <c:v>-9.999999999999995E-3</c:v>
                </c:pt>
                <c:pt idx="3014">
                  <c:v>-2.0000000000000004E-2</c:v>
                </c:pt>
                <c:pt idx="3015">
                  <c:v>-2.0000000000000004E-2</c:v>
                </c:pt>
                <c:pt idx="3016">
                  <c:v>-2.0000000000000004E-2</c:v>
                </c:pt>
                <c:pt idx="3017">
                  <c:v>-9.999999999999995E-3</c:v>
                </c:pt>
                <c:pt idx="3018">
                  <c:v>-9.999999999999995E-3</c:v>
                </c:pt>
                <c:pt idx="3019">
                  <c:v>-9.999999999999995E-3</c:v>
                </c:pt>
                <c:pt idx="3020">
                  <c:v>-9.999999999999995E-3</c:v>
                </c:pt>
                <c:pt idx="3021">
                  <c:v>-2.0000000000000004E-2</c:v>
                </c:pt>
                <c:pt idx="3022">
                  <c:v>-2.0000000000000004E-2</c:v>
                </c:pt>
                <c:pt idx="3023">
                  <c:v>-2.0000000000000004E-2</c:v>
                </c:pt>
                <c:pt idx="3024">
                  <c:v>-3.9999999999999994E-2</c:v>
                </c:pt>
                <c:pt idx="3025">
                  <c:v>-2.0000000000000004E-2</c:v>
                </c:pt>
                <c:pt idx="3026">
                  <c:v>-2.0000000000000004E-2</c:v>
                </c:pt>
                <c:pt idx="3027">
                  <c:v>-2.0000000000000004E-2</c:v>
                </c:pt>
                <c:pt idx="3028">
                  <c:v>-2.0000000000000004E-2</c:v>
                </c:pt>
                <c:pt idx="3029">
                  <c:v>-2.0000000000000004E-2</c:v>
                </c:pt>
                <c:pt idx="3030">
                  <c:v>-2.0000000000000004E-2</c:v>
                </c:pt>
                <c:pt idx="3031">
                  <c:v>-2.0000000000000004E-2</c:v>
                </c:pt>
                <c:pt idx="3032">
                  <c:v>-9.999999999999995E-3</c:v>
                </c:pt>
                <c:pt idx="3033">
                  <c:v>-2.0000000000000004E-2</c:v>
                </c:pt>
                <c:pt idx="3034">
                  <c:v>-2.0000000000000004E-2</c:v>
                </c:pt>
                <c:pt idx="3035">
                  <c:v>-9.999999999999995E-3</c:v>
                </c:pt>
                <c:pt idx="3036">
                  <c:v>-0.03</c:v>
                </c:pt>
                <c:pt idx="3037">
                  <c:v>-2.0000000000000004E-2</c:v>
                </c:pt>
                <c:pt idx="3038">
                  <c:v>-2.0000000000000004E-2</c:v>
                </c:pt>
                <c:pt idx="3039">
                  <c:v>-2.0000000000000004E-2</c:v>
                </c:pt>
                <c:pt idx="3040">
                  <c:v>-2.0000000000000004E-2</c:v>
                </c:pt>
                <c:pt idx="3041">
                  <c:v>-2.0000000000000004E-2</c:v>
                </c:pt>
                <c:pt idx="3042">
                  <c:v>-2.0000000000000004E-2</c:v>
                </c:pt>
                <c:pt idx="3043">
                  <c:v>-2.0000000000000004E-2</c:v>
                </c:pt>
                <c:pt idx="3044">
                  <c:v>0</c:v>
                </c:pt>
                <c:pt idx="3045">
                  <c:v>0</c:v>
                </c:pt>
                <c:pt idx="3046">
                  <c:v>0</c:v>
                </c:pt>
                <c:pt idx="3047">
                  <c:v>0</c:v>
                </c:pt>
                <c:pt idx="3048">
                  <c:v>-2.0000000000000004E-2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-9.999999999999995E-3</c:v>
                </c:pt>
                <c:pt idx="3054">
                  <c:v>-2.0000000000000004E-2</c:v>
                </c:pt>
                <c:pt idx="3055">
                  <c:v>-9.999999999999995E-3</c:v>
                </c:pt>
                <c:pt idx="3056">
                  <c:v>-9.999999999999995E-3</c:v>
                </c:pt>
                <c:pt idx="3057">
                  <c:v>-9.999999999999995E-3</c:v>
                </c:pt>
                <c:pt idx="3058">
                  <c:v>-9.999999999999995E-3</c:v>
                </c:pt>
                <c:pt idx="3059">
                  <c:v>-9.999999999999995E-3</c:v>
                </c:pt>
                <c:pt idx="3060">
                  <c:v>-9.999999999999995E-3</c:v>
                </c:pt>
                <c:pt idx="3061">
                  <c:v>0</c:v>
                </c:pt>
                <c:pt idx="3062">
                  <c:v>0</c:v>
                </c:pt>
                <c:pt idx="3063">
                  <c:v>-2.0000000000000004E-2</c:v>
                </c:pt>
                <c:pt idx="3064">
                  <c:v>-2.0000000000000004E-2</c:v>
                </c:pt>
                <c:pt idx="3065">
                  <c:v>-9.999999999999995E-3</c:v>
                </c:pt>
                <c:pt idx="3066">
                  <c:v>-2.0000000000000004E-2</c:v>
                </c:pt>
                <c:pt idx="3067">
                  <c:v>-9.999999999999995E-3</c:v>
                </c:pt>
                <c:pt idx="3068">
                  <c:v>0</c:v>
                </c:pt>
                <c:pt idx="3069">
                  <c:v>0</c:v>
                </c:pt>
                <c:pt idx="3070">
                  <c:v>-2.0000000000000004E-2</c:v>
                </c:pt>
                <c:pt idx="3071">
                  <c:v>-9.999999999999995E-3</c:v>
                </c:pt>
                <c:pt idx="3072">
                  <c:v>-2.0000000000000004E-2</c:v>
                </c:pt>
                <c:pt idx="3073">
                  <c:v>-9.999999999999995E-3</c:v>
                </c:pt>
                <c:pt idx="3074">
                  <c:v>-2.0000000000000004E-2</c:v>
                </c:pt>
                <c:pt idx="3075">
                  <c:v>-9.999999999999995E-3</c:v>
                </c:pt>
                <c:pt idx="3076">
                  <c:v>-2.0000000000000004E-2</c:v>
                </c:pt>
                <c:pt idx="3077">
                  <c:v>-2.0000000000000004E-2</c:v>
                </c:pt>
                <c:pt idx="3078">
                  <c:v>-2.0000000000000004E-2</c:v>
                </c:pt>
                <c:pt idx="3079">
                  <c:v>-9.999999999999995E-3</c:v>
                </c:pt>
                <c:pt idx="3080">
                  <c:v>-2.0000000000000004E-2</c:v>
                </c:pt>
                <c:pt idx="3081">
                  <c:v>-2.0000000000000004E-2</c:v>
                </c:pt>
                <c:pt idx="3082">
                  <c:v>-9.999999999999995E-3</c:v>
                </c:pt>
                <c:pt idx="3083">
                  <c:v>-2.0000000000000004E-2</c:v>
                </c:pt>
                <c:pt idx="3084">
                  <c:v>-2.0000000000000004E-2</c:v>
                </c:pt>
                <c:pt idx="3085">
                  <c:v>-2.0000000000000004E-2</c:v>
                </c:pt>
                <c:pt idx="3086">
                  <c:v>-2.0000000000000004E-2</c:v>
                </c:pt>
                <c:pt idx="3087">
                  <c:v>-2.0000000000000004E-2</c:v>
                </c:pt>
                <c:pt idx="3088">
                  <c:v>-2.0000000000000004E-2</c:v>
                </c:pt>
                <c:pt idx="3089">
                  <c:v>-2.0000000000000004E-2</c:v>
                </c:pt>
                <c:pt idx="3090">
                  <c:v>-2.0000000000000004E-2</c:v>
                </c:pt>
                <c:pt idx="3091">
                  <c:v>-2.0000000000000004E-2</c:v>
                </c:pt>
                <c:pt idx="3092">
                  <c:v>-2.0000000000000004E-2</c:v>
                </c:pt>
                <c:pt idx="3093">
                  <c:v>-2.0000000000000004E-2</c:v>
                </c:pt>
                <c:pt idx="3094">
                  <c:v>-2.0000000000000004E-2</c:v>
                </c:pt>
                <c:pt idx="3095">
                  <c:v>-2.0000000000000004E-2</c:v>
                </c:pt>
                <c:pt idx="3096">
                  <c:v>-2.0000000000000004E-2</c:v>
                </c:pt>
                <c:pt idx="3097">
                  <c:v>-2.0000000000000004E-2</c:v>
                </c:pt>
                <c:pt idx="3098">
                  <c:v>-2.0000000000000004E-2</c:v>
                </c:pt>
                <c:pt idx="3099">
                  <c:v>-3.9999999999999994E-2</c:v>
                </c:pt>
                <c:pt idx="3100">
                  <c:v>-2.0000000000000004E-2</c:v>
                </c:pt>
                <c:pt idx="3101">
                  <c:v>-2.0000000000000004E-2</c:v>
                </c:pt>
                <c:pt idx="3102">
                  <c:v>-0.03</c:v>
                </c:pt>
                <c:pt idx="3103">
                  <c:v>-2.0000000000000004E-2</c:v>
                </c:pt>
                <c:pt idx="3104">
                  <c:v>-2.0000000000000004E-2</c:v>
                </c:pt>
                <c:pt idx="3105">
                  <c:v>-2.0000000000000004E-2</c:v>
                </c:pt>
                <c:pt idx="3106">
                  <c:v>-2.0000000000000004E-2</c:v>
                </c:pt>
                <c:pt idx="3107">
                  <c:v>-2.0000000000000004E-2</c:v>
                </c:pt>
                <c:pt idx="3108">
                  <c:v>-9.999999999999995E-3</c:v>
                </c:pt>
                <c:pt idx="3109">
                  <c:v>-2.0000000000000004E-2</c:v>
                </c:pt>
                <c:pt idx="3110">
                  <c:v>0</c:v>
                </c:pt>
                <c:pt idx="3111">
                  <c:v>0</c:v>
                </c:pt>
                <c:pt idx="3112">
                  <c:v>1.0000000000000002E-2</c:v>
                </c:pt>
                <c:pt idx="3113">
                  <c:v>2.0000000000000004E-2</c:v>
                </c:pt>
                <c:pt idx="3114">
                  <c:v>3.0000000000000002E-2</c:v>
                </c:pt>
                <c:pt idx="3115">
                  <c:v>3.0000000000000002E-2</c:v>
                </c:pt>
                <c:pt idx="3116">
                  <c:v>1.0000000000000002E-2</c:v>
                </c:pt>
                <c:pt idx="3117">
                  <c:v>2.0000000000000004E-2</c:v>
                </c:pt>
                <c:pt idx="3118">
                  <c:v>2.0000000000000004E-2</c:v>
                </c:pt>
                <c:pt idx="3119">
                  <c:v>0</c:v>
                </c:pt>
                <c:pt idx="3120">
                  <c:v>-9.999999999999995E-3</c:v>
                </c:pt>
                <c:pt idx="3121">
                  <c:v>0</c:v>
                </c:pt>
                <c:pt idx="3122">
                  <c:v>0</c:v>
                </c:pt>
                <c:pt idx="3123">
                  <c:v>1.0000000000000002E-2</c:v>
                </c:pt>
                <c:pt idx="3124">
                  <c:v>1.0000000000000002E-2</c:v>
                </c:pt>
                <c:pt idx="3125">
                  <c:v>1.0000000000000002E-2</c:v>
                </c:pt>
                <c:pt idx="3126">
                  <c:v>0</c:v>
                </c:pt>
                <c:pt idx="3127">
                  <c:v>1.0000000000000002E-2</c:v>
                </c:pt>
                <c:pt idx="3128">
                  <c:v>-2.0000000000000004E-2</c:v>
                </c:pt>
                <c:pt idx="3129">
                  <c:v>0</c:v>
                </c:pt>
                <c:pt idx="3130">
                  <c:v>0</c:v>
                </c:pt>
                <c:pt idx="3131">
                  <c:v>0</c:v>
                </c:pt>
                <c:pt idx="3132">
                  <c:v>0</c:v>
                </c:pt>
                <c:pt idx="3133">
                  <c:v>2.0000000000000004E-2</c:v>
                </c:pt>
                <c:pt idx="3134">
                  <c:v>2.0000000000000004E-2</c:v>
                </c:pt>
                <c:pt idx="3135">
                  <c:v>0</c:v>
                </c:pt>
                <c:pt idx="3136">
                  <c:v>0</c:v>
                </c:pt>
                <c:pt idx="3137">
                  <c:v>0</c:v>
                </c:pt>
                <c:pt idx="3138">
                  <c:v>0</c:v>
                </c:pt>
                <c:pt idx="3139">
                  <c:v>1.0000000000000002E-2</c:v>
                </c:pt>
                <c:pt idx="3140">
                  <c:v>0</c:v>
                </c:pt>
                <c:pt idx="3141">
                  <c:v>0</c:v>
                </c:pt>
                <c:pt idx="3142">
                  <c:v>0</c:v>
                </c:pt>
                <c:pt idx="3143">
                  <c:v>0</c:v>
                </c:pt>
                <c:pt idx="3144">
                  <c:v>-9.999999999999995E-3</c:v>
                </c:pt>
                <c:pt idx="3145">
                  <c:v>-2.0000000000000004E-2</c:v>
                </c:pt>
                <c:pt idx="3146">
                  <c:v>-9.999999999999995E-3</c:v>
                </c:pt>
                <c:pt idx="3147">
                  <c:v>0</c:v>
                </c:pt>
                <c:pt idx="3148">
                  <c:v>0</c:v>
                </c:pt>
                <c:pt idx="3149">
                  <c:v>-2.0000000000000004E-2</c:v>
                </c:pt>
                <c:pt idx="3150">
                  <c:v>-2.0000000000000004E-2</c:v>
                </c:pt>
                <c:pt idx="3151">
                  <c:v>-2.0000000000000004E-2</c:v>
                </c:pt>
                <c:pt idx="3152">
                  <c:v>0</c:v>
                </c:pt>
                <c:pt idx="3153">
                  <c:v>0</c:v>
                </c:pt>
                <c:pt idx="3154">
                  <c:v>-9.999999999999995E-3</c:v>
                </c:pt>
                <c:pt idx="3155">
                  <c:v>0</c:v>
                </c:pt>
                <c:pt idx="3156">
                  <c:v>-2.0000000000000004E-2</c:v>
                </c:pt>
                <c:pt idx="3157">
                  <c:v>-2.0000000000000004E-2</c:v>
                </c:pt>
                <c:pt idx="3158">
                  <c:v>-9.999999999999995E-3</c:v>
                </c:pt>
                <c:pt idx="3159">
                  <c:v>-2.0000000000000004E-2</c:v>
                </c:pt>
                <c:pt idx="3160">
                  <c:v>0</c:v>
                </c:pt>
                <c:pt idx="3161">
                  <c:v>0</c:v>
                </c:pt>
                <c:pt idx="3162">
                  <c:v>0</c:v>
                </c:pt>
                <c:pt idx="3163">
                  <c:v>-9.999999999999995E-3</c:v>
                </c:pt>
                <c:pt idx="3164">
                  <c:v>-9.999999999999995E-3</c:v>
                </c:pt>
                <c:pt idx="3165">
                  <c:v>-2.0000000000000004E-2</c:v>
                </c:pt>
                <c:pt idx="3166">
                  <c:v>-9.999999999999995E-3</c:v>
                </c:pt>
                <c:pt idx="3167">
                  <c:v>-9.999999999999995E-3</c:v>
                </c:pt>
                <c:pt idx="3168">
                  <c:v>0</c:v>
                </c:pt>
                <c:pt idx="3169">
                  <c:v>-9.999999999999995E-3</c:v>
                </c:pt>
                <c:pt idx="3170">
                  <c:v>0</c:v>
                </c:pt>
                <c:pt idx="3171">
                  <c:v>-2.0000000000000004E-2</c:v>
                </c:pt>
                <c:pt idx="3172">
                  <c:v>-2.0000000000000004E-2</c:v>
                </c:pt>
                <c:pt idx="3173">
                  <c:v>-2.0000000000000004E-2</c:v>
                </c:pt>
                <c:pt idx="3174">
                  <c:v>-2.0000000000000004E-2</c:v>
                </c:pt>
                <c:pt idx="3175">
                  <c:v>-2.0000000000000004E-2</c:v>
                </c:pt>
                <c:pt idx="3176">
                  <c:v>-2.0000000000000004E-2</c:v>
                </c:pt>
                <c:pt idx="3177">
                  <c:v>-0.03</c:v>
                </c:pt>
                <c:pt idx="3178">
                  <c:v>-2.0000000000000004E-2</c:v>
                </c:pt>
                <c:pt idx="3179">
                  <c:v>-9.999999999999995E-3</c:v>
                </c:pt>
                <c:pt idx="3180">
                  <c:v>-2.0000000000000004E-2</c:v>
                </c:pt>
                <c:pt idx="3181">
                  <c:v>-2.0000000000000004E-2</c:v>
                </c:pt>
                <c:pt idx="3182">
                  <c:v>-2.0000000000000004E-2</c:v>
                </c:pt>
                <c:pt idx="3183">
                  <c:v>-2.0000000000000004E-2</c:v>
                </c:pt>
                <c:pt idx="3184">
                  <c:v>-2.0000000000000004E-2</c:v>
                </c:pt>
                <c:pt idx="3185">
                  <c:v>-2.0000000000000004E-2</c:v>
                </c:pt>
                <c:pt idx="3186">
                  <c:v>-2.0000000000000004E-2</c:v>
                </c:pt>
                <c:pt idx="3187">
                  <c:v>-9.999999999999995E-3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-9.999999999999995E-3</c:v>
                </c:pt>
                <c:pt idx="3192">
                  <c:v>-2.0000000000000004E-2</c:v>
                </c:pt>
                <c:pt idx="3193">
                  <c:v>-2.0000000000000004E-2</c:v>
                </c:pt>
                <c:pt idx="3194">
                  <c:v>-2.0000000000000004E-2</c:v>
                </c:pt>
                <c:pt idx="3195">
                  <c:v>0</c:v>
                </c:pt>
                <c:pt idx="3196">
                  <c:v>0</c:v>
                </c:pt>
                <c:pt idx="3197">
                  <c:v>0</c:v>
                </c:pt>
                <c:pt idx="3198">
                  <c:v>0</c:v>
                </c:pt>
                <c:pt idx="3199">
                  <c:v>1.0000000000000002E-2</c:v>
                </c:pt>
                <c:pt idx="3200">
                  <c:v>0</c:v>
                </c:pt>
                <c:pt idx="3201">
                  <c:v>-2.0000000000000004E-2</c:v>
                </c:pt>
                <c:pt idx="3202">
                  <c:v>-9.999999999999995E-3</c:v>
                </c:pt>
                <c:pt idx="3203">
                  <c:v>-9.999999999999995E-3</c:v>
                </c:pt>
                <c:pt idx="3204">
                  <c:v>-0.03</c:v>
                </c:pt>
                <c:pt idx="3205">
                  <c:v>-2.0000000000000004E-2</c:v>
                </c:pt>
                <c:pt idx="3206">
                  <c:v>-9.999999999999995E-3</c:v>
                </c:pt>
                <c:pt idx="3207">
                  <c:v>0</c:v>
                </c:pt>
                <c:pt idx="3208">
                  <c:v>0</c:v>
                </c:pt>
                <c:pt idx="3209">
                  <c:v>1.0000000000000002E-2</c:v>
                </c:pt>
                <c:pt idx="3210">
                  <c:v>0</c:v>
                </c:pt>
                <c:pt idx="3211">
                  <c:v>0</c:v>
                </c:pt>
                <c:pt idx="3212">
                  <c:v>0</c:v>
                </c:pt>
                <c:pt idx="3213">
                  <c:v>0</c:v>
                </c:pt>
                <c:pt idx="3214">
                  <c:v>0</c:v>
                </c:pt>
                <c:pt idx="3215">
                  <c:v>0</c:v>
                </c:pt>
                <c:pt idx="3216">
                  <c:v>1.0000000000000002E-2</c:v>
                </c:pt>
                <c:pt idx="3217">
                  <c:v>0</c:v>
                </c:pt>
                <c:pt idx="3218">
                  <c:v>-9.999999999999995E-3</c:v>
                </c:pt>
                <c:pt idx="3219">
                  <c:v>0</c:v>
                </c:pt>
                <c:pt idx="3220">
                  <c:v>2.0000000000000004E-2</c:v>
                </c:pt>
                <c:pt idx="3221">
                  <c:v>0</c:v>
                </c:pt>
                <c:pt idx="3222">
                  <c:v>2.0000000000000004E-2</c:v>
                </c:pt>
                <c:pt idx="3223">
                  <c:v>2.0000000000000004E-2</c:v>
                </c:pt>
                <c:pt idx="3224">
                  <c:v>3.0000000000000002E-2</c:v>
                </c:pt>
                <c:pt idx="3225">
                  <c:v>1.0000000000000002E-2</c:v>
                </c:pt>
                <c:pt idx="3226">
                  <c:v>2.0000000000000004E-2</c:v>
                </c:pt>
                <c:pt idx="3227">
                  <c:v>2.0000000000000004E-2</c:v>
                </c:pt>
                <c:pt idx="3228">
                  <c:v>2.0000000000000004E-2</c:v>
                </c:pt>
                <c:pt idx="3229">
                  <c:v>0.04</c:v>
                </c:pt>
                <c:pt idx="3230">
                  <c:v>0.04</c:v>
                </c:pt>
                <c:pt idx="3231">
                  <c:v>3.0000000000000002E-2</c:v>
                </c:pt>
                <c:pt idx="3232">
                  <c:v>2.0000000000000004E-2</c:v>
                </c:pt>
                <c:pt idx="3233">
                  <c:v>2.0000000000000004E-2</c:v>
                </c:pt>
                <c:pt idx="3234">
                  <c:v>0</c:v>
                </c:pt>
                <c:pt idx="3235">
                  <c:v>0</c:v>
                </c:pt>
                <c:pt idx="3236">
                  <c:v>-9.999999999999995E-3</c:v>
                </c:pt>
                <c:pt idx="3237">
                  <c:v>-2.0000000000000004E-2</c:v>
                </c:pt>
                <c:pt idx="3238">
                  <c:v>-0.05</c:v>
                </c:pt>
                <c:pt idx="3239">
                  <c:v>-3.9999999999999994E-2</c:v>
                </c:pt>
                <c:pt idx="3240">
                  <c:v>-3.9999999999999994E-2</c:v>
                </c:pt>
                <c:pt idx="3241">
                  <c:v>-0.03</c:v>
                </c:pt>
                <c:pt idx="3242">
                  <c:v>-3.9999999999999994E-2</c:v>
                </c:pt>
                <c:pt idx="3243">
                  <c:v>-3.9999999999999994E-2</c:v>
                </c:pt>
                <c:pt idx="3244">
                  <c:v>-0.05</c:v>
                </c:pt>
                <c:pt idx="3245">
                  <c:v>-6.9999999999999993E-2</c:v>
                </c:pt>
                <c:pt idx="3246">
                  <c:v>-0.06</c:v>
                </c:pt>
                <c:pt idx="3247">
                  <c:v>-0.05</c:v>
                </c:pt>
                <c:pt idx="3248">
                  <c:v>-3.9999999999999994E-2</c:v>
                </c:pt>
                <c:pt idx="3249">
                  <c:v>-0.03</c:v>
                </c:pt>
                <c:pt idx="3250">
                  <c:v>-3.9999999999999994E-2</c:v>
                </c:pt>
                <c:pt idx="3251">
                  <c:v>-6.9999999999999993E-2</c:v>
                </c:pt>
                <c:pt idx="3252">
                  <c:v>-0.06</c:v>
                </c:pt>
                <c:pt idx="3253">
                  <c:v>-0.08</c:v>
                </c:pt>
                <c:pt idx="3254">
                  <c:v>-9.9999999999999992E-2</c:v>
                </c:pt>
                <c:pt idx="3255">
                  <c:v>-9.0000000000000011E-2</c:v>
                </c:pt>
                <c:pt idx="3256">
                  <c:v>-0.08</c:v>
                </c:pt>
                <c:pt idx="3257">
                  <c:v>-9.0000000000000011E-2</c:v>
                </c:pt>
                <c:pt idx="3258">
                  <c:v>-0.08</c:v>
                </c:pt>
                <c:pt idx="3259">
                  <c:v>-0.08</c:v>
                </c:pt>
                <c:pt idx="3260">
                  <c:v>-9.0000000000000011E-2</c:v>
                </c:pt>
                <c:pt idx="3261">
                  <c:v>-9.9999999999999992E-2</c:v>
                </c:pt>
                <c:pt idx="3262">
                  <c:v>-0.08</c:v>
                </c:pt>
                <c:pt idx="3263">
                  <c:v>-9.9999999999999992E-2</c:v>
                </c:pt>
                <c:pt idx="3264">
                  <c:v>-9.9999999999999992E-2</c:v>
                </c:pt>
                <c:pt idx="3265">
                  <c:v>-0.12000000000000001</c:v>
                </c:pt>
                <c:pt idx="3266">
                  <c:v>-0.12000000000000001</c:v>
                </c:pt>
                <c:pt idx="3267">
                  <c:v>-0.12000000000000001</c:v>
                </c:pt>
                <c:pt idx="3268">
                  <c:v>-0.12000000000000001</c:v>
                </c:pt>
                <c:pt idx="3269">
                  <c:v>-9.9999999999999992E-2</c:v>
                </c:pt>
                <c:pt idx="3270">
                  <c:v>-0.11</c:v>
                </c:pt>
                <c:pt idx="3271">
                  <c:v>-9.9999999999999992E-2</c:v>
                </c:pt>
                <c:pt idx="3272">
                  <c:v>-9.9999999999999992E-2</c:v>
                </c:pt>
                <c:pt idx="3273">
                  <c:v>-0.12000000000000001</c:v>
                </c:pt>
                <c:pt idx="3274">
                  <c:v>-9.9999999999999992E-2</c:v>
                </c:pt>
                <c:pt idx="3275">
                  <c:v>-0.12000000000000001</c:v>
                </c:pt>
                <c:pt idx="3276">
                  <c:v>-0.12000000000000001</c:v>
                </c:pt>
                <c:pt idx="3277">
                  <c:v>-0.12000000000000001</c:v>
                </c:pt>
                <c:pt idx="3278">
                  <c:v>-9.9999999999999992E-2</c:v>
                </c:pt>
                <c:pt idx="3279">
                  <c:v>-9.9999999999999992E-2</c:v>
                </c:pt>
                <c:pt idx="3280">
                  <c:v>-9.9999999999999992E-2</c:v>
                </c:pt>
                <c:pt idx="3281">
                  <c:v>-9.9999999999999992E-2</c:v>
                </c:pt>
                <c:pt idx="3282">
                  <c:v>-9.0000000000000011E-2</c:v>
                </c:pt>
                <c:pt idx="3283">
                  <c:v>-9.0000000000000011E-2</c:v>
                </c:pt>
                <c:pt idx="3284">
                  <c:v>-9.9999999999999992E-2</c:v>
                </c:pt>
                <c:pt idx="3285">
                  <c:v>-0.08</c:v>
                </c:pt>
                <c:pt idx="3286">
                  <c:v>-9.0000000000000011E-2</c:v>
                </c:pt>
                <c:pt idx="3287">
                  <c:v>-0.08</c:v>
                </c:pt>
                <c:pt idx="3288">
                  <c:v>-9.0000000000000011E-2</c:v>
                </c:pt>
                <c:pt idx="3289">
                  <c:v>-0.08</c:v>
                </c:pt>
                <c:pt idx="3290">
                  <c:v>-0.08</c:v>
                </c:pt>
                <c:pt idx="3291">
                  <c:v>-9.0000000000000011E-2</c:v>
                </c:pt>
                <c:pt idx="3292">
                  <c:v>-0.08</c:v>
                </c:pt>
                <c:pt idx="3293">
                  <c:v>-6.9999999999999993E-2</c:v>
                </c:pt>
                <c:pt idx="3294">
                  <c:v>-0.08</c:v>
                </c:pt>
                <c:pt idx="3295">
                  <c:v>-0.08</c:v>
                </c:pt>
                <c:pt idx="3296">
                  <c:v>-0.08</c:v>
                </c:pt>
                <c:pt idx="3297">
                  <c:v>-9.0000000000000011E-2</c:v>
                </c:pt>
                <c:pt idx="3298">
                  <c:v>-9.9999999999999992E-2</c:v>
                </c:pt>
                <c:pt idx="3299">
                  <c:v>-0.11</c:v>
                </c:pt>
                <c:pt idx="3300">
                  <c:v>-9.9999999999999992E-2</c:v>
                </c:pt>
                <c:pt idx="3301">
                  <c:v>-0.08</c:v>
                </c:pt>
                <c:pt idx="3302">
                  <c:v>-0.08</c:v>
                </c:pt>
                <c:pt idx="3303">
                  <c:v>-9.9999999999999992E-2</c:v>
                </c:pt>
                <c:pt idx="3304">
                  <c:v>-0.08</c:v>
                </c:pt>
                <c:pt idx="3305">
                  <c:v>-0.08</c:v>
                </c:pt>
                <c:pt idx="3306">
                  <c:v>-9.0000000000000011E-2</c:v>
                </c:pt>
                <c:pt idx="3307">
                  <c:v>-9.9999999999999992E-2</c:v>
                </c:pt>
                <c:pt idx="3308">
                  <c:v>-9.0000000000000011E-2</c:v>
                </c:pt>
                <c:pt idx="3309">
                  <c:v>-9.9999999999999992E-2</c:v>
                </c:pt>
                <c:pt idx="3310">
                  <c:v>-9.0000000000000011E-2</c:v>
                </c:pt>
                <c:pt idx="3311">
                  <c:v>-9.9999999999999992E-2</c:v>
                </c:pt>
                <c:pt idx="3312">
                  <c:v>-0.12000000000000001</c:v>
                </c:pt>
                <c:pt idx="3313">
                  <c:v>-9.9999999999999992E-2</c:v>
                </c:pt>
                <c:pt idx="3314">
                  <c:v>-9.9999999999999992E-2</c:v>
                </c:pt>
                <c:pt idx="3315">
                  <c:v>-9.9999999999999992E-2</c:v>
                </c:pt>
                <c:pt idx="3316">
                  <c:v>-9.9999999999999992E-2</c:v>
                </c:pt>
                <c:pt idx="3317">
                  <c:v>-9.0000000000000011E-2</c:v>
                </c:pt>
                <c:pt idx="3318">
                  <c:v>-9.9999999999999992E-2</c:v>
                </c:pt>
                <c:pt idx="3319">
                  <c:v>-9.9999999999999992E-2</c:v>
                </c:pt>
                <c:pt idx="3320">
                  <c:v>-9.0000000000000011E-2</c:v>
                </c:pt>
                <c:pt idx="3321">
                  <c:v>-0.11</c:v>
                </c:pt>
                <c:pt idx="3322">
                  <c:v>-9.9999999999999992E-2</c:v>
                </c:pt>
                <c:pt idx="3323">
                  <c:v>-9.9999999999999992E-2</c:v>
                </c:pt>
                <c:pt idx="3324">
                  <c:v>-0.08</c:v>
                </c:pt>
                <c:pt idx="3325">
                  <c:v>-0.08</c:v>
                </c:pt>
                <c:pt idx="3326">
                  <c:v>-0.12000000000000001</c:v>
                </c:pt>
                <c:pt idx="3327">
                  <c:v>-0.12000000000000001</c:v>
                </c:pt>
                <c:pt idx="3328">
                  <c:v>-0.08</c:v>
                </c:pt>
                <c:pt idx="3329">
                  <c:v>-0.06</c:v>
                </c:pt>
                <c:pt idx="3330">
                  <c:v>-3.9999999999999994E-2</c:v>
                </c:pt>
                <c:pt idx="3331">
                  <c:v>-3.9999999999999994E-2</c:v>
                </c:pt>
                <c:pt idx="3332">
                  <c:v>-0.06</c:v>
                </c:pt>
                <c:pt idx="3333">
                  <c:v>-0.05</c:v>
                </c:pt>
                <c:pt idx="3334">
                  <c:v>-0.03</c:v>
                </c:pt>
                <c:pt idx="3335">
                  <c:v>-9.999999999999995E-3</c:v>
                </c:pt>
                <c:pt idx="3336">
                  <c:v>0</c:v>
                </c:pt>
                <c:pt idx="3337">
                  <c:v>-0.03</c:v>
                </c:pt>
                <c:pt idx="3338">
                  <c:v>-3.9999999999999994E-2</c:v>
                </c:pt>
                <c:pt idx="3339">
                  <c:v>-0.03</c:v>
                </c:pt>
                <c:pt idx="3340">
                  <c:v>-2.0000000000000004E-2</c:v>
                </c:pt>
                <c:pt idx="3341">
                  <c:v>-2.0000000000000004E-2</c:v>
                </c:pt>
                <c:pt idx="3342">
                  <c:v>-0.03</c:v>
                </c:pt>
                <c:pt idx="3343">
                  <c:v>-9.999999999999995E-3</c:v>
                </c:pt>
                <c:pt idx="3344">
                  <c:v>-9.999999999999995E-3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-2.0000000000000004E-2</c:v>
                </c:pt>
                <c:pt idx="3353">
                  <c:v>-9.999999999999995E-3</c:v>
                </c:pt>
                <c:pt idx="3354">
                  <c:v>-9.999999999999995E-3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-9.999999999999995E-3</c:v>
                </c:pt>
                <c:pt idx="3360">
                  <c:v>-9.999999999999995E-3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-9.999999999999995E-3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-2.0000000000000004E-2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-9.999999999999995E-3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-9.999999999999995E-3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-9.999999999999995E-3</c:v>
                </c:pt>
                <c:pt idx="3395">
                  <c:v>0</c:v>
                </c:pt>
                <c:pt idx="3396">
                  <c:v>0</c:v>
                </c:pt>
                <c:pt idx="3397">
                  <c:v>-9.999999999999995E-3</c:v>
                </c:pt>
                <c:pt idx="3398">
                  <c:v>0</c:v>
                </c:pt>
                <c:pt idx="3399">
                  <c:v>0</c:v>
                </c:pt>
                <c:pt idx="3400">
                  <c:v>-9.999999999999995E-3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-2.0000000000000004E-2</c:v>
                </c:pt>
                <c:pt idx="3405">
                  <c:v>0</c:v>
                </c:pt>
                <c:pt idx="3406">
                  <c:v>0</c:v>
                </c:pt>
                <c:pt idx="3407">
                  <c:v>-9.999999999999995E-3</c:v>
                </c:pt>
                <c:pt idx="3408">
                  <c:v>0</c:v>
                </c:pt>
                <c:pt idx="3409">
                  <c:v>-9.999999999999995E-3</c:v>
                </c:pt>
                <c:pt idx="3410">
                  <c:v>1.0000000000000002E-2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1.0000000000000002E-2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-9.999999999999995E-3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-9.999999999999995E-3</c:v>
                </c:pt>
                <c:pt idx="3449">
                  <c:v>1.0000000000000002E-2</c:v>
                </c:pt>
                <c:pt idx="3450">
                  <c:v>1.0000000000000002E-2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1.0000000000000002E-2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-9.999999999999995E-3</c:v>
                </c:pt>
                <c:pt idx="3469">
                  <c:v>-9.999999999999995E-3</c:v>
                </c:pt>
                <c:pt idx="3470">
                  <c:v>-9.999999999999995E-3</c:v>
                </c:pt>
                <c:pt idx="3471">
                  <c:v>1.0000000000000002E-2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-9.999999999999995E-3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-9.999999999999995E-3</c:v>
                </c:pt>
                <c:pt idx="3485">
                  <c:v>1.0000000000000002E-2</c:v>
                </c:pt>
                <c:pt idx="3486">
                  <c:v>1.0000000000000002E-2</c:v>
                </c:pt>
                <c:pt idx="3487">
                  <c:v>1.0000000000000002E-2</c:v>
                </c:pt>
                <c:pt idx="3488">
                  <c:v>1.0000000000000002E-2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1.0000000000000002E-2</c:v>
                </c:pt>
                <c:pt idx="3493">
                  <c:v>0</c:v>
                </c:pt>
                <c:pt idx="3494">
                  <c:v>0</c:v>
                </c:pt>
                <c:pt idx="3495">
                  <c:v>1.0000000000000002E-2</c:v>
                </c:pt>
                <c:pt idx="3496">
                  <c:v>-9.999999999999995E-3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1.0000000000000002E-2</c:v>
                </c:pt>
                <c:pt idx="3504">
                  <c:v>1.0000000000000002E-2</c:v>
                </c:pt>
                <c:pt idx="3505">
                  <c:v>0</c:v>
                </c:pt>
                <c:pt idx="3506">
                  <c:v>1.0000000000000002E-2</c:v>
                </c:pt>
                <c:pt idx="3507">
                  <c:v>1.0000000000000002E-2</c:v>
                </c:pt>
                <c:pt idx="3508">
                  <c:v>1.0000000000000002E-2</c:v>
                </c:pt>
                <c:pt idx="3509">
                  <c:v>0</c:v>
                </c:pt>
                <c:pt idx="3510">
                  <c:v>-9.999999999999995E-3</c:v>
                </c:pt>
                <c:pt idx="3511">
                  <c:v>0</c:v>
                </c:pt>
                <c:pt idx="3512">
                  <c:v>1.0000000000000002E-2</c:v>
                </c:pt>
                <c:pt idx="3513">
                  <c:v>2.0000000000000004E-2</c:v>
                </c:pt>
                <c:pt idx="3514">
                  <c:v>1.0000000000000002E-2</c:v>
                </c:pt>
                <c:pt idx="3515">
                  <c:v>1.0000000000000002E-2</c:v>
                </c:pt>
                <c:pt idx="3516">
                  <c:v>1.0000000000000002E-2</c:v>
                </c:pt>
                <c:pt idx="3517">
                  <c:v>1.0000000000000002E-2</c:v>
                </c:pt>
                <c:pt idx="3518">
                  <c:v>1.0000000000000002E-2</c:v>
                </c:pt>
                <c:pt idx="3519">
                  <c:v>1.0000000000000002E-2</c:v>
                </c:pt>
                <c:pt idx="3520">
                  <c:v>1.0000000000000002E-2</c:v>
                </c:pt>
                <c:pt idx="3521">
                  <c:v>0</c:v>
                </c:pt>
                <c:pt idx="3522">
                  <c:v>-9.999999999999995E-3</c:v>
                </c:pt>
                <c:pt idx="3523">
                  <c:v>1.0000000000000002E-2</c:v>
                </c:pt>
                <c:pt idx="3524">
                  <c:v>0</c:v>
                </c:pt>
                <c:pt idx="3525">
                  <c:v>1.0000000000000002E-2</c:v>
                </c:pt>
                <c:pt idx="3526">
                  <c:v>1.0000000000000002E-2</c:v>
                </c:pt>
                <c:pt idx="3527">
                  <c:v>1.0000000000000002E-2</c:v>
                </c:pt>
                <c:pt idx="3528">
                  <c:v>1.0000000000000002E-2</c:v>
                </c:pt>
                <c:pt idx="3529">
                  <c:v>1.0000000000000002E-2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1.0000000000000002E-2</c:v>
                </c:pt>
                <c:pt idx="3534">
                  <c:v>1.0000000000000002E-2</c:v>
                </c:pt>
                <c:pt idx="3535">
                  <c:v>0</c:v>
                </c:pt>
                <c:pt idx="3536">
                  <c:v>1.0000000000000002E-2</c:v>
                </c:pt>
                <c:pt idx="3537">
                  <c:v>1.0000000000000002E-2</c:v>
                </c:pt>
                <c:pt idx="3538">
                  <c:v>0</c:v>
                </c:pt>
                <c:pt idx="3539">
                  <c:v>1.0000000000000002E-2</c:v>
                </c:pt>
                <c:pt idx="3540">
                  <c:v>0</c:v>
                </c:pt>
                <c:pt idx="3541">
                  <c:v>1.0000000000000002E-2</c:v>
                </c:pt>
                <c:pt idx="3542">
                  <c:v>0</c:v>
                </c:pt>
                <c:pt idx="3543">
                  <c:v>-9.999999999999995E-3</c:v>
                </c:pt>
                <c:pt idx="3544">
                  <c:v>1.0000000000000002E-2</c:v>
                </c:pt>
                <c:pt idx="3545">
                  <c:v>1.0000000000000002E-2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1.0000000000000002E-2</c:v>
                </c:pt>
                <c:pt idx="3550">
                  <c:v>0</c:v>
                </c:pt>
                <c:pt idx="3551">
                  <c:v>1.0000000000000002E-2</c:v>
                </c:pt>
                <c:pt idx="3552">
                  <c:v>0</c:v>
                </c:pt>
                <c:pt idx="3553">
                  <c:v>0</c:v>
                </c:pt>
                <c:pt idx="3554">
                  <c:v>1.0000000000000002E-2</c:v>
                </c:pt>
                <c:pt idx="3555">
                  <c:v>1.0000000000000002E-2</c:v>
                </c:pt>
                <c:pt idx="3556">
                  <c:v>1.0000000000000002E-2</c:v>
                </c:pt>
                <c:pt idx="3557">
                  <c:v>1.0000000000000002E-2</c:v>
                </c:pt>
                <c:pt idx="3558">
                  <c:v>1.0000000000000002E-2</c:v>
                </c:pt>
                <c:pt idx="3559">
                  <c:v>1.0000000000000002E-2</c:v>
                </c:pt>
                <c:pt idx="3560">
                  <c:v>0</c:v>
                </c:pt>
                <c:pt idx="3561">
                  <c:v>1.0000000000000002E-2</c:v>
                </c:pt>
                <c:pt idx="3562">
                  <c:v>1.0000000000000002E-2</c:v>
                </c:pt>
                <c:pt idx="3563">
                  <c:v>1.0000000000000002E-2</c:v>
                </c:pt>
                <c:pt idx="3564">
                  <c:v>0</c:v>
                </c:pt>
                <c:pt idx="3565">
                  <c:v>1.0000000000000002E-2</c:v>
                </c:pt>
                <c:pt idx="3566">
                  <c:v>0</c:v>
                </c:pt>
                <c:pt idx="3567">
                  <c:v>1.0000000000000002E-2</c:v>
                </c:pt>
                <c:pt idx="3568">
                  <c:v>1.0000000000000002E-2</c:v>
                </c:pt>
                <c:pt idx="3569">
                  <c:v>1.0000000000000002E-2</c:v>
                </c:pt>
                <c:pt idx="3570">
                  <c:v>2.0000000000000004E-2</c:v>
                </c:pt>
                <c:pt idx="3571">
                  <c:v>1.0000000000000002E-2</c:v>
                </c:pt>
                <c:pt idx="3572">
                  <c:v>2.0000000000000004E-2</c:v>
                </c:pt>
                <c:pt idx="3573">
                  <c:v>1.0000000000000002E-2</c:v>
                </c:pt>
                <c:pt idx="3574">
                  <c:v>1.0000000000000002E-2</c:v>
                </c:pt>
                <c:pt idx="3575">
                  <c:v>1.0000000000000002E-2</c:v>
                </c:pt>
                <c:pt idx="3576">
                  <c:v>0</c:v>
                </c:pt>
                <c:pt idx="3577">
                  <c:v>1.0000000000000002E-2</c:v>
                </c:pt>
                <c:pt idx="3578">
                  <c:v>1.0000000000000002E-2</c:v>
                </c:pt>
                <c:pt idx="3579">
                  <c:v>1.0000000000000002E-2</c:v>
                </c:pt>
                <c:pt idx="3580">
                  <c:v>0</c:v>
                </c:pt>
                <c:pt idx="3581">
                  <c:v>0</c:v>
                </c:pt>
                <c:pt idx="3582">
                  <c:v>1.0000000000000002E-2</c:v>
                </c:pt>
                <c:pt idx="3583">
                  <c:v>0</c:v>
                </c:pt>
                <c:pt idx="3584">
                  <c:v>0</c:v>
                </c:pt>
                <c:pt idx="3585">
                  <c:v>1.0000000000000002E-2</c:v>
                </c:pt>
                <c:pt idx="3586">
                  <c:v>0</c:v>
                </c:pt>
                <c:pt idx="3587">
                  <c:v>1.0000000000000002E-2</c:v>
                </c:pt>
                <c:pt idx="3588">
                  <c:v>-9.999999999999995E-3</c:v>
                </c:pt>
                <c:pt idx="3589">
                  <c:v>-9.999999999999995E-3</c:v>
                </c:pt>
                <c:pt idx="3590">
                  <c:v>-2.0000000000000004E-2</c:v>
                </c:pt>
                <c:pt idx="3591">
                  <c:v>0</c:v>
                </c:pt>
                <c:pt idx="3592">
                  <c:v>-9.999999999999995E-3</c:v>
                </c:pt>
                <c:pt idx="3593">
                  <c:v>0</c:v>
                </c:pt>
                <c:pt idx="3594">
                  <c:v>0</c:v>
                </c:pt>
                <c:pt idx="3595">
                  <c:v>-2.0000000000000004E-2</c:v>
                </c:pt>
                <c:pt idx="3596">
                  <c:v>-9.999999999999995E-3</c:v>
                </c:pt>
                <c:pt idx="3597">
                  <c:v>-2.0000000000000004E-2</c:v>
                </c:pt>
                <c:pt idx="3598">
                  <c:v>0</c:v>
                </c:pt>
                <c:pt idx="3599">
                  <c:v>0</c:v>
                </c:pt>
                <c:pt idx="3600">
                  <c:v>-9.999999999999995E-3</c:v>
                </c:pt>
                <c:pt idx="3601">
                  <c:v>-9.999999999999995E-3</c:v>
                </c:pt>
                <c:pt idx="3602">
                  <c:v>-9.999999999999995E-3</c:v>
                </c:pt>
                <c:pt idx="3603">
                  <c:v>-9.999999999999995E-3</c:v>
                </c:pt>
                <c:pt idx="3604">
                  <c:v>-2.0000000000000004E-2</c:v>
                </c:pt>
                <c:pt idx="3605">
                  <c:v>-9.999999999999995E-3</c:v>
                </c:pt>
                <c:pt idx="3606">
                  <c:v>1.0000000000000002E-2</c:v>
                </c:pt>
                <c:pt idx="3607">
                  <c:v>1.0000000000000002E-2</c:v>
                </c:pt>
                <c:pt idx="3608">
                  <c:v>1.0000000000000002E-2</c:v>
                </c:pt>
                <c:pt idx="3609">
                  <c:v>-9.999999999999995E-3</c:v>
                </c:pt>
                <c:pt idx="3610">
                  <c:v>0</c:v>
                </c:pt>
                <c:pt idx="3611">
                  <c:v>0</c:v>
                </c:pt>
                <c:pt idx="3612">
                  <c:v>-9.999999999999995E-3</c:v>
                </c:pt>
                <c:pt idx="3613">
                  <c:v>-2.0000000000000004E-2</c:v>
                </c:pt>
                <c:pt idx="3614">
                  <c:v>-9.999999999999995E-3</c:v>
                </c:pt>
                <c:pt idx="3615">
                  <c:v>-9.999999999999995E-3</c:v>
                </c:pt>
                <c:pt idx="3616">
                  <c:v>0</c:v>
                </c:pt>
                <c:pt idx="3617">
                  <c:v>-2.0000000000000004E-2</c:v>
                </c:pt>
                <c:pt idx="3618">
                  <c:v>-9.999999999999995E-3</c:v>
                </c:pt>
                <c:pt idx="3619">
                  <c:v>-2.0000000000000004E-2</c:v>
                </c:pt>
                <c:pt idx="3620">
                  <c:v>-2.0000000000000004E-2</c:v>
                </c:pt>
                <c:pt idx="3621">
                  <c:v>0</c:v>
                </c:pt>
                <c:pt idx="3622">
                  <c:v>-9.999999999999995E-3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-9.999999999999995E-3</c:v>
                </c:pt>
                <c:pt idx="3627">
                  <c:v>-9.999999999999995E-3</c:v>
                </c:pt>
                <c:pt idx="3628">
                  <c:v>-2.0000000000000004E-2</c:v>
                </c:pt>
                <c:pt idx="3629">
                  <c:v>-2.0000000000000004E-2</c:v>
                </c:pt>
                <c:pt idx="3630">
                  <c:v>-2.0000000000000004E-2</c:v>
                </c:pt>
                <c:pt idx="3631">
                  <c:v>-9.999999999999995E-3</c:v>
                </c:pt>
                <c:pt idx="3632">
                  <c:v>-3.9999999999999994E-2</c:v>
                </c:pt>
                <c:pt idx="3633">
                  <c:v>-0.05</c:v>
                </c:pt>
                <c:pt idx="3634">
                  <c:v>-9.999999999999995E-3</c:v>
                </c:pt>
                <c:pt idx="3635">
                  <c:v>-2.0000000000000004E-2</c:v>
                </c:pt>
                <c:pt idx="3636">
                  <c:v>0</c:v>
                </c:pt>
                <c:pt idx="3637">
                  <c:v>1.0000000000000002E-2</c:v>
                </c:pt>
                <c:pt idx="3638">
                  <c:v>-9.999999999999995E-3</c:v>
                </c:pt>
                <c:pt idx="3639">
                  <c:v>0</c:v>
                </c:pt>
                <c:pt idx="3640">
                  <c:v>0</c:v>
                </c:pt>
                <c:pt idx="3641">
                  <c:v>2.0000000000000004E-2</c:v>
                </c:pt>
                <c:pt idx="3642">
                  <c:v>-9.999999999999995E-3</c:v>
                </c:pt>
                <c:pt idx="3643">
                  <c:v>-9.999999999999995E-3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-9.999999999999995E-3</c:v>
                </c:pt>
                <c:pt idx="3648">
                  <c:v>-9.999999999999995E-3</c:v>
                </c:pt>
                <c:pt idx="3649">
                  <c:v>0</c:v>
                </c:pt>
                <c:pt idx="3650">
                  <c:v>0</c:v>
                </c:pt>
                <c:pt idx="3651">
                  <c:v>-9.999999999999995E-3</c:v>
                </c:pt>
                <c:pt idx="3652">
                  <c:v>1.0000000000000002E-2</c:v>
                </c:pt>
                <c:pt idx="3653">
                  <c:v>0</c:v>
                </c:pt>
                <c:pt idx="3654">
                  <c:v>1.0000000000000002E-2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-9.999999999999995E-3</c:v>
                </c:pt>
                <c:pt idx="3664">
                  <c:v>-9.999999999999995E-3</c:v>
                </c:pt>
                <c:pt idx="3665">
                  <c:v>-2.0000000000000004E-2</c:v>
                </c:pt>
                <c:pt idx="3666">
                  <c:v>-2.0000000000000004E-2</c:v>
                </c:pt>
                <c:pt idx="3667">
                  <c:v>-3.9999999999999994E-2</c:v>
                </c:pt>
                <c:pt idx="3668">
                  <c:v>-0.03</c:v>
                </c:pt>
                <c:pt idx="3669">
                  <c:v>-3.9999999999999994E-2</c:v>
                </c:pt>
                <c:pt idx="3670">
                  <c:v>-3.9999999999999994E-2</c:v>
                </c:pt>
                <c:pt idx="3671">
                  <c:v>-3.9999999999999994E-2</c:v>
                </c:pt>
                <c:pt idx="3672">
                  <c:v>-3.9999999999999994E-2</c:v>
                </c:pt>
                <c:pt idx="3673">
                  <c:v>-0.03</c:v>
                </c:pt>
                <c:pt idx="3674">
                  <c:v>-2.0000000000000004E-2</c:v>
                </c:pt>
                <c:pt idx="3675">
                  <c:v>-2.0000000000000004E-2</c:v>
                </c:pt>
                <c:pt idx="3676">
                  <c:v>-0.03</c:v>
                </c:pt>
                <c:pt idx="3677">
                  <c:v>-9.999999999999995E-3</c:v>
                </c:pt>
                <c:pt idx="3678">
                  <c:v>-9.999999999999995E-3</c:v>
                </c:pt>
                <c:pt idx="3679">
                  <c:v>-9.999999999999995E-3</c:v>
                </c:pt>
                <c:pt idx="3680">
                  <c:v>-9.999999999999995E-3</c:v>
                </c:pt>
                <c:pt idx="3681">
                  <c:v>-9.999999999999995E-3</c:v>
                </c:pt>
                <c:pt idx="3682">
                  <c:v>0</c:v>
                </c:pt>
                <c:pt idx="3683">
                  <c:v>1.0000000000000002E-2</c:v>
                </c:pt>
                <c:pt idx="3684">
                  <c:v>0</c:v>
                </c:pt>
                <c:pt idx="3685">
                  <c:v>0</c:v>
                </c:pt>
                <c:pt idx="3686">
                  <c:v>-9.999999999999995E-3</c:v>
                </c:pt>
                <c:pt idx="3687">
                  <c:v>0</c:v>
                </c:pt>
                <c:pt idx="3688">
                  <c:v>1.0000000000000002E-2</c:v>
                </c:pt>
                <c:pt idx="3689">
                  <c:v>1.0000000000000002E-2</c:v>
                </c:pt>
                <c:pt idx="3690">
                  <c:v>0</c:v>
                </c:pt>
                <c:pt idx="3691">
                  <c:v>0</c:v>
                </c:pt>
                <c:pt idx="3692">
                  <c:v>-9.999999999999995E-3</c:v>
                </c:pt>
                <c:pt idx="3693">
                  <c:v>-2.0000000000000004E-2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-2.0000000000000004E-2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-9.999999999999995E-3</c:v>
                </c:pt>
                <c:pt idx="3705">
                  <c:v>0</c:v>
                </c:pt>
                <c:pt idx="3706">
                  <c:v>0</c:v>
                </c:pt>
                <c:pt idx="3707">
                  <c:v>-9.999999999999995E-3</c:v>
                </c:pt>
                <c:pt idx="3708">
                  <c:v>-9.999999999999995E-3</c:v>
                </c:pt>
                <c:pt idx="3709">
                  <c:v>-9.999999999999995E-3</c:v>
                </c:pt>
                <c:pt idx="3710">
                  <c:v>0</c:v>
                </c:pt>
                <c:pt idx="3711">
                  <c:v>0</c:v>
                </c:pt>
                <c:pt idx="3712">
                  <c:v>-2.0000000000000004E-2</c:v>
                </c:pt>
                <c:pt idx="3713">
                  <c:v>-9.999999999999995E-3</c:v>
                </c:pt>
                <c:pt idx="3714">
                  <c:v>-0.03</c:v>
                </c:pt>
                <c:pt idx="3715">
                  <c:v>-3.9999999999999994E-2</c:v>
                </c:pt>
                <c:pt idx="3716">
                  <c:v>-0.03</c:v>
                </c:pt>
                <c:pt idx="3717">
                  <c:v>-3.9999999999999994E-2</c:v>
                </c:pt>
                <c:pt idx="3718">
                  <c:v>-2.0000000000000004E-2</c:v>
                </c:pt>
                <c:pt idx="3719">
                  <c:v>0</c:v>
                </c:pt>
                <c:pt idx="3720">
                  <c:v>-6.9999999999999993E-2</c:v>
                </c:pt>
                <c:pt idx="3721">
                  <c:v>-0.08</c:v>
                </c:pt>
                <c:pt idx="3722">
                  <c:v>-0.08</c:v>
                </c:pt>
                <c:pt idx="3723">
                  <c:v>-0.06</c:v>
                </c:pt>
                <c:pt idx="3724">
                  <c:v>0</c:v>
                </c:pt>
                <c:pt idx="3725">
                  <c:v>0</c:v>
                </c:pt>
                <c:pt idx="3726">
                  <c:v>-2.0000000000000004E-2</c:v>
                </c:pt>
                <c:pt idx="3727">
                  <c:v>-9.999999999999995E-3</c:v>
                </c:pt>
                <c:pt idx="3728">
                  <c:v>0</c:v>
                </c:pt>
                <c:pt idx="3729">
                  <c:v>0</c:v>
                </c:pt>
                <c:pt idx="3730">
                  <c:v>-2.0000000000000004E-2</c:v>
                </c:pt>
                <c:pt idx="3731">
                  <c:v>-0.03</c:v>
                </c:pt>
                <c:pt idx="3732">
                  <c:v>-3.9999999999999994E-2</c:v>
                </c:pt>
                <c:pt idx="3733">
                  <c:v>-0.03</c:v>
                </c:pt>
                <c:pt idx="3734">
                  <c:v>-2.0000000000000004E-2</c:v>
                </c:pt>
                <c:pt idx="3735">
                  <c:v>1.0000000000000002E-2</c:v>
                </c:pt>
                <c:pt idx="3736">
                  <c:v>2.0000000000000004E-2</c:v>
                </c:pt>
                <c:pt idx="3737">
                  <c:v>0</c:v>
                </c:pt>
                <c:pt idx="3738">
                  <c:v>0</c:v>
                </c:pt>
                <c:pt idx="3739">
                  <c:v>-9.999999999999995E-3</c:v>
                </c:pt>
                <c:pt idx="3740">
                  <c:v>-9.999999999999995E-3</c:v>
                </c:pt>
                <c:pt idx="3741">
                  <c:v>-2.0000000000000004E-2</c:v>
                </c:pt>
                <c:pt idx="3742">
                  <c:v>-2.0000000000000004E-2</c:v>
                </c:pt>
                <c:pt idx="3743">
                  <c:v>-3.9999999999999994E-2</c:v>
                </c:pt>
                <c:pt idx="3744">
                  <c:v>-3.9999999999999994E-2</c:v>
                </c:pt>
                <c:pt idx="3745">
                  <c:v>-2.0000000000000004E-2</c:v>
                </c:pt>
                <c:pt idx="3746">
                  <c:v>-2.0000000000000004E-2</c:v>
                </c:pt>
                <c:pt idx="3747">
                  <c:v>-2.0000000000000004E-2</c:v>
                </c:pt>
                <c:pt idx="3748">
                  <c:v>-0.03</c:v>
                </c:pt>
                <c:pt idx="3749">
                  <c:v>-0.03</c:v>
                </c:pt>
                <c:pt idx="3750">
                  <c:v>-0.03</c:v>
                </c:pt>
                <c:pt idx="3751">
                  <c:v>-0.03</c:v>
                </c:pt>
                <c:pt idx="3752">
                  <c:v>-2.0000000000000004E-2</c:v>
                </c:pt>
                <c:pt idx="3753">
                  <c:v>-2.0000000000000004E-2</c:v>
                </c:pt>
                <c:pt idx="3754">
                  <c:v>-9.999999999999995E-3</c:v>
                </c:pt>
                <c:pt idx="3755">
                  <c:v>-2.0000000000000004E-2</c:v>
                </c:pt>
                <c:pt idx="3756">
                  <c:v>-2.0000000000000004E-2</c:v>
                </c:pt>
                <c:pt idx="3757">
                  <c:v>-2.0000000000000004E-2</c:v>
                </c:pt>
                <c:pt idx="3758">
                  <c:v>-3.9999999999999994E-2</c:v>
                </c:pt>
                <c:pt idx="3759">
                  <c:v>-0.03</c:v>
                </c:pt>
                <c:pt idx="3760">
                  <c:v>-2.0000000000000004E-2</c:v>
                </c:pt>
                <c:pt idx="3761">
                  <c:v>-0.03</c:v>
                </c:pt>
                <c:pt idx="3762">
                  <c:v>-2.0000000000000004E-2</c:v>
                </c:pt>
                <c:pt idx="3763">
                  <c:v>-2.0000000000000004E-2</c:v>
                </c:pt>
                <c:pt idx="3764">
                  <c:v>-2.0000000000000004E-2</c:v>
                </c:pt>
                <c:pt idx="3765">
                  <c:v>-9.999999999999995E-3</c:v>
                </c:pt>
                <c:pt idx="3766">
                  <c:v>-2.0000000000000004E-2</c:v>
                </c:pt>
                <c:pt idx="3767">
                  <c:v>-2.0000000000000004E-2</c:v>
                </c:pt>
                <c:pt idx="3768">
                  <c:v>-0.03</c:v>
                </c:pt>
                <c:pt idx="3769">
                  <c:v>-3.9999999999999994E-2</c:v>
                </c:pt>
                <c:pt idx="3770">
                  <c:v>-3.9999999999999994E-2</c:v>
                </c:pt>
                <c:pt idx="3771">
                  <c:v>-3.9999999999999994E-2</c:v>
                </c:pt>
                <c:pt idx="3772">
                  <c:v>-0.03</c:v>
                </c:pt>
                <c:pt idx="3773">
                  <c:v>-0.05</c:v>
                </c:pt>
                <c:pt idx="3774">
                  <c:v>-3.9999999999999994E-2</c:v>
                </c:pt>
                <c:pt idx="3775">
                  <c:v>-3.9999999999999994E-2</c:v>
                </c:pt>
                <c:pt idx="3776">
                  <c:v>-2.0000000000000004E-2</c:v>
                </c:pt>
                <c:pt idx="3777">
                  <c:v>-2.0000000000000004E-2</c:v>
                </c:pt>
                <c:pt idx="3778">
                  <c:v>-2.0000000000000004E-2</c:v>
                </c:pt>
                <c:pt idx="3779">
                  <c:v>-2.0000000000000004E-2</c:v>
                </c:pt>
                <c:pt idx="3780">
                  <c:v>-2.0000000000000004E-2</c:v>
                </c:pt>
                <c:pt idx="3781">
                  <c:v>-9.999999999999995E-3</c:v>
                </c:pt>
                <c:pt idx="3782">
                  <c:v>-9.999999999999995E-3</c:v>
                </c:pt>
                <c:pt idx="3783">
                  <c:v>-9.999999999999995E-3</c:v>
                </c:pt>
                <c:pt idx="3784">
                  <c:v>-9.999999999999995E-3</c:v>
                </c:pt>
                <c:pt idx="3785">
                  <c:v>-2.0000000000000004E-2</c:v>
                </c:pt>
                <c:pt idx="3786">
                  <c:v>-2.0000000000000004E-2</c:v>
                </c:pt>
                <c:pt idx="3787">
                  <c:v>-2.0000000000000004E-2</c:v>
                </c:pt>
                <c:pt idx="3788">
                  <c:v>-2.0000000000000004E-2</c:v>
                </c:pt>
                <c:pt idx="3789">
                  <c:v>-2.0000000000000004E-2</c:v>
                </c:pt>
                <c:pt idx="3790">
                  <c:v>-2.0000000000000004E-2</c:v>
                </c:pt>
                <c:pt idx="3791">
                  <c:v>-2.0000000000000004E-2</c:v>
                </c:pt>
                <c:pt idx="3792">
                  <c:v>-2.0000000000000004E-2</c:v>
                </c:pt>
                <c:pt idx="3793">
                  <c:v>-2.0000000000000004E-2</c:v>
                </c:pt>
                <c:pt idx="3794">
                  <c:v>-9.999999999999995E-3</c:v>
                </c:pt>
                <c:pt idx="3795">
                  <c:v>-9.999999999999995E-3</c:v>
                </c:pt>
                <c:pt idx="3796">
                  <c:v>-2.0000000000000004E-2</c:v>
                </c:pt>
                <c:pt idx="3797">
                  <c:v>-2.0000000000000004E-2</c:v>
                </c:pt>
                <c:pt idx="3798">
                  <c:v>-9.999999999999995E-3</c:v>
                </c:pt>
                <c:pt idx="3799">
                  <c:v>-2.0000000000000004E-2</c:v>
                </c:pt>
                <c:pt idx="3800">
                  <c:v>-2.0000000000000004E-2</c:v>
                </c:pt>
                <c:pt idx="3801">
                  <c:v>-2.0000000000000004E-2</c:v>
                </c:pt>
                <c:pt idx="3802">
                  <c:v>-2.0000000000000004E-2</c:v>
                </c:pt>
                <c:pt idx="3803">
                  <c:v>-2.0000000000000004E-2</c:v>
                </c:pt>
                <c:pt idx="3804">
                  <c:v>-2.0000000000000004E-2</c:v>
                </c:pt>
                <c:pt idx="3805">
                  <c:v>-2.0000000000000004E-2</c:v>
                </c:pt>
                <c:pt idx="3806">
                  <c:v>-9.999999999999995E-3</c:v>
                </c:pt>
                <c:pt idx="3807">
                  <c:v>-3.9999999999999994E-2</c:v>
                </c:pt>
                <c:pt idx="3808">
                  <c:v>-2.0000000000000004E-2</c:v>
                </c:pt>
                <c:pt idx="3809">
                  <c:v>-2.0000000000000004E-2</c:v>
                </c:pt>
                <c:pt idx="3810">
                  <c:v>-2.0000000000000004E-2</c:v>
                </c:pt>
                <c:pt idx="3811">
                  <c:v>-2.0000000000000004E-2</c:v>
                </c:pt>
                <c:pt idx="3812">
                  <c:v>-2.0000000000000004E-2</c:v>
                </c:pt>
                <c:pt idx="3813">
                  <c:v>-9.999999999999995E-3</c:v>
                </c:pt>
                <c:pt idx="3814">
                  <c:v>-9.999999999999995E-3</c:v>
                </c:pt>
                <c:pt idx="3815">
                  <c:v>-2.0000000000000004E-2</c:v>
                </c:pt>
                <c:pt idx="3816">
                  <c:v>-9.999999999999995E-3</c:v>
                </c:pt>
                <c:pt idx="3817">
                  <c:v>-2.0000000000000004E-2</c:v>
                </c:pt>
                <c:pt idx="3818">
                  <c:v>-9.999999999999995E-3</c:v>
                </c:pt>
                <c:pt idx="3819">
                  <c:v>-2.0000000000000004E-2</c:v>
                </c:pt>
                <c:pt idx="3820">
                  <c:v>-2.0000000000000004E-2</c:v>
                </c:pt>
                <c:pt idx="3821">
                  <c:v>-2.0000000000000004E-2</c:v>
                </c:pt>
                <c:pt idx="3822">
                  <c:v>-9.999999999999995E-3</c:v>
                </c:pt>
                <c:pt idx="3823">
                  <c:v>-2.0000000000000004E-2</c:v>
                </c:pt>
                <c:pt idx="3824">
                  <c:v>-9.999999999999995E-3</c:v>
                </c:pt>
                <c:pt idx="3825">
                  <c:v>-9.999999999999995E-3</c:v>
                </c:pt>
                <c:pt idx="3826">
                  <c:v>-2.0000000000000004E-2</c:v>
                </c:pt>
                <c:pt idx="3827">
                  <c:v>-2.0000000000000004E-2</c:v>
                </c:pt>
                <c:pt idx="3828">
                  <c:v>-2.0000000000000004E-2</c:v>
                </c:pt>
                <c:pt idx="3829">
                  <c:v>-2.0000000000000004E-2</c:v>
                </c:pt>
                <c:pt idx="3830">
                  <c:v>-9.999999999999995E-3</c:v>
                </c:pt>
                <c:pt idx="3831">
                  <c:v>-2.0000000000000004E-2</c:v>
                </c:pt>
                <c:pt idx="3832">
                  <c:v>-2.0000000000000004E-2</c:v>
                </c:pt>
                <c:pt idx="3833">
                  <c:v>-2.0000000000000004E-2</c:v>
                </c:pt>
                <c:pt idx="3834">
                  <c:v>-2.0000000000000004E-2</c:v>
                </c:pt>
                <c:pt idx="3835">
                  <c:v>-2.0000000000000004E-2</c:v>
                </c:pt>
                <c:pt idx="3836">
                  <c:v>-9.999999999999995E-3</c:v>
                </c:pt>
                <c:pt idx="3837">
                  <c:v>-2.0000000000000004E-2</c:v>
                </c:pt>
                <c:pt idx="3838">
                  <c:v>-9.999999999999995E-3</c:v>
                </c:pt>
                <c:pt idx="3839">
                  <c:v>-2.0000000000000004E-2</c:v>
                </c:pt>
                <c:pt idx="3840">
                  <c:v>-9.999999999999995E-3</c:v>
                </c:pt>
                <c:pt idx="3841">
                  <c:v>-2.0000000000000004E-2</c:v>
                </c:pt>
                <c:pt idx="3842">
                  <c:v>-9.999999999999995E-3</c:v>
                </c:pt>
                <c:pt idx="3843">
                  <c:v>-2.0000000000000004E-2</c:v>
                </c:pt>
                <c:pt idx="3844">
                  <c:v>-9.999999999999995E-3</c:v>
                </c:pt>
                <c:pt idx="3845">
                  <c:v>-2.0000000000000004E-2</c:v>
                </c:pt>
                <c:pt idx="3846">
                  <c:v>-9.999999999999995E-3</c:v>
                </c:pt>
                <c:pt idx="3847">
                  <c:v>-2.0000000000000004E-2</c:v>
                </c:pt>
                <c:pt idx="3848">
                  <c:v>-2.0000000000000004E-2</c:v>
                </c:pt>
                <c:pt idx="3849">
                  <c:v>-2.0000000000000004E-2</c:v>
                </c:pt>
                <c:pt idx="3850">
                  <c:v>-2.0000000000000004E-2</c:v>
                </c:pt>
                <c:pt idx="3851">
                  <c:v>-2.0000000000000004E-2</c:v>
                </c:pt>
                <c:pt idx="3852">
                  <c:v>-2.0000000000000004E-2</c:v>
                </c:pt>
                <c:pt idx="3853">
                  <c:v>-0.03</c:v>
                </c:pt>
                <c:pt idx="3854">
                  <c:v>-2.0000000000000004E-2</c:v>
                </c:pt>
                <c:pt idx="3855">
                  <c:v>-2.0000000000000004E-2</c:v>
                </c:pt>
                <c:pt idx="3856">
                  <c:v>-0.03</c:v>
                </c:pt>
                <c:pt idx="3857">
                  <c:v>-9.999999999999995E-3</c:v>
                </c:pt>
                <c:pt idx="3858">
                  <c:v>-9.999999999999995E-3</c:v>
                </c:pt>
                <c:pt idx="3859">
                  <c:v>-9.999999999999995E-3</c:v>
                </c:pt>
                <c:pt idx="3860">
                  <c:v>-2.0000000000000004E-2</c:v>
                </c:pt>
                <c:pt idx="3861">
                  <c:v>-2.0000000000000004E-2</c:v>
                </c:pt>
                <c:pt idx="3862">
                  <c:v>-2.0000000000000004E-2</c:v>
                </c:pt>
                <c:pt idx="3863">
                  <c:v>-9.999999999999995E-3</c:v>
                </c:pt>
                <c:pt idx="3864">
                  <c:v>-2.0000000000000004E-2</c:v>
                </c:pt>
                <c:pt idx="3865">
                  <c:v>-9.999999999999995E-3</c:v>
                </c:pt>
                <c:pt idx="3866">
                  <c:v>-2.0000000000000004E-2</c:v>
                </c:pt>
                <c:pt idx="3867">
                  <c:v>-9.999999999999995E-3</c:v>
                </c:pt>
                <c:pt idx="3868">
                  <c:v>-9.999999999999995E-3</c:v>
                </c:pt>
                <c:pt idx="3869">
                  <c:v>-2.0000000000000004E-2</c:v>
                </c:pt>
                <c:pt idx="3870">
                  <c:v>-9.999999999999995E-3</c:v>
                </c:pt>
                <c:pt idx="3871">
                  <c:v>-2.0000000000000004E-2</c:v>
                </c:pt>
                <c:pt idx="3872">
                  <c:v>-2.0000000000000004E-2</c:v>
                </c:pt>
                <c:pt idx="3873">
                  <c:v>-2.0000000000000004E-2</c:v>
                </c:pt>
                <c:pt idx="3874">
                  <c:v>-2.0000000000000004E-2</c:v>
                </c:pt>
                <c:pt idx="3875">
                  <c:v>-2.0000000000000004E-2</c:v>
                </c:pt>
                <c:pt idx="3876">
                  <c:v>-2.0000000000000004E-2</c:v>
                </c:pt>
                <c:pt idx="3877">
                  <c:v>-2.0000000000000004E-2</c:v>
                </c:pt>
                <c:pt idx="3878">
                  <c:v>-9.999999999999995E-3</c:v>
                </c:pt>
                <c:pt idx="3879">
                  <c:v>-0.03</c:v>
                </c:pt>
                <c:pt idx="3880">
                  <c:v>-2.0000000000000004E-2</c:v>
                </c:pt>
                <c:pt idx="3881">
                  <c:v>-2.0000000000000004E-2</c:v>
                </c:pt>
                <c:pt idx="3882">
                  <c:v>-9.999999999999995E-3</c:v>
                </c:pt>
                <c:pt idx="3883">
                  <c:v>-2.0000000000000004E-2</c:v>
                </c:pt>
                <c:pt idx="3884">
                  <c:v>-2.0000000000000004E-2</c:v>
                </c:pt>
                <c:pt idx="3885">
                  <c:v>-9.999999999999995E-3</c:v>
                </c:pt>
                <c:pt idx="3886">
                  <c:v>-2.0000000000000004E-2</c:v>
                </c:pt>
                <c:pt idx="3887">
                  <c:v>-2.0000000000000004E-2</c:v>
                </c:pt>
                <c:pt idx="3888">
                  <c:v>-2.0000000000000004E-2</c:v>
                </c:pt>
                <c:pt idx="3889">
                  <c:v>-9.999999999999995E-3</c:v>
                </c:pt>
                <c:pt idx="3890">
                  <c:v>-9.999999999999995E-3</c:v>
                </c:pt>
                <c:pt idx="3891">
                  <c:v>-2.0000000000000004E-2</c:v>
                </c:pt>
                <c:pt idx="3892">
                  <c:v>-2.0000000000000004E-2</c:v>
                </c:pt>
                <c:pt idx="3893">
                  <c:v>-2.0000000000000004E-2</c:v>
                </c:pt>
                <c:pt idx="3894">
                  <c:v>-2.0000000000000004E-2</c:v>
                </c:pt>
                <c:pt idx="3895">
                  <c:v>-9.999999999999995E-3</c:v>
                </c:pt>
                <c:pt idx="3896">
                  <c:v>-9.999999999999995E-3</c:v>
                </c:pt>
                <c:pt idx="3897">
                  <c:v>-9.999999999999995E-3</c:v>
                </c:pt>
                <c:pt idx="3898">
                  <c:v>-9.999999999999995E-3</c:v>
                </c:pt>
                <c:pt idx="3899">
                  <c:v>-2.0000000000000004E-2</c:v>
                </c:pt>
                <c:pt idx="3900">
                  <c:v>-9.999999999999995E-3</c:v>
                </c:pt>
                <c:pt idx="3901">
                  <c:v>-9.999999999999995E-3</c:v>
                </c:pt>
                <c:pt idx="3902">
                  <c:v>-2.0000000000000004E-2</c:v>
                </c:pt>
                <c:pt idx="3903">
                  <c:v>-9.999999999999995E-3</c:v>
                </c:pt>
                <c:pt idx="3904">
                  <c:v>-9.999999999999995E-3</c:v>
                </c:pt>
                <c:pt idx="3905">
                  <c:v>-9.999999999999995E-3</c:v>
                </c:pt>
                <c:pt idx="3906">
                  <c:v>-9.999999999999995E-3</c:v>
                </c:pt>
                <c:pt idx="3907">
                  <c:v>-0.03</c:v>
                </c:pt>
                <c:pt idx="3908">
                  <c:v>-9.999999999999995E-3</c:v>
                </c:pt>
                <c:pt idx="3909">
                  <c:v>-9.999999999999995E-3</c:v>
                </c:pt>
                <c:pt idx="3910">
                  <c:v>-0.03</c:v>
                </c:pt>
                <c:pt idx="3911">
                  <c:v>-9.999999999999995E-3</c:v>
                </c:pt>
                <c:pt idx="3912">
                  <c:v>-9.999999999999995E-3</c:v>
                </c:pt>
                <c:pt idx="3913">
                  <c:v>-9.999999999999995E-3</c:v>
                </c:pt>
                <c:pt idx="3914">
                  <c:v>-9.999999999999995E-3</c:v>
                </c:pt>
                <c:pt idx="3915">
                  <c:v>-2.0000000000000004E-2</c:v>
                </c:pt>
                <c:pt idx="3916">
                  <c:v>-9.999999999999995E-3</c:v>
                </c:pt>
                <c:pt idx="3917">
                  <c:v>-2.0000000000000004E-2</c:v>
                </c:pt>
                <c:pt idx="3918">
                  <c:v>-9.999999999999995E-3</c:v>
                </c:pt>
                <c:pt idx="3919">
                  <c:v>-9.999999999999995E-3</c:v>
                </c:pt>
                <c:pt idx="3920">
                  <c:v>-2.0000000000000004E-2</c:v>
                </c:pt>
                <c:pt idx="3921">
                  <c:v>-9.999999999999995E-3</c:v>
                </c:pt>
                <c:pt idx="3922">
                  <c:v>-9.999999999999995E-3</c:v>
                </c:pt>
                <c:pt idx="3923">
                  <c:v>-9.999999999999995E-3</c:v>
                </c:pt>
                <c:pt idx="3924">
                  <c:v>-9.999999999999995E-3</c:v>
                </c:pt>
                <c:pt idx="3925">
                  <c:v>-2.0000000000000004E-2</c:v>
                </c:pt>
                <c:pt idx="3926">
                  <c:v>-9.999999999999995E-3</c:v>
                </c:pt>
                <c:pt idx="3927">
                  <c:v>-9.999999999999995E-3</c:v>
                </c:pt>
                <c:pt idx="3928">
                  <c:v>-2.0000000000000004E-2</c:v>
                </c:pt>
                <c:pt idx="3929">
                  <c:v>-0.03</c:v>
                </c:pt>
                <c:pt idx="3930">
                  <c:v>-2.0000000000000004E-2</c:v>
                </c:pt>
                <c:pt idx="3931">
                  <c:v>-2.0000000000000004E-2</c:v>
                </c:pt>
                <c:pt idx="3932">
                  <c:v>-2.0000000000000004E-2</c:v>
                </c:pt>
                <c:pt idx="3933">
                  <c:v>-0.03</c:v>
                </c:pt>
                <c:pt idx="3934">
                  <c:v>-2.0000000000000004E-2</c:v>
                </c:pt>
                <c:pt idx="3935">
                  <c:v>-2.0000000000000004E-2</c:v>
                </c:pt>
                <c:pt idx="3936">
                  <c:v>-2.0000000000000004E-2</c:v>
                </c:pt>
                <c:pt idx="3937">
                  <c:v>-2.0000000000000004E-2</c:v>
                </c:pt>
                <c:pt idx="3938">
                  <c:v>-2.0000000000000004E-2</c:v>
                </c:pt>
                <c:pt idx="3939">
                  <c:v>-2.0000000000000004E-2</c:v>
                </c:pt>
                <c:pt idx="3940">
                  <c:v>-0.03</c:v>
                </c:pt>
                <c:pt idx="3941">
                  <c:v>-2.0000000000000004E-2</c:v>
                </c:pt>
                <c:pt idx="3942">
                  <c:v>-0.03</c:v>
                </c:pt>
                <c:pt idx="3943">
                  <c:v>-0.03</c:v>
                </c:pt>
                <c:pt idx="3944">
                  <c:v>-2.0000000000000004E-2</c:v>
                </c:pt>
                <c:pt idx="3945">
                  <c:v>-0.03</c:v>
                </c:pt>
                <c:pt idx="3946">
                  <c:v>-2.0000000000000004E-2</c:v>
                </c:pt>
                <c:pt idx="3947">
                  <c:v>-2.0000000000000004E-2</c:v>
                </c:pt>
                <c:pt idx="3948">
                  <c:v>-2.0000000000000004E-2</c:v>
                </c:pt>
                <c:pt idx="3949">
                  <c:v>-2.0000000000000004E-2</c:v>
                </c:pt>
                <c:pt idx="3950">
                  <c:v>-2.0000000000000004E-2</c:v>
                </c:pt>
                <c:pt idx="3951">
                  <c:v>-2.0000000000000004E-2</c:v>
                </c:pt>
                <c:pt idx="3952">
                  <c:v>-2.0000000000000004E-2</c:v>
                </c:pt>
                <c:pt idx="3953">
                  <c:v>-2.0000000000000004E-2</c:v>
                </c:pt>
                <c:pt idx="3954">
                  <c:v>-2.0000000000000004E-2</c:v>
                </c:pt>
                <c:pt idx="3955">
                  <c:v>-2.0000000000000004E-2</c:v>
                </c:pt>
                <c:pt idx="3956">
                  <c:v>-2.0000000000000004E-2</c:v>
                </c:pt>
                <c:pt idx="3957">
                  <c:v>-2.0000000000000004E-2</c:v>
                </c:pt>
                <c:pt idx="3958">
                  <c:v>-2.0000000000000004E-2</c:v>
                </c:pt>
                <c:pt idx="3959">
                  <c:v>-2.0000000000000004E-2</c:v>
                </c:pt>
                <c:pt idx="3960">
                  <c:v>-2.0000000000000004E-2</c:v>
                </c:pt>
                <c:pt idx="3961">
                  <c:v>-2.0000000000000004E-2</c:v>
                </c:pt>
                <c:pt idx="3962">
                  <c:v>-2.0000000000000004E-2</c:v>
                </c:pt>
                <c:pt idx="3963">
                  <c:v>-2.0000000000000004E-2</c:v>
                </c:pt>
                <c:pt idx="3964">
                  <c:v>-2.0000000000000004E-2</c:v>
                </c:pt>
                <c:pt idx="3965">
                  <c:v>-2.0000000000000004E-2</c:v>
                </c:pt>
                <c:pt idx="3966">
                  <c:v>-0.03</c:v>
                </c:pt>
                <c:pt idx="3967">
                  <c:v>-2.0000000000000004E-2</c:v>
                </c:pt>
                <c:pt idx="3968">
                  <c:v>-2.0000000000000004E-2</c:v>
                </c:pt>
                <c:pt idx="3969">
                  <c:v>-2.0000000000000004E-2</c:v>
                </c:pt>
                <c:pt idx="3970">
                  <c:v>-0.03</c:v>
                </c:pt>
                <c:pt idx="3971">
                  <c:v>-2.0000000000000004E-2</c:v>
                </c:pt>
                <c:pt idx="3972">
                  <c:v>-2.0000000000000004E-2</c:v>
                </c:pt>
                <c:pt idx="3973">
                  <c:v>-2.0000000000000004E-2</c:v>
                </c:pt>
                <c:pt idx="3974">
                  <c:v>-2.0000000000000004E-2</c:v>
                </c:pt>
                <c:pt idx="3975">
                  <c:v>-2.0000000000000004E-2</c:v>
                </c:pt>
                <c:pt idx="3976">
                  <c:v>-2.0000000000000004E-2</c:v>
                </c:pt>
                <c:pt idx="3977">
                  <c:v>-2.0000000000000004E-2</c:v>
                </c:pt>
                <c:pt idx="3978">
                  <c:v>-2.0000000000000004E-2</c:v>
                </c:pt>
                <c:pt idx="3979">
                  <c:v>-2.0000000000000004E-2</c:v>
                </c:pt>
                <c:pt idx="3980">
                  <c:v>-2.0000000000000004E-2</c:v>
                </c:pt>
                <c:pt idx="3981">
                  <c:v>-2.0000000000000004E-2</c:v>
                </c:pt>
                <c:pt idx="3982">
                  <c:v>-0.03</c:v>
                </c:pt>
                <c:pt idx="3983">
                  <c:v>-2.0000000000000004E-2</c:v>
                </c:pt>
                <c:pt idx="3984">
                  <c:v>-2.0000000000000004E-2</c:v>
                </c:pt>
                <c:pt idx="3985">
                  <c:v>-3.9999999999999994E-2</c:v>
                </c:pt>
                <c:pt idx="3986">
                  <c:v>-2.0000000000000004E-2</c:v>
                </c:pt>
                <c:pt idx="3987">
                  <c:v>-2.0000000000000004E-2</c:v>
                </c:pt>
                <c:pt idx="3988">
                  <c:v>-2.0000000000000004E-2</c:v>
                </c:pt>
                <c:pt idx="3989">
                  <c:v>-9.999999999999995E-3</c:v>
                </c:pt>
                <c:pt idx="3990">
                  <c:v>-2.0000000000000004E-2</c:v>
                </c:pt>
                <c:pt idx="3991">
                  <c:v>-2.0000000000000004E-2</c:v>
                </c:pt>
                <c:pt idx="3992">
                  <c:v>-9.999999999999995E-3</c:v>
                </c:pt>
                <c:pt idx="3993">
                  <c:v>-9.999999999999995E-3</c:v>
                </c:pt>
                <c:pt idx="3994">
                  <c:v>-2.0000000000000004E-2</c:v>
                </c:pt>
                <c:pt idx="3995">
                  <c:v>-2.0000000000000004E-2</c:v>
                </c:pt>
                <c:pt idx="3996">
                  <c:v>-2.0000000000000004E-2</c:v>
                </c:pt>
                <c:pt idx="3997">
                  <c:v>-2.0000000000000004E-2</c:v>
                </c:pt>
                <c:pt idx="3998">
                  <c:v>-2.0000000000000004E-2</c:v>
                </c:pt>
                <c:pt idx="3999">
                  <c:v>-9.999999999999995E-3</c:v>
                </c:pt>
                <c:pt idx="4000">
                  <c:v>-9.999999999999995E-3</c:v>
                </c:pt>
                <c:pt idx="4001">
                  <c:v>-2.0000000000000004E-2</c:v>
                </c:pt>
                <c:pt idx="4002">
                  <c:v>-9.999999999999995E-3</c:v>
                </c:pt>
                <c:pt idx="4003">
                  <c:v>-2.0000000000000004E-2</c:v>
                </c:pt>
                <c:pt idx="4004">
                  <c:v>-2.0000000000000004E-2</c:v>
                </c:pt>
                <c:pt idx="4005">
                  <c:v>-2.0000000000000004E-2</c:v>
                </c:pt>
                <c:pt idx="4006">
                  <c:v>-2.0000000000000004E-2</c:v>
                </c:pt>
                <c:pt idx="4007">
                  <c:v>-2.0000000000000004E-2</c:v>
                </c:pt>
                <c:pt idx="4008">
                  <c:v>-9.999999999999995E-3</c:v>
                </c:pt>
                <c:pt idx="4009">
                  <c:v>-2.0000000000000004E-2</c:v>
                </c:pt>
                <c:pt idx="4010">
                  <c:v>-2.0000000000000004E-2</c:v>
                </c:pt>
                <c:pt idx="4011">
                  <c:v>-0.03</c:v>
                </c:pt>
                <c:pt idx="4012">
                  <c:v>-2.0000000000000004E-2</c:v>
                </c:pt>
                <c:pt idx="4013">
                  <c:v>-9.999999999999995E-3</c:v>
                </c:pt>
                <c:pt idx="4014">
                  <c:v>-2.0000000000000004E-2</c:v>
                </c:pt>
                <c:pt idx="4015">
                  <c:v>-2.0000000000000004E-2</c:v>
                </c:pt>
                <c:pt idx="4016">
                  <c:v>-9.999999999999995E-3</c:v>
                </c:pt>
                <c:pt idx="4017">
                  <c:v>-9.999999999999995E-3</c:v>
                </c:pt>
                <c:pt idx="4018">
                  <c:v>-9.999999999999995E-3</c:v>
                </c:pt>
                <c:pt idx="4019">
                  <c:v>-9.999999999999995E-3</c:v>
                </c:pt>
                <c:pt idx="4020">
                  <c:v>-2.0000000000000004E-2</c:v>
                </c:pt>
                <c:pt idx="4021">
                  <c:v>-2.0000000000000004E-2</c:v>
                </c:pt>
                <c:pt idx="4022">
                  <c:v>-9.999999999999995E-3</c:v>
                </c:pt>
                <c:pt idx="4023">
                  <c:v>-2.0000000000000004E-2</c:v>
                </c:pt>
                <c:pt idx="4024">
                  <c:v>-2.0000000000000004E-2</c:v>
                </c:pt>
                <c:pt idx="4025">
                  <c:v>-9.999999999999995E-3</c:v>
                </c:pt>
                <c:pt idx="4026">
                  <c:v>-2.0000000000000004E-2</c:v>
                </c:pt>
                <c:pt idx="4027">
                  <c:v>0</c:v>
                </c:pt>
                <c:pt idx="4028">
                  <c:v>0</c:v>
                </c:pt>
                <c:pt idx="4029">
                  <c:v>-2.0000000000000004E-2</c:v>
                </c:pt>
                <c:pt idx="4030">
                  <c:v>-2.0000000000000004E-2</c:v>
                </c:pt>
                <c:pt idx="4031">
                  <c:v>-9.999999999999995E-3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1.0000000000000002E-2</c:v>
                </c:pt>
                <c:pt idx="4038">
                  <c:v>1.0000000000000002E-2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-2.0000000000000004E-2</c:v>
                </c:pt>
                <c:pt idx="4045">
                  <c:v>0</c:v>
                </c:pt>
                <c:pt idx="4046">
                  <c:v>-9.999999999999995E-3</c:v>
                </c:pt>
                <c:pt idx="4047">
                  <c:v>1.0000000000000002E-2</c:v>
                </c:pt>
                <c:pt idx="4048">
                  <c:v>0</c:v>
                </c:pt>
                <c:pt idx="4049">
                  <c:v>0</c:v>
                </c:pt>
                <c:pt idx="4050">
                  <c:v>-9.999999999999995E-3</c:v>
                </c:pt>
                <c:pt idx="4051">
                  <c:v>0</c:v>
                </c:pt>
                <c:pt idx="4052">
                  <c:v>0</c:v>
                </c:pt>
                <c:pt idx="4053">
                  <c:v>-2.0000000000000004E-2</c:v>
                </c:pt>
                <c:pt idx="4054">
                  <c:v>-9.999999999999995E-3</c:v>
                </c:pt>
                <c:pt idx="4055">
                  <c:v>-0.05</c:v>
                </c:pt>
                <c:pt idx="4056">
                  <c:v>-0.06</c:v>
                </c:pt>
                <c:pt idx="4057">
                  <c:v>-3.9999999999999994E-2</c:v>
                </c:pt>
                <c:pt idx="4058">
                  <c:v>0</c:v>
                </c:pt>
                <c:pt idx="4059">
                  <c:v>-2.0000000000000004E-2</c:v>
                </c:pt>
                <c:pt idx="4060">
                  <c:v>0</c:v>
                </c:pt>
                <c:pt idx="4061">
                  <c:v>0</c:v>
                </c:pt>
                <c:pt idx="4062">
                  <c:v>-9.999999999999995E-3</c:v>
                </c:pt>
                <c:pt idx="4063">
                  <c:v>0</c:v>
                </c:pt>
                <c:pt idx="4064">
                  <c:v>0</c:v>
                </c:pt>
                <c:pt idx="4065">
                  <c:v>1.0000000000000002E-2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-9.999999999999995E-3</c:v>
                </c:pt>
                <c:pt idx="4071">
                  <c:v>-2.0000000000000004E-2</c:v>
                </c:pt>
                <c:pt idx="4072">
                  <c:v>-2.0000000000000004E-2</c:v>
                </c:pt>
                <c:pt idx="4073">
                  <c:v>-9.999999999999995E-3</c:v>
                </c:pt>
                <c:pt idx="4074">
                  <c:v>0</c:v>
                </c:pt>
                <c:pt idx="4075">
                  <c:v>0</c:v>
                </c:pt>
                <c:pt idx="4076">
                  <c:v>-2.0000000000000004E-2</c:v>
                </c:pt>
                <c:pt idx="4077">
                  <c:v>-2.0000000000000004E-2</c:v>
                </c:pt>
                <c:pt idx="4078">
                  <c:v>-9.999999999999995E-3</c:v>
                </c:pt>
                <c:pt idx="4079">
                  <c:v>-2.0000000000000004E-2</c:v>
                </c:pt>
                <c:pt idx="4080">
                  <c:v>-2.0000000000000004E-2</c:v>
                </c:pt>
                <c:pt idx="4081">
                  <c:v>-2.0000000000000004E-2</c:v>
                </c:pt>
                <c:pt idx="4082">
                  <c:v>-2.0000000000000004E-2</c:v>
                </c:pt>
                <c:pt idx="4083">
                  <c:v>-0.03</c:v>
                </c:pt>
                <c:pt idx="4084">
                  <c:v>-3.9999999999999994E-2</c:v>
                </c:pt>
                <c:pt idx="4085">
                  <c:v>-3.9999999999999994E-2</c:v>
                </c:pt>
                <c:pt idx="4086">
                  <c:v>-0.05</c:v>
                </c:pt>
                <c:pt idx="4087">
                  <c:v>-3.9999999999999994E-2</c:v>
                </c:pt>
                <c:pt idx="4088">
                  <c:v>-3.9999999999999994E-2</c:v>
                </c:pt>
                <c:pt idx="4089">
                  <c:v>-0.05</c:v>
                </c:pt>
                <c:pt idx="4090">
                  <c:v>-3.9999999999999994E-2</c:v>
                </c:pt>
                <c:pt idx="4091">
                  <c:v>-3.9999999999999994E-2</c:v>
                </c:pt>
                <c:pt idx="4092">
                  <c:v>-3.9999999999999994E-2</c:v>
                </c:pt>
                <c:pt idx="4093">
                  <c:v>-3.9999999999999994E-2</c:v>
                </c:pt>
                <c:pt idx="4094">
                  <c:v>-0.05</c:v>
                </c:pt>
                <c:pt idx="4095">
                  <c:v>-3.9999999999999994E-2</c:v>
                </c:pt>
                <c:pt idx="4096">
                  <c:v>-3.9999999999999994E-2</c:v>
                </c:pt>
                <c:pt idx="4097">
                  <c:v>-0.03</c:v>
                </c:pt>
                <c:pt idx="4098">
                  <c:v>-0.03</c:v>
                </c:pt>
                <c:pt idx="4099">
                  <c:v>-2.0000000000000004E-2</c:v>
                </c:pt>
                <c:pt idx="4100">
                  <c:v>-2.0000000000000004E-2</c:v>
                </c:pt>
                <c:pt idx="4101">
                  <c:v>-0.03</c:v>
                </c:pt>
                <c:pt idx="4102">
                  <c:v>-2.0000000000000004E-2</c:v>
                </c:pt>
                <c:pt idx="4103">
                  <c:v>-2.0000000000000004E-2</c:v>
                </c:pt>
                <c:pt idx="4104">
                  <c:v>-2.0000000000000004E-2</c:v>
                </c:pt>
                <c:pt idx="4105">
                  <c:v>-2.0000000000000004E-2</c:v>
                </c:pt>
                <c:pt idx="4106">
                  <c:v>-2.0000000000000004E-2</c:v>
                </c:pt>
                <c:pt idx="4107">
                  <c:v>-2.0000000000000004E-2</c:v>
                </c:pt>
                <c:pt idx="4108">
                  <c:v>-2.0000000000000004E-2</c:v>
                </c:pt>
                <c:pt idx="4109">
                  <c:v>-2.0000000000000004E-2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A27-45BD-9CAF-7EC6BF065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2164352"/>
        <c:axId val="652172224"/>
      </c:lineChart>
      <c:catAx>
        <c:axId val="652164352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52172224"/>
        <c:crosses val="autoZero"/>
        <c:auto val="1"/>
        <c:lblAlgn val="ctr"/>
        <c:lblOffset val="100"/>
        <c:noMultiLvlLbl val="0"/>
      </c:catAx>
      <c:valAx>
        <c:axId val="652172224"/>
        <c:scaling>
          <c:orientation val="minMax"/>
          <c:max val="0.2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5216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Lateral Acceleration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'X EC'!$G$2</c:f>
              <c:strCache>
                <c:ptCount val="1"/>
                <c:pt idx="0">
                  <c:v>XAxis Max (g)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407"/>
              <c:layout>
                <c:manualLayout>
                  <c:x val="1.3380909901873218E-2"/>
                  <c:y val="-2.8226841159866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638-4322-AC31-C414FE5924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'X EC'!$D$3:$D$2642</c:f>
              <c:numCache>
                <c:formatCode>h:mm:ss</c:formatCode>
                <c:ptCount val="2640"/>
                <c:pt idx="0">
                  <c:v>0.35833333333333328</c:v>
                </c:pt>
                <c:pt idx="1">
                  <c:v>0.35835648148148147</c:v>
                </c:pt>
                <c:pt idx="2">
                  <c:v>0.35837962962962955</c:v>
                </c:pt>
                <c:pt idx="3">
                  <c:v>0.35840277777777774</c:v>
                </c:pt>
                <c:pt idx="4">
                  <c:v>0.35842592592592593</c:v>
                </c:pt>
                <c:pt idx="5">
                  <c:v>0.358449074074074</c:v>
                </c:pt>
                <c:pt idx="6">
                  <c:v>0.35847222222222219</c:v>
                </c:pt>
                <c:pt idx="7">
                  <c:v>0.35849537037037038</c:v>
                </c:pt>
                <c:pt idx="8">
                  <c:v>0.35851851851851846</c:v>
                </c:pt>
                <c:pt idx="9">
                  <c:v>0.35854166666666665</c:v>
                </c:pt>
                <c:pt idx="10">
                  <c:v>0.35856481481481484</c:v>
                </c:pt>
                <c:pt idx="11">
                  <c:v>0.35858796296296291</c:v>
                </c:pt>
                <c:pt idx="12">
                  <c:v>0.3586111111111111</c:v>
                </c:pt>
                <c:pt idx="13">
                  <c:v>0.35863425925925929</c:v>
                </c:pt>
                <c:pt idx="14">
                  <c:v>0.35865740740740737</c:v>
                </c:pt>
                <c:pt idx="15">
                  <c:v>0.35868055555555545</c:v>
                </c:pt>
                <c:pt idx="16">
                  <c:v>0.35870370370370364</c:v>
                </c:pt>
                <c:pt idx="17">
                  <c:v>0.35872685185185182</c:v>
                </c:pt>
                <c:pt idx="18">
                  <c:v>0.3587499999999999</c:v>
                </c:pt>
                <c:pt idx="19">
                  <c:v>0.35877314814814809</c:v>
                </c:pt>
                <c:pt idx="20">
                  <c:v>0.35879629629629628</c:v>
                </c:pt>
                <c:pt idx="21">
                  <c:v>0.35881944444444436</c:v>
                </c:pt>
                <c:pt idx="22">
                  <c:v>0.35884259259259255</c:v>
                </c:pt>
                <c:pt idx="23">
                  <c:v>0.35886574074074074</c:v>
                </c:pt>
                <c:pt idx="24">
                  <c:v>0.35888888888888881</c:v>
                </c:pt>
                <c:pt idx="25">
                  <c:v>0.358912037037037</c:v>
                </c:pt>
                <c:pt idx="26">
                  <c:v>0.35893518518518519</c:v>
                </c:pt>
                <c:pt idx="27">
                  <c:v>0.35895833333333327</c:v>
                </c:pt>
                <c:pt idx="28">
                  <c:v>0.35898148148148146</c:v>
                </c:pt>
                <c:pt idx="29">
                  <c:v>0.35900462962962965</c:v>
                </c:pt>
                <c:pt idx="30">
                  <c:v>0.35902777777777772</c:v>
                </c:pt>
                <c:pt idx="31">
                  <c:v>0.35905092592592591</c:v>
                </c:pt>
                <c:pt idx="32">
                  <c:v>0.3590740740740741</c:v>
                </c:pt>
                <c:pt idx="33">
                  <c:v>0.35909722222222218</c:v>
                </c:pt>
                <c:pt idx="34">
                  <c:v>0.35912037037037037</c:v>
                </c:pt>
                <c:pt idx="35">
                  <c:v>0.35914351851851845</c:v>
                </c:pt>
                <c:pt idx="36">
                  <c:v>0.35916666666666663</c:v>
                </c:pt>
                <c:pt idx="37">
                  <c:v>0.35918981481481471</c:v>
                </c:pt>
                <c:pt idx="38">
                  <c:v>0.3592129629629629</c:v>
                </c:pt>
                <c:pt idx="39">
                  <c:v>0.35923611111111109</c:v>
                </c:pt>
                <c:pt idx="40">
                  <c:v>0.35925925925925917</c:v>
                </c:pt>
                <c:pt idx="41">
                  <c:v>0.35928240740740736</c:v>
                </c:pt>
                <c:pt idx="42">
                  <c:v>0.35930555555555554</c:v>
                </c:pt>
                <c:pt idx="43">
                  <c:v>0.35932870370370362</c:v>
                </c:pt>
                <c:pt idx="44">
                  <c:v>0.35935185185185181</c:v>
                </c:pt>
                <c:pt idx="45">
                  <c:v>0.359375</c:v>
                </c:pt>
                <c:pt idx="46">
                  <c:v>0.35939814814814808</c:v>
                </c:pt>
                <c:pt idx="47">
                  <c:v>0.35942129629629627</c:v>
                </c:pt>
                <c:pt idx="48">
                  <c:v>0.35944444444444446</c:v>
                </c:pt>
                <c:pt idx="49">
                  <c:v>0.35946759259259253</c:v>
                </c:pt>
                <c:pt idx="50">
                  <c:v>0.35949074074074072</c:v>
                </c:pt>
                <c:pt idx="51">
                  <c:v>0.35951388888888891</c:v>
                </c:pt>
                <c:pt idx="52">
                  <c:v>0.35953703703703699</c:v>
                </c:pt>
                <c:pt idx="53">
                  <c:v>0.35956018518518518</c:v>
                </c:pt>
                <c:pt idx="54">
                  <c:v>0.35958333333333337</c:v>
                </c:pt>
                <c:pt idx="55">
                  <c:v>0.35960648148148144</c:v>
                </c:pt>
                <c:pt idx="56">
                  <c:v>0.35962962962962952</c:v>
                </c:pt>
                <c:pt idx="57">
                  <c:v>0.35965277777777771</c:v>
                </c:pt>
                <c:pt idx="58">
                  <c:v>0.3596759259259259</c:v>
                </c:pt>
                <c:pt idx="59">
                  <c:v>0.35969907407407398</c:v>
                </c:pt>
                <c:pt idx="60">
                  <c:v>0.35972222222222217</c:v>
                </c:pt>
                <c:pt idx="61">
                  <c:v>0.35974537037037035</c:v>
                </c:pt>
                <c:pt idx="62">
                  <c:v>0.35976851851851843</c:v>
                </c:pt>
                <c:pt idx="63">
                  <c:v>0.35979166666666662</c:v>
                </c:pt>
                <c:pt idx="64">
                  <c:v>0.35981481481481481</c:v>
                </c:pt>
                <c:pt idx="65">
                  <c:v>0.35983796296296289</c:v>
                </c:pt>
                <c:pt idx="66">
                  <c:v>0.35986111111111108</c:v>
                </c:pt>
                <c:pt idx="67">
                  <c:v>0.35988425925925926</c:v>
                </c:pt>
                <c:pt idx="68">
                  <c:v>0.35990740740740734</c:v>
                </c:pt>
                <c:pt idx="69">
                  <c:v>0.35993055555555553</c:v>
                </c:pt>
                <c:pt idx="70">
                  <c:v>0.35995370370370372</c:v>
                </c:pt>
                <c:pt idx="71">
                  <c:v>0.3599768518518518</c:v>
                </c:pt>
                <c:pt idx="72">
                  <c:v>0.36</c:v>
                </c:pt>
                <c:pt idx="73">
                  <c:v>0.36002314814814818</c:v>
                </c:pt>
                <c:pt idx="74">
                  <c:v>0.36004629629629625</c:v>
                </c:pt>
                <c:pt idx="75">
                  <c:v>0.36006944444444444</c:v>
                </c:pt>
                <c:pt idx="76">
                  <c:v>0.36009259259259252</c:v>
                </c:pt>
                <c:pt idx="77">
                  <c:v>0.36011574074074071</c:v>
                </c:pt>
                <c:pt idx="78">
                  <c:v>0.36013888888888879</c:v>
                </c:pt>
                <c:pt idx="79">
                  <c:v>0.36016203703703698</c:v>
                </c:pt>
                <c:pt idx="80">
                  <c:v>0.36018518518518516</c:v>
                </c:pt>
                <c:pt idx="81">
                  <c:v>0.36020833333333324</c:v>
                </c:pt>
                <c:pt idx="82">
                  <c:v>0.36023148148148143</c:v>
                </c:pt>
                <c:pt idx="83">
                  <c:v>0.36025462962962962</c:v>
                </c:pt>
                <c:pt idx="84">
                  <c:v>0.3602777777777777</c:v>
                </c:pt>
                <c:pt idx="85">
                  <c:v>0.36030092592592589</c:v>
                </c:pt>
                <c:pt idx="86">
                  <c:v>0.36032407407407407</c:v>
                </c:pt>
                <c:pt idx="87">
                  <c:v>0.36034722222222215</c:v>
                </c:pt>
                <c:pt idx="88">
                  <c:v>0.36037037037037034</c:v>
                </c:pt>
                <c:pt idx="89">
                  <c:v>0.36039351851851853</c:v>
                </c:pt>
                <c:pt idx="90">
                  <c:v>0.36041666666666661</c:v>
                </c:pt>
                <c:pt idx="91">
                  <c:v>0.3604398148148148</c:v>
                </c:pt>
                <c:pt idx="92">
                  <c:v>0.36046296296296299</c:v>
                </c:pt>
                <c:pt idx="93">
                  <c:v>0.36048611111111106</c:v>
                </c:pt>
                <c:pt idx="94">
                  <c:v>0.36050925925925925</c:v>
                </c:pt>
                <c:pt idx="95">
                  <c:v>0.36053240740740744</c:v>
                </c:pt>
                <c:pt idx="96">
                  <c:v>0.36055555555555552</c:v>
                </c:pt>
                <c:pt idx="97">
                  <c:v>0.3605787037037036</c:v>
                </c:pt>
                <c:pt idx="98">
                  <c:v>0.36060185185185178</c:v>
                </c:pt>
                <c:pt idx="99">
                  <c:v>0.36062499999999997</c:v>
                </c:pt>
                <c:pt idx="100">
                  <c:v>0.36064814814814805</c:v>
                </c:pt>
                <c:pt idx="101">
                  <c:v>0.36067129629629624</c:v>
                </c:pt>
                <c:pt idx="102">
                  <c:v>0.36069444444444443</c:v>
                </c:pt>
                <c:pt idx="103">
                  <c:v>0.36071759259259251</c:v>
                </c:pt>
                <c:pt idx="104">
                  <c:v>0.3607407407407407</c:v>
                </c:pt>
                <c:pt idx="105">
                  <c:v>0.36076388888888888</c:v>
                </c:pt>
                <c:pt idx="106">
                  <c:v>0.36078703703703696</c:v>
                </c:pt>
                <c:pt idx="107">
                  <c:v>0.36081018518518515</c:v>
                </c:pt>
                <c:pt idx="108">
                  <c:v>0.36083333333333334</c:v>
                </c:pt>
                <c:pt idx="109">
                  <c:v>0.36085648148148142</c:v>
                </c:pt>
                <c:pt idx="110">
                  <c:v>0.36087962962962961</c:v>
                </c:pt>
                <c:pt idx="111">
                  <c:v>0.36090277777777779</c:v>
                </c:pt>
                <c:pt idx="112">
                  <c:v>0.36092592592592587</c:v>
                </c:pt>
                <c:pt idx="113">
                  <c:v>0.36094907407407406</c:v>
                </c:pt>
                <c:pt idx="114">
                  <c:v>0.36097222222222225</c:v>
                </c:pt>
                <c:pt idx="115">
                  <c:v>0.36099537037037033</c:v>
                </c:pt>
                <c:pt idx="116">
                  <c:v>0.36101851851851852</c:v>
                </c:pt>
                <c:pt idx="117">
                  <c:v>0.36104166666666659</c:v>
                </c:pt>
                <c:pt idx="118">
                  <c:v>0.36106481481481478</c:v>
                </c:pt>
                <c:pt idx="119">
                  <c:v>0.36108796296296286</c:v>
                </c:pt>
                <c:pt idx="120">
                  <c:v>0.36111111111111105</c:v>
                </c:pt>
                <c:pt idx="121">
                  <c:v>0.36113425925925924</c:v>
                </c:pt>
                <c:pt idx="122">
                  <c:v>0.36115740740740732</c:v>
                </c:pt>
                <c:pt idx="123">
                  <c:v>0.3611805555555555</c:v>
                </c:pt>
                <c:pt idx="124">
                  <c:v>0.36120370370370369</c:v>
                </c:pt>
                <c:pt idx="125">
                  <c:v>0.36122685185185177</c:v>
                </c:pt>
                <c:pt idx="126">
                  <c:v>0.36124999999999996</c:v>
                </c:pt>
                <c:pt idx="127">
                  <c:v>0.36127314814814815</c:v>
                </c:pt>
                <c:pt idx="128">
                  <c:v>0.36129629629629623</c:v>
                </c:pt>
                <c:pt idx="129">
                  <c:v>0.36131944444444442</c:v>
                </c:pt>
                <c:pt idx="130">
                  <c:v>0.3613425925925926</c:v>
                </c:pt>
                <c:pt idx="131">
                  <c:v>0.36136574074074068</c:v>
                </c:pt>
                <c:pt idx="132">
                  <c:v>0.36138888888888887</c:v>
                </c:pt>
                <c:pt idx="133">
                  <c:v>0.36141203703703706</c:v>
                </c:pt>
                <c:pt idx="134">
                  <c:v>0.36143518518518514</c:v>
                </c:pt>
                <c:pt idx="135">
                  <c:v>0.36145833333333333</c:v>
                </c:pt>
                <c:pt idx="136">
                  <c:v>0.36148148148148151</c:v>
                </c:pt>
                <c:pt idx="137">
                  <c:v>0.36150462962962959</c:v>
                </c:pt>
                <c:pt idx="138">
                  <c:v>0.36152777777777767</c:v>
                </c:pt>
                <c:pt idx="139">
                  <c:v>0.36155092592592586</c:v>
                </c:pt>
                <c:pt idx="140">
                  <c:v>0.36157407407407405</c:v>
                </c:pt>
                <c:pt idx="141">
                  <c:v>0.36159722222222213</c:v>
                </c:pt>
                <c:pt idx="142">
                  <c:v>0.36162037037037031</c:v>
                </c:pt>
                <c:pt idx="143">
                  <c:v>0.3616435185185185</c:v>
                </c:pt>
                <c:pt idx="144">
                  <c:v>0.36166666666666658</c:v>
                </c:pt>
                <c:pt idx="145">
                  <c:v>0.36168981481481477</c:v>
                </c:pt>
                <c:pt idx="146">
                  <c:v>0.36171296296296296</c:v>
                </c:pt>
                <c:pt idx="147">
                  <c:v>0.36173611111111104</c:v>
                </c:pt>
                <c:pt idx="148">
                  <c:v>0.36175925925925922</c:v>
                </c:pt>
                <c:pt idx="149">
                  <c:v>0.36178240740740741</c:v>
                </c:pt>
                <c:pt idx="150">
                  <c:v>0.36180555555555549</c:v>
                </c:pt>
                <c:pt idx="151">
                  <c:v>0.36182870370370368</c:v>
                </c:pt>
                <c:pt idx="152">
                  <c:v>0.36185185185185187</c:v>
                </c:pt>
                <c:pt idx="153">
                  <c:v>0.36187499999999995</c:v>
                </c:pt>
                <c:pt idx="154">
                  <c:v>0.36189814814814814</c:v>
                </c:pt>
                <c:pt idx="155">
                  <c:v>0.36192129629629632</c:v>
                </c:pt>
                <c:pt idx="156">
                  <c:v>0.3619444444444444</c:v>
                </c:pt>
                <c:pt idx="157">
                  <c:v>0.36196759259259259</c:v>
                </c:pt>
                <c:pt idx="158">
                  <c:v>0.36199074074074067</c:v>
                </c:pt>
                <c:pt idx="159">
                  <c:v>0.36201388888888886</c:v>
                </c:pt>
                <c:pt idx="160">
                  <c:v>0.36203703703703694</c:v>
                </c:pt>
                <c:pt idx="161">
                  <c:v>0.36206018518518512</c:v>
                </c:pt>
                <c:pt idx="162">
                  <c:v>0.36208333333333331</c:v>
                </c:pt>
                <c:pt idx="163">
                  <c:v>0.36210648148148139</c:v>
                </c:pt>
                <c:pt idx="164">
                  <c:v>0.36212962962962958</c:v>
                </c:pt>
                <c:pt idx="165">
                  <c:v>0.36215277777777777</c:v>
                </c:pt>
                <c:pt idx="166">
                  <c:v>0.36217592592592585</c:v>
                </c:pt>
                <c:pt idx="167">
                  <c:v>0.36219907407407403</c:v>
                </c:pt>
                <c:pt idx="168">
                  <c:v>0.36222222222222222</c:v>
                </c:pt>
                <c:pt idx="169">
                  <c:v>0.3622453703703703</c:v>
                </c:pt>
                <c:pt idx="170">
                  <c:v>0.36226851851851849</c:v>
                </c:pt>
                <c:pt idx="171">
                  <c:v>0.36229166666666668</c:v>
                </c:pt>
                <c:pt idx="172">
                  <c:v>0.36231481481481476</c:v>
                </c:pt>
                <c:pt idx="173">
                  <c:v>0.36233796296296295</c:v>
                </c:pt>
                <c:pt idx="174">
                  <c:v>0.36236111111111113</c:v>
                </c:pt>
                <c:pt idx="175">
                  <c:v>0.36238425925925921</c:v>
                </c:pt>
                <c:pt idx="176">
                  <c:v>0.3624074074074074</c:v>
                </c:pt>
                <c:pt idx="177">
                  <c:v>0.36243055555555559</c:v>
                </c:pt>
                <c:pt idx="178">
                  <c:v>0.36245370370370367</c:v>
                </c:pt>
                <c:pt idx="179">
                  <c:v>0.36247685185185174</c:v>
                </c:pt>
                <c:pt idx="180">
                  <c:v>0.36249999999999993</c:v>
                </c:pt>
                <c:pt idx="181">
                  <c:v>0.36252314814814812</c:v>
                </c:pt>
                <c:pt idx="182">
                  <c:v>0.3625462962962962</c:v>
                </c:pt>
                <c:pt idx="183">
                  <c:v>0.36256944444444439</c:v>
                </c:pt>
                <c:pt idx="184">
                  <c:v>0.36259259259259258</c:v>
                </c:pt>
                <c:pt idx="185">
                  <c:v>0.36261574074074066</c:v>
                </c:pt>
                <c:pt idx="186">
                  <c:v>0.36263888888888884</c:v>
                </c:pt>
                <c:pt idx="187">
                  <c:v>0.36266203703703703</c:v>
                </c:pt>
                <c:pt idx="188">
                  <c:v>0.36268518518518511</c:v>
                </c:pt>
                <c:pt idx="189">
                  <c:v>0.3627083333333333</c:v>
                </c:pt>
                <c:pt idx="190">
                  <c:v>0.36273148148148149</c:v>
                </c:pt>
                <c:pt idx="191">
                  <c:v>0.36275462962962957</c:v>
                </c:pt>
                <c:pt idx="192">
                  <c:v>0.36277777777777775</c:v>
                </c:pt>
                <c:pt idx="193">
                  <c:v>0.36280092592592594</c:v>
                </c:pt>
                <c:pt idx="194">
                  <c:v>0.36282407407407402</c:v>
                </c:pt>
                <c:pt idx="195">
                  <c:v>0.36284722222222221</c:v>
                </c:pt>
                <c:pt idx="196">
                  <c:v>0.3628703703703704</c:v>
                </c:pt>
                <c:pt idx="197">
                  <c:v>0.36289351851851848</c:v>
                </c:pt>
                <c:pt idx="198">
                  <c:v>0.36291666666666667</c:v>
                </c:pt>
                <c:pt idx="199">
                  <c:v>0.36293981481481474</c:v>
                </c:pt>
                <c:pt idx="200">
                  <c:v>0.36296296296296293</c:v>
                </c:pt>
                <c:pt idx="201">
                  <c:v>0.36298611111111101</c:v>
                </c:pt>
                <c:pt idx="202">
                  <c:v>0.3630092592592592</c:v>
                </c:pt>
                <c:pt idx="203">
                  <c:v>0.36303240740740739</c:v>
                </c:pt>
                <c:pt idx="204">
                  <c:v>0.36305555555555546</c:v>
                </c:pt>
                <c:pt idx="205">
                  <c:v>0.36307870370370365</c:v>
                </c:pt>
                <c:pt idx="206">
                  <c:v>0.36310185185185184</c:v>
                </c:pt>
                <c:pt idx="207">
                  <c:v>0.36312499999999992</c:v>
                </c:pt>
                <c:pt idx="208">
                  <c:v>0.36314814814814811</c:v>
                </c:pt>
                <c:pt idx="209">
                  <c:v>0.3631712962962963</c:v>
                </c:pt>
                <c:pt idx="210">
                  <c:v>0.36319444444444438</c:v>
                </c:pt>
                <c:pt idx="211">
                  <c:v>0.36321759259259256</c:v>
                </c:pt>
                <c:pt idx="212">
                  <c:v>0.36324074074074075</c:v>
                </c:pt>
                <c:pt idx="213">
                  <c:v>0.36326388888888883</c:v>
                </c:pt>
                <c:pt idx="214">
                  <c:v>0.36328703703703702</c:v>
                </c:pt>
                <c:pt idx="215">
                  <c:v>0.36331018518518521</c:v>
                </c:pt>
                <c:pt idx="216">
                  <c:v>0.36333333333333329</c:v>
                </c:pt>
                <c:pt idx="217">
                  <c:v>0.36335648148148147</c:v>
                </c:pt>
                <c:pt idx="218">
                  <c:v>0.36337962962962966</c:v>
                </c:pt>
                <c:pt idx="219">
                  <c:v>0.36340277777777774</c:v>
                </c:pt>
                <c:pt idx="220">
                  <c:v>0.36342592592592582</c:v>
                </c:pt>
                <c:pt idx="221">
                  <c:v>0.36344907407407401</c:v>
                </c:pt>
                <c:pt idx="222">
                  <c:v>0.3634722222222222</c:v>
                </c:pt>
                <c:pt idx="223">
                  <c:v>0.36349537037037027</c:v>
                </c:pt>
                <c:pt idx="224">
                  <c:v>0.36351851851851846</c:v>
                </c:pt>
                <c:pt idx="225">
                  <c:v>0.36354166666666665</c:v>
                </c:pt>
                <c:pt idx="226">
                  <c:v>0.36356481481481473</c:v>
                </c:pt>
                <c:pt idx="227">
                  <c:v>0.36358796296296292</c:v>
                </c:pt>
                <c:pt idx="228">
                  <c:v>0.36361111111111111</c:v>
                </c:pt>
                <c:pt idx="229">
                  <c:v>0.36363425925925918</c:v>
                </c:pt>
                <c:pt idx="230">
                  <c:v>0.36365740740740737</c:v>
                </c:pt>
                <c:pt idx="231">
                  <c:v>0.36368055555555556</c:v>
                </c:pt>
                <c:pt idx="232">
                  <c:v>0.36370370370370364</c:v>
                </c:pt>
                <c:pt idx="233">
                  <c:v>0.36372685185185183</c:v>
                </c:pt>
                <c:pt idx="234">
                  <c:v>0.36375000000000002</c:v>
                </c:pt>
                <c:pt idx="235">
                  <c:v>0.3637731481481481</c:v>
                </c:pt>
                <c:pt idx="236">
                  <c:v>0.36379629629629628</c:v>
                </c:pt>
                <c:pt idx="237">
                  <c:v>0.36381944444444447</c:v>
                </c:pt>
                <c:pt idx="238">
                  <c:v>0.36384259259259255</c:v>
                </c:pt>
                <c:pt idx="239">
                  <c:v>0.36386574074074074</c:v>
                </c:pt>
                <c:pt idx="240">
                  <c:v>0.36388888888888882</c:v>
                </c:pt>
                <c:pt idx="241">
                  <c:v>0.36391203703703701</c:v>
                </c:pt>
                <c:pt idx="242">
                  <c:v>0.36393518518518508</c:v>
                </c:pt>
                <c:pt idx="243">
                  <c:v>0.36395833333333327</c:v>
                </c:pt>
                <c:pt idx="244">
                  <c:v>0.36398148148148146</c:v>
                </c:pt>
                <c:pt idx="245">
                  <c:v>0.36400462962962954</c:v>
                </c:pt>
                <c:pt idx="246">
                  <c:v>0.36402777777777773</c:v>
                </c:pt>
                <c:pt idx="247">
                  <c:v>0.36405092592592592</c:v>
                </c:pt>
                <c:pt idx="248">
                  <c:v>0.36407407407407399</c:v>
                </c:pt>
                <c:pt idx="249">
                  <c:v>0.36409722222222218</c:v>
                </c:pt>
                <c:pt idx="250">
                  <c:v>0.36412037037037037</c:v>
                </c:pt>
                <c:pt idx="251">
                  <c:v>0.36414351851851845</c:v>
                </c:pt>
                <c:pt idx="252">
                  <c:v>0.36416666666666664</c:v>
                </c:pt>
                <c:pt idx="253">
                  <c:v>0.36418981481481483</c:v>
                </c:pt>
                <c:pt idx="254">
                  <c:v>0.36421296296296291</c:v>
                </c:pt>
                <c:pt idx="255">
                  <c:v>0.36423611111111109</c:v>
                </c:pt>
                <c:pt idx="256">
                  <c:v>0.36425925925925928</c:v>
                </c:pt>
                <c:pt idx="257">
                  <c:v>0.36428240740740736</c:v>
                </c:pt>
                <c:pt idx="258">
                  <c:v>0.36430555555555555</c:v>
                </c:pt>
                <c:pt idx="259">
                  <c:v>0.36432870370370374</c:v>
                </c:pt>
                <c:pt idx="260">
                  <c:v>0.36435185185185182</c:v>
                </c:pt>
                <c:pt idx="261">
                  <c:v>0.36437499999999989</c:v>
                </c:pt>
                <c:pt idx="262">
                  <c:v>0.36439814814814808</c:v>
                </c:pt>
                <c:pt idx="263">
                  <c:v>0.36442129629629627</c:v>
                </c:pt>
                <c:pt idx="264">
                  <c:v>0.36444444444444435</c:v>
                </c:pt>
                <c:pt idx="265">
                  <c:v>0.36446759259259254</c:v>
                </c:pt>
                <c:pt idx="266">
                  <c:v>0.36449074074074073</c:v>
                </c:pt>
                <c:pt idx="267">
                  <c:v>0.3645138888888888</c:v>
                </c:pt>
                <c:pt idx="268">
                  <c:v>0.36453703703703699</c:v>
                </c:pt>
                <c:pt idx="269">
                  <c:v>0.36456018518518518</c:v>
                </c:pt>
                <c:pt idx="270">
                  <c:v>0.36458333333333326</c:v>
                </c:pt>
                <c:pt idx="271">
                  <c:v>0.36460648148148145</c:v>
                </c:pt>
                <c:pt idx="272">
                  <c:v>0.36462962962962964</c:v>
                </c:pt>
                <c:pt idx="273">
                  <c:v>0.36465277777777771</c:v>
                </c:pt>
                <c:pt idx="274">
                  <c:v>0.3646759259259259</c:v>
                </c:pt>
                <c:pt idx="275">
                  <c:v>0.36469907407407409</c:v>
                </c:pt>
                <c:pt idx="276">
                  <c:v>0.36472222222222217</c:v>
                </c:pt>
                <c:pt idx="277">
                  <c:v>0.36474537037037036</c:v>
                </c:pt>
                <c:pt idx="278">
                  <c:v>0.36476851851851855</c:v>
                </c:pt>
                <c:pt idx="279">
                  <c:v>0.36479166666666663</c:v>
                </c:pt>
                <c:pt idx="280">
                  <c:v>0.36481481481481481</c:v>
                </c:pt>
                <c:pt idx="281">
                  <c:v>0.36483796296296289</c:v>
                </c:pt>
                <c:pt idx="282">
                  <c:v>0.36486111111111108</c:v>
                </c:pt>
                <c:pt idx="283">
                  <c:v>0.36488425925925916</c:v>
                </c:pt>
                <c:pt idx="284">
                  <c:v>0.36490740740740735</c:v>
                </c:pt>
                <c:pt idx="285">
                  <c:v>0.36493055555555554</c:v>
                </c:pt>
                <c:pt idx="286">
                  <c:v>0.36495370370370361</c:v>
                </c:pt>
                <c:pt idx="287">
                  <c:v>0.3649768518518518</c:v>
                </c:pt>
                <c:pt idx="288">
                  <c:v>0.36499999999999999</c:v>
                </c:pt>
                <c:pt idx="289">
                  <c:v>0.36502314814814807</c:v>
                </c:pt>
                <c:pt idx="290">
                  <c:v>0.36504629629629626</c:v>
                </c:pt>
                <c:pt idx="291">
                  <c:v>0.36506944444444445</c:v>
                </c:pt>
                <c:pt idx="292">
                  <c:v>0.36509259259259252</c:v>
                </c:pt>
                <c:pt idx="293">
                  <c:v>0.36511574074074071</c:v>
                </c:pt>
                <c:pt idx="294">
                  <c:v>0.3651388888888889</c:v>
                </c:pt>
                <c:pt idx="295">
                  <c:v>0.36516203703703698</c:v>
                </c:pt>
                <c:pt idx="296">
                  <c:v>0.36518518518518517</c:v>
                </c:pt>
                <c:pt idx="297">
                  <c:v>0.36520833333333336</c:v>
                </c:pt>
                <c:pt idx="298">
                  <c:v>0.36523148148148143</c:v>
                </c:pt>
                <c:pt idx="299">
                  <c:v>0.36525462962962962</c:v>
                </c:pt>
                <c:pt idx="300">
                  <c:v>0.36527777777777781</c:v>
                </c:pt>
                <c:pt idx="301">
                  <c:v>0.36530092592592589</c:v>
                </c:pt>
                <c:pt idx="302">
                  <c:v>0.36532407407407397</c:v>
                </c:pt>
                <c:pt idx="303">
                  <c:v>0.36534722222222216</c:v>
                </c:pt>
                <c:pt idx="304">
                  <c:v>0.36537037037037035</c:v>
                </c:pt>
                <c:pt idx="305">
                  <c:v>0.36539351851851842</c:v>
                </c:pt>
                <c:pt idx="306">
                  <c:v>0.36541666666666661</c:v>
                </c:pt>
                <c:pt idx="307">
                  <c:v>0.3654398148148148</c:v>
                </c:pt>
                <c:pt idx="308">
                  <c:v>0.36546296296296288</c:v>
                </c:pt>
                <c:pt idx="309">
                  <c:v>0.36548611111111107</c:v>
                </c:pt>
                <c:pt idx="310">
                  <c:v>0.36550925925925926</c:v>
                </c:pt>
                <c:pt idx="311">
                  <c:v>0.36553240740740733</c:v>
                </c:pt>
                <c:pt idx="312">
                  <c:v>0.36555555555555552</c:v>
                </c:pt>
                <c:pt idx="313">
                  <c:v>0.36557870370370371</c:v>
                </c:pt>
                <c:pt idx="314">
                  <c:v>0.36560185185185179</c:v>
                </c:pt>
                <c:pt idx="315">
                  <c:v>0.36562499999999998</c:v>
                </c:pt>
                <c:pt idx="316">
                  <c:v>0.36564814814814817</c:v>
                </c:pt>
                <c:pt idx="317">
                  <c:v>0.36567129629629624</c:v>
                </c:pt>
                <c:pt idx="318">
                  <c:v>0.36569444444444443</c:v>
                </c:pt>
                <c:pt idx="319">
                  <c:v>0.36571759259259262</c:v>
                </c:pt>
                <c:pt idx="320">
                  <c:v>0.3657407407407407</c:v>
                </c:pt>
                <c:pt idx="321">
                  <c:v>0.36576388888888889</c:v>
                </c:pt>
                <c:pt idx="322">
                  <c:v>0.36578703703703697</c:v>
                </c:pt>
                <c:pt idx="323">
                  <c:v>0.36581018518518515</c:v>
                </c:pt>
                <c:pt idx="324">
                  <c:v>0.36583333333333323</c:v>
                </c:pt>
                <c:pt idx="325">
                  <c:v>0.36585648148148142</c:v>
                </c:pt>
                <c:pt idx="326">
                  <c:v>0.36587962962962961</c:v>
                </c:pt>
                <c:pt idx="327">
                  <c:v>0.36590277777777769</c:v>
                </c:pt>
                <c:pt idx="328">
                  <c:v>0.36592592592592588</c:v>
                </c:pt>
                <c:pt idx="329">
                  <c:v>0.36594907407407407</c:v>
                </c:pt>
                <c:pt idx="330">
                  <c:v>0.36597222222222214</c:v>
                </c:pt>
                <c:pt idx="331">
                  <c:v>0.36599537037037033</c:v>
                </c:pt>
                <c:pt idx="332">
                  <c:v>0.36601851851851852</c:v>
                </c:pt>
                <c:pt idx="333">
                  <c:v>0.3660416666666666</c:v>
                </c:pt>
                <c:pt idx="334">
                  <c:v>0.36606481481481479</c:v>
                </c:pt>
                <c:pt idx="335">
                  <c:v>0.36608796296296298</c:v>
                </c:pt>
                <c:pt idx="336">
                  <c:v>0.36611111111111105</c:v>
                </c:pt>
                <c:pt idx="337">
                  <c:v>0.36613425925925924</c:v>
                </c:pt>
                <c:pt idx="338">
                  <c:v>0.36615740740740743</c:v>
                </c:pt>
                <c:pt idx="339">
                  <c:v>0.36618055555555551</c:v>
                </c:pt>
                <c:pt idx="340">
                  <c:v>0.3662037037037037</c:v>
                </c:pt>
                <c:pt idx="341">
                  <c:v>0.36622685185185189</c:v>
                </c:pt>
                <c:pt idx="342">
                  <c:v>0.36624999999999996</c:v>
                </c:pt>
                <c:pt idx="343">
                  <c:v>0.36627314814814804</c:v>
                </c:pt>
                <c:pt idx="344">
                  <c:v>0.36629629629629623</c:v>
                </c:pt>
                <c:pt idx="345">
                  <c:v>0.36631944444444442</c:v>
                </c:pt>
                <c:pt idx="346">
                  <c:v>0.3663425925925925</c:v>
                </c:pt>
                <c:pt idx="347">
                  <c:v>0.36636574074074069</c:v>
                </c:pt>
                <c:pt idx="348">
                  <c:v>0.36638888888888888</c:v>
                </c:pt>
                <c:pt idx="349">
                  <c:v>0.36641203703703695</c:v>
                </c:pt>
                <c:pt idx="350">
                  <c:v>0.36643518518518514</c:v>
                </c:pt>
                <c:pt idx="351">
                  <c:v>0.36645833333333333</c:v>
                </c:pt>
                <c:pt idx="352">
                  <c:v>0.36648148148148141</c:v>
                </c:pt>
                <c:pt idx="353">
                  <c:v>0.3665046296296296</c:v>
                </c:pt>
                <c:pt idx="354">
                  <c:v>0.36652777777777779</c:v>
                </c:pt>
                <c:pt idx="355">
                  <c:v>0.36655092592592586</c:v>
                </c:pt>
                <c:pt idx="356">
                  <c:v>0.36657407407407405</c:v>
                </c:pt>
                <c:pt idx="357">
                  <c:v>0.36659722222222224</c:v>
                </c:pt>
                <c:pt idx="358">
                  <c:v>0.36662037037037032</c:v>
                </c:pt>
                <c:pt idx="359">
                  <c:v>0.36664351851851851</c:v>
                </c:pt>
                <c:pt idx="360">
                  <c:v>0.3666666666666667</c:v>
                </c:pt>
                <c:pt idx="361">
                  <c:v>0.36668981481481477</c:v>
                </c:pt>
                <c:pt idx="362">
                  <c:v>0.36671296296296296</c:v>
                </c:pt>
                <c:pt idx="363">
                  <c:v>0.36673611111111104</c:v>
                </c:pt>
                <c:pt idx="364">
                  <c:v>0.36675925925925923</c:v>
                </c:pt>
                <c:pt idx="365">
                  <c:v>0.36678240740740731</c:v>
                </c:pt>
                <c:pt idx="366">
                  <c:v>0.3668055555555555</c:v>
                </c:pt>
                <c:pt idx="367">
                  <c:v>0.36682870370370368</c:v>
                </c:pt>
                <c:pt idx="368">
                  <c:v>0.36685185185185176</c:v>
                </c:pt>
                <c:pt idx="369">
                  <c:v>0.36687499999999995</c:v>
                </c:pt>
                <c:pt idx="370">
                  <c:v>0.36689814814814814</c:v>
                </c:pt>
                <c:pt idx="371">
                  <c:v>0.36692129629629622</c:v>
                </c:pt>
                <c:pt idx="372">
                  <c:v>0.36694444444444441</c:v>
                </c:pt>
                <c:pt idx="373">
                  <c:v>0.3669675925925926</c:v>
                </c:pt>
                <c:pt idx="374">
                  <c:v>0.36699074074074067</c:v>
                </c:pt>
                <c:pt idx="375">
                  <c:v>0.36701388888888886</c:v>
                </c:pt>
                <c:pt idx="376">
                  <c:v>0.36703703703703705</c:v>
                </c:pt>
                <c:pt idx="377">
                  <c:v>0.36706018518518513</c:v>
                </c:pt>
                <c:pt idx="378">
                  <c:v>0.36708333333333332</c:v>
                </c:pt>
                <c:pt idx="379">
                  <c:v>0.36710648148148151</c:v>
                </c:pt>
                <c:pt idx="380">
                  <c:v>0.36712962962962958</c:v>
                </c:pt>
                <c:pt idx="381">
                  <c:v>0.36715277777777777</c:v>
                </c:pt>
                <c:pt idx="382">
                  <c:v>0.36717592592592596</c:v>
                </c:pt>
                <c:pt idx="383">
                  <c:v>0.36719907407407404</c:v>
                </c:pt>
                <c:pt idx="384">
                  <c:v>0.36722222222222212</c:v>
                </c:pt>
                <c:pt idx="385">
                  <c:v>0.36724537037037031</c:v>
                </c:pt>
                <c:pt idx="386">
                  <c:v>0.36726851851851849</c:v>
                </c:pt>
                <c:pt idx="387">
                  <c:v>0.36729166666666657</c:v>
                </c:pt>
                <c:pt idx="388">
                  <c:v>0.36731481481481476</c:v>
                </c:pt>
                <c:pt idx="389">
                  <c:v>0.36733796296296295</c:v>
                </c:pt>
                <c:pt idx="390">
                  <c:v>0.36736111111111103</c:v>
                </c:pt>
                <c:pt idx="391">
                  <c:v>0.36738425925925922</c:v>
                </c:pt>
                <c:pt idx="392">
                  <c:v>0.3674074074074074</c:v>
                </c:pt>
                <c:pt idx="393">
                  <c:v>0.36743055555555548</c:v>
                </c:pt>
                <c:pt idx="394">
                  <c:v>0.36745370370370367</c:v>
                </c:pt>
                <c:pt idx="395">
                  <c:v>0.36747685185185186</c:v>
                </c:pt>
                <c:pt idx="396">
                  <c:v>0.36749999999999994</c:v>
                </c:pt>
                <c:pt idx="397">
                  <c:v>0.36752314814814813</c:v>
                </c:pt>
                <c:pt idx="398">
                  <c:v>0.36754629629629632</c:v>
                </c:pt>
                <c:pt idx="399">
                  <c:v>0.36756944444444439</c:v>
                </c:pt>
                <c:pt idx="400">
                  <c:v>0.36759259259259258</c:v>
                </c:pt>
                <c:pt idx="401">
                  <c:v>0.36761574074074077</c:v>
                </c:pt>
                <c:pt idx="402">
                  <c:v>0.36763888888888885</c:v>
                </c:pt>
                <c:pt idx="403">
                  <c:v>0.36766203703703693</c:v>
                </c:pt>
                <c:pt idx="404">
                  <c:v>0.36768518518518511</c:v>
                </c:pt>
                <c:pt idx="405">
                  <c:v>0.3677083333333333</c:v>
                </c:pt>
                <c:pt idx="406">
                  <c:v>0.36773148148148138</c:v>
                </c:pt>
                <c:pt idx="407">
                  <c:v>0.36775462962962957</c:v>
                </c:pt>
                <c:pt idx="408">
                  <c:v>0.36777777777777776</c:v>
                </c:pt>
                <c:pt idx="409">
                  <c:v>0.36780092592592584</c:v>
                </c:pt>
                <c:pt idx="410">
                  <c:v>0.36782407407407403</c:v>
                </c:pt>
                <c:pt idx="411">
                  <c:v>0.36784722222222221</c:v>
                </c:pt>
                <c:pt idx="412">
                  <c:v>0.36787037037037029</c:v>
                </c:pt>
                <c:pt idx="413">
                  <c:v>0.36789351851851848</c:v>
                </c:pt>
                <c:pt idx="414">
                  <c:v>0.36791666666666667</c:v>
                </c:pt>
                <c:pt idx="415">
                  <c:v>0.36793981481481475</c:v>
                </c:pt>
                <c:pt idx="416">
                  <c:v>0.36796296296296294</c:v>
                </c:pt>
                <c:pt idx="417">
                  <c:v>0.36798611111111112</c:v>
                </c:pt>
                <c:pt idx="418">
                  <c:v>0.3680092592592592</c:v>
                </c:pt>
                <c:pt idx="419">
                  <c:v>0.36803240740740739</c:v>
                </c:pt>
                <c:pt idx="420">
                  <c:v>0.36805555555555558</c:v>
                </c:pt>
                <c:pt idx="421">
                  <c:v>0.36807870370370366</c:v>
                </c:pt>
                <c:pt idx="422">
                  <c:v>0.36810185185185185</c:v>
                </c:pt>
                <c:pt idx="423">
                  <c:v>0.36812500000000004</c:v>
                </c:pt>
                <c:pt idx="424">
                  <c:v>0.36814814814814811</c:v>
                </c:pt>
                <c:pt idx="425">
                  <c:v>0.36817129629629619</c:v>
                </c:pt>
                <c:pt idx="426">
                  <c:v>0.36819444444444438</c:v>
                </c:pt>
                <c:pt idx="427">
                  <c:v>0.36821759259259257</c:v>
                </c:pt>
                <c:pt idx="428">
                  <c:v>0.36824074074074065</c:v>
                </c:pt>
                <c:pt idx="429">
                  <c:v>0.36826388888888884</c:v>
                </c:pt>
                <c:pt idx="430">
                  <c:v>0.36828703703703702</c:v>
                </c:pt>
                <c:pt idx="431">
                  <c:v>0.3683101851851851</c:v>
                </c:pt>
                <c:pt idx="432">
                  <c:v>0.36833333333333329</c:v>
                </c:pt>
                <c:pt idx="433">
                  <c:v>0.36835648148148148</c:v>
                </c:pt>
                <c:pt idx="434">
                  <c:v>0.36837962962962956</c:v>
                </c:pt>
                <c:pt idx="435">
                  <c:v>0.36840277777777775</c:v>
                </c:pt>
                <c:pt idx="436">
                  <c:v>0.36842592592592593</c:v>
                </c:pt>
                <c:pt idx="437">
                  <c:v>0.36844907407407401</c:v>
                </c:pt>
                <c:pt idx="438">
                  <c:v>0.3684722222222222</c:v>
                </c:pt>
                <c:pt idx="439">
                  <c:v>0.36849537037037039</c:v>
                </c:pt>
                <c:pt idx="440">
                  <c:v>0.36851851851851847</c:v>
                </c:pt>
                <c:pt idx="441">
                  <c:v>0.36854166666666666</c:v>
                </c:pt>
                <c:pt idx="442">
                  <c:v>0.36856481481481485</c:v>
                </c:pt>
                <c:pt idx="443">
                  <c:v>0.36858796296296292</c:v>
                </c:pt>
                <c:pt idx="444">
                  <c:v>0.368611111111111</c:v>
                </c:pt>
                <c:pt idx="445">
                  <c:v>0.36863425925925919</c:v>
                </c:pt>
                <c:pt idx="446">
                  <c:v>0.36865740740740738</c:v>
                </c:pt>
                <c:pt idx="447">
                  <c:v>0.36868055555555546</c:v>
                </c:pt>
                <c:pt idx="448">
                  <c:v>0.36870370370370364</c:v>
                </c:pt>
                <c:pt idx="449">
                  <c:v>0.36872685185185183</c:v>
                </c:pt>
                <c:pt idx="450">
                  <c:v>0.36874999999999991</c:v>
                </c:pt>
                <c:pt idx="451">
                  <c:v>0.3687731481481481</c:v>
                </c:pt>
                <c:pt idx="452">
                  <c:v>0.36879629629629629</c:v>
                </c:pt>
                <c:pt idx="453">
                  <c:v>0.36881944444444437</c:v>
                </c:pt>
                <c:pt idx="454">
                  <c:v>0.36884259259259256</c:v>
                </c:pt>
                <c:pt idx="455">
                  <c:v>0.36886574074074074</c:v>
                </c:pt>
                <c:pt idx="456">
                  <c:v>0.36888888888888882</c:v>
                </c:pt>
                <c:pt idx="457">
                  <c:v>0.36891203703703701</c:v>
                </c:pt>
                <c:pt idx="458">
                  <c:v>0.3689351851851852</c:v>
                </c:pt>
                <c:pt idx="459">
                  <c:v>0.36895833333333328</c:v>
                </c:pt>
                <c:pt idx="460">
                  <c:v>0.36898148148148147</c:v>
                </c:pt>
                <c:pt idx="461">
                  <c:v>0.36900462962962965</c:v>
                </c:pt>
                <c:pt idx="462">
                  <c:v>0.36902777777777773</c:v>
                </c:pt>
                <c:pt idx="463">
                  <c:v>0.36905092592592592</c:v>
                </c:pt>
                <c:pt idx="464">
                  <c:v>0.36907407407407411</c:v>
                </c:pt>
                <c:pt idx="465">
                  <c:v>0.36909722222222219</c:v>
                </c:pt>
                <c:pt idx="466">
                  <c:v>0.36912037037037027</c:v>
                </c:pt>
                <c:pt idx="467">
                  <c:v>0.36914351851851845</c:v>
                </c:pt>
                <c:pt idx="468">
                  <c:v>0.36916666666666664</c:v>
                </c:pt>
                <c:pt idx="469">
                  <c:v>0.36918981481481472</c:v>
                </c:pt>
                <c:pt idx="470">
                  <c:v>0.36921296296296291</c:v>
                </c:pt>
                <c:pt idx="471">
                  <c:v>0.3692361111111111</c:v>
                </c:pt>
                <c:pt idx="472">
                  <c:v>0.36925925925925918</c:v>
                </c:pt>
                <c:pt idx="473">
                  <c:v>0.36928240740740736</c:v>
                </c:pt>
                <c:pt idx="474">
                  <c:v>0.36930555555555555</c:v>
                </c:pt>
                <c:pt idx="475">
                  <c:v>0.36932870370370363</c:v>
                </c:pt>
                <c:pt idx="476">
                  <c:v>0.36935185185185182</c:v>
                </c:pt>
                <c:pt idx="477">
                  <c:v>0.36937500000000001</c:v>
                </c:pt>
                <c:pt idx="478">
                  <c:v>0.36939814814814809</c:v>
                </c:pt>
                <c:pt idx="479">
                  <c:v>0.36942129629629628</c:v>
                </c:pt>
                <c:pt idx="480">
                  <c:v>0.36944444444444446</c:v>
                </c:pt>
                <c:pt idx="481">
                  <c:v>0.36946759259259254</c:v>
                </c:pt>
                <c:pt idx="482">
                  <c:v>0.36949074074074073</c:v>
                </c:pt>
                <c:pt idx="483">
                  <c:v>0.36951388888888892</c:v>
                </c:pt>
                <c:pt idx="484">
                  <c:v>0.369537037037037</c:v>
                </c:pt>
                <c:pt idx="485">
                  <c:v>0.36956018518518507</c:v>
                </c:pt>
                <c:pt idx="486">
                  <c:v>0.36958333333333326</c:v>
                </c:pt>
                <c:pt idx="487">
                  <c:v>0.36960648148148145</c:v>
                </c:pt>
                <c:pt idx="488">
                  <c:v>0.36962962962962953</c:v>
                </c:pt>
                <c:pt idx="489">
                  <c:v>0.36965277777777772</c:v>
                </c:pt>
                <c:pt idx="490">
                  <c:v>0.36967592592592591</c:v>
                </c:pt>
                <c:pt idx="491">
                  <c:v>0.36969907407407399</c:v>
                </c:pt>
                <c:pt idx="492">
                  <c:v>0.36972222222222217</c:v>
                </c:pt>
                <c:pt idx="493">
                  <c:v>0.36974537037037036</c:v>
                </c:pt>
                <c:pt idx="494">
                  <c:v>0.36976851851851844</c:v>
                </c:pt>
                <c:pt idx="495">
                  <c:v>0.36979166666666663</c:v>
                </c:pt>
                <c:pt idx="496">
                  <c:v>0.36981481481481482</c:v>
                </c:pt>
                <c:pt idx="497">
                  <c:v>0.3698379629629629</c:v>
                </c:pt>
                <c:pt idx="498">
                  <c:v>0.36986111111111108</c:v>
                </c:pt>
                <c:pt idx="499">
                  <c:v>0.36988425925925927</c:v>
                </c:pt>
                <c:pt idx="500">
                  <c:v>0.36990740740740735</c:v>
                </c:pt>
                <c:pt idx="501">
                  <c:v>0.36993055555555554</c:v>
                </c:pt>
                <c:pt idx="502">
                  <c:v>0.36995370370370373</c:v>
                </c:pt>
                <c:pt idx="503">
                  <c:v>0.36997685185185181</c:v>
                </c:pt>
                <c:pt idx="504">
                  <c:v>0.37</c:v>
                </c:pt>
                <c:pt idx="505">
                  <c:v>0.37002314814814818</c:v>
                </c:pt>
                <c:pt idx="506">
                  <c:v>0.37004629629629626</c:v>
                </c:pt>
                <c:pt idx="507">
                  <c:v>0.37006944444444434</c:v>
                </c:pt>
                <c:pt idx="508">
                  <c:v>0.37009259259259253</c:v>
                </c:pt>
                <c:pt idx="509">
                  <c:v>0.37011574074074072</c:v>
                </c:pt>
                <c:pt idx="510">
                  <c:v>0.3701388888888888</c:v>
                </c:pt>
                <c:pt idx="511">
                  <c:v>0.37016203703703698</c:v>
                </c:pt>
                <c:pt idx="512">
                  <c:v>0.37018518518518517</c:v>
                </c:pt>
                <c:pt idx="513">
                  <c:v>0.37020833333333325</c:v>
                </c:pt>
                <c:pt idx="514">
                  <c:v>0.37023148148148144</c:v>
                </c:pt>
                <c:pt idx="515">
                  <c:v>0.37025462962962963</c:v>
                </c:pt>
                <c:pt idx="516">
                  <c:v>0.37027777777777771</c:v>
                </c:pt>
                <c:pt idx="517">
                  <c:v>0.37030092592592589</c:v>
                </c:pt>
                <c:pt idx="518">
                  <c:v>0.37032407407407408</c:v>
                </c:pt>
                <c:pt idx="519">
                  <c:v>0.37034722222222216</c:v>
                </c:pt>
                <c:pt idx="520">
                  <c:v>0.37037037037037035</c:v>
                </c:pt>
                <c:pt idx="521">
                  <c:v>0.37039351851851854</c:v>
                </c:pt>
                <c:pt idx="522">
                  <c:v>0.37041666666666662</c:v>
                </c:pt>
                <c:pt idx="523">
                  <c:v>0.37043981481481481</c:v>
                </c:pt>
                <c:pt idx="524">
                  <c:v>0.37046296296296299</c:v>
                </c:pt>
                <c:pt idx="525">
                  <c:v>0.37048611111111107</c:v>
                </c:pt>
                <c:pt idx="526">
                  <c:v>0.37050925925925915</c:v>
                </c:pt>
                <c:pt idx="527">
                  <c:v>0.37053240740740734</c:v>
                </c:pt>
                <c:pt idx="528">
                  <c:v>0.37055555555555553</c:v>
                </c:pt>
                <c:pt idx="529">
                  <c:v>0.3705787037037036</c:v>
                </c:pt>
                <c:pt idx="530">
                  <c:v>0.37060185185185179</c:v>
                </c:pt>
                <c:pt idx="531">
                  <c:v>0.37062499999999998</c:v>
                </c:pt>
                <c:pt idx="532">
                  <c:v>0.37064814814814806</c:v>
                </c:pt>
                <c:pt idx="533">
                  <c:v>0.37067129629629625</c:v>
                </c:pt>
                <c:pt idx="534">
                  <c:v>0.37069444444444444</c:v>
                </c:pt>
                <c:pt idx="535">
                  <c:v>0.37071759259259252</c:v>
                </c:pt>
                <c:pt idx="536">
                  <c:v>0.3707407407407407</c:v>
                </c:pt>
                <c:pt idx="537">
                  <c:v>0.37076388888888889</c:v>
                </c:pt>
                <c:pt idx="538">
                  <c:v>0.37078703703703697</c:v>
                </c:pt>
                <c:pt idx="539">
                  <c:v>0.37081018518518516</c:v>
                </c:pt>
                <c:pt idx="540">
                  <c:v>0.37083333333333335</c:v>
                </c:pt>
                <c:pt idx="541">
                  <c:v>0.37085648148148143</c:v>
                </c:pt>
                <c:pt idx="542">
                  <c:v>0.37087962962962961</c:v>
                </c:pt>
                <c:pt idx="543">
                  <c:v>0.3709027777777778</c:v>
                </c:pt>
                <c:pt idx="544">
                  <c:v>0.37092592592592588</c:v>
                </c:pt>
                <c:pt idx="545">
                  <c:v>0.37094907407407407</c:v>
                </c:pt>
                <c:pt idx="546">
                  <c:v>0.37097222222222226</c:v>
                </c:pt>
                <c:pt idx="547">
                  <c:v>0.37099537037037034</c:v>
                </c:pt>
                <c:pt idx="548">
                  <c:v>0.37101851851851841</c:v>
                </c:pt>
                <c:pt idx="549">
                  <c:v>0.3710416666666666</c:v>
                </c:pt>
                <c:pt idx="550">
                  <c:v>0.37106481481481479</c:v>
                </c:pt>
                <c:pt idx="551">
                  <c:v>0.37108796296296287</c:v>
                </c:pt>
                <c:pt idx="552">
                  <c:v>0.37111111111111106</c:v>
                </c:pt>
                <c:pt idx="553">
                  <c:v>0.37113425925925925</c:v>
                </c:pt>
                <c:pt idx="554">
                  <c:v>0.37115740740740732</c:v>
                </c:pt>
                <c:pt idx="555">
                  <c:v>0.37118055555555551</c:v>
                </c:pt>
                <c:pt idx="556">
                  <c:v>0.3712037037037037</c:v>
                </c:pt>
                <c:pt idx="557">
                  <c:v>0.37122685185185178</c:v>
                </c:pt>
                <c:pt idx="558">
                  <c:v>0.37124999999999997</c:v>
                </c:pt>
                <c:pt idx="559">
                  <c:v>0.37127314814814816</c:v>
                </c:pt>
                <c:pt idx="560">
                  <c:v>0.37129629629629624</c:v>
                </c:pt>
                <c:pt idx="561">
                  <c:v>0.37131944444444442</c:v>
                </c:pt>
                <c:pt idx="562">
                  <c:v>0.37134259259259261</c:v>
                </c:pt>
                <c:pt idx="563">
                  <c:v>0.37136574074074069</c:v>
                </c:pt>
                <c:pt idx="564">
                  <c:v>0.37138888888888888</c:v>
                </c:pt>
                <c:pt idx="565">
                  <c:v>0.37141203703703707</c:v>
                </c:pt>
                <c:pt idx="566">
                  <c:v>0.37143518518518515</c:v>
                </c:pt>
                <c:pt idx="567">
                  <c:v>0.37145833333333322</c:v>
                </c:pt>
                <c:pt idx="568">
                  <c:v>0.37148148148148141</c:v>
                </c:pt>
                <c:pt idx="569">
                  <c:v>0.3715046296296296</c:v>
                </c:pt>
                <c:pt idx="570">
                  <c:v>0.37152777777777768</c:v>
                </c:pt>
                <c:pt idx="571">
                  <c:v>0.37155092592592587</c:v>
                </c:pt>
                <c:pt idx="572">
                  <c:v>0.37157407407407406</c:v>
                </c:pt>
                <c:pt idx="573">
                  <c:v>0.37159722222222213</c:v>
                </c:pt>
                <c:pt idx="574">
                  <c:v>0.37162037037037032</c:v>
                </c:pt>
                <c:pt idx="575">
                  <c:v>0.37164351851851851</c:v>
                </c:pt>
                <c:pt idx="576">
                  <c:v>0.37166666666666659</c:v>
                </c:pt>
                <c:pt idx="577">
                  <c:v>0.37168981481481478</c:v>
                </c:pt>
                <c:pt idx="578">
                  <c:v>0.37171296296296297</c:v>
                </c:pt>
                <c:pt idx="579">
                  <c:v>0.37173611111111104</c:v>
                </c:pt>
                <c:pt idx="580">
                  <c:v>0.37175925925925923</c:v>
                </c:pt>
                <c:pt idx="581">
                  <c:v>0.37178240740740742</c:v>
                </c:pt>
                <c:pt idx="582">
                  <c:v>0.3718055555555555</c:v>
                </c:pt>
                <c:pt idx="583">
                  <c:v>0.37182870370370369</c:v>
                </c:pt>
                <c:pt idx="584">
                  <c:v>0.37185185185185188</c:v>
                </c:pt>
                <c:pt idx="585">
                  <c:v>0.37187499999999996</c:v>
                </c:pt>
                <c:pt idx="586">
                  <c:v>0.37189814814814814</c:v>
                </c:pt>
                <c:pt idx="587">
                  <c:v>0.37192129629629633</c:v>
                </c:pt>
                <c:pt idx="588">
                  <c:v>0.37194444444444441</c:v>
                </c:pt>
                <c:pt idx="589">
                  <c:v>0.37196759259259249</c:v>
                </c:pt>
                <c:pt idx="590">
                  <c:v>0.37199074074074068</c:v>
                </c:pt>
                <c:pt idx="591">
                  <c:v>0.37201388888888887</c:v>
                </c:pt>
                <c:pt idx="592">
                  <c:v>0.37203703703703694</c:v>
                </c:pt>
                <c:pt idx="593">
                  <c:v>0.37206018518518513</c:v>
                </c:pt>
                <c:pt idx="594">
                  <c:v>0.37208333333333332</c:v>
                </c:pt>
                <c:pt idx="595">
                  <c:v>0.3721064814814814</c:v>
                </c:pt>
                <c:pt idx="596">
                  <c:v>0.37212962962962959</c:v>
                </c:pt>
                <c:pt idx="597">
                  <c:v>0.37215277777777778</c:v>
                </c:pt>
                <c:pt idx="598">
                  <c:v>0.37217592592592585</c:v>
                </c:pt>
                <c:pt idx="599">
                  <c:v>0.37219907407407404</c:v>
                </c:pt>
                <c:pt idx="600">
                  <c:v>0.37222222222222223</c:v>
                </c:pt>
                <c:pt idx="601">
                  <c:v>0.37224537037037031</c:v>
                </c:pt>
                <c:pt idx="602">
                  <c:v>0.3722685185185185</c:v>
                </c:pt>
                <c:pt idx="603">
                  <c:v>0.37229166666666669</c:v>
                </c:pt>
                <c:pt idx="604">
                  <c:v>0.37231481481481477</c:v>
                </c:pt>
                <c:pt idx="605">
                  <c:v>0.37233796296296295</c:v>
                </c:pt>
                <c:pt idx="606">
                  <c:v>0.37236111111111114</c:v>
                </c:pt>
                <c:pt idx="607">
                  <c:v>0.37238425925925922</c:v>
                </c:pt>
                <c:pt idx="608">
                  <c:v>0.3724074074074073</c:v>
                </c:pt>
                <c:pt idx="609">
                  <c:v>0.37243055555555549</c:v>
                </c:pt>
                <c:pt idx="610">
                  <c:v>0.37245370370370368</c:v>
                </c:pt>
                <c:pt idx="611">
                  <c:v>0.37247685185185175</c:v>
                </c:pt>
                <c:pt idx="612">
                  <c:v>0.37249999999999994</c:v>
                </c:pt>
                <c:pt idx="613">
                  <c:v>0.37252314814814813</c:v>
                </c:pt>
                <c:pt idx="614">
                  <c:v>0.37254629629629621</c:v>
                </c:pt>
                <c:pt idx="615">
                  <c:v>0.3725694444444444</c:v>
                </c:pt>
                <c:pt idx="616">
                  <c:v>0.37259259259259259</c:v>
                </c:pt>
                <c:pt idx="617">
                  <c:v>0.37261574074074066</c:v>
                </c:pt>
                <c:pt idx="618">
                  <c:v>0.37263888888888885</c:v>
                </c:pt>
                <c:pt idx="619">
                  <c:v>0.37266203703703704</c:v>
                </c:pt>
                <c:pt idx="620">
                  <c:v>0.37268518518518512</c:v>
                </c:pt>
                <c:pt idx="621">
                  <c:v>0.37270833333333331</c:v>
                </c:pt>
                <c:pt idx="622">
                  <c:v>0.3727314814814815</c:v>
                </c:pt>
                <c:pt idx="623">
                  <c:v>0.37275462962962957</c:v>
                </c:pt>
                <c:pt idx="624">
                  <c:v>0.37277777777777776</c:v>
                </c:pt>
                <c:pt idx="625">
                  <c:v>0.37280092592592595</c:v>
                </c:pt>
                <c:pt idx="626">
                  <c:v>0.37282407407407403</c:v>
                </c:pt>
                <c:pt idx="627">
                  <c:v>0.37284722222222222</c:v>
                </c:pt>
                <c:pt idx="628">
                  <c:v>0.3728703703703703</c:v>
                </c:pt>
                <c:pt idx="629">
                  <c:v>0.37289351851851849</c:v>
                </c:pt>
                <c:pt idx="630">
                  <c:v>0.37291666666666656</c:v>
                </c:pt>
                <c:pt idx="631">
                  <c:v>0.37293981481481475</c:v>
                </c:pt>
                <c:pt idx="632">
                  <c:v>0.37296296296296294</c:v>
                </c:pt>
                <c:pt idx="633">
                  <c:v>0.37298611111111102</c:v>
                </c:pt>
                <c:pt idx="634">
                  <c:v>0.37300925925925921</c:v>
                </c:pt>
                <c:pt idx="635">
                  <c:v>0.3730324074074074</c:v>
                </c:pt>
                <c:pt idx="636">
                  <c:v>0.37305555555555547</c:v>
                </c:pt>
                <c:pt idx="637">
                  <c:v>0.37307870370370366</c:v>
                </c:pt>
                <c:pt idx="638">
                  <c:v>0.37310185185185185</c:v>
                </c:pt>
                <c:pt idx="639">
                  <c:v>0.37312499999999993</c:v>
                </c:pt>
                <c:pt idx="640">
                  <c:v>0.37314814814814812</c:v>
                </c:pt>
                <c:pt idx="641">
                  <c:v>0.37317129629629631</c:v>
                </c:pt>
                <c:pt idx="642">
                  <c:v>0.37319444444444438</c:v>
                </c:pt>
                <c:pt idx="643">
                  <c:v>0.37321759259259257</c:v>
                </c:pt>
                <c:pt idx="644">
                  <c:v>0.37324074074074076</c:v>
                </c:pt>
                <c:pt idx="645">
                  <c:v>0.37326388888888884</c:v>
                </c:pt>
                <c:pt idx="646">
                  <c:v>0.37328703703703703</c:v>
                </c:pt>
                <c:pt idx="647">
                  <c:v>0.37331018518518522</c:v>
                </c:pt>
                <c:pt idx="648">
                  <c:v>0.37333333333333329</c:v>
                </c:pt>
                <c:pt idx="649">
                  <c:v>0.37335648148148137</c:v>
                </c:pt>
                <c:pt idx="650">
                  <c:v>0.37337962962962956</c:v>
                </c:pt>
                <c:pt idx="651">
                  <c:v>0.37340277777777775</c:v>
                </c:pt>
                <c:pt idx="652">
                  <c:v>0.37342592592592583</c:v>
                </c:pt>
                <c:pt idx="653">
                  <c:v>0.37344907407407402</c:v>
                </c:pt>
                <c:pt idx="654">
                  <c:v>0.37347222222222221</c:v>
                </c:pt>
                <c:pt idx="655">
                  <c:v>0.37349537037037028</c:v>
                </c:pt>
                <c:pt idx="656">
                  <c:v>0.37351851851851847</c:v>
                </c:pt>
                <c:pt idx="657">
                  <c:v>0.37354166666666666</c:v>
                </c:pt>
                <c:pt idx="658">
                  <c:v>0.37356481481481474</c:v>
                </c:pt>
                <c:pt idx="659">
                  <c:v>0.37358796296296293</c:v>
                </c:pt>
                <c:pt idx="660">
                  <c:v>0.37361111111111112</c:v>
                </c:pt>
                <c:pt idx="661">
                  <c:v>0.37363425925925919</c:v>
                </c:pt>
                <c:pt idx="662">
                  <c:v>0.37365740740740738</c:v>
                </c:pt>
                <c:pt idx="663">
                  <c:v>0.37368055555555557</c:v>
                </c:pt>
                <c:pt idx="664">
                  <c:v>0.37370370370370365</c:v>
                </c:pt>
                <c:pt idx="665">
                  <c:v>0.37372685185185184</c:v>
                </c:pt>
                <c:pt idx="666">
                  <c:v>0.37375000000000003</c:v>
                </c:pt>
                <c:pt idx="667">
                  <c:v>0.3737731481481481</c:v>
                </c:pt>
                <c:pt idx="668">
                  <c:v>0.37379629629629629</c:v>
                </c:pt>
                <c:pt idx="669">
                  <c:v>0.37381944444444437</c:v>
                </c:pt>
                <c:pt idx="670">
                  <c:v>0.37384259259259256</c:v>
                </c:pt>
                <c:pt idx="671">
                  <c:v>0.37386574074074064</c:v>
                </c:pt>
                <c:pt idx="672">
                  <c:v>0.37388888888888883</c:v>
                </c:pt>
                <c:pt idx="673">
                  <c:v>0.37391203703703701</c:v>
                </c:pt>
                <c:pt idx="674">
                  <c:v>0.37393518518518509</c:v>
                </c:pt>
                <c:pt idx="675">
                  <c:v>0.37395833333333328</c:v>
                </c:pt>
                <c:pt idx="676">
                  <c:v>0.37398148148148147</c:v>
                </c:pt>
                <c:pt idx="677">
                  <c:v>0.37400462962962955</c:v>
                </c:pt>
                <c:pt idx="678">
                  <c:v>0.37402777777777774</c:v>
                </c:pt>
                <c:pt idx="679">
                  <c:v>0.37405092592592593</c:v>
                </c:pt>
                <c:pt idx="680">
                  <c:v>0.374074074074074</c:v>
                </c:pt>
                <c:pt idx="681">
                  <c:v>0.37409722222222219</c:v>
                </c:pt>
                <c:pt idx="682">
                  <c:v>0.37412037037037038</c:v>
                </c:pt>
                <c:pt idx="683">
                  <c:v>0.37414351851851846</c:v>
                </c:pt>
                <c:pt idx="684">
                  <c:v>0.37416666666666665</c:v>
                </c:pt>
                <c:pt idx="685">
                  <c:v>0.37418981481481484</c:v>
                </c:pt>
                <c:pt idx="686">
                  <c:v>0.37421296296296291</c:v>
                </c:pt>
                <c:pt idx="687">
                  <c:v>0.3742361111111111</c:v>
                </c:pt>
                <c:pt idx="688">
                  <c:v>0.37425925925925929</c:v>
                </c:pt>
                <c:pt idx="689">
                  <c:v>0.37428240740740737</c:v>
                </c:pt>
                <c:pt idx="690">
                  <c:v>0.37430555555555545</c:v>
                </c:pt>
                <c:pt idx="691">
                  <c:v>0.37432870370370364</c:v>
                </c:pt>
                <c:pt idx="692">
                  <c:v>0.37435185185185182</c:v>
                </c:pt>
                <c:pt idx="693">
                  <c:v>0.3743749999999999</c:v>
                </c:pt>
                <c:pt idx="694">
                  <c:v>0.37439814814814809</c:v>
                </c:pt>
                <c:pt idx="695">
                  <c:v>0.37442129629629628</c:v>
                </c:pt>
                <c:pt idx="696">
                  <c:v>0.37444444444444436</c:v>
                </c:pt>
                <c:pt idx="697">
                  <c:v>0.37446759259259255</c:v>
                </c:pt>
                <c:pt idx="698">
                  <c:v>0.37449074074074074</c:v>
                </c:pt>
                <c:pt idx="699">
                  <c:v>0.37451388888888881</c:v>
                </c:pt>
                <c:pt idx="700">
                  <c:v>0.374537037037037</c:v>
                </c:pt>
                <c:pt idx="701">
                  <c:v>0.37456018518518519</c:v>
                </c:pt>
                <c:pt idx="702">
                  <c:v>0.37458333333333327</c:v>
                </c:pt>
                <c:pt idx="703">
                  <c:v>0.37460648148148146</c:v>
                </c:pt>
                <c:pt idx="704">
                  <c:v>0.37462962962962965</c:v>
                </c:pt>
                <c:pt idx="705">
                  <c:v>0.37465277777777772</c:v>
                </c:pt>
                <c:pt idx="706">
                  <c:v>0.37467592592592591</c:v>
                </c:pt>
                <c:pt idx="707">
                  <c:v>0.3746990740740741</c:v>
                </c:pt>
                <c:pt idx="708">
                  <c:v>0.37472222222222218</c:v>
                </c:pt>
                <c:pt idx="709">
                  <c:v>0.37474537037037037</c:v>
                </c:pt>
                <c:pt idx="710">
                  <c:v>0.37476851851851845</c:v>
                </c:pt>
                <c:pt idx="711">
                  <c:v>0.37479166666666663</c:v>
                </c:pt>
                <c:pt idx="712">
                  <c:v>0.37481481481481471</c:v>
                </c:pt>
                <c:pt idx="713">
                  <c:v>0.3748379629629629</c:v>
                </c:pt>
                <c:pt idx="714">
                  <c:v>0.37486111111111109</c:v>
                </c:pt>
                <c:pt idx="715">
                  <c:v>0.37488425925925917</c:v>
                </c:pt>
                <c:pt idx="716">
                  <c:v>0.37490740740740736</c:v>
                </c:pt>
                <c:pt idx="717">
                  <c:v>0.37493055555555554</c:v>
                </c:pt>
                <c:pt idx="718">
                  <c:v>0.37495370370370362</c:v>
                </c:pt>
                <c:pt idx="719">
                  <c:v>0.37497685185185181</c:v>
                </c:pt>
                <c:pt idx="720">
                  <c:v>0.375</c:v>
                </c:pt>
                <c:pt idx="721">
                  <c:v>0.37502314814814808</c:v>
                </c:pt>
                <c:pt idx="722">
                  <c:v>0.37504629629629627</c:v>
                </c:pt>
                <c:pt idx="723">
                  <c:v>0.37506944444444446</c:v>
                </c:pt>
                <c:pt idx="724">
                  <c:v>0.37509259259259253</c:v>
                </c:pt>
                <c:pt idx="725">
                  <c:v>0.37511574074074072</c:v>
                </c:pt>
                <c:pt idx="726">
                  <c:v>0.37513888888888891</c:v>
                </c:pt>
                <c:pt idx="727">
                  <c:v>0.37516203703703699</c:v>
                </c:pt>
                <c:pt idx="728">
                  <c:v>0.37518518518518518</c:v>
                </c:pt>
                <c:pt idx="729">
                  <c:v>0.37520833333333337</c:v>
                </c:pt>
                <c:pt idx="730">
                  <c:v>0.37523148148148144</c:v>
                </c:pt>
                <c:pt idx="731">
                  <c:v>0.37525462962962952</c:v>
                </c:pt>
                <c:pt idx="732">
                  <c:v>0.37527777777777771</c:v>
                </c:pt>
                <c:pt idx="733">
                  <c:v>0.3753009259259259</c:v>
                </c:pt>
                <c:pt idx="734">
                  <c:v>0.37532407407407398</c:v>
                </c:pt>
                <c:pt idx="735">
                  <c:v>0.37534722222222217</c:v>
                </c:pt>
                <c:pt idx="736">
                  <c:v>0.37537037037037035</c:v>
                </c:pt>
                <c:pt idx="737">
                  <c:v>0.37539351851851843</c:v>
                </c:pt>
                <c:pt idx="738">
                  <c:v>0.37541666666666662</c:v>
                </c:pt>
                <c:pt idx="739">
                  <c:v>0.37543981481481481</c:v>
                </c:pt>
                <c:pt idx="740">
                  <c:v>0.37546296296296289</c:v>
                </c:pt>
                <c:pt idx="741">
                  <c:v>0.37548611111111108</c:v>
                </c:pt>
                <c:pt idx="742">
                  <c:v>0.37550925925925926</c:v>
                </c:pt>
                <c:pt idx="743">
                  <c:v>0.37553240740740734</c:v>
                </c:pt>
                <c:pt idx="744">
                  <c:v>0.37555555555555553</c:v>
                </c:pt>
                <c:pt idx="745">
                  <c:v>0.37557870370370372</c:v>
                </c:pt>
                <c:pt idx="746">
                  <c:v>0.3756018518518518</c:v>
                </c:pt>
                <c:pt idx="747">
                  <c:v>0.37562499999999999</c:v>
                </c:pt>
                <c:pt idx="748">
                  <c:v>0.37564814814814818</c:v>
                </c:pt>
                <c:pt idx="749">
                  <c:v>0.37567129629629625</c:v>
                </c:pt>
                <c:pt idx="750">
                  <c:v>0.37569444444444444</c:v>
                </c:pt>
                <c:pt idx="751">
                  <c:v>0.37571759259259252</c:v>
                </c:pt>
                <c:pt idx="752">
                  <c:v>0.37574074074074071</c:v>
                </c:pt>
                <c:pt idx="753">
                  <c:v>0.37576388888888879</c:v>
                </c:pt>
                <c:pt idx="754">
                  <c:v>0.37578703703703698</c:v>
                </c:pt>
                <c:pt idx="755">
                  <c:v>0.37581018518518516</c:v>
                </c:pt>
                <c:pt idx="756">
                  <c:v>0.37583333333333324</c:v>
                </c:pt>
                <c:pt idx="757">
                  <c:v>0.37585648148148143</c:v>
                </c:pt>
                <c:pt idx="758">
                  <c:v>0.37587962962962962</c:v>
                </c:pt>
                <c:pt idx="759">
                  <c:v>0.3759027777777777</c:v>
                </c:pt>
                <c:pt idx="760">
                  <c:v>0.37592592592592589</c:v>
                </c:pt>
                <c:pt idx="761">
                  <c:v>0.37594907407407407</c:v>
                </c:pt>
                <c:pt idx="762">
                  <c:v>0.37597222222222215</c:v>
                </c:pt>
                <c:pt idx="763">
                  <c:v>0.37599537037037034</c:v>
                </c:pt>
                <c:pt idx="764">
                  <c:v>0.37601851851851853</c:v>
                </c:pt>
                <c:pt idx="765">
                  <c:v>0.37604166666666661</c:v>
                </c:pt>
                <c:pt idx="766">
                  <c:v>0.3760648148148148</c:v>
                </c:pt>
                <c:pt idx="767">
                  <c:v>0.37608796296296299</c:v>
                </c:pt>
                <c:pt idx="768">
                  <c:v>0.37611111111111106</c:v>
                </c:pt>
                <c:pt idx="769">
                  <c:v>0.37613425925925925</c:v>
                </c:pt>
                <c:pt idx="770">
                  <c:v>0.37615740740740744</c:v>
                </c:pt>
                <c:pt idx="771">
                  <c:v>0.37618055555555552</c:v>
                </c:pt>
                <c:pt idx="772">
                  <c:v>0.3762037037037036</c:v>
                </c:pt>
                <c:pt idx="773">
                  <c:v>0.37622685185185178</c:v>
                </c:pt>
                <c:pt idx="774">
                  <c:v>0.37624999999999997</c:v>
                </c:pt>
                <c:pt idx="775">
                  <c:v>0.37627314814814805</c:v>
                </c:pt>
                <c:pt idx="776">
                  <c:v>0.37629629629629624</c:v>
                </c:pt>
                <c:pt idx="777">
                  <c:v>0.37631944444444443</c:v>
                </c:pt>
                <c:pt idx="778">
                  <c:v>0.37634259259259251</c:v>
                </c:pt>
                <c:pt idx="779">
                  <c:v>0.3763657407407407</c:v>
                </c:pt>
                <c:pt idx="780">
                  <c:v>0.37638888888888888</c:v>
                </c:pt>
                <c:pt idx="781">
                  <c:v>0.37641203703703696</c:v>
                </c:pt>
                <c:pt idx="782">
                  <c:v>0.37643518518518515</c:v>
                </c:pt>
                <c:pt idx="783">
                  <c:v>0.37645833333333334</c:v>
                </c:pt>
                <c:pt idx="784">
                  <c:v>0.37648148148148142</c:v>
                </c:pt>
                <c:pt idx="785">
                  <c:v>0.37650462962962961</c:v>
                </c:pt>
                <c:pt idx="786">
                  <c:v>0.37652777777777779</c:v>
                </c:pt>
                <c:pt idx="787">
                  <c:v>0.37655092592592587</c:v>
                </c:pt>
                <c:pt idx="788">
                  <c:v>0.37657407407407406</c:v>
                </c:pt>
                <c:pt idx="789">
                  <c:v>0.37659722222222225</c:v>
                </c:pt>
                <c:pt idx="790">
                  <c:v>0.37662037037037033</c:v>
                </c:pt>
                <c:pt idx="791">
                  <c:v>0.37664351851851852</c:v>
                </c:pt>
                <c:pt idx="792">
                  <c:v>0.37666666666666659</c:v>
                </c:pt>
                <c:pt idx="793">
                  <c:v>0.37668981481481478</c:v>
                </c:pt>
                <c:pt idx="794">
                  <c:v>0.37671296296296286</c:v>
                </c:pt>
                <c:pt idx="795">
                  <c:v>0.37673611111111105</c:v>
                </c:pt>
                <c:pt idx="796">
                  <c:v>0.37675925925925924</c:v>
                </c:pt>
                <c:pt idx="797">
                  <c:v>0.37678240740740732</c:v>
                </c:pt>
                <c:pt idx="798">
                  <c:v>0.3768055555555555</c:v>
                </c:pt>
                <c:pt idx="799">
                  <c:v>0.37682870370370369</c:v>
                </c:pt>
                <c:pt idx="800">
                  <c:v>0.37685185185185177</c:v>
                </c:pt>
                <c:pt idx="801">
                  <c:v>0.37687499999999996</c:v>
                </c:pt>
                <c:pt idx="802">
                  <c:v>0.37689814814814815</c:v>
                </c:pt>
                <c:pt idx="803">
                  <c:v>0.37692129629629623</c:v>
                </c:pt>
                <c:pt idx="804">
                  <c:v>0.37694444444444442</c:v>
                </c:pt>
                <c:pt idx="805">
                  <c:v>0.3769675925925926</c:v>
                </c:pt>
                <c:pt idx="806">
                  <c:v>0.37699074074074068</c:v>
                </c:pt>
                <c:pt idx="807">
                  <c:v>0.37701388888888887</c:v>
                </c:pt>
                <c:pt idx="808">
                  <c:v>0.37703703703703706</c:v>
                </c:pt>
                <c:pt idx="809">
                  <c:v>0.37706018518518514</c:v>
                </c:pt>
                <c:pt idx="810">
                  <c:v>0.37708333333333333</c:v>
                </c:pt>
                <c:pt idx="811">
                  <c:v>0.37710648148148151</c:v>
                </c:pt>
                <c:pt idx="812">
                  <c:v>0.37712962962962959</c:v>
                </c:pt>
                <c:pt idx="813">
                  <c:v>0.37715277777777767</c:v>
                </c:pt>
                <c:pt idx="814">
                  <c:v>0.37717592592592586</c:v>
                </c:pt>
                <c:pt idx="815">
                  <c:v>0.37719907407407405</c:v>
                </c:pt>
                <c:pt idx="816">
                  <c:v>0.37722222222222213</c:v>
                </c:pt>
                <c:pt idx="817">
                  <c:v>0.37724537037037031</c:v>
                </c:pt>
                <c:pt idx="818">
                  <c:v>0.3772685185185185</c:v>
                </c:pt>
                <c:pt idx="819">
                  <c:v>0.37729166666666658</c:v>
                </c:pt>
                <c:pt idx="820">
                  <c:v>0.37731481481481477</c:v>
                </c:pt>
                <c:pt idx="821">
                  <c:v>0.37733796296296296</c:v>
                </c:pt>
                <c:pt idx="822">
                  <c:v>0.37736111111111104</c:v>
                </c:pt>
                <c:pt idx="823">
                  <c:v>0.37738425925925922</c:v>
                </c:pt>
                <c:pt idx="824">
                  <c:v>0.37740740740740741</c:v>
                </c:pt>
                <c:pt idx="825">
                  <c:v>0.37743055555555549</c:v>
                </c:pt>
                <c:pt idx="826">
                  <c:v>0.37745370370370368</c:v>
                </c:pt>
                <c:pt idx="827">
                  <c:v>0.37747685185185187</c:v>
                </c:pt>
                <c:pt idx="828">
                  <c:v>0.37749999999999995</c:v>
                </c:pt>
                <c:pt idx="829">
                  <c:v>0.37752314814814814</c:v>
                </c:pt>
                <c:pt idx="830">
                  <c:v>0.37754629629629632</c:v>
                </c:pt>
                <c:pt idx="831">
                  <c:v>0.3775694444444444</c:v>
                </c:pt>
                <c:pt idx="832">
                  <c:v>0.37759259259259259</c:v>
                </c:pt>
                <c:pt idx="833">
                  <c:v>0.37761574074074067</c:v>
                </c:pt>
                <c:pt idx="834">
                  <c:v>0.37763888888888886</c:v>
                </c:pt>
                <c:pt idx="835">
                  <c:v>0.37766203703703694</c:v>
                </c:pt>
                <c:pt idx="836">
                  <c:v>0.37768518518518512</c:v>
                </c:pt>
                <c:pt idx="837">
                  <c:v>0.37770833333333331</c:v>
                </c:pt>
                <c:pt idx="838">
                  <c:v>0.37773148148148139</c:v>
                </c:pt>
                <c:pt idx="839">
                  <c:v>0.37775462962962958</c:v>
                </c:pt>
                <c:pt idx="840">
                  <c:v>0.37777777777777777</c:v>
                </c:pt>
                <c:pt idx="841">
                  <c:v>0.37780092592592585</c:v>
                </c:pt>
                <c:pt idx="842">
                  <c:v>0.37782407407407403</c:v>
                </c:pt>
                <c:pt idx="843">
                  <c:v>0.37784722222222222</c:v>
                </c:pt>
                <c:pt idx="844">
                  <c:v>0.3778703703703703</c:v>
                </c:pt>
                <c:pt idx="845">
                  <c:v>0.37789351851851849</c:v>
                </c:pt>
                <c:pt idx="846">
                  <c:v>0.37791666666666668</c:v>
                </c:pt>
                <c:pt idx="847">
                  <c:v>0.37793981481481476</c:v>
                </c:pt>
                <c:pt idx="848">
                  <c:v>0.37796296296296295</c:v>
                </c:pt>
                <c:pt idx="849">
                  <c:v>0.37798611111111113</c:v>
                </c:pt>
                <c:pt idx="850">
                  <c:v>0.37800925925925921</c:v>
                </c:pt>
                <c:pt idx="851">
                  <c:v>0.3780324074074074</c:v>
                </c:pt>
                <c:pt idx="852">
                  <c:v>0.37805555555555559</c:v>
                </c:pt>
                <c:pt idx="853">
                  <c:v>0.37807870370370367</c:v>
                </c:pt>
                <c:pt idx="854">
                  <c:v>0.37810185185185174</c:v>
                </c:pt>
                <c:pt idx="855">
                  <c:v>0.37812499999999993</c:v>
                </c:pt>
                <c:pt idx="856">
                  <c:v>0.37814814814814812</c:v>
                </c:pt>
                <c:pt idx="857">
                  <c:v>0.3781712962962962</c:v>
                </c:pt>
                <c:pt idx="858">
                  <c:v>0.37819444444444439</c:v>
                </c:pt>
                <c:pt idx="859">
                  <c:v>0.37821759259259258</c:v>
                </c:pt>
                <c:pt idx="860">
                  <c:v>0.37824074074074066</c:v>
                </c:pt>
                <c:pt idx="861">
                  <c:v>0.37826388888888884</c:v>
                </c:pt>
                <c:pt idx="862">
                  <c:v>0.37828703703703703</c:v>
                </c:pt>
                <c:pt idx="863">
                  <c:v>0.37831018518518511</c:v>
                </c:pt>
                <c:pt idx="864">
                  <c:v>0.3783333333333333</c:v>
                </c:pt>
                <c:pt idx="865">
                  <c:v>0.37835648148148149</c:v>
                </c:pt>
                <c:pt idx="866">
                  <c:v>0.37837962962962957</c:v>
                </c:pt>
                <c:pt idx="867">
                  <c:v>0.37840277777777775</c:v>
                </c:pt>
                <c:pt idx="868">
                  <c:v>0.37842592592592594</c:v>
                </c:pt>
                <c:pt idx="869">
                  <c:v>0.37844907407407402</c:v>
                </c:pt>
                <c:pt idx="870">
                  <c:v>0.37847222222222221</c:v>
                </c:pt>
                <c:pt idx="871">
                  <c:v>0.3784953703703704</c:v>
                </c:pt>
                <c:pt idx="872">
                  <c:v>0.37851851851851848</c:v>
                </c:pt>
                <c:pt idx="873">
                  <c:v>0.37854166666666667</c:v>
                </c:pt>
                <c:pt idx="874">
                  <c:v>0.37856481481481474</c:v>
                </c:pt>
                <c:pt idx="875">
                  <c:v>0.37858796296296293</c:v>
                </c:pt>
                <c:pt idx="876">
                  <c:v>0.37861111111111101</c:v>
                </c:pt>
                <c:pt idx="877">
                  <c:v>0.3786342592592592</c:v>
                </c:pt>
                <c:pt idx="878">
                  <c:v>0.37865740740740739</c:v>
                </c:pt>
                <c:pt idx="879">
                  <c:v>0.37868055555555546</c:v>
                </c:pt>
                <c:pt idx="880">
                  <c:v>0.37870370370370365</c:v>
                </c:pt>
                <c:pt idx="881">
                  <c:v>0.37872685185185184</c:v>
                </c:pt>
                <c:pt idx="882">
                  <c:v>0.37874999999999992</c:v>
                </c:pt>
                <c:pt idx="883">
                  <c:v>0.37877314814814811</c:v>
                </c:pt>
                <c:pt idx="884">
                  <c:v>0.3787962962962963</c:v>
                </c:pt>
                <c:pt idx="885">
                  <c:v>0.37881944444444438</c:v>
                </c:pt>
                <c:pt idx="886">
                  <c:v>0.37884259259259256</c:v>
                </c:pt>
                <c:pt idx="887">
                  <c:v>0.37886574074074075</c:v>
                </c:pt>
                <c:pt idx="888">
                  <c:v>0.37888888888888883</c:v>
                </c:pt>
                <c:pt idx="889">
                  <c:v>0.37891203703703702</c:v>
                </c:pt>
                <c:pt idx="890">
                  <c:v>0.37893518518518521</c:v>
                </c:pt>
                <c:pt idx="891">
                  <c:v>0.37895833333333329</c:v>
                </c:pt>
                <c:pt idx="892">
                  <c:v>0.37898148148148147</c:v>
                </c:pt>
                <c:pt idx="893">
                  <c:v>0.37900462962962966</c:v>
                </c:pt>
                <c:pt idx="894">
                  <c:v>0.37902777777777774</c:v>
                </c:pt>
                <c:pt idx="895">
                  <c:v>0.37905092592592582</c:v>
                </c:pt>
                <c:pt idx="896">
                  <c:v>0.37907407407407401</c:v>
                </c:pt>
                <c:pt idx="897">
                  <c:v>0.3790972222222222</c:v>
                </c:pt>
                <c:pt idx="898">
                  <c:v>0.37912037037037027</c:v>
                </c:pt>
                <c:pt idx="899">
                  <c:v>0.37914351851851846</c:v>
                </c:pt>
                <c:pt idx="900">
                  <c:v>0.37916666666666665</c:v>
                </c:pt>
                <c:pt idx="901">
                  <c:v>0.37918981481481473</c:v>
                </c:pt>
                <c:pt idx="902">
                  <c:v>0.37921296296296292</c:v>
                </c:pt>
                <c:pt idx="903">
                  <c:v>0.37923611111111111</c:v>
                </c:pt>
                <c:pt idx="904">
                  <c:v>0.37925925925925918</c:v>
                </c:pt>
                <c:pt idx="905">
                  <c:v>0.37928240740740737</c:v>
                </c:pt>
                <c:pt idx="906">
                  <c:v>0.37930555555555556</c:v>
                </c:pt>
                <c:pt idx="907">
                  <c:v>0.37932870370370364</c:v>
                </c:pt>
                <c:pt idx="908">
                  <c:v>0.37935185185185183</c:v>
                </c:pt>
                <c:pt idx="909">
                  <c:v>0.37937500000000002</c:v>
                </c:pt>
                <c:pt idx="910">
                  <c:v>0.3793981481481481</c:v>
                </c:pt>
                <c:pt idx="911">
                  <c:v>0.37942129629629628</c:v>
                </c:pt>
                <c:pt idx="912">
                  <c:v>0.37944444444444447</c:v>
                </c:pt>
                <c:pt idx="913">
                  <c:v>0.37946759259259255</c:v>
                </c:pt>
                <c:pt idx="914">
                  <c:v>0.37949074074074074</c:v>
                </c:pt>
                <c:pt idx="915">
                  <c:v>0.37951388888888882</c:v>
                </c:pt>
                <c:pt idx="916">
                  <c:v>0.37953703703703701</c:v>
                </c:pt>
                <c:pt idx="917">
                  <c:v>0.37956018518518508</c:v>
                </c:pt>
                <c:pt idx="918">
                  <c:v>0.37958333333333327</c:v>
                </c:pt>
                <c:pt idx="919">
                  <c:v>0.37960648148148146</c:v>
                </c:pt>
                <c:pt idx="920">
                  <c:v>0.37962962962962954</c:v>
                </c:pt>
                <c:pt idx="921">
                  <c:v>0.37965277777777773</c:v>
                </c:pt>
                <c:pt idx="922">
                  <c:v>0.37967592592592592</c:v>
                </c:pt>
                <c:pt idx="923">
                  <c:v>0.37969907407407399</c:v>
                </c:pt>
                <c:pt idx="924">
                  <c:v>0.37972222222222218</c:v>
                </c:pt>
                <c:pt idx="925">
                  <c:v>0.37974537037037037</c:v>
                </c:pt>
                <c:pt idx="926">
                  <c:v>0.37976851851851845</c:v>
                </c:pt>
                <c:pt idx="927">
                  <c:v>0.37979166666666664</c:v>
                </c:pt>
                <c:pt idx="928">
                  <c:v>0.37981481481481483</c:v>
                </c:pt>
                <c:pt idx="929">
                  <c:v>0.37983796296296291</c:v>
                </c:pt>
                <c:pt idx="930">
                  <c:v>0.37986111111111109</c:v>
                </c:pt>
                <c:pt idx="931">
                  <c:v>0.37988425925925928</c:v>
                </c:pt>
                <c:pt idx="932">
                  <c:v>0.37990740740740736</c:v>
                </c:pt>
                <c:pt idx="933">
                  <c:v>0.37993055555555555</c:v>
                </c:pt>
                <c:pt idx="934">
                  <c:v>0.37995370370370374</c:v>
                </c:pt>
                <c:pt idx="935">
                  <c:v>0.37997685185185182</c:v>
                </c:pt>
                <c:pt idx="936">
                  <c:v>0.37999999999999989</c:v>
                </c:pt>
                <c:pt idx="937">
                  <c:v>0.38002314814814808</c:v>
                </c:pt>
                <c:pt idx="938">
                  <c:v>0.38004629629629627</c:v>
                </c:pt>
                <c:pt idx="939">
                  <c:v>0.38006944444444435</c:v>
                </c:pt>
                <c:pt idx="940">
                  <c:v>0.38009259259259254</c:v>
                </c:pt>
                <c:pt idx="941">
                  <c:v>0.38011574074074073</c:v>
                </c:pt>
                <c:pt idx="942">
                  <c:v>0.3801388888888888</c:v>
                </c:pt>
                <c:pt idx="943">
                  <c:v>0.38016203703703699</c:v>
                </c:pt>
                <c:pt idx="944">
                  <c:v>0.38018518518518518</c:v>
                </c:pt>
                <c:pt idx="945">
                  <c:v>0.38020833333333326</c:v>
                </c:pt>
                <c:pt idx="946">
                  <c:v>0.38023148148148145</c:v>
                </c:pt>
                <c:pt idx="947">
                  <c:v>0.38025462962962964</c:v>
                </c:pt>
                <c:pt idx="948">
                  <c:v>0.38027777777777771</c:v>
                </c:pt>
                <c:pt idx="949">
                  <c:v>0.3803009259259259</c:v>
                </c:pt>
                <c:pt idx="950">
                  <c:v>0.38032407407407409</c:v>
                </c:pt>
                <c:pt idx="951">
                  <c:v>0.38034722222222217</c:v>
                </c:pt>
                <c:pt idx="952">
                  <c:v>0.38037037037037036</c:v>
                </c:pt>
                <c:pt idx="953">
                  <c:v>0.38039351851851855</c:v>
                </c:pt>
                <c:pt idx="954">
                  <c:v>0.38041666666666663</c:v>
                </c:pt>
                <c:pt idx="955">
                  <c:v>0.38043981481481481</c:v>
                </c:pt>
                <c:pt idx="956">
                  <c:v>0.38046296296296289</c:v>
                </c:pt>
                <c:pt idx="957">
                  <c:v>0.38048611111111108</c:v>
                </c:pt>
                <c:pt idx="958">
                  <c:v>0.38050925925925916</c:v>
                </c:pt>
                <c:pt idx="959">
                  <c:v>0.38053240740740735</c:v>
                </c:pt>
                <c:pt idx="960">
                  <c:v>0.38055555555555554</c:v>
                </c:pt>
                <c:pt idx="961">
                  <c:v>0.38057870370370361</c:v>
                </c:pt>
                <c:pt idx="962">
                  <c:v>0.3806018518518518</c:v>
                </c:pt>
                <c:pt idx="963">
                  <c:v>0.38062499999999999</c:v>
                </c:pt>
                <c:pt idx="964">
                  <c:v>0.38064814814814807</c:v>
                </c:pt>
                <c:pt idx="965">
                  <c:v>0.38067129629629626</c:v>
                </c:pt>
                <c:pt idx="966">
                  <c:v>0.38069444444444445</c:v>
                </c:pt>
                <c:pt idx="967">
                  <c:v>0.38071759259259252</c:v>
                </c:pt>
                <c:pt idx="968">
                  <c:v>0.38074074074074071</c:v>
                </c:pt>
                <c:pt idx="969">
                  <c:v>0.3807638888888889</c:v>
                </c:pt>
                <c:pt idx="970">
                  <c:v>0.38078703703703698</c:v>
                </c:pt>
                <c:pt idx="971">
                  <c:v>0.38081018518518517</c:v>
                </c:pt>
                <c:pt idx="972">
                  <c:v>0.38083333333333336</c:v>
                </c:pt>
                <c:pt idx="973">
                  <c:v>0.38085648148148143</c:v>
                </c:pt>
                <c:pt idx="974">
                  <c:v>0.38087962962962962</c:v>
                </c:pt>
                <c:pt idx="975">
                  <c:v>0.38090277777777781</c:v>
                </c:pt>
                <c:pt idx="976">
                  <c:v>0.38092592592592589</c:v>
                </c:pt>
                <c:pt idx="977">
                  <c:v>0.38094907407407397</c:v>
                </c:pt>
                <c:pt idx="978">
                  <c:v>0.38097222222222216</c:v>
                </c:pt>
                <c:pt idx="979">
                  <c:v>0.38099537037037035</c:v>
                </c:pt>
                <c:pt idx="980">
                  <c:v>0.38101851851851842</c:v>
                </c:pt>
                <c:pt idx="981">
                  <c:v>0.38104166666666661</c:v>
                </c:pt>
                <c:pt idx="982">
                  <c:v>0.3810648148148148</c:v>
                </c:pt>
                <c:pt idx="983">
                  <c:v>0.38108796296296288</c:v>
                </c:pt>
                <c:pt idx="984">
                  <c:v>0.38111111111111107</c:v>
                </c:pt>
                <c:pt idx="985">
                  <c:v>0.38113425925925926</c:v>
                </c:pt>
                <c:pt idx="986">
                  <c:v>0.38115740740740733</c:v>
                </c:pt>
                <c:pt idx="987">
                  <c:v>0.38118055555555552</c:v>
                </c:pt>
                <c:pt idx="988">
                  <c:v>0.38120370370370371</c:v>
                </c:pt>
                <c:pt idx="989">
                  <c:v>0.38122685185185179</c:v>
                </c:pt>
                <c:pt idx="990">
                  <c:v>0.38124999999999998</c:v>
                </c:pt>
                <c:pt idx="991">
                  <c:v>0.38127314814814817</c:v>
                </c:pt>
                <c:pt idx="992">
                  <c:v>0.38129629629629624</c:v>
                </c:pt>
                <c:pt idx="993">
                  <c:v>0.38131944444444443</c:v>
                </c:pt>
                <c:pt idx="994">
                  <c:v>0.38134259259259262</c:v>
                </c:pt>
                <c:pt idx="995">
                  <c:v>0.3813657407407407</c:v>
                </c:pt>
                <c:pt idx="996">
                  <c:v>0.38138888888888878</c:v>
                </c:pt>
                <c:pt idx="997">
                  <c:v>0.38141203703703697</c:v>
                </c:pt>
                <c:pt idx="998">
                  <c:v>0.38143518518518515</c:v>
                </c:pt>
                <c:pt idx="999">
                  <c:v>0.38145833333333323</c:v>
                </c:pt>
                <c:pt idx="1000">
                  <c:v>0.38148148148148142</c:v>
                </c:pt>
                <c:pt idx="1001">
                  <c:v>0.38150462962962961</c:v>
                </c:pt>
                <c:pt idx="1002">
                  <c:v>0.38152777777777769</c:v>
                </c:pt>
                <c:pt idx="1003">
                  <c:v>0.38155092592592588</c:v>
                </c:pt>
                <c:pt idx="1004">
                  <c:v>0.38157407407407407</c:v>
                </c:pt>
                <c:pt idx="1005">
                  <c:v>0.38159722222222214</c:v>
                </c:pt>
                <c:pt idx="1006">
                  <c:v>0.38162037037037033</c:v>
                </c:pt>
                <c:pt idx="1007">
                  <c:v>0.38164351851851852</c:v>
                </c:pt>
                <c:pt idx="1008">
                  <c:v>0.3816666666666666</c:v>
                </c:pt>
                <c:pt idx="1009">
                  <c:v>0.38168981481481479</c:v>
                </c:pt>
                <c:pt idx="1010">
                  <c:v>0.38171296296296298</c:v>
                </c:pt>
                <c:pt idx="1011">
                  <c:v>0.38173611111111105</c:v>
                </c:pt>
                <c:pt idx="1012">
                  <c:v>0.38175925925925924</c:v>
                </c:pt>
                <c:pt idx="1013">
                  <c:v>0.38178240740740743</c:v>
                </c:pt>
                <c:pt idx="1014">
                  <c:v>0.38180555555555551</c:v>
                </c:pt>
                <c:pt idx="1015">
                  <c:v>0.3818287037037037</c:v>
                </c:pt>
                <c:pt idx="1016">
                  <c:v>0.38185185185185189</c:v>
                </c:pt>
                <c:pt idx="1017">
                  <c:v>0.38187499999999996</c:v>
                </c:pt>
                <c:pt idx="1018">
                  <c:v>0.38189814814814804</c:v>
                </c:pt>
                <c:pt idx="1019">
                  <c:v>0.38192129629629623</c:v>
                </c:pt>
                <c:pt idx="1020">
                  <c:v>0.38194444444444442</c:v>
                </c:pt>
                <c:pt idx="1021">
                  <c:v>0.3819675925925925</c:v>
                </c:pt>
                <c:pt idx="1022">
                  <c:v>0.38199074074074069</c:v>
                </c:pt>
                <c:pt idx="1023">
                  <c:v>0.38201388888888888</c:v>
                </c:pt>
                <c:pt idx="1024">
                  <c:v>0.38203703703703695</c:v>
                </c:pt>
                <c:pt idx="1025">
                  <c:v>0.38206018518518514</c:v>
                </c:pt>
                <c:pt idx="1026">
                  <c:v>0.38208333333333333</c:v>
                </c:pt>
                <c:pt idx="1027">
                  <c:v>0.38210648148148141</c:v>
                </c:pt>
                <c:pt idx="1028">
                  <c:v>0.3821296296296296</c:v>
                </c:pt>
                <c:pt idx="1029">
                  <c:v>0.38215277777777779</c:v>
                </c:pt>
                <c:pt idx="1030">
                  <c:v>0.38217592592592586</c:v>
                </c:pt>
                <c:pt idx="1031">
                  <c:v>0.38219907407407405</c:v>
                </c:pt>
                <c:pt idx="1032">
                  <c:v>0.38222222222222224</c:v>
                </c:pt>
                <c:pt idx="1033">
                  <c:v>0.38224537037037032</c:v>
                </c:pt>
                <c:pt idx="1034">
                  <c:v>0.38226851851851851</c:v>
                </c:pt>
                <c:pt idx="1035">
                  <c:v>0.3822916666666667</c:v>
                </c:pt>
                <c:pt idx="1036">
                  <c:v>0.38231481481481477</c:v>
                </c:pt>
                <c:pt idx="1037">
                  <c:v>0.38233796296296296</c:v>
                </c:pt>
                <c:pt idx="1038">
                  <c:v>0.38236111111111104</c:v>
                </c:pt>
                <c:pt idx="1039">
                  <c:v>0.38238425925925923</c:v>
                </c:pt>
                <c:pt idx="1040">
                  <c:v>0.38240740740740731</c:v>
                </c:pt>
                <c:pt idx="1041">
                  <c:v>0.3824305555555555</c:v>
                </c:pt>
                <c:pt idx="1042">
                  <c:v>0.38245370370370368</c:v>
                </c:pt>
                <c:pt idx="1043">
                  <c:v>0.38247685185185176</c:v>
                </c:pt>
                <c:pt idx="1044">
                  <c:v>0.38249999999999995</c:v>
                </c:pt>
                <c:pt idx="1045">
                  <c:v>0.38252314814814814</c:v>
                </c:pt>
                <c:pt idx="1046">
                  <c:v>0.38254629629629622</c:v>
                </c:pt>
                <c:pt idx="1047">
                  <c:v>0.38256944444444441</c:v>
                </c:pt>
                <c:pt idx="1048">
                  <c:v>0.3825925925925926</c:v>
                </c:pt>
                <c:pt idx="1049">
                  <c:v>0.38261574074074067</c:v>
                </c:pt>
                <c:pt idx="1050">
                  <c:v>0.38263888888888886</c:v>
                </c:pt>
                <c:pt idx="1051">
                  <c:v>0.38266203703703705</c:v>
                </c:pt>
                <c:pt idx="1052">
                  <c:v>0.38268518518518513</c:v>
                </c:pt>
                <c:pt idx="1053">
                  <c:v>0.38270833333333332</c:v>
                </c:pt>
                <c:pt idx="1054">
                  <c:v>0.38273148148148151</c:v>
                </c:pt>
                <c:pt idx="1055">
                  <c:v>0.38275462962962958</c:v>
                </c:pt>
                <c:pt idx="1056">
                  <c:v>0.38277777777777777</c:v>
                </c:pt>
                <c:pt idx="1057">
                  <c:v>0.38280092592592596</c:v>
                </c:pt>
                <c:pt idx="1058">
                  <c:v>0.38282407407407404</c:v>
                </c:pt>
                <c:pt idx="1059">
                  <c:v>0.38284722222222212</c:v>
                </c:pt>
                <c:pt idx="1060">
                  <c:v>0.38287037037037031</c:v>
                </c:pt>
                <c:pt idx="1061">
                  <c:v>0.38289351851851849</c:v>
                </c:pt>
                <c:pt idx="1062">
                  <c:v>0.38291666666666657</c:v>
                </c:pt>
                <c:pt idx="1063">
                  <c:v>0.38293981481481476</c:v>
                </c:pt>
                <c:pt idx="1064">
                  <c:v>0.38296296296296295</c:v>
                </c:pt>
                <c:pt idx="1065">
                  <c:v>0.38298611111111103</c:v>
                </c:pt>
                <c:pt idx="1066">
                  <c:v>0.38300925925925922</c:v>
                </c:pt>
                <c:pt idx="1067">
                  <c:v>0.3830324074074074</c:v>
                </c:pt>
                <c:pt idx="1068">
                  <c:v>0.38305555555555548</c:v>
                </c:pt>
                <c:pt idx="1069">
                  <c:v>0.38307870370370367</c:v>
                </c:pt>
                <c:pt idx="1070">
                  <c:v>0.38310185185185186</c:v>
                </c:pt>
                <c:pt idx="1071">
                  <c:v>0.38312499999999994</c:v>
                </c:pt>
                <c:pt idx="1072">
                  <c:v>0.38314814814814813</c:v>
                </c:pt>
                <c:pt idx="1073">
                  <c:v>0.38317129629629632</c:v>
                </c:pt>
                <c:pt idx="1074">
                  <c:v>0.38319444444444439</c:v>
                </c:pt>
                <c:pt idx="1075">
                  <c:v>0.38321759259259258</c:v>
                </c:pt>
                <c:pt idx="1076">
                  <c:v>0.38324074074074077</c:v>
                </c:pt>
                <c:pt idx="1077">
                  <c:v>0.38326388888888885</c:v>
                </c:pt>
                <c:pt idx="1078">
                  <c:v>0.38328703703703693</c:v>
                </c:pt>
                <c:pt idx="1079">
                  <c:v>0.38331018518518511</c:v>
                </c:pt>
                <c:pt idx="1080">
                  <c:v>0.3833333333333333</c:v>
                </c:pt>
                <c:pt idx="1081">
                  <c:v>0.38335648148148138</c:v>
                </c:pt>
                <c:pt idx="1082">
                  <c:v>0.38337962962962957</c:v>
                </c:pt>
                <c:pt idx="1083">
                  <c:v>0.38340277777777776</c:v>
                </c:pt>
                <c:pt idx="1084">
                  <c:v>0.38342592592592584</c:v>
                </c:pt>
                <c:pt idx="1085">
                  <c:v>0.38344907407407403</c:v>
                </c:pt>
                <c:pt idx="1086">
                  <c:v>0.38347222222222221</c:v>
                </c:pt>
                <c:pt idx="1087">
                  <c:v>0.38349537037037029</c:v>
                </c:pt>
                <c:pt idx="1088">
                  <c:v>0.38351851851851848</c:v>
                </c:pt>
                <c:pt idx="1089">
                  <c:v>0.38354166666666667</c:v>
                </c:pt>
                <c:pt idx="1090">
                  <c:v>0.38356481481481475</c:v>
                </c:pt>
                <c:pt idx="1091">
                  <c:v>0.38358796296296294</c:v>
                </c:pt>
                <c:pt idx="1092">
                  <c:v>0.38361111111111112</c:v>
                </c:pt>
                <c:pt idx="1093">
                  <c:v>0.3836342592592592</c:v>
                </c:pt>
                <c:pt idx="1094">
                  <c:v>0.38365740740740739</c:v>
                </c:pt>
                <c:pt idx="1095">
                  <c:v>0.38368055555555558</c:v>
                </c:pt>
                <c:pt idx="1096">
                  <c:v>0.38370370370370366</c:v>
                </c:pt>
                <c:pt idx="1097">
                  <c:v>0.38372685185185185</c:v>
                </c:pt>
                <c:pt idx="1098">
                  <c:v>0.38375000000000004</c:v>
                </c:pt>
                <c:pt idx="1099">
                  <c:v>0.38377314814814811</c:v>
                </c:pt>
                <c:pt idx="1100">
                  <c:v>0.38379629629629619</c:v>
                </c:pt>
                <c:pt idx="1101">
                  <c:v>0.38381944444444438</c:v>
                </c:pt>
                <c:pt idx="1102">
                  <c:v>0.38384259259259257</c:v>
                </c:pt>
                <c:pt idx="1103">
                  <c:v>0.38386574074074065</c:v>
                </c:pt>
                <c:pt idx="1104">
                  <c:v>0.38388888888888884</c:v>
                </c:pt>
                <c:pt idx="1105">
                  <c:v>0.38391203703703702</c:v>
                </c:pt>
                <c:pt idx="1106">
                  <c:v>0.3839351851851851</c:v>
                </c:pt>
                <c:pt idx="1107">
                  <c:v>0.38395833333333329</c:v>
                </c:pt>
                <c:pt idx="1108">
                  <c:v>0.38398148148148148</c:v>
                </c:pt>
                <c:pt idx="1109">
                  <c:v>0.38400462962962956</c:v>
                </c:pt>
                <c:pt idx="1110">
                  <c:v>0.38402777777777775</c:v>
                </c:pt>
                <c:pt idx="1111">
                  <c:v>0.38405092592592593</c:v>
                </c:pt>
                <c:pt idx="1112">
                  <c:v>0.38407407407407401</c:v>
                </c:pt>
                <c:pt idx="1113">
                  <c:v>0.3840972222222222</c:v>
                </c:pt>
                <c:pt idx="1114">
                  <c:v>0.38412037037037039</c:v>
                </c:pt>
                <c:pt idx="1115">
                  <c:v>0.38414351851851847</c:v>
                </c:pt>
                <c:pt idx="1116">
                  <c:v>0.38416666666666666</c:v>
                </c:pt>
                <c:pt idx="1117">
                  <c:v>0.38418981481481485</c:v>
                </c:pt>
                <c:pt idx="1118">
                  <c:v>0.38421296296296292</c:v>
                </c:pt>
                <c:pt idx="1119">
                  <c:v>0.38423611111111111</c:v>
                </c:pt>
                <c:pt idx="1120">
                  <c:v>0.38425925925925919</c:v>
                </c:pt>
                <c:pt idx="1121">
                  <c:v>0.38428240740740738</c:v>
                </c:pt>
                <c:pt idx="1122">
                  <c:v>0.38430555555555546</c:v>
                </c:pt>
                <c:pt idx="1123">
                  <c:v>0.38432870370370364</c:v>
                </c:pt>
                <c:pt idx="1124">
                  <c:v>0.38435185185185183</c:v>
                </c:pt>
                <c:pt idx="1125">
                  <c:v>0.38437499999999991</c:v>
                </c:pt>
                <c:pt idx="1126">
                  <c:v>0.3843981481481481</c:v>
                </c:pt>
                <c:pt idx="1127">
                  <c:v>0.38442129629629629</c:v>
                </c:pt>
                <c:pt idx="1128">
                  <c:v>0.38444444444444437</c:v>
                </c:pt>
                <c:pt idx="1129">
                  <c:v>0.38446759259259256</c:v>
                </c:pt>
                <c:pt idx="1130">
                  <c:v>0.38449074074074074</c:v>
                </c:pt>
                <c:pt idx="1131">
                  <c:v>0.38451388888888882</c:v>
                </c:pt>
                <c:pt idx="1132">
                  <c:v>0.38453703703703701</c:v>
                </c:pt>
                <c:pt idx="1133">
                  <c:v>0.3845601851851852</c:v>
                </c:pt>
                <c:pt idx="1134">
                  <c:v>0.38458333333333328</c:v>
                </c:pt>
                <c:pt idx="1135">
                  <c:v>0.38460648148148147</c:v>
                </c:pt>
                <c:pt idx="1136">
                  <c:v>0.38462962962962965</c:v>
                </c:pt>
                <c:pt idx="1137">
                  <c:v>0.38465277777777773</c:v>
                </c:pt>
                <c:pt idx="1138">
                  <c:v>0.38467592592592592</c:v>
                </c:pt>
                <c:pt idx="1139">
                  <c:v>0.38469907407407411</c:v>
                </c:pt>
                <c:pt idx="1140">
                  <c:v>0.38472222222222219</c:v>
                </c:pt>
                <c:pt idx="1141">
                  <c:v>0.38474537037037027</c:v>
                </c:pt>
                <c:pt idx="1142">
                  <c:v>0.38476851851851845</c:v>
                </c:pt>
                <c:pt idx="1143">
                  <c:v>0.38479166666666664</c:v>
                </c:pt>
                <c:pt idx="1144">
                  <c:v>0.38481481481481472</c:v>
                </c:pt>
                <c:pt idx="1145">
                  <c:v>0.38483796296296291</c:v>
                </c:pt>
                <c:pt idx="1146">
                  <c:v>0.3848611111111111</c:v>
                </c:pt>
                <c:pt idx="1147">
                  <c:v>0.38488425925925918</c:v>
                </c:pt>
                <c:pt idx="1148">
                  <c:v>0.38490740740740736</c:v>
                </c:pt>
                <c:pt idx="1149">
                  <c:v>0.38493055555555555</c:v>
                </c:pt>
                <c:pt idx="1150">
                  <c:v>0.38495370370370363</c:v>
                </c:pt>
                <c:pt idx="1151">
                  <c:v>0.38497685185185182</c:v>
                </c:pt>
                <c:pt idx="1152">
                  <c:v>0.38500000000000001</c:v>
                </c:pt>
                <c:pt idx="1153">
                  <c:v>0.38502314814814809</c:v>
                </c:pt>
                <c:pt idx="1154">
                  <c:v>0.38504629629629628</c:v>
                </c:pt>
                <c:pt idx="1155">
                  <c:v>0.38506944444444446</c:v>
                </c:pt>
                <c:pt idx="1156">
                  <c:v>0.38509259259259254</c:v>
                </c:pt>
                <c:pt idx="1157">
                  <c:v>0.38511574074074073</c:v>
                </c:pt>
                <c:pt idx="1158">
                  <c:v>0.38513888888888892</c:v>
                </c:pt>
                <c:pt idx="1159">
                  <c:v>0.385162037037037</c:v>
                </c:pt>
                <c:pt idx="1160">
                  <c:v>0.38518518518518507</c:v>
                </c:pt>
                <c:pt idx="1161">
                  <c:v>0.38520833333333326</c:v>
                </c:pt>
                <c:pt idx="1162">
                  <c:v>0.38523148148148145</c:v>
                </c:pt>
                <c:pt idx="1163">
                  <c:v>0.38525462962962953</c:v>
                </c:pt>
                <c:pt idx="1164">
                  <c:v>0.38527777777777772</c:v>
                </c:pt>
                <c:pt idx="1165">
                  <c:v>0.38530092592592591</c:v>
                </c:pt>
                <c:pt idx="1166">
                  <c:v>0.38532407407407399</c:v>
                </c:pt>
                <c:pt idx="1167">
                  <c:v>0.38534722222222217</c:v>
                </c:pt>
                <c:pt idx="1168">
                  <c:v>0.38537037037037036</c:v>
                </c:pt>
                <c:pt idx="1169">
                  <c:v>0.38539351851851844</c:v>
                </c:pt>
                <c:pt idx="1170">
                  <c:v>0.38541666666666663</c:v>
                </c:pt>
                <c:pt idx="1171">
                  <c:v>0.38543981481481482</c:v>
                </c:pt>
                <c:pt idx="1172">
                  <c:v>0.3854629629629629</c:v>
                </c:pt>
                <c:pt idx="1173">
                  <c:v>0.38548611111111108</c:v>
                </c:pt>
                <c:pt idx="1174">
                  <c:v>0.38550925925925927</c:v>
                </c:pt>
                <c:pt idx="1175">
                  <c:v>0.38553240740740735</c:v>
                </c:pt>
                <c:pt idx="1176">
                  <c:v>0.38555555555555554</c:v>
                </c:pt>
                <c:pt idx="1177">
                  <c:v>0.38557870370370373</c:v>
                </c:pt>
                <c:pt idx="1178">
                  <c:v>0.38560185185185181</c:v>
                </c:pt>
                <c:pt idx="1179">
                  <c:v>0.385625</c:v>
                </c:pt>
                <c:pt idx="1180">
                  <c:v>0.38564814814814818</c:v>
                </c:pt>
                <c:pt idx="1181">
                  <c:v>0.38567129629629626</c:v>
                </c:pt>
                <c:pt idx="1182">
                  <c:v>0.38569444444444434</c:v>
                </c:pt>
                <c:pt idx="1183">
                  <c:v>0.38571759259259253</c:v>
                </c:pt>
                <c:pt idx="1184">
                  <c:v>0.38574074074074072</c:v>
                </c:pt>
                <c:pt idx="1185">
                  <c:v>0.3857638888888888</c:v>
                </c:pt>
                <c:pt idx="1186">
                  <c:v>0.38578703703703698</c:v>
                </c:pt>
                <c:pt idx="1187">
                  <c:v>0.38581018518518517</c:v>
                </c:pt>
                <c:pt idx="1188">
                  <c:v>0.38583333333333325</c:v>
                </c:pt>
                <c:pt idx="1189">
                  <c:v>0.38585648148148144</c:v>
                </c:pt>
                <c:pt idx="1190">
                  <c:v>0.38587962962962963</c:v>
                </c:pt>
                <c:pt idx="1191">
                  <c:v>0.38590277777777771</c:v>
                </c:pt>
                <c:pt idx="1192">
                  <c:v>0.38592592592592589</c:v>
                </c:pt>
                <c:pt idx="1193">
                  <c:v>0.38594907407407408</c:v>
                </c:pt>
                <c:pt idx="1194">
                  <c:v>0.38597222222222216</c:v>
                </c:pt>
                <c:pt idx="1195">
                  <c:v>0.38599537037037035</c:v>
                </c:pt>
                <c:pt idx="1196">
                  <c:v>0.38601851851851854</c:v>
                </c:pt>
                <c:pt idx="1197">
                  <c:v>0.38604166666666662</c:v>
                </c:pt>
                <c:pt idx="1198">
                  <c:v>0.38606481481481481</c:v>
                </c:pt>
                <c:pt idx="1199">
                  <c:v>0.38608796296296299</c:v>
                </c:pt>
                <c:pt idx="1200">
                  <c:v>0.38611111111111107</c:v>
                </c:pt>
                <c:pt idx="1201">
                  <c:v>0.38613425925925926</c:v>
                </c:pt>
                <c:pt idx="1202">
                  <c:v>0.38615740740740734</c:v>
                </c:pt>
                <c:pt idx="1203">
                  <c:v>0.38618055555555553</c:v>
                </c:pt>
                <c:pt idx="1204">
                  <c:v>0.3862037037037036</c:v>
                </c:pt>
                <c:pt idx="1205">
                  <c:v>0.38622685185185179</c:v>
                </c:pt>
                <c:pt idx="1206">
                  <c:v>0.38624999999999998</c:v>
                </c:pt>
                <c:pt idx="1207">
                  <c:v>0.38627314814814806</c:v>
                </c:pt>
                <c:pt idx="1208">
                  <c:v>0.38629629629629625</c:v>
                </c:pt>
                <c:pt idx="1209">
                  <c:v>0.38631944444444444</c:v>
                </c:pt>
                <c:pt idx="1210">
                  <c:v>0.38634259259259252</c:v>
                </c:pt>
                <c:pt idx="1211">
                  <c:v>0.3863657407407407</c:v>
                </c:pt>
                <c:pt idx="1212">
                  <c:v>0.38638888888888889</c:v>
                </c:pt>
                <c:pt idx="1213">
                  <c:v>0.38641203703703697</c:v>
                </c:pt>
                <c:pt idx="1214">
                  <c:v>0.38643518518518516</c:v>
                </c:pt>
                <c:pt idx="1215">
                  <c:v>0.38645833333333335</c:v>
                </c:pt>
                <c:pt idx="1216">
                  <c:v>0.38648148148148143</c:v>
                </c:pt>
                <c:pt idx="1217">
                  <c:v>0.38650462962962961</c:v>
                </c:pt>
                <c:pt idx="1218">
                  <c:v>0.3865277777777778</c:v>
                </c:pt>
                <c:pt idx="1219">
                  <c:v>0.38655092592592588</c:v>
                </c:pt>
                <c:pt idx="1220">
                  <c:v>0.38657407407407407</c:v>
                </c:pt>
                <c:pt idx="1221">
                  <c:v>0.38659722222222215</c:v>
                </c:pt>
                <c:pt idx="1222">
                  <c:v>0.38662037037037034</c:v>
                </c:pt>
                <c:pt idx="1223">
                  <c:v>0.38664351851851841</c:v>
                </c:pt>
                <c:pt idx="1224">
                  <c:v>0.3866666666666666</c:v>
                </c:pt>
                <c:pt idx="1225">
                  <c:v>0.38668981481481479</c:v>
                </c:pt>
                <c:pt idx="1226">
                  <c:v>0.38671296296296287</c:v>
                </c:pt>
                <c:pt idx="1227">
                  <c:v>0.38673611111111106</c:v>
                </c:pt>
                <c:pt idx="1228">
                  <c:v>0.38675925925925925</c:v>
                </c:pt>
                <c:pt idx="1229">
                  <c:v>0.38678240740740732</c:v>
                </c:pt>
                <c:pt idx="1230">
                  <c:v>0.38680555555555551</c:v>
                </c:pt>
                <c:pt idx="1231">
                  <c:v>0.3868287037037037</c:v>
                </c:pt>
                <c:pt idx="1232">
                  <c:v>0.38685185185185178</c:v>
                </c:pt>
                <c:pt idx="1233">
                  <c:v>0.38687499999999997</c:v>
                </c:pt>
                <c:pt idx="1234">
                  <c:v>0.38689814814814816</c:v>
                </c:pt>
                <c:pt idx="1235">
                  <c:v>0.38692129629629624</c:v>
                </c:pt>
                <c:pt idx="1236">
                  <c:v>0.38694444444444442</c:v>
                </c:pt>
                <c:pt idx="1237">
                  <c:v>0.38696759259259261</c:v>
                </c:pt>
                <c:pt idx="1238">
                  <c:v>0.38699074074074069</c:v>
                </c:pt>
                <c:pt idx="1239">
                  <c:v>0.38701388888888888</c:v>
                </c:pt>
                <c:pt idx="1240">
                  <c:v>0.38703703703703707</c:v>
                </c:pt>
                <c:pt idx="1241">
                  <c:v>0.38706018518518515</c:v>
                </c:pt>
                <c:pt idx="1242">
                  <c:v>0.38708333333333322</c:v>
                </c:pt>
                <c:pt idx="1243">
                  <c:v>0.38710648148148141</c:v>
                </c:pt>
                <c:pt idx="1244">
                  <c:v>0.3871296296296296</c:v>
                </c:pt>
                <c:pt idx="1245">
                  <c:v>0.38715277777777768</c:v>
                </c:pt>
                <c:pt idx="1246">
                  <c:v>0.38717592592592587</c:v>
                </c:pt>
                <c:pt idx="1247">
                  <c:v>0.38719907407407406</c:v>
                </c:pt>
                <c:pt idx="1248">
                  <c:v>0.38722222222222213</c:v>
                </c:pt>
                <c:pt idx="1249">
                  <c:v>0.38724537037037032</c:v>
                </c:pt>
                <c:pt idx="1250">
                  <c:v>0.38726851851851851</c:v>
                </c:pt>
                <c:pt idx="1251">
                  <c:v>0.38729166666666659</c:v>
                </c:pt>
                <c:pt idx="1252">
                  <c:v>0.38731481481481478</c:v>
                </c:pt>
                <c:pt idx="1253">
                  <c:v>0.38733796296296297</c:v>
                </c:pt>
                <c:pt idx="1254">
                  <c:v>0.38736111111111104</c:v>
                </c:pt>
                <c:pt idx="1255">
                  <c:v>0.38738425925925923</c:v>
                </c:pt>
                <c:pt idx="1256">
                  <c:v>0.38740740740740742</c:v>
                </c:pt>
                <c:pt idx="1257">
                  <c:v>0.3874305555555555</c:v>
                </c:pt>
                <c:pt idx="1258">
                  <c:v>0.38745370370370369</c:v>
                </c:pt>
                <c:pt idx="1259">
                  <c:v>0.38747685185185188</c:v>
                </c:pt>
                <c:pt idx="1260">
                  <c:v>0.38749999999999996</c:v>
                </c:pt>
                <c:pt idx="1261">
                  <c:v>0.38752314814814814</c:v>
                </c:pt>
                <c:pt idx="1262">
                  <c:v>0.38754629629629633</c:v>
                </c:pt>
                <c:pt idx="1263">
                  <c:v>0.38756944444444441</c:v>
                </c:pt>
                <c:pt idx="1264">
                  <c:v>0.38759259259259249</c:v>
                </c:pt>
                <c:pt idx="1265">
                  <c:v>0.38761574074074068</c:v>
                </c:pt>
                <c:pt idx="1266">
                  <c:v>0.38763888888888887</c:v>
                </c:pt>
                <c:pt idx="1267">
                  <c:v>0.38766203703703694</c:v>
                </c:pt>
                <c:pt idx="1268">
                  <c:v>0.38768518518518513</c:v>
                </c:pt>
                <c:pt idx="1269">
                  <c:v>0.38770833333333332</c:v>
                </c:pt>
                <c:pt idx="1270">
                  <c:v>0.3877314814814814</c:v>
                </c:pt>
                <c:pt idx="1271">
                  <c:v>0.38775462962962959</c:v>
                </c:pt>
                <c:pt idx="1272">
                  <c:v>0.38777777777777778</c:v>
                </c:pt>
                <c:pt idx="1273">
                  <c:v>0.38780092592592585</c:v>
                </c:pt>
                <c:pt idx="1274">
                  <c:v>0.38782407407407404</c:v>
                </c:pt>
                <c:pt idx="1275">
                  <c:v>0.38784722222222223</c:v>
                </c:pt>
                <c:pt idx="1276">
                  <c:v>0.38787037037037031</c:v>
                </c:pt>
                <c:pt idx="1277">
                  <c:v>0.3878935185185185</c:v>
                </c:pt>
                <c:pt idx="1278">
                  <c:v>0.38791666666666669</c:v>
                </c:pt>
                <c:pt idx="1279">
                  <c:v>0.38793981481481477</c:v>
                </c:pt>
                <c:pt idx="1280">
                  <c:v>0.38796296296296295</c:v>
                </c:pt>
                <c:pt idx="1281">
                  <c:v>0.38798611111111114</c:v>
                </c:pt>
                <c:pt idx="1282">
                  <c:v>0.38800925925925922</c:v>
                </c:pt>
                <c:pt idx="1283">
                  <c:v>0.3880324074074073</c:v>
                </c:pt>
                <c:pt idx="1284">
                  <c:v>0.38805555555555549</c:v>
                </c:pt>
                <c:pt idx="1285">
                  <c:v>0.38807870370370368</c:v>
                </c:pt>
                <c:pt idx="1286">
                  <c:v>0.38810185185185175</c:v>
                </c:pt>
                <c:pt idx="1287">
                  <c:v>0.38812499999999994</c:v>
                </c:pt>
                <c:pt idx="1288">
                  <c:v>0.38814814814814813</c:v>
                </c:pt>
                <c:pt idx="1289">
                  <c:v>0.38817129629629621</c:v>
                </c:pt>
                <c:pt idx="1290">
                  <c:v>0.3881944444444444</c:v>
                </c:pt>
                <c:pt idx="1291">
                  <c:v>0.38821759259259259</c:v>
                </c:pt>
                <c:pt idx="1292">
                  <c:v>0.38824074074074066</c:v>
                </c:pt>
                <c:pt idx="1293">
                  <c:v>0.38826388888888885</c:v>
                </c:pt>
                <c:pt idx="1294">
                  <c:v>0.38828703703703704</c:v>
                </c:pt>
                <c:pt idx="1295">
                  <c:v>0.38831018518518512</c:v>
                </c:pt>
                <c:pt idx="1296">
                  <c:v>0.38833333333333331</c:v>
                </c:pt>
                <c:pt idx="1297">
                  <c:v>0.3883564814814815</c:v>
                </c:pt>
                <c:pt idx="1298">
                  <c:v>0.38837962962962957</c:v>
                </c:pt>
                <c:pt idx="1299">
                  <c:v>0.38840277777777776</c:v>
                </c:pt>
                <c:pt idx="1300">
                  <c:v>0.38842592592592595</c:v>
                </c:pt>
                <c:pt idx="1301">
                  <c:v>0.38844907407407403</c:v>
                </c:pt>
                <c:pt idx="1302">
                  <c:v>0.38847222222222222</c:v>
                </c:pt>
                <c:pt idx="1303">
                  <c:v>0.3884953703703703</c:v>
                </c:pt>
                <c:pt idx="1304">
                  <c:v>0.38851851851851849</c:v>
                </c:pt>
                <c:pt idx="1305">
                  <c:v>0.38854166666666656</c:v>
                </c:pt>
                <c:pt idx="1306">
                  <c:v>0.38856481481481475</c:v>
                </c:pt>
                <c:pt idx="1307">
                  <c:v>0.38858796296296294</c:v>
                </c:pt>
                <c:pt idx="1308">
                  <c:v>0.38861111111111102</c:v>
                </c:pt>
                <c:pt idx="1309">
                  <c:v>0.38863425925925921</c:v>
                </c:pt>
                <c:pt idx="1310">
                  <c:v>0.3886574074074074</c:v>
                </c:pt>
                <c:pt idx="1311">
                  <c:v>0.38868055555555547</c:v>
                </c:pt>
                <c:pt idx="1312">
                  <c:v>0.38870370370370366</c:v>
                </c:pt>
                <c:pt idx="1313">
                  <c:v>0.38872685185185185</c:v>
                </c:pt>
                <c:pt idx="1314">
                  <c:v>0.38874999999999993</c:v>
                </c:pt>
                <c:pt idx="1315">
                  <c:v>0.38877314814814812</c:v>
                </c:pt>
                <c:pt idx="1316">
                  <c:v>0.38879629629629631</c:v>
                </c:pt>
                <c:pt idx="1317">
                  <c:v>0.38881944444444438</c:v>
                </c:pt>
                <c:pt idx="1318">
                  <c:v>0.38884259259259257</c:v>
                </c:pt>
                <c:pt idx="1319">
                  <c:v>0.38886574074074076</c:v>
                </c:pt>
                <c:pt idx="1320">
                  <c:v>0.38888888888888884</c:v>
                </c:pt>
                <c:pt idx="1321">
                  <c:v>0.38891203703703703</c:v>
                </c:pt>
                <c:pt idx="1322">
                  <c:v>0.38893518518518522</c:v>
                </c:pt>
                <c:pt idx="1323">
                  <c:v>0.38895833333333329</c:v>
                </c:pt>
                <c:pt idx="1324">
                  <c:v>0.38898148148148137</c:v>
                </c:pt>
                <c:pt idx="1325">
                  <c:v>0.38900462962962956</c:v>
                </c:pt>
                <c:pt idx="1326">
                  <c:v>0.38902777777777775</c:v>
                </c:pt>
                <c:pt idx="1327">
                  <c:v>0.38905092592592583</c:v>
                </c:pt>
                <c:pt idx="1328">
                  <c:v>0.38907407407407402</c:v>
                </c:pt>
                <c:pt idx="1329">
                  <c:v>0.38909722222222221</c:v>
                </c:pt>
                <c:pt idx="1330">
                  <c:v>0.38912037037037028</c:v>
                </c:pt>
                <c:pt idx="1331">
                  <c:v>0.38914351851851847</c:v>
                </c:pt>
                <c:pt idx="1332">
                  <c:v>0.38916666666666666</c:v>
                </c:pt>
                <c:pt idx="1333">
                  <c:v>0.38918981481481474</c:v>
                </c:pt>
                <c:pt idx="1334">
                  <c:v>0.38921296296296293</c:v>
                </c:pt>
                <c:pt idx="1335">
                  <c:v>0.38923611111111112</c:v>
                </c:pt>
                <c:pt idx="1336">
                  <c:v>0.38925925925925919</c:v>
                </c:pt>
                <c:pt idx="1337">
                  <c:v>0.38928240740740738</c:v>
                </c:pt>
                <c:pt idx="1338">
                  <c:v>0.38930555555555557</c:v>
                </c:pt>
                <c:pt idx="1339">
                  <c:v>0.38932870370370365</c:v>
                </c:pt>
                <c:pt idx="1340">
                  <c:v>0.38935185185185184</c:v>
                </c:pt>
                <c:pt idx="1341">
                  <c:v>0.38937500000000003</c:v>
                </c:pt>
                <c:pt idx="1342">
                  <c:v>0.3893981481481481</c:v>
                </c:pt>
                <c:pt idx="1343">
                  <c:v>0.38942129629629629</c:v>
                </c:pt>
                <c:pt idx="1344">
                  <c:v>0.38944444444444448</c:v>
                </c:pt>
                <c:pt idx="1345">
                  <c:v>0.38946759259259256</c:v>
                </c:pt>
                <c:pt idx="1346">
                  <c:v>0.38949074074074064</c:v>
                </c:pt>
                <c:pt idx="1347">
                  <c:v>0.38951388888888883</c:v>
                </c:pt>
                <c:pt idx="1348">
                  <c:v>0.38953703703703701</c:v>
                </c:pt>
                <c:pt idx="1349">
                  <c:v>0.38956018518518509</c:v>
                </c:pt>
                <c:pt idx="1350">
                  <c:v>0.38958333333333328</c:v>
                </c:pt>
                <c:pt idx="1351">
                  <c:v>0.38960648148148147</c:v>
                </c:pt>
                <c:pt idx="1352">
                  <c:v>0.38962962962962955</c:v>
                </c:pt>
                <c:pt idx="1353">
                  <c:v>0.38965277777777774</c:v>
                </c:pt>
                <c:pt idx="1354">
                  <c:v>0.38967592592592593</c:v>
                </c:pt>
                <c:pt idx="1355">
                  <c:v>0.389699074074074</c:v>
                </c:pt>
                <c:pt idx="1356">
                  <c:v>0.38972222222222219</c:v>
                </c:pt>
                <c:pt idx="1357">
                  <c:v>0.38974537037037038</c:v>
                </c:pt>
                <c:pt idx="1358">
                  <c:v>0.38976851851851846</c:v>
                </c:pt>
                <c:pt idx="1359">
                  <c:v>0.38979166666666665</c:v>
                </c:pt>
                <c:pt idx="1360">
                  <c:v>0.38981481481481484</c:v>
                </c:pt>
                <c:pt idx="1361">
                  <c:v>0.38983796296296291</c:v>
                </c:pt>
                <c:pt idx="1362">
                  <c:v>0.3898611111111111</c:v>
                </c:pt>
                <c:pt idx="1363">
                  <c:v>0.38988425925925929</c:v>
                </c:pt>
                <c:pt idx="1364">
                  <c:v>0.38990740740740737</c:v>
                </c:pt>
                <c:pt idx="1365">
                  <c:v>0.38993055555555545</c:v>
                </c:pt>
                <c:pt idx="1366">
                  <c:v>0.38995370370370364</c:v>
                </c:pt>
                <c:pt idx="1367">
                  <c:v>0.38997685185185182</c:v>
                </c:pt>
                <c:pt idx="1368">
                  <c:v>0.3899999999999999</c:v>
                </c:pt>
                <c:pt idx="1369">
                  <c:v>0.39002314814814809</c:v>
                </c:pt>
                <c:pt idx="1370">
                  <c:v>0.39004629629629628</c:v>
                </c:pt>
                <c:pt idx="1371">
                  <c:v>0.39006944444444436</c:v>
                </c:pt>
                <c:pt idx="1372">
                  <c:v>0.39009259259259255</c:v>
                </c:pt>
                <c:pt idx="1373">
                  <c:v>0.39011574074074074</c:v>
                </c:pt>
                <c:pt idx="1374">
                  <c:v>0.39013888888888881</c:v>
                </c:pt>
                <c:pt idx="1375">
                  <c:v>0.390162037037037</c:v>
                </c:pt>
                <c:pt idx="1376">
                  <c:v>0.39018518518518519</c:v>
                </c:pt>
                <c:pt idx="1377">
                  <c:v>0.39020833333333327</c:v>
                </c:pt>
                <c:pt idx="1378">
                  <c:v>0.39023148148148146</c:v>
                </c:pt>
                <c:pt idx="1379">
                  <c:v>0.39025462962962965</c:v>
                </c:pt>
                <c:pt idx="1380">
                  <c:v>0.39027777777777772</c:v>
                </c:pt>
                <c:pt idx="1381">
                  <c:v>0.39030092592592591</c:v>
                </c:pt>
                <c:pt idx="1382">
                  <c:v>0.3903240740740741</c:v>
                </c:pt>
                <c:pt idx="1383">
                  <c:v>0.39034722222222218</c:v>
                </c:pt>
                <c:pt idx="1384">
                  <c:v>0.39037037037037037</c:v>
                </c:pt>
                <c:pt idx="1385">
                  <c:v>0.39039351851851845</c:v>
                </c:pt>
                <c:pt idx="1386">
                  <c:v>0.39041666666666663</c:v>
                </c:pt>
                <c:pt idx="1387">
                  <c:v>0.39043981481481471</c:v>
                </c:pt>
                <c:pt idx="1388">
                  <c:v>0.3904629629629629</c:v>
                </c:pt>
                <c:pt idx="1389">
                  <c:v>0.39048611111111109</c:v>
                </c:pt>
                <c:pt idx="1390">
                  <c:v>0.39050925925925917</c:v>
                </c:pt>
                <c:pt idx="1391">
                  <c:v>0.39053240740740736</c:v>
                </c:pt>
                <c:pt idx="1392">
                  <c:v>0.39055555555555554</c:v>
                </c:pt>
                <c:pt idx="1393">
                  <c:v>0.39057870370370362</c:v>
                </c:pt>
                <c:pt idx="1394">
                  <c:v>0.39060185185185181</c:v>
                </c:pt>
                <c:pt idx="1395">
                  <c:v>0.390625</c:v>
                </c:pt>
                <c:pt idx="1396">
                  <c:v>0.39064814814814808</c:v>
                </c:pt>
                <c:pt idx="1397">
                  <c:v>0.39067129629629627</c:v>
                </c:pt>
                <c:pt idx="1398">
                  <c:v>0.39069444444444446</c:v>
                </c:pt>
                <c:pt idx="1399">
                  <c:v>0.39071759259259253</c:v>
                </c:pt>
                <c:pt idx="1400">
                  <c:v>0.39074074074074072</c:v>
                </c:pt>
                <c:pt idx="1401">
                  <c:v>0.39076388888888891</c:v>
                </c:pt>
                <c:pt idx="1402">
                  <c:v>0.39078703703703699</c:v>
                </c:pt>
                <c:pt idx="1403">
                  <c:v>0.39081018518518518</c:v>
                </c:pt>
                <c:pt idx="1404">
                  <c:v>0.39083333333333337</c:v>
                </c:pt>
                <c:pt idx="1405">
                  <c:v>0.39085648148148144</c:v>
                </c:pt>
                <c:pt idx="1406">
                  <c:v>0.39087962962962952</c:v>
                </c:pt>
                <c:pt idx="1407">
                  <c:v>0.39090277777777771</c:v>
                </c:pt>
                <c:pt idx="1408">
                  <c:v>0.3909259259259259</c:v>
                </c:pt>
                <c:pt idx="1409">
                  <c:v>0.39094907407407398</c:v>
                </c:pt>
                <c:pt idx="1410">
                  <c:v>0.39097222222222217</c:v>
                </c:pt>
                <c:pt idx="1411">
                  <c:v>0.39099537037037035</c:v>
                </c:pt>
                <c:pt idx="1412">
                  <c:v>0.39101851851851843</c:v>
                </c:pt>
                <c:pt idx="1413">
                  <c:v>0.39104166666666662</c:v>
                </c:pt>
                <c:pt idx="1414">
                  <c:v>0.39106481481481481</c:v>
                </c:pt>
                <c:pt idx="1415">
                  <c:v>0.39108796296296289</c:v>
                </c:pt>
                <c:pt idx="1416">
                  <c:v>0.39111111111111108</c:v>
                </c:pt>
                <c:pt idx="1417">
                  <c:v>0.39113425925925926</c:v>
                </c:pt>
                <c:pt idx="1418">
                  <c:v>0.39115740740740734</c:v>
                </c:pt>
                <c:pt idx="1419">
                  <c:v>0.39118055555555553</c:v>
                </c:pt>
                <c:pt idx="1420">
                  <c:v>0.39120370370370372</c:v>
                </c:pt>
                <c:pt idx="1421">
                  <c:v>0.3912268518518518</c:v>
                </c:pt>
                <c:pt idx="1422">
                  <c:v>0.39124999999999999</c:v>
                </c:pt>
                <c:pt idx="1423">
                  <c:v>0.39127314814814818</c:v>
                </c:pt>
                <c:pt idx="1424">
                  <c:v>0.39129629629629625</c:v>
                </c:pt>
                <c:pt idx="1425">
                  <c:v>0.39131944444444444</c:v>
                </c:pt>
                <c:pt idx="1426">
                  <c:v>0.39134259259259263</c:v>
                </c:pt>
                <c:pt idx="1427">
                  <c:v>0.39136574074074071</c:v>
                </c:pt>
                <c:pt idx="1428">
                  <c:v>0.39138888888888879</c:v>
                </c:pt>
                <c:pt idx="1429">
                  <c:v>0.39141203703703698</c:v>
                </c:pt>
                <c:pt idx="1430">
                  <c:v>0.39143518518518516</c:v>
                </c:pt>
                <c:pt idx="1431">
                  <c:v>0.39145833333333324</c:v>
                </c:pt>
                <c:pt idx="1432">
                  <c:v>0.39148148148148143</c:v>
                </c:pt>
                <c:pt idx="1433">
                  <c:v>0.39150462962962962</c:v>
                </c:pt>
                <c:pt idx="1434">
                  <c:v>0.3915277777777777</c:v>
                </c:pt>
                <c:pt idx="1435">
                  <c:v>0.39155092592592589</c:v>
                </c:pt>
                <c:pt idx="1436">
                  <c:v>0.39157407407407407</c:v>
                </c:pt>
                <c:pt idx="1437">
                  <c:v>0.39159722222222215</c:v>
                </c:pt>
                <c:pt idx="1438">
                  <c:v>0.39162037037037034</c:v>
                </c:pt>
                <c:pt idx="1439">
                  <c:v>0.39164351851851853</c:v>
                </c:pt>
                <c:pt idx="1440">
                  <c:v>0.39166666666666661</c:v>
                </c:pt>
                <c:pt idx="1441">
                  <c:v>0.3916898148148148</c:v>
                </c:pt>
                <c:pt idx="1442">
                  <c:v>0.39171296296296299</c:v>
                </c:pt>
                <c:pt idx="1443">
                  <c:v>0.39173611111111106</c:v>
                </c:pt>
                <c:pt idx="1444">
                  <c:v>0.39175925925925925</c:v>
                </c:pt>
                <c:pt idx="1445">
                  <c:v>0.39178240740740744</c:v>
                </c:pt>
                <c:pt idx="1446">
                  <c:v>0.39180555555555552</c:v>
                </c:pt>
                <c:pt idx="1447">
                  <c:v>0.3918287037037036</c:v>
                </c:pt>
                <c:pt idx="1448">
                  <c:v>0.39185185185185178</c:v>
                </c:pt>
                <c:pt idx="1449">
                  <c:v>0.39187499999999997</c:v>
                </c:pt>
                <c:pt idx="1450">
                  <c:v>0.39189814814814805</c:v>
                </c:pt>
                <c:pt idx="1451">
                  <c:v>0.39192129629629624</c:v>
                </c:pt>
                <c:pt idx="1452">
                  <c:v>0.39194444444444443</c:v>
                </c:pt>
                <c:pt idx="1453">
                  <c:v>0.39196759259259251</c:v>
                </c:pt>
                <c:pt idx="1454">
                  <c:v>0.3919907407407407</c:v>
                </c:pt>
                <c:pt idx="1455">
                  <c:v>0.39201388888888888</c:v>
                </c:pt>
                <c:pt idx="1456">
                  <c:v>0.39203703703703696</c:v>
                </c:pt>
                <c:pt idx="1457">
                  <c:v>0.39206018518518515</c:v>
                </c:pt>
                <c:pt idx="1458">
                  <c:v>0.39208333333333334</c:v>
                </c:pt>
                <c:pt idx="1459">
                  <c:v>0.39210648148148142</c:v>
                </c:pt>
                <c:pt idx="1460">
                  <c:v>0.39212962962962961</c:v>
                </c:pt>
                <c:pt idx="1461">
                  <c:v>0.39215277777777779</c:v>
                </c:pt>
                <c:pt idx="1462">
                  <c:v>0.39217592592592587</c:v>
                </c:pt>
                <c:pt idx="1463">
                  <c:v>0.39219907407407406</c:v>
                </c:pt>
                <c:pt idx="1464">
                  <c:v>0.39222222222222225</c:v>
                </c:pt>
                <c:pt idx="1465">
                  <c:v>0.39224537037037033</c:v>
                </c:pt>
                <c:pt idx="1466">
                  <c:v>0.39226851851851852</c:v>
                </c:pt>
                <c:pt idx="1467">
                  <c:v>0.39229166666666659</c:v>
                </c:pt>
                <c:pt idx="1468">
                  <c:v>0.39231481481481478</c:v>
                </c:pt>
                <c:pt idx="1469">
                  <c:v>0.39233796296296286</c:v>
                </c:pt>
                <c:pt idx="1470">
                  <c:v>0.39236111111111105</c:v>
                </c:pt>
                <c:pt idx="1471">
                  <c:v>0.39238425925925924</c:v>
                </c:pt>
                <c:pt idx="1472">
                  <c:v>0.39240740740740732</c:v>
                </c:pt>
                <c:pt idx="1473">
                  <c:v>0.3924305555555555</c:v>
                </c:pt>
                <c:pt idx="1474">
                  <c:v>0.39245370370370369</c:v>
                </c:pt>
                <c:pt idx="1475">
                  <c:v>0.39247685185185177</c:v>
                </c:pt>
                <c:pt idx="1476">
                  <c:v>0.39249999999999996</c:v>
                </c:pt>
                <c:pt idx="1477">
                  <c:v>0.39252314814814815</c:v>
                </c:pt>
                <c:pt idx="1478">
                  <c:v>0.39254629629629623</c:v>
                </c:pt>
                <c:pt idx="1479">
                  <c:v>0.39256944444444442</c:v>
                </c:pt>
                <c:pt idx="1480">
                  <c:v>0.3925925925925926</c:v>
                </c:pt>
                <c:pt idx="1481">
                  <c:v>0.39261574074074068</c:v>
                </c:pt>
                <c:pt idx="1482">
                  <c:v>0.39263888888888887</c:v>
                </c:pt>
                <c:pt idx="1483">
                  <c:v>0.39266203703703706</c:v>
                </c:pt>
                <c:pt idx="1484">
                  <c:v>0.39268518518518514</c:v>
                </c:pt>
                <c:pt idx="1485">
                  <c:v>0.39270833333333333</c:v>
                </c:pt>
                <c:pt idx="1486">
                  <c:v>0.39273148148148151</c:v>
                </c:pt>
                <c:pt idx="1487">
                  <c:v>0.39275462962962959</c:v>
                </c:pt>
                <c:pt idx="1488">
                  <c:v>0.39277777777777767</c:v>
                </c:pt>
                <c:pt idx="1489">
                  <c:v>0.39280092592592586</c:v>
                </c:pt>
                <c:pt idx="1490">
                  <c:v>0.39282407407407405</c:v>
                </c:pt>
                <c:pt idx="1491">
                  <c:v>0.39284722222222213</c:v>
                </c:pt>
                <c:pt idx="1492">
                  <c:v>0.39287037037037031</c:v>
                </c:pt>
                <c:pt idx="1493">
                  <c:v>0.3928935185185185</c:v>
                </c:pt>
                <c:pt idx="1494">
                  <c:v>0.39291666666666658</c:v>
                </c:pt>
                <c:pt idx="1495">
                  <c:v>0.39293981481481477</c:v>
                </c:pt>
                <c:pt idx="1496">
                  <c:v>0.39296296296296296</c:v>
                </c:pt>
                <c:pt idx="1497">
                  <c:v>0.39298611111111104</c:v>
                </c:pt>
                <c:pt idx="1498">
                  <c:v>0.39300925925925922</c:v>
                </c:pt>
                <c:pt idx="1499">
                  <c:v>0.39303240740740741</c:v>
                </c:pt>
                <c:pt idx="1500">
                  <c:v>0.39305555555555549</c:v>
                </c:pt>
                <c:pt idx="1501">
                  <c:v>0.39307870370370368</c:v>
                </c:pt>
                <c:pt idx="1502">
                  <c:v>0.39310185185185187</c:v>
                </c:pt>
                <c:pt idx="1503">
                  <c:v>0.39312499999999995</c:v>
                </c:pt>
                <c:pt idx="1504">
                  <c:v>0.39314814814814814</c:v>
                </c:pt>
                <c:pt idx="1505">
                  <c:v>0.39317129629629632</c:v>
                </c:pt>
                <c:pt idx="1506">
                  <c:v>0.3931944444444444</c:v>
                </c:pt>
                <c:pt idx="1507">
                  <c:v>0.39321759259259259</c:v>
                </c:pt>
                <c:pt idx="1508">
                  <c:v>0.39324074074074067</c:v>
                </c:pt>
                <c:pt idx="1509">
                  <c:v>0.39326388888888886</c:v>
                </c:pt>
                <c:pt idx="1510">
                  <c:v>0.39328703703703694</c:v>
                </c:pt>
                <c:pt idx="1511">
                  <c:v>0.39331018518518512</c:v>
                </c:pt>
                <c:pt idx="1512">
                  <c:v>0.39333333333333331</c:v>
                </c:pt>
                <c:pt idx="1513">
                  <c:v>0.39335648148148139</c:v>
                </c:pt>
                <c:pt idx="1514">
                  <c:v>0.39337962962962958</c:v>
                </c:pt>
                <c:pt idx="1515">
                  <c:v>0.39340277777777777</c:v>
                </c:pt>
                <c:pt idx="1516">
                  <c:v>0.39342592592592585</c:v>
                </c:pt>
                <c:pt idx="1517">
                  <c:v>0.39344907407407403</c:v>
                </c:pt>
                <c:pt idx="1518">
                  <c:v>0.39347222222222222</c:v>
                </c:pt>
                <c:pt idx="1519">
                  <c:v>0.3934953703703703</c:v>
                </c:pt>
                <c:pt idx="1520">
                  <c:v>0.39351851851851849</c:v>
                </c:pt>
                <c:pt idx="1521">
                  <c:v>0.39354166666666668</c:v>
                </c:pt>
                <c:pt idx="1522">
                  <c:v>0.39356481481481476</c:v>
                </c:pt>
                <c:pt idx="1523">
                  <c:v>0.39358796296296295</c:v>
                </c:pt>
                <c:pt idx="1524">
                  <c:v>0.39361111111111113</c:v>
                </c:pt>
                <c:pt idx="1525">
                  <c:v>0.39363425925925921</c:v>
                </c:pt>
                <c:pt idx="1526">
                  <c:v>0.3936574074074074</c:v>
                </c:pt>
                <c:pt idx="1527">
                  <c:v>0.39368055555555559</c:v>
                </c:pt>
                <c:pt idx="1528">
                  <c:v>0.39370370370370367</c:v>
                </c:pt>
                <c:pt idx="1529">
                  <c:v>0.39372685185185174</c:v>
                </c:pt>
                <c:pt idx="1530">
                  <c:v>0.39374999999999993</c:v>
                </c:pt>
                <c:pt idx="1531">
                  <c:v>0.39377314814814812</c:v>
                </c:pt>
                <c:pt idx="1532">
                  <c:v>0.3937962962962962</c:v>
                </c:pt>
                <c:pt idx="1533">
                  <c:v>0.39381944444444439</c:v>
                </c:pt>
                <c:pt idx="1534">
                  <c:v>0.39384259259259258</c:v>
                </c:pt>
                <c:pt idx="1535">
                  <c:v>0.39386574074074066</c:v>
                </c:pt>
                <c:pt idx="1536">
                  <c:v>0.39388888888888884</c:v>
                </c:pt>
                <c:pt idx="1537">
                  <c:v>0.39391203703703703</c:v>
                </c:pt>
                <c:pt idx="1538">
                  <c:v>0.39393518518518511</c:v>
                </c:pt>
                <c:pt idx="1539">
                  <c:v>0.3939583333333333</c:v>
                </c:pt>
                <c:pt idx="1540">
                  <c:v>0.39398148148148149</c:v>
                </c:pt>
                <c:pt idx="1541">
                  <c:v>0.39400462962962957</c:v>
                </c:pt>
                <c:pt idx="1542">
                  <c:v>0.39402777777777775</c:v>
                </c:pt>
                <c:pt idx="1543">
                  <c:v>0.39405092592592594</c:v>
                </c:pt>
                <c:pt idx="1544">
                  <c:v>0.39407407407407402</c:v>
                </c:pt>
                <c:pt idx="1545">
                  <c:v>0.39409722222222221</c:v>
                </c:pt>
                <c:pt idx="1546">
                  <c:v>0.3941203703703704</c:v>
                </c:pt>
                <c:pt idx="1547">
                  <c:v>0.39414351851851848</c:v>
                </c:pt>
                <c:pt idx="1548">
                  <c:v>0.39416666666666667</c:v>
                </c:pt>
                <c:pt idx="1549">
                  <c:v>0.39418981481481474</c:v>
                </c:pt>
                <c:pt idx="1550">
                  <c:v>0.39421296296296293</c:v>
                </c:pt>
                <c:pt idx="1551">
                  <c:v>0.39423611111111101</c:v>
                </c:pt>
                <c:pt idx="1552">
                  <c:v>0.3942592592592592</c:v>
                </c:pt>
                <c:pt idx="1553">
                  <c:v>0.39428240740740739</c:v>
                </c:pt>
                <c:pt idx="1554">
                  <c:v>0.39430555555555546</c:v>
                </c:pt>
                <c:pt idx="1555">
                  <c:v>0.39432870370370365</c:v>
                </c:pt>
                <c:pt idx="1556">
                  <c:v>0.39435185185185184</c:v>
                </c:pt>
                <c:pt idx="1557">
                  <c:v>0.39437499999999992</c:v>
                </c:pt>
                <c:pt idx="1558">
                  <c:v>0.39439814814814811</c:v>
                </c:pt>
                <c:pt idx="1559">
                  <c:v>0.3944212962962963</c:v>
                </c:pt>
                <c:pt idx="1560">
                  <c:v>0.39444444444444438</c:v>
                </c:pt>
                <c:pt idx="1561">
                  <c:v>0.39446759259259256</c:v>
                </c:pt>
                <c:pt idx="1562">
                  <c:v>0.39449074074074075</c:v>
                </c:pt>
                <c:pt idx="1563">
                  <c:v>0.39451388888888883</c:v>
                </c:pt>
                <c:pt idx="1564">
                  <c:v>0.39453703703703702</c:v>
                </c:pt>
                <c:pt idx="1565">
                  <c:v>0.39456018518518521</c:v>
                </c:pt>
                <c:pt idx="1566">
                  <c:v>0.39458333333333329</c:v>
                </c:pt>
                <c:pt idx="1567">
                  <c:v>0.39460648148148147</c:v>
                </c:pt>
                <c:pt idx="1568">
                  <c:v>0.39462962962962966</c:v>
                </c:pt>
                <c:pt idx="1569">
                  <c:v>0.39465277777777774</c:v>
                </c:pt>
                <c:pt idx="1570">
                  <c:v>0.39467592592592582</c:v>
                </c:pt>
                <c:pt idx="1571">
                  <c:v>0.39469907407407401</c:v>
                </c:pt>
                <c:pt idx="1572">
                  <c:v>0.3947222222222222</c:v>
                </c:pt>
                <c:pt idx="1573">
                  <c:v>0.39474537037037027</c:v>
                </c:pt>
                <c:pt idx="1574">
                  <c:v>0.39476851851851846</c:v>
                </c:pt>
                <c:pt idx="1575">
                  <c:v>0.39479166666666665</c:v>
                </c:pt>
                <c:pt idx="1576">
                  <c:v>0.39481481481481473</c:v>
                </c:pt>
                <c:pt idx="1577">
                  <c:v>0.39483796296296292</c:v>
                </c:pt>
                <c:pt idx="1578">
                  <c:v>0.39486111111111111</c:v>
                </c:pt>
                <c:pt idx="1579">
                  <c:v>0.39488425925925918</c:v>
                </c:pt>
                <c:pt idx="1580">
                  <c:v>0.39490740740740737</c:v>
                </c:pt>
                <c:pt idx="1581">
                  <c:v>0.39493055555555556</c:v>
                </c:pt>
                <c:pt idx="1582">
                  <c:v>0.39495370370370364</c:v>
                </c:pt>
                <c:pt idx="1583">
                  <c:v>0.39497685185185183</c:v>
                </c:pt>
                <c:pt idx="1584">
                  <c:v>0.39500000000000002</c:v>
                </c:pt>
                <c:pt idx="1585">
                  <c:v>0.3950231481481481</c:v>
                </c:pt>
                <c:pt idx="1586">
                  <c:v>0.39504629629629628</c:v>
                </c:pt>
                <c:pt idx="1587">
                  <c:v>0.39506944444444447</c:v>
                </c:pt>
                <c:pt idx="1588">
                  <c:v>0.39509259259259255</c:v>
                </c:pt>
                <c:pt idx="1589">
                  <c:v>0.39511574074074063</c:v>
                </c:pt>
                <c:pt idx="1590">
                  <c:v>0.39513888888888882</c:v>
                </c:pt>
                <c:pt idx="1591">
                  <c:v>0.39516203703703701</c:v>
                </c:pt>
                <c:pt idx="1592">
                  <c:v>0.39518518518518508</c:v>
                </c:pt>
                <c:pt idx="1593">
                  <c:v>0.39520833333333327</c:v>
                </c:pt>
                <c:pt idx="1594">
                  <c:v>0.39523148148148146</c:v>
                </c:pt>
                <c:pt idx="1595">
                  <c:v>0.39525462962962954</c:v>
                </c:pt>
                <c:pt idx="1596">
                  <c:v>0.39527777777777773</c:v>
                </c:pt>
                <c:pt idx="1597">
                  <c:v>0.39530092592592592</c:v>
                </c:pt>
                <c:pt idx="1598">
                  <c:v>0.39532407407407399</c:v>
                </c:pt>
                <c:pt idx="1599">
                  <c:v>0.39534722222222218</c:v>
                </c:pt>
                <c:pt idx="1600">
                  <c:v>0.39537037037037037</c:v>
                </c:pt>
                <c:pt idx="1601">
                  <c:v>0.39539351851851845</c:v>
                </c:pt>
                <c:pt idx="1602">
                  <c:v>0.39541666666666664</c:v>
                </c:pt>
                <c:pt idx="1603">
                  <c:v>0.39543981481481483</c:v>
                </c:pt>
                <c:pt idx="1604">
                  <c:v>0.39546296296296291</c:v>
                </c:pt>
                <c:pt idx="1605">
                  <c:v>0.39548611111111109</c:v>
                </c:pt>
                <c:pt idx="1606">
                  <c:v>0.39550925925925928</c:v>
                </c:pt>
                <c:pt idx="1607">
                  <c:v>0.39553240740740736</c:v>
                </c:pt>
                <c:pt idx="1608">
                  <c:v>0.39555555555555555</c:v>
                </c:pt>
                <c:pt idx="1609">
                  <c:v>0.39557870370370374</c:v>
                </c:pt>
                <c:pt idx="1610">
                  <c:v>0.39560185185185182</c:v>
                </c:pt>
                <c:pt idx="1611">
                  <c:v>0.39562499999999989</c:v>
                </c:pt>
                <c:pt idx="1612">
                  <c:v>0.39564814814814808</c:v>
                </c:pt>
                <c:pt idx="1613">
                  <c:v>0.39567129629629627</c:v>
                </c:pt>
                <c:pt idx="1614">
                  <c:v>0.39569444444444435</c:v>
                </c:pt>
                <c:pt idx="1615">
                  <c:v>0.39571759259259254</c:v>
                </c:pt>
                <c:pt idx="1616">
                  <c:v>0.39574074074074073</c:v>
                </c:pt>
                <c:pt idx="1617">
                  <c:v>0.3957638888888888</c:v>
                </c:pt>
                <c:pt idx="1618">
                  <c:v>0.39578703703703699</c:v>
                </c:pt>
                <c:pt idx="1619">
                  <c:v>0.39581018518518518</c:v>
                </c:pt>
                <c:pt idx="1620">
                  <c:v>0.39583333333333326</c:v>
                </c:pt>
                <c:pt idx="1621">
                  <c:v>0.39585648148148145</c:v>
                </c:pt>
                <c:pt idx="1622">
                  <c:v>0.39587962962962964</c:v>
                </c:pt>
                <c:pt idx="1623">
                  <c:v>0.39590277777777771</c:v>
                </c:pt>
                <c:pt idx="1624">
                  <c:v>0.3959259259259259</c:v>
                </c:pt>
                <c:pt idx="1625">
                  <c:v>0.39594907407407409</c:v>
                </c:pt>
                <c:pt idx="1626">
                  <c:v>0.39597222222222217</c:v>
                </c:pt>
                <c:pt idx="1627">
                  <c:v>0.39599537037037036</c:v>
                </c:pt>
                <c:pt idx="1628">
                  <c:v>0.39601851851851855</c:v>
                </c:pt>
                <c:pt idx="1629">
                  <c:v>0.39604166666666663</c:v>
                </c:pt>
                <c:pt idx="1630">
                  <c:v>0.39606481481481481</c:v>
                </c:pt>
                <c:pt idx="1631">
                  <c:v>0.39608796296296289</c:v>
                </c:pt>
                <c:pt idx="1632">
                  <c:v>0.39611111111111108</c:v>
                </c:pt>
                <c:pt idx="1633">
                  <c:v>0.39613425925925916</c:v>
                </c:pt>
                <c:pt idx="1634">
                  <c:v>0.39615740740740735</c:v>
                </c:pt>
                <c:pt idx="1635">
                  <c:v>0.39618055555555554</c:v>
                </c:pt>
                <c:pt idx="1636">
                  <c:v>0.39620370370370361</c:v>
                </c:pt>
                <c:pt idx="1637">
                  <c:v>0.3962268518518518</c:v>
                </c:pt>
                <c:pt idx="1638">
                  <c:v>0.39624999999999999</c:v>
                </c:pt>
                <c:pt idx="1639">
                  <c:v>0.39627314814814807</c:v>
                </c:pt>
                <c:pt idx="1640">
                  <c:v>0.39629629629629626</c:v>
                </c:pt>
                <c:pt idx="1641">
                  <c:v>0.39631944444444445</c:v>
                </c:pt>
                <c:pt idx="1642">
                  <c:v>0.39634259259259252</c:v>
                </c:pt>
                <c:pt idx="1643">
                  <c:v>0.39636574074074071</c:v>
                </c:pt>
                <c:pt idx="1644">
                  <c:v>0.3963888888888889</c:v>
                </c:pt>
                <c:pt idx="1645">
                  <c:v>0.39641203703703698</c:v>
                </c:pt>
                <c:pt idx="1646">
                  <c:v>0.39643518518518517</c:v>
                </c:pt>
                <c:pt idx="1647">
                  <c:v>0.39645833333333336</c:v>
                </c:pt>
                <c:pt idx="1648">
                  <c:v>0.39648148148148143</c:v>
                </c:pt>
                <c:pt idx="1649">
                  <c:v>0.39650462962962962</c:v>
                </c:pt>
                <c:pt idx="1650">
                  <c:v>0.39652777777777781</c:v>
                </c:pt>
                <c:pt idx="1651">
                  <c:v>0.39655092592592589</c:v>
                </c:pt>
                <c:pt idx="1652">
                  <c:v>0.39657407407407397</c:v>
                </c:pt>
                <c:pt idx="1653">
                  <c:v>0.39659722222222216</c:v>
                </c:pt>
                <c:pt idx="1654">
                  <c:v>0.39662037037037035</c:v>
                </c:pt>
                <c:pt idx="1655">
                  <c:v>0.39664351851851842</c:v>
                </c:pt>
                <c:pt idx="1656">
                  <c:v>0.39666666666666661</c:v>
                </c:pt>
                <c:pt idx="1657">
                  <c:v>0.3966898148148148</c:v>
                </c:pt>
                <c:pt idx="1658">
                  <c:v>0.39671296296296288</c:v>
                </c:pt>
                <c:pt idx="1659">
                  <c:v>0.39673611111111107</c:v>
                </c:pt>
                <c:pt idx="1660">
                  <c:v>0.39675925925925926</c:v>
                </c:pt>
                <c:pt idx="1661">
                  <c:v>0.39678240740740733</c:v>
                </c:pt>
                <c:pt idx="1662">
                  <c:v>0.39680555555555552</c:v>
                </c:pt>
                <c:pt idx="1663">
                  <c:v>0.39682870370370371</c:v>
                </c:pt>
                <c:pt idx="1664">
                  <c:v>0.39685185185185179</c:v>
                </c:pt>
                <c:pt idx="1665">
                  <c:v>0.39687499999999998</c:v>
                </c:pt>
                <c:pt idx="1666">
                  <c:v>0.39689814814814817</c:v>
                </c:pt>
                <c:pt idx="1667">
                  <c:v>0.39692129629629624</c:v>
                </c:pt>
                <c:pt idx="1668">
                  <c:v>0.39694444444444443</c:v>
                </c:pt>
                <c:pt idx="1669">
                  <c:v>0.39696759259259262</c:v>
                </c:pt>
                <c:pt idx="1670">
                  <c:v>0.3969907407407407</c:v>
                </c:pt>
                <c:pt idx="1671">
                  <c:v>0.39701388888888878</c:v>
                </c:pt>
                <c:pt idx="1672">
                  <c:v>0.39703703703703697</c:v>
                </c:pt>
                <c:pt idx="1673">
                  <c:v>0.39706018518518515</c:v>
                </c:pt>
                <c:pt idx="1674">
                  <c:v>0.39708333333333323</c:v>
                </c:pt>
                <c:pt idx="1675">
                  <c:v>0.39710648148148142</c:v>
                </c:pt>
                <c:pt idx="1676">
                  <c:v>0.39712962962962961</c:v>
                </c:pt>
                <c:pt idx="1677">
                  <c:v>0.39715277777777769</c:v>
                </c:pt>
                <c:pt idx="1678">
                  <c:v>0.39717592592592588</c:v>
                </c:pt>
                <c:pt idx="1679">
                  <c:v>0.39719907407407407</c:v>
                </c:pt>
                <c:pt idx="1680">
                  <c:v>0.39722222222222214</c:v>
                </c:pt>
                <c:pt idx="1681">
                  <c:v>0.39724537037037033</c:v>
                </c:pt>
                <c:pt idx="1682">
                  <c:v>0.39726851851851852</c:v>
                </c:pt>
                <c:pt idx="1683">
                  <c:v>0.3972916666666666</c:v>
                </c:pt>
                <c:pt idx="1684">
                  <c:v>0.39731481481481479</c:v>
                </c:pt>
                <c:pt idx="1685">
                  <c:v>0.39733796296296298</c:v>
                </c:pt>
                <c:pt idx="1686">
                  <c:v>0.39736111111111105</c:v>
                </c:pt>
                <c:pt idx="1687">
                  <c:v>0.39738425925925924</c:v>
                </c:pt>
                <c:pt idx="1688">
                  <c:v>0.39740740740740743</c:v>
                </c:pt>
                <c:pt idx="1689">
                  <c:v>0.39743055555555551</c:v>
                </c:pt>
                <c:pt idx="1690">
                  <c:v>0.3974537037037037</c:v>
                </c:pt>
                <c:pt idx="1691">
                  <c:v>0.39747685185185189</c:v>
                </c:pt>
                <c:pt idx="1692">
                  <c:v>0.39749999999999996</c:v>
                </c:pt>
                <c:pt idx="1693">
                  <c:v>0.39752314814814804</c:v>
                </c:pt>
                <c:pt idx="1694">
                  <c:v>0.39754629629629623</c:v>
                </c:pt>
                <c:pt idx="1695">
                  <c:v>0.39756944444444442</c:v>
                </c:pt>
                <c:pt idx="1696">
                  <c:v>0.3975925925925925</c:v>
                </c:pt>
                <c:pt idx="1697">
                  <c:v>0.39761574074074069</c:v>
                </c:pt>
                <c:pt idx="1698">
                  <c:v>0.39763888888888888</c:v>
                </c:pt>
                <c:pt idx="1699">
                  <c:v>0.39766203703703695</c:v>
                </c:pt>
                <c:pt idx="1700">
                  <c:v>0.39768518518518514</c:v>
                </c:pt>
                <c:pt idx="1701">
                  <c:v>0.39770833333333333</c:v>
                </c:pt>
                <c:pt idx="1702">
                  <c:v>0.39773148148148141</c:v>
                </c:pt>
                <c:pt idx="1703">
                  <c:v>0.3977546296296296</c:v>
                </c:pt>
                <c:pt idx="1704">
                  <c:v>0.39777777777777779</c:v>
                </c:pt>
                <c:pt idx="1705">
                  <c:v>0.39780092592592586</c:v>
                </c:pt>
                <c:pt idx="1706">
                  <c:v>0.39782407407407405</c:v>
                </c:pt>
                <c:pt idx="1707">
                  <c:v>0.39784722222222224</c:v>
                </c:pt>
                <c:pt idx="1708">
                  <c:v>0.39787037037037032</c:v>
                </c:pt>
                <c:pt idx="1709">
                  <c:v>0.39789351851851851</c:v>
                </c:pt>
                <c:pt idx="1710">
                  <c:v>0.3979166666666667</c:v>
                </c:pt>
                <c:pt idx="1711">
                  <c:v>0.39793981481481477</c:v>
                </c:pt>
                <c:pt idx="1712">
                  <c:v>0.39796296296296296</c:v>
                </c:pt>
                <c:pt idx="1713">
                  <c:v>0.39798611111111104</c:v>
                </c:pt>
                <c:pt idx="1714">
                  <c:v>0.39800925925925923</c:v>
                </c:pt>
                <c:pt idx="1715">
                  <c:v>0.39803240740740731</c:v>
                </c:pt>
                <c:pt idx="1716">
                  <c:v>0.3980555555555555</c:v>
                </c:pt>
                <c:pt idx="1717">
                  <c:v>0.39807870370370368</c:v>
                </c:pt>
                <c:pt idx="1718">
                  <c:v>0.39810185185185176</c:v>
                </c:pt>
                <c:pt idx="1719">
                  <c:v>0.39812499999999995</c:v>
                </c:pt>
                <c:pt idx="1720">
                  <c:v>0.39814814814814814</c:v>
                </c:pt>
                <c:pt idx="1721">
                  <c:v>0.39817129629629622</c:v>
                </c:pt>
                <c:pt idx="1722">
                  <c:v>0.39819444444444441</c:v>
                </c:pt>
                <c:pt idx="1723">
                  <c:v>0.3982175925925926</c:v>
                </c:pt>
                <c:pt idx="1724">
                  <c:v>0.39824074074074067</c:v>
                </c:pt>
                <c:pt idx="1725">
                  <c:v>0.39826388888888886</c:v>
                </c:pt>
                <c:pt idx="1726">
                  <c:v>0.39828703703703705</c:v>
                </c:pt>
                <c:pt idx="1727">
                  <c:v>0.39831018518518513</c:v>
                </c:pt>
                <c:pt idx="1728">
                  <c:v>0.39833333333333332</c:v>
                </c:pt>
                <c:pt idx="1729">
                  <c:v>0.39835648148148151</c:v>
                </c:pt>
                <c:pt idx="1730">
                  <c:v>0.39837962962962958</c:v>
                </c:pt>
                <c:pt idx="1731">
                  <c:v>0.39840277777777777</c:v>
                </c:pt>
                <c:pt idx="1732">
                  <c:v>0.39842592592592596</c:v>
                </c:pt>
                <c:pt idx="1733">
                  <c:v>0.39844907407407404</c:v>
                </c:pt>
                <c:pt idx="1734">
                  <c:v>0.39847222222222212</c:v>
                </c:pt>
                <c:pt idx="1735">
                  <c:v>0.39849537037037031</c:v>
                </c:pt>
                <c:pt idx="1736">
                  <c:v>0.39851851851851849</c:v>
                </c:pt>
                <c:pt idx="1737">
                  <c:v>0.39854166666666657</c:v>
                </c:pt>
                <c:pt idx="1738">
                  <c:v>0.39856481481481476</c:v>
                </c:pt>
                <c:pt idx="1739">
                  <c:v>0.39858796296296295</c:v>
                </c:pt>
                <c:pt idx="1740">
                  <c:v>0.39861111111111103</c:v>
                </c:pt>
                <c:pt idx="1741">
                  <c:v>0.39863425925925922</c:v>
                </c:pt>
                <c:pt idx="1742">
                  <c:v>0.3986574074074074</c:v>
                </c:pt>
                <c:pt idx="1743">
                  <c:v>0.39868055555555548</c:v>
                </c:pt>
                <c:pt idx="1744">
                  <c:v>0.39870370370370367</c:v>
                </c:pt>
                <c:pt idx="1745">
                  <c:v>0.39872685185185186</c:v>
                </c:pt>
                <c:pt idx="1746">
                  <c:v>0.39874999999999994</c:v>
                </c:pt>
                <c:pt idx="1747">
                  <c:v>0.39877314814814813</c:v>
                </c:pt>
                <c:pt idx="1748">
                  <c:v>0.39879629629629632</c:v>
                </c:pt>
                <c:pt idx="1749">
                  <c:v>0.39881944444444439</c:v>
                </c:pt>
                <c:pt idx="1750">
                  <c:v>0.39884259259259258</c:v>
                </c:pt>
                <c:pt idx="1751">
                  <c:v>0.39886574074074077</c:v>
                </c:pt>
                <c:pt idx="1752">
                  <c:v>0.39888888888888885</c:v>
                </c:pt>
                <c:pt idx="1753">
                  <c:v>0.39891203703703693</c:v>
                </c:pt>
                <c:pt idx="1754">
                  <c:v>0.39893518518518511</c:v>
                </c:pt>
                <c:pt idx="1755">
                  <c:v>0.3989583333333333</c:v>
                </c:pt>
                <c:pt idx="1756">
                  <c:v>0.39898148148148138</c:v>
                </c:pt>
                <c:pt idx="1757">
                  <c:v>0.39900462962962957</c:v>
                </c:pt>
                <c:pt idx="1758">
                  <c:v>0.39902777777777776</c:v>
                </c:pt>
                <c:pt idx="1759">
                  <c:v>0.39905092592592584</c:v>
                </c:pt>
                <c:pt idx="1760">
                  <c:v>0.39907407407407403</c:v>
                </c:pt>
                <c:pt idx="1761">
                  <c:v>0.39909722222222221</c:v>
                </c:pt>
                <c:pt idx="1762">
                  <c:v>0.39912037037037029</c:v>
                </c:pt>
                <c:pt idx="1763">
                  <c:v>0.39914351851851848</c:v>
                </c:pt>
                <c:pt idx="1764">
                  <c:v>0.39916666666666667</c:v>
                </c:pt>
                <c:pt idx="1765">
                  <c:v>0.39918981481481475</c:v>
                </c:pt>
                <c:pt idx="1766">
                  <c:v>0.39921296296296294</c:v>
                </c:pt>
                <c:pt idx="1767">
                  <c:v>0.39923611111111112</c:v>
                </c:pt>
                <c:pt idx="1768">
                  <c:v>0.3992592592592592</c:v>
                </c:pt>
                <c:pt idx="1769">
                  <c:v>0.39928240740740739</c:v>
                </c:pt>
                <c:pt idx="1770">
                  <c:v>0.39930555555555558</c:v>
                </c:pt>
                <c:pt idx="1771">
                  <c:v>0.39932870370370366</c:v>
                </c:pt>
                <c:pt idx="1772">
                  <c:v>0.39935185185185185</c:v>
                </c:pt>
                <c:pt idx="1773">
                  <c:v>0.39937500000000004</c:v>
                </c:pt>
                <c:pt idx="1774">
                  <c:v>0.39939814814814811</c:v>
                </c:pt>
                <c:pt idx="1775">
                  <c:v>0.39942129629629619</c:v>
                </c:pt>
                <c:pt idx="1776">
                  <c:v>0.39944444444444438</c:v>
                </c:pt>
                <c:pt idx="1777">
                  <c:v>0.39946759259259257</c:v>
                </c:pt>
                <c:pt idx="1778">
                  <c:v>0.39949074074074065</c:v>
                </c:pt>
                <c:pt idx="1779">
                  <c:v>0.39951388888888884</c:v>
                </c:pt>
                <c:pt idx="1780">
                  <c:v>0.39953703703703702</c:v>
                </c:pt>
                <c:pt idx="1781">
                  <c:v>0.3995601851851851</c:v>
                </c:pt>
                <c:pt idx="1782">
                  <c:v>0.39958333333333329</c:v>
                </c:pt>
                <c:pt idx="1783">
                  <c:v>0.39960648148148148</c:v>
                </c:pt>
                <c:pt idx="1784">
                  <c:v>0.39962962962962956</c:v>
                </c:pt>
                <c:pt idx="1785">
                  <c:v>0.39965277777777775</c:v>
                </c:pt>
                <c:pt idx="1786">
                  <c:v>0.39967592592592593</c:v>
                </c:pt>
                <c:pt idx="1787">
                  <c:v>0.39969907407407401</c:v>
                </c:pt>
                <c:pt idx="1788">
                  <c:v>0.3997222222222222</c:v>
                </c:pt>
                <c:pt idx="1789">
                  <c:v>0.39974537037037039</c:v>
                </c:pt>
                <c:pt idx="1790">
                  <c:v>0.39976851851851847</c:v>
                </c:pt>
                <c:pt idx="1791">
                  <c:v>0.39979166666666666</c:v>
                </c:pt>
                <c:pt idx="1792">
                  <c:v>0.39981481481481485</c:v>
                </c:pt>
                <c:pt idx="1793">
                  <c:v>0.39983796296296292</c:v>
                </c:pt>
                <c:pt idx="1794">
                  <c:v>0.399861111111111</c:v>
                </c:pt>
                <c:pt idx="1795">
                  <c:v>0.39988425925925919</c:v>
                </c:pt>
                <c:pt idx="1796">
                  <c:v>0.39990740740740738</c:v>
                </c:pt>
                <c:pt idx="1797">
                  <c:v>0.39993055555555546</c:v>
                </c:pt>
                <c:pt idx="1798">
                  <c:v>0.39995370370370364</c:v>
                </c:pt>
                <c:pt idx="1799">
                  <c:v>0.39997685185185183</c:v>
                </c:pt>
                <c:pt idx="1800">
                  <c:v>0.39999999999999991</c:v>
                </c:pt>
                <c:pt idx="1801">
                  <c:v>0.4000231481481481</c:v>
                </c:pt>
                <c:pt idx="1802">
                  <c:v>0.40004629629629629</c:v>
                </c:pt>
                <c:pt idx="1803">
                  <c:v>0.40006944444444437</c:v>
                </c:pt>
                <c:pt idx="1804">
                  <c:v>0.40009259259259256</c:v>
                </c:pt>
                <c:pt idx="1805">
                  <c:v>0.40011574074074074</c:v>
                </c:pt>
                <c:pt idx="1806">
                  <c:v>0.40013888888888882</c:v>
                </c:pt>
                <c:pt idx="1807">
                  <c:v>0.40016203703703701</c:v>
                </c:pt>
                <c:pt idx="1808">
                  <c:v>0.4001851851851852</c:v>
                </c:pt>
                <c:pt idx="1809">
                  <c:v>0.40020833333333328</c:v>
                </c:pt>
                <c:pt idx="1810">
                  <c:v>0.40023148148148147</c:v>
                </c:pt>
                <c:pt idx="1811">
                  <c:v>0.40025462962962965</c:v>
                </c:pt>
                <c:pt idx="1812">
                  <c:v>0.40027777777777773</c:v>
                </c:pt>
                <c:pt idx="1813">
                  <c:v>0.40030092592592592</c:v>
                </c:pt>
                <c:pt idx="1814">
                  <c:v>0.40032407407407411</c:v>
                </c:pt>
                <c:pt idx="1815">
                  <c:v>0.40034722222222219</c:v>
                </c:pt>
                <c:pt idx="1816">
                  <c:v>0.40037037037037027</c:v>
                </c:pt>
                <c:pt idx="1817">
                  <c:v>0.40039351851851845</c:v>
                </c:pt>
                <c:pt idx="1818">
                  <c:v>0.40041666666666664</c:v>
                </c:pt>
                <c:pt idx="1819">
                  <c:v>0.40043981481481472</c:v>
                </c:pt>
                <c:pt idx="1820">
                  <c:v>0.40046296296296291</c:v>
                </c:pt>
                <c:pt idx="1821">
                  <c:v>0.4004861111111111</c:v>
                </c:pt>
                <c:pt idx="1822">
                  <c:v>0.40050925925925918</c:v>
                </c:pt>
                <c:pt idx="1823">
                  <c:v>0.40053240740740736</c:v>
                </c:pt>
                <c:pt idx="1824">
                  <c:v>0.40055555555555555</c:v>
                </c:pt>
                <c:pt idx="1825">
                  <c:v>0.40057870370370363</c:v>
                </c:pt>
                <c:pt idx="1826">
                  <c:v>0.40060185185185182</c:v>
                </c:pt>
                <c:pt idx="1827">
                  <c:v>0.40062500000000001</c:v>
                </c:pt>
                <c:pt idx="1828">
                  <c:v>0.40064814814814809</c:v>
                </c:pt>
                <c:pt idx="1829">
                  <c:v>0.40067129629629628</c:v>
                </c:pt>
                <c:pt idx="1830">
                  <c:v>0.40069444444444446</c:v>
                </c:pt>
                <c:pt idx="1831">
                  <c:v>0.40071759259259254</c:v>
                </c:pt>
                <c:pt idx="1832">
                  <c:v>0.40074074074074073</c:v>
                </c:pt>
                <c:pt idx="1833">
                  <c:v>0.40076388888888892</c:v>
                </c:pt>
                <c:pt idx="1834">
                  <c:v>0.400787037037037</c:v>
                </c:pt>
                <c:pt idx="1835">
                  <c:v>0.40081018518518507</c:v>
                </c:pt>
                <c:pt idx="1836">
                  <c:v>0.40083333333333326</c:v>
                </c:pt>
                <c:pt idx="1837">
                  <c:v>0.40085648148148145</c:v>
                </c:pt>
                <c:pt idx="1838">
                  <c:v>0.40087962962962953</c:v>
                </c:pt>
                <c:pt idx="1839">
                  <c:v>0.40090277777777772</c:v>
                </c:pt>
                <c:pt idx="1840">
                  <c:v>0.40092592592592591</c:v>
                </c:pt>
                <c:pt idx="1841">
                  <c:v>0.40094907407407399</c:v>
                </c:pt>
                <c:pt idx="1842">
                  <c:v>0.40097222222222217</c:v>
                </c:pt>
                <c:pt idx="1843">
                  <c:v>0.40099537037037036</c:v>
                </c:pt>
                <c:pt idx="1844">
                  <c:v>0.40101851851851844</c:v>
                </c:pt>
                <c:pt idx="1845">
                  <c:v>0.40104166666666663</c:v>
                </c:pt>
                <c:pt idx="1846">
                  <c:v>0.40106481481481482</c:v>
                </c:pt>
                <c:pt idx="1847">
                  <c:v>0.4010879629629629</c:v>
                </c:pt>
                <c:pt idx="1848">
                  <c:v>0.40111111111111108</c:v>
                </c:pt>
                <c:pt idx="1849">
                  <c:v>0.40113425925925927</c:v>
                </c:pt>
                <c:pt idx="1850">
                  <c:v>0.40115740740740735</c:v>
                </c:pt>
                <c:pt idx="1851">
                  <c:v>0.40118055555555554</c:v>
                </c:pt>
                <c:pt idx="1852">
                  <c:v>0.40120370370370373</c:v>
                </c:pt>
                <c:pt idx="1853">
                  <c:v>0.40122685185185181</c:v>
                </c:pt>
                <c:pt idx="1854">
                  <c:v>0.40125</c:v>
                </c:pt>
                <c:pt idx="1855">
                  <c:v>0.40127314814814818</c:v>
                </c:pt>
                <c:pt idx="1856">
                  <c:v>0.40129629629629626</c:v>
                </c:pt>
                <c:pt idx="1857">
                  <c:v>0.40131944444444434</c:v>
                </c:pt>
                <c:pt idx="1858">
                  <c:v>0.40134259259259253</c:v>
                </c:pt>
                <c:pt idx="1859">
                  <c:v>0.40136574074074072</c:v>
                </c:pt>
                <c:pt idx="1860">
                  <c:v>0.4013888888888888</c:v>
                </c:pt>
                <c:pt idx="1861">
                  <c:v>0.40141203703703698</c:v>
                </c:pt>
                <c:pt idx="1862">
                  <c:v>0.40143518518518517</c:v>
                </c:pt>
                <c:pt idx="1863">
                  <c:v>0.40145833333333325</c:v>
                </c:pt>
                <c:pt idx="1864">
                  <c:v>0.40148148148148144</c:v>
                </c:pt>
                <c:pt idx="1865">
                  <c:v>0.40150462962962963</c:v>
                </c:pt>
                <c:pt idx="1866">
                  <c:v>0.40152777777777771</c:v>
                </c:pt>
                <c:pt idx="1867">
                  <c:v>0.40155092592592589</c:v>
                </c:pt>
                <c:pt idx="1868">
                  <c:v>0.40157407407407408</c:v>
                </c:pt>
                <c:pt idx="1869">
                  <c:v>0.40159722222222216</c:v>
                </c:pt>
                <c:pt idx="1870">
                  <c:v>0.40162037037037035</c:v>
                </c:pt>
                <c:pt idx="1871">
                  <c:v>0.40164351851851854</c:v>
                </c:pt>
                <c:pt idx="1872">
                  <c:v>0.40166666666666662</c:v>
                </c:pt>
                <c:pt idx="1873">
                  <c:v>0.40168981481481481</c:v>
                </c:pt>
                <c:pt idx="1874">
                  <c:v>0.40171296296296299</c:v>
                </c:pt>
                <c:pt idx="1875">
                  <c:v>0.40173611111111107</c:v>
                </c:pt>
                <c:pt idx="1876">
                  <c:v>0.40175925925925915</c:v>
                </c:pt>
                <c:pt idx="1877">
                  <c:v>0.40178240740740734</c:v>
                </c:pt>
                <c:pt idx="1878">
                  <c:v>0.40180555555555553</c:v>
                </c:pt>
                <c:pt idx="1879">
                  <c:v>0.4018287037037036</c:v>
                </c:pt>
                <c:pt idx="1880">
                  <c:v>0.40185185185185179</c:v>
                </c:pt>
                <c:pt idx="1881">
                  <c:v>0.40187499999999998</c:v>
                </c:pt>
                <c:pt idx="1882">
                  <c:v>0.40189814814814806</c:v>
                </c:pt>
                <c:pt idx="1883">
                  <c:v>0.40192129629629625</c:v>
                </c:pt>
                <c:pt idx="1884">
                  <c:v>0.40194444444444444</c:v>
                </c:pt>
                <c:pt idx="1885">
                  <c:v>0.40196759259259252</c:v>
                </c:pt>
                <c:pt idx="1886">
                  <c:v>0.4019907407407407</c:v>
                </c:pt>
                <c:pt idx="1887">
                  <c:v>0.40201388888888889</c:v>
                </c:pt>
                <c:pt idx="1888">
                  <c:v>0.40203703703703697</c:v>
                </c:pt>
                <c:pt idx="1889">
                  <c:v>0.40206018518518516</c:v>
                </c:pt>
                <c:pt idx="1890">
                  <c:v>0.40208333333333335</c:v>
                </c:pt>
                <c:pt idx="1891">
                  <c:v>0.40210648148148143</c:v>
                </c:pt>
                <c:pt idx="1892">
                  <c:v>0.40212962962962961</c:v>
                </c:pt>
                <c:pt idx="1893">
                  <c:v>0.4021527777777778</c:v>
                </c:pt>
                <c:pt idx="1894">
                  <c:v>0.40217592592592588</c:v>
                </c:pt>
                <c:pt idx="1895">
                  <c:v>0.40219907407407407</c:v>
                </c:pt>
                <c:pt idx="1896">
                  <c:v>0.40222222222222226</c:v>
                </c:pt>
                <c:pt idx="1897">
                  <c:v>0.40224537037037034</c:v>
                </c:pt>
                <c:pt idx="1898">
                  <c:v>0.40226851851851841</c:v>
                </c:pt>
                <c:pt idx="1899">
                  <c:v>0.4022916666666666</c:v>
                </c:pt>
                <c:pt idx="1900">
                  <c:v>0.40231481481481479</c:v>
                </c:pt>
                <c:pt idx="1901">
                  <c:v>0.40233796296296287</c:v>
                </c:pt>
                <c:pt idx="1902">
                  <c:v>0.40236111111111106</c:v>
                </c:pt>
                <c:pt idx="1903">
                  <c:v>0.40238425925925925</c:v>
                </c:pt>
                <c:pt idx="1904">
                  <c:v>0.40240740740740732</c:v>
                </c:pt>
                <c:pt idx="1905">
                  <c:v>0.40243055555555551</c:v>
                </c:pt>
                <c:pt idx="1906">
                  <c:v>0.4024537037037037</c:v>
                </c:pt>
                <c:pt idx="1907">
                  <c:v>0.40247685185185178</c:v>
                </c:pt>
                <c:pt idx="1908">
                  <c:v>0.40249999999999997</c:v>
                </c:pt>
                <c:pt idx="1909">
                  <c:v>0.40252314814814816</c:v>
                </c:pt>
                <c:pt idx="1910">
                  <c:v>0.40254629629629624</c:v>
                </c:pt>
                <c:pt idx="1911">
                  <c:v>0.40256944444444442</c:v>
                </c:pt>
                <c:pt idx="1912">
                  <c:v>0.40259259259259261</c:v>
                </c:pt>
                <c:pt idx="1913">
                  <c:v>0.40261574074074069</c:v>
                </c:pt>
                <c:pt idx="1914">
                  <c:v>0.40263888888888888</c:v>
                </c:pt>
                <c:pt idx="1915">
                  <c:v>0.40266203703703707</c:v>
                </c:pt>
                <c:pt idx="1916">
                  <c:v>0.40268518518518515</c:v>
                </c:pt>
                <c:pt idx="1917">
                  <c:v>0.40270833333333322</c:v>
                </c:pt>
                <c:pt idx="1918">
                  <c:v>0.40273148148148141</c:v>
                </c:pt>
                <c:pt idx="1919">
                  <c:v>0.4027546296296296</c:v>
                </c:pt>
                <c:pt idx="1920">
                  <c:v>0.40277777777777768</c:v>
                </c:pt>
                <c:pt idx="1921">
                  <c:v>0.40280092592592587</c:v>
                </c:pt>
                <c:pt idx="1922">
                  <c:v>0.40282407407407406</c:v>
                </c:pt>
                <c:pt idx="1923">
                  <c:v>0.40284722222222213</c:v>
                </c:pt>
                <c:pt idx="1924">
                  <c:v>0.40287037037037032</c:v>
                </c:pt>
                <c:pt idx="1925">
                  <c:v>0.40289351851851851</c:v>
                </c:pt>
                <c:pt idx="1926">
                  <c:v>0.40291666666666659</c:v>
                </c:pt>
                <c:pt idx="1927">
                  <c:v>0.40293981481481478</c:v>
                </c:pt>
                <c:pt idx="1928">
                  <c:v>0.40296296296296297</c:v>
                </c:pt>
                <c:pt idx="1929">
                  <c:v>0.40298611111111104</c:v>
                </c:pt>
                <c:pt idx="1930">
                  <c:v>0.40300925925925923</c:v>
                </c:pt>
                <c:pt idx="1931">
                  <c:v>0.40303240740740742</c:v>
                </c:pt>
                <c:pt idx="1932">
                  <c:v>0.4030555555555555</c:v>
                </c:pt>
                <c:pt idx="1933">
                  <c:v>0.40307870370370369</c:v>
                </c:pt>
                <c:pt idx="1934">
                  <c:v>0.40310185185185188</c:v>
                </c:pt>
                <c:pt idx="1935">
                  <c:v>0.40312499999999996</c:v>
                </c:pt>
                <c:pt idx="1936">
                  <c:v>0.40314814814814814</c:v>
                </c:pt>
                <c:pt idx="1937">
                  <c:v>0.40317129629629633</c:v>
                </c:pt>
                <c:pt idx="1938">
                  <c:v>0.40319444444444441</c:v>
                </c:pt>
                <c:pt idx="1939">
                  <c:v>0.40321759259259249</c:v>
                </c:pt>
                <c:pt idx="1940">
                  <c:v>0.40324074074074068</c:v>
                </c:pt>
                <c:pt idx="1941">
                  <c:v>0.40326388888888887</c:v>
                </c:pt>
                <c:pt idx="1942">
                  <c:v>0.40328703703703694</c:v>
                </c:pt>
                <c:pt idx="1943">
                  <c:v>0.40331018518518513</c:v>
                </c:pt>
                <c:pt idx="1944">
                  <c:v>0.40333333333333332</c:v>
                </c:pt>
                <c:pt idx="1945">
                  <c:v>0.4033564814814814</c:v>
                </c:pt>
                <c:pt idx="1946">
                  <c:v>0.40337962962962959</c:v>
                </c:pt>
                <c:pt idx="1947">
                  <c:v>0.40340277777777778</c:v>
                </c:pt>
                <c:pt idx="1948">
                  <c:v>0.40342592592592585</c:v>
                </c:pt>
                <c:pt idx="1949">
                  <c:v>0.40344907407407404</c:v>
                </c:pt>
                <c:pt idx="1950">
                  <c:v>0.40347222222222223</c:v>
                </c:pt>
                <c:pt idx="1951">
                  <c:v>0.40349537037037031</c:v>
                </c:pt>
                <c:pt idx="1952">
                  <c:v>0.4035185185185185</c:v>
                </c:pt>
                <c:pt idx="1953">
                  <c:v>0.40354166666666669</c:v>
                </c:pt>
                <c:pt idx="1954">
                  <c:v>0.40356481481481477</c:v>
                </c:pt>
                <c:pt idx="1955">
                  <c:v>0.40358796296296295</c:v>
                </c:pt>
                <c:pt idx="1956">
                  <c:v>0.40361111111111114</c:v>
                </c:pt>
                <c:pt idx="1957">
                  <c:v>0.40363425925925922</c:v>
                </c:pt>
                <c:pt idx="1958">
                  <c:v>0.4036574074074073</c:v>
                </c:pt>
                <c:pt idx="1959">
                  <c:v>0.40368055555555549</c:v>
                </c:pt>
                <c:pt idx="1960">
                  <c:v>0.40370370370370368</c:v>
                </c:pt>
                <c:pt idx="1961">
                  <c:v>0.40372685185185175</c:v>
                </c:pt>
                <c:pt idx="1962">
                  <c:v>0.40374999999999994</c:v>
                </c:pt>
                <c:pt idx="1963">
                  <c:v>0.40377314814814813</c:v>
                </c:pt>
                <c:pt idx="1964">
                  <c:v>0.40379629629629621</c:v>
                </c:pt>
                <c:pt idx="1965">
                  <c:v>0.4038194444444444</c:v>
                </c:pt>
                <c:pt idx="1966">
                  <c:v>0.40384259259259259</c:v>
                </c:pt>
                <c:pt idx="1967">
                  <c:v>0.40386574074074066</c:v>
                </c:pt>
                <c:pt idx="1968">
                  <c:v>0.40388888888888885</c:v>
                </c:pt>
                <c:pt idx="1969">
                  <c:v>0.40391203703703704</c:v>
                </c:pt>
                <c:pt idx="1970">
                  <c:v>0.40393518518518512</c:v>
                </c:pt>
                <c:pt idx="1971">
                  <c:v>0.40395833333333331</c:v>
                </c:pt>
                <c:pt idx="1972">
                  <c:v>0.4039814814814815</c:v>
                </c:pt>
                <c:pt idx="1973">
                  <c:v>0.40400462962962957</c:v>
                </c:pt>
                <c:pt idx="1974">
                  <c:v>0.40402777777777776</c:v>
                </c:pt>
                <c:pt idx="1975">
                  <c:v>0.40405092592592595</c:v>
                </c:pt>
                <c:pt idx="1976">
                  <c:v>0.40407407407407403</c:v>
                </c:pt>
                <c:pt idx="1977">
                  <c:v>0.40409722222222222</c:v>
                </c:pt>
                <c:pt idx="1978">
                  <c:v>0.4041203703703703</c:v>
                </c:pt>
                <c:pt idx="1979">
                  <c:v>0.40414351851851849</c:v>
                </c:pt>
                <c:pt idx="1980">
                  <c:v>0.40416666666666656</c:v>
                </c:pt>
                <c:pt idx="1981">
                  <c:v>0.40418981481481475</c:v>
                </c:pt>
                <c:pt idx="1982">
                  <c:v>0.40421296296296294</c:v>
                </c:pt>
                <c:pt idx="1983">
                  <c:v>0.40423611111111102</c:v>
                </c:pt>
                <c:pt idx="1984">
                  <c:v>0.40425925925925921</c:v>
                </c:pt>
                <c:pt idx="1985">
                  <c:v>0.4042824074074074</c:v>
                </c:pt>
                <c:pt idx="1986">
                  <c:v>0.40430555555555547</c:v>
                </c:pt>
                <c:pt idx="1987">
                  <c:v>0.40432870370370366</c:v>
                </c:pt>
                <c:pt idx="1988">
                  <c:v>0.40435185185185185</c:v>
                </c:pt>
                <c:pt idx="1989">
                  <c:v>0.40437499999999993</c:v>
                </c:pt>
                <c:pt idx="1990">
                  <c:v>0.40439814814814812</c:v>
                </c:pt>
                <c:pt idx="1991">
                  <c:v>0.40442129629629631</c:v>
                </c:pt>
                <c:pt idx="1992">
                  <c:v>0.40444444444444438</c:v>
                </c:pt>
                <c:pt idx="1993">
                  <c:v>0.40446759259259257</c:v>
                </c:pt>
                <c:pt idx="1994">
                  <c:v>0.40449074074074076</c:v>
                </c:pt>
                <c:pt idx="1995">
                  <c:v>0.40451388888888884</c:v>
                </c:pt>
                <c:pt idx="1996">
                  <c:v>0.40453703703703703</c:v>
                </c:pt>
                <c:pt idx="1997">
                  <c:v>0.40456018518518522</c:v>
                </c:pt>
                <c:pt idx="1998">
                  <c:v>0.40458333333333329</c:v>
                </c:pt>
                <c:pt idx="1999">
                  <c:v>0.40460648148148137</c:v>
                </c:pt>
                <c:pt idx="2000">
                  <c:v>0.40462962962962956</c:v>
                </c:pt>
                <c:pt idx="2001">
                  <c:v>0.40465277777777775</c:v>
                </c:pt>
                <c:pt idx="2002">
                  <c:v>0.40467592592592583</c:v>
                </c:pt>
                <c:pt idx="2003">
                  <c:v>0.40469907407407402</c:v>
                </c:pt>
                <c:pt idx="2004">
                  <c:v>0.40472222222222221</c:v>
                </c:pt>
                <c:pt idx="2005">
                  <c:v>0.40474537037037028</c:v>
                </c:pt>
                <c:pt idx="2006">
                  <c:v>0.40476851851851847</c:v>
                </c:pt>
                <c:pt idx="2007">
                  <c:v>0.40479166666666666</c:v>
                </c:pt>
                <c:pt idx="2008">
                  <c:v>0.40481481481481474</c:v>
                </c:pt>
                <c:pt idx="2009">
                  <c:v>0.40483796296296293</c:v>
                </c:pt>
                <c:pt idx="2010">
                  <c:v>0.40486111111111112</c:v>
                </c:pt>
                <c:pt idx="2011">
                  <c:v>0.40488425925925919</c:v>
                </c:pt>
                <c:pt idx="2012">
                  <c:v>0.40490740740740738</c:v>
                </c:pt>
                <c:pt idx="2013">
                  <c:v>0.40493055555555557</c:v>
                </c:pt>
                <c:pt idx="2014">
                  <c:v>0.40495370370370365</c:v>
                </c:pt>
                <c:pt idx="2015">
                  <c:v>0.40497685185185184</c:v>
                </c:pt>
                <c:pt idx="2016">
                  <c:v>0.40500000000000003</c:v>
                </c:pt>
                <c:pt idx="2017">
                  <c:v>0.4050231481481481</c:v>
                </c:pt>
                <c:pt idx="2018">
                  <c:v>0.40504629629629629</c:v>
                </c:pt>
                <c:pt idx="2019">
                  <c:v>0.40506944444444437</c:v>
                </c:pt>
                <c:pt idx="2020">
                  <c:v>0.40509259259259256</c:v>
                </c:pt>
                <c:pt idx="2021">
                  <c:v>0.40511574074074064</c:v>
                </c:pt>
                <c:pt idx="2022">
                  <c:v>0.40513888888888883</c:v>
                </c:pt>
                <c:pt idx="2023">
                  <c:v>0.40516203703703701</c:v>
                </c:pt>
                <c:pt idx="2024">
                  <c:v>0.40518518518518509</c:v>
                </c:pt>
                <c:pt idx="2025">
                  <c:v>0.40520833333333328</c:v>
                </c:pt>
                <c:pt idx="2026">
                  <c:v>0.40523148148148147</c:v>
                </c:pt>
                <c:pt idx="2027">
                  <c:v>0.40525462962962955</c:v>
                </c:pt>
                <c:pt idx="2028">
                  <c:v>0.40527777777777774</c:v>
                </c:pt>
                <c:pt idx="2029">
                  <c:v>0.40530092592592593</c:v>
                </c:pt>
                <c:pt idx="2030">
                  <c:v>0.405324074074074</c:v>
                </c:pt>
                <c:pt idx="2031">
                  <c:v>0.40534722222222219</c:v>
                </c:pt>
                <c:pt idx="2032">
                  <c:v>0.40537037037037038</c:v>
                </c:pt>
                <c:pt idx="2033">
                  <c:v>0.40539351851851846</c:v>
                </c:pt>
                <c:pt idx="2034">
                  <c:v>0.40541666666666665</c:v>
                </c:pt>
                <c:pt idx="2035">
                  <c:v>0.40543981481481484</c:v>
                </c:pt>
                <c:pt idx="2036">
                  <c:v>0.40546296296296291</c:v>
                </c:pt>
                <c:pt idx="2037">
                  <c:v>0.4054861111111111</c:v>
                </c:pt>
                <c:pt idx="2038">
                  <c:v>0.40550925925925929</c:v>
                </c:pt>
                <c:pt idx="2039">
                  <c:v>0.40553240740740737</c:v>
                </c:pt>
                <c:pt idx="2040">
                  <c:v>0.40555555555555545</c:v>
                </c:pt>
                <c:pt idx="2041">
                  <c:v>0.40557870370370364</c:v>
                </c:pt>
                <c:pt idx="2042">
                  <c:v>0.40560185185185182</c:v>
                </c:pt>
                <c:pt idx="2043">
                  <c:v>0.4056249999999999</c:v>
                </c:pt>
                <c:pt idx="2044">
                  <c:v>0.40564814814814809</c:v>
                </c:pt>
                <c:pt idx="2045">
                  <c:v>0.40567129629629628</c:v>
                </c:pt>
                <c:pt idx="2046">
                  <c:v>0.40569444444444436</c:v>
                </c:pt>
                <c:pt idx="2047">
                  <c:v>0.40571759259259255</c:v>
                </c:pt>
                <c:pt idx="2048">
                  <c:v>0.40574074074074074</c:v>
                </c:pt>
                <c:pt idx="2049">
                  <c:v>0.40576388888888881</c:v>
                </c:pt>
                <c:pt idx="2050">
                  <c:v>0.405787037037037</c:v>
                </c:pt>
                <c:pt idx="2051">
                  <c:v>0.40581018518518519</c:v>
                </c:pt>
                <c:pt idx="2052">
                  <c:v>0.40583333333333327</c:v>
                </c:pt>
                <c:pt idx="2053">
                  <c:v>0.40585648148148146</c:v>
                </c:pt>
                <c:pt idx="2054">
                  <c:v>0.40587962962962965</c:v>
                </c:pt>
                <c:pt idx="2055">
                  <c:v>0.40590277777777772</c:v>
                </c:pt>
                <c:pt idx="2056">
                  <c:v>0.40592592592592591</c:v>
                </c:pt>
                <c:pt idx="2057">
                  <c:v>0.4059490740740741</c:v>
                </c:pt>
                <c:pt idx="2058">
                  <c:v>0.40597222222222218</c:v>
                </c:pt>
                <c:pt idx="2059">
                  <c:v>0.40599537037037037</c:v>
                </c:pt>
                <c:pt idx="2060">
                  <c:v>0.40601851851851845</c:v>
                </c:pt>
                <c:pt idx="2061">
                  <c:v>0.40604166666666663</c:v>
                </c:pt>
                <c:pt idx="2062">
                  <c:v>0.40606481481481471</c:v>
                </c:pt>
                <c:pt idx="2063">
                  <c:v>0.4060879629629629</c:v>
                </c:pt>
                <c:pt idx="2064">
                  <c:v>0.40611111111111109</c:v>
                </c:pt>
                <c:pt idx="2065">
                  <c:v>0.40613425925925917</c:v>
                </c:pt>
                <c:pt idx="2066">
                  <c:v>0.40615740740740736</c:v>
                </c:pt>
                <c:pt idx="2067">
                  <c:v>0.40618055555555554</c:v>
                </c:pt>
                <c:pt idx="2068">
                  <c:v>0.40620370370370362</c:v>
                </c:pt>
                <c:pt idx="2069">
                  <c:v>0.40622685185185181</c:v>
                </c:pt>
                <c:pt idx="2070">
                  <c:v>0.40625</c:v>
                </c:pt>
                <c:pt idx="2071">
                  <c:v>0.40627314814814808</c:v>
                </c:pt>
                <c:pt idx="2072">
                  <c:v>0.40629629629629627</c:v>
                </c:pt>
                <c:pt idx="2073">
                  <c:v>0.40631944444444446</c:v>
                </c:pt>
                <c:pt idx="2074">
                  <c:v>0.40634259259259253</c:v>
                </c:pt>
                <c:pt idx="2075">
                  <c:v>0.40636574074074072</c:v>
                </c:pt>
                <c:pt idx="2076">
                  <c:v>0.40638888888888891</c:v>
                </c:pt>
                <c:pt idx="2077">
                  <c:v>0.40641203703703699</c:v>
                </c:pt>
                <c:pt idx="2078">
                  <c:v>0.40643518518518518</c:v>
                </c:pt>
                <c:pt idx="2079">
                  <c:v>0.40645833333333337</c:v>
                </c:pt>
                <c:pt idx="2080">
                  <c:v>0.40648148148148144</c:v>
                </c:pt>
                <c:pt idx="2081">
                  <c:v>0.40650462962962952</c:v>
                </c:pt>
                <c:pt idx="2082">
                  <c:v>0.40652777777777771</c:v>
                </c:pt>
                <c:pt idx="2083">
                  <c:v>0.4065509259259259</c:v>
                </c:pt>
                <c:pt idx="2084">
                  <c:v>0.40657407407407398</c:v>
                </c:pt>
                <c:pt idx="2085">
                  <c:v>0.40659722222222217</c:v>
                </c:pt>
                <c:pt idx="2086">
                  <c:v>0.40662037037037035</c:v>
                </c:pt>
                <c:pt idx="2087">
                  <c:v>0.40664351851851843</c:v>
                </c:pt>
                <c:pt idx="2088">
                  <c:v>0.40666666666666662</c:v>
                </c:pt>
                <c:pt idx="2089">
                  <c:v>0.40668981481481481</c:v>
                </c:pt>
                <c:pt idx="2090">
                  <c:v>0.40671296296296289</c:v>
                </c:pt>
                <c:pt idx="2091">
                  <c:v>0.40673611111111108</c:v>
                </c:pt>
                <c:pt idx="2092">
                  <c:v>0.40675925925925926</c:v>
                </c:pt>
                <c:pt idx="2093">
                  <c:v>0.40678240740740734</c:v>
                </c:pt>
                <c:pt idx="2094">
                  <c:v>0.40680555555555553</c:v>
                </c:pt>
                <c:pt idx="2095">
                  <c:v>0.40682870370370372</c:v>
                </c:pt>
                <c:pt idx="2096">
                  <c:v>0.4068518518518518</c:v>
                </c:pt>
                <c:pt idx="2097">
                  <c:v>0.40687499999999999</c:v>
                </c:pt>
                <c:pt idx="2098">
                  <c:v>0.40689814814814818</c:v>
                </c:pt>
                <c:pt idx="2099">
                  <c:v>0.40692129629629625</c:v>
                </c:pt>
                <c:pt idx="2100">
                  <c:v>0.40694444444444444</c:v>
                </c:pt>
                <c:pt idx="2101">
                  <c:v>0.40696759259259252</c:v>
                </c:pt>
                <c:pt idx="2102">
                  <c:v>0.40699074074074071</c:v>
                </c:pt>
                <c:pt idx="2103">
                  <c:v>0.40701388888888879</c:v>
                </c:pt>
                <c:pt idx="2104">
                  <c:v>0.40703703703703698</c:v>
                </c:pt>
                <c:pt idx="2105">
                  <c:v>0.40706018518518516</c:v>
                </c:pt>
                <c:pt idx="2106">
                  <c:v>0.40708333333333324</c:v>
                </c:pt>
                <c:pt idx="2107">
                  <c:v>0.40710648148148143</c:v>
                </c:pt>
                <c:pt idx="2108">
                  <c:v>0.40712962962962962</c:v>
                </c:pt>
                <c:pt idx="2109">
                  <c:v>0.4071527777777777</c:v>
                </c:pt>
                <c:pt idx="2110">
                  <c:v>0.40717592592592589</c:v>
                </c:pt>
                <c:pt idx="2111">
                  <c:v>0.40719907407407407</c:v>
                </c:pt>
                <c:pt idx="2112">
                  <c:v>0.40722222222222215</c:v>
                </c:pt>
                <c:pt idx="2113">
                  <c:v>0.40724537037037034</c:v>
                </c:pt>
                <c:pt idx="2114">
                  <c:v>0.40726851851851853</c:v>
                </c:pt>
                <c:pt idx="2115">
                  <c:v>0.40729166666666661</c:v>
                </c:pt>
                <c:pt idx="2116">
                  <c:v>0.4073148148148148</c:v>
                </c:pt>
                <c:pt idx="2117">
                  <c:v>0.40733796296296299</c:v>
                </c:pt>
                <c:pt idx="2118">
                  <c:v>0.40736111111111106</c:v>
                </c:pt>
                <c:pt idx="2119">
                  <c:v>0.40738425925925925</c:v>
                </c:pt>
                <c:pt idx="2120">
                  <c:v>0.40740740740740744</c:v>
                </c:pt>
                <c:pt idx="2121">
                  <c:v>0.40743055555555552</c:v>
                </c:pt>
                <c:pt idx="2122">
                  <c:v>0.4074537037037036</c:v>
                </c:pt>
                <c:pt idx="2123">
                  <c:v>0.40747685185185178</c:v>
                </c:pt>
                <c:pt idx="2124">
                  <c:v>0.40749999999999997</c:v>
                </c:pt>
                <c:pt idx="2125">
                  <c:v>0.40752314814814805</c:v>
                </c:pt>
                <c:pt idx="2126">
                  <c:v>0.40754629629629624</c:v>
                </c:pt>
                <c:pt idx="2127">
                  <c:v>0.40756944444444443</c:v>
                </c:pt>
                <c:pt idx="2128">
                  <c:v>0.40759259259259251</c:v>
                </c:pt>
                <c:pt idx="2129">
                  <c:v>0.4076157407407407</c:v>
                </c:pt>
                <c:pt idx="2130">
                  <c:v>0.40763888888888888</c:v>
                </c:pt>
                <c:pt idx="2131">
                  <c:v>0.40766203703703696</c:v>
                </c:pt>
                <c:pt idx="2132">
                  <c:v>0.40768518518518515</c:v>
                </c:pt>
                <c:pt idx="2133">
                  <c:v>0.40770833333333334</c:v>
                </c:pt>
                <c:pt idx="2134">
                  <c:v>0.40773148148148142</c:v>
                </c:pt>
                <c:pt idx="2135">
                  <c:v>0.40775462962962961</c:v>
                </c:pt>
                <c:pt idx="2136">
                  <c:v>0.40777777777777779</c:v>
                </c:pt>
                <c:pt idx="2137">
                  <c:v>0.40780092592592587</c:v>
                </c:pt>
                <c:pt idx="2138">
                  <c:v>0.40782407407407406</c:v>
                </c:pt>
                <c:pt idx="2139">
                  <c:v>0.40784722222222225</c:v>
                </c:pt>
                <c:pt idx="2140">
                  <c:v>0.40787037037037033</c:v>
                </c:pt>
                <c:pt idx="2141">
                  <c:v>0.40789351851851852</c:v>
                </c:pt>
                <c:pt idx="2142">
                  <c:v>0.40791666666666659</c:v>
                </c:pt>
                <c:pt idx="2143">
                  <c:v>0.40793981481481478</c:v>
                </c:pt>
                <c:pt idx="2144">
                  <c:v>0.40796296296296286</c:v>
                </c:pt>
                <c:pt idx="2145">
                  <c:v>0.40798611111111105</c:v>
                </c:pt>
                <c:pt idx="2146">
                  <c:v>0.40800925925925924</c:v>
                </c:pt>
                <c:pt idx="2147">
                  <c:v>0.40803240740740732</c:v>
                </c:pt>
                <c:pt idx="2148">
                  <c:v>0.4080555555555555</c:v>
                </c:pt>
                <c:pt idx="2149">
                  <c:v>0.40807870370370369</c:v>
                </c:pt>
                <c:pt idx="2150">
                  <c:v>0.40810185185185177</c:v>
                </c:pt>
                <c:pt idx="2151">
                  <c:v>0.40812499999999996</c:v>
                </c:pt>
                <c:pt idx="2152">
                  <c:v>0.40814814814814815</c:v>
                </c:pt>
                <c:pt idx="2153">
                  <c:v>0.40817129629629623</c:v>
                </c:pt>
                <c:pt idx="2154">
                  <c:v>0.40819444444444442</c:v>
                </c:pt>
                <c:pt idx="2155">
                  <c:v>0.4082175925925926</c:v>
                </c:pt>
                <c:pt idx="2156">
                  <c:v>0.40824074074074068</c:v>
                </c:pt>
                <c:pt idx="2157">
                  <c:v>0.40826388888888887</c:v>
                </c:pt>
                <c:pt idx="2158">
                  <c:v>0.40828703703703706</c:v>
                </c:pt>
                <c:pt idx="2159">
                  <c:v>0.40831018518518514</c:v>
                </c:pt>
                <c:pt idx="2160">
                  <c:v>0.40833333333333333</c:v>
                </c:pt>
                <c:pt idx="2161">
                  <c:v>0.40835648148148151</c:v>
                </c:pt>
                <c:pt idx="2162">
                  <c:v>0.40837962962962959</c:v>
                </c:pt>
                <c:pt idx="2163">
                  <c:v>0.40840277777777767</c:v>
                </c:pt>
                <c:pt idx="2164">
                  <c:v>0.40842592592592586</c:v>
                </c:pt>
                <c:pt idx="2165">
                  <c:v>0.40844907407407405</c:v>
                </c:pt>
                <c:pt idx="2166">
                  <c:v>0.40847222222222213</c:v>
                </c:pt>
                <c:pt idx="2167">
                  <c:v>0.40849537037037031</c:v>
                </c:pt>
                <c:pt idx="2168">
                  <c:v>0.4085185185185185</c:v>
                </c:pt>
                <c:pt idx="2169">
                  <c:v>0.40854166666666658</c:v>
                </c:pt>
                <c:pt idx="2170">
                  <c:v>0.40856481481481477</c:v>
                </c:pt>
                <c:pt idx="2171">
                  <c:v>0.40858796296296296</c:v>
                </c:pt>
                <c:pt idx="2172">
                  <c:v>0.40861111111111104</c:v>
                </c:pt>
                <c:pt idx="2173">
                  <c:v>0.40863425925925922</c:v>
                </c:pt>
                <c:pt idx="2174">
                  <c:v>0.40865740740740741</c:v>
                </c:pt>
                <c:pt idx="2175">
                  <c:v>0.40868055555555549</c:v>
                </c:pt>
                <c:pt idx="2176">
                  <c:v>0.40870370370370368</c:v>
                </c:pt>
                <c:pt idx="2177">
                  <c:v>0.40872685185185187</c:v>
                </c:pt>
                <c:pt idx="2178">
                  <c:v>0.40874999999999995</c:v>
                </c:pt>
                <c:pt idx="2179">
                  <c:v>0.40877314814814814</c:v>
                </c:pt>
                <c:pt idx="2180">
                  <c:v>0.40879629629629632</c:v>
                </c:pt>
                <c:pt idx="2181">
                  <c:v>0.4088194444444444</c:v>
                </c:pt>
                <c:pt idx="2182">
                  <c:v>0.40884259259259259</c:v>
                </c:pt>
                <c:pt idx="2183">
                  <c:v>0.40886574074074067</c:v>
                </c:pt>
                <c:pt idx="2184">
                  <c:v>0.40888888888888886</c:v>
                </c:pt>
                <c:pt idx="2185">
                  <c:v>0.40891203703703694</c:v>
                </c:pt>
                <c:pt idx="2186">
                  <c:v>0.40893518518518512</c:v>
                </c:pt>
                <c:pt idx="2187">
                  <c:v>0.40895833333333331</c:v>
                </c:pt>
                <c:pt idx="2188">
                  <c:v>0.40898148148148139</c:v>
                </c:pt>
                <c:pt idx="2189">
                  <c:v>0.40900462962962958</c:v>
                </c:pt>
                <c:pt idx="2190">
                  <c:v>0.40902777777777777</c:v>
                </c:pt>
                <c:pt idx="2191">
                  <c:v>0.40905092592592585</c:v>
                </c:pt>
                <c:pt idx="2192">
                  <c:v>0.40907407407407403</c:v>
                </c:pt>
                <c:pt idx="2193">
                  <c:v>0.40909722222222222</c:v>
                </c:pt>
                <c:pt idx="2194">
                  <c:v>0.4091203703703703</c:v>
                </c:pt>
                <c:pt idx="2195">
                  <c:v>0.40914351851851849</c:v>
                </c:pt>
                <c:pt idx="2196">
                  <c:v>0.40916666666666668</c:v>
                </c:pt>
                <c:pt idx="2197">
                  <c:v>0.40918981481481476</c:v>
                </c:pt>
                <c:pt idx="2198">
                  <c:v>0.40921296296296295</c:v>
                </c:pt>
                <c:pt idx="2199">
                  <c:v>0.40923611111111113</c:v>
                </c:pt>
                <c:pt idx="2200">
                  <c:v>0.40925925925925921</c:v>
                </c:pt>
                <c:pt idx="2201">
                  <c:v>0.4092824074074074</c:v>
                </c:pt>
                <c:pt idx="2202">
                  <c:v>0.40930555555555559</c:v>
                </c:pt>
                <c:pt idx="2203">
                  <c:v>0.40932870370370367</c:v>
                </c:pt>
                <c:pt idx="2204">
                  <c:v>0.40935185185185174</c:v>
                </c:pt>
                <c:pt idx="2205">
                  <c:v>0.40937499999999993</c:v>
                </c:pt>
                <c:pt idx="2206">
                  <c:v>0.40939814814814812</c:v>
                </c:pt>
                <c:pt idx="2207">
                  <c:v>0.4094212962962962</c:v>
                </c:pt>
                <c:pt idx="2208">
                  <c:v>0.40944444444444439</c:v>
                </c:pt>
                <c:pt idx="2209">
                  <c:v>0.40946759259259258</c:v>
                </c:pt>
                <c:pt idx="2210">
                  <c:v>0.40949074074074066</c:v>
                </c:pt>
                <c:pt idx="2211">
                  <c:v>0.40951388888888884</c:v>
                </c:pt>
                <c:pt idx="2212">
                  <c:v>0.40953703703703703</c:v>
                </c:pt>
                <c:pt idx="2213">
                  <c:v>0.40956018518518511</c:v>
                </c:pt>
                <c:pt idx="2214">
                  <c:v>0.4095833333333333</c:v>
                </c:pt>
                <c:pt idx="2215">
                  <c:v>0.40960648148148149</c:v>
                </c:pt>
                <c:pt idx="2216">
                  <c:v>0.40962962962962957</c:v>
                </c:pt>
                <c:pt idx="2217">
                  <c:v>0.40965277777777775</c:v>
                </c:pt>
                <c:pt idx="2218">
                  <c:v>0.40967592592592594</c:v>
                </c:pt>
                <c:pt idx="2219">
                  <c:v>0.40969907407407402</c:v>
                </c:pt>
                <c:pt idx="2220">
                  <c:v>0.40972222222222221</c:v>
                </c:pt>
                <c:pt idx="2221">
                  <c:v>0.4097453703703704</c:v>
                </c:pt>
                <c:pt idx="2222">
                  <c:v>0.40976851851851848</c:v>
                </c:pt>
                <c:pt idx="2223">
                  <c:v>0.40979166666666667</c:v>
                </c:pt>
                <c:pt idx="2224">
                  <c:v>0.40981481481481474</c:v>
                </c:pt>
                <c:pt idx="2225">
                  <c:v>0.40983796296296293</c:v>
                </c:pt>
                <c:pt idx="2226">
                  <c:v>0.40986111111111101</c:v>
                </c:pt>
                <c:pt idx="2227">
                  <c:v>0.4098842592592592</c:v>
                </c:pt>
                <c:pt idx="2228">
                  <c:v>0.40990740740740739</c:v>
                </c:pt>
                <c:pt idx="2229">
                  <c:v>0.40993055555555546</c:v>
                </c:pt>
                <c:pt idx="2230">
                  <c:v>0.40995370370370365</c:v>
                </c:pt>
                <c:pt idx="2231">
                  <c:v>0.40997685185185184</c:v>
                </c:pt>
                <c:pt idx="2232">
                  <c:v>0.40999999999999992</c:v>
                </c:pt>
                <c:pt idx="2233">
                  <c:v>0.41002314814814811</c:v>
                </c:pt>
                <c:pt idx="2234">
                  <c:v>0.4100462962962963</c:v>
                </c:pt>
                <c:pt idx="2235">
                  <c:v>0.41006944444444438</c:v>
                </c:pt>
                <c:pt idx="2236">
                  <c:v>0.41009259259259256</c:v>
                </c:pt>
                <c:pt idx="2237">
                  <c:v>0.41011574074074075</c:v>
                </c:pt>
                <c:pt idx="2238">
                  <c:v>0.41013888888888883</c:v>
                </c:pt>
                <c:pt idx="2239">
                  <c:v>0.41016203703703702</c:v>
                </c:pt>
                <c:pt idx="2240">
                  <c:v>0.41018518518518521</c:v>
                </c:pt>
                <c:pt idx="2241">
                  <c:v>0.41020833333333329</c:v>
                </c:pt>
                <c:pt idx="2242">
                  <c:v>0.41023148148148147</c:v>
                </c:pt>
                <c:pt idx="2243">
                  <c:v>0.41025462962962966</c:v>
                </c:pt>
                <c:pt idx="2244">
                  <c:v>0.41027777777777774</c:v>
                </c:pt>
                <c:pt idx="2245">
                  <c:v>0.41030092592592582</c:v>
                </c:pt>
                <c:pt idx="2246">
                  <c:v>0.41032407407407401</c:v>
                </c:pt>
                <c:pt idx="2247">
                  <c:v>0.4103472222222222</c:v>
                </c:pt>
                <c:pt idx="2248">
                  <c:v>0.41037037037037027</c:v>
                </c:pt>
                <c:pt idx="2249">
                  <c:v>0.41039351851851846</c:v>
                </c:pt>
                <c:pt idx="2250">
                  <c:v>0.41041666666666665</c:v>
                </c:pt>
                <c:pt idx="2251">
                  <c:v>0.41043981481481473</c:v>
                </c:pt>
                <c:pt idx="2252">
                  <c:v>0.41046296296296292</c:v>
                </c:pt>
                <c:pt idx="2253">
                  <c:v>0.41048611111111111</c:v>
                </c:pt>
                <c:pt idx="2254">
                  <c:v>0.41050925925925918</c:v>
                </c:pt>
                <c:pt idx="2255">
                  <c:v>0.41053240740740737</c:v>
                </c:pt>
                <c:pt idx="2256">
                  <c:v>0.41055555555555556</c:v>
                </c:pt>
                <c:pt idx="2257">
                  <c:v>0.41057870370370364</c:v>
                </c:pt>
                <c:pt idx="2258">
                  <c:v>0.41060185185185183</c:v>
                </c:pt>
                <c:pt idx="2259">
                  <c:v>0.41062500000000002</c:v>
                </c:pt>
                <c:pt idx="2260">
                  <c:v>0.4106481481481481</c:v>
                </c:pt>
                <c:pt idx="2261">
                  <c:v>0.41067129629629628</c:v>
                </c:pt>
                <c:pt idx="2262">
                  <c:v>0.41069444444444447</c:v>
                </c:pt>
                <c:pt idx="2263">
                  <c:v>0.41071759259259255</c:v>
                </c:pt>
                <c:pt idx="2264">
                  <c:v>0.41074074074074074</c:v>
                </c:pt>
                <c:pt idx="2265">
                  <c:v>0.41076388888888882</c:v>
                </c:pt>
                <c:pt idx="2266">
                  <c:v>0.41078703703703701</c:v>
                </c:pt>
                <c:pt idx="2267">
                  <c:v>0.41081018518518508</c:v>
                </c:pt>
                <c:pt idx="2268">
                  <c:v>0.41083333333333327</c:v>
                </c:pt>
                <c:pt idx="2269">
                  <c:v>0.41085648148148146</c:v>
                </c:pt>
                <c:pt idx="2270">
                  <c:v>0.41087962962962954</c:v>
                </c:pt>
                <c:pt idx="2271">
                  <c:v>0.41090277777777773</c:v>
                </c:pt>
                <c:pt idx="2272">
                  <c:v>0.41092592592592592</c:v>
                </c:pt>
                <c:pt idx="2273">
                  <c:v>0.41094907407407399</c:v>
                </c:pt>
                <c:pt idx="2274">
                  <c:v>0.41097222222222218</c:v>
                </c:pt>
                <c:pt idx="2275">
                  <c:v>0.41099537037037037</c:v>
                </c:pt>
                <c:pt idx="2276">
                  <c:v>0.41101851851851845</c:v>
                </c:pt>
                <c:pt idx="2277">
                  <c:v>0.41104166666666664</c:v>
                </c:pt>
                <c:pt idx="2278">
                  <c:v>0.41106481481481483</c:v>
                </c:pt>
                <c:pt idx="2279">
                  <c:v>0.41108796296296291</c:v>
                </c:pt>
                <c:pt idx="2280">
                  <c:v>0.41111111111111109</c:v>
                </c:pt>
                <c:pt idx="2281">
                  <c:v>0.41113425925925928</c:v>
                </c:pt>
                <c:pt idx="2282">
                  <c:v>0.41115740740740736</c:v>
                </c:pt>
                <c:pt idx="2283">
                  <c:v>0.41118055555555555</c:v>
                </c:pt>
                <c:pt idx="2284">
                  <c:v>0.41120370370370374</c:v>
                </c:pt>
                <c:pt idx="2285">
                  <c:v>0.41122685185185182</c:v>
                </c:pt>
                <c:pt idx="2286">
                  <c:v>0.41124999999999989</c:v>
                </c:pt>
                <c:pt idx="2287">
                  <c:v>0.41127314814814808</c:v>
                </c:pt>
                <c:pt idx="2288">
                  <c:v>0.41129629629629627</c:v>
                </c:pt>
                <c:pt idx="2289">
                  <c:v>0.41131944444444435</c:v>
                </c:pt>
                <c:pt idx="2290">
                  <c:v>0.41134259259259254</c:v>
                </c:pt>
                <c:pt idx="2291">
                  <c:v>0.41136574074074073</c:v>
                </c:pt>
                <c:pt idx="2292">
                  <c:v>0.4113888888888888</c:v>
                </c:pt>
                <c:pt idx="2293">
                  <c:v>0.41141203703703699</c:v>
                </c:pt>
                <c:pt idx="2294">
                  <c:v>0.41143518518518518</c:v>
                </c:pt>
                <c:pt idx="2295">
                  <c:v>0.41145833333333326</c:v>
                </c:pt>
                <c:pt idx="2296">
                  <c:v>0.41148148148148145</c:v>
                </c:pt>
                <c:pt idx="2297">
                  <c:v>0.41150462962962964</c:v>
                </c:pt>
                <c:pt idx="2298">
                  <c:v>0.41152777777777771</c:v>
                </c:pt>
                <c:pt idx="2299">
                  <c:v>0.4115509259259259</c:v>
                </c:pt>
                <c:pt idx="2300">
                  <c:v>0.41157407407407409</c:v>
                </c:pt>
                <c:pt idx="2301">
                  <c:v>0.41159722222222217</c:v>
                </c:pt>
                <c:pt idx="2302">
                  <c:v>0.41162037037037036</c:v>
                </c:pt>
                <c:pt idx="2303">
                  <c:v>0.41164351851851855</c:v>
                </c:pt>
                <c:pt idx="2304">
                  <c:v>0.41166666666666663</c:v>
                </c:pt>
                <c:pt idx="2305">
                  <c:v>0.41168981481481481</c:v>
                </c:pt>
                <c:pt idx="2306">
                  <c:v>0.41171296296296289</c:v>
                </c:pt>
                <c:pt idx="2307">
                  <c:v>0.41173611111111108</c:v>
                </c:pt>
                <c:pt idx="2308">
                  <c:v>0.41175925925925916</c:v>
                </c:pt>
                <c:pt idx="2309">
                  <c:v>0.41178240740740735</c:v>
                </c:pt>
                <c:pt idx="2310">
                  <c:v>0.41180555555555554</c:v>
                </c:pt>
                <c:pt idx="2311">
                  <c:v>0.41182870370370361</c:v>
                </c:pt>
                <c:pt idx="2312">
                  <c:v>0.4118518518518518</c:v>
                </c:pt>
                <c:pt idx="2313">
                  <c:v>0.41187499999999999</c:v>
                </c:pt>
                <c:pt idx="2314">
                  <c:v>0.41189814814814807</c:v>
                </c:pt>
                <c:pt idx="2315">
                  <c:v>0.41192129629629626</c:v>
                </c:pt>
                <c:pt idx="2316">
                  <c:v>0.41194444444444445</c:v>
                </c:pt>
                <c:pt idx="2317">
                  <c:v>0.41196759259259252</c:v>
                </c:pt>
                <c:pt idx="2318">
                  <c:v>0.41199074074074071</c:v>
                </c:pt>
                <c:pt idx="2319">
                  <c:v>0.4120138888888889</c:v>
                </c:pt>
                <c:pt idx="2320">
                  <c:v>0.41203703703703698</c:v>
                </c:pt>
                <c:pt idx="2321">
                  <c:v>0.41206018518518517</c:v>
                </c:pt>
                <c:pt idx="2322">
                  <c:v>0.41208333333333336</c:v>
                </c:pt>
                <c:pt idx="2323">
                  <c:v>0.41210648148148143</c:v>
                </c:pt>
                <c:pt idx="2324">
                  <c:v>0.41212962962962962</c:v>
                </c:pt>
                <c:pt idx="2325">
                  <c:v>0.41215277777777781</c:v>
                </c:pt>
                <c:pt idx="2326">
                  <c:v>0.41217592592592589</c:v>
                </c:pt>
                <c:pt idx="2327">
                  <c:v>0.41219907407407397</c:v>
                </c:pt>
                <c:pt idx="2328">
                  <c:v>0.41222222222222216</c:v>
                </c:pt>
                <c:pt idx="2329">
                  <c:v>0.41224537037037035</c:v>
                </c:pt>
                <c:pt idx="2330">
                  <c:v>0.41226851851851842</c:v>
                </c:pt>
                <c:pt idx="2331">
                  <c:v>0.41229166666666661</c:v>
                </c:pt>
                <c:pt idx="2332">
                  <c:v>0.4123148148148148</c:v>
                </c:pt>
                <c:pt idx="2333">
                  <c:v>0.41233796296296288</c:v>
                </c:pt>
                <c:pt idx="2334">
                  <c:v>0.41236111111111107</c:v>
                </c:pt>
                <c:pt idx="2335">
                  <c:v>0.41238425925925926</c:v>
                </c:pt>
                <c:pt idx="2336">
                  <c:v>0.41240740740740733</c:v>
                </c:pt>
                <c:pt idx="2337">
                  <c:v>0.41243055555555552</c:v>
                </c:pt>
                <c:pt idx="2338">
                  <c:v>0.41245370370370371</c:v>
                </c:pt>
                <c:pt idx="2339">
                  <c:v>0.41247685185185179</c:v>
                </c:pt>
                <c:pt idx="2340">
                  <c:v>0.41249999999999998</c:v>
                </c:pt>
                <c:pt idx="2341">
                  <c:v>0.41252314814814817</c:v>
                </c:pt>
                <c:pt idx="2342">
                  <c:v>0.41254629629629624</c:v>
                </c:pt>
                <c:pt idx="2343">
                  <c:v>0.41256944444444443</c:v>
                </c:pt>
                <c:pt idx="2344">
                  <c:v>0.41259259259259262</c:v>
                </c:pt>
                <c:pt idx="2345">
                  <c:v>0.4126157407407407</c:v>
                </c:pt>
                <c:pt idx="2346">
                  <c:v>0.41263888888888889</c:v>
                </c:pt>
                <c:pt idx="2347">
                  <c:v>0.41266203703703697</c:v>
                </c:pt>
                <c:pt idx="2348">
                  <c:v>0.41268518518518515</c:v>
                </c:pt>
                <c:pt idx="2349">
                  <c:v>0.41270833333333323</c:v>
                </c:pt>
                <c:pt idx="2350">
                  <c:v>0.41273148148148142</c:v>
                </c:pt>
                <c:pt idx="2351">
                  <c:v>0.41275462962962961</c:v>
                </c:pt>
                <c:pt idx="2352">
                  <c:v>0.41277777777777769</c:v>
                </c:pt>
                <c:pt idx="2353">
                  <c:v>0.41280092592592588</c:v>
                </c:pt>
                <c:pt idx="2354">
                  <c:v>0.41282407407407407</c:v>
                </c:pt>
                <c:pt idx="2355">
                  <c:v>0.41284722222222214</c:v>
                </c:pt>
                <c:pt idx="2356">
                  <c:v>0.41287037037037033</c:v>
                </c:pt>
                <c:pt idx="2357">
                  <c:v>0.41289351851851852</c:v>
                </c:pt>
                <c:pt idx="2358">
                  <c:v>0.4129166666666666</c:v>
                </c:pt>
                <c:pt idx="2359">
                  <c:v>0.41293981481481479</c:v>
                </c:pt>
                <c:pt idx="2360">
                  <c:v>0.41296296296296298</c:v>
                </c:pt>
                <c:pt idx="2361">
                  <c:v>0.41298611111111105</c:v>
                </c:pt>
                <c:pt idx="2362">
                  <c:v>0.41300925925925924</c:v>
                </c:pt>
                <c:pt idx="2363">
                  <c:v>0.41303240740740743</c:v>
                </c:pt>
                <c:pt idx="2364">
                  <c:v>0.41305555555555551</c:v>
                </c:pt>
                <c:pt idx="2365">
                  <c:v>0.4130787037037037</c:v>
                </c:pt>
                <c:pt idx="2366">
                  <c:v>0.41310185185185189</c:v>
                </c:pt>
                <c:pt idx="2367">
                  <c:v>0.41312499999999996</c:v>
                </c:pt>
                <c:pt idx="2368">
                  <c:v>0.41314814814814804</c:v>
                </c:pt>
                <c:pt idx="2369">
                  <c:v>0.41317129629629623</c:v>
                </c:pt>
                <c:pt idx="2370">
                  <c:v>0.41319444444444442</c:v>
                </c:pt>
                <c:pt idx="2371">
                  <c:v>0.4132175925925925</c:v>
                </c:pt>
                <c:pt idx="2372">
                  <c:v>0.41324074074074069</c:v>
                </c:pt>
                <c:pt idx="2373">
                  <c:v>0.41326388888888888</c:v>
                </c:pt>
                <c:pt idx="2374">
                  <c:v>0.41328703703703695</c:v>
                </c:pt>
                <c:pt idx="2375">
                  <c:v>0.41331018518518514</c:v>
                </c:pt>
                <c:pt idx="2376">
                  <c:v>0.41333333333333333</c:v>
                </c:pt>
                <c:pt idx="2377">
                  <c:v>0.41335648148148141</c:v>
                </c:pt>
                <c:pt idx="2378">
                  <c:v>0.4133796296296296</c:v>
                </c:pt>
                <c:pt idx="2379">
                  <c:v>0.41340277777777779</c:v>
                </c:pt>
                <c:pt idx="2380">
                  <c:v>0.41342592592592586</c:v>
                </c:pt>
                <c:pt idx="2381">
                  <c:v>0.41344907407407405</c:v>
                </c:pt>
                <c:pt idx="2382">
                  <c:v>0.41347222222222224</c:v>
                </c:pt>
                <c:pt idx="2383">
                  <c:v>0.41349537037037032</c:v>
                </c:pt>
                <c:pt idx="2384">
                  <c:v>0.41351851851851851</c:v>
                </c:pt>
                <c:pt idx="2385">
                  <c:v>0.4135416666666667</c:v>
                </c:pt>
                <c:pt idx="2386">
                  <c:v>0.41356481481481477</c:v>
                </c:pt>
                <c:pt idx="2387">
                  <c:v>0.41358796296296296</c:v>
                </c:pt>
                <c:pt idx="2388">
                  <c:v>0.41361111111111104</c:v>
                </c:pt>
                <c:pt idx="2389">
                  <c:v>0.41363425925925923</c:v>
                </c:pt>
                <c:pt idx="2390">
                  <c:v>0.41365740740740731</c:v>
                </c:pt>
                <c:pt idx="2391">
                  <c:v>0.4136805555555555</c:v>
                </c:pt>
                <c:pt idx="2392">
                  <c:v>0.41370370370370368</c:v>
                </c:pt>
                <c:pt idx="2393">
                  <c:v>0.41372685185185176</c:v>
                </c:pt>
                <c:pt idx="2394">
                  <c:v>0.41374999999999995</c:v>
                </c:pt>
                <c:pt idx="2395">
                  <c:v>0.41377314814814814</c:v>
                </c:pt>
                <c:pt idx="2396">
                  <c:v>0.41379629629629622</c:v>
                </c:pt>
                <c:pt idx="2397">
                  <c:v>0.41381944444444441</c:v>
                </c:pt>
                <c:pt idx="2398">
                  <c:v>0.4138425925925926</c:v>
                </c:pt>
                <c:pt idx="2399">
                  <c:v>0.41386574074074067</c:v>
                </c:pt>
                <c:pt idx="2400">
                  <c:v>0.41388888888888886</c:v>
                </c:pt>
                <c:pt idx="2401">
                  <c:v>0.41391203703703705</c:v>
                </c:pt>
                <c:pt idx="2402">
                  <c:v>0.41393518518518513</c:v>
                </c:pt>
                <c:pt idx="2403">
                  <c:v>0.41395833333333332</c:v>
                </c:pt>
                <c:pt idx="2404">
                  <c:v>0.41398148148148151</c:v>
                </c:pt>
                <c:pt idx="2405">
                  <c:v>0.41400462962962958</c:v>
                </c:pt>
                <c:pt idx="2406">
                  <c:v>0.41402777777777777</c:v>
                </c:pt>
                <c:pt idx="2407">
                  <c:v>0.41405092592592596</c:v>
                </c:pt>
                <c:pt idx="2408">
                  <c:v>0.41407407407407404</c:v>
                </c:pt>
                <c:pt idx="2409">
                  <c:v>0.41409722222222212</c:v>
                </c:pt>
                <c:pt idx="2410">
                  <c:v>0.41412037037037031</c:v>
                </c:pt>
                <c:pt idx="2411">
                  <c:v>0.41414351851851849</c:v>
                </c:pt>
                <c:pt idx="2412">
                  <c:v>0.41416666666666657</c:v>
                </c:pt>
                <c:pt idx="2413">
                  <c:v>0.41418981481481476</c:v>
                </c:pt>
                <c:pt idx="2414">
                  <c:v>0.41421296296296295</c:v>
                </c:pt>
                <c:pt idx="2415">
                  <c:v>0.41423611111111103</c:v>
                </c:pt>
                <c:pt idx="2416">
                  <c:v>0.41425925925925922</c:v>
                </c:pt>
                <c:pt idx="2417">
                  <c:v>0.4142824074074074</c:v>
                </c:pt>
                <c:pt idx="2418">
                  <c:v>0.41430555555555548</c:v>
                </c:pt>
                <c:pt idx="2419">
                  <c:v>0.41432870370370367</c:v>
                </c:pt>
                <c:pt idx="2420">
                  <c:v>0.41435185185185186</c:v>
                </c:pt>
                <c:pt idx="2421">
                  <c:v>0.41437499999999994</c:v>
                </c:pt>
                <c:pt idx="2422">
                  <c:v>0.41439814814814813</c:v>
                </c:pt>
                <c:pt idx="2423">
                  <c:v>0.41442129629629632</c:v>
                </c:pt>
                <c:pt idx="2424">
                  <c:v>0.41444444444444439</c:v>
                </c:pt>
                <c:pt idx="2425">
                  <c:v>0.41446759259259258</c:v>
                </c:pt>
                <c:pt idx="2426">
                  <c:v>0.41449074074074077</c:v>
                </c:pt>
                <c:pt idx="2427">
                  <c:v>0.41451388888888885</c:v>
                </c:pt>
                <c:pt idx="2428">
                  <c:v>0.41453703703703693</c:v>
                </c:pt>
                <c:pt idx="2429">
                  <c:v>0.41456018518518511</c:v>
                </c:pt>
                <c:pt idx="2430">
                  <c:v>0.4145833333333333</c:v>
                </c:pt>
                <c:pt idx="2431">
                  <c:v>0.41460648148148138</c:v>
                </c:pt>
                <c:pt idx="2432">
                  <c:v>0.41462962962962957</c:v>
                </c:pt>
                <c:pt idx="2433">
                  <c:v>0.41465277777777776</c:v>
                </c:pt>
                <c:pt idx="2434">
                  <c:v>0.41467592592592584</c:v>
                </c:pt>
                <c:pt idx="2435">
                  <c:v>0.41469907407407403</c:v>
                </c:pt>
                <c:pt idx="2436">
                  <c:v>0.41472222222222221</c:v>
                </c:pt>
                <c:pt idx="2437">
                  <c:v>0.41474537037037029</c:v>
                </c:pt>
                <c:pt idx="2438">
                  <c:v>0.41476851851851848</c:v>
                </c:pt>
                <c:pt idx="2439">
                  <c:v>0.41479166666666667</c:v>
                </c:pt>
                <c:pt idx="2440">
                  <c:v>0.41481481481481475</c:v>
                </c:pt>
                <c:pt idx="2441">
                  <c:v>0.41483796296296294</c:v>
                </c:pt>
                <c:pt idx="2442">
                  <c:v>0.41486111111111112</c:v>
                </c:pt>
                <c:pt idx="2443">
                  <c:v>0.4148842592592592</c:v>
                </c:pt>
                <c:pt idx="2444">
                  <c:v>0.41490740740740739</c:v>
                </c:pt>
                <c:pt idx="2445">
                  <c:v>0.41493055555555558</c:v>
                </c:pt>
                <c:pt idx="2446">
                  <c:v>0.41495370370370366</c:v>
                </c:pt>
                <c:pt idx="2447">
                  <c:v>0.41497685185185185</c:v>
                </c:pt>
                <c:pt idx="2448">
                  <c:v>0.41500000000000004</c:v>
                </c:pt>
                <c:pt idx="2449">
                  <c:v>0.41502314814814811</c:v>
                </c:pt>
                <c:pt idx="2450">
                  <c:v>0.41504629629629619</c:v>
                </c:pt>
                <c:pt idx="2451">
                  <c:v>0.41506944444444438</c:v>
                </c:pt>
                <c:pt idx="2452">
                  <c:v>0.41509259259259257</c:v>
                </c:pt>
                <c:pt idx="2453">
                  <c:v>0.41511574074074065</c:v>
                </c:pt>
                <c:pt idx="2454">
                  <c:v>0.41513888888888884</c:v>
                </c:pt>
                <c:pt idx="2455">
                  <c:v>0.41516203703703702</c:v>
                </c:pt>
                <c:pt idx="2456">
                  <c:v>0.4151851851851851</c:v>
                </c:pt>
                <c:pt idx="2457">
                  <c:v>0.41520833333333329</c:v>
                </c:pt>
                <c:pt idx="2458">
                  <c:v>0.41523148148148148</c:v>
                </c:pt>
                <c:pt idx="2459">
                  <c:v>0.41525462962962956</c:v>
                </c:pt>
                <c:pt idx="2460">
                  <c:v>0.41527777777777775</c:v>
                </c:pt>
                <c:pt idx="2461">
                  <c:v>0.41530092592592593</c:v>
                </c:pt>
                <c:pt idx="2462">
                  <c:v>0.41532407407407401</c:v>
                </c:pt>
                <c:pt idx="2463">
                  <c:v>0.4153472222222222</c:v>
                </c:pt>
                <c:pt idx="2464">
                  <c:v>0.41537037037037039</c:v>
                </c:pt>
                <c:pt idx="2465">
                  <c:v>0.41539351851851847</c:v>
                </c:pt>
                <c:pt idx="2466">
                  <c:v>0.41541666666666666</c:v>
                </c:pt>
                <c:pt idx="2467">
                  <c:v>0.41543981481481485</c:v>
                </c:pt>
                <c:pt idx="2468">
                  <c:v>0.41546296296296292</c:v>
                </c:pt>
                <c:pt idx="2469">
                  <c:v>0.415486111111111</c:v>
                </c:pt>
                <c:pt idx="2470">
                  <c:v>0.41550925925925919</c:v>
                </c:pt>
                <c:pt idx="2471">
                  <c:v>0.41553240740740738</c:v>
                </c:pt>
                <c:pt idx="2472">
                  <c:v>0.41555555555555546</c:v>
                </c:pt>
                <c:pt idx="2473">
                  <c:v>0.41557870370370364</c:v>
                </c:pt>
                <c:pt idx="2474">
                  <c:v>0.41560185185185183</c:v>
                </c:pt>
                <c:pt idx="2475">
                  <c:v>0.41562499999999991</c:v>
                </c:pt>
                <c:pt idx="2476">
                  <c:v>0.4156481481481481</c:v>
                </c:pt>
                <c:pt idx="2477">
                  <c:v>0.41567129629629629</c:v>
                </c:pt>
                <c:pt idx="2478">
                  <c:v>0.41569444444444437</c:v>
                </c:pt>
                <c:pt idx="2479">
                  <c:v>0.41571759259259256</c:v>
                </c:pt>
                <c:pt idx="2480">
                  <c:v>0.41574074074074074</c:v>
                </c:pt>
                <c:pt idx="2481">
                  <c:v>0.41576388888888882</c:v>
                </c:pt>
                <c:pt idx="2482">
                  <c:v>0.41578703703703701</c:v>
                </c:pt>
                <c:pt idx="2483">
                  <c:v>0.4158101851851852</c:v>
                </c:pt>
                <c:pt idx="2484">
                  <c:v>0.41583333333333328</c:v>
                </c:pt>
                <c:pt idx="2485">
                  <c:v>0.41585648148148147</c:v>
                </c:pt>
                <c:pt idx="2486">
                  <c:v>0.41587962962962965</c:v>
                </c:pt>
                <c:pt idx="2487">
                  <c:v>0.41590277777777773</c:v>
                </c:pt>
                <c:pt idx="2488">
                  <c:v>0.41592592592592592</c:v>
                </c:pt>
                <c:pt idx="2489">
                  <c:v>0.41594907407407411</c:v>
                </c:pt>
                <c:pt idx="2490">
                  <c:v>0.41597222222222219</c:v>
                </c:pt>
                <c:pt idx="2491">
                  <c:v>0.41599537037037027</c:v>
                </c:pt>
                <c:pt idx="2492">
                  <c:v>0.41601851851851845</c:v>
                </c:pt>
                <c:pt idx="2493">
                  <c:v>0.41604166666666664</c:v>
                </c:pt>
                <c:pt idx="2494">
                  <c:v>0.41606481481481472</c:v>
                </c:pt>
                <c:pt idx="2495">
                  <c:v>0.41608796296296291</c:v>
                </c:pt>
                <c:pt idx="2496">
                  <c:v>0.4161111111111111</c:v>
                </c:pt>
                <c:pt idx="2497">
                  <c:v>0.41613425925925918</c:v>
                </c:pt>
                <c:pt idx="2498">
                  <c:v>0.41615740740740736</c:v>
                </c:pt>
                <c:pt idx="2499">
                  <c:v>0.41618055555555555</c:v>
                </c:pt>
                <c:pt idx="2500">
                  <c:v>0.41620370370370363</c:v>
                </c:pt>
                <c:pt idx="2501">
                  <c:v>0.41622685185185182</c:v>
                </c:pt>
                <c:pt idx="2502">
                  <c:v>0.41625000000000001</c:v>
                </c:pt>
                <c:pt idx="2503">
                  <c:v>0.41627314814814809</c:v>
                </c:pt>
                <c:pt idx="2504">
                  <c:v>0.41629629629629628</c:v>
                </c:pt>
                <c:pt idx="2505">
                  <c:v>0.41631944444444446</c:v>
                </c:pt>
                <c:pt idx="2506">
                  <c:v>0.41634259259259254</c:v>
                </c:pt>
                <c:pt idx="2507">
                  <c:v>0.41636574074074073</c:v>
                </c:pt>
                <c:pt idx="2508">
                  <c:v>0.41638888888888892</c:v>
                </c:pt>
                <c:pt idx="2509">
                  <c:v>0.416412037037037</c:v>
                </c:pt>
                <c:pt idx="2510">
                  <c:v>0.41643518518518507</c:v>
                </c:pt>
                <c:pt idx="2511">
                  <c:v>0.41645833333333326</c:v>
                </c:pt>
                <c:pt idx="2512">
                  <c:v>0.41648148148148145</c:v>
                </c:pt>
                <c:pt idx="2513">
                  <c:v>0.41650462962962953</c:v>
                </c:pt>
                <c:pt idx="2514">
                  <c:v>0.41652777777777772</c:v>
                </c:pt>
                <c:pt idx="2515">
                  <c:v>0.41655092592592591</c:v>
                </c:pt>
                <c:pt idx="2516">
                  <c:v>0.41657407407407399</c:v>
                </c:pt>
                <c:pt idx="2517">
                  <c:v>0.41659722222222217</c:v>
                </c:pt>
                <c:pt idx="2518">
                  <c:v>0.41662037037037036</c:v>
                </c:pt>
                <c:pt idx="2519">
                  <c:v>0.41664351851851844</c:v>
                </c:pt>
                <c:pt idx="2520">
                  <c:v>0.41666666666666663</c:v>
                </c:pt>
                <c:pt idx="2521">
                  <c:v>0.41668981481481482</c:v>
                </c:pt>
                <c:pt idx="2522">
                  <c:v>0.4167129629629629</c:v>
                </c:pt>
                <c:pt idx="2523">
                  <c:v>0.41673611111111108</c:v>
                </c:pt>
                <c:pt idx="2524">
                  <c:v>0.41675925925925927</c:v>
                </c:pt>
                <c:pt idx="2525">
                  <c:v>0.41678240740740735</c:v>
                </c:pt>
                <c:pt idx="2526">
                  <c:v>0.41680555555555554</c:v>
                </c:pt>
                <c:pt idx="2527">
                  <c:v>0.41682870370370373</c:v>
                </c:pt>
                <c:pt idx="2528">
                  <c:v>0.41685185185185181</c:v>
                </c:pt>
                <c:pt idx="2529">
                  <c:v>0.416875</c:v>
                </c:pt>
                <c:pt idx="2530">
                  <c:v>0.41689814814814818</c:v>
                </c:pt>
                <c:pt idx="2531">
                  <c:v>0.41692129629629626</c:v>
                </c:pt>
                <c:pt idx="2532">
                  <c:v>0.41694444444444434</c:v>
                </c:pt>
                <c:pt idx="2533">
                  <c:v>0.41696759259259253</c:v>
                </c:pt>
                <c:pt idx="2534">
                  <c:v>0.41699074074074072</c:v>
                </c:pt>
                <c:pt idx="2535">
                  <c:v>0.4170138888888888</c:v>
                </c:pt>
                <c:pt idx="2536">
                  <c:v>0.41703703703703698</c:v>
                </c:pt>
                <c:pt idx="2537">
                  <c:v>0.41706018518518517</c:v>
                </c:pt>
                <c:pt idx="2538">
                  <c:v>0.41708333333333325</c:v>
                </c:pt>
                <c:pt idx="2539">
                  <c:v>0.41710648148148144</c:v>
                </c:pt>
                <c:pt idx="2540">
                  <c:v>0.41712962962962963</c:v>
                </c:pt>
                <c:pt idx="2541">
                  <c:v>0.41715277777777771</c:v>
                </c:pt>
                <c:pt idx="2542">
                  <c:v>0.41717592592592589</c:v>
                </c:pt>
                <c:pt idx="2543">
                  <c:v>0.41719907407407408</c:v>
                </c:pt>
                <c:pt idx="2544">
                  <c:v>0.41722222222222216</c:v>
                </c:pt>
                <c:pt idx="2545">
                  <c:v>0.41724537037037035</c:v>
                </c:pt>
                <c:pt idx="2546">
                  <c:v>0.41726851851851854</c:v>
                </c:pt>
                <c:pt idx="2547">
                  <c:v>0.41729166666666662</c:v>
                </c:pt>
                <c:pt idx="2548">
                  <c:v>0.41731481481481481</c:v>
                </c:pt>
                <c:pt idx="2549">
                  <c:v>0.41733796296296299</c:v>
                </c:pt>
                <c:pt idx="2550">
                  <c:v>0.41736111111111107</c:v>
                </c:pt>
                <c:pt idx="2551">
                  <c:v>0.41738425925925915</c:v>
                </c:pt>
                <c:pt idx="2552">
                  <c:v>0.41740740740740734</c:v>
                </c:pt>
                <c:pt idx="2553">
                  <c:v>0.41743055555555553</c:v>
                </c:pt>
                <c:pt idx="2554">
                  <c:v>0.4174537037037036</c:v>
                </c:pt>
                <c:pt idx="2555">
                  <c:v>0.41747685185185179</c:v>
                </c:pt>
                <c:pt idx="2556">
                  <c:v>0.41749999999999998</c:v>
                </c:pt>
                <c:pt idx="2557">
                  <c:v>0.41752314814814806</c:v>
                </c:pt>
                <c:pt idx="2558">
                  <c:v>0.41754629629629625</c:v>
                </c:pt>
                <c:pt idx="2559">
                  <c:v>0.41756944444444444</c:v>
                </c:pt>
                <c:pt idx="2560">
                  <c:v>0.41759259259259252</c:v>
                </c:pt>
                <c:pt idx="2561">
                  <c:v>0.4176157407407407</c:v>
                </c:pt>
                <c:pt idx="2562">
                  <c:v>0.41763888888888889</c:v>
                </c:pt>
                <c:pt idx="2563">
                  <c:v>0.41766203703703697</c:v>
                </c:pt>
                <c:pt idx="2564">
                  <c:v>0.41768518518518516</c:v>
                </c:pt>
                <c:pt idx="2565">
                  <c:v>0.41770833333333335</c:v>
                </c:pt>
                <c:pt idx="2566">
                  <c:v>0.41773148148148143</c:v>
                </c:pt>
                <c:pt idx="2567">
                  <c:v>0.41775462962962961</c:v>
                </c:pt>
                <c:pt idx="2568">
                  <c:v>0.4177777777777778</c:v>
                </c:pt>
                <c:pt idx="2569">
                  <c:v>0.41780092592592588</c:v>
                </c:pt>
                <c:pt idx="2570">
                  <c:v>0.41782407407407407</c:v>
                </c:pt>
                <c:pt idx="2571">
                  <c:v>0.41784722222222226</c:v>
                </c:pt>
                <c:pt idx="2572">
                  <c:v>0.41787037037037034</c:v>
                </c:pt>
                <c:pt idx="2573">
                  <c:v>0.41789351851851841</c:v>
                </c:pt>
                <c:pt idx="2574">
                  <c:v>0.4179166666666666</c:v>
                </c:pt>
                <c:pt idx="2575">
                  <c:v>0.41793981481481479</c:v>
                </c:pt>
                <c:pt idx="2576">
                  <c:v>0.41796296296296287</c:v>
                </c:pt>
                <c:pt idx="2577">
                  <c:v>0.41798611111111106</c:v>
                </c:pt>
                <c:pt idx="2578">
                  <c:v>0.41800925925925925</c:v>
                </c:pt>
                <c:pt idx="2579">
                  <c:v>0.41803240740740732</c:v>
                </c:pt>
                <c:pt idx="2580">
                  <c:v>0.41805555555555551</c:v>
                </c:pt>
                <c:pt idx="2581">
                  <c:v>0.4180787037037037</c:v>
                </c:pt>
                <c:pt idx="2582">
                  <c:v>0.41810185185185178</c:v>
                </c:pt>
                <c:pt idx="2583">
                  <c:v>0.41812499999999997</c:v>
                </c:pt>
                <c:pt idx="2584">
                  <c:v>0.41814814814814816</c:v>
                </c:pt>
                <c:pt idx="2585">
                  <c:v>0.41817129629629624</c:v>
                </c:pt>
                <c:pt idx="2586">
                  <c:v>0.41819444444444442</c:v>
                </c:pt>
                <c:pt idx="2587">
                  <c:v>0.41821759259259261</c:v>
                </c:pt>
                <c:pt idx="2588">
                  <c:v>0.41824074074074069</c:v>
                </c:pt>
                <c:pt idx="2589">
                  <c:v>0.41826388888888888</c:v>
                </c:pt>
                <c:pt idx="2590">
                  <c:v>0.41828703703703707</c:v>
                </c:pt>
                <c:pt idx="2591">
                  <c:v>0.41831018518518515</c:v>
                </c:pt>
                <c:pt idx="2592">
                  <c:v>0.41833333333333322</c:v>
                </c:pt>
                <c:pt idx="2593">
                  <c:v>0.41835648148148141</c:v>
                </c:pt>
                <c:pt idx="2594">
                  <c:v>0.4183796296296296</c:v>
                </c:pt>
                <c:pt idx="2595">
                  <c:v>0.41840277777777768</c:v>
                </c:pt>
                <c:pt idx="2596">
                  <c:v>0.41842592592592587</c:v>
                </c:pt>
                <c:pt idx="2597">
                  <c:v>0.41844907407407406</c:v>
                </c:pt>
                <c:pt idx="2598">
                  <c:v>0.41847222222222213</c:v>
                </c:pt>
                <c:pt idx="2599">
                  <c:v>0.41849537037037032</c:v>
                </c:pt>
                <c:pt idx="2600">
                  <c:v>0.41851851851851851</c:v>
                </c:pt>
                <c:pt idx="2601">
                  <c:v>0.41854166666666659</c:v>
                </c:pt>
                <c:pt idx="2602">
                  <c:v>0.41856481481481478</c:v>
                </c:pt>
                <c:pt idx="2603">
                  <c:v>0.41858796296296297</c:v>
                </c:pt>
                <c:pt idx="2604">
                  <c:v>0.41861111111111104</c:v>
                </c:pt>
                <c:pt idx="2605">
                  <c:v>0.41863425925925923</c:v>
                </c:pt>
                <c:pt idx="2606">
                  <c:v>0.41865740740740742</c:v>
                </c:pt>
                <c:pt idx="2607">
                  <c:v>0.4186805555555555</c:v>
                </c:pt>
                <c:pt idx="2608">
                  <c:v>0.41870370370370369</c:v>
                </c:pt>
                <c:pt idx="2609">
                  <c:v>0.41872685185185188</c:v>
                </c:pt>
                <c:pt idx="2610">
                  <c:v>0.41874999999999996</c:v>
                </c:pt>
                <c:pt idx="2611">
                  <c:v>0.41877314814814814</c:v>
                </c:pt>
                <c:pt idx="2612">
                  <c:v>0.41879629629629633</c:v>
                </c:pt>
                <c:pt idx="2613">
                  <c:v>0.41881944444444441</c:v>
                </c:pt>
                <c:pt idx="2614">
                  <c:v>0.41884259259259249</c:v>
                </c:pt>
                <c:pt idx="2615">
                  <c:v>0.41886574074074068</c:v>
                </c:pt>
                <c:pt idx="2616">
                  <c:v>0.41888888888888887</c:v>
                </c:pt>
                <c:pt idx="2617">
                  <c:v>0.41891203703703694</c:v>
                </c:pt>
                <c:pt idx="2618">
                  <c:v>0.41893518518518513</c:v>
                </c:pt>
                <c:pt idx="2619">
                  <c:v>0.41895833333333332</c:v>
                </c:pt>
                <c:pt idx="2620">
                  <c:v>0.4189814814814814</c:v>
                </c:pt>
                <c:pt idx="2621">
                  <c:v>0.41900462962962959</c:v>
                </c:pt>
                <c:pt idx="2622">
                  <c:v>0.41902777777777778</c:v>
                </c:pt>
                <c:pt idx="2623">
                  <c:v>0.41905092592592585</c:v>
                </c:pt>
                <c:pt idx="2624">
                  <c:v>0.41907407407407404</c:v>
                </c:pt>
                <c:pt idx="2625">
                  <c:v>0.41909722222222223</c:v>
                </c:pt>
                <c:pt idx="2626">
                  <c:v>0.41912037037037031</c:v>
                </c:pt>
                <c:pt idx="2627">
                  <c:v>0.4191435185185185</c:v>
                </c:pt>
                <c:pt idx="2628">
                  <c:v>0.41916666666666669</c:v>
                </c:pt>
                <c:pt idx="2629">
                  <c:v>0.41918981481481477</c:v>
                </c:pt>
                <c:pt idx="2630">
                  <c:v>0.41921296296296295</c:v>
                </c:pt>
                <c:pt idx="2631">
                  <c:v>0.41923611111111114</c:v>
                </c:pt>
                <c:pt idx="2632">
                  <c:v>0.41925925925925922</c:v>
                </c:pt>
                <c:pt idx="2633">
                  <c:v>0.4192824074074073</c:v>
                </c:pt>
                <c:pt idx="2634">
                  <c:v>0.41930555555555549</c:v>
                </c:pt>
                <c:pt idx="2635">
                  <c:v>0.41932870370370368</c:v>
                </c:pt>
                <c:pt idx="2636">
                  <c:v>0.41935185185185175</c:v>
                </c:pt>
                <c:pt idx="2637">
                  <c:v>0.41937499999999994</c:v>
                </c:pt>
                <c:pt idx="2638">
                  <c:v>0.41939814814814813</c:v>
                </c:pt>
                <c:pt idx="2639">
                  <c:v>0.41942129629629621</c:v>
                </c:pt>
              </c:numCache>
            </c:numRef>
          </c:cat>
          <c:val>
            <c:numRef>
              <c:f>'X EC'!$G$3:$G$2642</c:f>
              <c:numCache>
                <c:formatCode>General</c:formatCode>
                <c:ptCount val="2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-0.01</c:v>
                </c:pt>
                <c:pt idx="6">
                  <c:v>0</c:v>
                </c:pt>
                <c:pt idx="7">
                  <c:v>0</c:v>
                </c:pt>
                <c:pt idx="8">
                  <c:v>-0.01</c:v>
                </c:pt>
                <c:pt idx="9">
                  <c:v>-0.01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-0.01</c:v>
                </c:pt>
                <c:pt idx="15">
                  <c:v>0</c:v>
                </c:pt>
                <c:pt idx="16">
                  <c:v>0</c:v>
                </c:pt>
                <c:pt idx="17">
                  <c:v>-0.01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-0.01</c:v>
                </c:pt>
                <c:pt idx="23">
                  <c:v>0</c:v>
                </c:pt>
                <c:pt idx="24">
                  <c:v>0.01</c:v>
                </c:pt>
                <c:pt idx="25">
                  <c:v>-0.01</c:v>
                </c:pt>
                <c:pt idx="26">
                  <c:v>0</c:v>
                </c:pt>
                <c:pt idx="27">
                  <c:v>-0.01</c:v>
                </c:pt>
                <c:pt idx="28">
                  <c:v>0</c:v>
                </c:pt>
                <c:pt idx="29">
                  <c:v>0.03</c:v>
                </c:pt>
                <c:pt idx="30">
                  <c:v>0.04</c:v>
                </c:pt>
                <c:pt idx="31">
                  <c:v>0.04</c:v>
                </c:pt>
                <c:pt idx="32">
                  <c:v>0.01</c:v>
                </c:pt>
                <c:pt idx="33">
                  <c:v>0.01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0.02</c:v>
                </c:pt>
                <c:pt idx="40">
                  <c:v>0.02</c:v>
                </c:pt>
                <c:pt idx="41">
                  <c:v>0.01</c:v>
                </c:pt>
                <c:pt idx="42">
                  <c:v>0.04</c:v>
                </c:pt>
                <c:pt idx="43">
                  <c:v>9.9999999999999992E-2</c:v>
                </c:pt>
                <c:pt idx="44">
                  <c:v>0.04</c:v>
                </c:pt>
                <c:pt idx="45">
                  <c:v>0.04</c:v>
                </c:pt>
                <c:pt idx="46">
                  <c:v>0.02</c:v>
                </c:pt>
                <c:pt idx="47">
                  <c:v>0.02</c:v>
                </c:pt>
                <c:pt idx="48">
                  <c:v>0.02</c:v>
                </c:pt>
                <c:pt idx="49">
                  <c:v>0.02</c:v>
                </c:pt>
                <c:pt idx="50">
                  <c:v>0.02</c:v>
                </c:pt>
                <c:pt idx="51">
                  <c:v>-0.01</c:v>
                </c:pt>
                <c:pt idx="52">
                  <c:v>-1.9999999999999997E-2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0.02</c:v>
                </c:pt>
                <c:pt idx="59">
                  <c:v>0.02</c:v>
                </c:pt>
                <c:pt idx="60">
                  <c:v>0.01</c:v>
                </c:pt>
                <c:pt idx="61">
                  <c:v>0</c:v>
                </c:pt>
                <c:pt idx="62">
                  <c:v>0.01</c:v>
                </c:pt>
                <c:pt idx="63">
                  <c:v>0</c:v>
                </c:pt>
                <c:pt idx="64">
                  <c:v>0.01</c:v>
                </c:pt>
                <c:pt idx="65">
                  <c:v>0.01</c:v>
                </c:pt>
                <c:pt idx="66">
                  <c:v>0.01</c:v>
                </c:pt>
                <c:pt idx="67">
                  <c:v>0.01</c:v>
                </c:pt>
                <c:pt idx="68">
                  <c:v>0</c:v>
                </c:pt>
                <c:pt idx="69">
                  <c:v>0.02</c:v>
                </c:pt>
                <c:pt idx="70">
                  <c:v>0.01</c:v>
                </c:pt>
                <c:pt idx="71">
                  <c:v>0.01</c:v>
                </c:pt>
                <c:pt idx="72">
                  <c:v>0.02</c:v>
                </c:pt>
                <c:pt idx="73">
                  <c:v>0.02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0.01</c:v>
                </c:pt>
                <c:pt idx="78">
                  <c:v>0.01</c:v>
                </c:pt>
                <c:pt idx="79">
                  <c:v>0.03</c:v>
                </c:pt>
                <c:pt idx="80">
                  <c:v>0.03</c:v>
                </c:pt>
                <c:pt idx="81">
                  <c:v>0.02</c:v>
                </c:pt>
                <c:pt idx="82">
                  <c:v>0.02</c:v>
                </c:pt>
                <c:pt idx="83">
                  <c:v>0</c:v>
                </c:pt>
                <c:pt idx="84">
                  <c:v>0</c:v>
                </c:pt>
                <c:pt idx="85">
                  <c:v>0.02</c:v>
                </c:pt>
                <c:pt idx="86">
                  <c:v>0</c:v>
                </c:pt>
                <c:pt idx="87">
                  <c:v>0</c:v>
                </c:pt>
                <c:pt idx="88">
                  <c:v>0.02</c:v>
                </c:pt>
                <c:pt idx="89">
                  <c:v>0.01</c:v>
                </c:pt>
                <c:pt idx="90">
                  <c:v>0.01</c:v>
                </c:pt>
                <c:pt idx="91">
                  <c:v>0.02</c:v>
                </c:pt>
                <c:pt idx="92">
                  <c:v>0.02</c:v>
                </c:pt>
                <c:pt idx="93">
                  <c:v>0.01</c:v>
                </c:pt>
                <c:pt idx="94">
                  <c:v>0.02</c:v>
                </c:pt>
                <c:pt idx="95">
                  <c:v>0.03</c:v>
                </c:pt>
                <c:pt idx="96">
                  <c:v>0.03</c:v>
                </c:pt>
                <c:pt idx="97">
                  <c:v>0.02</c:v>
                </c:pt>
                <c:pt idx="98">
                  <c:v>0.01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-1.9999999999999997E-2</c:v>
                </c:pt>
                <c:pt idx="103">
                  <c:v>-0.01</c:v>
                </c:pt>
                <c:pt idx="104">
                  <c:v>0</c:v>
                </c:pt>
                <c:pt idx="105">
                  <c:v>0</c:v>
                </c:pt>
                <c:pt idx="106">
                  <c:v>-0.01</c:v>
                </c:pt>
                <c:pt idx="107">
                  <c:v>0</c:v>
                </c:pt>
                <c:pt idx="108">
                  <c:v>0</c:v>
                </c:pt>
                <c:pt idx="109">
                  <c:v>-0.01</c:v>
                </c:pt>
                <c:pt idx="110">
                  <c:v>-0.01</c:v>
                </c:pt>
                <c:pt idx="111">
                  <c:v>-0.01</c:v>
                </c:pt>
                <c:pt idx="112">
                  <c:v>0</c:v>
                </c:pt>
                <c:pt idx="113">
                  <c:v>0</c:v>
                </c:pt>
                <c:pt idx="114">
                  <c:v>0.01</c:v>
                </c:pt>
                <c:pt idx="115">
                  <c:v>0</c:v>
                </c:pt>
                <c:pt idx="116">
                  <c:v>0</c:v>
                </c:pt>
                <c:pt idx="117">
                  <c:v>-0.01</c:v>
                </c:pt>
                <c:pt idx="118">
                  <c:v>0</c:v>
                </c:pt>
                <c:pt idx="119">
                  <c:v>0</c:v>
                </c:pt>
                <c:pt idx="120">
                  <c:v>0.01</c:v>
                </c:pt>
                <c:pt idx="121">
                  <c:v>0</c:v>
                </c:pt>
                <c:pt idx="122">
                  <c:v>0</c:v>
                </c:pt>
                <c:pt idx="123">
                  <c:v>-0.01</c:v>
                </c:pt>
                <c:pt idx="124">
                  <c:v>0</c:v>
                </c:pt>
                <c:pt idx="125">
                  <c:v>-0.01</c:v>
                </c:pt>
                <c:pt idx="126">
                  <c:v>0.01</c:v>
                </c:pt>
                <c:pt idx="127">
                  <c:v>0.01</c:v>
                </c:pt>
                <c:pt idx="128">
                  <c:v>0</c:v>
                </c:pt>
                <c:pt idx="129">
                  <c:v>0.02</c:v>
                </c:pt>
                <c:pt idx="130">
                  <c:v>0</c:v>
                </c:pt>
                <c:pt idx="131">
                  <c:v>0</c:v>
                </c:pt>
                <c:pt idx="132">
                  <c:v>0.01</c:v>
                </c:pt>
                <c:pt idx="133">
                  <c:v>0.02</c:v>
                </c:pt>
                <c:pt idx="134">
                  <c:v>0.01</c:v>
                </c:pt>
                <c:pt idx="135">
                  <c:v>0.01</c:v>
                </c:pt>
                <c:pt idx="136">
                  <c:v>0.01</c:v>
                </c:pt>
                <c:pt idx="137">
                  <c:v>0.01</c:v>
                </c:pt>
                <c:pt idx="138">
                  <c:v>0.01</c:v>
                </c:pt>
                <c:pt idx="139">
                  <c:v>0</c:v>
                </c:pt>
                <c:pt idx="140">
                  <c:v>-0.01</c:v>
                </c:pt>
                <c:pt idx="141">
                  <c:v>-0.01</c:v>
                </c:pt>
                <c:pt idx="142">
                  <c:v>-0.01</c:v>
                </c:pt>
                <c:pt idx="143">
                  <c:v>-0.01</c:v>
                </c:pt>
                <c:pt idx="144">
                  <c:v>0</c:v>
                </c:pt>
                <c:pt idx="145">
                  <c:v>0</c:v>
                </c:pt>
                <c:pt idx="146">
                  <c:v>-0.01</c:v>
                </c:pt>
                <c:pt idx="147">
                  <c:v>0.01</c:v>
                </c:pt>
                <c:pt idx="148">
                  <c:v>0</c:v>
                </c:pt>
                <c:pt idx="149">
                  <c:v>0.02</c:v>
                </c:pt>
                <c:pt idx="150">
                  <c:v>0.01</c:v>
                </c:pt>
                <c:pt idx="151">
                  <c:v>0</c:v>
                </c:pt>
                <c:pt idx="152">
                  <c:v>-0.01</c:v>
                </c:pt>
                <c:pt idx="153">
                  <c:v>-0.01</c:v>
                </c:pt>
                <c:pt idx="154">
                  <c:v>-0.01</c:v>
                </c:pt>
                <c:pt idx="155">
                  <c:v>-1.9999999999999997E-2</c:v>
                </c:pt>
                <c:pt idx="156">
                  <c:v>-0.01</c:v>
                </c:pt>
                <c:pt idx="157">
                  <c:v>-0.01</c:v>
                </c:pt>
                <c:pt idx="158">
                  <c:v>0</c:v>
                </c:pt>
                <c:pt idx="159">
                  <c:v>-0.01</c:v>
                </c:pt>
                <c:pt idx="160">
                  <c:v>-0.01</c:v>
                </c:pt>
                <c:pt idx="161">
                  <c:v>-0.01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-1.9999999999999997E-2</c:v>
                </c:pt>
                <c:pt idx="166">
                  <c:v>-1.9999999999999997E-2</c:v>
                </c:pt>
                <c:pt idx="167">
                  <c:v>-0.01</c:v>
                </c:pt>
                <c:pt idx="168">
                  <c:v>-1.9999999999999997E-2</c:v>
                </c:pt>
                <c:pt idx="169">
                  <c:v>-0.01</c:v>
                </c:pt>
                <c:pt idx="170">
                  <c:v>-0.01</c:v>
                </c:pt>
                <c:pt idx="171">
                  <c:v>0</c:v>
                </c:pt>
                <c:pt idx="172">
                  <c:v>-1.9999999999999997E-2</c:v>
                </c:pt>
                <c:pt idx="173">
                  <c:v>-0.01</c:v>
                </c:pt>
                <c:pt idx="174">
                  <c:v>-0.01</c:v>
                </c:pt>
                <c:pt idx="175">
                  <c:v>-0.01</c:v>
                </c:pt>
                <c:pt idx="176">
                  <c:v>-0.01</c:v>
                </c:pt>
                <c:pt idx="177">
                  <c:v>0</c:v>
                </c:pt>
                <c:pt idx="178">
                  <c:v>-0.01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0.01</c:v>
                </c:pt>
                <c:pt idx="184">
                  <c:v>0</c:v>
                </c:pt>
                <c:pt idx="185">
                  <c:v>0.02</c:v>
                </c:pt>
                <c:pt idx="186">
                  <c:v>0</c:v>
                </c:pt>
                <c:pt idx="187">
                  <c:v>0.01</c:v>
                </c:pt>
                <c:pt idx="188">
                  <c:v>0.02</c:v>
                </c:pt>
                <c:pt idx="189">
                  <c:v>0.02</c:v>
                </c:pt>
                <c:pt idx="190">
                  <c:v>0.01</c:v>
                </c:pt>
                <c:pt idx="191">
                  <c:v>0.02</c:v>
                </c:pt>
                <c:pt idx="192">
                  <c:v>0.03</c:v>
                </c:pt>
                <c:pt idx="193">
                  <c:v>0.02</c:v>
                </c:pt>
                <c:pt idx="194">
                  <c:v>0.02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0.01</c:v>
                </c:pt>
                <c:pt idx="199">
                  <c:v>0</c:v>
                </c:pt>
                <c:pt idx="200">
                  <c:v>0.02</c:v>
                </c:pt>
                <c:pt idx="201">
                  <c:v>0.01</c:v>
                </c:pt>
                <c:pt idx="202">
                  <c:v>0.01</c:v>
                </c:pt>
                <c:pt idx="203">
                  <c:v>0</c:v>
                </c:pt>
                <c:pt idx="204">
                  <c:v>0.01</c:v>
                </c:pt>
                <c:pt idx="205">
                  <c:v>0</c:v>
                </c:pt>
                <c:pt idx="206">
                  <c:v>0</c:v>
                </c:pt>
                <c:pt idx="207">
                  <c:v>0.01</c:v>
                </c:pt>
                <c:pt idx="208">
                  <c:v>0.01</c:v>
                </c:pt>
                <c:pt idx="209">
                  <c:v>0.01</c:v>
                </c:pt>
                <c:pt idx="210">
                  <c:v>0</c:v>
                </c:pt>
                <c:pt idx="211">
                  <c:v>0.02</c:v>
                </c:pt>
                <c:pt idx="212">
                  <c:v>0.02</c:v>
                </c:pt>
                <c:pt idx="213">
                  <c:v>0.02</c:v>
                </c:pt>
                <c:pt idx="214">
                  <c:v>0.01</c:v>
                </c:pt>
                <c:pt idx="215">
                  <c:v>0.02</c:v>
                </c:pt>
                <c:pt idx="216">
                  <c:v>0.02</c:v>
                </c:pt>
                <c:pt idx="217">
                  <c:v>0.01</c:v>
                </c:pt>
                <c:pt idx="218">
                  <c:v>0.01</c:v>
                </c:pt>
                <c:pt idx="219">
                  <c:v>0</c:v>
                </c:pt>
                <c:pt idx="220">
                  <c:v>0.01</c:v>
                </c:pt>
                <c:pt idx="221">
                  <c:v>0.02</c:v>
                </c:pt>
                <c:pt idx="222">
                  <c:v>0.02</c:v>
                </c:pt>
                <c:pt idx="223">
                  <c:v>0</c:v>
                </c:pt>
                <c:pt idx="224">
                  <c:v>0.01</c:v>
                </c:pt>
                <c:pt idx="225">
                  <c:v>0</c:v>
                </c:pt>
                <c:pt idx="226">
                  <c:v>0</c:v>
                </c:pt>
                <c:pt idx="227">
                  <c:v>0.01</c:v>
                </c:pt>
                <c:pt idx="228">
                  <c:v>0.02</c:v>
                </c:pt>
                <c:pt idx="229">
                  <c:v>0.02</c:v>
                </c:pt>
                <c:pt idx="230">
                  <c:v>0.01</c:v>
                </c:pt>
                <c:pt idx="231">
                  <c:v>0</c:v>
                </c:pt>
                <c:pt idx="232">
                  <c:v>0.01</c:v>
                </c:pt>
                <c:pt idx="233">
                  <c:v>0</c:v>
                </c:pt>
                <c:pt idx="234">
                  <c:v>-0.01</c:v>
                </c:pt>
                <c:pt idx="235">
                  <c:v>0</c:v>
                </c:pt>
                <c:pt idx="236">
                  <c:v>0</c:v>
                </c:pt>
                <c:pt idx="237">
                  <c:v>0.02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0.01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0.02</c:v>
                </c:pt>
                <c:pt idx="248">
                  <c:v>0.02</c:v>
                </c:pt>
                <c:pt idx="249">
                  <c:v>0</c:v>
                </c:pt>
                <c:pt idx="250">
                  <c:v>-0.01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0.01</c:v>
                </c:pt>
                <c:pt idx="256">
                  <c:v>0.02</c:v>
                </c:pt>
                <c:pt idx="257">
                  <c:v>0</c:v>
                </c:pt>
                <c:pt idx="258">
                  <c:v>0</c:v>
                </c:pt>
                <c:pt idx="259">
                  <c:v>0.01</c:v>
                </c:pt>
                <c:pt idx="260">
                  <c:v>0.01</c:v>
                </c:pt>
                <c:pt idx="261">
                  <c:v>0.02</c:v>
                </c:pt>
                <c:pt idx="262">
                  <c:v>0.02</c:v>
                </c:pt>
                <c:pt idx="263">
                  <c:v>0.02</c:v>
                </c:pt>
                <c:pt idx="264">
                  <c:v>0.02</c:v>
                </c:pt>
                <c:pt idx="265">
                  <c:v>0.02</c:v>
                </c:pt>
                <c:pt idx="266">
                  <c:v>0.03</c:v>
                </c:pt>
                <c:pt idx="267">
                  <c:v>0.03</c:v>
                </c:pt>
                <c:pt idx="268">
                  <c:v>0.02</c:v>
                </c:pt>
                <c:pt idx="269">
                  <c:v>0.03</c:v>
                </c:pt>
                <c:pt idx="270">
                  <c:v>0.03</c:v>
                </c:pt>
                <c:pt idx="271">
                  <c:v>0.02</c:v>
                </c:pt>
                <c:pt idx="272">
                  <c:v>0.02</c:v>
                </c:pt>
                <c:pt idx="273">
                  <c:v>0.03</c:v>
                </c:pt>
                <c:pt idx="274">
                  <c:v>0.02</c:v>
                </c:pt>
                <c:pt idx="275">
                  <c:v>0.02</c:v>
                </c:pt>
                <c:pt idx="276">
                  <c:v>0.02</c:v>
                </c:pt>
                <c:pt idx="277">
                  <c:v>0.02</c:v>
                </c:pt>
                <c:pt idx="278">
                  <c:v>0.02</c:v>
                </c:pt>
                <c:pt idx="279">
                  <c:v>0.01</c:v>
                </c:pt>
                <c:pt idx="280">
                  <c:v>0.02</c:v>
                </c:pt>
                <c:pt idx="281">
                  <c:v>0</c:v>
                </c:pt>
                <c:pt idx="282">
                  <c:v>0</c:v>
                </c:pt>
                <c:pt idx="283">
                  <c:v>-0.01</c:v>
                </c:pt>
                <c:pt idx="284">
                  <c:v>0.01</c:v>
                </c:pt>
                <c:pt idx="285">
                  <c:v>0</c:v>
                </c:pt>
                <c:pt idx="286">
                  <c:v>-0.01</c:v>
                </c:pt>
                <c:pt idx="287">
                  <c:v>-0.01</c:v>
                </c:pt>
                <c:pt idx="288">
                  <c:v>-1.9999999999999997E-2</c:v>
                </c:pt>
                <c:pt idx="289">
                  <c:v>-0.01</c:v>
                </c:pt>
                <c:pt idx="290">
                  <c:v>-1.9999999999999997E-2</c:v>
                </c:pt>
                <c:pt idx="291">
                  <c:v>-1.9999999999999997E-2</c:v>
                </c:pt>
                <c:pt idx="292">
                  <c:v>-1.9999999999999997E-2</c:v>
                </c:pt>
                <c:pt idx="293">
                  <c:v>-0.01</c:v>
                </c:pt>
                <c:pt idx="294">
                  <c:v>-1.9999999999999997E-2</c:v>
                </c:pt>
                <c:pt idx="295">
                  <c:v>-1.9999999999999997E-2</c:v>
                </c:pt>
                <c:pt idx="296">
                  <c:v>-0.01</c:v>
                </c:pt>
                <c:pt idx="297">
                  <c:v>-0.01</c:v>
                </c:pt>
                <c:pt idx="298">
                  <c:v>0</c:v>
                </c:pt>
                <c:pt idx="299">
                  <c:v>-0.01</c:v>
                </c:pt>
                <c:pt idx="300">
                  <c:v>-1.9999999999999997E-2</c:v>
                </c:pt>
                <c:pt idx="301">
                  <c:v>0</c:v>
                </c:pt>
                <c:pt idx="302">
                  <c:v>0</c:v>
                </c:pt>
                <c:pt idx="303">
                  <c:v>-0.01</c:v>
                </c:pt>
                <c:pt idx="304">
                  <c:v>-1.9999999999999997E-2</c:v>
                </c:pt>
                <c:pt idx="305">
                  <c:v>-1.9999999999999997E-2</c:v>
                </c:pt>
                <c:pt idx="306">
                  <c:v>-1.9999999999999997E-2</c:v>
                </c:pt>
                <c:pt idx="307">
                  <c:v>-1.9999999999999997E-2</c:v>
                </c:pt>
                <c:pt idx="308">
                  <c:v>-1.9999999999999997E-2</c:v>
                </c:pt>
                <c:pt idx="309">
                  <c:v>0</c:v>
                </c:pt>
                <c:pt idx="310">
                  <c:v>0</c:v>
                </c:pt>
                <c:pt idx="311">
                  <c:v>-1.9999999999999997E-2</c:v>
                </c:pt>
                <c:pt idx="312">
                  <c:v>0.02</c:v>
                </c:pt>
                <c:pt idx="313">
                  <c:v>0.02</c:v>
                </c:pt>
                <c:pt idx="314">
                  <c:v>-0.01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0.02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-1.9999999999999997E-2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-1.9999999999999997E-2</c:v>
                </c:pt>
                <c:pt idx="329">
                  <c:v>-1.9999999999999997E-2</c:v>
                </c:pt>
                <c:pt idx="330">
                  <c:v>-1.9999999999999997E-2</c:v>
                </c:pt>
                <c:pt idx="331">
                  <c:v>-1.9999999999999997E-2</c:v>
                </c:pt>
                <c:pt idx="332">
                  <c:v>-1.9999999999999997E-2</c:v>
                </c:pt>
                <c:pt idx="333">
                  <c:v>-1.9999999999999997E-2</c:v>
                </c:pt>
                <c:pt idx="334">
                  <c:v>-0.03</c:v>
                </c:pt>
                <c:pt idx="335">
                  <c:v>-0.03</c:v>
                </c:pt>
                <c:pt idx="336">
                  <c:v>-0.04</c:v>
                </c:pt>
                <c:pt idx="337">
                  <c:v>-0.04</c:v>
                </c:pt>
                <c:pt idx="338">
                  <c:v>-0.03</c:v>
                </c:pt>
                <c:pt idx="339">
                  <c:v>-1.9999999999999997E-2</c:v>
                </c:pt>
                <c:pt idx="340">
                  <c:v>-1.9999999999999997E-2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0.02</c:v>
                </c:pt>
                <c:pt idx="345">
                  <c:v>0.02</c:v>
                </c:pt>
                <c:pt idx="346">
                  <c:v>0.01</c:v>
                </c:pt>
                <c:pt idx="347">
                  <c:v>0</c:v>
                </c:pt>
                <c:pt idx="348">
                  <c:v>0</c:v>
                </c:pt>
                <c:pt idx="349">
                  <c:v>0.02</c:v>
                </c:pt>
                <c:pt idx="350">
                  <c:v>0.02</c:v>
                </c:pt>
                <c:pt idx="351">
                  <c:v>0.02</c:v>
                </c:pt>
                <c:pt idx="352">
                  <c:v>0</c:v>
                </c:pt>
                <c:pt idx="353">
                  <c:v>-1.9999999999999997E-2</c:v>
                </c:pt>
                <c:pt idx="354">
                  <c:v>-0.04</c:v>
                </c:pt>
                <c:pt idx="355">
                  <c:v>-4.9999999999999996E-2</c:v>
                </c:pt>
                <c:pt idx="356">
                  <c:v>-6.0000000000000005E-2</c:v>
                </c:pt>
                <c:pt idx="357">
                  <c:v>-6.0000000000000005E-2</c:v>
                </c:pt>
                <c:pt idx="358">
                  <c:v>-4.9999999999999996E-2</c:v>
                </c:pt>
                <c:pt idx="359">
                  <c:v>-6.0000000000000005E-2</c:v>
                </c:pt>
                <c:pt idx="360">
                  <c:v>-0.08</c:v>
                </c:pt>
                <c:pt idx="361">
                  <c:v>-7.0000000000000007E-2</c:v>
                </c:pt>
                <c:pt idx="362">
                  <c:v>-6.0000000000000005E-2</c:v>
                </c:pt>
                <c:pt idx="363">
                  <c:v>-7.0000000000000007E-2</c:v>
                </c:pt>
                <c:pt idx="364">
                  <c:v>-7.0000000000000007E-2</c:v>
                </c:pt>
                <c:pt idx="365">
                  <c:v>-7.0000000000000007E-2</c:v>
                </c:pt>
                <c:pt idx="366">
                  <c:v>-6.0000000000000005E-2</c:v>
                </c:pt>
                <c:pt idx="367">
                  <c:v>-6.0000000000000005E-2</c:v>
                </c:pt>
                <c:pt idx="368">
                  <c:v>-6.0000000000000005E-2</c:v>
                </c:pt>
                <c:pt idx="369">
                  <c:v>-0.08</c:v>
                </c:pt>
                <c:pt idx="370">
                  <c:v>-0.08</c:v>
                </c:pt>
                <c:pt idx="371">
                  <c:v>-0.08</c:v>
                </c:pt>
                <c:pt idx="372">
                  <c:v>-7.0000000000000007E-2</c:v>
                </c:pt>
                <c:pt idx="373">
                  <c:v>-7.0000000000000007E-2</c:v>
                </c:pt>
                <c:pt idx="374">
                  <c:v>-0.08</c:v>
                </c:pt>
                <c:pt idx="375">
                  <c:v>-6.0000000000000005E-2</c:v>
                </c:pt>
                <c:pt idx="376">
                  <c:v>-6.0000000000000005E-2</c:v>
                </c:pt>
                <c:pt idx="377">
                  <c:v>-0.08</c:v>
                </c:pt>
                <c:pt idx="378">
                  <c:v>-0.08</c:v>
                </c:pt>
                <c:pt idx="379">
                  <c:v>-0.08</c:v>
                </c:pt>
                <c:pt idx="380">
                  <c:v>-0.08</c:v>
                </c:pt>
                <c:pt idx="381">
                  <c:v>-6.0000000000000005E-2</c:v>
                </c:pt>
                <c:pt idx="382">
                  <c:v>-0.08</c:v>
                </c:pt>
                <c:pt idx="383">
                  <c:v>-7.0000000000000007E-2</c:v>
                </c:pt>
                <c:pt idx="384">
                  <c:v>-0.08</c:v>
                </c:pt>
                <c:pt idx="385">
                  <c:v>-6.0000000000000005E-2</c:v>
                </c:pt>
                <c:pt idx="386">
                  <c:v>-7.0000000000000007E-2</c:v>
                </c:pt>
                <c:pt idx="387">
                  <c:v>-0.08</c:v>
                </c:pt>
                <c:pt idx="388">
                  <c:v>-7.0000000000000007E-2</c:v>
                </c:pt>
                <c:pt idx="389">
                  <c:v>-6.0000000000000005E-2</c:v>
                </c:pt>
                <c:pt idx="390">
                  <c:v>-0.08</c:v>
                </c:pt>
                <c:pt idx="391">
                  <c:v>-6.0000000000000005E-2</c:v>
                </c:pt>
                <c:pt idx="392">
                  <c:v>-6.0000000000000005E-2</c:v>
                </c:pt>
                <c:pt idx="393">
                  <c:v>-7.0000000000000007E-2</c:v>
                </c:pt>
                <c:pt idx="394">
                  <c:v>-0.08</c:v>
                </c:pt>
                <c:pt idx="395">
                  <c:v>-0.08</c:v>
                </c:pt>
                <c:pt idx="396">
                  <c:v>-0.08</c:v>
                </c:pt>
                <c:pt idx="397">
                  <c:v>-0.08</c:v>
                </c:pt>
                <c:pt idx="398">
                  <c:v>-6.0000000000000005E-2</c:v>
                </c:pt>
                <c:pt idx="399">
                  <c:v>-0.08</c:v>
                </c:pt>
                <c:pt idx="400">
                  <c:v>-0.08</c:v>
                </c:pt>
                <c:pt idx="401">
                  <c:v>-7.0000000000000007E-2</c:v>
                </c:pt>
                <c:pt idx="402">
                  <c:v>-7.0000000000000007E-2</c:v>
                </c:pt>
                <c:pt idx="403">
                  <c:v>-6.0000000000000005E-2</c:v>
                </c:pt>
                <c:pt idx="404">
                  <c:v>-0.08</c:v>
                </c:pt>
                <c:pt idx="405">
                  <c:v>-7.0000000000000007E-2</c:v>
                </c:pt>
                <c:pt idx="406">
                  <c:v>-0.08</c:v>
                </c:pt>
                <c:pt idx="407">
                  <c:v>-6.0000000000000005E-2</c:v>
                </c:pt>
                <c:pt idx="408">
                  <c:v>-0.08</c:v>
                </c:pt>
                <c:pt idx="409">
                  <c:v>-0.08</c:v>
                </c:pt>
                <c:pt idx="410">
                  <c:v>-7.0000000000000007E-2</c:v>
                </c:pt>
                <c:pt idx="411">
                  <c:v>-7.0000000000000007E-2</c:v>
                </c:pt>
                <c:pt idx="412">
                  <c:v>-7.0000000000000007E-2</c:v>
                </c:pt>
                <c:pt idx="413">
                  <c:v>-7.0000000000000007E-2</c:v>
                </c:pt>
                <c:pt idx="414">
                  <c:v>-0.08</c:v>
                </c:pt>
                <c:pt idx="415">
                  <c:v>-0.08</c:v>
                </c:pt>
                <c:pt idx="416">
                  <c:v>-7.0000000000000007E-2</c:v>
                </c:pt>
                <c:pt idx="417">
                  <c:v>-0.08</c:v>
                </c:pt>
                <c:pt idx="418">
                  <c:v>-7.0000000000000007E-2</c:v>
                </c:pt>
                <c:pt idx="419">
                  <c:v>-7.0000000000000007E-2</c:v>
                </c:pt>
                <c:pt idx="420">
                  <c:v>-7.0000000000000007E-2</c:v>
                </c:pt>
                <c:pt idx="421">
                  <c:v>-0.08</c:v>
                </c:pt>
                <c:pt idx="422">
                  <c:v>-6.0000000000000005E-2</c:v>
                </c:pt>
                <c:pt idx="423">
                  <c:v>-7.0000000000000007E-2</c:v>
                </c:pt>
                <c:pt idx="424">
                  <c:v>-0.08</c:v>
                </c:pt>
                <c:pt idx="425">
                  <c:v>-7.0000000000000007E-2</c:v>
                </c:pt>
                <c:pt idx="426">
                  <c:v>-7.0000000000000007E-2</c:v>
                </c:pt>
                <c:pt idx="427">
                  <c:v>-7.0000000000000007E-2</c:v>
                </c:pt>
                <c:pt idx="428">
                  <c:v>-7.0000000000000007E-2</c:v>
                </c:pt>
                <c:pt idx="429">
                  <c:v>-6.0000000000000005E-2</c:v>
                </c:pt>
                <c:pt idx="430">
                  <c:v>-7.0000000000000007E-2</c:v>
                </c:pt>
                <c:pt idx="431">
                  <c:v>-7.0000000000000007E-2</c:v>
                </c:pt>
                <c:pt idx="432">
                  <c:v>-6.0000000000000005E-2</c:v>
                </c:pt>
                <c:pt idx="433">
                  <c:v>-0.08</c:v>
                </c:pt>
                <c:pt idx="434">
                  <c:v>-6.0000000000000005E-2</c:v>
                </c:pt>
                <c:pt idx="435">
                  <c:v>-7.0000000000000007E-2</c:v>
                </c:pt>
                <c:pt idx="436">
                  <c:v>-7.0000000000000007E-2</c:v>
                </c:pt>
                <c:pt idx="437">
                  <c:v>-7.0000000000000007E-2</c:v>
                </c:pt>
                <c:pt idx="438">
                  <c:v>-6.0000000000000005E-2</c:v>
                </c:pt>
                <c:pt idx="439">
                  <c:v>-7.0000000000000007E-2</c:v>
                </c:pt>
                <c:pt idx="440">
                  <c:v>-7.0000000000000007E-2</c:v>
                </c:pt>
                <c:pt idx="441">
                  <c:v>-7.0000000000000007E-2</c:v>
                </c:pt>
                <c:pt idx="442">
                  <c:v>-0.08</c:v>
                </c:pt>
                <c:pt idx="443">
                  <c:v>-0.08</c:v>
                </c:pt>
                <c:pt idx="444">
                  <c:v>-0.08</c:v>
                </c:pt>
                <c:pt idx="445">
                  <c:v>-6.0000000000000005E-2</c:v>
                </c:pt>
                <c:pt idx="446">
                  <c:v>-7.0000000000000007E-2</c:v>
                </c:pt>
                <c:pt idx="447">
                  <c:v>-7.0000000000000007E-2</c:v>
                </c:pt>
                <c:pt idx="448">
                  <c:v>-7.0000000000000007E-2</c:v>
                </c:pt>
                <c:pt idx="449">
                  <c:v>-6.0000000000000005E-2</c:v>
                </c:pt>
                <c:pt idx="450">
                  <c:v>-6.0000000000000005E-2</c:v>
                </c:pt>
                <c:pt idx="451">
                  <c:v>-0.08</c:v>
                </c:pt>
                <c:pt idx="452">
                  <c:v>-7.0000000000000007E-2</c:v>
                </c:pt>
                <c:pt idx="453">
                  <c:v>-0.08</c:v>
                </c:pt>
                <c:pt idx="454">
                  <c:v>-6.0000000000000005E-2</c:v>
                </c:pt>
                <c:pt idx="455">
                  <c:v>-7.0000000000000007E-2</c:v>
                </c:pt>
                <c:pt idx="456">
                  <c:v>-0.08</c:v>
                </c:pt>
                <c:pt idx="457">
                  <c:v>-7.0000000000000007E-2</c:v>
                </c:pt>
                <c:pt idx="458">
                  <c:v>-7.0000000000000007E-2</c:v>
                </c:pt>
                <c:pt idx="459">
                  <c:v>-7.0000000000000007E-2</c:v>
                </c:pt>
                <c:pt idx="460">
                  <c:v>-0.08</c:v>
                </c:pt>
                <c:pt idx="461">
                  <c:v>-6.0000000000000005E-2</c:v>
                </c:pt>
                <c:pt idx="462">
                  <c:v>-6.0000000000000005E-2</c:v>
                </c:pt>
                <c:pt idx="463">
                  <c:v>-7.0000000000000007E-2</c:v>
                </c:pt>
                <c:pt idx="464">
                  <c:v>-0.08</c:v>
                </c:pt>
                <c:pt idx="465">
                  <c:v>-0.08</c:v>
                </c:pt>
                <c:pt idx="466">
                  <c:v>-6.0000000000000005E-2</c:v>
                </c:pt>
                <c:pt idx="467">
                  <c:v>-6.0000000000000005E-2</c:v>
                </c:pt>
                <c:pt idx="468">
                  <c:v>-6.0000000000000005E-2</c:v>
                </c:pt>
                <c:pt idx="469">
                  <c:v>-7.0000000000000007E-2</c:v>
                </c:pt>
                <c:pt idx="470">
                  <c:v>-0.08</c:v>
                </c:pt>
                <c:pt idx="471">
                  <c:v>-7.0000000000000007E-2</c:v>
                </c:pt>
                <c:pt idx="472">
                  <c:v>-7.0000000000000007E-2</c:v>
                </c:pt>
                <c:pt idx="473">
                  <c:v>-0.08</c:v>
                </c:pt>
                <c:pt idx="474">
                  <c:v>-0.08</c:v>
                </c:pt>
                <c:pt idx="475">
                  <c:v>-7.0000000000000007E-2</c:v>
                </c:pt>
                <c:pt idx="476">
                  <c:v>-7.0000000000000007E-2</c:v>
                </c:pt>
                <c:pt idx="477">
                  <c:v>-7.0000000000000007E-2</c:v>
                </c:pt>
                <c:pt idx="478">
                  <c:v>-7.0000000000000007E-2</c:v>
                </c:pt>
                <c:pt idx="479">
                  <c:v>-7.0000000000000007E-2</c:v>
                </c:pt>
                <c:pt idx="480">
                  <c:v>-7.0000000000000007E-2</c:v>
                </c:pt>
                <c:pt idx="481">
                  <c:v>-7.0000000000000007E-2</c:v>
                </c:pt>
                <c:pt idx="482">
                  <c:v>-7.0000000000000007E-2</c:v>
                </c:pt>
                <c:pt idx="483">
                  <c:v>-6.0000000000000005E-2</c:v>
                </c:pt>
                <c:pt idx="484">
                  <c:v>-7.0000000000000007E-2</c:v>
                </c:pt>
                <c:pt idx="485">
                  <c:v>-7.0000000000000007E-2</c:v>
                </c:pt>
                <c:pt idx="486">
                  <c:v>-7.0000000000000007E-2</c:v>
                </c:pt>
                <c:pt idx="487">
                  <c:v>-0.08</c:v>
                </c:pt>
                <c:pt idx="488">
                  <c:v>-6.0000000000000005E-2</c:v>
                </c:pt>
                <c:pt idx="489">
                  <c:v>-7.0000000000000007E-2</c:v>
                </c:pt>
                <c:pt idx="490">
                  <c:v>-7.0000000000000007E-2</c:v>
                </c:pt>
                <c:pt idx="491">
                  <c:v>-7.0000000000000007E-2</c:v>
                </c:pt>
                <c:pt idx="492">
                  <c:v>-7.0000000000000007E-2</c:v>
                </c:pt>
                <c:pt idx="493">
                  <c:v>-7.0000000000000007E-2</c:v>
                </c:pt>
                <c:pt idx="494">
                  <c:v>-7.0000000000000007E-2</c:v>
                </c:pt>
                <c:pt idx="495">
                  <c:v>-7.0000000000000007E-2</c:v>
                </c:pt>
                <c:pt idx="496">
                  <c:v>-7.0000000000000007E-2</c:v>
                </c:pt>
                <c:pt idx="497">
                  <c:v>-7.0000000000000007E-2</c:v>
                </c:pt>
                <c:pt idx="498">
                  <c:v>-0.08</c:v>
                </c:pt>
                <c:pt idx="499">
                  <c:v>-7.0000000000000007E-2</c:v>
                </c:pt>
                <c:pt idx="500">
                  <c:v>-7.0000000000000007E-2</c:v>
                </c:pt>
                <c:pt idx="501">
                  <c:v>-6.0000000000000005E-2</c:v>
                </c:pt>
                <c:pt idx="502">
                  <c:v>-6.0000000000000005E-2</c:v>
                </c:pt>
                <c:pt idx="503">
                  <c:v>-7.0000000000000007E-2</c:v>
                </c:pt>
                <c:pt idx="504">
                  <c:v>-6.0000000000000005E-2</c:v>
                </c:pt>
                <c:pt idx="505">
                  <c:v>-0.08</c:v>
                </c:pt>
                <c:pt idx="506">
                  <c:v>-4.9999999999999996E-2</c:v>
                </c:pt>
                <c:pt idx="507">
                  <c:v>-4.9999999999999996E-2</c:v>
                </c:pt>
                <c:pt idx="508">
                  <c:v>-6.0000000000000005E-2</c:v>
                </c:pt>
                <c:pt idx="509">
                  <c:v>-6.0000000000000005E-2</c:v>
                </c:pt>
                <c:pt idx="510">
                  <c:v>-6.0000000000000005E-2</c:v>
                </c:pt>
                <c:pt idx="511">
                  <c:v>-4.9999999999999996E-2</c:v>
                </c:pt>
                <c:pt idx="512">
                  <c:v>-0.04</c:v>
                </c:pt>
                <c:pt idx="513">
                  <c:v>-1.9999999999999997E-2</c:v>
                </c:pt>
                <c:pt idx="514">
                  <c:v>-1.9999999999999997E-2</c:v>
                </c:pt>
                <c:pt idx="515">
                  <c:v>-1.9999999999999997E-2</c:v>
                </c:pt>
                <c:pt idx="516">
                  <c:v>-0.03</c:v>
                </c:pt>
                <c:pt idx="517">
                  <c:v>-0.04</c:v>
                </c:pt>
                <c:pt idx="518">
                  <c:v>-0.04</c:v>
                </c:pt>
                <c:pt idx="519">
                  <c:v>-1.9999999999999997E-2</c:v>
                </c:pt>
                <c:pt idx="520">
                  <c:v>-0.01</c:v>
                </c:pt>
                <c:pt idx="521">
                  <c:v>-0.03</c:v>
                </c:pt>
                <c:pt idx="522">
                  <c:v>-1.9999999999999997E-2</c:v>
                </c:pt>
                <c:pt idx="523">
                  <c:v>-0.03</c:v>
                </c:pt>
                <c:pt idx="524">
                  <c:v>-0.04</c:v>
                </c:pt>
                <c:pt idx="525">
                  <c:v>-0.03</c:v>
                </c:pt>
                <c:pt idx="526">
                  <c:v>-0.04</c:v>
                </c:pt>
                <c:pt idx="527">
                  <c:v>-0.04</c:v>
                </c:pt>
                <c:pt idx="528">
                  <c:v>-4.9999999999999996E-2</c:v>
                </c:pt>
                <c:pt idx="529">
                  <c:v>-0.04</c:v>
                </c:pt>
                <c:pt idx="530">
                  <c:v>-0.04</c:v>
                </c:pt>
                <c:pt idx="531">
                  <c:v>-1.9999999999999997E-2</c:v>
                </c:pt>
                <c:pt idx="532">
                  <c:v>0</c:v>
                </c:pt>
                <c:pt idx="533">
                  <c:v>0.01</c:v>
                </c:pt>
                <c:pt idx="534">
                  <c:v>0.01</c:v>
                </c:pt>
                <c:pt idx="535">
                  <c:v>-0.01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-1.9999999999999997E-2</c:v>
                </c:pt>
                <c:pt idx="540">
                  <c:v>0</c:v>
                </c:pt>
                <c:pt idx="541">
                  <c:v>-0.01</c:v>
                </c:pt>
                <c:pt idx="542">
                  <c:v>-1.9999999999999997E-2</c:v>
                </c:pt>
                <c:pt idx="543">
                  <c:v>-1.9999999999999997E-2</c:v>
                </c:pt>
                <c:pt idx="544">
                  <c:v>0</c:v>
                </c:pt>
                <c:pt idx="545">
                  <c:v>-0.01</c:v>
                </c:pt>
                <c:pt idx="546">
                  <c:v>-0.01</c:v>
                </c:pt>
                <c:pt idx="547">
                  <c:v>-0.01</c:v>
                </c:pt>
                <c:pt idx="548">
                  <c:v>-0.01</c:v>
                </c:pt>
                <c:pt idx="549">
                  <c:v>0</c:v>
                </c:pt>
                <c:pt idx="550">
                  <c:v>0.01</c:v>
                </c:pt>
                <c:pt idx="551">
                  <c:v>-0.01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-0.01</c:v>
                </c:pt>
                <c:pt idx="557">
                  <c:v>0</c:v>
                </c:pt>
                <c:pt idx="558">
                  <c:v>-0.01</c:v>
                </c:pt>
                <c:pt idx="559">
                  <c:v>0</c:v>
                </c:pt>
                <c:pt idx="560">
                  <c:v>0</c:v>
                </c:pt>
                <c:pt idx="561">
                  <c:v>0.02</c:v>
                </c:pt>
                <c:pt idx="562">
                  <c:v>0.02</c:v>
                </c:pt>
                <c:pt idx="563">
                  <c:v>0.01</c:v>
                </c:pt>
                <c:pt idx="564">
                  <c:v>0.04</c:v>
                </c:pt>
                <c:pt idx="565">
                  <c:v>0.04</c:v>
                </c:pt>
                <c:pt idx="566">
                  <c:v>0.02</c:v>
                </c:pt>
                <c:pt idx="567">
                  <c:v>0.01</c:v>
                </c:pt>
                <c:pt idx="568">
                  <c:v>0.01</c:v>
                </c:pt>
                <c:pt idx="569">
                  <c:v>0.02</c:v>
                </c:pt>
                <c:pt idx="570">
                  <c:v>0.01</c:v>
                </c:pt>
                <c:pt idx="571">
                  <c:v>0.01</c:v>
                </c:pt>
                <c:pt idx="572">
                  <c:v>0.01</c:v>
                </c:pt>
                <c:pt idx="573">
                  <c:v>0.01</c:v>
                </c:pt>
                <c:pt idx="574">
                  <c:v>0.02</c:v>
                </c:pt>
                <c:pt idx="575">
                  <c:v>0.02</c:v>
                </c:pt>
                <c:pt idx="576">
                  <c:v>0.02</c:v>
                </c:pt>
                <c:pt idx="577">
                  <c:v>0.01</c:v>
                </c:pt>
                <c:pt idx="578">
                  <c:v>0.01</c:v>
                </c:pt>
                <c:pt idx="579">
                  <c:v>0.01</c:v>
                </c:pt>
                <c:pt idx="580">
                  <c:v>0</c:v>
                </c:pt>
                <c:pt idx="581">
                  <c:v>0</c:v>
                </c:pt>
                <c:pt idx="582">
                  <c:v>0.02</c:v>
                </c:pt>
                <c:pt idx="583">
                  <c:v>0.02</c:v>
                </c:pt>
                <c:pt idx="584">
                  <c:v>0.02</c:v>
                </c:pt>
                <c:pt idx="585">
                  <c:v>0.01</c:v>
                </c:pt>
                <c:pt idx="586">
                  <c:v>0.01</c:v>
                </c:pt>
                <c:pt idx="587">
                  <c:v>0</c:v>
                </c:pt>
                <c:pt idx="588">
                  <c:v>0.01</c:v>
                </c:pt>
                <c:pt idx="589">
                  <c:v>0.02</c:v>
                </c:pt>
                <c:pt idx="590">
                  <c:v>0.02</c:v>
                </c:pt>
                <c:pt idx="591">
                  <c:v>0.02</c:v>
                </c:pt>
                <c:pt idx="592">
                  <c:v>0.01</c:v>
                </c:pt>
                <c:pt idx="593">
                  <c:v>0.02</c:v>
                </c:pt>
                <c:pt idx="594">
                  <c:v>0.01</c:v>
                </c:pt>
                <c:pt idx="595">
                  <c:v>0.02</c:v>
                </c:pt>
                <c:pt idx="596">
                  <c:v>0.02</c:v>
                </c:pt>
                <c:pt idx="597">
                  <c:v>0.02</c:v>
                </c:pt>
                <c:pt idx="598">
                  <c:v>0.01</c:v>
                </c:pt>
                <c:pt idx="599">
                  <c:v>0.01</c:v>
                </c:pt>
                <c:pt idx="600">
                  <c:v>0.01</c:v>
                </c:pt>
                <c:pt idx="601">
                  <c:v>0.02</c:v>
                </c:pt>
                <c:pt idx="602">
                  <c:v>0.02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0.01</c:v>
                </c:pt>
                <c:pt idx="609">
                  <c:v>0.02</c:v>
                </c:pt>
                <c:pt idx="610">
                  <c:v>0</c:v>
                </c:pt>
                <c:pt idx="611">
                  <c:v>0.01</c:v>
                </c:pt>
                <c:pt idx="612">
                  <c:v>0.02</c:v>
                </c:pt>
                <c:pt idx="613">
                  <c:v>0</c:v>
                </c:pt>
                <c:pt idx="614">
                  <c:v>0.02</c:v>
                </c:pt>
                <c:pt idx="615">
                  <c:v>0.02</c:v>
                </c:pt>
                <c:pt idx="616">
                  <c:v>0.02</c:v>
                </c:pt>
                <c:pt idx="617">
                  <c:v>0.02</c:v>
                </c:pt>
                <c:pt idx="618">
                  <c:v>0.02</c:v>
                </c:pt>
                <c:pt idx="619">
                  <c:v>0.02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0.01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-0.01</c:v>
                </c:pt>
                <c:pt idx="629">
                  <c:v>-0.01</c:v>
                </c:pt>
                <c:pt idx="630">
                  <c:v>-0.01</c:v>
                </c:pt>
                <c:pt idx="631">
                  <c:v>-1.9999999999999997E-2</c:v>
                </c:pt>
                <c:pt idx="632">
                  <c:v>-0.01</c:v>
                </c:pt>
                <c:pt idx="633">
                  <c:v>-0.01</c:v>
                </c:pt>
                <c:pt idx="634">
                  <c:v>-1.9999999999999997E-2</c:v>
                </c:pt>
                <c:pt idx="635">
                  <c:v>0</c:v>
                </c:pt>
                <c:pt idx="636">
                  <c:v>-1.9999999999999997E-2</c:v>
                </c:pt>
                <c:pt idx="637">
                  <c:v>-1.9999999999999997E-2</c:v>
                </c:pt>
                <c:pt idx="638">
                  <c:v>-1.9999999999999997E-2</c:v>
                </c:pt>
                <c:pt idx="639">
                  <c:v>-1.9999999999999997E-2</c:v>
                </c:pt>
                <c:pt idx="640">
                  <c:v>-0.03</c:v>
                </c:pt>
                <c:pt idx="641">
                  <c:v>-1.9999999999999997E-2</c:v>
                </c:pt>
                <c:pt idx="642">
                  <c:v>-1.9999999999999997E-2</c:v>
                </c:pt>
                <c:pt idx="643">
                  <c:v>-0.04</c:v>
                </c:pt>
                <c:pt idx="644">
                  <c:v>-0.03</c:v>
                </c:pt>
                <c:pt idx="645">
                  <c:v>-0.04</c:v>
                </c:pt>
                <c:pt idx="646">
                  <c:v>-4.9999999999999996E-2</c:v>
                </c:pt>
                <c:pt idx="647">
                  <c:v>-0.04</c:v>
                </c:pt>
                <c:pt idx="648">
                  <c:v>-4.9999999999999996E-2</c:v>
                </c:pt>
                <c:pt idx="649">
                  <c:v>-0.03</c:v>
                </c:pt>
                <c:pt idx="650">
                  <c:v>-0.04</c:v>
                </c:pt>
                <c:pt idx="651">
                  <c:v>-0.04</c:v>
                </c:pt>
                <c:pt idx="652">
                  <c:v>-1.9999999999999997E-2</c:v>
                </c:pt>
                <c:pt idx="653">
                  <c:v>-0.01</c:v>
                </c:pt>
                <c:pt idx="654">
                  <c:v>-4.9999999999999996E-2</c:v>
                </c:pt>
                <c:pt idx="655">
                  <c:v>-0.04</c:v>
                </c:pt>
                <c:pt idx="656">
                  <c:v>-0.04</c:v>
                </c:pt>
                <c:pt idx="657">
                  <c:v>-0.04</c:v>
                </c:pt>
                <c:pt idx="658">
                  <c:v>-0.03</c:v>
                </c:pt>
                <c:pt idx="659">
                  <c:v>-1.9999999999999997E-2</c:v>
                </c:pt>
                <c:pt idx="660">
                  <c:v>-0.04</c:v>
                </c:pt>
                <c:pt idx="661">
                  <c:v>-0.04</c:v>
                </c:pt>
                <c:pt idx="662">
                  <c:v>-4.9999999999999996E-2</c:v>
                </c:pt>
                <c:pt idx="663">
                  <c:v>-6.0000000000000005E-2</c:v>
                </c:pt>
                <c:pt idx="664">
                  <c:v>-4.9999999999999996E-2</c:v>
                </c:pt>
                <c:pt idx="665">
                  <c:v>-6.0000000000000005E-2</c:v>
                </c:pt>
                <c:pt idx="666">
                  <c:v>-0.04</c:v>
                </c:pt>
                <c:pt idx="667">
                  <c:v>-4.9999999999999996E-2</c:v>
                </c:pt>
                <c:pt idx="668">
                  <c:v>-1.9999999999999997E-2</c:v>
                </c:pt>
                <c:pt idx="669">
                  <c:v>-1.9999999999999997E-2</c:v>
                </c:pt>
                <c:pt idx="670">
                  <c:v>-1.9999999999999997E-2</c:v>
                </c:pt>
                <c:pt idx="671">
                  <c:v>0.01</c:v>
                </c:pt>
                <c:pt idx="672">
                  <c:v>0.02</c:v>
                </c:pt>
                <c:pt idx="673">
                  <c:v>0.04</c:v>
                </c:pt>
                <c:pt idx="674">
                  <c:v>0.03</c:v>
                </c:pt>
                <c:pt idx="675">
                  <c:v>0.03</c:v>
                </c:pt>
                <c:pt idx="676">
                  <c:v>0.02</c:v>
                </c:pt>
                <c:pt idx="677">
                  <c:v>0.01</c:v>
                </c:pt>
                <c:pt idx="678">
                  <c:v>0.02</c:v>
                </c:pt>
                <c:pt idx="679">
                  <c:v>0.03</c:v>
                </c:pt>
                <c:pt idx="680">
                  <c:v>6.0000000000000005E-2</c:v>
                </c:pt>
                <c:pt idx="681">
                  <c:v>0.05</c:v>
                </c:pt>
                <c:pt idx="682">
                  <c:v>0.04</c:v>
                </c:pt>
                <c:pt idx="683">
                  <c:v>0.03</c:v>
                </c:pt>
                <c:pt idx="684">
                  <c:v>0.02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0.03</c:v>
                </c:pt>
                <c:pt idx="689">
                  <c:v>0.03</c:v>
                </c:pt>
                <c:pt idx="690">
                  <c:v>0.02</c:v>
                </c:pt>
                <c:pt idx="691">
                  <c:v>0.02</c:v>
                </c:pt>
                <c:pt idx="692">
                  <c:v>0</c:v>
                </c:pt>
                <c:pt idx="693">
                  <c:v>0</c:v>
                </c:pt>
                <c:pt idx="694">
                  <c:v>0.01</c:v>
                </c:pt>
                <c:pt idx="695">
                  <c:v>0</c:v>
                </c:pt>
                <c:pt idx="696">
                  <c:v>0</c:v>
                </c:pt>
                <c:pt idx="697">
                  <c:v>0.01</c:v>
                </c:pt>
                <c:pt idx="698">
                  <c:v>0.02</c:v>
                </c:pt>
                <c:pt idx="699">
                  <c:v>0.01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0.01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-0.01</c:v>
                </c:pt>
                <c:pt idx="714">
                  <c:v>0</c:v>
                </c:pt>
                <c:pt idx="715">
                  <c:v>0.02</c:v>
                </c:pt>
                <c:pt idx="716">
                  <c:v>0</c:v>
                </c:pt>
                <c:pt idx="717">
                  <c:v>0.01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0.01</c:v>
                </c:pt>
                <c:pt idx="723">
                  <c:v>0.03</c:v>
                </c:pt>
                <c:pt idx="724">
                  <c:v>0.02</c:v>
                </c:pt>
                <c:pt idx="725">
                  <c:v>0.02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-0.01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0.01</c:v>
                </c:pt>
                <c:pt idx="734">
                  <c:v>0</c:v>
                </c:pt>
                <c:pt idx="735">
                  <c:v>-0.01</c:v>
                </c:pt>
                <c:pt idx="736">
                  <c:v>-1.9999999999999997E-2</c:v>
                </c:pt>
                <c:pt idx="737">
                  <c:v>-0.01</c:v>
                </c:pt>
                <c:pt idx="738">
                  <c:v>0</c:v>
                </c:pt>
                <c:pt idx="739">
                  <c:v>0</c:v>
                </c:pt>
                <c:pt idx="740">
                  <c:v>0.01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0.01</c:v>
                </c:pt>
                <c:pt idx="748">
                  <c:v>0.01</c:v>
                </c:pt>
                <c:pt idx="749">
                  <c:v>0.02</c:v>
                </c:pt>
                <c:pt idx="750">
                  <c:v>0.02</c:v>
                </c:pt>
                <c:pt idx="751">
                  <c:v>0.01</c:v>
                </c:pt>
                <c:pt idx="752">
                  <c:v>0.01</c:v>
                </c:pt>
                <c:pt idx="753">
                  <c:v>0.01</c:v>
                </c:pt>
                <c:pt idx="754">
                  <c:v>0.01</c:v>
                </c:pt>
                <c:pt idx="755">
                  <c:v>0</c:v>
                </c:pt>
                <c:pt idx="756">
                  <c:v>0.02</c:v>
                </c:pt>
                <c:pt idx="757">
                  <c:v>0.02</c:v>
                </c:pt>
                <c:pt idx="758">
                  <c:v>0.03</c:v>
                </c:pt>
                <c:pt idx="759">
                  <c:v>0.05</c:v>
                </c:pt>
                <c:pt idx="760">
                  <c:v>0.05</c:v>
                </c:pt>
                <c:pt idx="761">
                  <c:v>0.03</c:v>
                </c:pt>
                <c:pt idx="762">
                  <c:v>0.02</c:v>
                </c:pt>
                <c:pt idx="763">
                  <c:v>0.01</c:v>
                </c:pt>
                <c:pt idx="764">
                  <c:v>0</c:v>
                </c:pt>
                <c:pt idx="765">
                  <c:v>0.01</c:v>
                </c:pt>
                <c:pt idx="766">
                  <c:v>0</c:v>
                </c:pt>
                <c:pt idx="767">
                  <c:v>-0.01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0.01</c:v>
                </c:pt>
                <c:pt idx="772">
                  <c:v>0.02</c:v>
                </c:pt>
                <c:pt idx="773">
                  <c:v>0.04</c:v>
                </c:pt>
                <c:pt idx="774">
                  <c:v>0.05</c:v>
                </c:pt>
                <c:pt idx="775">
                  <c:v>0.04</c:v>
                </c:pt>
                <c:pt idx="776">
                  <c:v>0.04</c:v>
                </c:pt>
                <c:pt idx="777">
                  <c:v>0.02</c:v>
                </c:pt>
                <c:pt idx="778">
                  <c:v>0.04</c:v>
                </c:pt>
                <c:pt idx="779">
                  <c:v>0.02</c:v>
                </c:pt>
                <c:pt idx="780">
                  <c:v>0.02</c:v>
                </c:pt>
                <c:pt idx="781">
                  <c:v>0.02</c:v>
                </c:pt>
                <c:pt idx="782">
                  <c:v>0.03</c:v>
                </c:pt>
                <c:pt idx="783">
                  <c:v>0.02</c:v>
                </c:pt>
                <c:pt idx="784">
                  <c:v>0.01</c:v>
                </c:pt>
                <c:pt idx="785">
                  <c:v>0.02</c:v>
                </c:pt>
                <c:pt idx="786">
                  <c:v>0.03</c:v>
                </c:pt>
                <c:pt idx="787">
                  <c:v>0.02</c:v>
                </c:pt>
                <c:pt idx="788">
                  <c:v>0.02</c:v>
                </c:pt>
                <c:pt idx="789">
                  <c:v>0.03</c:v>
                </c:pt>
                <c:pt idx="790">
                  <c:v>0.04</c:v>
                </c:pt>
                <c:pt idx="791">
                  <c:v>0.04</c:v>
                </c:pt>
                <c:pt idx="792">
                  <c:v>0.02</c:v>
                </c:pt>
                <c:pt idx="793">
                  <c:v>0.03</c:v>
                </c:pt>
                <c:pt idx="794">
                  <c:v>0.04</c:v>
                </c:pt>
                <c:pt idx="795">
                  <c:v>0.03</c:v>
                </c:pt>
                <c:pt idx="796">
                  <c:v>0.02</c:v>
                </c:pt>
                <c:pt idx="797">
                  <c:v>0.02</c:v>
                </c:pt>
                <c:pt idx="798">
                  <c:v>0.01</c:v>
                </c:pt>
                <c:pt idx="799">
                  <c:v>0.04</c:v>
                </c:pt>
                <c:pt idx="800">
                  <c:v>0.04</c:v>
                </c:pt>
                <c:pt idx="801">
                  <c:v>0.03</c:v>
                </c:pt>
                <c:pt idx="802">
                  <c:v>0.01</c:v>
                </c:pt>
                <c:pt idx="803">
                  <c:v>0.02</c:v>
                </c:pt>
                <c:pt idx="804">
                  <c:v>0.02</c:v>
                </c:pt>
                <c:pt idx="805">
                  <c:v>0.03</c:v>
                </c:pt>
                <c:pt idx="806">
                  <c:v>0.04</c:v>
                </c:pt>
                <c:pt idx="807">
                  <c:v>0.04</c:v>
                </c:pt>
                <c:pt idx="808">
                  <c:v>0.02</c:v>
                </c:pt>
                <c:pt idx="809">
                  <c:v>0.03</c:v>
                </c:pt>
                <c:pt idx="810">
                  <c:v>0.02</c:v>
                </c:pt>
                <c:pt idx="811">
                  <c:v>0.02</c:v>
                </c:pt>
                <c:pt idx="812">
                  <c:v>0.05</c:v>
                </c:pt>
                <c:pt idx="813">
                  <c:v>6.9999999999999993E-2</c:v>
                </c:pt>
                <c:pt idx="814">
                  <c:v>6.9999999999999993E-2</c:v>
                </c:pt>
                <c:pt idx="815">
                  <c:v>0.05</c:v>
                </c:pt>
                <c:pt idx="816">
                  <c:v>0.04</c:v>
                </c:pt>
                <c:pt idx="817">
                  <c:v>6.0000000000000005E-2</c:v>
                </c:pt>
                <c:pt idx="818">
                  <c:v>6.9999999999999993E-2</c:v>
                </c:pt>
                <c:pt idx="819">
                  <c:v>0.04</c:v>
                </c:pt>
                <c:pt idx="820">
                  <c:v>0.04</c:v>
                </c:pt>
                <c:pt idx="821">
                  <c:v>0.04</c:v>
                </c:pt>
                <c:pt idx="822">
                  <c:v>0.04</c:v>
                </c:pt>
                <c:pt idx="823">
                  <c:v>0.03</c:v>
                </c:pt>
                <c:pt idx="824">
                  <c:v>0.04</c:v>
                </c:pt>
                <c:pt idx="825">
                  <c:v>0.04</c:v>
                </c:pt>
                <c:pt idx="826">
                  <c:v>0.02</c:v>
                </c:pt>
                <c:pt idx="827">
                  <c:v>0.03</c:v>
                </c:pt>
                <c:pt idx="828">
                  <c:v>0.03</c:v>
                </c:pt>
                <c:pt idx="829">
                  <c:v>0.04</c:v>
                </c:pt>
                <c:pt idx="830">
                  <c:v>0.02</c:v>
                </c:pt>
                <c:pt idx="831">
                  <c:v>0.04</c:v>
                </c:pt>
                <c:pt idx="832">
                  <c:v>0.03</c:v>
                </c:pt>
                <c:pt idx="833">
                  <c:v>0.02</c:v>
                </c:pt>
                <c:pt idx="834">
                  <c:v>0.03</c:v>
                </c:pt>
                <c:pt idx="835">
                  <c:v>0.04</c:v>
                </c:pt>
                <c:pt idx="836">
                  <c:v>0.04</c:v>
                </c:pt>
                <c:pt idx="837">
                  <c:v>0.05</c:v>
                </c:pt>
                <c:pt idx="838">
                  <c:v>0.04</c:v>
                </c:pt>
                <c:pt idx="839">
                  <c:v>0.04</c:v>
                </c:pt>
                <c:pt idx="840">
                  <c:v>0.05</c:v>
                </c:pt>
                <c:pt idx="841">
                  <c:v>6.0000000000000005E-2</c:v>
                </c:pt>
                <c:pt idx="842">
                  <c:v>6.0000000000000005E-2</c:v>
                </c:pt>
                <c:pt idx="843">
                  <c:v>0.05</c:v>
                </c:pt>
                <c:pt idx="844">
                  <c:v>0.04</c:v>
                </c:pt>
                <c:pt idx="845">
                  <c:v>0.04</c:v>
                </c:pt>
                <c:pt idx="846">
                  <c:v>0.04</c:v>
                </c:pt>
                <c:pt idx="847">
                  <c:v>0.05</c:v>
                </c:pt>
                <c:pt idx="848">
                  <c:v>0.04</c:v>
                </c:pt>
                <c:pt idx="849">
                  <c:v>0.02</c:v>
                </c:pt>
                <c:pt idx="850">
                  <c:v>0</c:v>
                </c:pt>
                <c:pt idx="851">
                  <c:v>-1.9999999999999997E-2</c:v>
                </c:pt>
                <c:pt idx="852">
                  <c:v>-1.9999999999999997E-2</c:v>
                </c:pt>
                <c:pt idx="853">
                  <c:v>-0.03</c:v>
                </c:pt>
                <c:pt idx="854">
                  <c:v>-1.9999999999999997E-2</c:v>
                </c:pt>
                <c:pt idx="855">
                  <c:v>-0.01</c:v>
                </c:pt>
                <c:pt idx="856">
                  <c:v>-1.9999999999999997E-2</c:v>
                </c:pt>
                <c:pt idx="857">
                  <c:v>0.02</c:v>
                </c:pt>
                <c:pt idx="858">
                  <c:v>0</c:v>
                </c:pt>
                <c:pt idx="859">
                  <c:v>0</c:v>
                </c:pt>
                <c:pt idx="860">
                  <c:v>-0.01</c:v>
                </c:pt>
                <c:pt idx="861">
                  <c:v>-0.01</c:v>
                </c:pt>
                <c:pt idx="862">
                  <c:v>-0.01</c:v>
                </c:pt>
                <c:pt idx="863">
                  <c:v>-1.9999999999999997E-2</c:v>
                </c:pt>
                <c:pt idx="864">
                  <c:v>-1.9999999999999997E-2</c:v>
                </c:pt>
                <c:pt idx="865">
                  <c:v>-1.9999999999999997E-2</c:v>
                </c:pt>
                <c:pt idx="866">
                  <c:v>-1.9999999999999997E-2</c:v>
                </c:pt>
                <c:pt idx="867">
                  <c:v>-1.9999999999999997E-2</c:v>
                </c:pt>
                <c:pt idx="868">
                  <c:v>-1.9999999999999997E-2</c:v>
                </c:pt>
                <c:pt idx="869">
                  <c:v>-0.01</c:v>
                </c:pt>
                <c:pt idx="870">
                  <c:v>-1.9999999999999997E-2</c:v>
                </c:pt>
                <c:pt idx="871">
                  <c:v>-1.9999999999999997E-2</c:v>
                </c:pt>
                <c:pt idx="872">
                  <c:v>-1.9999999999999997E-2</c:v>
                </c:pt>
                <c:pt idx="873">
                  <c:v>-1.9999999999999997E-2</c:v>
                </c:pt>
                <c:pt idx="874">
                  <c:v>-1.9999999999999997E-2</c:v>
                </c:pt>
                <c:pt idx="875">
                  <c:v>-1.9999999999999997E-2</c:v>
                </c:pt>
                <c:pt idx="876">
                  <c:v>-1.9999999999999997E-2</c:v>
                </c:pt>
                <c:pt idx="877">
                  <c:v>-1.9999999999999997E-2</c:v>
                </c:pt>
                <c:pt idx="878">
                  <c:v>-1.9999999999999997E-2</c:v>
                </c:pt>
                <c:pt idx="879">
                  <c:v>-1.9999999999999997E-2</c:v>
                </c:pt>
                <c:pt idx="880">
                  <c:v>-1.9999999999999997E-2</c:v>
                </c:pt>
                <c:pt idx="881">
                  <c:v>-1.9999999999999997E-2</c:v>
                </c:pt>
                <c:pt idx="882">
                  <c:v>-0.01</c:v>
                </c:pt>
                <c:pt idx="883">
                  <c:v>-1.9999999999999997E-2</c:v>
                </c:pt>
                <c:pt idx="884">
                  <c:v>-1.9999999999999997E-2</c:v>
                </c:pt>
                <c:pt idx="885">
                  <c:v>-1.9999999999999997E-2</c:v>
                </c:pt>
                <c:pt idx="886">
                  <c:v>-1.9999999999999997E-2</c:v>
                </c:pt>
                <c:pt idx="887">
                  <c:v>-1.9999999999999997E-2</c:v>
                </c:pt>
                <c:pt idx="888">
                  <c:v>-1.9999999999999997E-2</c:v>
                </c:pt>
                <c:pt idx="889">
                  <c:v>-0.01</c:v>
                </c:pt>
                <c:pt idx="890">
                  <c:v>-0.01</c:v>
                </c:pt>
                <c:pt idx="891">
                  <c:v>-1.9999999999999997E-2</c:v>
                </c:pt>
                <c:pt idx="892">
                  <c:v>-1.9999999999999997E-2</c:v>
                </c:pt>
                <c:pt idx="893">
                  <c:v>-1.9999999999999997E-2</c:v>
                </c:pt>
                <c:pt idx="894">
                  <c:v>-0.01</c:v>
                </c:pt>
                <c:pt idx="895">
                  <c:v>-1.9999999999999997E-2</c:v>
                </c:pt>
                <c:pt idx="896">
                  <c:v>-1.9999999999999997E-2</c:v>
                </c:pt>
                <c:pt idx="897">
                  <c:v>0</c:v>
                </c:pt>
                <c:pt idx="898">
                  <c:v>-0.01</c:v>
                </c:pt>
                <c:pt idx="899">
                  <c:v>-0.01</c:v>
                </c:pt>
                <c:pt idx="900">
                  <c:v>0</c:v>
                </c:pt>
                <c:pt idx="901">
                  <c:v>-1.9999999999999997E-2</c:v>
                </c:pt>
                <c:pt idx="902">
                  <c:v>-0.01</c:v>
                </c:pt>
                <c:pt idx="903">
                  <c:v>-1.9999999999999997E-2</c:v>
                </c:pt>
                <c:pt idx="904">
                  <c:v>-0.01</c:v>
                </c:pt>
                <c:pt idx="905">
                  <c:v>-0.01</c:v>
                </c:pt>
                <c:pt idx="906">
                  <c:v>0</c:v>
                </c:pt>
                <c:pt idx="907">
                  <c:v>0</c:v>
                </c:pt>
                <c:pt idx="908">
                  <c:v>-0.01</c:v>
                </c:pt>
                <c:pt idx="909">
                  <c:v>-0.01</c:v>
                </c:pt>
                <c:pt idx="910">
                  <c:v>-1.9999999999999997E-2</c:v>
                </c:pt>
                <c:pt idx="911">
                  <c:v>-1.9999999999999997E-2</c:v>
                </c:pt>
                <c:pt idx="912">
                  <c:v>-1.9999999999999997E-2</c:v>
                </c:pt>
                <c:pt idx="913">
                  <c:v>-1.9999999999999997E-2</c:v>
                </c:pt>
                <c:pt idx="914">
                  <c:v>-0.01</c:v>
                </c:pt>
                <c:pt idx="915">
                  <c:v>0</c:v>
                </c:pt>
                <c:pt idx="916">
                  <c:v>-1.9999999999999997E-2</c:v>
                </c:pt>
                <c:pt idx="917">
                  <c:v>-1.9999999999999997E-2</c:v>
                </c:pt>
                <c:pt idx="918">
                  <c:v>-1.9999999999999997E-2</c:v>
                </c:pt>
                <c:pt idx="919">
                  <c:v>-0.01</c:v>
                </c:pt>
                <c:pt idx="920">
                  <c:v>-1.9999999999999997E-2</c:v>
                </c:pt>
                <c:pt idx="921">
                  <c:v>-0.01</c:v>
                </c:pt>
                <c:pt idx="922">
                  <c:v>-0.01</c:v>
                </c:pt>
                <c:pt idx="923">
                  <c:v>-1.9999999999999997E-2</c:v>
                </c:pt>
                <c:pt idx="924">
                  <c:v>-1.9999999999999997E-2</c:v>
                </c:pt>
                <c:pt idx="925">
                  <c:v>-1.9999999999999997E-2</c:v>
                </c:pt>
                <c:pt idx="926">
                  <c:v>-1.9999999999999997E-2</c:v>
                </c:pt>
                <c:pt idx="927">
                  <c:v>-1.9999999999999997E-2</c:v>
                </c:pt>
                <c:pt idx="928">
                  <c:v>-1.9999999999999997E-2</c:v>
                </c:pt>
                <c:pt idx="929">
                  <c:v>0</c:v>
                </c:pt>
                <c:pt idx="930">
                  <c:v>-0.01</c:v>
                </c:pt>
                <c:pt idx="931">
                  <c:v>-1.9999999999999997E-2</c:v>
                </c:pt>
                <c:pt idx="932">
                  <c:v>-0.01</c:v>
                </c:pt>
                <c:pt idx="933">
                  <c:v>-0.01</c:v>
                </c:pt>
                <c:pt idx="934">
                  <c:v>-1.9999999999999997E-2</c:v>
                </c:pt>
                <c:pt idx="935">
                  <c:v>-0.01</c:v>
                </c:pt>
                <c:pt idx="936">
                  <c:v>-0.01</c:v>
                </c:pt>
                <c:pt idx="937">
                  <c:v>-0.01</c:v>
                </c:pt>
                <c:pt idx="938">
                  <c:v>-0.01</c:v>
                </c:pt>
                <c:pt idx="939">
                  <c:v>-1.9999999999999997E-2</c:v>
                </c:pt>
                <c:pt idx="940">
                  <c:v>-1.9999999999999997E-2</c:v>
                </c:pt>
                <c:pt idx="941">
                  <c:v>-1.9999999999999997E-2</c:v>
                </c:pt>
                <c:pt idx="942">
                  <c:v>-1.9999999999999997E-2</c:v>
                </c:pt>
                <c:pt idx="943">
                  <c:v>-0.01</c:v>
                </c:pt>
                <c:pt idx="944">
                  <c:v>-0.01</c:v>
                </c:pt>
                <c:pt idx="945">
                  <c:v>-1.9999999999999997E-2</c:v>
                </c:pt>
                <c:pt idx="946">
                  <c:v>-0.01</c:v>
                </c:pt>
                <c:pt idx="947">
                  <c:v>-1.9999999999999997E-2</c:v>
                </c:pt>
                <c:pt idx="948">
                  <c:v>-0.01</c:v>
                </c:pt>
                <c:pt idx="949">
                  <c:v>-1.9999999999999997E-2</c:v>
                </c:pt>
                <c:pt idx="950">
                  <c:v>-0.01</c:v>
                </c:pt>
                <c:pt idx="951">
                  <c:v>0</c:v>
                </c:pt>
                <c:pt idx="952">
                  <c:v>-0.01</c:v>
                </c:pt>
                <c:pt idx="953">
                  <c:v>-0.01</c:v>
                </c:pt>
                <c:pt idx="954">
                  <c:v>0</c:v>
                </c:pt>
                <c:pt idx="955">
                  <c:v>0</c:v>
                </c:pt>
                <c:pt idx="956">
                  <c:v>-0.01</c:v>
                </c:pt>
                <c:pt idx="957">
                  <c:v>-0.01</c:v>
                </c:pt>
                <c:pt idx="958">
                  <c:v>-0.01</c:v>
                </c:pt>
                <c:pt idx="959">
                  <c:v>-0.01</c:v>
                </c:pt>
                <c:pt idx="960">
                  <c:v>-0.01</c:v>
                </c:pt>
                <c:pt idx="961">
                  <c:v>-0.01</c:v>
                </c:pt>
                <c:pt idx="962">
                  <c:v>-0.01</c:v>
                </c:pt>
                <c:pt idx="963">
                  <c:v>-0.01</c:v>
                </c:pt>
                <c:pt idx="964">
                  <c:v>0</c:v>
                </c:pt>
                <c:pt idx="965">
                  <c:v>-0.01</c:v>
                </c:pt>
                <c:pt idx="966">
                  <c:v>-0.01</c:v>
                </c:pt>
                <c:pt idx="967">
                  <c:v>-0.01</c:v>
                </c:pt>
                <c:pt idx="968">
                  <c:v>-0.01</c:v>
                </c:pt>
                <c:pt idx="969">
                  <c:v>-0.01</c:v>
                </c:pt>
                <c:pt idx="970">
                  <c:v>-0.01</c:v>
                </c:pt>
                <c:pt idx="971">
                  <c:v>-1.9999999999999997E-2</c:v>
                </c:pt>
                <c:pt idx="972">
                  <c:v>-1.9999999999999997E-2</c:v>
                </c:pt>
                <c:pt idx="973">
                  <c:v>-1.9999999999999997E-2</c:v>
                </c:pt>
                <c:pt idx="974">
                  <c:v>0</c:v>
                </c:pt>
                <c:pt idx="975">
                  <c:v>0</c:v>
                </c:pt>
                <c:pt idx="976">
                  <c:v>-1.9999999999999997E-2</c:v>
                </c:pt>
                <c:pt idx="977">
                  <c:v>0</c:v>
                </c:pt>
                <c:pt idx="978">
                  <c:v>0</c:v>
                </c:pt>
                <c:pt idx="979">
                  <c:v>0.01</c:v>
                </c:pt>
                <c:pt idx="980">
                  <c:v>0.02</c:v>
                </c:pt>
                <c:pt idx="981">
                  <c:v>0</c:v>
                </c:pt>
                <c:pt idx="982">
                  <c:v>0</c:v>
                </c:pt>
                <c:pt idx="983">
                  <c:v>0.04</c:v>
                </c:pt>
                <c:pt idx="984">
                  <c:v>6.0000000000000005E-2</c:v>
                </c:pt>
                <c:pt idx="985">
                  <c:v>0.08</c:v>
                </c:pt>
                <c:pt idx="986">
                  <c:v>6.0000000000000005E-2</c:v>
                </c:pt>
                <c:pt idx="987">
                  <c:v>0.04</c:v>
                </c:pt>
                <c:pt idx="988">
                  <c:v>0.04</c:v>
                </c:pt>
                <c:pt idx="989">
                  <c:v>0.04</c:v>
                </c:pt>
                <c:pt idx="990">
                  <c:v>0.02</c:v>
                </c:pt>
                <c:pt idx="991">
                  <c:v>0.02</c:v>
                </c:pt>
                <c:pt idx="992">
                  <c:v>0.02</c:v>
                </c:pt>
                <c:pt idx="993">
                  <c:v>0.02</c:v>
                </c:pt>
                <c:pt idx="994">
                  <c:v>0.02</c:v>
                </c:pt>
                <c:pt idx="995">
                  <c:v>0.02</c:v>
                </c:pt>
                <c:pt idx="996">
                  <c:v>0.02</c:v>
                </c:pt>
                <c:pt idx="997">
                  <c:v>0.02</c:v>
                </c:pt>
                <c:pt idx="998">
                  <c:v>0</c:v>
                </c:pt>
                <c:pt idx="999">
                  <c:v>0.02</c:v>
                </c:pt>
                <c:pt idx="1000">
                  <c:v>0.02</c:v>
                </c:pt>
                <c:pt idx="1001">
                  <c:v>0.04</c:v>
                </c:pt>
                <c:pt idx="1002">
                  <c:v>0.05</c:v>
                </c:pt>
                <c:pt idx="1003">
                  <c:v>0.05</c:v>
                </c:pt>
                <c:pt idx="1004">
                  <c:v>0.05</c:v>
                </c:pt>
                <c:pt idx="1005">
                  <c:v>0.04</c:v>
                </c:pt>
                <c:pt idx="1006">
                  <c:v>0.03</c:v>
                </c:pt>
                <c:pt idx="1007">
                  <c:v>0.02</c:v>
                </c:pt>
                <c:pt idx="1008">
                  <c:v>0.03</c:v>
                </c:pt>
                <c:pt idx="1009">
                  <c:v>0.02</c:v>
                </c:pt>
                <c:pt idx="1010">
                  <c:v>0.01</c:v>
                </c:pt>
                <c:pt idx="1011">
                  <c:v>0.02</c:v>
                </c:pt>
                <c:pt idx="1012">
                  <c:v>0.02</c:v>
                </c:pt>
                <c:pt idx="1013">
                  <c:v>0.01</c:v>
                </c:pt>
                <c:pt idx="1014">
                  <c:v>0.02</c:v>
                </c:pt>
                <c:pt idx="1015">
                  <c:v>0.02</c:v>
                </c:pt>
                <c:pt idx="1016">
                  <c:v>0.02</c:v>
                </c:pt>
                <c:pt idx="1017">
                  <c:v>0.02</c:v>
                </c:pt>
                <c:pt idx="1018">
                  <c:v>0.02</c:v>
                </c:pt>
                <c:pt idx="1019">
                  <c:v>0.02</c:v>
                </c:pt>
                <c:pt idx="1020">
                  <c:v>0.04</c:v>
                </c:pt>
                <c:pt idx="1021">
                  <c:v>0.02</c:v>
                </c:pt>
                <c:pt idx="1022">
                  <c:v>0.02</c:v>
                </c:pt>
                <c:pt idx="1023">
                  <c:v>0.04</c:v>
                </c:pt>
                <c:pt idx="1024">
                  <c:v>0.02</c:v>
                </c:pt>
                <c:pt idx="1025">
                  <c:v>0.02</c:v>
                </c:pt>
                <c:pt idx="1026">
                  <c:v>0.02</c:v>
                </c:pt>
                <c:pt idx="1027">
                  <c:v>0</c:v>
                </c:pt>
                <c:pt idx="1028">
                  <c:v>0.01</c:v>
                </c:pt>
                <c:pt idx="1029">
                  <c:v>0.01</c:v>
                </c:pt>
                <c:pt idx="1030">
                  <c:v>0.01</c:v>
                </c:pt>
                <c:pt idx="1031">
                  <c:v>0</c:v>
                </c:pt>
                <c:pt idx="1032">
                  <c:v>0</c:v>
                </c:pt>
                <c:pt idx="1033">
                  <c:v>-0.01</c:v>
                </c:pt>
                <c:pt idx="1034">
                  <c:v>0.01</c:v>
                </c:pt>
                <c:pt idx="1035">
                  <c:v>0</c:v>
                </c:pt>
                <c:pt idx="1036">
                  <c:v>0.01</c:v>
                </c:pt>
                <c:pt idx="1037">
                  <c:v>0</c:v>
                </c:pt>
                <c:pt idx="1038">
                  <c:v>0.02</c:v>
                </c:pt>
                <c:pt idx="1039">
                  <c:v>0</c:v>
                </c:pt>
                <c:pt idx="1040">
                  <c:v>0.01</c:v>
                </c:pt>
                <c:pt idx="1041">
                  <c:v>0.02</c:v>
                </c:pt>
                <c:pt idx="1042">
                  <c:v>0</c:v>
                </c:pt>
                <c:pt idx="1043">
                  <c:v>-0.01</c:v>
                </c:pt>
                <c:pt idx="1044">
                  <c:v>0</c:v>
                </c:pt>
                <c:pt idx="1045">
                  <c:v>-0.01</c:v>
                </c:pt>
                <c:pt idx="1046">
                  <c:v>-0.01</c:v>
                </c:pt>
                <c:pt idx="1047">
                  <c:v>-0.01</c:v>
                </c:pt>
                <c:pt idx="1048">
                  <c:v>-0.01</c:v>
                </c:pt>
                <c:pt idx="1049">
                  <c:v>-1.9999999999999997E-2</c:v>
                </c:pt>
                <c:pt idx="1050">
                  <c:v>-0.03</c:v>
                </c:pt>
                <c:pt idx="1051">
                  <c:v>-1.9999999999999997E-2</c:v>
                </c:pt>
                <c:pt idx="1052">
                  <c:v>0</c:v>
                </c:pt>
                <c:pt idx="1053">
                  <c:v>0</c:v>
                </c:pt>
                <c:pt idx="1054">
                  <c:v>-0.01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0.01</c:v>
                </c:pt>
                <c:pt idx="1059">
                  <c:v>0.02</c:v>
                </c:pt>
                <c:pt idx="1060">
                  <c:v>0</c:v>
                </c:pt>
                <c:pt idx="1061">
                  <c:v>0.02</c:v>
                </c:pt>
                <c:pt idx="1062">
                  <c:v>0</c:v>
                </c:pt>
                <c:pt idx="1063">
                  <c:v>0</c:v>
                </c:pt>
                <c:pt idx="1064">
                  <c:v>0.03</c:v>
                </c:pt>
                <c:pt idx="1065">
                  <c:v>0.04</c:v>
                </c:pt>
                <c:pt idx="1066">
                  <c:v>0.05</c:v>
                </c:pt>
                <c:pt idx="1067">
                  <c:v>0.04</c:v>
                </c:pt>
                <c:pt idx="1068">
                  <c:v>0.01</c:v>
                </c:pt>
                <c:pt idx="1069">
                  <c:v>0</c:v>
                </c:pt>
                <c:pt idx="1070">
                  <c:v>-1.9999999999999997E-2</c:v>
                </c:pt>
                <c:pt idx="1071">
                  <c:v>-1.9999999999999997E-2</c:v>
                </c:pt>
                <c:pt idx="1072">
                  <c:v>-0.01</c:v>
                </c:pt>
                <c:pt idx="1073">
                  <c:v>0.02</c:v>
                </c:pt>
                <c:pt idx="1074">
                  <c:v>0</c:v>
                </c:pt>
                <c:pt idx="1075">
                  <c:v>0.02</c:v>
                </c:pt>
                <c:pt idx="1076">
                  <c:v>0.02</c:v>
                </c:pt>
                <c:pt idx="1077">
                  <c:v>0</c:v>
                </c:pt>
                <c:pt idx="1078">
                  <c:v>-0.01</c:v>
                </c:pt>
                <c:pt idx="1079">
                  <c:v>0</c:v>
                </c:pt>
                <c:pt idx="1080">
                  <c:v>0.01</c:v>
                </c:pt>
                <c:pt idx="1081">
                  <c:v>0</c:v>
                </c:pt>
                <c:pt idx="1082">
                  <c:v>0.01</c:v>
                </c:pt>
                <c:pt idx="1083">
                  <c:v>0.01</c:v>
                </c:pt>
                <c:pt idx="1084">
                  <c:v>0.04</c:v>
                </c:pt>
                <c:pt idx="1085">
                  <c:v>0.04</c:v>
                </c:pt>
                <c:pt idx="1086">
                  <c:v>0.01</c:v>
                </c:pt>
                <c:pt idx="1087">
                  <c:v>0</c:v>
                </c:pt>
                <c:pt idx="1088">
                  <c:v>0.01</c:v>
                </c:pt>
                <c:pt idx="1089">
                  <c:v>0</c:v>
                </c:pt>
                <c:pt idx="1090">
                  <c:v>-0.01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0.02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0.04</c:v>
                </c:pt>
                <c:pt idx="1099">
                  <c:v>0.02</c:v>
                </c:pt>
                <c:pt idx="1100">
                  <c:v>0.02</c:v>
                </c:pt>
                <c:pt idx="1101">
                  <c:v>0</c:v>
                </c:pt>
                <c:pt idx="1102">
                  <c:v>0</c:v>
                </c:pt>
                <c:pt idx="1103">
                  <c:v>0.02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0.02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-0.01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0.01</c:v>
                </c:pt>
                <c:pt idx="1118">
                  <c:v>0.02</c:v>
                </c:pt>
                <c:pt idx="1119">
                  <c:v>0.02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-0.01</c:v>
                </c:pt>
                <c:pt idx="1125">
                  <c:v>-1.9999999999999997E-2</c:v>
                </c:pt>
                <c:pt idx="1126">
                  <c:v>-1.9999999999999997E-2</c:v>
                </c:pt>
                <c:pt idx="1127">
                  <c:v>-0.01</c:v>
                </c:pt>
                <c:pt idx="1128">
                  <c:v>-0.01</c:v>
                </c:pt>
                <c:pt idx="1129">
                  <c:v>-0.01</c:v>
                </c:pt>
                <c:pt idx="1130">
                  <c:v>-0.01</c:v>
                </c:pt>
                <c:pt idx="1131">
                  <c:v>-0.01</c:v>
                </c:pt>
                <c:pt idx="1132">
                  <c:v>0</c:v>
                </c:pt>
                <c:pt idx="1133">
                  <c:v>-1.9999999999999997E-2</c:v>
                </c:pt>
                <c:pt idx="1134">
                  <c:v>0.01</c:v>
                </c:pt>
                <c:pt idx="1135">
                  <c:v>0</c:v>
                </c:pt>
                <c:pt idx="1136">
                  <c:v>0.01</c:v>
                </c:pt>
                <c:pt idx="1137">
                  <c:v>0.01</c:v>
                </c:pt>
                <c:pt idx="1138">
                  <c:v>0.02</c:v>
                </c:pt>
                <c:pt idx="1139">
                  <c:v>0.04</c:v>
                </c:pt>
                <c:pt idx="1140">
                  <c:v>0.02</c:v>
                </c:pt>
                <c:pt idx="1141">
                  <c:v>0.04</c:v>
                </c:pt>
                <c:pt idx="1142">
                  <c:v>0.04</c:v>
                </c:pt>
                <c:pt idx="1143">
                  <c:v>0.05</c:v>
                </c:pt>
                <c:pt idx="1144">
                  <c:v>0.04</c:v>
                </c:pt>
                <c:pt idx="1145">
                  <c:v>6.0000000000000005E-2</c:v>
                </c:pt>
                <c:pt idx="1146">
                  <c:v>0.08</c:v>
                </c:pt>
                <c:pt idx="1147">
                  <c:v>0.05</c:v>
                </c:pt>
                <c:pt idx="1148">
                  <c:v>0.05</c:v>
                </c:pt>
                <c:pt idx="1149">
                  <c:v>0.04</c:v>
                </c:pt>
                <c:pt idx="1150">
                  <c:v>0.04</c:v>
                </c:pt>
                <c:pt idx="1151">
                  <c:v>6.9999999999999993E-2</c:v>
                </c:pt>
                <c:pt idx="1152">
                  <c:v>0.04</c:v>
                </c:pt>
                <c:pt idx="1153">
                  <c:v>0.05</c:v>
                </c:pt>
                <c:pt idx="1154">
                  <c:v>6.9999999999999993E-2</c:v>
                </c:pt>
                <c:pt idx="1155">
                  <c:v>6.0000000000000005E-2</c:v>
                </c:pt>
                <c:pt idx="1156">
                  <c:v>0.04</c:v>
                </c:pt>
                <c:pt idx="1157">
                  <c:v>0.01</c:v>
                </c:pt>
                <c:pt idx="1158">
                  <c:v>0.02</c:v>
                </c:pt>
                <c:pt idx="1159">
                  <c:v>-0.01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0.01</c:v>
                </c:pt>
                <c:pt idx="1164">
                  <c:v>0.01</c:v>
                </c:pt>
                <c:pt idx="1165">
                  <c:v>0</c:v>
                </c:pt>
                <c:pt idx="1166">
                  <c:v>0.02</c:v>
                </c:pt>
                <c:pt idx="1167">
                  <c:v>0.02</c:v>
                </c:pt>
                <c:pt idx="1168">
                  <c:v>0.04</c:v>
                </c:pt>
                <c:pt idx="1169">
                  <c:v>0.02</c:v>
                </c:pt>
                <c:pt idx="1170">
                  <c:v>0.03</c:v>
                </c:pt>
                <c:pt idx="1171">
                  <c:v>6.0000000000000005E-2</c:v>
                </c:pt>
                <c:pt idx="1172">
                  <c:v>6.9999999999999993E-2</c:v>
                </c:pt>
                <c:pt idx="1173">
                  <c:v>6.9999999999999993E-2</c:v>
                </c:pt>
                <c:pt idx="1174">
                  <c:v>0.05</c:v>
                </c:pt>
                <c:pt idx="1175">
                  <c:v>0.05</c:v>
                </c:pt>
                <c:pt idx="1176">
                  <c:v>0.04</c:v>
                </c:pt>
                <c:pt idx="1177">
                  <c:v>0.02</c:v>
                </c:pt>
                <c:pt idx="1178">
                  <c:v>0.02</c:v>
                </c:pt>
                <c:pt idx="1179">
                  <c:v>0.01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0.03</c:v>
                </c:pt>
                <c:pt idx="1184">
                  <c:v>0.01</c:v>
                </c:pt>
                <c:pt idx="1185">
                  <c:v>0.01</c:v>
                </c:pt>
                <c:pt idx="1186">
                  <c:v>0</c:v>
                </c:pt>
                <c:pt idx="1187">
                  <c:v>0.02</c:v>
                </c:pt>
                <c:pt idx="1188">
                  <c:v>0.02</c:v>
                </c:pt>
                <c:pt idx="1189">
                  <c:v>0.03</c:v>
                </c:pt>
                <c:pt idx="1190">
                  <c:v>0.04</c:v>
                </c:pt>
                <c:pt idx="1191">
                  <c:v>0.02</c:v>
                </c:pt>
                <c:pt idx="1192">
                  <c:v>0.02</c:v>
                </c:pt>
                <c:pt idx="1193">
                  <c:v>0.02</c:v>
                </c:pt>
                <c:pt idx="1194">
                  <c:v>0.01</c:v>
                </c:pt>
                <c:pt idx="1195">
                  <c:v>0.03</c:v>
                </c:pt>
                <c:pt idx="1196">
                  <c:v>0.01</c:v>
                </c:pt>
                <c:pt idx="1197">
                  <c:v>0</c:v>
                </c:pt>
                <c:pt idx="1198">
                  <c:v>0.01</c:v>
                </c:pt>
                <c:pt idx="1199">
                  <c:v>0.01</c:v>
                </c:pt>
                <c:pt idx="1200">
                  <c:v>0.02</c:v>
                </c:pt>
                <c:pt idx="1201">
                  <c:v>0.02</c:v>
                </c:pt>
                <c:pt idx="1202">
                  <c:v>0.02</c:v>
                </c:pt>
                <c:pt idx="1203">
                  <c:v>0.02</c:v>
                </c:pt>
                <c:pt idx="1204">
                  <c:v>0.03</c:v>
                </c:pt>
                <c:pt idx="1205">
                  <c:v>0.03</c:v>
                </c:pt>
                <c:pt idx="1206">
                  <c:v>0.03</c:v>
                </c:pt>
                <c:pt idx="1207">
                  <c:v>0.03</c:v>
                </c:pt>
                <c:pt idx="1208">
                  <c:v>0.03</c:v>
                </c:pt>
                <c:pt idx="1209">
                  <c:v>0.02</c:v>
                </c:pt>
                <c:pt idx="1210">
                  <c:v>0.04</c:v>
                </c:pt>
                <c:pt idx="1211">
                  <c:v>0.03</c:v>
                </c:pt>
                <c:pt idx="1212">
                  <c:v>0.02</c:v>
                </c:pt>
                <c:pt idx="1213">
                  <c:v>0.05</c:v>
                </c:pt>
                <c:pt idx="1214">
                  <c:v>0.03</c:v>
                </c:pt>
                <c:pt idx="1215">
                  <c:v>0.01</c:v>
                </c:pt>
                <c:pt idx="1216">
                  <c:v>0.01</c:v>
                </c:pt>
                <c:pt idx="1217">
                  <c:v>0.02</c:v>
                </c:pt>
                <c:pt idx="1218">
                  <c:v>0.04</c:v>
                </c:pt>
                <c:pt idx="1219">
                  <c:v>0.02</c:v>
                </c:pt>
                <c:pt idx="1220">
                  <c:v>0</c:v>
                </c:pt>
                <c:pt idx="1221">
                  <c:v>0.02</c:v>
                </c:pt>
                <c:pt idx="1222">
                  <c:v>0.01</c:v>
                </c:pt>
                <c:pt idx="1223">
                  <c:v>0.04</c:v>
                </c:pt>
                <c:pt idx="1224">
                  <c:v>0</c:v>
                </c:pt>
                <c:pt idx="1225">
                  <c:v>0</c:v>
                </c:pt>
                <c:pt idx="1226">
                  <c:v>0.02</c:v>
                </c:pt>
                <c:pt idx="1227">
                  <c:v>0.04</c:v>
                </c:pt>
                <c:pt idx="1228">
                  <c:v>0.01</c:v>
                </c:pt>
                <c:pt idx="1229">
                  <c:v>0.02</c:v>
                </c:pt>
                <c:pt idx="1230">
                  <c:v>0.02</c:v>
                </c:pt>
                <c:pt idx="1231">
                  <c:v>0.01</c:v>
                </c:pt>
                <c:pt idx="1232">
                  <c:v>0.02</c:v>
                </c:pt>
                <c:pt idx="1233">
                  <c:v>0.02</c:v>
                </c:pt>
                <c:pt idx="1234">
                  <c:v>0.03</c:v>
                </c:pt>
                <c:pt idx="1235">
                  <c:v>0.02</c:v>
                </c:pt>
                <c:pt idx="1236">
                  <c:v>0</c:v>
                </c:pt>
                <c:pt idx="1237">
                  <c:v>0.01</c:v>
                </c:pt>
                <c:pt idx="1238">
                  <c:v>0.02</c:v>
                </c:pt>
                <c:pt idx="1239">
                  <c:v>0.02</c:v>
                </c:pt>
                <c:pt idx="1240">
                  <c:v>0.05</c:v>
                </c:pt>
                <c:pt idx="1241">
                  <c:v>0.04</c:v>
                </c:pt>
                <c:pt idx="1242">
                  <c:v>0.02</c:v>
                </c:pt>
                <c:pt idx="1243">
                  <c:v>0.04</c:v>
                </c:pt>
                <c:pt idx="1244">
                  <c:v>0.04</c:v>
                </c:pt>
                <c:pt idx="1245">
                  <c:v>0.03</c:v>
                </c:pt>
                <c:pt idx="1246">
                  <c:v>0.04</c:v>
                </c:pt>
                <c:pt idx="1247">
                  <c:v>0.02</c:v>
                </c:pt>
                <c:pt idx="1248">
                  <c:v>0.03</c:v>
                </c:pt>
                <c:pt idx="1249">
                  <c:v>0.01</c:v>
                </c:pt>
                <c:pt idx="1250">
                  <c:v>0.02</c:v>
                </c:pt>
                <c:pt idx="1251">
                  <c:v>0.01</c:v>
                </c:pt>
                <c:pt idx="1252">
                  <c:v>0</c:v>
                </c:pt>
                <c:pt idx="1253">
                  <c:v>0.03</c:v>
                </c:pt>
                <c:pt idx="1254">
                  <c:v>0.03</c:v>
                </c:pt>
                <c:pt idx="1255">
                  <c:v>0</c:v>
                </c:pt>
                <c:pt idx="1256">
                  <c:v>0.03</c:v>
                </c:pt>
                <c:pt idx="1257">
                  <c:v>0.04</c:v>
                </c:pt>
                <c:pt idx="1258">
                  <c:v>0.02</c:v>
                </c:pt>
                <c:pt idx="1259">
                  <c:v>0</c:v>
                </c:pt>
                <c:pt idx="1260">
                  <c:v>0.03</c:v>
                </c:pt>
                <c:pt idx="1261">
                  <c:v>0.04</c:v>
                </c:pt>
                <c:pt idx="1262">
                  <c:v>0.02</c:v>
                </c:pt>
                <c:pt idx="1263">
                  <c:v>0</c:v>
                </c:pt>
                <c:pt idx="1264">
                  <c:v>0.01</c:v>
                </c:pt>
                <c:pt idx="1265">
                  <c:v>0.01</c:v>
                </c:pt>
                <c:pt idx="1266">
                  <c:v>0</c:v>
                </c:pt>
                <c:pt idx="1267">
                  <c:v>0</c:v>
                </c:pt>
                <c:pt idx="1268">
                  <c:v>0.02</c:v>
                </c:pt>
                <c:pt idx="1269">
                  <c:v>0.02</c:v>
                </c:pt>
                <c:pt idx="1270">
                  <c:v>0.02</c:v>
                </c:pt>
                <c:pt idx="1271">
                  <c:v>0.01</c:v>
                </c:pt>
                <c:pt idx="1272">
                  <c:v>0.01</c:v>
                </c:pt>
                <c:pt idx="1273">
                  <c:v>0.01</c:v>
                </c:pt>
                <c:pt idx="1274">
                  <c:v>0.02</c:v>
                </c:pt>
                <c:pt idx="1275">
                  <c:v>0.02</c:v>
                </c:pt>
                <c:pt idx="1276">
                  <c:v>0.03</c:v>
                </c:pt>
                <c:pt idx="1277">
                  <c:v>0.02</c:v>
                </c:pt>
                <c:pt idx="1278">
                  <c:v>0.03</c:v>
                </c:pt>
                <c:pt idx="1279">
                  <c:v>0.02</c:v>
                </c:pt>
                <c:pt idx="1280">
                  <c:v>0.03</c:v>
                </c:pt>
                <c:pt idx="1281">
                  <c:v>0.04</c:v>
                </c:pt>
                <c:pt idx="1282">
                  <c:v>0.03</c:v>
                </c:pt>
                <c:pt idx="1283">
                  <c:v>0.03</c:v>
                </c:pt>
                <c:pt idx="1284">
                  <c:v>0.03</c:v>
                </c:pt>
                <c:pt idx="1285">
                  <c:v>0.03</c:v>
                </c:pt>
                <c:pt idx="1286">
                  <c:v>0.04</c:v>
                </c:pt>
                <c:pt idx="1287">
                  <c:v>6.0000000000000005E-2</c:v>
                </c:pt>
                <c:pt idx="1288">
                  <c:v>0.05</c:v>
                </c:pt>
                <c:pt idx="1289">
                  <c:v>0.05</c:v>
                </c:pt>
                <c:pt idx="1290">
                  <c:v>0.05</c:v>
                </c:pt>
                <c:pt idx="1291">
                  <c:v>0.04</c:v>
                </c:pt>
                <c:pt idx="1292">
                  <c:v>6.0000000000000005E-2</c:v>
                </c:pt>
                <c:pt idx="1293">
                  <c:v>6.0000000000000005E-2</c:v>
                </c:pt>
                <c:pt idx="1294">
                  <c:v>6.0000000000000005E-2</c:v>
                </c:pt>
                <c:pt idx="1295">
                  <c:v>6.0000000000000005E-2</c:v>
                </c:pt>
                <c:pt idx="1296">
                  <c:v>0.04</c:v>
                </c:pt>
                <c:pt idx="1297">
                  <c:v>0.02</c:v>
                </c:pt>
                <c:pt idx="1298">
                  <c:v>0.03</c:v>
                </c:pt>
                <c:pt idx="1299">
                  <c:v>0.03</c:v>
                </c:pt>
                <c:pt idx="1300">
                  <c:v>0.04</c:v>
                </c:pt>
                <c:pt idx="1301">
                  <c:v>0.05</c:v>
                </c:pt>
                <c:pt idx="1302">
                  <c:v>0.02</c:v>
                </c:pt>
                <c:pt idx="1303">
                  <c:v>0.01</c:v>
                </c:pt>
                <c:pt idx="1304">
                  <c:v>0.02</c:v>
                </c:pt>
                <c:pt idx="1305">
                  <c:v>0.02</c:v>
                </c:pt>
                <c:pt idx="1306">
                  <c:v>0.01</c:v>
                </c:pt>
                <c:pt idx="1307">
                  <c:v>0.02</c:v>
                </c:pt>
                <c:pt idx="1308">
                  <c:v>0.03</c:v>
                </c:pt>
                <c:pt idx="1309">
                  <c:v>0.01</c:v>
                </c:pt>
                <c:pt idx="1310">
                  <c:v>0.03</c:v>
                </c:pt>
                <c:pt idx="1311">
                  <c:v>0.05</c:v>
                </c:pt>
                <c:pt idx="1312">
                  <c:v>0.04</c:v>
                </c:pt>
                <c:pt idx="1313">
                  <c:v>0.03</c:v>
                </c:pt>
                <c:pt idx="1314">
                  <c:v>0.02</c:v>
                </c:pt>
                <c:pt idx="1315">
                  <c:v>0.03</c:v>
                </c:pt>
                <c:pt idx="1316">
                  <c:v>0.04</c:v>
                </c:pt>
                <c:pt idx="1317">
                  <c:v>6.0000000000000005E-2</c:v>
                </c:pt>
                <c:pt idx="1318">
                  <c:v>0.04</c:v>
                </c:pt>
                <c:pt idx="1319">
                  <c:v>0.04</c:v>
                </c:pt>
                <c:pt idx="1320">
                  <c:v>0.03</c:v>
                </c:pt>
                <c:pt idx="1321">
                  <c:v>0.02</c:v>
                </c:pt>
                <c:pt idx="1322">
                  <c:v>0.02</c:v>
                </c:pt>
                <c:pt idx="1323">
                  <c:v>0.02</c:v>
                </c:pt>
                <c:pt idx="1324">
                  <c:v>0.02</c:v>
                </c:pt>
                <c:pt idx="1325">
                  <c:v>0.03</c:v>
                </c:pt>
                <c:pt idx="1326">
                  <c:v>0.04</c:v>
                </c:pt>
                <c:pt idx="1327">
                  <c:v>0.04</c:v>
                </c:pt>
                <c:pt idx="1328">
                  <c:v>0.03</c:v>
                </c:pt>
                <c:pt idx="1329">
                  <c:v>6.9999999999999993E-2</c:v>
                </c:pt>
                <c:pt idx="1330">
                  <c:v>0.05</c:v>
                </c:pt>
                <c:pt idx="1331">
                  <c:v>0.03</c:v>
                </c:pt>
                <c:pt idx="1332">
                  <c:v>0.04</c:v>
                </c:pt>
                <c:pt idx="1333">
                  <c:v>0.04</c:v>
                </c:pt>
                <c:pt idx="1334">
                  <c:v>0.04</c:v>
                </c:pt>
                <c:pt idx="1335">
                  <c:v>0.04</c:v>
                </c:pt>
                <c:pt idx="1336">
                  <c:v>0.02</c:v>
                </c:pt>
                <c:pt idx="1337">
                  <c:v>0.02</c:v>
                </c:pt>
                <c:pt idx="1338">
                  <c:v>0.03</c:v>
                </c:pt>
                <c:pt idx="1339">
                  <c:v>0.02</c:v>
                </c:pt>
                <c:pt idx="1340">
                  <c:v>0.03</c:v>
                </c:pt>
                <c:pt idx="1341">
                  <c:v>0.04</c:v>
                </c:pt>
                <c:pt idx="1342">
                  <c:v>0.04</c:v>
                </c:pt>
                <c:pt idx="1343">
                  <c:v>0.04</c:v>
                </c:pt>
                <c:pt idx="1344">
                  <c:v>0.02</c:v>
                </c:pt>
                <c:pt idx="1345">
                  <c:v>6.0000000000000005E-2</c:v>
                </c:pt>
                <c:pt idx="1346">
                  <c:v>0.05</c:v>
                </c:pt>
                <c:pt idx="1347">
                  <c:v>0.04</c:v>
                </c:pt>
                <c:pt idx="1348">
                  <c:v>0.02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0.01</c:v>
                </c:pt>
                <c:pt idx="1354">
                  <c:v>6.0000000000000005E-2</c:v>
                </c:pt>
                <c:pt idx="1355">
                  <c:v>0.04</c:v>
                </c:pt>
                <c:pt idx="1356">
                  <c:v>0.03</c:v>
                </c:pt>
                <c:pt idx="1357">
                  <c:v>0.02</c:v>
                </c:pt>
                <c:pt idx="1358">
                  <c:v>0.01</c:v>
                </c:pt>
                <c:pt idx="1359">
                  <c:v>0</c:v>
                </c:pt>
                <c:pt idx="1360">
                  <c:v>0.01</c:v>
                </c:pt>
                <c:pt idx="1361">
                  <c:v>0</c:v>
                </c:pt>
                <c:pt idx="1362">
                  <c:v>-1.9999999999999997E-2</c:v>
                </c:pt>
                <c:pt idx="1363">
                  <c:v>-0.03</c:v>
                </c:pt>
                <c:pt idx="1364">
                  <c:v>-1.9999999999999997E-2</c:v>
                </c:pt>
                <c:pt idx="1365">
                  <c:v>-0.03</c:v>
                </c:pt>
                <c:pt idx="1366">
                  <c:v>-1.9999999999999997E-2</c:v>
                </c:pt>
                <c:pt idx="1367">
                  <c:v>0</c:v>
                </c:pt>
                <c:pt idx="1368">
                  <c:v>0</c:v>
                </c:pt>
                <c:pt idx="1369">
                  <c:v>-1.9999999999999997E-2</c:v>
                </c:pt>
                <c:pt idx="1370">
                  <c:v>0</c:v>
                </c:pt>
                <c:pt idx="1371">
                  <c:v>-0.01</c:v>
                </c:pt>
                <c:pt idx="1372">
                  <c:v>0.01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0.02</c:v>
                </c:pt>
                <c:pt idx="1377">
                  <c:v>0</c:v>
                </c:pt>
                <c:pt idx="1378">
                  <c:v>0</c:v>
                </c:pt>
                <c:pt idx="1379">
                  <c:v>-0.01</c:v>
                </c:pt>
                <c:pt idx="1380">
                  <c:v>0.01</c:v>
                </c:pt>
                <c:pt idx="1381">
                  <c:v>-0.01</c:v>
                </c:pt>
                <c:pt idx="1382">
                  <c:v>-1.9999999999999997E-2</c:v>
                </c:pt>
                <c:pt idx="1383">
                  <c:v>-1.9999999999999997E-2</c:v>
                </c:pt>
                <c:pt idx="1384">
                  <c:v>0</c:v>
                </c:pt>
                <c:pt idx="1385">
                  <c:v>-1.9999999999999997E-2</c:v>
                </c:pt>
                <c:pt idx="1386">
                  <c:v>-0.01</c:v>
                </c:pt>
                <c:pt idx="1387">
                  <c:v>-0.01</c:v>
                </c:pt>
                <c:pt idx="1388">
                  <c:v>0.01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-0.01</c:v>
                </c:pt>
                <c:pt idx="1394">
                  <c:v>-0.01</c:v>
                </c:pt>
                <c:pt idx="1395">
                  <c:v>0</c:v>
                </c:pt>
                <c:pt idx="1396">
                  <c:v>0</c:v>
                </c:pt>
                <c:pt idx="1397">
                  <c:v>0.01</c:v>
                </c:pt>
                <c:pt idx="1398">
                  <c:v>0.02</c:v>
                </c:pt>
                <c:pt idx="1399">
                  <c:v>0.02</c:v>
                </c:pt>
                <c:pt idx="1400">
                  <c:v>0.02</c:v>
                </c:pt>
                <c:pt idx="1401">
                  <c:v>0.04</c:v>
                </c:pt>
                <c:pt idx="1402">
                  <c:v>0.04</c:v>
                </c:pt>
                <c:pt idx="1403">
                  <c:v>0.05</c:v>
                </c:pt>
                <c:pt idx="1404">
                  <c:v>0.04</c:v>
                </c:pt>
                <c:pt idx="1405">
                  <c:v>0.04</c:v>
                </c:pt>
                <c:pt idx="1406">
                  <c:v>0.03</c:v>
                </c:pt>
                <c:pt idx="1407">
                  <c:v>0.11</c:v>
                </c:pt>
                <c:pt idx="1408">
                  <c:v>9.9999999999999992E-2</c:v>
                </c:pt>
                <c:pt idx="1409">
                  <c:v>6.0000000000000005E-2</c:v>
                </c:pt>
                <c:pt idx="1410">
                  <c:v>0.08</c:v>
                </c:pt>
                <c:pt idx="1411">
                  <c:v>6.0000000000000005E-2</c:v>
                </c:pt>
                <c:pt idx="1412">
                  <c:v>0.04</c:v>
                </c:pt>
                <c:pt idx="1413">
                  <c:v>0.03</c:v>
                </c:pt>
                <c:pt idx="1414">
                  <c:v>0</c:v>
                </c:pt>
                <c:pt idx="1415">
                  <c:v>0.01</c:v>
                </c:pt>
                <c:pt idx="1416">
                  <c:v>0.02</c:v>
                </c:pt>
                <c:pt idx="1417">
                  <c:v>0</c:v>
                </c:pt>
                <c:pt idx="1418">
                  <c:v>-0.01</c:v>
                </c:pt>
                <c:pt idx="1419">
                  <c:v>-0.01</c:v>
                </c:pt>
                <c:pt idx="1420">
                  <c:v>0</c:v>
                </c:pt>
                <c:pt idx="1421">
                  <c:v>0.01</c:v>
                </c:pt>
                <c:pt idx="1422">
                  <c:v>0</c:v>
                </c:pt>
                <c:pt idx="1423">
                  <c:v>-1.9999999999999997E-2</c:v>
                </c:pt>
                <c:pt idx="1424">
                  <c:v>-1.9999999999999997E-2</c:v>
                </c:pt>
                <c:pt idx="1425">
                  <c:v>-1.9999999999999997E-2</c:v>
                </c:pt>
                <c:pt idx="1426">
                  <c:v>-1.9999999999999997E-2</c:v>
                </c:pt>
                <c:pt idx="1427">
                  <c:v>-0.01</c:v>
                </c:pt>
                <c:pt idx="1428">
                  <c:v>0</c:v>
                </c:pt>
                <c:pt idx="1429">
                  <c:v>0.02</c:v>
                </c:pt>
                <c:pt idx="1430">
                  <c:v>0.02</c:v>
                </c:pt>
                <c:pt idx="1431">
                  <c:v>0.03</c:v>
                </c:pt>
                <c:pt idx="1432">
                  <c:v>0.04</c:v>
                </c:pt>
                <c:pt idx="1433">
                  <c:v>0.02</c:v>
                </c:pt>
                <c:pt idx="1434">
                  <c:v>0.02</c:v>
                </c:pt>
                <c:pt idx="1435">
                  <c:v>0.04</c:v>
                </c:pt>
                <c:pt idx="1436">
                  <c:v>0.02</c:v>
                </c:pt>
                <c:pt idx="1437">
                  <c:v>0.03</c:v>
                </c:pt>
                <c:pt idx="1438">
                  <c:v>0.05</c:v>
                </c:pt>
                <c:pt idx="1439">
                  <c:v>0.02</c:v>
                </c:pt>
                <c:pt idx="1440">
                  <c:v>0.02</c:v>
                </c:pt>
                <c:pt idx="1441">
                  <c:v>0.02</c:v>
                </c:pt>
                <c:pt idx="1442">
                  <c:v>0.01</c:v>
                </c:pt>
                <c:pt idx="1443">
                  <c:v>0.01</c:v>
                </c:pt>
                <c:pt idx="1444">
                  <c:v>0</c:v>
                </c:pt>
                <c:pt idx="1445">
                  <c:v>0</c:v>
                </c:pt>
                <c:pt idx="1446">
                  <c:v>0.01</c:v>
                </c:pt>
                <c:pt idx="1447">
                  <c:v>0.03</c:v>
                </c:pt>
                <c:pt idx="1448">
                  <c:v>0.02</c:v>
                </c:pt>
                <c:pt idx="1449">
                  <c:v>0.04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0.02</c:v>
                </c:pt>
                <c:pt idx="1457">
                  <c:v>0.02</c:v>
                </c:pt>
                <c:pt idx="1458">
                  <c:v>0.02</c:v>
                </c:pt>
                <c:pt idx="1459">
                  <c:v>0.01</c:v>
                </c:pt>
                <c:pt idx="1460">
                  <c:v>0.01</c:v>
                </c:pt>
                <c:pt idx="1461">
                  <c:v>0.02</c:v>
                </c:pt>
                <c:pt idx="1462">
                  <c:v>0.02</c:v>
                </c:pt>
                <c:pt idx="1463">
                  <c:v>0.02</c:v>
                </c:pt>
                <c:pt idx="1464">
                  <c:v>0.01</c:v>
                </c:pt>
                <c:pt idx="1465">
                  <c:v>0.03</c:v>
                </c:pt>
                <c:pt idx="1466">
                  <c:v>0.04</c:v>
                </c:pt>
                <c:pt idx="1467">
                  <c:v>0.03</c:v>
                </c:pt>
                <c:pt idx="1468">
                  <c:v>0.04</c:v>
                </c:pt>
                <c:pt idx="1469">
                  <c:v>0.03</c:v>
                </c:pt>
                <c:pt idx="1470">
                  <c:v>0.01</c:v>
                </c:pt>
                <c:pt idx="1471">
                  <c:v>0.02</c:v>
                </c:pt>
                <c:pt idx="1472">
                  <c:v>0.04</c:v>
                </c:pt>
                <c:pt idx="1473">
                  <c:v>0.02</c:v>
                </c:pt>
                <c:pt idx="1474">
                  <c:v>0</c:v>
                </c:pt>
                <c:pt idx="1475">
                  <c:v>0</c:v>
                </c:pt>
                <c:pt idx="1476">
                  <c:v>0.01</c:v>
                </c:pt>
                <c:pt idx="1477">
                  <c:v>0.02</c:v>
                </c:pt>
                <c:pt idx="1478">
                  <c:v>0</c:v>
                </c:pt>
                <c:pt idx="1479">
                  <c:v>0.01</c:v>
                </c:pt>
                <c:pt idx="1480">
                  <c:v>0.01</c:v>
                </c:pt>
                <c:pt idx="1481">
                  <c:v>-0.01</c:v>
                </c:pt>
                <c:pt idx="1482">
                  <c:v>-0.01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0.04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-0.01</c:v>
                </c:pt>
                <c:pt idx="1495">
                  <c:v>0</c:v>
                </c:pt>
                <c:pt idx="1496">
                  <c:v>-0.01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-0.01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0.01</c:v>
                </c:pt>
                <c:pt idx="1505">
                  <c:v>0</c:v>
                </c:pt>
                <c:pt idx="1506">
                  <c:v>0.01</c:v>
                </c:pt>
                <c:pt idx="1507">
                  <c:v>-0.01</c:v>
                </c:pt>
                <c:pt idx="1508">
                  <c:v>0.01</c:v>
                </c:pt>
                <c:pt idx="1509">
                  <c:v>0.04</c:v>
                </c:pt>
                <c:pt idx="1510">
                  <c:v>0.01</c:v>
                </c:pt>
                <c:pt idx="1511">
                  <c:v>0</c:v>
                </c:pt>
                <c:pt idx="1512">
                  <c:v>0</c:v>
                </c:pt>
                <c:pt idx="1513">
                  <c:v>-1.9999999999999997E-2</c:v>
                </c:pt>
                <c:pt idx="1514">
                  <c:v>-0.01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-0.01</c:v>
                </c:pt>
                <c:pt idx="1519">
                  <c:v>-0.01</c:v>
                </c:pt>
                <c:pt idx="1520">
                  <c:v>-0.01</c:v>
                </c:pt>
                <c:pt idx="1521">
                  <c:v>-1.9999999999999997E-2</c:v>
                </c:pt>
                <c:pt idx="1522">
                  <c:v>-0.01</c:v>
                </c:pt>
                <c:pt idx="1523">
                  <c:v>-0.01</c:v>
                </c:pt>
                <c:pt idx="1524">
                  <c:v>-0.01</c:v>
                </c:pt>
                <c:pt idx="1525">
                  <c:v>-1.9999999999999997E-2</c:v>
                </c:pt>
                <c:pt idx="1526">
                  <c:v>0</c:v>
                </c:pt>
                <c:pt idx="1527">
                  <c:v>-0.01</c:v>
                </c:pt>
                <c:pt idx="1528">
                  <c:v>-0.01</c:v>
                </c:pt>
                <c:pt idx="1529">
                  <c:v>-0.03</c:v>
                </c:pt>
                <c:pt idx="1530">
                  <c:v>-1.9999999999999997E-2</c:v>
                </c:pt>
                <c:pt idx="1531">
                  <c:v>-1.9999999999999997E-2</c:v>
                </c:pt>
                <c:pt idx="1532">
                  <c:v>-1.9999999999999997E-2</c:v>
                </c:pt>
                <c:pt idx="1533">
                  <c:v>-0.01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0.01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0.01</c:v>
                </c:pt>
                <c:pt idx="1543">
                  <c:v>0</c:v>
                </c:pt>
                <c:pt idx="1544">
                  <c:v>0</c:v>
                </c:pt>
                <c:pt idx="1545">
                  <c:v>0.01</c:v>
                </c:pt>
                <c:pt idx="1546">
                  <c:v>0.01</c:v>
                </c:pt>
                <c:pt idx="1547">
                  <c:v>0.03</c:v>
                </c:pt>
                <c:pt idx="1548">
                  <c:v>6.0000000000000005E-2</c:v>
                </c:pt>
                <c:pt idx="1549">
                  <c:v>0.03</c:v>
                </c:pt>
                <c:pt idx="1550">
                  <c:v>0.02</c:v>
                </c:pt>
                <c:pt idx="1551">
                  <c:v>0</c:v>
                </c:pt>
                <c:pt idx="1552">
                  <c:v>0</c:v>
                </c:pt>
                <c:pt idx="1553">
                  <c:v>-0.01</c:v>
                </c:pt>
                <c:pt idx="1554">
                  <c:v>0.03</c:v>
                </c:pt>
                <c:pt idx="1555">
                  <c:v>0.03</c:v>
                </c:pt>
                <c:pt idx="1556">
                  <c:v>0.03</c:v>
                </c:pt>
                <c:pt idx="1557">
                  <c:v>0.02</c:v>
                </c:pt>
                <c:pt idx="1558">
                  <c:v>0</c:v>
                </c:pt>
                <c:pt idx="1559">
                  <c:v>0</c:v>
                </c:pt>
                <c:pt idx="1560">
                  <c:v>0.03</c:v>
                </c:pt>
                <c:pt idx="1561">
                  <c:v>0.04</c:v>
                </c:pt>
                <c:pt idx="1562">
                  <c:v>0</c:v>
                </c:pt>
                <c:pt idx="1563">
                  <c:v>0</c:v>
                </c:pt>
                <c:pt idx="1564">
                  <c:v>-0.01</c:v>
                </c:pt>
                <c:pt idx="1565">
                  <c:v>-0.01</c:v>
                </c:pt>
                <c:pt idx="1566">
                  <c:v>-1.9999999999999997E-2</c:v>
                </c:pt>
                <c:pt idx="1567">
                  <c:v>-1.9999999999999997E-2</c:v>
                </c:pt>
                <c:pt idx="1568">
                  <c:v>-1.9999999999999997E-2</c:v>
                </c:pt>
                <c:pt idx="1569">
                  <c:v>-1.9999999999999997E-2</c:v>
                </c:pt>
                <c:pt idx="1570">
                  <c:v>-0.01</c:v>
                </c:pt>
                <c:pt idx="1571">
                  <c:v>-0.01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-0.01</c:v>
                </c:pt>
                <c:pt idx="1576">
                  <c:v>-0.01</c:v>
                </c:pt>
                <c:pt idx="1577">
                  <c:v>0</c:v>
                </c:pt>
                <c:pt idx="1578">
                  <c:v>0.02</c:v>
                </c:pt>
                <c:pt idx="1579">
                  <c:v>0.02</c:v>
                </c:pt>
                <c:pt idx="1580">
                  <c:v>0.04</c:v>
                </c:pt>
                <c:pt idx="1581">
                  <c:v>0.04</c:v>
                </c:pt>
                <c:pt idx="1582">
                  <c:v>0.02</c:v>
                </c:pt>
                <c:pt idx="1583">
                  <c:v>0</c:v>
                </c:pt>
                <c:pt idx="1584">
                  <c:v>0</c:v>
                </c:pt>
                <c:pt idx="1585">
                  <c:v>0.01</c:v>
                </c:pt>
                <c:pt idx="1586">
                  <c:v>0.02</c:v>
                </c:pt>
                <c:pt idx="1587">
                  <c:v>0.02</c:v>
                </c:pt>
                <c:pt idx="1588">
                  <c:v>0.01</c:v>
                </c:pt>
                <c:pt idx="1589">
                  <c:v>0.02</c:v>
                </c:pt>
                <c:pt idx="1590">
                  <c:v>0.02</c:v>
                </c:pt>
                <c:pt idx="1591">
                  <c:v>0.02</c:v>
                </c:pt>
                <c:pt idx="1592">
                  <c:v>0.02</c:v>
                </c:pt>
                <c:pt idx="1593">
                  <c:v>0.02</c:v>
                </c:pt>
                <c:pt idx="1594">
                  <c:v>-0.01</c:v>
                </c:pt>
                <c:pt idx="1595">
                  <c:v>-0.01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-0.01</c:v>
                </c:pt>
                <c:pt idx="1600">
                  <c:v>-0.01</c:v>
                </c:pt>
                <c:pt idx="1601">
                  <c:v>0.01</c:v>
                </c:pt>
                <c:pt idx="1602">
                  <c:v>0</c:v>
                </c:pt>
                <c:pt idx="1603">
                  <c:v>0.01</c:v>
                </c:pt>
                <c:pt idx="1604">
                  <c:v>0</c:v>
                </c:pt>
                <c:pt idx="1605">
                  <c:v>0.01</c:v>
                </c:pt>
                <c:pt idx="1606">
                  <c:v>0</c:v>
                </c:pt>
                <c:pt idx="1607">
                  <c:v>0.01</c:v>
                </c:pt>
                <c:pt idx="1608">
                  <c:v>0</c:v>
                </c:pt>
                <c:pt idx="1609">
                  <c:v>0</c:v>
                </c:pt>
                <c:pt idx="1610">
                  <c:v>-1.9999999999999997E-2</c:v>
                </c:pt>
                <c:pt idx="1611">
                  <c:v>-0.01</c:v>
                </c:pt>
                <c:pt idx="1612">
                  <c:v>0</c:v>
                </c:pt>
                <c:pt idx="1613">
                  <c:v>-0.01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-0.01</c:v>
                </c:pt>
                <c:pt idx="1618">
                  <c:v>-0.01</c:v>
                </c:pt>
                <c:pt idx="1619">
                  <c:v>-0.01</c:v>
                </c:pt>
                <c:pt idx="1620">
                  <c:v>-0.01</c:v>
                </c:pt>
                <c:pt idx="1621">
                  <c:v>0</c:v>
                </c:pt>
                <c:pt idx="1622">
                  <c:v>-0.01</c:v>
                </c:pt>
                <c:pt idx="1623">
                  <c:v>-0.01</c:v>
                </c:pt>
                <c:pt idx="1624">
                  <c:v>0</c:v>
                </c:pt>
                <c:pt idx="1625">
                  <c:v>0.02</c:v>
                </c:pt>
                <c:pt idx="1626">
                  <c:v>0</c:v>
                </c:pt>
                <c:pt idx="1627">
                  <c:v>-0.01</c:v>
                </c:pt>
                <c:pt idx="1628">
                  <c:v>0</c:v>
                </c:pt>
                <c:pt idx="1629">
                  <c:v>-1.9999999999999997E-2</c:v>
                </c:pt>
                <c:pt idx="1630">
                  <c:v>0.02</c:v>
                </c:pt>
                <c:pt idx="1631">
                  <c:v>0.01</c:v>
                </c:pt>
                <c:pt idx="1632">
                  <c:v>0</c:v>
                </c:pt>
                <c:pt idx="1633">
                  <c:v>0.01</c:v>
                </c:pt>
                <c:pt idx="1634">
                  <c:v>0.01</c:v>
                </c:pt>
                <c:pt idx="1635">
                  <c:v>0</c:v>
                </c:pt>
                <c:pt idx="1636">
                  <c:v>0.04</c:v>
                </c:pt>
                <c:pt idx="1637">
                  <c:v>0</c:v>
                </c:pt>
                <c:pt idx="1638">
                  <c:v>0.01</c:v>
                </c:pt>
                <c:pt idx="1639">
                  <c:v>0.02</c:v>
                </c:pt>
                <c:pt idx="1640">
                  <c:v>0</c:v>
                </c:pt>
                <c:pt idx="1641">
                  <c:v>0.02</c:v>
                </c:pt>
                <c:pt idx="1642">
                  <c:v>0.02</c:v>
                </c:pt>
                <c:pt idx="1643">
                  <c:v>0.02</c:v>
                </c:pt>
                <c:pt idx="1644">
                  <c:v>0.02</c:v>
                </c:pt>
                <c:pt idx="1645">
                  <c:v>0</c:v>
                </c:pt>
                <c:pt idx="1646">
                  <c:v>0.02</c:v>
                </c:pt>
                <c:pt idx="1647">
                  <c:v>0.01</c:v>
                </c:pt>
                <c:pt idx="1648">
                  <c:v>0.01</c:v>
                </c:pt>
                <c:pt idx="1649">
                  <c:v>0</c:v>
                </c:pt>
                <c:pt idx="1650">
                  <c:v>0.02</c:v>
                </c:pt>
                <c:pt idx="1651">
                  <c:v>0.03</c:v>
                </c:pt>
                <c:pt idx="1652">
                  <c:v>0.01</c:v>
                </c:pt>
                <c:pt idx="1653">
                  <c:v>0.02</c:v>
                </c:pt>
                <c:pt idx="1654">
                  <c:v>0.03</c:v>
                </c:pt>
                <c:pt idx="1655">
                  <c:v>0.04</c:v>
                </c:pt>
                <c:pt idx="1656">
                  <c:v>0.03</c:v>
                </c:pt>
                <c:pt idx="1657">
                  <c:v>0.02</c:v>
                </c:pt>
                <c:pt idx="1658">
                  <c:v>0.02</c:v>
                </c:pt>
                <c:pt idx="1659">
                  <c:v>0.02</c:v>
                </c:pt>
                <c:pt idx="1660">
                  <c:v>0.03</c:v>
                </c:pt>
                <c:pt idx="1661">
                  <c:v>0.02</c:v>
                </c:pt>
                <c:pt idx="1662">
                  <c:v>0.01</c:v>
                </c:pt>
                <c:pt idx="1663">
                  <c:v>0.02</c:v>
                </c:pt>
                <c:pt idx="1664">
                  <c:v>0</c:v>
                </c:pt>
                <c:pt idx="1665">
                  <c:v>-0.01</c:v>
                </c:pt>
                <c:pt idx="1666">
                  <c:v>0</c:v>
                </c:pt>
                <c:pt idx="1667">
                  <c:v>0</c:v>
                </c:pt>
                <c:pt idx="1668">
                  <c:v>0.01</c:v>
                </c:pt>
                <c:pt idx="1669">
                  <c:v>0</c:v>
                </c:pt>
                <c:pt idx="1670">
                  <c:v>0.02</c:v>
                </c:pt>
                <c:pt idx="1671">
                  <c:v>0</c:v>
                </c:pt>
                <c:pt idx="1672">
                  <c:v>0.01</c:v>
                </c:pt>
                <c:pt idx="1673">
                  <c:v>0.01</c:v>
                </c:pt>
                <c:pt idx="1674">
                  <c:v>0</c:v>
                </c:pt>
                <c:pt idx="1675">
                  <c:v>0.01</c:v>
                </c:pt>
                <c:pt idx="1676">
                  <c:v>0</c:v>
                </c:pt>
                <c:pt idx="1677">
                  <c:v>0</c:v>
                </c:pt>
                <c:pt idx="1678">
                  <c:v>0.01</c:v>
                </c:pt>
                <c:pt idx="1679">
                  <c:v>0.02</c:v>
                </c:pt>
                <c:pt idx="1680">
                  <c:v>-0.01</c:v>
                </c:pt>
                <c:pt idx="1681">
                  <c:v>0</c:v>
                </c:pt>
                <c:pt idx="1682">
                  <c:v>0.03</c:v>
                </c:pt>
                <c:pt idx="1683">
                  <c:v>0.03</c:v>
                </c:pt>
                <c:pt idx="1684">
                  <c:v>0</c:v>
                </c:pt>
                <c:pt idx="1685">
                  <c:v>-0.01</c:v>
                </c:pt>
                <c:pt idx="1686">
                  <c:v>-0.01</c:v>
                </c:pt>
                <c:pt idx="1687">
                  <c:v>0.02</c:v>
                </c:pt>
                <c:pt idx="1688">
                  <c:v>0</c:v>
                </c:pt>
                <c:pt idx="1689">
                  <c:v>-0.01</c:v>
                </c:pt>
                <c:pt idx="1690">
                  <c:v>-1.9999999999999997E-2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0.01</c:v>
                </c:pt>
                <c:pt idx="1696">
                  <c:v>0.02</c:v>
                </c:pt>
                <c:pt idx="1697">
                  <c:v>0.01</c:v>
                </c:pt>
                <c:pt idx="1698">
                  <c:v>0.02</c:v>
                </c:pt>
                <c:pt idx="1699">
                  <c:v>0</c:v>
                </c:pt>
                <c:pt idx="1700">
                  <c:v>0.01</c:v>
                </c:pt>
                <c:pt idx="1701">
                  <c:v>0.01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-0.01</c:v>
                </c:pt>
                <c:pt idx="1706">
                  <c:v>0</c:v>
                </c:pt>
                <c:pt idx="1707">
                  <c:v>0.02</c:v>
                </c:pt>
                <c:pt idx="1708">
                  <c:v>0.02</c:v>
                </c:pt>
                <c:pt idx="1709">
                  <c:v>0.02</c:v>
                </c:pt>
                <c:pt idx="1710">
                  <c:v>0.02</c:v>
                </c:pt>
                <c:pt idx="1711">
                  <c:v>0</c:v>
                </c:pt>
                <c:pt idx="1712">
                  <c:v>0.01</c:v>
                </c:pt>
                <c:pt idx="1713">
                  <c:v>0</c:v>
                </c:pt>
                <c:pt idx="1714">
                  <c:v>0.02</c:v>
                </c:pt>
                <c:pt idx="1715">
                  <c:v>0.02</c:v>
                </c:pt>
                <c:pt idx="1716">
                  <c:v>0.01</c:v>
                </c:pt>
                <c:pt idx="1717">
                  <c:v>0.01</c:v>
                </c:pt>
                <c:pt idx="1718">
                  <c:v>0.02</c:v>
                </c:pt>
                <c:pt idx="1719">
                  <c:v>0</c:v>
                </c:pt>
                <c:pt idx="1720">
                  <c:v>0.02</c:v>
                </c:pt>
                <c:pt idx="1721">
                  <c:v>0.03</c:v>
                </c:pt>
                <c:pt idx="1722">
                  <c:v>0.02</c:v>
                </c:pt>
                <c:pt idx="1723">
                  <c:v>0.02</c:v>
                </c:pt>
                <c:pt idx="1724">
                  <c:v>0.02</c:v>
                </c:pt>
                <c:pt idx="1725">
                  <c:v>0.03</c:v>
                </c:pt>
                <c:pt idx="1726">
                  <c:v>0.02</c:v>
                </c:pt>
                <c:pt idx="1727">
                  <c:v>-0.01</c:v>
                </c:pt>
                <c:pt idx="1728">
                  <c:v>0</c:v>
                </c:pt>
                <c:pt idx="1729">
                  <c:v>-0.01</c:v>
                </c:pt>
                <c:pt idx="1730">
                  <c:v>0.01</c:v>
                </c:pt>
                <c:pt idx="1731">
                  <c:v>0.01</c:v>
                </c:pt>
                <c:pt idx="1732">
                  <c:v>0.02</c:v>
                </c:pt>
                <c:pt idx="1733">
                  <c:v>-1.9999999999999997E-2</c:v>
                </c:pt>
                <c:pt idx="1734">
                  <c:v>-1.9999999999999997E-2</c:v>
                </c:pt>
                <c:pt idx="1735">
                  <c:v>-0.01</c:v>
                </c:pt>
                <c:pt idx="1736">
                  <c:v>-0.01</c:v>
                </c:pt>
                <c:pt idx="1737">
                  <c:v>-0.01</c:v>
                </c:pt>
                <c:pt idx="1738">
                  <c:v>0.02</c:v>
                </c:pt>
                <c:pt idx="1739">
                  <c:v>0</c:v>
                </c:pt>
                <c:pt idx="1740">
                  <c:v>0.04</c:v>
                </c:pt>
                <c:pt idx="1741">
                  <c:v>0.03</c:v>
                </c:pt>
                <c:pt idx="1742">
                  <c:v>0.02</c:v>
                </c:pt>
                <c:pt idx="1743">
                  <c:v>0.03</c:v>
                </c:pt>
                <c:pt idx="1744">
                  <c:v>6.0000000000000005E-2</c:v>
                </c:pt>
                <c:pt idx="1745">
                  <c:v>6.0000000000000005E-2</c:v>
                </c:pt>
                <c:pt idx="1746">
                  <c:v>0.04</c:v>
                </c:pt>
                <c:pt idx="1747">
                  <c:v>6.0000000000000005E-2</c:v>
                </c:pt>
                <c:pt idx="1748">
                  <c:v>0.09</c:v>
                </c:pt>
                <c:pt idx="1749">
                  <c:v>6.9999999999999993E-2</c:v>
                </c:pt>
                <c:pt idx="1750">
                  <c:v>6.9999999999999993E-2</c:v>
                </c:pt>
                <c:pt idx="1751">
                  <c:v>6.0000000000000005E-2</c:v>
                </c:pt>
                <c:pt idx="1752">
                  <c:v>0.04</c:v>
                </c:pt>
                <c:pt idx="1753">
                  <c:v>0.04</c:v>
                </c:pt>
                <c:pt idx="1754">
                  <c:v>0.04</c:v>
                </c:pt>
                <c:pt idx="1755">
                  <c:v>0.04</c:v>
                </c:pt>
                <c:pt idx="1756">
                  <c:v>0.04</c:v>
                </c:pt>
                <c:pt idx="1757">
                  <c:v>0.04</c:v>
                </c:pt>
                <c:pt idx="1758">
                  <c:v>0.04</c:v>
                </c:pt>
                <c:pt idx="1759">
                  <c:v>0.04</c:v>
                </c:pt>
                <c:pt idx="1760">
                  <c:v>0.02</c:v>
                </c:pt>
                <c:pt idx="1761">
                  <c:v>0.03</c:v>
                </c:pt>
                <c:pt idx="1762">
                  <c:v>0.02</c:v>
                </c:pt>
                <c:pt idx="1763">
                  <c:v>0.02</c:v>
                </c:pt>
                <c:pt idx="1764">
                  <c:v>0.02</c:v>
                </c:pt>
                <c:pt idx="1765">
                  <c:v>0.04</c:v>
                </c:pt>
                <c:pt idx="1766">
                  <c:v>0.02</c:v>
                </c:pt>
                <c:pt idx="1767">
                  <c:v>0.02</c:v>
                </c:pt>
                <c:pt idx="1768">
                  <c:v>0.02</c:v>
                </c:pt>
                <c:pt idx="1769">
                  <c:v>0.02</c:v>
                </c:pt>
                <c:pt idx="1770">
                  <c:v>0.03</c:v>
                </c:pt>
                <c:pt idx="1771">
                  <c:v>0.02</c:v>
                </c:pt>
                <c:pt idx="1772">
                  <c:v>0.03</c:v>
                </c:pt>
                <c:pt idx="1773">
                  <c:v>0.03</c:v>
                </c:pt>
                <c:pt idx="1774">
                  <c:v>0.02</c:v>
                </c:pt>
                <c:pt idx="1775">
                  <c:v>0.02</c:v>
                </c:pt>
                <c:pt idx="1776">
                  <c:v>0.03</c:v>
                </c:pt>
                <c:pt idx="1777">
                  <c:v>0.01</c:v>
                </c:pt>
                <c:pt idx="1778">
                  <c:v>0.02</c:v>
                </c:pt>
                <c:pt idx="1779">
                  <c:v>0.02</c:v>
                </c:pt>
                <c:pt idx="1780">
                  <c:v>0.02</c:v>
                </c:pt>
                <c:pt idx="1781">
                  <c:v>0.01</c:v>
                </c:pt>
                <c:pt idx="1782">
                  <c:v>0.05</c:v>
                </c:pt>
                <c:pt idx="1783">
                  <c:v>6.0000000000000005E-2</c:v>
                </c:pt>
                <c:pt idx="1784">
                  <c:v>0.04</c:v>
                </c:pt>
                <c:pt idx="1785">
                  <c:v>0.04</c:v>
                </c:pt>
                <c:pt idx="1786">
                  <c:v>0.04</c:v>
                </c:pt>
                <c:pt idx="1787">
                  <c:v>0.04</c:v>
                </c:pt>
                <c:pt idx="1788">
                  <c:v>0.02</c:v>
                </c:pt>
                <c:pt idx="1789">
                  <c:v>0.02</c:v>
                </c:pt>
                <c:pt idx="1790">
                  <c:v>0.01</c:v>
                </c:pt>
                <c:pt idx="1791">
                  <c:v>0.02</c:v>
                </c:pt>
                <c:pt idx="1792">
                  <c:v>0</c:v>
                </c:pt>
                <c:pt idx="1793">
                  <c:v>0</c:v>
                </c:pt>
                <c:pt idx="1794">
                  <c:v>0.01</c:v>
                </c:pt>
                <c:pt idx="1795">
                  <c:v>0</c:v>
                </c:pt>
                <c:pt idx="1796">
                  <c:v>0.01</c:v>
                </c:pt>
                <c:pt idx="1797">
                  <c:v>0.02</c:v>
                </c:pt>
                <c:pt idx="1798">
                  <c:v>0.02</c:v>
                </c:pt>
                <c:pt idx="1799">
                  <c:v>0.04</c:v>
                </c:pt>
                <c:pt idx="1800">
                  <c:v>0.03</c:v>
                </c:pt>
                <c:pt idx="1801">
                  <c:v>0.04</c:v>
                </c:pt>
                <c:pt idx="1802">
                  <c:v>0.02</c:v>
                </c:pt>
                <c:pt idx="1803">
                  <c:v>0.03</c:v>
                </c:pt>
                <c:pt idx="1804">
                  <c:v>6.0000000000000005E-2</c:v>
                </c:pt>
                <c:pt idx="1805">
                  <c:v>0.05</c:v>
                </c:pt>
                <c:pt idx="1806">
                  <c:v>0.05</c:v>
                </c:pt>
                <c:pt idx="1807">
                  <c:v>0.08</c:v>
                </c:pt>
                <c:pt idx="1808">
                  <c:v>0.08</c:v>
                </c:pt>
                <c:pt idx="1809">
                  <c:v>0.08</c:v>
                </c:pt>
                <c:pt idx="1810">
                  <c:v>6.9999999999999993E-2</c:v>
                </c:pt>
                <c:pt idx="1811">
                  <c:v>0.04</c:v>
                </c:pt>
                <c:pt idx="1812">
                  <c:v>6.0000000000000005E-2</c:v>
                </c:pt>
                <c:pt idx="1813">
                  <c:v>0.04</c:v>
                </c:pt>
                <c:pt idx="1814">
                  <c:v>0.03</c:v>
                </c:pt>
                <c:pt idx="1815">
                  <c:v>0.04</c:v>
                </c:pt>
                <c:pt idx="1816">
                  <c:v>0.02</c:v>
                </c:pt>
                <c:pt idx="1817">
                  <c:v>0.03</c:v>
                </c:pt>
                <c:pt idx="1818">
                  <c:v>0.04</c:v>
                </c:pt>
                <c:pt idx="1819">
                  <c:v>0.03</c:v>
                </c:pt>
                <c:pt idx="1820">
                  <c:v>0.02</c:v>
                </c:pt>
                <c:pt idx="1821">
                  <c:v>0.04</c:v>
                </c:pt>
                <c:pt idx="1822">
                  <c:v>0.04</c:v>
                </c:pt>
                <c:pt idx="1823">
                  <c:v>0.02</c:v>
                </c:pt>
                <c:pt idx="1824">
                  <c:v>0.04</c:v>
                </c:pt>
                <c:pt idx="1825">
                  <c:v>0.03</c:v>
                </c:pt>
                <c:pt idx="1826">
                  <c:v>0.03</c:v>
                </c:pt>
                <c:pt idx="1827">
                  <c:v>0.03</c:v>
                </c:pt>
                <c:pt idx="1828">
                  <c:v>0.02</c:v>
                </c:pt>
                <c:pt idx="1829">
                  <c:v>0.02</c:v>
                </c:pt>
                <c:pt idx="1830">
                  <c:v>0.02</c:v>
                </c:pt>
                <c:pt idx="1831">
                  <c:v>0.02</c:v>
                </c:pt>
                <c:pt idx="1832">
                  <c:v>0.03</c:v>
                </c:pt>
                <c:pt idx="1833">
                  <c:v>0.02</c:v>
                </c:pt>
                <c:pt idx="1834">
                  <c:v>0.04</c:v>
                </c:pt>
                <c:pt idx="1835">
                  <c:v>0.04</c:v>
                </c:pt>
                <c:pt idx="1836">
                  <c:v>-0.01</c:v>
                </c:pt>
                <c:pt idx="1837">
                  <c:v>0</c:v>
                </c:pt>
                <c:pt idx="1838">
                  <c:v>0</c:v>
                </c:pt>
                <c:pt idx="1839">
                  <c:v>0.03</c:v>
                </c:pt>
                <c:pt idx="1840">
                  <c:v>0.03</c:v>
                </c:pt>
                <c:pt idx="1841">
                  <c:v>0.01</c:v>
                </c:pt>
                <c:pt idx="1842">
                  <c:v>0.01</c:v>
                </c:pt>
                <c:pt idx="1843">
                  <c:v>0.04</c:v>
                </c:pt>
                <c:pt idx="1844">
                  <c:v>0.02</c:v>
                </c:pt>
                <c:pt idx="1845">
                  <c:v>0</c:v>
                </c:pt>
                <c:pt idx="1846">
                  <c:v>0.04</c:v>
                </c:pt>
                <c:pt idx="1847">
                  <c:v>0.03</c:v>
                </c:pt>
                <c:pt idx="1848">
                  <c:v>0</c:v>
                </c:pt>
                <c:pt idx="1849">
                  <c:v>0.02</c:v>
                </c:pt>
                <c:pt idx="1850">
                  <c:v>0.04</c:v>
                </c:pt>
                <c:pt idx="1851">
                  <c:v>0.04</c:v>
                </c:pt>
                <c:pt idx="1852">
                  <c:v>0.03</c:v>
                </c:pt>
                <c:pt idx="1853">
                  <c:v>0.04</c:v>
                </c:pt>
                <c:pt idx="1854">
                  <c:v>0.05</c:v>
                </c:pt>
                <c:pt idx="1855">
                  <c:v>6.0000000000000005E-2</c:v>
                </c:pt>
                <c:pt idx="1856">
                  <c:v>6.0000000000000005E-2</c:v>
                </c:pt>
                <c:pt idx="1857">
                  <c:v>0.03</c:v>
                </c:pt>
                <c:pt idx="1858">
                  <c:v>0.01</c:v>
                </c:pt>
                <c:pt idx="1859">
                  <c:v>0.03</c:v>
                </c:pt>
                <c:pt idx="1860">
                  <c:v>0.03</c:v>
                </c:pt>
                <c:pt idx="1861">
                  <c:v>0.03</c:v>
                </c:pt>
                <c:pt idx="1862">
                  <c:v>0.03</c:v>
                </c:pt>
                <c:pt idx="1863">
                  <c:v>0.02</c:v>
                </c:pt>
                <c:pt idx="1864">
                  <c:v>0.02</c:v>
                </c:pt>
                <c:pt idx="1865">
                  <c:v>0.02</c:v>
                </c:pt>
                <c:pt idx="1866">
                  <c:v>0.02</c:v>
                </c:pt>
                <c:pt idx="1867">
                  <c:v>0.02</c:v>
                </c:pt>
                <c:pt idx="1868">
                  <c:v>0.04</c:v>
                </c:pt>
                <c:pt idx="1869">
                  <c:v>0</c:v>
                </c:pt>
                <c:pt idx="1870">
                  <c:v>0.02</c:v>
                </c:pt>
                <c:pt idx="1871">
                  <c:v>0.02</c:v>
                </c:pt>
                <c:pt idx="1872">
                  <c:v>0.02</c:v>
                </c:pt>
                <c:pt idx="1873">
                  <c:v>0</c:v>
                </c:pt>
                <c:pt idx="1874">
                  <c:v>0</c:v>
                </c:pt>
                <c:pt idx="1875">
                  <c:v>0.02</c:v>
                </c:pt>
                <c:pt idx="1876">
                  <c:v>0.01</c:v>
                </c:pt>
                <c:pt idx="1877">
                  <c:v>0.02</c:v>
                </c:pt>
                <c:pt idx="1878">
                  <c:v>0.01</c:v>
                </c:pt>
                <c:pt idx="1879">
                  <c:v>0</c:v>
                </c:pt>
                <c:pt idx="1880">
                  <c:v>-0.01</c:v>
                </c:pt>
                <c:pt idx="1881">
                  <c:v>-1.9999999999999997E-2</c:v>
                </c:pt>
                <c:pt idx="1882">
                  <c:v>-1.9999999999999997E-2</c:v>
                </c:pt>
                <c:pt idx="1883">
                  <c:v>-1.9999999999999997E-2</c:v>
                </c:pt>
                <c:pt idx="1884">
                  <c:v>-0.01</c:v>
                </c:pt>
                <c:pt idx="1885">
                  <c:v>-0.01</c:v>
                </c:pt>
                <c:pt idx="1886">
                  <c:v>0.03</c:v>
                </c:pt>
                <c:pt idx="1887">
                  <c:v>0.03</c:v>
                </c:pt>
                <c:pt idx="1888">
                  <c:v>0.01</c:v>
                </c:pt>
                <c:pt idx="1889">
                  <c:v>0.02</c:v>
                </c:pt>
                <c:pt idx="1890">
                  <c:v>0.02</c:v>
                </c:pt>
                <c:pt idx="1891">
                  <c:v>0.02</c:v>
                </c:pt>
                <c:pt idx="1892">
                  <c:v>0.02</c:v>
                </c:pt>
                <c:pt idx="1893">
                  <c:v>0.04</c:v>
                </c:pt>
                <c:pt idx="1894">
                  <c:v>0.03</c:v>
                </c:pt>
                <c:pt idx="1895">
                  <c:v>6.9999999999999993E-2</c:v>
                </c:pt>
                <c:pt idx="1896">
                  <c:v>0.04</c:v>
                </c:pt>
                <c:pt idx="1897">
                  <c:v>0.04</c:v>
                </c:pt>
                <c:pt idx="1898">
                  <c:v>0.02</c:v>
                </c:pt>
                <c:pt idx="1899">
                  <c:v>0.02</c:v>
                </c:pt>
                <c:pt idx="1900">
                  <c:v>0.02</c:v>
                </c:pt>
                <c:pt idx="1901">
                  <c:v>0.01</c:v>
                </c:pt>
                <c:pt idx="1902">
                  <c:v>0.04</c:v>
                </c:pt>
                <c:pt idx="1903">
                  <c:v>0.04</c:v>
                </c:pt>
                <c:pt idx="1904">
                  <c:v>0.04</c:v>
                </c:pt>
                <c:pt idx="1905">
                  <c:v>0.04</c:v>
                </c:pt>
                <c:pt idx="1906">
                  <c:v>0</c:v>
                </c:pt>
                <c:pt idx="1907">
                  <c:v>0</c:v>
                </c:pt>
                <c:pt idx="1908">
                  <c:v>0.01</c:v>
                </c:pt>
                <c:pt idx="1909">
                  <c:v>0.02</c:v>
                </c:pt>
                <c:pt idx="1910">
                  <c:v>0.02</c:v>
                </c:pt>
                <c:pt idx="1911">
                  <c:v>0.01</c:v>
                </c:pt>
                <c:pt idx="1912">
                  <c:v>0</c:v>
                </c:pt>
                <c:pt idx="1913">
                  <c:v>0</c:v>
                </c:pt>
                <c:pt idx="1914">
                  <c:v>0.01</c:v>
                </c:pt>
                <c:pt idx="1915">
                  <c:v>0.01</c:v>
                </c:pt>
                <c:pt idx="1916">
                  <c:v>0</c:v>
                </c:pt>
                <c:pt idx="1917">
                  <c:v>0</c:v>
                </c:pt>
                <c:pt idx="1918">
                  <c:v>0.01</c:v>
                </c:pt>
                <c:pt idx="1919">
                  <c:v>0.01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-0.01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-0.01</c:v>
                </c:pt>
                <c:pt idx="1934">
                  <c:v>-0.01</c:v>
                </c:pt>
                <c:pt idx="1935">
                  <c:v>-0.01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0.02</c:v>
                </c:pt>
                <c:pt idx="1943">
                  <c:v>0</c:v>
                </c:pt>
                <c:pt idx="1944">
                  <c:v>0.01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0.01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0.01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0.01</c:v>
                </c:pt>
                <c:pt idx="1963">
                  <c:v>0</c:v>
                </c:pt>
                <c:pt idx="1964">
                  <c:v>0.02</c:v>
                </c:pt>
                <c:pt idx="1965">
                  <c:v>0.01</c:v>
                </c:pt>
                <c:pt idx="1966">
                  <c:v>0.03</c:v>
                </c:pt>
                <c:pt idx="1967">
                  <c:v>0.02</c:v>
                </c:pt>
                <c:pt idx="1968">
                  <c:v>0</c:v>
                </c:pt>
                <c:pt idx="1969">
                  <c:v>0</c:v>
                </c:pt>
                <c:pt idx="1970">
                  <c:v>-1.9999999999999997E-2</c:v>
                </c:pt>
                <c:pt idx="1971">
                  <c:v>0</c:v>
                </c:pt>
                <c:pt idx="1972">
                  <c:v>0.03</c:v>
                </c:pt>
                <c:pt idx="1973">
                  <c:v>0.04</c:v>
                </c:pt>
                <c:pt idx="1974">
                  <c:v>0.03</c:v>
                </c:pt>
                <c:pt idx="1975">
                  <c:v>0.01</c:v>
                </c:pt>
                <c:pt idx="1976">
                  <c:v>-0.01</c:v>
                </c:pt>
                <c:pt idx="1977">
                  <c:v>-1.9999999999999997E-2</c:v>
                </c:pt>
                <c:pt idx="1978">
                  <c:v>-0.01</c:v>
                </c:pt>
                <c:pt idx="1979">
                  <c:v>0.01</c:v>
                </c:pt>
                <c:pt idx="1980">
                  <c:v>0.02</c:v>
                </c:pt>
                <c:pt idx="1981">
                  <c:v>0.01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0.02</c:v>
                </c:pt>
                <c:pt idx="1986">
                  <c:v>0.02</c:v>
                </c:pt>
                <c:pt idx="1987">
                  <c:v>0.02</c:v>
                </c:pt>
                <c:pt idx="1988">
                  <c:v>0.01</c:v>
                </c:pt>
                <c:pt idx="1989">
                  <c:v>0</c:v>
                </c:pt>
                <c:pt idx="1990">
                  <c:v>0.01</c:v>
                </c:pt>
                <c:pt idx="1991">
                  <c:v>0</c:v>
                </c:pt>
                <c:pt idx="1992">
                  <c:v>0.01</c:v>
                </c:pt>
                <c:pt idx="1993">
                  <c:v>0.02</c:v>
                </c:pt>
                <c:pt idx="1994">
                  <c:v>0.02</c:v>
                </c:pt>
                <c:pt idx="1995">
                  <c:v>0.01</c:v>
                </c:pt>
                <c:pt idx="1996">
                  <c:v>0.03</c:v>
                </c:pt>
                <c:pt idx="1997">
                  <c:v>0.02</c:v>
                </c:pt>
                <c:pt idx="1998">
                  <c:v>0.03</c:v>
                </c:pt>
                <c:pt idx="1999">
                  <c:v>0.02</c:v>
                </c:pt>
                <c:pt idx="2000">
                  <c:v>0.03</c:v>
                </c:pt>
                <c:pt idx="2001">
                  <c:v>0.03</c:v>
                </c:pt>
                <c:pt idx="2002">
                  <c:v>0.04</c:v>
                </c:pt>
                <c:pt idx="2003">
                  <c:v>0.03</c:v>
                </c:pt>
                <c:pt idx="2004">
                  <c:v>0.04</c:v>
                </c:pt>
                <c:pt idx="2005">
                  <c:v>0.02</c:v>
                </c:pt>
                <c:pt idx="2006">
                  <c:v>0.02</c:v>
                </c:pt>
                <c:pt idx="2007">
                  <c:v>0.03</c:v>
                </c:pt>
                <c:pt idx="2008">
                  <c:v>0.02</c:v>
                </c:pt>
                <c:pt idx="2009">
                  <c:v>0.02</c:v>
                </c:pt>
                <c:pt idx="2010">
                  <c:v>0.02</c:v>
                </c:pt>
                <c:pt idx="2011">
                  <c:v>0.02</c:v>
                </c:pt>
                <c:pt idx="2012">
                  <c:v>0.02</c:v>
                </c:pt>
                <c:pt idx="2013">
                  <c:v>0.01</c:v>
                </c:pt>
                <c:pt idx="2014">
                  <c:v>0.01</c:v>
                </c:pt>
                <c:pt idx="2015">
                  <c:v>0.01</c:v>
                </c:pt>
                <c:pt idx="2016">
                  <c:v>0.03</c:v>
                </c:pt>
                <c:pt idx="2017">
                  <c:v>0.01</c:v>
                </c:pt>
                <c:pt idx="2018">
                  <c:v>0.01</c:v>
                </c:pt>
                <c:pt idx="2019">
                  <c:v>0.01</c:v>
                </c:pt>
                <c:pt idx="2020">
                  <c:v>0.02</c:v>
                </c:pt>
                <c:pt idx="2021">
                  <c:v>0.01</c:v>
                </c:pt>
                <c:pt idx="2022">
                  <c:v>0.01</c:v>
                </c:pt>
                <c:pt idx="2023">
                  <c:v>0.01</c:v>
                </c:pt>
                <c:pt idx="2024">
                  <c:v>0.02</c:v>
                </c:pt>
                <c:pt idx="2025">
                  <c:v>0.02</c:v>
                </c:pt>
                <c:pt idx="2026">
                  <c:v>0.02</c:v>
                </c:pt>
                <c:pt idx="2027">
                  <c:v>0.01</c:v>
                </c:pt>
                <c:pt idx="2028">
                  <c:v>0.02</c:v>
                </c:pt>
                <c:pt idx="2029">
                  <c:v>0.01</c:v>
                </c:pt>
                <c:pt idx="2030">
                  <c:v>0.03</c:v>
                </c:pt>
                <c:pt idx="2031">
                  <c:v>0</c:v>
                </c:pt>
                <c:pt idx="2032">
                  <c:v>0</c:v>
                </c:pt>
                <c:pt idx="2033">
                  <c:v>0.02</c:v>
                </c:pt>
                <c:pt idx="2034">
                  <c:v>0.01</c:v>
                </c:pt>
                <c:pt idx="2035">
                  <c:v>0.02</c:v>
                </c:pt>
                <c:pt idx="2036">
                  <c:v>0.01</c:v>
                </c:pt>
                <c:pt idx="2037">
                  <c:v>0</c:v>
                </c:pt>
                <c:pt idx="2038">
                  <c:v>0</c:v>
                </c:pt>
                <c:pt idx="2039">
                  <c:v>0.02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0.01</c:v>
                </c:pt>
                <c:pt idx="2046">
                  <c:v>0.01</c:v>
                </c:pt>
                <c:pt idx="2047">
                  <c:v>0.01</c:v>
                </c:pt>
                <c:pt idx="2048">
                  <c:v>0</c:v>
                </c:pt>
                <c:pt idx="2049">
                  <c:v>0.02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0.02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0.02</c:v>
                </c:pt>
                <c:pt idx="2064">
                  <c:v>0.01</c:v>
                </c:pt>
                <c:pt idx="2065">
                  <c:v>0</c:v>
                </c:pt>
                <c:pt idx="2066">
                  <c:v>0.02</c:v>
                </c:pt>
                <c:pt idx="2067">
                  <c:v>0.02</c:v>
                </c:pt>
                <c:pt idx="2068">
                  <c:v>0.02</c:v>
                </c:pt>
                <c:pt idx="2069">
                  <c:v>0.01</c:v>
                </c:pt>
                <c:pt idx="2070">
                  <c:v>0.01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0.02</c:v>
                </c:pt>
                <c:pt idx="2076">
                  <c:v>0</c:v>
                </c:pt>
                <c:pt idx="2077">
                  <c:v>0.02</c:v>
                </c:pt>
                <c:pt idx="2078">
                  <c:v>0</c:v>
                </c:pt>
                <c:pt idx="2079">
                  <c:v>0.01</c:v>
                </c:pt>
                <c:pt idx="2080">
                  <c:v>0.01</c:v>
                </c:pt>
                <c:pt idx="2081">
                  <c:v>0.01</c:v>
                </c:pt>
                <c:pt idx="2082">
                  <c:v>0.01</c:v>
                </c:pt>
                <c:pt idx="2083">
                  <c:v>0.01</c:v>
                </c:pt>
                <c:pt idx="2084">
                  <c:v>0</c:v>
                </c:pt>
                <c:pt idx="2085">
                  <c:v>0</c:v>
                </c:pt>
                <c:pt idx="2086">
                  <c:v>0.02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0.02</c:v>
                </c:pt>
                <c:pt idx="2092">
                  <c:v>0</c:v>
                </c:pt>
                <c:pt idx="2093">
                  <c:v>0</c:v>
                </c:pt>
                <c:pt idx="2094">
                  <c:v>0.02</c:v>
                </c:pt>
                <c:pt idx="2095">
                  <c:v>0</c:v>
                </c:pt>
                <c:pt idx="2096">
                  <c:v>0.02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0.01</c:v>
                </c:pt>
                <c:pt idx="2107">
                  <c:v>0</c:v>
                </c:pt>
                <c:pt idx="2108">
                  <c:v>0.01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0.01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0.01</c:v>
                </c:pt>
                <c:pt idx="2124">
                  <c:v>0</c:v>
                </c:pt>
                <c:pt idx="2125">
                  <c:v>0.01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0.01</c:v>
                </c:pt>
                <c:pt idx="2134">
                  <c:v>0</c:v>
                </c:pt>
                <c:pt idx="2135">
                  <c:v>0.01</c:v>
                </c:pt>
                <c:pt idx="2136">
                  <c:v>0.01</c:v>
                </c:pt>
                <c:pt idx="2137">
                  <c:v>0.01</c:v>
                </c:pt>
                <c:pt idx="2138">
                  <c:v>0.02</c:v>
                </c:pt>
                <c:pt idx="2139">
                  <c:v>0.02</c:v>
                </c:pt>
                <c:pt idx="2140">
                  <c:v>0.02</c:v>
                </c:pt>
                <c:pt idx="2141">
                  <c:v>0.01</c:v>
                </c:pt>
                <c:pt idx="2142">
                  <c:v>0.01</c:v>
                </c:pt>
                <c:pt idx="2143">
                  <c:v>0.01</c:v>
                </c:pt>
                <c:pt idx="2144">
                  <c:v>0.01</c:v>
                </c:pt>
                <c:pt idx="2145">
                  <c:v>0</c:v>
                </c:pt>
                <c:pt idx="2146">
                  <c:v>0.02</c:v>
                </c:pt>
                <c:pt idx="2147">
                  <c:v>0</c:v>
                </c:pt>
                <c:pt idx="2148">
                  <c:v>0.01</c:v>
                </c:pt>
                <c:pt idx="2149">
                  <c:v>0</c:v>
                </c:pt>
                <c:pt idx="2150">
                  <c:v>0.02</c:v>
                </c:pt>
                <c:pt idx="2151">
                  <c:v>0.02</c:v>
                </c:pt>
                <c:pt idx="2152">
                  <c:v>0.02</c:v>
                </c:pt>
                <c:pt idx="2153">
                  <c:v>0.02</c:v>
                </c:pt>
                <c:pt idx="2154">
                  <c:v>0.02</c:v>
                </c:pt>
                <c:pt idx="2155">
                  <c:v>0.02</c:v>
                </c:pt>
                <c:pt idx="2156">
                  <c:v>0.02</c:v>
                </c:pt>
                <c:pt idx="2157">
                  <c:v>0.04</c:v>
                </c:pt>
                <c:pt idx="2158">
                  <c:v>0.02</c:v>
                </c:pt>
                <c:pt idx="2159">
                  <c:v>0</c:v>
                </c:pt>
                <c:pt idx="2160">
                  <c:v>0.01</c:v>
                </c:pt>
                <c:pt idx="2161">
                  <c:v>0.02</c:v>
                </c:pt>
                <c:pt idx="2162">
                  <c:v>0.03</c:v>
                </c:pt>
                <c:pt idx="2163">
                  <c:v>0.02</c:v>
                </c:pt>
                <c:pt idx="2164">
                  <c:v>0.01</c:v>
                </c:pt>
                <c:pt idx="2165">
                  <c:v>0.02</c:v>
                </c:pt>
                <c:pt idx="2166">
                  <c:v>0.02</c:v>
                </c:pt>
                <c:pt idx="2167">
                  <c:v>0.01</c:v>
                </c:pt>
                <c:pt idx="2168">
                  <c:v>0.02</c:v>
                </c:pt>
                <c:pt idx="2169">
                  <c:v>0.02</c:v>
                </c:pt>
                <c:pt idx="2170">
                  <c:v>0.02</c:v>
                </c:pt>
                <c:pt idx="2171">
                  <c:v>0.03</c:v>
                </c:pt>
                <c:pt idx="2172">
                  <c:v>0.01</c:v>
                </c:pt>
                <c:pt idx="2173">
                  <c:v>0.02</c:v>
                </c:pt>
                <c:pt idx="2174">
                  <c:v>0.02</c:v>
                </c:pt>
                <c:pt idx="2175">
                  <c:v>6.0000000000000005E-2</c:v>
                </c:pt>
                <c:pt idx="2176">
                  <c:v>6.9999999999999993E-2</c:v>
                </c:pt>
                <c:pt idx="2177">
                  <c:v>0.03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-0.01</c:v>
                </c:pt>
                <c:pt idx="2182">
                  <c:v>0.01</c:v>
                </c:pt>
                <c:pt idx="2183">
                  <c:v>0</c:v>
                </c:pt>
                <c:pt idx="2184">
                  <c:v>-1.9999999999999997E-2</c:v>
                </c:pt>
                <c:pt idx="2185">
                  <c:v>-0.01</c:v>
                </c:pt>
                <c:pt idx="2186">
                  <c:v>-1.9999999999999997E-2</c:v>
                </c:pt>
                <c:pt idx="2187">
                  <c:v>-0.03</c:v>
                </c:pt>
                <c:pt idx="2188">
                  <c:v>-0.03</c:v>
                </c:pt>
                <c:pt idx="2189">
                  <c:v>-1.9999999999999997E-2</c:v>
                </c:pt>
                <c:pt idx="2190">
                  <c:v>-1.9999999999999997E-2</c:v>
                </c:pt>
                <c:pt idx="2191">
                  <c:v>-1.9999999999999997E-2</c:v>
                </c:pt>
                <c:pt idx="2192">
                  <c:v>-0.01</c:v>
                </c:pt>
                <c:pt idx="2193">
                  <c:v>0</c:v>
                </c:pt>
                <c:pt idx="2194">
                  <c:v>0.02</c:v>
                </c:pt>
                <c:pt idx="2195">
                  <c:v>0.03</c:v>
                </c:pt>
                <c:pt idx="2196">
                  <c:v>6.0000000000000005E-2</c:v>
                </c:pt>
                <c:pt idx="2197">
                  <c:v>0.05</c:v>
                </c:pt>
                <c:pt idx="2198">
                  <c:v>0.05</c:v>
                </c:pt>
                <c:pt idx="2199">
                  <c:v>0.05</c:v>
                </c:pt>
                <c:pt idx="2200">
                  <c:v>0.04</c:v>
                </c:pt>
                <c:pt idx="2201">
                  <c:v>0.05</c:v>
                </c:pt>
                <c:pt idx="2202">
                  <c:v>6.9999999999999993E-2</c:v>
                </c:pt>
                <c:pt idx="2203">
                  <c:v>0.05</c:v>
                </c:pt>
                <c:pt idx="2204">
                  <c:v>0.02</c:v>
                </c:pt>
                <c:pt idx="2205">
                  <c:v>0.01</c:v>
                </c:pt>
                <c:pt idx="2206">
                  <c:v>0.02</c:v>
                </c:pt>
                <c:pt idx="2207">
                  <c:v>0.02</c:v>
                </c:pt>
                <c:pt idx="2208">
                  <c:v>0.02</c:v>
                </c:pt>
                <c:pt idx="2209">
                  <c:v>0.04</c:v>
                </c:pt>
                <c:pt idx="2210">
                  <c:v>0.01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0.02</c:v>
                </c:pt>
                <c:pt idx="2215">
                  <c:v>0.01</c:v>
                </c:pt>
                <c:pt idx="2216">
                  <c:v>0.01</c:v>
                </c:pt>
                <c:pt idx="2217">
                  <c:v>0.01</c:v>
                </c:pt>
                <c:pt idx="2218">
                  <c:v>0.03</c:v>
                </c:pt>
                <c:pt idx="2219">
                  <c:v>0.02</c:v>
                </c:pt>
                <c:pt idx="2220">
                  <c:v>0.01</c:v>
                </c:pt>
                <c:pt idx="2221">
                  <c:v>-0.01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0.02</c:v>
                </c:pt>
                <c:pt idx="2226">
                  <c:v>0.03</c:v>
                </c:pt>
                <c:pt idx="2227">
                  <c:v>0.03</c:v>
                </c:pt>
                <c:pt idx="2228">
                  <c:v>0.04</c:v>
                </c:pt>
                <c:pt idx="2229">
                  <c:v>0.03</c:v>
                </c:pt>
                <c:pt idx="2230">
                  <c:v>0.03</c:v>
                </c:pt>
                <c:pt idx="2231">
                  <c:v>0.01</c:v>
                </c:pt>
                <c:pt idx="2232">
                  <c:v>0.02</c:v>
                </c:pt>
                <c:pt idx="2233">
                  <c:v>0.03</c:v>
                </c:pt>
                <c:pt idx="2234">
                  <c:v>0.02</c:v>
                </c:pt>
                <c:pt idx="2235">
                  <c:v>0.02</c:v>
                </c:pt>
                <c:pt idx="2236">
                  <c:v>0.01</c:v>
                </c:pt>
                <c:pt idx="2237">
                  <c:v>0</c:v>
                </c:pt>
                <c:pt idx="2238">
                  <c:v>0.02</c:v>
                </c:pt>
                <c:pt idx="2239">
                  <c:v>0</c:v>
                </c:pt>
                <c:pt idx="2240">
                  <c:v>0.01</c:v>
                </c:pt>
                <c:pt idx="2241">
                  <c:v>0.01</c:v>
                </c:pt>
                <c:pt idx="2242">
                  <c:v>0</c:v>
                </c:pt>
                <c:pt idx="2243">
                  <c:v>0.02</c:v>
                </c:pt>
                <c:pt idx="2244">
                  <c:v>0.01</c:v>
                </c:pt>
                <c:pt idx="2245">
                  <c:v>0.01</c:v>
                </c:pt>
                <c:pt idx="2246">
                  <c:v>0.01</c:v>
                </c:pt>
                <c:pt idx="2247">
                  <c:v>0.01</c:v>
                </c:pt>
                <c:pt idx="2248">
                  <c:v>0.01</c:v>
                </c:pt>
                <c:pt idx="2249">
                  <c:v>0.02</c:v>
                </c:pt>
                <c:pt idx="2250">
                  <c:v>0.02</c:v>
                </c:pt>
                <c:pt idx="2251">
                  <c:v>0.02</c:v>
                </c:pt>
                <c:pt idx="2252">
                  <c:v>0.02</c:v>
                </c:pt>
                <c:pt idx="2253">
                  <c:v>0.02</c:v>
                </c:pt>
                <c:pt idx="2254">
                  <c:v>0.02</c:v>
                </c:pt>
                <c:pt idx="2255">
                  <c:v>0.02</c:v>
                </c:pt>
                <c:pt idx="2256">
                  <c:v>0.02</c:v>
                </c:pt>
                <c:pt idx="2257">
                  <c:v>0.02</c:v>
                </c:pt>
                <c:pt idx="2258">
                  <c:v>0.02</c:v>
                </c:pt>
                <c:pt idx="2259">
                  <c:v>0.02</c:v>
                </c:pt>
                <c:pt idx="2260">
                  <c:v>0.02</c:v>
                </c:pt>
                <c:pt idx="2261">
                  <c:v>0.02</c:v>
                </c:pt>
                <c:pt idx="2262">
                  <c:v>0.02</c:v>
                </c:pt>
                <c:pt idx="2263">
                  <c:v>0.02</c:v>
                </c:pt>
                <c:pt idx="2264">
                  <c:v>0.02</c:v>
                </c:pt>
                <c:pt idx="2265">
                  <c:v>0.02</c:v>
                </c:pt>
                <c:pt idx="2266">
                  <c:v>0.02</c:v>
                </c:pt>
                <c:pt idx="2267">
                  <c:v>0</c:v>
                </c:pt>
                <c:pt idx="2268">
                  <c:v>0.02</c:v>
                </c:pt>
                <c:pt idx="2269">
                  <c:v>0</c:v>
                </c:pt>
                <c:pt idx="2270">
                  <c:v>0</c:v>
                </c:pt>
                <c:pt idx="2271">
                  <c:v>0.02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0.01</c:v>
                </c:pt>
                <c:pt idx="2280">
                  <c:v>0</c:v>
                </c:pt>
                <c:pt idx="2281">
                  <c:v>-0.01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0.01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0.02</c:v>
                </c:pt>
                <c:pt idx="2294">
                  <c:v>0</c:v>
                </c:pt>
                <c:pt idx="2295">
                  <c:v>0.01</c:v>
                </c:pt>
                <c:pt idx="2296">
                  <c:v>0</c:v>
                </c:pt>
                <c:pt idx="2297">
                  <c:v>0</c:v>
                </c:pt>
                <c:pt idx="2298">
                  <c:v>0.01</c:v>
                </c:pt>
                <c:pt idx="2299">
                  <c:v>0.01</c:v>
                </c:pt>
                <c:pt idx="2300">
                  <c:v>0.01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0.01</c:v>
                </c:pt>
                <c:pt idx="2305">
                  <c:v>0</c:v>
                </c:pt>
                <c:pt idx="2306">
                  <c:v>0.01</c:v>
                </c:pt>
                <c:pt idx="2307">
                  <c:v>0</c:v>
                </c:pt>
                <c:pt idx="2308">
                  <c:v>0.01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-0.01</c:v>
                </c:pt>
                <c:pt idx="2316">
                  <c:v>0.01</c:v>
                </c:pt>
                <c:pt idx="2317">
                  <c:v>0</c:v>
                </c:pt>
                <c:pt idx="2318">
                  <c:v>-0.01</c:v>
                </c:pt>
                <c:pt idx="2319">
                  <c:v>0.01</c:v>
                </c:pt>
                <c:pt idx="2320">
                  <c:v>-0.01</c:v>
                </c:pt>
                <c:pt idx="2321">
                  <c:v>-0.01</c:v>
                </c:pt>
                <c:pt idx="2322">
                  <c:v>0</c:v>
                </c:pt>
                <c:pt idx="2323">
                  <c:v>0</c:v>
                </c:pt>
                <c:pt idx="2324">
                  <c:v>-0.01</c:v>
                </c:pt>
                <c:pt idx="2325">
                  <c:v>-0.01</c:v>
                </c:pt>
                <c:pt idx="2326">
                  <c:v>-0.01</c:v>
                </c:pt>
                <c:pt idx="2327">
                  <c:v>-0.01</c:v>
                </c:pt>
                <c:pt idx="2328">
                  <c:v>0</c:v>
                </c:pt>
                <c:pt idx="2329">
                  <c:v>0</c:v>
                </c:pt>
                <c:pt idx="2330">
                  <c:v>-0.01</c:v>
                </c:pt>
                <c:pt idx="2331">
                  <c:v>-0.01</c:v>
                </c:pt>
                <c:pt idx="2332">
                  <c:v>0</c:v>
                </c:pt>
                <c:pt idx="2333">
                  <c:v>0</c:v>
                </c:pt>
                <c:pt idx="2334">
                  <c:v>0.01</c:v>
                </c:pt>
                <c:pt idx="2335">
                  <c:v>0</c:v>
                </c:pt>
                <c:pt idx="2336">
                  <c:v>-0.01</c:v>
                </c:pt>
                <c:pt idx="2337">
                  <c:v>0.02</c:v>
                </c:pt>
                <c:pt idx="2338">
                  <c:v>0.01</c:v>
                </c:pt>
                <c:pt idx="2339">
                  <c:v>0.01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0.01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-1.9999999999999997E-2</c:v>
                </c:pt>
                <c:pt idx="2348">
                  <c:v>-0.01</c:v>
                </c:pt>
                <c:pt idx="2349">
                  <c:v>-1.9999999999999997E-2</c:v>
                </c:pt>
                <c:pt idx="2350">
                  <c:v>-0.01</c:v>
                </c:pt>
                <c:pt idx="2351">
                  <c:v>-0.01</c:v>
                </c:pt>
                <c:pt idx="2352">
                  <c:v>0</c:v>
                </c:pt>
                <c:pt idx="2353">
                  <c:v>0.02</c:v>
                </c:pt>
                <c:pt idx="2354">
                  <c:v>0.02</c:v>
                </c:pt>
                <c:pt idx="2355">
                  <c:v>0</c:v>
                </c:pt>
                <c:pt idx="2356">
                  <c:v>-0.01</c:v>
                </c:pt>
                <c:pt idx="2357">
                  <c:v>0.02</c:v>
                </c:pt>
                <c:pt idx="2358">
                  <c:v>0</c:v>
                </c:pt>
                <c:pt idx="2359">
                  <c:v>0.01</c:v>
                </c:pt>
                <c:pt idx="2360">
                  <c:v>0.01</c:v>
                </c:pt>
                <c:pt idx="2361">
                  <c:v>0</c:v>
                </c:pt>
                <c:pt idx="2362">
                  <c:v>0</c:v>
                </c:pt>
                <c:pt idx="2363">
                  <c:v>-0.01</c:v>
                </c:pt>
                <c:pt idx="2364">
                  <c:v>-0.01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0.01</c:v>
                </c:pt>
                <c:pt idx="2376">
                  <c:v>0.01</c:v>
                </c:pt>
                <c:pt idx="2377">
                  <c:v>0.02</c:v>
                </c:pt>
                <c:pt idx="2378">
                  <c:v>0.01</c:v>
                </c:pt>
                <c:pt idx="2379">
                  <c:v>0.01</c:v>
                </c:pt>
                <c:pt idx="2380">
                  <c:v>0.02</c:v>
                </c:pt>
                <c:pt idx="2381">
                  <c:v>0.02</c:v>
                </c:pt>
                <c:pt idx="2382">
                  <c:v>0.03</c:v>
                </c:pt>
                <c:pt idx="2383">
                  <c:v>0.04</c:v>
                </c:pt>
                <c:pt idx="2384">
                  <c:v>0.04</c:v>
                </c:pt>
                <c:pt idx="2385">
                  <c:v>0.04</c:v>
                </c:pt>
                <c:pt idx="2386">
                  <c:v>0.02</c:v>
                </c:pt>
                <c:pt idx="2387">
                  <c:v>0.02</c:v>
                </c:pt>
                <c:pt idx="2388">
                  <c:v>0.01</c:v>
                </c:pt>
                <c:pt idx="2389">
                  <c:v>0.04</c:v>
                </c:pt>
                <c:pt idx="2390">
                  <c:v>0.04</c:v>
                </c:pt>
                <c:pt idx="2391">
                  <c:v>0.04</c:v>
                </c:pt>
                <c:pt idx="2392">
                  <c:v>0.04</c:v>
                </c:pt>
                <c:pt idx="2393">
                  <c:v>0.03</c:v>
                </c:pt>
                <c:pt idx="2394">
                  <c:v>0.02</c:v>
                </c:pt>
                <c:pt idx="2395">
                  <c:v>0.01</c:v>
                </c:pt>
                <c:pt idx="2396">
                  <c:v>0.02</c:v>
                </c:pt>
                <c:pt idx="2397">
                  <c:v>0.03</c:v>
                </c:pt>
                <c:pt idx="2398">
                  <c:v>0.02</c:v>
                </c:pt>
                <c:pt idx="2399">
                  <c:v>0.02</c:v>
                </c:pt>
                <c:pt idx="2400">
                  <c:v>0.02</c:v>
                </c:pt>
                <c:pt idx="2401">
                  <c:v>0.02</c:v>
                </c:pt>
                <c:pt idx="2402">
                  <c:v>0.02</c:v>
                </c:pt>
                <c:pt idx="2403">
                  <c:v>0.03</c:v>
                </c:pt>
                <c:pt idx="2404">
                  <c:v>0.02</c:v>
                </c:pt>
                <c:pt idx="2405">
                  <c:v>0.02</c:v>
                </c:pt>
                <c:pt idx="2406">
                  <c:v>0.01</c:v>
                </c:pt>
                <c:pt idx="2407">
                  <c:v>0</c:v>
                </c:pt>
                <c:pt idx="2408">
                  <c:v>0.02</c:v>
                </c:pt>
                <c:pt idx="2409">
                  <c:v>0</c:v>
                </c:pt>
                <c:pt idx="2410">
                  <c:v>0</c:v>
                </c:pt>
                <c:pt idx="2411">
                  <c:v>0</c:v>
                </c:pt>
                <c:pt idx="2412">
                  <c:v>-0.01</c:v>
                </c:pt>
                <c:pt idx="2413">
                  <c:v>-0.01</c:v>
                </c:pt>
                <c:pt idx="2414">
                  <c:v>-0.01</c:v>
                </c:pt>
                <c:pt idx="2415">
                  <c:v>0</c:v>
                </c:pt>
                <c:pt idx="2416">
                  <c:v>0</c:v>
                </c:pt>
                <c:pt idx="2417">
                  <c:v>0</c:v>
                </c:pt>
                <c:pt idx="2418">
                  <c:v>0.01</c:v>
                </c:pt>
                <c:pt idx="2419">
                  <c:v>0</c:v>
                </c:pt>
                <c:pt idx="2420">
                  <c:v>0</c:v>
                </c:pt>
                <c:pt idx="2421">
                  <c:v>0</c:v>
                </c:pt>
                <c:pt idx="2422">
                  <c:v>0</c:v>
                </c:pt>
                <c:pt idx="2423">
                  <c:v>0.01</c:v>
                </c:pt>
                <c:pt idx="2424">
                  <c:v>0</c:v>
                </c:pt>
                <c:pt idx="2425">
                  <c:v>0.01</c:v>
                </c:pt>
                <c:pt idx="2426">
                  <c:v>0</c:v>
                </c:pt>
                <c:pt idx="2427">
                  <c:v>0</c:v>
                </c:pt>
                <c:pt idx="2428">
                  <c:v>0</c:v>
                </c:pt>
                <c:pt idx="2429">
                  <c:v>0</c:v>
                </c:pt>
                <c:pt idx="2430">
                  <c:v>0</c:v>
                </c:pt>
                <c:pt idx="2431">
                  <c:v>0.01</c:v>
                </c:pt>
                <c:pt idx="2432">
                  <c:v>0.02</c:v>
                </c:pt>
                <c:pt idx="2433">
                  <c:v>0.02</c:v>
                </c:pt>
                <c:pt idx="2434">
                  <c:v>0</c:v>
                </c:pt>
                <c:pt idx="2435">
                  <c:v>0.02</c:v>
                </c:pt>
                <c:pt idx="2436">
                  <c:v>0.03</c:v>
                </c:pt>
                <c:pt idx="2437">
                  <c:v>0.03</c:v>
                </c:pt>
                <c:pt idx="2438">
                  <c:v>0.02</c:v>
                </c:pt>
                <c:pt idx="2439">
                  <c:v>0.02</c:v>
                </c:pt>
                <c:pt idx="2440">
                  <c:v>0.03</c:v>
                </c:pt>
                <c:pt idx="2441">
                  <c:v>0.02</c:v>
                </c:pt>
                <c:pt idx="2442">
                  <c:v>0.02</c:v>
                </c:pt>
                <c:pt idx="2443">
                  <c:v>0</c:v>
                </c:pt>
                <c:pt idx="2444">
                  <c:v>-1.9999999999999997E-2</c:v>
                </c:pt>
                <c:pt idx="2445">
                  <c:v>-1.9999999999999997E-2</c:v>
                </c:pt>
                <c:pt idx="2446">
                  <c:v>0</c:v>
                </c:pt>
                <c:pt idx="2447">
                  <c:v>-0.03</c:v>
                </c:pt>
                <c:pt idx="2448">
                  <c:v>-1.9999999999999997E-2</c:v>
                </c:pt>
                <c:pt idx="2449">
                  <c:v>-1.9999999999999997E-2</c:v>
                </c:pt>
                <c:pt idx="2450">
                  <c:v>-0.03</c:v>
                </c:pt>
                <c:pt idx="2451">
                  <c:v>-1.9999999999999997E-2</c:v>
                </c:pt>
                <c:pt idx="2452">
                  <c:v>-0.03</c:v>
                </c:pt>
                <c:pt idx="2453">
                  <c:v>-0.04</c:v>
                </c:pt>
                <c:pt idx="2454">
                  <c:v>-0.03</c:v>
                </c:pt>
                <c:pt idx="2455">
                  <c:v>-0.03</c:v>
                </c:pt>
                <c:pt idx="2456">
                  <c:v>-1.9999999999999997E-2</c:v>
                </c:pt>
                <c:pt idx="2457">
                  <c:v>-0.01</c:v>
                </c:pt>
                <c:pt idx="2458">
                  <c:v>-1.9999999999999997E-2</c:v>
                </c:pt>
                <c:pt idx="2459">
                  <c:v>0.03</c:v>
                </c:pt>
                <c:pt idx="2460">
                  <c:v>6.0000000000000005E-2</c:v>
                </c:pt>
                <c:pt idx="2461">
                  <c:v>6.0000000000000005E-2</c:v>
                </c:pt>
                <c:pt idx="2462">
                  <c:v>0.05</c:v>
                </c:pt>
                <c:pt idx="2463">
                  <c:v>0.02</c:v>
                </c:pt>
                <c:pt idx="2464">
                  <c:v>0.03</c:v>
                </c:pt>
                <c:pt idx="2465">
                  <c:v>0.03</c:v>
                </c:pt>
                <c:pt idx="2466">
                  <c:v>0.03</c:v>
                </c:pt>
                <c:pt idx="2467">
                  <c:v>0.05</c:v>
                </c:pt>
                <c:pt idx="2468">
                  <c:v>6.0000000000000005E-2</c:v>
                </c:pt>
                <c:pt idx="2469">
                  <c:v>6.0000000000000005E-2</c:v>
                </c:pt>
                <c:pt idx="2470">
                  <c:v>6.0000000000000005E-2</c:v>
                </c:pt>
                <c:pt idx="2471">
                  <c:v>6.9999999999999993E-2</c:v>
                </c:pt>
                <c:pt idx="2472">
                  <c:v>0.05</c:v>
                </c:pt>
                <c:pt idx="2473">
                  <c:v>0.04</c:v>
                </c:pt>
                <c:pt idx="2474">
                  <c:v>0.04</c:v>
                </c:pt>
                <c:pt idx="2475">
                  <c:v>0.02</c:v>
                </c:pt>
                <c:pt idx="2476">
                  <c:v>0.03</c:v>
                </c:pt>
                <c:pt idx="2477">
                  <c:v>0.03</c:v>
                </c:pt>
                <c:pt idx="2478">
                  <c:v>0.02</c:v>
                </c:pt>
                <c:pt idx="2479">
                  <c:v>0.02</c:v>
                </c:pt>
                <c:pt idx="2480">
                  <c:v>0.01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0.02</c:v>
                </c:pt>
                <c:pt idx="2485">
                  <c:v>0.04</c:v>
                </c:pt>
                <c:pt idx="2486">
                  <c:v>0.04</c:v>
                </c:pt>
                <c:pt idx="2487">
                  <c:v>0.04</c:v>
                </c:pt>
                <c:pt idx="2488">
                  <c:v>0.04</c:v>
                </c:pt>
                <c:pt idx="2489">
                  <c:v>0.04</c:v>
                </c:pt>
                <c:pt idx="2490">
                  <c:v>6.0000000000000005E-2</c:v>
                </c:pt>
                <c:pt idx="2491">
                  <c:v>0.08</c:v>
                </c:pt>
                <c:pt idx="2492">
                  <c:v>0.09</c:v>
                </c:pt>
                <c:pt idx="2493">
                  <c:v>6.0000000000000005E-2</c:v>
                </c:pt>
                <c:pt idx="2494">
                  <c:v>0.04</c:v>
                </c:pt>
                <c:pt idx="2495">
                  <c:v>0.03</c:v>
                </c:pt>
                <c:pt idx="2496">
                  <c:v>0.04</c:v>
                </c:pt>
                <c:pt idx="2497">
                  <c:v>0.03</c:v>
                </c:pt>
                <c:pt idx="2498">
                  <c:v>0.02</c:v>
                </c:pt>
                <c:pt idx="2499">
                  <c:v>0.02</c:v>
                </c:pt>
                <c:pt idx="2500">
                  <c:v>0.02</c:v>
                </c:pt>
                <c:pt idx="2501">
                  <c:v>0.05</c:v>
                </c:pt>
                <c:pt idx="2502">
                  <c:v>6.0000000000000005E-2</c:v>
                </c:pt>
                <c:pt idx="2503">
                  <c:v>0.04</c:v>
                </c:pt>
                <c:pt idx="2504">
                  <c:v>0.08</c:v>
                </c:pt>
                <c:pt idx="2505">
                  <c:v>0.09</c:v>
                </c:pt>
                <c:pt idx="2506">
                  <c:v>0.05</c:v>
                </c:pt>
                <c:pt idx="2507">
                  <c:v>0.03</c:v>
                </c:pt>
                <c:pt idx="2508">
                  <c:v>0.02</c:v>
                </c:pt>
                <c:pt idx="2509">
                  <c:v>0.04</c:v>
                </c:pt>
                <c:pt idx="2510">
                  <c:v>0.02</c:v>
                </c:pt>
                <c:pt idx="2511">
                  <c:v>0.01</c:v>
                </c:pt>
                <c:pt idx="2512">
                  <c:v>0.02</c:v>
                </c:pt>
                <c:pt idx="2513">
                  <c:v>0.05</c:v>
                </c:pt>
                <c:pt idx="2514">
                  <c:v>9.9999999999999992E-2</c:v>
                </c:pt>
                <c:pt idx="2515">
                  <c:v>9.9999999999999992E-2</c:v>
                </c:pt>
                <c:pt idx="2516">
                  <c:v>0.04</c:v>
                </c:pt>
                <c:pt idx="2517">
                  <c:v>0.02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-0.01</c:v>
                </c:pt>
                <c:pt idx="2522">
                  <c:v>-0.01</c:v>
                </c:pt>
                <c:pt idx="2523">
                  <c:v>-0.01</c:v>
                </c:pt>
                <c:pt idx="2524">
                  <c:v>0</c:v>
                </c:pt>
                <c:pt idx="2525">
                  <c:v>-1.9999999999999997E-2</c:v>
                </c:pt>
                <c:pt idx="2526">
                  <c:v>-1.9999999999999997E-2</c:v>
                </c:pt>
                <c:pt idx="2527">
                  <c:v>-1.9999999999999997E-2</c:v>
                </c:pt>
                <c:pt idx="2528">
                  <c:v>-0.01</c:v>
                </c:pt>
                <c:pt idx="2529">
                  <c:v>-0.01</c:v>
                </c:pt>
                <c:pt idx="2530">
                  <c:v>-1.9999999999999997E-2</c:v>
                </c:pt>
                <c:pt idx="2531">
                  <c:v>-1.9999999999999997E-2</c:v>
                </c:pt>
                <c:pt idx="2532">
                  <c:v>-0.03</c:v>
                </c:pt>
                <c:pt idx="2533">
                  <c:v>-1.9999999999999997E-2</c:v>
                </c:pt>
                <c:pt idx="2534">
                  <c:v>-1.9999999999999997E-2</c:v>
                </c:pt>
                <c:pt idx="2535">
                  <c:v>-0.03</c:v>
                </c:pt>
                <c:pt idx="2536">
                  <c:v>-0.03</c:v>
                </c:pt>
                <c:pt idx="2537">
                  <c:v>-1.9999999999999997E-2</c:v>
                </c:pt>
                <c:pt idx="2538">
                  <c:v>-0.03</c:v>
                </c:pt>
                <c:pt idx="2539">
                  <c:v>-0.04</c:v>
                </c:pt>
                <c:pt idx="2540">
                  <c:v>-0.03</c:v>
                </c:pt>
                <c:pt idx="2541">
                  <c:v>-0.04</c:v>
                </c:pt>
                <c:pt idx="2542">
                  <c:v>-0.03</c:v>
                </c:pt>
                <c:pt idx="2543">
                  <c:v>-1.9999999999999997E-2</c:v>
                </c:pt>
                <c:pt idx="2544">
                  <c:v>-0.01</c:v>
                </c:pt>
                <c:pt idx="2545">
                  <c:v>0</c:v>
                </c:pt>
                <c:pt idx="2546">
                  <c:v>0</c:v>
                </c:pt>
                <c:pt idx="2547">
                  <c:v>0.02</c:v>
                </c:pt>
                <c:pt idx="2548">
                  <c:v>0.04</c:v>
                </c:pt>
                <c:pt idx="2549">
                  <c:v>6.9999999999999993E-2</c:v>
                </c:pt>
                <c:pt idx="2550">
                  <c:v>0.05</c:v>
                </c:pt>
                <c:pt idx="2551">
                  <c:v>0.04</c:v>
                </c:pt>
                <c:pt idx="2552">
                  <c:v>0.02</c:v>
                </c:pt>
                <c:pt idx="2553">
                  <c:v>0.03</c:v>
                </c:pt>
                <c:pt idx="2554">
                  <c:v>0.02</c:v>
                </c:pt>
                <c:pt idx="2555">
                  <c:v>0.01</c:v>
                </c:pt>
                <c:pt idx="2556">
                  <c:v>0.02</c:v>
                </c:pt>
                <c:pt idx="2557">
                  <c:v>0.01</c:v>
                </c:pt>
                <c:pt idx="2558">
                  <c:v>0</c:v>
                </c:pt>
                <c:pt idx="2559">
                  <c:v>0.02</c:v>
                </c:pt>
                <c:pt idx="2560">
                  <c:v>0</c:v>
                </c:pt>
                <c:pt idx="2561">
                  <c:v>0.01</c:v>
                </c:pt>
                <c:pt idx="2562">
                  <c:v>0.01</c:v>
                </c:pt>
                <c:pt idx="2563">
                  <c:v>0</c:v>
                </c:pt>
                <c:pt idx="2564">
                  <c:v>0.01</c:v>
                </c:pt>
                <c:pt idx="2565">
                  <c:v>0.01</c:v>
                </c:pt>
                <c:pt idx="2566">
                  <c:v>0.02</c:v>
                </c:pt>
                <c:pt idx="2567">
                  <c:v>0.02</c:v>
                </c:pt>
                <c:pt idx="2568">
                  <c:v>0.03</c:v>
                </c:pt>
                <c:pt idx="2569">
                  <c:v>0.03</c:v>
                </c:pt>
                <c:pt idx="2570">
                  <c:v>0.02</c:v>
                </c:pt>
                <c:pt idx="2571">
                  <c:v>0.01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0.01</c:v>
                </c:pt>
                <c:pt idx="2578">
                  <c:v>0.01</c:v>
                </c:pt>
                <c:pt idx="2579">
                  <c:v>0</c:v>
                </c:pt>
                <c:pt idx="2580">
                  <c:v>0</c:v>
                </c:pt>
                <c:pt idx="2581">
                  <c:v>0.02</c:v>
                </c:pt>
                <c:pt idx="2582">
                  <c:v>0.03</c:v>
                </c:pt>
                <c:pt idx="2583">
                  <c:v>0.02</c:v>
                </c:pt>
                <c:pt idx="2584">
                  <c:v>0.02</c:v>
                </c:pt>
                <c:pt idx="2585">
                  <c:v>0.02</c:v>
                </c:pt>
                <c:pt idx="2586">
                  <c:v>0</c:v>
                </c:pt>
                <c:pt idx="2587">
                  <c:v>0</c:v>
                </c:pt>
                <c:pt idx="2588">
                  <c:v>0</c:v>
                </c:pt>
                <c:pt idx="2589">
                  <c:v>0</c:v>
                </c:pt>
                <c:pt idx="2590">
                  <c:v>-0.01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-0.01</c:v>
                </c:pt>
                <c:pt idx="2595">
                  <c:v>0</c:v>
                </c:pt>
                <c:pt idx="2596">
                  <c:v>-0.01</c:v>
                </c:pt>
                <c:pt idx="2597">
                  <c:v>0</c:v>
                </c:pt>
                <c:pt idx="2598">
                  <c:v>-0.01</c:v>
                </c:pt>
                <c:pt idx="2599">
                  <c:v>-0.01</c:v>
                </c:pt>
                <c:pt idx="2600">
                  <c:v>0.01</c:v>
                </c:pt>
                <c:pt idx="2601">
                  <c:v>0</c:v>
                </c:pt>
                <c:pt idx="2602">
                  <c:v>-0.01</c:v>
                </c:pt>
                <c:pt idx="2603">
                  <c:v>0</c:v>
                </c:pt>
                <c:pt idx="2604">
                  <c:v>-0.01</c:v>
                </c:pt>
                <c:pt idx="2605">
                  <c:v>-0.01</c:v>
                </c:pt>
                <c:pt idx="2606">
                  <c:v>-0.01</c:v>
                </c:pt>
                <c:pt idx="2607">
                  <c:v>0</c:v>
                </c:pt>
                <c:pt idx="2608">
                  <c:v>0</c:v>
                </c:pt>
                <c:pt idx="2609">
                  <c:v>0</c:v>
                </c:pt>
                <c:pt idx="2610">
                  <c:v>0.02</c:v>
                </c:pt>
                <c:pt idx="2611">
                  <c:v>0</c:v>
                </c:pt>
                <c:pt idx="2612">
                  <c:v>0.01</c:v>
                </c:pt>
                <c:pt idx="2613">
                  <c:v>0</c:v>
                </c:pt>
                <c:pt idx="2614">
                  <c:v>0</c:v>
                </c:pt>
                <c:pt idx="2615">
                  <c:v>0</c:v>
                </c:pt>
                <c:pt idx="2616">
                  <c:v>0.01</c:v>
                </c:pt>
                <c:pt idx="2617">
                  <c:v>0</c:v>
                </c:pt>
                <c:pt idx="2618">
                  <c:v>0</c:v>
                </c:pt>
                <c:pt idx="2619">
                  <c:v>0</c:v>
                </c:pt>
                <c:pt idx="2620">
                  <c:v>0</c:v>
                </c:pt>
                <c:pt idx="2621">
                  <c:v>0</c:v>
                </c:pt>
                <c:pt idx="2622">
                  <c:v>0</c:v>
                </c:pt>
                <c:pt idx="2623">
                  <c:v>0.01</c:v>
                </c:pt>
                <c:pt idx="2624">
                  <c:v>0</c:v>
                </c:pt>
                <c:pt idx="2625">
                  <c:v>0</c:v>
                </c:pt>
                <c:pt idx="2626">
                  <c:v>0</c:v>
                </c:pt>
                <c:pt idx="2627">
                  <c:v>0.02</c:v>
                </c:pt>
                <c:pt idx="2628">
                  <c:v>0.01</c:v>
                </c:pt>
                <c:pt idx="2629">
                  <c:v>0</c:v>
                </c:pt>
                <c:pt idx="2630">
                  <c:v>0</c:v>
                </c:pt>
                <c:pt idx="2631">
                  <c:v>0.02</c:v>
                </c:pt>
                <c:pt idx="2632">
                  <c:v>0</c:v>
                </c:pt>
                <c:pt idx="2633">
                  <c:v>0.01</c:v>
                </c:pt>
                <c:pt idx="2634">
                  <c:v>0</c:v>
                </c:pt>
                <c:pt idx="2635">
                  <c:v>0.02</c:v>
                </c:pt>
                <c:pt idx="2636">
                  <c:v>0.01</c:v>
                </c:pt>
                <c:pt idx="2637">
                  <c:v>0</c:v>
                </c:pt>
                <c:pt idx="2638">
                  <c:v>0</c:v>
                </c:pt>
                <c:pt idx="263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38-4322-AC31-C414FE5924ED}"/>
            </c:ext>
          </c:extLst>
        </c:ser>
        <c:ser>
          <c:idx val="1"/>
          <c:order val="1"/>
          <c:tx>
            <c:strRef>
              <c:f>'X EC'!$H$2</c:f>
              <c:strCache>
                <c:ptCount val="1"/>
                <c:pt idx="0">
                  <c:v>XAxis Min (g)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515"/>
              <c:layout>
                <c:manualLayout>
                  <c:x val="-6.987808504311637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638-4322-AC31-C414FE5924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'X EC'!$D$3:$D$2642</c:f>
              <c:numCache>
                <c:formatCode>h:mm:ss</c:formatCode>
                <c:ptCount val="2640"/>
                <c:pt idx="0">
                  <c:v>0.35833333333333328</c:v>
                </c:pt>
                <c:pt idx="1">
                  <c:v>0.35835648148148147</c:v>
                </c:pt>
                <c:pt idx="2">
                  <c:v>0.35837962962962955</c:v>
                </c:pt>
                <c:pt idx="3">
                  <c:v>0.35840277777777774</c:v>
                </c:pt>
                <c:pt idx="4">
                  <c:v>0.35842592592592593</c:v>
                </c:pt>
                <c:pt idx="5">
                  <c:v>0.358449074074074</c:v>
                </c:pt>
                <c:pt idx="6">
                  <c:v>0.35847222222222219</c:v>
                </c:pt>
                <c:pt idx="7">
                  <c:v>0.35849537037037038</c:v>
                </c:pt>
                <c:pt idx="8">
                  <c:v>0.35851851851851846</c:v>
                </c:pt>
                <c:pt idx="9">
                  <c:v>0.35854166666666665</c:v>
                </c:pt>
                <c:pt idx="10">
                  <c:v>0.35856481481481484</c:v>
                </c:pt>
                <c:pt idx="11">
                  <c:v>0.35858796296296291</c:v>
                </c:pt>
                <c:pt idx="12">
                  <c:v>0.3586111111111111</c:v>
                </c:pt>
                <c:pt idx="13">
                  <c:v>0.35863425925925929</c:v>
                </c:pt>
                <c:pt idx="14">
                  <c:v>0.35865740740740737</c:v>
                </c:pt>
                <c:pt idx="15">
                  <c:v>0.35868055555555545</c:v>
                </c:pt>
                <c:pt idx="16">
                  <c:v>0.35870370370370364</c:v>
                </c:pt>
                <c:pt idx="17">
                  <c:v>0.35872685185185182</c:v>
                </c:pt>
                <c:pt idx="18">
                  <c:v>0.3587499999999999</c:v>
                </c:pt>
                <c:pt idx="19">
                  <c:v>0.35877314814814809</c:v>
                </c:pt>
                <c:pt idx="20">
                  <c:v>0.35879629629629628</c:v>
                </c:pt>
                <c:pt idx="21">
                  <c:v>0.35881944444444436</c:v>
                </c:pt>
                <c:pt idx="22">
                  <c:v>0.35884259259259255</c:v>
                </c:pt>
                <c:pt idx="23">
                  <c:v>0.35886574074074074</c:v>
                </c:pt>
                <c:pt idx="24">
                  <c:v>0.35888888888888881</c:v>
                </c:pt>
                <c:pt idx="25">
                  <c:v>0.358912037037037</c:v>
                </c:pt>
                <c:pt idx="26">
                  <c:v>0.35893518518518519</c:v>
                </c:pt>
                <c:pt idx="27">
                  <c:v>0.35895833333333327</c:v>
                </c:pt>
                <c:pt idx="28">
                  <c:v>0.35898148148148146</c:v>
                </c:pt>
                <c:pt idx="29">
                  <c:v>0.35900462962962965</c:v>
                </c:pt>
                <c:pt idx="30">
                  <c:v>0.35902777777777772</c:v>
                </c:pt>
                <c:pt idx="31">
                  <c:v>0.35905092592592591</c:v>
                </c:pt>
                <c:pt idx="32">
                  <c:v>0.3590740740740741</c:v>
                </c:pt>
                <c:pt idx="33">
                  <c:v>0.35909722222222218</c:v>
                </c:pt>
                <c:pt idx="34">
                  <c:v>0.35912037037037037</c:v>
                </c:pt>
                <c:pt idx="35">
                  <c:v>0.35914351851851845</c:v>
                </c:pt>
                <c:pt idx="36">
                  <c:v>0.35916666666666663</c:v>
                </c:pt>
                <c:pt idx="37">
                  <c:v>0.35918981481481471</c:v>
                </c:pt>
                <c:pt idx="38">
                  <c:v>0.3592129629629629</c:v>
                </c:pt>
                <c:pt idx="39">
                  <c:v>0.35923611111111109</c:v>
                </c:pt>
                <c:pt idx="40">
                  <c:v>0.35925925925925917</c:v>
                </c:pt>
                <c:pt idx="41">
                  <c:v>0.35928240740740736</c:v>
                </c:pt>
                <c:pt idx="42">
                  <c:v>0.35930555555555554</c:v>
                </c:pt>
                <c:pt idx="43">
                  <c:v>0.35932870370370362</c:v>
                </c:pt>
                <c:pt idx="44">
                  <c:v>0.35935185185185181</c:v>
                </c:pt>
                <c:pt idx="45">
                  <c:v>0.359375</c:v>
                </c:pt>
                <c:pt idx="46">
                  <c:v>0.35939814814814808</c:v>
                </c:pt>
                <c:pt idx="47">
                  <c:v>0.35942129629629627</c:v>
                </c:pt>
                <c:pt idx="48">
                  <c:v>0.35944444444444446</c:v>
                </c:pt>
                <c:pt idx="49">
                  <c:v>0.35946759259259253</c:v>
                </c:pt>
                <c:pt idx="50">
                  <c:v>0.35949074074074072</c:v>
                </c:pt>
                <c:pt idx="51">
                  <c:v>0.35951388888888891</c:v>
                </c:pt>
                <c:pt idx="52">
                  <c:v>0.35953703703703699</c:v>
                </c:pt>
                <c:pt idx="53">
                  <c:v>0.35956018518518518</c:v>
                </c:pt>
                <c:pt idx="54">
                  <c:v>0.35958333333333337</c:v>
                </c:pt>
                <c:pt idx="55">
                  <c:v>0.35960648148148144</c:v>
                </c:pt>
                <c:pt idx="56">
                  <c:v>0.35962962962962952</c:v>
                </c:pt>
                <c:pt idx="57">
                  <c:v>0.35965277777777771</c:v>
                </c:pt>
                <c:pt idx="58">
                  <c:v>0.3596759259259259</c:v>
                </c:pt>
                <c:pt idx="59">
                  <c:v>0.35969907407407398</c:v>
                </c:pt>
                <c:pt idx="60">
                  <c:v>0.35972222222222217</c:v>
                </c:pt>
                <c:pt idx="61">
                  <c:v>0.35974537037037035</c:v>
                </c:pt>
                <c:pt idx="62">
                  <c:v>0.35976851851851843</c:v>
                </c:pt>
                <c:pt idx="63">
                  <c:v>0.35979166666666662</c:v>
                </c:pt>
                <c:pt idx="64">
                  <c:v>0.35981481481481481</c:v>
                </c:pt>
                <c:pt idx="65">
                  <c:v>0.35983796296296289</c:v>
                </c:pt>
                <c:pt idx="66">
                  <c:v>0.35986111111111108</c:v>
                </c:pt>
                <c:pt idx="67">
                  <c:v>0.35988425925925926</c:v>
                </c:pt>
                <c:pt idx="68">
                  <c:v>0.35990740740740734</c:v>
                </c:pt>
                <c:pt idx="69">
                  <c:v>0.35993055555555553</c:v>
                </c:pt>
                <c:pt idx="70">
                  <c:v>0.35995370370370372</c:v>
                </c:pt>
                <c:pt idx="71">
                  <c:v>0.3599768518518518</c:v>
                </c:pt>
                <c:pt idx="72">
                  <c:v>0.36</c:v>
                </c:pt>
                <c:pt idx="73">
                  <c:v>0.36002314814814818</c:v>
                </c:pt>
                <c:pt idx="74">
                  <c:v>0.36004629629629625</c:v>
                </c:pt>
                <c:pt idx="75">
                  <c:v>0.36006944444444444</c:v>
                </c:pt>
                <c:pt idx="76">
                  <c:v>0.36009259259259252</c:v>
                </c:pt>
                <c:pt idx="77">
                  <c:v>0.36011574074074071</c:v>
                </c:pt>
                <c:pt idx="78">
                  <c:v>0.36013888888888879</c:v>
                </c:pt>
                <c:pt idx="79">
                  <c:v>0.36016203703703698</c:v>
                </c:pt>
                <c:pt idx="80">
                  <c:v>0.36018518518518516</c:v>
                </c:pt>
                <c:pt idx="81">
                  <c:v>0.36020833333333324</c:v>
                </c:pt>
                <c:pt idx="82">
                  <c:v>0.36023148148148143</c:v>
                </c:pt>
                <c:pt idx="83">
                  <c:v>0.36025462962962962</c:v>
                </c:pt>
                <c:pt idx="84">
                  <c:v>0.3602777777777777</c:v>
                </c:pt>
                <c:pt idx="85">
                  <c:v>0.36030092592592589</c:v>
                </c:pt>
                <c:pt idx="86">
                  <c:v>0.36032407407407407</c:v>
                </c:pt>
                <c:pt idx="87">
                  <c:v>0.36034722222222215</c:v>
                </c:pt>
                <c:pt idx="88">
                  <c:v>0.36037037037037034</c:v>
                </c:pt>
                <c:pt idx="89">
                  <c:v>0.36039351851851853</c:v>
                </c:pt>
                <c:pt idx="90">
                  <c:v>0.36041666666666661</c:v>
                </c:pt>
                <c:pt idx="91">
                  <c:v>0.3604398148148148</c:v>
                </c:pt>
                <c:pt idx="92">
                  <c:v>0.36046296296296299</c:v>
                </c:pt>
                <c:pt idx="93">
                  <c:v>0.36048611111111106</c:v>
                </c:pt>
                <c:pt idx="94">
                  <c:v>0.36050925925925925</c:v>
                </c:pt>
                <c:pt idx="95">
                  <c:v>0.36053240740740744</c:v>
                </c:pt>
                <c:pt idx="96">
                  <c:v>0.36055555555555552</c:v>
                </c:pt>
                <c:pt idx="97">
                  <c:v>0.3605787037037036</c:v>
                </c:pt>
                <c:pt idx="98">
                  <c:v>0.36060185185185178</c:v>
                </c:pt>
                <c:pt idx="99">
                  <c:v>0.36062499999999997</c:v>
                </c:pt>
                <c:pt idx="100">
                  <c:v>0.36064814814814805</c:v>
                </c:pt>
                <c:pt idx="101">
                  <c:v>0.36067129629629624</c:v>
                </c:pt>
                <c:pt idx="102">
                  <c:v>0.36069444444444443</c:v>
                </c:pt>
                <c:pt idx="103">
                  <c:v>0.36071759259259251</c:v>
                </c:pt>
                <c:pt idx="104">
                  <c:v>0.3607407407407407</c:v>
                </c:pt>
                <c:pt idx="105">
                  <c:v>0.36076388888888888</c:v>
                </c:pt>
                <c:pt idx="106">
                  <c:v>0.36078703703703696</c:v>
                </c:pt>
                <c:pt idx="107">
                  <c:v>0.36081018518518515</c:v>
                </c:pt>
                <c:pt idx="108">
                  <c:v>0.36083333333333334</c:v>
                </c:pt>
                <c:pt idx="109">
                  <c:v>0.36085648148148142</c:v>
                </c:pt>
                <c:pt idx="110">
                  <c:v>0.36087962962962961</c:v>
                </c:pt>
                <c:pt idx="111">
                  <c:v>0.36090277777777779</c:v>
                </c:pt>
                <c:pt idx="112">
                  <c:v>0.36092592592592587</c:v>
                </c:pt>
                <c:pt idx="113">
                  <c:v>0.36094907407407406</c:v>
                </c:pt>
                <c:pt idx="114">
                  <c:v>0.36097222222222225</c:v>
                </c:pt>
                <c:pt idx="115">
                  <c:v>0.36099537037037033</c:v>
                </c:pt>
                <c:pt idx="116">
                  <c:v>0.36101851851851852</c:v>
                </c:pt>
                <c:pt idx="117">
                  <c:v>0.36104166666666659</c:v>
                </c:pt>
                <c:pt idx="118">
                  <c:v>0.36106481481481478</c:v>
                </c:pt>
                <c:pt idx="119">
                  <c:v>0.36108796296296286</c:v>
                </c:pt>
                <c:pt idx="120">
                  <c:v>0.36111111111111105</c:v>
                </c:pt>
                <c:pt idx="121">
                  <c:v>0.36113425925925924</c:v>
                </c:pt>
                <c:pt idx="122">
                  <c:v>0.36115740740740732</c:v>
                </c:pt>
                <c:pt idx="123">
                  <c:v>0.3611805555555555</c:v>
                </c:pt>
                <c:pt idx="124">
                  <c:v>0.36120370370370369</c:v>
                </c:pt>
                <c:pt idx="125">
                  <c:v>0.36122685185185177</c:v>
                </c:pt>
                <c:pt idx="126">
                  <c:v>0.36124999999999996</c:v>
                </c:pt>
                <c:pt idx="127">
                  <c:v>0.36127314814814815</c:v>
                </c:pt>
                <c:pt idx="128">
                  <c:v>0.36129629629629623</c:v>
                </c:pt>
                <c:pt idx="129">
                  <c:v>0.36131944444444442</c:v>
                </c:pt>
                <c:pt idx="130">
                  <c:v>0.3613425925925926</c:v>
                </c:pt>
                <c:pt idx="131">
                  <c:v>0.36136574074074068</c:v>
                </c:pt>
                <c:pt idx="132">
                  <c:v>0.36138888888888887</c:v>
                </c:pt>
                <c:pt idx="133">
                  <c:v>0.36141203703703706</c:v>
                </c:pt>
                <c:pt idx="134">
                  <c:v>0.36143518518518514</c:v>
                </c:pt>
                <c:pt idx="135">
                  <c:v>0.36145833333333333</c:v>
                </c:pt>
                <c:pt idx="136">
                  <c:v>0.36148148148148151</c:v>
                </c:pt>
                <c:pt idx="137">
                  <c:v>0.36150462962962959</c:v>
                </c:pt>
                <c:pt idx="138">
                  <c:v>0.36152777777777767</c:v>
                </c:pt>
                <c:pt idx="139">
                  <c:v>0.36155092592592586</c:v>
                </c:pt>
                <c:pt idx="140">
                  <c:v>0.36157407407407405</c:v>
                </c:pt>
                <c:pt idx="141">
                  <c:v>0.36159722222222213</c:v>
                </c:pt>
                <c:pt idx="142">
                  <c:v>0.36162037037037031</c:v>
                </c:pt>
                <c:pt idx="143">
                  <c:v>0.3616435185185185</c:v>
                </c:pt>
                <c:pt idx="144">
                  <c:v>0.36166666666666658</c:v>
                </c:pt>
                <c:pt idx="145">
                  <c:v>0.36168981481481477</c:v>
                </c:pt>
                <c:pt idx="146">
                  <c:v>0.36171296296296296</c:v>
                </c:pt>
                <c:pt idx="147">
                  <c:v>0.36173611111111104</c:v>
                </c:pt>
                <c:pt idx="148">
                  <c:v>0.36175925925925922</c:v>
                </c:pt>
                <c:pt idx="149">
                  <c:v>0.36178240740740741</c:v>
                </c:pt>
                <c:pt idx="150">
                  <c:v>0.36180555555555549</c:v>
                </c:pt>
                <c:pt idx="151">
                  <c:v>0.36182870370370368</c:v>
                </c:pt>
                <c:pt idx="152">
                  <c:v>0.36185185185185187</c:v>
                </c:pt>
                <c:pt idx="153">
                  <c:v>0.36187499999999995</c:v>
                </c:pt>
                <c:pt idx="154">
                  <c:v>0.36189814814814814</c:v>
                </c:pt>
                <c:pt idx="155">
                  <c:v>0.36192129629629632</c:v>
                </c:pt>
                <c:pt idx="156">
                  <c:v>0.3619444444444444</c:v>
                </c:pt>
                <c:pt idx="157">
                  <c:v>0.36196759259259259</c:v>
                </c:pt>
                <c:pt idx="158">
                  <c:v>0.36199074074074067</c:v>
                </c:pt>
                <c:pt idx="159">
                  <c:v>0.36201388888888886</c:v>
                </c:pt>
                <c:pt idx="160">
                  <c:v>0.36203703703703694</c:v>
                </c:pt>
                <c:pt idx="161">
                  <c:v>0.36206018518518512</c:v>
                </c:pt>
                <c:pt idx="162">
                  <c:v>0.36208333333333331</c:v>
                </c:pt>
                <c:pt idx="163">
                  <c:v>0.36210648148148139</c:v>
                </c:pt>
                <c:pt idx="164">
                  <c:v>0.36212962962962958</c:v>
                </c:pt>
                <c:pt idx="165">
                  <c:v>0.36215277777777777</c:v>
                </c:pt>
                <c:pt idx="166">
                  <c:v>0.36217592592592585</c:v>
                </c:pt>
                <c:pt idx="167">
                  <c:v>0.36219907407407403</c:v>
                </c:pt>
                <c:pt idx="168">
                  <c:v>0.36222222222222222</c:v>
                </c:pt>
                <c:pt idx="169">
                  <c:v>0.3622453703703703</c:v>
                </c:pt>
                <c:pt idx="170">
                  <c:v>0.36226851851851849</c:v>
                </c:pt>
                <c:pt idx="171">
                  <c:v>0.36229166666666668</c:v>
                </c:pt>
                <c:pt idx="172">
                  <c:v>0.36231481481481476</c:v>
                </c:pt>
                <c:pt idx="173">
                  <c:v>0.36233796296296295</c:v>
                </c:pt>
                <c:pt idx="174">
                  <c:v>0.36236111111111113</c:v>
                </c:pt>
                <c:pt idx="175">
                  <c:v>0.36238425925925921</c:v>
                </c:pt>
                <c:pt idx="176">
                  <c:v>0.3624074074074074</c:v>
                </c:pt>
                <c:pt idx="177">
                  <c:v>0.36243055555555559</c:v>
                </c:pt>
                <c:pt idx="178">
                  <c:v>0.36245370370370367</c:v>
                </c:pt>
                <c:pt idx="179">
                  <c:v>0.36247685185185174</c:v>
                </c:pt>
                <c:pt idx="180">
                  <c:v>0.36249999999999993</c:v>
                </c:pt>
                <c:pt idx="181">
                  <c:v>0.36252314814814812</c:v>
                </c:pt>
                <c:pt idx="182">
                  <c:v>0.3625462962962962</c:v>
                </c:pt>
                <c:pt idx="183">
                  <c:v>0.36256944444444439</c:v>
                </c:pt>
                <c:pt idx="184">
                  <c:v>0.36259259259259258</c:v>
                </c:pt>
                <c:pt idx="185">
                  <c:v>0.36261574074074066</c:v>
                </c:pt>
                <c:pt idx="186">
                  <c:v>0.36263888888888884</c:v>
                </c:pt>
                <c:pt idx="187">
                  <c:v>0.36266203703703703</c:v>
                </c:pt>
                <c:pt idx="188">
                  <c:v>0.36268518518518511</c:v>
                </c:pt>
                <c:pt idx="189">
                  <c:v>0.3627083333333333</c:v>
                </c:pt>
                <c:pt idx="190">
                  <c:v>0.36273148148148149</c:v>
                </c:pt>
                <c:pt idx="191">
                  <c:v>0.36275462962962957</c:v>
                </c:pt>
                <c:pt idx="192">
                  <c:v>0.36277777777777775</c:v>
                </c:pt>
                <c:pt idx="193">
                  <c:v>0.36280092592592594</c:v>
                </c:pt>
                <c:pt idx="194">
                  <c:v>0.36282407407407402</c:v>
                </c:pt>
                <c:pt idx="195">
                  <c:v>0.36284722222222221</c:v>
                </c:pt>
                <c:pt idx="196">
                  <c:v>0.3628703703703704</c:v>
                </c:pt>
                <c:pt idx="197">
                  <c:v>0.36289351851851848</c:v>
                </c:pt>
                <c:pt idx="198">
                  <c:v>0.36291666666666667</c:v>
                </c:pt>
                <c:pt idx="199">
                  <c:v>0.36293981481481474</c:v>
                </c:pt>
                <c:pt idx="200">
                  <c:v>0.36296296296296293</c:v>
                </c:pt>
                <c:pt idx="201">
                  <c:v>0.36298611111111101</c:v>
                </c:pt>
                <c:pt idx="202">
                  <c:v>0.3630092592592592</c:v>
                </c:pt>
                <c:pt idx="203">
                  <c:v>0.36303240740740739</c:v>
                </c:pt>
                <c:pt idx="204">
                  <c:v>0.36305555555555546</c:v>
                </c:pt>
                <c:pt idx="205">
                  <c:v>0.36307870370370365</c:v>
                </c:pt>
                <c:pt idx="206">
                  <c:v>0.36310185185185184</c:v>
                </c:pt>
                <c:pt idx="207">
                  <c:v>0.36312499999999992</c:v>
                </c:pt>
                <c:pt idx="208">
                  <c:v>0.36314814814814811</c:v>
                </c:pt>
                <c:pt idx="209">
                  <c:v>0.3631712962962963</c:v>
                </c:pt>
                <c:pt idx="210">
                  <c:v>0.36319444444444438</c:v>
                </c:pt>
                <c:pt idx="211">
                  <c:v>0.36321759259259256</c:v>
                </c:pt>
                <c:pt idx="212">
                  <c:v>0.36324074074074075</c:v>
                </c:pt>
                <c:pt idx="213">
                  <c:v>0.36326388888888883</c:v>
                </c:pt>
                <c:pt idx="214">
                  <c:v>0.36328703703703702</c:v>
                </c:pt>
                <c:pt idx="215">
                  <c:v>0.36331018518518521</c:v>
                </c:pt>
                <c:pt idx="216">
                  <c:v>0.36333333333333329</c:v>
                </c:pt>
                <c:pt idx="217">
                  <c:v>0.36335648148148147</c:v>
                </c:pt>
                <c:pt idx="218">
                  <c:v>0.36337962962962966</c:v>
                </c:pt>
                <c:pt idx="219">
                  <c:v>0.36340277777777774</c:v>
                </c:pt>
                <c:pt idx="220">
                  <c:v>0.36342592592592582</c:v>
                </c:pt>
                <c:pt idx="221">
                  <c:v>0.36344907407407401</c:v>
                </c:pt>
                <c:pt idx="222">
                  <c:v>0.3634722222222222</c:v>
                </c:pt>
                <c:pt idx="223">
                  <c:v>0.36349537037037027</c:v>
                </c:pt>
                <c:pt idx="224">
                  <c:v>0.36351851851851846</c:v>
                </c:pt>
                <c:pt idx="225">
                  <c:v>0.36354166666666665</c:v>
                </c:pt>
                <c:pt idx="226">
                  <c:v>0.36356481481481473</c:v>
                </c:pt>
                <c:pt idx="227">
                  <c:v>0.36358796296296292</c:v>
                </c:pt>
                <c:pt idx="228">
                  <c:v>0.36361111111111111</c:v>
                </c:pt>
                <c:pt idx="229">
                  <c:v>0.36363425925925918</c:v>
                </c:pt>
                <c:pt idx="230">
                  <c:v>0.36365740740740737</c:v>
                </c:pt>
                <c:pt idx="231">
                  <c:v>0.36368055555555556</c:v>
                </c:pt>
                <c:pt idx="232">
                  <c:v>0.36370370370370364</c:v>
                </c:pt>
                <c:pt idx="233">
                  <c:v>0.36372685185185183</c:v>
                </c:pt>
                <c:pt idx="234">
                  <c:v>0.36375000000000002</c:v>
                </c:pt>
                <c:pt idx="235">
                  <c:v>0.3637731481481481</c:v>
                </c:pt>
                <c:pt idx="236">
                  <c:v>0.36379629629629628</c:v>
                </c:pt>
                <c:pt idx="237">
                  <c:v>0.36381944444444447</c:v>
                </c:pt>
                <c:pt idx="238">
                  <c:v>0.36384259259259255</c:v>
                </c:pt>
                <c:pt idx="239">
                  <c:v>0.36386574074074074</c:v>
                </c:pt>
                <c:pt idx="240">
                  <c:v>0.36388888888888882</c:v>
                </c:pt>
                <c:pt idx="241">
                  <c:v>0.36391203703703701</c:v>
                </c:pt>
                <c:pt idx="242">
                  <c:v>0.36393518518518508</c:v>
                </c:pt>
                <c:pt idx="243">
                  <c:v>0.36395833333333327</c:v>
                </c:pt>
                <c:pt idx="244">
                  <c:v>0.36398148148148146</c:v>
                </c:pt>
                <c:pt idx="245">
                  <c:v>0.36400462962962954</c:v>
                </c:pt>
                <c:pt idx="246">
                  <c:v>0.36402777777777773</c:v>
                </c:pt>
                <c:pt idx="247">
                  <c:v>0.36405092592592592</c:v>
                </c:pt>
                <c:pt idx="248">
                  <c:v>0.36407407407407399</c:v>
                </c:pt>
                <c:pt idx="249">
                  <c:v>0.36409722222222218</c:v>
                </c:pt>
                <c:pt idx="250">
                  <c:v>0.36412037037037037</c:v>
                </c:pt>
                <c:pt idx="251">
                  <c:v>0.36414351851851845</c:v>
                </c:pt>
                <c:pt idx="252">
                  <c:v>0.36416666666666664</c:v>
                </c:pt>
                <c:pt idx="253">
                  <c:v>0.36418981481481483</c:v>
                </c:pt>
                <c:pt idx="254">
                  <c:v>0.36421296296296291</c:v>
                </c:pt>
                <c:pt idx="255">
                  <c:v>0.36423611111111109</c:v>
                </c:pt>
                <c:pt idx="256">
                  <c:v>0.36425925925925928</c:v>
                </c:pt>
                <c:pt idx="257">
                  <c:v>0.36428240740740736</c:v>
                </c:pt>
                <c:pt idx="258">
                  <c:v>0.36430555555555555</c:v>
                </c:pt>
                <c:pt idx="259">
                  <c:v>0.36432870370370374</c:v>
                </c:pt>
                <c:pt idx="260">
                  <c:v>0.36435185185185182</c:v>
                </c:pt>
                <c:pt idx="261">
                  <c:v>0.36437499999999989</c:v>
                </c:pt>
                <c:pt idx="262">
                  <c:v>0.36439814814814808</c:v>
                </c:pt>
                <c:pt idx="263">
                  <c:v>0.36442129629629627</c:v>
                </c:pt>
                <c:pt idx="264">
                  <c:v>0.36444444444444435</c:v>
                </c:pt>
                <c:pt idx="265">
                  <c:v>0.36446759259259254</c:v>
                </c:pt>
                <c:pt idx="266">
                  <c:v>0.36449074074074073</c:v>
                </c:pt>
                <c:pt idx="267">
                  <c:v>0.3645138888888888</c:v>
                </c:pt>
                <c:pt idx="268">
                  <c:v>0.36453703703703699</c:v>
                </c:pt>
                <c:pt idx="269">
                  <c:v>0.36456018518518518</c:v>
                </c:pt>
                <c:pt idx="270">
                  <c:v>0.36458333333333326</c:v>
                </c:pt>
                <c:pt idx="271">
                  <c:v>0.36460648148148145</c:v>
                </c:pt>
                <c:pt idx="272">
                  <c:v>0.36462962962962964</c:v>
                </c:pt>
                <c:pt idx="273">
                  <c:v>0.36465277777777771</c:v>
                </c:pt>
                <c:pt idx="274">
                  <c:v>0.3646759259259259</c:v>
                </c:pt>
                <c:pt idx="275">
                  <c:v>0.36469907407407409</c:v>
                </c:pt>
                <c:pt idx="276">
                  <c:v>0.36472222222222217</c:v>
                </c:pt>
                <c:pt idx="277">
                  <c:v>0.36474537037037036</c:v>
                </c:pt>
                <c:pt idx="278">
                  <c:v>0.36476851851851855</c:v>
                </c:pt>
                <c:pt idx="279">
                  <c:v>0.36479166666666663</c:v>
                </c:pt>
                <c:pt idx="280">
                  <c:v>0.36481481481481481</c:v>
                </c:pt>
                <c:pt idx="281">
                  <c:v>0.36483796296296289</c:v>
                </c:pt>
                <c:pt idx="282">
                  <c:v>0.36486111111111108</c:v>
                </c:pt>
                <c:pt idx="283">
                  <c:v>0.36488425925925916</c:v>
                </c:pt>
                <c:pt idx="284">
                  <c:v>0.36490740740740735</c:v>
                </c:pt>
                <c:pt idx="285">
                  <c:v>0.36493055555555554</c:v>
                </c:pt>
                <c:pt idx="286">
                  <c:v>0.36495370370370361</c:v>
                </c:pt>
                <c:pt idx="287">
                  <c:v>0.3649768518518518</c:v>
                </c:pt>
                <c:pt idx="288">
                  <c:v>0.36499999999999999</c:v>
                </c:pt>
                <c:pt idx="289">
                  <c:v>0.36502314814814807</c:v>
                </c:pt>
                <c:pt idx="290">
                  <c:v>0.36504629629629626</c:v>
                </c:pt>
                <c:pt idx="291">
                  <c:v>0.36506944444444445</c:v>
                </c:pt>
                <c:pt idx="292">
                  <c:v>0.36509259259259252</c:v>
                </c:pt>
                <c:pt idx="293">
                  <c:v>0.36511574074074071</c:v>
                </c:pt>
                <c:pt idx="294">
                  <c:v>0.3651388888888889</c:v>
                </c:pt>
                <c:pt idx="295">
                  <c:v>0.36516203703703698</c:v>
                </c:pt>
                <c:pt idx="296">
                  <c:v>0.36518518518518517</c:v>
                </c:pt>
                <c:pt idx="297">
                  <c:v>0.36520833333333336</c:v>
                </c:pt>
                <c:pt idx="298">
                  <c:v>0.36523148148148143</c:v>
                </c:pt>
                <c:pt idx="299">
                  <c:v>0.36525462962962962</c:v>
                </c:pt>
                <c:pt idx="300">
                  <c:v>0.36527777777777781</c:v>
                </c:pt>
                <c:pt idx="301">
                  <c:v>0.36530092592592589</c:v>
                </c:pt>
                <c:pt idx="302">
                  <c:v>0.36532407407407397</c:v>
                </c:pt>
                <c:pt idx="303">
                  <c:v>0.36534722222222216</c:v>
                </c:pt>
                <c:pt idx="304">
                  <c:v>0.36537037037037035</c:v>
                </c:pt>
                <c:pt idx="305">
                  <c:v>0.36539351851851842</c:v>
                </c:pt>
                <c:pt idx="306">
                  <c:v>0.36541666666666661</c:v>
                </c:pt>
                <c:pt idx="307">
                  <c:v>0.3654398148148148</c:v>
                </c:pt>
                <c:pt idx="308">
                  <c:v>0.36546296296296288</c:v>
                </c:pt>
                <c:pt idx="309">
                  <c:v>0.36548611111111107</c:v>
                </c:pt>
                <c:pt idx="310">
                  <c:v>0.36550925925925926</c:v>
                </c:pt>
                <c:pt idx="311">
                  <c:v>0.36553240740740733</c:v>
                </c:pt>
                <c:pt idx="312">
                  <c:v>0.36555555555555552</c:v>
                </c:pt>
                <c:pt idx="313">
                  <c:v>0.36557870370370371</c:v>
                </c:pt>
                <c:pt idx="314">
                  <c:v>0.36560185185185179</c:v>
                </c:pt>
                <c:pt idx="315">
                  <c:v>0.36562499999999998</c:v>
                </c:pt>
                <c:pt idx="316">
                  <c:v>0.36564814814814817</c:v>
                </c:pt>
                <c:pt idx="317">
                  <c:v>0.36567129629629624</c:v>
                </c:pt>
                <c:pt idx="318">
                  <c:v>0.36569444444444443</c:v>
                </c:pt>
                <c:pt idx="319">
                  <c:v>0.36571759259259262</c:v>
                </c:pt>
                <c:pt idx="320">
                  <c:v>0.3657407407407407</c:v>
                </c:pt>
                <c:pt idx="321">
                  <c:v>0.36576388888888889</c:v>
                </c:pt>
                <c:pt idx="322">
                  <c:v>0.36578703703703697</c:v>
                </c:pt>
                <c:pt idx="323">
                  <c:v>0.36581018518518515</c:v>
                </c:pt>
                <c:pt idx="324">
                  <c:v>0.36583333333333323</c:v>
                </c:pt>
                <c:pt idx="325">
                  <c:v>0.36585648148148142</c:v>
                </c:pt>
                <c:pt idx="326">
                  <c:v>0.36587962962962961</c:v>
                </c:pt>
                <c:pt idx="327">
                  <c:v>0.36590277777777769</c:v>
                </c:pt>
                <c:pt idx="328">
                  <c:v>0.36592592592592588</c:v>
                </c:pt>
                <c:pt idx="329">
                  <c:v>0.36594907407407407</c:v>
                </c:pt>
                <c:pt idx="330">
                  <c:v>0.36597222222222214</c:v>
                </c:pt>
                <c:pt idx="331">
                  <c:v>0.36599537037037033</c:v>
                </c:pt>
                <c:pt idx="332">
                  <c:v>0.36601851851851852</c:v>
                </c:pt>
                <c:pt idx="333">
                  <c:v>0.3660416666666666</c:v>
                </c:pt>
                <c:pt idx="334">
                  <c:v>0.36606481481481479</c:v>
                </c:pt>
                <c:pt idx="335">
                  <c:v>0.36608796296296298</c:v>
                </c:pt>
                <c:pt idx="336">
                  <c:v>0.36611111111111105</c:v>
                </c:pt>
                <c:pt idx="337">
                  <c:v>0.36613425925925924</c:v>
                </c:pt>
                <c:pt idx="338">
                  <c:v>0.36615740740740743</c:v>
                </c:pt>
                <c:pt idx="339">
                  <c:v>0.36618055555555551</c:v>
                </c:pt>
                <c:pt idx="340">
                  <c:v>0.3662037037037037</c:v>
                </c:pt>
                <c:pt idx="341">
                  <c:v>0.36622685185185189</c:v>
                </c:pt>
                <c:pt idx="342">
                  <c:v>0.36624999999999996</c:v>
                </c:pt>
                <c:pt idx="343">
                  <c:v>0.36627314814814804</c:v>
                </c:pt>
                <c:pt idx="344">
                  <c:v>0.36629629629629623</c:v>
                </c:pt>
                <c:pt idx="345">
                  <c:v>0.36631944444444442</c:v>
                </c:pt>
                <c:pt idx="346">
                  <c:v>0.3663425925925925</c:v>
                </c:pt>
                <c:pt idx="347">
                  <c:v>0.36636574074074069</c:v>
                </c:pt>
                <c:pt idx="348">
                  <c:v>0.36638888888888888</c:v>
                </c:pt>
                <c:pt idx="349">
                  <c:v>0.36641203703703695</c:v>
                </c:pt>
                <c:pt idx="350">
                  <c:v>0.36643518518518514</c:v>
                </c:pt>
                <c:pt idx="351">
                  <c:v>0.36645833333333333</c:v>
                </c:pt>
                <c:pt idx="352">
                  <c:v>0.36648148148148141</c:v>
                </c:pt>
                <c:pt idx="353">
                  <c:v>0.3665046296296296</c:v>
                </c:pt>
                <c:pt idx="354">
                  <c:v>0.36652777777777779</c:v>
                </c:pt>
                <c:pt idx="355">
                  <c:v>0.36655092592592586</c:v>
                </c:pt>
                <c:pt idx="356">
                  <c:v>0.36657407407407405</c:v>
                </c:pt>
                <c:pt idx="357">
                  <c:v>0.36659722222222224</c:v>
                </c:pt>
                <c:pt idx="358">
                  <c:v>0.36662037037037032</c:v>
                </c:pt>
                <c:pt idx="359">
                  <c:v>0.36664351851851851</c:v>
                </c:pt>
                <c:pt idx="360">
                  <c:v>0.3666666666666667</c:v>
                </c:pt>
                <c:pt idx="361">
                  <c:v>0.36668981481481477</c:v>
                </c:pt>
                <c:pt idx="362">
                  <c:v>0.36671296296296296</c:v>
                </c:pt>
                <c:pt idx="363">
                  <c:v>0.36673611111111104</c:v>
                </c:pt>
                <c:pt idx="364">
                  <c:v>0.36675925925925923</c:v>
                </c:pt>
                <c:pt idx="365">
                  <c:v>0.36678240740740731</c:v>
                </c:pt>
                <c:pt idx="366">
                  <c:v>0.3668055555555555</c:v>
                </c:pt>
                <c:pt idx="367">
                  <c:v>0.36682870370370368</c:v>
                </c:pt>
                <c:pt idx="368">
                  <c:v>0.36685185185185176</c:v>
                </c:pt>
                <c:pt idx="369">
                  <c:v>0.36687499999999995</c:v>
                </c:pt>
                <c:pt idx="370">
                  <c:v>0.36689814814814814</c:v>
                </c:pt>
                <c:pt idx="371">
                  <c:v>0.36692129629629622</c:v>
                </c:pt>
                <c:pt idx="372">
                  <c:v>0.36694444444444441</c:v>
                </c:pt>
                <c:pt idx="373">
                  <c:v>0.3669675925925926</c:v>
                </c:pt>
                <c:pt idx="374">
                  <c:v>0.36699074074074067</c:v>
                </c:pt>
                <c:pt idx="375">
                  <c:v>0.36701388888888886</c:v>
                </c:pt>
                <c:pt idx="376">
                  <c:v>0.36703703703703705</c:v>
                </c:pt>
                <c:pt idx="377">
                  <c:v>0.36706018518518513</c:v>
                </c:pt>
                <c:pt idx="378">
                  <c:v>0.36708333333333332</c:v>
                </c:pt>
                <c:pt idx="379">
                  <c:v>0.36710648148148151</c:v>
                </c:pt>
                <c:pt idx="380">
                  <c:v>0.36712962962962958</c:v>
                </c:pt>
                <c:pt idx="381">
                  <c:v>0.36715277777777777</c:v>
                </c:pt>
                <c:pt idx="382">
                  <c:v>0.36717592592592596</c:v>
                </c:pt>
                <c:pt idx="383">
                  <c:v>0.36719907407407404</c:v>
                </c:pt>
                <c:pt idx="384">
                  <c:v>0.36722222222222212</c:v>
                </c:pt>
                <c:pt idx="385">
                  <c:v>0.36724537037037031</c:v>
                </c:pt>
                <c:pt idx="386">
                  <c:v>0.36726851851851849</c:v>
                </c:pt>
                <c:pt idx="387">
                  <c:v>0.36729166666666657</c:v>
                </c:pt>
                <c:pt idx="388">
                  <c:v>0.36731481481481476</c:v>
                </c:pt>
                <c:pt idx="389">
                  <c:v>0.36733796296296295</c:v>
                </c:pt>
                <c:pt idx="390">
                  <c:v>0.36736111111111103</c:v>
                </c:pt>
                <c:pt idx="391">
                  <c:v>0.36738425925925922</c:v>
                </c:pt>
                <c:pt idx="392">
                  <c:v>0.3674074074074074</c:v>
                </c:pt>
                <c:pt idx="393">
                  <c:v>0.36743055555555548</c:v>
                </c:pt>
                <c:pt idx="394">
                  <c:v>0.36745370370370367</c:v>
                </c:pt>
                <c:pt idx="395">
                  <c:v>0.36747685185185186</c:v>
                </c:pt>
                <c:pt idx="396">
                  <c:v>0.36749999999999994</c:v>
                </c:pt>
                <c:pt idx="397">
                  <c:v>0.36752314814814813</c:v>
                </c:pt>
                <c:pt idx="398">
                  <c:v>0.36754629629629632</c:v>
                </c:pt>
                <c:pt idx="399">
                  <c:v>0.36756944444444439</c:v>
                </c:pt>
                <c:pt idx="400">
                  <c:v>0.36759259259259258</c:v>
                </c:pt>
                <c:pt idx="401">
                  <c:v>0.36761574074074077</c:v>
                </c:pt>
                <c:pt idx="402">
                  <c:v>0.36763888888888885</c:v>
                </c:pt>
                <c:pt idx="403">
                  <c:v>0.36766203703703693</c:v>
                </c:pt>
                <c:pt idx="404">
                  <c:v>0.36768518518518511</c:v>
                </c:pt>
                <c:pt idx="405">
                  <c:v>0.3677083333333333</c:v>
                </c:pt>
                <c:pt idx="406">
                  <c:v>0.36773148148148138</c:v>
                </c:pt>
                <c:pt idx="407">
                  <c:v>0.36775462962962957</c:v>
                </c:pt>
                <c:pt idx="408">
                  <c:v>0.36777777777777776</c:v>
                </c:pt>
                <c:pt idx="409">
                  <c:v>0.36780092592592584</c:v>
                </c:pt>
                <c:pt idx="410">
                  <c:v>0.36782407407407403</c:v>
                </c:pt>
                <c:pt idx="411">
                  <c:v>0.36784722222222221</c:v>
                </c:pt>
                <c:pt idx="412">
                  <c:v>0.36787037037037029</c:v>
                </c:pt>
                <c:pt idx="413">
                  <c:v>0.36789351851851848</c:v>
                </c:pt>
                <c:pt idx="414">
                  <c:v>0.36791666666666667</c:v>
                </c:pt>
                <c:pt idx="415">
                  <c:v>0.36793981481481475</c:v>
                </c:pt>
                <c:pt idx="416">
                  <c:v>0.36796296296296294</c:v>
                </c:pt>
                <c:pt idx="417">
                  <c:v>0.36798611111111112</c:v>
                </c:pt>
                <c:pt idx="418">
                  <c:v>0.3680092592592592</c:v>
                </c:pt>
                <c:pt idx="419">
                  <c:v>0.36803240740740739</c:v>
                </c:pt>
                <c:pt idx="420">
                  <c:v>0.36805555555555558</c:v>
                </c:pt>
                <c:pt idx="421">
                  <c:v>0.36807870370370366</c:v>
                </c:pt>
                <c:pt idx="422">
                  <c:v>0.36810185185185185</c:v>
                </c:pt>
                <c:pt idx="423">
                  <c:v>0.36812500000000004</c:v>
                </c:pt>
                <c:pt idx="424">
                  <c:v>0.36814814814814811</c:v>
                </c:pt>
                <c:pt idx="425">
                  <c:v>0.36817129629629619</c:v>
                </c:pt>
                <c:pt idx="426">
                  <c:v>0.36819444444444438</c:v>
                </c:pt>
                <c:pt idx="427">
                  <c:v>0.36821759259259257</c:v>
                </c:pt>
                <c:pt idx="428">
                  <c:v>0.36824074074074065</c:v>
                </c:pt>
                <c:pt idx="429">
                  <c:v>0.36826388888888884</c:v>
                </c:pt>
                <c:pt idx="430">
                  <c:v>0.36828703703703702</c:v>
                </c:pt>
                <c:pt idx="431">
                  <c:v>0.3683101851851851</c:v>
                </c:pt>
                <c:pt idx="432">
                  <c:v>0.36833333333333329</c:v>
                </c:pt>
                <c:pt idx="433">
                  <c:v>0.36835648148148148</c:v>
                </c:pt>
                <c:pt idx="434">
                  <c:v>0.36837962962962956</c:v>
                </c:pt>
                <c:pt idx="435">
                  <c:v>0.36840277777777775</c:v>
                </c:pt>
                <c:pt idx="436">
                  <c:v>0.36842592592592593</c:v>
                </c:pt>
                <c:pt idx="437">
                  <c:v>0.36844907407407401</c:v>
                </c:pt>
                <c:pt idx="438">
                  <c:v>0.3684722222222222</c:v>
                </c:pt>
                <c:pt idx="439">
                  <c:v>0.36849537037037039</c:v>
                </c:pt>
                <c:pt idx="440">
                  <c:v>0.36851851851851847</c:v>
                </c:pt>
                <c:pt idx="441">
                  <c:v>0.36854166666666666</c:v>
                </c:pt>
                <c:pt idx="442">
                  <c:v>0.36856481481481485</c:v>
                </c:pt>
                <c:pt idx="443">
                  <c:v>0.36858796296296292</c:v>
                </c:pt>
                <c:pt idx="444">
                  <c:v>0.368611111111111</c:v>
                </c:pt>
                <c:pt idx="445">
                  <c:v>0.36863425925925919</c:v>
                </c:pt>
                <c:pt idx="446">
                  <c:v>0.36865740740740738</c:v>
                </c:pt>
                <c:pt idx="447">
                  <c:v>0.36868055555555546</c:v>
                </c:pt>
                <c:pt idx="448">
                  <c:v>0.36870370370370364</c:v>
                </c:pt>
                <c:pt idx="449">
                  <c:v>0.36872685185185183</c:v>
                </c:pt>
                <c:pt idx="450">
                  <c:v>0.36874999999999991</c:v>
                </c:pt>
                <c:pt idx="451">
                  <c:v>0.3687731481481481</c:v>
                </c:pt>
                <c:pt idx="452">
                  <c:v>0.36879629629629629</c:v>
                </c:pt>
                <c:pt idx="453">
                  <c:v>0.36881944444444437</c:v>
                </c:pt>
                <c:pt idx="454">
                  <c:v>0.36884259259259256</c:v>
                </c:pt>
                <c:pt idx="455">
                  <c:v>0.36886574074074074</c:v>
                </c:pt>
                <c:pt idx="456">
                  <c:v>0.36888888888888882</c:v>
                </c:pt>
                <c:pt idx="457">
                  <c:v>0.36891203703703701</c:v>
                </c:pt>
                <c:pt idx="458">
                  <c:v>0.3689351851851852</c:v>
                </c:pt>
                <c:pt idx="459">
                  <c:v>0.36895833333333328</c:v>
                </c:pt>
                <c:pt idx="460">
                  <c:v>0.36898148148148147</c:v>
                </c:pt>
                <c:pt idx="461">
                  <c:v>0.36900462962962965</c:v>
                </c:pt>
                <c:pt idx="462">
                  <c:v>0.36902777777777773</c:v>
                </c:pt>
                <c:pt idx="463">
                  <c:v>0.36905092592592592</c:v>
                </c:pt>
                <c:pt idx="464">
                  <c:v>0.36907407407407411</c:v>
                </c:pt>
                <c:pt idx="465">
                  <c:v>0.36909722222222219</c:v>
                </c:pt>
                <c:pt idx="466">
                  <c:v>0.36912037037037027</c:v>
                </c:pt>
                <c:pt idx="467">
                  <c:v>0.36914351851851845</c:v>
                </c:pt>
                <c:pt idx="468">
                  <c:v>0.36916666666666664</c:v>
                </c:pt>
                <c:pt idx="469">
                  <c:v>0.36918981481481472</c:v>
                </c:pt>
                <c:pt idx="470">
                  <c:v>0.36921296296296291</c:v>
                </c:pt>
                <c:pt idx="471">
                  <c:v>0.3692361111111111</c:v>
                </c:pt>
                <c:pt idx="472">
                  <c:v>0.36925925925925918</c:v>
                </c:pt>
                <c:pt idx="473">
                  <c:v>0.36928240740740736</c:v>
                </c:pt>
                <c:pt idx="474">
                  <c:v>0.36930555555555555</c:v>
                </c:pt>
                <c:pt idx="475">
                  <c:v>0.36932870370370363</c:v>
                </c:pt>
                <c:pt idx="476">
                  <c:v>0.36935185185185182</c:v>
                </c:pt>
                <c:pt idx="477">
                  <c:v>0.36937500000000001</c:v>
                </c:pt>
                <c:pt idx="478">
                  <c:v>0.36939814814814809</c:v>
                </c:pt>
                <c:pt idx="479">
                  <c:v>0.36942129629629628</c:v>
                </c:pt>
                <c:pt idx="480">
                  <c:v>0.36944444444444446</c:v>
                </c:pt>
                <c:pt idx="481">
                  <c:v>0.36946759259259254</c:v>
                </c:pt>
                <c:pt idx="482">
                  <c:v>0.36949074074074073</c:v>
                </c:pt>
                <c:pt idx="483">
                  <c:v>0.36951388888888892</c:v>
                </c:pt>
                <c:pt idx="484">
                  <c:v>0.369537037037037</c:v>
                </c:pt>
                <c:pt idx="485">
                  <c:v>0.36956018518518507</c:v>
                </c:pt>
                <c:pt idx="486">
                  <c:v>0.36958333333333326</c:v>
                </c:pt>
                <c:pt idx="487">
                  <c:v>0.36960648148148145</c:v>
                </c:pt>
                <c:pt idx="488">
                  <c:v>0.36962962962962953</c:v>
                </c:pt>
                <c:pt idx="489">
                  <c:v>0.36965277777777772</c:v>
                </c:pt>
                <c:pt idx="490">
                  <c:v>0.36967592592592591</c:v>
                </c:pt>
                <c:pt idx="491">
                  <c:v>0.36969907407407399</c:v>
                </c:pt>
                <c:pt idx="492">
                  <c:v>0.36972222222222217</c:v>
                </c:pt>
                <c:pt idx="493">
                  <c:v>0.36974537037037036</c:v>
                </c:pt>
                <c:pt idx="494">
                  <c:v>0.36976851851851844</c:v>
                </c:pt>
                <c:pt idx="495">
                  <c:v>0.36979166666666663</c:v>
                </c:pt>
                <c:pt idx="496">
                  <c:v>0.36981481481481482</c:v>
                </c:pt>
                <c:pt idx="497">
                  <c:v>0.3698379629629629</c:v>
                </c:pt>
                <c:pt idx="498">
                  <c:v>0.36986111111111108</c:v>
                </c:pt>
                <c:pt idx="499">
                  <c:v>0.36988425925925927</c:v>
                </c:pt>
                <c:pt idx="500">
                  <c:v>0.36990740740740735</c:v>
                </c:pt>
                <c:pt idx="501">
                  <c:v>0.36993055555555554</c:v>
                </c:pt>
                <c:pt idx="502">
                  <c:v>0.36995370370370373</c:v>
                </c:pt>
                <c:pt idx="503">
                  <c:v>0.36997685185185181</c:v>
                </c:pt>
                <c:pt idx="504">
                  <c:v>0.37</c:v>
                </c:pt>
                <c:pt idx="505">
                  <c:v>0.37002314814814818</c:v>
                </c:pt>
                <c:pt idx="506">
                  <c:v>0.37004629629629626</c:v>
                </c:pt>
                <c:pt idx="507">
                  <c:v>0.37006944444444434</c:v>
                </c:pt>
                <c:pt idx="508">
                  <c:v>0.37009259259259253</c:v>
                </c:pt>
                <c:pt idx="509">
                  <c:v>0.37011574074074072</c:v>
                </c:pt>
                <c:pt idx="510">
                  <c:v>0.3701388888888888</c:v>
                </c:pt>
                <c:pt idx="511">
                  <c:v>0.37016203703703698</c:v>
                </c:pt>
                <c:pt idx="512">
                  <c:v>0.37018518518518517</c:v>
                </c:pt>
                <c:pt idx="513">
                  <c:v>0.37020833333333325</c:v>
                </c:pt>
                <c:pt idx="514">
                  <c:v>0.37023148148148144</c:v>
                </c:pt>
                <c:pt idx="515">
                  <c:v>0.37025462962962963</c:v>
                </c:pt>
                <c:pt idx="516">
                  <c:v>0.37027777777777771</c:v>
                </c:pt>
                <c:pt idx="517">
                  <c:v>0.37030092592592589</c:v>
                </c:pt>
                <c:pt idx="518">
                  <c:v>0.37032407407407408</c:v>
                </c:pt>
                <c:pt idx="519">
                  <c:v>0.37034722222222216</c:v>
                </c:pt>
                <c:pt idx="520">
                  <c:v>0.37037037037037035</c:v>
                </c:pt>
                <c:pt idx="521">
                  <c:v>0.37039351851851854</c:v>
                </c:pt>
                <c:pt idx="522">
                  <c:v>0.37041666666666662</c:v>
                </c:pt>
                <c:pt idx="523">
                  <c:v>0.37043981481481481</c:v>
                </c:pt>
                <c:pt idx="524">
                  <c:v>0.37046296296296299</c:v>
                </c:pt>
                <c:pt idx="525">
                  <c:v>0.37048611111111107</c:v>
                </c:pt>
                <c:pt idx="526">
                  <c:v>0.37050925925925915</c:v>
                </c:pt>
                <c:pt idx="527">
                  <c:v>0.37053240740740734</c:v>
                </c:pt>
                <c:pt idx="528">
                  <c:v>0.37055555555555553</c:v>
                </c:pt>
                <c:pt idx="529">
                  <c:v>0.3705787037037036</c:v>
                </c:pt>
                <c:pt idx="530">
                  <c:v>0.37060185185185179</c:v>
                </c:pt>
                <c:pt idx="531">
                  <c:v>0.37062499999999998</c:v>
                </c:pt>
                <c:pt idx="532">
                  <c:v>0.37064814814814806</c:v>
                </c:pt>
                <c:pt idx="533">
                  <c:v>0.37067129629629625</c:v>
                </c:pt>
                <c:pt idx="534">
                  <c:v>0.37069444444444444</c:v>
                </c:pt>
                <c:pt idx="535">
                  <c:v>0.37071759259259252</c:v>
                </c:pt>
                <c:pt idx="536">
                  <c:v>0.3707407407407407</c:v>
                </c:pt>
                <c:pt idx="537">
                  <c:v>0.37076388888888889</c:v>
                </c:pt>
                <c:pt idx="538">
                  <c:v>0.37078703703703697</c:v>
                </c:pt>
                <c:pt idx="539">
                  <c:v>0.37081018518518516</c:v>
                </c:pt>
                <c:pt idx="540">
                  <c:v>0.37083333333333335</c:v>
                </c:pt>
                <c:pt idx="541">
                  <c:v>0.37085648148148143</c:v>
                </c:pt>
                <c:pt idx="542">
                  <c:v>0.37087962962962961</c:v>
                </c:pt>
                <c:pt idx="543">
                  <c:v>0.3709027777777778</c:v>
                </c:pt>
                <c:pt idx="544">
                  <c:v>0.37092592592592588</c:v>
                </c:pt>
                <c:pt idx="545">
                  <c:v>0.37094907407407407</c:v>
                </c:pt>
                <c:pt idx="546">
                  <c:v>0.37097222222222226</c:v>
                </c:pt>
                <c:pt idx="547">
                  <c:v>0.37099537037037034</c:v>
                </c:pt>
                <c:pt idx="548">
                  <c:v>0.37101851851851841</c:v>
                </c:pt>
                <c:pt idx="549">
                  <c:v>0.3710416666666666</c:v>
                </c:pt>
                <c:pt idx="550">
                  <c:v>0.37106481481481479</c:v>
                </c:pt>
                <c:pt idx="551">
                  <c:v>0.37108796296296287</c:v>
                </c:pt>
                <c:pt idx="552">
                  <c:v>0.37111111111111106</c:v>
                </c:pt>
                <c:pt idx="553">
                  <c:v>0.37113425925925925</c:v>
                </c:pt>
                <c:pt idx="554">
                  <c:v>0.37115740740740732</c:v>
                </c:pt>
                <c:pt idx="555">
                  <c:v>0.37118055555555551</c:v>
                </c:pt>
                <c:pt idx="556">
                  <c:v>0.3712037037037037</c:v>
                </c:pt>
                <c:pt idx="557">
                  <c:v>0.37122685185185178</c:v>
                </c:pt>
                <c:pt idx="558">
                  <c:v>0.37124999999999997</c:v>
                </c:pt>
                <c:pt idx="559">
                  <c:v>0.37127314814814816</c:v>
                </c:pt>
                <c:pt idx="560">
                  <c:v>0.37129629629629624</c:v>
                </c:pt>
                <c:pt idx="561">
                  <c:v>0.37131944444444442</c:v>
                </c:pt>
                <c:pt idx="562">
                  <c:v>0.37134259259259261</c:v>
                </c:pt>
                <c:pt idx="563">
                  <c:v>0.37136574074074069</c:v>
                </c:pt>
                <c:pt idx="564">
                  <c:v>0.37138888888888888</c:v>
                </c:pt>
                <c:pt idx="565">
                  <c:v>0.37141203703703707</c:v>
                </c:pt>
                <c:pt idx="566">
                  <c:v>0.37143518518518515</c:v>
                </c:pt>
                <c:pt idx="567">
                  <c:v>0.37145833333333322</c:v>
                </c:pt>
                <c:pt idx="568">
                  <c:v>0.37148148148148141</c:v>
                </c:pt>
                <c:pt idx="569">
                  <c:v>0.3715046296296296</c:v>
                </c:pt>
                <c:pt idx="570">
                  <c:v>0.37152777777777768</c:v>
                </c:pt>
                <c:pt idx="571">
                  <c:v>0.37155092592592587</c:v>
                </c:pt>
                <c:pt idx="572">
                  <c:v>0.37157407407407406</c:v>
                </c:pt>
                <c:pt idx="573">
                  <c:v>0.37159722222222213</c:v>
                </c:pt>
                <c:pt idx="574">
                  <c:v>0.37162037037037032</c:v>
                </c:pt>
                <c:pt idx="575">
                  <c:v>0.37164351851851851</c:v>
                </c:pt>
                <c:pt idx="576">
                  <c:v>0.37166666666666659</c:v>
                </c:pt>
                <c:pt idx="577">
                  <c:v>0.37168981481481478</c:v>
                </c:pt>
                <c:pt idx="578">
                  <c:v>0.37171296296296297</c:v>
                </c:pt>
                <c:pt idx="579">
                  <c:v>0.37173611111111104</c:v>
                </c:pt>
                <c:pt idx="580">
                  <c:v>0.37175925925925923</c:v>
                </c:pt>
                <c:pt idx="581">
                  <c:v>0.37178240740740742</c:v>
                </c:pt>
                <c:pt idx="582">
                  <c:v>0.3718055555555555</c:v>
                </c:pt>
                <c:pt idx="583">
                  <c:v>0.37182870370370369</c:v>
                </c:pt>
                <c:pt idx="584">
                  <c:v>0.37185185185185188</c:v>
                </c:pt>
                <c:pt idx="585">
                  <c:v>0.37187499999999996</c:v>
                </c:pt>
                <c:pt idx="586">
                  <c:v>0.37189814814814814</c:v>
                </c:pt>
                <c:pt idx="587">
                  <c:v>0.37192129629629633</c:v>
                </c:pt>
                <c:pt idx="588">
                  <c:v>0.37194444444444441</c:v>
                </c:pt>
                <c:pt idx="589">
                  <c:v>0.37196759259259249</c:v>
                </c:pt>
                <c:pt idx="590">
                  <c:v>0.37199074074074068</c:v>
                </c:pt>
                <c:pt idx="591">
                  <c:v>0.37201388888888887</c:v>
                </c:pt>
                <c:pt idx="592">
                  <c:v>0.37203703703703694</c:v>
                </c:pt>
                <c:pt idx="593">
                  <c:v>0.37206018518518513</c:v>
                </c:pt>
                <c:pt idx="594">
                  <c:v>0.37208333333333332</c:v>
                </c:pt>
                <c:pt idx="595">
                  <c:v>0.3721064814814814</c:v>
                </c:pt>
                <c:pt idx="596">
                  <c:v>0.37212962962962959</c:v>
                </c:pt>
                <c:pt idx="597">
                  <c:v>0.37215277777777778</c:v>
                </c:pt>
                <c:pt idx="598">
                  <c:v>0.37217592592592585</c:v>
                </c:pt>
                <c:pt idx="599">
                  <c:v>0.37219907407407404</c:v>
                </c:pt>
                <c:pt idx="600">
                  <c:v>0.37222222222222223</c:v>
                </c:pt>
                <c:pt idx="601">
                  <c:v>0.37224537037037031</c:v>
                </c:pt>
                <c:pt idx="602">
                  <c:v>0.3722685185185185</c:v>
                </c:pt>
                <c:pt idx="603">
                  <c:v>0.37229166666666669</c:v>
                </c:pt>
                <c:pt idx="604">
                  <c:v>0.37231481481481477</c:v>
                </c:pt>
                <c:pt idx="605">
                  <c:v>0.37233796296296295</c:v>
                </c:pt>
                <c:pt idx="606">
                  <c:v>0.37236111111111114</c:v>
                </c:pt>
                <c:pt idx="607">
                  <c:v>0.37238425925925922</c:v>
                </c:pt>
                <c:pt idx="608">
                  <c:v>0.3724074074074073</c:v>
                </c:pt>
                <c:pt idx="609">
                  <c:v>0.37243055555555549</c:v>
                </c:pt>
                <c:pt idx="610">
                  <c:v>0.37245370370370368</c:v>
                </c:pt>
                <c:pt idx="611">
                  <c:v>0.37247685185185175</c:v>
                </c:pt>
                <c:pt idx="612">
                  <c:v>0.37249999999999994</c:v>
                </c:pt>
                <c:pt idx="613">
                  <c:v>0.37252314814814813</c:v>
                </c:pt>
                <c:pt idx="614">
                  <c:v>0.37254629629629621</c:v>
                </c:pt>
                <c:pt idx="615">
                  <c:v>0.3725694444444444</c:v>
                </c:pt>
                <c:pt idx="616">
                  <c:v>0.37259259259259259</c:v>
                </c:pt>
                <c:pt idx="617">
                  <c:v>0.37261574074074066</c:v>
                </c:pt>
                <c:pt idx="618">
                  <c:v>0.37263888888888885</c:v>
                </c:pt>
                <c:pt idx="619">
                  <c:v>0.37266203703703704</c:v>
                </c:pt>
                <c:pt idx="620">
                  <c:v>0.37268518518518512</c:v>
                </c:pt>
                <c:pt idx="621">
                  <c:v>0.37270833333333331</c:v>
                </c:pt>
                <c:pt idx="622">
                  <c:v>0.3727314814814815</c:v>
                </c:pt>
                <c:pt idx="623">
                  <c:v>0.37275462962962957</c:v>
                </c:pt>
                <c:pt idx="624">
                  <c:v>0.37277777777777776</c:v>
                </c:pt>
                <c:pt idx="625">
                  <c:v>0.37280092592592595</c:v>
                </c:pt>
                <c:pt idx="626">
                  <c:v>0.37282407407407403</c:v>
                </c:pt>
                <c:pt idx="627">
                  <c:v>0.37284722222222222</c:v>
                </c:pt>
                <c:pt idx="628">
                  <c:v>0.3728703703703703</c:v>
                </c:pt>
                <c:pt idx="629">
                  <c:v>0.37289351851851849</c:v>
                </c:pt>
                <c:pt idx="630">
                  <c:v>0.37291666666666656</c:v>
                </c:pt>
                <c:pt idx="631">
                  <c:v>0.37293981481481475</c:v>
                </c:pt>
                <c:pt idx="632">
                  <c:v>0.37296296296296294</c:v>
                </c:pt>
                <c:pt idx="633">
                  <c:v>0.37298611111111102</c:v>
                </c:pt>
                <c:pt idx="634">
                  <c:v>0.37300925925925921</c:v>
                </c:pt>
                <c:pt idx="635">
                  <c:v>0.3730324074074074</c:v>
                </c:pt>
                <c:pt idx="636">
                  <c:v>0.37305555555555547</c:v>
                </c:pt>
                <c:pt idx="637">
                  <c:v>0.37307870370370366</c:v>
                </c:pt>
                <c:pt idx="638">
                  <c:v>0.37310185185185185</c:v>
                </c:pt>
                <c:pt idx="639">
                  <c:v>0.37312499999999993</c:v>
                </c:pt>
                <c:pt idx="640">
                  <c:v>0.37314814814814812</c:v>
                </c:pt>
                <c:pt idx="641">
                  <c:v>0.37317129629629631</c:v>
                </c:pt>
                <c:pt idx="642">
                  <c:v>0.37319444444444438</c:v>
                </c:pt>
                <c:pt idx="643">
                  <c:v>0.37321759259259257</c:v>
                </c:pt>
                <c:pt idx="644">
                  <c:v>0.37324074074074076</c:v>
                </c:pt>
                <c:pt idx="645">
                  <c:v>0.37326388888888884</c:v>
                </c:pt>
                <c:pt idx="646">
                  <c:v>0.37328703703703703</c:v>
                </c:pt>
                <c:pt idx="647">
                  <c:v>0.37331018518518522</c:v>
                </c:pt>
                <c:pt idx="648">
                  <c:v>0.37333333333333329</c:v>
                </c:pt>
                <c:pt idx="649">
                  <c:v>0.37335648148148137</c:v>
                </c:pt>
                <c:pt idx="650">
                  <c:v>0.37337962962962956</c:v>
                </c:pt>
                <c:pt idx="651">
                  <c:v>0.37340277777777775</c:v>
                </c:pt>
                <c:pt idx="652">
                  <c:v>0.37342592592592583</c:v>
                </c:pt>
                <c:pt idx="653">
                  <c:v>0.37344907407407402</c:v>
                </c:pt>
                <c:pt idx="654">
                  <c:v>0.37347222222222221</c:v>
                </c:pt>
                <c:pt idx="655">
                  <c:v>0.37349537037037028</c:v>
                </c:pt>
                <c:pt idx="656">
                  <c:v>0.37351851851851847</c:v>
                </c:pt>
                <c:pt idx="657">
                  <c:v>0.37354166666666666</c:v>
                </c:pt>
                <c:pt idx="658">
                  <c:v>0.37356481481481474</c:v>
                </c:pt>
                <c:pt idx="659">
                  <c:v>0.37358796296296293</c:v>
                </c:pt>
                <c:pt idx="660">
                  <c:v>0.37361111111111112</c:v>
                </c:pt>
                <c:pt idx="661">
                  <c:v>0.37363425925925919</c:v>
                </c:pt>
                <c:pt idx="662">
                  <c:v>0.37365740740740738</c:v>
                </c:pt>
                <c:pt idx="663">
                  <c:v>0.37368055555555557</c:v>
                </c:pt>
                <c:pt idx="664">
                  <c:v>0.37370370370370365</c:v>
                </c:pt>
                <c:pt idx="665">
                  <c:v>0.37372685185185184</c:v>
                </c:pt>
                <c:pt idx="666">
                  <c:v>0.37375000000000003</c:v>
                </c:pt>
                <c:pt idx="667">
                  <c:v>0.3737731481481481</c:v>
                </c:pt>
                <c:pt idx="668">
                  <c:v>0.37379629629629629</c:v>
                </c:pt>
                <c:pt idx="669">
                  <c:v>0.37381944444444437</c:v>
                </c:pt>
                <c:pt idx="670">
                  <c:v>0.37384259259259256</c:v>
                </c:pt>
                <c:pt idx="671">
                  <c:v>0.37386574074074064</c:v>
                </c:pt>
                <c:pt idx="672">
                  <c:v>0.37388888888888883</c:v>
                </c:pt>
                <c:pt idx="673">
                  <c:v>0.37391203703703701</c:v>
                </c:pt>
                <c:pt idx="674">
                  <c:v>0.37393518518518509</c:v>
                </c:pt>
                <c:pt idx="675">
                  <c:v>0.37395833333333328</c:v>
                </c:pt>
                <c:pt idx="676">
                  <c:v>0.37398148148148147</c:v>
                </c:pt>
                <c:pt idx="677">
                  <c:v>0.37400462962962955</c:v>
                </c:pt>
                <c:pt idx="678">
                  <c:v>0.37402777777777774</c:v>
                </c:pt>
                <c:pt idx="679">
                  <c:v>0.37405092592592593</c:v>
                </c:pt>
                <c:pt idx="680">
                  <c:v>0.374074074074074</c:v>
                </c:pt>
                <c:pt idx="681">
                  <c:v>0.37409722222222219</c:v>
                </c:pt>
                <c:pt idx="682">
                  <c:v>0.37412037037037038</c:v>
                </c:pt>
                <c:pt idx="683">
                  <c:v>0.37414351851851846</c:v>
                </c:pt>
                <c:pt idx="684">
                  <c:v>0.37416666666666665</c:v>
                </c:pt>
                <c:pt idx="685">
                  <c:v>0.37418981481481484</c:v>
                </c:pt>
                <c:pt idx="686">
                  <c:v>0.37421296296296291</c:v>
                </c:pt>
                <c:pt idx="687">
                  <c:v>0.3742361111111111</c:v>
                </c:pt>
                <c:pt idx="688">
                  <c:v>0.37425925925925929</c:v>
                </c:pt>
                <c:pt idx="689">
                  <c:v>0.37428240740740737</c:v>
                </c:pt>
                <c:pt idx="690">
                  <c:v>0.37430555555555545</c:v>
                </c:pt>
                <c:pt idx="691">
                  <c:v>0.37432870370370364</c:v>
                </c:pt>
                <c:pt idx="692">
                  <c:v>0.37435185185185182</c:v>
                </c:pt>
                <c:pt idx="693">
                  <c:v>0.3743749999999999</c:v>
                </c:pt>
                <c:pt idx="694">
                  <c:v>0.37439814814814809</c:v>
                </c:pt>
                <c:pt idx="695">
                  <c:v>0.37442129629629628</c:v>
                </c:pt>
                <c:pt idx="696">
                  <c:v>0.37444444444444436</c:v>
                </c:pt>
                <c:pt idx="697">
                  <c:v>0.37446759259259255</c:v>
                </c:pt>
                <c:pt idx="698">
                  <c:v>0.37449074074074074</c:v>
                </c:pt>
                <c:pt idx="699">
                  <c:v>0.37451388888888881</c:v>
                </c:pt>
                <c:pt idx="700">
                  <c:v>0.374537037037037</c:v>
                </c:pt>
                <c:pt idx="701">
                  <c:v>0.37456018518518519</c:v>
                </c:pt>
                <c:pt idx="702">
                  <c:v>0.37458333333333327</c:v>
                </c:pt>
                <c:pt idx="703">
                  <c:v>0.37460648148148146</c:v>
                </c:pt>
                <c:pt idx="704">
                  <c:v>0.37462962962962965</c:v>
                </c:pt>
                <c:pt idx="705">
                  <c:v>0.37465277777777772</c:v>
                </c:pt>
                <c:pt idx="706">
                  <c:v>0.37467592592592591</c:v>
                </c:pt>
                <c:pt idx="707">
                  <c:v>0.3746990740740741</c:v>
                </c:pt>
                <c:pt idx="708">
                  <c:v>0.37472222222222218</c:v>
                </c:pt>
                <c:pt idx="709">
                  <c:v>0.37474537037037037</c:v>
                </c:pt>
                <c:pt idx="710">
                  <c:v>0.37476851851851845</c:v>
                </c:pt>
                <c:pt idx="711">
                  <c:v>0.37479166666666663</c:v>
                </c:pt>
                <c:pt idx="712">
                  <c:v>0.37481481481481471</c:v>
                </c:pt>
                <c:pt idx="713">
                  <c:v>0.3748379629629629</c:v>
                </c:pt>
                <c:pt idx="714">
                  <c:v>0.37486111111111109</c:v>
                </c:pt>
                <c:pt idx="715">
                  <c:v>0.37488425925925917</c:v>
                </c:pt>
                <c:pt idx="716">
                  <c:v>0.37490740740740736</c:v>
                </c:pt>
                <c:pt idx="717">
                  <c:v>0.37493055555555554</c:v>
                </c:pt>
                <c:pt idx="718">
                  <c:v>0.37495370370370362</c:v>
                </c:pt>
                <c:pt idx="719">
                  <c:v>0.37497685185185181</c:v>
                </c:pt>
                <c:pt idx="720">
                  <c:v>0.375</c:v>
                </c:pt>
                <c:pt idx="721">
                  <c:v>0.37502314814814808</c:v>
                </c:pt>
                <c:pt idx="722">
                  <c:v>0.37504629629629627</c:v>
                </c:pt>
                <c:pt idx="723">
                  <c:v>0.37506944444444446</c:v>
                </c:pt>
                <c:pt idx="724">
                  <c:v>0.37509259259259253</c:v>
                </c:pt>
                <c:pt idx="725">
                  <c:v>0.37511574074074072</c:v>
                </c:pt>
                <c:pt idx="726">
                  <c:v>0.37513888888888891</c:v>
                </c:pt>
                <c:pt idx="727">
                  <c:v>0.37516203703703699</c:v>
                </c:pt>
                <c:pt idx="728">
                  <c:v>0.37518518518518518</c:v>
                </c:pt>
                <c:pt idx="729">
                  <c:v>0.37520833333333337</c:v>
                </c:pt>
                <c:pt idx="730">
                  <c:v>0.37523148148148144</c:v>
                </c:pt>
                <c:pt idx="731">
                  <c:v>0.37525462962962952</c:v>
                </c:pt>
                <c:pt idx="732">
                  <c:v>0.37527777777777771</c:v>
                </c:pt>
                <c:pt idx="733">
                  <c:v>0.3753009259259259</c:v>
                </c:pt>
                <c:pt idx="734">
                  <c:v>0.37532407407407398</c:v>
                </c:pt>
                <c:pt idx="735">
                  <c:v>0.37534722222222217</c:v>
                </c:pt>
                <c:pt idx="736">
                  <c:v>0.37537037037037035</c:v>
                </c:pt>
                <c:pt idx="737">
                  <c:v>0.37539351851851843</c:v>
                </c:pt>
                <c:pt idx="738">
                  <c:v>0.37541666666666662</c:v>
                </c:pt>
                <c:pt idx="739">
                  <c:v>0.37543981481481481</c:v>
                </c:pt>
                <c:pt idx="740">
                  <c:v>0.37546296296296289</c:v>
                </c:pt>
                <c:pt idx="741">
                  <c:v>0.37548611111111108</c:v>
                </c:pt>
                <c:pt idx="742">
                  <c:v>0.37550925925925926</c:v>
                </c:pt>
                <c:pt idx="743">
                  <c:v>0.37553240740740734</c:v>
                </c:pt>
                <c:pt idx="744">
                  <c:v>0.37555555555555553</c:v>
                </c:pt>
                <c:pt idx="745">
                  <c:v>0.37557870370370372</c:v>
                </c:pt>
                <c:pt idx="746">
                  <c:v>0.3756018518518518</c:v>
                </c:pt>
                <c:pt idx="747">
                  <c:v>0.37562499999999999</c:v>
                </c:pt>
                <c:pt idx="748">
                  <c:v>0.37564814814814818</c:v>
                </c:pt>
                <c:pt idx="749">
                  <c:v>0.37567129629629625</c:v>
                </c:pt>
                <c:pt idx="750">
                  <c:v>0.37569444444444444</c:v>
                </c:pt>
                <c:pt idx="751">
                  <c:v>0.37571759259259252</c:v>
                </c:pt>
                <c:pt idx="752">
                  <c:v>0.37574074074074071</c:v>
                </c:pt>
                <c:pt idx="753">
                  <c:v>0.37576388888888879</c:v>
                </c:pt>
                <c:pt idx="754">
                  <c:v>0.37578703703703698</c:v>
                </c:pt>
                <c:pt idx="755">
                  <c:v>0.37581018518518516</c:v>
                </c:pt>
                <c:pt idx="756">
                  <c:v>0.37583333333333324</c:v>
                </c:pt>
                <c:pt idx="757">
                  <c:v>0.37585648148148143</c:v>
                </c:pt>
                <c:pt idx="758">
                  <c:v>0.37587962962962962</c:v>
                </c:pt>
                <c:pt idx="759">
                  <c:v>0.3759027777777777</c:v>
                </c:pt>
                <c:pt idx="760">
                  <c:v>0.37592592592592589</c:v>
                </c:pt>
                <c:pt idx="761">
                  <c:v>0.37594907407407407</c:v>
                </c:pt>
                <c:pt idx="762">
                  <c:v>0.37597222222222215</c:v>
                </c:pt>
                <c:pt idx="763">
                  <c:v>0.37599537037037034</c:v>
                </c:pt>
                <c:pt idx="764">
                  <c:v>0.37601851851851853</c:v>
                </c:pt>
                <c:pt idx="765">
                  <c:v>0.37604166666666661</c:v>
                </c:pt>
                <c:pt idx="766">
                  <c:v>0.3760648148148148</c:v>
                </c:pt>
                <c:pt idx="767">
                  <c:v>0.37608796296296299</c:v>
                </c:pt>
                <c:pt idx="768">
                  <c:v>0.37611111111111106</c:v>
                </c:pt>
                <c:pt idx="769">
                  <c:v>0.37613425925925925</c:v>
                </c:pt>
                <c:pt idx="770">
                  <c:v>0.37615740740740744</c:v>
                </c:pt>
                <c:pt idx="771">
                  <c:v>0.37618055555555552</c:v>
                </c:pt>
                <c:pt idx="772">
                  <c:v>0.3762037037037036</c:v>
                </c:pt>
                <c:pt idx="773">
                  <c:v>0.37622685185185178</c:v>
                </c:pt>
                <c:pt idx="774">
                  <c:v>0.37624999999999997</c:v>
                </c:pt>
                <c:pt idx="775">
                  <c:v>0.37627314814814805</c:v>
                </c:pt>
                <c:pt idx="776">
                  <c:v>0.37629629629629624</c:v>
                </c:pt>
                <c:pt idx="777">
                  <c:v>0.37631944444444443</c:v>
                </c:pt>
                <c:pt idx="778">
                  <c:v>0.37634259259259251</c:v>
                </c:pt>
                <c:pt idx="779">
                  <c:v>0.3763657407407407</c:v>
                </c:pt>
                <c:pt idx="780">
                  <c:v>0.37638888888888888</c:v>
                </c:pt>
                <c:pt idx="781">
                  <c:v>0.37641203703703696</c:v>
                </c:pt>
                <c:pt idx="782">
                  <c:v>0.37643518518518515</c:v>
                </c:pt>
                <c:pt idx="783">
                  <c:v>0.37645833333333334</c:v>
                </c:pt>
                <c:pt idx="784">
                  <c:v>0.37648148148148142</c:v>
                </c:pt>
                <c:pt idx="785">
                  <c:v>0.37650462962962961</c:v>
                </c:pt>
                <c:pt idx="786">
                  <c:v>0.37652777777777779</c:v>
                </c:pt>
                <c:pt idx="787">
                  <c:v>0.37655092592592587</c:v>
                </c:pt>
                <c:pt idx="788">
                  <c:v>0.37657407407407406</c:v>
                </c:pt>
                <c:pt idx="789">
                  <c:v>0.37659722222222225</c:v>
                </c:pt>
                <c:pt idx="790">
                  <c:v>0.37662037037037033</c:v>
                </c:pt>
                <c:pt idx="791">
                  <c:v>0.37664351851851852</c:v>
                </c:pt>
                <c:pt idx="792">
                  <c:v>0.37666666666666659</c:v>
                </c:pt>
                <c:pt idx="793">
                  <c:v>0.37668981481481478</c:v>
                </c:pt>
                <c:pt idx="794">
                  <c:v>0.37671296296296286</c:v>
                </c:pt>
                <c:pt idx="795">
                  <c:v>0.37673611111111105</c:v>
                </c:pt>
                <c:pt idx="796">
                  <c:v>0.37675925925925924</c:v>
                </c:pt>
                <c:pt idx="797">
                  <c:v>0.37678240740740732</c:v>
                </c:pt>
                <c:pt idx="798">
                  <c:v>0.3768055555555555</c:v>
                </c:pt>
                <c:pt idx="799">
                  <c:v>0.37682870370370369</c:v>
                </c:pt>
                <c:pt idx="800">
                  <c:v>0.37685185185185177</c:v>
                </c:pt>
                <c:pt idx="801">
                  <c:v>0.37687499999999996</c:v>
                </c:pt>
                <c:pt idx="802">
                  <c:v>0.37689814814814815</c:v>
                </c:pt>
                <c:pt idx="803">
                  <c:v>0.37692129629629623</c:v>
                </c:pt>
                <c:pt idx="804">
                  <c:v>0.37694444444444442</c:v>
                </c:pt>
                <c:pt idx="805">
                  <c:v>0.3769675925925926</c:v>
                </c:pt>
                <c:pt idx="806">
                  <c:v>0.37699074074074068</c:v>
                </c:pt>
                <c:pt idx="807">
                  <c:v>0.37701388888888887</c:v>
                </c:pt>
                <c:pt idx="808">
                  <c:v>0.37703703703703706</c:v>
                </c:pt>
                <c:pt idx="809">
                  <c:v>0.37706018518518514</c:v>
                </c:pt>
                <c:pt idx="810">
                  <c:v>0.37708333333333333</c:v>
                </c:pt>
                <c:pt idx="811">
                  <c:v>0.37710648148148151</c:v>
                </c:pt>
                <c:pt idx="812">
                  <c:v>0.37712962962962959</c:v>
                </c:pt>
                <c:pt idx="813">
                  <c:v>0.37715277777777767</c:v>
                </c:pt>
                <c:pt idx="814">
                  <c:v>0.37717592592592586</c:v>
                </c:pt>
                <c:pt idx="815">
                  <c:v>0.37719907407407405</c:v>
                </c:pt>
                <c:pt idx="816">
                  <c:v>0.37722222222222213</c:v>
                </c:pt>
                <c:pt idx="817">
                  <c:v>0.37724537037037031</c:v>
                </c:pt>
                <c:pt idx="818">
                  <c:v>0.3772685185185185</c:v>
                </c:pt>
                <c:pt idx="819">
                  <c:v>0.37729166666666658</c:v>
                </c:pt>
                <c:pt idx="820">
                  <c:v>0.37731481481481477</c:v>
                </c:pt>
                <c:pt idx="821">
                  <c:v>0.37733796296296296</c:v>
                </c:pt>
                <c:pt idx="822">
                  <c:v>0.37736111111111104</c:v>
                </c:pt>
                <c:pt idx="823">
                  <c:v>0.37738425925925922</c:v>
                </c:pt>
                <c:pt idx="824">
                  <c:v>0.37740740740740741</c:v>
                </c:pt>
                <c:pt idx="825">
                  <c:v>0.37743055555555549</c:v>
                </c:pt>
                <c:pt idx="826">
                  <c:v>0.37745370370370368</c:v>
                </c:pt>
                <c:pt idx="827">
                  <c:v>0.37747685185185187</c:v>
                </c:pt>
                <c:pt idx="828">
                  <c:v>0.37749999999999995</c:v>
                </c:pt>
                <c:pt idx="829">
                  <c:v>0.37752314814814814</c:v>
                </c:pt>
                <c:pt idx="830">
                  <c:v>0.37754629629629632</c:v>
                </c:pt>
                <c:pt idx="831">
                  <c:v>0.3775694444444444</c:v>
                </c:pt>
                <c:pt idx="832">
                  <c:v>0.37759259259259259</c:v>
                </c:pt>
                <c:pt idx="833">
                  <c:v>0.37761574074074067</c:v>
                </c:pt>
                <c:pt idx="834">
                  <c:v>0.37763888888888886</c:v>
                </c:pt>
                <c:pt idx="835">
                  <c:v>0.37766203703703694</c:v>
                </c:pt>
                <c:pt idx="836">
                  <c:v>0.37768518518518512</c:v>
                </c:pt>
                <c:pt idx="837">
                  <c:v>0.37770833333333331</c:v>
                </c:pt>
                <c:pt idx="838">
                  <c:v>0.37773148148148139</c:v>
                </c:pt>
                <c:pt idx="839">
                  <c:v>0.37775462962962958</c:v>
                </c:pt>
                <c:pt idx="840">
                  <c:v>0.37777777777777777</c:v>
                </c:pt>
                <c:pt idx="841">
                  <c:v>0.37780092592592585</c:v>
                </c:pt>
                <c:pt idx="842">
                  <c:v>0.37782407407407403</c:v>
                </c:pt>
                <c:pt idx="843">
                  <c:v>0.37784722222222222</c:v>
                </c:pt>
                <c:pt idx="844">
                  <c:v>0.3778703703703703</c:v>
                </c:pt>
                <c:pt idx="845">
                  <c:v>0.37789351851851849</c:v>
                </c:pt>
                <c:pt idx="846">
                  <c:v>0.37791666666666668</c:v>
                </c:pt>
                <c:pt idx="847">
                  <c:v>0.37793981481481476</c:v>
                </c:pt>
                <c:pt idx="848">
                  <c:v>0.37796296296296295</c:v>
                </c:pt>
                <c:pt idx="849">
                  <c:v>0.37798611111111113</c:v>
                </c:pt>
                <c:pt idx="850">
                  <c:v>0.37800925925925921</c:v>
                </c:pt>
                <c:pt idx="851">
                  <c:v>0.3780324074074074</c:v>
                </c:pt>
                <c:pt idx="852">
                  <c:v>0.37805555555555559</c:v>
                </c:pt>
                <c:pt idx="853">
                  <c:v>0.37807870370370367</c:v>
                </c:pt>
                <c:pt idx="854">
                  <c:v>0.37810185185185174</c:v>
                </c:pt>
                <c:pt idx="855">
                  <c:v>0.37812499999999993</c:v>
                </c:pt>
                <c:pt idx="856">
                  <c:v>0.37814814814814812</c:v>
                </c:pt>
                <c:pt idx="857">
                  <c:v>0.3781712962962962</c:v>
                </c:pt>
                <c:pt idx="858">
                  <c:v>0.37819444444444439</c:v>
                </c:pt>
                <c:pt idx="859">
                  <c:v>0.37821759259259258</c:v>
                </c:pt>
                <c:pt idx="860">
                  <c:v>0.37824074074074066</c:v>
                </c:pt>
                <c:pt idx="861">
                  <c:v>0.37826388888888884</c:v>
                </c:pt>
                <c:pt idx="862">
                  <c:v>0.37828703703703703</c:v>
                </c:pt>
                <c:pt idx="863">
                  <c:v>0.37831018518518511</c:v>
                </c:pt>
                <c:pt idx="864">
                  <c:v>0.3783333333333333</c:v>
                </c:pt>
                <c:pt idx="865">
                  <c:v>0.37835648148148149</c:v>
                </c:pt>
                <c:pt idx="866">
                  <c:v>0.37837962962962957</c:v>
                </c:pt>
                <c:pt idx="867">
                  <c:v>0.37840277777777775</c:v>
                </c:pt>
                <c:pt idx="868">
                  <c:v>0.37842592592592594</c:v>
                </c:pt>
                <c:pt idx="869">
                  <c:v>0.37844907407407402</c:v>
                </c:pt>
                <c:pt idx="870">
                  <c:v>0.37847222222222221</c:v>
                </c:pt>
                <c:pt idx="871">
                  <c:v>0.3784953703703704</c:v>
                </c:pt>
                <c:pt idx="872">
                  <c:v>0.37851851851851848</c:v>
                </c:pt>
                <c:pt idx="873">
                  <c:v>0.37854166666666667</c:v>
                </c:pt>
                <c:pt idx="874">
                  <c:v>0.37856481481481474</c:v>
                </c:pt>
                <c:pt idx="875">
                  <c:v>0.37858796296296293</c:v>
                </c:pt>
                <c:pt idx="876">
                  <c:v>0.37861111111111101</c:v>
                </c:pt>
                <c:pt idx="877">
                  <c:v>0.3786342592592592</c:v>
                </c:pt>
                <c:pt idx="878">
                  <c:v>0.37865740740740739</c:v>
                </c:pt>
                <c:pt idx="879">
                  <c:v>0.37868055555555546</c:v>
                </c:pt>
                <c:pt idx="880">
                  <c:v>0.37870370370370365</c:v>
                </c:pt>
                <c:pt idx="881">
                  <c:v>0.37872685185185184</c:v>
                </c:pt>
                <c:pt idx="882">
                  <c:v>0.37874999999999992</c:v>
                </c:pt>
                <c:pt idx="883">
                  <c:v>0.37877314814814811</c:v>
                </c:pt>
                <c:pt idx="884">
                  <c:v>0.3787962962962963</c:v>
                </c:pt>
                <c:pt idx="885">
                  <c:v>0.37881944444444438</c:v>
                </c:pt>
                <c:pt idx="886">
                  <c:v>0.37884259259259256</c:v>
                </c:pt>
                <c:pt idx="887">
                  <c:v>0.37886574074074075</c:v>
                </c:pt>
                <c:pt idx="888">
                  <c:v>0.37888888888888883</c:v>
                </c:pt>
                <c:pt idx="889">
                  <c:v>0.37891203703703702</c:v>
                </c:pt>
                <c:pt idx="890">
                  <c:v>0.37893518518518521</c:v>
                </c:pt>
                <c:pt idx="891">
                  <c:v>0.37895833333333329</c:v>
                </c:pt>
                <c:pt idx="892">
                  <c:v>0.37898148148148147</c:v>
                </c:pt>
                <c:pt idx="893">
                  <c:v>0.37900462962962966</c:v>
                </c:pt>
                <c:pt idx="894">
                  <c:v>0.37902777777777774</c:v>
                </c:pt>
                <c:pt idx="895">
                  <c:v>0.37905092592592582</c:v>
                </c:pt>
                <c:pt idx="896">
                  <c:v>0.37907407407407401</c:v>
                </c:pt>
                <c:pt idx="897">
                  <c:v>0.3790972222222222</c:v>
                </c:pt>
                <c:pt idx="898">
                  <c:v>0.37912037037037027</c:v>
                </c:pt>
                <c:pt idx="899">
                  <c:v>0.37914351851851846</c:v>
                </c:pt>
                <c:pt idx="900">
                  <c:v>0.37916666666666665</c:v>
                </c:pt>
                <c:pt idx="901">
                  <c:v>0.37918981481481473</c:v>
                </c:pt>
                <c:pt idx="902">
                  <c:v>0.37921296296296292</c:v>
                </c:pt>
                <c:pt idx="903">
                  <c:v>0.37923611111111111</c:v>
                </c:pt>
                <c:pt idx="904">
                  <c:v>0.37925925925925918</c:v>
                </c:pt>
                <c:pt idx="905">
                  <c:v>0.37928240740740737</c:v>
                </c:pt>
                <c:pt idx="906">
                  <c:v>0.37930555555555556</c:v>
                </c:pt>
                <c:pt idx="907">
                  <c:v>0.37932870370370364</c:v>
                </c:pt>
                <c:pt idx="908">
                  <c:v>0.37935185185185183</c:v>
                </c:pt>
                <c:pt idx="909">
                  <c:v>0.37937500000000002</c:v>
                </c:pt>
                <c:pt idx="910">
                  <c:v>0.3793981481481481</c:v>
                </c:pt>
                <c:pt idx="911">
                  <c:v>0.37942129629629628</c:v>
                </c:pt>
                <c:pt idx="912">
                  <c:v>0.37944444444444447</c:v>
                </c:pt>
                <c:pt idx="913">
                  <c:v>0.37946759259259255</c:v>
                </c:pt>
                <c:pt idx="914">
                  <c:v>0.37949074074074074</c:v>
                </c:pt>
                <c:pt idx="915">
                  <c:v>0.37951388888888882</c:v>
                </c:pt>
                <c:pt idx="916">
                  <c:v>0.37953703703703701</c:v>
                </c:pt>
                <c:pt idx="917">
                  <c:v>0.37956018518518508</c:v>
                </c:pt>
                <c:pt idx="918">
                  <c:v>0.37958333333333327</c:v>
                </c:pt>
                <c:pt idx="919">
                  <c:v>0.37960648148148146</c:v>
                </c:pt>
                <c:pt idx="920">
                  <c:v>0.37962962962962954</c:v>
                </c:pt>
                <c:pt idx="921">
                  <c:v>0.37965277777777773</c:v>
                </c:pt>
                <c:pt idx="922">
                  <c:v>0.37967592592592592</c:v>
                </c:pt>
                <c:pt idx="923">
                  <c:v>0.37969907407407399</c:v>
                </c:pt>
                <c:pt idx="924">
                  <c:v>0.37972222222222218</c:v>
                </c:pt>
                <c:pt idx="925">
                  <c:v>0.37974537037037037</c:v>
                </c:pt>
                <c:pt idx="926">
                  <c:v>0.37976851851851845</c:v>
                </c:pt>
                <c:pt idx="927">
                  <c:v>0.37979166666666664</c:v>
                </c:pt>
                <c:pt idx="928">
                  <c:v>0.37981481481481483</c:v>
                </c:pt>
                <c:pt idx="929">
                  <c:v>0.37983796296296291</c:v>
                </c:pt>
                <c:pt idx="930">
                  <c:v>0.37986111111111109</c:v>
                </c:pt>
                <c:pt idx="931">
                  <c:v>0.37988425925925928</c:v>
                </c:pt>
                <c:pt idx="932">
                  <c:v>0.37990740740740736</c:v>
                </c:pt>
                <c:pt idx="933">
                  <c:v>0.37993055555555555</c:v>
                </c:pt>
                <c:pt idx="934">
                  <c:v>0.37995370370370374</c:v>
                </c:pt>
                <c:pt idx="935">
                  <c:v>0.37997685185185182</c:v>
                </c:pt>
                <c:pt idx="936">
                  <c:v>0.37999999999999989</c:v>
                </c:pt>
                <c:pt idx="937">
                  <c:v>0.38002314814814808</c:v>
                </c:pt>
                <c:pt idx="938">
                  <c:v>0.38004629629629627</c:v>
                </c:pt>
                <c:pt idx="939">
                  <c:v>0.38006944444444435</c:v>
                </c:pt>
                <c:pt idx="940">
                  <c:v>0.38009259259259254</c:v>
                </c:pt>
                <c:pt idx="941">
                  <c:v>0.38011574074074073</c:v>
                </c:pt>
                <c:pt idx="942">
                  <c:v>0.3801388888888888</c:v>
                </c:pt>
                <c:pt idx="943">
                  <c:v>0.38016203703703699</c:v>
                </c:pt>
                <c:pt idx="944">
                  <c:v>0.38018518518518518</c:v>
                </c:pt>
                <c:pt idx="945">
                  <c:v>0.38020833333333326</c:v>
                </c:pt>
                <c:pt idx="946">
                  <c:v>0.38023148148148145</c:v>
                </c:pt>
                <c:pt idx="947">
                  <c:v>0.38025462962962964</c:v>
                </c:pt>
                <c:pt idx="948">
                  <c:v>0.38027777777777771</c:v>
                </c:pt>
                <c:pt idx="949">
                  <c:v>0.3803009259259259</c:v>
                </c:pt>
                <c:pt idx="950">
                  <c:v>0.38032407407407409</c:v>
                </c:pt>
                <c:pt idx="951">
                  <c:v>0.38034722222222217</c:v>
                </c:pt>
                <c:pt idx="952">
                  <c:v>0.38037037037037036</c:v>
                </c:pt>
                <c:pt idx="953">
                  <c:v>0.38039351851851855</c:v>
                </c:pt>
                <c:pt idx="954">
                  <c:v>0.38041666666666663</c:v>
                </c:pt>
                <c:pt idx="955">
                  <c:v>0.38043981481481481</c:v>
                </c:pt>
                <c:pt idx="956">
                  <c:v>0.38046296296296289</c:v>
                </c:pt>
                <c:pt idx="957">
                  <c:v>0.38048611111111108</c:v>
                </c:pt>
                <c:pt idx="958">
                  <c:v>0.38050925925925916</c:v>
                </c:pt>
                <c:pt idx="959">
                  <c:v>0.38053240740740735</c:v>
                </c:pt>
                <c:pt idx="960">
                  <c:v>0.38055555555555554</c:v>
                </c:pt>
                <c:pt idx="961">
                  <c:v>0.38057870370370361</c:v>
                </c:pt>
                <c:pt idx="962">
                  <c:v>0.3806018518518518</c:v>
                </c:pt>
                <c:pt idx="963">
                  <c:v>0.38062499999999999</c:v>
                </c:pt>
                <c:pt idx="964">
                  <c:v>0.38064814814814807</c:v>
                </c:pt>
                <c:pt idx="965">
                  <c:v>0.38067129629629626</c:v>
                </c:pt>
                <c:pt idx="966">
                  <c:v>0.38069444444444445</c:v>
                </c:pt>
                <c:pt idx="967">
                  <c:v>0.38071759259259252</c:v>
                </c:pt>
                <c:pt idx="968">
                  <c:v>0.38074074074074071</c:v>
                </c:pt>
                <c:pt idx="969">
                  <c:v>0.3807638888888889</c:v>
                </c:pt>
                <c:pt idx="970">
                  <c:v>0.38078703703703698</c:v>
                </c:pt>
                <c:pt idx="971">
                  <c:v>0.38081018518518517</c:v>
                </c:pt>
                <c:pt idx="972">
                  <c:v>0.38083333333333336</c:v>
                </c:pt>
                <c:pt idx="973">
                  <c:v>0.38085648148148143</c:v>
                </c:pt>
                <c:pt idx="974">
                  <c:v>0.38087962962962962</c:v>
                </c:pt>
                <c:pt idx="975">
                  <c:v>0.38090277777777781</c:v>
                </c:pt>
                <c:pt idx="976">
                  <c:v>0.38092592592592589</c:v>
                </c:pt>
                <c:pt idx="977">
                  <c:v>0.38094907407407397</c:v>
                </c:pt>
                <c:pt idx="978">
                  <c:v>0.38097222222222216</c:v>
                </c:pt>
                <c:pt idx="979">
                  <c:v>0.38099537037037035</c:v>
                </c:pt>
                <c:pt idx="980">
                  <c:v>0.38101851851851842</c:v>
                </c:pt>
                <c:pt idx="981">
                  <c:v>0.38104166666666661</c:v>
                </c:pt>
                <c:pt idx="982">
                  <c:v>0.3810648148148148</c:v>
                </c:pt>
                <c:pt idx="983">
                  <c:v>0.38108796296296288</c:v>
                </c:pt>
                <c:pt idx="984">
                  <c:v>0.38111111111111107</c:v>
                </c:pt>
                <c:pt idx="985">
                  <c:v>0.38113425925925926</c:v>
                </c:pt>
                <c:pt idx="986">
                  <c:v>0.38115740740740733</c:v>
                </c:pt>
                <c:pt idx="987">
                  <c:v>0.38118055555555552</c:v>
                </c:pt>
                <c:pt idx="988">
                  <c:v>0.38120370370370371</c:v>
                </c:pt>
                <c:pt idx="989">
                  <c:v>0.38122685185185179</c:v>
                </c:pt>
                <c:pt idx="990">
                  <c:v>0.38124999999999998</c:v>
                </c:pt>
                <c:pt idx="991">
                  <c:v>0.38127314814814817</c:v>
                </c:pt>
                <c:pt idx="992">
                  <c:v>0.38129629629629624</c:v>
                </c:pt>
                <c:pt idx="993">
                  <c:v>0.38131944444444443</c:v>
                </c:pt>
                <c:pt idx="994">
                  <c:v>0.38134259259259262</c:v>
                </c:pt>
                <c:pt idx="995">
                  <c:v>0.3813657407407407</c:v>
                </c:pt>
                <c:pt idx="996">
                  <c:v>0.38138888888888878</c:v>
                </c:pt>
                <c:pt idx="997">
                  <c:v>0.38141203703703697</c:v>
                </c:pt>
                <c:pt idx="998">
                  <c:v>0.38143518518518515</c:v>
                </c:pt>
                <c:pt idx="999">
                  <c:v>0.38145833333333323</c:v>
                </c:pt>
                <c:pt idx="1000">
                  <c:v>0.38148148148148142</c:v>
                </c:pt>
                <c:pt idx="1001">
                  <c:v>0.38150462962962961</c:v>
                </c:pt>
                <c:pt idx="1002">
                  <c:v>0.38152777777777769</c:v>
                </c:pt>
                <c:pt idx="1003">
                  <c:v>0.38155092592592588</c:v>
                </c:pt>
                <c:pt idx="1004">
                  <c:v>0.38157407407407407</c:v>
                </c:pt>
                <c:pt idx="1005">
                  <c:v>0.38159722222222214</c:v>
                </c:pt>
                <c:pt idx="1006">
                  <c:v>0.38162037037037033</c:v>
                </c:pt>
                <c:pt idx="1007">
                  <c:v>0.38164351851851852</c:v>
                </c:pt>
                <c:pt idx="1008">
                  <c:v>0.3816666666666666</c:v>
                </c:pt>
                <c:pt idx="1009">
                  <c:v>0.38168981481481479</c:v>
                </c:pt>
                <c:pt idx="1010">
                  <c:v>0.38171296296296298</c:v>
                </c:pt>
                <c:pt idx="1011">
                  <c:v>0.38173611111111105</c:v>
                </c:pt>
                <c:pt idx="1012">
                  <c:v>0.38175925925925924</c:v>
                </c:pt>
                <c:pt idx="1013">
                  <c:v>0.38178240740740743</c:v>
                </c:pt>
                <c:pt idx="1014">
                  <c:v>0.38180555555555551</c:v>
                </c:pt>
                <c:pt idx="1015">
                  <c:v>0.3818287037037037</c:v>
                </c:pt>
                <c:pt idx="1016">
                  <c:v>0.38185185185185189</c:v>
                </c:pt>
                <c:pt idx="1017">
                  <c:v>0.38187499999999996</c:v>
                </c:pt>
                <c:pt idx="1018">
                  <c:v>0.38189814814814804</c:v>
                </c:pt>
                <c:pt idx="1019">
                  <c:v>0.38192129629629623</c:v>
                </c:pt>
                <c:pt idx="1020">
                  <c:v>0.38194444444444442</c:v>
                </c:pt>
                <c:pt idx="1021">
                  <c:v>0.3819675925925925</c:v>
                </c:pt>
                <c:pt idx="1022">
                  <c:v>0.38199074074074069</c:v>
                </c:pt>
                <c:pt idx="1023">
                  <c:v>0.38201388888888888</c:v>
                </c:pt>
                <c:pt idx="1024">
                  <c:v>0.38203703703703695</c:v>
                </c:pt>
                <c:pt idx="1025">
                  <c:v>0.38206018518518514</c:v>
                </c:pt>
                <c:pt idx="1026">
                  <c:v>0.38208333333333333</c:v>
                </c:pt>
                <c:pt idx="1027">
                  <c:v>0.38210648148148141</c:v>
                </c:pt>
                <c:pt idx="1028">
                  <c:v>0.3821296296296296</c:v>
                </c:pt>
                <c:pt idx="1029">
                  <c:v>0.38215277777777779</c:v>
                </c:pt>
                <c:pt idx="1030">
                  <c:v>0.38217592592592586</c:v>
                </c:pt>
                <c:pt idx="1031">
                  <c:v>0.38219907407407405</c:v>
                </c:pt>
                <c:pt idx="1032">
                  <c:v>0.38222222222222224</c:v>
                </c:pt>
                <c:pt idx="1033">
                  <c:v>0.38224537037037032</c:v>
                </c:pt>
                <c:pt idx="1034">
                  <c:v>0.38226851851851851</c:v>
                </c:pt>
                <c:pt idx="1035">
                  <c:v>0.3822916666666667</c:v>
                </c:pt>
                <c:pt idx="1036">
                  <c:v>0.38231481481481477</c:v>
                </c:pt>
                <c:pt idx="1037">
                  <c:v>0.38233796296296296</c:v>
                </c:pt>
                <c:pt idx="1038">
                  <c:v>0.38236111111111104</c:v>
                </c:pt>
                <c:pt idx="1039">
                  <c:v>0.38238425925925923</c:v>
                </c:pt>
                <c:pt idx="1040">
                  <c:v>0.38240740740740731</c:v>
                </c:pt>
                <c:pt idx="1041">
                  <c:v>0.3824305555555555</c:v>
                </c:pt>
                <c:pt idx="1042">
                  <c:v>0.38245370370370368</c:v>
                </c:pt>
                <c:pt idx="1043">
                  <c:v>0.38247685185185176</c:v>
                </c:pt>
                <c:pt idx="1044">
                  <c:v>0.38249999999999995</c:v>
                </c:pt>
                <c:pt idx="1045">
                  <c:v>0.38252314814814814</c:v>
                </c:pt>
                <c:pt idx="1046">
                  <c:v>0.38254629629629622</c:v>
                </c:pt>
                <c:pt idx="1047">
                  <c:v>0.38256944444444441</c:v>
                </c:pt>
                <c:pt idx="1048">
                  <c:v>0.3825925925925926</c:v>
                </c:pt>
                <c:pt idx="1049">
                  <c:v>0.38261574074074067</c:v>
                </c:pt>
                <c:pt idx="1050">
                  <c:v>0.38263888888888886</c:v>
                </c:pt>
                <c:pt idx="1051">
                  <c:v>0.38266203703703705</c:v>
                </c:pt>
                <c:pt idx="1052">
                  <c:v>0.38268518518518513</c:v>
                </c:pt>
                <c:pt idx="1053">
                  <c:v>0.38270833333333332</c:v>
                </c:pt>
                <c:pt idx="1054">
                  <c:v>0.38273148148148151</c:v>
                </c:pt>
                <c:pt idx="1055">
                  <c:v>0.38275462962962958</c:v>
                </c:pt>
                <c:pt idx="1056">
                  <c:v>0.38277777777777777</c:v>
                </c:pt>
                <c:pt idx="1057">
                  <c:v>0.38280092592592596</c:v>
                </c:pt>
                <c:pt idx="1058">
                  <c:v>0.38282407407407404</c:v>
                </c:pt>
                <c:pt idx="1059">
                  <c:v>0.38284722222222212</c:v>
                </c:pt>
                <c:pt idx="1060">
                  <c:v>0.38287037037037031</c:v>
                </c:pt>
                <c:pt idx="1061">
                  <c:v>0.38289351851851849</c:v>
                </c:pt>
                <c:pt idx="1062">
                  <c:v>0.38291666666666657</c:v>
                </c:pt>
                <c:pt idx="1063">
                  <c:v>0.38293981481481476</c:v>
                </c:pt>
                <c:pt idx="1064">
                  <c:v>0.38296296296296295</c:v>
                </c:pt>
                <c:pt idx="1065">
                  <c:v>0.38298611111111103</c:v>
                </c:pt>
                <c:pt idx="1066">
                  <c:v>0.38300925925925922</c:v>
                </c:pt>
                <c:pt idx="1067">
                  <c:v>0.3830324074074074</c:v>
                </c:pt>
                <c:pt idx="1068">
                  <c:v>0.38305555555555548</c:v>
                </c:pt>
                <c:pt idx="1069">
                  <c:v>0.38307870370370367</c:v>
                </c:pt>
                <c:pt idx="1070">
                  <c:v>0.38310185185185186</c:v>
                </c:pt>
                <c:pt idx="1071">
                  <c:v>0.38312499999999994</c:v>
                </c:pt>
                <c:pt idx="1072">
                  <c:v>0.38314814814814813</c:v>
                </c:pt>
                <c:pt idx="1073">
                  <c:v>0.38317129629629632</c:v>
                </c:pt>
                <c:pt idx="1074">
                  <c:v>0.38319444444444439</c:v>
                </c:pt>
                <c:pt idx="1075">
                  <c:v>0.38321759259259258</c:v>
                </c:pt>
                <c:pt idx="1076">
                  <c:v>0.38324074074074077</c:v>
                </c:pt>
                <c:pt idx="1077">
                  <c:v>0.38326388888888885</c:v>
                </c:pt>
                <c:pt idx="1078">
                  <c:v>0.38328703703703693</c:v>
                </c:pt>
                <c:pt idx="1079">
                  <c:v>0.38331018518518511</c:v>
                </c:pt>
                <c:pt idx="1080">
                  <c:v>0.3833333333333333</c:v>
                </c:pt>
                <c:pt idx="1081">
                  <c:v>0.38335648148148138</c:v>
                </c:pt>
                <c:pt idx="1082">
                  <c:v>0.38337962962962957</c:v>
                </c:pt>
                <c:pt idx="1083">
                  <c:v>0.38340277777777776</c:v>
                </c:pt>
                <c:pt idx="1084">
                  <c:v>0.38342592592592584</c:v>
                </c:pt>
                <c:pt idx="1085">
                  <c:v>0.38344907407407403</c:v>
                </c:pt>
                <c:pt idx="1086">
                  <c:v>0.38347222222222221</c:v>
                </c:pt>
                <c:pt idx="1087">
                  <c:v>0.38349537037037029</c:v>
                </c:pt>
                <c:pt idx="1088">
                  <c:v>0.38351851851851848</c:v>
                </c:pt>
                <c:pt idx="1089">
                  <c:v>0.38354166666666667</c:v>
                </c:pt>
                <c:pt idx="1090">
                  <c:v>0.38356481481481475</c:v>
                </c:pt>
                <c:pt idx="1091">
                  <c:v>0.38358796296296294</c:v>
                </c:pt>
                <c:pt idx="1092">
                  <c:v>0.38361111111111112</c:v>
                </c:pt>
                <c:pt idx="1093">
                  <c:v>0.3836342592592592</c:v>
                </c:pt>
                <c:pt idx="1094">
                  <c:v>0.38365740740740739</c:v>
                </c:pt>
                <c:pt idx="1095">
                  <c:v>0.38368055555555558</c:v>
                </c:pt>
                <c:pt idx="1096">
                  <c:v>0.38370370370370366</c:v>
                </c:pt>
                <c:pt idx="1097">
                  <c:v>0.38372685185185185</c:v>
                </c:pt>
                <c:pt idx="1098">
                  <c:v>0.38375000000000004</c:v>
                </c:pt>
                <c:pt idx="1099">
                  <c:v>0.38377314814814811</c:v>
                </c:pt>
                <c:pt idx="1100">
                  <c:v>0.38379629629629619</c:v>
                </c:pt>
                <c:pt idx="1101">
                  <c:v>0.38381944444444438</c:v>
                </c:pt>
                <c:pt idx="1102">
                  <c:v>0.38384259259259257</c:v>
                </c:pt>
                <c:pt idx="1103">
                  <c:v>0.38386574074074065</c:v>
                </c:pt>
                <c:pt idx="1104">
                  <c:v>0.38388888888888884</c:v>
                </c:pt>
                <c:pt idx="1105">
                  <c:v>0.38391203703703702</c:v>
                </c:pt>
                <c:pt idx="1106">
                  <c:v>0.3839351851851851</c:v>
                </c:pt>
                <c:pt idx="1107">
                  <c:v>0.38395833333333329</c:v>
                </c:pt>
                <c:pt idx="1108">
                  <c:v>0.38398148148148148</c:v>
                </c:pt>
                <c:pt idx="1109">
                  <c:v>0.38400462962962956</c:v>
                </c:pt>
                <c:pt idx="1110">
                  <c:v>0.38402777777777775</c:v>
                </c:pt>
                <c:pt idx="1111">
                  <c:v>0.38405092592592593</c:v>
                </c:pt>
                <c:pt idx="1112">
                  <c:v>0.38407407407407401</c:v>
                </c:pt>
                <c:pt idx="1113">
                  <c:v>0.3840972222222222</c:v>
                </c:pt>
                <c:pt idx="1114">
                  <c:v>0.38412037037037039</c:v>
                </c:pt>
                <c:pt idx="1115">
                  <c:v>0.38414351851851847</c:v>
                </c:pt>
                <c:pt idx="1116">
                  <c:v>0.38416666666666666</c:v>
                </c:pt>
                <c:pt idx="1117">
                  <c:v>0.38418981481481485</c:v>
                </c:pt>
                <c:pt idx="1118">
                  <c:v>0.38421296296296292</c:v>
                </c:pt>
                <c:pt idx="1119">
                  <c:v>0.38423611111111111</c:v>
                </c:pt>
                <c:pt idx="1120">
                  <c:v>0.38425925925925919</c:v>
                </c:pt>
                <c:pt idx="1121">
                  <c:v>0.38428240740740738</c:v>
                </c:pt>
                <c:pt idx="1122">
                  <c:v>0.38430555555555546</c:v>
                </c:pt>
                <c:pt idx="1123">
                  <c:v>0.38432870370370364</c:v>
                </c:pt>
                <c:pt idx="1124">
                  <c:v>0.38435185185185183</c:v>
                </c:pt>
                <c:pt idx="1125">
                  <c:v>0.38437499999999991</c:v>
                </c:pt>
                <c:pt idx="1126">
                  <c:v>0.3843981481481481</c:v>
                </c:pt>
                <c:pt idx="1127">
                  <c:v>0.38442129629629629</c:v>
                </c:pt>
                <c:pt idx="1128">
                  <c:v>0.38444444444444437</c:v>
                </c:pt>
                <c:pt idx="1129">
                  <c:v>0.38446759259259256</c:v>
                </c:pt>
                <c:pt idx="1130">
                  <c:v>0.38449074074074074</c:v>
                </c:pt>
                <c:pt idx="1131">
                  <c:v>0.38451388888888882</c:v>
                </c:pt>
                <c:pt idx="1132">
                  <c:v>0.38453703703703701</c:v>
                </c:pt>
                <c:pt idx="1133">
                  <c:v>0.3845601851851852</c:v>
                </c:pt>
                <c:pt idx="1134">
                  <c:v>0.38458333333333328</c:v>
                </c:pt>
                <c:pt idx="1135">
                  <c:v>0.38460648148148147</c:v>
                </c:pt>
                <c:pt idx="1136">
                  <c:v>0.38462962962962965</c:v>
                </c:pt>
                <c:pt idx="1137">
                  <c:v>0.38465277777777773</c:v>
                </c:pt>
                <c:pt idx="1138">
                  <c:v>0.38467592592592592</c:v>
                </c:pt>
                <c:pt idx="1139">
                  <c:v>0.38469907407407411</c:v>
                </c:pt>
                <c:pt idx="1140">
                  <c:v>0.38472222222222219</c:v>
                </c:pt>
                <c:pt idx="1141">
                  <c:v>0.38474537037037027</c:v>
                </c:pt>
                <c:pt idx="1142">
                  <c:v>0.38476851851851845</c:v>
                </c:pt>
                <c:pt idx="1143">
                  <c:v>0.38479166666666664</c:v>
                </c:pt>
                <c:pt idx="1144">
                  <c:v>0.38481481481481472</c:v>
                </c:pt>
                <c:pt idx="1145">
                  <c:v>0.38483796296296291</c:v>
                </c:pt>
                <c:pt idx="1146">
                  <c:v>0.3848611111111111</c:v>
                </c:pt>
                <c:pt idx="1147">
                  <c:v>0.38488425925925918</c:v>
                </c:pt>
                <c:pt idx="1148">
                  <c:v>0.38490740740740736</c:v>
                </c:pt>
                <c:pt idx="1149">
                  <c:v>0.38493055555555555</c:v>
                </c:pt>
                <c:pt idx="1150">
                  <c:v>0.38495370370370363</c:v>
                </c:pt>
                <c:pt idx="1151">
                  <c:v>0.38497685185185182</c:v>
                </c:pt>
                <c:pt idx="1152">
                  <c:v>0.38500000000000001</c:v>
                </c:pt>
                <c:pt idx="1153">
                  <c:v>0.38502314814814809</c:v>
                </c:pt>
                <c:pt idx="1154">
                  <c:v>0.38504629629629628</c:v>
                </c:pt>
                <c:pt idx="1155">
                  <c:v>0.38506944444444446</c:v>
                </c:pt>
                <c:pt idx="1156">
                  <c:v>0.38509259259259254</c:v>
                </c:pt>
                <c:pt idx="1157">
                  <c:v>0.38511574074074073</c:v>
                </c:pt>
                <c:pt idx="1158">
                  <c:v>0.38513888888888892</c:v>
                </c:pt>
                <c:pt idx="1159">
                  <c:v>0.385162037037037</c:v>
                </c:pt>
                <c:pt idx="1160">
                  <c:v>0.38518518518518507</c:v>
                </c:pt>
                <c:pt idx="1161">
                  <c:v>0.38520833333333326</c:v>
                </c:pt>
                <c:pt idx="1162">
                  <c:v>0.38523148148148145</c:v>
                </c:pt>
                <c:pt idx="1163">
                  <c:v>0.38525462962962953</c:v>
                </c:pt>
                <c:pt idx="1164">
                  <c:v>0.38527777777777772</c:v>
                </c:pt>
                <c:pt idx="1165">
                  <c:v>0.38530092592592591</c:v>
                </c:pt>
                <c:pt idx="1166">
                  <c:v>0.38532407407407399</c:v>
                </c:pt>
                <c:pt idx="1167">
                  <c:v>0.38534722222222217</c:v>
                </c:pt>
                <c:pt idx="1168">
                  <c:v>0.38537037037037036</c:v>
                </c:pt>
                <c:pt idx="1169">
                  <c:v>0.38539351851851844</c:v>
                </c:pt>
                <c:pt idx="1170">
                  <c:v>0.38541666666666663</c:v>
                </c:pt>
                <c:pt idx="1171">
                  <c:v>0.38543981481481482</c:v>
                </c:pt>
                <c:pt idx="1172">
                  <c:v>0.3854629629629629</c:v>
                </c:pt>
                <c:pt idx="1173">
                  <c:v>0.38548611111111108</c:v>
                </c:pt>
                <c:pt idx="1174">
                  <c:v>0.38550925925925927</c:v>
                </c:pt>
                <c:pt idx="1175">
                  <c:v>0.38553240740740735</c:v>
                </c:pt>
                <c:pt idx="1176">
                  <c:v>0.38555555555555554</c:v>
                </c:pt>
                <c:pt idx="1177">
                  <c:v>0.38557870370370373</c:v>
                </c:pt>
                <c:pt idx="1178">
                  <c:v>0.38560185185185181</c:v>
                </c:pt>
                <c:pt idx="1179">
                  <c:v>0.385625</c:v>
                </c:pt>
                <c:pt idx="1180">
                  <c:v>0.38564814814814818</c:v>
                </c:pt>
                <c:pt idx="1181">
                  <c:v>0.38567129629629626</c:v>
                </c:pt>
                <c:pt idx="1182">
                  <c:v>0.38569444444444434</c:v>
                </c:pt>
                <c:pt idx="1183">
                  <c:v>0.38571759259259253</c:v>
                </c:pt>
                <c:pt idx="1184">
                  <c:v>0.38574074074074072</c:v>
                </c:pt>
                <c:pt idx="1185">
                  <c:v>0.3857638888888888</c:v>
                </c:pt>
                <c:pt idx="1186">
                  <c:v>0.38578703703703698</c:v>
                </c:pt>
                <c:pt idx="1187">
                  <c:v>0.38581018518518517</c:v>
                </c:pt>
                <c:pt idx="1188">
                  <c:v>0.38583333333333325</c:v>
                </c:pt>
                <c:pt idx="1189">
                  <c:v>0.38585648148148144</c:v>
                </c:pt>
                <c:pt idx="1190">
                  <c:v>0.38587962962962963</c:v>
                </c:pt>
                <c:pt idx="1191">
                  <c:v>0.38590277777777771</c:v>
                </c:pt>
                <c:pt idx="1192">
                  <c:v>0.38592592592592589</c:v>
                </c:pt>
                <c:pt idx="1193">
                  <c:v>0.38594907407407408</c:v>
                </c:pt>
                <c:pt idx="1194">
                  <c:v>0.38597222222222216</c:v>
                </c:pt>
                <c:pt idx="1195">
                  <c:v>0.38599537037037035</c:v>
                </c:pt>
                <c:pt idx="1196">
                  <c:v>0.38601851851851854</c:v>
                </c:pt>
                <c:pt idx="1197">
                  <c:v>0.38604166666666662</c:v>
                </c:pt>
                <c:pt idx="1198">
                  <c:v>0.38606481481481481</c:v>
                </c:pt>
                <c:pt idx="1199">
                  <c:v>0.38608796296296299</c:v>
                </c:pt>
                <c:pt idx="1200">
                  <c:v>0.38611111111111107</c:v>
                </c:pt>
                <c:pt idx="1201">
                  <c:v>0.38613425925925926</c:v>
                </c:pt>
                <c:pt idx="1202">
                  <c:v>0.38615740740740734</c:v>
                </c:pt>
                <c:pt idx="1203">
                  <c:v>0.38618055555555553</c:v>
                </c:pt>
                <c:pt idx="1204">
                  <c:v>0.3862037037037036</c:v>
                </c:pt>
                <c:pt idx="1205">
                  <c:v>0.38622685185185179</c:v>
                </c:pt>
                <c:pt idx="1206">
                  <c:v>0.38624999999999998</c:v>
                </c:pt>
                <c:pt idx="1207">
                  <c:v>0.38627314814814806</c:v>
                </c:pt>
                <c:pt idx="1208">
                  <c:v>0.38629629629629625</c:v>
                </c:pt>
                <c:pt idx="1209">
                  <c:v>0.38631944444444444</c:v>
                </c:pt>
                <c:pt idx="1210">
                  <c:v>0.38634259259259252</c:v>
                </c:pt>
                <c:pt idx="1211">
                  <c:v>0.3863657407407407</c:v>
                </c:pt>
                <c:pt idx="1212">
                  <c:v>0.38638888888888889</c:v>
                </c:pt>
                <c:pt idx="1213">
                  <c:v>0.38641203703703697</c:v>
                </c:pt>
                <c:pt idx="1214">
                  <c:v>0.38643518518518516</c:v>
                </c:pt>
                <c:pt idx="1215">
                  <c:v>0.38645833333333335</c:v>
                </c:pt>
                <c:pt idx="1216">
                  <c:v>0.38648148148148143</c:v>
                </c:pt>
                <c:pt idx="1217">
                  <c:v>0.38650462962962961</c:v>
                </c:pt>
                <c:pt idx="1218">
                  <c:v>0.3865277777777778</c:v>
                </c:pt>
                <c:pt idx="1219">
                  <c:v>0.38655092592592588</c:v>
                </c:pt>
                <c:pt idx="1220">
                  <c:v>0.38657407407407407</c:v>
                </c:pt>
                <c:pt idx="1221">
                  <c:v>0.38659722222222215</c:v>
                </c:pt>
                <c:pt idx="1222">
                  <c:v>0.38662037037037034</c:v>
                </c:pt>
                <c:pt idx="1223">
                  <c:v>0.38664351851851841</c:v>
                </c:pt>
                <c:pt idx="1224">
                  <c:v>0.3866666666666666</c:v>
                </c:pt>
                <c:pt idx="1225">
                  <c:v>0.38668981481481479</c:v>
                </c:pt>
                <c:pt idx="1226">
                  <c:v>0.38671296296296287</c:v>
                </c:pt>
                <c:pt idx="1227">
                  <c:v>0.38673611111111106</c:v>
                </c:pt>
                <c:pt idx="1228">
                  <c:v>0.38675925925925925</c:v>
                </c:pt>
                <c:pt idx="1229">
                  <c:v>0.38678240740740732</c:v>
                </c:pt>
                <c:pt idx="1230">
                  <c:v>0.38680555555555551</c:v>
                </c:pt>
                <c:pt idx="1231">
                  <c:v>0.3868287037037037</c:v>
                </c:pt>
                <c:pt idx="1232">
                  <c:v>0.38685185185185178</c:v>
                </c:pt>
                <c:pt idx="1233">
                  <c:v>0.38687499999999997</c:v>
                </c:pt>
                <c:pt idx="1234">
                  <c:v>0.38689814814814816</c:v>
                </c:pt>
                <c:pt idx="1235">
                  <c:v>0.38692129629629624</c:v>
                </c:pt>
                <c:pt idx="1236">
                  <c:v>0.38694444444444442</c:v>
                </c:pt>
                <c:pt idx="1237">
                  <c:v>0.38696759259259261</c:v>
                </c:pt>
                <c:pt idx="1238">
                  <c:v>0.38699074074074069</c:v>
                </c:pt>
                <c:pt idx="1239">
                  <c:v>0.38701388888888888</c:v>
                </c:pt>
                <c:pt idx="1240">
                  <c:v>0.38703703703703707</c:v>
                </c:pt>
                <c:pt idx="1241">
                  <c:v>0.38706018518518515</c:v>
                </c:pt>
                <c:pt idx="1242">
                  <c:v>0.38708333333333322</c:v>
                </c:pt>
                <c:pt idx="1243">
                  <c:v>0.38710648148148141</c:v>
                </c:pt>
                <c:pt idx="1244">
                  <c:v>0.3871296296296296</c:v>
                </c:pt>
                <c:pt idx="1245">
                  <c:v>0.38715277777777768</c:v>
                </c:pt>
                <c:pt idx="1246">
                  <c:v>0.38717592592592587</c:v>
                </c:pt>
                <c:pt idx="1247">
                  <c:v>0.38719907407407406</c:v>
                </c:pt>
                <c:pt idx="1248">
                  <c:v>0.38722222222222213</c:v>
                </c:pt>
                <c:pt idx="1249">
                  <c:v>0.38724537037037032</c:v>
                </c:pt>
                <c:pt idx="1250">
                  <c:v>0.38726851851851851</c:v>
                </c:pt>
                <c:pt idx="1251">
                  <c:v>0.38729166666666659</c:v>
                </c:pt>
                <c:pt idx="1252">
                  <c:v>0.38731481481481478</c:v>
                </c:pt>
                <c:pt idx="1253">
                  <c:v>0.38733796296296297</c:v>
                </c:pt>
                <c:pt idx="1254">
                  <c:v>0.38736111111111104</c:v>
                </c:pt>
                <c:pt idx="1255">
                  <c:v>0.38738425925925923</c:v>
                </c:pt>
                <c:pt idx="1256">
                  <c:v>0.38740740740740742</c:v>
                </c:pt>
                <c:pt idx="1257">
                  <c:v>0.3874305555555555</c:v>
                </c:pt>
                <c:pt idx="1258">
                  <c:v>0.38745370370370369</c:v>
                </c:pt>
                <c:pt idx="1259">
                  <c:v>0.38747685185185188</c:v>
                </c:pt>
                <c:pt idx="1260">
                  <c:v>0.38749999999999996</c:v>
                </c:pt>
                <c:pt idx="1261">
                  <c:v>0.38752314814814814</c:v>
                </c:pt>
                <c:pt idx="1262">
                  <c:v>0.38754629629629633</c:v>
                </c:pt>
                <c:pt idx="1263">
                  <c:v>0.38756944444444441</c:v>
                </c:pt>
                <c:pt idx="1264">
                  <c:v>0.38759259259259249</c:v>
                </c:pt>
                <c:pt idx="1265">
                  <c:v>0.38761574074074068</c:v>
                </c:pt>
                <c:pt idx="1266">
                  <c:v>0.38763888888888887</c:v>
                </c:pt>
                <c:pt idx="1267">
                  <c:v>0.38766203703703694</c:v>
                </c:pt>
                <c:pt idx="1268">
                  <c:v>0.38768518518518513</c:v>
                </c:pt>
                <c:pt idx="1269">
                  <c:v>0.38770833333333332</c:v>
                </c:pt>
                <c:pt idx="1270">
                  <c:v>0.3877314814814814</c:v>
                </c:pt>
                <c:pt idx="1271">
                  <c:v>0.38775462962962959</c:v>
                </c:pt>
                <c:pt idx="1272">
                  <c:v>0.38777777777777778</c:v>
                </c:pt>
                <c:pt idx="1273">
                  <c:v>0.38780092592592585</c:v>
                </c:pt>
                <c:pt idx="1274">
                  <c:v>0.38782407407407404</c:v>
                </c:pt>
                <c:pt idx="1275">
                  <c:v>0.38784722222222223</c:v>
                </c:pt>
                <c:pt idx="1276">
                  <c:v>0.38787037037037031</c:v>
                </c:pt>
                <c:pt idx="1277">
                  <c:v>0.3878935185185185</c:v>
                </c:pt>
                <c:pt idx="1278">
                  <c:v>0.38791666666666669</c:v>
                </c:pt>
                <c:pt idx="1279">
                  <c:v>0.38793981481481477</c:v>
                </c:pt>
                <c:pt idx="1280">
                  <c:v>0.38796296296296295</c:v>
                </c:pt>
                <c:pt idx="1281">
                  <c:v>0.38798611111111114</c:v>
                </c:pt>
                <c:pt idx="1282">
                  <c:v>0.38800925925925922</c:v>
                </c:pt>
                <c:pt idx="1283">
                  <c:v>0.3880324074074073</c:v>
                </c:pt>
                <c:pt idx="1284">
                  <c:v>0.38805555555555549</c:v>
                </c:pt>
                <c:pt idx="1285">
                  <c:v>0.38807870370370368</c:v>
                </c:pt>
                <c:pt idx="1286">
                  <c:v>0.38810185185185175</c:v>
                </c:pt>
                <c:pt idx="1287">
                  <c:v>0.38812499999999994</c:v>
                </c:pt>
                <c:pt idx="1288">
                  <c:v>0.38814814814814813</c:v>
                </c:pt>
                <c:pt idx="1289">
                  <c:v>0.38817129629629621</c:v>
                </c:pt>
                <c:pt idx="1290">
                  <c:v>0.3881944444444444</c:v>
                </c:pt>
                <c:pt idx="1291">
                  <c:v>0.38821759259259259</c:v>
                </c:pt>
                <c:pt idx="1292">
                  <c:v>0.38824074074074066</c:v>
                </c:pt>
                <c:pt idx="1293">
                  <c:v>0.38826388888888885</c:v>
                </c:pt>
                <c:pt idx="1294">
                  <c:v>0.38828703703703704</c:v>
                </c:pt>
                <c:pt idx="1295">
                  <c:v>0.38831018518518512</c:v>
                </c:pt>
                <c:pt idx="1296">
                  <c:v>0.38833333333333331</c:v>
                </c:pt>
                <c:pt idx="1297">
                  <c:v>0.3883564814814815</c:v>
                </c:pt>
                <c:pt idx="1298">
                  <c:v>0.38837962962962957</c:v>
                </c:pt>
                <c:pt idx="1299">
                  <c:v>0.38840277777777776</c:v>
                </c:pt>
                <c:pt idx="1300">
                  <c:v>0.38842592592592595</c:v>
                </c:pt>
                <c:pt idx="1301">
                  <c:v>0.38844907407407403</c:v>
                </c:pt>
                <c:pt idx="1302">
                  <c:v>0.38847222222222222</c:v>
                </c:pt>
                <c:pt idx="1303">
                  <c:v>0.3884953703703703</c:v>
                </c:pt>
                <c:pt idx="1304">
                  <c:v>0.38851851851851849</c:v>
                </c:pt>
                <c:pt idx="1305">
                  <c:v>0.38854166666666656</c:v>
                </c:pt>
                <c:pt idx="1306">
                  <c:v>0.38856481481481475</c:v>
                </c:pt>
                <c:pt idx="1307">
                  <c:v>0.38858796296296294</c:v>
                </c:pt>
                <c:pt idx="1308">
                  <c:v>0.38861111111111102</c:v>
                </c:pt>
                <c:pt idx="1309">
                  <c:v>0.38863425925925921</c:v>
                </c:pt>
                <c:pt idx="1310">
                  <c:v>0.3886574074074074</c:v>
                </c:pt>
                <c:pt idx="1311">
                  <c:v>0.38868055555555547</c:v>
                </c:pt>
                <c:pt idx="1312">
                  <c:v>0.38870370370370366</c:v>
                </c:pt>
                <c:pt idx="1313">
                  <c:v>0.38872685185185185</c:v>
                </c:pt>
                <c:pt idx="1314">
                  <c:v>0.38874999999999993</c:v>
                </c:pt>
                <c:pt idx="1315">
                  <c:v>0.38877314814814812</c:v>
                </c:pt>
                <c:pt idx="1316">
                  <c:v>0.38879629629629631</c:v>
                </c:pt>
                <c:pt idx="1317">
                  <c:v>0.38881944444444438</c:v>
                </c:pt>
                <c:pt idx="1318">
                  <c:v>0.38884259259259257</c:v>
                </c:pt>
                <c:pt idx="1319">
                  <c:v>0.38886574074074076</c:v>
                </c:pt>
                <c:pt idx="1320">
                  <c:v>0.38888888888888884</c:v>
                </c:pt>
                <c:pt idx="1321">
                  <c:v>0.38891203703703703</c:v>
                </c:pt>
                <c:pt idx="1322">
                  <c:v>0.38893518518518522</c:v>
                </c:pt>
                <c:pt idx="1323">
                  <c:v>0.38895833333333329</c:v>
                </c:pt>
                <c:pt idx="1324">
                  <c:v>0.38898148148148137</c:v>
                </c:pt>
                <c:pt idx="1325">
                  <c:v>0.38900462962962956</c:v>
                </c:pt>
                <c:pt idx="1326">
                  <c:v>0.38902777777777775</c:v>
                </c:pt>
                <c:pt idx="1327">
                  <c:v>0.38905092592592583</c:v>
                </c:pt>
                <c:pt idx="1328">
                  <c:v>0.38907407407407402</c:v>
                </c:pt>
                <c:pt idx="1329">
                  <c:v>0.38909722222222221</c:v>
                </c:pt>
                <c:pt idx="1330">
                  <c:v>0.38912037037037028</c:v>
                </c:pt>
                <c:pt idx="1331">
                  <c:v>0.38914351851851847</c:v>
                </c:pt>
                <c:pt idx="1332">
                  <c:v>0.38916666666666666</c:v>
                </c:pt>
                <c:pt idx="1333">
                  <c:v>0.38918981481481474</c:v>
                </c:pt>
                <c:pt idx="1334">
                  <c:v>0.38921296296296293</c:v>
                </c:pt>
                <c:pt idx="1335">
                  <c:v>0.38923611111111112</c:v>
                </c:pt>
                <c:pt idx="1336">
                  <c:v>0.38925925925925919</c:v>
                </c:pt>
                <c:pt idx="1337">
                  <c:v>0.38928240740740738</c:v>
                </c:pt>
                <c:pt idx="1338">
                  <c:v>0.38930555555555557</c:v>
                </c:pt>
                <c:pt idx="1339">
                  <c:v>0.38932870370370365</c:v>
                </c:pt>
                <c:pt idx="1340">
                  <c:v>0.38935185185185184</c:v>
                </c:pt>
                <c:pt idx="1341">
                  <c:v>0.38937500000000003</c:v>
                </c:pt>
                <c:pt idx="1342">
                  <c:v>0.3893981481481481</c:v>
                </c:pt>
                <c:pt idx="1343">
                  <c:v>0.38942129629629629</c:v>
                </c:pt>
                <c:pt idx="1344">
                  <c:v>0.38944444444444448</c:v>
                </c:pt>
                <c:pt idx="1345">
                  <c:v>0.38946759259259256</c:v>
                </c:pt>
                <c:pt idx="1346">
                  <c:v>0.38949074074074064</c:v>
                </c:pt>
                <c:pt idx="1347">
                  <c:v>0.38951388888888883</c:v>
                </c:pt>
                <c:pt idx="1348">
                  <c:v>0.38953703703703701</c:v>
                </c:pt>
                <c:pt idx="1349">
                  <c:v>0.38956018518518509</c:v>
                </c:pt>
                <c:pt idx="1350">
                  <c:v>0.38958333333333328</c:v>
                </c:pt>
                <c:pt idx="1351">
                  <c:v>0.38960648148148147</c:v>
                </c:pt>
                <c:pt idx="1352">
                  <c:v>0.38962962962962955</c:v>
                </c:pt>
                <c:pt idx="1353">
                  <c:v>0.38965277777777774</c:v>
                </c:pt>
                <c:pt idx="1354">
                  <c:v>0.38967592592592593</c:v>
                </c:pt>
                <c:pt idx="1355">
                  <c:v>0.389699074074074</c:v>
                </c:pt>
                <c:pt idx="1356">
                  <c:v>0.38972222222222219</c:v>
                </c:pt>
                <c:pt idx="1357">
                  <c:v>0.38974537037037038</c:v>
                </c:pt>
                <c:pt idx="1358">
                  <c:v>0.38976851851851846</c:v>
                </c:pt>
                <c:pt idx="1359">
                  <c:v>0.38979166666666665</c:v>
                </c:pt>
                <c:pt idx="1360">
                  <c:v>0.38981481481481484</c:v>
                </c:pt>
                <c:pt idx="1361">
                  <c:v>0.38983796296296291</c:v>
                </c:pt>
                <c:pt idx="1362">
                  <c:v>0.3898611111111111</c:v>
                </c:pt>
                <c:pt idx="1363">
                  <c:v>0.38988425925925929</c:v>
                </c:pt>
                <c:pt idx="1364">
                  <c:v>0.38990740740740737</c:v>
                </c:pt>
                <c:pt idx="1365">
                  <c:v>0.38993055555555545</c:v>
                </c:pt>
                <c:pt idx="1366">
                  <c:v>0.38995370370370364</c:v>
                </c:pt>
                <c:pt idx="1367">
                  <c:v>0.38997685185185182</c:v>
                </c:pt>
                <c:pt idx="1368">
                  <c:v>0.3899999999999999</c:v>
                </c:pt>
                <c:pt idx="1369">
                  <c:v>0.39002314814814809</c:v>
                </c:pt>
                <c:pt idx="1370">
                  <c:v>0.39004629629629628</c:v>
                </c:pt>
                <c:pt idx="1371">
                  <c:v>0.39006944444444436</c:v>
                </c:pt>
                <c:pt idx="1372">
                  <c:v>0.39009259259259255</c:v>
                </c:pt>
                <c:pt idx="1373">
                  <c:v>0.39011574074074074</c:v>
                </c:pt>
                <c:pt idx="1374">
                  <c:v>0.39013888888888881</c:v>
                </c:pt>
                <c:pt idx="1375">
                  <c:v>0.390162037037037</c:v>
                </c:pt>
                <c:pt idx="1376">
                  <c:v>0.39018518518518519</c:v>
                </c:pt>
                <c:pt idx="1377">
                  <c:v>0.39020833333333327</c:v>
                </c:pt>
                <c:pt idx="1378">
                  <c:v>0.39023148148148146</c:v>
                </c:pt>
                <c:pt idx="1379">
                  <c:v>0.39025462962962965</c:v>
                </c:pt>
                <c:pt idx="1380">
                  <c:v>0.39027777777777772</c:v>
                </c:pt>
                <c:pt idx="1381">
                  <c:v>0.39030092592592591</c:v>
                </c:pt>
                <c:pt idx="1382">
                  <c:v>0.3903240740740741</c:v>
                </c:pt>
                <c:pt idx="1383">
                  <c:v>0.39034722222222218</c:v>
                </c:pt>
                <c:pt idx="1384">
                  <c:v>0.39037037037037037</c:v>
                </c:pt>
                <c:pt idx="1385">
                  <c:v>0.39039351851851845</c:v>
                </c:pt>
                <c:pt idx="1386">
                  <c:v>0.39041666666666663</c:v>
                </c:pt>
                <c:pt idx="1387">
                  <c:v>0.39043981481481471</c:v>
                </c:pt>
                <c:pt idx="1388">
                  <c:v>0.3904629629629629</c:v>
                </c:pt>
                <c:pt idx="1389">
                  <c:v>0.39048611111111109</c:v>
                </c:pt>
                <c:pt idx="1390">
                  <c:v>0.39050925925925917</c:v>
                </c:pt>
                <c:pt idx="1391">
                  <c:v>0.39053240740740736</c:v>
                </c:pt>
                <c:pt idx="1392">
                  <c:v>0.39055555555555554</c:v>
                </c:pt>
                <c:pt idx="1393">
                  <c:v>0.39057870370370362</c:v>
                </c:pt>
                <c:pt idx="1394">
                  <c:v>0.39060185185185181</c:v>
                </c:pt>
                <c:pt idx="1395">
                  <c:v>0.390625</c:v>
                </c:pt>
                <c:pt idx="1396">
                  <c:v>0.39064814814814808</c:v>
                </c:pt>
                <c:pt idx="1397">
                  <c:v>0.39067129629629627</c:v>
                </c:pt>
                <c:pt idx="1398">
                  <c:v>0.39069444444444446</c:v>
                </c:pt>
                <c:pt idx="1399">
                  <c:v>0.39071759259259253</c:v>
                </c:pt>
                <c:pt idx="1400">
                  <c:v>0.39074074074074072</c:v>
                </c:pt>
                <c:pt idx="1401">
                  <c:v>0.39076388888888891</c:v>
                </c:pt>
                <c:pt idx="1402">
                  <c:v>0.39078703703703699</c:v>
                </c:pt>
                <c:pt idx="1403">
                  <c:v>0.39081018518518518</c:v>
                </c:pt>
                <c:pt idx="1404">
                  <c:v>0.39083333333333337</c:v>
                </c:pt>
                <c:pt idx="1405">
                  <c:v>0.39085648148148144</c:v>
                </c:pt>
                <c:pt idx="1406">
                  <c:v>0.39087962962962952</c:v>
                </c:pt>
                <c:pt idx="1407">
                  <c:v>0.39090277777777771</c:v>
                </c:pt>
                <c:pt idx="1408">
                  <c:v>0.3909259259259259</c:v>
                </c:pt>
                <c:pt idx="1409">
                  <c:v>0.39094907407407398</c:v>
                </c:pt>
                <c:pt idx="1410">
                  <c:v>0.39097222222222217</c:v>
                </c:pt>
                <c:pt idx="1411">
                  <c:v>0.39099537037037035</c:v>
                </c:pt>
                <c:pt idx="1412">
                  <c:v>0.39101851851851843</c:v>
                </c:pt>
                <c:pt idx="1413">
                  <c:v>0.39104166666666662</c:v>
                </c:pt>
                <c:pt idx="1414">
                  <c:v>0.39106481481481481</c:v>
                </c:pt>
                <c:pt idx="1415">
                  <c:v>0.39108796296296289</c:v>
                </c:pt>
                <c:pt idx="1416">
                  <c:v>0.39111111111111108</c:v>
                </c:pt>
                <c:pt idx="1417">
                  <c:v>0.39113425925925926</c:v>
                </c:pt>
                <c:pt idx="1418">
                  <c:v>0.39115740740740734</c:v>
                </c:pt>
                <c:pt idx="1419">
                  <c:v>0.39118055555555553</c:v>
                </c:pt>
                <c:pt idx="1420">
                  <c:v>0.39120370370370372</c:v>
                </c:pt>
                <c:pt idx="1421">
                  <c:v>0.3912268518518518</c:v>
                </c:pt>
                <c:pt idx="1422">
                  <c:v>0.39124999999999999</c:v>
                </c:pt>
                <c:pt idx="1423">
                  <c:v>0.39127314814814818</c:v>
                </c:pt>
                <c:pt idx="1424">
                  <c:v>0.39129629629629625</c:v>
                </c:pt>
                <c:pt idx="1425">
                  <c:v>0.39131944444444444</c:v>
                </c:pt>
                <c:pt idx="1426">
                  <c:v>0.39134259259259263</c:v>
                </c:pt>
                <c:pt idx="1427">
                  <c:v>0.39136574074074071</c:v>
                </c:pt>
                <c:pt idx="1428">
                  <c:v>0.39138888888888879</c:v>
                </c:pt>
                <c:pt idx="1429">
                  <c:v>0.39141203703703698</c:v>
                </c:pt>
                <c:pt idx="1430">
                  <c:v>0.39143518518518516</c:v>
                </c:pt>
                <c:pt idx="1431">
                  <c:v>0.39145833333333324</c:v>
                </c:pt>
                <c:pt idx="1432">
                  <c:v>0.39148148148148143</c:v>
                </c:pt>
                <c:pt idx="1433">
                  <c:v>0.39150462962962962</c:v>
                </c:pt>
                <c:pt idx="1434">
                  <c:v>0.3915277777777777</c:v>
                </c:pt>
                <c:pt idx="1435">
                  <c:v>0.39155092592592589</c:v>
                </c:pt>
                <c:pt idx="1436">
                  <c:v>0.39157407407407407</c:v>
                </c:pt>
                <c:pt idx="1437">
                  <c:v>0.39159722222222215</c:v>
                </c:pt>
                <c:pt idx="1438">
                  <c:v>0.39162037037037034</c:v>
                </c:pt>
                <c:pt idx="1439">
                  <c:v>0.39164351851851853</c:v>
                </c:pt>
                <c:pt idx="1440">
                  <c:v>0.39166666666666661</c:v>
                </c:pt>
                <c:pt idx="1441">
                  <c:v>0.3916898148148148</c:v>
                </c:pt>
                <c:pt idx="1442">
                  <c:v>0.39171296296296299</c:v>
                </c:pt>
                <c:pt idx="1443">
                  <c:v>0.39173611111111106</c:v>
                </c:pt>
                <c:pt idx="1444">
                  <c:v>0.39175925925925925</c:v>
                </c:pt>
                <c:pt idx="1445">
                  <c:v>0.39178240740740744</c:v>
                </c:pt>
                <c:pt idx="1446">
                  <c:v>0.39180555555555552</c:v>
                </c:pt>
                <c:pt idx="1447">
                  <c:v>0.3918287037037036</c:v>
                </c:pt>
                <c:pt idx="1448">
                  <c:v>0.39185185185185178</c:v>
                </c:pt>
                <c:pt idx="1449">
                  <c:v>0.39187499999999997</c:v>
                </c:pt>
                <c:pt idx="1450">
                  <c:v>0.39189814814814805</c:v>
                </c:pt>
                <c:pt idx="1451">
                  <c:v>0.39192129629629624</c:v>
                </c:pt>
                <c:pt idx="1452">
                  <c:v>0.39194444444444443</c:v>
                </c:pt>
                <c:pt idx="1453">
                  <c:v>0.39196759259259251</c:v>
                </c:pt>
                <c:pt idx="1454">
                  <c:v>0.3919907407407407</c:v>
                </c:pt>
                <c:pt idx="1455">
                  <c:v>0.39201388888888888</c:v>
                </c:pt>
                <c:pt idx="1456">
                  <c:v>0.39203703703703696</c:v>
                </c:pt>
                <c:pt idx="1457">
                  <c:v>0.39206018518518515</c:v>
                </c:pt>
                <c:pt idx="1458">
                  <c:v>0.39208333333333334</c:v>
                </c:pt>
                <c:pt idx="1459">
                  <c:v>0.39210648148148142</c:v>
                </c:pt>
                <c:pt idx="1460">
                  <c:v>0.39212962962962961</c:v>
                </c:pt>
                <c:pt idx="1461">
                  <c:v>0.39215277777777779</c:v>
                </c:pt>
                <c:pt idx="1462">
                  <c:v>0.39217592592592587</c:v>
                </c:pt>
                <c:pt idx="1463">
                  <c:v>0.39219907407407406</c:v>
                </c:pt>
                <c:pt idx="1464">
                  <c:v>0.39222222222222225</c:v>
                </c:pt>
                <c:pt idx="1465">
                  <c:v>0.39224537037037033</c:v>
                </c:pt>
                <c:pt idx="1466">
                  <c:v>0.39226851851851852</c:v>
                </c:pt>
                <c:pt idx="1467">
                  <c:v>0.39229166666666659</c:v>
                </c:pt>
                <c:pt idx="1468">
                  <c:v>0.39231481481481478</c:v>
                </c:pt>
                <c:pt idx="1469">
                  <c:v>0.39233796296296286</c:v>
                </c:pt>
                <c:pt idx="1470">
                  <c:v>0.39236111111111105</c:v>
                </c:pt>
                <c:pt idx="1471">
                  <c:v>0.39238425925925924</c:v>
                </c:pt>
                <c:pt idx="1472">
                  <c:v>0.39240740740740732</c:v>
                </c:pt>
                <c:pt idx="1473">
                  <c:v>0.3924305555555555</c:v>
                </c:pt>
                <c:pt idx="1474">
                  <c:v>0.39245370370370369</c:v>
                </c:pt>
                <c:pt idx="1475">
                  <c:v>0.39247685185185177</c:v>
                </c:pt>
                <c:pt idx="1476">
                  <c:v>0.39249999999999996</c:v>
                </c:pt>
                <c:pt idx="1477">
                  <c:v>0.39252314814814815</c:v>
                </c:pt>
                <c:pt idx="1478">
                  <c:v>0.39254629629629623</c:v>
                </c:pt>
                <c:pt idx="1479">
                  <c:v>0.39256944444444442</c:v>
                </c:pt>
                <c:pt idx="1480">
                  <c:v>0.3925925925925926</c:v>
                </c:pt>
                <c:pt idx="1481">
                  <c:v>0.39261574074074068</c:v>
                </c:pt>
                <c:pt idx="1482">
                  <c:v>0.39263888888888887</c:v>
                </c:pt>
                <c:pt idx="1483">
                  <c:v>0.39266203703703706</c:v>
                </c:pt>
                <c:pt idx="1484">
                  <c:v>0.39268518518518514</c:v>
                </c:pt>
                <c:pt idx="1485">
                  <c:v>0.39270833333333333</c:v>
                </c:pt>
                <c:pt idx="1486">
                  <c:v>0.39273148148148151</c:v>
                </c:pt>
                <c:pt idx="1487">
                  <c:v>0.39275462962962959</c:v>
                </c:pt>
                <c:pt idx="1488">
                  <c:v>0.39277777777777767</c:v>
                </c:pt>
                <c:pt idx="1489">
                  <c:v>0.39280092592592586</c:v>
                </c:pt>
                <c:pt idx="1490">
                  <c:v>0.39282407407407405</c:v>
                </c:pt>
                <c:pt idx="1491">
                  <c:v>0.39284722222222213</c:v>
                </c:pt>
                <c:pt idx="1492">
                  <c:v>0.39287037037037031</c:v>
                </c:pt>
                <c:pt idx="1493">
                  <c:v>0.3928935185185185</c:v>
                </c:pt>
                <c:pt idx="1494">
                  <c:v>0.39291666666666658</c:v>
                </c:pt>
                <c:pt idx="1495">
                  <c:v>0.39293981481481477</c:v>
                </c:pt>
                <c:pt idx="1496">
                  <c:v>0.39296296296296296</c:v>
                </c:pt>
                <c:pt idx="1497">
                  <c:v>0.39298611111111104</c:v>
                </c:pt>
                <c:pt idx="1498">
                  <c:v>0.39300925925925922</c:v>
                </c:pt>
                <c:pt idx="1499">
                  <c:v>0.39303240740740741</c:v>
                </c:pt>
                <c:pt idx="1500">
                  <c:v>0.39305555555555549</c:v>
                </c:pt>
                <c:pt idx="1501">
                  <c:v>0.39307870370370368</c:v>
                </c:pt>
                <c:pt idx="1502">
                  <c:v>0.39310185185185187</c:v>
                </c:pt>
                <c:pt idx="1503">
                  <c:v>0.39312499999999995</c:v>
                </c:pt>
                <c:pt idx="1504">
                  <c:v>0.39314814814814814</c:v>
                </c:pt>
                <c:pt idx="1505">
                  <c:v>0.39317129629629632</c:v>
                </c:pt>
                <c:pt idx="1506">
                  <c:v>0.3931944444444444</c:v>
                </c:pt>
                <c:pt idx="1507">
                  <c:v>0.39321759259259259</c:v>
                </c:pt>
                <c:pt idx="1508">
                  <c:v>0.39324074074074067</c:v>
                </c:pt>
                <c:pt idx="1509">
                  <c:v>0.39326388888888886</c:v>
                </c:pt>
                <c:pt idx="1510">
                  <c:v>0.39328703703703694</c:v>
                </c:pt>
                <c:pt idx="1511">
                  <c:v>0.39331018518518512</c:v>
                </c:pt>
                <c:pt idx="1512">
                  <c:v>0.39333333333333331</c:v>
                </c:pt>
                <c:pt idx="1513">
                  <c:v>0.39335648148148139</c:v>
                </c:pt>
                <c:pt idx="1514">
                  <c:v>0.39337962962962958</c:v>
                </c:pt>
                <c:pt idx="1515">
                  <c:v>0.39340277777777777</c:v>
                </c:pt>
                <c:pt idx="1516">
                  <c:v>0.39342592592592585</c:v>
                </c:pt>
                <c:pt idx="1517">
                  <c:v>0.39344907407407403</c:v>
                </c:pt>
                <c:pt idx="1518">
                  <c:v>0.39347222222222222</c:v>
                </c:pt>
                <c:pt idx="1519">
                  <c:v>0.3934953703703703</c:v>
                </c:pt>
                <c:pt idx="1520">
                  <c:v>0.39351851851851849</c:v>
                </c:pt>
                <c:pt idx="1521">
                  <c:v>0.39354166666666668</c:v>
                </c:pt>
                <c:pt idx="1522">
                  <c:v>0.39356481481481476</c:v>
                </c:pt>
                <c:pt idx="1523">
                  <c:v>0.39358796296296295</c:v>
                </c:pt>
                <c:pt idx="1524">
                  <c:v>0.39361111111111113</c:v>
                </c:pt>
                <c:pt idx="1525">
                  <c:v>0.39363425925925921</c:v>
                </c:pt>
                <c:pt idx="1526">
                  <c:v>0.3936574074074074</c:v>
                </c:pt>
                <c:pt idx="1527">
                  <c:v>0.39368055555555559</c:v>
                </c:pt>
                <c:pt idx="1528">
                  <c:v>0.39370370370370367</c:v>
                </c:pt>
                <c:pt idx="1529">
                  <c:v>0.39372685185185174</c:v>
                </c:pt>
                <c:pt idx="1530">
                  <c:v>0.39374999999999993</c:v>
                </c:pt>
                <c:pt idx="1531">
                  <c:v>0.39377314814814812</c:v>
                </c:pt>
                <c:pt idx="1532">
                  <c:v>0.3937962962962962</c:v>
                </c:pt>
                <c:pt idx="1533">
                  <c:v>0.39381944444444439</c:v>
                </c:pt>
                <c:pt idx="1534">
                  <c:v>0.39384259259259258</c:v>
                </c:pt>
                <c:pt idx="1535">
                  <c:v>0.39386574074074066</c:v>
                </c:pt>
                <c:pt idx="1536">
                  <c:v>0.39388888888888884</c:v>
                </c:pt>
                <c:pt idx="1537">
                  <c:v>0.39391203703703703</c:v>
                </c:pt>
                <c:pt idx="1538">
                  <c:v>0.39393518518518511</c:v>
                </c:pt>
                <c:pt idx="1539">
                  <c:v>0.3939583333333333</c:v>
                </c:pt>
                <c:pt idx="1540">
                  <c:v>0.39398148148148149</c:v>
                </c:pt>
                <c:pt idx="1541">
                  <c:v>0.39400462962962957</c:v>
                </c:pt>
                <c:pt idx="1542">
                  <c:v>0.39402777777777775</c:v>
                </c:pt>
                <c:pt idx="1543">
                  <c:v>0.39405092592592594</c:v>
                </c:pt>
                <c:pt idx="1544">
                  <c:v>0.39407407407407402</c:v>
                </c:pt>
                <c:pt idx="1545">
                  <c:v>0.39409722222222221</c:v>
                </c:pt>
                <c:pt idx="1546">
                  <c:v>0.3941203703703704</c:v>
                </c:pt>
                <c:pt idx="1547">
                  <c:v>0.39414351851851848</c:v>
                </c:pt>
                <c:pt idx="1548">
                  <c:v>0.39416666666666667</c:v>
                </c:pt>
                <c:pt idx="1549">
                  <c:v>0.39418981481481474</c:v>
                </c:pt>
                <c:pt idx="1550">
                  <c:v>0.39421296296296293</c:v>
                </c:pt>
                <c:pt idx="1551">
                  <c:v>0.39423611111111101</c:v>
                </c:pt>
                <c:pt idx="1552">
                  <c:v>0.3942592592592592</c:v>
                </c:pt>
                <c:pt idx="1553">
                  <c:v>0.39428240740740739</c:v>
                </c:pt>
                <c:pt idx="1554">
                  <c:v>0.39430555555555546</c:v>
                </c:pt>
                <c:pt idx="1555">
                  <c:v>0.39432870370370365</c:v>
                </c:pt>
                <c:pt idx="1556">
                  <c:v>0.39435185185185184</c:v>
                </c:pt>
                <c:pt idx="1557">
                  <c:v>0.39437499999999992</c:v>
                </c:pt>
                <c:pt idx="1558">
                  <c:v>0.39439814814814811</c:v>
                </c:pt>
                <c:pt idx="1559">
                  <c:v>0.3944212962962963</c:v>
                </c:pt>
                <c:pt idx="1560">
                  <c:v>0.39444444444444438</c:v>
                </c:pt>
                <c:pt idx="1561">
                  <c:v>0.39446759259259256</c:v>
                </c:pt>
                <c:pt idx="1562">
                  <c:v>0.39449074074074075</c:v>
                </c:pt>
                <c:pt idx="1563">
                  <c:v>0.39451388888888883</c:v>
                </c:pt>
                <c:pt idx="1564">
                  <c:v>0.39453703703703702</c:v>
                </c:pt>
                <c:pt idx="1565">
                  <c:v>0.39456018518518521</c:v>
                </c:pt>
                <c:pt idx="1566">
                  <c:v>0.39458333333333329</c:v>
                </c:pt>
                <c:pt idx="1567">
                  <c:v>0.39460648148148147</c:v>
                </c:pt>
                <c:pt idx="1568">
                  <c:v>0.39462962962962966</c:v>
                </c:pt>
                <c:pt idx="1569">
                  <c:v>0.39465277777777774</c:v>
                </c:pt>
                <c:pt idx="1570">
                  <c:v>0.39467592592592582</c:v>
                </c:pt>
                <c:pt idx="1571">
                  <c:v>0.39469907407407401</c:v>
                </c:pt>
                <c:pt idx="1572">
                  <c:v>0.3947222222222222</c:v>
                </c:pt>
                <c:pt idx="1573">
                  <c:v>0.39474537037037027</c:v>
                </c:pt>
                <c:pt idx="1574">
                  <c:v>0.39476851851851846</c:v>
                </c:pt>
                <c:pt idx="1575">
                  <c:v>0.39479166666666665</c:v>
                </c:pt>
                <c:pt idx="1576">
                  <c:v>0.39481481481481473</c:v>
                </c:pt>
                <c:pt idx="1577">
                  <c:v>0.39483796296296292</c:v>
                </c:pt>
                <c:pt idx="1578">
                  <c:v>0.39486111111111111</c:v>
                </c:pt>
                <c:pt idx="1579">
                  <c:v>0.39488425925925918</c:v>
                </c:pt>
                <c:pt idx="1580">
                  <c:v>0.39490740740740737</c:v>
                </c:pt>
                <c:pt idx="1581">
                  <c:v>0.39493055555555556</c:v>
                </c:pt>
                <c:pt idx="1582">
                  <c:v>0.39495370370370364</c:v>
                </c:pt>
                <c:pt idx="1583">
                  <c:v>0.39497685185185183</c:v>
                </c:pt>
                <c:pt idx="1584">
                  <c:v>0.39500000000000002</c:v>
                </c:pt>
                <c:pt idx="1585">
                  <c:v>0.3950231481481481</c:v>
                </c:pt>
                <c:pt idx="1586">
                  <c:v>0.39504629629629628</c:v>
                </c:pt>
                <c:pt idx="1587">
                  <c:v>0.39506944444444447</c:v>
                </c:pt>
                <c:pt idx="1588">
                  <c:v>0.39509259259259255</c:v>
                </c:pt>
                <c:pt idx="1589">
                  <c:v>0.39511574074074063</c:v>
                </c:pt>
                <c:pt idx="1590">
                  <c:v>0.39513888888888882</c:v>
                </c:pt>
                <c:pt idx="1591">
                  <c:v>0.39516203703703701</c:v>
                </c:pt>
                <c:pt idx="1592">
                  <c:v>0.39518518518518508</c:v>
                </c:pt>
                <c:pt idx="1593">
                  <c:v>0.39520833333333327</c:v>
                </c:pt>
                <c:pt idx="1594">
                  <c:v>0.39523148148148146</c:v>
                </c:pt>
                <c:pt idx="1595">
                  <c:v>0.39525462962962954</c:v>
                </c:pt>
                <c:pt idx="1596">
                  <c:v>0.39527777777777773</c:v>
                </c:pt>
                <c:pt idx="1597">
                  <c:v>0.39530092592592592</c:v>
                </c:pt>
                <c:pt idx="1598">
                  <c:v>0.39532407407407399</c:v>
                </c:pt>
                <c:pt idx="1599">
                  <c:v>0.39534722222222218</c:v>
                </c:pt>
                <c:pt idx="1600">
                  <c:v>0.39537037037037037</c:v>
                </c:pt>
                <c:pt idx="1601">
                  <c:v>0.39539351851851845</c:v>
                </c:pt>
                <c:pt idx="1602">
                  <c:v>0.39541666666666664</c:v>
                </c:pt>
                <c:pt idx="1603">
                  <c:v>0.39543981481481483</c:v>
                </c:pt>
                <c:pt idx="1604">
                  <c:v>0.39546296296296291</c:v>
                </c:pt>
                <c:pt idx="1605">
                  <c:v>0.39548611111111109</c:v>
                </c:pt>
                <c:pt idx="1606">
                  <c:v>0.39550925925925928</c:v>
                </c:pt>
                <c:pt idx="1607">
                  <c:v>0.39553240740740736</c:v>
                </c:pt>
                <c:pt idx="1608">
                  <c:v>0.39555555555555555</c:v>
                </c:pt>
                <c:pt idx="1609">
                  <c:v>0.39557870370370374</c:v>
                </c:pt>
                <c:pt idx="1610">
                  <c:v>0.39560185185185182</c:v>
                </c:pt>
                <c:pt idx="1611">
                  <c:v>0.39562499999999989</c:v>
                </c:pt>
                <c:pt idx="1612">
                  <c:v>0.39564814814814808</c:v>
                </c:pt>
                <c:pt idx="1613">
                  <c:v>0.39567129629629627</c:v>
                </c:pt>
                <c:pt idx="1614">
                  <c:v>0.39569444444444435</c:v>
                </c:pt>
                <c:pt idx="1615">
                  <c:v>0.39571759259259254</c:v>
                </c:pt>
                <c:pt idx="1616">
                  <c:v>0.39574074074074073</c:v>
                </c:pt>
                <c:pt idx="1617">
                  <c:v>0.3957638888888888</c:v>
                </c:pt>
                <c:pt idx="1618">
                  <c:v>0.39578703703703699</c:v>
                </c:pt>
                <c:pt idx="1619">
                  <c:v>0.39581018518518518</c:v>
                </c:pt>
                <c:pt idx="1620">
                  <c:v>0.39583333333333326</c:v>
                </c:pt>
                <c:pt idx="1621">
                  <c:v>0.39585648148148145</c:v>
                </c:pt>
                <c:pt idx="1622">
                  <c:v>0.39587962962962964</c:v>
                </c:pt>
                <c:pt idx="1623">
                  <c:v>0.39590277777777771</c:v>
                </c:pt>
                <c:pt idx="1624">
                  <c:v>0.3959259259259259</c:v>
                </c:pt>
                <c:pt idx="1625">
                  <c:v>0.39594907407407409</c:v>
                </c:pt>
                <c:pt idx="1626">
                  <c:v>0.39597222222222217</c:v>
                </c:pt>
                <c:pt idx="1627">
                  <c:v>0.39599537037037036</c:v>
                </c:pt>
                <c:pt idx="1628">
                  <c:v>0.39601851851851855</c:v>
                </c:pt>
                <c:pt idx="1629">
                  <c:v>0.39604166666666663</c:v>
                </c:pt>
                <c:pt idx="1630">
                  <c:v>0.39606481481481481</c:v>
                </c:pt>
                <c:pt idx="1631">
                  <c:v>0.39608796296296289</c:v>
                </c:pt>
                <c:pt idx="1632">
                  <c:v>0.39611111111111108</c:v>
                </c:pt>
                <c:pt idx="1633">
                  <c:v>0.39613425925925916</c:v>
                </c:pt>
                <c:pt idx="1634">
                  <c:v>0.39615740740740735</c:v>
                </c:pt>
                <c:pt idx="1635">
                  <c:v>0.39618055555555554</c:v>
                </c:pt>
                <c:pt idx="1636">
                  <c:v>0.39620370370370361</c:v>
                </c:pt>
                <c:pt idx="1637">
                  <c:v>0.3962268518518518</c:v>
                </c:pt>
                <c:pt idx="1638">
                  <c:v>0.39624999999999999</c:v>
                </c:pt>
                <c:pt idx="1639">
                  <c:v>0.39627314814814807</c:v>
                </c:pt>
                <c:pt idx="1640">
                  <c:v>0.39629629629629626</c:v>
                </c:pt>
                <c:pt idx="1641">
                  <c:v>0.39631944444444445</c:v>
                </c:pt>
                <c:pt idx="1642">
                  <c:v>0.39634259259259252</c:v>
                </c:pt>
                <c:pt idx="1643">
                  <c:v>0.39636574074074071</c:v>
                </c:pt>
                <c:pt idx="1644">
                  <c:v>0.3963888888888889</c:v>
                </c:pt>
                <c:pt idx="1645">
                  <c:v>0.39641203703703698</c:v>
                </c:pt>
                <c:pt idx="1646">
                  <c:v>0.39643518518518517</c:v>
                </c:pt>
                <c:pt idx="1647">
                  <c:v>0.39645833333333336</c:v>
                </c:pt>
                <c:pt idx="1648">
                  <c:v>0.39648148148148143</c:v>
                </c:pt>
                <c:pt idx="1649">
                  <c:v>0.39650462962962962</c:v>
                </c:pt>
                <c:pt idx="1650">
                  <c:v>0.39652777777777781</c:v>
                </c:pt>
                <c:pt idx="1651">
                  <c:v>0.39655092592592589</c:v>
                </c:pt>
                <c:pt idx="1652">
                  <c:v>0.39657407407407397</c:v>
                </c:pt>
                <c:pt idx="1653">
                  <c:v>0.39659722222222216</c:v>
                </c:pt>
                <c:pt idx="1654">
                  <c:v>0.39662037037037035</c:v>
                </c:pt>
                <c:pt idx="1655">
                  <c:v>0.39664351851851842</c:v>
                </c:pt>
                <c:pt idx="1656">
                  <c:v>0.39666666666666661</c:v>
                </c:pt>
                <c:pt idx="1657">
                  <c:v>0.3966898148148148</c:v>
                </c:pt>
                <c:pt idx="1658">
                  <c:v>0.39671296296296288</c:v>
                </c:pt>
                <c:pt idx="1659">
                  <c:v>0.39673611111111107</c:v>
                </c:pt>
                <c:pt idx="1660">
                  <c:v>0.39675925925925926</c:v>
                </c:pt>
                <c:pt idx="1661">
                  <c:v>0.39678240740740733</c:v>
                </c:pt>
                <c:pt idx="1662">
                  <c:v>0.39680555555555552</c:v>
                </c:pt>
                <c:pt idx="1663">
                  <c:v>0.39682870370370371</c:v>
                </c:pt>
                <c:pt idx="1664">
                  <c:v>0.39685185185185179</c:v>
                </c:pt>
                <c:pt idx="1665">
                  <c:v>0.39687499999999998</c:v>
                </c:pt>
                <c:pt idx="1666">
                  <c:v>0.39689814814814817</c:v>
                </c:pt>
                <c:pt idx="1667">
                  <c:v>0.39692129629629624</c:v>
                </c:pt>
                <c:pt idx="1668">
                  <c:v>0.39694444444444443</c:v>
                </c:pt>
                <c:pt idx="1669">
                  <c:v>0.39696759259259262</c:v>
                </c:pt>
                <c:pt idx="1670">
                  <c:v>0.3969907407407407</c:v>
                </c:pt>
                <c:pt idx="1671">
                  <c:v>0.39701388888888878</c:v>
                </c:pt>
                <c:pt idx="1672">
                  <c:v>0.39703703703703697</c:v>
                </c:pt>
                <c:pt idx="1673">
                  <c:v>0.39706018518518515</c:v>
                </c:pt>
                <c:pt idx="1674">
                  <c:v>0.39708333333333323</c:v>
                </c:pt>
                <c:pt idx="1675">
                  <c:v>0.39710648148148142</c:v>
                </c:pt>
                <c:pt idx="1676">
                  <c:v>0.39712962962962961</c:v>
                </c:pt>
                <c:pt idx="1677">
                  <c:v>0.39715277777777769</c:v>
                </c:pt>
                <c:pt idx="1678">
                  <c:v>0.39717592592592588</c:v>
                </c:pt>
                <c:pt idx="1679">
                  <c:v>0.39719907407407407</c:v>
                </c:pt>
                <c:pt idx="1680">
                  <c:v>0.39722222222222214</c:v>
                </c:pt>
                <c:pt idx="1681">
                  <c:v>0.39724537037037033</c:v>
                </c:pt>
                <c:pt idx="1682">
                  <c:v>0.39726851851851852</c:v>
                </c:pt>
                <c:pt idx="1683">
                  <c:v>0.3972916666666666</c:v>
                </c:pt>
                <c:pt idx="1684">
                  <c:v>0.39731481481481479</c:v>
                </c:pt>
                <c:pt idx="1685">
                  <c:v>0.39733796296296298</c:v>
                </c:pt>
                <c:pt idx="1686">
                  <c:v>0.39736111111111105</c:v>
                </c:pt>
                <c:pt idx="1687">
                  <c:v>0.39738425925925924</c:v>
                </c:pt>
                <c:pt idx="1688">
                  <c:v>0.39740740740740743</c:v>
                </c:pt>
                <c:pt idx="1689">
                  <c:v>0.39743055555555551</c:v>
                </c:pt>
                <c:pt idx="1690">
                  <c:v>0.3974537037037037</c:v>
                </c:pt>
                <c:pt idx="1691">
                  <c:v>0.39747685185185189</c:v>
                </c:pt>
                <c:pt idx="1692">
                  <c:v>0.39749999999999996</c:v>
                </c:pt>
                <c:pt idx="1693">
                  <c:v>0.39752314814814804</c:v>
                </c:pt>
                <c:pt idx="1694">
                  <c:v>0.39754629629629623</c:v>
                </c:pt>
                <c:pt idx="1695">
                  <c:v>0.39756944444444442</c:v>
                </c:pt>
                <c:pt idx="1696">
                  <c:v>0.3975925925925925</c:v>
                </c:pt>
                <c:pt idx="1697">
                  <c:v>0.39761574074074069</c:v>
                </c:pt>
                <c:pt idx="1698">
                  <c:v>0.39763888888888888</c:v>
                </c:pt>
                <c:pt idx="1699">
                  <c:v>0.39766203703703695</c:v>
                </c:pt>
                <c:pt idx="1700">
                  <c:v>0.39768518518518514</c:v>
                </c:pt>
                <c:pt idx="1701">
                  <c:v>0.39770833333333333</c:v>
                </c:pt>
                <c:pt idx="1702">
                  <c:v>0.39773148148148141</c:v>
                </c:pt>
                <c:pt idx="1703">
                  <c:v>0.3977546296296296</c:v>
                </c:pt>
                <c:pt idx="1704">
                  <c:v>0.39777777777777779</c:v>
                </c:pt>
                <c:pt idx="1705">
                  <c:v>0.39780092592592586</c:v>
                </c:pt>
                <c:pt idx="1706">
                  <c:v>0.39782407407407405</c:v>
                </c:pt>
                <c:pt idx="1707">
                  <c:v>0.39784722222222224</c:v>
                </c:pt>
                <c:pt idx="1708">
                  <c:v>0.39787037037037032</c:v>
                </c:pt>
                <c:pt idx="1709">
                  <c:v>0.39789351851851851</c:v>
                </c:pt>
                <c:pt idx="1710">
                  <c:v>0.3979166666666667</c:v>
                </c:pt>
                <c:pt idx="1711">
                  <c:v>0.39793981481481477</c:v>
                </c:pt>
                <c:pt idx="1712">
                  <c:v>0.39796296296296296</c:v>
                </c:pt>
                <c:pt idx="1713">
                  <c:v>0.39798611111111104</c:v>
                </c:pt>
                <c:pt idx="1714">
                  <c:v>0.39800925925925923</c:v>
                </c:pt>
                <c:pt idx="1715">
                  <c:v>0.39803240740740731</c:v>
                </c:pt>
                <c:pt idx="1716">
                  <c:v>0.3980555555555555</c:v>
                </c:pt>
                <c:pt idx="1717">
                  <c:v>0.39807870370370368</c:v>
                </c:pt>
                <c:pt idx="1718">
                  <c:v>0.39810185185185176</c:v>
                </c:pt>
                <c:pt idx="1719">
                  <c:v>0.39812499999999995</c:v>
                </c:pt>
                <c:pt idx="1720">
                  <c:v>0.39814814814814814</c:v>
                </c:pt>
                <c:pt idx="1721">
                  <c:v>0.39817129629629622</c:v>
                </c:pt>
                <c:pt idx="1722">
                  <c:v>0.39819444444444441</c:v>
                </c:pt>
                <c:pt idx="1723">
                  <c:v>0.3982175925925926</c:v>
                </c:pt>
                <c:pt idx="1724">
                  <c:v>0.39824074074074067</c:v>
                </c:pt>
                <c:pt idx="1725">
                  <c:v>0.39826388888888886</c:v>
                </c:pt>
                <c:pt idx="1726">
                  <c:v>0.39828703703703705</c:v>
                </c:pt>
                <c:pt idx="1727">
                  <c:v>0.39831018518518513</c:v>
                </c:pt>
                <c:pt idx="1728">
                  <c:v>0.39833333333333332</c:v>
                </c:pt>
                <c:pt idx="1729">
                  <c:v>0.39835648148148151</c:v>
                </c:pt>
                <c:pt idx="1730">
                  <c:v>0.39837962962962958</c:v>
                </c:pt>
                <c:pt idx="1731">
                  <c:v>0.39840277777777777</c:v>
                </c:pt>
                <c:pt idx="1732">
                  <c:v>0.39842592592592596</c:v>
                </c:pt>
                <c:pt idx="1733">
                  <c:v>0.39844907407407404</c:v>
                </c:pt>
                <c:pt idx="1734">
                  <c:v>0.39847222222222212</c:v>
                </c:pt>
                <c:pt idx="1735">
                  <c:v>0.39849537037037031</c:v>
                </c:pt>
                <c:pt idx="1736">
                  <c:v>0.39851851851851849</c:v>
                </c:pt>
                <c:pt idx="1737">
                  <c:v>0.39854166666666657</c:v>
                </c:pt>
                <c:pt idx="1738">
                  <c:v>0.39856481481481476</c:v>
                </c:pt>
                <c:pt idx="1739">
                  <c:v>0.39858796296296295</c:v>
                </c:pt>
                <c:pt idx="1740">
                  <c:v>0.39861111111111103</c:v>
                </c:pt>
                <c:pt idx="1741">
                  <c:v>0.39863425925925922</c:v>
                </c:pt>
                <c:pt idx="1742">
                  <c:v>0.3986574074074074</c:v>
                </c:pt>
                <c:pt idx="1743">
                  <c:v>0.39868055555555548</c:v>
                </c:pt>
                <c:pt idx="1744">
                  <c:v>0.39870370370370367</c:v>
                </c:pt>
                <c:pt idx="1745">
                  <c:v>0.39872685185185186</c:v>
                </c:pt>
                <c:pt idx="1746">
                  <c:v>0.39874999999999994</c:v>
                </c:pt>
                <c:pt idx="1747">
                  <c:v>0.39877314814814813</c:v>
                </c:pt>
                <c:pt idx="1748">
                  <c:v>0.39879629629629632</c:v>
                </c:pt>
                <c:pt idx="1749">
                  <c:v>0.39881944444444439</c:v>
                </c:pt>
                <c:pt idx="1750">
                  <c:v>0.39884259259259258</c:v>
                </c:pt>
                <c:pt idx="1751">
                  <c:v>0.39886574074074077</c:v>
                </c:pt>
                <c:pt idx="1752">
                  <c:v>0.39888888888888885</c:v>
                </c:pt>
                <c:pt idx="1753">
                  <c:v>0.39891203703703693</c:v>
                </c:pt>
                <c:pt idx="1754">
                  <c:v>0.39893518518518511</c:v>
                </c:pt>
                <c:pt idx="1755">
                  <c:v>0.3989583333333333</c:v>
                </c:pt>
                <c:pt idx="1756">
                  <c:v>0.39898148148148138</c:v>
                </c:pt>
                <c:pt idx="1757">
                  <c:v>0.39900462962962957</c:v>
                </c:pt>
                <c:pt idx="1758">
                  <c:v>0.39902777777777776</c:v>
                </c:pt>
                <c:pt idx="1759">
                  <c:v>0.39905092592592584</c:v>
                </c:pt>
                <c:pt idx="1760">
                  <c:v>0.39907407407407403</c:v>
                </c:pt>
                <c:pt idx="1761">
                  <c:v>0.39909722222222221</c:v>
                </c:pt>
                <c:pt idx="1762">
                  <c:v>0.39912037037037029</c:v>
                </c:pt>
                <c:pt idx="1763">
                  <c:v>0.39914351851851848</c:v>
                </c:pt>
                <c:pt idx="1764">
                  <c:v>0.39916666666666667</c:v>
                </c:pt>
                <c:pt idx="1765">
                  <c:v>0.39918981481481475</c:v>
                </c:pt>
                <c:pt idx="1766">
                  <c:v>0.39921296296296294</c:v>
                </c:pt>
                <c:pt idx="1767">
                  <c:v>0.39923611111111112</c:v>
                </c:pt>
                <c:pt idx="1768">
                  <c:v>0.3992592592592592</c:v>
                </c:pt>
                <c:pt idx="1769">
                  <c:v>0.39928240740740739</c:v>
                </c:pt>
                <c:pt idx="1770">
                  <c:v>0.39930555555555558</c:v>
                </c:pt>
                <c:pt idx="1771">
                  <c:v>0.39932870370370366</c:v>
                </c:pt>
                <c:pt idx="1772">
                  <c:v>0.39935185185185185</c:v>
                </c:pt>
                <c:pt idx="1773">
                  <c:v>0.39937500000000004</c:v>
                </c:pt>
                <c:pt idx="1774">
                  <c:v>0.39939814814814811</c:v>
                </c:pt>
                <c:pt idx="1775">
                  <c:v>0.39942129629629619</c:v>
                </c:pt>
                <c:pt idx="1776">
                  <c:v>0.39944444444444438</c:v>
                </c:pt>
                <c:pt idx="1777">
                  <c:v>0.39946759259259257</c:v>
                </c:pt>
                <c:pt idx="1778">
                  <c:v>0.39949074074074065</c:v>
                </c:pt>
                <c:pt idx="1779">
                  <c:v>0.39951388888888884</c:v>
                </c:pt>
                <c:pt idx="1780">
                  <c:v>0.39953703703703702</c:v>
                </c:pt>
                <c:pt idx="1781">
                  <c:v>0.3995601851851851</c:v>
                </c:pt>
                <c:pt idx="1782">
                  <c:v>0.39958333333333329</c:v>
                </c:pt>
                <c:pt idx="1783">
                  <c:v>0.39960648148148148</c:v>
                </c:pt>
                <c:pt idx="1784">
                  <c:v>0.39962962962962956</c:v>
                </c:pt>
                <c:pt idx="1785">
                  <c:v>0.39965277777777775</c:v>
                </c:pt>
                <c:pt idx="1786">
                  <c:v>0.39967592592592593</c:v>
                </c:pt>
                <c:pt idx="1787">
                  <c:v>0.39969907407407401</c:v>
                </c:pt>
                <c:pt idx="1788">
                  <c:v>0.3997222222222222</c:v>
                </c:pt>
                <c:pt idx="1789">
                  <c:v>0.39974537037037039</c:v>
                </c:pt>
                <c:pt idx="1790">
                  <c:v>0.39976851851851847</c:v>
                </c:pt>
                <c:pt idx="1791">
                  <c:v>0.39979166666666666</c:v>
                </c:pt>
                <c:pt idx="1792">
                  <c:v>0.39981481481481485</c:v>
                </c:pt>
                <c:pt idx="1793">
                  <c:v>0.39983796296296292</c:v>
                </c:pt>
                <c:pt idx="1794">
                  <c:v>0.399861111111111</c:v>
                </c:pt>
                <c:pt idx="1795">
                  <c:v>0.39988425925925919</c:v>
                </c:pt>
                <c:pt idx="1796">
                  <c:v>0.39990740740740738</c:v>
                </c:pt>
                <c:pt idx="1797">
                  <c:v>0.39993055555555546</c:v>
                </c:pt>
                <c:pt idx="1798">
                  <c:v>0.39995370370370364</c:v>
                </c:pt>
                <c:pt idx="1799">
                  <c:v>0.39997685185185183</c:v>
                </c:pt>
                <c:pt idx="1800">
                  <c:v>0.39999999999999991</c:v>
                </c:pt>
                <c:pt idx="1801">
                  <c:v>0.4000231481481481</c:v>
                </c:pt>
                <c:pt idx="1802">
                  <c:v>0.40004629629629629</c:v>
                </c:pt>
                <c:pt idx="1803">
                  <c:v>0.40006944444444437</c:v>
                </c:pt>
                <c:pt idx="1804">
                  <c:v>0.40009259259259256</c:v>
                </c:pt>
                <c:pt idx="1805">
                  <c:v>0.40011574074074074</c:v>
                </c:pt>
                <c:pt idx="1806">
                  <c:v>0.40013888888888882</c:v>
                </c:pt>
                <c:pt idx="1807">
                  <c:v>0.40016203703703701</c:v>
                </c:pt>
                <c:pt idx="1808">
                  <c:v>0.4001851851851852</c:v>
                </c:pt>
                <c:pt idx="1809">
                  <c:v>0.40020833333333328</c:v>
                </c:pt>
                <c:pt idx="1810">
                  <c:v>0.40023148148148147</c:v>
                </c:pt>
                <c:pt idx="1811">
                  <c:v>0.40025462962962965</c:v>
                </c:pt>
                <c:pt idx="1812">
                  <c:v>0.40027777777777773</c:v>
                </c:pt>
                <c:pt idx="1813">
                  <c:v>0.40030092592592592</c:v>
                </c:pt>
                <c:pt idx="1814">
                  <c:v>0.40032407407407411</c:v>
                </c:pt>
                <c:pt idx="1815">
                  <c:v>0.40034722222222219</c:v>
                </c:pt>
                <c:pt idx="1816">
                  <c:v>0.40037037037037027</c:v>
                </c:pt>
                <c:pt idx="1817">
                  <c:v>0.40039351851851845</c:v>
                </c:pt>
                <c:pt idx="1818">
                  <c:v>0.40041666666666664</c:v>
                </c:pt>
                <c:pt idx="1819">
                  <c:v>0.40043981481481472</c:v>
                </c:pt>
                <c:pt idx="1820">
                  <c:v>0.40046296296296291</c:v>
                </c:pt>
                <c:pt idx="1821">
                  <c:v>0.4004861111111111</c:v>
                </c:pt>
                <c:pt idx="1822">
                  <c:v>0.40050925925925918</c:v>
                </c:pt>
                <c:pt idx="1823">
                  <c:v>0.40053240740740736</c:v>
                </c:pt>
                <c:pt idx="1824">
                  <c:v>0.40055555555555555</c:v>
                </c:pt>
                <c:pt idx="1825">
                  <c:v>0.40057870370370363</c:v>
                </c:pt>
                <c:pt idx="1826">
                  <c:v>0.40060185185185182</c:v>
                </c:pt>
                <c:pt idx="1827">
                  <c:v>0.40062500000000001</c:v>
                </c:pt>
                <c:pt idx="1828">
                  <c:v>0.40064814814814809</c:v>
                </c:pt>
                <c:pt idx="1829">
                  <c:v>0.40067129629629628</c:v>
                </c:pt>
                <c:pt idx="1830">
                  <c:v>0.40069444444444446</c:v>
                </c:pt>
                <c:pt idx="1831">
                  <c:v>0.40071759259259254</c:v>
                </c:pt>
                <c:pt idx="1832">
                  <c:v>0.40074074074074073</c:v>
                </c:pt>
                <c:pt idx="1833">
                  <c:v>0.40076388888888892</c:v>
                </c:pt>
                <c:pt idx="1834">
                  <c:v>0.400787037037037</c:v>
                </c:pt>
                <c:pt idx="1835">
                  <c:v>0.40081018518518507</c:v>
                </c:pt>
                <c:pt idx="1836">
                  <c:v>0.40083333333333326</c:v>
                </c:pt>
                <c:pt idx="1837">
                  <c:v>0.40085648148148145</c:v>
                </c:pt>
                <c:pt idx="1838">
                  <c:v>0.40087962962962953</c:v>
                </c:pt>
                <c:pt idx="1839">
                  <c:v>0.40090277777777772</c:v>
                </c:pt>
                <c:pt idx="1840">
                  <c:v>0.40092592592592591</c:v>
                </c:pt>
                <c:pt idx="1841">
                  <c:v>0.40094907407407399</c:v>
                </c:pt>
                <c:pt idx="1842">
                  <c:v>0.40097222222222217</c:v>
                </c:pt>
                <c:pt idx="1843">
                  <c:v>0.40099537037037036</c:v>
                </c:pt>
                <c:pt idx="1844">
                  <c:v>0.40101851851851844</c:v>
                </c:pt>
                <c:pt idx="1845">
                  <c:v>0.40104166666666663</c:v>
                </c:pt>
                <c:pt idx="1846">
                  <c:v>0.40106481481481482</c:v>
                </c:pt>
                <c:pt idx="1847">
                  <c:v>0.4010879629629629</c:v>
                </c:pt>
                <c:pt idx="1848">
                  <c:v>0.40111111111111108</c:v>
                </c:pt>
                <c:pt idx="1849">
                  <c:v>0.40113425925925927</c:v>
                </c:pt>
                <c:pt idx="1850">
                  <c:v>0.40115740740740735</c:v>
                </c:pt>
                <c:pt idx="1851">
                  <c:v>0.40118055555555554</c:v>
                </c:pt>
                <c:pt idx="1852">
                  <c:v>0.40120370370370373</c:v>
                </c:pt>
                <c:pt idx="1853">
                  <c:v>0.40122685185185181</c:v>
                </c:pt>
                <c:pt idx="1854">
                  <c:v>0.40125</c:v>
                </c:pt>
                <c:pt idx="1855">
                  <c:v>0.40127314814814818</c:v>
                </c:pt>
                <c:pt idx="1856">
                  <c:v>0.40129629629629626</c:v>
                </c:pt>
                <c:pt idx="1857">
                  <c:v>0.40131944444444434</c:v>
                </c:pt>
                <c:pt idx="1858">
                  <c:v>0.40134259259259253</c:v>
                </c:pt>
                <c:pt idx="1859">
                  <c:v>0.40136574074074072</c:v>
                </c:pt>
                <c:pt idx="1860">
                  <c:v>0.4013888888888888</c:v>
                </c:pt>
                <c:pt idx="1861">
                  <c:v>0.40141203703703698</c:v>
                </c:pt>
                <c:pt idx="1862">
                  <c:v>0.40143518518518517</c:v>
                </c:pt>
                <c:pt idx="1863">
                  <c:v>0.40145833333333325</c:v>
                </c:pt>
                <c:pt idx="1864">
                  <c:v>0.40148148148148144</c:v>
                </c:pt>
                <c:pt idx="1865">
                  <c:v>0.40150462962962963</c:v>
                </c:pt>
                <c:pt idx="1866">
                  <c:v>0.40152777777777771</c:v>
                </c:pt>
                <c:pt idx="1867">
                  <c:v>0.40155092592592589</c:v>
                </c:pt>
                <c:pt idx="1868">
                  <c:v>0.40157407407407408</c:v>
                </c:pt>
                <c:pt idx="1869">
                  <c:v>0.40159722222222216</c:v>
                </c:pt>
                <c:pt idx="1870">
                  <c:v>0.40162037037037035</c:v>
                </c:pt>
                <c:pt idx="1871">
                  <c:v>0.40164351851851854</c:v>
                </c:pt>
                <c:pt idx="1872">
                  <c:v>0.40166666666666662</c:v>
                </c:pt>
                <c:pt idx="1873">
                  <c:v>0.40168981481481481</c:v>
                </c:pt>
                <c:pt idx="1874">
                  <c:v>0.40171296296296299</c:v>
                </c:pt>
                <c:pt idx="1875">
                  <c:v>0.40173611111111107</c:v>
                </c:pt>
                <c:pt idx="1876">
                  <c:v>0.40175925925925915</c:v>
                </c:pt>
                <c:pt idx="1877">
                  <c:v>0.40178240740740734</c:v>
                </c:pt>
                <c:pt idx="1878">
                  <c:v>0.40180555555555553</c:v>
                </c:pt>
                <c:pt idx="1879">
                  <c:v>0.4018287037037036</c:v>
                </c:pt>
                <c:pt idx="1880">
                  <c:v>0.40185185185185179</c:v>
                </c:pt>
                <c:pt idx="1881">
                  <c:v>0.40187499999999998</c:v>
                </c:pt>
                <c:pt idx="1882">
                  <c:v>0.40189814814814806</c:v>
                </c:pt>
                <c:pt idx="1883">
                  <c:v>0.40192129629629625</c:v>
                </c:pt>
                <c:pt idx="1884">
                  <c:v>0.40194444444444444</c:v>
                </c:pt>
                <c:pt idx="1885">
                  <c:v>0.40196759259259252</c:v>
                </c:pt>
                <c:pt idx="1886">
                  <c:v>0.4019907407407407</c:v>
                </c:pt>
                <c:pt idx="1887">
                  <c:v>0.40201388888888889</c:v>
                </c:pt>
                <c:pt idx="1888">
                  <c:v>0.40203703703703697</c:v>
                </c:pt>
                <c:pt idx="1889">
                  <c:v>0.40206018518518516</c:v>
                </c:pt>
                <c:pt idx="1890">
                  <c:v>0.40208333333333335</c:v>
                </c:pt>
                <c:pt idx="1891">
                  <c:v>0.40210648148148143</c:v>
                </c:pt>
                <c:pt idx="1892">
                  <c:v>0.40212962962962961</c:v>
                </c:pt>
                <c:pt idx="1893">
                  <c:v>0.4021527777777778</c:v>
                </c:pt>
                <c:pt idx="1894">
                  <c:v>0.40217592592592588</c:v>
                </c:pt>
                <c:pt idx="1895">
                  <c:v>0.40219907407407407</c:v>
                </c:pt>
                <c:pt idx="1896">
                  <c:v>0.40222222222222226</c:v>
                </c:pt>
                <c:pt idx="1897">
                  <c:v>0.40224537037037034</c:v>
                </c:pt>
                <c:pt idx="1898">
                  <c:v>0.40226851851851841</c:v>
                </c:pt>
                <c:pt idx="1899">
                  <c:v>0.4022916666666666</c:v>
                </c:pt>
                <c:pt idx="1900">
                  <c:v>0.40231481481481479</c:v>
                </c:pt>
                <c:pt idx="1901">
                  <c:v>0.40233796296296287</c:v>
                </c:pt>
                <c:pt idx="1902">
                  <c:v>0.40236111111111106</c:v>
                </c:pt>
                <c:pt idx="1903">
                  <c:v>0.40238425925925925</c:v>
                </c:pt>
                <c:pt idx="1904">
                  <c:v>0.40240740740740732</c:v>
                </c:pt>
                <c:pt idx="1905">
                  <c:v>0.40243055555555551</c:v>
                </c:pt>
                <c:pt idx="1906">
                  <c:v>0.4024537037037037</c:v>
                </c:pt>
                <c:pt idx="1907">
                  <c:v>0.40247685185185178</c:v>
                </c:pt>
                <c:pt idx="1908">
                  <c:v>0.40249999999999997</c:v>
                </c:pt>
                <c:pt idx="1909">
                  <c:v>0.40252314814814816</c:v>
                </c:pt>
                <c:pt idx="1910">
                  <c:v>0.40254629629629624</c:v>
                </c:pt>
                <c:pt idx="1911">
                  <c:v>0.40256944444444442</c:v>
                </c:pt>
                <c:pt idx="1912">
                  <c:v>0.40259259259259261</c:v>
                </c:pt>
                <c:pt idx="1913">
                  <c:v>0.40261574074074069</c:v>
                </c:pt>
                <c:pt idx="1914">
                  <c:v>0.40263888888888888</c:v>
                </c:pt>
                <c:pt idx="1915">
                  <c:v>0.40266203703703707</c:v>
                </c:pt>
                <c:pt idx="1916">
                  <c:v>0.40268518518518515</c:v>
                </c:pt>
                <c:pt idx="1917">
                  <c:v>0.40270833333333322</c:v>
                </c:pt>
                <c:pt idx="1918">
                  <c:v>0.40273148148148141</c:v>
                </c:pt>
                <c:pt idx="1919">
                  <c:v>0.4027546296296296</c:v>
                </c:pt>
                <c:pt idx="1920">
                  <c:v>0.40277777777777768</c:v>
                </c:pt>
                <c:pt idx="1921">
                  <c:v>0.40280092592592587</c:v>
                </c:pt>
                <c:pt idx="1922">
                  <c:v>0.40282407407407406</c:v>
                </c:pt>
                <c:pt idx="1923">
                  <c:v>0.40284722222222213</c:v>
                </c:pt>
                <c:pt idx="1924">
                  <c:v>0.40287037037037032</c:v>
                </c:pt>
                <c:pt idx="1925">
                  <c:v>0.40289351851851851</c:v>
                </c:pt>
                <c:pt idx="1926">
                  <c:v>0.40291666666666659</c:v>
                </c:pt>
                <c:pt idx="1927">
                  <c:v>0.40293981481481478</c:v>
                </c:pt>
                <c:pt idx="1928">
                  <c:v>0.40296296296296297</c:v>
                </c:pt>
                <c:pt idx="1929">
                  <c:v>0.40298611111111104</c:v>
                </c:pt>
                <c:pt idx="1930">
                  <c:v>0.40300925925925923</c:v>
                </c:pt>
                <c:pt idx="1931">
                  <c:v>0.40303240740740742</c:v>
                </c:pt>
                <c:pt idx="1932">
                  <c:v>0.4030555555555555</c:v>
                </c:pt>
                <c:pt idx="1933">
                  <c:v>0.40307870370370369</c:v>
                </c:pt>
                <c:pt idx="1934">
                  <c:v>0.40310185185185188</c:v>
                </c:pt>
                <c:pt idx="1935">
                  <c:v>0.40312499999999996</c:v>
                </c:pt>
                <c:pt idx="1936">
                  <c:v>0.40314814814814814</c:v>
                </c:pt>
                <c:pt idx="1937">
                  <c:v>0.40317129629629633</c:v>
                </c:pt>
                <c:pt idx="1938">
                  <c:v>0.40319444444444441</c:v>
                </c:pt>
                <c:pt idx="1939">
                  <c:v>0.40321759259259249</c:v>
                </c:pt>
                <c:pt idx="1940">
                  <c:v>0.40324074074074068</c:v>
                </c:pt>
                <c:pt idx="1941">
                  <c:v>0.40326388888888887</c:v>
                </c:pt>
                <c:pt idx="1942">
                  <c:v>0.40328703703703694</c:v>
                </c:pt>
                <c:pt idx="1943">
                  <c:v>0.40331018518518513</c:v>
                </c:pt>
                <c:pt idx="1944">
                  <c:v>0.40333333333333332</c:v>
                </c:pt>
                <c:pt idx="1945">
                  <c:v>0.4033564814814814</c:v>
                </c:pt>
                <c:pt idx="1946">
                  <c:v>0.40337962962962959</c:v>
                </c:pt>
                <c:pt idx="1947">
                  <c:v>0.40340277777777778</c:v>
                </c:pt>
                <c:pt idx="1948">
                  <c:v>0.40342592592592585</c:v>
                </c:pt>
                <c:pt idx="1949">
                  <c:v>0.40344907407407404</c:v>
                </c:pt>
                <c:pt idx="1950">
                  <c:v>0.40347222222222223</c:v>
                </c:pt>
                <c:pt idx="1951">
                  <c:v>0.40349537037037031</c:v>
                </c:pt>
                <c:pt idx="1952">
                  <c:v>0.4035185185185185</c:v>
                </c:pt>
                <c:pt idx="1953">
                  <c:v>0.40354166666666669</c:v>
                </c:pt>
                <c:pt idx="1954">
                  <c:v>0.40356481481481477</c:v>
                </c:pt>
                <c:pt idx="1955">
                  <c:v>0.40358796296296295</c:v>
                </c:pt>
                <c:pt idx="1956">
                  <c:v>0.40361111111111114</c:v>
                </c:pt>
                <c:pt idx="1957">
                  <c:v>0.40363425925925922</c:v>
                </c:pt>
                <c:pt idx="1958">
                  <c:v>0.4036574074074073</c:v>
                </c:pt>
                <c:pt idx="1959">
                  <c:v>0.40368055555555549</c:v>
                </c:pt>
                <c:pt idx="1960">
                  <c:v>0.40370370370370368</c:v>
                </c:pt>
                <c:pt idx="1961">
                  <c:v>0.40372685185185175</c:v>
                </c:pt>
                <c:pt idx="1962">
                  <c:v>0.40374999999999994</c:v>
                </c:pt>
                <c:pt idx="1963">
                  <c:v>0.40377314814814813</c:v>
                </c:pt>
                <c:pt idx="1964">
                  <c:v>0.40379629629629621</c:v>
                </c:pt>
                <c:pt idx="1965">
                  <c:v>0.4038194444444444</c:v>
                </c:pt>
                <c:pt idx="1966">
                  <c:v>0.40384259259259259</c:v>
                </c:pt>
                <c:pt idx="1967">
                  <c:v>0.40386574074074066</c:v>
                </c:pt>
                <c:pt idx="1968">
                  <c:v>0.40388888888888885</c:v>
                </c:pt>
                <c:pt idx="1969">
                  <c:v>0.40391203703703704</c:v>
                </c:pt>
                <c:pt idx="1970">
                  <c:v>0.40393518518518512</c:v>
                </c:pt>
                <c:pt idx="1971">
                  <c:v>0.40395833333333331</c:v>
                </c:pt>
                <c:pt idx="1972">
                  <c:v>0.4039814814814815</c:v>
                </c:pt>
                <c:pt idx="1973">
                  <c:v>0.40400462962962957</c:v>
                </c:pt>
                <c:pt idx="1974">
                  <c:v>0.40402777777777776</c:v>
                </c:pt>
                <c:pt idx="1975">
                  <c:v>0.40405092592592595</c:v>
                </c:pt>
                <c:pt idx="1976">
                  <c:v>0.40407407407407403</c:v>
                </c:pt>
                <c:pt idx="1977">
                  <c:v>0.40409722222222222</c:v>
                </c:pt>
                <c:pt idx="1978">
                  <c:v>0.4041203703703703</c:v>
                </c:pt>
                <c:pt idx="1979">
                  <c:v>0.40414351851851849</c:v>
                </c:pt>
                <c:pt idx="1980">
                  <c:v>0.40416666666666656</c:v>
                </c:pt>
                <c:pt idx="1981">
                  <c:v>0.40418981481481475</c:v>
                </c:pt>
                <c:pt idx="1982">
                  <c:v>0.40421296296296294</c:v>
                </c:pt>
                <c:pt idx="1983">
                  <c:v>0.40423611111111102</c:v>
                </c:pt>
                <c:pt idx="1984">
                  <c:v>0.40425925925925921</c:v>
                </c:pt>
                <c:pt idx="1985">
                  <c:v>0.4042824074074074</c:v>
                </c:pt>
                <c:pt idx="1986">
                  <c:v>0.40430555555555547</c:v>
                </c:pt>
                <c:pt idx="1987">
                  <c:v>0.40432870370370366</c:v>
                </c:pt>
                <c:pt idx="1988">
                  <c:v>0.40435185185185185</c:v>
                </c:pt>
                <c:pt idx="1989">
                  <c:v>0.40437499999999993</c:v>
                </c:pt>
                <c:pt idx="1990">
                  <c:v>0.40439814814814812</c:v>
                </c:pt>
                <c:pt idx="1991">
                  <c:v>0.40442129629629631</c:v>
                </c:pt>
                <c:pt idx="1992">
                  <c:v>0.40444444444444438</c:v>
                </c:pt>
                <c:pt idx="1993">
                  <c:v>0.40446759259259257</c:v>
                </c:pt>
                <c:pt idx="1994">
                  <c:v>0.40449074074074076</c:v>
                </c:pt>
                <c:pt idx="1995">
                  <c:v>0.40451388888888884</c:v>
                </c:pt>
                <c:pt idx="1996">
                  <c:v>0.40453703703703703</c:v>
                </c:pt>
                <c:pt idx="1997">
                  <c:v>0.40456018518518522</c:v>
                </c:pt>
                <c:pt idx="1998">
                  <c:v>0.40458333333333329</c:v>
                </c:pt>
                <c:pt idx="1999">
                  <c:v>0.40460648148148137</c:v>
                </c:pt>
                <c:pt idx="2000">
                  <c:v>0.40462962962962956</c:v>
                </c:pt>
                <c:pt idx="2001">
                  <c:v>0.40465277777777775</c:v>
                </c:pt>
                <c:pt idx="2002">
                  <c:v>0.40467592592592583</c:v>
                </c:pt>
                <c:pt idx="2003">
                  <c:v>0.40469907407407402</c:v>
                </c:pt>
                <c:pt idx="2004">
                  <c:v>0.40472222222222221</c:v>
                </c:pt>
                <c:pt idx="2005">
                  <c:v>0.40474537037037028</c:v>
                </c:pt>
                <c:pt idx="2006">
                  <c:v>0.40476851851851847</c:v>
                </c:pt>
                <c:pt idx="2007">
                  <c:v>0.40479166666666666</c:v>
                </c:pt>
                <c:pt idx="2008">
                  <c:v>0.40481481481481474</c:v>
                </c:pt>
                <c:pt idx="2009">
                  <c:v>0.40483796296296293</c:v>
                </c:pt>
                <c:pt idx="2010">
                  <c:v>0.40486111111111112</c:v>
                </c:pt>
                <c:pt idx="2011">
                  <c:v>0.40488425925925919</c:v>
                </c:pt>
                <c:pt idx="2012">
                  <c:v>0.40490740740740738</c:v>
                </c:pt>
                <c:pt idx="2013">
                  <c:v>0.40493055555555557</c:v>
                </c:pt>
                <c:pt idx="2014">
                  <c:v>0.40495370370370365</c:v>
                </c:pt>
                <c:pt idx="2015">
                  <c:v>0.40497685185185184</c:v>
                </c:pt>
                <c:pt idx="2016">
                  <c:v>0.40500000000000003</c:v>
                </c:pt>
                <c:pt idx="2017">
                  <c:v>0.4050231481481481</c:v>
                </c:pt>
                <c:pt idx="2018">
                  <c:v>0.40504629629629629</c:v>
                </c:pt>
                <c:pt idx="2019">
                  <c:v>0.40506944444444437</c:v>
                </c:pt>
                <c:pt idx="2020">
                  <c:v>0.40509259259259256</c:v>
                </c:pt>
                <c:pt idx="2021">
                  <c:v>0.40511574074074064</c:v>
                </c:pt>
                <c:pt idx="2022">
                  <c:v>0.40513888888888883</c:v>
                </c:pt>
                <c:pt idx="2023">
                  <c:v>0.40516203703703701</c:v>
                </c:pt>
                <c:pt idx="2024">
                  <c:v>0.40518518518518509</c:v>
                </c:pt>
                <c:pt idx="2025">
                  <c:v>0.40520833333333328</c:v>
                </c:pt>
                <c:pt idx="2026">
                  <c:v>0.40523148148148147</c:v>
                </c:pt>
                <c:pt idx="2027">
                  <c:v>0.40525462962962955</c:v>
                </c:pt>
                <c:pt idx="2028">
                  <c:v>0.40527777777777774</c:v>
                </c:pt>
                <c:pt idx="2029">
                  <c:v>0.40530092592592593</c:v>
                </c:pt>
                <c:pt idx="2030">
                  <c:v>0.405324074074074</c:v>
                </c:pt>
                <c:pt idx="2031">
                  <c:v>0.40534722222222219</c:v>
                </c:pt>
                <c:pt idx="2032">
                  <c:v>0.40537037037037038</c:v>
                </c:pt>
                <c:pt idx="2033">
                  <c:v>0.40539351851851846</c:v>
                </c:pt>
                <c:pt idx="2034">
                  <c:v>0.40541666666666665</c:v>
                </c:pt>
                <c:pt idx="2035">
                  <c:v>0.40543981481481484</c:v>
                </c:pt>
                <c:pt idx="2036">
                  <c:v>0.40546296296296291</c:v>
                </c:pt>
                <c:pt idx="2037">
                  <c:v>0.4054861111111111</c:v>
                </c:pt>
                <c:pt idx="2038">
                  <c:v>0.40550925925925929</c:v>
                </c:pt>
                <c:pt idx="2039">
                  <c:v>0.40553240740740737</c:v>
                </c:pt>
                <c:pt idx="2040">
                  <c:v>0.40555555555555545</c:v>
                </c:pt>
                <c:pt idx="2041">
                  <c:v>0.40557870370370364</c:v>
                </c:pt>
                <c:pt idx="2042">
                  <c:v>0.40560185185185182</c:v>
                </c:pt>
                <c:pt idx="2043">
                  <c:v>0.4056249999999999</c:v>
                </c:pt>
                <c:pt idx="2044">
                  <c:v>0.40564814814814809</c:v>
                </c:pt>
                <c:pt idx="2045">
                  <c:v>0.40567129629629628</c:v>
                </c:pt>
                <c:pt idx="2046">
                  <c:v>0.40569444444444436</c:v>
                </c:pt>
                <c:pt idx="2047">
                  <c:v>0.40571759259259255</c:v>
                </c:pt>
                <c:pt idx="2048">
                  <c:v>0.40574074074074074</c:v>
                </c:pt>
                <c:pt idx="2049">
                  <c:v>0.40576388888888881</c:v>
                </c:pt>
                <c:pt idx="2050">
                  <c:v>0.405787037037037</c:v>
                </c:pt>
                <c:pt idx="2051">
                  <c:v>0.40581018518518519</c:v>
                </c:pt>
                <c:pt idx="2052">
                  <c:v>0.40583333333333327</c:v>
                </c:pt>
                <c:pt idx="2053">
                  <c:v>0.40585648148148146</c:v>
                </c:pt>
                <c:pt idx="2054">
                  <c:v>0.40587962962962965</c:v>
                </c:pt>
                <c:pt idx="2055">
                  <c:v>0.40590277777777772</c:v>
                </c:pt>
                <c:pt idx="2056">
                  <c:v>0.40592592592592591</c:v>
                </c:pt>
                <c:pt idx="2057">
                  <c:v>0.4059490740740741</c:v>
                </c:pt>
                <c:pt idx="2058">
                  <c:v>0.40597222222222218</c:v>
                </c:pt>
                <c:pt idx="2059">
                  <c:v>0.40599537037037037</c:v>
                </c:pt>
                <c:pt idx="2060">
                  <c:v>0.40601851851851845</c:v>
                </c:pt>
                <c:pt idx="2061">
                  <c:v>0.40604166666666663</c:v>
                </c:pt>
                <c:pt idx="2062">
                  <c:v>0.40606481481481471</c:v>
                </c:pt>
                <c:pt idx="2063">
                  <c:v>0.4060879629629629</c:v>
                </c:pt>
                <c:pt idx="2064">
                  <c:v>0.40611111111111109</c:v>
                </c:pt>
                <c:pt idx="2065">
                  <c:v>0.40613425925925917</c:v>
                </c:pt>
                <c:pt idx="2066">
                  <c:v>0.40615740740740736</c:v>
                </c:pt>
                <c:pt idx="2067">
                  <c:v>0.40618055555555554</c:v>
                </c:pt>
                <c:pt idx="2068">
                  <c:v>0.40620370370370362</c:v>
                </c:pt>
                <c:pt idx="2069">
                  <c:v>0.40622685185185181</c:v>
                </c:pt>
                <c:pt idx="2070">
                  <c:v>0.40625</c:v>
                </c:pt>
                <c:pt idx="2071">
                  <c:v>0.40627314814814808</c:v>
                </c:pt>
                <c:pt idx="2072">
                  <c:v>0.40629629629629627</c:v>
                </c:pt>
                <c:pt idx="2073">
                  <c:v>0.40631944444444446</c:v>
                </c:pt>
                <c:pt idx="2074">
                  <c:v>0.40634259259259253</c:v>
                </c:pt>
                <c:pt idx="2075">
                  <c:v>0.40636574074074072</c:v>
                </c:pt>
                <c:pt idx="2076">
                  <c:v>0.40638888888888891</c:v>
                </c:pt>
                <c:pt idx="2077">
                  <c:v>0.40641203703703699</c:v>
                </c:pt>
                <c:pt idx="2078">
                  <c:v>0.40643518518518518</c:v>
                </c:pt>
                <c:pt idx="2079">
                  <c:v>0.40645833333333337</c:v>
                </c:pt>
                <c:pt idx="2080">
                  <c:v>0.40648148148148144</c:v>
                </c:pt>
                <c:pt idx="2081">
                  <c:v>0.40650462962962952</c:v>
                </c:pt>
                <c:pt idx="2082">
                  <c:v>0.40652777777777771</c:v>
                </c:pt>
                <c:pt idx="2083">
                  <c:v>0.4065509259259259</c:v>
                </c:pt>
                <c:pt idx="2084">
                  <c:v>0.40657407407407398</c:v>
                </c:pt>
                <c:pt idx="2085">
                  <c:v>0.40659722222222217</c:v>
                </c:pt>
                <c:pt idx="2086">
                  <c:v>0.40662037037037035</c:v>
                </c:pt>
                <c:pt idx="2087">
                  <c:v>0.40664351851851843</c:v>
                </c:pt>
                <c:pt idx="2088">
                  <c:v>0.40666666666666662</c:v>
                </c:pt>
                <c:pt idx="2089">
                  <c:v>0.40668981481481481</c:v>
                </c:pt>
                <c:pt idx="2090">
                  <c:v>0.40671296296296289</c:v>
                </c:pt>
                <c:pt idx="2091">
                  <c:v>0.40673611111111108</c:v>
                </c:pt>
                <c:pt idx="2092">
                  <c:v>0.40675925925925926</c:v>
                </c:pt>
                <c:pt idx="2093">
                  <c:v>0.40678240740740734</c:v>
                </c:pt>
                <c:pt idx="2094">
                  <c:v>0.40680555555555553</c:v>
                </c:pt>
                <c:pt idx="2095">
                  <c:v>0.40682870370370372</c:v>
                </c:pt>
                <c:pt idx="2096">
                  <c:v>0.4068518518518518</c:v>
                </c:pt>
                <c:pt idx="2097">
                  <c:v>0.40687499999999999</c:v>
                </c:pt>
                <c:pt idx="2098">
                  <c:v>0.40689814814814818</c:v>
                </c:pt>
                <c:pt idx="2099">
                  <c:v>0.40692129629629625</c:v>
                </c:pt>
                <c:pt idx="2100">
                  <c:v>0.40694444444444444</c:v>
                </c:pt>
                <c:pt idx="2101">
                  <c:v>0.40696759259259252</c:v>
                </c:pt>
                <c:pt idx="2102">
                  <c:v>0.40699074074074071</c:v>
                </c:pt>
                <c:pt idx="2103">
                  <c:v>0.40701388888888879</c:v>
                </c:pt>
                <c:pt idx="2104">
                  <c:v>0.40703703703703698</c:v>
                </c:pt>
                <c:pt idx="2105">
                  <c:v>0.40706018518518516</c:v>
                </c:pt>
                <c:pt idx="2106">
                  <c:v>0.40708333333333324</c:v>
                </c:pt>
                <c:pt idx="2107">
                  <c:v>0.40710648148148143</c:v>
                </c:pt>
                <c:pt idx="2108">
                  <c:v>0.40712962962962962</c:v>
                </c:pt>
                <c:pt idx="2109">
                  <c:v>0.4071527777777777</c:v>
                </c:pt>
                <c:pt idx="2110">
                  <c:v>0.40717592592592589</c:v>
                </c:pt>
                <c:pt idx="2111">
                  <c:v>0.40719907407407407</c:v>
                </c:pt>
                <c:pt idx="2112">
                  <c:v>0.40722222222222215</c:v>
                </c:pt>
                <c:pt idx="2113">
                  <c:v>0.40724537037037034</c:v>
                </c:pt>
                <c:pt idx="2114">
                  <c:v>0.40726851851851853</c:v>
                </c:pt>
                <c:pt idx="2115">
                  <c:v>0.40729166666666661</c:v>
                </c:pt>
                <c:pt idx="2116">
                  <c:v>0.4073148148148148</c:v>
                </c:pt>
                <c:pt idx="2117">
                  <c:v>0.40733796296296299</c:v>
                </c:pt>
                <c:pt idx="2118">
                  <c:v>0.40736111111111106</c:v>
                </c:pt>
                <c:pt idx="2119">
                  <c:v>0.40738425925925925</c:v>
                </c:pt>
                <c:pt idx="2120">
                  <c:v>0.40740740740740744</c:v>
                </c:pt>
                <c:pt idx="2121">
                  <c:v>0.40743055555555552</c:v>
                </c:pt>
                <c:pt idx="2122">
                  <c:v>0.4074537037037036</c:v>
                </c:pt>
                <c:pt idx="2123">
                  <c:v>0.40747685185185178</c:v>
                </c:pt>
                <c:pt idx="2124">
                  <c:v>0.40749999999999997</c:v>
                </c:pt>
                <c:pt idx="2125">
                  <c:v>0.40752314814814805</c:v>
                </c:pt>
                <c:pt idx="2126">
                  <c:v>0.40754629629629624</c:v>
                </c:pt>
                <c:pt idx="2127">
                  <c:v>0.40756944444444443</c:v>
                </c:pt>
                <c:pt idx="2128">
                  <c:v>0.40759259259259251</c:v>
                </c:pt>
                <c:pt idx="2129">
                  <c:v>0.4076157407407407</c:v>
                </c:pt>
                <c:pt idx="2130">
                  <c:v>0.40763888888888888</c:v>
                </c:pt>
                <c:pt idx="2131">
                  <c:v>0.40766203703703696</c:v>
                </c:pt>
                <c:pt idx="2132">
                  <c:v>0.40768518518518515</c:v>
                </c:pt>
                <c:pt idx="2133">
                  <c:v>0.40770833333333334</c:v>
                </c:pt>
                <c:pt idx="2134">
                  <c:v>0.40773148148148142</c:v>
                </c:pt>
                <c:pt idx="2135">
                  <c:v>0.40775462962962961</c:v>
                </c:pt>
                <c:pt idx="2136">
                  <c:v>0.40777777777777779</c:v>
                </c:pt>
                <c:pt idx="2137">
                  <c:v>0.40780092592592587</c:v>
                </c:pt>
                <c:pt idx="2138">
                  <c:v>0.40782407407407406</c:v>
                </c:pt>
                <c:pt idx="2139">
                  <c:v>0.40784722222222225</c:v>
                </c:pt>
                <c:pt idx="2140">
                  <c:v>0.40787037037037033</c:v>
                </c:pt>
                <c:pt idx="2141">
                  <c:v>0.40789351851851852</c:v>
                </c:pt>
                <c:pt idx="2142">
                  <c:v>0.40791666666666659</c:v>
                </c:pt>
                <c:pt idx="2143">
                  <c:v>0.40793981481481478</c:v>
                </c:pt>
                <c:pt idx="2144">
                  <c:v>0.40796296296296286</c:v>
                </c:pt>
                <c:pt idx="2145">
                  <c:v>0.40798611111111105</c:v>
                </c:pt>
                <c:pt idx="2146">
                  <c:v>0.40800925925925924</c:v>
                </c:pt>
                <c:pt idx="2147">
                  <c:v>0.40803240740740732</c:v>
                </c:pt>
                <c:pt idx="2148">
                  <c:v>0.4080555555555555</c:v>
                </c:pt>
                <c:pt idx="2149">
                  <c:v>0.40807870370370369</c:v>
                </c:pt>
                <c:pt idx="2150">
                  <c:v>0.40810185185185177</c:v>
                </c:pt>
                <c:pt idx="2151">
                  <c:v>0.40812499999999996</c:v>
                </c:pt>
                <c:pt idx="2152">
                  <c:v>0.40814814814814815</c:v>
                </c:pt>
                <c:pt idx="2153">
                  <c:v>0.40817129629629623</c:v>
                </c:pt>
                <c:pt idx="2154">
                  <c:v>0.40819444444444442</c:v>
                </c:pt>
                <c:pt idx="2155">
                  <c:v>0.4082175925925926</c:v>
                </c:pt>
                <c:pt idx="2156">
                  <c:v>0.40824074074074068</c:v>
                </c:pt>
                <c:pt idx="2157">
                  <c:v>0.40826388888888887</c:v>
                </c:pt>
                <c:pt idx="2158">
                  <c:v>0.40828703703703706</c:v>
                </c:pt>
                <c:pt idx="2159">
                  <c:v>0.40831018518518514</c:v>
                </c:pt>
                <c:pt idx="2160">
                  <c:v>0.40833333333333333</c:v>
                </c:pt>
                <c:pt idx="2161">
                  <c:v>0.40835648148148151</c:v>
                </c:pt>
                <c:pt idx="2162">
                  <c:v>0.40837962962962959</c:v>
                </c:pt>
                <c:pt idx="2163">
                  <c:v>0.40840277777777767</c:v>
                </c:pt>
                <c:pt idx="2164">
                  <c:v>0.40842592592592586</c:v>
                </c:pt>
                <c:pt idx="2165">
                  <c:v>0.40844907407407405</c:v>
                </c:pt>
                <c:pt idx="2166">
                  <c:v>0.40847222222222213</c:v>
                </c:pt>
                <c:pt idx="2167">
                  <c:v>0.40849537037037031</c:v>
                </c:pt>
                <c:pt idx="2168">
                  <c:v>0.4085185185185185</c:v>
                </c:pt>
                <c:pt idx="2169">
                  <c:v>0.40854166666666658</c:v>
                </c:pt>
                <c:pt idx="2170">
                  <c:v>0.40856481481481477</c:v>
                </c:pt>
                <c:pt idx="2171">
                  <c:v>0.40858796296296296</c:v>
                </c:pt>
                <c:pt idx="2172">
                  <c:v>0.40861111111111104</c:v>
                </c:pt>
                <c:pt idx="2173">
                  <c:v>0.40863425925925922</c:v>
                </c:pt>
                <c:pt idx="2174">
                  <c:v>0.40865740740740741</c:v>
                </c:pt>
                <c:pt idx="2175">
                  <c:v>0.40868055555555549</c:v>
                </c:pt>
                <c:pt idx="2176">
                  <c:v>0.40870370370370368</c:v>
                </c:pt>
                <c:pt idx="2177">
                  <c:v>0.40872685185185187</c:v>
                </c:pt>
                <c:pt idx="2178">
                  <c:v>0.40874999999999995</c:v>
                </c:pt>
                <c:pt idx="2179">
                  <c:v>0.40877314814814814</c:v>
                </c:pt>
                <c:pt idx="2180">
                  <c:v>0.40879629629629632</c:v>
                </c:pt>
                <c:pt idx="2181">
                  <c:v>0.4088194444444444</c:v>
                </c:pt>
                <c:pt idx="2182">
                  <c:v>0.40884259259259259</c:v>
                </c:pt>
                <c:pt idx="2183">
                  <c:v>0.40886574074074067</c:v>
                </c:pt>
                <c:pt idx="2184">
                  <c:v>0.40888888888888886</c:v>
                </c:pt>
                <c:pt idx="2185">
                  <c:v>0.40891203703703694</c:v>
                </c:pt>
                <c:pt idx="2186">
                  <c:v>0.40893518518518512</c:v>
                </c:pt>
                <c:pt idx="2187">
                  <c:v>0.40895833333333331</c:v>
                </c:pt>
                <c:pt idx="2188">
                  <c:v>0.40898148148148139</c:v>
                </c:pt>
                <c:pt idx="2189">
                  <c:v>0.40900462962962958</c:v>
                </c:pt>
                <c:pt idx="2190">
                  <c:v>0.40902777777777777</c:v>
                </c:pt>
                <c:pt idx="2191">
                  <c:v>0.40905092592592585</c:v>
                </c:pt>
                <c:pt idx="2192">
                  <c:v>0.40907407407407403</c:v>
                </c:pt>
                <c:pt idx="2193">
                  <c:v>0.40909722222222222</c:v>
                </c:pt>
                <c:pt idx="2194">
                  <c:v>0.4091203703703703</c:v>
                </c:pt>
                <c:pt idx="2195">
                  <c:v>0.40914351851851849</c:v>
                </c:pt>
                <c:pt idx="2196">
                  <c:v>0.40916666666666668</c:v>
                </c:pt>
                <c:pt idx="2197">
                  <c:v>0.40918981481481476</c:v>
                </c:pt>
                <c:pt idx="2198">
                  <c:v>0.40921296296296295</c:v>
                </c:pt>
                <c:pt idx="2199">
                  <c:v>0.40923611111111113</c:v>
                </c:pt>
                <c:pt idx="2200">
                  <c:v>0.40925925925925921</c:v>
                </c:pt>
                <c:pt idx="2201">
                  <c:v>0.4092824074074074</c:v>
                </c:pt>
                <c:pt idx="2202">
                  <c:v>0.40930555555555559</c:v>
                </c:pt>
                <c:pt idx="2203">
                  <c:v>0.40932870370370367</c:v>
                </c:pt>
                <c:pt idx="2204">
                  <c:v>0.40935185185185174</c:v>
                </c:pt>
                <c:pt idx="2205">
                  <c:v>0.40937499999999993</c:v>
                </c:pt>
                <c:pt idx="2206">
                  <c:v>0.40939814814814812</c:v>
                </c:pt>
                <c:pt idx="2207">
                  <c:v>0.4094212962962962</c:v>
                </c:pt>
                <c:pt idx="2208">
                  <c:v>0.40944444444444439</c:v>
                </c:pt>
                <c:pt idx="2209">
                  <c:v>0.40946759259259258</c:v>
                </c:pt>
                <c:pt idx="2210">
                  <c:v>0.40949074074074066</c:v>
                </c:pt>
                <c:pt idx="2211">
                  <c:v>0.40951388888888884</c:v>
                </c:pt>
                <c:pt idx="2212">
                  <c:v>0.40953703703703703</c:v>
                </c:pt>
                <c:pt idx="2213">
                  <c:v>0.40956018518518511</c:v>
                </c:pt>
                <c:pt idx="2214">
                  <c:v>0.4095833333333333</c:v>
                </c:pt>
                <c:pt idx="2215">
                  <c:v>0.40960648148148149</c:v>
                </c:pt>
                <c:pt idx="2216">
                  <c:v>0.40962962962962957</c:v>
                </c:pt>
                <c:pt idx="2217">
                  <c:v>0.40965277777777775</c:v>
                </c:pt>
                <c:pt idx="2218">
                  <c:v>0.40967592592592594</c:v>
                </c:pt>
                <c:pt idx="2219">
                  <c:v>0.40969907407407402</c:v>
                </c:pt>
                <c:pt idx="2220">
                  <c:v>0.40972222222222221</c:v>
                </c:pt>
                <c:pt idx="2221">
                  <c:v>0.4097453703703704</c:v>
                </c:pt>
                <c:pt idx="2222">
                  <c:v>0.40976851851851848</c:v>
                </c:pt>
                <c:pt idx="2223">
                  <c:v>0.40979166666666667</c:v>
                </c:pt>
                <c:pt idx="2224">
                  <c:v>0.40981481481481474</c:v>
                </c:pt>
                <c:pt idx="2225">
                  <c:v>0.40983796296296293</c:v>
                </c:pt>
                <c:pt idx="2226">
                  <c:v>0.40986111111111101</c:v>
                </c:pt>
                <c:pt idx="2227">
                  <c:v>0.4098842592592592</c:v>
                </c:pt>
                <c:pt idx="2228">
                  <c:v>0.40990740740740739</c:v>
                </c:pt>
                <c:pt idx="2229">
                  <c:v>0.40993055555555546</c:v>
                </c:pt>
                <c:pt idx="2230">
                  <c:v>0.40995370370370365</c:v>
                </c:pt>
                <c:pt idx="2231">
                  <c:v>0.40997685185185184</c:v>
                </c:pt>
                <c:pt idx="2232">
                  <c:v>0.40999999999999992</c:v>
                </c:pt>
                <c:pt idx="2233">
                  <c:v>0.41002314814814811</c:v>
                </c:pt>
                <c:pt idx="2234">
                  <c:v>0.4100462962962963</c:v>
                </c:pt>
                <c:pt idx="2235">
                  <c:v>0.41006944444444438</c:v>
                </c:pt>
                <c:pt idx="2236">
                  <c:v>0.41009259259259256</c:v>
                </c:pt>
                <c:pt idx="2237">
                  <c:v>0.41011574074074075</c:v>
                </c:pt>
                <c:pt idx="2238">
                  <c:v>0.41013888888888883</c:v>
                </c:pt>
                <c:pt idx="2239">
                  <c:v>0.41016203703703702</c:v>
                </c:pt>
                <c:pt idx="2240">
                  <c:v>0.41018518518518521</c:v>
                </c:pt>
                <c:pt idx="2241">
                  <c:v>0.41020833333333329</c:v>
                </c:pt>
                <c:pt idx="2242">
                  <c:v>0.41023148148148147</c:v>
                </c:pt>
                <c:pt idx="2243">
                  <c:v>0.41025462962962966</c:v>
                </c:pt>
                <c:pt idx="2244">
                  <c:v>0.41027777777777774</c:v>
                </c:pt>
                <c:pt idx="2245">
                  <c:v>0.41030092592592582</c:v>
                </c:pt>
                <c:pt idx="2246">
                  <c:v>0.41032407407407401</c:v>
                </c:pt>
                <c:pt idx="2247">
                  <c:v>0.4103472222222222</c:v>
                </c:pt>
                <c:pt idx="2248">
                  <c:v>0.41037037037037027</c:v>
                </c:pt>
                <c:pt idx="2249">
                  <c:v>0.41039351851851846</c:v>
                </c:pt>
                <c:pt idx="2250">
                  <c:v>0.41041666666666665</c:v>
                </c:pt>
                <c:pt idx="2251">
                  <c:v>0.41043981481481473</c:v>
                </c:pt>
                <c:pt idx="2252">
                  <c:v>0.41046296296296292</c:v>
                </c:pt>
                <c:pt idx="2253">
                  <c:v>0.41048611111111111</c:v>
                </c:pt>
                <c:pt idx="2254">
                  <c:v>0.41050925925925918</c:v>
                </c:pt>
                <c:pt idx="2255">
                  <c:v>0.41053240740740737</c:v>
                </c:pt>
                <c:pt idx="2256">
                  <c:v>0.41055555555555556</c:v>
                </c:pt>
                <c:pt idx="2257">
                  <c:v>0.41057870370370364</c:v>
                </c:pt>
                <c:pt idx="2258">
                  <c:v>0.41060185185185183</c:v>
                </c:pt>
                <c:pt idx="2259">
                  <c:v>0.41062500000000002</c:v>
                </c:pt>
                <c:pt idx="2260">
                  <c:v>0.4106481481481481</c:v>
                </c:pt>
                <c:pt idx="2261">
                  <c:v>0.41067129629629628</c:v>
                </c:pt>
                <c:pt idx="2262">
                  <c:v>0.41069444444444447</c:v>
                </c:pt>
                <c:pt idx="2263">
                  <c:v>0.41071759259259255</c:v>
                </c:pt>
                <c:pt idx="2264">
                  <c:v>0.41074074074074074</c:v>
                </c:pt>
                <c:pt idx="2265">
                  <c:v>0.41076388888888882</c:v>
                </c:pt>
                <c:pt idx="2266">
                  <c:v>0.41078703703703701</c:v>
                </c:pt>
                <c:pt idx="2267">
                  <c:v>0.41081018518518508</c:v>
                </c:pt>
                <c:pt idx="2268">
                  <c:v>0.41083333333333327</c:v>
                </c:pt>
                <c:pt idx="2269">
                  <c:v>0.41085648148148146</c:v>
                </c:pt>
                <c:pt idx="2270">
                  <c:v>0.41087962962962954</c:v>
                </c:pt>
                <c:pt idx="2271">
                  <c:v>0.41090277777777773</c:v>
                </c:pt>
                <c:pt idx="2272">
                  <c:v>0.41092592592592592</c:v>
                </c:pt>
                <c:pt idx="2273">
                  <c:v>0.41094907407407399</c:v>
                </c:pt>
                <c:pt idx="2274">
                  <c:v>0.41097222222222218</c:v>
                </c:pt>
                <c:pt idx="2275">
                  <c:v>0.41099537037037037</c:v>
                </c:pt>
                <c:pt idx="2276">
                  <c:v>0.41101851851851845</c:v>
                </c:pt>
                <c:pt idx="2277">
                  <c:v>0.41104166666666664</c:v>
                </c:pt>
                <c:pt idx="2278">
                  <c:v>0.41106481481481483</c:v>
                </c:pt>
                <c:pt idx="2279">
                  <c:v>0.41108796296296291</c:v>
                </c:pt>
                <c:pt idx="2280">
                  <c:v>0.41111111111111109</c:v>
                </c:pt>
                <c:pt idx="2281">
                  <c:v>0.41113425925925928</c:v>
                </c:pt>
                <c:pt idx="2282">
                  <c:v>0.41115740740740736</c:v>
                </c:pt>
                <c:pt idx="2283">
                  <c:v>0.41118055555555555</c:v>
                </c:pt>
                <c:pt idx="2284">
                  <c:v>0.41120370370370374</c:v>
                </c:pt>
                <c:pt idx="2285">
                  <c:v>0.41122685185185182</c:v>
                </c:pt>
                <c:pt idx="2286">
                  <c:v>0.41124999999999989</c:v>
                </c:pt>
                <c:pt idx="2287">
                  <c:v>0.41127314814814808</c:v>
                </c:pt>
                <c:pt idx="2288">
                  <c:v>0.41129629629629627</c:v>
                </c:pt>
                <c:pt idx="2289">
                  <c:v>0.41131944444444435</c:v>
                </c:pt>
                <c:pt idx="2290">
                  <c:v>0.41134259259259254</c:v>
                </c:pt>
                <c:pt idx="2291">
                  <c:v>0.41136574074074073</c:v>
                </c:pt>
                <c:pt idx="2292">
                  <c:v>0.4113888888888888</c:v>
                </c:pt>
                <c:pt idx="2293">
                  <c:v>0.41141203703703699</c:v>
                </c:pt>
                <c:pt idx="2294">
                  <c:v>0.41143518518518518</c:v>
                </c:pt>
                <c:pt idx="2295">
                  <c:v>0.41145833333333326</c:v>
                </c:pt>
                <c:pt idx="2296">
                  <c:v>0.41148148148148145</c:v>
                </c:pt>
                <c:pt idx="2297">
                  <c:v>0.41150462962962964</c:v>
                </c:pt>
                <c:pt idx="2298">
                  <c:v>0.41152777777777771</c:v>
                </c:pt>
                <c:pt idx="2299">
                  <c:v>0.4115509259259259</c:v>
                </c:pt>
                <c:pt idx="2300">
                  <c:v>0.41157407407407409</c:v>
                </c:pt>
                <c:pt idx="2301">
                  <c:v>0.41159722222222217</c:v>
                </c:pt>
                <c:pt idx="2302">
                  <c:v>0.41162037037037036</c:v>
                </c:pt>
                <c:pt idx="2303">
                  <c:v>0.41164351851851855</c:v>
                </c:pt>
                <c:pt idx="2304">
                  <c:v>0.41166666666666663</c:v>
                </c:pt>
                <c:pt idx="2305">
                  <c:v>0.41168981481481481</c:v>
                </c:pt>
                <c:pt idx="2306">
                  <c:v>0.41171296296296289</c:v>
                </c:pt>
                <c:pt idx="2307">
                  <c:v>0.41173611111111108</c:v>
                </c:pt>
                <c:pt idx="2308">
                  <c:v>0.41175925925925916</c:v>
                </c:pt>
                <c:pt idx="2309">
                  <c:v>0.41178240740740735</c:v>
                </c:pt>
                <c:pt idx="2310">
                  <c:v>0.41180555555555554</c:v>
                </c:pt>
                <c:pt idx="2311">
                  <c:v>0.41182870370370361</c:v>
                </c:pt>
                <c:pt idx="2312">
                  <c:v>0.4118518518518518</c:v>
                </c:pt>
                <c:pt idx="2313">
                  <c:v>0.41187499999999999</c:v>
                </c:pt>
                <c:pt idx="2314">
                  <c:v>0.41189814814814807</c:v>
                </c:pt>
                <c:pt idx="2315">
                  <c:v>0.41192129629629626</c:v>
                </c:pt>
                <c:pt idx="2316">
                  <c:v>0.41194444444444445</c:v>
                </c:pt>
                <c:pt idx="2317">
                  <c:v>0.41196759259259252</c:v>
                </c:pt>
                <c:pt idx="2318">
                  <c:v>0.41199074074074071</c:v>
                </c:pt>
                <c:pt idx="2319">
                  <c:v>0.4120138888888889</c:v>
                </c:pt>
                <c:pt idx="2320">
                  <c:v>0.41203703703703698</c:v>
                </c:pt>
                <c:pt idx="2321">
                  <c:v>0.41206018518518517</c:v>
                </c:pt>
                <c:pt idx="2322">
                  <c:v>0.41208333333333336</c:v>
                </c:pt>
                <c:pt idx="2323">
                  <c:v>0.41210648148148143</c:v>
                </c:pt>
                <c:pt idx="2324">
                  <c:v>0.41212962962962962</c:v>
                </c:pt>
                <c:pt idx="2325">
                  <c:v>0.41215277777777781</c:v>
                </c:pt>
                <c:pt idx="2326">
                  <c:v>0.41217592592592589</c:v>
                </c:pt>
                <c:pt idx="2327">
                  <c:v>0.41219907407407397</c:v>
                </c:pt>
                <c:pt idx="2328">
                  <c:v>0.41222222222222216</c:v>
                </c:pt>
                <c:pt idx="2329">
                  <c:v>0.41224537037037035</c:v>
                </c:pt>
                <c:pt idx="2330">
                  <c:v>0.41226851851851842</c:v>
                </c:pt>
                <c:pt idx="2331">
                  <c:v>0.41229166666666661</c:v>
                </c:pt>
                <c:pt idx="2332">
                  <c:v>0.4123148148148148</c:v>
                </c:pt>
                <c:pt idx="2333">
                  <c:v>0.41233796296296288</c:v>
                </c:pt>
                <c:pt idx="2334">
                  <c:v>0.41236111111111107</c:v>
                </c:pt>
                <c:pt idx="2335">
                  <c:v>0.41238425925925926</c:v>
                </c:pt>
                <c:pt idx="2336">
                  <c:v>0.41240740740740733</c:v>
                </c:pt>
                <c:pt idx="2337">
                  <c:v>0.41243055555555552</c:v>
                </c:pt>
                <c:pt idx="2338">
                  <c:v>0.41245370370370371</c:v>
                </c:pt>
                <c:pt idx="2339">
                  <c:v>0.41247685185185179</c:v>
                </c:pt>
                <c:pt idx="2340">
                  <c:v>0.41249999999999998</c:v>
                </c:pt>
                <c:pt idx="2341">
                  <c:v>0.41252314814814817</c:v>
                </c:pt>
                <c:pt idx="2342">
                  <c:v>0.41254629629629624</c:v>
                </c:pt>
                <c:pt idx="2343">
                  <c:v>0.41256944444444443</c:v>
                </c:pt>
                <c:pt idx="2344">
                  <c:v>0.41259259259259262</c:v>
                </c:pt>
                <c:pt idx="2345">
                  <c:v>0.4126157407407407</c:v>
                </c:pt>
                <c:pt idx="2346">
                  <c:v>0.41263888888888889</c:v>
                </c:pt>
                <c:pt idx="2347">
                  <c:v>0.41266203703703697</c:v>
                </c:pt>
                <c:pt idx="2348">
                  <c:v>0.41268518518518515</c:v>
                </c:pt>
                <c:pt idx="2349">
                  <c:v>0.41270833333333323</c:v>
                </c:pt>
                <c:pt idx="2350">
                  <c:v>0.41273148148148142</c:v>
                </c:pt>
                <c:pt idx="2351">
                  <c:v>0.41275462962962961</c:v>
                </c:pt>
                <c:pt idx="2352">
                  <c:v>0.41277777777777769</c:v>
                </c:pt>
                <c:pt idx="2353">
                  <c:v>0.41280092592592588</c:v>
                </c:pt>
                <c:pt idx="2354">
                  <c:v>0.41282407407407407</c:v>
                </c:pt>
                <c:pt idx="2355">
                  <c:v>0.41284722222222214</c:v>
                </c:pt>
                <c:pt idx="2356">
                  <c:v>0.41287037037037033</c:v>
                </c:pt>
                <c:pt idx="2357">
                  <c:v>0.41289351851851852</c:v>
                </c:pt>
                <c:pt idx="2358">
                  <c:v>0.4129166666666666</c:v>
                </c:pt>
                <c:pt idx="2359">
                  <c:v>0.41293981481481479</c:v>
                </c:pt>
                <c:pt idx="2360">
                  <c:v>0.41296296296296298</c:v>
                </c:pt>
                <c:pt idx="2361">
                  <c:v>0.41298611111111105</c:v>
                </c:pt>
                <c:pt idx="2362">
                  <c:v>0.41300925925925924</c:v>
                </c:pt>
                <c:pt idx="2363">
                  <c:v>0.41303240740740743</c:v>
                </c:pt>
                <c:pt idx="2364">
                  <c:v>0.41305555555555551</c:v>
                </c:pt>
                <c:pt idx="2365">
                  <c:v>0.4130787037037037</c:v>
                </c:pt>
                <c:pt idx="2366">
                  <c:v>0.41310185185185189</c:v>
                </c:pt>
                <c:pt idx="2367">
                  <c:v>0.41312499999999996</c:v>
                </c:pt>
                <c:pt idx="2368">
                  <c:v>0.41314814814814804</c:v>
                </c:pt>
                <c:pt idx="2369">
                  <c:v>0.41317129629629623</c:v>
                </c:pt>
                <c:pt idx="2370">
                  <c:v>0.41319444444444442</c:v>
                </c:pt>
                <c:pt idx="2371">
                  <c:v>0.4132175925925925</c:v>
                </c:pt>
                <c:pt idx="2372">
                  <c:v>0.41324074074074069</c:v>
                </c:pt>
                <c:pt idx="2373">
                  <c:v>0.41326388888888888</c:v>
                </c:pt>
                <c:pt idx="2374">
                  <c:v>0.41328703703703695</c:v>
                </c:pt>
                <c:pt idx="2375">
                  <c:v>0.41331018518518514</c:v>
                </c:pt>
                <c:pt idx="2376">
                  <c:v>0.41333333333333333</c:v>
                </c:pt>
                <c:pt idx="2377">
                  <c:v>0.41335648148148141</c:v>
                </c:pt>
                <c:pt idx="2378">
                  <c:v>0.4133796296296296</c:v>
                </c:pt>
                <c:pt idx="2379">
                  <c:v>0.41340277777777779</c:v>
                </c:pt>
                <c:pt idx="2380">
                  <c:v>0.41342592592592586</c:v>
                </c:pt>
                <c:pt idx="2381">
                  <c:v>0.41344907407407405</c:v>
                </c:pt>
                <c:pt idx="2382">
                  <c:v>0.41347222222222224</c:v>
                </c:pt>
                <c:pt idx="2383">
                  <c:v>0.41349537037037032</c:v>
                </c:pt>
                <c:pt idx="2384">
                  <c:v>0.41351851851851851</c:v>
                </c:pt>
                <c:pt idx="2385">
                  <c:v>0.4135416666666667</c:v>
                </c:pt>
                <c:pt idx="2386">
                  <c:v>0.41356481481481477</c:v>
                </c:pt>
                <c:pt idx="2387">
                  <c:v>0.41358796296296296</c:v>
                </c:pt>
                <c:pt idx="2388">
                  <c:v>0.41361111111111104</c:v>
                </c:pt>
                <c:pt idx="2389">
                  <c:v>0.41363425925925923</c:v>
                </c:pt>
                <c:pt idx="2390">
                  <c:v>0.41365740740740731</c:v>
                </c:pt>
                <c:pt idx="2391">
                  <c:v>0.4136805555555555</c:v>
                </c:pt>
                <c:pt idx="2392">
                  <c:v>0.41370370370370368</c:v>
                </c:pt>
                <c:pt idx="2393">
                  <c:v>0.41372685185185176</c:v>
                </c:pt>
                <c:pt idx="2394">
                  <c:v>0.41374999999999995</c:v>
                </c:pt>
                <c:pt idx="2395">
                  <c:v>0.41377314814814814</c:v>
                </c:pt>
                <c:pt idx="2396">
                  <c:v>0.41379629629629622</c:v>
                </c:pt>
                <c:pt idx="2397">
                  <c:v>0.41381944444444441</c:v>
                </c:pt>
                <c:pt idx="2398">
                  <c:v>0.4138425925925926</c:v>
                </c:pt>
                <c:pt idx="2399">
                  <c:v>0.41386574074074067</c:v>
                </c:pt>
                <c:pt idx="2400">
                  <c:v>0.41388888888888886</c:v>
                </c:pt>
                <c:pt idx="2401">
                  <c:v>0.41391203703703705</c:v>
                </c:pt>
                <c:pt idx="2402">
                  <c:v>0.41393518518518513</c:v>
                </c:pt>
                <c:pt idx="2403">
                  <c:v>0.41395833333333332</c:v>
                </c:pt>
                <c:pt idx="2404">
                  <c:v>0.41398148148148151</c:v>
                </c:pt>
                <c:pt idx="2405">
                  <c:v>0.41400462962962958</c:v>
                </c:pt>
                <c:pt idx="2406">
                  <c:v>0.41402777777777777</c:v>
                </c:pt>
                <c:pt idx="2407">
                  <c:v>0.41405092592592596</c:v>
                </c:pt>
                <c:pt idx="2408">
                  <c:v>0.41407407407407404</c:v>
                </c:pt>
                <c:pt idx="2409">
                  <c:v>0.41409722222222212</c:v>
                </c:pt>
                <c:pt idx="2410">
                  <c:v>0.41412037037037031</c:v>
                </c:pt>
                <c:pt idx="2411">
                  <c:v>0.41414351851851849</c:v>
                </c:pt>
                <c:pt idx="2412">
                  <c:v>0.41416666666666657</c:v>
                </c:pt>
                <c:pt idx="2413">
                  <c:v>0.41418981481481476</c:v>
                </c:pt>
                <c:pt idx="2414">
                  <c:v>0.41421296296296295</c:v>
                </c:pt>
                <c:pt idx="2415">
                  <c:v>0.41423611111111103</c:v>
                </c:pt>
                <c:pt idx="2416">
                  <c:v>0.41425925925925922</c:v>
                </c:pt>
                <c:pt idx="2417">
                  <c:v>0.4142824074074074</c:v>
                </c:pt>
                <c:pt idx="2418">
                  <c:v>0.41430555555555548</c:v>
                </c:pt>
                <c:pt idx="2419">
                  <c:v>0.41432870370370367</c:v>
                </c:pt>
                <c:pt idx="2420">
                  <c:v>0.41435185185185186</c:v>
                </c:pt>
                <c:pt idx="2421">
                  <c:v>0.41437499999999994</c:v>
                </c:pt>
                <c:pt idx="2422">
                  <c:v>0.41439814814814813</c:v>
                </c:pt>
                <c:pt idx="2423">
                  <c:v>0.41442129629629632</c:v>
                </c:pt>
                <c:pt idx="2424">
                  <c:v>0.41444444444444439</c:v>
                </c:pt>
                <c:pt idx="2425">
                  <c:v>0.41446759259259258</c:v>
                </c:pt>
                <c:pt idx="2426">
                  <c:v>0.41449074074074077</c:v>
                </c:pt>
                <c:pt idx="2427">
                  <c:v>0.41451388888888885</c:v>
                </c:pt>
                <c:pt idx="2428">
                  <c:v>0.41453703703703693</c:v>
                </c:pt>
                <c:pt idx="2429">
                  <c:v>0.41456018518518511</c:v>
                </c:pt>
                <c:pt idx="2430">
                  <c:v>0.4145833333333333</c:v>
                </c:pt>
                <c:pt idx="2431">
                  <c:v>0.41460648148148138</c:v>
                </c:pt>
                <c:pt idx="2432">
                  <c:v>0.41462962962962957</c:v>
                </c:pt>
                <c:pt idx="2433">
                  <c:v>0.41465277777777776</c:v>
                </c:pt>
                <c:pt idx="2434">
                  <c:v>0.41467592592592584</c:v>
                </c:pt>
                <c:pt idx="2435">
                  <c:v>0.41469907407407403</c:v>
                </c:pt>
                <c:pt idx="2436">
                  <c:v>0.41472222222222221</c:v>
                </c:pt>
                <c:pt idx="2437">
                  <c:v>0.41474537037037029</c:v>
                </c:pt>
                <c:pt idx="2438">
                  <c:v>0.41476851851851848</c:v>
                </c:pt>
                <c:pt idx="2439">
                  <c:v>0.41479166666666667</c:v>
                </c:pt>
                <c:pt idx="2440">
                  <c:v>0.41481481481481475</c:v>
                </c:pt>
                <c:pt idx="2441">
                  <c:v>0.41483796296296294</c:v>
                </c:pt>
                <c:pt idx="2442">
                  <c:v>0.41486111111111112</c:v>
                </c:pt>
                <c:pt idx="2443">
                  <c:v>0.4148842592592592</c:v>
                </c:pt>
                <c:pt idx="2444">
                  <c:v>0.41490740740740739</c:v>
                </c:pt>
                <c:pt idx="2445">
                  <c:v>0.41493055555555558</c:v>
                </c:pt>
                <c:pt idx="2446">
                  <c:v>0.41495370370370366</c:v>
                </c:pt>
                <c:pt idx="2447">
                  <c:v>0.41497685185185185</c:v>
                </c:pt>
                <c:pt idx="2448">
                  <c:v>0.41500000000000004</c:v>
                </c:pt>
                <c:pt idx="2449">
                  <c:v>0.41502314814814811</c:v>
                </c:pt>
                <c:pt idx="2450">
                  <c:v>0.41504629629629619</c:v>
                </c:pt>
                <c:pt idx="2451">
                  <c:v>0.41506944444444438</c:v>
                </c:pt>
                <c:pt idx="2452">
                  <c:v>0.41509259259259257</c:v>
                </c:pt>
                <c:pt idx="2453">
                  <c:v>0.41511574074074065</c:v>
                </c:pt>
                <c:pt idx="2454">
                  <c:v>0.41513888888888884</c:v>
                </c:pt>
                <c:pt idx="2455">
                  <c:v>0.41516203703703702</c:v>
                </c:pt>
                <c:pt idx="2456">
                  <c:v>0.4151851851851851</c:v>
                </c:pt>
                <c:pt idx="2457">
                  <c:v>0.41520833333333329</c:v>
                </c:pt>
                <c:pt idx="2458">
                  <c:v>0.41523148148148148</c:v>
                </c:pt>
                <c:pt idx="2459">
                  <c:v>0.41525462962962956</c:v>
                </c:pt>
                <c:pt idx="2460">
                  <c:v>0.41527777777777775</c:v>
                </c:pt>
                <c:pt idx="2461">
                  <c:v>0.41530092592592593</c:v>
                </c:pt>
                <c:pt idx="2462">
                  <c:v>0.41532407407407401</c:v>
                </c:pt>
                <c:pt idx="2463">
                  <c:v>0.4153472222222222</c:v>
                </c:pt>
                <c:pt idx="2464">
                  <c:v>0.41537037037037039</c:v>
                </c:pt>
                <c:pt idx="2465">
                  <c:v>0.41539351851851847</c:v>
                </c:pt>
                <c:pt idx="2466">
                  <c:v>0.41541666666666666</c:v>
                </c:pt>
                <c:pt idx="2467">
                  <c:v>0.41543981481481485</c:v>
                </c:pt>
                <c:pt idx="2468">
                  <c:v>0.41546296296296292</c:v>
                </c:pt>
                <c:pt idx="2469">
                  <c:v>0.415486111111111</c:v>
                </c:pt>
                <c:pt idx="2470">
                  <c:v>0.41550925925925919</c:v>
                </c:pt>
                <c:pt idx="2471">
                  <c:v>0.41553240740740738</c:v>
                </c:pt>
                <c:pt idx="2472">
                  <c:v>0.41555555555555546</c:v>
                </c:pt>
                <c:pt idx="2473">
                  <c:v>0.41557870370370364</c:v>
                </c:pt>
                <c:pt idx="2474">
                  <c:v>0.41560185185185183</c:v>
                </c:pt>
                <c:pt idx="2475">
                  <c:v>0.41562499999999991</c:v>
                </c:pt>
                <c:pt idx="2476">
                  <c:v>0.4156481481481481</c:v>
                </c:pt>
                <c:pt idx="2477">
                  <c:v>0.41567129629629629</c:v>
                </c:pt>
                <c:pt idx="2478">
                  <c:v>0.41569444444444437</c:v>
                </c:pt>
                <c:pt idx="2479">
                  <c:v>0.41571759259259256</c:v>
                </c:pt>
                <c:pt idx="2480">
                  <c:v>0.41574074074074074</c:v>
                </c:pt>
                <c:pt idx="2481">
                  <c:v>0.41576388888888882</c:v>
                </c:pt>
                <c:pt idx="2482">
                  <c:v>0.41578703703703701</c:v>
                </c:pt>
                <c:pt idx="2483">
                  <c:v>0.4158101851851852</c:v>
                </c:pt>
                <c:pt idx="2484">
                  <c:v>0.41583333333333328</c:v>
                </c:pt>
                <c:pt idx="2485">
                  <c:v>0.41585648148148147</c:v>
                </c:pt>
                <c:pt idx="2486">
                  <c:v>0.41587962962962965</c:v>
                </c:pt>
                <c:pt idx="2487">
                  <c:v>0.41590277777777773</c:v>
                </c:pt>
                <c:pt idx="2488">
                  <c:v>0.41592592592592592</c:v>
                </c:pt>
                <c:pt idx="2489">
                  <c:v>0.41594907407407411</c:v>
                </c:pt>
                <c:pt idx="2490">
                  <c:v>0.41597222222222219</c:v>
                </c:pt>
                <c:pt idx="2491">
                  <c:v>0.41599537037037027</c:v>
                </c:pt>
                <c:pt idx="2492">
                  <c:v>0.41601851851851845</c:v>
                </c:pt>
                <c:pt idx="2493">
                  <c:v>0.41604166666666664</c:v>
                </c:pt>
                <c:pt idx="2494">
                  <c:v>0.41606481481481472</c:v>
                </c:pt>
                <c:pt idx="2495">
                  <c:v>0.41608796296296291</c:v>
                </c:pt>
                <c:pt idx="2496">
                  <c:v>0.4161111111111111</c:v>
                </c:pt>
                <c:pt idx="2497">
                  <c:v>0.41613425925925918</c:v>
                </c:pt>
                <c:pt idx="2498">
                  <c:v>0.41615740740740736</c:v>
                </c:pt>
                <c:pt idx="2499">
                  <c:v>0.41618055555555555</c:v>
                </c:pt>
                <c:pt idx="2500">
                  <c:v>0.41620370370370363</c:v>
                </c:pt>
                <c:pt idx="2501">
                  <c:v>0.41622685185185182</c:v>
                </c:pt>
                <c:pt idx="2502">
                  <c:v>0.41625000000000001</c:v>
                </c:pt>
                <c:pt idx="2503">
                  <c:v>0.41627314814814809</c:v>
                </c:pt>
                <c:pt idx="2504">
                  <c:v>0.41629629629629628</c:v>
                </c:pt>
                <c:pt idx="2505">
                  <c:v>0.41631944444444446</c:v>
                </c:pt>
                <c:pt idx="2506">
                  <c:v>0.41634259259259254</c:v>
                </c:pt>
                <c:pt idx="2507">
                  <c:v>0.41636574074074073</c:v>
                </c:pt>
                <c:pt idx="2508">
                  <c:v>0.41638888888888892</c:v>
                </c:pt>
                <c:pt idx="2509">
                  <c:v>0.416412037037037</c:v>
                </c:pt>
                <c:pt idx="2510">
                  <c:v>0.41643518518518507</c:v>
                </c:pt>
                <c:pt idx="2511">
                  <c:v>0.41645833333333326</c:v>
                </c:pt>
                <c:pt idx="2512">
                  <c:v>0.41648148148148145</c:v>
                </c:pt>
                <c:pt idx="2513">
                  <c:v>0.41650462962962953</c:v>
                </c:pt>
                <c:pt idx="2514">
                  <c:v>0.41652777777777772</c:v>
                </c:pt>
                <c:pt idx="2515">
                  <c:v>0.41655092592592591</c:v>
                </c:pt>
                <c:pt idx="2516">
                  <c:v>0.41657407407407399</c:v>
                </c:pt>
                <c:pt idx="2517">
                  <c:v>0.41659722222222217</c:v>
                </c:pt>
                <c:pt idx="2518">
                  <c:v>0.41662037037037036</c:v>
                </c:pt>
                <c:pt idx="2519">
                  <c:v>0.41664351851851844</c:v>
                </c:pt>
                <c:pt idx="2520">
                  <c:v>0.41666666666666663</c:v>
                </c:pt>
                <c:pt idx="2521">
                  <c:v>0.41668981481481482</c:v>
                </c:pt>
                <c:pt idx="2522">
                  <c:v>0.4167129629629629</c:v>
                </c:pt>
                <c:pt idx="2523">
                  <c:v>0.41673611111111108</c:v>
                </c:pt>
                <c:pt idx="2524">
                  <c:v>0.41675925925925927</c:v>
                </c:pt>
                <c:pt idx="2525">
                  <c:v>0.41678240740740735</c:v>
                </c:pt>
                <c:pt idx="2526">
                  <c:v>0.41680555555555554</c:v>
                </c:pt>
                <c:pt idx="2527">
                  <c:v>0.41682870370370373</c:v>
                </c:pt>
                <c:pt idx="2528">
                  <c:v>0.41685185185185181</c:v>
                </c:pt>
                <c:pt idx="2529">
                  <c:v>0.416875</c:v>
                </c:pt>
                <c:pt idx="2530">
                  <c:v>0.41689814814814818</c:v>
                </c:pt>
                <c:pt idx="2531">
                  <c:v>0.41692129629629626</c:v>
                </c:pt>
                <c:pt idx="2532">
                  <c:v>0.41694444444444434</c:v>
                </c:pt>
                <c:pt idx="2533">
                  <c:v>0.41696759259259253</c:v>
                </c:pt>
                <c:pt idx="2534">
                  <c:v>0.41699074074074072</c:v>
                </c:pt>
                <c:pt idx="2535">
                  <c:v>0.4170138888888888</c:v>
                </c:pt>
                <c:pt idx="2536">
                  <c:v>0.41703703703703698</c:v>
                </c:pt>
                <c:pt idx="2537">
                  <c:v>0.41706018518518517</c:v>
                </c:pt>
                <c:pt idx="2538">
                  <c:v>0.41708333333333325</c:v>
                </c:pt>
                <c:pt idx="2539">
                  <c:v>0.41710648148148144</c:v>
                </c:pt>
                <c:pt idx="2540">
                  <c:v>0.41712962962962963</c:v>
                </c:pt>
                <c:pt idx="2541">
                  <c:v>0.41715277777777771</c:v>
                </c:pt>
                <c:pt idx="2542">
                  <c:v>0.41717592592592589</c:v>
                </c:pt>
                <c:pt idx="2543">
                  <c:v>0.41719907407407408</c:v>
                </c:pt>
                <c:pt idx="2544">
                  <c:v>0.41722222222222216</c:v>
                </c:pt>
                <c:pt idx="2545">
                  <c:v>0.41724537037037035</c:v>
                </c:pt>
                <c:pt idx="2546">
                  <c:v>0.41726851851851854</c:v>
                </c:pt>
                <c:pt idx="2547">
                  <c:v>0.41729166666666662</c:v>
                </c:pt>
                <c:pt idx="2548">
                  <c:v>0.41731481481481481</c:v>
                </c:pt>
                <c:pt idx="2549">
                  <c:v>0.41733796296296299</c:v>
                </c:pt>
                <c:pt idx="2550">
                  <c:v>0.41736111111111107</c:v>
                </c:pt>
                <c:pt idx="2551">
                  <c:v>0.41738425925925915</c:v>
                </c:pt>
                <c:pt idx="2552">
                  <c:v>0.41740740740740734</c:v>
                </c:pt>
                <c:pt idx="2553">
                  <c:v>0.41743055555555553</c:v>
                </c:pt>
                <c:pt idx="2554">
                  <c:v>0.4174537037037036</c:v>
                </c:pt>
                <c:pt idx="2555">
                  <c:v>0.41747685185185179</c:v>
                </c:pt>
                <c:pt idx="2556">
                  <c:v>0.41749999999999998</c:v>
                </c:pt>
                <c:pt idx="2557">
                  <c:v>0.41752314814814806</c:v>
                </c:pt>
                <c:pt idx="2558">
                  <c:v>0.41754629629629625</c:v>
                </c:pt>
                <c:pt idx="2559">
                  <c:v>0.41756944444444444</c:v>
                </c:pt>
                <c:pt idx="2560">
                  <c:v>0.41759259259259252</c:v>
                </c:pt>
                <c:pt idx="2561">
                  <c:v>0.4176157407407407</c:v>
                </c:pt>
                <c:pt idx="2562">
                  <c:v>0.41763888888888889</c:v>
                </c:pt>
                <c:pt idx="2563">
                  <c:v>0.41766203703703697</c:v>
                </c:pt>
                <c:pt idx="2564">
                  <c:v>0.41768518518518516</c:v>
                </c:pt>
                <c:pt idx="2565">
                  <c:v>0.41770833333333335</c:v>
                </c:pt>
                <c:pt idx="2566">
                  <c:v>0.41773148148148143</c:v>
                </c:pt>
                <c:pt idx="2567">
                  <c:v>0.41775462962962961</c:v>
                </c:pt>
                <c:pt idx="2568">
                  <c:v>0.4177777777777778</c:v>
                </c:pt>
                <c:pt idx="2569">
                  <c:v>0.41780092592592588</c:v>
                </c:pt>
                <c:pt idx="2570">
                  <c:v>0.41782407407407407</c:v>
                </c:pt>
                <c:pt idx="2571">
                  <c:v>0.41784722222222226</c:v>
                </c:pt>
                <c:pt idx="2572">
                  <c:v>0.41787037037037034</c:v>
                </c:pt>
                <c:pt idx="2573">
                  <c:v>0.41789351851851841</c:v>
                </c:pt>
                <c:pt idx="2574">
                  <c:v>0.4179166666666666</c:v>
                </c:pt>
                <c:pt idx="2575">
                  <c:v>0.41793981481481479</c:v>
                </c:pt>
                <c:pt idx="2576">
                  <c:v>0.41796296296296287</c:v>
                </c:pt>
                <c:pt idx="2577">
                  <c:v>0.41798611111111106</c:v>
                </c:pt>
                <c:pt idx="2578">
                  <c:v>0.41800925925925925</c:v>
                </c:pt>
                <c:pt idx="2579">
                  <c:v>0.41803240740740732</c:v>
                </c:pt>
                <c:pt idx="2580">
                  <c:v>0.41805555555555551</c:v>
                </c:pt>
                <c:pt idx="2581">
                  <c:v>0.4180787037037037</c:v>
                </c:pt>
                <c:pt idx="2582">
                  <c:v>0.41810185185185178</c:v>
                </c:pt>
                <c:pt idx="2583">
                  <c:v>0.41812499999999997</c:v>
                </c:pt>
                <c:pt idx="2584">
                  <c:v>0.41814814814814816</c:v>
                </c:pt>
                <c:pt idx="2585">
                  <c:v>0.41817129629629624</c:v>
                </c:pt>
                <c:pt idx="2586">
                  <c:v>0.41819444444444442</c:v>
                </c:pt>
                <c:pt idx="2587">
                  <c:v>0.41821759259259261</c:v>
                </c:pt>
                <c:pt idx="2588">
                  <c:v>0.41824074074074069</c:v>
                </c:pt>
                <c:pt idx="2589">
                  <c:v>0.41826388888888888</c:v>
                </c:pt>
                <c:pt idx="2590">
                  <c:v>0.41828703703703707</c:v>
                </c:pt>
                <c:pt idx="2591">
                  <c:v>0.41831018518518515</c:v>
                </c:pt>
                <c:pt idx="2592">
                  <c:v>0.41833333333333322</c:v>
                </c:pt>
                <c:pt idx="2593">
                  <c:v>0.41835648148148141</c:v>
                </c:pt>
                <c:pt idx="2594">
                  <c:v>0.4183796296296296</c:v>
                </c:pt>
                <c:pt idx="2595">
                  <c:v>0.41840277777777768</c:v>
                </c:pt>
                <c:pt idx="2596">
                  <c:v>0.41842592592592587</c:v>
                </c:pt>
                <c:pt idx="2597">
                  <c:v>0.41844907407407406</c:v>
                </c:pt>
                <c:pt idx="2598">
                  <c:v>0.41847222222222213</c:v>
                </c:pt>
                <c:pt idx="2599">
                  <c:v>0.41849537037037032</c:v>
                </c:pt>
                <c:pt idx="2600">
                  <c:v>0.41851851851851851</c:v>
                </c:pt>
                <c:pt idx="2601">
                  <c:v>0.41854166666666659</c:v>
                </c:pt>
                <c:pt idx="2602">
                  <c:v>0.41856481481481478</c:v>
                </c:pt>
                <c:pt idx="2603">
                  <c:v>0.41858796296296297</c:v>
                </c:pt>
                <c:pt idx="2604">
                  <c:v>0.41861111111111104</c:v>
                </c:pt>
                <c:pt idx="2605">
                  <c:v>0.41863425925925923</c:v>
                </c:pt>
                <c:pt idx="2606">
                  <c:v>0.41865740740740742</c:v>
                </c:pt>
                <c:pt idx="2607">
                  <c:v>0.4186805555555555</c:v>
                </c:pt>
                <c:pt idx="2608">
                  <c:v>0.41870370370370369</c:v>
                </c:pt>
                <c:pt idx="2609">
                  <c:v>0.41872685185185188</c:v>
                </c:pt>
                <c:pt idx="2610">
                  <c:v>0.41874999999999996</c:v>
                </c:pt>
                <c:pt idx="2611">
                  <c:v>0.41877314814814814</c:v>
                </c:pt>
                <c:pt idx="2612">
                  <c:v>0.41879629629629633</c:v>
                </c:pt>
                <c:pt idx="2613">
                  <c:v>0.41881944444444441</c:v>
                </c:pt>
                <c:pt idx="2614">
                  <c:v>0.41884259259259249</c:v>
                </c:pt>
                <c:pt idx="2615">
                  <c:v>0.41886574074074068</c:v>
                </c:pt>
                <c:pt idx="2616">
                  <c:v>0.41888888888888887</c:v>
                </c:pt>
                <c:pt idx="2617">
                  <c:v>0.41891203703703694</c:v>
                </c:pt>
                <c:pt idx="2618">
                  <c:v>0.41893518518518513</c:v>
                </c:pt>
                <c:pt idx="2619">
                  <c:v>0.41895833333333332</c:v>
                </c:pt>
                <c:pt idx="2620">
                  <c:v>0.4189814814814814</c:v>
                </c:pt>
                <c:pt idx="2621">
                  <c:v>0.41900462962962959</c:v>
                </c:pt>
                <c:pt idx="2622">
                  <c:v>0.41902777777777778</c:v>
                </c:pt>
                <c:pt idx="2623">
                  <c:v>0.41905092592592585</c:v>
                </c:pt>
                <c:pt idx="2624">
                  <c:v>0.41907407407407404</c:v>
                </c:pt>
                <c:pt idx="2625">
                  <c:v>0.41909722222222223</c:v>
                </c:pt>
                <c:pt idx="2626">
                  <c:v>0.41912037037037031</c:v>
                </c:pt>
                <c:pt idx="2627">
                  <c:v>0.4191435185185185</c:v>
                </c:pt>
                <c:pt idx="2628">
                  <c:v>0.41916666666666669</c:v>
                </c:pt>
                <c:pt idx="2629">
                  <c:v>0.41918981481481477</c:v>
                </c:pt>
                <c:pt idx="2630">
                  <c:v>0.41921296296296295</c:v>
                </c:pt>
                <c:pt idx="2631">
                  <c:v>0.41923611111111114</c:v>
                </c:pt>
                <c:pt idx="2632">
                  <c:v>0.41925925925925922</c:v>
                </c:pt>
                <c:pt idx="2633">
                  <c:v>0.4192824074074073</c:v>
                </c:pt>
                <c:pt idx="2634">
                  <c:v>0.41930555555555549</c:v>
                </c:pt>
                <c:pt idx="2635">
                  <c:v>0.41932870370370368</c:v>
                </c:pt>
                <c:pt idx="2636">
                  <c:v>0.41935185185185175</c:v>
                </c:pt>
                <c:pt idx="2637">
                  <c:v>0.41937499999999994</c:v>
                </c:pt>
                <c:pt idx="2638">
                  <c:v>0.41939814814814813</c:v>
                </c:pt>
                <c:pt idx="2639">
                  <c:v>0.41942129629629621</c:v>
                </c:pt>
              </c:numCache>
            </c:numRef>
          </c:cat>
          <c:val>
            <c:numRef>
              <c:f>'X EC'!$H$3:$H$2642</c:f>
              <c:numCache>
                <c:formatCode>General</c:formatCode>
                <c:ptCount val="2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-9.999999999999995E-3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1.0000000000000002E-2</c:v>
                </c:pt>
                <c:pt idx="21">
                  <c:v>0</c:v>
                </c:pt>
                <c:pt idx="22">
                  <c:v>1.0000000000000002E-2</c:v>
                </c:pt>
                <c:pt idx="23">
                  <c:v>1.0000000000000002E-2</c:v>
                </c:pt>
                <c:pt idx="24">
                  <c:v>1.0000000000000002E-2</c:v>
                </c:pt>
                <c:pt idx="25">
                  <c:v>1.0000000000000002E-2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-3.9999999999999994E-2</c:v>
                </c:pt>
                <c:pt idx="30">
                  <c:v>-0.06</c:v>
                </c:pt>
                <c:pt idx="31">
                  <c:v>-3.9999999999999994E-2</c:v>
                </c:pt>
                <c:pt idx="32">
                  <c:v>-0.03</c:v>
                </c:pt>
                <c:pt idx="33">
                  <c:v>-2.0000000000000004E-2</c:v>
                </c:pt>
                <c:pt idx="34">
                  <c:v>-9.999999999999995E-3</c:v>
                </c:pt>
                <c:pt idx="35">
                  <c:v>-2.0000000000000004E-2</c:v>
                </c:pt>
                <c:pt idx="36">
                  <c:v>0</c:v>
                </c:pt>
                <c:pt idx="37">
                  <c:v>1.0000000000000002E-2</c:v>
                </c:pt>
                <c:pt idx="38">
                  <c:v>0</c:v>
                </c:pt>
                <c:pt idx="39">
                  <c:v>1.0000000000000002E-2</c:v>
                </c:pt>
                <c:pt idx="40">
                  <c:v>0</c:v>
                </c:pt>
                <c:pt idx="41">
                  <c:v>0</c:v>
                </c:pt>
                <c:pt idx="42">
                  <c:v>-2.0000000000000004E-2</c:v>
                </c:pt>
                <c:pt idx="43">
                  <c:v>-2.0000000000000004E-2</c:v>
                </c:pt>
                <c:pt idx="44">
                  <c:v>0</c:v>
                </c:pt>
                <c:pt idx="45">
                  <c:v>2.0000000000000004E-2</c:v>
                </c:pt>
                <c:pt idx="46">
                  <c:v>1.0000000000000002E-2</c:v>
                </c:pt>
                <c:pt idx="47">
                  <c:v>-9.999999999999995E-3</c:v>
                </c:pt>
                <c:pt idx="48">
                  <c:v>-9.999999999999995E-3</c:v>
                </c:pt>
                <c:pt idx="49">
                  <c:v>-2.0000000000000004E-2</c:v>
                </c:pt>
                <c:pt idx="50">
                  <c:v>-2.0000000000000004E-2</c:v>
                </c:pt>
                <c:pt idx="51">
                  <c:v>-9.999999999999995E-3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-2.0000000000000004E-2</c:v>
                </c:pt>
                <c:pt idx="57">
                  <c:v>0</c:v>
                </c:pt>
                <c:pt idx="58">
                  <c:v>-2.0000000000000004E-2</c:v>
                </c:pt>
                <c:pt idx="59">
                  <c:v>-9.999999999999995E-3</c:v>
                </c:pt>
                <c:pt idx="60">
                  <c:v>1.0000000000000002E-2</c:v>
                </c:pt>
                <c:pt idx="61">
                  <c:v>1.0000000000000002E-2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-9.999999999999995E-3</c:v>
                </c:pt>
                <c:pt idx="66">
                  <c:v>0</c:v>
                </c:pt>
                <c:pt idx="67">
                  <c:v>-9.999999999999995E-3</c:v>
                </c:pt>
                <c:pt idx="68">
                  <c:v>-2.0000000000000004E-2</c:v>
                </c:pt>
                <c:pt idx="69">
                  <c:v>-9.999999999999995E-3</c:v>
                </c:pt>
                <c:pt idx="70">
                  <c:v>0</c:v>
                </c:pt>
                <c:pt idx="71">
                  <c:v>-9.999999999999995E-3</c:v>
                </c:pt>
                <c:pt idx="72">
                  <c:v>-2.0000000000000004E-2</c:v>
                </c:pt>
                <c:pt idx="73">
                  <c:v>-0.03</c:v>
                </c:pt>
                <c:pt idx="74">
                  <c:v>-0.03</c:v>
                </c:pt>
                <c:pt idx="75">
                  <c:v>0</c:v>
                </c:pt>
                <c:pt idx="76">
                  <c:v>0</c:v>
                </c:pt>
                <c:pt idx="77">
                  <c:v>-9.999999999999995E-3</c:v>
                </c:pt>
                <c:pt idx="78">
                  <c:v>-9.999999999999995E-3</c:v>
                </c:pt>
                <c:pt idx="79">
                  <c:v>-0.03</c:v>
                </c:pt>
                <c:pt idx="80">
                  <c:v>-0.03</c:v>
                </c:pt>
                <c:pt idx="81">
                  <c:v>-2.0000000000000004E-2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-2.0000000000000004E-2</c:v>
                </c:pt>
                <c:pt idx="89">
                  <c:v>-2.0000000000000004E-2</c:v>
                </c:pt>
                <c:pt idx="90">
                  <c:v>-2.0000000000000004E-2</c:v>
                </c:pt>
                <c:pt idx="91">
                  <c:v>-2.0000000000000004E-2</c:v>
                </c:pt>
                <c:pt idx="92">
                  <c:v>-9.999999999999995E-3</c:v>
                </c:pt>
                <c:pt idx="93">
                  <c:v>-9.999999999999995E-3</c:v>
                </c:pt>
                <c:pt idx="94">
                  <c:v>-2.0000000000000004E-2</c:v>
                </c:pt>
                <c:pt idx="95">
                  <c:v>-2.0000000000000004E-2</c:v>
                </c:pt>
                <c:pt idx="96">
                  <c:v>-2.0000000000000004E-2</c:v>
                </c:pt>
                <c:pt idx="97">
                  <c:v>-9.999999999999995E-3</c:v>
                </c:pt>
                <c:pt idx="98">
                  <c:v>-2.0000000000000004E-2</c:v>
                </c:pt>
                <c:pt idx="99">
                  <c:v>-9.999999999999995E-3</c:v>
                </c:pt>
                <c:pt idx="100">
                  <c:v>-9.999999999999995E-3</c:v>
                </c:pt>
                <c:pt idx="101">
                  <c:v>0</c:v>
                </c:pt>
                <c:pt idx="102">
                  <c:v>0</c:v>
                </c:pt>
                <c:pt idx="103">
                  <c:v>-9.999999999999995E-3</c:v>
                </c:pt>
                <c:pt idx="104">
                  <c:v>-9.999999999999995E-3</c:v>
                </c:pt>
                <c:pt idx="105">
                  <c:v>-2.0000000000000004E-2</c:v>
                </c:pt>
                <c:pt idx="106">
                  <c:v>-2.0000000000000004E-2</c:v>
                </c:pt>
                <c:pt idx="107">
                  <c:v>-2.0000000000000004E-2</c:v>
                </c:pt>
                <c:pt idx="108">
                  <c:v>-9.999999999999995E-3</c:v>
                </c:pt>
                <c:pt idx="109">
                  <c:v>-9.999999999999995E-3</c:v>
                </c:pt>
                <c:pt idx="110">
                  <c:v>-9.999999999999995E-3</c:v>
                </c:pt>
                <c:pt idx="111">
                  <c:v>-9.999999999999995E-3</c:v>
                </c:pt>
                <c:pt idx="112">
                  <c:v>0</c:v>
                </c:pt>
                <c:pt idx="113">
                  <c:v>-9.999999999999995E-3</c:v>
                </c:pt>
                <c:pt idx="114">
                  <c:v>-9.999999999999995E-3</c:v>
                </c:pt>
                <c:pt idx="115">
                  <c:v>-2.0000000000000004E-2</c:v>
                </c:pt>
                <c:pt idx="116">
                  <c:v>-9.999999999999995E-3</c:v>
                </c:pt>
                <c:pt idx="117">
                  <c:v>-2.0000000000000004E-2</c:v>
                </c:pt>
                <c:pt idx="118">
                  <c:v>-2.0000000000000004E-2</c:v>
                </c:pt>
                <c:pt idx="119">
                  <c:v>-9.999999999999995E-3</c:v>
                </c:pt>
                <c:pt idx="120">
                  <c:v>-3.9999999999999994E-2</c:v>
                </c:pt>
                <c:pt idx="121">
                  <c:v>-2.0000000000000004E-2</c:v>
                </c:pt>
                <c:pt idx="122">
                  <c:v>-2.0000000000000004E-2</c:v>
                </c:pt>
                <c:pt idx="123">
                  <c:v>-2.0000000000000004E-2</c:v>
                </c:pt>
                <c:pt idx="124">
                  <c:v>-9.999999999999995E-3</c:v>
                </c:pt>
                <c:pt idx="125">
                  <c:v>-9.999999999999995E-3</c:v>
                </c:pt>
                <c:pt idx="126">
                  <c:v>0</c:v>
                </c:pt>
                <c:pt idx="127">
                  <c:v>0</c:v>
                </c:pt>
                <c:pt idx="128">
                  <c:v>-9.999999999999995E-3</c:v>
                </c:pt>
                <c:pt idx="129">
                  <c:v>-2.0000000000000004E-2</c:v>
                </c:pt>
                <c:pt idx="130">
                  <c:v>0</c:v>
                </c:pt>
                <c:pt idx="131">
                  <c:v>-9.999999999999995E-3</c:v>
                </c:pt>
                <c:pt idx="132">
                  <c:v>0</c:v>
                </c:pt>
                <c:pt idx="133">
                  <c:v>-2.0000000000000004E-2</c:v>
                </c:pt>
                <c:pt idx="134">
                  <c:v>0</c:v>
                </c:pt>
                <c:pt idx="135">
                  <c:v>-2.0000000000000004E-2</c:v>
                </c:pt>
                <c:pt idx="136">
                  <c:v>-2.0000000000000004E-2</c:v>
                </c:pt>
                <c:pt idx="137">
                  <c:v>-0.03</c:v>
                </c:pt>
                <c:pt idx="138">
                  <c:v>-3.9999999999999994E-2</c:v>
                </c:pt>
                <c:pt idx="139">
                  <c:v>-9.999999999999995E-3</c:v>
                </c:pt>
                <c:pt idx="140">
                  <c:v>0</c:v>
                </c:pt>
                <c:pt idx="141">
                  <c:v>-2.0000000000000004E-2</c:v>
                </c:pt>
                <c:pt idx="142">
                  <c:v>-9.999999999999995E-3</c:v>
                </c:pt>
                <c:pt idx="143">
                  <c:v>-9.999999999999995E-3</c:v>
                </c:pt>
                <c:pt idx="144">
                  <c:v>-2.0000000000000004E-2</c:v>
                </c:pt>
                <c:pt idx="145">
                  <c:v>-9.999999999999995E-3</c:v>
                </c:pt>
                <c:pt idx="146">
                  <c:v>-2.0000000000000004E-2</c:v>
                </c:pt>
                <c:pt idx="147">
                  <c:v>-2.0000000000000004E-2</c:v>
                </c:pt>
                <c:pt idx="148">
                  <c:v>-2.0000000000000004E-2</c:v>
                </c:pt>
                <c:pt idx="149">
                  <c:v>-3.9999999999999994E-2</c:v>
                </c:pt>
                <c:pt idx="150">
                  <c:v>-0.05</c:v>
                </c:pt>
                <c:pt idx="151">
                  <c:v>-2.0000000000000004E-2</c:v>
                </c:pt>
                <c:pt idx="152">
                  <c:v>-2.0000000000000004E-2</c:v>
                </c:pt>
                <c:pt idx="153">
                  <c:v>-3.9999999999999994E-2</c:v>
                </c:pt>
                <c:pt idx="154">
                  <c:v>-2.0000000000000004E-2</c:v>
                </c:pt>
                <c:pt idx="155">
                  <c:v>-2.0000000000000004E-2</c:v>
                </c:pt>
                <c:pt idx="156">
                  <c:v>-2.0000000000000004E-2</c:v>
                </c:pt>
                <c:pt idx="157">
                  <c:v>-2.0000000000000004E-2</c:v>
                </c:pt>
                <c:pt idx="158">
                  <c:v>-2.0000000000000004E-2</c:v>
                </c:pt>
                <c:pt idx="159">
                  <c:v>-2.0000000000000004E-2</c:v>
                </c:pt>
                <c:pt idx="160">
                  <c:v>-9.999999999999995E-3</c:v>
                </c:pt>
                <c:pt idx="161">
                  <c:v>-2.0000000000000004E-2</c:v>
                </c:pt>
                <c:pt idx="162">
                  <c:v>-0.03</c:v>
                </c:pt>
                <c:pt idx="163">
                  <c:v>-0.03</c:v>
                </c:pt>
                <c:pt idx="164">
                  <c:v>-0.03</c:v>
                </c:pt>
                <c:pt idx="165">
                  <c:v>-2.0000000000000004E-2</c:v>
                </c:pt>
                <c:pt idx="166">
                  <c:v>-0.03</c:v>
                </c:pt>
                <c:pt idx="167">
                  <c:v>-0.03</c:v>
                </c:pt>
                <c:pt idx="168">
                  <c:v>-2.0000000000000004E-2</c:v>
                </c:pt>
                <c:pt idx="169">
                  <c:v>-2.0000000000000004E-2</c:v>
                </c:pt>
                <c:pt idx="170">
                  <c:v>-2.0000000000000004E-2</c:v>
                </c:pt>
                <c:pt idx="171">
                  <c:v>-2.0000000000000004E-2</c:v>
                </c:pt>
                <c:pt idx="172">
                  <c:v>-2.0000000000000004E-2</c:v>
                </c:pt>
                <c:pt idx="173">
                  <c:v>-9.999999999999995E-3</c:v>
                </c:pt>
                <c:pt idx="174">
                  <c:v>-2.0000000000000004E-2</c:v>
                </c:pt>
                <c:pt idx="175">
                  <c:v>-9.999999999999995E-3</c:v>
                </c:pt>
                <c:pt idx="176">
                  <c:v>-9.999999999999995E-3</c:v>
                </c:pt>
                <c:pt idx="177">
                  <c:v>-2.0000000000000004E-2</c:v>
                </c:pt>
                <c:pt idx="178">
                  <c:v>-9.999999999999995E-3</c:v>
                </c:pt>
                <c:pt idx="179">
                  <c:v>-9.999999999999995E-3</c:v>
                </c:pt>
                <c:pt idx="180">
                  <c:v>0</c:v>
                </c:pt>
                <c:pt idx="181">
                  <c:v>0</c:v>
                </c:pt>
                <c:pt idx="182">
                  <c:v>-9.999999999999995E-3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-2.0000000000000004E-2</c:v>
                </c:pt>
                <c:pt idx="192">
                  <c:v>-2.0000000000000004E-2</c:v>
                </c:pt>
                <c:pt idx="193">
                  <c:v>-9.999999999999995E-3</c:v>
                </c:pt>
                <c:pt idx="194">
                  <c:v>-9.999999999999995E-3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-9.999999999999995E-3</c:v>
                </c:pt>
                <c:pt idx="199">
                  <c:v>-9.999999999999995E-3</c:v>
                </c:pt>
                <c:pt idx="200">
                  <c:v>-2.0000000000000004E-2</c:v>
                </c:pt>
                <c:pt idx="201">
                  <c:v>-9.999999999999995E-3</c:v>
                </c:pt>
                <c:pt idx="202">
                  <c:v>-2.0000000000000004E-2</c:v>
                </c:pt>
                <c:pt idx="203">
                  <c:v>-2.0000000000000004E-2</c:v>
                </c:pt>
                <c:pt idx="204">
                  <c:v>-2.0000000000000004E-2</c:v>
                </c:pt>
                <c:pt idx="205">
                  <c:v>-2.0000000000000004E-2</c:v>
                </c:pt>
                <c:pt idx="206">
                  <c:v>-9.999999999999995E-3</c:v>
                </c:pt>
                <c:pt idx="207">
                  <c:v>-2.0000000000000004E-2</c:v>
                </c:pt>
                <c:pt idx="208">
                  <c:v>-2.0000000000000004E-2</c:v>
                </c:pt>
                <c:pt idx="209">
                  <c:v>-2.0000000000000004E-2</c:v>
                </c:pt>
                <c:pt idx="210">
                  <c:v>0</c:v>
                </c:pt>
                <c:pt idx="211">
                  <c:v>0</c:v>
                </c:pt>
                <c:pt idx="212">
                  <c:v>-9.999999999999995E-3</c:v>
                </c:pt>
                <c:pt idx="213">
                  <c:v>1.0000000000000002E-2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1.0000000000000002E-2</c:v>
                </c:pt>
                <c:pt idx="221">
                  <c:v>0</c:v>
                </c:pt>
                <c:pt idx="222">
                  <c:v>-2.0000000000000004E-2</c:v>
                </c:pt>
                <c:pt idx="223">
                  <c:v>0</c:v>
                </c:pt>
                <c:pt idx="224">
                  <c:v>0</c:v>
                </c:pt>
                <c:pt idx="225">
                  <c:v>-9.999999999999995E-3</c:v>
                </c:pt>
                <c:pt idx="226">
                  <c:v>0</c:v>
                </c:pt>
                <c:pt idx="227">
                  <c:v>0</c:v>
                </c:pt>
                <c:pt idx="228">
                  <c:v>-2.0000000000000004E-2</c:v>
                </c:pt>
                <c:pt idx="229">
                  <c:v>-2.0000000000000004E-2</c:v>
                </c:pt>
                <c:pt idx="230">
                  <c:v>-3.9999999999999994E-2</c:v>
                </c:pt>
                <c:pt idx="231">
                  <c:v>-2.0000000000000004E-2</c:v>
                </c:pt>
                <c:pt idx="232">
                  <c:v>0</c:v>
                </c:pt>
                <c:pt idx="233">
                  <c:v>-2.0000000000000004E-2</c:v>
                </c:pt>
                <c:pt idx="234">
                  <c:v>0</c:v>
                </c:pt>
                <c:pt idx="235">
                  <c:v>0</c:v>
                </c:pt>
                <c:pt idx="236">
                  <c:v>-2.0000000000000004E-2</c:v>
                </c:pt>
                <c:pt idx="237">
                  <c:v>-9.999999999999995E-3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1.0000000000000002E-2</c:v>
                </c:pt>
                <c:pt idx="242">
                  <c:v>0</c:v>
                </c:pt>
                <c:pt idx="243">
                  <c:v>0</c:v>
                </c:pt>
                <c:pt idx="244">
                  <c:v>1.0000000000000002E-2</c:v>
                </c:pt>
                <c:pt idx="245">
                  <c:v>1.0000000000000002E-2</c:v>
                </c:pt>
                <c:pt idx="246">
                  <c:v>0</c:v>
                </c:pt>
                <c:pt idx="247">
                  <c:v>-2.0000000000000004E-2</c:v>
                </c:pt>
                <c:pt idx="248">
                  <c:v>-2.0000000000000004E-2</c:v>
                </c:pt>
                <c:pt idx="249">
                  <c:v>-2.0000000000000004E-2</c:v>
                </c:pt>
                <c:pt idx="250">
                  <c:v>-2.0000000000000004E-2</c:v>
                </c:pt>
                <c:pt idx="251">
                  <c:v>-2.0000000000000004E-2</c:v>
                </c:pt>
                <c:pt idx="252">
                  <c:v>-2.0000000000000004E-2</c:v>
                </c:pt>
                <c:pt idx="253">
                  <c:v>-2.0000000000000004E-2</c:v>
                </c:pt>
                <c:pt idx="254">
                  <c:v>-9.999999999999995E-3</c:v>
                </c:pt>
                <c:pt idx="255">
                  <c:v>-9.999999999999995E-3</c:v>
                </c:pt>
                <c:pt idx="256">
                  <c:v>-9.999999999999995E-3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1.0000000000000002E-2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2.0000000000000004E-2</c:v>
                </c:pt>
                <c:pt idx="266">
                  <c:v>2.0000000000000004E-2</c:v>
                </c:pt>
                <c:pt idx="267">
                  <c:v>2.0000000000000004E-2</c:v>
                </c:pt>
                <c:pt idx="268">
                  <c:v>2.0000000000000004E-2</c:v>
                </c:pt>
                <c:pt idx="269">
                  <c:v>2.0000000000000004E-2</c:v>
                </c:pt>
                <c:pt idx="270">
                  <c:v>2.0000000000000004E-2</c:v>
                </c:pt>
                <c:pt idx="271">
                  <c:v>3.0000000000000002E-2</c:v>
                </c:pt>
                <c:pt idx="272">
                  <c:v>2.0000000000000004E-2</c:v>
                </c:pt>
                <c:pt idx="273">
                  <c:v>2.0000000000000004E-2</c:v>
                </c:pt>
                <c:pt idx="274">
                  <c:v>2.0000000000000004E-2</c:v>
                </c:pt>
                <c:pt idx="275">
                  <c:v>1.0000000000000002E-2</c:v>
                </c:pt>
                <c:pt idx="276">
                  <c:v>0</c:v>
                </c:pt>
                <c:pt idx="277">
                  <c:v>-9.999999999999995E-3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-9.999999999999995E-3</c:v>
                </c:pt>
                <c:pt idx="282">
                  <c:v>0</c:v>
                </c:pt>
                <c:pt idx="283">
                  <c:v>-9.999999999999995E-3</c:v>
                </c:pt>
                <c:pt idx="284">
                  <c:v>-2.0000000000000004E-2</c:v>
                </c:pt>
                <c:pt idx="285">
                  <c:v>-9.999999999999995E-3</c:v>
                </c:pt>
                <c:pt idx="286">
                  <c:v>0</c:v>
                </c:pt>
                <c:pt idx="287">
                  <c:v>-9.999999999999995E-3</c:v>
                </c:pt>
                <c:pt idx="288">
                  <c:v>-2.0000000000000004E-2</c:v>
                </c:pt>
                <c:pt idx="289">
                  <c:v>-0.03</c:v>
                </c:pt>
                <c:pt idx="290">
                  <c:v>-2.0000000000000004E-2</c:v>
                </c:pt>
                <c:pt idx="291">
                  <c:v>-2.0000000000000004E-2</c:v>
                </c:pt>
                <c:pt idx="292">
                  <c:v>-0.03</c:v>
                </c:pt>
                <c:pt idx="293">
                  <c:v>-3.9999999999999994E-2</c:v>
                </c:pt>
                <c:pt idx="294">
                  <c:v>-2.0000000000000004E-2</c:v>
                </c:pt>
                <c:pt idx="295">
                  <c:v>-2.0000000000000004E-2</c:v>
                </c:pt>
                <c:pt idx="296">
                  <c:v>-3.9999999999999994E-2</c:v>
                </c:pt>
                <c:pt idx="297">
                  <c:v>-2.0000000000000004E-2</c:v>
                </c:pt>
                <c:pt idx="298">
                  <c:v>-3.9999999999999994E-2</c:v>
                </c:pt>
                <c:pt idx="299">
                  <c:v>-3.9999999999999994E-2</c:v>
                </c:pt>
                <c:pt idx="300">
                  <c:v>-2.0000000000000004E-2</c:v>
                </c:pt>
                <c:pt idx="301">
                  <c:v>-0.03</c:v>
                </c:pt>
                <c:pt idx="302">
                  <c:v>-0.03</c:v>
                </c:pt>
                <c:pt idx="303">
                  <c:v>-0.03</c:v>
                </c:pt>
                <c:pt idx="304">
                  <c:v>-3.9999999999999994E-2</c:v>
                </c:pt>
                <c:pt idx="305">
                  <c:v>-0.03</c:v>
                </c:pt>
                <c:pt idx="306">
                  <c:v>-0.03</c:v>
                </c:pt>
                <c:pt idx="307">
                  <c:v>-2.0000000000000004E-2</c:v>
                </c:pt>
                <c:pt idx="308">
                  <c:v>-3.9999999999999994E-2</c:v>
                </c:pt>
                <c:pt idx="309">
                  <c:v>-3.9999999999999994E-2</c:v>
                </c:pt>
                <c:pt idx="310">
                  <c:v>-3.9999999999999994E-2</c:v>
                </c:pt>
                <c:pt idx="311">
                  <c:v>-0.06</c:v>
                </c:pt>
                <c:pt idx="312">
                  <c:v>-0.03</c:v>
                </c:pt>
                <c:pt idx="313">
                  <c:v>-3.9999999999999994E-2</c:v>
                </c:pt>
                <c:pt idx="314">
                  <c:v>-2.0000000000000004E-2</c:v>
                </c:pt>
                <c:pt idx="315">
                  <c:v>-9.999999999999995E-3</c:v>
                </c:pt>
                <c:pt idx="316">
                  <c:v>-2.0000000000000004E-2</c:v>
                </c:pt>
                <c:pt idx="317">
                  <c:v>-2.0000000000000004E-2</c:v>
                </c:pt>
                <c:pt idx="318">
                  <c:v>-2.0000000000000004E-2</c:v>
                </c:pt>
                <c:pt idx="319">
                  <c:v>-3.9999999999999994E-2</c:v>
                </c:pt>
                <c:pt idx="320">
                  <c:v>-2.0000000000000004E-2</c:v>
                </c:pt>
                <c:pt idx="321">
                  <c:v>-2.0000000000000004E-2</c:v>
                </c:pt>
                <c:pt idx="322">
                  <c:v>-9.999999999999995E-3</c:v>
                </c:pt>
                <c:pt idx="323">
                  <c:v>-9.999999999999995E-3</c:v>
                </c:pt>
                <c:pt idx="324">
                  <c:v>-2.0000000000000004E-2</c:v>
                </c:pt>
                <c:pt idx="325">
                  <c:v>-3.9999999999999994E-2</c:v>
                </c:pt>
                <c:pt idx="326">
                  <c:v>-3.9999999999999994E-2</c:v>
                </c:pt>
                <c:pt idx="327">
                  <c:v>-3.9999999999999994E-2</c:v>
                </c:pt>
                <c:pt idx="328">
                  <c:v>-3.9999999999999994E-2</c:v>
                </c:pt>
                <c:pt idx="329">
                  <c:v>-3.9999999999999994E-2</c:v>
                </c:pt>
                <c:pt idx="330">
                  <c:v>-3.9999999999999994E-2</c:v>
                </c:pt>
                <c:pt idx="331">
                  <c:v>-0.03</c:v>
                </c:pt>
                <c:pt idx="332">
                  <c:v>-0.03</c:v>
                </c:pt>
                <c:pt idx="333">
                  <c:v>-3.9999999999999994E-2</c:v>
                </c:pt>
                <c:pt idx="334">
                  <c:v>-3.9999999999999994E-2</c:v>
                </c:pt>
                <c:pt idx="335">
                  <c:v>-3.9999999999999994E-2</c:v>
                </c:pt>
                <c:pt idx="336">
                  <c:v>-3.9999999999999994E-2</c:v>
                </c:pt>
                <c:pt idx="337">
                  <c:v>-3.9999999999999994E-2</c:v>
                </c:pt>
                <c:pt idx="338">
                  <c:v>-0.05</c:v>
                </c:pt>
                <c:pt idx="339">
                  <c:v>-6.9999999999999993E-2</c:v>
                </c:pt>
                <c:pt idx="340">
                  <c:v>-3.9999999999999994E-2</c:v>
                </c:pt>
                <c:pt idx="341">
                  <c:v>-2.0000000000000004E-2</c:v>
                </c:pt>
                <c:pt idx="342">
                  <c:v>-2.0000000000000004E-2</c:v>
                </c:pt>
                <c:pt idx="343">
                  <c:v>-2.0000000000000004E-2</c:v>
                </c:pt>
                <c:pt idx="344">
                  <c:v>-0.03</c:v>
                </c:pt>
                <c:pt idx="345">
                  <c:v>0</c:v>
                </c:pt>
                <c:pt idx="346">
                  <c:v>0</c:v>
                </c:pt>
                <c:pt idx="347">
                  <c:v>-9.999999999999995E-3</c:v>
                </c:pt>
                <c:pt idx="348">
                  <c:v>-2.0000000000000004E-2</c:v>
                </c:pt>
                <c:pt idx="349">
                  <c:v>-2.0000000000000004E-2</c:v>
                </c:pt>
                <c:pt idx="350">
                  <c:v>-9.999999999999995E-3</c:v>
                </c:pt>
                <c:pt idx="351">
                  <c:v>-2.0000000000000004E-2</c:v>
                </c:pt>
                <c:pt idx="352">
                  <c:v>-2.0000000000000004E-2</c:v>
                </c:pt>
                <c:pt idx="353">
                  <c:v>-3.9999999999999994E-2</c:v>
                </c:pt>
                <c:pt idx="354">
                  <c:v>-0.06</c:v>
                </c:pt>
                <c:pt idx="355">
                  <c:v>-6.9999999999999993E-2</c:v>
                </c:pt>
                <c:pt idx="356">
                  <c:v>-0.08</c:v>
                </c:pt>
                <c:pt idx="357">
                  <c:v>-6.9999999999999993E-2</c:v>
                </c:pt>
                <c:pt idx="358">
                  <c:v>-0.08</c:v>
                </c:pt>
                <c:pt idx="359">
                  <c:v>-6.9999999999999993E-2</c:v>
                </c:pt>
                <c:pt idx="360">
                  <c:v>-6.9999999999999993E-2</c:v>
                </c:pt>
                <c:pt idx="361">
                  <c:v>-0.08</c:v>
                </c:pt>
                <c:pt idx="362">
                  <c:v>-9.0000000000000011E-2</c:v>
                </c:pt>
                <c:pt idx="363">
                  <c:v>-9.0000000000000011E-2</c:v>
                </c:pt>
                <c:pt idx="364">
                  <c:v>-6.9999999999999993E-2</c:v>
                </c:pt>
                <c:pt idx="365">
                  <c:v>-0.06</c:v>
                </c:pt>
                <c:pt idx="366">
                  <c:v>-0.08</c:v>
                </c:pt>
                <c:pt idx="367">
                  <c:v>-9.0000000000000011E-2</c:v>
                </c:pt>
                <c:pt idx="368">
                  <c:v>-6.9999999999999993E-2</c:v>
                </c:pt>
                <c:pt idx="369">
                  <c:v>-0.06</c:v>
                </c:pt>
                <c:pt idx="370">
                  <c:v>-0.06</c:v>
                </c:pt>
                <c:pt idx="371">
                  <c:v>-0.06</c:v>
                </c:pt>
                <c:pt idx="372">
                  <c:v>-0.06</c:v>
                </c:pt>
                <c:pt idx="373">
                  <c:v>-6.9999999999999993E-2</c:v>
                </c:pt>
                <c:pt idx="374">
                  <c:v>-0.06</c:v>
                </c:pt>
                <c:pt idx="375">
                  <c:v>-0.06</c:v>
                </c:pt>
                <c:pt idx="376">
                  <c:v>-0.06</c:v>
                </c:pt>
                <c:pt idx="377">
                  <c:v>-0.06</c:v>
                </c:pt>
                <c:pt idx="378">
                  <c:v>-0.06</c:v>
                </c:pt>
                <c:pt idx="379">
                  <c:v>-0.06</c:v>
                </c:pt>
                <c:pt idx="380">
                  <c:v>-6.9999999999999993E-2</c:v>
                </c:pt>
                <c:pt idx="381">
                  <c:v>-0.08</c:v>
                </c:pt>
                <c:pt idx="382">
                  <c:v>-0.06</c:v>
                </c:pt>
                <c:pt idx="383">
                  <c:v>-0.06</c:v>
                </c:pt>
                <c:pt idx="384">
                  <c:v>-0.06</c:v>
                </c:pt>
                <c:pt idx="385">
                  <c:v>-6.9999999999999993E-2</c:v>
                </c:pt>
                <c:pt idx="386">
                  <c:v>-0.06</c:v>
                </c:pt>
                <c:pt idx="387">
                  <c:v>-0.06</c:v>
                </c:pt>
                <c:pt idx="388">
                  <c:v>-0.06</c:v>
                </c:pt>
                <c:pt idx="389">
                  <c:v>-0.06</c:v>
                </c:pt>
                <c:pt idx="390">
                  <c:v>-0.06</c:v>
                </c:pt>
                <c:pt idx="391">
                  <c:v>-0.06</c:v>
                </c:pt>
                <c:pt idx="392">
                  <c:v>-0.06</c:v>
                </c:pt>
                <c:pt idx="393">
                  <c:v>-0.06</c:v>
                </c:pt>
                <c:pt idx="394">
                  <c:v>-6.9999999999999993E-2</c:v>
                </c:pt>
                <c:pt idx="395">
                  <c:v>-0.06</c:v>
                </c:pt>
                <c:pt idx="396">
                  <c:v>-0.06</c:v>
                </c:pt>
                <c:pt idx="397">
                  <c:v>-0.06</c:v>
                </c:pt>
                <c:pt idx="398">
                  <c:v>-0.06</c:v>
                </c:pt>
                <c:pt idx="399">
                  <c:v>-0.06</c:v>
                </c:pt>
                <c:pt idx="400">
                  <c:v>-0.06</c:v>
                </c:pt>
                <c:pt idx="401">
                  <c:v>-0.06</c:v>
                </c:pt>
                <c:pt idx="402">
                  <c:v>-0.06</c:v>
                </c:pt>
                <c:pt idx="403">
                  <c:v>-0.06</c:v>
                </c:pt>
                <c:pt idx="404">
                  <c:v>-0.06</c:v>
                </c:pt>
                <c:pt idx="405">
                  <c:v>-6.9999999999999993E-2</c:v>
                </c:pt>
                <c:pt idx="406">
                  <c:v>-0.06</c:v>
                </c:pt>
                <c:pt idx="407">
                  <c:v>-0.06</c:v>
                </c:pt>
                <c:pt idx="408">
                  <c:v>-0.06</c:v>
                </c:pt>
                <c:pt idx="409">
                  <c:v>-0.06</c:v>
                </c:pt>
                <c:pt idx="410">
                  <c:v>-0.08</c:v>
                </c:pt>
                <c:pt idx="411">
                  <c:v>-0.06</c:v>
                </c:pt>
                <c:pt idx="412">
                  <c:v>-0.06</c:v>
                </c:pt>
                <c:pt idx="413">
                  <c:v>-0.06</c:v>
                </c:pt>
                <c:pt idx="414">
                  <c:v>-0.06</c:v>
                </c:pt>
                <c:pt idx="415">
                  <c:v>-0.06</c:v>
                </c:pt>
                <c:pt idx="416">
                  <c:v>-6.9999999999999993E-2</c:v>
                </c:pt>
                <c:pt idx="417">
                  <c:v>-6.9999999999999993E-2</c:v>
                </c:pt>
                <c:pt idx="418">
                  <c:v>-0.06</c:v>
                </c:pt>
                <c:pt idx="419">
                  <c:v>-0.06</c:v>
                </c:pt>
                <c:pt idx="420">
                  <c:v>-0.06</c:v>
                </c:pt>
                <c:pt idx="421">
                  <c:v>-0.06</c:v>
                </c:pt>
                <c:pt idx="422">
                  <c:v>-0.06</c:v>
                </c:pt>
                <c:pt idx="423">
                  <c:v>-0.08</c:v>
                </c:pt>
                <c:pt idx="424">
                  <c:v>-6.9999999999999993E-2</c:v>
                </c:pt>
                <c:pt idx="425">
                  <c:v>-0.06</c:v>
                </c:pt>
                <c:pt idx="426">
                  <c:v>-0.06</c:v>
                </c:pt>
                <c:pt idx="427">
                  <c:v>-0.06</c:v>
                </c:pt>
                <c:pt idx="428">
                  <c:v>-0.06</c:v>
                </c:pt>
                <c:pt idx="429">
                  <c:v>-0.06</c:v>
                </c:pt>
                <c:pt idx="430">
                  <c:v>-0.06</c:v>
                </c:pt>
                <c:pt idx="431">
                  <c:v>-0.06</c:v>
                </c:pt>
                <c:pt idx="432">
                  <c:v>-0.06</c:v>
                </c:pt>
                <c:pt idx="433">
                  <c:v>-0.06</c:v>
                </c:pt>
                <c:pt idx="434">
                  <c:v>-0.06</c:v>
                </c:pt>
                <c:pt idx="435">
                  <c:v>-0.06</c:v>
                </c:pt>
                <c:pt idx="436">
                  <c:v>-6.9999999999999993E-2</c:v>
                </c:pt>
                <c:pt idx="437">
                  <c:v>-0.06</c:v>
                </c:pt>
                <c:pt idx="438">
                  <c:v>-0.06</c:v>
                </c:pt>
                <c:pt idx="439">
                  <c:v>-0.06</c:v>
                </c:pt>
                <c:pt idx="440">
                  <c:v>-0.06</c:v>
                </c:pt>
                <c:pt idx="441">
                  <c:v>-0.06</c:v>
                </c:pt>
                <c:pt idx="442">
                  <c:v>-0.06</c:v>
                </c:pt>
                <c:pt idx="443">
                  <c:v>-0.06</c:v>
                </c:pt>
                <c:pt idx="444">
                  <c:v>-0.06</c:v>
                </c:pt>
                <c:pt idx="445">
                  <c:v>-0.06</c:v>
                </c:pt>
                <c:pt idx="446">
                  <c:v>-0.08</c:v>
                </c:pt>
                <c:pt idx="447">
                  <c:v>-0.06</c:v>
                </c:pt>
                <c:pt idx="448">
                  <c:v>-0.08</c:v>
                </c:pt>
                <c:pt idx="449">
                  <c:v>-0.06</c:v>
                </c:pt>
                <c:pt idx="450">
                  <c:v>-0.06</c:v>
                </c:pt>
                <c:pt idx="451">
                  <c:v>-6.9999999999999993E-2</c:v>
                </c:pt>
                <c:pt idx="452">
                  <c:v>-0.06</c:v>
                </c:pt>
                <c:pt idx="453">
                  <c:v>-0.06</c:v>
                </c:pt>
                <c:pt idx="454">
                  <c:v>-0.06</c:v>
                </c:pt>
                <c:pt idx="455">
                  <c:v>-0.06</c:v>
                </c:pt>
                <c:pt idx="456">
                  <c:v>-0.06</c:v>
                </c:pt>
                <c:pt idx="457">
                  <c:v>-0.06</c:v>
                </c:pt>
                <c:pt idx="458">
                  <c:v>-0.06</c:v>
                </c:pt>
                <c:pt idx="459">
                  <c:v>-0.06</c:v>
                </c:pt>
                <c:pt idx="460">
                  <c:v>-0.06</c:v>
                </c:pt>
                <c:pt idx="461">
                  <c:v>-0.06</c:v>
                </c:pt>
                <c:pt idx="462">
                  <c:v>-0.06</c:v>
                </c:pt>
                <c:pt idx="463">
                  <c:v>-0.06</c:v>
                </c:pt>
                <c:pt idx="464">
                  <c:v>-0.06</c:v>
                </c:pt>
                <c:pt idx="465">
                  <c:v>-0.06</c:v>
                </c:pt>
                <c:pt idx="466">
                  <c:v>-0.06</c:v>
                </c:pt>
                <c:pt idx="467">
                  <c:v>-0.06</c:v>
                </c:pt>
                <c:pt idx="468">
                  <c:v>-0.06</c:v>
                </c:pt>
                <c:pt idx="469">
                  <c:v>-0.06</c:v>
                </c:pt>
                <c:pt idx="470">
                  <c:v>-0.06</c:v>
                </c:pt>
                <c:pt idx="471">
                  <c:v>-0.06</c:v>
                </c:pt>
                <c:pt idx="472">
                  <c:v>-0.06</c:v>
                </c:pt>
                <c:pt idx="473">
                  <c:v>-0.06</c:v>
                </c:pt>
                <c:pt idx="474">
                  <c:v>-0.06</c:v>
                </c:pt>
                <c:pt idx="475">
                  <c:v>-0.06</c:v>
                </c:pt>
                <c:pt idx="476">
                  <c:v>-0.06</c:v>
                </c:pt>
                <c:pt idx="477">
                  <c:v>-0.06</c:v>
                </c:pt>
                <c:pt idx="478">
                  <c:v>-0.06</c:v>
                </c:pt>
                <c:pt idx="479">
                  <c:v>-6.9999999999999993E-2</c:v>
                </c:pt>
                <c:pt idx="480">
                  <c:v>-0.06</c:v>
                </c:pt>
                <c:pt idx="481">
                  <c:v>-0.06</c:v>
                </c:pt>
                <c:pt idx="482">
                  <c:v>-0.06</c:v>
                </c:pt>
                <c:pt idx="483">
                  <c:v>-0.06</c:v>
                </c:pt>
                <c:pt idx="484">
                  <c:v>-6.9999999999999993E-2</c:v>
                </c:pt>
                <c:pt idx="485">
                  <c:v>-0.06</c:v>
                </c:pt>
                <c:pt idx="486">
                  <c:v>-0.06</c:v>
                </c:pt>
                <c:pt idx="487">
                  <c:v>-0.06</c:v>
                </c:pt>
                <c:pt idx="488">
                  <c:v>-6.9999999999999993E-2</c:v>
                </c:pt>
                <c:pt idx="489">
                  <c:v>-0.06</c:v>
                </c:pt>
                <c:pt idx="490">
                  <c:v>-0.06</c:v>
                </c:pt>
                <c:pt idx="491">
                  <c:v>-0.06</c:v>
                </c:pt>
                <c:pt idx="492">
                  <c:v>-0.06</c:v>
                </c:pt>
                <c:pt idx="493">
                  <c:v>-0.06</c:v>
                </c:pt>
                <c:pt idx="494">
                  <c:v>-0.06</c:v>
                </c:pt>
                <c:pt idx="495">
                  <c:v>-6.9999999999999993E-2</c:v>
                </c:pt>
                <c:pt idx="496">
                  <c:v>-0.06</c:v>
                </c:pt>
                <c:pt idx="497">
                  <c:v>-0.06</c:v>
                </c:pt>
                <c:pt idx="498">
                  <c:v>-0.06</c:v>
                </c:pt>
                <c:pt idx="499">
                  <c:v>-0.06</c:v>
                </c:pt>
                <c:pt idx="500">
                  <c:v>-0.06</c:v>
                </c:pt>
                <c:pt idx="501">
                  <c:v>-0.06</c:v>
                </c:pt>
                <c:pt idx="502">
                  <c:v>-0.06</c:v>
                </c:pt>
                <c:pt idx="503">
                  <c:v>-6.9999999999999993E-2</c:v>
                </c:pt>
                <c:pt idx="504">
                  <c:v>-0.06</c:v>
                </c:pt>
                <c:pt idx="505">
                  <c:v>-0.06</c:v>
                </c:pt>
                <c:pt idx="506">
                  <c:v>-0.06</c:v>
                </c:pt>
                <c:pt idx="507">
                  <c:v>-0.06</c:v>
                </c:pt>
                <c:pt idx="508">
                  <c:v>-0.06</c:v>
                </c:pt>
                <c:pt idx="509">
                  <c:v>-0.06</c:v>
                </c:pt>
                <c:pt idx="510">
                  <c:v>-6.9999999999999993E-2</c:v>
                </c:pt>
                <c:pt idx="511">
                  <c:v>-0.08</c:v>
                </c:pt>
                <c:pt idx="512">
                  <c:v>-0.08</c:v>
                </c:pt>
                <c:pt idx="513">
                  <c:v>-0.08</c:v>
                </c:pt>
                <c:pt idx="514">
                  <c:v>-6.9999999999999993E-2</c:v>
                </c:pt>
                <c:pt idx="515">
                  <c:v>-0.06</c:v>
                </c:pt>
                <c:pt idx="516">
                  <c:v>-3.9999999999999994E-2</c:v>
                </c:pt>
                <c:pt idx="517">
                  <c:v>-3.9999999999999994E-2</c:v>
                </c:pt>
                <c:pt idx="518">
                  <c:v>-0.05</c:v>
                </c:pt>
                <c:pt idx="519">
                  <c:v>-0.06</c:v>
                </c:pt>
                <c:pt idx="520">
                  <c:v>-0.08</c:v>
                </c:pt>
                <c:pt idx="521">
                  <c:v>-0.06</c:v>
                </c:pt>
                <c:pt idx="522">
                  <c:v>-0.06</c:v>
                </c:pt>
                <c:pt idx="523">
                  <c:v>-0.05</c:v>
                </c:pt>
                <c:pt idx="524">
                  <c:v>-0.05</c:v>
                </c:pt>
                <c:pt idx="525">
                  <c:v>-0.05</c:v>
                </c:pt>
                <c:pt idx="526">
                  <c:v>-3.9999999999999994E-2</c:v>
                </c:pt>
                <c:pt idx="527">
                  <c:v>-3.9999999999999994E-2</c:v>
                </c:pt>
                <c:pt idx="528">
                  <c:v>-3.9999999999999994E-2</c:v>
                </c:pt>
                <c:pt idx="529">
                  <c:v>-0.05</c:v>
                </c:pt>
                <c:pt idx="530">
                  <c:v>-3.9999999999999994E-2</c:v>
                </c:pt>
                <c:pt idx="531">
                  <c:v>-3.9999999999999994E-2</c:v>
                </c:pt>
                <c:pt idx="532">
                  <c:v>-0.06</c:v>
                </c:pt>
                <c:pt idx="533">
                  <c:v>-0.08</c:v>
                </c:pt>
                <c:pt idx="534">
                  <c:v>-0.06</c:v>
                </c:pt>
                <c:pt idx="535">
                  <c:v>-3.9999999999999994E-2</c:v>
                </c:pt>
                <c:pt idx="536">
                  <c:v>-0.05</c:v>
                </c:pt>
                <c:pt idx="537">
                  <c:v>-0.06</c:v>
                </c:pt>
                <c:pt idx="538">
                  <c:v>-0.06</c:v>
                </c:pt>
                <c:pt idx="539">
                  <c:v>-3.9999999999999994E-2</c:v>
                </c:pt>
                <c:pt idx="540">
                  <c:v>-3.9999999999999994E-2</c:v>
                </c:pt>
                <c:pt idx="541">
                  <c:v>-3.9999999999999994E-2</c:v>
                </c:pt>
                <c:pt idx="542">
                  <c:v>-3.9999999999999994E-2</c:v>
                </c:pt>
                <c:pt idx="543">
                  <c:v>-3.9999999999999994E-2</c:v>
                </c:pt>
                <c:pt idx="544">
                  <c:v>-3.9999999999999994E-2</c:v>
                </c:pt>
                <c:pt idx="545">
                  <c:v>-3.9999999999999994E-2</c:v>
                </c:pt>
                <c:pt idx="546">
                  <c:v>-2.0000000000000004E-2</c:v>
                </c:pt>
                <c:pt idx="547">
                  <c:v>-0.03</c:v>
                </c:pt>
                <c:pt idx="548">
                  <c:v>-0.03</c:v>
                </c:pt>
                <c:pt idx="549">
                  <c:v>-0.03</c:v>
                </c:pt>
                <c:pt idx="550">
                  <c:v>-3.9999999999999994E-2</c:v>
                </c:pt>
                <c:pt idx="551">
                  <c:v>-3.9999999999999994E-2</c:v>
                </c:pt>
                <c:pt idx="552">
                  <c:v>-3.9999999999999994E-2</c:v>
                </c:pt>
                <c:pt idx="553">
                  <c:v>-3.9999999999999994E-2</c:v>
                </c:pt>
                <c:pt idx="554">
                  <c:v>-3.9999999999999994E-2</c:v>
                </c:pt>
                <c:pt idx="555">
                  <c:v>-3.9999999999999994E-2</c:v>
                </c:pt>
                <c:pt idx="556">
                  <c:v>-2.0000000000000004E-2</c:v>
                </c:pt>
                <c:pt idx="557">
                  <c:v>-2.0000000000000004E-2</c:v>
                </c:pt>
                <c:pt idx="558">
                  <c:v>-2.0000000000000004E-2</c:v>
                </c:pt>
                <c:pt idx="559">
                  <c:v>-2.0000000000000004E-2</c:v>
                </c:pt>
                <c:pt idx="560">
                  <c:v>-2.0000000000000004E-2</c:v>
                </c:pt>
                <c:pt idx="561">
                  <c:v>-2.0000000000000004E-2</c:v>
                </c:pt>
                <c:pt idx="562">
                  <c:v>-2.0000000000000004E-2</c:v>
                </c:pt>
                <c:pt idx="563">
                  <c:v>0</c:v>
                </c:pt>
                <c:pt idx="564">
                  <c:v>-9.999999999999995E-3</c:v>
                </c:pt>
                <c:pt idx="565">
                  <c:v>-9.999999999999995E-3</c:v>
                </c:pt>
                <c:pt idx="566">
                  <c:v>0</c:v>
                </c:pt>
                <c:pt idx="567">
                  <c:v>1.0000000000000002E-2</c:v>
                </c:pt>
                <c:pt idx="568">
                  <c:v>0</c:v>
                </c:pt>
                <c:pt idx="569">
                  <c:v>1.0000000000000002E-2</c:v>
                </c:pt>
                <c:pt idx="570">
                  <c:v>0</c:v>
                </c:pt>
                <c:pt idx="571">
                  <c:v>2.0000000000000004E-2</c:v>
                </c:pt>
                <c:pt idx="572">
                  <c:v>1.0000000000000002E-2</c:v>
                </c:pt>
                <c:pt idx="573">
                  <c:v>0</c:v>
                </c:pt>
                <c:pt idx="574">
                  <c:v>1.0000000000000002E-2</c:v>
                </c:pt>
                <c:pt idx="575">
                  <c:v>0</c:v>
                </c:pt>
                <c:pt idx="576">
                  <c:v>-9.999999999999995E-3</c:v>
                </c:pt>
                <c:pt idx="577">
                  <c:v>0</c:v>
                </c:pt>
                <c:pt idx="578">
                  <c:v>1.0000000000000002E-2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-2.0000000000000004E-2</c:v>
                </c:pt>
                <c:pt idx="584">
                  <c:v>-9.999999999999995E-3</c:v>
                </c:pt>
                <c:pt idx="585">
                  <c:v>0</c:v>
                </c:pt>
                <c:pt idx="586">
                  <c:v>0</c:v>
                </c:pt>
                <c:pt idx="587">
                  <c:v>1.0000000000000002E-2</c:v>
                </c:pt>
                <c:pt idx="588">
                  <c:v>0</c:v>
                </c:pt>
                <c:pt idx="589">
                  <c:v>-2.0000000000000004E-2</c:v>
                </c:pt>
                <c:pt idx="590">
                  <c:v>-9.999999999999995E-3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-2.0000000000000004E-2</c:v>
                </c:pt>
                <c:pt idx="596">
                  <c:v>-2.0000000000000004E-2</c:v>
                </c:pt>
                <c:pt idx="597">
                  <c:v>-9.999999999999995E-3</c:v>
                </c:pt>
                <c:pt idx="598">
                  <c:v>-9.999999999999995E-3</c:v>
                </c:pt>
                <c:pt idx="599">
                  <c:v>0</c:v>
                </c:pt>
                <c:pt idx="600">
                  <c:v>-9.999999999999995E-3</c:v>
                </c:pt>
                <c:pt idx="601">
                  <c:v>-2.0000000000000004E-2</c:v>
                </c:pt>
                <c:pt idx="602">
                  <c:v>-9.999999999999995E-3</c:v>
                </c:pt>
                <c:pt idx="603">
                  <c:v>-9.999999999999995E-3</c:v>
                </c:pt>
                <c:pt idx="604">
                  <c:v>0</c:v>
                </c:pt>
                <c:pt idx="605">
                  <c:v>-9.999999999999995E-3</c:v>
                </c:pt>
                <c:pt idx="606">
                  <c:v>-9.999999999999995E-3</c:v>
                </c:pt>
                <c:pt idx="607">
                  <c:v>-2.0000000000000004E-2</c:v>
                </c:pt>
                <c:pt idx="608">
                  <c:v>-2.0000000000000004E-2</c:v>
                </c:pt>
                <c:pt idx="609">
                  <c:v>-9.999999999999995E-3</c:v>
                </c:pt>
                <c:pt idx="610">
                  <c:v>0</c:v>
                </c:pt>
                <c:pt idx="611">
                  <c:v>-9.999999999999995E-3</c:v>
                </c:pt>
                <c:pt idx="612">
                  <c:v>-9.999999999999995E-3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-9.999999999999995E-3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-2.0000000000000004E-2</c:v>
                </c:pt>
                <c:pt idx="624">
                  <c:v>-2.0000000000000004E-2</c:v>
                </c:pt>
                <c:pt idx="625">
                  <c:v>-2.0000000000000004E-2</c:v>
                </c:pt>
                <c:pt idx="626">
                  <c:v>-2.0000000000000004E-2</c:v>
                </c:pt>
                <c:pt idx="627">
                  <c:v>-3.9999999999999994E-2</c:v>
                </c:pt>
                <c:pt idx="628">
                  <c:v>-0.03</c:v>
                </c:pt>
                <c:pt idx="629">
                  <c:v>-3.9999999999999994E-2</c:v>
                </c:pt>
                <c:pt idx="630">
                  <c:v>-3.9999999999999994E-2</c:v>
                </c:pt>
                <c:pt idx="631">
                  <c:v>-0.03</c:v>
                </c:pt>
                <c:pt idx="632">
                  <c:v>-3.9999999999999994E-2</c:v>
                </c:pt>
                <c:pt idx="633">
                  <c:v>-0.05</c:v>
                </c:pt>
                <c:pt idx="634">
                  <c:v>-0.03</c:v>
                </c:pt>
                <c:pt idx="635">
                  <c:v>-3.9999999999999994E-2</c:v>
                </c:pt>
                <c:pt idx="636">
                  <c:v>-3.9999999999999994E-2</c:v>
                </c:pt>
                <c:pt idx="637">
                  <c:v>-3.9999999999999994E-2</c:v>
                </c:pt>
                <c:pt idx="638">
                  <c:v>-3.9999999999999994E-2</c:v>
                </c:pt>
                <c:pt idx="639">
                  <c:v>-0.06</c:v>
                </c:pt>
                <c:pt idx="640">
                  <c:v>-3.9999999999999994E-2</c:v>
                </c:pt>
                <c:pt idx="641">
                  <c:v>-3.9999999999999994E-2</c:v>
                </c:pt>
                <c:pt idx="642">
                  <c:v>-0.05</c:v>
                </c:pt>
                <c:pt idx="643">
                  <c:v>-0.05</c:v>
                </c:pt>
                <c:pt idx="644">
                  <c:v>-0.06</c:v>
                </c:pt>
                <c:pt idx="645">
                  <c:v>-3.9999999999999994E-2</c:v>
                </c:pt>
                <c:pt idx="646">
                  <c:v>-3.9999999999999994E-2</c:v>
                </c:pt>
                <c:pt idx="647">
                  <c:v>-0.06</c:v>
                </c:pt>
                <c:pt idx="648">
                  <c:v>-3.9999999999999994E-2</c:v>
                </c:pt>
                <c:pt idx="649">
                  <c:v>-0.05</c:v>
                </c:pt>
                <c:pt idx="650">
                  <c:v>-0.05</c:v>
                </c:pt>
                <c:pt idx="651">
                  <c:v>-0.06</c:v>
                </c:pt>
                <c:pt idx="652">
                  <c:v>-6.9999999999999993E-2</c:v>
                </c:pt>
                <c:pt idx="653">
                  <c:v>-6.9999999999999993E-2</c:v>
                </c:pt>
                <c:pt idx="654">
                  <c:v>-0.06</c:v>
                </c:pt>
                <c:pt idx="655">
                  <c:v>-0.06</c:v>
                </c:pt>
                <c:pt idx="656">
                  <c:v>-0.06</c:v>
                </c:pt>
                <c:pt idx="657">
                  <c:v>-6.9999999999999993E-2</c:v>
                </c:pt>
                <c:pt idx="658">
                  <c:v>-9.0000000000000011E-2</c:v>
                </c:pt>
                <c:pt idx="659">
                  <c:v>-9.0000000000000011E-2</c:v>
                </c:pt>
                <c:pt idx="660">
                  <c:v>-0.08</c:v>
                </c:pt>
                <c:pt idx="661">
                  <c:v>-0.08</c:v>
                </c:pt>
                <c:pt idx="662">
                  <c:v>-0.06</c:v>
                </c:pt>
                <c:pt idx="663">
                  <c:v>-0.08</c:v>
                </c:pt>
                <c:pt idx="664">
                  <c:v>-0.08</c:v>
                </c:pt>
                <c:pt idx="665">
                  <c:v>-9.9999999999999992E-2</c:v>
                </c:pt>
                <c:pt idx="666">
                  <c:v>-9.9999999999999992E-2</c:v>
                </c:pt>
                <c:pt idx="667">
                  <c:v>-9.0000000000000011E-2</c:v>
                </c:pt>
                <c:pt idx="668">
                  <c:v>-6.9999999999999993E-2</c:v>
                </c:pt>
                <c:pt idx="669">
                  <c:v>-0.05</c:v>
                </c:pt>
                <c:pt idx="670">
                  <c:v>-3.9999999999999994E-2</c:v>
                </c:pt>
                <c:pt idx="671">
                  <c:v>-0.03</c:v>
                </c:pt>
                <c:pt idx="672">
                  <c:v>-2.0000000000000004E-2</c:v>
                </c:pt>
                <c:pt idx="673">
                  <c:v>1.0000000000000002E-2</c:v>
                </c:pt>
                <c:pt idx="674">
                  <c:v>0</c:v>
                </c:pt>
                <c:pt idx="675">
                  <c:v>1.0000000000000002E-2</c:v>
                </c:pt>
                <c:pt idx="676">
                  <c:v>1.0000000000000002E-2</c:v>
                </c:pt>
                <c:pt idx="677">
                  <c:v>1.0000000000000002E-2</c:v>
                </c:pt>
                <c:pt idx="678">
                  <c:v>0</c:v>
                </c:pt>
                <c:pt idx="679">
                  <c:v>-2.0000000000000004E-2</c:v>
                </c:pt>
                <c:pt idx="680">
                  <c:v>-0.05</c:v>
                </c:pt>
                <c:pt idx="681">
                  <c:v>-0.06</c:v>
                </c:pt>
                <c:pt idx="682">
                  <c:v>-3.9999999999999994E-2</c:v>
                </c:pt>
                <c:pt idx="683">
                  <c:v>-2.0000000000000004E-2</c:v>
                </c:pt>
                <c:pt idx="684">
                  <c:v>-2.0000000000000004E-2</c:v>
                </c:pt>
                <c:pt idx="685">
                  <c:v>-2.0000000000000004E-2</c:v>
                </c:pt>
                <c:pt idx="686">
                  <c:v>-9.999999999999995E-3</c:v>
                </c:pt>
                <c:pt idx="687">
                  <c:v>-2.0000000000000004E-2</c:v>
                </c:pt>
                <c:pt idx="688">
                  <c:v>-3.9999999999999994E-2</c:v>
                </c:pt>
                <c:pt idx="689">
                  <c:v>-3.9999999999999994E-2</c:v>
                </c:pt>
                <c:pt idx="690">
                  <c:v>-3.9999999999999994E-2</c:v>
                </c:pt>
                <c:pt idx="691">
                  <c:v>-0.03</c:v>
                </c:pt>
                <c:pt idx="692">
                  <c:v>-2.0000000000000004E-2</c:v>
                </c:pt>
                <c:pt idx="693">
                  <c:v>-2.0000000000000004E-2</c:v>
                </c:pt>
                <c:pt idx="694">
                  <c:v>-2.0000000000000004E-2</c:v>
                </c:pt>
                <c:pt idx="695">
                  <c:v>-2.0000000000000004E-2</c:v>
                </c:pt>
                <c:pt idx="696">
                  <c:v>-2.0000000000000004E-2</c:v>
                </c:pt>
                <c:pt idx="697">
                  <c:v>-2.0000000000000004E-2</c:v>
                </c:pt>
                <c:pt idx="698">
                  <c:v>-2.0000000000000004E-2</c:v>
                </c:pt>
                <c:pt idx="699">
                  <c:v>-2.0000000000000004E-2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-9.999999999999995E-3</c:v>
                </c:pt>
                <c:pt idx="706">
                  <c:v>-2.0000000000000004E-2</c:v>
                </c:pt>
                <c:pt idx="707">
                  <c:v>-9.999999999999995E-3</c:v>
                </c:pt>
                <c:pt idx="708">
                  <c:v>-2.0000000000000004E-2</c:v>
                </c:pt>
                <c:pt idx="709">
                  <c:v>-0.03</c:v>
                </c:pt>
                <c:pt idx="710">
                  <c:v>-0.03</c:v>
                </c:pt>
                <c:pt idx="711">
                  <c:v>-0.03</c:v>
                </c:pt>
                <c:pt idx="712">
                  <c:v>-2.0000000000000004E-2</c:v>
                </c:pt>
                <c:pt idx="713">
                  <c:v>-2.0000000000000004E-2</c:v>
                </c:pt>
                <c:pt idx="714">
                  <c:v>-2.0000000000000004E-2</c:v>
                </c:pt>
                <c:pt idx="715">
                  <c:v>-9.999999999999995E-3</c:v>
                </c:pt>
                <c:pt idx="716">
                  <c:v>-9.999999999999995E-3</c:v>
                </c:pt>
                <c:pt idx="717">
                  <c:v>-9.999999999999995E-3</c:v>
                </c:pt>
                <c:pt idx="718">
                  <c:v>0</c:v>
                </c:pt>
                <c:pt idx="719">
                  <c:v>1.0000000000000002E-2</c:v>
                </c:pt>
                <c:pt idx="720">
                  <c:v>0</c:v>
                </c:pt>
                <c:pt idx="721">
                  <c:v>0</c:v>
                </c:pt>
                <c:pt idx="722">
                  <c:v>-2.0000000000000004E-2</c:v>
                </c:pt>
                <c:pt idx="723">
                  <c:v>-0.05</c:v>
                </c:pt>
                <c:pt idx="724">
                  <c:v>-0.03</c:v>
                </c:pt>
                <c:pt idx="725">
                  <c:v>-0.03</c:v>
                </c:pt>
                <c:pt idx="726">
                  <c:v>-9.999999999999995E-3</c:v>
                </c:pt>
                <c:pt idx="727">
                  <c:v>-2.0000000000000004E-2</c:v>
                </c:pt>
                <c:pt idx="728">
                  <c:v>-2.0000000000000004E-2</c:v>
                </c:pt>
                <c:pt idx="729">
                  <c:v>0</c:v>
                </c:pt>
                <c:pt idx="730">
                  <c:v>-0.03</c:v>
                </c:pt>
                <c:pt idx="731">
                  <c:v>-2.0000000000000004E-2</c:v>
                </c:pt>
                <c:pt idx="732">
                  <c:v>-3.9999999999999994E-2</c:v>
                </c:pt>
                <c:pt idx="733">
                  <c:v>-0.05</c:v>
                </c:pt>
                <c:pt idx="734">
                  <c:v>-0.05</c:v>
                </c:pt>
                <c:pt idx="735">
                  <c:v>-2.0000000000000004E-2</c:v>
                </c:pt>
                <c:pt idx="736">
                  <c:v>-2.0000000000000004E-2</c:v>
                </c:pt>
                <c:pt idx="737">
                  <c:v>-2.0000000000000004E-2</c:v>
                </c:pt>
                <c:pt idx="738">
                  <c:v>-2.0000000000000004E-2</c:v>
                </c:pt>
                <c:pt idx="739">
                  <c:v>-0.03</c:v>
                </c:pt>
                <c:pt idx="740">
                  <c:v>-2.0000000000000004E-2</c:v>
                </c:pt>
                <c:pt idx="741">
                  <c:v>0</c:v>
                </c:pt>
                <c:pt idx="742">
                  <c:v>0</c:v>
                </c:pt>
                <c:pt idx="743">
                  <c:v>-9.999999999999995E-3</c:v>
                </c:pt>
                <c:pt idx="744">
                  <c:v>-9.999999999999995E-3</c:v>
                </c:pt>
                <c:pt idx="745">
                  <c:v>0</c:v>
                </c:pt>
                <c:pt idx="746">
                  <c:v>-2.0000000000000004E-2</c:v>
                </c:pt>
                <c:pt idx="747">
                  <c:v>0</c:v>
                </c:pt>
                <c:pt idx="748">
                  <c:v>-2.0000000000000004E-2</c:v>
                </c:pt>
                <c:pt idx="749">
                  <c:v>-2.0000000000000004E-2</c:v>
                </c:pt>
                <c:pt idx="750">
                  <c:v>-9.999999999999995E-3</c:v>
                </c:pt>
                <c:pt idx="751">
                  <c:v>0</c:v>
                </c:pt>
                <c:pt idx="752">
                  <c:v>0</c:v>
                </c:pt>
                <c:pt idx="753">
                  <c:v>1.0000000000000002E-2</c:v>
                </c:pt>
                <c:pt idx="754">
                  <c:v>0</c:v>
                </c:pt>
                <c:pt idx="755">
                  <c:v>-9.999999999999995E-3</c:v>
                </c:pt>
                <c:pt idx="756">
                  <c:v>-2.0000000000000004E-2</c:v>
                </c:pt>
                <c:pt idx="757">
                  <c:v>-0.03</c:v>
                </c:pt>
                <c:pt idx="758">
                  <c:v>-2.0000000000000004E-2</c:v>
                </c:pt>
                <c:pt idx="759">
                  <c:v>-0.03</c:v>
                </c:pt>
                <c:pt idx="760">
                  <c:v>-0.03</c:v>
                </c:pt>
                <c:pt idx="761">
                  <c:v>-2.0000000000000004E-2</c:v>
                </c:pt>
                <c:pt idx="762">
                  <c:v>-2.0000000000000004E-2</c:v>
                </c:pt>
                <c:pt idx="763">
                  <c:v>-2.0000000000000004E-2</c:v>
                </c:pt>
                <c:pt idx="764">
                  <c:v>-2.0000000000000004E-2</c:v>
                </c:pt>
                <c:pt idx="765">
                  <c:v>-2.0000000000000004E-2</c:v>
                </c:pt>
                <c:pt idx="766">
                  <c:v>-2.0000000000000004E-2</c:v>
                </c:pt>
                <c:pt idx="767">
                  <c:v>-2.0000000000000004E-2</c:v>
                </c:pt>
                <c:pt idx="768">
                  <c:v>-9.999999999999995E-3</c:v>
                </c:pt>
                <c:pt idx="769">
                  <c:v>-9.999999999999995E-3</c:v>
                </c:pt>
                <c:pt idx="770">
                  <c:v>0</c:v>
                </c:pt>
                <c:pt idx="771">
                  <c:v>-2.0000000000000004E-2</c:v>
                </c:pt>
                <c:pt idx="772">
                  <c:v>0</c:v>
                </c:pt>
                <c:pt idx="773">
                  <c:v>-2.0000000000000004E-2</c:v>
                </c:pt>
                <c:pt idx="774">
                  <c:v>-0.03</c:v>
                </c:pt>
                <c:pt idx="775">
                  <c:v>-0.03</c:v>
                </c:pt>
                <c:pt idx="776">
                  <c:v>-2.0000000000000004E-2</c:v>
                </c:pt>
                <c:pt idx="777">
                  <c:v>0</c:v>
                </c:pt>
                <c:pt idx="778">
                  <c:v>-9.999999999999995E-3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-9.999999999999995E-3</c:v>
                </c:pt>
                <c:pt idx="786">
                  <c:v>0</c:v>
                </c:pt>
                <c:pt idx="787">
                  <c:v>0</c:v>
                </c:pt>
                <c:pt idx="788">
                  <c:v>1.0000000000000002E-2</c:v>
                </c:pt>
                <c:pt idx="789">
                  <c:v>0</c:v>
                </c:pt>
                <c:pt idx="790">
                  <c:v>-2.0000000000000004E-2</c:v>
                </c:pt>
                <c:pt idx="791">
                  <c:v>-2.0000000000000004E-2</c:v>
                </c:pt>
                <c:pt idx="792">
                  <c:v>-9.999999999999995E-3</c:v>
                </c:pt>
                <c:pt idx="793">
                  <c:v>-2.0000000000000004E-2</c:v>
                </c:pt>
                <c:pt idx="794">
                  <c:v>-0.03</c:v>
                </c:pt>
                <c:pt idx="795">
                  <c:v>-2.0000000000000004E-2</c:v>
                </c:pt>
                <c:pt idx="796">
                  <c:v>-2.0000000000000004E-2</c:v>
                </c:pt>
                <c:pt idx="797">
                  <c:v>-9.999999999999995E-3</c:v>
                </c:pt>
                <c:pt idx="798">
                  <c:v>0</c:v>
                </c:pt>
                <c:pt idx="799">
                  <c:v>-2.0000000000000004E-2</c:v>
                </c:pt>
                <c:pt idx="800">
                  <c:v>-0.03</c:v>
                </c:pt>
                <c:pt idx="801">
                  <c:v>0</c:v>
                </c:pt>
                <c:pt idx="802">
                  <c:v>1.0000000000000002E-2</c:v>
                </c:pt>
                <c:pt idx="803">
                  <c:v>0</c:v>
                </c:pt>
                <c:pt idx="804">
                  <c:v>-9.999999999999995E-3</c:v>
                </c:pt>
                <c:pt idx="805">
                  <c:v>0</c:v>
                </c:pt>
                <c:pt idx="806">
                  <c:v>-2.0000000000000004E-2</c:v>
                </c:pt>
                <c:pt idx="807">
                  <c:v>-2.0000000000000004E-2</c:v>
                </c:pt>
                <c:pt idx="808">
                  <c:v>-9.999999999999995E-3</c:v>
                </c:pt>
                <c:pt idx="809">
                  <c:v>-9.999999999999995E-3</c:v>
                </c:pt>
                <c:pt idx="810">
                  <c:v>0</c:v>
                </c:pt>
                <c:pt idx="811">
                  <c:v>0</c:v>
                </c:pt>
                <c:pt idx="812">
                  <c:v>-2.0000000000000004E-2</c:v>
                </c:pt>
                <c:pt idx="813">
                  <c:v>-2.0000000000000004E-2</c:v>
                </c:pt>
                <c:pt idx="814">
                  <c:v>-2.0000000000000004E-2</c:v>
                </c:pt>
                <c:pt idx="815">
                  <c:v>-2.0000000000000004E-2</c:v>
                </c:pt>
                <c:pt idx="816">
                  <c:v>0</c:v>
                </c:pt>
                <c:pt idx="817">
                  <c:v>-6.9999999999999993E-2</c:v>
                </c:pt>
                <c:pt idx="818">
                  <c:v>-0.03</c:v>
                </c:pt>
                <c:pt idx="819">
                  <c:v>-0.03</c:v>
                </c:pt>
                <c:pt idx="820">
                  <c:v>-2.0000000000000004E-2</c:v>
                </c:pt>
                <c:pt idx="821">
                  <c:v>0</c:v>
                </c:pt>
                <c:pt idx="822">
                  <c:v>1.0000000000000002E-2</c:v>
                </c:pt>
                <c:pt idx="823">
                  <c:v>1.0000000000000002E-2</c:v>
                </c:pt>
                <c:pt idx="824">
                  <c:v>0</c:v>
                </c:pt>
                <c:pt idx="825">
                  <c:v>2.0000000000000004E-2</c:v>
                </c:pt>
                <c:pt idx="826">
                  <c:v>2.0000000000000004E-2</c:v>
                </c:pt>
                <c:pt idx="827">
                  <c:v>2.0000000000000004E-2</c:v>
                </c:pt>
                <c:pt idx="828">
                  <c:v>2.0000000000000004E-2</c:v>
                </c:pt>
                <c:pt idx="829">
                  <c:v>0</c:v>
                </c:pt>
                <c:pt idx="830">
                  <c:v>-2.0000000000000004E-2</c:v>
                </c:pt>
                <c:pt idx="831">
                  <c:v>-9.999999999999995E-3</c:v>
                </c:pt>
                <c:pt idx="832">
                  <c:v>-0.03</c:v>
                </c:pt>
                <c:pt idx="833">
                  <c:v>1.0000000000000002E-2</c:v>
                </c:pt>
                <c:pt idx="834">
                  <c:v>0</c:v>
                </c:pt>
                <c:pt idx="835">
                  <c:v>2.0000000000000004E-2</c:v>
                </c:pt>
                <c:pt idx="836">
                  <c:v>2.0000000000000004E-2</c:v>
                </c:pt>
                <c:pt idx="837">
                  <c:v>0</c:v>
                </c:pt>
                <c:pt idx="838">
                  <c:v>2.0000000000000004E-2</c:v>
                </c:pt>
                <c:pt idx="839">
                  <c:v>0.04</c:v>
                </c:pt>
                <c:pt idx="840">
                  <c:v>0.05</c:v>
                </c:pt>
                <c:pt idx="841">
                  <c:v>0.05</c:v>
                </c:pt>
                <c:pt idx="842">
                  <c:v>0.04</c:v>
                </c:pt>
                <c:pt idx="843">
                  <c:v>0.04</c:v>
                </c:pt>
                <c:pt idx="844">
                  <c:v>0.04</c:v>
                </c:pt>
                <c:pt idx="845">
                  <c:v>0.04</c:v>
                </c:pt>
                <c:pt idx="846">
                  <c:v>0.04</c:v>
                </c:pt>
                <c:pt idx="847">
                  <c:v>0.04</c:v>
                </c:pt>
                <c:pt idx="848">
                  <c:v>3.0000000000000002E-2</c:v>
                </c:pt>
                <c:pt idx="849">
                  <c:v>0</c:v>
                </c:pt>
                <c:pt idx="850">
                  <c:v>-2.0000000000000004E-2</c:v>
                </c:pt>
                <c:pt idx="851">
                  <c:v>-2.0000000000000004E-2</c:v>
                </c:pt>
                <c:pt idx="852">
                  <c:v>-2.0000000000000004E-2</c:v>
                </c:pt>
                <c:pt idx="853">
                  <c:v>-2.0000000000000004E-2</c:v>
                </c:pt>
                <c:pt idx="854">
                  <c:v>-2.0000000000000004E-2</c:v>
                </c:pt>
                <c:pt idx="855">
                  <c:v>-0.03</c:v>
                </c:pt>
                <c:pt idx="856">
                  <c:v>-2.0000000000000004E-2</c:v>
                </c:pt>
                <c:pt idx="857">
                  <c:v>-0.03</c:v>
                </c:pt>
                <c:pt idx="858">
                  <c:v>-0.05</c:v>
                </c:pt>
                <c:pt idx="859">
                  <c:v>-2.0000000000000004E-2</c:v>
                </c:pt>
                <c:pt idx="860">
                  <c:v>-9.999999999999995E-3</c:v>
                </c:pt>
                <c:pt idx="861">
                  <c:v>-9.999999999999995E-3</c:v>
                </c:pt>
                <c:pt idx="862">
                  <c:v>-2.0000000000000004E-2</c:v>
                </c:pt>
                <c:pt idx="863">
                  <c:v>-2.0000000000000004E-2</c:v>
                </c:pt>
                <c:pt idx="864">
                  <c:v>-2.0000000000000004E-2</c:v>
                </c:pt>
                <c:pt idx="865">
                  <c:v>-9.999999999999995E-3</c:v>
                </c:pt>
                <c:pt idx="866">
                  <c:v>-2.0000000000000004E-2</c:v>
                </c:pt>
                <c:pt idx="867">
                  <c:v>-2.0000000000000004E-2</c:v>
                </c:pt>
                <c:pt idx="868">
                  <c:v>-2.0000000000000004E-2</c:v>
                </c:pt>
                <c:pt idx="869">
                  <c:v>-2.0000000000000004E-2</c:v>
                </c:pt>
                <c:pt idx="870">
                  <c:v>-2.0000000000000004E-2</c:v>
                </c:pt>
                <c:pt idx="871">
                  <c:v>-2.0000000000000004E-2</c:v>
                </c:pt>
                <c:pt idx="872">
                  <c:v>-2.0000000000000004E-2</c:v>
                </c:pt>
                <c:pt idx="873">
                  <c:v>-2.0000000000000004E-2</c:v>
                </c:pt>
                <c:pt idx="874">
                  <c:v>-2.0000000000000004E-2</c:v>
                </c:pt>
                <c:pt idx="875">
                  <c:v>-9.999999999999995E-3</c:v>
                </c:pt>
                <c:pt idx="876">
                  <c:v>-2.0000000000000004E-2</c:v>
                </c:pt>
                <c:pt idx="877">
                  <c:v>-2.0000000000000004E-2</c:v>
                </c:pt>
                <c:pt idx="878">
                  <c:v>-2.0000000000000004E-2</c:v>
                </c:pt>
                <c:pt idx="879">
                  <c:v>-2.0000000000000004E-2</c:v>
                </c:pt>
                <c:pt idx="880">
                  <c:v>-9.999999999999995E-3</c:v>
                </c:pt>
                <c:pt idx="881">
                  <c:v>-2.0000000000000004E-2</c:v>
                </c:pt>
                <c:pt idx="882">
                  <c:v>-2.0000000000000004E-2</c:v>
                </c:pt>
                <c:pt idx="883">
                  <c:v>-9.999999999999995E-3</c:v>
                </c:pt>
                <c:pt idx="884">
                  <c:v>-9.999999999999995E-3</c:v>
                </c:pt>
                <c:pt idx="885">
                  <c:v>-2.0000000000000004E-2</c:v>
                </c:pt>
                <c:pt idx="886">
                  <c:v>-9.999999999999995E-3</c:v>
                </c:pt>
                <c:pt idx="887">
                  <c:v>-9.999999999999995E-3</c:v>
                </c:pt>
                <c:pt idx="888">
                  <c:v>-9.999999999999995E-3</c:v>
                </c:pt>
                <c:pt idx="889">
                  <c:v>-9.999999999999995E-3</c:v>
                </c:pt>
                <c:pt idx="890">
                  <c:v>-9.999999999999995E-3</c:v>
                </c:pt>
                <c:pt idx="891">
                  <c:v>-2.0000000000000004E-2</c:v>
                </c:pt>
                <c:pt idx="892">
                  <c:v>-2.0000000000000004E-2</c:v>
                </c:pt>
                <c:pt idx="893">
                  <c:v>-2.0000000000000004E-2</c:v>
                </c:pt>
                <c:pt idx="894">
                  <c:v>-2.0000000000000004E-2</c:v>
                </c:pt>
                <c:pt idx="895">
                  <c:v>-9.999999999999995E-3</c:v>
                </c:pt>
                <c:pt idx="896">
                  <c:v>-9.999999999999995E-3</c:v>
                </c:pt>
                <c:pt idx="897">
                  <c:v>-2.0000000000000004E-2</c:v>
                </c:pt>
                <c:pt idx="898">
                  <c:v>-9.999999999999995E-3</c:v>
                </c:pt>
                <c:pt idx="899">
                  <c:v>-2.0000000000000004E-2</c:v>
                </c:pt>
                <c:pt idx="900">
                  <c:v>-2.0000000000000004E-2</c:v>
                </c:pt>
                <c:pt idx="901">
                  <c:v>-2.0000000000000004E-2</c:v>
                </c:pt>
                <c:pt idx="902">
                  <c:v>-2.0000000000000004E-2</c:v>
                </c:pt>
                <c:pt idx="903">
                  <c:v>-9.999999999999995E-3</c:v>
                </c:pt>
                <c:pt idx="904">
                  <c:v>-2.0000000000000004E-2</c:v>
                </c:pt>
                <c:pt idx="905">
                  <c:v>-9.999999999999995E-3</c:v>
                </c:pt>
                <c:pt idx="906">
                  <c:v>-2.0000000000000004E-2</c:v>
                </c:pt>
                <c:pt idx="907">
                  <c:v>-9.999999999999995E-3</c:v>
                </c:pt>
                <c:pt idx="908">
                  <c:v>-2.0000000000000004E-2</c:v>
                </c:pt>
                <c:pt idx="909">
                  <c:v>-9.999999999999995E-3</c:v>
                </c:pt>
                <c:pt idx="910">
                  <c:v>-9.999999999999995E-3</c:v>
                </c:pt>
                <c:pt idx="911">
                  <c:v>-9.999999999999995E-3</c:v>
                </c:pt>
                <c:pt idx="912">
                  <c:v>-9.999999999999995E-3</c:v>
                </c:pt>
                <c:pt idx="913">
                  <c:v>-9.999999999999995E-3</c:v>
                </c:pt>
                <c:pt idx="914">
                  <c:v>-9.999999999999995E-3</c:v>
                </c:pt>
                <c:pt idx="915">
                  <c:v>-0.03</c:v>
                </c:pt>
                <c:pt idx="916">
                  <c:v>-9.999999999999995E-3</c:v>
                </c:pt>
                <c:pt idx="917">
                  <c:v>-9.999999999999995E-3</c:v>
                </c:pt>
                <c:pt idx="918">
                  <c:v>-9.999999999999995E-3</c:v>
                </c:pt>
                <c:pt idx="919">
                  <c:v>-9.999999999999995E-3</c:v>
                </c:pt>
                <c:pt idx="920">
                  <c:v>-9.999999999999995E-3</c:v>
                </c:pt>
                <c:pt idx="921">
                  <c:v>-2.0000000000000004E-2</c:v>
                </c:pt>
                <c:pt idx="922">
                  <c:v>-9.999999999999995E-3</c:v>
                </c:pt>
                <c:pt idx="923">
                  <c:v>-9.999999999999995E-3</c:v>
                </c:pt>
                <c:pt idx="924">
                  <c:v>-9.999999999999995E-3</c:v>
                </c:pt>
                <c:pt idx="925">
                  <c:v>-9.999999999999995E-3</c:v>
                </c:pt>
                <c:pt idx="926">
                  <c:v>-9.999999999999995E-3</c:v>
                </c:pt>
                <c:pt idx="927">
                  <c:v>-9.999999999999995E-3</c:v>
                </c:pt>
                <c:pt idx="928">
                  <c:v>-9.999999999999995E-3</c:v>
                </c:pt>
                <c:pt idx="929">
                  <c:v>-2.0000000000000004E-2</c:v>
                </c:pt>
                <c:pt idx="930">
                  <c:v>-9.999999999999995E-3</c:v>
                </c:pt>
                <c:pt idx="931">
                  <c:v>-9.999999999999995E-3</c:v>
                </c:pt>
                <c:pt idx="932">
                  <c:v>-2.0000000000000004E-2</c:v>
                </c:pt>
                <c:pt idx="933">
                  <c:v>-2.0000000000000004E-2</c:v>
                </c:pt>
                <c:pt idx="934">
                  <c:v>-2.0000000000000004E-2</c:v>
                </c:pt>
                <c:pt idx="935">
                  <c:v>-0.03</c:v>
                </c:pt>
                <c:pt idx="936">
                  <c:v>-9.999999999999995E-3</c:v>
                </c:pt>
                <c:pt idx="937">
                  <c:v>-9.999999999999995E-3</c:v>
                </c:pt>
                <c:pt idx="938">
                  <c:v>-9.999999999999995E-3</c:v>
                </c:pt>
                <c:pt idx="939">
                  <c:v>-9.999999999999995E-3</c:v>
                </c:pt>
                <c:pt idx="940">
                  <c:v>-9.999999999999995E-3</c:v>
                </c:pt>
                <c:pt idx="941">
                  <c:v>-9.999999999999995E-3</c:v>
                </c:pt>
                <c:pt idx="942">
                  <c:v>-2.0000000000000004E-2</c:v>
                </c:pt>
                <c:pt idx="943">
                  <c:v>-9.999999999999995E-3</c:v>
                </c:pt>
                <c:pt idx="944">
                  <c:v>-9.999999999999995E-3</c:v>
                </c:pt>
                <c:pt idx="945">
                  <c:v>-9.999999999999995E-3</c:v>
                </c:pt>
                <c:pt idx="946">
                  <c:v>-9.999999999999995E-3</c:v>
                </c:pt>
                <c:pt idx="947">
                  <c:v>-9.999999999999995E-3</c:v>
                </c:pt>
                <c:pt idx="948">
                  <c:v>-9.999999999999995E-3</c:v>
                </c:pt>
                <c:pt idx="949">
                  <c:v>-9.999999999999995E-3</c:v>
                </c:pt>
                <c:pt idx="950">
                  <c:v>-9.999999999999995E-3</c:v>
                </c:pt>
                <c:pt idx="951">
                  <c:v>-9.999999999999995E-3</c:v>
                </c:pt>
                <c:pt idx="952">
                  <c:v>-9.999999999999995E-3</c:v>
                </c:pt>
                <c:pt idx="953">
                  <c:v>-9.999999999999995E-3</c:v>
                </c:pt>
                <c:pt idx="954">
                  <c:v>-9.999999999999995E-3</c:v>
                </c:pt>
                <c:pt idx="955">
                  <c:v>-9.999999999999995E-3</c:v>
                </c:pt>
                <c:pt idx="956">
                  <c:v>-2.0000000000000004E-2</c:v>
                </c:pt>
                <c:pt idx="957">
                  <c:v>-9.999999999999995E-3</c:v>
                </c:pt>
                <c:pt idx="958">
                  <c:v>-9.999999999999995E-3</c:v>
                </c:pt>
                <c:pt idx="959">
                  <c:v>-9.999999999999995E-3</c:v>
                </c:pt>
                <c:pt idx="960">
                  <c:v>-2.0000000000000004E-2</c:v>
                </c:pt>
                <c:pt idx="961">
                  <c:v>-2.0000000000000004E-2</c:v>
                </c:pt>
                <c:pt idx="962">
                  <c:v>-9.999999999999995E-3</c:v>
                </c:pt>
                <c:pt idx="963">
                  <c:v>-9.999999999999995E-3</c:v>
                </c:pt>
                <c:pt idx="964">
                  <c:v>-9.999999999999995E-3</c:v>
                </c:pt>
                <c:pt idx="965">
                  <c:v>-2.0000000000000004E-2</c:v>
                </c:pt>
                <c:pt idx="966">
                  <c:v>-9.999999999999995E-3</c:v>
                </c:pt>
                <c:pt idx="967">
                  <c:v>-9.999999999999995E-3</c:v>
                </c:pt>
                <c:pt idx="968">
                  <c:v>-9.999999999999995E-3</c:v>
                </c:pt>
                <c:pt idx="969">
                  <c:v>-2.0000000000000004E-2</c:v>
                </c:pt>
                <c:pt idx="970">
                  <c:v>0</c:v>
                </c:pt>
                <c:pt idx="971">
                  <c:v>0</c:v>
                </c:pt>
                <c:pt idx="972">
                  <c:v>-9.999999999999995E-3</c:v>
                </c:pt>
                <c:pt idx="973">
                  <c:v>0</c:v>
                </c:pt>
                <c:pt idx="974">
                  <c:v>0</c:v>
                </c:pt>
                <c:pt idx="975">
                  <c:v>-9.999999999999995E-3</c:v>
                </c:pt>
                <c:pt idx="976">
                  <c:v>0</c:v>
                </c:pt>
                <c:pt idx="977">
                  <c:v>0</c:v>
                </c:pt>
                <c:pt idx="978">
                  <c:v>-9.999999999999995E-3</c:v>
                </c:pt>
                <c:pt idx="979">
                  <c:v>-0.03</c:v>
                </c:pt>
                <c:pt idx="980">
                  <c:v>-9.999999999999995E-3</c:v>
                </c:pt>
                <c:pt idx="981">
                  <c:v>-9.999999999999995E-3</c:v>
                </c:pt>
                <c:pt idx="982">
                  <c:v>-2.0000000000000004E-2</c:v>
                </c:pt>
                <c:pt idx="983">
                  <c:v>-2.0000000000000004E-2</c:v>
                </c:pt>
                <c:pt idx="984">
                  <c:v>-0.06</c:v>
                </c:pt>
                <c:pt idx="985">
                  <c:v>-6.9999999999999993E-2</c:v>
                </c:pt>
                <c:pt idx="986">
                  <c:v>-3.9999999999999994E-2</c:v>
                </c:pt>
                <c:pt idx="987">
                  <c:v>-2.0000000000000004E-2</c:v>
                </c:pt>
                <c:pt idx="988">
                  <c:v>-3.9999999999999994E-2</c:v>
                </c:pt>
                <c:pt idx="989">
                  <c:v>-3.9999999999999994E-2</c:v>
                </c:pt>
                <c:pt idx="990">
                  <c:v>-2.0000000000000004E-2</c:v>
                </c:pt>
                <c:pt idx="991">
                  <c:v>-2.0000000000000004E-2</c:v>
                </c:pt>
                <c:pt idx="992">
                  <c:v>-2.0000000000000004E-2</c:v>
                </c:pt>
                <c:pt idx="993">
                  <c:v>-2.0000000000000004E-2</c:v>
                </c:pt>
                <c:pt idx="994">
                  <c:v>-9.999999999999995E-3</c:v>
                </c:pt>
                <c:pt idx="995">
                  <c:v>0</c:v>
                </c:pt>
                <c:pt idx="996">
                  <c:v>-9.999999999999995E-3</c:v>
                </c:pt>
                <c:pt idx="997">
                  <c:v>-9.999999999999995E-3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1.0000000000000002E-2</c:v>
                </c:pt>
                <c:pt idx="1002">
                  <c:v>-3.9999999999999994E-2</c:v>
                </c:pt>
                <c:pt idx="1003">
                  <c:v>-3.9999999999999994E-2</c:v>
                </c:pt>
                <c:pt idx="1004">
                  <c:v>-3.9999999999999994E-2</c:v>
                </c:pt>
                <c:pt idx="1005">
                  <c:v>-2.0000000000000004E-2</c:v>
                </c:pt>
                <c:pt idx="1006">
                  <c:v>0</c:v>
                </c:pt>
                <c:pt idx="1007">
                  <c:v>-9.999999999999995E-3</c:v>
                </c:pt>
                <c:pt idx="1008">
                  <c:v>-3.9999999999999994E-2</c:v>
                </c:pt>
                <c:pt idx="1009">
                  <c:v>-2.0000000000000004E-2</c:v>
                </c:pt>
                <c:pt idx="1010">
                  <c:v>-2.0000000000000004E-2</c:v>
                </c:pt>
                <c:pt idx="1011">
                  <c:v>-2.0000000000000004E-2</c:v>
                </c:pt>
                <c:pt idx="1012">
                  <c:v>-2.0000000000000004E-2</c:v>
                </c:pt>
                <c:pt idx="1013">
                  <c:v>-2.0000000000000004E-2</c:v>
                </c:pt>
                <c:pt idx="1014">
                  <c:v>-3.9999999999999994E-2</c:v>
                </c:pt>
                <c:pt idx="1015">
                  <c:v>-3.9999999999999994E-2</c:v>
                </c:pt>
                <c:pt idx="1016">
                  <c:v>-0.03</c:v>
                </c:pt>
                <c:pt idx="1017">
                  <c:v>-9.999999999999995E-3</c:v>
                </c:pt>
                <c:pt idx="1018">
                  <c:v>-2.0000000000000004E-2</c:v>
                </c:pt>
                <c:pt idx="1019">
                  <c:v>-2.0000000000000004E-2</c:v>
                </c:pt>
                <c:pt idx="1020">
                  <c:v>-3.9999999999999994E-2</c:v>
                </c:pt>
                <c:pt idx="1021">
                  <c:v>-0.03</c:v>
                </c:pt>
                <c:pt idx="1022">
                  <c:v>0</c:v>
                </c:pt>
                <c:pt idx="1023">
                  <c:v>-2.0000000000000004E-2</c:v>
                </c:pt>
                <c:pt idx="1024">
                  <c:v>-2.0000000000000004E-2</c:v>
                </c:pt>
                <c:pt idx="1025">
                  <c:v>-9.999999999999995E-3</c:v>
                </c:pt>
                <c:pt idx="1026">
                  <c:v>0</c:v>
                </c:pt>
                <c:pt idx="1027">
                  <c:v>0</c:v>
                </c:pt>
                <c:pt idx="1028">
                  <c:v>-2.0000000000000004E-2</c:v>
                </c:pt>
                <c:pt idx="1029">
                  <c:v>-2.0000000000000004E-2</c:v>
                </c:pt>
                <c:pt idx="1030">
                  <c:v>-0.03</c:v>
                </c:pt>
                <c:pt idx="1031">
                  <c:v>-2.0000000000000004E-2</c:v>
                </c:pt>
                <c:pt idx="1032">
                  <c:v>-3.9999999999999994E-2</c:v>
                </c:pt>
                <c:pt idx="1033">
                  <c:v>-2.0000000000000004E-2</c:v>
                </c:pt>
                <c:pt idx="1034">
                  <c:v>-2.0000000000000004E-2</c:v>
                </c:pt>
                <c:pt idx="1035">
                  <c:v>-3.9999999999999994E-2</c:v>
                </c:pt>
                <c:pt idx="1036">
                  <c:v>-3.9999999999999994E-2</c:v>
                </c:pt>
                <c:pt idx="1037">
                  <c:v>-2.0000000000000004E-2</c:v>
                </c:pt>
                <c:pt idx="1038">
                  <c:v>-3.9999999999999994E-2</c:v>
                </c:pt>
                <c:pt idx="1039">
                  <c:v>-3.9999999999999994E-2</c:v>
                </c:pt>
                <c:pt idx="1040">
                  <c:v>-0.05</c:v>
                </c:pt>
                <c:pt idx="1041">
                  <c:v>-3.9999999999999994E-2</c:v>
                </c:pt>
                <c:pt idx="1042">
                  <c:v>-0.03</c:v>
                </c:pt>
                <c:pt idx="1043">
                  <c:v>-3.9999999999999994E-2</c:v>
                </c:pt>
                <c:pt idx="1044">
                  <c:v>-3.9999999999999994E-2</c:v>
                </c:pt>
                <c:pt idx="1045">
                  <c:v>-3.9999999999999994E-2</c:v>
                </c:pt>
                <c:pt idx="1046">
                  <c:v>-3.9999999999999994E-2</c:v>
                </c:pt>
                <c:pt idx="1047">
                  <c:v>-0.06</c:v>
                </c:pt>
                <c:pt idx="1048">
                  <c:v>-3.9999999999999994E-2</c:v>
                </c:pt>
                <c:pt idx="1049">
                  <c:v>-3.9999999999999994E-2</c:v>
                </c:pt>
                <c:pt idx="1050">
                  <c:v>-0.03</c:v>
                </c:pt>
                <c:pt idx="1051">
                  <c:v>-3.9999999999999994E-2</c:v>
                </c:pt>
                <c:pt idx="1052">
                  <c:v>-3.9999999999999994E-2</c:v>
                </c:pt>
                <c:pt idx="1053">
                  <c:v>-3.9999999999999994E-2</c:v>
                </c:pt>
                <c:pt idx="1054">
                  <c:v>-0.03</c:v>
                </c:pt>
                <c:pt idx="1055">
                  <c:v>-2.0000000000000004E-2</c:v>
                </c:pt>
                <c:pt idx="1056">
                  <c:v>-2.0000000000000004E-2</c:v>
                </c:pt>
                <c:pt idx="1057">
                  <c:v>-2.0000000000000004E-2</c:v>
                </c:pt>
                <c:pt idx="1058">
                  <c:v>-2.0000000000000004E-2</c:v>
                </c:pt>
                <c:pt idx="1059">
                  <c:v>-2.0000000000000004E-2</c:v>
                </c:pt>
                <c:pt idx="1060">
                  <c:v>-2.0000000000000004E-2</c:v>
                </c:pt>
                <c:pt idx="1061">
                  <c:v>-2.0000000000000004E-2</c:v>
                </c:pt>
                <c:pt idx="1062">
                  <c:v>-9.999999999999995E-3</c:v>
                </c:pt>
                <c:pt idx="1063">
                  <c:v>0</c:v>
                </c:pt>
                <c:pt idx="1064">
                  <c:v>-2.0000000000000004E-2</c:v>
                </c:pt>
                <c:pt idx="1065">
                  <c:v>-0.05</c:v>
                </c:pt>
                <c:pt idx="1066">
                  <c:v>-0.05</c:v>
                </c:pt>
                <c:pt idx="1067">
                  <c:v>-3.9999999999999994E-2</c:v>
                </c:pt>
                <c:pt idx="1068">
                  <c:v>-3.9999999999999994E-2</c:v>
                </c:pt>
                <c:pt idx="1069">
                  <c:v>-2.0000000000000004E-2</c:v>
                </c:pt>
                <c:pt idx="1070">
                  <c:v>-2.0000000000000004E-2</c:v>
                </c:pt>
                <c:pt idx="1071">
                  <c:v>-9.999999999999995E-3</c:v>
                </c:pt>
                <c:pt idx="1072">
                  <c:v>-2.0000000000000004E-2</c:v>
                </c:pt>
                <c:pt idx="1073">
                  <c:v>-0.03</c:v>
                </c:pt>
                <c:pt idx="1074">
                  <c:v>-3.9999999999999994E-2</c:v>
                </c:pt>
                <c:pt idx="1075">
                  <c:v>-3.9999999999999994E-2</c:v>
                </c:pt>
                <c:pt idx="1076">
                  <c:v>-3.9999999999999994E-2</c:v>
                </c:pt>
                <c:pt idx="1077">
                  <c:v>-2.0000000000000004E-2</c:v>
                </c:pt>
                <c:pt idx="1078">
                  <c:v>-9.999999999999995E-3</c:v>
                </c:pt>
                <c:pt idx="1079">
                  <c:v>-9.999999999999995E-3</c:v>
                </c:pt>
                <c:pt idx="1080">
                  <c:v>-2.0000000000000004E-2</c:v>
                </c:pt>
                <c:pt idx="1081">
                  <c:v>-2.0000000000000004E-2</c:v>
                </c:pt>
                <c:pt idx="1082">
                  <c:v>-2.0000000000000004E-2</c:v>
                </c:pt>
                <c:pt idx="1083">
                  <c:v>-2.0000000000000004E-2</c:v>
                </c:pt>
                <c:pt idx="1084">
                  <c:v>-0.05</c:v>
                </c:pt>
                <c:pt idx="1085">
                  <c:v>-0.05</c:v>
                </c:pt>
                <c:pt idx="1086">
                  <c:v>-2.0000000000000004E-2</c:v>
                </c:pt>
                <c:pt idx="1087">
                  <c:v>0</c:v>
                </c:pt>
                <c:pt idx="1088">
                  <c:v>-9.999999999999995E-3</c:v>
                </c:pt>
                <c:pt idx="1089">
                  <c:v>-9.999999999999995E-3</c:v>
                </c:pt>
                <c:pt idx="1090">
                  <c:v>-9.999999999999995E-3</c:v>
                </c:pt>
                <c:pt idx="1091">
                  <c:v>-9.999999999999995E-3</c:v>
                </c:pt>
                <c:pt idx="1092">
                  <c:v>-9.999999999999995E-3</c:v>
                </c:pt>
                <c:pt idx="1093">
                  <c:v>-2.0000000000000004E-2</c:v>
                </c:pt>
                <c:pt idx="1094">
                  <c:v>-2.0000000000000004E-2</c:v>
                </c:pt>
                <c:pt idx="1095">
                  <c:v>-2.0000000000000004E-2</c:v>
                </c:pt>
                <c:pt idx="1096">
                  <c:v>-2.0000000000000004E-2</c:v>
                </c:pt>
                <c:pt idx="1097">
                  <c:v>-0.03</c:v>
                </c:pt>
                <c:pt idx="1098">
                  <c:v>-0.03</c:v>
                </c:pt>
                <c:pt idx="1099">
                  <c:v>-3.9999999999999994E-2</c:v>
                </c:pt>
                <c:pt idx="1100">
                  <c:v>-2.0000000000000004E-2</c:v>
                </c:pt>
                <c:pt idx="1101">
                  <c:v>-9.999999999999995E-3</c:v>
                </c:pt>
                <c:pt idx="1102">
                  <c:v>0</c:v>
                </c:pt>
                <c:pt idx="1103">
                  <c:v>-2.0000000000000004E-2</c:v>
                </c:pt>
                <c:pt idx="1104">
                  <c:v>-9.999999999999995E-3</c:v>
                </c:pt>
                <c:pt idx="1105">
                  <c:v>0</c:v>
                </c:pt>
                <c:pt idx="1106">
                  <c:v>-9.999999999999995E-3</c:v>
                </c:pt>
                <c:pt idx="1107">
                  <c:v>-9.999999999999995E-3</c:v>
                </c:pt>
                <c:pt idx="1108">
                  <c:v>-9.999999999999995E-3</c:v>
                </c:pt>
                <c:pt idx="1109">
                  <c:v>-9.999999999999995E-3</c:v>
                </c:pt>
                <c:pt idx="1110">
                  <c:v>-9.999999999999995E-3</c:v>
                </c:pt>
                <c:pt idx="1111">
                  <c:v>-2.0000000000000004E-2</c:v>
                </c:pt>
                <c:pt idx="1112">
                  <c:v>-2.0000000000000004E-2</c:v>
                </c:pt>
                <c:pt idx="1113">
                  <c:v>-2.0000000000000004E-2</c:v>
                </c:pt>
                <c:pt idx="1114">
                  <c:v>-9.999999999999995E-3</c:v>
                </c:pt>
                <c:pt idx="1115">
                  <c:v>-2.0000000000000004E-2</c:v>
                </c:pt>
                <c:pt idx="1116">
                  <c:v>-2.0000000000000004E-2</c:v>
                </c:pt>
                <c:pt idx="1117">
                  <c:v>-0.03</c:v>
                </c:pt>
                <c:pt idx="1118">
                  <c:v>-3.9999999999999994E-2</c:v>
                </c:pt>
                <c:pt idx="1119">
                  <c:v>-3.9999999999999994E-2</c:v>
                </c:pt>
                <c:pt idx="1120">
                  <c:v>-2.0000000000000004E-2</c:v>
                </c:pt>
                <c:pt idx="1121">
                  <c:v>-2.0000000000000004E-2</c:v>
                </c:pt>
                <c:pt idx="1122">
                  <c:v>-0.03</c:v>
                </c:pt>
                <c:pt idx="1123">
                  <c:v>-0.03</c:v>
                </c:pt>
                <c:pt idx="1124">
                  <c:v>-2.0000000000000004E-2</c:v>
                </c:pt>
                <c:pt idx="1125">
                  <c:v>-0.03</c:v>
                </c:pt>
                <c:pt idx="1126">
                  <c:v>-0.03</c:v>
                </c:pt>
                <c:pt idx="1127">
                  <c:v>-2.0000000000000004E-2</c:v>
                </c:pt>
                <c:pt idx="1128">
                  <c:v>-2.0000000000000004E-2</c:v>
                </c:pt>
                <c:pt idx="1129">
                  <c:v>-2.0000000000000004E-2</c:v>
                </c:pt>
                <c:pt idx="1130">
                  <c:v>-2.0000000000000004E-2</c:v>
                </c:pt>
                <c:pt idx="1131">
                  <c:v>-9.999999999999995E-3</c:v>
                </c:pt>
                <c:pt idx="1132">
                  <c:v>-2.0000000000000004E-2</c:v>
                </c:pt>
                <c:pt idx="1133">
                  <c:v>-2.0000000000000004E-2</c:v>
                </c:pt>
                <c:pt idx="1134">
                  <c:v>0</c:v>
                </c:pt>
                <c:pt idx="1135">
                  <c:v>-9.999999999999995E-3</c:v>
                </c:pt>
                <c:pt idx="1136">
                  <c:v>-9.999999999999995E-3</c:v>
                </c:pt>
                <c:pt idx="1137">
                  <c:v>0</c:v>
                </c:pt>
                <c:pt idx="1138">
                  <c:v>-0.03</c:v>
                </c:pt>
                <c:pt idx="1139">
                  <c:v>-0.03</c:v>
                </c:pt>
                <c:pt idx="1140">
                  <c:v>-2.0000000000000004E-2</c:v>
                </c:pt>
                <c:pt idx="1141">
                  <c:v>-9.999999999999995E-3</c:v>
                </c:pt>
                <c:pt idx="1142">
                  <c:v>-0.03</c:v>
                </c:pt>
                <c:pt idx="1143">
                  <c:v>-3.9999999999999994E-2</c:v>
                </c:pt>
                <c:pt idx="1144">
                  <c:v>-9.999999999999995E-3</c:v>
                </c:pt>
                <c:pt idx="1145">
                  <c:v>-3.9999999999999994E-2</c:v>
                </c:pt>
                <c:pt idx="1146">
                  <c:v>-0.06</c:v>
                </c:pt>
                <c:pt idx="1147">
                  <c:v>-2.0000000000000004E-2</c:v>
                </c:pt>
                <c:pt idx="1148">
                  <c:v>-3.9999999999999994E-2</c:v>
                </c:pt>
                <c:pt idx="1149">
                  <c:v>-3.9999999999999994E-2</c:v>
                </c:pt>
                <c:pt idx="1150">
                  <c:v>-3.9999999999999994E-2</c:v>
                </c:pt>
                <c:pt idx="1151">
                  <c:v>-6.9999999999999993E-2</c:v>
                </c:pt>
                <c:pt idx="1152">
                  <c:v>-3.9999999999999994E-2</c:v>
                </c:pt>
                <c:pt idx="1153">
                  <c:v>-2.0000000000000004E-2</c:v>
                </c:pt>
                <c:pt idx="1154">
                  <c:v>-2.0000000000000004E-2</c:v>
                </c:pt>
                <c:pt idx="1155">
                  <c:v>-2.0000000000000004E-2</c:v>
                </c:pt>
                <c:pt idx="1156">
                  <c:v>-9.999999999999995E-3</c:v>
                </c:pt>
                <c:pt idx="1157">
                  <c:v>-9.999999999999995E-3</c:v>
                </c:pt>
                <c:pt idx="1158">
                  <c:v>-9.999999999999995E-3</c:v>
                </c:pt>
                <c:pt idx="1159">
                  <c:v>0</c:v>
                </c:pt>
                <c:pt idx="1160">
                  <c:v>0</c:v>
                </c:pt>
                <c:pt idx="1161">
                  <c:v>-9.999999999999995E-3</c:v>
                </c:pt>
                <c:pt idx="1162">
                  <c:v>-9.999999999999995E-3</c:v>
                </c:pt>
                <c:pt idx="1163">
                  <c:v>-9.999999999999995E-3</c:v>
                </c:pt>
                <c:pt idx="1164">
                  <c:v>-2.0000000000000004E-2</c:v>
                </c:pt>
                <c:pt idx="1165">
                  <c:v>-9.999999999999995E-3</c:v>
                </c:pt>
                <c:pt idx="1166">
                  <c:v>-0.03</c:v>
                </c:pt>
                <c:pt idx="1167">
                  <c:v>-3.9999999999999994E-2</c:v>
                </c:pt>
                <c:pt idx="1168">
                  <c:v>-3.9999999999999994E-2</c:v>
                </c:pt>
                <c:pt idx="1169">
                  <c:v>-2.0000000000000004E-2</c:v>
                </c:pt>
                <c:pt idx="1170">
                  <c:v>-2.0000000000000004E-2</c:v>
                </c:pt>
                <c:pt idx="1171">
                  <c:v>-0.05</c:v>
                </c:pt>
                <c:pt idx="1172">
                  <c:v>-0.06</c:v>
                </c:pt>
                <c:pt idx="1173">
                  <c:v>-0.06</c:v>
                </c:pt>
                <c:pt idx="1174">
                  <c:v>-0.05</c:v>
                </c:pt>
                <c:pt idx="1175">
                  <c:v>-3.9999999999999994E-2</c:v>
                </c:pt>
                <c:pt idx="1176">
                  <c:v>-2.0000000000000004E-2</c:v>
                </c:pt>
                <c:pt idx="1177">
                  <c:v>0</c:v>
                </c:pt>
                <c:pt idx="1178">
                  <c:v>-2.0000000000000004E-2</c:v>
                </c:pt>
                <c:pt idx="1179">
                  <c:v>1.0000000000000002E-2</c:v>
                </c:pt>
                <c:pt idx="1180">
                  <c:v>0</c:v>
                </c:pt>
                <c:pt idx="1181">
                  <c:v>0</c:v>
                </c:pt>
                <c:pt idx="1182">
                  <c:v>-9.999999999999995E-3</c:v>
                </c:pt>
                <c:pt idx="1183">
                  <c:v>-0.03</c:v>
                </c:pt>
                <c:pt idx="1184">
                  <c:v>-0.03</c:v>
                </c:pt>
                <c:pt idx="1185">
                  <c:v>-9.999999999999995E-3</c:v>
                </c:pt>
                <c:pt idx="1186">
                  <c:v>0</c:v>
                </c:pt>
                <c:pt idx="1187">
                  <c:v>-2.0000000000000004E-2</c:v>
                </c:pt>
                <c:pt idx="1188">
                  <c:v>0</c:v>
                </c:pt>
                <c:pt idx="1189">
                  <c:v>-2.0000000000000004E-2</c:v>
                </c:pt>
                <c:pt idx="1190">
                  <c:v>-2.0000000000000004E-2</c:v>
                </c:pt>
                <c:pt idx="1191">
                  <c:v>-2.0000000000000004E-2</c:v>
                </c:pt>
                <c:pt idx="1192">
                  <c:v>0</c:v>
                </c:pt>
                <c:pt idx="1193">
                  <c:v>-2.0000000000000004E-2</c:v>
                </c:pt>
                <c:pt idx="1194">
                  <c:v>-9.999999999999995E-3</c:v>
                </c:pt>
                <c:pt idx="1195">
                  <c:v>-2.0000000000000004E-2</c:v>
                </c:pt>
                <c:pt idx="1196">
                  <c:v>-2.0000000000000004E-2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-9.999999999999995E-3</c:v>
                </c:pt>
                <c:pt idx="1202">
                  <c:v>-9.999999999999995E-3</c:v>
                </c:pt>
                <c:pt idx="1203">
                  <c:v>-9.999999999999995E-3</c:v>
                </c:pt>
                <c:pt idx="1204">
                  <c:v>-2.0000000000000004E-2</c:v>
                </c:pt>
                <c:pt idx="1205">
                  <c:v>-2.0000000000000004E-2</c:v>
                </c:pt>
                <c:pt idx="1206">
                  <c:v>-9.999999999999995E-3</c:v>
                </c:pt>
                <c:pt idx="1207">
                  <c:v>-2.0000000000000004E-2</c:v>
                </c:pt>
                <c:pt idx="1208">
                  <c:v>-9.999999999999995E-3</c:v>
                </c:pt>
                <c:pt idx="1209">
                  <c:v>0</c:v>
                </c:pt>
                <c:pt idx="1210">
                  <c:v>0</c:v>
                </c:pt>
                <c:pt idx="1211">
                  <c:v>-0.03</c:v>
                </c:pt>
                <c:pt idx="1212">
                  <c:v>-9.999999999999995E-3</c:v>
                </c:pt>
                <c:pt idx="1213">
                  <c:v>-0.03</c:v>
                </c:pt>
                <c:pt idx="1214">
                  <c:v>-3.9999999999999994E-2</c:v>
                </c:pt>
                <c:pt idx="1215">
                  <c:v>0</c:v>
                </c:pt>
                <c:pt idx="1216">
                  <c:v>-9.999999999999995E-3</c:v>
                </c:pt>
                <c:pt idx="1217">
                  <c:v>-9.999999999999995E-3</c:v>
                </c:pt>
                <c:pt idx="1218">
                  <c:v>-2.0000000000000004E-2</c:v>
                </c:pt>
                <c:pt idx="1219">
                  <c:v>-3.9999999999999994E-2</c:v>
                </c:pt>
                <c:pt idx="1220">
                  <c:v>-0.03</c:v>
                </c:pt>
                <c:pt idx="1221">
                  <c:v>-2.0000000000000004E-2</c:v>
                </c:pt>
                <c:pt idx="1222">
                  <c:v>-2.0000000000000004E-2</c:v>
                </c:pt>
                <c:pt idx="1223">
                  <c:v>-0.03</c:v>
                </c:pt>
                <c:pt idx="1224">
                  <c:v>-9.999999999999995E-3</c:v>
                </c:pt>
                <c:pt idx="1225">
                  <c:v>-9.999999999999995E-3</c:v>
                </c:pt>
                <c:pt idx="1226">
                  <c:v>-2.0000000000000004E-2</c:v>
                </c:pt>
                <c:pt idx="1227">
                  <c:v>-0.03</c:v>
                </c:pt>
                <c:pt idx="1228">
                  <c:v>-0.03</c:v>
                </c:pt>
                <c:pt idx="1229">
                  <c:v>-2.0000000000000004E-2</c:v>
                </c:pt>
                <c:pt idx="1230">
                  <c:v>-2.0000000000000004E-2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-2.0000000000000004E-2</c:v>
                </c:pt>
                <c:pt idx="1235">
                  <c:v>-2.0000000000000004E-2</c:v>
                </c:pt>
                <c:pt idx="1236">
                  <c:v>0</c:v>
                </c:pt>
                <c:pt idx="1237">
                  <c:v>-2.0000000000000004E-2</c:v>
                </c:pt>
                <c:pt idx="1238">
                  <c:v>0</c:v>
                </c:pt>
                <c:pt idx="1239">
                  <c:v>-0.03</c:v>
                </c:pt>
                <c:pt idx="1240">
                  <c:v>-3.9999999999999994E-2</c:v>
                </c:pt>
                <c:pt idx="1241">
                  <c:v>-2.0000000000000004E-2</c:v>
                </c:pt>
                <c:pt idx="1242">
                  <c:v>-9.999999999999995E-3</c:v>
                </c:pt>
                <c:pt idx="1243">
                  <c:v>-9.999999999999995E-3</c:v>
                </c:pt>
                <c:pt idx="1244">
                  <c:v>2.0000000000000004E-2</c:v>
                </c:pt>
                <c:pt idx="1245">
                  <c:v>2.0000000000000004E-2</c:v>
                </c:pt>
                <c:pt idx="1246">
                  <c:v>2.0000000000000004E-2</c:v>
                </c:pt>
                <c:pt idx="1247">
                  <c:v>0</c:v>
                </c:pt>
                <c:pt idx="1248">
                  <c:v>-2.0000000000000004E-2</c:v>
                </c:pt>
                <c:pt idx="1249">
                  <c:v>0</c:v>
                </c:pt>
                <c:pt idx="1250">
                  <c:v>-9.999999999999995E-3</c:v>
                </c:pt>
                <c:pt idx="1251">
                  <c:v>-2.0000000000000004E-2</c:v>
                </c:pt>
                <c:pt idx="1252">
                  <c:v>0</c:v>
                </c:pt>
                <c:pt idx="1253">
                  <c:v>-2.0000000000000004E-2</c:v>
                </c:pt>
                <c:pt idx="1254">
                  <c:v>-0.03</c:v>
                </c:pt>
                <c:pt idx="1255">
                  <c:v>-9.999999999999995E-3</c:v>
                </c:pt>
                <c:pt idx="1256">
                  <c:v>-3.9999999999999994E-2</c:v>
                </c:pt>
                <c:pt idx="1257">
                  <c:v>-3.9999999999999994E-2</c:v>
                </c:pt>
                <c:pt idx="1258">
                  <c:v>-0.03</c:v>
                </c:pt>
                <c:pt idx="1259">
                  <c:v>0</c:v>
                </c:pt>
                <c:pt idx="1260">
                  <c:v>-2.0000000000000004E-2</c:v>
                </c:pt>
                <c:pt idx="1261">
                  <c:v>-2.0000000000000004E-2</c:v>
                </c:pt>
                <c:pt idx="1262">
                  <c:v>-2.0000000000000004E-2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-9.999999999999995E-3</c:v>
                </c:pt>
                <c:pt idx="1267">
                  <c:v>-9.999999999999995E-3</c:v>
                </c:pt>
                <c:pt idx="1268">
                  <c:v>-2.0000000000000004E-2</c:v>
                </c:pt>
                <c:pt idx="1269">
                  <c:v>-2.0000000000000004E-2</c:v>
                </c:pt>
                <c:pt idx="1270">
                  <c:v>-2.0000000000000004E-2</c:v>
                </c:pt>
                <c:pt idx="1271">
                  <c:v>-9.999999999999995E-3</c:v>
                </c:pt>
                <c:pt idx="1272">
                  <c:v>-9.999999999999995E-3</c:v>
                </c:pt>
                <c:pt idx="1273">
                  <c:v>-9.999999999999995E-3</c:v>
                </c:pt>
                <c:pt idx="1274">
                  <c:v>1.0000000000000002E-2</c:v>
                </c:pt>
                <c:pt idx="1275">
                  <c:v>2.0000000000000004E-2</c:v>
                </c:pt>
                <c:pt idx="1276">
                  <c:v>1.0000000000000002E-2</c:v>
                </c:pt>
                <c:pt idx="1277">
                  <c:v>0</c:v>
                </c:pt>
                <c:pt idx="1278">
                  <c:v>1.0000000000000002E-2</c:v>
                </c:pt>
                <c:pt idx="1279">
                  <c:v>1.0000000000000002E-2</c:v>
                </c:pt>
                <c:pt idx="1280">
                  <c:v>-9.999999999999995E-3</c:v>
                </c:pt>
                <c:pt idx="1281">
                  <c:v>-9.999999999999995E-3</c:v>
                </c:pt>
                <c:pt idx="1282">
                  <c:v>0</c:v>
                </c:pt>
                <c:pt idx="1283">
                  <c:v>0</c:v>
                </c:pt>
                <c:pt idx="1284">
                  <c:v>1.0000000000000002E-2</c:v>
                </c:pt>
                <c:pt idx="1285">
                  <c:v>2.0000000000000004E-2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-9.999999999999995E-3</c:v>
                </c:pt>
                <c:pt idx="1290">
                  <c:v>0</c:v>
                </c:pt>
                <c:pt idx="1291">
                  <c:v>1.0000000000000002E-2</c:v>
                </c:pt>
                <c:pt idx="1292">
                  <c:v>1.0000000000000002E-2</c:v>
                </c:pt>
                <c:pt idx="1293">
                  <c:v>-2.0000000000000004E-2</c:v>
                </c:pt>
                <c:pt idx="1294">
                  <c:v>-2.0000000000000004E-2</c:v>
                </c:pt>
                <c:pt idx="1295">
                  <c:v>-2.0000000000000004E-2</c:v>
                </c:pt>
                <c:pt idx="1296">
                  <c:v>-9.999999999999995E-3</c:v>
                </c:pt>
                <c:pt idx="1297">
                  <c:v>1.0000000000000002E-2</c:v>
                </c:pt>
                <c:pt idx="1298">
                  <c:v>0</c:v>
                </c:pt>
                <c:pt idx="1299">
                  <c:v>-9.999999999999995E-3</c:v>
                </c:pt>
                <c:pt idx="1300">
                  <c:v>-2.0000000000000004E-2</c:v>
                </c:pt>
                <c:pt idx="1301">
                  <c:v>-2.0000000000000004E-2</c:v>
                </c:pt>
                <c:pt idx="1302">
                  <c:v>0</c:v>
                </c:pt>
                <c:pt idx="1303">
                  <c:v>0</c:v>
                </c:pt>
                <c:pt idx="1304">
                  <c:v>-9.999999999999995E-3</c:v>
                </c:pt>
                <c:pt idx="1305">
                  <c:v>0</c:v>
                </c:pt>
                <c:pt idx="1306">
                  <c:v>1.0000000000000002E-2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-2.0000000000000004E-2</c:v>
                </c:pt>
                <c:pt idx="1311">
                  <c:v>-2.0000000000000004E-2</c:v>
                </c:pt>
                <c:pt idx="1312">
                  <c:v>-9.999999999999995E-3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-9.999999999999995E-3</c:v>
                </c:pt>
                <c:pt idx="1317">
                  <c:v>-9.999999999999995E-3</c:v>
                </c:pt>
                <c:pt idx="1318">
                  <c:v>-9.999999999999995E-3</c:v>
                </c:pt>
                <c:pt idx="1319">
                  <c:v>0</c:v>
                </c:pt>
                <c:pt idx="1320">
                  <c:v>-2.0000000000000004E-2</c:v>
                </c:pt>
                <c:pt idx="1321">
                  <c:v>2.0000000000000004E-2</c:v>
                </c:pt>
                <c:pt idx="1322">
                  <c:v>1.0000000000000002E-2</c:v>
                </c:pt>
                <c:pt idx="1323">
                  <c:v>0</c:v>
                </c:pt>
                <c:pt idx="1324">
                  <c:v>1.0000000000000002E-2</c:v>
                </c:pt>
                <c:pt idx="1325">
                  <c:v>-9.999999999999995E-3</c:v>
                </c:pt>
                <c:pt idx="1326">
                  <c:v>-9.999999999999995E-3</c:v>
                </c:pt>
                <c:pt idx="1327">
                  <c:v>-9.999999999999995E-3</c:v>
                </c:pt>
                <c:pt idx="1328">
                  <c:v>0</c:v>
                </c:pt>
                <c:pt idx="1329">
                  <c:v>-9.999999999999995E-3</c:v>
                </c:pt>
                <c:pt idx="1330">
                  <c:v>0</c:v>
                </c:pt>
                <c:pt idx="1331">
                  <c:v>1.0000000000000002E-2</c:v>
                </c:pt>
                <c:pt idx="1332">
                  <c:v>-9.999999999999995E-3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1.0000000000000002E-2</c:v>
                </c:pt>
                <c:pt idx="1337">
                  <c:v>0</c:v>
                </c:pt>
                <c:pt idx="1338">
                  <c:v>1.0000000000000002E-2</c:v>
                </c:pt>
                <c:pt idx="1339">
                  <c:v>1.0000000000000002E-2</c:v>
                </c:pt>
                <c:pt idx="1340">
                  <c:v>2.0000000000000004E-2</c:v>
                </c:pt>
                <c:pt idx="1341">
                  <c:v>2.0000000000000004E-2</c:v>
                </c:pt>
                <c:pt idx="1342">
                  <c:v>2.0000000000000004E-2</c:v>
                </c:pt>
                <c:pt idx="1343">
                  <c:v>2.0000000000000004E-2</c:v>
                </c:pt>
                <c:pt idx="1344">
                  <c:v>3.0000000000000002E-2</c:v>
                </c:pt>
                <c:pt idx="1345">
                  <c:v>1.0000000000000002E-2</c:v>
                </c:pt>
                <c:pt idx="1346">
                  <c:v>-2.0000000000000004E-2</c:v>
                </c:pt>
                <c:pt idx="1347">
                  <c:v>0</c:v>
                </c:pt>
                <c:pt idx="1348">
                  <c:v>-0.03</c:v>
                </c:pt>
                <c:pt idx="1349">
                  <c:v>-2.0000000000000004E-2</c:v>
                </c:pt>
                <c:pt idx="1350">
                  <c:v>-2.0000000000000004E-2</c:v>
                </c:pt>
                <c:pt idx="1351">
                  <c:v>-9.999999999999995E-3</c:v>
                </c:pt>
                <c:pt idx="1352">
                  <c:v>-2.0000000000000004E-2</c:v>
                </c:pt>
                <c:pt idx="1353">
                  <c:v>-2.0000000000000004E-2</c:v>
                </c:pt>
                <c:pt idx="1354">
                  <c:v>-0.05</c:v>
                </c:pt>
                <c:pt idx="1355">
                  <c:v>-3.9999999999999994E-2</c:v>
                </c:pt>
                <c:pt idx="1356">
                  <c:v>-2.0000000000000004E-2</c:v>
                </c:pt>
                <c:pt idx="1357">
                  <c:v>-9.999999999999995E-3</c:v>
                </c:pt>
                <c:pt idx="1358">
                  <c:v>0</c:v>
                </c:pt>
                <c:pt idx="1359">
                  <c:v>0</c:v>
                </c:pt>
                <c:pt idx="1360">
                  <c:v>-0.03</c:v>
                </c:pt>
                <c:pt idx="1361">
                  <c:v>-2.0000000000000004E-2</c:v>
                </c:pt>
                <c:pt idx="1362">
                  <c:v>-2.0000000000000004E-2</c:v>
                </c:pt>
                <c:pt idx="1363">
                  <c:v>-0.03</c:v>
                </c:pt>
                <c:pt idx="1364">
                  <c:v>-0.03</c:v>
                </c:pt>
                <c:pt idx="1365">
                  <c:v>-2.0000000000000004E-2</c:v>
                </c:pt>
                <c:pt idx="1366">
                  <c:v>-2.0000000000000004E-2</c:v>
                </c:pt>
                <c:pt idx="1367">
                  <c:v>-0.03</c:v>
                </c:pt>
                <c:pt idx="1368">
                  <c:v>-0.03</c:v>
                </c:pt>
                <c:pt idx="1369">
                  <c:v>-2.0000000000000004E-2</c:v>
                </c:pt>
                <c:pt idx="1370">
                  <c:v>-2.0000000000000004E-2</c:v>
                </c:pt>
                <c:pt idx="1371">
                  <c:v>-9.999999999999995E-3</c:v>
                </c:pt>
                <c:pt idx="1372">
                  <c:v>-9.999999999999995E-3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1.0000000000000002E-2</c:v>
                </c:pt>
                <c:pt idx="1378">
                  <c:v>0</c:v>
                </c:pt>
                <c:pt idx="1379">
                  <c:v>-2.0000000000000004E-2</c:v>
                </c:pt>
                <c:pt idx="1380">
                  <c:v>-2.0000000000000004E-2</c:v>
                </c:pt>
                <c:pt idx="1381">
                  <c:v>-9.999999999999995E-3</c:v>
                </c:pt>
                <c:pt idx="1382">
                  <c:v>-9.999999999999995E-3</c:v>
                </c:pt>
                <c:pt idx="1383">
                  <c:v>-2.0000000000000004E-2</c:v>
                </c:pt>
                <c:pt idx="1384">
                  <c:v>-2.0000000000000004E-2</c:v>
                </c:pt>
                <c:pt idx="1385">
                  <c:v>-9.999999999999995E-3</c:v>
                </c:pt>
                <c:pt idx="1386">
                  <c:v>-9.999999999999995E-3</c:v>
                </c:pt>
                <c:pt idx="1387">
                  <c:v>0</c:v>
                </c:pt>
                <c:pt idx="1388">
                  <c:v>-2.0000000000000004E-2</c:v>
                </c:pt>
                <c:pt idx="1389">
                  <c:v>-9.999999999999995E-3</c:v>
                </c:pt>
                <c:pt idx="1390">
                  <c:v>-0.03</c:v>
                </c:pt>
                <c:pt idx="1391">
                  <c:v>-3.9999999999999994E-2</c:v>
                </c:pt>
                <c:pt idx="1392">
                  <c:v>-3.9999999999999994E-2</c:v>
                </c:pt>
                <c:pt idx="1393">
                  <c:v>-9.999999999999995E-3</c:v>
                </c:pt>
                <c:pt idx="1394">
                  <c:v>-2.0000000000000004E-2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2.0000000000000004E-2</c:v>
                </c:pt>
                <c:pt idx="1399">
                  <c:v>2.0000000000000004E-2</c:v>
                </c:pt>
                <c:pt idx="1400">
                  <c:v>2.0000000000000004E-2</c:v>
                </c:pt>
                <c:pt idx="1401">
                  <c:v>2.0000000000000004E-2</c:v>
                </c:pt>
                <c:pt idx="1402">
                  <c:v>1.0000000000000002E-2</c:v>
                </c:pt>
                <c:pt idx="1403">
                  <c:v>2.0000000000000004E-2</c:v>
                </c:pt>
                <c:pt idx="1404">
                  <c:v>2.0000000000000004E-2</c:v>
                </c:pt>
                <c:pt idx="1405">
                  <c:v>2.0000000000000004E-2</c:v>
                </c:pt>
                <c:pt idx="1406">
                  <c:v>-9.999999999999995E-3</c:v>
                </c:pt>
                <c:pt idx="1407">
                  <c:v>-3.9999999999999994E-2</c:v>
                </c:pt>
                <c:pt idx="1408">
                  <c:v>-3.9999999999999994E-2</c:v>
                </c:pt>
                <c:pt idx="1409">
                  <c:v>0</c:v>
                </c:pt>
                <c:pt idx="1410">
                  <c:v>-2.0000000000000004E-2</c:v>
                </c:pt>
                <c:pt idx="1411">
                  <c:v>-2.0000000000000004E-2</c:v>
                </c:pt>
                <c:pt idx="1412">
                  <c:v>-2.0000000000000004E-2</c:v>
                </c:pt>
                <c:pt idx="1413">
                  <c:v>-0.03</c:v>
                </c:pt>
                <c:pt idx="1414">
                  <c:v>-9.999999999999995E-3</c:v>
                </c:pt>
                <c:pt idx="1415">
                  <c:v>-9.999999999999995E-3</c:v>
                </c:pt>
                <c:pt idx="1416">
                  <c:v>-2.0000000000000004E-2</c:v>
                </c:pt>
                <c:pt idx="1417">
                  <c:v>-2.0000000000000004E-2</c:v>
                </c:pt>
                <c:pt idx="1418">
                  <c:v>-2.0000000000000004E-2</c:v>
                </c:pt>
                <c:pt idx="1419">
                  <c:v>-2.0000000000000004E-2</c:v>
                </c:pt>
                <c:pt idx="1420">
                  <c:v>-3.9999999999999994E-2</c:v>
                </c:pt>
                <c:pt idx="1421">
                  <c:v>-0.06</c:v>
                </c:pt>
                <c:pt idx="1422">
                  <c:v>-3.9999999999999994E-2</c:v>
                </c:pt>
                <c:pt idx="1423">
                  <c:v>-2.0000000000000004E-2</c:v>
                </c:pt>
                <c:pt idx="1424">
                  <c:v>-3.9999999999999994E-2</c:v>
                </c:pt>
                <c:pt idx="1425">
                  <c:v>-0.03</c:v>
                </c:pt>
                <c:pt idx="1426">
                  <c:v>-2.0000000000000004E-2</c:v>
                </c:pt>
                <c:pt idx="1427">
                  <c:v>-2.0000000000000004E-2</c:v>
                </c:pt>
                <c:pt idx="1428">
                  <c:v>-0.03</c:v>
                </c:pt>
                <c:pt idx="1429">
                  <c:v>-2.0000000000000004E-2</c:v>
                </c:pt>
                <c:pt idx="1430">
                  <c:v>-2.0000000000000004E-2</c:v>
                </c:pt>
                <c:pt idx="1431">
                  <c:v>-0.05</c:v>
                </c:pt>
                <c:pt idx="1432">
                  <c:v>-3.9999999999999994E-2</c:v>
                </c:pt>
                <c:pt idx="1433">
                  <c:v>-0.03</c:v>
                </c:pt>
                <c:pt idx="1434">
                  <c:v>-2.0000000000000004E-2</c:v>
                </c:pt>
                <c:pt idx="1435">
                  <c:v>-2.0000000000000004E-2</c:v>
                </c:pt>
                <c:pt idx="1436">
                  <c:v>-0.03</c:v>
                </c:pt>
                <c:pt idx="1437">
                  <c:v>-0.06</c:v>
                </c:pt>
                <c:pt idx="1438">
                  <c:v>-0.05</c:v>
                </c:pt>
                <c:pt idx="1439">
                  <c:v>-3.9999999999999994E-2</c:v>
                </c:pt>
                <c:pt idx="1440">
                  <c:v>-2.0000000000000004E-2</c:v>
                </c:pt>
                <c:pt idx="1441">
                  <c:v>-2.0000000000000004E-2</c:v>
                </c:pt>
                <c:pt idx="1442">
                  <c:v>-2.0000000000000004E-2</c:v>
                </c:pt>
                <c:pt idx="1443">
                  <c:v>-2.0000000000000004E-2</c:v>
                </c:pt>
                <c:pt idx="1444">
                  <c:v>-9.999999999999995E-3</c:v>
                </c:pt>
                <c:pt idx="1445">
                  <c:v>-2.0000000000000004E-2</c:v>
                </c:pt>
                <c:pt idx="1446">
                  <c:v>0</c:v>
                </c:pt>
                <c:pt idx="1447">
                  <c:v>-2.0000000000000004E-2</c:v>
                </c:pt>
                <c:pt idx="1448">
                  <c:v>-2.0000000000000004E-2</c:v>
                </c:pt>
                <c:pt idx="1449">
                  <c:v>-0.03</c:v>
                </c:pt>
                <c:pt idx="1450">
                  <c:v>-2.0000000000000004E-2</c:v>
                </c:pt>
                <c:pt idx="1451">
                  <c:v>-9.999999999999995E-3</c:v>
                </c:pt>
                <c:pt idx="1452">
                  <c:v>-9.999999999999995E-3</c:v>
                </c:pt>
                <c:pt idx="1453">
                  <c:v>0</c:v>
                </c:pt>
                <c:pt idx="1454">
                  <c:v>-2.0000000000000004E-2</c:v>
                </c:pt>
                <c:pt idx="1455">
                  <c:v>-2.0000000000000004E-2</c:v>
                </c:pt>
                <c:pt idx="1456">
                  <c:v>-2.0000000000000004E-2</c:v>
                </c:pt>
                <c:pt idx="1457">
                  <c:v>-2.0000000000000004E-2</c:v>
                </c:pt>
                <c:pt idx="1458">
                  <c:v>-2.0000000000000004E-2</c:v>
                </c:pt>
                <c:pt idx="1459">
                  <c:v>-9.999999999999995E-3</c:v>
                </c:pt>
                <c:pt idx="1460">
                  <c:v>0</c:v>
                </c:pt>
                <c:pt idx="1461">
                  <c:v>-9.999999999999995E-3</c:v>
                </c:pt>
                <c:pt idx="1462">
                  <c:v>0</c:v>
                </c:pt>
                <c:pt idx="1463">
                  <c:v>0</c:v>
                </c:pt>
                <c:pt idx="1464">
                  <c:v>1.0000000000000002E-2</c:v>
                </c:pt>
                <c:pt idx="1465">
                  <c:v>-9.999999999999995E-3</c:v>
                </c:pt>
                <c:pt idx="1466">
                  <c:v>-9.999999999999995E-3</c:v>
                </c:pt>
                <c:pt idx="1467">
                  <c:v>-9.999999999999995E-3</c:v>
                </c:pt>
                <c:pt idx="1468">
                  <c:v>0</c:v>
                </c:pt>
                <c:pt idx="1469">
                  <c:v>0</c:v>
                </c:pt>
                <c:pt idx="1470">
                  <c:v>-9.999999999999995E-3</c:v>
                </c:pt>
                <c:pt idx="1471">
                  <c:v>-3.9999999999999994E-2</c:v>
                </c:pt>
                <c:pt idx="1472">
                  <c:v>-3.9999999999999994E-2</c:v>
                </c:pt>
                <c:pt idx="1473">
                  <c:v>-3.9999999999999994E-2</c:v>
                </c:pt>
                <c:pt idx="1474">
                  <c:v>-2.0000000000000004E-2</c:v>
                </c:pt>
                <c:pt idx="1475">
                  <c:v>-2.0000000000000004E-2</c:v>
                </c:pt>
                <c:pt idx="1476">
                  <c:v>-2.0000000000000004E-2</c:v>
                </c:pt>
                <c:pt idx="1477">
                  <c:v>-0.03</c:v>
                </c:pt>
                <c:pt idx="1478">
                  <c:v>-0.03</c:v>
                </c:pt>
                <c:pt idx="1479">
                  <c:v>-0.03</c:v>
                </c:pt>
                <c:pt idx="1480">
                  <c:v>-2.0000000000000004E-2</c:v>
                </c:pt>
                <c:pt idx="1481">
                  <c:v>-2.0000000000000004E-2</c:v>
                </c:pt>
                <c:pt idx="1482">
                  <c:v>-9.999999999999995E-3</c:v>
                </c:pt>
                <c:pt idx="1483">
                  <c:v>-9.999999999999995E-3</c:v>
                </c:pt>
                <c:pt idx="1484">
                  <c:v>0</c:v>
                </c:pt>
                <c:pt idx="1485">
                  <c:v>-0.05</c:v>
                </c:pt>
                <c:pt idx="1486">
                  <c:v>-0.03</c:v>
                </c:pt>
                <c:pt idx="1487">
                  <c:v>-9.999999999999995E-3</c:v>
                </c:pt>
                <c:pt idx="1488">
                  <c:v>-2.0000000000000004E-2</c:v>
                </c:pt>
                <c:pt idx="1489">
                  <c:v>-9.999999999999995E-3</c:v>
                </c:pt>
                <c:pt idx="1490">
                  <c:v>-9.999999999999995E-3</c:v>
                </c:pt>
                <c:pt idx="1491">
                  <c:v>-9.999999999999995E-3</c:v>
                </c:pt>
                <c:pt idx="1492">
                  <c:v>0</c:v>
                </c:pt>
                <c:pt idx="1493">
                  <c:v>-9.999999999999995E-3</c:v>
                </c:pt>
                <c:pt idx="1494">
                  <c:v>0</c:v>
                </c:pt>
                <c:pt idx="1495">
                  <c:v>0</c:v>
                </c:pt>
                <c:pt idx="1496">
                  <c:v>-9.999999999999995E-3</c:v>
                </c:pt>
                <c:pt idx="1497">
                  <c:v>-2.0000000000000004E-2</c:v>
                </c:pt>
                <c:pt idx="1498">
                  <c:v>-9.999999999999995E-3</c:v>
                </c:pt>
                <c:pt idx="1499">
                  <c:v>-2.0000000000000004E-2</c:v>
                </c:pt>
                <c:pt idx="1500">
                  <c:v>-9.999999999999995E-3</c:v>
                </c:pt>
                <c:pt idx="1501">
                  <c:v>-2.0000000000000004E-2</c:v>
                </c:pt>
                <c:pt idx="1502">
                  <c:v>-3.9999999999999994E-2</c:v>
                </c:pt>
                <c:pt idx="1503">
                  <c:v>-2.0000000000000004E-2</c:v>
                </c:pt>
                <c:pt idx="1504">
                  <c:v>-2.0000000000000004E-2</c:v>
                </c:pt>
                <c:pt idx="1505">
                  <c:v>-2.0000000000000004E-2</c:v>
                </c:pt>
                <c:pt idx="1506">
                  <c:v>-2.0000000000000004E-2</c:v>
                </c:pt>
                <c:pt idx="1507">
                  <c:v>-9.999999999999995E-3</c:v>
                </c:pt>
                <c:pt idx="1508">
                  <c:v>0</c:v>
                </c:pt>
                <c:pt idx="1509">
                  <c:v>-0.03</c:v>
                </c:pt>
                <c:pt idx="1510">
                  <c:v>-9.999999999999995E-3</c:v>
                </c:pt>
                <c:pt idx="1511">
                  <c:v>-0.03</c:v>
                </c:pt>
                <c:pt idx="1512">
                  <c:v>-9.999999999999995E-3</c:v>
                </c:pt>
                <c:pt idx="1513">
                  <c:v>-9.999999999999995E-3</c:v>
                </c:pt>
                <c:pt idx="1514">
                  <c:v>-9.999999999999995E-3</c:v>
                </c:pt>
                <c:pt idx="1515">
                  <c:v>-2.0000000000000004E-2</c:v>
                </c:pt>
                <c:pt idx="1516">
                  <c:v>-0.03</c:v>
                </c:pt>
                <c:pt idx="1517">
                  <c:v>-3.9999999999999994E-2</c:v>
                </c:pt>
                <c:pt idx="1518">
                  <c:v>-2.0000000000000004E-2</c:v>
                </c:pt>
                <c:pt idx="1519">
                  <c:v>-0.03</c:v>
                </c:pt>
                <c:pt idx="1520">
                  <c:v>-2.0000000000000004E-2</c:v>
                </c:pt>
                <c:pt idx="1521">
                  <c:v>-3.9999999999999994E-2</c:v>
                </c:pt>
                <c:pt idx="1522">
                  <c:v>-0.05</c:v>
                </c:pt>
                <c:pt idx="1523">
                  <c:v>-3.9999999999999994E-2</c:v>
                </c:pt>
                <c:pt idx="1524">
                  <c:v>-3.9999999999999994E-2</c:v>
                </c:pt>
                <c:pt idx="1525">
                  <c:v>-0.05</c:v>
                </c:pt>
                <c:pt idx="1526">
                  <c:v>-0.06</c:v>
                </c:pt>
                <c:pt idx="1527">
                  <c:v>-0.06</c:v>
                </c:pt>
                <c:pt idx="1528">
                  <c:v>-3.9999999999999994E-2</c:v>
                </c:pt>
                <c:pt idx="1529">
                  <c:v>-3.9999999999999994E-2</c:v>
                </c:pt>
                <c:pt idx="1530">
                  <c:v>-0.05</c:v>
                </c:pt>
                <c:pt idx="1531">
                  <c:v>-0.06</c:v>
                </c:pt>
                <c:pt idx="1532">
                  <c:v>-3.9999999999999994E-2</c:v>
                </c:pt>
                <c:pt idx="1533">
                  <c:v>-0.06</c:v>
                </c:pt>
                <c:pt idx="1534">
                  <c:v>-0.05</c:v>
                </c:pt>
                <c:pt idx="1535">
                  <c:v>-3.9999999999999994E-2</c:v>
                </c:pt>
                <c:pt idx="1536">
                  <c:v>-0.05</c:v>
                </c:pt>
                <c:pt idx="1537">
                  <c:v>-3.9999999999999994E-2</c:v>
                </c:pt>
                <c:pt idx="1538">
                  <c:v>-3.9999999999999994E-2</c:v>
                </c:pt>
                <c:pt idx="1539">
                  <c:v>-3.9999999999999994E-2</c:v>
                </c:pt>
                <c:pt idx="1540">
                  <c:v>-0.03</c:v>
                </c:pt>
                <c:pt idx="1541">
                  <c:v>-2.0000000000000004E-2</c:v>
                </c:pt>
                <c:pt idx="1542">
                  <c:v>-2.0000000000000004E-2</c:v>
                </c:pt>
                <c:pt idx="1543">
                  <c:v>-9.999999999999995E-3</c:v>
                </c:pt>
                <c:pt idx="1544">
                  <c:v>-9.999999999999995E-3</c:v>
                </c:pt>
                <c:pt idx="1545">
                  <c:v>-2.0000000000000004E-2</c:v>
                </c:pt>
                <c:pt idx="1546">
                  <c:v>-2.0000000000000004E-2</c:v>
                </c:pt>
                <c:pt idx="1547">
                  <c:v>-0.03</c:v>
                </c:pt>
                <c:pt idx="1548">
                  <c:v>-3.9999999999999994E-2</c:v>
                </c:pt>
                <c:pt idx="1549">
                  <c:v>-2.0000000000000004E-2</c:v>
                </c:pt>
                <c:pt idx="1550">
                  <c:v>-0.03</c:v>
                </c:pt>
                <c:pt idx="1551">
                  <c:v>-9.999999999999995E-3</c:v>
                </c:pt>
                <c:pt idx="1552">
                  <c:v>-9.999999999999995E-3</c:v>
                </c:pt>
                <c:pt idx="1553">
                  <c:v>0</c:v>
                </c:pt>
                <c:pt idx="1554">
                  <c:v>-2.0000000000000004E-2</c:v>
                </c:pt>
                <c:pt idx="1555">
                  <c:v>-2.0000000000000004E-2</c:v>
                </c:pt>
                <c:pt idx="1556">
                  <c:v>-0.05</c:v>
                </c:pt>
                <c:pt idx="1557">
                  <c:v>-3.9999999999999994E-2</c:v>
                </c:pt>
                <c:pt idx="1558">
                  <c:v>-9.999999999999995E-3</c:v>
                </c:pt>
                <c:pt idx="1559">
                  <c:v>-9.999999999999995E-3</c:v>
                </c:pt>
                <c:pt idx="1560">
                  <c:v>-2.0000000000000004E-2</c:v>
                </c:pt>
                <c:pt idx="1561">
                  <c:v>-3.9999999999999994E-2</c:v>
                </c:pt>
                <c:pt idx="1562">
                  <c:v>-3.9999999999999994E-2</c:v>
                </c:pt>
                <c:pt idx="1563">
                  <c:v>-2.0000000000000004E-2</c:v>
                </c:pt>
                <c:pt idx="1564">
                  <c:v>-2.0000000000000004E-2</c:v>
                </c:pt>
                <c:pt idx="1565">
                  <c:v>-2.0000000000000004E-2</c:v>
                </c:pt>
                <c:pt idx="1566">
                  <c:v>-2.0000000000000004E-2</c:v>
                </c:pt>
                <c:pt idx="1567">
                  <c:v>-2.0000000000000004E-2</c:v>
                </c:pt>
                <c:pt idx="1568">
                  <c:v>-9.999999999999995E-3</c:v>
                </c:pt>
                <c:pt idx="1569">
                  <c:v>-2.0000000000000004E-2</c:v>
                </c:pt>
                <c:pt idx="1570">
                  <c:v>-0.03</c:v>
                </c:pt>
                <c:pt idx="1571">
                  <c:v>-9.999999999999995E-3</c:v>
                </c:pt>
                <c:pt idx="1572">
                  <c:v>-2.0000000000000004E-2</c:v>
                </c:pt>
                <c:pt idx="1573">
                  <c:v>-0.05</c:v>
                </c:pt>
                <c:pt idx="1574">
                  <c:v>-2.0000000000000004E-2</c:v>
                </c:pt>
                <c:pt idx="1575">
                  <c:v>-2.0000000000000004E-2</c:v>
                </c:pt>
                <c:pt idx="1576">
                  <c:v>-2.0000000000000004E-2</c:v>
                </c:pt>
                <c:pt idx="1577">
                  <c:v>-0.05</c:v>
                </c:pt>
                <c:pt idx="1578">
                  <c:v>-0.05</c:v>
                </c:pt>
                <c:pt idx="1579">
                  <c:v>-3.9999999999999994E-2</c:v>
                </c:pt>
                <c:pt idx="1580">
                  <c:v>-0.06</c:v>
                </c:pt>
                <c:pt idx="1581">
                  <c:v>-0.05</c:v>
                </c:pt>
                <c:pt idx="1582">
                  <c:v>-3.9999999999999994E-2</c:v>
                </c:pt>
                <c:pt idx="1583">
                  <c:v>-2.0000000000000004E-2</c:v>
                </c:pt>
                <c:pt idx="1584">
                  <c:v>-9.999999999999995E-3</c:v>
                </c:pt>
                <c:pt idx="1585">
                  <c:v>-3.9999999999999994E-2</c:v>
                </c:pt>
                <c:pt idx="1586">
                  <c:v>-3.9999999999999994E-2</c:v>
                </c:pt>
                <c:pt idx="1587">
                  <c:v>-3.9999999999999994E-2</c:v>
                </c:pt>
                <c:pt idx="1588">
                  <c:v>-3.9999999999999994E-2</c:v>
                </c:pt>
                <c:pt idx="1589">
                  <c:v>-3.9999999999999994E-2</c:v>
                </c:pt>
                <c:pt idx="1590">
                  <c:v>-3.9999999999999994E-2</c:v>
                </c:pt>
                <c:pt idx="1591">
                  <c:v>-3.9999999999999994E-2</c:v>
                </c:pt>
                <c:pt idx="1592">
                  <c:v>-3.9999999999999994E-2</c:v>
                </c:pt>
                <c:pt idx="1593">
                  <c:v>-0.05</c:v>
                </c:pt>
                <c:pt idx="1594">
                  <c:v>-2.0000000000000004E-2</c:v>
                </c:pt>
                <c:pt idx="1595">
                  <c:v>-2.0000000000000004E-2</c:v>
                </c:pt>
                <c:pt idx="1596">
                  <c:v>-0.03</c:v>
                </c:pt>
                <c:pt idx="1597">
                  <c:v>-2.0000000000000004E-2</c:v>
                </c:pt>
                <c:pt idx="1598">
                  <c:v>-2.0000000000000004E-2</c:v>
                </c:pt>
                <c:pt idx="1599">
                  <c:v>-9.999999999999995E-3</c:v>
                </c:pt>
                <c:pt idx="1600">
                  <c:v>-2.0000000000000004E-2</c:v>
                </c:pt>
                <c:pt idx="1601">
                  <c:v>-0.03</c:v>
                </c:pt>
                <c:pt idx="1602">
                  <c:v>-3.9999999999999994E-2</c:v>
                </c:pt>
                <c:pt idx="1603">
                  <c:v>-3.9999999999999994E-2</c:v>
                </c:pt>
                <c:pt idx="1604">
                  <c:v>-2.0000000000000004E-2</c:v>
                </c:pt>
                <c:pt idx="1605">
                  <c:v>-2.0000000000000004E-2</c:v>
                </c:pt>
                <c:pt idx="1606">
                  <c:v>-2.0000000000000004E-2</c:v>
                </c:pt>
                <c:pt idx="1607">
                  <c:v>-3.9999999999999994E-2</c:v>
                </c:pt>
                <c:pt idx="1608">
                  <c:v>-3.9999999999999994E-2</c:v>
                </c:pt>
                <c:pt idx="1609">
                  <c:v>-2.0000000000000004E-2</c:v>
                </c:pt>
                <c:pt idx="1610">
                  <c:v>-9.999999999999995E-3</c:v>
                </c:pt>
                <c:pt idx="1611">
                  <c:v>-2.0000000000000004E-2</c:v>
                </c:pt>
                <c:pt idx="1612">
                  <c:v>-2.0000000000000004E-2</c:v>
                </c:pt>
                <c:pt idx="1613">
                  <c:v>-0.03</c:v>
                </c:pt>
                <c:pt idx="1614">
                  <c:v>-3.9999999999999994E-2</c:v>
                </c:pt>
                <c:pt idx="1615">
                  <c:v>-0.03</c:v>
                </c:pt>
                <c:pt idx="1616">
                  <c:v>-3.9999999999999994E-2</c:v>
                </c:pt>
                <c:pt idx="1617">
                  <c:v>-2.0000000000000004E-2</c:v>
                </c:pt>
                <c:pt idx="1618">
                  <c:v>-2.0000000000000004E-2</c:v>
                </c:pt>
                <c:pt idx="1619">
                  <c:v>-2.0000000000000004E-2</c:v>
                </c:pt>
                <c:pt idx="1620">
                  <c:v>-2.0000000000000004E-2</c:v>
                </c:pt>
                <c:pt idx="1621">
                  <c:v>-2.0000000000000004E-2</c:v>
                </c:pt>
                <c:pt idx="1622">
                  <c:v>-2.0000000000000004E-2</c:v>
                </c:pt>
                <c:pt idx="1623">
                  <c:v>-9.999999999999995E-3</c:v>
                </c:pt>
                <c:pt idx="1624">
                  <c:v>-2.0000000000000004E-2</c:v>
                </c:pt>
                <c:pt idx="1625">
                  <c:v>-2.0000000000000004E-2</c:v>
                </c:pt>
                <c:pt idx="1626">
                  <c:v>-2.0000000000000004E-2</c:v>
                </c:pt>
                <c:pt idx="1627">
                  <c:v>-2.0000000000000004E-2</c:v>
                </c:pt>
                <c:pt idx="1628">
                  <c:v>-2.0000000000000004E-2</c:v>
                </c:pt>
                <c:pt idx="1629">
                  <c:v>-0.03</c:v>
                </c:pt>
                <c:pt idx="1630">
                  <c:v>-0.03</c:v>
                </c:pt>
                <c:pt idx="1631">
                  <c:v>-3.9999999999999994E-2</c:v>
                </c:pt>
                <c:pt idx="1632">
                  <c:v>-2.0000000000000004E-2</c:v>
                </c:pt>
                <c:pt idx="1633">
                  <c:v>-2.0000000000000004E-2</c:v>
                </c:pt>
                <c:pt idx="1634">
                  <c:v>-0.03</c:v>
                </c:pt>
                <c:pt idx="1635">
                  <c:v>-3.9999999999999994E-2</c:v>
                </c:pt>
                <c:pt idx="1636">
                  <c:v>-3.9999999999999994E-2</c:v>
                </c:pt>
                <c:pt idx="1637">
                  <c:v>-0.03</c:v>
                </c:pt>
                <c:pt idx="1638">
                  <c:v>-3.9999999999999994E-2</c:v>
                </c:pt>
                <c:pt idx="1639">
                  <c:v>-0.03</c:v>
                </c:pt>
                <c:pt idx="1640">
                  <c:v>-2.0000000000000004E-2</c:v>
                </c:pt>
                <c:pt idx="1641">
                  <c:v>-2.0000000000000004E-2</c:v>
                </c:pt>
                <c:pt idx="1642">
                  <c:v>0</c:v>
                </c:pt>
                <c:pt idx="1643">
                  <c:v>-9.999999999999995E-3</c:v>
                </c:pt>
                <c:pt idx="1644">
                  <c:v>0</c:v>
                </c:pt>
                <c:pt idx="1645">
                  <c:v>-9.999999999999995E-3</c:v>
                </c:pt>
                <c:pt idx="1646">
                  <c:v>-9.999999999999995E-3</c:v>
                </c:pt>
                <c:pt idx="1647">
                  <c:v>-2.0000000000000004E-2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-2.0000000000000004E-2</c:v>
                </c:pt>
                <c:pt idx="1652">
                  <c:v>0</c:v>
                </c:pt>
                <c:pt idx="1653">
                  <c:v>1.0000000000000002E-2</c:v>
                </c:pt>
                <c:pt idx="1654">
                  <c:v>0</c:v>
                </c:pt>
                <c:pt idx="1655">
                  <c:v>-2.0000000000000004E-2</c:v>
                </c:pt>
                <c:pt idx="1656">
                  <c:v>-2.0000000000000004E-2</c:v>
                </c:pt>
                <c:pt idx="1657">
                  <c:v>0</c:v>
                </c:pt>
                <c:pt idx="1658">
                  <c:v>-9.999999999999995E-3</c:v>
                </c:pt>
                <c:pt idx="1659">
                  <c:v>1.0000000000000002E-2</c:v>
                </c:pt>
                <c:pt idx="1660">
                  <c:v>-2.0000000000000004E-2</c:v>
                </c:pt>
                <c:pt idx="1661">
                  <c:v>-2.0000000000000004E-2</c:v>
                </c:pt>
                <c:pt idx="1662">
                  <c:v>-2.0000000000000004E-2</c:v>
                </c:pt>
                <c:pt idx="1663">
                  <c:v>-2.0000000000000004E-2</c:v>
                </c:pt>
                <c:pt idx="1664">
                  <c:v>-9.999999999999995E-3</c:v>
                </c:pt>
                <c:pt idx="1665">
                  <c:v>0</c:v>
                </c:pt>
                <c:pt idx="1666">
                  <c:v>0</c:v>
                </c:pt>
                <c:pt idx="1667">
                  <c:v>-9.999999999999995E-3</c:v>
                </c:pt>
                <c:pt idx="1668">
                  <c:v>-2.0000000000000004E-2</c:v>
                </c:pt>
                <c:pt idx="1669">
                  <c:v>-2.0000000000000004E-2</c:v>
                </c:pt>
                <c:pt idx="1670">
                  <c:v>-0.03</c:v>
                </c:pt>
                <c:pt idx="1671">
                  <c:v>-2.0000000000000004E-2</c:v>
                </c:pt>
                <c:pt idx="1672">
                  <c:v>-2.0000000000000004E-2</c:v>
                </c:pt>
                <c:pt idx="1673">
                  <c:v>-9.999999999999995E-3</c:v>
                </c:pt>
                <c:pt idx="1674">
                  <c:v>0</c:v>
                </c:pt>
                <c:pt idx="1675">
                  <c:v>-2.0000000000000004E-2</c:v>
                </c:pt>
                <c:pt idx="1676">
                  <c:v>-2.0000000000000004E-2</c:v>
                </c:pt>
                <c:pt idx="1677">
                  <c:v>-2.0000000000000004E-2</c:v>
                </c:pt>
                <c:pt idx="1678">
                  <c:v>-0.03</c:v>
                </c:pt>
                <c:pt idx="1679">
                  <c:v>-3.9999999999999994E-2</c:v>
                </c:pt>
                <c:pt idx="1680">
                  <c:v>-2.0000000000000004E-2</c:v>
                </c:pt>
                <c:pt idx="1681">
                  <c:v>-0.03</c:v>
                </c:pt>
                <c:pt idx="1682">
                  <c:v>-3.9999999999999994E-2</c:v>
                </c:pt>
                <c:pt idx="1683">
                  <c:v>-3.9999999999999994E-2</c:v>
                </c:pt>
                <c:pt idx="1684">
                  <c:v>-2.0000000000000004E-2</c:v>
                </c:pt>
                <c:pt idx="1685">
                  <c:v>-9.999999999999995E-3</c:v>
                </c:pt>
                <c:pt idx="1686">
                  <c:v>-0.05</c:v>
                </c:pt>
                <c:pt idx="1687">
                  <c:v>-0.06</c:v>
                </c:pt>
                <c:pt idx="1688">
                  <c:v>-6.9999999999999993E-2</c:v>
                </c:pt>
                <c:pt idx="1689">
                  <c:v>-2.0000000000000004E-2</c:v>
                </c:pt>
                <c:pt idx="1690">
                  <c:v>-3.9999999999999994E-2</c:v>
                </c:pt>
                <c:pt idx="1691">
                  <c:v>-0.03</c:v>
                </c:pt>
                <c:pt idx="1692">
                  <c:v>-2.0000000000000004E-2</c:v>
                </c:pt>
                <c:pt idx="1693">
                  <c:v>-2.0000000000000004E-2</c:v>
                </c:pt>
                <c:pt idx="1694">
                  <c:v>-2.0000000000000004E-2</c:v>
                </c:pt>
                <c:pt idx="1695">
                  <c:v>-0.06</c:v>
                </c:pt>
                <c:pt idx="1696">
                  <c:v>-0.03</c:v>
                </c:pt>
                <c:pt idx="1697">
                  <c:v>-0.03</c:v>
                </c:pt>
                <c:pt idx="1698">
                  <c:v>-3.9999999999999994E-2</c:v>
                </c:pt>
                <c:pt idx="1699">
                  <c:v>-0.03</c:v>
                </c:pt>
                <c:pt idx="1700">
                  <c:v>-2.0000000000000004E-2</c:v>
                </c:pt>
                <c:pt idx="1701">
                  <c:v>-2.0000000000000004E-2</c:v>
                </c:pt>
                <c:pt idx="1702">
                  <c:v>-9.999999999999995E-3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-9.999999999999995E-3</c:v>
                </c:pt>
                <c:pt idx="1707">
                  <c:v>-3.9999999999999994E-2</c:v>
                </c:pt>
                <c:pt idx="1708">
                  <c:v>-2.0000000000000004E-2</c:v>
                </c:pt>
                <c:pt idx="1709">
                  <c:v>-2.0000000000000004E-2</c:v>
                </c:pt>
                <c:pt idx="1710">
                  <c:v>-3.9999999999999994E-2</c:v>
                </c:pt>
                <c:pt idx="1711">
                  <c:v>-2.0000000000000004E-2</c:v>
                </c:pt>
                <c:pt idx="1712">
                  <c:v>-2.0000000000000004E-2</c:v>
                </c:pt>
                <c:pt idx="1713">
                  <c:v>-2.0000000000000004E-2</c:v>
                </c:pt>
                <c:pt idx="1714">
                  <c:v>-2.0000000000000004E-2</c:v>
                </c:pt>
                <c:pt idx="1715">
                  <c:v>-2.0000000000000004E-2</c:v>
                </c:pt>
                <c:pt idx="1716">
                  <c:v>-0.03</c:v>
                </c:pt>
                <c:pt idx="1717">
                  <c:v>-0.03</c:v>
                </c:pt>
                <c:pt idx="1718">
                  <c:v>-0.03</c:v>
                </c:pt>
                <c:pt idx="1719">
                  <c:v>-2.0000000000000004E-2</c:v>
                </c:pt>
                <c:pt idx="1720">
                  <c:v>-0.05</c:v>
                </c:pt>
                <c:pt idx="1721">
                  <c:v>-0.05</c:v>
                </c:pt>
                <c:pt idx="1722">
                  <c:v>-0.06</c:v>
                </c:pt>
                <c:pt idx="1723">
                  <c:v>-3.9999999999999994E-2</c:v>
                </c:pt>
                <c:pt idx="1724">
                  <c:v>-3.9999999999999994E-2</c:v>
                </c:pt>
                <c:pt idx="1725">
                  <c:v>-0.06</c:v>
                </c:pt>
                <c:pt idx="1726">
                  <c:v>-2.0000000000000004E-2</c:v>
                </c:pt>
                <c:pt idx="1727">
                  <c:v>-2.0000000000000004E-2</c:v>
                </c:pt>
                <c:pt idx="1728">
                  <c:v>-0.03</c:v>
                </c:pt>
                <c:pt idx="1729">
                  <c:v>-3.9999999999999994E-2</c:v>
                </c:pt>
                <c:pt idx="1730">
                  <c:v>-3.9999999999999994E-2</c:v>
                </c:pt>
                <c:pt idx="1731">
                  <c:v>-3.9999999999999994E-2</c:v>
                </c:pt>
                <c:pt idx="1732">
                  <c:v>-0.03</c:v>
                </c:pt>
                <c:pt idx="1733">
                  <c:v>-2.0000000000000004E-2</c:v>
                </c:pt>
                <c:pt idx="1734">
                  <c:v>-2.0000000000000004E-2</c:v>
                </c:pt>
                <c:pt idx="1735">
                  <c:v>-0.03</c:v>
                </c:pt>
                <c:pt idx="1736">
                  <c:v>-2.0000000000000004E-2</c:v>
                </c:pt>
                <c:pt idx="1737">
                  <c:v>-2.0000000000000004E-2</c:v>
                </c:pt>
                <c:pt idx="1738">
                  <c:v>-0.03</c:v>
                </c:pt>
                <c:pt idx="1739">
                  <c:v>-0.05</c:v>
                </c:pt>
                <c:pt idx="1740">
                  <c:v>-0.05</c:v>
                </c:pt>
                <c:pt idx="1741">
                  <c:v>-0.03</c:v>
                </c:pt>
                <c:pt idx="1742">
                  <c:v>-9.999999999999995E-3</c:v>
                </c:pt>
                <c:pt idx="1743">
                  <c:v>-9.999999999999995E-3</c:v>
                </c:pt>
                <c:pt idx="1744">
                  <c:v>-2.0000000000000004E-2</c:v>
                </c:pt>
                <c:pt idx="1745">
                  <c:v>-2.0000000000000004E-2</c:v>
                </c:pt>
                <c:pt idx="1746">
                  <c:v>0</c:v>
                </c:pt>
                <c:pt idx="1747">
                  <c:v>2.0000000000000004E-2</c:v>
                </c:pt>
                <c:pt idx="1748">
                  <c:v>-2.0000000000000004E-2</c:v>
                </c:pt>
                <c:pt idx="1749">
                  <c:v>-0.03</c:v>
                </c:pt>
                <c:pt idx="1750">
                  <c:v>-2.0000000000000004E-2</c:v>
                </c:pt>
                <c:pt idx="1751">
                  <c:v>1.0000000000000002E-2</c:v>
                </c:pt>
                <c:pt idx="1752">
                  <c:v>1.0000000000000002E-2</c:v>
                </c:pt>
                <c:pt idx="1753">
                  <c:v>3.0000000000000002E-2</c:v>
                </c:pt>
                <c:pt idx="1754">
                  <c:v>1.0000000000000002E-2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2.0000000000000004E-2</c:v>
                </c:pt>
                <c:pt idx="1759">
                  <c:v>1.0000000000000002E-2</c:v>
                </c:pt>
                <c:pt idx="1760">
                  <c:v>1.0000000000000002E-2</c:v>
                </c:pt>
                <c:pt idx="1761">
                  <c:v>0</c:v>
                </c:pt>
                <c:pt idx="1762">
                  <c:v>-2.0000000000000004E-2</c:v>
                </c:pt>
                <c:pt idx="1763">
                  <c:v>-3.9999999999999994E-2</c:v>
                </c:pt>
                <c:pt idx="1764">
                  <c:v>0</c:v>
                </c:pt>
                <c:pt idx="1765">
                  <c:v>0</c:v>
                </c:pt>
                <c:pt idx="1766">
                  <c:v>1.0000000000000002E-2</c:v>
                </c:pt>
                <c:pt idx="1767">
                  <c:v>0</c:v>
                </c:pt>
                <c:pt idx="1768">
                  <c:v>1.0000000000000002E-2</c:v>
                </c:pt>
                <c:pt idx="1769">
                  <c:v>0</c:v>
                </c:pt>
                <c:pt idx="1770">
                  <c:v>1.0000000000000002E-2</c:v>
                </c:pt>
                <c:pt idx="1771">
                  <c:v>2.0000000000000004E-2</c:v>
                </c:pt>
                <c:pt idx="1772">
                  <c:v>0</c:v>
                </c:pt>
                <c:pt idx="1773">
                  <c:v>2.0000000000000004E-2</c:v>
                </c:pt>
                <c:pt idx="1774">
                  <c:v>1.0000000000000002E-2</c:v>
                </c:pt>
                <c:pt idx="1775">
                  <c:v>2.0000000000000004E-2</c:v>
                </c:pt>
                <c:pt idx="1776">
                  <c:v>1.0000000000000002E-2</c:v>
                </c:pt>
                <c:pt idx="1777">
                  <c:v>2.0000000000000004E-2</c:v>
                </c:pt>
                <c:pt idx="1778">
                  <c:v>1.0000000000000002E-2</c:v>
                </c:pt>
                <c:pt idx="1779">
                  <c:v>0</c:v>
                </c:pt>
                <c:pt idx="1780">
                  <c:v>0</c:v>
                </c:pt>
                <c:pt idx="1781">
                  <c:v>-2.0000000000000004E-2</c:v>
                </c:pt>
                <c:pt idx="1782">
                  <c:v>-3.9999999999999994E-2</c:v>
                </c:pt>
                <c:pt idx="1783">
                  <c:v>-0.06</c:v>
                </c:pt>
                <c:pt idx="1784">
                  <c:v>-0.05</c:v>
                </c:pt>
                <c:pt idx="1785">
                  <c:v>-0.03</c:v>
                </c:pt>
                <c:pt idx="1786">
                  <c:v>-0.03</c:v>
                </c:pt>
                <c:pt idx="1787">
                  <c:v>-3.9999999999999994E-2</c:v>
                </c:pt>
                <c:pt idx="1788">
                  <c:v>-9.999999999999995E-3</c:v>
                </c:pt>
                <c:pt idx="1789">
                  <c:v>-2.0000000000000004E-2</c:v>
                </c:pt>
                <c:pt idx="1790">
                  <c:v>-0.03</c:v>
                </c:pt>
                <c:pt idx="1791">
                  <c:v>-2.0000000000000004E-2</c:v>
                </c:pt>
                <c:pt idx="1792">
                  <c:v>-2.0000000000000004E-2</c:v>
                </c:pt>
                <c:pt idx="1793">
                  <c:v>-2.0000000000000004E-2</c:v>
                </c:pt>
                <c:pt idx="1794">
                  <c:v>-2.0000000000000004E-2</c:v>
                </c:pt>
                <c:pt idx="1795">
                  <c:v>-9.999999999999995E-3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1.0000000000000002E-2</c:v>
                </c:pt>
                <c:pt idx="1800">
                  <c:v>2.0000000000000004E-2</c:v>
                </c:pt>
                <c:pt idx="1801">
                  <c:v>2.0000000000000004E-2</c:v>
                </c:pt>
                <c:pt idx="1802">
                  <c:v>0</c:v>
                </c:pt>
                <c:pt idx="1803">
                  <c:v>0</c:v>
                </c:pt>
                <c:pt idx="1804">
                  <c:v>-2.0000000000000004E-2</c:v>
                </c:pt>
                <c:pt idx="1805">
                  <c:v>-0.03</c:v>
                </c:pt>
                <c:pt idx="1806">
                  <c:v>-0.03</c:v>
                </c:pt>
                <c:pt idx="1807">
                  <c:v>-0.06</c:v>
                </c:pt>
                <c:pt idx="1808">
                  <c:v>-0.05</c:v>
                </c:pt>
                <c:pt idx="1809">
                  <c:v>-3.9999999999999994E-2</c:v>
                </c:pt>
                <c:pt idx="1810">
                  <c:v>-0.03</c:v>
                </c:pt>
                <c:pt idx="1811">
                  <c:v>-2.0000000000000004E-2</c:v>
                </c:pt>
                <c:pt idx="1812">
                  <c:v>-2.0000000000000004E-2</c:v>
                </c:pt>
                <c:pt idx="1813">
                  <c:v>-9.999999999999995E-3</c:v>
                </c:pt>
                <c:pt idx="1814">
                  <c:v>0</c:v>
                </c:pt>
                <c:pt idx="1815">
                  <c:v>1.0000000000000002E-2</c:v>
                </c:pt>
                <c:pt idx="1816">
                  <c:v>0</c:v>
                </c:pt>
                <c:pt idx="1817">
                  <c:v>-2.0000000000000004E-2</c:v>
                </c:pt>
                <c:pt idx="1818">
                  <c:v>-0.03</c:v>
                </c:pt>
                <c:pt idx="1819">
                  <c:v>-3.9999999999999994E-2</c:v>
                </c:pt>
                <c:pt idx="1820">
                  <c:v>-9.999999999999995E-3</c:v>
                </c:pt>
                <c:pt idx="1821">
                  <c:v>-3.9999999999999994E-2</c:v>
                </c:pt>
                <c:pt idx="1822">
                  <c:v>-2.0000000000000004E-2</c:v>
                </c:pt>
                <c:pt idx="1823">
                  <c:v>-2.0000000000000004E-2</c:v>
                </c:pt>
                <c:pt idx="1824">
                  <c:v>-2.0000000000000004E-2</c:v>
                </c:pt>
                <c:pt idx="1825">
                  <c:v>-2.0000000000000004E-2</c:v>
                </c:pt>
                <c:pt idx="1826">
                  <c:v>-3.9999999999999994E-2</c:v>
                </c:pt>
                <c:pt idx="1827">
                  <c:v>-3.9999999999999994E-2</c:v>
                </c:pt>
                <c:pt idx="1828">
                  <c:v>-3.9999999999999994E-2</c:v>
                </c:pt>
                <c:pt idx="1829">
                  <c:v>-3.9999999999999994E-2</c:v>
                </c:pt>
                <c:pt idx="1830">
                  <c:v>-2.0000000000000004E-2</c:v>
                </c:pt>
                <c:pt idx="1831">
                  <c:v>-3.9999999999999994E-2</c:v>
                </c:pt>
                <c:pt idx="1832">
                  <c:v>-0.06</c:v>
                </c:pt>
                <c:pt idx="1833">
                  <c:v>-0.05</c:v>
                </c:pt>
                <c:pt idx="1834">
                  <c:v>-0.05</c:v>
                </c:pt>
                <c:pt idx="1835">
                  <c:v>-3.9999999999999994E-2</c:v>
                </c:pt>
                <c:pt idx="1836">
                  <c:v>-9.999999999999995E-3</c:v>
                </c:pt>
                <c:pt idx="1837">
                  <c:v>-2.0000000000000004E-2</c:v>
                </c:pt>
                <c:pt idx="1838">
                  <c:v>-2.0000000000000004E-2</c:v>
                </c:pt>
                <c:pt idx="1839">
                  <c:v>-0.06</c:v>
                </c:pt>
                <c:pt idx="1840">
                  <c:v>-0.05</c:v>
                </c:pt>
                <c:pt idx="1841">
                  <c:v>-0.05</c:v>
                </c:pt>
                <c:pt idx="1842">
                  <c:v>-6.9999999999999993E-2</c:v>
                </c:pt>
                <c:pt idx="1843">
                  <c:v>-0.08</c:v>
                </c:pt>
                <c:pt idx="1844">
                  <c:v>-0.06</c:v>
                </c:pt>
                <c:pt idx="1845">
                  <c:v>-0.05</c:v>
                </c:pt>
                <c:pt idx="1846">
                  <c:v>-3.9999999999999994E-2</c:v>
                </c:pt>
                <c:pt idx="1847">
                  <c:v>-0.06</c:v>
                </c:pt>
                <c:pt idx="1848">
                  <c:v>-3.9999999999999994E-2</c:v>
                </c:pt>
                <c:pt idx="1849">
                  <c:v>-2.0000000000000004E-2</c:v>
                </c:pt>
                <c:pt idx="1850">
                  <c:v>-2.0000000000000004E-2</c:v>
                </c:pt>
                <c:pt idx="1851">
                  <c:v>-2.0000000000000004E-2</c:v>
                </c:pt>
                <c:pt idx="1852">
                  <c:v>0</c:v>
                </c:pt>
                <c:pt idx="1853">
                  <c:v>0</c:v>
                </c:pt>
                <c:pt idx="1854">
                  <c:v>-2.0000000000000004E-2</c:v>
                </c:pt>
                <c:pt idx="1855">
                  <c:v>-9.999999999999995E-3</c:v>
                </c:pt>
                <c:pt idx="1856">
                  <c:v>-0.03</c:v>
                </c:pt>
                <c:pt idx="1857">
                  <c:v>-0.03</c:v>
                </c:pt>
                <c:pt idx="1858">
                  <c:v>1.0000000000000002E-2</c:v>
                </c:pt>
                <c:pt idx="1859">
                  <c:v>-2.0000000000000004E-2</c:v>
                </c:pt>
                <c:pt idx="1860">
                  <c:v>-9.999999999999995E-3</c:v>
                </c:pt>
                <c:pt idx="1861">
                  <c:v>0</c:v>
                </c:pt>
                <c:pt idx="1862">
                  <c:v>0</c:v>
                </c:pt>
                <c:pt idx="1863">
                  <c:v>2.0000000000000004E-2</c:v>
                </c:pt>
                <c:pt idx="1864">
                  <c:v>1.0000000000000002E-2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-2.0000000000000004E-2</c:v>
                </c:pt>
                <c:pt idx="1871">
                  <c:v>-2.0000000000000004E-2</c:v>
                </c:pt>
                <c:pt idx="1872">
                  <c:v>-2.0000000000000004E-2</c:v>
                </c:pt>
                <c:pt idx="1873">
                  <c:v>-9.999999999999995E-3</c:v>
                </c:pt>
                <c:pt idx="1874">
                  <c:v>0</c:v>
                </c:pt>
                <c:pt idx="1875">
                  <c:v>-9.999999999999995E-3</c:v>
                </c:pt>
                <c:pt idx="1876">
                  <c:v>-3.9999999999999994E-2</c:v>
                </c:pt>
                <c:pt idx="1877">
                  <c:v>-3.9999999999999994E-2</c:v>
                </c:pt>
                <c:pt idx="1878">
                  <c:v>-3.9999999999999994E-2</c:v>
                </c:pt>
                <c:pt idx="1879">
                  <c:v>-3.9999999999999994E-2</c:v>
                </c:pt>
                <c:pt idx="1880">
                  <c:v>-9.999999999999995E-3</c:v>
                </c:pt>
                <c:pt idx="1881">
                  <c:v>-9.999999999999995E-3</c:v>
                </c:pt>
                <c:pt idx="1882">
                  <c:v>-2.0000000000000004E-2</c:v>
                </c:pt>
                <c:pt idx="1883">
                  <c:v>-2.0000000000000004E-2</c:v>
                </c:pt>
                <c:pt idx="1884">
                  <c:v>-2.0000000000000004E-2</c:v>
                </c:pt>
                <c:pt idx="1885">
                  <c:v>-2.0000000000000004E-2</c:v>
                </c:pt>
                <c:pt idx="1886">
                  <c:v>-2.0000000000000004E-2</c:v>
                </c:pt>
                <c:pt idx="1887">
                  <c:v>-2.0000000000000004E-2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-9.999999999999995E-3</c:v>
                </c:pt>
                <c:pt idx="1895">
                  <c:v>0</c:v>
                </c:pt>
                <c:pt idx="1896">
                  <c:v>0</c:v>
                </c:pt>
                <c:pt idx="1897">
                  <c:v>1.0000000000000002E-2</c:v>
                </c:pt>
                <c:pt idx="1898">
                  <c:v>2.0000000000000004E-2</c:v>
                </c:pt>
                <c:pt idx="1899">
                  <c:v>0</c:v>
                </c:pt>
                <c:pt idx="1900">
                  <c:v>0</c:v>
                </c:pt>
                <c:pt idx="1901">
                  <c:v>1.0000000000000002E-2</c:v>
                </c:pt>
                <c:pt idx="1902">
                  <c:v>-9.999999999999995E-3</c:v>
                </c:pt>
                <c:pt idx="1903">
                  <c:v>-2.0000000000000004E-2</c:v>
                </c:pt>
                <c:pt idx="1904">
                  <c:v>-2.0000000000000004E-2</c:v>
                </c:pt>
                <c:pt idx="1905">
                  <c:v>-2.0000000000000004E-2</c:v>
                </c:pt>
                <c:pt idx="1906">
                  <c:v>0</c:v>
                </c:pt>
                <c:pt idx="1907">
                  <c:v>-9.999999999999995E-3</c:v>
                </c:pt>
                <c:pt idx="1908">
                  <c:v>-9.999999999999995E-3</c:v>
                </c:pt>
                <c:pt idx="1909">
                  <c:v>-9.999999999999995E-3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-2.0000000000000004E-2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-9.999999999999995E-3</c:v>
                </c:pt>
                <c:pt idx="1918">
                  <c:v>0</c:v>
                </c:pt>
                <c:pt idx="1919">
                  <c:v>0</c:v>
                </c:pt>
                <c:pt idx="1920">
                  <c:v>-9.999999999999995E-3</c:v>
                </c:pt>
                <c:pt idx="1921">
                  <c:v>-2.0000000000000004E-2</c:v>
                </c:pt>
                <c:pt idx="1922">
                  <c:v>-9.999999999999995E-3</c:v>
                </c:pt>
                <c:pt idx="1923">
                  <c:v>-9.999999999999995E-3</c:v>
                </c:pt>
                <c:pt idx="1924">
                  <c:v>-9.999999999999995E-3</c:v>
                </c:pt>
                <c:pt idx="1925">
                  <c:v>0</c:v>
                </c:pt>
                <c:pt idx="1926">
                  <c:v>0</c:v>
                </c:pt>
                <c:pt idx="1927">
                  <c:v>-9.999999999999995E-3</c:v>
                </c:pt>
                <c:pt idx="1928">
                  <c:v>0</c:v>
                </c:pt>
                <c:pt idx="1929">
                  <c:v>-9.999999999999995E-3</c:v>
                </c:pt>
                <c:pt idx="1930">
                  <c:v>0</c:v>
                </c:pt>
                <c:pt idx="1931">
                  <c:v>-9.999999999999995E-3</c:v>
                </c:pt>
                <c:pt idx="1932">
                  <c:v>-9.999999999999995E-3</c:v>
                </c:pt>
                <c:pt idx="1933">
                  <c:v>-2.0000000000000004E-2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1.0000000000000002E-2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1.0000000000000002E-2</c:v>
                </c:pt>
                <c:pt idx="1945">
                  <c:v>0</c:v>
                </c:pt>
                <c:pt idx="1946">
                  <c:v>1.0000000000000002E-2</c:v>
                </c:pt>
                <c:pt idx="1947">
                  <c:v>0</c:v>
                </c:pt>
                <c:pt idx="1948">
                  <c:v>1.0000000000000002E-2</c:v>
                </c:pt>
                <c:pt idx="1949">
                  <c:v>0</c:v>
                </c:pt>
                <c:pt idx="1950">
                  <c:v>1.0000000000000002E-2</c:v>
                </c:pt>
                <c:pt idx="1951">
                  <c:v>2.0000000000000004E-2</c:v>
                </c:pt>
                <c:pt idx="1952">
                  <c:v>1.0000000000000002E-2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-9.999999999999995E-3</c:v>
                </c:pt>
                <c:pt idx="1958">
                  <c:v>0</c:v>
                </c:pt>
                <c:pt idx="1959">
                  <c:v>-3.9999999999999994E-2</c:v>
                </c:pt>
                <c:pt idx="1960">
                  <c:v>-3.9999999999999994E-2</c:v>
                </c:pt>
                <c:pt idx="1961">
                  <c:v>-2.0000000000000004E-2</c:v>
                </c:pt>
                <c:pt idx="1962">
                  <c:v>-2.0000000000000004E-2</c:v>
                </c:pt>
                <c:pt idx="1963">
                  <c:v>-2.0000000000000004E-2</c:v>
                </c:pt>
                <c:pt idx="1964">
                  <c:v>-2.0000000000000004E-2</c:v>
                </c:pt>
                <c:pt idx="1965">
                  <c:v>-9.999999999999995E-3</c:v>
                </c:pt>
                <c:pt idx="1966">
                  <c:v>-9.999999999999995E-3</c:v>
                </c:pt>
                <c:pt idx="1967">
                  <c:v>-2.0000000000000004E-2</c:v>
                </c:pt>
                <c:pt idx="1968">
                  <c:v>-0.03</c:v>
                </c:pt>
                <c:pt idx="1969">
                  <c:v>-0.03</c:v>
                </c:pt>
                <c:pt idx="1970">
                  <c:v>-9.999999999999995E-3</c:v>
                </c:pt>
                <c:pt idx="1971">
                  <c:v>-2.0000000000000004E-2</c:v>
                </c:pt>
                <c:pt idx="1972">
                  <c:v>-0.06</c:v>
                </c:pt>
                <c:pt idx="1973">
                  <c:v>-0.06</c:v>
                </c:pt>
                <c:pt idx="1974">
                  <c:v>-0.08</c:v>
                </c:pt>
                <c:pt idx="1975">
                  <c:v>-2.0000000000000004E-2</c:v>
                </c:pt>
                <c:pt idx="1976">
                  <c:v>-2.0000000000000004E-2</c:v>
                </c:pt>
                <c:pt idx="1977">
                  <c:v>-2.0000000000000004E-2</c:v>
                </c:pt>
                <c:pt idx="1978">
                  <c:v>-2.0000000000000004E-2</c:v>
                </c:pt>
                <c:pt idx="1979">
                  <c:v>-9.999999999999995E-3</c:v>
                </c:pt>
                <c:pt idx="1980">
                  <c:v>0</c:v>
                </c:pt>
                <c:pt idx="1981">
                  <c:v>0</c:v>
                </c:pt>
                <c:pt idx="1982">
                  <c:v>1.0000000000000002E-2</c:v>
                </c:pt>
                <c:pt idx="1983">
                  <c:v>2.0000000000000004E-2</c:v>
                </c:pt>
                <c:pt idx="1984">
                  <c:v>0</c:v>
                </c:pt>
                <c:pt idx="1985">
                  <c:v>2.0000000000000004E-2</c:v>
                </c:pt>
                <c:pt idx="1986">
                  <c:v>1.0000000000000002E-2</c:v>
                </c:pt>
                <c:pt idx="1987">
                  <c:v>1.0000000000000002E-2</c:v>
                </c:pt>
                <c:pt idx="1988">
                  <c:v>2.0000000000000004E-2</c:v>
                </c:pt>
                <c:pt idx="1989">
                  <c:v>2.0000000000000004E-2</c:v>
                </c:pt>
                <c:pt idx="1990">
                  <c:v>2.0000000000000004E-2</c:v>
                </c:pt>
                <c:pt idx="1991">
                  <c:v>2.0000000000000004E-2</c:v>
                </c:pt>
                <c:pt idx="1992">
                  <c:v>1.0000000000000002E-2</c:v>
                </c:pt>
                <c:pt idx="1993">
                  <c:v>2.0000000000000004E-2</c:v>
                </c:pt>
                <c:pt idx="1994">
                  <c:v>1.0000000000000002E-2</c:v>
                </c:pt>
                <c:pt idx="1995">
                  <c:v>1.0000000000000002E-2</c:v>
                </c:pt>
                <c:pt idx="1996">
                  <c:v>1.0000000000000002E-2</c:v>
                </c:pt>
                <c:pt idx="1997">
                  <c:v>2.0000000000000004E-2</c:v>
                </c:pt>
                <c:pt idx="1998">
                  <c:v>2.0000000000000004E-2</c:v>
                </c:pt>
                <c:pt idx="1999">
                  <c:v>2.0000000000000004E-2</c:v>
                </c:pt>
                <c:pt idx="2000">
                  <c:v>0.04</c:v>
                </c:pt>
                <c:pt idx="2001">
                  <c:v>2.0000000000000004E-2</c:v>
                </c:pt>
                <c:pt idx="2002">
                  <c:v>3.0000000000000002E-2</c:v>
                </c:pt>
                <c:pt idx="2003">
                  <c:v>0.04</c:v>
                </c:pt>
                <c:pt idx="2004">
                  <c:v>0.04</c:v>
                </c:pt>
                <c:pt idx="2005">
                  <c:v>0.04</c:v>
                </c:pt>
                <c:pt idx="2006">
                  <c:v>2.0000000000000004E-2</c:v>
                </c:pt>
                <c:pt idx="2007">
                  <c:v>2.0000000000000004E-2</c:v>
                </c:pt>
                <c:pt idx="2008">
                  <c:v>2.0000000000000004E-2</c:v>
                </c:pt>
                <c:pt idx="2009">
                  <c:v>1.0000000000000002E-2</c:v>
                </c:pt>
                <c:pt idx="2010">
                  <c:v>2.0000000000000004E-2</c:v>
                </c:pt>
                <c:pt idx="2011">
                  <c:v>2.0000000000000004E-2</c:v>
                </c:pt>
                <c:pt idx="2012">
                  <c:v>2.0000000000000004E-2</c:v>
                </c:pt>
                <c:pt idx="2013">
                  <c:v>3.0000000000000002E-2</c:v>
                </c:pt>
                <c:pt idx="2014">
                  <c:v>2.0000000000000004E-2</c:v>
                </c:pt>
                <c:pt idx="2015">
                  <c:v>2.0000000000000004E-2</c:v>
                </c:pt>
                <c:pt idx="2016">
                  <c:v>3.0000000000000002E-2</c:v>
                </c:pt>
                <c:pt idx="2017">
                  <c:v>2.0000000000000004E-2</c:v>
                </c:pt>
                <c:pt idx="2018">
                  <c:v>2.0000000000000004E-2</c:v>
                </c:pt>
                <c:pt idx="2019">
                  <c:v>3.0000000000000002E-2</c:v>
                </c:pt>
                <c:pt idx="2020">
                  <c:v>3.0000000000000002E-2</c:v>
                </c:pt>
                <c:pt idx="2021">
                  <c:v>2.0000000000000004E-2</c:v>
                </c:pt>
                <c:pt idx="2022">
                  <c:v>2.0000000000000004E-2</c:v>
                </c:pt>
                <c:pt idx="2023">
                  <c:v>3.0000000000000002E-2</c:v>
                </c:pt>
                <c:pt idx="2024">
                  <c:v>3.0000000000000002E-2</c:v>
                </c:pt>
                <c:pt idx="2025">
                  <c:v>3.0000000000000002E-2</c:v>
                </c:pt>
                <c:pt idx="2026">
                  <c:v>2.0000000000000004E-2</c:v>
                </c:pt>
                <c:pt idx="2027">
                  <c:v>2.0000000000000004E-2</c:v>
                </c:pt>
                <c:pt idx="2028">
                  <c:v>3.0000000000000002E-2</c:v>
                </c:pt>
                <c:pt idx="2029">
                  <c:v>3.0000000000000002E-2</c:v>
                </c:pt>
                <c:pt idx="2030">
                  <c:v>2.0000000000000004E-2</c:v>
                </c:pt>
                <c:pt idx="2031">
                  <c:v>0</c:v>
                </c:pt>
                <c:pt idx="2032">
                  <c:v>1.0000000000000002E-2</c:v>
                </c:pt>
                <c:pt idx="2033">
                  <c:v>2.0000000000000004E-2</c:v>
                </c:pt>
                <c:pt idx="2034">
                  <c:v>2.0000000000000004E-2</c:v>
                </c:pt>
                <c:pt idx="2035">
                  <c:v>1.0000000000000002E-2</c:v>
                </c:pt>
                <c:pt idx="2036">
                  <c:v>2.0000000000000004E-2</c:v>
                </c:pt>
                <c:pt idx="2037">
                  <c:v>2.0000000000000004E-2</c:v>
                </c:pt>
                <c:pt idx="2038">
                  <c:v>1.0000000000000002E-2</c:v>
                </c:pt>
                <c:pt idx="2039">
                  <c:v>2.0000000000000004E-2</c:v>
                </c:pt>
                <c:pt idx="2040">
                  <c:v>2.0000000000000004E-2</c:v>
                </c:pt>
                <c:pt idx="2041">
                  <c:v>2.0000000000000004E-2</c:v>
                </c:pt>
                <c:pt idx="2042">
                  <c:v>1.0000000000000002E-2</c:v>
                </c:pt>
                <c:pt idx="2043">
                  <c:v>2.0000000000000004E-2</c:v>
                </c:pt>
                <c:pt idx="2044">
                  <c:v>0</c:v>
                </c:pt>
                <c:pt idx="2045">
                  <c:v>2.0000000000000004E-2</c:v>
                </c:pt>
                <c:pt idx="2046">
                  <c:v>2.0000000000000004E-2</c:v>
                </c:pt>
                <c:pt idx="2047">
                  <c:v>2.0000000000000004E-2</c:v>
                </c:pt>
                <c:pt idx="2048">
                  <c:v>2.0000000000000004E-2</c:v>
                </c:pt>
                <c:pt idx="2049">
                  <c:v>2.0000000000000004E-2</c:v>
                </c:pt>
                <c:pt idx="2050">
                  <c:v>2.0000000000000004E-2</c:v>
                </c:pt>
                <c:pt idx="2051">
                  <c:v>0</c:v>
                </c:pt>
                <c:pt idx="2052">
                  <c:v>2.0000000000000004E-2</c:v>
                </c:pt>
                <c:pt idx="2053">
                  <c:v>2.0000000000000004E-2</c:v>
                </c:pt>
                <c:pt idx="2054">
                  <c:v>2.0000000000000004E-2</c:v>
                </c:pt>
                <c:pt idx="2055">
                  <c:v>1.0000000000000002E-2</c:v>
                </c:pt>
                <c:pt idx="2056">
                  <c:v>2.0000000000000004E-2</c:v>
                </c:pt>
                <c:pt idx="2057">
                  <c:v>1.0000000000000002E-2</c:v>
                </c:pt>
                <c:pt idx="2058">
                  <c:v>1.0000000000000002E-2</c:v>
                </c:pt>
                <c:pt idx="2059">
                  <c:v>2.0000000000000004E-2</c:v>
                </c:pt>
                <c:pt idx="2060">
                  <c:v>0</c:v>
                </c:pt>
                <c:pt idx="2061">
                  <c:v>2.0000000000000004E-2</c:v>
                </c:pt>
                <c:pt idx="2062">
                  <c:v>2.0000000000000004E-2</c:v>
                </c:pt>
                <c:pt idx="2063">
                  <c:v>2.0000000000000004E-2</c:v>
                </c:pt>
                <c:pt idx="2064">
                  <c:v>2.0000000000000004E-2</c:v>
                </c:pt>
                <c:pt idx="2065">
                  <c:v>1.0000000000000002E-2</c:v>
                </c:pt>
                <c:pt idx="2066">
                  <c:v>2.0000000000000004E-2</c:v>
                </c:pt>
                <c:pt idx="2067">
                  <c:v>1.0000000000000002E-2</c:v>
                </c:pt>
                <c:pt idx="2068">
                  <c:v>2.0000000000000004E-2</c:v>
                </c:pt>
                <c:pt idx="2069">
                  <c:v>2.0000000000000004E-2</c:v>
                </c:pt>
                <c:pt idx="2070">
                  <c:v>1.0000000000000002E-2</c:v>
                </c:pt>
                <c:pt idx="2071">
                  <c:v>1.0000000000000002E-2</c:v>
                </c:pt>
                <c:pt idx="2072">
                  <c:v>2.0000000000000004E-2</c:v>
                </c:pt>
                <c:pt idx="2073">
                  <c:v>2.0000000000000004E-2</c:v>
                </c:pt>
                <c:pt idx="2074">
                  <c:v>2.0000000000000004E-2</c:v>
                </c:pt>
                <c:pt idx="2075">
                  <c:v>2.0000000000000004E-2</c:v>
                </c:pt>
                <c:pt idx="2076">
                  <c:v>2.0000000000000004E-2</c:v>
                </c:pt>
                <c:pt idx="2077">
                  <c:v>2.0000000000000004E-2</c:v>
                </c:pt>
                <c:pt idx="2078">
                  <c:v>2.0000000000000004E-2</c:v>
                </c:pt>
                <c:pt idx="2079">
                  <c:v>2.0000000000000004E-2</c:v>
                </c:pt>
                <c:pt idx="2080">
                  <c:v>2.0000000000000004E-2</c:v>
                </c:pt>
                <c:pt idx="2081">
                  <c:v>1.0000000000000002E-2</c:v>
                </c:pt>
                <c:pt idx="2082">
                  <c:v>2.0000000000000004E-2</c:v>
                </c:pt>
                <c:pt idx="2083">
                  <c:v>2.0000000000000004E-2</c:v>
                </c:pt>
                <c:pt idx="2084">
                  <c:v>2.0000000000000004E-2</c:v>
                </c:pt>
                <c:pt idx="2085">
                  <c:v>2.0000000000000004E-2</c:v>
                </c:pt>
                <c:pt idx="2086">
                  <c:v>1.0000000000000002E-2</c:v>
                </c:pt>
                <c:pt idx="2087">
                  <c:v>2.0000000000000004E-2</c:v>
                </c:pt>
                <c:pt idx="2088">
                  <c:v>2.0000000000000004E-2</c:v>
                </c:pt>
                <c:pt idx="2089">
                  <c:v>1.0000000000000002E-2</c:v>
                </c:pt>
                <c:pt idx="2090">
                  <c:v>2.0000000000000004E-2</c:v>
                </c:pt>
                <c:pt idx="2091">
                  <c:v>2.0000000000000004E-2</c:v>
                </c:pt>
                <c:pt idx="2092">
                  <c:v>2.0000000000000004E-2</c:v>
                </c:pt>
                <c:pt idx="2093">
                  <c:v>2.0000000000000004E-2</c:v>
                </c:pt>
                <c:pt idx="2094">
                  <c:v>2.0000000000000004E-2</c:v>
                </c:pt>
                <c:pt idx="2095">
                  <c:v>1.0000000000000002E-2</c:v>
                </c:pt>
                <c:pt idx="2096">
                  <c:v>2.0000000000000004E-2</c:v>
                </c:pt>
                <c:pt idx="2097">
                  <c:v>2.0000000000000004E-2</c:v>
                </c:pt>
                <c:pt idx="2098">
                  <c:v>1.0000000000000002E-2</c:v>
                </c:pt>
                <c:pt idx="2099">
                  <c:v>2.0000000000000004E-2</c:v>
                </c:pt>
                <c:pt idx="2100">
                  <c:v>2.0000000000000004E-2</c:v>
                </c:pt>
                <c:pt idx="2101">
                  <c:v>2.0000000000000004E-2</c:v>
                </c:pt>
                <c:pt idx="2102">
                  <c:v>2.0000000000000004E-2</c:v>
                </c:pt>
                <c:pt idx="2103">
                  <c:v>1.0000000000000002E-2</c:v>
                </c:pt>
                <c:pt idx="2104">
                  <c:v>0</c:v>
                </c:pt>
                <c:pt idx="2105">
                  <c:v>2.0000000000000004E-2</c:v>
                </c:pt>
                <c:pt idx="2106">
                  <c:v>1.0000000000000002E-2</c:v>
                </c:pt>
                <c:pt idx="2107">
                  <c:v>2.0000000000000004E-2</c:v>
                </c:pt>
                <c:pt idx="2108">
                  <c:v>0</c:v>
                </c:pt>
                <c:pt idx="2109">
                  <c:v>2.0000000000000004E-2</c:v>
                </c:pt>
                <c:pt idx="2110">
                  <c:v>2.0000000000000004E-2</c:v>
                </c:pt>
                <c:pt idx="2111">
                  <c:v>2.0000000000000004E-2</c:v>
                </c:pt>
                <c:pt idx="2112">
                  <c:v>2.0000000000000004E-2</c:v>
                </c:pt>
                <c:pt idx="2113">
                  <c:v>2.0000000000000004E-2</c:v>
                </c:pt>
                <c:pt idx="2114">
                  <c:v>2.0000000000000004E-2</c:v>
                </c:pt>
                <c:pt idx="2115">
                  <c:v>2.0000000000000004E-2</c:v>
                </c:pt>
                <c:pt idx="2116">
                  <c:v>1.0000000000000002E-2</c:v>
                </c:pt>
                <c:pt idx="2117">
                  <c:v>2.0000000000000004E-2</c:v>
                </c:pt>
                <c:pt idx="2118">
                  <c:v>2.0000000000000004E-2</c:v>
                </c:pt>
                <c:pt idx="2119">
                  <c:v>0</c:v>
                </c:pt>
                <c:pt idx="2120">
                  <c:v>2.0000000000000004E-2</c:v>
                </c:pt>
                <c:pt idx="2121">
                  <c:v>1.0000000000000002E-2</c:v>
                </c:pt>
                <c:pt idx="2122">
                  <c:v>1.0000000000000002E-2</c:v>
                </c:pt>
                <c:pt idx="2123">
                  <c:v>2.0000000000000004E-2</c:v>
                </c:pt>
                <c:pt idx="2124">
                  <c:v>0</c:v>
                </c:pt>
                <c:pt idx="2125">
                  <c:v>0</c:v>
                </c:pt>
                <c:pt idx="2126">
                  <c:v>2.0000000000000004E-2</c:v>
                </c:pt>
                <c:pt idx="2127">
                  <c:v>2.0000000000000004E-2</c:v>
                </c:pt>
                <c:pt idx="2128">
                  <c:v>2.0000000000000004E-2</c:v>
                </c:pt>
                <c:pt idx="2129">
                  <c:v>2.0000000000000004E-2</c:v>
                </c:pt>
                <c:pt idx="2130">
                  <c:v>2.0000000000000004E-2</c:v>
                </c:pt>
                <c:pt idx="2131">
                  <c:v>0</c:v>
                </c:pt>
                <c:pt idx="2132">
                  <c:v>2.0000000000000004E-2</c:v>
                </c:pt>
                <c:pt idx="2133">
                  <c:v>2.0000000000000004E-2</c:v>
                </c:pt>
                <c:pt idx="2134">
                  <c:v>2.0000000000000004E-2</c:v>
                </c:pt>
                <c:pt idx="2135">
                  <c:v>2.0000000000000004E-2</c:v>
                </c:pt>
                <c:pt idx="2136">
                  <c:v>3.0000000000000002E-2</c:v>
                </c:pt>
                <c:pt idx="2137">
                  <c:v>2.0000000000000004E-2</c:v>
                </c:pt>
                <c:pt idx="2138">
                  <c:v>2.0000000000000004E-2</c:v>
                </c:pt>
                <c:pt idx="2139">
                  <c:v>2.0000000000000004E-2</c:v>
                </c:pt>
                <c:pt idx="2140">
                  <c:v>2.0000000000000004E-2</c:v>
                </c:pt>
                <c:pt idx="2141">
                  <c:v>3.0000000000000002E-2</c:v>
                </c:pt>
                <c:pt idx="2142">
                  <c:v>2.0000000000000004E-2</c:v>
                </c:pt>
                <c:pt idx="2143">
                  <c:v>2.0000000000000004E-2</c:v>
                </c:pt>
                <c:pt idx="2144">
                  <c:v>2.0000000000000004E-2</c:v>
                </c:pt>
                <c:pt idx="2145">
                  <c:v>2.0000000000000004E-2</c:v>
                </c:pt>
                <c:pt idx="2146">
                  <c:v>2.0000000000000004E-2</c:v>
                </c:pt>
                <c:pt idx="2147">
                  <c:v>2.0000000000000004E-2</c:v>
                </c:pt>
                <c:pt idx="2148">
                  <c:v>0</c:v>
                </c:pt>
                <c:pt idx="2149">
                  <c:v>2.0000000000000004E-2</c:v>
                </c:pt>
                <c:pt idx="2150">
                  <c:v>1.0000000000000002E-2</c:v>
                </c:pt>
                <c:pt idx="2151">
                  <c:v>1.0000000000000002E-2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-3.9999999999999994E-2</c:v>
                </c:pt>
                <c:pt idx="2157">
                  <c:v>-3.9999999999999994E-2</c:v>
                </c:pt>
                <c:pt idx="2158">
                  <c:v>-2.0000000000000004E-2</c:v>
                </c:pt>
                <c:pt idx="2159">
                  <c:v>-2.0000000000000004E-2</c:v>
                </c:pt>
                <c:pt idx="2160">
                  <c:v>-2.0000000000000004E-2</c:v>
                </c:pt>
                <c:pt idx="2161">
                  <c:v>-9.999999999999995E-3</c:v>
                </c:pt>
                <c:pt idx="2162">
                  <c:v>0</c:v>
                </c:pt>
                <c:pt idx="2163">
                  <c:v>0</c:v>
                </c:pt>
                <c:pt idx="2164">
                  <c:v>2.0000000000000004E-2</c:v>
                </c:pt>
                <c:pt idx="2165">
                  <c:v>2.0000000000000004E-2</c:v>
                </c:pt>
                <c:pt idx="2166">
                  <c:v>2.0000000000000004E-2</c:v>
                </c:pt>
                <c:pt idx="2167">
                  <c:v>0</c:v>
                </c:pt>
                <c:pt idx="2168">
                  <c:v>2.0000000000000004E-2</c:v>
                </c:pt>
                <c:pt idx="2169">
                  <c:v>2.0000000000000004E-2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1.0000000000000002E-2</c:v>
                </c:pt>
                <c:pt idx="2175">
                  <c:v>-3.9999999999999994E-2</c:v>
                </c:pt>
                <c:pt idx="2176">
                  <c:v>-0.05</c:v>
                </c:pt>
                <c:pt idx="2177">
                  <c:v>-0.03</c:v>
                </c:pt>
                <c:pt idx="2178">
                  <c:v>-2.0000000000000004E-2</c:v>
                </c:pt>
                <c:pt idx="2179">
                  <c:v>-2.0000000000000004E-2</c:v>
                </c:pt>
                <c:pt idx="2180">
                  <c:v>-3.9999999999999994E-2</c:v>
                </c:pt>
                <c:pt idx="2181">
                  <c:v>-3.9999999999999994E-2</c:v>
                </c:pt>
                <c:pt idx="2182">
                  <c:v>-3.9999999999999994E-2</c:v>
                </c:pt>
                <c:pt idx="2183">
                  <c:v>-3.9999999999999994E-2</c:v>
                </c:pt>
                <c:pt idx="2184">
                  <c:v>-3.9999999999999994E-2</c:v>
                </c:pt>
                <c:pt idx="2185">
                  <c:v>-3.9999999999999994E-2</c:v>
                </c:pt>
                <c:pt idx="2186">
                  <c:v>-3.9999999999999994E-2</c:v>
                </c:pt>
                <c:pt idx="2187">
                  <c:v>-3.9999999999999994E-2</c:v>
                </c:pt>
                <c:pt idx="2188">
                  <c:v>-3.9999999999999994E-2</c:v>
                </c:pt>
                <c:pt idx="2189">
                  <c:v>-3.9999999999999994E-2</c:v>
                </c:pt>
                <c:pt idx="2190">
                  <c:v>-3.9999999999999994E-2</c:v>
                </c:pt>
                <c:pt idx="2191">
                  <c:v>-2.0000000000000004E-2</c:v>
                </c:pt>
                <c:pt idx="2192">
                  <c:v>-3.9999999999999994E-2</c:v>
                </c:pt>
                <c:pt idx="2193">
                  <c:v>-2.0000000000000004E-2</c:v>
                </c:pt>
                <c:pt idx="2194">
                  <c:v>0</c:v>
                </c:pt>
                <c:pt idx="2195">
                  <c:v>2.0000000000000004E-2</c:v>
                </c:pt>
                <c:pt idx="2196">
                  <c:v>-0.05</c:v>
                </c:pt>
                <c:pt idx="2197">
                  <c:v>-0.05</c:v>
                </c:pt>
                <c:pt idx="2198">
                  <c:v>-2.0000000000000004E-2</c:v>
                </c:pt>
                <c:pt idx="2199">
                  <c:v>-2.0000000000000004E-2</c:v>
                </c:pt>
                <c:pt idx="2200">
                  <c:v>-9.999999999999995E-3</c:v>
                </c:pt>
                <c:pt idx="2201">
                  <c:v>-9.999999999999995E-3</c:v>
                </c:pt>
                <c:pt idx="2202">
                  <c:v>-2.0000000000000004E-2</c:v>
                </c:pt>
                <c:pt idx="2203">
                  <c:v>-2.0000000000000004E-2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1.0000000000000002E-2</c:v>
                </c:pt>
                <c:pt idx="2208">
                  <c:v>0</c:v>
                </c:pt>
                <c:pt idx="2209">
                  <c:v>2.0000000000000004E-2</c:v>
                </c:pt>
                <c:pt idx="2210">
                  <c:v>-9.999999999999995E-3</c:v>
                </c:pt>
                <c:pt idx="2211">
                  <c:v>1.0000000000000002E-2</c:v>
                </c:pt>
                <c:pt idx="2212">
                  <c:v>0</c:v>
                </c:pt>
                <c:pt idx="2213">
                  <c:v>-2.0000000000000004E-2</c:v>
                </c:pt>
                <c:pt idx="2214">
                  <c:v>-0.03</c:v>
                </c:pt>
                <c:pt idx="2215">
                  <c:v>-3.9999999999999994E-2</c:v>
                </c:pt>
                <c:pt idx="2216">
                  <c:v>-0.03</c:v>
                </c:pt>
                <c:pt idx="2217">
                  <c:v>-2.0000000000000004E-2</c:v>
                </c:pt>
                <c:pt idx="2218">
                  <c:v>-2.0000000000000004E-2</c:v>
                </c:pt>
                <c:pt idx="2219">
                  <c:v>-2.0000000000000004E-2</c:v>
                </c:pt>
                <c:pt idx="2220">
                  <c:v>-0.03</c:v>
                </c:pt>
                <c:pt idx="2221">
                  <c:v>-0.03</c:v>
                </c:pt>
                <c:pt idx="2222">
                  <c:v>-0.03</c:v>
                </c:pt>
                <c:pt idx="2223">
                  <c:v>-9.999999999999995E-3</c:v>
                </c:pt>
                <c:pt idx="2224">
                  <c:v>1.0000000000000002E-2</c:v>
                </c:pt>
                <c:pt idx="2225">
                  <c:v>2.0000000000000004E-2</c:v>
                </c:pt>
                <c:pt idx="2226">
                  <c:v>2.0000000000000004E-2</c:v>
                </c:pt>
                <c:pt idx="2227">
                  <c:v>2.0000000000000004E-2</c:v>
                </c:pt>
                <c:pt idx="2228">
                  <c:v>2.0000000000000004E-2</c:v>
                </c:pt>
                <c:pt idx="2229">
                  <c:v>0</c:v>
                </c:pt>
                <c:pt idx="2230">
                  <c:v>1.0000000000000002E-2</c:v>
                </c:pt>
                <c:pt idx="2231">
                  <c:v>2.0000000000000004E-2</c:v>
                </c:pt>
                <c:pt idx="2232">
                  <c:v>-2.0000000000000004E-2</c:v>
                </c:pt>
                <c:pt idx="2233">
                  <c:v>-2.0000000000000004E-2</c:v>
                </c:pt>
                <c:pt idx="2234">
                  <c:v>-9.999999999999995E-3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-9.999999999999995E-3</c:v>
                </c:pt>
                <c:pt idx="2239">
                  <c:v>0</c:v>
                </c:pt>
                <c:pt idx="2240">
                  <c:v>0</c:v>
                </c:pt>
                <c:pt idx="2241">
                  <c:v>1.0000000000000002E-2</c:v>
                </c:pt>
                <c:pt idx="2242">
                  <c:v>1.0000000000000002E-2</c:v>
                </c:pt>
                <c:pt idx="2243">
                  <c:v>2.0000000000000004E-2</c:v>
                </c:pt>
                <c:pt idx="2244">
                  <c:v>1.0000000000000002E-2</c:v>
                </c:pt>
                <c:pt idx="2245">
                  <c:v>2.0000000000000004E-2</c:v>
                </c:pt>
                <c:pt idx="2246">
                  <c:v>2.0000000000000004E-2</c:v>
                </c:pt>
                <c:pt idx="2247">
                  <c:v>1.0000000000000002E-2</c:v>
                </c:pt>
                <c:pt idx="2248">
                  <c:v>2.0000000000000004E-2</c:v>
                </c:pt>
                <c:pt idx="2249">
                  <c:v>2.0000000000000004E-2</c:v>
                </c:pt>
                <c:pt idx="2250">
                  <c:v>2.0000000000000004E-2</c:v>
                </c:pt>
                <c:pt idx="2251">
                  <c:v>2.0000000000000004E-2</c:v>
                </c:pt>
                <c:pt idx="2252">
                  <c:v>2.0000000000000004E-2</c:v>
                </c:pt>
                <c:pt idx="2253">
                  <c:v>3.0000000000000002E-2</c:v>
                </c:pt>
                <c:pt idx="2254">
                  <c:v>2.0000000000000004E-2</c:v>
                </c:pt>
                <c:pt idx="2255">
                  <c:v>2.0000000000000004E-2</c:v>
                </c:pt>
                <c:pt idx="2256">
                  <c:v>2.0000000000000004E-2</c:v>
                </c:pt>
                <c:pt idx="2257">
                  <c:v>3.0000000000000002E-2</c:v>
                </c:pt>
                <c:pt idx="2258">
                  <c:v>0</c:v>
                </c:pt>
                <c:pt idx="2259">
                  <c:v>2.0000000000000004E-2</c:v>
                </c:pt>
                <c:pt idx="2260">
                  <c:v>2.0000000000000004E-2</c:v>
                </c:pt>
                <c:pt idx="2261">
                  <c:v>2.0000000000000004E-2</c:v>
                </c:pt>
                <c:pt idx="2262">
                  <c:v>1.0000000000000002E-2</c:v>
                </c:pt>
                <c:pt idx="2263">
                  <c:v>2.0000000000000004E-2</c:v>
                </c:pt>
                <c:pt idx="2264">
                  <c:v>2.0000000000000004E-2</c:v>
                </c:pt>
                <c:pt idx="2265">
                  <c:v>2.0000000000000004E-2</c:v>
                </c:pt>
                <c:pt idx="2266">
                  <c:v>2.0000000000000004E-2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1.0000000000000002E-2</c:v>
                </c:pt>
                <c:pt idx="2271">
                  <c:v>1.0000000000000002E-2</c:v>
                </c:pt>
                <c:pt idx="2272">
                  <c:v>1.0000000000000002E-2</c:v>
                </c:pt>
                <c:pt idx="2273">
                  <c:v>2.0000000000000004E-2</c:v>
                </c:pt>
                <c:pt idx="2274">
                  <c:v>2.0000000000000004E-2</c:v>
                </c:pt>
                <c:pt idx="2275">
                  <c:v>2.0000000000000004E-2</c:v>
                </c:pt>
                <c:pt idx="2276">
                  <c:v>1.0000000000000002E-2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-9.999999999999995E-3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1.0000000000000002E-2</c:v>
                </c:pt>
                <c:pt idx="2288">
                  <c:v>1.0000000000000002E-2</c:v>
                </c:pt>
                <c:pt idx="2289">
                  <c:v>0</c:v>
                </c:pt>
                <c:pt idx="2290">
                  <c:v>0</c:v>
                </c:pt>
                <c:pt idx="2291">
                  <c:v>1.0000000000000002E-2</c:v>
                </c:pt>
                <c:pt idx="2292">
                  <c:v>0</c:v>
                </c:pt>
                <c:pt idx="2293">
                  <c:v>0</c:v>
                </c:pt>
                <c:pt idx="2294">
                  <c:v>1.0000000000000002E-2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1.0000000000000002E-2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1.0000000000000002E-2</c:v>
                </c:pt>
                <c:pt idx="2303">
                  <c:v>0</c:v>
                </c:pt>
                <c:pt idx="2304">
                  <c:v>0</c:v>
                </c:pt>
                <c:pt idx="2305">
                  <c:v>1.0000000000000002E-2</c:v>
                </c:pt>
                <c:pt idx="2306">
                  <c:v>0</c:v>
                </c:pt>
                <c:pt idx="2307">
                  <c:v>-9.999999999999995E-3</c:v>
                </c:pt>
                <c:pt idx="2308">
                  <c:v>0</c:v>
                </c:pt>
                <c:pt idx="2309">
                  <c:v>-9.999999999999995E-3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-9.999999999999995E-3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-9.999999999999995E-3</c:v>
                </c:pt>
                <c:pt idx="2328">
                  <c:v>0</c:v>
                </c:pt>
                <c:pt idx="2329">
                  <c:v>-9.999999999999995E-3</c:v>
                </c:pt>
                <c:pt idx="2330">
                  <c:v>-9.999999999999995E-3</c:v>
                </c:pt>
                <c:pt idx="2331">
                  <c:v>-2.0000000000000004E-2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-9.999999999999995E-3</c:v>
                </c:pt>
                <c:pt idx="2336">
                  <c:v>0</c:v>
                </c:pt>
                <c:pt idx="2337">
                  <c:v>1.0000000000000002E-2</c:v>
                </c:pt>
                <c:pt idx="2338">
                  <c:v>2.0000000000000004E-2</c:v>
                </c:pt>
                <c:pt idx="2339">
                  <c:v>2.0000000000000004E-2</c:v>
                </c:pt>
                <c:pt idx="2340">
                  <c:v>0</c:v>
                </c:pt>
                <c:pt idx="2341">
                  <c:v>0</c:v>
                </c:pt>
                <c:pt idx="2342">
                  <c:v>-9.999999999999995E-3</c:v>
                </c:pt>
                <c:pt idx="2343">
                  <c:v>-0.03</c:v>
                </c:pt>
                <c:pt idx="2344">
                  <c:v>0</c:v>
                </c:pt>
                <c:pt idx="2345">
                  <c:v>-2.0000000000000004E-2</c:v>
                </c:pt>
                <c:pt idx="2346">
                  <c:v>-3.9999999999999994E-2</c:v>
                </c:pt>
                <c:pt idx="2347">
                  <c:v>-2.0000000000000004E-2</c:v>
                </c:pt>
                <c:pt idx="2348">
                  <c:v>-0.03</c:v>
                </c:pt>
                <c:pt idx="2349">
                  <c:v>-2.0000000000000004E-2</c:v>
                </c:pt>
                <c:pt idx="2350">
                  <c:v>-0.03</c:v>
                </c:pt>
                <c:pt idx="2351">
                  <c:v>-0.03</c:v>
                </c:pt>
                <c:pt idx="2352">
                  <c:v>-3.9999999999999994E-2</c:v>
                </c:pt>
                <c:pt idx="2353">
                  <c:v>-6.9999999999999993E-2</c:v>
                </c:pt>
                <c:pt idx="2354">
                  <c:v>-0.06</c:v>
                </c:pt>
                <c:pt idx="2355">
                  <c:v>-3.9999999999999994E-2</c:v>
                </c:pt>
                <c:pt idx="2356">
                  <c:v>-3.9999999999999994E-2</c:v>
                </c:pt>
                <c:pt idx="2357">
                  <c:v>-3.9999999999999994E-2</c:v>
                </c:pt>
                <c:pt idx="2358">
                  <c:v>-3.9999999999999994E-2</c:v>
                </c:pt>
                <c:pt idx="2359">
                  <c:v>-3.9999999999999994E-2</c:v>
                </c:pt>
                <c:pt idx="2360">
                  <c:v>-3.9999999999999994E-2</c:v>
                </c:pt>
                <c:pt idx="2361">
                  <c:v>-9.999999999999995E-3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-2.0000000000000004E-2</c:v>
                </c:pt>
                <c:pt idx="2366">
                  <c:v>-2.0000000000000004E-2</c:v>
                </c:pt>
                <c:pt idx="2367">
                  <c:v>-2.0000000000000004E-2</c:v>
                </c:pt>
                <c:pt idx="2368">
                  <c:v>-2.0000000000000004E-2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-9.999999999999995E-3</c:v>
                </c:pt>
                <c:pt idx="2373">
                  <c:v>0</c:v>
                </c:pt>
                <c:pt idx="2374">
                  <c:v>1.0000000000000002E-2</c:v>
                </c:pt>
                <c:pt idx="2375">
                  <c:v>0</c:v>
                </c:pt>
                <c:pt idx="2376">
                  <c:v>0</c:v>
                </c:pt>
                <c:pt idx="2377">
                  <c:v>-9.999999999999995E-3</c:v>
                </c:pt>
                <c:pt idx="2378">
                  <c:v>0</c:v>
                </c:pt>
                <c:pt idx="2379">
                  <c:v>-2.0000000000000004E-2</c:v>
                </c:pt>
                <c:pt idx="2380">
                  <c:v>-2.0000000000000004E-2</c:v>
                </c:pt>
                <c:pt idx="2381">
                  <c:v>-3.9999999999999994E-2</c:v>
                </c:pt>
                <c:pt idx="2382">
                  <c:v>-0.06</c:v>
                </c:pt>
                <c:pt idx="2383">
                  <c:v>-0.05</c:v>
                </c:pt>
                <c:pt idx="2384">
                  <c:v>-3.9999999999999994E-2</c:v>
                </c:pt>
                <c:pt idx="2385">
                  <c:v>-2.0000000000000004E-2</c:v>
                </c:pt>
                <c:pt idx="2386">
                  <c:v>-2.0000000000000004E-2</c:v>
                </c:pt>
                <c:pt idx="2387">
                  <c:v>-2.0000000000000004E-2</c:v>
                </c:pt>
                <c:pt idx="2388">
                  <c:v>-9.999999999999995E-3</c:v>
                </c:pt>
                <c:pt idx="2389">
                  <c:v>-3.9999999999999994E-2</c:v>
                </c:pt>
                <c:pt idx="2390">
                  <c:v>-3.9999999999999994E-2</c:v>
                </c:pt>
                <c:pt idx="2391">
                  <c:v>-3.9999999999999994E-2</c:v>
                </c:pt>
                <c:pt idx="2392">
                  <c:v>-2.0000000000000004E-2</c:v>
                </c:pt>
                <c:pt idx="2393">
                  <c:v>-2.0000000000000004E-2</c:v>
                </c:pt>
                <c:pt idx="2394">
                  <c:v>0</c:v>
                </c:pt>
                <c:pt idx="2395">
                  <c:v>0</c:v>
                </c:pt>
                <c:pt idx="2396">
                  <c:v>-9.999999999999995E-3</c:v>
                </c:pt>
                <c:pt idx="2397">
                  <c:v>-2.0000000000000004E-2</c:v>
                </c:pt>
                <c:pt idx="2398">
                  <c:v>0</c:v>
                </c:pt>
                <c:pt idx="2399">
                  <c:v>0</c:v>
                </c:pt>
                <c:pt idx="2400">
                  <c:v>0</c:v>
                </c:pt>
                <c:pt idx="2401">
                  <c:v>0</c:v>
                </c:pt>
                <c:pt idx="2402">
                  <c:v>0</c:v>
                </c:pt>
                <c:pt idx="2403">
                  <c:v>-9.999999999999995E-3</c:v>
                </c:pt>
                <c:pt idx="2404">
                  <c:v>0</c:v>
                </c:pt>
                <c:pt idx="2405">
                  <c:v>-9.999999999999995E-3</c:v>
                </c:pt>
                <c:pt idx="2406">
                  <c:v>-0.03</c:v>
                </c:pt>
                <c:pt idx="2407">
                  <c:v>-9.999999999999995E-3</c:v>
                </c:pt>
                <c:pt idx="2408">
                  <c:v>-2.0000000000000004E-2</c:v>
                </c:pt>
                <c:pt idx="2409">
                  <c:v>-2.0000000000000004E-2</c:v>
                </c:pt>
                <c:pt idx="2410">
                  <c:v>-9.999999999999995E-3</c:v>
                </c:pt>
                <c:pt idx="2411">
                  <c:v>-2.0000000000000004E-2</c:v>
                </c:pt>
                <c:pt idx="2412">
                  <c:v>-2.0000000000000004E-2</c:v>
                </c:pt>
                <c:pt idx="2413">
                  <c:v>-2.0000000000000004E-2</c:v>
                </c:pt>
                <c:pt idx="2414">
                  <c:v>-2.0000000000000004E-2</c:v>
                </c:pt>
                <c:pt idx="2415">
                  <c:v>-2.0000000000000004E-2</c:v>
                </c:pt>
                <c:pt idx="2416">
                  <c:v>-2.0000000000000004E-2</c:v>
                </c:pt>
                <c:pt idx="2417">
                  <c:v>-2.0000000000000004E-2</c:v>
                </c:pt>
                <c:pt idx="2418">
                  <c:v>-0.03</c:v>
                </c:pt>
                <c:pt idx="2419">
                  <c:v>0</c:v>
                </c:pt>
                <c:pt idx="2420">
                  <c:v>1.0000000000000002E-2</c:v>
                </c:pt>
                <c:pt idx="2421">
                  <c:v>0</c:v>
                </c:pt>
                <c:pt idx="2422">
                  <c:v>0</c:v>
                </c:pt>
                <c:pt idx="2423">
                  <c:v>0</c:v>
                </c:pt>
                <c:pt idx="2424">
                  <c:v>0</c:v>
                </c:pt>
                <c:pt idx="2425">
                  <c:v>0</c:v>
                </c:pt>
                <c:pt idx="2426">
                  <c:v>-9.999999999999995E-3</c:v>
                </c:pt>
                <c:pt idx="2427">
                  <c:v>0</c:v>
                </c:pt>
                <c:pt idx="2428">
                  <c:v>0</c:v>
                </c:pt>
                <c:pt idx="2429">
                  <c:v>-9.999999999999995E-3</c:v>
                </c:pt>
                <c:pt idx="2430">
                  <c:v>-9.999999999999995E-3</c:v>
                </c:pt>
                <c:pt idx="2431">
                  <c:v>-2.0000000000000004E-2</c:v>
                </c:pt>
                <c:pt idx="2432">
                  <c:v>-2.0000000000000004E-2</c:v>
                </c:pt>
                <c:pt idx="2433">
                  <c:v>0</c:v>
                </c:pt>
                <c:pt idx="2434">
                  <c:v>0</c:v>
                </c:pt>
                <c:pt idx="2435">
                  <c:v>1.0000000000000002E-2</c:v>
                </c:pt>
                <c:pt idx="2436">
                  <c:v>0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-2.0000000000000004E-2</c:v>
                </c:pt>
                <c:pt idx="2441">
                  <c:v>-2.0000000000000004E-2</c:v>
                </c:pt>
                <c:pt idx="2442">
                  <c:v>-3.9999999999999994E-2</c:v>
                </c:pt>
                <c:pt idx="2443">
                  <c:v>-3.9999999999999994E-2</c:v>
                </c:pt>
                <c:pt idx="2444">
                  <c:v>-2.0000000000000004E-2</c:v>
                </c:pt>
                <c:pt idx="2445">
                  <c:v>-0.03</c:v>
                </c:pt>
                <c:pt idx="2446">
                  <c:v>-3.9999999999999994E-2</c:v>
                </c:pt>
                <c:pt idx="2447">
                  <c:v>-3.9999999999999994E-2</c:v>
                </c:pt>
                <c:pt idx="2448">
                  <c:v>-3.9999999999999994E-2</c:v>
                </c:pt>
                <c:pt idx="2449">
                  <c:v>-3.9999999999999994E-2</c:v>
                </c:pt>
                <c:pt idx="2450">
                  <c:v>-3.9999999999999994E-2</c:v>
                </c:pt>
                <c:pt idx="2451">
                  <c:v>-0.03</c:v>
                </c:pt>
                <c:pt idx="2452">
                  <c:v>-3.9999999999999994E-2</c:v>
                </c:pt>
                <c:pt idx="2453">
                  <c:v>-0.06</c:v>
                </c:pt>
                <c:pt idx="2454">
                  <c:v>-3.9999999999999994E-2</c:v>
                </c:pt>
                <c:pt idx="2455">
                  <c:v>-0.05</c:v>
                </c:pt>
                <c:pt idx="2456">
                  <c:v>-3.9999999999999994E-2</c:v>
                </c:pt>
                <c:pt idx="2457">
                  <c:v>-0.05</c:v>
                </c:pt>
                <c:pt idx="2458">
                  <c:v>-0.03</c:v>
                </c:pt>
                <c:pt idx="2459">
                  <c:v>-2.0000000000000004E-2</c:v>
                </c:pt>
                <c:pt idx="2460">
                  <c:v>0</c:v>
                </c:pt>
                <c:pt idx="2461">
                  <c:v>0</c:v>
                </c:pt>
                <c:pt idx="2462">
                  <c:v>-2.0000000000000004E-2</c:v>
                </c:pt>
                <c:pt idx="2463">
                  <c:v>0</c:v>
                </c:pt>
                <c:pt idx="2464">
                  <c:v>0</c:v>
                </c:pt>
                <c:pt idx="2465">
                  <c:v>2.0000000000000004E-2</c:v>
                </c:pt>
                <c:pt idx="2466">
                  <c:v>0</c:v>
                </c:pt>
                <c:pt idx="2467">
                  <c:v>-0.03</c:v>
                </c:pt>
                <c:pt idx="2468">
                  <c:v>-6.9999999999999993E-2</c:v>
                </c:pt>
                <c:pt idx="2469">
                  <c:v>-6.9999999999999993E-2</c:v>
                </c:pt>
                <c:pt idx="2470">
                  <c:v>-0.06</c:v>
                </c:pt>
                <c:pt idx="2471">
                  <c:v>-0.06</c:v>
                </c:pt>
                <c:pt idx="2472">
                  <c:v>-2.0000000000000004E-2</c:v>
                </c:pt>
                <c:pt idx="2473">
                  <c:v>1.0000000000000002E-2</c:v>
                </c:pt>
                <c:pt idx="2474">
                  <c:v>2.0000000000000004E-2</c:v>
                </c:pt>
                <c:pt idx="2475">
                  <c:v>2.0000000000000004E-2</c:v>
                </c:pt>
                <c:pt idx="2476">
                  <c:v>1.0000000000000002E-2</c:v>
                </c:pt>
                <c:pt idx="2477">
                  <c:v>0</c:v>
                </c:pt>
                <c:pt idx="2478">
                  <c:v>0</c:v>
                </c:pt>
                <c:pt idx="2479">
                  <c:v>0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2.0000000000000004E-2</c:v>
                </c:pt>
                <c:pt idx="2485">
                  <c:v>1.0000000000000002E-2</c:v>
                </c:pt>
                <c:pt idx="2486">
                  <c:v>0</c:v>
                </c:pt>
                <c:pt idx="2487">
                  <c:v>0</c:v>
                </c:pt>
                <c:pt idx="2488">
                  <c:v>-2.0000000000000004E-2</c:v>
                </c:pt>
                <c:pt idx="2489">
                  <c:v>-9.999999999999995E-3</c:v>
                </c:pt>
                <c:pt idx="2490">
                  <c:v>-2.0000000000000004E-2</c:v>
                </c:pt>
                <c:pt idx="2491">
                  <c:v>-0.05</c:v>
                </c:pt>
                <c:pt idx="2492">
                  <c:v>-0.06</c:v>
                </c:pt>
                <c:pt idx="2493">
                  <c:v>-0.05</c:v>
                </c:pt>
                <c:pt idx="2494">
                  <c:v>-0.05</c:v>
                </c:pt>
                <c:pt idx="2495">
                  <c:v>-9.999999999999995E-3</c:v>
                </c:pt>
                <c:pt idx="2496">
                  <c:v>-0.03</c:v>
                </c:pt>
                <c:pt idx="2497">
                  <c:v>-0.05</c:v>
                </c:pt>
                <c:pt idx="2498">
                  <c:v>-3.9999999999999994E-2</c:v>
                </c:pt>
                <c:pt idx="2499">
                  <c:v>-3.9999999999999994E-2</c:v>
                </c:pt>
                <c:pt idx="2500">
                  <c:v>-3.9999999999999994E-2</c:v>
                </c:pt>
                <c:pt idx="2501">
                  <c:v>-3.9999999999999994E-2</c:v>
                </c:pt>
                <c:pt idx="2502">
                  <c:v>-0.05</c:v>
                </c:pt>
                <c:pt idx="2503">
                  <c:v>-2.0000000000000004E-2</c:v>
                </c:pt>
                <c:pt idx="2504">
                  <c:v>-6.9999999999999993E-2</c:v>
                </c:pt>
                <c:pt idx="2505">
                  <c:v>-6.9999999999999993E-2</c:v>
                </c:pt>
                <c:pt idx="2506">
                  <c:v>-0.05</c:v>
                </c:pt>
                <c:pt idx="2507">
                  <c:v>-0.03</c:v>
                </c:pt>
                <c:pt idx="2508">
                  <c:v>-0.03</c:v>
                </c:pt>
                <c:pt idx="2509">
                  <c:v>-0.05</c:v>
                </c:pt>
                <c:pt idx="2510">
                  <c:v>-3.9999999999999994E-2</c:v>
                </c:pt>
                <c:pt idx="2511">
                  <c:v>-0.03</c:v>
                </c:pt>
                <c:pt idx="2512">
                  <c:v>-0.05</c:v>
                </c:pt>
                <c:pt idx="2513">
                  <c:v>-0.08</c:v>
                </c:pt>
                <c:pt idx="2514">
                  <c:v>-0.11</c:v>
                </c:pt>
                <c:pt idx="2515">
                  <c:v>-0.14000000000000001</c:v>
                </c:pt>
                <c:pt idx="2516">
                  <c:v>-0.05</c:v>
                </c:pt>
                <c:pt idx="2517">
                  <c:v>-2.0000000000000004E-2</c:v>
                </c:pt>
                <c:pt idx="2518">
                  <c:v>-2.0000000000000004E-2</c:v>
                </c:pt>
                <c:pt idx="2519">
                  <c:v>-2.0000000000000004E-2</c:v>
                </c:pt>
                <c:pt idx="2520">
                  <c:v>0</c:v>
                </c:pt>
                <c:pt idx="2521">
                  <c:v>-9.999999999999995E-3</c:v>
                </c:pt>
                <c:pt idx="2522">
                  <c:v>-9.999999999999995E-3</c:v>
                </c:pt>
                <c:pt idx="2523">
                  <c:v>-9.999999999999995E-3</c:v>
                </c:pt>
                <c:pt idx="2524">
                  <c:v>-2.0000000000000004E-2</c:v>
                </c:pt>
                <c:pt idx="2525">
                  <c:v>-2.0000000000000004E-2</c:v>
                </c:pt>
                <c:pt idx="2526">
                  <c:v>-2.0000000000000004E-2</c:v>
                </c:pt>
                <c:pt idx="2527">
                  <c:v>-2.0000000000000004E-2</c:v>
                </c:pt>
                <c:pt idx="2528">
                  <c:v>-2.0000000000000004E-2</c:v>
                </c:pt>
                <c:pt idx="2529">
                  <c:v>-0.03</c:v>
                </c:pt>
                <c:pt idx="2530">
                  <c:v>-2.0000000000000004E-2</c:v>
                </c:pt>
                <c:pt idx="2531">
                  <c:v>-2.0000000000000004E-2</c:v>
                </c:pt>
                <c:pt idx="2532">
                  <c:v>-2.0000000000000004E-2</c:v>
                </c:pt>
                <c:pt idx="2533">
                  <c:v>-3.9999999999999994E-2</c:v>
                </c:pt>
                <c:pt idx="2534">
                  <c:v>-0.05</c:v>
                </c:pt>
                <c:pt idx="2535">
                  <c:v>-0.05</c:v>
                </c:pt>
                <c:pt idx="2536">
                  <c:v>-3.9999999999999994E-2</c:v>
                </c:pt>
                <c:pt idx="2537">
                  <c:v>-3.9999999999999994E-2</c:v>
                </c:pt>
                <c:pt idx="2538">
                  <c:v>-0.05</c:v>
                </c:pt>
                <c:pt idx="2539">
                  <c:v>-0.06</c:v>
                </c:pt>
                <c:pt idx="2540">
                  <c:v>-0.06</c:v>
                </c:pt>
                <c:pt idx="2541">
                  <c:v>-0.06</c:v>
                </c:pt>
                <c:pt idx="2542">
                  <c:v>-0.05</c:v>
                </c:pt>
                <c:pt idx="2543">
                  <c:v>-3.9999999999999994E-2</c:v>
                </c:pt>
                <c:pt idx="2544">
                  <c:v>-3.9999999999999994E-2</c:v>
                </c:pt>
                <c:pt idx="2545">
                  <c:v>-2.0000000000000004E-2</c:v>
                </c:pt>
                <c:pt idx="2546">
                  <c:v>-9.999999999999995E-3</c:v>
                </c:pt>
                <c:pt idx="2547">
                  <c:v>0</c:v>
                </c:pt>
                <c:pt idx="2548">
                  <c:v>2.0000000000000004E-2</c:v>
                </c:pt>
                <c:pt idx="2549">
                  <c:v>2.0000000000000004E-2</c:v>
                </c:pt>
                <c:pt idx="2550">
                  <c:v>0</c:v>
                </c:pt>
                <c:pt idx="2551">
                  <c:v>-2.0000000000000004E-2</c:v>
                </c:pt>
                <c:pt idx="2552">
                  <c:v>-2.0000000000000004E-2</c:v>
                </c:pt>
                <c:pt idx="2553">
                  <c:v>1.0000000000000002E-2</c:v>
                </c:pt>
                <c:pt idx="2554">
                  <c:v>0</c:v>
                </c:pt>
                <c:pt idx="2555">
                  <c:v>0</c:v>
                </c:pt>
                <c:pt idx="2556">
                  <c:v>2.0000000000000004E-2</c:v>
                </c:pt>
                <c:pt idx="2557">
                  <c:v>2.0000000000000004E-2</c:v>
                </c:pt>
                <c:pt idx="2558">
                  <c:v>2.0000000000000004E-2</c:v>
                </c:pt>
                <c:pt idx="2559">
                  <c:v>1.0000000000000002E-2</c:v>
                </c:pt>
                <c:pt idx="2560">
                  <c:v>0</c:v>
                </c:pt>
                <c:pt idx="2561">
                  <c:v>2.0000000000000004E-2</c:v>
                </c:pt>
                <c:pt idx="2562">
                  <c:v>1.0000000000000002E-2</c:v>
                </c:pt>
                <c:pt idx="2563">
                  <c:v>2.0000000000000004E-2</c:v>
                </c:pt>
                <c:pt idx="2564">
                  <c:v>2.0000000000000004E-2</c:v>
                </c:pt>
                <c:pt idx="2565">
                  <c:v>2.0000000000000004E-2</c:v>
                </c:pt>
                <c:pt idx="2566">
                  <c:v>2.0000000000000004E-2</c:v>
                </c:pt>
                <c:pt idx="2567">
                  <c:v>1.0000000000000002E-2</c:v>
                </c:pt>
                <c:pt idx="2568">
                  <c:v>2.0000000000000004E-2</c:v>
                </c:pt>
                <c:pt idx="2569">
                  <c:v>1.0000000000000002E-2</c:v>
                </c:pt>
                <c:pt idx="2570">
                  <c:v>1.0000000000000002E-2</c:v>
                </c:pt>
                <c:pt idx="2571">
                  <c:v>0</c:v>
                </c:pt>
                <c:pt idx="2572">
                  <c:v>0</c:v>
                </c:pt>
                <c:pt idx="2573">
                  <c:v>0</c:v>
                </c:pt>
                <c:pt idx="2574">
                  <c:v>0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0</c:v>
                </c:pt>
                <c:pt idx="2580">
                  <c:v>0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-9.999999999999995E-3</c:v>
                </c:pt>
                <c:pt idx="2585">
                  <c:v>0</c:v>
                </c:pt>
                <c:pt idx="2586">
                  <c:v>-2.0000000000000004E-2</c:v>
                </c:pt>
                <c:pt idx="2587">
                  <c:v>-0.03</c:v>
                </c:pt>
                <c:pt idx="2588">
                  <c:v>-9.999999999999995E-3</c:v>
                </c:pt>
                <c:pt idx="2589">
                  <c:v>0</c:v>
                </c:pt>
                <c:pt idx="2590">
                  <c:v>0</c:v>
                </c:pt>
                <c:pt idx="2591">
                  <c:v>0</c:v>
                </c:pt>
                <c:pt idx="2592">
                  <c:v>0</c:v>
                </c:pt>
                <c:pt idx="2593">
                  <c:v>0</c:v>
                </c:pt>
                <c:pt idx="2594">
                  <c:v>0</c:v>
                </c:pt>
                <c:pt idx="2595">
                  <c:v>0</c:v>
                </c:pt>
                <c:pt idx="2596">
                  <c:v>0</c:v>
                </c:pt>
                <c:pt idx="2597">
                  <c:v>0</c:v>
                </c:pt>
                <c:pt idx="2598">
                  <c:v>0</c:v>
                </c:pt>
                <c:pt idx="2599">
                  <c:v>1.0000000000000002E-2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-9.999999999999995E-3</c:v>
                </c:pt>
                <c:pt idx="2604">
                  <c:v>0</c:v>
                </c:pt>
                <c:pt idx="2605">
                  <c:v>1.0000000000000002E-2</c:v>
                </c:pt>
                <c:pt idx="2606">
                  <c:v>0</c:v>
                </c:pt>
                <c:pt idx="2607">
                  <c:v>0</c:v>
                </c:pt>
                <c:pt idx="2608">
                  <c:v>2.0000000000000004E-2</c:v>
                </c:pt>
                <c:pt idx="2609">
                  <c:v>2.0000000000000004E-2</c:v>
                </c:pt>
                <c:pt idx="2610">
                  <c:v>2.0000000000000004E-2</c:v>
                </c:pt>
                <c:pt idx="2611">
                  <c:v>2.0000000000000004E-2</c:v>
                </c:pt>
                <c:pt idx="2612">
                  <c:v>2.0000000000000004E-2</c:v>
                </c:pt>
                <c:pt idx="2613">
                  <c:v>2.0000000000000004E-2</c:v>
                </c:pt>
                <c:pt idx="2614">
                  <c:v>2.0000000000000004E-2</c:v>
                </c:pt>
                <c:pt idx="2615">
                  <c:v>0</c:v>
                </c:pt>
                <c:pt idx="2616">
                  <c:v>1.0000000000000002E-2</c:v>
                </c:pt>
                <c:pt idx="2617">
                  <c:v>2.0000000000000004E-2</c:v>
                </c:pt>
                <c:pt idx="2618">
                  <c:v>2.0000000000000004E-2</c:v>
                </c:pt>
                <c:pt idx="2619">
                  <c:v>2.0000000000000004E-2</c:v>
                </c:pt>
                <c:pt idx="2620">
                  <c:v>2.0000000000000004E-2</c:v>
                </c:pt>
                <c:pt idx="2621">
                  <c:v>1.0000000000000002E-2</c:v>
                </c:pt>
                <c:pt idx="2622">
                  <c:v>2.0000000000000004E-2</c:v>
                </c:pt>
                <c:pt idx="2623">
                  <c:v>2.0000000000000004E-2</c:v>
                </c:pt>
                <c:pt idx="2624">
                  <c:v>2.0000000000000004E-2</c:v>
                </c:pt>
                <c:pt idx="2625">
                  <c:v>2.0000000000000004E-2</c:v>
                </c:pt>
                <c:pt idx="2626">
                  <c:v>2.0000000000000004E-2</c:v>
                </c:pt>
                <c:pt idx="2627">
                  <c:v>2.0000000000000004E-2</c:v>
                </c:pt>
                <c:pt idx="2628">
                  <c:v>2.0000000000000004E-2</c:v>
                </c:pt>
                <c:pt idx="2629">
                  <c:v>2.0000000000000004E-2</c:v>
                </c:pt>
                <c:pt idx="2630">
                  <c:v>2.0000000000000004E-2</c:v>
                </c:pt>
                <c:pt idx="2631">
                  <c:v>1.0000000000000002E-2</c:v>
                </c:pt>
                <c:pt idx="2632">
                  <c:v>2.0000000000000004E-2</c:v>
                </c:pt>
                <c:pt idx="2633">
                  <c:v>2.0000000000000004E-2</c:v>
                </c:pt>
                <c:pt idx="2634">
                  <c:v>2.0000000000000004E-2</c:v>
                </c:pt>
                <c:pt idx="2635">
                  <c:v>2.0000000000000004E-2</c:v>
                </c:pt>
                <c:pt idx="2636">
                  <c:v>2.0000000000000004E-2</c:v>
                </c:pt>
                <c:pt idx="2637">
                  <c:v>2.0000000000000004E-2</c:v>
                </c:pt>
                <c:pt idx="2638">
                  <c:v>2.0000000000000004E-2</c:v>
                </c:pt>
                <c:pt idx="2639">
                  <c:v>2.0000000000000004E-2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638-4322-AC31-C414FE5924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4319088"/>
        <c:axId val="704318104"/>
      </c:lineChart>
      <c:catAx>
        <c:axId val="704319088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704318104"/>
        <c:crosses val="autoZero"/>
        <c:auto val="1"/>
        <c:lblAlgn val="ctr"/>
        <c:lblOffset val="100"/>
        <c:noMultiLvlLbl val="0"/>
      </c:catAx>
      <c:valAx>
        <c:axId val="704318104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70431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Longitudinal Acceleration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943"/>
              <c:layout>
                <c:manualLayout>
                  <c:x val="-5.8035714285714288E-2"/>
                  <c:y val="-1.5420200462606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710-4447-904C-6E06BFE08B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 EC'!$D$3:$D$4112</c:f>
              <c:numCache>
                <c:formatCode>h:mm:ss</c:formatCode>
                <c:ptCount val="4110"/>
                <c:pt idx="0">
                  <c:v>0.38680555555555551</c:v>
                </c:pt>
                <c:pt idx="1">
                  <c:v>0.3868287037037037</c:v>
                </c:pt>
                <c:pt idx="2">
                  <c:v>0.38685185185185178</c:v>
                </c:pt>
                <c:pt idx="3">
                  <c:v>0.38687499999999997</c:v>
                </c:pt>
                <c:pt idx="4">
                  <c:v>0.38689814814814816</c:v>
                </c:pt>
                <c:pt idx="5">
                  <c:v>0.38692129629629624</c:v>
                </c:pt>
                <c:pt idx="6">
                  <c:v>0.38694444444444442</c:v>
                </c:pt>
                <c:pt idx="7">
                  <c:v>0.38696759259259261</c:v>
                </c:pt>
                <c:pt idx="8">
                  <c:v>0.38699074074074069</c:v>
                </c:pt>
                <c:pt idx="9">
                  <c:v>0.38701388888888888</c:v>
                </c:pt>
                <c:pt idx="10">
                  <c:v>0.38703703703703707</c:v>
                </c:pt>
                <c:pt idx="11">
                  <c:v>0.38706018518518515</c:v>
                </c:pt>
                <c:pt idx="12">
                  <c:v>0.38708333333333322</c:v>
                </c:pt>
                <c:pt idx="13">
                  <c:v>0.38710648148148141</c:v>
                </c:pt>
                <c:pt idx="14">
                  <c:v>0.3871296296296296</c:v>
                </c:pt>
                <c:pt idx="15">
                  <c:v>0.38715277777777768</c:v>
                </c:pt>
                <c:pt idx="16">
                  <c:v>0.38717592592592587</c:v>
                </c:pt>
                <c:pt idx="17">
                  <c:v>0.38719907407407406</c:v>
                </c:pt>
                <c:pt idx="18">
                  <c:v>0.38722222222222213</c:v>
                </c:pt>
                <c:pt idx="19">
                  <c:v>0.38724537037037032</c:v>
                </c:pt>
                <c:pt idx="20">
                  <c:v>0.38726851851851851</c:v>
                </c:pt>
                <c:pt idx="21">
                  <c:v>0.38729166666666659</c:v>
                </c:pt>
                <c:pt idx="22">
                  <c:v>0.38731481481481478</c:v>
                </c:pt>
                <c:pt idx="23">
                  <c:v>0.38733796296296297</c:v>
                </c:pt>
                <c:pt idx="24">
                  <c:v>0.38736111111111104</c:v>
                </c:pt>
                <c:pt idx="25">
                  <c:v>0.38738425925925923</c:v>
                </c:pt>
                <c:pt idx="26">
                  <c:v>0.38740740740740742</c:v>
                </c:pt>
                <c:pt idx="27">
                  <c:v>0.3874305555555555</c:v>
                </c:pt>
                <c:pt idx="28">
                  <c:v>0.38745370370370369</c:v>
                </c:pt>
                <c:pt idx="29">
                  <c:v>0.38747685185185188</c:v>
                </c:pt>
                <c:pt idx="30">
                  <c:v>0.38749999999999996</c:v>
                </c:pt>
                <c:pt idx="31">
                  <c:v>0.38752314814814814</c:v>
                </c:pt>
                <c:pt idx="32">
                  <c:v>0.38754629629629633</c:v>
                </c:pt>
                <c:pt idx="33">
                  <c:v>0.38756944444444441</c:v>
                </c:pt>
                <c:pt idx="34">
                  <c:v>0.38759259259259249</c:v>
                </c:pt>
                <c:pt idx="35">
                  <c:v>0.38761574074074068</c:v>
                </c:pt>
                <c:pt idx="36">
                  <c:v>0.38763888888888887</c:v>
                </c:pt>
                <c:pt idx="37">
                  <c:v>0.38766203703703694</c:v>
                </c:pt>
                <c:pt idx="38">
                  <c:v>0.38768518518518513</c:v>
                </c:pt>
                <c:pt idx="39">
                  <c:v>0.38770833333333332</c:v>
                </c:pt>
                <c:pt idx="40">
                  <c:v>0.3877314814814814</c:v>
                </c:pt>
                <c:pt idx="41">
                  <c:v>0.38775462962962959</c:v>
                </c:pt>
                <c:pt idx="42">
                  <c:v>0.38777777777777778</c:v>
                </c:pt>
                <c:pt idx="43">
                  <c:v>0.38780092592592585</c:v>
                </c:pt>
                <c:pt idx="44">
                  <c:v>0.38782407407407404</c:v>
                </c:pt>
                <c:pt idx="45">
                  <c:v>0.38784722222222223</c:v>
                </c:pt>
                <c:pt idx="46">
                  <c:v>0.38787037037037031</c:v>
                </c:pt>
                <c:pt idx="47">
                  <c:v>0.3878935185185185</c:v>
                </c:pt>
                <c:pt idx="48">
                  <c:v>0.38791666666666669</c:v>
                </c:pt>
                <c:pt idx="49">
                  <c:v>0.38793981481481477</c:v>
                </c:pt>
                <c:pt idx="50">
                  <c:v>0.38796296296296295</c:v>
                </c:pt>
                <c:pt idx="51">
                  <c:v>0.38798611111111114</c:v>
                </c:pt>
                <c:pt idx="52">
                  <c:v>0.38800925925925922</c:v>
                </c:pt>
                <c:pt idx="53">
                  <c:v>0.3880324074074073</c:v>
                </c:pt>
                <c:pt idx="54">
                  <c:v>0.38805555555555549</c:v>
                </c:pt>
                <c:pt idx="55">
                  <c:v>0.38807870370370368</c:v>
                </c:pt>
                <c:pt idx="56">
                  <c:v>0.38810185185185175</c:v>
                </c:pt>
                <c:pt idx="57">
                  <c:v>0.38812499999999994</c:v>
                </c:pt>
                <c:pt idx="58">
                  <c:v>0.38814814814814813</c:v>
                </c:pt>
                <c:pt idx="59">
                  <c:v>0.38817129629629621</c:v>
                </c:pt>
                <c:pt idx="60">
                  <c:v>0.3881944444444444</c:v>
                </c:pt>
                <c:pt idx="61">
                  <c:v>0.38821759259259259</c:v>
                </c:pt>
                <c:pt idx="62">
                  <c:v>0.38824074074074066</c:v>
                </c:pt>
                <c:pt idx="63">
                  <c:v>0.38826388888888885</c:v>
                </c:pt>
                <c:pt idx="64">
                  <c:v>0.38828703703703704</c:v>
                </c:pt>
                <c:pt idx="65">
                  <c:v>0.38831018518518512</c:v>
                </c:pt>
                <c:pt idx="66">
                  <c:v>0.38833333333333331</c:v>
                </c:pt>
                <c:pt idx="67">
                  <c:v>0.3883564814814815</c:v>
                </c:pt>
                <c:pt idx="68">
                  <c:v>0.38837962962962957</c:v>
                </c:pt>
                <c:pt idx="69">
                  <c:v>0.38840277777777776</c:v>
                </c:pt>
                <c:pt idx="70">
                  <c:v>0.38842592592592595</c:v>
                </c:pt>
                <c:pt idx="71">
                  <c:v>0.38844907407407403</c:v>
                </c:pt>
                <c:pt idx="72">
                  <c:v>0.38847222222222222</c:v>
                </c:pt>
                <c:pt idx="73">
                  <c:v>0.3884953703703703</c:v>
                </c:pt>
                <c:pt idx="74">
                  <c:v>0.38851851851851849</c:v>
                </c:pt>
                <c:pt idx="75">
                  <c:v>0.38854166666666656</c:v>
                </c:pt>
                <c:pt idx="76">
                  <c:v>0.38856481481481475</c:v>
                </c:pt>
                <c:pt idx="77">
                  <c:v>0.38858796296296294</c:v>
                </c:pt>
                <c:pt idx="78">
                  <c:v>0.38861111111111102</c:v>
                </c:pt>
                <c:pt idx="79">
                  <c:v>0.38863425925925921</c:v>
                </c:pt>
                <c:pt idx="80">
                  <c:v>0.3886574074074074</c:v>
                </c:pt>
                <c:pt idx="81">
                  <c:v>0.38868055555555547</c:v>
                </c:pt>
                <c:pt idx="82">
                  <c:v>0.38870370370370366</c:v>
                </c:pt>
                <c:pt idx="83">
                  <c:v>0.38872685185185185</c:v>
                </c:pt>
                <c:pt idx="84">
                  <c:v>0.38874999999999993</c:v>
                </c:pt>
                <c:pt idx="85">
                  <c:v>0.38877314814814812</c:v>
                </c:pt>
                <c:pt idx="86">
                  <c:v>0.38879629629629631</c:v>
                </c:pt>
                <c:pt idx="87">
                  <c:v>0.38881944444444438</c:v>
                </c:pt>
                <c:pt idx="88">
                  <c:v>0.38884259259259257</c:v>
                </c:pt>
                <c:pt idx="89">
                  <c:v>0.38886574074074076</c:v>
                </c:pt>
                <c:pt idx="90">
                  <c:v>0.38888888888888884</c:v>
                </c:pt>
                <c:pt idx="91">
                  <c:v>0.38891203703703703</c:v>
                </c:pt>
                <c:pt idx="92">
                  <c:v>0.38893518518518522</c:v>
                </c:pt>
                <c:pt idx="93">
                  <c:v>0.38895833333333329</c:v>
                </c:pt>
                <c:pt idx="94">
                  <c:v>0.38898148148148137</c:v>
                </c:pt>
                <c:pt idx="95">
                  <c:v>0.38900462962962956</c:v>
                </c:pt>
                <c:pt idx="96">
                  <c:v>0.38902777777777775</c:v>
                </c:pt>
                <c:pt idx="97">
                  <c:v>0.38905092592592583</c:v>
                </c:pt>
                <c:pt idx="98">
                  <c:v>0.38907407407407402</c:v>
                </c:pt>
                <c:pt idx="99">
                  <c:v>0.38909722222222221</c:v>
                </c:pt>
                <c:pt idx="100">
                  <c:v>0.38912037037037028</c:v>
                </c:pt>
                <c:pt idx="101">
                  <c:v>0.38914351851851847</c:v>
                </c:pt>
                <c:pt idx="102">
                  <c:v>0.38916666666666666</c:v>
                </c:pt>
                <c:pt idx="103">
                  <c:v>0.38918981481481474</c:v>
                </c:pt>
                <c:pt idx="104">
                  <c:v>0.38921296296296293</c:v>
                </c:pt>
                <c:pt idx="105">
                  <c:v>0.38923611111111112</c:v>
                </c:pt>
                <c:pt idx="106">
                  <c:v>0.38925925925925919</c:v>
                </c:pt>
                <c:pt idx="107">
                  <c:v>0.38928240740740738</c:v>
                </c:pt>
                <c:pt idx="108">
                  <c:v>0.38930555555555557</c:v>
                </c:pt>
                <c:pt idx="109">
                  <c:v>0.38932870370370365</c:v>
                </c:pt>
                <c:pt idx="110">
                  <c:v>0.38935185185185184</c:v>
                </c:pt>
                <c:pt idx="111">
                  <c:v>0.38937500000000003</c:v>
                </c:pt>
                <c:pt idx="112">
                  <c:v>0.3893981481481481</c:v>
                </c:pt>
                <c:pt idx="113">
                  <c:v>0.38942129629629629</c:v>
                </c:pt>
                <c:pt idx="114">
                  <c:v>0.38944444444444448</c:v>
                </c:pt>
                <c:pt idx="115">
                  <c:v>0.38946759259259256</c:v>
                </c:pt>
                <c:pt idx="116">
                  <c:v>0.38949074074074064</c:v>
                </c:pt>
                <c:pt idx="117">
                  <c:v>0.38951388888888883</c:v>
                </c:pt>
                <c:pt idx="118">
                  <c:v>0.38953703703703701</c:v>
                </c:pt>
                <c:pt idx="119">
                  <c:v>0.38956018518518509</c:v>
                </c:pt>
                <c:pt idx="120">
                  <c:v>0.38958333333333328</c:v>
                </c:pt>
                <c:pt idx="121">
                  <c:v>0.38960648148148147</c:v>
                </c:pt>
                <c:pt idx="122">
                  <c:v>0.38962962962962955</c:v>
                </c:pt>
                <c:pt idx="123">
                  <c:v>0.38965277777777774</c:v>
                </c:pt>
                <c:pt idx="124">
                  <c:v>0.38967592592592593</c:v>
                </c:pt>
                <c:pt idx="125">
                  <c:v>0.389699074074074</c:v>
                </c:pt>
                <c:pt idx="126">
                  <c:v>0.38972222222222219</c:v>
                </c:pt>
                <c:pt idx="127">
                  <c:v>0.38974537037037038</c:v>
                </c:pt>
                <c:pt idx="128">
                  <c:v>0.38976851851851846</c:v>
                </c:pt>
                <c:pt idx="129">
                  <c:v>0.38979166666666665</c:v>
                </c:pt>
                <c:pt idx="130">
                  <c:v>0.38981481481481484</c:v>
                </c:pt>
                <c:pt idx="131">
                  <c:v>0.38983796296296291</c:v>
                </c:pt>
                <c:pt idx="132">
                  <c:v>0.3898611111111111</c:v>
                </c:pt>
                <c:pt idx="133">
                  <c:v>0.38988425925925929</c:v>
                </c:pt>
                <c:pt idx="134">
                  <c:v>0.38990740740740737</c:v>
                </c:pt>
                <c:pt idx="135">
                  <c:v>0.38993055555555545</c:v>
                </c:pt>
                <c:pt idx="136">
                  <c:v>0.38995370370370364</c:v>
                </c:pt>
                <c:pt idx="137">
                  <c:v>0.38997685185185182</c:v>
                </c:pt>
                <c:pt idx="138">
                  <c:v>0.3899999999999999</c:v>
                </c:pt>
                <c:pt idx="139">
                  <c:v>0.39002314814814809</c:v>
                </c:pt>
                <c:pt idx="140">
                  <c:v>0.39004629629629628</c:v>
                </c:pt>
                <c:pt idx="141">
                  <c:v>0.39006944444444436</c:v>
                </c:pt>
                <c:pt idx="142">
                  <c:v>0.39009259259259255</c:v>
                </c:pt>
                <c:pt idx="143">
                  <c:v>0.39011574074074074</c:v>
                </c:pt>
                <c:pt idx="144">
                  <c:v>0.39013888888888881</c:v>
                </c:pt>
                <c:pt idx="145">
                  <c:v>0.390162037037037</c:v>
                </c:pt>
                <c:pt idx="146">
                  <c:v>0.39018518518518519</c:v>
                </c:pt>
                <c:pt idx="147">
                  <c:v>0.39020833333333327</c:v>
                </c:pt>
                <c:pt idx="148">
                  <c:v>0.39023148148148146</c:v>
                </c:pt>
                <c:pt idx="149">
                  <c:v>0.39025462962962965</c:v>
                </c:pt>
                <c:pt idx="150">
                  <c:v>0.39027777777777772</c:v>
                </c:pt>
                <c:pt idx="151">
                  <c:v>0.39030092592592591</c:v>
                </c:pt>
                <c:pt idx="152">
                  <c:v>0.3903240740740741</c:v>
                </c:pt>
                <c:pt idx="153">
                  <c:v>0.39034722222222218</c:v>
                </c:pt>
                <c:pt idx="154">
                  <c:v>0.39037037037037037</c:v>
                </c:pt>
                <c:pt idx="155">
                  <c:v>0.39039351851851845</c:v>
                </c:pt>
                <c:pt idx="156">
                  <c:v>0.39041666666666663</c:v>
                </c:pt>
                <c:pt idx="157">
                  <c:v>0.39043981481481471</c:v>
                </c:pt>
                <c:pt idx="158">
                  <c:v>0.3904629629629629</c:v>
                </c:pt>
                <c:pt idx="159">
                  <c:v>0.39048611111111109</c:v>
                </c:pt>
                <c:pt idx="160">
                  <c:v>0.39050925925925917</c:v>
                </c:pt>
                <c:pt idx="161">
                  <c:v>0.39053240740740736</c:v>
                </c:pt>
                <c:pt idx="162">
                  <c:v>0.39055555555555554</c:v>
                </c:pt>
                <c:pt idx="163">
                  <c:v>0.39057870370370362</c:v>
                </c:pt>
                <c:pt idx="164">
                  <c:v>0.39060185185185181</c:v>
                </c:pt>
                <c:pt idx="165">
                  <c:v>0.390625</c:v>
                </c:pt>
                <c:pt idx="166">
                  <c:v>0.39064814814814808</c:v>
                </c:pt>
                <c:pt idx="167">
                  <c:v>0.39067129629629627</c:v>
                </c:pt>
                <c:pt idx="168">
                  <c:v>0.39069444444444446</c:v>
                </c:pt>
                <c:pt idx="169">
                  <c:v>0.39071759259259253</c:v>
                </c:pt>
                <c:pt idx="170">
                  <c:v>0.39074074074074072</c:v>
                </c:pt>
                <c:pt idx="171">
                  <c:v>0.39076388888888891</c:v>
                </c:pt>
                <c:pt idx="172">
                  <c:v>0.39078703703703699</c:v>
                </c:pt>
                <c:pt idx="173">
                  <c:v>0.39081018518518518</c:v>
                </c:pt>
                <c:pt idx="174">
                  <c:v>0.39083333333333337</c:v>
                </c:pt>
                <c:pt idx="175">
                  <c:v>0.39085648148148144</c:v>
                </c:pt>
                <c:pt idx="176">
                  <c:v>0.39087962962962952</c:v>
                </c:pt>
                <c:pt idx="177">
                  <c:v>0.39090277777777771</c:v>
                </c:pt>
                <c:pt idx="178">
                  <c:v>0.3909259259259259</c:v>
                </c:pt>
                <c:pt idx="179">
                  <c:v>0.39094907407407398</c:v>
                </c:pt>
                <c:pt idx="180">
                  <c:v>0.39097222222222217</c:v>
                </c:pt>
                <c:pt idx="181">
                  <c:v>0.39099537037037035</c:v>
                </c:pt>
                <c:pt idx="182">
                  <c:v>0.39101851851851843</c:v>
                </c:pt>
                <c:pt idx="183">
                  <c:v>0.39104166666666662</c:v>
                </c:pt>
                <c:pt idx="184">
                  <c:v>0.39106481481481481</c:v>
                </c:pt>
                <c:pt idx="185">
                  <c:v>0.39108796296296289</c:v>
                </c:pt>
                <c:pt idx="186">
                  <c:v>0.39111111111111108</c:v>
                </c:pt>
                <c:pt idx="187">
                  <c:v>0.39113425925925926</c:v>
                </c:pt>
                <c:pt idx="188">
                  <c:v>0.39115740740740734</c:v>
                </c:pt>
                <c:pt idx="189">
                  <c:v>0.39118055555555553</c:v>
                </c:pt>
                <c:pt idx="190">
                  <c:v>0.39120370370370372</c:v>
                </c:pt>
                <c:pt idx="191">
                  <c:v>0.3912268518518518</c:v>
                </c:pt>
                <c:pt idx="192">
                  <c:v>0.39124999999999999</c:v>
                </c:pt>
                <c:pt idx="193">
                  <c:v>0.39127314814814818</c:v>
                </c:pt>
                <c:pt idx="194">
                  <c:v>0.39129629629629625</c:v>
                </c:pt>
                <c:pt idx="195">
                  <c:v>0.39131944444444444</c:v>
                </c:pt>
                <c:pt idx="196">
                  <c:v>0.39134259259259263</c:v>
                </c:pt>
                <c:pt idx="197">
                  <c:v>0.39136574074074071</c:v>
                </c:pt>
                <c:pt idx="198">
                  <c:v>0.39138888888888879</c:v>
                </c:pt>
                <c:pt idx="199">
                  <c:v>0.39141203703703698</c:v>
                </c:pt>
                <c:pt idx="200">
                  <c:v>0.39143518518518516</c:v>
                </c:pt>
                <c:pt idx="201">
                  <c:v>0.39145833333333324</c:v>
                </c:pt>
                <c:pt idx="202">
                  <c:v>0.39148148148148143</c:v>
                </c:pt>
                <c:pt idx="203">
                  <c:v>0.39150462962962962</c:v>
                </c:pt>
                <c:pt idx="204">
                  <c:v>0.3915277777777777</c:v>
                </c:pt>
                <c:pt idx="205">
                  <c:v>0.39155092592592589</c:v>
                </c:pt>
                <c:pt idx="206">
                  <c:v>0.39157407407407407</c:v>
                </c:pt>
                <c:pt idx="207">
                  <c:v>0.39159722222222215</c:v>
                </c:pt>
                <c:pt idx="208">
                  <c:v>0.39162037037037034</c:v>
                </c:pt>
                <c:pt idx="209">
                  <c:v>0.39164351851851853</c:v>
                </c:pt>
                <c:pt idx="210">
                  <c:v>0.39166666666666661</c:v>
                </c:pt>
                <c:pt idx="211">
                  <c:v>0.3916898148148148</c:v>
                </c:pt>
                <c:pt idx="212">
                  <c:v>0.39171296296296299</c:v>
                </c:pt>
                <c:pt idx="213">
                  <c:v>0.39173611111111106</c:v>
                </c:pt>
                <c:pt idx="214">
                  <c:v>0.39175925925925925</c:v>
                </c:pt>
                <c:pt idx="215">
                  <c:v>0.39178240740740744</c:v>
                </c:pt>
                <c:pt idx="216">
                  <c:v>0.39180555555555552</c:v>
                </c:pt>
                <c:pt idx="217">
                  <c:v>0.3918287037037036</c:v>
                </c:pt>
                <c:pt idx="218">
                  <c:v>0.39185185185185178</c:v>
                </c:pt>
                <c:pt idx="219">
                  <c:v>0.39187499999999997</c:v>
                </c:pt>
                <c:pt idx="220">
                  <c:v>0.39189814814814805</c:v>
                </c:pt>
                <c:pt idx="221">
                  <c:v>0.39192129629629624</c:v>
                </c:pt>
                <c:pt idx="222">
                  <c:v>0.39194444444444443</c:v>
                </c:pt>
                <c:pt idx="223">
                  <c:v>0.39196759259259251</c:v>
                </c:pt>
                <c:pt idx="224">
                  <c:v>0.3919907407407407</c:v>
                </c:pt>
                <c:pt idx="225">
                  <c:v>0.39201388888888888</c:v>
                </c:pt>
                <c:pt idx="226">
                  <c:v>0.39203703703703696</c:v>
                </c:pt>
                <c:pt idx="227">
                  <c:v>0.39206018518518515</c:v>
                </c:pt>
                <c:pt idx="228">
                  <c:v>0.39208333333333334</c:v>
                </c:pt>
                <c:pt idx="229">
                  <c:v>0.39210648148148142</c:v>
                </c:pt>
                <c:pt idx="230">
                  <c:v>0.39212962962962961</c:v>
                </c:pt>
                <c:pt idx="231">
                  <c:v>0.39215277777777779</c:v>
                </c:pt>
                <c:pt idx="232">
                  <c:v>0.39217592592592587</c:v>
                </c:pt>
                <c:pt idx="233">
                  <c:v>0.39219907407407406</c:v>
                </c:pt>
                <c:pt idx="234">
                  <c:v>0.39222222222222225</c:v>
                </c:pt>
                <c:pt idx="235">
                  <c:v>0.39224537037037033</c:v>
                </c:pt>
                <c:pt idx="236">
                  <c:v>0.39226851851851852</c:v>
                </c:pt>
                <c:pt idx="237">
                  <c:v>0.39229166666666659</c:v>
                </c:pt>
                <c:pt idx="238">
                  <c:v>0.39231481481481478</c:v>
                </c:pt>
                <c:pt idx="239">
                  <c:v>0.39233796296296286</c:v>
                </c:pt>
                <c:pt idx="240">
                  <c:v>0.39236111111111105</c:v>
                </c:pt>
                <c:pt idx="241">
                  <c:v>0.39238425925925924</c:v>
                </c:pt>
                <c:pt idx="242">
                  <c:v>0.39240740740740732</c:v>
                </c:pt>
                <c:pt idx="243">
                  <c:v>0.3924305555555555</c:v>
                </c:pt>
                <c:pt idx="244">
                  <c:v>0.39245370370370369</c:v>
                </c:pt>
                <c:pt idx="245">
                  <c:v>0.39247685185185177</c:v>
                </c:pt>
                <c:pt idx="246">
                  <c:v>0.39249999999999996</c:v>
                </c:pt>
                <c:pt idx="247">
                  <c:v>0.39252314814814815</c:v>
                </c:pt>
                <c:pt idx="248">
                  <c:v>0.39254629629629623</c:v>
                </c:pt>
                <c:pt idx="249">
                  <c:v>0.39256944444444442</c:v>
                </c:pt>
                <c:pt idx="250">
                  <c:v>0.3925925925925926</c:v>
                </c:pt>
                <c:pt idx="251">
                  <c:v>0.39261574074074068</c:v>
                </c:pt>
                <c:pt idx="252">
                  <c:v>0.39263888888888887</c:v>
                </c:pt>
                <c:pt idx="253">
                  <c:v>0.39266203703703706</c:v>
                </c:pt>
                <c:pt idx="254">
                  <c:v>0.39268518518518514</c:v>
                </c:pt>
                <c:pt idx="255">
                  <c:v>0.39270833333333333</c:v>
                </c:pt>
                <c:pt idx="256">
                  <c:v>0.39273148148148151</c:v>
                </c:pt>
                <c:pt idx="257">
                  <c:v>0.39275462962962959</c:v>
                </c:pt>
                <c:pt idx="258">
                  <c:v>0.39277777777777767</c:v>
                </c:pt>
                <c:pt idx="259">
                  <c:v>0.39280092592592586</c:v>
                </c:pt>
                <c:pt idx="260">
                  <c:v>0.39282407407407405</c:v>
                </c:pt>
                <c:pt idx="261">
                  <c:v>0.39284722222222213</c:v>
                </c:pt>
                <c:pt idx="262">
                  <c:v>0.39287037037037031</c:v>
                </c:pt>
                <c:pt idx="263">
                  <c:v>0.3928935185185185</c:v>
                </c:pt>
                <c:pt idx="264">
                  <c:v>0.39291666666666658</c:v>
                </c:pt>
                <c:pt idx="265">
                  <c:v>0.39293981481481477</c:v>
                </c:pt>
                <c:pt idx="266">
                  <c:v>0.39296296296296296</c:v>
                </c:pt>
                <c:pt idx="267">
                  <c:v>0.39298611111111104</c:v>
                </c:pt>
                <c:pt idx="268">
                  <c:v>0.39300925925925922</c:v>
                </c:pt>
                <c:pt idx="269">
                  <c:v>0.39303240740740741</c:v>
                </c:pt>
                <c:pt idx="270">
                  <c:v>0.39305555555555549</c:v>
                </c:pt>
                <c:pt idx="271">
                  <c:v>0.39307870370370368</c:v>
                </c:pt>
                <c:pt idx="272">
                  <c:v>0.39310185185185187</c:v>
                </c:pt>
                <c:pt idx="273">
                  <c:v>0.39312499999999995</c:v>
                </c:pt>
                <c:pt idx="274">
                  <c:v>0.39314814814814814</c:v>
                </c:pt>
                <c:pt idx="275">
                  <c:v>0.39317129629629632</c:v>
                </c:pt>
                <c:pt idx="276">
                  <c:v>0.3931944444444444</c:v>
                </c:pt>
                <c:pt idx="277">
                  <c:v>0.39321759259259259</c:v>
                </c:pt>
                <c:pt idx="278">
                  <c:v>0.39324074074074067</c:v>
                </c:pt>
                <c:pt idx="279">
                  <c:v>0.39326388888888886</c:v>
                </c:pt>
                <c:pt idx="280">
                  <c:v>0.39328703703703694</c:v>
                </c:pt>
                <c:pt idx="281">
                  <c:v>0.39331018518518512</c:v>
                </c:pt>
                <c:pt idx="282">
                  <c:v>0.39333333333333331</c:v>
                </c:pt>
                <c:pt idx="283">
                  <c:v>0.39335648148148139</c:v>
                </c:pt>
                <c:pt idx="284">
                  <c:v>0.39337962962962958</c:v>
                </c:pt>
                <c:pt idx="285">
                  <c:v>0.39340277777777777</c:v>
                </c:pt>
                <c:pt idx="286">
                  <c:v>0.39342592592592585</c:v>
                </c:pt>
                <c:pt idx="287">
                  <c:v>0.39344907407407403</c:v>
                </c:pt>
                <c:pt idx="288">
                  <c:v>0.39347222222222222</c:v>
                </c:pt>
                <c:pt idx="289">
                  <c:v>0.3934953703703703</c:v>
                </c:pt>
                <c:pt idx="290">
                  <c:v>0.39351851851851849</c:v>
                </c:pt>
                <c:pt idx="291">
                  <c:v>0.39354166666666668</c:v>
                </c:pt>
                <c:pt idx="292">
                  <c:v>0.39356481481481476</c:v>
                </c:pt>
                <c:pt idx="293">
                  <c:v>0.39358796296296295</c:v>
                </c:pt>
                <c:pt idx="294">
                  <c:v>0.39361111111111113</c:v>
                </c:pt>
                <c:pt idx="295">
                  <c:v>0.39363425925925921</c:v>
                </c:pt>
                <c:pt idx="296">
                  <c:v>0.3936574074074074</c:v>
                </c:pt>
                <c:pt idx="297">
                  <c:v>0.39368055555555559</c:v>
                </c:pt>
                <c:pt idx="298">
                  <c:v>0.39370370370370367</c:v>
                </c:pt>
                <c:pt idx="299">
                  <c:v>0.39372685185185174</c:v>
                </c:pt>
                <c:pt idx="300">
                  <c:v>0.39374999999999993</c:v>
                </c:pt>
                <c:pt idx="301">
                  <c:v>0.39377314814814812</c:v>
                </c:pt>
                <c:pt idx="302">
                  <c:v>0.3937962962962962</c:v>
                </c:pt>
                <c:pt idx="303">
                  <c:v>0.39381944444444439</c:v>
                </c:pt>
                <c:pt idx="304">
                  <c:v>0.39384259259259258</c:v>
                </c:pt>
                <c:pt idx="305">
                  <c:v>0.39386574074074066</c:v>
                </c:pt>
                <c:pt idx="306">
                  <c:v>0.39388888888888884</c:v>
                </c:pt>
                <c:pt idx="307">
                  <c:v>0.39391203703703703</c:v>
                </c:pt>
                <c:pt idx="308">
                  <c:v>0.39393518518518511</c:v>
                </c:pt>
                <c:pt idx="309">
                  <c:v>0.3939583333333333</c:v>
                </c:pt>
                <c:pt idx="310">
                  <c:v>0.39398148148148149</c:v>
                </c:pt>
                <c:pt idx="311">
                  <c:v>0.39400462962962957</c:v>
                </c:pt>
                <c:pt idx="312">
                  <c:v>0.39402777777777775</c:v>
                </c:pt>
                <c:pt idx="313">
                  <c:v>0.39405092592592594</c:v>
                </c:pt>
                <c:pt idx="314">
                  <c:v>0.39407407407407402</c:v>
                </c:pt>
                <c:pt idx="315">
                  <c:v>0.39409722222222221</c:v>
                </c:pt>
                <c:pt idx="316">
                  <c:v>0.3941203703703704</c:v>
                </c:pt>
                <c:pt idx="317">
                  <c:v>0.39414351851851848</c:v>
                </c:pt>
                <c:pt idx="318">
                  <c:v>0.39416666666666667</c:v>
                </c:pt>
                <c:pt idx="319">
                  <c:v>0.39418981481481474</c:v>
                </c:pt>
                <c:pt idx="320">
                  <c:v>0.39421296296296293</c:v>
                </c:pt>
                <c:pt idx="321">
                  <c:v>0.39423611111111101</c:v>
                </c:pt>
                <c:pt idx="322">
                  <c:v>0.3942592592592592</c:v>
                </c:pt>
                <c:pt idx="323">
                  <c:v>0.39428240740740739</c:v>
                </c:pt>
                <c:pt idx="324">
                  <c:v>0.39430555555555546</c:v>
                </c:pt>
                <c:pt idx="325">
                  <c:v>0.39432870370370365</c:v>
                </c:pt>
                <c:pt idx="326">
                  <c:v>0.39435185185185184</c:v>
                </c:pt>
                <c:pt idx="327">
                  <c:v>0.39437499999999992</c:v>
                </c:pt>
                <c:pt idx="328">
                  <c:v>0.39439814814814811</c:v>
                </c:pt>
                <c:pt idx="329">
                  <c:v>0.3944212962962963</c:v>
                </c:pt>
                <c:pt idx="330">
                  <c:v>0.39444444444444438</c:v>
                </c:pt>
                <c:pt idx="331">
                  <c:v>0.39446759259259256</c:v>
                </c:pt>
                <c:pt idx="332">
                  <c:v>0.39449074074074075</c:v>
                </c:pt>
                <c:pt idx="333">
                  <c:v>0.39451388888888883</c:v>
                </c:pt>
                <c:pt idx="334">
                  <c:v>0.39453703703703702</c:v>
                </c:pt>
                <c:pt idx="335">
                  <c:v>0.39456018518518521</c:v>
                </c:pt>
                <c:pt idx="336">
                  <c:v>0.39458333333333329</c:v>
                </c:pt>
                <c:pt idx="337">
                  <c:v>0.39460648148148147</c:v>
                </c:pt>
                <c:pt idx="338">
                  <c:v>0.39462962962962966</c:v>
                </c:pt>
                <c:pt idx="339">
                  <c:v>0.39465277777777774</c:v>
                </c:pt>
                <c:pt idx="340">
                  <c:v>0.39467592592592582</c:v>
                </c:pt>
                <c:pt idx="341">
                  <c:v>0.39469907407407401</c:v>
                </c:pt>
                <c:pt idx="342">
                  <c:v>0.3947222222222222</c:v>
                </c:pt>
                <c:pt idx="343">
                  <c:v>0.39474537037037027</c:v>
                </c:pt>
                <c:pt idx="344">
                  <c:v>0.39476851851851846</c:v>
                </c:pt>
                <c:pt idx="345">
                  <c:v>0.39479166666666665</c:v>
                </c:pt>
                <c:pt idx="346">
                  <c:v>0.39481481481481473</c:v>
                </c:pt>
                <c:pt idx="347">
                  <c:v>0.39483796296296292</c:v>
                </c:pt>
                <c:pt idx="348">
                  <c:v>0.39486111111111111</c:v>
                </c:pt>
                <c:pt idx="349">
                  <c:v>0.39488425925925918</c:v>
                </c:pt>
                <c:pt idx="350">
                  <c:v>0.39490740740740737</c:v>
                </c:pt>
                <c:pt idx="351">
                  <c:v>0.39493055555555556</c:v>
                </c:pt>
                <c:pt idx="352">
                  <c:v>0.39495370370370364</c:v>
                </c:pt>
                <c:pt idx="353">
                  <c:v>0.39497685185185183</c:v>
                </c:pt>
                <c:pt idx="354">
                  <c:v>0.39500000000000002</c:v>
                </c:pt>
                <c:pt idx="355">
                  <c:v>0.3950231481481481</c:v>
                </c:pt>
                <c:pt idx="356">
                  <c:v>0.39504629629629628</c:v>
                </c:pt>
                <c:pt idx="357">
                  <c:v>0.39506944444444447</c:v>
                </c:pt>
                <c:pt idx="358">
                  <c:v>0.39509259259259255</c:v>
                </c:pt>
                <c:pt idx="359">
                  <c:v>0.39511574074074063</c:v>
                </c:pt>
                <c:pt idx="360">
                  <c:v>0.39513888888888882</c:v>
                </c:pt>
                <c:pt idx="361">
                  <c:v>0.39516203703703701</c:v>
                </c:pt>
                <c:pt idx="362">
                  <c:v>0.39518518518518508</c:v>
                </c:pt>
                <c:pt idx="363">
                  <c:v>0.39520833333333327</c:v>
                </c:pt>
                <c:pt idx="364">
                  <c:v>0.39523148148148146</c:v>
                </c:pt>
                <c:pt idx="365">
                  <c:v>0.39525462962962954</c:v>
                </c:pt>
                <c:pt idx="366">
                  <c:v>0.39527777777777773</c:v>
                </c:pt>
                <c:pt idx="367">
                  <c:v>0.39530092592592592</c:v>
                </c:pt>
                <c:pt idx="368">
                  <c:v>0.39532407407407399</c:v>
                </c:pt>
                <c:pt idx="369">
                  <c:v>0.39534722222222218</c:v>
                </c:pt>
                <c:pt idx="370">
                  <c:v>0.39537037037037037</c:v>
                </c:pt>
                <c:pt idx="371">
                  <c:v>0.39539351851851845</c:v>
                </c:pt>
                <c:pt idx="372">
                  <c:v>0.39541666666666664</c:v>
                </c:pt>
                <c:pt idx="373">
                  <c:v>0.39543981481481483</c:v>
                </c:pt>
                <c:pt idx="374">
                  <c:v>0.39546296296296291</c:v>
                </c:pt>
                <c:pt idx="375">
                  <c:v>0.39548611111111109</c:v>
                </c:pt>
                <c:pt idx="376">
                  <c:v>0.39550925925925928</c:v>
                </c:pt>
                <c:pt idx="377">
                  <c:v>0.39553240740740736</c:v>
                </c:pt>
                <c:pt idx="378">
                  <c:v>0.39555555555555555</c:v>
                </c:pt>
                <c:pt idx="379">
                  <c:v>0.39557870370370374</c:v>
                </c:pt>
                <c:pt idx="380">
                  <c:v>0.39560185185185182</c:v>
                </c:pt>
                <c:pt idx="381">
                  <c:v>0.39562499999999989</c:v>
                </c:pt>
                <c:pt idx="382">
                  <c:v>0.39564814814814808</c:v>
                </c:pt>
                <c:pt idx="383">
                  <c:v>0.39567129629629627</c:v>
                </c:pt>
                <c:pt idx="384">
                  <c:v>0.39569444444444435</c:v>
                </c:pt>
                <c:pt idx="385">
                  <c:v>0.39571759259259254</c:v>
                </c:pt>
                <c:pt idx="386">
                  <c:v>0.39574074074074073</c:v>
                </c:pt>
                <c:pt idx="387">
                  <c:v>0.3957638888888888</c:v>
                </c:pt>
                <c:pt idx="388">
                  <c:v>0.39578703703703699</c:v>
                </c:pt>
                <c:pt idx="389">
                  <c:v>0.39581018518518518</c:v>
                </c:pt>
                <c:pt idx="390">
                  <c:v>0.39583333333333326</c:v>
                </c:pt>
                <c:pt idx="391">
                  <c:v>0.39585648148148145</c:v>
                </c:pt>
                <c:pt idx="392">
                  <c:v>0.39587962962962964</c:v>
                </c:pt>
                <c:pt idx="393">
                  <c:v>0.39590277777777771</c:v>
                </c:pt>
                <c:pt idx="394">
                  <c:v>0.3959259259259259</c:v>
                </c:pt>
                <c:pt idx="395">
                  <c:v>0.39594907407407409</c:v>
                </c:pt>
                <c:pt idx="396">
                  <c:v>0.39597222222222217</c:v>
                </c:pt>
                <c:pt idx="397">
                  <c:v>0.39599537037037036</c:v>
                </c:pt>
                <c:pt idx="398">
                  <c:v>0.39601851851851855</c:v>
                </c:pt>
                <c:pt idx="399">
                  <c:v>0.39604166666666663</c:v>
                </c:pt>
                <c:pt idx="400">
                  <c:v>0.39606481481481481</c:v>
                </c:pt>
                <c:pt idx="401">
                  <c:v>0.39608796296296289</c:v>
                </c:pt>
                <c:pt idx="402">
                  <c:v>0.39611111111111108</c:v>
                </c:pt>
                <c:pt idx="403">
                  <c:v>0.39613425925925916</c:v>
                </c:pt>
                <c:pt idx="404">
                  <c:v>0.39615740740740735</c:v>
                </c:pt>
                <c:pt idx="405">
                  <c:v>0.39618055555555554</c:v>
                </c:pt>
                <c:pt idx="406">
                  <c:v>0.39620370370370361</c:v>
                </c:pt>
                <c:pt idx="407">
                  <c:v>0.3962268518518518</c:v>
                </c:pt>
                <c:pt idx="408">
                  <c:v>0.39624999999999999</c:v>
                </c:pt>
                <c:pt idx="409">
                  <c:v>0.39627314814814807</c:v>
                </c:pt>
                <c:pt idx="410">
                  <c:v>0.39629629629629626</c:v>
                </c:pt>
                <c:pt idx="411">
                  <c:v>0.39631944444444445</c:v>
                </c:pt>
                <c:pt idx="412">
                  <c:v>0.39634259259259252</c:v>
                </c:pt>
                <c:pt idx="413">
                  <c:v>0.39636574074074071</c:v>
                </c:pt>
                <c:pt idx="414">
                  <c:v>0.3963888888888889</c:v>
                </c:pt>
                <c:pt idx="415">
                  <c:v>0.39641203703703698</c:v>
                </c:pt>
                <c:pt idx="416">
                  <c:v>0.39643518518518517</c:v>
                </c:pt>
                <c:pt idx="417">
                  <c:v>0.39645833333333336</c:v>
                </c:pt>
                <c:pt idx="418">
                  <c:v>0.39648148148148143</c:v>
                </c:pt>
                <c:pt idx="419">
                  <c:v>0.39650462962962962</c:v>
                </c:pt>
                <c:pt idx="420">
                  <c:v>0.39652777777777781</c:v>
                </c:pt>
                <c:pt idx="421">
                  <c:v>0.39655092592592589</c:v>
                </c:pt>
                <c:pt idx="422">
                  <c:v>0.39657407407407397</c:v>
                </c:pt>
                <c:pt idx="423">
                  <c:v>0.39659722222222216</c:v>
                </c:pt>
                <c:pt idx="424">
                  <c:v>0.39662037037037035</c:v>
                </c:pt>
                <c:pt idx="425">
                  <c:v>0.39664351851851842</c:v>
                </c:pt>
                <c:pt idx="426">
                  <c:v>0.39666666666666661</c:v>
                </c:pt>
                <c:pt idx="427">
                  <c:v>0.3966898148148148</c:v>
                </c:pt>
                <c:pt idx="428">
                  <c:v>0.39671296296296288</c:v>
                </c:pt>
                <c:pt idx="429">
                  <c:v>0.39673611111111107</c:v>
                </c:pt>
                <c:pt idx="430">
                  <c:v>0.39675925925925926</c:v>
                </c:pt>
                <c:pt idx="431">
                  <c:v>0.39678240740740733</c:v>
                </c:pt>
                <c:pt idx="432">
                  <c:v>0.39680555555555552</c:v>
                </c:pt>
                <c:pt idx="433">
                  <c:v>0.39682870370370371</c:v>
                </c:pt>
                <c:pt idx="434">
                  <c:v>0.39685185185185179</c:v>
                </c:pt>
                <c:pt idx="435">
                  <c:v>0.39687499999999998</c:v>
                </c:pt>
                <c:pt idx="436">
                  <c:v>0.39689814814814817</c:v>
                </c:pt>
                <c:pt idx="437">
                  <c:v>0.39692129629629624</c:v>
                </c:pt>
                <c:pt idx="438">
                  <c:v>0.39694444444444443</c:v>
                </c:pt>
                <c:pt idx="439">
                  <c:v>0.39696759259259262</c:v>
                </c:pt>
                <c:pt idx="440">
                  <c:v>0.3969907407407407</c:v>
                </c:pt>
                <c:pt idx="441">
                  <c:v>0.39701388888888878</c:v>
                </c:pt>
                <c:pt idx="442">
                  <c:v>0.39703703703703697</c:v>
                </c:pt>
                <c:pt idx="443">
                  <c:v>0.39706018518518515</c:v>
                </c:pt>
                <c:pt idx="444">
                  <c:v>0.39708333333333323</c:v>
                </c:pt>
                <c:pt idx="445">
                  <c:v>0.39710648148148142</c:v>
                </c:pt>
                <c:pt idx="446">
                  <c:v>0.39712962962962961</c:v>
                </c:pt>
                <c:pt idx="447">
                  <c:v>0.39715277777777769</c:v>
                </c:pt>
                <c:pt idx="448">
                  <c:v>0.39717592592592588</c:v>
                </c:pt>
                <c:pt idx="449">
                  <c:v>0.39719907407407407</c:v>
                </c:pt>
                <c:pt idx="450">
                  <c:v>0.39722222222222214</c:v>
                </c:pt>
                <c:pt idx="451">
                  <c:v>0.39724537037037033</c:v>
                </c:pt>
                <c:pt idx="452">
                  <c:v>0.39726851851851852</c:v>
                </c:pt>
                <c:pt idx="453">
                  <c:v>0.3972916666666666</c:v>
                </c:pt>
                <c:pt idx="454">
                  <c:v>0.39731481481481479</c:v>
                </c:pt>
                <c:pt idx="455">
                  <c:v>0.39733796296296298</c:v>
                </c:pt>
                <c:pt idx="456">
                  <c:v>0.39736111111111105</c:v>
                </c:pt>
                <c:pt idx="457">
                  <c:v>0.39738425925925924</c:v>
                </c:pt>
                <c:pt idx="458">
                  <c:v>0.39740740740740743</c:v>
                </c:pt>
                <c:pt idx="459">
                  <c:v>0.39743055555555551</c:v>
                </c:pt>
                <c:pt idx="460">
                  <c:v>0.3974537037037037</c:v>
                </c:pt>
                <c:pt idx="461">
                  <c:v>0.39747685185185189</c:v>
                </c:pt>
                <c:pt idx="462">
                  <c:v>0.39749999999999996</c:v>
                </c:pt>
                <c:pt idx="463">
                  <c:v>0.39752314814814804</c:v>
                </c:pt>
                <c:pt idx="464">
                  <c:v>0.39754629629629623</c:v>
                </c:pt>
                <c:pt idx="465">
                  <c:v>0.39756944444444442</c:v>
                </c:pt>
                <c:pt idx="466">
                  <c:v>0.3975925925925925</c:v>
                </c:pt>
                <c:pt idx="467">
                  <c:v>0.39761574074074069</c:v>
                </c:pt>
                <c:pt idx="468">
                  <c:v>0.39763888888888888</c:v>
                </c:pt>
                <c:pt idx="469">
                  <c:v>0.39766203703703695</c:v>
                </c:pt>
                <c:pt idx="470">
                  <c:v>0.39768518518518514</c:v>
                </c:pt>
                <c:pt idx="471">
                  <c:v>0.39770833333333333</c:v>
                </c:pt>
                <c:pt idx="472">
                  <c:v>0.39773148148148141</c:v>
                </c:pt>
                <c:pt idx="473">
                  <c:v>0.3977546296296296</c:v>
                </c:pt>
                <c:pt idx="474">
                  <c:v>0.39777777777777779</c:v>
                </c:pt>
                <c:pt idx="475">
                  <c:v>0.39780092592592586</c:v>
                </c:pt>
                <c:pt idx="476">
                  <c:v>0.39782407407407405</c:v>
                </c:pt>
                <c:pt idx="477">
                  <c:v>0.39784722222222224</c:v>
                </c:pt>
                <c:pt idx="478">
                  <c:v>0.39787037037037032</c:v>
                </c:pt>
                <c:pt idx="479">
                  <c:v>0.39789351851851851</c:v>
                </c:pt>
                <c:pt idx="480">
                  <c:v>0.3979166666666667</c:v>
                </c:pt>
                <c:pt idx="481">
                  <c:v>0.39793981481481477</c:v>
                </c:pt>
                <c:pt idx="482">
                  <c:v>0.39796296296296296</c:v>
                </c:pt>
                <c:pt idx="483">
                  <c:v>0.39798611111111104</c:v>
                </c:pt>
                <c:pt idx="484">
                  <c:v>0.39800925925925923</c:v>
                </c:pt>
                <c:pt idx="485">
                  <c:v>0.39803240740740731</c:v>
                </c:pt>
                <c:pt idx="486">
                  <c:v>0.3980555555555555</c:v>
                </c:pt>
                <c:pt idx="487">
                  <c:v>0.39807870370370368</c:v>
                </c:pt>
                <c:pt idx="488">
                  <c:v>0.39810185185185176</c:v>
                </c:pt>
                <c:pt idx="489">
                  <c:v>0.39812499999999995</c:v>
                </c:pt>
                <c:pt idx="490">
                  <c:v>0.39814814814814814</c:v>
                </c:pt>
                <c:pt idx="491">
                  <c:v>0.39817129629629622</c:v>
                </c:pt>
                <c:pt idx="492">
                  <c:v>0.39819444444444441</c:v>
                </c:pt>
                <c:pt idx="493">
                  <c:v>0.3982175925925926</c:v>
                </c:pt>
                <c:pt idx="494">
                  <c:v>0.39824074074074067</c:v>
                </c:pt>
                <c:pt idx="495">
                  <c:v>0.39826388888888886</c:v>
                </c:pt>
                <c:pt idx="496">
                  <c:v>0.39828703703703705</c:v>
                </c:pt>
                <c:pt idx="497">
                  <c:v>0.39831018518518513</c:v>
                </c:pt>
                <c:pt idx="498">
                  <c:v>0.39833333333333332</c:v>
                </c:pt>
                <c:pt idx="499">
                  <c:v>0.39835648148148151</c:v>
                </c:pt>
                <c:pt idx="500">
                  <c:v>0.39837962962962958</c:v>
                </c:pt>
                <c:pt idx="501">
                  <c:v>0.39840277777777777</c:v>
                </c:pt>
                <c:pt idx="502">
                  <c:v>0.39842592592592596</c:v>
                </c:pt>
                <c:pt idx="503">
                  <c:v>0.39844907407407404</c:v>
                </c:pt>
                <c:pt idx="504">
                  <c:v>0.39847222222222212</c:v>
                </c:pt>
                <c:pt idx="505">
                  <c:v>0.39849537037037031</c:v>
                </c:pt>
                <c:pt idx="506">
                  <c:v>0.39851851851851849</c:v>
                </c:pt>
                <c:pt idx="507">
                  <c:v>0.39854166666666657</c:v>
                </c:pt>
                <c:pt idx="508">
                  <c:v>0.39856481481481476</c:v>
                </c:pt>
                <c:pt idx="509">
                  <c:v>0.39858796296296295</c:v>
                </c:pt>
                <c:pt idx="510">
                  <c:v>0.39861111111111103</c:v>
                </c:pt>
                <c:pt idx="511">
                  <c:v>0.39863425925925922</c:v>
                </c:pt>
                <c:pt idx="512">
                  <c:v>0.3986574074074074</c:v>
                </c:pt>
                <c:pt idx="513">
                  <c:v>0.39868055555555548</c:v>
                </c:pt>
                <c:pt idx="514">
                  <c:v>0.39870370370370367</c:v>
                </c:pt>
                <c:pt idx="515">
                  <c:v>0.39872685185185186</c:v>
                </c:pt>
                <c:pt idx="516">
                  <c:v>0.39874999999999994</c:v>
                </c:pt>
                <c:pt idx="517">
                  <c:v>0.39877314814814813</c:v>
                </c:pt>
                <c:pt idx="518">
                  <c:v>0.39879629629629632</c:v>
                </c:pt>
                <c:pt idx="519">
                  <c:v>0.39881944444444439</c:v>
                </c:pt>
                <c:pt idx="520">
                  <c:v>0.39884259259259258</c:v>
                </c:pt>
                <c:pt idx="521">
                  <c:v>0.39886574074074077</c:v>
                </c:pt>
                <c:pt idx="522">
                  <c:v>0.39888888888888885</c:v>
                </c:pt>
                <c:pt idx="523">
                  <c:v>0.39891203703703693</c:v>
                </c:pt>
                <c:pt idx="524">
                  <c:v>0.39893518518518511</c:v>
                </c:pt>
                <c:pt idx="525">
                  <c:v>0.3989583333333333</c:v>
                </c:pt>
                <c:pt idx="526">
                  <c:v>0.39898148148148138</c:v>
                </c:pt>
                <c:pt idx="527">
                  <c:v>0.39900462962962957</c:v>
                </c:pt>
                <c:pt idx="528">
                  <c:v>0.39902777777777776</c:v>
                </c:pt>
                <c:pt idx="529">
                  <c:v>0.39905092592592584</c:v>
                </c:pt>
                <c:pt idx="530">
                  <c:v>0.39907407407407403</c:v>
                </c:pt>
                <c:pt idx="531">
                  <c:v>0.39909722222222221</c:v>
                </c:pt>
                <c:pt idx="532">
                  <c:v>0.39912037037037029</c:v>
                </c:pt>
                <c:pt idx="533">
                  <c:v>0.39914351851851848</c:v>
                </c:pt>
                <c:pt idx="534">
                  <c:v>0.39916666666666667</c:v>
                </c:pt>
                <c:pt idx="535">
                  <c:v>0.39918981481481475</c:v>
                </c:pt>
                <c:pt idx="536">
                  <c:v>0.39921296296296294</c:v>
                </c:pt>
                <c:pt idx="537">
                  <c:v>0.39923611111111112</c:v>
                </c:pt>
                <c:pt idx="538">
                  <c:v>0.3992592592592592</c:v>
                </c:pt>
                <c:pt idx="539">
                  <c:v>0.39928240740740739</c:v>
                </c:pt>
                <c:pt idx="540">
                  <c:v>0.39930555555555558</c:v>
                </c:pt>
                <c:pt idx="541">
                  <c:v>0.39932870370370366</c:v>
                </c:pt>
                <c:pt idx="542">
                  <c:v>0.39935185185185185</c:v>
                </c:pt>
                <c:pt idx="543">
                  <c:v>0.39937500000000004</c:v>
                </c:pt>
                <c:pt idx="544">
                  <c:v>0.39939814814814811</c:v>
                </c:pt>
                <c:pt idx="545">
                  <c:v>0.39942129629629619</c:v>
                </c:pt>
                <c:pt idx="546">
                  <c:v>0.39944444444444438</c:v>
                </c:pt>
                <c:pt idx="547">
                  <c:v>0.39946759259259257</c:v>
                </c:pt>
                <c:pt idx="548">
                  <c:v>0.39949074074074065</c:v>
                </c:pt>
                <c:pt idx="549">
                  <c:v>0.39951388888888884</c:v>
                </c:pt>
                <c:pt idx="550">
                  <c:v>0.39953703703703702</c:v>
                </c:pt>
                <c:pt idx="551">
                  <c:v>0.3995601851851851</c:v>
                </c:pt>
                <c:pt idx="552">
                  <c:v>0.39958333333333329</c:v>
                </c:pt>
                <c:pt idx="553">
                  <c:v>0.39960648148148148</c:v>
                </c:pt>
                <c:pt idx="554">
                  <c:v>0.39962962962962956</c:v>
                </c:pt>
                <c:pt idx="555">
                  <c:v>0.39965277777777775</c:v>
                </c:pt>
                <c:pt idx="556">
                  <c:v>0.39967592592592593</c:v>
                </c:pt>
                <c:pt idx="557">
                  <c:v>0.39969907407407401</c:v>
                </c:pt>
                <c:pt idx="558">
                  <c:v>0.3997222222222222</c:v>
                </c:pt>
                <c:pt idx="559">
                  <c:v>0.39974537037037039</c:v>
                </c:pt>
                <c:pt idx="560">
                  <c:v>0.39976851851851847</c:v>
                </c:pt>
                <c:pt idx="561">
                  <c:v>0.39979166666666666</c:v>
                </c:pt>
                <c:pt idx="562">
                  <c:v>0.39981481481481485</c:v>
                </c:pt>
                <c:pt idx="563">
                  <c:v>0.39983796296296292</c:v>
                </c:pt>
                <c:pt idx="564">
                  <c:v>0.399861111111111</c:v>
                </c:pt>
                <c:pt idx="565">
                  <c:v>0.39988425925925919</c:v>
                </c:pt>
                <c:pt idx="566">
                  <c:v>0.39990740740740738</c:v>
                </c:pt>
                <c:pt idx="567">
                  <c:v>0.39993055555555546</c:v>
                </c:pt>
                <c:pt idx="568">
                  <c:v>0.39995370370370364</c:v>
                </c:pt>
                <c:pt idx="569">
                  <c:v>0.39997685185185183</c:v>
                </c:pt>
                <c:pt idx="570">
                  <c:v>0.39999999999999991</c:v>
                </c:pt>
                <c:pt idx="571">
                  <c:v>0.4000231481481481</c:v>
                </c:pt>
                <c:pt idx="572">
                  <c:v>0.40004629629629629</c:v>
                </c:pt>
                <c:pt idx="573">
                  <c:v>0.40006944444444437</c:v>
                </c:pt>
                <c:pt idx="574">
                  <c:v>0.40009259259259256</c:v>
                </c:pt>
                <c:pt idx="575">
                  <c:v>0.40011574074074074</c:v>
                </c:pt>
                <c:pt idx="576">
                  <c:v>0.40013888888888882</c:v>
                </c:pt>
                <c:pt idx="577">
                  <c:v>0.40016203703703701</c:v>
                </c:pt>
                <c:pt idx="578">
                  <c:v>0.4001851851851852</c:v>
                </c:pt>
                <c:pt idx="579">
                  <c:v>0.40020833333333328</c:v>
                </c:pt>
                <c:pt idx="580">
                  <c:v>0.40023148148148147</c:v>
                </c:pt>
                <c:pt idx="581">
                  <c:v>0.40025462962962965</c:v>
                </c:pt>
                <c:pt idx="582">
                  <c:v>0.40027777777777773</c:v>
                </c:pt>
                <c:pt idx="583">
                  <c:v>0.40030092592592592</c:v>
                </c:pt>
                <c:pt idx="584">
                  <c:v>0.40032407407407411</c:v>
                </c:pt>
                <c:pt idx="585">
                  <c:v>0.40034722222222219</c:v>
                </c:pt>
                <c:pt idx="586">
                  <c:v>0.40037037037037027</c:v>
                </c:pt>
                <c:pt idx="587">
                  <c:v>0.40039351851851845</c:v>
                </c:pt>
                <c:pt idx="588">
                  <c:v>0.40041666666666664</c:v>
                </c:pt>
                <c:pt idx="589">
                  <c:v>0.40043981481481472</c:v>
                </c:pt>
                <c:pt idx="590">
                  <c:v>0.40046296296296291</c:v>
                </c:pt>
                <c:pt idx="591">
                  <c:v>0.4004861111111111</c:v>
                </c:pt>
                <c:pt idx="592">
                  <c:v>0.40050925925925918</c:v>
                </c:pt>
                <c:pt idx="593">
                  <c:v>0.40053240740740736</c:v>
                </c:pt>
                <c:pt idx="594">
                  <c:v>0.40055555555555555</c:v>
                </c:pt>
                <c:pt idx="595">
                  <c:v>0.40057870370370363</c:v>
                </c:pt>
                <c:pt idx="596">
                  <c:v>0.40060185185185182</c:v>
                </c:pt>
                <c:pt idx="597">
                  <c:v>0.40062500000000001</c:v>
                </c:pt>
                <c:pt idx="598">
                  <c:v>0.40064814814814809</c:v>
                </c:pt>
                <c:pt idx="599">
                  <c:v>0.40067129629629628</c:v>
                </c:pt>
                <c:pt idx="600">
                  <c:v>0.40069444444444446</c:v>
                </c:pt>
                <c:pt idx="601">
                  <c:v>0.40071759259259254</c:v>
                </c:pt>
                <c:pt idx="602">
                  <c:v>0.40074074074074073</c:v>
                </c:pt>
                <c:pt idx="603">
                  <c:v>0.40076388888888892</c:v>
                </c:pt>
                <c:pt idx="604">
                  <c:v>0.400787037037037</c:v>
                </c:pt>
                <c:pt idx="605">
                  <c:v>0.40081018518518507</c:v>
                </c:pt>
                <c:pt idx="606">
                  <c:v>0.40083333333333326</c:v>
                </c:pt>
                <c:pt idx="607">
                  <c:v>0.40085648148148145</c:v>
                </c:pt>
                <c:pt idx="608">
                  <c:v>0.40087962962962953</c:v>
                </c:pt>
                <c:pt idx="609">
                  <c:v>0.40090277777777772</c:v>
                </c:pt>
                <c:pt idx="610">
                  <c:v>0.40092592592592591</c:v>
                </c:pt>
                <c:pt idx="611">
                  <c:v>0.40094907407407399</c:v>
                </c:pt>
                <c:pt idx="612">
                  <c:v>0.40097222222222217</c:v>
                </c:pt>
                <c:pt idx="613">
                  <c:v>0.40099537037037036</c:v>
                </c:pt>
                <c:pt idx="614">
                  <c:v>0.40101851851851844</c:v>
                </c:pt>
                <c:pt idx="615">
                  <c:v>0.40104166666666663</c:v>
                </c:pt>
                <c:pt idx="616">
                  <c:v>0.40106481481481482</c:v>
                </c:pt>
                <c:pt idx="617">
                  <c:v>0.4010879629629629</c:v>
                </c:pt>
                <c:pt idx="618">
                  <c:v>0.40111111111111108</c:v>
                </c:pt>
                <c:pt idx="619">
                  <c:v>0.40113425925925927</c:v>
                </c:pt>
                <c:pt idx="620">
                  <c:v>0.40115740740740735</c:v>
                </c:pt>
                <c:pt idx="621">
                  <c:v>0.40118055555555554</c:v>
                </c:pt>
                <c:pt idx="622">
                  <c:v>0.40120370370370373</c:v>
                </c:pt>
                <c:pt idx="623">
                  <c:v>0.40122685185185181</c:v>
                </c:pt>
                <c:pt idx="624">
                  <c:v>0.40125</c:v>
                </c:pt>
                <c:pt idx="625">
                  <c:v>0.40127314814814818</c:v>
                </c:pt>
                <c:pt idx="626">
                  <c:v>0.40129629629629626</c:v>
                </c:pt>
                <c:pt idx="627">
                  <c:v>0.40131944444444434</c:v>
                </c:pt>
                <c:pt idx="628">
                  <c:v>0.40134259259259253</c:v>
                </c:pt>
                <c:pt idx="629">
                  <c:v>0.40136574074074072</c:v>
                </c:pt>
                <c:pt idx="630">
                  <c:v>0.4013888888888888</c:v>
                </c:pt>
                <c:pt idx="631">
                  <c:v>0.40141203703703698</c:v>
                </c:pt>
                <c:pt idx="632">
                  <c:v>0.40143518518518517</c:v>
                </c:pt>
                <c:pt idx="633">
                  <c:v>0.40145833333333325</c:v>
                </c:pt>
                <c:pt idx="634">
                  <c:v>0.40148148148148144</c:v>
                </c:pt>
                <c:pt idx="635">
                  <c:v>0.40150462962962963</c:v>
                </c:pt>
                <c:pt idx="636">
                  <c:v>0.40152777777777771</c:v>
                </c:pt>
                <c:pt idx="637">
                  <c:v>0.40155092592592589</c:v>
                </c:pt>
                <c:pt idx="638">
                  <c:v>0.40157407407407408</c:v>
                </c:pt>
                <c:pt idx="639">
                  <c:v>0.40159722222222216</c:v>
                </c:pt>
                <c:pt idx="640">
                  <c:v>0.40162037037037035</c:v>
                </c:pt>
                <c:pt idx="641">
                  <c:v>0.40164351851851854</c:v>
                </c:pt>
                <c:pt idx="642">
                  <c:v>0.40166666666666662</c:v>
                </c:pt>
                <c:pt idx="643">
                  <c:v>0.40168981481481481</c:v>
                </c:pt>
                <c:pt idx="644">
                  <c:v>0.40171296296296299</c:v>
                </c:pt>
                <c:pt idx="645">
                  <c:v>0.40173611111111107</c:v>
                </c:pt>
                <c:pt idx="646">
                  <c:v>0.40175925925925915</c:v>
                </c:pt>
                <c:pt idx="647">
                  <c:v>0.40178240740740734</c:v>
                </c:pt>
                <c:pt idx="648">
                  <c:v>0.40180555555555553</c:v>
                </c:pt>
                <c:pt idx="649">
                  <c:v>0.4018287037037036</c:v>
                </c:pt>
                <c:pt idx="650">
                  <c:v>0.40185185185185179</c:v>
                </c:pt>
                <c:pt idx="651">
                  <c:v>0.40187499999999998</c:v>
                </c:pt>
                <c:pt idx="652">
                  <c:v>0.40189814814814806</c:v>
                </c:pt>
                <c:pt idx="653">
                  <c:v>0.40192129629629625</c:v>
                </c:pt>
                <c:pt idx="654">
                  <c:v>0.40194444444444444</c:v>
                </c:pt>
                <c:pt idx="655">
                  <c:v>0.40196759259259252</c:v>
                </c:pt>
                <c:pt idx="656">
                  <c:v>0.4019907407407407</c:v>
                </c:pt>
                <c:pt idx="657">
                  <c:v>0.40201388888888889</c:v>
                </c:pt>
                <c:pt idx="658">
                  <c:v>0.40203703703703697</c:v>
                </c:pt>
                <c:pt idx="659">
                  <c:v>0.40206018518518516</c:v>
                </c:pt>
                <c:pt idx="660">
                  <c:v>0.40208333333333335</c:v>
                </c:pt>
                <c:pt idx="661">
                  <c:v>0.40210648148148143</c:v>
                </c:pt>
                <c:pt idx="662">
                  <c:v>0.40212962962962961</c:v>
                </c:pt>
                <c:pt idx="663">
                  <c:v>0.4021527777777778</c:v>
                </c:pt>
                <c:pt idx="664">
                  <c:v>0.40217592592592588</c:v>
                </c:pt>
                <c:pt idx="665">
                  <c:v>0.40219907407407407</c:v>
                </c:pt>
                <c:pt idx="666">
                  <c:v>0.40222222222222226</c:v>
                </c:pt>
                <c:pt idx="667">
                  <c:v>0.40224537037037034</c:v>
                </c:pt>
                <c:pt idx="668">
                  <c:v>0.40226851851851841</c:v>
                </c:pt>
                <c:pt idx="669">
                  <c:v>0.4022916666666666</c:v>
                </c:pt>
                <c:pt idx="670">
                  <c:v>0.40231481481481479</c:v>
                </c:pt>
                <c:pt idx="671">
                  <c:v>0.40233796296296287</c:v>
                </c:pt>
                <c:pt idx="672">
                  <c:v>0.40236111111111106</c:v>
                </c:pt>
                <c:pt idx="673">
                  <c:v>0.40238425925925925</c:v>
                </c:pt>
                <c:pt idx="674">
                  <c:v>0.40240740740740732</c:v>
                </c:pt>
                <c:pt idx="675">
                  <c:v>0.40243055555555551</c:v>
                </c:pt>
                <c:pt idx="676">
                  <c:v>0.4024537037037037</c:v>
                </c:pt>
                <c:pt idx="677">
                  <c:v>0.40247685185185178</c:v>
                </c:pt>
                <c:pt idx="678">
                  <c:v>0.40249999999999997</c:v>
                </c:pt>
                <c:pt idx="679">
                  <c:v>0.40252314814814816</c:v>
                </c:pt>
                <c:pt idx="680">
                  <c:v>0.40254629629629624</c:v>
                </c:pt>
                <c:pt idx="681">
                  <c:v>0.40256944444444442</c:v>
                </c:pt>
                <c:pt idx="682">
                  <c:v>0.40259259259259261</c:v>
                </c:pt>
                <c:pt idx="683">
                  <c:v>0.40261574074074069</c:v>
                </c:pt>
                <c:pt idx="684">
                  <c:v>0.40263888888888888</c:v>
                </c:pt>
                <c:pt idx="685">
                  <c:v>0.40266203703703707</c:v>
                </c:pt>
                <c:pt idx="686">
                  <c:v>0.40268518518518515</c:v>
                </c:pt>
                <c:pt idx="687">
                  <c:v>0.40270833333333322</c:v>
                </c:pt>
                <c:pt idx="688">
                  <c:v>0.40273148148148141</c:v>
                </c:pt>
                <c:pt idx="689">
                  <c:v>0.4027546296296296</c:v>
                </c:pt>
                <c:pt idx="690">
                  <c:v>0.40277777777777768</c:v>
                </c:pt>
                <c:pt idx="691">
                  <c:v>0.40280092592592587</c:v>
                </c:pt>
                <c:pt idx="692">
                  <c:v>0.40282407407407406</c:v>
                </c:pt>
                <c:pt idx="693">
                  <c:v>0.40284722222222213</c:v>
                </c:pt>
                <c:pt idx="694">
                  <c:v>0.40287037037037032</c:v>
                </c:pt>
                <c:pt idx="695">
                  <c:v>0.40289351851851851</c:v>
                </c:pt>
                <c:pt idx="696">
                  <c:v>0.40291666666666659</c:v>
                </c:pt>
                <c:pt idx="697">
                  <c:v>0.40293981481481478</c:v>
                </c:pt>
                <c:pt idx="698">
                  <c:v>0.40296296296296297</c:v>
                </c:pt>
                <c:pt idx="699">
                  <c:v>0.40298611111111104</c:v>
                </c:pt>
                <c:pt idx="700">
                  <c:v>0.40300925925925923</c:v>
                </c:pt>
                <c:pt idx="701">
                  <c:v>0.40303240740740742</c:v>
                </c:pt>
                <c:pt idx="702">
                  <c:v>0.4030555555555555</c:v>
                </c:pt>
                <c:pt idx="703">
                  <c:v>0.40307870370370369</c:v>
                </c:pt>
                <c:pt idx="704">
                  <c:v>0.40310185185185188</c:v>
                </c:pt>
                <c:pt idx="705">
                  <c:v>0.40312499999999996</c:v>
                </c:pt>
                <c:pt idx="706">
                  <c:v>0.40314814814814814</c:v>
                </c:pt>
                <c:pt idx="707">
                  <c:v>0.40317129629629633</c:v>
                </c:pt>
                <c:pt idx="708">
                  <c:v>0.40319444444444441</c:v>
                </c:pt>
                <c:pt idx="709">
                  <c:v>0.40321759259259249</c:v>
                </c:pt>
                <c:pt idx="710">
                  <c:v>0.40324074074074068</c:v>
                </c:pt>
                <c:pt idx="711">
                  <c:v>0.40326388888888887</c:v>
                </c:pt>
                <c:pt idx="712">
                  <c:v>0.40328703703703694</c:v>
                </c:pt>
                <c:pt idx="713">
                  <c:v>0.40331018518518513</c:v>
                </c:pt>
                <c:pt idx="714">
                  <c:v>0.40333333333333332</c:v>
                </c:pt>
                <c:pt idx="715">
                  <c:v>0.4033564814814814</c:v>
                </c:pt>
                <c:pt idx="716">
                  <c:v>0.40337962962962959</c:v>
                </c:pt>
                <c:pt idx="717">
                  <c:v>0.40340277777777778</c:v>
                </c:pt>
                <c:pt idx="718">
                  <c:v>0.40342592592592585</c:v>
                </c:pt>
                <c:pt idx="719">
                  <c:v>0.40344907407407404</c:v>
                </c:pt>
                <c:pt idx="720">
                  <c:v>0.40347222222222223</c:v>
                </c:pt>
                <c:pt idx="721">
                  <c:v>0.40349537037037031</c:v>
                </c:pt>
                <c:pt idx="722">
                  <c:v>0.4035185185185185</c:v>
                </c:pt>
                <c:pt idx="723">
                  <c:v>0.40354166666666669</c:v>
                </c:pt>
                <c:pt idx="724">
                  <c:v>0.40356481481481477</c:v>
                </c:pt>
                <c:pt idx="725">
                  <c:v>0.40358796296296295</c:v>
                </c:pt>
                <c:pt idx="726">
                  <c:v>0.40361111111111114</c:v>
                </c:pt>
                <c:pt idx="727">
                  <c:v>0.40363425925925922</c:v>
                </c:pt>
                <c:pt idx="728">
                  <c:v>0.4036574074074073</c:v>
                </c:pt>
                <c:pt idx="729">
                  <c:v>0.40368055555555549</c:v>
                </c:pt>
                <c:pt idx="730">
                  <c:v>0.40370370370370368</c:v>
                </c:pt>
                <c:pt idx="731">
                  <c:v>0.40372685185185175</c:v>
                </c:pt>
                <c:pt idx="732">
                  <c:v>0.40374999999999994</c:v>
                </c:pt>
                <c:pt idx="733">
                  <c:v>0.40377314814814813</c:v>
                </c:pt>
                <c:pt idx="734">
                  <c:v>0.40379629629629621</c:v>
                </c:pt>
                <c:pt idx="735">
                  <c:v>0.4038194444444444</c:v>
                </c:pt>
                <c:pt idx="736">
                  <c:v>0.40384259259259259</c:v>
                </c:pt>
                <c:pt idx="737">
                  <c:v>0.40386574074074066</c:v>
                </c:pt>
                <c:pt idx="738">
                  <c:v>0.40388888888888885</c:v>
                </c:pt>
                <c:pt idx="739">
                  <c:v>0.40391203703703704</c:v>
                </c:pt>
                <c:pt idx="740">
                  <c:v>0.40393518518518512</c:v>
                </c:pt>
                <c:pt idx="741">
                  <c:v>0.40395833333333331</c:v>
                </c:pt>
                <c:pt idx="742">
                  <c:v>0.4039814814814815</c:v>
                </c:pt>
                <c:pt idx="743">
                  <c:v>0.40400462962962957</c:v>
                </c:pt>
                <c:pt idx="744">
                  <c:v>0.40402777777777776</c:v>
                </c:pt>
                <c:pt idx="745">
                  <c:v>0.40405092592592595</c:v>
                </c:pt>
                <c:pt idx="746">
                  <c:v>0.40407407407407403</c:v>
                </c:pt>
                <c:pt idx="747">
                  <c:v>0.40409722222222222</c:v>
                </c:pt>
                <c:pt idx="748">
                  <c:v>0.4041203703703703</c:v>
                </c:pt>
                <c:pt idx="749">
                  <c:v>0.40414351851851849</c:v>
                </c:pt>
                <c:pt idx="750">
                  <c:v>0.40416666666666656</c:v>
                </c:pt>
                <c:pt idx="751">
                  <c:v>0.40418981481481475</c:v>
                </c:pt>
                <c:pt idx="752">
                  <c:v>0.40421296296296294</c:v>
                </c:pt>
                <c:pt idx="753">
                  <c:v>0.40423611111111102</c:v>
                </c:pt>
                <c:pt idx="754">
                  <c:v>0.40425925925925921</c:v>
                </c:pt>
                <c:pt idx="755">
                  <c:v>0.4042824074074074</c:v>
                </c:pt>
                <c:pt idx="756">
                  <c:v>0.40430555555555547</c:v>
                </c:pt>
                <c:pt idx="757">
                  <c:v>0.40432870370370366</c:v>
                </c:pt>
                <c:pt idx="758">
                  <c:v>0.40435185185185185</c:v>
                </c:pt>
                <c:pt idx="759">
                  <c:v>0.40437499999999993</c:v>
                </c:pt>
                <c:pt idx="760">
                  <c:v>0.40439814814814812</c:v>
                </c:pt>
                <c:pt idx="761">
                  <c:v>0.40442129629629631</c:v>
                </c:pt>
                <c:pt idx="762">
                  <c:v>0.40444444444444438</c:v>
                </c:pt>
                <c:pt idx="763">
                  <c:v>0.40446759259259257</c:v>
                </c:pt>
                <c:pt idx="764">
                  <c:v>0.40449074074074076</c:v>
                </c:pt>
                <c:pt idx="765">
                  <c:v>0.40451388888888884</c:v>
                </c:pt>
                <c:pt idx="766">
                  <c:v>0.40453703703703703</c:v>
                </c:pt>
                <c:pt idx="767">
                  <c:v>0.40456018518518522</c:v>
                </c:pt>
                <c:pt idx="768">
                  <c:v>0.40458333333333329</c:v>
                </c:pt>
                <c:pt idx="769">
                  <c:v>0.40460648148148137</c:v>
                </c:pt>
                <c:pt idx="770">
                  <c:v>0.40462962962962956</c:v>
                </c:pt>
                <c:pt idx="771">
                  <c:v>0.40465277777777775</c:v>
                </c:pt>
                <c:pt idx="772">
                  <c:v>0.40467592592592583</c:v>
                </c:pt>
                <c:pt idx="773">
                  <c:v>0.40469907407407402</c:v>
                </c:pt>
                <c:pt idx="774">
                  <c:v>0.40472222222222221</c:v>
                </c:pt>
                <c:pt idx="775">
                  <c:v>0.40474537037037028</c:v>
                </c:pt>
                <c:pt idx="776">
                  <c:v>0.40476851851851847</c:v>
                </c:pt>
                <c:pt idx="777">
                  <c:v>0.40479166666666666</c:v>
                </c:pt>
                <c:pt idx="778">
                  <c:v>0.40481481481481474</c:v>
                </c:pt>
                <c:pt idx="779">
                  <c:v>0.40483796296296293</c:v>
                </c:pt>
                <c:pt idx="780">
                  <c:v>0.40486111111111112</c:v>
                </c:pt>
                <c:pt idx="781">
                  <c:v>0.40488425925925919</c:v>
                </c:pt>
                <c:pt idx="782">
                  <c:v>0.40490740740740738</c:v>
                </c:pt>
                <c:pt idx="783">
                  <c:v>0.40493055555555557</c:v>
                </c:pt>
                <c:pt idx="784">
                  <c:v>0.40495370370370365</c:v>
                </c:pt>
                <c:pt idx="785">
                  <c:v>0.40497685185185184</c:v>
                </c:pt>
                <c:pt idx="786">
                  <c:v>0.40500000000000003</c:v>
                </c:pt>
                <c:pt idx="787">
                  <c:v>0.4050231481481481</c:v>
                </c:pt>
                <c:pt idx="788">
                  <c:v>0.40504629629629629</c:v>
                </c:pt>
                <c:pt idx="789">
                  <c:v>0.40506944444444437</c:v>
                </c:pt>
                <c:pt idx="790">
                  <c:v>0.40509259259259256</c:v>
                </c:pt>
                <c:pt idx="791">
                  <c:v>0.40511574074074064</c:v>
                </c:pt>
                <c:pt idx="792">
                  <c:v>0.40513888888888883</c:v>
                </c:pt>
                <c:pt idx="793">
                  <c:v>0.40516203703703701</c:v>
                </c:pt>
                <c:pt idx="794">
                  <c:v>0.40518518518518509</c:v>
                </c:pt>
                <c:pt idx="795">
                  <c:v>0.40520833333333328</c:v>
                </c:pt>
                <c:pt idx="796">
                  <c:v>0.40523148148148147</c:v>
                </c:pt>
                <c:pt idx="797">
                  <c:v>0.40525462962962955</c:v>
                </c:pt>
                <c:pt idx="798">
                  <c:v>0.40527777777777774</c:v>
                </c:pt>
                <c:pt idx="799">
                  <c:v>0.40530092592592593</c:v>
                </c:pt>
                <c:pt idx="800">
                  <c:v>0.405324074074074</c:v>
                </c:pt>
                <c:pt idx="801">
                  <c:v>0.40534722222222219</c:v>
                </c:pt>
                <c:pt idx="802">
                  <c:v>0.40537037037037038</c:v>
                </c:pt>
                <c:pt idx="803">
                  <c:v>0.40539351851851846</c:v>
                </c:pt>
                <c:pt idx="804">
                  <c:v>0.40541666666666665</c:v>
                </c:pt>
                <c:pt idx="805">
                  <c:v>0.40543981481481484</c:v>
                </c:pt>
                <c:pt idx="806">
                  <c:v>0.40546296296296291</c:v>
                </c:pt>
                <c:pt idx="807">
                  <c:v>0.4054861111111111</c:v>
                </c:pt>
                <c:pt idx="808">
                  <c:v>0.40550925925925929</c:v>
                </c:pt>
                <c:pt idx="809">
                  <c:v>0.40553240740740737</c:v>
                </c:pt>
                <c:pt idx="810">
                  <c:v>0.40555555555555545</c:v>
                </c:pt>
                <c:pt idx="811">
                  <c:v>0.40557870370370364</c:v>
                </c:pt>
                <c:pt idx="812">
                  <c:v>0.40560185185185182</c:v>
                </c:pt>
                <c:pt idx="813">
                  <c:v>0.4056249999999999</c:v>
                </c:pt>
                <c:pt idx="814">
                  <c:v>0.40564814814814809</c:v>
                </c:pt>
                <c:pt idx="815">
                  <c:v>0.40567129629629628</c:v>
                </c:pt>
                <c:pt idx="816">
                  <c:v>0.40569444444444436</c:v>
                </c:pt>
                <c:pt idx="817">
                  <c:v>0.40571759259259255</c:v>
                </c:pt>
                <c:pt idx="818">
                  <c:v>0.40574074074074074</c:v>
                </c:pt>
                <c:pt idx="819">
                  <c:v>0.40576388888888881</c:v>
                </c:pt>
                <c:pt idx="820">
                  <c:v>0.405787037037037</c:v>
                </c:pt>
                <c:pt idx="821">
                  <c:v>0.40581018518518519</c:v>
                </c:pt>
                <c:pt idx="822">
                  <c:v>0.40583333333333327</c:v>
                </c:pt>
                <c:pt idx="823">
                  <c:v>0.40585648148148146</c:v>
                </c:pt>
                <c:pt idx="824">
                  <c:v>0.40587962962962965</c:v>
                </c:pt>
                <c:pt idx="825">
                  <c:v>0.40590277777777772</c:v>
                </c:pt>
                <c:pt idx="826">
                  <c:v>0.40592592592592591</c:v>
                </c:pt>
                <c:pt idx="827">
                  <c:v>0.4059490740740741</c:v>
                </c:pt>
                <c:pt idx="828">
                  <c:v>0.40597222222222218</c:v>
                </c:pt>
                <c:pt idx="829">
                  <c:v>0.40599537037037037</c:v>
                </c:pt>
                <c:pt idx="830">
                  <c:v>0.40601851851851845</c:v>
                </c:pt>
                <c:pt idx="831">
                  <c:v>0.40604166666666663</c:v>
                </c:pt>
                <c:pt idx="832">
                  <c:v>0.40606481481481471</c:v>
                </c:pt>
                <c:pt idx="833">
                  <c:v>0.4060879629629629</c:v>
                </c:pt>
                <c:pt idx="834">
                  <c:v>0.40611111111111109</c:v>
                </c:pt>
                <c:pt idx="835">
                  <c:v>0.40613425925925917</c:v>
                </c:pt>
                <c:pt idx="836">
                  <c:v>0.40615740740740736</c:v>
                </c:pt>
                <c:pt idx="837">
                  <c:v>0.40618055555555554</c:v>
                </c:pt>
                <c:pt idx="838">
                  <c:v>0.40620370370370362</c:v>
                </c:pt>
                <c:pt idx="839">
                  <c:v>0.40622685185185181</c:v>
                </c:pt>
                <c:pt idx="840">
                  <c:v>0.40625</c:v>
                </c:pt>
                <c:pt idx="841">
                  <c:v>0.40627314814814808</c:v>
                </c:pt>
                <c:pt idx="842">
                  <c:v>0.40629629629629627</c:v>
                </c:pt>
                <c:pt idx="843">
                  <c:v>0.40631944444444446</c:v>
                </c:pt>
                <c:pt idx="844">
                  <c:v>0.40634259259259253</c:v>
                </c:pt>
                <c:pt idx="845">
                  <c:v>0.40636574074074072</c:v>
                </c:pt>
                <c:pt idx="846">
                  <c:v>0.40638888888888891</c:v>
                </c:pt>
                <c:pt idx="847">
                  <c:v>0.40641203703703699</c:v>
                </c:pt>
                <c:pt idx="848">
                  <c:v>0.40643518518518518</c:v>
                </c:pt>
                <c:pt idx="849">
                  <c:v>0.40645833333333337</c:v>
                </c:pt>
                <c:pt idx="850">
                  <c:v>0.40648148148148144</c:v>
                </c:pt>
                <c:pt idx="851">
                  <c:v>0.40650462962962952</c:v>
                </c:pt>
                <c:pt idx="852">
                  <c:v>0.40652777777777771</c:v>
                </c:pt>
                <c:pt idx="853">
                  <c:v>0.4065509259259259</c:v>
                </c:pt>
                <c:pt idx="854">
                  <c:v>0.40657407407407398</c:v>
                </c:pt>
                <c:pt idx="855">
                  <c:v>0.40659722222222217</c:v>
                </c:pt>
                <c:pt idx="856">
                  <c:v>0.40662037037037035</c:v>
                </c:pt>
                <c:pt idx="857">
                  <c:v>0.40664351851851843</c:v>
                </c:pt>
                <c:pt idx="858">
                  <c:v>0.40666666666666662</c:v>
                </c:pt>
                <c:pt idx="859">
                  <c:v>0.40668981481481481</c:v>
                </c:pt>
                <c:pt idx="860">
                  <c:v>0.40671296296296289</c:v>
                </c:pt>
                <c:pt idx="861">
                  <c:v>0.40673611111111108</c:v>
                </c:pt>
                <c:pt idx="862">
                  <c:v>0.40675925925925926</c:v>
                </c:pt>
                <c:pt idx="863">
                  <c:v>0.40678240740740734</c:v>
                </c:pt>
                <c:pt idx="864">
                  <c:v>0.40680555555555553</c:v>
                </c:pt>
                <c:pt idx="865">
                  <c:v>0.40682870370370372</c:v>
                </c:pt>
                <c:pt idx="866">
                  <c:v>0.4068518518518518</c:v>
                </c:pt>
                <c:pt idx="867">
                  <c:v>0.40687499999999999</c:v>
                </c:pt>
                <c:pt idx="868">
                  <c:v>0.40689814814814818</c:v>
                </c:pt>
                <c:pt idx="869">
                  <c:v>0.40692129629629625</c:v>
                </c:pt>
                <c:pt idx="870">
                  <c:v>0.40694444444444444</c:v>
                </c:pt>
                <c:pt idx="871">
                  <c:v>0.40696759259259252</c:v>
                </c:pt>
                <c:pt idx="872">
                  <c:v>0.40699074074074071</c:v>
                </c:pt>
                <c:pt idx="873">
                  <c:v>0.40701388888888879</c:v>
                </c:pt>
                <c:pt idx="874">
                  <c:v>0.40703703703703698</c:v>
                </c:pt>
                <c:pt idx="875">
                  <c:v>0.40706018518518516</c:v>
                </c:pt>
                <c:pt idx="876">
                  <c:v>0.40708333333333324</c:v>
                </c:pt>
                <c:pt idx="877">
                  <c:v>0.40710648148148143</c:v>
                </c:pt>
                <c:pt idx="878">
                  <c:v>0.40712962962962962</c:v>
                </c:pt>
                <c:pt idx="879">
                  <c:v>0.4071527777777777</c:v>
                </c:pt>
                <c:pt idx="880">
                  <c:v>0.40717592592592589</c:v>
                </c:pt>
                <c:pt idx="881">
                  <c:v>0.40719907407407407</c:v>
                </c:pt>
                <c:pt idx="882">
                  <c:v>0.40722222222222215</c:v>
                </c:pt>
                <c:pt idx="883">
                  <c:v>0.40724537037037034</c:v>
                </c:pt>
                <c:pt idx="884">
                  <c:v>0.40726851851851853</c:v>
                </c:pt>
                <c:pt idx="885">
                  <c:v>0.40729166666666661</c:v>
                </c:pt>
                <c:pt idx="886">
                  <c:v>0.4073148148148148</c:v>
                </c:pt>
                <c:pt idx="887">
                  <c:v>0.40733796296296299</c:v>
                </c:pt>
                <c:pt idx="888">
                  <c:v>0.40736111111111106</c:v>
                </c:pt>
                <c:pt idx="889">
                  <c:v>0.40738425925925925</c:v>
                </c:pt>
                <c:pt idx="890">
                  <c:v>0.40740740740740744</c:v>
                </c:pt>
                <c:pt idx="891">
                  <c:v>0.40743055555555552</c:v>
                </c:pt>
                <c:pt idx="892">
                  <c:v>0.4074537037037036</c:v>
                </c:pt>
                <c:pt idx="893">
                  <c:v>0.40747685185185178</c:v>
                </c:pt>
                <c:pt idx="894">
                  <c:v>0.40749999999999997</c:v>
                </c:pt>
                <c:pt idx="895">
                  <c:v>0.40752314814814805</c:v>
                </c:pt>
                <c:pt idx="896">
                  <c:v>0.40754629629629624</c:v>
                </c:pt>
                <c:pt idx="897">
                  <c:v>0.40756944444444443</c:v>
                </c:pt>
                <c:pt idx="898">
                  <c:v>0.40759259259259251</c:v>
                </c:pt>
                <c:pt idx="899">
                  <c:v>0.4076157407407407</c:v>
                </c:pt>
                <c:pt idx="900">
                  <c:v>0.40763888888888888</c:v>
                </c:pt>
                <c:pt idx="901">
                  <c:v>0.40766203703703696</c:v>
                </c:pt>
                <c:pt idx="902">
                  <c:v>0.40768518518518515</c:v>
                </c:pt>
                <c:pt idx="903">
                  <c:v>0.40770833333333334</c:v>
                </c:pt>
                <c:pt idx="904">
                  <c:v>0.40773148148148142</c:v>
                </c:pt>
                <c:pt idx="905">
                  <c:v>0.40775462962962961</c:v>
                </c:pt>
                <c:pt idx="906">
                  <c:v>0.40777777777777779</c:v>
                </c:pt>
                <c:pt idx="907">
                  <c:v>0.40780092592592587</c:v>
                </c:pt>
                <c:pt idx="908">
                  <c:v>0.40782407407407406</c:v>
                </c:pt>
                <c:pt idx="909">
                  <c:v>0.40784722222222225</c:v>
                </c:pt>
                <c:pt idx="910">
                  <c:v>0.40787037037037033</c:v>
                </c:pt>
                <c:pt idx="911">
                  <c:v>0.40789351851851852</c:v>
                </c:pt>
                <c:pt idx="912">
                  <c:v>0.40791666666666659</c:v>
                </c:pt>
                <c:pt idx="913">
                  <c:v>0.40793981481481478</c:v>
                </c:pt>
                <c:pt idx="914">
                  <c:v>0.40796296296296286</c:v>
                </c:pt>
                <c:pt idx="915">
                  <c:v>0.40798611111111105</c:v>
                </c:pt>
                <c:pt idx="916">
                  <c:v>0.40800925925925924</c:v>
                </c:pt>
                <c:pt idx="917">
                  <c:v>0.40803240740740732</c:v>
                </c:pt>
                <c:pt idx="918">
                  <c:v>0.4080555555555555</c:v>
                </c:pt>
                <c:pt idx="919">
                  <c:v>0.40807870370370369</c:v>
                </c:pt>
                <c:pt idx="920">
                  <c:v>0.40810185185185177</c:v>
                </c:pt>
                <c:pt idx="921">
                  <c:v>0.40812499999999996</c:v>
                </c:pt>
                <c:pt idx="922">
                  <c:v>0.40814814814814815</c:v>
                </c:pt>
                <c:pt idx="923">
                  <c:v>0.40817129629629623</c:v>
                </c:pt>
                <c:pt idx="924">
                  <c:v>0.40819444444444442</c:v>
                </c:pt>
                <c:pt idx="925">
                  <c:v>0.4082175925925926</c:v>
                </c:pt>
                <c:pt idx="926">
                  <c:v>0.40824074074074068</c:v>
                </c:pt>
                <c:pt idx="927">
                  <c:v>0.40826388888888887</c:v>
                </c:pt>
                <c:pt idx="928">
                  <c:v>0.40828703703703706</c:v>
                </c:pt>
                <c:pt idx="929">
                  <c:v>0.40831018518518514</c:v>
                </c:pt>
                <c:pt idx="930">
                  <c:v>0.40833333333333333</c:v>
                </c:pt>
                <c:pt idx="931">
                  <c:v>0.40835648148148151</c:v>
                </c:pt>
                <c:pt idx="932">
                  <c:v>0.40837962962962959</c:v>
                </c:pt>
                <c:pt idx="933">
                  <c:v>0.40840277777777767</c:v>
                </c:pt>
                <c:pt idx="934">
                  <c:v>0.40842592592592586</c:v>
                </c:pt>
                <c:pt idx="935">
                  <c:v>0.40844907407407405</c:v>
                </c:pt>
                <c:pt idx="936">
                  <c:v>0.40847222222222213</c:v>
                </c:pt>
                <c:pt idx="937">
                  <c:v>0.40849537037037031</c:v>
                </c:pt>
                <c:pt idx="938">
                  <c:v>0.4085185185185185</c:v>
                </c:pt>
                <c:pt idx="939">
                  <c:v>0.40854166666666658</c:v>
                </c:pt>
                <c:pt idx="940">
                  <c:v>0.40856481481481477</c:v>
                </c:pt>
                <c:pt idx="941">
                  <c:v>0.40858796296296296</c:v>
                </c:pt>
                <c:pt idx="942">
                  <c:v>0.40861111111111104</c:v>
                </c:pt>
                <c:pt idx="943">
                  <c:v>0.40863425925925922</c:v>
                </c:pt>
                <c:pt idx="944">
                  <c:v>0.40865740740740741</c:v>
                </c:pt>
                <c:pt idx="945">
                  <c:v>0.40868055555555549</c:v>
                </c:pt>
                <c:pt idx="946">
                  <c:v>0.40870370370370368</c:v>
                </c:pt>
                <c:pt idx="947">
                  <c:v>0.40872685185185187</c:v>
                </c:pt>
                <c:pt idx="948">
                  <c:v>0.40874999999999995</c:v>
                </c:pt>
                <c:pt idx="949">
                  <c:v>0.40877314814814814</c:v>
                </c:pt>
                <c:pt idx="950">
                  <c:v>0.40879629629629632</c:v>
                </c:pt>
                <c:pt idx="951">
                  <c:v>0.4088194444444444</c:v>
                </c:pt>
                <c:pt idx="952">
                  <c:v>0.40884259259259259</c:v>
                </c:pt>
                <c:pt idx="953">
                  <c:v>0.40886574074074067</c:v>
                </c:pt>
                <c:pt idx="954">
                  <c:v>0.40888888888888886</c:v>
                </c:pt>
                <c:pt idx="955">
                  <c:v>0.40891203703703694</c:v>
                </c:pt>
                <c:pt idx="956">
                  <c:v>0.40893518518518512</c:v>
                </c:pt>
                <c:pt idx="957">
                  <c:v>0.40895833333333331</c:v>
                </c:pt>
                <c:pt idx="958">
                  <c:v>0.40898148148148139</c:v>
                </c:pt>
                <c:pt idx="959">
                  <c:v>0.40900462962962958</c:v>
                </c:pt>
                <c:pt idx="960">
                  <c:v>0.40902777777777777</c:v>
                </c:pt>
                <c:pt idx="961">
                  <c:v>0.40905092592592585</c:v>
                </c:pt>
                <c:pt idx="962">
                  <c:v>0.40907407407407403</c:v>
                </c:pt>
                <c:pt idx="963">
                  <c:v>0.40909722222222222</c:v>
                </c:pt>
                <c:pt idx="964">
                  <c:v>0.4091203703703703</c:v>
                </c:pt>
                <c:pt idx="965">
                  <c:v>0.40914351851851849</c:v>
                </c:pt>
                <c:pt idx="966">
                  <c:v>0.40916666666666668</c:v>
                </c:pt>
                <c:pt idx="967">
                  <c:v>0.40918981481481476</c:v>
                </c:pt>
                <c:pt idx="968">
                  <c:v>0.40921296296296295</c:v>
                </c:pt>
                <c:pt idx="969">
                  <c:v>0.40923611111111113</c:v>
                </c:pt>
                <c:pt idx="970">
                  <c:v>0.40925925925925921</c:v>
                </c:pt>
                <c:pt idx="971">
                  <c:v>0.4092824074074074</c:v>
                </c:pt>
                <c:pt idx="972">
                  <c:v>0.40930555555555559</c:v>
                </c:pt>
                <c:pt idx="973">
                  <c:v>0.40932870370370367</c:v>
                </c:pt>
                <c:pt idx="974">
                  <c:v>0.40935185185185174</c:v>
                </c:pt>
                <c:pt idx="975">
                  <c:v>0.40937499999999993</c:v>
                </c:pt>
                <c:pt idx="976">
                  <c:v>0.40939814814814812</c:v>
                </c:pt>
                <c:pt idx="977">
                  <c:v>0.4094212962962962</c:v>
                </c:pt>
                <c:pt idx="978">
                  <c:v>0.40944444444444439</c:v>
                </c:pt>
                <c:pt idx="979">
                  <c:v>0.40946759259259258</c:v>
                </c:pt>
                <c:pt idx="980">
                  <c:v>0.40949074074074066</c:v>
                </c:pt>
                <c:pt idx="981">
                  <c:v>0.40951388888888884</c:v>
                </c:pt>
                <c:pt idx="982">
                  <c:v>0.40953703703703703</c:v>
                </c:pt>
                <c:pt idx="983">
                  <c:v>0.40956018518518511</c:v>
                </c:pt>
                <c:pt idx="984">
                  <c:v>0.4095833333333333</c:v>
                </c:pt>
                <c:pt idx="985">
                  <c:v>0.40960648148148149</c:v>
                </c:pt>
                <c:pt idx="986">
                  <c:v>0.40962962962962957</c:v>
                </c:pt>
                <c:pt idx="987">
                  <c:v>0.40965277777777775</c:v>
                </c:pt>
                <c:pt idx="988">
                  <c:v>0.40967592592592594</c:v>
                </c:pt>
                <c:pt idx="989">
                  <c:v>0.40969907407407402</c:v>
                </c:pt>
                <c:pt idx="990">
                  <c:v>0.40972222222222221</c:v>
                </c:pt>
                <c:pt idx="991">
                  <c:v>0.4097453703703704</c:v>
                </c:pt>
                <c:pt idx="992">
                  <c:v>0.40976851851851848</c:v>
                </c:pt>
                <c:pt idx="993">
                  <c:v>0.40979166666666667</c:v>
                </c:pt>
                <c:pt idx="994">
                  <c:v>0.40981481481481474</c:v>
                </c:pt>
                <c:pt idx="995">
                  <c:v>0.40983796296296293</c:v>
                </c:pt>
                <c:pt idx="996">
                  <c:v>0.40986111111111101</c:v>
                </c:pt>
                <c:pt idx="997">
                  <c:v>0.4098842592592592</c:v>
                </c:pt>
                <c:pt idx="998">
                  <c:v>0.40990740740740739</c:v>
                </c:pt>
                <c:pt idx="999">
                  <c:v>0.40993055555555546</c:v>
                </c:pt>
                <c:pt idx="1000">
                  <c:v>0.40995370370370365</c:v>
                </c:pt>
                <c:pt idx="1001">
                  <c:v>0.40997685185185184</c:v>
                </c:pt>
                <c:pt idx="1002">
                  <c:v>0.40999999999999992</c:v>
                </c:pt>
                <c:pt idx="1003">
                  <c:v>0.41002314814814811</c:v>
                </c:pt>
                <c:pt idx="1004">
                  <c:v>0.4100462962962963</c:v>
                </c:pt>
                <c:pt idx="1005">
                  <c:v>0.41006944444444438</c:v>
                </c:pt>
                <c:pt idx="1006">
                  <c:v>0.41009259259259256</c:v>
                </c:pt>
                <c:pt idx="1007">
                  <c:v>0.41011574074074075</c:v>
                </c:pt>
                <c:pt idx="1008">
                  <c:v>0.41013888888888883</c:v>
                </c:pt>
                <c:pt idx="1009">
                  <c:v>0.41016203703703702</c:v>
                </c:pt>
                <c:pt idx="1010">
                  <c:v>0.41018518518518521</c:v>
                </c:pt>
                <c:pt idx="1011">
                  <c:v>0.41020833333333329</c:v>
                </c:pt>
                <c:pt idx="1012">
                  <c:v>0.41023148148148147</c:v>
                </c:pt>
                <c:pt idx="1013">
                  <c:v>0.41025462962962966</c:v>
                </c:pt>
                <c:pt idx="1014">
                  <c:v>0.41027777777777774</c:v>
                </c:pt>
                <c:pt idx="1015">
                  <c:v>0.41030092592592582</c:v>
                </c:pt>
                <c:pt idx="1016">
                  <c:v>0.41032407407407401</c:v>
                </c:pt>
                <c:pt idx="1017">
                  <c:v>0.4103472222222222</c:v>
                </c:pt>
                <c:pt idx="1018">
                  <c:v>0.41037037037037027</c:v>
                </c:pt>
                <c:pt idx="1019">
                  <c:v>0.41039351851851846</c:v>
                </c:pt>
                <c:pt idx="1020">
                  <c:v>0.41041666666666665</c:v>
                </c:pt>
                <c:pt idx="1021">
                  <c:v>0.41043981481481473</c:v>
                </c:pt>
                <c:pt idx="1022">
                  <c:v>0.41046296296296292</c:v>
                </c:pt>
                <c:pt idx="1023">
                  <c:v>0.41048611111111111</c:v>
                </c:pt>
                <c:pt idx="1024">
                  <c:v>0.41050925925925918</c:v>
                </c:pt>
                <c:pt idx="1025">
                  <c:v>0.41053240740740737</c:v>
                </c:pt>
                <c:pt idx="1026">
                  <c:v>0.41055555555555556</c:v>
                </c:pt>
                <c:pt idx="1027">
                  <c:v>0.41057870370370364</c:v>
                </c:pt>
                <c:pt idx="1028">
                  <c:v>0.41060185185185183</c:v>
                </c:pt>
                <c:pt idx="1029">
                  <c:v>0.41062500000000002</c:v>
                </c:pt>
                <c:pt idx="1030">
                  <c:v>0.4106481481481481</c:v>
                </c:pt>
                <c:pt idx="1031">
                  <c:v>0.41067129629629628</c:v>
                </c:pt>
                <c:pt idx="1032">
                  <c:v>0.41069444444444447</c:v>
                </c:pt>
                <c:pt idx="1033">
                  <c:v>0.41071759259259255</c:v>
                </c:pt>
                <c:pt idx="1034">
                  <c:v>0.41074074074074074</c:v>
                </c:pt>
                <c:pt idx="1035">
                  <c:v>0.41076388888888882</c:v>
                </c:pt>
                <c:pt idx="1036">
                  <c:v>0.41078703703703701</c:v>
                </c:pt>
                <c:pt idx="1037">
                  <c:v>0.41081018518518508</c:v>
                </c:pt>
                <c:pt idx="1038">
                  <c:v>0.41083333333333327</c:v>
                </c:pt>
                <c:pt idx="1039">
                  <c:v>0.41085648148148146</c:v>
                </c:pt>
                <c:pt idx="1040">
                  <c:v>0.41087962962962954</c:v>
                </c:pt>
                <c:pt idx="1041">
                  <c:v>0.41090277777777773</c:v>
                </c:pt>
                <c:pt idx="1042">
                  <c:v>0.41092592592592592</c:v>
                </c:pt>
                <c:pt idx="1043">
                  <c:v>0.41094907407407399</c:v>
                </c:pt>
                <c:pt idx="1044">
                  <c:v>0.41097222222222218</c:v>
                </c:pt>
                <c:pt idx="1045">
                  <c:v>0.41099537037037037</c:v>
                </c:pt>
                <c:pt idx="1046">
                  <c:v>0.41101851851851845</c:v>
                </c:pt>
                <c:pt idx="1047">
                  <c:v>0.41104166666666664</c:v>
                </c:pt>
                <c:pt idx="1048">
                  <c:v>0.41106481481481483</c:v>
                </c:pt>
                <c:pt idx="1049">
                  <c:v>0.41108796296296291</c:v>
                </c:pt>
                <c:pt idx="1050">
                  <c:v>0.41111111111111109</c:v>
                </c:pt>
                <c:pt idx="1051">
                  <c:v>0.41113425925925928</c:v>
                </c:pt>
                <c:pt idx="1052">
                  <c:v>0.41115740740740736</c:v>
                </c:pt>
                <c:pt idx="1053">
                  <c:v>0.41118055555555555</c:v>
                </c:pt>
                <c:pt idx="1054">
                  <c:v>0.41120370370370374</c:v>
                </c:pt>
                <c:pt idx="1055">
                  <c:v>0.41122685185185182</c:v>
                </c:pt>
                <c:pt idx="1056">
                  <c:v>0.41124999999999989</c:v>
                </c:pt>
                <c:pt idx="1057">
                  <c:v>0.41127314814814808</c:v>
                </c:pt>
                <c:pt idx="1058">
                  <c:v>0.41129629629629627</c:v>
                </c:pt>
                <c:pt idx="1059">
                  <c:v>0.41131944444444435</c:v>
                </c:pt>
                <c:pt idx="1060">
                  <c:v>0.41134259259259254</c:v>
                </c:pt>
                <c:pt idx="1061">
                  <c:v>0.41136574074074073</c:v>
                </c:pt>
                <c:pt idx="1062">
                  <c:v>0.4113888888888888</c:v>
                </c:pt>
                <c:pt idx="1063">
                  <c:v>0.41141203703703699</c:v>
                </c:pt>
                <c:pt idx="1064">
                  <c:v>0.41143518518518518</c:v>
                </c:pt>
                <c:pt idx="1065">
                  <c:v>0.41145833333333326</c:v>
                </c:pt>
                <c:pt idx="1066">
                  <c:v>0.41148148148148145</c:v>
                </c:pt>
                <c:pt idx="1067">
                  <c:v>0.41150462962962964</c:v>
                </c:pt>
                <c:pt idx="1068">
                  <c:v>0.41152777777777771</c:v>
                </c:pt>
                <c:pt idx="1069">
                  <c:v>0.4115509259259259</c:v>
                </c:pt>
                <c:pt idx="1070">
                  <c:v>0.41157407407407409</c:v>
                </c:pt>
                <c:pt idx="1071">
                  <c:v>0.41159722222222217</c:v>
                </c:pt>
                <c:pt idx="1072">
                  <c:v>0.41162037037037036</c:v>
                </c:pt>
                <c:pt idx="1073">
                  <c:v>0.41164351851851855</c:v>
                </c:pt>
                <c:pt idx="1074">
                  <c:v>0.41166666666666663</c:v>
                </c:pt>
                <c:pt idx="1075">
                  <c:v>0.41168981481481481</c:v>
                </c:pt>
                <c:pt idx="1076">
                  <c:v>0.41171296296296289</c:v>
                </c:pt>
                <c:pt idx="1077">
                  <c:v>0.41173611111111108</c:v>
                </c:pt>
                <c:pt idx="1078">
                  <c:v>0.41175925925925916</c:v>
                </c:pt>
                <c:pt idx="1079">
                  <c:v>0.41178240740740735</c:v>
                </c:pt>
                <c:pt idx="1080">
                  <c:v>0.41180555555555554</c:v>
                </c:pt>
                <c:pt idx="1081">
                  <c:v>0.41182870370370361</c:v>
                </c:pt>
                <c:pt idx="1082">
                  <c:v>0.4118518518518518</c:v>
                </c:pt>
                <c:pt idx="1083">
                  <c:v>0.41187499999999999</c:v>
                </c:pt>
                <c:pt idx="1084">
                  <c:v>0.41189814814814807</c:v>
                </c:pt>
                <c:pt idx="1085">
                  <c:v>0.41192129629629626</c:v>
                </c:pt>
                <c:pt idx="1086">
                  <c:v>0.41194444444444445</c:v>
                </c:pt>
                <c:pt idx="1087">
                  <c:v>0.41196759259259252</c:v>
                </c:pt>
                <c:pt idx="1088">
                  <c:v>0.41199074074074071</c:v>
                </c:pt>
                <c:pt idx="1089">
                  <c:v>0.4120138888888889</c:v>
                </c:pt>
                <c:pt idx="1090">
                  <c:v>0.41203703703703698</c:v>
                </c:pt>
                <c:pt idx="1091">
                  <c:v>0.41206018518518517</c:v>
                </c:pt>
                <c:pt idx="1092">
                  <c:v>0.41208333333333336</c:v>
                </c:pt>
                <c:pt idx="1093">
                  <c:v>0.41210648148148143</c:v>
                </c:pt>
                <c:pt idx="1094">
                  <c:v>0.41212962962962962</c:v>
                </c:pt>
                <c:pt idx="1095">
                  <c:v>0.41215277777777781</c:v>
                </c:pt>
                <c:pt idx="1096">
                  <c:v>0.41217592592592589</c:v>
                </c:pt>
                <c:pt idx="1097">
                  <c:v>0.41219907407407397</c:v>
                </c:pt>
                <c:pt idx="1098">
                  <c:v>0.41222222222222216</c:v>
                </c:pt>
                <c:pt idx="1099">
                  <c:v>0.41224537037037035</c:v>
                </c:pt>
                <c:pt idx="1100">
                  <c:v>0.41226851851851842</c:v>
                </c:pt>
                <c:pt idx="1101">
                  <c:v>0.41229166666666661</c:v>
                </c:pt>
                <c:pt idx="1102">
                  <c:v>0.4123148148148148</c:v>
                </c:pt>
                <c:pt idx="1103">
                  <c:v>0.41233796296296288</c:v>
                </c:pt>
                <c:pt idx="1104">
                  <c:v>0.41236111111111107</c:v>
                </c:pt>
                <c:pt idx="1105">
                  <c:v>0.41238425925925926</c:v>
                </c:pt>
                <c:pt idx="1106">
                  <c:v>0.41240740740740733</c:v>
                </c:pt>
                <c:pt idx="1107">
                  <c:v>0.41243055555555552</c:v>
                </c:pt>
                <c:pt idx="1108">
                  <c:v>0.41245370370370371</c:v>
                </c:pt>
                <c:pt idx="1109">
                  <c:v>0.41247685185185179</c:v>
                </c:pt>
                <c:pt idx="1110">
                  <c:v>0.41249999999999998</c:v>
                </c:pt>
                <c:pt idx="1111">
                  <c:v>0.41252314814814817</c:v>
                </c:pt>
                <c:pt idx="1112">
                  <c:v>0.41254629629629624</c:v>
                </c:pt>
                <c:pt idx="1113">
                  <c:v>0.41256944444444443</c:v>
                </c:pt>
                <c:pt idx="1114">
                  <c:v>0.41259259259259262</c:v>
                </c:pt>
                <c:pt idx="1115">
                  <c:v>0.4126157407407407</c:v>
                </c:pt>
                <c:pt idx="1116">
                  <c:v>0.41263888888888889</c:v>
                </c:pt>
                <c:pt idx="1117">
                  <c:v>0.41266203703703697</c:v>
                </c:pt>
                <c:pt idx="1118">
                  <c:v>0.41268518518518515</c:v>
                </c:pt>
                <c:pt idx="1119">
                  <c:v>0.41270833333333323</c:v>
                </c:pt>
                <c:pt idx="1120">
                  <c:v>0.41273148148148142</c:v>
                </c:pt>
                <c:pt idx="1121">
                  <c:v>0.41275462962962961</c:v>
                </c:pt>
                <c:pt idx="1122">
                  <c:v>0.41277777777777769</c:v>
                </c:pt>
                <c:pt idx="1123">
                  <c:v>0.41280092592592588</c:v>
                </c:pt>
                <c:pt idx="1124">
                  <c:v>0.41282407407407407</c:v>
                </c:pt>
                <c:pt idx="1125">
                  <c:v>0.41284722222222214</c:v>
                </c:pt>
                <c:pt idx="1126">
                  <c:v>0.41287037037037033</c:v>
                </c:pt>
                <c:pt idx="1127">
                  <c:v>0.41289351851851852</c:v>
                </c:pt>
                <c:pt idx="1128">
                  <c:v>0.4129166666666666</c:v>
                </c:pt>
                <c:pt idx="1129">
                  <c:v>0.41293981481481479</c:v>
                </c:pt>
                <c:pt idx="1130">
                  <c:v>0.41296296296296298</c:v>
                </c:pt>
                <c:pt idx="1131">
                  <c:v>0.41298611111111105</c:v>
                </c:pt>
                <c:pt idx="1132">
                  <c:v>0.41300925925925924</c:v>
                </c:pt>
                <c:pt idx="1133">
                  <c:v>0.41303240740740743</c:v>
                </c:pt>
                <c:pt idx="1134">
                  <c:v>0.41305555555555551</c:v>
                </c:pt>
                <c:pt idx="1135">
                  <c:v>0.4130787037037037</c:v>
                </c:pt>
                <c:pt idx="1136">
                  <c:v>0.41310185185185189</c:v>
                </c:pt>
                <c:pt idx="1137">
                  <c:v>0.41312499999999996</c:v>
                </c:pt>
                <c:pt idx="1138">
                  <c:v>0.41314814814814804</c:v>
                </c:pt>
                <c:pt idx="1139">
                  <c:v>0.41317129629629623</c:v>
                </c:pt>
                <c:pt idx="1140">
                  <c:v>0.41319444444444442</c:v>
                </c:pt>
                <c:pt idx="1141">
                  <c:v>0.4132175925925925</c:v>
                </c:pt>
                <c:pt idx="1142">
                  <c:v>0.41324074074074069</c:v>
                </c:pt>
                <c:pt idx="1143">
                  <c:v>0.41326388888888888</c:v>
                </c:pt>
                <c:pt idx="1144">
                  <c:v>0.41328703703703695</c:v>
                </c:pt>
                <c:pt idx="1145">
                  <c:v>0.41331018518518514</c:v>
                </c:pt>
                <c:pt idx="1146">
                  <c:v>0.41333333333333333</c:v>
                </c:pt>
                <c:pt idx="1147">
                  <c:v>0.41335648148148141</c:v>
                </c:pt>
                <c:pt idx="1148">
                  <c:v>0.4133796296296296</c:v>
                </c:pt>
                <c:pt idx="1149">
                  <c:v>0.41340277777777779</c:v>
                </c:pt>
                <c:pt idx="1150">
                  <c:v>0.41342592592592586</c:v>
                </c:pt>
                <c:pt idx="1151">
                  <c:v>0.41344907407407405</c:v>
                </c:pt>
                <c:pt idx="1152">
                  <c:v>0.41347222222222224</c:v>
                </c:pt>
                <c:pt idx="1153">
                  <c:v>0.41349537037037032</c:v>
                </c:pt>
                <c:pt idx="1154">
                  <c:v>0.41351851851851851</c:v>
                </c:pt>
                <c:pt idx="1155">
                  <c:v>0.4135416666666667</c:v>
                </c:pt>
                <c:pt idx="1156">
                  <c:v>0.41356481481481477</c:v>
                </c:pt>
                <c:pt idx="1157">
                  <c:v>0.41358796296296296</c:v>
                </c:pt>
                <c:pt idx="1158">
                  <c:v>0.41361111111111104</c:v>
                </c:pt>
                <c:pt idx="1159">
                  <c:v>0.41363425925925923</c:v>
                </c:pt>
                <c:pt idx="1160">
                  <c:v>0.41365740740740731</c:v>
                </c:pt>
                <c:pt idx="1161">
                  <c:v>0.4136805555555555</c:v>
                </c:pt>
                <c:pt idx="1162">
                  <c:v>0.41370370370370368</c:v>
                </c:pt>
                <c:pt idx="1163">
                  <c:v>0.41372685185185176</c:v>
                </c:pt>
                <c:pt idx="1164">
                  <c:v>0.41374999999999995</c:v>
                </c:pt>
                <c:pt idx="1165">
                  <c:v>0.41377314814814814</c:v>
                </c:pt>
                <c:pt idx="1166">
                  <c:v>0.41379629629629622</c:v>
                </c:pt>
                <c:pt idx="1167">
                  <c:v>0.41381944444444441</c:v>
                </c:pt>
                <c:pt idx="1168">
                  <c:v>0.4138425925925926</c:v>
                </c:pt>
                <c:pt idx="1169">
                  <c:v>0.41386574074074067</c:v>
                </c:pt>
                <c:pt idx="1170">
                  <c:v>0.41388888888888886</c:v>
                </c:pt>
                <c:pt idx="1171">
                  <c:v>0.41391203703703705</c:v>
                </c:pt>
                <c:pt idx="1172">
                  <c:v>0.41393518518518513</c:v>
                </c:pt>
                <c:pt idx="1173">
                  <c:v>0.41395833333333332</c:v>
                </c:pt>
                <c:pt idx="1174">
                  <c:v>0.41398148148148151</c:v>
                </c:pt>
                <c:pt idx="1175">
                  <c:v>0.41400462962962958</c:v>
                </c:pt>
                <c:pt idx="1176">
                  <c:v>0.41402777777777777</c:v>
                </c:pt>
                <c:pt idx="1177">
                  <c:v>0.41405092592592596</c:v>
                </c:pt>
                <c:pt idx="1178">
                  <c:v>0.41407407407407404</c:v>
                </c:pt>
                <c:pt idx="1179">
                  <c:v>0.41409722222222212</c:v>
                </c:pt>
                <c:pt idx="1180">
                  <c:v>0.41412037037037031</c:v>
                </c:pt>
                <c:pt idx="1181">
                  <c:v>0.41414351851851849</c:v>
                </c:pt>
                <c:pt idx="1182">
                  <c:v>0.41416666666666657</c:v>
                </c:pt>
                <c:pt idx="1183">
                  <c:v>0.41418981481481476</c:v>
                </c:pt>
                <c:pt idx="1184">
                  <c:v>0.41421296296296295</c:v>
                </c:pt>
                <c:pt idx="1185">
                  <c:v>0.41423611111111103</c:v>
                </c:pt>
                <c:pt idx="1186">
                  <c:v>0.41425925925925922</c:v>
                </c:pt>
                <c:pt idx="1187">
                  <c:v>0.4142824074074074</c:v>
                </c:pt>
                <c:pt idx="1188">
                  <c:v>0.41430555555555548</c:v>
                </c:pt>
                <c:pt idx="1189">
                  <c:v>0.41432870370370367</c:v>
                </c:pt>
                <c:pt idx="1190">
                  <c:v>0.41435185185185186</c:v>
                </c:pt>
                <c:pt idx="1191">
                  <c:v>0.41437499999999994</c:v>
                </c:pt>
                <c:pt idx="1192">
                  <c:v>0.41439814814814813</c:v>
                </c:pt>
                <c:pt idx="1193">
                  <c:v>0.41442129629629632</c:v>
                </c:pt>
                <c:pt idx="1194">
                  <c:v>0.41444444444444439</c:v>
                </c:pt>
                <c:pt idx="1195">
                  <c:v>0.41446759259259258</c:v>
                </c:pt>
                <c:pt idx="1196">
                  <c:v>0.41449074074074077</c:v>
                </c:pt>
                <c:pt idx="1197">
                  <c:v>0.41451388888888885</c:v>
                </c:pt>
                <c:pt idx="1198">
                  <c:v>0.41453703703703693</c:v>
                </c:pt>
                <c:pt idx="1199">
                  <c:v>0.41456018518518511</c:v>
                </c:pt>
                <c:pt idx="1200">
                  <c:v>0.4145833333333333</c:v>
                </c:pt>
                <c:pt idx="1201">
                  <c:v>0.41460648148148138</c:v>
                </c:pt>
                <c:pt idx="1202">
                  <c:v>0.41462962962962957</c:v>
                </c:pt>
                <c:pt idx="1203">
                  <c:v>0.41465277777777776</c:v>
                </c:pt>
                <c:pt idx="1204">
                  <c:v>0.41467592592592584</c:v>
                </c:pt>
                <c:pt idx="1205">
                  <c:v>0.41469907407407403</c:v>
                </c:pt>
                <c:pt idx="1206">
                  <c:v>0.41472222222222221</c:v>
                </c:pt>
                <c:pt idx="1207">
                  <c:v>0.41474537037037029</c:v>
                </c:pt>
                <c:pt idx="1208">
                  <c:v>0.41476851851851848</c:v>
                </c:pt>
                <c:pt idx="1209">
                  <c:v>0.41479166666666667</c:v>
                </c:pt>
                <c:pt idx="1210">
                  <c:v>0.41481481481481475</c:v>
                </c:pt>
                <c:pt idx="1211">
                  <c:v>0.41483796296296294</c:v>
                </c:pt>
                <c:pt idx="1212">
                  <c:v>0.41486111111111112</c:v>
                </c:pt>
                <c:pt idx="1213">
                  <c:v>0.4148842592592592</c:v>
                </c:pt>
                <c:pt idx="1214">
                  <c:v>0.41490740740740739</c:v>
                </c:pt>
                <c:pt idx="1215">
                  <c:v>0.41493055555555558</c:v>
                </c:pt>
                <c:pt idx="1216">
                  <c:v>0.41495370370370366</c:v>
                </c:pt>
                <c:pt idx="1217">
                  <c:v>0.41497685185185185</c:v>
                </c:pt>
                <c:pt idx="1218">
                  <c:v>0.41500000000000004</c:v>
                </c:pt>
                <c:pt idx="1219">
                  <c:v>0.41502314814814811</c:v>
                </c:pt>
                <c:pt idx="1220">
                  <c:v>0.41504629629629619</c:v>
                </c:pt>
                <c:pt idx="1221">
                  <c:v>0.41506944444444438</c:v>
                </c:pt>
                <c:pt idx="1222">
                  <c:v>0.41509259259259257</c:v>
                </c:pt>
                <c:pt idx="1223">
                  <c:v>0.41511574074074065</c:v>
                </c:pt>
                <c:pt idx="1224">
                  <c:v>0.41513888888888884</c:v>
                </c:pt>
                <c:pt idx="1225">
                  <c:v>0.41516203703703702</c:v>
                </c:pt>
                <c:pt idx="1226">
                  <c:v>0.4151851851851851</c:v>
                </c:pt>
                <c:pt idx="1227">
                  <c:v>0.41520833333333329</c:v>
                </c:pt>
                <c:pt idx="1228">
                  <c:v>0.41523148148148148</c:v>
                </c:pt>
                <c:pt idx="1229">
                  <c:v>0.41525462962962956</c:v>
                </c:pt>
                <c:pt idx="1230">
                  <c:v>0.41527777777777775</c:v>
                </c:pt>
                <c:pt idx="1231">
                  <c:v>0.41530092592592593</c:v>
                </c:pt>
                <c:pt idx="1232">
                  <c:v>0.41532407407407401</c:v>
                </c:pt>
                <c:pt idx="1233">
                  <c:v>0.4153472222222222</c:v>
                </c:pt>
                <c:pt idx="1234">
                  <c:v>0.41537037037037039</c:v>
                </c:pt>
                <c:pt idx="1235">
                  <c:v>0.41539351851851847</c:v>
                </c:pt>
                <c:pt idx="1236">
                  <c:v>0.41541666666666666</c:v>
                </c:pt>
                <c:pt idx="1237">
                  <c:v>0.41543981481481485</c:v>
                </c:pt>
                <c:pt idx="1238">
                  <c:v>0.41546296296296292</c:v>
                </c:pt>
                <c:pt idx="1239">
                  <c:v>0.415486111111111</c:v>
                </c:pt>
                <c:pt idx="1240">
                  <c:v>0.41550925925925919</c:v>
                </c:pt>
                <c:pt idx="1241">
                  <c:v>0.41553240740740738</c:v>
                </c:pt>
                <c:pt idx="1242">
                  <c:v>0.41555555555555546</c:v>
                </c:pt>
                <c:pt idx="1243">
                  <c:v>0.41557870370370364</c:v>
                </c:pt>
                <c:pt idx="1244">
                  <c:v>0.41560185185185183</c:v>
                </c:pt>
                <c:pt idx="1245">
                  <c:v>0.41562499999999991</c:v>
                </c:pt>
                <c:pt idx="1246">
                  <c:v>0.4156481481481481</c:v>
                </c:pt>
                <c:pt idx="1247">
                  <c:v>0.41567129629629629</c:v>
                </c:pt>
                <c:pt idx="1248">
                  <c:v>0.41569444444444437</c:v>
                </c:pt>
                <c:pt idx="1249">
                  <c:v>0.41571759259259256</c:v>
                </c:pt>
                <c:pt idx="1250">
                  <c:v>0.41574074074074074</c:v>
                </c:pt>
                <c:pt idx="1251">
                  <c:v>0.41576388888888882</c:v>
                </c:pt>
                <c:pt idx="1252">
                  <c:v>0.41578703703703701</c:v>
                </c:pt>
                <c:pt idx="1253">
                  <c:v>0.4158101851851852</c:v>
                </c:pt>
                <c:pt idx="1254">
                  <c:v>0.41583333333333328</c:v>
                </c:pt>
                <c:pt idx="1255">
                  <c:v>0.41585648148148147</c:v>
                </c:pt>
                <c:pt idx="1256">
                  <c:v>0.41587962962962965</c:v>
                </c:pt>
                <c:pt idx="1257">
                  <c:v>0.41590277777777773</c:v>
                </c:pt>
                <c:pt idx="1258">
                  <c:v>0.41592592592592592</c:v>
                </c:pt>
                <c:pt idx="1259">
                  <c:v>0.41594907407407411</c:v>
                </c:pt>
                <c:pt idx="1260">
                  <c:v>0.41597222222222219</c:v>
                </c:pt>
                <c:pt idx="1261">
                  <c:v>0.41599537037037027</c:v>
                </c:pt>
                <c:pt idx="1262">
                  <c:v>0.41601851851851845</c:v>
                </c:pt>
                <c:pt idx="1263">
                  <c:v>0.41604166666666664</c:v>
                </c:pt>
                <c:pt idx="1264">
                  <c:v>0.41606481481481472</c:v>
                </c:pt>
                <c:pt idx="1265">
                  <c:v>0.41608796296296291</c:v>
                </c:pt>
                <c:pt idx="1266">
                  <c:v>0.4161111111111111</c:v>
                </c:pt>
                <c:pt idx="1267">
                  <c:v>0.41613425925925918</c:v>
                </c:pt>
                <c:pt idx="1268">
                  <c:v>0.41615740740740736</c:v>
                </c:pt>
                <c:pt idx="1269">
                  <c:v>0.41618055555555555</c:v>
                </c:pt>
                <c:pt idx="1270">
                  <c:v>0.41620370370370363</c:v>
                </c:pt>
                <c:pt idx="1271">
                  <c:v>0.41622685185185182</c:v>
                </c:pt>
                <c:pt idx="1272">
                  <c:v>0.41625000000000001</c:v>
                </c:pt>
                <c:pt idx="1273">
                  <c:v>0.41627314814814809</c:v>
                </c:pt>
                <c:pt idx="1274">
                  <c:v>0.41629629629629628</c:v>
                </c:pt>
                <c:pt idx="1275">
                  <c:v>0.41631944444444446</c:v>
                </c:pt>
                <c:pt idx="1276">
                  <c:v>0.41634259259259254</c:v>
                </c:pt>
                <c:pt idx="1277">
                  <c:v>0.41636574074074073</c:v>
                </c:pt>
                <c:pt idx="1278">
                  <c:v>0.41638888888888892</c:v>
                </c:pt>
                <c:pt idx="1279">
                  <c:v>0.416412037037037</c:v>
                </c:pt>
                <c:pt idx="1280">
                  <c:v>0.41643518518518507</c:v>
                </c:pt>
                <c:pt idx="1281">
                  <c:v>0.41645833333333326</c:v>
                </c:pt>
                <c:pt idx="1282">
                  <c:v>0.41648148148148145</c:v>
                </c:pt>
                <c:pt idx="1283">
                  <c:v>0.41650462962962953</c:v>
                </c:pt>
                <c:pt idx="1284">
                  <c:v>0.41652777777777772</c:v>
                </c:pt>
                <c:pt idx="1285">
                  <c:v>0.41655092592592591</c:v>
                </c:pt>
                <c:pt idx="1286">
                  <c:v>0.41657407407407399</c:v>
                </c:pt>
                <c:pt idx="1287">
                  <c:v>0.41659722222222217</c:v>
                </c:pt>
                <c:pt idx="1288">
                  <c:v>0.41662037037037036</c:v>
                </c:pt>
                <c:pt idx="1289">
                  <c:v>0.41664351851851844</c:v>
                </c:pt>
                <c:pt idx="1290">
                  <c:v>0.41666666666666663</c:v>
                </c:pt>
                <c:pt idx="1291">
                  <c:v>0.41668981481481482</c:v>
                </c:pt>
                <c:pt idx="1292">
                  <c:v>0.4167129629629629</c:v>
                </c:pt>
                <c:pt idx="1293">
                  <c:v>0.41673611111111108</c:v>
                </c:pt>
                <c:pt idx="1294">
                  <c:v>0.41675925925925927</c:v>
                </c:pt>
                <c:pt idx="1295">
                  <c:v>0.41678240740740735</c:v>
                </c:pt>
                <c:pt idx="1296">
                  <c:v>0.41680555555555554</c:v>
                </c:pt>
                <c:pt idx="1297">
                  <c:v>0.41682870370370373</c:v>
                </c:pt>
                <c:pt idx="1298">
                  <c:v>0.41685185185185181</c:v>
                </c:pt>
                <c:pt idx="1299">
                  <c:v>0.416875</c:v>
                </c:pt>
                <c:pt idx="1300">
                  <c:v>0.41689814814814818</c:v>
                </c:pt>
                <c:pt idx="1301">
                  <c:v>0.41692129629629626</c:v>
                </c:pt>
                <c:pt idx="1302">
                  <c:v>0.41694444444444434</c:v>
                </c:pt>
                <c:pt idx="1303">
                  <c:v>0.41696759259259253</c:v>
                </c:pt>
                <c:pt idx="1304">
                  <c:v>0.41699074074074072</c:v>
                </c:pt>
                <c:pt idx="1305">
                  <c:v>0.4170138888888888</c:v>
                </c:pt>
                <c:pt idx="1306">
                  <c:v>0.41703703703703698</c:v>
                </c:pt>
                <c:pt idx="1307">
                  <c:v>0.41706018518518517</c:v>
                </c:pt>
                <c:pt idx="1308">
                  <c:v>0.41708333333333325</c:v>
                </c:pt>
                <c:pt idx="1309">
                  <c:v>0.41710648148148144</c:v>
                </c:pt>
                <c:pt idx="1310">
                  <c:v>0.41712962962962963</c:v>
                </c:pt>
                <c:pt idx="1311">
                  <c:v>0.41715277777777771</c:v>
                </c:pt>
                <c:pt idx="1312">
                  <c:v>0.41717592592592589</c:v>
                </c:pt>
                <c:pt idx="1313">
                  <c:v>0.41719907407407408</c:v>
                </c:pt>
                <c:pt idx="1314">
                  <c:v>0.41722222222222216</c:v>
                </c:pt>
                <c:pt idx="1315">
                  <c:v>0.41724537037037035</c:v>
                </c:pt>
                <c:pt idx="1316">
                  <c:v>0.41726851851851854</c:v>
                </c:pt>
                <c:pt idx="1317">
                  <c:v>0.41729166666666662</c:v>
                </c:pt>
                <c:pt idx="1318">
                  <c:v>0.41731481481481481</c:v>
                </c:pt>
                <c:pt idx="1319">
                  <c:v>0.41733796296296299</c:v>
                </c:pt>
                <c:pt idx="1320">
                  <c:v>0.41736111111111107</c:v>
                </c:pt>
                <c:pt idx="1321">
                  <c:v>0.41738425925925915</c:v>
                </c:pt>
                <c:pt idx="1322">
                  <c:v>0.41740740740740734</c:v>
                </c:pt>
                <c:pt idx="1323">
                  <c:v>0.41743055555555553</c:v>
                </c:pt>
                <c:pt idx="1324">
                  <c:v>0.4174537037037036</c:v>
                </c:pt>
                <c:pt idx="1325">
                  <c:v>0.41747685185185179</c:v>
                </c:pt>
                <c:pt idx="1326">
                  <c:v>0.41749999999999998</c:v>
                </c:pt>
                <c:pt idx="1327">
                  <c:v>0.41752314814814806</c:v>
                </c:pt>
                <c:pt idx="1328">
                  <c:v>0.41754629629629625</c:v>
                </c:pt>
                <c:pt idx="1329">
                  <c:v>0.41756944444444444</c:v>
                </c:pt>
                <c:pt idx="1330">
                  <c:v>0.41759259259259252</c:v>
                </c:pt>
                <c:pt idx="1331">
                  <c:v>0.4176157407407407</c:v>
                </c:pt>
                <c:pt idx="1332">
                  <c:v>0.41763888888888889</c:v>
                </c:pt>
                <c:pt idx="1333">
                  <c:v>0.41766203703703697</c:v>
                </c:pt>
                <c:pt idx="1334">
                  <c:v>0.41768518518518516</c:v>
                </c:pt>
                <c:pt idx="1335">
                  <c:v>0.41770833333333335</c:v>
                </c:pt>
                <c:pt idx="1336">
                  <c:v>0.41773148148148143</c:v>
                </c:pt>
                <c:pt idx="1337">
                  <c:v>0.41775462962962961</c:v>
                </c:pt>
                <c:pt idx="1338">
                  <c:v>0.4177777777777778</c:v>
                </c:pt>
                <c:pt idx="1339">
                  <c:v>0.41780092592592588</c:v>
                </c:pt>
                <c:pt idx="1340">
                  <c:v>0.41782407407407407</c:v>
                </c:pt>
                <c:pt idx="1341">
                  <c:v>0.41784722222222226</c:v>
                </c:pt>
                <c:pt idx="1342">
                  <c:v>0.41787037037037034</c:v>
                </c:pt>
                <c:pt idx="1343">
                  <c:v>0.41789351851851841</c:v>
                </c:pt>
                <c:pt idx="1344">
                  <c:v>0.4179166666666666</c:v>
                </c:pt>
                <c:pt idx="1345">
                  <c:v>0.41793981481481479</c:v>
                </c:pt>
                <c:pt idx="1346">
                  <c:v>0.41796296296296287</c:v>
                </c:pt>
                <c:pt idx="1347">
                  <c:v>0.41798611111111106</c:v>
                </c:pt>
                <c:pt idx="1348">
                  <c:v>0.41800925925925925</c:v>
                </c:pt>
                <c:pt idx="1349">
                  <c:v>0.41803240740740732</c:v>
                </c:pt>
                <c:pt idx="1350">
                  <c:v>0.41805555555555551</c:v>
                </c:pt>
                <c:pt idx="1351">
                  <c:v>0.4180787037037037</c:v>
                </c:pt>
                <c:pt idx="1352">
                  <c:v>0.41810185185185178</c:v>
                </c:pt>
                <c:pt idx="1353">
                  <c:v>0.41812499999999997</c:v>
                </c:pt>
                <c:pt idx="1354">
                  <c:v>0.41814814814814816</c:v>
                </c:pt>
                <c:pt idx="1355">
                  <c:v>0.41817129629629624</c:v>
                </c:pt>
                <c:pt idx="1356">
                  <c:v>0.41819444444444442</c:v>
                </c:pt>
                <c:pt idx="1357">
                  <c:v>0.41821759259259261</c:v>
                </c:pt>
                <c:pt idx="1358">
                  <c:v>0.41824074074074069</c:v>
                </c:pt>
                <c:pt idx="1359">
                  <c:v>0.41826388888888888</c:v>
                </c:pt>
                <c:pt idx="1360">
                  <c:v>0.41828703703703707</c:v>
                </c:pt>
                <c:pt idx="1361">
                  <c:v>0.41831018518518515</c:v>
                </c:pt>
                <c:pt idx="1362">
                  <c:v>0.41833333333333322</c:v>
                </c:pt>
                <c:pt idx="1363">
                  <c:v>0.41835648148148141</c:v>
                </c:pt>
                <c:pt idx="1364">
                  <c:v>0.4183796296296296</c:v>
                </c:pt>
                <c:pt idx="1365">
                  <c:v>0.41840277777777768</c:v>
                </c:pt>
                <c:pt idx="1366">
                  <c:v>0.41842592592592587</c:v>
                </c:pt>
                <c:pt idx="1367">
                  <c:v>0.41844907407407406</c:v>
                </c:pt>
                <c:pt idx="1368">
                  <c:v>0.41847222222222213</c:v>
                </c:pt>
                <c:pt idx="1369">
                  <c:v>0.41849537037037032</c:v>
                </c:pt>
                <c:pt idx="1370">
                  <c:v>0.41851851851851851</c:v>
                </c:pt>
                <c:pt idx="1371">
                  <c:v>0.41854166666666659</c:v>
                </c:pt>
                <c:pt idx="1372">
                  <c:v>0.41856481481481478</c:v>
                </c:pt>
                <c:pt idx="1373">
                  <c:v>0.41858796296296297</c:v>
                </c:pt>
                <c:pt idx="1374">
                  <c:v>0.41861111111111104</c:v>
                </c:pt>
                <c:pt idx="1375">
                  <c:v>0.41863425925925923</c:v>
                </c:pt>
                <c:pt idx="1376">
                  <c:v>0.41865740740740742</c:v>
                </c:pt>
                <c:pt idx="1377">
                  <c:v>0.4186805555555555</c:v>
                </c:pt>
                <c:pt idx="1378">
                  <c:v>0.41870370370370369</c:v>
                </c:pt>
                <c:pt idx="1379">
                  <c:v>0.41872685185185188</c:v>
                </c:pt>
                <c:pt idx="1380">
                  <c:v>0.41874999999999996</c:v>
                </c:pt>
                <c:pt idx="1381">
                  <c:v>0.41877314814814814</c:v>
                </c:pt>
                <c:pt idx="1382">
                  <c:v>0.41879629629629633</c:v>
                </c:pt>
                <c:pt idx="1383">
                  <c:v>0.41881944444444441</c:v>
                </c:pt>
                <c:pt idx="1384">
                  <c:v>0.41884259259259249</c:v>
                </c:pt>
                <c:pt idx="1385">
                  <c:v>0.41886574074074068</c:v>
                </c:pt>
                <c:pt idx="1386">
                  <c:v>0.41888888888888887</c:v>
                </c:pt>
                <c:pt idx="1387">
                  <c:v>0.41891203703703694</c:v>
                </c:pt>
                <c:pt idx="1388">
                  <c:v>0.41893518518518513</c:v>
                </c:pt>
                <c:pt idx="1389">
                  <c:v>0.41895833333333332</c:v>
                </c:pt>
                <c:pt idx="1390">
                  <c:v>0.4189814814814814</c:v>
                </c:pt>
                <c:pt idx="1391">
                  <c:v>0.41900462962962959</c:v>
                </c:pt>
                <c:pt idx="1392">
                  <c:v>0.41902777777777778</c:v>
                </c:pt>
                <c:pt idx="1393">
                  <c:v>0.41905092592592585</c:v>
                </c:pt>
                <c:pt idx="1394">
                  <c:v>0.41907407407407404</c:v>
                </c:pt>
                <c:pt idx="1395">
                  <c:v>0.41909722222222223</c:v>
                </c:pt>
                <c:pt idx="1396">
                  <c:v>0.41912037037037031</c:v>
                </c:pt>
                <c:pt idx="1397">
                  <c:v>0.4191435185185185</c:v>
                </c:pt>
                <c:pt idx="1398">
                  <c:v>0.41916666666666669</c:v>
                </c:pt>
                <c:pt idx="1399">
                  <c:v>0.41918981481481477</c:v>
                </c:pt>
                <c:pt idx="1400">
                  <c:v>0.41921296296296295</c:v>
                </c:pt>
                <c:pt idx="1401">
                  <c:v>0.41923611111111114</c:v>
                </c:pt>
                <c:pt idx="1402">
                  <c:v>0.41925925925925922</c:v>
                </c:pt>
                <c:pt idx="1403">
                  <c:v>0.4192824074074073</c:v>
                </c:pt>
                <c:pt idx="1404">
                  <c:v>0.41930555555555549</c:v>
                </c:pt>
                <c:pt idx="1405">
                  <c:v>0.41932870370370368</c:v>
                </c:pt>
                <c:pt idx="1406">
                  <c:v>0.41935185185185175</c:v>
                </c:pt>
                <c:pt idx="1407">
                  <c:v>0.41937499999999994</c:v>
                </c:pt>
                <c:pt idx="1408">
                  <c:v>0.41939814814814813</c:v>
                </c:pt>
                <c:pt idx="1409">
                  <c:v>0.41942129629629621</c:v>
                </c:pt>
                <c:pt idx="1410">
                  <c:v>0.4194444444444444</c:v>
                </c:pt>
                <c:pt idx="1411">
                  <c:v>0.41946759259259259</c:v>
                </c:pt>
                <c:pt idx="1412">
                  <c:v>0.41949074074074066</c:v>
                </c:pt>
                <c:pt idx="1413">
                  <c:v>0.41951388888888885</c:v>
                </c:pt>
                <c:pt idx="1414">
                  <c:v>0.41953703703703704</c:v>
                </c:pt>
                <c:pt idx="1415">
                  <c:v>0.41956018518518512</c:v>
                </c:pt>
                <c:pt idx="1416">
                  <c:v>0.41958333333333331</c:v>
                </c:pt>
                <c:pt idx="1417">
                  <c:v>0.4196064814814815</c:v>
                </c:pt>
                <c:pt idx="1418">
                  <c:v>0.41962962962962957</c:v>
                </c:pt>
                <c:pt idx="1419">
                  <c:v>0.41965277777777776</c:v>
                </c:pt>
                <c:pt idx="1420">
                  <c:v>0.41967592592592595</c:v>
                </c:pt>
                <c:pt idx="1421">
                  <c:v>0.41969907407407403</c:v>
                </c:pt>
                <c:pt idx="1422">
                  <c:v>0.41972222222222222</c:v>
                </c:pt>
                <c:pt idx="1423">
                  <c:v>0.4197453703703703</c:v>
                </c:pt>
                <c:pt idx="1424">
                  <c:v>0.41976851851851849</c:v>
                </c:pt>
                <c:pt idx="1425">
                  <c:v>0.41979166666666656</c:v>
                </c:pt>
                <c:pt idx="1426">
                  <c:v>0.41981481481481475</c:v>
                </c:pt>
                <c:pt idx="1427">
                  <c:v>0.41983796296296294</c:v>
                </c:pt>
                <c:pt idx="1428">
                  <c:v>0.41986111111111102</c:v>
                </c:pt>
                <c:pt idx="1429">
                  <c:v>0.41988425925925921</c:v>
                </c:pt>
                <c:pt idx="1430">
                  <c:v>0.4199074074074074</c:v>
                </c:pt>
                <c:pt idx="1431">
                  <c:v>0.41993055555555547</c:v>
                </c:pt>
                <c:pt idx="1432">
                  <c:v>0.41995370370370366</c:v>
                </c:pt>
                <c:pt idx="1433">
                  <c:v>0.41997685185185185</c:v>
                </c:pt>
                <c:pt idx="1434">
                  <c:v>0.41999999999999993</c:v>
                </c:pt>
                <c:pt idx="1435">
                  <c:v>0.42002314814814812</c:v>
                </c:pt>
                <c:pt idx="1436">
                  <c:v>0.42004629629629631</c:v>
                </c:pt>
                <c:pt idx="1437">
                  <c:v>0.42006944444444438</c:v>
                </c:pt>
                <c:pt idx="1438">
                  <c:v>0.42009259259259257</c:v>
                </c:pt>
                <c:pt idx="1439">
                  <c:v>0.42011574074074076</c:v>
                </c:pt>
                <c:pt idx="1440">
                  <c:v>0.42013888888888884</c:v>
                </c:pt>
                <c:pt idx="1441">
                  <c:v>0.42016203703703703</c:v>
                </c:pt>
                <c:pt idx="1442">
                  <c:v>0.42018518518518522</c:v>
                </c:pt>
                <c:pt idx="1443">
                  <c:v>0.42020833333333329</c:v>
                </c:pt>
                <c:pt idx="1444">
                  <c:v>0.42023148148148137</c:v>
                </c:pt>
                <c:pt idx="1445">
                  <c:v>0.42025462962962956</c:v>
                </c:pt>
                <c:pt idx="1446">
                  <c:v>0.42027777777777775</c:v>
                </c:pt>
                <c:pt idx="1447">
                  <c:v>0.42030092592592583</c:v>
                </c:pt>
                <c:pt idx="1448">
                  <c:v>0.42032407407407402</c:v>
                </c:pt>
                <c:pt idx="1449">
                  <c:v>0.42034722222222221</c:v>
                </c:pt>
                <c:pt idx="1450">
                  <c:v>0.42037037037037028</c:v>
                </c:pt>
                <c:pt idx="1451">
                  <c:v>0.42039351851851847</c:v>
                </c:pt>
                <c:pt idx="1452">
                  <c:v>0.42041666666666666</c:v>
                </c:pt>
                <c:pt idx="1453">
                  <c:v>0.42043981481481474</c:v>
                </c:pt>
                <c:pt idx="1454">
                  <c:v>0.42046296296296293</c:v>
                </c:pt>
                <c:pt idx="1455">
                  <c:v>0.42048611111111112</c:v>
                </c:pt>
                <c:pt idx="1456">
                  <c:v>0.42050925925925919</c:v>
                </c:pt>
                <c:pt idx="1457">
                  <c:v>0.42053240740740738</c:v>
                </c:pt>
                <c:pt idx="1458">
                  <c:v>0.42055555555555557</c:v>
                </c:pt>
                <c:pt idx="1459">
                  <c:v>0.42057870370370365</c:v>
                </c:pt>
                <c:pt idx="1460">
                  <c:v>0.42060185185185184</c:v>
                </c:pt>
                <c:pt idx="1461">
                  <c:v>0.42062500000000003</c:v>
                </c:pt>
                <c:pt idx="1462">
                  <c:v>0.4206481481481481</c:v>
                </c:pt>
                <c:pt idx="1463">
                  <c:v>0.42067129629629629</c:v>
                </c:pt>
                <c:pt idx="1464">
                  <c:v>0.42069444444444437</c:v>
                </c:pt>
                <c:pt idx="1465">
                  <c:v>0.42071759259259256</c:v>
                </c:pt>
                <c:pt idx="1466">
                  <c:v>0.42074074074074064</c:v>
                </c:pt>
                <c:pt idx="1467">
                  <c:v>0.42076388888888883</c:v>
                </c:pt>
                <c:pt idx="1468">
                  <c:v>0.42078703703703701</c:v>
                </c:pt>
                <c:pt idx="1469">
                  <c:v>0.42081018518518509</c:v>
                </c:pt>
                <c:pt idx="1470">
                  <c:v>0.42083333333333328</c:v>
                </c:pt>
                <c:pt idx="1471">
                  <c:v>0.42085648148148147</c:v>
                </c:pt>
                <c:pt idx="1472">
                  <c:v>0.42087962962962955</c:v>
                </c:pt>
                <c:pt idx="1473">
                  <c:v>0.42090277777777774</c:v>
                </c:pt>
                <c:pt idx="1474">
                  <c:v>0.42092592592592593</c:v>
                </c:pt>
                <c:pt idx="1475">
                  <c:v>0.420949074074074</c:v>
                </c:pt>
                <c:pt idx="1476">
                  <c:v>0.42097222222222219</c:v>
                </c:pt>
                <c:pt idx="1477">
                  <c:v>0.42099537037037038</c:v>
                </c:pt>
                <c:pt idx="1478">
                  <c:v>0.42101851851851846</c:v>
                </c:pt>
                <c:pt idx="1479">
                  <c:v>0.42104166666666665</c:v>
                </c:pt>
                <c:pt idx="1480">
                  <c:v>0.42106481481481484</c:v>
                </c:pt>
                <c:pt idx="1481">
                  <c:v>0.42108796296296291</c:v>
                </c:pt>
                <c:pt idx="1482">
                  <c:v>0.4211111111111111</c:v>
                </c:pt>
                <c:pt idx="1483">
                  <c:v>0.42113425925925929</c:v>
                </c:pt>
                <c:pt idx="1484">
                  <c:v>0.42115740740740737</c:v>
                </c:pt>
                <c:pt idx="1485">
                  <c:v>0.42118055555555545</c:v>
                </c:pt>
                <c:pt idx="1486">
                  <c:v>0.42120370370370364</c:v>
                </c:pt>
                <c:pt idx="1487">
                  <c:v>0.42122685185185182</c:v>
                </c:pt>
                <c:pt idx="1488">
                  <c:v>0.4212499999999999</c:v>
                </c:pt>
                <c:pt idx="1489">
                  <c:v>0.42127314814814809</c:v>
                </c:pt>
                <c:pt idx="1490">
                  <c:v>0.42129629629629628</c:v>
                </c:pt>
                <c:pt idx="1491">
                  <c:v>0.42131944444444436</c:v>
                </c:pt>
                <c:pt idx="1492">
                  <c:v>0.42134259259259255</c:v>
                </c:pt>
                <c:pt idx="1493">
                  <c:v>0.42136574074074074</c:v>
                </c:pt>
                <c:pt idx="1494">
                  <c:v>0.42138888888888881</c:v>
                </c:pt>
                <c:pt idx="1495">
                  <c:v>0.421412037037037</c:v>
                </c:pt>
                <c:pt idx="1496">
                  <c:v>0.42143518518518519</c:v>
                </c:pt>
                <c:pt idx="1497">
                  <c:v>0.42145833333333327</c:v>
                </c:pt>
                <c:pt idx="1498">
                  <c:v>0.42148148148148146</c:v>
                </c:pt>
                <c:pt idx="1499">
                  <c:v>0.42150462962962965</c:v>
                </c:pt>
                <c:pt idx="1500">
                  <c:v>0.42152777777777772</c:v>
                </c:pt>
                <c:pt idx="1501">
                  <c:v>0.42155092592592591</c:v>
                </c:pt>
                <c:pt idx="1502">
                  <c:v>0.4215740740740741</c:v>
                </c:pt>
                <c:pt idx="1503">
                  <c:v>0.42159722222222218</c:v>
                </c:pt>
                <c:pt idx="1504">
                  <c:v>0.42162037037037037</c:v>
                </c:pt>
                <c:pt idx="1505">
                  <c:v>0.42164351851851845</c:v>
                </c:pt>
                <c:pt idx="1506">
                  <c:v>0.42166666666666663</c:v>
                </c:pt>
                <c:pt idx="1507">
                  <c:v>0.42168981481481471</c:v>
                </c:pt>
                <c:pt idx="1508">
                  <c:v>0.4217129629629629</c:v>
                </c:pt>
                <c:pt idx="1509">
                  <c:v>0.42173611111111109</c:v>
                </c:pt>
                <c:pt idx="1510">
                  <c:v>0.42175925925925917</c:v>
                </c:pt>
                <c:pt idx="1511">
                  <c:v>0.42178240740740736</c:v>
                </c:pt>
                <c:pt idx="1512">
                  <c:v>0.42180555555555554</c:v>
                </c:pt>
                <c:pt idx="1513">
                  <c:v>0.42182870370370362</c:v>
                </c:pt>
                <c:pt idx="1514">
                  <c:v>0.42185185185185181</c:v>
                </c:pt>
                <c:pt idx="1515">
                  <c:v>0.421875</c:v>
                </c:pt>
                <c:pt idx="1516">
                  <c:v>0.42189814814814808</c:v>
                </c:pt>
                <c:pt idx="1517">
                  <c:v>0.42192129629629627</c:v>
                </c:pt>
                <c:pt idx="1518">
                  <c:v>0.42194444444444446</c:v>
                </c:pt>
                <c:pt idx="1519">
                  <c:v>0.42196759259259253</c:v>
                </c:pt>
                <c:pt idx="1520">
                  <c:v>0.42199074074074072</c:v>
                </c:pt>
                <c:pt idx="1521">
                  <c:v>0.42201388888888891</c:v>
                </c:pt>
                <c:pt idx="1522">
                  <c:v>0.42203703703703699</c:v>
                </c:pt>
                <c:pt idx="1523">
                  <c:v>0.42206018518518518</c:v>
                </c:pt>
                <c:pt idx="1524">
                  <c:v>0.42208333333333337</c:v>
                </c:pt>
                <c:pt idx="1525">
                  <c:v>0.42210648148148144</c:v>
                </c:pt>
                <c:pt idx="1526">
                  <c:v>0.42212962962962952</c:v>
                </c:pt>
                <c:pt idx="1527">
                  <c:v>0.42215277777777771</c:v>
                </c:pt>
                <c:pt idx="1528">
                  <c:v>0.4221759259259259</c:v>
                </c:pt>
                <c:pt idx="1529">
                  <c:v>0.42219907407407398</c:v>
                </c:pt>
                <c:pt idx="1530">
                  <c:v>0.42222222222222217</c:v>
                </c:pt>
                <c:pt idx="1531">
                  <c:v>0.42224537037037035</c:v>
                </c:pt>
                <c:pt idx="1532">
                  <c:v>0.42226851851851843</c:v>
                </c:pt>
                <c:pt idx="1533">
                  <c:v>0.42229166666666662</c:v>
                </c:pt>
                <c:pt idx="1534">
                  <c:v>0.42231481481481481</c:v>
                </c:pt>
                <c:pt idx="1535">
                  <c:v>0.42233796296296289</c:v>
                </c:pt>
                <c:pt idx="1536">
                  <c:v>0.42236111111111108</c:v>
                </c:pt>
                <c:pt idx="1537">
                  <c:v>0.42238425925925926</c:v>
                </c:pt>
                <c:pt idx="1538">
                  <c:v>0.42240740740740734</c:v>
                </c:pt>
                <c:pt idx="1539">
                  <c:v>0.42243055555555553</c:v>
                </c:pt>
                <c:pt idx="1540">
                  <c:v>0.42245370370370372</c:v>
                </c:pt>
                <c:pt idx="1541">
                  <c:v>0.4224768518518518</c:v>
                </c:pt>
                <c:pt idx="1542">
                  <c:v>0.42249999999999999</c:v>
                </c:pt>
                <c:pt idx="1543">
                  <c:v>0.42252314814814818</c:v>
                </c:pt>
                <c:pt idx="1544">
                  <c:v>0.42254629629629625</c:v>
                </c:pt>
                <c:pt idx="1545">
                  <c:v>0.42256944444444444</c:v>
                </c:pt>
                <c:pt idx="1546">
                  <c:v>0.42259259259259252</c:v>
                </c:pt>
                <c:pt idx="1547">
                  <c:v>0.42261574074074071</c:v>
                </c:pt>
                <c:pt idx="1548">
                  <c:v>0.42263888888888879</c:v>
                </c:pt>
                <c:pt idx="1549">
                  <c:v>0.42266203703703698</c:v>
                </c:pt>
                <c:pt idx="1550">
                  <c:v>0.42268518518518516</c:v>
                </c:pt>
                <c:pt idx="1551">
                  <c:v>0.42270833333333324</c:v>
                </c:pt>
                <c:pt idx="1552">
                  <c:v>0.42273148148148143</c:v>
                </c:pt>
                <c:pt idx="1553">
                  <c:v>0.42275462962962962</c:v>
                </c:pt>
                <c:pt idx="1554">
                  <c:v>0.4227777777777777</c:v>
                </c:pt>
                <c:pt idx="1555">
                  <c:v>0.42280092592592589</c:v>
                </c:pt>
                <c:pt idx="1556">
                  <c:v>0.42282407407407407</c:v>
                </c:pt>
                <c:pt idx="1557">
                  <c:v>0.42284722222222215</c:v>
                </c:pt>
                <c:pt idx="1558">
                  <c:v>0.42287037037037034</c:v>
                </c:pt>
                <c:pt idx="1559">
                  <c:v>0.42289351851851853</c:v>
                </c:pt>
                <c:pt idx="1560">
                  <c:v>0.42291666666666661</c:v>
                </c:pt>
                <c:pt idx="1561">
                  <c:v>0.4229398148148148</c:v>
                </c:pt>
                <c:pt idx="1562">
                  <c:v>0.42296296296296299</c:v>
                </c:pt>
                <c:pt idx="1563">
                  <c:v>0.42298611111111106</c:v>
                </c:pt>
                <c:pt idx="1564">
                  <c:v>0.42300925925925925</c:v>
                </c:pt>
                <c:pt idx="1565">
                  <c:v>0.42303240740740744</c:v>
                </c:pt>
                <c:pt idx="1566">
                  <c:v>0.42305555555555552</c:v>
                </c:pt>
                <c:pt idx="1567">
                  <c:v>0.4230787037037036</c:v>
                </c:pt>
                <c:pt idx="1568">
                  <c:v>0.42310185185185178</c:v>
                </c:pt>
                <c:pt idx="1569">
                  <c:v>0.42312499999999997</c:v>
                </c:pt>
                <c:pt idx="1570">
                  <c:v>0.42314814814814805</c:v>
                </c:pt>
                <c:pt idx="1571">
                  <c:v>0.42317129629629624</c:v>
                </c:pt>
                <c:pt idx="1572">
                  <c:v>0.42319444444444443</c:v>
                </c:pt>
                <c:pt idx="1573">
                  <c:v>0.42321759259259251</c:v>
                </c:pt>
                <c:pt idx="1574">
                  <c:v>0.4232407407407407</c:v>
                </c:pt>
                <c:pt idx="1575">
                  <c:v>0.42326388888888888</c:v>
                </c:pt>
                <c:pt idx="1576">
                  <c:v>0.42328703703703696</c:v>
                </c:pt>
                <c:pt idx="1577">
                  <c:v>0.42331018518518515</c:v>
                </c:pt>
                <c:pt idx="1578">
                  <c:v>0.42333333333333334</c:v>
                </c:pt>
                <c:pt idx="1579">
                  <c:v>0.42335648148148142</c:v>
                </c:pt>
                <c:pt idx="1580">
                  <c:v>0.42337962962962961</c:v>
                </c:pt>
                <c:pt idx="1581">
                  <c:v>0.42340277777777779</c:v>
                </c:pt>
                <c:pt idx="1582">
                  <c:v>0.42342592592592587</c:v>
                </c:pt>
                <c:pt idx="1583">
                  <c:v>0.42344907407407406</c:v>
                </c:pt>
                <c:pt idx="1584">
                  <c:v>0.42347222222222225</c:v>
                </c:pt>
                <c:pt idx="1585">
                  <c:v>0.42349537037037033</c:v>
                </c:pt>
                <c:pt idx="1586">
                  <c:v>0.42351851851851852</c:v>
                </c:pt>
                <c:pt idx="1587">
                  <c:v>0.42354166666666659</c:v>
                </c:pt>
                <c:pt idx="1588">
                  <c:v>0.42356481481481478</c:v>
                </c:pt>
                <c:pt idx="1589">
                  <c:v>0.42358796296296286</c:v>
                </c:pt>
                <c:pt idx="1590">
                  <c:v>0.42361111111111105</c:v>
                </c:pt>
                <c:pt idx="1591">
                  <c:v>0.42363425925925924</c:v>
                </c:pt>
                <c:pt idx="1592">
                  <c:v>0.42365740740740732</c:v>
                </c:pt>
                <c:pt idx="1593">
                  <c:v>0.4236805555555555</c:v>
                </c:pt>
                <c:pt idx="1594">
                  <c:v>0.42370370370370369</c:v>
                </c:pt>
                <c:pt idx="1595">
                  <c:v>0.42372685185185177</c:v>
                </c:pt>
                <c:pt idx="1596">
                  <c:v>0.42374999999999996</c:v>
                </c:pt>
                <c:pt idx="1597">
                  <c:v>0.42377314814814815</c:v>
                </c:pt>
                <c:pt idx="1598">
                  <c:v>0.42379629629629623</c:v>
                </c:pt>
                <c:pt idx="1599">
                  <c:v>0.42381944444444442</c:v>
                </c:pt>
                <c:pt idx="1600">
                  <c:v>0.4238425925925926</c:v>
                </c:pt>
                <c:pt idx="1601">
                  <c:v>0.42386574074074068</c:v>
                </c:pt>
                <c:pt idx="1602">
                  <c:v>0.42388888888888887</c:v>
                </c:pt>
                <c:pt idx="1603">
                  <c:v>0.42391203703703706</c:v>
                </c:pt>
                <c:pt idx="1604">
                  <c:v>0.42393518518518514</c:v>
                </c:pt>
                <c:pt idx="1605">
                  <c:v>0.42395833333333333</c:v>
                </c:pt>
                <c:pt idx="1606">
                  <c:v>0.42398148148148151</c:v>
                </c:pt>
                <c:pt idx="1607">
                  <c:v>0.42400462962962959</c:v>
                </c:pt>
                <c:pt idx="1608">
                  <c:v>0.42402777777777767</c:v>
                </c:pt>
                <c:pt idx="1609">
                  <c:v>0.42405092592592586</c:v>
                </c:pt>
                <c:pt idx="1610">
                  <c:v>0.42407407407407405</c:v>
                </c:pt>
                <c:pt idx="1611">
                  <c:v>0.42409722222222213</c:v>
                </c:pt>
                <c:pt idx="1612">
                  <c:v>0.42412037037037031</c:v>
                </c:pt>
                <c:pt idx="1613">
                  <c:v>0.4241435185185185</c:v>
                </c:pt>
                <c:pt idx="1614">
                  <c:v>0.42416666666666658</c:v>
                </c:pt>
                <c:pt idx="1615">
                  <c:v>0.42418981481481477</c:v>
                </c:pt>
                <c:pt idx="1616">
                  <c:v>0.42421296296296296</c:v>
                </c:pt>
                <c:pt idx="1617">
                  <c:v>0.42423611111111104</c:v>
                </c:pt>
                <c:pt idx="1618">
                  <c:v>0.42425925925925922</c:v>
                </c:pt>
                <c:pt idx="1619">
                  <c:v>0.42428240740740741</c:v>
                </c:pt>
                <c:pt idx="1620">
                  <c:v>0.42430555555555549</c:v>
                </c:pt>
                <c:pt idx="1621">
                  <c:v>0.42432870370370368</c:v>
                </c:pt>
                <c:pt idx="1622">
                  <c:v>0.42435185185185187</c:v>
                </c:pt>
                <c:pt idx="1623">
                  <c:v>0.42437499999999995</c:v>
                </c:pt>
                <c:pt idx="1624">
                  <c:v>0.42439814814814814</c:v>
                </c:pt>
                <c:pt idx="1625">
                  <c:v>0.42442129629629632</c:v>
                </c:pt>
                <c:pt idx="1626">
                  <c:v>0.4244444444444444</c:v>
                </c:pt>
                <c:pt idx="1627">
                  <c:v>0.42446759259259259</c:v>
                </c:pt>
                <c:pt idx="1628">
                  <c:v>0.42449074074074067</c:v>
                </c:pt>
                <c:pt idx="1629">
                  <c:v>0.42451388888888886</c:v>
                </c:pt>
                <c:pt idx="1630">
                  <c:v>0.42453703703703694</c:v>
                </c:pt>
                <c:pt idx="1631">
                  <c:v>0.42456018518518512</c:v>
                </c:pt>
                <c:pt idx="1632">
                  <c:v>0.42458333333333331</c:v>
                </c:pt>
                <c:pt idx="1633">
                  <c:v>0.42460648148148139</c:v>
                </c:pt>
                <c:pt idx="1634">
                  <c:v>0.42462962962962958</c:v>
                </c:pt>
                <c:pt idx="1635">
                  <c:v>0.42465277777777777</c:v>
                </c:pt>
                <c:pt idx="1636">
                  <c:v>0.42467592592592585</c:v>
                </c:pt>
                <c:pt idx="1637">
                  <c:v>0.42469907407407403</c:v>
                </c:pt>
                <c:pt idx="1638">
                  <c:v>0.42472222222222222</c:v>
                </c:pt>
                <c:pt idx="1639">
                  <c:v>0.4247453703703703</c:v>
                </c:pt>
                <c:pt idx="1640">
                  <c:v>0.42476851851851849</c:v>
                </c:pt>
                <c:pt idx="1641">
                  <c:v>0.42479166666666668</c:v>
                </c:pt>
                <c:pt idx="1642">
                  <c:v>0.42481481481481476</c:v>
                </c:pt>
                <c:pt idx="1643">
                  <c:v>0.42483796296296295</c:v>
                </c:pt>
                <c:pt idx="1644">
                  <c:v>0.42486111111111113</c:v>
                </c:pt>
                <c:pt idx="1645">
                  <c:v>0.42488425925925921</c:v>
                </c:pt>
                <c:pt idx="1646">
                  <c:v>0.4249074074074074</c:v>
                </c:pt>
                <c:pt idx="1647">
                  <c:v>0.42493055555555559</c:v>
                </c:pt>
                <c:pt idx="1648">
                  <c:v>0.42495370370370367</c:v>
                </c:pt>
                <c:pt idx="1649">
                  <c:v>0.42497685185185174</c:v>
                </c:pt>
                <c:pt idx="1650">
                  <c:v>0.42499999999999993</c:v>
                </c:pt>
                <c:pt idx="1651">
                  <c:v>0.42502314814814812</c:v>
                </c:pt>
                <c:pt idx="1652">
                  <c:v>0.4250462962962962</c:v>
                </c:pt>
                <c:pt idx="1653">
                  <c:v>0.42506944444444439</c:v>
                </c:pt>
                <c:pt idx="1654">
                  <c:v>0.42509259259259258</c:v>
                </c:pt>
                <c:pt idx="1655">
                  <c:v>0.42511574074074066</c:v>
                </c:pt>
                <c:pt idx="1656">
                  <c:v>0.42513888888888884</c:v>
                </c:pt>
                <c:pt idx="1657">
                  <c:v>0.42516203703703703</c:v>
                </c:pt>
                <c:pt idx="1658">
                  <c:v>0.42518518518518511</c:v>
                </c:pt>
                <c:pt idx="1659">
                  <c:v>0.4252083333333333</c:v>
                </c:pt>
                <c:pt idx="1660">
                  <c:v>0.42523148148148149</c:v>
                </c:pt>
                <c:pt idx="1661">
                  <c:v>0.42525462962962957</c:v>
                </c:pt>
                <c:pt idx="1662">
                  <c:v>0.42527777777777775</c:v>
                </c:pt>
                <c:pt idx="1663">
                  <c:v>0.42530092592592594</c:v>
                </c:pt>
                <c:pt idx="1664">
                  <c:v>0.42532407407407402</c:v>
                </c:pt>
                <c:pt idx="1665">
                  <c:v>0.42534722222222221</c:v>
                </c:pt>
                <c:pt idx="1666">
                  <c:v>0.4253703703703704</c:v>
                </c:pt>
                <c:pt idx="1667">
                  <c:v>0.42539351851851848</c:v>
                </c:pt>
                <c:pt idx="1668">
                  <c:v>0.42541666666666667</c:v>
                </c:pt>
                <c:pt idx="1669">
                  <c:v>0.42543981481481474</c:v>
                </c:pt>
                <c:pt idx="1670">
                  <c:v>0.42546296296296293</c:v>
                </c:pt>
                <c:pt idx="1671">
                  <c:v>0.42548611111111101</c:v>
                </c:pt>
                <c:pt idx="1672">
                  <c:v>0.4255092592592592</c:v>
                </c:pt>
                <c:pt idx="1673">
                  <c:v>0.42553240740740739</c:v>
                </c:pt>
                <c:pt idx="1674">
                  <c:v>0.42555555555555546</c:v>
                </c:pt>
                <c:pt idx="1675">
                  <c:v>0.42557870370370365</c:v>
                </c:pt>
                <c:pt idx="1676">
                  <c:v>0.42560185185185184</c:v>
                </c:pt>
                <c:pt idx="1677">
                  <c:v>0.42562499999999992</c:v>
                </c:pt>
                <c:pt idx="1678">
                  <c:v>0.42564814814814811</c:v>
                </c:pt>
                <c:pt idx="1679">
                  <c:v>0.4256712962962963</c:v>
                </c:pt>
                <c:pt idx="1680">
                  <c:v>0.42569444444444438</c:v>
                </c:pt>
                <c:pt idx="1681">
                  <c:v>0.42571759259259256</c:v>
                </c:pt>
                <c:pt idx="1682">
                  <c:v>0.42574074074074075</c:v>
                </c:pt>
                <c:pt idx="1683">
                  <c:v>0.42576388888888883</c:v>
                </c:pt>
                <c:pt idx="1684">
                  <c:v>0.42578703703703702</c:v>
                </c:pt>
                <c:pt idx="1685">
                  <c:v>0.42581018518518521</c:v>
                </c:pt>
                <c:pt idx="1686">
                  <c:v>0.42583333333333329</c:v>
                </c:pt>
                <c:pt idx="1687">
                  <c:v>0.42585648148148147</c:v>
                </c:pt>
                <c:pt idx="1688">
                  <c:v>0.42587962962962966</c:v>
                </c:pt>
                <c:pt idx="1689">
                  <c:v>0.42590277777777774</c:v>
                </c:pt>
                <c:pt idx="1690">
                  <c:v>0.42592592592592582</c:v>
                </c:pt>
                <c:pt idx="1691">
                  <c:v>0.42594907407407401</c:v>
                </c:pt>
                <c:pt idx="1692">
                  <c:v>0.4259722222222222</c:v>
                </c:pt>
                <c:pt idx="1693">
                  <c:v>0.42599537037037027</c:v>
                </c:pt>
                <c:pt idx="1694">
                  <c:v>0.42601851851851846</c:v>
                </c:pt>
                <c:pt idx="1695">
                  <c:v>0.42604166666666665</c:v>
                </c:pt>
                <c:pt idx="1696">
                  <c:v>0.42606481481481473</c:v>
                </c:pt>
                <c:pt idx="1697">
                  <c:v>0.42608796296296292</c:v>
                </c:pt>
                <c:pt idx="1698">
                  <c:v>0.42611111111111111</c:v>
                </c:pt>
                <c:pt idx="1699">
                  <c:v>0.42613425925925918</c:v>
                </c:pt>
                <c:pt idx="1700">
                  <c:v>0.42615740740740737</c:v>
                </c:pt>
                <c:pt idx="1701">
                  <c:v>0.42618055555555556</c:v>
                </c:pt>
                <c:pt idx="1702">
                  <c:v>0.42620370370370364</c:v>
                </c:pt>
                <c:pt idx="1703">
                  <c:v>0.42622685185185183</c:v>
                </c:pt>
                <c:pt idx="1704">
                  <c:v>0.42625000000000002</c:v>
                </c:pt>
                <c:pt idx="1705">
                  <c:v>0.4262731481481481</c:v>
                </c:pt>
                <c:pt idx="1706">
                  <c:v>0.42629629629629628</c:v>
                </c:pt>
                <c:pt idx="1707">
                  <c:v>0.42631944444444447</c:v>
                </c:pt>
                <c:pt idx="1708">
                  <c:v>0.42634259259259255</c:v>
                </c:pt>
                <c:pt idx="1709">
                  <c:v>0.42636574074074074</c:v>
                </c:pt>
                <c:pt idx="1710">
                  <c:v>0.42638888888888882</c:v>
                </c:pt>
                <c:pt idx="1711">
                  <c:v>0.42641203703703701</c:v>
                </c:pt>
                <c:pt idx="1712">
                  <c:v>0.42643518518518508</c:v>
                </c:pt>
                <c:pt idx="1713">
                  <c:v>0.42645833333333327</c:v>
                </c:pt>
                <c:pt idx="1714">
                  <c:v>0.42648148148148146</c:v>
                </c:pt>
                <c:pt idx="1715">
                  <c:v>0.42650462962962954</c:v>
                </c:pt>
                <c:pt idx="1716">
                  <c:v>0.42652777777777773</c:v>
                </c:pt>
                <c:pt idx="1717">
                  <c:v>0.42655092592592592</c:v>
                </c:pt>
                <c:pt idx="1718">
                  <c:v>0.42657407407407399</c:v>
                </c:pt>
                <c:pt idx="1719">
                  <c:v>0.42659722222222218</c:v>
                </c:pt>
                <c:pt idx="1720">
                  <c:v>0.42662037037037037</c:v>
                </c:pt>
                <c:pt idx="1721">
                  <c:v>0.42664351851851845</c:v>
                </c:pt>
                <c:pt idx="1722">
                  <c:v>0.42666666666666664</c:v>
                </c:pt>
                <c:pt idx="1723">
                  <c:v>0.42668981481481483</c:v>
                </c:pt>
                <c:pt idx="1724">
                  <c:v>0.42671296296296291</c:v>
                </c:pt>
                <c:pt idx="1725">
                  <c:v>0.42673611111111109</c:v>
                </c:pt>
                <c:pt idx="1726">
                  <c:v>0.42675925925925928</c:v>
                </c:pt>
                <c:pt idx="1727">
                  <c:v>0.42678240740740736</c:v>
                </c:pt>
                <c:pt idx="1728">
                  <c:v>0.42680555555555555</c:v>
                </c:pt>
                <c:pt idx="1729">
                  <c:v>0.42682870370370374</c:v>
                </c:pt>
                <c:pt idx="1730">
                  <c:v>0.42685185185185182</c:v>
                </c:pt>
                <c:pt idx="1731">
                  <c:v>0.42687499999999989</c:v>
                </c:pt>
                <c:pt idx="1732">
                  <c:v>0.42689814814814808</c:v>
                </c:pt>
                <c:pt idx="1733">
                  <c:v>0.42692129629629627</c:v>
                </c:pt>
                <c:pt idx="1734">
                  <c:v>0.42694444444444435</c:v>
                </c:pt>
                <c:pt idx="1735">
                  <c:v>0.42696759259259254</c:v>
                </c:pt>
                <c:pt idx="1736">
                  <c:v>0.42699074074074073</c:v>
                </c:pt>
                <c:pt idx="1737">
                  <c:v>0.4270138888888888</c:v>
                </c:pt>
                <c:pt idx="1738">
                  <c:v>0.42703703703703699</c:v>
                </c:pt>
                <c:pt idx="1739">
                  <c:v>0.42706018518518518</c:v>
                </c:pt>
                <c:pt idx="1740">
                  <c:v>0.42708333333333326</c:v>
                </c:pt>
                <c:pt idx="1741">
                  <c:v>0.42710648148148145</c:v>
                </c:pt>
                <c:pt idx="1742">
                  <c:v>0.42712962962962964</c:v>
                </c:pt>
                <c:pt idx="1743">
                  <c:v>0.42715277777777771</c:v>
                </c:pt>
                <c:pt idx="1744">
                  <c:v>0.4271759259259259</c:v>
                </c:pt>
                <c:pt idx="1745">
                  <c:v>0.42719907407407409</c:v>
                </c:pt>
                <c:pt idx="1746">
                  <c:v>0.42722222222222217</c:v>
                </c:pt>
                <c:pt idx="1747">
                  <c:v>0.42724537037037036</c:v>
                </c:pt>
                <c:pt idx="1748">
                  <c:v>0.42726851851851855</c:v>
                </c:pt>
                <c:pt idx="1749">
                  <c:v>0.42729166666666663</c:v>
                </c:pt>
                <c:pt idx="1750">
                  <c:v>0.42731481481481481</c:v>
                </c:pt>
                <c:pt idx="1751">
                  <c:v>0.42733796296296289</c:v>
                </c:pt>
                <c:pt idx="1752">
                  <c:v>0.42736111111111108</c:v>
                </c:pt>
                <c:pt idx="1753">
                  <c:v>0.42738425925925916</c:v>
                </c:pt>
                <c:pt idx="1754">
                  <c:v>0.42740740740740735</c:v>
                </c:pt>
                <c:pt idx="1755">
                  <c:v>0.42743055555555554</c:v>
                </c:pt>
                <c:pt idx="1756">
                  <c:v>0.42745370370370361</c:v>
                </c:pt>
                <c:pt idx="1757">
                  <c:v>0.4274768518518518</c:v>
                </c:pt>
                <c:pt idx="1758">
                  <c:v>0.42749999999999999</c:v>
                </c:pt>
                <c:pt idx="1759">
                  <c:v>0.42752314814814807</c:v>
                </c:pt>
                <c:pt idx="1760">
                  <c:v>0.42754629629629626</c:v>
                </c:pt>
                <c:pt idx="1761">
                  <c:v>0.42756944444444445</c:v>
                </c:pt>
                <c:pt idx="1762">
                  <c:v>0.42759259259259252</c:v>
                </c:pt>
                <c:pt idx="1763">
                  <c:v>0.42761574074074071</c:v>
                </c:pt>
                <c:pt idx="1764">
                  <c:v>0.4276388888888889</c:v>
                </c:pt>
                <c:pt idx="1765">
                  <c:v>0.42766203703703698</c:v>
                </c:pt>
                <c:pt idx="1766">
                  <c:v>0.42768518518518517</c:v>
                </c:pt>
                <c:pt idx="1767">
                  <c:v>0.42770833333333336</c:v>
                </c:pt>
                <c:pt idx="1768">
                  <c:v>0.42773148148148143</c:v>
                </c:pt>
                <c:pt idx="1769">
                  <c:v>0.42775462962962962</c:v>
                </c:pt>
                <c:pt idx="1770">
                  <c:v>0.42777777777777781</c:v>
                </c:pt>
                <c:pt idx="1771">
                  <c:v>0.42780092592592589</c:v>
                </c:pt>
                <c:pt idx="1772">
                  <c:v>0.42782407407407397</c:v>
                </c:pt>
                <c:pt idx="1773">
                  <c:v>0.42784722222222216</c:v>
                </c:pt>
                <c:pt idx="1774">
                  <c:v>0.42787037037037035</c:v>
                </c:pt>
                <c:pt idx="1775">
                  <c:v>0.42789351851851842</c:v>
                </c:pt>
                <c:pt idx="1776">
                  <c:v>0.42791666666666661</c:v>
                </c:pt>
                <c:pt idx="1777">
                  <c:v>0.4279398148148148</c:v>
                </c:pt>
                <c:pt idx="1778">
                  <c:v>0.42796296296296288</c:v>
                </c:pt>
                <c:pt idx="1779">
                  <c:v>0.42798611111111107</c:v>
                </c:pt>
                <c:pt idx="1780">
                  <c:v>0.42800925925925926</c:v>
                </c:pt>
                <c:pt idx="1781">
                  <c:v>0.42803240740740733</c:v>
                </c:pt>
                <c:pt idx="1782">
                  <c:v>0.42805555555555552</c:v>
                </c:pt>
                <c:pt idx="1783">
                  <c:v>0.42807870370370371</c:v>
                </c:pt>
                <c:pt idx="1784">
                  <c:v>0.42810185185185179</c:v>
                </c:pt>
                <c:pt idx="1785">
                  <c:v>0.42812499999999998</c:v>
                </c:pt>
                <c:pt idx="1786">
                  <c:v>0.42814814814814817</c:v>
                </c:pt>
                <c:pt idx="1787">
                  <c:v>0.42817129629629624</c:v>
                </c:pt>
                <c:pt idx="1788">
                  <c:v>0.42819444444444443</c:v>
                </c:pt>
                <c:pt idx="1789">
                  <c:v>0.42821759259259262</c:v>
                </c:pt>
                <c:pt idx="1790">
                  <c:v>0.4282407407407407</c:v>
                </c:pt>
                <c:pt idx="1791">
                  <c:v>0.42826388888888878</c:v>
                </c:pt>
                <c:pt idx="1792">
                  <c:v>0.42828703703703697</c:v>
                </c:pt>
                <c:pt idx="1793">
                  <c:v>0.42831018518518515</c:v>
                </c:pt>
                <c:pt idx="1794">
                  <c:v>0.42833333333333323</c:v>
                </c:pt>
                <c:pt idx="1795">
                  <c:v>0.42835648148148142</c:v>
                </c:pt>
                <c:pt idx="1796">
                  <c:v>0.42837962962962961</c:v>
                </c:pt>
                <c:pt idx="1797">
                  <c:v>0.42840277777777769</c:v>
                </c:pt>
                <c:pt idx="1798">
                  <c:v>0.42842592592592588</c:v>
                </c:pt>
                <c:pt idx="1799">
                  <c:v>0.42844907407407407</c:v>
                </c:pt>
                <c:pt idx="1800">
                  <c:v>0.42847222222222214</c:v>
                </c:pt>
                <c:pt idx="1801">
                  <c:v>0.42849537037037033</c:v>
                </c:pt>
                <c:pt idx="1802">
                  <c:v>0.42851851851851852</c:v>
                </c:pt>
                <c:pt idx="1803">
                  <c:v>0.4285416666666666</c:v>
                </c:pt>
                <c:pt idx="1804">
                  <c:v>0.42856481481481479</c:v>
                </c:pt>
                <c:pt idx="1805">
                  <c:v>0.42858796296296298</c:v>
                </c:pt>
                <c:pt idx="1806">
                  <c:v>0.42861111111111105</c:v>
                </c:pt>
                <c:pt idx="1807">
                  <c:v>0.42863425925925924</c:v>
                </c:pt>
                <c:pt idx="1808">
                  <c:v>0.42865740740740743</c:v>
                </c:pt>
                <c:pt idx="1809">
                  <c:v>0.42868055555555551</c:v>
                </c:pt>
                <c:pt idx="1810">
                  <c:v>0.4287037037037037</c:v>
                </c:pt>
                <c:pt idx="1811">
                  <c:v>0.42872685185185189</c:v>
                </c:pt>
                <c:pt idx="1812">
                  <c:v>0.42874999999999996</c:v>
                </c:pt>
                <c:pt idx="1813">
                  <c:v>0.42877314814814804</c:v>
                </c:pt>
                <c:pt idx="1814">
                  <c:v>0.42879629629629623</c:v>
                </c:pt>
                <c:pt idx="1815">
                  <c:v>0.42881944444444442</c:v>
                </c:pt>
                <c:pt idx="1816">
                  <c:v>0.4288425925925925</c:v>
                </c:pt>
                <c:pt idx="1817">
                  <c:v>0.42886574074074069</c:v>
                </c:pt>
                <c:pt idx="1818">
                  <c:v>0.42888888888888888</c:v>
                </c:pt>
                <c:pt idx="1819">
                  <c:v>0.42891203703703695</c:v>
                </c:pt>
                <c:pt idx="1820">
                  <c:v>0.42893518518518514</c:v>
                </c:pt>
                <c:pt idx="1821">
                  <c:v>0.42895833333333333</c:v>
                </c:pt>
                <c:pt idx="1822">
                  <c:v>0.42898148148148141</c:v>
                </c:pt>
                <c:pt idx="1823">
                  <c:v>0.4290046296296296</c:v>
                </c:pt>
                <c:pt idx="1824">
                  <c:v>0.42902777777777779</c:v>
                </c:pt>
                <c:pt idx="1825">
                  <c:v>0.42905092592592586</c:v>
                </c:pt>
                <c:pt idx="1826">
                  <c:v>0.42907407407407405</c:v>
                </c:pt>
                <c:pt idx="1827">
                  <c:v>0.42909722222222224</c:v>
                </c:pt>
                <c:pt idx="1828">
                  <c:v>0.42912037037037032</c:v>
                </c:pt>
                <c:pt idx="1829">
                  <c:v>0.42914351851851851</c:v>
                </c:pt>
                <c:pt idx="1830">
                  <c:v>0.4291666666666667</c:v>
                </c:pt>
                <c:pt idx="1831">
                  <c:v>0.42918981481481477</c:v>
                </c:pt>
                <c:pt idx="1832">
                  <c:v>0.42921296296296296</c:v>
                </c:pt>
                <c:pt idx="1833">
                  <c:v>0.42923611111111104</c:v>
                </c:pt>
                <c:pt idx="1834">
                  <c:v>0.42925925925925923</c:v>
                </c:pt>
                <c:pt idx="1835">
                  <c:v>0.42928240740740731</c:v>
                </c:pt>
                <c:pt idx="1836">
                  <c:v>0.4293055555555555</c:v>
                </c:pt>
                <c:pt idx="1837">
                  <c:v>0.42932870370370368</c:v>
                </c:pt>
                <c:pt idx="1838">
                  <c:v>0.42935185185185176</c:v>
                </c:pt>
                <c:pt idx="1839">
                  <c:v>0.42937499999999995</c:v>
                </c:pt>
                <c:pt idx="1840">
                  <c:v>0.42939814814814814</c:v>
                </c:pt>
                <c:pt idx="1841">
                  <c:v>0.42942129629629622</c:v>
                </c:pt>
                <c:pt idx="1842">
                  <c:v>0.42944444444444441</c:v>
                </c:pt>
                <c:pt idx="1843">
                  <c:v>0.4294675925925926</c:v>
                </c:pt>
                <c:pt idx="1844">
                  <c:v>0.42949074074074067</c:v>
                </c:pt>
                <c:pt idx="1845">
                  <c:v>0.42951388888888886</c:v>
                </c:pt>
                <c:pt idx="1846">
                  <c:v>0.42953703703703705</c:v>
                </c:pt>
                <c:pt idx="1847">
                  <c:v>0.42956018518518513</c:v>
                </c:pt>
                <c:pt idx="1848">
                  <c:v>0.42958333333333332</c:v>
                </c:pt>
                <c:pt idx="1849">
                  <c:v>0.42960648148148151</c:v>
                </c:pt>
                <c:pt idx="1850">
                  <c:v>0.42962962962962958</c:v>
                </c:pt>
                <c:pt idx="1851">
                  <c:v>0.42965277777777777</c:v>
                </c:pt>
                <c:pt idx="1852">
                  <c:v>0.42967592592592596</c:v>
                </c:pt>
                <c:pt idx="1853">
                  <c:v>0.42969907407407404</c:v>
                </c:pt>
                <c:pt idx="1854">
                  <c:v>0.42972222222222212</c:v>
                </c:pt>
                <c:pt idx="1855">
                  <c:v>0.42974537037037031</c:v>
                </c:pt>
                <c:pt idx="1856">
                  <c:v>0.42976851851851849</c:v>
                </c:pt>
                <c:pt idx="1857">
                  <c:v>0.42979166666666657</c:v>
                </c:pt>
                <c:pt idx="1858">
                  <c:v>0.42981481481481476</c:v>
                </c:pt>
                <c:pt idx="1859">
                  <c:v>0.42983796296296295</c:v>
                </c:pt>
                <c:pt idx="1860">
                  <c:v>0.42986111111111103</c:v>
                </c:pt>
                <c:pt idx="1861">
                  <c:v>0.42988425925925922</c:v>
                </c:pt>
                <c:pt idx="1862">
                  <c:v>0.4299074074074074</c:v>
                </c:pt>
                <c:pt idx="1863">
                  <c:v>0.42993055555555548</c:v>
                </c:pt>
                <c:pt idx="1864">
                  <c:v>0.42995370370370367</c:v>
                </c:pt>
                <c:pt idx="1865">
                  <c:v>0.42997685185185186</c:v>
                </c:pt>
                <c:pt idx="1866">
                  <c:v>0.42999999999999994</c:v>
                </c:pt>
                <c:pt idx="1867">
                  <c:v>0.43002314814814813</c:v>
                </c:pt>
                <c:pt idx="1868">
                  <c:v>0.43004629629629632</c:v>
                </c:pt>
                <c:pt idx="1869">
                  <c:v>0.43006944444444439</c:v>
                </c:pt>
                <c:pt idx="1870">
                  <c:v>0.43009259259259258</c:v>
                </c:pt>
                <c:pt idx="1871">
                  <c:v>0.43011574074074077</c:v>
                </c:pt>
                <c:pt idx="1872">
                  <c:v>0.43013888888888885</c:v>
                </c:pt>
                <c:pt idx="1873">
                  <c:v>0.43016203703703693</c:v>
                </c:pt>
                <c:pt idx="1874">
                  <c:v>0.43018518518518511</c:v>
                </c:pt>
                <c:pt idx="1875">
                  <c:v>0.4302083333333333</c:v>
                </c:pt>
                <c:pt idx="1876">
                  <c:v>0.43023148148148138</c:v>
                </c:pt>
                <c:pt idx="1877">
                  <c:v>0.43025462962962957</c:v>
                </c:pt>
                <c:pt idx="1878">
                  <c:v>0.43027777777777776</c:v>
                </c:pt>
                <c:pt idx="1879">
                  <c:v>0.43030092592592584</c:v>
                </c:pt>
                <c:pt idx="1880">
                  <c:v>0.43032407407407403</c:v>
                </c:pt>
                <c:pt idx="1881">
                  <c:v>0.43034722222222221</c:v>
                </c:pt>
                <c:pt idx="1882">
                  <c:v>0.43037037037037029</c:v>
                </c:pt>
                <c:pt idx="1883">
                  <c:v>0.43039351851851848</c:v>
                </c:pt>
                <c:pt idx="1884">
                  <c:v>0.43041666666666667</c:v>
                </c:pt>
                <c:pt idx="1885">
                  <c:v>0.43043981481481475</c:v>
                </c:pt>
                <c:pt idx="1886">
                  <c:v>0.43046296296296294</c:v>
                </c:pt>
                <c:pt idx="1887">
                  <c:v>0.43048611111111112</c:v>
                </c:pt>
                <c:pt idx="1888">
                  <c:v>0.4305092592592592</c:v>
                </c:pt>
                <c:pt idx="1889">
                  <c:v>0.43053240740740739</c:v>
                </c:pt>
                <c:pt idx="1890">
                  <c:v>0.43055555555555558</c:v>
                </c:pt>
                <c:pt idx="1891">
                  <c:v>0.43057870370370366</c:v>
                </c:pt>
                <c:pt idx="1892">
                  <c:v>0.43060185185185185</c:v>
                </c:pt>
                <c:pt idx="1893">
                  <c:v>0.43062500000000004</c:v>
                </c:pt>
                <c:pt idx="1894">
                  <c:v>0.43064814814814811</c:v>
                </c:pt>
                <c:pt idx="1895">
                  <c:v>0.43067129629629619</c:v>
                </c:pt>
                <c:pt idx="1896">
                  <c:v>0.43069444444444438</c:v>
                </c:pt>
                <c:pt idx="1897">
                  <c:v>0.43071759259259257</c:v>
                </c:pt>
                <c:pt idx="1898">
                  <c:v>0.43074074074074065</c:v>
                </c:pt>
                <c:pt idx="1899">
                  <c:v>0.43076388888888884</c:v>
                </c:pt>
                <c:pt idx="1900">
                  <c:v>0.43078703703703702</c:v>
                </c:pt>
                <c:pt idx="1901">
                  <c:v>0.4308101851851851</c:v>
                </c:pt>
                <c:pt idx="1902">
                  <c:v>0.43083333333333329</c:v>
                </c:pt>
                <c:pt idx="1903">
                  <c:v>0.43085648148148148</c:v>
                </c:pt>
                <c:pt idx="1904">
                  <c:v>0.43087962962962956</c:v>
                </c:pt>
                <c:pt idx="1905">
                  <c:v>0.43090277777777775</c:v>
                </c:pt>
                <c:pt idx="1906">
                  <c:v>0.43092592592592593</c:v>
                </c:pt>
                <c:pt idx="1907">
                  <c:v>0.43094907407407401</c:v>
                </c:pt>
                <c:pt idx="1908">
                  <c:v>0.4309722222222222</c:v>
                </c:pt>
                <c:pt idx="1909">
                  <c:v>0.43099537037037039</c:v>
                </c:pt>
                <c:pt idx="1910">
                  <c:v>0.43101851851851847</c:v>
                </c:pt>
                <c:pt idx="1911">
                  <c:v>0.43104166666666666</c:v>
                </c:pt>
                <c:pt idx="1912">
                  <c:v>0.43106481481481485</c:v>
                </c:pt>
                <c:pt idx="1913">
                  <c:v>0.43108796296296292</c:v>
                </c:pt>
                <c:pt idx="1914">
                  <c:v>0.43111111111111111</c:v>
                </c:pt>
                <c:pt idx="1915">
                  <c:v>0.43113425925925919</c:v>
                </c:pt>
                <c:pt idx="1916">
                  <c:v>0.43115740740740738</c:v>
                </c:pt>
                <c:pt idx="1917">
                  <c:v>0.43118055555555546</c:v>
                </c:pt>
                <c:pt idx="1918">
                  <c:v>0.43120370370370364</c:v>
                </c:pt>
                <c:pt idx="1919">
                  <c:v>0.43122685185185183</c:v>
                </c:pt>
                <c:pt idx="1920">
                  <c:v>0.43124999999999991</c:v>
                </c:pt>
                <c:pt idx="1921">
                  <c:v>0.4312731481481481</c:v>
                </c:pt>
                <c:pt idx="1922">
                  <c:v>0.43129629629629629</c:v>
                </c:pt>
                <c:pt idx="1923">
                  <c:v>0.43131944444444437</c:v>
                </c:pt>
                <c:pt idx="1924">
                  <c:v>0.43134259259259256</c:v>
                </c:pt>
                <c:pt idx="1925">
                  <c:v>0.43136574074074074</c:v>
                </c:pt>
                <c:pt idx="1926">
                  <c:v>0.43138888888888882</c:v>
                </c:pt>
                <c:pt idx="1927">
                  <c:v>0.43141203703703701</c:v>
                </c:pt>
                <c:pt idx="1928">
                  <c:v>0.4314351851851852</c:v>
                </c:pt>
                <c:pt idx="1929">
                  <c:v>0.43145833333333328</c:v>
                </c:pt>
                <c:pt idx="1930">
                  <c:v>0.43148148148148147</c:v>
                </c:pt>
                <c:pt idx="1931">
                  <c:v>0.43150462962962965</c:v>
                </c:pt>
                <c:pt idx="1932">
                  <c:v>0.43152777777777773</c:v>
                </c:pt>
                <c:pt idx="1933">
                  <c:v>0.43155092592592592</c:v>
                </c:pt>
                <c:pt idx="1934">
                  <c:v>0.431574074074074</c:v>
                </c:pt>
                <c:pt idx="1935">
                  <c:v>0.43159722222222219</c:v>
                </c:pt>
                <c:pt idx="1936">
                  <c:v>0.43162037037037027</c:v>
                </c:pt>
                <c:pt idx="1937">
                  <c:v>0.43164351851851845</c:v>
                </c:pt>
                <c:pt idx="1938">
                  <c:v>0.43166666666666664</c:v>
                </c:pt>
                <c:pt idx="1939">
                  <c:v>0.43168981481481472</c:v>
                </c:pt>
                <c:pt idx="1940">
                  <c:v>0.43171296296296291</c:v>
                </c:pt>
                <c:pt idx="1941">
                  <c:v>0.4317361111111111</c:v>
                </c:pt>
                <c:pt idx="1942">
                  <c:v>0.43175925925925918</c:v>
                </c:pt>
                <c:pt idx="1943">
                  <c:v>0.43178240740740736</c:v>
                </c:pt>
                <c:pt idx="1944">
                  <c:v>0.43180555555555555</c:v>
                </c:pt>
                <c:pt idx="1945">
                  <c:v>0.43182870370370363</c:v>
                </c:pt>
                <c:pt idx="1946">
                  <c:v>0.43185185185185182</c:v>
                </c:pt>
                <c:pt idx="1947">
                  <c:v>0.43187500000000001</c:v>
                </c:pt>
                <c:pt idx="1948">
                  <c:v>0.43189814814814809</c:v>
                </c:pt>
                <c:pt idx="1949">
                  <c:v>0.43192129629629628</c:v>
                </c:pt>
                <c:pt idx="1950">
                  <c:v>0.43194444444444446</c:v>
                </c:pt>
                <c:pt idx="1951">
                  <c:v>0.43196759259259254</c:v>
                </c:pt>
                <c:pt idx="1952">
                  <c:v>0.43199074074074073</c:v>
                </c:pt>
                <c:pt idx="1953">
                  <c:v>0.43201388888888892</c:v>
                </c:pt>
                <c:pt idx="1954">
                  <c:v>0.432037037037037</c:v>
                </c:pt>
                <c:pt idx="1955">
                  <c:v>0.43206018518518507</c:v>
                </c:pt>
                <c:pt idx="1956">
                  <c:v>0.43208333333333326</c:v>
                </c:pt>
                <c:pt idx="1957">
                  <c:v>0.43210648148148145</c:v>
                </c:pt>
                <c:pt idx="1958">
                  <c:v>0.43212962962962953</c:v>
                </c:pt>
                <c:pt idx="1959">
                  <c:v>0.43215277777777772</c:v>
                </c:pt>
                <c:pt idx="1960">
                  <c:v>0.43217592592592591</c:v>
                </c:pt>
                <c:pt idx="1961">
                  <c:v>0.43219907407407399</c:v>
                </c:pt>
                <c:pt idx="1962">
                  <c:v>0.43222222222222217</c:v>
                </c:pt>
                <c:pt idx="1963">
                  <c:v>0.43224537037037036</c:v>
                </c:pt>
                <c:pt idx="1964">
                  <c:v>0.43226851851851844</c:v>
                </c:pt>
                <c:pt idx="1965">
                  <c:v>0.43229166666666663</c:v>
                </c:pt>
                <c:pt idx="1966">
                  <c:v>0.43231481481481482</c:v>
                </c:pt>
                <c:pt idx="1967">
                  <c:v>0.4323379629629629</c:v>
                </c:pt>
                <c:pt idx="1968">
                  <c:v>0.43236111111111108</c:v>
                </c:pt>
                <c:pt idx="1969">
                  <c:v>0.43238425925925927</c:v>
                </c:pt>
                <c:pt idx="1970">
                  <c:v>0.43240740740740735</c:v>
                </c:pt>
                <c:pt idx="1971">
                  <c:v>0.43243055555555554</c:v>
                </c:pt>
                <c:pt idx="1972">
                  <c:v>0.43245370370370373</c:v>
                </c:pt>
                <c:pt idx="1973">
                  <c:v>0.43247685185185181</c:v>
                </c:pt>
                <c:pt idx="1974">
                  <c:v>0.4325</c:v>
                </c:pt>
                <c:pt idx="1975">
                  <c:v>0.43252314814814818</c:v>
                </c:pt>
                <c:pt idx="1976">
                  <c:v>0.43254629629629626</c:v>
                </c:pt>
                <c:pt idx="1977">
                  <c:v>0.43256944444444434</c:v>
                </c:pt>
                <c:pt idx="1978">
                  <c:v>0.43259259259259253</c:v>
                </c:pt>
                <c:pt idx="1979">
                  <c:v>0.43261574074074072</c:v>
                </c:pt>
                <c:pt idx="1980">
                  <c:v>0.4326388888888888</c:v>
                </c:pt>
                <c:pt idx="1981">
                  <c:v>0.43266203703703698</c:v>
                </c:pt>
                <c:pt idx="1982">
                  <c:v>0.43268518518518517</c:v>
                </c:pt>
                <c:pt idx="1983">
                  <c:v>0.43270833333333325</c:v>
                </c:pt>
                <c:pt idx="1984">
                  <c:v>0.43273148148148144</c:v>
                </c:pt>
                <c:pt idx="1985">
                  <c:v>0.43275462962962963</c:v>
                </c:pt>
                <c:pt idx="1986">
                  <c:v>0.43277777777777771</c:v>
                </c:pt>
                <c:pt idx="1987">
                  <c:v>0.43280092592592589</c:v>
                </c:pt>
                <c:pt idx="1988">
                  <c:v>0.43282407407407408</c:v>
                </c:pt>
                <c:pt idx="1989">
                  <c:v>0.43284722222222216</c:v>
                </c:pt>
                <c:pt idx="1990">
                  <c:v>0.43287037037037035</c:v>
                </c:pt>
                <c:pt idx="1991">
                  <c:v>0.43289351851851854</c:v>
                </c:pt>
                <c:pt idx="1992">
                  <c:v>0.43291666666666662</c:v>
                </c:pt>
                <c:pt idx="1993">
                  <c:v>0.43293981481481481</c:v>
                </c:pt>
                <c:pt idx="1994">
                  <c:v>0.43296296296296299</c:v>
                </c:pt>
                <c:pt idx="1995">
                  <c:v>0.43298611111111107</c:v>
                </c:pt>
                <c:pt idx="1996">
                  <c:v>0.43300925925925926</c:v>
                </c:pt>
                <c:pt idx="1997">
                  <c:v>0.43303240740740734</c:v>
                </c:pt>
                <c:pt idx="1998">
                  <c:v>0.43305555555555553</c:v>
                </c:pt>
                <c:pt idx="1999">
                  <c:v>0.4330787037037036</c:v>
                </c:pt>
                <c:pt idx="2000">
                  <c:v>0.43310185185185179</c:v>
                </c:pt>
                <c:pt idx="2001">
                  <c:v>0.43312499999999998</c:v>
                </c:pt>
                <c:pt idx="2002">
                  <c:v>0.43314814814814806</c:v>
                </c:pt>
                <c:pt idx="2003">
                  <c:v>0.43317129629629625</c:v>
                </c:pt>
                <c:pt idx="2004">
                  <c:v>0.43319444444444444</c:v>
                </c:pt>
                <c:pt idx="2005">
                  <c:v>0.43321759259259252</c:v>
                </c:pt>
                <c:pt idx="2006">
                  <c:v>0.4332407407407407</c:v>
                </c:pt>
                <c:pt idx="2007">
                  <c:v>0.43326388888888889</c:v>
                </c:pt>
                <c:pt idx="2008">
                  <c:v>0.43328703703703697</c:v>
                </c:pt>
                <c:pt idx="2009">
                  <c:v>0.43331018518518516</c:v>
                </c:pt>
                <c:pt idx="2010">
                  <c:v>0.43333333333333335</c:v>
                </c:pt>
                <c:pt idx="2011">
                  <c:v>0.43335648148148143</c:v>
                </c:pt>
                <c:pt idx="2012">
                  <c:v>0.43337962962962961</c:v>
                </c:pt>
                <c:pt idx="2013">
                  <c:v>0.4334027777777778</c:v>
                </c:pt>
                <c:pt idx="2014">
                  <c:v>0.43342592592592588</c:v>
                </c:pt>
                <c:pt idx="2015">
                  <c:v>0.43344907407407407</c:v>
                </c:pt>
                <c:pt idx="2016">
                  <c:v>0.43347222222222215</c:v>
                </c:pt>
                <c:pt idx="2017">
                  <c:v>0.43349537037037034</c:v>
                </c:pt>
                <c:pt idx="2018">
                  <c:v>0.43351851851851841</c:v>
                </c:pt>
                <c:pt idx="2019">
                  <c:v>0.4335416666666666</c:v>
                </c:pt>
                <c:pt idx="2020">
                  <c:v>0.43356481481481479</c:v>
                </c:pt>
                <c:pt idx="2021">
                  <c:v>0.43358796296296287</c:v>
                </c:pt>
                <c:pt idx="2022">
                  <c:v>0.43361111111111106</c:v>
                </c:pt>
                <c:pt idx="2023">
                  <c:v>0.43363425925925925</c:v>
                </c:pt>
                <c:pt idx="2024">
                  <c:v>0.43365740740740732</c:v>
                </c:pt>
                <c:pt idx="2025">
                  <c:v>0.43368055555555551</c:v>
                </c:pt>
                <c:pt idx="2026">
                  <c:v>0.4337037037037037</c:v>
                </c:pt>
                <c:pt idx="2027">
                  <c:v>0.43372685185185178</c:v>
                </c:pt>
                <c:pt idx="2028">
                  <c:v>0.43374999999999997</c:v>
                </c:pt>
                <c:pt idx="2029">
                  <c:v>0.43377314814814816</c:v>
                </c:pt>
                <c:pt idx="2030">
                  <c:v>0.43379629629629624</c:v>
                </c:pt>
                <c:pt idx="2031">
                  <c:v>0.43381944444444442</c:v>
                </c:pt>
                <c:pt idx="2032">
                  <c:v>0.43384259259259261</c:v>
                </c:pt>
                <c:pt idx="2033">
                  <c:v>0.43386574074074069</c:v>
                </c:pt>
                <c:pt idx="2034">
                  <c:v>0.43388888888888888</c:v>
                </c:pt>
                <c:pt idx="2035">
                  <c:v>0.43391203703703707</c:v>
                </c:pt>
                <c:pt idx="2036">
                  <c:v>0.43393518518518515</c:v>
                </c:pt>
                <c:pt idx="2037">
                  <c:v>0.43395833333333322</c:v>
                </c:pt>
                <c:pt idx="2038">
                  <c:v>0.43398148148148141</c:v>
                </c:pt>
                <c:pt idx="2039">
                  <c:v>0.4340046296296296</c:v>
                </c:pt>
                <c:pt idx="2040">
                  <c:v>0.43402777777777768</c:v>
                </c:pt>
                <c:pt idx="2041">
                  <c:v>0.43405092592592587</c:v>
                </c:pt>
                <c:pt idx="2042">
                  <c:v>0.43407407407407406</c:v>
                </c:pt>
                <c:pt idx="2043">
                  <c:v>0.43409722222222213</c:v>
                </c:pt>
                <c:pt idx="2044">
                  <c:v>0.43412037037037032</c:v>
                </c:pt>
                <c:pt idx="2045">
                  <c:v>0.43414351851851851</c:v>
                </c:pt>
                <c:pt idx="2046">
                  <c:v>0.43416666666666659</c:v>
                </c:pt>
                <c:pt idx="2047">
                  <c:v>0.43418981481481478</c:v>
                </c:pt>
                <c:pt idx="2048">
                  <c:v>0.43421296296296297</c:v>
                </c:pt>
                <c:pt idx="2049">
                  <c:v>0.43423611111111104</c:v>
                </c:pt>
                <c:pt idx="2050">
                  <c:v>0.43425925925925923</c:v>
                </c:pt>
                <c:pt idx="2051">
                  <c:v>0.43428240740740742</c:v>
                </c:pt>
                <c:pt idx="2052">
                  <c:v>0.4343055555555555</c:v>
                </c:pt>
                <c:pt idx="2053">
                  <c:v>0.43432870370370369</c:v>
                </c:pt>
                <c:pt idx="2054">
                  <c:v>0.43435185185185188</c:v>
                </c:pt>
                <c:pt idx="2055">
                  <c:v>0.43437499999999996</c:v>
                </c:pt>
                <c:pt idx="2056">
                  <c:v>0.43439814814814814</c:v>
                </c:pt>
                <c:pt idx="2057">
                  <c:v>0.43442129629629633</c:v>
                </c:pt>
                <c:pt idx="2058">
                  <c:v>0.43444444444444441</c:v>
                </c:pt>
                <c:pt idx="2059">
                  <c:v>0.43446759259259249</c:v>
                </c:pt>
                <c:pt idx="2060">
                  <c:v>0.43449074074074068</c:v>
                </c:pt>
                <c:pt idx="2061">
                  <c:v>0.43451388888888887</c:v>
                </c:pt>
                <c:pt idx="2062">
                  <c:v>0.43453703703703694</c:v>
                </c:pt>
                <c:pt idx="2063">
                  <c:v>0.43456018518518513</c:v>
                </c:pt>
                <c:pt idx="2064">
                  <c:v>0.43458333333333332</c:v>
                </c:pt>
                <c:pt idx="2065">
                  <c:v>0.4346064814814814</c:v>
                </c:pt>
                <c:pt idx="2066">
                  <c:v>0.43462962962962959</c:v>
                </c:pt>
                <c:pt idx="2067">
                  <c:v>0.43465277777777778</c:v>
                </c:pt>
                <c:pt idx="2068">
                  <c:v>0.43467592592592585</c:v>
                </c:pt>
                <c:pt idx="2069">
                  <c:v>0.43469907407407404</c:v>
                </c:pt>
                <c:pt idx="2070">
                  <c:v>0.43472222222222223</c:v>
                </c:pt>
                <c:pt idx="2071">
                  <c:v>0.43474537037037031</c:v>
                </c:pt>
                <c:pt idx="2072">
                  <c:v>0.4347685185185185</c:v>
                </c:pt>
                <c:pt idx="2073">
                  <c:v>0.43479166666666669</c:v>
                </c:pt>
                <c:pt idx="2074">
                  <c:v>0.43481481481481477</c:v>
                </c:pt>
                <c:pt idx="2075">
                  <c:v>0.43483796296296295</c:v>
                </c:pt>
                <c:pt idx="2076">
                  <c:v>0.43486111111111114</c:v>
                </c:pt>
                <c:pt idx="2077">
                  <c:v>0.43488425925925922</c:v>
                </c:pt>
                <c:pt idx="2078">
                  <c:v>0.4349074074074073</c:v>
                </c:pt>
                <c:pt idx="2079">
                  <c:v>0.43493055555555549</c:v>
                </c:pt>
                <c:pt idx="2080">
                  <c:v>0.43495370370370368</c:v>
                </c:pt>
                <c:pt idx="2081">
                  <c:v>0.43497685185185175</c:v>
                </c:pt>
                <c:pt idx="2082">
                  <c:v>0.43499999999999994</c:v>
                </c:pt>
                <c:pt idx="2083">
                  <c:v>0.43502314814814813</c:v>
                </c:pt>
                <c:pt idx="2084">
                  <c:v>0.43504629629629621</c:v>
                </c:pt>
                <c:pt idx="2085">
                  <c:v>0.4350694444444444</c:v>
                </c:pt>
                <c:pt idx="2086">
                  <c:v>0.43509259259259259</c:v>
                </c:pt>
                <c:pt idx="2087">
                  <c:v>0.43511574074074066</c:v>
                </c:pt>
                <c:pt idx="2088">
                  <c:v>0.43513888888888885</c:v>
                </c:pt>
                <c:pt idx="2089">
                  <c:v>0.43516203703703704</c:v>
                </c:pt>
                <c:pt idx="2090">
                  <c:v>0.43518518518518512</c:v>
                </c:pt>
                <c:pt idx="2091">
                  <c:v>0.43520833333333331</c:v>
                </c:pt>
                <c:pt idx="2092">
                  <c:v>0.4352314814814815</c:v>
                </c:pt>
                <c:pt idx="2093">
                  <c:v>0.43525462962962957</c:v>
                </c:pt>
                <c:pt idx="2094">
                  <c:v>0.43527777777777776</c:v>
                </c:pt>
                <c:pt idx="2095">
                  <c:v>0.43530092592592595</c:v>
                </c:pt>
                <c:pt idx="2096">
                  <c:v>0.43532407407407403</c:v>
                </c:pt>
                <c:pt idx="2097">
                  <c:v>0.43534722222222222</c:v>
                </c:pt>
                <c:pt idx="2098">
                  <c:v>0.4353703703703703</c:v>
                </c:pt>
                <c:pt idx="2099">
                  <c:v>0.43539351851851849</c:v>
                </c:pt>
                <c:pt idx="2100">
                  <c:v>0.43541666666666656</c:v>
                </c:pt>
                <c:pt idx="2101">
                  <c:v>0.43543981481481475</c:v>
                </c:pt>
                <c:pt idx="2102">
                  <c:v>0.43546296296296294</c:v>
                </c:pt>
                <c:pt idx="2103">
                  <c:v>0.43548611111111102</c:v>
                </c:pt>
                <c:pt idx="2104">
                  <c:v>0.43550925925925921</c:v>
                </c:pt>
                <c:pt idx="2105">
                  <c:v>0.4355324074074074</c:v>
                </c:pt>
                <c:pt idx="2106">
                  <c:v>0.43555555555555547</c:v>
                </c:pt>
                <c:pt idx="2107">
                  <c:v>0.43557870370370366</c:v>
                </c:pt>
                <c:pt idx="2108">
                  <c:v>0.43560185185185185</c:v>
                </c:pt>
                <c:pt idx="2109">
                  <c:v>0.43562499999999993</c:v>
                </c:pt>
                <c:pt idx="2110">
                  <c:v>0.43564814814814812</c:v>
                </c:pt>
                <c:pt idx="2111">
                  <c:v>0.43567129629629631</c:v>
                </c:pt>
                <c:pt idx="2112">
                  <c:v>0.43569444444444438</c:v>
                </c:pt>
                <c:pt idx="2113">
                  <c:v>0.43571759259259257</c:v>
                </c:pt>
                <c:pt idx="2114">
                  <c:v>0.43574074074074076</c:v>
                </c:pt>
                <c:pt idx="2115">
                  <c:v>0.43576388888888884</c:v>
                </c:pt>
                <c:pt idx="2116">
                  <c:v>0.43578703703703703</c:v>
                </c:pt>
                <c:pt idx="2117">
                  <c:v>0.43581018518518522</c:v>
                </c:pt>
                <c:pt idx="2118">
                  <c:v>0.43583333333333329</c:v>
                </c:pt>
                <c:pt idx="2119">
                  <c:v>0.43585648148148137</c:v>
                </c:pt>
                <c:pt idx="2120">
                  <c:v>0.43587962962962956</c:v>
                </c:pt>
                <c:pt idx="2121">
                  <c:v>0.43590277777777775</c:v>
                </c:pt>
                <c:pt idx="2122">
                  <c:v>0.43592592592592583</c:v>
                </c:pt>
                <c:pt idx="2123">
                  <c:v>0.43594907407407402</c:v>
                </c:pt>
                <c:pt idx="2124">
                  <c:v>0.43597222222222221</c:v>
                </c:pt>
                <c:pt idx="2125">
                  <c:v>0.43599537037037028</c:v>
                </c:pt>
                <c:pt idx="2126">
                  <c:v>0.43601851851851847</c:v>
                </c:pt>
                <c:pt idx="2127">
                  <c:v>0.43604166666666666</c:v>
                </c:pt>
                <c:pt idx="2128">
                  <c:v>0.43606481481481474</c:v>
                </c:pt>
                <c:pt idx="2129">
                  <c:v>0.43608796296296293</c:v>
                </c:pt>
                <c:pt idx="2130">
                  <c:v>0.43611111111111112</c:v>
                </c:pt>
                <c:pt idx="2131">
                  <c:v>0.43613425925925919</c:v>
                </c:pt>
                <c:pt idx="2132">
                  <c:v>0.43615740740740738</c:v>
                </c:pt>
                <c:pt idx="2133">
                  <c:v>0.43618055555555557</c:v>
                </c:pt>
                <c:pt idx="2134">
                  <c:v>0.43620370370370365</c:v>
                </c:pt>
                <c:pt idx="2135">
                  <c:v>0.43622685185185184</c:v>
                </c:pt>
                <c:pt idx="2136">
                  <c:v>0.43625000000000003</c:v>
                </c:pt>
                <c:pt idx="2137">
                  <c:v>0.4362731481481481</c:v>
                </c:pt>
                <c:pt idx="2138">
                  <c:v>0.43629629629629629</c:v>
                </c:pt>
                <c:pt idx="2139">
                  <c:v>0.43631944444444448</c:v>
                </c:pt>
                <c:pt idx="2140">
                  <c:v>0.43634259259259256</c:v>
                </c:pt>
                <c:pt idx="2141">
                  <c:v>0.43636574074074064</c:v>
                </c:pt>
                <c:pt idx="2142">
                  <c:v>0.43638888888888883</c:v>
                </c:pt>
                <c:pt idx="2143">
                  <c:v>0.43641203703703701</c:v>
                </c:pt>
                <c:pt idx="2144">
                  <c:v>0.43643518518518509</c:v>
                </c:pt>
                <c:pt idx="2145">
                  <c:v>0.43645833333333328</c:v>
                </c:pt>
                <c:pt idx="2146">
                  <c:v>0.43648148148148147</c:v>
                </c:pt>
                <c:pt idx="2147">
                  <c:v>0.43650462962962955</c:v>
                </c:pt>
                <c:pt idx="2148">
                  <c:v>0.43652777777777774</c:v>
                </c:pt>
                <c:pt idx="2149">
                  <c:v>0.43655092592592593</c:v>
                </c:pt>
                <c:pt idx="2150">
                  <c:v>0.436574074074074</c:v>
                </c:pt>
                <c:pt idx="2151">
                  <c:v>0.43659722222222219</c:v>
                </c:pt>
                <c:pt idx="2152">
                  <c:v>0.43662037037037038</c:v>
                </c:pt>
                <c:pt idx="2153">
                  <c:v>0.43664351851851846</c:v>
                </c:pt>
                <c:pt idx="2154">
                  <c:v>0.43666666666666665</c:v>
                </c:pt>
                <c:pt idx="2155">
                  <c:v>0.43668981481481484</c:v>
                </c:pt>
                <c:pt idx="2156">
                  <c:v>0.43671296296296291</c:v>
                </c:pt>
                <c:pt idx="2157">
                  <c:v>0.4367361111111111</c:v>
                </c:pt>
                <c:pt idx="2158">
                  <c:v>0.43675925925925929</c:v>
                </c:pt>
                <c:pt idx="2159">
                  <c:v>0.43678240740740737</c:v>
                </c:pt>
                <c:pt idx="2160">
                  <c:v>0.43680555555555545</c:v>
                </c:pt>
                <c:pt idx="2161">
                  <c:v>0.43682870370370364</c:v>
                </c:pt>
                <c:pt idx="2162">
                  <c:v>0.43685185185185182</c:v>
                </c:pt>
                <c:pt idx="2163">
                  <c:v>0.4368749999999999</c:v>
                </c:pt>
                <c:pt idx="2164">
                  <c:v>0.43689814814814809</c:v>
                </c:pt>
                <c:pt idx="2165">
                  <c:v>0.43692129629629628</c:v>
                </c:pt>
                <c:pt idx="2166">
                  <c:v>0.43694444444444436</c:v>
                </c:pt>
                <c:pt idx="2167">
                  <c:v>0.43696759259259255</c:v>
                </c:pt>
                <c:pt idx="2168">
                  <c:v>0.43699074074074074</c:v>
                </c:pt>
                <c:pt idx="2169">
                  <c:v>0.43701388888888881</c:v>
                </c:pt>
                <c:pt idx="2170">
                  <c:v>0.437037037037037</c:v>
                </c:pt>
                <c:pt idx="2171">
                  <c:v>0.43706018518518519</c:v>
                </c:pt>
                <c:pt idx="2172">
                  <c:v>0.43708333333333327</c:v>
                </c:pt>
                <c:pt idx="2173">
                  <c:v>0.43710648148148146</c:v>
                </c:pt>
                <c:pt idx="2174">
                  <c:v>0.43712962962962965</c:v>
                </c:pt>
                <c:pt idx="2175">
                  <c:v>0.43715277777777772</c:v>
                </c:pt>
                <c:pt idx="2176">
                  <c:v>0.43717592592592591</c:v>
                </c:pt>
                <c:pt idx="2177">
                  <c:v>0.4371990740740741</c:v>
                </c:pt>
                <c:pt idx="2178">
                  <c:v>0.43722222222222218</c:v>
                </c:pt>
                <c:pt idx="2179">
                  <c:v>0.43724537037037037</c:v>
                </c:pt>
                <c:pt idx="2180">
                  <c:v>0.43726851851851845</c:v>
                </c:pt>
                <c:pt idx="2181">
                  <c:v>0.43729166666666663</c:v>
                </c:pt>
                <c:pt idx="2182">
                  <c:v>0.43731481481481471</c:v>
                </c:pt>
                <c:pt idx="2183">
                  <c:v>0.4373379629629629</c:v>
                </c:pt>
                <c:pt idx="2184">
                  <c:v>0.43736111111111109</c:v>
                </c:pt>
                <c:pt idx="2185">
                  <c:v>0.43738425925925917</c:v>
                </c:pt>
                <c:pt idx="2186">
                  <c:v>0.43740740740740736</c:v>
                </c:pt>
                <c:pt idx="2187">
                  <c:v>0.43743055555555554</c:v>
                </c:pt>
                <c:pt idx="2188">
                  <c:v>0.43745370370370362</c:v>
                </c:pt>
                <c:pt idx="2189">
                  <c:v>0.43747685185185181</c:v>
                </c:pt>
                <c:pt idx="2190">
                  <c:v>0.4375</c:v>
                </c:pt>
                <c:pt idx="2191">
                  <c:v>0.43752314814814808</c:v>
                </c:pt>
                <c:pt idx="2192">
                  <c:v>0.43754629629629627</c:v>
                </c:pt>
                <c:pt idx="2193">
                  <c:v>0.43756944444444446</c:v>
                </c:pt>
                <c:pt idx="2194">
                  <c:v>0.43759259259259253</c:v>
                </c:pt>
                <c:pt idx="2195">
                  <c:v>0.43761574074074072</c:v>
                </c:pt>
                <c:pt idx="2196">
                  <c:v>0.43763888888888891</c:v>
                </c:pt>
                <c:pt idx="2197">
                  <c:v>0.43766203703703699</c:v>
                </c:pt>
                <c:pt idx="2198">
                  <c:v>0.43768518518518518</c:v>
                </c:pt>
                <c:pt idx="2199">
                  <c:v>0.43770833333333337</c:v>
                </c:pt>
                <c:pt idx="2200">
                  <c:v>0.43773148148148144</c:v>
                </c:pt>
                <c:pt idx="2201">
                  <c:v>0.43775462962962952</c:v>
                </c:pt>
                <c:pt idx="2202">
                  <c:v>0.43777777777777771</c:v>
                </c:pt>
                <c:pt idx="2203">
                  <c:v>0.4378009259259259</c:v>
                </c:pt>
                <c:pt idx="2204">
                  <c:v>0.43782407407407398</c:v>
                </c:pt>
                <c:pt idx="2205">
                  <c:v>0.43784722222222217</c:v>
                </c:pt>
                <c:pt idx="2206">
                  <c:v>0.43787037037037035</c:v>
                </c:pt>
                <c:pt idx="2207">
                  <c:v>0.43789351851851843</c:v>
                </c:pt>
                <c:pt idx="2208">
                  <c:v>0.43791666666666662</c:v>
                </c:pt>
                <c:pt idx="2209">
                  <c:v>0.43793981481481481</c:v>
                </c:pt>
                <c:pt idx="2210">
                  <c:v>0.43796296296296289</c:v>
                </c:pt>
                <c:pt idx="2211">
                  <c:v>0.43798611111111108</c:v>
                </c:pt>
                <c:pt idx="2212">
                  <c:v>0.43800925925925926</c:v>
                </c:pt>
                <c:pt idx="2213">
                  <c:v>0.43803240740740734</c:v>
                </c:pt>
                <c:pt idx="2214">
                  <c:v>0.43805555555555553</c:v>
                </c:pt>
                <c:pt idx="2215">
                  <c:v>0.43807870370370372</c:v>
                </c:pt>
                <c:pt idx="2216">
                  <c:v>0.4381018518518518</c:v>
                </c:pt>
                <c:pt idx="2217">
                  <c:v>0.43812499999999999</c:v>
                </c:pt>
                <c:pt idx="2218">
                  <c:v>0.43814814814814818</c:v>
                </c:pt>
                <c:pt idx="2219">
                  <c:v>0.43817129629629625</c:v>
                </c:pt>
                <c:pt idx="2220">
                  <c:v>0.43819444444444444</c:v>
                </c:pt>
                <c:pt idx="2221">
                  <c:v>0.43821759259259263</c:v>
                </c:pt>
                <c:pt idx="2222">
                  <c:v>0.43824074074074071</c:v>
                </c:pt>
                <c:pt idx="2223">
                  <c:v>0.43826388888888879</c:v>
                </c:pt>
                <c:pt idx="2224">
                  <c:v>0.43828703703703698</c:v>
                </c:pt>
                <c:pt idx="2225">
                  <c:v>0.43831018518518516</c:v>
                </c:pt>
                <c:pt idx="2226">
                  <c:v>0.43833333333333324</c:v>
                </c:pt>
                <c:pt idx="2227">
                  <c:v>0.43835648148148143</c:v>
                </c:pt>
                <c:pt idx="2228">
                  <c:v>0.43837962962962962</c:v>
                </c:pt>
                <c:pt idx="2229">
                  <c:v>0.4384027777777777</c:v>
                </c:pt>
                <c:pt idx="2230">
                  <c:v>0.43842592592592589</c:v>
                </c:pt>
                <c:pt idx="2231">
                  <c:v>0.43844907407407407</c:v>
                </c:pt>
                <c:pt idx="2232">
                  <c:v>0.43847222222222215</c:v>
                </c:pt>
                <c:pt idx="2233">
                  <c:v>0.43849537037037034</c:v>
                </c:pt>
                <c:pt idx="2234">
                  <c:v>0.43851851851851853</c:v>
                </c:pt>
                <c:pt idx="2235">
                  <c:v>0.43854166666666661</c:v>
                </c:pt>
                <c:pt idx="2236">
                  <c:v>0.4385648148148148</c:v>
                </c:pt>
                <c:pt idx="2237">
                  <c:v>0.43858796296296299</c:v>
                </c:pt>
                <c:pt idx="2238">
                  <c:v>0.43861111111111106</c:v>
                </c:pt>
                <c:pt idx="2239">
                  <c:v>0.43863425925925925</c:v>
                </c:pt>
                <c:pt idx="2240">
                  <c:v>0.43865740740740744</c:v>
                </c:pt>
                <c:pt idx="2241">
                  <c:v>0.43868055555555552</c:v>
                </c:pt>
                <c:pt idx="2242">
                  <c:v>0.4387037037037036</c:v>
                </c:pt>
                <c:pt idx="2243">
                  <c:v>0.43872685185185178</c:v>
                </c:pt>
                <c:pt idx="2244">
                  <c:v>0.43874999999999997</c:v>
                </c:pt>
                <c:pt idx="2245">
                  <c:v>0.43877314814814805</c:v>
                </c:pt>
                <c:pt idx="2246">
                  <c:v>0.43879629629629624</c:v>
                </c:pt>
                <c:pt idx="2247">
                  <c:v>0.43881944444444443</c:v>
                </c:pt>
                <c:pt idx="2248">
                  <c:v>0.43884259259259251</c:v>
                </c:pt>
                <c:pt idx="2249">
                  <c:v>0.4388657407407407</c:v>
                </c:pt>
                <c:pt idx="2250">
                  <c:v>0.43888888888888888</c:v>
                </c:pt>
                <c:pt idx="2251">
                  <c:v>0.43891203703703696</c:v>
                </c:pt>
                <c:pt idx="2252">
                  <c:v>0.43893518518518515</c:v>
                </c:pt>
                <c:pt idx="2253">
                  <c:v>0.43895833333333334</c:v>
                </c:pt>
                <c:pt idx="2254">
                  <c:v>0.43898148148148142</c:v>
                </c:pt>
                <c:pt idx="2255">
                  <c:v>0.43900462962962961</c:v>
                </c:pt>
                <c:pt idx="2256">
                  <c:v>0.43902777777777779</c:v>
                </c:pt>
                <c:pt idx="2257">
                  <c:v>0.43905092592592587</c:v>
                </c:pt>
                <c:pt idx="2258">
                  <c:v>0.43907407407407406</c:v>
                </c:pt>
                <c:pt idx="2259">
                  <c:v>0.43909722222222225</c:v>
                </c:pt>
                <c:pt idx="2260">
                  <c:v>0.43912037037037033</c:v>
                </c:pt>
                <c:pt idx="2261">
                  <c:v>0.43914351851851852</c:v>
                </c:pt>
                <c:pt idx="2262">
                  <c:v>0.43916666666666659</c:v>
                </c:pt>
                <c:pt idx="2263">
                  <c:v>0.43918981481481478</c:v>
                </c:pt>
                <c:pt idx="2264">
                  <c:v>0.43921296296296286</c:v>
                </c:pt>
                <c:pt idx="2265">
                  <c:v>0.43923611111111105</c:v>
                </c:pt>
                <c:pt idx="2266">
                  <c:v>0.43925925925925924</c:v>
                </c:pt>
                <c:pt idx="2267">
                  <c:v>0.43928240740740732</c:v>
                </c:pt>
                <c:pt idx="2268">
                  <c:v>0.4393055555555555</c:v>
                </c:pt>
                <c:pt idx="2269">
                  <c:v>0.43932870370370369</c:v>
                </c:pt>
                <c:pt idx="2270">
                  <c:v>0.43935185185185177</c:v>
                </c:pt>
                <c:pt idx="2271">
                  <c:v>0.43937499999999996</c:v>
                </c:pt>
                <c:pt idx="2272">
                  <c:v>0.43939814814814815</c:v>
                </c:pt>
                <c:pt idx="2273">
                  <c:v>0.43942129629629623</c:v>
                </c:pt>
                <c:pt idx="2274">
                  <c:v>0.43944444444444442</c:v>
                </c:pt>
                <c:pt idx="2275">
                  <c:v>0.4394675925925926</c:v>
                </c:pt>
                <c:pt idx="2276">
                  <c:v>0.43949074074074068</c:v>
                </c:pt>
                <c:pt idx="2277">
                  <c:v>0.43951388888888887</c:v>
                </c:pt>
                <c:pt idx="2278">
                  <c:v>0.43953703703703706</c:v>
                </c:pt>
                <c:pt idx="2279">
                  <c:v>0.43956018518518514</c:v>
                </c:pt>
                <c:pt idx="2280">
                  <c:v>0.43958333333333333</c:v>
                </c:pt>
                <c:pt idx="2281">
                  <c:v>0.43960648148148151</c:v>
                </c:pt>
                <c:pt idx="2282">
                  <c:v>0.43962962962962959</c:v>
                </c:pt>
                <c:pt idx="2283">
                  <c:v>0.43965277777777767</c:v>
                </c:pt>
                <c:pt idx="2284">
                  <c:v>0.43967592592592586</c:v>
                </c:pt>
                <c:pt idx="2285">
                  <c:v>0.43969907407407405</c:v>
                </c:pt>
                <c:pt idx="2286">
                  <c:v>0.43972222222222213</c:v>
                </c:pt>
                <c:pt idx="2287">
                  <c:v>0.43974537037037031</c:v>
                </c:pt>
                <c:pt idx="2288">
                  <c:v>0.4397685185185185</c:v>
                </c:pt>
                <c:pt idx="2289">
                  <c:v>0.43979166666666658</c:v>
                </c:pt>
                <c:pt idx="2290">
                  <c:v>0.43981481481481477</c:v>
                </c:pt>
                <c:pt idx="2291">
                  <c:v>0.43983796296296296</c:v>
                </c:pt>
                <c:pt idx="2292">
                  <c:v>0.43986111111111104</c:v>
                </c:pt>
                <c:pt idx="2293">
                  <c:v>0.43988425925925922</c:v>
                </c:pt>
                <c:pt idx="2294">
                  <c:v>0.43990740740740741</c:v>
                </c:pt>
                <c:pt idx="2295">
                  <c:v>0.43993055555555549</c:v>
                </c:pt>
                <c:pt idx="2296">
                  <c:v>0.43995370370370368</c:v>
                </c:pt>
                <c:pt idx="2297">
                  <c:v>0.43997685185185187</c:v>
                </c:pt>
                <c:pt idx="2298">
                  <c:v>0.43999999999999995</c:v>
                </c:pt>
                <c:pt idx="2299">
                  <c:v>0.44002314814814814</c:v>
                </c:pt>
                <c:pt idx="2300">
                  <c:v>0.44004629629629632</c:v>
                </c:pt>
                <c:pt idx="2301">
                  <c:v>0.4400694444444444</c:v>
                </c:pt>
                <c:pt idx="2302">
                  <c:v>0.44009259259259259</c:v>
                </c:pt>
                <c:pt idx="2303">
                  <c:v>0.44011574074074067</c:v>
                </c:pt>
                <c:pt idx="2304">
                  <c:v>0.44013888888888886</c:v>
                </c:pt>
                <c:pt idx="2305">
                  <c:v>0.44016203703703694</c:v>
                </c:pt>
                <c:pt idx="2306">
                  <c:v>0.44018518518518512</c:v>
                </c:pt>
                <c:pt idx="2307">
                  <c:v>0.44020833333333331</c:v>
                </c:pt>
                <c:pt idx="2308">
                  <c:v>0.44023148148148139</c:v>
                </c:pt>
                <c:pt idx="2309">
                  <c:v>0.44025462962962958</c:v>
                </c:pt>
                <c:pt idx="2310">
                  <c:v>0.44027777777777777</c:v>
                </c:pt>
                <c:pt idx="2311">
                  <c:v>0.44030092592592585</c:v>
                </c:pt>
                <c:pt idx="2312">
                  <c:v>0.44032407407407403</c:v>
                </c:pt>
                <c:pt idx="2313">
                  <c:v>0.44034722222222222</c:v>
                </c:pt>
                <c:pt idx="2314">
                  <c:v>0.4403703703703703</c:v>
                </c:pt>
                <c:pt idx="2315">
                  <c:v>0.44039351851851849</c:v>
                </c:pt>
                <c:pt idx="2316">
                  <c:v>0.44041666666666668</c:v>
                </c:pt>
                <c:pt idx="2317">
                  <c:v>0.44043981481481476</c:v>
                </c:pt>
                <c:pt idx="2318">
                  <c:v>0.44046296296296295</c:v>
                </c:pt>
                <c:pt idx="2319">
                  <c:v>0.44048611111111113</c:v>
                </c:pt>
                <c:pt idx="2320">
                  <c:v>0.44050925925925921</c:v>
                </c:pt>
                <c:pt idx="2321">
                  <c:v>0.4405324074074074</c:v>
                </c:pt>
                <c:pt idx="2322">
                  <c:v>0.44055555555555559</c:v>
                </c:pt>
                <c:pt idx="2323">
                  <c:v>0.44057870370370367</c:v>
                </c:pt>
                <c:pt idx="2324">
                  <c:v>0.44060185185185174</c:v>
                </c:pt>
                <c:pt idx="2325">
                  <c:v>0.44062499999999993</c:v>
                </c:pt>
                <c:pt idx="2326">
                  <c:v>0.44064814814814812</c:v>
                </c:pt>
                <c:pt idx="2327">
                  <c:v>0.4406712962962962</c:v>
                </c:pt>
                <c:pt idx="2328">
                  <c:v>0.44069444444444439</c:v>
                </c:pt>
                <c:pt idx="2329">
                  <c:v>0.44071759259259258</c:v>
                </c:pt>
                <c:pt idx="2330">
                  <c:v>0.44074074074074066</c:v>
                </c:pt>
                <c:pt idx="2331">
                  <c:v>0.44076388888888884</c:v>
                </c:pt>
                <c:pt idx="2332">
                  <c:v>0.44078703703703703</c:v>
                </c:pt>
                <c:pt idx="2333">
                  <c:v>0.44081018518518511</c:v>
                </c:pt>
                <c:pt idx="2334">
                  <c:v>0.4408333333333333</c:v>
                </c:pt>
                <c:pt idx="2335">
                  <c:v>0.44085648148148149</c:v>
                </c:pt>
                <c:pt idx="2336">
                  <c:v>0.44087962962962957</c:v>
                </c:pt>
                <c:pt idx="2337">
                  <c:v>0.44090277777777775</c:v>
                </c:pt>
                <c:pt idx="2338">
                  <c:v>0.44092592592592594</c:v>
                </c:pt>
                <c:pt idx="2339">
                  <c:v>0.44094907407407402</c:v>
                </c:pt>
                <c:pt idx="2340">
                  <c:v>0.47013888888888888</c:v>
                </c:pt>
                <c:pt idx="2341">
                  <c:v>0.47016203703703696</c:v>
                </c:pt>
                <c:pt idx="2342">
                  <c:v>0.47018518518518504</c:v>
                </c:pt>
                <c:pt idx="2343">
                  <c:v>0.47020833333333334</c:v>
                </c:pt>
                <c:pt idx="2344">
                  <c:v>0.47023148148148142</c:v>
                </c:pt>
                <c:pt idx="2345">
                  <c:v>0.47025462962962961</c:v>
                </c:pt>
                <c:pt idx="2346">
                  <c:v>0.47027777777777768</c:v>
                </c:pt>
                <c:pt idx="2347">
                  <c:v>0.47030092592592587</c:v>
                </c:pt>
                <c:pt idx="2348">
                  <c:v>0.47032407407407395</c:v>
                </c:pt>
                <c:pt idx="2349">
                  <c:v>0.47034722222222225</c:v>
                </c:pt>
                <c:pt idx="2350">
                  <c:v>0.47037037037037033</c:v>
                </c:pt>
                <c:pt idx="2351">
                  <c:v>0.47039351851851852</c:v>
                </c:pt>
                <c:pt idx="2352">
                  <c:v>0.47041666666666659</c:v>
                </c:pt>
                <c:pt idx="2353">
                  <c:v>0.47043981481481478</c:v>
                </c:pt>
                <c:pt idx="2354">
                  <c:v>0.47046296296296286</c:v>
                </c:pt>
                <c:pt idx="2355">
                  <c:v>0.47048611111111116</c:v>
                </c:pt>
                <c:pt idx="2356">
                  <c:v>0.47050925925925924</c:v>
                </c:pt>
                <c:pt idx="2357">
                  <c:v>0.47053240740740743</c:v>
                </c:pt>
                <c:pt idx="2358">
                  <c:v>0.4705555555555555</c:v>
                </c:pt>
                <c:pt idx="2359">
                  <c:v>0.47057870370370369</c:v>
                </c:pt>
                <c:pt idx="2360">
                  <c:v>0.47060185185185177</c:v>
                </c:pt>
                <c:pt idx="2361">
                  <c:v>0.47062500000000007</c:v>
                </c:pt>
                <c:pt idx="2362">
                  <c:v>0.47064814814814815</c:v>
                </c:pt>
                <c:pt idx="2363">
                  <c:v>0.47067129629629623</c:v>
                </c:pt>
                <c:pt idx="2364">
                  <c:v>0.47069444444444442</c:v>
                </c:pt>
                <c:pt idx="2365">
                  <c:v>0.47071759259259249</c:v>
                </c:pt>
                <c:pt idx="2366">
                  <c:v>0.47074074074074068</c:v>
                </c:pt>
                <c:pt idx="2367">
                  <c:v>0.47076388888888876</c:v>
                </c:pt>
                <c:pt idx="2368">
                  <c:v>0.47078703703703706</c:v>
                </c:pt>
                <c:pt idx="2369">
                  <c:v>0.47081018518518514</c:v>
                </c:pt>
                <c:pt idx="2370">
                  <c:v>0.47083333333333333</c:v>
                </c:pt>
                <c:pt idx="2371">
                  <c:v>0.4708564814814814</c:v>
                </c:pt>
                <c:pt idx="2372">
                  <c:v>0.47087962962962959</c:v>
                </c:pt>
                <c:pt idx="2373">
                  <c:v>0.47090277777777767</c:v>
                </c:pt>
                <c:pt idx="2374">
                  <c:v>0.47092592592592597</c:v>
                </c:pt>
                <c:pt idx="2375">
                  <c:v>0.47094907407407405</c:v>
                </c:pt>
                <c:pt idx="2376">
                  <c:v>0.47097222222222224</c:v>
                </c:pt>
                <c:pt idx="2377">
                  <c:v>0.47099537037037031</c:v>
                </c:pt>
                <c:pt idx="2378">
                  <c:v>0.4710185185185185</c:v>
                </c:pt>
                <c:pt idx="2379">
                  <c:v>0.47104166666666658</c:v>
                </c:pt>
                <c:pt idx="2380">
                  <c:v>0.47106481481481488</c:v>
                </c:pt>
                <c:pt idx="2381">
                  <c:v>0.47108796296296296</c:v>
                </c:pt>
                <c:pt idx="2382">
                  <c:v>0.47111111111111104</c:v>
                </c:pt>
                <c:pt idx="2383">
                  <c:v>0.47113425925925922</c:v>
                </c:pt>
                <c:pt idx="2384">
                  <c:v>0.4711574074074073</c:v>
                </c:pt>
                <c:pt idx="2385">
                  <c:v>0.47118055555555549</c:v>
                </c:pt>
                <c:pt idx="2386">
                  <c:v>0.47120370370370357</c:v>
                </c:pt>
                <c:pt idx="2387">
                  <c:v>0.47122685185185187</c:v>
                </c:pt>
                <c:pt idx="2388">
                  <c:v>0.47124999999999995</c:v>
                </c:pt>
                <c:pt idx="2389">
                  <c:v>0.47127314814814814</c:v>
                </c:pt>
                <c:pt idx="2390">
                  <c:v>0.47129629629629621</c:v>
                </c:pt>
                <c:pt idx="2391">
                  <c:v>0.4713194444444444</c:v>
                </c:pt>
                <c:pt idx="2392">
                  <c:v>0.47134259259259248</c:v>
                </c:pt>
                <c:pt idx="2393">
                  <c:v>0.47136574074074078</c:v>
                </c:pt>
                <c:pt idx="2394">
                  <c:v>0.47138888888888886</c:v>
                </c:pt>
                <c:pt idx="2395">
                  <c:v>0.47141203703703705</c:v>
                </c:pt>
                <c:pt idx="2396">
                  <c:v>0.47143518518518512</c:v>
                </c:pt>
                <c:pt idx="2397">
                  <c:v>0.47145833333333331</c:v>
                </c:pt>
                <c:pt idx="2398">
                  <c:v>0.47148148148148139</c:v>
                </c:pt>
                <c:pt idx="2399">
                  <c:v>0.47150462962962969</c:v>
                </c:pt>
                <c:pt idx="2400">
                  <c:v>0.47152777777777777</c:v>
                </c:pt>
                <c:pt idx="2401">
                  <c:v>0.47155092592592596</c:v>
                </c:pt>
                <c:pt idx="2402">
                  <c:v>0.47157407407407403</c:v>
                </c:pt>
                <c:pt idx="2403">
                  <c:v>0.47159722222222222</c:v>
                </c:pt>
                <c:pt idx="2404">
                  <c:v>0.4716203703703703</c:v>
                </c:pt>
                <c:pt idx="2405">
                  <c:v>0.47164351851851838</c:v>
                </c:pt>
                <c:pt idx="2406">
                  <c:v>0.47166666666666668</c:v>
                </c:pt>
                <c:pt idx="2407">
                  <c:v>0.47168981481481476</c:v>
                </c:pt>
                <c:pt idx="2408">
                  <c:v>0.47171296296296295</c:v>
                </c:pt>
                <c:pt idx="2409">
                  <c:v>0.47173611111111102</c:v>
                </c:pt>
                <c:pt idx="2410">
                  <c:v>0.47175925925925921</c:v>
                </c:pt>
                <c:pt idx="2411">
                  <c:v>0.47178240740740729</c:v>
                </c:pt>
                <c:pt idx="2412">
                  <c:v>0.47180555555555559</c:v>
                </c:pt>
                <c:pt idx="2413">
                  <c:v>0.47182870370370367</c:v>
                </c:pt>
                <c:pt idx="2414">
                  <c:v>0.47185185185185186</c:v>
                </c:pt>
                <c:pt idx="2415">
                  <c:v>0.47187499999999993</c:v>
                </c:pt>
                <c:pt idx="2416">
                  <c:v>0.47189814814814812</c:v>
                </c:pt>
                <c:pt idx="2417">
                  <c:v>0.4719212962962962</c:v>
                </c:pt>
                <c:pt idx="2418">
                  <c:v>0.4719444444444445</c:v>
                </c:pt>
                <c:pt idx="2419">
                  <c:v>0.47196759259259258</c:v>
                </c:pt>
                <c:pt idx="2420">
                  <c:v>0.47199074074074077</c:v>
                </c:pt>
                <c:pt idx="2421">
                  <c:v>0.47201388888888884</c:v>
                </c:pt>
                <c:pt idx="2422">
                  <c:v>0.47203703703703703</c:v>
                </c:pt>
                <c:pt idx="2423">
                  <c:v>0.47206018518518511</c:v>
                </c:pt>
                <c:pt idx="2424">
                  <c:v>0.47208333333333319</c:v>
                </c:pt>
                <c:pt idx="2425">
                  <c:v>0.47210648148148149</c:v>
                </c:pt>
                <c:pt idx="2426">
                  <c:v>0.47212962962962957</c:v>
                </c:pt>
                <c:pt idx="2427">
                  <c:v>0.47215277777777775</c:v>
                </c:pt>
                <c:pt idx="2428">
                  <c:v>0.47217592592592583</c:v>
                </c:pt>
                <c:pt idx="2429">
                  <c:v>0.47219907407407402</c:v>
                </c:pt>
                <c:pt idx="2430">
                  <c:v>0.4722222222222221</c:v>
                </c:pt>
                <c:pt idx="2431">
                  <c:v>0.4722453703703704</c:v>
                </c:pt>
                <c:pt idx="2432">
                  <c:v>0.47226851851851848</c:v>
                </c:pt>
                <c:pt idx="2433">
                  <c:v>0.47229166666666667</c:v>
                </c:pt>
                <c:pt idx="2434">
                  <c:v>0.47231481481481474</c:v>
                </c:pt>
                <c:pt idx="2435">
                  <c:v>0.47233796296296293</c:v>
                </c:pt>
                <c:pt idx="2436">
                  <c:v>0.47236111111111101</c:v>
                </c:pt>
                <c:pt idx="2437">
                  <c:v>0.47238425925925931</c:v>
                </c:pt>
                <c:pt idx="2438">
                  <c:v>0.47240740740740739</c:v>
                </c:pt>
                <c:pt idx="2439">
                  <c:v>0.47243055555555558</c:v>
                </c:pt>
                <c:pt idx="2440">
                  <c:v>0.47245370370370365</c:v>
                </c:pt>
                <c:pt idx="2441">
                  <c:v>0.47247685185185184</c:v>
                </c:pt>
                <c:pt idx="2442">
                  <c:v>0.47249999999999992</c:v>
                </c:pt>
                <c:pt idx="2443">
                  <c:v>0.47252314814814822</c:v>
                </c:pt>
                <c:pt idx="2444">
                  <c:v>0.4725462962962963</c:v>
                </c:pt>
                <c:pt idx="2445">
                  <c:v>0.47256944444444438</c:v>
                </c:pt>
                <c:pt idx="2446">
                  <c:v>0.47259259259259256</c:v>
                </c:pt>
                <c:pt idx="2447">
                  <c:v>0.47261574074074064</c:v>
                </c:pt>
                <c:pt idx="2448">
                  <c:v>0.47263888888888883</c:v>
                </c:pt>
                <c:pt idx="2449">
                  <c:v>0.47266203703703691</c:v>
                </c:pt>
                <c:pt idx="2450">
                  <c:v>0.47268518518518521</c:v>
                </c:pt>
                <c:pt idx="2451">
                  <c:v>0.47270833333333329</c:v>
                </c:pt>
                <c:pt idx="2452">
                  <c:v>0.47273148148148147</c:v>
                </c:pt>
                <c:pt idx="2453">
                  <c:v>0.47275462962962955</c:v>
                </c:pt>
                <c:pt idx="2454">
                  <c:v>0.47277777777777774</c:v>
                </c:pt>
                <c:pt idx="2455">
                  <c:v>0.47280092592592582</c:v>
                </c:pt>
                <c:pt idx="2456">
                  <c:v>0.47282407407407412</c:v>
                </c:pt>
                <c:pt idx="2457">
                  <c:v>0.4728472222222222</c:v>
                </c:pt>
                <c:pt idx="2458">
                  <c:v>0.47287037037037039</c:v>
                </c:pt>
                <c:pt idx="2459">
                  <c:v>0.47289351851851846</c:v>
                </c:pt>
                <c:pt idx="2460">
                  <c:v>0.47291666666666665</c:v>
                </c:pt>
                <c:pt idx="2461">
                  <c:v>0.47293981481481473</c:v>
                </c:pt>
                <c:pt idx="2462">
                  <c:v>0.47296296296296303</c:v>
                </c:pt>
                <c:pt idx="2463">
                  <c:v>0.47298611111111111</c:v>
                </c:pt>
                <c:pt idx="2464">
                  <c:v>0.4730092592592593</c:v>
                </c:pt>
                <c:pt idx="2465">
                  <c:v>0.47303240740740737</c:v>
                </c:pt>
                <c:pt idx="2466">
                  <c:v>0.47305555555555545</c:v>
                </c:pt>
                <c:pt idx="2467">
                  <c:v>0.47307870370370364</c:v>
                </c:pt>
                <c:pt idx="2468">
                  <c:v>0.47310185185185172</c:v>
                </c:pt>
                <c:pt idx="2469">
                  <c:v>0.47312500000000002</c:v>
                </c:pt>
                <c:pt idx="2470">
                  <c:v>0.4731481481481481</c:v>
                </c:pt>
                <c:pt idx="2471">
                  <c:v>0.47317129629629628</c:v>
                </c:pt>
                <c:pt idx="2472">
                  <c:v>0.47319444444444436</c:v>
                </c:pt>
                <c:pt idx="2473">
                  <c:v>0.47321759259259255</c:v>
                </c:pt>
                <c:pt idx="2474">
                  <c:v>0.47324074074074063</c:v>
                </c:pt>
                <c:pt idx="2475">
                  <c:v>0.47326388888888893</c:v>
                </c:pt>
                <c:pt idx="2476">
                  <c:v>0.47328703703703701</c:v>
                </c:pt>
                <c:pt idx="2477">
                  <c:v>0.47331018518518519</c:v>
                </c:pt>
                <c:pt idx="2478">
                  <c:v>0.47333333333333327</c:v>
                </c:pt>
                <c:pt idx="2479">
                  <c:v>0.47335648148148146</c:v>
                </c:pt>
                <c:pt idx="2480">
                  <c:v>0.47337962962962954</c:v>
                </c:pt>
                <c:pt idx="2481">
                  <c:v>0.47340277777777784</c:v>
                </c:pt>
                <c:pt idx="2482">
                  <c:v>0.47342592592592592</c:v>
                </c:pt>
                <c:pt idx="2483">
                  <c:v>0.47344907407407411</c:v>
                </c:pt>
                <c:pt idx="2484">
                  <c:v>0.47347222222222218</c:v>
                </c:pt>
                <c:pt idx="2485">
                  <c:v>0.47349537037037026</c:v>
                </c:pt>
                <c:pt idx="2486">
                  <c:v>0.47351851851851845</c:v>
                </c:pt>
                <c:pt idx="2487">
                  <c:v>0.47354166666666653</c:v>
                </c:pt>
                <c:pt idx="2488">
                  <c:v>0.47356481481481483</c:v>
                </c:pt>
                <c:pt idx="2489">
                  <c:v>0.47358796296296291</c:v>
                </c:pt>
                <c:pt idx="2490">
                  <c:v>0.47361111111111109</c:v>
                </c:pt>
                <c:pt idx="2491">
                  <c:v>0.47363425925925917</c:v>
                </c:pt>
                <c:pt idx="2492">
                  <c:v>0.47365740740740736</c:v>
                </c:pt>
                <c:pt idx="2493">
                  <c:v>0.47368055555555544</c:v>
                </c:pt>
                <c:pt idx="2494">
                  <c:v>0.47370370370370374</c:v>
                </c:pt>
                <c:pt idx="2495">
                  <c:v>0.47372685185185182</c:v>
                </c:pt>
                <c:pt idx="2496">
                  <c:v>0.47375</c:v>
                </c:pt>
                <c:pt idx="2497">
                  <c:v>0.47377314814814808</c:v>
                </c:pt>
                <c:pt idx="2498">
                  <c:v>0.47379629629629627</c:v>
                </c:pt>
                <c:pt idx="2499">
                  <c:v>0.47381944444444435</c:v>
                </c:pt>
                <c:pt idx="2500">
                  <c:v>0.47384259259259265</c:v>
                </c:pt>
                <c:pt idx="2501">
                  <c:v>0.47386574074074073</c:v>
                </c:pt>
                <c:pt idx="2502">
                  <c:v>0.47388888888888892</c:v>
                </c:pt>
                <c:pt idx="2503">
                  <c:v>0.47391203703703699</c:v>
                </c:pt>
                <c:pt idx="2504">
                  <c:v>0.47393518518518518</c:v>
                </c:pt>
                <c:pt idx="2505">
                  <c:v>0.47395833333333326</c:v>
                </c:pt>
                <c:pt idx="2506">
                  <c:v>0.47398148148148134</c:v>
                </c:pt>
                <c:pt idx="2507">
                  <c:v>0.47400462962962964</c:v>
                </c:pt>
                <c:pt idx="2508">
                  <c:v>0.47402777777777771</c:v>
                </c:pt>
                <c:pt idx="2509">
                  <c:v>0.4740509259259259</c:v>
                </c:pt>
                <c:pt idx="2510">
                  <c:v>0.47407407407407398</c:v>
                </c:pt>
                <c:pt idx="2511">
                  <c:v>0.47409722222222217</c:v>
                </c:pt>
                <c:pt idx="2512">
                  <c:v>0.47412037037037025</c:v>
                </c:pt>
                <c:pt idx="2513">
                  <c:v>0.47414351851851855</c:v>
                </c:pt>
                <c:pt idx="2514">
                  <c:v>0.47416666666666663</c:v>
                </c:pt>
                <c:pt idx="2515">
                  <c:v>0.47418981481481481</c:v>
                </c:pt>
                <c:pt idx="2516">
                  <c:v>0.47421296296296289</c:v>
                </c:pt>
                <c:pt idx="2517">
                  <c:v>0.47423611111111108</c:v>
                </c:pt>
                <c:pt idx="2518">
                  <c:v>0.47425925925925916</c:v>
                </c:pt>
                <c:pt idx="2519">
                  <c:v>0.47428240740740746</c:v>
                </c:pt>
                <c:pt idx="2520">
                  <c:v>0.47430555555555554</c:v>
                </c:pt>
                <c:pt idx="2521">
                  <c:v>0.47432870370370372</c:v>
                </c:pt>
                <c:pt idx="2522">
                  <c:v>0.4743518518518518</c:v>
                </c:pt>
                <c:pt idx="2523">
                  <c:v>0.47437499999999999</c:v>
                </c:pt>
                <c:pt idx="2524">
                  <c:v>0.47439814814814807</c:v>
                </c:pt>
                <c:pt idx="2525">
                  <c:v>0.47442129629629637</c:v>
                </c:pt>
                <c:pt idx="2526">
                  <c:v>0.47444444444444445</c:v>
                </c:pt>
                <c:pt idx="2527">
                  <c:v>0.47446759259259252</c:v>
                </c:pt>
                <c:pt idx="2528">
                  <c:v>0.47449074074074071</c:v>
                </c:pt>
                <c:pt idx="2529">
                  <c:v>0.47451388888888879</c:v>
                </c:pt>
                <c:pt idx="2530">
                  <c:v>0.47453703703703698</c:v>
                </c:pt>
                <c:pt idx="2531">
                  <c:v>0.47456018518518506</c:v>
                </c:pt>
                <c:pt idx="2532">
                  <c:v>0.47458333333333336</c:v>
                </c:pt>
                <c:pt idx="2533">
                  <c:v>0.47460648148148143</c:v>
                </c:pt>
                <c:pt idx="2534">
                  <c:v>0.47462962962962962</c:v>
                </c:pt>
                <c:pt idx="2535">
                  <c:v>0.4746527777777777</c:v>
                </c:pt>
                <c:pt idx="2536">
                  <c:v>0.47467592592592589</c:v>
                </c:pt>
                <c:pt idx="2537">
                  <c:v>0.47469907407407397</c:v>
                </c:pt>
                <c:pt idx="2538">
                  <c:v>0.47472222222222227</c:v>
                </c:pt>
                <c:pt idx="2539">
                  <c:v>0.47474537037037035</c:v>
                </c:pt>
                <c:pt idx="2540">
                  <c:v>0.47476851851851853</c:v>
                </c:pt>
                <c:pt idx="2541">
                  <c:v>0.47479166666666661</c:v>
                </c:pt>
                <c:pt idx="2542">
                  <c:v>0.4748148148148148</c:v>
                </c:pt>
                <c:pt idx="2543">
                  <c:v>0.47483796296296288</c:v>
                </c:pt>
                <c:pt idx="2544">
                  <c:v>0.47486111111111118</c:v>
                </c:pt>
                <c:pt idx="2545">
                  <c:v>0.47488425925925926</c:v>
                </c:pt>
                <c:pt idx="2546">
                  <c:v>0.47490740740740733</c:v>
                </c:pt>
                <c:pt idx="2547">
                  <c:v>0.47493055555555552</c:v>
                </c:pt>
                <c:pt idx="2548">
                  <c:v>0.4749537037037036</c:v>
                </c:pt>
                <c:pt idx="2549">
                  <c:v>0.47497685185185179</c:v>
                </c:pt>
                <c:pt idx="2550">
                  <c:v>0.47499999999999987</c:v>
                </c:pt>
                <c:pt idx="2551">
                  <c:v>0.47502314814814817</c:v>
                </c:pt>
                <c:pt idx="2552">
                  <c:v>0.47504629629629624</c:v>
                </c:pt>
                <c:pt idx="2553">
                  <c:v>0.47506944444444443</c:v>
                </c:pt>
                <c:pt idx="2554">
                  <c:v>0.47509259259259251</c:v>
                </c:pt>
                <c:pt idx="2555">
                  <c:v>0.4751157407407407</c:v>
                </c:pt>
                <c:pt idx="2556">
                  <c:v>0.47513888888888878</c:v>
                </c:pt>
                <c:pt idx="2557">
                  <c:v>0.47516203703703708</c:v>
                </c:pt>
                <c:pt idx="2558">
                  <c:v>0.47518518518518515</c:v>
                </c:pt>
                <c:pt idx="2559">
                  <c:v>0.47520833333333334</c:v>
                </c:pt>
                <c:pt idx="2560">
                  <c:v>0.47523148148148142</c:v>
                </c:pt>
                <c:pt idx="2561">
                  <c:v>0.47525462962962961</c:v>
                </c:pt>
                <c:pt idx="2562">
                  <c:v>0.47527777777777769</c:v>
                </c:pt>
                <c:pt idx="2563">
                  <c:v>0.47530092592592599</c:v>
                </c:pt>
                <c:pt idx="2564">
                  <c:v>0.47532407407407407</c:v>
                </c:pt>
                <c:pt idx="2565">
                  <c:v>0.47534722222222225</c:v>
                </c:pt>
                <c:pt idx="2566">
                  <c:v>0.47537037037037033</c:v>
                </c:pt>
                <c:pt idx="2567">
                  <c:v>0.47539351851851841</c:v>
                </c:pt>
                <c:pt idx="2568">
                  <c:v>0.4754166666666666</c:v>
                </c:pt>
                <c:pt idx="2569">
                  <c:v>0.47543981481481468</c:v>
                </c:pt>
                <c:pt idx="2570">
                  <c:v>0.47546296296296298</c:v>
                </c:pt>
                <c:pt idx="2571">
                  <c:v>0.47548611111111105</c:v>
                </c:pt>
                <c:pt idx="2572">
                  <c:v>0.47550925925925924</c:v>
                </c:pt>
                <c:pt idx="2573">
                  <c:v>0.47553240740740732</c:v>
                </c:pt>
                <c:pt idx="2574">
                  <c:v>0.47555555555555551</c:v>
                </c:pt>
                <c:pt idx="2575">
                  <c:v>0.47557870370370359</c:v>
                </c:pt>
                <c:pt idx="2576">
                  <c:v>0.47560185185185189</c:v>
                </c:pt>
                <c:pt idx="2577">
                  <c:v>0.47562499999999996</c:v>
                </c:pt>
                <c:pt idx="2578">
                  <c:v>0.47564814814814815</c:v>
                </c:pt>
                <c:pt idx="2579">
                  <c:v>0.47567129629629623</c:v>
                </c:pt>
                <c:pt idx="2580">
                  <c:v>0.47569444444444442</c:v>
                </c:pt>
                <c:pt idx="2581">
                  <c:v>0.4757175925925925</c:v>
                </c:pt>
                <c:pt idx="2582">
                  <c:v>0.4757407407407408</c:v>
                </c:pt>
                <c:pt idx="2583">
                  <c:v>0.47576388888888888</c:v>
                </c:pt>
                <c:pt idx="2584">
                  <c:v>0.47578703703703706</c:v>
                </c:pt>
                <c:pt idx="2585">
                  <c:v>0.47581018518518514</c:v>
                </c:pt>
                <c:pt idx="2586">
                  <c:v>0.47583333333333333</c:v>
                </c:pt>
                <c:pt idx="2587">
                  <c:v>0.47585648148148141</c:v>
                </c:pt>
                <c:pt idx="2588">
                  <c:v>0.47587962962962949</c:v>
                </c:pt>
                <c:pt idx="2589">
                  <c:v>0.47590277777777779</c:v>
                </c:pt>
                <c:pt idx="2590">
                  <c:v>0.47592592592592586</c:v>
                </c:pt>
                <c:pt idx="2591">
                  <c:v>0.47594907407407405</c:v>
                </c:pt>
                <c:pt idx="2592">
                  <c:v>0.47597222222222213</c:v>
                </c:pt>
                <c:pt idx="2593">
                  <c:v>0.47599537037037032</c:v>
                </c:pt>
                <c:pt idx="2594">
                  <c:v>0.4760185185185184</c:v>
                </c:pt>
                <c:pt idx="2595">
                  <c:v>0.4760416666666667</c:v>
                </c:pt>
                <c:pt idx="2596">
                  <c:v>0.47606481481481477</c:v>
                </c:pt>
                <c:pt idx="2597">
                  <c:v>0.47608796296296296</c:v>
                </c:pt>
                <c:pt idx="2598">
                  <c:v>0.47611111111111104</c:v>
                </c:pt>
                <c:pt idx="2599">
                  <c:v>0.47613425925925923</c:v>
                </c:pt>
                <c:pt idx="2600">
                  <c:v>0.47615740740740731</c:v>
                </c:pt>
                <c:pt idx="2601">
                  <c:v>0.47618055555555561</c:v>
                </c:pt>
                <c:pt idx="2602">
                  <c:v>0.47620370370370368</c:v>
                </c:pt>
                <c:pt idx="2603">
                  <c:v>0.47622685185185187</c:v>
                </c:pt>
                <c:pt idx="2604">
                  <c:v>0.47624999999999995</c:v>
                </c:pt>
                <c:pt idx="2605">
                  <c:v>0.47627314814814814</c:v>
                </c:pt>
                <c:pt idx="2606">
                  <c:v>0.47629629629629622</c:v>
                </c:pt>
                <c:pt idx="2607">
                  <c:v>0.4763194444444443</c:v>
                </c:pt>
                <c:pt idx="2608">
                  <c:v>0.4763425925925926</c:v>
                </c:pt>
                <c:pt idx="2609">
                  <c:v>0.47636574074074067</c:v>
                </c:pt>
                <c:pt idx="2610">
                  <c:v>0.47638888888888886</c:v>
                </c:pt>
                <c:pt idx="2611">
                  <c:v>0.47641203703703694</c:v>
                </c:pt>
                <c:pt idx="2612">
                  <c:v>0.47643518518518513</c:v>
                </c:pt>
                <c:pt idx="2613">
                  <c:v>0.47645833333333321</c:v>
                </c:pt>
                <c:pt idx="2614">
                  <c:v>0.47648148148148151</c:v>
                </c:pt>
                <c:pt idx="2615">
                  <c:v>0.47650462962962958</c:v>
                </c:pt>
                <c:pt idx="2616">
                  <c:v>0.47652777777777777</c:v>
                </c:pt>
                <c:pt idx="2617">
                  <c:v>0.47655092592592585</c:v>
                </c:pt>
                <c:pt idx="2618">
                  <c:v>0.47657407407407404</c:v>
                </c:pt>
                <c:pt idx="2619">
                  <c:v>0.47659722222222212</c:v>
                </c:pt>
                <c:pt idx="2620">
                  <c:v>0.47662037037037042</c:v>
                </c:pt>
                <c:pt idx="2621">
                  <c:v>0.47664351851851849</c:v>
                </c:pt>
                <c:pt idx="2622">
                  <c:v>0.47666666666666668</c:v>
                </c:pt>
                <c:pt idx="2623">
                  <c:v>0.47668981481481476</c:v>
                </c:pt>
                <c:pt idx="2624">
                  <c:v>0.47671296296296295</c:v>
                </c:pt>
                <c:pt idx="2625">
                  <c:v>0.47673611111111103</c:v>
                </c:pt>
                <c:pt idx="2626">
                  <c:v>0.47675925925925933</c:v>
                </c:pt>
                <c:pt idx="2627">
                  <c:v>0.4767824074074074</c:v>
                </c:pt>
                <c:pt idx="2628">
                  <c:v>0.47680555555555559</c:v>
                </c:pt>
                <c:pt idx="2629">
                  <c:v>0.47682870370370367</c:v>
                </c:pt>
                <c:pt idx="2630">
                  <c:v>0.47685185185185175</c:v>
                </c:pt>
                <c:pt idx="2631">
                  <c:v>0.47687499999999994</c:v>
                </c:pt>
                <c:pt idx="2632">
                  <c:v>0.47689814814814802</c:v>
                </c:pt>
                <c:pt idx="2633">
                  <c:v>0.47692129629629632</c:v>
                </c:pt>
                <c:pt idx="2634">
                  <c:v>0.47694444444444439</c:v>
                </c:pt>
                <c:pt idx="2635">
                  <c:v>0.47696759259259258</c:v>
                </c:pt>
                <c:pt idx="2636">
                  <c:v>0.47699074074074066</c:v>
                </c:pt>
                <c:pt idx="2637">
                  <c:v>0.47701388888888885</c:v>
                </c:pt>
                <c:pt idx="2638">
                  <c:v>0.47703703703703693</c:v>
                </c:pt>
                <c:pt idx="2639">
                  <c:v>0.47706018518518523</c:v>
                </c:pt>
                <c:pt idx="2640">
                  <c:v>0.4770833333333333</c:v>
                </c:pt>
                <c:pt idx="2641">
                  <c:v>0.47710648148148149</c:v>
                </c:pt>
                <c:pt idx="2642">
                  <c:v>0.47712962962962957</c:v>
                </c:pt>
                <c:pt idx="2643">
                  <c:v>0.47715277777777776</c:v>
                </c:pt>
                <c:pt idx="2644">
                  <c:v>0.47717592592592584</c:v>
                </c:pt>
                <c:pt idx="2645">
                  <c:v>0.47719907407407414</c:v>
                </c:pt>
                <c:pt idx="2646">
                  <c:v>0.47722222222222221</c:v>
                </c:pt>
                <c:pt idx="2647">
                  <c:v>0.4772453703703704</c:v>
                </c:pt>
                <c:pt idx="2648">
                  <c:v>0.47726851851851848</c:v>
                </c:pt>
                <c:pt idx="2649">
                  <c:v>0.47729166666666656</c:v>
                </c:pt>
                <c:pt idx="2650">
                  <c:v>0.47731481481481475</c:v>
                </c:pt>
                <c:pt idx="2651">
                  <c:v>0.47733796296296283</c:v>
                </c:pt>
                <c:pt idx="2652">
                  <c:v>0.47736111111111112</c:v>
                </c:pt>
                <c:pt idx="2653">
                  <c:v>0.4773842592592592</c:v>
                </c:pt>
                <c:pt idx="2654">
                  <c:v>0.47740740740740739</c:v>
                </c:pt>
                <c:pt idx="2655">
                  <c:v>0.47743055555555547</c:v>
                </c:pt>
                <c:pt idx="2656">
                  <c:v>0.47745370370370366</c:v>
                </c:pt>
                <c:pt idx="2657">
                  <c:v>0.47747685185185174</c:v>
                </c:pt>
                <c:pt idx="2658">
                  <c:v>0.47750000000000004</c:v>
                </c:pt>
                <c:pt idx="2659">
                  <c:v>0.47752314814814811</c:v>
                </c:pt>
                <c:pt idx="2660">
                  <c:v>0.4775462962962963</c:v>
                </c:pt>
                <c:pt idx="2661">
                  <c:v>0.47756944444444438</c:v>
                </c:pt>
                <c:pt idx="2662">
                  <c:v>0.47759259259259257</c:v>
                </c:pt>
                <c:pt idx="2663">
                  <c:v>0.47761574074074065</c:v>
                </c:pt>
                <c:pt idx="2664">
                  <c:v>0.47763888888888895</c:v>
                </c:pt>
                <c:pt idx="2665">
                  <c:v>0.47766203703703702</c:v>
                </c:pt>
                <c:pt idx="2666">
                  <c:v>0.47768518518518521</c:v>
                </c:pt>
                <c:pt idx="2667">
                  <c:v>0.47770833333333329</c:v>
                </c:pt>
                <c:pt idx="2668">
                  <c:v>0.47773148148148148</c:v>
                </c:pt>
                <c:pt idx="2669">
                  <c:v>0.47775462962962956</c:v>
                </c:pt>
                <c:pt idx="2670">
                  <c:v>0.47777777777777763</c:v>
                </c:pt>
                <c:pt idx="2671">
                  <c:v>0.47780092592592593</c:v>
                </c:pt>
                <c:pt idx="2672">
                  <c:v>0.47782407407407401</c:v>
                </c:pt>
                <c:pt idx="2673">
                  <c:v>0.4778472222222222</c:v>
                </c:pt>
                <c:pt idx="2674">
                  <c:v>0.47787037037037028</c:v>
                </c:pt>
                <c:pt idx="2675">
                  <c:v>0.47789351851851847</c:v>
                </c:pt>
                <c:pt idx="2676">
                  <c:v>0.47791666666666655</c:v>
                </c:pt>
                <c:pt idx="2677">
                  <c:v>0.47793981481481485</c:v>
                </c:pt>
                <c:pt idx="2678">
                  <c:v>0.47796296296296292</c:v>
                </c:pt>
                <c:pt idx="2679">
                  <c:v>0.47798611111111111</c:v>
                </c:pt>
                <c:pt idx="2680">
                  <c:v>0.47800925925925919</c:v>
                </c:pt>
                <c:pt idx="2681">
                  <c:v>0.47803240740740738</c:v>
                </c:pt>
                <c:pt idx="2682">
                  <c:v>0.47805555555555546</c:v>
                </c:pt>
                <c:pt idx="2683">
                  <c:v>0.47807870370370376</c:v>
                </c:pt>
                <c:pt idx="2684">
                  <c:v>0.47810185185185183</c:v>
                </c:pt>
                <c:pt idx="2685">
                  <c:v>0.47812500000000002</c:v>
                </c:pt>
                <c:pt idx="2686">
                  <c:v>0.4781481481481481</c:v>
                </c:pt>
                <c:pt idx="2687">
                  <c:v>0.47817129629629629</c:v>
                </c:pt>
                <c:pt idx="2688">
                  <c:v>0.47819444444444437</c:v>
                </c:pt>
                <c:pt idx="2689">
                  <c:v>0.47821759259259267</c:v>
                </c:pt>
                <c:pt idx="2690">
                  <c:v>0.47824074074074074</c:v>
                </c:pt>
                <c:pt idx="2691">
                  <c:v>0.47826388888888882</c:v>
                </c:pt>
                <c:pt idx="2692">
                  <c:v>0.47828703703703701</c:v>
                </c:pt>
                <c:pt idx="2693">
                  <c:v>0.47831018518518509</c:v>
                </c:pt>
                <c:pt idx="2694">
                  <c:v>0.47833333333333328</c:v>
                </c:pt>
                <c:pt idx="2695">
                  <c:v>0.47835648148148135</c:v>
                </c:pt>
                <c:pt idx="2696">
                  <c:v>0.47837962962962965</c:v>
                </c:pt>
                <c:pt idx="2697">
                  <c:v>0.47840277777777773</c:v>
                </c:pt>
                <c:pt idx="2698">
                  <c:v>0.47842592592592592</c:v>
                </c:pt>
                <c:pt idx="2699">
                  <c:v>0.478449074074074</c:v>
                </c:pt>
                <c:pt idx="2700">
                  <c:v>0.47847222222222219</c:v>
                </c:pt>
                <c:pt idx="2701">
                  <c:v>0.47849537037037027</c:v>
                </c:pt>
                <c:pt idx="2702">
                  <c:v>0.47851851851851857</c:v>
                </c:pt>
                <c:pt idx="2703">
                  <c:v>0.47854166666666664</c:v>
                </c:pt>
                <c:pt idx="2704">
                  <c:v>0.47856481481481483</c:v>
                </c:pt>
                <c:pt idx="2705">
                  <c:v>0.47858796296296291</c:v>
                </c:pt>
                <c:pt idx="2706">
                  <c:v>0.4786111111111111</c:v>
                </c:pt>
                <c:pt idx="2707">
                  <c:v>0.47863425925925918</c:v>
                </c:pt>
                <c:pt idx="2708">
                  <c:v>0.47865740740740748</c:v>
                </c:pt>
                <c:pt idx="2709">
                  <c:v>0.47868055555555555</c:v>
                </c:pt>
                <c:pt idx="2710">
                  <c:v>0.47870370370370363</c:v>
                </c:pt>
                <c:pt idx="2711">
                  <c:v>0.47872685185185182</c:v>
                </c:pt>
                <c:pt idx="2712">
                  <c:v>0.4787499999999999</c:v>
                </c:pt>
                <c:pt idx="2713">
                  <c:v>0.47877314814814809</c:v>
                </c:pt>
                <c:pt idx="2714">
                  <c:v>0.47879629629629616</c:v>
                </c:pt>
                <c:pt idx="2715">
                  <c:v>0.47881944444444446</c:v>
                </c:pt>
                <c:pt idx="2716">
                  <c:v>0.47884259259259254</c:v>
                </c:pt>
                <c:pt idx="2717">
                  <c:v>0.47886574074074073</c:v>
                </c:pt>
                <c:pt idx="2718">
                  <c:v>0.47888888888888881</c:v>
                </c:pt>
                <c:pt idx="2719">
                  <c:v>0.478912037037037</c:v>
                </c:pt>
                <c:pt idx="2720">
                  <c:v>0.47893518518518507</c:v>
                </c:pt>
                <c:pt idx="2721">
                  <c:v>0.47895833333333337</c:v>
                </c:pt>
                <c:pt idx="2722">
                  <c:v>0.47898148148148145</c:v>
                </c:pt>
                <c:pt idx="2723">
                  <c:v>0.47900462962962964</c:v>
                </c:pt>
                <c:pt idx="2724">
                  <c:v>0.47902777777777772</c:v>
                </c:pt>
                <c:pt idx="2725">
                  <c:v>0.47905092592592591</c:v>
                </c:pt>
                <c:pt idx="2726">
                  <c:v>0.47907407407407399</c:v>
                </c:pt>
                <c:pt idx="2727">
                  <c:v>0.47909722222222229</c:v>
                </c:pt>
                <c:pt idx="2728">
                  <c:v>0.47912037037037036</c:v>
                </c:pt>
                <c:pt idx="2729">
                  <c:v>0.47914351851851855</c:v>
                </c:pt>
                <c:pt idx="2730">
                  <c:v>0.47916666666666663</c:v>
                </c:pt>
                <c:pt idx="2731">
                  <c:v>0.47918981481481471</c:v>
                </c:pt>
                <c:pt idx="2732">
                  <c:v>0.4792129629629629</c:v>
                </c:pt>
                <c:pt idx="2733">
                  <c:v>0.47923611111111097</c:v>
                </c:pt>
                <c:pt idx="2734">
                  <c:v>0.47925925925925927</c:v>
                </c:pt>
                <c:pt idx="2735">
                  <c:v>0.47928240740740735</c:v>
                </c:pt>
                <c:pt idx="2736">
                  <c:v>0.47930555555555554</c:v>
                </c:pt>
                <c:pt idx="2737">
                  <c:v>0.47932870370370362</c:v>
                </c:pt>
                <c:pt idx="2738">
                  <c:v>0.47935185185185181</c:v>
                </c:pt>
                <c:pt idx="2739">
                  <c:v>0.47937499999999988</c:v>
                </c:pt>
                <c:pt idx="2740">
                  <c:v>0.47939814814814818</c:v>
                </c:pt>
                <c:pt idx="2741">
                  <c:v>0.47942129629629626</c:v>
                </c:pt>
                <c:pt idx="2742">
                  <c:v>0.47944444444444445</c:v>
                </c:pt>
                <c:pt idx="2743">
                  <c:v>0.47946759259259253</c:v>
                </c:pt>
                <c:pt idx="2744">
                  <c:v>0.47949074074074072</c:v>
                </c:pt>
                <c:pt idx="2745">
                  <c:v>0.4795138888888888</c:v>
                </c:pt>
                <c:pt idx="2746">
                  <c:v>0.47953703703703709</c:v>
                </c:pt>
                <c:pt idx="2747">
                  <c:v>0.47956018518518517</c:v>
                </c:pt>
                <c:pt idx="2748">
                  <c:v>0.47958333333333336</c:v>
                </c:pt>
                <c:pt idx="2749">
                  <c:v>0.47960648148148144</c:v>
                </c:pt>
                <c:pt idx="2750">
                  <c:v>0.47962962962962963</c:v>
                </c:pt>
                <c:pt idx="2751">
                  <c:v>0.47965277777777771</c:v>
                </c:pt>
                <c:pt idx="2752">
                  <c:v>0.47967592592592578</c:v>
                </c:pt>
                <c:pt idx="2753">
                  <c:v>0.47969907407407408</c:v>
                </c:pt>
                <c:pt idx="2754">
                  <c:v>0.47972222222222216</c:v>
                </c:pt>
                <c:pt idx="2755">
                  <c:v>0.47974537037037035</c:v>
                </c:pt>
                <c:pt idx="2756">
                  <c:v>0.47976851851851843</c:v>
                </c:pt>
                <c:pt idx="2757">
                  <c:v>0.47979166666666662</c:v>
                </c:pt>
                <c:pt idx="2758">
                  <c:v>0.47981481481481469</c:v>
                </c:pt>
                <c:pt idx="2759">
                  <c:v>0.47983796296296299</c:v>
                </c:pt>
                <c:pt idx="2760">
                  <c:v>0.47986111111111107</c:v>
                </c:pt>
                <c:pt idx="2761">
                  <c:v>0.47988425925925926</c:v>
                </c:pt>
                <c:pt idx="2762">
                  <c:v>0.47990740740740734</c:v>
                </c:pt>
                <c:pt idx="2763">
                  <c:v>0.47993055555555553</c:v>
                </c:pt>
                <c:pt idx="2764">
                  <c:v>0.4799537037037036</c:v>
                </c:pt>
                <c:pt idx="2765">
                  <c:v>0.4799768518518519</c:v>
                </c:pt>
                <c:pt idx="2766">
                  <c:v>0.48</c:v>
                </c:pt>
                <c:pt idx="2767">
                  <c:v>0.48002314814814817</c:v>
                </c:pt>
                <c:pt idx="2768">
                  <c:v>0.48004629629629625</c:v>
                </c:pt>
                <c:pt idx="2769">
                  <c:v>0.48006944444444444</c:v>
                </c:pt>
                <c:pt idx="2770">
                  <c:v>0.48009259259259252</c:v>
                </c:pt>
                <c:pt idx="2771">
                  <c:v>0.48011574074074059</c:v>
                </c:pt>
                <c:pt idx="2772">
                  <c:v>0.48013888888888889</c:v>
                </c:pt>
                <c:pt idx="2773">
                  <c:v>0.48016203703703697</c:v>
                </c:pt>
                <c:pt idx="2774">
                  <c:v>0.48018518518518516</c:v>
                </c:pt>
                <c:pt idx="2775">
                  <c:v>0.48020833333333324</c:v>
                </c:pt>
                <c:pt idx="2776">
                  <c:v>0.48023148148148143</c:v>
                </c:pt>
                <c:pt idx="2777">
                  <c:v>0.4802546296296295</c:v>
                </c:pt>
                <c:pt idx="2778">
                  <c:v>0.4802777777777778</c:v>
                </c:pt>
                <c:pt idx="2779">
                  <c:v>0.48030092592592588</c:v>
                </c:pt>
                <c:pt idx="2780">
                  <c:v>0.48032407407407407</c:v>
                </c:pt>
                <c:pt idx="2781">
                  <c:v>0.48034722222222215</c:v>
                </c:pt>
                <c:pt idx="2782">
                  <c:v>0.48037037037037034</c:v>
                </c:pt>
                <c:pt idx="2783">
                  <c:v>0.48039351851851841</c:v>
                </c:pt>
                <c:pt idx="2784">
                  <c:v>0.48041666666666671</c:v>
                </c:pt>
                <c:pt idx="2785">
                  <c:v>0.48043981481481479</c:v>
                </c:pt>
                <c:pt idx="2786">
                  <c:v>0.48046296296296298</c:v>
                </c:pt>
                <c:pt idx="2787">
                  <c:v>0.48048611111111106</c:v>
                </c:pt>
                <c:pt idx="2788">
                  <c:v>0.48050925925925925</c:v>
                </c:pt>
                <c:pt idx="2789">
                  <c:v>0.48053240740740732</c:v>
                </c:pt>
                <c:pt idx="2790">
                  <c:v>0.48055555555555562</c:v>
                </c:pt>
                <c:pt idx="2791">
                  <c:v>0.4805787037037037</c:v>
                </c:pt>
                <c:pt idx="2792">
                  <c:v>0.48060185185185189</c:v>
                </c:pt>
                <c:pt idx="2793">
                  <c:v>0.48062499999999997</c:v>
                </c:pt>
                <c:pt idx="2794">
                  <c:v>0.48064814814814805</c:v>
                </c:pt>
                <c:pt idx="2795">
                  <c:v>0.48067129629629624</c:v>
                </c:pt>
                <c:pt idx="2796">
                  <c:v>0.48069444444444431</c:v>
                </c:pt>
                <c:pt idx="2797">
                  <c:v>0.48071759259259261</c:v>
                </c:pt>
                <c:pt idx="2798">
                  <c:v>0.48074074074074069</c:v>
                </c:pt>
                <c:pt idx="2799">
                  <c:v>0.48076388888888888</c:v>
                </c:pt>
                <c:pt idx="2800">
                  <c:v>0.48078703703703696</c:v>
                </c:pt>
                <c:pt idx="2801">
                  <c:v>0.48081018518518515</c:v>
                </c:pt>
                <c:pt idx="2802">
                  <c:v>0.48083333333333322</c:v>
                </c:pt>
                <c:pt idx="2803">
                  <c:v>0.48085648148148152</c:v>
                </c:pt>
                <c:pt idx="2804">
                  <c:v>0.4808796296296296</c:v>
                </c:pt>
                <c:pt idx="2805">
                  <c:v>0.48090277777777779</c:v>
                </c:pt>
                <c:pt idx="2806">
                  <c:v>0.48092592592592587</c:v>
                </c:pt>
                <c:pt idx="2807">
                  <c:v>0.48094907407407406</c:v>
                </c:pt>
                <c:pt idx="2808">
                  <c:v>0.48097222222222213</c:v>
                </c:pt>
                <c:pt idx="2809">
                  <c:v>0.48099537037037043</c:v>
                </c:pt>
                <c:pt idx="2810">
                  <c:v>0.48101851851851851</c:v>
                </c:pt>
                <c:pt idx="2811">
                  <c:v>0.4810416666666667</c:v>
                </c:pt>
                <c:pt idx="2812">
                  <c:v>0.48106481481481478</c:v>
                </c:pt>
                <c:pt idx="2813">
                  <c:v>0.48108796296296286</c:v>
                </c:pt>
                <c:pt idx="2814">
                  <c:v>0.48111111111111104</c:v>
                </c:pt>
                <c:pt idx="2815">
                  <c:v>0.48113425925925912</c:v>
                </c:pt>
                <c:pt idx="2816">
                  <c:v>0.48115740740740742</c:v>
                </c:pt>
                <c:pt idx="2817">
                  <c:v>0.4811805555555555</c:v>
                </c:pt>
                <c:pt idx="2818">
                  <c:v>0.48120370370370369</c:v>
                </c:pt>
                <c:pt idx="2819">
                  <c:v>0.48122685185185177</c:v>
                </c:pt>
                <c:pt idx="2820">
                  <c:v>0.48124999999999996</c:v>
                </c:pt>
                <c:pt idx="2821">
                  <c:v>0.48127314814814803</c:v>
                </c:pt>
                <c:pt idx="2822">
                  <c:v>0.48129629629629633</c:v>
                </c:pt>
                <c:pt idx="2823">
                  <c:v>0.48131944444444441</c:v>
                </c:pt>
                <c:pt idx="2824">
                  <c:v>0.4813425925925926</c:v>
                </c:pt>
                <c:pt idx="2825">
                  <c:v>0.48136574074074068</c:v>
                </c:pt>
                <c:pt idx="2826">
                  <c:v>0.48138888888888887</c:v>
                </c:pt>
                <c:pt idx="2827">
                  <c:v>0.48141203703703694</c:v>
                </c:pt>
                <c:pt idx="2828">
                  <c:v>0.48143518518518524</c:v>
                </c:pt>
                <c:pt idx="2829">
                  <c:v>0.48145833333333332</c:v>
                </c:pt>
                <c:pt idx="2830">
                  <c:v>0.48148148148148151</c:v>
                </c:pt>
                <c:pt idx="2831">
                  <c:v>0.48150462962962959</c:v>
                </c:pt>
                <c:pt idx="2832">
                  <c:v>0.48152777777777767</c:v>
                </c:pt>
                <c:pt idx="2833">
                  <c:v>0.48155092592592585</c:v>
                </c:pt>
                <c:pt idx="2834">
                  <c:v>0.48157407407407393</c:v>
                </c:pt>
                <c:pt idx="2835">
                  <c:v>0.48159722222222223</c:v>
                </c:pt>
                <c:pt idx="2836">
                  <c:v>0.48162037037037031</c:v>
                </c:pt>
                <c:pt idx="2837">
                  <c:v>0.4816435185185185</c:v>
                </c:pt>
                <c:pt idx="2838">
                  <c:v>0.48166666666666658</c:v>
                </c:pt>
                <c:pt idx="2839">
                  <c:v>0.48168981481481477</c:v>
                </c:pt>
                <c:pt idx="2840">
                  <c:v>0.48171296296296284</c:v>
                </c:pt>
                <c:pt idx="2841">
                  <c:v>0.48173611111111114</c:v>
                </c:pt>
                <c:pt idx="2842">
                  <c:v>0.48175925925925922</c:v>
                </c:pt>
                <c:pt idx="2843">
                  <c:v>0.48178240740740741</c:v>
                </c:pt>
                <c:pt idx="2844">
                  <c:v>0.48180555555555549</c:v>
                </c:pt>
                <c:pt idx="2845">
                  <c:v>0.48182870370370368</c:v>
                </c:pt>
                <c:pt idx="2846">
                  <c:v>0.48185185185185175</c:v>
                </c:pt>
                <c:pt idx="2847">
                  <c:v>0.48187500000000005</c:v>
                </c:pt>
                <c:pt idx="2848">
                  <c:v>0.48189814814814813</c:v>
                </c:pt>
                <c:pt idx="2849">
                  <c:v>0.48192129629629632</c:v>
                </c:pt>
                <c:pt idx="2850">
                  <c:v>0.4819444444444444</c:v>
                </c:pt>
                <c:pt idx="2851">
                  <c:v>0.48196759259259259</c:v>
                </c:pt>
                <c:pt idx="2852">
                  <c:v>0.48199074074074066</c:v>
                </c:pt>
                <c:pt idx="2853">
                  <c:v>0.48201388888888896</c:v>
                </c:pt>
                <c:pt idx="2854">
                  <c:v>0.48203703703703704</c:v>
                </c:pt>
                <c:pt idx="2855">
                  <c:v>0.48206018518518512</c:v>
                </c:pt>
                <c:pt idx="2856">
                  <c:v>0.48208333333333331</c:v>
                </c:pt>
                <c:pt idx="2857">
                  <c:v>0.48210648148148139</c:v>
                </c:pt>
                <c:pt idx="2858">
                  <c:v>0.48212962962962957</c:v>
                </c:pt>
                <c:pt idx="2859">
                  <c:v>0.48215277777777765</c:v>
                </c:pt>
                <c:pt idx="2860">
                  <c:v>0.48217592592592595</c:v>
                </c:pt>
                <c:pt idx="2861">
                  <c:v>0.48219907407407403</c:v>
                </c:pt>
                <c:pt idx="2862">
                  <c:v>0.48222222222222222</c:v>
                </c:pt>
                <c:pt idx="2863">
                  <c:v>0.4822453703703703</c:v>
                </c:pt>
                <c:pt idx="2864">
                  <c:v>0.48226851851851849</c:v>
                </c:pt>
                <c:pt idx="2865">
                  <c:v>0.48229166666666656</c:v>
                </c:pt>
                <c:pt idx="2866">
                  <c:v>0.48231481481481486</c:v>
                </c:pt>
                <c:pt idx="2867">
                  <c:v>0.48233796296296294</c:v>
                </c:pt>
                <c:pt idx="2868">
                  <c:v>0.48236111111111113</c:v>
                </c:pt>
                <c:pt idx="2869">
                  <c:v>0.48238425925925921</c:v>
                </c:pt>
                <c:pt idx="2870">
                  <c:v>0.4824074074074074</c:v>
                </c:pt>
                <c:pt idx="2871">
                  <c:v>0.48243055555555547</c:v>
                </c:pt>
                <c:pt idx="2872">
                  <c:v>0.48245370370370377</c:v>
                </c:pt>
                <c:pt idx="2873">
                  <c:v>0.48247685185185185</c:v>
                </c:pt>
                <c:pt idx="2874">
                  <c:v>0.48249999999999993</c:v>
                </c:pt>
                <c:pt idx="2875">
                  <c:v>0.48252314814814812</c:v>
                </c:pt>
                <c:pt idx="2876">
                  <c:v>0.4825462962962962</c:v>
                </c:pt>
                <c:pt idx="2877">
                  <c:v>0.48256944444444438</c:v>
                </c:pt>
                <c:pt idx="2878">
                  <c:v>0.48259259259259246</c:v>
                </c:pt>
                <c:pt idx="2879">
                  <c:v>0.48261574074074076</c:v>
                </c:pt>
                <c:pt idx="2880">
                  <c:v>0.48263888888888884</c:v>
                </c:pt>
                <c:pt idx="2881">
                  <c:v>0.48266203703703703</c:v>
                </c:pt>
                <c:pt idx="2882">
                  <c:v>0.48268518518518511</c:v>
                </c:pt>
                <c:pt idx="2883">
                  <c:v>0.48270833333333329</c:v>
                </c:pt>
                <c:pt idx="2884">
                  <c:v>0.48273148148148137</c:v>
                </c:pt>
                <c:pt idx="2885">
                  <c:v>0.48275462962962967</c:v>
                </c:pt>
                <c:pt idx="2886">
                  <c:v>0.48277777777777775</c:v>
                </c:pt>
                <c:pt idx="2887">
                  <c:v>0.48280092592592594</c:v>
                </c:pt>
                <c:pt idx="2888">
                  <c:v>0.48282407407407402</c:v>
                </c:pt>
                <c:pt idx="2889">
                  <c:v>0.48284722222222221</c:v>
                </c:pt>
                <c:pt idx="2890">
                  <c:v>0.48287037037037028</c:v>
                </c:pt>
                <c:pt idx="2891">
                  <c:v>0.48289351851851858</c:v>
                </c:pt>
                <c:pt idx="2892">
                  <c:v>0.48291666666666666</c:v>
                </c:pt>
                <c:pt idx="2893">
                  <c:v>0.48293981481481474</c:v>
                </c:pt>
                <c:pt idx="2894">
                  <c:v>0.48296296296296293</c:v>
                </c:pt>
                <c:pt idx="2895">
                  <c:v>0.48298611111111101</c:v>
                </c:pt>
                <c:pt idx="2896">
                  <c:v>0.48300925925925919</c:v>
                </c:pt>
                <c:pt idx="2897">
                  <c:v>0.48303240740740727</c:v>
                </c:pt>
                <c:pt idx="2898">
                  <c:v>0.48305555555555557</c:v>
                </c:pt>
                <c:pt idx="2899">
                  <c:v>0.48307870370370365</c:v>
                </c:pt>
                <c:pt idx="2900">
                  <c:v>0.48310185185185184</c:v>
                </c:pt>
                <c:pt idx="2901">
                  <c:v>0.48312499999999992</c:v>
                </c:pt>
                <c:pt idx="2902">
                  <c:v>0.4831481481481481</c:v>
                </c:pt>
                <c:pt idx="2903">
                  <c:v>0.48317129629629618</c:v>
                </c:pt>
                <c:pt idx="2904">
                  <c:v>0.48319444444444448</c:v>
                </c:pt>
                <c:pt idx="2905">
                  <c:v>0.48321759259259256</c:v>
                </c:pt>
                <c:pt idx="2906">
                  <c:v>0.48324074074074075</c:v>
                </c:pt>
                <c:pt idx="2907">
                  <c:v>0.48326388888888883</c:v>
                </c:pt>
                <c:pt idx="2908">
                  <c:v>0.48328703703703701</c:v>
                </c:pt>
                <c:pt idx="2909">
                  <c:v>0.48331018518518509</c:v>
                </c:pt>
                <c:pt idx="2910">
                  <c:v>0.48333333333333339</c:v>
                </c:pt>
                <c:pt idx="2911">
                  <c:v>0.48335648148148147</c:v>
                </c:pt>
                <c:pt idx="2912">
                  <c:v>0.48337962962962966</c:v>
                </c:pt>
                <c:pt idx="2913">
                  <c:v>0.48340277777777774</c:v>
                </c:pt>
                <c:pt idx="2914">
                  <c:v>0.48342592592592593</c:v>
                </c:pt>
                <c:pt idx="2915">
                  <c:v>0.483449074074074</c:v>
                </c:pt>
                <c:pt idx="2916">
                  <c:v>0.48347222222222208</c:v>
                </c:pt>
                <c:pt idx="2917">
                  <c:v>0.48349537037037038</c:v>
                </c:pt>
                <c:pt idx="2918">
                  <c:v>0.48351851851851846</c:v>
                </c:pt>
                <c:pt idx="2919">
                  <c:v>0.48354166666666665</c:v>
                </c:pt>
                <c:pt idx="2920">
                  <c:v>0.48356481481481473</c:v>
                </c:pt>
                <c:pt idx="2921">
                  <c:v>0.48358796296296291</c:v>
                </c:pt>
                <c:pt idx="2922">
                  <c:v>0.48361111111111099</c:v>
                </c:pt>
                <c:pt idx="2923">
                  <c:v>0.48363425925925929</c:v>
                </c:pt>
                <c:pt idx="2924">
                  <c:v>0.48365740740740737</c:v>
                </c:pt>
                <c:pt idx="2925">
                  <c:v>0.48368055555555556</c:v>
                </c:pt>
                <c:pt idx="2926">
                  <c:v>0.48370370370370364</c:v>
                </c:pt>
                <c:pt idx="2927">
                  <c:v>0.48372685185185182</c:v>
                </c:pt>
                <c:pt idx="2928">
                  <c:v>0.4837499999999999</c:v>
                </c:pt>
                <c:pt idx="2929">
                  <c:v>0.4837731481481482</c:v>
                </c:pt>
                <c:pt idx="2930">
                  <c:v>0.48379629629629628</c:v>
                </c:pt>
                <c:pt idx="2931">
                  <c:v>0.48381944444444447</c:v>
                </c:pt>
                <c:pt idx="2932">
                  <c:v>0.48384259259259255</c:v>
                </c:pt>
                <c:pt idx="2933">
                  <c:v>0.48386574074074074</c:v>
                </c:pt>
                <c:pt idx="2934">
                  <c:v>0.48388888888888881</c:v>
                </c:pt>
                <c:pt idx="2935">
                  <c:v>0.48391203703703689</c:v>
                </c:pt>
                <c:pt idx="2936">
                  <c:v>0.48393518518518519</c:v>
                </c:pt>
                <c:pt idx="2937">
                  <c:v>0.48395833333333327</c:v>
                </c:pt>
                <c:pt idx="2938">
                  <c:v>0.48398148148148146</c:v>
                </c:pt>
                <c:pt idx="2939">
                  <c:v>0.48400462962962953</c:v>
                </c:pt>
                <c:pt idx="2940">
                  <c:v>0.48402777777777772</c:v>
                </c:pt>
                <c:pt idx="2941">
                  <c:v>0.4840509259259258</c:v>
                </c:pt>
                <c:pt idx="2942">
                  <c:v>0.4840740740740741</c:v>
                </c:pt>
                <c:pt idx="2943">
                  <c:v>0.48409722222222218</c:v>
                </c:pt>
                <c:pt idx="2944">
                  <c:v>0.48412037037037037</c:v>
                </c:pt>
                <c:pt idx="2945">
                  <c:v>0.48414351851851845</c:v>
                </c:pt>
                <c:pt idx="2946">
                  <c:v>0.48416666666666663</c:v>
                </c:pt>
                <c:pt idx="2947">
                  <c:v>0.48418981481481471</c:v>
                </c:pt>
                <c:pt idx="2948">
                  <c:v>0.48421296296296301</c:v>
                </c:pt>
                <c:pt idx="2949">
                  <c:v>0.48423611111111109</c:v>
                </c:pt>
                <c:pt idx="2950">
                  <c:v>0.48425925925925928</c:v>
                </c:pt>
                <c:pt idx="2951">
                  <c:v>0.48428240740740736</c:v>
                </c:pt>
                <c:pt idx="2952">
                  <c:v>0.48430555555555554</c:v>
                </c:pt>
                <c:pt idx="2953">
                  <c:v>0.48432870370370362</c:v>
                </c:pt>
                <c:pt idx="2954">
                  <c:v>0.48435185185185192</c:v>
                </c:pt>
                <c:pt idx="2955">
                  <c:v>0.484375</c:v>
                </c:pt>
                <c:pt idx="2956">
                  <c:v>0.48439814814814808</c:v>
                </c:pt>
                <c:pt idx="2957">
                  <c:v>0.48442129629629627</c:v>
                </c:pt>
                <c:pt idx="2958">
                  <c:v>0.48444444444444434</c:v>
                </c:pt>
                <c:pt idx="2959">
                  <c:v>0.48446759259259253</c:v>
                </c:pt>
                <c:pt idx="2960">
                  <c:v>0.48449074074074061</c:v>
                </c:pt>
                <c:pt idx="2961">
                  <c:v>0.48451388888888891</c:v>
                </c:pt>
                <c:pt idx="2962">
                  <c:v>0.48453703703703699</c:v>
                </c:pt>
                <c:pt idx="2963">
                  <c:v>0.48456018518518518</c:v>
                </c:pt>
                <c:pt idx="2964">
                  <c:v>0.48458333333333325</c:v>
                </c:pt>
                <c:pt idx="2965">
                  <c:v>0.48460648148148144</c:v>
                </c:pt>
                <c:pt idx="2966">
                  <c:v>0.48462962962962952</c:v>
                </c:pt>
                <c:pt idx="2967">
                  <c:v>0.48465277777777782</c:v>
                </c:pt>
                <c:pt idx="2968">
                  <c:v>0.4846759259259259</c:v>
                </c:pt>
                <c:pt idx="2969">
                  <c:v>0.48469907407407409</c:v>
                </c:pt>
                <c:pt idx="2970">
                  <c:v>0.48472222222222217</c:v>
                </c:pt>
                <c:pt idx="2971">
                  <c:v>0.48474537037037035</c:v>
                </c:pt>
                <c:pt idx="2972">
                  <c:v>0.48476851851851843</c:v>
                </c:pt>
                <c:pt idx="2973">
                  <c:v>0.48479166666666673</c:v>
                </c:pt>
                <c:pt idx="2974">
                  <c:v>0.48481481481481481</c:v>
                </c:pt>
                <c:pt idx="2975">
                  <c:v>0.484837962962963</c:v>
                </c:pt>
                <c:pt idx="2976">
                  <c:v>0.48486111111111108</c:v>
                </c:pt>
                <c:pt idx="2977">
                  <c:v>0.48488425925925915</c:v>
                </c:pt>
                <c:pt idx="2978">
                  <c:v>0.48490740740740734</c:v>
                </c:pt>
                <c:pt idx="2979">
                  <c:v>0.48493055555555542</c:v>
                </c:pt>
                <c:pt idx="2980">
                  <c:v>0.48495370370370372</c:v>
                </c:pt>
                <c:pt idx="2981">
                  <c:v>0.4849768518518518</c:v>
                </c:pt>
                <c:pt idx="2982">
                  <c:v>0.48499999999999999</c:v>
                </c:pt>
                <c:pt idx="2983">
                  <c:v>0.48502314814814806</c:v>
                </c:pt>
                <c:pt idx="2984">
                  <c:v>0.48504629629629625</c:v>
                </c:pt>
                <c:pt idx="2985">
                  <c:v>0.48506944444444433</c:v>
                </c:pt>
                <c:pt idx="2986">
                  <c:v>0.48509259259259263</c:v>
                </c:pt>
                <c:pt idx="2987">
                  <c:v>0.48511574074074071</c:v>
                </c:pt>
                <c:pt idx="2988">
                  <c:v>0.4851388888888889</c:v>
                </c:pt>
                <c:pt idx="2989">
                  <c:v>0.48516203703703698</c:v>
                </c:pt>
                <c:pt idx="2990">
                  <c:v>0.48518518518518516</c:v>
                </c:pt>
                <c:pt idx="2991">
                  <c:v>0.48520833333333324</c:v>
                </c:pt>
                <c:pt idx="2992">
                  <c:v>0.48523148148148154</c:v>
                </c:pt>
                <c:pt idx="2993">
                  <c:v>0.48525462962962962</c:v>
                </c:pt>
                <c:pt idx="2994">
                  <c:v>0.48527777777777781</c:v>
                </c:pt>
                <c:pt idx="2995">
                  <c:v>0.48530092592592589</c:v>
                </c:pt>
                <c:pt idx="2996">
                  <c:v>0.48532407407407396</c:v>
                </c:pt>
                <c:pt idx="2997">
                  <c:v>0.48534722222222215</c:v>
                </c:pt>
                <c:pt idx="2998">
                  <c:v>0.48537037037037023</c:v>
                </c:pt>
                <c:pt idx="2999">
                  <c:v>0.48539351851851853</c:v>
                </c:pt>
                <c:pt idx="3000">
                  <c:v>0.48541666666666661</c:v>
                </c:pt>
                <c:pt idx="3001">
                  <c:v>0.4854398148148148</c:v>
                </c:pt>
                <c:pt idx="3002">
                  <c:v>0.48546296296296287</c:v>
                </c:pt>
                <c:pt idx="3003">
                  <c:v>0.48548611111111106</c:v>
                </c:pt>
                <c:pt idx="3004">
                  <c:v>0.48550925925925914</c:v>
                </c:pt>
                <c:pt idx="3005">
                  <c:v>0.48553240740740744</c:v>
                </c:pt>
                <c:pt idx="3006">
                  <c:v>0.48555555555555552</c:v>
                </c:pt>
                <c:pt idx="3007">
                  <c:v>0.48557870370370371</c:v>
                </c:pt>
                <c:pt idx="3008">
                  <c:v>0.48560185185185178</c:v>
                </c:pt>
                <c:pt idx="3009">
                  <c:v>0.48562499999999997</c:v>
                </c:pt>
                <c:pt idx="3010">
                  <c:v>0.48564814814814805</c:v>
                </c:pt>
                <c:pt idx="3011">
                  <c:v>0.48567129629629635</c:v>
                </c:pt>
                <c:pt idx="3012">
                  <c:v>0.48569444444444443</c:v>
                </c:pt>
                <c:pt idx="3013">
                  <c:v>0.48571759259259262</c:v>
                </c:pt>
                <c:pt idx="3014">
                  <c:v>0.4857407407407407</c:v>
                </c:pt>
                <c:pt idx="3015">
                  <c:v>0.48576388888888888</c:v>
                </c:pt>
                <c:pt idx="3016">
                  <c:v>0.48578703703703696</c:v>
                </c:pt>
                <c:pt idx="3017">
                  <c:v>0.48581018518518526</c:v>
                </c:pt>
                <c:pt idx="3018">
                  <c:v>0.48583333333333334</c:v>
                </c:pt>
                <c:pt idx="3019">
                  <c:v>0.48585648148148142</c:v>
                </c:pt>
                <c:pt idx="3020">
                  <c:v>0.48587962962962961</c:v>
                </c:pt>
                <c:pt idx="3021">
                  <c:v>0.48590277777777768</c:v>
                </c:pt>
                <c:pt idx="3022">
                  <c:v>0.48592592592592587</c:v>
                </c:pt>
                <c:pt idx="3023">
                  <c:v>0.48594907407407395</c:v>
                </c:pt>
                <c:pt idx="3024">
                  <c:v>0.48597222222222225</c:v>
                </c:pt>
                <c:pt idx="3025">
                  <c:v>0.48599537037037033</c:v>
                </c:pt>
                <c:pt idx="3026">
                  <c:v>0.48601851851851852</c:v>
                </c:pt>
                <c:pt idx="3027">
                  <c:v>0.48604166666666659</c:v>
                </c:pt>
                <c:pt idx="3028">
                  <c:v>0.48606481481481478</c:v>
                </c:pt>
                <c:pt idx="3029">
                  <c:v>0.48608796296296286</c:v>
                </c:pt>
                <c:pt idx="3030">
                  <c:v>0.48611111111111116</c:v>
                </c:pt>
                <c:pt idx="3031">
                  <c:v>0.48613425925925924</c:v>
                </c:pt>
                <c:pt idx="3032">
                  <c:v>0.48615740740740743</c:v>
                </c:pt>
                <c:pt idx="3033">
                  <c:v>0.4861805555555555</c:v>
                </c:pt>
                <c:pt idx="3034">
                  <c:v>0.48620370370370369</c:v>
                </c:pt>
                <c:pt idx="3035">
                  <c:v>0.48622685185185177</c:v>
                </c:pt>
                <c:pt idx="3036">
                  <c:v>0.48625000000000007</c:v>
                </c:pt>
                <c:pt idx="3037">
                  <c:v>0.48627314814814815</c:v>
                </c:pt>
                <c:pt idx="3038">
                  <c:v>0.48629629629629623</c:v>
                </c:pt>
                <c:pt idx="3039">
                  <c:v>0.48631944444444442</c:v>
                </c:pt>
                <c:pt idx="3040">
                  <c:v>0.48634259259259249</c:v>
                </c:pt>
                <c:pt idx="3041">
                  <c:v>0.48636574074074068</c:v>
                </c:pt>
                <c:pt idx="3042">
                  <c:v>0.48638888888888876</c:v>
                </c:pt>
                <c:pt idx="3043">
                  <c:v>0.48641203703703706</c:v>
                </c:pt>
                <c:pt idx="3044">
                  <c:v>0.48643518518518514</c:v>
                </c:pt>
                <c:pt idx="3045">
                  <c:v>0.48645833333333333</c:v>
                </c:pt>
                <c:pt idx="3046">
                  <c:v>0.4864814814814814</c:v>
                </c:pt>
                <c:pt idx="3047">
                  <c:v>0.48650462962962959</c:v>
                </c:pt>
                <c:pt idx="3048">
                  <c:v>0.48652777777777767</c:v>
                </c:pt>
                <c:pt idx="3049">
                  <c:v>0.48655092592592597</c:v>
                </c:pt>
                <c:pt idx="3050">
                  <c:v>0.48657407407407405</c:v>
                </c:pt>
                <c:pt idx="3051">
                  <c:v>0.48659722222222224</c:v>
                </c:pt>
                <c:pt idx="3052">
                  <c:v>0.48662037037037031</c:v>
                </c:pt>
                <c:pt idx="3053">
                  <c:v>0.4866435185185185</c:v>
                </c:pt>
                <c:pt idx="3054">
                  <c:v>0.48666666666666658</c:v>
                </c:pt>
                <c:pt idx="3055">
                  <c:v>0.48668981481481488</c:v>
                </c:pt>
                <c:pt idx="3056">
                  <c:v>0.48671296296296296</c:v>
                </c:pt>
                <c:pt idx="3057">
                  <c:v>0.48673611111111104</c:v>
                </c:pt>
                <c:pt idx="3058">
                  <c:v>0.48675925925925922</c:v>
                </c:pt>
                <c:pt idx="3059">
                  <c:v>0.4867824074074073</c:v>
                </c:pt>
                <c:pt idx="3060">
                  <c:v>0.48680555555555549</c:v>
                </c:pt>
                <c:pt idx="3061">
                  <c:v>0.48682870370370357</c:v>
                </c:pt>
                <c:pt idx="3062">
                  <c:v>0.48685185185185187</c:v>
                </c:pt>
                <c:pt idx="3063">
                  <c:v>0.48687499999999995</c:v>
                </c:pt>
                <c:pt idx="3064">
                  <c:v>0.48689814814814814</c:v>
                </c:pt>
                <c:pt idx="3065">
                  <c:v>0.48692129629629621</c:v>
                </c:pt>
                <c:pt idx="3066">
                  <c:v>0.4869444444444444</c:v>
                </c:pt>
                <c:pt idx="3067">
                  <c:v>0.48696759259259248</c:v>
                </c:pt>
                <c:pt idx="3068">
                  <c:v>0.48699074074074078</c:v>
                </c:pt>
                <c:pt idx="3069">
                  <c:v>0.48701388888888886</c:v>
                </c:pt>
                <c:pt idx="3070">
                  <c:v>0.48703703703703705</c:v>
                </c:pt>
                <c:pt idx="3071">
                  <c:v>0.48706018518518512</c:v>
                </c:pt>
                <c:pt idx="3072">
                  <c:v>0.48708333333333331</c:v>
                </c:pt>
                <c:pt idx="3073">
                  <c:v>0.48710648148148139</c:v>
                </c:pt>
                <c:pt idx="3074">
                  <c:v>0.48712962962962969</c:v>
                </c:pt>
                <c:pt idx="3075">
                  <c:v>0.48715277777777777</c:v>
                </c:pt>
                <c:pt idx="3076">
                  <c:v>0.48717592592592596</c:v>
                </c:pt>
                <c:pt idx="3077">
                  <c:v>0.48719907407407403</c:v>
                </c:pt>
                <c:pt idx="3078">
                  <c:v>0.48722222222222222</c:v>
                </c:pt>
                <c:pt idx="3079">
                  <c:v>0.4872453703703703</c:v>
                </c:pt>
                <c:pt idx="3080">
                  <c:v>0.48726851851851838</c:v>
                </c:pt>
                <c:pt idx="3081">
                  <c:v>0.48729166666666668</c:v>
                </c:pt>
                <c:pt idx="3082">
                  <c:v>0.48731481481481476</c:v>
                </c:pt>
                <c:pt idx="3083">
                  <c:v>0.48733796296296295</c:v>
                </c:pt>
                <c:pt idx="3084">
                  <c:v>0.48736111111111102</c:v>
                </c:pt>
                <c:pt idx="3085">
                  <c:v>0.48738425925925921</c:v>
                </c:pt>
                <c:pt idx="3086">
                  <c:v>0.48740740740740729</c:v>
                </c:pt>
                <c:pt idx="3087">
                  <c:v>0.48743055555555559</c:v>
                </c:pt>
                <c:pt idx="3088">
                  <c:v>0.48745370370370367</c:v>
                </c:pt>
                <c:pt idx="3089">
                  <c:v>0.48747685185185186</c:v>
                </c:pt>
                <c:pt idx="3090">
                  <c:v>0.48749999999999993</c:v>
                </c:pt>
                <c:pt idx="3091">
                  <c:v>0.48752314814814812</c:v>
                </c:pt>
                <c:pt idx="3092">
                  <c:v>0.4875462962962962</c:v>
                </c:pt>
                <c:pt idx="3093">
                  <c:v>0.4875694444444445</c:v>
                </c:pt>
                <c:pt idx="3094">
                  <c:v>0.48759259259259258</c:v>
                </c:pt>
                <c:pt idx="3095">
                  <c:v>0.48761574074074077</c:v>
                </c:pt>
                <c:pt idx="3096">
                  <c:v>0.48763888888888884</c:v>
                </c:pt>
                <c:pt idx="3097">
                  <c:v>0.48766203703703703</c:v>
                </c:pt>
                <c:pt idx="3098">
                  <c:v>0.48768518518518511</c:v>
                </c:pt>
                <c:pt idx="3099">
                  <c:v>0.48770833333333319</c:v>
                </c:pt>
                <c:pt idx="3100">
                  <c:v>0.48773148148148149</c:v>
                </c:pt>
                <c:pt idx="3101">
                  <c:v>0.48775462962962957</c:v>
                </c:pt>
                <c:pt idx="3102">
                  <c:v>0.48777777777777775</c:v>
                </c:pt>
                <c:pt idx="3103">
                  <c:v>0.48780092592592583</c:v>
                </c:pt>
                <c:pt idx="3104">
                  <c:v>0.48782407407407402</c:v>
                </c:pt>
                <c:pt idx="3105">
                  <c:v>0.4878472222222221</c:v>
                </c:pt>
                <c:pt idx="3106">
                  <c:v>0.4878703703703704</c:v>
                </c:pt>
                <c:pt idx="3107">
                  <c:v>0.48789351851851848</c:v>
                </c:pt>
                <c:pt idx="3108">
                  <c:v>0.48791666666666667</c:v>
                </c:pt>
                <c:pt idx="3109">
                  <c:v>0.48793981481481474</c:v>
                </c:pt>
                <c:pt idx="3110">
                  <c:v>0.48796296296296293</c:v>
                </c:pt>
                <c:pt idx="3111">
                  <c:v>0.48798611111111101</c:v>
                </c:pt>
                <c:pt idx="3112">
                  <c:v>0.48800925925925931</c:v>
                </c:pt>
                <c:pt idx="3113">
                  <c:v>0.48803240740740739</c:v>
                </c:pt>
                <c:pt idx="3114">
                  <c:v>0.48805555555555558</c:v>
                </c:pt>
                <c:pt idx="3115">
                  <c:v>0.48807870370370365</c:v>
                </c:pt>
                <c:pt idx="3116">
                  <c:v>0.48810185185185184</c:v>
                </c:pt>
                <c:pt idx="3117">
                  <c:v>0.48812499999999992</c:v>
                </c:pt>
                <c:pt idx="3118">
                  <c:v>0.488148148148148</c:v>
                </c:pt>
                <c:pt idx="3119">
                  <c:v>0.4881712962962963</c:v>
                </c:pt>
                <c:pt idx="3120">
                  <c:v>0.48819444444444438</c:v>
                </c:pt>
                <c:pt idx="3121">
                  <c:v>0.48821759259259256</c:v>
                </c:pt>
                <c:pt idx="3122">
                  <c:v>0.48824074074074064</c:v>
                </c:pt>
                <c:pt idx="3123">
                  <c:v>0.48826388888888883</c:v>
                </c:pt>
                <c:pt idx="3124">
                  <c:v>0.48828703703703691</c:v>
                </c:pt>
                <c:pt idx="3125">
                  <c:v>0.48831018518518521</c:v>
                </c:pt>
                <c:pt idx="3126">
                  <c:v>0.48833333333333329</c:v>
                </c:pt>
                <c:pt idx="3127">
                  <c:v>0.48835648148148147</c:v>
                </c:pt>
                <c:pt idx="3128">
                  <c:v>0.48837962962962955</c:v>
                </c:pt>
                <c:pt idx="3129">
                  <c:v>0.48840277777777774</c:v>
                </c:pt>
                <c:pt idx="3130">
                  <c:v>0.48842592592592582</c:v>
                </c:pt>
                <c:pt idx="3131">
                  <c:v>0.48844907407407412</c:v>
                </c:pt>
                <c:pt idx="3132">
                  <c:v>0.4884722222222222</c:v>
                </c:pt>
                <c:pt idx="3133">
                  <c:v>0.48849537037037039</c:v>
                </c:pt>
                <c:pt idx="3134">
                  <c:v>0.48851851851851846</c:v>
                </c:pt>
                <c:pt idx="3135">
                  <c:v>0.48854166666666665</c:v>
                </c:pt>
                <c:pt idx="3136">
                  <c:v>0.48856481481481473</c:v>
                </c:pt>
                <c:pt idx="3137">
                  <c:v>0.48858796296296303</c:v>
                </c:pt>
                <c:pt idx="3138">
                  <c:v>0.48861111111111111</c:v>
                </c:pt>
                <c:pt idx="3139">
                  <c:v>0.4886342592592593</c:v>
                </c:pt>
                <c:pt idx="3140">
                  <c:v>0.48865740740740737</c:v>
                </c:pt>
                <c:pt idx="3141">
                  <c:v>0.48868055555555545</c:v>
                </c:pt>
                <c:pt idx="3142">
                  <c:v>0.48870370370370364</c:v>
                </c:pt>
                <c:pt idx="3143">
                  <c:v>0.48872685185185172</c:v>
                </c:pt>
                <c:pt idx="3144">
                  <c:v>0.48875000000000002</c:v>
                </c:pt>
                <c:pt idx="3145">
                  <c:v>0.4887731481481481</c:v>
                </c:pt>
                <c:pt idx="3146">
                  <c:v>0.48879629629629628</c:v>
                </c:pt>
                <c:pt idx="3147">
                  <c:v>0.48881944444444436</c:v>
                </c:pt>
                <c:pt idx="3148">
                  <c:v>0.48884259259259255</c:v>
                </c:pt>
                <c:pt idx="3149">
                  <c:v>0.48886574074074063</c:v>
                </c:pt>
                <c:pt idx="3150">
                  <c:v>0.48888888888888893</c:v>
                </c:pt>
                <c:pt idx="3151">
                  <c:v>0.48891203703703701</c:v>
                </c:pt>
                <c:pt idx="3152">
                  <c:v>0.48893518518518519</c:v>
                </c:pt>
                <c:pt idx="3153">
                  <c:v>0.48895833333333327</c:v>
                </c:pt>
                <c:pt idx="3154">
                  <c:v>0.48898148148148146</c:v>
                </c:pt>
                <c:pt idx="3155">
                  <c:v>0.48900462962962954</c:v>
                </c:pt>
                <c:pt idx="3156">
                  <c:v>0.48902777777777784</c:v>
                </c:pt>
                <c:pt idx="3157">
                  <c:v>0.48905092592592592</c:v>
                </c:pt>
                <c:pt idx="3158">
                  <c:v>0.48907407407407411</c:v>
                </c:pt>
                <c:pt idx="3159">
                  <c:v>0.48909722222222218</c:v>
                </c:pt>
                <c:pt idx="3160">
                  <c:v>0.48912037037037026</c:v>
                </c:pt>
                <c:pt idx="3161">
                  <c:v>0.48914351851851845</c:v>
                </c:pt>
                <c:pt idx="3162">
                  <c:v>0.48916666666666653</c:v>
                </c:pt>
                <c:pt idx="3163">
                  <c:v>0.48918981481481483</c:v>
                </c:pt>
                <c:pt idx="3164">
                  <c:v>0.48921296296296291</c:v>
                </c:pt>
                <c:pt idx="3165">
                  <c:v>0.48923611111111109</c:v>
                </c:pt>
                <c:pt idx="3166">
                  <c:v>0.48925925925925917</c:v>
                </c:pt>
                <c:pt idx="3167">
                  <c:v>0.48928240740740736</c:v>
                </c:pt>
                <c:pt idx="3168">
                  <c:v>0.48930555555555544</c:v>
                </c:pt>
                <c:pt idx="3169">
                  <c:v>0.48932870370370374</c:v>
                </c:pt>
                <c:pt idx="3170">
                  <c:v>0.48935185185185182</c:v>
                </c:pt>
                <c:pt idx="3171">
                  <c:v>0.489375</c:v>
                </c:pt>
                <c:pt idx="3172">
                  <c:v>0.48939814814814808</c:v>
                </c:pt>
                <c:pt idx="3173">
                  <c:v>0.48942129629629627</c:v>
                </c:pt>
                <c:pt idx="3174">
                  <c:v>0.48944444444444435</c:v>
                </c:pt>
                <c:pt idx="3175">
                  <c:v>0.48946759259259265</c:v>
                </c:pt>
                <c:pt idx="3176">
                  <c:v>0.48949074074074073</c:v>
                </c:pt>
                <c:pt idx="3177">
                  <c:v>0.48951388888888892</c:v>
                </c:pt>
                <c:pt idx="3178">
                  <c:v>0.48953703703703699</c:v>
                </c:pt>
                <c:pt idx="3179">
                  <c:v>0.48956018518518518</c:v>
                </c:pt>
                <c:pt idx="3180">
                  <c:v>0.48958333333333326</c:v>
                </c:pt>
                <c:pt idx="3181">
                  <c:v>0.48960648148148134</c:v>
                </c:pt>
                <c:pt idx="3182">
                  <c:v>0.48962962962962964</c:v>
                </c:pt>
                <c:pt idx="3183">
                  <c:v>0.48965277777777771</c:v>
                </c:pt>
                <c:pt idx="3184">
                  <c:v>0.4896759259259259</c:v>
                </c:pt>
                <c:pt idx="3185">
                  <c:v>0.48969907407407398</c:v>
                </c:pt>
                <c:pt idx="3186">
                  <c:v>0.48972222222222217</c:v>
                </c:pt>
                <c:pt idx="3187">
                  <c:v>0.48974537037037025</c:v>
                </c:pt>
                <c:pt idx="3188">
                  <c:v>0.48976851851851855</c:v>
                </c:pt>
                <c:pt idx="3189">
                  <c:v>0.48979166666666663</c:v>
                </c:pt>
                <c:pt idx="3190">
                  <c:v>0.48981481481481481</c:v>
                </c:pt>
                <c:pt idx="3191">
                  <c:v>0.48983796296296289</c:v>
                </c:pt>
                <c:pt idx="3192">
                  <c:v>0.48986111111111108</c:v>
                </c:pt>
                <c:pt idx="3193">
                  <c:v>0.48988425925925916</c:v>
                </c:pt>
                <c:pt idx="3194">
                  <c:v>0.48990740740740746</c:v>
                </c:pt>
                <c:pt idx="3195">
                  <c:v>0.48993055555555554</c:v>
                </c:pt>
                <c:pt idx="3196">
                  <c:v>0.48995370370370372</c:v>
                </c:pt>
                <c:pt idx="3197">
                  <c:v>0.4899768518518518</c:v>
                </c:pt>
                <c:pt idx="3198">
                  <c:v>0.49</c:v>
                </c:pt>
                <c:pt idx="3199">
                  <c:v>0.49002314814814807</c:v>
                </c:pt>
                <c:pt idx="3200">
                  <c:v>0.49004629629629637</c:v>
                </c:pt>
                <c:pt idx="3201">
                  <c:v>0.49006944444444445</c:v>
                </c:pt>
                <c:pt idx="3202">
                  <c:v>0.49009259259259252</c:v>
                </c:pt>
                <c:pt idx="3203">
                  <c:v>0.49011574074074071</c:v>
                </c:pt>
                <c:pt idx="3204">
                  <c:v>0.49013888888888879</c:v>
                </c:pt>
                <c:pt idx="3205">
                  <c:v>0.49016203703703698</c:v>
                </c:pt>
                <c:pt idx="3206">
                  <c:v>0.49018518518518506</c:v>
                </c:pt>
                <c:pt idx="3207">
                  <c:v>0.49020833333333336</c:v>
                </c:pt>
                <c:pt idx="3208">
                  <c:v>0.49023148148148143</c:v>
                </c:pt>
                <c:pt idx="3209">
                  <c:v>0.49025462962962962</c:v>
                </c:pt>
                <c:pt idx="3210">
                  <c:v>0.4902777777777777</c:v>
                </c:pt>
                <c:pt idx="3211">
                  <c:v>0.49030092592592589</c:v>
                </c:pt>
                <c:pt idx="3212">
                  <c:v>0.49032407407407397</c:v>
                </c:pt>
                <c:pt idx="3213">
                  <c:v>0.49034722222222227</c:v>
                </c:pt>
                <c:pt idx="3214">
                  <c:v>0.49037037037037035</c:v>
                </c:pt>
                <c:pt idx="3215">
                  <c:v>0.49039351851851853</c:v>
                </c:pt>
                <c:pt idx="3216">
                  <c:v>0.49041666666666661</c:v>
                </c:pt>
                <c:pt idx="3217">
                  <c:v>0.4904398148148148</c:v>
                </c:pt>
                <c:pt idx="3218">
                  <c:v>0.49046296296296288</c:v>
                </c:pt>
                <c:pt idx="3219">
                  <c:v>0.49048611111111118</c:v>
                </c:pt>
                <c:pt idx="3220">
                  <c:v>0.49050925925925926</c:v>
                </c:pt>
                <c:pt idx="3221">
                  <c:v>0.49053240740740733</c:v>
                </c:pt>
                <c:pt idx="3222">
                  <c:v>0.49055555555555552</c:v>
                </c:pt>
                <c:pt idx="3223">
                  <c:v>0.4905787037037036</c:v>
                </c:pt>
                <c:pt idx="3224">
                  <c:v>0.49060185185185179</c:v>
                </c:pt>
                <c:pt idx="3225">
                  <c:v>0.49062499999999987</c:v>
                </c:pt>
                <c:pt idx="3226">
                  <c:v>0.49064814814814817</c:v>
                </c:pt>
                <c:pt idx="3227">
                  <c:v>0.49067129629629624</c:v>
                </c:pt>
                <c:pt idx="3228">
                  <c:v>0.49069444444444443</c:v>
                </c:pt>
                <c:pt idx="3229">
                  <c:v>0.49071759259259251</c:v>
                </c:pt>
                <c:pt idx="3230">
                  <c:v>0.4907407407407407</c:v>
                </c:pt>
                <c:pt idx="3231">
                  <c:v>0.49076388888888878</c:v>
                </c:pt>
                <c:pt idx="3232">
                  <c:v>0.49078703703703708</c:v>
                </c:pt>
                <c:pt idx="3233">
                  <c:v>0.49081018518518515</c:v>
                </c:pt>
                <c:pt idx="3234">
                  <c:v>0.49083333333333334</c:v>
                </c:pt>
                <c:pt idx="3235">
                  <c:v>0.49085648148148142</c:v>
                </c:pt>
                <c:pt idx="3236">
                  <c:v>0.49087962962962961</c:v>
                </c:pt>
                <c:pt idx="3237">
                  <c:v>0.49090277777777769</c:v>
                </c:pt>
                <c:pt idx="3238">
                  <c:v>0.49092592592592599</c:v>
                </c:pt>
                <c:pt idx="3239">
                  <c:v>0.49094907407407407</c:v>
                </c:pt>
                <c:pt idx="3240">
                  <c:v>0.49097222222222225</c:v>
                </c:pt>
                <c:pt idx="3241">
                  <c:v>0.49099537037037033</c:v>
                </c:pt>
                <c:pt idx="3242">
                  <c:v>0.49101851851851852</c:v>
                </c:pt>
                <c:pt idx="3243">
                  <c:v>0.4910416666666666</c:v>
                </c:pt>
                <c:pt idx="3244">
                  <c:v>0.49106481481481468</c:v>
                </c:pt>
                <c:pt idx="3245">
                  <c:v>0.49108796296296298</c:v>
                </c:pt>
                <c:pt idx="3246">
                  <c:v>0.49111111111111105</c:v>
                </c:pt>
                <c:pt idx="3247">
                  <c:v>0.49113425925925924</c:v>
                </c:pt>
                <c:pt idx="3248">
                  <c:v>0.49115740740740732</c:v>
                </c:pt>
                <c:pt idx="3249">
                  <c:v>0.49118055555555551</c:v>
                </c:pt>
                <c:pt idx="3250">
                  <c:v>0.49120370370370359</c:v>
                </c:pt>
                <c:pt idx="3251">
                  <c:v>0.49122685185185189</c:v>
                </c:pt>
                <c:pt idx="3252">
                  <c:v>0.49124999999999996</c:v>
                </c:pt>
                <c:pt idx="3253">
                  <c:v>0.49127314814814815</c:v>
                </c:pt>
                <c:pt idx="3254">
                  <c:v>0.49129629629629623</c:v>
                </c:pt>
                <c:pt idx="3255">
                  <c:v>0.49131944444444442</c:v>
                </c:pt>
                <c:pt idx="3256">
                  <c:v>0.4913425925925925</c:v>
                </c:pt>
                <c:pt idx="3257">
                  <c:v>0.4913657407407408</c:v>
                </c:pt>
                <c:pt idx="3258">
                  <c:v>0.49138888888888888</c:v>
                </c:pt>
                <c:pt idx="3259">
                  <c:v>0.49141203703703706</c:v>
                </c:pt>
                <c:pt idx="3260">
                  <c:v>0.49143518518518514</c:v>
                </c:pt>
                <c:pt idx="3261">
                  <c:v>0.49145833333333333</c:v>
                </c:pt>
                <c:pt idx="3262">
                  <c:v>0.49148148148148141</c:v>
                </c:pt>
                <c:pt idx="3263">
                  <c:v>0.49150462962962949</c:v>
                </c:pt>
                <c:pt idx="3264">
                  <c:v>0.49152777777777779</c:v>
                </c:pt>
                <c:pt idx="3265">
                  <c:v>0.49155092592592586</c:v>
                </c:pt>
                <c:pt idx="3266">
                  <c:v>0.49157407407407405</c:v>
                </c:pt>
                <c:pt idx="3267">
                  <c:v>0.49159722222222213</c:v>
                </c:pt>
                <c:pt idx="3268">
                  <c:v>0.49162037037037032</c:v>
                </c:pt>
                <c:pt idx="3269">
                  <c:v>0.4916435185185184</c:v>
                </c:pt>
                <c:pt idx="3270">
                  <c:v>0.4916666666666667</c:v>
                </c:pt>
                <c:pt idx="3271">
                  <c:v>0.49168981481481477</c:v>
                </c:pt>
                <c:pt idx="3272">
                  <c:v>0.49171296296296296</c:v>
                </c:pt>
                <c:pt idx="3273">
                  <c:v>0.49173611111111104</c:v>
                </c:pt>
                <c:pt idx="3274">
                  <c:v>0.49175925925925923</c:v>
                </c:pt>
                <c:pt idx="3275">
                  <c:v>0.49178240740740731</c:v>
                </c:pt>
                <c:pt idx="3276">
                  <c:v>0.49180555555555561</c:v>
                </c:pt>
                <c:pt idx="3277">
                  <c:v>0.49182870370370368</c:v>
                </c:pt>
                <c:pt idx="3278">
                  <c:v>0.49185185185185187</c:v>
                </c:pt>
                <c:pt idx="3279">
                  <c:v>0.49187499999999995</c:v>
                </c:pt>
                <c:pt idx="3280">
                  <c:v>0.49189814814814814</c:v>
                </c:pt>
                <c:pt idx="3281">
                  <c:v>0.49192129629629622</c:v>
                </c:pt>
                <c:pt idx="3282">
                  <c:v>0.4919444444444443</c:v>
                </c:pt>
                <c:pt idx="3283">
                  <c:v>0.4919675925925926</c:v>
                </c:pt>
                <c:pt idx="3284">
                  <c:v>0.49199074074074067</c:v>
                </c:pt>
                <c:pt idx="3285">
                  <c:v>0.49201388888888886</c:v>
                </c:pt>
                <c:pt idx="3286">
                  <c:v>0.49203703703703694</c:v>
                </c:pt>
                <c:pt idx="3287">
                  <c:v>0.49206018518518513</c:v>
                </c:pt>
                <c:pt idx="3288">
                  <c:v>0.49208333333333321</c:v>
                </c:pt>
                <c:pt idx="3289">
                  <c:v>0.49210648148148151</c:v>
                </c:pt>
                <c:pt idx="3290">
                  <c:v>0.49212962962962958</c:v>
                </c:pt>
                <c:pt idx="3291">
                  <c:v>0.49215277777777777</c:v>
                </c:pt>
                <c:pt idx="3292">
                  <c:v>0.49217592592592585</c:v>
                </c:pt>
                <c:pt idx="3293">
                  <c:v>0.49219907407407404</c:v>
                </c:pt>
                <c:pt idx="3294">
                  <c:v>0.49222222222222212</c:v>
                </c:pt>
                <c:pt idx="3295">
                  <c:v>0.49224537037037042</c:v>
                </c:pt>
                <c:pt idx="3296">
                  <c:v>0.49226851851851849</c:v>
                </c:pt>
                <c:pt idx="3297">
                  <c:v>0.49229166666666668</c:v>
                </c:pt>
                <c:pt idx="3298">
                  <c:v>0.49231481481481476</c:v>
                </c:pt>
                <c:pt idx="3299">
                  <c:v>0.49233796296296295</c:v>
                </c:pt>
                <c:pt idx="3300">
                  <c:v>0.49236111111111103</c:v>
                </c:pt>
                <c:pt idx="3301">
                  <c:v>0.49238425925925933</c:v>
                </c:pt>
                <c:pt idx="3302">
                  <c:v>0.4924074074074074</c:v>
                </c:pt>
                <c:pt idx="3303">
                  <c:v>0.49243055555555559</c:v>
                </c:pt>
                <c:pt idx="3304">
                  <c:v>0.49245370370370367</c:v>
                </c:pt>
                <c:pt idx="3305">
                  <c:v>0.49247685185185175</c:v>
                </c:pt>
                <c:pt idx="3306">
                  <c:v>0.49249999999999994</c:v>
                </c:pt>
                <c:pt idx="3307">
                  <c:v>0.49252314814814802</c:v>
                </c:pt>
                <c:pt idx="3308">
                  <c:v>0.49254629629629632</c:v>
                </c:pt>
                <c:pt idx="3309">
                  <c:v>0.49256944444444439</c:v>
                </c:pt>
                <c:pt idx="3310">
                  <c:v>0.49259259259259258</c:v>
                </c:pt>
                <c:pt idx="3311">
                  <c:v>0.49261574074074066</c:v>
                </c:pt>
                <c:pt idx="3312">
                  <c:v>0.49263888888888885</c:v>
                </c:pt>
                <c:pt idx="3313">
                  <c:v>0.49266203703703693</c:v>
                </c:pt>
                <c:pt idx="3314">
                  <c:v>0.49268518518518523</c:v>
                </c:pt>
                <c:pt idx="3315">
                  <c:v>0.4927083333333333</c:v>
                </c:pt>
                <c:pt idx="3316">
                  <c:v>0.49273148148148149</c:v>
                </c:pt>
                <c:pt idx="3317">
                  <c:v>0.49275462962962957</c:v>
                </c:pt>
                <c:pt idx="3318">
                  <c:v>0.49277777777777776</c:v>
                </c:pt>
                <c:pt idx="3319">
                  <c:v>0.49280092592592584</c:v>
                </c:pt>
                <c:pt idx="3320">
                  <c:v>0.49282407407407414</c:v>
                </c:pt>
                <c:pt idx="3321">
                  <c:v>0.49284722222222221</c:v>
                </c:pt>
                <c:pt idx="3322">
                  <c:v>0.4928703703703704</c:v>
                </c:pt>
                <c:pt idx="3323">
                  <c:v>0.49289351851851848</c:v>
                </c:pt>
                <c:pt idx="3324">
                  <c:v>0.49291666666666656</c:v>
                </c:pt>
                <c:pt idx="3325">
                  <c:v>0.49293981481481475</c:v>
                </c:pt>
                <c:pt idx="3326">
                  <c:v>0.49296296296296283</c:v>
                </c:pt>
                <c:pt idx="3327">
                  <c:v>0.49298611111111112</c:v>
                </c:pt>
                <c:pt idx="3328">
                  <c:v>0.4930092592592592</c:v>
                </c:pt>
                <c:pt idx="3329">
                  <c:v>0.49303240740740739</c:v>
                </c:pt>
                <c:pt idx="3330">
                  <c:v>0.49305555555555547</c:v>
                </c:pt>
                <c:pt idx="3331">
                  <c:v>0.49307870370370366</c:v>
                </c:pt>
                <c:pt idx="3332">
                  <c:v>0.49310185185185174</c:v>
                </c:pt>
                <c:pt idx="3333">
                  <c:v>0.49312500000000004</c:v>
                </c:pt>
                <c:pt idx="3334">
                  <c:v>0.49314814814814811</c:v>
                </c:pt>
                <c:pt idx="3335">
                  <c:v>0.4931712962962963</c:v>
                </c:pt>
                <c:pt idx="3336">
                  <c:v>0.49319444444444438</c:v>
                </c:pt>
                <c:pt idx="3337">
                  <c:v>0.49321759259259257</c:v>
                </c:pt>
                <c:pt idx="3338">
                  <c:v>0.49324074074074065</c:v>
                </c:pt>
                <c:pt idx="3339">
                  <c:v>0.49326388888888895</c:v>
                </c:pt>
                <c:pt idx="3340">
                  <c:v>0.49328703703703702</c:v>
                </c:pt>
                <c:pt idx="3341">
                  <c:v>0.49331018518518521</c:v>
                </c:pt>
                <c:pt idx="3342">
                  <c:v>0.49333333333333329</c:v>
                </c:pt>
                <c:pt idx="3343">
                  <c:v>0.49335648148148137</c:v>
                </c:pt>
                <c:pt idx="3344">
                  <c:v>0.49337962962962956</c:v>
                </c:pt>
                <c:pt idx="3345">
                  <c:v>0.49340277777777763</c:v>
                </c:pt>
                <c:pt idx="3346">
                  <c:v>0.49342592592592593</c:v>
                </c:pt>
                <c:pt idx="3347">
                  <c:v>0.49344907407407401</c:v>
                </c:pt>
                <c:pt idx="3348">
                  <c:v>0.4934722222222222</c:v>
                </c:pt>
                <c:pt idx="3349">
                  <c:v>0.49349537037037028</c:v>
                </c:pt>
                <c:pt idx="3350">
                  <c:v>0.49351851851851847</c:v>
                </c:pt>
                <c:pt idx="3351">
                  <c:v>0.49354166666666655</c:v>
                </c:pt>
                <c:pt idx="3352">
                  <c:v>0.49356481481481485</c:v>
                </c:pt>
                <c:pt idx="3353">
                  <c:v>0.49358796296296292</c:v>
                </c:pt>
                <c:pt idx="3354">
                  <c:v>0.49361111111111111</c:v>
                </c:pt>
                <c:pt idx="3355">
                  <c:v>0.49363425925925919</c:v>
                </c:pt>
                <c:pt idx="3356">
                  <c:v>0.49365740740740738</c:v>
                </c:pt>
                <c:pt idx="3357">
                  <c:v>0.49368055555555546</c:v>
                </c:pt>
                <c:pt idx="3358">
                  <c:v>0.49370370370370376</c:v>
                </c:pt>
                <c:pt idx="3359">
                  <c:v>0.49372685185185183</c:v>
                </c:pt>
                <c:pt idx="3360">
                  <c:v>0.49375000000000002</c:v>
                </c:pt>
                <c:pt idx="3361">
                  <c:v>0.4937731481481481</c:v>
                </c:pt>
                <c:pt idx="3362">
                  <c:v>0.49379629629629629</c:v>
                </c:pt>
                <c:pt idx="3363">
                  <c:v>0.49381944444444437</c:v>
                </c:pt>
                <c:pt idx="3364">
                  <c:v>0.49384259259259267</c:v>
                </c:pt>
                <c:pt idx="3365">
                  <c:v>0.49386574074074074</c:v>
                </c:pt>
                <c:pt idx="3366">
                  <c:v>0.49388888888888882</c:v>
                </c:pt>
                <c:pt idx="3367">
                  <c:v>0.49391203703703701</c:v>
                </c:pt>
                <c:pt idx="3368">
                  <c:v>0.49393518518518509</c:v>
                </c:pt>
                <c:pt idx="3369">
                  <c:v>0.49395833333333328</c:v>
                </c:pt>
                <c:pt idx="3370">
                  <c:v>0.49398148148148135</c:v>
                </c:pt>
                <c:pt idx="3371">
                  <c:v>0.49400462962962965</c:v>
                </c:pt>
                <c:pt idx="3372">
                  <c:v>0.49402777777777773</c:v>
                </c:pt>
                <c:pt idx="3373">
                  <c:v>0.49405092592592592</c:v>
                </c:pt>
                <c:pt idx="3374">
                  <c:v>0.494074074074074</c:v>
                </c:pt>
                <c:pt idx="3375">
                  <c:v>0.49409722222222219</c:v>
                </c:pt>
                <c:pt idx="3376">
                  <c:v>0.49412037037037027</c:v>
                </c:pt>
                <c:pt idx="3377">
                  <c:v>0.49414351851851857</c:v>
                </c:pt>
                <c:pt idx="3378">
                  <c:v>0.49416666666666664</c:v>
                </c:pt>
                <c:pt idx="3379">
                  <c:v>0.49418981481481483</c:v>
                </c:pt>
                <c:pt idx="3380">
                  <c:v>0.49421296296296291</c:v>
                </c:pt>
                <c:pt idx="3381">
                  <c:v>0.4942361111111111</c:v>
                </c:pt>
                <c:pt idx="3382">
                  <c:v>0.49425925925925918</c:v>
                </c:pt>
                <c:pt idx="3383">
                  <c:v>0.49428240740740748</c:v>
                </c:pt>
                <c:pt idx="3384">
                  <c:v>0.49430555555555555</c:v>
                </c:pt>
                <c:pt idx="3385">
                  <c:v>0.49432870370370363</c:v>
                </c:pt>
                <c:pt idx="3386">
                  <c:v>0.49435185185185182</c:v>
                </c:pt>
                <c:pt idx="3387">
                  <c:v>0.4943749999999999</c:v>
                </c:pt>
                <c:pt idx="3388">
                  <c:v>0.49439814814814809</c:v>
                </c:pt>
                <c:pt idx="3389">
                  <c:v>0.49442129629629616</c:v>
                </c:pt>
                <c:pt idx="3390">
                  <c:v>0.49444444444444446</c:v>
                </c:pt>
                <c:pt idx="3391">
                  <c:v>0.49446759259259254</c:v>
                </c:pt>
                <c:pt idx="3392">
                  <c:v>0.49449074074074073</c:v>
                </c:pt>
                <c:pt idx="3393">
                  <c:v>0.49451388888888881</c:v>
                </c:pt>
                <c:pt idx="3394">
                  <c:v>0.494537037037037</c:v>
                </c:pt>
                <c:pt idx="3395">
                  <c:v>0.49456018518518507</c:v>
                </c:pt>
                <c:pt idx="3396">
                  <c:v>0.49458333333333337</c:v>
                </c:pt>
                <c:pt idx="3397">
                  <c:v>0.49460648148148145</c:v>
                </c:pt>
                <c:pt idx="3398">
                  <c:v>0.49462962962962964</c:v>
                </c:pt>
                <c:pt idx="3399">
                  <c:v>0.49465277777777772</c:v>
                </c:pt>
                <c:pt idx="3400">
                  <c:v>0.49467592592592591</c:v>
                </c:pt>
                <c:pt idx="3401">
                  <c:v>0.49469907407407399</c:v>
                </c:pt>
                <c:pt idx="3402">
                  <c:v>0.49472222222222229</c:v>
                </c:pt>
                <c:pt idx="3403">
                  <c:v>0.49474537037037036</c:v>
                </c:pt>
                <c:pt idx="3404">
                  <c:v>0.49476851851851855</c:v>
                </c:pt>
                <c:pt idx="3405">
                  <c:v>0.49479166666666663</c:v>
                </c:pt>
                <c:pt idx="3406">
                  <c:v>0.49481481481481471</c:v>
                </c:pt>
                <c:pt idx="3407">
                  <c:v>0.4948379629629629</c:v>
                </c:pt>
                <c:pt idx="3408">
                  <c:v>0.49486111111111097</c:v>
                </c:pt>
                <c:pt idx="3409">
                  <c:v>0.49488425925925927</c:v>
                </c:pt>
                <c:pt idx="3410">
                  <c:v>0.49490740740740735</c:v>
                </c:pt>
                <c:pt idx="3411">
                  <c:v>0.49493055555555554</c:v>
                </c:pt>
                <c:pt idx="3412">
                  <c:v>0.49495370370370362</c:v>
                </c:pt>
                <c:pt idx="3413">
                  <c:v>0.49497685185185181</c:v>
                </c:pt>
                <c:pt idx="3414">
                  <c:v>0.49499999999999988</c:v>
                </c:pt>
                <c:pt idx="3415">
                  <c:v>0.49502314814814818</c:v>
                </c:pt>
                <c:pt idx="3416">
                  <c:v>0.49504629629629626</c:v>
                </c:pt>
                <c:pt idx="3417">
                  <c:v>0.49506944444444445</c:v>
                </c:pt>
                <c:pt idx="3418">
                  <c:v>0.49509259259259253</c:v>
                </c:pt>
                <c:pt idx="3419">
                  <c:v>0.49511574074074072</c:v>
                </c:pt>
                <c:pt idx="3420">
                  <c:v>0.4951388888888888</c:v>
                </c:pt>
                <c:pt idx="3421">
                  <c:v>0.49516203703703709</c:v>
                </c:pt>
                <c:pt idx="3422">
                  <c:v>0.49518518518518517</c:v>
                </c:pt>
                <c:pt idx="3423">
                  <c:v>0.49520833333333336</c:v>
                </c:pt>
                <c:pt idx="3424">
                  <c:v>0.49523148148148144</c:v>
                </c:pt>
                <c:pt idx="3425">
                  <c:v>0.49525462962962963</c:v>
                </c:pt>
                <c:pt idx="3426">
                  <c:v>0.49527777777777771</c:v>
                </c:pt>
                <c:pt idx="3427">
                  <c:v>0.49530092592592578</c:v>
                </c:pt>
                <c:pt idx="3428">
                  <c:v>0.49532407407407408</c:v>
                </c:pt>
                <c:pt idx="3429">
                  <c:v>0.49534722222222216</c:v>
                </c:pt>
                <c:pt idx="3430">
                  <c:v>0.49537037037037035</c:v>
                </c:pt>
                <c:pt idx="3431">
                  <c:v>0.49539351851851843</c:v>
                </c:pt>
                <c:pt idx="3432">
                  <c:v>0.49541666666666662</c:v>
                </c:pt>
                <c:pt idx="3433">
                  <c:v>0.49543981481481469</c:v>
                </c:pt>
                <c:pt idx="3434">
                  <c:v>0.49546296296296299</c:v>
                </c:pt>
                <c:pt idx="3435">
                  <c:v>0.49548611111111107</c:v>
                </c:pt>
                <c:pt idx="3436">
                  <c:v>0.49550925925925926</c:v>
                </c:pt>
                <c:pt idx="3437">
                  <c:v>0.49553240740740734</c:v>
                </c:pt>
                <c:pt idx="3438">
                  <c:v>0.49555555555555553</c:v>
                </c:pt>
                <c:pt idx="3439">
                  <c:v>0.4955787037037036</c:v>
                </c:pt>
                <c:pt idx="3440">
                  <c:v>0.4956018518518519</c:v>
                </c:pt>
                <c:pt idx="3441">
                  <c:v>0.49562499999999998</c:v>
                </c:pt>
                <c:pt idx="3442">
                  <c:v>0.49564814814814817</c:v>
                </c:pt>
                <c:pt idx="3443">
                  <c:v>0.49567129629629625</c:v>
                </c:pt>
                <c:pt idx="3444">
                  <c:v>0.49569444444444444</c:v>
                </c:pt>
                <c:pt idx="3445">
                  <c:v>0.49571759259259252</c:v>
                </c:pt>
                <c:pt idx="3446">
                  <c:v>0.49574074074074059</c:v>
                </c:pt>
                <c:pt idx="3447">
                  <c:v>0.49576388888888889</c:v>
                </c:pt>
                <c:pt idx="3448">
                  <c:v>0.49578703703703697</c:v>
                </c:pt>
                <c:pt idx="3449">
                  <c:v>0.49581018518518516</c:v>
                </c:pt>
                <c:pt idx="3450">
                  <c:v>0.49583333333333324</c:v>
                </c:pt>
                <c:pt idx="3451">
                  <c:v>0.49585648148148143</c:v>
                </c:pt>
                <c:pt idx="3452">
                  <c:v>0.4958796296296295</c:v>
                </c:pt>
                <c:pt idx="3453">
                  <c:v>0.4959027777777778</c:v>
                </c:pt>
                <c:pt idx="3454">
                  <c:v>0.49592592592592588</c:v>
                </c:pt>
                <c:pt idx="3455">
                  <c:v>0.49594907407407407</c:v>
                </c:pt>
                <c:pt idx="3456">
                  <c:v>0.49597222222222215</c:v>
                </c:pt>
                <c:pt idx="3457">
                  <c:v>0.49599537037037034</c:v>
                </c:pt>
                <c:pt idx="3458">
                  <c:v>0.49601851851851841</c:v>
                </c:pt>
                <c:pt idx="3459">
                  <c:v>0.49604166666666671</c:v>
                </c:pt>
                <c:pt idx="3460">
                  <c:v>0.49606481481481479</c:v>
                </c:pt>
                <c:pt idx="3461">
                  <c:v>0.49608796296296298</c:v>
                </c:pt>
                <c:pt idx="3462">
                  <c:v>0.49611111111111106</c:v>
                </c:pt>
                <c:pt idx="3463">
                  <c:v>0.49613425925925925</c:v>
                </c:pt>
                <c:pt idx="3464">
                  <c:v>0.49615740740740732</c:v>
                </c:pt>
                <c:pt idx="3465">
                  <c:v>0.49618055555555562</c:v>
                </c:pt>
                <c:pt idx="3466">
                  <c:v>0.4962037037037037</c:v>
                </c:pt>
                <c:pt idx="3467">
                  <c:v>0.49622685185185189</c:v>
                </c:pt>
                <c:pt idx="3468">
                  <c:v>0.49624999999999997</c:v>
                </c:pt>
                <c:pt idx="3469">
                  <c:v>0.49627314814814805</c:v>
                </c:pt>
                <c:pt idx="3470">
                  <c:v>0.49629629629629624</c:v>
                </c:pt>
                <c:pt idx="3471">
                  <c:v>0.49631944444444431</c:v>
                </c:pt>
                <c:pt idx="3472">
                  <c:v>0.49634259259259261</c:v>
                </c:pt>
                <c:pt idx="3473">
                  <c:v>0.49636574074074069</c:v>
                </c:pt>
                <c:pt idx="3474">
                  <c:v>0.49638888888888888</c:v>
                </c:pt>
                <c:pt idx="3475">
                  <c:v>0.49641203703703696</c:v>
                </c:pt>
                <c:pt idx="3476">
                  <c:v>0.49643518518518515</c:v>
                </c:pt>
                <c:pt idx="3477">
                  <c:v>0.49645833333333322</c:v>
                </c:pt>
                <c:pt idx="3478">
                  <c:v>0.49648148148148152</c:v>
                </c:pt>
                <c:pt idx="3479">
                  <c:v>0.4965046296296296</c:v>
                </c:pt>
                <c:pt idx="3480">
                  <c:v>0.49652777777777779</c:v>
                </c:pt>
                <c:pt idx="3481">
                  <c:v>0.49655092592592587</c:v>
                </c:pt>
                <c:pt idx="3482">
                  <c:v>0.49657407407407406</c:v>
                </c:pt>
                <c:pt idx="3483">
                  <c:v>0.49659722222222213</c:v>
                </c:pt>
                <c:pt idx="3484">
                  <c:v>0.49662037037037043</c:v>
                </c:pt>
                <c:pt idx="3485">
                  <c:v>0.49664351851851851</c:v>
                </c:pt>
                <c:pt idx="3486">
                  <c:v>0.4966666666666667</c:v>
                </c:pt>
                <c:pt idx="3487">
                  <c:v>0.49668981481481478</c:v>
                </c:pt>
                <c:pt idx="3488">
                  <c:v>0.49671296296296286</c:v>
                </c:pt>
                <c:pt idx="3489">
                  <c:v>0.49673611111111104</c:v>
                </c:pt>
                <c:pt idx="3490">
                  <c:v>0.49675925925925912</c:v>
                </c:pt>
                <c:pt idx="3491">
                  <c:v>0.49678240740740742</c:v>
                </c:pt>
                <c:pt idx="3492">
                  <c:v>0.4968055555555555</c:v>
                </c:pt>
                <c:pt idx="3493">
                  <c:v>0.49682870370370369</c:v>
                </c:pt>
                <c:pt idx="3494">
                  <c:v>0.49685185185185177</c:v>
                </c:pt>
                <c:pt idx="3495">
                  <c:v>0.49687499999999996</c:v>
                </c:pt>
                <c:pt idx="3496">
                  <c:v>0.49689814814814803</c:v>
                </c:pt>
                <c:pt idx="3497">
                  <c:v>0.49692129629629633</c:v>
                </c:pt>
                <c:pt idx="3498">
                  <c:v>0.49694444444444441</c:v>
                </c:pt>
                <c:pt idx="3499">
                  <c:v>0.4969675925925926</c:v>
                </c:pt>
                <c:pt idx="3500">
                  <c:v>0.49699074074074068</c:v>
                </c:pt>
                <c:pt idx="3501">
                  <c:v>0.49701388888888887</c:v>
                </c:pt>
                <c:pt idx="3502">
                  <c:v>0.49703703703703694</c:v>
                </c:pt>
                <c:pt idx="3503">
                  <c:v>0.49706018518518524</c:v>
                </c:pt>
                <c:pt idx="3504">
                  <c:v>0.49708333333333332</c:v>
                </c:pt>
                <c:pt idx="3505">
                  <c:v>0.49710648148148151</c:v>
                </c:pt>
                <c:pt idx="3506">
                  <c:v>0.49712962962962959</c:v>
                </c:pt>
                <c:pt idx="3507">
                  <c:v>0.49715277777777767</c:v>
                </c:pt>
                <c:pt idx="3508">
                  <c:v>0.49717592592592585</c:v>
                </c:pt>
                <c:pt idx="3509">
                  <c:v>0.49719907407407393</c:v>
                </c:pt>
                <c:pt idx="3510">
                  <c:v>0.49722222222222223</c:v>
                </c:pt>
                <c:pt idx="3511">
                  <c:v>0.49724537037037031</c:v>
                </c:pt>
                <c:pt idx="3512">
                  <c:v>0.4972685185185185</c:v>
                </c:pt>
                <c:pt idx="3513">
                  <c:v>0.49729166666666658</c:v>
                </c:pt>
                <c:pt idx="3514">
                  <c:v>0.49731481481481477</c:v>
                </c:pt>
                <c:pt idx="3515">
                  <c:v>0.49733796296296284</c:v>
                </c:pt>
                <c:pt idx="3516">
                  <c:v>0.49736111111111114</c:v>
                </c:pt>
                <c:pt idx="3517">
                  <c:v>0.49738425925925922</c:v>
                </c:pt>
                <c:pt idx="3518">
                  <c:v>0.49740740740740741</c:v>
                </c:pt>
                <c:pt idx="3519">
                  <c:v>0.49743055555555549</c:v>
                </c:pt>
                <c:pt idx="3520">
                  <c:v>0.49745370370370368</c:v>
                </c:pt>
                <c:pt idx="3521">
                  <c:v>0.49747685185185175</c:v>
                </c:pt>
                <c:pt idx="3522">
                  <c:v>0.49750000000000005</c:v>
                </c:pt>
                <c:pt idx="3523">
                  <c:v>0.49752314814814813</c:v>
                </c:pt>
                <c:pt idx="3524">
                  <c:v>0.49754629629629632</c:v>
                </c:pt>
                <c:pt idx="3525">
                  <c:v>0.4975694444444444</c:v>
                </c:pt>
                <c:pt idx="3526">
                  <c:v>0.49759259259259259</c:v>
                </c:pt>
                <c:pt idx="3527">
                  <c:v>0.49761574074074066</c:v>
                </c:pt>
                <c:pt idx="3528">
                  <c:v>0.49763888888888896</c:v>
                </c:pt>
                <c:pt idx="3529">
                  <c:v>0.49766203703703704</c:v>
                </c:pt>
                <c:pt idx="3530">
                  <c:v>0.49768518518518512</c:v>
                </c:pt>
                <c:pt idx="3531">
                  <c:v>0.49770833333333331</c:v>
                </c:pt>
                <c:pt idx="3532">
                  <c:v>0.49773148148148139</c:v>
                </c:pt>
                <c:pt idx="3533">
                  <c:v>0.49775462962962957</c:v>
                </c:pt>
                <c:pt idx="3534">
                  <c:v>0.49777777777777765</c:v>
                </c:pt>
                <c:pt idx="3535">
                  <c:v>0.49780092592592595</c:v>
                </c:pt>
                <c:pt idx="3536">
                  <c:v>0.49782407407407403</c:v>
                </c:pt>
                <c:pt idx="3537">
                  <c:v>0.49784722222222222</c:v>
                </c:pt>
                <c:pt idx="3538">
                  <c:v>0.4978703703703703</c:v>
                </c:pt>
                <c:pt idx="3539">
                  <c:v>0.49789351851851849</c:v>
                </c:pt>
                <c:pt idx="3540">
                  <c:v>0.49791666666666656</c:v>
                </c:pt>
                <c:pt idx="3541">
                  <c:v>0.49793981481481486</c:v>
                </c:pt>
                <c:pt idx="3542">
                  <c:v>0.49796296296296294</c:v>
                </c:pt>
                <c:pt idx="3543">
                  <c:v>0.49798611111111113</c:v>
                </c:pt>
                <c:pt idx="3544">
                  <c:v>0.49800925925925921</c:v>
                </c:pt>
                <c:pt idx="3545">
                  <c:v>0.4980324074074074</c:v>
                </c:pt>
                <c:pt idx="3546">
                  <c:v>0.49805555555555547</c:v>
                </c:pt>
                <c:pt idx="3547">
                  <c:v>0.49807870370370377</c:v>
                </c:pt>
                <c:pt idx="3548">
                  <c:v>0.49810185185185185</c:v>
                </c:pt>
                <c:pt idx="3549">
                  <c:v>0.49812499999999993</c:v>
                </c:pt>
                <c:pt idx="3550">
                  <c:v>0.49814814814814812</c:v>
                </c:pt>
                <c:pt idx="3551">
                  <c:v>0.4981712962962962</c:v>
                </c:pt>
                <c:pt idx="3552">
                  <c:v>0.49819444444444438</c:v>
                </c:pt>
                <c:pt idx="3553">
                  <c:v>0.49821759259259246</c:v>
                </c:pt>
                <c:pt idx="3554">
                  <c:v>0.49824074074074076</c:v>
                </c:pt>
                <c:pt idx="3555">
                  <c:v>0.49826388888888884</c:v>
                </c:pt>
                <c:pt idx="3556">
                  <c:v>0.49828703703703703</c:v>
                </c:pt>
                <c:pt idx="3557">
                  <c:v>0.49831018518518511</c:v>
                </c:pt>
                <c:pt idx="3558">
                  <c:v>0.49833333333333329</c:v>
                </c:pt>
                <c:pt idx="3559">
                  <c:v>0.49835648148148137</c:v>
                </c:pt>
                <c:pt idx="3560">
                  <c:v>0.49837962962962967</c:v>
                </c:pt>
                <c:pt idx="3561">
                  <c:v>0.49840277777777775</c:v>
                </c:pt>
                <c:pt idx="3562">
                  <c:v>0.49842592592592594</c:v>
                </c:pt>
                <c:pt idx="3563">
                  <c:v>0.49844907407407402</c:v>
                </c:pt>
                <c:pt idx="3564">
                  <c:v>0.49847222222222221</c:v>
                </c:pt>
                <c:pt idx="3565">
                  <c:v>0.49849537037037028</c:v>
                </c:pt>
                <c:pt idx="3566">
                  <c:v>0.49851851851851858</c:v>
                </c:pt>
                <c:pt idx="3567">
                  <c:v>0.49854166666666666</c:v>
                </c:pt>
                <c:pt idx="3568">
                  <c:v>0.49856481481481474</c:v>
                </c:pt>
                <c:pt idx="3569">
                  <c:v>0.49858796296296293</c:v>
                </c:pt>
                <c:pt idx="3570">
                  <c:v>0.49861111111111101</c:v>
                </c:pt>
                <c:pt idx="3571">
                  <c:v>0.49863425925925919</c:v>
                </c:pt>
                <c:pt idx="3572">
                  <c:v>0.49865740740740727</c:v>
                </c:pt>
                <c:pt idx="3573">
                  <c:v>0.49868055555555557</c:v>
                </c:pt>
                <c:pt idx="3574">
                  <c:v>0.49870370370370365</c:v>
                </c:pt>
                <c:pt idx="3575">
                  <c:v>0.49872685185185184</c:v>
                </c:pt>
                <c:pt idx="3576">
                  <c:v>0.49874999999999992</c:v>
                </c:pt>
                <c:pt idx="3577">
                  <c:v>0.4987731481481481</c:v>
                </c:pt>
                <c:pt idx="3578">
                  <c:v>0.49879629629629618</c:v>
                </c:pt>
                <c:pt idx="3579">
                  <c:v>0.49881944444444448</c:v>
                </c:pt>
                <c:pt idx="3580">
                  <c:v>0.49884259259259256</c:v>
                </c:pt>
                <c:pt idx="3581">
                  <c:v>0.49886574074074075</c:v>
                </c:pt>
                <c:pt idx="3582">
                  <c:v>0.49888888888888883</c:v>
                </c:pt>
                <c:pt idx="3583">
                  <c:v>0.49891203703703701</c:v>
                </c:pt>
                <c:pt idx="3584">
                  <c:v>0.49893518518518509</c:v>
                </c:pt>
                <c:pt idx="3585">
                  <c:v>0.49895833333333339</c:v>
                </c:pt>
                <c:pt idx="3586">
                  <c:v>0.49898148148148147</c:v>
                </c:pt>
                <c:pt idx="3587">
                  <c:v>0.49900462962962966</c:v>
                </c:pt>
                <c:pt idx="3588">
                  <c:v>0.49902777777777774</c:v>
                </c:pt>
                <c:pt idx="3589">
                  <c:v>0.49905092592592593</c:v>
                </c:pt>
                <c:pt idx="3590">
                  <c:v>0.499074074074074</c:v>
                </c:pt>
                <c:pt idx="3591">
                  <c:v>0.49909722222222208</c:v>
                </c:pt>
                <c:pt idx="3592">
                  <c:v>0.49912037037037038</c:v>
                </c:pt>
                <c:pt idx="3593">
                  <c:v>0.49914351851851846</c:v>
                </c:pt>
                <c:pt idx="3594">
                  <c:v>0.49916666666666665</c:v>
                </c:pt>
                <c:pt idx="3595">
                  <c:v>0.49918981481481473</c:v>
                </c:pt>
                <c:pt idx="3596">
                  <c:v>0.49921296296296291</c:v>
                </c:pt>
                <c:pt idx="3597">
                  <c:v>0.49923611111111099</c:v>
                </c:pt>
                <c:pt idx="3598">
                  <c:v>0.49925925925925929</c:v>
                </c:pt>
                <c:pt idx="3599">
                  <c:v>0.49928240740740737</c:v>
                </c:pt>
                <c:pt idx="3600">
                  <c:v>0.49930555555555556</c:v>
                </c:pt>
                <c:pt idx="3601">
                  <c:v>0.49932870370370364</c:v>
                </c:pt>
                <c:pt idx="3602">
                  <c:v>0.49935185185185182</c:v>
                </c:pt>
                <c:pt idx="3603">
                  <c:v>0.4993749999999999</c:v>
                </c:pt>
                <c:pt idx="3604">
                  <c:v>0.4993981481481482</c:v>
                </c:pt>
                <c:pt idx="3605">
                  <c:v>0.49942129629629628</c:v>
                </c:pt>
                <c:pt idx="3606">
                  <c:v>0.49944444444444447</c:v>
                </c:pt>
                <c:pt idx="3607">
                  <c:v>0.49946759259259255</c:v>
                </c:pt>
                <c:pt idx="3608">
                  <c:v>0.49949074074074074</c:v>
                </c:pt>
                <c:pt idx="3609">
                  <c:v>0.49951388888888881</c:v>
                </c:pt>
                <c:pt idx="3610">
                  <c:v>0.49953703703703689</c:v>
                </c:pt>
                <c:pt idx="3611">
                  <c:v>0.49956018518518519</c:v>
                </c:pt>
                <c:pt idx="3612">
                  <c:v>0.49958333333333327</c:v>
                </c:pt>
                <c:pt idx="3613">
                  <c:v>0.49960648148148146</c:v>
                </c:pt>
                <c:pt idx="3614">
                  <c:v>0.49962962962962953</c:v>
                </c:pt>
                <c:pt idx="3615">
                  <c:v>0.49965277777777772</c:v>
                </c:pt>
                <c:pt idx="3616">
                  <c:v>0.4996759259259258</c:v>
                </c:pt>
                <c:pt idx="3617">
                  <c:v>0.4996990740740741</c:v>
                </c:pt>
                <c:pt idx="3618">
                  <c:v>0.49972222222222218</c:v>
                </c:pt>
                <c:pt idx="3619">
                  <c:v>0.49974537037037037</c:v>
                </c:pt>
                <c:pt idx="3620">
                  <c:v>0.49976851851851845</c:v>
                </c:pt>
                <c:pt idx="3621">
                  <c:v>0.49979166666666663</c:v>
                </c:pt>
                <c:pt idx="3622">
                  <c:v>0.49981481481481471</c:v>
                </c:pt>
                <c:pt idx="3623">
                  <c:v>0.49983796296296301</c:v>
                </c:pt>
                <c:pt idx="3624">
                  <c:v>0.49986111111111109</c:v>
                </c:pt>
                <c:pt idx="3625">
                  <c:v>0.49988425925925928</c:v>
                </c:pt>
                <c:pt idx="3626">
                  <c:v>0.49990740740740736</c:v>
                </c:pt>
                <c:pt idx="3627">
                  <c:v>0.49993055555555554</c:v>
                </c:pt>
                <c:pt idx="3628">
                  <c:v>0.49995370370370362</c:v>
                </c:pt>
                <c:pt idx="3629">
                  <c:v>0.49997685185185192</c:v>
                </c:pt>
                <c:pt idx="3630">
                  <c:v>0.5</c:v>
                </c:pt>
                <c:pt idx="3631">
                  <c:v>0.50002314814814808</c:v>
                </c:pt>
                <c:pt idx="3632">
                  <c:v>0.50004629629629627</c:v>
                </c:pt>
                <c:pt idx="3633">
                  <c:v>0.50006944444444434</c:v>
                </c:pt>
                <c:pt idx="3634">
                  <c:v>0.50009259259259253</c:v>
                </c:pt>
                <c:pt idx="3635">
                  <c:v>0.50011574074074061</c:v>
                </c:pt>
                <c:pt idx="3636">
                  <c:v>0.50013888888888891</c:v>
                </c:pt>
                <c:pt idx="3637">
                  <c:v>0.50016203703703699</c:v>
                </c:pt>
                <c:pt idx="3638">
                  <c:v>0.50018518518518518</c:v>
                </c:pt>
                <c:pt idx="3639">
                  <c:v>0.50020833333333325</c:v>
                </c:pt>
                <c:pt idx="3640">
                  <c:v>0.50023148148148144</c:v>
                </c:pt>
                <c:pt idx="3641">
                  <c:v>0.50025462962962952</c:v>
                </c:pt>
                <c:pt idx="3642">
                  <c:v>0.50027777777777782</c:v>
                </c:pt>
                <c:pt idx="3643">
                  <c:v>0.5003009259259259</c:v>
                </c:pt>
                <c:pt idx="3644">
                  <c:v>0.50032407407407409</c:v>
                </c:pt>
                <c:pt idx="3645">
                  <c:v>0.50034722222222217</c:v>
                </c:pt>
                <c:pt idx="3646">
                  <c:v>0.50037037037037035</c:v>
                </c:pt>
                <c:pt idx="3647">
                  <c:v>0.50039351851851843</c:v>
                </c:pt>
                <c:pt idx="3648">
                  <c:v>0.50041666666666673</c:v>
                </c:pt>
                <c:pt idx="3649">
                  <c:v>0.50043981481481481</c:v>
                </c:pt>
                <c:pt idx="3650">
                  <c:v>0.500462962962963</c:v>
                </c:pt>
                <c:pt idx="3651">
                  <c:v>0.50048611111111108</c:v>
                </c:pt>
                <c:pt idx="3652">
                  <c:v>0.50050925925925915</c:v>
                </c:pt>
                <c:pt idx="3653">
                  <c:v>0.50053240740740734</c:v>
                </c:pt>
                <c:pt idx="3654">
                  <c:v>0.50055555555555542</c:v>
                </c:pt>
                <c:pt idx="3655">
                  <c:v>0.50057870370370372</c:v>
                </c:pt>
                <c:pt idx="3656">
                  <c:v>0.5006018518518518</c:v>
                </c:pt>
                <c:pt idx="3657">
                  <c:v>0.50062499999999999</c:v>
                </c:pt>
                <c:pt idx="3658">
                  <c:v>0.50064814814814806</c:v>
                </c:pt>
                <c:pt idx="3659">
                  <c:v>0.50067129629629625</c:v>
                </c:pt>
                <c:pt idx="3660">
                  <c:v>0.50069444444444433</c:v>
                </c:pt>
                <c:pt idx="3661">
                  <c:v>0.50071759259259263</c:v>
                </c:pt>
                <c:pt idx="3662">
                  <c:v>0.50074074074074071</c:v>
                </c:pt>
                <c:pt idx="3663">
                  <c:v>0.5007638888888889</c:v>
                </c:pt>
                <c:pt idx="3664">
                  <c:v>0.50078703703703698</c:v>
                </c:pt>
                <c:pt idx="3665">
                  <c:v>0.50081018518518516</c:v>
                </c:pt>
                <c:pt idx="3666">
                  <c:v>0.50083333333333324</c:v>
                </c:pt>
                <c:pt idx="3667">
                  <c:v>0.50085648148148154</c:v>
                </c:pt>
                <c:pt idx="3668">
                  <c:v>0.50087962962962962</c:v>
                </c:pt>
                <c:pt idx="3669">
                  <c:v>0.50090277777777781</c:v>
                </c:pt>
                <c:pt idx="3670">
                  <c:v>0.50092592592592589</c:v>
                </c:pt>
                <c:pt idx="3671">
                  <c:v>0.50094907407407396</c:v>
                </c:pt>
                <c:pt idx="3672">
                  <c:v>0.50097222222222215</c:v>
                </c:pt>
                <c:pt idx="3673">
                  <c:v>0.50099537037037023</c:v>
                </c:pt>
                <c:pt idx="3674">
                  <c:v>0.50101851851851853</c:v>
                </c:pt>
                <c:pt idx="3675">
                  <c:v>0.50104166666666661</c:v>
                </c:pt>
                <c:pt idx="3676">
                  <c:v>0.5010648148148148</c:v>
                </c:pt>
                <c:pt idx="3677">
                  <c:v>0.50108796296296287</c:v>
                </c:pt>
                <c:pt idx="3678">
                  <c:v>0.50111111111111106</c:v>
                </c:pt>
                <c:pt idx="3679">
                  <c:v>0.50113425925925914</c:v>
                </c:pt>
                <c:pt idx="3680">
                  <c:v>0.50115740740740744</c:v>
                </c:pt>
                <c:pt idx="3681">
                  <c:v>0.50118055555555552</c:v>
                </c:pt>
                <c:pt idx="3682">
                  <c:v>0.50120370370370371</c:v>
                </c:pt>
                <c:pt idx="3683">
                  <c:v>0.50122685185185178</c:v>
                </c:pt>
                <c:pt idx="3684">
                  <c:v>0.50124999999999997</c:v>
                </c:pt>
                <c:pt idx="3685">
                  <c:v>0.50127314814814805</c:v>
                </c:pt>
                <c:pt idx="3686">
                  <c:v>0.50129629629629635</c:v>
                </c:pt>
                <c:pt idx="3687">
                  <c:v>0.50131944444444443</c:v>
                </c:pt>
                <c:pt idx="3688">
                  <c:v>0.50134259259259262</c:v>
                </c:pt>
                <c:pt idx="3689">
                  <c:v>0.5013657407407407</c:v>
                </c:pt>
                <c:pt idx="3690">
                  <c:v>0.50138888888888888</c:v>
                </c:pt>
                <c:pt idx="3691">
                  <c:v>0.50141203703703696</c:v>
                </c:pt>
                <c:pt idx="3692">
                  <c:v>0.50143518518518504</c:v>
                </c:pt>
                <c:pt idx="3693">
                  <c:v>0.50145833333333334</c:v>
                </c:pt>
                <c:pt idx="3694">
                  <c:v>0.50148148148148142</c:v>
                </c:pt>
                <c:pt idx="3695">
                  <c:v>0.50150462962962961</c:v>
                </c:pt>
                <c:pt idx="3696">
                  <c:v>0.50152777777777768</c:v>
                </c:pt>
                <c:pt idx="3697">
                  <c:v>0.50155092592592587</c:v>
                </c:pt>
                <c:pt idx="3698">
                  <c:v>0.50157407407407395</c:v>
                </c:pt>
                <c:pt idx="3699">
                  <c:v>0.50159722222222225</c:v>
                </c:pt>
                <c:pt idx="3700">
                  <c:v>0.50162037037037033</c:v>
                </c:pt>
                <c:pt idx="3701">
                  <c:v>0.50164351851851852</c:v>
                </c:pt>
                <c:pt idx="3702">
                  <c:v>0.50166666666666659</c:v>
                </c:pt>
                <c:pt idx="3703">
                  <c:v>0.50168981481481478</c:v>
                </c:pt>
                <c:pt idx="3704">
                  <c:v>0.50171296296296286</c:v>
                </c:pt>
                <c:pt idx="3705">
                  <c:v>0.50173611111111116</c:v>
                </c:pt>
                <c:pt idx="3706">
                  <c:v>0.50175925925925924</c:v>
                </c:pt>
                <c:pt idx="3707">
                  <c:v>0.50178240740740743</c:v>
                </c:pt>
                <c:pt idx="3708">
                  <c:v>0.5018055555555555</c:v>
                </c:pt>
                <c:pt idx="3709">
                  <c:v>0.50182870370370369</c:v>
                </c:pt>
                <c:pt idx="3710">
                  <c:v>0.50185185185185177</c:v>
                </c:pt>
                <c:pt idx="3711">
                  <c:v>0.50187500000000007</c:v>
                </c:pt>
                <c:pt idx="3712">
                  <c:v>0.50189814814814815</c:v>
                </c:pt>
                <c:pt idx="3713">
                  <c:v>0.50192129629629623</c:v>
                </c:pt>
                <c:pt idx="3714">
                  <c:v>0.50194444444444442</c:v>
                </c:pt>
                <c:pt idx="3715">
                  <c:v>0.50196759259259249</c:v>
                </c:pt>
                <c:pt idx="3716">
                  <c:v>0.50199074074074068</c:v>
                </c:pt>
                <c:pt idx="3717">
                  <c:v>0.50201388888888876</c:v>
                </c:pt>
                <c:pt idx="3718">
                  <c:v>0.50203703703703706</c:v>
                </c:pt>
                <c:pt idx="3719">
                  <c:v>0.50206018518518514</c:v>
                </c:pt>
                <c:pt idx="3720">
                  <c:v>0.50208333333333333</c:v>
                </c:pt>
                <c:pt idx="3721">
                  <c:v>0.5021064814814814</c:v>
                </c:pt>
                <c:pt idx="3722">
                  <c:v>0.50212962962962959</c:v>
                </c:pt>
                <c:pt idx="3723">
                  <c:v>0.50215277777777767</c:v>
                </c:pt>
                <c:pt idx="3724">
                  <c:v>0.50217592592592597</c:v>
                </c:pt>
                <c:pt idx="3725">
                  <c:v>0.50219907407407405</c:v>
                </c:pt>
                <c:pt idx="3726">
                  <c:v>0.50222222222222224</c:v>
                </c:pt>
                <c:pt idx="3727">
                  <c:v>0.50224537037037031</c:v>
                </c:pt>
                <c:pt idx="3728">
                  <c:v>0.5022685185185185</c:v>
                </c:pt>
                <c:pt idx="3729">
                  <c:v>0.50229166666666658</c:v>
                </c:pt>
                <c:pt idx="3730">
                  <c:v>0.50231481481481488</c:v>
                </c:pt>
                <c:pt idx="3731">
                  <c:v>0.50233796296296296</c:v>
                </c:pt>
                <c:pt idx="3732">
                  <c:v>0.50236111111111115</c:v>
                </c:pt>
                <c:pt idx="3733">
                  <c:v>0.50238425925925922</c:v>
                </c:pt>
                <c:pt idx="3734">
                  <c:v>0.5024074074074073</c:v>
                </c:pt>
                <c:pt idx="3735">
                  <c:v>0.50243055555555549</c:v>
                </c:pt>
                <c:pt idx="3736">
                  <c:v>0.50245370370370357</c:v>
                </c:pt>
                <c:pt idx="3737">
                  <c:v>0.50247685185185187</c:v>
                </c:pt>
                <c:pt idx="3738">
                  <c:v>0.50249999999999995</c:v>
                </c:pt>
                <c:pt idx="3739">
                  <c:v>0.50252314814814814</c:v>
                </c:pt>
                <c:pt idx="3740">
                  <c:v>0.50254629629629621</c:v>
                </c:pt>
                <c:pt idx="3741">
                  <c:v>0.5025694444444444</c:v>
                </c:pt>
                <c:pt idx="3742">
                  <c:v>0.50259259259259248</c:v>
                </c:pt>
                <c:pt idx="3743">
                  <c:v>0.50261574074074078</c:v>
                </c:pt>
                <c:pt idx="3744">
                  <c:v>0.50263888888888886</c:v>
                </c:pt>
                <c:pt idx="3745">
                  <c:v>0.50266203703703705</c:v>
                </c:pt>
                <c:pt idx="3746">
                  <c:v>0.50268518518518512</c:v>
                </c:pt>
                <c:pt idx="3747">
                  <c:v>0.50270833333333331</c:v>
                </c:pt>
                <c:pt idx="3748">
                  <c:v>0.50273148148148139</c:v>
                </c:pt>
                <c:pt idx="3749">
                  <c:v>0.50275462962962969</c:v>
                </c:pt>
                <c:pt idx="3750">
                  <c:v>0.50277777777777777</c:v>
                </c:pt>
                <c:pt idx="3751">
                  <c:v>0.50280092592592596</c:v>
                </c:pt>
                <c:pt idx="3752">
                  <c:v>0.50282407407407403</c:v>
                </c:pt>
                <c:pt idx="3753">
                  <c:v>0.50284722222222211</c:v>
                </c:pt>
                <c:pt idx="3754">
                  <c:v>0.5028703703703703</c:v>
                </c:pt>
                <c:pt idx="3755">
                  <c:v>0.50289351851851838</c:v>
                </c:pt>
                <c:pt idx="3756">
                  <c:v>0.50291666666666668</c:v>
                </c:pt>
                <c:pt idx="3757">
                  <c:v>0.50293981481481476</c:v>
                </c:pt>
                <c:pt idx="3758">
                  <c:v>0.50296296296296295</c:v>
                </c:pt>
                <c:pt idx="3759">
                  <c:v>0.50298611111111102</c:v>
                </c:pt>
                <c:pt idx="3760">
                  <c:v>0.50300925925925921</c:v>
                </c:pt>
                <c:pt idx="3761">
                  <c:v>0.50303240740740729</c:v>
                </c:pt>
                <c:pt idx="3762">
                  <c:v>0.50305555555555559</c:v>
                </c:pt>
                <c:pt idx="3763">
                  <c:v>0.50307870370370367</c:v>
                </c:pt>
                <c:pt idx="3764">
                  <c:v>0.50310185185185186</c:v>
                </c:pt>
                <c:pt idx="3765">
                  <c:v>0.50312499999999993</c:v>
                </c:pt>
                <c:pt idx="3766">
                  <c:v>0.50314814814814812</c:v>
                </c:pt>
                <c:pt idx="3767">
                  <c:v>0.5031712962962962</c:v>
                </c:pt>
                <c:pt idx="3768">
                  <c:v>0.5031944444444445</c:v>
                </c:pt>
                <c:pt idx="3769">
                  <c:v>0.50321759259259258</c:v>
                </c:pt>
                <c:pt idx="3770">
                  <c:v>0.50324074074074077</c:v>
                </c:pt>
                <c:pt idx="3771">
                  <c:v>0.50326388888888884</c:v>
                </c:pt>
                <c:pt idx="3772">
                  <c:v>0.50328703703703703</c:v>
                </c:pt>
                <c:pt idx="3773">
                  <c:v>0.50331018518518511</c:v>
                </c:pt>
                <c:pt idx="3774">
                  <c:v>0.50333333333333319</c:v>
                </c:pt>
                <c:pt idx="3775">
                  <c:v>0.50335648148148149</c:v>
                </c:pt>
                <c:pt idx="3776">
                  <c:v>0.50337962962962957</c:v>
                </c:pt>
                <c:pt idx="3777">
                  <c:v>0.50340277777777775</c:v>
                </c:pt>
                <c:pt idx="3778">
                  <c:v>0.50342592592592583</c:v>
                </c:pt>
                <c:pt idx="3779">
                  <c:v>0.50344907407407402</c:v>
                </c:pt>
                <c:pt idx="3780">
                  <c:v>0.5034722222222221</c:v>
                </c:pt>
                <c:pt idx="3781">
                  <c:v>0.5034953703703704</c:v>
                </c:pt>
                <c:pt idx="3782">
                  <c:v>0.50351851851851848</c:v>
                </c:pt>
                <c:pt idx="3783">
                  <c:v>0.50354166666666667</c:v>
                </c:pt>
                <c:pt idx="3784">
                  <c:v>0.50356481481481474</c:v>
                </c:pt>
                <c:pt idx="3785">
                  <c:v>0.50358796296296293</c:v>
                </c:pt>
                <c:pt idx="3786">
                  <c:v>0.50361111111111101</c:v>
                </c:pt>
                <c:pt idx="3787">
                  <c:v>0.50363425925925931</c:v>
                </c:pt>
                <c:pt idx="3788">
                  <c:v>0.50365740740740739</c:v>
                </c:pt>
                <c:pt idx="3789">
                  <c:v>0.50368055555555558</c:v>
                </c:pt>
                <c:pt idx="3790">
                  <c:v>0.50370370370370365</c:v>
                </c:pt>
                <c:pt idx="3791">
                  <c:v>0.50372685185185184</c:v>
                </c:pt>
                <c:pt idx="3792">
                  <c:v>0.50374999999999992</c:v>
                </c:pt>
                <c:pt idx="3793">
                  <c:v>0.50377314814814822</c:v>
                </c:pt>
                <c:pt idx="3794">
                  <c:v>0.5037962962962963</c:v>
                </c:pt>
                <c:pt idx="3795">
                  <c:v>0.50381944444444438</c:v>
                </c:pt>
                <c:pt idx="3796">
                  <c:v>0.50384259259259256</c:v>
                </c:pt>
                <c:pt idx="3797">
                  <c:v>0.50386574074074064</c:v>
                </c:pt>
                <c:pt idx="3798">
                  <c:v>0.50388888888888883</c:v>
                </c:pt>
                <c:pt idx="3799">
                  <c:v>0.50391203703703691</c:v>
                </c:pt>
                <c:pt idx="3800">
                  <c:v>0.50393518518518521</c:v>
                </c:pt>
                <c:pt idx="3801">
                  <c:v>0.50395833333333329</c:v>
                </c:pt>
                <c:pt idx="3802">
                  <c:v>0.50398148148148147</c:v>
                </c:pt>
                <c:pt idx="3803">
                  <c:v>0.50400462962962955</c:v>
                </c:pt>
                <c:pt idx="3804">
                  <c:v>0.50402777777777774</c:v>
                </c:pt>
                <c:pt idx="3805">
                  <c:v>0.50405092592592582</c:v>
                </c:pt>
                <c:pt idx="3806">
                  <c:v>0.50407407407407412</c:v>
                </c:pt>
                <c:pt idx="3807">
                  <c:v>0.5040972222222222</c:v>
                </c:pt>
                <c:pt idx="3808">
                  <c:v>0.50412037037037039</c:v>
                </c:pt>
                <c:pt idx="3809">
                  <c:v>0.50414351851851846</c:v>
                </c:pt>
                <c:pt idx="3810">
                  <c:v>0.50416666666666665</c:v>
                </c:pt>
                <c:pt idx="3811">
                  <c:v>0.50418981481481473</c:v>
                </c:pt>
                <c:pt idx="3812">
                  <c:v>0.50421296296296303</c:v>
                </c:pt>
                <c:pt idx="3813">
                  <c:v>0.50423611111111111</c:v>
                </c:pt>
                <c:pt idx="3814">
                  <c:v>0.5042592592592593</c:v>
                </c:pt>
                <c:pt idx="3815">
                  <c:v>0.50428240740740737</c:v>
                </c:pt>
                <c:pt idx="3816">
                  <c:v>0.50430555555555545</c:v>
                </c:pt>
                <c:pt idx="3817">
                  <c:v>0.50432870370370364</c:v>
                </c:pt>
                <c:pt idx="3818">
                  <c:v>0.50435185185185172</c:v>
                </c:pt>
                <c:pt idx="3819">
                  <c:v>0.50437500000000002</c:v>
                </c:pt>
                <c:pt idx="3820">
                  <c:v>0.5043981481481481</c:v>
                </c:pt>
                <c:pt idx="3821">
                  <c:v>0.50442129629629628</c:v>
                </c:pt>
                <c:pt idx="3822">
                  <c:v>0.50444444444444436</c:v>
                </c:pt>
                <c:pt idx="3823">
                  <c:v>0.50446759259259255</c:v>
                </c:pt>
                <c:pt idx="3824">
                  <c:v>0.50449074074074063</c:v>
                </c:pt>
                <c:pt idx="3825">
                  <c:v>0.50451388888888893</c:v>
                </c:pt>
                <c:pt idx="3826">
                  <c:v>0.50453703703703701</c:v>
                </c:pt>
                <c:pt idx="3827">
                  <c:v>0.50456018518518519</c:v>
                </c:pt>
                <c:pt idx="3828">
                  <c:v>0.50458333333333327</c:v>
                </c:pt>
                <c:pt idx="3829">
                  <c:v>0.50460648148148146</c:v>
                </c:pt>
                <c:pt idx="3830">
                  <c:v>0.50462962962962954</c:v>
                </c:pt>
                <c:pt idx="3831">
                  <c:v>0.50465277777777784</c:v>
                </c:pt>
                <c:pt idx="3832">
                  <c:v>0.50467592592592592</c:v>
                </c:pt>
                <c:pt idx="3833">
                  <c:v>0.50469907407407411</c:v>
                </c:pt>
                <c:pt idx="3834">
                  <c:v>0.50472222222222218</c:v>
                </c:pt>
                <c:pt idx="3835">
                  <c:v>0.50474537037037026</c:v>
                </c:pt>
                <c:pt idx="3836">
                  <c:v>0.50476851851851845</c:v>
                </c:pt>
                <c:pt idx="3837">
                  <c:v>0.50479166666666653</c:v>
                </c:pt>
                <c:pt idx="3838">
                  <c:v>0.50481481481481483</c:v>
                </c:pt>
                <c:pt idx="3839">
                  <c:v>0.50483796296296291</c:v>
                </c:pt>
                <c:pt idx="3840">
                  <c:v>0.50486111111111109</c:v>
                </c:pt>
                <c:pt idx="3841">
                  <c:v>0.50488425925925917</c:v>
                </c:pt>
                <c:pt idx="3842">
                  <c:v>0.50490740740740736</c:v>
                </c:pt>
                <c:pt idx="3843">
                  <c:v>0.50493055555555544</c:v>
                </c:pt>
                <c:pt idx="3844">
                  <c:v>0.50495370370370374</c:v>
                </c:pt>
                <c:pt idx="3845">
                  <c:v>0.50497685185185182</c:v>
                </c:pt>
                <c:pt idx="3846">
                  <c:v>0.505</c:v>
                </c:pt>
                <c:pt idx="3847">
                  <c:v>0.50502314814814808</c:v>
                </c:pt>
                <c:pt idx="3848">
                  <c:v>0.50504629629629627</c:v>
                </c:pt>
                <c:pt idx="3849">
                  <c:v>0.50506944444444435</c:v>
                </c:pt>
                <c:pt idx="3850">
                  <c:v>0.50509259259259265</c:v>
                </c:pt>
                <c:pt idx="3851">
                  <c:v>0.50511574074074073</c:v>
                </c:pt>
                <c:pt idx="3852">
                  <c:v>0.50513888888888892</c:v>
                </c:pt>
                <c:pt idx="3853">
                  <c:v>0.50516203703703699</c:v>
                </c:pt>
                <c:pt idx="3854">
                  <c:v>0.50518518518518518</c:v>
                </c:pt>
                <c:pt idx="3855">
                  <c:v>0.50520833333333326</c:v>
                </c:pt>
                <c:pt idx="3856">
                  <c:v>0.50523148148148134</c:v>
                </c:pt>
                <c:pt idx="3857">
                  <c:v>0.50525462962962964</c:v>
                </c:pt>
                <c:pt idx="3858">
                  <c:v>0.50527777777777771</c:v>
                </c:pt>
                <c:pt idx="3859">
                  <c:v>0.5053009259259259</c:v>
                </c:pt>
                <c:pt idx="3860">
                  <c:v>0.50532407407407398</c:v>
                </c:pt>
                <c:pt idx="3861">
                  <c:v>0.50534722222222217</c:v>
                </c:pt>
                <c:pt idx="3862">
                  <c:v>0.50537037037037025</c:v>
                </c:pt>
                <c:pt idx="3863">
                  <c:v>0.50539351851851855</c:v>
                </c:pt>
                <c:pt idx="3864">
                  <c:v>0.50541666666666663</c:v>
                </c:pt>
                <c:pt idx="3865">
                  <c:v>0.50543981481481481</c:v>
                </c:pt>
                <c:pt idx="3866">
                  <c:v>0.50546296296296289</c:v>
                </c:pt>
                <c:pt idx="3867">
                  <c:v>0.50548611111111108</c:v>
                </c:pt>
                <c:pt idx="3868">
                  <c:v>0.50550925925925916</c:v>
                </c:pt>
                <c:pt idx="3869">
                  <c:v>0.50553240740740746</c:v>
                </c:pt>
                <c:pt idx="3870">
                  <c:v>0.50555555555555554</c:v>
                </c:pt>
                <c:pt idx="3871">
                  <c:v>0.50557870370370372</c:v>
                </c:pt>
                <c:pt idx="3872">
                  <c:v>0.5056018518518518</c:v>
                </c:pt>
                <c:pt idx="3873">
                  <c:v>0.50562499999999999</c:v>
                </c:pt>
                <c:pt idx="3874">
                  <c:v>0.50564814814814807</c:v>
                </c:pt>
                <c:pt idx="3875">
                  <c:v>0.50567129629629637</c:v>
                </c:pt>
                <c:pt idx="3876">
                  <c:v>0.50569444444444445</c:v>
                </c:pt>
                <c:pt idx="3877">
                  <c:v>0.50571759259259252</c:v>
                </c:pt>
                <c:pt idx="3878">
                  <c:v>0.50574074074074071</c:v>
                </c:pt>
                <c:pt idx="3879">
                  <c:v>0.50576388888888879</c:v>
                </c:pt>
                <c:pt idx="3880">
                  <c:v>0.50578703703703698</c:v>
                </c:pt>
                <c:pt idx="3881">
                  <c:v>0.50581018518518506</c:v>
                </c:pt>
                <c:pt idx="3882">
                  <c:v>0.50583333333333336</c:v>
                </c:pt>
                <c:pt idx="3883">
                  <c:v>0.50585648148148143</c:v>
                </c:pt>
                <c:pt idx="3884">
                  <c:v>0.50587962962962962</c:v>
                </c:pt>
                <c:pt idx="3885">
                  <c:v>0.5059027777777777</c:v>
                </c:pt>
                <c:pt idx="3886">
                  <c:v>0.50592592592592589</c:v>
                </c:pt>
                <c:pt idx="3887">
                  <c:v>0.50594907407407397</c:v>
                </c:pt>
                <c:pt idx="3888">
                  <c:v>0.50597222222222227</c:v>
                </c:pt>
                <c:pt idx="3889">
                  <c:v>0.50599537037037035</c:v>
                </c:pt>
                <c:pt idx="3890">
                  <c:v>0.50601851851851853</c:v>
                </c:pt>
                <c:pt idx="3891">
                  <c:v>0.50604166666666661</c:v>
                </c:pt>
                <c:pt idx="3892">
                  <c:v>0.5060648148148148</c:v>
                </c:pt>
                <c:pt idx="3893">
                  <c:v>0.50608796296296288</c:v>
                </c:pt>
                <c:pt idx="3894">
                  <c:v>0.50611111111111118</c:v>
                </c:pt>
                <c:pt idx="3895">
                  <c:v>0.50613425925925926</c:v>
                </c:pt>
                <c:pt idx="3896">
                  <c:v>0.50615740740740733</c:v>
                </c:pt>
                <c:pt idx="3897">
                  <c:v>0.50618055555555552</c:v>
                </c:pt>
                <c:pt idx="3898">
                  <c:v>0.5062037037037036</c:v>
                </c:pt>
                <c:pt idx="3899">
                  <c:v>0.50622685185185179</c:v>
                </c:pt>
                <c:pt idx="3900">
                  <c:v>0.50624999999999987</c:v>
                </c:pt>
                <c:pt idx="3901">
                  <c:v>0.50627314814814817</c:v>
                </c:pt>
                <c:pt idx="3902">
                  <c:v>0.50629629629629624</c:v>
                </c:pt>
                <c:pt idx="3903">
                  <c:v>0.50631944444444443</c:v>
                </c:pt>
                <c:pt idx="3904">
                  <c:v>0.50634259259259251</c:v>
                </c:pt>
                <c:pt idx="3905">
                  <c:v>0.5063657407407407</c:v>
                </c:pt>
                <c:pt idx="3906">
                  <c:v>0.50638888888888878</c:v>
                </c:pt>
                <c:pt idx="3907">
                  <c:v>0.50641203703703708</c:v>
                </c:pt>
                <c:pt idx="3908">
                  <c:v>0.50643518518518515</c:v>
                </c:pt>
                <c:pt idx="3909">
                  <c:v>0.50645833333333334</c:v>
                </c:pt>
                <c:pt idx="3910">
                  <c:v>0.50648148148148142</c:v>
                </c:pt>
                <c:pt idx="3911">
                  <c:v>0.50650462962962961</c:v>
                </c:pt>
                <c:pt idx="3912">
                  <c:v>0.50652777777777769</c:v>
                </c:pt>
                <c:pt idx="3913">
                  <c:v>0.50655092592592599</c:v>
                </c:pt>
                <c:pt idx="3914">
                  <c:v>0.50657407407407407</c:v>
                </c:pt>
                <c:pt idx="3915">
                  <c:v>0.50659722222222225</c:v>
                </c:pt>
                <c:pt idx="3916">
                  <c:v>0.50662037037037033</c:v>
                </c:pt>
                <c:pt idx="3917">
                  <c:v>0.50664351851851841</c:v>
                </c:pt>
                <c:pt idx="3918">
                  <c:v>0.5066666666666666</c:v>
                </c:pt>
                <c:pt idx="3919">
                  <c:v>0.50668981481481468</c:v>
                </c:pt>
                <c:pt idx="3920">
                  <c:v>0.50671296296296298</c:v>
                </c:pt>
                <c:pt idx="3921">
                  <c:v>0.50673611111111105</c:v>
                </c:pt>
                <c:pt idx="3922">
                  <c:v>0.50675925925925924</c:v>
                </c:pt>
                <c:pt idx="3923">
                  <c:v>0.50678240740740732</c:v>
                </c:pt>
                <c:pt idx="3924">
                  <c:v>0.50680555555555551</c:v>
                </c:pt>
                <c:pt idx="3925">
                  <c:v>0.50682870370370359</c:v>
                </c:pt>
                <c:pt idx="3926">
                  <c:v>0.50685185185185189</c:v>
                </c:pt>
                <c:pt idx="3927">
                  <c:v>0.50687499999999996</c:v>
                </c:pt>
                <c:pt idx="3928">
                  <c:v>0.50689814814814815</c:v>
                </c:pt>
                <c:pt idx="3929">
                  <c:v>0.50692129629629623</c:v>
                </c:pt>
                <c:pt idx="3930">
                  <c:v>0.50694444444444442</c:v>
                </c:pt>
                <c:pt idx="3931">
                  <c:v>0.5069675925925925</c:v>
                </c:pt>
                <c:pt idx="3932">
                  <c:v>0.5069907407407408</c:v>
                </c:pt>
                <c:pt idx="3933">
                  <c:v>0.50701388888888888</c:v>
                </c:pt>
                <c:pt idx="3934">
                  <c:v>0.50703703703703706</c:v>
                </c:pt>
                <c:pt idx="3935">
                  <c:v>0.50706018518518514</c:v>
                </c:pt>
                <c:pt idx="3936">
                  <c:v>0.50708333333333333</c:v>
                </c:pt>
                <c:pt idx="3937">
                  <c:v>0.50710648148148141</c:v>
                </c:pt>
                <c:pt idx="3938">
                  <c:v>0.50712962962962949</c:v>
                </c:pt>
                <c:pt idx="3939">
                  <c:v>0.50715277777777779</c:v>
                </c:pt>
                <c:pt idx="3940">
                  <c:v>0.50717592592592586</c:v>
                </c:pt>
                <c:pt idx="3941">
                  <c:v>0.50719907407407405</c:v>
                </c:pt>
                <c:pt idx="3942">
                  <c:v>0.50722222222222213</c:v>
                </c:pt>
                <c:pt idx="3943">
                  <c:v>0.50724537037037032</c:v>
                </c:pt>
                <c:pt idx="3944">
                  <c:v>0.5072685185185184</c:v>
                </c:pt>
                <c:pt idx="3945">
                  <c:v>0.5072916666666667</c:v>
                </c:pt>
                <c:pt idx="3946">
                  <c:v>0.50731481481481477</c:v>
                </c:pt>
                <c:pt idx="3947">
                  <c:v>0.50733796296296296</c:v>
                </c:pt>
                <c:pt idx="3948">
                  <c:v>0.50736111111111104</c:v>
                </c:pt>
                <c:pt idx="3949">
                  <c:v>0.50738425925925923</c:v>
                </c:pt>
                <c:pt idx="3950">
                  <c:v>0.50740740740740731</c:v>
                </c:pt>
                <c:pt idx="3951">
                  <c:v>0.50743055555555561</c:v>
                </c:pt>
                <c:pt idx="3952">
                  <c:v>0.50745370370370368</c:v>
                </c:pt>
                <c:pt idx="3953">
                  <c:v>0.50747685185185187</c:v>
                </c:pt>
                <c:pt idx="3954">
                  <c:v>0.50749999999999995</c:v>
                </c:pt>
                <c:pt idx="3955">
                  <c:v>0.50752314814814814</c:v>
                </c:pt>
                <c:pt idx="3956">
                  <c:v>0.50754629629629622</c:v>
                </c:pt>
                <c:pt idx="3957">
                  <c:v>0.50756944444444452</c:v>
                </c:pt>
                <c:pt idx="3958">
                  <c:v>0.5075925925925926</c:v>
                </c:pt>
                <c:pt idx="3959">
                  <c:v>0.50761574074074067</c:v>
                </c:pt>
                <c:pt idx="3960">
                  <c:v>0.50763888888888886</c:v>
                </c:pt>
                <c:pt idx="3961">
                  <c:v>0.50766203703703694</c:v>
                </c:pt>
                <c:pt idx="3962">
                  <c:v>0.50768518518518513</c:v>
                </c:pt>
                <c:pt idx="3963">
                  <c:v>0.50770833333333321</c:v>
                </c:pt>
                <c:pt idx="3964">
                  <c:v>0.50773148148148151</c:v>
                </c:pt>
                <c:pt idx="3965">
                  <c:v>0.50775462962962958</c:v>
                </c:pt>
                <c:pt idx="3966">
                  <c:v>0.50777777777777777</c:v>
                </c:pt>
                <c:pt idx="3967">
                  <c:v>0.50780092592592585</c:v>
                </c:pt>
                <c:pt idx="3968">
                  <c:v>0.50782407407407404</c:v>
                </c:pt>
                <c:pt idx="3969">
                  <c:v>0.50784722222222212</c:v>
                </c:pt>
                <c:pt idx="3970">
                  <c:v>0.50787037037037042</c:v>
                </c:pt>
                <c:pt idx="3971">
                  <c:v>0.50789351851851849</c:v>
                </c:pt>
                <c:pt idx="3972">
                  <c:v>0.50791666666666668</c:v>
                </c:pt>
                <c:pt idx="3973">
                  <c:v>0.50793981481481476</c:v>
                </c:pt>
                <c:pt idx="3974">
                  <c:v>0.50796296296296295</c:v>
                </c:pt>
                <c:pt idx="3975">
                  <c:v>0.50798611111111103</c:v>
                </c:pt>
                <c:pt idx="3976">
                  <c:v>0.50800925925925933</c:v>
                </c:pt>
                <c:pt idx="3977">
                  <c:v>0.5080324074074074</c:v>
                </c:pt>
                <c:pt idx="3978">
                  <c:v>0.50805555555555548</c:v>
                </c:pt>
                <c:pt idx="3979">
                  <c:v>0.50807870370370367</c:v>
                </c:pt>
                <c:pt idx="3980">
                  <c:v>0.50810185185185175</c:v>
                </c:pt>
                <c:pt idx="3981">
                  <c:v>0.50812499999999994</c:v>
                </c:pt>
                <c:pt idx="3982">
                  <c:v>0.50814814814814802</c:v>
                </c:pt>
                <c:pt idx="3983">
                  <c:v>0.50817129629629632</c:v>
                </c:pt>
                <c:pt idx="3984">
                  <c:v>0.50819444444444439</c:v>
                </c:pt>
                <c:pt idx="3985">
                  <c:v>0.50821759259259258</c:v>
                </c:pt>
                <c:pt idx="3986">
                  <c:v>0.50824074074074066</c:v>
                </c:pt>
                <c:pt idx="3987">
                  <c:v>0.50826388888888885</c:v>
                </c:pt>
                <c:pt idx="3988">
                  <c:v>0.50828703703703693</c:v>
                </c:pt>
                <c:pt idx="3989">
                  <c:v>0.50831018518518523</c:v>
                </c:pt>
                <c:pt idx="3990">
                  <c:v>0.5083333333333333</c:v>
                </c:pt>
                <c:pt idx="3991">
                  <c:v>0.50835648148148149</c:v>
                </c:pt>
                <c:pt idx="3992">
                  <c:v>0.50837962962962957</c:v>
                </c:pt>
                <c:pt idx="3993">
                  <c:v>0.50840277777777776</c:v>
                </c:pt>
                <c:pt idx="3994">
                  <c:v>0.50842592592592584</c:v>
                </c:pt>
                <c:pt idx="3995">
                  <c:v>0.50844907407407414</c:v>
                </c:pt>
                <c:pt idx="3996">
                  <c:v>0.50847222222222221</c:v>
                </c:pt>
                <c:pt idx="3997">
                  <c:v>0.5084953703703704</c:v>
                </c:pt>
                <c:pt idx="3998">
                  <c:v>0.50851851851851848</c:v>
                </c:pt>
                <c:pt idx="3999">
                  <c:v>0.50854166666666656</c:v>
                </c:pt>
                <c:pt idx="4000">
                  <c:v>0.50856481481481475</c:v>
                </c:pt>
                <c:pt idx="4001">
                  <c:v>0.50858796296296283</c:v>
                </c:pt>
                <c:pt idx="4002">
                  <c:v>0.50861111111111112</c:v>
                </c:pt>
                <c:pt idx="4003">
                  <c:v>0.5086342592592592</c:v>
                </c:pt>
                <c:pt idx="4004">
                  <c:v>0.50865740740740739</c:v>
                </c:pt>
                <c:pt idx="4005">
                  <c:v>0.50868055555555547</c:v>
                </c:pt>
                <c:pt idx="4006">
                  <c:v>0.50870370370370366</c:v>
                </c:pt>
                <c:pt idx="4007">
                  <c:v>0.50872685185185174</c:v>
                </c:pt>
                <c:pt idx="4008">
                  <c:v>0.50875000000000004</c:v>
                </c:pt>
                <c:pt idx="4009">
                  <c:v>0.50877314814814811</c:v>
                </c:pt>
                <c:pt idx="4010">
                  <c:v>0.5087962962962963</c:v>
                </c:pt>
                <c:pt idx="4011">
                  <c:v>0.50881944444444438</c:v>
                </c:pt>
                <c:pt idx="4012">
                  <c:v>0.50884259259259257</c:v>
                </c:pt>
                <c:pt idx="4013">
                  <c:v>0.50886574074074065</c:v>
                </c:pt>
                <c:pt idx="4014">
                  <c:v>0.50888888888888895</c:v>
                </c:pt>
                <c:pt idx="4015">
                  <c:v>0.50891203703703702</c:v>
                </c:pt>
                <c:pt idx="4016">
                  <c:v>0.50893518518518521</c:v>
                </c:pt>
                <c:pt idx="4017">
                  <c:v>0.50895833333333329</c:v>
                </c:pt>
                <c:pt idx="4018">
                  <c:v>0.50898148148148148</c:v>
                </c:pt>
                <c:pt idx="4019">
                  <c:v>0.50900462962962956</c:v>
                </c:pt>
                <c:pt idx="4020">
                  <c:v>0.50902777777777763</c:v>
                </c:pt>
                <c:pt idx="4021">
                  <c:v>0.50905092592592593</c:v>
                </c:pt>
                <c:pt idx="4022">
                  <c:v>0.50907407407407401</c:v>
                </c:pt>
                <c:pt idx="4023">
                  <c:v>0.5090972222222222</c:v>
                </c:pt>
                <c:pt idx="4024">
                  <c:v>0.50912037037037028</c:v>
                </c:pt>
                <c:pt idx="4025">
                  <c:v>0.50914351851851847</c:v>
                </c:pt>
                <c:pt idx="4026">
                  <c:v>0.50916666666666655</c:v>
                </c:pt>
                <c:pt idx="4027">
                  <c:v>0.50918981481481485</c:v>
                </c:pt>
                <c:pt idx="4028">
                  <c:v>0.50921296296296292</c:v>
                </c:pt>
                <c:pt idx="4029">
                  <c:v>0.50923611111111111</c:v>
                </c:pt>
                <c:pt idx="4030">
                  <c:v>0.50925925925925919</c:v>
                </c:pt>
                <c:pt idx="4031">
                  <c:v>0.50928240740740738</c:v>
                </c:pt>
                <c:pt idx="4032">
                  <c:v>0.50930555555555546</c:v>
                </c:pt>
                <c:pt idx="4033">
                  <c:v>0.50932870370370376</c:v>
                </c:pt>
                <c:pt idx="4034">
                  <c:v>0.50935185185185183</c:v>
                </c:pt>
                <c:pt idx="4035">
                  <c:v>0.50937500000000002</c:v>
                </c:pt>
                <c:pt idx="4036">
                  <c:v>0.5093981481481481</c:v>
                </c:pt>
                <c:pt idx="4037">
                  <c:v>0.50942129629629629</c:v>
                </c:pt>
                <c:pt idx="4038">
                  <c:v>0.50944444444444437</c:v>
                </c:pt>
                <c:pt idx="4039">
                  <c:v>0.50946759259259267</c:v>
                </c:pt>
                <c:pt idx="4040">
                  <c:v>0.50949074074074074</c:v>
                </c:pt>
                <c:pt idx="4041">
                  <c:v>0.50951388888888882</c:v>
                </c:pt>
                <c:pt idx="4042">
                  <c:v>0.50953703703703701</c:v>
                </c:pt>
                <c:pt idx="4043">
                  <c:v>0.50956018518518509</c:v>
                </c:pt>
                <c:pt idx="4044">
                  <c:v>0.50958333333333328</c:v>
                </c:pt>
                <c:pt idx="4045">
                  <c:v>0.50960648148148135</c:v>
                </c:pt>
                <c:pt idx="4046">
                  <c:v>0.50962962962962965</c:v>
                </c:pt>
                <c:pt idx="4047">
                  <c:v>0.50965277777777773</c:v>
                </c:pt>
                <c:pt idx="4048">
                  <c:v>0.50967592592592592</c:v>
                </c:pt>
                <c:pt idx="4049">
                  <c:v>0.509699074074074</c:v>
                </c:pt>
                <c:pt idx="4050">
                  <c:v>0.50972222222222219</c:v>
                </c:pt>
                <c:pt idx="4051">
                  <c:v>0.50974537037037027</c:v>
                </c:pt>
                <c:pt idx="4052">
                  <c:v>0.50976851851851857</c:v>
                </c:pt>
                <c:pt idx="4053">
                  <c:v>0.50979166666666664</c:v>
                </c:pt>
                <c:pt idx="4054">
                  <c:v>0.50981481481481483</c:v>
                </c:pt>
                <c:pt idx="4055">
                  <c:v>0.50983796296296291</c:v>
                </c:pt>
                <c:pt idx="4056">
                  <c:v>0.5098611111111111</c:v>
                </c:pt>
                <c:pt idx="4057">
                  <c:v>0.50988425925925918</c:v>
                </c:pt>
                <c:pt idx="4058">
                  <c:v>0.50990740740740748</c:v>
                </c:pt>
                <c:pt idx="4059">
                  <c:v>0.50993055555555555</c:v>
                </c:pt>
                <c:pt idx="4060">
                  <c:v>0.50995370370370363</c:v>
                </c:pt>
                <c:pt idx="4061">
                  <c:v>0.50997685185185182</c:v>
                </c:pt>
                <c:pt idx="4062">
                  <c:v>0.5099999999999999</c:v>
                </c:pt>
                <c:pt idx="4063">
                  <c:v>0.51002314814814809</c:v>
                </c:pt>
                <c:pt idx="4064">
                  <c:v>0.51004629629629616</c:v>
                </c:pt>
                <c:pt idx="4065">
                  <c:v>0.51006944444444446</c:v>
                </c:pt>
                <c:pt idx="4066">
                  <c:v>0.51009259259259254</c:v>
                </c:pt>
                <c:pt idx="4067">
                  <c:v>0.51011574074074073</c:v>
                </c:pt>
                <c:pt idx="4068">
                  <c:v>0.51013888888888881</c:v>
                </c:pt>
                <c:pt idx="4069">
                  <c:v>0.510162037037037</c:v>
                </c:pt>
                <c:pt idx="4070">
                  <c:v>0.51018518518518507</c:v>
                </c:pt>
                <c:pt idx="4071">
                  <c:v>0.51020833333333337</c:v>
                </c:pt>
                <c:pt idx="4072">
                  <c:v>0.51023148148148145</c:v>
                </c:pt>
                <c:pt idx="4073">
                  <c:v>0.51025462962962964</c:v>
                </c:pt>
                <c:pt idx="4074">
                  <c:v>0.51027777777777772</c:v>
                </c:pt>
                <c:pt idx="4075">
                  <c:v>0.51030092592592591</c:v>
                </c:pt>
                <c:pt idx="4076">
                  <c:v>0.51032407407407399</c:v>
                </c:pt>
                <c:pt idx="4077">
                  <c:v>0.51034722222222229</c:v>
                </c:pt>
                <c:pt idx="4078">
                  <c:v>0.51037037037037036</c:v>
                </c:pt>
                <c:pt idx="4079">
                  <c:v>0.51039351851851855</c:v>
                </c:pt>
                <c:pt idx="4080">
                  <c:v>0.51041666666666663</c:v>
                </c:pt>
                <c:pt idx="4081">
                  <c:v>0.51043981481481471</c:v>
                </c:pt>
                <c:pt idx="4082">
                  <c:v>0.5104629629629629</c:v>
                </c:pt>
                <c:pt idx="4083">
                  <c:v>0.51048611111111097</c:v>
                </c:pt>
                <c:pt idx="4084">
                  <c:v>0.51050925925925927</c:v>
                </c:pt>
                <c:pt idx="4085">
                  <c:v>0.51053240740740735</c:v>
                </c:pt>
                <c:pt idx="4086">
                  <c:v>0.51055555555555554</c:v>
                </c:pt>
                <c:pt idx="4087">
                  <c:v>0.51057870370370362</c:v>
                </c:pt>
                <c:pt idx="4088">
                  <c:v>0.51060185185185181</c:v>
                </c:pt>
                <c:pt idx="4089">
                  <c:v>0.51062499999999988</c:v>
                </c:pt>
                <c:pt idx="4090">
                  <c:v>0.51064814814814818</c:v>
                </c:pt>
                <c:pt idx="4091">
                  <c:v>0.51067129629629626</c:v>
                </c:pt>
                <c:pt idx="4092">
                  <c:v>0.51069444444444445</c:v>
                </c:pt>
                <c:pt idx="4093">
                  <c:v>0.51071759259259253</c:v>
                </c:pt>
                <c:pt idx="4094">
                  <c:v>0.51074074074074072</c:v>
                </c:pt>
                <c:pt idx="4095">
                  <c:v>0.5107638888888888</c:v>
                </c:pt>
                <c:pt idx="4096">
                  <c:v>0.51078703703703709</c:v>
                </c:pt>
                <c:pt idx="4097">
                  <c:v>0.51081018518518517</c:v>
                </c:pt>
                <c:pt idx="4098">
                  <c:v>0.51083333333333336</c:v>
                </c:pt>
                <c:pt idx="4099">
                  <c:v>0.51085648148148144</c:v>
                </c:pt>
                <c:pt idx="4100">
                  <c:v>0.51087962962962963</c:v>
                </c:pt>
                <c:pt idx="4101">
                  <c:v>0.51090277777777771</c:v>
                </c:pt>
                <c:pt idx="4102">
                  <c:v>0.51092592592592578</c:v>
                </c:pt>
                <c:pt idx="4103">
                  <c:v>0.51094907407407408</c:v>
                </c:pt>
                <c:pt idx="4104">
                  <c:v>0.51097222222222216</c:v>
                </c:pt>
                <c:pt idx="4105">
                  <c:v>0.51099537037037035</c:v>
                </c:pt>
                <c:pt idx="4106">
                  <c:v>0.51101851851851843</c:v>
                </c:pt>
                <c:pt idx="4107">
                  <c:v>0.51104166666666662</c:v>
                </c:pt>
                <c:pt idx="4108">
                  <c:v>0.51106481481481469</c:v>
                </c:pt>
                <c:pt idx="4109">
                  <c:v>0.51108796296296299</c:v>
                </c:pt>
              </c:numCache>
            </c:numRef>
          </c:cat>
          <c:val>
            <c:numRef>
              <c:f>'Y EC'!$G$3:$G$4112</c:f>
              <c:numCache>
                <c:formatCode>General</c:formatCode>
                <c:ptCount val="4110"/>
                <c:pt idx="0">
                  <c:v>0</c:v>
                </c:pt>
                <c:pt idx="1">
                  <c:v>-0.01</c:v>
                </c:pt>
                <c:pt idx="2">
                  <c:v>-0.01</c:v>
                </c:pt>
                <c:pt idx="3">
                  <c:v>-0.01</c:v>
                </c:pt>
                <c:pt idx="4">
                  <c:v>-0.01</c:v>
                </c:pt>
                <c:pt idx="5">
                  <c:v>0.01</c:v>
                </c:pt>
                <c:pt idx="6">
                  <c:v>-0.01</c:v>
                </c:pt>
                <c:pt idx="7">
                  <c:v>-0.01</c:v>
                </c:pt>
                <c:pt idx="8">
                  <c:v>0.01</c:v>
                </c:pt>
                <c:pt idx="9">
                  <c:v>-0.01</c:v>
                </c:pt>
                <c:pt idx="10">
                  <c:v>0.01</c:v>
                </c:pt>
                <c:pt idx="11">
                  <c:v>0</c:v>
                </c:pt>
                <c:pt idx="12">
                  <c:v>-0.01</c:v>
                </c:pt>
                <c:pt idx="13">
                  <c:v>-0.01</c:v>
                </c:pt>
                <c:pt idx="14">
                  <c:v>-0.01</c:v>
                </c:pt>
                <c:pt idx="15">
                  <c:v>-0.01</c:v>
                </c:pt>
                <c:pt idx="16">
                  <c:v>-0.01</c:v>
                </c:pt>
                <c:pt idx="17">
                  <c:v>-0.01</c:v>
                </c:pt>
                <c:pt idx="18">
                  <c:v>-0.01</c:v>
                </c:pt>
                <c:pt idx="19">
                  <c:v>-0.01</c:v>
                </c:pt>
                <c:pt idx="20">
                  <c:v>0</c:v>
                </c:pt>
                <c:pt idx="21">
                  <c:v>-0.01</c:v>
                </c:pt>
                <c:pt idx="22">
                  <c:v>0</c:v>
                </c:pt>
                <c:pt idx="23">
                  <c:v>-0.01</c:v>
                </c:pt>
                <c:pt idx="24">
                  <c:v>0</c:v>
                </c:pt>
                <c:pt idx="25">
                  <c:v>-0.01</c:v>
                </c:pt>
                <c:pt idx="26">
                  <c:v>-0.01</c:v>
                </c:pt>
                <c:pt idx="27">
                  <c:v>0.01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0.01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0.01</c:v>
                </c:pt>
                <c:pt idx="36">
                  <c:v>0.01</c:v>
                </c:pt>
                <c:pt idx="37">
                  <c:v>0.01</c:v>
                </c:pt>
                <c:pt idx="38">
                  <c:v>0.01</c:v>
                </c:pt>
                <c:pt idx="39">
                  <c:v>0</c:v>
                </c:pt>
                <c:pt idx="40">
                  <c:v>0.01</c:v>
                </c:pt>
                <c:pt idx="41">
                  <c:v>0.01</c:v>
                </c:pt>
                <c:pt idx="42">
                  <c:v>0.01</c:v>
                </c:pt>
                <c:pt idx="43">
                  <c:v>0.01</c:v>
                </c:pt>
                <c:pt idx="44">
                  <c:v>0.01</c:v>
                </c:pt>
                <c:pt idx="45">
                  <c:v>0.01</c:v>
                </c:pt>
                <c:pt idx="46">
                  <c:v>0.01</c:v>
                </c:pt>
                <c:pt idx="47">
                  <c:v>0.01</c:v>
                </c:pt>
                <c:pt idx="48">
                  <c:v>0.01</c:v>
                </c:pt>
                <c:pt idx="49">
                  <c:v>0.01</c:v>
                </c:pt>
                <c:pt idx="50">
                  <c:v>0.01</c:v>
                </c:pt>
                <c:pt idx="51">
                  <c:v>0.01</c:v>
                </c:pt>
                <c:pt idx="52">
                  <c:v>0.01</c:v>
                </c:pt>
                <c:pt idx="53">
                  <c:v>0.01</c:v>
                </c:pt>
                <c:pt idx="54">
                  <c:v>0.01</c:v>
                </c:pt>
                <c:pt idx="55">
                  <c:v>0.02</c:v>
                </c:pt>
                <c:pt idx="56">
                  <c:v>0.02</c:v>
                </c:pt>
                <c:pt idx="57">
                  <c:v>0.01</c:v>
                </c:pt>
                <c:pt idx="58">
                  <c:v>0.01</c:v>
                </c:pt>
                <c:pt idx="59">
                  <c:v>0.02</c:v>
                </c:pt>
                <c:pt idx="60">
                  <c:v>0.01</c:v>
                </c:pt>
                <c:pt idx="61">
                  <c:v>0.01</c:v>
                </c:pt>
                <c:pt idx="62">
                  <c:v>0.01</c:v>
                </c:pt>
                <c:pt idx="63">
                  <c:v>0.01</c:v>
                </c:pt>
                <c:pt idx="64">
                  <c:v>0.01</c:v>
                </c:pt>
                <c:pt idx="65">
                  <c:v>0.02</c:v>
                </c:pt>
                <c:pt idx="66">
                  <c:v>0.01</c:v>
                </c:pt>
                <c:pt idx="67">
                  <c:v>0.01</c:v>
                </c:pt>
                <c:pt idx="68">
                  <c:v>0.01</c:v>
                </c:pt>
                <c:pt idx="69">
                  <c:v>0.02</c:v>
                </c:pt>
                <c:pt idx="70">
                  <c:v>0.01</c:v>
                </c:pt>
                <c:pt idx="71">
                  <c:v>0.02</c:v>
                </c:pt>
                <c:pt idx="72">
                  <c:v>0.02</c:v>
                </c:pt>
                <c:pt idx="73">
                  <c:v>0.03</c:v>
                </c:pt>
                <c:pt idx="74">
                  <c:v>-0.01</c:v>
                </c:pt>
                <c:pt idx="75">
                  <c:v>0</c:v>
                </c:pt>
                <c:pt idx="76">
                  <c:v>0.01</c:v>
                </c:pt>
                <c:pt idx="77">
                  <c:v>0.01</c:v>
                </c:pt>
                <c:pt idx="78">
                  <c:v>0.01</c:v>
                </c:pt>
                <c:pt idx="79">
                  <c:v>0.01</c:v>
                </c:pt>
                <c:pt idx="80">
                  <c:v>0.01</c:v>
                </c:pt>
                <c:pt idx="81">
                  <c:v>0</c:v>
                </c:pt>
                <c:pt idx="82">
                  <c:v>0.01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0.01</c:v>
                </c:pt>
                <c:pt idx="88">
                  <c:v>0.01</c:v>
                </c:pt>
                <c:pt idx="89">
                  <c:v>0.01</c:v>
                </c:pt>
                <c:pt idx="90">
                  <c:v>0.01</c:v>
                </c:pt>
                <c:pt idx="91">
                  <c:v>0</c:v>
                </c:pt>
                <c:pt idx="92">
                  <c:v>0.01</c:v>
                </c:pt>
                <c:pt idx="93">
                  <c:v>0.01</c:v>
                </c:pt>
                <c:pt idx="94">
                  <c:v>0.01</c:v>
                </c:pt>
                <c:pt idx="95">
                  <c:v>0</c:v>
                </c:pt>
                <c:pt idx="96">
                  <c:v>0.01</c:v>
                </c:pt>
                <c:pt idx="97">
                  <c:v>0.01</c:v>
                </c:pt>
                <c:pt idx="98">
                  <c:v>0</c:v>
                </c:pt>
                <c:pt idx="99">
                  <c:v>0.01</c:v>
                </c:pt>
                <c:pt idx="100">
                  <c:v>0.01</c:v>
                </c:pt>
                <c:pt idx="101">
                  <c:v>0.01</c:v>
                </c:pt>
                <c:pt idx="102">
                  <c:v>0</c:v>
                </c:pt>
                <c:pt idx="103">
                  <c:v>0.01</c:v>
                </c:pt>
                <c:pt idx="104">
                  <c:v>0.01</c:v>
                </c:pt>
                <c:pt idx="105">
                  <c:v>0.01</c:v>
                </c:pt>
                <c:pt idx="106">
                  <c:v>0.01</c:v>
                </c:pt>
                <c:pt idx="107">
                  <c:v>0.01</c:v>
                </c:pt>
                <c:pt idx="108">
                  <c:v>0.01</c:v>
                </c:pt>
                <c:pt idx="109">
                  <c:v>0.01</c:v>
                </c:pt>
                <c:pt idx="110">
                  <c:v>0.01</c:v>
                </c:pt>
                <c:pt idx="111">
                  <c:v>0</c:v>
                </c:pt>
                <c:pt idx="112">
                  <c:v>0.01</c:v>
                </c:pt>
                <c:pt idx="113">
                  <c:v>0</c:v>
                </c:pt>
                <c:pt idx="114">
                  <c:v>0</c:v>
                </c:pt>
                <c:pt idx="115">
                  <c:v>0.01</c:v>
                </c:pt>
                <c:pt idx="116">
                  <c:v>0.01</c:v>
                </c:pt>
                <c:pt idx="117">
                  <c:v>0.01</c:v>
                </c:pt>
                <c:pt idx="118">
                  <c:v>0.01</c:v>
                </c:pt>
                <c:pt idx="119">
                  <c:v>0.01</c:v>
                </c:pt>
                <c:pt idx="120">
                  <c:v>0</c:v>
                </c:pt>
                <c:pt idx="121">
                  <c:v>0</c:v>
                </c:pt>
                <c:pt idx="122">
                  <c:v>0.01</c:v>
                </c:pt>
                <c:pt idx="123">
                  <c:v>0.01</c:v>
                </c:pt>
                <c:pt idx="124">
                  <c:v>0</c:v>
                </c:pt>
                <c:pt idx="125">
                  <c:v>0</c:v>
                </c:pt>
                <c:pt idx="126">
                  <c:v>0.01</c:v>
                </c:pt>
                <c:pt idx="127">
                  <c:v>0</c:v>
                </c:pt>
                <c:pt idx="128">
                  <c:v>0.01</c:v>
                </c:pt>
                <c:pt idx="129">
                  <c:v>0.01</c:v>
                </c:pt>
                <c:pt idx="130">
                  <c:v>0.01</c:v>
                </c:pt>
                <c:pt idx="131">
                  <c:v>-0.01</c:v>
                </c:pt>
                <c:pt idx="132">
                  <c:v>0</c:v>
                </c:pt>
                <c:pt idx="133">
                  <c:v>0.01</c:v>
                </c:pt>
                <c:pt idx="134">
                  <c:v>0</c:v>
                </c:pt>
                <c:pt idx="135">
                  <c:v>0.01</c:v>
                </c:pt>
                <c:pt idx="136">
                  <c:v>0.01</c:v>
                </c:pt>
                <c:pt idx="137">
                  <c:v>0.01</c:v>
                </c:pt>
                <c:pt idx="138">
                  <c:v>0</c:v>
                </c:pt>
                <c:pt idx="139">
                  <c:v>0.01</c:v>
                </c:pt>
                <c:pt idx="140">
                  <c:v>0.01</c:v>
                </c:pt>
                <c:pt idx="141">
                  <c:v>0</c:v>
                </c:pt>
                <c:pt idx="142">
                  <c:v>0</c:v>
                </c:pt>
                <c:pt idx="143">
                  <c:v>0.01</c:v>
                </c:pt>
                <c:pt idx="144">
                  <c:v>0.01</c:v>
                </c:pt>
                <c:pt idx="145">
                  <c:v>0.02</c:v>
                </c:pt>
                <c:pt idx="146">
                  <c:v>0.05</c:v>
                </c:pt>
                <c:pt idx="147">
                  <c:v>0.03</c:v>
                </c:pt>
                <c:pt idx="148">
                  <c:v>0.03</c:v>
                </c:pt>
                <c:pt idx="149">
                  <c:v>0.03</c:v>
                </c:pt>
                <c:pt idx="150">
                  <c:v>0</c:v>
                </c:pt>
                <c:pt idx="151">
                  <c:v>0.01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0.01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0.01</c:v>
                </c:pt>
                <c:pt idx="160">
                  <c:v>0</c:v>
                </c:pt>
                <c:pt idx="161">
                  <c:v>0</c:v>
                </c:pt>
                <c:pt idx="162">
                  <c:v>0.01</c:v>
                </c:pt>
                <c:pt idx="163">
                  <c:v>0.01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-0.01</c:v>
                </c:pt>
                <c:pt idx="169">
                  <c:v>0.01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-0.01</c:v>
                </c:pt>
                <c:pt idx="174">
                  <c:v>0</c:v>
                </c:pt>
                <c:pt idx="175">
                  <c:v>0.01</c:v>
                </c:pt>
                <c:pt idx="176">
                  <c:v>0</c:v>
                </c:pt>
                <c:pt idx="177">
                  <c:v>0</c:v>
                </c:pt>
                <c:pt idx="178">
                  <c:v>0.01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0.01</c:v>
                </c:pt>
                <c:pt idx="186">
                  <c:v>0.01</c:v>
                </c:pt>
                <c:pt idx="187">
                  <c:v>0.01</c:v>
                </c:pt>
                <c:pt idx="188">
                  <c:v>0.01</c:v>
                </c:pt>
                <c:pt idx="189">
                  <c:v>0.01</c:v>
                </c:pt>
                <c:pt idx="190">
                  <c:v>0.02</c:v>
                </c:pt>
                <c:pt idx="191">
                  <c:v>0.01</c:v>
                </c:pt>
                <c:pt idx="192">
                  <c:v>0.02</c:v>
                </c:pt>
                <c:pt idx="193">
                  <c:v>0.01</c:v>
                </c:pt>
                <c:pt idx="194">
                  <c:v>0.01</c:v>
                </c:pt>
                <c:pt idx="195">
                  <c:v>0.01</c:v>
                </c:pt>
                <c:pt idx="196">
                  <c:v>0.04</c:v>
                </c:pt>
                <c:pt idx="197">
                  <c:v>0.01</c:v>
                </c:pt>
                <c:pt idx="198">
                  <c:v>0</c:v>
                </c:pt>
                <c:pt idx="199">
                  <c:v>0</c:v>
                </c:pt>
                <c:pt idx="200">
                  <c:v>0.01</c:v>
                </c:pt>
                <c:pt idx="201">
                  <c:v>0</c:v>
                </c:pt>
                <c:pt idx="202">
                  <c:v>0</c:v>
                </c:pt>
                <c:pt idx="203">
                  <c:v>0.01</c:v>
                </c:pt>
                <c:pt idx="204">
                  <c:v>0</c:v>
                </c:pt>
                <c:pt idx="205">
                  <c:v>-0.01</c:v>
                </c:pt>
                <c:pt idx="206">
                  <c:v>0</c:v>
                </c:pt>
                <c:pt idx="207">
                  <c:v>0.01</c:v>
                </c:pt>
                <c:pt idx="208">
                  <c:v>0</c:v>
                </c:pt>
                <c:pt idx="209">
                  <c:v>0</c:v>
                </c:pt>
                <c:pt idx="210">
                  <c:v>0.01</c:v>
                </c:pt>
                <c:pt idx="211">
                  <c:v>0</c:v>
                </c:pt>
                <c:pt idx="212">
                  <c:v>0</c:v>
                </c:pt>
                <c:pt idx="213">
                  <c:v>0.01</c:v>
                </c:pt>
                <c:pt idx="214">
                  <c:v>0.01</c:v>
                </c:pt>
                <c:pt idx="215">
                  <c:v>0.01</c:v>
                </c:pt>
                <c:pt idx="216">
                  <c:v>0.01</c:v>
                </c:pt>
                <c:pt idx="217">
                  <c:v>0.01</c:v>
                </c:pt>
                <c:pt idx="218">
                  <c:v>0.01</c:v>
                </c:pt>
                <c:pt idx="219">
                  <c:v>0.01</c:v>
                </c:pt>
                <c:pt idx="220">
                  <c:v>0.01</c:v>
                </c:pt>
                <c:pt idx="221">
                  <c:v>0.01</c:v>
                </c:pt>
                <c:pt idx="222">
                  <c:v>0.01</c:v>
                </c:pt>
                <c:pt idx="223">
                  <c:v>0.01</c:v>
                </c:pt>
                <c:pt idx="224">
                  <c:v>0.01</c:v>
                </c:pt>
                <c:pt idx="225">
                  <c:v>0.01</c:v>
                </c:pt>
                <c:pt idx="226">
                  <c:v>0</c:v>
                </c:pt>
                <c:pt idx="227">
                  <c:v>0</c:v>
                </c:pt>
                <c:pt idx="228">
                  <c:v>0.01</c:v>
                </c:pt>
                <c:pt idx="229">
                  <c:v>0</c:v>
                </c:pt>
                <c:pt idx="230">
                  <c:v>0.01</c:v>
                </c:pt>
                <c:pt idx="231">
                  <c:v>0.01</c:v>
                </c:pt>
                <c:pt idx="232">
                  <c:v>0.01</c:v>
                </c:pt>
                <c:pt idx="233">
                  <c:v>0</c:v>
                </c:pt>
                <c:pt idx="234">
                  <c:v>0.01</c:v>
                </c:pt>
                <c:pt idx="235">
                  <c:v>0.01</c:v>
                </c:pt>
                <c:pt idx="236">
                  <c:v>0</c:v>
                </c:pt>
                <c:pt idx="237">
                  <c:v>0.01</c:v>
                </c:pt>
                <c:pt idx="238">
                  <c:v>0</c:v>
                </c:pt>
                <c:pt idx="239">
                  <c:v>0</c:v>
                </c:pt>
                <c:pt idx="240">
                  <c:v>-0.01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0.01</c:v>
                </c:pt>
                <c:pt idx="245">
                  <c:v>0</c:v>
                </c:pt>
                <c:pt idx="246">
                  <c:v>0</c:v>
                </c:pt>
                <c:pt idx="247">
                  <c:v>0.01</c:v>
                </c:pt>
                <c:pt idx="248">
                  <c:v>0.01</c:v>
                </c:pt>
                <c:pt idx="249">
                  <c:v>0.01</c:v>
                </c:pt>
                <c:pt idx="250">
                  <c:v>0</c:v>
                </c:pt>
                <c:pt idx="251">
                  <c:v>0.01</c:v>
                </c:pt>
                <c:pt idx="252">
                  <c:v>0.01</c:v>
                </c:pt>
                <c:pt idx="253">
                  <c:v>0.01</c:v>
                </c:pt>
                <c:pt idx="254">
                  <c:v>0</c:v>
                </c:pt>
                <c:pt idx="255">
                  <c:v>0</c:v>
                </c:pt>
                <c:pt idx="256">
                  <c:v>0.01</c:v>
                </c:pt>
                <c:pt idx="257">
                  <c:v>0</c:v>
                </c:pt>
                <c:pt idx="258">
                  <c:v>0</c:v>
                </c:pt>
                <c:pt idx="259">
                  <c:v>-0.01</c:v>
                </c:pt>
                <c:pt idx="260">
                  <c:v>0</c:v>
                </c:pt>
                <c:pt idx="261">
                  <c:v>0.01</c:v>
                </c:pt>
                <c:pt idx="262">
                  <c:v>0</c:v>
                </c:pt>
                <c:pt idx="263">
                  <c:v>0.01</c:v>
                </c:pt>
                <c:pt idx="264">
                  <c:v>0.01</c:v>
                </c:pt>
                <c:pt idx="265">
                  <c:v>0.02</c:v>
                </c:pt>
                <c:pt idx="266">
                  <c:v>0.05</c:v>
                </c:pt>
                <c:pt idx="267">
                  <c:v>0.03</c:v>
                </c:pt>
                <c:pt idx="268">
                  <c:v>0.03</c:v>
                </c:pt>
                <c:pt idx="269">
                  <c:v>0.01</c:v>
                </c:pt>
                <c:pt idx="270">
                  <c:v>0.01</c:v>
                </c:pt>
                <c:pt idx="271">
                  <c:v>0.01</c:v>
                </c:pt>
                <c:pt idx="272">
                  <c:v>0.01</c:v>
                </c:pt>
                <c:pt idx="273">
                  <c:v>-0.01</c:v>
                </c:pt>
                <c:pt idx="274">
                  <c:v>0</c:v>
                </c:pt>
                <c:pt idx="275">
                  <c:v>0.01</c:v>
                </c:pt>
                <c:pt idx="276">
                  <c:v>0.01</c:v>
                </c:pt>
                <c:pt idx="277">
                  <c:v>0.03</c:v>
                </c:pt>
                <c:pt idx="278">
                  <c:v>0.03</c:v>
                </c:pt>
                <c:pt idx="279">
                  <c:v>0.05</c:v>
                </c:pt>
                <c:pt idx="280">
                  <c:v>0.02</c:v>
                </c:pt>
                <c:pt idx="281">
                  <c:v>0.02</c:v>
                </c:pt>
                <c:pt idx="282">
                  <c:v>0.04</c:v>
                </c:pt>
                <c:pt idx="283">
                  <c:v>0.02</c:v>
                </c:pt>
                <c:pt idx="284">
                  <c:v>0.02</c:v>
                </c:pt>
                <c:pt idx="285">
                  <c:v>0.02</c:v>
                </c:pt>
                <c:pt idx="286">
                  <c:v>0.03</c:v>
                </c:pt>
                <c:pt idx="287">
                  <c:v>0.03</c:v>
                </c:pt>
                <c:pt idx="288">
                  <c:v>0.03</c:v>
                </c:pt>
                <c:pt idx="289">
                  <c:v>0.03</c:v>
                </c:pt>
                <c:pt idx="290">
                  <c:v>0.03</c:v>
                </c:pt>
                <c:pt idx="291">
                  <c:v>0.02</c:v>
                </c:pt>
                <c:pt idx="292">
                  <c:v>0.02</c:v>
                </c:pt>
                <c:pt idx="293">
                  <c:v>0.02</c:v>
                </c:pt>
                <c:pt idx="294">
                  <c:v>0.02</c:v>
                </c:pt>
                <c:pt idx="295">
                  <c:v>0.02</c:v>
                </c:pt>
                <c:pt idx="296">
                  <c:v>0.02</c:v>
                </c:pt>
                <c:pt idx="297">
                  <c:v>0.02</c:v>
                </c:pt>
                <c:pt idx="298">
                  <c:v>0.09</c:v>
                </c:pt>
                <c:pt idx="299">
                  <c:v>0.09</c:v>
                </c:pt>
                <c:pt idx="300">
                  <c:v>0.02</c:v>
                </c:pt>
                <c:pt idx="301">
                  <c:v>0.02</c:v>
                </c:pt>
                <c:pt idx="302">
                  <c:v>0.02</c:v>
                </c:pt>
                <c:pt idx="303">
                  <c:v>0.02</c:v>
                </c:pt>
                <c:pt idx="304">
                  <c:v>0.02</c:v>
                </c:pt>
                <c:pt idx="305">
                  <c:v>0.03</c:v>
                </c:pt>
                <c:pt idx="306">
                  <c:v>0.03</c:v>
                </c:pt>
                <c:pt idx="307">
                  <c:v>0.02</c:v>
                </c:pt>
                <c:pt idx="308">
                  <c:v>0.02</c:v>
                </c:pt>
                <c:pt idx="309">
                  <c:v>0.03</c:v>
                </c:pt>
                <c:pt idx="310">
                  <c:v>0.01</c:v>
                </c:pt>
                <c:pt idx="311">
                  <c:v>0.02</c:v>
                </c:pt>
                <c:pt idx="312">
                  <c:v>0.02</c:v>
                </c:pt>
                <c:pt idx="313">
                  <c:v>0.02</c:v>
                </c:pt>
                <c:pt idx="314">
                  <c:v>0.01</c:v>
                </c:pt>
                <c:pt idx="315">
                  <c:v>0.01</c:v>
                </c:pt>
                <c:pt idx="316">
                  <c:v>0.02</c:v>
                </c:pt>
                <c:pt idx="317">
                  <c:v>0.03</c:v>
                </c:pt>
                <c:pt idx="318">
                  <c:v>0.02</c:v>
                </c:pt>
                <c:pt idx="319">
                  <c:v>0.03</c:v>
                </c:pt>
                <c:pt idx="320">
                  <c:v>0.03</c:v>
                </c:pt>
                <c:pt idx="321">
                  <c:v>0.02</c:v>
                </c:pt>
                <c:pt idx="322">
                  <c:v>0.04</c:v>
                </c:pt>
                <c:pt idx="323">
                  <c:v>0.03</c:v>
                </c:pt>
                <c:pt idx="324">
                  <c:v>0.03</c:v>
                </c:pt>
                <c:pt idx="325">
                  <c:v>0.02</c:v>
                </c:pt>
                <c:pt idx="326">
                  <c:v>0.03</c:v>
                </c:pt>
                <c:pt idx="327">
                  <c:v>0.03</c:v>
                </c:pt>
                <c:pt idx="328">
                  <c:v>0.03</c:v>
                </c:pt>
                <c:pt idx="329">
                  <c:v>0.03</c:v>
                </c:pt>
                <c:pt idx="330">
                  <c:v>0.03</c:v>
                </c:pt>
                <c:pt idx="331">
                  <c:v>0.03</c:v>
                </c:pt>
                <c:pt idx="332">
                  <c:v>0.03</c:v>
                </c:pt>
                <c:pt idx="333">
                  <c:v>0.02</c:v>
                </c:pt>
                <c:pt idx="334">
                  <c:v>0.03</c:v>
                </c:pt>
                <c:pt idx="335">
                  <c:v>0.02</c:v>
                </c:pt>
                <c:pt idx="336">
                  <c:v>0.02</c:v>
                </c:pt>
                <c:pt idx="337">
                  <c:v>0.03</c:v>
                </c:pt>
                <c:pt idx="338">
                  <c:v>0.03</c:v>
                </c:pt>
                <c:pt idx="339">
                  <c:v>0.02</c:v>
                </c:pt>
                <c:pt idx="340">
                  <c:v>0.02</c:v>
                </c:pt>
                <c:pt idx="341">
                  <c:v>0.02</c:v>
                </c:pt>
                <c:pt idx="342">
                  <c:v>0.02</c:v>
                </c:pt>
                <c:pt idx="343">
                  <c:v>0.01</c:v>
                </c:pt>
                <c:pt idx="344">
                  <c:v>0.03</c:v>
                </c:pt>
                <c:pt idx="345">
                  <c:v>0.02</c:v>
                </c:pt>
                <c:pt idx="346">
                  <c:v>0.03</c:v>
                </c:pt>
                <c:pt idx="347">
                  <c:v>0.02</c:v>
                </c:pt>
                <c:pt idx="348">
                  <c:v>0.01</c:v>
                </c:pt>
                <c:pt idx="349">
                  <c:v>0.02</c:v>
                </c:pt>
                <c:pt idx="350">
                  <c:v>0.01</c:v>
                </c:pt>
                <c:pt idx="351">
                  <c:v>0.01</c:v>
                </c:pt>
                <c:pt idx="352">
                  <c:v>0.01</c:v>
                </c:pt>
                <c:pt idx="353">
                  <c:v>0.03</c:v>
                </c:pt>
                <c:pt idx="354">
                  <c:v>0.02</c:v>
                </c:pt>
                <c:pt idx="355">
                  <c:v>0.02</c:v>
                </c:pt>
                <c:pt idx="356">
                  <c:v>0.03</c:v>
                </c:pt>
                <c:pt idx="357">
                  <c:v>0.02</c:v>
                </c:pt>
                <c:pt idx="358">
                  <c:v>0.03</c:v>
                </c:pt>
                <c:pt idx="359">
                  <c:v>0.02</c:v>
                </c:pt>
                <c:pt idx="360">
                  <c:v>0.03</c:v>
                </c:pt>
                <c:pt idx="361">
                  <c:v>0.03</c:v>
                </c:pt>
                <c:pt idx="362">
                  <c:v>0.01</c:v>
                </c:pt>
                <c:pt idx="363">
                  <c:v>0.01</c:v>
                </c:pt>
                <c:pt idx="364">
                  <c:v>0.02</c:v>
                </c:pt>
                <c:pt idx="365">
                  <c:v>0.02</c:v>
                </c:pt>
                <c:pt idx="366">
                  <c:v>0.02</c:v>
                </c:pt>
                <c:pt idx="367">
                  <c:v>0.02</c:v>
                </c:pt>
                <c:pt idx="368">
                  <c:v>0.02</c:v>
                </c:pt>
                <c:pt idx="369">
                  <c:v>0.03</c:v>
                </c:pt>
                <c:pt idx="370">
                  <c:v>0.03</c:v>
                </c:pt>
                <c:pt idx="371">
                  <c:v>0.03</c:v>
                </c:pt>
                <c:pt idx="372">
                  <c:v>0.03</c:v>
                </c:pt>
                <c:pt idx="373">
                  <c:v>0.03</c:v>
                </c:pt>
                <c:pt idx="374">
                  <c:v>0.04</c:v>
                </c:pt>
                <c:pt idx="375">
                  <c:v>0.03</c:v>
                </c:pt>
                <c:pt idx="376">
                  <c:v>0.03</c:v>
                </c:pt>
                <c:pt idx="377">
                  <c:v>0.03</c:v>
                </c:pt>
                <c:pt idx="378">
                  <c:v>0.03</c:v>
                </c:pt>
                <c:pt idx="379">
                  <c:v>0.03</c:v>
                </c:pt>
                <c:pt idx="380">
                  <c:v>0.03</c:v>
                </c:pt>
                <c:pt idx="381">
                  <c:v>0.03</c:v>
                </c:pt>
                <c:pt idx="382">
                  <c:v>0.04</c:v>
                </c:pt>
                <c:pt idx="383">
                  <c:v>0.03</c:v>
                </c:pt>
                <c:pt idx="384">
                  <c:v>0.03</c:v>
                </c:pt>
                <c:pt idx="385">
                  <c:v>0.02</c:v>
                </c:pt>
                <c:pt idx="386">
                  <c:v>0.03</c:v>
                </c:pt>
                <c:pt idx="387">
                  <c:v>0.03</c:v>
                </c:pt>
                <c:pt idx="388">
                  <c:v>0.03</c:v>
                </c:pt>
                <c:pt idx="389">
                  <c:v>0.02</c:v>
                </c:pt>
                <c:pt idx="390">
                  <c:v>0.03</c:v>
                </c:pt>
                <c:pt idx="391">
                  <c:v>0.02</c:v>
                </c:pt>
                <c:pt idx="392">
                  <c:v>0.02</c:v>
                </c:pt>
                <c:pt idx="393">
                  <c:v>0.02</c:v>
                </c:pt>
                <c:pt idx="394">
                  <c:v>0.03</c:v>
                </c:pt>
                <c:pt idx="395">
                  <c:v>0.03</c:v>
                </c:pt>
                <c:pt idx="396">
                  <c:v>0.03</c:v>
                </c:pt>
                <c:pt idx="397">
                  <c:v>0.01</c:v>
                </c:pt>
                <c:pt idx="398">
                  <c:v>0.01</c:v>
                </c:pt>
                <c:pt idx="399">
                  <c:v>0.01</c:v>
                </c:pt>
                <c:pt idx="400">
                  <c:v>0.01</c:v>
                </c:pt>
                <c:pt idx="401">
                  <c:v>0.02</c:v>
                </c:pt>
                <c:pt idx="402">
                  <c:v>0.02</c:v>
                </c:pt>
                <c:pt idx="403">
                  <c:v>0.01</c:v>
                </c:pt>
                <c:pt idx="404">
                  <c:v>0.03</c:v>
                </c:pt>
                <c:pt idx="405">
                  <c:v>0.02</c:v>
                </c:pt>
                <c:pt idx="406">
                  <c:v>0.01</c:v>
                </c:pt>
                <c:pt idx="407">
                  <c:v>0.02</c:v>
                </c:pt>
                <c:pt idx="408">
                  <c:v>0.02</c:v>
                </c:pt>
                <c:pt idx="409">
                  <c:v>0.01</c:v>
                </c:pt>
                <c:pt idx="410">
                  <c:v>0.02</c:v>
                </c:pt>
                <c:pt idx="411">
                  <c:v>0.02</c:v>
                </c:pt>
                <c:pt idx="412">
                  <c:v>0.01</c:v>
                </c:pt>
                <c:pt idx="413">
                  <c:v>0.02</c:v>
                </c:pt>
                <c:pt idx="414">
                  <c:v>0.02</c:v>
                </c:pt>
                <c:pt idx="415">
                  <c:v>-0.01</c:v>
                </c:pt>
                <c:pt idx="416">
                  <c:v>0.01</c:v>
                </c:pt>
                <c:pt idx="417">
                  <c:v>0.01</c:v>
                </c:pt>
                <c:pt idx="418">
                  <c:v>0.01</c:v>
                </c:pt>
                <c:pt idx="419">
                  <c:v>0.01</c:v>
                </c:pt>
                <c:pt idx="420">
                  <c:v>0.01</c:v>
                </c:pt>
                <c:pt idx="421">
                  <c:v>-0.01</c:v>
                </c:pt>
                <c:pt idx="422">
                  <c:v>-0.01</c:v>
                </c:pt>
                <c:pt idx="423">
                  <c:v>0</c:v>
                </c:pt>
                <c:pt idx="424">
                  <c:v>-0.01</c:v>
                </c:pt>
                <c:pt idx="425">
                  <c:v>0.01</c:v>
                </c:pt>
                <c:pt idx="426">
                  <c:v>0</c:v>
                </c:pt>
                <c:pt idx="427">
                  <c:v>0</c:v>
                </c:pt>
                <c:pt idx="428">
                  <c:v>-0.01</c:v>
                </c:pt>
                <c:pt idx="429">
                  <c:v>0</c:v>
                </c:pt>
                <c:pt idx="430">
                  <c:v>-0.01</c:v>
                </c:pt>
                <c:pt idx="431">
                  <c:v>0</c:v>
                </c:pt>
                <c:pt idx="432">
                  <c:v>0</c:v>
                </c:pt>
                <c:pt idx="433">
                  <c:v>-0.01</c:v>
                </c:pt>
                <c:pt idx="434">
                  <c:v>-0.01</c:v>
                </c:pt>
                <c:pt idx="435">
                  <c:v>0.01</c:v>
                </c:pt>
                <c:pt idx="436">
                  <c:v>-0.01</c:v>
                </c:pt>
                <c:pt idx="437">
                  <c:v>-0.01</c:v>
                </c:pt>
                <c:pt idx="438">
                  <c:v>0</c:v>
                </c:pt>
                <c:pt idx="439">
                  <c:v>-0.01</c:v>
                </c:pt>
                <c:pt idx="440">
                  <c:v>-0.01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-0.01</c:v>
                </c:pt>
                <c:pt idx="446">
                  <c:v>0.01</c:v>
                </c:pt>
                <c:pt idx="447">
                  <c:v>0</c:v>
                </c:pt>
                <c:pt idx="448">
                  <c:v>0.01</c:v>
                </c:pt>
                <c:pt idx="449">
                  <c:v>0.01</c:v>
                </c:pt>
                <c:pt idx="450">
                  <c:v>0.01</c:v>
                </c:pt>
                <c:pt idx="451">
                  <c:v>0.01</c:v>
                </c:pt>
                <c:pt idx="452">
                  <c:v>0.01</c:v>
                </c:pt>
                <c:pt idx="453">
                  <c:v>0.01</c:v>
                </c:pt>
                <c:pt idx="454">
                  <c:v>0.01</c:v>
                </c:pt>
                <c:pt idx="455">
                  <c:v>0</c:v>
                </c:pt>
                <c:pt idx="456">
                  <c:v>0.02</c:v>
                </c:pt>
                <c:pt idx="457">
                  <c:v>0.01</c:v>
                </c:pt>
                <c:pt idx="458">
                  <c:v>0</c:v>
                </c:pt>
                <c:pt idx="459">
                  <c:v>0.01</c:v>
                </c:pt>
                <c:pt idx="460">
                  <c:v>0</c:v>
                </c:pt>
                <c:pt idx="461">
                  <c:v>0</c:v>
                </c:pt>
                <c:pt idx="462">
                  <c:v>-0.01</c:v>
                </c:pt>
                <c:pt idx="463">
                  <c:v>-0.01</c:v>
                </c:pt>
                <c:pt idx="464">
                  <c:v>-0.01</c:v>
                </c:pt>
                <c:pt idx="465">
                  <c:v>-0.01</c:v>
                </c:pt>
                <c:pt idx="466">
                  <c:v>-0.01</c:v>
                </c:pt>
                <c:pt idx="467">
                  <c:v>-0.01</c:v>
                </c:pt>
                <c:pt idx="468">
                  <c:v>-0.01</c:v>
                </c:pt>
                <c:pt idx="469">
                  <c:v>-0.02</c:v>
                </c:pt>
                <c:pt idx="470">
                  <c:v>-0.03</c:v>
                </c:pt>
                <c:pt idx="471">
                  <c:v>-0.01</c:v>
                </c:pt>
                <c:pt idx="472">
                  <c:v>-0.01</c:v>
                </c:pt>
                <c:pt idx="473">
                  <c:v>-0.01</c:v>
                </c:pt>
                <c:pt idx="474">
                  <c:v>0.01</c:v>
                </c:pt>
                <c:pt idx="475">
                  <c:v>-0.01</c:v>
                </c:pt>
                <c:pt idx="476">
                  <c:v>0.01</c:v>
                </c:pt>
                <c:pt idx="477">
                  <c:v>0</c:v>
                </c:pt>
                <c:pt idx="478">
                  <c:v>0.02</c:v>
                </c:pt>
                <c:pt idx="479">
                  <c:v>0.03</c:v>
                </c:pt>
                <c:pt idx="480">
                  <c:v>0.02</c:v>
                </c:pt>
                <c:pt idx="481">
                  <c:v>0.03</c:v>
                </c:pt>
                <c:pt idx="482">
                  <c:v>0.01</c:v>
                </c:pt>
                <c:pt idx="483">
                  <c:v>0.03</c:v>
                </c:pt>
                <c:pt idx="484">
                  <c:v>0.02</c:v>
                </c:pt>
                <c:pt idx="485">
                  <c:v>0.03</c:v>
                </c:pt>
                <c:pt idx="486">
                  <c:v>0.05</c:v>
                </c:pt>
                <c:pt idx="487">
                  <c:v>0.01</c:v>
                </c:pt>
                <c:pt idx="488">
                  <c:v>0.03</c:v>
                </c:pt>
                <c:pt idx="489">
                  <c:v>0.02</c:v>
                </c:pt>
                <c:pt idx="490">
                  <c:v>0.01</c:v>
                </c:pt>
                <c:pt idx="491">
                  <c:v>0.01</c:v>
                </c:pt>
                <c:pt idx="492">
                  <c:v>0.02</c:v>
                </c:pt>
                <c:pt idx="493">
                  <c:v>0</c:v>
                </c:pt>
                <c:pt idx="494">
                  <c:v>0.01</c:v>
                </c:pt>
                <c:pt idx="495">
                  <c:v>0</c:v>
                </c:pt>
                <c:pt idx="496">
                  <c:v>-0.01</c:v>
                </c:pt>
                <c:pt idx="497">
                  <c:v>-0.01</c:v>
                </c:pt>
                <c:pt idx="498">
                  <c:v>0.01</c:v>
                </c:pt>
                <c:pt idx="499">
                  <c:v>0</c:v>
                </c:pt>
                <c:pt idx="500">
                  <c:v>0.01</c:v>
                </c:pt>
                <c:pt idx="501">
                  <c:v>-0.01</c:v>
                </c:pt>
                <c:pt idx="502">
                  <c:v>0</c:v>
                </c:pt>
                <c:pt idx="503">
                  <c:v>0</c:v>
                </c:pt>
                <c:pt idx="504">
                  <c:v>0.01</c:v>
                </c:pt>
                <c:pt idx="505">
                  <c:v>0</c:v>
                </c:pt>
                <c:pt idx="506">
                  <c:v>0.03</c:v>
                </c:pt>
                <c:pt idx="507">
                  <c:v>0</c:v>
                </c:pt>
                <c:pt idx="508">
                  <c:v>-0.01</c:v>
                </c:pt>
                <c:pt idx="509">
                  <c:v>-0.01</c:v>
                </c:pt>
                <c:pt idx="510">
                  <c:v>0</c:v>
                </c:pt>
                <c:pt idx="511">
                  <c:v>0.01</c:v>
                </c:pt>
                <c:pt idx="512">
                  <c:v>0</c:v>
                </c:pt>
                <c:pt idx="513">
                  <c:v>-0.01</c:v>
                </c:pt>
                <c:pt idx="514">
                  <c:v>-0.01</c:v>
                </c:pt>
                <c:pt idx="515">
                  <c:v>0</c:v>
                </c:pt>
                <c:pt idx="516">
                  <c:v>0</c:v>
                </c:pt>
                <c:pt idx="517">
                  <c:v>0.01</c:v>
                </c:pt>
                <c:pt idx="518">
                  <c:v>-0.01</c:v>
                </c:pt>
                <c:pt idx="519">
                  <c:v>-0.01</c:v>
                </c:pt>
                <c:pt idx="520">
                  <c:v>-0.01</c:v>
                </c:pt>
                <c:pt idx="521">
                  <c:v>-0.01</c:v>
                </c:pt>
                <c:pt idx="522">
                  <c:v>-0.01</c:v>
                </c:pt>
                <c:pt idx="523">
                  <c:v>0.01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-0.01</c:v>
                </c:pt>
                <c:pt idx="529">
                  <c:v>0.01</c:v>
                </c:pt>
                <c:pt idx="530">
                  <c:v>0.02</c:v>
                </c:pt>
                <c:pt idx="531">
                  <c:v>0</c:v>
                </c:pt>
                <c:pt idx="532">
                  <c:v>0</c:v>
                </c:pt>
                <c:pt idx="533">
                  <c:v>0.02</c:v>
                </c:pt>
                <c:pt idx="534">
                  <c:v>0</c:v>
                </c:pt>
                <c:pt idx="535">
                  <c:v>0.01</c:v>
                </c:pt>
                <c:pt idx="536">
                  <c:v>0</c:v>
                </c:pt>
                <c:pt idx="537">
                  <c:v>0.02</c:v>
                </c:pt>
                <c:pt idx="538">
                  <c:v>0.04</c:v>
                </c:pt>
                <c:pt idx="539">
                  <c:v>0.05</c:v>
                </c:pt>
                <c:pt idx="540">
                  <c:v>0.04</c:v>
                </c:pt>
                <c:pt idx="541">
                  <c:v>0.02</c:v>
                </c:pt>
                <c:pt idx="542">
                  <c:v>0.04</c:v>
                </c:pt>
                <c:pt idx="543">
                  <c:v>0.01</c:v>
                </c:pt>
                <c:pt idx="544">
                  <c:v>0.03</c:v>
                </c:pt>
                <c:pt idx="545">
                  <c:v>0.03</c:v>
                </c:pt>
                <c:pt idx="546">
                  <c:v>-0.01</c:v>
                </c:pt>
                <c:pt idx="547">
                  <c:v>-0.01</c:v>
                </c:pt>
                <c:pt idx="548">
                  <c:v>-0.01</c:v>
                </c:pt>
                <c:pt idx="549">
                  <c:v>-0.01</c:v>
                </c:pt>
                <c:pt idx="550">
                  <c:v>0.01</c:v>
                </c:pt>
                <c:pt idx="551">
                  <c:v>0</c:v>
                </c:pt>
                <c:pt idx="552">
                  <c:v>-0.02</c:v>
                </c:pt>
                <c:pt idx="553">
                  <c:v>0.02</c:v>
                </c:pt>
                <c:pt idx="554">
                  <c:v>-0.01</c:v>
                </c:pt>
                <c:pt idx="555">
                  <c:v>0.01</c:v>
                </c:pt>
                <c:pt idx="556">
                  <c:v>0</c:v>
                </c:pt>
                <c:pt idx="557">
                  <c:v>0.03</c:v>
                </c:pt>
                <c:pt idx="558">
                  <c:v>0.02</c:v>
                </c:pt>
                <c:pt idx="559">
                  <c:v>0.01</c:v>
                </c:pt>
                <c:pt idx="560">
                  <c:v>0.01</c:v>
                </c:pt>
                <c:pt idx="561">
                  <c:v>0.02</c:v>
                </c:pt>
                <c:pt idx="562">
                  <c:v>0.03</c:v>
                </c:pt>
                <c:pt idx="563">
                  <c:v>0.02</c:v>
                </c:pt>
                <c:pt idx="564">
                  <c:v>0.02</c:v>
                </c:pt>
                <c:pt idx="565">
                  <c:v>0.03</c:v>
                </c:pt>
                <c:pt idx="566">
                  <c:v>0.04</c:v>
                </c:pt>
                <c:pt idx="567">
                  <c:v>0.03</c:v>
                </c:pt>
                <c:pt idx="568">
                  <c:v>0.06</c:v>
                </c:pt>
                <c:pt idx="569">
                  <c:v>0.01</c:v>
                </c:pt>
                <c:pt idx="570">
                  <c:v>0.01</c:v>
                </c:pt>
                <c:pt idx="571">
                  <c:v>0.03</c:v>
                </c:pt>
                <c:pt idx="572">
                  <c:v>0.03</c:v>
                </c:pt>
                <c:pt idx="573">
                  <c:v>0.08</c:v>
                </c:pt>
                <c:pt idx="574">
                  <c:v>7.0000000000000007E-2</c:v>
                </c:pt>
                <c:pt idx="575">
                  <c:v>0.01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0.01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0.01</c:v>
                </c:pt>
                <c:pt idx="589">
                  <c:v>0</c:v>
                </c:pt>
                <c:pt idx="590">
                  <c:v>0</c:v>
                </c:pt>
                <c:pt idx="591">
                  <c:v>0.01</c:v>
                </c:pt>
                <c:pt idx="592">
                  <c:v>0</c:v>
                </c:pt>
                <c:pt idx="593">
                  <c:v>0.01</c:v>
                </c:pt>
                <c:pt idx="594">
                  <c:v>0.01</c:v>
                </c:pt>
                <c:pt idx="595">
                  <c:v>0</c:v>
                </c:pt>
                <c:pt idx="596">
                  <c:v>0.01</c:v>
                </c:pt>
                <c:pt idx="597">
                  <c:v>0.01</c:v>
                </c:pt>
                <c:pt idx="598">
                  <c:v>0.01</c:v>
                </c:pt>
                <c:pt idx="599">
                  <c:v>0</c:v>
                </c:pt>
                <c:pt idx="600">
                  <c:v>0.01</c:v>
                </c:pt>
                <c:pt idx="601">
                  <c:v>0</c:v>
                </c:pt>
                <c:pt idx="602">
                  <c:v>0.01</c:v>
                </c:pt>
                <c:pt idx="603">
                  <c:v>0.01</c:v>
                </c:pt>
                <c:pt idx="604">
                  <c:v>0.01</c:v>
                </c:pt>
                <c:pt idx="605">
                  <c:v>0.01</c:v>
                </c:pt>
                <c:pt idx="606">
                  <c:v>0.01</c:v>
                </c:pt>
                <c:pt idx="607">
                  <c:v>0</c:v>
                </c:pt>
                <c:pt idx="608">
                  <c:v>0.01</c:v>
                </c:pt>
                <c:pt idx="609">
                  <c:v>0.01</c:v>
                </c:pt>
                <c:pt idx="610">
                  <c:v>0</c:v>
                </c:pt>
                <c:pt idx="611">
                  <c:v>0.01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0.01</c:v>
                </c:pt>
                <c:pt idx="616">
                  <c:v>0.01</c:v>
                </c:pt>
                <c:pt idx="617">
                  <c:v>0.02</c:v>
                </c:pt>
                <c:pt idx="618">
                  <c:v>0.01</c:v>
                </c:pt>
                <c:pt idx="619">
                  <c:v>0.01</c:v>
                </c:pt>
                <c:pt idx="620">
                  <c:v>0.01</c:v>
                </c:pt>
                <c:pt idx="621">
                  <c:v>0.01</c:v>
                </c:pt>
                <c:pt idx="622">
                  <c:v>0</c:v>
                </c:pt>
                <c:pt idx="623">
                  <c:v>0.01</c:v>
                </c:pt>
                <c:pt idx="624">
                  <c:v>0</c:v>
                </c:pt>
                <c:pt idx="625">
                  <c:v>0.01</c:v>
                </c:pt>
                <c:pt idx="626">
                  <c:v>0.01</c:v>
                </c:pt>
                <c:pt idx="627">
                  <c:v>0.02</c:v>
                </c:pt>
                <c:pt idx="628">
                  <c:v>0</c:v>
                </c:pt>
                <c:pt idx="629">
                  <c:v>0.01</c:v>
                </c:pt>
                <c:pt idx="630">
                  <c:v>0.01</c:v>
                </c:pt>
                <c:pt idx="631">
                  <c:v>0</c:v>
                </c:pt>
                <c:pt idx="632">
                  <c:v>0.01</c:v>
                </c:pt>
                <c:pt idx="633">
                  <c:v>0.01</c:v>
                </c:pt>
                <c:pt idx="634">
                  <c:v>0.01</c:v>
                </c:pt>
                <c:pt idx="635">
                  <c:v>0.01</c:v>
                </c:pt>
                <c:pt idx="636">
                  <c:v>0.01</c:v>
                </c:pt>
                <c:pt idx="637">
                  <c:v>0.01</c:v>
                </c:pt>
                <c:pt idx="638">
                  <c:v>0</c:v>
                </c:pt>
                <c:pt idx="639">
                  <c:v>0.01</c:v>
                </c:pt>
                <c:pt idx="640">
                  <c:v>0.01</c:v>
                </c:pt>
                <c:pt idx="641">
                  <c:v>0</c:v>
                </c:pt>
                <c:pt idx="642">
                  <c:v>0.01</c:v>
                </c:pt>
                <c:pt idx="643">
                  <c:v>0.01</c:v>
                </c:pt>
                <c:pt idx="644">
                  <c:v>0</c:v>
                </c:pt>
                <c:pt idx="645">
                  <c:v>0.01</c:v>
                </c:pt>
                <c:pt idx="646">
                  <c:v>0.01</c:v>
                </c:pt>
                <c:pt idx="647">
                  <c:v>0</c:v>
                </c:pt>
                <c:pt idx="648">
                  <c:v>0.01</c:v>
                </c:pt>
                <c:pt idx="649">
                  <c:v>0.01</c:v>
                </c:pt>
                <c:pt idx="650">
                  <c:v>0.01</c:v>
                </c:pt>
                <c:pt idx="651">
                  <c:v>0</c:v>
                </c:pt>
                <c:pt idx="652">
                  <c:v>0.01</c:v>
                </c:pt>
                <c:pt idx="653">
                  <c:v>0.01</c:v>
                </c:pt>
                <c:pt idx="654">
                  <c:v>0.01</c:v>
                </c:pt>
                <c:pt idx="655">
                  <c:v>0.01</c:v>
                </c:pt>
                <c:pt idx="656">
                  <c:v>0.01</c:v>
                </c:pt>
                <c:pt idx="657">
                  <c:v>0.01</c:v>
                </c:pt>
                <c:pt idx="658">
                  <c:v>0.01</c:v>
                </c:pt>
                <c:pt idx="659">
                  <c:v>0.01</c:v>
                </c:pt>
                <c:pt idx="660">
                  <c:v>0.01</c:v>
                </c:pt>
                <c:pt idx="661">
                  <c:v>0.01</c:v>
                </c:pt>
                <c:pt idx="662">
                  <c:v>0.01</c:v>
                </c:pt>
                <c:pt idx="663">
                  <c:v>0</c:v>
                </c:pt>
                <c:pt idx="664">
                  <c:v>-0.01</c:v>
                </c:pt>
                <c:pt idx="665">
                  <c:v>-0.01</c:v>
                </c:pt>
                <c:pt idx="666">
                  <c:v>-0.01</c:v>
                </c:pt>
                <c:pt idx="667">
                  <c:v>0</c:v>
                </c:pt>
                <c:pt idx="668">
                  <c:v>0</c:v>
                </c:pt>
                <c:pt idx="669">
                  <c:v>-0.01</c:v>
                </c:pt>
                <c:pt idx="670">
                  <c:v>-0.01</c:v>
                </c:pt>
                <c:pt idx="671">
                  <c:v>-0.01</c:v>
                </c:pt>
                <c:pt idx="672">
                  <c:v>0</c:v>
                </c:pt>
                <c:pt idx="673">
                  <c:v>-0.01</c:v>
                </c:pt>
                <c:pt idx="674">
                  <c:v>-0.01</c:v>
                </c:pt>
                <c:pt idx="675">
                  <c:v>-0.01</c:v>
                </c:pt>
                <c:pt idx="676">
                  <c:v>-0.01</c:v>
                </c:pt>
                <c:pt idx="677">
                  <c:v>0</c:v>
                </c:pt>
                <c:pt idx="678">
                  <c:v>-0.01</c:v>
                </c:pt>
                <c:pt idx="679">
                  <c:v>-0.01</c:v>
                </c:pt>
                <c:pt idx="680">
                  <c:v>-0.01</c:v>
                </c:pt>
                <c:pt idx="681">
                  <c:v>0</c:v>
                </c:pt>
                <c:pt idx="682">
                  <c:v>0</c:v>
                </c:pt>
                <c:pt idx="683">
                  <c:v>-0.01</c:v>
                </c:pt>
                <c:pt idx="684">
                  <c:v>-0.01</c:v>
                </c:pt>
                <c:pt idx="685">
                  <c:v>0.01</c:v>
                </c:pt>
                <c:pt idx="686">
                  <c:v>0</c:v>
                </c:pt>
                <c:pt idx="687">
                  <c:v>0</c:v>
                </c:pt>
                <c:pt idx="688">
                  <c:v>-0.01</c:v>
                </c:pt>
                <c:pt idx="689">
                  <c:v>0</c:v>
                </c:pt>
                <c:pt idx="690">
                  <c:v>0</c:v>
                </c:pt>
                <c:pt idx="691">
                  <c:v>-0.01</c:v>
                </c:pt>
                <c:pt idx="692">
                  <c:v>-0.01</c:v>
                </c:pt>
                <c:pt idx="693">
                  <c:v>0</c:v>
                </c:pt>
                <c:pt idx="694">
                  <c:v>0</c:v>
                </c:pt>
                <c:pt idx="695">
                  <c:v>0.01</c:v>
                </c:pt>
                <c:pt idx="696">
                  <c:v>0</c:v>
                </c:pt>
                <c:pt idx="697">
                  <c:v>0</c:v>
                </c:pt>
                <c:pt idx="698">
                  <c:v>-0.01</c:v>
                </c:pt>
                <c:pt idx="699">
                  <c:v>0</c:v>
                </c:pt>
                <c:pt idx="700">
                  <c:v>-0.01</c:v>
                </c:pt>
                <c:pt idx="701">
                  <c:v>0</c:v>
                </c:pt>
                <c:pt idx="702">
                  <c:v>-0.01</c:v>
                </c:pt>
                <c:pt idx="703">
                  <c:v>0</c:v>
                </c:pt>
                <c:pt idx="704">
                  <c:v>-0.01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-0.01</c:v>
                </c:pt>
                <c:pt idx="714">
                  <c:v>-0.01</c:v>
                </c:pt>
                <c:pt idx="715">
                  <c:v>0</c:v>
                </c:pt>
                <c:pt idx="716">
                  <c:v>-0.01</c:v>
                </c:pt>
                <c:pt idx="717">
                  <c:v>-0.01</c:v>
                </c:pt>
                <c:pt idx="718">
                  <c:v>-0.01</c:v>
                </c:pt>
                <c:pt idx="719">
                  <c:v>-0.01</c:v>
                </c:pt>
                <c:pt idx="720">
                  <c:v>-0.01</c:v>
                </c:pt>
                <c:pt idx="721">
                  <c:v>-0.01</c:v>
                </c:pt>
                <c:pt idx="722">
                  <c:v>0.01</c:v>
                </c:pt>
                <c:pt idx="723">
                  <c:v>0.01</c:v>
                </c:pt>
                <c:pt idx="724">
                  <c:v>0.01</c:v>
                </c:pt>
                <c:pt idx="725">
                  <c:v>-0.01</c:v>
                </c:pt>
                <c:pt idx="726">
                  <c:v>0.01</c:v>
                </c:pt>
                <c:pt idx="727">
                  <c:v>0.02</c:v>
                </c:pt>
                <c:pt idx="728">
                  <c:v>0.01</c:v>
                </c:pt>
                <c:pt idx="729">
                  <c:v>0.01</c:v>
                </c:pt>
                <c:pt idx="730">
                  <c:v>0.01</c:v>
                </c:pt>
                <c:pt idx="731">
                  <c:v>0.01</c:v>
                </c:pt>
                <c:pt idx="732">
                  <c:v>0.01</c:v>
                </c:pt>
                <c:pt idx="733">
                  <c:v>-0.01</c:v>
                </c:pt>
                <c:pt idx="734">
                  <c:v>0.01</c:v>
                </c:pt>
                <c:pt idx="735">
                  <c:v>0</c:v>
                </c:pt>
                <c:pt idx="736">
                  <c:v>0.03</c:v>
                </c:pt>
                <c:pt idx="737">
                  <c:v>0.03</c:v>
                </c:pt>
                <c:pt idx="738">
                  <c:v>0.01</c:v>
                </c:pt>
                <c:pt idx="739">
                  <c:v>0.01</c:v>
                </c:pt>
                <c:pt idx="740">
                  <c:v>0.03</c:v>
                </c:pt>
                <c:pt idx="741">
                  <c:v>0.02</c:v>
                </c:pt>
                <c:pt idx="742">
                  <c:v>0.01</c:v>
                </c:pt>
                <c:pt idx="743">
                  <c:v>0.01</c:v>
                </c:pt>
                <c:pt idx="744">
                  <c:v>0.01</c:v>
                </c:pt>
                <c:pt idx="745">
                  <c:v>0.02</c:v>
                </c:pt>
                <c:pt idx="746">
                  <c:v>0.01</c:v>
                </c:pt>
                <c:pt idx="747">
                  <c:v>0.01</c:v>
                </c:pt>
                <c:pt idx="748">
                  <c:v>0.01</c:v>
                </c:pt>
                <c:pt idx="749">
                  <c:v>0.01</c:v>
                </c:pt>
                <c:pt idx="750">
                  <c:v>0.01</c:v>
                </c:pt>
                <c:pt idx="751">
                  <c:v>0.03</c:v>
                </c:pt>
                <c:pt idx="752">
                  <c:v>0.02</c:v>
                </c:pt>
                <c:pt idx="753">
                  <c:v>0.01</c:v>
                </c:pt>
                <c:pt idx="754">
                  <c:v>0.01</c:v>
                </c:pt>
                <c:pt idx="755">
                  <c:v>-0.01</c:v>
                </c:pt>
                <c:pt idx="756">
                  <c:v>0</c:v>
                </c:pt>
                <c:pt idx="757">
                  <c:v>0.09</c:v>
                </c:pt>
                <c:pt idx="758">
                  <c:v>0.04</c:v>
                </c:pt>
                <c:pt idx="759">
                  <c:v>0.01</c:v>
                </c:pt>
                <c:pt idx="760">
                  <c:v>-0.01</c:v>
                </c:pt>
                <c:pt idx="761">
                  <c:v>-0.01</c:v>
                </c:pt>
                <c:pt idx="762">
                  <c:v>0.01</c:v>
                </c:pt>
                <c:pt idx="763">
                  <c:v>0</c:v>
                </c:pt>
                <c:pt idx="764">
                  <c:v>0.01</c:v>
                </c:pt>
                <c:pt idx="765">
                  <c:v>0.01</c:v>
                </c:pt>
                <c:pt idx="766">
                  <c:v>0</c:v>
                </c:pt>
                <c:pt idx="767">
                  <c:v>0.01</c:v>
                </c:pt>
                <c:pt idx="768">
                  <c:v>0</c:v>
                </c:pt>
                <c:pt idx="769">
                  <c:v>0</c:v>
                </c:pt>
                <c:pt idx="770">
                  <c:v>0.01</c:v>
                </c:pt>
                <c:pt idx="771">
                  <c:v>-0.01</c:v>
                </c:pt>
                <c:pt idx="772">
                  <c:v>0.01</c:v>
                </c:pt>
                <c:pt idx="773">
                  <c:v>0.02</c:v>
                </c:pt>
                <c:pt idx="774">
                  <c:v>0.02</c:v>
                </c:pt>
                <c:pt idx="775">
                  <c:v>0.02</c:v>
                </c:pt>
                <c:pt idx="776">
                  <c:v>0.01</c:v>
                </c:pt>
                <c:pt idx="777">
                  <c:v>0.02</c:v>
                </c:pt>
                <c:pt idx="778">
                  <c:v>-0.01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0.01</c:v>
                </c:pt>
                <c:pt idx="783">
                  <c:v>0</c:v>
                </c:pt>
                <c:pt idx="784">
                  <c:v>0</c:v>
                </c:pt>
                <c:pt idx="785">
                  <c:v>0.01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0.01</c:v>
                </c:pt>
                <c:pt idx="791">
                  <c:v>0</c:v>
                </c:pt>
                <c:pt idx="792">
                  <c:v>0.02</c:v>
                </c:pt>
                <c:pt idx="793">
                  <c:v>0.01</c:v>
                </c:pt>
                <c:pt idx="794">
                  <c:v>0.01</c:v>
                </c:pt>
                <c:pt idx="795">
                  <c:v>0.01</c:v>
                </c:pt>
                <c:pt idx="796">
                  <c:v>0.02</c:v>
                </c:pt>
                <c:pt idx="797">
                  <c:v>-0.01</c:v>
                </c:pt>
                <c:pt idx="798">
                  <c:v>0.03</c:v>
                </c:pt>
                <c:pt idx="799">
                  <c:v>0</c:v>
                </c:pt>
                <c:pt idx="800">
                  <c:v>0</c:v>
                </c:pt>
                <c:pt idx="801">
                  <c:v>0.01</c:v>
                </c:pt>
                <c:pt idx="802">
                  <c:v>0.01</c:v>
                </c:pt>
                <c:pt idx="803">
                  <c:v>0</c:v>
                </c:pt>
                <c:pt idx="804">
                  <c:v>0.03</c:v>
                </c:pt>
                <c:pt idx="805">
                  <c:v>0.01</c:v>
                </c:pt>
                <c:pt idx="806">
                  <c:v>0</c:v>
                </c:pt>
                <c:pt idx="807">
                  <c:v>-0.01</c:v>
                </c:pt>
                <c:pt idx="808">
                  <c:v>-0.01</c:v>
                </c:pt>
                <c:pt idx="809">
                  <c:v>0</c:v>
                </c:pt>
                <c:pt idx="810">
                  <c:v>-0.01</c:v>
                </c:pt>
                <c:pt idx="811">
                  <c:v>-0.01</c:v>
                </c:pt>
                <c:pt idx="812">
                  <c:v>-0.01</c:v>
                </c:pt>
                <c:pt idx="813">
                  <c:v>0</c:v>
                </c:pt>
                <c:pt idx="814">
                  <c:v>-0.01</c:v>
                </c:pt>
                <c:pt idx="815">
                  <c:v>0</c:v>
                </c:pt>
                <c:pt idx="816">
                  <c:v>-0.01</c:v>
                </c:pt>
                <c:pt idx="817">
                  <c:v>0</c:v>
                </c:pt>
                <c:pt idx="818">
                  <c:v>0.01</c:v>
                </c:pt>
                <c:pt idx="819">
                  <c:v>0.01</c:v>
                </c:pt>
                <c:pt idx="820">
                  <c:v>0</c:v>
                </c:pt>
                <c:pt idx="821">
                  <c:v>0.02</c:v>
                </c:pt>
                <c:pt idx="822">
                  <c:v>0.01</c:v>
                </c:pt>
                <c:pt idx="823">
                  <c:v>0.01</c:v>
                </c:pt>
                <c:pt idx="824">
                  <c:v>0.01</c:v>
                </c:pt>
                <c:pt idx="825">
                  <c:v>0.02</c:v>
                </c:pt>
                <c:pt idx="826">
                  <c:v>0.02</c:v>
                </c:pt>
                <c:pt idx="827">
                  <c:v>0.02</c:v>
                </c:pt>
                <c:pt idx="828">
                  <c:v>0.01</c:v>
                </c:pt>
                <c:pt idx="829">
                  <c:v>0</c:v>
                </c:pt>
                <c:pt idx="830">
                  <c:v>0.03</c:v>
                </c:pt>
                <c:pt idx="831">
                  <c:v>0.02</c:v>
                </c:pt>
                <c:pt idx="832">
                  <c:v>0.02</c:v>
                </c:pt>
                <c:pt idx="833">
                  <c:v>0.03</c:v>
                </c:pt>
                <c:pt idx="834">
                  <c:v>0.01</c:v>
                </c:pt>
                <c:pt idx="835">
                  <c:v>0.01</c:v>
                </c:pt>
                <c:pt idx="836">
                  <c:v>0.03</c:v>
                </c:pt>
                <c:pt idx="837">
                  <c:v>0</c:v>
                </c:pt>
                <c:pt idx="838">
                  <c:v>0.03</c:v>
                </c:pt>
                <c:pt idx="839">
                  <c:v>0.01</c:v>
                </c:pt>
                <c:pt idx="840">
                  <c:v>0.01</c:v>
                </c:pt>
                <c:pt idx="841">
                  <c:v>0.01</c:v>
                </c:pt>
                <c:pt idx="842">
                  <c:v>0.01</c:v>
                </c:pt>
                <c:pt idx="843">
                  <c:v>0.01</c:v>
                </c:pt>
                <c:pt idx="844">
                  <c:v>0.01</c:v>
                </c:pt>
                <c:pt idx="845">
                  <c:v>0.01</c:v>
                </c:pt>
                <c:pt idx="846">
                  <c:v>0.01</c:v>
                </c:pt>
                <c:pt idx="847">
                  <c:v>0.01</c:v>
                </c:pt>
                <c:pt idx="848">
                  <c:v>0.02</c:v>
                </c:pt>
                <c:pt idx="849">
                  <c:v>0.02</c:v>
                </c:pt>
                <c:pt idx="850">
                  <c:v>0</c:v>
                </c:pt>
                <c:pt idx="851">
                  <c:v>0.04</c:v>
                </c:pt>
                <c:pt idx="852">
                  <c:v>0.04</c:v>
                </c:pt>
                <c:pt idx="853">
                  <c:v>0.01</c:v>
                </c:pt>
                <c:pt idx="854">
                  <c:v>0.02</c:v>
                </c:pt>
                <c:pt idx="855">
                  <c:v>0.06</c:v>
                </c:pt>
                <c:pt idx="856">
                  <c:v>0.01</c:v>
                </c:pt>
                <c:pt idx="857">
                  <c:v>0.01</c:v>
                </c:pt>
                <c:pt idx="858">
                  <c:v>0.02</c:v>
                </c:pt>
                <c:pt idx="859">
                  <c:v>0.01</c:v>
                </c:pt>
                <c:pt idx="860">
                  <c:v>0.03</c:v>
                </c:pt>
                <c:pt idx="861">
                  <c:v>0.06</c:v>
                </c:pt>
                <c:pt idx="862">
                  <c:v>0.05</c:v>
                </c:pt>
                <c:pt idx="863">
                  <c:v>0.01</c:v>
                </c:pt>
                <c:pt idx="864">
                  <c:v>0.03</c:v>
                </c:pt>
                <c:pt idx="865">
                  <c:v>0.06</c:v>
                </c:pt>
                <c:pt idx="866">
                  <c:v>0.06</c:v>
                </c:pt>
                <c:pt idx="867">
                  <c:v>0.02</c:v>
                </c:pt>
                <c:pt idx="868">
                  <c:v>0.02</c:v>
                </c:pt>
                <c:pt idx="869">
                  <c:v>0.03</c:v>
                </c:pt>
                <c:pt idx="870">
                  <c:v>0.05</c:v>
                </c:pt>
                <c:pt idx="871">
                  <c:v>0.06</c:v>
                </c:pt>
                <c:pt idx="872">
                  <c:v>0.06</c:v>
                </c:pt>
                <c:pt idx="873">
                  <c:v>0.01</c:v>
                </c:pt>
                <c:pt idx="874">
                  <c:v>0.01</c:v>
                </c:pt>
                <c:pt idx="875">
                  <c:v>0.03</c:v>
                </c:pt>
                <c:pt idx="876">
                  <c:v>0.05</c:v>
                </c:pt>
                <c:pt idx="877">
                  <c:v>0.03</c:v>
                </c:pt>
                <c:pt idx="878">
                  <c:v>0.03</c:v>
                </c:pt>
                <c:pt idx="879">
                  <c:v>0.02</c:v>
                </c:pt>
                <c:pt idx="880">
                  <c:v>0.02</c:v>
                </c:pt>
                <c:pt idx="881">
                  <c:v>0.03</c:v>
                </c:pt>
                <c:pt idx="882">
                  <c:v>0.04</c:v>
                </c:pt>
                <c:pt idx="883">
                  <c:v>0.02</c:v>
                </c:pt>
                <c:pt idx="884">
                  <c:v>0.02</c:v>
                </c:pt>
                <c:pt idx="885">
                  <c:v>0.03</c:v>
                </c:pt>
                <c:pt idx="886">
                  <c:v>0.01</c:v>
                </c:pt>
                <c:pt idx="887">
                  <c:v>0.02</c:v>
                </c:pt>
                <c:pt idx="888">
                  <c:v>0.02</c:v>
                </c:pt>
                <c:pt idx="889">
                  <c:v>0.02</c:v>
                </c:pt>
                <c:pt idx="890">
                  <c:v>0.02</c:v>
                </c:pt>
                <c:pt idx="891">
                  <c:v>0.03</c:v>
                </c:pt>
                <c:pt idx="892">
                  <c:v>0.02</c:v>
                </c:pt>
                <c:pt idx="893">
                  <c:v>0.01</c:v>
                </c:pt>
                <c:pt idx="894">
                  <c:v>0.03</c:v>
                </c:pt>
                <c:pt idx="895">
                  <c:v>0.01</c:v>
                </c:pt>
                <c:pt idx="896">
                  <c:v>0.01</c:v>
                </c:pt>
                <c:pt idx="897">
                  <c:v>0.02</c:v>
                </c:pt>
                <c:pt idx="898">
                  <c:v>0.01</c:v>
                </c:pt>
                <c:pt idx="899">
                  <c:v>0.01</c:v>
                </c:pt>
                <c:pt idx="900">
                  <c:v>0.01</c:v>
                </c:pt>
                <c:pt idx="901">
                  <c:v>0.01</c:v>
                </c:pt>
                <c:pt idx="902">
                  <c:v>0.01</c:v>
                </c:pt>
                <c:pt idx="903">
                  <c:v>0.01</c:v>
                </c:pt>
                <c:pt idx="904">
                  <c:v>0.02</c:v>
                </c:pt>
                <c:pt idx="905">
                  <c:v>0.02</c:v>
                </c:pt>
                <c:pt idx="906">
                  <c:v>0.02</c:v>
                </c:pt>
                <c:pt idx="907">
                  <c:v>0.02</c:v>
                </c:pt>
                <c:pt idx="908">
                  <c:v>0.02</c:v>
                </c:pt>
                <c:pt idx="909">
                  <c:v>0.03</c:v>
                </c:pt>
                <c:pt idx="910">
                  <c:v>0.02</c:v>
                </c:pt>
                <c:pt idx="911">
                  <c:v>0.02</c:v>
                </c:pt>
                <c:pt idx="912">
                  <c:v>0.04</c:v>
                </c:pt>
                <c:pt idx="913">
                  <c:v>0.01</c:v>
                </c:pt>
                <c:pt idx="914">
                  <c:v>0.02</c:v>
                </c:pt>
                <c:pt idx="915">
                  <c:v>0.02</c:v>
                </c:pt>
                <c:pt idx="916">
                  <c:v>0.03</c:v>
                </c:pt>
                <c:pt idx="917">
                  <c:v>0.03</c:v>
                </c:pt>
                <c:pt idx="918">
                  <c:v>0.02</c:v>
                </c:pt>
                <c:pt idx="919">
                  <c:v>0.03</c:v>
                </c:pt>
                <c:pt idx="920">
                  <c:v>0.01</c:v>
                </c:pt>
                <c:pt idx="921">
                  <c:v>0.03</c:v>
                </c:pt>
                <c:pt idx="922">
                  <c:v>0.05</c:v>
                </c:pt>
                <c:pt idx="923">
                  <c:v>0.02</c:v>
                </c:pt>
                <c:pt idx="924">
                  <c:v>0.01</c:v>
                </c:pt>
                <c:pt idx="925">
                  <c:v>0.03</c:v>
                </c:pt>
                <c:pt idx="926">
                  <c:v>7.0000000000000007E-2</c:v>
                </c:pt>
                <c:pt idx="927">
                  <c:v>0.03</c:v>
                </c:pt>
                <c:pt idx="928">
                  <c:v>0.02</c:v>
                </c:pt>
                <c:pt idx="929">
                  <c:v>0.02</c:v>
                </c:pt>
                <c:pt idx="930">
                  <c:v>0.03</c:v>
                </c:pt>
                <c:pt idx="931">
                  <c:v>7.0000000000000007E-2</c:v>
                </c:pt>
                <c:pt idx="932">
                  <c:v>0.12</c:v>
                </c:pt>
                <c:pt idx="933">
                  <c:v>0.05</c:v>
                </c:pt>
                <c:pt idx="934">
                  <c:v>0.03</c:v>
                </c:pt>
                <c:pt idx="935">
                  <c:v>0.03</c:v>
                </c:pt>
                <c:pt idx="936">
                  <c:v>0.02</c:v>
                </c:pt>
                <c:pt idx="937">
                  <c:v>0.01</c:v>
                </c:pt>
                <c:pt idx="938">
                  <c:v>0.04</c:v>
                </c:pt>
                <c:pt idx="939">
                  <c:v>0.01</c:v>
                </c:pt>
                <c:pt idx="940">
                  <c:v>0.01</c:v>
                </c:pt>
                <c:pt idx="941">
                  <c:v>0.01</c:v>
                </c:pt>
                <c:pt idx="942">
                  <c:v>0.02</c:v>
                </c:pt>
                <c:pt idx="943">
                  <c:v>0</c:v>
                </c:pt>
                <c:pt idx="944">
                  <c:v>0.01</c:v>
                </c:pt>
                <c:pt idx="945">
                  <c:v>0</c:v>
                </c:pt>
                <c:pt idx="946">
                  <c:v>0</c:v>
                </c:pt>
                <c:pt idx="947">
                  <c:v>0.01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0.01</c:v>
                </c:pt>
                <c:pt idx="952">
                  <c:v>0.01</c:v>
                </c:pt>
                <c:pt idx="953">
                  <c:v>0.02</c:v>
                </c:pt>
                <c:pt idx="954">
                  <c:v>0.01</c:v>
                </c:pt>
                <c:pt idx="955">
                  <c:v>0</c:v>
                </c:pt>
                <c:pt idx="956">
                  <c:v>0</c:v>
                </c:pt>
                <c:pt idx="957">
                  <c:v>-0.01</c:v>
                </c:pt>
                <c:pt idx="958">
                  <c:v>0.01</c:v>
                </c:pt>
                <c:pt idx="959">
                  <c:v>0.05</c:v>
                </c:pt>
                <c:pt idx="960">
                  <c:v>0.04</c:v>
                </c:pt>
                <c:pt idx="961">
                  <c:v>0.08</c:v>
                </c:pt>
                <c:pt idx="962">
                  <c:v>0.06</c:v>
                </c:pt>
                <c:pt idx="963">
                  <c:v>-0.01</c:v>
                </c:pt>
                <c:pt idx="964">
                  <c:v>0</c:v>
                </c:pt>
                <c:pt idx="965">
                  <c:v>0.01</c:v>
                </c:pt>
                <c:pt idx="966">
                  <c:v>0.01</c:v>
                </c:pt>
                <c:pt idx="967">
                  <c:v>0.02</c:v>
                </c:pt>
                <c:pt idx="968">
                  <c:v>0.01</c:v>
                </c:pt>
                <c:pt idx="969">
                  <c:v>0.01</c:v>
                </c:pt>
                <c:pt idx="970">
                  <c:v>0.01</c:v>
                </c:pt>
                <c:pt idx="971">
                  <c:v>0.03</c:v>
                </c:pt>
                <c:pt idx="972">
                  <c:v>0.01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0.01</c:v>
                </c:pt>
                <c:pt idx="977">
                  <c:v>0.01</c:v>
                </c:pt>
                <c:pt idx="978">
                  <c:v>0.02</c:v>
                </c:pt>
                <c:pt idx="979">
                  <c:v>0</c:v>
                </c:pt>
                <c:pt idx="980">
                  <c:v>-0.01</c:v>
                </c:pt>
                <c:pt idx="981">
                  <c:v>-0.01</c:v>
                </c:pt>
                <c:pt idx="982">
                  <c:v>0.01</c:v>
                </c:pt>
                <c:pt idx="983">
                  <c:v>0</c:v>
                </c:pt>
                <c:pt idx="984">
                  <c:v>0</c:v>
                </c:pt>
                <c:pt idx="985">
                  <c:v>0.01</c:v>
                </c:pt>
                <c:pt idx="986">
                  <c:v>-0.01</c:v>
                </c:pt>
                <c:pt idx="987">
                  <c:v>0</c:v>
                </c:pt>
                <c:pt idx="988">
                  <c:v>-0.01</c:v>
                </c:pt>
                <c:pt idx="989">
                  <c:v>-0.01</c:v>
                </c:pt>
                <c:pt idx="990">
                  <c:v>-0.01</c:v>
                </c:pt>
                <c:pt idx="991">
                  <c:v>0.01</c:v>
                </c:pt>
                <c:pt idx="992">
                  <c:v>0.01</c:v>
                </c:pt>
                <c:pt idx="993">
                  <c:v>-0.01</c:v>
                </c:pt>
                <c:pt idx="994">
                  <c:v>-0.01</c:v>
                </c:pt>
                <c:pt idx="995">
                  <c:v>0</c:v>
                </c:pt>
                <c:pt idx="996">
                  <c:v>-0.01</c:v>
                </c:pt>
                <c:pt idx="997">
                  <c:v>-0.01</c:v>
                </c:pt>
                <c:pt idx="998">
                  <c:v>-0.01</c:v>
                </c:pt>
                <c:pt idx="999">
                  <c:v>0</c:v>
                </c:pt>
                <c:pt idx="1000">
                  <c:v>0.01</c:v>
                </c:pt>
                <c:pt idx="1001">
                  <c:v>0</c:v>
                </c:pt>
                <c:pt idx="1002">
                  <c:v>-0.01</c:v>
                </c:pt>
                <c:pt idx="1003">
                  <c:v>0</c:v>
                </c:pt>
                <c:pt idx="1004">
                  <c:v>0.01</c:v>
                </c:pt>
                <c:pt idx="1005">
                  <c:v>-0.01</c:v>
                </c:pt>
                <c:pt idx="1006">
                  <c:v>0.01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0.01</c:v>
                </c:pt>
                <c:pt idx="1013">
                  <c:v>0.01</c:v>
                </c:pt>
                <c:pt idx="1014">
                  <c:v>0.01</c:v>
                </c:pt>
                <c:pt idx="1015">
                  <c:v>0</c:v>
                </c:pt>
                <c:pt idx="1016">
                  <c:v>0</c:v>
                </c:pt>
                <c:pt idx="1017">
                  <c:v>0.02</c:v>
                </c:pt>
                <c:pt idx="1018">
                  <c:v>-0.01</c:v>
                </c:pt>
                <c:pt idx="1019">
                  <c:v>0.01</c:v>
                </c:pt>
                <c:pt idx="1020">
                  <c:v>0.01</c:v>
                </c:pt>
                <c:pt idx="1021">
                  <c:v>0</c:v>
                </c:pt>
                <c:pt idx="1022">
                  <c:v>0</c:v>
                </c:pt>
                <c:pt idx="1023">
                  <c:v>0.01</c:v>
                </c:pt>
                <c:pt idx="1024">
                  <c:v>0.01</c:v>
                </c:pt>
                <c:pt idx="1025">
                  <c:v>0.01</c:v>
                </c:pt>
                <c:pt idx="1026">
                  <c:v>0</c:v>
                </c:pt>
                <c:pt idx="1027">
                  <c:v>0.01</c:v>
                </c:pt>
                <c:pt idx="1028">
                  <c:v>0</c:v>
                </c:pt>
                <c:pt idx="1029">
                  <c:v>0</c:v>
                </c:pt>
                <c:pt idx="1030">
                  <c:v>0.01</c:v>
                </c:pt>
                <c:pt idx="1031">
                  <c:v>0.01</c:v>
                </c:pt>
                <c:pt idx="1032">
                  <c:v>0.01</c:v>
                </c:pt>
                <c:pt idx="1033">
                  <c:v>0</c:v>
                </c:pt>
                <c:pt idx="1034">
                  <c:v>0</c:v>
                </c:pt>
                <c:pt idx="1035">
                  <c:v>-0.01</c:v>
                </c:pt>
                <c:pt idx="1036">
                  <c:v>-0.01</c:v>
                </c:pt>
                <c:pt idx="1037">
                  <c:v>-0.01</c:v>
                </c:pt>
                <c:pt idx="1038">
                  <c:v>0</c:v>
                </c:pt>
                <c:pt idx="1039">
                  <c:v>-0.01</c:v>
                </c:pt>
                <c:pt idx="1040">
                  <c:v>-0.01</c:v>
                </c:pt>
                <c:pt idx="1041">
                  <c:v>0.01</c:v>
                </c:pt>
                <c:pt idx="1042">
                  <c:v>-0.01</c:v>
                </c:pt>
                <c:pt idx="1043">
                  <c:v>-0.01</c:v>
                </c:pt>
                <c:pt idx="1044">
                  <c:v>0.01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0.01</c:v>
                </c:pt>
                <c:pt idx="1052">
                  <c:v>0.01</c:v>
                </c:pt>
                <c:pt idx="1053">
                  <c:v>0</c:v>
                </c:pt>
                <c:pt idx="1054">
                  <c:v>0</c:v>
                </c:pt>
                <c:pt idx="1055">
                  <c:v>0.01</c:v>
                </c:pt>
                <c:pt idx="1056">
                  <c:v>-0.01</c:v>
                </c:pt>
                <c:pt idx="1057">
                  <c:v>-0.01</c:v>
                </c:pt>
                <c:pt idx="1058">
                  <c:v>0</c:v>
                </c:pt>
                <c:pt idx="1059">
                  <c:v>0.01</c:v>
                </c:pt>
                <c:pt idx="1060">
                  <c:v>0.03</c:v>
                </c:pt>
                <c:pt idx="1061">
                  <c:v>0.01</c:v>
                </c:pt>
                <c:pt idx="1062">
                  <c:v>0</c:v>
                </c:pt>
                <c:pt idx="1063">
                  <c:v>0</c:v>
                </c:pt>
                <c:pt idx="1064">
                  <c:v>0.01</c:v>
                </c:pt>
                <c:pt idx="1065">
                  <c:v>0</c:v>
                </c:pt>
                <c:pt idx="1066">
                  <c:v>0.03</c:v>
                </c:pt>
                <c:pt idx="1067">
                  <c:v>0</c:v>
                </c:pt>
                <c:pt idx="1068">
                  <c:v>0.05</c:v>
                </c:pt>
                <c:pt idx="1069">
                  <c:v>0.01</c:v>
                </c:pt>
                <c:pt idx="1070">
                  <c:v>0.01</c:v>
                </c:pt>
                <c:pt idx="1071">
                  <c:v>0.01</c:v>
                </c:pt>
                <c:pt idx="1072">
                  <c:v>-0.01</c:v>
                </c:pt>
                <c:pt idx="1073">
                  <c:v>-0.01</c:v>
                </c:pt>
                <c:pt idx="1074">
                  <c:v>0</c:v>
                </c:pt>
                <c:pt idx="1075">
                  <c:v>-0.01</c:v>
                </c:pt>
                <c:pt idx="1076">
                  <c:v>-0.01</c:v>
                </c:pt>
                <c:pt idx="1077">
                  <c:v>-0.01</c:v>
                </c:pt>
                <c:pt idx="1078">
                  <c:v>-0.01</c:v>
                </c:pt>
                <c:pt idx="1079">
                  <c:v>-0.01</c:v>
                </c:pt>
                <c:pt idx="1080">
                  <c:v>-0.01</c:v>
                </c:pt>
                <c:pt idx="1081">
                  <c:v>-0.01</c:v>
                </c:pt>
                <c:pt idx="1082">
                  <c:v>-0.01</c:v>
                </c:pt>
                <c:pt idx="1083">
                  <c:v>-0.01</c:v>
                </c:pt>
                <c:pt idx="1084">
                  <c:v>-0.01</c:v>
                </c:pt>
                <c:pt idx="1085">
                  <c:v>0.01</c:v>
                </c:pt>
                <c:pt idx="1086">
                  <c:v>-0.01</c:v>
                </c:pt>
                <c:pt idx="1087">
                  <c:v>-0.01</c:v>
                </c:pt>
                <c:pt idx="1088">
                  <c:v>0</c:v>
                </c:pt>
                <c:pt idx="1089">
                  <c:v>-0.01</c:v>
                </c:pt>
                <c:pt idx="1090">
                  <c:v>-0.01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0.01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-0.01</c:v>
                </c:pt>
                <c:pt idx="1105">
                  <c:v>0</c:v>
                </c:pt>
                <c:pt idx="1106">
                  <c:v>0</c:v>
                </c:pt>
                <c:pt idx="1107">
                  <c:v>-0.01</c:v>
                </c:pt>
                <c:pt idx="1108">
                  <c:v>-0.01</c:v>
                </c:pt>
                <c:pt idx="1109">
                  <c:v>-0.01</c:v>
                </c:pt>
                <c:pt idx="1110">
                  <c:v>0.01</c:v>
                </c:pt>
                <c:pt idx="1111">
                  <c:v>-0.01</c:v>
                </c:pt>
                <c:pt idx="1112">
                  <c:v>0.01</c:v>
                </c:pt>
                <c:pt idx="1113">
                  <c:v>-0.01</c:v>
                </c:pt>
                <c:pt idx="1114">
                  <c:v>0</c:v>
                </c:pt>
                <c:pt idx="1115">
                  <c:v>0.01</c:v>
                </c:pt>
                <c:pt idx="1116">
                  <c:v>-0.01</c:v>
                </c:pt>
                <c:pt idx="1117">
                  <c:v>-0.01</c:v>
                </c:pt>
                <c:pt idx="1118">
                  <c:v>-0.01</c:v>
                </c:pt>
                <c:pt idx="1119">
                  <c:v>-0.01</c:v>
                </c:pt>
                <c:pt idx="1120">
                  <c:v>-0.01</c:v>
                </c:pt>
                <c:pt idx="1121">
                  <c:v>-0.01</c:v>
                </c:pt>
                <c:pt idx="1122">
                  <c:v>-0.01</c:v>
                </c:pt>
                <c:pt idx="1123">
                  <c:v>-0.01</c:v>
                </c:pt>
                <c:pt idx="1124">
                  <c:v>-0.01</c:v>
                </c:pt>
                <c:pt idx="1125">
                  <c:v>-0.01</c:v>
                </c:pt>
                <c:pt idx="1126">
                  <c:v>-0.01</c:v>
                </c:pt>
                <c:pt idx="1127">
                  <c:v>-0.01</c:v>
                </c:pt>
                <c:pt idx="1128">
                  <c:v>-0.01</c:v>
                </c:pt>
                <c:pt idx="1129">
                  <c:v>-0.01</c:v>
                </c:pt>
                <c:pt idx="1130">
                  <c:v>-0.01</c:v>
                </c:pt>
                <c:pt idx="1131">
                  <c:v>-0.01</c:v>
                </c:pt>
                <c:pt idx="1132">
                  <c:v>-0.01</c:v>
                </c:pt>
                <c:pt idx="1133">
                  <c:v>-0.01</c:v>
                </c:pt>
                <c:pt idx="1134">
                  <c:v>-0.01</c:v>
                </c:pt>
                <c:pt idx="1135">
                  <c:v>-0.01</c:v>
                </c:pt>
                <c:pt idx="1136">
                  <c:v>0.01</c:v>
                </c:pt>
                <c:pt idx="1137">
                  <c:v>-0.01</c:v>
                </c:pt>
                <c:pt idx="1138">
                  <c:v>-0.01</c:v>
                </c:pt>
                <c:pt idx="1139">
                  <c:v>-0.01</c:v>
                </c:pt>
                <c:pt idx="1140">
                  <c:v>-0.01</c:v>
                </c:pt>
                <c:pt idx="1141">
                  <c:v>-0.01</c:v>
                </c:pt>
                <c:pt idx="1142">
                  <c:v>-0.01</c:v>
                </c:pt>
                <c:pt idx="1143">
                  <c:v>-0.01</c:v>
                </c:pt>
                <c:pt idx="1144">
                  <c:v>-0.01</c:v>
                </c:pt>
                <c:pt idx="1145">
                  <c:v>-0.01</c:v>
                </c:pt>
                <c:pt idx="1146">
                  <c:v>-0.01</c:v>
                </c:pt>
                <c:pt idx="1147">
                  <c:v>-0.01</c:v>
                </c:pt>
                <c:pt idx="1148">
                  <c:v>-0.01</c:v>
                </c:pt>
                <c:pt idx="1149">
                  <c:v>0</c:v>
                </c:pt>
                <c:pt idx="1150">
                  <c:v>-0.01</c:v>
                </c:pt>
                <c:pt idx="1151">
                  <c:v>0</c:v>
                </c:pt>
                <c:pt idx="1152">
                  <c:v>0.01</c:v>
                </c:pt>
                <c:pt idx="1153">
                  <c:v>0.01</c:v>
                </c:pt>
                <c:pt idx="1154">
                  <c:v>0.01</c:v>
                </c:pt>
                <c:pt idx="1155">
                  <c:v>0.01</c:v>
                </c:pt>
                <c:pt idx="1156">
                  <c:v>0.01</c:v>
                </c:pt>
                <c:pt idx="1157">
                  <c:v>0.01</c:v>
                </c:pt>
                <c:pt idx="1158">
                  <c:v>0.01</c:v>
                </c:pt>
                <c:pt idx="1159">
                  <c:v>0.01</c:v>
                </c:pt>
                <c:pt idx="1160">
                  <c:v>0.01</c:v>
                </c:pt>
                <c:pt idx="1161">
                  <c:v>0.01</c:v>
                </c:pt>
                <c:pt idx="1162">
                  <c:v>0.01</c:v>
                </c:pt>
                <c:pt idx="1163">
                  <c:v>0.01</c:v>
                </c:pt>
                <c:pt idx="1164">
                  <c:v>0.01</c:v>
                </c:pt>
                <c:pt idx="1165">
                  <c:v>0</c:v>
                </c:pt>
                <c:pt idx="1166">
                  <c:v>0</c:v>
                </c:pt>
                <c:pt idx="1167">
                  <c:v>0.01</c:v>
                </c:pt>
                <c:pt idx="1168">
                  <c:v>0.01</c:v>
                </c:pt>
                <c:pt idx="1169">
                  <c:v>0.01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0.01</c:v>
                </c:pt>
                <c:pt idx="1175">
                  <c:v>0</c:v>
                </c:pt>
                <c:pt idx="1176">
                  <c:v>0.01</c:v>
                </c:pt>
                <c:pt idx="1177">
                  <c:v>0</c:v>
                </c:pt>
                <c:pt idx="1178">
                  <c:v>0.01</c:v>
                </c:pt>
                <c:pt idx="1179">
                  <c:v>0.01</c:v>
                </c:pt>
                <c:pt idx="1180">
                  <c:v>0</c:v>
                </c:pt>
                <c:pt idx="1181">
                  <c:v>0</c:v>
                </c:pt>
                <c:pt idx="1182">
                  <c:v>0.01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0.01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-0.01</c:v>
                </c:pt>
                <c:pt idx="1192">
                  <c:v>-0.01</c:v>
                </c:pt>
                <c:pt idx="1193">
                  <c:v>-0.01</c:v>
                </c:pt>
                <c:pt idx="1194">
                  <c:v>0.01</c:v>
                </c:pt>
                <c:pt idx="1195">
                  <c:v>0</c:v>
                </c:pt>
                <c:pt idx="1196">
                  <c:v>0.01</c:v>
                </c:pt>
                <c:pt idx="1197">
                  <c:v>-0.01</c:v>
                </c:pt>
                <c:pt idx="1198">
                  <c:v>0.01</c:v>
                </c:pt>
                <c:pt idx="1199">
                  <c:v>-0.01</c:v>
                </c:pt>
                <c:pt idx="1200">
                  <c:v>0</c:v>
                </c:pt>
                <c:pt idx="1201">
                  <c:v>-0.01</c:v>
                </c:pt>
                <c:pt idx="1202">
                  <c:v>0.01</c:v>
                </c:pt>
                <c:pt idx="1203">
                  <c:v>0</c:v>
                </c:pt>
                <c:pt idx="1204">
                  <c:v>-0.01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-0.01</c:v>
                </c:pt>
                <c:pt idx="1209">
                  <c:v>-0.01</c:v>
                </c:pt>
                <c:pt idx="1210">
                  <c:v>-0.01</c:v>
                </c:pt>
                <c:pt idx="1211">
                  <c:v>-0.01</c:v>
                </c:pt>
                <c:pt idx="1212">
                  <c:v>-0.01</c:v>
                </c:pt>
                <c:pt idx="1213">
                  <c:v>-0.01</c:v>
                </c:pt>
                <c:pt idx="1214">
                  <c:v>-0.01</c:v>
                </c:pt>
                <c:pt idx="1215">
                  <c:v>-0.01</c:v>
                </c:pt>
                <c:pt idx="1216">
                  <c:v>0</c:v>
                </c:pt>
                <c:pt idx="1217">
                  <c:v>-0.01</c:v>
                </c:pt>
                <c:pt idx="1218">
                  <c:v>-0.01</c:v>
                </c:pt>
                <c:pt idx="1219">
                  <c:v>-0.01</c:v>
                </c:pt>
                <c:pt idx="1220">
                  <c:v>-0.01</c:v>
                </c:pt>
                <c:pt idx="1221">
                  <c:v>-0.01</c:v>
                </c:pt>
                <c:pt idx="1222">
                  <c:v>-0.01</c:v>
                </c:pt>
                <c:pt idx="1223">
                  <c:v>-0.01</c:v>
                </c:pt>
                <c:pt idx="1224">
                  <c:v>-0.01</c:v>
                </c:pt>
                <c:pt idx="1225">
                  <c:v>-0.01</c:v>
                </c:pt>
                <c:pt idx="1226">
                  <c:v>-0.01</c:v>
                </c:pt>
                <c:pt idx="1227">
                  <c:v>0</c:v>
                </c:pt>
                <c:pt idx="1228">
                  <c:v>-0.01</c:v>
                </c:pt>
                <c:pt idx="1229">
                  <c:v>0.01</c:v>
                </c:pt>
                <c:pt idx="1230">
                  <c:v>-0.01</c:v>
                </c:pt>
                <c:pt idx="1231">
                  <c:v>-0.01</c:v>
                </c:pt>
                <c:pt idx="1232">
                  <c:v>-0.01</c:v>
                </c:pt>
                <c:pt idx="1233">
                  <c:v>-0.01</c:v>
                </c:pt>
                <c:pt idx="1234">
                  <c:v>-0.01</c:v>
                </c:pt>
                <c:pt idx="1235">
                  <c:v>-0.01</c:v>
                </c:pt>
                <c:pt idx="1236">
                  <c:v>-0.01</c:v>
                </c:pt>
                <c:pt idx="1237">
                  <c:v>-0.01</c:v>
                </c:pt>
                <c:pt idx="1238">
                  <c:v>-0.01</c:v>
                </c:pt>
                <c:pt idx="1239">
                  <c:v>-0.01</c:v>
                </c:pt>
                <c:pt idx="1240">
                  <c:v>0.01</c:v>
                </c:pt>
                <c:pt idx="1241">
                  <c:v>0.01</c:v>
                </c:pt>
                <c:pt idx="1242">
                  <c:v>0.01</c:v>
                </c:pt>
                <c:pt idx="1243">
                  <c:v>0.01</c:v>
                </c:pt>
                <c:pt idx="1244">
                  <c:v>0.01</c:v>
                </c:pt>
                <c:pt idx="1245">
                  <c:v>0.02</c:v>
                </c:pt>
                <c:pt idx="1246">
                  <c:v>0</c:v>
                </c:pt>
                <c:pt idx="1247">
                  <c:v>0</c:v>
                </c:pt>
                <c:pt idx="1248">
                  <c:v>0.01</c:v>
                </c:pt>
                <c:pt idx="1249">
                  <c:v>0</c:v>
                </c:pt>
                <c:pt idx="1250">
                  <c:v>-0.01</c:v>
                </c:pt>
                <c:pt idx="1251">
                  <c:v>-0.01</c:v>
                </c:pt>
                <c:pt idx="1252">
                  <c:v>-0.01</c:v>
                </c:pt>
                <c:pt idx="1253">
                  <c:v>0.02</c:v>
                </c:pt>
                <c:pt idx="1254">
                  <c:v>0.01</c:v>
                </c:pt>
                <c:pt idx="1255">
                  <c:v>0.01</c:v>
                </c:pt>
                <c:pt idx="1256">
                  <c:v>0.01</c:v>
                </c:pt>
                <c:pt idx="1257">
                  <c:v>0.01</c:v>
                </c:pt>
                <c:pt idx="1258">
                  <c:v>0</c:v>
                </c:pt>
                <c:pt idx="1259">
                  <c:v>0.01</c:v>
                </c:pt>
                <c:pt idx="1260">
                  <c:v>0</c:v>
                </c:pt>
                <c:pt idx="1261">
                  <c:v>0.01</c:v>
                </c:pt>
                <c:pt idx="1262">
                  <c:v>0.01</c:v>
                </c:pt>
                <c:pt idx="1263">
                  <c:v>0.02</c:v>
                </c:pt>
                <c:pt idx="1264">
                  <c:v>0.01</c:v>
                </c:pt>
                <c:pt idx="1265">
                  <c:v>0.01</c:v>
                </c:pt>
                <c:pt idx="1266">
                  <c:v>0.01</c:v>
                </c:pt>
                <c:pt idx="1267">
                  <c:v>0.03</c:v>
                </c:pt>
                <c:pt idx="1268">
                  <c:v>0.03</c:v>
                </c:pt>
                <c:pt idx="1269">
                  <c:v>0.03</c:v>
                </c:pt>
                <c:pt idx="1270">
                  <c:v>0.01</c:v>
                </c:pt>
                <c:pt idx="1271">
                  <c:v>0.03</c:v>
                </c:pt>
                <c:pt idx="1272">
                  <c:v>0.02</c:v>
                </c:pt>
                <c:pt idx="1273">
                  <c:v>0.02</c:v>
                </c:pt>
                <c:pt idx="1274">
                  <c:v>0</c:v>
                </c:pt>
                <c:pt idx="1275">
                  <c:v>0.01</c:v>
                </c:pt>
                <c:pt idx="1276">
                  <c:v>0</c:v>
                </c:pt>
                <c:pt idx="1277">
                  <c:v>0</c:v>
                </c:pt>
                <c:pt idx="1278">
                  <c:v>0.01</c:v>
                </c:pt>
                <c:pt idx="1279">
                  <c:v>0.01</c:v>
                </c:pt>
                <c:pt idx="1280">
                  <c:v>0.01</c:v>
                </c:pt>
                <c:pt idx="1281">
                  <c:v>0.01</c:v>
                </c:pt>
                <c:pt idx="1282">
                  <c:v>0.01</c:v>
                </c:pt>
                <c:pt idx="1283">
                  <c:v>0.01</c:v>
                </c:pt>
                <c:pt idx="1284">
                  <c:v>0</c:v>
                </c:pt>
                <c:pt idx="1285">
                  <c:v>0.02</c:v>
                </c:pt>
                <c:pt idx="1286">
                  <c:v>0.02</c:v>
                </c:pt>
                <c:pt idx="1287">
                  <c:v>0.02</c:v>
                </c:pt>
                <c:pt idx="1288">
                  <c:v>0.01</c:v>
                </c:pt>
                <c:pt idx="1289">
                  <c:v>0.01</c:v>
                </c:pt>
                <c:pt idx="1290">
                  <c:v>0.02</c:v>
                </c:pt>
                <c:pt idx="1291">
                  <c:v>0.01</c:v>
                </c:pt>
                <c:pt idx="1292">
                  <c:v>0.01</c:v>
                </c:pt>
                <c:pt idx="1293">
                  <c:v>0</c:v>
                </c:pt>
                <c:pt idx="1294">
                  <c:v>0.01</c:v>
                </c:pt>
                <c:pt idx="1295">
                  <c:v>0.02</c:v>
                </c:pt>
                <c:pt idx="1296">
                  <c:v>0.02</c:v>
                </c:pt>
                <c:pt idx="1297">
                  <c:v>0.04</c:v>
                </c:pt>
                <c:pt idx="1298">
                  <c:v>0.02</c:v>
                </c:pt>
                <c:pt idx="1299">
                  <c:v>0.02</c:v>
                </c:pt>
                <c:pt idx="1300">
                  <c:v>0.03</c:v>
                </c:pt>
                <c:pt idx="1301">
                  <c:v>0.02</c:v>
                </c:pt>
                <c:pt idx="1302">
                  <c:v>0.03</c:v>
                </c:pt>
                <c:pt idx="1303">
                  <c:v>0.04</c:v>
                </c:pt>
                <c:pt idx="1304">
                  <c:v>0.02</c:v>
                </c:pt>
                <c:pt idx="1305">
                  <c:v>0.02</c:v>
                </c:pt>
                <c:pt idx="1306">
                  <c:v>0.01</c:v>
                </c:pt>
                <c:pt idx="1307">
                  <c:v>0.03</c:v>
                </c:pt>
                <c:pt idx="1308">
                  <c:v>0.03</c:v>
                </c:pt>
                <c:pt idx="1309">
                  <c:v>0.03</c:v>
                </c:pt>
                <c:pt idx="1310">
                  <c:v>0.03</c:v>
                </c:pt>
                <c:pt idx="1311">
                  <c:v>0.03</c:v>
                </c:pt>
                <c:pt idx="1312">
                  <c:v>0.03</c:v>
                </c:pt>
                <c:pt idx="1313">
                  <c:v>0.01</c:v>
                </c:pt>
                <c:pt idx="1314">
                  <c:v>0.04</c:v>
                </c:pt>
                <c:pt idx="1315">
                  <c:v>0.04</c:v>
                </c:pt>
                <c:pt idx="1316">
                  <c:v>0.05</c:v>
                </c:pt>
                <c:pt idx="1317">
                  <c:v>0.02</c:v>
                </c:pt>
                <c:pt idx="1318">
                  <c:v>0.03</c:v>
                </c:pt>
                <c:pt idx="1319">
                  <c:v>0.02</c:v>
                </c:pt>
                <c:pt idx="1320">
                  <c:v>0.06</c:v>
                </c:pt>
                <c:pt idx="1321">
                  <c:v>0.03</c:v>
                </c:pt>
                <c:pt idx="1322">
                  <c:v>0.01</c:v>
                </c:pt>
                <c:pt idx="1323">
                  <c:v>0.03</c:v>
                </c:pt>
                <c:pt idx="1324">
                  <c:v>0.05</c:v>
                </c:pt>
                <c:pt idx="1325">
                  <c:v>0.03</c:v>
                </c:pt>
                <c:pt idx="1326">
                  <c:v>0.03</c:v>
                </c:pt>
                <c:pt idx="1327">
                  <c:v>0.03</c:v>
                </c:pt>
                <c:pt idx="1328">
                  <c:v>0.04</c:v>
                </c:pt>
                <c:pt idx="1329">
                  <c:v>0.05</c:v>
                </c:pt>
                <c:pt idx="1330">
                  <c:v>0.03</c:v>
                </c:pt>
                <c:pt idx="1331">
                  <c:v>0.04</c:v>
                </c:pt>
                <c:pt idx="1332">
                  <c:v>0.06</c:v>
                </c:pt>
                <c:pt idx="1333">
                  <c:v>0.05</c:v>
                </c:pt>
                <c:pt idx="1334">
                  <c:v>0.01</c:v>
                </c:pt>
                <c:pt idx="1335">
                  <c:v>0.02</c:v>
                </c:pt>
                <c:pt idx="1336">
                  <c:v>0.03</c:v>
                </c:pt>
                <c:pt idx="1337">
                  <c:v>0.01</c:v>
                </c:pt>
                <c:pt idx="1338">
                  <c:v>0.02</c:v>
                </c:pt>
                <c:pt idx="1339">
                  <c:v>0.01</c:v>
                </c:pt>
                <c:pt idx="1340">
                  <c:v>0.01</c:v>
                </c:pt>
                <c:pt idx="1341">
                  <c:v>0.01</c:v>
                </c:pt>
                <c:pt idx="1342">
                  <c:v>0.03</c:v>
                </c:pt>
                <c:pt idx="1343">
                  <c:v>0.03</c:v>
                </c:pt>
                <c:pt idx="1344">
                  <c:v>0.03</c:v>
                </c:pt>
                <c:pt idx="1345">
                  <c:v>0.04</c:v>
                </c:pt>
                <c:pt idx="1346">
                  <c:v>0.02</c:v>
                </c:pt>
                <c:pt idx="1347">
                  <c:v>0.03</c:v>
                </c:pt>
                <c:pt idx="1348">
                  <c:v>0.03</c:v>
                </c:pt>
                <c:pt idx="1349">
                  <c:v>0.02</c:v>
                </c:pt>
                <c:pt idx="1350">
                  <c:v>0.01</c:v>
                </c:pt>
                <c:pt idx="1351">
                  <c:v>0.06</c:v>
                </c:pt>
                <c:pt idx="1352">
                  <c:v>0.03</c:v>
                </c:pt>
                <c:pt idx="1353">
                  <c:v>0.04</c:v>
                </c:pt>
                <c:pt idx="1354">
                  <c:v>0.03</c:v>
                </c:pt>
                <c:pt idx="1355">
                  <c:v>0.01</c:v>
                </c:pt>
                <c:pt idx="1356">
                  <c:v>0.02</c:v>
                </c:pt>
                <c:pt idx="1357">
                  <c:v>0.01</c:v>
                </c:pt>
                <c:pt idx="1358">
                  <c:v>0.01</c:v>
                </c:pt>
                <c:pt idx="1359">
                  <c:v>0.02</c:v>
                </c:pt>
                <c:pt idx="1360">
                  <c:v>0.04</c:v>
                </c:pt>
                <c:pt idx="1361">
                  <c:v>0.03</c:v>
                </c:pt>
                <c:pt idx="1362">
                  <c:v>0.02</c:v>
                </c:pt>
                <c:pt idx="1363">
                  <c:v>0.01</c:v>
                </c:pt>
                <c:pt idx="1364">
                  <c:v>0.01</c:v>
                </c:pt>
                <c:pt idx="1365">
                  <c:v>0.01</c:v>
                </c:pt>
                <c:pt idx="1366">
                  <c:v>0.01</c:v>
                </c:pt>
                <c:pt idx="1367">
                  <c:v>0.04</c:v>
                </c:pt>
                <c:pt idx="1368">
                  <c:v>0.02</c:v>
                </c:pt>
                <c:pt idx="1369">
                  <c:v>0.02</c:v>
                </c:pt>
                <c:pt idx="1370">
                  <c:v>0.02</c:v>
                </c:pt>
                <c:pt idx="1371">
                  <c:v>0.02</c:v>
                </c:pt>
                <c:pt idx="1372">
                  <c:v>0.01</c:v>
                </c:pt>
                <c:pt idx="1373">
                  <c:v>0.01</c:v>
                </c:pt>
                <c:pt idx="1374">
                  <c:v>0.01</c:v>
                </c:pt>
                <c:pt idx="1375">
                  <c:v>0.01</c:v>
                </c:pt>
                <c:pt idx="1376">
                  <c:v>0.01</c:v>
                </c:pt>
                <c:pt idx="1377">
                  <c:v>0.01</c:v>
                </c:pt>
                <c:pt idx="1378">
                  <c:v>0.02</c:v>
                </c:pt>
                <c:pt idx="1379">
                  <c:v>0.02</c:v>
                </c:pt>
                <c:pt idx="1380">
                  <c:v>0.01</c:v>
                </c:pt>
                <c:pt idx="1381">
                  <c:v>0.01</c:v>
                </c:pt>
                <c:pt idx="1382">
                  <c:v>0.03</c:v>
                </c:pt>
                <c:pt idx="1383">
                  <c:v>0.03</c:v>
                </c:pt>
                <c:pt idx="1384">
                  <c:v>0.03</c:v>
                </c:pt>
                <c:pt idx="1385">
                  <c:v>0.01</c:v>
                </c:pt>
                <c:pt idx="1386">
                  <c:v>0.01</c:v>
                </c:pt>
                <c:pt idx="1387">
                  <c:v>0.02</c:v>
                </c:pt>
                <c:pt idx="1388">
                  <c:v>0.02</c:v>
                </c:pt>
                <c:pt idx="1389">
                  <c:v>0.03</c:v>
                </c:pt>
                <c:pt idx="1390">
                  <c:v>0.01</c:v>
                </c:pt>
                <c:pt idx="1391">
                  <c:v>0.04</c:v>
                </c:pt>
                <c:pt idx="1392">
                  <c:v>0.03</c:v>
                </c:pt>
                <c:pt idx="1393">
                  <c:v>0.01</c:v>
                </c:pt>
                <c:pt idx="1394">
                  <c:v>0.01</c:v>
                </c:pt>
                <c:pt idx="1395">
                  <c:v>0.01</c:v>
                </c:pt>
                <c:pt idx="1396">
                  <c:v>0.01</c:v>
                </c:pt>
                <c:pt idx="1397">
                  <c:v>0.03</c:v>
                </c:pt>
                <c:pt idx="1398">
                  <c:v>0.03</c:v>
                </c:pt>
                <c:pt idx="1399">
                  <c:v>0.01</c:v>
                </c:pt>
                <c:pt idx="1400">
                  <c:v>0.01</c:v>
                </c:pt>
                <c:pt idx="1401">
                  <c:v>0.03</c:v>
                </c:pt>
                <c:pt idx="1402">
                  <c:v>0</c:v>
                </c:pt>
                <c:pt idx="1403">
                  <c:v>0.01</c:v>
                </c:pt>
                <c:pt idx="1404">
                  <c:v>0.01</c:v>
                </c:pt>
                <c:pt idx="1405">
                  <c:v>0.01</c:v>
                </c:pt>
                <c:pt idx="1406">
                  <c:v>0.02</c:v>
                </c:pt>
                <c:pt idx="1407">
                  <c:v>0.02</c:v>
                </c:pt>
                <c:pt idx="1408">
                  <c:v>0.03</c:v>
                </c:pt>
                <c:pt idx="1409">
                  <c:v>0.01</c:v>
                </c:pt>
                <c:pt idx="1410">
                  <c:v>0</c:v>
                </c:pt>
                <c:pt idx="1411">
                  <c:v>0</c:v>
                </c:pt>
                <c:pt idx="1412">
                  <c:v>0.01</c:v>
                </c:pt>
                <c:pt idx="1413">
                  <c:v>0.01</c:v>
                </c:pt>
                <c:pt idx="1414">
                  <c:v>0.02</c:v>
                </c:pt>
                <c:pt idx="1415">
                  <c:v>0.01</c:v>
                </c:pt>
                <c:pt idx="1416">
                  <c:v>0.01</c:v>
                </c:pt>
                <c:pt idx="1417">
                  <c:v>0.01</c:v>
                </c:pt>
                <c:pt idx="1418">
                  <c:v>0.01</c:v>
                </c:pt>
                <c:pt idx="1419">
                  <c:v>0.01</c:v>
                </c:pt>
                <c:pt idx="1420">
                  <c:v>0.01</c:v>
                </c:pt>
                <c:pt idx="1421">
                  <c:v>0.01</c:v>
                </c:pt>
                <c:pt idx="1422">
                  <c:v>0.02</c:v>
                </c:pt>
                <c:pt idx="1423">
                  <c:v>0.01</c:v>
                </c:pt>
                <c:pt idx="1424">
                  <c:v>0.01</c:v>
                </c:pt>
                <c:pt idx="1425">
                  <c:v>0.01</c:v>
                </c:pt>
                <c:pt idx="1426">
                  <c:v>0.01</c:v>
                </c:pt>
                <c:pt idx="1427">
                  <c:v>0.01</c:v>
                </c:pt>
                <c:pt idx="1428">
                  <c:v>0.01</c:v>
                </c:pt>
                <c:pt idx="1429">
                  <c:v>0.01</c:v>
                </c:pt>
                <c:pt idx="1430">
                  <c:v>0</c:v>
                </c:pt>
                <c:pt idx="1431">
                  <c:v>0.01</c:v>
                </c:pt>
                <c:pt idx="1432">
                  <c:v>0.02</c:v>
                </c:pt>
                <c:pt idx="1433">
                  <c:v>0.02</c:v>
                </c:pt>
                <c:pt idx="1434">
                  <c:v>0.01</c:v>
                </c:pt>
                <c:pt idx="1435">
                  <c:v>0.01</c:v>
                </c:pt>
                <c:pt idx="1436">
                  <c:v>0.02</c:v>
                </c:pt>
                <c:pt idx="1437">
                  <c:v>0.01</c:v>
                </c:pt>
                <c:pt idx="1438">
                  <c:v>0.01</c:v>
                </c:pt>
                <c:pt idx="1439">
                  <c:v>0.01</c:v>
                </c:pt>
                <c:pt idx="1440">
                  <c:v>0.03</c:v>
                </c:pt>
                <c:pt idx="1441">
                  <c:v>0.01</c:v>
                </c:pt>
                <c:pt idx="1442">
                  <c:v>0</c:v>
                </c:pt>
                <c:pt idx="1443">
                  <c:v>0.01</c:v>
                </c:pt>
                <c:pt idx="1444">
                  <c:v>0.03</c:v>
                </c:pt>
                <c:pt idx="1445">
                  <c:v>0.03</c:v>
                </c:pt>
                <c:pt idx="1446">
                  <c:v>0.01</c:v>
                </c:pt>
                <c:pt idx="1447">
                  <c:v>0.01</c:v>
                </c:pt>
                <c:pt idx="1448">
                  <c:v>0.01</c:v>
                </c:pt>
                <c:pt idx="1449">
                  <c:v>0.01</c:v>
                </c:pt>
                <c:pt idx="1450">
                  <c:v>0.01</c:v>
                </c:pt>
                <c:pt idx="1451">
                  <c:v>0.02</c:v>
                </c:pt>
                <c:pt idx="1452">
                  <c:v>0.02</c:v>
                </c:pt>
                <c:pt idx="1453">
                  <c:v>0.01</c:v>
                </c:pt>
                <c:pt idx="1454">
                  <c:v>0.02</c:v>
                </c:pt>
                <c:pt idx="1455">
                  <c:v>0.02</c:v>
                </c:pt>
                <c:pt idx="1456">
                  <c:v>0.01</c:v>
                </c:pt>
                <c:pt idx="1457">
                  <c:v>0.02</c:v>
                </c:pt>
                <c:pt idx="1458">
                  <c:v>0.03</c:v>
                </c:pt>
                <c:pt idx="1459">
                  <c:v>0.02</c:v>
                </c:pt>
                <c:pt idx="1460">
                  <c:v>0.03</c:v>
                </c:pt>
                <c:pt idx="1461">
                  <c:v>0.01</c:v>
                </c:pt>
                <c:pt idx="1462">
                  <c:v>0.03</c:v>
                </c:pt>
                <c:pt idx="1463">
                  <c:v>0.02</c:v>
                </c:pt>
                <c:pt idx="1464">
                  <c:v>0.01</c:v>
                </c:pt>
                <c:pt idx="1465">
                  <c:v>0</c:v>
                </c:pt>
                <c:pt idx="1466">
                  <c:v>0.01</c:v>
                </c:pt>
                <c:pt idx="1467">
                  <c:v>0</c:v>
                </c:pt>
                <c:pt idx="1468">
                  <c:v>0.01</c:v>
                </c:pt>
                <c:pt idx="1469">
                  <c:v>-0.01</c:v>
                </c:pt>
                <c:pt idx="1470">
                  <c:v>0.01</c:v>
                </c:pt>
                <c:pt idx="1471">
                  <c:v>0.01</c:v>
                </c:pt>
                <c:pt idx="1472">
                  <c:v>0.01</c:v>
                </c:pt>
                <c:pt idx="1473">
                  <c:v>0.01</c:v>
                </c:pt>
                <c:pt idx="1474">
                  <c:v>0.02</c:v>
                </c:pt>
                <c:pt idx="1475">
                  <c:v>0.01</c:v>
                </c:pt>
                <c:pt idx="1476">
                  <c:v>0.01</c:v>
                </c:pt>
                <c:pt idx="1477">
                  <c:v>0.01</c:v>
                </c:pt>
                <c:pt idx="1478">
                  <c:v>0</c:v>
                </c:pt>
                <c:pt idx="1479">
                  <c:v>0.01</c:v>
                </c:pt>
                <c:pt idx="1480">
                  <c:v>0.01</c:v>
                </c:pt>
                <c:pt idx="1481">
                  <c:v>0.01</c:v>
                </c:pt>
                <c:pt idx="1482">
                  <c:v>0.02</c:v>
                </c:pt>
                <c:pt idx="1483">
                  <c:v>0.01</c:v>
                </c:pt>
                <c:pt idx="1484">
                  <c:v>0.01</c:v>
                </c:pt>
                <c:pt idx="1485">
                  <c:v>0</c:v>
                </c:pt>
                <c:pt idx="1486">
                  <c:v>0.01</c:v>
                </c:pt>
                <c:pt idx="1487">
                  <c:v>0</c:v>
                </c:pt>
                <c:pt idx="1488">
                  <c:v>0.01</c:v>
                </c:pt>
                <c:pt idx="1489">
                  <c:v>0.02</c:v>
                </c:pt>
                <c:pt idx="1490">
                  <c:v>0.01</c:v>
                </c:pt>
                <c:pt idx="1491">
                  <c:v>0.03</c:v>
                </c:pt>
                <c:pt idx="1492">
                  <c:v>0.03</c:v>
                </c:pt>
                <c:pt idx="1493">
                  <c:v>0.04</c:v>
                </c:pt>
                <c:pt idx="1494">
                  <c:v>0.02</c:v>
                </c:pt>
                <c:pt idx="1495">
                  <c:v>0.02</c:v>
                </c:pt>
                <c:pt idx="1496">
                  <c:v>0.01</c:v>
                </c:pt>
                <c:pt idx="1497">
                  <c:v>0.01</c:v>
                </c:pt>
                <c:pt idx="1498">
                  <c:v>0.01</c:v>
                </c:pt>
                <c:pt idx="1499">
                  <c:v>0.01</c:v>
                </c:pt>
                <c:pt idx="1500">
                  <c:v>0.01</c:v>
                </c:pt>
                <c:pt idx="1501">
                  <c:v>0.02</c:v>
                </c:pt>
                <c:pt idx="1502">
                  <c:v>0</c:v>
                </c:pt>
                <c:pt idx="1503">
                  <c:v>0.01</c:v>
                </c:pt>
                <c:pt idx="1504">
                  <c:v>0.01</c:v>
                </c:pt>
                <c:pt idx="1505">
                  <c:v>0.01</c:v>
                </c:pt>
                <c:pt idx="1506">
                  <c:v>0.01</c:v>
                </c:pt>
                <c:pt idx="1507">
                  <c:v>0.01</c:v>
                </c:pt>
                <c:pt idx="1508">
                  <c:v>0</c:v>
                </c:pt>
                <c:pt idx="1509">
                  <c:v>0.02</c:v>
                </c:pt>
                <c:pt idx="1510">
                  <c:v>0.02</c:v>
                </c:pt>
                <c:pt idx="1511">
                  <c:v>0.01</c:v>
                </c:pt>
                <c:pt idx="1512">
                  <c:v>0.01</c:v>
                </c:pt>
                <c:pt idx="1513">
                  <c:v>0.01</c:v>
                </c:pt>
                <c:pt idx="1514">
                  <c:v>0.01</c:v>
                </c:pt>
                <c:pt idx="1515">
                  <c:v>0.01</c:v>
                </c:pt>
                <c:pt idx="1516">
                  <c:v>0.01</c:v>
                </c:pt>
                <c:pt idx="1517">
                  <c:v>0</c:v>
                </c:pt>
                <c:pt idx="1518">
                  <c:v>0.01</c:v>
                </c:pt>
                <c:pt idx="1519">
                  <c:v>0.03</c:v>
                </c:pt>
                <c:pt idx="1520">
                  <c:v>0.02</c:v>
                </c:pt>
                <c:pt idx="1521">
                  <c:v>0.01</c:v>
                </c:pt>
                <c:pt idx="1522">
                  <c:v>0.01</c:v>
                </c:pt>
                <c:pt idx="1523">
                  <c:v>0.01</c:v>
                </c:pt>
                <c:pt idx="1524">
                  <c:v>0.01</c:v>
                </c:pt>
                <c:pt idx="1525">
                  <c:v>0.02</c:v>
                </c:pt>
                <c:pt idx="1526">
                  <c:v>0.01</c:v>
                </c:pt>
                <c:pt idx="1527">
                  <c:v>0.01</c:v>
                </c:pt>
                <c:pt idx="1528">
                  <c:v>0.01</c:v>
                </c:pt>
                <c:pt idx="1529">
                  <c:v>0.02</c:v>
                </c:pt>
                <c:pt idx="1530">
                  <c:v>0.02</c:v>
                </c:pt>
                <c:pt idx="1531">
                  <c:v>0.02</c:v>
                </c:pt>
                <c:pt idx="1532">
                  <c:v>0.02</c:v>
                </c:pt>
                <c:pt idx="1533">
                  <c:v>0.02</c:v>
                </c:pt>
                <c:pt idx="1534">
                  <c:v>0.03</c:v>
                </c:pt>
                <c:pt idx="1535">
                  <c:v>0.03</c:v>
                </c:pt>
                <c:pt idx="1536">
                  <c:v>0.03</c:v>
                </c:pt>
                <c:pt idx="1537">
                  <c:v>0.03</c:v>
                </c:pt>
                <c:pt idx="1538">
                  <c:v>0.01</c:v>
                </c:pt>
                <c:pt idx="1539">
                  <c:v>0.02</c:v>
                </c:pt>
                <c:pt idx="1540">
                  <c:v>0.02</c:v>
                </c:pt>
                <c:pt idx="1541">
                  <c:v>0.03</c:v>
                </c:pt>
                <c:pt idx="1542">
                  <c:v>0.01</c:v>
                </c:pt>
                <c:pt idx="1543">
                  <c:v>0.03</c:v>
                </c:pt>
                <c:pt idx="1544">
                  <c:v>0.01</c:v>
                </c:pt>
                <c:pt idx="1545">
                  <c:v>0.04</c:v>
                </c:pt>
                <c:pt idx="1546">
                  <c:v>0.05</c:v>
                </c:pt>
                <c:pt idx="1547">
                  <c:v>0.01</c:v>
                </c:pt>
                <c:pt idx="1548">
                  <c:v>0.01</c:v>
                </c:pt>
                <c:pt idx="1549">
                  <c:v>0.02</c:v>
                </c:pt>
                <c:pt idx="1550">
                  <c:v>0.03</c:v>
                </c:pt>
                <c:pt idx="1551">
                  <c:v>0.03</c:v>
                </c:pt>
                <c:pt idx="1552">
                  <c:v>0.02</c:v>
                </c:pt>
                <c:pt idx="1553">
                  <c:v>0.04</c:v>
                </c:pt>
                <c:pt idx="1554">
                  <c:v>0.04</c:v>
                </c:pt>
                <c:pt idx="1555">
                  <c:v>0.04</c:v>
                </c:pt>
                <c:pt idx="1556">
                  <c:v>0.01</c:v>
                </c:pt>
                <c:pt idx="1557">
                  <c:v>0.01</c:v>
                </c:pt>
                <c:pt idx="1558">
                  <c:v>0.01</c:v>
                </c:pt>
                <c:pt idx="1559">
                  <c:v>0.01</c:v>
                </c:pt>
                <c:pt idx="1560">
                  <c:v>0.01</c:v>
                </c:pt>
                <c:pt idx="1561">
                  <c:v>0.01</c:v>
                </c:pt>
                <c:pt idx="1562">
                  <c:v>0.01</c:v>
                </c:pt>
                <c:pt idx="1563">
                  <c:v>0</c:v>
                </c:pt>
                <c:pt idx="1564">
                  <c:v>0.01</c:v>
                </c:pt>
                <c:pt idx="1565">
                  <c:v>0</c:v>
                </c:pt>
                <c:pt idx="1566">
                  <c:v>0.05</c:v>
                </c:pt>
                <c:pt idx="1567">
                  <c:v>0.05</c:v>
                </c:pt>
                <c:pt idx="1568">
                  <c:v>0</c:v>
                </c:pt>
                <c:pt idx="1569">
                  <c:v>0.01</c:v>
                </c:pt>
                <c:pt idx="1570">
                  <c:v>0.01</c:v>
                </c:pt>
                <c:pt idx="1571">
                  <c:v>0.01</c:v>
                </c:pt>
                <c:pt idx="1572">
                  <c:v>0.01</c:v>
                </c:pt>
                <c:pt idx="1573">
                  <c:v>0.03</c:v>
                </c:pt>
                <c:pt idx="1574">
                  <c:v>0.03</c:v>
                </c:pt>
                <c:pt idx="1575">
                  <c:v>0.02</c:v>
                </c:pt>
                <c:pt idx="1576">
                  <c:v>0.01</c:v>
                </c:pt>
                <c:pt idx="1577">
                  <c:v>0</c:v>
                </c:pt>
                <c:pt idx="1578">
                  <c:v>0.01</c:v>
                </c:pt>
                <c:pt idx="1579">
                  <c:v>0.01</c:v>
                </c:pt>
                <c:pt idx="1580">
                  <c:v>0.01</c:v>
                </c:pt>
                <c:pt idx="1581">
                  <c:v>0.01</c:v>
                </c:pt>
                <c:pt idx="1582">
                  <c:v>0.01</c:v>
                </c:pt>
                <c:pt idx="1583">
                  <c:v>0.02</c:v>
                </c:pt>
                <c:pt idx="1584">
                  <c:v>0.01</c:v>
                </c:pt>
                <c:pt idx="1585">
                  <c:v>0.01</c:v>
                </c:pt>
                <c:pt idx="1586">
                  <c:v>0</c:v>
                </c:pt>
                <c:pt idx="1587">
                  <c:v>0.01</c:v>
                </c:pt>
                <c:pt idx="1588">
                  <c:v>0.02</c:v>
                </c:pt>
                <c:pt idx="1589">
                  <c:v>0.03</c:v>
                </c:pt>
                <c:pt idx="1590">
                  <c:v>0.06</c:v>
                </c:pt>
                <c:pt idx="1591">
                  <c:v>0.05</c:v>
                </c:pt>
                <c:pt idx="1592">
                  <c:v>0.02</c:v>
                </c:pt>
                <c:pt idx="1593">
                  <c:v>0.01</c:v>
                </c:pt>
                <c:pt idx="1594">
                  <c:v>0.03</c:v>
                </c:pt>
                <c:pt idx="1595">
                  <c:v>0.03</c:v>
                </c:pt>
                <c:pt idx="1596">
                  <c:v>0.03</c:v>
                </c:pt>
                <c:pt idx="1597">
                  <c:v>0.01</c:v>
                </c:pt>
                <c:pt idx="1598">
                  <c:v>0.01</c:v>
                </c:pt>
                <c:pt idx="1599">
                  <c:v>0.01</c:v>
                </c:pt>
                <c:pt idx="1600">
                  <c:v>0.01</c:v>
                </c:pt>
                <c:pt idx="1601">
                  <c:v>0.01</c:v>
                </c:pt>
                <c:pt idx="1602">
                  <c:v>0.03</c:v>
                </c:pt>
                <c:pt idx="1603">
                  <c:v>0.02</c:v>
                </c:pt>
                <c:pt idx="1604">
                  <c:v>0.05</c:v>
                </c:pt>
                <c:pt idx="1605">
                  <c:v>0.04</c:v>
                </c:pt>
                <c:pt idx="1606">
                  <c:v>0.01</c:v>
                </c:pt>
                <c:pt idx="1607">
                  <c:v>0.01</c:v>
                </c:pt>
                <c:pt idx="1608">
                  <c:v>0.01</c:v>
                </c:pt>
                <c:pt idx="1609">
                  <c:v>0.01</c:v>
                </c:pt>
                <c:pt idx="1610">
                  <c:v>0.02</c:v>
                </c:pt>
                <c:pt idx="1611">
                  <c:v>0.01</c:v>
                </c:pt>
                <c:pt idx="1612">
                  <c:v>0.01</c:v>
                </c:pt>
                <c:pt idx="1613">
                  <c:v>0.01</c:v>
                </c:pt>
                <c:pt idx="1614">
                  <c:v>0.01</c:v>
                </c:pt>
                <c:pt idx="1615">
                  <c:v>0.01</c:v>
                </c:pt>
                <c:pt idx="1616">
                  <c:v>0.01</c:v>
                </c:pt>
                <c:pt idx="1617">
                  <c:v>0.01</c:v>
                </c:pt>
                <c:pt idx="1618">
                  <c:v>0.01</c:v>
                </c:pt>
                <c:pt idx="1619">
                  <c:v>0.01</c:v>
                </c:pt>
                <c:pt idx="1620">
                  <c:v>0.02</c:v>
                </c:pt>
                <c:pt idx="1621">
                  <c:v>0.01</c:v>
                </c:pt>
                <c:pt idx="1622">
                  <c:v>0.02</c:v>
                </c:pt>
                <c:pt idx="1623">
                  <c:v>0.01</c:v>
                </c:pt>
                <c:pt idx="1624">
                  <c:v>0.01</c:v>
                </c:pt>
                <c:pt idx="1625">
                  <c:v>0.01</c:v>
                </c:pt>
                <c:pt idx="1626">
                  <c:v>0.01</c:v>
                </c:pt>
                <c:pt idx="1627">
                  <c:v>0.01</c:v>
                </c:pt>
                <c:pt idx="1628">
                  <c:v>0.01</c:v>
                </c:pt>
                <c:pt idx="1629">
                  <c:v>0.01</c:v>
                </c:pt>
                <c:pt idx="1630">
                  <c:v>0.01</c:v>
                </c:pt>
                <c:pt idx="1631">
                  <c:v>0.02</c:v>
                </c:pt>
                <c:pt idx="1632">
                  <c:v>0.01</c:v>
                </c:pt>
                <c:pt idx="1633">
                  <c:v>0</c:v>
                </c:pt>
                <c:pt idx="1634">
                  <c:v>0</c:v>
                </c:pt>
                <c:pt idx="1635">
                  <c:v>0.03</c:v>
                </c:pt>
                <c:pt idx="1636">
                  <c:v>0.05</c:v>
                </c:pt>
                <c:pt idx="1637">
                  <c:v>0.01</c:v>
                </c:pt>
                <c:pt idx="1638">
                  <c:v>0.04</c:v>
                </c:pt>
                <c:pt idx="1639">
                  <c:v>0.04</c:v>
                </c:pt>
                <c:pt idx="1640">
                  <c:v>0.05</c:v>
                </c:pt>
                <c:pt idx="1641">
                  <c:v>0.02</c:v>
                </c:pt>
                <c:pt idx="1642">
                  <c:v>0.02</c:v>
                </c:pt>
                <c:pt idx="1643">
                  <c:v>0.03</c:v>
                </c:pt>
                <c:pt idx="1644">
                  <c:v>0.02</c:v>
                </c:pt>
                <c:pt idx="1645">
                  <c:v>0.02</c:v>
                </c:pt>
                <c:pt idx="1646">
                  <c:v>0.02</c:v>
                </c:pt>
                <c:pt idx="1647">
                  <c:v>0.03</c:v>
                </c:pt>
                <c:pt idx="1648">
                  <c:v>0.03</c:v>
                </c:pt>
                <c:pt idx="1649">
                  <c:v>0.01</c:v>
                </c:pt>
                <c:pt idx="1650">
                  <c:v>0.03</c:v>
                </c:pt>
                <c:pt idx="1651">
                  <c:v>0.03</c:v>
                </c:pt>
                <c:pt idx="1652">
                  <c:v>0.03</c:v>
                </c:pt>
                <c:pt idx="1653">
                  <c:v>0.03</c:v>
                </c:pt>
                <c:pt idx="1654">
                  <c:v>0.03</c:v>
                </c:pt>
                <c:pt idx="1655">
                  <c:v>0.01</c:v>
                </c:pt>
                <c:pt idx="1656">
                  <c:v>0.01</c:v>
                </c:pt>
                <c:pt idx="1657">
                  <c:v>0.02</c:v>
                </c:pt>
                <c:pt idx="1658">
                  <c:v>0.02</c:v>
                </c:pt>
                <c:pt idx="1659">
                  <c:v>0.02</c:v>
                </c:pt>
                <c:pt idx="1660">
                  <c:v>0.01</c:v>
                </c:pt>
                <c:pt idx="1661">
                  <c:v>0.03</c:v>
                </c:pt>
                <c:pt idx="1662">
                  <c:v>0.01</c:v>
                </c:pt>
                <c:pt idx="1663">
                  <c:v>0.03</c:v>
                </c:pt>
                <c:pt idx="1664">
                  <c:v>0.02</c:v>
                </c:pt>
                <c:pt idx="1665">
                  <c:v>0.03</c:v>
                </c:pt>
                <c:pt idx="1666">
                  <c:v>0.02</c:v>
                </c:pt>
                <c:pt idx="1667">
                  <c:v>0.01</c:v>
                </c:pt>
                <c:pt idx="1668">
                  <c:v>0.02</c:v>
                </c:pt>
                <c:pt idx="1669">
                  <c:v>0.02</c:v>
                </c:pt>
                <c:pt idx="1670">
                  <c:v>0.03</c:v>
                </c:pt>
                <c:pt idx="1671">
                  <c:v>0.02</c:v>
                </c:pt>
                <c:pt idx="1672">
                  <c:v>0.01</c:v>
                </c:pt>
                <c:pt idx="1673">
                  <c:v>0.01</c:v>
                </c:pt>
                <c:pt idx="1674">
                  <c:v>0.01</c:v>
                </c:pt>
                <c:pt idx="1675">
                  <c:v>0.03</c:v>
                </c:pt>
                <c:pt idx="1676">
                  <c:v>0.01</c:v>
                </c:pt>
                <c:pt idx="1677">
                  <c:v>0.01</c:v>
                </c:pt>
                <c:pt idx="1678">
                  <c:v>0.02</c:v>
                </c:pt>
                <c:pt idx="1679">
                  <c:v>0.02</c:v>
                </c:pt>
                <c:pt idx="1680">
                  <c:v>0.03</c:v>
                </c:pt>
                <c:pt idx="1681">
                  <c:v>0.01</c:v>
                </c:pt>
                <c:pt idx="1682">
                  <c:v>0.01</c:v>
                </c:pt>
                <c:pt idx="1683">
                  <c:v>0.01</c:v>
                </c:pt>
                <c:pt idx="1684">
                  <c:v>0.01</c:v>
                </c:pt>
                <c:pt idx="1685">
                  <c:v>0</c:v>
                </c:pt>
                <c:pt idx="1686">
                  <c:v>0.01</c:v>
                </c:pt>
                <c:pt idx="1687">
                  <c:v>0.01</c:v>
                </c:pt>
                <c:pt idx="1688">
                  <c:v>-0.01</c:v>
                </c:pt>
                <c:pt idx="1689">
                  <c:v>0.01</c:v>
                </c:pt>
                <c:pt idx="1690">
                  <c:v>0</c:v>
                </c:pt>
                <c:pt idx="1691">
                  <c:v>-0.01</c:v>
                </c:pt>
                <c:pt idx="1692">
                  <c:v>-0.01</c:v>
                </c:pt>
                <c:pt idx="1693">
                  <c:v>-0.01</c:v>
                </c:pt>
                <c:pt idx="1694">
                  <c:v>-0.02</c:v>
                </c:pt>
                <c:pt idx="1695">
                  <c:v>-0.02</c:v>
                </c:pt>
                <c:pt idx="1696">
                  <c:v>-0.01</c:v>
                </c:pt>
                <c:pt idx="1697">
                  <c:v>-0.01</c:v>
                </c:pt>
                <c:pt idx="1698">
                  <c:v>-0.01</c:v>
                </c:pt>
                <c:pt idx="1699">
                  <c:v>-0.01</c:v>
                </c:pt>
                <c:pt idx="1700">
                  <c:v>-0.01</c:v>
                </c:pt>
                <c:pt idx="1701">
                  <c:v>-0.01</c:v>
                </c:pt>
                <c:pt idx="1702">
                  <c:v>-0.01</c:v>
                </c:pt>
                <c:pt idx="1703">
                  <c:v>-0.01</c:v>
                </c:pt>
                <c:pt idx="1704">
                  <c:v>-0.01</c:v>
                </c:pt>
                <c:pt idx="1705">
                  <c:v>-0.01</c:v>
                </c:pt>
                <c:pt idx="1706">
                  <c:v>0</c:v>
                </c:pt>
                <c:pt idx="1707">
                  <c:v>-0.01</c:v>
                </c:pt>
                <c:pt idx="1708">
                  <c:v>-0.01</c:v>
                </c:pt>
                <c:pt idx="1709">
                  <c:v>0</c:v>
                </c:pt>
                <c:pt idx="1710">
                  <c:v>-0.01</c:v>
                </c:pt>
                <c:pt idx="1711">
                  <c:v>-0.01</c:v>
                </c:pt>
                <c:pt idx="1712">
                  <c:v>0</c:v>
                </c:pt>
                <c:pt idx="1713">
                  <c:v>-0.01</c:v>
                </c:pt>
                <c:pt idx="1714">
                  <c:v>0</c:v>
                </c:pt>
                <c:pt idx="1715">
                  <c:v>-0.01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-0.01</c:v>
                </c:pt>
                <c:pt idx="1722">
                  <c:v>0.01</c:v>
                </c:pt>
                <c:pt idx="1723">
                  <c:v>0.01</c:v>
                </c:pt>
                <c:pt idx="1724">
                  <c:v>0</c:v>
                </c:pt>
                <c:pt idx="1725">
                  <c:v>0</c:v>
                </c:pt>
                <c:pt idx="1726">
                  <c:v>0.01</c:v>
                </c:pt>
                <c:pt idx="1727">
                  <c:v>-0.01</c:v>
                </c:pt>
                <c:pt idx="1728">
                  <c:v>0</c:v>
                </c:pt>
                <c:pt idx="1729">
                  <c:v>0.01</c:v>
                </c:pt>
                <c:pt idx="1730">
                  <c:v>0.01</c:v>
                </c:pt>
                <c:pt idx="1731">
                  <c:v>-0.01</c:v>
                </c:pt>
                <c:pt idx="1732">
                  <c:v>-0.01</c:v>
                </c:pt>
                <c:pt idx="1733">
                  <c:v>0.01</c:v>
                </c:pt>
                <c:pt idx="1734">
                  <c:v>0.01</c:v>
                </c:pt>
                <c:pt idx="1735">
                  <c:v>0.01</c:v>
                </c:pt>
                <c:pt idx="1736">
                  <c:v>0</c:v>
                </c:pt>
                <c:pt idx="1737">
                  <c:v>0.01</c:v>
                </c:pt>
                <c:pt idx="1738">
                  <c:v>0</c:v>
                </c:pt>
                <c:pt idx="1739">
                  <c:v>0.01</c:v>
                </c:pt>
                <c:pt idx="1740">
                  <c:v>0.01</c:v>
                </c:pt>
                <c:pt idx="1741">
                  <c:v>0.01</c:v>
                </c:pt>
                <c:pt idx="1742">
                  <c:v>0.01</c:v>
                </c:pt>
                <c:pt idx="1743">
                  <c:v>0.01</c:v>
                </c:pt>
                <c:pt idx="1744">
                  <c:v>0.01</c:v>
                </c:pt>
                <c:pt idx="1745">
                  <c:v>0</c:v>
                </c:pt>
                <c:pt idx="1746">
                  <c:v>0.01</c:v>
                </c:pt>
                <c:pt idx="1747">
                  <c:v>0</c:v>
                </c:pt>
                <c:pt idx="1748">
                  <c:v>0</c:v>
                </c:pt>
                <c:pt idx="1749">
                  <c:v>0.01</c:v>
                </c:pt>
                <c:pt idx="1750">
                  <c:v>0</c:v>
                </c:pt>
                <c:pt idx="1751">
                  <c:v>-0.01</c:v>
                </c:pt>
                <c:pt idx="1752">
                  <c:v>-0.01</c:v>
                </c:pt>
                <c:pt idx="1753">
                  <c:v>-0.01</c:v>
                </c:pt>
                <c:pt idx="1754">
                  <c:v>-0.01</c:v>
                </c:pt>
                <c:pt idx="1755">
                  <c:v>-0.01</c:v>
                </c:pt>
                <c:pt idx="1756">
                  <c:v>0</c:v>
                </c:pt>
                <c:pt idx="1757">
                  <c:v>-0.01</c:v>
                </c:pt>
                <c:pt idx="1758">
                  <c:v>0</c:v>
                </c:pt>
                <c:pt idx="1759">
                  <c:v>-0.01</c:v>
                </c:pt>
                <c:pt idx="1760">
                  <c:v>0</c:v>
                </c:pt>
                <c:pt idx="1761">
                  <c:v>0</c:v>
                </c:pt>
                <c:pt idx="1762">
                  <c:v>-0.01</c:v>
                </c:pt>
                <c:pt idx="1763">
                  <c:v>0.01</c:v>
                </c:pt>
                <c:pt idx="1764">
                  <c:v>0</c:v>
                </c:pt>
                <c:pt idx="1765">
                  <c:v>-0.01</c:v>
                </c:pt>
                <c:pt idx="1766">
                  <c:v>0</c:v>
                </c:pt>
                <c:pt idx="1767">
                  <c:v>-0.01</c:v>
                </c:pt>
                <c:pt idx="1768">
                  <c:v>0.01</c:v>
                </c:pt>
                <c:pt idx="1769">
                  <c:v>0</c:v>
                </c:pt>
                <c:pt idx="1770">
                  <c:v>0</c:v>
                </c:pt>
                <c:pt idx="1771">
                  <c:v>0.01</c:v>
                </c:pt>
                <c:pt idx="1772">
                  <c:v>0.01</c:v>
                </c:pt>
                <c:pt idx="1773">
                  <c:v>0.02</c:v>
                </c:pt>
                <c:pt idx="1774">
                  <c:v>0.02</c:v>
                </c:pt>
                <c:pt idx="1775">
                  <c:v>0.01</c:v>
                </c:pt>
                <c:pt idx="1776">
                  <c:v>0.02</c:v>
                </c:pt>
                <c:pt idx="1777">
                  <c:v>0.01</c:v>
                </c:pt>
                <c:pt idx="1778">
                  <c:v>0.01</c:v>
                </c:pt>
                <c:pt idx="1779">
                  <c:v>0.01</c:v>
                </c:pt>
                <c:pt idx="1780">
                  <c:v>0.01</c:v>
                </c:pt>
                <c:pt idx="1781">
                  <c:v>0.01</c:v>
                </c:pt>
                <c:pt idx="1782">
                  <c:v>0.01</c:v>
                </c:pt>
                <c:pt idx="1783">
                  <c:v>0.01</c:v>
                </c:pt>
                <c:pt idx="1784">
                  <c:v>0.01</c:v>
                </c:pt>
                <c:pt idx="1785">
                  <c:v>0.01</c:v>
                </c:pt>
                <c:pt idx="1786">
                  <c:v>0.02</c:v>
                </c:pt>
                <c:pt idx="1787">
                  <c:v>0.01</c:v>
                </c:pt>
                <c:pt idx="1788">
                  <c:v>0.02</c:v>
                </c:pt>
                <c:pt idx="1789">
                  <c:v>0.01</c:v>
                </c:pt>
                <c:pt idx="1790">
                  <c:v>0.01</c:v>
                </c:pt>
                <c:pt idx="1791">
                  <c:v>0.01</c:v>
                </c:pt>
                <c:pt idx="1792">
                  <c:v>0.01</c:v>
                </c:pt>
                <c:pt idx="1793">
                  <c:v>0.01</c:v>
                </c:pt>
                <c:pt idx="1794">
                  <c:v>0.01</c:v>
                </c:pt>
                <c:pt idx="1795">
                  <c:v>0.01</c:v>
                </c:pt>
                <c:pt idx="1796">
                  <c:v>0.02</c:v>
                </c:pt>
                <c:pt idx="1797">
                  <c:v>0.03</c:v>
                </c:pt>
                <c:pt idx="1798">
                  <c:v>0.02</c:v>
                </c:pt>
                <c:pt idx="1799">
                  <c:v>0.02</c:v>
                </c:pt>
                <c:pt idx="1800">
                  <c:v>0.02</c:v>
                </c:pt>
                <c:pt idx="1801">
                  <c:v>0.02</c:v>
                </c:pt>
                <c:pt idx="1802">
                  <c:v>0.01</c:v>
                </c:pt>
                <c:pt idx="1803">
                  <c:v>0.01</c:v>
                </c:pt>
                <c:pt idx="1804">
                  <c:v>0.02</c:v>
                </c:pt>
                <c:pt idx="1805">
                  <c:v>0.02</c:v>
                </c:pt>
                <c:pt idx="1806">
                  <c:v>0.03</c:v>
                </c:pt>
                <c:pt idx="1807">
                  <c:v>0.02</c:v>
                </c:pt>
                <c:pt idx="1808">
                  <c:v>0.02</c:v>
                </c:pt>
                <c:pt idx="1809">
                  <c:v>0.02</c:v>
                </c:pt>
                <c:pt idx="1810">
                  <c:v>0.02</c:v>
                </c:pt>
                <c:pt idx="1811">
                  <c:v>0.02</c:v>
                </c:pt>
                <c:pt idx="1812">
                  <c:v>0.03</c:v>
                </c:pt>
                <c:pt idx="1813">
                  <c:v>0.01</c:v>
                </c:pt>
                <c:pt idx="1814">
                  <c:v>0.01</c:v>
                </c:pt>
                <c:pt idx="1815">
                  <c:v>0.01</c:v>
                </c:pt>
                <c:pt idx="1816">
                  <c:v>0.03</c:v>
                </c:pt>
                <c:pt idx="1817">
                  <c:v>0.01</c:v>
                </c:pt>
                <c:pt idx="1818">
                  <c:v>0.02</c:v>
                </c:pt>
                <c:pt idx="1819">
                  <c:v>0.01</c:v>
                </c:pt>
                <c:pt idx="1820">
                  <c:v>0.02</c:v>
                </c:pt>
                <c:pt idx="1821">
                  <c:v>0.03</c:v>
                </c:pt>
                <c:pt idx="1822">
                  <c:v>0.01</c:v>
                </c:pt>
                <c:pt idx="1823">
                  <c:v>0.01</c:v>
                </c:pt>
                <c:pt idx="1824">
                  <c:v>0.03</c:v>
                </c:pt>
                <c:pt idx="1825">
                  <c:v>0.03</c:v>
                </c:pt>
                <c:pt idx="1826">
                  <c:v>0.02</c:v>
                </c:pt>
                <c:pt idx="1827">
                  <c:v>0.03</c:v>
                </c:pt>
                <c:pt idx="1828">
                  <c:v>0.03</c:v>
                </c:pt>
                <c:pt idx="1829">
                  <c:v>0.02</c:v>
                </c:pt>
                <c:pt idx="1830">
                  <c:v>0.02</c:v>
                </c:pt>
                <c:pt idx="1831">
                  <c:v>0.02</c:v>
                </c:pt>
                <c:pt idx="1832">
                  <c:v>0.01</c:v>
                </c:pt>
                <c:pt idx="1833">
                  <c:v>0.01</c:v>
                </c:pt>
                <c:pt idx="1834">
                  <c:v>0.02</c:v>
                </c:pt>
                <c:pt idx="1835">
                  <c:v>0.02</c:v>
                </c:pt>
                <c:pt idx="1836">
                  <c:v>0.02</c:v>
                </c:pt>
                <c:pt idx="1837">
                  <c:v>0.02</c:v>
                </c:pt>
                <c:pt idx="1838">
                  <c:v>0.02</c:v>
                </c:pt>
                <c:pt idx="1839">
                  <c:v>0.02</c:v>
                </c:pt>
                <c:pt idx="1840">
                  <c:v>0</c:v>
                </c:pt>
                <c:pt idx="1841">
                  <c:v>0.01</c:v>
                </c:pt>
                <c:pt idx="1842">
                  <c:v>0</c:v>
                </c:pt>
                <c:pt idx="1843">
                  <c:v>0.01</c:v>
                </c:pt>
                <c:pt idx="1844">
                  <c:v>0.01</c:v>
                </c:pt>
                <c:pt idx="1845">
                  <c:v>0.01</c:v>
                </c:pt>
                <c:pt idx="1846">
                  <c:v>0.01</c:v>
                </c:pt>
                <c:pt idx="1847">
                  <c:v>0.01</c:v>
                </c:pt>
                <c:pt idx="1848">
                  <c:v>0.01</c:v>
                </c:pt>
                <c:pt idx="1849">
                  <c:v>0.03</c:v>
                </c:pt>
                <c:pt idx="1850">
                  <c:v>0.01</c:v>
                </c:pt>
                <c:pt idx="1851">
                  <c:v>0.01</c:v>
                </c:pt>
                <c:pt idx="1852">
                  <c:v>0.01</c:v>
                </c:pt>
                <c:pt idx="1853">
                  <c:v>0.02</c:v>
                </c:pt>
                <c:pt idx="1854">
                  <c:v>0.05</c:v>
                </c:pt>
                <c:pt idx="1855">
                  <c:v>0.03</c:v>
                </c:pt>
                <c:pt idx="1856">
                  <c:v>0.04</c:v>
                </c:pt>
                <c:pt idx="1857">
                  <c:v>0.03</c:v>
                </c:pt>
                <c:pt idx="1858">
                  <c:v>0.03</c:v>
                </c:pt>
                <c:pt idx="1859">
                  <c:v>0.01</c:v>
                </c:pt>
                <c:pt idx="1860">
                  <c:v>0.02</c:v>
                </c:pt>
                <c:pt idx="1861">
                  <c:v>0.01</c:v>
                </c:pt>
                <c:pt idx="1862">
                  <c:v>0.02</c:v>
                </c:pt>
                <c:pt idx="1863">
                  <c:v>0.02</c:v>
                </c:pt>
                <c:pt idx="1864">
                  <c:v>0.01</c:v>
                </c:pt>
                <c:pt idx="1865">
                  <c:v>0.01</c:v>
                </c:pt>
                <c:pt idx="1866">
                  <c:v>0.02</c:v>
                </c:pt>
                <c:pt idx="1867">
                  <c:v>0.02</c:v>
                </c:pt>
                <c:pt idx="1868">
                  <c:v>0.02</c:v>
                </c:pt>
                <c:pt idx="1869">
                  <c:v>0.02</c:v>
                </c:pt>
                <c:pt idx="1870">
                  <c:v>0.01</c:v>
                </c:pt>
                <c:pt idx="1871">
                  <c:v>0.01</c:v>
                </c:pt>
                <c:pt idx="1872">
                  <c:v>0.01</c:v>
                </c:pt>
                <c:pt idx="1873">
                  <c:v>0.01</c:v>
                </c:pt>
                <c:pt idx="1874">
                  <c:v>0.01</c:v>
                </c:pt>
                <c:pt idx="1875">
                  <c:v>0.01</c:v>
                </c:pt>
                <c:pt idx="1876">
                  <c:v>0.01</c:v>
                </c:pt>
                <c:pt idx="1877">
                  <c:v>0.01</c:v>
                </c:pt>
                <c:pt idx="1878">
                  <c:v>0.01</c:v>
                </c:pt>
                <c:pt idx="1879">
                  <c:v>0.03</c:v>
                </c:pt>
                <c:pt idx="1880">
                  <c:v>0.01</c:v>
                </c:pt>
                <c:pt idx="1881">
                  <c:v>0.01</c:v>
                </c:pt>
                <c:pt idx="1882">
                  <c:v>0</c:v>
                </c:pt>
                <c:pt idx="1883">
                  <c:v>0.01</c:v>
                </c:pt>
                <c:pt idx="1884">
                  <c:v>0.01</c:v>
                </c:pt>
                <c:pt idx="1885">
                  <c:v>0.01</c:v>
                </c:pt>
                <c:pt idx="1886">
                  <c:v>0.02</c:v>
                </c:pt>
                <c:pt idx="1887">
                  <c:v>0.01</c:v>
                </c:pt>
                <c:pt idx="1888">
                  <c:v>0.01</c:v>
                </c:pt>
                <c:pt idx="1889">
                  <c:v>0.01</c:v>
                </c:pt>
                <c:pt idx="1890">
                  <c:v>0.01</c:v>
                </c:pt>
                <c:pt idx="1891">
                  <c:v>0.01</c:v>
                </c:pt>
                <c:pt idx="1892">
                  <c:v>0.02</c:v>
                </c:pt>
                <c:pt idx="1893">
                  <c:v>0.02</c:v>
                </c:pt>
                <c:pt idx="1894">
                  <c:v>0.01</c:v>
                </c:pt>
                <c:pt idx="1895">
                  <c:v>0.01</c:v>
                </c:pt>
                <c:pt idx="1896">
                  <c:v>0.02</c:v>
                </c:pt>
                <c:pt idx="1897">
                  <c:v>0.03</c:v>
                </c:pt>
                <c:pt idx="1898">
                  <c:v>0.03</c:v>
                </c:pt>
                <c:pt idx="1899">
                  <c:v>0.06</c:v>
                </c:pt>
                <c:pt idx="1900">
                  <c:v>0.06</c:v>
                </c:pt>
                <c:pt idx="1901">
                  <c:v>0.03</c:v>
                </c:pt>
                <c:pt idx="1902">
                  <c:v>0.02</c:v>
                </c:pt>
                <c:pt idx="1903">
                  <c:v>0.03</c:v>
                </c:pt>
                <c:pt idx="1904">
                  <c:v>0.03</c:v>
                </c:pt>
                <c:pt idx="1905">
                  <c:v>0.03</c:v>
                </c:pt>
                <c:pt idx="1906">
                  <c:v>0.04</c:v>
                </c:pt>
                <c:pt idx="1907">
                  <c:v>0.03</c:v>
                </c:pt>
                <c:pt idx="1908">
                  <c:v>0.03</c:v>
                </c:pt>
                <c:pt idx="1909">
                  <c:v>0.02</c:v>
                </c:pt>
                <c:pt idx="1910">
                  <c:v>0.03</c:v>
                </c:pt>
                <c:pt idx="1911">
                  <c:v>0.02</c:v>
                </c:pt>
                <c:pt idx="1912">
                  <c:v>0.02</c:v>
                </c:pt>
                <c:pt idx="1913">
                  <c:v>0.02</c:v>
                </c:pt>
                <c:pt idx="1914">
                  <c:v>0.02</c:v>
                </c:pt>
                <c:pt idx="1915">
                  <c:v>0.02</c:v>
                </c:pt>
                <c:pt idx="1916">
                  <c:v>0.02</c:v>
                </c:pt>
                <c:pt idx="1917">
                  <c:v>0.02</c:v>
                </c:pt>
                <c:pt idx="1918">
                  <c:v>0.02</c:v>
                </c:pt>
                <c:pt idx="1919">
                  <c:v>0.01</c:v>
                </c:pt>
                <c:pt idx="1920">
                  <c:v>0.03</c:v>
                </c:pt>
                <c:pt idx="1921">
                  <c:v>0.02</c:v>
                </c:pt>
                <c:pt idx="1922">
                  <c:v>0.03</c:v>
                </c:pt>
                <c:pt idx="1923">
                  <c:v>0.03</c:v>
                </c:pt>
                <c:pt idx="1924">
                  <c:v>0.03</c:v>
                </c:pt>
                <c:pt idx="1925">
                  <c:v>0.03</c:v>
                </c:pt>
                <c:pt idx="1926">
                  <c:v>0.01</c:v>
                </c:pt>
                <c:pt idx="1927">
                  <c:v>0.01</c:v>
                </c:pt>
                <c:pt idx="1928">
                  <c:v>0.04</c:v>
                </c:pt>
                <c:pt idx="1929">
                  <c:v>0.02</c:v>
                </c:pt>
                <c:pt idx="1930">
                  <c:v>0.01</c:v>
                </c:pt>
                <c:pt idx="1931">
                  <c:v>0.02</c:v>
                </c:pt>
                <c:pt idx="1932">
                  <c:v>0.01</c:v>
                </c:pt>
                <c:pt idx="1933">
                  <c:v>0.02</c:v>
                </c:pt>
                <c:pt idx="1934">
                  <c:v>0.01</c:v>
                </c:pt>
                <c:pt idx="1935">
                  <c:v>0</c:v>
                </c:pt>
                <c:pt idx="1936">
                  <c:v>0.01</c:v>
                </c:pt>
                <c:pt idx="1937">
                  <c:v>0</c:v>
                </c:pt>
                <c:pt idx="1938">
                  <c:v>0.01</c:v>
                </c:pt>
                <c:pt idx="1939">
                  <c:v>0</c:v>
                </c:pt>
                <c:pt idx="1940">
                  <c:v>0.01</c:v>
                </c:pt>
                <c:pt idx="1941">
                  <c:v>0.01</c:v>
                </c:pt>
                <c:pt idx="1942">
                  <c:v>0</c:v>
                </c:pt>
                <c:pt idx="1943">
                  <c:v>0.01</c:v>
                </c:pt>
                <c:pt idx="1944">
                  <c:v>0.01</c:v>
                </c:pt>
                <c:pt idx="1945">
                  <c:v>0.01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0.01</c:v>
                </c:pt>
                <c:pt idx="1950">
                  <c:v>0</c:v>
                </c:pt>
                <c:pt idx="1951">
                  <c:v>0.01</c:v>
                </c:pt>
                <c:pt idx="1952">
                  <c:v>0.02</c:v>
                </c:pt>
                <c:pt idx="1953">
                  <c:v>0.01</c:v>
                </c:pt>
                <c:pt idx="1954">
                  <c:v>0</c:v>
                </c:pt>
                <c:pt idx="1955">
                  <c:v>0.01</c:v>
                </c:pt>
                <c:pt idx="1956">
                  <c:v>0.01</c:v>
                </c:pt>
                <c:pt idx="1957">
                  <c:v>0</c:v>
                </c:pt>
                <c:pt idx="1958">
                  <c:v>0.01</c:v>
                </c:pt>
                <c:pt idx="1959">
                  <c:v>0.01</c:v>
                </c:pt>
                <c:pt idx="1960">
                  <c:v>0.01</c:v>
                </c:pt>
                <c:pt idx="1961">
                  <c:v>0.01</c:v>
                </c:pt>
                <c:pt idx="1962">
                  <c:v>0</c:v>
                </c:pt>
                <c:pt idx="1963">
                  <c:v>0.01</c:v>
                </c:pt>
                <c:pt idx="1964">
                  <c:v>0.01</c:v>
                </c:pt>
                <c:pt idx="1965">
                  <c:v>0.01</c:v>
                </c:pt>
                <c:pt idx="1966">
                  <c:v>0</c:v>
                </c:pt>
                <c:pt idx="1967">
                  <c:v>0</c:v>
                </c:pt>
                <c:pt idx="1968">
                  <c:v>0.01</c:v>
                </c:pt>
                <c:pt idx="1969">
                  <c:v>0</c:v>
                </c:pt>
                <c:pt idx="1970">
                  <c:v>0.03</c:v>
                </c:pt>
                <c:pt idx="1971">
                  <c:v>0.01</c:v>
                </c:pt>
                <c:pt idx="1972">
                  <c:v>0.01</c:v>
                </c:pt>
                <c:pt idx="1973">
                  <c:v>0.01</c:v>
                </c:pt>
                <c:pt idx="1974">
                  <c:v>0.01</c:v>
                </c:pt>
                <c:pt idx="1975">
                  <c:v>0.01</c:v>
                </c:pt>
                <c:pt idx="1976">
                  <c:v>0.01</c:v>
                </c:pt>
                <c:pt idx="1977">
                  <c:v>0</c:v>
                </c:pt>
                <c:pt idx="1978">
                  <c:v>0.01</c:v>
                </c:pt>
                <c:pt idx="1979">
                  <c:v>0.01</c:v>
                </c:pt>
                <c:pt idx="1980">
                  <c:v>0.01</c:v>
                </c:pt>
                <c:pt idx="1981">
                  <c:v>0.01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0.01</c:v>
                </c:pt>
                <c:pt idx="1986">
                  <c:v>0.01</c:v>
                </c:pt>
                <c:pt idx="1987">
                  <c:v>0</c:v>
                </c:pt>
                <c:pt idx="1988">
                  <c:v>0.01</c:v>
                </c:pt>
                <c:pt idx="1989">
                  <c:v>0.01</c:v>
                </c:pt>
                <c:pt idx="1990">
                  <c:v>0</c:v>
                </c:pt>
                <c:pt idx="1991">
                  <c:v>-0.01</c:v>
                </c:pt>
                <c:pt idx="1992">
                  <c:v>0.01</c:v>
                </c:pt>
                <c:pt idx="1993">
                  <c:v>0.01</c:v>
                </c:pt>
                <c:pt idx="1994">
                  <c:v>0</c:v>
                </c:pt>
                <c:pt idx="1995">
                  <c:v>0</c:v>
                </c:pt>
                <c:pt idx="1996">
                  <c:v>-0.01</c:v>
                </c:pt>
                <c:pt idx="1997">
                  <c:v>0</c:v>
                </c:pt>
                <c:pt idx="1998">
                  <c:v>0.01</c:v>
                </c:pt>
                <c:pt idx="1999">
                  <c:v>0.01</c:v>
                </c:pt>
                <c:pt idx="2000">
                  <c:v>-0.02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0.01</c:v>
                </c:pt>
                <c:pt idx="2005">
                  <c:v>-0.01</c:v>
                </c:pt>
                <c:pt idx="2006">
                  <c:v>0.01</c:v>
                </c:pt>
                <c:pt idx="2007">
                  <c:v>-0.01</c:v>
                </c:pt>
                <c:pt idx="2008">
                  <c:v>-0.01</c:v>
                </c:pt>
                <c:pt idx="2009">
                  <c:v>0</c:v>
                </c:pt>
                <c:pt idx="2010">
                  <c:v>0.01</c:v>
                </c:pt>
                <c:pt idx="2011">
                  <c:v>0.01</c:v>
                </c:pt>
                <c:pt idx="2012">
                  <c:v>0.01</c:v>
                </c:pt>
                <c:pt idx="2013">
                  <c:v>0.02</c:v>
                </c:pt>
                <c:pt idx="2014">
                  <c:v>0.01</c:v>
                </c:pt>
                <c:pt idx="2015">
                  <c:v>0.03</c:v>
                </c:pt>
                <c:pt idx="2016">
                  <c:v>0.03</c:v>
                </c:pt>
                <c:pt idx="2017">
                  <c:v>0.03</c:v>
                </c:pt>
                <c:pt idx="2018">
                  <c:v>0.01</c:v>
                </c:pt>
                <c:pt idx="2019">
                  <c:v>0.03</c:v>
                </c:pt>
                <c:pt idx="2020">
                  <c:v>0.03</c:v>
                </c:pt>
                <c:pt idx="2021">
                  <c:v>0.02</c:v>
                </c:pt>
                <c:pt idx="2022">
                  <c:v>0.02</c:v>
                </c:pt>
                <c:pt idx="2023">
                  <c:v>0.01</c:v>
                </c:pt>
                <c:pt idx="2024">
                  <c:v>0.03</c:v>
                </c:pt>
                <c:pt idx="2025">
                  <c:v>0.01</c:v>
                </c:pt>
                <c:pt idx="2026">
                  <c:v>0.01</c:v>
                </c:pt>
                <c:pt idx="2027">
                  <c:v>0.01</c:v>
                </c:pt>
                <c:pt idx="2028">
                  <c:v>0.01</c:v>
                </c:pt>
                <c:pt idx="2029">
                  <c:v>0.01</c:v>
                </c:pt>
                <c:pt idx="2030">
                  <c:v>0</c:v>
                </c:pt>
                <c:pt idx="2031">
                  <c:v>0.01</c:v>
                </c:pt>
                <c:pt idx="2032">
                  <c:v>0.01</c:v>
                </c:pt>
                <c:pt idx="2033">
                  <c:v>0.01</c:v>
                </c:pt>
                <c:pt idx="2034">
                  <c:v>0.02</c:v>
                </c:pt>
                <c:pt idx="2035">
                  <c:v>0.01</c:v>
                </c:pt>
                <c:pt idx="2036">
                  <c:v>0.01</c:v>
                </c:pt>
                <c:pt idx="2037">
                  <c:v>0.01</c:v>
                </c:pt>
                <c:pt idx="2038">
                  <c:v>0.01</c:v>
                </c:pt>
                <c:pt idx="2039">
                  <c:v>0</c:v>
                </c:pt>
                <c:pt idx="2040">
                  <c:v>0.01</c:v>
                </c:pt>
                <c:pt idx="2041">
                  <c:v>0.01</c:v>
                </c:pt>
                <c:pt idx="2042">
                  <c:v>0.01</c:v>
                </c:pt>
                <c:pt idx="2043">
                  <c:v>0.02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0.01</c:v>
                </c:pt>
                <c:pt idx="2048">
                  <c:v>0.02</c:v>
                </c:pt>
                <c:pt idx="2049">
                  <c:v>0.01</c:v>
                </c:pt>
                <c:pt idx="2050">
                  <c:v>0</c:v>
                </c:pt>
                <c:pt idx="2051">
                  <c:v>0.01</c:v>
                </c:pt>
                <c:pt idx="2052">
                  <c:v>0.01</c:v>
                </c:pt>
                <c:pt idx="2053">
                  <c:v>0.01</c:v>
                </c:pt>
                <c:pt idx="2054">
                  <c:v>0.01</c:v>
                </c:pt>
                <c:pt idx="2055">
                  <c:v>0.01</c:v>
                </c:pt>
                <c:pt idx="2056">
                  <c:v>0.01</c:v>
                </c:pt>
                <c:pt idx="2057">
                  <c:v>0</c:v>
                </c:pt>
                <c:pt idx="2058">
                  <c:v>0.01</c:v>
                </c:pt>
                <c:pt idx="2059">
                  <c:v>0.01</c:v>
                </c:pt>
                <c:pt idx="2060">
                  <c:v>0.02</c:v>
                </c:pt>
                <c:pt idx="2061">
                  <c:v>0.01</c:v>
                </c:pt>
                <c:pt idx="2062">
                  <c:v>0.01</c:v>
                </c:pt>
                <c:pt idx="2063">
                  <c:v>0.01</c:v>
                </c:pt>
                <c:pt idx="2064">
                  <c:v>0.01</c:v>
                </c:pt>
                <c:pt idx="2065">
                  <c:v>0.01</c:v>
                </c:pt>
                <c:pt idx="2066">
                  <c:v>0.02</c:v>
                </c:pt>
                <c:pt idx="2067">
                  <c:v>0.01</c:v>
                </c:pt>
                <c:pt idx="2068">
                  <c:v>0.01</c:v>
                </c:pt>
                <c:pt idx="2069">
                  <c:v>0.03</c:v>
                </c:pt>
                <c:pt idx="2070">
                  <c:v>0.03</c:v>
                </c:pt>
                <c:pt idx="2071">
                  <c:v>0.01</c:v>
                </c:pt>
                <c:pt idx="2072">
                  <c:v>0.02</c:v>
                </c:pt>
                <c:pt idx="2073">
                  <c:v>0.02</c:v>
                </c:pt>
                <c:pt idx="2074">
                  <c:v>0.03</c:v>
                </c:pt>
                <c:pt idx="2075">
                  <c:v>0.05</c:v>
                </c:pt>
                <c:pt idx="2076">
                  <c:v>0.03</c:v>
                </c:pt>
                <c:pt idx="2077">
                  <c:v>0.03</c:v>
                </c:pt>
                <c:pt idx="2078">
                  <c:v>0.03</c:v>
                </c:pt>
                <c:pt idx="2079">
                  <c:v>0.04</c:v>
                </c:pt>
                <c:pt idx="2080">
                  <c:v>0.06</c:v>
                </c:pt>
                <c:pt idx="2081">
                  <c:v>0.1</c:v>
                </c:pt>
                <c:pt idx="2082">
                  <c:v>0.06</c:v>
                </c:pt>
                <c:pt idx="2083">
                  <c:v>0.05</c:v>
                </c:pt>
                <c:pt idx="2084">
                  <c:v>0.03</c:v>
                </c:pt>
                <c:pt idx="2085">
                  <c:v>0.02</c:v>
                </c:pt>
                <c:pt idx="2086">
                  <c:v>0.05</c:v>
                </c:pt>
                <c:pt idx="2087">
                  <c:v>0.04</c:v>
                </c:pt>
                <c:pt idx="2088">
                  <c:v>0.05</c:v>
                </c:pt>
                <c:pt idx="2089">
                  <c:v>0.04</c:v>
                </c:pt>
                <c:pt idx="2090">
                  <c:v>0.02</c:v>
                </c:pt>
                <c:pt idx="2091">
                  <c:v>0.04</c:v>
                </c:pt>
                <c:pt idx="2092">
                  <c:v>0.03</c:v>
                </c:pt>
                <c:pt idx="2093">
                  <c:v>0.03</c:v>
                </c:pt>
                <c:pt idx="2094">
                  <c:v>0.03</c:v>
                </c:pt>
                <c:pt idx="2095">
                  <c:v>0.03</c:v>
                </c:pt>
                <c:pt idx="2096">
                  <c:v>0.03</c:v>
                </c:pt>
                <c:pt idx="2097">
                  <c:v>0.04</c:v>
                </c:pt>
                <c:pt idx="2098">
                  <c:v>0.02</c:v>
                </c:pt>
                <c:pt idx="2099">
                  <c:v>0.03</c:v>
                </c:pt>
                <c:pt idx="2100">
                  <c:v>0.03</c:v>
                </c:pt>
                <c:pt idx="2101">
                  <c:v>0.03</c:v>
                </c:pt>
                <c:pt idx="2102">
                  <c:v>0.03</c:v>
                </c:pt>
                <c:pt idx="2103">
                  <c:v>0.02</c:v>
                </c:pt>
                <c:pt idx="2104">
                  <c:v>0.02</c:v>
                </c:pt>
                <c:pt idx="2105">
                  <c:v>0.03</c:v>
                </c:pt>
                <c:pt idx="2106">
                  <c:v>0.02</c:v>
                </c:pt>
                <c:pt idx="2107">
                  <c:v>0.01</c:v>
                </c:pt>
                <c:pt idx="2108">
                  <c:v>0.02</c:v>
                </c:pt>
                <c:pt idx="2109">
                  <c:v>0.02</c:v>
                </c:pt>
                <c:pt idx="2110">
                  <c:v>0.02</c:v>
                </c:pt>
                <c:pt idx="2111">
                  <c:v>0.03</c:v>
                </c:pt>
                <c:pt idx="2112">
                  <c:v>0.01</c:v>
                </c:pt>
                <c:pt idx="2113">
                  <c:v>0.01</c:v>
                </c:pt>
                <c:pt idx="2114">
                  <c:v>0</c:v>
                </c:pt>
                <c:pt idx="2115">
                  <c:v>0.01</c:v>
                </c:pt>
                <c:pt idx="2116">
                  <c:v>0.01</c:v>
                </c:pt>
                <c:pt idx="2117">
                  <c:v>0.01</c:v>
                </c:pt>
                <c:pt idx="2118">
                  <c:v>0.02</c:v>
                </c:pt>
                <c:pt idx="2119">
                  <c:v>0.01</c:v>
                </c:pt>
                <c:pt idx="2120">
                  <c:v>0.01</c:v>
                </c:pt>
                <c:pt idx="2121">
                  <c:v>0.01</c:v>
                </c:pt>
                <c:pt idx="2122">
                  <c:v>0.01</c:v>
                </c:pt>
                <c:pt idx="2123">
                  <c:v>0.01</c:v>
                </c:pt>
                <c:pt idx="2124">
                  <c:v>0.01</c:v>
                </c:pt>
                <c:pt idx="2125">
                  <c:v>0.01</c:v>
                </c:pt>
                <c:pt idx="2126">
                  <c:v>0.01</c:v>
                </c:pt>
                <c:pt idx="2127">
                  <c:v>0.01</c:v>
                </c:pt>
                <c:pt idx="2128">
                  <c:v>0</c:v>
                </c:pt>
                <c:pt idx="2129">
                  <c:v>0.01</c:v>
                </c:pt>
                <c:pt idx="2130">
                  <c:v>0.01</c:v>
                </c:pt>
                <c:pt idx="2131">
                  <c:v>0.01</c:v>
                </c:pt>
                <c:pt idx="2132">
                  <c:v>0.01</c:v>
                </c:pt>
                <c:pt idx="2133">
                  <c:v>0.01</c:v>
                </c:pt>
                <c:pt idx="2134">
                  <c:v>0.01</c:v>
                </c:pt>
                <c:pt idx="2135">
                  <c:v>0.01</c:v>
                </c:pt>
                <c:pt idx="2136">
                  <c:v>0.01</c:v>
                </c:pt>
                <c:pt idx="2137">
                  <c:v>0.01</c:v>
                </c:pt>
                <c:pt idx="2138">
                  <c:v>0.01</c:v>
                </c:pt>
                <c:pt idx="2139">
                  <c:v>0.01</c:v>
                </c:pt>
                <c:pt idx="2140">
                  <c:v>0.01</c:v>
                </c:pt>
                <c:pt idx="2141">
                  <c:v>0</c:v>
                </c:pt>
                <c:pt idx="2142">
                  <c:v>-0.01</c:v>
                </c:pt>
                <c:pt idx="2143">
                  <c:v>0.01</c:v>
                </c:pt>
                <c:pt idx="2144">
                  <c:v>0.01</c:v>
                </c:pt>
                <c:pt idx="2145">
                  <c:v>0</c:v>
                </c:pt>
                <c:pt idx="2146">
                  <c:v>0.01</c:v>
                </c:pt>
                <c:pt idx="2147">
                  <c:v>0.01</c:v>
                </c:pt>
                <c:pt idx="2148">
                  <c:v>0.01</c:v>
                </c:pt>
                <c:pt idx="2149">
                  <c:v>0.02</c:v>
                </c:pt>
                <c:pt idx="2150">
                  <c:v>0.01</c:v>
                </c:pt>
                <c:pt idx="2151">
                  <c:v>0.01</c:v>
                </c:pt>
                <c:pt idx="2152">
                  <c:v>0.01</c:v>
                </c:pt>
                <c:pt idx="2153">
                  <c:v>0.01</c:v>
                </c:pt>
                <c:pt idx="2154">
                  <c:v>0.04</c:v>
                </c:pt>
                <c:pt idx="2155">
                  <c:v>0.01</c:v>
                </c:pt>
                <c:pt idx="2156">
                  <c:v>0</c:v>
                </c:pt>
                <c:pt idx="2157">
                  <c:v>0.01</c:v>
                </c:pt>
                <c:pt idx="2158">
                  <c:v>0.03</c:v>
                </c:pt>
                <c:pt idx="2159">
                  <c:v>0.02</c:v>
                </c:pt>
                <c:pt idx="2160">
                  <c:v>0.01</c:v>
                </c:pt>
                <c:pt idx="2161">
                  <c:v>0.01</c:v>
                </c:pt>
                <c:pt idx="2162">
                  <c:v>0.01</c:v>
                </c:pt>
                <c:pt idx="2163">
                  <c:v>0</c:v>
                </c:pt>
                <c:pt idx="2164">
                  <c:v>0.01</c:v>
                </c:pt>
                <c:pt idx="2165">
                  <c:v>0.01</c:v>
                </c:pt>
                <c:pt idx="2166">
                  <c:v>0</c:v>
                </c:pt>
                <c:pt idx="2167">
                  <c:v>0</c:v>
                </c:pt>
                <c:pt idx="2168">
                  <c:v>0.01</c:v>
                </c:pt>
                <c:pt idx="2169">
                  <c:v>0.01</c:v>
                </c:pt>
                <c:pt idx="2170">
                  <c:v>0.01</c:v>
                </c:pt>
                <c:pt idx="2171">
                  <c:v>0.01</c:v>
                </c:pt>
                <c:pt idx="2172">
                  <c:v>0.02</c:v>
                </c:pt>
                <c:pt idx="2173">
                  <c:v>0.03</c:v>
                </c:pt>
                <c:pt idx="2174">
                  <c:v>0.01</c:v>
                </c:pt>
                <c:pt idx="2175">
                  <c:v>0.01</c:v>
                </c:pt>
                <c:pt idx="2176">
                  <c:v>0.01</c:v>
                </c:pt>
                <c:pt idx="2177">
                  <c:v>0</c:v>
                </c:pt>
                <c:pt idx="2178">
                  <c:v>-0.01</c:v>
                </c:pt>
                <c:pt idx="2179">
                  <c:v>0.01</c:v>
                </c:pt>
                <c:pt idx="2180">
                  <c:v>0</c:v>
                </c:pt>
                <c:pt idx="2181">
                  <c:v>0.01</c:v>
                </c:pt>
                <c:pt idx="2182">
                  <c:v>0</c:v>
                </c:pt>
                <c:pt idx="2183">
                  <c:v>0</c:v>
                </c:pt>
                <c:pt idx="2184">
                  <c:v>-0.01</c:v>
                </c:pt>
                <c:pt idx="2185">
                  <c:v>0</c:v>
                </c:pt>
                <c:pt idx="2186">
                  <c:v>-0.01</c:v>
                </c:pt>
                <c:pt idx="2187">
                  <c:v>-0.01</c:v>
                </c:pt>
                <c:pt idx="2188">
                  <c:v>0.01</c:v>
                </c:pt>
                <c:pt idx="2189">
                  <c:v>0</c:v>
                </c:pt>
                <c:pt idx="2190">
                  <c:v>0.01</c:v>
                </c:pt>
                <c:pt idx="2191">
                  <c:v>0.01</c:v>
                </c:pt>
                <c:pt idx="2192">
                  <c:v>-0.01</c:v>
                </c:pt>
                <c:pt idx="2193">
                  <c:v>-0.01</c:v>
                </c:pt>
                <c:pt idx="2194">
                  <c:v>-0.01</c:v>
                </c:pt>
                <c:pt idx="2195">
                  <c:v>0</c:v>
                </c:pt>
                <c:pt idx="2196">
                  <c:v>0</c:v>
                </c:pt>
                <c:pt idx="2197">
                  <c:v>-0.01</c:v>
                </c:pt>
                <c:pt idx="2198">
                  <c:v>0</c:v>
                </c:pt>
                <c:pt idx="2199">
                  <c:v>-0.01</c:v>
                </c:pt>
                <c:pt idx="2200">
                  <c:v>0.02</c:v>
                </c:pt>
                <c:pt idx="2201">
                  <c:v>0.01</c:v>
                </c:pt>
                <c:pt idx="2202">
                  <c:v>-0.01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0.02</c:v>
                </c:pt>
                <c:pt idx="2207">
                  <c:v>0</c:v>
                </c:pt>
                <c:pt idx="2208">
                  <c:v>0.01</c:v>
                </c:pt>
                <c:pt idx="2209">
                  <c:v>-0.01</c:v>
                </c:pt>
                <c:pt idx="2210">
                  <c:v>0</c:v>
                </c:pt>
                <c:pt idx="2211">
                  <c:v>0</c:v>
                </c:pt>
                <c:pt idx="2212">
                  <c:v>0.01</c:v>
                </c:pt>
                <c:pt idx="2213">
                  <c:v>0</c:v>
                </c:pt>
                <c:pt idx="2214">
                  <c:v>0.01</c:v>
                </c:pt>
                <c:pt idx="2215">
                  <c:v>0</c:v>
                </c:pt>
                <c:pt idx="2216">
                  <c:v>0</c:v>
                </c:pt>
                <c:pt idx="2217">
                  <c:v>-0.01</c:v>
                </c:pt>
                <c:pt idx="2218">
                  <c:v>0</c:v>
                </c:pt>
                <c:pt idx="2219">
                  <c:v>-0.01</c:v>
                </c:pt>
                <c:pt idx="2220">
                  <c:v>-0.01</c:v>
                </c:pt>
                <c:pt idx="2221">
                  <c:v>0.01</c:v>
                </c:pt>
                <c:pt idx="2222">
                  <c:v>-0.01</c:v>
                </c:pt>
                <c:pt idx="2223">
                  <c:v>0.01</c:v>
                </c:pt>
                <c:pt idx="2224">
                  <c:v>0</c:v>
                </c:pt>
                <c:pt idx="2225">
                  <c:v>0.01</c:v>
                </c:pt>
                <c:pt idx="2226">
                  <c:v>0.01</c:v>
                </c:pt>
                <c:pt idx="2227">
                  <c:v>0.01</c:v>
                </c:pt>
                <c:pt idx="2228">
                  <c:v>0.01</c:v>
                </c:pt>
                <c:pt idx="2229">
                  <c:v>0.01</c:v>
                </c:pt>
                <c:pt idx="2230">
                  <c:v>0.01</c:v>
                </c:pt>
                <c:pt idx="2231">
                  <c:v>0.08</c:v>
                </c:pt>
                <c:pt idx="2232">
                  <c:v>0.08</c:v>
                </c:pt>
                <c:pt idx="2233">
                  <c:v>0.01</c:v>
                </c:pt>
                <c:pt idx="2234">
                  <c:v>0.01</c:v>
                </c:pt>
                <c:pt idx="2235">
                  <c:v>0.01</c:v>
                </c:pt>
                <c:pt idx="2236">
                  <c:v>0</c:v>
                </c:pt>
                <c:pt idx="2237">
                  <c:v>0.01</c:v>
                </c:pt>
                <c:pt idx="2238">
                  <c:v>0</c:v>
                </c:pt>
                <c:pt idx="2239">
                  <c:v>0.01</c:v>
                </c:pt>
                <c:pt idx="2240">
                  <c:v>0</c:v>
                </c:pt>
                <c:pt idx="2241">
                  <c:v>0.01</c:v>
                </c:pt>
                <c:pt idx="2242">
                  <c:v>0.01</c:v>
                </c:pt>
                <c:pt idx="2243">
                  <c:v>0</c:v>
                </c:pt>
                <c:pt idx="2244">
                  <c:v>0.02</c:v>
                </c:pt>
                <c:pt idx="2245">
                  <c:v>0.01</c:v>
                </c:pt>
                <c:pt idx="2246">
                  <c:v>0.01</c:v>
                </c:pt>
                <c:pt idx="2247">
                  <c:v>-0.01</c:v>
                </c:pt>
                <c:pt idx="2248">
                  <c:v>0.03</c:v>
                </c:pt>
                <c:pt idx="2249">
                  <c:v>0.03</c:v>
                </c:pt>
                <c:pt idx="2250">
                  <c:v>0.01</c:v>
                </c:pt>
                <c:pt idx="2251">
                  <c:v>0.02</c:v>
                </c:pt>
                <c:pt idx="2252">
                  <c:v>0.01</c:v>
                </c:pt>
                <c:pt idx="2253">
                  <c:v>-0.01</c:v>
                </c:pt>
                <c:pt idx="2254">
                  <c:v>0.01</c:v>
                </c:pt>
                <c:pt idx="2255">
                  <c:v>0.02</c:v>
                </c:pt>
                <c:pt idx="2256">
                  <c:v>0.02</c:v>
                </c:pt>
                <c:pt idx="2257">
                  <c:v>0.02</c:v>
                </c:pt>
                <c:pt idx="2258">
                  <c:v>0.03</c:v>
                </c:pt>
                <c:pt idx="2259">
                  <c:v>0.01</c:v>
                </c:pt>
                <c:pt idx="2260">
                  <c:v>0.01</c:v>
                </c:pt>
                <c:pt idx="2261">
                  <c:v>0.01</c:v>
                </c:pt>
                <c:pt idx="2262">
                  <c:v>0.1</c:v>
                </c:pt>
                <c:pt idx="2263">
                  <c:v>0.05</c:v>
                </c:pt>
                <c:pt idx="2264">
                  <c:v>0</c:v>
                </c:pt>
                <c:pt idx="2265">
                  <c:v>-0.01</c:v>
                </c:pt>
                <c:pt idx="2266">
                  <c:v>-0.01</c:v>
                </c:pt>
                <c:pt idx="2267">
                  <c:v>-0.01</c:v>
                </c:pt>
                <c:pt idx="2268">
                  <c:v>-0.01</c:v>
                </c:pt>
                <c:pt idx="2269">
                  <c:v>-0.01</c:v>
                </c:pt>
                <c:pt idx="2270">
                  <c:v>-0.01</c:v>
                </c:pt>
                <c:pt idx="2271">
                  <c:v>0</c:v>
                </c:pt>
                <c:pt idx="2272">
                  <c:v>0</c:v>
                </c:pt>
                <c:pt idx="2273">
                  <c:v>-0.01</c:v>
                </c:pt>
                <c:pt idx="2274">
                  <c:v>0</c:v>
                </c:pt>
                <c:pt idx="2275">
                  <c:v>0.01</c:v>
                </c:pt>
                <c:pt idx="2276">
                  <c:v>0.01</c:v>
                </c:pt>
                <c:pt idx="2277">
                  <c:v>-0.01</c:v>
                </c:pt>
                <c:pt idx="2278">
                  <c:v>-0.01</c:v>
                </c:pt>
                <c:pt idx="2279">
                  <c:v>-0.01</c:v>
                </c:pt>
                <c:pt idx="2280">
                  <c:v>-0.01</c:v>
                </c:pt>
                <c:pt idx="2281">
                  <c:v>-0.01</c:v>
                </c:pt>
                <c:pt idx="2282">
                  <c:v>-0.02</c:v>
                </c:pt>
                <c:pt idx="2283">
                  <c:v>-0.01</c:v>
                </c:pt>
                <c:pt idx="2284">
                  <c:v>-0.02</c:v>
                </c:pt>
                <c:pt idx="2285">
                  <c:v>-0.01</c:v>
                </c:pt>
                <c:pt idx="2286">
                  <c:v>-0.02</c:v>
                </c:pt>
                <c:pt idx="2287">
                  <c:v>-0.01</c:v>
                </c:pt>
                <c:pt idx="2288">
                  <c:v>-0.01</c:v>
                </c:pt>
                <c:pt idx="2289">
                  <c:v>-0.01</c:v>
                </c:pt>
                <c:pt idx="2290">
                  <c:v>0.01</c:v>
                </c:pt>
                <c:pt idx="2291">
                  <c:v>-0.01</c:v>
                </c:pt>
                <c:pt idx="2292">
                  <c:v>-0.01</c:v>
                </c:pt>
                <c:pt idx="2293">
                  <c:v>-0.01</c:v>
                </c:pt>
                <c:pt idx="2294">
                  <c:v>-0.01</c:v>
                </c:pt>
                <c:pt idx="2295">
                  <c:v>-0.01</c:v>
                </c:pt>
                <c:pt idx="2296">
                  <c:v>-0.01</c:v>
                </c:pt>
                <c:pt idx="2297">
                  <c:v>-0.01</c:v>
                </c:pt>
                <c:pt idx="2298">
                  <c:v>-0.01</c:v>
                </c:pt>
                <c:pt idx="2299">
                  <c:v>-0.01</c:v>
                </c:pt>
                <c:pt idx="2300">
                  <c:v>-0.01</c:v>
                </c:pt>
                <c:pt idx="2301">
                  <c:v>0.01</c:v>
                </c:pt>
                <c:pt idx="2302">
                  <c:v>-0.01</c:v>
                </c:pt>
                <c:pt idx="2303">
                  <c:v>0.01</c:v>
                </c:pt>
                <c:pt idx="2304">
                  <c:v>-0.01</c:v>
                </c:pt>
                <c:pt idx="2305">
                  <c:v>0</c:v>
                </c:pt>
                <c:pt idx="2306">
                  <c:v>-0.01</c:v>
                </c:pt>
                <c:pt idx="2307">
                  <c:v>-0.01</c:v>
                </c:pt>
                <c:pt idx="2308">
                  <c:v>-0.01</c:v>
                </c:pt>
                <c:pt idx="2309">
                  <c:v>0.01</c:v>
                </c:pt>
                <c:pt idx="2310">
                  <c:v>0</c:v>
                </c:pt>
                <c:pt idx="2311">
                  <c:v>0</c:v>
                </c:pt>
                <c:pt idx="2312">
                  <c:v>0.01</c:v>
                </c:pt>
                <c:pt idx="2313">
                  <c:v>0</c:v>
                </c:pt>
                <c:pt idx="2314">
                  <c:v>0.01</c:v>
                </c:pt>
                <c:pt idx="2315">
                  <c:v>0.01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0.01</c:v>
                </c:pt>
                <c:pt idx="2320">
                  <c:v>0.01</c:v>
                </c:pt>
                <c:pt idx="2321">
                  <c:v>0</c:v>
                </c:pt>
                <c:pt idx="2322">
                  <c:v>-0.01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0.01</c:v>
                </c:pt>
                <c:pt idx="2327">
                  <c:v>0.01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0.01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0.01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0.01</c:v>
                </c:pt>
                <c:pt idx="2341">
                  <c:v>0.01</c:v>
                </c:pt>
                <c:pt idx="2342">
                  <c:v>0.01</c:v>
                </c:pt>
                <c:pt idx="2343">
                  <c:v>0.01</c:v>
                </c:pt>
                <c:pt idx="2344">
                  <c:v>0.01</c:v>
                </c:pt>
                <c:pt idx="2345">
                  <c:v>0.01</c:v>
                </c:pt>
                <c:pt idx="2346">
                  <c:v>0.01</c:v>
                </c:pt>
                <c:pt idx="2347">
                  <c:v>0.01</c:v>
                </c:pt>
                <c:pt idx="2348">
                  <c:v>0.01</c:v>
                </c:pt>
                <c:pt idx="2349">
                  <c:v>0.01</c:v>
                </c:pt>
                <c:pt idx="2350">
                  <c:v>0.02</c:v>
                </c:pt>
                <c:pt idx="2351">
                  <c:v>0.01</c:v>
                </c:pt>
                <c:pt idx="2352">
                  <c:v>0.01</c:v>
                </c:pt>
                <c:pt idx="2353">
                  <c:v>0.01</c:v>
                </c:pt>
                <c:pt idx="2354">
                  <c:v>0.02</c:v>
                </c:pt>
                <c:pt idx="2355">
                  <c:v>0.01</c:v>
                </c:pt>
                <c:pt idx="2356">
                  <c:v>0.01</c:v>
                </c:pt>
                <c:pt idx="2357">
                  <c:v>0.01</c:v>
                </c:pt>
                <c:pt idx="2358">
                  <c:v>0.01</c:v>
                </c:pt>
                <c:pt idx="2359">
                  <c:v>0.05</c:v>
                </c:pt>
                <c:pt idx="2360">
                  <c:v>0.01</c:v>
                </c:pt>
                <c:pt idx="2361">
                  <c:v>0.01</c:v>
                </c:pt>
                <c:pt idx="2362">
                  <c:v>0.01</c:v>
                </c:pt>
                <c:pt idx="2363">
                  <c:v>0.01</c:v>
                </c:pt>
                <c:pt idx="2364">
                  <c:v>0.01</c:v>
                </c:pt>
                <c:pt idx="2365">
                  <c:v>0</c:v>
                </c:pt>
                <c:pt idx="2366">
                  <c:v>0.01</c:v>
                </c:pt>
                <c:pt idx="2367">
                  <c:v>0.01</c:v>
                </c:pt>
                <c:pt idx="2368">
                  <c:v>0</c:v>
                </c:pt>
                <c:pt idx="2369">
                  <c:v>0.01</c:v>
                </c:pt>
                <c:pt idx="2370">
                  <c:v>0</c:v>
                </c:pt>
                <c:pt idx="2371">
                  <c:v>-0.01</c:v>
                </c:pt>
                <c:pt idx="2372">
                  <c:v>0</c:v>
                </c:pt>
                <c:pt idx="2373">
                  <c:v>0.01</c:v>
                </c:pt>
                <c:pt idx="2374">
                  <c:v>0.01</c:v>
                </c:pt>
                <c:pt idx="2375">
                  <c:v>0.01</c:v>
                </c:pt>
                <c:pt idx="2376">
                  <c:v>0.01</c:v>
                </c:pt>
                <c:pt idx="2377">
                  <c:v>0.01</c:v>
                </c:pt>
                <c:pt idx="2378">
                  <c:v>0.01</c:v>
                </c:pt>
                <c:pt idx="2379">
                  <c:v>0.01</c:v>
                </c:pt>
                <c:pt idx="2380">
                  <c:v>0</c:v>
                </c:pt>
                <c:pt idx="2381">
                  <c:v>0.01</c:v>
                </c:pt>
                <c:pt idx="2382">
                  <c:v>0</c:v>
                </c:pt>
                <c:pt idx="2383">
                  <c:v>0.01</c:v>
                </c:pt>
                <c:pt idx="2384">
                  <c:v>0.01</c:v>
                </c:pt>
                <c:pt idx="2385">
                  <c:v>-0.01</c:v>
                </c:pt>
                <c:pt idx="2386">
                  <c:v>0.01</c:v>
                </c:pt>
                <c:pt idx="2387">
                  <c:v>0</c:v>
                </c:pt>
                <c:pt idx="2388">
                  <c:v>0</c:v>
                </c:pt>
                <c:pt idx="2389">
                  <c:v>0.01</c:v>
                </c:pt>
                <c:pt idx="2390">
                  <c:v>0</c:v>
                </c:pt>
                <c:pt idx="2391">
                  <c:v>0.01</c:v>
                </c:pt>
                <c:pt idx="2392">
                  <c:v>0</c:v>
                </c:pt>
                <c:pt idx="2393">
                  <c:v>0</c:v>
                </c:pt>
                <c:pt idx="2394">
                  <c:v>-0.01</c:v>
                </c:pt>
                <c:pt idx="2395">
                  <c:v>0</c:v>
                </c:pt>
                <c:pt idx="2396">
                  <c:v>0</c:v>
                </c:pt>
                <c:pt idx="2397">
                  <c:v>0</c:v>
                </c:pt>
                <c:pt idx="2398">
                  <c:v>0.01</c:v>
                </c:pt>
                <c:pt idx="2399">
                  <c:v>0.01</c:v>
                </c:pt>
                <c:pt idx="2400">
                  <c:v>0.01</c:v>
                </c:pt>
                <c:pt idx="2401">
                  <c:v>0.01</c:v>
                </c:pt>
                <c:pt idx="2402">
                  <c:v>0</c:v>
                </c:pt>
                <c:pt idx="2403">
                  <c:v>0</c:v>
                </c:pt>
                <c:pt idx="2404">
                  <c:v>0.02</c:v>
                </c:pt>
                <c:pt idx="2405">
                  <c:v>0.03</c:v>
                </c:pt>
                <c:pt idx="2406">
                  <c:v>0.02</c:v>
                </c:pt>
                <c:pt idx="2407">
                  <c:v>0.01</c:v>
                </c:pt>
                <c:pt idx="2408">
                  <c:v>0.01</c:v>
                </c:pt>
                <c:pt idx="2409">
                  <c:v>0</c:v>
                </c:pt>
                <c:pt idx="2410">
                  <c:v>0.01</c:v>
                </c:pt>
                <c:pt idx="2411">
                  <c:v>0</c:v>
                </c:pt>
                <c:pt idx="2412">
                  <c:v>0.01</c:v>
                </c:pt>
                <c:pt idx="2413">
                  <c:v>0.01</c:v>
                </c:pt>
                <c:pt idx="2414">
                  <c:v>0.01</c:v>
                </c:pt>
                <c:pt idx="2415">
                  <c:v>0.01</c:v>
                </c:pt>
                <c:pt idx="2416">
                  <c:v>0</c:v>
                </c:pt>
                <c:pt idx="2417">
                  <c:v>0.01</c:v>
                </c:pt>
                <c:pt idx="2418">
                  <c:v>0.01</c:v>
                </c:pt>
                <c:pt idx="2419">
                  <c:v>0.01</c:v>
                </c:pt>
                <c:pt idx="2420">
                  <c:v>0</c:v>
                </c:pt>
                <c:pt idx="2421">
                  <c:v>0.01</c:v>
                </c:pt>
                <c:pt idx="2422">
                  <c:v>-0.01</c:v>
                </c:pt>
                <c:pt idx="2423">
                  <c:v>0</c:v>
                </c:pt>
                <c:pt idx="2424">
                  <c:v>0</c:v>
                </c:pt>
                <c:pt idx="2425">
                  <c:v>-0.01</c:v>
                </c:pt>
                <c:pt idx="2426">
                  <c:v>0</c:v>
                </c:pt>
                <c:pt idx="2427">
                  <c:v>0.01</c:v>
                </c:pt>
                <c:pt idx="2428">
                  <c:v>0.01</c:v>
                </c:pt>
                <c:pt idx="2429">
                  <c:v>0.01</c:v>
                </c:pt>
                <c:pt idx="2430">
                  <c:v>0.01</c:v>
                </c:pt>
                <c:pt idx="2431">
                  <c:v>0</c:v>
                </c:pt>
                <c:pt idx="2432">
                  <c:v>0</c:v>
                </c:pt>
                <c:pt idx="2433">
                  <c:v>0.01</c:v>
                </c:pt>
                <c:pt idx="2434">
                  <c:v>0</c:v>
                </c:pt>
                <c:pt idx="2435">
                  <c:v>0</c:v>
                </c:pt>
                <c:pt idx="2436">
                  <c:v>-0.01</c:v>
                </c:pt>
                <c:pt idx="2437">
                  <c:v>0</c:v>
                </c:pt>
                <c:pt idx="2438">
                  <c:v>0</c:v>
                </c:pt>
                <c:pt idx="2439">
                  <c:v>0</c:v>
                </c:pt>
                <c:pt idx="2440">
                  <c:v>0.01</c:v>
                </c:pt>
                <c:pt idx="2441">
                  <c:v>0.01</c:v>
                </c:pt>
                <c:pt idx="2442">
                  <c:v>-0.01</c:v>
                </c:pt>
                <c:pt idx="2443">
                  <c:v>-0.01</c:v>
                </c:pt>
                <c:pt idx="2444">
                  <c:v>0</c:v>
                </c:pt>
                <c:pt idx="2445">
                  <c:v>-0.01</c:v>
                </c:pt>
                <c:pt idx="2446">
                  <c:v>0</c:v>
                </c:pt>
                <c:pt idx="2447">
                  <c:v>-0.01</c:v>
                </c:pt>
                <c:pt idx="2448">
                  <c:v>-0.01</c:v>
                </c:pt>
                <c:pt idx="2449">
                  <c:v>-0.01</c:v>
                </c:pt>
                <c:pt idx="2450">
                  <c:v>0</c:v>
                </c:pt>
                <c:pt idx="2451">
                  <c:v>-0.01</c:v>
                </c:pt>
                <c:pt idx="2452">
                  <c:v>-0.01</c:v>
                </c:pt>
                <c:pt idx="2453">
                  <c:v>-0.01</c:v>
                </c:pt>
                <c:pt idx="2454">
                  <c:v>-0.01</c:v>
                </c:pt>
                <c:pt idx="2455">
                  <c:v>-0.01</c:v>
                </c:pt>
                <c:pt idx="2456">
                  <c:v>-0.01</c:v>
                </c:pt>
                <c:pt idx="2457">
                  <c:v>-0.01</c:v>
                </c:pt>
                <c:pt idx="2458">
                  <c:v>0</c:v>
                </c:pt>
                <c:pt idx="2459">
                  <c:v>0.01</c:v>
                </c:pt>
                <c:pt idx="2460">
                  <c:v>-0.01</c:v>
                </c:pt>
                <c:pt idx="2461">
                  <c:v>-0.01</c:v>
                </c:pt>
                <c:pt idx="2462">
                  <c:v>-0.01</c:v>
                </c:pt>
                <c:pt idx="2463">
                  <c:v>-0.01</c:v>
                </c:pt>
                <c:pt idx="2464">
                  <c:v>-0.01</c:v>
                </c:pt>
                <c:pt idx="2465">
                  <c:v>0.01</c:v>
                </c:pt>
                <c:pt idx="2466">
                  <c:v>-0.01</c:v>
                </c:pt>
                <c:pt idx="2467">
                  <c:v>-0.01</c:v>
                </c:pt>
                <c:pt idx="2468">
                  <c:v>-0.01</c:v>
                </c:pt>
                <c:pt idx="2469">
                  <c:v>0</c:v>
                </c:pt>
                <c:pt idx="2470">
                  <c:v>0</c:v>
                </c:pt>
                <c:pt idx="2471">
                  <c:v>-0.01</c:v>
                </c:pt>
                <c:pt idx="2472">
                  <c:v>-0.01</c:v>
                </c:pt>
                <c:pt idx="2473">
                  <c:v>-0.01</c:v>
                </c:pt>
                <c:pt idx="2474">
                  <c:v>-0.01</c:v>
                </c:pt>
                <c:pt idx="2475">
                  <c:v>0</c:v>
                </c:pt>
                <c:pt idx="2476">
                  <c:v>-0.01</c:v>
                </c:pt>
                <c:pt idx="2477">
                  <c:v>0.01</c:v>
                </c:pt>
                <c:pt idx="2478">
                  <c:v>0.01</c:v>
                </c:pt>
                <c:pt idx="2479">
                  <c:v>0</c:v>
                </c:pt>
                <c:pt idx="2480">
                  <c:v>0.01</c:v>
                </c:pt>
                <c:pt idx="2481">
                  <c:v>-0.01</c:v>
                </c:pt>
                <c:pt idx="2482">
                  <c:v>-0.03</c:v>
                </c:pt>
                <c:pt idx="2483">
                  <c:v>-0.02</c:v>
                </c:pt>
                <c:pt idx="2484">
                  <c:v>-0.02</c:v>
                </c:pt>
                <c:pt idx="2485">
                  <c:v>-0.01</c:v>
                </c:pt>
                <c:pt idx="2486">
                  <c:v>-0.01</c:v>
                </c:pt>
                <c:pt idx="2487">
                  <c:v>0.01</c:v>
                </c:pt>
                <c:pt idx="2488">
                  <c:v>0.01</c:v>
                </c:pt>
                <c:pt idx="2489">
                  <c:v>0</c:v>
                </c:pt>
                <c:pt idx="2490">
                  <c:v>0</c:v>
                </c:pt>
                <c:pt idx="2491">
                  <c:v>-0.01</c:v>
                </c:pt>
                <c:pt idx="2492">
                  <c:v>0</c:v>
                </c:pt>
                <c:pt idx="2493">
                  <c:v>0.01</c:v>
                </c:pt>
                <c:pt idx="2494">
                  <c:v>-0.01</c:v>
                </c:pt>
                <c:pt idx="2495">
                  <c:v>-0.01</c:v>
                </c:pt>
                <c:pt idx="2496">
                  <c:v>-0.01</c:v>
                </c:pt>
                <c:pt idx="2497">
                  <c:v>-0.01</c:v>
                </c:pt>
                <c:pt idx="2498">
                  <c:v>0</c:v>
                </c:pt>
                <c:pt idx="2499">
                  <c:v>0</c:v>
                </c:pt>
                <c:pt idx="2500">
                  <c:v>0</c:v>
                </c:pt>
                <c:pt idx="2501">
                  <c:v>0</c:v>
                </c:pt>
                <c:pt idx="2502">
                  <c:v>-0.01</c:v>
                </c:pt>
                <c:pt idx="2503">
                  <c:v>0.01</c:v>
                </c:pt>
                <c:pt idx="2504">
                  <c:v>0.01</c:v>
                </c:pt>
                <c:pt idx="2505">
                  <c:v>0</c:v>
                </c:pt>
                <c:pt idx="2506">
                  <c:v>0.01</c:v>
                </c:pt>
                <c:pt idx="2507">
                  <c:v>0</c:v>
                </c:pt>
                <c:pt idx="2508">
                  <c:v>0.01</c:v>
                </c:pt>
                <c:pt idx="2509">
                  <c:v>0.01</c:v>
                </c:pt>
                <c:pt idx="2510">
                  <c:v>-0.01</c:v>
                </c:pt>
                <c:pt idx="2511">
                  <c:v>0.02</c:v>
                </c:pt>
                <c:pt idx="2512">
                  <c:v>0.01</c:v>
                </c:pt>
                <c:pt idx="2513">
                  <c:v>0.01</c:v>
                </c:pt>
                <c:pt idx="2514">
                  <c:v>0.01</c:v>
                </c:pt>
                <c:pt idx="2515">
                  <c:v>0.01</c:v>
                </c:pt>
                <c:pt idx="2516">
                  <c:v>-0.01</c:v>
                </c:pt>
                <c:pt idx="2517">
                  <c:v>0.01</c:v>
                </c:pt>
                <c:pt idx="2518">
                  <c:v>0</c:v>
                </c:pt>
                <c:pt idx="2519">
                  <c:v>-0.01</c:v>
                </c:pt>
                <c:pt idx="2520">
                  <c:v>0.02</c:v>
                </c:pt>
                <c:pt idx="2521">
                  <c:v>0.01</c:v>
                </c:pt>
                <c:pt idx="2522">
                  <c:v>0</c:v>
                </c:pt>
                <c:pt idx="2523">
                  <c:v>0</c:v>
                </c:pt>
                <c:pt idx="2524">
                  <c:v>0.01</c:v>
                </c:pt>
                <c:pt idx="2525">
                  <c:v>-0.01</c:v>
                </c:pt>
                <c:pt idx="2526">
                  <c:v>-0.01</c:v>
                </c:pt>
                <c:pt idx="2527">
                  <c:v>-0.01</c:v>
                </c:pt>
                <c:pt idx="2528">
                  <c:v>0.01</c:v>
                </c:pt>
                <c:pt idx="2529">
                  <c:v>-0.01</c:v>
                </c:pt>
                <c:pt idx="2530">
                  <c:v>0</c:v>
                </c:pt>
                <c:pt idx="2531">
                  <c:v>-0.01</c:v>
                </c:pt>
                <c:pt idx="2532">
                  <c:v>-0.01</c:v>
                </c:pt>
                <c:pt idx="2533">
                  <c:v>0</c:v>
                </c:pt>
                <c:pt idx="2534">
                  <c:v>-0.01</c:v>
                </c:pt>
                <c:pt idx="2535">
                  <c:v>-0.02</c:v>
                </c:pt>
                <c:pt idx="2536">
                  <c:v>-0.01</c:v>
                </c:pt>
                <c:pt idx="2537">
                  <c:v>-0.01</c:v>
                </c:pt>
                <c:pt idx="2538">
                  <c:v>0</c:v>
                </c:pt>
                <c:pt idx="2539">
                  <c:v>-0.01</c:v>
                </c:pt>
                <c:pt idx="2540">
                  <c:v>-0.02</c:v>
                </c:pt>
                <c:pt idx="2541">
                  <c:v>-0.01</c:v>
                </c:pt>
                <c:pt idx="2542">
                  <c:v>-0.01</c:v>
                </c:pt>
                <c:pt idx="2543">
                  <c:v>0.01</c:v>
                </c:pt>
                <c:pt idx="2544">
                  <c:v>0.01</c:v>
                </c:pt>
                <c:pt idx="2545">
                  <c:v>0.01</c:v>
                </c:pt>
                <c:pt idx="2546">
                  <c:v>0.01</c:v>
                </c:pt>
                <c:pt idx="2547">
                  <c:v>0.02</c:v>
                </c:pt>
                <c:pt idx="2548">
                  <c:v>0.01</c:v>
                </c:pt>
                <c:pt idx="2549">
                  <c:v>0.02</c:v>
                </c:pt>
                <c:pt idx="2550">
                  <c:v>0.02</c:v>
                </c:pt>
                <c:pt idx="2551">
                  <c:v>0.01</c:v>
                </c:pt>
                <c:pt idx="2552">
                  <c:v>0.01</c:v>
                </c:pt>
                <c:pt idx="2553">
                  <c:v>0.01</c:v>
                </c:pt>
                <c:pt idx="2554">
                  <c:v>0.01</c:v>
                </c:pt>
                <c:pt idx="2555">
                  <c:v>0.01</c:v>
                </c:pt>
                <c:pt idx="2556">
                  <c:v>0.02</c:v>
                </c:pt>
                <c:pt idx="2557">
                  <c:v>0.01</c:v>
                </c:pt>
                <c:pt idx="2558">
                  <c:v>0.01</c:v>
                </c:pt>
                <c:pt idx="2559">
                  <c:v>0.01</c:v>
                </c:pt>
                <c:pt idx="2560">
                  <c:v>0.02</c:v>
                </c:pt>
                <c:pt idx="2561">
                  <c:v>0.01</c:v>
                </c:pt>
                <c:pt idx="2562">
                  <c:v>0.03</c:v>
                </c:pt>
                <c:pt idx="2563">
                  <c:v>0.01</c:v>
                </c:pt>
                <c:pt idx="2564">
                  <c:v>0.01</c:v>
                </c:pt>
                <c:pt idx="2565">
                  <c:v>0.01</c:v>
                </c:pt>
                <c:pt idx="2566">
                  <c:v>0.01</c:v>
                </c:pt>
                <c:pt idx="2567">
                  <c:v>0.01</c:v>
                </c:pt>
                <c:pt idx="2568">
                  <c:v>0.01</c:v>
                </c:pt>
                <c:pt idx="2569">
                  <c:v>0.01</c:v>
                </c:pt>
                <c:pt idx="2570">
                  <c:v>0.02</c:v>
                </c:pt>
                <c:pt idx="2571">
                  <c:v>0.01</c:v>
                </c:pt>
                <c:pt idx="2572">
                  <c:v>0.01</c:v>
                </c:pt>
                <c:pt idx="2573">
                  <c:v>0.02</c:v>
                </c:pt>
                <c:pt idx="2574">
                  <c:v>0.02</c:v>
                </c:pt>
                <c:pt idx="2575">
                  <c:v>0.01</c:v>
                </c:pt>
                <c:pt idx="2576">
                  <c:v>0.01</c:v>
                </c:pt>
                <c:pt idx="2577">
                  <c:v>0.02</c:v>
                </c:pt>
                <c:pt idx="2578">
                  <c:v>0.03</c:v>
                </c:pt>
                <c:pt idx="2579">
                  <c:v>0.02</c:v>
                </c:pt>
                <c:pt idx="2580">
                  <c:v>0.02</c:v>
                </c:pt>
                <c:pt idx="2581">
                  <c:v>0.01</c:v>
                </c:pt>
                <c:pt idx="2582">
                  <c:v>0.01</c:v>
                </c:pt>
                <c:pt idx="2583">
                  <c:v>0.02</c:v>
                </c:pt>
                <c:pt idx="2584">
                  <c:v>0.01</c:v>
                </c:pt>
                <c:pt idx="2585">
                  <c:v>0.03</c:v>
                </c:pt>
                <c:pt idx="2586">
                  <c:v>0.03</c:v>
                </c:pt>
                <c:pt idx="2587">
                  <c:v>0.03</c:v>
                </c:pt>
                <c:pt idx="2588">
                  <c:v>0.01</c:v>
                </c:pt>
                <c:pt idx="2589">
                  <c:v>0.02</c:v>
                </c:pt>
                <c:pt idx="2590">
                  <c:v>0.01</c:v>
                </c:pt>
                <c:pt idx="2591">
                  <c:v>0.06</c:v>
                </c:pt>
                <c:pt idx="2592">
                  <c:v>0.06</c:v>
                </c:pt>
                <c:pt idx="2593">
                  <c:v>0.01</c:v>
                </c:pt>
                <c:pt idx="2594">
                  <c:v>0.01</c:v>
                </c:pt>
                <c:pt idx="2595">
                  <c:v>0.03</c:v>
                </c:pt>
                <c:pt idx="2596">
                  <c:v>0.02</c:v>
                </c:pt>
                <c:pt idx="2597">
                  <c:v>0.02</c:v>
                </c:pt>
                <c:pt idx="2598">
                  <c:v>0.02</c:v>
                </c:pt>
                <c:pt idx="2599">
                  <c:v>0.01</c:v>
                </c:pt>
                <c:pt idx="2600">
                  <c:v>0.01</c:v>
                </c:pt>
                <c:pt idx="2601">
                  <c:v>0.01</c:v>
                </c:pt>
                <c:pt idx="2602">
                  <c:v>0.01</c:v>
                </c:pt>
                <c:pt idx="2603">
                  <c:v>0.01</c:v>
                </c:pt>
                <c:pt idx="2604">
                  <c:v>0.01</c:v>
                </c:pt>
                <c:pt idx="2605">
                  <c:v>0.02</c:v>
                </c:pt>
                <c:pt idx="2606">
                  <c:v>0.02</c:v>
                </c:pt>
                <c:pt idx="2607">
                  <c:v>0.02</c:v>
                </c:pt>
                <c:pt idx="2608">
                  <c:v>0.02</c:v>
                </c:pt>
                <c:pt idx="2609">
                  <c:v>-0.01</c:v>
                </c:pt>
                <c:pt idx="2610">
                  <c:v>0</c:v>
                </c:pt>
                <c:pt idx="2611">
                  <c:v>0</c:v>
                </c:pt>
                <c:pt idx="2612">
                  <c:v>0</c:v>
                </c:pt>
                <c:pt idx="2613">
                  <c:v>-0.01</c:v>
                </c:pt>
                <c:pt idx="2614">
                  <c:v>0</c:v>
                </c:pt>
                <c:pt idx="2615">
                  <c:v>0</c:v>
                </c:pt>
                <c:pt idx="2616">
                  <c:v>-0.01</c:v>
                </c:pt>
                <c:pt idx="2617">
                  <c:v>-0.01</c:v>
                </c:pt>
                <c:pt idx="2618">
                  <c:v>-0.01</c:v>
                </c:pt>
                <c:pt idx="2619">
                  <c:v>-0.01</c:v>
                </c:pt>
                <c:pt idx="2620">
                  <c:v>-0.01</c:v>
                </c:pt>
                <c:pt idx="2621">
                  <c:v>0</c:v>
                </c:pt>
                <c:pt idx="2622">
                  <c:v>-0.01</c:v>
                </c:pt>
                <c:pt idx="2623">
                  <c:v>-0.01</c:v>
                </c:pt>
                <c:pt idx="2624">
                  <c:v>-0.01</c:v>
                </c:pt>
                <c:pt idx="2625">
                  <c:v>0</c:v>
                </c:pt>
                <c:pt idx="2626">
                  <c:v>-0.01</c:v>
                </c:pt>
                <c:pt idx="2627">
                  <c:v>-0.01</c:v>
                </c:pt>
                <c:pt idx="2628">
                  <c:v>-0.01</c:v>
                </c:pt>
                <c:pt idx="2629">
                  <c:v>-0.01</c:v>
                </c:pt>
                <c:pt idx="2630">
                  <c:v>-0.01</c:v>
                </c:pt>
                <c:pt idx="2631">
                  <c:v>-0.01</c:v>
                </c:pt>
                <c:pt idx="2632">
                  <c:v>-0.01</c:v>
                </c:pt>
                <c:pt idx="2633">
                  <c:v>0</c:v>
                </c:pt>
                <c:pt idx="2634">
                  <c:v>-0.01</c:v>
                </c:pt>
                <c:pt idx="2635">
                  <c:v>-0.01</c:v>
                </c:pt>
                <c:pt idx="2636">
                  <c:v>0</c:v>
                </c:pt>
                <c:pt idx="2637">
                  <c:v>0</c:v>
                </c:pt>
                <c:pt idx="2638">
                  <c:v>0.01</c:v>
                </c:pt>
                <c:pt idx="2639">
                  <c:v>0</c:v>
                </c:pt>
                <c:pt idx="2640">
                  <c:v>0</c:v>
                </c:pt>
                <c:pt idx="2641">
                  <c:v>0</c:v>
                </c:pt>
                <c:pt idx="2642">
                  <c:v>0.01</c:v>
                </c:pt>
                <c:pt idx="2643">
                  <c:v>0</c:v>
                </c:pt>
                <c:pt idx="2644">
                  <c:v>0.01</c:v>
                </c:pt>
                <c:pt idx="2645">
                  <c:v>0</c:v>
                </c:pt>
                <c:pt idx="2646">
                  <c:v>0</c:v>
                </c:pt>
                <c:pt idx="2647">
                  <c:v>-0.01</c:v>
                </c:pt>
                <c:pt idx="2648">
                  <c:v>0</c:v>
                </c:pt>
                <c:pt idx="2649">
                  <c:v>0.01</c:v>
                </c:pt>
                <c:pt idx="2650">
                  <c:v>0</c:v>
                </c:pt>
                <c:pt idx="2651">
                  <c:v>0</c:v>
                </c:pt>
                <c:pt idx="2652">
                  <c:v>0</c:v>
                </c:pt>
                <c:pt idx="2653">
                  <c:v>0</c:v>
                </c:pt>
                <c:pt idx="2654">
                  <c:v>0.01</c:v>
                </c:pt>
                <c:pt idx="2655">
                  <c:v>0</c:v>
                </c:pt>
                <c:pt idx="2656">
                  <c:v>-0.01</c:v>
                </c:pt>
                <c:pt idx="2657">
                  <c:v>0.01</c:v>
                </c:pt>
                <c:pt idx="2658">
                  <c:v>0.02</c:v>
                </c:pt>
                <c:pt idx="2659">
                  <c:v>0</c:v>
                </c:pt>
                <c:pt idx="2660">
                  <c:v>0.02</c:v>
                </c:pt>
                <c:pt idx="2661">
                  <c:v>0</c:v>
                </c:pt>
                <c:pt idx="2662">
                  <c:v>0</c:v>
                </c:pt>
                <c:pt idx="2663">
                  <c:v>-0.01</c:v>
                </c:pt>
                <c:pt idx="2664">
                  <c:v>-0.01</c:v>
                </c:pt>
                <c:pt idx="2665">
                  <c:v>-0.01</c:v>
                </c:pt>
                <c:pt idx="2666">
                  <c:v>-0.01</c:v>
                </c:pt>
                <c:pt idx="2667">
                  <c:v>0</c:v>
                </c:pt>
                <c:pt idx="2668">
                  <c:v>0</c:v>
                </c:pt>
                <c:pt idx="2669">
                  <c:v>0</c:v>
                </c:pt>
                <c:pt idx="2670">
                  <c:v>0</c:v>
                </c:pt>
                <c:pt idx="2671">
                  <c:v>0.01</c:v>
                </c:pt>
                <c:pt idx="2672">
                  <c:v>-0.01</c:v>
                </c:pt>
                <c:pt idx="2673">
                  <c:v>0.01</c:v>
                </c:pt>
                <c:pt idx="2674">
                  <c:v>0.01</c:v>
                </c:pt>
                <c:pt idx="2675">
                  <c:v>0</c:v>
                </c:pt>
                <c:pt idx="2676">
                  <c:v>0</c:v>
                </c:pt>
                <c:pt idx="2677">
                  <c:v>0</c:v>
                </c:pt>
                <c:pt idx="2678">
                  <c:v>0.01</c:v>
                </c:pt>
                <c:pt idx="2679">
                  <c:v>0</c:v>
                </c:pt>
                <c:pt idx="2680">
                  <c:v>0.01</c:v>
                </c:pt>
                <c:pt idx="2681">
                  <c:v>0.01</c:v>
                </c:pt>
                <c:pt idx="2682">
                  <c:v>0.01</c:v>
                </c:pt>
                <c:pt idx="2683">
                  <c:v>0.01</c:v>
                </c:pt>
                <c:pt idx="2684">
                  <c:v>0.01</c:v>
                </c:pt>
                <c:pt idx="2685">
                  <c:v>0.01</c:v>
                </c:pt>
                <c:pt idx="2686">
                  <c:v>0.01</c:v>
                </c:pt>
                <c:pt idx="2687">
                  <c:v>0.01</c:v>
                </c:pt>
                <c:pt idx="2688">
                  <c:v>0.01</c:v>
                </c:pt>
                <c:pt idx="2689">
                  <c:v>0.01</c:v>
                </c:pt>
                <c:pt idx="2690">
                  <c:v>-0.01</c:v>
                </c:pt>
                <c:pt idx="2691">
                  <c:v>-0.01</c:v>
                </c:pt>
                <c:pt idx="2692">
                  <c:v>0.01</c:v>
                </c:pt>
                <c:pt idx="2693">
                  <c:v>0.01</c:v>
                </c:pt>
                <c:pt idx="2694">
                  <c:v>0.01</c:v>
                </c:pt>
                <c:pt idx="2695">
                  <c:v>0</c:v>
                </c:pt>
                <c:pt idx="2696">
                  <c:v>-0.01</c:v>
                </c:pt>
                <c:pt idx="2697">
                  <c:v>0</c:v>
                </c:pt>
                <c:pt idx="2698">
                  <c:v>0.01</c:v>
                </c:pt>
                <c:pt idx="2699">
                  <c:v>-0.01</c:v>
                </c:pt>
                <c:pt idx="2700">
                  <c:v>-0.01</c:v>
                </c:pt>
                <c:pt idx="2701">
                  <c:v>0</c:v>
                </c:pt>
                <c:pt idx="2702">
                  <c:v>0</c:v>
                </c:pt>
                <c:pt idx="2703">
                  <c:v>0</c:v>
                </c:pt>
                <c:pt idx="2704">
                  <c:v>-0.01</c:v>
                </c:pt>
                <c:pt idx="2705">
                  <c:v>0.03</c:v>
                </c:pt>
                <c:pt idx="2706">
                  <c:v>0.01</c:v>
                </c:pt>
                <c:pt idx="2707">
                  <c:v>0.01</c:v>
                </c:pt>
                <c:pt idx="2708">
                  <c:v>0</c:v>
                </c:pt>
                <c:pt idx="2709">
                  <c:v>0.01</c:v>
                </c:pt>
                <c:pt idx="2710">
                  <c:v>0.01</c:v>
                </c:pt>
                <c:pt idx="2711">
                  <c:v>0</c:v>
                </c:pt>
                <c:pt idx="2712">
                  <c:v>0.01</c:v>
                </c:pt>
                <c:pt idx="2713">
                  <c:v>0.01</c:v>
                </c:pt>
                <c:pt idx="2714">
                  <c:v>0.01</c:v>
                </c:pt>
                <c:pt idx="2715">
                  <c:v>0.01</c:v>
                </c:pt>
                <c:pt idx="2716">
                  <c:v>0.01</c:v>
                </c:pt>
                <c:pt idx="2717">
                  <c:v>0</c:v>
                </c:pt>
                <c:pt idx="2718">
                  <c:v>0.01</c:v>
                </c:pt>
                <c:pt idx="2719">
                  <c:v>0.01</c:v>
                </c:pt>
                <c:pt idx="2720">
                  <c:v>0.02</c:v>
                </c:pt>
                <c:pt idx="2721">
                  <c:v>0.01</c:v>
                </c:pt>
                <c:pt idx="2722">
                  <c:v>0.01</c:v>
                </c:pt>
                <c:pt idx="2723">
                  <c:v>0</c:v>
                </c:pt>
                <c:pt idx="2724">
                  <c:v>0.01</c:v>
                </c:pt>
                <c:pt idx="2725">
                  <c:v>0.01</c:v>
                </c:pt>
                <c:pt idx="2726">
                  <c:v>0.01</c:v>
                </c:pt>
                <c:pt idx="2727">
                  <c:v>0</c:v>
                </c:pt>
                <c:pt idx="2728">
                  <c:v>0.03</c:v>
                </c:pt>
                <c:pt idx="2729">
                  <c:v>0.01</c:v>
                </c:pt>
                <c:pt idx="2730">
                  <c:v>0.01</c:v>
                </c:pt>
                <c:pt idx="2731">
                  <c:v>0.01</c:v>
                </c:pt>
                <c:pt idx="2732">
                  <c:v>0</c:v>
                </c:pt>
                <c:pt idx="2733">
                  <c:v>0</c:v>
                </c:pt>
                <c:pt idx="2734">
                  <c:v>0</c:v>
                </c:pt>
                <c:pt idx="2735">
                  <c:v>0.01</c:v>
                </c:pt>
                <c:pt idx="2736">
                  <c:v>0.01</c:v>
                </c:pt>
                <c:pt idx="2737">
                  <c:v>-0.01</c:v>
                </c:pt>
                <c:pt idx="2738">
                  <c:v>-0.01</c:v>
                </c:pt>
                <c:pt idx="2739">
                  <c:v>0</c:v>
                </c:pt>
                <c:pt idx="2740">
                  <c:v>0.02</c:v>
                </c:pt>
                <c:pt idx="2741">
                  <c:v>0</c:v>
                </c:pt>
                <c:pt idx="2742">
                  <c:v>-0.01</c:v>
                </c:pt>
                <c:pt idx="2743">
                  <c:v>0</c:v>
                </c:pt>
                <c:pt idx="2744">
                  <c:v>0</c:v>
                </c:pt>
                <c:pt idx="2745">
                  <c:v>0</c:v>
                </c:pt>
                <c:pt idx="2746">
                  <c:v>0.01</c:v>
                </c:pt>
                <c:pt idx="2747">
                  <c:v>0.01</c:v>
                </c:pt>
                <c:pt idx="2748">
                  <c:v>0</c:v>
                </c:pt>
                <c:pt idx="2749">
                  <c:v>0</c:v>
                </c:pt>
                <c:pt idx="2750">
                  <c:v>0.01</c:v>
                </c:pt>
                <c:pt idx="2751">
                  <c:v>0.01</c:v>
                </c:pt>
                <c:pt idx="2752">
                  <c:v>0.01</c:v>
                </c:pt>
                <c:pt idx="2753">
                  <c:v>0.01</c:v>
                </c:pt>
                <c:pt idx="2754">
                  <c:v>0.02</c:v>
                </c:pt>
                <c:pt idx="2755">
                  <c:v>0.01</c:v>
                </c:pt>
                <c:pt idx="2756">
                  <c:v>0.01</c:v>
                </c:pt>
                <c:pt idx="2757">
                  <c:v>0.01</c:v>
                </c:pt>
                <c:pt idx="2758">
                  <c:v>0.01</c:v>
                </c:pt>
                <c:pt idx="2759">
                  <c:v>0.01</c:v>
                </c:pt>
                <c:pt idx="2760">
                  <c:v>0.01</c:v>
                </c:pt>
                <c:pt idx="2761">
                  <c:v>0.03</c:v>
                </c:pt>
                <c:pt idx="2762">
                  <c:v>0.01</c:v>
                </c:pt>
                <c:pt idx="2763">
                  <c:v>0.01</c:v>
                </c:pt>
                <c:pt idx="2764">
                  <c:v>0</c:v>
                </c:pt>
                <c:pt idx="2765">
                  <c:v>0.01</c:v>
                </c:pt>
                <c:pt idx="2766">
                  <c:v>0.01</c:v>
                </c:pt>
                <c:pt idx="2767">
                  <c:v>0.02</c:v>
                </c:pt>
                <c:pt idx="2768">
                  <c:v>0.01</c:v>
                </c:pt>
                <c:pt idx="2769">
                  <c:v>0.01</c:v>
                </c:pt>
                <c:pt idx="2770">
                  <c:v>0.01</c:v>
                </c:pt>
                <c:pt idx="2771">
                  <c:v>0.01</c:v>
                </c:pt>
                <c:pt idx="2772">
                  <c:v>0.01</c:v>
                </c:pt>
                <c:pt idx="2773">
                  <c:v>0.01</c:v>
                </c:pt>
                <c:pt idx="2774">
                  <c:v>0.01</c:v>
                </c:pt>
                <c:pt idx="2775">
                  <c:v>0.02</c:v>
                </c:pt>
                <c:pt idx="2776">
                  <c:v>0.02</c:v>
                </c:pt>
                <c:pt idx="2777">
                  <c:v>0</c:v>
                </c:pt>
                <c:pt idx="2778">
                  <c:v>0</c:v>
                </c:pt>
                <c:pt idx="2779">
                  <c:v>0.01</c:v>
                </c:pt>
                <c:pt idx="2780">
                  <c:v>0.01</c:v>
                </c:pt>
                <c:pt idx="2781">
                  <c:v>0.01</c:v>
                </c:pt>
                <c:pt idx="2782">
                  <c:v>0</c:v>
                </c:pt>
                <c:pt idx="2783">
                  <c:v>0.01</c:v>
                </c:pt>
                <c:pt idx="2784">
                  <c:v>0.01</c:v>
                </c:pt>
                <c:pt idx="2785">
                  <c:v>0.01</c:v>
                </c:pt>
                <c:pt idx="2786">
                  <c:v>0</c:v>
                </c:pt>
                <c:pt idx="2787">
                  <c:v>0</c:v>
                </c:pt>
                <c:pt idx="2788">
                  <c:v>0.01</c:v>
                </c:pt>
                <c:pt idx="2789">
                  <c:v>0.01</c:v>
                </c:pt>
                <c:pt idx="2790">
                  <c:v>0</c:v>
                </c:pt>
                <c:pt idx="2791">
                  <c:v>0</c:v>
                </c:pt>
                <c:pt idx="2792">
                  <c:v>0</c:v>
                </c:pt>
                <c:pt idx="2793">
                  <c:v>-0.01</c:v>
                </c:pt>
                <c:pt idx="2794">
                  <c:v>0.01</c:v>
                </c:pt>
                <c:pt idx="2795">
                  <c:v>0.02</c:v>
                </c:pt>
                <c:pt idx="2796">
                  <c:v>0</c:v>
                </c:pt>
                <c:pt idx="2797">
                  <c:v>0</c:v>
                </c:pt>
                <c:pt idx="2798">
                  <c:v>0</c:v>
                </c:pt>
                <c:pt idx="2799">
                  <c:v>0</c:v>
                </c:pt>
                <c:pt idx="2800">
                  <c:v>0</c:v>
                </c:pt>
                <c:pt idx="2801">
                  <c:v>-0.01</c:v>
                </c:pt>
                <c:pt idx="2802">
                  <c:v>0</c:v>
                </c:pt>
                <c:pt idx="2803">
                  <c:v>-0.01</c:v>
                </c:pt>
                <c:pt idx="2804">
                  <c:v>-0.01</c:v>
                </c:pt>
                <c:pt idx="2805">
                  <c:v>-0.01</c:v>
                </c:pt>
                <c:pt idx="2806">
                  <c:v>0</c:v>
                </c:pt>
                <c:pt idx="2807">
                  <c:v>0</c:v>
                </c:pt>
                <c:pt idx="2808">
                  <c:v>0</c:v>
                </c:pt>
                <c:pt idx="2809">
                  <c:v>0.01</c:v>
                </c:pt>
                <c:pt idx="2810">
                  <c:v>0</c:v>
                </c:pt>
                <c:pt idx="2811">
                  <c:v>0</c:v>
                </c:pt>
                <c:pt idx="2812">
                  <c:v>0</c:v>
                </c:pt>
                <c:pt idx="2813">
                  <c:v>0.01</c:v>
                </c:pt>
                <c:pt idx="2814">
                  <c:v>0.01</c:v>
                </c:pt>
                <c:pt idx="2815">
                  <c:v>0.01</c:v>
                </c:pt>
                <c:pt idx="2816">
                  <c:v>0.01</c:v>
                </c:pt>
                <c:pt idx="2817">
                  <c:v>0.01</c:v>
                </c:pt>
                <c:pt idx="2818">
                  <c:v>0.01</c:v>
                </c:pt>
                <c:pt idx="2819">
                  <c:v>0</c:v>
                </c:pt>
                <c:pt idx="2820">
                  <c:v>0.01</c:v>
                </c:pt>
                <c:pt idx="2821">
                  <c:v>0.02</c:v>
                </c:pt>
                <c:pt idx="2822">
                  <c:v>0</c:v>
                </c:pt>
                <c:pt idx="2823">
                  <c:v>0</c:v>
                </c:pt>
                <c:pt idx="2824">
                  <c:v>0.01</c:v>
                </c:pt>
                <c:pt idx="2825">
                  <c:v>0.01</c:v>
                </c:pt>
                <c:pt idx="2826">
                  <c:v>0</c:v>
                </c:pt>
                <c:pt idx="2827">
                  <c:v>0</c:v>
                </c:pt>
                <c:pt idx="2828">
                  <c:v>0.01</c:v>
                </c:pt>
                <c:pt idx="2829">
                  <c:v>0.01</c:v>
                </c:pt>
                <c:pt idx="2830">
                  <c:v>0.01</c:v>
                </c:pt>
                <c:pt idx="2831">
                  <c:v>0.02</c:v>
                </c:pt>
                <c:pt idx="2832">
                  <c:v>0.02</c:v>
                </c:pt>
                <c:pt idx="2833">
                  <c:v>0.01</c:v>
                </c:pt>
                <c:pt idx="2834">
                  <c:v>0.01</c:v>
                </c:pt>
                <c:pt idx="2835">
                  <c:v>0.02</c:v>
                </c:pt>
                <c:pt idx="2836">
                  <c:v>0.01</c:v>
                </c:pt>
                <c:pt idx="2837">
                  <c:v>0.01</c:v>
                </c:pt>
                <c:pt idx="2838">
                  <c:v>0.01</c:v>
                </c:pt>
                <c:pt idx="2839">
                  <c:v>0.02</c:v>
                </c:pt>
                <c:pt idx="2840">
                  <c:v>0.02</c:v>
                </c:pt>
                <c:pt idx="2841">
                  <c:v>0</c:v>
                </c:pt>
                <c:pt idx="2842">
                  <c:v>-0.01</c:v>
                </c:pt>
                <c:pt idx="2843">
                  <c:v>0</c:v>
                </c:pt>
                <c:pt idx="2844">
                  <c:v>0.01</c:v>
                </c:pt>
                <c:pt idx="2845">
                  <c:v>0</c:v>
                </c:pt>
                <c:pt idx="2846">
                  <c:v>0</c:v>
                </c:pt>
                <c:pt idx="2847">
                  <c:v>-0.01</c:v>
                </c:pt>
                <c:pt idx="2848">
                  <c:v>-0.01</c:v>
                </c:pt>
                <c:pt idx="2849">
                  <c:v>-0.01</c:v>
                </c:pt>
                <c:pt idx="2850">
                  <c:v>-0.01</c:v>
                </c:pt>
                <c:pt idx="2851">
                  <c:v>-0.01</c:v>
                </c:pt>
                <c:pt idx="2852">
                  <c:v>0</c:v>
                </c:pt>
                <c:pt idx="2853">
                  <c:v>-0.02</c:v>
                </c:pt>
                <c:pt idx="2854">
                  <c:v>-0.02</c:v>
                </c:pt>
                <c:pt idx="2855">
                  <c:v>-0.03</c:v>
                </c:pt>
                <c:pt idx="2856">
                  <c:v>-0.02</c:v>
                </c:pt>
                <c:pt idx="2857">
                  <c:v>-0.01</c:v>
                </c:pt>
                <c:pt idx="2858">
                  <c:v>-0.03</c:v>
                </c:pt>
                <c:pt idx="2859">
                  <c:v>-0.01</c:v>
                </c:pt>
                <c:pt idx="2860">
                  <c:v>-0.03</c:v>
                </c:pt>
                <c:pt idx="2861">
                  <c:v>-0.03</c:v>
                </c:pt>
                <c:pt idx="2862">
                  <c:v>-0.02</c:v>
                </c:pt>
                <c:pt idx="2863">
                  <c:v>-0.03</c:v>
                </c:pt>
                <c:pt idx="2864">
                  <c:v>-0.02</c:v>
                </c:pt>
                <c:pt idx="2865">
                  <c:v>-0.03</c:v>
                </c:pt>
                <c:pt idx="2866">
                  <c:v>-0.02</c:v>
                </c:pt>
                <c:pt idx="2867">
                  <c:v>-0.03</c:v>
                </c:pt>
                <c:pt idx="2868">
                  <c:v>-0.03</c:v>
                </c:pt>
                <c:pt idx="2869">
                  <c:v>-0.03</c:v>
                </c:pt>
                <c:pt idx="2870">
                  <c:v>-0.03</c:v>
                </c:pt>
                <c:pt idx="2871">
                  <c:v>-0.03</c:v>
                </c:pt>
                <c:pt idx="2872">
                  <c:v>-0.03</c:v>
                </c:pt>
                <c:pt idx="2873">
                  <c:v>-0.03</c:v>
                </c:pt>
                <c:pt idx="2874">
                  <c:v>-0.01</c:v>
                </c:pt>
                <c:pt idx="2875">
                  <c:v>-0.03</c:v>
                </c:pt>
                <c:pt idx="2876">
                  <c:v>-0.04</c:v>
                </c:pt>
                <c:pt idx="2877">
                  <c:v>-0.03</c:v>
                </c:pt>
                <c:pt idx="2878">
                  <c:v>-0.04</c:v>
                </c:pt>
                <c:pt idx="2879">
                  <c:v>-0.04</c:v>
                </c:pt>
                <c:pt idx="2880">
                  <c:v>-0.05</c:v>
                </c:pt>
                <c:pt idx="2881">
                  <c:v>-0.04</c:v>
                </c:pt>
                <c:pt idx="2882">
                  <c:v>-0.04</c:v>
                </c:pt>
                <c:pt idx="2883">
                  <c:v>-0.03</c:v>
                </c:pt>
                <c:pt idx="2884">
                  <c:v>-0.03</c:v>
                </c:pt>
                <c:pt idx="2885">
                  <c:v>-0.03</c:v>
                </c:pt>
                <c:pt idx="2886">
                  <c:v>-0.03</c:v>
                </c:pt>
                <c:pt idx="2887">
                  <c:v>-0.03</c:v>
                </c:pt>
                <c:pt idx="2888">
                  <c:v>-0.03</c:v>
                </c:pt>
                <c:pt idx="2889">
                  <c:v>-0.01</c:v>
                </c:pt>
                <c:pt idx="2890">
                  <c:v>-0.01</c:v>
                </c:pt>
                <c:pt idx="2891">
                  <c:v>-0.02</c:v>
                </c:pt>
                <c:pt idx="2892">
                  <c:v>-0.03</c:v>
                </c:pt>
                <c:pt idx="2893">
                  <c:v>-0.01</c:v>
                </c:pt>
                <c:pt idx="2894">
                  <c:v>-0.01</c:v>
                </c:pt>
                <c:pt idx="2895">
                  <c:v>0.03</c:v>
                </c:pt>
                <c:pt idx="2896">
                  <c:v>0</c:v>
                </c:pt>
                <c:pt idx="2897">
                  <c:v>0.06</c:v>
                </c:pt>
                <c:pt idx="2898">
                  <c:v>-0.01</c:v>
                </c:pt>
                <c:pt idx="2899">
                  <c:v>0</c:v>
                </c:pt>
                <c:pt idx="2900">
                  <c:v>-0.01</c:v>
                </c:pt>
                <c:pt idx="2901">
                  <c:v>-0.01</c:v>
                </c:pt>
                <c:pt idx="2902">
                  <c:v>-0.01</c:v>
                </c:pt>
                <c:pt idx="2903">
                  <c:v>-0.01</c:v>
                </c:pt>
                <c:pt idx="2904">
                  <c:v>-0.01</c:v>
                </c:pt>
                <c:pt idx="2905">
                  <c:v>-0.01</c:v>
                </c:pt>
                <c:pt idx="2906">
                  <c:v>-0.01</c:v>
                </c:pt>
                <c:pt idx="2907">
                  <c:v>-0.02</c:v>
                </c:pt>
                <c:pt idx="2908">
                  <c:v>-0.04</c:v>
                </c:pt>
                <c:pt idx="2909">
                  <c:v>-0.01</c:v>
                </c:pt>
                <c:pt idx="2910">
                  <c:v>0</c:v>
                </c:pt>
                <c:pt idx="2911">
                  <c:v>-0.01</c:v>
                </c:pt>
                <c:pt idx="2912">
                  <c:v>-0.01</c:v>
                </c:pt>
                <c:pt idx="2913">
                  <c:v>0</c:v>
                </c:pt>
                <c:pt idx="2914">
                  <c:v>0.02</c:v>
                </c:pt>
                <c:pt idx="2915">
                  <c:v>0.02</c:v>
                </c:pt>
                <c:pt idx="2916">
                  <c:v>-0.01</c:v>
                </c:pt>
                <c:pt idx="2917">
                  <c:v>-0.01</c:v>
                </c:pt>
                <c:pt idx="2918">
                  <c:v>0</c:v>
                </c:pt>
                <c:pt idx="2919">
                  <c:v>0.01</c:v>
                </c:pt>
                <c:pt idx="2920">
                  <c:v>0.01</c:v>
                </c:pt>
                <c:pt idx="2921">
                  <c:v>0.01</c:v>
                </c:pt>
                <c:pt idx="2922">
                  <c:v>0.01</c:v>
                </c:pt>
                <c:pt idx="2923">
                  <c:v>0</c:v>
                </c:pt>
                <c:pt idx="2924">
                  <c:v>-0.01</c:v>
                </c:pt>
                <c:pt idx="2925">
                  <c:v>0.01</c:v>
                </c:pt>
                <c:pt idx="2926">
                  <c:v>0.04</c:v>
                </c:pt>
                <c:pt idx="2927">
                  <c:v>0.04</c:v>
                </c:pt>
                <c:pt idx="2928">
                  <c:v>0.03</c:v>
                </c:pt>
                <c:pt idx="2929">
                  <c:v>0.03</c:v>
                </c:pt>
                <c:pt idx="2930">
                  <c:v>0.05</c:v>
                </c:pt>
                <c:pt idx="2931">
                  <c:v>0.06</c:v>
                </c:pt>
                <c:pt idx="2932">
                  <c:v>0.06</c:v>
                </c:pt>
                <c:pt idx="2933">
                  <c:v>0.04</c:v>
                </c:pt>
                <c:pt idx="2934">
                  <c:v>0.03</c:v>
                </c:pt>
                <c:pt idx="2935">
                  <c:v>0.03</c:v>
                </c:pt>
                <c:pt idx="2936">
                  <c:v>0.04</c:v>
                </c:pt>
                <c:pt idx="2937">
                  <c:v>0.05</c:v>
                </c:pt>
                <c:pt idx="2938">
                  <c:v>0.03</c:v>
                </c:pt>
                <c:pt idx="2939">
                  <c:v>0.05</c:v>
                </c:pt>
                <c:pt idx="2940">
                  <c:v>0.06</c:v>
                </c:pt>
                <c:pt idx="2941">
                  <c:v>7.0000000000000007E-2</c:v>
                </c:pt>
                <c:pt idx="2942">
                  <c:v>0.08</c:v>
                </c:pt>
                <c:pt idx="2943">
                  <c:v>0.12</c:v>
                </c:pt>
                <c:pt idx="2944">
                  <c:v>0.1</c:v>
                </c:pt>
                <c:pt idx="2945">
                  <c:v>0.05</c:v>
                </c:pt>
                <c:pt idx="2946">
                  <c:v>0.05</c:v>
                </c:pt>
                <c:pt idx="2947">
                  <c:v>0.04</c:v>
                </c:pt>
                <c:pt idx="2948">
                  <c:v>0.03</c:v>
                </c:pt>
                <c:pt idx="2949">
                  <c:v>0.03</c:v>
                </c:pt>
                <c:pt idx="2950">
                  <c:v>0.04</c:v>
                </c:pt>
                <c:pt idx="2951">
                  <c:v>0.02</c:v>
                </c:pt>
                <c:pt idx="2952">
                  <c:v>0.01</c:v>
                </c:pt>
                <c:pt idx="2953">
                  <c:v>0.01</c:v>
                </c:pt>
                <c:pt idx="2954">
                  <c:v>0.01</c:v>
                </c:pt>
                <c:pt idx="2955">
                  <c:v>0.04</c:v>
                </c:pt>
                <c:pt idx="2956">
                  <c:v>0.05</c:v>
                </c:pt>
                <c:pt idx="2957">
                  <c:v>0.01</c:v>
                </c:pt>
                <c:pt idx="2958">
                  <c:v>0.03</c:v>
                </c:pt>
                <c:pt idx="2959">
                  <c:v>0.01</c:v>
                </c:pt>
                <c:pt idx="2960">
                  <c:v>0.02</c:v>
                </c:pt>
                <c:pt idx="2961">
                  <c:v>0.01</c:v>
                </c:pt>
                <c:pt idx="2962">
                  <c:v>0.02</c:v>
                </c:pt>
                <c:pt idx="2963">
                  <c:v>0.01</c:v>
                </c:pt>
                <c:pt idx="2964">
                  <c:v>0.01</c:v>
                </c:pt>
                <c:pt idx="2965">
                  <c:v>0.01</c:v>
                </c:pt>
                <c:pt idx="2966">
                  <c:v>0</c:v>
                </c:pt>
                <c:pt idx="2967">
                  <c:v>0</c:v>
                </c:pt>
                <c:pt idx="2968">
                  <c:v>0</c:v>
                </c:pt>
                <c:pt idx="2969">
                  <c:v>0</c:v>
                </c:pt>
                <c:pt idx="2970">
                  <c:v>-0.01</c:v>
                </c:pt>
                <c:pt idx="2971">
                  <c:v>-0.01</c:v>
                </c:pt>
                <c:pt idx="2972">
                  <c:v>0</c:v>
                </c:pt>
                <c:pt idx="2973">
                  <c:v>-0.01</c:v>
                </c:pt>
                <c:pt idx="2974">
                  <c:v>0.01</c:v>
                </c:pt>
                <c:pt idx="2975">
                  <c:v>0.01</c:v>
                </c:pt>
                <c:pt idx="2976">
                  <c:v>-0.01</c:v>
                </c:pt>
                <c:pt idx="2977">
                  <c:v>-0.01</c:v>
                </c:pt>
                <c:pt idx="2978">
                  <c:v>-0.01</c:v>
                </c:pt>
                <c:pt idx="2979">
                  <c:v>-0.01</c:v>
                </c:pt>
                <c:pt idx="2980">
                  <c:v>-0.01</c:v>
                </c:pt>
                <c:pt idx="2981">
                  <c:v>-0.01</c:v>
                </c:pt>
                <c:pt idx="2982">
                  <c:v>-0.01</c:v>
                </c:pt>
                <c:pt idx="2983">
                  <c:v>0.01</c:v>
                </c:pt>
                <c:pt idx="2984">
                  <c:v>0.01</c:v>
                </c:pt>
                <c:pt idx="2985">
                  <c:v>0</c:v>
                </c:pt>
                <c:pt idx="2986">
                  <c:v>0.01</c:v>
                </c:pt>
                <c:pt idx="2987">
                  <c:v>0.01</c:v>
                </c:pt>
                <c:pt idx="2988">
                  <c:v>0.01</c:v>
                </c:pt>
                <c:pt idx="2989">
                  <c:v>0.01</c:v>
                </c:pt>
                <c:pt idx="2990">
                  <c:v>0.01</c:v>
                </c:pt>
                <c:pt idx="2991">
                  <c:v>0.03</c:v>
                </c:pt>
                <c:pt idx="2992">
                  <c:v>0.01</c:v>
                </c:pt>
                <c:pt idx="2993">
                  <c:v>0.01</c:v>
                </c:pt>
                <c:pt idx="2994">
                  <c:v>0.03</c:v>
                </c:pt>
                <c:pt idx="2995">
                  <c:v>0.02</c:v>
                </c:pt>
                <c:pt idx="2996">
                  <c:v>0.01</c:v>
                </c:pt>
                <c:pt idx="2997">
                  <c:v>0.02</c:v>
                </c:pt>
                <c:pt idx="2998">
                  <c:v>0.02</c:v>
                </c:pt>
                <c:pt idx="2999">
                  <c:v>0.02</c:v>
                </c:pt>
                <c:pt idx="3000">
                  <c:v>0.01</c:v>
                </c:pt>
                <c:pt idx="3001">
                  <c:v>0.02</c:v>
                </c:pt>
                <c:pt idx="3002">
                  <c:v>0.03</c:v>
                </c:pt>
                <c:pt idx="3003">
                  <c:v>0.02</c:v>
                </c:pt>
                <c:pt idx="3004">
                  <c:v>0.02</c:v>
                </c:pt>
                <c:pt idx="3005">
                  <c:v>0</c:v>
                </c:pt>
                <c:pt idx="3006">
                  <c:v>0.02</c:v>
                </c:pt>
                <c:pt idx="3007">
                  <c:v>0.01</c:v>
                </c:pt>
                <c:pt idx="3008">
                  <c:v>0.03</c:v>
                </c:pt>
                <c:pt idx="3009">
                  <c:v>0.01</c:v>
                </c:pt>
                <c:pt idx="3010">
                  <c:v>0.01</c:v>
                </c:pt>
                <c:pt idx="3011">
                  <c:v>0.01</c:v>
                </c:pt>
                <c:pt idx="3012">
                  <c:v>0.01</c:v>
                </c:pt>
                <c:pt idx="3013">
                  <c:v>0.02</c:v>
                </c:pt>
                <c:pt idx="3014">
                  <c:v>0.02</c:v>
                </c:pt>
                <c:pt idx="3015">
                  <c:v>0.01</c:v>
                </c:pt>
                <c:pt idx="3016">
                  <c:v>0.03</c:v>
                </c:pt>
                <c:pt idx="3017">
                  <c:v>0.02</c:v>
                </c:pt>
                <c:pt idx="3018">
                  <c:v>0.02</c:v>
                </c:pt>
                <c:pt idx="3019">
                  <c:v>0.03</c:v>
                </c:pt>
                <c:pt idx="3020">
                  <c:v>0.01</c:v>
                </c:pt>
                <c:pt idx="3021">
                  <c:v>0.02</c:v>
                </c:pt>
                <c:pt idx="3022">
                  <c:v>0.02</c:v>
                </c:pt>
                <c:pt idx="3023">
                  <c:v>0.03</c:v>
                </c:pt>
                <c:pt idx="3024">
                  <c:v>0.03</c:v>
                </c:pt>
                <c:pt idx="3025">
                  <c:v>0.03</c:v>
                </c:pt>
                <c:pt idx="3026">
                  <c:v>0.03</c:v>
                </c:pt>
                <c:pt idx="3027">
                  <c:v>0.02</c:v>
                </c:pt>
                <c:pt idx="3028">
                  <c:v>0.03</c:v>
                </c:pt>
                <c:pt idx="3029">
                  <c:v>0.02</c:v>
                </c:pt>
                <c:pt idx="3030">
                  <c:v>0.02</c:v>
                </c:pt>
                <c:pt idx="3031">
                  <c:v>0.03</c:v>
                </c:pt>
                <c:pt idx="3032">
                  <c:v>0.02</c:v>
                </c:pt>
                <c:pt idx="3033">
                  <c:v>0.02</c:v>
                </c:pt>
                <c:pt idx="3034">
                  <c:v>0.02</c:v>
                </c:pt>
                <c:pt idx="3035">
                  <c:v>0.01</c:v>
                </c:pt>
                <c:pt idx="3036">
                  <c:v>0</c:v>
                </c:pt>
                <c:pt idx="3037">
                  <c:v>0.02</c:v>
                </c:pt>
                <c:pt idx="3038">
                  <c:v>0.01</c:v>
                </c:pt>
                <c:pt idx="3039">
                  <c:v>0</c:v>
                </c:pt>
                <c:pt idx="3040">
                  <c:v>0.01</c:v>
                </c:pt>
                <c:pt idx="3041">
                  <c:v>0.01</c:v>
                </c:pt>
                <c:pt idx="3042">
                  <c:v>0.01</c:v>
                </c:pt>
                <c:pt idx="3043">
                  <c:v>0.02</c:v>
                </c:pt>
                <c:pt idx="3044">
                  <c:v>0.02</c:v>
                </c:pt>
                <c:pt idx="3045">
                  <c:v>0.02</c:v>
                </c:pt>
                <c:pt idx="3046">
                  <c:v>0.01</c:v>
                </c:pt>
                <c:pt idx="3047">
                  <c:v>0.02</c:v>
                </c:pt>
                <c:pt idx="3048">
                  <c:v>0.01</c:v>
                </c:pt>
                <c:pt idx="3049">
                  <c:v>0.01</c:v>
                </c:pt>
                <c:pt idx="3050">
                  <c:v>0.01</c:v>
                </c:pt>
                <c:pt idx="3051">
                  <c:v>0.02</c:v>
                </c:pt>
                <c:pt idx="3052">
                  <c:v>0.01</c:v>
                </c:pt>
                <c:pt idx="3053">
                  <c:v>0.01</c:v>
                </c:pt>
                <c:pt idx="3054">
                  <c:v>0</c:v>
                </c:pt>
                <c:pt idx="3055">
                  <c:v>0</c:v>
                </c:pt>
                <c:pt idx="3056">
                  <c:v>0.01</c:v>
                </c:pt>
                <c:pt idx="3057">
                  <c:v>0.01</c:v>
                </c:pt>
                <c:pt idx="3058">
                  <c:v>-0.01</c:v>
                </c:pt>
                <c:pt idx="3059">
                  <c:v>-0.01</c:v>
                </c:pt>
                <c:pt idx="3060">
                  <c:v>-0.01</c:v>
                </c:pt>
                <c:pt idx="3061">
                  <c:v>-0.01</c:v>
                </c:pt>
                <c:pt idx="3062">
                  <c:v>-0.01</c:v>
                </c:pt>
                <c:pt idx="3063">
                  <c:v>-0.01</c:v>
                </c:pt>
                <c:pt idx="3064">
                  <c:v>-0.02</c:v>
                </c:pt>
                <c:pt idx="3065">
                  <c:v>0.01</c:v>
                </c:pt>
                <c:pt idx="3066">
                  <c:v>0.01</c:v>
                </c:pt>
                <c:pt idx="3067">
                  <c:v>0.01</c:v>
                </c:pt>
                <c:pt idx="3068">
                  <c:v>0.01</c:v>
                </c:pt>
                <c:pt idx="3069">
                  <c:v>0.01</c:v>
                </c:pt>
                <c:pt idx="3070">
                  <c:v>0.01</c:v>
                </c:pt>
                <c:pt idx="3071">
                  <c:v>0.01</c:v>
                </c:pt>
                <c:pt idx="3072">
                  <c:v>0.02</c:v>
                </c:pt>
                <c:pt idx="3073">
                  <c:v>0.01</c:v>
                </c:pt>
                <c:pt idx="3074">
                  <c:v>-0.01</c:v>
                </c:pt>
                <c:pt idx="3075">
                  <c:v>0</c:v>
                </c:pt>
                <c:pt idx="3076">
                  <c:v>0.01</c:v>
                </c:pt>
                <c:pt idx="3077">
                  <c:v>0.01</c:v>
                </c:pt>
                <c:pt idx="3078">
                  <c:v>0.01</c:v>
                </c:pt>
                <c:pt idx="3079">
                  <c:v>-0.01</c:v>
                </c:pt>
                <c:pt idx="3080">
                  <c:v>0</c:v>
                </c:pt>
                <c:pt idx="3081">
                  <c:v>-0.01</c:v>
                </c:pt>
                <c:pt idx="3082">
                  <c:v>0</c:v>
                </c:pt>
                <c:pt idx="3083">
                  <c:v>0.01</c:v>
                </c:pt>
                <c:pt idx="3084">
                  <c:v>0.01</c:v>
                </c:pt>
                <c:pt idx="3085">
                  <c:v>0</c:v>
                </c:pt>
                <c:pt idx="3086">
                  <c:v>0.01</c:v>
                </c:pt>
                <c:pt idx="3087">
                  <c:v>0.01</c:v>
                </c:pt>
                <c:pt idx="3088">
                  <c:v>0.01</c:v>
                </c:pt>
                <c:pt idx="3089">
                  <c:v>-0.01</c:v>
                </c:pt>
                <c:pt idx="3090">
                  <c:v>0</c:v>
                </c:pt>
                <c:pt idx="3091">
                  <c:v>-0.01</c:v>
                </c:pt>
                <c:pt idx="3092">
                  <c:v>0.01</c:v>
                </c:pt>
                <c:pt idx="3093">
                  <c:v>0.02</c:v>
                </c:pt>
                <c:pt idx="3094">
                  <c:v>0.01</c:v>
                </c:pt>
                <c:pt idx="3095">
                  <c:v>0.01</c:v>
                </c:pt>
                <c:pt idx="3096">
                  <c:v>0.01</c:v>
                </c:pt>
                <c:pt idx="3097">
                  <c:v>0.01</c:v>
                </c:pt>
                <c:pt idx="3098">
                  <c:v>0.01</c:v>
                </c:pt>
                <c:pt idx="3099">
                  <c:v>-0.01</c:v>
                </c:pt>
                <c:pt idx="3100">
                  <c:v>0.01</c:v>
                </c:pt>
                <c:pt idx="3101">
                  <c:v>0.01</c:v>
                </c:pt>
                <c:pt idx="3102">
                  <c:v>0</c:v>
                </c:pt>
                <c:pt idx="3103">
                  <c:v>-0.01</c:v>
                </c:pt>
                <c:pt idx="3104">
                  <c:v>-0.01</c:v>
                </c:pt>
                <c:pt idx="3105">
                  <c:v>0</c:v>
                </c:pt>
                <c:pt idx="3106">
                  <c:v>-0.01</c:v>
                </c:pt>
                <c:pt idx="3107">
                  <c:v>-0.01</c:v>
                </c:pt>
                <c:pt idx="3108">
                  <c:v>-0.01</c:v>
                </c:pt>
                <c:pt idx="3109">
                  <c:v>-0.01</c:v>
                </c:pt>
                <c:pt idx="3110">
                  <c:v>-0.01</c:v>
                </c:pt>
                <c:pt idx="3111">
                  <c:v>0.01</c:v>
                </c:pt>
                <c:pt idx="3112">
                  <c:v>0.01</c:v>
                </c:pt>
                <c:pt idx="3113">
                  <c:v>-0.01</c:v>
                </c:pt>
                <c:pt idx="3114">
                  <c:v>-0.01</c:v>
                </c:pt>
                <c:pt idx="3115">
                  <c:v>0</c:v>
                </c:pt>
                <c:pt idx="3116">
                  <c:v>-0.01</c:v>
                </c:pt>
                <c:pt idx="3117">
                  <c:v>-0.01</c:v>
                </c:pt>
                <c:pt idx="3118">
                  <c:v>0</c:v>
                </c:pt>
                <c:pt idx="3119">
                  <c:v>0.01</c:v>
                </c:pt>
                <c:pt idx="3120">
                  <c:v>0.01</c:v>
                </c:pt>
                <c:pt idx="3121">
                  <c:v>0.01</c:v>
                </c:pt>
                <c:pt idx="3122">
                  <c:v>0.02</c:v>
                </c:pt>
                <c:pt idx="3123">
                  <c:v>0.01</c:v>
                </c:pt>
                <c:pt idx="3124">
                  <c:v>0.01</c:v>
                </c:pt>
                <c:pt idx="3125">
                  <c:v>0.01</c:v>
                </c:pt>
                <c:pt idx="3126">
                  <c:v>0.01</c:v>
                </c:pt>
                <c:pt idx="3127">
                  <c:v>0.01</c:v>
                </c:pt>
                <c:pt idx="3128">
                  <c:v>0.05</c:v>
                </c:pt>
                <c:pt idx="3129">
                  <c:v>0.02</c:v>
                </c:pt>
                <c:pt idx="3130">
                  <c:v>0.03</c:v>
                </c:pt>
                <c:pt idx="3131">
                  <c:v>0.04</c:v>
                </c:pt>
                <c:pt idx="3132">
                  <c:v>0.02</c:v>
                </c:pt>
                <c:pt idx="3133">
                  <c:v>0.03</c:v>
                </c:pt>
                <c:pt idx="3134">
                  <c:v>0.02</c:v>
                </c:pt>
                <c:pt idx="3135">
                  <c:v>0.01</c:v>
                </c:pt>
                <c:pt idx="3136">
                  <c:v>0.01</c:v>
                </c:pt>
                <c:pt idx="3137">
                  <c:v>0.01</c:v>
                </c:pt>
                <c:pt idx="3138">
                  <c:v>0.01</c:v>
                </c:pt>
                <c:pt idx="3139">
                  <c:v>0.02</c:v>
                </c:pt>
                <c:pt idx="3140">
                  <c:v>0.02</c:v>
                </c:pt>
                <c:pt idx="3141">
                  <c:v>0.01</c:v>
                </c:pt>
                <c:pt idx="3142">
                  <c:v>0.01</c:v>
                </c:pt>
                <c:pt idx="3143">
                  <c:v>0.01</c:v>
                </c:pt>
                <c:pt idx="3144">
                  <c:v>0.02</c:v>
                </c:pt>
                <c:pt idx="3145">
                  <c:v>0.01</c:v>
                </c:pt>
                <c:pt idx="3146">
                  <c:v>0</c:v>
                </c:pt>
                <c:pt idx="3147">
                  <c:v>-0.01</c:v>
                </c:pt>
                <c:pt idx="3148">
                  <c:v>0.03</c:v>
                </c:pt>
                <c:pt idx="3149">
                  <c:v>0.01</c:v>
                </c:pt>
                <c:pt idx="3150">
                  <c:v>0.01</c:v>
                </c:pt>
                <c:pt idx="3151">
                  <c:v>0</c:v>
                </c:pt>
                <c:pt idx="3152">
                  <c:v>0</c:v>
                </c:pt>
                <c:pt idx="3153">
                  <c:v>-0.01</c:v>
                </c:pt>
                <c:pt idx="3154">
                  <c:v>0</c:v>
                </c:pt>
                <c:pt idx="3155">
                  <c:v>0</c:v>
                </c:pt>
                <c:pt idx="3156">
                  <c:v>-0.01</c:v>
                </c:pt>
                <c:pt idx="3157">
                  <c:v>0.01</c:v>
                </c:pt>
                <c:pt idx="3158">
                  <c:v>0.01</c:v>
                </c:pt>
                <c:pt idx="3159">
                  <c:v>0.01</c:v>
                </c:pt>
                <c:pt idx="3160">
                  <c:v>0.01</c:v>
                </c:pt>
                <c:pt idx="3161">
                  <c:v>0.01</c:v>
                </c:pt>
                <c:pt idx="3162">
                  <c:v>0</c:v>
                </c:pt>
                <c:pt idx="3163">
                  <c:v>0</c:v>
                </c:pt>
                <c:pt idx="3164">
                  <c:v>0</c:v>
                </c:pt>
                <c:pt idx="3165">
                  <c:v>0</c:v>
                </c:pt>
                <c:pt idx="3166">
                  <c:v>-0.01</c:v>
                </c:pt>
                <c:pt idx="3167">
                  <c:v>0</c:v>
                </c:pt>
                <c:pt idx="3168">
                  <c:v>0</c:v>
                </c:pt>
                <c:pt idx="3169">
                  <c:v>-0.01</c:v>
                </c:pt>
                <c:pt idx="3170">
                  <c:v>0.01</c:v>
                </c:pt>
                <c:pt idx="3171">
                  <c:v>0.02</c:v>
                </c:pt>
                <c:pt idx="3172">
                  <c:v>0.01</c:v>
                </c:pt>
                <c:pt idx="3173">
                  <c:v>-0.01</c:v>
                </c:pt>
                <c:pt idx="3174">
                  <c:v>-0.01</c:v>
                </c:pt>
                <c:pt idx="3175">
                  <c:v>-0.01</c:v>
                </c:pt>
                <c:pt idx="3176">
                  <c:v>-0.01</c:v>
                </c:pt>
                <c:pt idx="3177">
                  <c:v>-0.01</c:v>
                </c:pt>
                <c:pt idx="3178">
                  <c:v>0</c:v>
                </c:pt>
                <c:pt idx="3179">
                  <c:v>0</c:v>
                </c:pt>
                <c:pt idx="3180">
                  <c:v>-0.01</c:v>
                </c:pt>
                <c:pt idx="3181">
                  <c:v>0</c:v>
                </c:pt>
                <c:pt idx="3182">
                  <c:v>0</c:v>
                </c:pt>
                <c:pt idx="3183">
                  <c:v>0.01</c:v>
                </c:pt>
                <c:pt idx="3184">
                  <c:v>0</c:v>
                </c:pt>
                <c:pt idx="3185">
                  <c:v>0</c:v>
                </c:pt>
                <c:pt idx="3186">
                  <c:v>0</c:v>
                </c:pt>
                <c:pt idx="3187">
                  <c:v>-0.01</c:v>
                </c:pt>
                <c:pt idx="3188">
                  <c:v>0</c:v>
                </c:pt>
                <c:pt idx="3189">
                  <c:v>0</c:v>
                </c:pt>
                <c:pt idx="3190">
                  <c:v>0</c:v>
                </c:pt>
                <c:pt idx="3191">
                  <c:v>0</c:v>
                </c:pt>
                <c:pt idx="3192">
                  <c:v>0</c:v>
                </c:pt>
                <c:pt idx="3193">
                  <c:v>-0.01</c:v>
                </c:pt>
                <c:pt idx="3194">
                  <c:v>-0.01</c:v>
                </c:pt>
                <c:pt idx="3195">
                  <c:v>-0.01</c:v>
                </c:pt>
                <c:pt idx="3196">
                  <c:v>-0.01</c:v>
                </c:pt>
                <c:pt idx="3197">
                  <c:v>-0.01</c:v>
                </c:pt>
                <c:pt idx="3198">
                  <c:v>0</c:v>
                </c:pt>
                <c:pt idx="3199">
                  <c:v>-0.01</c:v>
                </c:pt>
                <c:pt idx="3200">
                  <c:v>-0.01</c:v>
                </c:pt>
                <c:pt idx="3201">
                  <c:v>-0.01</c:v>
                </c:pt>
                <c:pt idx="3202">
                  <c:v>-0.01</c:v>
                </c:pt>
                <c:pt idx="3203">
                  <c:v>-0.01</c:v>
                </c:pt>
                <c:pt idx="3204">
                  <c:v>0</c:v>
                </c:pt>
                <c:pt idx="3205">
                  <c:v>0</c:v>
                </c:pt>
                <c:pt idx="3206">
                  <c:v>0.01</c:v>
                </c:pt>
                <c:pt idx="3207">
                  <c:v>0.01</c:v>
                </c:pt>
                <c:pt idx="3208">
                  <c:v>-0.01</c:v>
                </c:pt>
                <c:pt idx="3209">
                  <c:v>0.01</c:v>
                </c:pt>
                <c:pt idx="3210">
                  <c:v>0.02</c:v>
                </c:pt>
                <c:pt idx="3211">
                  <c:v>0.01</c:v>
                </c:pt>
                <c:pt idx="3212">
                  <c:v>0.01</c:v>
                </c:pt>
                <c:pt idx="3213">
                  <c:v>0.01</c:v>
                </c:pt>
                <c:pt idx="3214">
                  <c:v>0.01</c:v>
                </c:pt>
                <c:pt idx="3215">
                  <c:v>0</c:v>
                </c:pt>
                <c:pt idx="3216">
                  <c:v>0.01</c:v>
                </c:pt>
                <c:pt idx="3217">
                  <c:v>0.01</c:v>
                </c:pt>
                <c:pt idx="3218">
                  <c:v>0.01</c:v>
                </c:pt>
                <c:pt idx="3219">
                  <c:v>0.01</c:v>
                </c:pt>
                <c:pt idx="3220">
                  <c:v>0.02</c:v>
                </c:pt>
                <c:pt idx="3221">
                  <c:v>0.01</c:v>
                </c:pt>
                <c:pt idx="3222">
                  <c:v>0.01</c:v>
                </c:pt>
                <c:pt idx="3223">
                  <c:v>0.01</c:v>
                </c:pt>
                <c:pt idx="3224">
                  <c:v>0.01</c:v>
                </c:pt>
                <c:pt idx="3225">
                  <c:v>0.02</c:v>
                </c:pt>
                <c:pt idx="3226">
                  <c:v>0.02</c:v>
                </c:pt>
                <c:pt idx="3227">
                  <c:v>0.02</c:v>
                </c:pt>
                <c:pt idx="3228">
                  <c:v>0.02</c:v>
                </c:pt>
                <c:pt idx="3229">
                  <c:v>0.01</c:v>
                </c:pt>
                <c:pt idx="3230">
                  <c:v>0.01</c:v>
                </c:pt>
                <c:pt idx="3231">
                  <c:v>0.02</c:v>
                </c:pt>
                <c:pt idx="3232">
                  <c:v>0.03</c:v>
                </c:pt>
                <c:pt idx="3233">
                  <c:v>0.03</c:v>
                </c:pt>
                <c:pt idx="3234">
                  <c:v>0.01</c:v>
                </c:pt>
                <c:pt idx="3235">
                  <c:v>0.01</c:v>
                </c:pt>
                <c:pt idx="3236">
                  <c:v>0</c:v>
                </c:pt>
                <c:pt idx="3237">
                  <c:v>0.01</c:v>
                </c:pt>
                <c:pt idx="3238">
                  <c:v>0.05</c:v>
                </c:pt>
                <c:pt idx="3239">
                  <c:v>0.05</c:v>
                </c:pt>
                <c:pt idx="3240">
                  <c:v>0.01</c:v>
                </c:pt>
                <c:pt idx="3241">
                  <c:v>0.01</c:v>
                </c:pt>
                <c:pt idx="3242">
                  <c:v>0.02</c:v>
                </c:pt>
                <c:pt idx="3243">
                  <c:v>0.01</c:v>
                </c:pt>
                <c:pt idx="3244">
                  <c:v>0.01</c:v>
                </c:pt>
                <c:pt idx="3245">
                  <c:v>0.08</c:v>
                </c:pt>
                <c:pt idx="3246">
                  <c:v>0.03</c:v>
                </c:pt>
                <c:pt idx="3247">
                  <c:v>0.02</c:v>
                </c:pt>
                <c:pt idx="3248">
                  <c:v>0.01</c:v>
                </c:pt>
                <c:pt idx="3249">
                  <c:v>-0.01</c:v>
                </c:pt>
                <c:pt idx="3250">
                  <c:v>0</c:v>
                </c:pt>
                <c:pt idx="3251">
                  <c:v>0</c:v>
                </c:pt>
                <c:pt idx="3252">
                  <c:v>0.01</c:v>
                </c:pt>
                <c:pt idx="3253">
                  <c:v>0.01</c:v>
                </c:pt>
                <c:pt idx="3254">
                  <c:v>0.01</c:v>
                </c:pt>
                <c:pt idx="3255">
                  <c:v>0.05</c:v>
                </c:pt>
                <c:pt idx="3256">
                  <c:v>0.01</c:v>
                </c:pt>
                <c:pt idx="3257">
                  <c:v>0.03</c:v>
                </c:pt>
                <c:pt idx="3258">
                  <c:v>0.03</c:v>
                </c:pt>
                <c:pt idx="3259">
                  <c:v>0.01</c:v>
                </c:pt>
                <c:pt idx="3260">
                  <c:v>0</c:v>
                </c:pt>
                <c:pt idx="3261">
                  <c:v>0.01</c:v>
                </c:pt>
                <c:pt idx="3262">
                  <c:v>0.01</c:v>
                </c:pt>
                <c:pt idx="3263">
                  <c:v>0.01</c:v>
                </c:pt>
                <c:pt idx="3264">
                  <c:v>0</c:v>
                </c:pt>
                <c:pt idx="3265">
                  <c:v>0.01</c:v>
                </c:pt>
                <c:pt idx="3266">
                  <c:v>0.01</c:v>
                </c:pt>
                <c:pt idx="3267">
                  <c:v>0</c:v>
                </c:pt>
                <c:pt idx="3268">
                  <c:v>-0.01</c:v>
                </c:pt>
                <c:pt idx="3269">
                  <c:v>0</c:v>
                </c:pt>
                <c:pt idx="3270">
                  <c:v>0.01</c:v>
                </c:pt>
                <c:pt idx="3271">
                  <c:v>-0.01</c:v>
                </c:pt>
                <c:pt idx="3272">
                  <c:v>0.01</c:v>
                </c:pt>
                <c:pt idx="3273">
                  <c:v>0.03</c:v>
                </c:pt>
                <c:pt idx="3274">
                  <c:v>0.06</c:v>
                </c:pt>
                <c:pt idx="3275">
                  <c:v>0.02</c:v>
                </c:pt>
                <c:pt idx="3276">
                  <c:v>0.01</c:v>
                </c:pt>
                <c:pt idx="3277">
                  <c:v>0.01</c:v>
                </c:pt>
                <c:pt idx="3278">
                  <c:v>0</c:v>
                </c:pt>
                <c:pt idx="3279">
                  <c:v>0.01</c:v>
                </c:pt>
                <c:pt idx="3280">
                  <c:v>0.01</c:v>
                </c:pt>
                <c:pt idx="3281">
                  <c:v>0.01</c:v>
                </c:pt>
                <c:pt idx="3282">
                  <c:v>0.01</c:v>
                </c:pt>
                <c:pt idx="3283">
                  <c:v>0.01</c:v>
                </c:pt>
                <c:pt idx="3284">
                  <c:v>0.01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0.01</c:v>
                </c:pt>
                <c:pt idx="3291">
                  <c:v>0</c:v>
                </c:pt>
                <c:pt idx="3292">
                  <c:v>0.01</c:v>
                </c:pt>
                <c:pt idx="3293">
                  <c:v>0</c:v>
                </c:pt>
                <c:pt idx="3294">
                  <c:v>0</c:v>
                </c:pt>
                <c:pt idx="3295">
                  <c:v>0.01</c:v>
                </c:pt>
                <c:pt idx="3296">
                  <c:v>0.01</c:v>
                </c:pt>
                <c:pt idx="3297">
                  <c:v>0.01</c:v>
                </c:pt>
                <c:pt idx="3298">
                  <c:v>0.01</c:v>
                </c:pt>
                <c:pt idx="3299">
                  <c:v>0</c:v>
                </c:pt>
                <c:pt idx="3300">
                  <c:v>0.03</c:v>
                </c:pt>
                <c:pt idx="3301">
                  <c:v>0</c:v>
                </c:pt>
                <c:pt idx="3302">
                  <c:v>0.01</c:v>
                </c:pt>
                <c:pt idx="3303">
                  <c:v>0.02</c:v>
                </c:pt>
                <c:pt idx="3304">
                  <c:v>0.01</c:v>
                </c:pt>
                <c:pt idx="3305">
                  <c:v>-0.01</c:v>
                </c:pt>
                <c:pt idx="3306">
                  <c:v>-0.01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-0.01</c:v>
                </c:pt>
                <c:pt idx="3312">
                  <c:v>0</c:v>
                </c:pt>
                <c:pt idx="3313">
                  <c:v>0</c:v>
                </c:pt>
                <c:pt idx="3314">
                  <c:v>0.02</c:v>
                </c:pt>
                <c:pt idx="3315">
                  <c:v>0.01</c:v>
                </c:pt>
                <c:pt idx="3316">
                  <c:v>0.01</c:v>
                </c:pt>
                <c:pt idx="3317">
                  <c:v>0.01</c:v>
                </c:pt>
                <c:pt idx="3318">
                  <c:v>0.01</c:v>
                </c:pt>
                <c:pt idx="3319">
                  <c:v>0.02</c:v>
                </c:pt>
                <c:pt idx="3320">
                  <c:v>0.01</c:v>
                </c:pt>
                <c:pt idx="3321">
                  <c:v>0.02</c:v>
                </c:pt>
                <c:pt idx="3322">
                  <c:v>0.01</c:v>
                </c:pt>
                <c:pt idx="3323">
                  <c:v>0.04</c:v>
                </c:pt>
                <c:pt idx="3324">
                  <c:v>0.05</c:v>
                </c:pt>
                <c:pt idx="3325">
                  <c:v>0.01</c:v>
                </c:pt>
                <c:pt idx="3326">
                  <c:v>0.02</c:v>
                </c:pt>
                <c:pt idx="3327">
                  <c:v>0.05</c:v>
                </c:pt>
                <c:pt idx="3328">
                  <c:v>0.03</c:v>
                </c:pt>
                <c:pt idx="3329">
                  <c:v>0.01</c:v>
                </c:pt>
                <c:pt idx="3330">
                  <c:v>0.01</c:v>
                </c:pt>
                <c:pt idx="3331">
                  <c:v>0.01</c:v>
                </c:pt>
                <c:pt idx="3332">
                  <c:v>0.01</c:v>
                </c:pt>
                <c:pt idx="3333">
                  <c:v>0</c:v>
                </c:pt>
                <c:pt idx="3334">
                  <c:v>-0.01</c:v>
                </c:pt>
                <c:pt idx="3335">
                  <c:v>0</c:v>
                </c:pt>
                <c:pt idx="3336">
                  <c:v>-0.01</c:v>
                </c:pt>
                <c:pt idx="3337">
                  <c:v>-0.01</c:v>
                </c:pt>
                <c:pt idx="3338">
                  <c:v>-0.01</c:v>
                </c:pt>
                <c:pt idx="3339">
                  <c:v>-0.01</c:v>
                </c:pt>
                <c:pt idx="3340">
                  <c:v>0</c:v>
                </c:pt>
                <c:pt idx="3341">
                  <c:v>0</c:v>
                </c:pt>
                <c:pt idx="3342">
                  <c:v>-0.01</c:v>
                </c:pt>
                <c:pt idx="3343">
                  <c:v>0</c:v>
                </c:pt>
                <c:pt idx="3344">
                  <c:v>-0.01</c:v>
                </c:pt>
                <c:pt idx="3345">
                  <c:v>0.02</c:v>
                </c:pt>
                <c:pt idx="3346">
                  <c:v>0.01</c:v>
                </c:pt>
                <c:pt idx="3347">
                  <c:v>0</c:v>
                </c:pt>
                <c:pt idx="3348">
                  <c:v>0.01</c:v>
                </c:pt>
                <c:pt idx="3349">
                  <c:v>-0.01</c:v>
                </c:pt>
                <c:pt idx="3350">
                  <c:v>-0.02</c:v>
                </c:pt>
                <c:pt idx="3351">
                  <c:v>-0.03</c:v>
                </c:pt>
                <c:pt idx="3352">
                  <c:v>0.04</c:v>
                </c:pt>
                <c:pt idx="3353">
                  <c:v>0</c:v>
                </c:pt>
                <c:pt idx="3354">
                  <c:v>-0.02</c:v>
                </c:pt>
                <c:pt idx="3355">
                  <c:v>0.01</c:v>
                </c:pt>
                <c:pt idx="3356">
                  <c:v>0.01</c:v>
                </c:pt>
                <c:pt idx="3357">
                  <c:v>-0.01</c:v>
                </c:pt>
                <c:pt idx="3358">
                  <c:v>-0.01</c:v>
                </c:pt>
                <c:pt idx="3359">
                  <c:v>-0.01</c:v>
                </c:pt>
                <c:pt idx="3360">
                  <c:v>-0.02</c:v>
                </c:pt>
                <c:pt idx="3361">
                  <c:v>-0.01</c:v>
                </c:pt>
                <c:pt idx="3362">
                  <c:v>-0.02</c:v>
                </c:pt>
                <c:pt idx="3363">
                  <c:v>-0.01</c:v>
                </c:pt>
                <c:pt idx="3364">
                  <c:v>-0.02</c:v>
                </c:pt>
                <c:pt idx="3365">
                  <c:v>-0.02</c:v>
                </c:pt>
                <c:pt idx="3366">
                  <c:v>0</c:v>
                </c:pt>
                <c:pt idx="3367">
                  <c:v>-0.02</c:v>
                </c:pt>
                <c:pt idx="3368">
                  <c:v>-0.02</c:v>
                </c:pt>
                <c:pt idx="3369">
                  <c:v>-0.02</c:v>
                </c:pt>
                <c:pt idx="3370">
                  <c:v>-0.01</c:v>
                </c:pt>
                <c:pt idx="3371">
                  <c:v>0</c:v>
                </c:pt>
                <c:pt idx="3372">
                  <c:v>-0.02</c:v>
                </c:pt>
                <c:pt idx="3373">
                  <c:v>-0.01</c:v>
                </c:pt>
                <c:pt idx="3374">
                  <c:v>-0.02</c:v>
                </c:pt>
                <c:pt idx="3375">
                  <c:v>-0.01</c:v>
                </c:pt>
                <c:pt idx="3376">
                  <c:v>-0.02</c:v>
                </c:pt>
                <c:pt idx="3377">
                  <c:v>-0.01</c:v>
                </c:pt>
                <c:pt idx="3378">
                  <c:v>-0.01</c:v>
                </c:pt>
                <c:pt idx="3379">
                  <c:v>-0.02</c:v>
                </c:pt>
                <c:pt idx="3380">
                  <c:v>-0.02</c:v>
                </c:pt>
                <c:pt idx="3381">
                  <c:v>-0.02</c:v>
                </c:pt>
                <c:pt idx="3382">
                  <c:v>-0.01</c:v>
                </c:pt>
                <c:pt idx="3383">
                  <c:v>-0.01</c:v>
                </c:pt>
                <c:pt idx="3384">
                  <c:v>-0.01</c:v>
                </c:pt>
                <c:pt idx="3385">
                  <c:v>-0.01</c:v>
                </c:pt>
                <c:pt idx="3386">
                  <c:v>-0.01</c:v>
                </c:pt>
                <c:pt idx="3387">
                  <c:v>-0.01</c:v>
                </c:pt>
                <c:pt idx="3388">
                  <c:v>-0.01</c:v>
                </c:pt>
                <c:pt idx="3389">
                  <c:v>-0.02</c:v>
                </c:pt>
                <c:pt idx="3390">
                  <c:v>-0.02</c:v>
                </c:pt>
                <c:pt idx="3391">
                  <c:v>-0.02</c:v>
                </c:pt>
                <c:pt idx="3392">
                  <c:v>-0.01</c:v>
                </c:pt>
                <c:pt idx="3393">
                  <c:v>-0.01</c:v>
                </c:pt>
                <c:pt idx="3394">
                  <c:v>-0.02</c:v>
                </c:pt>
                <c:pt idx="3395">
                  <c:v>-0.01</c:v>
                </c:pt>
                <c:pt idx="3396">
                  <c:v>-0.02</c:v>
                </c:pt>
                <c:pt idx="3397">
                  <c:v>-0.02</c:v>
                </c:pt>
                <c:pt idx="3398">
                  <c:v>-0.01</c:v>
                </c:pt>
                <c:pt idx="3399">
                  <c:v>-0.02</c:v>
                </c:pt>
                <c:pt idx="3400">
                  <c:v>-0.01</c:v>
                </c:pt>
                <c:pt idx="3401">
                  <c:v>-0.01</c:v>
                </c:pt>
                <c:pt idx="3402">
                  <c:v>-0.01</c:v>
                </c:pt>
                <c:pt idx="3403">
                  <c:v>-0.02</c:v>
                </c:pt>
                <c:pt idx="3404">
                  <c:v>-0.01</c:v>
                </c:pt>
                <c:pt idx="3405">
                  <c:v>-0.02</c:v>
                </c:pt>
                <c:pt idx="3406">
                  <c:v>-0.02</c:v>
                </c:pt>
                <c:pt idx="3407">
                  <c:v>-0.02</c:v>
                </c:pt>
                <c:pt idx="3408">
                  <c:v>-0.02</c:v>
                </c:pt>
                <c:pt idx="3409">
                  <c:v>-0.02</c:v>
                </c:pt>
                <c:pt idx="3410">
                  <c:v>-0.02</c:v>
                </c:pt>
                <c:pt idx="3411">
                  <c:v>-0.02</c:v>
                </c:pt>
                <c:pt idx="3412">
                  <c:v>-0.02</c:v>
                </c:pt>
                <c:pt idx="3413">
                  <c:v>-0.02</c:v>
                </c:pt>
                <c:pt idx="3414">
                  <c:v>-0.02</c:v>
                </c:pt>
                <c:pt idx="3415">
                  <c:v>-0.01</c:v>
                </c:pt>
                <c:pt idx="3416">
                  <c:v>-0.01</c:v>
                </c:pt>
                <c:pt idx="3417">
                  <c:v>-0.02</c:v>
                </c:pt>
                <c:pt idx="3418">
                  <c:v>-0.01</c:v>
                </c:pt>
                <c:pt idx="3419">
                  <c:v>-0.02</c:v>
                </c:pt>
                <c:pt idx="3420">
                  <c:v>-0.01</c:v>
                </c:pt>
                <c:pt idx="3421">
                  <c:v>-0.02</c:v>
                </c:pt>
                <c:pt idx="3422">
                  <c:v>-0.01</c:v>
                </c:pt>
                <c:pt idx="3423">
                  <c:v>-0.01</c:v>
                </c:pt>
                <c:pt idx="3424">
                  <c:v>-0.01</c:v>
                </c:pt>
                <c:pt idx="3425">
                  <c:v>-0.01</c:v>
                </c:pt>
                <c:pt idx="3426">
                  <c:v>-0.01</c:v>
                </c:pt>
                <c:pt idx="3427">
                  <c:v>-0.02</c:v>
                </c:pt>
                <c:pt idx="3428">
                  <c:v>-0.01</c:v>
                </c:pt>
                <c:pt idx="3429">
                  <c:v>-0.02</c:v>
                </c:pt>
                <c:pt idx="3430">
                  <c:v>-0.01</c:v>
                </c:pt>
                <c:pt idx="3431">
                  <c:v>-0.02</c:v>
                </c:pt>
                <c:pt idx="3432">
                  <c:v>-0.02</c:v>
                </c:pt>
                <c:pt idx="3433">
                  <c:v>-0.02</c:v>
                </c:pt>
                <c:pt idx="3434">
                  <c:v>-0.02</c:v>
                </c:pt>
                <c:pt idx="3435">
                  <c:v>-0.01</c:v>
                </c:pt>
                <c:pt idx="3436">
                  <c:v>-0.01</c:v>
                </c:pt>
                <c:pt idx="3437">
                  <c:v>-0.02</c:v>
                </c:pt>
                <c:pt idx="3438">
                  <c:v>-0.01</c:v>
                </c:pt>
                <c:pt idx="3439">
                  <c:v>-0.02</c:v>
                </c:pt>
                <c:pt idx="3440">
                  <c:v>-0.02</c:v>
                </c:pt>
                <c:pt idx="3441">
                  <c:v>-0.01</c:v>
                </c:pt>
                <c:pt idx="3442">
                  <c:v>-0.01</c:v>
                </c:pt>
                <c:pt idx="3443">
                  <c:v>-0.02</c:v>
                </c:pt>
                <c:pt idx="3444">
                  <c:v>-0.02</c:v>
                </c:pt>
                <c:pt idx="3445">
                  <c:v>-0.01</c:v>
                </c:pt>
                <c:pt idx="3446">
                  <c:v>-0.01</c:v>
                </c:pt>
                <c:pt idx="3447">
                  <c:v>-0.01</c:v>
                </c:pt>
                <c:pt idx="3448">
                  <c:v>-0.02</c:v>
                </c:pt>
                <c:pt idx="3449">
                  <c:v>-0.01</c:v>
                </c:pt>
                <c:pt idx="3450">
                  <c:v>-0.01</c:v>
                </c:pt>
                <c:pt idx="3451">
                  <c:v>-0.01</c:v>
                </c:pt>
                <c:pt idx="3452">
                  <c:v>-0.02</c:v>
                </c:pt>
                <c:pt idx="3453">
                  <c:v>-0.01</c:v>
                </c:pt>
                <c:pt idx="3454">
                  <c:v>-0.02</c:v>
                </c:pt>
                <c:pt idx="3455">
                  <c:v>-0.02</c:v>
                </c:pt>
                <c:pt idx="3456">
                  <c:v>-0.02</c:v>
                </c:pt>
                <c:pt idx="3457">
                  <c:v>-0.02</c:v>
                </c:pt>
                <c:pt idx="3458">
                  <c:v>-0.02</c:v>
                </c:pt>
                <c:pt idx="3459">
                  <c:v>-0.01</c:v>
                </c:pt>
                <c:pt idx="3460">
                  <c:v>-0.01</c:v>
                </c:pt>
                <c:pt idx="3461">
                  <c:v>-0.01</c:v>
                </c:pt>
                <c:pt idx="3462">
                  <c:v>-0.02</c:v>
                </c:pt>
                <c:pt idx="3463">
                  <c:v>-0.02</c:v>
                </c:pt>
                <c:pt idx="3464">
                  <c:v>-0.01</c:v>
                </c:pt>
                <c:pt idx="3465">
                  <c:v>0</c:v>
                </c:pt>
                <c:pt idx="3466">
                  <c:v>-0.02</c:v>
                </c:pt>
                <c:pt idx="3467">
                  <c:v>-0.01</c:v>
                </c:pt>
                <c:pt idx="3468">
                  <c:v>-0.01</c:v>
                </c:pt>
                <c:pt idx="3469">
                  <c:v>-0.01</c:v>
                </c:pt>
                <c:pt idx="3470">
                  <c:v>-0.01</c:v>
                </c:pt>
                <c:pt idx="3471">
                  <c:v>-0.01</c:v>
                </c:pt>
                <c:pt idx="3472">
                  <c:v>-0.01</c:v>
                </c:pt>
                <c:pt idx="3473">
                  <c:v>-0.01</c:v>
                </c:pt>
                <c:pt idx="3474">
                  <c:v>-0.01</c:v>
                </c:pt>
                <c:pt idx="3475">
                  <c:v>-0.01</c:v>
                </c:pt>
                <c:pt idx="3476">
                  <c:v>-0.02</c:v>
                </c:pt>
                <c:pt idx="3477">
                  <c:v>-0.01</c:v>
                </c:pt>
                <c:pt idx="3478">
                  <c:v>-0.01</c:v>
                </c:pt>
                <c:pt idx="3479">
                  <c:v>-0.01</c:v>
                </c:pt>
                <c:pt idx="3480">
                  <c:v>-0.01</c:v>
                </c:pt>
                <c:pt idx="3481">
                  <c:v>-0.01</c:v>
                </c:pt>
                <c:pt idx="3482">
                  <c:v>-0.01</c:v>
                </c:pt>
                <c:pt idx="3483">
                  <c:v>-0.02</c:v>
                </c:pt>
                <c:pt idx="3484">
                  <c:v>-0.01</c:v>
                </c:pt>
                <c:pt idx="3485">
                  <c:v>0</c:v>
                </c:pt>
                <c:pt idx="3486">
                  <c:v>-0.02</c:v>
                </c:pt>
                <c:pt idx="3487">
                  <c:v>-0.01</c:v>
                </c:pt>
                <c:pt idx="3488">
                  <c:v>-0.01</c:v>
                </c:pt>
                <c:pt idx="3489">
                  <c:v>-0.01</c:v>
                </c:pt>
                <c:pt idx="3490">
                  <c:v>-0.01</c:v>
                </c:pt>
                <c:pt idx="3491">
                  <c:v>-0.01</c:v>
                </c:pt>
                <c:pt idx="3492">
                  <c:v>-0.01</c:v>
                </c:pt>
                <c:pt idx="3493">
                  <c:v>-0.01</c:v>
                </c:pt>
                <c:pt idx="3494">
                  <c:v>-0.01</c:v>
                </c:pt>
                <c:pt idx="3495">
                  <c:v>-0.01</c:v>
                </c:pt>
                <c:pt idx="3496">
                  <c:v>-0.01</c:v>
                </c:pt>
                <c:pt idx="3497">
                  <c:v>-0.01</c:v>
                </c:pt>
                <c:pt idx="3498">
                  <c:v>-0.01</c:v>
                </c:pt>
                <c:pt idx="3499">
                  <c:v>-0.01</c:v>
                </c:pt>
                <c:pt idx="3500">
                  <c:v>-0.01</c:v>
                </c:pt>
                <c:pt idx="3501">
                  <c:v>-0.01</c:v>
                </c:pt>
                <c:pt idx="3502">
                  <c:v>-0.01</c:v>
                </c:pt>
                <c:pt idx="3503">
                  <c:v>-0.01</c:v>
                </c:pt>
                <c:pt idx="3504">
                  <c:v>-0.01</c:v>
                </c:pt>
                <c:pt idx="3505">
                  <c:v>-0.01</c:v>
                </c:pt>
                <c:pt idx="3506">
                  <c:v>-0.01</c:v>
                </c:pt>
                <c:pt idx="3507">
                  <c:v>-0.01</c:v>
                </c:pt>
                <c:pt idx="3508">
                  <c:v>0.01</c:v>
                </c:pt>
                <c:pt idx="3509">
                  <c:v>0.01</c:v>
                </c:pt>
                <c:pt idx="3510">
                  <c:v>-0.01</c:v>
                </c:pt>
                <c:pt idx="3511">
                  <c:v>-0.02</c:v>
                </c:pt>
                <c:pt idx="3512">
                  <c:v>-0.01</c:v>
                </c:pt>
                <c:pt idx="3513">
                  <c:v>-0.02</c:v>
                </c:pt>
                <c:pt idx="3514">
                  <c:v>-0.01</c:v>
                </c:pt>
                <c:pt idx="3515">
                  <c:v>-0.01</c:v>
                </c:pt>
                <c:pt idx="3516">
                  <c:v>-0.01</c:v>
                </c:pt>
                <c:pt idx="3517">
                  <c:v>-0.01</c:v>
                </c:pt>
                <c:pt idx="3518">
                  <c:v>-0.01</c:v>
                </c:pt>
                <c:pt idx="3519">
                  <c:v>-0.02</c:v>
                </c:pt>
                <c:pt idx="3520">
                  <c:v>-0.02</c:v>
                </c:pt>
                <c:pt idx="3521">
                  <c:v>0</c:v>
                </c:pt>
                <c:pt idx="3522">
                  <c:v>-0.02</c:v>
                </c:pt>
                <c:pt idx="3523">
                  <c:v>-0.02</c:v>
                </c:pt>
                <c:pt idx="3524">
                  <c:v>-0.02</c:v>
                </c:pt>
                <c:pt idx="3525">
                  <c:v>-0.02</c:v>
                </c:pt>
                <c:pt idx="3526">
                  <c:v>-0.02</c:v>
                </c:pt>
                <c:pt idx="3527">
                  <c:v>-0.02</c:v>
                </c:pt>
                <c:pt idx="3528">
                  <c:v>-0.01</c:v>
                </c:pt>
                <c:pt idx="3529">
                  <c:v>-0.02</c:v>
                </c:pt>
                <c:pt idx="3530">
                  <c:v>-0.01</c:v>
                </c:pt>
                <c:pt idx="3531">
                  <c:v>-0.01</c:v>
                </c:pt>
                <c:pt idx="3532">
                  <c:v>-0.01</c:v>
                </c:pt>
                <c:pt idx="3533">
                  <c:v>-0.01</c:v>
                </c:pt>
                <c:pt idx="3534">
                  <c:v>-0.01</c:v>
                </c:pt>
                <c:pt idx="3535">
                  <c:v>-0.01</c:v>
                </c:pt>
                <c:pt idx="3536">
                  <c:v>-0.01</c:v>
                </c:pt>
                <c:pt idx="3537">
                  <c:v>-0.01</c:v>
                </c:pt>
                <c:pt idx="3538">
                  <c:v>-0.01</c:v>
                </c:pt>
                <c:pt idx="3539">
                  <c:v>0</c:v>
                </c:pt>
                <c:pt idx="3540">
                  <c:v>-0.01</c:v>
                </c:pt>
                <c:pt idx="3541">
                  <c:v>-0.01</c:v>
                </c:pt>
                <c:pt idx="3542">
                  <c:v>-0.01</c:v>
                </c:pt>
                <c:pt idx="3543">
                  <c:v>-0.02</c:v>
                </c:pt>
                <c:pt idx="3544">
                  <c:v>-0.01</c:v>
                </c:pt>
                <c:pt idx="3545">
                  <c:v>-0.01</c:v>
                </c:pt>
                <c:pt idx="3546">
                  <c:v>-0.01</c:v>
                </c:pt>
                <c:pt idx="3547">
                  <c:v>-0.02</c:v>
                </c:pt>
                <c:pt idx="3548">
                  <c:v>-0.01</c:v>
                </c:pt>
                <c:pt idx="3549">
                  <c:v>-0.01</c:v>
                </c:pt>
                <c:pt idx="3550">
                  <c:v>-0.02</c:v>
                </c:pt>
                <c:pt idx="3551">
                  <c:v>0</c:v>
                </c:pt>
                <c:pt idx="3552">
                  <c:v>-0.01</c:v>
                </c:pt>
                <c:pt idx="3553">
                  <c:v>-0.01</c:v>
                </c:pt>
                <c:pt idx="3554">
                  <c:v>-0.01</c:v>
                </c:pt>
                <c:pt idx="3555">
                  <c:v>-0.01</c:v>
                </c:pt>
                <c:pt idx="3556">
                  <c:v>0</c:v>
                </c:pt>
                <c:pt idx="3557">
                  <c:v>-0.01</c:v>
                </c:pt>
                <c:pt idx="3558">
                  <c:v>-0.01</c:v>
                </c:pt>
                <c:pt idx="3559">
                  <c:v>-0.01</c:v>
                </c:pt>
                <c:pt idx="3560">
                  <c:v>-0.01</c:v>
                </c:pt>
                <c:pt idx="3561">
                  <c:v>-0.01</c:v>
                </c:pt>
                <c:pt idx="3562">
                  <c:v>-0.01</c:v>
                </c:pt>
                <c:pt idx="3563">
                  <c:v>-0.01</c:v>
                </c:pt>
                <c:pt idx="3564">
                  <c:v>-0.01</c:v>
                </c:pt>
                <c:pt idx="3565">
                  <c:v>-0.01</c:v>
                </c:pt>
                <c:pt idx="3566">
                  <c:v>-0.01</c:v>
                </c:pt>
                <c:pt idx="3567">
                  <c:v>-0.01</c:v>
                </c:pt>
                <c:pt idx="3568">
                  <c:v>0</c:v>
                </c:pt>
                <c:pt idx="3569">
                  <c:v>-0.01</c:v>
                </c:pt>
                <c:pt idx="3570">
                  <c:v>-0.01</c:v>
                </c:pt>
                <c:pt idx="3571">
                  <c:v>-0.01</c:v>
                </c:pt>
                <c:pt idx="3572">
                  <c:v>-0.01</c:v>
                </c:pt>
                <c:pt idx="3573">
                  <c:v>-0.01</c:v>
                </c:pt>
                <c:pt idx="3574">
                  <c:v>-0.01</c:v>
                </c:pt>
                <c:pt idx="3575">
                  <c:v>-0.01</c:v>
                </c:pt>
                <c:pt idx="3576">
                  <c:v>-0.01</c:v>
                </c:pt>
                <c:pt idx="3577">
                  <c:v>-0.01</c:v>
                </c:pt>
                <c:pt idx="3578">
                  <c:v>-0.01</c:v>
                </c:pt>
                <c:pt idx="3579">
                  <c:v>-0.01</c:v>
                </c:pt>
                <c:pt idx="3580">
                  <c:v>-0.01</c:v>
                </c:pt>
                <c:pt idx="3581">
                  <c:v>0</c:v>
                </c:pt>
                <c:pt idx="3582">
                  <c:v>-0.01</c:v>
                </c:pt>
                <c:pt idx="3583">
                  <c:v>-0.01</c:v>
                </c:pt>
                <c:pt idx="3584">
                  <c:v>0</c:v>
                </c:pt>
                <c:pt idx="3585">
                  <c:v>-0.02</c:v>
                </c:pt>
                <c:pt idx="3586">
                  <c:v>-0.03</c:v>
                </c:pt>
                <c:pt idx="3587">
                  <c:v>0.01</c:v>
                </c:pt>
                <c:pt idx="3588">
                  <c:v>0.01</c:v>
                </c:pt>
                <c:pt idx="3589">
                  <c:v>0.01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0.01</c:v>
                </c:pt>
                <c:pt idx="3594">
                  <c:v>0.01</c:v>
                </c:pt>
                <c:pt idx="3595">
                  <c:v>0.01</c:v>
                </c:pt>
                <c:pt idx="3596">
                  <c:v>0</c:v>
                </c:pt>
                <c:pt idx="3597">
                  <c:v>0.01</c:v>
                </c:pt>
                <c:pt idx="3598">
                  <c:v>0.01</c:v>
                </c:pt>
                <c:pt idx="3599">
                  <c:v>0.02</c:v>
                </c:pt>
                <c:pt idx="3600">
                  <c:v>0.02</c:v>
                </c:pt>
                <c:pt idx="3601">
                  <c:v>0.01</c:v>
                </c:pt>
                <c:pt idx="3602">
                  <c:v>0.01</c:v>
                </c:pt>
                <c:pt idx="3603">
                  <c:v>0.01</c:v>
                </c:pt>
                <c:pt idx="3604">
                  <c:v>0.02</c:v>
                </c:pt>
                <c:pt idx="3605">
                  <c:v>0.03</c:v>
                </c:pt>
                <c:pt idx="3606">
                  <c:v>0.03</c:v>
                </c:pt>
                <c:pt idx="3607">
                  <c:v>0.02</c:v>
                </c:pt>
                <c:pt idx="3608">
                  <c:v>0.02</c:v>
                </c:pt>
                <c:pt idx="3609">
                  <c:v>0.11</c:v>
                </c:pt>
                <c:pt idx="3610">
                  <c:v>0.05</c:v>
                </c:pt>
                <c:pt idx="3611">
                  <c:v>0.02</c:v>
                </c:pt>
                <c:pt idx="3612">
                  <c:v>0.02</c:v>
                </c:pt>
                <c:pt idx="3613">
                  <c:v>0.03</c:v>
                </c:pt>
                <c:pt idx="3614">
                  <c:v>0.02</c:v>
                </c:pt>
                <c:pt idx="3615">
                  <c:v>0.03</c:v>
                </c:pt>
                <c:pt idx="3616">
                  <c:v>0.01</c:v>
                </c:pt>
                <c:pt idx="3617">
                  <c:v>0.03</c:v>
                </c:pt>
                <c:pt idx="3618">
                  <c:v>0.03</c:v>
                </c:pt>
                <c:pt idx="3619">
                  <c:v>0.02</c:v>
                </c:pt>
                <c:pt idx="3620">
                  <c:v>0.02</c:v>
                </c:pt>
                <c:pt idx="3621">
                  <c:v>0.02</c:v>
                </c:pt>
                <c:pt idx="3622">
                  <c:v>0.03</c:v>
                </c:pt>
                <c:pt idx="3623">
                  <c:v>0.05</c:v>
                </c:pt>
                <c:pt idx="3624">
                  <c:v>0.01</c:v>
                </c:pt>
                <c:pt idx="3625">
                  <c:v>0.03</c:v>
                </c:pt>
                <c:pt idx="3626">
                  <c:v>0.02</c:v>
                </c:pt>
                <c:pt idx="3627">
                  <c:v>0.02</c:v>
                </c:pt>
                <c:pt idx="3628">
                  <c:v>0.01</c:v>
                </c:pt>
                <c:pt idx="3629">
                  <c:v>0.02</c:v>
                </c:pt>
                <c:pt idx="3630">
                  <c:v>0.02</c:v>
                </c:pt>
                <c:pt idx="3631">
                  <c:v>0.03</c:v>
                </c:pt>
                <c:pt idx="3632">
                  <c:v>0.01</c:v>
                </c:pt>
                <c:pt idx="3633">
                  <c:v>0.03</c:v>
                </c:pt>
                <c:pt idx="3634">
                  <c:v>0.02</c:v>
                </c:pt>
                <c:pt idx="3635">
                  <c:v>0.03</c:v>
                </c:pt>
                <c:pt idx="3636">
                  <c:v>0.03</c:v>
                </c:pt>
                <c:pt idx="3637">
                  <c:v>0.01</c:v>
                </c:pt>
                <c:pt idx="3638">
                  <c:v>0.02</c:v>
                </c:pt>
                <c:pt idx="3639">
                  <c:v>0.02</c:v>
                </c:pt>
                <c:pt idx="3640">
                  <c:v>0.01</c:v>
                </c:pt>
                <c:pt idx="3641">
                  <c:v>0.02</c:v>
                </c:pt>
                <c:pt idx="3642">
                  <c:v>0.03</c:v>
                </c:pt>
                <c:pt idx="3643">
                  <c:v>0.03</c:v>
                </c:pt>
                <c:pt idx="3644">
                  <c:v>0.01</c:v>
                </c:pt>
                <c:pt idx="3645">
                  <c:v>0.01</c:v>
                </c:pt>
                <c:pt idx="3646">
                  <c:v>0.01</c:v>
                </c:pt>
                <c:pt idx="3647">
                  <c:v>0.03</c:v>
                </c:pt>
                <c:pt idx="3648">
                  <c:v>0.02</c:v>
                </c:pt>
                <c:pt idx="3649">
                  <c:v>0.01</c:v>
                </c:pt>
                <c:pt idx="3650">
                  <c:v>0.03</c:v>
                </c:pt>
                <c:pt idx="3651">
                  <c:v>0.01</c:v>
                </c:pt>
                <c:pt idx="3652">
                  <c:v>0.03</c:v>
                </c:pt>
                <c:pt idx="3653">
                  <c:v>0.06</c:v>
                </c:pt>
                <c:pt idx="3654">
                  <c:v>0.05</c:v>
                </c:pt>
                <c:pt idx="3655">
                  <c:v>0.1</c:v>
                </c:pt>
                <c:pt idx="3656">
                  <c:v>0.06</c:v>
                </c:pt>
                <c:pt idx="3657">
                  <c:v>0.01</c:v>
                </c:pt>
                <c:pt idx="3658">
                  <c:v>0</c:v>
                </c:pt>
                <c:pt idx="3659">
                  <c:v>0.01</c:v>
                </c:pt>
                <c:pt idx="3660">
                  <c:v>0.03</c:v>
                </c:pt>
                <c:pt idx="3661">
                  <c:v>0.01</c:v>
                </c:pt>
                <c:pt idx="3662">
                  <c:v>0.02</c:v>
                </c:pt>
                <c:pt idx="3663">
                  <c:v>0.01</c:v>
                </c:pt>
                <c:pt idx="3664">
                  <c:v>0.01</c:v>
                </c:pt>
                <c:pt idx="3665">
                  <c:v>0</c:v>
                </c:pt>
                <c:pt idx="3666">
                  <c:v>0</c:v>
                </c:pt>
                <c:pt idx="3667">
                  <c:v>-0.02</c:v>
                </c:pt>
                <c:pt idx="3668">
                  <c:v>-0.01</c:v>
                </c:pt>
                <c:pt idx="3669">
                  <c:v>0.01</c:v>
                </c:pt>
                <c:pt idx="3670">
                  <c:v>0.01</c:v>
                </c:pt>
                <c:pt idx="3671">
                  <c:v>0</c:v>
                </c:pt>
                <c:pt idx="3672">
                  <c:v>-0.02</c:v>
                </c:pt>
                <c:pt idx="3673">
                  <c:v>-0.01</c:v>
                </c:pt>
                <c:pt idx="3674">
                  <c:v>-0.01</c:v>
                </c:pt>
                <c:pt idx="3675">
                  <c:v>0</c:v>
                </c:pt>
                <c:pt idx="3676">
                  <c:v>-0.01</c:v>
                </c:pt>
                <c:pt idx="3677">
                  <c:v>-0.01</c:v>
                </c:pt>
                <c:pt idx="3678">
                  <c:v>0.03</c:v>
                </c:pt>
                <c:pt idx="3679">
                  <c:v>0.03</c:v>
                </c:pt>
                <c:pt idx="3680">
                  <c:v>0</c:v>
                </c:pt>
                <c:pt idx="3681">
                  <c:v>-0.01</c:v>
                </c:pt>
                <c:pt idx="3682">
                  <c:v>0.01</c:v>
                </c:pt>
                <c:pt idx="3683">
                  <c:v>-0.01</c:v>
                </c:pt>
                <c:pt idx="3684">
                  <c:v>-0.01</c:v>
                </c:pt>
                <c:pt idx="3685">
                  <c:v>-0.01</c:v>
                </c:pt>
                <c:pt idx="3686">
                  <c:v>-0.01</c:v>
                </c:pt>
                <c:pt idx="3687">
                  <c:v>-0.01</c:v>
                </c:pt>
                <c:pt idx="3688">
                  <c:v>0</c:v>
                </c:pt>
                <c:pt idx="3689">
                  <c:v>-0.02</c:v>
                </c:pt>
                <c:pt idx="3690">
                  <c:v>-0.01</c:v>
                </c:pt>
                <c:pt idx="3691">
                  <c:v>-0.01</c:v>
                </c:pt>
                <c:pt idx="3692">
                  <c:v>-0.01</c:v>
                </c:pt>
                <c:pt idx="3693">
                  <c:v>-0.01</c:v>
                </c:pt>
                <c:pt idx="3694">
                  <c:v>-0.01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-0.01</c:v>
                </c:pt>
                <c:pt idx="3699">
                  <c:v>-0.01</c:v>
                </c:pt>
                <c:pt idx="3700">
                  <c:v>0.01</c:v>
                </c:pt>
                <c:pt idx="3701">
                  <c:v>0.01</c:v>
                </c:pt>
                <c:pt idx="3702">
                  <c:v>0</c:v>
                </c:pt>
                <c:pt idx="3703">
                  <c:v>0.01</c:v>
                </c:pt>
                <c:pt idx="3704">
                  <c:v>0</c:v>
                </c:pt>
                <c:pt idx="3705">
                  <c:v>0.01</c:v>
                </c:pt>
                <c:pt idx="3706">
                  <c:v>-0.01</c:v>
                </c:pt>
                <c:pt idx="3707">
                  <c:v>-0.01</c:v>
                </c:pt>
                <c:pt idx="3708">
                  <c:v>-0.01</c:v>
                </c:pt>
                <c:pt idx="3709">
                  <c:v>-0.01</c:v>
                </c:pt>
                <c:pt idx="3710">
                  <c:v>-0.01</c:v>
                </c:pt>
                <c:pt idx="3711">
                  <c:v>-0.01</c:v>
                </c:pt>
                <c:pt idx="3712">
                  <c:v>0</c:v>
                </c:pt>
                <c:pt idx="3713">
                  <c:v>-0.01</c:v>
                </c:pt>
                <c:pt idx="3714">
                  <c:v>-0.01</c:v>
                </c:pt>
                <c:pt idx="3715">
                  <c:v>-0.02</c:v>
                </c:pt>
                <c:pt idx="3716">
                  <c:v>0</c:v>
                </c:pt>
                <c:pt idx="3717">
                  <c:v>-0.01</c:v>
                </c:pt>
                <c:pt idx="3718">
                  <c:v>-0.01</c:v>
                </c:pt>
                <c:pt idx="3719">
                  <c:v>-0.01</c:v>
                </c:pt>
                <c:pt idx="3720">
                  <c:v>-0.01</c:v>
                </c:pt>
                <c:pt idx="3721">
                  <c:v>-0.01</c:v>
                </c:pt>
                <c:pt idx="3722">
                  <c:v>-0.02</c:v>
                </c:pt>
                <c:pt idx="3723">
                  <c:v>0.01</c:v>
                </c:pt>
                <c:pt idx="3724">
                  <c:v>-0.01</c:v>
                </c:pt>
                <c:pt idx="3725">
                  <c:v>-0.01</c:v>
                </c:pt>
                <c:pt idx="3726">
                  <c:v>0.01</c:v>
                </c:pt>
                <c:pt idx="3727">
                  <c:v>-0.01</c:v>
                </c:pt>
                <c:pt idx="3728">
                  <c:v>-0.01</c:v>
                </c:pt>
                <c:pt idx="3729">
                  <c:v>-0.02</c:v>
                </c:pt>
                <c:pt idx="3730">
                  <c:v>0</c:v>
                </c:pt>
                <c:pt idx="3731">
                  <c:v>-0.01</c:v>
                </c:pt>
                <c:pt idx="3732">
                  <c:v>0.01</c:v>
                </c:pt>
                <c:pt idx="3733">
                  <c:v>0.01</c:v>
                </c:pt>
                <c:pt idx="3734">
                  <c:v>0</c:v>
                </c:pt>
                <c:pt idx="3735">
                  <c:v>0</c:v>
                </c:pt>
                <c:pt idx="3736">
                  <c:v>-0.01</c:v>
                </c:pt>
                <c:pt idx="3737">
                  <c:v>0</c:v>
                </c:pt>
                <c:pt idx="3738">
                  <c:v>-0.01</c:v>
                </c:pt>
                <c:pt idx="3739">
                  <c:v>-0.02</c:v>
                </c:pt>
                <c:pt idx="3740">
                  <c:v>-0.03</c:v>
                </c:pt>
                <c:pt idx="3741">
                  <c:v>-0.02</c:v>
                </c:pt>
                <c:pt idx="3742">
                  <c:v>-0.02</c:v>
                </c:pt>
                <c:pt idx="3743">
                  <c:v>0.01</c:v>
                </c:pt>
                <c:pt idx="3744">
                  <c:v>-0.01</c:v>
                </c:pt>
                <c:pt idx="3745">
                  <c:v>-0.01</c:v>
                </c:pt>
                <c:pt idx="3746">
                  <c:v>0</c:v>
                </c:pt>
                <c:pt idx="3747">
                  <c:v>-0.01</c:v>
                </c:pt>
                <c:pt idx="3748">
                  <c:v>0.01</c:v>
                </c:pt>
                <c:pt idx="3749">
                  <c:v>0.02</c:v>
                </c:pt>
                <c:pt idx="3750">
                  <c:v>0.02</c:v>
                </c:pt>
                <c:pt idx="3751">
                  <c:v>0.03</c:v>
                </c:pt>
                <c:pt idx="3752">
                  <c:v>0</c:v>
                </c:pt>
                <c:pt idx="3753">
                  <c:v>0.01</c:v>
                </c:pt>
                <c:pt idx="3754">
                  <c:v>0.03</c:v>
                </c:pt>
                <c:pt idx="3755">
                  <c:v>0.02</c:v>
                </c:pt>
                <c:pt idx="3756">
                  <c:v>0.01</c:v>
                </c:pt>
                <c:pt idx="3757">
                  <c:v>0</c:v>
                </c:pt>
                <c:pt idx="3758">
                  <c:v>0.01</c:v>
                </c:pt>
                <c:pt idx="3759">
                  <c:v>0.01</c:v>
                </c:pt>
                <c:pt idx="3760">
                  <c:v>0.01</c:v>
                </c:pt>
                <c:pt idx="3761">
                  <c:v>0.02</c:v>
                </c:pt>
                <c:pt idx="3762">
                  <c:v>0.01</c:v>
                </c:pt>
                <c:pt idx="3763">
                  <c:v>0</c:v>
                </c:pt>
                <c:pt idx="3764">
                  <c:v>-0.01</c:v>
                </c:pt>
                <c:pt idx="3765">
                  <c:v>-0.02</c:v>
                </c:pt>
                <c:pt idx="3766">
                  <c:v>-0.01</c:v>
                </c:pt>
                <c:pt idx="3767">
                  <c:v>0</c:v>
                </c:pt>
                <c:pt idx="3768">
                  <c:v>-0.01</c:v>
                </c:pt>
                <c:pt idx="3769">
                  <c:v>-0.01</c:v>
                </c:pt>
                <c:pt idx="3770">
                  <c:v>-0.02</c:v>
                </c:pt>
                <c:pt idx="3771">
                  <c:v>-0.01</c:v>
                </c:pt>
                <c:pt idx="3772">
                  <c:v>-0.01</c:v>
                </c:pt>
                <c:pt idx="3773">
                  <c:v>0</c:v>
                </c:pt>
                <c:pt idx="3774">
                  <c:v>0.01</c:v>
                </c:pt>
                <c:pt idx="3775">
                  <c:v>-0.01</c:v>
                </c:pt>
                <c:pt idx="3776">
                  <c:v>-0.02</c:v>
                </c:pt>
                <c:pt idx="3777">
                  <c:v>0</c:v>
                </c:pt>
                <c:pt idx="3778">
                  <c:v>-0.01</c:v>
                </c:pt>
                <c:pt idx="3779">
                  <c:v>-0.01</c:v>
                </c:pt>
                <c:pt idx="3780">
                  <c:v>0.01</c:v>
                </c:pt>
                <c:pt idx="3781">
                  <c:v>0.01</c:v>
                </c:pt>
                <c:pt idx="3782">
                  <c:v>0.01</c:v>
                </c:pt>
                <c:pt idx="3783">
                  <c:v>0</c:v>
                </c:pt>
                <c:pt idx="3784">
                  <c:v>0.01</c:v>
                </c:pt>
                <c:pt idx="3785">
                  <c:v>0</c:v>
                </c:pt>
                <c:pt idx="3786">
                  <c:v>0.01</c:v>
                </c:pt>
                <c:pt idx="3787">
                  <c:v>0.01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0.01</c:v>
                </c:pt>
                <c:pt idx="3793">
                  <c:v>0.01</c:v>
                </c:pt>
                <c:pt idx="3794">
                  <c:v>0.01</c:v>
                </c:pt>
                <c:pt idx="3795">
                  <c:v>0.03</c:v>
                </c:pt>
                <c:pt idx="3796">
                  <c:v>0.05</c:v>
                </c:pt>
                <c:pt idx="3797">
                  <c:v>0.03</c:v>
                </c:pt>
                <c:pt idx="3798">
                  <c:v>0</c:v>
                </c:pt>
                <c:pt idx="3799">
                  <c:v>0.01</c:v>
                </c:pt>
                <c:pt idx="3800">
                  <c:v>0</c:v>
                </c:pt>
                <c:pt idx="3801">
                  <c:v>0</c:v>
                </c:pt>
                <c:pt idx="3802">
                  <c:v>0.01</c:v>
                </c:pt>
                <c:pt idx="3803">
                  <c:v>0</c:v>
                </c:pt>
                <c:pt idx="3804">
                  <c:v>0.01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0.01</c:v>
                </c:pt>
                <c:pt idx="3810">
                  <c:v>-0.01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0.01</c:v>
                </c:pt>
                <c:pt idx="3816">
                  <c:v>0</c:v>
                </c:pt>
                <c:pt idx="3817">
                  <c:v>0</c:v>
                </c:pt>
                <c:pt idx="3818">
                  <c:v>0.01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-0.01</c:v>
                </c:pt>
                <c:pt idx="3828">
                  <c:v>0.01</c:v>
                </c:pt>
                <c:pt idx="3829">
                  <c:v>0</c:v>
                </c:pt>
                <c:pt idx="3830">
                  <c:v>-0.01</c:v>
                </c:pt>
                <c:pt idx="3831">
                  <c:v>0</c:v>
                </c:pt>
                <c:pt idx="3832">
                  <c:v>0.01</c:v>
                </c:pt>
                <c:pt idx="3833">
                  <c:v>-0.01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-0.01</c:v>
                </c:pt>
                <c:pt idx="3838">
                  <c:v>0</c:v>
                </c:pt>
                <c:pt idx="3839">
                  <c:v>0</c:v>
                </c:pt>
                <c:pt idx="3840">
                  <c:v>-0.01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-0.01</c:v>
                </c:pt>
                <c:pt idx="3845">
                  <c:v>0</c:v>
                </c:pt>
                <c:pt idx="3846">
                  <c:v>0</c:v>
                </c:pt>
                <c:pt idx="3847">
                  <c:v>-0.01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-0.01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0.01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-0.01</c:v>
                </c:pt>
                <c:pt idx="3873">
                  <c:v>0.01</c:v>
                </c:pt>
                <c:pt idx="3874">
                  <c:v>-0.01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0.01</c:v>
                </c:pt>
                <c:pt idx="3880">
                  <c:v>0</c:v>
                </c:pt>
                <c:pt idx="3881">
                  <c:v>0.01</c:v>
                </c:pt>
                <c:pt idx="3882">
                  <c:v>0</c:v>
                </c:pt>
                <c:pt idx="3883">
                  <c:v>-0.01</c:v>
                </c:pt>
                <c:pt idx="3884">
                  <c:v>0</c:v>
                </c:pt>
                <c:pt idx="3885">
                  <c:v>0</c:v>
                </c:pt>
                <c:pt idx="3886">
                  <c:v>0.01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0.01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0.01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0.01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0.01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0.01</c:v>
                </c:pt>
                <c:pt idx="3911">
                  <c:v>0.01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0.01</c:v>
                </c:pt>
                <c:pt idx="3916">
                  <c:v>0</c:v>
                </c:pt>
                <c:pt idx="3917">
                  <c:v>0.01</c:v>
                </c:pt>
                <c:pt idx="3918">
                  <c:v>0</c:v>
                </c:pt>
                <c:pt idx="3919">
                  <c:v>0</c:v>
                </c:pt>
                <c:pt idx="3920">
                  <c:v>0.01</c:v>
                </c:pt>
                <c:pt idx="3921">
                  <c:v>0.01</c:v>
                </c:pt>
                <c:pt idx="3922">
                  <c:v>0.01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0.01</c:v>
                </c:pt>
                <c:pt idx="3927">
                  <c:v>0.01</c:v>
                </c:pt>
                <c:pt idx="3928">
                  <c:v>0.01</c:v>
                </c:pt>
                <c:pt idx="3929">
                  <c:v>-0.02</c:v>
                </c:pt>
                <c:pt idx="3930">
                  <c:v>-0.01</c:v>
                </c:pt>
                <c:pt idx="3931">
                  <c:v>0</c:v>
                </c:pt>
                <c:pt idx="3932">
                  <c:v>-0.02</c:v>
                </c:pt>
                <c:pt idx="3933">
                  <c:v>-0.01</c:v>
                </c:pt>
                <c:pt idx="3934">
                  <c:v>-0.02</c:v>
                </c:pt>
                <c:pt idx="3935">
                  <c:v>-0.02</c:v>
                </c:pt>
                <c:pt idx="3936">
                  <c:v>-0.01</c:v>
                </c:pt>
                <c:pt idx="3937">
                  <c:v>-0.02</c:v>
                </c:pt>
                <c:pt idx="3938">
                  <c:v>-0.01</c:v>
                </c:pt>
                <c:pt idx="3939">
                  <c:v>-0.01</c:v>
                </c:pt>
                <c:pt idx="3940">
                  <c:v>-0.02</c:v>
                </c:pt>
                <c:pt idx="3941">
                  <c:v>-0.02</c:v>
                </c:pt>
                <c:pt idx="3942">
                  <c:v>-0.01</c:v>
                </c:pt>
                <c:pt idx="3943">
                  <c:v>-0.01</c:v>
                </c:pt>
                <c:pt idx="3944">
                  <c:v>-0.01</c:v>
                </c:pt>
                <c:pt idx="3945">
                  <c:v>-0.01</c:v>
                </c:pt>
                <c:pt idx="3946">
                  <c:v>-0.01</c:v>
                </c:pt>
                <c:pt idx="3947">
                  <c:v>-0.01</c:v>
                </c:pt>
                <c:pt idx="3948">
                  <c:v>-0.01</c:v>
                </c:pt>
                <c:pt idx="3949">
                  <c:v>-0.01</c:v>
                </c:pt>
                <c:pt idx="3950">
                  <c:v>-0.01</c:v>
                </c:pt>
                <c:pt idx="3951">
                  <c:v>-0.01</c:v>
                </c:pt>
                <c:pt idx="3952">
                  <c:v>-0.02</c:v>
                </c:pt>
                <c:pt idx="3953">
                  <c:v>-0.02</c:v>
                </c:pt>
                <c:pt idx="3954">
                  <c:v>-0.01</c:v>
                </c:pt>
                <c:pt idx="3955">
                  <c:v>-0.01</c:v>
                </c:pt>
                <c:pt idx="3956">
                  <c:v>-0.01</c:v>
                </c:pt>
                <c:pt idx="3957">
                  <c:v>-0.01</c:v>
                </c:pt>
                <c:pt idx="3958">
                  <c:v>-0.01</c:v>
                </c:pt>
                <c:pt idx="3959">
                  <c:v>-0.02</c:v>
                </c:pt>
                <c:pt idx="3960">
                  <c:v>-0.02</c:v>
                </c:pt>
                <c:pt idx="3961">
                  <c:v>-0.02</c:v>
                </c:pt>
                <c:pt idx="3962">
                  <c:v>-0.02</c:v>
                </c:pt>
                <c:pt idx="3963">
                  <c:v>-0.02</c:v>
                </c:pt>
                <c:pt idx="3964">
                  <c:v>-0.01</c:v>
                </c:pt>
                <c:pt idx="3965">
                  <c:v>-0.01</c:v>
                </c:pt>
                <c:pt idx="3966">
                  <c:v>-0.01</c:v>
                </c:pt>
                <c:pt idx="3967">
                  <c:v>-0.01</c:v>
                </c:pt>
                <c:pt idx="3968">
                  <c:v>-0.01</c:v>
                </c:pt>
                <c:pt idx="3969">
                  <c:v>-0.02</c:v>
                </c:pt>
                <c:pt idx="3970">
                  <c:v>-0.02</c:v>
                </c:pt>
                <c:pt idx="3971">
                  <c:v>-0.01</c:v>
                </c:pt>
                <c:pt idx="3972">
                  <c:v>-0.01</c:v>
                </c:pt>
                <c:pt idx="3973">
                  <c:v>-0.02</c:v>
                </c:pt>
                <c:pt idx="3974">
                  <c:v>-0.02</c:v>
                </c:pt>
                <c:pt idx="3975">
                  <c:v>-0.01</c:v>
                </c:pt>
                <c:pt idx="3976">
                  <c:v>-0.02</c:v>
                </c:pt>
                <c:pt idx="3977">
                  <c:v>-0.02</c:v>
                </c:pt>
                <c:pt idx="3978">
                  <c:v>-0.02</c:v>
                </c:pt>
                <c:pt idx="3979">
                  <c:v>-0.01</c:v>
                </c:pt>
                <c:pt idx="3980">
                  <c:v>-0.01</c:v>
                </c:pt>
                <c:pt idx="3981">
                  <c:v>-0.02</c:v>
                </c:pt>
                <c:pt idx="3982">
                  <c:v>-0.02</c:v>
                </c:pt>
                <c:pt idx="3983">
                  <c:v>-0.02</c:v>
                </c:pt>
                <c:pt idx="3984">
                  <c:v>-0.03</c:v>
                </c:pt>
                <c:pt idx="3985">
                  <c:v>-0.02</c:v>
                </c:pt>
                <c:pt idx="3986">
                  <c:v>-0.02</c:v>
                </c:pt>
                <c:pt idx="3987">
                  <c:v>0</c:v>
                </c:pt>
                <c:pt idx="3988">
                  <c:v>-0.01</c:v>
                </c:pt>
                <c:pt idx="3989">
                  <c:v>-0.01</c:v>
                </c:pt>
                <c:pt idx="3990">
                  <c:v>0</c:v>
                </c:pt>
                <c:pt idx="3991">
                  <c:v>-0.01</c:v>
                </c:pt>
                <c:pt idx="3992">
                  <c:v>-0.01</c:v>
                </c:pt>
                <c:pt idx="3993">
                  <c:v>-0.01</c:v>
                </c:pt>
                <c:pt idx="3994">
                  <c:v>-0.01</c:v>
                </c:pt>
                <c:pt idx="3995">
                  <c:v>-0.01</c:v>
                </c:pt>
                <c:pt idx="3996">
                  <c:v>-0.01</c:v>
                </c:pt>
                <c:pt idx="3997">
                  <c:v>-0.01</c:v>
                </c:pt>
                <c:pt idx="3998">
                  <c:v>-0.01</c:v>
                </c:pt>
                <c:pt idx="3999">
                  <c:v>0</c:v>
                </c:pt>
                <c:pt idx="4000">
                  <c:v>-0.01</c:v>
                </c:pt>
                <c:pt idx="4001">
                  <c:v>-0.01</c:v>
                </c:pt>
                <c:pt idx="4002">
                  <c:v>-0.01</c:v>
                </c:pt>
                <c:pt idx="4003">
                  <c:v>0</c:v>
                </c:pt>
                <c:pt idx="4004">
                  <c:v>0</c:v>
                </c:pt>
                <c:pt idx="4005">
                  <c:v>-0.01</c:v>
                </c:pt>
                <c:pt idx="4006">
                  <c:v>-0.01</c:v>
                </c:pt>
                <c:pt idx="4007">
                  <c:v>-0.01</c:v>
                </c:pt>
                <c:pt idx="4008">
                  <c:v>0</c:v>
                </c:pt>
                <c:pt idx="4009">
                  <c:v>0</c:v>
                </c:pt>
                <c:pt idx="4010">
                  <c:v>-0.01</c:v>
                </c:pt>
                <c:pt idx="4011">
                  <c:v>-0.01</c:v>
                </c:pt>
                <c:pt idx="4012">
                  <c:v>0</c:v>
                </c:pt>
                <c:pt idx="4013">
                  <c:v>-0.01</c:v>
                </c:pt>
                <c:pt idx="4014">
                  <c:v>-0.01</c:v>
                </c:pt>
                <c:pt idx="4015">
                  <c:v>0.01</c:v>
                </c:pt>
                <c:pt idx="4016">
                  <c:v>0</c:v>
                </c:pt>
                <c:pt idx="4017">
                  <c:v>-0.01</c:v>
                </c:pt>
                <c:pt idx="4018">
                  <c:v>-0.01</c:v>
                </c:pt>
                <c:pt idx="4019">
                  <c:v>-0.01</c:v>
                </c:pt>
                <c:pt idx="4020">
                  <c:v>0.01</c:v>
                </c:pt>
                <c:pt idx="4021">
                  <c:v>0</c:v>
                </c:pt>
                <c:pt idx="4022">
                  <c:v>-0.01</c:v>
                </c:pt>
                <c:pt idx="4023">
                  <c:v>-0.02</c:v>
                </c:pt>
                <c:pt idx="4024">
                  <c:v>-0.02</c:v>
                </c:pt>
                <c:pt idx="4025">
                  <c:v>-0.02</c:v>
                </c:pt>
                <c:pt idx="4026">
                  <c:v>-0.01</c:v>
                </c:pt>
                <c:pt idx="4027">
                  <c:v>0.04</c:v>
                </c:pt>
                <c:pt idx="4028">
                  <c:v>0.01</c:v>
                </c:pt>
                <c:pt idx="4029">
                  <c:v>-0.01</c:v>
                </c:pt>
                <c:pt idx="4030">
                  <c:v>-0.01</c:v>
                </c:pt>
                <c:pt idx="4031">
                  <c:v>-0.01</c:v>
                </c:pt>
                <c:pt idx="4032">
                  <c:v>-0.01</c:v>
                </c:pt>
                <c:pt idx="4033">
                  <c:v>0.01</c:v>
                </c:pt>
                <c:pt idx="4034">
                  <c:v>0.01</c:v>
                </c:pt>
                <c:pt idx="4035">
                  <c:v>0</c:v>
                </c:pt>
                <c:pt idx="4036">
                  <c:v>0.01</c:v>
                </c:pt>
                <c:pt idx="4037">
                  <c:v>0.01</c:v>
                </c:pt>
                <c:pt idx="4038">
                  <c:v>0.03</c:v>
                </c:pt>
                <c:pt idx="4039">
                  <c:v>0.02</c:v>
                </c:pt>
                <c:pt idx="4040">
                  <c:v>0</c:v>
                </c:pt>
                <c:pt idx="4041">
                  <c:v>0</c:v>
                </c:pt>
                <c:pt idx="4042">
                  <c:v>0.01</c:v>
                </c:pt>
                <c:pt idx="4043">
                  <c:v>0.01</c:v>
                </c:pt>
                <c:pt idx="4044">
                  <c:v>0.01</c:v>
                </c:pt>
                <c:pt idx="4045">
                  <c:v>0.01</c:v>
                </c:pt>
                <c:pt idx="4046">
                  <c:v>0.01</c:v>
                </c:pt>
                <c:pt idx="4047">
                  <c:v>0.01</c:v>
                </c:pt>
                <c:pt idx="4048">
                  <c:v>0.01</c:v>
                </c:pt>
                <c:pt idx="4049">
                  <c:v>0.01</c:v>
                </c:pt>
                <c:pt idx="4050">
                  <c:v>0.02</c:v>
                </c:pt>
                <c:pt idx="4051">
                  <c:v>0.05</c:v>
                </c:pt>
                <c:pt idx="4052">
                  <c:v>0.03</c:v>
                </c:pt>
                <c:pt idx="4053">
                  <c:v>0.03</c:v>
                </c:pt>
                <c:pt idx="4054">
                  <c:v>0.01</c:v>
                </c:pt>
                <c:pt idx="4055">
                  <c:v>0.04</c:v>
                </c:pt>
                <c:pt idx="4056">
                  <c:v>0.04</c:v>
                </c:pt>
                <c:pt idx="4057">
                  <c:v>0.04</c:v>
                </c:pt>
                <c:pt idx="4058">
                  <c:v>0.05</c:v>
                </c:pt>
                <c:pt idx="4059">
                  <c:v>0.01</c:v>
                </c:pt>
                <c:pt idx="4060">
                  <c:v>0.05</c:v>
                </c:pt>
                <c:pt idx="4061">
                  <c:v>0.06</c:v>
                </c:pt>
                <c:pt idx="4062">
                  <c:v>0.03</c:v>
                </c:pt>
                <c:pt idx="4063">
                  <c:v>0.03</c:v>
                </c:pt>
                <c:pt idx="4064">
                  <c:v>0.06</c:v>
                </c:pt>
                <c:pt idx="4065">
                  <c:v>0.03</c:v>
                </c:pt>
                <c:pt idx="4066">
                  <c:v>0.03</c:v>
                </c:pt>
                <c:pt idx="4067">
                  <c:v>0.01</c:v>
                </c:pt>
                <c:pt idx="4068">
                  <c:v>0.01</c:v>
                </c:pt>
                <c:pt idx="4069">
                  <c:v>0.01</c:v>
                </c:pt>
                <c:pt idx="4070">
                  <c:v>0.01</c:v>
                </c:pt>
                <c:pt idx="4071">
                  <c:v>0.02</c:v>
                </c:pt>
                <c:pt idx="4072">
                  <c:v>0.02</c:v>
                </c:pt>
                <c:pt idx="4073">
                  <c:v>0.01</c:v>
                </c:pt>
                <c:pt idx="4074">
                  <c:v>0.01</c:v>
                </c:pt>
                <c:pt idx="4075">
                  <c:v>0.01</c:v>
                </c:pt>
                <c:pt idx="4076">
                  <c:v>0.01</c:v>
                </c:pt>
                <c:pt idx="4077">
                  <c:v>0.01</c:v>
                </c:pt>
                <c:pt idx="4078">
                  <c:v>0.01</c:v>
                </c:pt>
                <c:pt idx="4079">
                  <c:v>0.02</c:v>
                </c:pt>
                <c:pt idx="4080">
                  <c:v>0.02</c:v>
                </c:pt>
                <c:pt idx="4081">
                  <c:v>0.02</c:v>
                </c:pt>
                <c:pt idx="4082">
                  <c:v>0.01</c:v>
                </c:pt>
                <c:pt idx="4083">
                  <c:v>0.01</c:v>
                </c:pt>
                <c:pt idx="4084">
                  <c:v>0</c:v>
                </c:pt>
                <c:pt idx="4085">
                  <c:v>-0.01</c:v>
                </c:pt>
                <c:pt idx="4086">
                  <c:v>0</c:v>
                </c:pt>
                <c:pt idx="4087">
                  <c:v>-0.01</c:v>
                </c:pt>
                <c:pt idx="4088">
                  <c:v>0</c:v>
                </c:pt>
                <c:pt idx="4089">
                  <c:v>-0.01</c:v>
                </c:pt>
                <c:pt idx="4090">
                  <c:v>0</c:v>
                </c:pt>
                <c:pt idx="4091">
                  <c:v>-0.01</c:v>
                </c:pt>
                <c:pt idx="4092">
                  <c:v>0</c:v>
                </c:pt>
                <c:pt idx="4093">
                  <c:v>-0.01</c:v>
                </c:pt>
                <c:pt idx="4094">
                  <c:v>0.01</c:v>
                </c:pt>
                <c:pt idx="4095">
                  <c:v>-0.01</c:v>
                </c:pt>
                <c:pt idx="4096">
                  <c:v>-0.01</c:v>
                </c:pt>
                <c:pt idx="4097">
                  <c:v>-0.01</c:v>
                </c:pt>
                <c:pt idx="4098">
                  <c:v>-0.01</c:v>
                </c:pt>
                <c:pt idx="4099">
                  <c:v>0.01</c:v>
                </c:pt>
                <c:pt idx="4100">
                  <c:v>-0.01</c:v>
                </c:pt>
                <c:pt idx="4101">
                  <c:v>-0.01</c:v>
                </c:pt>
                <c:pt idx="4102">
                  <c:v>0</c:v>
                </c:pt>
                <c:pt idx="4103">
                  <c:v>-0.01</c:v>
                </c:pt>
                <c:pt idx="4104">
                  <c:v>-0.01</c:v>
                </c:pt>
                <c:pt idx="4105">
                  <c:v>-0.01</c:v>
                </c:pt>
                <c:pt idx="4106">
                  <c:v>-0.03</c:v>
                </c:pt>
                <c:pt idx="4107">
                  <c:v>-0.01</c:v>
                </c:pt>
                <c:pt idx="4108">
                  <c:v>0</c:v>
                </c:pt>
                <c:pt idx="4109">
                  <c:v>-0.01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710-4447-904C-6E06BFE08BDB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2943"/>
              <c:layout>
                <c:manualLayout>
                  <c:x val="2.2321428571428572E-2"/>
                  <c:y val="2.57003341043424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710-4447-904C-6E06BFE08BD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 EC'!$D$3:$D$4112</c:f>
              <c:numCache>
                <c:formatCode>h:mm:ss</c:formatCode>
                <c:ptCount val="4110"/>
                <c:pt idx="0">
                  <c:v>0.38680555555555551</c:v>
                </c:pt>
                <c:pt idx="1">
                  <c:v>0.3868287037037037</c:v>
                </c:pt>
                <c:pt idx="2">
                  <c:v>0.38685185185185178</c:v>
                </c:pt>
                <c:pt idx="3">
                  <c:v>0.38687499999999997</c:v>
                </c:pt>
                <c:pt idx="4">
                  <c:v>0.38689814814814816</c:v>
                </c:pt>
                <c:pt idx="5">
                  <c:v>0.38692129629629624</c:v>
                </c:pt>
                <c:pt idx="6">
                  <c:v>0.38694444444444442</c:v>
                </c:pt>
                <c:pt idx="7">
                  <c:v>0.38696759259259261</c:v>
                </c:pt>
                <c:pt idx="8">
                  <c:v>0.38699074074074069</c:v>
                </c:pt>
                <c:pt idx="9">
                  <c:v>0.38701388888888888</c:v>
                </c:pt>
                <c:pt idx="10">
                  <c:v>0.38703703703703707</c:v>
                </c:pt>
                <c:pt idx="11">
                  <c:v>0.38706018518518515</c:v>
                </c:pt>
                <c:pt idx="12">
                  <c:v>0.38708333333333322</c:v>
                </c:pt>
                <c:pt idx="13">
                  <c:v>0.38710648148148141</c:v>
                </c:pt>
                <c:pt idx="14">
                  <c:v>0.3871296296296296</c:v>
                </c:pt>
                <c:pt idx="15">
                  <c:v>0.38715277777777768</c:v>
                </c:pt>
                <c:pt idx="16">
                  <c:v>0.38717592592592587</c:v>
                </c:pt>
                <c:pt idx="17">
                  <c:v>0.38719907407407406</c:v>
                </c:pt>
                <c:pt idx="18">
                  <c:v>0.38722222222222213</c:v>
                </c:pt>
                <c:pt idx="19">
                  <c:v>0.38724537037037032</c:v>
                </c:pt>
                <c:pt idx="20">
                  <c:v>0.38726851851851851</c:v>
                </c:pt>
                <c:pt idx="21">
                  <c:v>0.38729166666666659</c:v>
                </c:pt>
                <c:pt idx="22">
                  <c:v>0.38731481481481478</c:v>
                </c:pt>
                <c:pt idx="23">
                  <c:v>0.38733796296296297</c:v>
                </c:pt>
                <c:pt idx="24">
                  <c:v>0.38736111111111104</c:v>
                </c:pt>
                <c:pt idx="25">
                  <c:v>0.38738425925925923</c:v>
                </c:pt>
                <c:pt idx="26">
                  <c:v>0.38740740740740742</c:v>
                </c:pt>
                <c:pt idx="27">
                  <c:v>0.3874305555555555</c:v>
                </c:pt>
                <c:pt idx="28">
                  <c:v>0.38745370370370369</c:v>
                </c:pt>
                <c:pt idx="29">
                  <c:v>0.38747685185185188</c:v>
                </c:pt>
                <c:pt idx="30">
                  <c:v>0.38749999999999996</c:v>
                </c:pt>
                <c:pt idx="31">
                  <c:v>0.38752314814814814</c:v>
                </c:pt>
                <c:pt idx="32">
                  <c:v>0.38754629629629633</c:v>
                </c:pt>
                <c:pt idx="33">
                  <c:v>0.38756944444444441</c:v>
                </c:pt>
                <c:pt idx="34">
                  <c:v>0.38759259259259249</c:v>
                </c:pt>
                <c:pt idx="35">
                  <c:v>0.38761574074074068</c:v>
                </c:pt>
                <c:pt idx="36">
                  <c:v>0.38763888888888887</c:v>
                </c:pt>
                <c:pt idx="37">
                  <c:v>0.38766203703703694</c:v>
                </c:pt>
                <c:pt idx="38">
                  <c:v>0.38768518518518513</c:v>
                </c:pt>
                <c:pt idx="39">
                  <c:v>0.38770833333333332</c:v>
                </c:pt>
                <c:pt idx="40">
                  <c:v>0.3877314814814814</c:v>
                </c:pt>
                <c:pt idx="41">
                  <c:v>0.38775462962962959</c:v>
                </c:pt>
                <c:pt idx="42">
                  <c:v>0.38777777777777778</c:v>
                </c:pt>
                <c:pt idx="43">
                  <c:v>0.38780092592592585</c:v>
                </c:pt>
                <c:pt idx="44">
                  <c:v>0.38782407407407404</c:v>
                </c:pt>
                <c:pt idx="45">
                  <c:v>0.38784722222222223</c:v>
                </c:pt>
                <c:pt idx="46">
                  <c:v>0.38787037037037031</c:v>
                </c:pt>
                <c:pt idx="47">
                  <c:v>0.3878935185185185</c:v>
                </c:pt>
                <c:pt idx="48">
                  <c:v>0.38791666666666669</c:v>
                </c:pt>
                <c:pt idx="49">
                  <c:v>0.38793981481481477</c:v>
                </c:pt>
                <c:pt idx="50">
                  <c:v>0.38796296296296295</c:v>
                </c:pt>
                <c:pt idx="51">
                  <c:v>0.38798611111111114</c:v>
                </c:pt>
                <c:pt idx="52">
                  <c:v>0.38800925925925922</c:v>
                </c:pt>
                <c:pt idx="53">
                  <c:v>0.3880324074074073</c:v>
                </c:pt>
                <c:pt idx="54">
                  <c:v>0.38805555555555549</c:v>
                </c:pt>
                <c:pt idx="55">
                  <c:v>0.38807870370370368</c:v>
                </c:pt>
                <c:pt idx="56">
                  <c:v>0.38810185185185175</c:v>
                </c:pt>
                <c:pt idx="57">
                  <c:v>0.38812499999999994</c:v>
                </c:pt>
                <c:pt idx="58">
                  <c:v>0.38814814814814813</c:v>
                </c:pt>
                <c:pt idx="59">
                  <c:v>0.38817129629629621</c:v>
                </c:pt>
                <c:pt idx="60">
                  <c:v>0.3881944444444444</c:v>
                </c:pt>
                <c:pt idx="61">
                  <c:v>0.38821759259259259</c:v>
                </c:pt>
                <c:pt idx="62">
                  <c:v>0.38824074074074066</c:v>
                </c:pt>
                <c:pt idx="63">
                  <c:v>0.38826388888888885</c:v>
                </c:pt>
                <c:pt idx="64">
                  <c:v>0.38828703703703704</c:v>
                </c:pt>
                <c:pt idx="65">
                  <c:v>0.38831018518518512</c:v>
                </c:pt>
                <c:pt idx="66">
                  <c:v>0.38833333333333331</c:v>
                </c:pt>
                <c:pt idx="67">
                  <c:v>0.3883564814814815</c:v>
                </c:pt>
                <c:pt idx="68">
                  <c:v>0.38837962962962957</c:v>
                </c:pt>
                <c:pt idx="69">
                  <c:v>0.38840277777777776</c:v>
                </c:pt>
                <c:pt idx="70">
                  <c:v>0.38842592592592595</c:v>
                </c:pt>
                <c:pt idx="71">
                  <c:v>0.38844907407407403</c:v>
                </c:pt>
                <c:pt idx="72">
                  <c:v>0.38847222222222222</c:v>
                </c:pt>
                <c:pt idx="73">
                  <c:v>0.3884953703703703</c:v>
                </c:pt>
                <c:pt idx="74">
                  <c:v>0.38851851851851849</c:v>
                </c:pt>
                <c:pt idx="75">
                  <c:v>0.38854166666666656</c:v>
                </c:pt>
                <c:pt idx="76">
                  <c:v>0.38856481481481475</c:v>
                </c:pt>
                <c:pt idx="77">
                  <c:v>0.38858796296296294</c:v>
                </c:pt>
                <c:pt idx="78">
                  <c:v>0.38861111111111102</c:v>
                </c:pt>
                <c:pt idx="79">
                  <c:v>0.38863425925925921</c:v>
                </c:pt>
                <c:pt idx="80">
                  <c:v>0.3886574074074074</c:v>
                </c:pt>
                <c:pt idx="81">
                  <c:v>0.38868055555555547</c:v>
                </c:pt>
                <c:pt idx="82">
                  <c:v>0.38870370370370366</c:v>
                </c:pt>
                <c:pt idx="83">
                  <c:v>0.38872685185185185</c:v>
                </c:pt>
                <c:pt idx="84">
                  <c:v>0.38874999999999993</c:v>
                </c:pt>
                <c:pt idx="85">
                  <c:v>0.38877314814814812</c:v>
                </c:pt>
                <c:pt idx="86">
                  <c:v>0.38879629629629631</c:v>
                </c:pt>
                <c:pt idx="87">
                  <c:v>0.38881944444444438</c:v>
                </c:pt>
                <c:pt idx="88">
                  <c:v>0.38884259259259257</c:v>
                </c:pt>
                <c:pt idx="89">
                  <c:v>0.38886574074074076</c:v>
                </c:pt>
                <c:pt idx="90">
                  <c:v>0.38888888888888884</c:v>
                </c:pt>
                <c:pt idx="91">
                  <c:v>0.38891203703703703</c:v>
                </c:pt>
                <c:pt idx="92">
                  <c:v>0.38893518518518522</c:v>
                </c:pt>
                <c:pt idx="93">
                  <c:v>0.38895833333333329</c:v>
                </c:pt>
                <c:pt idx="94">
                  <c:v>0.38898148148148137</c:v>
                </c:pt>
                <c:pt idx="95">
                  <c:v>0.38900462962962956</c:v>
                </c:pt>
                <c:pt idx="96">
                  <c:v>0.38902777777777775</c:v>
                </c:pt>
                <c:pt idx="97">
                  <c:v>0.38905092592592583</c:v>
                </c:pt>
                <c:pt idx="98">
                  <c:v>0.38907407407407402</c:v>
                </c:pt>
                <c:pt idx="99">
                  <c:v>0.38909722222222221</c:v>
                </c:pt>
                <c:pt idx="100">
                  <c:v>0.38912037037037028</c:v>
                </c:pt>
                <c:pt idx="101">
                  <c:v>0.38914351851851847</c:v>
                </c:pt>
                <c:pt idx="102">
                  <c:v>0.38916666666666666</c:v>
                </c:pt>
                <c:pt idx="103">
                  <c:v>0.38918981481481474</c:v>
                </c:pt>
                <c:pt idx="104">
                  <c:v>0.38921296296296293</c:v>
                </c:pt>
                <c:pt idx="105">
                  <c:v>0.38923611111111112</c:v>
                </c:pt>
                <c:pt idx="106">
                  <c:v>0.38925925925925919</c:v>
                </c:pt>
                <c:pt idx="107">
                  <c:v>0.38928240740740738</c:v>
                </c:pt>
                <c:pt idx="108">
                  <c:v>0.38930555555555557</c:v>
                </c:pt>
                <c:pt idx="109">
                  <c:v>0.38932870370370365</c:v>
                </c:pt>
                <c:pt idx="110">
                  <c:v>0.38935185185185184</c:v>
                </c:pt>
                <c:pt idx="111">
                  <c:v>0.38937500000000003</c:v>
                </c:pt>
                <c:pt idx="112">
                  <c:v>0.3893981481481481</c:v>
                </c:pt>
                <c:pt idx="113">
                  <c:v>0.38942129629629629</c:v>
                </c:pt>
                <c:pt idx="114">
                  <c:v>0.38944444444444448</c:v>
                </c:pt>
                <c:pt idx="115">
                  <c:v>0.38946759259259256</c:v>
                </c:pt>
                <c:pt idx="116">
                  <c:v>0.38949074074074064</c:v>
                </c:pt>
                <c:pt idx="117">
                  <c:v>0.38951388888888883</c:v>
                </c:pt>
                <c:pt idx="118">
                  <c:v>0.38953703703703701</c:v>
                </c:pt>
                <c:pt idx="119">
                  <c:v>0.38956018518518509</c:v>
                </c:pt>
                <c:pt idx="120">
                  <c:v>0.38958333333333328</c:v>
                </c:pt>
                <c:pt idx="121">
                  <c:v>0.38960648148148147</c:v>
                </c:pt>
                <c:pt idx="122">
                  <c:v>0.38962962962962955</c:v>
                </c:pt>
                <c:pt idx="123">
                  <c:v>0.38965277777777774</c:v>
                </c:pt>
                <c:pt idx="124">
                  <c:v>0.38967592592592593</c:v>
                </c:pt>
                <c:pt idx="125">
                  <c:v>0.389699074074074</c:v>
                </c:pt>
                <c:pt idx="126">
                  <c:v>0.38972222222222219</c:v>
                </c:pt>
                <c:pt idx="127">
                  <c:v>0.38974537037037038</c:v>
                </c:pt>
                <c:pt idx="128">
                  <c:v>0.38976851851851846</c:v>
                </c:pt>
                <c:pt idx="129">
                  <c:v>0.38979166666666665</c:v>
                </c:pt>
                <c:pt idx="130">
                  <c:v>0.38981481481481484</c:v>
                </c:pt>
                <c:pt idx="131">
                  <c:v>0.38983796296296291</c:v>
                </c:pt>
                <c:pt idx="132">
                  <c:v>0.3898611111111111</c:v>
                </c:pt>
                <c:pt idx="133">
                  <c:v>0.38988425925925929</c:v>
                </c:pt>
                <c:pt idx="134">
                  <c:v>0.38990740740740737</c:v>
                </c:pt>
                <c:pt idx="135">
                  <c:v>0.38993055555555545</c:v>
                </c:pt>
                <c:pt idx="136">
                  <c:v>0.38995370370370364</c:v>
                </c:pt>
                <c:pt idx="137">
                  <c:v>0.38997685185185182</c:v>
                </c:pt>
                <c:pt idx="138">
                  <c:v>0.3899999999999999</c:v>
                </c:pt>
                <c:pt idx="139">
                  <c:v>0.39002314814814809</c:v>
                </c:pt>
                <c:pt idx="140">
                  <c:v>0.39004629629629628</c:v>
                </c:pt>
                <c:pt idx="141">
                  <c:v>0.39006944444444436</c:v>
                </c:pt>
                <c:pt idx="142">
                  <c:v>0.39009259259259255</c:v>
                </c:pt>
                <c:pt idx="143">
                  <c:v>0.39011574074074074</c:v>
                </c:pt>
                <c:pt idx="144">
                  <c:v>0.39013888888888881</c:v>
                </c:pt>
                <c:pt idx="145">
                  <c:v>0.390162037037037</c:v>
                </c:pt>
                <c:pt idx="146">
                  <c:v>0.39018518518518519</c:v>
                </c:pt>
                <c:pt idx="147">
                  <c:v>0.39020833333333327</c:v>
                </c:pt>
                <c:pt idx="148">
                  <c:v>0.39023148148148146</c:v>
                </c:pt>
                <c:pt idx="149">
                  <c:v>0.39025462962962965</c:v>
                </c:pt>
                <c:pt idx="150">
                  <c:v>0.39027777777777772</c:v>
                </c:pt>
                <c:pt idx="151">
                  <c:v>0.39030092592592591</c:v>
                </c:pt>
                <c:pt idx="152">
                  <c:v>0.3903240740740741</c:v>
                </c:pt>
                <c:pt idx="153">
                  <c:v>0.39034722222222218</c:v>
                </c:pt>
                <c:pt idx="154">
                  <c:v>0.39037037037037037</c:v>
                </c:pt>
                <c:pt idx="155">
                  <c:v>0.39039351851851845</c:v>
                </c:pt>
                <c:pt idx="156">
                  <c:v>0.39041666666666663</c:v>
                </c:pt>
                <c:pt idx="157">
                  <c:v>0.39043981481481471</c:v>
                </c:pt>
                <c:pt idx="158">
                  <c:v>0.3904629629629629</c:v>
                </c:pt>
                <c:pt idx="159">
                  <c:v>0.39048611111111109</c:v>
                </c:pt>
                <c:pt idx="160">
                  <c:v>0.39050925925925917</c:v>
                </c:pt>
                <c:pt idx="161">
                  <c:v>0.39053240740740736</c:v>
                </c:pt>
                <c:pt idx="162">
                  <c:v>0.39055555555555554</c:v>
                </c:pt>
                <c:pt idx="163">
                  <c:v>0.39057870370370362</c:v>
                </c:pt>
                <c:pt idx="164">
                  <c:v>0.39060185185185181</c:v>
                </c:pt>
                <c:pt idx="165">
                  <c:v>0.390625</c:v>
                </c:pt>
                <c:pt idx="166">
                  <c:v>0.39064814814814808</c:v>
                </c:pt>
                <c:pt idx="167">
                  <c:v>0.39067129629629627</c:v>
                </c:pt>
                <c:pt idx="168">
                  <c:v>0.39069444444444446</c:v>
                </c:pt>
                <c:pt idx="169">
                  <c:v>0.39071759259259253</c:v>
                </c:pt>
                <c:pt idx="170">
                  <c:v>0.39074074074074072</c:v>
                </c:pt>
                <c:pt idx="171">
                  <c:v>0.39076388888888891</c:v>
                </c:pt>
                <c:pt idx="172">
                  <c:v>0.39078703703703699</c:v>
                </c:pt>
                <c:pt idx="173">
                  <c:v>0.39081018518518518</c:v>
                </c:pt>
                <c:pt idx="174">
                  <c:v>0.39083333333333337</c:v>
                </c:pt>
                <c:pt idx="175">
                  <c:v>0.39085648148148144</c:v>
                </c:pt>
                <c:pt idx="176">
                  <c:v>0.39087962962962952</c:v>
                </c:pt>
                <c:pt idx="177">
                  <c:v>0.39090277777777771</c:v>
                </c:pt>
                <c:pt idx="178">
                  <c:v>0.3909259259259259</c:v>
                </c:pt>
                <c:pt idx="179">
                  <c:v>0.39094907407407398</c:v>
                </c:pt>
                <c:pt idx="180">
                  <c:v>0.39097222222222217</c:v>
                </c:pt>
                <c:pt idx="181">
                  <c:v>0.39099537037037035</c:v>
                </c:pt>
                <c:pt idx="182">
                  <c:v>0.39101851851851843</c:v>
                </c:pt>
                <c:pt idx="183">
                  <c:v>0.39104166666666662</c:v>
                </c:pt>
                <c:pt idx="184">
                  <c:v>0.39106481481481481</c:v>
                </c:pt>
                <c:pt idx="185">
                  <c:v>0.39108796296296289</c:v>
                </c:pt>
                <c:pt idx="186">
                  <c:v>0.39111111111111108</c:v>
                </c:pt>
                <c:pt idx="187">
                  <c:v>0.39113425925925926</c:v>
                </c:pt>
                <c:pt idx="188">
                  <c:v>0.39115740740740734</c:v>
                </c:pt>
                <c:pt idx="189">
                  <c:v>0.39118055555555553</c:v>
                </c:pt>
                <c:pt idx="190">
                  <c:v>0.39120370370370372</c:v>
                </c:pt>
                <c:pt idx="191">
                  <c:v>0.3912268518518518</c:v>
                </c:pt>
                <c:pt idx="192">
                  <c:v>0.39124999999999999</c:v>
                </c:pt>
                <c:pt idx="193">
                  <c:v>0.39127314814814818</c:v>
                </c:pt>
                <c:pt idx="194">
                  <c:v>0.39129629629629625</c:v>
                </c:pt>
                <c:pt idx="195">
                  <c:v>0.39131944444444444</c:v>
                </c:pt>
                <c:pt idx="196">
                  <c:v>0.39134259259259263</c:v>
                </c:pt>
                <c:pt idx="197">
                  <c:v>0.39136574074074071</c:v>
                </c:pt>
                <c:pt idx="198">
                  <c:v>0.39138888888888879</c:v>
                </c:pt>
                <c:pt idx="199">
                  <c:v>0.39141203703703698</c:v>
                </c:pt>
                <c:pt idx="200">
                  <c:v>0.39143518518518516</c:v>
                </c:pt>
                <c:pt idx="201">
                  <c:v>0.39145833333333324</c:v>
                </c:pt>
                <c:pt idx="202">
                  <c:v>0.39148148148148143</c:v>
                </c:pt>
                <c:pt idx="203">
                  <c:v>0.39150462962962962</c:v>
                </c:pt>
                <c:pt idx="204">
                  <c:v>0.3915277777777777</c:v>
                </c:pt>
                <c:pt idx="205">
                  <c:v>0.39155092592592589</c:v>
                </c:pt>
                <c:pt idx="206">
                  <c:v>0.39157407407407407</c:v>
                </c:pt>
                <c:pt idx="207">
                  <c:v>0.39159722222222215</c:v>
                </c:pt>
                <c:pt idx="208">
                  <c:v>0.39162037037037034</c:v>
                </c:pt>
                <c:pt idx="209">
                  <c:v>0.39164351851851853</c:v>
                </c:pt>
                <c:pt idx="210">
                  <c:v>0.39166666666666661</c:v>
                </c:pt>
                <c:pt idx="211">
                  <c:v>0.3916898148148148</c:v>
                </c:pt>
                <c:pt idx="212">
                  <c:v>0.39171296296296299</c:v>
                </c:pt>
                <c:pt idx="213">
                  <c:v>0.39173611111111106</c:v>
                </c:pt>
                <c:pt idx="214">
                  <c:v>0.39175925925925925</c:v>
                </c:pt>
                <c:pt idx="215">
                  <c:v>0.39178240740740744</c:v>
                </c:pt>
                <c:pt idx="216">
                  <c:v>0.39180555555555552</c:v>
                </c:pt>
                <c:pt idx="217">
                  <c:v>0.3918287037037036</c:v>
                </c:pt>
                <c:pt idx="218">
                  <c:v>0.39185185185185178</c:v>
                </c:pt>
                <c:pt idx="219">
                  <c:v>0.39187499999999997</c:v>
                </c:pt>
                <c:pt idx="220">
                  <c:v>0.39189814814814805</c:v>
                </c:pt>
                <c:pt idx="221">
                  <c:v>0.39192129629629624</c:v>
                </c:pt>
                <c:pt idx="222">
                  <c:v>0.39194444444444443</c:v>
                </c:pt>
                <c:pt idx="223">
                  <c:v>0.39196759259259251</c:v>
                </c:pt>
                <c:pt idx="224">
                  <c:v>0.3919907407407407</c:v>
                </c:pt>
                <c:pt idx="225">
                  <c:v>0.39201388888888888</c:v>
                </c:pt>
                <c:pt idx="226">
                  <c:v>0.39203703703703696</c:v>
                </c:pt>
                <c:pt idx="227">
                  <c:v>0.39206018518518515</c:v>
                </c:pt>
                <c:pt idx="228">
                  <c:v>0.39208333333333334</c:v>
                </c:pt>
                <c:pt idx="229">
                  <c:v>0.39210648148148142</c:v>
                </c:pt>
                <c:pt idx="230">
                  <c:v>0.39212962962962961</c:v>
                </c:pt>
                <c:pt idx="231">
                  <c:v>0.39215277777777779</c:v>
                </c:pt>
                <c:pt idx="232">
                  <c:v>0.39217592592592587</c:v>
                </c:pt>
                <c:pt idx="233">
                  <c:v>0.39219907407407406</c:v>
                </c:pt>
                <c:pt idx="234">
                  <c:v>0.39222222222222225</c:v>
                </c:pt>
                <c:pt idx="235">
                  <c:v>0.39224537037037033</c:v>
                </c:pt>
                <c:pt idx="236">
                  <c:v>0.39226851851851852</c:v>
                </c:pt>
                <c:pt idx="237">
                  <c:v>0.39229166666666659</c:v>
                </c:pt>
                <c:pt idx="238">
                  <c:v>0.39231481481481478</c:v>
                </c:pt>
                <c:pt idx="239">
                  <c:v>0.39233796296296286</c:v>
                </c:pt>
                <c:pt idx="240">
                  <c:v>0.39236111111111105</c:v>
                </c:pt>
                <c:pt idx="241">
                  <c:v>0.39238425925925924</c:v>
                </c:pt>
                <c:pt idx="242">
                  <c:v>0.39240740740740732</c:v>
                </c:pt>
                <c:pt idx="243">
                  <c:v>0.3924305555555555</c:v>
                </c:pt>
                <c:pt idx="244">
                  <c:v>0.39245370370370369</c:v>
                </c:pt>
                <c:pt idx="245">
                  <c:v>0.39247685185185177</c:v>
                </c:pt>
                <c:pt idx="246">
                  <c:v>0.39249999999999996</c:v>
                </c:pt>
                <c:pt idx="247">
                  <c:v>0.39252314814814815</c:v>
                </c:pt>
                <c:pt idx="248">
                  <c:v>0.39254629629629623</c:v>
                </c:pt>
                <c:pt idx="249">
                  <c:v>0.39256944444444442</c:v>
                </c:pt>
                <c:pt idx="250">
                  <c:v>0.3925925925925926</c:v>
                </c:pt>
                <c:pt idx="251">
                  <c:v>0.39261574074074068</c:v>
                </c:pt>
                <c:pt idx="252">
                  <c:v>0.39263888888888887</c:v>
                </c:pt>
                <c:pt idx="253">
                  <c:v>0.39266203703703706</c:v>
                </c:pt>
                <c:pt idx="254">
                  <c:v>0.39268518518518514</c:v>
                </c:pt>
                <c:pt idx="255">
                  <c:v>0.39270833333333333</c:v>
                </c:pt>
                <c:pt idx="256">
                  <c:v>0.39273148148148151</c:v>
                </c:pt>
                <c:pt idx="257">
                  <c:v>0.39275462962962959</c:v>
                </c:pt>
                <c:pt idx="258">
                  <c:v>0.39277777777777767</c:v>
                </c:pt>
                <c:pt idx="259">
                  <c:v>0.39280092592592586</c:v>
                </c:pt>
                <c:pt idx="260">
                  <c:v>0.39282407407407405</c:v>
                </c:pt>
                <c:pt idx="261">
                  <c:v>0.39284722222222213</c:v>
                </c:pt>
                <c:pt idx="262">
                  <c:v>0.39287037037037031</c:v>
                </c:pt>
                <c:pt idx="263">
                  <c:v>0.3928935185185185</c:v>
                </c:pt>
                <c:pt idx="264">
                  <c:v>0.39291666666666658</c:v>
                </c:pt>
                <c:pt idx="265">
                  <c:v>0.39293981481481477</c:v>
                </c:pt>
                <c:pt idx="266">
                  <c:v>0.39296296296296296</c:v>
                </c:pt>
                <c:pt idx="267">
                  <c:v>0.39298611111111104</c:v>
                </c:pt>
                <c:pt idx="268">
                  <c:v>0.39300925925925922</c:v>
                </c:pt>
                <c:pt idx="269">
                  <c:v>0.39303240740740741</c:v>
                </c:pt>
                <c:pt idx="270">
                  <c:v>0.39305555555555549</c:v>
                </c:pt>
                <c:pt idx="271">
                  <c:v>0.39307870370370368</c:v>
                </c:pt>
                <c:pt idx="272">
                  <c:v>0.39310185185185187</c:v>
                </c:pt>
                <c:pt idx="273">
                  <c:v>0.39312499999999995</c:v>
                </c:pt>
                <c:pt idx="274">
                  <c:v>0.39314814814814814</c:v>
                </c:pt>
                <c:pt idx="275">
                  <c:v>0.39317129629629632</c:v>
                </c:pt>
                <c:pt idx="276">
                  <c:v>0.3931944444444444</c:v>
                </c:pt>
                <c:pt idx="277">
                  <c:v>0.39321759259259259</c:v>
                </c:pt>
                <c:pt idx="278">
                  <c:v>0.39324074074074067</c:v>
                </c:pt>
                <c:pt idx="279">
                  <c:v>0.39326388888888886</c:v>
                </c:pt>
                <c:pt idx="280">
                  <c:v>0.39328703703703694</c:v>
                </c:pt>
                <c:pt idx="281">
                  <c:v>0.39331018518518512</c:v>
                </c:pt>
                <c:pt idx="282">
                  <c:v>0.39333333333333331</c:v>
                </c:pt>
                <c:pt idx="283">
                  <c:v>0.39335648148148139</c:v>
                </c:pt>
                <c:pt idx="284">
                  <c:v>0.39337962962962958</c:v>
                </c:pt>
                <c:pt idx="285">
                  <c:v>0.39340277777777777</c:v>
                </c:pt>
                <c:pt idx="286">
                  <c:v>0.39342592592592585</c:v>
                </c:pt>
                <c:pt idx="287">
                  <c:v>0.39344907407407403</c:v>
                </c:pt>
                <c:pt idx="288">
                  <c:v>0.39347222222222222</c:v>
                </c:pt>
                <c:pt idx="289">
                  <c:v>0.3934953703703703</c:v>
                </c:pt>
                <c:pt idx="290">
                  <c:v>0.39351851851851849</c:v>
                </c:pt>
                <c:pt idx="291">
                  <c:v>0.39354166666666668</c:v>
                </c:pt>
                <c:pt idx="292">
                  <c:v>0.39356481481481476</c:v>
                </c:pt>
                <c:pt idx="293">
                  <c:v>0.39358796296296295</c:v>
                </c:pt>
                <c:pt idx="294">
                  <c:v>0.39361111111111113</c:v>
                </c:pt>
                <c:pt idx="295">
                  <c:v>0.39363425925925921</c:v>
                </c:pt>
                <c:pt idx="296">
                  <c:v>0.3936574074074074</c:v>
                </c:pt>
                <c:pt idx="297">
                  <c:v>0.39368055555555559</c:v>
                </c:pt>
                <c:pt idx="298">
                  <c:v>0.39370370370370367</c:v>
                </c:pt>
                <c:pt idx="299">
                  <c:v>0.39372685185185174</c:v>
                </c:pt>
                <c:pt idx="300">
                  <c:v>0.39374999999999993</c:v>
                </c:pt>
                <c:pt idx="301">
                  <c:v>0.39377314814814812</c:v>
                </c:pt>
                <c:pt idx="302">
                  <c:v>0.3937962962962962</c:v>
                </c:pt>
                <c:pt idx="303">
                  <c:v>0.39381944444444439</c:v>
                </c:pt>
                <c:pt idx="304">
                  <c:v>0.39384259259259258</c:v>
                </c:pt>
                <c:pt idx="305">
                  <c:v>0.39386574074074066</c:v>
                </c:pt>
                <c:pt idx="306">
                  <c:v>0.39388888888888884</c:v>
                </c:pt>
                <c:pt idx="307">
                  <c:v>0.39391203703703703</c:v>
                </c:pt>
                <c:pt idx="308">
                  <c:v>0.39393518518518511</c:v>
                </c:pt>
                <c:pt idx="309">
                  <c:v>0.3939583333333333</c:v>
                </c:pt>
                <c:pt idx="310">
                  <c:v>0.39398148148148149</c:v>
                </c:pt>
                <c:pt idx="311">
                  <c:v>0.39400462962962957</c:v>
                </c:pt>
                <c:pt idx="312">
                  <c:v>0.39402777777777775</c:v>
                </c:pt>
                <c:pt idx="313">
                  <c:v>0.39405092592592594</c:v>
                </c:pt>
                <c:pt idx="314">
                  <c:v>0.39407407407407402</c:v>
                </c:pt>
                <c:pt idx="315">
                  <c:v>0.39409722222222221</c:v>
                </c:pt>
                <c:pt idx="316">
                  <c:v>0.3941203703703704</c:v>
                </c:pt>
                <c:pt idx="317">
                  <c:v>0.39414351851851848</c:v>
                </c:pt>
                <c:pt idx="318">
                  <c:v>0.39416666666666667</c:v>
                </c:pt>
                <c:pt idx="319">
                  <c:v>0.39418981481481474</c:v>
                </c:pt>
                <c:pt idx="320">
                  <c:v>0.39421296296296293</c:v>
                </c:pt>
                <c:pt idx="321">
                  <c:v>0.39423611111111101</c:v>
                </c:pt>
                <c:pt idx="322">
                  <c:v>0.3942592592592592</c:v>
                </c:pt>
                <c:pt idx="323">
                  <c:v>0.39428240740740739</c:v>
                </c:pt>
                <c:pt idx="324">
                  <c:v>0.39430555555555546</c:v>
                </c:pt>
                <c:pt idx="325">
                  <c:v>0.39432870370370365</c:v>
                </c:pt>
                <c:pt idx="326">
                  <c:v>0.39435185185185184</c:v>
                </c:pt>
                <c:pt idx="327">
                  <c:v>0.39437499999999992</c:v>
                </c:pt>
                <c:pt idx="328">
                  <c:v>0.39439814814814811</c:v>
                </c:pt>
                <c:pt idx="329">
                  <c:v>0.3944212962962963</c:v>
                </c:pt>
                <c:pt idx="330">
                  <c:v>0.39444444444444438</c:v>
                </c:pt>
                <c:pt idx="331">
                  <c:v>0.39446759259259256</c:v>
                </c:pt>
                <c:pt idx="332">
                  <c:v>0.39449074074074075</c:v>
                </c:pt>
                <c:pt idx="333">
                  <c:v>0.39451388888888883</c:v>
                </c:pt>
                <c:pt idx="334">
                  <c:v>0.39453703703703702</c:v>
                </c:pt>
                <c:pt idx="335">
                  <c:v>0.39456018518518521</c:v>
                </c:pt>
                <c:pt idx="336">
                  <c:v>0.39458333333333329</c:v>
                </c:pt>
                <c:pt idx="337">
                  <c:v>0.39460648148148147</c:v>
                </c:pt>
                <c:pt idx="338">
                  <c:v>0.39462962962962966</c:v>
                </c:pt>
                <c:pt idx="339">
                  <c:v>0.39465277777777774</c:v>
                </c:pt>
                <c:pt idx="340">
                  <c:v>0.39467592592592582</c:v>
                </c:pt>
                <c:pt idx="341">
                  <c:v>0.39469907407407401</c:v>
                </c:pt>
                <c:pt idx="342">
                  <c:v>0.3947222222222222</c:v>
                </c:pt>
                <c:pt idx="343">
                  <c:v>0.39474537037037027</c:v>
                </c:pt>
                <c:pt idx="344">
                  <c:v>0.39476851851851846</c:v>
                </c:pt>
                <c:pt idx="345">
                  <c:v>0.39479166666666665</c:v>
                </c:pt>
                <c:pt idx="346">
                  <c:v>0.39481481481481473</c:v>
                </c:pt>
                <c:pt idx="347">
                  <c:v>0.39483796296296292</c:v>
                </c:pt>
                <c:pt idx="348">
                  <c:v>0.39486111111111111</c:v>
                </c:pt>
                <c:pt idx="349">
                  <c:v>0.39488425925925918</c:v>
                </c:pt>
                <c:pt idx="350">
                  <c:v>0.39490740740740737</c:v>
                </c:pt>
                <c:pt idx="351">
                  <c:v>0.39493055555555556</c:v>
                </c:pt>
                <c:pt idx="352">
                  <c:v>0.39495370370370364</c:v>
                </c:pt>
                <c:pt idx="353">
                  <c:v>0.39497685185185183</c:v>
                </c:pt>
                <c:pt idx="354">
                  <c:v>0.39500000000000002</c:v>
                </c:pt>
                <c:pt idx="355">
                  <c:v>0.3950231481481481</c:v>
                </c:pt>
                <c:pt idx="356">
                  <c:v>0.39504629629629628</c:v>
                </c:pt>
                <c:pt idx="357">
                  <c:v>0.39506944444444447</c:v>
                </c:pt>
                <c:pt idx="358">
                  <c:v>0.39509259259259255</c:v>
                </c:pt>
                <c:pt idx="359">
                  <c:v>0.39511574074074063</c:v>
                </c:pt>
                <c:pt idx="360">
                  <c:v>0.39513888888888882</c:v>
                </c:pt>
                <c:pt idx="361">
                  <c:v>0.39516203703703701</c:v>
                </c:pt>
                <c:pt idx="362">
                  <c:v>0.39518518518518508</c:v>
                </c:pt>
                <c:pt idx="363">
                  <c:v>0.39520833333333327</c:v>
                </c:pt>
                <c:pt idx="364">
                  <c:v>0.39523148148148146</c:v>
                </c:pt>
                <c:pt idx="365">
                  <c:v>0.39525462962962954</c:v>
                </c:pt>
                <c:pt idx="366">
                  <c:v>0.39527777777777773</c:v>
                </c:pt>
                <c:pt idx="367">
                  <c:v>0.39530092592592592</c:v>
                </c:pt>
                <c:pt idx="368">
                  <c:v>0.39532407407407399</c:v>
                </c:pt>
                <c:pt idx="369">
                  <c:v>0.39534722222222218</c:v>
                </c:pt>
                <c:pt idx="370">
                  <c:v>0.39537037037037037</c:v>
                </c:pt>
                <c:pt idx="371">
                  <c:v>0.39539351851851845</c:v>
                </c:pt>
                <c:pt idx="372">
                  <c:v>0.39541666666666664</c:v>
                </c:pt>
                <c:pt idx="373">
                  <c:v>0.39543981481481483</c:v>
                </c:pt>
                <c:pt idx="374">
                  <c:v>0.39546296296296291</c:v>
                </c:pt>
                <c:pt idx="375">
                  <c:v>0.39548611111111109</c:v>
                </c:pt>
                <c:pt idx="376">
                  <c:v>0.39550925925925928</c:v>
                </c:pt>
                <c:pt idx="377">
                  <c:v>0.39553240740740736</c:v>
                </c:pt>
                <c:pt idx="378">
                  <c:v>0.39555555555555555</c:v>
                </c:pt>
                <c:pt idx="379">
                  <c:v>0.39557870370370374</c:v>
                </c:pt>
                <c:pt idx="380">
                  <c:v>0.39560185185185182</c:v>
                </c:pt>
                <c:pt idx="381">
                  <c:v>0.39562499999999989</c:v>
                </c:pt>
                <c:pt idx="382">
                  <c:v>0.39564814814814808</c:v>
                </c:pt>
                <c:pt idx="383">
                  <c:v>0.39567129629629627</c:v>
                </c:pt>
                <c:pt idx="384">
                  <c:v>0.39569444444444435</c:v>
                </c:pt>
                <c:pt idx="385">
                  <c:v>0.39571759259259254</c:v>
                </c:pt>
                <c:pt idx="386">
                  <c:v>0.39574074074074073</c:v>
                </c:pt>
                <c:pt idx="387">
                  <c:v>0.3957638888888888</c:v>
                </c:pt>
                <c:pt idx="388">
                  <c:v>0.39578703703703699</c:v>
                </c:pt>
                <c:pt idx="389">
                  <c:v>0.39581018518518518</c:v>
                </c:pt>
                <c:pt idx="390">
                  <c:v>0.39583333333333326</c:v>
                </c:pt>
                <c:pt idx="391">
                  <c:v>0.39585648148148145</c:v>
                </c:pt>
                <c:pt idx="392">
                  <c:v>0.39587962962962964</c:v>
                </c:pt>
                <c:pt idx="393">
                  <c:v>0.39590277777777771</c:v>
                </c:pt>
                <c:pt idx="394">
                  <c:v>0.3959259259259259</c:v>
                </c:pt>
                <c:pt idx="395">
                  <c:v>0.39594907407407409</c:v>
                </c:pt>
                <c:pt idx="396">
                  <c:v>0.39597222222222217</c:v>
                </c:pt>
                <c:pt idx="397">
                  <c:v>0.39599537037037036</c:v>
                </c:pt>
                <c:pt idx="398">
                  <c:v>0.39601851851851855</c:v>
                </c:pt>
                <c:pt idx="399">
                  <c:v>0.39604166666666663</c:v>
                </c:pt>
                <c:pt idx="400">
                  <c:v>0.39606481481481481</c:v>
                </c:pt>
                <c:pt idx="401">
                  <c:v>0.39608796296296289</c:v>
                </c:pt>
                <c:pt idx="402">
                  <c:v>0.39611111111111108</c:v>
                </c:pt>
                <c:pt idx="403">
                  <c:v>0.39613425925925916</c:v>
                </c:pt>
                <c:pt idx="404">
                  <c:v>0.39615740740740735</c:v>
                </c:pt>
                <c:pt idx="405">
                  <c:v>0.39618055555555554</c:v>
                </c:pt>
                <c:pt idx="406">
                  <c:v>0.39620370370370361</c:v>
                </c:pt>
                <c:pt idx="407">
                  <c:v>0.3962268518518518</c:v>
                </c:pt>
                <c:pt idx="408">
                  <c:v>0.39624999999999999</c:v>
                </c:pt>
                <c:pt idx="409">
                  <c:v>0.39627314814814807</c:v>
                </c:pt>
                <c:pt idx="410">
                  <c:v>0.39629629629629626</c:v>
                </c:pt>
                <c:pt idx="411">
                  <c:v>0.39631944444444445</c:v>
                </c:pt>
                <c:pt idx="412">
                  <c:v>0.39634259259259252</c:v>
                </c:pt>
                <c:pt idx="413">
                  <c:v>0.39636574074074071</c:v>
                </c:pt>
                <c:pt idx="414">
                  <c:v>0.3963888888888889</c:v>
                </c:pt>
                <c:pt idx="415">
                  <c:v>0.39641203703703698</c:v>
                </c:pt>
                <c:pt idx="416">
                  <c:v>0.39643518518518517</c:v>
                </c:pt>
                <c:pt idx="417">
                  <c:v>0.39645833333333336</c:v>
                </c:pt>
                <c:pt idx="418">
                  <c:v>0.39648148148148143</c:v>
                </c:pt>
                <c:pt idx="419">
                  <c:v>0.39650462962962962</c:v>
                </c:pt>
                <c:pt idx="420">
                  <c:v>0.39652777777777781</c:v>
                </c:pt>
                <c:pt idx="421">
                  <c:v>0.39655092592592589</c:v>
                </c:pt>
                <c:pt idx="422">
                  <c:v>0.39657407407407397</c:v>
                </c:pt>
                <c:pt idx="423">
                  <c:v>0.39659722222222216</c:v>
                </c:pt>
                <c:pt idx="424">
                  <c:v>0.39662037037037035</c:v>
                </c:pt>
                <c:pt idx="425">
                  <c:v>0.39664351851851842</c:v>
                </c:pt>
                <c:pt idx="426">
                  <c:v>0.39666666666666661</c:v>
                </c:pt>
                <c:pt idx="427">
                  <c:v>0.3966898148148148</c:v>
                </c:pt>
                <c:pt idx="428">
                  <c:v>0.39671296296296288</c:v>
                </c:pt>
                <c:pt idx="429">
                  <c:v>0.39673611111111107</c:v>
                </c:pt>
                <c:pt idx="430">
                  <c:v>0.39675925925925926</c:v>
                </c:pt>
                <c:pt idx="431">
                  <c:v>0.39678240740740733</c:v>
                </c:pt>
                <c:pt idx="432">
                  <c:v>0.39680555555555552</c:v>
                </c:pt>
                <c:pt idx="433">
                  <c:v>0.39682870370370371</c:v>
                </c:pt>
                <c:pt idx="434">
                  <c:v>0.39685185185185179</c:v>
                </c:pt>
                <c:pt idx="435">
                  <c:v>0.39687499999999998</c:v>
                </c:pt>
                <c:pt idx="436">
                  <c:v>0.39689814814814817</c:v>
                </c:pt>
                <c:pt idx="437">
                  <c:v>0.39692129629629624</c:v>
                </c:pt>
                <c:pt idx="438">
                  <c:v>0.39694444444444443</c:v>
                </c:pt>
                <c:pt idx="439">
                  <c:v>0.39696759259259262</c:v>
                </c:pt>
                <c:pt idx="440">
                  <c:v>0.3969907407407407</c:v>
                </c:pt>
                <c:pt idx="441">
                  <c:v>0.39701388888888878</c:v>
                </c:pt>
                <c:pt idx="442">
                  <c:v>0.39703703703703697</c:v>
                </c:pt>
                <c:pt idx="443">
                  <c:v>0.39706018518518515</c:v>
                </c:pt>
                <c:pt idx="444">
                  <c:v>0.39708333333333323</c:v>
                </c:pt>
                <c:pt idx="445">
                  <c:v>0.39710648148148142</c:v>
                </c:pt>
                <c:pt idx="446">
                  <c:v>0.39712962962962961</c:v>
                </c:pt>
                <c:pt idx="447">
                  <c:v>0.39715277777777769</c:v>
                </c:pt>
                <c:pt idx="448">
                  <c:v>0.39717592592592588</c:v>
                </c:pt>
                <c:pt idx="449">
                  <c:v>0.39719907407407407</c:v>
                </c:pt>
                <c:pt idx="450">
                  <c:v>0.39722222222222214</c:v>
                </c:pt>
                <c:pt idx="451">
                  <c:v>0.39724537037037033</c:v>
                </c:pt>
                <c:pt idx="452">
                  <c:v>0.39726851851851852</c:v>
                </c:pt>
                <c:pt idx="453">
                  <c:v>0.3972916666666666</c:v>
                </c:pt>
                <c:pt idx="454">
                  <c:v>0.39731481481481479</c:v>
                </c:pt>
                <c:pt idx="455">
                  <c:v>0.39733796296296298</c:v>
                </c:pt>
                <c:pt idx="456">
                  <c:v>0.39736111111111105</c:v>
                </c:pt>
                <c:pt idx="457">
                  <c:v>0.39738425925925924</c:v>
                </c:pt>
                <c:pt idx="458">
                  <c:v>0.39740740740740743</c:v>
                </c:pt>
                <c:pt idx="459">
                  <c:v>0.39743055555555551</c:v>
                </c:pt>
                <c:pt idx="460">
                  <c:v>0.3974537037037037</c:v>
                </c:pt>
                <c:pt idx="461">
                  <c:v>0.39747685185185189</c:v>
                </c:pt>
                <c:pt idx="462">
                  <c:v>0.39749999999999996</c:v>
                </c:pt>
                <c:pt idx="463">
                  <c:v>0.39752314814814804</c:v>
                </c:pt>
                <c:pt idx="464">
                  <c:v>0.39754629629629623</c:v>
                </c:pt>
                <c:pt idx="465">
                  <c:v>0.39756944444444442</c:v>
                </c:pt>
                <c:pt idx="466">
                  <c:v>0.3975925925925925</c:v>
                </c:pt>
                <c:pt idx="467">
                  <c:v>0.39761574074074069</c:v>
                </c:pt>
                <c:pt idx="468">
                  <c:v>0.39763888888888888</c:v>
                </c:pt>
                <c:pt idx="469">
                  <c:v>0.39766203703703695</c:v>
                </c:pt>
                <c:pt idx="470">
                  <c:v>0.39768518518518514</c:v>
                </c:pt>
                <c:pt idx="471">
                  <c:v>0.39770833333333333</c:v>
                </c:pt>
                <c:pt idx="472">
                  <c:v>0.39773148148148141</c:v>
                </c:pt>
                <c:pt idx="473">
                  <c:v>0.3977546296296296</c:v>
                </c:pt>
                <c:pt idx="474">
                  <c:v>0.39777777777777779</c:v>
                </c:pt>
                <c:pt idx="475">
                  <c:v>0.39780092592592586</c:v>
                </c:pt>
                <c:pt idx="476">
                  <c:v>0.39782407407407405</c:v>
                </c:pt>
                <c:pt idx="477">
                  <c:v>0.39784722222222224</c:v>
                </c:pt>
                <c:pt idx="478">
                  <c:v>0.39787037037037032</c:v>
                </c:pt>
                <c:pt idx="479">
                  <c:v>0.39789351851851851</c:v>
                </c:pt>
                <c:pt idx="480">
                  <c:v>0.3979166666666667</c:v>
                </c:pt>
                <c:pt idx="481">
                  <c:v>0.39793981481481477</c:v>
                </c:pt>
                <c:pt idx="482">
                  <c:v>0.39796296296296296</c:v>
                </c:pt>
                <c:pt idx="483">
                  <c:v>0.39798611111111104</c:v>
                </c:pt>
                <c:pt idx="484">
                  <c:v>0.39800925925925923</c:v>
                </c:pt>
                <c:pt idx="485">
                  <c:v>0.39803240740740731</c:v>
                </c:pt>
                <c:pt idx="486">
                  <c:v>0.3980555555555555</c:v>
                </c:pt>
                <c:pt idx="487">
                  <c:v>0.39807870370370368</c:v>
                </c:pt>
                <c:pt idx="488">
                  <c:v>0.39810185185185176</c:v>
                </c:pt>
                <c:pt idx="489">
                  <c:v>0.39812499999999995</c:v>
                </c:pt>
                <c:pt idx="490">
                  <c:v>0.39814814814814814</c:v>
                </c:pt>
                <c:pt idx="491">
                  <c:v>0.39817129629629622</c:v>
                </c:pt>
                <c:pt idx="492">
                  <c:v>0.39819444444444441</c:v>
                </c:pt>
                <c:pt idx="493">
                  <c:v>0.3982175925925926</c:v>
                </c:pt>
                <c:pt idx="494">
                  <c:v>0.39824074074074067</c:v>
                </c:pt>
                <c:pt idx="495">
                  <c:v>0.39826388888888886</c:v>
                </c:pt>
                <c:pt idx="496">
                  <c:v>0.39828703703703705</c:v>
                </c:pt>
                <c:pt idx="497">
                  <c:v>0.39831018518518513</c:v>
                </c:pt>
                <c:pt idx="498">
                  <c:v>0.39833333333333332</c:v>
                </c:pt>
                <c:pt idx="499">
                  <c:v>0.39835648148148151</c:v>
                </c:pt>
                <c:pt idx="500">
                  <c:v>0.39837962962962958</c:v>
                </c:pt>
                <c:pt idx="501">
                  <c:v>0.39840277777777777</c:v>
                </c:pt>
                <c:pt idx="502">
                  <c:v>0.39842592592592596</c:v>
                </c:pt>
                <c:pt idx="503">
                  <c:v>0.39844907407407404</c:v>
                </c:pt>
                <c:pt idx="504">
                  <c:v>0.39847222222222212</c:v>
                </c:pt>
                <c:pt idx="505">
                  <c:v>0.39849537037037031</c:v>
                </c:pt>
                <c:pt idx="506">
                  <c:v>0.39851851851851849</c:v>
                </c:pt>
                <c:pt idx="507">
                  <c:v>0.39854166666666657</c:v>
                </c:pt>
                <c:pt idx="508">
                  <c:v>0.39856481481481476</c:v>
                </c:pt>
                <c:pt idx="509">
                  <c:v>0.39858796296296295</c:v>
                </c:pt>
                <c:pt idx="510">
                  <c:v>0.39861111111111103</c:v>
                </c:pt>
                <c:pt idx="511">
                  <c:v>0.39863425925925922</c:v>
                </c:pt>
                <c:pt idx="512">
                  <c:v>0.3986574074074074</c:v>
                </c:pt>
                <c:pt idx="513">
                  <c:v>0.39868055555555548</c:v>
                </c:pt>
                <c:pt idx="514">
                  <c:v>0.39870370370370367</c:v>
                </c:pt>
                <c:pt idx="515">
                  <c:v>0.39872685185185186</c:v>
                </c:pt>
                <c:pt idx="516">
                  <c:v>0.39874999999999994</c:v>
                </c:pt>
                <c:pt idx="517">
                  <c:v>0.39877314814814813</c:v>
                </c:pt>
                <c:pt idx="518">
                  <c:v>0.39879629629629632</c:v>
                </c:pt>
                <c:pt idx="519">
                  <c:v>0.39881944444444439</c:v>
                </c:pt>
                <c:pt idx="520">
                  <c:v>0.39884259259259258</c:v>
                </c:pt>
                <c:pt idx="521">
                  <c:v>0.39886574074074077</c:v>
                </c:pt>
                <c:pt idx="522">
                  <c:v>0.39888888888888885</c:v>
                </c:pt>
                <c:pt idx="523">
                  <c:v>0.39891203703703693</c:v>
                </c:pt>
                <c:pt idx="524">
                  <c:v>0.39893518518518511</c:v>
                </c:pt>
                <c:pt idx="525">
                  <c:v>0.3989583333333333</c:v>
                </c:pt>
                <c:pt idx="526">
                  <c:v>0.39898148148148138</c:v>
                </c:pt>
                <c:pt idx="527">
                  <c:v>0.39900462962962957</c:v>
                </c:pt>
                <c:pt idx="528">
                  <c:v>0.39902777777777776</c:v>
                </c:pt>
                <c:pt idx="529">
                  <c:v>0.39905092592592584</c:v>
                </c:pt>
                <c:pt idx="530">
                  <c:v>0.39907407407407403</c:v>
                </c:pt>
                <c:pt idx="531">
                  <c:v>0.39909722222222221</c:v>
                </c:pt>
                <c:pt idx="532">
                  <c:v>0.39912037037037029</c:v>
                </c:pt>
                <c:pt idx="533">
                  <c:v>0.39914351851851848</c:v>
                </c:pt>
                <c:pt idx="534">
                  <c:v>0.39916666666666667</c:v>
                </c:pt>
                <c:pt idx="535">
                  <c:v>0.39918981481481475</c:v>
                </c:pt>
                <c:pt idx="536">
                  <c:v>0.39921296296296294</c:v>
                </c:pt>
                <c:pt idx="537">
                  <c:v>0.39923611111111112</c:v>
                </c:pt>
                <c:pt idx="538">
                  <c:v>0.3992592592592592</c:v>
                </c:pt>
                <c:pt idx="539">
                  <c:v>0.39928240740740739</c:v>
                </c:pt>
                <c:pt idx="540">
                  <c:v>0.39930555555555558</c:v>
                </c:pt>
                <c:pt idx="541">
                  <c:v>0.39932870370370366</c:v>
                </c:pt>
                <c:pt idx="542">
                  <c:v>0.39935185185185185</c:v>
                </c:pt>
                <c:pt idx="543">
                  <c:v>0.39937500000000004</c:v>
                </c:pt>
                <c:pt idx="544">
                  <c:v>0.39939814814814811</c:v>
                </c:pt>
                <c:pt idx="545">
                  <c:v>0.39942129629629619</c:v>
                </c:pt>
                <c:pt idx="546">
                  <c:v>0.39944444444444438</c:v>
                </c:pt>
                <c:pt idx="547">
                  <c:v>0.39946759259259257</c:v>
                </c:pt>
                <c:pt idx="548">
                  <c:v>0.39949074074074065</c:v>
                </c:pt>
                <c:pt idx="549">
                  <c:v>0.39951388888888884</c:v>
                </c:pt>
                <c:pt idx="550">
                  <c:v>0.39953703703703702</c:v>
                </c:pt>
                <c:pt idx="551">
                  <c:v>0.3995601851851851</c:v>
                </c:pt>
                <c:pt idx="552">
                  <c:v>0.39958333333333329</c:v>
                </c:pt>
                <c:pt idx="553">
                  <c:v>0.39960648148148148</c:v>
                </c:pt>
                <c:pt idx="554">
                  <c:v>0.39962962962962956</c:v>
                </c:pt>
                <c:pt idx="555">
                  <c:v>0.39965277777777775</c:v>
                </c:pt>
                <c:pt idx="556">
                  <c:v>0.39967592592592593</c:v>
                </c:pt>
                <c:pt idx="557">
                  <c:v>0.39969907407407401</c:v>
                </c:pt>
                <c:pt idx="558">
                  <c:v>0.3997222222222222</c:v>
                </c:pt>
                <c:pt idx="559">
                  <c:v>0.39974537037037039</c:v>
                </c:pt>
                <c:pt idx="560">
                  <c:v>0.39976851851851847</c:v>
                </c:pt>
                <c:pt idx="561">
                  <c:v>0.39979166666666666</c:v>
                </c:pt>
                <c:pt idx="562">
                  <c:v>0.39981481481481485</c:v>
                </c:pt>
                <c:pt idx="563">
                  <c:v>0.39983796296296292</c:v>
                </c:pt>
                <c:pt idx="564">
                  <c:v>0.399861111111111</c:v>
                </c:pt>
                <c:pt idx="565">
                  <c:v>0.39988425925925919</c:v>
                </c:pt>
                <c:pt idx="566">
                  <c:v>0.39990740740740738</c:v>
                </c:pt>
                <c:pt idx="567">
                  <c:v>0.39993055555555546</c:v>
                </c:pt>
                <c:pt idx="568">
                  <c:v>0.39995370370370364</c:v>
                </c:pt>
                <c:pt idx="569">
                  <c:v>0.39997685185185183</c:v>
                </c:pt>
                <c:pt idx="570">
                  <c:v>0.39999999999999991</c:v>
                </c:pt>
                <c:pt idx="571">
                  <c:v>0.4000231481481481</c:v>
                </c:pt>
                <c:pt idx="572">
                  <c:v>0.40004629629629629</c:v>
                </c:pt>
                <c:pt idx="573">
                  <c:v>0.40006944444444437</c:v>
                </c:pt>
                <c:pt idx="574">
                  <c:v>0.40009259259259256</c:v>
                </c:pt>
                <c:pt idx="575">
                  <c:v>0.40011574074074074</c:v>
                </c:pt>
                <c:pt idx="576">
                  <c:v>0.40013888888888882</c:v>
                </c:pt>
                <c:pt idx="577">
                  <c:v>0.40016203703703701</c:v>
                </c:pt>
                <c:pt idx="578">
                  <c:v>0.4001851851851852</c:v>
                </c:pt>
                <c:pt idx="579">
                  <c:v>0.40020833333333328</c:v>
                </c:pt>
                <c:pt idx="580">
                  <c:v>0.40023148148148147</c:v>
                </c:pt>
                <c:pt idx="581">
                  <c:v>0.40025462962962965</c:v>
                </c:pt>
                <c:pt idx="582">
                  <c:v>0.40027777777777773</c:v>
                </c:pt>
                <c:pt idx="583">
                  <c:v>0.40030092592592592</c:v>
                </c:pt>
                <c:pt idx="584">
                  <c:v>0.40032407407407411</c:v>
                </c:pt>
                <c:pt idx="585">
                  <c:v>0.40034722222222219</c:v>
                </c:pt>
                <c:pt idx="586">
                  <c:v>0.40037037037037027</c:v>
                </c:pt>
                <c:pt idx="587">
                  <c:v>0.40039351851851845</c:v>
                </c:pt>
                <c:pt idx="588">
                  <c:v>0.40041666666666664</c:v>
                </c:pt>
                <c:pt idx="589">
                  <c:v>0.40043981481481472</c:v>
                </c:pt>
                <c:pt idx="590">
                  <c:v>0.40046296296296291</c:v>
                </c:pt>
                <c:pt idx="591">
                  <c:v>0.4004861111111111</c:v>
                </c:pt>
                <c:pt idx="592">
                  <c:v>0.40050925925925918</c:v>
                </c:pt>
                <c:pt idx="593">
                  <c:v>0.40053240740740736</c:v>
                </c:pt>
                <c:pt idx="594">
                  <c:v>0.40055555555555555</c:v>
                </c:pt>
                <c:pt idx="595">
                  <c:v>0.40057870370370363</c:v>
                </c:pt>
                <c:pt idx="596">
                  <c:v>0.40060185185185182</c:v>
                </c:pt>
                <c:pt idx="597">
                  <c:v>0.40062500000000001</c:v>
                </c:pt>
                <c:pt idx="598">
                  <c:v>0.40064814814814809</c:v>
                </c:pt>
                <c:pt idx="599">
                  <c:v>0.40067129629629628</c:v>
                </c:pt>
                <c:pt idx="600">
                  <c:v>0.40069444444444446</c:v>
                </c:pt>
                <c:pt idx="601">
                  <c:v>0.40071759259259254</c:v>
                </c:pt>
                <c:pt idx="602">
                  <c:v>0.40074074074074073</c:v>
                </c:pt>
                <c:pt idx="603">
                  <c:v>0.40076388888888892</c:v>
                </c:pt>
                <c:pt idx="604">
                  <c:v>0.400787037037037</c:v>
                </c:pt>
                <c:pt idx="605">
                  <c:v>0.40081018518518507</c:v>
                </c:pt>
                <c:pt idx="606">
                  <c:v>0.40083333333333326</c:v>
                </c:pt>
                <c:pt idx="607">
                  <c:v>0.40085648148148145</c:v>
                </c:pt>
                <c:pt idx="608">
                  <c:v>0.40087962962962953</c:v>
                </c:pt>
                <c:pt idx="609">
                  <c:v>0.40090277777777772</c:v>
                </c:pt>
                <c:pt idx="610">
                  <c:v>0.40092592592592591</c:v>
                </c:pt>
                <c:pt idx="611">
                  <c:v>0.40094907407407399</c:v>
                </c:pt>
                <c:pt idx="612">
                  <c:v>0.40097222222222217</c:v>
                </c:pt>
                <c:pt idx="613">
                  <c:v>0.40099537037037036</c:v>
                </c:pt>
                <c:pt idx="614">
                  <c:v>0.40101851851851844</c:v>
                </c:pt>
                <c:pt idx="615">
                  <c:v>0.40104166666666663</c:v>
                </c:pt>
                <c:pt idx="616">
                  <c:v>0.40106481481481482</c:v>
                </c:pt>
                <c:pt idx="617">
                  <c:v>0.4010879629629629</c:v>
                </c:pt>
                <c:pt idx="618">
                  <c:v>0.40111111111111108</c:v>
                </c:pt>
                <c:pt idx="619">
                  <c:v>0.40113425925925927</c:v>
                </c:pt>
                <c:pt idx="620">
                  <c:v>0.40115740740740735</c:v>
                </c:pt>
                <c:pt idx="621">
                  <c:v>0.40118055555555554</c:v>
                </c:pt>
                <c:pt idx="622">
                  <c:v>0.40120370370370373</c:v>
                </c:pt>
                <c:pt idx="623">
                  <c:v>0.40122685185185181</c:v>
                </c:pt>
                <c:pt idx="624">
                  <c:v>0.40125</c:v>
                </c:pt>
                <c:pt idx="625">
                  <c:v>0.40127314814814818</c:v>
                </c:pt>
                <c:pt idx="626">
                  <c:v>0.40129629629629626</c:v>
                </c:pt>
                <c:pt idx="627">
                  <c:v>0.40131944444444434</c:v>
                </c:pt>
                <c:pt idx="628">
                  <c:v>0.40134259259259253</c:v>
                </c:pt>
                <c:pt idx="629">
                  <c:v>0.40136574074074072</c:v>
                </c:pt>
                <c:pt idx="630">
                  <c:v>0.4013888888888888</c:v>
                </c:pt>
                <c:pt idx="631">
                  <c:v>0.40141203703703698</c:v>
                </c:pt>
                <c:pt idx="632">
                  <c:v>0.40143518518518517</c:v>
                </c:pt>
                <c:pt idx="633">
                  <c:v>0.40145833333333325</c:v>
                </c:pt>
                <c:pt idx="634">
                  <c:v>0.40148148148148144</c:v>
                </c:pt>
                <c:pt idx="635">
                  <c:v>0.40150462962962963</c:v>
                </c:pt>
                <c:pt idx="636">
                  <c:v>0.40152777777777771</c:v>
                </c:pt>
                <c:pt idx="637">
                  <c:v>0.40155092592592589</c:v>
                </c:pt>
                <c:pt idx="638">
                  <c:v>0.40157407407407408</c:v>
                </c:pt>
                <c:pt idx="639">
                  <c:v>0.40159722222222216</c:v>
                </c:pt>
                <c:pt idx="640">
                  <c:v>0.40162037037037035</c:v>
                </c:pt>
                <c:pt idx="641">
                  <c:v>0.40164351851851854</c:v>
                </c:pt>
                <c:pt idx="642">
                  <c:v>0.40166666666666662</c:v>
                </c:pt>
                <c:pt idx="643">
                  <c:v>0.40168981481481481</c:v>
                </c:pt>
                <c:pt idx="644">
                  <c:v>0.40171296296296299</c:v>
                </c:pt>
                <c:pt idx="645">
                  <c:v>0.40173611111111107</c:v>
                </c:pt>
                <c:pt idx="646">
                  <c:v>0.40175925925925915</c:v>
                </c:pt>
                <c:pt idx="647">
                  <c:v>0.40178240740740734</c:v>
                </c:pt>
                <c:pt idx="648">
                  <c:v>0.40180555555555553</c:v>
                </c:pt>
                <c:pt idx="649">
                  <c:v>0.4018287037037036</c:v>
                </c:pt>
                <c:pt idx="650">
                  <c:v>0.40185185185185179</c:v>
                </c:pt>
                <c:pt idx="651">
                  <c:v>0.40187499999999998</c:v>
                </c:pt>
                <c:pt idx="652">
                  <c:v>0.40189814814814806</c:v>
                </c:pt>
                <c:pt idx="653">
                  <c:v>0.40192129629629625</c:v>
                </c:pt>
                <c:pt idx="654">
                  <c:v>0.40194444444444444</c:v>
                </c:pt>
                <c:pt idx="655">
                  <c:v>0.40196759259259252</c:v>
                </c:pt>
                <c:pt idx="656">
                  <c:v>0.4019907407407407</c:v>
                </c:pt>
                <c:pt idx="657">
                  <c:v>0.40201388888888889</c:v>
                </c:pt>
                <c:pt idx="658">
                  <c:v>0.40203703703703697</c:v>
                </c:pt>
                <c:pt idx="659">
                  <c:v>0.40206018518518516</c:v>
                </c:pt>
                <c:pt idx="660">
                  <c:v>0.40208333333333335</c:v>
                </c:pt>
                <c:pt idx="661">
                  <c:v>0.40210648148148143</c:v>
                </c:pt>
                <c:pt idx="662">
                  <c:v>0.40212962962962961</c:v>
                </c:pt>
                <c:pt idx="663">
                  <c:v>0.4021527777777778</c:v>
                </c:pt>
                <c:pt idx="664">
                  <c:v>0.40217592592592588</c:v>
                </c:pt>
                <c:pt idx="665">
                  <c:v>0.40219907407407407</c:v>
                </c:pt>
                <c:pt idx="666">
                  <c:v>0.40222222222222226</c:v>
                </c:pt>
                <c:pt idx="667">
                  <c:v>0.40224537037037034</c:v>
                </c:pt>
                <c:pt idx="668">
                  <c:v>0.40226851851851841</c:v>
                </c:pt>
                <c:pt idx="669">
                  <c:v>0.4022916666666666</c:v>
                </c:pt>
                <c:pt idx="670">
                  <c:v>0.40231481481481479</c:v>
                </c:pt>
                <c:pt idx="671">
                  <c:v>0.40233796296296287</c:v>
                </c:pt>
                <c:pt idx="672">
                  <c:v>0.40236111111111106</c:v>
                </c:pt>
                <c:pt idx="673">
                  <c:v>0.40238425925925925</c:v>
                </c:pt>
                <c:pt idx="674">
                  <c:v>0.40240740740740732</c:v>
                </c:pt>
                <c:pt idx="675">
                  <c:v>0.40243055555555551</c:v>
                </c:pt>
                <c:pt idx="676">
                  <c:v>0.4024537037037037</c:v>
                </c:pt>
                <c:pt idx="677">
                  <c:v>0.40247685185185178</c:v>
                </c:pt>
                <c:pt idx="678">
                  <c:v>0.40249999999999997</c:v>
                </c:pt>
                <c:pt idx="679">
                  <c:v>0.40252314814814816</c:v>
                </c:pt>
                <c:pt idx="680">
                  <c:v>0.40254629629629624</c:v>
                </c:pt>
                <c:pt idx="681">
                  <c:v>0.40256944444444442</c:v>
                </c:pt>
                <c:pt idx="682">
                  <c:v>0.40259259259259261</c:v>
                </c:pt>
                <c:pt idx="683">
                  <c:v>0.40261574074074069</c:v>
                </c:pt>
                <c:pt idx="684">
                  <c:v>0.40263888888888888</c:v>
                </c:pt>
                <c:pt idx="685">
                  <c:v>0.40266203703703707</c:v>
                </c:pt>
                <c:pt idx="686">
                  <c:v>0.40268518518518515</c:v>
                </c:pt>
                <c:pt idx="687">
                  <c:v>0.40270833333333322</c:v>
                </c:pt>
                <c:pt idx="688">
                  <c:v>0.40273148148148141</c:v>
                </c:pt>
                <c:pt idx="689">
                  <c:v>0.4027546296296296</c:v>
                </c:pt>
                <c:pt idx="690">
                  <c:v>0.40277777777777768</c:v>
                </c:pt>
                <c:pt idx="691">
                  <c:v>0.40280092592592587</c:v>
                </c:pt>
                <c:pt idx="692">
                  <c:v>0.40282407407407406</c:v>
                </c:pt>
                <c:pt idx="693">
                  <c:v>0.40284722222222213</c:v>
                </c:pt>
                <c:pt idx="694">
                  <c:v>0.40287037037037032</c:v>
                </c:pt>
                <c:pt idx="695">
                  <c:v>0.40289351851851851</c:v>
                </c:pt>
                <c:pt idx="696">
                  <c:v>0.40291666666666659</c:v>
                </c:pt>
                <c:pt idx="697">
                  <c:v>0.40293981481481478</c:v>
                </c:pt>
                <c:pt idx="698">
                  <c:v>0.40296296296296297</c:v>
                </c:pt>
                <c:pt idx="699">
                  <c:v>0.40298611111111104</c:v>
                </c:pt>
                <c:pt idx="700">
                  <c:v>0.40300925925925923</c:v>
                </c:pt>
                <c:pt idx="701">
                  <c:v>0.40303240740740742</c:v>
                </c:pt>
                <c:pt idx="702">
                  <c:v>0.4030555555555555</c:v>
                </c:pt>
                <c:pt idx="703">
                  <c:v>0.40307870370370369</c:v>
                </c:pt>
                <c:pt idx="704">
                  <c:v>0.40310185185185188</c:v>
                </c:pt>
                <c:pt idx="705">
                  <c:v>0.40312499999999996</c:v>
                </c:pt>
                <c:pt idx="706">
                  <c:v>0.40314814814814814</c:v>
                </c:pt>
                <c:pt idx="707">
                  <c:v>0.40317129629629633</c:v>
                </c:pt>
                <c:pt idx="708">
                  <c:v>0.40319444444444441</c:v>
                </c:pt>
                <c:pt idx="709">
                  <c:v>0.40321759259259249</c:v>
                </c:pt>
                <c:pt idx="710">
                  <c:v>0.40324074074074068</c:v>
                </c:pt>
                <c:pt idx="711">
                  <c:v>0.40326388888888887</c:v>
                </c:pt>
                <c:pt idx="712">
                  <c:v>0.40328703703703694</c:v>
                </c:pt>
                <c:pt idx="713">
                  <c:v>0.40331018518518513</c:v>
                </c:pt>
                <c:pt idx="714">
                  <c:v>0.40333333333333332</c:v>
                </c:pt>
                <c:pt idx="715">
                  <c:v>0.4033564814814814</c:v>
                </c:pt>
                <c:pt idx="716">
                  <c:v>0.40337962962962959</c:v>
                </c:pt>
                <c:pt idx="717">
                  <c:v>0.40340277777777778</c:v>
                </c:pt>
                <c:pt idx="718">
                  <c:v>0.40342592592592585</c:v>
                </c:pt>
                <c:pt idx="719">
                  <c:v>0.40344907407407404</c:v>
                </c:pt>
                <c:pt idx="720">
                  <c:v>0.40347222222222223</c:v>
                </c:pt>
                <c:pt idx="721">
                  <c:v>0.40349537037037031</c:v>
                </c:pt>
                <c:pt idx="722">
                  <c:v>0.4035185185185185</c:v>
                </c:pt>
                <c:pt idx="723">
                  <c:v>0.40354166666666669</c:v>
                </c:pt>
                <c:pt idx="724">
                  <c:v>0.40356481481481477</c:v>
                </c:pt>
                <c:pt idx="725">
                  <c:v>0.40358796296296295</c:v>
                </c:pt>
                <c:pt idx="726">
                  <c:v>0.40361111111111114</c:v>
                </c:pt>
                <c:pt idx="727">
                  <c:v>0.40363425925925922</c:v>
                </c:pt>
                <c:pt idx="728">
                  <c:v>0.4036574074074073</c:v>
                </c:pt>
                <c:pt idx="729">
                  <c:v>0.40368055555555549</c:v>
                </c:pt>
                <c:pt idx="730">
                  <c:v>0.40370370370370368</c:v>
                </c:pt>
                <c:pt idx="731">
                  <c:v>0.40372685185185175</c:v>
                </c:pt>
                <c:pt idx="732">
                  <c:v>0.40374999999999994</c:v>
                </c:pt>
                <c:pt idx="733">
                  <c:v>0.40377314814814813</c:v>
                </c:pt>
                <c:pt idx="734">
                  <c:v>0.40379629629629621</c:v>
                </c:pt>
                <c:pt idx="735">
                  <c:v>0.4038194444444444</c:v>
                </c:pt>
                <c:pt idx="736">
                  <c:v>0.40384259259259259</c:v>
                </c:pt>
                <c:pt idx="737">
                  <c:v>0.40386574074074066</c:v>
                </c:pt>
                <c:pt idx="738">
                  <c:v>0.40388888888888885</c:v>
                </c:pt>
                <c:pt idx="739">
                  <c:v>0.40391203703703704</c:v>
                </c:pt>
                <c:pt idx="740">
                  <c:v>0.40393518518518512</c:v>
                </c:pt>
                <c:pt idx="741">
                  <c:v>0.40395833333333331</c:v>
                </c:pt>
                <c:pt idx="742">
                  <c:v>0.4039814814814815</c:v>
                </c:pt>
                <c:pt idx="743">
                  <c:v>0.40400462962962957</c:v>
                </c:pt>
                <c:pt idx="744">
                  <c:v>0.40402777777777776</c:v>
                </c:pt>
                <c:pt idx="745">
                  <c:v>0.40405092592592595</c:v>
                </c:pt>
                <c:pt idx="746">
                  <c:v>0.40407407407407403</c:v>
                </c:pt>
                <c:pt idx="747">
                  <c:v>0.40409722222222222</c:v>
                </c:pt>
                <c:pt idx="748">
                  <c:v>0.4041203703703703</c:v>
                </c:pt>
                <c:pt idx="749">
                  <c:v>0.40414351851851849</c:v>
                </c:pt>
                <c:pt idx="750">
                  <c:v>0.40416666666666656</c:v>
                </c:pt>
                <c:pt idx="751">
                  <c:v>0.40418981481481475</c:v>
                </c:pt>
                <c:pt idx="752">
                  <c:v>0.40421296296296294</c:v>
                </c:pt>
                <c:pt idx="753">
                  <c:v>0.40423611111111102</c:v>
                </c:pt>
                <c:pt idx="754">
                  <c:v>0.40425925925925921</c:v>
                </c:pt>
                <c:pt idx="755">
                  <c:v>0.4042824074074074</c:v>
                </c:pt>
                <c:pt idx="756">
                  <c:v>0.40430555555555547</c:v>
                </c:pt>
                <c:pt idx="757">
                  <c:v>0.40432870370370366</c:v>
                </c:pt>
                <c:pt idx="758">
                  <c:v>0.40435185185185185</c:v>
                </c:pt>
                <c:pt idx="759">
                  <c:v>0.40437499999999993</c:v>
                </c:pt>
                <c:pt idx="760">
                  <c:v>0.40439814814814812</c:v>
                </c:pt>
                <c:pt idx="761">
                  <c:v>0.40442129629629631</c:v>
                </c:pt>
                <c:pt idx="762">
                  <c:v>0.40444444444444438</c:v>
                </c:pt>
                <c:pt idx="763">
                  <c:v>0.40446759259259257</c:v>
                </c:pt>
                <c:pt idx="764">
                  <c:v>0.40449074074074076</c:v>
                </c:pt>
                <c:pt idx="765">
                  <c:v>0.40451388888888884</c:v>
                </c:pt>
                <c:pt idx="766">
                  <c:v>0.40453703703703703</c:v>
                </c:pt>
                <c:pt idx="767">
                  <c:v>0.40456018518518522</c:v>
                </c:pt>
                <c:pt idx="768">
                  <c:v>0.40458333333333329</c:v>
                </c:pt>
                <c:pt idx="769">
                  <c:v>0.40460648148148137</c:v>
                </c:pt>
                <c:pt idx="770">
                  <c:v>0.40462962962962956</c:v>
                </c:pt>
                <c:pt idx="771">
                  <c:v>0.40465277777777775</c:v>
                </c:pt>
                <c:pt idx="772">
                  <c:v>0.40467592592592583</c:v>
                </c:pt>
                <c:pt idx="773">
                  <c:v>0.40469907407407402</c:v>
                </c:pt>
                <c:pt idx="774">
                  <c:v>0.40472222222222221</c:v>
                </c:pt>
                <c:pt idx="775">
                  <c:v>0.40474537037037028</c:v>
                </c:pt>
                <c:pt idx="776">
                  <c:v>0.40476851851851847</c:v>
                </c:pt>
                <c:pt idx="777">
                  <c:v>0.40479166666666666</c:v>
                </c:pt>
                <c:pt idx="778">
                  <c:v>0.40481481481481474</c:v>
                </c:pt>
                <c:pt idx="779">
                  <c:v>0.40483796296296293</c:v>
                </c:pt>
                <c:pt idx="780">
                  <c:v>0.40486111111111112</c:v>
                </c:pt>
                <c:pt idx="781">
                  <c:v>0.40488425925925919</c:v>
                </c:pt>
                <c:pt idx="782">
                  <c:v>0.40490740740740738</c:v>
                </c:pt>
                <c:pt idx="783">
                  <c:v>0.40493055555555557</c:v>
                </c:pt>
                <c:pt idx="784">
                  <c:v>0.40495370370370365</c:v>
                </c:pt>
                <c:pt idx="785">
                  <c:v>0.40497685185185184</c:v>
                </c:pt>
                <c:pt idx="786">
                  <c:v>0.40500000000000003</c:v>
                </c:pt>
                <c:pt idx="787">
                  <c:v>0.4050231481481481</c:v>
                </c:pt>
                <c:pt idx="788">
                  <c:v>0.40504629629629629</c:v>
                </c:pt>
                <c:pt idx="789">
                  <c:v>0.40506944444444437</c:v>
                </c:pt>
                <c:pt idx="790">
                  <c:v>0.40509259259259256</c:v>
                </c:pt>
                <c:pt idx="791">
                  <c:v>0.40511574074074064</c:v>
                </c:pt>
                <c:pt idx="792">
                  <c:v>0.40513888888888883</c:v>
                </c:pt>
                <c:pt idx="793">
                  <c:v>0.40516203703703701</c:v>
                </c:pt>
                <c:pt idx="794">
                  <c:v>0.40518518518518509</c:v>
                </c:pt>
                <c:pt idx="795">
                  <c:v>0.40520833333333328</c:v>
                </c:pt>
                <c:pt idx="796">
                  <c:v>0.40523148148148147</c:v>
                </c:pt>
                <c:pt idx="797">
                  <c:v>0.40525462962962955</c:v>
                </c:pt>
                <c:pt idx="798">
                  <c:v>0.40527777777777774</c:v>
                </c:pt>
                <c:pt idx="799">
                  <c:v>0.40530092592592593</c:v>
                </c:pt>
                <c:pt idx="800">
                  <c:v>0.405324074074074</c:v>
                </c:pt>
                <c:pt idx="801">
                  <c:v>0.40534722222222219</c:v>
                </c:pt>
                <c:pt idx="802">
                  <c:v>0.40537037037037038</c:v>
                </c:pt>
                <c:pt idx="803">
                  <c:v>0.40539351851851846</c:v>
                </c:pt>
                <c:pt idx="804">
                  <c:v>0.40541666666666665</c:v>
                </c:pt>
                <c:pt idx="805">
                  <c:v>0.40543981481481484</c:v>
                </c:pt>
                <c:pt idx="806">
                  <c:v>0.40546296296296291</c:v>
                </c:pt>
                <c:pt idx="807">
                  <c:v>0.4054861111111111</c:v>
                </c:pt>
                <c:pt idx="808">
                  <c:v>0.40550925925925929</c:v>
                </c:pt>
                <c:pt idx="809">
                  <c:v>0.40553240740740737</c:v>
                </c:pt>
                <c:pt idx="810">
                  <c:v>0.40555555555555545</c:v>
                </c:pt>
                <c:pt idx="811">
                  <c:v>0.40557870370370364</c:v>
                </c:pt>
                <c:pt idx="812">
                  <c:v>0.40560185185185182</c:v>
                </c:pt>
                <c:pt idx="813">
                  <c:v>0.4056249999999999</c:v>
                </c:pt>
                <c:pt idx="814">
                  <c:v>0.40564814814814809</c:v>
                </c:pt>
                <c:pt idx="815">
                  <c:v>0.40567129629629628</c:v>
                </c:pt>
                <c:pt idx="816">
                  <c:v>0.40569444444444436</c:v>
                </c:pt>
                <c:pt idx="817">
                  <c:v>0.40571759259259255</c:v>
                </c:pt>
                <c:pt idx="818">
                  <c:v>0.40574074074074074</c:v>
                </c:pt>
                <c:pt idx="819">
                  <c:v>0.40576388888888881</c:v>
                </c:pt>
                <c:pt idx="820">
                  <c:v>0.405787037037037</c:v>
                </c:pt>
                <c:pt idx="821">
                  <c:v>0.40581018518518519</c:v>
                </c:pt>
                <c:pt idx="822">
                  <c:v>0.40583333333333327</c:v>
                </c:pt>
                <c:pt idx="823">
                  <c:v>0.40585648148148146</c:v>
                </c:pt>
                <c:pt idx="824">
                  <c:v>0.40587962962962965</c:v>
                </c:pt>
                <c:pt idx="825">
                  <c:v>0.40590277777777772</c:v>
                </c:pt>
                <c:pt idx="826">
                  <c:v>0.40592592592592591</c:v>
                </c:pt>
                <c:pt idx="827">
                  <c:v>0.4059490740740741</c:v>
                </c:pt>
                <c:pt idx="828">
                  <c:v>0.40597222222222218</c:v>
                </c:pt>
                <c:pt idx="829">
                  <c:v>0.40599537037037037</c:v>
                </c:pt>
                <c:pt idx="830">
                  <c:v>0.40601851851851845</c:v>
                </c:pt>
                <c:pt idx="831">
                  <c:v>0.40604166666666663</c:v>
                </c:pt>
                <c:pt idx="832">
                  <c:v>0.40606481481481471</c:v>
                </c:pt>
                <c:pt idx="833">
                  <c:v>0.4060879629629629</c:v>
                </c:pt>
                <c:pt idx="834">
                  <c:v>0.40611111111111109</c:v>
                </c:pt>
                <c:pt idx="835">
                  <c:v>0.40613425925925917</c:v>
                </c:pt>
                <c:pt idx="836">
                  <c:v>0.40615740740740736</c:v>
                </c:pt>
                <c:pt idx="837">
                  <c:v>0.40618055555555554</c:v>
                </c:pt>
                <c:pt idx="838">
                  <c:v>0.40620370370370362</c:v>
                </c:pt>
                <c:pt idx="839">
                  <c:v>0.40622685185185181</c:v>
                </c:pt>
                <c:pt idx="840">
                  <c:v>0.40625</c:v>
                </c:pt>
                <c:pt idx="841">
                  <c:v>0.40627314814814808</c:v>
                </c:pt>
                <c:pt idx="842">
                  <c:v>0.40629629629629627</c:v>
                </c:pt>
                <c:pt idx="843">
                  <c:v>0.40631944444444446</c:v>
                </c:pt>
                <c:pt idx="844">
                  <c:v>0.40634259259259253</c:v>
                </c:pt>
                <c:pt idx="845">
                  <c:v>0.40636574074074072</c:v>
                </c:pt>
                <c:pt idx="846">
                  <c:v>0.40638888888888891</c:v>
                </c:pt>
                <c:pt idx="847">
                  <c:v>0.40641203703703699</c:v>
                </c:pt>
                <c:pt idx="848">
                  <c:v>0.40643518518518518</c:v>
                </c:pt>
                <c:pt idx="849">
                  <c:v>0.40645833333333337</c:v>
                </c:pt>
                <c:pt idx="850">
                  <c:v>0.40648148148148144</c:v>
                </c:pt>
                <c:pt idx="851">
                  <c:v>0.40650462962962952</c:v>
                </c:pt>
                <c:pt idx="852">
                  <c:v>0.40652777777777771</c:v>
                </c:pt>
                <c:pt idx="853">
                  <c:v>0.4065509259259259</c:v>
                </c:pt>
                <c:pt idx="854">
                  <c:v>0.40657407407407398</c:v>
                </c:pt>
                <c:pt idx="855">
                  <c:v>0.40659722222222217</c:v>
                </c:pt>
                <c:pt idx="856">
                  <c:v>0.40662037037037035</c:v>
                </c:pt>
                <c:pt idx="857">
                  <c:v>0.40664351851851843</c:v>
                </c:pt>
                <c:pt idx="858">
                  <c:v>0.40666666666666662</c:v>
                </c:pt>
                <c:pt idx="859">
                  <c:v>0.40668981481481481</c:v>
                </c:pt>
                <c:pt idx="860">
                  <c:v>0.40671296296296289</c:v>
                </c:pt>
                <c:pt idx="861">
                  <c:v>0.40673611111111108</c:v>
                </c:pt>
                <c:pt idx="862">
                  <c:v>0.40675925925925926</c:v>
                </c:pt>
                <c:pt idx="863">
                  <c:v>0.40678240740740734</c:v>
                </c:pt>
                <c:pt idx="864">
                  <c:v>0.40680555555555553</c:v>
                </c:pt>
                <c:pt idx="865">
                  <c:v>0.40682870370370372</c:v>
                </c:pt>
                <c:pt idx="866">
                  <c:v>0.4068518518518518</c:v>
                </c:pt>
                <c:pt idx="867">
                  <c:v>0.40687499999999999</c:v>
                </c:pt>
                <c:pt idx="868">
                  <c:v>0.40689814814814818</c:v>
                </c:pt>
                <c:pt idx="869">
                  <c:v>0.40692129629629625</c:v>
                </c:pt>
                <c:pt idx="870">
                  <c:v>0.40694444444444444</c:v>
                </c:pt>
                <c:pt idx="871">
                  <c:v>0.40696759259259252</c:v>
                </c:pt>
                <c:pt idx="872">
                  <c:v>0.40699074074074071</c:v>
                </c:pt>
                <c:pt idx="873">
                  <c:v>0.40701388888888879</c:v>
                </c:pt>
                <c:pt idx="874">
                  <c:v>0.40703703703703698</c:v>
                </c:pt>
                <c:pt idx="875">
                  <c:v>0.40706018518518516</c:v>
                </c:pt>
                <c:pt idx="876">
                  <c:v>0.40708333333333324</c:v>
                </c:pt>
                <c:pt idx="877">
                  <c:v>0.40710648148148143</c:v>
                </c:pt>
                <c:pt idx="878">
                  <c:v>0.40712962962962962</c:v>
                </c:pt>
                <c:pt idx="879">
                  <c:v>0.4071527777777777</c:v>
                </c:pt>
                <c:pt idx="880">
                  <c:v>0.40717592592592589</c:v>
                </c:pt>
                <c:pt idx="881">
                  <c:v>0.40719907407407407</c:v>
                </c:pt>
                <c:pt idx="882">
                  <c:v>0.40722222222222215</c:v>
                </c:pt>
                <c:pt idx="883">
                  <c:v>0.40724537037037034</c:v>
                </c:pt>
                <c:pt idx="884">
                  <c:v>0.40726851851851853</c:v>
                </c:pt>
                <c:pt idx="885">
                  <c:v>0.40729166666666661</c:v>
                </c:pt>
                <c:pt idx="886">
                  <c:v>0.4073148148148148</c:v>
                </c:pt>
                <c:pt idx="887">
                  <c:v>0.40733796296296299</c:v>
                </c:pt>
                <c:pt idx="888">
                  <c:v>0.40736111111111106</c:v>
                </c:pt>
                <c:pt idx="889">
                  <c:v>0.40738425925925925</c:v>
                </c:pt>
                <c:pt idx="890">
                  <c:v>0.40740740740740744</c:v>
                </c:pt>
                <c:pt idx="891">
                  <c:v>0.40743055555555552</c:v>
                </c:pt>
                <c:pt idx="892">
                  <c:v>0.4074537037037036</c:v>
                </c:pt>
                <c:pt idx="893">
                  <c:v>0.40747685185185178</c:v>
                </c:pt>
                <c:pt idx="894">
                  <c:v>0.40749999999999997</c:v>
                </c:pt>
                <c:pt idx="895">
                  <c:v>0.40752314814814805</c:v>
                </c:pt>
                <c:pt idx="896">
                  <c:v>0.40754629629629624</c:v>
                </c:pt>
                <c:pt idx="897">
                  <c:v>0.40756944444444443</c:v>
                </c:pt>
                <c:pt idx="898">
                  <c:v>0.40759259259259251</c:v>
                </c:pt>
                <c:pt idx="899">
                  <c:v>0.4076157407407407</c:v>
                </c:pt>
                <c:pt idx="900">
                  <c:v>0.40763888888888888</c:v>
                </c:pt>
                <c:pt idx="901">
                  <c:v>0.40766203703703696</c:v>
                </c:pt>
                <c:pt idx="902">
                  <c:v>0.40768518518518515</c:v>
                </c:pt>
                <c:pt idx="903">
                  <c:v>0.40770833333333334</c:v>
                </c:pt>
                <c:pt idx="904">
                  <c:v>0.40773148148148142</c:v>
                </c:pt>
                <c:pt idx="905">
                  <c:v>0.40775462962962961</c:v>
                </c:pt>
                <c:pt idx="906">
                  <c:v>0.40777777777777779</c:v>
                </c:pt>
                <c:pt idx="907">
                  <c:v>0.40780092592592587</c:v>
                </c:pt>
                <c:pt idx="908">
                  <c:v>0.40782407407407406</c:v>
                </c:pt>
                <c:pt idx="909">
                  <c:v>0.40784722222222225</c:v>
                </c:pt>
                <c:pt idx="910">
                  <c:v>0.40787037037037033</c:v>
                </c:pt>
                <c:pt idx="911">
                  <c:v>0.40789351851851852</c:v>
                </c:pt>
                <c:pt idx="912">
                  <c:v>0.40791666666666659</c:v>
                </c:pt>
                <c:pt idx="913">
                  <c:v>0.40793981481481478</c:v>
                </c:pt>
                <c:pt idx="914">
                  <c:v>0.40796296296296286</c:v>
                </c:pt>
                <c:pt idx="915">
                  <c:v>0.40798611111111105</c:v>
                </c:pt>
                <c:pt idx="916">
                  <c:v>0.40800925925925924</c:v>
                </c:pt>
                <c:pt idx="917">
                  <c:v>0.40803240740740732</c:v>
                </c:pt>
                <c:pt idx="918">
                  <c:v>0.4080555555555555</c:v>
                </c:pt>
                <c:pt idx="919">
                  <c:v>0.40807870370370369</c:v>
                </c:pt>
                <c:pt idx="920">
                  <c:v>0.40810185185185177</c:v>
                </c:pt>
                <c:pt idx="921">
                  <c:v>0.40812499999999996</c:v>
                </c:pt>
                <c:pt idx="922">
                  <c:v>0.40814814814814815</c:v>
                </c:pt>
                <c:pt idx="923">
                  <c:v>0.40817129629629623</c:v>
                </c:pt>
                <c:pt idx="924">
                  <c:v>0.40819444444444442</c:v>
                </c:pt>
                <c:pt idx="925">
                  <c:v>0.4082175925925926</c:v>
                </c:pt>
                <c:pt idx="926">
                  <c:v>0.40824074074074068</c:v>
                </c:pt>
                <c:pt idx="927">
                  <c:v>0.40826388888888887</c:v>
                </c:pt>
                <c:pt idx="928">
                  <c:v>0.40828703703703706</c:v>
                </c:pt>
                <c:pt idx="929">
                  <c:v>0.40831018518518514</c:v>
                </c:pt>
                <c:pt idx="930">
                  <c:v>0.40833333333333333</c:v>
                </c:pt>
                <c:pt idx="931">
                  <c:v>0.40835648148148151</c:v>
                </c:pt>
                <c:pt idx="932">
                  <c:v>0.40837962962962959</c:v>
                </c:pt>
                <c:pt idx="933">
                  <c:v>0.40840277777777767</c:v>
                </c:pt>
                <c:pt idx="934">
                  <c:v>0.40842592592592586</c:v>
                </c:pt>
                <c:pt idx="935">
                  <c:v>0.40844907407407405</c:v>
                </c:pt>
                <c:pt idx="936">
                  <c:v>0.40847222222222213</c:v>
                </c:pt>
                <c:pt idx="937">
                  <c:v>0.40849537037037031</c:v>
                </c:pt>
                <c:pt idx="938">
                  <c:v>0.4085185185185185</c:v>
                </c:pt>
                <c:pt idx="939">
                  <c:v>0.40854166666666658</c:v>
                </c:pt>
                <c:pt idx="940">
                  <c:v>0.40856481481481477</c:v>
                </c:pt>
                <c:pt idx="941">
                  <c:v>0.40858796296296296</c:v>
                </c:pt>
                <c:pt idx="942">
                  <c:v>0.40861111111111104</c:v>
                </c:pt>
                <c:pt idx="943">
                  <c:v>0.40863425925925922</c:v>
                </c:pt>
                <c:pt idx="944">
                  <c:v>0.40865740740740741</c:v>
                </c:pt>
                <c:pt idx="945">
                  <c:v>0.40868055555555549</c:v>
                </c:pt>
                <c:pt idx="946">
                  <c:v>0.40870370370370368</c:v>
                </c:pt>
                <c:pt idx="947">
                  <c:v>0.40872685185185187</c:v>
                </c:pt>
                <c:pt idx="948">
                  <c:v>0.40874999999999995</c:v>
                </c:pt>
                <c:pt idx="949">
                  <c:v>0.40877314814814814</c:v>
                </c:pt>
                <c:pt idx="950">
                  <c:v>0.40879629629629632</c:v>
                </c:pt>
                <c:pt idx="951">
                  <c:v>0.4088194444444444</c:v>
                </c:pt>
                <c:pt idx="952">
                  <c:v>0.40884259259259259</c:v>
                </c:pt>
                <c:pt idx="953">
                  <c:v>0.40886574074074067</c:v>
                </c:pt>
                <c:pt idx="954">
                  <c:v>0.40888888888888886</c:v>
                </c:pt>
                <c:pt idx="955">
                  <c:v>0.40891203703703694</c:v>
                </c:pt>
                <c:pt idx="956">
                  <c:v>0.40893518518518512</c:v>
                </c:pt>
                <c:pt idx="957">
                  <c:v>0.40895833333333331</c:v>
                </c:pt>
                <c:pt idx="958">
                  <c:v>0.40898148148148139</c:v>
                </c:pt>
                <c:pt idx="959">
                  <c:v>0.40900462962962958</c:v>
                </c:pt>
                <c:pt idx="960">
                  <c:v>0.40902777777777777</c:v>
                </c:pt>
                <c:pt idx="961">
                  <c:v>0.40905092592592585</c:v>
                </c:pt>
                <c:pt idx="962">
                  <c:v>0.40907407407407403</c:v>
                </c:pt>
                <c:pt idx="963">
                  <c:v>0.40909722222222222</c:v>
                </c:pt>
                <c:pt idx="964">
                  <c:v>0.4091203703703703</c:v>
                </c:pt>
                <c:pt idx="965">
                  <c:v>0.40914351851851849</c:v>
                </c:pt>
                <c:pt idx="966">
                  <c:v>0.40916666666666668</c:v>
                </c:pt>
                <c:pt idx="967">
                  <c:v>0.40918981481481476</c:v>
                </c:pt>
                <c:pt idx="968">
                  <c:v>0.40921296296296295</c:v>
                </c:pt>
                <c:pt idx="969">
                  <c:v>0.40923611111111113</c:v>
                </c:pt>
                <c:pt idx="970">
                  <c:v>0.40925925925925921</c:v>
                </c:pt>
                <c:pt idx="971">
                  <c:v>0.4092824074074074</c:v>
                </c:pt>
                <c:pt idx="972">
                  <c:v>0.40930555555555559</c:v>
                </c:pt>
                <c:pt idx="973">
                  <c:v>0.40932870370370367</c:v>
                </c:pt>
                <c:pt idx="974">
                  <c:v>0.40935185185185174</c:v>
                </c:pt>
                <c:pt idx="975">
                  <c:v>0.40937499999999993</c:v>
                </c:pt>
                <c:pt idx="976">
                  <c:v>0.40939814814814812</c:v>
                </c:pt>
                <c:pt idx="977">
                  <c:v>0.4094212962962962</c:v>
                </c:pt>
                <c:pt idx="978">
                  <c:v>0.40944444444444439</c:v>
                </c:pt>
                <c:pt idx="979">
                  <c:v>0.40946759259259258</c:v>
                </c:pt>
                <c:pt idx="980">
                  <c:v>0.40949074074074066</c:v>
                </c:pt>
                <c:pt idx="981">
                  <c:v>0.40951388888888884</c:v>
                </c:pt>
                <c:pt idx="982">
                  <c:v>0.40953703703703703</c:v>
                </c:pt>
                <c:pt idx="983">
                  <c:v>0.40956018518518511</c:v>
                </c:pt>
                <c:pt idx="984">
                  <c:v>0.4095833333333333</c:v>
                </c:pt>
                <c:pt idx="985">
                  <c:v>0.40960648148148149</c:v>
                </c:pt>
                <c:pt idx="986">
                  <c:v>0.40962962962962957</c:v>
                </c:pt>
                <c:pt idx="987">
                  <c:v>0.40965277777777775</c:v>
                </c:pt>
                <c:pt idx="988">
                  <c:v>0.40967592592592594</c:v>
                </c:pt>
                <c:pt idx="989">
                  <c:v>0.40969907407407402</c:v>
                </c:pt>
                <c:pt idx="990">
                  <c:v>0.40972222222222221</c:v>
                </c:pt>
                <c:pt idx="991">
                  <c:v>0.4097453703703704</c:v>
                </c:pt>
                <c:pt idx="992">
                  <c:v>0.40976851851851848</c:v>
                </c:pt>
                <c:pt idx="993">
                  <c:v>0.40979166666666667</c:v>
                </c:pt>
                <c:pt idx="994">
                  <c:v>0.40981481481481474</c:v>
                </c:pt>
                <c:pt idx="995">
                  <c:v>0.40983796296296293</c:v>
                </c:pt>
                <c:pt idx="996">
                  <c:v>0.40986111111111101</c:v>
                </c:pt>
                <c:pt idx="997">
                  <c:v>0.4098842592592592</c:v>
                </c:pt>
                <c:pt idx="998">
                  <c:v>0.40990740740740739</c:v>
                </c:pt>
                <c:pt idx="999">
                  <c:v>0.40993055555555546</c:v>
                </c:pt>
                <c:pt idx="1000">
                  <c:v>0.40995370370370365</c:v>
                </c:pt>
                <c:pt idx="1001">
                  <c:v>0.40997685185185184</c:v>
                </c:pt>
                <c:pt idx="1002">
                  <c:v>0.40999999999999992</c:v>
                </c:pt>
                <c:pt idx="1003">
                  <c:v>0.41002314814814811</c:v>
                </c:pt>
                <c:pt idx="1004">
                  <c:v>0.4100462962962963</c:v>
                </c:pt>
                <c:pt idx="1005">
                  <c:v>0.41006944444444438</c:v>
                </c:pt>
                <c:pt idx="1006">
                  <c:v>0.41009259259259256</c:v>
                </c:pt>
                <c:pt idx="1007">
                  <c:v>0.41011574074074075</c:v>
                </c:pt>
                <c:pt idx="1008">
                  <c:v>0.41013888888888883</c:v>
                </c:pt>
                <c:pt idx="1009">
                  <c:v>0.41016203703703702</c:v>
                </c:pt>
                <c:pt idx="1010">
                  <c:v>0.41018518518518521</c:v>
                </c:pt>
                <c:pt idx="1011">
                  <c:v>0.41020833333333329</c:v>
                </c:pt>
                <c:pt idx="1012">
                  <c:v>0.41023148148148147</c:v>
                </c:pt>
                <c:pt idx="1013">
                  <c:v>0.41025462962962966</c:v>
                </c:pt>
                <c:pt idx="1014">
                  <c:v>0.41027777777777774</c:v>
                </c:pt>
                <c:pt idx="1015">
                  <c:v>0.41030092592592582</c:v>
                </c:pt>
                <c:pt idx="1016">
                  <c:v>0.41032407407407401</c:v>
                </c:pt>
                <c:pt idx="1017">
                  <c:v>0.4103472222222222</c:v>
                </c:pt>
                <c:pt idx="1018">
                  <c:v>0.41037037037037027</c:v>
                </c:pt>
                <c:pt idx="1019">
                  <c:v>0.41039351851851846</c:v>
                </c:pt>
                <c:pt idx="1020">
                  <c:v>0.41041666666666665</c:v>
                </c:pt>
                <c:pt idx="1021">
                  <c:v>0.41043981481481473</c:v>
                </c:pt>
                <c:pt idx="1022">
                  <c:v>0.41046296296296292</c:v>
                </c:pt>
                <c:pt idx="1023">
                  <c:v>0.41048611111111111</c:v>
                </c:pt>
                <c:pt idx="1024">
                  <c:v>0.41050925925925918</c:v>
                </c:pt>
                <c:pt idx="1025">
                  <c:v>0.41053240740740737</c:v>
                </c:pt>
                <c:pt idx="1026">
                  <c:v>0.41055555555555556</c:v>
                </c:pt>
                <c:pt idx="1027">
                  <c:v>0.41057870370370364</c:v>
                </c:pt>
                <c:pt idx="1028">
                  <c:v>0.41060185185185183</c:v>
                </c:pt>
                <c:pt idx="1029">
                  <c:v>0.41062500000000002</c:v>
                </c:pt>
                <c:pt idx="1030">
                  <c:v>0.4106481481481481</c:v>
                </c:pt>
                <c:pt idx="1031">
                  <c:v>0.41067129629629628</c:v>
                </c:pt>
                <c:pt idx="1032">
                  <c:v>0.41069444444444447</c:v>
                </c:pt>
                <c:pt idx="1033">
                  <c:v>0.41071759259259255</c:v>
                </c:pt>
                <c:pt idx="1034">
                  <c:v>0.41074074074074074</c:v>
                </c:pt>
                <c:pt idx="1035">
                  <c:v>0.41076388888888882</c:v>
                </c:pt>
                <c:pt idx="1036">
                  <c:v>0.41078703703703701</c:v>
                </c:pt>
                <c:pt idx="1037">
                  <c:v>0.41081018518518508</c:v>
                </c:pt>
                <c:pt idx="1038">
                  <c:v>0.41083333333333327</c:v>
                </c:pt>
                <c:pt idx="1039">
                  <c:v>0.41085648148148146</c:v>
                </c:pt>
                <c:pt idx="1040">
                  <c:v>0.41087962962962954</c:v>
                </c:pt>
                <c:pt idx="1041">
                  <c:v>0.41090277777777773</c:v>
                </c:pt>
                <c:pt idx="1042">
                  <c:v>0.41092592592592592</c:v>
                </c:pt>
                <c:pt idx="1043">
                  <c:v>0.41094907407407399</c:v>
                </c:pt>
                <c:pt idx="1044">
                  <c:v>0.41097222222222218</c:v>
                </c:pt>
                <c:pt idx="1045">
                  <c:v>0.41099537037037037</c:v>
                </c:pt>
                <c:pt idx="1046">
                  <c:v>0.41101851851851845</c:v>
                </c:pt>
                <c:pt idx="1047">
                  <c:v>0.41104166666666664</c:v>
                </c:pt>
                <c:pt idx="1048">
                  <c:v>0.41106481481481483</c:v>
                </c:pt>
                <c:pt idx="1049">
                  <c:v>0.41108796296296291</c:v>
                </c:pt>
                <c:pt idx="1050">
                  <c:v>0.41111111111111109</c:v>
                </c:pt>
                <c:pt idx="1051">
                  <c:v>0.41113425925925928</c:v>
                </c:pt>
                <c:pt idx="1052">
                  <c:v>0.41115740740740736</c:v>
                </c:pt>
                <c:pt idx="1053">
                  <c:v>0.41118055555555555</c:v>
                </c:pt>
                <c:pt idx="1054">
                  <c:v>0.41120370370370374</c:v>
                </c:pt>
                <c:pt idx="1055">
                  <c:v>0.41122685185185182</c:v>
                </c:pt>
                <c:pt idx="1056">
                  <c:v>0.41124999999999989</c:v>
                </c:pt>
                <c:pt idx="1057">
                  <c:v>0.41127314814814808</c:v>
                </c:pt>
                <c:pt idx="1058">
                  <c:v>0.41129629629629627</c:v>
                </c:pt>
                <c:pt idx="1059">
                  <c:v>0.41131944444444435</c:v>
                </c:pt>
                <c:pt idx="1060">
                  <c:v>0.41134259259259254</c:v>
                </c:pt>
                <c:pt idx="1061">
                  <c:v>0.41136574074074073</c:v>
                </c:pt>
                <c:pt idx="1062">
                  <c:v>0.4113888888888888</c:v>
                </c:pt>
                <c:pt idx="1063">
                  <c:v>0.41141203703703699</c:v>
                </c:pt>
                <c:pt idx="1064">
                  <c:v>0.41143518518518518</c:v>
                </c:pt>
                <c:pt idx="1065">
                  <c:v>0.41145833333333326</c:v>
                </c:pt>
                <c:pt idx="1066">
                  <c:v>0.41148148148148145</c:v>
                </c:pt>
                <c:pt idx="1067">
                  <c:v>0.41150462962962964</c:v>
                </c:pt>
                <c:pt idx="1068">
                  <c:v>0.41152777777777771</c:v>
                </c:pt>
                <c:pt idx="1069">
                  <c:v>0.4115509259259259</c:v>
                </c:pt>
                <c:pt idx="1070">
                  <c:v>0.41157407407407409</c:v>
                </c:pt>
                <c:pt idx="1071">
                  <c:v>0.41159722222222217</c:v>
                </c:pt>
                <c:pt idx="1072">
                  <c:v>0.41162037037037036</c:v>
                </c:pt>
                <c:pt idx="1073">
                  <c:v>0.41164351851851855</c:v>
                </c:pt>
                <c:pt idx="1074">
                  <c:v>0.41166666666666663</c:v>
                </c:pt>
                <c:pt idx="1075">
                  <c:v>0.41168981481481481</c:v>
                </c:pt>
                <c:pt idx="1076">
                  <c:v>0.41171296296296289</c:v>
                </c:pt>
                <c:pt idx="1077">
                  <c:v>0.41173611111111108</c:v>
                </c:pt>
                <c:pt idx="1078">
                  <c:v>0.41175925925925916</c:v>
                </c:pt>
                <c:pt idx="1079">
                  <c:v>0.41178240740740735</c:v>
                </c:pt>
                <c:pt idx="1080">
                  <c:v>0.41180555555555554</c:v>
                </c:pt>
                <c:pt idx="1081">
                  <c:v>0.41182870370370361</c:v>
                </c:pt>
                <c:pt idx="1082">
                  <c:v>0.4118518518518518</c:v>
                </c:pt>
                <c:pt idx="1083">
                  <c:v>0.41187499999999999</c:v>
                </c:pt>
                <c:pt idx="1084">
                  <c:v>0.41189814814814807</c:v>
                </c:pt>
                <c:pt idx="1085">
                  <c:v>0.41192129629629626</c:v>
                </c:pt>
                <c:pt idx="1086">
                  <c:v>0.41194444444444445</c:v>
                </c:pt>
                <c:pt idx="1087">
                  <c:v>0.41196759259259252</c:v>
                </c:pt>
                <c:pt idx="1088">
                  <c:v>0.41199074074074071</c:v>
                </c:pt>
                <c:pt idx="1089">
                  <c:v>0.4120138888888889</c:v>
                </c:pt>
                <c:pt idx="1090">
                  <c:v>0.41203703703703698</c:v>
                </c:pt>
                <c:pt idx="1091">
                  <c:v>0.41206018518518517</c:v>
                </c:pt>
                <c:pt idx="1092">
                  <c:v>0.41208333333333336</c:v>
                </c:pt>
                <c:pt idx="1093">
                  <c:v>0.41210648148148143</c:v>
                </c:pt>
                <c:pt idx="1094">
                  <c:v>0.41212962962962962</c:v>
                </c:pt>
                <c:pt idx="1095">
                  <c:v>0.41215277777777781</c:v>
                </c:pt>
                <c:pt idx="1096">
                  <c:v>0.41217592592592589</c:v>
                </c:pt>
                <c:pt idx="1097">
                  <c:v>0.41219907407407397</c:v>
                </c:pt>
                <c:pt idx="1098">
                  <c:v>0.41222222222222216</c:v>
                </c:pt>
                <c:pt idx="1099">
                  <c:v>0.41224537037037035</c:v>
                </c:pt>
                <c:pt idx="1100">
                  <c:v>0.41226851851851842</c:v>
                </c:pt>
                <c:pt idx="1101">
                  <c:v>0.41229166666666661</c:v>
                </c:pt>
                <c:pt idx="1102">
                  <c:v>0.4123148148148148</c:v>
                </c:pt>
                <c:pt idx="1103">
                  <c:v>0.41233796296296288</c:v>
                </c:pt>
                <c:pt idx="1104">
                  <c:v>0.41236111111111107</c:v>
                </c:pt>
                <c:pt idx="1105">
                  <c:v>0.41238425925925926</c:v>
                </c:pt>
                <c:pt idx="1106">
                  <c:v>0.41240740740740733</c:v>
                </c:pt>
                <c:pt idx="1107">
                  <c:v>0.41243055555555552</c:v>
                </c:pt>
                <c:pt idx="1108">
                  <c:v>0.41245370370370371</c:v>
                </c:pt>
                <c:pt idx="1109">
                  <c:v>0.41247685185185179</c:v>
                </c:pt>
                <c:pt idx="1110">
                  <c:v>0.41249999999999998</c:v>
                </c:pt>
                <c:pt idx="1111">
                  <c:v>0.41252314814814817</c:v>
                </c:pt>
                <c:pt idx="1112">
                  <c:v>0.41254629629629624</c:v>
                </c:pt>
                <c:pt idx="1113">
                  <c:v>0.41256944444444443</c:v>
                </c:pt>
                <c:pt idx="1114">
                  <c:v>0.41259259259259262</c:v>
                </c:pt>
                <c:pt idx="1115">
                  <c:v>0.4126157407407407</c:v>
                </c:pt>
                <c:pt idx="1116">
                  <c:v>0.41263888888888889</c:v>
                </c:pt>
                <c:pt idx="1117">
                  <c:v>0.41266203703703697</c:v>
                </c:pt>
                <c:pt idx="1118">
                  <c:v>0.41268518518518515</c:v>
                </c:pt>
                <c:pt idx="1119">
                  <c:v>0.41270833333333323</c:v>
                </c:pt>
                <c:pt idx="1120">
                  <c:v>0.41273148148148142</c:v>
                </c:pt>
                <c:pt idx="1121">
                  <c:v>0.41275462962962961</c:v>
                </c:pt>
                <c:pt idx="1122">
                  <c:v>0.41277777777777769</c:v>
                </c:pt>
                <c:pt idx="1123">
                  <c:v>0.41280092592592588</c:v>
                </c:pt>
                <c:pt idx="1124">
                  <c:v>0.41282407407407407</c:v>
                </c:pt>
                <c:pt idx="1125">
                  <c:v>0.41284722222222214</c:v>
                </c:pt>
                <c:pt idx="1126">
                  <c:v>0.41287037037037033</c:v>
                </c:pt>
                <c:pt idx="1127">
                  <c:v>0.41289351851851852</c:v>
                </c:pt>
                <c:pt idx="1128">
                  <c:v>0.4129166666666666</c:v>
                </c:pt>
                <c:pt idx="1129">
                  <c:v>0.41293981481481479</c:v>
                </c:pt>
                <c:pt idx="1130">
                  <c:v>0.41296296296296298</c:v>
                </c:pt>
                <c:pt idx="1131">
                  <c:v>0.41298611111111105</c:v>
                </c:pt>
                <c:pt idx="1132">
                  <c:v>0.41300925925925924</c:v>
                </c:pt>
                <c:pt idx="1133">
                  <c:v>0.41303240740740743</c:v>
                </c:pt>
                <c:pt idx="1134">
                  <c:v>0.41305555555555551</c:v>
                </c:pt>
                <c:pt idx="1135">
                  <c:v>0.4130787037037037</c:v>
                </c:pt>
                <c:pt idx="1136">
                  <c:v>0.41310185185185189</c:v>
                </c:pt>
                <c:pt idx="1137">
                  <c:v>0.41312499999999996</c:v>
                </c:pt>
                <c:pt idx="1138">
                  <c:v>0.41314814814814804</c:v>
                </c:pt>
                <c:pt idx="1139">
                  <c:v>0.41317129629629623</c:v>
                </c:pt>
                <c:pt idx="1140">
                  <c:v>0.41319444444444442</c:v>
                </c:pt>
                <c:pt idx="1141">
                  <c:v>0.4132175925925925</c:v>
                </c:pt>
                <c:pt idx="1142">
                  <c:v>0.41324074074074069</c:v>
                </c:pt>
                <c:pt idx="1143">
                  <c:v>0.41326388888888888</c:v>
                </c:pt>
                <c:pt idx="1144">
                  <c:v>0.41328703703703695</c:v>
                </c:pt>
                <c:pt idx="1145">
                  <c:v>0.41331018518518514</c:v>
                </c:pt>
                <c:pt idx="1146">
                  <c:v>0.41333333333333333</c:v>
                </c:pt>
                <c:pt idx="1147">
                  <c:v>0.41335648148148141</c:v>
                </c:pt>
                <c:pt idx="1148">
                  <c:v>0.4133796296296296</c:v>
                </c:pt>
                <c:pt idx="1149">
                  <c:v>0.41340277777777779</c:v>
                </c:pt>
                <c:pt idx="1150">
                  <c:v>0.41342592592592586</c:v>
                </c:pt>
                <c:pt idx="1151">
                  <c:v>0.41344907407407405</c:v>
                </c:pt>
                <c:pt idx="1152">
                  <c:v>0.41347222222222224</c:v>
                </c:pt>
                <c:pt idx="1153">
                  <c:v>0.41349537037037032</c:v>
                </c:pt>
                <c:pt idx="1154">
                  <c:v>0.41351851851851851</c:v>
                </c:pt>
                <c:pt idx="1155">
                  <c:v>0.4135416666666667</c:v>
                </c:pt>
                <c:pt idx="1156">
                  <c:v>0.41356481481481477</c:v>
                </c:pt>
                <c:pt idx="1157">
                  <c:v>0.41358796296296296</c:v>
                </c:pt>
                <c:pt idx="1158">
                  <c:v>0.41361111111111104</c:v>
                </c:pt>
                <c:pt idx="1159">
                  <c:v>0.41363425925925923</c:v>
                </c:pt>
                <c:pt idx="1160">
                  <c:v>0.41365740740740731</c:v>
                </c:pt>
                <c:pt idx="1161">
                  <c:v>0.4136805555555555</c:v>
                </c:pt>
                <c:pt idx="1162">
                  <c:v>0.41370370370370368</c:v>
                </c:pt>
                <c:pt idx="1163">
                  <c:v>0.41372685185185176</c:v>
                </c:pt>
                <c:pt idx="1164">
                  <c:v>0.41374999999999995</c:v>
                </c:pt>
                <c:pt idx="1165">
                  <c:v>0.41377314814814814</c:v>
                </c:pt>
                <c:pt idx="1166">
                  <c:v>0.41379629629629622</c:v>
                </c:pt>
                <c:pt idx="1167">
                  <c:v>0.41381944444444441</c:v>
                </c:pt>
                <c:pt idx="1168">
                  <c:v>0.4138425925925926</c:v>
                </c:pt>
                <c:pt idx="1169">
                  <c:v>0.41386574074074067</c:v>
                </c:pt>
                <c:pt idx="1170">
                  <c:v>0.41388888888888886</c:v>
                </c:pt>
                <c:pt idx="1171">
                  <c:v>0.41391203703703705</c:v>
                </c:pt>
                <c:pt idx="1172">
                  <c:v>0.41393518518518513</c:v>
                </c:pt>
                <c:pt idx="1173">
                  <c:v>0.41395833333333332</c:v>
                </c:pt>
                <c:pt idx="1174">
                  <c:v>0.41398148148148151</c:v>
                </c:pt>
                <c:pt idx="1175">
                  <c:v>0.41400462962962958</c:v>
                </c:pt>
                <c:pt idx="1176">
                  <c:v>0.41402777777777777</c:v>
                </c:pt>
                <c:pt idx="1177">
                  <c:v>0.41405092592592596</c:v>
                </c:pt>
                <c:pt idx="1178">
                  <c:v>0.41407407407407404</c:v>
                </c:pt>
                <c:pt idx="1179">
                  <c:v>0.41409722222222212</c:v>
                </c:pt>
                <c:pt idx="1180">
                  <c:v>0.41412037037037031</c:v>
                </c:pt>
                <c:pt idx="1181">
                  <c:v>0.41414351851851849</c:v>
                </c:pt>
                <c:pt idx="1182">
                  <c:v>0.41416666666666657</c:v>
                </c:pt>
                <c:pt idx="1183">
                  <c:v>0.41418981481481476</c:v>
                </c:pt>
                <c:pt idx="1184">
                  <c:v>0.41421296296296295</c:v>
                </c:pt>
                <c:pt idx="1185">
                  <c:v>0.41423611111111103</c:v>
                </c:pt>
                <c:pt idx="1186">
                  <c:v>0.41425925925925922</c:v>
                </c:pt>
                <c:pt idx="1187">
                  <c:v>0.4142824074074074</c:v>
                </c:pt>
                <c:pt idx="1188">
                  <c:v>0.41430555555555548</c:v>
                </c:pt>
                <c:pt idx="1189">
                  <c:v>0.41432870370370367</c:v>
                </c:pt>
                <c:pt idx="1190">
                  <c:v>0.41435185185185186</c:v>
                </c:pt>
                <c:pt idx="1191">
                  <c:v>0.41437499999999994</c:v>
                </c:pt>
                <c:pt idx="1192">
                  <c:v>0.41439814814814813</c:v>
                </c:pt>
                <c:pt idx="1193">
                  <c:v>0.41442129629629632</c:v>
                </c:pt>
                <c:pt idx="1194">
                  <c:v>0.41444444444444439</c:v>
                </c:pt>
                <c:pt idx="1195">
                  <c:v>0.41446759259259258</c:v>
                </c:pt>
                <c:pt idx="1196">
                  <c:v>0.41449074074074077</c:v>
                </c:pt>
                <c:pt idx="1197">
                  <c:v>0.41451388888888885</c:v>
                </c:pt>
                <c:pt idx="1198">
                  <c:v>0.41453703703703693</c:v>
                </c:pt>
                <c:pt idx="1199">
                  <c:v>0.41456018518518511</c:v>
                </c:pt>
                <c:pt idx="1200">
                  <c:v>0.4145833333333333</c:v>
                </c:pt>
                <c:pt idx="1201">
                  <c:v>0.41460648148148138</c:v>
                </c:pt>
                <c:pt idx="1202">
                  <c:v>0.41462962962962957</c:v>
                </c:pt>
                <c:pt idx="1203">
                  <c:v>0.41465277777777776</c:v>
                </c:pt>
                <c:pt idx="1204">
                  <c:v>0.41467592592592584</c:v>
                </c:pt>
                <c:pt idx="1205">
                  <c:v>0.41469907407407403</c:v>
                </c:pt>
                <c:pt idx="1206">
                  <c:v>0.41472222222222221</c:v>
                </c:pt>
                <c:pt idx="1207">
                  <c:v>0.41474537037037029</c:v>
                </c:pt>
                <c:pt idx="1208">
                  <c:v>0.41476851851851848</c:v>
                </c:pt>
                <c:pt idx="1209">
                  <c:v>0.41479166666666667</c:v>
                </c:pt>
                <c:pt idx="1210">
                  <c:v>0.41481481481481475</c:v>
                </c:pt>
                <c:pt idx="1211">
                  <c:v>0.41483796296296294</c:v>
                </c:pt>
                <c:pt idx="1212">
                  <c:v>0.41486111111111112</c:v>
                </c:pt>
                <c:pt idx="1213">
                  <c:v>0.4148842592592592</c:v>
                </c:pt>
                <c:pt idx="1214">
                  <c:v>0.41490740740740739</c:v>
                </c:pt>
                <c:pt idx="1215">
                  <c:v>0.41493055555555558</c:v>
                </c:pt>
                <c:pt idx="1216">
                  <c:v>0.41495370370370366</c:v>
                </c:pt>
                <c:pt idx="1217">
                  <c:v>0.41497685185185185</c:v>
                </c:pt>
                <c:pt idx="1218">
                  <c:v>0.41500000000000004</c:v>
                </c:pt>
                <c:pt idx="1219">
                  <c:v>0.41502314814814811</c:v>
                </c:pt>
                <c:pt idx="1220">
                  <c:v>0.41504629629629619</c:v>
                </c:pt>
                <c:pt idx="1221">
                  <c:v>0.41506944444444438</c:v>
                </c:pt>
                <c:pt idx="1222">
                  <c:v>0.41509259259259257</c:v>
                </c:pt>
                <c:pt idx="1223">
                  <c:v>0.41511574074074065</c:v>
                </c:pt>
                <c:pt idx="1224">
                  <c:v>0.41513888888888884</c:v>
                </c:pt>
                <c:pt idx="1225">
                  <c:v>0.41516203703703702</c:v>
                </c:pt>
                <c:pt idx="1226">
                  <c:v>0.4151851851851851</c:v>
                </c:pt>
                <c:pt idx="1227">
                  <c:v>0.41520833333333329</c:v>
                </c:pt>
                <c:pt idx="1228">
                  <c:v>0.41523148148148148</c:v>
                </c:pt>
                <c:pt idx="1229">
                  <c:v>0.41525462962962956</c:v>
                </c:pt>
                <c:pt idx="1230">
                  <c:v>0.41527777777777775</c:v>
                </c:pt>
                <c:pt idx="1231">
                  <c:v>0.41530092592592593</c:v>
                </c:pt>
                <c:pt idx="1232">
                  <c:v>0.41532407407407401</c:v>
                </c:pt>
                <c:pt idx="1233">
                  <c:v>0.4153472222222222</c:v>
                </c:pt>
                <c:pt idx="1234">
                  <c:v>0.41537037037037039</c:v>
                </c:pt>
                <c:pt idx="1235">
                  <c:v>0.41539351851851847</c:v>
                </c:pt>
                <c:pt idx="1236">
                  <c:v>0.41541666666666666</c:v>
                </c:pt>
                <c:pt idx="1237">
                  <c:v>0.41543981481481485</c:v>
                </c:pt>
                <c:pt idx="1238">
                  <c:v>0.41546296296296292</c:v>
                </c:pt>
                <c:pt idx="1239">
                  <c:v>0.415486111111111</c:v>
                </c:pt>
                <c:pt idx="1240">
                  <c:v>0.41550925925925919</c:v>
                </c:pt>
                <c:pt idx="1241">
                  <c:v>0.41553240740740738</c:v>
                </c:pt>
                <c:pt idx="1242">
                  <c:v>0.41555555555555546</c:v>
                </c:pt>
                <c:pt idx="1243">
                  <c:v>0.41557870370370364</c:v>
                </c:pt>
                <c:pt idx="1244">
                  <c:v>0.41560185185185183</c:v>
                </c:pt>
                <c:pt idx="1245">
                  <c:v>0.41562499999999991</c:v>
                </c:pt>
                <c:pt idx="1246">
                  <c:v>0.4156481481481481</c:v>
                </c:pt>
                <c:pt idx="1247">
                  <c:v>0.41567129629629629</c:v>
                </c:pt>
                <c:pt idx="1248">
                  <c:v>0.41569444444444437</c:v>
                </c:pt>
                <c:pt idx="1249">
                  <c:v>0.41571759259259256</c:v>
                </c:pt>
                <c:pt idx="1250">
                  <c:v>0.41574074074074074</c:v>
                </c:pt>
                <c:pt idx="1251">
                  <c:v>0.41576388888888882</c:v>
                </c:pt>
                <c:pt idx="1252">
                  <c:v>0.41578703703703701</c:v>
                </c:pt>
                <c:pt idx="1253">
                  <c:v>0.4158101851851852</c:v>
                </c:pt>
                <c:pt idx="1254">
                  <c:v>0.41583333333333328</c:v>
                </c:pt>
                <c:pt idx="1255">
                  <c:v>0.41585648148148147</c:v>
                </c:pt>
                <c:pt idx="1256">
                  <c:v>0.41587962962962965</c:v>
                </c:pt>
                <c:pt idx="1257">
                  <c:v>0.41590277777777773</c:v>
                </c:pt>
                <c:pt idx="1258">
                  <c:v>0.41592592592592592</c:v>
                </c:pt>
                <c:pt idx="1259">
                  <c:v>0.41594907407407411</c:v>
                </c:pt>
                <c:pt idx="1260">
                  <c:v>0.41597222222222219</c:v>
                </c:pt>
                <c:pt idx="1261">
                  <c:v>0.41599537037037027</c:v>
                </c:pt>
                <c:pt idx="1262">
                  <c:v>0.41601851851851845</c:v>
                </c:pt>
                <c:pt idx="1263">
                  <c:v>0.41604166666666664</c:v>
                </c:pt>
                <c:pt idx="1264">
                  <c:v>0.41606481481481472</c:v>
                </c:pt>
                <c:pt idx="1265">
                  <c:v>0.41608796296296291</c:v>
                </c:pt>
                <c:pt idx="1266">
                  <c:v>0.4161111111111111</c:v>
                </c:pt>
                <c:pt idx="1267">
                  <c:v>0.41613425925925918</c:v>
                </c:pt>
                <c:pt idx="1268">
                  <c:v>0.41615740740740736</c:v>
                </c:pt>
                <c:pt idx="1269">
                  <c:v>0.41618055555555555</c:v>
                </c:pt>
                <c:pt idx="1270">
                  <c:v>0.41620370370370363</c:v>
                </c:pt>
                <c:pt idx="1271">
                  <c:v>0.41622685185185182</c:v>
                </c:pt>
                <c:pt idx="1272">
                  <c:v>0.41625000000000001</c:v>
                </c:pt>
                <c:pt idx="1273">
                  <c:v>0.41627314814814809</c:v>
                </c:pt>
                <c:pt idx="1274">
                  <c:v>0.41629629629629628</c:v>
                </c:pt>
                <c:pt idx="1275">
                  <c:v>0.41631944444444446</c:v>
                </c:pt>
                <c:pt idx="1276">
                  <c:v>0.41634259259259254</c:v>
                </c:pt>
                <c:pt idx="1277">
                  <c:v>0.41636574074074073</c:v>
                </c:pt>
                <c:pt idx="1278">
                  <c:v>0.41638888888888892</c:v>
                </c:pt>
                <c:pt idx="1279">
                  <c:v>0.416412037037037</c:v>
                </c:pt>
                <c:pt idx="1280">
                  <c:v>0.41643518518518507</c:v>
                </c:pt>
                <c:pt idx="1281">
                  <c:v>0.41645833333333326</c:v>
                </c:pt>
                <c:pt idx="1282">
                  <c:v>0.41648148148148145</c:v>
                </c:pt>
                <c:pt idx="1283">
                  <c:v>0.41650462962962953</c:v>
                </c:pt>
                <c:pt idx="1284">
                  <c:v>0.41652777777777772</c:v>
                </c:pt>
                <c:pt idx="1285">
                  <c:v>0.41655092592592591</c:v>
                </c:pt>
                <c:pt idx="1286">
                  <c:v>0.41657407407407399</c:v>
                </c:pt>
                <c:pt idx="1287">
                  <c:v>0.41659722222222217</c:v>
                </c:pt>
                <c:pt idx="1288">
                  <c:v>0.41662037037037036</c:v>
                </c:pt>
                <c:pt idx="1289">
                  <c:v>0.41664351851851844</c:v>
                </c:pt>
                <c:pt idx="1290">
                  <c:v>0.41666666666666663</c:v>
                </c:pt>
                <c:pt idx="1291">
                  <c:v>0.41668981481481482</c:v>
                </c:pt>
                <c:pt idx="1292">
                  <c:v>0.4167129629629629</c:v>
                </c:pt>
                <c:pt idx="1293">
                  <c:v>0.41673611111111108</c:v>
                </c:pt>
                <c:pt idx="1294">
                  <c:v>0.41675925925925927</c:v>
                </c:pt>
                <c:pt idx="1295">
                  <c:v>0.41678240740740735</c:v>
                </c:pt>
                <c:pt idx="1296">
                  <c:v>0.41680555555555554</c:v>
                </c:pt>
                <c:pt idx="1297">
                  <c:v>0.41682870370370373</c:v>
                </c:pt>
                <c:pt idx="1298">
                  <c:v>0.41685185185185181</c:v>
                </c:pt>
                <c:pt idx="1299">
                  <c:v>0.416875</c:v>
                </c:pt>
                <c:pt idx="1300">
                  <c:v>0.41689814814814818</c:v>
                </c:pt>
                <c:pt idx="1301">
                  <c:v>0.41692129629629626</c:v>
                </c:pt>
                <c:pt idx="1302">
                  <c:v>0.41694444444444434</c:v>
                </c:pt>
                <c:pt idx="1303">
                  <c:v>0.41696759259259253</c:v>
                </c:pt>
                <c:pt idx="1304">
                  <c:v>0.41699074074074072</c:v>
                </c:pt>
                <c:pt idx="1305">
                  <c:v>0.4170138888888888</c:v>
                </c:pt>
                <c:pt idx="1306">
                  <c:v>0.41703703703703698</c:v>
                </c:pt>
                <c:pt idx="1307">
                  <c:v>0.41706018518518517</c:v>
                </c:pt>
                <c:pt idx="1308">
                  <c:v>0.41708333333333325</c:v>
                </c:pt>
                <c:pt idx="1309">
                  <c:v>0.41710648148148144</c:v>
                </c:pt>
                <c:pt idx="1310">
                  <c:v>0.41712962962962963</c:v>
                </c:pt>
                <c:pt idx="1311">
                  <c:v>0.41715277777777771</c:v>
                </c:pt>
                <c:pt idx="1312">
                  <c:v>0.41717592592592589</c:v>
                </c:pt>
                <c:pt idx="1313">
                  <c:v>0.41719907407407408</c:v>
                </c:pt>
                <c:pt idx="1314">
                  <c:v>0.41722222222222216</c:v>
                </c:pt>
                <c:pt idx="1315">
                  <c:v>0.41724537037037035</c:v>
                </c:pt>
                <c:pt idx="1316">
                  <c:v>0.41726851851851854</c:v>
                </c:pt>
                <c:pt idx="1317">
                  <c:v>0.41729166666666662</c:v>
                </c:pt>
                <c:pt idx="1318">
                  <c:v>0.41731481481481481</c:v>
                </c:pt>
                <c:pt idx="1319">
                  <c:v>0.41733796296296299</c:v>
                </c:pt>
                <c:pt idx="1320">
                  <c:v>0.41736111111111107</c:v>
                </c:pt>
                <c:pt idx="1321">
                  <c:v>0.41738425925925915</c:v>
                </c:pt>
                <c:pt idx="1322">
                  <c:v>0.41740740740740734</c:v>
                </c:pt>
                <c:pt idx="1323">
                  <c:v>0.41743055555555553</c:v>
                </c:pt>
                <c:pt idx="1324">
                  <c:v>0.4174537037037036</c:v>
                </c:pt>
                <c:pt idx="1325">
                  <c:v>0.41747685185185179</c:v>
                </c:pt>
                <c:pt idx="1326">
                  <c:v>0.41749999999999998</c:v>
                </c:pt>
                <c:pt idx="1327">
                  <c:v>0.41752314814814806</c:v>
                </c:pt>
                <c:pt idx="1328">
                  <c:v>0.41754629629629625</c:v>
                </c:pt>
                <c:pt idx="1329">
                  <c:v>0.41756944444444444</c:v>
                </c:pt>
                <c:pt idx="1330">
                  <c:v>0.41759259259259252</c:v>
                </c:pt>
                <c:pt idx="1331">
                  <c:v>0.4176157407407407</c:v>
                </c:pt>
                <c:pt idx="1332">
                  <c:v>0.41763888888888889</c:v>
                </c:pt>
                <c:pt idx="1333">
                  <c:v>0.41766203703703697</c:v>
                </c:pt>
                <c:pt idx="1334">
                  <c:v>0.41768518518518516</c:v>
                </c:pt>
                <c:pt idx="1335">
                  <c:v>0.41770833333333335</c:v>
                </c:pt>
                <c:pt idx="1336">
                  <c:v>0.41773148148148143</c:v>
                </c:pt>
                <c:pt idx="1337">
                  <c:v>0.41775462962962961</c:v>
                </c:pt>
                <c:pt idx="1338">
                  <c:v>0.4177777777777778</c:v>
                </c:pt>
                <c:pt idx="1339">
                  <c:v>0.41780092592592588</c:v>
                </c:pt>
                <c:pt idx="1340">
                  <c:v>0.41782407407407407</c:v>
                </c:pt>
                <c:pt idx="1341">
                  <c:v>0.41784722222222226</c:v>
                </c:pt>
                <c:pt idx="1342">
                  <c:v>0.41787037037037034</c:v>
                </c:pt>
                <c:pt idx="1343">
                  <c:v>0.41789351851851841</c:v>
                </c:pt>
                <c:pt idx="1344">
                  <c:v>0.4179166666666666</c:v>
                </c:pt>
                <c:pt idx="1345">
                  <c:v>0.41793981481481479</c:v>
                </c:pt>
                <c:pt idx="1346">
                  <c:v>0.41796296296296287</c:v>
                </c:pt>
                <c:pt idx="1347">
                  <c:v>0.41798611111111106</c:v>
                </c:pt>
                <c:pt idx="1348">
                  <c:v>0.41800925925925925</c:v>
                </c:pt>
                <c:pt idx="1349">
                  <c:v>0.41803240740740732</c:v>
                </c:pt>
                <c:pt idx="1350">
                  <c:v>0.41805555555555551</c:v>
                </c:pt>
                <c:pt idx="1351">
                  <c:v>0.4180787037037037</c:v>
                </c:pt>
                <c:pt idx="1352">
                  <c:v>0.41810185185185178</c:v>
                </c:pt>
                <c:pt idx="1353">
                  <c:v>0.41812499999999997</c:v>
                </c:pt>
                <c:pt idx="1354">
                  <c:v>0.41814814814814816</c:v>
                </c:pt>
                <c:pt idx="1355">
                  <c:v>0.41817129629629624</c:v>
                </c:pt>
                <c:pt idx="1356">
                  <c:v>0.41819444444444442</c:v>
                </c:pt>
                <c:pt idx="1357">
                  <c:v>0.41821759259259261</c:v>
                </c:pt>
                <c:pt idx="1358">
                  <c:v>0.41824074074074069</c:v>
                </c:pt>
                <c:pt idx="1359">
                  <c:v>0.41826388888888888</c:v>
                </c:pt>
                <c:pt idx="1360">
                  <c:v>0.41828703703703707</c:v>
                </c:pt>
                <c:pt idx="1361">
                  <c:v>0.41831018518518515</c:v>
                </c:pt>
                <c:pt idx="1362">
                  <c:v>0.41833333333333322</c:v>
                </c:pt>
                <c:pt idx="1363">
                  <c:v>0.41835648148148141</c:v>
                </c:pt>
                <c:pt idx="1364">
                  <c:v>0.4183796296296296</c:v>
                </c:pt>
                <c:pt idx="1365">
                  <c:v>0.41840277777777768</c:v>
                </c:pt>
                <c:pt idx="1366">
                  <c:v>0.41842592592592587</c:v>
                </c:pt>
                <c:pt idx="1367">
                  <c:v>0.41844907407407406</c:v>
                </c:pt>
                <c:pt idx="1368">
                  <c:v>0.41847222222222213</c:v>
                </c:pt>
                <c:pt idx="1369">
                  <c:v>0.41849537037037032</c:v>
                </c:pt>
                <c:pt idx="1370">
                  <c:v>0.41851851851851851</c:v>
                </c:pt>
                <c:pt idx="1371">
                  <c:v>0.41854166666666659</c:v>
                </c:pt>
                <c:pt idx="1372">
                  <c:v>0.41856481481481478</c:v>
                </c:pt>
                <c:pt idx="1373">
                  <c:v>0.41858796296296297</c:v>
                </c:pt>
                <c:pt idx="1374">
                  <c:v>0.41861111111111104</c:v>
                </c:pt>
                <c:pt idx="1375">
                  <c:v>0.41863425925925923</c:v>
                </c:pt>
                <c:pt idx="1376">
                  <c:v>0.41865740740740742</c:v>
                </c:pt>
                <c:pt idx="1377">
                  <c:v>0.4186805555555555</c:v>
                </c:pt>
                <c:pt idx="1378">
                  <c:v>0.41870370370370369</c:v>
                </c:pt>
                <c:pt idx="1379">
                  <c:v>0.41872685185185188</c:v>
                </c:pt>
                <c:pt idx="1380">
                  <c:v>0.41874999999999996</c:v>
                </c:pt>
                <c:pt idx="1381">
                  <c:v>0.41877314814814814</c:v>
                </c:pt>
                <c:pt idx="1382">
                  <c:v>0.41879629629629633</c:v>
                </c:pt>
                <c:pt idx="1383">
                  <c:v>0.41881944444444441</c:v>
                </c:pt>
                <c:pt idx="1384">
                  <c:v>0.41884259259259249</c:v>
                </c:pt>
                <c:pt idx="1385">
                  <c:v>0.41886574074074068</c:v>
                </c:pt>
                <c:pt idx="1386">
                  <c:v>0.41888888888888887</c:v>
                </c:pt>
                <c:pt idx="1387">
                  <c:v>0.41891203703703694</c:v>
                </c:pt>
                <c:pt idx="1388">
                  <c:v>0.41893518518518513</c:v>
                </c:pt>
                <c:pt idx="1389">
                  <c:v>0.41895833333333332</c:v>
                </c:pt>
                <c:pt idx="1390">
                  <c:v>0.4189814814814814</c:v>
                </c:pt>
                <c:pt idx="1391">
                  <c:v>0.41900462962962959</c:v>
                </c:pt>
                <c:pt idx="1392">
                  <c:v>0.41902777777777778</c:v>
                </c:pt>
                <c:pt idx="1393">
                  <c:v>0.41905092592592585</c:v>
                </c:pt>
                <c:pt idx="1394">
                  <c:v>0.41907407407407404</c:v>
                </c:pt>
                <c:pt idx="1395">
                  <c:v>0.41909722222222223</c:v>
                </c:pt>
                <c:pt idx="1396">
                  <c:v>0.41912037037037031</c:v>
                </c:pt>
                <c:pt idx="1397">
                  <c:v>0.4191435185185185</c:v>
                </c:pt>
                <c:pt idx="1398">
                  <c:v>0.41916666666666669</c:v>
                </c:pt>
                <c:pt idx="1399">
                  <c:v>0.41918981481481477</c:v>
                </c:pt>
                <c:pt idx="1400">
                  <c:v>0.41921296296296295</c:v>
                </c:pt>
                <c:pt idx="1401">
                  <c:v>0.41923611111111114</c:v>
                </c:pt>
                <c:pt idx="1402">
                  <c:v>0.41925925925925922</c:v>
                </c:pt>
                <c:pt idx="1403">
                  <c:v>0.4192824074074073</c:v>
                </c:pt>
                <c:pt idx="1404">
                  <c:v>0.41930555555555549</c:v>
                </c:pt>
                <c:pt idx="1405">
                  <c:v>0.41932870370370368</c:v>
                </c:pt>
                <c:pt idx="1406">
                  <c:v>0.41935185185185175</c:v>
                </c:pt>
                <c:pt idx="1407">
                  <c:v>0.41937499999999994</c:v>
                </c:pt>
                <c:pt idx="1408">
                  <c:v>0.41939814814814813</c:v>
                </c:pt>
                <c:pt idx="1409">
                  <c:v>0.41942129629629621</c:v>
                </c:pt>
                <c:pt idx="1410">
                  <c:v>0.4194444444444444</c:v>
                </c:pt>
                <c:pt idx="1411">
                  <c:v>0.41946759259259259</c:v>
                </c:pt>
                <c:pt idx="1412">
                  <c:v>0.41949074074074066</c:v>
                </c:pt>
                <c:pt idx="1413">
                  <c:v>0.41951388888888885</c:v>
                </c:pt>
                <c:pt idx="1414">
                  <c:v>0.41953703703703704</c:v>
                </c:pt>
                <c:pt idx="1415">
                  <c:v>0.41956018518518512</c:v>
                </c:pt>
                <c:pt idx="1416">
                  <c:v>0.41958333333333331</c:v>
                </c:pt>
                <c:pt idx="1417">
                  <c:v>0.4196064814814815</c:v>
                </c:pt>
                <c:pt idx="1418">
                  <c:v>0.41962962962962957</c:v>
                </c:pt>
                <c:pt idx="1419">
                  <c:v>0.41965277777777776</c:v>
                </c:pt>
                <c:pt idx="1420">
                  <c:v>0.41967592592592595</c:v>
                </c:pt>
                <c:pt idx="1421">
                  <c:v>0.41969907407407403</c:v>
                </c:pt>
                <c:pt idx="1422">
                  <c:v>0.41972222222222222</c:v>
                </c:pt>
                <c:pt idx="1423">
                  <c:v>0.4197453703703703</c:v>
                </c:pt>
                <c:pt idx="1424">
                  <c:v>0.41976851851851849</c:v>
                </c:pt>
                <c:pt idx="1425">
                  <c:v>0.41979166666666656</c:v>
                </c:pt>
                <c:pt idx="1426">
                  <c:v>0.41981481481481475</c:v>
                </c:pt>
                <c:pt idx="1427">
                  <c:v>0.41983796296296294</c:v>
                </c:pt>
                <c:pt idx="1428">
                  <c:v>0.41986111111111102</c:v>
                </c:pt>
                <c:pt idx="1429">
                  <c:v>0.41988425925925921</c:v>
                </c:pt>
                <c:pt idx="1430">
                  <c:v>0.4199074074074074</c:v>
                </c:pt>
                <c:pt idx="1431">
                  <c:v>0.41993055555555547</c:v>
                </c:pt>
                <c:pt idx="1432">
                  <c:v>0.41995370370370366</c:v>
                </c:pt>
                <c:pt idx="1433">
                  <c:v>0.41997685185185185</c:v>
                </c:pt>
                <c:pt idx="1434">
                  <c:v>0.41999999999999993</c:v>
                </c:pt>
                <c:pt idx="1435">
                  <c:v>0.42002314814814812</c:v>
                </c:pt>
                <c:pt idx="1436">
                  <c:v>0.42004629629629631</c:v>
                </c:pt>
                <c:pt idx="1437">
                  <c:v>0.42006944444444438</c:v>
                </c:pt>
                <c:pt idx="1438">
                  <c:v>0.42009259259259257</c:v>
                </c:pt>
                <c:pt idx="1439">
                  <c:v>0.42011574074074076</c:v>
                </c:pt>
                <c:pt idx="1440">
                  <c:v>0.42013888888888884</c:v>
                </c:pt>
                <c:pt idx="1441">
                  <c:v>0.42016203703703703</c:v>
                </c:pt>
                <c:pt idx="1442">
                  <c:v>0.42018518518518522</c:v>
                </c:pt>
                <c:pt idx="1443">
                  <c:v>0.42020833333333329</c:v>
                </c:pt>
                <c:pt idx="1444">
                  <c:v>0.42023148148148137</c:v>
                </c:pt>
                <c:pt idx="1445">
                  <c:v>0.42025462962962956</c:v>
                </c:pt>
                <c:pt idx="1446">
                  <c:v>0.42027777777777775</c:v>
                </c:pt>
                <c:pt idx="1447">
                  <c:v>0.42030092592592583</c:v>
                </c:pt>
                <c:pt idx="1448">
                  <c:v>0.42032407407407402</c:v>
                </c:pt>
                <c:pt idx="1449">
                  <c:v>0.42034722222222221</c:v>
                </c:pt>
                <c:pt idx="1450">
                  <c:v>0.42037037037037028</c:v>
                </c:pt>
                <c:pt idx="1451">
                  <c:v>0.42039351851851847</c:v>
                </c:pt>
                <c:pt idx="1452">
                  <c:v>0.42041666666666666</c:v>
                </c:pt>
                <c:pt idx="1453">
                  <c:v>0.42043981481481474</c:v>
                </c:pt>
                <c:pt idx="1454">
                  <c:v>0.42046296296296293</c:v>
                </c:pt>
                <c:pt idx="1455">
                  <c:v>0.42048611111111112</c:v>
                </c:pt>
                <c:pt idx="1456">
                  <c:v>0.42050925925925919</c:v>
                </c:pt>
                <c:pt idx="1457">
                  <c:v>0.42053240740740738</c:v>
                </c:pt>
                <c:pt idx="1458">
                  <c:v>0.42055555555555557</c:v>
                </c:pt>
                <c:pt idx="1459">
                  <c:v>0.42057870370370365</c:v>
                </c:pt>
                <c:pt idx="1460">
                  <c:v>0.42060185185185184</c:v>
                </c:pt>
                <c:pt idx="1461">
                  <c:v>0.42062500000000003</c:v>
                </c:pt>
                <c:pt idx="1462">
                  <c:v>0.4206481481481481</c:v>
                </c:pt>
                <c:pt idx="1463">
                  <c:v>0.42067129629629629</c:v>
                </c:pt>
                <c:pt idx="1464">
                  <c:v>0.42069444444444437</c:v>
                </c:pt>
                <c:pt idx="1465">
                  <c:v>0.42071759259259256</c:v>
                </c:pt>
                <c:pt idx="1466">
                  <c:v>0.42074074074074064</c:v>
                </c:pt>
                <c:pt idx="1467">
                  <c:v>0.42076388888888883</c:v>
                </c:pt>
                <c:pt idx="1468">
                  <c:v>0.42078703703703701</c:v>
                </c:pt>
                <c:pt idx="1469">
                  <c:v>0.42081018518518509</c:v>
                </c:pt>
                <c:pt idx="1470">
                  <c:v>0.42083333333333328</c:v>
                </c:pt>
                <c:pt idx="1471">
                  <c:v>0.42085648148148147</c:v>
                </c:pt>
                <c:pt idx="1472">
                  <c:v>0.42087962962962955</c:v>
                </c:pt>
                <c:pt idx="1473">
                  <c:v>0.42090277777777774</c:v>
                </c:pt>
                <c:pt idx="1474">
                  <c:v>0.42092592592592593</c:v>
                </c:pt>
                <c:pt idx="1475">
                  <c:v>0.420949074074074</c:v>
                </c:pt>
                <c:pt idx="1476">
                  <c:v>0.42097222222222219</c:v>
                </c:pt>
                <c:pt idx="1477">
                  <c:v>0.42099537037037038</c:v>
                </c:pt>
                <c:pt idx="1478">
                  <c:v>0.42101851851851846</c:v>
                </c:pt>
                <c:pt idx="1479">
                  <c:v>0.42104166666666665</c:v>
                </c:pt>
                <c:pt idx="1480">
                  <c:v>0.42106481481481484</c:v>
                </c:pt>
                <c:pt idx="1481">
                  <c:v>0.42108796296296291</c:v>
                </c:pt>
                <c:pt idx="1482">
                  <c:v>0.4211111111111111</c:v>
                </c:pt>
                <c:pt idx="1483">
                  <c:v>0.42113425925925929</c:v>
                </c:pt>
                <c:pt idx="1484">
                  <c:v>0.42115740740740737</c:v>
                </c:pt>
                <c:pt idx="1485">
                  <c:v>0.42118055555555545</c:v>
                </c:pt>
                <c:pt idx="1486">
                  <c:v>0.42120370370370364</c:v>
                </c:pt>
                <c:pt idx="1487">
                  <c:v>0.42122685185185182</c:v>
                </c:pt>
                <c:pt idx="1488">
                  <c:v>0.4212499999999999</c:v>
                </c:pt>
                <c:pt idx="1489">
                  <c:v>0.42127314814814809</c:v>
                </c:pt>
                <c:pt idx="1490">
                  <c:v>0.42129629629629628</c:v>
                </c:pt>
                <c:pt idx="1491">
                  <c:v>0.42131944444444436</c:v>
                </c:pt>
                <c:pt idx="1492">
                  <c:v>0.42134259259259255</c:v>
                </c:pt>
                <c:pt idx="1493">
                  <c:v>0.42136574074074074</c:v>
                </c:pt>
                <c:pt idx="1494">
                  <c:v>0.42138888888888881</c:v>
                </c:pt>
                <c:pt idx="1495">
                  <c:v>0.421412037037037</c:v>
                </c:pt>
                <c:pt idx="1496">
                  <c:v>0.42143518518518519</c:v>
                </c:pt>
                <c:pt idx="1497">
                  <c:v>0.42145833333333327</c:v>
                </c:pt>
                <c:pt idx="1498">
                  <c:v>0.42148148148148146</c:v>
                </c:pt>
                <c:pt idx="1499">
                  <c:v>0.42150462962962965</c:v>
                </c:pt>
                <c:pt idx="1500">
                  <c:v>0.42152777777777772</c:v>
                </c:pt>
                <c:pt idx="1501">
                  <c:v>0.42155092592592591</c:v>
                </c:pt>
                <c:pt idx="1502">
                  <c:v>0.4215740740740741</c:v>
                </c:pt>
                <c:pt idx="1503">
                  <c:v>0.42159722222222218</c:v>
                </c:pt>
                <c:pt idx="1504">
                  <c:v>0.42162037037037037</c:v>
                </c:pt>
                <c:pt idx="1505">
                  <c:v>0.42164351851851845</c:v>
                </c:pt>
                <c:pt idx="1506">
                  <c:v>0.42166666666666663</c:v>
                </c:pt>
                <c:pt idx="1507">
                  <c:v>0.42168981481481471</c:v>
                </c:pt>
                <c:pt idx="1508">
                  <c:v>0.4217129629629629</c:v>
                </c:pt>
                <c:pt idx="1509">
                  <c:v>0.42173611111111109</c:v>
                </c:pt>
                <c:pt idx="1510">
                  <c:v>0.42175925925925917</c:v>
                </c:pt>
                <c:pt idx="1511">
                  <c:v>0.42178240740740736</c:v>
                </c:pt>
                <c:pt idx="1512">
                  <c:v>0.42180555555555554</c:v>
                </c:pt>
                <c:pt idx="1513">
                  <c:v>0.42182870370370362</c:v>
                </c:pt>
                <c:pt idx="1514">
                  <c:v>0.42185185185185181</c:v>
                </c:pt>
                <c:pt idx="1515">
                  <c:v>0.421875</c:v>
                </c:pt>
                <c:pt idx="1516">
                  <c:v>0.42189814814814808</c:v>
                </c:pt>
                <c:pt idx="1517">
                  <c:v>0.42192129629629627</c:v>
                </c:pt>
                <c:pt idx="1518">
                  <c:v>0.42194444444444446</c:v>
                </c:pt>
                <c:pt idx="1519">
                  <c:v>0.42196759259259253</c:v>
                </c:pt>
                <c:pt idx="1520">
                  <c:v>0.42199074074074072</c:v>
                </c:pt>
                <c:pt idx="1521">
                  <c:v>0.42201388888888891</c:v>
                </c:pt>
                <c:pt idx="1522">
                  <c:v>0.42203703703703699</c:v>
                </c:pt>
                <c:pt idx="1523">
                  <c:v>0.42206018518518518</c:v>
                </c:pt>
                <c:pt idx="1524">
                  <c:v>0.42208333333333337</c:v>
                </c:pt>
                <c:pt idx="1525">
                  <c:v>0.42210648148148144</c:v>
                </c:pt>
                <c:pt idx="1526">
                  <c:v>0.42212962962962952</c:v>
                </c:pt>
                <c:pt idx="1527">
                  <c:v>0.42215277777777771</c:v>
                </c:pt>
                <c:pt idx="1528">
                  <c:v>0.4221759259259259</c:v>
                </c:pt>
                <c:pt idx="1529">
                  <c:v>0.42219907407407398</c:v>
                </c:pt>
                <c:pt idx="1530">
                  <c:v>0.42222222222222217</c:v>
                </c:pt>
                <c:pt idx="1531">
                  <c:v>0.42224537037037035</c:v>
                </c:pt>
                <c:pt idx="1532">
                  <c:v>0.42226851851851843</c:v>
                </c:pt>
                <c:pt idx="1533">
                  <c:v>0.42229166666666662</c:v>
                </c:pt>
                <c:pt idx="1534">
                  <c:v>0.42231481481481481</c:v>
                </c:pt>
                <c:pt idx="1535">
                  <c:v>0.42233796296296289</c:v>
                </c:pt>
                <c:pt idx="1536">
                  <c:v>0.42236111111111108</c:v>
                </c:pt>
                <c:pt idx="1537">
                  <c:v>0.42238425925925926</c:v>
                </c:pt>
                <c:pt idx="1538">
                  <c:v>0.42240740740740734</c:v>
                </c:pt>
                <c:pt idx="1539">
                  <c:v>0.42243055555555553</c:v>
                </c:pt>
                <c:pt idx="1540">
                  <c:v>0.42245370370370372</c:v>
                </c:pt>
                <c:pt idx="1541">
                  <c:v>0.4224768518518518</c:v>
                </c:pt>
                <c:pt idx="1542">
                  <c:v>0.42249999999999999</c:v>
                </c:pt>
                <c:pt idx="1543">
                  <c:v>0.42252314814814818</c:v>
                </c:pt>
                <c:pt idx="1544">
                  <c:v>0.42254629629629625</c:v>
                </c:pt>
                <c:pt idx="1545">
                  <c:v>0.42256944444444444</c:v>
                </c:pt>
                <c:pt idx="1546">
                  <c:v>0.42259259259259252</c:v>
                </c:pt>
                <c:pt idx="1547">
                  <c:v>0.42261574074074071</c:v>
                </c:pt>
                <c:pt idx="1548">
                  <c:v>0.42263888888888879</c:v>
                </c:pt>
                <c:pt idx="1549">
                  <c:v>0.42266203703703698</c:v>
                </c:pt>
                <c:pt idx="1550">
                  <c:v>0.42268518518518516</c:v>
                </c:pt>
                <c:pt idx="1551">
                  <c:v>0.42270833333333324</c:v>
                </c:pt>
                <c:pt idx="1552">
                  <c:v>0.42273148148148143</c:v>
                </c:pt>
                <c:pt idx="1553">
                  <c:v>0.42275462962962962</c:v>
                </c:pt>
                <c:pt idx="1554">
                  <c:v>0.4227777777777777</c:v>
                </c:pt>
                <c:pt idx="1555">
                  <c:v>0.42280092592592589</c:v>
                </c:pt>
                <c:pt idx="1556">
                  <c:v>0.42282407407407407</c:v>
                </c:pt>
                <c:pt idx="1557">
                  <c:v>0.42284722222222215</c:v>
                </c:pt>
                <c:pt idx="1558">
                  <c:v>0.42287037037037034</c:v>
                </c:pt>
                <c:pt idx="1559">
                  <c:v>0.42289351851851853</c:v>
                </c:pt>
                <c:pt idx="1560">
                  <c:v>0.42291666666666661</c:v>
                </c:pt>
                <c:pt idx="1561">
                  <c:v>0.4229398148148148</c:v>
                </c:pt>
                <c:pt idx="1562">
                  <c:v>0.42296296296296299</c:v>
                </c:pt>
                <c:pt idx="1563">
                  <c:v>0.42298611111111106</c:v>
                </c:pt>
                <c:pt idx="1564">
                  <c:v>0.42300925925925925</c:v>
                </c:pt>
                <c:pt idx="1565">
                  <c:v>0.42303240740740744</c:v>
                </c:pt>
                <c:pt idx="1566">
                  <c:v>0.42305555555555552</c:v>
                </c:pt>
                <c:pt idx="1567">
                  <c:v>0.4230787037037036</c:v>
                </c:pt>
                <c:pt idx="1568">
                  <c:v>0.42310185185185178</c:v>
                </c:pt>
                <c:pt idx="1569">
                  <c:v>0.42312499999999997</c:v>
                </c:pt>
                <c:pt idx="1570">
                  <c:v>0.42314814814814805</c:v>
                </c:pt>
                <c:pt idx="1571">
                  <c:v>0.42317129629629624</c:v>
                </c:pt>
                <c:pt idx="1572">
                  <c:v>0.42319444444444443</c:v>
                </c:pt>
                <c:pt idx="1573">
                  <c:v>0.42321759259259251</c:v>
                </c:pt>
                <c:pt idx="1574">
                  <c:v>0.4232407407407407</c:v>
                </c:pt>
                <c:pt idx="1575">
                  <c:v>0.42326388888888888</c:v>
                </c:pt>
                <c:pt idx="1576">
                  <c:v>0.42328703703703696</c:v>
                </c:pt>
                <c:pt idx="1577">
                  <c:v>0.42331018518518515</c:v>
                </c:pt>
                <c:pt idx="1578">
                  <c:v>0.42333333333333334</c:v>
                </c:pt>
                <c:pt idx="1579">
                  <c:v>0.42335648148148142</c:v>
                </c:pt>
                <c:pt idx="1580">
                  <c:v>0.42337962962962961</c:v>
                </c:pt>
                <c:pt idx="1581">
                  <c:v>0.42340277777777779</c:v>
                </c:pt>
                <c:pt idx="1582">
                  <c:v>0.42342592592592587</c:v>
                </c:pt>
                <c:pt idx="1583">
                  <c:v>0.42344907407407406</c:v>
                </c:pt>
                <c:pt idx="1584">
                  <c:v>0.42347222222222225</c:v>
                </c:pt>
                <c:pt idx="1585">
                  <c:v>0.42349537037037033</c:v>
                </c:pt>
                <c:pt idx="1586">
                  <c:v>0.42351851851851852</c:v>
                </c:pt>
                <c:pt idx="1587">
                  <c:v>0.42354166666666659</c:v>
                </c:pt>
                <c:pt idx="1588">
                  <c:v>0.42356481481481478</c:v>
                </c:pt>
                <c:pt idx="1589">
                  <c:v>0.42358796296296286</c:v>
                </c:pt>
                <c:pt idx="1590">
                  <c:v>0.42361111111111105</c:v>
                </c:pt>
                <c:pt idx="1591">
                  <c:v>0.42363425925925924</c:v>
                </c:pt>
                <c:pt idx="1592">
                  <c:v>0.42365740740740732</c:v>
                </c:pt>
                <c:pt idx="1593">
                  <c:v>0.4236805555555555</c:v>
                </c:pt>
                <c:pt idx="1594">
                  <c:v>0.42370370370370369</c:v>
                </c:pt>
                <c:pt idx="1595">
                  <c:v>0.42372685185185177</c:v>
                </c:pt>
                <c:pt idx="1596">
                  <c:v>0.42374999999999996</c:v>
                </c:pt>
                <c:pt idx="1597">
                  <c:v>0.42377314814814815</c:v>
                </c:pt>
                <c:pt idx="1598">
                  <c:v>0.42379629629629623</c:v>
                </c:pt>
                <c:pt idx="1599">
                  <c:v>0.42381944444444442</c:v>
                </c:pt>
                <c:pt idx="1600">
                  <c:v>0.4238425925925926</c:v>
                </c:pt>
                <c:pt idx="1601">
                  <c:v>0.42386574074074068</c:v>
                </c:pt>
                <c:pt idx="1602">
                  <c:v>0.42388888888888887</c:v>
                </c:pt>
                <c:pt idx="1603">
                  <c:v>0.42391203703703706</c:v>
                </c:pt>
                <c:pt idx="1604">
                  <c:v>0.42393518518518514</c:v>
                </c:pt>
                <c:pt idx="1605">
                  <c:v>0.42395833333333333</c:v>
                </c:pt>
                <c:pt idx="1606">
                  <c:v>0.42398148148148151</c:v>
                </c:pt>
                <c:pt idx="1607">
                  <c:v>0.42400462962962959</c:v>
                </c:pt>
                <c:pt idx="1608">
                  <c:v>0.42402777777777767</c:v>
                </c:pt>
                <c:pt idx="1609">
                  <c:v>0.42405092592592586</c:v>
                </c:pt>
                <c:pt idx="1610">
                  <c:v>0.42407407407407405</c:v>
                </c:pt>
                <c:pt idx="1611">
                  <c:v>0.42409722222222213</c:v>
                </c:pt>
                <c:pt idx="1612">
                  <c:v>0.42412037037037031</c:v>
                </c:pt>
                <c:pt idx="1613">
                  <c:v>0.4241435185185185</c:v>
                </c:pt>
                <c:pt idx="1614">
                  <c:v>0.42416666666666658</c:v>
                </c:pt>
                <c:pt idx="1615">
                  <c:v>0.42418981481481477</c:v>
                </c:pt>
                <c:pt idx="1616">
                  <c:v>0.42421296296296296</c:v>
                </c:pt>
                <c:pt idx="1617">
                  <c:v>0.42423611111111104</c:v>
                </c:pt>
                <c:pt idx="1618">
                  <c:v>0.42425925925925922</c:v>
                </c:pt>
                <c:pt idx="1619">
                  <c:v>0.42428240740740741</c:v>
                </c:pt>
                <c:pt idx="1620">
                  <c:v>0.42430555555555549</c:v>
                </c:pt>
                <c:pt idx="1621">
                  <c:v>0.42432870370370368</c:v>
                </c:pt>
                <c:pt idx="1622">
                  <c:v>0.42435185185185187</c:v>
                </c:pt>
                <c:pt idx="1623">
                  <c:v>0.42437499999999995</c:v>
                </c:pt>
                <c:pt idx="1624">
                  <c:v>0.42439814814814814</c:v>
                </c:pt>
                <c:pt idx="1625">
                  <c:v>0.42442129629629632</c:v>
                </c:pt>
                <c:pt idx="1626">
                  <c:v>0.4244444444444444</c:v>
                </c:pt>
                <c:pt idx="1627">
                  <c:v>0.42446759259259259</c:v>
                </c:pt>
                <c:pt idx="1628">
                  <c:v>0.42449074074074067</c:v>
                </c:pt>
                <c:pt idx="1629">
                  <c:v>0.42451388888888886</c:v>
                </c:pt>
                <c:pt idx="1630">
                  <c:v>0.42453703703703694</c:v>
                </c:pt>
                <c:pt idx="1631">
                  <c:v>0.42456018518518512</c:v>
                </c:pt>
                <c:pt idx="1632">
                  <c:v>0.42458333333333331</c:v>
                </c:pt>
                <c:pt idx="1633">
                  <c:v>0.42460648148148139</c:v>
                </c:pt>
                <c:pt idx="1634">
                  <c:v>0.42462962962962958</c:v>
                </c:pt>
                <c:pt idx="1635">
                  <c:v>0.42465277777777777</c:v>
                </c:pt>
                <c:pt idx="1636">
                  <c:v>0.42467592592592585</c:v>
                </c:pt>
                <c:pt idx="1637">
                  <c:v>0.42469907407407403</c:v>
                </c:pt>
                <c:pt idx="1638">
                  <c:v>0.42472222222222222</c:v>
                </c:pt>
                <c:pt idx="1639">
                  <c:v>0.4247453703703703</c:v>
                </c:pt>
                <c:pt idx="1640">
                  <c:v>0.42476851851851849</c:v>
                </c:pt>
                <c:pt idx="1641">
                  <c:v>0.42479166666666668</c:v>
                </c:pt>
                <c:pt idx="1642">
                  <c:v>0.42481481481481476</c:v>
                </c:pt>
                <c:pt idx="1643">
                  <c:v>0.42483796296296295</c:v>
                </c:pt>
                <c:pt idx="1644">
                  <c:v>0.42486111111111113</c:v>
                </c:pt>
                <c:pt idx="1645">
                  <c:v>0.42488425925925921</c:v>
                </c:pt>
                <c:pt idx="1646">
                  <c:v>0.4249074074074074</c:v>
                </c:pt>
                <c:pt idx="1647">
                  <c:v>0.42493055555555559</c:v>
                </c:pt>
                <c:pt idx="1648">
                  <c:v>0.42495370370370367</c:v>
                </c:pt>
                <c:pt idx="1649">
                  <c:v>0.42497685185185174</c:v>
                </c:pt>
                <c:pt idx="1650">
                  <c:v>0.42499999999999993</c:v>
                </c:pt>
                <c:pt idx="1651">
                  <c:v>0.42502314814814812</c:v>
                </c:pt>
                <c:pt idx="1652">
                  <c:v>0.4250462962962962</c:v>
                </c:pt>
                <c:pt idx="1653">
                  <c:v>0.42506944444444439</c:v>
                </c:pt>
                <c:pt idx="1654">
                  <c:v>0.42509259259259258</c:v>
                </c:pt>
                <c:pt idx="1655">
                  <c:v>0.42511574074074066</c:v>
                </c:pt>
                <c:pt idx="1656">
                  <c:v>0.42513888888888884</c:v>
                </c:pt>
                <c:pt idx="1657">
                  <c:v>0.42516203703703703</c:v>
                </c:pt>
                <c:pt idx="1658">
                  <c:v>0.42518518518518511</c:v>
                </c:pt>
                <c:pt idx="1659">
                  <c:v>0.4252083333333333</c:v>
                </c:pt>
                <c:pt idx="1660">
                  <c:v>0.42523148148148149</c:v>
                </c:pt>
                <c:pt idx="1661">
                  <c:v>0.42525462962962957</c:v>
                </c:pt>
                <c:pt idx="1662">
                  <c:v>0.42527777777777775</c:v>
                </c:pt>
                <c:pt idx="1663">
                  <c:v>0.42530092592592594</c:v>
                </c:pt>
                <c:pt idx="1664">
                  <c:v>0.42532407407407402</c:v>
                </c:pt>
                <c:pt idx="1665">
                  <c:v>0.42534722222222221</c:v>
                </c:pt>
                <c:pt idx="1666">
                  <c:v>0.4253703703703704</c:v>
                </c:pt>
                <c:pt idx="1667">
                  <c:v>0.42539351851851848</c:v>
                </c:pt>
                <c:pt idx="1668">
                  <c:v>0.42541666666666667</c:v>
                </c:pt>
                <c:pt idx="1669">
                  <c:v>0.42543981481481474</c:v>
                </c:pt>
                <c:pt idx="1670">
                  <c:v>0.42546296296296293</c:v>
                </c:pt>
                <c:pt idx="1671">
                  <c:v>0.42548611111111101</c:v>
                </c:pt>
                <c:pt idx="1672">
                  <c:v>0.4255092592592592</c:v>
                </c:pt>
                <c:pt idx="1673">
                  <c:v>0.42553240740740739</c:v>
                </c:pt>
                <c:pt idx="1674">
                  <c:v>0.42555555555555546</c:v>
                </c:pt>
                <c:pt idx="1675">
                  <c:v>0.42557870370370365</c:v>
                </c:pt>
                <c:pt idx="1676">
                  <c:v>0.42560185185185184</c:v>
                </c:pt>
                <c:pt idx="1677">
                  <c:v>0.42562499999999992</c:v>
                </c:pt>
                <c:pt idx="1678">
                  <c:v>0.42564814814814811</c:v>
                </c:pt>
                <c:pt idx="1679">
                  <c:v>0.4256712962962963</c:v>
                </c:pt>
                <c:pt idx="1680">
                  <c:v>0.42569444444444438</c:v>
                </c:pt>
                <c:pt idx="1681">
                  <c:v>0.42571759259259256</c:v>
                </c:pt>
                <c:pt idx="1682">
                  <c:v>0.42574074074074075</c:v>
                </c:pt>
                <c:pt idx="1683">
                  <c:v>0.42576388888888883</c:v>
                </c:pt>
                <c:pt idx="1684">
                  <c:v>0.42578703703703702</c:v>
                </c:pt>
                <c:pt idx="1685">
                  <c:v>0.42581018518518521</c:v>
                </c:pt>
                <c:pt idx="1686">
                  <c:v>0.42583333333333329</c:v>
                </c:pt>
                <c:pt idx="1687">
                  <c:v>0.42585648148148147</c:v>
                </c:pt>
                <c:pt idx="1688">
                  <c:v>0.42587962962962966</c:v>
                </c:pt>
                <c:pt idx="1689">
                  <c:v>0.42590277777777774</c:v>
                </c:pt>
                <c:pt idx="1690">
                  <c:v>0.42592592592592582</c:v>
                </c:pt>
                <c:pt idx="1691">
                  <c:v>0.42594907407407401</c:v>
                </c:pt>
                <c:pt idx="1692">
                  <c:v>0.4259722222222222</c:v>
                </c:pt>
                <c:pt idx="1693">
                  <c:v>0.42599537037037027</c:v>
                </c:pt>
                <c:pt idx="1694">
                  <c:v>0.42601851851851846</c:v>
                </c:pt>
                <c:pt idx="1695">
                  <c:v>0.42604166666666665</c:v>
                </c:pt>
                <c:pt idx="1696">
                  <c:v>0.42606481481481473</c:v>
                </c:pt>
                <c:pt idx="1697">
                  <c:v>0.42608796296296292</c:v>
                </c:pt>
                <c:pt idx="1698">
                  <c:v>0.42611111111111111</c:v>
                </c:pt>
                <c:pt idx="1699">
                  <c:v>0.42613425925925918</c:v>
                </c:pt>
                <c:pt idx="1700">
                  <c:v>0.42615740740740737</c:v>
                </c:pt>
                <c:pt idx="1701">
                  <c:v>0.42618055555555556</c:v>
                </c:pt>
                <c:pt idx="1702">
                  <c:v>0.42620370370370364</c:v>
                </c:pt>
                <c:pt idx="1703">
                  <c:v>0.42622685185185183</c:v>
                </c:pt>
                <c:pt idx="1704">
                  <c:v>0.42625000000000002</c:v>
                </c:pt>
                <c:pt idx="1705">
                  <c:v>0.4262731481481481</c:v>
                </c:pt>
                <c:pt idx="1706">
                  <c:v>0.42629629629629628</c:v>
                </c:pt>
                <c:pt idx="1707">
                  <c:v>0.42631944444444447</c:v>
                </c:pt>
                <c:pt idx="1708">
                  <c:v>0.42634259259259255</c:v>
                </c:pt>
                <c:pt idx="1709">
                  <c:v>0.42636574074074074</c:v>
                </c:pt>
                <c:pt idx="1710">
                  <c:v>0.42638888888888882</c:v>
                </c:pt>
                <c:pt idx="1711">
                  <c:v>0.42641203703703701</c:v>
                </c:pt>
                <c:pt idx="1712">
                  <c:v>0.42643518518518508</c:v>
                </c:pt>
                <c:pt idx="1713">
                  <c:v>0.42645833333333327</c:v>
                </c:pt>
                <c:pt idx="1714">
                  <c:v>0.42648148148148146</c:v>
                </c:pt>
                <c:pt idx="1715">
                  <c:v>0.42650462962962954</c:v>
                </c:pt>
                <c:pt idx="1716">
                  <c:v>0.42652777777777773</c:v>
                </c:pt>
                <c:pt idx="1717">
                  <c:v>0.42655092592592592</c:v>
                </c:pt>
                <c:pt idx="1718">
                  <c:v>0.42657407407407399</c:v>
                </c:pt>
                <c:pt idx="1719">
                  <c:v>0.42659722222222218</c:v>
                </c:pt>
                <c:pt idx="1720">
                  <c:v>0.42662037037037037</c:v>
                </c:pt>
                <c:pt idx="1721">
                  <c:v>0.42664351851851845</c:v>
                </c:pt>
                <c:pt idx="1722">
                  <c:v>0.42666666666666664</c:v>
                </c:pt>
                <c:pt idx="1723">
                  <c:v>0.42668981481481483</c:v>
                </c:pt>
                <c:pt idx="1724">
                  <c:v>0.42671296296296291</c:v>
                </c:pt>
                <c:pt idx="1725">
                  <c:v>0.42673611111111109</c:v>
                </c:pt>
                <c:pt idx="1726">
                  <c:v>0.42675925925925928</c:v>
                </c:pt>
                <c:pt idx="1727">
                  <c:v>0.42678240740740736</c:v>
                </c:pt>
                <c:pt idx="1728">
                  <c:v>0.42680555555555555</c:v>
                </c:pt>
                <c:pt idx="1729">
                  <c:v>0.42682870370370374</c:v>
                </c:pt>
                <c:pt idx="1730">
                  <c:v>0.42685185185185182</c:v>
                </c:pt>
                <c:pt idx="1731">
                  <c:v>0.42687499999999989</c:v>
                </c:pt>
                <c:pt idx="1732">
                  <c:v>0.42689814814814808</c:v>
                </c:pt>
                <c:pt idx="1733">
                  <c:v>0.42692129629629627</c:v>
                </c:pt>
                <c:pt idx="1734">
                  <c:v>0.42694444444444435</c:v>
                </c:pt>
                <c:pt idx="1735">
                  <c:v>0.42696759259259254</c:v>
                </c:pt>
                <c:pt idx="1736">
                  <c:v>0.42699074074074073</c:v>
                </c:pt>
                <c:pt idx="1737">
                  <c:v>0.4270138888888888</c:v>
                </c:pt>
                <c:pt idx="1738">
                  <c:v>0.42703703703703699</c:v>
                </c:pt>
                <c:pt idx="1739">
                  <c:v>0.42706018518518518</c:v>
                </c:pt>
                <c:pt idx="1740">
                  <c:v>0.42708333333333326</c:v>
                </c:pt>
                <c:pt idx="1741">
                  <c:v>0.42710648148148145</c:v>
                </c:pt>
                <c:pt idx="1742">
                  <c:v>0.42712962962962964</c:v>
                </c:pt>
                <c:pt idx="1743">
                  <c:v>0.42715277777777771</c:v>
                </c:pt>
                <c:pt idx="1744">
                  <c:v>0.4271759259259259</c:v>
                </c:pt>
                <c:pt idx="1745">
                  <c:v>0.42719907407407409</c:v>
                </c:pt>
                <c:pt idx="1746">
                  <c:v>0.42722222222222217</c:v>
                </c:pt>
                <c:pt idx="1747">
                  <c:v>0.42724537037037036</c:v>
                </c:pt>
                <c:pt idx="1748">
                  <c:v>0.42726851851851855</c:v>
                </c:pt>
                <c:pt idx="1749">
                  <c:v>0.42729166666666663</c:v>
                </c:pt>
                <c:pt idx="1750">
                  <c:v>0.42731481481481481</c:v>
                </c:pt>
                <c:pt idx="1751">
                  <c:v>0.42733796296296289</c:v>
                </c:pt>
                <c:pt idx="1752">
                  <c:v>0.42736111111111108</c:v>
                </c:pt>
                <c:pt idx="1753">
                  <c:v>0.42738425925925916</c:v>
                </c:pt>
                <c:pt idx="1754">
                  <c:v>0.42740740740740735</c:v>
                </c:pt>
                <c:pt idx="1755">
                  <c:v>0.42743055555555554</c:v>
                </c:pt>
                <c:pt idx="1756">
                  <c:v>0.42745370370370361</c:v>
                </c:pt>
                <c:pt idx="1757">
                  <c:v>0.4274768518518518</c:v>
                </c:pt>
                <c:pt idx="1758">
                  <c:v>0.42749999999999999</c:v>
                </c:pt>
                <c:pt idx="1759">
                  <c:v>0.42752314814814807</c:v>
                </c:pt>
                <c:pt idx="1760">
                  <c:v>0.42754629629629626</c:v>
                </c:pt>
                <c:pt idx="1761">
                  <c:v>0.42756944444444445</c:v>
                </c:pt>
                <c:pt idx="1762">
                  <c:v>0.42759259259259252</c:v>
                </c:pt>
                <c:pt idx="1763">
                  <c:v>0.42761574074074071</c:v>
                </c:pt>
                <c:pt idx="1764">
                  <c:v>0.4276388888888889</c:v>
                </c:pt>
                <c:pt idx="1765">
                  <c:v>0.42766203703703698</c:v>
                </c:pt>
                <c:pt idx="1766">
                  <c:v>0.42768518518518517</c:v>
                </c:pt>
                <c:pt idx="1767">
                  <c:v>0.42770833333333336</c:v>
                </c:pt>
                <c:pt idx="1768">
                  <c:v>0.42773148148148143</c:v>
                </c:pt>
                <c:pt idx="1769">
                  <c:v>0.42775462962962962</c:v>
                </c:pt>
                <c:pt idx="1770">
                  <c:v>0.42777777777777781</c:v>
                </c:pt>
                <c:pt idx="1771">
                  <c:v>0.42780092592592589</c:v>
                </c:pt>
                <c:pt idx="1772">
                  <c:v>0.42782407407407397</c:v>
                </c:pt>
                <c:pt idx="1773">
                  <c:v>0.42784722222222216</c:v>
                </c:pt>
                <c:pt idx="1774">
                  <c:v>0.42787037037037035</c:v>
                </c:pt>
                <c:pt idx="1775">
                  <c:v>0.42789351851851842</c:v>
                </c:pt>
                <c:pt idx="1776">
                  <c:v>0.42791666666666661</c:v>
                </c:pt>
                <c:pt idx="1777">
                  <c:v>0.4279398148148148</c:v>
                </c:pt>
                <c:pt idx="1778">
                  <c:v>0.42796296296296288</c:v>
                </c:pt>
                <c:pt idx="1779">
                  <c:v>0.42798611111111107</c:v>
                </c:pt>
                <c:pt idx="1780">
                  <c:v>0.42800925925925926</c:v>
                </c:pt>
                <c:pt idx="1781">
                  <c:v>0.42803240740740733</c:v>
                </c:pt>
                <c:pt idx="1782">
                  <c:v>0.42805555555555552</c:v>
                </c:pt>
                <c:pt idx="1783">
                  <c:v>0.42807870370370371</c:v>
                </c:pt>
                <c:pt idx="1784">
                  <c:v>0.42810185185185179</c:v>
                </c:pt>
                <c:pt idx="1785">
                  <c:v>0.42812499999999998</c:v>
                </c:pt>
                <c:pt idx="1786">
                  <c:v>0.42814814814814817</c:v>
                </c:pt>
                <c:pt idx="1787">
                  <c:v>0.42817129629629624</c:v>
                </c:pt>
                <c:pt idx="1788">
                  <c:v>0.42819444444444443</c:v>
                </c:pt>
                <c:pt idx="1789">
                  <c:v>0.42821759259259262</c:v>
                </c:pt>
                <c:pt idx="1790">
                  <c:v>0.4282407407407407</c:v>
                </c:pt>
                <c:pt idx="1791">
                  <c:v>0.42826388888888878</c:v>
                </c:pt>
                <c:pt idx="1792">
                  <c:v>0.42828703703703697</c:v>
                </c:pt>
                <c:pt idx="1793">
                  <c:v>0.42831018518518515</c:v>
                </c:pt>
                <c:pt idx="1794">
                  <c:v>0.42833333333333323</c:v>
                </c:pt>
                <c:pt idx="1795">
                  <c:v>0.42835648148148142</c:v>
                </c:pt>
                <c:pt idx="1796">
                  <c:v>0.42837962962962961</c:v>
                </c:pt>
                <c:pt idx="1797">
                  <c:v>0.42840277777777769</c:v>
                </c:pt>
                <c:pt idx="1798">
                  <c:v>0.42842592592592588</c:v>
                </c:pt>
                <c:pt idx="1799">
                  <c:v>0.42844907407407407</c:v>
                </c:pt>
                <c:pt idx="1800">
                  <c:v>0.42847222222222214</c:v>
                </c:pt>
                <c:pt idx="1801">
                  <c:v>0.42849537037037033</c:v>
                </c:pt>
                <c:pt idx="1802">
                  <c:v>0.42851851851851852</c:v>
                </c:pt>
                <c:pt idx="1803">
                  <c:v>0.4285416666666666</c:v>
                </c:pt>
                <c:pt idx="1804">
                  <c:v>0.42856481481481479</c:v>
                </c:pt>
                <c:pt idx="1805">
                  <c:v>0.42858796296296298</c:v>
                </c:pt>
                <c:pt idx="1806">
                  <c:v>0.42861111111111105</c:v>
                </c:pt>
                <c:pt idx="1807">
                  <c:v>0.42863425925925924</c:v>
                </c:pt>
                <c:pt idx="1808">
                  <c:v>0.42865740740740743</c:v>
                </c:pt>
                <c:pt idx="1809">
                  <c:v>0.42868055555555551</c:v>
                </c:pt>
                <c:pt idx="1810">
                  <c:v>0.4287037037037037</c:v>
                </c:pt>
                <c:pt idx="1811">
                  <c:v>0.42872685185185189</c:v>
                </c:pt>
                <c:pt idx="1812">
                  <c:v>0.42874999999999996</c:v>
                </c:pt>
                <c:pt idx="1813">
                  <c:v>0.42877314814814804</c:v>
                </c:pt>
                <c:pt idx="1814">
                  <c:v>0.42879629629629623</c:v>
                </c:pt>
                <c:pt idx="1815">
                  <c:v>0.42881944444444442</c:v>
                </c:pt>
                <c:pt idx="1816">
                  <c:v>0.4288425925925925</c:v>
                </c:pt>
                <c:pt idx="1817">
                  <c:v>0.42886574074074069</c:v>
                </c:pt>
                <c:pt idx="1818">
                  <c:v>0.42888888888888888</c:v>
                </c:pt>
                <c:pt idx="1819">
                  <c:v>0.42891203703703695</c:v>
                </c:pt>
                <c:pt idx="1820">
                  <c:v>0.42893518518518514</c:v>
                </c:pt>
                <c:pt idx="1821">
                  <c:v>0.42895833333333333</c:v>
                </c:pt>
                <c:pt idx="1822">
                  <c:v>0.42898148148148141</c:v>
                </c:pt>
                <c:pt idx="1823">
                  <c:v>0.4290046296296296</c:v>
                </c:pt>
                <c:pt idx="1824">
                  <c:v>0.42902777777777779</c:v>
                </c:pt>
                <c:pt idx="1825">
                  <c:v>0.42905092592592586</c:v>
                </c:pt>
                <c:pt idx="1826">
                  <c:v>0.42907407407407405</c:v>
                </c:pt>
                <c:pt idx="1827">
                  <c:v>0.42909722222222224</c:v>
                </c:pt>
                <c:pt idx="1828">
                  <c:v>0.42912037037037032</c:v>
                </c:pt>
                <c:pt idx="1829">
                  <c:v>0.42914351851851851</c:v>
                </c:pt>
                <c:pt idx="1830">
                  <c:v>0.4291666666666667</c:v>
                </c:pt>
                <c:pt idx="1831">
                  <c:v>0.42918981481481477</c:v>
                </c:pt>
                <c:pt idx="1832">
                  <c:v>0.42921296296296296</c:v>
                </c:pt>
                <c:pt idx="1833">
                  <c:v>0.42923611111111104</c:v>
                </c:pt>
                <c:pt idx="1834">
                  <c:v>0.42925925925925923</c:v>
                </c:pt>
                <c:pt idx="1835">
                  <c:v>0.42928240740740731</c:v>
                </c:pt>
                <c:pt idx="1836">
                  <c:v>0.4293055555555555</c:v>
                </c:pt>
                <c:pt idx="1837">
                  <c:v>0.42932870370370368</c:v>
                </c:pt>
                <c:pt idx="1838">
                  <c:v>0.42935185185185176</c:v>
                </c:pt>
                <c:pt idx="1839">
                  <c:v>0.42937499999999995</c:v>
                </c:pt>
                <c:pt idx="1840">
                  <c:v>0.42939814814814814</c:v>
                </c:pt>
                <c:pt idx="1841">
                  <c:v>0.42942129629629622</c:v>
                </c:pt>
                <c:pt idx="1842">
                  <c:v>0.42944444444444441</c:v>
                </c:pt>
                <c:pt idx="1843">
                  <c:v>0.4294675925925926</c:v>
                </c:pt>
                <c:pt idx="1844">
                  <c:v>0.42949074074074067</c:v>
                </c:pt>
                <c:pt idx="1845">
                  <c:v>0.42951388888888886</c:v>
                </c:pt>
                <c:pt idx="1846">
                  <c:v>0.42953703703703705</c:v>
                </c:pt>
                <c:pt idx="1847">
                  <c:v>0.42956018518518513</c:v>
                </c:pt>
                <c:pt idx="1848">
                  <c:v>0.42958333333333332</c:v>
                </c:pt>
                <c:pt idx="1849">
                  <c:v>0.42960648148148151</c:v>
                </c:pt>
                <c:pt idx="1850">
                  <c:v>0.42962962962962958</c:v>
                </c:pt>
                <c:pt idx="1851">
                  <c:v>0.42965277777777777</c:v>
                </c:pt>
                <c:pt idx="1852">
                  <c:v>0.42967592592592596</c:v>
                </c:pt>
                <c:pt idx="1853">
                  <c:v>0.42969907407407404</c:v>
                </c:pt>
                <c:pt idx="1854">
                  <c:v>0.42972222222222212</c:v>
                </c:pt>
                <c:pt idx="1855">
                  <c:v>0.42974537037037031</c:v>
                </c:pt>
                <c:pt idx="1856">
                  <c:v>0.42976851851851849</c:v>
                </c:pt>
                <c:pt idx="1857">
                  <c:v>0.42979166666666657</c:v>
                </c:pt>
                <c:pt idx="1858">
                  <c:v>0.42981481481481476</c:v>
                </c:pt>
                <c:pt idx="1859">
                  <c:v>0.42983796296296295</c:v>
                </c:pt>
                <c:pt idx="1860">
                  <c:v>0.42986111111111103</c:v>
                </c:pt>
                <c:pt idx="1861">
                  <c:v>0.42988425925925922</c:v>
                </c:pt>
                <c:pt idx="1862">
                  <c:v>0.4299074074074074</c:v>
                </c:pt>
                <c:pt idx="1863">
                  <c:v>0.42993055555555548</c:v>
                </c:pt>
                <c:pt idx="1864">
                  <c:v>0.42995370370370367</c:v>
                </c:pt>
                <c:pt idx="1865">
                  <c:v>0.42997685185185186</c:v>
                </c:pt>
                <c:pt idx="1866">
                  <c:v>0.42999999999999994</c:v>
                </c:pt>
                <c:pt idx="1867">
                  <c:v>0.43002314814814813</c:v>
                </c:pt>
                <c:pt idx="1868">
                  <c:v>0.43004629629629632</c:v>
                </c:pt>
                <c:pt idx="1869">
                  <c:v>0.43006944444444439</c:v>
                </c:pt>
                <c:pt idx="1870">
                  <c:v>0.43009259259259258</c:v>
                </c:pt>
                <c:pt idx="1871">
                  <c:v>0.43011574074074077</c:v>
                </c:pt>
                <c:pt idx="1872">
                  <c:v>0.43013888888888885</c:v>
                </c:pt>
                <c:pt idx="1873">
                  <c:v>0.43016203703703693</c:v>
                </c:pt>
                <c:pt idx="1874">
                  <c:v>0.43018518518518511</c:v>
                </c:pt>
                <c:pt idx="1875">
                  <c:v>0.4302083333333333</c:v>
                </c:pt>
                <c:pt idx="1876">
                  <c:v>0.43023148148148138</c:v>
                </c:pt>
                <c:pt idx="1877">
                  <c:v>0.43025462962962957</c:v>
                </c:pt>
                <c:pt idx="1878">
                  <c:v>0.43027777777777776</c:v>
                </c:pt>
                <c:pt idx="1879">
                  <c:v>0.43030092592592584</c:v>
                </c:pt>
                <c:pt idx="1880">
                  <c:v>0.43032407407407403</c:v>
                </c:pt>
                <c:pt idx="1881">
                  <c:v>0.43034722222222221</c:v>
                </c:pt>
                <c:pt idx="1882">
                  <c:v>0.43037037037037029</c:v>
                </c:pt>
                <c:pt idx="1883">
                  <c:v>0.43039351851851848</c:v>
                </c:pt>
                <c:pt idx="1884">
                  <c:v>0.43041666666666667</c:v>
                </c:pt>
                <c:pt idx="1885">
                  <c:v>0.43043981481481475</c:v>
                </c:pt>
                <c:pt idx="1886">
                  <c:v>0.43046296296296294</c:v>
                </c:pt>
                <c:pt idx="1887">
                  <c:v>0.43048611111111112</c:v>
                </c:pt>
                <c:pt idx="1888">
                  <c:v>0.4305092592592592</c:v>
                </c:pt>
                <c:pt idx="1889">
                  <c:v>0.43053240740740739</c:v>
                </c:pt>
                <c:pt idx="1890">
                  <c:v>0.43055555555555558</c:v>
                </c:pt>
                <c:pt idx="1891">
                  <c:v>0.43057870370370366</c:v>
                </c:pt>
                <c:pt idx="1892">
                  <c:v>0.43060185185185185</c:v>
                </c:pt>
                <c:pt idx="1893">
                  <c:v>0.43062500000000004</c:v>
                </c:pt>
                <c:pt idx="1894">
                  <c:v>0.43064814814814811</c:v>
                </c:pt>
                <c:pt idx="1895">
                  <c:v>0.43067129629629619</c:v>
                </c:pt>
                <c:pt idx="1896">
                  <c:v>0.43069444444444438</c:v>
                </c:pt>
                <c:pt idx="1897">
                  <c:v>0.43071759259259257</c:v>
                </c:pt>
                <c:pt idx="1898">
                  <c:v>0.43074074074074065</c:v>
                </c:pt>
                <c:pt idx="1899">
                  <c:v>0.43076388888888884</c:v>
                </c:pt>
                <c:pt idx="1900">
                  <c:v>0.43078703703703702</c:v>
                </c:pt>
                <c:pt idx="1901">
                  <c:v>0.4308101851851851</c:v>
                </c:pt>
                <c:pt idx="1902">
                  <c:v>0.43083333333333329</c:v>
                </c:pt>
                <c:pt idx="1903">
                  <c:v>0.43085648148148148</c:v>
                </c:pt>
                <c:pt idx="1904">
                  <c:v>0.43087962962962956</c:v>
                </c:pt>
                <c:pt idx="1905">
                  <c:v>0.43090277777777775</c:v>
                </c:pt>
                <c:pt idx="1906">
                  <c:v>0.43092592592592593</c:v>
                </c:pt>
                <c:pt idx="1907">
                  <c:v>0.43094907407407401</c:v>
                </c:pt>
                <c:pt idx="1908">
                  <c:v>0.4309722222222222</c:v>
                </c:pt>
                <c:pt idx="1909">
                  <c:v>0.43099537037037039</c:v>
                </c:pt>
                <c:pt idx="1910">
                  <c:v>0.43101851851851847</c:v>
                </c:pt>
                <c:pt idx="1911">
                  <c:v>0.43104166666666666</c:v>
                </c:pt>
                <c:pt idx="1912">
                  <c:v>0.43106481481481485</c:v>
                </c:pt>
                <c:pt idx="1913">
                  <c:v>0.43108796296296292</c:v>
                </c:pt>
                <c:pt idx="1914">
                  <c:v>0.43111111111111111</c:v>
                </c:pt>
                <c:pt idx="1915">
                  <c:v>0.43113425925925919</c:v>
                </c:pt>
                <c:pt idx="1916">
                  <c:v>0.43115740740740738</c:v>
                </c:pt>
                <c:pt idx="1917">
                  <c:v>0.43118055555555546</c:v>
                </c:pt>
                <c:pt idx="1918">
                  <c:v>0.43120370370370364</c:v>
                </c:pt>
                <c:pt idx="1919">
                  <c:v>0.43122685185185183</c:v>
                </c:pt>
                <c:pt idx="1920">
                  <c:v>0.43124999999999991</c:v>
                </c:pt>
                <c:pt idx="1921">
                  <c:v>0.4312731481481481</c:v>
                </c:pt>
                <c:pt idx="1922">
                  <c:v>0.43129629629629629</c:v>
                </c:pt>
                <c:pt idx="1923">
                  <c:v>0.43131944444444437</c:v>
                </c:pt>
                <c:pt idx="1924">
                  <c:v>0.43134259259259256</c:v>
                </c:pt>
                <c:pt idx="1925">
                  <c:v>0.43136574074074074</c:v>
                </c:pt>
                <c:pt idx="1926">
                  <c:v>0.43138888888888882</c:v>
                </c:pt>
                <c:pt idx="1927">
                  <c:v>0.43141203703703701</c:v>
                </c:pt>
                <c:pt idx="1928">
                  <c:v>0.4314351851851852</c:v>
                </c:pt>
                <c:pt idx="1929">
                  <c:v>0.43145833333333328</c:v>
                </c:pt>
                <c:pt idx="1930">
                  <c:v>0.43148148148148147</c:v>
                </c:pt>
                <c:pt idx="1931">
                  <c:v>0.43150462962962965</c:v>
                </c:pt>
                <c:pt idx="1932">
                  <c:v>0.43152777777777773</c:v>
                </c:pt>
                <c:pt idx="1933">
                  <c:v>0.43155092592592592</c:v>
                </c:pt>
                <c:pt idx="1934">
                  <c:v>0.431574074074074</c:v>
                </c:pt>
                <c:pt idx="1935">
                  <c:v>0.43159722222222219</c:v>
                </c:pt>
                <c:pt idx="1936">
                  <c:v>0.43162037037037027</c:v>
                </c:pt>
                <c:pt idx="1937">
                  <c:v>0.43164351851851845</c:v>
                </c:pt>
                <c:pt idx="1938">
                  <c:v>0.43166666666666664</c:v>
                </c:pt>
                <c:pt idx="1939">
                  <c:v>0.43168981481481472</c:v>
                </c:pt>
                <c:pt idx="1940">
                  <c:v>0.43171296296296291</c:v>
                </c:pt>
                <c:pt idx="1941">
                  <c:v>0.4317361111111111</c:v>
                </c:pt>
                <c:pt idx="1942">
                  <c:v>0.43175925925925918</c:v>
                </c:pt>
                <c:pt idx="1943">
                  <c:v>0.43178240740740736</c:v>
                </c:pt>
                <c:pt idx="1944">
                  <c:v>0.43180555555555555</c:v>
                </c:pt>
                <c:pt idx="1945">
                  <c:v>0.43182870370370363</c:v>
                </c:pt>
                <c:pt idx="1946">
                  <c:v>0.43185185185185182</c:v>
                </c:pt>
                <c:pt idx="1947">
                  <c:v>0.43187500000000001</c:v>
                </c:pt>
                <c:pt idx="1948">
                  <c:v>0.43189814814814809</c:v>
                </c:pt>
                <c:pt idx="1949">
                  <c:v>0.43192129629629628</c:v>
                </c:pt>
                <c:pt idx="1950">
                  <c:v>0.43194444444444446</c:v>
                </c:pt>
                <c:pt idx="1951">
                  <c:v>0.43196759259259254</c:v>
                </c:pt>
                <c:pt idx="1952">
                  <c:v>0.43199074074074073</c:v>
                </c:pt>
                <c:pt idx="1953">
                  <c:v>0.43201388888888892</c:v>
                </c:pt>
                <c:pt idx="1954">
                  <c:v>0.432037037037037</c:v>
                </c:pt>
                <c:pt idx="1955">
                  <c:v>0.43206018518518507</c:v>
                </c:pt>
                <c:pt idx="1956">
                  <c:v>0.43208333333333326</c:v>
                </c:pt>
                <c:pt idx="1957">
                  <c:v>0.43210648148148145</c:v>
                </c:pt>
                <c:pt idx="1958">
                  <c:v>0.43212962962962953</c:v>
                </c:pt>
                <c:pt idx="1959">
                  <c:v>0.43215277777777772</c:v>
                </c:pt>
                <c:pt idx="1960">
                  <c:v>0.43217592592592591</c:v>
                </c:pt>
                <c:pt idx="1961">
                  <c:v>0.43219907407407399</c:v>
                </c:pt>
                <c:pt idx="1962">
                  <c:v>0.43222222222222217</c:v>
                </c:pt>
                <c:pt idx="1963">
                  <c:v>0.43224537037037036</c:v>
                </c:pt>
                <c:pt idx="1964">
                  <c:v>0.43226851851851844</c:v>
                </c:pt>
                <c:pt idx="1965">
                  <c:v>0.43229166666666663</c:v>
                </c:pt>
                <c:pt idx="1966">
                  <c:v>0.43231481481481482</c:v>
                </c:pt>
                <c:pt idx="1967">
                  <c:v>0.4323379629629629</c:v>
                </c:pt>
                <c:pt idx="1968">
                  <c:v>0.43236111111111108</c:v>
                </c:pt>
                <c:pt idx="1969">
                  <c:v>0.43238425925925927</c:v>
                </c:pt>
                <c:pt idx="1970">
                  <c:v>0.43240740740740735</c:v>
                </c:pt>
                <c:pt idx="1971">
                  <c:v>0.43243055555555554</c:v>
                </c:pt>
                <c:pt idx="1972">
                  <c:v>0.43245370370370373</c:v>
                </c:pt>
                <c:pt idx="1973">
                  <c:v>0.43247685185185181</c:v>
                </c:pt>
                <c:pt idx="1974">
                  <c:v>0.4325</c:v>
                </c:pt>
                <c:pt idx="1975">
                  <c:v>0.43252314814814818</c:v>
                </c:pt>
                <c:pt idx="1976">
                  <c:v>0.43254629629629626</c:v>
                </c:pt>
                <c:pt idx="1977">
                  <c:v>0.43256944444444434</c:v>
                </c:pt>
                <c:pt idx="1978">
                  <c:v>0.43259259259259253</c:v>
                </c:pt>
                <c:pt idx="1979">
                  <c:v>0.43261574074074072</c:v>
                </c:pt>
                <c:pt idx="1980">
                  <c:v>0.4326388888888888</c:v>
                </c:pt>
                <c:pt idx="1981">
                  <c:v>0.43266203703703698</c:v>
                </c:pt>
                <c:pt idx="1982">
                  <c:v>0.43268518518518517</c:v>
                </c:pt>
                <c:pt idx="1983">
                  <c:v>0.43270833333333325</c:v>
                </c:pt>
                <c:pt idx="1984">
                  <c:v>0.43273148148148144</c:v>
                </c:pt>
                <c:pt idx="1985">
                  <c:v>0.43275462962962963</c:v>
                </c:pt>
                <c:pt idx="1986">
                  <c:v>0.43277777777777771</c:v>
                </c:pt>
                <c:pt idx="1987">
                  <c:v>0.43280092592592589</c:v>
                </c:pt>
                <c:pt idx="1988">
                  <c:v>0.43282407407407408</c:v>
                </c:pt>
                <c:pt idx="1989">
                  <c:v>0.43284722222222216</c:v>
                </c:pt>
                <c:pt idx="1990">
                  <c:v>0.43287037037037035</c:v>
                </c:pt>
                <c:pt idx="1991">
                  <c:v>0.43289351851851854</c:v>
                </c:pt>
                <c:pt idx="1992">
                  <c:v>0.43291666666666662</c:v>
                </c:pt>
                <c:pt idx="1993">
                  <c:v>0.43293981481481481</c:v>
                </c:pt>
                <c:pt idx="1994">
                  <c:v>0.43296296296296299</c:v>
                </c:pt>
                <c:pt idx="1995">
                  <c:v>0.43298611111111107</c:v>
                </c:pt>
                <c:pt idx="1996">
                  <c:v>0.43300925925925926</c:v>
                </c:pt>
                <c:pt idx="1997">
                  <c:v>0.43303240740740734</c:v>
                </c:pt>
                <c:pt idx="1998">
                  <c:v>0.43305555555555553</c:v>
                </c:pt>
                <c:pt idx="1999">
                  <c:v>0.4330787037037036</c:v>
                </c:pt>
                <c:pt idx="2000">
                  <c:v>0.43310185185185179</c:v>
                </c:pt>
                <c:pt idx="2001">
                  <c:v>0.43312499999999998</c:v>
                </c:pt>
                <c:pt idx="2002">
                  <c:v>0.43314814814814806</c:v>
                </c:pt>
                <c:pt idx="2003">
                  <c:v>0.43317129629629625</c:v>
                </c:pt>
                <c:pt idx="2004">
                  <c:v>0.43319444444444444</c:v>
                </c:pt>
                <c:pt idx="2005">
                  <c:v>0.43321759259259252</c:v>
                </c:pt>
                <c:pt idx="2006">
                  <c:v>0.4332407407407407</c:v>
                </c:pt>
                <c:pt idx="2007">
                  <c:v>0.43326388888888889</c:v>
                </c:pt>
                <c:pt idx="2008">
                  <c:v>0.43328703703703697</c:v>
                </c:pt>
                <c:pt idx="2009">
                  <c:v>0.43331018518518516</c:v>
                </c:pt>
                <c:pt idx="2010">
                  <c:v>0.43333333333333335</c:v>
                </c:pt>
                <c:pt idx="2011">
                  <c:v>0.43335648148148143</c:v>
                </c:pt>
                <c:pt idx="2012">
                  <c:v>0.43337962962962961</c:v>
                </c:pt>
                <c:pt idx="2013">
                  <c:v>0.4334027777777778</c:v>
                </c:pt>
                <c:pt idx="2014">
                  <c:v>0.43342592592592588</c:v>
                </c:pt>
                <c:pt idx="2015">
                  <c:v>0.43344907407407407</c:v>
                </c:pt>
                <c:pt idx="2016">
                  <c:v>0.43347222222222215</c:v>
                </c:pt>
                <c:pt idx="2017">
                  <c:v>0.43349537037037034</c:v>
                </c:pt>
                <c:pt idx="2018">
                  <c:v>0.43351851851851841</c:v>
                </c:pt>
                <c:pt idx="2019">
                  <c:v>0.4335416666666666</c:v>
                </c:pt>
                <c:pt idx="2020">
                  <c:v>0.43356481481481479</c:v>
                </c:pt>
                <c:pt idx="2021">
                  <c:v>0.43358796296296287</c:v>
                </c:pt>
                <c:pt idx="2022">
                  <c:v>0.43361111111111106</c:v>
                </c:pt>
                <c:pt idx="2023">
                  <c:v>0.43363425925925925</c:v>
                </c:pt>
                <c:pt idx="2024">
                  <c:v>0.43365740740740732</c:v>
                </c:pt>
                <c:pt idx="2025">
                  <c:v>0.43368055555555551</c:v>
                </c:pt>
                <c:pt idx="2026">
                  <c:v>0.4337037037037037</c:v>
                </c:pt>
                <c:pt idx="2027">
                  <c:v>0.43372685185185178</c:v>
                </c:pt>
                <c:pt idx="2028">
                  <c:v>0.43374999999999997</c:v>
                </c:pt>
                <c:pt idx="2029">
                  <c:v>0.43377314814814816</c:v>
                </c:pt>
                <c:pt idx="2030">
                  <c:v>0.43379629629629624</c:v>
                </c:pt>
                <c:pt idx="2031">
                  <c:v>0.43381944444444442</c:v>
                </c:pt>
                <c:pt idx="2032">
                  <c:v>0.43384259259259261</c:v>
                </c:pt>
                <c:pt idx="2033">
                  <c:v>0.43386574074074069</c:v>
                </c:pt>
                <c:pt idx="2034">
                  <c:v>0.43388888888888888</c:v>
                </c:pt>
                <c:pt idx="2035">
                  <c:v>0.43391203703703707</c:v>
                </c:pt>
                <c:pt idx="2036">
                  <c:v>0.43393518518518515</c:v>
                </c:pt>
                <c:pt idx="2037">
                  <c:v>0.43395833333333322</c:v>
                </c:pt>
                <c:pt idx="2038">
                  <c:v>0.43398148148148141</c:v>
                </c:pt>
                <c:pt idx="2039">
                  <c:v>0.4340046296296296</c:v>
                </c:pt>
                <c:pt idx="2040">
                  <c:v>0.43402777777777768</c:v>
                </c:pt>
                <c:pt idx="2041">
                  <c:v>0.43405092592592587</c:v>
                </c:pt>
                <c:pt idx="2042">
                  <c:v>0.43407407407407406</c:v>
                </c:pt>
                <c:pt idx="2043">
                  <c:v>0.43409722222222213</c:v>
                </c:pt>
                <c:pt idx="2044">
                  <c:v>0.43412037037037032</c:v>
                </c:pt>
                <c:pt idx="2045">
                  <c:v>0.43414351851851851</c:v>
                </c:pt>
                <c:pt idx="2046">
                  <c:v>0.43416666666666659</c:v>
                </c:pt>
                <c:pt idx="2047">
                  <c:v>0.43418981481481478</c:v>
                </c:pt>
                <c:pt idx="2048">
                  <c:v>0.43421296296296297</c:v>
                </c:pt>
                <c:pt idx="2049">
                  <c:v>0.43423611111111104</c:v>
                </c:pt>
                <c:pt idx="2050">
                  <c:v>0.43425925925925923</c:v>
                </c:pt>
                <c:pt idx="2051">
                  <c:v>0.43428240740740742</c:v>
                </c:pt>
                <c:pt idx="2052">
                  <c:v>0.4343055555555555</c:v>
                </c:pt>
                <c:pt idx="2053">
                  <c:v>0.43432870370370369</c:v>
                </c:pt>
                <c:pt idx="2054">
                  <c:v>0.43435185185185188</c:v>
                </c:pt>
                <c:pt idx="2055">
                  <c:v>0.43437499999999996</c:v>
                </c:pt>
                <c:pt idx="2056">
                  <c:v>0.43439814814814814</c:v>
                </c:pt>
                <c:pt idx="2057">
                  <c:v>0.43442129629629633</c:v>
                </c:pt>
                <c:pt idx="2058">
                  <c:v>0.43444444444444441</c:v>
                </c:pt>
                <c:pt idx="2059">
                  <c:v>0.43446759259259249</c:v>
                </c:pt>
                <c:pt idx="2060">
                  <c:v>0.43449074074074068</c:v>
                </c:pt>
                <c:pt idx="2061">
                  <c:v>0.43451388888888887</c:v>
                </c:pt>
                <c:pt idx="2062">
                  <c:v>0.43453703703703694</c:v>
                </c:pt>
                <c:pt idx="2063">
                  <c:v>0.43456018518518513</c:v>
                </c:pt>
                <c:pt idx="2064">
                  <c:v>0.43458333333333332</c:v>
                </c:pt>
                <c:pt idx="2065">
                  <c:v>0.4346064814814814</c:v>
                </c:pt>
                <c:pt idx="2066">
                  <c:v>0.43462962962962959</c:v>
                </c:pt>
                <c:pt idx="2067">
                  <c:v>0.43465277777777778</c:v>
                </c:pt>
                <c:pt idx="2068">
                  <c:v>0.43467592592592585</c:v>
                </c:pt>
                <c:pt idx="2069">
                  <c:v>0.43469907407407404</c:v>
                </c:pt>
                <c:pt idx="2070">
                  <c:v>0.43472222222222223</c:v>
                </c:pt>
                <c:pt idx="2071">
                  <c:v>0.43474537037037031</c:v>
                </c:pt>
                <c:pt idx="2072">
                  <c:v>0.4347685185185185</c:v>
                </c:pt>
                <c:pt idx="2073">
                  <c:v>0.43479166666666669</c:v>
                </c:pt>
                <c:pt idx="2074">
                  <c:v>0.43481481481481477</c:v>
                </c:pt>
                <c:pt idx="2075">
                  <c:v>0.43483796296296295</c:v>
                </c:pt>
                <c:pt idx="2076">
                  <c:v>0.43486111111111114</c:v>
                </c:pt>
                <c:pt idx="2077">
                  <c:v>0.43488425925925922</c:v>
                </c:pt>
                <c:pt idx="2078">
                  <c:v>0.4349074074074073</c:v>
                </c:pt>
                <c:pt idx="2079">
                  <c:v>0.43493055555555549</c:v>
                </c:pt>
                <c:pt idx="2080">
                  <c:v>0.43495370370370368</c:v>
                </c:pt>
                <c:pt idx="2081">
                  <c:v>0.43497685185185175</c:v>
                </c:pt>
                <c:pt idx="2082">
                  <c:v>0.43499999999999994</c:v>
                </c:pt>
                <c:pt idx="2083">
                  <c:v>0.43502314814814813</c:v>
                </c:pt>
                <c:pt idx="2084">
                  <c:v>0.43504629629629621</c:v>
                </c:pt>
                <c:pt idx="2085">
                  <c:v>0.4350694444444444</c:v>
                </c:pt>
                <c:pt idx="2086">
                  <c:v>0.43509259259259259</c:v>
                </c:pt>
                <c:pt idx="2087">
                  <c:v>0.43511574074074066</c:v>
                </c:pt>
                <c:pt idx="2088">
                  <c:v>0.43513888888888885</c:v>
                </c:pt>
                <c:pt idx="2089">
                  <c:v>0.43516203703703704</c:v>
                </c:pt>
                <c:pt idx="2090">
                  <c:v>0.43518518518518512</c:v>
                </c:pt>
                <c:pt idx="2091">
                  <c:v>0.43520833333333331</c:v>
                </c:pt>
                <c:pt idx="2092">
                  <c:v>0.4352314814814815</c:v>
                </c:pt>
                <c:pt idx="2093">
                  <c:v>0.43525462962962957</c:v>
                </c:pt>
                <c:pt idx="2094">
                  <c:v>0.43527777777777776</c:v>
                </c:pt>
                <c:pt idx="2095">
                  <c:v>0.43530092592592595</c:v>
                </c:pt>
                <c:pt idx="2096">
                  <c:v>0.43532407407407403</c:v>
                </c:pt>
                <c:pt idx="2097">
                  <c:v>0.43534722222222222</c:v>
                </c:pt>
                <c:pt idx="2098">
                  <c:v>0.4353703703703703</c:v>
                </c:pt>
                <c:pt idx="2099">
                  <c:v>0.43539351851851849</c:v>
                </c:pt>
                <c:pt idx="2100">
                  <c:v>0.43541666666666656</c:v>
                </c:pt>
                <c:pt idx="2101">
                  <c:v>0.43543981481481475</c:v>
                </c:pt>
                <c:pt idx="2102">
                  <c:v>0.43546296296296294</c:v>
                </c:pt>
                <c:pt idx="2103">
                  <c:v>0.43548611111111102</c:v>
                </c:pt>
                <c:pt idx="2104">
                  <c:v>0.43550925925925921</c:v>
                </c:pt>
                <c:pt idx="2105">
                  <c:v>0.4355324074074074</c:v>
                </c:pt>
                <c:pt idx="2106">
                  <c:v>0.43555555555555547</c:v>
                </c:pt>
                <c:pt idx="2107">
                  <c:v>0.43557870370370366</c:v>
                </c:pt>
                <c:pt idx="2108">
                  <c:v>0.43560185185185185</c:v>
                </c:pt>
                <c:pt idx="2109">
                  <c:v>0.43562499999999993</c:v>
                </c:pt>
                <c:pt idx="2110">
                  <c:v>0.43564814814814812</c:v>
                </c:pt>
                <c:pt idx="2111">
                  <c:v>0.43567129629629631</c:v>
                </c:pt>
                <c:pt idx="2112">
                  <c:v>0.43569444444444438</c:v>
                </c:pt>
                <c:pt idx="2113">
                  <c:v>0.43571759259259257</c:v>
                </c:pt>
                <c:pt idx="2114">
                  <c:v>0.43574074074074076</c:v>
                </c:pt>
                <c:pt idx="2115">
                  <c:v>0.43576388888888884</c:v>
                </c:pt>
                <c:pt idx="2116">
                  <c:v>0.43578703703703703</c:v>
                </c:pt>
                <c:pt idx="2117">
                  <c:v>0.43581018518518522</c:v>
                </c:pt>
                <c:pt idx="2118">
                  <c:v>0.43583333333333329</c:v>
                </c:pt>
                <c:pt idx="2119">
                  <c:v>0.43585648148148137</c:v>
                </c:pt>
                <c:pt idx="2120">
                  <c:v>0.43587962962962956</c:v>
                </c:pt>
                <c:pt idx="2121">
                  <c:v>0.43590277777777775</c:v>
                </c:pt>
                <c:pt idx="2122">
                  <c:v>0.43592592592592583</c:v>
                </c:pt>
                <c:pt idx="2123">
                  <c:v>0.43594907407407402</c:v>
                </c:pt>
                <c:pt idx="2124">
                  <c:v>0.43597222222222221</c:v>
                </c:pt>
                <c:pt idx="2125">
                  <c:v>0.43599537037037028</c:v>
                </c:pt>
                <c:pt idx="2126">
                  <c:v>0.43601851851851847</c:v>
                </c:pt>
                <c:pt idx="2127">
                  <c:v>0.43604166666666666</c:v>
                </c:pt>
                <c:pt idx="2128">
                  <c:v>0.43606481481481474</c:v>
                </c:pt>
                <c:pt idx="2129">
                  <c:v>0.43608796296296293</c:v>
                </c:pt>
                <c:pt idx="2130">
                  <c:v>0.43611111111111112</c:v>
                </c:pt>
                <c:pt idx="2131">
                  <c:v>0.43613425925925919</c:v>
                </c:pt>
                <c:pt idx="2132">
                  <c:v>0.43615740740740738</c:v>
                </c:pt>
                <c:pt idx="2133">
                  <c:v>0.43618055555555557</c:v>
                </c:pt>
                <c:pt idx="2134">
                  <c:v>0.43620370370370365</c:v>
                </c:pt>
                <c:pt idx="2135">
                  <c:v>0.43622685185185184</c:v>
                </c:pt>
                <c:pt idx="2136">
                  <c:v>0.43625000000000003</c:v>
                </c:pt>
                <c:pt idx="2137">
                  <c:v>0.4362731481481481</c:v>
                </c:pt>
                <c:pt idx="2138">
                  <c:v>0.43629629629629629</c:v>
                </c:pt>
                <c:pt idx="2139">
                  <c:v>0.43631944444444448</c:v>
                </c:pt>
                <c:pt idx="2140">
                  <c:v>0.43634259259259256</c:v>
                </c:pt>
                <c:pt idx="2141">
                  <c:v>0.43636574074074064</c:v>
                </c:pt>
                <c:pt idx="2142">
                  <c:v>0.43638888888888883</c:v>
                </c:pt>
                <c:pt idx="2143">
                  <c:v>0.43641203703703701</c:v>
                </c:pt>
                <c:pt idx="2144">
                  <c:v>0.43643518518518509</c:v>
                </c:pt>
                <c:pt idx="2145">
                  <c:v>0.43645833333333328</c:v>
                </c:pt>
                <c:pt idx="2146">
                  <c:v>0.43648148148148147</c:v>
                </c:pt>
                <c:pt idx="2147">
                  <c:v>0.43650462962962955</c:v>
                </c:pt>
                <c:pt idx="2148">
                  <c:v>0.43652777777777774</c:v>
                </c:pt>
                <c:pt idx="2149">
                  <c:v>0.43655092592592593</c:v>
                </c:pt>
                <c:pt idx="2150">
                  <c:v>0.436574074074074</c:v>
                </c:pt>
                <c:pt idx="2151">
                  <c:v>0.43659722222222219</c:v>
                </c:pt>
                <c:pt idx="2152">
                  <c:v>0.43662037037037038</c:v>
                </c:pt>
                <c:pt idx="2153">
                  <c:v>0.43664351851851846</c:v>
                </c:pt>
                <c:pt idx="2154">
                  <c:v>0.43666666666666665</c:v>
                </c:pt>
                <c:pt idx="2155">
                  <c:v>0.43668981481481484</c:v>
                </c:pt>
                <c:pt idx="2156">
                  <c:v>0.43671296296296291</c:v>
                </c:pt>
                <c:pt idx="2157">
                  <c:v>0.4367361111111111</c:v>
                </c:pt>
                <c:pt idx="2158">
                  <c:v>0.43675925925925929</c:v>
                </c:pt>
                <c:pt idx="2159">
                  <c:v>0.43678240740740737</c:v>
                </c:pt>
                <c:pt idx="2160">
                  <c:v>0.43680555555555545</c:v>
                </c:pt>
                <c:pt idx="2161">
                  <c:v>0.43682870370370364</c:v>
                </c:pt>
                <c:pt idx="2162">
                  <c:v>0.43685185185185182</c:v>
                </c:pt>
                <c:pt idx="2163">
                  <c:v>0.4368749999999999</c:v>
                </c:pt>
                <c:pt idx="2164">
                  <c:v>0.43689814814814809</c:v>
                </c:pt>
                <c:pt idx="2165">
                  <c:v>0.43692129629629628</c:v>
                </c:pt>
                <c:pt idx="2166">
                  <c:v>0.43694444444444436</c:v>
                </c:pt>
                <c:pt idx="2167">
                  <c:v>0.43696759259259255</c:v>
                </c:pt>
                <c:pt idx="2168">
                  <c:v>0.43699074074074074</c:v>
                </c:pt>
                <c:pt idx="2169">
                  <c:v>0.43701388888888881</c:v>
                </c:pt>
                <c:pt idx="2170">
                  <c:v>0.437037037037037</c:v>
                </c:pt>
                <c:pt idx="2171">
                  <c:v>0.43706018518518519</c:v>
                </c:pt>
                <c:pt idx="2172">
                  <c:v>0.43708333333333327</c:v>
                </c:pt>
                <c:pt idx="2173">
                  <c:v>0.43710648148148146</c:v>
                </c:pt>
                <c:pt idx="2174">
                  <c:v>0.43712962962962965</c:v>
                </c:pt>
                <c:pt idx="2175">
                  <c:v>0.43715277777777772</c:v>
                </c:pt>
                <c:pt idx="2176">
                  <c:v>0.43717592592592591</c:v>
                </c:pt>
                <c:pt idx="2177">
                  <c:v>0.4371990740740741</c:v>
                </c:pt>
                <c:pt idx="2178">
                  <c:v>0.43722222222222218</c:v>
                </c:pt>
                <c:pt idx="2179">
                  <c:v>0.43724537037037037</c:v>
                </c:pt>
                <c:pt idx="2180">
                  <c:v>0.43726851851851845</c:v>
                </c:pt>
                <c:pt idx="2181">
                  <c:v>0.43729166666666663</c:v>
                </c:pt>
                <c:pt idx="2182">
                  <c:v>0.43731481481481471</c:v>
                </c:pt>
                <c:pt idx="2183">
                  <c:v>0.4373379629629629</c:v>
                </c:pt>
                <c:pt idx="2184">
                  <c:v>0.43736111111111109</c:v>
                </c:pt>
                <c:pt idx="2185">
                  <c:v>0.43738425925925917</c:v>
                </c:pt>
                <c:pt idx="2186">
                  <c:v>0.43740740740740736</c:v>
                </c:pt>
                <c:pt idx="2187">
                  <c:v>0.43743055555555554</c:v>
                </c:pt>
                <c:pt idx="2188">
                  <c:v>0.43745370370370362</c:v>
                </c:pt>
                <c:pt idx="2189">
                  <c:v>0.43747685185185181</c:v>
                </c:pt>
                <c:pt idx="2190">
                  <c:v>0.4375</c:v>
                </c:pt>
                <c:pt idx="2191">
                  <c:v>0.43752314814814808</c:v>
                </c:pt>
                <c:pt idx="2192">
                  <c:v>0.43754629629629627</c:v>
                </c:pt>
                <c:pt idx="2193">
                  <c:v>0.43756944444444446</c:v>
                </c:pt>
                <c:pt idx="2194">
                  <c:v>0.43759259259259253</c:v>
                </c:pt>
                <c:pt idx="2195">
                  <c:v>0.43761574074074072</c:v>
                </c:pt>
                <c:pt idx="2196">
                  <c:v>0.43763888888888891</c:v>
                </c:pt>
                <c:pt idx="2197">
                  <c:v>0.43766203703703699</c:v>
                </c:pt>
                <c:pt idx="2198">
                  <c:v>0.43768518518518518</c:v>
                </c:pt>
                <c:pt idx="2199">
                  <c:v>0.43770833333333337</c:v>
                </c:pt>
                <c:pt idx="2200">
                  <c:v>0.43773148148148144</c:v>
                </c:pt>
                <c:pt idx="2201">
                  <c:v>0.43775462962962952</c:v>
                </c:pt>
                <c:pt idx="2202">
                  <c:v>0.43777777777777771</c:v>
                </c:pt>
                <c:pt idx="2203">
                  <c:v>0.4378009259259259</c:v>
                </c:pt>
                <c:pt idx="2204">
                  <c:v>0.43782407407407398</c:v>
                </c:pt>
                <c:pt idx="2205">
                  <c:v>0.43784722222222217</c:v>
                </c:pt>
                <c:pt idx="2206">
                  <c:v>0.43787037037037035</c:v>
                </c:pt>
                <c:pt idx="2207">
                  <c:v>0.43789351851851843</c:v>
                </c:pt>
                <c:pt idx="2208">
                  <c:v>0.43791666666666662</c:v>
                </c:pt>
                <c:pt idx="2209">
                  <c:v>0.43793981481481481</c:v>
                </c:pt>
                <c:pt idx="2210">
                  <c:v>0.43796296296296289</c:v>
                </c:pt>
                <c:pt idx="2211">
                  <c:v>0.43798611111111108</c:v>
                </c:pt>
                <c:pt idx="2212">
                  <c:v>0.43800925925925926</c:v>
                </c:pt>
                <c:pt idx="2213">
                  <c:v>0.43803240740740734</c:v>
                </c:pt>
                <c:pt idx="2214">
                  <c:v>0.43805555555555553</c:v>
                </c:pt>
                <c:pt idx="2215">
                  <c:v>0.43807870370370372</c:v>
                </c:pt>
                <c:pt idx="2216">
                  <c:v>0.4381018518518518</c:v>
                </c:pt>
                <c:pt idx="2217">
                  <c:v>0.43812499999999999</c:v>
                </c:pt>
                <c:pt idx="2218">
                  <c:v>0.43814814814814818</c:v>
                </c:pt>
                <c:pt idx="2219">
                  <c:v>0.43817129629629625</c:v>
                </c:pt>
                <c:pt idx="2220">
                  <c:v>0.43819444444444444</c:v>
                </c:pt>
                <c:pt idx="2221">
                  <c:v>0.43821759259259263</c:v>
                </c:pt>
                <c:pt idx="2222">
                  <c:v>0.43824074074074071</c:v>
                </c:pt>
                <c:pt idx="2223">
                  <c:v>0.43826388888888879</c:v>
                </c:pt>
                <c:pt idx="2224">
                  <c:v>0.43828703703703698</c:v>
                </c:pt>
                <c:pt idx="2225">
                  <c:v>0.43831018518518516</c:v>
                </c:pt>
                <c:pt idx="2226">
                  <c:v>0.43833333333333324</c:v>
                </c:pt>
                <c:pt idx="2227">
                  <c:v>0.43835648148148143</c:v>
                </c:pt>
                <c:pt idx="2228">
                  <c:v>0.43837962962962962</c:v>
                </c:pt>
                <c:pt idx="2229">
                  <c:v>0.4384027777777777</c:v>
                </c:pt>
                <c:pt idx="2230">
                  <c:v>0.43842592592592589</c:v>
                </c:pt>
                <c:pt idx="2231">
                  <c:v>0.43844907407407407</c:v>
                </c:pt>
                <c:pt idx="2232">
                  <c:v>0.43847222222222215</c:v>
                </c:pt>
                <c:pt idx="2233">
                  <c:v>0.43849537037037034</c:v>
                </c:pt>
                <c:pt idx="2234">
                  <c:v>0.43851851851851853</c:v>
                </c:pt>
                <c:pt idx="2235">
                  <c:v>0.43854166666666661</c:v>
                </c:pt>
                <c:pt idx="2236">
                  <c:v>0.4385648148148148</c:v>
                </c:pt>
                <c:pt idx="2237">
                  <c:v>0.43858796296296299</c:v>
                </c:pt>
                <c:pt idx="2238">
                  <c:v>0.43861111111111106</c:v>
                </c:pt>
                <c:pt idx="2239">
                  <c:v>0.43863425925925925</c:v>
                </c:pt>
                <c:pt idx="2240">
                  <c:v>0.43865740740740744</c:v>
                </c:pt>
                <c:pt idx="2241">
                  <c:v>0.43868055555555552</c:v>
                </c:pt>
                <c:pt idx="2242">
                  <c:v>0.4387037037037036</c:v>
                </c:pt>
                <c:pt idx="2243">
                  <c:v>0.43872685185185178</c:v>
                </c:pt>
                <c:pt idx="2244">
                  <c:v>0.43874999999999997</c:v>
                </c:pt>
                <c:pt idx="2245">
                  <c:v>0.43877314814814805</c:v>
                </c:pt>
                <c:pt idx="2246">
                  <c:v>0.43879629629629624</c:v>
                </c:pt>
                <c:pt idx="2247">
                  <c:v>0.43881944444444443</c:v>
                </c:pt>
                <c:pt idx="2248">
                  <c:v>0.43884259259259251</c:v>
                </c:pt>
                <c:pt idx="2249">
                  <c:v>0.4388657407407407</c:v>
                </c:pt>
                <c:pt idx="2250">
                  <c:v>0.43888888888888888</c:v>
                </c:pt>
                <c:pt idx="2251">
                  <c:v>0.43891203703703696</c:v>
                </c:pt>
                <c:pt idx="2252">
                  <c:v>0.43893518518518515</c:v>
                </c:pt>
                <c:pt idx="2253">
                  <c:v>0.43895833333333334</c:v>
                </c:pt>
                <c:pt idx="2254">
                  <c:v>0.43898148148148142</c:v>
                </c:pt>
                <c:pt idx="2255">
                  <c:v>0.43900462962962961</c:v>
                </c:pt>
                <c:pt idx="2256">
                  <c:v>0.43902777777777779</c:v>
                </c:pt>
                <c:pt idx="2257">
                  <c:v>0.43905092592592587</c:v>
                </c:pt>
                <c:pt idx="2258">
                  <c:v>0.43907407407407406</c:v>
                </c:pt>
                <c:pt idx="2259">
                  <c:v>0.43909722222222225</c:v>
                </c:pt>
                <c:pt idx="2260">
                  <c:v>0.43912037037037033</c:v>
                </c:pt>
                <c:pt idx="2261">
                  <c:v>0.43914351851851852</c:v>
                </c:pt>
                <c:pt idx="2262">
                  <c:v>0.43916666666666659</c:v>
                </c:pt>
                <c:pt idx="2263">
                  <c:v>0.43918981481481478</c:v>
                </c:pt>
                <c:pt idx="2264">
                  <c:v>0.43921296296296286</c:v>
                </c:pt>
                <c:pt idx="2265">
                  <c:v>0.43923611111111105</c:v>
                </c:pt>
                <c:pt idx="2266">
                  <c:v>0.43925925925925924</c:v>
                </c:pt>
                <c:pt idx="2267">
                  <c:v>0.43928240740740732</c:v>
                </c:pt>
                <c:pt idx="2268">
                  <c:v>0.4393055555555555</c:v>
                </c:pt>
                <c:pt idx="2269">
                  <c:v>0.43932870370370369</c:v>
                </c:pt>
                <c:pt idx="2270">
                  <c:v>0.43935185185185177</c:v>
                </c:pt>
                <c:pt idx="2271">
                  <c:v>0.43937499999999996</c:v>
                </c:pt>
                <c:pt idx="2272">
                  <c:v>0.43939814814814815</c:v>
                </c:pt>
                <c:pt idx="2273">
                  <c:v>0.43942129629629623</c:v>
                </c:pt>
                <c:pt idx="2274">
                  <c:v>0.43944444444444442</c:v>
                </c:pt>
                <c:pt idx="2275">
                  <c:v>0.4394675925925926</c:v>
                </c:pt>
                <c:pt idx="2276">
                  <c:v>0.43949074074074068</c:v>
                </c:pt>
                <c:pt idx="2277">
                  <c:v>0.43951388888888887</c:v>
                </c:pt>
                <c:pt idx="2278">
                  <c:v>0.43953703703703706</c:v>
                </c:pt>
                <c:pt idx="2279">
                  <c:v>0.43956018518518514</c:v>
                </c:pt>
                <c:pt idx="2280">
                  <c:v>0.43958333333333333</c:v>
                </c:pt>
                <c:pt idx="2281">
                  <c:v>0.43960648148148151</c:v>
                </c:pt>
                <c:pt idx="2282">
                  <c:v>0.43962962962962959</c:v>
                </c:pt>
                <c:pt idx="2283">
                  <c:v>0.43965277777777767</c:v>
                </c:pt>
                <c:pt idx="2284">
                  <c:v>0.43967592592592586</c:v>
                </c:pt>
                <c:pt idx="2285">
                  <c:v>0.43969907407407405</c:v>
                </c:pt>
                <c:pt idx="2286">
                  <c:v>0.43972222222222213</c:v>
                </c:pt>
                <c:pt idx="2287">
                  <c:v>0.43974537037037031</c:v>
                </c:pt>
                <c:pt idx="2288">
                  <c:v>0.4397685185185185</c:v>
                </c:pt>
                <c:pt idx="2289">
                  <c:v>0.43979166666666658</c:v>
                </c:pt>
                <c:pt idx="2290">
                  <c:v>0.43981481481481477</c:v>
                </c:pt>
                <c:pt idx="2291">
                  <c:v>0.43983796296296296</c:v>
                </c:pt>
                <c:pt idx="2292">
                  <c:v>0.43986111111111104</c:v>
                </c:pt>
                <c:pt idx="2293">
                  <c:v>0.43988425925925922</c:v>
                </c:pt>
                <c:pt idx="2294">
                  <c:v>0.43990740740740741</c:v>
                </c:pt>
                <c:pt idx="2295">
                  <c:v>0.43993055555555549</c:v>
                </c:pt>
                <c:pt idx="2296">
                  <c:v>0.43995370370370368</c:v>
                </c:pt>
                <c:pt idx="2297">
                  <c:v>0.43997685185185187</c:v>
                </c:pt>
                <c:pt idx="2298">
                  <c:v>0.43999999999999995</c:v>
                </c:pt>
                <c:pt idx="2299">
                  <c:v>0.44002314814814814</c:v>
                </c:pt>
                <c:pt idx="2300">
                  <c:v>0.44004629629629632</c:v>
                </c:pt>
                <c:pt idx="2301">
                  <c:v>0.4400694444444444</c:v>
                </c:pt>
                <c:pt idx="2302">
                  <c:v>0.44009259259259259</c:v>
                </c:pt>
                <c:pt idx="2303">
                  <c:v>0.44011574074074067</c:v>
                </c:pt>
                <c:pt idx="2304">
                  <c:v>0.44013888888888886</c:v>
                </c:pt>
                <c:pt idx="2305">
                  <c:v>0.44016203703703694</c:v>
                </c:pt>
                <c:pt idx="2306">
                  <c:v>0.44018518518518512</c:v>
                </c:pt>
                <c:pt idx="2307">
                  <c:v>0.44020833333333331</c:v>
                </c:pt>
                <c:pt idx="2308">
                  <c:v>0.44023148148148139</c:v>
                </c:pt>
                <c:pt idx="2309">
                  <c:v>0.44025462962962958</c:v>
                </c:pt>
                <c:pt idx="2310">
                  <c:v>0.44027777777777777</c:v>
                </c:pt>
                <c:pt idx="2311">
                  <c:v>0.44030092592592585</c:v>
                </c:pt>
                <c:pt idx="2312">
                  <c:v>0.44032407407407403</c:v>
                </c:pt>
                <c:pt idx="2313">
                  <c:v>0.44034722222222222</c:v>
                </c:pt>
                <c:pt idx="2314">
                  <c:v>0.4403703703703703</c:v>
                </c:pt>
                <c:pt idx="2315">
                  <c:v>0.44039351851851849</c:v>
                </c:pt>
                <c:pt idx="2316">
                  <c:v>0.44041666666666668</c:v>
                </c:pt>
                <c:pt idx="2317">
                  <c:v>0.44043981481481476</c:v>
                </c:pt>
                <c:pt idx="2318">
                  <c:v>0.44046296296296295</c:v>
                </c:pt>
                <c:pt idx="2319">
                  <c:v>0.44048611111111113</c:v>
                </c:pt>
                <c:pt idx="2320">
                  <c:v>0.44050925925925921</c:v>
                </c:pt>
                <c:pt idx="2321">
                  <c:v>0.4405324074074074</c:v>
                </c:pt>
                <c:pt idx="2322">
                  <c:v>0.44055555555555559</c:v>
                </c:pt>
                <c:pt idx="2323">
                  <c:v>0.44057870370370367</c:v>
                </c:pt>
                <c:pt idx="2324">
                  <c:v>0.44060185185185174</c:v>
                </c:pt>
                <c:pt idx="2325">
                  <c:v>0.44062499999999993</c:v>
                </c:pt>
                <c:pt idx="2326">
                  <c:v>0.44064814814814812</c:v>
                </c:pt>
                <c:pt idx="2327">
                  <c:v>0.4406712962962962</c:v>
                </c:pt>
                <c:pt idx="2328">
                  <c:v>0.44069444444444439</c:v>
                </c:pt>
                <c:pt idx="2329">
                  <c:v>0.44071759259259258</c:v>
                </c:pt>
                <c:pt idx="2330">
                  <c:v>0.44074074074074066</c:v>
                </c:pt>
                <c:pt idx="2331">
                  <c:v>0.44076388888888884</c:v>
                </c:pt>
                <c:pt idx="2332">
                  <c:v>0.44078703703703703</c:v>
                </c:pt>
                <c:pt idx="2333">
                  <c:v>0.44081018518518511</c:v>
                </c:pt>
                <c:pt idx="2334">
                  <c:v>0.4408333333333333</c:v>
                </c:pt>
                <c:pt idx="2335">
                  <c:v>0.44085648148148149</c:v>
                </c:pt>
                <c:pt idx="2336">
                  <c:v>0.44087962962962957</c:v>
                </c:pt>
                <c:pt idx="2337">
                  <c:v>0.44090277777777775</c:v>
                </c:pt>
                <c:pt idx="2338">
                  <c:v>0.44092592592592594</c:v>
                </c:pt>
                <c:pt idx="2339">
                  <c:v>0.44094907407407402</c:v>
                </c:pt>
                <c:pt idx="2340">
                  <c:v>0.47013888888888888</c:v>
                </c:pt>
                <c:pt idx="2341">
                  <c:v>0.47016203703703696</c:v>
                </c:pt>
                <c:pt idx="2342">
                  <c:v>0.47018518518518504</c:v>
                </c:pt>
                <c:pt idx="2343">
                  <c:v>0.47020833333333334</c:v>
                </c:pt>
                <c:pt idx="2344">
                  <c:v>0.47023148148148142</c:v>
                </c:pt>
                <c:pt idx="2345">
                  <c:v>0.47025462962962961</c:v>
                </c:pt>
                <c:pt idx="2346">
                  <c:v>0.47027777777777768</c:v>
                </c:pt>
                <c:pt idx="2347">
                  <c:v>0.47030092592592587</c:v>
                </c:pt>
                <c:pt idx="2348">
                  <c:v>0.47032407407407395</c:v>
                </c:pt>
                <c:pt idx="2349">
                  <c:v>0.47034722222222225</c:v>
                </c:pt>
                <c:pt idx="2350">
                  <c:v>0.47037037037037033</c:v>
                </c:pt>
                <c:pt idx="2351">
                  <c:v>0.47039351851851852</c:v>
                </c:pt>
                <c:pt idx="2352">
                  <c:v>0.47041666666666659</c:v>
                </c:pt>
                <c:pt idx="2353">
                  <c:v>0.47043981481481478</c:v>
                </c:pt>
                <c:pt idx="2354">
                  <c:v>0.47046296296296286</c:v>
                </c:pt>
                <c:pt idx="2355">
                  <c:v>0.47048611111111116</c:v>
                </c:pt>
                <c:pt idx="2356">
                  <c:v>0.47050925925925924</c:v>
                </c:pt>
                <c:pt idx="2357">
                  <c:v>0.47053240740740743</c:v>
                </c:pt>
                <c:pt idx="2358">
                  <c:v>0.4705555555555555</c:v>
                </c:pt>
                <c:pt idx="2359">
                  <c:v>0.47057870370370369</c:v>
                </c:pt>
                <c:pt idx="2360">
                  <c:v>0.47060185185185177</c:v>
                </c:pt>
                <c:pt idx="2361">
                  <c:v>0.47062500000000007</c:v>
                </c:pt>
                <c:pt idx="2362">
                  <c:v>0.47064814814814815</c:v>
                </c:pt>
                <c:pt idx="2363">
                  <c:v>0.47067129629629623</c:v>
                </c:pt>
                <c:pt idx="2364">
                  <c:v>0.47069444444444442</c:v>
                </c:pt>
                <c:pt idx="2365">
                  <c:v>0.47071759259259249</c:v>
                </c:pt>
                <c:pt idx="2366">
                  <c:v>0.47074074074074068</c:v>
                </c:pt>
                <c:pt idx="2367">
                  <c:v>0.47076388888888876</c:v>
                </c:pt>
                <c:pt idx="2368">
                  <c:v>0.47078703703703706</c:v>
                </c:pt>
                <c:pt idx="2369">
                  <c:v>0.47081018518518514</c:v>
                </c:pt>
                <c:pt idx="2370">
                  <c:v>0.47083333333333333</c:v>
                </c:pt>
                <c:pt idx="2371">
                  <c:v>0.4708564814814814</c:v>
                </c:pt>
                <c:pt idx="2372">
                  <c:v>0.47087962962962959</c:v>
                </c:pt>
                <c:pt idx="2373">
                  <c:v>0.47090277777777767</c:v>
                </c:pt>
                <c:pt idx="2374">
                  <c:v>0.47092592592592597</c:v>
                </c:pt>
                <c:pt idx="2375">
                  <c:v>0.47094907407407405</c:v>
                </c:pt>
                <c:pt idx="2376">
                  <c:v>0.47097222222222224</c:v>
                </c:pt>
                <c:pt idx="2377">
                  <c:v>0.47099537037037031</c:v>
                </c:pt>
                <c:pt idx="2378">
                  <c:v>0.4710185185185185</c:v>
                </c:pt>
                <c:pt idx="2379">
                  <c:v>0.47104166666666658</c:v>
                </c:pt>
                <c:pt idx="2380">
                  <c:v>0.47106481481481488</c:v>
                </c:pt>
                <c:pt idx="2381">
                  <c:v>0.47108796296296296</c:v>
                </c:pt>
                <c:pt idx="2382">
                  <c:v>0.47111111111111104</c:v>
                </c:pt>
                <c:pt idx="2383">
                  <c:v>0.47113425925925922</c:v>
                </c:pt>
                <c:pt idx="2384">
                  <c:v>0.4711574074074073</c:v>
                </c:pt>
                <c:pt idx="2385">
                  <c:v>0.47118055555555549</c:v>
                </c:pt>
                <c:pt idx="2386">
                  <c:v>0.47120370370370357</c:v>
                </c:pt>
                <c:pt idx="2387">
                  <c:v>0.47122685185185187</c:v>
                </c:pt>
                <c:pt idx="2388">
                  <c:v>0.47124999999999995</c:v>
                </c:pt>
                <c:pt idx="2389">
                  <c:v>0.47127314814814814</c:v>
                </c:pt>
                <c:pt idx="2390">
                  <c:v>0.47129629629629621</c:v>
                </c:pt>
                <c:pt idx="2391">
                  <c:v>0.4713194444444444</c:v>
                </c:pt>
                <c:pt idx="2392">
                  <c:v>0.47134259259259248</c:v>
                </c:pt>
                <c:pt idx="2393">
                  <c:v>0.47136574074074078</c:v>
                </c:pt>
                <c:pt idx="2394">
                  <c:v>0.47138888888888886</c:v>
                </c:pt>
                <c:pt idx="2395">
                  <c:v>0.47141203703703705</c:v>
                </c:pt>
                <c:pt idx="2396">
                  <c:v>0.47143518518518512</c:v>
                </c:pt>
                <c:pt idx="2397">
                  <c:v>0.47145833333333331</c:v>
                </c:pt>
                <c:pt idx="2398">
                  <c:v>0.47148148148148139</c:v>
                </c:pt>
                <c:pt idx="2399">
                  <c:v>0.47150462962962969</c:v>
                </c:pt>
                <c:pt idx="2400">
                  <c:v>0.47152777777777777</c:v>
                </c:pt>
                <c:pt idx="2401">
                  <c:v>0.47155092592592596</c:v>
                </c:pt>
                <c:pt idx="2402">
                  <c:v>0.47157407407407403</c:v>
                </c:pt>
                <c:pt idx="2403">
                  <c:v>0.47159722222222222</c:v>
                </c:pt>
                <c:pt idx="2404">
                  <c:v>0.4716203703703703</c:v>
                </c:pt>
                <c:pt idx="2405">
                  <c:v>0.47164351851851838</c:v>
                </c:pt>
                <c:pt idx="2406">
                  <c:v>0.47166666666666668</c:v>
                </c:pt>
                <c:pt idx="2407">
                  <c:v>0.47168981481481476</c:v>
                </c:pt>
                <c:pt idx="2408">
                  <c:v>0.47171296296296295</c:v>
                </c:pt>
                <c:pt idx="2409">
                  <c:v>0.47173611111111102</c:v>
                </c:pt>
                <c:pt idx="2410">
                  <c:v>0.47175925925925921</c:v>
                </c:pt>
                <c:pt idx="2411">
                  <c:v>0.47178240740740729</c:v>
                </c:pt>
                <c:pt idx="2412">
                  <c:v>0.47180555555555559</c:v>
                </c:pt>
                <c:pt idx="2413">
                  <c:v>0.47182870370370367</c:v>
                </c:pt>
                <c:pt idx="2414">
                  <c:v>0.47185185185185186</c:v>
                </c:pt>
                <c:pt idx="2415">
                  <c:v>0.47187499999999993</c:v>
                </c:pt>
                <c:pt idx="2416">
                  <c:v>0.47189814814814812</c:v>
                </c:pt>
                <c:pt idx="2417">
                  <c:v>0.4719212962962962</c:v>
                </c:pt>
                <c:pt idx="2418">
                  <c:v>0.4719444444444445</c:v>
                </c:pt>
                <c:pt idx="2419">
                  <c:v>0.47196759259259258</c:v>
                </c:pt>
                <c:pt idx="2420">
                  <c:v>0.47199074074074077</c:v>
                </c:pt>
                <c:pt idx="2421">
                  <c:v>0.47201388888888884</c:v>
                </c:pt>
                <c:pt idx="2422">
                  <c:v>0.47203703703703703</c:v>
                </c:pt>
                <c:pt idx="2423">
                  <c:v>0.47206018518518511</c:v>
                </c:pt>
                <c:pt idx="2424">
                  <c:v>0.47208333333333319</c:v>
                </c:pt>
                <c:pt idx="2425">
                  <c:v>0.47210648148148149</c:v>
                </c:pt>
                <c:pt idx="2426">
                  <c:v>0.47212962962962957</c:v>
                </c:pt>
                <c:pt idx="2427">
                  <c:v>0.47215277777777775</c:v>
                </c:pt>
                <c:pt idx="2428">
                  <c:v>0.47217592592592583</c:v>
                </c:pt>
                <c:pt idx="2429">
                  <c:v>0.47219907407407402</c:v>
                </c:pt>
                <c:pt idx="2430">
                  <c:v>0.4722222222222221</c:v>
                </c:pt>
                <c:pt idx="2431">
                  <c:v>0.4722453703703704</c:v>
                </c:pt>
                <c:pt idx="2432">
                  <c:v>0.47226851851851848</c:v>
                </c:pt>
                <c:pt idx="2433">
                  <c:v>0.47229166666666667</c:v>
                </c:pt>
                <c:pt idx="2434">
                  <c:v>0.47231481481481474</c:v>
                </c:pt>
                <c:pt idx="2435">
                  <c:v>0.47233796296296293</c:v>
                </c:pt>
                <c:pt idx="2436">
                  <c:v>0.47236111111111101</c:v>
                </c:pt>
                <c:pt idx="2437">
                  <c:v>0.47238425925925931</c:v>
                </c:pt>
                <c:pt idx="2438">
                  <c:v>0.47240740740740739</c:v>
                </c:pt>
                <c:pt idx="2439">
                  <c:v>0.47243055555555558</c:v>
                </c:pt>
                <c:pt idx="2440">
                  <c:v>0.47245370370370365</c:v>
                </c:pt>
                <c:pt idx="2441">
                  <c:v>0.47247685185185184</c:v>
                </c:pt>
                <c:pt idx="2442">
                  <c:v>0.47249999999999992</c:v>
                </c:pt>
                <c:pt idx="2443">
                  <c:v>0.47252314814814822</c:v>
                </c:pt>
                <c:pt idx="2444">
                  <c:v>0.4725462962962963</c:v>
                </c:pt>
                <c:pt idx="2445">
                  <c:v>0.47256944444444438</c:v>
                </c:pt>
                <c:pt idx="2446">
                  <c:v>0.47259259259259256</c:v>
                </c:pt>
                <c:pt idx="2447">
                  <c:v>0.47261574074074064</c:v>
                </c:pt>
                <c:pt idx="2448">
                  <c:v>0.47263888888888883</c:v>
                </c:pt>
                <c:pt idx="2449">
                  <c:v>0.47266203703703691</c:v>
                </c:pt>
                <c:pt idx="2450">
                  <c:v>0.47268518518518521</c:v>
                </c:pt>
                <c:pt idx="2451">
                  <c:v>0.47270833333333329</c:v>
                </c:pt>
                <c:pt idx="2452">
                  <c:v>0.47273148148148147</c:v>
                </c:pt>
                <c:pt idx="2453">
                  <c:v>0.47275462962962955</c:v>
                </c:pt>
                <c:pt idx="2454">
                  <c:v>0.47277777777777774</c:v>
                </c:pt>
                <c:pt idx="2455">
                  <c:v>0.47280092592592582</c:v>
                </c:pt>
                <c:pt idx="2456">
                  <c:v>0.47282407407407412</c:v>
                </c:pt>
                <c:pt idx="2457">
                  <c:v>0.4728472222222222</c:v>
                </c:pt>
                <c:pt idx="2458">
                  <c:v>0.47287037037037039</c:v>
                </c:pt>
                <c:pt idx="2459">
                  <c:v>0.47289351851851846</c:v>
                </c:pt>
                <c:pt idx="2460">
                  <c:v>0.47291666666666665</c:v>
                </c:pt>
                <c:pt idx="2461">
                  <c:v>0.47293981481481473</c:v>
                </c:pt>
                <c:pt idx="2462">
                  <c:v>0.47296296296296303</c:v>
                </c:pt>
                <c:pt idx="2463">
                  <c:v>0.47298611111111111</c:v>
                </c:pt>
                <c:pt idx="2464">
                  <c:v>0.4730092592592593</c:v>
                </c:pt>
                <c:pt idx="2465">
                  <c:v>0.47303240740740737</c:v>
                </c:pt>
                <c:pt idx="2466">
                  <c:v>0.47305555555555545</c:v>
                </c:pt>
                <c:pt idx="2467">
                  <c:v>0.47307870370370364</c:v>
                </c:pt>
                <c:pt idx="2468">
                  <c:v>0.47310185185185172</c:v>
                </c:pt>
                <c:pt idx="2469">
                  <c:v>0.47312500000000002</c:v>
                </c:pt>
                <c:pt idx="2470">
                  <c:v>0.4731481481481481</c:v>
                </c:pt>
                <c:pt idx="2471">
                  <c:v>0.47317129629629628</c:v>
                </c:pt>
                <c:pt idx="2472">
                  <c:v>0.47319444444444436</c:v>
                </c:pt>
                <c:pt idx="2473">
                  <c:v>0.47321759259259255</c:v>
                </c:pt>
                <c:pt idx="2474">
                  <c:v>0.47324074074074063</c:v>
                </c:pt>
                <c:pt idx="2475">
                  <c:v>0.47326388888888893</c:v>
                </c:pt>
                <c:pt idx="2476">
                  <c:v>0.47328703703703701</c:v>
                </c:pt>
                <c:pt idx="2477">
                  <c:v>0.47331018518518519</c:v>
                </c:pt>
                <c:pt idx="2478">
                  <c:v>0.47333333333333327</c:v>
                </c:pt>
                <c:pt idx="2479">
                  <c:v>0.47335648148148146</c:v>
                </c:pt>
                <c:pt idx="2480">
                  <c:v>0.47337962962962954</c:v>
                </c:pt>
                <c:pt idx="2481">
                  <c:v>0.47340277777777784</c:v>
                </c:pt>
                <c:pt idx="2482">
                  <c:v>0.47342592592592592</c:v>
                </c:pt>
                <c:pt idx="2483">
                  <c:v>0.47344907407407411</c:v>
                </c:pt>
                <c:pt idx="2484">
                  <c:v>0.47347222222222218</c:v>
                </c:pt>
                <c:pt idx="2485">
                  <c:v>0.47349537037037026</c:v>
                </c:pt>
                <c:pt idx="2486">
                  <c:v>0.47351851851851845</c:v>
                </c:pt>
                <c:pt idx="2487">
                  <c:v>0.47354166666666653</c:v>
                </c:pt>
                <c:pt idx="2488">
                  <c:v>0.47356481481481483</c:v>
                </c:pt>
                <c:pt idx="2489">
                  <c:v>0.47358796296296291</c:v>
                </c:pt>
                <c:pt idx="2490">
                  <c:v>0.47361111111111109</c:v>
                </c:pt>
                <c:pt idx="2491">
                  <c:v>0.47363425925925917</c:v>
                </c:pt>
                <c:pt idx="2492">
                  <c:v>0.47365740740740736</c:v>
                </c:pt>
                <c:pt idx="2493">
                  <c:v>0.47368055555555544</c:v>
                </c:pt>
                <c:pt idx="2494">
                  <c:v>0.47370370370370374</c:v>
                </c:pt>
                <c:pt idx="2495">
                  <c:v>0.47372685185185182</c:v>
                </c:pt>
                <c:pt idx="2496">
                  <c:v>0.47375</c:v>
                </c:pt>
                <c:pt idx="2497">
                  <c:v>0.47377314814814808</c:v>
                </c:pt>
                <c:pt idx="2498">
                  <c:v>0.47379629629629627</c:v>
                </c:pt>
                <c:pt idx="2499">
                  <c:v>0.47381944444444435</c:v>
                </c:pt>
                <c:pt idx="2500">
                  <c:v>0.47384259259259265</c:v>
                </c:pt>
                <c:pt idx="2501">
                  <c:v>0.47386574074074073</c:v>
                </c:pt>
                <c:pt idx="2502">
                  <c:v>0.47388888888888892</c:v>
                </c:pt>
                <c:pt idx="2503">
                  <c:v>0.47391203703703699</c:v>
                </c:pt>
                <c:pt idx="2504">
                  <c:v>0.47393518518518518</c:v>
                </c:pt>
                <c:pt idx="2505">
                  <c:v>0.47395833333333326</c:v>
                </c:pt>
                <c:pt idx="2506">
                  <c:v>0.47398148148148134</c:v>
                </c:pt>
                <c:pt idx="2507">
                  <c:v>0.47400462962962964</c:v>
                </c:pt>
                <c:pt idx="2508">
                  <c:v>0.47402777777777771</c:v>
                </c:pt>
                <c:pt idx="2509">
                  <c:v>0.4740509259259259</c:v>
                </c:pt>
                <c:pt idx="2510">
                  <c:v>0.47407407407407398</c:v>
                </c:pt>
                <c:pt idx="2511">
                  <c:v>0.47409722222222217</c:v>
                </c:pt>
                <c:pt idx="2512">
                  <c:v>0.47412037037037025</c:v>
                </c:pt>
                <c:pt idx="2513">
                  <c:v>0.47414351851851855</c:v>
                </c:pt>
                <c:pt idx="2514">
                  <c:v>0.47416666666666663</c:v>
                </c:pt>
                <c:pt idx="2515">
                  <c:v>0.47418981481481481</c:v>
                </c:pt>
                <c:pt idx="2516">
                  <c:v>0.47421296296296289</c:v>
                </c:pt>
                <c:pt idx="2517">
                  <c:v>0.47423611111111108</c:v>
                </c:pt>
                <c:pt idx="2518">
                  <c:v>0.47425925925925916</c:v>
                </c:pt>
                <c:pt idx="2519">
                  <c:v>0.47428240740740746</c:v>
                </c:pt>
                <c:pt idx="2520">
                  <c:v>0.47430555555555554</c:v>
                </c:pt>
                <c:pt idx="2521">
                  <c:v>0.47432870370370372</c:v>
                </c:pt>
                <c:pt idx="2522">
                  <c:v>0.4743518518518518</c:v>
                </c:pt>
                <c:pt idx="2523">
                  <c:v>0.47437499999999999</c:v>
                </c:pt>
                <c:pt idx="2524">
                  <c:v>0.47439814814814807</c:v>
                </c:pt>
                <c:pt idx="2525">
                  <c:v>0.47442129629629637</c:v>
                </c:pt>
                <c:pt idx="2526">
                  <c:v>0.47444444444444445</c:v>
                </c:pt>
                <c:pt idx="2527">
                  <c:v>0.47446759259259252</c:v>
                </c:pt>
                <c:pt idx="2528">
                  <c:v>0.47449074074074071</c:v>
                </c:pt>
                <c:pt idx="2529">
                  <c:v>0.47451388888888879</c:v>
                </c:pt>
                <c:pt idx="2530">
                  <c:v>0.47453703703703698</c:v>
                </c:pt>
                <c:pt idx="2531">
                  <c:v>0.47456018518518506</c:v>
                </c:pt>
                <c:pt idx="2532">
                  <c:v>0.47458333333333336</c:v>
                </c:pt>
                <c:pt idx="2533">
                  <c:v>0.47460648148148143</c:v>
                </c:pt>
                <c:pt idx="2534">
                  <c:v>0.47462962962962962</c:v>
                </c:pt>
                <c:pt idx="2535">
                  <c:v>0.4746527777777777</c:v>
                </c:pt>
                <c:pt idx="2536">
                  <c:v>0.47467592592592589</c:v>
                </c:pt>
                <c:pt idx="2537">
                  <c:v>0.47469907407407397</c:v>
                </c:pt>
                <c:pt idx="2538">
                  <c:v>0.47472222222222227</c:v>
                </c:pt>
                <c:pt idx="2539">
                  <c:v>0.47474537037037035</c:v>
                </c:pt>
                <c:pt idx="2540">
                  <c:v>0.47476851851851853</c:v>
                </c:pt>
                <c:pt idx="2541">
                  <c:v>0.47479166666666661</c:v>
                </c:pt>
                <c:pt idx="2542">
                  <c:v>0.4748148148148148</c:v>
                </c:pt>
                <c:pt idx="2543">
                  <c:v>0.47483796296296288</c:v>
                </c:pt>
                <c:pt idx="2544">
                  <c:v>0.47486111111111118</c:v>
                </c:pt>
                <c:pt idx="2545">
                  <c:v>0.47488425925925926</c:v>
                </c:pt>
                <c:pt idx="2546">
                  <c:v>0.47490740740740733</c:v>
                </c:pt>
                <c:pt idx="2547">
                  <c:v>0.47493055555555552</c:v>
                </c:pt>
                <c:pt idx="2548">
                  <c:v>0.4749537037037036</c:v>
                </c:pt>
                <c:pt idx="2549">
                  <c:v>0.47497685185185179</c:v>
                </c:pt>
                <c:pt idx="2550">
                  <c:v>0.47499999999999987</c:v>
                </c:pt>
                <c:pt idx="2551">
                  <c:v>0.47502314814814817</c:v>
                </c:pt>
                <c:pt idx="2552">
                  <c:v>0.47504629629629624</c:v>
                </c:pt>
                <c:pt idx="2553">
                  <c:v>0.47506944444444443</c:v>
                </c:pt>
                <c:pt idx="2554">
                  <c:v>0.47509259259259251</c:v>
                </c:pt>
                <c:pt idx="2555">
                  <c:v>0.4751157407407407</c:v>
                </c:pt>
                <c:pt idx="2556">
                  <c:v>0.47513888888888878</c:v>
                </c:pt>
                <c:pt idx="2557">
                  <c:v>0.47516203703703708</c:v>
                </c:pt>
                <c:pt idx="2558">
                  <c:v>0.47518518518518515</c:v>
                </c:pt>
                <c:pt idx="2559">
                  <c:v>0.47520833333333334</c:v>
                </c:pt>
                <c:pt idx="2560">
                  <c:v>0.47523148148148142</c:v>
                </c:pt>
                <c:pt idx="2561">
                  <c:v>0.47525462962962961</c:v>
                </c:pt>
                <c:pt idx="2562">
                  <c:v>0.47527777777777769</c:v>
                </c:pt>
                <c:pt idx="2563">
                  <c:v>0.47530092592592599</c:v>
                </c:pt>
                <c:pt idx="2564">
                  <c:v>0.47532407407407407</c:v>
                </c:pt>
                <c:pt idx="2565">
                  <c:v>0.47534722222222225</c:v>
                </c:pt>
                <c:pt idx="2566">
                  <c:v>0.47537037037037033</c:v>
                </c:pt>
                <c:pt idx="2567">
                  <c:v>0.47539351851851841</c:v>
                </c:pt>
                <c:pt idx="2568">
                  <c:v>0.4754166666666666</c:v>
                </c:pt>
                <c:pt idx="2569">
                  <c:v>0.47543981481481468</c:v>
                </c:pt>
                <c:pt idx="2570">
                  <c:v>0.47546296296296298</c:v>
                </c:pt>
                <c:pt idx="2571">
                  <c:v>0.47548611111111105</c:v>
                </c:pt>
                <c:pt idx="2572">
                  <c:v>0.47550925925925924</c:v>
                </c:pt>
                <c:pt idx="2573">
                  <c:v>0.47553240740740732</c:v>
                </c:pt>
                <c:pt idx="2574">
                  <c:v>0.47555555555555551</c:v>
                </c:pt>
                <c:pt idx="2575">
                  <c:v>0.47557870370370359</c:v>
                </c:pt>
                <c:pt idx="2576">
                  <c:v>0.47560185185185189</c:v>
                </c:pt>
                <c:pt idx="2577">
                  <c:v>0.47562499999999996</c:v>
                </c:pt>
                <c:pt idx="2578">
                  <c:v>0.47564814814814815</c:v>
                </c:pt>
                <c:pt idx="2579">
                  <c:v>0.47567129629629623</c:v>
                </c:pt>
                <c:pt idx="2580">
                  <c:v>0.47569444444444442</c:v>
                </c:pt>
                <c:pt idx="2581">
                  <c:v>0.4757175925925925</c:v>
                </c:pt>
                <c:pt idx="2582">
                  <c:v>0.4757407407407408</c:v>
                </c:pt>
                <c:pt idx="2583">
                  <c:v>0.47576388888888888</c:v>
                </c:pt>
                <c:pt idx="2584">
                  <c:v>0.47578703703703706</c:v>
                </c:pt>
                <c:pt idx="2585">
                  <c:v>0.47581018518518514</c:v>
                </c:pt>
                <c:pt idx="2586">
                  <c:v>0.47583333333333333</c:v>
                </c:pt>
                <c:pt idx="2587">
                  <c:v>0.47585648148148141</c:v>
                </c:pt>
                <c:pt idx="2588">
                  <c:v>0.47587962962962949</c:v>
                </c:pt>
                <c:pt idx="2589">
                  <c:v>0.47590277777777779</c:v>
                </c:pt>
                <c:pt idx="2590">
                  <c:v>0.47592592592592586</c:v>
                </c:pt>
                <c:pt idx="2591">
                  <c:v>0.47594907407407405</c:v>
                </c:pt>
                <c:pt idx="2592">
                  <c:v>0.47597222222222213</c:v>
                </c:pt>
                <c:pt idx="2593">
                  <c:v>0.47599537037037032</c:v>
                </c:pt>
                <c:pt idx="2594">
                  <c:v>0.4760185185185184</c:v>
                </c:pt>
                <c:pt idx="2595">
                  <c:v>0.4760416666666667</c:v>
                </c:pt>
                <c:pt idx="2596">
                  <c:v>0.47606481481481477</c:v>
                </c:pt>
                <c:pt idx="2597">
                  <c:v>0.47608796296296296</c:v>
                </c:pt>
                <c:pt idx="2598">
                  <c:v>0.47611111111111104</c:v>
                </c:pt>
                <c:pt idx="2599">
                  <c:v>0.47613425925925923</c:v>
                </c:pt>
                <c:pt idx="2600">
                  <c:v>0.47615740740740731</c:v>
                </c:pt>
                <c:pt idx="2601">
                  <c:v>0.47618055555555561</c:v>
                </c:pt>
                <c:pt idx="2602">
                  <c:v>0.47620370370370368</c:v>
                </c:pt>
                <c:pt idx="2603">
                  <c:v>0.47622685185185187</c:v>
                </c:pt>
                <c:pt idx="2604">
                  <c:v>0.47624999999999995</c:v>
                </c:pt>
                <c:pt idx="2605">
                  <c:v>0.47627314814814814</c:v>
                </c:pt>
                <c:pt idx="2606">
                  <c:v>0.47629629629629622</c:v>
                </c:pt>
                <c:pt idx="2607">
                  <c:v>0.4763194444444443</c:v>
                </c:pt>
                <c:pt idx="2608">
                  <c:v>0.4763425925925926</c:v>
                </c:pt>
                <c:pt idx="2609">
                  <c:v>0.47636574074074067</c:v>
                </c:pt>
                <c:pt idx="2610">
                  <c:v>0.47638888888888886</c:v>
                </c:pt>
                <c:pt idx="2611">
                  <c:v>0.47641203703703694</c:v>
                </c:pt>
                <c:pt idx="2612">
                  <c:v>0.47643518518518513</c:v>
                </c:pt>
                <c:pt idx="2613">
                  <c:v>0.47645833333333321</c:v>
                </c:pt>
                <c:pt idx="2614">
                  <c:v>0.47648148148148151</c:v>
                </c:pt>
                <c:pt idx="2615">
                  <c:v>0.47650462962962958</c:v>
                </c:pt>
                <c:pt idx="2616">
                  <c:v>0.47652777777777777</c:v>
                </c:pt>
                <c:pt idx="2617">
                  <c:v>0.47655092592592585</c:v>
                </c:pt>
                <c:pt idx="2618">
                  <c:v>0.47657407407407404</c:v>
                </c:pt>
                <c:pt idx="2619">
                  <c:v>0.47659722222222212</c:v>
                </c:pt>
                <c:pt idx="2620">
                  <c:v>0.47662037037037042</c:v>
                </c:pt>
                <c:pt idx="2621">
                  <c:v>0.47664351851851849</c:v>
                </c:pt>
                <c:pt idx="2622">
                  <c:v>0.47666666666666668</c:v>
                </c:pt>
                <c:pt idx="2623">
                  <c:v>0.47668981481481476</c:v>
                </c:pt>
                <c:pt idx="2624">
                  <c:v>0.47671296296296295</c:v>
                </c:pt>
                <c:pt idx="2625">
                  <c:v>0.47673611111111103</c:v>
                </c:pt>
                <c:pt idx="2626">
                  <c:v>0.47675925925925933</c:v>
                </c:pt>
                <c:pt idx="2627">
                  <c:v>0.4767824074074074</c:v>
                </c:pt>
                <c:pt idx="2628">
                  <c:v>0.47680555555555559</c:v>
                </c:pt>
                <c:pt idx="2629">
                  <c:v>0.47682870370370367</c:v>
                </c:pt>
                <c:pt idx="2630">
                  <c:v>0.47685185185185175</c:v>
                </c:pt>
                <c:pt idx="2631">
                  <c:v>0.47687499999999994</c:v>
                </c:pt>
                <c:pt idx="2632">
                  <c:v>0.47689814814814802</c:v>
                </c:pt>
                <c:pt idx="2633">
                  <c:v>0.47692129629629632</c:v>
                </c:pt>
                <c:pt idx="2634">
                  <c:v>0.47694444444444439</c:v>
                </c:pt>
                <c:pt idx="2635">
                  <c:v>0.47696759259259258</c:v>
                </c:pt>
                <c:pt idx="2636">
                  <c:v>0.47699074074074066</c:v>
                </c:pt>
                <c:pt idx="2637">
                  <c:v>0.47701388888888885</c:v>
                </c:pt>
                <c:pt idx="2638">
                  <c:v>0.47703703703703693</c:v>
                </c:pt>
                <c:pt idx="2639">
                  <c:v>0.47706018518518523</c:v>
                </c:pt>
                <c:pt idx="2640">
                  <c:v>0.4770833333333333</c:v>
                </c:pt>
                <c:pt idx="2641">
                  <c:v>0.47710648148148149</c:v>
                </c:pt>
                <c:pt idx="2642">
                  <c:v>0.47712962962962957</c:v>
                </c:pt>
                <c:pt idx="2643">
                  <c:v>0.47715277777777776</c:v>
                </c:pt>
                <c:pt idx="2644">
                  <c:v>0.47717592592592584</c:v>
                </c:pt>
                <c:pt idx="2645">
                  <c:v>0.47719907407407414</c:v>
                </c:pt>
                <c:pt idx="2646">
                  <c:v>0.47722222222222221</c:v>
                </c:pt>
                <c:pt idx="2647">
                  <c:v>0.4772453703703704</c:v>
                </c:pt>
                <c:pt idx="2648">
                  <c:v>0.47726851851851848</c:v>
                </c:pt>
                <c:pt idx="2649">
                  <c:v>0.47729166666666656</c:v>
                </c:pt>
                <c:pt idx="2650">
                  <c:v>0.47731481481481475</c:v>
                </c:pt>
                <c:pt idx="2651">
                  <c:v>0.47733796296296283</c:v>
                </c:pt>
                <c:pt idx="2652">
                  <c:v>0.47736111111111112</c:v>
                </c:pt>
                <c:pt idx="2653">
                  <c:v>0.4773842592592592</c:v>
                </c:pt>
                <c:pt idx="2654">
                  <c:v>0.47740740740740739</c:v>
                </c:pt>
                <c:pt idx="2655">
                  <c:v>0.47743055555555547</c:v>
                </c:pt>
                <c:pt idx="2656">
                  <c:v>0.47745370370370366</c:v>
                </c:pt>
                <c:pt idx="2657">
                  <c:v>0.47747685185185174</c:v>
                </c:pt>
                <c:pt idx="2658">
                  <c:v>0.47750000000000004</c:v>
                </c:pt>
                <c:pt idx="2659">
                  <c:v>0.47752314814814811</c:v>
                </c:pt>
                <c:pt idx="2660">
                  <c:v>0.4775462962962963</c:v>
                </c:pt>
                <c:pt idx="2661">
                  <c:v>0.47756944444444438</c:v>
                </c:pt>
                <c:pt idx="2662">
                  <c:v>0.47759259259259257</c:v>
                </c:pt>
                <c:pt idx="2663">
                  <c:v>0.47761574074074065</c:v>
                </c:pt>
                <c:pt idx="2664">
                  <c:v>0.47763888888888895</c:v>
                </c:pt>
                <c:pt idx="2665">
                  <c:v>0.47766203703703702</c:v>
                </c:pt>
                <c:pt idx="2666">
                  <c:v>0.47768518518518521</c:v>
                </c:pt>
                <c:pt idx="2667">
                  <c:v>0.47770833333333329</c:v>
                </c:pt>
                <c:pt idx="2668">
                  <c:v>0.47773148148148148</c:v>
                </c:pt>
                <c:pt idx="2669">
                  <c:v>0.47775462962962956</c:v>
                </c:pt>
                <c:pt idx="2670">
                  <c:v>0.47777777777777763</c:v>
                </c:pt>
                <c:pt idx="2671">
                  <c:v>0.47780092592592593</c:v>
                </c:pt>
                <c:pt idx="2672">
                  <c:v>0.47782407407407401</c:v>
                </c:pt>
                <c:pt idx="2673">
                  <c:v>0.4778472222222222</c:v>
                </c:pt>
                <c:pt idx="2674">
                  <c:v>0.47787037037037028</c:v>
                </c:pt>
                <c:pt idx="2675">
                  <c:v>0.47789351851851847</c:v>
                </c:pt>
                <c:pt idx="2676">
                  <c:v>0.47791666666666655</c:v>
                </c:pt>
                <c:pt idx="2677">
                  <c:v>0.47793981481481485</c:v>
                </c:pt>
                <c:pt idx="2678">
                  <c:v>0.47796296296296292</c:v>
                </c:pt>
                <c:pt idx="2679">
                  <c:v>0.47798611111111111</c:v>
                </c:pt>
                <c:pt idx="2680">
                  <c:v>0.47800925925925919</c:v>
                </c:pt>
                <c:pt idx="2681">
                  <c:v>0.47803240740740738</c:v>
                </c:pt>
                <c:pt idx="2682">
                  <c:v>0.47805555555555546</c:v>
                </c:pt>
                <c:pt idx="2683">
                  <c:v>0.47807870370370376</c:v>
                </c:pt>
                <c:pt idx="2684">
                  <c:v>0.47810185185185183</c:v>
                </c:pt>
                <c:pt idx="2685">
                  <c:v>0.47812500000000002</c:v>
                </c:pt>
                <c:pt idx="2686">
                  <c:v>0.4781481481481481</c:v>
                </c:pt>
                <c:pt idx="2687">
                  <c:v>0.47817129629629629</c:v>
                </c:pt>
                <c:pt idx="2688">
                  <c:v>0.47819444444444437</c:v>
                </c:pt>
                <c:pt idx="2689">
                  <c:v>0.47821759259259267</c:v>
                </c:pt>
                <c:pt idx="2690">
                  <c:v>0.47824074074074074</c:v>
                </c:pt>
                <c:pt idx="2691">
                  <c:v>0.47826388888888882</c:v>
                </c:pt>
                <c:pt idx="2692">
                  <c:v>0.47828703703703701</c:v>
                </c:pt>
                <c:pt idx="2693">
                  <c:v>0.47831018518518509</c:v>
                </c:pt>
                <c:pt idx="2694">
                  <c:v>0.47833333333333328</c:v>
                </c:pt>
                <c:pt idx="2695">
                  <c:v>0.47835648148148135</c:v>
                </c:pt>
                <c:pt idx="2696">
                  <c:v>0.47837962962962965</c:v>
                </c:pt>
                <c:pt idx="2697">
                  <c:v>0.47840277777777773</c:v>
                </c:pt>
                <c:pt idx="2698">
                  <c:v>0.47842592592592592</c:v>
                </c:pt>
                <c:pt idx="2699">
                  <c:v>0.478449074074074</c:v>
                </c:pt>
                <c:pt idx="2700">
                  <c:v>0.47847222222222219</c:v>
                </c:pt>
                <c:pt idx="2701">
                  <c:v>0.47849537037037027</c:v>
                </c:pt>
                <c:pt idx="2702">
                  <c:v>0.47851851851851857</c:v>
                </c:pt>
                <c:pt idx="2703">
                  <c:v>0.47854166666666664</c:v>
                </c:pt>
                <c:pt idx="2704">
                  <c:v>0.47856481481481483</c:v>
                </c:pt>
                <c:pt idx="2705">
                  <c:v>0.47858796296296291</c:v>
                </c:pt>
                <c:pt idx="2706">
                  <c:v>0.4786111111111111</c:v>
                </c:pt>
                <c:pt idx="2707">
                  <c:v>0.47863425925925918</c:v>
                </c:pt>
                <c:pt idx="2708">
                  <c:v>0.47865740740740748</c:v>
                </c:pt>
                <c:pt idx="2709">
                  <c:v>0.47868055555555555</c:v>
                </c:pt>
                <c:pt idx="2710">
                  <c:v>0.47870370370370363</c:v>
                </c:pt>
                <c:pt idx="2711">
                  <c:v>0.47872685185185182</c:v>
                </c:pt>
                <c:pt idx="2712">
                  <c:v>0.4787499999999999</c:v>
                </c:pt>
                <c:pt idx="2713">
                  <c:v>0.47877314814814809</c:v>
                </c:pt>
                <c:pt idx="2714">
                  <c:v>0.47879629629629616</c:v>
                </c:pt>
                <c:pt idx="2715">
                  <c:v>0.47881944444444446</c:v>
                </c:pt>
                <c:pt idx="2716">
                  <c:v>0.47884259259259254</c:v>
                </c:pt>
                <c:pt idx="2717">
                  <c:v>0.47886574074074073</c:v>
                </c:pt>
                <c:pt idx="2718">
                  <c:v>0.47888888888888881</c:v>
                </c:pt>
                <c:pt idx="2719">
                  <c:v>0.478912037037037</c:v>
                </c:pt>
                <c:pt idx="2720">
                  <c:v>0.47893518518518507</c:v>
                </c:pt>
                <c:pt idx="2721">
                  <c:v>0.47895833333333337</c:v>
                </c:pt>
                <c:pt idx="2722">
                  <c:v>0.47898148148148145</c:v>
                </c:pt>
                <c:pt idx="2723">
                  <c:v>0.47900462962962964</c:v>
                </c:pt>
                <c:pt idx="2724">
                  <c:v>0.47902777777777772</c:v>
                </c:pt>
                <c:pt idx="2725">
                  <c:v>0.47905092592592591</c:v>
                </c:pt>
                <c:pt idx="2726">
                  <c:v>0.47907407407407399</c:v>
                </c:pt>
                <c:pt idx="2727">
                  <c:v>0.47909722222222229</c:v>
                </c:pt>
                <c:pt idx="2728">
                  <c:v>0.47912037037037036</c:v>
                </c:pt>
                <c:pt idx="2729">
                  <c:v>0.47914351851851855</c:v>
                </c:pt>
                <c:pt idx="2730">
                  <c:v>0.47916666666666663</c:v>
                </c:pt>
                <c:pt idx="2731">
                  <c:v>0.47918981481481471</c:v>
                </c:pt>
                <c:pt idx="2732">
                  <c:v>0.4792129629629629</c:v>
                </c:pt>
                <c:pt idx="2733">
                  <c:v>0.47923611111111097</c:v>
                </c:pt>
                <c:pt idx="2734">
                  <c:v>0.47925925925925927</c:v>
                </c:pt>
                <c:pt idx="2735">
                  <c:v>0.47928240740740735</c:v>
                </c:pt>
                <c:pt idx="2736">
                  <c:v>0.47930555555555554</c:v>
                </c:pt>
                <c:pt idx="2737">
                  <c:v>0.47932870370370362</c:v>
                </c:pt>
                <c:pt idx="2738">
                  <c:v>0.47935185185185181</c:v>
                </c:pt>
                <c:pt idx="2739">
                  <c:v>0.47937499999999988</c:v>
                </c:pt>
                <c:pt idx="2740">
                  <c:v>0.47939814814814818</c:v>
                </c:pt>
                <c:pt idx="2741">
                  <c:v>0.47942129629629626</c:v>
                </c:pt>
                <c:pt idx="2742">
                  <c:v>0.47944444444444445</c:v>
                </c:pt>
                <c:pt idx="2743">
                  <c:v>0.47946759259259253</c:v>
                </c:pt>
                <c:pt idx="2744">
                  <c:v>0.47949074074074072</c:v>
                </c:pt>
                <c:pt idx="2745">
                  <c:v>0.4795138888888888</c:v>
                </c:pt>
                <c:pt idx="2746">
                  <c:v>0.47953703703703709</c:v>
                </c:pt>
                <c:pt idx="2747">
                  <c:v>0.47956018518518517</c:v>
                </c:pt>
                <c:pt idx="2748">
                  <c:v>0.47958333333333336</c:v>
                </c:pt>
                <c:pt idx="2749">
                  <c:v>0.47960648148148144</c:v>
                </c:pt>
                <c:pt idx="2750">
                  <c:v>0.47962962962962963</c:v>
                </c:pt>
                <c:pt idx="2751">
                  <c:v>0.47965277777777771</c:v>
                </c:pt>
                <c:pt idx="2752">
                  <c:v>0.47967592592592578</c:v>
                </c:pt>
                <c:pt idx="2753">
                  <c:v>0.47969907407407408</c:v>
                </c:pt>
                <c:pt idx="2754">
                  <c:v>0.47972222222222216</c:v>
                </c:pt>
                <c:pt idx="2755">
                  <c:v>0.47974537037037035</c:v>
                </c:pt>
                <c:pt idx="2756">
                  <c:v>0.47976851851851843</c:v>
                </c:pt>
                <c:pt idx="2757">
                  <c:v>0.47979166666666662</c:v>
                </c:pt>
                <c:pt idx="2758">
                  <c:v>0.47981481481481469</c:v>
                </c:pt>
                <c:pt idx="2759">
                  <c:v>0.47983796296296299</c:v>
                </c:pt>
                <c:pt idx="2760">
                  <c:v>0.47986111111111107</c:v>
                </c:pt>
                <c:pt idx="2761">
                  <c:v>0.47988425925925926</c:v>
                </c:pt>
                <c:pt idx="2762">
                  <c:v>0.47990740740740734</c:v>
                </c:pt>
                <c:pt idx="2763">
                  <c:v>0.47993055555555553</c:v>
                </c:pt>
                <c:pt idx="2764">
                  <c:v>0.4799537037037036</c:v>
                </c:pt>
                <c:pt idx="2765">
                  <c:v>0.4799768518518519</c:v>
                </c:pt>
                <c:pt idx="2766">
                  <c:v>0.48</c:v>
                </c:pt>
                <c:pt idx="2767">
                  <c:v>0.48002314814814817</c:v>
                </c:pt>
                <c:pt idx="2768">
                  <c:v>0.48004629629629625</c:v>
                </c:pt>
                <c:pt idx="2769">
                  <c:v>0.48006944444444444</c:v>
                </c:pt>
                <c:pt idx="2770">
                  <c:v>0.48009259259259252</c:v>
                </c:pt>
                <c:pt idx="2771">
                  <c:v>0.48011574074074059</c:v>
                </c:pt>
                <c:pt idx="2772">
                  <c:v>0.48013888888888889</c:v>
                </c:pt>
                <c:pt idx="2773">
                  <c:v>0.48016203703703697</c:v>
                </c:pt>
                <c:pt idx="2774">
                  <c:v>0.48018518518518516</c:v>
                </c:pt>
                <c:pt idx="2775">
                  <c:v>0.48020833333333324</c:v>
                </c:pt>
                <c:pt idx="2776">
                  <c:v>0.48023148148148143</c:v>
                </c:pt>
                <c:pt idx="2777">
                  <c:v>0.4802546296296295</c:v>
                </c:pt>
                <c:pt idx="2778">
                  <c:v>0.4802777777777778</c:v>
                </c:pt>
                <c:pt idx="2779">
                  <c:v>0.48030092592592588</c:v>
                </c:pt>
                <c:pt idx="2780">
                  <c:v>0.48032407407407407</c:v>
                </c:pt>
                <c:pt idx="2781">
                  <c:v>0.48034722222222215</c:v>
                </c:pt>
                <c:pt idx="2782">
                  <c:v>0.48037037037037034</c:v>
                </c:pt>
                <c:pt idx="2783">
                  <c:v>0.48039351851851841</c:v>
                </c:pt>
                <c:pt idx="2784">
                  <c:v>0.48041666666666671</c:v>
                </c:pt>
                <c:pt idx="2785">
                  <c:v>0.48043981481481479</c:v>
                </c:pt>
                <c:pt idx="2786">
                  <c:v>0.48046296296296298</c:v>
                </c:pt>
                <c:pt idx="2787">
                  <c:v>0.48048611111111106</c:v>
                </c:pt>
                <c:pt idx="2788">
                  <c:v>0.48050925925925925</c:v>
                </c:pt>
                <c:pt idx="2789">
                  <c:v>0.48053240740740732</c:v>
                </c:pt>
                <c:pt idx="2790">
                  <c:v>0.48055555555555562</c:v>
                </c:pt>
                <c:pt idx="2791">
                  <c:v>0.4805787037037037</c:v>
                </c:pt>
                <c:pt idx="2792">
                  <c:v>0.48060185185185189</c:v>
                </c:pt>
                <c:pt idx="2793">
                  <c:v>0.48062499999999997</c:v>
                </c:pt>
                <c:pt idx="2794">
                  <c:v>0.48064814814814805</c:v>
                </c:pt>
                <c:pt idx="2795">
                  <c:v>0.48067129629629624</c:v>
                </c:pt>
                <c:pt idx="2796">
                  <c:v>0.48069444444444431</c:v>
                </c:pt>
                <c:pt idx="2797">
                  <c:v>0.48071759259259261</c:v>
                </c:pt>
                <c:pt idx="2798">
                  <c:v>0.48074074074074069</c:v>
                </c:pt>
                <c:pt idx="2799">
                  <c:v>0.48076388888888888</c:v>
                </c:pt>
                <c:pt idx="2800">
                  <c:v>0.48078703703703696</c:v>
                </c:pt>
                <c:pt idx="2801">
                  <c:v>0.48081018518518515</c:v>
                </c:pt>
                <c:pt idx="2802">
                  <c:v>0.48083333333333322</c:v>
                </c:pt>
                <c:pt idx="2803">
                  <c:v>0.48085648148148152</c:v>
                </c:pt>
                <c:pt idx="2804">
                  <c:v>0.4808796296296296</c:v>
                </c:pt>
                <c:pt idx="2805">
                  <c:v>0.48090277777777779</c:v>
                </c:pt>
                <c:pt idx="2806">
                  <c:v>0.48092592592592587</c:v>
                </c:pt>
                <c:pt idx="2807">
                  <c:v>0.48094907407407406</c:v>
                </c:pt>
                <c:pt idx="2808">
                  <c:v>0.48097222222222213</c:v>
                </c:pt>
                <c:pt idx="2809">
                  <c:v>0.48099537037037043</c:v>
                </c:pt>
                <c:pt idx="2810">
                  <c:v>0.48101851851851851</c:v>
                </c:pt>
                <c:pt idx="2811">
                  <c:v>0.4810416666666667</c:v>
                </c:pt>
                <c:pt idx="2812">
                  <c:v>0.48106481481481478</c:v>
                </c:pt>
                <c:pt idx="2813">
                  <c:v>0.48108796296296286</c:v>
                </c:pt>
                <c:pt idx="2814">
                  <c:v>0.48111111111111104</c:v>
                </c:pt>
                <c:pt idx="2815">
                  <c:v>0.48113425925925912</c:v>
                </c:pt>
                <c:pt idx="2816">
                  <c:v>0.48115740740740742</c:v>
                </c:pt>
                <c:pt idx="2817">
                  <c:v>0.4811805555555555</c:v>
                </c:pt>
                <c:pt idx="2818">
                  <c:v>0.48120370370370369</c:v>
                </c:pt>
                <c:pt idx="2819">
                  <c:v>0.48122685185185177</c:v>
                </c:pt>
                <c:pt idx="2820">
                  <c:v>0.48124999999999996</c:v>
                </c:pt>
                <c:pt idx="2821">
                  <c:v>0.48127314814814803</c:v>
                </c:pt>
                <c:pt idx="2822">
                  <c:v>0.48129629629629633</c:v>
                </c:pt>
                <c:pt idx="2823">
                  <c:v>0.48131944444444441</c:v>
                </c:pt>
                <c:pt idx="2824">
                  <c:v>0.4813425925925926</c:v>
                </c:pt>
                <c:pt idx="2825">
                  <c:v>0.48136574074074068</c:v>
                </c:pt>
                <c:pt idx="2826">
                  <c:v>0.48138888888888887</c:v>
                </c:pt>
                <c:pt idx="2827">
                  <c:v>0.48141203703703694</c:v>
                </c:pt>
                <c:pt idx="2828">
                  <c:v>0.48143518518518524</c:v>
                </c:pt>
                <c:pt idx="2829">
                  <c:v>0.48145833333333332</c:v>
                </c:pt>
                <c:pt idx="2830">
                  <c:v>0.48148148148148151</c:v>
                </c:pt>
                <c:pt idx="2831">
                  <c:v>0.48150462962962959</c:v>
                </c:pt>
                <c:pt idx="2832">
                  <c:v>0.48152777777777767</c:v>
                </c:pt>
                <c:pt idx="2833">
                  <c:v>0.48155092592592585</c:v>
                </c:pt>
                <c:pt idx="2834">
                  <c:v>0.48157407407407393</c:v>
                </c:pt>
                <c:pt idx="2835">
                  <c:v>0.48159722222222223</c:v>
                </c:pt>
                <c:pt idx="2836">
                  <c:v>0.48162037037037031</c:v>
                </c:pt>
                <c:pt idx="2837">
                  <c:v>0.4816435185185185</c:v>
                </c:pt>
                <c:pt idx="2838">
                  <c:v>0.48166666666666658</c:v>
                </c:pt>
                <c:pt idx="2839">
                  <c:v>0.48168981481481477</c:v>
                </c:pt>
                <c:pt idx="2840">
                  <c:v>0.48171296296296284</c:v>
                </c:pt>
                <c:pt idx="2841">
                  <c:v>0.48173611111111114</c:v>
                </c:pt>
                <c:pt idx="2842">
                  <c:v>0.48175925925925922</c:v>
                </c:pt>
                <c:pt idx="2843">
                  <c:v>0.48178240740740741</c:v>
                </c:pt>
                <c:pt idx="2844">
                  <c:v>0.48180555555555549</c:v>
                </c:pt>
                <c:pt idx="2845">
                  <c:v>0.48182870370370368</c:v>
                </c:pt>
                <c:pt idx="2846">
                  <c:v>0.48185185185185175</c:v>
                </c:pt>
                <c:pt idx="2847">
                  <c:v>0.48187500000000005</c:v>
                </c:pt>
                <c:pt idx="2848">
                  <c:v>0.48189814814814813</c:v>
                </c:pt>
                <c:pt idx="2849">
                  <c:v>0.48192129629629632</c:v>
                </c:pt>
                <c:pt idx="2850">
                  <c:v>0.4819444444444444</c:v>
                </c:pt>
                <c:pt idx="2851">
                  <c:v>0.48196759259259259</c:v>
                </c:pt>
                <c:pt idx="2852">
                  <c:v>0.48199074074074066</c:v>
                </c:pt>
                <c:pt idx="2853">
                  <c:v>0.48201388888888896</c:v>
                </c:pt>
                <c:pt idx="2854">
                  <c:v>0.48203703703703704</c:v>
                </c:pt>
                <c:pt idx="2855">
                  <c:v>0.48206018518518512</c:v>
                </c:pt>
                <c:pt idx="2856">
                  <c:v>0.48208333333333331</c:v>
                </c:pt>
                <c:pt idx="2857">
                  <c:v>0.48210648148148139</c:v>
                </c:pt>
                <c:pt idx="2858">
                  <c:v>0.48212962962962957</c:v>
                </c:pt>
                <c:pt idx="2859">
                  <c:v>0.48215277777777765</c:v>
                </c:pt>
                <c:pt idx="2860">
                  <c:v>0.48217592592592595</c:v>
                </c:pt>
                <c:pt idx="2861">
                  <c:v>0.48219907407407403</c:v>
                </c:pt>
                <c:pt idx="2862">
                  <c:v>0.48222222222222222</c:v>
                </c:pt>
                <c:pt idx="2863">
                  <c:v>0.4822453703703703</c:v>
                </c:pt>
                <c:pt idx="2864">
                  <c:v>0.48226851851851849</c:v>
                </c:pt>
                <c:pt idx="2865">
                  <c:v>0.48229166666666656</c:v>
                </c:pt>
                <c:pt idx="2866">
                  <c:v>0.48231481481481486</c:v>
                </c:pt>
                <c:pt idx="2867">
                  <c:v>0.48233796296296294</c:v>
                </c:pt>
                <c:pt idx="2868">
                  <c:v>0.48236111111111113</c:v>
                </c:pt>
                <c:pt idx="2869">
                  <c:v>0.48238425925925921</c:v>
                </c:pt>
                <c:pt idx="2870">
                  <c:v>0.4824074074074074</c:v>
                </c:pt>
                <c:pt idx="2871">
                  <c:v>0.48243055555555547</c:v>
                </c:pt>
                <c:pt idx="2872">
                  <c:v>0.48245370370370377</c:v>
                </c:pt>
                <c:pt idx="2873">
                  <c:v>0.48247685185185185</c:v>
                </c:pt>
                <c:pt idx="2874">
                  <c:v>0.48249999999999993</c:v>
                </c:pt>
                <c:pt idx="2875">
                  <c:v>0.48252314814814812</c:v>
                </c:pt>
                <c:pt idx="2876">
                  <c:v>0.4825462962962962</c:v>
                </c:pt>
                <c:pt idx="2877">
                  <c:v>0.48256944444444438</c:v>
                </c:pt>
                <c:pt idx="2878">
                  <c:v>0.48259259259259246</c:v>
                </c:pt>
                <c:pt idx="2879">
                  <c:v>0.48261574074074076</c:v>
                </c:pt>
                <c:pt idx="2880">
                  <c:v>0.48263888888888884</c:v>
                </c:pt>
                <c:pt idx="2881">
                  <c:v>0.48266203703703703</c:v>
                </c:pt>
                <c:pt idx="2882">
                  <c:v>0.48268518518518511</c:v>
                </c:pt>
                <c:pt idx="2883">
                  <c:v>0.48270833333333329</c:v>
                </c:pt>
                <c:pt idx="2884">
                  <c:v>0.48273148148148137</c:v>
                </c:pt>
                <c:pt idx="2885">
                  <c:v>0.48275462962962967</c:v>
                </c:pt>
                <c:pt idx="2886">
                  <c:v>0.48277777777777775</c:v>
                </c:pt>
                <c:pt idx="2887">
                  <c:v>0.48280092592592594</c:v>
                </c:pt>
                <c:pt idx="2888">
                  <c:v>0.48282407407407402</c:v>
                </c:pt>
                <c:pt idx="2889">
                  <c:v>0.48284722222222221</c:v>
                </c:pt>
                <c:pt idx="2890">
                  <c:v>0.48287037037037028</c:v>
                </c:pt>
                <c:pt idx="2891">
                  <c:v>0.48289351851851858</c:v>
                </c:pt>
                <c:pt idx="2892">
                  <c:v>0.48291666666666666</c:v>
                </c:pt>
                <c:pt idx="2893">
                  <c:v>0.48293981481481474</c:v>
                </c:pt>
                <c:pt idx="2894">
                  <c:v>0.48296296296296293</c:v>
                </c:pt>
                <c:pt idx="2895">
                  <c:v>0.48298611111111101</c:v>
                </c:pt>
                <c:pt idx="2896">
                  <c:v>0.48300925925925919</c:v>
                </c:pt>
                <c:pt idx="2897">
                  <c:v>0.48303240740740727</c:v>
                </c:pt>
                <c:pt idx="2898">
                  <c:v>0.48305555555555557</c:v>
                </c:pt>
                <c:pt idx="2899">
                  <c:v>0.48307870370370365</c:v>
                </c:pt>
                <c:pt idx="2900">
                  <c:v>0.48310185185185184</c:v>
                </c:pt>
                <c:pt idx="2901">
                  <c:v>0.48312499999999992</c:v>
                </c:pt>
                <c:pt idx="2902">
                  <c:v>0.4831481481481481</c:v>
                </c:pt>
                <c:pt idx="2903">
                  <c:v>0.48317129629629618</c:v>
                </c:pt>
                <c:pt idx="2904">
                  <c:v>0.48319444444444448</c:v>
                </c:pt>
                <c:pt idx="2905">
                  <c:v>0.48321759259259256</c:v>
                </c:pt>
                <c:pt idx="2906">
                  <c:v>0.48324074074074075</c:v>
                </c:pt>
                <c:pt idx="2907">
                  <c:v>0.48326388888888883</c:v>
                </c:pt>
                <c:pt idx="2908">
                  <c:v>0.48328703703703701</c:v>
                </c:pt>
                <c:pt idx="2909">
                  <c:v>0.48331018518518509</c:v>
                </c:pt>
                <c:pt idx="2910">
                  <c:v>0.48333333333333339</c:v>
                </c:pt>
                <c:pt idx="2911">
                  <c:v>0.48335648148148147</c:v>
                </c:pt>
                <c:pt idx="2912">
                  <c:v>0.48337962962962966</c:v>
                </c:pt>
                <c:pt idx="2913">
                  <c:v>0.48340277777777774</c:v>
                </c:pt>
                <c:pt idx="2914">
                  <c:v>0.48342592592592593</c:v>
                </c:pt>
                <c:pt idx="2915">
                  <c:v>0.483449074074074</c:v>
                </c:pt>
                <c:pt idx="2916">
                  <c:v>0.48347222222222208</c:v>
                </c:pt>
                <c:pt idx="2917">
                  <c:v>0.48349537037037038</c:v>
                </c:pt>
                <c:pt idx="2918">
                  <c:v>0.48351851851851846</c:v>
                </c:pt>
                <c:pt idx="2919">
                  <c:v>0.48354166666666665</c:v>
                </c:pt>
                <c:pt idx="2920">
                  <c:v>0.48356481481481473</c:v>
                </c:pt>
                <c:pt idx="2921">
                  <c:v>0.48358796296296291</c:v>
                </c:pt>
                <c:pt idx="2922">
                  <c:v>0.48361111111111099</c:v>
                </c:pt>
                <c:pt idx="2923">
                  <c:v>0.48363425925925929</c:v>
                </c:pt>
                <c:pt idx="2924">
                  <c:v>0.48365740740740737</c:v>
                </c:pt>
                <c:pt idx="2925">
                  <c:v>0.48368055555555556</c:v>
                </c:pt>
                <c:pt idx="2926">
                  <c:v>0.48370370370370364</c:v>
                </c:pt>
                <c:pt idx="2927">
                  <c:v>0.48372685185185182</c:v>
                </c:pt>
                <c:pt idx="2928">
                  <c:v>0.4837499999999999</c:v>
                </c:pt>
                <c:pt idx="2929">
                  <c:v>0.4837731481481482</c:v>
                </c:pt>
                <c:pt idx="2930">
                  <c:v>0.48379629629629628</c:v>
                </c:pt>
                <c:pt idx="2931">
                  <c:v>0.48381944444444447</c:v>
                </c:pt>
                <c:pt idx="2932">
                  <c:v>0.48384259259259255</c:v>
                </c:pt>
                <c:pt idx="2933">
                  <c:v>0.48386574074074074</c:v>
                </c:pt>
                <c:pt idx="2934">
                  <c:v>0.48388888888888881</c:v>
                </c:pt>
                <c:pt idx="2935">
                  <c:v>0.48391203703703689</c:v>
                </c:pt>
                <c:pt idx="2936">
                  <c:v>0.48393518518518519</c:v>
                </c:pt>
                <c:pt idx="2937">
                  <c:v>0.48395833333333327</c:v>
                </c:pt>
                <c:pt idx="2938">
                  <c:v>0.48398148148148146</c:v>
                </c:pt>
                <c:pt idx="2939">
                  <c:v>0.48400462962962953</c:v>
                </c:pt>
                <c:pt idx="2940">
                  <c:v>0.48402777777777772</c:v>
                </c:pt>
                <c:pt idx="2941">
                  <c:v>0.4840509259259258</c:v>
                </c:pt>
                <c:pt idx="2942">
                  <c:v>0.4840740740740741</c:v>
                </c:pt>
                <c:pt idx="2943">
                  <c:v>0.48409722222222218</c:v>
                </c:pt>
                <c:pt idx="2944">
                  <c:v>0.48412037037037037</c:v>
                </c:pt>
                <c:pt idx="2945">
                  <c:v>0.48414351851851845</c:v>
                </c:pt>
                <c:pt idx="2946">
                  <c:v>0.48416666666666663</c:v>
                </c:pt>
                <c:pt idx="2947">
                  <c:v>0.48418981481481471</c:v>
                </c:pt>
                <c:pt idx="2948">
                  <c:v>0.48421296296296301</c:v>
                </c:pt>
                <c:pt idx="2949">
                  <c:v>0.48423611111111109</c:v>
                </c:pt>
                <c:pt idx="2950">
                  <c:v>0.48425925925925928</c:v>
                </c:pt>
                <c:pt idx="2951">
                  <c:v>0.48428240740740736</c:v>
                </c:pt>
                <c:pt idx="2952">
                  <c:v>0.48430555555555554</c:v>
                </c:pt>
                <c:pt idx="2953">
                  <c:v>0.48432870370370362</c:v>
                </c:pt>
                <c:pt idx="2954">
                  <c:v>0.48435185185185192</c:v>
                </c:pt>
                <c:pt idx="2955">
                  <c:v>0.484375</c:v>
                </c:pt>
                <c:pt idx="2956">
                  <c:v>0.48439814814814808</c:v>
                </c:pt>
                <c:pt idx="2957">
                  <c:v>0.48442129629629627</c:v>
                </c:pt>
                <c:pt idx="2958">
                  <c:v>0.48444444444444434</c:v>
                </c:pt>
                <c:pt idx="2959">
                  <c:v>0.48446759259259253</c:v>
                </c:pt>
                <c:pt idx="2960">
                  <c:v>0.48449074074074061</c:v>
                </c:pt>
                <c:pt idx="2961">
                  <c:v>0.48451388888888891</c:v>
                </c:pt>
                <c:pt idx="2962">
                  <c:v>0.48453703703703699</c:v>
                </c:pt>
                <c:pt idx="2963">
                  <c:v>0.48456018518518518</c:v>
                </c:pt>
                <c:pt idx="2964">
                  <c:v>0.48458333333333325</c:v>
                </c:pt>
                <c:pt idx="2965">
                  <c:v>0.48460648148148144</c:v>
                </c:pt>
                <c:pt idx="2966">
                  <c:v>0.48462962962962952</c:v>
                </c:pt>
                <c:pt idx="2967">
                  <c:v>0.48465277777777782</c:v>
                </c:pt>
                <c:pt idx="2968">
                  <c:v>0.4846759259259259</c:v>
                </c:pt>
                <c:pt idx="2969">
                  <c:v>0.48469907407407409</c:v>
                </c:pt>
                <c:pt idx="2970">
                  <c:v>0.48472222222222217</c:v>
                </c:pt>
                <c:pt idx="2971">
                  <c:v>0.48474537037037035</c:v>
                </c:pt>
                <c:pt idx="2972">
                  <c:v>0.48476851851851843</c:v>
                </c:pt>
                <c:pt idx="2973">
                  <c:v>0.48479166666666673</c:v>
                </c:pt>
                <c:pt idx="2974">
                  <c:v>0.48481481481481481</c:v>
                </c:pt>
                <c:pt idx="2975">
                  <c:v>0.484837962962963</c:v>
                </c:pt>
                <c:pt idx="2976">
                  <c:v>0.48486111111111108</c:v>
                </c:pt>
                <c:pt idx="2977">
                  <c:v>0.48488425925925915</c:v>
                </c:pt>
                <c:pt idx="2978">
                  <c:v>0.48490740740740734</c:v>
                </c:pt>
                <c:pt idx="2979">
                  <c:v>0.48493055555555542</c:v>
                </c:pt>
                <c:pt idx="2980">
                  <c:v>0.48495370370370372</c:v>
                </c:pt>
                <c:pt idx="2981">
                  <c:v>0.4849768518518518</c:v>
                </c:pt>
                <c:pt idx="2982">
                  <c:v>0.48499999999999999</c:v>
                </c:pt>
                <c:pt idx="2983">
                  <c:v>0.48502314814814806</c:v>
                </c:pt>
                <c:pt idx="2984">
                  <c:v>0.48504629629629625</c:v>
                </c:pt>
                <c:pt idx="2985">
                  <c:v>0.48506944444444433</c:v>
                </c:pt>
                <c:pt idx="2986">
                  <c:v>0.48509259259259263</c:v>
                </c:pt>
                <c:pt idx="2987">
                  <c:v>0.48511574074074071</c:v>
                </c:pt>
                <c:pt idx="2988">
                  <c:v>0.4851388888888889</c:v>
                </c:pt>
                <c:pt idx="2989">
                  <c:v>0.48516203703703698</c:v>
                </c:pt>
                <c:pt idx="2990">
                  <c:v>0.48518518518518516</c:v>
                </c:pt>
                <c:pt idx="2991">
                  <c:v>0.48520833333333324</c:v>
                </c:pt>
                <c:pt idx="2992">
                  <c:v>0.48523148148148154</c:v>
                </c:pt>
                <c:pt idx="2993">
                  <c:v>0.48525462962962962</c:v>
                </c:pt>
                <c:pt idx="2994">
                  <c:v>0.48527777777777781</c:v>
                </c:pt>
                <c:pt idx="2995">
                  <c:v>0.48530092592592589</c:v>
                </c:pt>
                <c:pt idx="2996">
                  <c:v>0.48532407407407396</c:v>
                </c:pt>
                <c:pt idx="2997">
                  <c:v>0.48534722222222215</c:v>
                </c:pt>
                <c:pt idx="2998">
                  <c:v>0.48537037037037023</c:v>
                </c:pt>
                <c:pt idx="2999">
                  <c:v>0.48539351851851853</c:v>
                </c:pt>
                <c:pt idx="3000">
                  <c:v>0.48541666666666661</c:v>
                </c:pt>
                <c:pt idx="3001">
                  <c:v>0.4854398148148148</c:v>
                </c:pt>
                <c:pt idx="3002">
                  <c:v>0.48546296296296287</c:v>
                </c:pt>
                <c:pt idx="3003">
                  <c:v>0.48548611111111106</c:v>
                </c:pt>
                <c:pt idx="3004">
                  <c:v>0.48550925925925914</c:v>
                </c:pt>
                <c:pt idx="3005">
                  <c:v>0.48553240740740744</c:v>
                </c:pt>
                <c:pt idx="3006">
                  <c:v>0.48555555555555552</c:v>
                </c:pt>
                <c:pt idx="3007">
                  <c:v>0.48557870370370371</c:v>
                </c:pt>
                <c:pt idx="3008">
                  <c:v>0.48560185185185178</c:v>
                </c:pt>
                <c:pt idx="3009">
                  <c:v>0.48562499999999997</c:v>
                </c:pt>
                <c:pt idx="3010">
                  <c:v>0.48564814814814805</c:v>
                </c:pt>
                <c:pt idx="3011">
                  <c:v>0.48567129629629635</c:v>
                </c:pt>
                <c:pt idx="3012">
                  <c:v>0.48569444444444443</c:v>
                </c:pt>
                <c:pt idx="3013">
                  <c:v>0.48571759259259262</c:v>
                </c:pt>
                <c:pt idx="3014">
                  <c:v>0.4857407407407407</c:v>
                </c:pt>
                <c:pt idx="3015">
                  <c:v>0.48576388888888888</c:v>
                </c:pt>
                <c:pt idx="3016">
                  <c:v>0.48578703703703696</c:v>
                </c:pt>
                <c:pt idx="3017">
                  <c:v>0.48581018518518526</c:v>
                </c:pt>
                <c:pt idx="3018">
                  <c:v>0.48583333333333334</c:v>
                </c:pt>
                <c:pt idx="3019">
                  <c:v>0.48585648148148142</c:v>
                </c:pt>
                <c:pt idx="3020">
                  <c:v>0.48587962962962961</c:v>
                </c:pt>
                <c:pt idx="3021">
                  <c:v>0.48590277777777768</c:v>
                </c:pt>
                <c:pt idx="3022">
                  <c:v>0.48592592592592587</c:v>
                </c:pt>
                <c:pt idx="3023">
                  <c:v>0.48594907407407395</c:v>
                </c:pt>
                <c:pt idx="3024">
                  <c:v>0.48597222222222225</c:v>
                </c:pt>
                <c:pt idx="3025">
                  <c:v>0.48599537037037033</c:v>
                </c:pt>
                <c:pt idx="3026">
                  <c:v>0.48601851851851852</c:v>
                </c:pt>
                <c:pt idx="3027">
                  <c:v>0.48604166666666659</c:v>
                </c:pt>
                <c:pt idx="3028">
                  <c:v>0.48606481481481478</c:v>
                </c:pt>
                <c:pt idx="3029">
                  <c:v>0.48608796296296286</c:v>
                </c:pt>
                <c:pt idx="3030">
                  <c:v>0.48611111111111116</c:v>
                </c:pt>
                <c:pt idx="3031">
                  <c:v>0.48613425925925924</c:v>
                </c:pt>
                <c:pt idx="3032">
                  <c:v>0.48615740740740743</c:v>
                </c:pt>
                <c:pt idx="3033">
                  <c:v>0.4861805555555555</c:v>
                </c:pt>
                <c:pt idx="3034">
                  <c:v>0.48620370370370369</c:v>
                </c:pt>
                <c:pt idx="3035">
                  <c:v>0.48622685185185177</c:v>
                </c:pt>
                <c:pt idx="3036">
                  <c:v>0.48625000000000007</c:v>
                </c:pt>
                <c:pt idx="3037">
                  <c:v>0.48627314814814815</c:v>
                </c:pt>
                <c:pt idx="3038">
                  <c:v>0.48629629629629623</c:v>
                </c:pt>
                <c:pt idx="3039">
                  <c:v>0.48631944444444442</c:v>
                </c:pt>
                <c:pt idx="3040">
                  <c:v>0.48634259259259249</c:v>
                </c:pt>
                <c:pt idx="3041">
                  <c:v>0.48636574074074068</c:v>
                </c:pt>
                <c:pt idx="3042">
                  <c:v>0.48638888888888876</c:v>
                </c:pt>
                <c:pt idx="3043">
                  <c:v>0.48641203703703706</c:v>
                </c:pt>
                <c:pt idx="3044">
                  <c:v>0.48643518518518514</c:v>
                </c:pt>
                <c:pt idx="3045">
                  <c:v>0.48645833333333333</c:v>
                </c:pt>
                <c:pt idx="3046">
                  <c:v>0.4864814814814814</c:v>
                </c:pt>
                <c:pt idx="3047">
                  <c:v>0.48650462962962959</c:v>
                </c:pt>
                <c:pt idx="3048">
                  <c:v>0.48652777777777767</c:v>
                </c:pt>
                <c:pt idx="3049">
                  <c:v>0.48655092592592597</c:v>
                </c:pt>
                <c:pt idx="3050">
                  <c:v>0.48657407407407405</c:v>
                </c:pt>
                <c:pt idx="3051">
                  <c:v>0.48659722222222224</c:v>
                </c:pt>
                <c:pt idx="3052">
                  <c:v>0.48662037037037031</c:v>
                </c:pt>
                <c:pt idx="3053">
                  <c:v>0.4866435185185185</c:v>
                </c:pt>
                <c:pt idx="3054">
                  <c:v>0.48666666666666658</c:v>
                </c:pt>
                <c:pt idx="3055">
                  <c:v>0.48668981481481488</c:v>
                </c:pt>
                <c:pt idx="3056">
                  <c:v>0.48671296296296296</c:v>
                </c:pt>
                <c:pt idx="3057">
                  <c:v>0.48673611111111104</c:v>
                </c:pt>
                <c:pt idx="3058">
                  <c:v>0.48675925925925922</c:v>
                </c:pt>
                <c:pt idx="3059">
                  <c:v>0.4867824074074073</c:v>
                </c:pt>
                <c:pt idx="3060">
                  <c:v>0.48680555555555549</c:v>
                </c:pt>
                <c:pt idx="3061">
                  <c:v>0.48682870370370357</c:v>
                </c:pt>
                <c:pt idx="3062">
                  <c:v>0.48685185185185187</c:v>
                </c:pt>
                <c:pt idx="3063">
                  <c:v>0.48687499999999995</c:v>
                </c:pt>
                <c:pt idx="3064">
                  <c:v>0.48689814814814814</c:v>
                </c:pt>
                <c:pt idx="3065">
                  <c:v>0.48692129629629621</c:v>
                </c:pt>
                <c:pt idx="3066">
                  <c:v>0.4869444444444444</c:v>
                </c:pt>
                <c:pt idx="3067">
                  <c:v>0.48696759259259248</c:v>
                </c:pt>
                <c:pt idx="3068">
                  <c:v>0.48699074074074078</c:v>
                </c:pt>
                <c:pt idx="3069">
                  <c:v>0.48701388888888886</c:v>
                </c:pt>
                <c:pt idx="3070">
                  <c:v>0.48703703703703705</c:v>
                </c:pt>
                <c:pt idx="3071">
                  <c:v>0.48706018518518512</c:v>
                </c:pt>
                <c:pt idx="3072">
                  <c:v>0.48708333333333331</c:v>
                </c:pt>
                <c:pt idx="3073">
                  <c:v>0.48710648148148139</c:v>
                </c:pt>
                <c:pt idx="3074">
                  <c:v>0.48712962962962969</c:v>
                </c:pt>
                <c:pt idx="3075">
                  <c:v>0.48715277777777777</c:v>
                </c:pt>
                <c:pt idx="3076">
                  <c:v>0.48717592592592596</c:v>
                </c:pt>
                <c:pt idx="3077">
                  <c:v>0.48719907407407403</c:v>
                </c:pt>
                <c:pt idx="3078">
                  <c:v>0.48722222222222222</c:v>
                </c:pt>
                <c:pt idx="3079">
                  <c:v>0.4872453703703703</c:v>
                </c:pt>
                <c:pt idx="3080">
                  <c:v>0.48726851851851838</c:v>
                </c:pt>
                <c:pt idx="3081">
                  <c:v>0.48729166666666668</c:v>
                </c:pt>
                <c:pt idx="3082">
                  <c:v>0.48731481481481476</c:v>
                </c:pt>
                <c:pt idx="3083">
                  <c:v>0.48733796296296295</c:v>
                </c:pt>
                <c:pt idx="3084">
                  <c:v>0.48736111111111102</c:v>
                </c:pt>
                <c:pt idx="3085">
                  <c:v>0.48738425925925921</c:v>
                </c:pt>
                <c:pt idx="3086">
                  <c:v>0.48740740740740729</c:v>
                </c:pt>
                <c:pt idx="3087">
                  <c:v>0.48743055555555559</c:v>
                </c:pt>
                <c:pt idx="3088">
                  <c:v>0.48745370370370367</c:v>
                </c:pt>
                <c:pt idx="3089">
                  <c:v>0.48747685185185186</c:v>
                </c:pt>
                <c:pt idx="3090">
                  <c:v>0.48749999999999993</c:v>
                </c:pt>
                <c:pt idx="3091">
                  <c:v>0.48752314814814812</c:v>
                </c:pt>
                <c:pt idx="3092">
                  <c:v>0.4875462962962962</c:v>
                </c:pt>
                <c:pt idx="3093">
                  <c:v>0.4875694444444445</c:v>
                </c:pt>
                <c:pt idx="3094">
                  <c:v>0.48759259259259258</c:v>
                </c:pt>
                <c:pt idx="3095">
                  <c:v>0.48761574074074077</c:v>
                </c:pt>
                <c:pt idx="3096">
                  <c:v>0.48763888888888884</c:v>
                </c:pt>
                <c:pt idx="3097">
                  <c:v>0.48766203703703703</c:v>
                </c:pt>
                <c:pt idx="3098">
                  <c:v>0.48768518518518511</c:v>
                </c:pt>
                <c:pt idx="3099">
                  <c:v>0.48770833333333319</c:v>
                </c:pt>
                <c:pt idx="3100">
                  <c:v>0.48773148148148149</c:v>
                </c:pt>
                <c:pt idx="3101">
                  <c:v>0.48775462962962957</c:v>
                </c:pt>
                <c:pt idx="3102">
                  <c:v>0.48777777777777775</c:v>
                </c:pt>
                <c:pt idx="3103">
                  <c:v>0.48780092592592583</c:v>
                </c:pt>
                <c:pt idx="3104">
                  <c:v>0.48782407407407402</c:v>
                </c:pt>
                <c:pt idx="3105">
                  <c:v>0.4878472222222221</c:v>
                </c:pt>
                <c:pt idx="3106">
                  <c:v>0.4878703703703704</c:v>
                </c:pt>
                <c:pt idx="3107">
                  <c:v>0.48789351851851848</c:v>
                </c:pt>
                <c:pt idx="3108">
                  <c:v>0.48791666666666667</c:v>
                </c:pt>
                <c:pt idx="3109">
                  <c:v>0.48793981481481474</c:v>
                </c:pt>
                <c:pt idx="3110">
                  <c:v>0.48796296296296293</c:v>
                </c:pt>
                <c:pt idx="3111">
                  <c:v>0.48798611111111101</c:v>
                </c:pt>
                <c:pt idx="3112">
                  <c:v>0.48800925925925931</c:v>
                </c:pt>
                <c:pt idx="3113">
                  <c:v>0.48803240740740739</c:v>
                </c:pt>
                <c:pt idx="3114">
                  <c:v>0.48805555555555558</c:v>
                </c:pt>
                <c:pt idx="3115">
                  <c:v>0.48807870370370365</c:v>
                </c:pt>
                <c:pt idx="3116">
                  <c:v>0.48810185185185184</c:v>
                </c:pt>
                <c:pt idx="3117">
                  <c:v>0.48812499999999992</c:v>
                </c:pt>
                <c:pt idx="3118">
                  <c:v>0.488148148148148</c:v>
                </c:pt>
                <c:pt idx="3119">
                  <c:v>0.4881712962962963</c:v>
                </c:pt>
                <c:pt idx="3120">
                  <c:v>0.48819444444444438</c:v>
                </c:pt>
                <c:pt idx="3121">
                  <c:v>0.48821759259259256</c:v>
                </c:pt>
                <c:pt idx="3122">
                  <c:v>0.48824074074074064</c:v>
                </c:pt>
                <c:pt idx="3123">
                  <c:v>0.48826388888888883</c:v>
                </c:pt>
                <c:pt idx="3124">
                  <c:v>0.48828703703703691</c:v>
                </c:pt>
                <c:pt idx="3125">
                  <c:v>0.48831018518518521</c:v>
                </c:pt>
                <c:pt idx="3126">
                  <c:v>0.48833333333333329</c:v>
                </c:pt>
                <c:pt idx="3127">
                  <c:v>0.48835648148148147</c:v>
                </c:pt>
                <c:pt idx="3128">
                  <c:v>0.48837962962962955</c:v>
                </c:pt>
                <c:pt idx="3129">
                  <c:v>0.48840277777777774</c:v>
                </c:pt>
                <c:pt idx="3130">
                  <c:v>0.48842592592592582</c:v>
                </c:pt>
                <c:pt idx="3131">
                  <c:v>0.48844907407407412</c:v>
                </c:pt>
                <c:pt idx="3132">
                  <c:v>0.4884722222222222</c:v>
                </c:pt>
                <c:pt idx="3133">
                  <c:v>0.48849537037037039</c:v>
                </c:pt>
                <c:pt idx="3134">
                  <c:v>0.48851851851851846</c:v>
                </c:pt>
                <c:pt idx="3135">
                  <c:v>0.48854166666666665</c:v>
                </c:pt>
                <c:pt idx="3136">
                  <c:v>0.48856481481481473</c:v>
                </c:pt>
                <c:pt idx="3137">
                  <c:v>0.48858796296296303</c:v>
                </c:pt>
                <c:pt idx="3138">
                  <c:v>0.48861111111111111</c:v>
                </c:pt>
                <c:pt idx="3139">
                  <c:v>0.4886342592592593</c:v>
                </c:pt>
                <c:pt idx="3140">
                  <c:v>0.48865740740740737</c:v>
                </c:pt>
                <c:pt idx="3141">
                  <c:v>0.48868055555555545</c:v>
                </c:pt>
                <c:pt idx="3142">
                  <c:v>0.48870370370370364</c:v>
                </c:pt>
                <c:pt idx="3143">
                  <c:v>0.48872685185185172</c:v>
                </c:pt>
                <c:pt idx="3144">
                  <c:v>0.48875000000000002</c:v>
                </c:pt>
                <c:pt idx="3145">
                  <c:v>0.4887731481481481</c:v>
                </c:pt>
                <c:pt idx="3146">
                  <c:v>0.48879629629629628</c:v>
                </c:pt>
                <c:pt idx="3147">
                  <c:v>0.48881944444444436</c:v>
                </c:pt>
                <c:pt idx="3148">
                  <c:v>0.48884259259259255</c:v>
                </c:pt>
                <c:pt idx="3149">
                  <c:v>0.48886574074074063</c:v>
                </c:pt>
                <c:pt idx="3150">
                  <c:v>0.48888888888888893</c:v>
                </c:pt>
                <c:pt idx="3151">
                  <c:v>0.48891203703703701</c:v>
                </c:pt>
                <c:pt idx="3152">
                  <c:v>0.48893518518518519</c:v>
                </c:pt>
                <c:pt idx="3153">
                  <c:v>0.48895833333333327</c:v>
                </c:pt>
                <c:pt idx="3154">
                  <c:v>0.48898148148148146</c:v>
                </c:pt>
                <c:pt idx="3155">
                  <c:v>0.48900462962962954</c:v>
                </c:pt>
                <c:pt idx="3156">
                  <c:v>0.48902777777777784</c:v>
                </c:pt>
                <c:pt idx="3157">
                  <c:v>0.48905092592592592</c:v>
                </c:pt>
                <c:pt idx="3158">
                  <c:v>0.48907407407407411</c:v>
                </c:pt>
                <c:pt idx="3159">
                  <c:v>0.48909722222222218</c:v>
                </c:pt>
                <c:pt idx="3160">
                  <c:v>0.48912037037037026</c:v>
                </c:pt>
                <c:pt idx="3161">
                  <c:v>0.48914351851851845</c:v>
                </c:pt>
                <c:pt idx="3162">
                  <c:v>0.48916666666666653</c:v>
                </c:pt>
                <c:pt idx="3163">
                  <c:v>0.48918981481481483</c:v>
                </c:pt>
                <c:pt idx="3164">
                  <c:v>0.48921296296296291</c:v>
                </c:pt>
                <c:pt idx="3165">
                  <c:v>0.48923611111111109</c:v>
                </c:pt>
                <c:pt idx="3166">
                  <c:v>0.48925925925925917</c:v>
                </c:pt>
                <c:pt idx="3167">
                  <c:v>0.48928240740740736</c:v>
                </c:pt>
                <c:pt idx="3168">
                  <c:v>0.48930555555555544</c:v>
                </c:pt>
                <c:pt idx="3169">
                  <c:v>0.48932870370370374</c:v>
                </c:pt>
                <c:pt idx="3170">
                  <c:v>0.48935185185185182</c:v>
                </c:pt>
                <c:pt idx="3171">
                  <c:v>0.489375</c:v>
                </c:pt>
                <c:pt idx="3172">
                  <c:v>0.48939814814814808</c:v>
                </c:pt>
                <c:pt idx="3173">
                  <c:v>0.48942129629629627</c:v>
                </c:pt>
                <c:pt idx="3174">
                  <c:v>0.48944444444444435</c:v>
                </c:pt>
                <c:pt idx="3175">
                  <c:v>0.48946759259259265</c:v>
                </c:pt>
                <c:pt idx="3176">
                  <c:v>0.48949074074074073</c:v>
                </c:pt>
                <c:pt idx="3177">
                  <c:v>0.48951388888888892</c:v>
                </c:pt>
                <c:pt idx="3178">
                  <c:v>0.48953703703703699</c:v>
                </c:pt>
                <c:pt idx="3179">
                  <c:v>0.48956018518518518</c:v>
                </c:pt>
                <c:pt idx="3180">
                  <c:v>0.48958333333333326</c:v>
                </c:pt>
                <c:pt idx="3181">
                  <c:v>0.48960648148148134</c:v>
                </c:pt>
                <c:pt idx="3182">
                  <c:v>0.48962962962962964</c:v>
                </c:pt>
                <c:pt idx="3183">
                  <c:v>0.48965277777777771</c:v>
                </c:pt>
                <c:pt idx="3184">
                  <c:v>0.4896759259259259</c:v>
                </c:pt>
                <c:pt idx="3185">
                  <c:v>0.48969907407407398</c:v>
                </c:pt>
                <c:pt idx="3186">
                  <c:v>0.48972222222222217</c:v>
                </c:pt>
                <c:pt idx="3187">
                  <c:v>0.48974537037037025</c:v>
                </c:pt>
                <c:pt idx="3188">
                  <c:v>0.48976851851851855</c:v>
                </c:pt>
                <c:pt idx="3189">
                  <c:v>0.48979166666666663</c:v>
                </c:pt>
                <c:pt idx="3190">
                  <c:v>0.48981481481481481</c:v>
                </c:pt>
                <c:pt idx="3191">
                  <c:v>0.48983796296296289</c:v>
                </c:pt>
                <c:pt idx="3192">
                  <c:v>0.48986111111111108</c:v>
                </c:pt>
                <c:pt idx="3193">
                  <c:v>0.48988425925925916</c:v>
                </c:pt>
                <c:pt idx="3194">
                  <c:v>0.48990740740740746</c:v>
                </c:pt>
                <c:pt idx="3195">
                  <c:v>0.48993055555555554</c:v>
                </c:pt>
                <c:pt idx="3196">
                  <c:v>0.48995370370370372</c:v>
                </c:pt>
                <c:pt idx="3197">
                  <c:v>0.4899768518518518</c:v>
                </c:pt>
                <c:pt idx="3198">
                  <c:v>0.49</c:v>
                </c:pt>
                <c:pt idx="3199">
                  <c:v>0.49002314814814807</c:v>
                </c:pt>
                <c:pt idx="3200">
                  <c:v>0.49004629629629637</c:v>
                </c:pt>
                <c:pt idx="3201">
                  <c:v>0.49006944444444445</c:v>
                </c:pt>
                <c:pt idx="3202">
                  <c:v>0.49009259259259252</c:v>
                </c:pt>
                <c:pt idx="3203">
                  <c:v>0.49011574074074071</c:v>
                </c:pt>
                <c:pt idx="3204">
                  <c:v>0.49013888888888879</c:v>
                </c:pt>
                <c:pt idx="3205">
                  <c:v>0.49016203703703698</c:v>
                </c:pt>
                <c:pt idx="3206">
                  <c:v>0.49018518518518506</c:v>
                </c:pt>
                <c:pt idx="3207">
                  <c:v>0.49020833333333336</c:v>
                </c:pt>
                <c:pt idx="3208">
                  <c:v>0.49023148148148143</c:v>
                </c:pt>
                <c:pt idx="3209">
                  <c:v>0.49025462962962962</c:v>
                </c:pt>
                <c:pt idx="3210">
                  <c:v>0.4902777777777777</c:v>
                </c:pt>
                <c:pt idx="3211">
                  <c:v>0.49030092592592589</c:v>
                </c:pt>
                <c:pt idx="3212">
                  <c:v>0.49032407407407397</c:v>
                </c:pt>
                <c:pt idx="3213">
                  <c:v>0.49034722222222227</c:v>
                </c:pt>
                <c:pt idx="3214">
                  <c:v>0.49037037037037035</c:v>
                </c:pt>
                <c:pt idx="3215">
                  <c:v>0.49039351851851853</c:v>
                </c:pt>
                <c:pt idx="3216">
                  <c:v>0.49041666666666661</c:v>
                </c:pt>
                <c:pt idx="3217">
                  <c:v>0.4904398148148148</c:v>
                </c:pt>
                <c:pt idx="3218">
                  <c:v>0.49046296296296288</c:v>
                </c:pt>
                <c:pt idx="3219">
                  <c:v>0.49048611111111118</c:v>
                </c:pt>
                <c:pt idx="3220">
                  <c:v>0.49050925925925926</c:v>
                </c:pt>
                <c:pt idx="3221">
                  <c:v>0.49053240740740733</c:v>
                </c:pt>
                <c:pt idx="3222">
                  <c:v>0.49055555555555552</c:v>
                </c:pt>
                <c:pt idx="3223">
                  <c:v>0.4905787037037036</c:v>
                </c:pt>
                <c:pt idx="3224">
                  <c:v>0.49060185185185179</c:v>
                </c:pt>
                <c:pt idx="3225">
                  <c:v>0.49062499999999987</c:v>
                </c:pt>
                <c:pt idx="3226">
                  <c:v>0.49064814814814817</c:v>
                </c:pt>
                <c:pt idx="3227">
                  <c:v>0.49067129629629624</c:v>
                </c:pt>
                <c:pt idx="3228">
                  <c:v>0.49069444444444443</c:v>
                </c:pt>
                <c:pt idx="3229">
                  <c:v>0.49071759259259251</c:v>
                </c:pt>
                <c:pt idx="3230">
                  <c:v>0.4907407407407407</c:v>
                </c:pt>
                <c:pt idx="3231">
                  <c:v>0.49076388888888878</c:v>
                </c:pt>
                <c:pt idx="3232">
                  <c:v>0.49078703703703708</c:v>
                </c:pt>
                <c:pt idx="3233">
                  <c:v>0.49081018518518515</c:v>
                </c:pt>
                <c:pt idx="3234">
                  <c:v>0.49083333333333334</c:v>
                </c:pt>
                <c:pt idx="3235">
                  <c:v>0.49085648148148142</c:v>
                </c:pt>
                <c:pt idx="3236">
                  <c:v>0.49087962962962961</c:v>
                </c:pt>
                <c:pt idx="3237">
                  <c:v>0.49090277777777769</c:v>
                </c:pt>
                <c:pt idx="3238">
                  <c:v>0.49092592592592599</c:v>
                </c:pt>
                <c:pt idx="3239">
                  <c:v>0.49094907407407407</c:v>
                </c:pt>
                <c:pt idx="3240">
                  <c:v>0.49097222222222225</c:v>
                </c:pt>
                <c:pt idx="3241">
                  <c:v>0.49099537037037033</c:v>
                </c:pt>
                <c:pt idx="3242">
                  <c:v>0.49101851851851852</c:v>
                </c:pt>
                <c:pt idx="3243">
                  <c:v>0.4910416666666666</c:v>
                </c:pt>
                <c:pt idx="3244">
                  <c:v>0.49106481481481468</c:v>
                </c:pt>
                <c:pt idx="3245">
                  <c:v>0.49108796296296298</c:v>
                </c:pt>
                <c:pt idx="3246">
                  <c:v>0.49111111111111105</c:v>
                </c:pt>
                <c:pt idx="3247">
                  <c:v>0.49113425925925924</c:v>
                </c:pt>
                <c:pt idx="3248">
                  <c:v>0.49115740740740732</c:v>
                </c:pt>
                <c:pt idx="3249">
                  <c:v>0.49118055555555551</c:v>
                </c:pt>
                <c:pt idx="3250">
                  <c:v>0.49120370370370359</c:v>
                </c:pt>
                <c:pt idx="3251">
                  <c:v>0.49122685185185189</c:v>
                </c:pt>
                <c:pt idx="3252">
                  <c:v>0.49124999999999996</c:v>
                </c:pt>
                <c:pt idx="3253">
                  <c:v>0.49127314814814815</c:v>
                </c:pt>
                <c:pt idx="3254">
                  <c:v>0.49129629629629623</c:v>
                </c:pt>
                <c:pt idx="3255">
                  <c:v>0.49131944444444442</c:v>
                </c:pt>
                <c:pt idx="3256">
                  <c:v>0.4913425925925925</c:v>
                </c:pt>
                <c:pt idx="3257">
                  <c:v>0.4913657407407408</c:v>
                </c:pt>
                <c:pt idx="3258">
                  <c:v>0.49138888888888888</c:v>
                </c:pt>
                <c:pt idx="3259">
                  <c:v>0.49141203703703706</c:v>
                </c:pt>
                <c:pt idx="3260">
                  <c:v>0.49143518518518514</c:v>
                </c:pt>
                <c:pt idx="3261">
                  <c:v>0.49145833333333333</c:v>
                </c:pt>
                <c:pt idx="3262">
                  <c:v>0.49148148148148141</c:v>
                </c:pt>
                <c:pt idx="3263">
                  <c:v>0.49150462962962949</c:v>
                </c:pt>
                <c:pt idx="3264">
                  <c:v>0.49152777777777779</c:v>
                </c:pt>
                <c:pt idx="3265">
                  <c:v>0.49155092592592586</c:v>
                </c:pt>
                <c:pt idx="3266">
                  <c:v>0.49157407407407405</c:v>
                </c:pt>
                <c:pt idx="3267">
                  <c:v>0.49159722222222213</c:v>
                </c:pt>
                <c:pt idx="3268">
                  <c:v>0.49162037037037032</c:v>
                </c:pt>
                <c:pt idx="3269">
                  <c:v>0.4916435185185184</c:v>
                </c:pt>
                <c:pt idx="3270">
                  <c:v>0.4916666666666667</c:v>
                </c:pt>
                <c:pt idx="3271">
                  <c:v>0.49168981481481477</c:v>
                </c:pt>
                <c:pt idx="3272">
                  <c:v>0.49171296296296296</c:v>
                </c:pt>
                <c:pt idx="3273">
                  <c:v>0.49173611111111104</c:v>
                </c:pt>
                <c:pt idx="3274">
                  <c:v>0.49175925925925923</c:v>
                </c:pt>
                <c:pt idx="3275">
                  <c:v>0.49178240740740731</c:v>
                </c:pt>
                <c:pt idx="3276">
                  <c:v>0.49180555555555561</c:v>
                </c:pt>
                <c:pt idx="3277">
                  <c:v>0.49182870370370368</c:v>
                </c:pt>
                <c:pt idx="3278">
                  <c:v>0.49185185185185187</c:v>
                </c:pt>
                <c:pt idx="3279">
                  <c:v>0.49187499999999995</c:v>
                </c:pt>
                <c:pt idx="3280">
                  <c:v>0.49189814814814814</c:v>
                </c:pt>
                <c:pt idx="3281">
                  <c:v>0.49192129629629622</c:v>
                </c:pt>
                <c:pt idx="3282">
                  <c:v>0.4919444444444443</c:v>
                </c:pt>
                <c:pt idx="3283">
                  <c:v>0.4919675925925926</c:v>
                </c:pt>
                <c:pt idx="3284">
                  <c:v>0.49199074074074067</c:v>
                </c:pt>
                <c:pt idx="3285">
                  <c:v>0.49201388888888886</c:v>
                </c:pt>
                <c:pt idx="3286">
                  <c:v>0.49203703703703694</c:v>
                </c:pt>
                <c:pt idx="3287">
                  <c:v>0.49206018518518513</c:v>
                </c:pt>
                <c:pt idx="3288">
                  <c:v>0.49208333333333321</c:v>
                </c:pt>
                <c:pt idx="3289">
                  <c:v>0.49210648148148151</c:v>
                </c:pt>
                <c:pt idx="3290">
                  <c:v>0.49212962962962958</c:v>
                </c:pt>
                <c:pt idx="3291">
                  <c:v>0.49215277777777777</c:v>
                </c:pt>
                <c:pt idx="3292">
                  <c:v>0.49217592592592585</c:v>
                </c:pt>
                <c:pt idx="3293">
                  <c:v>0.49219907407407404</c:v>
                </c:pt>
                <c:pt idx="3294">
                  <c:v>0.49222222222222212</c:v>
                </c:pt>
                <c:pt idx="3295">
                  <c:v>0.49224537037037042</c:v>
                </c:pt>
                <c:pt idx="3296">
                  <c:v>0.49226851851851849</c:v>
                </c:pt>
                <c:pt idx="3297">
                  <c:v>0.49229166666666668</c:v>
                </c:pt>
                <c:pt idx="3298">
                  <c:v>0.49231481481481476</c:v>
                </c:pt>
                <c:pt idx="3299">
                  <c:v>0.49233796296296295</c:v>
                </c:pt>
                <c:pt idx="3300">
                  <c:v>0.49236111111111103</c:v>
                </c:pt>
                <c:pt idx="3301">
                  <c:v>0.49238425925925933</c:v>
                </c:pt>
                <c:pt idx="3302">
                  <c:v>0.4924074074074074</c:v>
                </c:pt>
                <c:pt idx="3303">
                  <c:v>0.49243055555555559</c:v>
                </c:pt>
                <c:pt idx="3304">
                  <c:v>0.49245370370370367</c:v>
                </c:pt>
                <c:pt idx="3305">
                  <c:v>0.49247685185185175</c:v>
                </c:pt>
                <c:pt idx="3306">
                  <c:v>0.49249999999999994</c:v>
                </c:pt>
                <c:pt idx="3307">
                  <c:v>0.49252314814814802</c:v>
                </c:pt>
                <c:pt idx="3308">
                  <c:v>0.49254629629629632</c:v>
                </c:pt>
                <c:pt idx="3309">
                  <c:v>0.49256944444444439</c:v>
                </c:pt>
                <c:pt idx="3310">
                  <c:v>0.49259259259259258</c:v>
                </c:pt>
                <c:pt idx="3311">
                  <c:v>0.49261574074074066</c:v>
                </c:pt>
                <c:pt idx="3312">
                  <c:v>0.49263888888888885</c:v>
                </c:pt>
                <c:pt idx="3313">
                  <c:v>0.49266203703703693</c:v>
                </c:pt>
                <c:pt idx="3314">
                  <c:v>0.49268518518518523</c:v>
                </c:pt>
                <c:pt idx="3315">
                  <c:v>0.4927083333333333</c:v>
                </c:pt>
                <c:pt idx="3316">
                  <c:v>0.49273148148148149</c:v>
                </c:pt>
                <c:pt idx="3317">
                  <c:v>0.49275462962962957</c:v>
                </c:pt>
                <c:pt idx="3318">
                  <c:v>0.49277777777777776</c:v>
                </c:pt>
                <c:pt idx="3319">
                  <c:v>0.49280092592592584</c:v>
                </c:pt>
                <c:pt idx="3320">
                  <c:v>0.49282407407407414</c:v>
                </c:pt>
                <c:pt idx="3321">
                  <c:v>0.49284722222222221</c:v>
                </c:pt>
                <c:pt idx="3322">
                  <c:v>0.4928703703703704</c:v>
                </c:pt>
                <c:pt idx="3323">
                  <c:v>0.49289351851851848</c:v>
                </c:pt>
                <c:pt idx="3324">
                  <c:v>0.49291666666666656</c:v>
                </c:pt>
                <c:pt idx="3325">
                  <c:v>0.49293981481481475</c:v>
                </c:pt>
                <c:pt idx="3326">
                  <c:v>0.49296296296296283</c:v>
                </c:pt>
                <c:pt idx="3327">
                  <c:v>0.49298611111111112</c:v>
                </c:pt>
                <c:pt idx="3328">
                  <c:v>0.4930092592592592</c:v>
                </c:pt>
                <c:pt idx="3329">
                  <c:v>0.49303240740740739</c:v>
                </c:pt>
                <c:pt idx="3330">
                  <c:v>0.49305555555555547</c:v>
                </c:pt>
                <c:pt idx="3331">
                  <c:v>0.49307870370370366</c:v>
                </c:pt>
                <c:pt idx="3332">
                  <c:v>0.49310185185185174</c:v>
                </c:pt>
                <c:pt idx="3333">
                  <c:v>0.49312500000000004</c:v>
                </c:pt>
                <c:pt idx="3334">
                  <c:v>0.49314814814814811</c:v>
                </c:pt>
                <c:pt idx="3335">
                  <c:v>0.4931712962962963</c:v>
                </c:pt>
                <c:pt idx="3336">
                  <c:v>0.49319444444444438</c:v>
                </c:pt>
                <c:pt idx="3337">
                  <c:v>0.49321759259259257</c:v>
                </c:pt>
                <c:pt idx="3338">
                  <c:v>0.49324074074074065</c:v>
                </c:pt>
                <c:pt idx="3339">
                  <c:v>0.49326388888888895</c:v>
                </c:pt>
                <c:pt idx="3340">
                  <c:v>0.49328703703703702</c:v>
                </c:pt>
                <c:pt idx="3341">
                  <c:v>0.49331018518518521</c:v>
                </c:pt>
                <c:pt idx="3342">
                  <c:v>0.49333333333333329</c:v>
                </c:pt>
                <c:pt idx="3343">
                  <c:v>0.49335648148148137</c:v>
                </c:pt>
                <c:pt idx="3344">
                  <c:v>0.49337962962962956</c:v>
                </c:pt>
                <c:pt idx="3345">
                  <c:v>0.49340277777777763</c:v>
                </c:pt>
                <c:pt idx="3346">
                  <c:v>0.49342592592592593</c:v>
                </c:pt>
                <c:pt idx="3347">
                  <c:v>0.49344907407407401</c:v>
                </c:pt>
                <c:pt idx="3348">
                  <c:v>0.4934722222222222</c:v>
                </c:pt>
                <c:pt idx="3349">
                  <c:v>0.49349537037037028</c:v>
                </c:pt>
                <c:pt idx="3350">
                  <c:v>0.49351851851851847</c:v>
                </c:pt>
                <c:pt idx="3351">
                  <c:v>0.49354166666666655</c:v>
                </c:pt>
                <c:pt idx="3352">
                  <c:v>0.49356481481481485</c:v>
                </c:pt>
                <c:pt idx="3353">
                  <c:v>0.49358796296296292</c:v>
                </c:pt>
                <c:pt idx="3354">
                  <c:v>0.49361111111111111</c:v>
                </c:pt>
                <c:pt idx="3355">
                  <c:v>0.49363425925925919</c:v>
                </c:pt>
                <c:pt idx="3356">
                  <c:v>0.49365740740740738</c:v>
                </c:pt>
                <c:pt idx="3357">
                  <c:v>0.49368055555555546</c:v>
                </c:pt>
                <c:pt idx="3358">
                  <c:v>0.49370370370370376</c:v>
                </c:pt>
                <c:pt idx="3359">
                  <c:v>0.49372685185185183</c:v>
                </c:pt>
                <c:pt idx="3360">
                  <c:v>0.49375000000000002</c:v>
                </c:pt>
                <c:pt idx="3361">
                  <c:v>0.4937731481481481</c:v>
                </c:pt>
                <c:pt idx="3362">
                  <c:v>0.49379629629629629</c:v>
                </c:pt>
                <c:pt idx="3363">
                  <c:v>0.49381944444444437</c:v>
                </c:pt>
                <c:pt idx="3364">
                  <c:v>0.49384259259259267</c:v>
                </c:pt>
                <c:pt idx="3365">
                  <c:v>0.49386574074074074</c:v>
                </c:pt>
                <c:pt idx="3366">
                  <c:v>0.49388888888888882</c:v>
                </c:pt>
                <c:pt idx="3367">
                  <c:v>0.49391203703703701</c:v>
                </c:pt>
                <c:pt idx="3368">
                  <c:v>0.49393518518518509</c:v>
                </c:pt>
                <c:pt idx="3369">
                  <c:v>0.49395833333333328</c:v>
                </c:pt>
                <c:pt idx="3370">
                  <c:v>0.49398148148148135</c:v>
                </c:pt>
                <c:pt idx="3371">
                  <c:v>0.49400462962962965</c:v>
                </c:pt>
                <c:pt idx="3372">
                  <c:v>0.49402777777777773</c:v>
                </c:pt>
                <c:pt idx="3373">
                  <c:v>0.49405092592592592</c:v>
                </c:pt>
                <c:pt idx="3374">
                  <c:v>0.494074074074074</c:v>
                </c:pt>
                <c:pt idx="3375">
                  <c:v>0.49409722222222219</c:v>
                </c:pt>
                <c:pt idx="3376">
                  <c:v>0.49412037037037027</c:v>
                </c:pt>
                <c:pt idx="3377">
                  <c:v>0.49414351851851857</c:v>
                </c:pt>
                <c:pt idx="3378">
                  <c:v>0.49416666666666664</c:v>
                </c:pt>
                <c:pt idx="3379">
                  <c:v>0.49418981481481483</c:v>
                </c:pt>
                <c:pt idx="3380">
                  <c:v>0.49421296296296291</c:v>
                </c:pt>
                <c:pt idx="3381">
                  <c:v>0.4942361111111111</c:v>
                </c:pt>
                <c:pt idx="3382">
                  <c:v>0.49425925925925918</c:v>
                </c:pt>
                <c:pt idx="3383">
                  <c:v>0.49428240740740748</c:v>
                </c:pt>
                <c:pt idx="3384">
                  <c:v>0.49430555555555555</c:v>
                </c:pt>
                <c:pt idx="3385">
                  <c:v>0.49432870370370363</c:v>
                </c:pt>
                <c:pt idx="3386">
                  <c:v>0.49435185185185182</c:v>
                </c:pt>
                <c:pt idx="3387">
                  <c:v>0.4943749999999999</c:v>
                </c:pt>
                <c:pt idx="3388">
                  <c:v>0.49439814814814809</c:v>
                </c:pt>
                <c:pt idx="3389">
                  <c:v>0.49442129629629616</c:v>
                </c:pt>
                <c:pt idx="3390">
                  <c:v>0.49444444444444446</c:v>
                </c:pt>
                <c:pt idx="3391">
                  <c:v>0.49446759259259254</c:v>
                </c:pt>
                <c:pt idx="3392">
                  <c:v>0.49449074074074073</c:v>
                </c:pt>
                <c:pt idx="3393">
                  <c:v>0.49451388888888881</c:v>
                </c:pt>
                <c:pt idx="3394">
                  <c:v>0.494537037037037</c:v>
                </c:pt>
                <c:pt idx="3395">
                  <c:v>0.49456018518518507</c:v>
                </c:pt>
                <c:pt idx="3396">
                  <c:v>0.49458333333333337</c:v>
                </c:pt>
                <c:pt idx="3397">
                  <c:v>0.49460648148148145</c:v>
                </c:pt>
                <c:pt idx="3398">
                  <c:v>0.49462962962962964</c:v>
                </c:pt>
                <c:pt idx="3399">
                  <c:v>0.49465277777777772</c:v>
                </c:pt>
                <c:pt idx="3400">
                  <c:v>0.49467592592592591</c:v>
                </c:pt>
                <c:pt idx="3401">
                  <c:v>0.49469907407407399</c:v>
                </c:pt>
                <c:pt idx="3402">
                  <c:v>0.49472222222222229</c:v>
                </c:pt>
                <c:pt idx="3403">
                  <c:v>0.49474537037037036</c:v>
                </c:pt>
                <c:pt idx="3404">
                  <c:v>0.49476851851851855</c:v>
                </c:pt>
                <c:pt idx="3405">
                  <c:v>0.49479166666666663</c:v>
                </c:pt>
                <c:pt idx="3406">
                  <c:v>0.49481481481481471</c:v>
                </c:pt>
                <c:pt idx="3407">
                  <c:v>0.4948379629629629</c:v>
                </c:pt>
                <c:pt idx="3408">
                  <c:v>0.49486111111111097</c:v>
                </c:pt>
                <c:pt idx="3409">
                  <c:v>0.49488425925925927</c:v>
                </c:pt>
                <c:pt idx="3410">
                  <c:v>0.49490740740740735</c:v>
                </c:pt>
                <c:pt idx="3411">
                  <c:v>0.49493055555555554</c:v>
                </c:pt>
                <c:pt idx="3412">
                  <c:v>0.49495370370370362</c:v>
                </c:pt>
                <c:pt idx="3413">
                  <c:v>0.49497685185185181</c:v>
                </c:pt>
                <c:pt idx="3414">
                  <c:v>0.49499999999999988</c:v>
                </c:pt>
                <c:pt idx="3415">
                  <c:v>0.49502314814814818</c:v>
                </c:pt>
                <c:pt idx="3416">
                  <c:v>0.49504629629629626</c:v>
                </c:pt>
                <c:pt idx="3417">
                  <c:v>0.49506944444444445</c:v>
                </c:pt>
                <c:pt idx="3418">
                  <c:v>0.49509259259259253</c:v>
                </c:pt>
                <c:pt idx="3419">
                  <c:v>0.49511574074074072</c:v>
                </c:pt>
                <c:pt idx="3420">
                  <c:v>0.4951388888888888</c:v>
                </c:pt>
                <c:pt idx="3421">
                  <c:v>0.49516203703703709</c:v>
                </c:pt>
                <c:pt idx="3422">
                  <c:v>0.49518518518518517</c:v>
                </c:pt>
                <c:pt idx="3423">
                  <c:v>0.49520833333333336</c:v>
                </c:pt>
                <c:pt idx="3424">
                  <c:v>0.49523148148148144</c:v>
                </c:pt>
                <c:pt idx="3425">
                  <c:v>0.49525462962962963</c:v>
                </c:pt>
                <c:pt idx="3426">
                  <c:v>0.49527777777777771</c:v>
                </c:pt>
                <c:pt idx="3427">
                  <c:v>0.49530092592592578</c:v>
                </c:pt>
                <c:pt idx="3428">
                  <c:v>0.49532407407407408</c:v>
                </c:pt>
                <c:pt idx="3429">
                  <c:v>0.49534722222222216</c:v>
                </c:pt>
                <c:pt idx="3430">
                  <c:v>0.49537037037037035</c:v>
                </c:pt>
                <c:pt idx="3431">
                  <c:v>0.49539351851851843</c:v>
                </c:pt>
                <c:pt idx="3432">
                  <c:v>0.49541666666666662</c:v>
                </c:pt>
                <c:pt idx="3433">
                  <c:v>0.49543981481481469</c:v>
                </c:pt>
                <c:pt idx="3434">
                  <c:v>0.49546296296296299</c:v>
                </c:pt>
                <c:pt idx="3435">
                  <c:v>0.49548611111111107</c:v>
                </c:pt>
                <c:pt idx="3436">
                  <c:v>0.49550925925925926</c:v>
                </c:pt>
                <c:pt idx="3437">
                  <c:v>0.49553240740740734</c:v>
                </c:pt>
                <c:pt idx="3438">
                  <c:v>0.49555555555555553</c:v>
                </c:pt>
                <c:pt idx="3439">
                  <c:v>0.4955787037037036</c:v>
                </c:pt>
                <c:pt idx="3440">
                  <c:v>0.4956018518518519</c:v>
                </c:pt>
                <c:pt idx="3441">
                  <c:v>0.49562499999999998</c:v>
                </c:pt>
                <c:pt idx="3442">
                  <c:v>0.49564814814814817</c:v>
                </c:pt>
                <c:pt idx="3443">
                  <c:v>0.49567129629629625</c:v>
                </c:pt>
                <c:pt idx="3444">
                  <c:v>0.49569444444444444</c:v>
                </c:pt>
                <c:pt idx="3445">
                  <c:v>0.49571759259259252</c:v>
                </c:pt>
                <c:pt idx="3446">
                  <c:v>0.49574074074074059</c:v>
                </c:pt>
                <c:pt idx="3447">
                  <c:v>0.49576388888888889</c:v>
                </c:pt>
                <c:pt idx="3448">
                  <c:v>0.49578703703703697</c:v>
                </c:pt>
                <c:pt idx="3449">
                  <c:v>0.49581018518518516</c:v>
                </c:pt>
                <c:pt idx="3450">
                  <c:v>0.49583333333333324</c:v>
                </c:pt>
                <c:pt idx="3451">
                  <c:v>0.49585648148148143</c:v>
                </c:pt>
                <c:pt idx="3452">
                  <c:v>0.4958796296296295</c:v>
                </c:pt>
                <c:pt idx="3453">
                  <c:v>0.4959027777777778</c:v>
                </c:pt>
                <c:pt idx="3454">
                  <c:v>0.49592592592592588</c:v>
                </c:pt>
                <c:pt idx="3455">
                  <c:v>0.49594907407407407</c:v>
                </c:pt>
                <c:pt idx="3456">
                  <c:v>0.49597222222222215</c:v>
                </c:pt>
                <c:pt idx="3457">
                  <c:v>0.49599537037037034</c:v>
                </c:pt>
                <c:pt idx="3458">
                  <c:v>0.49601851851851841</c:v>
                </c:pt>
                <c:pt idx="3459">
                  <c:v>0.49604166666666671</c:v>
                </c:pt>
                <c:pt idx="3460">
                  <c:v>0.49606481481481479</c:v>
                </c:pt>
                <c:pt idx="3461">
                  <c:v>0.49608796296296298</c:v>
                </c:pt>
                <c:pt idx="3462">
                  <c:v>0.49611111111111106</c:v>
                </c:pt>
                <c:pt idx="3463">
                  <c:v>0.49613425925925925</c:v>
                </c:pt>
                <c:pt idx="3464">
                  <c:v>0.49615740740740732</c:v>
                </c:pt>
                <c:pt idx="3465">
                  <c:v>0.49618055555555562</c:v>
                </c:pt>
                <c:pt idx="3466">
                  <c:v>0.4962037037037037</c:v>
                </c:pt>
                <c:pt idx="3467">
                  <c:v>0.49622685185185189</c:v>
                </c:pt>
                <c:pt idx="3468">
                  <c:v>0.49624999999999997</c:v>
                </c:pt>
                <c:pt idx="3469">
                  <c:v>0.49627314814814805</c:v>
                </c:pt>
                <c:pt idx="3470">
                  <c:v>0.49629629629629624</c:v>
                </c:pt>
                <c:pt idx="3471">
                  <c:v>0.49631944444444431</c:v>
                </c:pt>
                <c:pt idx="3472">
                  <c:v>0.49634259259259261</c:v>
                </c:pt>
                <c:pt idx="3473">
                  <c:v>0.49636574074074069</c:v>
                </c:pt>
                <c:pt idx="3474">
                  <c:v>0.49638888888888888</c:v>
                </c:pt>
                <c:pt idx="3475">
                  <c:v>0.49641203703703696</c:v>
                </c:pt>
                <c:pt idx="3476">
                  <c:v>0.49643518518518515</c:v>
                </c:pt>
                <c:pt idx="3477">
                  <c:v>0.49645833333333322</c:v>
                </c:pt>
                <c:pt idx="3478">
                  <c:v>0.49648148148148152</c:v>
                </c:pt>
                <c:pt idx="3479">
                  <c:v>0.4965046296296296</c:v>
                </c:pt>
                <c:pt idx="3480">
                  <c:v>0.49652777777777779</c:v>
                </c:pt>
                <c:pt idx="3481">
                  <c:v>0.49655092592592587</c:v>
                </c:pt>
                <c:pt idx="3482">
                  <c:v>0.49657407407407406</c:v>
                </c:pt>
                <c:pt idx="3483">
                  <c:v>0.49659722222222213</c:v>
                </c:pt>
                <c:pt idx="3484">
                  <c:v>0.49662037037037043</c:v>
                </c:pt>
                <c:pt idx="3485">
                  <c:v>0.49664351851851851</c:v>
                </c:pt>
                <c:pt idx="3486">
                  <c:v>0.4966666666666667</c:v>
                </c:pt>
                <c:pt idx="3487">
                  <c:v>0.49668981481481478</c:v>
                </c:pt>
                <c:pt idx="3488">
                  <c:v>0.49671296296296286</c:v>
                </c:pt>
                <c:pt idx="3489">
                  <c:v>0.49673611111111104</c:v>
                </c:pt>
                <c:pt idx="3490">
                  <c:v>0.49675925925925912</c:v>
                </c:pt>
                <c:pt idx="3491">
                  <c:v>0.49678240740740742</c:v>
                </c:pt>
                <c:pt idx="3492">
                  <c:v>0.4968055555555555</c:v>
                </c:pt>
                <c:pt idx="3493">
                  <c:v>0.49682870370370369</c:v>
                </c:pt>
                <c:pt idx="3494">
                  <c:v>0.49685185185185177</c:v>
                </c:pt>
                <c:pt idx="3495">
                  <c:v>0.49687499999999996</c:v>
                </c:pt>
                <c:pt idx="3496">
                  <c:v>0.49689814814814803</c:v>
                </c:pt>
                <c:pt idx="3497">
                  <c:v>0.49692129629629633</c:v>
                </c:pt>
                <c:pt idx="3498">
                  <c:v>0.49694444444444441</c:v>
                </c:pt>
                <c:pt idx="3499">
                  <c:v>0.4969675925925926</c:v>
                </c:pt>
                <c:pt idx="3500">
                  <c:v>0.49699074074074068</c:v>
                </c:pt>
                <c:pt idx="3501">
                  <c:v>0.49701388888888887</c:v>
                </c:pt>
                <c:pt idx="3502">
                  <c:v>0.49703703703703694</c:v>
                </c:pt>
                <c:pt idx="3503">
                  <c:v>0.49706018518518524</c:v>
                </c:pt>
                <c:pt idx="3504">
                  <c:v>0.49708333333333332</c:v>
                </c:pt>
                <c:pt idx="3505">
                  <c:v>0.49710648148148151</c:v>
                </c:pt>
                <c:pt idx="3506">
                  <c:v>0.49712962962962959</c:v>
                </c:pt>
                <c:pt idx="3507">
                  <c:v>0.49715277777777767</c:v>
                </c:pt>
                <c:pt idx="3508">
                  <c:v>0.49717592592592585</c:v>
                </c:pt>
                <c:pt idx="3509">
                  <c:v>0.49719907407407393</c:v>
                </c:pt>
                <c:pt idx="3510">
                  <c:v>0.49722222222222223</c:v>
                </c:pt>
                <c:pt idx="3511">
                  <c:v>0.49724537037037031</c:v>
                </c:pt>
                <c:pt idx="3512">
                  <c:v>0.4972685185185185</c:v>
                </c:pt>
                <c:pt idx="3513">
                  <c:v>0.49729166666666658</c:v>
                </c:pt>
                <c:pt idx="3514">
                  <c:v>0.49731481481481477</c:v>
                </c:pt>
                <c:pt idx="3515">
                  <c:v>0.49733796296296284</c:v>
                </c:pt>
                <c:pt idx="3516">
                  <c:v>0.49736111111111114</c:v>
                </c:pt>
                <c:pt idx="3517">
                  <c:v>0.49738425925925922</c:v>
                </c:pt>
                <c:pt idx="3518">
                  <c:v>0.49740740740740741</c:v>
                </c:pt>
                <c:pt idx="3519">
                  <c:v>0.49743055555555549</c:v>
                </c:pt>
                <c:pt idx="3520">
                  <c:v>0.49745370370370368</c:v>
                </c:pt>
                <c:pt idx="3521">
                  <c:v>0.49747685185185175</c:v>
                </c:pt>
                <c:pt idx="3522">
                  <c:v>0.49750000000000005</c:v>
                </c:pt>
                <c:pt idx="3523">
                  <c:v>0.49752314814814813</c:v>
                </c:pt>
                <c:pt idx="3524">
                  <c:v>0.49754629629629632</c:v>
                </c:pt>
                <c:pt idx="3525">
                  <c:v>0.4975694444444444</c:v>
                </c:pt>
                <c:pt idx="3526">
                  <c:v>0.49759259259259259</c:v>
                </c:pt>
                <c:pt idx="3527">
                  <c:v>0.49761574074074066</c:v>
                </c:pt>
                <c:pt idx="3528">
                  <c:v>0.49763888888888896</c:v>
                </c:pt>
                <c:pt idx="3529">
                  <c:v>0.49766203703703704</c:v>
                </c:pt>
                <c:pt idx="3530">
                  <c:v>0.49768518518518512</c:v>
                </c:pt>
                <c:pt idx="3531">
                  <c:v>0.49770833333333331</c:v>
                </c:pt>
                <c:pt idx="3532">
                  <c:v>0.49773148148148139</c:v>
                </c:pt>
                <c:pt idx="3533">
                  <c:v>0.49775462962962957</c:v>
                </c:pt>
                <c:pt idx="3534">
                  <c:v>0.49777777777777765</c:v>
                </c:pt>
                <c:pt idx="3535">
                  <c:v>0.49780092592592595</c:v>
                </c:pt>
                <c:pt idx="3536">
                  <c:v>0.49782407407407403</c:v>
                </c:pt>
                <c:pt idx="3537">
                  <c:v>0.49784722222222222</c:v>
                </c:pt>
                <c:pt idx="3538">
                  <c:v>0.4978703703703703</c:v>
                </c:pt>
                <c:pt idx="3539">
                  <c:v>0.49789351851851849</c:v>
                </c:pt>
                <c:pt idx="3540">
                  <c:v>0.49791666666666656</c:v>
                </c:pt>
                <c:pt idx="3541">
                  <c:v>0.49793981481481486</c:v>
                </c:pt>
                <c:pt idx="3542">
                  <c:v>0.49796296296296294</c:v>
                </c:pt>
                <c:pt idx="3543">
                  <c:v>0.49798611111111113</c:v>
                </c:pt>
                <c:pt idx="3544">
                  <c:v>0.49800925925925921</c:v>
                </c:pt>
                <c:pt idx="3545">
                  <c:v>0.4980324074074074</c:v>
                </c:pt>
                <c:pt idx="3546">
                  <c:v>0.49805555555555547</c:v>
                </c:pt>
                <c:pt idx="3547">
                  <c:v>0.49807870370370377</c:v>
                </c:pt>
                <c:pt idx="3548">
                  <c:v>0.49810185185185185</c:v>
                </c:pt>
                <c:pt idx="3549">
                  <c:v>0.49812499999999993</c:v>
                </c:pt>
                <c:pt idx="3550">
                  <c:v>0.49814814814814812</c:v>
                </c:pt>
                <c:pt idx="3551">
                  <c:v>0.4981712962962962</c:v>
                </c:pt>
                <c:pt idx="3552">
                  <c:v>0.49819444444444438</c:v>
                </c:pt>
                <c:pt idx="3553">
                  <c:v>0.49821759259259246</c:v>
                </c:pt>
                <c:pt idx="3554">
                  <c:v>0.49824074074074076</c:v>
                </c:pt>
                <c:pt idx="3555">
                  <c:v>0.49826388888888884</c:v>
                </c:pt>
                <c:pt idx="3556">
                  <c:v>0.49828703703703703</c:v>
                </c:pt>
                <c:pt idx="3557">
                  <c:v>0.49831018518518511</c:v>
                </c:pt>
                <c:pt idx="3558">
                  <c:v>0.49833333333333329</c:v>
                </c:pt>
                <c:pt idx="3559">
                  <c:v>0.49835648148148137</c:v>
                </c:pt>
                <c:pt idx="3560">
                  <c:v>0.49837962962962967</c:v>
                </c:pt>
                <c:pt idx="3561">
                  <c:v>0.49840277777777775</c:v>
                </c:pt>
                <c:pt idx="3562">
                  <c:v>0.49842592592592594</c:v>
                </c:pt>
                <c:pt idx="3563">
                  <c:v>0.49844907407407402</c:v>
                </c:pt>
                <c:pt idx="3564">
                  <c:v>0.49847222222222221</c:v>
                </c:pt>
                <c:pt idx="3565">
                  <c:v>0.49849537037037028</c:v>
                </c:pt>
                <c:pt idx="3566">
                  <c:v>0.49851851851851858</c:v>
                </c:pt>
                <c:pt idx="3567">
                  <c:v>0.49854166666666666</c:v>
                </c:pt>
                <c:pt idx="3568">
                  <c:v>0.49856481481481474</c:v>
                </c:pt>
                <c:pt idx="3569">
                  <c:v>0.49858796296296293</c:v>
                </c:pt>
                <c:pt idx="3570">
                  <c:v>0.49861111111111101</c:v>
                </c:pt>
                <c:pt idx="3571">
                  <c:v>0.49863425925925919</c:v>
                </c:pt>
                <c:pt idx="3572">
                  <c:v>0.49865740740740727</c:v>
                </c:pt>
                <c:pt idx="3573">
                  <c:v>0.49868055555555557</c:v>
                </c:pt>
                <c:pt idx="3574">
                  <c:v>0.49870370370370365</c:v>
                </c:pt>
                <c:pt idx="3575">
                  <c:v>0.49872685185185184</c:v>
                </c:pt>
                <c:pt idx="3576">
                  <c:v>0.49874999999999992</c:v>
                </c:pt>
                <c:pt idx="3577">
                  <c:v>0.4987731481481481</c:v>
                </c:pt>
                <c:pt idx="3578">
                  <c:v>0.49879629629629618</c:v>
                </c:pt>
                <c:pt idx="3579">
                  <c:v>0.49881944444444448</c:v>
                </c:pt>
                <c:pt idx="3580">
                  <c:v>0.49884259259259256</c:v>
                </c:pt>
                <c:pt idx="3581">
                  <c:v>0.49886574074074075</c:v>
                </c:pt>
                <c:pt idx="3582">
                  <c:v>0.49888888888888883</c:v>
                </c:pt>
                <c:pt idx="3583">
                  <c:v>0.49891203703703701</c:v>
                </c:pt>
                <c:pt idx="3584">
                  <c:v>0.49893518518518509</c:v>
                </c:pt>
                <c:pt idx="3585">
                  <c:v>0.49895833333333339</c:v>
                </c:pt>
                <c:pt idx="3586">
                  <c:v>0.49898148148148147</c:v>
                </c:pt>
                <c:pt idx="3587">
                  <c:v>0.49900462962962966</c:v>
                </c:pt>
                <c:pt idx="3588">
                  <c:v>0.49902777777777774</c:v>
                </c:pt>
                <c:pt idx="3589">
                  <c:v>0.49905092592592593</c:v>
                </c:pt>
                <c:pt idx="3590">
                  <c:v>0.499074074074074</c:v>
                </c:pt>
                <c:pt idx="3591">
                  <c:v>0.49909722222222208</c:v>
                </c:pt>
                <c:pt idx="3592">
                  <c:v>0.49912037037037038</c:v>
                </c:pt>
                <c:pt idx="3593">
                  <c:v>0.49914351851851846</c:v>
                </c:pt>
                <c:pt idx="3594">
                  <c:v>0.49916666666666665</c:v>
                </c:pt>
                <c:pt idx="3595">
                  <c:v>0.49918981481481473</c:v>
                </c:pt>
                <c:pt idx="3596">
                  <c:v>0.49921296296296291</c:v>
                </c:pt>
                <c:pt idx="3597">
                  <c:v>0.49923611111111099</c:v>
                </c:pt>
                <c:pt idx="3598">
                  <c:v>0.49925925925925929</c:v>
                </c:pt>
                <c:pt idx="3599">
                  <c:v>0.49928240740740737</c:v>
                </c:pt>
                <c:pt idx="3600">
                  <c:v>0.49930555555555556</c:v>
                </c:pt>
                <c:pt idx="3601">
                  <c:v>0.49932870370370364</c:v>
                </c:pt>
                <c:pt idx="3602">
                  <c:v>0.49935185185185182</c:v>
                </c:pt>
                <c:pt idx="3603">
                  <c:v>0.4993749999999999</c:v>
                </c:pt>
                <c:pt idx="3604">
                  <c:v>0.4993981481481482</c:v>
                </c:pt>
                <c:pt idx="3605">
                  <c:v>0.49942129629629628</c:v>
                </c:pt>
                <c:pt idx="3606">
                  <c:v>0.49944444444444447</c:v>
                </c:pt>
                <c:pt idx="3607">
                  <c:v>0.49946759259259255</c:v>
                </c:pt>
                <c:pt idx="3608">
                  <c:v>0.49949074074074074</c:v>
                </c:pt>
                <c:pt idx="3609">
                  <c:v>0.49951388888888881</c:v>
                </c:pt>
                <c:pt idx="3610">
                  <c:v>0.49953703703703689</c:v>
                </c:pt>
                <c:pt idx="3611">
                  <c:v>0.49956018518518519</c:v>
                </c:pt>
                <c:pt idx="3612">
                  <c:v>0.49958333333333327</c:v>
                </c:pt>
                <c:pt idx="3613">
                  <c:v>0.49960648148148146</c:v>
                </c:pt>
                <c:pt idx="3614">
                  <c:v>0.49962962962962953</c:v>
                </c:pt>
                <c:pt idx="3615">
                  <c:v>0.49965277777777772</c:v>
                </c:pt>
                <c:pt idx="3616">
                  <c:v>0.4996759259259258</c:v>
                </c:pt>
                <c:pt idx="3617">
                  <c:v>0.4996990740740741</c:v>
                </c:pt>
                <c:pt idx="3618">
                  <c:v>0.49972222222222218</c:v>
                </c:pt>
                <c:pt idx="3619">
                  <c:v>0.49974537037037037</c:v>
                </c:pt>
                <c:pt idx="3620">
                  <c:v>0.49976851851851845</c:v>
                </c:pt>
                <c:pt idx="3621">
                  <c:v>0.49979166666666663</c:v>
                </c:pt>
                <c:pt idx="3622">
                  <c:v>0.49981481481481471</c:v>
                </c:pt>
                <c:pt idx="3623">
                  <c:v>0.49983796296296301</c:v>
                </c:pt>
                <c:pt idx="3624">
                  <c:v>0.49986111111111109</c:v>
                </c:pt>
                <c:pt idx="3625">
                  <c:v>0.49988425925925928</c:v>
                </c:pt>
                <c:pt idx="3626">
                  <c:v>0.49990740740740736</c:v>
                </c:pt>
                <c:pt idx="3627">
                  <c:v>0.49993055555555554</c:v>
                </c:pt>
                <c:pt idx="3628">
                  <c:v>0.49995370370370362</c:v>
                </c:pt>
                <c:pt idx="3629">
                  <c:v>0.49997685185185192</c:v>
                </c:pt>
                <c:pt idx="3630">
                  <c:v>0.5</c:v>
                </c:pt>
                <c:pt idx="3631">
                  <c:v>0.50002314814814808</c:v>
                </c:pt>
                <c:pt idx="3632">
                  <c:v>0.50004629629629627</c:v>
                </c:pt>
                <c:pt idx="3633">
                  <c:v>0.50006944444444434</c:v>
                </c:pt>
                <c:pt idx="3634">
                  <c:v>0.50009259259259253</c:v>
                </c:pt>
                <c:pt idx="3635">
                  <c:v>0.50011574074074061</c:v>
                </c:pt>
                <c:pt idx="3636">
                  <c:v>0.50013888888888891</c:v>
                </c:pt>
                <c:pt idx="3637">
                  <c:v>0.50016203703703699</c:v>
                </c:pt>
                <c:pt idx="3638">
                  <c:v>0.50018518518518518</c:v>
                </c:pt>
                <c:pt idx="3639">
                  <c:v>0.50020833333333325</c:v>
                </c:pt>
                <c:pt idx="3640">
                  <c:v>0.50023148148148144</c:v>
                </c:pt>
                <c:pt idx="3641">
                  <c:v>0.50025462962962952</c:v>
                </c:pt>
                <c:pt idx="3642">
                  <c:v>0.50027777777777782</c:v>
                </c:pt>
                <c:pt idx="3643">
                  <c:v>0.5003009259259259</c:v>
                </c:pt>
                <c:pt idx="3644">
                  <c:v>0.50032407407407409</c:v>
                </c:pt>
                <c:pt idx="3645">
                  <c:v>0.50034722222222217</c:v>
                </c:pt>
                <c:pt idx="3646">
                  <c:v>0.50037037037037035</c:v>
                </c:pt>
                <c:pt idx="3647">
                  <c:v>0.50039351851851843</c:v>
                </c:pt>
                <c:pt idx="3648">
                  <c:v>0.50041666666666673</c:v>
                </c:pt>
                <c:pt idx="3649">
                  <c:v>0.50043981481481481</c:v>
                </c:pt>
                <c:pt idx="3650">
                  <c:v>0.500462962962963</c:v>
                </c:pt>
                <c:pt idx="3651">
                  <c:v>0.50048611111111108</c:v>
                </c:pt>
                <c:pt idx="3652">
                  <c:v>0.50050925925925915</c:v>
                </c:pt>
                <c:pt idx="3653">
                  <c:v>0.50053240740740734</c:v>
                </c:pt>
                <c:pt idx="3654">
                  <c:v>0.50055555555555542</c:v>
                </c:pt>
                <c:pt idx="3655">
                  <c:v>0.50057870370370372</c:v>
                </c:pt>
                <c:pt idx="3656">
                  <c:v>0.5006018518518518</c:v>
                </c:pt>
                <c:pt idx="3657">
                  <c:v>0.50062499999999999</c:v>
                </c:pt>
                <c:pt idx="3658">
                  <c:v>0.50064814814814806</c:v>
                </c:pt>
                <c:pt idx="3659">
                  <c:v>0.50067129629629625</c:v>
                </c:pt>
                <c:pt idx="3660">
                  <c:v>0.50069444444444433</c:v>
                </c:pt>
                <c:pt idx="3661">
                  <c:v>0.50071759259259263</c:v>
                </c:pt>
                <c:pt idx="3662">
                  <c:v>0.50074074074074071</c:v>
                </c:pt>
                <c:pt idx="3663">
                  <c:v>0.5007638888888889</c:v>
                </c:pt>
                <c:pt idx="3664">
                  <c:v>0.50078703703703698</c:v>
                </c:pt>
                <c:pt idx="3665">
                  <c:v>0.50081018518518516</c:v>
                </c:pt>
                <c:pt idx="3666">
                  <c:v>0.50083333333333324</c:v>
                </c:pt>
                <c:pt idx="3667">
                  <c:v>0.50085648148148154</c:v>
                </c:pt>
                <c:pt idx="3668">
                  <c:v>0.50087962962962962</c:v>
                </c:pt>
                <c:pt idx="3669">
                  <c:v>0.50090277777777781</c:v>
                </c:pt>
                <c:pt idx="3670">
                  <c:v>0.50092592592592589</c:v>
                </c:pt>
                <c:pt idx="3671">
                  <c:v>0.50094907407407396</c:v>
                </c:pt>
                <c:pt idx="3672">
                  <c:v>0.50097222222222215</c:v>
                </c:pt>
                <c:pt idx="3673">
                  <c:v>0.50099537037037023</c:v>
                </c:pt>
                <c:pt idx="3674">
                  <c:v>0.50101851851851853</c:v>
                </c:pt>
                <c:pt idx="3675">
                  <c:v>0.50104166666666661</c:v>
                </c:pt>
                <c:pt idx="3676">
                  <c:v>0.5010648148148148</c:v>
                </c:pt>
                <c:pt idx="3677">
                  <c:v>0.50108796296296287</c:v>
                </c:pt>
                <c:pt idx="3678">
                  <c:v>0.50111111111111106</c:v>
                </c:pt>
                <c:pt idx="3679">
                  <c:v>0.50113425925925914</c:v>
                </c:pt>
                <c:pt idx="3680">
                  <c:v>0.50115740740740744</c:v>
                </c:pt>
                <c:pt idx="3681">
                  <c:v>0.50118055555555552</c:v>
                </c:pt>
                <c:pt idx="3682">
                  <c:v>0.50120370370370371</c:v>
                </c:pt>
                <c:pt idx="3683">
                  <c:v>0.50122685185185178</c:v>
                </c:pt>
                <c:pt idx="3684">
                  <c:v>0.50124999999999997</c:v>
                </c:pt>
                <c:pt idx="3685">
                  <c:v>0.50127314814814805</c:v>
                </c:pt>
                <c:pt idx="3686">
                  <c:v>0.50129629629629635</c:v>
                </c:pt>
                <c:pt idx="3687">
                  <c:v>0.50131944444444443</c:v>
                </c:pt>
                <c:pt idx="3688">
                  <c:v>0.50134259259259262</c:v>
                </c:pt>
                <c:pt idx="3689">
                  <c:v>0.5013657407407407</c:v>
                </c:pt>
                <c:pt idx="3690">
                  <c:v>0.50138888888888888</c:v>
                </c:pt>
                <c:pt idx="3691">
                  <c:v>0.50141203703703696</c:v>
                </c:pt>
                <c:pt idx="3692">
                  <c:v>0.50143518518518504</c:v>
                </c:pt>
                <c:pt idx="3693">
                  <c:v>0.50145833333333334</c:v>
                </c:pt>
                <c:pt idx="3694">
                  <c:v>0.50148148148148142</c:v>
                </c:pt>
                <c:pt idx="3695">
                  <c:v>0.50150462962962961</c:v>
                </c:pt>
                <c:pt idx="3696">
                  <c:v>0.50152777777777768</c:v>
                </c:pt>
                <c:pt idx="3697">
                  <c:v>0.50155092592592587</c:v>
                </c:pt>
                <c:pt idx="3698">
                  <c:v>0.50157407407407395</c:v>
                </c:pt>
                <c:pt idx="3699">
                  <c:v>0.50159722222222225</c:v>
                </c:pt>
                <c:pt idx="3700">
                  <c:v>0.50162037037037033</c:v>
                </c:pt>
                <c:pt idx="3701">
                  <c:v>0.50164351851851852</c:v>
                </c:pt>
                <c:pt idx="3702">
                  <c:v>0.50166666666666659</c:v>
                </c:pt>
                <c:pt idx="3703">
                  <c:v>0.50168981481481478</c:v>
                </c:pt>
                <c:pt idx="3704">
                  <c:v>0.50171296296296286</c:v>
                </c:pt>
                <c:pt idx="3705">
                  <c:v>0.50173611111111116</c:v>
                </c:pt>
                <c:pt idx="3706">
                  <c:v>0.50175925925925924</c:v>
                </c:pt>
                <c:pt idx="3707">
                  <c:v>0.50178240740740743</c:v>
                </c:pt>
                <c:pt idx="3708">
                  <c:v>0.5018055555555555</c:v>
                </c:pt>
                <c:pt idx="3709">
                  <c:v>0.50182870370370369</c:v>
                </c:pt>
                <c:pt idx="3710">
                  <c:v>0.50185185185185177</c:v>
                </c:pt>
                <c:pt idx="3711">
                  <c:v>0.50187500000000007</c:v>
                </c:pt>
                <c:pt idx="3712">
                  <c:v>0.50189814814814815</c:v>
                </c:pt>
                <c:pt idx="3713">
                  <c:v>0.50192129629629623</c:v>
                </c:pt>
                <c:pt idx="3714">
                  <c:v>0.50194444444444442</c:v>
                </c:pt>
                <c:pt idx="3715">
                  <c:v>0.50196759259259249</c:v>
                </c:pt>
                <c:pt idx="3716">
                  <c:v>0.50199074074074068</c:v>
                </c:pt>
                <c:pt idx="3717">
                  <c:v>0.50201388888888876</c:v>
                </c:pt>
                <c:pt idx="3718">
                  <c:v>0.50203703703703706</c:v>
                </c:pt>
                <c:pt idx="3719">
                  <c:v>0.50206018518518514</c:v>
                </c:pt>
                <c:pt idx="3720">
                  <c:v>0.50208333333333333</c:v>
                </c:pt>
                <c:pt idx="3721">
                  <c:v>0.5021064814814814</c:v>
                </c:pt>
                <c:pt idx="3722">
                  <c:v>0.50212962962962959</c:v>
                </c:pt>
                <c:pt idx="3723">
                  <c:v>0.50215277777777767</c:v>
                </c:pt>
                <c:pt idx="3724">
                  <c:v>0.50217592592592597</c:v>
                </c:pt>
                <c:pt idx="3725">
                  <c:v>0.50219907407407405</c:v>
                </c:pt>
                <c:pt idx="3726">
                  <c:v>0.50222222222222224</c:v>
                </c:pt>
                <c:pt idx="3727">
                  <c:v>0.50224537037037031</c:v>
                </c:pt>
                <c:pt idx="3728">
                  <c:v>0.5022685185185185</c:v>
                </c:pt>
                <c:pt idx="3729">
                  <c:v>0.50229166666666658</c:v>
                </c:pt>
                <c:pt idx="3730">
                  <c:v>0.50231481481481488</c:v>
                </c:pt>
                <c:pt idx="3731">
                  <c:v>0.50233796296296296</c:v>
                </c:pt>
                <c:pt idx="3732">
                  <c:v>0.50236111111111115</c:v>
                </c:pt>
                <c:pt idx="3733">
                  <c:v>0.50238425925925922</c:v>
                </c:pt>
                <c:pt idx="3734">
                  <c:v>0.5024074074074073</c:v>
                </c:pt>
                <c:pt idx="3735">
                  <c:v>0.50243055555555549</c:v>
                </c:pt>
                <c:pt idx="3736">
                  <c:v>0.50245370370370357</c:v>
                </c:pt>
                <c:pt idx="3737">
                  <c:v>0.50247685185185187</c:v>
                </c:pt>
                <c:pt idx="3738">
                  <c:v>0.50249999999999995</c:v>
                </c:pt>
                <c:pt idx="3739">
                  <c:v>0.50252314814814814</c:v>
                </c:pt>
                <c:pt idx="3740">
                  <c:v>0.50254629629629621</c:v>
                </c:pt>
                <c:pt idx="3741">
                  <c:v>0.5025694444444444</c:v>
                </c:pt>
                <c:pt idx="3742">
                  <c:v>0.50259259259259248</c:v>
                </c:pt>
                <c:pt idx="3743">
                  <c:v>0.50261574074074078</c:v>
                </c:pt>
                <c:pt idx="3744">
                  <c:v>0.50263888888888886</c:v>
                </c:pt>
                <c:pt idx="3745">
                  <c:v>0.50266203703703705</c:v>
                </c:pt>
                <c:pt idx="3746">
                  <c:v>0.50268518518518512</c:v>
                </c:pt>
                <c:pt idx="3747">
                  <c:v>0.50270833333333331</c:v>
                </c:pt>
                <c:pt idx="3748">
                  <c:v>0.50273148148148139</c:v>
                </c:pt>
                <c:pt idx="3749">
                  <c:v>0.50275462962962969</c:v>
                </c:pt>
                <c:pt idx="3750">
                  <c:v>0.50277777777777777</c:v>
                </c:pt>
                <c:pt idx="3751">
                  <c:v>0.50280092592592596</c:v>
                </c:pt>
                <c:pt idx="3752">
                  <c:v>0.50282407407407403</c:v>
                </c:pt>
                <c:pt idx="3753">
                  <c:v>0.50284722222222211</c:v>
                </c:pt>
                <c:pt idx="3754">
                  <c:v>0.5028703703703703</c:v>
                </c:pt>
                <c:pt idx="3755">
                  <c:v>0.50289351851851838</c:v>
                </c:pt>
                <c:pt idx="3756">
                  <c:v>0.50291666666666668</c:v>
                </c:pt>
                <c:pt idx="3757">
                  <c:v>0.50293981481481476</c:v>
                </c:pt>
                <c:pt idx="3758">
                  <c:v>0.50296296296296295</c:v>
                </c:pt>
                <c:pt idx="3759">
                  <c:v>0.50298611111111102</c:v>
                </c:pt>
                <c:pt idx="3760">
                  <c:v>0.50300925925925921</c:v>
                </c:pt>
                <c:pt idx="3761">
                  <c:v>0.50303240740740729</c:v>
                </c:pt>
                <c:pt idx="3762">
                  <c:v>0.50305555555555559</c:v>
                </c:pt>
                <c:pt idx="3763">
                  <c:v>0.50307870370370367</c:v>
                </c:pt>
                <c:pt idx="3764">
                  <c:v>0.50310185185185186</c:v>
                </c:pt>
                <c:pt idx="3765">
                  <c:v>0.50312499999999993</c:v>
                </c:pt>
                <c:pt idx="3766">
                  <c:v>0.50314814814814812</c:v>
                </c:pt>
                <c:pt idx="3767">
                  <c:v>0.5031712962962962</c:v>
                </c:pt>
                <c:pt idx="3768">
                  <c:v>0.5031944444444445</c:v>
                </c:pt>
                <c:pt idx="3769">
                  <c:v>0.50321759259259258</c:v>
                </c:pt>
                <c:pt idx="3770">
                  <c:v>0.50324074074074077</c:v>
                </c:pt>
                <c:pt idx="3771">
                  <c:v>0.50326388888888884</c:v>
                </c:pt>
                <c:pt idx="3772">
                  <c:v>0.50328703703703703</c:v>
                </c:pt>
                <c:pt idx="3773">
                  <c:v>0.50331018518518511</c:v>
                </c:pt>
                <c:pt idx="3774">
                  <c:v>0.50333333333333319</c:v>
                </c:pt>
                <c:pt idx="3775">
                  <c:v>0.50335648148148149</c:v>
                </c:pt>
                <c:pt idx="3776">
                  <c:v>0.50337962962962957</c:v>
                </c:pt>
                <c:pt idx="3777">
                  <c:v>0.50340277777777775</c:v>
                </c:pt>
                <c:pt idx="3778">
                  <c:v>0.50342592592592583</c:v>
                </c:pt>
                <c:pt idx="3779">
                  <c:v>0.50344907407407402</c:v>
                </c:pt>
                <c:pt idx="3780">
                  <c:v>0.5034722222222221</c:v>
                </c:pt>
                <c:pt idx="3781">
                  <c:v>0.5034953703703704</c:v>
                </c:pt>
                <c:pt idx="3782">
                  <c:v>0.50351851851851848</c:v>
                </c:pt>
                <c:pt idx="3783">
                  <c:v>0.50354166666666667</c:v>
                </c:pt>
                <c:pt idx="3784">
                  <c:v>0.50356481481481474</c:v>
                </c:pt>
                <c:pt idx="3785">
                  <c:v>0.50358796296296293</c:v>
                </c:pt>
                <c:pt idx="3786">
                  <c:v>0.50361111111111101</c:v>
                </c:pt>
                <c:pt idx="3787">
                  <c:v>0.50363425925925931</c:v>
                </c:pt>
                <c:pt idx="3788">
                  <c:v>0.50365740740740739</c:v>
                </c:pt>
                <c:pt idx="3789">
                  <c:v>0.50368055555555558</c:v>
                </c:pt>
                <c:pt idx="3790">
                  <c:v>0.50370370370370365</c:v>
                </c:pt>
                <c:pt idx="3791">
                  <c:v>0.50372685185185184</c:v>
                </c:pt>
                <c:pt idx="3792">
                  <c:v>0.50374999999999992</c:v>
                </c:pt>
                <c:pt idx="3793">
                  <c:v>0.50377314814814822</c:v>
                </c:pt>
                <c:pt idx="3794">
                  <c:v>0.5037962962962963</c:v>
                </c:pt>
                <c:pt idx="3795">
                  <c:v>0.50381944444444438</c:v>
                </c:pt>
                <c:pt idx="3796">
                  <c:v>0.50384259259259256</c:v>
                </c:pt>
                <c:pt idx="3797">
                  <c:v>0.50386574074074064</c:v>
                </c:pt>
                <c:pt idx="3798">
                  <c:v>0.50388888888888883</c:v>
                </c:pt>
                <c:pt idx="3799">
                  <c:v>0.50391203703703691</c:v>
                </c:pt>
                <c:pt idx="3800">
                  <c:v>0.50393518518518521</c:v>
                </c:pt>
                <c:pt idx="3801">
                  <c:v>0.50395833333333329</c:v>
                </c:pt>
                <c:pt idx="3802">
                  <c:v>0.50398148148148147</c:v>
                </c:pt>
                <c:pt idx="3803">
                  <c:v>0.50400462962962955</c:v>
                </c:pt>
                <c:pt idx="3804">
                  <c:v>0.50402777777777774</c:v>
                </c:pt>
                <c:pt idx="3805">
                  <c:v>0.50405092592592582</c:v>
                </c:pt>
                <c:pt idx="3806">
                  <c:v>0.50407407407407412</c:v>
                </c:pt>
                <c:pt idx="3807">
                  <c:v>0.5040972222222222</c:v>
                </c:pt>
                <c:pt idx="3808">
                  <c:v>0.50412037037037039</c:v>
                </c:pt>
                <c:pt idx="3809">
                  <c:v>0.50414351851851846</c:v>
                </c:pt>
                <c:pt idx="3810">
                  <c:v>0.50416666666666665</c:v>
                </c:pt>
                <c:pt idx="3811">
                  <c:v>0.50418981481481473</c:v>
                </c:pt>
                <c:pt idx="3812">
                  <c:v>0.50421296296296303</c:v>
                </c:pt>
                <c:pt idx="3813">
                  <c:v>0.50423611111111111</c:v>
                </c:pt>
                <c:pt idx="3814">
                  <c:v>0.5042592592592593</c:v>
                </c:pt>
                <c:pt idx="3815">
                  <c:v>0.50428240740740737</c:v>
                </c:pt>
                <c:pt idx="3816">
                  <c:v>0.50430555555555545</c:v>
                </c:pt>
                <c:pt idx="3817">
                  <c:v>0.50432870370370364</c:v>
                </c:pt>
                <c:pt idx="3818">
                  <c:v>0.50435185185185172</c:v>
                </c:pt>
                <c:pt idx="3819">
                  <c:v>0.50437500000000002</c:v>
                </c:pt>
                <c:pt idx="3820">
                  <c:v>0.5043981481481481</c:v>
                </c:pt>
                <c:pt idx="3821">
                  <c:v>0.50442129629629628</c:v>
                </c:pt>
                <c:pt idx="3822">
                  <c:v>0.50444444444444436</c:v>
                </c:pt>
                <c:pt idx="3823">
                  <c:v>0.50446759259259255</c:v>
                </c:pt>
                <c:pt idx="3824">
                  <c:v>0.50449074074074063</c:v>
                </c:pt>
                <c:pt idx="3825">
                  <c:v>0.50451388888888893</c:v>
                </c:pt>
                <c:pt idx="3826">
                  <c:v>0.50453703703703701</c:v>
                </c:pt>
                <c:pt idx="3827">
                  <c:v>0.50456018518518519</c:v>
                </c:pt>
                <c:pt idx="3828">
                  <c:v>0.50458333333333327</c:v>
                </c:pt>
                <c:pt idx="3829">
                  <c:v>0.50460648148148146</c:v>
                </c:pt>
                <c:pt idx="3830">
                  <c:v>0.50462962962962954</c:v>
                </c:pt>
                <c:pt idx="3831">
                  <c:v>0.50465277777777784</c:v>
                </c:pt>
                <c:pt idx="3832">
                  <c:v>0.50467592592592592</c:v>
                </c:pt>
                <c:pt idx="3833">
                  <c:v>0.50469907407407411</c:v>
                </c:pt>
                <c:pt idx="3834">
                  <c:v>0.50472222222222218</c:v>
                </c:pt>
                <c:pt idx="3835">
                  <c:v>0.50474537037037026</c:v>
                </c:pt>
                <c:pt idx="3836">
                  <c:v>0.50476851851851845</c:v>
                </c:pt>
                <c:pt idx="3837">
                  <c:v>0.50479166666666653</c:v>
                </c:pt>
                <c:pt idx="3838">
                  <c:v>0.50481481481481483</c:v>
                </c:pt>
                <c:pt idx="3839">
                  <c:v>0.50483796296296291</c:v>
                </c:pt>
                <c:pt idx="3840">
                  <c:v>0.50486111111111109</c:v>
                </c:pt>
                <c:pt idx="3841">
                  <c:v>0.50488425925925917</c:v>
                </c:pt>
                <c:pt idx="3842">
                  <c:v>0.50490740740740736</c:v>
                </c:pt>
                <c:pt idx="3843">
                  <c:v>0.50493055555555544</c:v>
                </c:pt>
                <c:pt idx="3844">
                  <c:v>0.50495370370370374</c:v>
                </c:pt>
                <c:pt idx="3845">
                  <c:v>0.50497685185185182</c:v>
                </c:pt>
                <c:pt idx="3846">
                  <c:v>0.505</c:v>
                </c:pt>
                <c:pt idx="3847">
                  <c:v>0.50502314814814808</c:v>
                </c:pt>
                <c:pt idx="3848">
                  <c:v>0.50504629629629627</c:v>
                </c:pt>
                <c:pt idx="3849">
                  <c:v>0.50506944444444435</c:v>
                </c:pt>
                <c:pt idx="3850">
                  <c:v>0.50509259259259265</c:v>
                </c:pt>
                <c:pt idx="3851">
                  <c:v>0.50511574074074073</c:v>
                </c:pt>
                <c:pt idx="3852">
                  <c:v>0.50513888888888892</c:v>
                </c:pt>
                <c:pt idx="3853">
                  <c:v>0.50516203703703699</c:v>
                </c:pt>
                <c:pt idx="3854">
                  <c:v>0.50518518518518518</c:v>
                </c:pt>
                <c:pt idx="3855">
                  <c:v>0.50520833333333326</c:v>
                </c:pt>
                <c:pt idx="3856">
                  <c:v>0.50523148148148134</c:v>
                </c:pt>
                <c:pt idx="3857">
                  <c:v>0.50525462962962964</c:v>
                </c:pt>
                <c:pt idx="3858">
                  <c:v>0.50527777777777771</c:v>
                </c:pt>
                <c:pt idx="3859">
                  <c:v>0.5053009259259259</c:v>
                </c:pt>
                <c:pt idx="3860">
                  <c:v>0.50532407407407398</c:v>
                </c:pt>
                <c:pt idx="3861">
                  <c:v>0.50534722222222217</c:v>
                </c:pt>
                <c:pt idx="3862">
                  <c:v>0.50537037037037025</c:v>
                </c:pt>
                <c:pt idx="3863">
                  <c:v>0.50539351851851855</c:v>
                </c:pt>
                <c:pt idx="3864">
                  <c:v>0.50541666666666663</c:v>
                </c:pt>
                <c:pt idx="3865">
                  <c:v>0.50543981481481481</c:v>
                </c:pt>
                <c:pt idx="3866">
                  <c:v>0.50546296296296289</c:v>
                </c:pt>
                <c:pt idx="3867">
                  <c:v>0.50548611111111108</c:v>
                </c:pt>
                <c:pt idx="3868">
                  <c:v>0.50550925925925916</c:v>
                </c:pt>
                <c:pt idx="3869">
                  <c:v>0.50553240740740746</c:v>
                </c:pt>
                <c:pt idx="3870">
                  <c:v>0.50555555555555554</c:v>
                </c:pt>
                <c:pt idx="3871">
                  <c:v>0.50557870370370372</c:v>
                </c:pt>
                <c:pt idx="3872">
                  <c:v>0.5056018518518518</c:v>
                </c:pt>
                <c:pt idx="3873">
                  <c:v>0.50562499999999999</c:v>
                </c:pt>
                <c:pt idx="3874">
                  <c:v>0.50564814814814807</c:v>
                </c:pt>
                <c:pt idx="3875">
                  <c:v>0.50567129629629637</c:v>
                </c:pt>
                <c:pt idx="3876">
                  <c:v>0.50569444444444445</c:v>
                </c:pt>
                <c:pt idx="3877">
                  <c:v>0.50571759259259252</c:v>
                </c:pt>
                <c:pt idx="3878">
                  <c:v>0.50574074074074071</c:v>
                </c:pt>
                <c:pt idx="3879">
                  <c:v>0.50576388888888879</c:v>
                </c:pt>
                <c:pt idx="3880">
                  <c:v>0.50578703703703698</c:v>
                </c:pt>
                <c:pt idx="3881">
                  <c:v>0.50581018518518506</c:v>
                </c:pt>
                <c:pt idx="3882">
                  <c:v>0.50583333333333336</c:v>
                </c:pt>
                <c:pt idx="3883">
                  <c:v>0.50585648148148143</c:v>
                </c:pt>
                <c:pt idx="3884">
                  <c:v>0.50587962962962962</c:v>
                </c:pt>
                <c:pt idx="3885">
                  <c:v>0.5059027777777777</c:v>
                </c:pt>
                <c:pt idx="3886">
                  <c:v>0.50592592592592589</c:v>
                </c:pt>
                <c:pt idx="3887">
                  <c:v>0.50594907407407397</c:v>
                </c:pt>
                <c:pt idx="3888">
                  <c:v>0.50597222222222227</c:v>
                </c:pt>
                <c:pt idx="3889">
                  <c:v>0.50599537037037035</c:v>
                </c:pt>
                <c:pt idx="3890">
                  <c:v>0.50601851851851853</c:v>
                </c:pt>
                <c:pt idx="3891">
                  <c:v>0.50604166666666661</c:v>
                </c:pt>
                <c:pt idx="3892">
                  <c:v>0.5060648148148148</c:v>
                </c:pt>
                <c:pt idx="3893">
                  <c:v>0.50608796296296288</c:v>
                </c:pt>
                <c:pt idx="3894">
                  <c:v>0.50611111111111118</c:v>
                </c:pt>
                <c:pt idx="3895">
                  <c:v>0.50613425925925926</c:v>
                </c:pt>
                <c:pt idx="3896">
                  <c:v>0.50615740740740733</c:v>
                </c:pt>
                <c:pt idx="3897">
                  <c:v>0.50618055555555552</c:v>
                </c:pt>
                <c:pt idx="3898">
                  <c:v>0.5062037037037036</c:v>
                </c:pt>
                <c:pt idx="3899">
                  <c:v>0.50622685185185179</c:v>
                </c:pt>
                <c:pt idx="3900">
                  <c:v>0.50624999999999987</c:v>
                </c:pt>
                <c:pt idx="3901">
                  <c:v>0.50627314814814817</c:v>
                </c:pt>
                <c:pt idx="3902">
                  <c:v>0.50629629629629624</c:v>
                </c:pt>
                <c:pt idx="3903">
                  <c:v>0.50631944444444443</c:v>
                </c:pt>
                <c:pt idx="3904">
                  <c:v>0.50634259259259251</c:v>
                </c:pt>
                <c:pt idx="3905">
                  <c:v>0.5063657407407407</c:v>
                </c:pt>
                <c:pt idx="3906">
                  <c:v>0.50638888888888878</c:v>
                </c:pt>
                <c:pt idx="3907">
                  <c:v>0.50641203703703708</c:v>
                </c:pt>
                <c:pt idx="3908">
                  <c:v>0.50643518518518515</c:v>
                </c:pt>
                <c:pt idx="3909">
                  <c:v>0.50645833333333334</c:v>
                </c:pt>
                <c:pt idx="3910">
                  <c:v>0.50648148148148142</c:v>
                </c:pt>
                <c:pt idx="3911">
                  <c:v>0.50650462962962961</c:v>
                </c:pt>
                <c:pt idx="3912">
                  <c:v>0.50652777777777769</c:v>
                </c:pt>
                <c:pt idx="3913">
                  <c:v>0.50655092592592599</c:v>
                </c:pt>
                <c:pt idx="3914">
                  <c:v>0.50657407407407407</c:v>
                </c:pt>
                <c:pt idx="3915">
                  <c:v>0.50659722222222225</c:v>
                </c:pt>
                <c:pt idx="3916">
                  <c:v>0.50662037037037033</c:v>
                </c:pt>
                <c:pt idx="3917">
                  <c:v>0.50664351851851841</c:v>
                </c:pt>
                <c:pt idx="3918">
                  <c:v>0.5066666666666666</c:v>
                </c:pt>
                <c:pt idx="3919">
                  <c:v>0.50668981481481468</c:v>
                </c:pt>
                <c:pt idx="3920">
                  <c:v>0.50671296296296298</c:v>
                </c:pt>
                <c:pt idx="3921">
                  <c:v>0.50673611111111105</c:v>
                </c:pt>
                <c:pt idx="3922">
                  <c:v>0.50675925925925924</c:v>
                </c:pt>
                <c:pt idx="3923">
                  <c:v>0.50678240740740732</c:v>
                </c:pt>
                <c:pt idx="3924">
                  <c:v>0.50680555555555551</c:v>
                </c:pt>
                <c:pt idx="3925">
                  <c:v>0.50682870370370359</c:v>
                </c:pt>
                <c:pt idx="3926">
                  <c:v>0.50685185185185189</c:v>
                </c:pt>
                <c:pt idx="3927">
                  <c:v>0.50687499999999996</c:v>
                </c:pt>
                <c:pt idx="3928">
                  <c:v>0.50689814814814815</c:v>
                </c:pt>
                <c:pt idx="3929">
                  <c:v>0.50692129629629623</c:v>
                </c:pt>
                <c:pt idx="3930">
                  <c:v>0.50694444444444442</c:v>
                </c:pt>
                <c:pt idx="3931">
                  <c:v>0.5069675925925925</c:v>
                </c:pt>
                <c:pt idx="3932">
                  <c:v>0.5069907407407408</c:v>
                </c:pt>
                <c:pt idx="3933">
                  <c:v>0.50701388888888888</c:v>
                </c:pt>
                <c:pt idx="3934">
                  <c:v>0.50703703703703706</c:v>
                </c:pt>
                <c:pt idx="3935">
                  <c:v>0.50706018518518514</c:v>
                </c:pt>
                <c:pt idx="3936">
                  <c:v>0.50708333333333333</c:v>
                </c:pt>
                <c:pt idx="3937">
                  <c:v>0.50710648148148141</c:v>
                </c:pt>
                <c:pt idx="3938">
                  <c:v>0.50712962962962949</c:v>
                </c:pt>
                <c:pt idx="3939">
                  <c:v>0.50715277777777779</c:v>
                </c:pt>
                <c:pt idx="3940">
                  <c:v>0.50717592592592586</c:v>
                </c:pt>
                <c:pt idx="3941">
                  <c:v>0.50719907407407405</c:v>
                </c:pt>
                <c:pt idx="3942">
                  <c:v>0.50722222222222213</c:v>
                </c:pt>
                <c:pt idx="3943">
                  <c:v>0.50724537037037032</c:v>
                </c:pt>
                <c:pt idx="3944">
                  <c:v>0.5072685185185184</c:v>
                </c:pt>
                <c:pt idx="3945">
                  <c:v>0.5072916666666667</c:v>
                </c:pt>
                <c:pt idx="3946">
                  <c:v>0.50731481481481477</c:v>
                </c:pt>
                <c:pt idx="3947">
                  <c:v>0.50733796296296296</c:v>
                </c:pt>
                <c:pt idx="3948">
                  <c:v>0.50736111111111104</c:v>
                </c:pt>
                <c:pt idx="3949">
                  <c:v>0.50738425925925923</c:v>
                </c:pt>
                <c:pt idx="3950">
                  <c:v>0.50740740740740731</c:v>
                </c:pt>
                <c:pt idx="3951">
                  <c:v>0.50743055555555561</c:v>
                </c:pt>
                <c:pt idx="3952">
                  <c:v>0.50745370370370368</c:v>
                </c:pt>
                <c:pt idx="3953">
                  <c:v>0.50747685185185187</c:v>
                </c:pt>
                <c:pt idx="3954">
                  <c:v>0.50749999999999995</c:v>
                </c:pt>
                <c:pt idx="3955">
                  <c:v>0.50752314814814814</c:v>
                </c:pt>
                <c:pt idx="3956">
                  <c:v>0.50754629629629622</c:v>
                </c:pt>
                <c:pt idx="3957">
                  <c:v>0.50756944444444452</c:v>
                </c:pt>
                <c:pt idx="3958">
                  <c:v>0.5075925925925926</c:v>
                </c:pt>
                <c:pt idx="3959">
                  <c:v>0.50761574074074067</c:v>
                </c:pt>
                <c:pt idx="3960">
                  <c:v>0.50763888888888886</c:v>
                </c:pt>
                <c:pt idx="3961">
                  <c:v>0.50766203703703694</c:v>
                </c:pt>
                <c:pt idx="3962">
                  <c:v>0.50768518518518513</c:v>
                </c:pt>
                <c:pt idx="3963">
                  <c:v>0.50770833333333321</c:v>
                </c:pt>
                <c:pt idx="3964">
                  <c:v>0.50773148148148151</c:v>
                </c:pt>
                <c:pt idx="3965">
                  <c:v>0.50775462962962958</c:v>
                </c:pt>
                <c:pt idx="3966">
                  <c:v>0.50777777777777777</c:v>
                </c:pt>
                <c:pt idx="3967">
                  <c:v>0.50780092592592585</c:v>
                </c:pt>
                <c:pt idx="3968">
                  <c:v>0.50782407407407404</c:v>
                </c:pt>
                <c:pt idx="3969">
                  <c:v>0.50784722222222212</c:v>
                </c:pt>
                <c:pt idx="3970">
                  <c:v>0.50787037037037042</c:v>
                </c:pt>
                <c:pt idx="3971">
                  <c:v>0.50789351851851849</c:v>
                </c:pt>
                <c:pt idx="3972">
                  <c:v>0.50791666666666668</c:v>
                </c:pt>
                <c:pt idx="3973">
                  <c:v>0.50793981481481476</c:v>
                </c:pt>
                <c:pt idx="3974">
                  <c:v>0.50796296296296295</c:v>
                </c:pt>
                <c:pt idx="3975">
                  <c:v>0.50798611111111103</c:v>
                </c:pt>
                <c:pt idx="3976">
                  <c:v>0.50800925925925933</c:v>
                </c:pt>
                <c:pt idx="3977">
                  <c:v>0.5080324074074074</c:v>
                </c:pt>
                <c:pt idx="3978">
                  <c:v>0.50805555555555548</c:v>
                </c:pt>
                <c:pt idx="3979">
                  <c:v>0.50807870370370367</c:v>
                </c:pt>
                <c:pt idx="3980">
                  <c:v>0.50810185185185175</c:v>
                </c:pt>
                <c:pt idx="3981">
                  <c:v>0.50812499999999994</c:v>
                </c:pt>
                <c:pt idx="3982">
                  <c:v>0.50814814814814802</c:v>
                </c:pt>
                <c:pt idx="3983">
                  <c:v>0.50817129629629632</c:v>
                </c:pt>
                <c:pt idx="3984">
                  <c:v>0.50819444444444439</c:v>
                </c:pt>
                <c:pt idx="3985">
                  <c:v>0.50821759259259258</c:v>
                </c:pt>
                <c:pt idx="3986">
                  <c:v>0.50824074074074066</c:v>
                </c:pt>
                <c:pt idx="3987">
                  <c:v>0.50826388888888885</c:v>
                </c:pt>
                <c:pt idx="3988">
                  <c:v>0.50828703703703693</c:v>
                </c:pt>
                <c:pt idx="3989">
                  <c:v>0.50831018518518523</c:v>
                </c:pt>
                <c:pt idx="3990">
                  <c:v>0.5083333333333333</c:v>
                </c:pt>
                <c:pt idx="3991">
                  <c:v>0.50835648148148149</c:v>
                </c:pt>
                <c:pt idx="3992">
                  <c:v>0.50837962962962957</c:v>
                </c:pt>
                <c:pt idx="3993">
                  <c:v>0.50840277777777776</c:v>
                </c:pt>
                <c:pt idx="3994">
                  <c:v>0.50842592592592584</c:v>
                </c:pt>
                <c:pt idx="3995">
                  <c:v>0.50844907407407414</c:v>
                </c:pt>
                <c:pt idx="3996">
                  <c:v>0.50847222222222221</c:v>
                </c:pt>
                <c:pt idx="3997">
                  <c:v>0.5084953703703704</c:v>
                </c:pt>
                <c:pt idx="3998">
                  <c:v>0.50851851851851848</c:v>
                </c:pt>
                <c:pt idx="3999">
                  <c:v>0.50854166666666656</c:v>
                </c:pt>
                <c:pt idx="4000">
                  <c:v>0.50856481481481475</c:v>
                </c:pt>
                <c:pt idx="4001">
                  <c:v>0.50858796296296283</c:v>
                </c:pt>
                <c:pt idx="4002">
                  <c:v>0.50861111111111112</c:v>
                </c:pt>
                <c:pt idx="4003">
                  <c:v>0.5086342592592592</c:v>
                </c:pt>
                <c:pt idx="4004">
                  <c:v>0.50865740740740739</c:v>
                </c:pt>
                <c:pt idx="4005">
                  <c:v>0.50868055555555547</c:v>
                </c:pt>
                <c:pt idx="4006">
                  <c:v>0.50870370370370366</c:v>
                </c:pt>
                <c:pt idx="4007">
                  <c:v>0.50872685185185174</c:v>
                </c:pt>
                <c:pt idx="4008">
                  <c:v>0.50875000000000004</c:v>
                </c:pt>
                <c:pt idx="4009">
                  <c:v>0.50877314814814811</c:v>
                </c:pt>
                <c:pt idx="4010">
                  <c:v>0.5087962962962963</c:v>
                </c:pt>
                <c:pt idx="4011">
                  <c:v>0.50881944444444438</c:v>
                </c:pt>
                <c:pt idx="4012">
                  <c:v>0.50884259259259257</c:v>
                </c:pt>
                <c:pt idx="4013">
                  <c:v>0.50886574074074065</c:v>
                </c:pt>
                <c:pt idx="4014">
                  <c:v>0.50888888888888895</c:v>
                </c:pt>
                <c:pt idx="4015">
                  <c:v>0.50891203703703702</c:v>
                </c:pt>
                <c:pt idx="4016">
                  <c:v>0.50893518518518521</c:v>
                </c:pt>
                <c:pt idx="4017">
                  <c:v>0.50895833333333329</c:v>
                </c:pt>
                <c:pt idx="4018">
                  <c:v>0.50898148148148148</c:v>
                </c:pt>
                <c:pt idx="4019">
                  <c:v>0.50900462962962956</c:v>
                </c:pt>
                <c:pt idx="4020">
                  <c:v>0.50902777777777763</c:v>
                </c:pt>
                <c:pt idx="4021">
                  <c:v>0.50905092592592593</c:v>
                </c:pt>
                <c:pt idx="4022">
                  <c:v>0.50907407407407401</c:v>
                </c:pt>
                <c:pt idx="4023">
                  <c:v>0.5090972222222222</c:v>
                </c:pt>
                <c:pt idx="4024">
                  <c:v>0.50912037037037028</c:v>
                </c:pt>
                <c:pt idx="4025">
                  <c:v>0.50914351851851847</c:v>
                </c:pt>
                <c:pt idx="4026">
                  <c:v>0.50916666666666655</c:v>
                </c:pt>
                <c:pt idx="4027">
                  <c:v>0.50918981481481485</c:v>
                </c:pt>
                <c:pt idx="4028">
                  <c:v>0.50921296296296292</c:v>
                </c:pt>
                <c:pt idx="4029">
                  <c:v>0.50923611111111111</c:v>
                </c:pt>
                <c:pt idx="4030">
                  <c:v>0.50925925925925919</c:v>
                </c:pt>
                <c:pt idx="4031">
                  <c:v>0.50928240740740738</c:v>
                </c:pt>
                <c:pt idx="4032">
                  <c:v>0.50930555555555546</c:v>
                </c:pt>
                <c:pt idx="4033">
                  <c:v>0.50932870370370376</c:v>
                </c:pt>
                <c:pt idx="4034">
                  <c:v>0.50935185185185183</c:v>
                </c:pt>
                <c:pt idx="4035">
                  <c:v>0.50937500000000002</c:v>
                </c:pt>
                <c:pt idx="4036">
                  <c:v>0.5093981481481481</c:v>
                </c:pt>
                <c:pt idx="4037">
                  <c:v>0.50942129629629629</c:v>
                </c:pt>
                <c:pt idx="4038">
                  <c:v>0.50944444444444437</c:v>
                </c:pt>
                <c:pt idx="4039">
                  <c:v>0.50946759259259267</c:v>
                </c:pt>
                <c:pt idx="4040">
                  <c:v>0.50949074074074074</c:v>
                </c:pt>
                <c:pt idx="4041">
                  <c:v>0.50951388888888882</c:v>
                </c:pt>
                <c:pt idx="4042">
                  <c:v>0.50953703703703701</c:v>
                </c:pt>
                <c:pt idx="4043">
                  <c:v>0.50956018518518509</c:v>
                </c:pt>
                <c:pt idx="4044">
                  <c:v>0.50958333333333328</c:v>
                </c:pt>
                <c:pt idx="4045">
                  <c:v>0.50960648148148135</c:v>
                </c:pt>
                <c:pt idx="4046">
                  <c:v>0.50962962962962965</c:v>
                </c:pt>
                <c:pt idx="4047">
                  <c:v>0.50965277777777773</c:v>
                </c:pt>
                <c:pt idx="4048">
                  <c:v>0.50967592592592592</c:v>
                </c:pt>
                <c:pt idx="4049">
                  <c:v>0.509699074074074</c:v>
                </c:pt>
                <c:pt idx="4050">
                  <c:v>0.50972222222222219</c:v>
                </c:pt>
                <c:pt idx="4051">
                  <c:v>0.50974537037037027</c:v>
                </c:pt>
                <c:pt idx="4052">
                  <c:v>0.50976851851851857</c:v>
                </c:pt>
                <c:pt idx="4053">
                  <c:v>0.50979166666666664</c:v>
                </c:pt>
                <c:pt idx="4054">
                  <c:v>0.50981481481481483</c:v>
                </c:pt>
                <c:pt idx="4055">
                  <c:v>0.50983796296296291</c:v>
                </c:pt>
                <c:pt idx="4056">
                  <c:v>0.5098611111111111</c:v>
                </c:pt>
                <c:pt idx="4057">
                  <c:v>0.50988425925925918</c:v>
                </c:pt>
                <c:pt idx="4058">
                  <c:v>0.50990740740740748</c:v>
                </c:pt>
                <c:pt idx="4059">
                  <c:v>0.50993055555555555</c:v>
                </c:pt>
                <c:pt idx="4060">
                  <c:v>0.50995370370370363</c:v>
                </c:pt>
                <c:pt idx="4061">
                  <c:v>0.50997685185185182</c:v>
                </c:pt>
                <c:pt idx="4062">
                  <c:v>0.5099999999999999</c:v>
                </c:pt>
                <c:pt idx="4063">
                  <c:v>0.51002314814814809</c:v>
                </c:pt>
                <c:pt idx="4064">
                  <c:v>0.51004629629629616</c:v>
                </c:pt>
                <c:pt idx="4065">
                  <c:v>0.51006944444444446</c:v>
                </c:pt>
                <c:pt idx="4066">
                  <c:v>0.51009259259259254</c:v>
                </c:pt>
                <c:pt idx="4067">
                  <c:v>0.51011574074074073</c:v>
                </c:pt>
                <c:pt idx="4068">
                  <c:v>0.51013888888888881</c:v>
                </c:pt>
                <c:pt idx="4069">
                  <c:v>0.510162037037037</c:v>
                </c:pt>
                <c:pt idx="4070">
                  <c:v>0.51018518518518507</c:v>
                </c:pt>
                <c:pt idx="4071">
                  <c:v>0.51020833333333337</c:v>
                </c:pt>
                <c:pt idx="4072">
                  <c:v>0.51023148148148145</c:v>
                </c:pt>
                <c:pt idx="4073">
                  <c:v>0.51025462962962964</c:v>
                </c:pt>
                <c:pt idx="4074">
                  <c:v>0.51027777777777772</c:v>
                </c:pt>
                <c:pt idx="4075">
                  <c:v>0.51030092592592591</c:v>
                </c:pt>
                <c:pt idx="4076">
                  <c:v>0.51032407407407399</c:v>
                </c:pt>
                <c:pt idx="4077">
                  <c:v>0.51034722222222229</c:v>
                </c:pt>
                <c:pt idx="4078">
                  <c:v>0.51037037037037036</c:v>
                </c:pt>
                <c:pt idx="4079">
                  <c:v>0.51039351851851855</c:v>
                </c:pt>
                <c:pt idx="4080">
                  <c:v>0.51041666666666663</c:v>
                </c:pt>
                <c:pt idx="4081">
                  <c:v>0.51043981481481471</c:v>
                </c:pt>
                <c:pt idx="4082">
                  <c:v>0.5104629629629629</c:v>
                </c:pt>
                <c:pt idx="4083">
                  <c:v>0.51048611111111097</c:v>
                </c:pt>
                <c:pt idx="4084">
                  <c:v>0.51050925925925927</c:v>
                </c:pt>
                <c:pt idx="4085">
                  <c:v>0.51053240740740735</c:v>
                </c:pt>
                <c:pt idx="4086">
                  <c:v>0.51055555555555554</c:v>
                </c:pt>
                <c:pt idx="4087">
                  <c:v>0.51057870370370362</c:v>
                </c:pt>
                <c:pt idx="4088">
                  <c:v>0.51060185185185181</c:v>
                </c:pt>
                <c:pt idx="4089">
                  <c:v>0.51062499999999988</c:v>
                </c:pt>
                <c:pt idx="4090">
                  <c:v>0.51064814814814818</c:v>
                </c:pt>
                <c:pt idx="4091">
                  <c:v>0.51067129629629626</c:v>
                </c:pt>
                <c:pt idx="4092">
                  <c:v>0.51069444444444445</c:v>
                </c:pt>
                <c:pt idx="4093">
                  <c:v>0.51071759259259253</c:v>
                </c:pt>
                <c:pt idx="4094">
                  <c:v>0.51074074074074072</c:v>
                </c:pt>
                <c:pt idx="4095">
                  <c:v>0.5107638888888888</c:v>
                </c:pt>
                <c:pt idx="4096">
                  <c:v>0.51078703703703709</c:v>
                </c:pt>
                <c:pt idx="4097">
                  <c:v>0.51081018518518517</c:v>
                </c:pt>
                <c:pt idx="4098">
                  <c:v>0.51083333333333336</c:v>
                </c:pt>
                <c:pt idx="4099">
                  <c:v>0.51085648148148144</c:v>
                </c:pt>
                <c:pt idx="4100">
                  <c:v>0.51087962962962963</c:v>
                </c:pt>
                <c:pt idx="4101">
                  <c:v>0.51090277777777771</c:v>
                </c:pt>
                <c:pt idx="4102">
                  <c:v>0.51092592592592578</c:v>
                </c:pt>
                <c:pt idx="4103">
                  <c:v>0.51094907407407408</c:v>
                </c:pt>
                <c:pt idx="4104">
                  <c:v>0.51097222222222216</c:v>
                </c:pt>
                <c:pt idx="4105">
                  <c:v>0.51099537037037035</c:v>
                </c:pt>
                <c:pt idx="4106">
                  <c:v>0.51101851851851843</c:v>
                </c:pt>
                <c:pt idx="4107">
                  <c:v>0.51104166666666662</c:v>
                </c:pt>
                <c:pt idx="4108">
                  <c:v>0.51106481481481469</c:v>
                </c:pt>
                <c:pt idx="4109">
                  <c:v>0.51108796296296299</c:v>
                </c:pt>
              </c:numCache>
            </c:numRef>
          </c:cat>
          <c:val>
            <c:numRef>
              <c:f>'Y EC'!$H$3:$H$4112</c:f>
              <c:numCache>
                <c:formatCode>General</c:formatCode>
                <c:ptCount val="4110"/>
                <c:pt idx="0">
                  <c:v>0</c:v>
                </c:pt>
                <c:pt idx="1">
                  <c:v>0</c:v>
                </c:pt>
                <c:pt idx="2">
                  <c:v>-1.0000000000000002E-2</c:v>
                </c:pt>
                <c:pt idx="3">
                  <c:v>0</c:v>
                </c:pt>
                <c:pt idx="4">
                  <c:v>0</c:v>
                </c:pt>
                <c:pt idx="5">
                  <c:v>-1.0000000000000002E-2</c:v>
                </c:pt>
                <c:pt idx="6">
                  <c:v>0</c:v>
                </c:pt>
                <c:pt idx="7">
                  <c:v>-1.0000000000000002E-2</c:v>
                </c:pt>
                <c:pt idx="8">
                  <c:v>-2.0000000000000004E-2</c:v>
                </c:pt>
                <c:pt idx="9">
                  <c:v>-2.0000000000000004E-2</c:v>
                </c:pt>
                <c:pt idx="10">
                  <c:v>-1.0000000000000002E-2</c:v>
                </c:pt>
                <c:pt idx="11">
                  <c:v>0</c:v>
                </c:pt>
                <c:pt idx="12">
                  <c:v>0</c:v>
                </c:pt>
                <c:pt idx="13">
                  <c:v>-2.0000000000000004E-2</c:v>
                </c:pt>
                <c:pt idx="14">
                  <c:v>0</c:v>
                </c:pt>
                <c:pt idx="15">
                  <c:v>-1.0000000000000002E-2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-1.0000000000000002E-2</c:v>
                </c:pt>
                <c:pt idx="20">
                  <c:v>-1.0000000000000002E-2</c:v>
                </c:pt>
                <c:pt idx="21">
                  <c:v>0</c:v>
                </c:pt>
                <c:pt idx="22">
                  <c:v>-1.0000000000000002E-2</c:v>
                </c:pt>
                <c:pt idx="23">
                  <c:v>-1.0000000000000002E-2</c:v>
                </c:pt>
                <c:pt idx="24">
                  <c:v>-1.0000000000000002E-2</c:v>
                </c:pt>
                <c:pt idx="25">
                  <c:v>0</c:v>
                </c:pt>
                <c:pt idx="26">
                  <c:v>-0.03</c:v>
                </c:pt>
                <c:pt idx="27">
                  <c:v>-1.0000000000000002E-2</c:v>
                </c:pt>
                <c:pt idx="28">
                  <c:v>-1.0000000000000002E-2</c:v>
                </c:pt>
                <c:pt idx="29">
                  <c:v>-1.0000000000000002E-2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9.9999999999999985E-3</c:v>
                </c:pt>
                <c:pt idx="41">
                  <c:v>0</c:v>
                </c:pt>
                <c:pt idx="42">
                  <c:v>9.9999999999999985E-3</c:v>
                </c:pt>
                <c:pt idx="43">
                  <c:v>9.9999999999999985E-3</c:v>
                </c:pt>
                <c:pt idx="44">
                  <c:v>9.9999999999999985E-3</c:v>
                </c:pt>
                <c:pt idx="45">
                  <c:v>0</c:v>
                </c:pt>
                <c:pt idx="46">
                  <c:v>0</c:v>
                </c:pt>
                <c:pt idx="47">
                  <c:v>9.9999999999999985E-3</c:v>
                </c:pt>
                <c:pt idx="48">
                  <c:v>9.9999999999999985E-3</c:v>
                </c:pt>
                <c:pt idx="49">
                  <c:v>0</c:v>
                </c:pt>
                <c:pt idx="50">
                  <c:v>9.9999999999999985E-3</c:v>
                </c:pt>
                <c:pt idx="51">
                  <c:v>9.9999999999999985E-3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9.9999999999999985E-3</c:v>
                </c:pt>
                <c:pt idx="62">
                  <c:v>9.9999999999999985E-3</c:v>
                </c:pt>
                <c:pt idx="63">
                  <c:v>0</c:v>
                </c:pt>
                <c:pt idx="64">
                  <c:v>9.9999999999999985E-3</c:v>
                </c:pt>
                <c:pt idx="65">
                  <c:v>9.9999999999999985E-3</c:v>
                </c:pt>
                <c:pt idx="66">
                  <c:v>9.9999999999999985E-3</c:v>
                </c:pt>
                <c:pt idx="67">
                  <c:v>9.9999999999999985E-3</c:v>
                </c:pt>
                <c:pt idx="68">
                  <c:v>0</c:v>
                </c:pt>
                <c:pt idx="69">
                  <c:v>0</c:v>
                </c:pt>
                <c:pt idx="70">
                  <c:v>9.9999999999999985E-3</c:v>
                </c:pt>
                <c:pt idx="71">
                  <c:v>1.9999999999999997E-2</c:v>
                </c:pt>
                <c:pt idx="72">
                  <c:v>9.9999999999999985E-3</c:v>
                </c:pt>
                <c:pt idx="73">
                  <c:v>1.9999999999999997E-2</c:v>
                </c:pt>
                <c:pt idx="74">
                  <c:v>0</c:v>
                </c:pt>
                <c:pt idx="75">
                  <c:v>-2.0000000000000004E-2</c:v>
                </c:pt>
                <c:pt idx="76">
                  <c:v>-1.0000000000000002E-2</c:v>
                </c:pt>
                <c:pt idx="77">
                  <c:v>-1.0000000000000002E-2</c:v>
                </c:pt>
                <c:pt idx="78">
                  <c:v>-1.0000000000000002E-2</c:v>
                </c:pt>
                <c:pt idx="79">
                  <c:v>-1.0000000000000002E-2</c:v>
                </c:pt>
                <c:pt idx="80">
                  <c:v>-1.0000000000000002E-2</c:v>
                </c:pt>
                <c:pt idx="81">
                  <c:v>0</c:v>
                </c:pt>
                <c:pt idx="82">
                  <c:v>0</c:v>
                </c:pt>
                <c:pt idx="83">
                  <c:v>-2.0000000000000004E-2</c:v>
                </c:pt>
                <c:pt idx="84">
                  <c:v>9.9999999999999985E-3</c:v>
                </c:pt>
                <c:pt idx="85">
                  <c:v>0</c:v>
                </c:pt>
                <c:pt idx="86">
                  <c:v>0</c:v>
                </c:pt>
                <c:pt idx="87">
                  <c:v>9.9999999999999985E-3</c:v>
                </c:pt>
                <c:pt idx="88">
                  <c:v>9.9999999999999985E-3</c:v>
                </c:pt>
                <c:pt idx="89">
                  <c:v>0</c:v>
                </c:pt>
                <c:pt idx="90">
                  <c:v>9.9999999999999985E-3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9.9999999999999985E-3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9.9999999999999985E-3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-1.0000000000000002E-2</c:v>
                </c:pt>
                <c:pt idx="139">
                  <c:v>-2.0000000000000004E-2</c:v>
                </c:pt>
                <c:pt idx="140">
                  <c:v>-1.0000000000000002E-2</c:v>
                </c:pt>
                <c:pt idx="141">
                  <c:v>-1.0000000000000002E-2</c:v>
                </c:pt>
                <c:pt idx="142">
                  <c:v>-1.0000000000000002E-2</c:v>
                </c:pt>
                <c:pt idx="143">
                  <c:v>-2.0000000000000004E-2</c:v>
                </c:pt>
                <c:pt idx="144">
                  <c:v>0</c:v>
                </c:pt>
                <c:pt idx="145">
                  <c:v>-2.0000000000000004E-2</c:v>
                </c:pt>
                <c:pt idx="146">
                  <c:v>-4.0000000000000008E-2</c:v>
                </c:pt>
                <c:pt idx="147">
                  <c:v>-0.05</c:v>
                </c:pt>
                <c:pt idx="148">
                  <c:v>-1.0000000000000002E-2</c:v>
                </c:pt>
                <c:pt idx="149">
                  <c:v>-0.03</c:v>
                </c:pt>
                <c:pt idx="150">
                  <c:v>-2.0000000000000004E-2</c:v>
                </c:pt>
                <c:pt idx="151">
                  <c:v>-1.0000000000000002E-2</c:v>
                </c:pt>
                <c:pt idx="152">
                  <c:v>-2.0000000000000004E-2</c:v>
                </c:pt>
                <c:pt idx="153">
                  <c:v>0</c:v>
                </c:pt>
                <c:pt idx="154">
                  <c:v>0</c:v>
                </c:pt>
                <c:pt idx="155">
                  <c:v>-2.0000000000000004E-2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-2.0000000000000004E-2</c:v>
                </c:pt>
                <c:pt idx="165">
                  <c:v>0</c:v>
                </c:pt>
                <c:pt idx="166">
                  <c:v>-2.0000000000000004E-2</c:v>
                </c:pt>
                <c:pt idx="167">
                  <c:v>-1.0000000000000002E-2</c:v>
                </c:pt>
                <c:pt idx="168">
                  <c:v>-1.0000000000000002E-2</c:v>
                </c:pt>
                <c:pt idx="169">
                  <c:v>-2.0000000000000004E-2</c:v>
                </c:pt>
                <c:pt idx="170">
                  <c:v>-1.0000000000000002E-2</c:v>
                </c:pt>
                <c:pt idx="171">
                  <c:v>-1.0000000000000002E-2</c:v>
                </c:pt>
                <c:pt idx="172">
                  <c:v>-2.0000000000000004E-2</c:v>
                </c:pt>
                <c:pt idx="173">
                  <c:v>-2.0000000000000004E-2</c:v>
                </c:pt>
                <c:pt idx="174">
                  <c:v>-1.0000000000000002E-2</c:v>
                </c:pt>
                <c:pt idx="175">
                  <c:v>0</c:v>
                </c:pt>
                <c:pt idx="176">
                  <c:v>-1.0000000000000002E-2</c:v>
                </c:pt>
                <c:pt idx="177">
                  <c:v>-1.0000000000000002E-2</c:v>
                </c:pt>
                <c:pt idx="178">
                  <c:v>-2.0000000000000004E-2</c:v>
                </c:pt>
                <c:pt idx="179">
                  <c:v>0</c:v>
                </c:pt>
                <c:pt idx="180">
                  <c:v>-2.0000000000000004E-2</c:v>
                </c:pt>
                <c:pt idx="181">
                  <c:v>0</c:v>
                </c:pt>
                <c:pt idx="182">
                  <c:v>-1.0000000000000002E-2</c:v>
                </c:pt>
                <c:pt idx="183">
                  <c:v>-2.0000000000000004E-2</c:v>
                </c:pt>
                <c:pt idx="184">
                  <c:v>0</c:v>
                </c:pt>
                <c:pt idx="185">
                  <c:v>0</c:v>
                </c:pt>
                <c:pt idx="186">
                  <c:v>-1.0000000000000002E-2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-1.0000000000000002E-2</c:v>
                </c:pt>
                <c:pt idx="197">
                  <c:v>0</c:v>
                </c:pt>
                <c:pt idx="198">
                  <c:v>0</c:v>
                </c:pt>
                <c:pt idx="199">
                  <c:v>-1.0000000000000002E-2</c:v>
                </c:pt>
                <c:pt idx="200">
                  <c:v>0</c:v>
                </c:pt>
                <c:pt idx="201">
                  <c:v>0</c:v>
                </c:pt>
                <c:pt idx="202">
                  <c:v>-1.0000000000000002E-2</c:v>
                </c:pt>
                <c:pt idx="203">
                  <c:v>0</c:v>
                </c:pt>
                <c:pt idx="204">
                  <c:v>-1.0000000000000002E-2</c:v>
                </c:pt>
                <c:pt idx="205">
                  <c:v>-2.0000000000000004E-2</c:v>
                </c:pt>
                <c:pt idx="206">
                  <c:v>-1.0000000000000002E-2</c:v>
                </c:pt>
                <c:pt idx="207">
                  <c:v>0</c:v>
                </c:pt>
                <c:pt idx="208">
                  <c:v>0</c:v>
                </c:pt>
                <c:pt idx="209">
                  <c:v>-1.0000000000000002E-2</c:v>
                </c:pt>
                <c:pt idx="210">
                  <c:v>-1.0000000000000002E-2</c:v>
                </c:pt>
                <c:pt idx="211">
                  <c:v>-2.0000000000000004E-2</c:v>
                </c:pt>
                <c:pt idx="212">
                  <c:v>0</c:v>
                </c:pt>
                <c:pt idx="213">
                  <c:v>0</c:v>
                </c:pt>
                <c:pt idx="214">
                  <c:v>-2.0000000000000004E-2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-1.0000000000000002E-2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-2.0000000000000004E-2</c:v>
                </c:pt>
                <c:pt idx="223">
                  <c:v>0</c:v>
                </c:pt>
                <c:pt idx="224">
                  <c:v>-1.0000000000000002E-2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-1.0000000000000002E-2</c:v>
                </c:pt>
                <c:pt idx="230">
                  <c:v>-1.0000000000000002E-2</c:v>
                </c:pt>
                <c:pt idx="231">
                  <c:v>-2.0000000000000004E-2</c:v>
                </c:pt>
                <c:pt idx="232">
                  <c:v>-1.0000000000000002E-2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-1.0000000000000002E-2</c:v>
                </c:pt>
                <c:pt idx="237">
                  <c:v>0</c:v>
                </c:pt>
                <c:pt idx="238">
                  <c:v>0</c:v>
                </c:pt>
                <c:pt idx="239">
                  <c:v>-1.0000000000000002E-2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-1.0000000000000002E-2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-1.0000000000000002E-2</c:v>
                </c:pt>
                <c:pt idx="250">
                  <c:v>-1.0000000000000002E-2</c:v>
                </c:pt>
                <c:pt idx="251">
                  <c:v>-2.0000000000000004E-2</c:v>
                </c:pt>
                <c:pt idx="252">
                  <c:v>-2.0000000000000004E-2</c:v>
                </c:pt>
                <c:pt idx="253">
                  <c:v>-1.0000000000000002E-2</c:v>
                </c:pt>
                <c:pt idx="254">
                  <c:v>-1.0000000000000002E-2</c:v>
                </c:pt>
                <c:pt idx="255">
                  <c:v>-2.0000000000000004E-2</c:v>
                </c:pt>
                <c:pt idx="256">
                  <c:v>-1.0000000000000002E-2</c:v>
                </c:pt>
                <c:pt idx="257">
                  <c:v>-1.0000000000000002E-2</c:v>
                </c:pt>
                <c:pt idx="258">
                  <c:v>-1.0000000000000002E-2</c:v>
                </c:pt>
                <c:pt idx="259">
                  <c:v>0</c:v>
                </c:pt>
                <c:pt idx="260">
                  <c:v>-1.0000000000000002E-2</c:v>
                </c:pt>
                <c:pt idx="261">
                  <c:v>-1.0000000000000002E-2</c:v>
                </c:pt>
                <c:pt idx="262">
                  <c:v>0</c:v>
                </c:pt>
                <c:pt idx="263">
                  <c:v>-1.0000000000000002E-2</c:v>
                </c:pt>
                <c:pt idx="264">
                  <c:v>-2.0000000000000004E-2</c:v>
                </c:pt>
                <c:pt idx="265">
                  <c:v>-1.0000000000000002E-2</c:v>
                </c:pt>
                <c:pt idx="266">
                  <c:v>-7.0000000000000007E-2</c:v>
                </c:pt>
                <c:pt idx="267">
                  <c:v>-0.05</c:v>
                </c:pt>
                <c:pt idx="268">
                  <c:v>-0.03</c:v>
                </c:pt>
                <c:pt idx="269">
                  <c:v>-2.0000000000000004E-2</c:v>
                </c:pt>
                <c:pt idx="270">
                  <c:v>-0.03</c:v>
                </c:pt>
                <c:pt idx="271">
                  <c:v>-0.03</c:v>
                </c:pt>
                <c:pt idx="272">
                  <c:v>-2.0000000000000004E-2</c:v>
                </c:pt>
                <c:pt idx="273">
                  <c:v>-1.0000000000000002E-2</c:v>
                </c:pt>
                <c:pt idx="274">
                  <c:v>-2.0000000000000004E-2</c:v>
                </c:pt>
                <c:pt idx="275">
                  <c:v>0</c:v>
                </c:pt>
                <c:pt idx="276">
                  <c:v>-1.0000000000000002E-2</c:v>
                </c:pt>
                <c:pt idx="277">
                  <c:v>-1.0000000000000002E-2</c:v>
                </c:pt>
                <c:pt idx="278">
                  <c:v>9.9999999999999985E-3</c:v>
                </c:pt>
                <c:pt idx="279">
                  <c:v>0</c:v>
                </c:pt>
                <c:pt idx="280">
                  <c:v>9.9999999999999985E-3</c:v>
                </c:pt>
                <c:pt idx="281">
                  <c:v>0</c:v>
                </c:pt>
                <c:pt idx="282">
                  <c:v>9.9999999999999985E-3</c:v>
                </c:pt>
                <c:pt idx="283">
                  <c:v>9.9999999999999985E-3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9.9999999999999985E-3</c:v>
                </c:pt>
                <c:pt idx="288">
                  <c:v>9.9999999999999985E-3</c:v>
                </c:pt>
                <c:pt idx="289">
                  <c:v>9.9999999999999985E-3</c:v>
                </c:pt>
                <c:pt idx="290">
                  <c:v>0</c:v>
                </c:pt>
                <c:pt idx="291">
                  <c:v>9.9999999999999985E-3</c:v>
                </c:pt>
                <c:pt idx="292">
                  <c:v>0</c:v>
                </c:pt>
                <c:pt idx="293">
                  <c:v>0</c:v>
                </c:pt>
                <c:pt idx="294">
                  <c:v>9.9999999999999985E-3</c:v>
                </c:pt>
                <c:pt idx="295">
                  <c:v>0</c:v>
                </c:pt>
                <c:pt idx="296">
                  <c:v>9.9999999999999985E-3</c:v>
                </c:pt>
                <c:pt idx="297">
                  <c:v>9.9999999999999985E-3</c:v>
                </c:pt>
                <c:pt idx="298">
                  <c:v>9.9999999999999985E-3</c:v>
                </c:pt>
                <c:pt idx="299">
                  <c:v>-4.0000000000000008E-2</c:v>
                </c:pt>
                <c:pt idx="300">
                  <c:v>-1.0000000000000002E-2</c:v>
                </c:pt>
                <c:pt idx="301">
                  <c:v>0</c:v>
                </c:pt>
                <c:pt idx="302">
                  <c:v>0</c:v>
                </c:pt>
                <c:pt idx="303">
                  <c:v>9.9999999999999985E-3</c:v>
                </c:pt>
                <c:pt idx="304">
                  <c:v>0</c:v>
                </c:pt>
                <c:pt idx="305">
                  <c:v>9.9999999999999985E-3</c:v>
                </c:pt>
                <c:pt idx="306">
                  <c:v>0</c:v>
                </c:pt>
                <c:pt idx="307">
                  <c:v>9.9999999999999985E-3</c:v>
                </c:pt>
                <c:pt idx="308">
                  <c:v>9.9999999999999985E-3</c:v>
                </c:pt>
                <c:pt idx="309">
                  <c:v>0</c:v>
                </c:pt>
                <c:pt idx="310">
                  <c:v>9.9999999999999985E-3</c:v>
                </c:pt>
                <c:pt idx="311">
                  <c:v>9.9999999999999985E-3</c:v>
                </c:pt>
                <c:pt idx="312">
                  <c:v>0</c:v>
                </c:pt>
                <c:pt idx="313">
                  <c:v>9.9999999999999985E-3</c:v>
                </c:pt>
                <c:pt idx="314">
                  <c:v>9.9999999999999985E-3</c:v>
                </c:pt>
                <c:pt idx="315">
                  <c:v>9.9999999999999985E-3</c:v>
                </c:pt>
                <c:pt idx="316">
                  <c:v>0</c:v>
                </c:pt>
                <c:pt idx="317">
                  <c:v>9.9999999999999985E-3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9.9999999999999985E-3</c:v>
                </c:pt>
                <c:pt idx="322">
                  <c:v>0</c:v>
                </c:pt>
                <c:pt idx="323">
                  <c:v>0</c:v>
                </c:pt>
                <c:pt idx="324">
                  <c:v>9.9999999999999985E-3</c:v>
                </c:pt>
                <c:pt idx="325">
                  <c:v>9.9999999999999985E-3</c:v>
                </c:pt>
                <c:pt idx="326">
                  <c:v>0</c:v>
                </c:pt>
                <c:pt idx="327">
                  <c:v>0</c:v>
                </c:pt>
                <c:pt idx="328">
                  <c:v>9.9999999999999985E-3</c:v>
                </c:pt>
                <c:pt idx="329">
                  <c:v>0</c:v>
                </c:pt>
                <c:pt idx="330">
                  <c:v>9.9999999999999985E-3</c:v>
                </c:pt>
                <c:pt idx="331">
                  <c:v>0</c:v>
                </c:pt>
                <c:pt idx="332">
                  <c:v>9.9999999999999985E-3</c:v>
                </c:pt>
                <c:pt idx="333">
                  <c:v>9.9999999999999985E-3</c:v>
                </c:pt>
                <c:pt idx="334">
                  <c:v>1.9999999999999997E-2</c:v>
                </c:pt>
                <c:pt idx="335">
                  <c:v>9.9999999999999985E-3</c:v>
                </c:pt>
                <c:pt idx="336">
                  <c:v>1.9999999999999997E-2</c:v>
                </c:pt>
                <c:pt idx="337">
                  <c:v>9.9999999999999985E-3</c:v>
                </c:pt>
                <c:pt idx="338">
                  <c:v>9.9999999999999985E-3</c:v>
                </c:pt>
                <c:pt idx="339">
                  <c:v>9.9999999999999985E-3</c:v>
                </c:pt>
                <c:pt idx="340">
                  <c:v>0</c:v>
                </c:pt>
                <c:pt idx="341">
                  <c:v>-1.0000000000000002E-2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9.9999999999999985E-3</c:v>
                </c:pt>
                <c:pt idx="357">
                  <c:v>0</c:v>
                </c:pt>
                <c:pt idx="358">
                  <c:v>0</c:v>
                </c:pt>
                <c:pt idx="359">
                  <c:v>9.9999999999999985E-3</c:v>
                </c:pt>
                <c:pt idx="360">
                  <c:v>0</c:v>
                </c:pt>
                <c:pt idx="361">
                  <c:v>0</c:v>
                </c:pt>
                <c:pt idx="362">
                  <c:v>9.9999999999999985E-3</c:v>
                </c:pt>
                <c:pt idx="363">
                  <c:v>0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1.9999999999999997E-2</c:v>
                </c:pt>
                <c:pt idx="369">
                  <c:v>9.9999999999999985E-3</c:v>
                </c:pt>
                <c:pt idx="370">
                  <c:v>9.9999999999999985E-3</c:v>
                </c:pt>
                <c:pt idx="371">
                  <c:v>0</c:v>
                </c:pt>
                <c:pt idx="372">
                  <c:v>1.9999999999999997E-2</c:v>
                </c:pt>
                <c:pt idx="373">
                  <c:v>1.9999999999999997E-2</c:v>
                </c:pt>
                <c:pt idx="374">
                  <c:v>1.9999999999999997E-2</c:v>
                </c:pt>
                <c:pt idx="375">
                  <c:v>1.9999999999999997E-2</c:v>
                </c:pt>
                <c:pt idx="376">
                  <c:v>9.9999999999999985E-3</c:v>
                </c:pt>
                <c:pt idx="377">
                  <c:v>1.9999999999999997E-2</c:v>
                </c:pt>
                <c:pt idx="378">
                  <c:v>9.9999999999999985E-3</c:v>
                </c:pt>
                <c:pt idx="379">
                  <c:v>9.9999999999999985E-3</c:v>
                </c:pt>
                <c:pt idx="380">
                  <c:v>9.9999999999999985E-3</c:v>
                </c:pt>
                <c:pt idx="381">
                  <c:v>9.9999999999999985E-3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9.9999999999999985E-3</c:v>
                </c:pt>
                <c:pt idx="387">
                  <c:v>9.9999999999999985E-3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-1.0000000000000002E-2</c:v>
                </c:pt>
                <c:pt idx="394">
                  <c:v>9.9999999999999985E-3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9.9999999999999985E-3</c:v>
                </c:pt>
                <c:pt idx="401">
                  <c:v>9.9999999999999985E-3</c:v>
                </c:pt>
                <c:pt idx="402">
                  <c:v>0</c:v>
                </c:pt>
                <c:pt idx="403">
                  <c:v>9.9999999999999985E-3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9.9999999999999985E-3</c:v>
                </c:pt>
                <c:pt idx="410">
                  <c:v>9.9999999999999985E-3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-2.0000000000000004E-2</c:v>
                </c:pt>
                <c:pt idx="416">
                  <c:v>-2.0000000000000004E-2</c:v>
                </c:pt>
                <c:pt idx="417">
                  <c:v>-2.0000000000000004E-2</c:v>
                </c:pt>
                <c:pt idx="418">
                  <c:v>-2.0000000000000004E-2</c:v>
                </c:pt>
                <c:pt idx="419">
                  <c:v>-0.03</c:v>
                </c:pt>
                <c:pt idx="420">
                  <c:v>-1.0000000000000002E-2</c:v>
                </c:pt>
                <c:pt idx="421">
                  <c:v>-2.0000000000000004E-2</c:v>
                </c:pt>
                <c:pt idx="422">
                  <c:v>-1.0000000000000002E-2</c:v>
                </c:pt>
                <c:pt idx="423">
                  <c:v>-2.0000000000000004E-2</c:v>
                </c:pt>
                <c:pt idx="424">
                  <c:v>-2.0000000000000004E-2</c:v>
                </c:pt>
                <c:pt idx="425">
                  <c:v>-2.0000000000000004E-2</c:v>
                </c:pt>
                <c:pt idx="426">
                  <c:v>-2.0000000000000004E-2</c:v>
                </c:pt>
                <c:pt idx="427">
                  <c:v>-0.03</c:v>
                </c:pt>
                <c:pt idx="428">
                  <c:v>-2.0000000000000004E-2</c:v>
                </c:pt>
                <c:pt idx="429">
                  <c:v>-1.0000000000000002E-2</c:v>
                </c:pt>
                <c:pt idx="430">
                  <c:v>-0.03</c:v>
                </c:pt>
                <c:pt idx="431">
                  <c:v>-2.0000000000000004E-2</c:v>
                </c:pt>
                <c:pt idx="432">
                  <c:v>-2.0000000000000004E-2</c:v>
                </c:pt>
                <c:pt idx="433">
                  <c:v>-1.0000000000000002E-2</c:v>
                </c:pt>
                <c:pt idx="434">
                  <c:v>-2.0000000000000004E-2</c:v>
                </c:pt>
                <c:pt idx="435">
                  <c:v>-2.0000000000000004E-2</c:v>
                </c:pt>
                <c:pt idx="436">
                  <c:v>-1.0000000000000002E-2</c:v>
                </c:pt>
                <c:pt idx="437">
                  <c:v>-2.0000000000000004E-2</c:v>
                </c:pt>
                <c:pt idx="438">
                  <c:v>-1.0000000000000002E-2</c:v>
                </c:pt>
                <c:pt idx="439">
                  <c:v>-1.0000000000000002E-2</c:v>
                </c:pt>
                <c:pt idx="440">
                  <c:v>-2.0000000000000004E-2</c:v>
                </c:pt>
                <c:pt idx="441">
                  <c:v>-2.0000000000000004E-2</c:v>
                </c:pt>
                <c:pt idx="442">
                  <c:v>-1.0000000000000002E-2</c:v>
                </c:pt>
                <c:pt idx="443">
                  <c:v>-1.0000000000000002E-2</c:v>
                </c:pt>
                <c:pt idx="444">
                  <c:v>-1.0000000000000002E-2</c:v>
                </c:pt>
                <c:pt idx="445">
                  <c:v>-0.03</c:v>
                </c:pt>
                <c:pt idx="446">
                  <c:v>-2.0000000000000004E-2</c:v>
                </c:pt>
                <c:pt idx="447">
                  <c:v>-1.0000000000000002E-2</c:v>
                </c:pt>
                <c:pt idx="448">
                  <c:v>-2.0000000000000004E-2</c:v>
                </c:pt>
                <c:pt idx="449">
                  <c:v>-2.0000000000000004E-2</c:v>
                </c:pt>
                <c:pt idx="450">
                  <c:v>-2.0000000000000004E-2</c:v>
                </c:pt>
                <c:pt idx="451">
                  <c:v>-1.0000000000000002E-2</c:v>
                </c:pt>
                <c:pt idx="452">
                  <c:v>-2.0000000000000004E-2</c:v>
                </c:pt>
                <c:pt idx="453">
                  <c:v>-2.0000000000000004E-2</c:v>
                </c:pt>
                <c:pt idx="454">
                  <c:v>-2.0000000000000004E-2</c:v>
                </c:pt>
                <c:pt idx="455">
                  <c:v>-2.0000000000000004E-2</c:v>
                </c:pt>
                <c:pt idx="456">
                  <c:v>-2.0000000000000004E-2</c:v>
                </c:pt>
                <c:pt idx="457">
                  <c:v>-1.0000000000000002E-2</c:v>
                </c:pt>
                <c:pt idx="458">
                  <c:v>-1.0000000000000002E-2</c:v>
                </c:pt>
                <c:pt idx="459">
                  <c:v>-2.0000000000000004E-2</c:v>
                </c:pt>
                <c:pt idx="460">
                  <c:v>0</c:v>
                </c:pt>
                <c:pt idx="461">
                  <c:v>-2.0000000000000004E-2</c:v>
                </c:pt>
                <c:pt idx="462">
                  <c:v>-1.0000000000000002E-2</c:v>
                </c:pt>
                <c:pt idx="463">
                  <c:v>-2.0000000000000004E-2</c:v>
                </c:pt>
                <c:pt idx="464">
                  <c:v>-2.0000000000000004E-2</c:v>
                </c:pt>
                <c:pt idx="465">
                  <c:v>-2.0000000000000004E-2</c:v>
                </c:pt>
                <c:pt idx="466">
                  <c:v>-2.0000000000000004E-2</c:v>
                </c:pt>
                <c:pt idx="467">
                  <c:v>-0.03</c:v>
                </c:pt>
                <c:pt idx="468">
                  <c:v>-0.03</c:v>
                </c:pt>
                <c:pt idx="469">
                  <c:v>-0.03</c:v>
                </c:pt>
                <c:pt idx="470">
                  <c:v>-0.03</c:v>
                </c:pt>
                <c:pt idx="471">
                  <c:v>-0.03</c:v>
                </c:pt>
                <c:pt idx="472">
                  <c:v>-0.03</c:v>
                </c:pt>
                <c:pt idx="473">
                  <c:v>-0.03</c:v>
                </c:pt>
                <c:pt idx="474">
                  <c:v>-1.0000000000000002E-2</c:v>
                </c:pt>
                <c:pt idx="475">
                  <c:v>-2.0000000000000004E-2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-2.0000000000000004E-2</c:v>
                </c:pt>
                <c:pt idx="481">
                  <c:v>0</c:v>
                </c:pt>
                <c:pt idx="482">
                  <c:v>9.9999999999999985E-3</c:v>
                </c:pt>
                <c:pt idx="483">
                  <c:v>9.9999999999999985E-3</c:v>
                </c:pt>
                <c:pt idx="484">
                  <c:v>-2.0000000000000004E-2</c:v>
                </c:pt>
                <c:pt idx="485">
                  <c:v>0</c:v>
                </c:pt>
                <c:pt idx="486">
                  <c:v>-1.0000000000000002E-2</c:v>
                </c:pt>
                <c:pt idx="487">
                  <c:v>0</c:v>
                </c:pt>
                <c:pt idx="488">
                  <c:v>-2.0000000000000004E-2</c:v>
                </c:pt>
                <c:pt idx="489">
                  <c:v>-1.0000000000000002E-2</c:v>
                </c:pt>
                <c:pt idx="490">
                  <c:v>0</c:v>
                </c:pt>
                <c:pt idx="491">
                  <c:v>0</c:v>
                </c:pt>
                <c:pt idx="492">
                  <c:v>-2.0000000000000004E-2</c:v>
                </c:pt>
                <c:pt idx="493">
                  <c:v>-1.0000000000000002E-2</c:v>
                </c:pt>
                <c:pt idx="494">
                  <c:v>0</c:v>
                </c:pt>
                <c:pt idx="495">
                  <c:v>0</c:v>
                </c:pt>
                <c:pt idx="496">
                  <c:v>-2.0000000000000004E-2</c:v>
                </c:pt>
                <c:pt idx="497">
                  <c:v>-2.0000000000000004E-2</c:v>
                </c:pt>
                <c:pt idx="498">
                  <c:v>-1.0000000000000002E-2</c:v>
                </c:pt>
                <c:pt idx="499">
                  <c:v>-2.0000000000000004E-2</c:v>
                </c:pt>
                <c:pt idx="500">
                  <c:v>-1.0000000000000002E-2</c:v>
                </c:pt>
                <c:pt idx="501">
                  <c:v>-2.0000000000000004E-2</c:v>
                </c:pt>
                <c:pt idx="502">
                  <c:v>-2.0000000000000004E-2</c:v>
                </c:pt>
                <c:pt idx="503">
                  <c:v>-2.0000000000000004E-2</c:v>
                </c:pt>
                <c:pt idx="504">
                  <c:v>-2.0000000000000004E-2</c:v>
                </c:pt>
                <c:pt idx="505">
                  <c:v>-2.0000000000000004E-2</c:v>
                </c:pt>
                <c:pt idx="506">
                  <c:v>-0.05</c:v>
                </c:pt>
                <c:pt idx="507">
                  <c:v>-0.03</c:v>
                </c:pt>
                <c:pt idx="508">
                  <c:v>-2.0000000000000004E-2</c:v>
                </c:pt>
                <c:pt idx="509">
                  <c:v>-2.0000000000000004E-2</c:v>
                </c:pt>
                <c:pt idx="510">
                  <c:v>-2.0000000000000004E-2</c:v>
                </c:pt>
                <c:pt idx="511">
                  <c:v>-2.0000000000000004E-2</c:v>
                </c:pt>
                <c:pt idx="512">
                  <c:v>-1.0000000000000002E-2</c:v>
                </c:pt>
                <c:pt idx="513">
                  <c:v>-2.0000000000000004E-2</c:v>
                </c:pt>
                <c:pt idx="514">
                  <c:v>-1.0000000000000002E-2</c:v>
                </c:pt>
                <c:pt idx="515">
                  <c:v>-1.0000000000000002E-2</c:v>
                </c:pt>
                <c:pt idx="516">
                  <c:v>-1.0000000000000002E-2</c:v>
                </c:pt>
                <c:pt idx="517">
                  <c:v>-2.0000000000000004E-2</c:v>
                </c:pt>
                <c:pt idx="518">
                  <c:v>-1.0000000000000002E-2</c:v>
                </c:pt>
                <c:pt idx="519">
                  <c:v>-1.0000000000000002E-2</c:v>
                </c:pt>
                <c:pt idx="520">
                  <c:v>-2.0000000000000004E-2</c:v>
                </c:pt>
                <c:pt idx="521">
                  <c:v>-2.0000000000000004E-2</c:v>
                </c:pt>
                <c:pt idx="522">
                  <c:v>-2.0000000000000004E-2</c:v>
                </c:pt>
                <c:pt idx="523">
                  <c:v>-0.03</c:v>
                </c:pt>
                <c:pt idx="524">
                  <c:v>-2.0000000000000004E-2</c:v>
                </c:pt>
                <c:pt idx="525">
                  <c:v>-2.0000000000000004E-2</c:v>
                </c:pt>
                <c:pt idx="526">
                  <c:v>-2.0000000000000004E-2</c:v>
                </c:pt>
                <c:pt idx="527">
                  <c:v>-2.0000000000000004E-2</c:v>
                </c:pt>
                <c:pt idx="528">
                  <c:v>-2.0000000000000004E-2</c:v>
                </c:pt>
                <c:pt idx="529">
                  <c:v>-0.03</c:v>
                </c:pt>
                <c:pt idx="530">
                  <c:v>-2.0000000000000004E-2</c:v>
                </c:pt>
                <c:pt idx="531">
                  <c:v>-2.0000000000000004E-2</c:v>
                </c:pt>
                <c:pt idx="532">
                  <c:v>-0.03</c:v>
                </c:pt>
                <c:pt idx="533">
                  <c:v>-0.03</c:v>
                </c:pt>
                <c:pt idx="534">
                  <c:v>-2.0000000000000004E-2</c:v>
                </c:pt>
                <c:pt idx="535">
                  <c:v>-0.03</c:v>
                </c:pt>
                <c:pt idx="536">
                  <c:v>-2.0000000000000004E-2</c:v>
                </c:pt>
                <c:pt idx="537">
                  <c:v>-0.03</c:v>
                </c:pt>
                <c:pt idx="538">
                  <c:v>-2.0000000000000004E-2</c:v>
                </c:pt>
                <c:pt idx="539">
                  <c:v>-0.03</c:v>
                </c:pt>
                <c:pt idx="540">
                  <c:v>-0.03</c:v>
                </c:pt>
                <c:pt idx="541">
                  <c:v>-0.03</c:v>
                </c:pt>
                <c:pt idx="542">
                  <c:v>-2.0000000000000004E-2</c:v>
                </c:pt>
                <c:pt idx="543">
                  <c:v>0</c:v>
                </c:pt>
                <c:pt idx="544">
                  <c:v>0</c:v>
                </c:pt>
                <c:pt idx="545">
                  <c:v>-2.0000000000000004E-2</c:v>
                </c:pt>
                <c:pt idx="546">
                  <c:v>-2.0000000000000004E-2</c:v>
                </c:pt>
                <c:pt idx="547">
                  <c:v>-2.0000000000000004E-2</c:v>
                </c:pt>
                <c:pt idx="548">
                  <c:v>0</c:v>
                </c:pt>
                <c:pt idx="549">
                  <c:v>-1.0000000000000002E-2</c:v>
                </c:pt>
                <c:pt idx="550">
                  <c:v>-2.0000000000000004E-2</c:v>
                </c:pt>
                <c:pt idx="551">
                  <c:v>-2.0000000000000004E-2</c:v>
                </c:pt>
                <c:pt idx="552">
                  <c:v>-7.0000000000000007E-2</c:v>
                </c:pt>
                <c:pt idx="553">
                  <c:v>-0.03</c:v>
                </c:pt>
                <c:pt idx="554">
                  <c:v>-0.05</c:v>
                </c:pt>
                <c:pt idx="555">
                  <c:v>-4.0000000000000008E-2</c:v>
                </c:pt>
                <c:pt idx="556">
                  <c:v>-0.05</c:v>
                </c:pt>
                <c:pt idx="557">
                  <c:v>-0.03</c:v>
                </c:pt>
                <c:pt idx="558">
                  <c:v>-2.0000000000000004E-2</c:v>
                </c:pt>
                <c:pt idx="559">
                  <c:v>-4.0000000000000008E-2</c:v>
                </c:pt>
                <c:pt idx="560">
                  <c:v>-2.0000000000000004E-2</c:v>
                </c:pt>
                <c:pt idx="561">
                  <c:v>-0.03</c:v>
                </c:pt>
                <c:pt idx="562">
                  <c:v>-0.03</c:v>
                </c:pt>
                <c:pt idx="563">
                  <c:v>-0.06</c:v>
                </c:pt>
                <c:pt idx="564">
                  <c:v>-0.03</c:v>
                </c:pt>
                <c:pt idx="565">
                  <c:v>-0.03</c:v>
                </c:pt>
                <c:pt idx="566">
                  <c:v>-7.0000000000000007E-2</c:v>
                </c:pt>
                <c:pt idx="567">
                  <c:v>-0.05</c:v>
                </c:pt>
                <c:pt idx="568">
                  <c:v>0</c:v>
                </c:pt>
                <c:pt idx="569">
                  <c:v>-4.0000000000000008E-2</c:v>
                </c:pt>
                <c:pt idx="570">
                  <c:v>-0.03</c:v>
                </c:pt>
                <c:pt idx="571">
                  <c:v>-2.0000000000000004E-2</c:v>
                </c:pt>
                <c:pt idx="572">
                  <c:v>-4.0000000000000008E-2</c:v>
                </c:pt>
                <c:pt idx="573">
                  <c:v>-0.03</c:v>
                </c:pt>
                <c:pt idx="574">
                  <c:v>-1.0000000000000002E-2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-1.0000000000000002E-2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-1.0000000000000002E-2</c:v>
                </c:pt>
                <c:pt idx="595">
                  <c:v>0</c:v>
                </c:pt>
                <c:pt idx="596">
                  <c:v>-1.0000000000000002E-2</c:v>
                </c:pt>
                <c:pt idx="597">
                  <c:v>0</c:v>
                </c:pt>
                <c:pt idx="598">
                  <c:v>-2.0000000000000004E-2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-1.0000000000000002E-2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-2.0000000000000004E-2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-1.0000000000000002E-2</c:v>
                </c:pt>
                <c:pt idx="642">
                  <c:v>0</c:v>
                </c:pt>
                <c:pt idx="643">
                  <c:v>0</c:v>
                </c:pt>
                <c:pt idx="644">
                  <c:v>-1.0000000000000002E-2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-2.0000000000000004E-2</c:v>
                </c:pt>
                <c:pt idx="663">
                  <c:v>-2.0000000000000004E-2</c:v>
                </c:pt>
                <c:pt idx="664">
                  <c:v>-2.0000000000000004E-2</c:v>
                </c:pt>
                <c:pt idx="665">
                  <c:v>-1.0000000000000002E-2</c:v>
                </c:pt>
                <c:pt idx="666">
                  <c:v>-2.0000000000000004E-2</c:v>
                </c:pt>
                <c:pt idx="667">
                  <c:v>-1.0000000000000002E-2</c:v>
                </c:pt>
                <c:pt idx="668">
                  <c:v>-1.0000000000000002E-2</c:v>
                </c:pt>
                <c:pt idx="669">
                  <c:v>-1.0000000000000002E-2</c:v>
                </c:pt>
                <c:pt idx="670">
                  <c:v>-2.0000000000000004E-2</c:v>
                </c:pt>
                <c:pt idx="671">
                  <c:v>-2.0000000000000004E-2</c:v>
                </c:pt>
                <c:pt idx="672">
                  <c:v>-1.0000000000000002E-2</c:v>
                </c:pt>
                <c:pt idx="673">
                  <c:v>-1.0000000000000002E-2</c:v>
                </c:pt>
                <c:pt idx="674">
                  <c:v>-1.0000000000000002E-2</c:v>
                </c:pt>
                <c:pt idx="675">
                  <c:v>-1.0000000000000002E-2</c:v>
                </c:pt>
                <c:pt idx="676">
                  <c:v>-2.0000000000000004E-2</c:v>
                </c:pt>
                <c:pt idx="677">
                  <c:v>-2.0000000000000004E-2</c:v>
                </c:pt>
                <c:pt idx="678">
                  <c:v>-1.0000000000000002E-2</c:v>
                </c:pt>
                <c:pt idx="679">
                  <c:v>-1.0000000000000002E-2</c:v>
                </c:pt>
                <c:pt idx="680">
                  <c:v>-1.0000000000000002E-2</c:v>
                </c:pt>
                <c:pt idx="681">
                  <c:v>-1.0000000000000002E-2</c:v>
                </c:pt>
                <c:pt idx="682">
                  <c:v>-1.0000000000000002E-2</c:v>
                </c:pt>
                <c:pt idx="683">
                  <c:v>-1.0000000000000002E-2</c:v>
                </c:pt>
                <c:pt idx="684">
                  <c:v>-1.0000000000000002E-2</c:v>
                </c:pt>
                <c:pt idx="685">
                  <c:v>-1.0000000000000002E-2</c:v>
                </c:pt>
                <c:pt idx="686">
                  <c:v>-1.0000000000000002E-2</c:v>
                </c:pt>
                <c:pt idx="687">
                  <c:v>-1.0000000000000002E-2</c:v>
                </c:pt>
                <c:pt idx="688">
                  <c:v>-1.0000000000000002E-2</c:v>
                </c:pt>
                <c:pt idx="689">
                  <c:v>-1.0000000000000002E-2</c:v>
                </c:pt>
                <c:pt idx="690">
                  <c:v>-1.0000000000000002E-2</c:v>
                </c:pt>
                <c:pt idx="691">
                  <c:v>-1.0000000000000002E-2</c:v>
                </c:pt>
                <c:pt idx="692">
                  <c:v>-1.0000000000000002E-2</c:v>
                </c:pt>
                <c:pt idx="693">
                  <c:v>-1.0000000000000002E-2</c:v>
                </c:pt>
                <c:pt idx="694">
                  <c:v>-1.0000000000000002E-2</c:v>
                </c:pt>
                <c:pt idx="695">
                  <c:v>-1.0000000000000002E-2</c:v>
                </c:pt>
                <c:pt idx="696">
                  <c:v>-1.0000000000000002E-2</c:v>
                </c:pt>
                <c:pt idx="697">
                  <c:v>-2.0000000000000004E-2</c:v>
                </c:pt>
                <c:pt idx="698">
                  <c:v>-2.0000000000000004E-2</c:v>
                </c:pt>
                <c:pt idx="699">
                  <c:v>-1.0000000000000002E-2</c:v>
                </c:pt>
                <c:pt idx="700">
                  <c:v>-1.0000000000000002E-2</c:v>
                </c:pt>
                <c:pt idx="701">
                  <c:v>-1.0000000000000002E-2</c:v>
                </c:pt>
                <c:pt idx="702">
                  <c:v>-1.0000000000000002E-2</c:v>
                </c:pt>
                <c:pt idx="703">
                  <c:v>-1.0000000000000002E-2</c:v>
                </c:pt>
                <c:pt idx="704">
                  <c:v>-2.0000000000000004E-2</c:v>
                </c:pt>
                <c:pt idx="705">
                  <c:v>-1.0000000000000002E-2</c:v>
                </c:pt>
                <c:pt idx="706">
                  <c:v>-1.0000000000000002E-2</c:v>
                </c:pt>
                <c:pt idx="707">
                  <c:v>-1.0000000000000002E-2</c:v>
                </c:pt>
                <c:pt idx="708">
                  <c:v>-1.0000000000000002E-2</c:v>
                </c:pt>
                <c:pt idx="709">
                  <c:v>-1.0000000000000002E-2</c:v>
                </c:pt>
                <c:pt idx="710">
                  <c:v>-1.0000000000000002E-2</c:v>
                </c:pt>
                <c:pt idx="711">
                  <c:v>-1.0000000000000002E-2</c:v>
                </c:pt>
                <c:pt idx="712">
                  <c:v>-1.0000000000000002E-2</c:v>
                </c:pt>
                <c:pt idx="713">
                  <c:v>-1.0000000000000002E-2</c:v>
                </c:pt>
                <c:pt idx="714">
                  <c:v>0</c:v>
                </c:pt>
                <c:pt idx="715">
                  <c:v>0</c:v>
                </c:pt>
                <c:pt idx="716">
                  <c:v>-1.0000000000000002E-2</c:v>
                </c:pt>
                <c:pt idx="717">
                  <c:v>0</c:v>
                </c:pt>
                <c:pt idx="718">
                  <c:v>0</c:v>
                </c:pt>
                <c:pt idx="719">
                  <c:v>-1.0000000000000002E-2</c:v>
                </c:pt>
                <c:pt idx="720">
                  <c:v>-2.0000000000000004E-2</c:v>
                </c:pt>
                <c:pt idx="721">
                  <c:v>-0.05</c:v>
                </c:pt>
                <c:pt idx="722">
                  <c:v>-4.0000000000000008E-2</c:v>
                </c:pt>
                <c:pt idx="723">
                  <c:v>-2.0000000000000004E-2</c:v>
                </c:pt>
                <c:pt idx="724">
                  <c:v>-1.0000000000000002E-2</c:v>
                </c:pt>
                <c:pt idx="725">
                  <c:v>-2.0000000000000004E-2</c:v>
                </c:pt>
                <c:pt idx="726">
                  <c:v>-2.0000000000000004E-2</c:v>
                </c:pt>
                <c:pt idx="727">
                  <c:v>-1.0000000000000002E-2</c:v>
                </c:pt>
                <c:pt idx="728">
                  <c:v>-2.0000000000000004E-2</c:v>
                </c:pt>
                <c:pt idx="729">
                  <c:v>-1.0000000000000002E-2</c:v>
                </c:pt>
                <c:pt idx="730">
                  <c:v>-1.0000000000000002E-2</c:v>
                </c:pt>
                <c:pt idx="731">
                  <c:v>-2.0000000000000004E-2</c:v>
                </c:pt>
                <c:pt idx="732">
                  <c:v>-1.0000000000000002E-2</c:v>
                </c:pt>
                <c:pt idx="733">
                  <c:v>-0.03</c:v>
                </c:pt>
                <c:pt idx="734">
                  <c:v>-2.0000000000000004E-2</c:v>
                </c:pt>
                <c:pt idx="735">
                  <c:v>-2.0000000000000004E-2</c:v>
                </c:pt>
                <c:pt idx="736">
                  <c:v>-2.0000000000000004E-2</c:v>
                </c:pt>
                <c:pt idx="737">
                  <c:v>-2.0000000000000004E-2</c:v>
                </c:pt>
                <c:pt idx="738">
                  <c:v>-2.0000000000000004E-2</c:v>
                </c:pt>
                <c:pt idx="739">
                  <c:v>-2.0000000000000004E-2</c:v>
                </c:pt>
                <c:pt idx="740">
                  <c:v>-2.0000000000000004E-2</c:v>
                </c:pt>
                <c:pt idx="741">
                  <c:v>-2.0000000000000004E-2</c:v>
                </c:pt>
                <c:pt idx="742">
                  <c:v>-2.0000000000000004E-2</c:v>
                </c:pt>
                <c:pt idx="743">
                  <c:v>-2.0000000000000004E-2</c:v>
                </c:pt>
                <c:pt idx="744">
                  <c:v>-0.03</c:v>
                </c:pt>
                <c:pt idx="745">
                  <c:v>-0.03</c:v>
                </c:pt>
                <c:pt idx="746">
                  <c:v>-0.03</c:v>
                </c:pt>
                <c:pt idx="747">
                  <c:v>-2.0000000000000004E-2</c:v>
                </c:pt>
                <c:pt idx="748">
                  <c:v>-2.0000000000000004E-2</c:v>
                </c:pt>
                <c:pt idx="749">
                  <c:v>-0.03</c:v>
                </c:pt>
                <c:pt idx="750">
                  <c:v>-0.03</c:v>
                </c:pt>
                <c:pt idx="751">
                  <c:v>-2.0000000000000004E-2</c:v>
                </c:pt>
                <c:pt idx="752">
                  <c:v>-0.03</c:v>
                </c:pt>
                <c:pt idx="753">
                  <c:v>-2.0000000000000004E-2</c:v>
                </c:pt>
                <c:pt idx="754">
                  <c:v>-0.03</c:v>
                </c:pt>
                <c:pt idx="755">
                  <c:v>-0.03</c:v>
                </c:pt>
                <c:pt idx="756">
                  <c:v>-0.03</c:v>
                </c:pt>
                <c:pt idx="757">
                  <c:v>-0.03</c:v>
                </c:pt>
                <c:pt idx="758">
                  <c:v>-0.11000000000000001</c:v>
                </c:pt>
                <c:pt idx="759">
                  <c:v>-0.05</c:v>
                </c:pt>
                <c:pt idx="760">
                  <c:v>-0.03</c:v>
                </c:pt>
                <c:pt idx="761">
                  <c:v>-0.03</c:v>
                </c:pt>
                <c:pt idx="762">
                  <c:v>-1.0000000000000002E-2</c:v>
                </c:pt>
                <c:pt idx="763">
                  <c:v>-2.0000000000000004E-2</c:v>
                </c:pt>
                <c:pt idx="764">
                  <c:v>-2.0000000000000004E-2</c:v>
                </c:pt>
                <c:pt idx="765">
                  <c:v>-2.0000000000000004E-2</c:v>
                </c:pt>
                <c:pt idx="766">
                  <c:v>-2.0000000000000004E-2</c:v>
                </c:pt>
                <c:pt idx="767">
                  <c:v>-2.0000000000000004E-2</c:v>
                </c:pt>
                <c:pt idx="768">
                  <c:v>-2.0000000000000004E-2</c:v>
                </c:pt>
                <c:pt idx="769">
                  <c:v>-2.0000000000000004E-2</c:v>
                </c:pt>
                <c:pt idx="770">
                  <c:v>-2.0000000000000004E-2</c:v>
                </c:pt>
                <c:pt idx="771">
                  <c:v>-0.03</c:v>
                </c:pt>
                <c:pt idx="772">
                  <c:v>-4.0000000000000008E-2</c:v>
                </c:pt>
                <c:pt idx="773">
                  <c:v>-0.05</c:v>
                </c:pt>
                <c:pt idx="774">
                  <c:v>-0.03</c:v>
                </c:pt>
                <c:pt idx="775">
                  <c:v>-7.0000000000000007E-2</c:v>
                </c:pt>
                <c:pt idx="776">
                  <c:v>-0.05</c:v>
                </c:pt>
                <c:pt idx="777">
                  <c:v>-0.05</c:v>
                </c:pt>
                <c:pt idx="778">
                  <c:v>-0.03</c:v>
                </c:pt>
                <c:pt idx="779">
                  <c:v>-0.03</c:v>
                </c:pt>
                <c:pt idx="780">
                  <c:v>-2.0000000000000004E-2</c:v>
                </c:pt>
                <c:pt idx="781">
                  <c:v>-2.0000000000000004E-2</c:v>
                </c:pt>
                <c:pt idx="782">
                  <c:v>-0.03</c:v>
                </c:pt>
                <c:pt idx="783">
                  <c:v>-2.0000000000000004E-2</c:v>
                </c:pt>
                <c:pt idx="784">
                  <c:v>-4.0000000000000008E-2</c:v>
                </c:pt>
                <c:pt idx="785">
                  <c:v>-0.05</c:v>
                </c:pt>
                <c:pt idx="786">
                  <c:v>-0.03</c:v>
                </c:pt>
                <c:pt idx="787">
                  <c:v>-0.03</c:v>
                </c:pt>
                <c:pt idx="788">
                  <c:v>-0.03</c:v>
                </c:pt>
                <c:pt idx="789">
                  <c:v>-2.0000000000000004E-2</c:v>
                </c:pt>
                <c:pt idx="790">
                  <c:v>-0.03</c:v>
                </c:pt>
                <c:pt idx="791">
                  <c:v>-2.0000000000000004E-2</c:v>
                </c:pt>
                <c:pt idx="792">
                  <c:v>-0.03</c:v>
                </c:pt>
                <c:pt idx="793">
                  <c:v>-0.03</c:v>
                </c:pt>
                <c:pt idx="794">
                  <c:v>-0.03</c:v>
                </c:pt>
                <c:pt idx="795">
                  <c:v>-0.03</c:v>
                </c:pt>
                <c:pt idx="796">
                  <c:v>-4.0000000000000008E-2</c:v>
                </c:pt>
                <c:pt idx="797">
                  <c:v>-0.03</c:v>
                </c:pt>
                <c:pt idx="798">
                  <c:v>-0.06</c:v>
                </c:pt>
                <c:pt idx="799">
                  <c:v>-0.03</c:v>
                </c:pt>
                <c:pt idx="800">
                  <c:v>-2.0000000000000004E-2</c:v>
                </c:pt>
                <c:pt idx="801">
                  <c:v>-0.03</c:v>
                </c:pt>
                <c:pt idx="802">
                  <c:v>-0.03</c:v>
                </c:pt>
                <c:pt idx="803">
                  <c:v>-0.03</c:v>
                </c:pt>
                <c:pt idx="804">
                  <c:v>-0.05</c:v>
                </c:pt>
                <c:pt idx="805">
                  <c:v>-0.03</c:v>
                </c:pt>
                <c:pt idx="806">
                  <c:v>-0.03</c:v>
                </c:pt>
                <c:pt idx="807">
                  <c:v>-0.03</c:v>
                </c:pt>
                <c:pt idx="808">
                  <c:v>-0.03</c:v>
                </c:pt>
                <c:pt idx="809">
                  <c:v>-0.03</c:v>
                </c:pt>
                <c:pt idx="810">
                  <c:v>-2.0000000000000004E-2</c:v>
                </c:pt>
                <c:pt idx="811">
                  <c:v>-0.03</c:v>
                </c:pt>
                <c:pt idx="812">
                  <c:v>-0.03</c:v>
                </c:pt>
                <c:pt idx="813">
                  <c:v>-4.0000000000000008E-2</c:v>
                </c:pt>
                <c:pt idx="814">
                  <c:v>-0.03</c:v>
                </c:pt>
                <c:pt idx="815">
                  <c:v>-4.0000000000000008E-2</c:v>
                </c:pt>
                <c:pt idx="816">
                  <c:v>-2.0000000000000004E-2</c:v>
                </c:pt>
                <c:pt idx="817">
                  <c:v>-0.03</c:v>
                </c:pt>
                <c:pt idx="818">
                  <c:v>-0.03</c:v>
                </c:pt>
                <c:pt idx="819">
                  <c:v>-0.03</c:v>
                </c:pt>
                <c:pt idx="820">
                  <c:v>-0.03</c:v>
                </c:pt>
                <c:pt idx="821">
                  <c:v>-0.03</c:v>
                </c:pt>
                <c:pt idx="822">
                  <c:v>-2.0000000000000004E-2</c:v>
                </c:pt>
                <c:pt idx="823">
                  <c:v>-0.03</c:v>
                </c:pt>
                <c:pt idx="824">
                  <c:v>-2.0000000000000004E-2</c:v>
                </c:pt>
                <c:pt idx="825">
                  <c:v>-4.0000000000000008E-2</c:v>
                </c:pt>
                <c:pt idx="826">
                  <c:v>-0.03</c:v>
                </c:pt>
                <c:pt idx="827">
                  <c:v>-4.0000000000000008E-2</c:v>
                </c:pt>
                <c:pt idx="828">
                  <c:v>-0.03</c:v>
                </c:pt>
                <c:pt idx="829">
                  <c:v>-1.0000000000000002E-2</c:v>
                </c:pt>
                <c:pt idx="830">
                  <c:v>-0.03</c:v>
                </c:pt>
                <c:pt idx="831">
                  <c:v>-0.03</c:v>
                </c:pt>
                <c:pt idx="832">
                  <c:v>-0.03</c:v>
                </c:pt>
                <c:pt idx="833">
                  <c:v>-1.0000000000000002E-2</c:v>
                </c:pt>
                <c:pt idx="834">
                  <c:v>0</c:v>
                </c:pt>
                <c:pt idx="835">
                  <c:v>-0.03</c:v>
                </c:pt>
                <c:pt idx="836">
                  <c:v>-0.03</c:v>
                </c:pt>
                <c:pt idx="837">
                  <c:v>-2.0000000000000004E-2</c:v>
                </c:pt>
                <c:pt idx="838">
                  <c:v>-2.0000000000000004E-2</c:v>
                </c:pt>
                <c:pt idx="839">
                  <c:v>-0.03</c:v>
                </c:pt>
                <c:pt idx="840">
                  <c:v>-2.0000000000000004E-2</c:v>
                </c:pt>
                <c:pt idx="841">
                  <c:v>-1.0000000000000002E-2</c:v>
                </c:pt>
                <c:pt idx="842">
                  <c:v>-1.0000000000000002E-2</c:v>
                </c:pt>
                <c:pt idx="843">
                  <c:v>-1.0000000000000002E-2</c:v>
                </c:pt>
                <c:pt idx="844">
                  <c:v>-2.0000000000000004E-2</c:v>
                </c:pt>
                <c:pt idx="845">
                  <c:v>-2.0000000000000004E-2</c:v>
                </c:pt>
                <c:pt idx="846">
                  <c:v>-0.03</c:v>
                </c:pt>
                <c:pt idx="847">
                  <c:v>-1.0000000000000002E-2</c:v>
                </c:pt>
                <c:pt idx="848">
                  <c:v>-2.0000000000000004E-2</c:v>
                </c:pt>
                <c:pt idx="849">
                  <c:v>-2.0000000000000004E-2</c:v>
                </c:pt>
                <c:pt idx="850">
                  <c:v>0</c:v>
                </c:pt>
                <c:pt idx="851">
                  <c:v>-0.03</c:v>
                </c:pt>
                <c:pt idx="852">
                  <c:v>-0.05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-1.0000000000000002E-2</c:v>
                </c:pt>
                <c:pt idx="857">
                  <c:v>-2.0000000000000004E-2</c:v>
                </c:pt>
                <c:pt idx="858">
                  <c:v>0</c:v>
                </c:pt>
                <c:pt idx="859">
                  <c:v>-2.0000000000000004E-2</c:v>
                </c:pt>
                <c:pt idx="860">
                  <c:v>0</c:v>
                </c:pt>
                <c:pt idx="861">
                  <c:v>-0.03</c:v>
                </c:pt>
                <c:pt idx="862">
                  <c:v>-2.0000000000000004E-2</c:v>
                </c:pt>
                <c:pt idx="863">
                  <c:v>-1.0000000000000002E-2</c:v>
                </c:pt>
                <c:pt idx="864">
                  <c:v>-2.0000000000000004E-2</c:v>
                </c:pt>
                <c:pt idx="865">
                  <c:v>-2.0000000000000004E-2</c:v>
                </c:pt>
                <c:pt idx="866">
                  <c:v>-0.03</c:v>
                </c:pt>
                <c:pt idx="867">
                  <c:v>-2.0000000000000004E-2</c:v>
                </c:pt>
                <c:pt idx="868">
                  <c:v>-1.0000000000000002E-2</c:v>
                </c:pt>
                <c:pt idx="869">
                  <c:v>-2.0000000000000004E-2</c:v>
                </c:pt>
                <c:pt idx="870">
                  <c:v>-1.0000000000000002E-2</c:v>
                </c:pt>
                <c:pt idx="871">
                  <c:v>-0.03</c:v>
                </c:pt>
                <c:pt idx="872">
                  <c:v>1.9999999999999997E-2</c:v>
                </c:pt>
                <c:pt idx="873">
                  <c:v>-0.03</c:v>
                </c:pt>
                <c:pt idx="874">
                  <c:v>-2.0000000000000004E-2</c:v>
                </c:pt>
                <c:pt idx="875">
                  <c:v>-2.0000000000000004E-2</c:v>
                </c:pt>
                <c:pt idx="876">
                  <c:v>-1.0000000000000002E-2</c:v>
                </c:pt>
                <c:pt idx="877">
                  <c:v>0</c:v>
                </c:pt>
                <c:pt idx="878">
                  <c:v>-1.0000000000000002E-2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-2.0000000000000004E-2</c:v>
                </c:pt>
                <c:pt idx="883">
                  <c:v>-2.0000000000000004E-2</c:v>
                </c:pt>
                <c:pt idx="884">
                  <c:v>-1.0000000000000002E-2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9.9999999999999985E-3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9.9999999999999985E-3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9.9999999999999985E-3</c:v>
                </c:pt>
                <c:pt idx="912">
                  <c:v>9.9999999999999985E-3</c:v>
                </c:pt>
                <c:pt idx="913">
                  <c:v>9.9999999999999985E-3</c:v>
                </c:pt>
                <c:pt idx="914">
                  <c:v>9.9999999999999985E-3</c:v>
                </c:pt>
                <c:pt idx="915">
                  <c:v>0</c:v>
                </c:pt>
                <c:pt idx="916">
                  <c:v>0</c:v>
                </c:pt>
                <c:pt idx="917">
                  <c:v>-1.0000000000000002E-2</c:v>
                </c:pt>
                <c:pt idx="918">
                  <c:v>-1.0000000000000002E-2</c:v>
                </c:pt>
                <c:pt idx="919">
                  <c:v>0</c:v>
                </c:pt>
                <c:pt idx="920">
                  <c:v>-2.0000000000000004E-2</c:v>
                </c:pt>
                <c:pt idx="921">
                  <c:v>-1.0000000000000002E-2</c:v>
                </c:pt>
                <c:pt idx="922">
                  <c:v>0</c:v>
                </c:pt>
                <c:pt idx="923">
                  <c:v>-2.0000000000000004E-2</c:v>
                </c:pt>
                <c:pt idx="924">
                  <c:v>-1.0000000000000002E-2</c:v>
                </c:pt>
                <c:pt idx="925">
                  <c:v>-1.0000000000000002E-2</c:v>
                </c:pt>
                <c:pt idx="926">
                  <c:v>-2.0000000000000004E-2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-0.05</c:v>
                </c:pt>
                <c:pt idx="933">
                  <c:v>-1.0000000000000002E-2</c:v>
                </c:pt>
                <c:pt idx="934">
                  <c:v>0</c:v>
                </c:pt>
                <c:pt idx="935">
                  <c:v>9.9999999999999985E-3</c:v>
                </c:pt>
                <c:pt idx="936">
                  <c:v>0</c:v>
                </c:pt>
                <c:pt idx="937">
                  <c:v>0</c:v>
                </c:pt>
                <c:pt idx="938">
                  <c:v>-1.0000000000000002E-2</c:v>
                </c:pt>
                <c:pt idx="939">
                  <c:v>-2.0000000000000004E-2</c:v>
                </c:pt>
                <c:pt idx="940">
                  <c:v>-2.0000000000000004E-2</c:v>
                </c:pt>
                <c:pt idx="941">
                  <c:v>0</c:v>
                </c:pt>
                <c:pt idx="942">
                  <c:v>0</c:v>
                </c:pt>
                <c:pt idx="943">
                  <c:v>-1.0000000000000002E-2</c:v>
                </c:pt>
                <c:pt idx="944">
                  <c:v>-2.0000000000000004E-2</c:v>
                </c:pt>
                <c:pt idx="945">
                  <c:v>-1.0000000000000002E-2</c:v>
                </c:pt>
                <c:pt idx="946">
                  <c:v>-1.0000000000000002E-2</c:v>
                </c:pt>
                <c:pt idx="947">
                  <c:v>-2.0000000000000004E-2</c:v>
                </c:pt>
                <c:pt idx="948">
                  <c:v>-2.0000000000000004E-2</c:v>
                </c:pt>
                <c:pt idx="949">
                  <c:v>-1.0000000000000002E-2</c:v>
                </c:pt>
                <c:pt idx="950">
                  <c:v>-2.0000000000000004E-2</c:v>
                </c:pt>
                <c:pt idx="951">
                  <c:v>-0.03</c:v>
                </c:pt>
                <c:pt idx="952">
                  <c:v>-2.0000000000000004E-2</c:v>
                </c:pt>
                <c:pt idx="953">
                  <c:v>-2.0000000000000004E-2</c:v>
                </c:pt>
                <c:pt idx="954">
                  <c:v>-2.0000000000000004E-2</c:v>
                </c:pt>
                <c:pt idx="955">
                  <c:v>-2.0000000000000004E-2</c:v>
                </c:pt>
                <c:pt idx="956">
                  <c:v>-2.0000000000000004E-2</c:v>
                </c:pt>
                <c:pt idx="957">
                  <c:v>-2.0000000000000004E-2</c:v>
                </c:pt>
                <c:pt idx="958">
                  <c:v>-2.0000000000000004E-2</c:v>
                </c:pt>
                <c:pt idx="959">
                  <c:v>-0.09</c:v>
                </c:pt>
                <c:pt idx="960">
                  <c:v>-0.06</c:v>
                </c:pt>
                <c:pt idx="961">
                  <c:v>-0.06</c:v>
                </c:pt>
                <c:pt idx="962">
                  <c:v>-2.0000000000000004E-2</c:v>
                </c:pt>
                <c:pt idx="963">
                  <c:v>-0.03</c:v>
                </c:pt>
                <c:pt idx="964">
                  <c:v>-2.0000000000000004E-2</c:v>
                </c:pt>
                <c:pt idx="965">
                  <c:v>-2.0000000000000004E-2</c:v>
                </c:pt>
                <c:pt idx="966">
                  <c:v>-2.0000000000000004E-2</c:v>
                </c:pt>
                <c:pt idx="967">
                  <c:v>-2.0000000000000004E-2</c:v>
                </c:pt>
                <c:pt idx="968">
                  <c:v>-0.03</c:v>
                </c:pt>
                <c:pt idx="969">
                  <c:v>-2.0000000000000004E-2</c:v>
                </c:pt>
                <c:pt idx="970">
                  <c:v>-2.0000000000000004E-2</c:v>
                </c:pt>
                <c:pt idx="971">
                  <c:v>-2.0000000000000004E-2</c:v>
                </c:pt>
                <c:pt idx="972">
                  <c:v>-2.0000000000000004E-2</c:v>
                </c:pt>
                <c:pt idx="973">
                  <c:v>-2.0000000000000004E-2</c:v>
                </c:pt>
                <c:pt idx="974">
                  <c:v>-2.0000000000000004E-2</c:v>
                </c:pt>
                <c:pt idx="975">
                  <c:v>-0.03</c:v>
                </c:pt>
                <c:pt idx="976">
                  <c:v>-4.0000000000000008E-2</c:v>
                </c:pt>
                <c:pt idx="977">
                  <c:v>-2.0000000000000004E-2</c:v>
                </c:pt>
                <c:pt idx="978">
                  <c:v>-0.03</c:v>
                </c:pt>
                <c:pt idx="979">
                  <c:v>-0.03</c:v>
                </c:pt>
                <c:pt idx="980">
                  <c:v>-2.0000000000000004E-2</c:v>
                </c:pt>
                <c:pt idx="981">
                  <c:v>-2.0000000000000004E-2</c:v>
                </c:pt>
                <c:pt idx="982">
                  <c:v>-2.0000000000000004E-2</c:v>
                </c:pt>
                <c:pt idx="983">
                  <c:v>-2.0000000000000004E-2</c:v>
                </c:pt>
                <c:pt idx="984">
                  <c:v>-2.0000000000000004E-2</c:v>
                </c:pt>
                <c:pt idx="985">
                  <c:v>-0.05</c:v>
                </c:pt>
                <c:pt idx="986">
                  <c:v>-2.0000000000000004E-2</c:v>
                </c:pt>
                <c:pt idx="987">
                  <c:v>-2.0000000000000004E-2</c:v>
                </c:pt>
                <c:pt idx="988">
                  <c:v>-2.0000000000000004E-2</c:v>
                </c:pt>
                <c:pt idx="989">
                  <c:v>-2.0000000000000004E-2</c:v>
                </c:pt>
                <c:pt idx="990">
                  <c:v>-2.0000000000000004E-2</c:v>
                </c:pt>
                <c:pt idx="991">
                  <c:v>-2.0000000000000004E-2</c:v>
                </c:pt>
                <c:pt idx="992">
                  <c:v>-2.0000000000000004E-2</c:v>
                </c:pt>
                <c:pt idx="993">
                  <c:v>-0.03</c:v>
                </c:pt>
                <c:pt idx="994">
                  <c:v>-2.0000000000000004E-2</c:v>
                </c:pt>
                <c:pt idx="995">
                  <c:v>-2.0000000000000004E-2</c:v>
                </c:pt>
                <c:pt idx="996">
                  <c:v>-2.0000000000000004E-2</c:v>
                </c:pt>
                <c:pt idx="997">
                  <c:v>-0.03</c:v>
                </c:pt>
                <c:pt idx="998">
                  <c:v>-2.0000000000000004E-2</c:v>
                </c:pt>
                <c:pt idx="999">
                  <c:v>-2.0000000000000004E-2</c:v>
                </c:pt>
                <c:pt idx="1000">
                  <c:v>-2.0000000000000004E-2</c:v>
                </c:pt>
                <c:pt idx="1001">
                  <c:v>-2.0000000000000004E-2</c:v>
                </c:pt>
                <c:pt idx="1002">
                  <c:v>-2.0000000000000004E-2</c:v>
                </c:pt>
                <c:pt idx="1003">
                  <c:v>-2.0000000000000004E-2</c:v>
                </c:pt>
                <c:pt idx="1004">
                  <c:v>-2.0000000000000004E-2</c:v>
                </c:pt>
                <c:pt idx="1005">
                  <c:v>-2.0000000000000004E-2</c:v>
                </c:pt>
                <c:pt idx="1006">
                  <c:v>-2.0000000000000004E-2</c:v>
                </c:pt>
                <c:pt idx="1007">
                  <c:v>-1.0000000000000002E-2</c:v>
                </c:pt>
                <c:pt idx="1008">
                  <c:v>-2.0000000000000004E-2</c:v>
                </c:pt>
                <c:pt idx="1009">
                  <c:v>-2.0000000000000004E-2</c:v>
                </c:pt>
                <c:pt idx="1010">
                  <c:v>-2.0000000000000004E-2</c:v>
                </c:pt>
                <c:pt idx="1011">
                  <c:v>-2.0000000000000004E-2</c:v>
                </c:pt>
                <c:pt idx="1012">
                  <c:v>-2.0000000000000004E-2</c:v>
                </c:pt>
                <c:pt idx="1013">
                  <c:v>-0.03</c:v>
                </c:pt>
                <c:pt idx="1014">
                  <c:v>-0.03</c:v>
                </c:pt>
                <c:pt idx="1015">
                  <c:v>-0.03</c:v>
                </c:pt>
                <c:pt idx="1016">
                  <c:v>-2.0000000000000004E-2</c:v>
                </c:pt>
                <c:pt idx="1017">
                  <c:v>-0.03</c:v>
                </c:pt>
                <c:pt idx="1018">
                  <c:v>-1.0000000000000002E-2</c:v>
                </c:pt>
                <c:pt idx="1019">
                  <c:v>-2.0000000000000004E-2</c:v>
                </c:pt>
                <c:pt idx="1020">
                  <c:v>-1.0000000000000002E-2</c:v>
                </c:pt>
                <c:pt idx="1021">
                  <c:v>-1.0000000000000002E-2</c:v>
                </c:pt>
                <c:pt idx="1022">
                  <c:v>-1.0000000000000002E-2</c:v>
                </c:pt>
                <c:pt idx="1023">
                  <c:v>-2.0000000000000004E-2</c:v>
                </c:pt>
                <c:pt idx="1024">
                  <c:v>-0.03</c:v>
                </c:pt>
                <c:pt idx="1025">
                  <c:v>-2.0000000000000004E-2</c:v>
                </c:pt>
                <c:pt idx="1026">
                  <c:v>-2.0000000000000004E-2</c:v>
                </c:pt>
                <c:pt idx="1027">
                  <c:v>-2.0000000000000004E-2</c:v>
                </c:pt>
                <c:pt idx="1028">
                  <c:v>-1.0000000000000002E-2</c:v>
                </c:pt>
                <c:pt idx="1029">
                  <c:v>-2.0000000000000004E-2</c:v>
                </c:pt>
                <c:pt idx="1030">
                  <c:v>-2.0000000000000004E-2</c:v>
                </c:pt>
                <c:pt idx="1031">
                  <c:v>-2.0000000000000004E-2</c:v>
                </c:pt>
                <c:pt idx="1032">
                  <c:v>-2.0000000000000004E-2</c:v>
                </c:pt>
                <c:pt idx="1033">
                  <c:v>-2.0000000000000004E-2</c:v>
                </c:pt>
                <c:pt idx="1034">
                  <c:v>0</c:v>
                </c:pt>
                <c:pt idx="1035">
                  <c:v>-1.0000000000000002E-2</c:v>
                </c:pt>
                <c:pt idx="1036">
                  <c:v>-1.0000000000000002E-2</c:v>
                </c:pt>
                <c:pt idx="1037">
                  <c:v>-1.0000000000000002E-2</c:v>
                </c:pt>
                <c:pt idx="1038">
                  <c:v>-1.0000000000000002E-2</c:v>
                </c:pt>
                <c:pt idx="1039">
                  <c:v>-2.0000000000000004E-2</c:v>
                </c:pt>
                <c:pt idx="1040">
                  <c:v>-2.0000000000000004E-2</c:v>
                </c:pt>
                <c:pt idx="1041">
                  <c:v>-0.03</c:v>
                </c:pt>
                <c:pt idx="1042">
                  <c:v>-1.0000000000000002E-2</c:v>
                </c:pt>
                <c:pt idx="1043">
                  <c:v>-1.0000000000000002E-2</c:v>
                </c:pt>
                <c:pt idx="1044">
                  <c:v>-1.0000000000000002E-2</c:v>
                </c:pt>
                <c:pt idx="1045">
                  <c:v>-1.0000000000000002E-2</c:v>
                </c:pt>
                <c:pt idx="1046">
                  <c:v>-2.0000000000000004E-2</c:v>
                </c:pt>
                <c:pt idx="1047">
                  <c:v>-1.0000000000000002E-2</c:v>
                </c:pt>
                <c:pt idx="1048">
                  <c:v>-1.0000000000000002E-2</c:v>
                </c:pt>
                <c:pt idx="1049">
                  <c:v>-1.0000000000000002E-2</c:v>
                </c:pt>
                <c:pt idx="1050">
                  <c:v>-1.0000000000000002E-2</c:v>
                </c:pt>
                <c:pt idx="1051">
                  <c:v>-2.0000000000000004E-2</c:v>
                </c:pt>
                <c:pt idx="1052">
                  <c:v>-2.0000000000000004E-2</c:v>
                </c:pt>
                <c:pt idx="1053">
                  <c:v>-2.0000000000000004E-2</c:v>
                </c:pt>
                <c:pt idx="1054">
                  <c:v>-1.0000000000000002E-2</c:v>
                </c:pt>
                <c:pt idx="1055">
                  <c:v>-1.0000000000000002E-2</c:v>
                </c:pt>
                <c:pt idx="1056">
                  <c:v>-0.03</c:v>
                </c:pt>
                <c:pt idx="1057">
                  <c:v>-2.0000000000000004E-2</c:v>
                </c:pt>
                <c:pt idx="1058">
                  <c:v>-1.0000000000000002E-2</c:v>
                </c:pt>
                <c:pt idx="1059">
                  <c:v>-1.0000000000000002E-2</c:v>
                </c:pt>
                <c:pt idx="1060">
                  <c:v>-2.0000000000000004E-2</c:v>
                </c:pt>
                <c:pt idx="1061">
                  <c:v>-2.0000000000000004E-2</c:v>
                </c:pt>
                <c:pt idx="1062">
                  <c:v>-2.0000000000000004E-2</c:v>
                </c:pt>
                <c:pt idx="1063">
                  <c:v>-1.0000000000000002E-2</c:v>
                </c:pt>
                <c:pt idx="1064">
                  <c:v>-1.0000000000000002E-2</c:v>
                </c:pt>
                <c:pt idx="1065">
                  <c:v>-2.0000000000000004E-2</c:v>
                </c:pt>
                <c:pt idx="1066">
                  <c:v>0</c:v>
                </c:pt>
                <c:pt idx="1067">
                  <c:v>9.9999999999999985E-3</c:v>
                </c:pt>
                <c:pt idx="1068">
                  <c:v>-0.03</c:v>
                </c:pt>
                <c:pt idx="1069">
                  <c:v>-2.0000000000000004E-2</c:v>
                </c:pt>
                <c:pt idx="1070">
                  <c:v>-2.0000000000000004E-2</c:v>
                </c:pt>
                <c:pt idx="1071">
                  <c:v>-1.0000000000000002E-2</c:v>
                </c:pt>
                <c:pt idx="1072">
                  <c:v>-1.0000000000000002E-2</c:v>
                </c:pt>
                <c:pt idx="1073">
                  <c:v>-1.0000000000000002E-2</c:v>
                </c:pt>
                <c:pt idx="1074">
                  <c:v>-2.0000000000000004E-2</c:v>
                </c:pt>
                <c:pt idx="1075">
                  <c:v>-2.0000000000000004E-2</c:v>
                </c:pt>
                <c:pt idx="1076">
                  <c:v>-2.0000000000000004E-2</c:v>
                </c:pt>
                <c:pt idx="1077">
                  <c:v>-2.0000000000000004E-2</c:v>
                </c:pt>
                <c:pt idx="1078">
                  <c:v>-2.0000000000000004E-2</c:v>
                </c:pt>
                <c:pt idx="1079">
                  <c:v>-2.0000000000000004E-2</c:v>
                </c:pt>
                <c:pt idx="1080">
                  <c:v>-1.0000000000000002E-2</c:v>
                </c:pt>
                <c:pt idx="1081">
                  <c:v>-2.0000000000000004E-2</c:v>
                </c:pt>
                <c:pt idx="1082">
                  <c:v>-2.0000000000000004E-2</c:v>
                </c:pt>
                <c:pt idx="1083">
                  <c:v>-2.0000000000000004E-2</c:v>
                </c:pt>
                <c:pt idx="1084">
                  <c:v>-2.0000000000000004E-2</c:v>
                </c:pt>
                <c:pt idx="1085">
                  <c:v>-2.0000000000000004E-2</c:v>
                </c:pt>
                <c:pt idx="1086">
                  <c:v>-2.0000000000000004E-2</c:v>
                </c:pt>
                <c:pt idx="1087">
                  <c:v>-2.0000000000000004E-2</c:v>
                </c:pt>
                <c:pt idx="1088">
                  <c:v>-2.0000000000000004E-2</c:v>
                </c:pt>
                <c:pt idx="1089">
                  <c:v>-2.0000000000000004E-2</c:v>
                </c:pt>
                <c:pt idx="1090">
                  <c:v>-2.0000000000000004E-2</c:v>
                </c:pt>
                <c:pt idx="1091">
                  <c:v>-2.0000000000000004E-2</c:v>
                </c:pt>
                <c:pt idx="1092">
                  <c:v>-1.0000000000000002E-2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-2.0000000000000004E-2</c:v>
                </c:pt>
                <c:pt idx="1099">
                  <c:v>-1.0000000000000002E-2</c:v>
                </c:pt>
                <c:pt idx="1100">
                  <c:v>0</c:v>
                </c:pt>
                <c:pt idx="1101">
                  <c:v>-1.0000000000000002E-2</c:v>
                </c:pt>
                <c:pt idx="1102">
                  <c:v>-2.0000000000000004E-2</c:v>
                </c:pt>
                <c:pt idx="1103">
                  <c:v>-1.0000000000000002E-2</c:v>
                </c:pt>
                <c:pt idx="1104">
                  <c:v>0</c:v>
                </c:pt>
                <c:pt idx="1105">
                  <c:v>-1.0000000000000002E-2</c:v>
                </c:pt>
                <c:pt idx="1106">
                  <c:v>-1.0000000000000002E-2</c:v>
                </c:pt>
                <c:pt idx="1107">
                  <c:v>-1.0000000000000002E-2</c:v>
                </c:pt>
                <c:pt idx="1108">
                  <c:v>-1.0000000000000002E-2</c:v>
                </c:pt>
                <c:pt idx="1109">
                  <c:v>-1.0000000000000002E-2</c:v>
                </c:pt>
                <c:pt idx="1110">
                  <c:v>-2.0000000000000004E-2</c:v>
                </c:pt>
                <c:pt idx="1111">
                  <c:v>-2.0000000000000004E-2</c:v>
                </c:pt>
                <c:pt idx="1112">
                  <c:v>-1.0000000000000002E-2</c:v>
                </c:pt>
                <c:pt idx="1113">
                  <c:v>-1.0000000000000002E-2</c:v>
                </c:pt>
                <c:pt idx="1114">
                  <c:v>-1.0000000000000002E-2</c:v>
                </c:pt>
                <c:pt idx="1115">
                  <c:v>-2.0000000000000004E-2</c:v>
                </c:pt>
                <c:pt idx="1116">
                  <c:v>-2.0000000000000004E-2</c:v>
                </c:pt>
                <c:pt idx="1117">
                  <c:v>-2.0000000000000004E-2</c:v>
                </c:pt>
                <c:pt idx="1118">
                  <c:v>-2.0000000000000004E-2</c:v>
                </c:pt>
                <c:pt idx="1119">
                  <c:v>-2.0000000000000004E-2</c:v>
                </c:pt>
                <c:pt idx="1120">
                  <c:v>-1.0000000000000002E-2</c:v>
                </c:pt>
                <c:pt idx="1121">
                  <c:v>-2.0000000000000004E-2</c:v>
                </c:pt>
                <c:pt idx="1122">
                  <c:v>-1.0000000000000002E-2</c:v>
                </c:pt>
                <c:pt idx="1123">
                  <c:v>-2.0000000000000004E-2</c:v>
                </c:pt>
                <c:pt idx="1124">
                  <c:v>-2.0000000000000004E-2</c:v>
                </c:pt>
                <c:pt idx="1125">
                  <c:v>-2.0000000000000004E-2</c:v>
                </c:pt>
                <c:pt idx="1126">
                  <c:v>-1.0000000000000002E-2</c:v>
                </c:pt>
                <c:pt idx="1127">
                  <c:v>-1.0000000000000002E-2</c:v>
                </c:pt>
                <c:pt idx="1128">
                  <c:v>-1.0000000000000002E-2</c:v>
                </c:pt>
                <c:pt idx="1129">
                  <c:v>-2.0000000000000004E-2</c:v>
                </c:pt>
                <c:pt idx="1130">
                  <c:v>-2.0000000000000004E-2</c:v>
                </c:pt>
                <c:pt idx="1131">
                  <c:v>-2.0000000000000004E-2</c:v>
                </c:pt>
                <c:pt idx="1132">
                  <c:v>-2.0000000000000004E-2</c:v>
                </c:pt>
                <c:pt idx="1133">
                  <c:v>-2.0000000000000004E-2</c:v>
                </c:pt>
                <c:pt idx="1134">
                  <c:v>-2.0000000000000004E-2</c:v>
                </c:pt>
                <c:pt idx="1135">
                  <c:v>-2.0000000000000004E-2</c:v>
                </c:pt>
                <c:pt idx="1136">
                  <c:v>-2.0000000000000004E-2</c:v>
                </c:pt>
                <c:pt idx="1137">
                  <c:v>-2.0000000000000004E-2</c:v>
                </c:pt>
                <c:pt idx="1138">
                  <c:v>-2.0000000000000004E-2</c:v>
                </c:pt>
                <c:pt idx="1139">
                  <c:v>-2.0000000000000004E-2</c:v>
                </c:pt>
                <c:pt idx="1140">
                  <c:v>-2.0000000000000004E-2</c:v>
                </c:pt>
                <c:pt idx="1141">
                  <c:v>-2.0000000000000004E-2</c:v>
                </c:pt>
                <c:pt idx="1142">
                  <c:v>-0.03</c:v>
                </c:pt>
                <c:pt idx="1143">
                  <c:v>-2.0000000000000004E-2</c:v>
                </c:pt>
                <c:pt idx="1144">
                  <c:v>-2.0000000000000004E-2</c:v>
                </c:pt>
                <c:pt idx="1145">
                  <c:v>-2.0000000000000004E-2</c:v>
                </c:pt>
                <c:pt idx="1146">
                  <c:v>-2.0000000000000004E-2</c:v>
                </c:pt>
                <c:pt idx="1147">
                  <c:v>-2.0000000000000004E-2</c:v>
                </c:pt>
                <c:pt idx="1148">
                  <c:v>-2.0000000000000004E-2</c:v>
                </c:pt>
                <c:pt idx="1149">
                  <c:v>-2.0000000000000004E-2</c:v>
                </c:pt>
                <c:pt idx="1150">
                  <c:v>-2.0000000000000004E-2</c:v>
                </c:pt>
                <c:pt idx="1151">
                  <c:v>-2.0000000000000004E-2</c:v>
                </c:pt>
                <c:pt idx="1152">
                  <c:v>0</c:v>
                </c:pt>
                <c:pt idx="1153">
                  <c:v>-1.0000000000000002E-2</c:v>
                </c:pt>
                <c:pt idx="1154">
                  <c:v>0</c:v>
                </c:pt>
                <c:pt idx="1155">
                  <c:v>-1.0000000000000002E-2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-1.0000000000000002E-2</c:v>
                </c:pt>
                <c:pt idx="1164">
                  <c:v>-1.0000000000000002E-2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-1.0000000000000002E-2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-1.0000000000000002E-2</c:v>
                </c:pt>
                <c:pt idx="1179">
                  <c:v>-2.0000000000000004E-2</c:v>
                </c:pt>
                <c:pt idx="1180">
                  <c:v>0</c:v>
                </c:pt>
                <c:pt idx="1181">
                  <c:v>-1.0000000000000002E-2</c:v>
                </c:pt>
                <c:pt idx="1182">
                  <c:v>-1.0000000000000002E-2</c:v>
                </c:pt>
                <c:pt idx="1183">
                  <c:v>-1.0000000000000002E-2</c:v>
                </c:pt>
                <c:pt idx="1184">
                  <c:v>0</c:v>
                </c:pt>
                <c:pt idx="1185">
                  <c:v>-2.0000000000000004E-2</c:v>
                </c:pt>
                <c:pt idx="1186">
                  <c:v>-1.0000000000000002E-2</c:v>
                </c:pt>
                <c:pt idx="1187">
                  <c:v>-1.0000000000000002E-2</c:v>
                </c:pt>
                <c:pt idx="1188">
                  <c:v>-1.0000000000000002E-2</c:v>
                </c:pt>
                <c:pt idx="1189">
                  <c:v>-1.0000000000000002E-2</c:v>
                </c:pt>
                <c:pt idx="1190">
                  <c:v>-1.0000000000000002E-2</c:v>
                </c:pt>
                <c:pt idx="1191">
                  <c:v>-1.0000000000000002E-2</c:v>
                </c:pt>
                <c:pt idx="1192">
                  <c:v>-1.0000000000000002E-2</c:v>
                </c:pt>
                <c:pt idx="1193">
                  <c:v>-1.0000000000000002E-2</c:v>
                </c:pt>
                <c:pt idx="1194">
                  <c:v>-1.0000000000000002E-2</c:v>
                </c:pt>
                <c:pt idx="1195">
                  <c:v>-1.0000000000000002E-2</c:v>
                </c:pt>
                <c:pt idx="1196">
                  <c:v>-1.0000000000000002E-2</c:v>
                </c:pt>
                <c:pt idx="1197">
                  <c:v>-1.0000000000000002E-2</c:v>
                </c:pt>
                <c:pt idx="1198">
                  <c:v>-1.0000000000000002E-2</c:v>
                </c:pt>
                <c:pt idx="1199">
                  <c:v>-1.0000000000000002E-2</c:v>
                </c:pt>
                <c:pt idx="1200">
                  <c:v>-1.0000000000000002E-2</c:v>
                </c:pt>
                <c:pt idx="1201">
                  <c:v>-1.0000000000000002E-2</c:v>
                </c:pt>
                <c:pt idx="1202">
                  <c:v>-1.0000000000000002E-2</c:v>
                </c:pt>
                <c:pt idx="1203">
                  <c:v>-2.0000000000000004E-2</c:v>
                </c:pt>
                <c:pt idx="1204">
                  <c:v>-1.0000000000000002E-2</c:v>
                </c:pt>
                <c:pt idx="1205">
                  <c:v>-1.0000000000000002E-2</c:v>
                </c:pt>
                <c:pt idx="1206">
                  <c:v>-2.0000000000000004E-2</c:v>
                </c:pt>
                <c:pt idx="1207">
                  <c:v>-2.0000000000000004E-2</c:v>
                </c:pt>
                <c:pt idx="1208">
                  <c:v>-1.0000000000000002E-2</c:v>
                </c:pt>
                <c:pt idx="1209">
                  <c:v>-2.0000000000000004E-2</c:v>
                </c:pt>
                <c:pt idx="1210">
                  <c:v>-1.0000000000000002E-2</c:v>
                </c:pt>
                <c:pt idx="1211">
                  <c:v>-1.0000000000000002E-2</c:v>
                </c:pt>
                <c:pt idx="1212">
                  <c:v>-0.03</c:v>
                </c:pt>
                <c:pt idx="1213">
                  <c:v>-1.0000000000000002E-2</c:v>
                </c:pt>
                <c:pt idx="1214">
                  <c:v>-2.0000000000000004E-2</c:v>
                </c:pt>
                <c:pt idx="1215">
                  <c:v>-2.0000000000000004E-2</c:v>
                </c:pt>
                <c:pt idx="1216">
                  <c:v>-1.0000000000000002E-2</c:v>
                </c:pt>
                <c:pt idx="1217">
                  <c:v>-1.0000000000000002E-2</c:v>
                </c:pt>
                <c:pt idx="1218">
                  <c:v>-1.0000000000000002E-2</c:v>
                </c:pt>
                <c:pt idx="1219">
                  <c:v>-1.0000000000000002E-2</c:v>
                </c:pt>
                <c:pt idx="1220">
                  <c:v>-0.03</c:v>
                </c:pt>
                <c:pt idx="1221">
                  <c:v>-2.0000000000000004E-2</c:v>
                </c:pt>
                <c:pt idx="1222">
                  <c:v>-0.03</c:v>
                </c:pt>
                <c:pt idx="1223">
                  <c:v>-1.0000000000000002E-2</c:v>
                </c:pt>
                <c:pt idx="1224">
                  <c:v>-2.0000000000000004E-2</c:v>
                </c:pt>
                <c:pt idx="1225">
                  <c:v>-1.0000000000000002E-2</c:v>
                </c:pt>
                <c:pt idx="1226">
                  <c:v>-2.0000000000000004E-2</c:v>
                </c:pt>
                <c:pt idx="1227">
                  <c:v>-1.0000000000000002E-2</c:v>
                </c:pt>
                <c:pt idx="1228">
                  <c:v>-1.0000000000000002E-2</c:v>
                </c:pt>
                <c:pt idx="1229">
                  <c:v>-2.0000000000000004E-2</c:v>
                </c:pt>
                <c:pt idx="1230">
                  <c:v>-1.0000000000000002E-2</c:v>
                </c:pt>
                <c:pt idx="1231">
                  <c:v>-1.0000000000000002E-2</c:v>
                </c:pt>
                <c:pt idx="1232">
                  <c:v>-2.0000000000000004E-2</c:v>
                </c:pt>
                <c:pt idx="1233">
                  <c:v>-1.0000000000000002E-2</c:v>
                </c:pt>
                <c:pt idx="1234">
                  <c:v>-1.0000000000000002E-2</c:v>
                </c:pt>
                <c:pt idx="1235">
                  <c:v>-2.0000000000000004E-2</c:v>
                </c:pt>
                <c:pt idx="1236">
                  <c:v>-2.0000000000000004E-2</c:v>
                </c:pt>
                <c:pt idx="1237">
                  <c:v>-2.0000000000000004E-2</c:v>
                </c:pt>
                <c:pt idx="1238">
                  <c:v>-2.0000000000000004E-2</c:v>
                </c:pt>
                <c:pt idx="1239">
                  <c:v>-2.0000000000000004E-2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-1.0000000000000002E-2</c:v>
                </c:pt>
                <c:pt idx="1245">
                  <c:v>0</c:v>
                </c:pt>
                <c:pt idx="1246">
                  <c:v>-2.0000000000000004E-2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-1.0000000000000002E-2</c:v>
                </c:pt>
                <c:pt idx="1251">
                  <c:v>-2.0000000000000004E-2</c:v>
                </c:pt>
                <c:pt idx="1252">
                  <c:v>-4.0000000000000008E-2</c:v>
                </c:pt>
                <c:pt idx="1253">
                  <c:v>-2.0000000000000004E-2</c:v>
                </c:pt>
                <c:pt idx="1254">
                  <c:v>-2.0000000000000004E-2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-1.0000000000000002E-2</c:v>
                </c:pt>
                <c:pt idx="1260">
                  <c:v>0</c:v>
                </c:pt>
                <c:pt idx="1261">
                  <c:v>0</c:v>
                </c:pt>
                <c:pt idx="1262">
                  <c:v>-2.0000000000000004E-2</c:v>
                </c:pt>
                <c:pt idx="1263">
                  <c:v>-1.0000000000000002E-2</c:v>
                </c:pt>
                <c:pt idx="1264">
                  <c:v>0</c:v>
                </c:pt>
                <c:pt idx="1265">
                  <c:v>-1.0000000000000002E-2</c:v>
                </c:pt>
                <c:pt idx="1266">
                  <c:v>0</c:v>
                </c:pt>
                <c:pt idx="1267">
                  <c:v>-2.0000000000000004E-2</c:v>
                </c:pt>
                <c:pt idx="1268">
                  <c:v>-2.0000000000000004E-2</c:v>
                </c:pt>
                <c:pt idx="1269">
                  <c:v>-1.0000000000000002E-2</c:v>
                </c:pt>
                <c:pt idx="1270">
                  <c:v>-2.0000000000000004E-2</c:v>
                </c:pt>
                <c:pt idx="1271">
                  <c:v>0</c:v>
                </c:pt>
                <c:pt idx="1272">
                  <c:v>-2.0000000000000004E-2</c:v>
                </c:pt>
                <c:pt idx="1273">
                  <c:v>-2.0000000000000004E-2</c:v>
                </c:pt>
                <c:pt idx="1274">
                  <c:v>-0.03</c:v>
                </c:pt>
                <c:pt idx="1275">
                  <c:v>-2.0000000000000004E-2</c:v>
                </c:pt>
                <c:pt idx="1276">
                  <c:v>-0.03</c:v>
                </c:pt>
                <c:pt idx="1277">
                  <c:v>-0.03</c:v>
                </c:pt>
                <c:pt idx="1278">
                  <c:v>-0.03</c:v>
                </c:pt>
                <c:pt idx="1279">
                  <c:v>-0.03</c:v>
                </c:pt>
                <c:pt idx="1280">
                  <c:v>-0.03</c:v>
                </c:pt>
                <c:pt idx="1281">
                  <c:v>-2.0000000000000004E-2</c:v>
                </c:pt>
                <c:pt idx="1282">
                  <c:v>-1.0000000000000002E-2</c:v>
                </c:pt>
                <c:pt idx="1283">
                  <c:v>-2.0000000000000004E-2</c:v>
                </c:pt>
                <c:pt idx="1284">
                  <c:v>-2.0000000000000004E-2</c:v>
                </c:pt>
                <c:pt idx="1285">
                  <c:v>-2.0000000000000004E-2</c:v>
                </c:pt>
                <c:pt idx="1286">
                  <c:v>-2.0000000000000004E-2</c:v>
                </c:pt>
                <c:pt idx="1287">
                  <c:v>-2.0000000000000004E-2</c:v>
                </c:pt>
                <c:pt idx="1288">
                  <c:v>-1.0000000000000002E-2</c:v>
                </c:pt>
                <c:pt idx="1289">
                  <c:v>-2.0000000000000004E-2</c:v>
                </c:pt>
                <c:pt idx="1290">
                  <c:v>-2.0000000000000004E-2</c:v>
                </c:pt>
                <c:pt idx="1291">
                  <c:v>-2.0000000000000004E-2</c:v>
                </c:pt>
                <c:pt idx="1292">
                  <c:v>-2.0000000000000004E-2</c:v>
                </c:pt>
                <c:pt idx="1293">
                  <c:v>-1.0000000000000002E-2</c:v>
                </c:pt>
                <c:pt idx="1294">
                  <c:v>-2.0000000000000004E-2</c:v>
                </c:pt>
                <c:pt idx="1295">
                  <c:v>-1.0000000000000002E-2</c:v>
                </c:pt>
                <c:pt idx="1296">
                  <c:v>-1.0000000000000002E-2</c:v>
                </c:pt>
                <c:pt idx="1297">
                  <c:v>-1.0000000000000002E-2</c:v>
                </c:pt>
                <c:pt idx="1298">
                  <c:v>-2.0000000000000004E-2</c:v>
                </c:pt>
                <c:pt idx="1299">
                  <c:v>-1.0000000000000002E-2</c:v>
                </c:pt>
                <c:pt idx="1300">
                  <c:v>-2.0000000000000004E-2</c:v>
                </c:pt>
                <c:pt idx="1301">
                  <c:v>-0.03</c:v>
                </c:pt>
                <c:pt idx="1302">
                  <c:v>-0.03</c:v>
                </c:pt>
                <c:pt idx="1303">
                  <c:v>-2.0000000000000004E-2</c:v>
                </c:pt>
                <c:pt idx="1304">
                  <c:v>-1.0000000000000002E-2</c:v>
                </c:pt>
                <c:pt idx="1305">
                  <c:v>-1.0000000000000002E-2</c:v>
                </c:pt>
                <c:pt idx="1306">
                  <c:v>-1.0000000000000002E-2</c:v>
                </c:pt>
                <c:pt idx="1307">
                  <c:v>-2.0000000000000004E-2</c:v>
                </c:pt>
                <c:pt idx="1308">
                  <c:v>-1.0000000000000002E-2</c:v>
                </c:pt>
                <c:pt idx="1309">
                  <c:v>-1.0000000000000002E-2</c:v>
                </c:pt>
                <c:pt idx="1310">
                  <c:v>-1.0000000000000002E-2</c:v>
                </c:pt>
                <c:pt idx="1311">
                  <c:v>0</c:v>
                </c:pt>
                <c:pt idx="1312">
                  <c:v>-1.0000000000000002E-2</c:v>
                </c:pt>
                <c:pt idx="1313">
                  <c:v>0</c:v>
                </c:pt>
                <c:pt idx="1314">
                  <c:v>-1.0000000000000002E-2</c:v>
                </c:pt>
                <c:pt idx="1315">
                  <c:v>0</c:v>
                </c:pt>
                <c:pt idx="1316">
                  <c:v>-1.0000000000000002E-2</c:v>
                </c:pt>
                <c:pt idx="1317">
                  <c:v>0</c:v>
                </c:pt>
                <c:pt idx="1318">
                  <c:v>-1.0000000000000002E-2</c:v>
                </c:pt>
                <c:pt idx="1319">
                  <c:v>0</c:v>
                </c:pt>
                <c:pt idx="1320">
                  <c:v>0</c:v>
                </c:pt>
                <c:pt idx="1321">
                  <c:v>-1.0000000000000002E-2</c:v>
                </c:pt>
                <c:pt idx="1322">
                  <c:v>0</c:v>
                </c:pt>
                <c:pt idx="1323">
                  <c:v>-1.0000000000000002E-2</c:v>
                </c:pt>
                <c:pt idx="1324">
                  <c:v>-1.0000000000000002E-2</c:v>
                </c:pt>
                <c:pt idx="1325">
                  <c:v>0</c:v>
                </c:pt>
                <c:pt idx="1326">
                  <c:v>0</c:v>
                </c:pt>
                <c:pt idx="1327">
                  <c:v>9.9999999999999985E-3</c:v>
                </c:pt>
                <c:pt idx="1328">
                  <c:v>0</c:v>
                </c:pt>
                <c:pt idx="1329">
                  <c:v>0</c:v>
                </c:pt>
                <c:pt idx="1330">
                  <c:v>9.9999999999999985E-3</c:v>
                </c:pt>
                <c:pt idx="1331">
                  <c:v>9.9999999999999985E-3</c:v>
                </c:pt>
                <c:pt idx="1332">
                  <c:v>1.9999999999999997E-2</c:v>
                </c:pt>
                <c:pt idx="1333">
                  <c:v>-2.0000000000000004E-2</c:v>
                </c:pt>
                <c:pt idx="1334">
                  <c:v>-2.0000000000000004E-2</c:v>
                </c:pt>
                <c:pt idx="1335">
                  <c:v>-2.0000000000000004E-2</c:v>
                </c:pt>
                <c:pt idx="1336">
                  <c:v>-1.0000000000000002E-2</c:v>
                </c:pt>
                <c:pt idx="1337">
                  <c:v>-2.0000000000000004E-2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-1.0000000000000002E-2</c:v>
                </c:pt>
                <c:pt idx="1342">
                  <c:v>-1.0000000000000002E-2</c:v>
                </c:pt>
                <c:pt idx="1343">
                  <c:v>-1.0000000000000002E-2</c:v>
                </c:pt>
                <c:pt idx="1344">
                  <c:v>-2.0000000000000004E-2</c:v>
                </c:pt>
                <c:pt idx="1345">
                  <c:v>0</c:v>
                </c:pt>
                <c:pt idx="1346">
                  <c:v>0</c:v>
                </c:pt>
                <c:pt idx="1347">
                  <c:v>-2.0000000000000004E-2</c:v>
                </c:pt>
                <c:pt idx="1348">
                  <c:v>-1.0000000000000002E-2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-2.0000000000000004E-2</c:v>
                </c:pt>
                <c:pt idx="1353">
                  <c:v>-0.03</c:v>
                </c:pt>
                <c:pt idx="1354">
                  <c:v>-1.0000000000000002E-2</c:v>
                </c:pt>
                <c:pt idx="1355">
                  <c:v>0</c:v>
                </c:pt>
                <c:pt idx="1356">
                  <c:v>-2.0000000000000004E-2</c:v>
                </c:pt>
                <c:pt idx="1357">
                  <c:v>-2.0000000000000004E-2</c:v>
                </c:pt>
                <c:pt idx="1358">
                  <c:v>-0.03</c:v>
                </c:pt>
                <c:pt idx="1359">
                  <c:v>-2.0000000000000004E-2</c:v>
                </c:pt>
                <c:pt idx="1360">
                  <c:v>-1.0000000000000002E-2</c:v>
                </c:pt>
                <c:pt idx="1361">
                  <c:v>-2.0000000000000004E-2</c:v>
                </c:pt>
                <c:pt idx="1362">
                  <c:v>-2.0000000000000004E-2</c:v>
                </c:pt>
                <c:pt idx="1363">
                  <c:v>-1.0000000000000002E-2</c:v>
                </c:pt>
                <c:pt idx="1364">
                  <c:v>-2.0000000000000004E-2</c:v>
                </c:pt>
                <c:pt idx="1365">
                  <c:v>0</c:v>
                </c:pt>
                <c:pt idx="1366">
                  <c:v>-0.03</c:v>
                </c:pt>
                <c:pt idx="1367">
                  <c:v>-2.0000000000000004E-2</c:v>
                </c:pt>
                <c:pt idx="1368">
                  <c:v>-2.0000000000000004E-2</c:v>
                </c:pt>
                <c:pt idx="1369">
                  <c:v>-2.0000000000000004E-2</c:v>
                </c:pt>
                <c:pt idx="1370">
                  <c:v>-2.0000000000000004E-2</c:v>
                </c:pt>
                <c:pt idx="1371">
                  <c:v>-2.0000000000000004E-2</c:v>
                </c:pt>
                <c:pt idx="1372">
                  <c:v>-0.03</c:v>
                </c:pt>
                <c:pt idx="1373">
                  <c:v>-2.0000000000000004E-2</c:v>
                </c:pt>
                <c:pt idx="1374">
                  <c:v>-2.0000000000000004E-2</c:v>
                </c:pt>
                <c:pt idx="1375">
                  <c:v>-1.0000000000000002E-2</c:v>
                </c:pt>
                <c:pt idx="1376">
                  <c:v>-2.0000000000000004E-2</c:v>
                </c:pt>
                <c:pt idx="1377">
                  <c:v>-0.03</c:v>
                </c:pt>
                <c:pt idx="1378">
                  <c:v>-2.0000000000000004E-2</c:v>
                </c:pt>
                <c:pt idx="1379">
                  <c:v>-2.0000000000000004E-2</c:v>
                </c:pt>
                <c:pt idx="1380">
                  <c:v>-1.0000000000000002E-2</c:v>
                </c:pt>
                <c:pt idx="1381">
                  <c:v>-1.0000000000000002E-2</c:v>
                </c:pt>
                <c:pt idx="1382">
                  <c:v>-1.0000000000000002E-2</c:v>
                </c:pt>
                <c:pt idx="1383">
                  <c:v>-2.0000000000000004E-2</c:v>
                </c:pt>
                <c:pt idx="1384">
                  <c:v>-2.0000000000000004E-2</c:v>
                </c:pt>
                <c:pt idx="1385">
                  <c:v>-1.0000000000000002E-2</c:v>
                </c:pt>
                <c:pt idx="1386">
                  <c:v>-1.0000000000000002E-2</c:v>
                </c:pt>
                <c:pt idx="1387">
                  <c:v>-1.0000000000000002E-2</c:v>
                </c:pt>
                <c:pt idx="1388">
                  <c:v>-1.0000000000000002E-2</c:v>
                </c:pt>
                <c:pt idx="1389">
                  <c:v>-1.0000000000000002E-2</c:v>
                </c:pt>
                <c:pt idx="1390">
                  <c:v>-2.0000000000000004E-2</c:v>
                </c:pt>
                <c:pt idx="1391">
                  <c:v>-2.0000000000000004E-2</c:v>
                </c:pt>
                <c:pt idx="1392">
                  <c:v>-0.03</c:v>
                </c:pt>
                <c:pt idx="1393">
                  <c:v>-2.0000000000000004E-2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-2.0000000000000004E-2</c:v>
                </c:pt>
                <c:pt idx="1398">
                  <c:v>-1.0000000000000002E-2</c:v>
                </c:pt>
                <c:pt idx="1399">
                  <c:v>-0.03</c:v>
                </c:pt>
                <c:pt idx="1400">
                  <c:v>-1.0000000000000002E-2</c:v>
                </c:pt>
                <c:pt idx="1401">
                  <c:v>-1.0000000000000002E-2</c:v>
                </c:pt>
                <c:pt idx="1402">
                  <c:v>-2.0000000000000004E-2</c:v>
                </c:pt>
                <c:pt idx="1403">
                  <c:v>-2.0000000000000004E-2</c:v>
                </c:pt>
                <c:pt idx="1404">
                  <c:v>-2.0000000000000004E-2</c:v>
                </c:pt>
                <c:pt idx="1405">
                  <c:v>-2.0000000000000004E-2</c:v>
                </c:pt>
                <c:pt idx="1406">
                  <c:v>-2.0000000000000004E-2</c:v>
                </c:pt>
                <c:pt idx="1407">
                  <c:v>-2.0000000000000004E-2</c:v>
                </c:pt>
                <c:pt idx="1408">
                  <c:v>-0.03</c:v>
                </c:pt>
                <c:pt idx="1409">
                  <c:v>-2.0000000000000004E-2</c:v>
                </c:pt>
                <c:pt idx="1410">
                  <c:v>-0.03</c:v>
                </c:pt>
                <c:pt idx="1411">
                  <c:v>-2.0000000000000004E-2</c:v>
                </c:pt>
                <c:pt idx="1412">
                  <c:v>-0.03</c:v>
                </c:pt>
                <c:pt idx="1413">
                  <c:v>-2.0000000000000004E-2</c:v>
                </c:pt>
                <c:pt idx="1414">
                  <c:v>-2.0000000000000004E-2</c:v>
                </c:pt>
                <c:pt idx="1415">
                  <c:v>-2.0000000000000004E-2</c:v>
                </c:pt>
                <c:pt idx="1416">
                  <c:v>-2.0000000000000004E-2</c:v>
                </c:pt>
                <c:pt idx="1417">
                  <c:v>-2.0000000000000004E-2</c:v>
                </c:pt>
                <c:pt idx="1418">
                  <c:v>-1.0000000000000002E-2</c:v>
                </c:pt>
                <c:pt idx="1419">
                  <c:v>-2.0000000000000004E-2</c:v>
                </c:pt>
                <c:pt idx="1420">
                  <c:v>-2.0000000000000004E-2</c:v>
                </c:pt>
                <c:pt idx="1421">
                  <c:v>-2.0000000000000004E-2</c:v>
                </c:pt>
                <c:pt idx="1422">
                  <c:v>-2.0000000000000004E-2</c:v>
                </c:pt>
                <c:pt idx="1423">
                  <c:v>-2.0000000000000004E-2</c:v>
                </c:pt>
                <c:pt idx="1424">
                  <c:v>-1.0000000000000002E-2</c:v>
                </c:pt>
                <c:pt idx="1425">
                  <c:v>-1.0000000000000002E-2</c:v>
                </c:pt>
                <c:pt idx="1426">
                  <c:v>-1.0000000000000002E-2</c:v>
                </c:pt>
                <c:pt idx="1427">
                  <c:v>-2.0000000000000004E-2</c:v>
                </c:pt>
                <c:pt idx="1428">
                  <c:v>-1.0000000000000002E-2</c:v>
                </c:pt>
                <c:pt idx="1429">
                  <c:v>-1.0000000000000002E-2</c:v>
                </c:pt>
                <c:pt idx="1430">
                  <c:v>-2.0000000000000004E-2</c:v>
                </c:pt>
                <c:pt idx="1431">
                  <c:v>-1.0000000000000002E-2</c:v>
                </c:pt>
                <c:pt idx="1432">
                  <c:v>-1.0000000000000002E-2</c:v>
                </c:pt>
                <c:pt idx="1433">
                  <c:v>-2.0000000000000004E-2</c:v>
                </c:pt>
                <c:pt idx="1434">
                  <c:v>-2.0000000000000004E-2</c:v>
                </c:pt>
                <c:pt idx="1435">
                  <c:v>-1.0000000000000002E-2</c:v>
                </c:pt>
                <c:pt idx="1436">
                  <c:v>-1.0000000000000002E-2</c:v>
                </c:pt>
                <c:pt idx="1437">
                  <c:v>-2.0000000000000004E-2</c:v>
                </c:pt>
                <c:pt idx="1438">
                  <c:v>-2.0000000000000004E-2</c:v>
                </c:pt>
                <c:pt idx="1439">
                  <c:v>-2.0000000000000004E-2</c:v>
                </c:pt>
                <c:pt idx="1440">
                  <c:v>-2.0000000000000004E-2</c:v>
                </c:pt>
                <c:pt idx="1441">
                  <c:v>-2.0000000000000004E-2</c:v>
                </c:pt>
                <c:pt idx="1442">
                  <c:v>-2.0000000000000004E-2</c:v>
                </c:pt>
                <c:pt idx="1443">
                  <c:v>-2.0000000000000004E-2</c:v>
                </c:pt>
                <c:pt idx="1444">
                  <c:v>-2.0000000000000004E-2</c:v>
                </c:pt>
                <c:pt idx="1445">
                  <c:v>-2.0000000000000004E-2</c:v>
                </c:pt>
                <c:pt idx="1446">
                  <c:v>-2.0000000000000004E-2</c:v>
                </c:pt>
                <c:pt idx="1447">
                  <c:v>-2.0000000000000004E-2</c:v>
                </c:pt>
                <c:pt idx="1448">
                  <c:v>-2.0000000000000004E-2</c:v>
                </c:pt>
                <c:pt idx="1449">
                  <c:v>-2.0000000000000004E-2</c:v>
                </c:pt>
                <c:pt idx="1450">
                  <c:v>-1.0000000000000002E-2</c:v>
                </c:pt>
                <c:pt idx="1451">
                  <c:v>-2.0000000000000004E-2</c:v>
                </c:pt>
                <c:pt idx="1452">
                  <c:v>-2.0000000000000004E-2</c:v>
                </c:pt>
                <c:pt idx="1453">
                  <c:v>-2.0000000000000004E-2</c:v>
                </c:pt>
                <c:pt idx="1454">
                  <c:v>-0.03</c:v>
                </c:pt>
                <c:pt idx="1455">
                  <c:v>-2.0000000000000004E-2</c:v>
                </c:pt>
                <c:pt idx="1456">
                  <c:v>-1.0000000000000002E-2</c:v>
                </c:pt>
                <c:pt idx="1457">
                  <c:v>0</c:v>
                </c:pt>
                <c:pt idx="1458">
                  <c:v>-0.03</c:v>
                </c:pt>
                <c:pt idx="1459">
                  <c:v>-2.0000000000000004E-2</c:v>
                </c:pt>
                <c:pt idx="1460">
                  <c:v>-4.0000000000000008E-2</c:v>
                </c:pt>
                <c:pt idx="1461">
                  <c:v>0</c:v>
                </c:pt>
                <c:pt idx="1462">
                  <c:v>-1.0000000000000002E-2</c:v>
                </c:pt>
                <c:pt idx="1463">
                  <c:v>-2.0000000000000004E-2</c:v>
                </c:pt>
                <c:pt idx="1464">
                  <c:v>-2.0000000000000004E-2</c:v>
                </c:pt>
                <c:pt idx="1465">
                  <c:v>-2.0000000000000004E-2</c:v>
                </c:pt>
                <c:pt idx="1466">
                  <c:v>-2.0000000000000004E-2</c:v>
                </c:pt>
                <c:pt idx="1467">
                  <c:v>-2.0000000000000004E-2</c:v>
                </c:pt>
                <c:pt idx="1468">
                  <c:v>-0.03</c:v>
                </c:pt>
                <c:pt idx="1469">
                  <c:v>-2.0000000000000004E-2</c:v>
                </c:pt>
                <c:pt idx="1470">
                  <c:v>-2.0000000000000004E-2</c:v>
                </c:pt>
                <c:pt idx="1471">
                  <c:v>-2.0000000000000004E-2</c:v>
                </c:pt>
                <c:pt idx="1472">
                  <c:v>-2.0000000000000004E-2</c:v>
                </c:pt>
                <c:pt idx="1473">
                  <c:v>-2.0000000000000004E-2</c:v>
                </c:pt>
                <c:pt idx="1474">
                  <c:v>-1.0000000000000002E-2</c:v>
                </c:pt>
                <c:pt idx="1475">
                  <c:v>-2.0000000000000004E-2</c:v>
                </c:pt>
                <c:pt idx="1476">
                  <c:v>-0.03</c:v>
                </c:pt>
                <c:pt idx="1477">
                  <c:v>-2.0000000000000004E-2</c:v>
                </c:pt>
                <c:pt idx="1478">
                  <c:v>-2.0000000000000004E-2</c:v>
                </c:pt>
                <c:pt idx="1479">
                  <c:v>-0.03</c:v>
                </c:pt>
                <c:pt idx="1480">
                  <c:v>-2.0000000000000004E-2</c:v>
                </c:pt>
                <c:pt idx="1481">
                  <c:v>-2.0000000000000004E-2</c:v>
                </c:pt>
                <c:pt idx="1482">
                  <c:v>-2.0000000000000004E-2</c:v>
                </c:pt>
                <c:pt idx="1483">
                  <c:v>-0.03</c:v>
                </c:pt>
                <c:pt idx="1484">
                  <c:v>-2.0000000000000004E-2</c:v>
                </c:pt>
                <c:pt idx="1485">
                  <c:v>-2.0000000000000004E-2</c:v>
                </c:pt>
                <c:pt idx="1486">
                  <c:v>-1.0000000000000002E-2</c:v>
                </c:pt>
                <c:pt idx="1487">
                  <c:v>-2.0000000000000004E-2</c:v>
                </c:pt>
                <c:pt idx="1488">
                  <c:v>-0.03</c:v>
                </c:pt>
                <c:pt idx="1489">
                  <c:v>-0.03</c:v>
                </c:pt>
                <c:pt idx="1490">
                  <c:v>-2.0000000000000004E-2</c:v>
                </c:pt>
                <c:pt idx="1491">
                  <c:v>-2.0000000000000004E-2</c:v>
                </c:pt>
                <c:pt idx="1492">
                  <c:v>-2.0000000000000004E-2</c:v>
                </c:pt>
                <c:pt idx="1493">
                  <c:v>-0.03</c:v>
                </c:pt>
                <c:pt idx="1494">
                  <c:v>-2.0000000000000004E-2</c:v>
                </c:pt>
                <c:pt idx="1495">
                  <c:v>-2.0000000000000004E-2</c:v>
                </c:pt>
                <c:pt idx="1496">
                  <c:v>-2.0000000000000004E-2</c:v>
                </c:pt>
                <c:pt idx="1497">
                  <c:v>-2.0000000000000004E-2</c:v>
                </c:pt>
                <c:pt idx="1498">
                  <c:v>-2.0000000000000004E-2</c:v>
                </c:pt>
                <c:pt idx="1499">
                  <c:v>-2.0000000000000004E-2</c:v>
                </c:pt>
                <c:pt idx="1500">
                  <c:v>-2.0000000000000004E-2</c:v>
                </c:pt>
                <c:pt idx="1501">
                  <c:v>-2.0000000000000004E-2</c:v>
                </c:pt>
                <c:pt idx="1502">
                  <c:v>-2.0000000000000004E-2</c:v>
                </c:pt>
                <c:pt idx="1503">
                  <c:v>-2.0000000000000004E-2</c:v>
                </c:pt>
                <c:pt idx="1504">
                  <c:v>-2.0000000000000004E-2</c:v>
                </c:pt>
                <c:pt idx="1505">
                  <c:v>-0.03</c:v>
                </c:pt>
                <c:pt idx="1506">
                  <c:v>-0.03</c:v>
                </c:pt>
                <c:pt idx="1507">
                  <c:v>-2.0000000000000004E-2</c:v>
                </c:pt>
                <c:pt idx="1508">
                  <c:v>-2.0000000000000004E-2</c:v>
                </c:pt>
                <c:pt idx="1509">
                  <c:v>-0.03</c:v>
                </c:pt>
                <c:pt idx="1510">
                  <c:v>-0.03</c:v>
                </c:pt>
                <c:pt idx="1511">
                  <c:v>-2.0000000000000004E-2</c:v>
                </c:pt>
                <c:pt idx="1512">
                  <c:v>-2.0000000000000004E-2</c:v>
                </c:pt>
                <c:pt idx="1513">
                  <c:v>-2.0000000000000004E-2</c:v>
                </c:pt>
                <c:pt idx="1514">
                  <c:v>-2.0000000000000004E-2</c:v>
                </c:pt>
                <c:pt idx="1515">
                  <c:v>-2.0000000000000004E-2</c:v>
                </c:pt>
                <c:pt idx="1516">
                  <c:v>-2.0000000000000004E-2</c:v>
                </c:pt>
                <c:pt idx="1517">
                  <c:v>-1.0000000000000002E-2</c:v>
                </c:pt>
                <c:pt idx="1518">
                  <c:v>-2.0000000000000004E-2</c:v>
                </c:pt>
                <c:pt idx="1519">
                  <c:v>0</c:v>
                </c:pt>
                <c:pt idx="1520">
                  <c:v>-1.0000000000000002E-2</c:v>
                </c:pt>
                <c:pt idx="1521">
                  <c:v>-2.0000000000000004E-2</c:v>
                </c:pt>
                <c:pt idx="1522">
                  <c:v>-2.0000000000000004E-2</c:v>
                </c:pt>
                <c:pt idx="1523">
                  <c:v>-1.0000000000000002E-2</c:v>
                </c:pt>
                <c:pt idx="1524">
                  <c:v>-1.0000000000000002E-2</c:v>
                </c:pt>
                <c:pt idx="1525">
                  <c:v>-2.0000000000000004E-2</c:v>
                </c:pt>
                <c:pt idx="1526">
                  <c:v>-1.0000000000000002E-2</c:v>
                </c:pt>
                <c:pt idx="1527">
                  <c:v>-1.0000000000000002E-2</c:v>
                </c:pt>
                <c:pt idx="1528">
                  <c:v>-1.0000000000000002E-2</c:v>
                </c:pt>
                <c:pt idx="1529">
                  <c:v>-2.0000000000000004E-2</c:v>
                </c:pt>
                <c:pt idx="1530">
                  <c:v>-2.0000000000000004E-2</c:v>
                </c:pt>
                <c:pt idx="1531">
                  <c:v>-2.0000000000000004E-2</c:v>
                </c:pt>
                <c:pt idx="1532">
                  <c:v>-1.0000000000000002E-2</c:v>
                </c:pt>
                <c:pt idx="1533">
                  <c:v>-1.0000000000000002E-2</c:v>
                </c:pt>
                <c:pt idx="1534">
                  <c:v>-2.0000000000000004E-2</c:v>
                </c:pt>
                <c:pt idx="1535">
                  <c:v>-2.0000000000000004E-2</c:v>
                </c:pt>
                <c:pt idx="1536">
                  <c:v>0</c:v>
                </c:pt>
                <c:pt idx="1537">
                  <c:v>-2.0000000000000004E-2</c:v>
                </c:pt>
                <c:pt idx="1538">
                  <c:v>-1.0000000000000002E-2</c:v>
                </c:pt>
                <c:pt idx="1539">
                  <c:v>-2.0000000000000004E-2</c:v>
                </c:pt>
                <c:pt idx="1540">
                  <c:v>-2.0000000000000004E-2</c:v>
                </c:pt>
                <c:pt idx="1541">
                  <c:v>-2.0000000000000004E-2</c:v>
                </c:pt>
                <c:pt idx="1542">
                  <c:v>-1.0000000000000002E-2</c:v>
                </c:pt>
                <c:pt idx="1543">
                  <c:v>-1.0000000000000002E-2</c:v>
                </c:pt>
                <c:pt idx="1544">
                  <c:v>-1.0000000000000002E-2</c:v>
                </c:pt>
                <c:pt idx="1545">
                  <c:v>-2.0000000000000004E-2</c:v>
                </c:pt>
                <c:pt idx="1546">
                  <c:v>-2.0000000000000004E-2</c:v>
                </c:pt>
                <c:pt idx="1547">
                  <c:v>-2.0000000000000004E-2</c:v>
                </c:pt>
                <c:pt idx="1548">
                  <c:v>0</c:v>
                </c:pt>
                <c:pt idx="1549">
                  <c:v>0</c:v>
                </c:pt>
                <c:pt idx="1550">
                  <c:v>-2.0000000000000004E-2</c:v>
                </c:pt>
                <c:pt idx="1551">
                  <c:v>-2.0000000000000004E-2</c:v>
                </c:pt>
                <c:pt idx="1552">
                  <c:v>-2.0000000000000004E-2</c:v>
                </c:pt>
                <c:pt idx="1553">
                  <c:v>-0.03</c:v>
                </c:pt>
                <c:pt idx="1554">
                  <c:v>-2.0000000000000004E-2</c:v>
                </c:pt>
                <c:pt idx="1555">
                  <c:v>0</c:v>
                </c:pt>
                <c:pt idx="1556">
                  <c:v>-1.0000000000000002E-2</c:v>
                </c:pt>
                <c:pt idx="1557">
                  <c:v>0</c:v>
                </c:pt>
                <c:pt idx="1558">
                  <c:v>-2.0000000000000004E-2</c:v>
                </c:pt>
                <c:pt idx="1559">
                  <c:v>0</c:v>
                </c:pt>
                <c:pt idx="1560">
                  <c:v>-1.0000000000000002E-2</c:v>
                </c:pt>
                <c:pt idx="1561">
                  <c:v>0</c:v>
                </c:pt>
                <c:pt idx="1562">
                  <c:v>9.9999999999999985E-3</c:v>
                </c:pt>
                <c:pt idx="1563">
                  <c:v>-1.0000000000000002E-2</c:v>
                </c:pt>
                <c:pt idx="1564">
                  <c:v>-2.0000000000000004E-2</c:v>
                </c:pt>
                <c:pt idx="1565">
                  <c:v>-1.0000000000000002E-2</c:v>
                </c:pt>
                <c:pt idx="1566">
                  <c:v>-0.1</c:v>
                </c:pt>
                <c:pt idx="1567">
                  <c:v>-0.03</c:v>
                </c:pt>
                <c:pt idx="1568">
                  <c:v>-0.05</c:v>
                </c:pt>
                <c:pt idx="1569">
                  <c:v>-0.03</c:v>
                </c:pt>
                <c:pt idx="1570">
                  <c:v>-0.03</c:v>
                </c:pt>
                <c:pt idx="1571">
                  <c:v>-0.03</c:v>
                </c:pt>
                <c:pt idx="1572">
                  <c:v>-0.03</c:v>
                </c:pt>
                <c:pt idx="1573">
                  <c:v>-4.0000000000000008E-2</c:v>
                </c:pt>
                <c:pt idx="1574">
                  <c:v>-2.0000000000000004E-2</c:v>
                </c:pt>
                <c:pt idx="1575">
                  <c:v>-1.0000000000000002E-2</c:v>
                </c:pt>
                <c:pt idx="1576">
                  <c:v>0</c:v>
                </c:pt>
                <c:pt idx="1577">
                  <c:v>-2.0000000000000004E-2</c:v>
                </c:pt>
                <c:pt idx="1578">
                  <c:v>-2.0000000000000004E-2</c:v>
                </c:pt>
                <c:pt idx="1579">
                  <c:v>-2.0000000000000004E-2</c:v>
                </c:pt>
                <c:pt idx="1580">
                  <c:v>0</c:v>
                </c:pt>
                <c:pt idx="1581">
                  <c:v>-2.0000000000000004E-2</c:v>
                </c:pt>
                <c:pt idx="1582">
                  <c:v>0</c:v>
                </c:pt>
                <c:pt idx="1583">
                  <c:v>-1.0000000000000002E-2</c:v>
                </c:pt>
                <c:pt idx="1584">
                  <c:v>-1.0000000000000002E-2</c:v>
                </c:pt>
                <c:pt idx="1585">
                  <c:v>-2.0000000000000004E-2</c:v>
                </c:pt>
                <c:pt idx="1586">
                  <c:v>-2.0000000000000004E-2</c:v>
                </c:pt>
                <c:pt idx="1587">
                  <c:v>-0.03</c:v>
                </c:pt>
                <c:pt idx="1588">
                  <c:v>-4.0000000000000008E-2</c:v>
                </c:pt>
                <c:pt idx="1589">
                  <c:v>-0.03</c:v>
                </c:pt>
                <c:pt idx="1590">
                  <c:v>-2.0000000000000004E-2</c:v>
                </c:pt>
                <c:pt idx="1591">
                  <c:v>-2.0000000000000004E-2</c:v>
                </c:pt>
                <c:pt idx="1592">
                  <c:v>-1.0000000000000002E-2</c:v>
                </c:pt>
                <c:pt idx="1593">
                  <c:v>-2.0000000000000004E-2</c:v>
                </c:pt>
                <c:pt idx="1594">
                  <c:v>-2.0000000000000004E-2</c:v>
                </c:pt>
                <c:pt idx="1595">
                  <c:v>-0.03</c:v>
                </c:pt>
                <c:pt idx="1596">
                  <c:v>-2.0000000000000004E-2</c:v>
                </c:pt>
                <c:pt idx="1597">
                  <c:v>-2.0000000000000004E-2</c:v>
                </c:pt>
                <c:pt idx="1598">
                  <c:v>-1.0000000000000002E-2</c:v>
                </c:pt>
                <c:pt idx="1599">
                  <c:v>-1.0000000000000002E-2</c:v>
                </c:pt>
                <c:pt idx="1600">
                  <c:v>-1.0000000000000002E-2</c:v>
                </c:pt>
                <c:pt idx="1601">
                  <c:v>9.9999999999999985E-3</c:v>
                </c:pt>
                <c:pt idx="1602">
                  <c:v>-2.0000000000000004E-2</c:v>
                </c:pt>
                <c:pt idx="1603">
                  <c:v>0</c:v>
                </c:pt>
                <c:pt idx="1604">
                  <c:v>1.9999999999999997E-2</c:v>
                </c:pt>
                <c:pt idx="1605">
                  <c:v>-2.0000000000000004E-2</c:v>
                </c:pt>
                <c:pt idx="1606">
                  <c:v>-1.0000000000000002E-2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-1.0000000000000002E-2</c:v>
                </c:pt>
                <c:pt idx="1612">
                  <c:v>0</c:v>
                </c:pt>
                <c:pt idx="1613">
                  <c:v>0</c:v>
                </c:pt>
                <c:pt idx="1614">
                  <c:v>-1.0000000000000002E-2</c:v>
                </c:pt>
                <c:pt idx="1615">
                  <c:v>0</c:v>
                </c:pt>
                <c:pt idx="1616">
                  <c:v>-1.0000000000000002E-2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-2.0000000000000004E-2</c:v>
                </c:pt>
                <c:pt idx="1635">
                  <c:v>-0.06</c:v>
                </c:pt>
                <c:pt idx="1636">
                  <c:v>-0.03</c:v>
                </c:pt>
                <c:pt idx="1637">
                  <c:v>-4.0000000000000008E-2</c:v>
                </c:pt>
                <c:pt idx="1638">
                  <c:v>-1.0000000000000002E-2</c:v>
                </c:pt>
                <c:pt idx="1639">
                  <c:v>-0.03</c:v>
                </c:pt>
                <c:pt idx="1640">
                  <c:v>-1.0000000000000002E-2</c:v>
                </c:pt>
                <c:pt idx="1641">
                  <c:v>-2.0000000000000004E-2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-1.0000000000000002E-2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-2.0000000000000004E-2</c:v>
                </c:pt>
                <c:pt idx="1651">
                  <c:v>0</c:v>
                </c:pt>
                <c:pt idx="1652">
                  <c:v>0</c:v>
                </c:pt>
                <c:pt idx="1653">
                  <c:v>-1.0000000000000002E-2</c:v>
                </c:pt>
                <c:pt idx="1654">
                  <c:v>-1.0000000000000002E-2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-1.0000000000000002E-2</c:v>
                </c:pt>
                <c:pt idx="1666">
                  <c:v>0</c:v>
                </c:pt>
                <c:pt idx="1667">
                  <c:v>0</c:v>
                </c:pt>
                <c:pt idx="1668">
                  <c:v>-2.0000000000000004E-2</c:v>
                </c:pt>
                <c:pt idx="1669">
                  <c:v>-1.0000000000000002E-2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-1.0000000000000002E-2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-2.0000000000000004E-2</c:v>
                </c:pt>
                <c:pt idx="1679">
                  <c:v>0</c:v>
                </c:pt>
                <c:pt idx="1680">
                  <c:v>-1.0000000000000002E-2</c:v>
                </c:pt>
                <c:pt idx="1681">
                  <c:v>-2.0000000000000004E-2</c:v>
                </c:pt>
                <c:pt idx="1682">
                  <c:v>-1.0000000000000002E-2</c:v>
                </c:pt>
                <c:pt idx="1683">
                  <c:v>-1.0000000000000002E-2</c:v>
                </c:pt>
                <c:pt idx="1684">
                  <c:v>-2.0000000000000004E-2</c:v>
                </c:pt>
                <c:pt idx="1685">
                  <c:v>-2.0000000000000004E-2</c:v>
                </c:pt>
                <c:pt idx="1686">
                  <c:v>-2.0000000000000004E-2</c:v>
                </c:pt>
                <c:pt idx="1687">
                  <c:v>-1.0000000000000002E-2</c:v>
                </c:pt>
                <c:pt idx="1688">
                  <c:v>-2.0000000000000004E-2</c:v>
                </c:pt>
                <c:pt idx="1689">
                  <c:v>-2.0000000000000004E-2</c:v>
                </c:pt>
                <c:pt idx="1690">
                  <c:v>-1.0000000000000002E-2</c:v>
                </c:pt>
                <c:pt idx="1691">
                  <c:v>-2.0000000000000004E-2</c:v>
                </c:pt>
                <c:pt idx="1692">
                  <c:v>-2.0000000000000004E-2</c:v>
                </c:pt>
                <c:pt idx="1693">
                  <c:v>-0.03</c:v>
                </c:pt>
                <c:pt idx="1694">
                  <c:v>-2.0000000000000004E-2</c:v>
                </c:pt>
                <c:pt idx="1695">
                  <c:v>-0.03</c:v>
                </c:pt>
                <c:pt idx="1696">
                  <c:v>-0.03</c:v>
                </c:pt>
                <c:pt idx="1697">
                  <c:v>-0.03</c:v>
                </c:pt>
                <c:pt idx="1698">
                  <c:v>-4.0000000000000008E-2</c:v>
                </c:pt>
                <c:pt idx="1699">
                  <c:v>-0.03</c:v>
                </c:pt>
                <c:pt idx="1700">
                  <c:v>-0.03</c:v>
                </c:pt>
                <c:pt idx="1701">
                  <c:v>-0.03</c:v>
                </c:pt>
                <c:pt idx="1702">
                  <c:v>-0.03</c:v>
                </c:pt>
                <c:pt idx="1703">
                  <c:v>-0.03</c:v>
                </c:pt>
                <c:pt idx="1704">
                  <c:v>-0.03</c:v>
                </c:pt>
                <c:pt idx="1705">
                  <c:v>-4.0000000000000008E-2</c:v>
                </c:pt>
                <c:pt idx="1706">
                  <c:v>-2.0000000000000004E-2</c:v>
                </c:pt>
                <c:pt idx="1707">
                  <c:v>-2.0000000000000004E-2</c:v>
                </c:pt>
                <c:pt idx="1708">
                  <c:v>-2.0000000000000004E-2</c:v>
                </c:pt>
                <c:pt idx="1709">
                  <c:v>-2.0000000000000004E-2</c:v>
                </c:pt>
                <c:pt idx="1710">
                  <c:v>-2.0000000000000004E-2</c:v>
                </c:pt>
                <c:pt idx="1711">
                  <c:v>-2.0000000000000004E-2</c:v>
                </c:pt>
                <c:pt idx="1712">
                  <c:v>-2.0000000000000004E-2</c:v>
                </c:pt>
                <c:pt idx="1713">
                  <c:v>-2.0000000000000004E-2</c:v>
                </c:pt>
                <c:pt idx="1714">
                  <c:v>-2.0000000000000004E-2</c:v>
                </c:pt>
                <c:pt idx="1715">
                  <c:v>-2.0000000000000004E-2</c:v>
                </c:pt>
                <c:pt idx="1716">
                  <c:v>-2.0000000000000004E-2</c:v>
                </c:pt>
                <c:pt idx="1717">
                  <c:v>-0.03</c:v>
                </c:pt>
                <c:pt idx="1718">
                  <c:v>-0.03</c:v>
                </c:pt>
                <c:pt idx="1719">
                  <c:v>-0.03</c:v>
                </c:pt>
                <c:pt idx="1720">
                  <c:v>-0.03</c:v>
                </c:pt>
                <c:pt idx="1721">
                  <c:v>-0.03</c:v>
                </c:pt>
                <c:pt idx="1722">
                  <c:v>-2.0000000000000004E-2</c:v>
                </c:pt>
                <c:pt idx="1723">
                  <c:v>-0.03</c:v>
                </c:pt>
                <c:pt idx="1724">
                  <c:v>-2.0000000000000004E-2</c:v>
                </c:pt>
                <c:pt idx="1725">
                  <c:v>-2.0000000000000004E-2</c:v>
                </c:pt>
                <c:pt idx="1726">
                  <c:v>-2.0000000000000004E-2</c:v>
                </c:pt>
                <c:pt idx="1727">
                  <c:v>-2.0000000000000004E-2</c:v>
                </c:pt>
                <c:pt idx="1728">
                  <c:v>-2.0000000000000004E-2</c:v>
                </c:pt>
                <c:pt idx="1729">
                  <c:v>-0.03</c:v>
                </c:pt>
                <c:pt idx="1730">
                  <c:v>-2.0000000000000004E-2</c:v>
                </c:pt>
                <c:pt idx="1731">
                  <c:v>-0.03</c:v>
                </c:pt>
                <c:pt idx="1732">
                  <c:v>-0.03</c:v>
                </c:pt>
                <c:pt idx="1733">
                  <c:v>-2.0000000000000004E-2</c:v>
                </c:pt>
                <c:pt idx="1734">
                  <c:v>-2.0000000000000004E-2</c:v>
                </c:pt>
                <c:pt idx="1735">
                  <c:v>-2.0000000000000004E-2</c:v>
                </c:pt>
                <c:pt idx="1736">
                  <c:v>-2.0000000000000004E-2</c:v>
                </c:pt>
                <c:pt idx="1737">
                  <c:v>-2.0000000000000004E-2</c:v>
                </c:pt>
                <c:pt idx="1738">
                  <c:v>-2.0000000000000004E-2</c:v>
                </c:pt>
                <c:pt idx="1739">
                  <c:v>-1.0000000000000002E-2</c:v>
                </c:pt>
                <c:pt idx="1740">
                  <c:v>-2.0000000000000004E-2</c:v>
                </c:pt>
                <c:pt idx="1741">
                  <c:v>-2.0000000000000004E-2</c:v>
                </c:pt>
                <c:pt idx="1742">
                  <c:v>-0.03</c:v>
                </c:pt>
                <c:pt idx="1743">
                  <c:v>-2.0000000000000004E-2</c:v>
                </c:pt>
                <c:pt idx="1744">
                  <c:v>-0.03</c:v>
                </c:pt>
                <c:pt idx="1745">
                  <c:v>-0.03</c:v>
                </c:pt>
                <c:pt idx="1746">
                  <c:v>-2.0000000000000004E-2</c:v>
                </c:pt>
                <c:pt idx="1747">
                  <c:v>-2.0000000000000004E-2</c:v>
                </c:pt>
                <c:pt idx="1748">
                  <c:v>-2.0000000000000004E-2</c:v>
                </c:pt>
                <c:pt idx="1749">
                  <c:v>-2.0000000000000004E-2</c:v>
                </c:pt>
                <c:pt idx="1750">
                  <c:v>-2.0000000000000004E-2</c:v>
                </c:pt>
                <c:pt idx="1751">
                  <c:v>-2.0000000000000004E-2</c:v>
                </c:pt>
                <c:pt idx="1752">
                  <c:v>-2.0000000000000004E-2</c:v>
                </c:pt>
                <c:pt idx="1753">
                  <c:v>-0.03</c:v>
                </c:pt>
                <c:pt idx="1754">
                  <c:v>-0.03</c:v>
                </c:pt>
                <c:pt idx="1755">
                  <c:v>-0.03</c:v>
                </c:pt>
                <c:pt idx="1756">
                  <c:v>-4.0000000000000008E-2</c:v>
                </c:pt>
                <c:pt idx="1757">
                  <c:v>-4.0000000000000008E-2</c:v>
                </c:pt>
                <c:pt idx="1758">
                  <c:v>-2.0000000000000004E-2</c:v>
                </c:pt>
                <c:pt idx="1759">
                  <c:v>-0.03</c:v>
                </c:pt>
                <c:pt idx="1760">
                  <c:v>-0.03</c:v>
                </c:pt>
                <c:pt idx="1761">
                  <c:v>-2.0000000000000004E-2</c:v>
                </c:pt>
                <c:pt idx="1762">
                  <c:v>-0.03</c:v>
                </c:pt>
                <c:pt idx="1763">
                  <c:v>-0.03</c:v>
                </c:pt>
                <c:pt idx="1764">
                  <c:v>-2.0000000000000004E-2</c:v>
                </c:pt>
                <c:pt idx="1765">
                  <c:v>-2.0000000000000004E-2</c:v>
                </c:pt>
                <c:pt idx="1766">
                  <c:v>-2.0000000000000004E-2</c:v>
                </c:pt>
                <c:pt idx="1767">
                  <c:v>-2.0000000000000004E-2</c:v>
                </c:pt>
                <c:pt idx="1768">
                  <c:v>-2.0000000000000004E-2</c:v>
                </c:pt>
                <c:pt idx="1769">
                  <c:v>-2.0000000000000004E-2</c:v>
                </c:pt>
                <c:pt idx="1770">
                  <c:v>-2.0000000000000004E-2</c:v>
                </c:pt>
                <c:pt idx="1771">
                  <c:v>-2.0000000000000004E-2</c:v>
                </c:pt>
                <c:pt idx="1772">
                  <c:v>-1.0000000000000002E-2</c:v>
                </c:pt>
                <c:pt idx="1773">
                  <c:v>-2.0000000000000004E-2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-1.0000000000000002E-2</c:v>
                </c:pt>
                <c:pt idx="1780">
                  <c:v>-1.0000000000000002E-2</c:v>
                </c:pt>
                <c:pt idx="1781">
                  <c:v>0</c:v>
                </c:pt>
                <c:pt idx="1782">
                  <c:v>-1.0000000000000002E-2</c:v>
                </c:pt>
                <c:pt idx="1783">
                  <c:v>-2.0000000000000004E-2</c:v>
                </c:pt>
                <c:pt idx="1784">
                  <c:v>-2.0000000000000004E-2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-2.0000000000000004E-2</c:v>
                </c:pt>
                <c:pt idx="1789">
                  <c:v>-2.0000000000000004E-2</c:v>
                </c:pt>
                <c:pt idx="1790">
                  <c:v>-2.0000000000000004E-2</c:v>
                </c:pt>
                <c:pt idx="1791">
                  <c:v>0</c:v>
                </c:pt>
                <c:pt idx="1792">
                  <c:v>-1.0000000000000002E-2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-1.0000000000000002E-2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-1.0000000000000002E-2</c:v>
                </c:pt>
                <c:pt idx="1815">
                  <c:v>0</c:v>
                </c:pt>
                <c:pt idx="1816">
                  <c:v>-1.0000000000000002E-2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-1.0000000000000002E-2</c:v>
                </c:pt>
                <c:pt idx="1828">
                  <c:v>0</c:v>
                </c:pt>
                <c:pt idx="1829">
                  <c:v>-1.0000000000000002E-2</c:v>
                </c:pt>
                <c:pt idx="1830">
                  <c:v>0</c:v>
                </c:pt>
                <c:pt idx="1831">
                  <c:v>-1.0000000000000002E-2</c:v>
                </c:pt>
                <c:pt idx="1832">
                  <c:v>-1.0000000000000002E-2</c:v>
                </c:pt>
                <c:pt idx="1833">
                  <c:v>0</c:v>
                </c:pt>
                <c:pt idx="1834">
                  <c:v>-1.0000000000000002E-2</c:v>
                </c:pt>
                <c:pt idx="1835">
                  <c:v>-1.0000000000000002E-2</c:v>
                </c:pt>
                <c:pt idx="1836">
                  <c:v>0</c:v>
                </c:pt>
                <c:pt idx="1837">
                  <c:v>0</c:v>
                </c:pt>
                <c:pt idx="1838">
                  <c:v>-1.0000000000000002E-2</c:v>
                </c:pt>
                <c:pt idx="1839">
                  <c:v>-1.0000000000000002E-2</c:v>
                </c:pt>
                <c:pt idx="1840">
                  <c:v>-2.0000000000000004E-2</c:v>
                </c:pt>
                <c:pt idx="1841">
                  <c:v>-1.0000000000000002E-2</c:v>
                </c:pt>
                <c:pt idx="1842">
                  <c:v>-1.0000000000000002E-2</c:v>
                </c:pt>
                <c:pt idx="1843">
                  <c:v>-2.0000000000000004E-2</c:v>
                </c:pt>
                <c:pt idx="1844">
                  <c:v>-1.0000000000000002E-2</c:v>
                </c:pt>
                <c:pt idx="1845">
                  <c:v>0</c:v>
                </c:pt>
                <c:pt idx="1846">
                  <c:v>0</c:v>
                </c:pt>
                <c:pt idx="1847">
                  <c:v>-1.0000000000000002E-2</c:v>
                </c:pt>
                <c:pt idx="1848">
                  <c:v>-1.0000000000000002E-2</c:v>
                </c:pt>
                <c:pt idx="1849">
                  <c:v>-1.0000000000000002E-2</c:v>
                </c:pt>
                <c:pt idx="1850">
                  <c:v>-2.0000000000000004E-2</c:v>
                </c:pt>
                <c:pt idx="1851">
                  <c:v>-2.0000000000000004E-2</c:v>
                </c:pt>
                <c:pt idx="1852">
                  <c:v>-1.0000000000000002E-2</c:v>
                </c:pt>
                <c:pt idx="1853">
                  <c:v>-2.0000000000000004E-2</c:v>
                </c:pt>
                <c:pt idx="1854">
                  <c:v>-0.03</c:v>
                </c:pt>
                <c:pt idx="1855">
                  <c:v>-2.0000000000000004E-2</c:v>
                </c:pt>
                <c:pt idx="1856">
                  <c:v>-1.0000000000000002E-2</c:v>
                </c:pt>
                <c:pt idx="1857">
                  <c:v>-2.0000000000000004E-2</c:v>
                </c:pt>
                <c:pt idx="1858">
                  <c:v>-1.0000000000000002E-2</c:v>
                </c:pt>
                <c:pt idx="1859">
                  <c:v>0</c:v>
                </c:pt>
                <c:pt idx="1860">
                  <c:v>-1.0000000000000002E-2</c:v>
                </c:pt>
                <c:pt idx="1861">
                  <c:v>-1.0000000000000002E-2</c:v>
                </c:pt>
                <c:pt idx="1862">
                  <c:v>-1.0000000000000002E-2</c:v>
                </c:pt>
                <c:pt idx="1863">
                  <c:v>-2.0000000000000004E-2</c:v>
                </c:pt>
                <c:pt idx="1864">
                  <c:v>-1.0000000000000002E-2</c:v>
                </c:pt>
                <c:pt idx="1865">
                  <c:v>-1.0000000000000002E-2</c:v>
                </c:pt>
                <c:pt idx="1866">
                  <c:v>-0.03</c:v>
                </c:pt>
                <c:pt idx="1867">
                  <c:v>-1.0000000000000002E-2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-1.0000000000000002E-2</c:v>
                </c:pt>
                <c:pt idx="1873">
                  <c:v>-1.0000000000000002E-2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-1.0000000000000002E-2</c:v>
                </c:pt>
                <c:pt idx="1883">
                  <c:v>-1.0000000000000002E-2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-1.0000000000000002E-2</c:v>
                </c:pt>
                <c:pt idx="1888">
                  <c:v>-1.0000000000000002E-2</c:v>
                </c:pt>
                <c:pt idx="1889">
                  <c:v>-1.0000000000000002E-2</c:v>
                </c:pt>
                <c:pt idx="1890">
                  <c:v>0</c:v>
                </c:pt>
                <c:pt idx="1891">
                  <c:v>-1.0000000000000002E-2</c:v>
                </c:pt>
                <c:pt idx="1892">
                  <c:v>-1.0000000000000002E-2</c:v>
                </c:pt>
                <c:pt idx="1893">
                  <c:v>0</c:v>
                </c:pt>
                <c:pt idx="1894">
                  <c:v>-1.0000000000000002E-2</c:v>
                </c:pt>
                <c:pt idx="1895">
                  <c:v>0</c:v>
                </c:pt>
                <c:pt idx="1896">
                  <c:v>-1.0000000000000002E-2</c:v>
                </c:pt>
                <c:pt idx="1897">
                  <c:v>-2.0000000000000004E-2</c:v>
                </c:pt>
                <c:pt idx="1898">
                  <c:v>0</c:v>
                </c:pt>
                <c:pt idx="1899">
                  <c:v>9.9999999999999985E-3</c:v>
                </c:pt>
                <c:pt idx="1900">
                  <c:v>9.9999999999999985E-3</c:v>
                </c:pt>
                <c:pt idx="1901">
                  <c:v>-2.0000000000000004E-2</c:v>
                </c:pt>
                <c:pt idx="1902">
                  <c:v>-2.0000000000000004E-2</c:v>
                </c:pt>
                <c:pt idx="1903">
                  <c:v>-2.0000000000000004E-2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9.9999999999999985E-3</c:v>
                </c:pt>
                <c:pt idx="1909">
                  <c:v>0</c:v>
                </c:pt>
                <c:pt idx="1910">
                  <c:v>0</c:v>
                </c:pt>
                <c:pt idx="1911">
                  <c:v>-1.0000000000000002E-2</c:v>
                </c:pt>
                <c:pt idx="1912">
                  <c:v>0</c:v>
                </c:pt>
                <c:pt idx="1913">
                  <c:v>0</c:v>
                </c:pt>
                <c:pt idx="1914">
                  <c:v>-1.0000000000000002E-2</c:v>
                </c:pt>
                <c:pt idx="1915">
                  <c:v>0</c:v>
                </c:pt>
                <c:pt idx="1916">
                  <c:v>-1.0000000000000002E-2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-1.0000000000000002E-2</c:v>
                </c:pt>
                <c:pt idx="1922">
                  <c:v>-1.0000000000000002E-2</c:v>
                </c:pt>
                <c:pt idx="1923">
                  <c:v>0</c:v>
                </c:pt>
                <c:pt idx="1924">
                  <c:v>0</c:v>
                </c:pt>
                <c:pt idx="1925">
                  <c:v>-1.0000000000000002E-2</c:v>
                </c:pt>
                <c:pt idx="1926">
                  <c:v>0</c:v>
                </c:pt>
                <c:pt idx="1927">
                  <c:v>-2.0000000000000004E-2</c:v>
                </c:pt>
                <c:pt idx="1928">
                  <c:v>-0.03</c:v>
                </c:pt>
                <c:pt idx="1929">
                  <c:v>-0.03</c:v>
                </c:pt>
                <c:pt idx="1930">
                  <c:v>-2.0000000000000004E-2</c:v>
                </c:pt>
                <c:pt idx="1931">
                  <c:v>-0.03</c:v>
                </c:pt>
                <c:pt idx="1932">
                  <c:v>-1.0000000000000002E-2</c:v>
                </c:pt>
                <c:pt idx="1933">
                  <c:v>-2.0000000000000004E-2</c:v>
                </c:pt>
                <c:pt idx="1934">
                  <c:v>-1.0000000000000002E-2</c:v>
                </c:pt>
                <c:pt idx="1935">
                  <c:v>-2.0000000000000004E-2</c:v>
                </c:pt>
                <c:pt idx="1936">
                  <c:v>-2.0000000000000004E-2</c:v>
                </c:pt>
                <c:pt idx="1937">
                  <c:v>-2.0000000000000004E-2</c:v>
                </c:pt>
                <c:pt idx="1938">
                  <c:v>-2.0000000000000004E-2</c:v>
                </c:pt>
                <c:pt idx="1939">
                  <c:v>-2.0000000000000004E-2</c:v>
                </c:pt>
                <c:pt idx="1940">
                  <c:v>-2.0000000000000004E-2</c:v>
                </c:pt>
                <c:pt idx="1941">
                  <c:v>-1.0000000000000002E-2</c:v>
                </c:pt>
                <c:pt idx="1942">
                  <c:v>-1.0000000000000002E-2</c:v>
                </c:pt>
                <c:pt idx="1943">
                  <c:v>-2.0000000000000004E-2</c:v>
                </c:pt>
                <c:pt idx="1944">
                  <c:v>-2.0000000000000004E-2</c:v>
                </c:pt>
                <c:pt idx="1945">
                  <c:v>-2.0000000000000004E-2</c:v>
                </c:pt>
                <c:pt idx="1946">
                  <c:v>-2.0000000000000004E-2</c:v>
                </c:pt>
                <c:pt idx="1947">
                  <c:v>-2.0000000000000004E-2</c:v>
                </c:pt>
                <c:pt idx="1948">
                  <c:v>-1.0000000000000002E-2</c:v>
                </c:pt>
                <c:pt idx="1949">
                  <c:v>-2.0000000000000004E-2</c:v>
                </c:pt>
                <c:pt idx="1950">
                  <c:v>-2.0000000000000004E-2</c:v>
                </c:pt>
                <c:pt idx="1951">
                  <c:v>-2.0000000000000004E-2</c:v>
                </c:pt>
                <c:pt idx="1952">
                  <c:v>-2.0000000000000004E-2</c:v>
                </c:pt>
                <c:pt idx="1953">
                  <c:v>-2.0000000000000004E-2</c:v>
                </c:pt>
                <c:pt idx="1954">
                  <c:v>-2.0000000000000004E-2</c:v>
                </c:pt>
                <c:pt idx="1955">
                  <c:v>-0.03</c:v>
                </c:pt>
                <c:pt idx="1956">
                  <c:v>-2.0000000000000004E-2</c:v>
                </c:pt>
                <c:pt idx="1957">
                  <c:v>-1.0000000000000002E-2</c:v>
                </c:pt>
                <c:pt idx="1958">
                  <c:v>-2.0000000000000004E-2</c:v>
                </c:pt>
                <c:pt idx="1959">
                  <c:v>-2.0000000000000004E-2</c:v>
                </c:pt>
                <c:pt idx="1960">
                  <c:v>-2.0000000000000004E-2</c:v>
                </c:pt>
                <c:pt idx="1961">
                  <c:v>-2.0000000000000004E-2</c:v>
                </c:pt>
                <c:pt idx="1962">
                  <c:v>-1.0000000000000002E-2</c:v>
                </c:pt>
                <c:pt idx="1963">
                  <c:v>-1.0000000000000002E-2</c:v>
                </c:pt>
                <c:pt idx="1964">
                  <c:v>-2.0000000000000004E-2</c:v>
                </c:pt>
                <c:pt idx="1965">
                  <c:v>-2.0000000000000004E-2</c:v>
                </c:pt>
                <c:pt idx="1966">
                  <c:v>-2.0000000000000004E-2</c:v>
                </c:pt>
                <c:pt idx="1967">
                  <c:v>-2.0000000000000004E-2</c:v>
                </c:pt>
                <c:pt idx="1968">
                  <c:v>-1.0000000000000002E-2</c:v>
                </c:pt>
                <c:pt idx="1969">
                  <c:v>-1.0000000000000002E-2</c:v>
                </c:pt>
                <c:pt idx="1970">
                  <c:v>-2.0000000000000004E-2</c:v>
                </c:pt>
                <c:pt idx="1971">
                  <c:v>-2.0000000000000004E-2</c:v>
                </c:pt>
                <c:pt idx="1972">
                  <c:v>0</c:v>
                </c:pt>
                <c:pt idx="1973">
                  <c:v>0</c:v>
                </c:pt>
                <c:pt idx="1974">
                  <c:v>-1.0000000000000002E-2</c:v>
                </c:pt>
                <c:pt idx="1975">
                  <c:v>-2.0000000000000004E-2</c:v>
                </c:pt>
                <c:pt idx="1976">
                  <c:v>-2.0000000000000004E-2</c:v>
                </c:pt>
                <c:pt idx="1977">
                  <c:v>-1.0000000000000002E-2</c:v>
                </c:pt>
                <c:pt idx="1978">
                  <c:v>-2.0000000000000004E-2</c:v>
                </c:pt>
                <c:pt idx="1979">
                  <c:v>-2.0000000000000004E-2</c:v>
                </c:pt>
                <c:pt idx="1980">
                  <c:v>-2.0000000000000004E-2</c:v>
                </c:pt>
                <c:pt idx="1981">
                  <c:v>-2.0000000000000004E-2</c:v>
                </c:pt>
                <c:pt idx="1982">
                  <c:v>-2.0000000000000004E-2</c:v>
                </c:pt>
                <c:pt idx="1983">
                  <c:v>-1.0000000000000002E-2</c:v>
                </c:pt>
                <c:pt idx="1984">
                  <c:v>-2.0000000000000004E-2</c:v>
                </c:pt>
                <c:pt idx="1985">
                  <c:v>-2.0000000000000004E-2</c:v>
                </c:pt>
                <c:pt idx="1986">
                  <c:v>-2.0000000000000004E-2</c:v>
                </c:pt>
                <c:pt idx="1987">
                  <c:v>-2.0000000000000004E-2</c:v>
                </c:pt>
                <c:pt idx="1988">
                  <c:v>-2.0000000000000004E-2</c:v>
                </c:pt>
                <c:pt idx="1989">
                  <c:v>-2.0000000000000004E-2</c:v>
                </c:pt>
                <c:pt idx="1990">
                  <c:v>-2.0000000000000004E-2</c:v>
                </c:pt>
                <c:pt idx="1991">
                  <c:v>-2.0000000000000004E-2</c:v>
                </c:pt>
                <c:pt idx="1992">
                  <c:v>-2.0000000000000004E-2</c:v>
                </c:pt>
                <c:pt idx="1993">
                  <c:v>-0.03</c:v>
                </c:pt>
                <c:pt idx="1994">
                  <c:v>-0.03</c:v>
                </c:pt>
                <c:pt idx="1995">
                  <c:v>-0.03</c:v>
                </c:pt>
                <c:pt idx="1996">
                  <c:v>-2.0000000000000004E-2</c:v>
                </c:pt>
                <c:pt idx="1997">
                  <c:v>-2.0000000000000004E-2</c:v>
                </c:pt>
                <c:pt idx="1998">
                  <c:v>-2.0000000000000004E-2</c:v>
                </c:pt>
                <c:pt idx="1999">
                  <c:v>-2.0000000000000004E-2</c:v>
                </c:pt>
                <c:pt idx="2000">
                  <c:v>-4.0000000000000008E-2</c:v>
                </c:pt>
                <c:pt idx="2001">
                  <c:v>-0.03</c:v>
                </c:pt>
                <c:pt idx="2002">
                  <c:v>-2.0000000000000004E-2</c:v>
                </c:pt>
                <c:pt idx="2003">
                  <c:v>-0.03</c:v>
                </c:pt>
                <c:pt idx="2004">
                  <c:v>-2.0000000000000004E-2</c:v>
                </c:pt>
                <c:pt idx="2005">
                  <c:v>-2.0000000000000004E-2</c:v>
                </c:pt>
                <c:pt idx="2006">
                  <c:v>-2.0000000000000004E-2</c:v>
                </c:pt>
                <c:pt idx="2007">
                  <c:v>-2.0000000000000004E-2</c:v>
                </c:pt>
                <c:pt idx="2008">
                  <c:v>-0.03</c:v>
                </c:pt>
                <c:pt idx="2009">
                  <c:v>-2.0000000000000004E-2</c:v>
                </c:pt>
                <c:pt idx="2010">
                  <c:v>-2.0000000000000004E-2</c:v>
                </c:pt>
                <c:pt idx="2011">
                  <c:v>-2.0000000000000004E-2</c:v>
                </c:pt>
                <c:pt idx="2012">
                  <c:v>-2.0000000000000004E-2</c:v>
                </c:pt>
                <c:pt idx="2013">
                  <c:v>-2.0000000000000004E-2</c:v>
                </c:pt>
                <c:pt idx="2014">
                  <c:v>-2.0000000000000004E-2</c:v>
                </c:pt>
                <c:pt idx="2015">
                  <c:v>-2.0000000000000004E-2</c:v>
                </c:pt>
                <c:pt idx="2016">
                  <c:v>-2.0000000000000004E-2</c:v>
                </c:pt>
                <c:pt idx="2017">
                  <c:v>-1.0000000000000002E-2</c:v>
                </c:pt>
                <c:pt idx="2018">
                  <c:v>-2.0000000000000004E-2</c:v>
                </c:pt>
                <c:pt idx="2019">
                  <c:v>-0.03</c:v>
                </c:pt>
                <c:pt idx="2020">
                  <c:v>-2.0000000000000004E-2</c:v>
                </c:pt>
                <c:pt idx="2021">
                  <c:v>-2.0000000000000004E-2</c:v>
                </c:pt>
                <c:pt idx="2022">
                  <c:v>-2.0000000000000004E-2</c:v>
                </c:pt>
                <c:pt idx="2023">
                  <c:v>-2.0000000000000004E-2</c:v>
                </c:pt>
                <c:pt idx="2024">
                  <c:v>-1.0000000000000002E-2</c:v>
                </c:pt>
                <c:pt idx="2025">
                  <c:v>-2.0000000000000004E-2</c:v>
                </c:pt>
                <c:pt idx="2026">
                  <c:v>-2.0000000000000004E-2</c:v>
                </c:pt>
                <c:pt idx="2027">
                  <c:v>-1.0000000000000002E-2</c:v>
                </c:pt>
                <c:pt idx="2028">
                  <c:v>-2.0000000000000004E-2</c:v>
                </c:pt>
                <c:pt idx="2029">
                  <c:v>-2.0000000000000004E-2</c:v>
                </c:pt>
                <c:pt idx="2030">
                  <c:v>-2.0000000000000004E-2</c:v>
                </c:pt>
                <c:pt idx="2031">
                  <c:v>-2.0000000000000004E-2</c:v>
                </c:pt>
                <c:pt idx="2032">
                  <c:v>-2.0000000000000004E-2</c:v>
                </c:pt>
                <c:pt idx="2033">
                  <c:v>-2.0000000000000004E-2</c:v>
                </c:pt>
                <c:pt idx="2034">
                  <c:v>-2.0000000000000004E-2</c:v>
                </c:pt>
                <c:pt idx="2035">
                  <c:v>-2.0000000000000004E-2</c:v>
                </c:pt>
                <c:pt idx="2036">
                  <c:v>-1.0000000000000002E-2</c:v>
                </c:pt>
                <c:pt idx="2037">
                  <c:v>-1.0000000000000002E-2</c:v>
                </c:pt>
                <c:pt idx="2038">
                  <c:v>0</c:v>
                </c:pt>
                <c:pt idx="2039">
                  <c:v>-1.0000000000000002E-2</c:v>
                </c:pt>
                <c:pt idx="2040">
                  <c:v>-2.0000000000000004E-2</c:v>
                </c:pt>
                <c:pt idx="2041">
                  <c:v>-2.0000000000000004E-2</c:v>
                </c:pt>
                <c:pt idx="2042">
                  <c:v>-2.0000000000000004E-2</c:v>
                </c:pt>
                <c:pt idx="2043">
                  <c:v>-2.0000000000000004E-2</c:v>
                </c:pt>
                <c:pt idx="2044">
                  <c:v>-2.0000000000000004E-2</c:v>
                </c:pt>
                <c:pt idx="2045">
                  <c:v>-2.0000000000000004E-2</c:v>
                </c:pt>
                <c:pt idx="2046">
                  <c:v>-2.0000000000000004E-2</c:v>
                </c:pt>
                <c:pt idx="2047">
                  <c:v>-2.0000000000000004E-2</c:v>
                </c:pt>
                <c:pt idx="2048">
                  <c:v>-2.0000000000000004E-2</c:v>
                </c:pt>
                <c:pt idx="2049">
                  <c:v>-2.0000000000000004E-2</c:v>
                </c:pt>
                <c:pt idx="2050">
                  <c:v>-2.0000000000000004E-2</c:v>
                </c:pt>
                <c:pt idx="2051">
                  <c:v>-0.03</c:v>
                </c:pt>
                <c:pt idx="2052">
                  <c:v>-0.03</c:v>
                </c:pt>
                <c:pt idx="2053">
                  <c:v>-2.0000000000000004E-2</c:v>
                </c:pt>
                <c:pt idx="2054">
                  <c:v>-2.0000000000000004E-2</c:v>
                </c:pt>
                <c:pt idx="2055">
                  <c:v>-1.0000000000000002E-2</c:v>
                </c:pt>
                <c:pt idx="2056">
                  <c:v>-1.0000000000000002E-2</c:v>
                </c:pt>
                <c:pt idx="2057">
                  <c:v>-1.0000000000000002E-2</c:v>
                </c:pt>
                <c:pt idx="2058">
                  <c:v>0</c:v>
                </c:pt>
                <c:pt idx="2059">
                  <c:v>0</c:v>
                </c:pt>
                <c:pt idx="2060">
                  <c:v>-1.0000000000000002E-2</c:v>
                </c:pt>
                <c:pt idx="2061">
                  <c:v>-1.0000000000000002E-2</c:v>
                </c:pt>
                <c:pt idx="2062">
                  <c:v>-1.0000000000000002E-2</c:v>
                </c:pt>
                <c:pt idx="2063">
                  <c:v>0</c:v>
                </c:pt>
                <c:pt idx="2064">
                  <c:v>-2.0000000000000004E-2</c:v>
                </c:pt>
                <c:pt idx="2065">
                  <c:v>-1.0000000000000002E-2</c:v>
                </c:pt>
                <c:pt idx="2066">
                  <c:v>0</c:v>
                </c:pt>
                <c:pt idx="2067">
                  <c:v>-2.0000000000000004E-2</c:v>
                </c:pt>
                <c:pt idx="2068">
                  <c:v>-1.0000000000000002E-2</c:v>
                </c:pt>
                <c:pt idx="2069">
                  <c:v>0</c:v>
                </c:pt>
                <c:pt idx="2070">
                  <c:v>0</c:v>
                </c:pt>
                <c:pt idx="2071">
                  <c:v>-1.0000000000000002E-2</c:v>
                </c:pt>
                <c:pt idx="2072">
                  <c:v>-2.0000000000000004E-2</c:v>
                </c:pt>
                <c:pt idx="2073">
                  <c:v>0</c:v>
                </c:pt>
                <c:pt idx="2074">
                  <c:v>9.9999999999999985E-3</c:v>
                </c:pt>
                <c:pt idx="2075">
                  <c:v>9.9999999999999985E-3</c:v>
                </c:pt>
                <c:pt idx="2076">
                  <c:v>-2.0000000000000004E-2</c:v>
                </c:pt>
                <c:pt idx="2077">
                  <c:v>-1.0000000000000002E-2</c:v>
                </c:pt>
                <c:pt idx="2078">
                  <c:v>-1.0000000000000002E-2</c:v>
                </c:pt>
                <c:pt idx="2079">
                  <c:v>-1.0000000000000002E-2</c:v>
                </c:pt>
                <c:pt idx="2080">
                  <c:v>-0.03</c:v>
                </c:pt>
                <c:pt idx="2081">
                  <c:v>-1.0000000000000002E-2</c:v>
                </c:pt>
                <c:pt idx="2082">
                  <c:v>9.9999999999999985E-3</c:v>
                </c:pt>
                <c:pt idx="2083">
                  <c:v>1.9999999999999997E-2</c:v>
                </c:pt>
                <c:pt idx="2084">
                  <c:v>9.9999999999999985E-3</c:v>
                </c:pt>
                <c:pt idx="2085">
                  <c:v>-2.0000000000000004E-2</c:v>
                </c:pt>
                <c:pt idx="2086">
                  <c:v>-1.0000000000000002E-2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9.9999999999999985E-3</c:v>
                </c:pt>
                <c:pt idx="2093">
                  <c:v>9.9999999999999985E-3</c:v>
                </c:pt>
                <c:pt idx="2094">
                  <c:v>9.9999999999999985E-3</c:v>
                </c:pt>
                <c:pt idx="2095">
                  <c:v>0</c:v>
                </c:pt>
                <c:pt idx="2096">
                  <c:v>1.9999999999999997E-2</c:v>
                </c:pt>
                <c:pt idx="2097">
                  <c:v>1.9999999999999997E-2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9.9999999999999985E-3</c:v>
                </c:pt>
                <c:pt idx="2103">
                  <c:v>0</c:v>
                </c:pt>
                <c:pt idx="2104">
                  <c:v>0</c:v>
                </c:pt>
                <c:pt idx="2105">
                  <c:v>9.9999999999999985E-3</c:v>
                </c:pt>
                <c:pt idx="2106">
                  <c:v>0</c:v>
                </c:pt>
                <c:pt idx="2107">
                  <c:v>-2.0000000000000004E-2</c:v>
                </c:pt>
                <c:pt idx="2108">
                  <c:v>-2.0000000000000004E-2</c:v>
                </c:pt>
                <c:pt idx="2109">
                  <c:v>0</c:v>
                </c:pt>
                <c:pt idx="2110">
                  <c:v>0</c:v>
                </c:pt>
                <c:pt idx="2111">
                  <c:v>-1.0000000000000002E-2</c:v>
                </c:pt>
                <c:pt idx="2112">
                  <c:v>-1.0000000000000002E-2</c:v>
                </c:pt>
                <c:pt idx="2113">
                  <c:v>0</c:v>
                </c:pt>
                <c:pt idx="2114">
                  <c:v>-1.0000000000000002E-2</c:v>
                </c:pt>
                <c:pt idx="2115">
                  <c:v>-1.0000000000000002E-2</c:v>
                </c:pt>
                <c:pt idx="2116">
                  <c:v>-1.0000000000000002E-2</c:v>
                </c:pt>
                <c:pt idx="2117">
                  <c:v>-2.0000000000000004E-2</c:v>
                </c:pt>
                <c:pt idx="2118">
                  <c:v>-2.0000000000000004E-2</c:v>
                </c:pt>
                <c:pt idx="2119">
                  <c:v>-2.0000000000000004E-2</c:v>
                </c:pt>
                <c:pt idx="2120">
                  <c:v>-2.0000000000000004E-2</c:v>
                </c:pt>
                <c:pt idx="2121">
                  <c:v>-1.0000000000000002E-2</c:v>
                </c:pt>
                <c:pt idx="2122">
                  <c:v>-2.0000000000000004E-2</c:v>
                </c:pt>
                <c:pt idx="2123">
                  <c:v>-2.0000000000000004E-2</c:v>
                </c:pt>
                <c:pt idx="2124">
                  <c:v>-2.0000000000000004E-2</c:v>
                </c:pt>
                <c:pt idx="2125">
                  <c:v>-1.0000000000000002E-2</c:v>
                </c:pt>
                <c:pt idx="2126">
                  <c:v>-2.0000000000000004E-2</c:v>
                </c:pt>
                <c:pt idx="2127">
                  <c:v>-2.0000000000000004E-2</c:v>
                </c:pt>
                <c:pt idx="2128">
                  <c:v>-1.0000000000000002E-2</c:v>
                </c:pt>
                <c:pt idx="2129">
                  <c:v>-2.0000000000000004E-2</c:v>
                </c:pt>
                <c:pt idx="2130">
                  <c:v>-1.0000000000000002E-2</c:v>
                </c:pt>
                <c:pt idx="2131">
                  <c:v>-2.0000000000000004E-2</c:v>
                </c:pt>
                <c:pt idx="2132">
                  <c:v>-2.0000000000000004E-2</c:v>
                </c:pt>
                <c:pt idx="2133">
                  <c:v>-2.0000000000000004E-2</c:v>
                </c:pt>
                <c:pt idx="2134">
                  <c:v>-2.0000000000000004E-2</c:v>
                </c:pt>
                <c:pt idx="2135">
                  <c:v>-1.0000000000000002E-2</c:v>
                </c:pt>
                <c:pt idx="2136">
                  <c:v>-2.0000000000000004E-2</c:v>
                </c:pt>
                <c:pt idx="2137">
                  <c:v>-2.0000000000000004E-2</c:v>
                </c:pt>
                <c:pt idx="2138">
                  <c:v>-2.0000000000000004E-2</c:v>
                </c:pt>
                <c:pt idx="2139">
                  <c:v>-2.0000000000000004E-2</c:v>
                </c:pt>
                <c:pt idx="2140">
                  <c:v>-2.0000000000000004E-2</c:v>
                </c:pt>
                <c:pt idx="2141">
                  <c:v>-2.0000000000000004E-2</c:v>
                </c:pt>
                <c:pt idx="2142">
                  <c:v>-2.0000000000000004E-2</c:v>
                </c:pt>
                <c:pt idx="2143">
                  <c:v>-1.0000000000000002E-2</c:v>
                </c:pt>
                <c:pt idx="2144">
                  <c:v>-2.0000000000000004E-2</c:v>
                </c:pt>
                <c:pt idx="2145">
                  <c:v>-2.0000000000000004E-2</c:v>
                </c:pt>
                <c:pt idx="2146">
                  <c:v>0</c:v>
                </c:pt>
                <c:pt idx="2147">
                  <c:v>-2.0000000000000004E-2</c:v>
                </c:pt>
                <c:pt idx="2148">
                  <c:v>-1.0000000000000002E-2</c:v>
                </c:pt>
                <c:pt idx="2149">
                  <c:v>0</c:v>
                </c:pt>
                <c:pt idx="2150">
                  <c:v>-2.0000000000000004E-2</c:v>
                </c:pt>
                <c:pt idx="2151">
                  <c:v>-1.0000000000000002E-2</c:v>
                </c:pt>
                <c:pt idx="2152">
                  <c:v>0</c:v>
                </c:pt>
                <c:pt idx="2153">
                  <c:v>-1.0000000000000002E-2</c:v>
                </c:pt>
                <c:pt idx="2154">
                  <c:v>-1.0000000000000002E-2</c:v>
                </c:pt>
                <c:pt idx="2155">
                  <c:v>0</c:v>
                </c:pt>
                <c:pt idx="2156">
                  <c:v>-1.0000000000000002E-2</c:v>
                </c:pt>
                <c:pt idx="2157">
                  <c:v>-1.0000000000000002E-2</c:v>
                </c:pt>
                <c:pt idx="2158">
                  <c:v>-2.0000000000000004E-2</c:v>
                </c:pt>
                <c:pt idx="2159">
                  <c:v>-0.03</c:v>
                </c:pt>
                <c:pt idx="2160">
                  <c:v>-1.0000000000000002E-2</c:v>
                </c:pt>
                <c:pt idx="2161">
                  <c:v>-2.0000000000000004E-2</c:v>
                </c:pt>
                <c:pt idx="2162">
                  <c:v>-2.0000000000000004E-2</c:v>
                </c:pt>
                <c:pt idx="2163">
                  <c:v>-1.0000000000000002E-2</c:v>
                </c:pt>
                <c:pt idx="2164">
                  <c:v>-2.0000000000000004E-2</c:v>
                </c:pt>
                <c:pt idx="2165">
                  <c:v>-2.0000000000000004E-2</c:v>
                </c:pt>
                <c:pt idx="2166">
                  <c:v>-1.0000000000000002E-2</c:v>
                </c:pt>
                <c:pt idx="2167">
                  <c:v>0</c:v>
                </c:pt>
                <c:pt idx="2168">
                  <c:v>-2.0000000000000004E-2</c:v>
                </c:pt>
                <c:pt idx="2169">
                  <c:v>-2.0000000000000004E-2</c:v>
                </c:pt>
                <c:pt idx="2170">
                  <c:v>-2.0000000000000004E-2</c:v>
                </c:pt>
                <c:pt idx="2171">
                  <c:v>-2.0000000000000004E-2</c:v>
                </c:pt>
                <c:pt idx="2172">
                  <c:v>0</c:v>
                </c:pt>
                <c:pt idx="2173">
                  <c:v>-1.0000000000000002E-2</c:v>
                </c:pt>
                <c:pt idx="2174">
                  <c:v>-0.03</c:v>
                </c:pt>
                <c:pt idx="2175">
                  <c:v>0</c:v>
                </c:pt>
                <c:pt idx="2176">
                  <c:v>-1.0000000000000002E-2</c:v>
                </c:pt>
                <c:pt idx="2177">
                  <c:v>0</c:v>
                </c:pt>
                <c:pt idx="2178">
                  <c:v>-2.0000000000000004E-2</c:v>
                </c:pt>
                <c:pt idx="2179">
                  <c:v>-2.0000000000000004E-2</c:v>
                </c:pt>
                <c:pt idx="2180">
                  <c:v>-1.0000000000000002E-2</c:v>
                </c:pt>
                <c:pt idx="2181">
                  <c:v>-1.0000000000000002E-2</c:v>
                </c:pt>
                <c:pt idx="2182">
                  <c:v>0</c:v>
                </c:pt>
                <c:pt idx="2183">
                  <c:v>-1.0000000000000002E-2</c:v>
                </c:pt>
                <c:pt idx="2184">
                  <c:v>-1.0000000000000002E-2</c:v>
                </c:pt>
                <c:pt idx="2185">
                  <c:v>-1.0000000000000002E-2</c:v>
                </c:pt>
                <c:pt idx="2186">
                  <c:v>-1.0000000000000002E-2</c:v>
                </c:pt>
                <c:pt idx="2187">
                  <c:v>-2.0000000000000004E-2</c:v>
                </c:pt>
                <c:pt idx="2188">
                  <c:v>-2.0000000000000004E-2</c:v>
                </c:pt>
                <c:pt idx="2189">
                  <c:v>-1.0000000000000002E-2</c:v>
                </c:pt>
                <c:pt idx="2190">
                  <c:v>-2.0000000000000004E-2</c:v>
                </c:pt>
                <c:pt idx="2191">
                  <c:v>-1.0000000000000002E-2</c:v>
                </c:pt>
                <c:pt idx="2192">
                  <c:v>0</c:v>
                </c:pt>
                <c:pt idx="2193">
                  <c:v>-2.0000000000000004E-2</c:v>
                </c:pt>
                <c:pt idx="2194">
                  <c:v>-2.0000000000000004E-2</c:v>
                </c:pt>
                <c:pt idx="2195">
                  <c:v>-2.0000000000000004E-2</c:v>
                </c:pt>
                <c:pt idx="2196">
                  <c:v>-2.0000000000000004E-2</c:v>
                </c:pt>
                <c:pt idx="2197">
                  <c:v>-2.0000000000000004E-2</c:v>
                </c:pt>
                <c:pt idx="2198">
                  <c:v>-1.0000000000000002E-2</c:v>
                </c:pt>
                <c:pt idx="2199">
                  <c:v>-2.0000000000000004E-2</c:v>
                </c:pt>
                <c:pt idx="2200">
                  <c:v>-2.0000000000000004E-2</c:v>
                </c:pt>
                <c:pt idx="2201">
                  <c:v>-2.0000000000000004E-2</c:v>
                </c:pt>
                <c:pt idx="2202">
                  <c:v>-2.0000000000000004E-2</c:v>
                </c:pt>
                <c:pt idx="2203">
                  <c:v>-1.0000000000000002E-2</c:v>
                </c:pt>
                <c:pt idx="2204">
                  <c:v>-1.0000000000000002E-2</c:v>
                </c:pt>
                <c:pt idx="2205">
                  <c:v>-2.0000000000000004E-2</c:v>
                </c:pt>
                <c:pt idx="2206">
                  <c:v>-0.03</c:v>
                </c:pt>
                <c:pt idx="2207">
                  <c:v>-2.0000000000000004E-2</c:v>
                </c:pt>
                <c:pt idx="2208">
                  <c:v>-1.0000000000000002E-2</c:v>
                </c:pt>
                <c:pt idx="2209">
                  <c:v>-2.0000000000000004E-2</c:v>
                </c:pt>
                <c:pt idx="2210">
                  <c:v>-2.0000000000000004E-2</c:v>
                </c:pt>
                <c:pt idx="2211">
                  <c:v>-1.0000000000000002E-2</c:v>
                </c:pt>
                <c:pt idx="2212">
                  <c:v>-1.0000000000000002E-2</c:v>
                </c:pt>
                <c:pt idx="2213">
                  <c:v>-2.0000000000000004E-2</c:v>
                </c:pt>
                <c:pt idx="2214">
                  <c:v>-2.0000000000000004E-2</c:v>
                </c:pt>
                <c:pt idx="2215">
                  <c:v>0</c:v>
                </c:pt>
                <c:pt idx="2216">
                  <c:v>-1.0000000000000002E-2</c:v>
                </c:pt>
                <c:pt idx="2217">
                  <c:v>-1.0000000000000002E-2</c:v>
                </c:pt>
                <c:pt idx="2218">
                  <c:v>-2.0000000000000004E-2</c:v>
                </c:pt>
                <c:pt idx="2219">
                  <c:v>-2.0000000000000004E-2</c:v>
                </c:pt>
                <c:pt idx="2220">
                  <c:v>-2.0000000000000004E-2</c:v>
                </c:pt>
                <c:pt idx="2221">
                  <c:v>-2.0000000000000004E-2</c:v>
                </c:pt>
                <c:pt idx="2222">
                  <c:v>-2.0000000000000004E-2</c:v>
                </c:pt>
                <c:pt idx="2223">
                  <c:v>-2.0000000000000004E-2</c:v>
                </c:pt>
                <c:pt idx="2224">
                  <c:v>-2.0000000000000004E-2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-1.0000000000000002E-2</c:v>
                </c:pt>
                <c:pt idx="2229">
                  <c:v>0</c:v>
                </c:pt>
                <c:pt idx="2230">
                  <c:v>-2.0000000000000004E-2</c:v>
                </c:pt>
                <c:pt idx="2231">
                  <c:v>0</c:v>
                </c:pt>
                <c:pt idx="2232">
                  <c:v>-0.03</c:v>
                </c:pt>
                <c:pt idx="2233">
                  <c:v>-2.0000000000000004E-2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9.9999999999999985E-3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-2.0000000000000004E-2</c:v>
                </c:pt>
                <c:pt idx="2248">
                  <c:v>-0.03</c:v>
                </c:pt>
                <c:pt idx="2249">
                  <c:v>0</c:v>
                </c:pt>
                <c:pt idx="2250">
                  <c:v>-2.0000000000000004E-2</c:v>
                </c:pt>
                <c:pt idx="2251">
                  <c:v>-2.0000000000000004E-2</c:v>
                </c:pt>
                <c:pt idx="2252">
                  <c:v>-1.0000000000000002E-2</c:v>
                </c:pt>
                <c:pt idx="2253">
                  <c:v>-2.0000000000000004E-2</c:v>
                </c:pt>
                <c:pt idx="2254">
                  <c:v>-0.03</c:v>
                </c:pt>
                <c:pt idx="2255">
                  <c:v>-2.0000000000000004E-2</c:v>
                </c:pt>
                <c:pt idx="2256">
                  <c:v>-2.0000000000000004E-2</c:v>
                </c:pt>
                <c:pt idx="2257">
                  <c:v>0</c:v>
                </c:pt>
                <c:pt idx="2258">
                  <c:v>-0.03</c:v>
                </c:pt>
                <c:pt idx="2259">
                  <c:v>-0.03</c:v>
                </c:pt>
                <c:pt idx="2260">
                  <c:v>-1.0000000000000002E-2</c:v>
                </c:pt>
                <c:pt idx="2261">
                  <c:v>-2.0000000000000004E-2</c:v>
                </c:pt>
                <c:pt idx="2262">
                  <c:v>-4.0000000000000008E-2</c:v>
                </c:pt>
                <c:pt idx="2263">
                  <c:v>-7.0000000000000007E-2</c:v>
                </c:pt>
                <c:pt idx="2264">
                  <c:v>-2.0000000000000004E-2</c:v>
                </c:pt>
                <c:pt idx="2265">
                  <c:v>-1.0000000000000002E-2</c:v>
                </c:pt>
                <c:pt idx="2266">
                  <c:v>0</c:v>
                </c:pt>
                <c:pt idx="2267">
                  <c:v>-1.0000000000000002E-2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-1.0000000000000002E-2</c:v>
                </c:pt>
                <c:pt idx="2274">
                  <c:v>-1.0000000000000002E-2</c:v>
                </c:pt>
                <c:pt idx="2275">
                  <c:v>-0.05</c:v>
                </c:pt>
                <c:pt idx="2276">
                  <c:v>-0.05</c:v>
                </c:pt>
                <c:pt idx="2277">
                  <c:v>-1.0000000000000002E-2</c:v>
                </c:pt>
                <c:pt idx="2278">
                  <c:v>-2.0000000000000004E-2</c:v>
                </c:pt>
                <c:pt idx="2279">
                  <c:v>-1.0000000000000002E-2</c:v>
                </c:pt>
                <c:pt idx="2280">
                  <c:v>-1.0000000000000002E-2</c:v>
                </c:pt>
                <c:pt idx="2281">
                  <c:v>-1.0000000000000002E-2</c:v>
                </c:pt>
                <c:pt idx="2282">
                  <c:v>-0.03</c:v>
                </c:pt>
                <c:pt idx="2283">
                  <c:v>-2.0000000000000004E-2</c:v>
                </c:pt>
                <c:pt idx="2284">
                  <c:v>-1.0000000000000002E-2</c:v>
                </c:pt>
                <c:pt idx="2285">
                  <c:v>-2.0000000000000004E-2</c:v>
                </c:pt>
                <c:pt idx="2286">
                  <c:v>-1.0000000000000002E-2</c:v>
                </c:pt>
                <c:pt idx="2287">
                  <c:v>-1.0000000000000002E-2</c:v>
                </c:pt>
                <c:pt idx="2288">
                  <c:v>-2.0000000000000004E-2</c:v>
                </c:pt>
                <c:pt idx="2289">
                  <c:v>-1.0000000000000002E-2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-1.0000000000000002E-2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-2.0000000000000004E-2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-1.0000000000000002E-2</c:v>
                </c:pt>
                <c:pt idx="2308">
                  <c:v>-1.0000000000000002E-2</c:v>
                </c:pt>
                <c:pt idx="2309">
                  <c:v>-1.0000000000000002E-2</c:v>
                </c:pt>
                <c:pt idx="2310">
                  <c:v>-2.0000000000000004E-2</c:v>
                </c:pt>
                <c:pt idx="2311">
                  <c:v>-1.0000000000000002E-2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-1.0000000000000002E-2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-1.0000000000000002E-2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-1.0000000000000002E-2</c:v>
                </c:pt>
                <c:pt idx="2332">
                  <c:v>0</c:v>
                </c:pt>
                <c:pt idx="2333">
                  <c:v>-1.0000000000000002E-2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-1.0000000000000002E-2</c:v>
                </c:pt>
                <c:pt idx="2338">
                  <c:v>0</c:v>
                </c:pt>
                <c:pt idx="2339">
                  <c:v>0</c:v>
                </c:pt>
                <c:pt idx="2340">
                  <c:v>-1.0000000000000002E-2</c:v>
                </c:pt>
                <c:pt idx="2341">
                  <c:v>-1.0000000000000002E-2</c:v>
                </c:pt>
                <c:pt idx="2342">
                  <c:v>-1.0000000000000002E-2</c:v>
                </c:pt>
                <c:pt idx="2343">
                  <c:v>-1.0000000000000002E-2</c:v>
                </c:pt>
                <c:pt idx="2344">
                  <c:v>-2.0000000000000004E-2</c:v>
                </c:pt>
                <c:pt idx="2345">
                  <c:v>-2.0000000000000004E-2</c:v>
                </c:pt>
                <c:pt idx="2346">
                  <c:v>-2.0000000000000004E-2</c:v>
                </c:pt>
                <c:pt idx="2347">
                  <c:v>-1.0000000000000002E-2</c:v>
                </c:pt>
                <c:pt idx="2348">
                  <c:v>-1.0000000000000002E-2</c:v>
                </c:pt>
                <c:pt idx="2349">
                  <c:v>-2.0000000000000004E-2</c:v>
                </c:pt>
                <c:pt idx="2350">
                  <c:v>-1.0000000000000002E-2</c:v>
                </c:pt>
                <c:pt idx="2351">
                  <c:v>-1.0000000000000002E-2</c:v>
                </c:pt>
                <c:pt idx="2352">
                  <c:v>-1.0000000000000002E-2</c:v>
                </c:pt>
                <c:pt idx="2353">
                  <c:v>-2.0000000000000004E-2</c:v>
                </c:pt>
                <c:pt idx="2354">
                  <c:v>-2.0000000000000004E-2</c:v>
                </c:pt>
                <c:pt idx="2355">
                  <c:v>-2.0000000000000004E-2</c:v>
                </c:pt>
                <c:pt idx="2356">
                  <c:v>-2.0000000000000004E-2</c:v>
                </c:pt>
                <c:pt idx="2357">
                  <c:v>-1.0000000000000002E-2</c:v>
                </c:pt>
                <c:pt idx="2358">
                  <c:v>-1.0000000000000002E-2</c:v>
                </c:pt>
                <c:pt idx="2359">
                  <c:v>-0.03</c:v>
                </c:pt>
                <c:pt idx="2360">
                  <c:v>-0.03</c:v>
                </c:pt>
                <c:pt idx="2361">
                  <c:v>-2.0000000000000004E-2</c:v>
                </c:pt>
                <c:pt idx="2362">
                  <c:v>-2.0000000000000004E-2</c:v>
                </c:pt>
                <c:pt idx="2363">
                  <c:v>-2.0000000000000004E-2</c:v>
                </c:pt>
                <c:pt idx="2364">
                  <c:v>-2.0000000000000004E-2</c:v>
                </c:pt>
                <c:pt idx="2365">
                  <c:v>-2.0000000000000004E-2</c:v>
                </c:pt>
                <c:pt idx="2366">
                  <c:v>-2.0000000000000004E-2</c:v>
                </c:pt>
                <c:pt idx="2367">
                  <c:v>-2.0000000000000004E-2</c:v>
                </c:pt>
                <c:pt idx="2368">
                  <c:v>-2.0000000000000004E-2</c:v>
                </c:pt>
                <c:pt idx="2369">
                  <c:v>-2.0000000000000004E-2</c:v>
                </c:pt>
                <c:pt idx="2370">
                  <c:v>-1.0000000000000002E-2</c:v>
                </c:pt>
                <c:pt idx="2371">
                  <c:v>-2.0000000000000004E-2</c:v>
                </c:pt>
                <c:pt idx="2372">
                  <c:v>-2.0000000000000004E-2</c:v>
                </c:pt>
                <c:pt idx="2373">
                  <c:v>-2.0000000000000004E-2</c:v>
                </c:pt>
                <c:pt idx="2374">
                  <c:v>-2.0000000000000004E-2</c:v>
                </c:pt>
                <c:pt idx="2375">
                  <c:v>-2.0000000000000004E-2</c:v>
                </c:pt>
                <c:pt idx="2376">
                  <c:v>-2.0000000000000004E-2</c:v>
                </c:pt>
                <c:pt idx="2377">
                  <c:v>-0.03</c:v>
                </c:pt>
                <c:pt idx="2378">
                  <c:v>-0.03</c:v>
                </c:pt>
                <c:pt idx="2379">
                  <c:v>-0.03</c:v>
                </c:pt>
                <c:pt idx="2380">
                  <c:v>-0.03</c:v>
                </c:pt>
                <c:pt idx="2381">
                  <c:v>-2.0000000000000004E-2</c:v>
                </c:pt>
                <c:pt idx="2382">
                  <c:v>-2.0000000000000004E-2</c:v>
                </c:pt>
                <c:pt idx="2383">
                  <c:v>-0.03</c:v>
                </c:pt>
                <c:pt idx="2384">
                  <c:v>-2.0000000000000004E-2</c:v>
                </c:pt>
                <c:pt idx="2385">
                  <c:v>-2.0000000000000004E-2</c:v>
                </c:pt>
                <c:pt idx="2386">
                  <c:v>-0.03</c:v>
                </c:pt>
                <c:pt idx="2387">
                  <c:v>-2.0000000000000004E-2</c:v>
                </c:pt>
                <c:pt idx="2388">
                  <c:v>-0.03</c:v>
                </c:pt>
                <c:pt idx="2389">
                  <c:v>-0.03</c:v>
                </c:pt>
                <c:pt idx="2390">
                  <c:v>-0.03</c:v>
                </c:pt>
                <c:pt idx="2391">
                  <c:v>-0.03</c:v>
                </c:pt>
                <c:pt idx="2392">
                  <c:v>-2.0000000000000004E-2</c:v>
                </c:pt>
                <c:pt idx="2393">
                  <c:v>-2.0000000000000004E-2</c:v>
                </c:pt>
                <c:pt idx="2394">
                  <c:v>-2.0000000000000004E-2</c:v>
                </c:pt>
                <c:pt idx="2395">
                  <c:v>-0.03</c:v>
                </c:pt>
                <c:pt idx="2396">
                  <c:v>-0.03</c:v>
                </c:pt>
                <c:pt idx="2397">
                  <c:v>-2.0000000000000004E-2</c:v>
                </c:pt>
                <c:pt idx="2398">
                  <c:v>-2.0000000000000004E-2</c:v>
                </c:pt>
                <c:pt idx="2399">
                  <c:v>-2.0000000000000004E-2</c:v>
                </c:pt>
                <c:pt idx="2400">
                  <c:v>-0.03</c:v>
                </c:pt>
                <c:pt idx="2401">
                  <c:v>-0.03</c:v>
                </c:pt>
                <c:pt idx="2402">
                  <c:v>-2.0000000000000004E-2</c:v>
                </c:pt>
                <c:pt idx="2403">
                  <c:v>-0.03</c:v>
                </c:pt>
                <c:pt idx="2404">
                  <c:v>-0.03</c:v>
                </c:pt>
                <c:pt idx="2405">
                  <c:v>-4.0000000000000008E-2</c:v>
                </c:pt>
                <c:pt idx="2406">
                  <c:v>-2.0000000000000004E-2</c:v>
                </c:pt>
                <c:pt idx="2407">
                  <c:v>-1.0000000000000002E-2</c:v>
                </c:pt>
                <c:pt idx="2408">
                  <c:v>0</c:v>
                </c:pt>
                <c:pt idx="2409">
                  <c:v>-1.0000000000000002E-2</c:v>
                </c:pt>
                <c:pt idx="2410">
                  <c:v>-4.0000000000000008E-2</c:v>
                </c:pt>
                <c:pt idx="2411">
                  <c:v>-1.0000000000000002E-2</c:v>
                </c:pt>
                <c:pt idx="2412">
                  <c:v>-1.0000000000000002E-2</c:v>
                </c:pt>
                <c:pt idx="2413">
                  <c:v>-2.0000000000000004E-2</c:v>
                </c:pt>
                <c:pt idx="2414">
                  <c:v>0</c:v>
                </c:pt>
                <c:pt idx="2415">
                  <c:v>-1.0000000000000002E-2</c:v>
                </c:pt>
                <c:pt idx="2416">
                  <c:v>-1.0000000000000002E-2</c:v>
                </c:pt>
                <c:pt idx="2417">
                  <c:v>-2.0000000000000004E-2</c:v>
                </c:pt>
                <c:pt idx="2418">
                  <c:v>-2.0000000000000004E-2</c:v>
                </c:pt>
                <c:pt idx="2419">
                  <c:v>-0.03</c:v>
                </c:pt>
                <c:pt idx="2420">
                  <c:v>-2.0000000000000004E-2</c:v>
                </c:pt>
                <c:pt idx="2421">
                  <c:v>-2.0000000000000004E-2</c:v>
                </c:pt>
                <c:pt idx="2422">
                  <c:v>-2.0000000000000004E-2</c:v>
                </c:pt>
                <c:pt idx="2423">
                  <c:v>-1.0000000000000002E-2</c:v>
                </c:pt>
                <c:pt idx="2424">
                  <c:v>-1.0000000000000002E-2</c:v>
                </c:pt>
                <c:pt idx="2425">
                  <c:v>-1.0000000000000002E-2</c:v>
                </c:pt>
                <c:pt idx="2426">
                  <c:v>0</c:v>
                </c:pt>
                <c:pt idx="2427">
                  <c:v>-1.0000000000000002E-2</c:v>
                </c:pt>
                <c:pt idx="2428">
                  <c:v>-2.0000000000000004E-2</c:v>
                </c:pt>
                <c:pt idx="2429">
                  <c:v>-2.0000000000000004E-2</c:v>
                </c:pt>
                <c:pt idx="2430">
                  <c:v>-2.0000000000000004E-2</c:v>
                </c:pt>
                <c:pt idx="2431">
                  <c:v>0</c:v>
                </c:pt>
                <c:pt idx="2432">
                  <c:v>0</c:v>
                </c:pt>
                <c:pt idx="2433">
                  <c:v>-1.0000000000000002E-2</c:v>
                </c:pt>
                <c:pt idx="2434">
                  <c:v>0</c:v>
                </c:pt>
                <c:pt idx="2435">
                  <c:v>-1.0000000000000002E-2</c:v>
                </c:pt>
                <c:pt idx="2436">
                  <c:v>-1.0000000000000002E-2</c:v>
                </c:pt>
                <c:pt idx="2437">
                  <c:v>-1.0000000000000002E-2</c:v>
                </c:pt>
                <c:pt idx="2438">
                  <c:v>-2.0000000000000004E-2</c:v>
                </c:pt>
                <c:pt idx="2439">
                  <c:v>-2.0000000000000004E-2</c:v>
                </c:pt>
                <c:pt idx="2440">
                  <c:v>-0.03</c:v>
                </c:pt>
                <c:pt idx="2441">
                  <c:v>-0.03</c:v>
                </c:pt>
                <c:pt idx="2442">
                  <c:v>-2.0000000000000004E-2</c:v>
                </c:pt>
                <c:pt idx="2443">
                  <c:v>-0.03</c:v>
                </c:pt>
                <c:pt idx="2444">
                  <c:v>-0.03</c:v>
                </c:pt>
                <c:pt idx="2445">
                  <c:v>-0.03</c:v>
                </c:pt>
                <c:pt idx="2446">
                  <c:v>-0.03</c:v>
                </c:pt>
                <c:pt idx="2447">
                  <c:v>-0.03</c:v>
                </c:pt>
                <c:pt idx="2448">
                  <c:v>-0.03</c:v>
                </c:pt>
                <c:pt idx="2449">
                  <c:v>-0.03</c:v>
                </c:pt>
                <c:pt idx="2450">
                  <c:v>-0.03</c:v>
                </c:pt>
                <c:pt idx="2451">
                  <c:v>-0.03</c:v>
                </c:pt>
                <c:pt idx="2452">
                  <c:v>-0.03</c:v>
                </c:pt>
                <c:pt idx="2453">
                  <c:v>-0.03</c:v>
                </c:pt>
                <c:pt idx="2454">
                  <c:v>-4.0000000000000008E-2</c:v>
                </c:pt>
                <c:pt idx="2455">
                  <c:v>-0.05</c:v>
                </c:pt>
                <c:pt idx="2456">
                  <c:v>-0.03</c:v>
                </c:pt>
                <c:pt idx="2457">
                  <c:v>-0.03</c:v>
                </c:pt>
                <c:pt idx="2458">
                  <c:v>-0.03</c:v>
                </c:pt>
                <c:pt idx="2459">
                  <c:v>-4.0000000000000008E-2</c:v>
                </c:pt>
                <c:pt idx="2460">
                  <c:v>-0.03</c:v>
                </c:pt>
                <c:pt idx="2461">
                  <c:v>-0.03</c:v>
                </c:pt>
                <c:pt idx="2462">
                  <c:v>-0.03</c:v>
                </c:pt>
                <c:pt idx="2463">
                  <c:v>-0.03</c:v>
                </c:pt>
                <c:pt idx="2464">
                  <c:v>-2.0000000000000004E-2</c:v>
                </c:pt>
                <c:pt idx="2465">
                  <c:v>-0.03</c:v>
                </c:pt>
                <c:pt idx="2466">
                  <c:v>-4.0000000000000008E-2</c:v>
                </c:pt>
                <c:pt idx="2467">
                  <c:v>-4.0000000000000008E-2</c:v>
                </c:pt>
                <c:pt idx="2468">
                  <c:v>-0.03</c:v>
                </c:pt>
                <c:pt idx="2469">
                  <c:v>-4.0000000000000008E-2</c:v>
                </c:pt>
                <c:pt idx="2470">
                  <c:v>-4.0000000000000008E-2</c:v>
                </c:pt>
                <c:pt idx="2471">
                  <c:v>-0.03</c:v>
                </c:pt>
                <c:pt idx="2472">
                  <c:v>-0.03</c:v>
                </c:pt>
                <c:pt idx="2473">
                  <c:v>-2.0000000000000004E-2</c:v>
                </c:pt>
                <c:pt idx="2474">
                  <c:v>-0.03</c:v>
                </c:pt>
                <c:pt idx="2475">
                  <c:v>-0.03</c:v>
                </c:pt>
                <c:pt idx="2476">
                  <c:v>-2.0000000000000004E-2</c:v>
                </c:pt>
                <c:pt idx="2477">
                  <c:v>-0.03</c:v>
                </c:pt>
                <c:pt idx="2478">
                  <c:v>-0.03</c:v>
                </c:pt>
                <c:pt idx="2479">
                  <c:v>-0.03</c:v>
                </c:pt>
                <c:pt idx="2480">
                  <c:v>-2.0000000000000004E-2</c:v>
                </c:pt>
                <c:pt idx="2481">
                  <c:v>-2.0000000000000004E-2</c:v>
                </c:pt>
                <c:pt idx="2482">
                  <c:v>-4.0000000000000008E-2</c:v>
                </c:pt>
                <c:pt idx="2483">
                  <c:v>-0.03</c:v>
                </c:pt>
                <c:pt idx="2484">
                  <c:v>-2.0000000000000004E-2</c:v>
                </c:pt>
                <c:pt idx="2485">
                  <c:v>-1.0000000000000002E-2</c:v>
                </c:pt>
                <c:pt idx="2486">
                  <c:v>-2.0000000000000004E-2</c:v>
                </c:pt>
                <c:pt idx="2487">
                  <c:v>-2.0000000000000004E-2</c:v>
                </c:pt>
                <c:pt idx="2488">
                  <c:v>-4.0000000000000008E-2</c:v>
                </c:pt>
                <c:pt idx="2489">
                  <c:v>-2.0000000000000004E-2</c:v>
                </c:pt>
                <c:pt idx="2490">
                  <c:v>-2.0000000000000004E-2</c:v>
                </c:pt>
                <c:pt idx="2491">
                  <c:v>-2.0000000000000004E-2</c:v>
                </c:pt>
                <c:pt idx="2492">
                  <c:v>-2.0000000000000004E-2</c:v>
                </c:pt>
                <c:pt idx="2493">
                  <c:v>-0.03</c:v>
                </c:pt>
                <c:pt idx="2494">
                  <c:v>-2.0000000000000004E-2</c:v>
                </c:pt>
                <c:pt idx="2495">
                  <c:v>-2.0000000000000004E-2</c:v>
                </c:pt>
                <c:pt idx="2496">
                  <c:v>-1.0000000000000002E-2</c:v>
                </c:pt>
                <c:pt idx="2497">
                  <c:v>-2.0000000000000004E-2</c:v>
                </c:pt>
                <c:pt idx="2498">
                  <c:v>-2.0000000000000004E-2</c:v>
                </c:pt>
                <c:pt idx="2499">
                  <c:v>-0.03</c:v>
                </c:pt>
                <c:pt idx="2500">
                  <c:v>-2.0000000000000004E-2</c:v>
                </c:pt>
                <c:pt idx="2501">
                  <c:v>-2.0000000000000004E-2</c:v>
                </c:pt>
                <c:pt idx="2502">
                  <c:v>-2.0000000000000004E-2</c:v>
                </c:pt>
                <c:pt idx="2503">
                  <c:v>-0.03</c:v>
                </c:pt>
                <c:pt idx="2504">
                  <c:v>-2.0000000000000004E-2</c:v>
                </c:pt>
                <c:pt idx="2505">
                  <c:v>-0.03</c:v>
                </c:pt>
                <c:pt idx="2506">
                  <c:v>-0.03</c:v>
                </c:pt>
                <c:pt idx="2507">
                  <c:v>-0.03</c:v>
                </c:pt>
                <c:pt idx="2508">
                  <c:v>-0.03</c:v>
                </c:pt>
                <c:pt idx="2509">
                  <c:v>-0.03</c:v>
                </c:pt>
                <c:pt idx="2510">
                  <c:v>-4.0000000000000008E-2</c:v>
                </c:pt>
                <c:pt idx="2511">
                  <c:v>-0.05</c:v>
                </c:pt>
                <c:pt idx="2512">
                  <c:v>-0.03</c:v>
                </c:pt>
                <c:pt idx="2513">
                  <c:v>-4.0000000000000008E-2</c:v>
                </c:pt>
                <c:pt idx="2514">
                  <c:v>-4.0000000000000008E-2</c:v>
                </c:pt>
                <c:pt idx="2515">
                  <c:v>-0.03</c:v>
                </c:pt>
                <c:pt idx="2516">
                  <c:v>-0.03</c:v>
                </c:pt>
                <c:pt idx="2517">
                  <c:v>-0.05</c:v>
                </c:pt>
                <c:pt idx="2518">
                  <c:v>-4.0000000000000008E-2</c:v>
                </c:pt>
                <c:pt idx="2519">
                  <c:v>-0.03</c:v>
                </c:pt>
                <c:pt idx="2520">
                  <c:v>-4.0000000000000008E-2</c:v>
                </c:pt>
                <c:pt idx="2521">
                  <c:v>-0.05</c:v>
                </c:pt>
                <c:pt idx="2522">
                  <c:v>-0.03</c:v>
                </c:pt>
                <c:pt idx="2523">
                  <c:v>-0.03</c:v>
                </c:pt>
                <c:pt idx="2524">
                  <c:v>-0.03</c:v>
                </c:pt>
                <c:pt idx="2525">
                  <c:v>-0.03</c:v>
                </c:pt>
                <c:pt idx="2526">
                  <c:v>-0.03</c:v>
                </c:pt>
                <c:pt idx="2527">
                  <c:v>-0.03</c:v>
                </c:pt>
                <c:pt idx="2528">
                  <c:v>-2.0000000000000004E-2</c:v>
                </c:pt>
                <c:pt idx="2529">
                  <c:v>-0.03</c:v>
                </c:pt>
                <c:pt idx="2530">
                  <c:v>-4.0000000000000008E-2</c:v>
                </c:pt>
                <c:pt idx="2531">
                  <c:v>-0.03</c:v>
                </c:pt>
                <c:pt idx="2532">
                  <c:v>-0.03</c:v>
                </c:pt>
                <c:pt idx="2533">
                  <c:v>-0.03</c:v>
                </c:pt>
                <c:pt idx="2534">
                  <c:v>-0.03</c:v>
                </c:pt>
                <c:pt idx="2535">
                  <c:v>-0.03</c:v>
                </c:pt>
                <c:pt idx="2536">
                  <c:v>-0.03</c:v>
                </c:pt>
                <c:pt idx="2537">
                  <c:v>-4.0000000000000008E-2</c:v>
                </c:pt>
                <c:pt idx="2538">
                  <c:v>-2.0000000000000004E-2</c:v>
                </c:pt>
                <c:pt idx="2539">
                  <c:v>-2.0000000000000004E-2</c:v>
                </c:pt>
                <c:pt idx="2540">
                  <c:v>-2.0000000000000004E-2</c:v>
                </c:pt>
                <c:pt idx="2541">
                  <c:v>-0.03</c:v>
                </c:pt>
                <c:pt idx="2542">
                  <c:v>-0.03</c:v>
                </c:pt>
                <c:pt idx="2543">
                  <c:v>0</c:v>
                </c:pt>
                <c:pt idx="2544">
                  <c:v>-1.0000000000000002E-2</c:v>
                </c:pt>
                <c:pt idx="2545">
                  <c:v>-2.0000000000000004E-2</c:v>
                </c:pt>
                <c:pt idx="2546">
                  <c:v>-2.0000000000000004E-2</c:v>
                </c:pt>
                <c:pt idx="2547">
                  <c:v>-2.0000000000000004E-2</c:v>
                </c:pt>
                <c:pt idx="2548">
                  <c:v>-2.0000000000000004E-2</c:v>
                </c:pt>
                <c:pt idx="2549">
                  <c:v>-0.03</c:v>
                </c:pt>
                <c:pt idx="2550">
                  <c:v>-0.03</c:v>
                </c:pt>
                <c:pt idx="2551">
                  <c:v>-0.03</c:v>
                </c:pt>
                <c:pt idx="2552">
                  <c:v>-2.0000000000000004E-2</c:v>
                </c:pt>
                <c:pt idx="2553">
                  <c:v>-2.0000000000000004E-2</c:v>
                </c:pt>
                <c:pt idx="2554">
                  <c:v>-1.0000000000000002E-2</c:v>
                </c:pt>
                <c:pt idx="2555">
                  <c:v>0</c:v>
                </c:pt>
                <c:pt idx="2556">
                  <c:v>-2.0000000000000004E-2</c:v>
                </c:pt>
                <c:pt idx="2557">
                  <c:v>-2.0000000000000004E-2</c:v>
                </c:pt>
                <c:pt idx="2558">
                  <c:v>-2.0000000000000004E-2</c:v>
                </c:pt>
                <c:pt idx="2559">
                  <c:v>-2.0000000000000004E-2</c:v>
                </c:pt>
                <c:pt idx="2560">
                  <c:v>-2.0000000000000004E-2</c:v>
                </c:pt>
                <c:pt idx="2561">
                  <c:v>-1.0000000000000002E-2</c:v>
                </c:pt>
                <c:pt idx="2562">
                  <c:v>-0.03</c:v>
                </c:pt>
                <c:pt idx="2563">
                  <c:v>-2.0000000000000004E-2</c:v>
                </c:pt>
                <c:pt idx="2564">
                  <c:v>-1.0000000000000002E-2</c:v>
                </c:pt>
                <c:pt idx="2565">
                  <c:v>-2.0000000000000004E-2</c:v>
                </c:pt>
                <c:pt idx="2566">
                  <c:v>-1.0000000000000002E-2</c:v>
                </c:pt>
                <c:pt idx="2567">
                  <c:v>-2.0000000000000004E-2</c:v>
                </c:pt>
                <c:pt idx="2568">
                  <c:v>-2.0000000000000004E-2</c:v>
                </c:pt>
                <c:pt idx="2569">
                  <c:v>-2.0000000000000004E-2</c:v>
                </c:pt>
                <c:pt idx="2570">
                  <c:v>-1.0000000000000002E-2</c:v>
                </c:pt>
                <c:pt idx="2571">
                  <c:v>0</c:v>
                </c:pt>
                <c:pt idx="2572">
                  <c:v>0</c:v>
                </c:pt>
                <c:pt idx="2573">
                  <c:v>-1.0000000000000002E-2</c:v>
                </c:pt>
                <c:pt idx="2574">
                  <c:v>-1.0000000000000002E-2</c:v>
                </c:pt>
                <c:pt idx="2575">
                  <c:v>0</c:v>
                </c:pt>
                <c:pt idx="2576">
                  <c:v>0</c:v>
                </c:pt>
                <c:pt idx="2577">
                  <c:v>0</c:v>
                </c:pt>
                <c:pt idx="2578">
                  <c:v>0</c:v>
                </c:pt>
                <c:pt idx="2579">
                  <c:v>-1.0000000000000002E-2</c:v>
                </c:pt>
                <c:pt idx="2580">
                  <c:v>-2.0000000000000004E-2</c:v>
                </c:pt>
                <c:pt idx="2581">
                  <c:v>0</c:v>
                </c:pt>
                <c:pt idx="2582">
                  <c:v>0</c:v>
                </c:pt>
                <c:pt idx="2583">
                  <c:v>0</c:v>
                </c:pt>
                <c:pt idx="2584">
                  <c:v>0</c:v>
                </c:pt>
                <c:pt idx="2585">
                  <c:v>0</c:v>
                </c:pt>
                <c:pt idx="2586">
                  <c:v>-2.0000000000000004E-2</c:v>
                </c:pt>
                <c:pt idx="2587">
                  <c:v>-2.0000000000000004E-2</c:v>
                </c:pt>
                <c:pt idx="2588">
                  <c:v>-1.0000000000000002E-2</c:v>
                </c:pt>
                <c:pt idx="2589">
                  <c:v>-2.0000000000000004E-2</c:v>
                </c:pt>
                <c:pt idx="2590">
                  <c:v>-1.0000000000000002E-2</c:v>
                </c:pt>
                <c:pt idx="2591">
                  <c:v>0</c:v>
                </c:pt>
                <c:pt idx="2592">
                  <c:v>-2.0000000000000004E-2</c:v>
                </c:pt>
                <c:pt idx="2593">
                  <c:v>-2.0000000000000004E-2</c:v>
                </c:pt>
                <c:pt idx="2594">
                  <c:v>-1.0000000000000002E-2</c:v>
                </c:pt>
                <c:pt idx="2595">
                  <c:v>0</c:v>
                </c:pt>
                <c:pt idx="2596">
                  <c:v>-1.0000000000000002E-2</c:v>
                </c:pt>
                <c:pt idx="2597">
                  <c:v>-2.0000000000000004E-2</c:v>
                </c:pt>
                <c:pt idx="2598">
                  <c:v>-1.0000000000000002E-2</c:v>
                </c:pt>
                <c:pt idx="2599">
                  <c:v>-2.0000000000000004E-2</c:v>
                </c:pt>
                <c:pt idx="2600">
                  <c:v>-1.0000000000000002E-2</c:v>
                </c:pt>
                <c:pt idx="2601">
                  <c:v>-1.0000000000000002E-2</c:v>
                </c:pt>
                <c:pt idx="2602">
                  <c:v>-1.0000000000000002E-2</c:v>
                </c:pt>
                <c:pt idx="2603">
                  <c:v>-1.0000000000000002E-2</c:v>
                </c:pt>
                <c:pt idx="2604">
                  <c:v>-2.0000000000000004E-2</c:v>
                </c:pt>
                <c:pt idx="2605">
                  <c:v>-2.0000000000000004E-2</c:v>
                </c:pt>
                <c:pt idx="2606">
                  <c:v>-1.0000000000000002E-2</c:v>
                </c:pt>
                <c:pt idx="2607">
                  <c:v>0</c:v>
                </c:pt>
                <c:pt idx="2608">
                  <c:v>-1.0000000000000002E-2</c:v>
                </c:pt>
                <c:pt idx="2609">
                  <c:v>-0.03</c:v>
                </c:pt>
                <c:pt idx="2610">
                  <c:v>-0.03</c:v>
                </c:pt>
                <c:pt idx="2611">
                  <c:v>-0.03</c:v>
                </c:pt>
                <c:pt idx="2612">
                  <c:v>-0.03</c:v>
                </c:pt>
                <c:pt idx="2613">
                  <c:v>-0.03</c:v>
                </c:pt>
                <c:pt idx="2614">
                  <c:v>-0.03</c:v>
                </c:pt>
                <c:pt idx="2615">
                  <c:v>-0.03</c:v>
                </c:pt>
                <c:pt idx="2616">
                  <c:v>-2.0000000000000004E-2</c:v>
                </c:pt>
                <c:pt idx="2617">
                  <c:v>-0.03</c:v>
                </c:pt>
                <c:pt idx="2618">
                  <c:v>-2.0000000000000004E-2</c:v>
                </c:pt>
                <c:pt idx="2619">
                  <c:v>-2.0000000000000004E-2</c:v>
                </c:pt>
                <c:pt idx="2620">
                  <c:v>-2.0000000000000004E-2</c:v>
                </c:pt>
                <c:pt idx="2621">
                  <c:v>-2.0000000000000004E-2</c:v>
                </c:pt>
                <c:pt idx="2622">
                  <c:v>-2.0000000000000004E-2</c:v>
                </c:pt>
                <c:pt idx="2623">
                  <c:v>-2.0000000000000004E-2</c:v>
                </c:pt>
                <c:pt idx="2624">
                  <c:v>-2.0000000000000004E-2</c:v>
                </c:pt>
                <c:pt idx="2625">
                  <c:v>-2.0000000000000004E-2</c:v>
                </c:pt>
                <c:pt idx="2626">
                  <c:v>-2.0000000000000004E-2</c:v>
                </c:pt>
                <c:pt idx="2627">
                  <c:v>-2.0000000000000004E-2</c:v>
                </c:pt>
                <c:pt idx="2628">
                  <c:v>-2.0000000000000004E-2</c:v>
                </c:pt>
                <c:pt idx="2629">
                  <c:v>-2.0000000000000004E-2</c:v>
                </c:pt>
                <c:pt idx="2630">
                  <c:v>-2.0000000000000004E-2</c:v>
                </c:pt>
                <c:pt idx="2631">
                  <c:v>-2.0000000000000004E-2</c:v>
                </c:pt>
                <c:pt idx="2632">
                  <c:v>-2.0000000000000004E-2</c:v>
                </c:pt>
                <c:pt idx="2633">
                  <c:v>-2.0000000000000004E-2</c:v>
                </c:pt>
                <c:pt idx="2634">
                  <c:v>-2.0000000000000004E-2</c:v>
                </c:pt>
                <c:pt idx="2635">
                  <c:v>-2.0000000000000004E-2</c:v>
                </c:pt>
                <c:pt idx="2636">
                  <c:v>-0.03</c:v>
                </c:pt>
                <c:pt idx="2637">
                  <c:v>-2.0000000000000004E-2</c:v>
                </c:pt>
                <c:pt idx="2638">
                  <c:v>-2.0000000000000004E-2</c:v>
                </c:pt>
                <c:pt idx="2639">
                  <c:v>-2.0000000000000004E-2</c:v>
                </c:pt>
                <c:pt idx="2640">
                  <c:v>-0.03</c:v>
                </c:pt>
                <c:pt idx="2641">
                  <c:v>-0.03</c:v>
                </c:pt>
                <c:pt idx="2642">
                  <c:v>-0.03</c:v>
                </c:pt>
                <c:pt idx="2643">
                  <c:v>-2.0000000000000004E-2</c:v>
                </c:pt>
                <c:pt idx="2644">
                  <c:v>-0.03</c:v>
                </c:pt>
                <c:pt idx="2645">
                  <c:v>-0.03</c:v>
                </c:pt>
                <c:pt idx="2646">
                  <c:v>-0.03</c:v>
                </c:pt>
                <c:pt idx="2647">
                  <c:v>-0.03</c:v>
                </c:pt>
                <c:pt idx="2648">
                  <c:v>-0.03</c:v>
                </c:pt>
                <c:pt idx="2649">
                  <c:v>-0.03</c:v>
                </c:pt>
                <c:pt idx="2650">
                  <c:v>-0.03</c:v>
                </c:pt>
                <c:pt idx="2651">
                  <c:v>-0.03</c:v>
                </c:pt>
                <c:pt idx="2652">
                  <c:v>-0.03</c:v>
                </c:pt>
                <c:pt idx="2653">
                  <c:v>-0.05</c:v>
                </c:pt>
                <c:pt idx="2654">
                  <c:v>-0.03</c:v>
                </c:pt>
                <c:pt idx="2655">
                  <c:v>-4.0000000000000008E-2</c:v>
                </c:pt>
                <c:pt idx="2656">
                  <c:v>-0.03</c:v>
                </c:pt>
                <c:pt idx="2657">
                  <c:v>-2.0000000000000004E-2</c:v>
                </c:pt>
                <c:pt idx="2658">
                  <c:v>-0.03</c:v>
                </c:pt>
                <c:pt idx="2659">
                  <c:v>-2.0000000000000004E-2</c:v>
                </c:pt>
                <c:pt idx="2660">
                  <c:v>-4.0000000000000008E-2</c:v>
                </c:pt>
                <c:pt idx="2661">
                  <c:v>-2.0000000000000004E-2</c:v>
                </c:pt>
                <c:pt idx="2662">
                  <c:v>-0.03</c:v>
                </c:pt>
                <c:pt idx="2663">
                  <c:v>-2.0000000000000004E-2</c:v>
                </c:pt>
                <c:pt idx="2664">
                  <c:v>-2.0000000000000004E-2</c:v>
                </c:pt>
                <c:pt idx="2665">
                  <c:v>-2.0000000000000004E-2</c:v>
                </c:pt>
                <c:pt idx="2666">
                  <c:v>-2.0000000000000004E-2</c:v>
                </c:pt>
                <c:pt idx="2667">
                  <c:v>-2.0000000000000004E-2</c:v>
                </c:pt>
                <c:pt idx="2668">
                  <c:v>-2.0000000000000004E-2</c:v>
                </c:pt>
                <c:pt idx="2669">
                  <c:v>-0.03</c:v>
                </c:pt>
                <c:pt idx="2670">
                  <c:v>-2.0000000000000004E-2</c:v>
                </c:pt>
                <c:pt idx="2671">
                  <c:v>-4.0000000000000008E-2</c:v>
                </c:pt>
                <c:pt idx="2672">
                  <c:v>-2.0000000000000004E-2</c:v>
                </c:pt>
                <c:pt idx="2673">
                  <c:v>-2.0000000000000004E-2</c:v>
                </c:pt>
                <c:pt idx="2674">
                  <c:v>-2.0000000000000004E-2</c:v>
                </c:pt>
                <c:pt idx="2675">
                  <c:v>-0.03</c:v>
                </c:pt>
                <c:pt idx="2676">
                  <c:v>-0.03</c:v>
                </c:pt>
                <c:pt idx="2677">
                  <c:v>-2.0000000000000004E-2</c:v>
                </c:pt>
                <c:pt idx="2678">
                  <c:v>-0.03</c:v>
                </c:pt>
                <c:pt idx="2679">
                  <c:v>-2.0000000000000004E-2</c:v>
                </c:pt>
                <c:pt idx="2680">
                  <c:v>-0.03</c:v>
                </c:pt>
                <c:pt idx="2681">
                  <c:v>-0.03</c:v>
                </c:pt>
                <c:pt idx="2682">
                  <c:v>-2.0000000000000004E-2</c:v>
                </c:pt>
                <c:pt idx="2683">
                  <c:v>-2.0000000000000004E-2</c:v>
                </c:pt>
                <c:pt idx="2684">
                  <c:v>-2.0000000000000004E-2</c:v>
                </c:pt>
                <c:pt idx="2685">
                  <c:v>-0.03</c:v>
                </c:pt>
                <c:pt idx="2686">
                  <c:v>-0.03</c:v>
                </c:pt>
                <c:pt idx="2687">
                  <c:v>-0.03</c:v>
                </c:pt>
                <c:pt idx="2688">
                  <c:v>-0.03</c:v>
                </c:pt>
                <c:pt idx="2689">
                  <c:v>-2.0000000000000004E-2</c:v>
                </c:pt>
                <c:pt idx="2690">
                  <c:v>-2.0000000000000004E-2</c:v>
                </c:pt>
                <c:pt idx="2691">
                  <c:v>-2.0000000000000004E-2</c:v>
                </c:pt>
                <c:pt idx="2692">
                  <c:v>-4.0000000000000008E-2</c:v>
                </c:pt>
                <c:pt idx="2693">
                  <c:v>-0.03</c:v>
                </c:pt>
                <c:pt idx="2694">
                  <c:v>-0.03</c:v>
                </c:pt>
                <c:pt idx="2695">
                  <c:v>-2.0000000000000004E-2</c:v>
                </c:pt>
                <c:pt idx="2696">
                  <c:v>-0.03</c:v>
                </c:pt>
                <c:pt idx="2697">
                  <c:v>-2.0000000000000004E-2</c:v>
                </c:pt>
                <c:pt idx="2698">
                  <c:v>-2.0000000000000004E-2</c:v>
                </c:pt>
                <c:pt idx="2699">
                  <c:v>-0.03</c:v>
                </c:pt>
                <c:pt idx="2700">
                  <c:v>-2.0000000000000004E-2</c:v>
                </c:pt>
                <c:pt idx="2701">
                  <c:v>-0.03</c:v>
                </c:pt>
                <c:pt idx="2702">
                  <c:v>-2.0000000000000004E-2</c:v>
                </c:pt>
                <c:pt idx="2703">
                  <c:v>-2.0000000000000004E-2</c:v>
                </c:pt>
                <c:pt idx="2704">
                  <c:v>-2.0000000000000004E-2</c:v>
                </c:pt>
                <c:pt idx="2705">
                  <c:v>-1.0000000000000002E-2</c:v>
                </c:pt>
                <c:pt idx="2706">
                  <c:v>-2.0000000000000004E-2</c:v>
                </c:pt>
                <c:pt idx="2707">
                  <c:v>-1.0000000000000002E-2</c:v>
                </c:pt>
                <c:pt idx="2708">
                  <c:v>-2.0000000000000004E-2</c:v>
                </c:pt>
                <c:pt idx="2709">
                  <c:v>-2.0000000000000004E-2</c:v>
                </c:pt>
                <c:pt idx="2710">
                  <c:v>-2.0000000000000004E-2</c:v>
                </c:pt>
                <c:pt idx="2711">
                  <c:v>-1.0000000000000002E-2</c:v>
                </c:pt>
                <c:pt idx="2712">
                  <c:v>-1.0000000000000002E-2</c:v>
                </c:pt>
                <c:pt idx="2713">
                  <c:v>-2.0000000000000004E-2</c:v>
                </c:pt>
                <c:pt idx="2714">
                  <c:v>-2.0000000000000004E-2</c:v>
                </c:pt>
                <c:pt idx="2715">
                  <c:v>-0.03</c:v>
                </c:pt>
                <c:pt idx="2716">
                  <c:v>-2.0000000000000004E-2</c:v>
                </c:pt>
                <c:pt idx="2717">
                  <c:v>-1.0000000000000002E-2</c:v>
                </c:pt>
                <c:pt idx="2718">
                  <c:v>-1.0000000000000002E-2</c:v>
                </c:pt>
                <c:pt idx="2719">
                  <c:v>-2.0000000000000004E-2</c:v>
                </c:pt>
                <c:pt idx="2720">
                  <c:v>-1.0000000000000002E-2</c:v>
                </c:pt>
                <c:pt idx="2721">
                  <c:v>-1.0000000000000002E-2</c:v>
                </c:pt>
                <c:pt idx="2722">
                  <c:v>-1.0000000000000002E-2</c:v>
                </c:pt>
                <c:pt idx="2723">
                  <c:v>-1.0000000000000002E-2</c:v>
                </c:pt>
                <c:pt idx="2724">
                  <c:v>-1.0000000000000002E-2</c:v>
                </c:pt>
                <c:pt idx="2725">
                  <c:v>-1.0000000000000002E-2</c:v>
                </c:pt>
                <c:pt idx="2726">
                  <c:v>0</c:v>
                </c:pt>
                <c:pt idx="2727">
                  <c:v>0</c:v>
                </c:pt>
                <c:pt idx="2728">
                  <c:v>-1.0000000000000002E-2</c:v>
                </c:pt>
                <c:pt idx="2729">
                  <c:v>0</c:v>
                </c:pt>
                <c:pt idx="2730">
                  <c:v>0</c:v>
                </c:pt>
                <c:pt idx="2731">
                  <c:v>0</c:v>
                </c:pt>
                <c:pt idx="2732">
                  <c:v>-1.0000000000000002E-2</c:v>
                </c:pt>
                <c:pt idx="2733">
                  <c:v>0</c:v>
                </c:pt>
                <c:pt idx="2734">
                  <c:v>0</c:v>
                </c:pt>
                <c:pt idx="2735">
                  <c:v>-2.0000000000000004E-2</c:v>
                </c:pt>
                <c:pt idx="2736">
                  <c:v>-1.0000000000000002E-2</c:v>
                </c:pt>
                <c:pt idx="2737">
                  <c:v>-2.0000000000000004E-2</c:v>
                </c:pt>
                <c:pt idx="2738">
                  <c:v>-2.0000000000000004E-2</c:v>
                </c:pt>
                <c:pt idx="2739">
                  <c:v>-2.0000000000000004E-2</c:v>
                </c:pt>
                <c:pt idx="2740">
                  <c:v>-2.0000000000000004E-2</c:v>
                </c:pt>
                <c:pt idx="2741">
                  <c:v>0</c:v>
                </c:pt>
                <c:pt idx="2742">
                  <c:v>-1.0000000000000002E-2</c:v>
                </c:pt>
                <c:pt idx="2743">
                  <c:v>-1.0000000000000002E-2</c:v>
                </c:pt>
                <c:pt idx="2744">
                  <c:v>-0.03</c:v>
                </c:pt>
                <c:pt idx="2745">
                  <c:v>-2.0000000000000004E-2</c:v>
                </c:pt>
                <c:pt idx="2746">
                  <c:v>-2.0000000000000004E-2</c:v>
                </c:pt>
                <c:pt idx="2747">
                  <c:v>-2.0000000000000004E-2</c:v>
                </c:pt>
                <c:pt idx="2748">
                  <c:v>-1.0000000000000002E-2</c:v>
                </c:pt>
                <c:pt idx="2749">
                  <c:v>-1.0000000000000002E-2</c:v>
                </c:pt>
                <c:pt idx="2750">
                  <c:v>-2.0000000000000004E-2</c:v>
                </c:pt>
                <c:pt idx="2751">
                  <c:v>-2.0000000000000004E-2</c:v>
                </c:pt>
                <c:pt idx="2752">
                  <c:v>-2.0000000000000004E-2</c:v>
                </c:pt>
                <c:pt idx="2753">
                  <c:v>-1.0000000000000002E-2</c:v>
                </c:pt>
                <c:pt idx="2754">
                  <c:v>-1.0000000000000002E-2</c:v>
                </c:pt>
                <c:pt idx="2755">
                  <c:v>-2.0000000000000004E-2</c:v>
                </c:pt>
                <c:pt idx="2756">
                  <c:v>-2.0000000000000004E-2</c:v>
                </c:pt>
                <c:pt idx="2757">
                  <c:v>-1.0000000000000002E-2</c:v>
                </c:pt>
                <c:pt idx="2758">
                  <c:v>-1.0000000000000002E-2</c:v>
                </c:pt>
                <c:pt idx="2759">
                  <c:v>0</c:v>
                </c:pt>
                <c:pt idx="2760">
                  <c:v>-2.0000000000000004E-2</c:v>
                </c:pt>
                <c:pt idx="2761">
                  <c:v>-1.0000000000000002E-2</c:v>
                </c:pt>
                <c:pt idx="2762">
                  <c:v>0</c:v>
                </c:pt>
                <c:pt idx="2763">
                  <c:v>0</c:v>
                </c:pt>
                <c:pt idx="2764">
                  <c:v>-1.0000000000000002E-2</c:v>
                </c:pt>
                <c:pt idx="2765">
                  <c:v>0</c:v>
                </c:pt>
                <c:pt idx="2766">
                  <c:v>0</c:v>
                </c:pt>
                <c:pt idx="2767">
                  <c:v>0</c:v>
                </c:pt>
                <c:pt idx="2768">
                  <c:v>0</c:v>
                </c:pt>
                <c:pt idx="2769">
                  <c:v>-1.0000000000000002E-2</c:v>
                </c:pt>
                <c:pt idx="2770">
                  <c:v>0</c:v>
                </c:pt>
                <c:pt idx="2771">
                  <c:v>0</c:v>
                </c:pt>
                <c:pt idx="2772">
                  <c:v>-1.0000000000000002E-2</c:v>
                </c:pt>
                <c:pt idx="2773">
                  <c:v>0</c:v>
                </c:pt>
                <c:pt idx="2774">
                  <c:v>-1.0000000000000002E-2</c:v>
                </c:pt>
                <c:pt idx="2775">
                  <c:v>-1.0000000000000002E-2</c:v>
                </c:pt>
                <c:pt idx="2776">
                  <c:v>0</c:v>
                </c:pt>
                <c:pt idx="2777">
                  <c:v>0</c:v>
                </c:pt>
                <c:pt idx="2778">
                  <c:v>0</c:v>
                </c:pt>
                <c:pt idx="2779">
                  <c:v>0</c:v>
                </c:pt>
                <c:pt idx="2780">
                  <c:v>-1.0000000000000002E-2</c:v>
                </c:pt>
                <c:pt idx="2781">
                  <c:v>-1.0000000000000002E-2</c:v>
                </c:pt>
                <c:pt idx="2782">
                  <c:v>0</c:v>
                </c:pt>
                <c:pt idx="2783">
                  <c:v>-1.0000000000000002E-2</c:v>
                </c:pt>
                <c:pt idx="2784">
                  <c:v>-1.0000000000000002E-2</c:v>
                </c:pt>
                <c:pt idx="2785">
                  <c:v>-1.0000000000000002E-2</c:v>
                </c:pt>
                <c:pt idx="2786">
                  <c:v>-1.0000000000000002E-2</c:v>
                </c:pt>
                <c:pt idx="2787">
                  <c:v>-2.0000000000000004E-2</c:v>
                </c:pt>
                <c:pt idx="2788">
                  <c:v>-1.0000000000000002E-2</c:v>
                </c:pt>
                <c:pt idx="2789">
                  <c:v>-1.0000000000000002E-2</c:v>
                </c:pt>
                <c:pt idx="2790">
                  <c:v>0</c:v>
                </c:pt>
                <c:pt idx="2791">
                  <c:v>-1.0000000000000002E-2</c:v>
                </c:pt>
                <c:pt idx="2792">
                  <c:v>0</c:v>
                </c:pt>
                <c:pt idx="2793">
                  <c:v>-2.0000000000000004E-2</c:v>
                </c:pt>
                <c:pt idx="2794">
                  <c:v>-0.03</c:v>
                </c:pt>
                <c:pt idx="2795">
                  <c:v>-1.0000000000000002E-2</c:v>
                </c:pt>
                <c:pt idx="2796">
                  <c:v>-2.0000000000000004E-2</c:v>
                </c:pt>
                <c:pt idx="2797">
                  <c:v>-1.0000000000000002E-2</c:v>
                </c:pt>
                <c:pt idx="2798">
                  <c:v>-1.0000000000000002E-2</c:v>
                </c:pt>
                <c:pt idx="2799">
                  <c:v>-2.0000000000000004E-2</c:v>
                </c:pt>
                <c:pt idx="2800">
                  <c:v>0</c:v>
                </c:pt>
                <c:pt idx="2801">
                  <c:v>-2.0000000000000004E-2</c:v>
                </c:pt>
                <c:pt idx="2802">
                  <c:v>0</c:v>
                </c:pt>
                <c:pt idx="2803">
                  <c:v>-1.0000000000000002E-2</c:v>
                </c:pt>
                <c:pt idx="2804">
                  <c:v>-1.0000000000000002E-2</c:v>
                </c:pt>
                <c:pt idx="2805">
                  <c:v>-1.0000000000000002E-2</c:v>
                </c:pt>
                <c:pt idx="2806">
                  <c:v>-1.0000000000000002E-2</c:v>
                </c:pt>
                <c:pt idx="2807">
                  <c:v>-1.0000000000000002E-2</c:v>
                </c:pt>
                <c:pt idx="2808">
                  <c:v>-1.0000000000000002E-2</c:v>
                </c:pt>
                <c:pt idx="2809">
                  <c:v>0</c:v>
                </c:pt>
                <c:pt idx="2810">
                  <c:v>-2.0000000000000004E-2</c:v>
                </c:pt>
                <c:pt idx="2811">
                  <c:v>-1.0000000000000002E-2</c:v>
                </c:pt>
                <c:pt idx="2812">
                  <c:v>0</c:v>
                </c:pt>
                <c:pt idx="2813">
                  <c:v>-2.0000000000000004E-2</c:v>
                </c:pt>
                <c:pt idx="2814">
                  <c:v>-2.0000000000000004E-2</c:v>
                </c:pt>
                <c:pt idx="2815">
                  <c:v>-2.0000000000000004E-2</c:v>
                </c:pt>
                <c:pt idx="2816">
                  <c:v>-1.0000000000000002E-2</c:v>
                </c:pt>
                <c:pt idx="2817">
                  <c:v>0</c:v>
                </c:pt>
                <c:pt idx="2818">
                  <c:v>-1.0000000000000002E-2</c:v>
                </c:pt>
                <c:pt idx="2819">
                  <c:v>-1.0000000000000002E-2</c:v>
                </c:pt>
                <c:pt idx="2820">
                  <c:v>-1.0000000000000002E-2</c:v>
                </c:pt>
                <c:pt idx="2821">
                  <c:v>-1.0000000000000002E-2</c:v>
                </c:pt>
                <c:pt idx="2822">
                  <c:v>-2.0000000000000004E-2</c:v>
                </c:pt>
                <c:pt idx="2823">
                  <c:v>-2.0000000000000004E-2</c:v>
                </c:pt>
                <c:pt idx="2824">
                  <c:v>-1.0000000000000002E-2</c:v>
                </c:pt>
                <c:pt idx="2825">
                  <c:v>-1.0000000000000002E-2</c:v>
                </c:pt>
                <c:pt idx="2826">
                  <c:v>-1.0000000000000002E-2</c:v>
                </c:pt>
                <c:pt idx="2827">
                  <c:v>-1.0000000000000002E-2</c:v>
                </c:pt>
                <c:pt idx="2828">
                  <c:v>-1.0000000000000002E-2</c:v>
                </c:pt>
                <c:pt idx="2829">
                  <c:v>-2.0000000000000004E-2</c:v>
                </c:pt>
                <c:pt idx="2830">
                  <c:v>-0.03</c:v>
                </c:pt>
                <c:pt idx="2831">
                  <c:v>-2.0000000000000004E-2</c:v>
                </c:pt>
                <c:pt idx="2832">
                  <c:v>-2.0000000000000004E-2</c:v>
                </c:pt>
                <c:pt idx="2833">
                  <c:v>-2.0000000000000004E-2</c:v>
                </c:pt>
                <c:pt idx="2834">
                  <c:v>-2.0000000000000004E-2</c:v>
                </c:pt>
                <c:pt idx="2835">
                  <c:v>-2.0000000000000004E-2</c:v>
                </c:pt>
                <c:pt idx="2836">
                  <c:v>-1.0000000000000002E-2</c:v>
                </c:pt>
                <c:pt idx="2837">
                  <c:v>-0.03</c:v>
                </c:pt>
                <c:pt idx="2838">
                  <c:v>-2.0000000000000004E-2</c:v>
                </c:pt>
                <c:pt idx="2839">
                  <c:v>-0.03</c:v>
                </c:pt>
                <c:pt idx="2840">
                  <c:v>-2.0000000000000004E-2</c:v>
                </c:pt>
                <c:pt idx="2841">
                  <c:v>-1.0000000000000002E-2</c:v>
                </c:pt>
                <c:pt idx="2842">
                  <c:v>-2.0000000000000004E-2</c:v>
                </c:pt>
                <c:pt idx="2843">
                  <c:v>-0.03</c:v>
                </c:pt>
                <c:pt idx="2844">
                  <c:v>-0.03</c:v>
                </c:pt>
                <c:pt idx="2845">
                  <c:v>-2.0000000000000004E-2</c:v>
                </c:pt>
                <c:pt idx="2846">
                  <c:v>-2.0000000000000004E-2</c:v>
                </c:pt>
                <c:pt idx="2847">
                  <c:v>-0.03</c:v>
                </c:pt>
                <c:pt idx="2848">
                  <c:v>-4.0000000000000008E-2</c:v>
                </c:pt>
                <c:pt idx="2849">
                  <c:v>-0.03</c:v>
                </c:pt>
                <c:pt idx="2850">
                  <c:v>-2.0000000000000004E-2</c:v>
                </c:pt>
                <c:pt idx="2851">
                  <c:v>-0.03</c:v>
                </c:pt>
                <c:pt idx="2852">
                  <c:v>-0.03</c:v>
                </c:pt>
                <c:pt idx="2853">
                  <c:v>-0.03</c:v>
                </c:pt>
                <c:pt idx="2854">
                  <c:v>-0.03</c:v>
                </c:pt>
                <c:pt idx="2855">
                  <c:v>-0.03</c:v>
                </c:pt>
                <c:pt idx="2856">
                  <c:v>-4.0000000000000008E-2</c:v>
                </c:pt>
                <c:pt idx="2857">
                  <c:v>-0.05</c:v>
                </c:pt>
                <c:pt idx="2858">
                  <c:v>-0.05</c:v>
                </c:pt>
                <c:pt idx="2859">
                  <c:v>-0.05</c:v>
                </c:pt>
                <c:pt idx="2860">
                  <c:v>-0.05</c:v>
                </c:pt>
                <c:pt idx="2861">
                  <c:v>-4.0000000000000008E-2</c:v>
                </c:pt>
                <c:pt idx="2862">
                  <c:v>-0.06</c:v>
                </c:pt>
                <c:pt idx="2863">
                  <c:v>-0.05</c:v>
                </c:pt>
                <c:pt idx="2864">
                  <c:v>-0.03</c:v>
                </c:pt>
                <c:pt idx="2865">
                  <c:v>-0.05</c:v>
                </c:pt>
                <c:pt idx="2866">
                  <c:v>-4.0000000000000008E-2</c:v>
                </c:pt>
                <c:pt idx="2867">
                  <c:v>-0.03</c:v>
                </c:pt>
                <c:pt idx="2868">
                  <c:v>-0.05</c:v>
                </c:pt>
                <c:pt idx="2869">
                  <c:v>-4.0000000000000008E-2</c:v>
                </c:pt>
                <c:pt idx="2870">
                  <c:v>-0.03</c:v>
                </c:pt>
                <c:pt idx="2871">
                  <c:v>-0.03</c:v>
                </c:pt>
                <c:pt idx="2872">
                  <c:v>-0.03</c:v>
                </c:pt>
                <c:pt idx="2873">
                  <c:v>-4.0000000000000008E-2</c:v>
                </c:pt>
                <c:pt idx="2874">
                  <c:v>-0.03</c:v>
                </c:pt>
                <c:pt idx="2875">
                  <c:v>-0.03</c:v>
                </c:pt>
                <c:pt idx="2876">
                  <c:v>-4.0000000000000008E-2</c:v>
                </c:pt>
                <c:pt idx="2877">
                  <c:v>-0.03</c:v>
                </c:pt>
                <c:pt idx="2878">
                  <c:v>-0.03</c:v>
                </c:pt>
                <c:pt idx="2879">
                  <c:v>-4.0000000000000008E-2</c:v>
                </c:pt>
                <c:pt idx="2880">
                  <c:v>-4.0000000000000008E-2</c:v>
                </c:pt>
                <c:pt idx="2881">
                  <c:v>-0.03</c:v>
                </c:pt>
                <c:pt idx="2882">
                  <c:v>-0.03</c:v>
                </c:pt>
                <c:pt idx="2883">
                  <c:v>-0.03</c:v>
                </c:pt>
                <c:pt idx="2884">
                  <c:v>-0.03</c:v>
                </c:pt>
                <c:pt idx="2885">
                  <c:v>-0.03</c:v>
                </c:pt>
                <c:pt idx="2886">
                  <c:v>-0.03</c:v>
                </c:pt>
                <c:pt idx="2887">
                  <c:v>-0.03</c:v>
                </c:pt>
                <c:pt idx="2888">
                  <c:v>-0.03</c:v>
                </c:pt>
                <c:pt idx="2889">
                  <c:v>-2.0000000000000004E-2</c:v>
                </c:pt>
                <c:pt idx="2890">
                  <c:v>-2.0000000000000004E-2</c:v>
                </c:pt>
                <c:pt idx="2891">
                  <c:v>-2.0000000000000004E-2</c:v>
                </c:pt>
                <c:pt idx="2892">
                  <c:v>-2.0000000000000004E-2</c:v>
                </c:pt>
                <c:pt idx="2893">
                  <c:v>-0.03</c:v>
                </c:pt>
                <c:pt idx="2894">
                  <c:v>-0.03</c:v>
                </c:pt>
                <c:pt idx="2895">
                  <c:v>-2.0000000000000004E-2</c:v>
                </c:pt>
                <c:pt idx="2896">
                  <c:v>-1.0000000000000002E-2</c:v>
                </c:pt>
                <c:pt idx="2897">
                  <c:v>-0.05</c:v>
                </c:pt>
                <c:pt idx="2898">
                  <c:v>-0.03</c:v>
                </c:pt>
                <c:pt idx="2899">
                  <c:v>-2.0000000000000004E-2</c:v>
                </c:pt>
                <c:pt idx="2900">
                  <c:v>-0.03</c:v>
                </c:pt>
                <c:pt idx="2901">
                  <c:v>-2.0000000000000004E-2</c:v>
                </c:pt>
                <c:pt idx="2902">
                  <c:v>-0.03</c:v>
                </c:pt>
                <c:pt idx="2903">
                  <c:v>-0.03</c:v>
                </c:pt>
                <c:pt idx="2904">
                  <c:v>-0.03</c:v>
                </c:pt>
                <c:pt idx="2905">
                  <c:v>-0.03</c:v>
                </c:pt>
                <c:pt idx="2906">
                  <c:v>-0.03</c:v>
                </c:pt>
                <c:pt idx="2907">
                  <c:v>-0.03</c:v>
                </c:pt>
                <c:pt idx="2908">
                  <c:v>-0.06</c:v>
                </c:pt>
                <c:pt idx="2909">
                  <c:v>-0.11000000000000001</c:v>
                </c:pt>
                <c:pt idx="2910">
                  <c:v>-0.05</c:v>
                </c:pt>
                <c:pt idx="2911">
                  <c:v>-4.0000000000000008E-2</c:v>
                </c:pt>
                <c:pt idx="2912">
                  <c:v>-2.0000000000000004E-2</c:v>
                </c:pt>
                <c:pt idx="2913">
                  <c:v>-2.0000000000000004E-2</c:v>
                </c:pt>
                <c:pt idx="2914">
                  <c:v>-2.0000000000000004E-2</c:v>
                </c:pt>
                <c:pt idx="2915">
                  <c:v>-2.0000000000000004E-2</c:v>
                </c:pt>
                <c:pt idx="2916">
                  <c:v>-2.0000000000000004E-2</c:v>
                </c:pt>
                <c:pt idx="2917">
                  <c:v>-0.03</c:v>
                </c:pt>
                <c:pt idx="2918">
                  <c:v>-0.03</c:v>
                </c:pt>
                <c:pt idx="2919">
                  <c:v>-2.0000000000000004E-2</c:v>
                </c:pt>
                <c:pt idx="2920">
                  <c:v>-2.0000000000000004E-2</c:v>
                </c:pt>
                <c:pt idx="2921">
                  <c:v>-2.0000000000000004E-2</c:v>
                </c:pt>
                <c:pt idx="2922">
                  <c:v>-2.0000000000000004E-2</c:v>
                </c:pt>
                <c:pt idx="2923">
                  <c:v>-2.0000000000000004E-2</c:v>
                </c:pt>
                <c:pt idx="2924">
                  <c:v>-0.03</c:v>
                </c:pt>
                <c:pt idx="2925">
                  <c:v>-7.0000000000000007E-2</c:v>
                </c:pt>
                <c:pt idx="2926">
                  <c:v>-0.06</c:v>
                </c:pt>
                <c:pt idx="2927">
                  <c:v>-0.05</c:v>
                </c:pt>
                <c:pt idx="2928">
                  <c:v>-2.0000000000000004E-2</c:v>
                </c:pt>
                <c:pt idx="2929">
                  <c:v>-1.0000000000000002E-2</c:v>
                </c:pt>
                <c:pt idx="2930">
                  <c:v>-2.0000000000000004E-2</c:v>
                </c:pt>
                <c:pt idx="2931">
                  <c:v>-0.05</c:v>
                </c:pt>
                <c:pt idx="2932">
                  <c:v>-2.0000000000000004E-2</c:v>
                </c:pt>
                <c:pt idx="2933">
                  <c:v>-4.0000000000000008E-2</c:v>
                </c:pt>
                <c:pt idx="2934">
                  <c:v>-2.0000000000000004E-2</c:v>
                </c:pt>
                <c:pt idx="2935">
                  <c:v>0</c:v>
                </c:pt>
                <c:pt idx="2936">
                  <c:v>0</c:v>
                </c:pt>
                <c:pt idx="2937">
                  <c:v>-2.0000000000000004E-2</c:v>
                </c:pt>
                <c:pt idx="2938">
                  <c:v>-2.0000000000000004E-2</c:v>
                </c:pt>
                <c:pt idx="2939">
                  <c:v>-2.0000000000000004E-2</c:v>
                </c:pt>
                <c:pt idx="2940">
                  <c:v>-0.03</c:v>
                </c:pt>
                <c:pt idx="2941">
                  <c:v>-0.09</c:v>
                </c:pt>
                <c:pt idx="2942">
                  <c:v>-0.05</c:v>
                </c:pt>
                <c:pt idx="2943">
                  <c:v>-0.13</c:v>
                </c:pt>
                <c:pt idx="2944">
                  <c:v>-0.09</c:v>
                </c:pt>
                <c:pt idx="2945">
                  <c:v>-2.0000000000000004E-2</c:v>
                </c:pt>
                <c:pt idx="2946">
                  <c:v>0</c:v>
                </c:pt>
                <c:pt idx="2947">
                  <c:v>0</c:v>
                </c:pt>
                <c:pt idx="2948">
                  <c:v>0</c:v>
                </c:pt>
                <c:pt idx="2949">
                  <c:v>0</c:v>
                </c:pt>
                <c:pt idx="2950">
                  <c:v>0</c:v>
                </c:pt>
                <c:pt idx="2951">
                  <c:v>-2.0000000000000004E-2</c:v>
                </c:pt>
                <c:pt idx="2952">
                  <c:v>-2.0000000000000004E-2</c:v>
                </c:pt>
                <c:pt idx="2953">
                  <c:v>-0.03</c:v>
                </c:pt>
                <c:pt idx="2954">
                  <c:v>-0.03</c:v>
                </c:pt>
                <c:pt idx="2955">
                  <c:v>-0.03</c:v>
                </c:pt>
                <c:pt idx="2956">
                  <c:v>-2.0000000000000004E-2</c:v>
                </c:pt>
                <c:pt idx="2957">
                  <c:v>-2.0000000000000004E-2</c:v>
                </c:pt>
                <c:pt idx="2958">
                  <c:v>-0.03</c:v>
                </c:pt>
                <c:pt idx="2959">
                  <c:v>-1.0000000000000002E-2</c:v>
                </c:pt>
                <c:pt idx="2960">
                  <c:v>-1.0000000000000002E-2</c:v>
                </c:pt>
                <c:pt idx="2961">
                  <c:v>-1.0000000000000002E-2</c:v>
                </c:pt>
                <c:pt idx="2962">
                  <c:v>-2.0000000000000004E-2</c:v>
                </c:pt>
                <c:pt idx="2963">
                  <c:v>-1.0000000000000002E-2</c:v>
                </c:pt>
                <c:pt idx="2964">
                  <c:v>-2.0000000000000004E-2</c:v>
                </c:pt>
                <c:pt idx="2965">
                  <c:v>-1.0000000000000002E-2</c:v>
                </c:pt>
                <c:pt idx="2966">
                  <c:v>-2.0000000000000004E-2</c:v>
                </c:pt>
                <c:pt idx="2967">
                  <c:v>-2.0000000000000004E-2</c:v>
                </c:pt>
                <c:pt idx="2968">
                  <c:v>-1.0000000000000002E-2</c:v>
                </c:pt>
                <c:pt idx="2969">
                  <c:v>-2.0000000000000004E-2</c:v>
                </c:pt>
                <c:pt idx="2970">
                  <c:v>-1.0000000000000002E-2</c:v>
                </c:pt>
                <c:pt idx="2971">
                  <c:v>-2.0000000000000004E-2</c:v>
                </c:pt>
                <c:pt idx="2972">
                  <c:v>-2.0000000000000004E-2</c:v>
                </c:pt>
                <c:pt idx="2973">
                  <c:v>-1.0000000000000002E-2</c:v>
                </c:pt>
                <c:pt idx="2974">
                  <c:v>-2.0000000000000004E-2</c:v>
                </c:pt>
                <c:pt idx="2975">
                  <c:v>-2.0000000000000004E-2</c:v>
                </c:pt>
                <c:pt idx="2976">
                  <c:v>-2.0000000000000004E-2</c:v>
                </c:pt>
                <c:pt idx="2977">
                  <c:v>-2.0000000000000004E-2</c:v>
                </c:pt>
                <c:pt idx="2978">
                  <c:v>-2.0000000000000004E-2</c:v>
                </c:pt>
                <c:pt idx="2979">
                  <c:v>-2.0000000000000004E-2</c:v>
                </c:pt>
                <c:pt idx="2980">
                  <c:v>-2.0000000000000004E-2</c:v>
                </c:pt>
                <c:pt idx="2981">
                  <c:v>-2.0000000000000004E-2</c:v>
                </c:pt>
                <c:pt idx="2982">
                  <c:v>-2.0000000000000004E-2</c:v>
                </c:pt>
                <c:pt idx="2983">
                  <c:v>-0.03</c:v>
                </c:pt>
                <c:pt idx="2984">
                  <c:v>-0.03</c:v>
                </c:pt>
                <c:pt idx="2985">
                  <c:v>-2.0000000000000004E-2</c:v>
                </c:pt>
                <c:pt idx="2986">
                  <c:v>-2.0000000000000004E-2</c:v>
                </c:pt>
                <c:pt idx="2987">
                  <c:v>-2.0000000000000004E-2</c:v>
                </c:pt>
                <c:pt idx="2988">
                  <c:v>-0.03</c:v>
                </c:pt>
                <c:pt idx="2989">
                  <c:v>-2.0000000000000004E-2</c:v>
                </c:pt>
                <c:pt idx="2990">
                  <c:v>-0.03</c:v>
                </c:pt>
                <c:pt idx="2991">
                  <c:v>-2.0000000000000004E-2</c:v>
                </c:pt>
                <c:pt idx="2992">
                  <c:v>-1.0000000000000002E-2</c:v>
                </c:pt>
                <c:pt idx="2993">
                  <c:v>-1.0000000000000002E-2</c:v>
                </c:pt>
                <c:pt idx="2994">
                  <c:v>-2.0000000000000004E-2</c:v>
                </c:pt>
                <c:pt idx="2995">
                  <c:v>-1.0000000000000002E-2</c:v>
                </c:pt>
                <c:pt idx="2996">
                  <c:v>-0.03</c:v>
                </c:pt>
                <c:pt idx="2997">
                  <c:v>-1.0000000000000002E-2</c:v>
                </c:pt>
                <c:pt idx="2998">
                  <c:v>-1.0000000000000002E-2</c:v>
                </c:pt>
                <c:pt idx="2999">
                  <c:v>0</c:v>
                </c:pt>
                <c:pt idx="3000">
                  <c:v>0</c:v>
                </c:pt>
                <c:pt idx="3001">
                  <c:v>0</c:v>
                </c:pt>
                <c:pt idx="3002">
                  <c:v>-1.0000000000000002E-2</c:v>
                </c:pt>
                <c:pt idx="3003">
                  <c:v>-1.0000000000000002E-2</c:v>
                </c:pt>
                <c:pt idx="3004">
                  <c:v>-2.0000000000000004E-2</c:v>
                </c:pt>
                <c:pt idx="3005">
                  <c:v>-2.0000000000000004E-2</c:v>
                </c:pt>
                <c:pt idx="3006">
                  <c:v>-2.0000000000000004E-2</c:v>
                </c:pt>
                <c:pt idx="3007">
                  <c:v>-2.0000000000000004E-2</c:v>
                </c:pt>
                <c:pt idx="3008">
                  <c:v>-4.0000000000000008E-2</c:v>
                </c:pt>
                <c:pt idx="3009">
                  <c:v>-2.0000000000000004E-2</c:v>
                </c:pt>
                <c:pt idx="3010">
                  <c:v>-0.03</c:v>
                </c:pt>
                <c:pt idx="3011">
                  <c:v>-2.0000000000000004E-2</c:v>
                </c:pt>
                <c:pt idx="3012">
                  <c:v>0</c:v>
                </c:pt>
                <c:pt idx="3013">
                  <c:v>-2.0000000000000004E-2</c:v>
                </c:pt>
                <c:pt idx="3014">
                  <c:v>-2.0000000000000004E-2</c:v>
                </c:pt>
                <c:pt idx="3015">
                  <c:v>-1.0000000000000002E-2</c:v>
                </c:pt>
                <c:pt idx="3016">
                  <c:v>-2.0000000000000004E-2</c:v>
                </c:pt>
                <c:pt idx="3017">
                  <c:v>-2.0000000000000004E-2</c:v>
                </c:pt>
                <c:pt idx="3018">
                  <c:v>-2.0000000000000004E-2</c:v>
                </c:pt>
                <c:pt idx="3019">
                  <c:v>-2.0000000000000004E-2</c:v>
                </c:pt>
                <c:pt idx="3020">
                  <c:v>-2.0000000000000004E-2</c:v>
                </c:pt>
                <c:pt idx="3021">
                  <c:v>-2.0000000000000004E-2</c:v>
                </c:pt>
                <c:pt idx="3022">
                  <c:v>-2.0000000000000004E-2</c:v>
                </c:pt>
                <c:pt idx="3023">
                  <c:v>-1.0000000000000002E-2</c:v>
                </c:pt>
                <c:pt idx="3024">
                  <c:v>-1.0000000000000002E-2</c:v>
                </c:pt>
                <c:pt idx="3025">
                  <c:v>0</c:v>
                </c:pt>
                <c:pt idx="3026">
                  <c:v>-1.0000000000000002E-2</c:v>
                </c:pt>
                <c:pt idx="3027">
                  <c:v>0</c:v>
                </c:pt>
                <c:pt idx="3028">
                  <c:v>-2.0000000000000004E-2</c:v>
                </c:pt>
                <c:pt idx="3029">
                  <c:v>0</c:v>
                </c:pt>
                <c:pt idx="3030">
                  <c:v>0</c:v>
                </c:pt>
                <c:pt idx="3031">
                  <c:v>0</c:v>
                </c:pt>
                <c:pt idx="3032">
                  <c:v>0</c:v>
                </c:pt>
                <c:pt idx="3033">
                  <c:v>-1.0000000000000002E-2</c:v>
                </c:pt>
                <c:pt idx="3034">
                  <c:v>-2.0000000000000004E-2</c:v>
                </c:pt>
                <c:pt idx="3035">
                  <c:v>-1.0000000000000002E-2</c:v>
                </c:pt>
                <c:pt idx="3036">
                  <c:v>-2.0000000000000004E-2</c:v>
                </c:pt>
                <c:pt idx="3037">
                  <c:v>-1.0000000000000002E-2</c:v>
                </c:pt>
                <c:pt idx="3038">
                  <c:v>-2.0000000000000004E-2</c:v>
                </c:pt>
                <c:pt idx="3039">
                  <c:v>-0.03</c:v>
                </c:pt>
                <c:pt idx="3040">
                  <c:v>-2.0000000000000004E-2</c:v>
                </c:pt>
                <c:pt idx="3041">
                  <c:v>-0.03</c:v>
                </c:pt>
                <c:pt idx="3042">
                  <c:v>-4.0000000000000008E-2</c:v>
                </c:pt>
                <c:pt idx="3043">
                  <c:v>-2.0000000000000004E-2</c:v>
                </c:pt>
                <c:pt idx="3044">
                  <c:v>-1.0000000000000002E-2</c:v>
                </c:pt>
                <c:pt idx="3045">
                  <c:v>-1.0000000000000002E-2</c:v>
                </c:pt>
                <c:pt idx="3046">
                  <c:v>0</c:v>
                </c:pt>
                <c:pt idx="3047">
                  <c:v>9.9999999999999985E-3</c:v>
                </c:pt>
                <c:pt idx="3048">
                  <c:v>0</c:v>
                </c:pt>
                <c:pt idx="3049">
                  <c:v>0</c:v>
                </c:pt>
                <c:pt idx="3050">
                  <c:v>0</c:v>
                </c:pt>
                <c:pt idx="3051">
                  <c:v>0</c:v>
                </c:pt>
                <c:pt idx="3052">
                  <c:v>0</c:v>
                </c:pt>
                <c:pt idx="3053">
                  <c:v>-1.0000000000000002E-2</c:v>
                </c:pt>
                <c:pt idx="3054">
                  <c:v>-2.0000000000000004E-2</c:v>
                </c:pt>
                <c:pt idx="3055">
                  <c:v>-2.0000000000000004E-2</c:v>
                </c:pt>
                <c:pt idx="3056">
                  <c:v>-0.03</c:v>
                </c:pt>
                <c:pt idx="3057">
                  <c:v>-0.03</c:v>
                </c:pt>
                <c:pt idx="3058">
                  <c:v>-2.0000000000000004E-2</c:v>
                </c:pt>
                <c:pt idx="3059">
                  <c:v>-2.0000000000000004E-2</c:v>
                </c:pt>
                <c:pt idx="3060">
                  <c:v>-1.0000000000000002E-2</c:v>
                </c:pt>
                <c:pt idx="3061">
                  <c:v>-2.0000000000000004E-2</c:v>
                </c:pt>
                <c:pt idx="3062">
                  <c:v>-2.0000000000000004E-2</c:v>
                </c:pt>
                <c:pt idx="3063">
                  <c:v>-2.0000000000000004E-2</c:v>
                </c:pt>
                <c:pt idx="3064">
                  <c:v>-2.0000000000000004E-2</c:v>
                </c:pt>
                <c:pt idx="3065">
                  <c:v>-2.0000000000000004E-2</c:v>
                </c:pt>
                <c:pt idx="3066">
                  <c:v>0</c:v>
                </c:pt>
                <c:pt idx="3067">
                  <c:v>-1.0000000000000002E-2</c:v>
                </c:pt>
                <c:pt idx="3068">
                  <c:v>0</c:v>
                </c:pt>
                <c:pt idx="3069">
                  <c:v>0</c:v>
                </c:pt>
                <c:pt idx="3070">
                  <c:v>0</c:v>
                </c:pt>
                <c:pt idx="3071">
                  <c:v>0</c:v>
                </c:pt>
                <c:pt idx="3072">
                  <c:v>-1.0000000000000002E-2</c:v>
                </c:pt>
                <c:pt idx="3073">
                  <c:v>0</c:v>
                </c:pt>
                <c:pt idx="3074">
                  <c:v>-1.0000000000000002E-2</c:v>
                </c:pt>
                <c:pt idx="3075">
                  <c:v>0</c:v>
                </c:pt>
                <c:pt idx="3076">
                  <c:v>-1.0000000000000002E-2</c:v>
                </c:pt>
                <c:pt idx="3077">
                  <c:v>-2.0000000000000004E-2</c:v>
                </c:pt>
                <c:pt idx="3078">
                  <c:v>-2.0000000000000004E-2</c:v>
                </c:pt>
                <c:pt idx="3079">
                  <c:v>-1.0000000000000002E-2</c:v>
                </c:pt>
                <c:pt idx="3080">
                  <c:v>-2.0000000000000004E-2</c:v>
                </c:pt>
                <c:pt idx="3081">
                  <c:v>-2.0000000000000004E-2</c:v>
                </c:pt>
                <c:pt idx="3082">
                  <c:v>-1.0000000000000002E-2</c:v>
                </c:pt>
                <c:pt idx="3083">
                  <c:v>-2.0000000000000004E-2</c:v>
                </c:pt>
                <c:pt idx="3084">
                  <c:v>-1.0000000000000002E-2</c:v>
                </c:pt>
                <c:pt idx="3085">
                  <c:v>-1.0000000000000002E-2</c:v>
                </c:pt>
                <c:pt idx="3086">
                  <c:v>0</c:v>
                </c:pt>
                <c:pt idx="3087">
                  <c:v>-2.0000000000000004E-2</c:v>
                </c:pt>
                <c:pt idx="3088">
                  <c:v>-1.0000000000000002E-2</c:v>
                </c:pt>
                <c:pt idx="3089">
                  <c:v>-2.0000000000000004E-2</c:v>
                </c:pt>
                <c:pt idx="3090">
                  <c:v>-1.0000000000000002E-2</c:v>
                </c:pt>
                <c:pt idx="3091">
                  <c:v>-2.0000000000000004E-2</c:v>
                </c:pt>
                <c:pt idx="3092">
                  <c:v>-2.0000000000000004E-2</c:v>
                </c:pt>
                <c:pt idx="3093">
                  <c:v>-0.03</c:v>
                </c:pt>
                <c:pt idx="3094">
                  <c:v>-2.0000000000000004E-2</c:v>
                </c:pt>
                <c:pt idx="3095">
                  <c:v>-2.0000000000000004E-2</c:v>
                </c:pt>
                <c:pt idx="3096">
                  <c:v>-1.0000000000000002E-2</c:v>
                </c:pt>
                <c:pt idx="3097">
                  <c:v>-2.0000000000000004E-2</c:v>
                </c:pt>
                <c:pt idx="3098">
                  <c:v>-1.0000000000000002E-2</c:v>
                </c:pt>
                <c:pt idx="3099">
                  <c:v>-2.0000000000000004E-2</c:v>
                </c:pt>
                <c:pt idx="3100">
                  <c:v>-2.0000000000000004E-2</c:v>
                </c:pt>
                <c:pt idx="3101">
                  <c:v>-1.0000000000000002E-2</c:v>
                </c:pt>
                <c:pt idx="3102">
                  <c:v>0</c:v>
                </c:pt>
                <c:pt idx="3103">
                  <c:v>-2.0000000000000004E-2</c:v>
                </c:pt>
                <c:pt idx="3104">
                  <c:v>-2.0000000000000004E-2</c:v>
                </c:pt>
                <c:pt idx="3105">
                  <c:v>-2.0000000000000004E-2</c:v>
                </c:pt>
                <c:pt idx="3106">
                  <c:v>-1.0000000000000002E-2</c:v>
                </c:pt>
                <c:pt idx="3107">
                  <c:v>-1.0000000000000002E-2</c:v>
                </c:pt>
                <c:pt idx="3108">
                  <c:v>-1.0000000000000002E-2</c:v>
                </c:pt>
                <c:pt idx="3109">
                  <c:v>-2.0000000000000004E-2</c:v>
                </c:pt>
                <c:pt idx="3110">
                  <c:v>-2.0000000000000004E-2</c:v>
                </c:pt>
                <c:pt idx="3111">
                  <c:v>-2.0000000000000004E-2</c:v>
                </c:pt>
                <c:pt idx="3112">
                  <c:v>-2.0000000000000004E-2</c:v>
                </c:pt>
                <c:pt idx="3113">
                  <c:v>-0.03</c:v>
                </c:pt>
                <c:pt idx="3114">
                  <c:v>-0.03</c:v>
                </c:pt>
                <c:pt idx="3115">
                  <c:v>-1.0000000000000002E-2</c:v>
                </c:pt>
                <c:pt idx="3116">
                  <c:v>-2.0000000000000004E-2</c:v>
                </c:pt>
                <c:pt idx="3117">
                  <c:v>-1.0000000000000002E-2</c:v>
                </c:pt>
                <c:pt idx="3118">
                  <c:v>-1.0000000000000002E-2</c:v>
                </c:pt>
                <c:pt idx="3119">
                  <c:v>-1.0000000000000002E-2</c:v>
                </c:pt>
                <c:pt idx="3120">
                  <c:v>-2.0000000000000004E-2</c:v>
                </c:pt>
                <c:pt idx="3121">
                  <c:v>-1.0000000000000002E-2</c:v>
                </c:pt>
                <c:pt idx="3122">
                  <c:v>-2.0000000000000004E-2</c:v>
                </c:pt>
                <c:pt idx="3123">
                  <c:v>-2.0000000000000004E-2</c:v>
                </c:pt>
                <c:pt idx="3124">
                  <c:v>-1.0000000000000002E-2</c:v>
                </c:pt>
                <c:pt idx="3125">
                  <c:v>-1.0000000000000002E-2</c:v>
                </c:pt>
                <c:pt idx="3126">
                  <c:v>0</c:v>
                </c:pt>
                <c:pt idx="3127">
                  <c:v>-1.0000000000000002E-2</c:v>
                </c:pt>
                <c:pt idx="3128">
                  <c:v>-1.0000000000000002E-2</c:v>
                </c:pt>
                <c:pt idx="3129">
                  <c:v>-0.03</c:v>
                </c:pt>
                <c:pt idx="3130">
                  <c:v>-0.03</c:v>
                </c:pt>
                <c:pt idx="3131">
                  <c:v>-2.0000000000000004E-2</c:v>
                </c:pt>
                <c:pt idx="3132">
                  <c:v>-2.0000000000000004E-2</c:v>
                </c:pt>
                <c:pt idx="3133">
                  <c:v>-1.0000000000000002E-2</c:v>
                </c:pt>
                <c:pt idx="3134">
                  <c:v>-2.0000000000000004E-2</c:v>
                </c:pt>
                <c:pt idx="3135">
                  <c:v>-2.0000000000000004E-2</c:v>
                </c:pt>
                <c:pt idx="3136">
                  <c:v>-2.0000000000000004E-2</c:v>
                </c:pt>
                <c:pt idx="3137">
                  <c:v>-2.0000000000000004E-2</c:v>
                </c:pt>
                <c:pt idx="3138">
                  <c:v>-2.0000000000000004E-2</c:v>
                </c:pt>
                <c:pt idx="3139">
                  <c:v>-1.0000000000000002E-2</c:v>
                </c:pt>
                <c:pt idx="3140">
                  <c:v>-2.0000000000000004E-2</c:v>
                </c:pt>
                <c:pt idx="3141">
                  <c:v>-1.0000000000000002E-2</c:v>
                </c:pt>
                <c:pt idx="3142">
                  <c:v>-2.0000000000000004E-2</c:v>
                </c:pt>
                <c:pt idx="3143">
                  <c:v>-1.0000000000000002E-2</c:v>
                </c:pt>
                <c:pt idx="3144">
                  <c:v>-2.0000000000000004E-2</c:v>
                </c:pt>
                <c:pt idx="3145">
                  <c:v>0</c:v>
                </c:pt>
                <c:pt idx="3146">
                  <c:v>-2.0000000000000004E-2</c:v>
                </c:pt>
                <c:pt idx="3147">
                  <c:v>-2.0000000000000004E-2</c:v>
                </c:pt>
                <c:pt idx="3148">
                  <c:v>-2.0000000000000004E-2</c:v>
                </c:pt>
                <c:pt idx="3149">
                  <c:v>0</c:v>
                </c:pt>
                <c:pt idx="3150">
                  <c:v>-2.0000000000000004E-2</c:v>
                </c:pt>
                <c:pt idx="3151">
                  <c:v>0</c:v>
                </c:pt>
                <c:pt idx="3152">
                  <c:v>0</c:v>
                </c:pt>
                <c:pt idx="3153">
                  <c:v>-1.0000000000000002E-2</c:v>
                </c:pt>
                <c:pt idx="3154">
                  <c:v>-2.0000000000000004E-2</c:v>
                </c:pt>
                <c:pt idx="3155">
                  <c:v>-1.0000000000000002E-2</c:v>
                </c:pt>
                <c:pt idx="3156">
                  <c:v>-2.0000000000000004E-2</c:v>
                </c:pt>
                <c:pt idx="3157">
                  <c:v>-2.0000000000000004E-2</c:v>
                </c:pt>
                <c:pt idx="3158">
                  <c:v>-2.0000000000000004E-2</c:v>
                </c:pt>
                <c:pt idx="3159">
                  <c:v>-1.0000000000000002E-2</c:v>
                </c:pt>
                <c:pt idx="3160">
                  <c:v>-1.0000000000000002E-2</c:v>
                </c:pt>
                <c:pt idx="3161">
                  <c:v>-2.0000000000000004E-2</c:v>
                </c:pt>
                <c:pt idx="3162">
                  <c:v>-2.0000000000000004E-2</c:v>
                </c:pt>
                <c:pt idx="3163">
                  <c:v>-1.0000000000000002E-2</c:v>
                </c:pt>
                <c:pt idx="3164">
                  <c:v>-1.0000000000000002E-2</c:v>
                </c:pt>
                <c:pt idx="3165">
                  <c:v>-1.0000000000000002E-2</c:v>
                </c:pt>
                <c:pt idx="3166">
                  <c:v>-1.0000000000000002E-2</c:v>
                </c:pt>
                <c:pt idx="3167">
                  <c:v>-1.0000000000000002E-2</c:v>
                </c:pt>
                <c:pt idx="3168">
                  <c:v>-2.0000000000000004E-2</c:v>
                </c:pt>
                <c:pt idx="3169">
                  <c:v>-1.0000000000000002E-2</c:v>
                </c:pt>
                <c:pt idx="3170">
                  <c:v>-1.0000000000000002E-2</c:v>
                </c:pt>
                <c:pt idx="3171">
                  <c:v>-1.0000000000000002E-2</c:v>
                </c:pt>
                <c:pt idx="3172">
                  <c:v>-0.03</c:v>
                </c:pt>
                <c:pt idx="3173">
                  <c:v>-2.0000000000000004E-2</c:v>
                </c:pt>
                <c:pt idx="3174">
                  <c:v>-2.0000000000000004E-2</c:v>
                </c:pt>
                <c:pt idx="3175">
                  <c:v>-2.0000000000000004E-2</c:v>
                </c:pt>
                <c:pt idx="3176">
                  <c:v>-2.0000000000000004E-2</c:v>
                </c:pt>
                <c:pt idx="3177">
                  <c:v>-0.03</c:v>
                </c:pt>
                <c:pt idx="3178">
                  <c:v>-2.0000000000000004E-2</c:v>
                </c:pt>
                <c:pt idx="3179">
                  <c:v>-1.0000000000000002E-2</c:v>
                </c:pt>
                <c:pt idx="3180">
                  <c:v>-1.0000000000000002E-2</c:v>
                </c:pt>
                <c:pt idx="3181">
                  <c:v>-2.0000000000000004E-2</c:v>
                </c:pt>
                <c:pt idx="3182">
                  <c:v>-2.0000000000000004E-2</c:v>
                </c:pt>
                <c:pt idx="3183">
                  <c:v>-2.0000000000000004E-2</c:v>
                </c:pt>
                <c:pt idx="3184">
                  <c:v>-2.0000000000000004E-2</c:v>
                </c:pt>
                <c:pt idx="3185">
                  <c:v>-2.0000000000000004E-2</c:v>
                </c:pt>
                <c:pt idx="3186">
                  <c:v>-2.0000000000000004E-2</c:v>
                </c:pt>
                <c:pt idx="3187">
                  <c:v>-2.0000000000000004E-2</c:v>
                </c:pt>
                <c:pt idx="3188">
                  <c:v>-2.0000000000000004E-2</c:v>
                </c:pt>
                <c:pt idx="3189">
                  <c:v>-2.0000000000000004E-2</c:v>
                </c:pt>
                <c:pt idx="3190">
                  <c:v>-1.0000000000000002E-2</c:v>
                </c:pt>
                <c:pt idx="3191">
                  <c:v>-2.0000000000000004E-2</c:v>
                </c:pt>
                <c:pt idx="3192">
                  <c:v>-2.0000000000000004E-2</c:v>
                </c:pt>
                <c:pt idx="3193">
                  <c:v>-2.0000000000000004E-2</c:v>
                </c:pt>
                <c:pt idx="3194">
                  <c:v>-0.03</c:v>
                </c:pt>
                <c:pt idx="3195">
                  <c:v>-2.0000000000000004E-2</c:v>
                </c:pt>
                <c:pt idx="3196">
                  <c:v>-2.0000000000000004E-2</c:v>
                </c:pt>
                <c:pt idx="3197">
                  <c:v>-0.03</c:v>
                </c:pt>
                <c:pt idx="3198">
                  <c:v>-2.0000000000000004E-2</c:v>
                </c:pt>
                <c:pt idx="3199">
                  <c:v>-0.03</c:v>
                </c:pt>
                <c:pt idx="3200">
                  <c:v>-2.0000000000000004E-2</c:v>
                </c:pt>
                <c:pt idx="3201">
                  <c:v>-0.03</c:v>
                </c:pt>
                <c:pt idx="3202">
                  <c:v>-2.0000000000000004E-2</c:v>
                </c:pt>
                <c:pt idx="3203">
                  <c:v>-2.0000000000000004E-2</c:v>
                </c:pt>
                <c:pt idx="3204">
                  <c:v>-2.0000000000000004E-2</c:v>
                </c:pt>
                <c:pt idx="3205">
                  <c:v>-2.0000000000000004E-2</c:v>
                </c:pt>
                <c:pt idx="3206">
                  <c:v>-2.0000000000000004E-2</c:v>
                </c:pt>
                <c:pt idx="3207">
                  <c:v>0</c:v>
                </c:pt>
                <c:pt idx="3208">
                  <c:v>0</c:v>
                </c:pt>
                <c:pt idx="3209">
                  <c:v>-1.0000000000000002E-2</c:v>
                </c:pt>
                <c:pt idx="3210">
                  <c:v>-1.0000000000000002E-2</c:v>
                </c:pt>
                <c:pt idx="3211">
                  <c:v>-1.0000000000000002E-2</c:v>
                </c:pt>
                <c:pt idx="3212">
                  <c:v>-0.03</c:v>
                </c:pt>
                <c:pt idx="3213">
                  <c:v>0</c:v>
                </c:pt>
                <c:pt idx="3214">
                  <c:v>-1.0000000000000002E-2</c:v>
                </c:pt>
                <c:pt idx="3215">
                  <c:v>0</c:v>
                </c:pt>
                <c:pt idx="3216">
                  <c:v>0</c:v>
                </c:pt>
                <c:pt idx="3217">
                  <c:v>0</c:v>
                </c:pt>
                <c:pt idx="3218">
                  <c:v>0</c:v>
                </c:pt>
                <c:pt idx="3219">
                  <c:v>0</c:v>
                </c:pt>
                <c:pt idx="3220">
                  <c:v>0</c:v>
                </c:pt>
                <c:pt idx="3221">
                  <c:v>0</c:v>
                </c:pt>
                <c:pt idx="3222">
                  <c:v>0</c:v>
                </c:pt>
                <c:pt idx="3223">
                  <c:v>0</c:v>
                </c:pt>
                <c:pt idx="3224">
                  <c:v>9.9999999999999985E-3</c:v>
                </c:pt>
                <c:pt idx="3225">
                  <c:v>0</c:v>
                </c:pt>
                <c:pt idx="3226">
                  <c:v>0</c:v>
                </c:pt>
                <c:pt idx="3227">
                  <c:v>9.9999999999999985E-3</c:v>
                </c:pt>
                <c:pt idx="3228">
                  <c:v>0</c:v>
                </c:pt>
                <c:pt idx="3229">
                  <c:v>0</c:v>
                </c:pt>
                <c:pt idx="3230">
                  <c:v>0</c:v>
                </c:pt>
                <c:pt idx="3231">
                  <c:v>9.9999999999999985E-3</c:v>
                </c:pt>
                <c:pt idx="3232">
                  <c:v>0</c:v>
                </c:pt>
                <c:pt idx="3233">
                  <c:v>0</c:v>
                </c:pt>
                <c:pt idx="3234">
                  <c:v>0</c:v>
                </c:pt>
                <c:pt idx="3235">
                  <c:v>0</c:v>
                </c:pt>
                <c:pt idx="3236">
                  <c:v>-1.0000000000000002E-2</c:v>
                </c:pt>
                <c:pt idx="3237">
                  <c:v>-1.0000000000000002E-2</c:v>
                </c:pt>
                <c:pt idx="3238">
                  <c:v>-2.0000000000000004E-2</c:v>
                </c:pt>
                <c:pt idx="3239">
                  <c:v>0</c:v>
                </c:pt>
                <c:pt idx="3240">
                  <c:v>-1.0000000000000002E-2</c:v>
                </c:pt>
                <c:pt idx="3241">
                  <c:v>-2.0000000000000004E-2</c:v>
                </c:pt>
                <c:pt idx="3242">
                  <c:v>-1.0000000000000002E-2</c:v>
                </c:pt>
                <c:pt idx="3243">
                  <c:v>-1.0000000000000002E-2</c:v>
                </c:pt>
                <c:pt idx="3244">
                  <c:v>-1.0000000000000002E-2</c:v>
                </c:pt>
                <c:pt idx="3245">
                  <c:v>0</c:v>
                </c:pt>
                <c:pt idx="3246">
                  <c:v>-2.0000000000000004E-2</c:v>
                </c:pt>
                <c:pt idx="3247">
                  <c:v>-1.0000000000000002E-2</c:v>
                </c:pt>
                <c:pt idx="3248">
                  <c:v>0</c:v>
                </c:pt>
                <c:pt idx="3249">
                  <c:v>0</c:v>
                </c:pt>
                <c:pt idx="3250">
                  <c:v>-1.0000000000000002E-2</c:v>
                </c:pt>
                <c:pt idx="3251">
                  <c:v>-1.0000000000000002E-2</c:v>
                </c:pt>
                <c:pt idx="3252">
                  <c:v>-2.0000000000000004E-2</c:v>
                </c:pt>
                <c:pt idx="3253">
                  <c:v>-2.0000000000000004E-2</c:v>
                </c:pt>
                <c:pt idx="3254">
                  <c:v>-2.0000000000000004E-2</c:v>
                </c:pt>
                <c:pt idx="3255">
                  <c:v>0</c:v>
                </c:pt>
                <c:pt idx="3256">
                  <c:v>0</c:v>
                </c:pt>
                <c:pt idx="3257">
                  <c:v>-1.0000000000000002E-2</c:v>
                </c:pt>
                <c:pt idx="3258">
                  <c:v>0</c:v>
                </c:pt>
                <c:pt idx="3259">
                  <c:v>0</c:v>
                </c:pt>
                <c:pt idx="3260">
                  <c:v>0</c:v>
                </c:pt>
                <c:pt idx="3261">
                  <c:v>0</c:v>
                </c:pt>
                <c:pt idx="3262">
                  <c:v>0</c:v>
                </c:pt>
                <c:pt idx="3263">
                  <c:v>0</c:v>
                </c:pt>
                <c:pt idx="3264">
                  <c:v>-1.0000000000000002E-2</c:v>
                </c:pt>
                <c:pt idx="3265">
                  <c:v>-1.0000000000000002E-2</c:v>
                </c:pt>
                <c:pt idx="3266">
                  <c:v>0</c:v>
                </c:pt>
                <c:pt idx="3267">
                  <c:v>0</c:v>
                </c:pt>
                <c:pt idx="3268">
                  <c:v>-2.0000000000000004E-2</c:v>
                </c:pt>
                <c:pt idx="3269">
                  <c:v>0</c:v>
                </c:pt>
                <c:pt idx="3270">
                  <c:v>0</c:v>
                </c:pt>
                <c:pt idx="3271">
                  <c:v>0</c:v>
                </c:pt>
                <c:pt idx="3272">
                  <c:v>-2.0000000000000004E-2</c:v>
                </c:pt>
                <c:pt idx="3273">
                  <c:v>-0.08</c:v>
                </c:pt>
                <c:pt idx="3274">
                  <c:v>-2.0000000000000004E-2</c:v>
                </c:pt>
                <c:pt idx="3275">
                  <c:v>-1.0000000000000002E-2</c:v>
                </c:pt>
                <c:pt idx="3276">
                  <c:v>0</c:v>
                </c:pt>
                <c:pt idx="3277">
                  <c:v>-1.0000000000000002E-2</c:v>
                </c:pt>
                <c:pt idx="3278">
                  <c:v>-1.0000000000000002E-2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-1.0000000000000002E-2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-1.0000000000000002E-2</c:v>
                </c:pt>
                <c:pt idx="3291">
                  <c:v>-2.0000000000000004E-2</c:v>
                </c:pt>
                <c:pt idx="3292">
                  <c:v>0</c:v>
                </c:pt>
                <c:pt idx="3293">
                  <c:v>-1.0000000000000002E-2</c:v>
                </c:pt>
                <c:pt idx="3294">
                  <c:v>-2.0000000000000004E-2</c:v>
                </c:pt>
                <c:pt idx="3295">
                  <c:v>-1.0000000000000002E-2</c:v>
                </c:pt>
                <c:pt idx="3296">
                  <c:v>-1.0000000000000002E-2</c:v>
                </c:pt>
                <c:pt idx="3297">
                  <c:v>-1.0000000000000002E-2</c:v>
                </c:pt>
                <c:pt idx="3298">
                  <c:v>-1.0000000000000002E-2</c:v>
                </c:pt>
                <c:pt idx="3299">
                  <c:v>-0.03</c:v>
                </c:pt>
                <c:pt idx="3300">
                  <c:v>-2.0000000000000004E-2</c:v>
                </c:pt>
                <c:pt idx="3301">
                  <c:v>-2.0000000000000004E-2</c:v>
                </c:pt>
                <c:pt idx="3302">
                  <c:v>-2.0000000000000004E-2</c:v>
                </c:pt>
                <c:pt idx="3303">
                  <c:v>-2.0000000000000004E-2</c:v>
                </c:pt>
                <c:pt idx="3304">
                  <c:v>-2.0000000000000004E-2</c:v>
                </c:pt>
                <c:pt idx="3305">
                  <c:v>-2.0000000000000004E-2</c:v>
                </c:pt>
                <c:pt idx="3306">
                  <c:v>-1.0000000000000002E-2</c:v>
                </c:pt>
                <c:pt idx="3307">
                  <c:v>-1.0000000000000002E-2</c:v>
                </c:pt>
                <c:pt idx="3308">
                  <c:v>-2.0000000000000004E-2</c:v>
                </c:pt>
                <c:pt idx="3309">
                  <c:v>-0.03</c:v>
                </c:pt>
                <c:pt idx="3310">
                  <c:v>-1.0000000000000002E-2</c:v>
                </c:pt>
                <c:pt idx="3311">
                  <c:v>-1.0000000000000002E-2</c:v>
                </c:pt>
                <c:pt idx="3312">
                  <c:v>-1.0000000000000002E-2</c:v>
                </c:pt>
                <c:pt idx="3313">
                  <c:v>0</c:v>
                </c:pt>
                <c:pt idx="3314">
                  <c:v>0</c:v>
                </c:pt>
                <c:pt idx="3315">
                  <c:v>-2.0000000000000004E-2</c:v>
                </c:pt>
                <c:pt idx="3316">
                  <c:v>-1.0000000000000002E-2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-2.0000000000000004E-2</c:v>
                </c:pt>
                <c:pt idx="3323">
                  <c:v>0</c:v>
                </c:pt>
                <c:pt idx="3324">
                  <c:v>0</c:v>
                </c:pt>
                <c:pt idx="3325">
                  <c:v>-0.03</c:v>
                </c:pt>
                <c:pt idx="3326">
                  <c:v>-2.0000000000000004E-2</c:v>
                </c:pt>
                <c:pt idx="3327">
                  <c:v>0</c:v>
                </c:pt>
                <c:pt idx="3328">
                  <c:v>0</c:v>
                </c:pt>
                <c:pt idx="3329">
                  <c:v>-2.0000000000000004E-2</c:v>
                </c:pt>
                <c:pt idx="3330">
                  <c:v>-1.0000000000000002E-2</c:v>
                </c:pt>
                <c:pt idx="3331">
                  <c:v>-2.0000000000000004E-2</c:v>
                </c:pt>
                <c:pt idx="3332">
                  <c:v>-0.03</c:v>
                </c:pt>
                <c:pt idx="3333">
                  <c:v>-2.0000000000000004E-2</c:v>
                </c:pt>
                <c:pt idx="3334">
                  <c:v>-0.03</c:v>
                </c:pt>
                <c:pt idx="3335">
                  <c:v>-2.0000000000000004E-2</c:v>
                </c:pt>
                <c:pt idx="3336">
                  <c:v>-2.0000000000000004E-2</c:v>
                </c:pt>
                <c:pt idx="3337">
                  <c:v>-2.0000000000000004E-2</c:v>
                </c:pt>
                <c:pt idx="3338">
                  <c:v>-2.0000000000000004E-2</c:v>
                </c:pt>
                <c:pt idx="3339">
                  <c:v>-0.03</c:v>
                </c:pt>
                <c:pt idx="3340">
                  <c:v>-2.0000000000000004E-2</c:v>
                </c:pt>
                <c:pt idx="3341">
                  <c:v>-2.0000000000000004E-2</c:v>
                </c:pt>
                <c:pt idx="3342">
                  <c:v>-2.0000000000000004E-2</c:v>
                </c:pt>
                <c:pt idx="3343">
                  <c:v>-2.0000000000000004E-2</c:v>
                </c:pt>
                <c:pt idx="3344">
                  <c:v>-2.0000000000000004E-2</c:v>
                </c:pt>
                <c:pt idx="3345">
                  <c:v>-2.0000000000000004E-2</c:v>
                </c:pt>
                <c:pt idx="3346">
                  <c:v>-2.0000000000000004E-2</c:v>
                </c:pt>
                <c:pt idx="3347">
                  <c:v>0</c:v>
                </c:pt>
                <c:pt idx="3348">
                  <c:v>-2.0000000000000004E-2</c:v>
                </c:pt>
                <c:pt idx="3349">
                  <c:v>-0.03</c:v>
                </c:pt>
                <c:pt idx="3350">
                  <c:v>-0.03</c:v>
                </c:pt>
                <c:pt idx="3351">
                  <c:v>-0.03</c:v>
                </c:pt>
                <c:pt idx="3352">
                  <c:v>-0.06</c:v>
                </c:pt>
                <c:pt idx="3353">
                  <c:v>-0.03</c:v>
                </c:pt>
                <c:pt idx="3354">
                  <c:v>-2.0000000000000004E-2</c:v>
                </c:pt>
                <c:pt idx="3355">
                  <c:v>-2.0000000000000004E-2</c:v>
                </c:pt>
                <c:pt idx="3356">
                  <c:v>0</c:v>
                </c:pt>
                <c:pt idx="3357">
                  <c:v>0</c:v>
                </c:pt>
                <c:pt idx="3358">
                  <c:v>-2.0000000000000004E-2</c:v>
                </c:pt>
                <c:pt idx="3359">
                  <c:v>-2.0000000000000004E-2</c:v>
                </c:pt>
                <c:pt idx="3360">
                  <c:v>-2.0000000000000004E-2</c:v>
                </c:pt>
                <c:pt idx="3361">
                  <c:v>-2.0000000000000004E-2</c:v>
                </c:pt>
                <c:pt idx="3362">
                  <c:v>-2.0000000000000004E-2</c:v>
                </c:pt>
                <c:pt idx="3363">
                  <c:v>-2.0000000000000004E-2</c:v>
                </c:pt>
                <c:pt idx="3364">
                  <c:v>-2.0000000000000004E-2</c:v>
                </c:pt>
                <c:pt idx="3365">
                  <c:v>-2.0000000000000004E-2</c:v>
                </c:pt>
                <c:pt idx="3366">
                  <c:v>-2.0000000000000004E-2</c:v>
                </c:pt>
                <c:pt idx="3367">
                  <c:v>-2.0000000000000004E-2</c:v>
                </c:pt>
                <c:pt idx="3368">
                  <c:v>-2.0000000000000004E-2</c:v>
                </c:pt>
                <c:pt idx="3369">
                  <c:v>-2.0000000000000004E-2</c:v>
                </c:pt>
                <c:pt idx="3370">
                  <c:v>-2.0000000000000004E-2</c:v>
                </c:pt>
                <c:pt idx="3371">
                  <c:v>-2.0000000000000004E-2</c:v>
                </c:pt>
                <c:pt idx="3372">
                  <c:v>-0.03</c:v>
                </c:pt>
                <c:pt idx="3373">
                  <c:v>-2.0000000000000004E-2</c:v>
                </c:pt>
                <c:pt idx="3374">
                  <c:v>-2.0000000000000004E-2</c:v>
                </c:pt>
                <c:pt idx="3375">
                  <c:v>-2.0000000000000004E-2</c:v>
                </c:pt>
                <c:pt idx="3376">
                  <c:v>-2.0000000000000004E-2</c:v>
                </c:pt>
                <c:pt idx="3377">
                  <c:v>-2.0000000000000004E-2</c:v>
                </c:pt>
                <c:pt idx="3378">
                  <c:v>-2.0000000000000004E-2</c:v>
                </c:pt>
                <c:pt idx="3379">
                  <c:v>-2.0000000000000004E-2</c:v>
                </c:pt>
                <c:pt idx="3380">
                  <c:v>-2.0000000000000004E-2</c:v>
                </c:pt>
                <c:pt idx="3381">
                  <c:v>-2.0000000000000004E-2</c:v>
                </c:pt>
                <c:pt idx="3382">
                  <c:v>-2.0000000000000004E-2</c:v>
                </c:pt>
                <c:pt idx="3383">
                  <c:v>-2.0000000000000004E-2</c:v>
                </c:pt>
                <c:pt idx="3384">
                  <c:v>-2.0000000000000004E-2</c:v>
                </c:pt>
                <c:pt idx="3385">
                  <c:v>-2.0000000000000004E-2</c:v>
                </c:pt>
                <c:pt idx="3386">
                  <c:v>-2.0000000000000004E-2</c:v>
                </c:pt>
                <c:pt idx="3387">
                  <c:v>-2.0000000000000004E-2</c:v>
                </c:pt>
                <c:pt idx="3388">
                  <c:v>-2.0000000000000004E-2</c:v>
                </c:pt>
                <c:pt idx="3389">
                  <c:v>-2.0000000000000004E-2</c:v>
                </c:pt>
                <c:pt idx="3390">
                  <c:v>-2.0000000000000004E-2</c:v>
                </c:pt>
                <c:pt idx="3391">
                  <c:v>-2.0000000000000004E-2</c:v>
                </c:pt>
                <c:pt idx="3392">
                  <c:v>-0.03</c:v>
                </c:pt>
                <c:pt idx="3393">
                  <c:v>-2.0000000000000004E-2</c:v>
                </c:pt>
                <c:pt idx="3394">
                  <c:v>-2.0000000000000004E-2</c:v>
                </c:pt>
                <c:pt idx="3395">
                  <c:v>-2.0000000000000004E-2</c:v>
                </c:pt>
                <c:pt idx="3396">
                  <c:v>-2.0000000000000004E-2</c:v>
                </c:pt>
                <c:pt idx="3397">
                  <c:v>-2.0000000000000004E-2</c:v>
                </c:pt>
                <c:pt idx="3398">
                  <c:v>-2.0000000000000004E-2</c:v>
                </c:pt>
                <c:pt idx="3399">
                  <c:v>-2.0000000000000004E-2</c:v>
                </c:pt>
                <c:pt idx="3400">
                  <c:v>-2.0000000000000004E-2</c:v>
                </c:pt>
                <c:pt idx="3401">
                  <c:v>-2.0000000000000004E-2</c:v>
                </c:pt>
                <c:pt idx="3402">
                  <c:v>-0.03</c:v>
                </c:pt>
                <c:pt idx="3403">
                  <c:v>-2.0000000000000004E-2</c:v>
                </c:pt>
                <c:pt idx="3404">
                  <c:v>-2.0000000000000004E-2</c:v>
                </c:pt>
                <c:pt idx="3405">
                  <c:v>-2.0000000000000004E-2</c:v>
                </c:pt>
                <c:pt idx="3406">
                  <c:v>-2.0000000000000004E-2</c:v>
                </c:pt>
                <c:pt idx="3407">
                  <c:v>-2.0000000000000004E-2</c:v>
                </c:pt>
                <c:pt idx="3408">
                  <c:v>-2.0000000000000004E-2</c:v>
                </c:pt>
                <c:pt idx="3409">
                  <c:v>-2.0000000000000004E-2</c:v>
                </c:pt>
                <c:pt idx="3410">
                  <c:v>-2.0000000000000004E-2</c:v>
                </c:pt>
                <c:pt idx="3411">
                  <c:v>-1.0000000000000002E-2</c:v>
                </c:pt>
                <c:pt idx="3412">
                  <c:v>-2.0000000000000004E-2</c:v>
                </c:pt>
                <c:pt idx="3413">
                  <c:v>-2.0000000000000004E-2</c:v>
                </c:pt>
                <c:pt idx="3414">
                  <c:v>-2.0000000000000004E-2</c:v>
                </c:pt>
                <c:pt idx="3415">
                  <c:v>-2.0000000000000004E-2</c:v>
                </c:pt>
                <c:pt idx="3416">
                  <c:v>-2.0000000000000004E-2</c:v>
                </c:pt>
                <c:pt idx="3417">
                  <c:v>-2.0000000000000004E-2</c:v>
                </c:pt>
                <c:pt idx="3418">
                  <c:v>-2.0000000000000004E-2</c:v>
                </c:pt>
                <c:pt idx="3419">
                  <c:v>-2.0000000000000004E-2</c:v>
                </c:pt>
                <c:pt idx="3420">
                  <c:v>-2.0000000000000004E-2</c:v>
                </c:pt>
                <c:pt idx="3421">
                  <c:v>-2.0000000000000004E-2</c:v>
                </c:pt>
                <c:pt idx="3422">
                  <c:v>-2.0000000000000004E-2</c:v>
                </c:pt>
                <c:pt idx="3423">
                  <c:v>-2.0000000000000004E-2</c:v>
                </c:pt>
                <c:pt idx="3424">
                  <c:v>-2.0000000000000004E-2</c:v>
                </c:pt>
                <c:pt idx="3425">
                  <c:v>-2.0000000000000004E-2</c:v>
                </c:pt>
                <c:pt idx="3426">
                  <c:v>-2.0000000000000004E-2</c:v>
                </c:pt>
                <c:pt idx="3427">
                  <c:v>-2.0000000000000004E-2</c:v>
                </c:pt>
                <c:pt idx="3428">
                  <c:v>-2.0000000000000004E-2</c:v>
                </c:pt>
                <c:pt idx="3429">
                  <c:v>-2.0000000000000004E-2</c:v>
                </c:pt>
                <c:pt idx="3430">
                  <c:v>-2.0000000000000004E-2</c:v>
                </c:pt>
                <c:pt idx="3431">
                  <c:v>-2.0000000000000004E-2</c:v>
                </c:pt>
                <c:pt idx="3432">
                  <c:v>-2.0000000000000004E-2</c:v>
                </c:pt>
                <c:pt idx="3433">
                  <c:v>-2.0000000000000004E-2</c:v>
                </c:pt>
                <c:pt idx="3434">
                  <c:v>-2.0000000000000004E-2</c:v>
                </c:pt>
                <c:pt idx="3435">
                  <c:v>-2.0000000000000004E-2</c:v>
                </c:pt>
                <c:pt idx="3436">
                  <c:v>-2.0000000000000004E-2</c:v>
                </c:pt>
                <c:pt idx="3437">
                  <c:v>-2.0000000000000004E-2</c:v>
                </c:pt>
                <c:pt idx="3438">
                  <c:v>-2.0000000000000004E-2</c:v>
                </c:pt>
                <c:pt idx="3439">
                  <c:v>-2.0000000000000004E-2</c:v>
                </c:pt>
                <c:pt idx="3440">
                  <c:v>-2.0000000000000004E-2</c:v>
                </c:pt>
                <c:pt idx="3441">
                  <c:v>-2.0000000000000004E-2</c:v>
                </c:pt>
                <c:pt idx="3442">
                  <c:v>-2.0000000000000004E-2</c:v>
                </c:pt>
                <c:pt idx="3443">
                  <c:v>-1.0000000000000002E-2</c:v>
                </c:pt>
                <c:pt idx="3444">
                  <c:v>-2.0000000000000004E-2</c:v>
                </c:pt>
                <c:pt idx="3445">
                  <c:v>-2.0000000000000004E-2</c:v>
                </c:pt>
                <c:pt idx="3446">
                  <c:v>-2.0000000000000004E-2</c:v>
                </c:pt>
                <c:pt idx="3447">
                  <c:v>-2.0000000000000004E-2</c:v>
                </c:pt>
                <c:pt idx="3448">
                  <c:v>-2.0000000000000004E-2</c:v>
                </c:pt>
                <c:pt idx="3449">
                  <c:v>-2.0000000000000004E-2</c:v>
                </c:pt>
                <c:pt idx="3450">
                  <c:v>-2.0000000000000004E-2</c:v>
                </c:pt>
                <c:pt idx="3451">
                  <c:v>-2.0000000000000004E-2</c:v>
                </c:pt>
                <c:pt idx="3452">
                  <c:v>-2.0000000000000004E-2</c:v>
                </c:pt>
                <c:pt idx="3453">
                  <c:v>-2.0000000000000004E-2</c:v>
                </c:pt>
                <c:pt idx="3454">
                  <c:v>-2.0000000000000004E-2</c:v>
                </c:pt>
                <c:pt idx="3455">
                  <c:v>-2.0000000000000004E-2</c:v>
                </c:pt>
                <c:pt idx="3456">
                  <c:v>-2.0000000000000004E-2</c:v>
                </c:pt>
                <c:pt idx="3457">
                  <c:v>-2.0000000000000004E-2</c:v>
                </c:pt>
                <c:pt idx="3458">
                  <c:v>-2.0000000000000004E-2</c:v>
                </c:pt>
                <c:pt idx="3459">
                  <c:v>-2.0000000000000004E-2</c:v>
                </c:pt>
                <c:pt idx="3460">
                  <c:v>-1.0000000000000002E-2</c:v>
                </c:pt>
                <c:pt idx="3461">
                  <c:v>-2.0000000000000004E-2</c:v>
                </c:pt>
                <c:pt idx="3462">
                  <c:v>-2.0000000000000004E-2</c:v>
                </c:pt>
                <c:pt idx="3463">
                  <c:v>-2.0000000000000004E-2</c:v>
                </c:pt>
                <c:pt idx="3464">
                  <c:v>-1.0000000000000002E-2</c:v>
                </c:pt>
                <c:pt idx="3465">
                  <c:v>-2.0000000000000004E-2</c:v>
                </c:pt>
                <c:pt idx="3466">
                  <c:v>-1.0000000000000002E-2</c:v>
                </c:pt>
                <c:pt idx="3467">
                  <c:v>-2.0000000000000004E-2</c:v>
                </c:pt>
                <c:pt idx="3468">
                  <c:v>-2.0000000000000004E-2</c:v>
                </c:pt>
                <c:pt idx="3469">
                  <c:v>-2.0000000000000004E-2</c:v>
                </c:pt>
                <c:pt idx="3470">
                  <c:v>-2.0000000000000004E-2</c:v>
                </c:pt>
                <c:pt idx="3471">
                  <c:v>-2.0000000000000004E-2</c:v>
                </c:pt>
                <c:pt idx="3472">
                  <c:v>-1.0000000000000002E-2</c:v>
                </c:pt>
                <c:pt idx="3473">
                  <c:v>-1.0000000000000002E-2</c:v>
                </c:pt>
                <c:pt idx="3474">
                  <c:v>-2.0000000000000004E-2</c:v>
                </c:pt>
                <c:pt idx="3475">
                  <c:v>-2.0000000000000004E-2</c:v>
                </c:pt>
                <c:pt idx="3476">
                  <c:v>-1.0000000000000002E-2</c:v>
                </c:pt>
                <c:pt idx="3477">
                  <c:v>-2.0000000000000004E-2</c:v>
                </c:pt>
                <c:pt idx="3478">
                  <c:v>-2.0000000000000004E-2</c:v>
                </c:pt>
                <c:pt idx="3479">
                  <c:v>-2.0000000000000004E-2</c:v>
                </c:pt>
                <c:pt idx="3480">
                  <c:v>-1.0000000000000002E-2</c:v>
                </c:pt>
                <c:pt idx="3481">
                  <c:v>-2.0000000000000004E-2</c:v>
                </c:pt>
                <c:pt idx="3482">
                  <c:v>-2.0000000000000004E-2</c:v>
                </c:pt>
                <c:pt idx="3483">
                  <c:v>-2.0000000000000004E-2</c:v>
                </c:pt>
                <c:pt idx="3484">
                  <c:v>-1.0000000000000002E-2</c:v>
                </c:pt>
                <c:pt idx="3485">
                  <c:v>-2.0000000000000004E-2</c:v>
                </c:pt>
                <c:pt idx="3486">
                  <c:v>-1.0000000000000002E-2</c:v>
                </c:pt>
                <c:pt idx="3487">
                  <c:v>-1.0000000000000002E-2</c:v>
                </c:pt>
                <c:pt idx="3488">
                  <c:v>-2.0000000000000004E-2</c:v>
                </c:pt>
                <c:pt idx="3489">
                  <c:v>-1.0000000000000002E-2</c:v>
                </c:pt>
                <c:pt idx="3490">
                  <c:v>-2.0000000000000004E-2</c:v>
                </c:pt>
                <c:pt idx="3491">
                  <c:v>-2.0000000000000004E-2</c:v>
                </c:pt>
                <c:pt idx="3492">
                  <c:v>-2.0000000000000004E-2</c:v>
                </c:pt>
                <c:pt idx="3493">
                  <c:v>-2.0000000000000004E-2</c:v>
                </c:pt>
                <c:pt idx="3494">
                  <c:v>-2.0000000000000004E-2</c:v>
                </c:pt>
                <c:pt idx="3495">
                  <c:v>-2.0000000000000004E-2</c:v>
                </c:pt>
                <c:pt idx="3496">
                  <c:v>-2.0000000000000004E-2</c:v>
                </c:pt>
                <c:pt idx="3497">
                  <c:v>-1.0000000000000002E-2</c:v>
                </c:pt>
                <c:pt idx="3498">
                  <c:v>-2.0000000000000004E-2</c:v>
                </c:pt>
                <c:pt idx="3499">
                  <c:v>-2.0000000000000004E-2</c:v>
                </c:pt>
                <c:pt idx="3500">
                  <c:v>-2.0000000000000004E-2</c:v>
                </c:pt>
                <c:pt idx="3501">
                  <c:v>-2.0000000000000004E-2</c:v>
                </c:pt>
                <c:pt idx="3502">
                  <c:v>-1.0000000000000002E-2</c:v>
                </c:pt>
                <c:pt idx="3503">
                  <c:v>-2.0000000000000004E-2</c:v>
                </c:pt>
                <c:pt idx="3504">
                  <c:v>-1.0000000000000002E-2</c:v>
                </c:pt>
                <c:pt idx="3505">
                  <c:v>-2.0000000000000004E-2</c:v>
                </c:pt>
                <c:pt idx="3506">
                  <c:v>-1.0000000000000002E-2</c:v>
                </c:pt>
                <c:pt idx="3507">
                  <c:v>-2.0000000000000004E-2</c:v>
                </c:pt>
                <c:pt idx="3508">
                  <c:v>-0.03</c:v>
                </c:pt>
                <c:pt idx="3509">
                  <c:v>-0.03</c:v>
                </c:pt>
                <c:pt idx="3510">
                  <c:v>-1.0000000000000002E-2</c:v>
                </c:pt>
                <c:pt idx="3511">
                  <c:v>-2.0000000000000004E-2</c:v>
                </c:pt>
                <c:pt idx="3512">
                  <c:v>-2.0000000000000004E-2</c:v>
                </c:pt>
                <c:pt idx="3513">
                  <c:v>-1.0000000000000002E-2</c:v>
                </c:pt>
                <c:pt idx="3514">
                  <c:v>-1.0000000000000002E-2</c:v>
                </c:pt>
                <c:pt idx="3515">
                  <c:v>-2.0000000000000004E-2</c:v>
                </c:pt>
                <c:pt idx="3516">
                  <c:v>-2.0000000000000004E-2</c:v>
                </c:pt>
                <c:pt idx="3517">
                  <c:v>0</c:v>
                </c:pt>
                <c:pt idx="3518">
                  <c:v>-1.0000000000000002E-2</c:v>
                </c:pt>
                <c:pt idx="3519">
                  <c:v>-1.0000000000000002E-2</c:v>
                </c:pt>
                <c:pt idx="3520">
                  <c:v>0</c:v>
                </c:pt>
                <c:pt idx="3521">
                  <c:v>-1.0000000000000002E-2</c:v>
                </c:pt>
                <c:pt idx="3522">
                  <c:v>-1.0000000000000002E-2</c:v>
                </c:pt>
                <c:pt idx="3523">
                  <c:v>-1.0000000000000002E-2</c:v>
                </c:pt>
                <c:pt idx="3524">
                  <c:v>-1.0000000000000002E-2</c:v>
                </c:pt>
                <c:pt idx="3525">
                  <c:v>-1.0000000000000002E-2</c:v>
                </c:pt>
                <c:pt idx="3526">
                  <c:v>-2.0000000000000004E-2</c:v>
                </c:pt>
                <c:pt idx="3527">
                  <c:v>-1.0000000000000002E-2</c:v>
                </c:pt>
                <c:pt idx="3528">
                  <c:v>-2.0000000000000004E-2</c:v>
                </c:pt>
                <c:pt idx="3529">
                  <c:v>-1.0000000000000002E-2</c:v>
                </c:pt>
                <c:pt idx="3530">
                  <c:v>-2.0000000000000004E-2</c:v>
                </c:pt>
                <c:pt idx="3531">
                  <c:v>-2.0000000000000004E-2</c:v>
                </c:pt>
                <c:pt idx="3532">
                  <c:v>-2.0000000000000004E-2</c:v>
                </c:pt>
                <c:pt idx="3533">
                  <c:v>-1.0000000000000002E-2</c:v>
                </c:pt>
                <c:pt idx="3534">
                  <c:v>-2.0000000000000004E-2</c:v>
                </c:pt>
                <c:pt idx="3535">
                  <c:v>-2.0000000000000004E-2</c:v>
                </c:pt>
                <c:pt idx="3536">
                  <c:v>-2.0000000000000004E-2</c:v>
                </c:pt>
                <c:pt idx="3537">
                  <c:v>-1.0000000000000002E-2</c:v>
                </c:pt>
                <c:pt idx="3538">
                  <c:v>-2.0000000000000004E-2</c:v>
                </c:pt>
                <c:pt idx="3539">
                  <c:v>-2.0000000000000004E-2</c:v>
                </c:pt>
                <c:pt idx="3540">
                  <c:v>-2.0000000000000004E-2</c:v>
                </c:pt>
                <c:pt idx="3541">
                  <c:v>-1.0000000000000002E-2</c:v>
                </c:pt>
                <c:pt idx="3542">
                  <c:v>-1.0000000000000002E-2</c:v>
                </c:pt>
                <c:pt idx="3543">
                  <c:v>-1.0000000000000002E-2</c:v>
                </c:pt>
                <c:pt idx="3544">
                  <c:v>-1.0000000000000002E-2</c:v>
                </c:pt>
                <c:pt idx="3545">
                  <c:v>-1.0000000000000002E-2</c:v>
                </c:pt>
                <c:pt idx="3546">
                  <c:v>-1.0000000000000002E-2</c:v>
                </c:pt>
                <c:pt idx="3547">
                  <c:v>-2.0000000000000004E-2</c:v>
                </c:pt>
                <c:pt idx="3548">
                  <c:v>-1.0000000000000002E-2</c:v>
                </c:pt>
                <c:pt idx="3549">
                  <c:v>-1.0000000000000002E-2</c:v>
                </c:pt>
                <c:pt idx="3550">
                  <c:v>-1.0000000000000002E-2</c:v>
                </c:pt>
                <c:pt idx="3551">
                  <c:v>-2.0000000000000004E-2</c:v>
                </c:pt>
                <c:pt idx="3552">
                  <c:v>-2.0000000000000004E-2</c:v>
                </c:pt>
                <c:pt idx="3553">
                  <c:v>-1.0000000000000002E-2</c:v>
                </c:pt>
                <c:pt idx="3554">
                  <c:v>-1.0000000000000002E-2</c:v>
                </c:pt>
                <c:pt idx="3555">
                  <c:v>-1.0000000000000002E-2</c:v>
                </c:pt>
                <c:pt idx="3556">
                  <c:v>-2.0000000000000004E-2</c:v>
                </c:pt>
                <c:pt idx="3557">
                  <c:v>-1.0000000000000002E-2</c:v>
                </c:pt>
                <c:pt idx="3558">
                  <c:v>-1.0000000000000002E-2</c:v>
                </c:pt>
                <c:pt idx="3559">
                  <c:v>-1.0000000000000002E-2</c:v>
                </c:pt>
                <c:pt idx="3560">
                  <c:v>-1.0000000000000002E-2</c:v>
                </c:pt>
                <c:pt idx="3561">
                  <c:v>-1.0000000000000002E-2</c:v>
                </c:pt>
                <c:pt idx="3562">
                  <c:v>-1.0000000000000002E-2</c:v>
                </c:pt>
                <c:pt idx="3563">
                  <c:v>-1.0000000000000002E-2</c:v>
                </c:pt>
                <c:pt idx="3564">
                  <c:v>-1.0000000000000002E-2</c:v>
                </c:pt>
                <c:pt idx="3565">
                  <c:v>-1.0000000000000002E-2</c:v>
                </c:pt>
                <c:pt idx="3566">
                  <c:v>-1.0000000000000002E-2</c:v>
                </c:pt>
                <c:pt idx="3567">
                  <c:v>-1.0000000000000002E-2</c:v>
                </c:pt>
                <c:pt idx="3568">
                  <c:v>0</c:v>
                </c:pt>
                <c:pt idx="3569">
                  <c:v>-1.0000000000000002E-2</c:v>
                </c:pt>
                <c:pt idx="3570">
                  <c:v>0</c:v>
                </c:pt>
                <c:pt idx="3571">
                  <c:v>-1.0000000000000002E-2</c:v>
                </c:pt>
                <c:pt idx="3572">
                  <c:v>-1.0000000000000002E-2</c:v>
                </c:pt>
                <c:pt idx="3573">
                  <c:v>-1.0000000000000002E-2</c:v>
                </c:pt>
                <c:pt idx="3574">
                  <c:v>-1.0000000000000002E-2</c:v>
                </c:pt>
                <c:pt idx="3575">
                  <c:v>-1.0000000000000002E-2</c:v>
                </c:pt>
                <c:pt idx="3576">
                  <c:v>-1.0000000000000002E-2</c:v>
                </c:pt>
                <c:pt idx="3577">
                  <c:v>-1.0000000000000002E-2</c:v>
                </c:pt>
                <c:pt idx="3578">
                  <c:v>0</c:v>
                </c:pt>
                <c:pt idx="3579">
                  <c:v>-2.0000000000000004E-2</c:v>
                </c:pt>
                <c:pt idx="3580">
                  <c:v>0</c:v>
                </c:pt>
                <c:pt idx="3581">
                  <c:v>-1.0000000000000002E-2</c:v>
                </c:pt>
                <c:pt idx="3582">
                  <c:v>0</c:v>
                </c:pt>
                <c:pt idx="3583">
                  <c:v>-1.0000000000000002E-2</c:v>
                </c:pt>
                <c:pt idx="3584">
                  <c:v>-1.0000000000000002E-2</c:v>
                </c:pt>
                <c:pt idx="3585">
                  <c:v>-2.0000000000000004E-2</c:v>
                </c:pt>
                <c:pt idx="3586">
                  <c:v>-2.0000000000000004E-2</c:v>
                </c:pt>
                <c:pt idx="3587">
                  <c:v>-7.0000000000000007E-2</c:v>
                </c:pt>
                <c:pt idx="3588">
                  <c:v>-0.03</c:v>
                </c:pt>
                <c:pt idx="3589">
                  <c:v>-0.03</c:v>
                </c:pt>
                <c:pt idx="3590">
                  <c:v>-1.0000000000000002E-2</c:v>
                </c:pt>
                <c:pt idx="3591">
                  <c:v>-2.0000000000000004E-2</c:v>
                </c:pt>
                <c:pt idx="3592">
                  <c:v>-2.0000000000000004E-2</c:v>
                </c:pt>
                <c:pt idx="3593">
                  <c:v>-2.0000000000000004E-2</c:v>
                </c:pt>
                <c:pt idx="3594">
                  <c:v>-0.03</c:v>
                </c:pt>
                <c:pt idx="3595">
                  <c:v>-2.0000000000000004E-2</c:v>
                </c:pt>
                <c:pt idx="3596">
                  <c:v>-1.0000000000000002E-2</c:v>
                </c:pt>
                <c:pt idx="3597">
                  <c:v>-2.0000000000000004E-2</c:v>
                </c:pt>
                <c:pt idx="3598">
                  <c:v>-2.0000000000000004E-2</c:v>
                </c:pt>
                <c:pt idx="3599">
                  <c:v>-0.03</c:v>
                </c:pt>
                <c:pt idx="3600">
                  <c:v>-0.03</c:v>
                </c:pt>
                <c:pt idx="3601">
                  <c:v>-2.0000000000000004E-2</c:v>
                </c:pt>
                <c:pt idx="3602">
                  <c:v>-1.0000000000000002E-2</c:v>
                </c:pt>
                <c:pt idx="3603">
                  <c:v>-2.0000000000000004E-2</c:v>
                </c:pt>
                <c:pt idx="3604">
                  <c:v>-2.0000000000000004E-2</c:v>
                </c:pt>
                <c:pt idx="3605">
                  <c:v>-1.0000000000000002E-2</c:v>
                </c:pt>
                <c:pt idx="3606">
                  <c:v>-2.0000000000000004E-2</c:v>
                </c:pt>
                <c:pt idx="3607">
                  <c:v>-1.0000000000000002E-2</c:v>
                </c:pt>
                <c:pt idx="3608">
                  <c:v>-2.0000000000000004E-2</c:v>
                </c:pt>
                <c:pt idx="3609">
                  <c:v>-2.0000000000000004E-2</c:v>
                </c:pt>
                <c:pt idx="3610">
                  <c:v>-2.0000000000000004E-2</c:v>
                </c:pt>
                <c:pt idx="3611">
                  <c:v>-2.0000000000000004E-2</c:v>
                </c:pt>
                <c:pt idx="3612">
                  <c:v>0</c:v>
                </c:pt>
                <c:pt idx="3613">
                  <c:v>-1.0000000000000002E-2</c:v>
                </c:pt>
                <c:pt idx="3614">
                  <c:v>-1.0000000000000002E-2</c:v>
                </c:pt>
                <c:pt idx="3615">
                  <c:v>0</c:v>
                </c:pt>
                <c:pt idx="3616">
                  <c:v>-1.0000000000000002E-2</c:v>
                </c:pt>
                <c:pt idx="3617">
                  <c:v>-1.0000000000000002E-2</c:v>
                </c:pt>
                <c:pt idx="3618">
                  <c:v>-2.0000000000000004E-2</c:v>
                </c:pt>
                <c:pt idx="3619">
                  <c:v>-2.0000000000000004E-2</c:v>
                </c:pt>
                <c:pt idx="3620">
                  <c:v>-2.0000000000000004E-2</c:v>
                </c:pt>
                <c:pt idx="3621">
                  <c:v>-1.0000000000000002E-2</c:v>
                </c:pt>
                <c:pt idx="3622">
                  <c:v>-1.0000000000000002E-2</c:v>
                </c:pt>
                <c:pt idx="3623">
                  <c:v>-0.03</c:v>
                </c:pt>
                <c:pt idx="3624">
                  <c:v>-1.0000000000000002E-2</c:v>
                </c:pt>
                <c:pt idx="3625">
                  <c:v>-0.03</c:v>
                </c:pt>
                <c:pt idx="3626">
                  <c:v>-0.03</c:v>
                </c:pt>
                <c:pt idx="3627">
                  <c:v>-0.03</c:v>
                </c:pt>
                <c:pt idx="3628">
                  <c:v>-2.0000000000000004E-2</c:v>
                </c:pt>
                <c:pt idx="3629">
                  <c:v>-4.0000000000000008E-2</c:v>
                </c:pt>
                <c:pt idx="3630">
                  <c:v>-2.0000000000000004E-2</c:v>
                </c:pt>
                <c:pt idx="3631">
                  <c:v>-2.0000000000000004E-2</c:v>
                </c:pt>
                <c:pt idx="3632">
                  <c:v>-2.0000000000000004E-2</c:v>
                </c:pt>
                <c:pt idx="3633">
                  <c:v>-0.03</c:v>
                </c:pt>
                <c:pt idx="3634">
                  <c:v>-0.03</c:v>
                </c:pt>
                <c:pt idx="3635">
                  <c:v>-0.03</c:v>
                </c:pt>
                <c:pt idx="3636">
                  <c:v>-2.0000000000000004E-2</c:v>
                </c:pt>
                <c:pt idx="3637">
                  <c:v>-2.0000000000000004E-2</c:v>
                </c:pt>
                <c:pt idx="3638">
                  <c:v>-2.0000000000000004E-2</c:v>
                </c:pt>
                <c:pt idx="3639">
                  <c:v>-0.03</c:v>
                </c:pt>
                <c:pt idx="3640">
                  <c:v>-2.0000000000000004E-2</c:v>
                </c:pt>
                <c:pt idx="3641">
                  <c:v>-2.0000000000000004E-2</c:v>
                </c:pt>
                <c:pt idx="3642">
                  <c:v>-0.03</c:v>
                </c:pt>
                <c:pt idx="3643">
                  <c:v>-2.0000000000000004E-2</c:v>
                </c:pt>
                <c:pt idx="3644">
                  <c:v>-0.03</c:v>
                </c:pt>
                <c:pt idx="3645">
                  <c:v>-1.0000000000000002E-2</c:v>
                </c:pt>
                <c:pt idx="3646">
                  <c:v>-2.0000000000000004E-2</c:v>
                </c:pt>
                <c:pt idx="3647">
                  <c:v>-0.03</c:v>
                </c:pt>
                <c:pt idx="3648">
                  <c:v>-2.0000000000000004E-2</c:v>
                </c:pt>
                <c:pt idx="3649">
                  <c:v>-2.0000000000000004E-2</c:v>
                </c:pt>
                <c:pt idx="3650">
                  <c:v>-2.0000000000000004E-2</c:v>
                </c:pt>
                <c:pt idx="3651">
                  <c:v>-0.03</c:v>
                </c:pt>
                <c:pt idx="3652">
                  <c:v>-0.05</c:v>
                </c:pt>
                <c:pt idx="3653">
                  <c:v>-0.03</c:v>
                </c:pt>
                <c:pt idx="3654">
                  <c:v>-0.05</c:v>
                </c:pt>
                <c:pt idx="3655">
                  <c:v>-0.05</c:v>
                </c:pt>
                <c:pt idx="3656">
                  <c:v>-2.0000000000000004E-2</c:v>
                </c:pt>
                <c:pt idx="3657">
                  <c:v>-0.03</c:v>
                </c:pt>
                <c:pt idx="3658">
                  <c:v>-2.0000000000000004E-2</c:v>
                </c:pt>
                <c:pt idx="3659">
                  <c:v>0</c:v>
                </c:pt>
                <c:pt idx="3660">
                  <c:v>-2.0000000000000004E-2</c:v>
                </c:pt>
                <c:pt idx="3661">
                  <c:v>-2.0000000000000004E-2</c:v>
                </c:pt>
                <c:pt idx="3662">
                  <c:v>-0.03</c:v>
                </c:pt>
                <c:pt idx="3663">
                  <c:v>-2.0000000000000004E-2</c:v>
                </c:pt>
                <c:pt idx="3664">
                  <c:v>-2.0000000000000004E-2</c:v>
                </c:pt>
                <c:pt idx="3665">
                  <c:v>-0.03</c:v>
                </c:pt>
                <c:pt idx="3666">
                  <c:v>-0.03</c:v>
                </c:pt>
                <c:pt idx="3667">
                  <c:v>-0.05</c:v>
                </c:pt>
                <c:pt idx="3668">
                  <c:v>-4.0000000000000008E-2</c:v>
                </c:pt>
                <c:pt idx="3669">
                  <c:v>-0.03</c:v>
                </c:pt>
                <c:pt idx="3670">
                  <c:v>-1.0000000000000002E-2</c:v>
                </c:pt>
                <c:pt idx="3671">
                  <c:v>-2.0000000000000004E-2</c:v>
                </c:pt>
                <c:pt idx="3672">
                  <c:v>-0.03</c:v>
                </c:pt>
                <c:pt idx="3673">
                  <c:v>-0.03</c:v>
                </c:pt>
                <c:pt idx="3674">
                  <c:v>-2.0000000000000004E-2</c:v>
                </c:pt>
                <c:pt idx="3675">
                  <c:v>-2.0000000000000004E-2</c:v>
                </c:pt>
                <c:pt idx="3676">
                  <c:v>-2.0000000000000004E-2</c:v>
                </c:pt>
                <c:pt idx="3677">
                  <c:v>-0.03</c:v>
                </c:pt>
                <c:pt idx="3678">
                  <c:v>-0.03</c:v>
                </c:pt>
                <c:pt idx="3679">
                  <c:v>-0.05</c:v>
                </c:pt>
                <c:pt idx="3680">
                  <c:v>-4.0000000000000008E-2</c:v>
                </c:pt>
                <c:pt idx="3681">
                  <c:v>-2.0000000000000004E-2</c:v>
                </c:pt>
                <c:pt idx="3682">
                  <c:v>-0.03</c:v>
                </c:pt>
                <c:pt idx="3683">
                  <c:v>-2.0000000000000004E-2</c:v>
                </c:pt>
                <c:pt idx="3684">
                  <c:v>-0.03</c:v>
                </c:pt>
                <c:pt idx="3685">
                  <c:v>-0.03</c:v>
                </c:pt>
                <c:pt idx="3686">
                  <c:v>-2.0000000000000004E-2</c:v>
                </c:pt>
                <c:pt idx="3687">
                  <c:v>-2.0000000000000004E-2</c:v>
                </c:pt>
                <c:pt idx="3688">
                  <c:v>-2.0000000000000004E-2</c:v>
                </c:pt>
                <c:pt idx="3689">
                  <c:v>-0.03</c:v>
                </c:pt>
                <c:pt idx="3690">
                  <c:v>-2.0000000000000004E-2</c:v>
                </c:pt>
                <c:pt idx="3691">
                  <c:v>-0.03</c:v>
                </c:pt>
                <c:pt idx="3692">
                  <c:v>-2.0000000000000004E-2</c:v>
                </c:pt>
                <c:pt idx="3693">
                  <c:v>-2.0000000000000004E-2</c:v>
                </c:pt>
                <c:pt idx="3694">
                  <c:v>-0.03</c:v>
                </c:pt>
                <c:pt idx="3695">
                  <c:v>-0.03</c:v>
                </c:pt>
                <c:pt idx="3696">
                  <c:v>-0.03</c:v>
                </c:pt>
                <c:pt idx="3697">
                  <c:v>-2.0000000000000004E-2</c:v>
                </c:pt>
                <c:pt idx="3698">
                  <c:v>-2.0000000000000004E-2</c:v>
                </c:pt>
                <c:pt idx="3699">
                  <c:v>-0.03</c:v>
                </c:pt>
                <c:pt idx="3700">
                  <c:v>-2.0000000000000004E-2</c:v>
                </c:pt>
                <c:pt idx="3701">
                  <c:v>-2.0000000000000004E-2</c:v>
                </c:pt>
                <c:pt idx="3702">
                  <c:v>-2.0000000000000004E-2</c:v>
                </c:pt>
                <c:pt idx="3703">
                  <c:v>-2.0000000000000004E-2</c:v>
                </c:pt>
                <c:pt idx="3704">
                  <c:v>-0.03</c:v>
                </c:pt>
                <c:pt idx="3705">
                  <c:v>-2.0000000000000004E-2</c:v>
                </c:pt>
                <c:pt idx="3706">
                  <c:v>-0.03</c:v>
                </c:pt>
                <c:pt idx="3707">
                  <c:v>-0.03</c:v>
                </c:pt>
                <c:pt idx="3708">
                  <c:v>-0.03</c:v>
                </c:pt>
                <c:pt idx="3709">
                  <c:v>-0.03</c:v>
                </c:pt>
                <c:pt idx="3710">
                  <c:v>-0.03</c:v>
                </c:pt>
                <c:pt idx="3711">
                  <c:v>-0.03</c:v>
                </c:pt>
                <c:pt idx="3712">
                  <c:v>-4.0000000000000008E-2</c:v>
                </c:pt>
                <c:pt idx="3713">
                  <c:v>-0.03</c:v>
                </c:pt>
                <c:pt idx="3714">
                  <c:v>-4.0000000000000008E-2</c:v>
                </c:pt>
                <c:pt idx="3715">
                  <c:v>-0.03</c:v>
                </c:pt>
                <c:pt idx="3716">
                  <c:v>-0.03</c:v>
                </c:pt>
                <c:pt idx="3717">
                  <c:v>-0.03</c:v>
                </c:pt>
                <c:pt idx="3718">
                  <c:v>-0.03</c:v>
                </c:pt>
                <c:pt idx="3719">
                  <c:v>-0.03</c:v>
                </c:pt>
                <c:pt idx="3720">
                  <c:v>-0.03</c:v>
                </c:pt>
                <c:pt idx="3721">
                  <c:v>-0.03</c:v>
                </c:pt>
                <c:pt idx="3722">
                  <c:v>-0.03</c:v>
                </c:pt>
                <c:pt idx="3723">
                  <c:v>-0.03</c:v>
                </c:pt>
                <c:pt idx="3724">
                  <c:v>-2.0000000000000004E-2</c:v>
                </c:pt>
                <c:pt idx="3725">
                  <c:v>-2.0000000000000004E-2</c:v>
                </c:pt>
                <c:pt idx="3726">
                  <c:v>-0.03</c:v>
                </c:pt>
                <c:pt idx="3727">
                  <c:v>-2.0000000000000004E-2</c:v>
                </c:pt>
                <c:pt idx="3728">
                  <c:v>-0.03</c:v>
                </c:pt>
                <c:pt idx="3729">
                  <c:v>-0.03</c:v>
                </c:pt>
                <c:pt idx="3730">
                  <c:v>-2.0000000000000004E-2</c:v>
                </c:pt>
                <c:pt idx="3731">
                  <c:v>-2.0000000000000004E-2</c:v>
                </c:pt>
                <c:pt idx="3732">
                  <c:v>-2.0000000000000004E-2</c:v>
                </c:pt>
                <c:pt idx="3733">
                  <c:v>-0.03</c:v>
                </c:pt>
                <c:pt idx="3734">
                  <c:v>-4.0000000000000008E-2</c:v>
                </c:pt>
                <c:pt idx="3735">
                  <c:v>-2.0000000000000004E-2</c:v>
                </c:pt>
                <c:pt idx="3736">
                  <c:v>-0.03</c:v>
                </c:pt>
                <c:pt idx="3737">
                  <c:v>-0.03</c:v>
                </c:pt>
                <c:pt idx="3738">
                  <c:v>-0.05</c:v>
                </c:pt>
                <c:pt idx="3739">
                  <c:v>-4.0000000000000008E-2</c:v>
                </c:pt>
                <c:pt idx="3740">
                  <c:v>-0.05</c:v>
                </c:pt>
                <c:pt idx="3741">
                  <c:v>-0.05</c:v>
                </c:pt>
                <c:pt idx="3742">
                  <c:v>-0.03</c:v>
                </c:pt>
                <c:pt idx="3743">
                  <c:v>-0.03</c:v>
                </c:pt>
                <c:pt idx="3744">
                  <c:v>-2.0000000000000004E-2</c:v>
                </c:pt>
                <c:pt idx="3745">
                  <c:v>-1.0000000000000002E-2</c:v>
                </c:pt>
                <c:pt idx="3746">
                  <c:v>-1.0000000000000002E-2</c:v>
                </c:pt>
                <c:pt idx="3747">
                  <c:v>-1.0000000000000002E-2</c:v>
                </c:pt>
                <c:pt idx="3748">
                  <c:v>-1.0000000000000002E-2</c:v>
                </c:pt>
                <c:pt idx="3749">
                  <c:v>0</c:v>
                </c:pt>
                <c:pt idx="3750">
                  <c:v>0</c:v>
                </c:pt>
                <c:pt idx="3751">
                  <c:v>-2.0000000000000004E-2</c:v>
                </c:pt>
                <c:pt idx="3752">
                  <c:v>-2.0000000000000004E-2</c:v>
                </c:pt>
                <c:pt idx="3753">
                  <c:v>-2.0000000000000004E-2</c:v>
                </c:pt>
                <c:pt idx="3754">
                  <c:v>-1.0000000000000002E-2</c:v>
                </c:pt>
                <c:pt idx="3755">
                  <c:v>0</c:v>
                </c:pt>
                <c:pt idx="3756">
                  <c:v>-1.0000000000000002E-2</c:v>
                </c:pt>
                <c:pt idx="3757">
                  <c:v>-2.0000000000000004E-2</c:v>
                </c:pt>
                <c:pt idx="3758">
                  <c:v>-1.0000000000000002E-2</c:v>
                </c:pt>
                <c:pt idx="3759">
                  <c:v>0</c:v>
                </c:pt>
                <c:pt idx="3760">
                  <c:v>-1.0000000000000002E-2</c:v>
                </c:pt>
                <c:pt idx="3761">
                  <c:v>-1.0000000000000002E-2</c:v>
                </c:pt>
                <c:pt idx="3762">
                  <c:v>-1.0000000000000002E-2</c:v>
                </c:pt>
                <c:pt idx="3763">
                  <c:v>-1.0000000000000002E-2</c:v>
                </c:pt>
                <c:pt idx="3764">
                  <c:v>-1.0000000000000002E-2</c:v>
                </c:pt>
                <c:pt idx="3765">
                  <c:v>-0.03</c:v>
                </c:pt>
                <c:pt idx="3766">
                  <c:v>-2.0000000000000004E-2</c:v>
                </c:pt>
                <c:pt idx="3767">
                  <c:v>-2.0000000000000004E-2</c:v>
                </c:pt>
                <c:pt idx="3768">
                  <c:v>-2.0000000000000004E-2</c:v>
                </c:pt>
                <c:pt idx="3769">
                  <c:v>-2.0000000000000004E-2</c:v>
                </c:pt>
                <c:pt idx="3770">
                  <c:v>-0.03</c:v>
                </c:pt>
                <c:pt idx="3771">
                  <c:v>-2.0000000000000004E-2</c:v>
                </c:pt>
                <c:pt idx="3772">
                  <c:v>-2.0000000000000004E-2</c:v>
                </c:pt>
                <c:pt idx="3773">
                  <c:v>-0.03</c:v>
                </c:pt>
                <c:pt idx="3774">
                  <c:v>-0.03</c:v>
                </c:pt>
                <c:pt idx="3775">
                  <c:v>-0.03</c:v>
                </c:pt>
                <c:pt idx="3776">
                  <c:v>-2.0000000000000004E-2</c:v>
                </c:pt>
                <c:pt idx="3777">
                  <c:v>-0.03</c:v>
                </c:pt>
                <c:pt idx="3778">
                  <c:v>-0.03</c:v>
                </c:pt>
                <c:pt idx="3779">
                  <c:v>-0.03</c:v>
                </c:pt>
                <c:pt idx="3780">
                  <c:v>-0.03</c:v>
                </c:pt>
                <c:pt idx="3781">
                  <c:v>-1.0000000000000002E-2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-2.0000000000000004E-2</c:v>
                </c:pt>
                <c:pt idx="3787">
                  <c:v>0</c:v>
                </c:pt>
                <c:pt idx="3788">
                  <c:v>-1.0000000000000002E-2</c:v>
                </c:pt>
                <c:pt idx="3789">
                  <c:v>-1.0000000000000002E-2</c:v>
                </c:pt>
                <c:pt idx="3790">
                  <c:v>-1.0000000000000002E-2</c:v>
                </c:pt>
                <c:pt idx="3791">
                  <c:v>-1.0000000000000002E-2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9.9999999999999985E-3</c:v>
                </c:pt>
                <c:pt idx="3796">
                  <c:v>-2.0000000000000004E-2</c:v>
                </c:pt>
                <c:pt idx="3797">
                  <c:v>-1.0000000000000002E-2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-1.0000000000000002E-2</c:v>
                </c:pt>
                <c:pt idx="3805">
                  <c:v>0</c:v>
                </c:pt>
                <c:pt idx="3806">
                  <c:v>0</c:v>
                </c:pt>
                <c:pt idx="3807">
                  <c:v>-1.0000000000000002E-2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-2.0000000000000004E-2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-1.0000000000000002E-2</c:v>
                </c:pt>
                <c:pt idx="3817">
                  <c:v>-1.0000000000000002E-2</c:v>
                </c:pt>
                <c:pt idx="3818">
                  <c:v>0</c:v>
                </c:pt>
                <c:pt idx="3819">
                  <c:v>0</c:v>
                </c:pt>
                <c:pt idx="3820">
                  <c:v>-1.0000000000000002E-2</c:v>
                </c:pt>
                <c:pt idx="3821">
                  <c:v>-1.0000000000000002E-2</c:v>
                </c:pt>
                <c:pt idx="3822">
                  <c:v>-1.0000000000000002E-2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-2.0000000000000004E-2</c:v>
                </c:pt>
                <c:pt idx="3827">
                  <c:v>-1.0000000000000002E-2</c:v>
                </c:pt>
                <c:pt idx="3828">
                  <c:v>0</c:v>
                </c:pt>
                <c:pt idx="3829">
                  <c:v>-1.0000000000000002E-2</c:v>
                </c:pt>
                <c:pt idx="3830">
                  <c:v>0</c:v>
                </c:pt>
                <c:pt idx="3831">
                  <c:v>-2.0000000000000004E-2</c:v>
                </c:pt>
                <c:pt idx="3832">
                  <c:v>-1.0000000000000002E-2</c:v>
                </c:pt>
                <c:pt idx="3833">
                  <c:v>-1.0000000000000002E-2</c:v>
                </c:pt>
                <c:pt idx="3834">
                  <c:v>-1.0000000000000002E-2</c:v>
                </c:pt>
                <c:pt idx="3835">
                  <c:v>-2.0000000000000004E-2</c:v>
                </c:pt>
                <c:pt idx="3836">
                  <c:v>0</c:v>
                </c:pt>
                <c:pt idx="3837">
                  <c:v>0</c:v>
                </c:pt>
                <c:pt idx="3838">
                  <c:v>-1.0000000000000002E-2</c:v>
                </c:pt>
                <c:pt idx="3839">
                  <c:v>-1.0000000000000002E-2</c:v>
                </c:pt>
                <c:pt idx="3840">
                  <c:v>-1.0000000000000002E-2</c:v>
                </c:pt>
                <c:pt idx="3841">
                  <c:v>-1.0000000000000002E-2</c:v>
                </c:pt>
                <c:pt idx="3842">
                  <c:v>-1.0000000000000002E-2</c:v>
                </c:pt>
                <c:pt idx="3843">
                  <c:v>-1.0000000000000002E-2</c:v>
                </c:pt>
                <c:pt idx="3844">
                  <c:v>-1.0000000000000002E-2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-1.0000000000000002E-2</c:v>
                </c:pt>
                <c:pt idx="3849">
                  <c:v>-1.0000000000000002E-2</c:v>
                </c:pt>
                <c:pt idx="3850">
                  <c:v>0</c:v>
                </c:pt>
                <c:pt idx="3851">
                  <c:v>-1.0000000000000002E-2</c:v>
                </c:pt>
                <c:pt idx="3852">
                  <c:v>-1.0000000000000002E-2</c:v>
                </c:pt>
                <c:pt idx="3853">
                  <c:v>0</c:v>
                </c:pt>
                <c:pt idx="3854">
                  <c:v>-1.0000000000000002E-2</c:v>
                </c:pt>
                <c:pt idx="3855">
                  <c:v>0</c:v>
                </c:pt>
                <c:pt idx="3856">
                  <c:v>-1.0000000000000002E-2</c:v>
                </c:pt>
                <c:pt idx="3857">
                  <c:v>-2.0000000000000004E-2</c:v>
                </c:pt>
                <c:pt idx="3858">
                  <c:v>0</c:v>
                </c:pt>
                <c:pt idx="3859">
                  <c:v>-1.0000000000000002E-2</c:v>
                </c:pt>
                <c:pt idx="3860">
                  <c:v>-1.0000000000000002E-2</c:v>
                </c:pt>
                <c:pt idx="3861">
                  <c:v>0</c:v>
                </c:pt>
                <c:pt idx="3862">
                  <c:v>-1.0000000000000002E-2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-1.0000000000000002E-2</c:v>
                </c:pt>
                <c:pt idx="3867">
                  <c:v>0</c:v>
                </c:pt>
                <c:pt idx="3868">
                  <c:v>0</c:v>
                </c:pt>
                <c:pt idx="3869">
                  <c:v>-1.0000000000000002E-2</c:v>
                </c:pt>
                <c:pt idx="3870">
                  <c:v>0</c:v>
                </c:pt>
                <c:pt idx="3871">
                  <c:v>-1.0000000000000002E-2</c:v>
                </c:pt>
                <c:pt idx="3872">
                  <c:v>0</c:v>
                </c:pt>
                <c:pt idx="3873">
                  <c:v>0</c:v>
                </c:pt>
                <c:pt idx="3874">
                  <c:v>-1.0000000000000002E-2</c:v>
                </c:pt>
                <c:pt idx="3875">
                  <c:v>0</c:v>
                </c:pt>
                <c:pt idx="3876">
                  <c:v>-1.0000000000000002E-2</c:v>
                </c:pt>
                <c:pt idx="3877">
                  <c:v>-1.0000000000000002E-2</c:v>
                </c:pt>
                <c:pt idx="3878">
                  <c:v>0</c:v>
                </c:pt>
                <c:pt idx="3879">
                  <c:v>-1.0000000000000002E-2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-1.0000000000000002E-2</c:v>
                </c:pt>
                <c:pt idx="3887">
                  <c:v>-2.0000000000000004E-2</c:v>
                </c:pt>
                <c:pt idx="3888">
                  <c:v>-1.0000000000000002E-2</c:v>
                </c:pt>
                <c:pt idx="3889">
                  <c:v>0</c:v>
                </c:pt>
                <c:pt idx="3890">
                  <c:v>-1.0000000000000002E-2</c:v>
                </c:pt>
                <c:pt idx="3891">
                  <c:v>0</c:v>
                </c:pt>
                <c:pt idx="3892">
                  <c:v>-1.0000000000000002E-2</c:v>
                </c:pt>
                <c:pt idx="3893">
                  <c:v>-1.0000000000000002E-2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-2.0000000000000004E-2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-1.0000000000000002E-2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-1.0000000000000002E-2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-2.0000000000000004E-2</c:v>
                </c:pt>
                <c:pt idx="3918">
                  <c:v>0</c:v>
                </c:pt>
                <c:pt idx="3919">
                  <c:v>0</c:v>
                </c:pt>
                <c:pt idx="3920">
                  <c:v>-1.0000000000000002E-2</c:v>
                </c:pt>
                <c:pt idx="3921">
                  <c:v>-2.0000000000000004E-2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-2.0000000000000004E-2</c:v>
                </c:pt>
                <c:pt idx="3930">
                  <c:v>-2.0000000000000004E-2</c:v>
                </c:pt>
                <c:pt idx="3931">
                  <c:v>-0.03</c:v>
                </c:pt>
                <c:pt idx="3932">
                  <c:v>-2.0000000000000004E-2</c:v>
                </c:pt>
                <c:pt idx="3933">
                  <c:v>-2.0000000000000004E-2</c:v>
                </c:pt>
                <c:pt idx="3934">
                  <c:v>-2.0000000000000004E-2</c:v>
                </c:pt>
                <c:pt idx="3935">
                  <c:v>-2.0000000000000004E-2</c:v>
                </c:pt>
                <c:pt idx="3936">
                  <c:v>-0.03</c:v>
                </c:pt>
                <c:pt idx="3937">
                  <c:v>-2.0000000000000004E-2</c:v>
                </c:pt>
                <c:pt idx="3938">
                  <c:v>-2.0000000000000004E-2</c:v>
                </c:pt>
                <c:pt idx="3939">
                  <c:v>-2.0000000000000004E-2</c:v>
                </c:pt>
                <c:pt idx="3940">
                  <c:v>-2.0000000000000004E-2</c:v>
                </c:pt>
                <c:pt idx="3941">
                  <c:v>-2.0000000000000004E-2</c:v>
                </c:pt>
                <c:pt idx="3942">
                  <c:v>-2.0000000000000004E-2</c:v>
                </c:pt>
                <c:pt idx="3943">
                  <c:v>-2.0000000000000004E-2</c:v>
                </c:pt>
                <c:pt idx="3944">
                  <c:v>-2.0000000000000004E-2</c:v>
                </c:pt>
                <c:pt idx="3945">
                  <c:v>-2.0000000000000004E-2</c:v>
                </c:pt>
                <c:pt idx="3946">
                  <c:v>-2.0000000000000004E-2</c:v>
                </c:pt>
                <c:pt idx="3947">
                  <c:v>-2.0000000000000004E-2</c:v>
                </c:pt>
                <c:pt idx="3948">
                  <c:v>-2.0000000000000004E-2</c:v>
                </c:pt>
                <c:pt idx="3949">
                  <c:v>-2.0000000000000004E-2</c:v>
                </c:pt>
                <c:pt idx="3950">
                  <c:v>-2.0000000000000004E-2</c:v>
                </c:pt>
                <c:pt idx="3951">
                  <c:v>-2.0000000000000004E-2</c:v>
                </c:pt>
                <c:pt idx="3952">
                  <c:v>-2.0000000000000004E-2</c:v>
                </c:pt>
                <c:pt idx="3953">
                  <c:v>-2.0000000000000004E-2</c:v>
                </c:pt>
                <c:pt idx="3954">
                  <c:v>-2.0000000000000004E-2</c:v>
                </c:pt>
                <c:pt idx="3955">
                  <c:v>-2.0000000000000004E-2</c:v>
                </c:pt>
                <c:pt idx="3956">
                  <c:v>-2.0000000000000004E-2</c:v>
                </c:pt>
                <c:pt idx="3957">
                  <c:v>-2.0000000000000004E-2</c:v>
                </c:pt>
                <c:pt idx="3958">
                  <c:v>-2.0000000000000004E-2</c:v>
                </c:pt>
                <c:pt idx="3959">
                  <c:v>-2.0000000000000004E-2</c:v>
                </c:pt>
                <c:pt idx="3960">
                  <c:v>-2.0000000000000004E-2</c:v>
                </c:pt>
                <c:pt idx="3961">
                  <c:v>-2.0000000000000004E-2</c:v>
                </c:pt>
                <c:pt idx="3962">
                  <c:v>-2.0000000000000004E-2</c:v>
                </c:pt>
                <c:pt idx="3963">
                  <c:v>-2.0000000000000004E-2</c:v>
                </c:pt>
                <c:pt idx="3964">
                  <c:v>-2.0000000000000004E-2</c:v>
                </c:pt>
                <c:pt idx="3965">
                  <c:v>-2.0000000000000004E-2</c:v>
                </c:pt>
                <c:pt idx="3966">
                  <c:v>-2.0000000000000004E-2</c:v>
                </c:pt>
                <c:pt idx="3967">
                  <c:v>-2.0000000000000004E-2</c:v>
                </c:pt>
                <c:pt idx="3968">
                  <c:v>-2.0000000000000004E-2</c:v>
                </c:pt>
                <c:pt idx="3969">
                  <c:v>-2.0000000000000004E-2</c:v>
                </c:pt>
                <c:pt idx="3970">
                  <c:v>-2.0000000000000004E-2</c:v>
                </c:pt>
                <c:pt idx="3971">
                  <c:v>-2.0000000000000004E-2</c:v>
                </c:pt>
                <c:pt idx="3972">
                  <c:v>-2.0000000000000004E-2</c:v>
                </c:pt>
                <c:pt idx="3973">
                  <c:v>-2.0000000000000004E-2</c:v>
                </c:pt>
                <c:pt idx="3974">
                  <c:v>-2.0000000000000004E-2</c:v>
                </c:pt>
                <c:pt idx="3975">
                  <c:v>-2.0000000000000004E-2</c:v>
                </c:pt>
                <c:pt idx="3976">
                  <c:v>-2.0000000000000004E-2</c:v>
                </c:pt>
                <c:pt idx="3977">
                  <c:v>-2.0000000000000004E-2</c:v>
                </c:pt>
                <c:pt idx="3978">
                  <c:v>-2.0000000000000004E-2</c:v>
                </c:pt>
                <c:pt idx="3979">
                  <c:v>-2.0000000000000004E-2</c:v>
                </c:pt>
                <c:pt idx="3980">
                  <c:v>-2.0000000000000004E-2</c:v>
                </c:pt>
                <c:pt idx="3981">
                  <c:v>-2.0000000000000004E-2</c:v>
                </c:pt>
                <c:pt idx="3982">
                  <c:v>-0.03</c:v>
                </c:pt>
                <c:pt idx="3983">
                  <c:v>-2.0000000000000004E-2</c:v>
                </c:pt>
                <c:pt idx="3984">
                  <c:v>-2.0000000000000004E-2</c:v>
                </c:pt>
                <c:pt idx="3985">
                  <c:v>-0.03</c:v>
                </c:pt>
                <c:pt idx="3986">
                  <c:v>-0.06</c:v>
                </c:pt>
                <c:pt idx="3987">
                  <c:v>-0.06</c:v>
                </c:pt>
                <c:pt idx="3988">
                  <c:v>-0.05</c:v>
                </c:pt>
                <c:pt idx="3989">
                  <c:v>-2.0000000000000004E-2</c:v>
                </c:pt>
                <c:pt idx="3990">
                  <c:v>-2.0000000000000004E-2</c:v>
                </c:pt>
                <c:pt idx="3991">
                  <c:v>-2.0000000000000004E-2</c:v>
                </c:pt>
                <c:pt idx="3992">
                  <c:v>-0.03</c:v>
                </c:pt>
                <c:pt idx="3993">
                  <c:v>-0.03</c:v>
                </c:pt>
                <c:pt idx="3994">
                  <c:v>-2.0000000000000004E-2</c:v>
                </c:pt>
                <c:pt idx="3995">
                  <c:v>-2.0000000000000004E-2</c:v>
                </c:pt>
                <c:pt idx="3996">
                  <c:v>-2.0000000000000004E-2</c:v>
                </c:pt>
                <c:pt idx="3997">
                  <c:v>-2.0000000000000004E-2</c:v>
                </c:pt>
                <c:pt idx="3998">
                  <c:v>-2.0000000000000004E-2</c:v>
                </c:pt>
                <c:pt idx="3999">
                  <c:v>-2.0000000000000004E-2</c:v>
                </c:pt>
                <c:pt idx="4000">
                  <c:v>-2.0000000000000004E-2</c:v>
                </c:pt>
                <c:pt idx="4001">
                  <c:v>-2.0000000000000004E-2</c:v>
                </c:pt>
                <c:pt idx="4002">
                  <c:v>-0.03</c:v>
                </c:pt>
                <c:pt idx="4003">
                  <c:v>-0.03</c:v>
                </c:pt>
                <c:pt idx="4004">
                  <c:v>-4.0000000000000008E-2</c:v>
                </c:pt>
                <c:pt idx="4005">
                  <c:v>-0.03</c:v>
                </c:pt>
                <c:pt idx="4006">
                  <c:v>-2.0000000000000004E-2</c:v>
                </c:pt>
                <c:pt idx="4007">
                  <c:v>-2.0000000000000004E-2</c:v>
                </c:pt>
                <c:pt idx="4008">
                  <c:v>-2.0000000000000004E-2</c:v>
                </c:pt>
                <c:pt idx="4009">
                  <c:v>-2.0000000000000004E-2</c:v>
                </c:pt>
                <c:pt idx="4010">
                  <c:v>-2.0000000000000004E-2</c:v>
                </c:pt>
                <c:pt idx="4011">
                  <c:v>-2.0000000000000004E-2</c:v>
                </c:pt>
                <c:pt idx="4012">
                  <c:v>-0.03</c:v>
                </c:pt>
                <c:pt idx="4013">
                  <c:v>-0.03</c:v>
                </c:pt>
                <c:pt idx="4014">
                  <c:v>-0.03</c:v>
                </c:pt>
                <c:pt idx="4015">
                  <c:v>-2.0000000000000004E-2</c:v>
                </c:pt>
                <c:pt idx="4016">
                  <c:v>-2.0000000000000004E-2</c:v>
                </c:pt>
                <c:pt idx="4017">
                  <c:v>-2.0000000000000004E-2</c:v>
                </c:pt>
                <c:pt idx="4018">
                  <c:v>-0.03</c:v>
                </c:pt>
                <c:pt idx="4019">
                  <c:v>-2.0000000000000004E-2</c:v>
                </c:pt>
                <c:pt idx="4020">
                  <c:v>-2.0000000000000004E-2</c:v>
                </c:pt>
                <c:pt idx="4021">
                  <c:v>-0.03</c:v>
                </c:pt>
                <c:pt idx="4022">
                  <c:v>-0.03</c:v>
                </c:pt>
                <c:pt idx="4023">
                  <c:v>-0.03</c:v>
                </c:pt>
                <c:pt idx="4024">
                  <c:v>-0.03</c:v>
                </c:pt>
                <c:pt idx="4025">
                  <c:v>-0.03</c:v>
                </c:pt>
                <c:pt idx="4026">
                  <c:v>-4.0000000000000008E-2</c:v>
                </c:pt>
                <c:pt idx="4027">
                  <c:v>-2.0000000000000004E-2</c:v>
                </c:pt>
                <c:pt idx="4028">
                  <c:v>-2.0000000000000004E-2</c:v>
                </c:pt>
                <c:pt idx="4029">
                  <c:v>-2.0000000000000004E-2</c:v>
                </c:pt>
                <c:pt idx="4030">
                  <c:v>-0.03</c:v>
                </c:pt>
                <c:pt idx="4031">
                  <c:v>-0.03</c:v>
                </c:pt>
                <c:pt idx="4032">
                  <c:v>-2.0000000000000004E-2</c:v>
                </c:pt>
                <c:pt idx="4033">
                  <c:v>-0.03</c:v>
                </c:pt>
                <c:pt idx="4034">
                  <c:v>-2.0000000000000004E-2</c:v>
                </c:pt>
                <c:pt idx="4035">
                  <c:v>-2.0000000000000004E-2</c:v>
                </c:pt>
                <c:pt idx="4036">
                  <c:v>-2.0000000000000004E-2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-2.0000000000000004E-2</c:v>
                </c:pt>
                <c:pt idx="4042">
                  <c:v>-2.0000000000000004E-2</c:v>
                </c:pt>
                <c:pt idx="4043">
                  <c:v>-1.0000000000000002E-2</c:v>
                </c:pt>
                <c:pt idx="4044">
                  <c:v>0</c:v>
                </c:pt>
                <c:pt idx="4045">
                  <c:v>0</c:v>
                </c:pt>
                <c:pt idx="4046">
                  <c:v>-2.0000000000000004E-2</c:v>
                </c:pt>
                <c:pt idx="4047">
                  <c:v>0</c:v>
                </c:pt>
                <c:pt idx="4048">
                  <c:v>0</c:v>
                </c:pt>
                <c:pt idx="4049">
                  <c:v>-1.0000000000000002E-2</c:v>
                </c:pt>
                <c:pt idx="4050">
                  <c:v>-1.0000000000000002E-2</c:v>
                </c:pt>
                <c:pt idx="4051">
                  <c:v>0</c:v>
                </c:pt>
                <c:pt idx="4052">
                  <c:v>-1.0000000000000002E-2</c:v>
                </c:pt>
                <c:pt idx="4053">
                  <c:v>-2.0000000000000004E-2</c:v>
                </c:pt>
                <c:pt idx="4054">
                  <c:v>-2.0000000000000004E-2</c:v>
                </c:pt>
                <c:pt idx="4055">
                  <c:v>-2.0000000000000004E-2</c:v>
                </c:pt>
                <c:pt idx="4056">
                  <c:v>-1.0000000000000002E-2</c:v>
                </c:pt>
                <c:pt idx="4057">
                  <c:v>-2.0000000000000004E-2</c:v>
                </c:pt>
                <c:pt idx="4058">
                  <c:v>0</c:v>
                </c:pt>
                <c:pt idx="4059">
                  <c:v>-1.0000000000000002E-2</c:v>
                </c:pt>
                <c:pt idx="4060">
                  <c:v>0</c:v>
                </c:pt>
                <c:pt idx="4061">
                  <c:v>-2.0000000000000004E-2</c:v>
                </c:pt>
                <c:pt idx="4062">
                  <c:v>-1.0000000000000002E-2</c:v>
                </c:pt>
                <c:pt idx="4063">
                  <c:v>0</c:v>
                </c:pt>
                <c:pt idx="4064">
                  <c:v>-1.0000000000000002E-2</c:v>
                </c:pt>
                <c:pt idx="4065">
                  <c:v>-0.03</c:v>
                </c:pt>
                <c:pt idx="4066">
                  <c:v>0</c:v>
                </c:pt>
                <c:pt idx="4067">
                  <c:v>-1.0000000000000002E-2</c:v>
                </c:pt>
                <c:pt idx="4068">
                  <c:v>-1.0000000000000002E-2</c:v>
                </c:pt>
                <c:pt idx="4069">
                  <c:v>-1.0000000000000002E-2</c:v>
                </c:pt>
                <c:pt idx="4070">
                  <c:v>0</c:v>
                </c:pt>
                <c:pt idx="4071">
                  <c:v>0</c:v>
                </c:pt>
                <c:pt idx="4072">
                  <c:v>-1.0000000000000002E-2</c:v>
                </c:pt>
                <c:pt idx="4073">
                  <c:v>0</c:v>
                </c:pt>
                <c:pt idx="4074">
                  <c:v>0</c:v>
                </c:pt>
                <c:pt idx="4075">
                  <c:v>9.9999999999999985E-3</c:v>
                </c:pt>
                <c:pt idx="4076">
                  <c:v>0</c:v>
                </c:pt>
                <c:pt idx="4077">
                  <c:v>9.9999999999999985E-3</c:v>
                </c:pt>
                <c:pt idx="4078">
                  <c:v>0</c:v>
                </c:pt>
                <c:pt idx="4079">
                  <c:v>0</c:v>
                </c:pt>
                <c:pt idx="4080">
                  <c:v>9.9999999999999985E-3</c:v>
                </c:pt>
                <c:pt idx="4081">
                  <c:v>0</c:v>
                </c:pt>
                <c:pt idx="4082">
                  <c:v>9.9999999999999985E-3</c:v>
                </c:pt>
                <c:pt idx="4083">
                  <c:v>-1.0000000000000002E-2</c:v>
                </c:pt>
                <c:pt idx="4084">
                  <c:v>0</c:v>
                </c:pt>
                <c:pt idx="4085">
                  <c:v>-2.0000000000000004E-2</c:v>
                </c:pt>
                <c:pt idx="4086">
                  <c:v>-2.0000000000000004E-2</c:v>
                </c:pt>
                <c:pt idx="4087">
                  <c:v>-2.0000000000000004E-2</c:v>
                </c:pt>
                <c:pt idx="4088">
                  <c:v>-2.0000000000000004E-2</c:v>
                </c:pt>
                <c:pt idx="4089">
                  <c:v>-2.0000000000000004E-2</c:v>
                </c:pt>
                <c:pt idx="4090">
                  <c:v>-2.0000000000000004E-2</c:v>
                </c:pt>
                <c:pt idx="4091">
                  <c:v>-2.0000000000000004E-2</c:v>
                </c:pt>
                <c:pt idx="4092">
                  <c:v>-2.0000000000000004E-2</c:v>
                </c:pt>
                <c:pt idx="4093">
                  <c:v>-2.0000000000000004E-2</c:v>
                </c:pt>
                <c:pt idx="4094">
                  <c:v>-2.0000000000000004E-2</c:v>
                </c:pt>
                <c:pt idx="4095">
                  <c:v>-2.0000000000000004E-2</c:v>
                </c:pt>
                <c:pt idx="4096">
                  <c:v>-2.0000000000000004E-2</c:v>
                </c:pt>
                <c:pt idx="4097">
                  <c:v>-1.0000000000000002E-2</c:v>
                </c:pt>
                <c:pt idx="4098">
                  <c:v>-1.0000000000000002E-2</c:v>
                </c:pt>
                <c:pt idx="4099">
                  <c:v>-1.0000000000000002E-2</c:v>
                </c:pt>
                <c:pt idx="4100">
                  <c:v>-2.0000000000000004E-2</c:v>
                </c:pt>
                <c:pt idx="4101">
                  <c:v>-1.0000000000000002E-2</c:v>
                </c:pt>
                <c:pt idx="4102">
                  <c:v>-2.0000000000000004E-2</c:v>
                </c:pt>
                <c:pt idx="4103">
                  <c:v>-1.0000000000000002E-2</c:v>
                </c:pt>
                <c:pt idx="4104">
                  <c:v>-1.0000000000000002E-2</c:v>
                </c:pt>
                <c:pt idx="4105">
                  <c:v>-0.05</c:v>
                </c:pt>
                <c:pt idx="4106">
                  <c:v>-0.03</c:v>
                </c:pt>
                <c:pt idx="4107">
                  <c:v>-2.0000000000000004E-2</c:v>
                </c:pt>
                <c:pt idx="4108">
                  <c:v>-2.0000000000000004E-2</c:v>
                </c:pt>
                <c:pt idx="4109">
                  <c:v>-1.0000000000000002E-2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710-4447-904C-6E06BFE08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52162712"/>
        <c:axId val="652163040"/>
      </c:lineChart>
      <c:catAx>
        <c:axId val="652162712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52163040"/>
        <c:crosses val="autoZero"/>
        <c:auto val="1"/>
        <c:lblAlgn val="ctr"/>
        <c:lblOffset val="100"/>
        <c:noMultiLvlLbl val="0"/>
      </c:catAx>
      <c:valAx>
        <c:axId val="652163040"/>
        <c:scaling>
          <c:orientation val="minMax"/>
          <c:max val="0.2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52162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Longitudinal Acceleration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'Y EC'!$G$2</c:f>
              <c:strCache>
                <c:ptCount val="1"/>
                <c:pt idx="0">
                  <c:v>YAxis Max (g)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43"/>
              <c:layout>
                <c:manualLayout>
                  <c:x val="1.0407374368123685E-2"/>
                  <c:y val="-1.2850167052171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104-4332-992F-7CD2472A4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 EC'!$D$3:$D$2642</c:f>
              <c:numCache>
                <c:formatCode>h:mm:ss</c:formatCode>
                <c:ptCount val="2640"/>
                <c:pt idx="0">
                  <c:v>0.35833333333333328</c:v>
                </c:pt>
                <c:pt idx="1">
                  <c:v>0.35835648148148147</c:v>
                </c:pt>
                <c:pt idx="2">
                  <c:v>0.35837962962962955</c:v>
                </c:pt>
                <c:pt idx="3">
                  <c:v>0.35840277777777774</c:v>
                </c:pt>
                <c:pt idx="4">
                  <c:v>0.35842592592592593</c:v>
                </c:pt>
                <c:pt idx="5">
                  <c:v>0.358449074074074</c:v>
                </c:pt>
                <c:pt idx="6">
                  <c:v>0.35847222222222219</c:v>
                </c:pt>
                <c:pt idx="7">
                  <c:v>0.35849537037037038</c:v>
                </c:pt>
                <c:pt idx="8">
                  <c:v>0.35851851851851846</c:v>
                </c:pt>
                <c:pt idx="9">
                  <c:v>0.35854166666666665</c:v>
                </c:pt>
                <c:pt idx="10">
                  <c:v>0.35856481481481484</c:v>
                </c:pt>
                <c:pt idx="11">
                  <c:v>0.35858796296296291</c:v>
                </c:pt>
                <c:pt idx="12">
                  <c:v>0.3586111111111111</c:v>
                </c:pt>
                <c:pt idx="13">
                  <c:v>0.35863425925925929</c:v>
                </c:pt>
                <c:pt idx="14">
                  <c:v>0.35865740740740737</c:v>
                </c:pt>
                <c:pt idx="15">
                  <c:v>0.35868055555555545</c:v>
                </c:pt>
                <c:pt idx="16">
                  <c:v>0.35870370370370364</c:v>
                </c:pt>
                <c:pt idx="17">
                  <c:v>0.35872685185185182</c:v>
                </c:pt>
                <c:pt idx="18">
                  <c:v>0.3587499999999999</c:v>
                </c:pt>
                <c:pt idx="19">
                  <c:v>0.35877314814814809</c:v>
                </c:pt>
                <c:pt idx="20">
                  <c:v>0.35879629629629628</c:v>
                </c:pt>
                <c:pt idx="21">
                  <c:v>0.35881944444444436</c:v>
                </c:pt>
                <c:pt idx="22">
                  <c:v>0.35884259259259255</c:v>
                </c:pt>
                <c:pt idx="23">
                  <c:v>0.35886574074074074</c:v>
                </c:pt>
                <c:pt idx="24">
                  <c:v>0.35888888888888881</c:v>
                </c:pt>
                <c:pt idx="25">
                  <c:v>0.358912037037037</c:v>
                </c:pt>
                <c:pt idx="26">
                  <c:v>0.35893518518518519</c:v>
                </c:pt>
                <c:pt idx="27">
                  <c:v>0.35895833333333327</c:v>
                </c:pt>
                <c:pt idx="28">
                  <c:v>0.35898148148148146</c:v>
                </c:pt>
                <c:pt idx="29">
                  <c:v>0.35900462962962965</c:v>
                </c:pt>
                <c:pt idx="30">
                  <c:v>0.35902777777777772</c:v>
                </c:pt>
                <c:pt idx="31">
                  <c:v>0.35905092592592591</c:v>
                </c:pt>
                <c:pt idx="32">
                  <c:v>0.3590740740740741</c:v>
                </c:pt>
                <c:pt idx="33">
                  <c:v>0.35909722222222218</c:v>
                </c:pt>
                <c:pt idx="34">
                  <c:v>0.35912037037037037</c:v>
                </c:pt>
                <c:pt idx="35">
                  <c:v>0.35914351851851845</c:v>
                </c:pt>
                <c:pt idx="36">
                  <c:v>0.35916666666666663</c:v>
                </c:pt>
                <c:pt idx="37">
                  <c:v>0.35918981481481471</c:v>
                </c:pt>
                <c:pt idx="38">
                  <c:v>0.3592129629629629</c:v>
                </c:pt>
                <c:pt idx="39">
                  <c:v>0.35923611111111109</c:v>
                </c:pt>
                <c:pt idx="40">
                  <c:v>0.35925925925925917</c:v>
                </c:pt>
                <c:pt idx="41">
                  <c:v>0.35928240740740736</c:v>
                </c:pt>
                <c:pt idx="42">
                  <c:v>0.35930555555555554</c:v>
                </c:pt>
                <c:pt idx="43">
                  <c:v>0.35932870370370362</c:v>
                </c:pt>
                <c:pt idx="44">
                  <c:v>0.35935185185185181</c:v>
                </c:pt>
                <c:pt idx="45">
                  <c:v>0.359375</c:v>
                </c:pt>
                <c:pt idx="46">
                  <c:v>0.35939814814814808</c:v>
                </c:pt>
                <c:pt idx="47">
                  <c:v>0.35942129629629627</c:v>
                </c:pt>
                <c:pt idx="48">
                  <c:v>0.35944444444444446</c:v>
                </c:pt>
                <c:pt idx="49">
                  <c:v>0.35946759259259253</c:v>
                </c:pt>
                <c:pt idx="50">
                  <c:v>0.35949074074074072</c:v>
                </c:pt>
                <c:pt idx="51">
                  <c:v>0.35951388888888891</c:v>
                </c:pt>
                <c:pt idx="52">
                  <c:v>0.35953703703703699</c:v>
                </c:pt>
                <c:pt idx="53">
                  <c:v>0.35956018518518518</c:v>
                </c:pt>
                <c:pt idx="54">
                  <c:v>0.35958333333333337</c:v>
                </c:pt>
                <c:pt idx="55">
                  <c:v>0.35960648148148144</c:v>
                </c:pt>
                <c:pt idx="56">
                  <c:v>0.35962962962962952</c:v>
                </c:pt>
                <c:pt idx="57">
                  <c:v>0.35965277777777771</c:v>
                </c:pt>
                <c:pt idx="58">
                  <c:v>0.3596759259259259</c:v>
                </c:pt>
                <c:pt idx="59">
                  <c:v>0.35969907407407398</c:v>
                </c:pt>
                <c:pt idx="60">
                  <c:v>0.35972222222222217</c:v>
                </c:pt>
                <c:pt idx="61">
                  <c:v>0.35974537037037035</c:v>
                </c:pt>
                <c:pt idx="62">
                  <c:v>0.35976851851851843</c:v>
                </c:pt>
                <c:pt idx="63">
                  <c:v>0.35979166666666662</c:v>
                </c:pt>
                <c:pt idx="64">
                  <c:v>0.35981481481481481</c:v>
                </c:pt>
                <c:pt idx="65">
                  <c:v>0.35983796296296289</c:v>
                </c:pt>
                <c:pt idx="66">
                  <c:v>0.35986111111111108</c:v>
                </c:pt>
                <c:pt idx="67">
                  <c:v>0.35988425925925926</c:v>
                </c:pt>
                <c:pt idx="68">
                  <c:v>0.35990740740740734</c:v>
                </c:pt>
                <c:pt idx="69">
                  <c:v>0.35993055555555553</c:v>
                </c:pt>
                <c:pt idx="70">
                  <c:v>0.35995370370370372</c:v>
                </c:pt>
                <c:pt idx="71">
                  <c:v>0.3599768518518518</c:v>
                </c:pt>
                <c:pt idx="72">
                  <c:v>0.36</c:v>
                </c:pt>
                <c:pt idx="73">
                  <c:v>0.36002314814814818</c:v>
                </c:pt>
                <c:pt idx="74">
                  <c:v>0.36004629629629625</c:v>
                </c:pt>
                <c:pt idx="75">
                  <c:v>0.36006944444444444</c:v>
                </c:pt>
                <c:pt idx="76">
                  <c:v>0.36009259259259252</c:v>
                </c:pt>
                <c:pt idx="77">
                  <c:v>0.36011574074074071</c:v>
                </c:pt>
                <c:pt idx="78">
                  <c:v>0.36013888888888879</c:v>
                </c:pt>
                <c:pt idx="79">
                  <c:v>0.36016203703703698</c:v>
                </c:pt>
                <c:pt idx="80">
                  <c:v>0.36018518518518516</c:v>
                </c:pt>
                <c:pt idx="81">
                  <c:v>0.36020833333333324</c:v>
                </c:pt>
                <c:pt idx="82">
                  <c:v>0.36023148148148143</c:v>
                </c:pt>
                <c:pt idx="83">
                  <c:v>0.36025462962962962</c:v>
                </c:pt>
                <c:pt idx="84">
                  <c:v>0.3602777777777777</c:v>
                </c:pt>
                <c:pt idx="85">
                  <c:v>0.36030092592592589</c:v>
                </c:pt>
                <c:pt idx="86">
                  <c:v>0.36032407407407407</c:v>
                </c:pt>
                <c:pt idx="87">
                  <c:v>0.36034722222222215</c:v>
                </c:pt>
                <c:pt idx="88">
                  <c:v>0.36037037037037034</c:v>
                </c:pt>
                <c:pt idx="89">
                  <c:v>0.36039351851851853</c:v>
                </c:pt>
                <c:pt idx="90">
                  <c:v>0.36041666666666661</c:v>
                </c:pt>
                <c:pt idx="91">
                  <c:v>0.3604398148148148</c:v>
                </c:pt>
                <c:pt idx="92">
                  <c:v>0.36046296296296299</c:v>
                </c:pt>
                <c:pt idx="93">
                  <c:v>0.36048611111111106</c:v>
                </c:pt>
                <c:pt idx="94">
                  <c:v>0.36050925925925925</c:v>
                </c:pt>
                <c:pt idx="95">
                  <c:v>0.36053240740740744</c:v>
                </c:pt>
                <c:pt idx="96">
                  <c:v>0.36055555555555552</c:v>
                </c:pt>
                <c:pt idx="97">
                  <c:v>0.3605787037037036</c:v>
                </c:pt>
                <c:pt idx="98">
                  <c:v>0.36060185185185178</c:v>
                </c:pt>
                <c:pt idx="99">
                  <c:v>0.36062499999999997</c:v>
                </c:pt>
                <c:pt idx="100">
                  <c:v>0.36064814814814805</c:v>
                </c:pt>
                <c:pt idx="101">
                  <c:v>0.36067129629629624</c:v>
                </c:pt>
                <c:pt idx="102">
                  <c:v>0.36069444444444443</c:v>
                </c:pt>
                <c:pt idx="103">
                  <c:v>0.36071759259259251</c:v>
                </c:pt>
                <c:pt idx="104">
                  <c:v>0.3607407407407407</c:v>
                </c:pt>
                <c:pt idx="105">
                  <c:v>0.36076388888888888</c:v>
                </c:pt>
                <c:pt idx="106">
                  <c:v>0.36078703703703696</c:v>
                </c:pt>
                <c:pt idx="107">
                  <c:v>0.36081018518518515</c:v>
                </c:pt>
                <c:pt idx="108">
                  <c:v>0.36083333333333334</c:v>
                </c:pt>
                <c:pt idx="109">
                  <c:v>0.36085648148148142</c:v>
                </c:pt>
                <c:pt idx="110">
                  <c:v>0.36087962962962961</c:v>
                </c:pt>
                <c:pt idx="111">
                  <c:v>0.36090277777777779</c:v>
                </c:pt>
                <c:pt idx="112">
                  <c:v>0.36092592592592587</c:v>
                </c:pt>
                <c:pt idx="113">
                  <c:v>0.36094907407407406</c:v>
                </c:pt>
                <c:pt idx="114">
                  <c:v>0.36097222222222225</c:v>
                </c:pt>
                <c:pt idx="115">
                  <c:v>0.36099537037037033</c:v>
                </c:pt>
                <c:pt idx="116">
                  <c:v>0.36101851851851852</c:v>
                </c:pt>
                <c:pt idx="117">
                  <c:v>0.36104166666666659</c:v>
                </c:pt>
                <c:pt idx="118">
                  <c:v>0.36106481481481478</c:v>
                </c:pt>
                <c:pt idx="119">
                  <c:v>0.36108796296296286</c:v>
                </c:pt>
                <c:pt idx="120">
                  <c:v>0.36111111111111105</c:v>
                </c:pt>
                <c:pt idx="121">
                  <c:v>0.36113425925925924</c:v>
                </c:pt>
                <c:pt idx="122">
                  <c:v>0.36115740740740732</c:v>
                </c:pt>
                <c:pt idx="123">
                  <c:v>0.3611805555555555</c:v>
                </c:pt>
                <c:pt idx="124">
                  <c:v>0.36120370370370369</c:v>
                </c:pt>
                <c:pt idx="125">
                  <c:v>0.36122685185185177</c:v>
                </c:pt>
                <c:pt idx="126">
                  <c:v>0.36124999999999996</c:v>
                </c:pt>
                <c:pt idx="127">
                  <c:v>0.36127314814814815</c:v>
                </c:pt>
                <c:pt idx="128">
                  <c:v>0.36129629629629623</c:v>
                </c:pt>
                <c:pt idx="129">
                  <c:v>0.36131944444444442</c:v>
                </c:pt>
                <c:pt idx="130">
                  <c:v>0.3613425925925926</c:v>
                </c:pt>
                <c:pt idx="131">
                  <c:v>0.36136574074074068</c:v>
                </c:pt>
                <c:pt idx="132">
                  <c:v>0.36138888888888887</c:v>
                </c:pt>
                <c:pt idx="133">
                  <c:v>0.36141203703703706</c:v>
                </c:pt>
                <c:pt idx="134">
                  <c:v>0.36143518518518514</c:v>
                </c:pt>
                <c:pt idx="135">
                  <c:v>0.36145833333333333</c:v>
                </c:pt>
                <c:pt idx="136">
                  <c:v>0.36148148148148151</c:v>
                </c:pt>
                <c:pt idx="137">
                  <c:v>0.36150462962962959</c:v>
                </c:pt>
                <c:pt idx="138">
                  <c:v>0.36152777777777767</c:v>
                </c:pt>
                <c:pt idx="139">
                  <c:v>0.36155092592592586</c:v>
                </c:pt>
                <c:pt idx="140">
                  <c:v>0.36157407407407405</c:v>
                </c:pt>
                <c:pt idx="141">
                  <c:v>0.36159722222222213</c:v>
                </c:pt>
                <c:pt idx="142">
                  <c:v>0.36162037037037031</c:v>
                </c:pt>
                <c:pt idx="143">
                  <c:v>0.3616435185185185</c:v>
                </c:pt>
                <c:pt idx="144">
                  <c:v>0.36166666666666658</c:v>
                </c:pt>
                <c:pt idx="145">
                  <c:v>0.36168981481481477</c:v>
                </c:pt>
                <c:pt idx="146">
                  <c:v>0.36171296296296296</c:v>
                </c:pt>
                <c:pt idx="147">
                  <c:v>0.36173611111111104</c:v>
                </c:pt>
                <c:pt idx="148">
                  <c:v>0.36175925925925922</c:v>
                </c:pt>
                <c:pt idx="149">
                  <c:v>0.36178240740740741</c:v>
                </c:pt>
                <c:pt idx="150">
                  <c:v>0.36180555555555549</c:v>
                </c:pt>
                <c:pt idx="151">
                  <c:v>0.36182870370370368</c:v>
                </c:pt>
                <c:pt idx="152">
                  <c:v>0.36185185185185187</c:v>
                </c:pt>
                <c:pt idx="153">
                  <c:v>0.36187499999999995</c:v>
                </c:pt>
                <c:pt idx="154">
                  <c:v>0.36189814814814814</c:v>
                </c:pt>
                <c:pt idx="155">
                  <c:v>0.36192129629629632</c:v>
                </c:pt>
                <c:pt idx="156">
                  <c:v>0.3619444444444444</c:v>
                </c:pt>
                <c:pt idx="157">
                  <c:v>0.36196759259259259</c:v>
                </c:pt>
                <c:pt idx="158">
                  <c:v>0.36199074074074067</c:v>
                </c:pt>
                <c:pt idx="159">
                  <c:v>0.36201388888888886</c:v>
                </c:pt>
                <c:pt idx="160">
                  <c:v>0.36203703703703694</c:v>
                </c:pt>
                <c:pt idx="161">
                  <c:v>0.36206018518518512</c:v>
                </c:pt>
                <c:pt idx="162">
                  <c:v>0.36208333333333331</c:v>
                </c:pt>
                <c:pt idx="163">
                  <c:v>0.36210648148148139</c:v>
                </c:pt>
                <c:pt idx="164">
                  <c:v>0.36212962962962958</c:v>
                </c:pt>
                <c:pt idx="165">
                  <c:v>0.36215277777777777</c:v>
                </c:pt>
                <c:pt idx="166">
                  <c:v>0.36217592592592585</c:v>
                </c:pt>
                <c:pt idx="167">
                  <c:v>0.36219907407407403</c:v>
                </c:pt>
                <c:pt idx="168">
                  <c:v>0.36222222222222222</c:v>
                </c:pt>
                <c:pt idx="169">
                  <c:v>0.3622453703703703</c:v>
                </c:pt>
                <c:pt idx="170">
                  <c:v>0.36226851851851849</c:v>
                </c:pt>
                <c:pt idx="171">
                  <c:v>0.36229166666666668</c:v>
                </c:pt>
                <c:pt idx="172">
                  <c:v>0.36231481481481476</c:v>
                </c:pt>
                <c:pt idx="173">
                  <c:v>0.36233796296296295</c:v>
                </c:pt>
                <c:pt idx="174">
                  <c:v>0.36236111111111113</c:v>
                </c:pt>
                <c:pt idx="175">
                  <c:v>0.36238425925925921</c:v>
                </c:pt>
                <c:pt idx="176">
                  <c:v>0.3624074074074074</c:v>
                </c:pt>
                <c:pt idx="177">
                  <c:v>0.36243055555555559</c:v>
                </c:pt>
                <c:pt idx="178">
                  <c:v>0.36245370370370367</c:v>
                </c:pt>
                <c:pt idx="179">
                  <c:v>0.36247685185185174</c:v>
                </c:pt>
                <c:pt idx="180">
                  <c:v>0.36249999999999993</c:v>
                </c:pt>
                <c:pt idx="181">
                  <c:v>0.36252314814814812</c:v>
                </c:pt>
                <c:pt idx="182">
                  <c:v>0.3625462962962962</c:v>
                </c:pt>
                <c:pt idx="183">
                  <c:v>0.36256944444444439</c:v>
                </c:pt>
                <c:pt idx="184">
                  <c:v>0.36259259259259258</c:v>
                </c:pt>
                <c:pt idx="185">
                  <c:v>0.36261574074074066</c:v>
                </c:pt>
                <c:pt idx="186">
                  <c:v>0.36263888888888884</c:v>
                </c:pt>
                <c:pt idx="187">
                  <c:v>0.36266203703703703</c:v>
                </c:pt>
                <c:pt idx="188">
                  <c:v>0.36268518518518511</c:v>
                </c:pt>
                <c:pt idx="189">
                  <c:v>0.3627083333333333</c:v>
                </c:pt>
                <c:pt idx="190">
                  <c:v>0.36273148148148149</c:v>
                </c:pt>
                <c:pt idx="191">
                  <c:v>0.36275462962962957</c:v>
                </c:pt>
                <c:pt idx="192">
                  <c:v>0.36277777777777775</c:v>
                </c:pt>
                <c:pt idx="193">
                  <c:v>0.36280092592592594</c:v>
                </c:pt>
                <c:pt idx="194">
                  <c:v>0.36282407407407402</c:v>
                </c:pt>
                <c:pt idx="195">
                  <c:v>0.36284722222222221</c:v>
                </c:pt>
                <c:pt idx="196">
                  <c:v>0.3628703703703704</c:v>
                </c:pt>
                <c:pt idx="197">
                  <c:v>0.36289351851851848</c:v>
                </c:pt>
                <c:pt idx="198">
                  <c:v>0.36291666666666667</c:v>
                </c:pt>
                <c:pt idx="199">
                  <c:v>0.36293981481481474</c:v>
                </c:pt>
                <c:pt idx="200">
                  <c:v>0.36296296296296293</c:v>
                </c:pt>
                <c:pt idx="201">
                  <c:v>0.36298611111111101</c:v>
                </c:pt>
                <c:pt idx="202">
                  <c:v>0.3630092592592592</c:v>
                </c:pt>
                <c:pt idx="203">
                  <c:v>0.36303240740740739</c:v>
                </c:pt>
                <c:pt idx="204">
                  <c:v>0.36305555555555546</c:v>
                </c:pt>
                <c:pt idx="205">
                  <c:v>0.36307870370370365</c:v>
                </c:pt>
                <c:pt idx="206">
                  <c:v>0.36310185185185184</c:v>
                </c:pt>
                <c:pt idx="207">
                  <c:v>0.36312499999999992</c:v>
                </c:pt>
                <c:pt idx="208">
                  <c:v>0.36314814814814811</c:v>
                </c:pt>
                <c:pt idx="209">
                  <c:v>0.3631712962962963</c:v>
                </c:pt>
                <c:pt idx="210">
                  <c:v>0.36319444444444438</c:v>
                </c:pt>
                <c:pt idx="211">
                  <c:v>0.36321759259259256</c:v>
                </c:pt>
                <c:pt idx="212">
                  <c:v>0.36324074074074075</c:v>
                </c:pt>
                <c:pt idx="213">
                  <c:v>0.36326388888888883</c:v>
                </c:pt>
                <c:pt idx="214">
                  <c:v>0.36328703703703702</c:v>
                </c:pt>
                <c:pt idx="215">
                  <c:v>0.36331018518518521</c:v>
                </c:pt>
                <c:pt idx="216">
                  <c:v>0.36333333333333329</c:v>
                </c:pt>
                <c:pt idx="217">
                  <c:v>0.36335648148148147</c:v>
                </c:pt>
                <c:pt idx="218">
                  <c:v>0.36337962962962966</c:v>
                </c:pt>
                <c:pt idx="219">
                  <c:v>0.36340277777777774</c:v>
                </c:pt>
                <c:pt idx="220">
                  <c:v>0.36342592592592582</c:v>
                </c:pt>
                <c:pt idx="221">
                  <c:v>0.36344907407407401</c:v>
                </c:pt>
                <c:pt idx="222">
                  <c:v>0.3634722222222222</c:v>
                </c:pt>
                <c:pt idx="223">
                  <c:v>0.36349537037037027</c:v>
                </c:pt>
                <c:pt idx="224">
                  <c:v>0.36351851851851846</c:v>
                </c:pt>
                <c:pt idx="225">
                  <c:v>0.36354166666666665</c:v>
                </c:pt>
                <c:pt idx="226">
                  <c:v>0.36356481481481473</c:v>
                </c:pt>
                <c:pt idx="227">
                  <c:v>0.36358796296296292</c:v>
                </c:pt>
                <c:pt idx="228">
                  <c:v>0.36361111111111111</c:v>
                </c:pt>
                <c:pt idx="229">
                  <c:v>0.36363425925925918</c:v>
                </c:pt>
                <c:pt idx="230">
                  <c:v>0.36365740740740737</c:v>
                </c:pt>
                <c:pt idx="231">
                  <c:v>0.36368055555555556</c:v>
                </c:pt>
                <c:pt idx="232">
                  <c:v>0.36370370370370364</c:v>
                </c:pt>
                <c:pt idx="233">
                  <c:v>0.36372685185185183</c:v>
                </c:pt>
                <c:pt idx="234">
                  <c:v>0.36375000000000002</c:v>
                </c:pt>
                <c:pt idx="235">
                  <c:v>0.3637731481481481</c:v>
                </c:pt>
                <c:pt idx="236">
                  <c:v>0.36379629629629628</c:v>
                </c:pt>
                <c:pt idx="237">
                  <c:v>0.36381944444444447</c:v>
                </c:pt>
                <c:pt idx="238">
                  <c:v>0.36384259259259255</c:v>
                </c:pt>
                <c:pt idx="239">
                  <c:v>0.36386574074074074</c:v>
                </c:pt>
                <c:pt idx="240">
                  <c:v>0.36388888888888882</c:v>
                </c:pt>
                <c:pt idx="241">
                  <c:v>0.36391203703703701</c:v>
                </c:pt>
                <c:pt idx="242">
                  <c:v>0.36393518518518508</c:v>
                </c:pt>
                <c:pt idx="243">
                  <c:v>0.36395833333333327</c:v>
                </c:pt>
                <c:pt idx="244">
                  <c:v>0.36398148148148146</c:v>
                </c:pt>
                <c:pt idx="245">
                  <c:v>0.36400462962962954</c:v>
                </c:pt>
                <c:pt idx="246">
                  <c:v>0.36402777777777773</c:v>
                </c:pt>
                <c:pt idx="247">
                  <c:v>0.36405092592592592</c:v>
                </c:pt>
                <c:pt idx="248">
                  <c:v>0.36407407407407399</c:v>
                </c:pt>
                <c:pt idx="249">
                  <c:v>0.36409722222222218</c:v>
                </c:pt>
                <c:pt idx="250">
                  <c:v>0.36412037037037037</c:v>
                </c:pt>
                <c:pt idx="251">
                  <c:v>0.36414351851851845</c:v>
                </c:pt>
                <c:pt idx="252">
                  <c:v>0.36416666666666664</c:v>
                </c:pt>
                <c:pt idx="253">
                  <c:v>0.36418981481481483</c:v>
                </c:pt>
                <c:pt idx="254">
                  <c:v>0.36421296296296291</c:v>
                </c:pt>
                <c:pt idx="255">
                  <c:v>0.36423611111111109</c:v>
                </c:pt>
                <c:pt idx="256">
                  <c:v>0.36425925925925928</c:v>
                </c:pt>
                <c:pt idx="257">
                  <c:v>0.36428240740740736</c:v>
                </c:pt>
                <c:pt idx="258">
                  <c:v>0.36430555555555555</c:v>
                </c:pt>
                <c:pt idx="259">
                  <c:v>0.36432870370370374</c:v>
                </c:pt>
                <c:pt idx="260">
                  <c:v>0.36435185185185182</c:v>
                </c:pt>
                <c:pt idx="261">
                  <c:v>0.36437499999999989</c:v>
                </c:pt>
                <c:pt idx="262">
                  <c:v>0.36439814814814808</c:v>
                </c:pt>
                <c:pt idx="263">
                  <c:v>0.36442129629629627</c:v>
                </c:pt>
                <c:pt idx="264">
                  <c:v>0.36444444444444435</c:v>
                </c:pt>
                <c:pt idx="265">
                  <c:v>0.36446759259259254</c:v>
                </c:pt>
                <c:pt idx="266">
                  <c:v>0.36449074074074073</c:v>
                </c:pt>
                <c:pt idx="267">
                  <c:v>0.3645138888888888</c:v>
                </c:pt>
                <c:pt idx="268">
                  <c:v>0.36453703703703699</c:v>
                </c:pt>
                <c:pt idx="269">
                  <c:v>0.36456018518518518</c:v>
                </c:pt>
                <c:pt idx="270">
                  <c:v>0.36458333333333326</c:v>
                </c:pt>
                <c:pt idx="271">
                  <c:v>0.36460648148148145</c:v>
                </c:pt>
                <c:pt idx="272">
                  <c:v>0.36462962962962964</c:v>
                </c:pt>
                <c:pt idx="273">
                  <c:v>0.36465277777777771</c:v>
                </c:pt>
                <c:pt idx="274">
                  <c:v>0.3646759259259259</c:v>
                </c:pt>
                <c:pt idx="275">
                  <c:v>0.36469907407407409</c:v>
                </c:pt>
                <c:pt idx="276">
                  <c:v>0.36472222222222217</c:v>
                </c:pt>
                <c:pt idx="277">
                  <c:v>0.36474537037037036</c:v>
                </c:pt>
                <c:pt idx="278">
                  <c:v>0.36476851851851855</c:v>
                </c:pt>
                <c:pt idx="279">
                  <c:v>0.36479166666666663</c:v>
                </c:pt>
                <c:pt idx="280">
                  <c:v>0.36481481481481481</c:v>
                </c:pt>
                <c:pt idx="281">
                  <c:v>0.36483796296296289</c:v>
                </c:pt>
                <c:pt idx="282">
                  <c:v>0.36486111111111108</c:v>
                </c:pt>
                <c:pt idx="283">
                  <c:v>0.36488425925925916</c:v>
                </c:pt>
                <c:pt idx="284">
                  <c:v>0.36490740740740735</c:v>
                </c:pt>
                <c:pt idx="285">
                  <c:v>0.36493055555555554</c:v>
                </c:pt>
                <c:pt idx="286">
                  <c:v>0.36495370370370361</c:v>
                </c:pt>
                <c:pt idx="287">
                  <c:v>0.3649768518518518</c:v>
                </c:pt>
                <c:pt idx="288">
                  <c:v>0.36499999999999999</c:v>
                </c:pt>
                <c:pt idx="289">
                  <c:v>0.36502314814814807</c:v>
                </c:pt>
                <c:pt idx="290">
                  <c:v>0.36504629629629626</c:v>
                </c:pt>
                <c:pt idx="291">
                  <c:v>0.36506944444444445</c:v>
                </c:pt>
                <c:pt idx="292">
                  <c:v>0.36509259259259252</c:v>
                </c:pt>
                <c:pt idx="293">
                  <c:v>0.36511574074074071</c:v>
                </c:pt>
                <c:pt idx="294">
                  <c:v>0.3651388888888889</c:v>
                </c:pt>
                <c:pt idx="295">
                  <c:v>0.36516203703703698</c:v>
                </c:pt>
                <c:pt idx="296">
                  <c:v>0.36518518518518517</c:v>
                </c:pt>
                <c:pt idx="297">
                  <c:v>0.36520833333333336</c:v>
                </c:pt>
                <c:pt idx="298">
                  <c:v>0.36523148148148143</c:v>
                </c:pt>
                <c:pt idx="299">
                  <c:v>0.36525462962962962</c:v>
                </c:pt>
                <c:pt idx="300">
                  <c:v>0.36527777777777781</c:v>
                </c:pt>
                <c:pt idx="301">
                  <c:v>0.36530092592592589</c:v>
                </c:pt>
                <c:pt idx="302">
                  <c:v>0.36532407407407397</c:v>
                </c:pt>
                <c:pt idx="303">
                  <c:v>0.36534722222222216</c:v>
                </c:pt>
                <c:pt idx="304">
                  <c:v>0.36537037037037035</c:v>
                </c:pt>
                <c:pt idx="305">
                  <c:v>0.36539351851851842</c:v>
                </c:pt>
                <c:pt idx="306">
                  <c:v>0.36541666666666661</c:v>
                </c:pt>
                <c:pt idx="307">
                  <c:v>0.3654398148148148</c:v>
                </c:pt>
                <c:pt idx="308">
                  <c:v>0.36546296296296288</c:v>
                </c:pt>
                <c:pt idx="309">
                  <c:v>0.36548611111111107</c:v>
                </c:pt>
                <c:pt idx="310">
                  <c:v>0.36550925925925926</c:v>
                </c:pt>
                <c:pt idx="311">
                  <c:v>0.36553240740740733</c:v>
                </c:pt>
                <c:pt idx="312">
                  <c:v>0.36555555555555552</c:v>
                </c:pt>
                <c:pt idx="313">
                  <c:v>0.36557870370370371</c:v>
                </c:pt>
                <c:pt idx="314">
                  <c:v>0.36560185185185179</c:v>
                </c:pt>
                <c:pt idx="315">
                  <c:v>0.36562499999999998</c:v>
                </c:pt>
                <c:pt idx="316">
                  <c:v>0.36564814814814817</c:v>
                </c:pt>
                <c:pt idx="317">
                  <c:v>0.36567129629629624</c:v>
                </c:pt>
                <c:pt idx="318">
                  <c:v>0.36569444444444443</c:v>
                </c:pt>
                <c:pt idx="319">
                  <c:v>0.36571759259259262</c:v>
                </c:pt>
                <c:pt idx="320">
                  <c:v>0.3657407407407407</c:v>
                </c:pt>
                <c:pt idx="321">
                  <c:v>0.36576388888888889</c:v>
                </c:pt>
                <c:pt idx="322">
                  <c:v>0.36578703703703697</c:v>
                </c:pt>
                <c:pt idx="323">
                  <c:v>0.36581018518518515</c:v>
                </c:pt>
                <c:pt idx="324">
                  <c:v>0.36583333333333323</c:v>
                </c:pt>
                <c:pt idx="325">
                  <c:v>0.36585648148148142</c:v>
                </c:pt>
                <c:pt idx="326">
                  <c:v>0.36587962962962961</c:v>
                </c:pt>
                <c:pt idx="327">
                  <c:v>0.36590277777777769</c:v>
                </c:pt>
                <c:pt idx="328">
                  <c:v>0.36592592592592588</c:v>
                </c:pt>
                <c:pt idx="329">
                  <c:v>0.36594907407407407</c:v>
                </c:pt>
                <c:pt idx="330">
                  <c:v>0.36597222222222214</c:v>
                </c:pt>
                <c:pt idx="331">
                  <c:v>0.36599537037037033</c:v>
                </c:pt>
                <c:pt idx="332">
                  <c:v>0.36601851851851852</c:v>
                </c:pt>
                <c:pt idx="333">
                  <c:v>0.3660416666666666</c:v>
                </c:pt>
                <c:pt idx="334">
                  <c:v>0.36606481481481479</c:v>
                </c:pt>
                <c:pt idx="335">
                  <c:v>0.36608796296296298</c:v>
                </c:pt>
                <c:pt idx="336">
                  <c:v>0.36611111111111105</c:v>
                </c:pt>
                <c:pt idx="337">
                  <c:v>0.36613425925925924</c:v>
                </c:pt>
                <c:pt idx="338">
                  <c:v>0.36615740740740743</c:v>
                </c:pt>
                <c:pt idx="339">
                  <c:v>0.36618055555555551</c:v>
                </c:pt>
                <c:pt idx="340">
                  <c:v>0.3662037037037037</c:v>
                </c:pt>
                <c:pt idx="341">
                  <c:v>0.36622685185185189</c:v>
                </c:pt>
                <c:pt idx="342">
                  <c:v>0.36624999999999996</c:v>
                </c:pt>
                <c:pt idx="343">
                  <c:v>0.36627314814814804</c:v>
                </c:pt>
                <c:pt idx="344">
                  <c:v>0.36629629629629623</c:v>
                </c:pt>
                <c:pt idx="345">
                  <c:v>0.36631944444444442</c:v>
                </c:pt>
                <c:pt idx="346">
                  <c:v>0.3663425925925925</c:v>
                </c:pt>
                <c:pt idx="347">
                  <c:v>0.36636574074074069</c:v>
                </c:pt>
                <c:pt idx="348">
                  <c:v>0.36638888888888888</c:v>
                </c:pt>
                <c:pt idx="349">
                  <c:v>0.36641203703703695</c:v>
                </c:pt>
                <c:pt idx="350">
                  <c:v>0.36643518518518514</c:v>
                </c:pt>
                <c:pt idx="351">
                  <c:v>0.36645833333333333</c:v>
                </c:pt>
                <c:pt idx="352">
                  <c:v>0.36648148148148141</c:v>
                </c:pt>
                <c:pt idx="353">
                  <c:v>0.3665046296296296</c:v>
                </c:pt>
                <c:pt idx="354">
                  <c:v>0.36652777777777779</c:v>
                </c:pt>
                <c:pt idx="355">
                  <c:v>0.36655092592592586</c:v>
                </c:pt>
                <c:pt idx="356">
                  <c:v>0.36657407407407405</c:v>
                </c:pt>
                <c:pt idx="357">
                  <c:v>0.36659722222222224</c:v>
                </c:pt>
                <c:pt idx="358">
                  <c:v>0.36662037037037032</c:v>
                </c:pt>
                <c:pt idx="359">
                  <c:v>0.36664351851851851</c:v>
                </c:pt>
                <c:pt idx="360">
                  <c:v>0.3666666666666667</c:v>
                </c:pt>
                <c:pt idx="361">
                  <c:v>0.36668981481481477</c:v>
                </c:pt>
                <c:pt idx="362">
                  <c:v>0.36671296296296296</c:v>
                </c:pt>
                <c:pt idx="363">
                  <c:v>0.36673611111111104</c:v>
                </c:pt>
                <c:pt idx="364">
                  <c:v>0.36675925925925923</c:v>
                </c:pt>
                <c:pt idx="365">
                  <c:v>0.36678240740740731</c:v>
                </c:pt>
                <c:pt idx="366">
                  <c:v>0.3668055555555555</c:v>
                </c:pt>
                <c:pt idx="367">
                  <c:v>0.36682870370370368</c:v>
                </c:pt>
                <c:pt idx="368">
                  <c:v>0.36685185185185176</c:v>
                </c:pt>
                <c:pt idx="369">
                  <c:v>0.36687499999999995</c:v>
                </c:pt>
                <c:pt idx="370">
                  <c:v>0.36689814814814814</c:v>
                </c:pt>
                <c:pt idx="371">
                  <c:v>0.36692129629629622</c:v>
                </c:pt>
                <c:pt idx="372">
                  <c:v>0.36694444444444441</c:v>
                </c:pt>
                <c:pt idx="373">
                  <c:v>0.3669675925925926</c:v>
                </c:pt>
                <c:pt idx="374">
                  <c:v>0.36699074074074067</c:v>
                </c:pt>
                <c:pt idx="375">
                  <c:v>0.36701388888888886</c:v>
                </c:pt>
                <c:pt idx="376">
                  <c:v>0.36703703703703705</c:v>
                </c:pt>
                <c:pt idx="377">
                  <c:v>0.36706018518518513</c:v>
                </c:pt>
                <c:pt idx="378">
                  <c:v>0.36708333333333332</c:v>
                </c:pt>
                <c:pt idx="379">
                  <c:v>0.36710648148148151</c:v>
                </c:pt>
                <c:pt idx="380">
                  <c:v>0.36712962962962958</c:v>
                </c:pt>
                <c:pt idx="381">
                  <c:v>0.36715277777777777</c:v>
                </c:pt>
                <c:pt idx="382">
                  <c:v>0.36717592592592596</c:v>
                </c:pt>
                <c:pt idx="383">
                  <c:v>0.36719907407407404</c:v>
                </c:pt>
                <c:pt idx="384">
                  <c:v>0.36722222222222212</c:v>
                </c:pt>
                <c:pt idx="385">
                  <c:v>0.36724537037037031</c:v>
                </c:pt>
                <c:pt idx="386">
                  <c:v>0.36726851851851849</c:v>
                </c:pt>
                <c:pt idx="387">
                  <c:v>0.36729166666666657</c:v>
                </c:pt>
                <c:pt idx="388">
                  <c:v>0.36731481481481476</c:v>
                </c:pt>
                <c:pt idx="389">
                  <c:v>0.36733796296296295</c:v>
                </c:pt>
                <c:pt idx="390">
                  <c:v>0.36736111111111103</c:v>
                </c:pt>
                <c:pt idx="391">
                  <c:v>0.36738425925925922</c:v>
                </c:pt>
                <c:pt idx="392">
                  <c:v>0.3674074074074074</c:v>
                </c:pt>
                <c:pt idx="393">
                  <c:v>0.36743055555555548</c:v>
                </c:pt>
                <c:pt idx="394">
                  <c:v>0.36745370370370367</c:v>
                </c:pt>
                <c:pt idx="395">
                  <c:v>0.36747685185185186</c:v>
                </c:pt>
                <c:pt idx="396">
                  <c:v>0.36749999999999994</c:v>
                </c:pt>
                <c:pt idx="397">
                  <c:v>0.36752314814814813</c:v>
                </c:pt>
                <c:pt idx="398">
                  <c:v>0.36754629629629632</c:v>
                </c:pt>
                <c:pt idx="399">
                  <c:v>0.36756944444444439</c:v>
                </c:pt>
                <c:pt idx="400">
                  <c:v>0.36759259259259258</c:v>
                </c:pt>
                <c:pt idx="401">
                  <c:v>0.36761574074074077</c:v>
                </c:pt>
                <c:pt idx="402">
                  <c:v>0.36763888888888885</c:v>
                </c:pt>
                <c:pt idx="403">
                  <c:v>0.36766203703703693</c:v>
                </c:pt>
                <c:pt idx="404">
                  <c:v>0.36768518518518511</c:v>
                </c:pt>
                <c:pt idx="405">
                  <c:v>0.3677083333333333</c:v>
                </c:pt>
                <c:pt idx="406">
                  <c:v>0.36773148148148138</c:v>
                </c:pt>
                <c:pt idx="407">
                  <c:v>0.36775462962962957</c:v>
                </c:pt>
                <c:pt idx="408">
                  <c:v>0.36777777777777776</c:v>
                </c:pt>
                <c:pt idx="409">
                  <c:v>0.36780092592592584</c:v>
                </c:pt>
                <c:pt idx="410">
                  <c:v>0.36782407407407403</c:v>
                </c:pt>
                <c:pt idx="411">
                  <c:v>0.36784722222222221</c:v>
                </c:pt>
                <c:pt idx="412">
                  <c:v>0.36787037037037029</c:v>
                </c:pt>
                <c:pt idx="413">
                  <c:v>0.36789351851851848</c:v>
                </c:pt>
                <c:pt idx="414">
                  <c:v>0.36791666666666667</c:v>
                </c:pt>
                <c:pt idx="415">
                  <c:v>0.36793981481481475</c:v>
                </c:pt>
                <c:pt idx="416">
                  <c:v>0.36796296296296294</c:v>
                </c:pt>
                <c:pt idx="417">
                  <c:v>0.36798611111111112</c:v>
                </c:pt>
                <c:pt idx="418">
                  <c:v>0.3680092592592592</c:v>
                </c:pt>
                <c:pt idx="419">
                  <c:v>0.36803240740740739</c:v>
                </c:pt>
                <c:pt idx="420">
                  <c:v>0.36805555555555558</c:v>
                </c:pt>
                <c:pt idx="421">
                  <c:v>0.36807870370370366</c:v>
                </c:pt>
                <c:pt idx="422">
                  <c:v>0.36810185185185185</c:v>
                </c:pt>
                <c:pt idx="423">
                  <c:v>0.36812500000000004</c:v>
                </c:pt>
                <c:pt idx="424">
                  <c:v>0.36814814814814811</c:v>
                </c:pt>
                <c:pt idx="425">
                  <c:v>0.36817129629629619</c:v>
                </c:pt>
                <c:pt idx="426">
                  <c:v>0.36819444444444438</c:v>
                </c:pt>
                <c:pt idx="427">
                  <c:v>0.36821759259259257</c:v>
                </c:pt>
                <c:pt idx="428">
                  <c:v>0.36824074074074065</c:v>
                </c:pt>
                <c:pt idx="429">
                  <c:v>0.36826388888888884</c:v>
                </c:pt>
                <c:pt idx="430">
                  <c:v>0.36828703703703702</c:v>
                </c:pt>
                <c:pt idx="431">
                  <c:v>0.3683101851851851</c:v>
                </c:pt>
                <c:pt idx="432">
                  <c:v>0.36833333333333329</c:v>
                </c:pt>
                <c:pt idx="433">
                  <c:v>0.36835648148148148</c:v>
                </c:pt>
                <c:pt idx="434">
                  <c:v>0.36837962962962956</c:v>
                </c:pt>
                <c:pt idx="435">
                  <c:v>0.36840277777777775</c:v>
                </c:pt>
                <c:pt idx="436">
                  <c:v>0.36842592592592593</c:v>
                </c:pt>
                <c:pt idx="437">
                  <c:v>0.36844907407407401</c:v>
                </c:pt>
                <c:pt idx="438">
                  <c:v>0.3684722222222222</c:v>
                </c:pt>
                <c:pt idx="439">
                  <c:v>0.36849537037037039</c:v>
                </c:pt>
                <c:pt idx="440">
                  <c:v>0.36851851851851847</c:v>
                </c:pt>
                <c:pt idx="441">
                  <c:v>0.36854166666666666</c:v>
                </c:pt>
                <c:pt idx="442">
                  <c:v>0.36856481481481485</c:v>
                </c:pt>
                <c:pt idx="443">
                  <c:v>0.36858796296296292</c:v>
                </c:pt>
                <c:pt idx="444">
                  <c:v>0.368611111111111</c:v>
                </c:pt>
                <c:pt idx="445">
                  <c:v>0.36863425925925919</c:v>
                </c:pt>
                <c:pt idx="446">
                  <c:v>0.36865740740740738</c:v>
                </c:pt>
                <c:pt idx="447">
                  <c:v>0.36868055555555546</c:v>
                </c:pt>
                <c:pt idx="448">
                  <c:v>0.36870370370370364</c:v>
                </c:pt>
                <c:pt idx="449">
                  <c:v>0.36872685185185183</c:v>
                </c:pt>
                <c:pt idx="450">
                  <c:v>0.36874999999999991</c:v>
                </c:pt>
                <c:pt idx="451">
                  <c:v>0.3687731481481481</c:v>
                </c:pt>
                <c:pt idx="452">
                  <c:v>0.36879629629629629</c:v>
                </c:pt>
                <c:pt idx="453">
                  <c:v>0.36881944444444437</c:v>
                </c:pt>
                <c:pt idx="454">
                  <c:v>0.36884259259259256</c:v>
                </c:pt>
                <c:pt idx="455">
                  <c:v>0.36886574074074074</c:v>
                </c:pt>
                <c:pt idx="456">
                  <c:v>0.36888888888888882</c:v>
                </c:pt>
                <c:pt idx="457">
                  <c:v>0.36891203703703701</c:v>
                </c:pt>
                <c:pt idx="458">
                  <c:v>0.3689351851851852</c:v>
                </c:pt>
                <c:pt idx="459">
                  <c:v>0.36895833333333328</c:v>
                </c:pt>
                <c:pt idx="460">
                  <c:v>0.36898148148148147</c:v>
                </c:pt>
                <c:pt idx="461">
                  <c:v>0.36900462962962965</c:v>
                </c:pt>
                <c:pt idx="462">
                  <c:v>0.36902777777777773</c:v>
                </c:pt>
                <c:pt idx="463">
                  <c:v>0.36905092592592592</c:v>
                </c:pt>
                <c:pt idx="464">
                  <c:v>0.36907407407407411</c:v>
                </c:pt>
                <c:pt idx="465">
                  <c:v>0.36909722222222219</c:v>
                </c:pt>
                <c:pt idx="466">
                  <c:v>0.36912037037037027</c:v>
                </c:pt>
                <c:pt idx="467">
                  <c:v>0.36914351851851845</c:v>
                </c:pt>
                <c:pt idx="468">
                  <c:v>0.36916666666666664</c:v>
                </c:pt>
                <c:pt idx="469">
                  <c:v>0.36918981481481472</c:v>
                </c:pt>
                <c:pt idx="470">
                  <c:v>0.36921296296296291</c:v>
                </c:pt>
                <c:pt idx="471">
                  <c:v>0.3692361111111111</c:v>
                </c:pt>
                <c:pt idx="472">
                  <c:v>0.36925925925925918</c:v>
                </c:pt>
                <c:pt idx="473">
                  <c:v>0.36928240740740736</c:v>
                </c:pt>
                <c:pt idx="474">
                  <c:v>0.36930555555555555</c:v>
                </c:pt>
                <c:pt idx="475">
                  <c:v>0.36932870370370363</c:v>
                </c:pt>
                <c:pt idx="476">
                  <c:v>0.36935185185185182</c:v>
                </c:pt>
                <c:pt idx="477">
                  <c:v>0.36937500000000001</c:v>
                </c:pt>
                <c:pt idx="478">
                  <c:v>0.36939814814814809</c:v>
                </c:pt>
                <c:pt idx="479">
                  <c:v>0.36942129629629628</c:v>
                </c:pt>
                <c:pt idx="480">
                  <c:v>0.36944444444444446</c:v>
                </c:pt>
                <c:pt idx="481">
                  <c:v>0.36946759259259254</c:v>
                </c:pt>
                <c:pt idx="482">
                  <c:v>0.36949074074074073</c:v>
                </c:pt>
                <c:pt idx="483">
                  <c:v>0.36951388888888892</c:v>
                </c:pt>
                <c:pt idx="484">
                  <c:v>0.369537037037037</c:v>
                </c:pt>
                <c:pt idx="485">
                  <c:v>0.36956018518518507</c:v>
                </c:pt>
                <c:pt idx="486">
                  <c:v>0.36958333333333326</c:v>
                </c:pt>
                <c:pt idx="487">
                  <c:v>0.36960648148148145</c:v>
                </c:pt>
                <c:pt idx="488">
                  <c:v>0.36962962962962953</c:v>
                </c:pt>
                <c:pt idx="489">
                  <c:v>0.36965277777777772</c:v>
                </c:pt>
                <c:pt idx="490">
                  <c:v>0.36967592592592591</c:v>
                </c:pt>
                <c:pt idx="491">
                  <c:v>0.36969907407407399</c:v>
                </c:pt>
                <c:pt idx="492">
                  <c:v>0.36972222222222217</c:v>
                </c:pt>
                <c:pt idx="493">
                  <c:v>0.36974537037037036</c:v>
                </c:pt>
                <c:pt idx="494">
                  <c:v>0.36976851851851844</c:v>
                </c:pt>
                <c:pt idx="495">
                  <c:v>0.36979166666666663</c:v>
                </c:pt>
                <c:pt idx="496">
                  <c:v>0.36981481481481482</c:v>
                </c:pt>
                <c:pt idx="497">
                  <c:v>0.3698379629629629</c:v>
                </c:pt>
                <c:pt idx="498">
                  <c:v>0.36986111111111108</c:v>
                </c:pt>
                <c:pt idx="499">
                  <c:v>0.36988425925925927</c:v>
                </c:pt>
                <c:pt idx="500">
                  <c:v>0.36990740740740735</c:v>
                </c:pt>
                <c:pt idx="501">
                  <c:v>0.36993055555555554</c:v>
                </c:pt>
                <c:pt idx="502">
                  <c:v>0.36995370370370373</c:v>
                </c:pt>
                <c:pt idx="503">
                  <c:v>0.36997685185185181</c:v>
                </c:pt>
                <c:pt idx="504">
                  <c:v>0.37</c:v>
                </c:pt>
                <c:pt idx="505">
                  <c:v>0.37002314814814818</c:v>
                </c:pt>
                <c:pt idx="506">
                  <c:v>0.37004629629629626</c:v>
                </c:pt>
                <c:pt idx="507">
                  <c:v>0.37006944444444434</c:v>
                </c:pt>
                <c:pt idx="508">
                  <c:v>0.37009259259259253</c:v>
                </c:pt>
                <c:pt idx="509">
                  <c:v>0.37011574074074072</c:v>
                </c:pt>
                <c:pt idx="510">
                  <c:v>0.3701388888888888</c:v>
                </c:pt>
                <c:pt idx="511">
                  <c:v>0.37016203703703698</c:v>
                </c:pt>
                <c:pt idx="512">
                  <c:v>0.37018518518518517</c:v>
                </c:pt>
                <c:pt idx="513">
                  <c:v>0.37020833333333325</c:v>
                </c:pt>
                <c:pt idx="514">
                  <c:v>0.37023148148148144</c:v>
                </c:pt>
                <c:pt idx="515">
                  <c:v>0.37025462962962963</c:v>
                </c:pt>
                <c:pt idx="516">
                  <c:v>0.37027777777777771</c:v>
                </c:pt>
                <c:pt idx="517">
                  <c:v>0.37030092592592589</c:v>
                </c:pt>
                <c:pt idx="518">
                  <c:v>0.37032407407407408</c:v>
                </c:pt>
                <c:pt idx="519">
                  <c:v>0.37034722222222216</c:v>
                </c:pt>
                <c:pt idx="520">
                  <c:v>0.37037037037037035</c:v>
                </c:pt>
                <c:pt idx="521">
                  <c:v>0.37039351851851854</c:v>
                </c:pt>
                <c:pt idx="522">
                  <c:v>0.37041666666666662</c:v>
                </c:pt>
                <c:pt idx="523">
                  <c:v>0.37043981481481481</c:v>
                </c:pt>
                <c:pt idx="524">
                  <c:v>0.37046296296296299</c:v>
                </c:pt>
                <c:pt idx="525">
                  <c:v>0.37048611111111107</c:v>
                </c:pt>
                <c:pt idx="526">
                  <c:v>0.37050925925925915</c:v>
                </c:pt>
                <c:pt idx="527">
                  <c:v>0.37053240740740734</c:v>
                </c:pt>
                <c:pt idx="528">
                  <c:v>0.37055555555555553</c:v>
                </c:pt>
                <c:pt idx="529">
                  <c:v>0.3705787037037036</c:v>
                </c:pt>
                <c:pt idx="530">
                  <c:v>0.37060185185185179</c:v>
                </c:pt>
                <c:pt idx="531">
                  <c:v>0.37062499999999998</c:v>
                </c:pt>
                <c:pt idx="532">
                  <c:v>0.37064814814814806</c:v>
                </c:pt>
                <c:pt idx="533">
                  <c:v>0.37067129629629625</c:v>
                </c:pt>
                <c:pt idx="534">
                  <c:v>0.37069444444444444</c:v>
                </c:pt>
                <c:pt idx="535">
                  <c:v>0.37071759259259252</c:v>
                </c:pt>
                <c:pt idx="536">
                  <c:v>0.3707407407407407</c:v>
                </c:pt>
                <c:pt idx="537">
                  <c:v>0.37076388888888889</c:v>
                </c:pt>
                <c:pt idx="538">
                  <c:v>0.37078703703703697</c:v>
                </c:pt>
                <c:pt idx="539">
                  <c:v>0.37081018518518516</c:v>
                </c:pt>
                <c:pt idx="540">
                  <c:v>0.37083333333333335</c:v>
                </c:pt>
                <c:pt idx="541">
                  <c:v>0.37085648148148143</c:v>
                </c:pt>
                <c:pt idx="542">
                  <c:v>0.37087962962962961</c:v>
                </c:pt>
                <c:pt idx="543">
                  <c:v>0.3709027777777778</c:v>
                </c:pt>
                <c:pt idx="544">
                  <c:v>0.37092592592592588</c:v>
                </c:pt>
                <c:pt idx="545">
                  <c:v>0.37094907407407407</c:v>
                </c:pt>
                <c:pt idx="546">
                  <c:v>0.37097222222222226</c:v>
                </c:pt>
                <c:pt idx="547">
                  <c:v>0.37099537037037034</c:v>
                </c:pt>
                <c:pt idx="548">
                  <c:v>0.37101851851851841</c:v>
                </c:pt>
                <c:pt idx="549">
                  <c:v>0.3710416666666666</c:v>
                </c:pt>
                <c:pt idx="550">
                  <c:v>0.37106481481481479</c:v>
                </c:pt>
                <c:pt idx="551">
                  <c:v>0.37108796296296287</c:v>
                </c:pt>
                <c:pt idx="552">
                  <c:v>0.37111111111111106</c:v>
                </c:pt>
                <c:pt idx="553">
                  <c:v>0.37113425925925925</c:v>
                </c:pt>
                <c:pt idx="554">
                  <c:v>0.37115740740740732</c:v>
                </c:pt>
                <c:pt idx="555">
                  <c:v>0.37118055555555551</c:v>
                </c:pt>
                <c:pt idx="556">
                  <c:v>0.3712037037037037</c:v>
                </c:pt>
                <c:pt idx="557">
                  <c:v>0.37122685185185178</c:v>
                </c:pt>
                <c:pt idx="558">
                  <c:v>0.37124999999999997</c:v>
                </c:pt>
                <c:pt idx="559">
                  <c:v>0.37127314814814816</c:v>
                </c:pt>
                <c:pt idx="560">
                  <c:v>0.37129629629629624</c:v>
                </c:pt>
                <c:pt idx="561">
                  <c:v>0.37131944444444442</c:v>
                </c:pt>
                <c:pt idx="562">
                  <c:v>0.37134259259259261</c:v>
                </c:pt>
                <c:pt idx="563">
                  <c:v>0.37136574074074069</c:v>
                </c:pt>
                <c:pt idx="564">
                  <c:v>0.37138888888888888</c:v>
                </c:pt>
                <c:pt idx="565">
                  <c:v>0.37141203703703707</c:v>
                </c:pt>
                <c:pt idx="566">
                  <c:v>0.37143518518518515</c:v>
                </c:pt>
                <c:pt idx="567">
                  <c:v>0.37145833333333322</c:v>
                </c:pt>
                <c:pt idx="568">
                  <c:v>0.37148148148148141</c:v>
                </c:pt>
                <c:pt idx="569">
                  <c:v>0.3715046296296296</c:v>
                </c:pt>
                <c:pt idx="570">
                  <c:v>0.37152777777777768</c:v>
                </c:pt>
                <c:pt idx="571">
                  <c:v>0.37155092592592587</c:v>
                </c:pt>
                <c:pt idx="572">
                  <c:v>0.37157407407407406</c:v>
                </c:pt>
                <c:pt idx="573">
                  <c:v>0.37159722222222213</c:v>
                </c:pt>
                <c:pt idx="574">
                  <c:v>0.37162037037037032</c:v>
                </c:pt>
                <c:pt idx="575">
                  <c:v>0.37164351851851851</c:v>
                </c:pt>
                <c:pt idx="576">
                  <c:v>0.37166666666666659</c:v>
                </c:pt>
                <c:pt idx="577">
                  <c:v>0.37168981481481478</c:v>
                </c:pt>
                <c:pt idx="578">
                  <c:v>0.37171296296296297</c:v>
                </c:pt>
                <c:pt idx="579">
                  <c:v>0.37173611111111104</c:v>
                </c:pt>
                <c:pt idx="580">
                  <c:v>0.37175925925925923</c:v>
                </c:pt>
                <c:pt idx="581">
                  <c:v>0.37178240740740742</c:v>
                </c:pt>
                <c:pt idx="582">
                  <c:v>0.3718055555555555</c:v>
                </c:pt>
                <c:pt idx="583">
                  <c:v>0.37182870370370369</c:v>
                </c:pt>
                <c:pt idx="584">
                  <c:v>0.37185185185185188</c:v>
                </c:pt>
                <c:pt idx="585">
                  <c:v>0.37187499999999996</c:v>
                </c:pt>
                <c:pt idx="586">
                  <c:v>0.37189814814814814</c:v>
                </c:pt>
                <c:pt idx="587">
                  <c:v>0.37192129629629633</c:v>
                </c:pt>
                <c:pt idx="588">
                  <c:v>0.37194444444444441</c:v>
                </c:pt>
                <c:pt idx="589">
                  <c:v>0.37196759259259249</c:v>
                </c:pt>
                <c:pt idx="590">
                  <c:v>0.37199074074074068</c:v>
                </c:pt>
                <c:pt idx="591">
                  <c:v>0.37201388888888887</c:v>
                </c:pt>
                <c:pt idx="592">
                  <c:v>0.37203703703703694</c:v>
                </c:pt>
                <c:pt idx="593">
                  <c:v>0.37206018518518513</c:v>
                </c:pt>
                <c:pt idx="594">
                  <c:v>0.37208333333333332</c:v>
                </c:pt>
                <c:pt idx="595">
                  <c:v>0.3721064814814814</c:v>
                </c:pt>
                <c:pt idx="596">
                  <c:v>0.37212962962962959</c:v>
                </c:pt>
                <c:pt idx="597">
                  <c:v>0.37215277777777778</c:v>
                </c:pt>
                <c:pt idx="598">
                  <c:v>0.37217592592592585</c:v>
                </c:pt>
                <c:pt idx="599">
                  <c:v>0.37219907407407404</c:v>
                </c:pt>
                <c:pt idx="600">
                  <c:v>0.37222222222222223</c:v>
                </c:pt>
                <c:pt idx="601">
                  <c:v>0.37224537037037031</c:v>
                </c:pt>
                <c:pt idx="602">
                  <c:v>0.3722685185185185</c:v>
                </c:pt>
                <c:pt idx="603">
                  <c:v>0.37229166666666669</c:v>
                </c:pt>
                <c:pt idx="604">
                  <c:v>0.37231481481481477</c:v>
                </c:pt>
                <c:pt idx="605">
                  <c:v>0.37233796296296295</c:v>
                </c:pt>
                <c:pt idx="606">
                  <c:v>0.37236111111111114</c:v>
                </c:pt>
                <c:pt idx="607">
                  <c:v>0.37238425925925922</c:v>
                </c:pt>
                <c:pt idx="608">
                  <c:v>0.3724074074074073</c:v>
                </c:pt>
                <c:pt idx="609">
                  <c:v>0.37243055555555549</c:v>
                </c:pt>
                <c:pt idx="610">
                  <c:v>0.37245370370370368</c:v>
                </c:pt>
                <c:pt idx="611">
                  <c:v>0.37247685185185175</c:v>
                </c:pt>
                <c:pt idx="612">
                  <c:v>0.37249999999999994</c:v>
                </c:pt>
                <c:pt idx="613">
                  <c:v>0.37252314814814813</c:v>
                </c:pt>
                <c:pt idx="614">
                  <c:v>0.37254629629629621</c:v>
                </c:pt>
                <c:pt idx="615">
                  <c:v>0.3725694444444444</c:v>
                </c:pt>
                <c:pt idx="616">
                  <c:v>0.37259259259259259</c:v>
                </c:pt>
                <c:pt idx="617">
                  <c:v>0.37261574074074066</c:v>
                </c:pt>
                <c:pt idx="618">
                  <c:v>0.37263888888888885</c:v>
                </c:pt>
                <c:pt idx="619">
                  <c:v>0.37266203703703704</c:v>
                </c:pt>
                <c:pt idx="620">
                  <c:v>0.37268518518518512</c:v>
                </c:pt>
                <c:pt idx="621">
                  <c:v>0.37270833333333331</c:v>
                </c:pt>
                <c:pt idx="622">
                  <c:v>0.3727314814814815</c:v>
                </c:pt>
                <c:pt idx="623">
                  <c:v>0.37275462962962957</c:v>
                </c:pt>
                <c:pt idx="624">
                  <c:v>0.37277777777777776</c:v>
                </c:pt>
                <c:pt idx="625">
                  <c:v>0.37280092592592595</c:v>
                </c:pt>
                <c:pt idx="626">
                  <c:v>0.37282407407407403</c:v>
                </c:pt>
                <c:pt idx="627">
                  <c:v>0.37284722222222222</c:v>
                </c:pt>
                <c:pt idx="628">
                  <c:v>0.3728703703703703</c:v>
                </c:pt>
                <c:pt idx="629">
                  <c:v>0.37289351851851849</c:v>
                </c:pt>
                <c:pt idx="630">
                  <c:v>0.37291666666666656</c:v>
                </c:pt>
                <c:pt idx="631">
                  <c:v>0.37293981481481475</c:v>
                </c:pt>
                <c:pt idx="632">
                  <c:v>0.37296296296296294</c:v>
                </c:pt>
                <c:pt idx="633">
                  <c:v>0.37298611111111102</c:v>
                </c:pt>
                <c:pt idx="634">
                  <c:v>0.37300925925925921</c:v>
                </c:pt>
                <c:pt idx="635">
                  <c:v>0.3730324074074074</c:v>
                </c:pt>
                <c:pt idx="636">
                  <c:v>0.37305555555555547</c:v>
                </c:pt>
                <c:pt idx="637">
                  <c:v>0.37307870370370366</c:v>
                </c:pt>
                <c:pt idx="638">
                  <c:v>0.37310185185185185</c:v>
                </c:pt>
                <c:pt idx="639">
                  <c:v>0.37312499999999993</c:v>
                </c:pt>
                <c:pt idx="640">
                  <c:v>0.37314814814814812</c:v>
                </c:pt>
                <c:pt idx="641">
                  <c:v>0.37317129629629631</c:v>
                </c:pt>
                <c:pt idx="642">
                  <c:v>0.37319444444444438</c:v>
                </c:pt>
                <c:pt idx="643">
                  <c:v>0.37321759259259257</c:v>
                </c:pt>
                <c:pt idx="644">
                  <c:v>0.37324074074074076</c:v>
                </c:pt>
                <c:pt idx="645">
                  <c:v>0.37326388888888884</c:v>
                </c:pt>
                <c:pt idx="646">
                  <c:v>0.37328703703703703</c:v>
                </c:pt>
                <c:pt idx="647">
                  <c:v>0.37331018518518522</c:v>
                </c:pt>
                <c:pt idx="648">
                  <c:v>0.37333333333333329</c:v>
                </c:pt>
                <c:pt idx="649">
                  <c:v>0.37335648148148137</c:v>
                </c:pt>
                <c:pt idx="650">
                  <c:v>0.37337962962962956</c:v>
                </c:pt>
                <c:pt idx="651">
                  <c:v>0.37340277777777775</c:v>
                </c:pt>
                <c:pt idx="652">
                  <c:v>0.37342592592592583</c:v>
                </c:pt>
                <c:pt idx="653">
                  <c:v>0.37344907407407402</c:v>
                </c:pt>
                <c:pt idx="654">
                  <c:v>0.37347222222222221</c:v>
                </c:pt>
                <c:pt idx="655">
                  <c:v>0.37349537037037028</c:v>
                </c:pt>
                <c:pt idx="656">
                  <c:v>0.37351851851851847</c:v>
                </c:pt>
                <c:pt idx="657">
                  <c:v>0.37354166666666666</c:v>
                </c:pt>
                <c:pt idx="658">
                  <c:v>0.37356481481481474</c:v>
                </c:pt>
                <c:pt idx="659">
                  <c:v>0.37358796296296293</c:v>
                </c:pt>
                <c:pt idx="660">
                  <c:v>0.37361111111111112</c:v>
                </c:pt>
                <c:pt idx="661">
                  <c:v>0.37363425925925919</c:v>
                </c:pt>
                <c:pt idx="662">
                  <c:v>0.37365740740740738</c:v>
                </c:pt>
                <c:pt idx="663">
                  <c:v>0.37368055555555557</c:v>
                </c:pt>
                <c:pt idx="664">
                  <c:v>0.37370370370370365</c:v>
                </c:pt>
                <c:pt idx="665">
                  <c:v>0.37372685185185184</c:v>
                </c:pt>
                <c:pt idx="666">
                  <c:v>0.37375000000000003</c:v>
                </c:pt>
                <c:pt idx="667">
                  <c:v>0.3737731481481481</c:v>
                </c:pt>
                <c:pt idx="668">
                  <c:v>0.37379629629629629</c:v>
                </c:pt>
                <c:pt idx="669">
                  <c:v>0.37381944444444437</c:v>
                </c:pt>
                <c:pt idx="670">
                  <c:v>0.37384259259259256</c:v>
                </c:pt>
                <c:pt idx="671">
                  <c:v>0.37386574074074064</c:v>
                </c:pt>
                <c:pt idx="672">
                  <c:v>0.37388888888888883</c:v>
                </c:pt>
                <c:pt idx="673">
                  <c:v>0.37391203703703701</c:v>
                </c:pt>
                <c:pt idx="674">
                  <c:v>0.37393518518518509</c:v>
                </c:pt>
                <c:pt idx="675">
                  <c:v>0.37395833333333328</c:v>
                </c:pt>
                <c:pt idx="676">
                  <c:v>0.37398148148148147</c:v>
                </c:pt>
                <c:pt idx="677">
                  <c:v>0.37400462962962955</c:v>
                </c:pt>
                <c:pt idx="678">
                  <c:v>0.37402777777777774</c:v>
                </c:pt>
                <c:pt idx="679">
                  <c:v>0.37405092592592593</c:v>
                </c:pt>
                <c:pt idx="680">
                  <c:v>0.374074074074074</c:v>
                </c:pt>
                <c:pt idx="681">
                  <c:v>0.37409722222222219</c:v>
                </c:pt>
                <c:pt idx="682">
                  <c:v>0.37412037037037038</c:v>
                </c:pt>
                <c:pt idx="683">
                  <c:v>0.37414351851851846</c:v>
                </c:pt>
                <c:pt idx="684">
                  <c:v>0.37416666666666665</c:v>
                </c:pt>
                <c:pt idx="685">
                  <c:v>0.37418981481481484</c:v>
                </c:pt>
                <c:pt idx="686">
                  <c:v>0.37421296296296291</c:v>
                </c:pt>
                <c:pt idx="687">
                  <c:v>0.3742361111111111</c:v>
                </c:pt>
                <c:pt idx="688">
                  <c:v>0.37425925925925929</c:v>
                </c:pt>
                <c:pt idx="689">
                  <c:v>0.37428240740740737</c:v>
                </c:pt>
                <c:pt idx="690">
                  <c:v>0.37430555555555545</c:v>
                </c:pt>
                <c:pt idx="691">
                  <c:v>0.37432870370370364</c:v>
                </c:pt>
                <c:pt idx="692">
                  <c:v>0.37435185185185182</c:v>
                </c:pt>
                <c:pt idx="693">
                  <c:v>0.3743749999999999</c:v>
                </c:pt>
                <c:pt idx="694">
                  <c:v>0.37439814814814809</c:v>
                </c:pt>
                <c:pt idx="695">
                  <c:v>0.37442129629629628</c:v>
                </c:pt>
                <c:pt idx="696">
                  <c:v>0.37444444444444436</c:v>
                </c:pt>
                <c:pt idx="697">
                  <c:v>0.37446759259259255</c:v>
                </c:pt>
                <c:pt idx="698">
                  <c:v>0.37449074074074074</c:v>
                </c:pt>
                <c:pt idx="699">
                  <c:v>0.37451388888888881</c:v>
                </c:pt>
                <c:pt idx="700">
                  <c:v>0.374537037037037</c:v>
                </c:pt>
                <c:pt idx="701">
                  <c:v>0.37456018518518519</c:v>
                </c:pt>
                <c:pt idx="702">
                  <c:v>0.37458333333333327</c:v>
                </c:pt>
                <c:pt idx="703">
                  <c:v>0.37460648148148146</c:v>
                </c:pt>
                <c:pt idx="704">
                  <c:v>0.37462962962962965</c:v>
                </c:pt>
                <c:pt idx="705">
                  <c:v>0.37465277777777772</c:v>
                </c:pt>
                <c:pt idx="706">
                  <c:v>0.37467592592592591</c:v>
                </c:pt>
                <c:pt idx="707">
                  <c:v>0.3746990740740741</c:v>
                </c:pt>
                <c:pt idx="708">
                  <c:v>0.37472222222222218</c:v>
                </c:pt>
                <c:pt idx="709">
                  <c:v>0.37474537037037037</c:v>
                </c:pt>
                <c:pt idx="710">
                  <c:v>0.37476851851851845</c:v>
                </c:pt>
                <c:pt idx="711">
                  <c:v>0.37479166666666663</c:v>
                </c:pt>
                <c:pt idx="712">
                  <c:v>0.37481481481481471</c:v>
                </c:pt>
                <c:pt idx="713">
                  <c:v>0.3748379629629629</c:v>
                </c:pt>
                <c:pt idx="714">
                  <c:v>0.37486111111111109</c:v>
                </c:pt>
                <c:pt idx="715">
                  <c:v>0.37488425925925917</c:v>
                </c:pt>
                <c:pt idx="716">
                  <c:v>0.37490740740740736</c:v>
                </c:pt>
                <c:pt idx="717">
                  <c:v>0.37493055555555554</c:v>
                </c:pt>
                <c:pt idx="718">
                  <c:v>0.37495370370370362</c:v>
                </c:pt>
                <c:pt idx="719">
                  <c:v>0.37497685185185181</c:v>
                </c:pt>
                <c:pt idx="720">
                  <c:v>0.375</c:v>
                </c:pt>
                <c:pt idx="721">
                  <c:v>0.37502314814814808</c:v>
                </c:pt>
                <c:pt idx="722">
                  <c:v>0.37504629629629627</c:v>
                </c:pt>
                <c:pt idx="723">
                  <c:v>0.37506944444444446</c:v>
                </c:pt>
                <c:pt idx="724">
                  <c:v>0.37509259259259253</c:v>
                </c:pt>
                <c:pt idx="725">
                  <c:v>0.37511574074074072</c:v>
                </c:pt>
                <c:pt idx="726">
                  <c:v>0.37513888888888891</c:v>
                </c:pt>
                <c:pt idx="727">
                  <c:v>0.37516203703703699</c:v>
                </c:pt>
                <c:pt idx="728">
                  <c:v>0.37518518518518518</c:v>
                </c:pt>
                <c:pt idx="729">
                  <c:v>0.37520833333333337</c:v>
                </c:pt>
                <c:pt idx="730">
                  <c:v>0.37523148148148144</c:v>
                </c:pt>
                <c:pt idx="731">
                  <c:v>0.37525462962962952</c:v>
                </c:pt>
                <c:pt idx="732">
                  <c:v>0.37527777777777771</c:v>
                </c:pt>
                <c:pt idx="733">
                  <c:v>0.3753009259259259</c:v>
                </c:pt>
                <c:pt idx="734">
                  <c:v>0.37532407407407398</c:v>
                </c:pt>
                <c:pt idx="735">
                  <c:v>0.37534722222222217</c:v>
                </c:pt>
                <c:pt idx="736">
                  <c:v>0.37537037037037035</c:v>
                </c:pt>
                <c:pt idx="737">
                  <c:v>0.37539351851851843</c:v>
                </c:pt>
                <c:pt idx="738">
                  <c:v>0.37541666666666662</c:v>
                </c:pt>
                <c:pt idx="739">
                  <c:v>0.37543981481481481</c:v>
                </c:pt>
                <c:pt idx="740">
                  <c:v>0.37546296296296289</c:v>
                </c:pt>
                <c:pt idx="741">
                  <c:v>0.37548611111111108</c:v>
                </c:pt>
                <c:pt idx="742">
                  <c:v>0.37550925925925926</c:v>
                </c:pt>
                <c:pt idx="743">
                  <c:v>0.37553240740740734</c:v>
                </c:pt>
                <c:pt idx="744">
                  <c:v>0.37555555555555553</c:v>
                </c:pt>
                <c:pt idx="745">
                  <c:v>0.37557870370370372</c:v>
                </c:pt>
                <c:pt idx="746">
                  <c:v>0.3756018518518518</c:v>
                </c:pt>
                <c:pt idx="747">
                  <c:v>0.37562499999999999</c:v>
                </c:pt>
                <c:pt idx="748">
                  <c:v>0.37564814814814818</c:v>
                </c:pt>
                <c:pt idx="749">
                  <c:v>0.37567129629629625</c:v>
                </c:pt>
                <c:pt idx="750">
                  <c:v>0.37569444444444444</c:v>
                </c:pt>
                <c:pt idx="751">
                  <c:v>0.37571759259259252</c:v>
                </c:pt>
                <c:pt idx="752">
                  <c:v>0.37574074074074071</c:v>
                </c:pt>
                <c:pt idx="753">
                  <c:v>0.37576388888888879</c:v>
                </c:pt>
                <c:pt idx="754">
                  <c:v>0.37578703703703698</c:v>
                </c:pt>
                <c:pt idx="755">
                  <c:v>0.37581018518518516</c:v>
                </c:pt>
                <c:pt idx="756">
                  <c:v>0.37583333333333324</c:v>
                </c:pt>
                <c:pt idx="757">
                  <c:v>0.37585648148148143</c:v>
                </c:pt>
                <c:pt idx="758">
                  <c:v>0.37587962962962962</c:v>
                </c:pt>
                <c:pt idx="759">
                  <c:v>0.3759027777777777</c:v>
                </c:pt>
                <c:pt idx="760">
                  <c:v>0.37592592592592589</c:v>
                </c:pt>
                <c:pt idx="761">
                  <c:v>0.37594907407407407</c:v>
                </c:pt>
                <c:pt idx="762">
                  <c:v>0.37597222222222215</c:v>
                </c:pt>
                <c:pt idx="763">
                  <c:v>0.37599537037037034</c:v>
                </c:pt>
                <c:pt idx="764">
                  <c:v>0.37601851851851853</c:v>
                </c:pt>
                <c:pt idx="765">
                  <c:v>0.37604166666666661</c:v>
                </c:pt>
                <c:pt idx="766">
                  <c:v>0.3760648148148148</c:v>
                </c:pt>
                <c:pt idx="767">
                  <c:v>0.37608796296296299</c:v>
                </c:pt>
                <c:pt idx="768">
                  <c:v>0.37611111111111106</c:v>
                </c:pt>
                <c:pt idx="769">
                  <c:v>0.37613425925925925</c:v>
                </c:pt>
                <c:pt idx="770">
                  <c:v>0.37615740740740744</c:v>
                </c:pt>
                <c:pt idx="771">
                  <c:v>0.37618055555555552</c:v>
                </c:pt>
                <c:pt idx="772">
                  <c:v>0.3762037037037036</c:v>
                </c:pt>
                <c:pt idx="773">
                  <c:v>0.37622685185185178</c:v>
                </c:pt>
                <c:pt idx="774">
                  <c:v>0.37624999999999997</c:v>
                </c:pt>
                <c:pt idx="775">
                  <c:v>0.37627314814814805</c:v>
                </c:pt>
                <c:pt idx="776">
                  <c:v>0.37629629629629624</c:v>
                </c:pt>
                <c:pt idx="777">
                  <c:v>0.37631944444444443</c:v>
                </c:pt>
                <c:pt idx="778">
                  <c:v>0.37634259259259251</c:v>
                </c:pt>
                <c:pt idx="779">
                  <c:v>0.3763657407407407</c:v>
                </c:pt>
                <c:pt idx="780">
                  <c:v>0.37638888888888888</c:v>
                </c:pt>
                <c:pt idx="781">
                  <c:v>0.37641203703703696</c:v>
                </c:pt>
                <c:pt idx="782">
                  <c:v>0.37643518518518515</c:v>
                </c:pt>
                <c:pt idx="783">
                  <c:v>0.37645833333333334</c:v>
                </c:pt>
                <c:pt idx="784">
                  <c:v>0.37648148148148142</c:v>
                </c:pt>
                <c:pt idx="785">
                  <c:v>0.37650462962962961</c:v>
                </c:pt>
                <c:pt idx="786">
                  <c:v>0.37652777777777779</c:v>
                </c:pt>
                <c:pt idx="787">
                  <c:v>0.37655092592592587</c:v>
                </c:pt>
                <c:pt idx="788">
                  <c:v>0.37657407407407406</c:v>
                </c:pt>
                <c:pt idx="789">
                  <c:v>0.37659722222222225</c:v>
                </c:pt>
                <c:pt idx="790">
                  <c:v>0.37662037037037033</c:v>
                </c:pt>
                <c:pt idx="791">
                  <c:v>0.37664351851851852</c:v>
                </c:pt>
                <c:pt idx="792">
                  <c:v>0.37666666666666659</c:v>
                </c:pt>
                <c:pt idx="793">
                  <c:v>0.37668981481481478</c:v>
                </c:pt>
                <c:pt idx="794">
                  <c:v>0.37671296296296286</c:v>
                </c:pt>
                <c:pt idx="795">
                  <c:v>0.37673611111111105</c:v>
                </c:pt>
                <c:pt idx="796">
                  <c:v>0.37675925925925924</c:v>
                </c:pt>
                <c:pt idx="797">
                  <c:v>0.37678240740740732</c:v>
                </c:pt>
                <c:pt idx="798">
                  <c:v>0.3768055555555555</c:v>
                </c:pt>
                <c:pt idx="799">
                  <c:v>0.37682870370370369</c:v>
                </c:pt>
                <c:pt idx="800">
                  <c:v>0.37685185185185177</c:v>
                </c:pt>
                <c:pt idx="801">
                  <c:v>0.37687499999999996</c:v>
                </c:pt>
                <c:pt idx="802">
                  <c:v>0.37689814814814815</c:v>
                </c:pt>
                <c:pt idx="803">
                  <c:v>0.37692129629629623</c:v>
                </c:pt>
                <c:pt idx="804">
                  <c:v>0.37694444444444442</c:v>
                </c:pt>
                <c:pt idx="805">
                  <c:v>0.3769675925925926</c:v>
                </c:pt>
                <c:pt idx="806">
                  <c:v>0.37699074074074068</c:v>
                </c:pt>
                <c:pt idx="807">
                  <c:v>0.37701388888888887</c:v>
                </c:pt>
                <c:pt idx="808">
                  <c:v>0.37703703703703706</c:v>
                </c:pt>
                <c:pt idx="809">
                  <c:v>0.37706018518518514</c:v>
                </c:pt>
                <c:pt idx="810">
                  <c:v>0.37708333333333333</c:v>
                </c:pt>
                <c:pt idx="811">
                  <c:v>0.37710648148148151</c:v>
                </c:pt>
                <c:pt idx="812">
                  <c:v>0.37712962962962959</c:v>
                </c:pt>
                <c:pt idx="813">
                  <c:v>0.37715277777777767</c:v>
                </c:pt>
                <c:pt idx="814">
                  <c:v>0.37717592592592586</c:v>
                </c:pt>
                <c:pt idx="815">
                  <c:v>0.37719907407407405</c:v>
                </c:pt>
                <c:pt idx="816">
                  <c:v>0.37722222222222213</c:v>
                </c:pt>
                <c:pt idx="817">
                  <c:v>0.37724537037037031</c:v>
                </c:pt>
                <c:pt idx="818">
                  <c:v>0.3772685185185185</c:v>
                </c:pt>
                <c:pt idx="819">
                  <c:v>0.37729166666666658</c:v>
                </c:pt>
                <c:pt idx="820">
                  <c:v>0.37731481481481477</c:v>
                </c:pt>
                <c:pt idx="821">
                  <c:v>0.37733796296296296</c:v>
                </c:pt>
                <c:pt idx="822">
                  <c:v>0.37736111111111104</c:v>
                </c:pt>
                <c:pt idx="823">
                  <c:v>0.37738425925925922</c:v>
                </c:pt>
                <c:pt idx="824">
                  <c:v>0.37740740740740741</c:v>
                </c:pt>
                <c:pt idx="825">
                  <c:v>0.37743055555555549</c:v>
                </c:pt>
                <c:pt idx="826">
                  <c:v>0.37745370370370368</c:v>
                </c:pt>
                <c:pt idx="827">
                  <c:v>0.37747685185185187</c:v>
                </c:pt>
                <c:pt idx="828">
                  <c:v>0.37749999999999995</c:v>
                </c:pt>
                <c:pt idx="829">
                  <c:v>0.37752314814814814</c:v>
                </c:pt>
                <c:pt idx="830">
                  <c:v>0.37754629629629632</c:v>
                </c:pt>
                <c:pt idx="831">
                  <c:v>0.3775694444444444</c:v>
                </c:pt>
                <c:pt idx="832">
                  <c:v>0.37759259259259259</c:v>
                </c:pt>
                <c:pt idx="833">
                  <c:v>0.37761574074074067</c:v>
                </c:pt>
                <c:pt idx="834">
                  <c:v>0.37763888888888886</c:v>
                </c:pt>
                <c:pt idx="835">
                  <c:v>0.37766203703703694</c:v>
                </c:pt>
                <c:pt idx="836">
                  <c:v>0.37768518518518512</c:v>
                </c:pt>
                <c:pt idx="837">
                  <c:v>0.37770833333333331</c:v>
                </c:pt>
                <c:pt idx="838">
                  <c:v>0.37773148148148139</c:v>
                </c:pt>
                <c:pt idx="839">
                  <c:v>0.37775462962962958</c:v>
                </c:pt>
                <c:pt idx="840">
                  <c:v>0.37777777777777777</c:v>
                </c:pt>
                <c:pt idx="841">
                  <c:v>0.37780092592592585</c:v>
                </c:pt>
                <c:pt idx="842">
                  <c:v>0.37782407407407403</c:v>
                </c:pt>
                <c:pt idx="843">
                  <c:v>0.37784722222222222</c:v>
                </c:pt>
                <c:pt idx="844">
                  <c:v>0.3778703703703703</c:v>
                </c:pt>
                <c:pt idx="845">
                  <c:v>0.37789351851851849</c:v>
                </c:pt>
                <c:pt idx="846">
                  <c:v>0.37791666666666668</c:v>
                </c:pt>
                <c:pt idx="847">
                  <c:v>0.37793981481481476</c:v>
                </c:pt>
                <c:pt idx="848">
                  <c:v>0.37796296296296295</c:v>
                </c:pt>
                <c:pt idx="849">
                  <c:v>0.37798611111111113</c:v>
                </c:pt>
                <c:pt idx="850">
                  <c:v>0.37800925925925921</c:v>
                </c:pt>
                <c:pt idx="851">
                  <c:v>0.3780324074074074</c:v>
                </c:pt>
                <c:pt idx="852">
                  <c:v>0.37805555555555559</c:v>
                </c:pt>
                <c:pt idx="853">
                  <c:v>0.37807870370370367</c:v>
                </c:pt>
                <c:pt idx="854">
                  <c:v>0.37810185185185174</c:v>
                </c:pt>
                <c:pt idx="855">
                  <c:v>0.37812499999999993</c:v>
                </c:pt>
                <c:pt idx="856">
                  <c:v>0.37814814814814812</c:v>
                </c:pt>
                <c:pt idx="857">
                  <c:v>0.3781712962962962</c:v>
                </c:pt>
                <c:pt idx="858">
                  <c:v>0.37819444444444439</c:v>
                </c:pt>
                <c:pt idx="859">
                  <c:v>0.37821759259259258</c:v>
                </c:pt>
                <c:pt idx="860">
                  <c:v>0.37824074074074066</c:v>
                </c:pt>
                <c:pt idx="861">
                  <c:v>0.37826388888888884</c:v>
                </c:pt>
                <c:pt idx="862">
                  <c:v>0.37828703703703703</c:v>
                </c:pt>
                <c:pt idx="863">
                  <c:v>0.37831018518518511</c:v>
                </c:pt>
                <c:pt idx="864">
                  <c:v>0.3783333333333333</c:v>
                </c:pt>
                <c:pt idx="865">
                  <c:v>0.37835648148148149</c:v>
                </c:pt>
                <c:pt idx="866">
                  <c:v>0.37837962962962957</c:v>
                </c:pt>
                <c:pt idx="867">
                  <c:v>0.37840277777777775</c:v>
                </c:pt>
                <c:pt idx="868">
                  <c:v>0.37842592592592594</c:v>
                </c:pt>
                <c:pt idx="869">
                  <c:v>0.37844907407407402</c:v>
                </c:pt>
                <c:pt idx="870">
                  <c:v>0.37847222222222221</c:v>
                </c:pt>
                <c:pt idx="871">
                  <c:v>0.3784953703703704</c:v>
                </c:pt>
                <c:pt idx="872">
                  <c:v>0.37851851851851848</c:v>
                </c:pt>
                <c:pt idx="873">
                  <c:v>0.37854166666666667</c:v>
                </c:pt>
                <c:pt idx="874">
                  <c:v>0.37856481481481474</c:v>
                </c:pt>
                <c:pt idx="875">
                  <c:v>0.37858796296296293</c:v>
                </c:pt>
                <c:pt idx="876">
                  <c:v>0.37861111111111101</c:v>
                </c:pt>
                <c:pt idx="877">
                  <c:v>0.3786342592592592</c:v>
                </c:pt>
                <c:pt idx="878">
                  <c:v>0.37865740740740739</c:v>
                </c:pt>
                <c:pt idx="879">
                  <c:v>0.37868055555555546</c:v>
                </c:pt>
                <c:pt idx="880">
                  <c:v>0.37870370370370365</c:v>
                </c:pt>
                <c:pt idx="881">
                  <c:v>0.37872685185185184</c:v>
                </c:pt>
                <c:pt idx="882">
                  <c:v>0.37874999999999992</c:v>
                </c:pt>
                <c:pt idx="883">
                  <c:v>0.37877314814814811</c:v>
                </c:pt>
                <c:pt idx="884">
                  <c:v>0.3787962962962963</c:v>
                </c:pt>
                <c:pt idx="885">
                  <c:v>0.37881944444444438</c:v>
                </c:pt>
                <c:pt idx="886">
                  <c:v>0.37884259259259256</c:v>
                </c:pt>
                <c:pt idx="887">
                  <c:v>0.37886574074074075</c:v>
                </c:pt>
                <c:pt idx="888">
                  <c:v>0.37888888888888883</c:v>
                </c:pt>
                <c:pt idx="889">
                  <c:v>0.37891203703703702</c:v>
                </c:pt>
                <c:pt idx="890">
                  <c:v>0.37893518518518521</c:v>
                </c:pt>
                <c:pt idx="891">
                  <c:v>0.37895833333333329</c:v>
                </c:pt>
                <c:pt idx="892">
                  <c:v>0.37898148148148147</c:v>
                </c:pt>
                <c:pt idx="893">
                  <c:v>0.37900462962962966</c:v>
                </c:pt>
                <c:pt idx="894">
                  <c:v>0.37902777777777774</c:v>
                </c:pt>
                <c:pt idx="895">
                  <c:v>0.37905092592592582</c:v>
                </c:pt>
                <c:pt idx="896">
                  <c:v>0.37907407407407401</c:v>
                </c:pt>
                <c:pt idx="897">
                  <c:v>0.3790972222222222</c:v>
                </c:pt>
                <c:pt idx="898">
                  <c:v>0.37912037037037027</c:v>
                </c:pt>
                <c:pt idx="899">
                  <c:v>0.37914351851851846</c:v>
                </c:pt>
                <c:pt idx="900">
                  <c:v>0.37916666666666665</c:v>
                </c:pt>
                <c:pt idx="901">
                  <c:v>0.37918981481481473</c:v>
                </c:pt>
                <c:pt idx="902">
                  <c:v>0.37921296296296292</c:v>
                </c:pt>
                <c:pt idx="903">
                  <c:v>0.37923611111111111</c:v>
                </c:pt>
                <c:pt idx="904">
                  <c:v>0.37925925925925918</c:v>
                </c:pt>
                <c:pt idx="905">
                  <c:v>0.37928240740740737</c:v>
                </c:pt>
                <c:pt idx="906">
                  <c:v>0.37930555555555556</c:v>
                </c:pt>
                <c:pt idx="907">
                  <c:v>0.37932870370370364</c:v>
                </c:pt>
                <c:pt idx="908">
                  <c:v>0.37935185185185183</c:v>
                </c:pt>
                <c:pt idx="909">
                  <c:v>0.37937500000000002</c:v>
                </c:pt>
                <c:pt idx="910">
                  <c:v>0.3793981481481481</c:v>
                </c:pt>
                <c:pt idx="911">
                  <c:v>0.37942129629629628</c:v>
                </c:pt>
                <c:pt idx="912">
                  <c:v>0.37944444444444447</c:v>
                </c:pt>
                <c:pt idx="913">
                  <c:v>0.37946759259259255</c:v>
                </c:pt>
                <c:pt idx="914">
                  <c:v>0.37949074074074074</c:v>
                </c:pt>
                <c:pt idx="915">
                  <c:v>0.37951388888888882</c:v>
                </c:pt>
                <c:pt idx="916">
                  <c:v>0.37953703703703701</c:v>
                </c:pt>
                <c:pt idx="917">
                  <c:v>0.37956018518518508</c:v>
                </c:pt>
                <c:pt idx="918">
                  <c:v>0.37958333333333327</c:v>
                </c:pt>
                <c:pt idx="919">
                  <c:v>0.37960648148148146</c:v>
                </c:pt>
                <c:pt idx="920">
                  <c:v>0.37962962962962954</c:v>
                </c:pt>
                <c:pt idx="921">
                  <c:v>0.37965277777777773</c:v>
                </c:pt>
                <c:pt idx="922">
                  <c:v>0.37967592592592592</c:v>
                </c:pt>
                <c:pt idx="923">
                  <c:v>0.37969907407407399</c:v>
                </c:pt>
                <c:pt idx="924">
                  <c:v>0.37972222222222218</c:v>
                </c:pt>
                <c:pt idx="925">
                  <c:v>0.37974537037037037</c:v>
                </c:pt>
                <c:pt idx="926">
                  <c:v>0.37976851851851845</c:v>
                </c:pt>
                <c:pt idx="927">
                  <c:v>0.37979166666666664</c:v>
                </c:pt>
                <c:pt idx="928">
                  <c:v>0.37981481481481483</c:v>
                </c:pt>
                <c:pt idx="929">
                  <c:v>0.37983796296296291</c:v>
                </c:pt>
                <c:pt idx="930">
                  <c:v>0.37986111111111109</c:v>
                </c:pt>
                <c:pt idx="931">
                  <c:v>0.37988425925925928</c:v>
                </c:pt>
                <c:pt idx="932">
                  <c:v>0.37990740740740736</c:v>
                </c:pt>
                <c:pt idx="933">
                  <c:v>0.37993055555555555</c:v>
                </c:pt>
                <c:pt idx="934">
                  <c:v>0.37995370370370374</c:v>
                </c:pt>
                <c:pt idx="935">
                  <c:v>0.37997685185185182</c:v>
                </c:pt>
                <c:pt idx="936">
                  <c:v>0.37999999999999989</c:v>
                </c:pt>
                <c:pt idx="937">
                  <c:v>0.38002314814814808</c:v>
                </c:pt>
                <c:pt idx="938">
                  <c:v>0.38004629629629627</c:v>
                </c:pt>
                <c:pt idx="939">
                  <c:v>0.38006944444444435</c:v>
                </c:pt>
                <c:pt idx="940">
                  <c:v>0.38009259259259254</c:v>
                </c:pt>
                <c:pt idx="941">
                  <c:v>0.38011574074074073</c:v>
                </c:pt>
                <c:pt idx="942">
                  <c:v>0.3801388888888888</c:v>
                </c:pt>
                <c:pt idx="943">
                  <c:v>0.38016203703703699</c:v>
                </c:pt>
                <c:pt idx="944">
                  <c:v>0.38018518518518518</c:v>
                </c:pt>
                <c:pt idx="945">
                  <c:v>0.38020833333333326</c:v>
                </c:pt>
                <c:pt idx="946">
                  <c:v>0.38023148148148145</c:v>
                </c:pt>
                <c:pt idx="947">
                  <c:v>0.38025462962962964</c:v>
                </c:pt>
                <c:pt idx="948">
                  <c:v>0.38027777777777771</c:v>
                </c:pt>
                <c:pt idx="949">
                  <c:v>0.3803009259259259</c:v>
                </c:pt>
                <c:pt idx="950">
                  <c:v>0.38032407407407409</c:v>
                </c:pt>
                <c:pt idx="951">
                  <c:v>0.38034722222222217</c:v>
                </c:pt>
                <c:pt idx="952">
                  <c:v>0.38037037037037036</c:v>
                </c:pt>
                <c:pt idx="953">
                  <c:v>0.38039351851851855</c:v>
                </c:pt>
                <c:pt idx="954">
                  <c:v>0.38041666666666663</c:v>
                </c:pt>
                <c:pt idx="955">
                  <c:v>0.38043981481481481</c:v>
                </c:pt>
                <c:pt idx="956">
                  <c:v>0.38046296296296289</c:v>
                </c:pt>
                <c:pt idx="957">
                  <c:v>0.38048611111111108</c:v>
                </c:pt>
                <c:pt idx="958">
                  <c:v>0.38050925925925916</c:v>
                </c:pt>
                <c:pt idx="959">
                  <c:v>0.38053240740740735</c:v>
                </c:pt>
                <c:pt idx="960">
                  <c:v>0.38055555555555554</c:v>
                </c:pt>
                <c:pt idx="961">
                  <c:v>0.38057870370370361</c:v>
                </c:pt>
                <c:pt idx="962">
                  <c:v>0.3806018518518518</c:v>
                </c:pt>
                <c:pt idx="963">
                  <c:v>0.38062499999999999</c:v>
                </c:pt>
                <c:pt idx="964">
                  <c:v>0.38064814814814807</c:v>
                </c:pt>
                <c:pt idx="965">
                  <c:v>0.38067129629629626</c:v>
                </c:pt>
                <c:pt idx="966">
                  <c:v>0.38069444444444445</c:v>
                </c:pt>
                <c:pt idx="967">
                  <c:v>0.38071759259259252</c:v>
                </c:pt>
                <c:pt idx="968">
                  <c:v>0.38074074074074071</c:v>
                </c:pt>
                <c:pt idx="969">
                  <c:v>0.3807638888888889</c:v>
                </c:pt>
                <c:pt idx="970">
                  <c:v>0.38078703703703698</c:v>
                </c:pt>
                <c:pt idx="971">
                  <c:v>0.38081018518518517</c:v>
                </c:pt>
                <c:pt idx="972">
                  <c:v>0.38083333333333336</c:v>
                </c:pt>
                <c:pt idx="973">
                  <c:v>0.38085648148148143</c:v>
                </c:pt>
                <c:pt idx="974">
                  <c:v>0.38087962962962962</c:v>
                </c:pt>
                <c:pt idx="975">
                  <c:v>0.38090277777777781</c:v>
                </c:pt>
                <c:pt idx="976">
                  <c:v>0.38092592592592589</c:v>
                </c:pt>
                <c:pt idx="977">
                  <c:v>0.38094907407407397</c:v>
                </c:pt>
                <c:pt idx="978">
                  <c:v>0.38097222222222216</c:v>
                </c:pt>
                <c:pt idx="979">
                  <c:v>0.38099537037037035</c:v>
                </c:pt>
                <c:pt idx="980">
                  <c:v>0.38101851851851842</c:v>
                </c:pt>
                <c:pt idx="981">
                  <c:v>0.38104166666666661</c:v>
                </c:pt>
                <c:pt idx="982">
                  <c:v>0.3810648148148148</c:v>
                </c:pt>
                <c:pt idx="983">
                  <c:v>0.38108796296296288</c:v>
                </c:pt>
                <c:pt idx="984">
                  <c:v>0.38111111111111107</c:v>
                </c:pt>
                <c:pt idx="985">
                  <c:v>0.38113425925925926</c:v>
                </c:pt>
                <c:pt idx="986">
                  <c:v>0.38115740740740733</c:v>
                </c:pt>
                <c:pt idx="987">
                  <c:v>0.38118055555555552</c:v>
                </c:pt>
                <c:pt idx="988">
                  <c:v>0.38120370370370371</c:v>
                </c:pt>
                <c:pt idx="989">
                  <c:v>0.38122685185185179</c:v>
                </c:pt>
                <c:pt idx="990">
                  <c:v>0.38124999999999998</c:v>
                </c:pt>
                <c:pt idx="991">
                  <c:v>0.38127314814814817</c:v>
                </c:pt>
                <c:pt idx="992">
                  <c:v>0.38129629629629624</c:v>
                </c:pt>
                <c:pt idx="993">
                  <c:v>0.38131944444444443</c:v>
                </c:pt>
                <c:pt idx="994">
                  <c:v>0.38134259259259262</c:v>
                </c:pt>
                <c:pt idx="995">
                  <c:v>0.3813657407407407</c:v>
                </c:pt>
                <c:pt idx="996">
                  <c:v>0.38138888888888878</c:v>
                </c:pt>
                <c:pt idx="997">
                  <c:v>0.38141203703703697</c:v>
                </c:pt>
                <c:pt idx="998">
                  <c:v>0.38143518518518515</c:v>
                </c:pt>
                <c:pt idx="999">
                  <c:v>0.38145833333333323</c:v>
                </c:pt>
                <c:pt idx="1000">
                  <c:v>0.38148148148148142</c:v>
                </c:pt>
                <c:pt idx="1001">
                  <c:v>0.38150462962962961</c:v>
                </c:pt>
                <c:pt idx="1002">
                  <c:v>0.38152777777777769</c:v>
                </c:pt>
                <c:pt idx="1003">
                  <c:v>0.38155092592592588</c:v>
                </c:pt>
                <c:pt idx="1004">
                  <c:v>0.38157407407407407</c:v>
                </c:pt>
                <c:pt idx="1005">
                  <c:v>0.38159722222222214</c:v>
                </c:pt>
                <c:pt idx="1006">
                  <c:v>0.38162037037037033</c:v>
                </c:pt>
                <c:pt idx="1007">
                  <c:v>0.38164351851851852</c:v>
                </c:pt>
                <c:pt idx="1008">
                  <c:v>0.3816666666666666</c:v>
                </c:pt>
                <c:pt idx="1009">
                  <c:v>0.38168981481481479</c:v>
                </c:pt>
                <c:pt idx="1010">
                  <c:v>0.38171296296296298</c:v>
                </c:pt>
                <c:pt idx="1011">
                  <c:v>0.38173611111111105</c:v>
                </c:pt>
                <c:pt idx="1012">
                  <c:v>0.38175925925925924</c:v>
                </c:pt>
                <c:pt idx="1013">
                  <c:v>0.38178240740740743</c:v>
                </c:pt>
                <c:pt idx="1014">
                  <c:v>0.38180555555555551</c:v>
                </c:pt>
                <c:pt idx="1015">
                  <c:v>0.3818287037037037</c:v>
                </c:pt>
                <c:pt idx="1016">
                  <c:v>0.38185185185185189</c:v>
                </c:pt>
                <c:pt idx="1017">
                  <c:v>0.38187499999999996</c:v>
                </c:pt>
                <c:pt idx="1018">
                  <c:v>0.38189814814814804</c:v>
                </c:pt>
                <c:pt idx="1019">
                  <c:v>0.38192129629629623</c:v>
                </c:pt>
                <c:pt idx="1020">
                  <c:v>0.38194444444444442</c:v>
                </c:pt>
                <c:pt idx="1021">
                  <c:v>0.3819675925925925</c:v>
                </c:pt>
                <c:pt idx="1022">
                  <c:v>0.38199074074074069</c:v>
                </c:pt>
                <c:pt idx="1023">
                  <c:v>0.38201388888888888</c:v>
                </c:pt>
                <c:pt idx="1024">
                  <c:v>0.38203703703703695</c:v>
                </c:pt>
                <c:pt idx="1025">
                  <c:v>0.38206018518518514</c:v>
                </c:pt>
                <c:pt idx="1026">
                  <c:v>0.38208333333333333</c:v>
                </c:pt>
                <c:pt idx="1027">
                  <c:v>0.38210648148148141</c:v>
                </c:pt>
                <c:pt idx="1028">
                  <c:v>0.3821296296296296</c:v>
                </c:pt>
                <c:pt idx="1029">
                  <c:v>0.38215277777777779</c:v>
                </c:pt>
                <c:pt idx="1030">
                  <c:v>0.38217592592592586</c:v>
                </c:pt>
                <c:pt idx="1031">
                  <c:v>0.38219907407407405</c:v>
                </c:pt>
                <c:pt idx="1032">
                  <c:v>0.38222222222222224</c:v>
                </c:pt>
                <c:pt idx="1033">
                  <c:v>0.38224537037037032</c:v>
                </c:pt>
                <c:pt idx="1034">
                  <c:v>0.38226851851851851</c:v>
                </c:pt>
                <c:pt idx="1035">
                  <c:v>0.3822916666666667</c:v>
                </c:pt>
                <c:pt idx="1036">
                  <c:v>0.38231481481481477</c:v>
                </c:pt>
                <c:pt idx="1037">
                  <c:v>0.38233796296296296</c:v>
                </c:pt>
                <c:pt idx="1038">
                  <c:v>0.38236111111111104</c:v>
                </c:pt>
                <c:pt idx="1039">
                  <c:v>0.38238425925925923</c:v>
                </c:pt>
                <c:pt idx="1040">
                  <c:v>0.38240740740740731</c:v>
                </c:pt>
                <c:pt idx="1041">
                  <c:v>0.3824305555555555</c:v>
                </c:pt>
                <c:pt idx="1042">
                  <c:v>0.38245370370370368</c:v>
                </c:pt>
                <c:pt idx="1043">
                  <c:v>0.38247685185185176</c:v>
                </c:pt>
                <c:pt idx="1044">
                  <c:v>0.38249999999999995</c:v>
                </c:pt>
                <c:pt idx="1045">
                  <c:v>0.38252314814814814</c:v>
                </c:pt>
                <c:pt idx="1046">
                  <c:v>0.38254629629629622</c:v>
                </c:pt>
                <c:pt idx="1047">
                  <c:v>0.38256944444444441</c:v>
                </c:pt>
                <c:pt idx="1048">
                  <c:v>0.3825925925925926</c:v>
                </c:pt>
                <c:pt idx="1049">
                  <c:v>0.38261574074074067</c:v>
                </c:pt>
                <c:pt idx="1050">
                  <c:v>0.38263888888888886</c:v>
                </c:pt>
                <c:pt idx="1051">
                  <c:v>0.38266203703703705</c:v>
                </c:pt>
                <c:pt idx="1052">
                  <c:v>0.38268518518518513</c:v>
                </c:pt>
                <c:pt idx="1053">
                  <c:v>0.38270833333333332</c:v>
                </c:pt>
                <c:pt idx="1054">
                  <c:v>0.38273148148148151</c:v>
                </c:pt>
                <c:pt idx="1055">
                  <c:v>0.38275462962962958</c:v>
                </c:pt>
                <c:pt idx="1056">
                  <c:v>0.38277777777777777</c:v>
                </c:pt>
                <c:pt idx="1057">
                  <c:v>0.38280092592592596</c:v>
                </c:pt>
                <c:pt idx="1058">
                  <c:v>0.38282407407407404</c:v>
                </c:pt>
                <c:pt idx="1059">
                  <c:v>0.38284722222222212</c:v>
                </c:pt>
                <c:pt idx="1060">
                  <c:v>0.38287037037037031</c:v>
                </c:pt>
                <c:pt idx="1061">
                  <c:v>0.38289351851851849</c:v>
                </c:pt>
                <c:pt idx="1062">
                  <c:v>0.38291666666666657</c:v>
                </c:pt>
                <c:pt idx="1063">
                  <c:v>0.38293981481481476</c:v>
                </c:pt>
                <c:pt idx="1064">
                  <c:v>0.38296296296296295</c:v>
                </c:pt>
                <c:pt idx="1065">
                  <c:v>0.38298611111111103</c:v>
                </c:pt>
                <c:pt idx="1066">
                  <c:v>0.38300925925925922</c:v>
                </c:pt>
                <c:pt idx="1067">
                  <c:v>0.3830324074074074</c:v>
                </c:pt>
                <c:pt idx="1068">
                  <c:v>0.38305555555555548</c:v>
                </c:pt>
                <c:pt idx="1069">
                  <c:v>0.38307870370370367</c:v>
                </c:pt>
                <c:pt idx="1070">
                  <c:v>0.38310185185185186</c:v>
                </c:pt>
                <c:pt idx="1071">
                  <c:v>0.38312499999999994</c:v>
                </c:pt>
                <c:pt idx="1072">
                  <c:v>0.38314814814814813</c:v>
                </c:pt>
                <c:pt idx="1073">
                  <c:v>0.38317129629629632</c:v>
                </c:pt>
                <c:pt idx="1074">
                  <c:v>0.38319444444444439</c:v>
                </c:pt>
                <c:pt idx="1075">
                  <c:v>0.38321759259259258</c:v>
                </c:pt>
                <c:pt idx="1076">
                  <c:v>0.38324074074074077</c:v>
                </c:pt>
                <c:pt idx="1077">
                  <c:v>0.38326388888888885</c:v>
                </c:pt>
                <c:pt idx="1078">
                  <c:v>0.38328703703703693</c:v>
                </c:pt>
                <c:pt idx="1079">
                  <c:v>0.38331018518518511</c:v>
                </c:pt>
                <c:pt idx="1080">
                  <c:v>0.3833333333333333</c:v>
                </c:pt>
                <c:pt idx="1081">
                  <c:v>0.38335648148148138</c:v>
                </c:pt>
                <c:pt idx="1082">
                  <c:v>0.38337962962962957</c:v>
                </c:pt>
                <c:pt idx="1083">
                  <c:v>0.38340277777777776</c:v>
                </c:pt>
                <c:pt idx="1084">
                  <c:v>0.38342592592592584</c:v>
                </c:pt>
                <c:pt idx="1085">
                  <c:v>0.38344907407407403</c:v>
                </c:pt>
                <c:pt idx="1086">
                  <c:v>0.38347222222222221</c:v>
                </c:pt>
                <c:pt idx="1087">
                  <c:v>0.38349537037037029</c:v>
                </c:pt>
                <c:pt idx="1088">
                  <c:v>0.38351851851851848</c:v>
                </c:pt>
                <c:pt idx="1089">
                  <c:v>0.38354166666666667</c:v>
                </c:pt>
                <c:pt idx="1090">
                  <c:v>0.38356481481481475</c:v>
                </c:pt>
                <c:pt idx="1091">
                  <c:v>0.38358796296296294</c:v>
                </c:pt>
                <c:pt idx="1092">
                  <c:v>0.38361111111111112</c:v>
                </c:pt>
                <c:pt idx="1093">
                  <c:v>0.3836342592592592</c:v>
                </c:pt>
                <c:pt idx="1094">
                  <c:v>0.38365740740740739</c:v>
                </c:pt>
                <c:pt idx="1095">
                  <c:v>0.38368055555555558</c:v>
                </c:pt>
                <c:pt idx="1096">
                  <c:v>0.38370370370370366</c:v>
                </c:pt>
                <c:pt idx="1097">
                  <c:v>0.38372685185185185</c:v>
                </c:pt>
                <c:pt idx="1098">
                  <c:v>0.38375000000000004</c:v>
                </c:pt>
                <c:pt idx="1099">
                  <c:v>0.38377314814814811</c:v>
                </c:pt>
                <c:pt idx="1100">
                  <c:v>0.38379629629629619</c:v>
                </c:pt>
                <c:pt idx="1101">
                  <c:v>0.38381944444444438</c:v>
                </c:pt>
                <c:pt idx="1102">
                  <c:v>0.38384259259259257</c:v>
                </c:pt>
                <c:pt idx="1103">
                  <c:v>0.38386574074074065</c:v>
                </c:pt>
                <c:pt idx="1104">
                  <c:v>0.38388888888888884</c:v>
                </c:pt>
                <c:pt idx="1105">
                  <c:v>0.38391203703703702</c:v>
                </c:pt>
                <c:pt idx="1106">
                  <c:v>0.3839351851851851</c:v>
                </c:pt>
                <c:pt idx="1107">
                  <c:v>0.38395833333333329</c:v>
                </c:pt>
                <c:pt idx="1108">
                  <c:v>0.38398148148148148</c:v>
                </c:pt>
                <c:pt idx="1109">
                  <c:v>0.38400462962962956</c:v>
                </c:pt>
                <c:pt idx="1110">
                  <c:v>0.38402777777777775</c:v>
                </c:pt>
                <c:pt idx="1111">
                  <c:v>0.38405092592592593</c:v>
                </c:pt>
                <c:pt idx="1112">
                  <c:v>0.38407407407407401</c:v>
                </c:pt>
                <c:pt idx="1113">
                  <c:v>0.3840972222222222</c:v>
                </c:pt>
                <c:pt idx="1114">
                  <c:v>0.38412037037037039</c:v>
                </c:pt>
                <c:pt idx="1115">
                  <c:v>0.38414351851851847</c:v>
                </c:pt>
                <c:pt idx="1116">
                  <c:v>0.38416666666666666</c:v>
                </c:pt>
                <c:pt idx="1117">
                  <c:v>0.38418981481481485</c:v>
                </c:pt>
                <c:pt idx="1118">
                  <c:v>0.38421296296296292</c:v>
                </c:pt>
                <c:pt idx="1119">
                  <c:v>0.38423611111111111</c:v>
                </c:pt>
                <c:pt idx="1120">
                  <c:v>0.38425925925925919</c:v>
                </c:pt>
                <c:pt idx="1121">
                  <c:v>0.38428240740740738</c:v>
                </c:pt>
                <c:pt idx="1122">
                  <c:v>0.38430555555555546</c:v>
                </c:pt>
                <c:pt idx="1123">
                  <c:v>0.38432870370370364</c:v>
                </c:pt>
                <c:pt idx="1124">
                  <c:v>0.38435185185185183</c:v>
                </c:pt>
                <c:pt idx="1125">
                  <c:v>0.38437499999999991</c:v>
                </c:pt>
                <c:pt idx="1126">
                  <c:v>0.3843981481481481</c:v>
                </c:pt>
                <c:pt idx="1127">
                  <c:v>0.38442129629629629</c:v>
                </c:pt>
                <c:pt idx="1128">
                  <c:v>0.38444444444444437</c:v>
                </c:pt>
                <c:pt idx="1129">
                  <c:v>0.38446759259259256</c:v>
                </c:pt>
                <c:pt idx="1130">
                  <c:v>0.38449074074074074</c:v>
                </c:pt>
                <c:pt idx="1131">
                  <c:v>0.38451388888888882</c:v>
                </c:pt>
                <c:pt idx="1132">
                  <c:v>0.38453703703703701</c:v>
                </c:pt>
                <c:pt idx="1133">
                  <c:v>0.3845601851851852</c:v>
                </c:pt>
                <c:pt idx="1134">
                  <c:v>0.38458333333333328</c:v>
                </c:pt>
                <c:pt idx="1135">
                  <c:v>0.38460648148148147</c:v>
                </c:pt>
                <c:pt idx="1136">
                  <c:v>0.38462962962962965</c:v>
                </c:pt>
                <c:pt idx="1137">
                  <c:v>0.38465277777777773</c:v>
                </c:pt>
                <c:pt idx="1138">
                  <c:v>0.38467592592592592</c:v>
                </c:pt>
                <c:pt idx="1139">
                  <c:v>0.38469907407407411</c:v>
                </c:pt>
                <c:pt idx="1140">
                  <c:v>0.38472222222222219</c:v>
                </c:pt>
                <c:pt idx="1141">
                  <c:v>0.38474537037037027</c:v>
                </c:pt>
                <c:pt idx="1142">
                  <c:v>0.38476851851851845</c:v>
                </c:pt>
                <c:pt idx="1143">
                  <c:v>0.38479166666666664</c:v>
                </c:pt>
                <c:pt idx="1144">
                  <c:v>0.38481481481481472</c:v>
                </c:pt>
                <c:pt idx="1145">
                  <c:v>0.38483796296296291</c:v>
                </c:pt>
                <c:pt idx="1146">
                  <c:v>0.3848611111111111</c:v>
                </c:pt>
                <c:pt idx="1147">
                  <c:v>0.38488425925925918</c:v>
                </c:pt>
                <c:pt idx="1148">
                  <c:v>0.38490740740740736</c:v>
                </c:pt>
                <c:pt idx="1149">
                  <c:v>0.38493055555555555</c:v>
                </c:pt>
                <c:pt idx="1150">
                  <c:v>0.38495370370370363</c:v>
                </c:pt>
                <c:pt idx="1151">
                  <c:v>0.38497685185185182</c:v>
                </c:pt>
                <c:pt idx="1152">
                  <c:v>0.38500000000000001</c:v>
                </c:pt>
                <c:pt idx="1153">
                  <c:v>0.38502314814814809</c:v>
                </c:pt>
                <c:pt idx="1154">
                  <c:v>0.38504629629629628</c:v>
                </c:pt>
                <c:pt idx="1155">
                  <c:v>0.38506944444444446</c:v>
                </c:pt>
                <c:pt idx="1156">
                  <c:v>0.38509259259259254</c:v>
                </c:pt>
                <c:pt idx="1157">
                  <c:v>0.38511574074074073</c:v>
                </c:pt>
                <c:pt idx="1158">
                  <c:v>0.38513888888888892</c:v>
                </c:pt>
                <c:pt idx="1159">
                  <c:v>0.385162037037037</c:v>
                </c:pt>
                <c:pt idx="1160">
                  <c:v>0.38518518518518507</c:v>
                </c:pt>
                <c:pt idx="1161">
                  <c:v>0.38520833333333326</c:v>
                </c:pt>
                <c:pt idx="1162">
                  <c:v>0.38523148148148145</c:v>
                </c:pt>
                <c:pt idx="1163">
                  <c:v>0.38525462962962953</c:v>
                </c:pt>
                <c:pt idx="1164">
                  <c:v>0.38527777777777772</c:v>
                </c:pt>
                <c:pt idx="1165">
                  <c:v>0.38530092592592591</c:v>
                </c:pt>
                <c:pt idx="1166">
                  <c:v>0.38532407407407399</c:v>
                </c:pt>
                <c:pt idx="1167">
                  <c:v>0.38534722222222217</c:v>
                </c:pt>
                <c:pt idx="1168">
                  <c:v>0.38537037037037036</c:v>
                </c:pt>
                <c:pt idx="1169">
                  <c:v>0.38539351851851844</c:v>
                </c:pt>
                <c:pt idx="1170">
                  <c:v>0.38541666666666663</c:v>
                </c:pt>
                <c:pt idx="1171">
                  <c:v>0.38543981481481482</c:v>
                </c:pt>
                <c:pt idx="1172">
                  <c:v>0.3854629629629629</c:v>
                </c:pt>
                <c:pt idx="1173">
                  <c:v>0.38548611111111108</c:v>
                </c:pt>
                <c:pt idx="1174">
                  <c:v>0.38550925925925927</c:v>
                </c:pt>
                <c:pt idx="1175">
                  <c:v>0.38553240740740735</c:v>
                </c:pt>
                <c:pt idx="1176">
                  <c:v>0.38555555555555554</c:v>
                </c:pt>
                <c:pt idx="1177">
                  <c:v>0.38557870370370373</c:v>
                </c:pt>
                <c:pt idx="1178">
                  <c:v>0.38560185185185181</c:v>
                </c:pt>
                <c:pt idx="1179">
                  <c:v>0.385625</c:v>
                </c:pt>
                <c:pt idx="1180">
                  <c:v>0.38564814814814818</c:v>
                </c:pt>
                <c:pt idx="1181">
                  <c:v>0.38567129629629626</c:v>
                </c:pt>
                <c:pt idx="1182">
                  <c:v>0.38569444444444434</c:v>
                </c:pt>
                <c:pt idx="1183">
                  <c:v>0.38571759259259253</c:v>
                </c:pt>
                <c:pt idx="1184">
                  <c:v>0.38574074074074072</c:v>
                </c:pt>
                <c:pt idx="1185">
                  <c:v>0.3857638888888888</c:v>
                </c:pt>
                <c:pt idx="1186">
                  <c:v>0.38578703703703698</c:v>
                </c:pt>
                <c:pt idx="1187">
                  <c:v>0.38581018518518517</c:v>
                </c:pt>
                <c:pt idx="1188">
                  <c:v>0.38583333333333325</c:v>
                </c:pt>
                <c:pt idx="1189">
                  <c:v>0.38585648148148144</c:v>
                </c:pt>
                <c:pt idx="1190">
                  <c:v>0.38587962962962963</c:v>
                </c:pt>
                <c:pt idx="1191">
                  <c:v>0.38590277777777771</c:v>
                </c:pt>
                <c:pt idx="1192">
                  <c:v>0.38592592592592589</c:v>
                </c:pt>
                <c:pt idx="1193">
                  <c:v>0.38594907407407408</c:v>
                </c:pt>
                <c:pt idx="1194">
                  <c:v>0.38597222222222216</c:v>
                </c:pt>
                <c:pt idx="1195">
                  <c:v>0.38599537037037035</c:v>
                </c:pt>
                <c:pt idx="1196">
                  <c:v>0.38601851851851854</c:v>
                </c:pt>
                <c:pt idx="1197">
                  <c:v>0.38604166666666662</c:v>
                </c:pt>
                <c:pt idx="1198">
                  <c:v>0.38606481481481481</c:v>
                </c:pt>
                <c:pt idx="1199">
                  <c:v>0.38608796296296299</c:v>
                </c:pt>
                <c:pt idx="1200">
                  <c:v>0.38611111111111107</c:v>
                </c:pt>
                <c:pt idx="1201">
                  <c:v>0.38613425925925926</c:v>
                </c:pt>
                <c:pt idx="1202">
                  <c:v>0.38615740740740734</c:v>
                </c:pt>
                <c:pt idx="1203">
                  <c:v>0.38618055555555553</c:v>
                </c:pt>
                <c:pt idx="1204">
                  <c:v>0.3862037037037036</c:v>
                </c:pt>
                <c:pt idx="1205">
                  <c:v>0.38622685185185179</c:v>
                </c:pt>
                <c:pt idx="1206">
                  <c:v>0.38624999999999998</c:v>
                </c:pt>
                <c:pt idx="1207">
                  <c:v>0.38627314814814806</c:v>
                </c:pt>
                <c:pt idx="1208">
                  <c:v>0.38629629629629625</c:v>
                </c:pt>
                <c:pt idx="1209">
                  <c:v>0.38631944444444444</c:v>
                </c:pt>
                <c:pt idx="1210">
                  <c:v>0.38634259259259252</c:v>
                </c:pt>
                <c:pt idx="1211">
                  <c:v>0.3863657407407407</c:v>
                </c:pt>
                <c:pt idx="1212">
                  <c:v>0.38638888888888889</c:v>
                </c:pt>
                <c:pt idx="1213">
                  <c:v>0.38641203703703697</c:v>
                </c:pt>
                <c:pt idx="1214">
                  <c:v>0.38643518518518516</c:v>
                </c:pt>
                <c:pt idx="1215">
                  <c:v>0.38645833333333335</c:v>
                </c:pt>
                <c:pt idx="1216">
                  <c:v>0.38648148148148143</c:v>
                </c:pt>
                <c:pt idx="1217">
                  <c:v>0.38650462962962961</c:v>
                </c:pt>
                <c:pt idx="1218">
                  <c:v>0.3865277777777778</c:v>
                </c:pt>
                <c:pt idx="1219">
                  <c:v>0.38655092592592588</c:v>
                </c:pt>
                <c:pt idx="1220">
                  <c:v>0.38657407407407407</c:v>
                </c:pt>
                <c:pt idx="1221">
                  <c:v>0.38659722222222215</c:v>
                </c:pt>
                <c:pt idx="1222">
                  <c:v>0.38662037037037034</c:v>
                </c:pt>
                <c:pt idx="1223">
                  <c:v>0.38664351851851841</c:v>
                </c:pt>
                <c:pt idx="1224">
                  <c:v>0.3866666666666666</c:v>
                </c:pt>
                <c:pt idx="1225">
                  <c:v>0.38668981481481479</c:v>
                </c:pt>
                <c:pt idx="1226">
                  <c:v>0.38671296296296287</c:v>
                </c:pt>
                <c:pt idx="1227">
                  <c:v>0.38673611111111106</c:v>
                </c:pt>
                <c:pt idx="1228">
                  <c:v>0.38675925925925925</c:v>
                </c:pt>
                <c:pt idx="1229">
                  <c:v>0.38678240740740732</c:v>
                </c:pt>
                <c:pt idx="1230">
                  <c:v>0.38680555555555551</c:v>
                </c:pt>
                <c:pt idx="1231">
                  <c:v>0.3868287037037037</c:v>
                </c:pt>
                <c:pt idx="1232">
                  <c:v>0.38685185185185178</c:v>
                </c:pt>
                <c:pt idx="1233">
                  <c:v>0.38687499999999997</c:v>
                </c:pt>
                <c:pt idx="1234">
                  <c:v>0.38689814814814816</c:v>
                </c:pt>
                <c:pt idx="1235">
                  <c:v>0.38692129629629624</c:v>
                </c:pt>
                <c:pt idx="1236">
                  <c:v>0.38694444444444442</c:v>
                </c:pt>
                <c:pt idx="1237">
                  <c:v>0.38696759259259261</c:v>
                </c:pt>
                <c:pt idx="1238">
                  <c:v>0.38699074074074069</c:v>
                </c:pt>
                <c:pt idx="1239">
                  <c:v>0.38701388888888888</c:v>
                </c:pt>
                <c:pt idx="1240">
                  <c:v>0.38703703703703707</c:v>
                </c:pt>
                <c:pt idx="1241">
                  <c:v>0.38706018518518515</c:v>
                </c:pt>
                <c:pt idx="1242">
                  <c:v>0.38708333333333322</c:v>
                </c:pt>
                <c:pt idx="1243">
                  <c:v>0.38710648148148141</c:v>
                </c:pt>
                <c:pt idx="1244">
                  <c:v>0.3871296296296296</c:v>
                </c:pt>
                <c:pt idx="1245">
                  <c:v>0.38715277777777768</c:v>
                </c:pt>
                <c:pt idx="1246">
                  <c:v>0.38717592592592587</c:v>
                </c:pt>
                <c:pt idx="1247">
                  <c:v>0.38719907407407406</c:v>
                </c:pt>
                <c:pt idx="1248">
                  <c:v>0.38722222222222213</c:v>
                </c:pt>
                <c:pt idx="1249">
                  <c:v>0.38724537037037032</c:v>
                </c:pt>
                <c:pt idx="1250">
                  <c:v>0.38726851851851851</c:v>
                </c:pt>
                <c:pt idx="1251">
                  <c:v>0.38729166666666659</c:v>
                </c:pt>
                <c:pt idx="1252">
                  <c:v>0.38731481481481478</c:v>
                </c:pt>
                <c:pt idx="1253">
                  <c:v>0.38733796296296297</c:v>
                </c:pt>
                <c:pt idx="1254">
                  <c:v>0.38736111111111104</c:v>
                </c:pt>
                <c:pt idx="1255">
                  <c:v>0.38738425925925923</c:v>
                </c:pt>
                <c:pt idx="1256">
                  <c:v>0.38740740740740742</c:v>
                </c:pt>
                <c:pt idx="1257">
                  <c:v>0.3874305555555555</c:v>
                </c:pt>
                <c:pt idx="1258">
                  <c:v>0.38745370370370369</c:v>
                </c:pt>
                <c:pt idx="1259">
                  <c:v>0.38747685185185188</c:v>
                </c:pt>
                <c:pt idx="1260">
                  <c:v>0.38749999999999996</c:v>
                </c:pt>
                <c:pt idx="1261">
                  <c:v>0.38752314814814814</c:v>
                </c:pt>
                <c:pt idx="1262">
                  <c:v>0.38754629629629633</c:v>
                </c:pt>
                <c:pt idx="1263">
                  <c:v>0.38756944444444441</c:v>
                </c:pt>
                <c:pt idx="1264">
                  <c:v>0.38759259259259249</c:v>
                </c:pt>
                <c:pt idx="1265">
                  <c:v>0.38761574074074068</c:v>
                </c:pt>
                <c:pt idx="1266">
                  <c:v>0.38763888888888887</c:v>
                </c:pt>
                <c:pt idx="1267">
                  <c:v>0.38766203703703694</c:v>
                </c:pt>
                <c:pt idx="1268">
                  <c:v>0.38768518518518513</c:v>
                </c:pt>
                <c:pt idx="1269">
                  <c:v>0.38770833333333332</c:v>
                </c:pt>
                <c:pt idx="1270">
                  <c:v>0.3877314814814814</c:v>
                </c:pt>
                <c:pt idx="1271">
                  <c:v>0.38775462962962959</c:v>
                </c:pt>
                <c:pt idx="1272">
                  <c:v>0.38777777777777778</c:v>
                </c:pt>
                <c:pt idx="1273">
                  <c:v>0.38780092592592585</c:v>
                </c:pt>
                <c:pt idx="1274">
                  <c:v>0.38782407407407404</c:v>
                </c:pt>
                <c:pt idx="1275">
                  <c:v>0.38784722222222223</c:v>
                </c:pt>
                <c:pt idx="1276">
                  <c:v>0.38787037037037031</c:v>
                </c:pt>
                <c:pt idx="1277">
                  <c:v>0.3878935185185185</c:v>
                </c:pt>
                <c:pt idx="1278">
                  <c:v>0.38791666666666669</c:v>
                </c:pt>
                <c:pt idx="1279">
                  <c:v>0.38793981481481477</c:v>
                </c:pt>
                <c:pt idx="1280">
                  <c:v>0.38796296296296295</c:v>
                </c:pt>
                <c:pt idx="1281">
                  <c:v>0.38798611111111114</c:v>
                </c:pt>
                <c:pt idx="1282">
                  <c:v>0.38800925925925922</c:v>
                </c:pt>
                <c:pt idx="1283">
                  <c:v>0.3880324074074073</c:v>
                </c:pt>
                <c:pt idx="1284">
                  <c:v>0.38805555555555549</c:v>
                </c:pt>
                <c:pt idx="1285">
                  <c:v>0.38807870370370368</c:v>
                </c:pt>
                <c:pt idx="1286">
                  <c:v>0.38810185185185175</c:v>
                </c:pt>
                <c:pt idx="1287">
                  <c:v>0.38812499999999994</c:v>
                </c:pt>
                <c:pt idx="1288">
                  <c:v>0.38814814814814813</c:v>
                </c:pt>
                <c:pt idx="1289">
                  <c:v>0.38817129629629621</c:v>
                </c:pt>
                <c:pt idx="1290">
                  <c:v>0.3881944444444444</c:v>
                </c:pt>
                <c:pt idx="1291">
                  <c:v>0.38821759259259259</c:v>
                </c:pt>
                <c:pt idx="1292">
                  <c:v>0.38824074074074066</c:v>
                </c:pt>
                <c:pt idx="1293">
                  <c:v>0.38826388888888885</c:v>
                </c:pt>
                <c:pt idx="1294">
                  <c:v>0.38828703703703704</c:v>
                </c:pt>
                <c:pt idx="1295">
                  <c:v>0.38831018518518512</c:v>
                </c:pt>
                <c:pt idx="1296">
                  <c:v>0.38833333333333331</c:v>
                </c:pt>
                <c:pt idx="1297">
                  <c:v>0.3883564814814815</c:v>
                </c:pt>
                <c:pt idx="1298">
                  <c:v>0.38837962962962957</c:v>
                </c:pt>
                <c:pt idx="1299">
                  <c:v>0.38840277777777776</c:v>
                </c:pt>
                <c:pt idx="1300">
                  <c:v>0.38842592592592595</c:v>
                </c:pt>
                <c:pt idx="1301">
                  <c:v>0.38844907407407403</c:v>
                </c:pt>
                <c:pt idx="1302">
                  <c:v>0.38847222222222222</c:v>
                </c:pt>
                <c:pt idx="1303">
                  <c:v>0.3884953703703703</c:v>
                </c:pt>
                <c:pt idx="1304">
                  <c:v>0.38851851851851849</c:v>
                </c:pt>
                <c:pt idx="1305">
                  <c:v>0.38854166666666656</c:v>
                </c:pt>
                <c:pt idx="1306">
                  <c:v>0.38856481481481475</c:v>
                </c:pt>
                <c:pt idx="1307">
                  <c:v>0.38858796296296294</c:v>
                </c:pt>
                <c:pt idx="1308">
                  <c:v>0.38861111111111102</c:v>
                </c:pt>
                <c:pt idx="1309">
                  <c:v>0.38863425925925921</c:v>
                </c:pt>
                <c:pt idx="1310">
                  <c:v>0.3886574074074074</c:v>
                </c:pt>
                <c:pt idx="1311">
                  <c:v>0.38868055555555547</c:v>
                </c:pt>
                <c:pt idx="1312">
                  <c:v>0.38870370370370366</c:v>
                </c:pt>
                <c:pt idx="1313">
                  <c:v>0.38872685185185185</c:v>
                </c:pt>
                <c:pt idx="1314">
                  <c:v>0.38874999999999993</c:v>
                </c:pt>
                <c:pt idx="1315">
                  <c:v>0.38877314814814812</c:v>
                </c:pt>
                <c:pt idx="1316">
                  <c:v>0.38879629629629631</c:v>
                </c:pt>
                <c:pt idx="1317">
                  <c:v>0.38881944444444438</c:v>
                </c:pt>
                <c:pt idx="1318">
                  <c:v>0.38884259259259257</c:v>
                </c:pt>
                <c:pt idx="1319">
                  <c:v>0.38886574074074076</c:v>
                </c:pt>
                <c:pt idx="1320">
                  <c:v>0.38888888888888884</c:v>
                </c:pt>
                <c:pt idx="1321">
                  <c:v>0.38891203703703703</c:v>
                </c:pt>
                <c:pt idx="1322">
                  <c:v>0.38893518518518522</c:v>
                </c:pt>
                <c:pt idx="1323">
                  <c:v>0.38895833333333329</c:v>
                </c:pt>
                <c:pt idx="1324">
                  <c:v>0.38898148148148137</c:v>
                </c:pt>
                <c:pt idx="1325">
                  <c:v>0.38900462962962956</c:v>
                </c:pt>
                <c:pt idx="1326">
                  <c:v>0.38902777777777775</c:v>
                </c:pt>
                <c:pt idx="1327">
                  <c:v>0.38905092592592583</c:v>
                </c:pt>
                <c:pt idx="1328">
                  <c:v>0.38907407407407402</c:v>
                </c:pt>
                <c:pt idx="1329">
                  <c:v>0.38909722222222221</c:v>
                </c:pt>
                <c:pt idx="1330">
                  <c:v>0.38912037037037028</c:v>
                </c:pt>
                <c:pt idx="1331">
                  <c:v>0.38914351851851847</c:v>
                </c:pt>
                <c:pt idx="1332">
                  <c:v>0.38916666666666666</c:v>
                </c:pt>
                <c:pt idx="1333">
                  <c:v>0.38918981481481474</c:v>
                </c:pt>
                <c:pt idx="1334">
                  <c:v>0.38921296296296293</c:v>
                </c:pt>
                <c:pt idx="1335">
                  <c:v>0.38923611111111112</c:v>
                </c:pt>
                <c:pt idx="1336">
                  <c:v>0.38925925925925919</c:v>
                </c:pt>
                <c:pt idx="1337">
                  <c:v>0.38928240740740738</c:v>
                </c:pt>
                <c:pt idx="1338">
                  <c:v>0.38930555555555557</c:v>
                </c:pt>
                <c:pt idx="1339">
                  <c:v>0.38932870370370365</c:v>
                </c:pt>
                <c:pt idx="1340">
                  <c:v>0.38935185185185184</c:v>
                </c:pt>
                <c:pt idx="1341">
                  <c:v>0.38937500000000003</c:v>
                </c:pt>
                <c:pt idx="1342">
                  <c:v>0.3893981481481481</c:v>
                </c:pt>
                <c:pt idx="1343">
                  <c:v>0.38942129629629629</c:v>
                </c:pt>
                <c:pt idx="1344">
                  <c:v>0.38944444444444448</c:v>
                </c:pt>
                <c:pt idx="1345">
                  <c:v>0.38946759259259256</c:v>
                </c:pt>
                <c:pt idx="1346">
                  <c:v>0.38949074074074064</c:v>
                </c:pt>
                <c:pt idx="1347">
                  <c:v>0.38951388888888883</c:v>
                </c:pt>
                <c:pt idx="1348">
                  <c:v>0.38953703703703701</c:v>
                </c:pt>
                <c:pt idx="1349">
                  <c:v>0.38956018518518509</c:v>
                </c:pt>
                <c:pt idx="1350">
                  <c:v>0.38958333333333328</c:v>
                </c:pt>
                <c:pt idx="1351">
                  <c:v>0.38960648148148147</c:v>
                </c:pt>
                <c:pt idx="1352">
                  <c:v>0.38962962962962955</c:v>
                </c:pt>
                <c:pt idx="1353">
                  <c:v>0.38965277777777774</c:v>
                </c:pt>
                <c:pt idx="1354">
                  <c:v>0.38967592592592593</c:v>
                </c:pt>
                <c:pt idx="1355">
                  <c:v>0.389699074074074</c:v>
                </c:pt>
                <c:pt idx="1356">
                  <c:v>0.38972222222222219</c:v>
                </c:pt>
                <c:pt idx="1357">
                  <c:v>0.38974537037037038</c:v>
                </c:pt>
                <c:pt idx="1358">
                  <c:v>0.38976851851851846</c:v>
                </c:pt>
                <c:pt idx="1359">
                  <c:v>0.38979166666666665</c:v>
                </c:pt>
                <c:pt idx="1360">
                  <c:v>0.38981481481481484</c:v>
                </c:pt>
                <c:pt idx="1361">
                  <c:v>0.38983796296296291</c:v>
                </c:pt>
                <c:pt idx="1362">
                  <c:v>0.3898611111111111</c:v>
                </c:pt>
                <c:pt idx="1363">
                  <c:v>0.38988425925925929</c:v>
                </c:pt>
                <c:pt idx="1364">
                  <c:v>0.38990740740740737</c:v>
                </c:pt>
                <c:pt idx="1365">
                  <c:v>0.38993055555555545</c:v>
                </c:pt>
                <c:pt idx="1366">
                  <c:v>0.38995370370370364</c:v>
                </c:pt>
                <c:pt idx="1367">
                  <c:v>0.38997685185185182</c:v>
                </c:pt>
                <c:pt idx="1368">
                  <c:v>0.3899999999999999</c:v>
                </c:pt>
                <c:pt idx="1369">
                  <c:v>0.39002314814814809</c:v>
                </c:pt>
                <c:pt idx="1370">
                  <c:v>0.39004629629629628</c:v>
                </c:pt>
                <c:pt idx="1371">
                  <c:v>0.39006944444444436</c:v>
                </c:pt>
                <c:pt idx="1372">
                  <c:v>0.39009259259259255</c:v>
                </c:pt>
                <c:pt idx="1373">
                  <c:v>0.39011574074074074</c:v>
                </c:pt>
                <c:pt idx="1374">
                  <c:v>0.39013888888888881</c:v>
                </c:pt>
                <c:pt idx="1375">
                  <c:v>0.390162037037037</c:v>
                </c:pt>
                <c:pt idx="1376">
                  <c:v>0.39018518518518519</c:v>
                </c:pt>
                <c:pt idx="1377">
                  <c:v>0.39020833333333327</c:v>
                </c:pt>
                <c:pt idx="1378">
                  <c:v>0.39023148148148146</c:v>
                </c:pt>
                <c:pt idx="1379">
                  <c:v>0.39025462962962965</c:v>
                </c:pt>
                <c:pt idx="1380">
                  <c:v>0.39027777777777772</c:v>
                </c:pt>
                <c:pt idx="1381">
                  <c:v>0.39030092592592591</c:v>
                </c:pt>
                <c:pt idx="1382">
                  <c:v>0.3903240740740741</c:v>
                </c:pt>
                <c:pt idx="1383">
                  <c:v>0.39034722222222218</c:v>
                </c:pt>
                <c:pt idx="1384">
                  <c:v>0.39037037037037037</c:v>
                </c:pt>
                <c:pt idx="1385">
                  <c:v>0.39039351851851845</c:v>
                </c:pt>
                <c:pt idx="1386">
                  <c:v>0.39041666666666663</c:v>
                </c:pt>
                <c:pt idx="1387">
                  <c:v>0.39043981481481471</c:v>
                </c:pt>
                <c:pt idx="1388">
                  <c:v>0.3904629629629629</c:v>
                </c:pt>
                <c:pt idx="1389">
                  <c:v>0.39048611111111109</c:v>
                </c:pt>
                <c:pt idx="1390">
                  <c:v>0.39050925925925917</c:v>
                </c:pt>
                <c:pt idx="1391">
                  <c:v>0.39053240740740736</c:v>
                </c:pt>
                <c:pt idx="1392">
                  <c:v>0.39055555555555554</c:v>
                </c:pt>
                <c:pt idx="1393">
                  <c:v>0.39057870370370362</c:v>
                </c:pt>
                <c:pt idx="1394">
                  <c:v>0.39060185185185181</c:v>
                </c:pt>
                <c:pt idx="1395">
                  <c:v>0.390625</c:v>
                </c:pt>
                <c:pt idx="1396">
                  <c:v>0.39064814814814808</c:v>
                </c:pt>
                <c:pt idx="1397">
                  <c:v>0.39067129629629627</c:v>
                </c:pt>
                <c:pt idx="1398">
                  <c:v>0.39069444444444446</c:v>
                </c:pt>
                <c:pt idx="1399">
                  <c:v>0.39071759259259253</c:v>
                </c:pt>
                <c:pt idx="1400">
                  <c:v>0.39074074074074072</c:v>
                </c:pt>
                <c:pt idx="1401">
                  <c:v>0.39076388888888891</c:v>
                </c:pt>
                <c:pt idx="1402">
                  <c:v>0.39078703703703699</c:v>
                </c:pt>
                <c:pt idx="1403">
                  <c:v>0.39081018518518518</c:v>
                </c:pt>
                <c:pt idx="1404">
                  <c:v>0.39083333333333337</c:v>
                </c:pt>
                <c:pt idx="1405">
                  <c:v>0.39085648148148144</c:v>
                </c:pt>
                <c:pt idx="1406">
                  <c:v>0.39087962962962952</c:v>
                </c:pt>
                <c:pt idx="1407">
                  <c:v>0.39090277777777771</c:v>
                </c:pt>
                <c:pt idx="1408">
                  <c:v>0.3909259259259259</c:v>
                </c:pt>
                <c:pt idx="1409">
                  <c:v>0.39094907407407398</c:v>
                </c:pt>
                <c:pt idx="1410">
                  <c:v>0.39097222222222217</c:v>
                </c:pt>
                <c:pt idx="1411">
                  <c:v>0.39099537037037035</c:v>
                </c:pt>
                <c:pt idx="1412">
                  <c:v>0.39101851851851843</c:v>
                </c:pt>
                <c:pt idx="1413">
                  <c:v>0.39104166666666662</c:v>
                </c:pt>
                <c:pt idx="1414">
                  <c:v>0.39106481481481481</c:v>
                </c:pt>
                <c:pt idx="1415">
                  <c:v>0.39108796296296289</c:v>
                </c:pt>
                <c:pt idx="1416">
                  <c:v>0.39111111111111108</c:v>
                </c:pt>
                <c:pt idx="1417">
                  <c:v>0.39113425925925926</c:v>
                </c:pt>
                <c:pt idx="1418">
                  <c:v>0.39115740740740734</c:v>
                </c:pt>
                <c:pt idx="1419">
                  <c:v>0.39118055555555553</c:v>
                </c:pt>
                <c:pt idx="1420">
                  <c:v>0.39120370370370372</c:v>
                </c:pt>
                <c:pt idx="1421">
                  <c:v>0.3912268518518518</c:v>
                </c:pt>
                <c:pt idx="1422">
                  <c:v>0.39124999999999999</c:v>
                </c:pt>
                <c:pt idx="1423">
                  <c:v>0.39127314814814818</c:v>
                </c:pt>
                <c:pt idx="1424">
                  <c:v>0.39129629629629625</c:v>
                </c:pt>
                <c:pt idx="1425">
                  <c:v>0.39131944444444444</c:v>
                </c:pt>
                <c:pt idx="1426">
                  <c:v>0.39134259259259263</c:v>
                </c:pt>
                <c:pt idx="1427">
                  <c:v>0.39136574074074071</c:v>
                </c:pt>
                <c:pt idx="1428">
                  <c:v>0.39138888888888879</c:v>
                </c:pt>
                <c:pt idx="1429">
                  <c:v>0.39141203703703698</c:v>
                </c:pt>
                <c:pt idx="1430">
                  <c:v>0.39143518518518516</c:v>
                </c:pt>
                <c:pt idx="1431">
                  <c:v>0.39145833333333324</c:v>
                </c:pt>
                <c:pt idx="1432">
                  <c:v>0.39148148148148143</c:v>
                </c:pt>
                <c:pt idx="1433">
                  <c:v>0.39150462962962962</c:v>
                </c:pt>
                <c:pt idx="1434">
                  <c:v>0.3915277777777777</c:v>
                </c:pt>
                <c:pt idx="1435">
                  <c:v>0.39155092592592589</c:v>
                </c:pt>
                <c:pt idx="1436">
                  <c:v>0.39157407407407407</c:v>
                </c:pt>
                <c:pt idx="1437">
                  <c:v>0.39159722222222215</c:v>
                </c:pt>
                <c:pt idx="1438">
                  <c:v>0.39162037037037034</c:v>
                </c:pt>
                <c:pt idx="1439">
                  <c:v>0.39164351851851853</c:v>
                </c:pt>
                <c:pt idx="1440">
                  <c:v>0.39166666666666661</c:v>
                </c:pt>
                <c:pt idx="1441">
                  <c:v>0.3916898148148148</c:v>
                </c:pt>
                <c:pt idx="1442">
                  <c:v>0.39171296296296299</c:v>
                </c:pt>
                <c:pt idx="1443">
                  <c:v>0.39173611111111106</c:v>
                </c:pt>
                <c:pt idx="1444">
                  <c:v>0.39175925925925925</c:v>
                </c:pt>
                <c:pt idx="1445">
                  <c:v>0.39178240740740744</c:v>
                </c:pt>
                <c:pt idx="1446">
                  <c:v>0.39180555555555552</c:v>
                </c:pt>
                <c:pt idx="1447">
                  <c:v>0.3918287037037036</c:v>
                </c:pt>
                <c:pt idx="1448">
                  <c:v>0.39185185185185178</c:v>
                </c:pt>
                <c:pt idx="1449">
                  <c:v>0.39187499999999997</c:v>
                </c:pt>
                <c:pt idx="1450">
                  <c:v>0.39189814814814805</c:v>
                </c:pt>
                <c:pt idx="1451">
                  <c:v>0.39192129629629624</c:v>
                </c:pt>
                <c:pt idx="1452">
                  <c:v>0.39194444444444443</c:v>
                </c:pt>
                <c:pt idx="1453">
                  <c:v>0.39196759259259251</c:v>
                </c:pt>
                <c:pt idx="1454">
                  <c:v>0.3919907407407407</c:v>
                </c:pt>
                <c:pt idx="1455">
                  <c:v>0.39201388888888888</c:v>
                </c:pt>
                <c:pt idx="1456">
                  <c:v>0.39203703703703696</c:v>
                </c:pt>
                <c:pt idx="1457">
                  <c:v>0.39206018518518515</c:v>
                </c:pt>
                <c:pt idx="1458">
                  <c:v>0.39208333333333334</c:v>
                </c:pt>
                <c:pt idx="1459">
                  <c:v>0.39210648148148142</c:v>
                </c:pt>
                <c:pt idx="1460">
                  <c:v>0.39212962962962961</c:v>
                </c:pt>
                <c:pt idx="1461">
                  <c:v>0.39215277777777779</c:v>
                </c:pt>
                <c:pt idx="1462">
                  <c:v>0.39217592592592587</c:v>
                </c:pt>
                <c:pt idx="1463">
                  <c:v>0.39219907407407406</c:v>
                </c:pt>
                <c:pt idx="1464">
                  <c:v>0.39222222222222225</c:v>
                </c:pt>
                <c:pt idx="1465">
                  <c:v>0.39224537037037033</c:v>
                </c:pt>
                <c:pt idx="1466">
                  <c:v>0.39226851851851852</c:v>
                </c:pt>
                <c:pt idx="1467">
                  <c:v>0.39229166666666659</c:v>
                </c:pt>
                <c:pt idx="1468">
                  <c:v>0.39231481481481478</c:v>
                </c:pt>
                <c:pt idx="1469">
                  <c:v>0.39233796296296286</c:v>
                </c:pt>
                <c:pt idx="1470">
                  <c:v>0.39236111111111105</c:v>
                </c:pt>
                <c:pt idx="1471">
                  <c:v>0.39238425925925924</c:v>
                </c:pt>
                <c:pt idx="1472">
                  <c:v>0.39240740740740732</c:v>
                </c:pt>
                <c:pt idx="1473">
                  <c:v>0.3924305555555555</c:v>
                </c:pt>
                <c:pt idx="1474">
                  <c:v>0.39245370370370369</c:v>
                </c:pt>
                <c:pt idx="1475">
                  <c:v>0.39247685185185177</c:v>
                </c:pt>
                <c:pt idx="1476">
                  <c:v>0.39249999999999996</c:v>
                </c:pt>
                <c:pt idx="1477">
                  <c:v>0.39252314814814815</c:v>
                </c:pt>
                <c:pt idx="1478">
                  <c:v>0.39254629629629623</c:v>
                </c:pt>
                <c:pt idx="1479">
                  <c:v>0.39256944444444442</c:v>
                </c:pt>
                <c:pt idx="1480">
                  <c:v>0.3925925925925926</c:v>
                </c:pt>
                <c:pt idx="1481">
                  <c:v>0.39261574074074068</c:v>
                </c:pt>
                <c:pt idx="1482">
                  <c:v>0.39263888888888887</c:v>
                </c:pt>
                <c:pt idx="1483">
                  <c:v>0.39266203703703706</c:v>
                </c:pt>
                <c:pt idx="1484">
                  <c:v>0.39268518518518514</c:v>
                </c:pt>
                <c:pt idx="1485">
                  <c:v>0.39270833333333333</c:v>
                </c:pt>
                <c:pt idx="1486">
                  <c:v>0.39273148148148151</c:v>
                </c:pt>
                <c:pt idx="1487">
                  <c:v>0.39275462962962959</c:v>
                </c:pt>
                <c:pt idx="1488">
                  <c:v>0.39277777777777767</c:v>
                </c:pt>
                <c:pt idx="1489">
                  <c:v>0.39280092592592586</c:v>
                </c:pt>
                <c:pt idx="1490">
                  <c:v>0.39282407407407405</c:v>
                </c:pt>
                <c:pt idx="1491">
                  <c:v>0.39284722222222213</c:v>
                </c:pt>
                <c:pt idx="1492">
                  <c:v>0.39287037037037031</c:v>
                </c:pt>
                <c:pt idx="1493">
                  <c:v>0.3928935185185185</c:v>
                </c:pt>
                <c:pt idx="1494">
                  <c:v>0.39291666666666658</c:v>
                </c:pt>
                <c:pt idx="1495">
                  <c:v>0.39293981481481477</c:v>
                </c:pt>
                <c:pt idx="1496">
                  <c:v>0.39296296296296296</c:v>
                </c:pt>
                <c:pt idx="1497">
                  <c:v>0.39298611111111104</c:v>
                </c:pt>
                <c:pt idx="1498">
                  <c:v>0.39300925925925922</c:v>
                </c:pt>
                <c:pt idx="1499">
                  <c:v>0.39303240740740741</c:v>
                </c:pt>
                <c:pt idx="1500">
                  <c:v>0.39305555555555549</c:v>
                </c:pt>
                <c:pt idx="1501">
                  <c:v>0.39307870370370368</c:v>
                </c:pt>
                <c:pt idx="1502">
                  <c:v>0.39310185185185187</c:v>
                </c:pt>
                <c:pt idx="1503">
                  <c:v>0.39312499999999995</c:v>
                </c:pt>
                <c:pt idx="1504">
                  <c:v>0.39314814814814814</c:v>
                </c:pt>
                <c:pt idx="1505">
                  <c:v>0.39317129629629632</c:v>
                </c:pt>
                <c:pt idx="1506">
                  <c:v>0.3931944444444444</c:v>
                </c:pt>
                <c:pt idx="1507">
                  <c:v>0.39321759259259259</c:v>
                </c:pt>
                <c:pt idx="1508">
                  <c:v>0.39324074074074067</c:v>
                </c:pt>
                <c:pt idx="1509">
                  <c:v>0.39326388888888886</c:v>
                </c:pt>
                <c:pt idx="1510">
                  <c:v>0.39328703703703694</c:v>
                </c:pt>
                <c:pt idx="1511">
                  <c:v>0.39331018518518512</c:v>
                </c:pt>
                <c:pt idx="1512">
                  <c:v>0.39333333333333331</c:v>
                </c:pt>
                <c:pt idx="1513">
                  <c:v>0.39335648148148139</c:v>
                </c:pt>
                <c:pt idx="1514">
                  <c:v>0.39337962962962958</c:v>
                </c:pt>
                <c:pt idx="1515">
                  <c:v>0.39340277777777777</c:v>
                </c:pt>
                <c:pt idx="1516">
                  <c:v>0.39342592592592585</c:v>
                </c:pt>
                <c:pt idx="1517">
                  <c:v>0.39344907407407403</c:v>
                </c:pt>
                <c:pt idx="1518">
                  <c:v>0.39347222222222222</c:v>
                </c:pt>
                <c:pt idx="1519">
                  <c:v>0.3934953703703703</c:v>
                </c:pt>
                <c:pt idx="1520">
                  <c:v>0.39351851851851849</c:v>
                </c:pt>
                <c:pt idx="1521">
                  <c:v>0.39354166666666668</c:v>
                </c:pt>
                <c:pt idx="1522">
                  <c:v>0.39356481481481476</c:v>
                </c:pt>
                <c:pt idx="1523">
                  <c:v>0.39358796296296295</c:v>
                </c:pt>
                <c:pt idx="1524">
                  <c:v>0.39361111111111113</c:v>
                </c:pt>
                <c:pt idx="1525">
                  <c:v>0.39363425925925921</c:v>
                </c:pt>
                <c:pt idx="1526">
                  <c:v>0.3936574074074074</c:v>
                </c:pt>
                <c:pt idx="1527">
                  <c:v>0.39368055555555559</c:v>
                </c:pt>
                <c:pt idx="1528">
                  <c:v>0.39370370370370367</c:v>
                </c:pt>
                <c:pt idx="1529">
                  <c:v>0.39372685185185174</c:v>
                </c:pt>
                <c:pt idx="1530">
                  <c:v>0.39374999999999993</c:v>
                </c:pt>
                <c:pt idx="1531">
                  <c:v>0.39377314814814812</c:v>
                </c:pt>
                <c:pt idx="1532">
                  <c:v>0.3937962962962962</c:v>
                </c:pt>
                <c:pt idx="1533">
                  <c:v>0.39381944444444439</c:v>
                </c:pt>
                <c:pt idx="1534">
                  <c:v>0.39384259259259258</c:v>
                </c:pt>
                <c:pt idx="1535">
                  <c:v>0.39386574074074066</c:v>
                </c:pt>
                <c:pt idx="1536">
                  <c:v>0.39388888888888884</c:v>
                </c:pt>
                <c:pt idx="1537">
                  <c:v>0.39391203703703703</c:v>
                </c:pt>
                <c:pt idx="1538">
                  <c:v>0.39393518518518511</c:v>
                </c:pt>
                <c:pt idx="1539">
                  <c:v>0.3939583333333333</c:v>
                </c:pt>
                <c:pt idx="1540">
                  <c:v>0.39398148148148149</c:v>
                </c:pt>
                <c:pt idx="1541">
                  <c:v>0.39400462962962957</c:v>
                </c:pt>
                <c:pt idx="1542">
                  <c:v>0.39402777777777775</c:v>
                </c:pt>
                <c:pt idx="1543">
                  <c:v>0.39405092592592594</c:v>
                </c:pt>
                <c:pt idx="1544">
                  <c:v>0.39407407407407402</c:v>
                </c:pt>
                <c:pt idx="1545">
                  <c:v>0.39409722222222221</c:v>
                </c:pt>
                <c:pt idx="1546">
                  <c:v>0.3941203703703704</c:v>
                </c:pt>
                <c:pt idx="1547">
                  <c:v>0.39414351851851848</c:v>
                </c:pt>
                <c:pt idx="1548">
                  <c:v>0.39416666666666667</c:v>
                </c:pt>
                <c:pt idx="1549">
                  <c:v>0.39418981481481474</c:v>
                </c:pt>
                <c:pt idx="1550">
                  <c:v>0.39421296296296293</c:v>
                </c:pt>
                <c:pt idx="1551">
                  <c:v>0.39423611111111101</c:v>
                </c:pt>
                <c:pt idx="1552">
                  <c:v>0.3942592592592592</c:v>
                </c:pt>
                <c:pt idx="1553">
                  <c:v>0.39428240740740739</c:v>
                </c:pt>
                <c:pt idx="1554">
                  <c:v>0.39430555555555546</c:v>
                </c:pt>
                <c:pt idx="1555">
                  <c:v>0.39432870370370365</c:v>
                </c:pt>
                <c:pt idx="1556">
                  <c:v>0.39435185185185184</c:v>
                </c:pt>
                <c:pt idx="1557">
                  <c:v>0.39437499999999992</c:v>
                </c:pt>
                <c:pt idx="1558">
                  <c:v>0.39439814814814811</c:v>
                </c:pt>
                <c:pt idx="1559">
                  <c:v>0.3944212962962963</c:v>
                </c:pt>
                <c:pt idx="1560">
                  <c:v>0.39444444444444438</c:v>
                </c:pt>
                <c:pt idx="1561">
                  <c:v>0.39446759259259256</c:v>
                </c:pt>
                <c:pt idx="1562">
                  <c:v>0.39449074074074075</c:v>
                </c:pt>
                <c:pt idx="1563">
                  <c:v>0.39451388888888883</c:v>
                </c:pt>
                <c:pt idx="1564">
                  <c:v>0.39453703703703702</c:v>
                </c:pt>
                <c:pt idx="1565">
                  <c:v>0.39456018518518521</c:v>
                </c:pt>
                <c:pt idx="1566">
                  <c:v>0.39458333333333329</c:v>
                </c:pt>
                <c:pt idx="1567">
                  <c:v>0.39460648148148147</c:v>
                </c:pt>
                <c:pt idx="1568">
                  <c:v>0.39462962962962966</c:v>
                </c:pt>
                <c:pt idx="1569">
                  <c:v>0.39465277777777774</c:v>
                </c:pt>
                <c:pt idx="1570">
                  <c:v>0.39467592592592582</c:v>
                </c:pt>
                <c:pt idx="1571">
                  <c:v>0.39469907407407401</c:v>
                </c:pt>
                <c:pt idx="1572">
                  <c:v>0.3947222222222222</c:v>
                </c:pt>
                <c:pt idx="1573">
                  <c:v>0.39474537037037027</c:v>
                </c:pt>
                <c:pt idx="1574">
                  <c:v>0.39476851851851846</c:v>
                </c:pt>
                <c:pt idx="1575">
                  <c:v>0.39479166666666665</c:v>
                </c:pt>
                <c:pt idx="1576">
                  <c:v>0.39481481481481473</c:v>
                </c:pt>
                <c:pt idx="1577">
                  <c:v>0.39483796296296292</c:v>
                </c:pt>
                <c:pt idx="1578">
                  <c:v>0.39486111111111111</c:v>
                </c:pt>
                <c:pt idx="1579">
                  <c:v>0.39488425925925918</c:v>
                </c:pt>
                <c:pt idx="1580">
                  <c:v>0.39490740740740737</c:v>
                </c:pt>
                <c:pt idx="1581">
                  <c:v>0.39493055555555556</c:v>
                </c:pt>
                <c:pt idx="1582">
                  <c:v>0.39495370370370364</c:v>
                </c:pt>
                <c:pt idx="1583">
                  <c:v>0.39497685185185183</c:v>
                </c:pt>
                <c:pt idx="1584">
                  <c:v>0.39500000000000002</c:v>
                </c:pt>
                <c:pt idx="1585">
                  <c:v>0.3950231481481481</c:v>
                </c:pt>
                <c:pt idx="1586">
                  <c:v>0.39504629629629628</c:v>
                </c:pt>
                <c:pt idx="1587">
                  <c:v>0.39506944444444447</c:v>
                </c:pt>
                <c:pt idx="1588">
                  <c:v>0.39509259259259255</c:v>
                </c:pt>
                <c:pt idx="1589">
                  <c:v>0.39511574074074063</c:v>
                </c:pt>
                <c:pt idx="1590">
                  <c:v>0.39513888888888882</c:v>
                </c:pt>
                <c:pt idx="1591">
                  <c:v>0.39516203703703701</c:v>
                </c:pt>
                <c:pt idx="1592">
                  <c:v>0.39518518518518508</c:v>
                </c:pt>
                <c:pt idx="1593">
                  <c:v>0.39520833333333327</c:v>
                </c:pt>
                <c:pt idx="1594">
                  <c:v>0.39523148148148146</c:v>
                </c:pt>
                <c:pt idx="1595">
                  <c:v>0.39525462962962954</c:v>
                </c:pt>
                <c:pt idx="1596">
                  <c:v>0.39527777777777773</c:v>
                </c:pt>
                <c:pt idx="1597">
                  <c:v>0.39530092592592592</c:v>
                </c:pt>
                <c:pt idx="1598">
                  <c:v>0.39532407407407399</c:v>
                </c:pt>
                <c:pt idx="1599">
                  <c:v>0.39534722222222218</c:v>
                </c:pt>
                <c:pt idx="1600">
                  <c:v>0.39537037037037037</c:v>
                </c:pt>
                <c:pt idx="1601">
                  <c:v>0.39539351851851845</c:v>
                </c:pt>
                <c:pt idx="1602">
                  <c:v>0.39541666666666664</c:v>
                </c:pt>
                <c:pt idx="1603">
                  <c:v>0.39543981481481483</c:v>
                </c:pt>
                <c:pt idx="1604">
                  <c:v>0.39546296296296291</c:v>
                </c:pt>
                <c:pt idx="1605">
                  <c:v>0.39548611111111109</c:v>
                </c:pt>
                <c:pt idx="1606">
                  <c:v>0.39550925925925928</c:v>
                </c:pt>
                <c:pt idx="1607">
                  <c:v>0.39553240740740736</c:v>
                </c:pt>
                <c:pt idx="1608">
                  <c:v>0.39555555555555555</c:v>
                </c:pt>
                <c:pt idx="1609">
                  <c:v>0.39557870370370374</c:v>
                </c:pt>
                <c:pt idx="1610">
                  <c:v>0.39560185185185182</c:v>
                </c:pt>
                <c:pt idx="1611">
                  <c:v>0.39562499999999989</c:v>
                </c:pt>
                <c:pt idx="1612">
                  <c:v>0.39564814814814808</c:v>
                </c:pt>
                <c:pt idx="1613">
                  <c:v>0.39567129629629627</c:v>
                </c:pt>
                <c:pt idx="1614">
                  <c:v>0.39569444444444435</c:v>
                </c:pt>
                <c:pt idx="1615">
                  <c:v>0.39571759259259254</c:v>
                </c:pt>
                <c:pt idx="1616">
                  <c:v>0.39574074074074073</c:v>
                </c:pt>
                <c:pt idx="1617">
                  <c:v>0.3957638888888888</c:v>
                </c:pt>
                <c:pt idx="1618">
                  <c:v>0.39578703703703699</c:v>
                </c:pt>
                <c:pt idx="1619">
                  <c:v>0.39581018518518518</c:v>
                </c:pt>
                <c:pt idx="1620">
                  <c:v>0.39583333333333326</c:v>
                </c:pt>
                <c:pt idx="1621">
                  <c:v>0.39585648148148145</c:v>
                </c:pt>
                <c:pt idx="1622">
                  <c:v>0.39587962962962964</c:v>
                </c:pt>
                <c:pt idx="1623">
                  <c:v>0.39590277777777771</c:v>
                </c:pt>
                <c:pt idx="1624">
                  <c:v>0.3959259259259259</c:v>
                </c:pt>
                <c:pt idx="1625">
                  <c:v>0.39594907407407409</c:v>
                </c:pt>
                <c:pt idx="1626">
                  <c:v>0.39597222222222217</c:v>
                </c:pt>
                <c:pt idx="1627">
                  <c:v>0.39599537037037036</c:v>
                </c:pt>
                <c:pt idx="1628">
                  <c:v>0.39601851851851855</c:v>
                </c:pt>
                <c:pt idx="1629">
                  <c:v>0.39604166666666663</c:v>
                </c:pt>
                <c:pt idx="1630">
                  <c:v>0.39606481481481481</c:v>
                </c:pt>
                <c:pt idx="1631">
                  <c:v>0.39608796296296289</c:v>
                </c:pt>
                <c:pt idx="1632">
                  <c:v>0.39611111111111108</c:v>
                </c:pt>
                <c:pt idx="1633">
                  <c:v>0.39613425925925916</c:v>
                </c:pt>
                <c:pt idx="1634">
                  <c:v>0.39615740740740735</c:v>
                </c:pt>
                <c:pt idx="1635">
                  <c:v>0.39618055555555554</c:v>
                </c:pt>
                <c:pt idx="1636">
                  <c:v>0.39620370370370361</c:v>
                </c:pt>
                <c:pt idx="1637">
                  <c:v>0.3962268518518518</c:v>
                </c:pt>
                <c:pt idx="1638">
                  <c:v>0.39624999999999999</c:v>
                </c:pt>
                <c:pt idx="1639">
                  <c:v>0.39627314814814807</c:v>
                </c:pt>
                <c:pt idx="1640">
                  <c:v>0.39629629629629626</c:v>
                </c:pt>
                <c:pt idx="1641">
                  <c:v>0.39631944444444445</c:v>
                </c:pt>
                <c:pt idx="1642">
                  <c:v>0.39634259259259252</c:v>
                </c:pt>
                <c:pt idx="1643">
                  <c:v>0.39636574074074071</c:v>
                </c:pt>
                <c:pt idx="1644">
                  <c:v>0.3963888888888889</c:v>
                </c:pt>
                <c:pt idx="1645">
                  <c:v>0.39641203703703698</c:v>
                </c:pt>
                <c:pt idx="1646">
                  <c:v>0.39643518518518517</c:v>
                </c:pt>
                <c:pt idx="1647">
                  <c:v>0.39645833333333336</c:v>
                </c:pt>
                <c:pt idx="1648">
                  <c:v>0.39648148148148143</c:v>
                </c:pt>
                <c:pt idx="1649">
                  <c:v>0.39650462962962962</c:v>
                </c:pt>
                <c:pt idx="1650">
                  <c:v>0.39652777777777781</c:v>
                </c:pt>
                <c:pt idx="1651">
                  <c:v>0.39655092592592589</c:v>
                </c:pt>
                <c:pt idx="1652">
                  <c:v>0.39657407407407397</c:v>
                </c:pt>
                <c:pt idx="1653">
                  <c:v>0.39659722222222216</c:v>
                </c:pt>
                <c:pt idx="1654">
                  <c:v>0.39662037037037035</c:v>
                </c:pt>
                <c:pt idx="1655">
                  <c:v>0.39664351851851842</c:v>
                </c:pt>
                <c:pt idx="1656">
                  <c:v>0.39666666666666661</c:v>
                </c:pt>
                <c:pt idx="1657">
                  <c:v>0.3966898148148148</c:v>
                </c:pt>
                <c:pt idx="1658">
                  <c:v>0.39671296296296288</c:v>
                </c:pt>
                <c:pt idx="1659">
                  <c:v>0.39673611111111107</c:v>
                </c:pt>
                <c:pt idx="1660">
                  <c:v>0.39675925925925926</c:v>
                </c:pt>
                <c:pt idx="1661">
                  <c:v>0.39678240740740733</c:v>
                </c:pt>
                <c:pt idx="1662">
                  <c:v>0.39680555555555552</c:v>
                </c:pt>
                <c:pt idx="1663">
                  <c:v>0.39682870370370371</c:v>
                </c:pt>
                <c:pt idx="1664">
                  <c:v>0.39685185185185179</c:v>
                </c:pt>
                <c:pt idx="1665">
                  <c:v>0.39687499999999998</c:v>
                </c:pt>
                <c:pt idx="1666">
                  <c:v>0.39689814814814817</c:v>
                </c:pt>
                <c:pt idx="1667">
                  <c:v>0.39692129629629624</c:v>
                </c:pt>
                <c:pt idx="1668">
                  <c:v>0.39694444444444443</c:v>
                </c:pt>
                <c:pt idx="1669">
                  <c:v>0.39696759259259262</c:v>
                </c:pt>
                <c:pt idx="1670">
                  <c:v>0.3969907407407407</c:v>
                </c:pt>
                <c:pt idx="1671">
                  <c:v>0.39701388888888878</c:v>
                </c:pt>
                <c:pt idx="1672">
                  <c:v>0.39703703703703697</c:v>
                </c:pt>
                <c:pt idx="1673">
                  <c:v>0.39706018518518515</c:v>
                </c:pt>
                <c:pt idx="1674">
                  <c:v>0.39708333333333323</c:v>
                </c:pt>
                <c:pt idx="1675">
                  <c:v>0.39710648148148142</c:v>
                </c:pt>
                <c:pt idx="1676">
                  <c:v>0.39712962962962961</c:v>
                </c:pt>
                <c:pt idx="1677">
                  <c:v>0.39715277777777769</c:v>
                </c:pt>
                <c:pt idx="1678">
                  <c:v>0.39717592592592588</c:v>
                </c:pt>
                <c:pt idx="1679">
                  <c:v>0.39719907407407407</c:v>
                </c:pt>
                <c:pt idx="1680">
                  <c:v>0.39722222222222214</c:v>
                </c:pt>
                <c:pt idx="1681">
                  <c:v>0.39724537037037033</c:v>
                </c:pt>
                <c:pt idx="1682">
                  <c:v>0.39726851851851852</c:v>
                </c:pt>
                <c:pt idx="1683">
                  <c:v>0.3972916666666666</c:v>
                </c:pt>
                <c:pt idx="1684">
                  <c:v>0.39731481481481479</c:v>
                </c:pt>
                <c:pt idx="1685">
                  <c:v>0.39733796296296298</c:v>
                </c:pt>
                <c:pt idx="1686">
                  <c:v>0.39736111111111105</c:v>
                </c:pt>
                <c:pt idx="1687">
                  <c:v>0.39738425925925924</c:v>
                </c:pt>
                <c:pt idx="1688">
                  <c:v>0.39740740740740743</c:v>
                </c:pt>
                <c:pt idx="1689">
                  <c:v>0.39743055555555551</c:v>
                </c:pt>
                <c:pt idx="1690">
                  <c:v>0.3974537037037037</c:v>
                </c:pt>
                <c:pt idx="1691">
                  <c:v>0.39747685185185189</c:v>
                </c:pt>
                <c:pt idx="1692">
                  <c:v>0.39749999999999996</c:v>
                </c:pt>
                <c:pt idx="1693">
                  <c:v>0.39752314814814804</c:v>
                </c:pt>
                <c:pt idx="1694">
                  <c:v>0.39754629629629623</c:v>
                </c:pt>
                <c:pt idx="1695">
                  <c:v>0.39756944444444442</c:v>
                </c:pt>
                <c:pt idx="1696">
                  <c:v>0.3975925925925925</c:v>
                </c:pt>
                <c:pt idx="1697">
                  <c:v>0.39761574074074069</c:v>
                </c:pt>
                <c:pt idx="1698">
                  <c:v>0.39763888888888888</c:v>
                </c:pt>
                <c:pt idx="1699">
                  <c:v>0.39766203703703695</c:v>
                </c:pt>
                <c:pt idx="1700">
                  <c:v>0.39768518518518514</c:v>
                </c:pt>
                <c:pt idx="1701">
                  <c:v>0.39770833333333333</c:v>
                </c:pt>
                <c:pt idx="1702">
                  <c:v>0.39773148148148141</c:v>
                </c:pt>
                <c:pt idx="1703">
                  <c:v>0.3977546296296296</c:v>
                </c:pt>
                <c:pt idx="1704">
                  <c:v>0.39777777777777779</c:v>
                </c:pt>
                <c:pt idx="1705">
                  <c:v>0.39780092592592586</c:v>
                </c:pt>
                <c:pt idx="1706">
                  <c:v>0.39782407407407405</c:v>
                </c:pt>
                <c:pt idx="1707">
                  <c:v>0.39784722222222224</c:v>
                </c:pt>
                <c:pt idx="1708">
                  <c:v>0.39787037037037032</c:v>
                </c:pt>
                <c:pt idx="1709">
                  <c:v>0.39789351851851851</c:v>
                </c:pt>
                <c:pt idx="1710">
                  <c:v>0.3979166666666667</c:v>
                </c:pt>
                <c:pt idx="1711">
                  <c:v>0.39793981481481477</c:v>
                </c:pt>
                <c:pt idx="1712">
                  <c:v>0.39796296296296296</c:v>
                </c:pt>
                <c:pt idx="1713">
                  <c:v>0.39798611111111104</c:v>
                </c:pt>
                <c:pt idx="1714">
                  <c:v>0.39800925925925923</c:v>
                </c:pt>
                <c:pt idx="1715">
                  <c:v>0.39803240740740731</c:v>
                </c:pt>
                <c:pt idx="1716">
                  <c:v>0.3980555555555555</c:v>
                </c:pt>
                <c:pt idx="1717">
                  <c:v>0.39807870370370368</c:v>
                </c:pt>
                <c:pt idx="1718">
                  <c:v>0.39810185185185176</c:v>
                </c:pt>
                <c:pt idx="1719">
                  <c:v>0.39812499999999995</c:v>
                </c:pt>
                <c:pt idx="1720">
                  <c:v>0.39814814814814814</c:v>
                </c:pt>
                <c:pt idx="1721">
                  <c:v>0.39817129629629622</c:v>
                </c:pt>
                <c:pt idx="1722">
                  <c:v>0.39819444444444441</c:v>
                </c:pt>
                <c:pt idx="1723">
                  <c:v>0.3982175925925926</c:v>
                </c:pt>
                <c:pt idx="1724">
                  <c:v>0.39824074074074067</c:v>
                </c:pt>
                <c:pt idx="1725">
                  <c:v>0.39826388888888886</c:v>
                </c:pt>
                <c:pt idx="1726">
                  <c:v>0.39828703703703705</c:v>
                </c:pt>
                <c:pt idx="1727">
                  <c:v>0.39831018518518513</c:v>
                </c:pt>
                <c:pt idx="1728">
                  <c:v>0.39833333333333332</c:v>
                </c:pt>
                <c:pt idx="1729">
                  <c:v>0.39835648148148151</c:v>
                </c:pt>
                <c:pt idx="1730">
                  <c:v>0.39837962962962958</c:v>
                </c:pt>
                <c:pt idx="1731">
                  <c:v>0.39840277777777777</c:v>
                </c:pt>
                <c:pt idx="1732">
                  <c:v>0.39842592592592596</c:v>
                </c:pt>
                <c:pt idx="1733">
                  <c:v>0.39844907407407404</c:v>
                </c:pt>
                <c:pt idx="1734">
                  <c:v>0.39847222222222212</c:v>
                </c:pt>
                <c:pt idx="1735">
                  <c:v>0.39849537037037031</c:v>
                </c:pt>
                <c:pt idx="1736">
                  <c:v>0.39851851851851849</c:v>
                </c:pt>
                <c:pt idx="1737">
                  <c:v>0.39854166666666657</c:v>
                </c:pt>
                <c:pt idx="1738">
                  <c:v>0.39856481481481476</c:v>
                </c:pt>
                <c:pt idx="1739">
                  <c:v>0.39858796296296295</c:v>
                </c:pt>
                <c:pt idx="1740">
                  <c:v>0.39861111111111103</c:v>
                </c:pt>
                <c:pt idx="1741">
                  <c:v>0.39863425925925922</c:v>
                </c:pt>
                <c:pt idx="1742">
                  <c:v>0.3986574074074074</c:v>
                </c:pt>
                <c:pt idx="1743">
                  <c:v>0.39868055555555548</c:v>
                </c:pt>
                <c:pt idx="1744">
                  <c:v>0.39870370370370367</c:v>
                </c:pt>
                <c:pt idx="1745">
                  <c:v>0.39872685185185186</c:v>
                </c:pt>
                <c:pt idx="1746">
                  <c:v>0.39874999999999994</c:v>
                </c:pt>
                <c:pt idx="1747">
                  <c:v>0.39877314814814813</c:v>
                </c:pt>
                <c:pt idx="1748">
                  <c:v>0.39879629629629632</c:v>
                </c:pt>
                <c:pt idx="1749">
                  <c:v>0.39881944444444439</c:v>
                </c:pt>
                <c:pt idx="1750">
                  <c:v>0.39884259259259258</c:v>
                </c:pt>
                <c:pt idx="1751">
                  <c:v>0.39886574074074077</c:v>
                </c:pt>
                <c:pt idx="1752">
                  <c:v>0.39888888888888885</c:v>
                </c:pt>
                <c:pt idx="1753">
                  <c:v>0.39891203703703693</c:v>
                </c:pt>
                <c:pt idx="1754">
                  <c:v>0.39893518518518511</c:v>
                </c:pt>
                <c:pt idx="1755">
                  <c:v>0.3989583333333333</c:v>
                </c:pt>
                <c:pt idx="1756">
                  <c:v>0.39898148148148138</c:v>
                </c:pt>
                <c:pt idx="1757">
                  <c:v>0.39900462962962957</c:v>
                </c:pt>
                <c:pt idx="1758">
                  <c:v>0.39902777777777776</c:v>
                </c:pt>
                <c:pt idx="1759">
                  <c:v>0.39905092592592584</c:v>
                </c:pt>
                <c:pt idx="1760">
                  <c:v>0.39907407407407403</c:v>
                </c:pt>
                <c:pt idx="1761">
                  <c:v>0.39909722222222221</c:v>
                </c:pt>
                <c:pt idx="1762">
                  <c:v>0.39912037037037029</c:v>
                </c:pt>
                <c:pt idx="1763">
                  <c:v>0.39914351851851848</c:v>
                </c:pt>
                <c:pt idx="1764">
                  <c:v>0.39916666666666667</c:v>
                </c:pt>
                <c:pt idx="1765">
                  <c:v>0.39918981481481475</c:v>
                </c:pt>
                <c:pt idx="1766">
                  <c:v>0.39921296296296294</c:v>
                </c:pt>
                <c:pt idx="1767">
                  <c:v>0.39923611111111112</c:v>
                </c:pt>
                <c:pt idx="1768">
                  <c:v>0.3992592592592592</c:v>
                </c:pt>
                <c:pt idx="1769">
                  <c:v>0.39928240740740739</c:v>
                </c:pt>
                <c:pt idx="1770">
                  <c:v>0.39930555555555558</c:v>
                </c:pt>
                <c:pt idx="1771">
                  <c:v>0.39932870370370366</c:v>
                </c:pt>
                <c:pt idx="1772">
                  <c:v>0.39935185185185185</c:v>
                </c:pt>
                <c:pt idx="1773">
                  <c:v>0.39937500000000004</c:v>
                </c:pt>
                <c:pt idx="1774">
                  <c:v>0.39939814814814811</c:v>
                </c:pt>
                <c:pt idx="1775">
                  <c:v>0.39942129629629619</c:v>
                </c:pt>
                <c:pt idx="1776">
                  <c:v>0.39944444444444438</c:v>
                </c:pt>
                <c:pt idx="1777">
                  <c:v>0.39946759259259257</c:v>
                </c:pt>
                <c:pt idx="1778">
                  <c:v>0.39949074074074065</c:v>
                </c:pt>
                <c:pt idx="1779">
                  <c:v>0.39951388888888884</c:v>
                </c:pt>
                <c:pt idx="1780">
                  <c:v>0.39953703703703702</c:v>
                </c:pt>
                <c:pt idx="1781">
                  <c:v>0.3995601851851851</c:v>
                </c:pt>
                <c:pt idx="1782">
                  <c:v>0.39958333333333329</c:v>
                </c:pt>
                <c:pt idx="1783">
                  <c:v>0.39960648148148148</c:v>
                </c:pt>
                <c:pt idx="1784">
                  <c:v>0.39962962962962956</c:v>
                </c:pt>
                <c:pt idx="1785">
                  <c:v>0.39965277777777775</c:v>
                </c:pt>
                <c:pt idx="1786">
                  <c:v>0.39967592592592593</c:v>
                </c:pt>
                <c:pt idx="1787">
                  <c:v>0.39969907407407401</c:v>
                </c:pt>
                <c:pt idx="1788">
                  <c:v>0.3997222222222222</c:v>
                </c:pt>
                <c:pt idx="1789">
                  <c:v>0.39974537037037039</c:v>
                </c:pt>
                <c:pt idx="1790">
                  <c:v>0.39976851851851847</c:v>
                </c:pt>
                <c:pt idx="1791">
                  <c:v>0.39979166666666666</c:v>
                </c:pt>
                <c:pt idx="1792">
                  <c:v>0.39981481481481485</c:v>
                </c:pt>
                <c:pt idx="1793">
                  <c:v>0.39983796296296292</c:v>
                </c:pt>
                <c:pt idx="1794">
                  <c:v>0.399861111111111</c:v>
                </c:pt>
                <c:pt idx="1795">
                  <c:v>0.39988425925925919</c:v>
                </c:pt>
                <c:pt idx="1796">
                  <c:v>0.39990740740740738</c:v>
                </c:pt>
                <c:pt idx="1797">
                  <c:v>0.39993055555555546</c:v>
                </c:pt>
                <c:pt idx="1798">
                  <c:v>0.39995370370370364</c:v>
                </c:pt>
                <c:pt idx="1799">
                  <c:v>0.39997685185185183</c:v>
                </c:pt>
                <c:pt idx="1800">
                  <c:v>0.39999999999999991</c:v>
                </c:pt>
                <c:pt idx="1801">
                  <c:v>0.4000231481481481</c:v>
                </c:pt>
                <c:pt idx="1802">
                  <c:v>0.40004629629629629</c:v>
                </c:pt>
                <c:pt idx="1803">
                  <c:v>0.40006944444444437</c:v>
                </c:pt>
                <c:pt idx="1804">
                  <c:v>0.40009259259259256</c:v>
                </c:pt>
                <c:pt idx="1805">
                  <c:v>0.40011574074074074</c:v>
                </c:pt>
                <c:pt idx="1806">
                  <c:v>0.40013888888888882</c:v>
                </c:pt>
                <c:pt idx="1807">
                  <c:v>0.40016203703703701</c:v>
                </c:pt>
                <c:pt idx="1808">
                  <c:v>0.4001851851851852</c:v>
                </c:pt>
                <c:pt idx="1809">
                  <c:v>0.40020833333333328</c:v>
                </c:pt>
                <c:pt idx="1810">
                  <c:v>0.40023148148148147</c:v>
                </c:pt>
                <c:pt idx="1811">
                  <c:v>0.40025462962962965</c:v>
                </c:pt>
                <c:pt idx="1812">
                  <c:v>0.40027777777777773</c:v>
                </c:pt>
                <c:pt idx="1813">
                  <c:v>0.40030092592592592</c:v>
                </c:pt>
                <c:pt idx="1814">
                  <c:v>0.40032407407407411</c:v>
                </c:pt>
                <c:pt idx="1815">
                  <c:v>0.40034722222222219</c:v>
                </c:pt>
                <c:pt idx="1816">
                  <c:v>0.40037037037037027</c:v>
                </c:pt>
                <c:pt idx="1817">
                  <c:v>0.40039351851851845</c:v>
                </c:pt>
                <c:pt idx="1818">
                  <c:v>0.40041666666666664</c:v>
                </c:pt>
                <c:pt idx="1819">
                  <c:v>0.40043981481481472</c:v>
                </c:pt>
                <c:pt idx="1820">
                  <c:v>0.40046296296296291</c:v>
                </c:pt>
                <c:pt idx="1821">
                  <c:v>0.4004861111111111</c:v>
                </c:pt>
                <c:pt idx="1822">
                  <c:v>0.40050925925925918</c:v>
                </c:pt>
                <c:pt idx="1823">
                  <c:v>0.40053240740740736</c:v>
                </c:pt>
                <c:pt idx="1824">
                  <c:v>0.40055555555555555</c:v>
                </c:pt>
                <c:pt idx="1825">
                  <c:v>0.40057870370370363</c:v>
                </c:pt>
                <c:pt idx="1826">
                  <c:v>0.40060185185185182</c:v>
                </c:pt>
                <c:pt idx="1827">
                  <c:v>0.40062500000000001</c:v>
                </c:pt>
                <c:pt idx="1828">
                  <c:v>0.40064814814814809</c:v>
                </c:pt>
                <c:pt idx="1829">
                  <c:v>0.40067129629629628</c:v>
                </c:pt>
                <c:pt idx="1830">
                  <c:v>0.40069444444444446</c:v>
                </c:pt>
                <c:pt idx="1831">
                  <c:v>0.40071759259259254</c:v>
                </c:pt>
                <c:pt idx="1832">
                  <c:v>0.40074074074074073</c:v>
                </c:pt>
                <c:pt idx="1833">
                  <c:v>0.40076388888888892</c:v>
                </c:pt>
                <c:pt idx="1834">
                  <c:v>0.400787037037037</c:v>
                </c:pt>
                <c:pt idx="1835">
                  <c:v>0.40081018518518507</c:v>
                </c:pt>
                <c:pt idx="1836">
                  <c:v>0.40083333333333326</c:v>
                </c:pt>
                <c:pt idx="1837">
                  <c:v>0.40085648148148145</c:v>
                </c:pt>
                <c:pt idx="1838">
                  <c:v>0.40087962962962953</c:v>
                </c:pt>
                <c:pt idx="1839">
                  <c:v>0.40090277777777772</c:v>
                </c:pt>
                <c:pt idx="1840">
                  <c:v>0.40092592592592591</c:v>
                </c:pt>
                <c:pt idx="1841">
                  <c:v>0.40094907407407399</c:v>
                </c:pt>
                <c:pt idx="1842">
                  <c:v>0.40097222222222217</c:v>
                </c:pt>
                <c:pt idx="1843">
                  <c:v>0.40099537037037036</c:v>
                </c:pt>
                <c:pt idx="1844">
                  <c:v>0.40101851851851844</c:v>
                </c:pt>
                <c:pt idx="1845">
                  <c:v>0.40104166666666663</c:v>
                </c:pt>
                <c:pt idx="1846">
                  <c:v>0.40106481481481482</c:v>
                </c:pt>
                <c:pt idx="1847">
                  <c:v>0.4010879629629629</c:v>
                </c:pt>
                <c:pt idx="1848">
                  <c:v>0.40111111111111108</c:v>
                </c:pt>
                <c:pt idx="1849">
                  <c:v>0.40113425925925927</c:v>
                </c:pt>
                <c:pt idx="1850">
                  <c:v>0.40115740740740735</c:v>
                </c:pt>
                <c:pt idx="1851">
                  <c:v>0.40118055555555554</c:v>
                </c:pt>
                <c:pt idx="1852">
                  <c:v>0.40120370370370373</c:v>
                </c:pt>
                <c:pt idx="1853">
                  <c:v>0.40122685185185181</c:v>
                </c:pt>
                <c:pt idx="1854">
                  <c:v>0.40125</c:v>
                </c:pt>
                <c:pt idx="1855">
                  <c:v>0.40127314814814818</c:v>
                </c:pt>
                <c:pt idx="1856">
                  <c:v>0.40129629629629626</c:v>
                </c:pt>
                <c:pt idx="1857">
                  <c:v>0.40131944444444434</c:v>
                </c:pt>
                <c:pt idx="1858">
                  <c:v>0.40134259259259253</c:v>
                </c:pt>
                <c:pt idx="1859">
                  <c:v>0.40136574074074072</c:v>
                </c:pt>
                <c:pt idx="1860">
                  <c:v>0.4013888888888888</c:v>
                </c:pt>
                <c:pt idx="1861">
                  <c:v>0.40141203703703698</c:v>
                </c:pt>
                <c:pt idx="1862">
                  <c:v>0.40143518518518517</c:v>
                </c:pt>
                <c:pt idx="1863">
                  <c:v>0.40145833333333325</c:v>
                </c:pt>
                <c:pt idx="1864">
                  <c:v>0.40148148148148144</c:v>
                </c:pt>
                <c:pt idx="1865">
                  <c:v>0.40150462962962963</c:v>
                </c:pt>
                <c:pt idx="1866">
                  <c:v>0.40152777777777771</c:v>
                </c:pt>
                <c:pt idx="1867">
                  <c:v>0.40155092592592589</c:v>
                </c:pt>
                <c:pt idx="1868">
                  <c:v>0.40157407407407408</c:v>
                </c:pt>
                <c:pt idx="1869">
                  <c:v>0.40159722222222216</c:v>
                </c:pt>
                <c:pt idx="1870">
                  <c:v>0.40162037037037035</c:v>
                </c:pt>
                <c:pt idx="1871">
                  <c:v>0.40164351851851854</c:v>
                </c:pt>
                <c:pt idx="1872">
                  <c:v>0.40166666666666662</c:v>
                </c:pt>
                <c:pt idx="1873">
                  <c:v>0.40168981481481481</c:v>
                </c:pt>
                <c:pt idx="1874">
                  <c:v>0.40171296296296299</c:v>
                </c:pt>
                <c:pt idx="1875">
                  <c:v>0.40173611111111107</c:v>
                </c:pt>
                <c:pt idx="1876">
                  <c:v>0.40175925925925915</c:v>
                </c:pt>
                <c:pt idx="1877">
                  <c:v>0.40178240740740734</c:v>
                </c:pt>
                <c:pt idx="1878">
                  <c:v>0.40180555555555553</c:v>
                </c:pt>
                <c:pt idx="1879">
                  <c:v>0.4018287037037036</c:v>
                </c:pt>
                <c:pt idx="1880">
                  <c:v>0.40185185185185179</c:v>
                </c:pt>
                <c:pt idx="1881">
                  <c:v>0.40187499999999998</c:v>
                </c:pt>
                <c:pt idx="1882">
                  <c:v>0.40189814814814806</c:v>
                </c:pt>
                <c:pt idx="1883">
                  <c:v>0.40192129629629625</c:v>
                </c:pt>
                <c:pt idx="1884">
                  <c:v>0.40194444444444444</c:v>
                </c:pt>
                <c:pt idx="1885">
                  <c:v>0.40196759259259252</c:v>
                </c:pt>
                <c:pt idx="1886">
                  <c:v>0.4019907407407407</c:v>
                </c:pt>
                <c:pt idx="1887">
                  <c:v>0.40201388888888889</c:v>
                </c:pt>
                <c:pt idx="1888">
                  <c:v>0.40203703703703697</c:v>
                </c:pt>
                <c:pt idx="1889">
                  <c:v>0.40206018518518516</c:v>
                </c:pt>
                <c:pt idx="1890">
                  <c:v>0.40208333333333335</c:v>
                </c:pt>
                <c:pt idx="1891">
                  <c:v>0.40210648148148143</c:v>
                </c:pt>
                <c:pt idx="1892">
                  <c:v>0.40212962962962961</c:v>
                </c:pt>
                <c:pt idx="1893">
                  <c:v>0.4021527777777778</c:v>
                </c:pt>
                <c:pt idx="1894">
                  <c:v>0.40217592592592588</c:v>
                </c:pt>
                <c:pt idx="1895">
                  <c:v>0.40219907407407407</c:v>
                </c:pt>
                <c:pt idx="1896">
                  <c:v>0.40222222222222226</c:v>
                </c:pt>
                <c:pt idx="1897">
                  <c:v>0.40224537037037034</c:v>
                </c:pt>
                <c:pt idx="1898">
                  <c:v>0.40226851851851841</c:v>
                </c:pt>
                <c:pt idx="1899">
                  <c:v>0.4022916666666666</c:v>
                </c:pt>
                <c:pt idx="1900">
                  <c:v>0.40231481481481479</c:v>
                </c:pt>
                <c:pt idx="1901">
                  <c:v>0.40233796296296287</c:v>
                </c:pt>
                <c:pt idx="1902">
                  <c:v>0.40236111111111106</c:v>
                </c:pt>
                <c:pt idx="1903">
                  <c:v>0.40238425925925925</c:v>
                </c:pt>
                <c:pt idx="1904">
                  <c:v>0.40240740740740732</c:v>
                </c:pt>
                <c:pt idx="1905">
                  <c:v>0.40243055555555551</c:v>
                </c:pt>
                <c:pt idx="1906">
                  <c:v>0.4024537037037037</c:v>
                </c:pt>
                <c:pt idx="1907">
                  <c:v>0.40247685185185178</c:v>
                </c:pt>
                <c:pt idx="1908">
                  <c:v>0.40249999999999997</c:v>
                </c:pt>
                <c:pt idx="1909">
                  <c:v>0.40252314814814816</c:v>
                </c:pt>
                <c:pt idx="1910">
                  <c:v>0.40254629629629624</c:v>
                </c:pt>
                <c:pt idx="1911">
                  <c:v>0.40256944444444442</c:v>
                </c:pt>
                <c:pt idx="1912">
                  <c:v>0.40259259259259261</c:v>
                </c:pt>
                <c:pt idx="1913">
                  <c:v>0.40261574074074069</c:v>
                </c:pt>
                <c:pt idx="1914">
                  <c:v>0.40263888888888888</c:v>
                </c:pt>
                <c:pt idx="1915">
                  <c:v>0.40266203703703707</c:v>
                </c:pt>
                <c:pt idx="1916">
                  <c:v>0.40268518518518515</c:v>
                </c:pt>
                <c:pt idx="1917">
                  <c:v>0.40270833333333322</c:v>
                </c:pt>
                <c:pt idx="1918">
                  <c:v>0.40273148148148141</c:v>
                </c:pt>
                <c:pt idx="1919">
                  <c:v>0.4027546296296296</c:v>
                </c:pt>
                <c:pt idx="1920">
                  <c:v>0.40277777777777768</c:v>
                </c:pt>
                <c:pt idx="1921">
                  <c:v>0.40280092592592587</c:v>
                </c:pt>
                <c:pt idx="1922">
                  <c:v>0.40282407407407406</c:v>
                </c:pt>
                <c:pt idx="1923">
                  <c:v>0.40284722222222213</c:v>
                </c:pt>
                <c:pt idx="1924">
                  <c:v>0.40287037037037032</c:v>
                </c:pt>
                <c:pt idx="1925">
                  <c:v>0.40289351851851851</c:v>
                </c:pt>
                <c:pt idx="1926">
                  <c:v>0.40291666666666659</c:v>
                </c:pt>
                <c:pt idx="1927">
                  <c:v>0.40293981481481478</c:v>
                </c:pt>
                <c:pt idx="1928">
                  <c:v>0.40296296296296297</c:v>
                </c:pt>
                <c:pt idx="1929">
                  <c:v>0.40298611111111104</c:v>
                </c:pt>
                <c:pt idx="1930">
                  <c:v>0.40300925925925923</c:v>
                </c:pt>
                <c:pt idx="1931">
                  <c:v>0.40303240740740742</c:v>
                </c:pt>
                <c:pt idx="1932">
                  <c:v>0.4030555555555555</c:v>
                </c:pt>
                <c:pt idx="1933">
                  <c:v>0.40307870370370369</c:v>
                </c:pt>
                <c:pt idx="1934">
                  <c:v>0.40310185185185188</c:v>
                </c:pt>
                <c:pt idx="1935">
                  <c:v>0.40312499999999996</c:v>
                </c:pt>
                <c:pt idx="1936">
                  <c:v>0.40314814814814814</c:v>
                </c:pt>
                <c:pt idx="1937">
                  <c:v>0.40317129629629633</c:v>
                </c:pt>
                <c:pt idx="1938">
                  <c:v>0.40319444444444441</c:v>
                </c:pt>
                <c:pt idx="1939">
                  <c:v>0.40321759259259249</c:v>
                </c:pt>
                <c:pt idx="1940">
                  <c:v>0.40324074074074068</c:v>
                </c:pt>
                <c:pt idx="1941">
                  <c:v>0.40326388888888887</c:v>
                </c:pt>
                <c:pt idx="1942">
                  <c:v>0.40328703703703694</c:v>
                </c:pt>
                <c:pt idx="1943">
                  <c:v>0.40331018518518513</c:v>
                </c:pt>
                <c:pt idx="1944">
                  <c:v>0.40333333333333332</c:v>
                </c:pt>
                <c:pt idx="1945">
                  <c:v>0.4033564814814814</c:v>
                </c:pt>
                <c:pt idx="1946">
                  <c:v>0.40337962962962959</c:v>
                </c:pt>
                <c:pt idx="1947">
                  <c:v>0.40340277777777778</c:v>
                </c:pt>
                <c:pt idx="1948">
                  <c:v>0.40342592592592585</c:v>
                </c:pt>
                <c:pt idx="1949">
                  <c:v>0.40344907407407404</c:v>
                </c:pt>
                <c:pt idx="1950">
                  <c:v>0.40347222222222223</c:v>
                </c:pt>
                <c:pt idx="1951">
                  <c:v>0.40349537037037031</c:v>
                </c:pt>
                <c:pt idx="1952">
                  <c:v>0.4035185185185185</c:v>
                </c:pt>
                <c:pt idx="1953">
                  <c:v>0.40354166666666669</c:v>
                </c:pt>
                <c:pt idx="1954">
                  <c:v>0.40356481481481477</c:v>
                </c:pt>
                <c:pt idx="1955">
                  <c:v>0.40358796296296295</c:v>
                </c:pt>
                <c:pt idx="1956">
                  <c:v>0.40361111111111114</c:v>
                </c:pt>
                <c:pt idx="1957">
                  <c:v>0.40363425925925922</c:v>
                </c:pt>
                <c:pt idx="1958">
                  <c:v>0.4036574074074073</c:v>
                </c:pt>
                <c:pt idx="1959">
                  <c:v>0.40368055555555549</c:v>
                </c:pt>
                <c:pt idx="1960">
                  <c:v>0.40370370370370368</c:v>
                </c:pt>
                <c:pt idx="1961">
                  <c:v>0.40372685185185175</c:v>
                </c:pt>
                <c:pt idx="1962">
                  <c:v>0.40374999999999994</c:v>
                </c:pt>
                <c:pt idx="1963">
                  <c:v>0.40377314814814813</c:v>
                </c:pt>
                <c:pt idx="1964">
                  <c:v>0.40379629629629621</c:v>
                </c:pt>
                <c:pt idx="1965">
                  <c:v>0.4038194444444444</c:v>
                </c:pt>
                <c:pt idx="1966">
                  <c:v>0.40384259259259259</c:v>
                </c:pt>
                <c:pt idx="1967">
                  <c:v>0.40386574074074066</c:v>
                </c:pt>
                <c:pt idx="1968">
                  <c:v>0.40388888888888885</c:v>
                </c:pt>
                <c:pt idx="1969">
                  <c:v>0.40391203703703704</c:v>
                </c:pt>
                <c:pt idx="1970">
                  <c:v>0.40393518518518512</c:v>
                </c:pt>
                <c:pt idx="1971">
                  <c:v>0.40395833333333331</c:v>
                </c:pt>
                <c:pt idx="1972">
                  <c:v>0.4039814814814815</c:v>
                </c:pt>
                <c:pt idx="1973">
                  <c:v>0.40400462962962957</c:v>
                </c:pt>
                <c:pt idx="1974">
                  <c:v>0.40402777777777776</c:v>
                </c:pt>
                <c:pt idx="1975">
                  <c:v>0.40405092592592595</c:v>
                </c:pt>
                <c:pt idx="1976">
                  <c:v>0.40407407407407403</c:v>
                </c:pt>
                <c:pt idx="1977">
                  <c:v>0.40409722222222222</c:v>
                </c:pt>
                <c:pt idx="1978">
                  <c:v>0.4041203703703703</c:v>
                </c:pt>
                <c:pt idx="1979">
                  <c:v>0.40414351851851849</c:v>
                </c:pt>
                <c:pt idx="1980">
                  <c:v>0.40416666666666656</c:v>
                </c:pt>
                <c:pt idx="1981">
                  <c:v>0.40418981481481475</c:v>
                </c:pt>
                <c:pt idx="1982">
                  <c:v>0.40421296296296294</c:v>
                </c:pt>
                <c:pt idx="1983">
                  <c:v>0.40423611111111102</c:v>
                </c:pt>
                <c:pt idx="1984">
                  <c:v>0.40425925925925921</c:v>
                </c:pt>
                <c:pt idx="1985">
                  <c:v>0.4042824074074074</c:v>
                </c:pt>
                <c:pt idx="1986">
                  <c:v>0.40430555555555547</c:v>
                </c:pt>
                <c:pt idx="1987">
                  <c:v>0.40432870370370366</c:v>
                </c:pt>
                <c:pt idx="1988">
                  <c:v>0.40435185185185185</c:v>
                </c:pt>
                <c:pt idx="1989">
                  <c:v>0.40437499999999993</c:v>
                </c:pt>
                <c:pt idx="1990">
                  <c:v>0.40439814814814812</c:v>
                </c:pt>
                <c:pt idx="1991">
                  <c:v>0.40442129629629631</c:v>
                </c:pt>
                <c:pt idx="1992">
                  <c:v>0.40444444444444438</c:v>
                </c:pt>
                <c:pt idx="1993">
                  <c:v>0.40446759259259257</c:v>
                </c:pt>
                <c:pt idx="1994">
                  <c:v>0.40449074074074076</c:v>
                </c:pt>
                <c:pt idx="1995">
                  <c:v>0.40451388888888884</c:v>
                </c:pt>
                <c:pt idx="1996">
                  <c:v>0.40453703703703703</c:v>
                </c:pt>
                <c:pt idx="1997">
                  <c:v>0.40456018518518522</c:v>
                </c:pt>
                <c:pt idx="1998">
                  <c:v>0.40458333333333329</c:v>
                </c:pt>
                <c:pt idx="1999">
                  <c:v>0.40460648148148137</c:v>
                </c:pt>
                <c:pt idx="2000">
                  <c:v>0.40462962962962956</c:v>
                </c:pt>
                <c:pt idx="2001">
                  <c:v>0.40465277777777775</c:v>
                </c:pt>
                <c:pt idx="2002">
                  <c:v>0.40467592592592583</c:v>
                </c:pt>
                <c:pt idx="2003">
                  <c:v>0.40469907407407402</c:v>
                </c:pt>
                <c:pt idx="2004">
                  <c:v>0.40472222222222221</c:v>
                </c:pt>
                <c:pt idx="2005">
                  <c:v>0.40474537037037028</c:v>
                </c:pt>
                <c:pt idx="2006">
                  <c:v>0.40476851851851847</c:v>
                </c:pt>
                <c:pt idx="2007">
                  <c:v>0.40479166666666666</c:v>
                </c:pt>
                <c:pt idx="2008">
                  <c:v>0.40481481481481474</c:v>
                </c:pt>
                <c:pt idx="2009">
                  <c:v>0.40483796296296293</c:v>
                </c:pt>
                <c:pt idx="2010">
                  <c:v>0.40486111111111112</c:v>
                </c:pt>
                <c:pt idx="2011">
                  <c:v>0.40488425925925919</c:v>
                </c:pt>
                <c:pt idx="2012">
                  <c:v>0.40490740740740738</c:v>
                </c:pt>
                <c:pt idx="2013">
                  <c:v>0.40493055555555557</c:v>
                </c:pt>
                <c:pt idx="2014">
                  <c:v>0.40495370370370365</c:v>
                </c:pt>
                <c:pt idx="2015">
                  <c:v>0.40497685185185184</c:v>
                </c:pt>
                <c:pt idx="2016">
                  <c:v>0.40500000000000003</c:v>
                </c:pt>
                <c:pt idx="2017">
                  <c:v>0.4050231481481481</c:v>
                </c:pt>
                <c:pt idx="2018">
                  <c:v>0.40504629629629629</c:v>
                </c:pt>
                <c:pt idx="2019">
                  <c:v>0.40506944444444437</c:v>
                </c:pt>
                <c:pt idx="2020">
                  <c:v>0.40509259259259256</c:v>
                </c:pt>
                <c:pt idx="2021">
                  <c:v>0.40511574074074064</c:v>
                </c:pt>
                <c:pt idx="2022">
                  <c:v>0.40513888888888883</c:v>
                </c:pt>
                <c:pt idx="2023">
                  <c:v>0.40516203703703701</c:v>
                </c:pt>
                <c:pt idx="2024">
                  <c:v>0.40518518518518509</c:v>
                </c:pt>
                <c:pt idx="2025">
                  <c:v>0.40520833333333328</c:v>
                </c:pt>
                <c:pt idx="2026">
                  <c:v>0.40523148148148147</c:v>
                </c:pt>
                <c:pt idx="2027">
                  <c:v>0.40525462962962955</c:v>
                </c:pt>
                <c:pt idx="2028">
                  <c:v>0.40527777777777774</c:v>
                </c:pt>
                <c:pt idx="2029">
                  <c:v>0.40530092592592593</c:v>
                </c:pt>
                <c:pt idx="2030">
                  <c:v>0.405324074074074</c:v>
                </c:pt>
                <c:pt idx="2031">
                  <c:v>0.40534722222222219</c:v>
                </c:pt>
                <c:pt idx="2032">
                  <c:v>0.40537037037037038</c:v>
                </c:pt>
                <c:pt idx="2033">
                  <c:v>0.40539351851851846</c:v>
                </c:pt>
                <c:pt idx="2034">
                  <c:v>0.40541666666666665</c:v>
                </c:pt>
                <c:pt idx="2035">
                  <c:v>0.40543981481481484</c:v>
                </c:pt>
                <c:pt idx="2036">
                  <c:v>0.40546296296296291</c:v>
                </c:pt>
                <c:pt idx="2037">
                  <c:v>0.4054861111111111</c:v>
                </c:pt>
                <c:pt idx="2038">
                  <c:v>0.40550925925925929</c:v>
                </c:pt>
                <c:pt idx="2039">
                  <c:v>0.40553240740740737</c:v>
                </c:pt>
                <c:pt idx="2040">
                  <c:v>0.40555555555555545</c:v>
                </c:pt>
                <c:pt idx="2041">
                  <c:v>0.40557870370370364</c:v>
                </c:pt>
                <c:pt idx="2042">
                  <c:v>0.40560185185185182</c:v>
                </c:pt>
                <c:pt idx="2043">
                  <c:v>0.4056249999999999</c:v>
                </c:pt>
                <c:pt idx="2044">
                  <c:v>0.40564814814814809</c:v>
                </c:pt>
                <c:pt idx="2045">
                  <c:v>0.40567129629629628</c:v>
                </c:pt>
                <c:pt idx="2046">
                  <c:v>0.40569444444444436</c:v>
                </c:pt>
                <c:pt idx="2047">
                  <c:v>0.40571759259259255</c:v>
                </c:pt>
                <c:pt idx="2048">
                  <c:v>0.40574074074074074</c:v>
                </c:pt>
                <c:pt idx="2049">
                  <c:v>0.40576388888888881</c:v>
                </c:pt>
                <c:pt idx="2050">
                  <c:v>0.405787037037037</c:v>
                </c:pt>
                <c:pt idx="2051">
                  <c:v>0.40581018518518519</c:v>
                </c:pt>
                <c:pt idx="2052">
                  <c:v>0.40583333333333327</c:v>
                </c:pt>
                <c:pt idx="2053">
                  <c:v>0.40585648148148146</c:v>
                </c:pt>
                <c:pt idx="2054">
                  <c:v>0.40587962962962965</c:v>
                </c:pt>
                <c:pt idx="2055">
                  <c:v>0.40590277777777772</c:v>
                </c:pt>
                <c:pt idx="2056">
                  <c:v>0.40592592592592591</c:v>
                </c:pt>
                <c:pt idx="2057">
                  <c:v>0.4059490740740741</c:v>
                </c:pt>
                <c:pt idx="2058">
                  <c:v>0.40597222222222218</c:v>
                </c:pt>
                <c:pt idx="2059">
                  <c:v>0.40599537037037037</c:v>
                </c:pt>
                <c:pt idx="2060">
                  <c:v>0.40601851851851845</c:v>
                </c:pt>
                <c:pt idx="2061">
                  <c:v>0.40604166666666663</c:v>
                </c:pt>
                <c:pt idx="2062">
                  <c:v>0.40606481481481471</c:v>
                </c:pt>
                <c:pt idx="2063">
                  <c:v>0.4060879629629629</c:v>
                </c:pt>
                <c:pt idx="2064">
                  <c:v>0.40611111111111109</c:v>
                </c:pt>
                <c:pt idx="2065">
                  <c:v>0.40613425925925917</c:v>
                </c:pt>
                <c:pt idx="2066">
                  <c:v>0.40615740740740736</c:v>
                </c:pt>
                <c:pt idx="2067">
                  <c:v>0.40618055555555554</c:v>
                </c:pt>
                <c:pt idx="2068">
                  <c:v>0.40620370370370362</c:v>
                </c:pt>
                <c:pt idx="2069">
                  <c:v>0.40622685185185181</c:v>
                </c:pt>
                <c:pt idx="2070">
                  <c:v>0.40625</c:v>
                </c:pt>
                <c:pt idx="2071">
                  <c:v>0.40627314814814808</c:v>
                </c:pt>
                <c:pt idx="2072">
                  <c:v>0.40629629629629627</c:v>
                </c:pt>
                <c:pt idx="2073">
                  <c:v>0.40631944444444446</c:v>
                </c:pt>
                <c:pt idx="2074">
                  <c:v>0.40634259259259253</c:v>
                </c:pt>
                <c:pt idx="2075">
                  <c:v>0.40636574074074072</c:v>
                </c:pt>
                <c:pt idx="2076">
                  <c:v>0.40638888888888891</c:v>
                </c:pt>
                <c:pt idx="2077">
                  <c:v>0.40641203703703699</c:v>
                </c:pt>
                <c:pt idx="2078">
                  <c:v>0.40643518518518518</c:v>
                </c:pt>
                <c:pt idx="2079">
                  <c:v>0.40645833333333337</c:v>
                </c:pt>
                <c:pt idx="2080">
                  <c:v>0.40648148148148144</c:v>
                </c:pt>
                <c:pt idx="2081">
                  <c:v>0.40650462962962952</c:v>
                </c:pt>
                <c:pt idx="2082">
                  <c:v>0.40652777777777771</c:v>
                </c:pt>
                <c:pt idx="2083">
                  <c:v>0.4065509259259259</c:v>
                </c:pt>
                <c:pt idx="2084">
                  <c:v>0.40657407407407398</c:v>
                </c:pt>
                <c:pt idx="2085">
                  <c:v>0.40659722222222217</c:v>
                </c:pt>
                <c:pt idx="2086">
                  <c:v>0.40662037037037035</c:v>
                </c:pt>
                <c:pt idx="2087">
                  <c:v>0.40664351851851843</c:v>
                </c:pt>
                <c:pt idx="2088">
                  <c:v>0.40666666666666662</c:v>
                </c:pt>
                <c:pt idx="2089">
                  <c:v>0.40668981481481481</c:v>
                </c:pt>
                <c:pt idx="2090">
                  <c:v>0.40671296296296289</c:v>
                </c:pt>
                <c:pt idx="2091">
                  <c:v>0.40673611111111108</c:v>
                </c:pt>
                <c:pt idx="2092">
                  <c:v>0.40675925925925926</c:v>
                </c:pt>
                <c:pt idx="2093">
                  <c:v>0.40678240740740734</c:v>
                </c:pt>
                <c:pt idx="2094">
                  <c:v>0.40680555555555553</c:v>
                </c:pt>
                <c:pt idx="2095">
                  <c:v>0.40682870370370372</c:v>
                </c:pt>
                <c:pt idx="2096">
                  <c:v>0.4068518518518518</c:v>
                </c:pt>
                <c:pt idx="2097">
                  <c:v>0.40687499999999999</c:v>
                </c:pt>
                <c:pt idx="2098">
                  <c:v>0.40689814814814818</c:v>
                </c:pt>
                <c:pt idx="2099">
                  <c:v>0.40692129629629625</c:v>
                </c:pt>
                <c:pt idx="2100">
                  <c:v>0.40694444444444444</c:v>
                </c:pt>
                <c:pt idx="2101">
                  <c:v>0.40696759259259252</c:v>
                </c:pt>
                <c:pt idx="2102">
                  <c:v>0.40699074074074071</c:v>
                </c:pt>
                <c:pt idx="2103">
                  <c:v>0.40701388888888879</c:v>
                </c:pt>
                <c:pt idx="2104">
                  <c:v>0.40703703703703698</c:v>
                </c:pt>
                <c:pt idx="2105">
                  <c:v>0.40706018518518516</c:v>
                </c:pt>
                <c:pt idx="2106">
                  <c:v>0.40708333333333324</c:v>
                </c:pt>
                <c:pt idx="2107">
                  <c:v>0.40710648148148143</c:v>
                </c:pt>
                <c:pt idx="2108">
                  <c:v>0.40712962962962962</c:v>
                </c:pt>
                <c:pt idx="2109">
                  <c:v>0.4071527777777777</c:v>
                </c:pt>
                <c:pt idx="2110">
                  <c:v>0.40717592592592589</c:v>
                </c:pt>
                <c:pt idx="2111">
                  <c:v>0.40719907407407407</c:v>
                </c:pt>
                <c:pt idx="2112">
                  <c:v>0.40722222222222215</c:v>
                </c:pt>
                <c:pt idx="2113">
                  <c:v>0.40724537037037034</c:v>
                </c:pt>
                <c:pt idx="2114">
                  <c:v>0.40726851851851853</c:v>
                </c:pt>
                <c:pt idx="2115">
                  <c:v>0.40729166666666661</c:v>
                </c:pt>
                <c:pt idx="2116">
                  <c:v>0.4073148148148148</c:v>
                </c:pt>
                <c:pt idx="2117">
                  <c:v>0.40733796296296299</c:v>
                </c:pt>
                <c:pt idx="2118">
                  <c:v>0.40736111111111106</c:v>
                </c:pt>
                <c:pt idx="2119">
                  <c:v>0.40738425925925925</c:v>
                </c:pt>
                <c:pt idx="2120">
                  <c:v>0.40740740740740744</c:v>
                </c:pt>
                <c:pt idx="2121">
                  <c:v>0.40743055555555552</c:v>
                </c:pt>
                <c:pt idx="2122">
                  <c:v>0.4074537037037036</c:v>
                </c:pt>
                <c:pt idx="2123">
                  <c:v>0.40747685185185178</c:v>
                </c:pt>
                <c:pt idx="2124">
                  <c:v>0.40749999999999997</c:v>
                </c:pt>
                <c:pt idx="2125">
                  <c:v>0.40752314814814805</c:v>
                </c:pt>
                <c:pt idx="2126">
                  <c:v>0.40754629629629624</c:v>
                </c:pt>
                <c:pt idx="2127">
                  <c:v>0.40756944444444443</c:v>
                </c:pt>
                <c:pt idx="2128">
                  <c:v>0.40759259259259251</c:v>
                </c:pt>
                <c:pt idx="2129">
                  <c:v>0.4076157407407407</c:v>
                </c:pt>
                <c:pt idx="2130">
                  <c:v>0.40763888888888888</c:v>
                </c:pt>
                <c:pt idx="2131">
                  <c:v>0.40766203703703696</c:v>
                </c:pt>
                <c:pt idx="2132">
                  <c:v>0.40768518518518515</c:v>
                </c:pt>
                <c:pt idx="2133">
                  <c:v>0.40770833333333334</c:v>
                </c:pt>
                <c:pt idx="2134">
                  <c:v>0.40773148148148142</c:v>
                </c:pt>
                <c:pt idx="2135">
                  <c:v>0.40775462962962961</c:v>
                </c:pt>
                <c:pt idx="2136">
                  <c:v>0.40777777777777779</c:v>
                </c:pt>
                <c:pt idx="2137">
                  <c:v>0.40780092592592587</c:v>
                </c:pt>
                <c:pt idx="2138">
                  <c:v>0.40782407407407406</c:v>
                </c:pt>
                <c:pt idx="2139">
                  <c:v>0.40784722222222225</c:v>
                </c:pt>
                <c:pt idx="2140">
                  <c:v>0.40787037037037033</c:v>
                </c:pt>
                <c:pt idx="2141">
                  <c:v>0.40789351851851852</c:v>
                </c:pt>
                <c:pt idx="2142">
                  <c:v>0.40791666666666659</c:v>
                </c:pt>
                <c:pt idx="2143">
                  <c:v>0.40793981481481478</c:v>
                </c:pt>
                <c:pt idx="2144">
                  <c:v>0.40796296296296286</c:v>
                </c:pt>
                <c:pt idx="2145">
                  <c:v>0.40798611111111105</c:v>
                </c:pt>
                <c:pt idx="2146">
                  <c:v>0.40800925925925924</c:v>
                </c:pt>
                <c:pt idx="2147">
                  <c:v>0.40803240740740732</c:v>
                </c:pt>
                <c:pt idx="2148">
                  <c:v>0.4080555555555555</c:v>
                </c:pt>
                <c:pt idx="2149">
                  <c:v>0.40807870370370369</c:v>
                </c:pt>
                <c:pt idx="2150">
                  <c:v>0.40810185185185177</c:v>
                </c:pt>
                <c:pt idx="2151">
                  <c:v>0.40812499999999996</c:v>
                </c:pt>
                <c:pt idx="2152">
                  <c:v>0.40814814814814815</c:v>
                </c:pt>
                <c:pt idx="2153">
                  <c:v>0.40817129629629623</c:v>
                </c:pt>
                <c:pt idx="2154">
                  <c:v>0.40819444444444442</c:v>
                </c:pt>
                <c:pt idx="2155">
                  <c:v>0.4082175925925926</c:v>
                </c:pt>
                <c:pt idx="2156">
                  <c:v>0.40824074074074068</c:v>
                </c:pt>
                <c:pt idx="2157">
                  <c:v>0.40826388888888887</c:v>
                </c:pt>
                <c:pt idx="2158">
                  <c:v>0.40828703703703706</c:v>
                </c:pt>
                <c:pt idx="2159">
                  <c:v>0.40831018518518514</c:v>
                </c:pt>
                <c:pt idx="2160">
                  <c:v>0.40833333333333333</c:v>
                </c:pt>
                <c:pt idx="2161">
                  <c:v>0.40835648148148151</c:v>
                </c:pt>
                <c:pt idx="2162">
                  <c:v>0.40837962962962959</c:v>
                </c:pt>
                <c:pt idx="2163">
                  <c:v>0.40840277777777767</c:v>
                </c:pt>
                <c:pt idx="2164">
                  <c:v>0.40842592592592586</c:v>
                </c:pt>
                <c:pt idx="2165">
                  <c:v>0.40844907407407405</c:v>
                </c:pt>
                <c:pt idx="2166">
                  <c:v>0.40847222222222213</c:v>
                </c:pt>
                <c:pt idx="2167">
                  <c:v>0.40849537037037031</c:v>
                </c:pt>
                <c:pt idx="2168">
                  <c:v>0.4085185185185185</c:v>
                </c:pt>
                <c:pt idx="2169">
                  <c:v>0.40854166666666658</c:v>
                </c:pt>
                <c:pt idx="2170">
                  <c:v>0.40856481481481477</c:v>
                </c:pt>
                <c:pt idx="2171">
                  <c:v>0.40858796296296296</c:v>
                </c:pt>
                <c:pt idx="2172">
                  <c:v>0.40861111111111104</c:v>
                </c:pt>
                <c:pt idx="2173">
                  <c:v>0.40863425925925922</c:v>
                </c:pt>
                <c:pt idx="2174">
                  <c:v>0.40865740740740741</c:v>
                </c:pt>
                <c:pt idx="2175">
                  <c:v>0.40868055555555549</c:v>
                </c:pt>
                <c:pt idx="2176">
                  <c:v>0.40870370370370368</c:v>
                </c:pt>
                <c:pt idx="2177">
                  <c:v>0.40872685185185187</c:v>
                </c:pt>
                <c:pt idx="2178">
                  <c:v>0.40874999999999995</c:v>
                </c:pt>
                <c:pt idx="2179">
                  <c:v>0.40877314814814814</c:v>
                </c:pt>
                <c:pt idx="2180">
                  <c:v>0.40879629629629632</c:v>
                </c:pt>
                <c:pt idx="2181">
                  <c:v>0.4088194444444444</c:v>
                </c:pt>
                <c:pt idx="2182">
                  <c:v>0.40884259259259259</c:v>
                </c:pt>
                <c:pt idx="2183">
                  <c:v>0.40886574074074067</c:v>
                </c:pt>
                <c:pt idx="2184">
                  <c:v>0.40888888888888886</c:v>
                </c:pt>
                <c:pt idx="2185">
                  <c:v>0.40891203703703694</c:v>
                </c:pt>
                <c:pt idx="2186">
                  <c:v>0.40893518518518512</c:v>
                </c:pt>
                <c:pt idx="2187">
                  <c:v>0.40895833333333331</c:v>
                </c:pt>
                <c:pt idx="2188">
                  <c:v>0.40898148148148139</c:v>
                </c:pt>
                <c:pt idx="2189">
                  <c:v>0.40900462962962958</c:v>
                </c:pt>
                <c:pt idx="2190">
                  <c:v>0.40902777777777777</c:v>
                </c:pt>
                <c:pt idx="2191">
                  <c:v>0.40905092592592585</c:v>
                </c:pt>
                <c:pt idx="2192">
                  <c:v>0.40907407407407403</c:v>
                </c:pt>
                <c:pt idx="2193">
                  <c:v>0.40909722222222222</c:v>
                </c:pt>
                <c:pt idx="2194">
                  <c:v>0.4091203703703703</c:v>
                </c:pt>
                <c:pt idx="2195">
                  <c:v>0.40914351851851849</c:v>
                </c:pt>
                <c:pt idx="2196">
                  <c:v>0.40916666666666668</c:v>
                </c:pt>
                <c:pt idx="2197">
                  <c:v>0.40918981481481476</c:v>
                </c:pt>
                <c:pt idx="2198">
                  <c:v>0.40921296296296295</c:v>
                </c:pt>
                <c:pt idx="2199">
                  <c:v>0.40923611111111113</c:v>
                </c:pt>
                <c:pt idx="2200">
                  <c:v>0.40925925925925921</c:v>
                </c:pt>
                <c:pt idx="2201">
                  <c:v>0.4092824074074074</c:v>
                </c:pt>
                <c:pt idx="2202">
                  <c:v>0.40930555555555559</c:v>
                </c:pt>
                <c:pt idx="2203">
                  <c:v>0.40932870370370367</c:v>
                </c:pt>
                <c:pt idx="2204">
                  <c:v>0.40935185185185174</c:v>
                </c:pt>
                <c:pt idx="2205">
                  <c:v>0.40937499999999993</c:v>
                </c:pt>
                <c:pt idx="2206">
                  <c:v>0.40939814814814812</c:v>
                </c:pt>
                <c:pt idx="2207">
                  <c:v>0.4094212962962962</c:v>
                </c:pt>
                <c:pt idx="2208">
                  <c:v>0.40944444444444439</c:v>
                </c:pt>
                <c:pt idx="2209">
                  <c:v>0.40946759259259258</c:v>
                </c:pt>
                <c:pt idx="2210">
                  <c:v>0.40949074074074066</c:v>
                </c:pt>
                <c:pt idx="2211">
                  <c:v>0.40951388888888884</c:v>
                </c:pt>
                <c:pt idx="2212">
                  <c:v>0.40953703703703703</c:v>
                </c:pt>
                <c:pt idx="2213">
                  <c:v>0.40956018518518511</c:v>
                </c:pt>
                <c:pt idx="2214">
                  <c:v>0.4095833333333333</c:v>
                </c:pt>
                <c:pt idx="2215">
                  <c:v>0.40960648148148149</c:v>
                </c:pt>
                <c:pt idx="2216">
                  <c:v>0.40962962962962957</c:v>
                </c:pt>
                <c:pt idx="2217">
                  <c:v>0.40965277777777775</c:v>
                </c:pt>
                <c:pt idx="2218">
                  <c:v>0.40967592592592594</c:v>
                </c:pt>
                <c:pt idx="2219">
                  <c:v>0.40969907407407402</c:v>
                </c:pt>
                <c:pt idx="2220">
                  <c:v>0.40972222222222221</c:v>
                </c:pt>
                <c:pt idx="2221">
                  <c:v>0.4097453703703704</c:v>
                </c:pt>
                <c:pt idx="2222">
                  <c:v>0.40976851851851848</c:v>
                </c:pt>
                <c:pt idx="2223">
                  <c:v>0.40979166666666667</c:v>
                </c:pt>
                <c:pt idx="2224">
                  <c:v>0.40981481481481474</c:v>
                </c:pt>
                <c:pt idx="2225">
                  <c:v>0.40983796296296293</c:v>
                </c:pt>
                <c:pt idx="2226">
                  <c:v>0.40986111111111101</c:v>
                </c:pt>
                <c:pt idx="2227">
                  <c:v>0.4098842592592592</c:v>
                </c:pt>
                <c:pt idx="2228">
                  <c:v>0.40990740740740739</c:v>
                </c:pt>
                <c:pt idx="2229">
                  <c:v>0.40993055555555546</c:v>
                </c:pt>
                <c:pt idx="2230">
                  <c:v>0.40995370370370365</c:v>
                </c:pt>
                <c:pt idx="2231">
                  <c:v>0.40997685185185184</c:v>
                </c:pt>
                <c:pt idx="2232">
                  <c:v>0.40999999999999992</c:v>
                </c:pt>
                <c:pt idx="2233">
                  <c:v>0.41002314814814811</c:v>
                </c:pt>
                <c:pt idx="2234">
                  <c:v>0.4100462962962963</c:v>
                </c:pt>
                <c:pt idx="2235">
                  <c:v>0.41006944444444438</c:v>
                </c:pt>
                <c:pt idx="2236">
                  <c:v>0.41009259259259256</c:v>
                </c:pt>
                <c:pt idx="2237">
                  <c:v>0.41011574074074075</c:v>
                </c:pt>
                <c:pt idx="2238">
                  <c:v>0.41013888888888883</c:v>
                </c:pt>
                <c:pt idx="2239">
                  <c:v>0.41016203703703702</c:v>
                </c:pt>
                <c:pt idx="2240">
                  <c:v>0.41018518518518521</c:v>
                </c:pt>
                <c:pt idx="2241">
                  <c:v>0.41020833333333329</c:v>
                </c:pt>
                <c:pt idx="2242">
                  <c:v>0.41023148148148147</c:v>
                </c:pt>
                <c:pt idx="2243">
                  <c:v>0.41025462962962966</c:v>
                </c:pt>
                <c:pt idx="2244">
                  <c:v>0.41027777777777774</c:v>
                </c:pt>
                <c:pt idx="2245">
                  <c:v>0.41030092592592582</c:v>
                </c:pt>
                <c:pt idx="2246">
                  <c:v>0.41032407407407401</c:v>
                </c:pt>
                <c:pt idx="2247">
                  <c:v>0.4103472222222222</c:v>
                </c:pt>
                <c:pt idx="2248">
                  <c:v>0.41037037037037027</c:v>
                </c:pt>
                <c:pt idx="2249">
                  <c:v>0.41039351851851846</c:v>
                </c:pt>
                <c:pt idx="2250">
                  <c:v>0.41041666666666665</c:v>
                </c:pt>
                <c:pt idx="2251">
                  <c:v>0.41043981481481473</c:v>
                </c:pt>
                <c:pt idx="2252">
                  <c:v>0.41046296296296292</c:v>
                </c:pt>
                <c:pt idx="2253">
                  <c:v>0.41048611111111111</c:v>
                </c:pt>
                <c:pt idx="2254">
                  <c:v>0.41050925925925918</c:v>
                </c:pt>
                <c:pt idx="2255">
                  <c:v>0.41053240740740737</c:v>
                </c:pt>
                <c:pt idx="2256">
                  <c:v>0.41055555555555556</c:v>
                </c:pt>
                <c:pt idx="2257">
                  <c:v>0.41057870370370364</c:v>
                </c:pt>
                <c:pt idx="2258">
                  <c:v>0.41060185185185183</c:v>
                </c:pt>
                <c:pt idx="2259">
                  <c:v>0.41062500000000002</c:v>
                </c:pt>
                <c:pt idx="2260">
                  <c:v>0.4106481481481481</c:v>
                </c:pt>
                <c:pt idx="2261">
                  <c:v>0.41067129629629628</c:v>
                </c:pt>
                <c:pt idx="2262">
                  <c:v>0.41069444444444447</c:v>
                </c:pt>
                <c:pt idx="2263">
                  <c:v>0.41071759259259255</c:v>
                </c:pt>
                <c:pt idx="2264">
                  <c:v>0.41074074074074074</c:v>
                </c:pt>
                <c:pt idx="2265">
                  <c:v>0.41076388888888882</c:v>
                </c:pt>
                <c:pt idx="2266">
                  <c:v>0.41078703703703701</c:v>
                </c:pt>
                <c:pt idx="2267">
                  <c:v>0.41081018518518508</c:v>
                </c:pt>
                <c:pt idx="2268">
                  <c:v>0.41083333333333327</c:v>
                </c:pt>
                <c:pt idx="2269">
                  <c:v>0.41085648148148146</c:v>
                </c:pt>
                <c:pt idx="2270">
                  <c:v>0.41087962962962954</c:v>
                </c:pt>
                <c:pt idx="2271">
                  <c:v>0.41090277777777773</c:v>
                </c:pt>
                <c:pt idx="2272">
                  <c:v>0.41092592592592592</c:v>
                </c:pt>
                <c:pt idx="2273">
                  <c:v>0.41094907407407399</c:v>
                </c:pt>
                <c:pt idx="2274">
                  <c:v>0.41097222222222218</c:v>
                </c:pt>
                <c:pt idx="2275">
                  <c:v>0.41099537037037037</c:v>
                </c:pt>
                <c:pt idx="2276">
                  <c:v>0.41101851851851845</c:v>
                </c:pt>
                <c:pt idx="2277">
                  <c:v>0.41104166666666664</c:v>
                </c:pt>
                <c:pt idx="2278">
                  <c:v>0.41106481481481483</c:v>
                </c:pt>
                <c:pt idx="2279">
                  <c:v>0.41108796296296291</c:v>
                </c:pt>
                <c:pt idx="2280">
                  <c:v>0.41111111111111109</c:v>
                </c:pt>
                <c:pt idx="2281">
                  <c:v>0.41113425925925928</c:v>
                </c:pt>
                <c:pt idx="2282">
                  <c:v>0.41115740740740736</c:v>
                </c:pt>
                <c:pt idx="2283">
                  <c:v>0.41118055555555555</c:v>
                </c:pt>
                <c:pt idx="2284">
                  <c:v>0.41120370370370374</c:v>
                </c:pt>
                <c:pt idx="2285">
                  <c:v>0.41122685185185182</c:v>
                </c:pt>
                <c:pt idx="2286">
                  <c:v>0.41124999999999989</c:v>
                </c:pt>
                <c:pt idx="2287">
                  <c:v>0.41127314814814808</c:v>
                </c:pt>
                <c:pt idx="2288">
                  <c:v>0.41129629629629627</c:v>
                </c:pt>
                <c:pt idx="2289">
                  <c:v>0.41131944444444435</c:v>
                </c:pt>
                <c:pt idx="2290">
                  <c:v>0.41134259259259254</c:v>
                </c:pt>
                <c:pt idx="2291">
                  <c:v>0.41136574074074073</c:v>
                </c:pt>
                <c:pt idx="2292">
                  <c:v>0.4113888888888888</c:v>
                </c:pt>
                <c:pt idx="2293">
                  <c:v>0.41141203703703699</c:v>
                </c:pt>
                <c:pt idx="2294">
                  <c:v>0.41143518518518518</c:v>
                </c:pt>
                <c:pt idx="2295">
                  <c:v>0.41145833333333326</c:v>
                </c:pt>
                <c:pt idx="2296">
                  <c:v>0.41148148148148145</c:v>
                </c:pt>
                <c:pt idx="2297">
                  <c:v>0.41150462962962964</c:v>
                </c:pt>
                <c:pt idx="2298">
                  <c:v>0.41152777777777771</c:v>
                </c:pt>
                <c:pt idx="2299">
                  <c:v>0.4115509259259259</c:v>
                </c:pt>
                <c:pt idx="2300">
                  <c:v>0.41157407407407409</c:v>
                </c:pt>
                <c:pt idx="2301">
                  <c:v>0.41159722222222217</c:v>
                </c:pt>
                <c:pt idx="2302">
                  <c:v>0.41162037037037036</c:v>
                </c:pt>
                <c:pt idx="2303">
                  <c:v>0.41164351851851855</c:v>
                </c:pt>
                <c:pt idx="2304">
                  <c:v>0.41166666666666663</c:v>
                </c:pt>
                <c:pt idx="2305">
                  <c:v>0.41168981481481481</c:v>
                </c:pt>
                <c:pt idx="2306">
                  <c:v>0.41171296296296289</c:v>
                </c:pt>
                <c:pt idx="2307">
                  <c:v>0.41173611111111108</c:v>
                </c:pt>
                <c:pt idx="2308">
                  <c:v>0.41175925925925916</c:v>
                </c:pt>
                <c:pt idx="2309">
                  <c:v>0.41178240740740735</c:v>
                </c:pt>
                <c:pt idx="2310">
                  <c:v>0.41180555555555554</c:v>
                </c:pt>
                <c:pt idx="2311">
                  <c:v>0.41182870370370361</c:v>
                </c:pt>
                <c:pt idx="2312">
                  <c:v>0.4118518518518518</c:v>
                </c:pt>
                <c:pt idx="2313">
                  <c:v>0.41187499999999999</c:v>
                </c:pt>
                <c:pt idx="2314">
                  <c:v>0.41189814814814807</c:v>
                </c:pt>
                <c:pt idx="2315">
                  <c:v>0.41192129629629626</c:v>
                </c:pt>
                <c:pt idx="2316">
                  <c:v>0.41194444444444445</c:v>
                </c:pt>
                <c:pt idx="2317">
                  <c:v>0.41196759259259252</c:v>
                </c:pt>
                <c:pt idx="2318">
                  <c:v>0.41199074074074071</c:v>
                </c:pt>
                <c:pt idx="2319">
                  <c:v>0.4120138888888889</c:v>
                </c:pt>
                <c:pt idx="2320">
                  <c:v>0.41203703703703698</c:v>
                </c:pt>
                <c:pt idx="2321">
                  <c:v>0.41206018518518517</c:v>
                </c:pt>
                <c:pt idx="2322">
                  <c:v>0.41208333333333336</c:v>
                </c:pt>
                <c:pt idx="2323">
                  <c:v>0.41210648148148143</c:v>
                </c:pt>
                <c:pt idx="2324">
                  <c:v>0.41212962962962962</c:v>
                </c:pt>
                <c:pt idx="2325">
                  <c:v>0.41215277777777781</c:v>
                </c:pt>
                <c:pt idx="2326">
                  <c:v>0.41217592592592589</c:v>
                </c:pt>
                <c:pt idx="2327">
                  <c:v>0.41219907407407397</c:v>
                </c:pt>
                <c:pt idx="2328">
                  <c:v>0.41222222222222216</c:v>
                </c:pt>
                <c:pt idx="2329">
                  <c:v>0.41224537037037035</c:v>
                </c:pt>
                <c:pt idx="2330">
                  <c:v>0.41226851851851842</c:v>
                </c:pt>
                <c:pt idx="2331">
                  <c:v>0.41229166666666661</c:v>
                </c:pt>
                <c:pt idx="2332">
                  <c:v>0.4123148148148148</c:v>
                </c:pt>
                <c:pt idx="2333">
                  <c:v>0.41233796296296288</c:v>
                </c:pt>
                <c:pt idx="2334">
                  <c:v>0.41236111111111107</c:v>
                </c:pt>
                <c:pt idx="2335">
                  <c:v>0.41238425925925926</c:v>
                </c:pt>
                <c:pt idx="2336">
                  <c:v>0.41240740740740733</c:v>
                </c:pt>
                <c:pt idx="2337">
                  <c:v>0.41243055555555552</c:v>
                </c:pt>
                <c:pt idx="2338">
                  <c:v>0.41245370370370371</c:v>
                </c:pt>
                <c:pt idx="2339">
                  <c:v>0.41247685185185179</c:v>
                </c:pt>
                <c:pt idx="2340">
                  <c:v>0.41249999999999998</c:v>
                </c:pt>
                <c:pt idx="2341">
                  <c:v>0.41252314814814817</c:v>
                </c:pt>
                <c:pt idx="2342">
                  <c:v>0.41254629629629624</c:v>
                </c:pt>
                <c:pt idx="2343">
                  <c:v>0.41256944444444443</c:v>
                </c:pt>
                <c:pt idx="2344">
                  <c:v>0.41259259259259262</c:v>
                </c:pt>
                <c:pt idx="2345">
                  <c:v>0.4126157407407407</c:v>
                </c:pt>
                <c:pt idx="2346">
                  <c:v>0.41263888888888889</c:v>
                </c:pt>
                <c:pt idx="2347">
                  <c:v>0.41266203703703697</c:v>
                </c:pt>
                <c:pt idx="2348">
                  <c:v>0.41268518518518515</c:v>
                </c:pt>
                <c:pt idx="2349">
                  <c:v>0.41270833333333323</c:v>
                </c:pt>
                <c:pt idx="2350">
                  <c:v>0.41273148148148142</c:v>
                </c:pt>
                <c:pt idx="2351">
                  <c:v>0.41275462962962961</c:v>
                </c:pt>
                <c:pt idx="2352">
                  <c:v>0.41277777777777769</c:v>
                </c:pt>
                <c:pt idx="2353">
                  <c:v>0.41280092592592588</c:v>
                </c:pt>
                <c:pt idx="2354">
                  <c:v>0.41282407407407407</c:v>
                </c:pt>
                <c:pt idx="2355">
                  <c:v>0.41284722222222214</c:v>
                </c:pt>
                <c:pt idx="2356">
                  <c:v>0.41287037037037033</c:v>
                </c:pt>
                <c:pt idx="2357">
                  <c:v>0.41289351851851852</c:v>
                </c:pt>
                <c:pt idx="2358">
                  <c:v>0.4129166666666666</c:v>
                </c:pt>
                <c:pt idx="2359">
                  <c:v>0.41293981481481479</c:v>
                </c:pt>
                <c:pt idx="2360">
                  <c:v>0.41296296296296298</c:v>
                </c:pt>
                <c:pt idx="2361">
                  <c:v>0.41298611111111105</c:v>
                </c:pt>
                <c:pt idx="2362">
                  <c:v>0.41300925925925924</c:v>
                </c:pt>
                <c:pt idx="2363">
                  <c:v>0.41303240740740743</c:v>
                </c:pt>
                <c:pt idx="2364">
                  <c:v>0.41305555555555551</c:v>
                </c:pt>
                <c:pt idx="2365">
                  <c:v>0.4130787037037037</c:v>
                </c:pt>
                <c:pt idx="2366">
                  <c:v>0.41310185185185189</c:v>
                </c:pt>
                <c:pt idx="2367">
                  <c:v>0.41312499999999996</c:v>
                </c:pt>
                <c:pt idx="2368">
                  <c:v>0.41314814814814804</c:v>
                </c:pt>
                <c:pt idx="2369">
                  <c:v>0.41317129629629623</c:v>
                </c:pt>
                <c:pt idx="2370">
                  <c:v>0.41319444444444442</c:v>
                </c:pt>
                <c:pt idx="2371">
                  <c:v>0.4132175925925925</c:v>
                </c:pt>
                <c:pt idx="2372">
                  <c:v>0.41324074074074069</c:v>
                </c:pt>
                <c:pt idx="2373">
                  <c:v>0.41326388888888888</c:v>
                </c:pt>
                <c:pt idx="2374">
                  <c:v>0.41328703703703695</c:v>
                </c:pt>
                <c:pt idx="2375">
                  <c:v>0.41331018518518514</c:v>
                </c:pt>
                <c:pt idx="2376">
                  <c:v>0.41333333333333333</c:v>
                </c:pt>
                <c:pt idx="2377">
                  <c:v>0.41335648148148141</c:v>
                </c:pt>
                <c:pt idx="2378">
                  <c:v>0.4133796296296296</c:v>
                </c:pt>
                <c:pt idx="2379">
                  <c:v>0.41340277777777779</c:v>
                </c:pt>
                <c:pt idx="2380">
                  <c:v>0.41342592592592586</c:v>
                </c:pt>
                <c:pt idx="2381">
                  <c:v>0.41344907407407405</c:v>
                </c:pt>
                <c:pt idx="2382">
                  <c:v>0.41347222222222224</c:v>
                </c:pt>
                <c:pt idx="2383">
                  <c:v>0.41349537037037032</c:v>
                </c:pt>
                <c:pt idx="2384">
                  <c:v>0.41351851851851851</c:v>
                </c:pt>
                <c:pt idx="2385">
                  <c:v>0.4135416666666667</c:v>
                </c:pt>
                <c:pt idx="2386">
                  <c:v>0.41356481481481477</c:v>
                </c:pt>
                <c:pt idx="2387">
                  <c:v>0.41358796296296296</c:v>
                </c:pt>
                <c:pt idx="2388">
                  <c:v>0.41361111111111104</c:v>
                </c:pt>
                <c:pt idx="2389">
                  <c:v>0.41363425925925923</c:v>
                </c:pt>
                <c:pt idx="2390">
                  <c:v>0.41365740740740731</c:v>
                </c:pt>
                <c:pt idx="2391">
                  <c:v>0.4136805555555555</c:v>
                </c:pt>
                <c:pt idx="2392">
                  <c:v>0.41370370370370368</c:v>
                </c:pt>
                <c:pt idx="2393">
                  <c:v>0.41372685185185176</c:v>
                </c:pt>
                <c:pt idx="2394">
                  <c:v>0.41374999999999995</c:v>
                </c:pt>
                <c:pt idx="2395">
                  <c:v>0.41377314814814814</c:v>
                </c:pt>
                <c:pt idx="2396">
                  <c:v>0.41379629629629622</c:v>
                </c:pt>
                <c:pt idx="2397">
                  <c:v>0.41381944444444441</c:v>
                </c:pt>
                <c:pt idx="2398">
                  <c:v>0.4138425925925926</c:v>
                </c:pt>
                <c:pt idx="2399">
                  <c:v>0.41386574074074067</c:v>
                </c:pt>
                <c:pt idx="2400">
                  <c:v>0.41388888888888886</c:v>
                </c:pt>
                <c:pt idx="2401">
                  <c:v>0.41391203703703705</c:v>
                </c:pt>
                <c:pt idx="2402">
                  <c:v>0.41393518518518513</c:v>
                </c:pt>
                <c:pt idx="2403">
                  <c:v>0.41395833333333332</c:v>
                </c:pt>
                <c:pt idx="2404">
                  <c:v>0.41398148148148151</c:v>
                </c:pt>
                <c:pt idx="2405">
                  <c:v>0.41400462962962958</c:v>
                </c:pt>
                <c:pt idx="2406">
                  <c:v>0.41402777777777777</c:v>
                </c:pt>
                <c:pt idx="2407">
                  <c:v>0.41405092592592596</c:v>
                </c:pt>
                <c:pt idx="2408">
                  <c:v>0.41407407407407404</c:v>
                </c:pt>
                <c:pt idx="2409">
                  <c:v>0.41409722222222212</c:v>
                </c:pt>
                <c:pt idx="2410">
                  <c:v>0.41412037037037031</c:v>
                </c:pt>
                <c:pt idx="2411">
                  <c:v>0.41414351851851849</c:v>
                </c:pt>
                <c:pt idx="2412">
                  <c:v>0.41416666666666657</c:v>
                </c:pt>
                <c:pt idx="2413">
                  <c:v>0.41418981481481476</c:v>
                </c:pt>
                <c:pt idx="2414">
                  <c:v>0.41421296296296295</c:v>
                </c:pt>
                <c:pt idx="2415">
                  <c:v>0.41423611111111103</c:v>
                </c:pt>
                <c:pt idx="2416">
                  <c:v>0.41425925925925922</c:v>
                </c:pt>
                <c:pt idx="2417">
                  <c:v>0.4142824074074074</c:v>
                </c:pt>
                <c:pt idx="2418">
                  <c:v>0.41430555555555548</c:v>
                </c:pt>
                <c:pt idx="2419">
                  <c:v>0.41432870370370367</c:v>
                </c:pt>
                <c:pt idx="2420">
                  <c:v>0.41435185185185186</c:v>
                </c:pt>
                <c:pt idx="2421">
                  <c:v>0.41437499999999994</c:v>
                </c:pt>
                <c:pt idx="2422">
                  <c:v>0.41439814814814813</c:v>
                </c:pt>
                <c:pt idx="2423">
                  <c:v>0.41442129629629632</c:v>
                </c:pt>
                <c:pt idx="2424">
                  <c:v>0.41444444444444439</c:v>
                </c:pt>
                <c:pt idx="2425">
                  <c:v>0.41446759259259258</c:v>
                </c:pt>
                <c:pt idx="2426">
                  <c:v>0.41449074074074077</c:v>
                </c:pt>
                <c:pt idx="2427">
                  <c:v>0.41451388888888885</c:v>
                </c:pt>
                <c:pt idx="2428">
                  <c:v>0.41453703703703693</c:v>
                </c:pt>
                <c:pt idx="2429">
                  <c:v>0.41456018518518511</c:v>
                </c:pt>
                <c:pt idx="2430">
                  <c:v>0.4145833333333333</c:v>
                </c:pt>
                <c:pt idx="2431">
                  <c:v>0.41460648148148138</c:v>
                </c:pt>
                <c:pt idx="2432">
                  <c:v>0.41462962962962957</c:v>
                </c:pt>
                <c:pt idx="2433">
                  <c:v>0.41465277777777776</c:v>
                </c:pt>
                <c:pt idx="2434">
                  <c:v>0.41467592592592584</c:v>
                </c:pt>
                <c:pt idx="2435">
                  <c:v>0.41469907407407403</c:v>
                </c:pt>
                <c:pt idx="2436">
                  <c:v>0.41472222222222221</c:v>
                </c:pt>
                <c:pt idx="2437">
                  <c:v>0.41474537037037029</c:v>
                </c:pt>
                <c:pt idx="2438">
                  <c:v>0.41476851851851848</c:v>
                </c:pt>
                <c:pt idx="2439">
                  <c:v>0.41479166666666667</c:v>
                </c:pt>
                <c:pt idx="2440">
                  <c:v>0.41481481481481475</c:v>
                </c:pt>
                <c:pt idx="2441">
                  <c:v>0.41483796296296294</c:v>
                </c:pt>
                <c:pt idx="2442">
                  <c:v>0.41486111111111112</c:v>
                </c:pt>
                <c:pt idx="2443">
                  <c:v>0.4148842592592592</c:v>
                </c:pt>
                <c:pt idx="2444">
                  <c:v>0.41490740740740739</c:v>
                </c:pt>
                <c:pt idx="2445">
                  <c:v>0.41493055555555558</c:v>
                </c:pt>
                <c:pt idx="2446">
                  <c:v>0.41495370370370366</c:v>
                </c:pt>
                <c:pt idx="2447">
                  <c:v>0.41497685185185185</c:v>
                </c:pt>
                <c:pt idx="2448">
                  <c:v>0.41500000000000004</c:v>
                </c:pt>
                <c:pt idx="2449">
                  <c:v>0.41502314814814811</c:v>
                </c:pt>
                <c:pt idx="2450">
                  <c:v>0.41504629629629619</c:v>
                </c:pt>
                <c:pt idx="2451">
                  <c:v>0.41506944444444438</c:v>
                </c:pt>
                <c:pt idx="2452">
                  <c:v>0.41509259259259257</c:v>
                </c:pt>
                <c:pt idx="2453">
                  <c:v>0.41511574074074065</c:v>
                </c:pt>
                <c:pt idx="2454">
                  <c:v>0.41513888888888884</c:v>
                </c:pt>
                <c:pt idx="2455">
                  <c:v>0.41516203703703702</c:v>
                </c:pt>
                <c:pt idx="2456">
                  <c:v>0.4151851851851851</c:v>
                </c:pt>
                <c:pt idx="2457">
                  <c:v>0.41520833333333329</c:v>
                </c:pt>
                <c:pt idx="2458">
                  <c:v>0.41523148148148148</c:v>
                </c:pt>
                <c:pt idx="2459">
                  <c:v>0.41525462962962956</c:v>
                </c:pt>
                <c:pt idx="2460">
                  <c:v>0.41527777777777775</c:v>
                </c:pt>
                <c:pt idx="2461">
                  <c:v>0.41530092592592593</c:v>
                </c:pt>
                <c:pt idx="2462">
                  <c:v>0.41532407407407401</c:v>
                </c:pt>
                <c:pt idx="2463">
                  <c:v>0.4153472222222222</c:v>
                </c:pt>
                <c:pt idx="2464">
                  <c:v>0.41537037037037039</c:v>
                </c:pt>
                <c:pt idx="2465">
                  <c:v>0.41539351851851847</c:v>
                </c:pt>
                <c:pt idx="2466">
                  <c:v>0.41541666666666666</c:v>
                </c:pt>
                <c:pt idx="2467">
                  <c:v>0.41543981481481485</c:v>
                </c:pt>
                <c:pt idx="2468">
                  <c:v>0.41546296296296292</c:v>
                </c:pt>
                <c:pt idx="2469">
                  <c:v>0.415486111111111</c:v>
                </c:pt>
                <c:pt idx="2470">
                  <c:v>0.41550925925925919</c:v>
                </c:pt>
                <c:pt idx="2471">
                  <c:v>0.41553240740740738</c:v>
                </c:pt>
                <c:pt idx="2472">
                  <c:v>0.41555555555555546</c:v>
                </c:pt>
                <c:pt idx="2473">
                  <c:v>0.41557870370370364</c:v>
                </c:pt>
                <c:pt idx="2474">
                  <c:v>0.41560185185185183</c:v>
                </c:pt>
                <c:pt idx="2475">
                  <c:v>0.41562499999999991</c:v>
                </c:pt>
                <c:pt idx="2476">
                  <c:v>0.4156481481481481</c:v>
                </c:pt>
                <c:pt idx="2477">
                  <c:v>0.41567129629629629</c:v>
                </c:pt>
                <c:pt idx="2478">
                  <c:v>0.41569444444444437</c:v>
                </c:pt>
                <c:pt idx="2479">
                  <c:v>0.41571759259259256</c:v>
                </c:pt>
                <c:pt idx="2480">
                  <c:v>0.41574074074074074</c:v>
                </c:pt>
                <c:pt idx="2481">
                  <c:v>0.41576388888888882</c:v>
                </c:pt>
                <c:pt idx="2482">
                  <c:v>0.41578703703703701</c:v>
                </c:pt>
                <c:pt idx="2483">
                  <c:v>0.4158101851851852</c:v>
                </c:pt>
                <c:pt idx="2484">
                  <c:v>0.41583333333333328</c:v>
                </c:pt>
                <c:pt idx="2485">
                  <c:v>0.41585648148148147</c:v>
                </c:pt>
                <c:pt idx="2486">
                  <c:v>0.41587962962962965</c:v>
                </c:pt>
                <c:pt idx="2487">
                  <c:v>0.41590277777777773</c:v>
                </c:pt>
                <c:pt idx="2488">
                  <c:v>0.41592592592592592</c:v>
                </c:pt>
                <c:pt idx="2489">
                  <c:v>0.41594907407407411</c:v>
                </c:pt>
                <c:pt idx="2490">
                  <c:v>0.41597222222222219</c:v>
                </c:pt>
                <c:pt idx="2491">
                  <c:v>0.41599537037037027</c:v>
                </c:pt>
                <c:pt idx="2492">
                  <c:v>0.41601851851851845</c:v>
                </c:pt>
                <c:pt idx="2493">
                  <c:v>0.41604166666666664</c:v>
                </c:pt>
                <c:pt idx="2494">
                  <c:v>0.41606481481481472</c:v>
                </c:pt>
                <c:pt idx="2495">
                  <c:v>0.41608796296296291</c:v>
                </c:pt>
                <c:pt idx="2496">
                  <c:v>0.4161111111111111</c:v>
                </c:pt>
                <c:pt idx="2497">
                  <c:v>0.41613425925925918</c:v>
                </c:pt>
                <c:pt idx="2498">
                  <c:v>0.41615740740740736</c:v>
                </c:pt>
                <c:pt idx="2499">
                  <c:v>0.41618055555555555</c:v>
                </c:pt>
                <c:pt idx="2500">
                  <c:v>0.41620370370370363</c:v>
                </c:pt>
                <c:pt idx="2501">
                  <c:v>0.41622685185185182</c:v>
                </c:pt>
                <c:pt idx="2502">
                  <c:v>0.41625000000000001</c:v>
                </c:pt>
                <c:pt idx="2503">
                  <c:v>0.41627314814814809</c:v>
                </c:pt>
                <c:pt idx="2504">
                  <c:v>0.41629629629629628</c:v>
                </c:pt>
                <c:pt idx="2505">
                  <c:v>0.41631944444444446</c:v>
                </c:pt>
                <c:pt idx="2506">
                  <c:v>0.41634259259259254</c:v>
                </c:pt>
                <c:pt idx="2507">
                  <c:v>0.41636574074074073</c:v>
                </c:pt>
                <c:pt idx="2508">
                  <c:v>0.41638888888888892</c:v>
                </c:pt>
                <c:pt idx="2509">
                  <c:v>0.416412037037037</c:v>
                </c:pt>
                <c:pt idx="2510">
                  <c:v>0.41643518518518507</c:v>
                </c:pt>
                <c:pt idx="2511">
                  <c:v>0.41645833333333326</c:v>
                </c:pt>
                <c:pt idx="2512">
                  <c:v>0.41648148148148145</c:v>
                </c:pt>
                <c:pt idx="2513">
                  <c:v>0.41650462962962953</c:v>
                </c:pt>
                <c:pt idx="2514">
                  <c:v>0.41652777777777772</c:v>
                </c:pt>
                <c:pt idx="2515">
                  <c:v>0.41655092592592591</c:v>
                </c:pt>
                <c:pt idx="2516">
                  <c:v>0.41657407407407399</c:v>
                </c:pt>
                <c:pt idx="2517">
                  <c:v>0.41659722222222217</c:v>
                </c:pt>
                <c:pt idx="2518">
                  <c:v>0.41662037037037036</c:v>
                </c:pt>
                <c:pt idx="2519">
                  <c:v>0.41664351851851844</c:v>
                </c:pt>
                <c:pt idx="2520">
                  <c:v>0.41666666666666663</c:v>
                </c:pt>
                <c:pt idx="2521">
                  <c:v>0.41668981481481482</c:v>
                </c:pt>
                <c:pt idx="2522">
                  <c:v>0.4167129629629629</c:v>
                </c:pt>
                <c:pt idx="2523">
                  <c:v>0.41673611111111108</c:v>
                </c:pt>
                <c:pt idx="2524">
                  <c:v>0.41675925925925927</c:v>
                </c:pt>
                <c:pt idx="2525">
                  <c:v>0.41678240740740735</c:v>
                </c:pt>
                <c:pt idx="2526">
                  <c:v>0.41680555555555554</c:v>
                </c:pt>
                <c:pt idx="2527">
                  <c:v>0.41682870370370373</c:v>
                </c:pt>
                <c:pt idx="2528">
                  <c:v>0.41685185185185181</c:v>
                </c:pt>
                <c:pt idx="2529">
                  <c:v>0.416875</c:v>
                </c:pt>
                <c:pt idx="2530">
                  <c:v>0.41689814814814818</c:v>
                </c:pt>
                <c:pt idx="2531">
                  <c:v>0.41692129629629626</c:v>
                </c:pt>
                <c:pt idx="2532">
                  <c:v>0.41694444444444434</c:v>
                </c:pt>
                <c:pt idx="2533">
                  <c:v>0.41696759259259253</c:v>
                </c:pt>
                <c:pt idx="2534">
                  <c:v>0.41699074074074072</c:v>
                </c:pt>
                <c:pt idx="2535">
                  <c:v>0.4170138888888888</c:v>
                </c:pt>
                <c:pt idx="2536">
                  <c:v>0.41703703703703698</c:v>
                </c:pt>
                <c:pt idx="2537">
                  <c:v>0.41706018518518517</c:v>
                </c:pt>
                <c:pt idx="2538">
                  <c:v>0.41708333333333325</c:v>
                </c:pt>
                <c:pt idx="2539">
                  <c:v>0.41710648148148144</c:v>
                </c:pt>
                <c:pt idx="2540">
                  <c:v>0.41712962962962963</c:v>
                </c:pt>
                <c:pt idx="2541">
                  <c:v>0.41715277777777771</c:v>
                </c:pt>
                <c:pt idx="2542">
                  <c:v>0.41717592592592589</c:v>
                </c:pt>
                <c:pt idx="2543">
                  <c:v>0.41719907407407408</c:v>
                </c:pt>
                <c:pt idx="2544">
                  <c:v>0.41722222222222216</c:v>
                </c:pt>
                <c:pt idx="2545">
                  <c:v>0.41724537037037035</c:v>
                </c:pt>
                <c:pt idx="2546">
                  <c:v>0.41726851851851854</c:v>
                </c:pt>
                <c:pt idx="2547">
                  <c:v>0.41729166666666662</c:v>
                </c:pt>
                <c:pt idx="2548">
                  <c:v>0.41731481481481481</c:v>
                </c:pt>
                <c:pt idx="2549">
                  <c:v>0.41733796296296299</c:v>
                </c:pt>
                <c:pt idx="2550">
                  <c:v>0.41736111111111107</c:v>
                </c:pt>
                <c:pt idx="2551">
                  <c:v>0.41738425925925915</c:v>
                </c:pt>
                <c:pt idx="2552">
                  <c:v>0.41740740740740734</c:v>
                </c:pt>
                <c:pt idx="2553">
                  <c:v>0.41743055555555553</c:v>
                </c:pt>
                <c:pt idx="2554">
                  <c:v>0.4174537037037036</c:v>
                </c:pt>
                <c:pt idx="2555">
                  <c:v>0.41747685185185179</c:v>
                </c:pt>
                <c:pt idx="2556">
                  <c:v>0.41749999999999998</c:v>
                </c:pt>
                <c:pt idx="2557">
                  <c:v>0.41752314814814806</c:v>
                </c:pt>
                <c:pt idx="2558">
                  <c:v>0.41754629629629625</c:v>
                </c:pt>
                <c:pt idx="2559">
                  <c:v>0.41756944444444444</c:v>
                </c:pt>
                <c:pt idx="2560">
                  <c:v>0.41759259259259252</c:v>
                </c:pt>
                <c:pt idx="2561">
                  <c:v>0.4176157407407407</c:v>
                </c:pt>
                <c:pt idx="2562">
                  <c:v>0.41763888888888889</c:v>
                </c:pt>
                <c:pt idx="2563">
                  <c:v>0.41766203703703697</c:v>
                </c:pt>
                <c:pt idx="2564">
                  <c:v>0.41768518518518516</c:v>
                </c:pt>
                <c:pt idx="2565">
                  <c:v>0.41770833333333335</c:v>
                </c:pt>
                <c:pt idx="2566">
                  <c:v>0.41773148148148143</c:v>
                </c:pt>
                <c:pt idx="2567">
                  <c:v>0.41775462962962961</c:v>
                </c:pt>
                <c:pt idx="2568">
                  <c:v>0.4177777777777778</c:v>
                </c:pt>
                <c:pt idx="2569">
                  <c:v>0.41780092592592588</c:v>
                </c:pt>
                <c:pt idx="2570">
                  <c:v>0.41782407407407407</c:v>
                </c:pt>
                <c:pt idx="2571">
                  <c:v>0.41784722222222226</c:v>
                </c:pt>
                <c:pt idx="2572">
                  <c:v>0.41787037037037034</c:v>
                </c:pt>
                <c:pt idx="2573">
                  <c:v>0.41789351851851841</c:v>
                </c:pt>
                <c:pt idx="2574">
                  <c:v>0.4179166666666666</c:v>
                </c:pt>
                <c:pt idx="2575">
                  <c:v>0.41793981481481479</c:v>
                </c:pt>
                <c:pt idx="2576">
                  <c:v>0.41796296296296287</c:v>
                </c:pt>
                <c:pt idx="2577">
                  <c:v>0.41798611111111106</c:v>
                </c:pt>
                <c:pt idx="2578">
                  <c:v>0.41800925925925925</c:v>
                </c:pt>
                <c:pt idx="2579">
                  <c:v>0.41803240740740732</c:v>
                </c:pt>
                <c:pt idx="2580">
                  <c:v>0.41805555555555551</c:v>
                </c:pt>
                <c:pt idx="2581">
                  <c:v>0.4180787037037037</c:v>
                </c:pt>
                <c:pt idx="2582">
                  <c:v>0.41810185185185178</c:v>
                </c:pt>
                <c:pt idx="2583">
                  <c:v>0.41812499999999997</c:v>
                </c:pt>
                <c:pt idx="2584">
                  <c:v>0.41814814814814816</c:v>
                </c:pt>
                <c:pt idx="2585">
                  <c:v>0.41817129629629624</c:v>
                </c:pt>
                <c:pt idx="2586">
                  <c:v>0.41819444444444442</c:v>
                </c:pt>
                <c:pt idx="2587">
                  <c:v>0.41821759259259261</c:v>
                </c:pt>
                <c:pt idx="2588">
                  <c:v>0.41824074074074069</c:v>
                </c:pt>
                <c:pt idx="2589">
                  <c:v>0.41826388888888888</c:v>
                </c:pt>
                <c:pt idx="2590">
                  <c:v>0.41828703703703707</c:v>
                </c:pt>
                <c:pt idx="2591">
                  <c:v>0.41831018518518515</c:v>
                </c:pt>
                <c:pt idx="2592">
                  <c:v>0.41833333333333322</c:v>
                </c:pt>
                <c:pt idx="2593">
                  <c:v>0.41835648148148141</c:v>
                </c:pt>
                <c:pt idx="2594">
                  <c:v>0.4183796296296296</c:v>
                </c:pt>
                <c:pt idx="2595">
                  <c:v>0.41840277777777768</c:v>
                </c:pt>
                <c:pt idx="2596">
                  <c:v>0.41842592592592587</c:v>
                </c:pt>
                <c:pt idx="2597">
                  <c:v>0.41844907407407406</c:v>
                </c:pt>
                <c:pt idx="2598">
                  <c:v>0.41847222222222213</c:v>
                </c:pt>
                <c:pt idx="2599">
                  <c:v>0.41849537037037032</c:v>
                </c:pt>
                <c:pt idx="2600">
                  <c:v>0.41851851851851851</c:v>
                </c:pt>
                <c:pt idx="2601">
                  <c:v>0.41854166666666659</c:v>
                </c:pt>
                <c:pt idx="2602">
                  <c:v>0.41856481481481478</c:v>
                </c:pt>
                <c:pt idx="2603">
                  <c:v>0.41858796296296297</c:v>
                </c:pt>
                <c:pt idx="2604">
                  <c:v>0.41861111111111104</c:v>
                </c:pt>
                <c:pt idx="2605">
                  <c:v>0.41863425925925923</c:v>
                </c:pt>
                <c:pt idx="2606">
                  <c:v>0.41865740740740742</c:v>
                </c:pt>
                <c:pt idx="2607">
                  <c:v>0.4186805555555555</c:v>
                </c:pt>
                <c:pt idx="2608">
                  <c:v>0.41870370370370369</c:v>
                </c:pt>
                <c:pt idx="2609">
                  <c:v>0.41872685185185188</c:v>
                </c:pt>
                <c:pt idx="2610">
                  <c:v>0.41874999999999996</c:v>
                </c:pt>
                <c:pt idx="2611">
                  <c:v>0.41877314814814814</c:v>
                </c:pt>
                <c:pt idx="2612">
                  <c:v>0.41879629629629633</c:v>
                </c:pt>
                <c:pt idx="2613">
                  <c:v>0.41881944444444441</c:v>
                </c:pt>
                <c:pt idx="2614">
                  <c:v>0.41884259259259249</c:v>
                </c:pt>
                <c:pt idx="2615">
                  <c:v>0.41886574074074068</c:v>
                </c:pt>
                <c:pt idx="2616">
                  <c:v>0.41888888888888887</c:v>
                </c:pt>
                <c:pt idx="2617">
                  <c:v>0.41891203703703694</c:v>
                </c:pt>
                <c:pt idx="2618">
                  <c:v>0.41893518518518513</c:v>
                </c:pt>
                <c:pt idx="2619">
                  <c:v>0.41895833333333332</c:v>
                </c:pt>
                <c:pt idx="2620">
                  <c:v>0.4189814814814814</c:v>
                </c:pt>
                <c:pt idx="2621">
                  <c:v>0.41900462962962959</c:v>
                </c:pt>
                <c:pt idx="2622">
                  <c:v>0.41902777777777778</c:v>
                </c:pt>
                <c:pt idx="2623">
                  <c:v>0.41905092592592585</c:v>
                </c:pt>
                <c:pt idx="2624">
                  <c:v>0.41907407407407404</c:v>
                </c:pt>
                <c:pt idx="2625">
                  <c:v>0.41909722222222223</c:v>
                </c:pt>
                <c:pt idx="2626">
                  <c:v>0.41912037037037031</c:v>
                </c:pt>
                <c:pt idx="2627">
                  <c:v>0.4191435185185185</c:v>
                </c:pt>
                <c:pt idx="2628">
                  <c:v>0.41916666666666669</c:v>
                </c:pt>
                <c:pt idx="2629">
                  <c:v>0.41918981481481477</c:v>
                </c:pt>
                <c:pt idx="2630">
                  <c:v>0.41921296296296295</c:v>
                </c:pt>
                <c:pt idx="2631">
                  <c:v>0.41923611111111114</c:v>
                </c:pt>
                <c:pt idx="2632">
                  <c:v>0.41925925925925922</c:v>
                </c:pt>
                <c:pt idx="2633">
                  <c:v>0.4192824074074073</c:v>
                </c:pt>
                <c:pt idx="2634">
                  <c:v>0.41930555555555549</c:v>
                </c:pt>
                <c:pt idx="2635">
                  <c:v>0.41932870370370368</c:v>
                </c:pt>
                <c:pt idx="2636">
                  <c:v>0.41935185185185175</c:v>
                </c:pt>
                <c:pt idx="2637">
                  <c:v>0.41937499999999994</c:v>
                </c:pt>
                <c:pt idx="2638">
                  <c:v>0.41939814814814813</c:v>
                </c:pt>
                <c:pt idx="2639">
                  <c:v>0.41942129629629621</c:v>
                </c:pt>
              </c:numCache>
            </c:numRef>
          </c:cat>
          <c:val>
            <c:numRef>
              <c:f>'Y EC'!$G$3:$G$2642</c:f>
              <c:numCache>
                <c:formatCode>General</c:formatCode>
                <c:ptCount val="2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-0.02</c:v>
                </c:pt>
                <c:pt idx="14">
                  <c:v>-0.02</c:v>
                </c:pt>
                <c:pt idx="15">
                  <c:v>-0.02</c:v>
                </c:pt>
                <c:pt idx="16">
                  <c:v>-0.02</c:v>
                </c:pt>
                <c:pt idx="17">
                  <c:v>0</c:v>
                </c:pt>
                <c:pt idx="18">
                  <c:v>-0.01</c:v>
                </c:pt>
                <c:pt idx="19">
                  <c:v>-0.02</c:v>
                </c:pt>
                <c:pt idx="20">
                  <c:v>0</c:v>
                </c:pt>
                <c:pt idx="21">
                  <c:v>-0.01</c:v>
                </c:pt>
                <c:pt idx="22">
                  <c:v>-0.02</c:v>
                </c:pt>
                <c:pt idx="23">
                  <c:v>0</c:v>
                </c:pt>
                <c:pt idx="24">
                  <c:v>0</c:v>
                </c:pt>
                <c:pt idx="25">
                  <c:v>0.01</c:v>
                </c:pt>
                <c:pt idx="26">
                  <c:v>0.04</c:v>
                </c:pt>
                <c:pt idx="27">
                  <c:v>0.01</c:v>
                </c:pt>
                <c:pt idx="28">
                  <c:v>0.01</c:v>
                </c:pt>
                <c:pt idx="29">
                  <c:v>1.9999999999999997E-2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1.9999999999999997E-2</c:v>
                </c:pt>
                <c:pt idx="34">
                  <c:v>0</c:v>
                </c:pt>
                <c:pt idx="35">
                  <c:v>0.01</c:v>
                </c:pt>
                <c:pt idx="36">
                  <c:v>0</c:v>
                </c:pt>
                <c:pt idx="37">
                  <c:v>-0.01</c:v>
                </c:pt>
                <c:pt idx="38">
                  <c:v>-0.01</c:v>
                </c:pt>
                <c:pt idx="39">
                  <c:v>0.01</c:v>
                </c:pt>
                <c:pt idx="40">
                  <c:v>0</c:v>
                </c:pt>
                <c:pt idx="41">
                  <c:v>0</c:v>
                </c:pt>
                <c:pt idx="42">
                  <c:v>0.01</c:v>
                </c:pt>
                <c:pt idx="43">
                  <c:v>0.08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-0.01</c:v>
                </c:pt>
                <c:pt idx="50">
                  <c:v>-0.02</c:v>
                </c:pt>
                <c:pt idx="51">
                  <c:v>0</c:v>
                </c:pt>
                <c:pt idx="52">
                  <c:v>6.0000000000000005E-2</c:v>
                </c:pt>
                <c:pt idx="53">
                  <c:v>0.01</c:v>
                </c:pt>
                <c:pt idx="54">
                  <c:v>-0.01</c:v>
                </c:pt>
                <c:pt idx="55">
                  <c:v>-0.01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-0.01</c:v>
                </c:pt>
                <c:pt idx="61">
                  <c:v>0</c:v>
                </c:pt>
                <c:pt idx="62">
                  <c:v>-0.01</c:v>
                </c:pt>
                <c:pt idx="63">
                  <c:v>0</c:v>
                </c:pt>
                <c:pt idx="64">
                  <c:v>0</c:v>
                </c:pt>
                <c:pt idx="65">
                  <c:v>-0.01</c:v>
                </c:pt>
                <c:pt idx="66">
                  <c:v>-0.01</c:v>
                </c:pt>
                <c:pt idx="67">
                  <c:v>-0.01</c:v>
                </c:pt>
                <c:pt idx="68">
                  <c:v>-0.01</c:v>
                </c:pt>
                <c:pt idx="69">
                  <c:v>-0.01</c:v>
                </c:pt>
                <c:pt idx="70">
                  <c:v>0</c:v>
                </c:pt>
                <c:pt idx="71">
                  <c:v>-0.01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0.01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-0.01</c:v>
                </c:pt>
                <c:pt idx="84">
                  <c:v>-0.02</c:v>
                </c:pt>
                <c:pt idx="85">
                  <c:v>-0.01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-0.01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0.01</c:v>
                </c:pt>
                <c:pt idx="96">
                  <c:v>0</c:v>
                </c:pt>
                <c:pt idx="97">
                  <c:v>0.01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-0.01</c:v>
                </c:pt>
                <c:pt idx="103">
                  <c:v>-0.02</c:v>
                </c:pt>
                <c:pt idx="104">
                  <c:v>-0.01</c:v>
                </c:pt>
                <c:pt idx="105">
                  <c:v>-0.02</c:v>
                </c:pt>
                <c:pt idx="106">
                  <c:v>-0.03</c:v>
                </c:pt>
                <c:pt idx="107">
                  <c:v>-0.03</c:v>
                </c:pt>
                <c:pt idx="108">
                  <c:v>-0.03</c:v>
                </c:pt>
                <c:pt idx="109">
                  <c:v>-0.04</c:v>
                </c:pt>
                <c:pt idx="110">
                  <c:v>-0.03</c:v>
                </c:pt>
                <c:pt idx="111">
                  <c:v>-0.02</c:v>
                </c:pt>
                <c:pt idx="112">
                  <c:v>-0.03</c:v>
                </c:pt>
                <c:pt idx="113">
                  <c:v>-0.03</c:v>
                </c:pt>
                <c:pt idx="114">
                  <c:v>-0.02</c:v>
                </c:pt>
                <c:pt idx="115">
                  <c:v>-0.02</c:v>
                </c:pt>
                <c:pt idx="116">
                  <c:v>-0.02</c:v>
                </c:pt>
                <c:pt idx="117">
                  <c:v>-0.02</c:v>
                </c:pt>
                <c:pt idx="118">
                  <c:v>-0.02</c:v>
                </c:pt>
                <c:pt idx="119">
                  <c:v>-0.02</c:v>
                </c:pt>
                <c:pt idx="120">
                  <c:v>-0.02</c:v>
                </c:pt>
                <c:pt idx="121">
                  <c:v>-0.02</c:v>
                </c:pt>
                <c:pt idx="122">
                  <c:v>-0.02</c:v>
                </c:pt>
                <c:pt idx="123">
                  <c:v>-0.02</c:v>
                </c:pt>
                <c:pt idx="124">
                  <c:v>-0.01</c:v>
                </c:pt>
                <c:pt idx="125">
                  <c:v>-0.02</c:v>
                </c:pt>
                <c:pt idx="126">
                  <c:v>-0.02</c:v>
                </c:pt>
                <c:pt idx="127">
                  <c:v>-0.03</c:v>
                </c:pt>
                <c:pt idx="128">
                  <c:v>-0.02</c:v>
                </c:pt>
                <c:pt idx="129">
                  <c:v>-0.02</c:v>
                </c:pt>
                <c:pt idx="130">
                  <c:v>-0.02</c:v>
                </c:pt>
                <c:pt idx="131">
                  <c:v>-0.02</c:v>
                </c:pt>
                <c:pt idx="132">
                  <c:v>-0.02</c:v>
                </c:pt>
                <c:pt idx="133">
                  <c:v>-0.02</c:v>
                </c:pt>
                <c:pt idx="134">
                  <c:v>-0.02</c:v>
                </c:pt>
                <c:pt idx="135">
                  <c:v>-0.02</c:v>
                </c:pt>
                <c:pt idx="136">
                  <c:v>-0.02</c:v>
                </c:pt>
                <c:pt idx="137">
                  <c:v>-0.02</c:v>
                </c:pt>
                <c:pt idx="138">
                  <c:v>-0.03</c:v>
                </c:pt>
                <c:pt idx="139">
                  <c:v>-0.02</c:v>
                </c:pt>
                <c:pt idx="140">
                  <c:v>-0.02</c:v>
                </c:pt>
                <c:pt idx="141">
                  <c:v>-0.02</c:v>
                </c:pt>
                <c:pt idx="142">
                  <c:v>-0.02</c:v>
                </c:pt>
                <c:pt idx="143">
                  <c:v>-0.02</c:v>
                </c:pt>
                <c:pt idx="144">
                  <c:v>-0.02</c:v>
                </c:pt>
                <c:pt idx="145">
                  <c:v>-0.02</c:v>
                </c:pt>
                <c:pt idx="146">
                  <c:v>-0.02</c:v>
                </c:pt>
                <c:pt idx="147">
                  <c:v>-0.02</c:v>
                </c:pt>
                <c:pt idx="148">
                  <c:v>-0.02</c:v>
                </c:pt>
                <c:pt idx="149">
                  <c:v>-0.02</c:v>
                </c:pt>
                <c:pt idx="150">
                  <c:v>-0.02</c:v>
                </c:pt>
                <c:pt idx="151">
                  <c:v>-0.02</c:v>
                </c:pt>
                <c:pt idx="152">
                  <c:v>-0.02</c:v>
                </c:pt>
                <c:pt idx="153">
                  <c:v>-0.02</c:v>
                </c:pt>
                <c:pt idx="154">
                  <c:v>-0.02</c:v>
                </c:pt>
                <c:pt idx="155">
                  <c:v>-0.02</c:v>
                </c:pt>
                <c:pt idx="156">
                  <c:v>-0.02</c:v>
                </c:pt>
                <c:pt idx="157">
                  <c:v>-0.01</c:v>
                </c:pt>
                <c:pt idx="158">
                  <c:v>-0.02</c:v>
                </c:pt>
                <c:pt idx="159">
                  <c:v>-0.02</c:v>
                </c:pt>
                <c:pt idx="160">
                  <c:v>-0.02</c:v>
                </c:pt>
                <c:pt idx="161">
                  <c:v>-0.02</c:v>
                </c:pt>
                <c:pt idx="162">
                  <c:v>-0.01</c:v>
                </c:pt>
                <c:pt idx="163">
                  <c:v>-0.02</c:v>
                </c:pt>
                <c:pt idx="164">
                  <c:v>-0.02</c:v>
                </c:pt>
                <c:pt idx="165">
                  <c:v>-0.02</c:v>
                </c:pt>
                <c:pt idx="166">
                  <c:v>-0.02</c:v>
                </c:pt>
                <c:pt idx="167">
                  <c:v>-0.02</c:v>
                </c:pt>
                <c:pt idx="168">
                  <c:v>-0.02</c:v>
                </c:pt>
                <c:pt idx="169">
                  <c:v>-0.02</c:v>
                </c:pt>
                <c:pt idx="170">
                  <c:v>-0.02</c:v>
                </c:pt>
                <c:pt idx="171">
                  <c:v>-0.02</c:v>
                </c:pt>
                <c:pt idx="172">
                  <c:v>-0.02</c:v>
                </c:pt>
                <c:pt idx="173">
                  <c:v>-0.02</c:v>
                </c:pt>
                <c:pt idx="174">
                  <c:v>-0.02</c:v>
                </c:pt>
                <c:pt idx="175">
                  <c:v>-0.02</c:v>
                </c:pt>
                <c:pt idx="176">
                  <c:v>-0.02</c:v>
                </c:pt>
                <c:pt idx="177">
                  <c:v>-0.02</c:v>
                </c:pt>
                <c:pt idx="178">
                  <c:v>-0.02</c:v>
                </c:pt>
                <c:pt idx="179">
                  <c:v>-0.02</c:v>
                </c:pt>
                <c:pt idx="180">
                  <c:v>-0.02</c:v>
                </c:pt>
                <c:pt idx="181">
                  <c:v>-0.01</c:v>
                </c:pt>
                <c:pt idx="182">
                  <c:v>-0.02</c:v>
                </c:pt>
                <c:pt idx="183">
                  <c:v>-0.02</c:v>
                </c:pt>
                <c:pt idx="184">
                  <c:v>-0.01</c:v>
                </c:pt>
                <c:pt idx="185">
                  <c:v>-0.02</c:v>
                </c:pt>
                <c:pt idx="186">
                  <c:v>-0.02</c:v>
                </c:pt>
                <c:pt idx="187">
                  <c:v>-0.02</c:v>
                </c:pt>
                <c:pt idx="188">
                  <c:v>-0.02</c:v>
                </c:pt>
                <c:pt idx="189">
                  <c:v>-0.02</c:v>
                </c:pt>
                <c:pt idx="190">
                  <c:v>-0.01</c:v>
                </c:pt>
                <c:pt idx="191">
                  <c:v>-0.02</c:v>
                </c:pt>
                <c:pt idx="192">
                  <c:v>-0.02</c:v>
                </c:pt>
                <c:pt idx="193">
                  <c:v>-0.02</c:v>
                </c:pt>
                <c:pt idx="194">
                  <c:v>-0.02</c:v>
                </c:pt>
                <c:pt idx="195">
                  <c:v>-0.02</c:v>
                </c:pt>
                <c:pt idx="196">
                  <c:v>-0.02</c:v>
                </c:pt>
                <c:pt idx="197">
                  <c:v>-0.02</c:v>
                </c:pt>
                <c:pt idx="198">
                  <c:v>-0.02</c:v>
                </c:pt>
                <c:pt idx="199">
                  <c:v>-0.02</c:v>
                </c:pt>
                <c:pt idx="200">
                  <c:v>-0.02</c:v>
                </c:pt>
                <c:pt idx="201">
                  <c:v>-0.02</c:v>
                </c:pt>
                <c:pt idx="202">
                  <c:v>-0.02</c:v>
                </c:pt>
                <c:pt idx="203">
                  <c:v>-0.02</c:v>
                </c:pt>
                <c:pt idx="204">
                  <c:v>-0.02</c:v>
                </c:pt>
                <c:pt idx="205">
                  <c:v>-0.01</c:v>
                </c:pt>
                <c:pt idx="206">
                  <c:v>-0.02</c:v>
                </c:pt>
                <c:pt idx="207">
                  <c:v>-0.03</c:v>
                </c:pt>
                <c:pt idx="208">
                  <c:v>-0.02</c:v>
                </c:pt>
                <c:pt idx="209">
                  <c:v>-0.02</c:v>
                </c:pt>
                <c:pt idx="210">
                  <c:v>-0.02</c:v>
                </c:pt>
                <c:pt idx="211">
                  <c:v>-0.01</c:v>
                </c:pt>
                <c:pt idx="212">
                  <c:v>-0.02</c:v>
                </c:pt>
                <c:pt idx="213">
                  <c:v>-0.02</c:v>
                </c:pt>
                <c:pt idx="214">
                  <c:v>-0.02</c:v>
                </c:pt>
                <c:pt idx="215">
                  <c:v>-0.01</c:v>
                </c:pt>
                <c:pt idx="216">
                  <c:v>-0.02</c:v>
                </c:pt>
                <c:pt idx="217">
                  <c:v>-0.03</c:v>
                </c:pt>
                <c:pt idx="218">
                  <c:v>-0.01</c:v>
                </c:pt>
                <c:pt idx="219">
                  <c:v>-0.02</c:v>
                </c:pt>
                <c:pt idx="220">
                  <c:v>-0.02</c:v>
                </c:pt>
                <c:pt idx="221">
                  <c:v>-0.02</c:v>
                </c:pt>
                <c:pt idx="222">
                  <c:v>-0.02</c:v>
                </c:pt>
                <c:pt idx="223">
                  <c:v>-0.02</c:v>
                </c:pt>
                <c:pt idx="224">
                  <c:v>-0.02</c:v>
                </c:pt>
                <c:pt idx="225">
                  <c:v>-0.02</c:v>
                </c:pt>
                <c:pt idx="226">
                  <c:v>-0.02</c:v>
                </c:pt>
                <c:pt idx="227">
                  <c:v>-0.01</c:v>
                </c:pt>
                <c:pt idx="228">
                  <c:v>-0.01</c:v>
                </c:pt>
                <c:pt idx="229">
                  <c:v>-0.02</c:v>
                </c:pt>
                <c:pt idx="230">
                  <c:v>-0.02</c:v>
                </c:pt>
                <c:pt idx="231">
                  <c:v>-0.02</c:v>
                </c:pt>
                <c:pt idx="232">
                  <c:v>-0.02</c:v>
                </c:pt>
                <c:pt idx="233">
                  <c:v>-0.02</c:v>
                </c:pt>
                <c:pt idx="234">
                  <c:v>-0.02</c:v>
                </c:pt>
                <c:pt idx="235">
                  <c:v>-0.02</c:v>
                </c:pt>
                <c:pt idx="236">
                  <c:v>-0.02</c:v>
                </c:pt>
                <c:pt idx="237">
                  <c:v>-0.02</c:v>
                </c:pt>
                <c:pt idx="238">
                  <c:v>-0.02</c:v>
                </c:pt>
                <c:pt idx="239">
                  <c:v>-0.01</c:v>
                </c:pt>
                <c:pt idx="240">
                  <c:v>-0.02</c:v>
                </c:pt>
                <c:pt idx="241">
                  <c:v>-0.01</c:v>
                </c:pt>
                <c:pt idx="242">
                  <c:v>-0.02</c:v>
                </c:pt>
                <c:pt idx="243">
                  <c:v>-0.02</c:v>
                </c:pt>
                <c:pt idx="244">
                  <c:v>-0.02</c:v>
                </c:pt>
                <c:pt idx="245">
                  <c:v>-0.02</c:v>
                </c:pt>
                <c:pt idx="246">
                  <c:v>-0.02</c:v>
                </c:pt>
                <c:pt idx="247">
                  <c:v>-0.02</c:v>
                </c:pt>
                <c:pt idx="248">
                  <c:v>-0.02</c:v>
                </c:pt>
                <c:pt idx="249">
                  <c:v>-0.02</c:v>
                </c:pt>
                <c:pt idx="250">
                  <c:v>-0.02</c:v>
                </c:pt>
                <c:pt idx="251">
                  <c:v>-0.01</c:v>
                </c:pt>
                <c:pt idx="252">
                  <c:v>-0.02</c:v>
                </c:pt>
                <c:pt idx="253">
                  <c:v>-0.02</c:v>
                </c:pt>
                <c:pt idx="254">
                  <c:v>-0.02</c:v>
                </c:pt>
                <c:pt idx="255">
                  <c:v>-0.02</c:v>
                </c:pt>
                <c:pt idx="256">
                  <c:v>0</c:v>
                </c:pt>
                <c:pt idx="257">
                  <c:v>-0.02</c:v>
                </c:pt>
                <c:pt idx="258">
                  <c:v>-0.02</c:v>
                </c:pt>
                <c:pt idx="259">
                  <c:v>-0.01</c:v>
                </c:pt>
                <c:pt idx="260">
                  <c:v>-0.01</c:v>
                </c:pt>
                <c:pt idx="261">
                  <c:v>-0.02</c:v>
                </c:pt>
                <c:pt idx="262">
                  <c:v>0</c:v>
                </c:pt>
                <c:pt idx="263">
                  <c:v>-0.02</c:v>
                </c:pt>
                <c:pt idx="264">
                  <c:v>-0.02</c:v>
                </c:pt>
                <c:pt idx="265">
                  <c:v>0</c:v>
                </c:pt>
                <c:pt idx="266">
                  <c:v>-0.01</c:v>
                </c:pt>
                <c:pt idx="267">
                  <c:v>0</c:v>
                </c:pt>
                <c:pt idx="268">
                  <c:v>0</c:v>
                </c:pt>
                <c:pt idx="269">
                  <c:v>-0.01</c:v>
                </c:pt>
                <c:pt idx="270">
                  <c:v>0</c:v>
                </c:pt>
                <c:pt idx="271">
                  <c:v>0</c:v>
                </c:pt>
                <c:pt idx="272">
                  <c:v>-0.01</c:v>
                </c:pt>
                <c:pt idx="273">
                  <c:v>-0.02</c:v>
                </c:pt>
                <c:pt idx="274">
                  <c:v>-0.01</c:v>
                </c:pt>
                <c:pt idx="275">
                  <c:v>-0.01</c:v>
                </c:pt>
                <c:pt idx="276">
                  <c:v>-0.01</c:v>
                </c:pt>
                <c:pt idx="277">
                  <c:v>-0.01</c:v>
                </c:pt>
                <c:pt idx="278">
                  <c:v>-0.02</c:v>
                </c:pt>
                <c:pt idx="279">
                  <c:v>-0.01</c:v>
                </c:pt>
                <c:pt idx="280">
                  <c:v>-0.01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-0.01</c:v>
                </c:pt>
                <c:pt idx="285">
                  <c:v>-0.01</c:v>
                </c:pt>
                <c:pt idx="286">
                  <c:v>-0.01</c:v>
                </c:pt>
                <c:pt idx="287">
                  <c:v>-0.02</c:v>
                </c:pt>
                <c:pt idx="288">
                  <c:v>0</c:v>
                </c:pt>
                <c:pt idx="289">
                  <c:v>-0.01</c:v>
                </c:pt>
                <c:pt idx="290">
                  <c:v>-0.02</c:v>
                </c:pt>
                <c:pt idx="291">
                  <c:v>-0.02</c:v>
                </c:pt>
                <c:pt idx="292">
                  <c:v>-0.01</c:v>
                </c:pt>
                <c:pt idx="293">
                  <c:v>0</c:v>
                </c:pt>
                <c:pt idx="294">
                  <c:v>-0.01</c:v>
                </c:pt>
                <c:pt idx="295">
                  <c:v>-0.02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-0.01</c:v>
                </c:pt>
                <c:pt idx="300">
                  <c:v>0</c:v>
                </c:pt>
                <c:pt idx="301">
                  <c:v>-0.01</c:v>
                </c:pt>
                <c:pt idx="302">
                  <c:v>0</c:v>
                </c:pt>
                <c:pt idx="303">
                  <c:v>0</c:v>
                </c:pt>
                <c:pt idx="304">
                  <c:v>-0.01</c:v>
                </c:pt>
                <c:pt idx="305">
                  <c:v>-0.02</c:v>
                </c:pt>
                <c:pt idx="306">
                  <c:v>-0.02</c:v>
                </c:pt>
                <c:pt idx="307">
                  <c:v>-0.02</c:v>
                </c:pt>
                <c:pt idx="308">
                  <c:v>-0.02</c:v>
                </c:pt>
                <c:pt idx="309">
                  <c:v>-0.02</c:v>
                </c:pt>
                <c:pt idx="310">
                  <c:v>-0.02</c:v>
                </c:pt>
                <c:pt idx="311">
                  <c:v>-0.02</c:v>
                </c:pt>
                <c:pt idx="312">
                  <c:v>-0.02</c:v>
                </c:pt>
                <c:pt idx="313">
                  <c:v>-0.02</c:v>
                </c:pt>
                <c:pt idx="314">
                  <c:v>-0.02</c:v>
                </c:pt>
                <c:pt idx="315">
                  <c:v>-0.03</c:v>
                </c:pt>
                <c:pt idx="316">
                  <c:v>-0.01</c:v>
                </c:pt>
                <c:pt idx="317">
                  <c:v>-0.03</c:v>
                </c:pt>
                <c:pt idx="318">
                  <c:v>-0.03</c:v>
                </c:pt>
                <c:pt idx="319">
                  <c:v>-0.02</c:v>
                </c:pt>
                <c:pt idx="320">
                  <c:v>-0.03</c:v>
                </c:pt>
                <c:pt idx="321">
                  <c:v>-0.02</c:v>
                </c:pt>
                <c:pt idx="322">
                  <c:v>-0.01</c:v>
                </c:pt>
                <c:pt idx="323">
                  <c:v>-0.02</c:v>
                </c:pt>
                <c:pt idx="324">
                  <c:v>-0.02</c:v>
                </c:pt>
                <c:pt idx="325">
                  <c:v>-0.02</c:v>
                </c:pt>
                <c:pt idx="326">
                  <c:v>-0.02</c:v>
                </c:pt>
                <c:pt idx="327">
                  <c:v>-0.02</c:v>
                </c:pt>
                <c:pt idx="328">
                  <c:v>-0.02</c:v>
                </c:pt>
                <c:pt idx="329">
                  <c:v>-0.02</c:v>
                </c:pt>
                <c:pt idx="330">
                  <c:v>-0.01</c:v>
                </c:pt>
                <c:pt idx="331">
                  <c:v>0</c:v>
                </c:pt>
                <c:pt idx="332">
                  <c:v>-0.02</c:v>
                </c:pt>
                <c:pt idx="333">
                  <c:v>0</c:v>
                </c:pt>
                <c:pt idx="334">
                  <c:v>0</c:v>
                </c:pt>
                <c:pt idx="335">
                  <c:v>-0.01</c:v>
                </c:pt>
                <c:pt idx="336">
                  <c:v>0</c:v>
                </c:pt>
                <c:pt idx="337">
                  <c:v>0.01</c:v>
                </c:pt>
                <c:pt idx="338">
                  <c:v>1.9999999999999997E-2</c:v>
                </c:pt>
                <c:pt idx="339">
                  <c:v>-0.01</c:v>
                </c:pt>
                <c:pt idx="340">
                  <c:v>-0.01</c:v>
                </c:pt>
                <c:pt idx="341">
                  <c:v>-0.03</c:v>
                </c:pt>
                <c:pt idx="342">
                  <c:v>-0.02</c:v>
                </c:pt>
                <c:pt idx="343">
                  <c:v>-0.02</c:v>
                </c:pt>
                <c:pt idx="344">
                  <c:v>-0.02</c:v>
                </c:pt>
                <c:pt idx="345">
                  <c:v>-0.03</c:v>
                </c:pt>
                <c:pt idx="346">
                  <c:v>-0.02</c:v>
                </c:pt>
                <c:pt idx="347">
                  <c:v>-0.04</c:v>
                </c:pt>
                <c:pt idx="348">
                  <c:v>-0.02</c:v>
                </c:pt>
                <c:pt idx="349">
                  <c:v>-0.02</c:v>
                </c:pt>
                <c:pt idx="350">
                  <c:v>-0.01</c:v>
                </c:pt>
                <c:pt idx="351">
                  <c:v>-0.01</c:v>
                </c:pt>
                <c:pt idx="352">
                  <c:v>-0.02</c:v>
                </c:pt>
                <c:pt idx="353">
                  <c:v>-0.02</c:v>
                </c:pt>
                <c:pt idx="354">
                  <c:v>0</c:v>
                </c:pt>
                <c:pt idx="355">
                  <c:v>-0.01</c:v>
                </c:pt>
                <c:pt idx="356">
                  <c:v>-0.01</c:v>
                </c:pt>
                <c:pt idx="357">
                  <c:v>-0.02</c:v>
                </c:pt>
                <c:pt idx="358">
                  <c:v>-0.01</c:v>
                </c:pt>
                <c:pt idx="359">
                  <c:v>-0.02</c:v>
                </c:pt>
                <c:pt idx="360">
                  <c:v>-0.02</c:v>
                </c:pt>
                <c:pt idx="361">
                  <c:v>-0.01</c:v>
                </c:pt>
                <c:pt idx="362">
                  <c:v>0</c:v>
                </c:pt>
                <c:pt idx="363">
                  <c:v>-0.02</c:v>
                </c:pt>
                <c:pt idx="364">
                  <c:v>0</c:v>
                </c:pt>
                <c:pt idx="365">
                  <c:v>-0.01</c:v>
                </c:pt>
                <c:pt idx="366">
                  <c:v>-0.02</c:v>
                </c:pt>
                <c:pt idx="367">
                  <c:v>-0.01</c:v>
                </c:pt>
                <c:pt idx="368">
                  <c:v>-0.02</c:v>
                </c:pt>
                <c:pt idx="369">
                  <c:v>-0.02</c:v>
                </c:pt>
                <c:pt idx="370">
                  <c:v>-0.02</c:v>
                </c:pt>
                <c:pt idx="371">
                  <c:v>-0.03</c:v>
                </c:pt>
                <c:pt idx="372">
                  <c:v>-0.02</c:v>
                </c:pt>
                <c:pt idx="373">
                  <c:v>-0.02</c:v>
                </c:pt>
                <c:pt idx="374">
                  <c:v>-0.02</c:v>
                </c:pt>
                <c:pt idx="375">
                  <c:v>-0.02</c:v>
                </c:pt>
                <c:pt idx="376">
                  <c:v>-0.02</c:v>
                </c:pt>
                <c:pt idx="377">
                  <c:v>-0.02</c:v>
                </c:pt>
                <c:pt idx="378">
                  <c:v>-0.02</c:v>
                </c:pt>
                <c:pt idx="379">
                  <c:v>-0.02</c:v>
                </c:pt>
                <c:pt idx="380">
                  <c:v>-0.02</c:v>
                </c:pt>
                <c:pt idx="381">
                  <c:v>-0.02</c:v>
                </c:pt>
                <c:pt idx="382">
                  <c:v>-0.02</c:v>
                </c:pt>
                <c:pt idx="383">
                  <c:v>-0.02</c:v>
                </c:pt>
                <c:pt idx="384">
                  <c:v>-0.02</c:v>
                </c:pt>
                <c:pt idx="385">
                  <c:v>-0.02</c:v>
                </c:pt>
                <c:pt idx="386">
                  <c:v>-0.02</c:v>
                </c:pt>
                <c:pt idx="387">
                  <c:v>-0.02</c:v>
                </c:pt>
                <c:pt idx="388">
                  <c:v>-0.01</c:v>
                </c:pt>
                <c:pt idx="389">
                  <c:v>-0.02</c:v>
                </c:pt>
                <c:pt idx="390">
                  <c:v>-0.02</c:v>
                </c:pt>
                <c:pt idx="391">
                  <c:v>-0.02</c:v>
                </c:pt>
                <c:pt idx="392">
                  <c:v>0</c:v>
                </c:pt>
                <c:pt idx="393">
                  <c:v>-0.02</c:v>
                </c:pt>
                <c:pt idx="394">
                  <c:v>-0.02</c:v>
                </c:pt>
                <c:pt idx="395">
                  <c:v>-0.02</c:v>
                </c:pt>
                <c:pt idx="396">
                  <c:v>-0.02</c:v>
                </c:pt>
                <c:pt idx="397">
                  <c:v>-0.02</c:v>
                </c:pt>
                <c:pt idx="398">
                  <c:v>-0.02</c:v>
                </c:pt>
                <c:pt idx="399">
                  <c:v>-0.02</c:v>
                </c:pt>
                <c:pt idx="400">
                  <c:v>-0.02</c:v>
                </c:pt>
                <c:pt idx="401">
                  <c:v>-0.02</c:v>
                </c:pt>
                <c:pt idx="402">
                  <c:v>-0.02</c:v>
                </c:pt>
                <c:pt idx="403">
                  <c:v>-0.02</c:v>
                </c:pt>
                <c:pt idx="404">
                  <c:v>-0.02</c:v>
                </c:pt>
                <c:pt idx="405">
                  <c:v>-0.02</c:v>
                </c:pt>
                <c:pt idx="406">
                  <c:v>-0.02</c:v>
                </c:pt>
                <c:pt idx="407">
                  <c:v>-0.02</c:v>
                </c:pt>
                <c:pt idx="408">
                  <c:v>-0.02</c:v>
                </c:pt>
                <c:pt idx="409">
                  <c:v>-0.02</c:v>
                </c:pt>
                <c:pt idx="410">
                  <c:v>-0.02</c:v>
                </c:pt>
                <c:pt idx="411">
                  <c:v>-0.02</c:v>
                </c:pt>
                <c:pt idx="412">
                  <c:v>-0.02</c:v>
                </c:pt>
                <c:pt idx="413">
                  <c:v>-0.02</c:v>
                </c:pt>
                <c:pt idx="414">
                  <c:v>-0.01</c:v>
                </c:pt>
                <c:pt idx="415">
                  <c:v>-0.02</c:v>
                </c:pt>
                <c:pt idx="416">
                  <c:v>-0.02</c:v>
                </c:pt>
                <c:pt idx="417">
                  <c:v>-0.02</c:v>
                </c:pt>
                <c:pt idx="418">
                  <c:v>-0.02</c:v>
                </c:pt>
                <c:pt idx="419">
                  <c:v>-0.02</c:v>
                </c:pt>
                <c:pt idx="420">
                  <c:v>-0.02</c:v>
                </c:pt>
                <c:pt idx="421">
                  <c:v>0</c:v>
                </c:pt>
                <c:pt idx="422">
                  <c:v>-0.02</c:v>
                </c:pt>
                <c:pt idx="423">
                  <c:v>-0.02</c:v>
                </c:pt>
                <c:pt idx="424">
                  <c:v>-0.02</c:v>
                </c:pt>
                <c:pt idx="425">
                  <c:v>-0.02</c:v>
                </c:pt>
                <c:pt idx="426">
                  <c:v>-0.02</c:v>
                </c:pt>
                <c:pt idx="427">
                  <c:v>-0.02</c:v>
                </c:pt>
                <c:pt idx="428">
                  <c:v>-0.02</c:v>
                </c:pt>
                <c:pt idx="429">
                  <c:v>-0.02</c:v>
                </c:pt>
                <c:pt idx="430">
                  <c:v>-0.02</c:v>
                </c:pt>
                <c:pt idx="431">
                  <c:v>-0.02</c:v>
                </c:pt>
                <c:pt idx="432">
                  <c:v>-0.02</c:v>
                </c:pt>
                <c:pt idx="433">
                  <c:v>-0.02</c:v>
                </c:pt>
                <c:pt idx="434">
                  <c:v>-0.02</c:v>
                </c:pt>
                <c:pt idx="435">
                  <c:v>-0.02</c:v>
                </c:pt>
                <c:pt idx="436">
                  <c:v>-0.02</c:v>
                </c:pt>
                <c:pt idx="437">
                  <c:v>-0.02</c:v>
                </c:pt>
                <c:pt idx="438">
                  <c:v>-0.01</c:v>
                </c:pt>
                <c:pt idx="439">
                  <c:v>-0.02</c:v>
                </c:pt>
                <c:pt idx="440">
                  <c:v>-0.02</c:v>
                </c:pt>
                <c:pt idx="441">
                  <c:v>-0.02</c:v>
                </c:pt>
                <c:pt idx="442">
                  <c:v>-0.02</c:v>
                </c:pt>
                <c:pt idx="443">
                  <c:v>-0.02</c:v>
                </c:pt>
                <c:pt idx="444">
                  <c:v>-0.01</c:v>
                </c:pt>
                <c:pt idx="445">
                  <c:v>-0.02</c:v>
                </c:pt>
                <c:pt idx="446">
                  <c:v>-0.02</c:v>
                </c:pt>
                <c:pt idx="447">
                  <c:v>-0.02</c:v>
                </c:pt>
                <c:pt idx="448">
                  <c:v>-0.01</c:v>
                </c:pt>
                <c:pt idx="449">
                  <c:v>-0.02</c:v>
                </c:pt>
                <c:pt idx="450">
                  <c:v>-0.02</c:v>
                </c:pt>
                <c:pt idx="451">
                  <c:v>-0.01</c:v>
                </c:pt>
                <c:pt idx="452">
                  <c:v>-0.02</c:v>
                </c:pt>
                <c:pt idx="453">
                  <c:v>-0.02</c:v>
                </c:pt>
                <c:pt idx="454">
                  <c:v>-0.02</c:v>
                </c:pt>
                <c:pt idx="455">
                  <c:v>-0.02</c:v>
                </c:pt>
                <c:pt idx="456">
                  <c:v>-0.02</c:v>
                </c:pt>
                <c:pt idx="457">
                  <c:v>-0.02</c:v>
                </c:pt>
                <c:pt idx="458">
                  <c:v>-0.01</c:v>
                </c:pt>
                <c:pt idx="459">
                  <c:v>-0.02</c:v>
                </c:pt>
                <c:pt idx="460">
                  <c:v>-0.02</c:v>
                </c:pt>
                <c:pt idx="461">
                  <c:v>-0.02</c:v>
                </c:pt>
                <c:pt idx="462">
                  <c:v>-0.02</c:v>
                </c:pt>
                <c:pt idx="463">
                  <c:v>-0.02</c:v>
                </c:pt>
                <c:pt idx="464">
                  <c:v>-0.02</c:v>
                </c:pt>
                <c:pt idx="465">
                  <c:v>-0.01</c:v>
                </c:pt>
                <c:pt idx="466">
                  <c:v>-0.02</c:v>
                </c:pt>
                <c:pt idx="467">
                  <c:v>-0.02</c:v>
                </c:pt>
                <c:pt idx="468">
                  <c:v>-0.02</c:v>
                </c:pt>
                <c:pt idx="469">
                  <c:v>-0.02</c:v>
                </c:pt>
                <c:pt idx="470">
                  <c:v>-0.02</c:v>
                </c:pt>
                <c:pt idx="471">
                  <c:v>-0.02</c:v>
                </c:pt>
                <c:pt idx="472">
                  <c:v>-0.02</c:v>
                </c:pt>
                <c:pt idx="473">
                  <c:v>-0.02</c:v>
                </c:pt>
                <c:pt idx="474">
                  <c:v>-0.02</c:v>
                </c:pt>
                <c:pt idx="475">
                  <c:v>-0.02</c:v>
                </c:pt>
                <c:pt idx="476">
                  <c:v>-0.02</c:v>
                </c:pt>
                <c:pt idx="477">
                  <c:v>-0.02</c:v>
                </c:pt>
                <c:pt idx="478">
                  <c:v>-0.02</c:v>
                </c:pt>
                <c:pt idx="479">
                  <c:v>-0.01</c:v>
                </c:pt>
                <c:pt idx="480">
                  <c:v>-0.02</c:v>
                </c:pt>
                <c:pt idx="481">
                  <c:v>-0.02</c:v>
                </c:pt>
                <c:pt idx="482">
                  <c:v>-0.02</c:v>
                </c:pt>
                <c:pt idx="483">
                  <c:v>-0.02</c:v>
                </c:pt>
                <c:pt idx="484">
                  <c:v>-0.02</c:v>
                </c:pt>
                <c:pt idx="485">
                  <c:v>-0.02</c:v>
                </c:pt>
                <c:pt idx="486">
                  <c:v>-0.02</c:v>
                </c:pt>
                <c:pt idx="487">
                  <c:v>-0.02</c:v>
                </c:pt>
                <c:pt idx="488">
                  <c:v>0</c:v>
                </c:pt>
                <c:pt idx="489">
                  <c:v>-0.02</c:v>
                </c:pt>
                <c:pt idx="490">
                  <c:v>-0.02</c:v>
                </c:pt>
                <c:pt idx="491">
                  <c:v>-0.02</c:v>
                </c:pt>
                <c:pt idx="492">
                  <c:v>-0.01</c:v>
                </c:pt>
                <c:pt idx="493">
                  <c:v>-0.01</c:v>
                </c:pt>
                <c:pt idx="494">
                  <c:v>-0.02</c:v>
                </c:pt>
                <c:pt idx="495">
                  <c:v>-0.02</c:v>
                </c:pt>
                <c:pt idx="496">
                  <c:v>-0.02</c:v>
                </c:pt>
                <c:pt idx="497">
                  <c:v>-0.02</c:v>
                </c:pt>
                <c:pt idx="498">
                  <c:v>-0.02</c:v>
                </c:pt>
                <c:pt idx="499">
                  <c:v>-0.02</c:v>
                </c:pt>
                <c:pt idx="500">
                  <c:v>-0.02</c:v>
                </c:pt>
                <c:pt idx="501">
                  <c:v>-0.02</c:v>
                </c:pt>
                <c:pt idx="502">
                  <c:v>-0.02</c:v>
                </c:pt>
                <c:pt idx="503">
                  <c:v>-0.02</c:v>
                </c:pt>
                <c:pt idx="504">
                  <c:v>-0.01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-0.02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-0.01</c:v>
                </c:pt>
                <c:pt idx="514">
                  <c:v>-0.01</c:v>
                </c:pt>
                <c:pt idx="515">
                  <c:v>-0.01</c:v>
                </c:pt>
                <c:pt idx="516">
                  <c:v>0.01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-0.01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-0.01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-0.01</c:v>
                </c:pt>
                <c:pt idx="534">
                  <c:v>0.01</c:v>
                </c:pt>
                <c:pt idx="535">
                  <c:v>0</c:v>
                </c:pt>
                <c:pt idx="536">
                  <c:v>0</c:v>
                </c:pt>
                <c:pt idx="537">
                  <c:v>0.01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0.01</c:v>
                </c:pt>
                <c:pt idx="542">
                  <c:v>0.01</c:v>
                </c:pt>
                <c:pt idx="543">
                  <c:v>0</c:v>
                </c:pt>
                <c:pt idx="544">
                  <c:v>0.01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-0.01</c:v>
                </c:pt>
                <c:pt idx="558">
                  <c:v>-0.02</c:v>
                </c:pt>
                <c:pt idx="559">
                  <c:v>-0.01</c:v>
                </c:pt>
                <c:pt idx="560">
                  <c:v>-0.01</c:v>
                </c:pt>
                <c:pt idx="561">
                  <c:v>0</c:v>
                </c:pt>
                <c:pt idx="562">
                  <c:v>0</c:v>
                </c:pt>
                <c:pt idx="563">
                  <c:v>-0.01</c:v>
                </c:pt>
                <c:pt idx="564">
                  <c:v>0</c:v>
                </c:pt>
                <c:pt idx="565">
                  <c:v>0</c:v>
                </c:pt>
                <c:pt idx="566">
                  <c:v>-0.01</c:v>
                </c:pt>
                <c:pt idx="567">
                  <c:v>-0.01</c:v>
                </c:pt>
                <c:pt idx="568">
                  <c:v>-0.01</c:v>
                </c:pt>
                <c:pt idx="569">
                  <c:v>0.01</c:v>
                </c:pt>
                <c:pt idx="570">
                  <c:v>1.9999999999999997E-2</c:v>
                </c:pt>
                <c:pt idx="571">
                  <c:v>-0.01</c:v>
                </c:pt>
                <c:pt idx="572">
                  <c:v>0</c:v>
                </c:pt>
                <c:pt idx="573">
                  <c:v>-0.02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-0.01</c:v>
                </c:pt>
                <c:pt idx="578">
                  <c:v>0</c:v>
                </c:pt>
                <c:pt idx="579">
                  <c:v>-0.01</c:v>
                </c:pt>
                <c:pt idx="580">
                  <c:v>-0.01</c:v>
                </c:pt>
                <c:pt idx="581">
                  <c:v>-0.01</c:v>
                </c:pt>
                <c:pt idx="582">
                  <c:v>0</c:v>
                </c:pt>
                <c:pt idx="583">
                  <c:v>0</c:v>
                </c:pt>
                <c:pt idx="584">
                  <c:v>-0.02</c:v>
                </c:pt>
                <c:pt idx="585">
                  <c:v>-0.02</c:v>
                </c:pt>
                <c:pt idx="586">
                  <c:v>0</c:v>
                </c:pt>
                <c:pt idx="587">
                  <c:v>-0.01</c:v>
                </c:pt>
                <c:pt idx="588">
                  <c:v>0</c:v>
                </c:pt>
                <c:pt idx="589">
                  <c:v>-0.01</c:v>
                </c:pt>
                <c:pt idx="590">
                  <c:v>-0.02</c:v>
                </c:pt>
                <c:pt idx="591">
                  <c:v>0</c:v>
                </c:pt>
                <c:pt idx="592">
                  <c:v>0</c:v>
                </c:pt>
                <c:pt idx="593">
                  <c:v>0.01</c:v>
                </c:pt>
                <c:pt idx="594">
                  <c:v>0</c:v>
                </c:pt>
                <c:pt idx="595">
                  <c:v>-0.01</c:v>
                </c:pt>
                <c:pt idx="596">
                  <c:v>0</c:v>
                </c:pt>
                <c:pt idx="597">
                  <c:v>0</c:v>
                </c:pt>
                <c:pt idx="598">
                  <c:v>-0.01</c:v>
                </c:pt>
                <c:pt idx="599">
                  <c:v>-0.01</c:v>
                </c:pt>
                <c:pt idx="600">
                  <c:v>-0.02</c:v>
                </c:pt>
                <c:pt idx="601">
                  <c:v>-0.01</c:v>
                </c:pt>
                <c:pt idx="602">
                  <c:v>-0.02</c:v>
                </c:pt>
                <c:pt idx="603">
                  <c:v>-0.02</c:v>
                </c:pt>
                <c:pt idx="604">
                  <c:v>0</c:v>
                </c:pt>
                <c:pt idx="605">
                  <c:v>-0.02</c:v>
                </c:pt>
                <c:pt idx="606">
                  <c:v>-0.02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-0.01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-0.01</c:v>
                </c:pt>
                <c:pt idx="618">
                  <c:v>0.01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0.01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0.01</c:v>
                </c:pt>
                <c:pt idx="629">
                  <c:v>0.01</c:v>
                </c:pt>
                <c:pt idx="630">
                  <c:v>0.01</c:v>
                </c:pt>
                <c:pt idx="631">
                  <c:v>0</c:v>
                </c:pt>
                <c:pt idx="632">
                  <c:v>1.9999999999999997E-2</c:v>
                </c:pt>
                <c:pt idx="633">
                  <c:v>0</c:v>
                </c:pt>
                <c:pt idx="634">
                  <c:v>1.9999999999999997E-2</c:v>
                </c:pt>
                <c:pt idx="635">
                  <c:v>0</c:v>
                </c:pt>
                <c:pt idx="636">
                  <c:v>0</c:v>
                </c:pt>
                <c:pt idx="637">
                  <c:v>0.01</c:v>
                </c:pt>
                <c:pt idx="638">
                  <c:v>1.9999999999999997E-2</c:v>
                </c:pt>
                <c:pt idx="639">
                  <c:v>0</c:v>
                </c:pt>
                <c:pt idx="640">
                  <c:v>0</c:v>
                </c:pt>
                <c:pt idx="641">
                  <c:v>0.01</c:v>
                </c:pt>
                <c:pt idx="642">
                  <c:v>0</c:v>
                </c:pt>
                <c:pt idx="643">
                  <c:v>0</c:v>
                </c:pt>
                <c:pt idx="644">
                  <c:v>0.01</c:v>
                </c:pt>
                <c:pt idx="645">
                  <c:v>0.01</c:v>
                </c:pt>
                <c:pt idx="646">
                  <c:v>0.01</c:v>
                </c:pt>
                <c:pt idx="647">
                  <c:v>0</c:v>
                </c:pt>
                <c:pt idx="648">
                  <c:v>-0.01</c:v>
                </c:pt>
                <c:pt idx="649">
                  <c:v>0</c:v>
                </c:pt>
                <c:pt idx="650">
                  <c:v>0.01</c:v>
                </c:pt>
                <c:pt idx="651">
                  <c:v>0</c:v>
                </c:pt>
                <c:pt idx="652">
                  <c:v>0</c:v>
                </c:pt>
                <c:pt idx="653">
                  <c:v>-0.01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-0.02</c:v>
                </c:pt>
                <c:pt idx="658">
                  <c:v>-0.01</c:v>
                </c:pt>
                <c:pt idx="659">
                  <c:v>-0.02</c:v>
                </c:pt>
                <c:pt idx="660">
                  <c:v>-0.02</c:v>
                </c:pt>
                <c:pt idx="661">
                  <c:v>0</c:v>
                </c:pt>
                <c:pt idx="662">
                  <c:v>0</c:v>
                </c:pt>
                <c:pt idx="663">
                  <c:v>-0.01</c:v>
                </c:pt>
                <c:pt idx="664">
                  <c:v>0.01</c:v>
                </c:pt>
                <c:pt idx="665">
                  <c:v>0</c:v>
                </c:pt>
                <c:pt idx="666">
                  <c:v>-0.01</c:v>
                </c:pt>
                <c:pt idx="667">
                  <c:v>-0.01</c:v>
                </c:pt>
                <c:pt idx="668">
                  <c:v>-0.02</c:v>
                </c:pt>
                <c:pt idx="669">
                  <c:v>-0.01</c:v>
                </c:pt>
                <c:pt idx="670">
                  <c:v>-0.02</c:v>
                </c:pt>
                <c:pt idx="671">
                  <c:v>-0.02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1.9999999999999997E-2</c:v>
                </c:pt>
                <c:pt idx="676">
                  <c:v>0</c:v>
                </c:pt>
                <c:pt idx="677">
                  <c:v>-0.01</c:v>
                </c:pt>
                <c:pt idx="678">
                  <c:v>0</c:v>
                </c:pt>
                <c:pt idx="679">
                  <c:v>1.9999999999999997E-2</c:v>
                </c:pt>
                <c:pt idx="680">
                  <c:v>1.9999999999999997E-2</c:v>
                </c:pt>
                <c:pt idx="681">
                  <c:v>0.01</c:v>
                </c:pt>
                <c:pt idx="682">
                  <c:v>0</c:v>
                </c:pt>
                <c:pt idx="683">
                  <c:v>0.01</c:v>
                </c:pt>
                <c:pt idx="684">
                  <c:v>0.01</c:v>
                </c:pt>
                <c:pt idx="685">
                  <c:v>0.01</c:v>
                </c:pt>
                <c:pt idx="686">
                  <c:v>0.01</c:v>
                </c:pt>
                <c:pt idx="687">
                  <c:v>1.9999999999999997E-2</c:v>
                </c:pt>
                <c:pt idx="688">
                  <c:v>0.01</c:v>
                </c:pt>
                <c:pt idx="689">
                  <c:v>1.9999999999999997E-2</c:v>
                </c:pt>
                <c:pt idx="690">
                  <c:v>0.01</c:v>
                </c:pt>
                <c:pt idx="691">
                  <c:v>0.01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0.01</c:v>
                </c:pt>
                <c:pt idx="701">
                  <c:v>0</c:v>
                </c:pt>
                <c:pt idx="702">
                  <c:v>1.9999999999999997E-2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-0.01</c:v>
                </c:pt>
                <c:pt idx="708">
                  <c:v>0</c:v>
                </c:pt>
                <c:pt idx="709">
                  <c:v>-0.01</c:v>
                </c:pt>
                <c:pt idx="710">
                  <c:v>-0.01</c:v>
                </c:pt>
                <c:pt idx="711">
                  <c:v>-0.02</c:v>
                </c:pt>
                <c:pt idx="712">
                  <c:v>-0.01</c:v>
                </c:pt>
                <c:pt idx="713">
                  <c:v>-0.02</c:v>
                </c:pt>
                <c:pt idx="714">
                  <c:v>-0.02</c:v>
                </c:pt>
                <c:pt idx="715">
                  <c:v>-0.01</c:v>
                </c:pt>
                <c:pt idx="716">
                  <c:v>-0.02</c:v>
                </c:pt>
                <c:pt idx="717">
                  <c:v>-0.03</c:v>
                </c:pt>
                <c:pt idx="718">
                  <c:v>-0.01</c:v>
                </c:pt>
                <c:pt idx="719">
                  <c:v>-0.04</c:v>
                </c:pt>
                <c:pt idx="720">
                  <c:v>-0.02</c:v>
                </c:pt>
                <c:pt idx="721">
                  <c:v>-0.02</c:v>
                </c:pt>
                <c:pt idx="722">
                  <c:v>-0.03</c:v>
                </c:pt>
                <c:pt idx="723">
                  <c:v>-0.03</c:v>
                </c:pt>
                <c:pt idx="724">
                  <c:v>-0.04</c:v>
                </c:pt>
                <c:pt idx="725">
                  <c:v>-0.03</c:v>
                </c:pt>
                <c:pt idx="726">
                  <c:v>-0.04</c:v>
                </c:pt>
                <c:pt idx="727">
                  <c:v>-0.04</c:v>
                </c:pt>
                <c:pt idx="728">
                  <c:v>-0.04</c:v>
                </c:pt>
                <c:pt idx="729">
                  <c:v>-0.04</c:v>
                </c:pt>
                <c:pt idx="730">
                  <c:v>-0.04</c:v>
                </c:pt>
                <c:pt idx="731">
                  <c:v>-0.04</c:v>
                </c:pt>
                <c:pt idx="732">
                  <c:v>-0.05</c:v>
                </c:pt>
                <c:pt idx="733">
                  <c:v>-0.04</c:v>
                </c:pt>
                <c:pt idx="734">
                  <c:v>-0.04</c:v>
                </c:pt>
                <c:pt idx="735">
                  <c:v>-0.04</c:v>
                </c:pt>
                <c:pt idx="736">
                  <c:v>-0.04</c:v>
                </c:pt>
                <c:pt idx="737">
                  <c:v>-0.04</c:v>
                </c:pt>
                <c:pt idx="738">
                  <c:v>-0.05</c:v>
                </c:pt>
                <c:pt idx="739">
                  <c:v>-0.04</c:v>
                </c:pt>
                <c:pt idx="740">
                  <c:v>-0.04</c:v>
                </c:pt>
                <c:pt idx="741">
                  <c:v>-0.02</c:v>
                </c:pt>
                <c:pt idx="742">
                  <c:v>-0.03</c:v>
                </c:pt>
                <c:pt idx="743">
                  <c:v>-0.03</c:v>
                </c:pt>
                <c:pt idx="744">
                  <c:v>-0.02</c:v>
                </c:pt>
                <c:pt idx="745">
                  <c:v>-0.03</c:v>
                </c:pt>
                <c:pt idx="746">
                  <c:v>-0.03</c:v>
                </c:pt>
                <c:pt idx="747">
                  <c:v>-0.03</c:v>
                </c:pt>
                <c:pt idx="748">
                  <c:v>-0.03</c:v>
                </c:pt>
                <c:pt idx="749">
                  <c:v>-0.02</c:v>
                </c:pt>
                <c:pt idx="750">
                  <c:v>-0.02</c:v>
                </c:pt>
                <c:pt idx="751">
                  <c:v>-0.02</c:v>
                </c:pt>
                <c:pt idx="752">
                  <c:v>-0.03</c:v>
                </c:pt>
                <c:pt idx="753">
                  <c:v>-0.02</c:v>
                </c:pt>
                <c:pt idx="754">
                  <c:v>-0.02</c:v>
                </c:pt>
                <c:pt idx="755">
                  <c:v>0</c:v>
                </c:pt>
                <c:pt idx="756">
                  <c:v>-0.02</c:v>
                </c:pt>
                <c:pt idx="757">
                  <c:v>-0.02</c:v>
                </c:pt>
                <c:pt idx="758">
                  <c:v>-0.02</c:v>
                </c:pt>
                <c:pt idx="759">
                  <c:v>0</c:v>
                </c:pt>
                <c:pt idx="760">
                  <c:v>-0.01</c:v>
                </c:pt>
                <c:pt idx="761">
                  <c:v>-0.02</c:v>
                </c:pt>
                <c:pt idx="762">
                  <c:v>-0.02</c:v>
                </c:pt>
                <c:pt idx="763">
                  <c:v>-0.02</c:v>
                </c:pt>
                <c:pt idx="764">
                  <c:v>-0.02</c:v>
                </c:pt>
                <c:pt idx="765">
                  <c:v>-0.02</c:v>
                </c:pt>
                <c:pt idx="766">
                  <c:v>1.9999999999999997E-2</c:v>
                </c:pt>
                <c:pt idx="767">
                  <c:v>-0.01</c:v>
                </c:pt>
                <c:pt idx="768">
                  <c:v>-0.02</c:v>
                </c:pt>
                <c:pt idx="769">
                  <c:v>-0.02</c:v>
                </c:pt>
                <c:pt idx="770">
                  <c:v>-0.02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-0.02</c:v>
                </c:pt>
                <c:pt idx="775">
                  <c:v>-0.02</c:v>
                </c:pt>
                <c:pt idx="776">
                  <c:v>-0.01</c:v>
                </c:pt>
                <c:pt idx="777">
                  <c:v>-0.02</c:v>
                </c:pt>
                <c:pt idx="778">
                  <c:v>-0.02</c:v>
                </c:pt>
                <c:pt idx="779">
                  <c:v>-0.02</c:v>
                </c:pt>
                <c:pt idx="780">
                  <c:v>0.01</c:v>
                </c:pt>
                <c:pt idx="781">
                  <c:v>1.9999999999999997E-2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0.01</c:v>
                </c:pt>
                <c:pt idx="786">
                  <c:v>0.01</c:v>
                </c:pt>
                <c:pt idx="787">
                  <c:v>0.01</c:v>
                </c:pt>
                <c:pt idx="788">
                  <c:v>0.01</c:v>
                </c:pt>
                <c:pt idx="789">
                  <c:v>1.9999999999999997E-2</c:v>
                </c:pt>
                <c:pt idx="790">
                  <c:v>0.04</c:v>
                </c:pt>
                <c:pt idx="791">
                  <c:v>1.9999999999999997E-2</c:v>
                </c:pt>
                <c:pt idx="792">
                  <c:v>0.03</c:v>
                </c:pt>
                <c:pt idx="793">
                  <c:v>1.9999999999999997E-2</c:v>
                </c:pt>
                <c:pt idx="794">
                  <c:v>0.04</c:v>
                </c:pt>
                <c:pt idx="795">
                  <c:v>1.9999999999999997E-2</c:v>
                </c:pt>
                <c:pt idx="796">
                  <c:v>1.9999999999999997E-2</c:v>
                </c:pt>
                <c:pt idx="797">
                  <c:v>0.03</c:v>
                </c:pt>
                <c:pt idx="798">
                  <c:v>0.03</c:v>
                </c:pt>
                <c:pt idx="799">
                  <c:v>0.04</c:v>
                </c:pt>
                <c:pt idx="800">
                  <c:v>0.04</c:v>
                </c:pt>
                <c:pt idx="801">
                  <c:v>1.9999999999999997E-2</c:v>
                </c:pt>
                <c:pt idx="802">
                  <c:v>1.9999999999999997E-2</c:v>
                </c:pt>
                <c:pt idx="803">
                  <c:v>0.04</c:v>
                </c:pt>
                <c:pt idx="804">
                  <c:v>0.03</c:v>
                </c:pt>
                <c:pt idx="805">
                  <c:v>1.9999999999999997E-2</c:v>
                </c:pt>
                <c:pt idx="806">
                  <c:v>1.9999999999999997E-2</c:v>
                </c:pt>
                <c:pt idx="807">
                  <c:v>0.03</c:v>
                </c:pt>
                <c:pt idx="808">
                  <c:v>1.9999999999999997E-2</c:v>
                </c:pt>
                <c:pt idx="809">
                  <c:v>0.01</c:v>
                </c:pt>
                <c:pt idx="810">
                  <c:v>0</c:v>
                </c:pt>
                <c:pt idx="811">
                  <c:v>0.01</c:v>
                </c:pt>
                <c:pt idx="812">
                  <c:v>0</c:v>
                </c:pt>
                <c:pt idx="813">
                  <c:v>0.01</c:v>
                </c:pt>
                <c:pt idx="814">
                  <c:v>0</c:v>
                </c:pt>
                <c:pt idx="815">
                  <c:v>-0.04</c:v>
                </c:pt>
                <c:pt idx="816">
                  <c:v>0.03</c:v>
                </c:pt>
                <c:pt idx="817">
                  <c:v>-0.03</c:v>
                </c:pt>
                <c:pt idx="818">
                  <c:v>-0.02</c:v>
                </c:pt>
                <c:pt idx="819">
                  <c:v>-0.04</c:v>
                </c:pt>
                <c:pt idx="820">
                  <c:v>-0.04</c:v>
                </c:pt>
                <c:pt idx="821">
                  <c:v>-0.04</c:v>
                </c:pt>
                <c:pt idx="822">
                  <c:v>-0.04</c:v>
                </c:pt>
                <c:pt idx="823">
                  <c:v>-6.0000000000000005E-2</c:v>
                </c:pt>
                <c:pt idx="824">
                  <c:v>-6.0000000000000005E-2</c:v>
                </c:pt>
                <c:pt idx="825">
                  <c:v>-6.0000000000000005E-2</c:v>
                </c:pt>
                <c:pt idx="826">
                  <c:v>-6.0000000000000005E-2</c:v>
                </c:pt>
                <c:pt idx="827">
                  <c:v>-0.04</c:v>
                </c:pt>
                <c:pt idx="828">
                  <c:v>-6.0000000000000005E-2</c:v>
                </c:pt>
                <c:pt idx="829">
                  <c:v>-6.9999999999999993E-2</c:v>
                </c:pt>
                <c:pt idx="830">
                  <c:v>-6.9999999999999993E-2</c:v>
                </c:pt>
                <c:pt idx="831">
                  <c:v>-0.09</c:v>
                </c:pt>
                <c:pt idx="832">
                  <c:v>-0.08</c:v>
                </c:pt>
                <c:pt idx="833">
                  <c:v>-0.09</c:v>
                </c:pt>
                <c:pt idx="834">
                  <c:v>-0.09</c:v>
                </c:pt>
                <c:pt idx="835">
                  <c:v>-0.04</c:v>
                </c:pt>
                <c:pt idx="836">
                  <c:v>-0.09</c:v>
                </c:pt>
                <c:pt idx="837">
                  <c:v>-6.9999999999999993E-2</c:v>
                </c:pt>
                <c:pt idx="838">
                  <c:v>-6.0000000000000005E-2</c:v>
                </c:pt>
                <c:pt idx="839">
                  <c:v>-6.0000000000000005E-2</c:v>
                </c:pt>
                <c:pt idx="840">
                  <c:v>-6.9999999999999993E-2</c:v>
                </c:pt>
                <c:pt idx="841">
                  <c:v>-6.0000000000000005E-2</c:v>
                </c:pt>
                <c:pt idx="842">
                  <c:v>-0.04</c:v>
                </c:pt>
                <c:pt idx="843">
                  <c:v>-6.0000000000000005E-2</c:v>
                </c:pt>
                <c:pt idx="844">
                  <c:v>-0.05</c:v>
                </c:pt>
                <c:pt idx="845">
                  <c:v>-0.04</c:v>
                </c:pt>
                <c:pt idx="846">
                  <c:v>-0.03</c:v>
                </c:pt>
                <c:pt idx="847">
                  <c:v>-0.02</c:v>
                </c:pt>
                <c:pt idx="848">
                  <c:v>-0.02</c:v>
                </c:pt>
                <c:pt idx="849">
                  <c:v>-0.02</c:v>
                </c:pt>
                <c:pt idx="850">
                  <c:v>0</c:v>
                </c:pt>
                <c:pt idx="851">
                  <c:v>-0.02</c:v>
                </c:pt>
                <c:pt idx="852">
                  <c:v>-0.03</c:v>
                </c:pt>
                <c:pt idx="853">
                  <c:v>-0.03</c:v>
                </c:pt>
                <c:pt idx="854">
                  <c:v>-0.01</c:v>
                </c:pt>
                <c:pt idx="855">
                  <c:v>-0.02</c:v>
                </c:pt>
                <c:pt idx="856">
                  <c:v>-0.02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-0.02</c:v>
                </c:pt>
                <c:pt idx="861">
                  <c:v>0</c:v>
                </c:pt>
                <c:pt idx="862">
                  <c:v>-0.02</c:v>
                </c:pt>
                <c:pt idx="863">
                  <c:v>-0.03</c:v>
                </c:pt>
                <c:pt idx="864">
                  <c:v>0</c:v>
                </c:pt>
                <c:pt idx="865">
                  <c:v>-0.01</c:v>
                </c:pt>
                <c:pt idx="866">
                  <c:v>-0.01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1.9999999999999997E-2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1.9999999999999997E-2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0.01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1.9999999999999997E-2</c:v>
                </c:pt>
                <c:pt idx="908">
                  <c:v>0</c:v>
                </c:pt>
                <c:pt idx="909">
                  <c:v>0</c:v>
                </c:pt>
                <c:pt idx="910">
                  <c:v>0.01</c:v>
                </c:pt>
                <c:pt idx="911">
                  <c:v>0</c:v>
                </c:pt>
                <c:pt idx="912">
                  <c:v>0</c:v>
                </c:pt>
                <c:pt idx="913">
                  <c:v>0.01</c:v>
                </c:pt>
                <c:pt idx="914">
                  <c:v>0</c:v>
                </c:pt>
                <c:pt idx="915">
                  <c:v>1.9999999999999997E-2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0.01</c:v>
                </c:pt>
                <c:pt idx="933">
                  <c:v>0</c:v>
                </c:pt>
                <c:pt idx="934">
                  <c:v>0</c:v>
                </c:pt>
                <c:pt idx="935">
                  <c:v>1.9999999999999997E-2</c:v>
                </c:pt>
                <c:pt idx="936">
                  <c:v>0</c:v>
                </c:pt>
                <c:pt idx="937">
                  <c:v>0</c:v>
                </c:pt>
                <c:pt idx="938">
                  <c:v>0.01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0.01</c:v>
                </c:pt>
                <c:pt idx="943">
                  <c:v>0</c:v>
                </c:pt>
                <c:pt idx="944">
                  <c:v>0.01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0.01</c:v>
                </c:pt>
                <c:pt idx="950">
                  <c:v>0</c:v>
                </c:pt>
                <c:pt idx="951">
                  <c:v>0</c:v>
                </c:pt>
                <c:pt idx="952">
                  <c:v>0.01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0.01</c:v>
                </c:pt>
                <c:pt idx="957">
                  <c:v>0.01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0.01</c:v>
                </c:pt>
                <c:pt idx="962">
                  <c:v>1.9999999999999997E-2</c:v>
                </c:pt>
                <c:pt idx="963">
                  <c:v>0</c:v>
                </c:pt>
                <c:pt idx="964">
                  <c:v>0.01</c:v>
                </c:pt>
                <c:pt idx="965">
                  <c:v>0</c:v>
                </c:pt>
                <c:pt idx="966">
                  <c:v>0</c:v>
                </c:pt>
                <c:pt idx="967">
                  <c:v>1.9999999999999997E-2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-0.01</c:v>
                </c:pt>
                <c:pt idx="972">
                  <c:v>0</c:v>
                </c:pt>
                <c:pt idx="973">
                  <c:v>-0.01</c:v>
                </c:pt>
                <c:pt idx="974">
                  <c:v>0</c:v>
                </c:pt>
                <c:pt idx="975">
                  <c:v>0</c:v>
                </c:pt>
                <c:pt idx="976">
                  <c:v>0.04</c:v>
                </c:pt>
                <c:pt idx="977">
                  <c:v>4.9999999999999996E-2</c:v>
                </c:pt>
                <c:pt idx="978">
                  <c:v>0.03</c:v>
                </c:pt>
                <c:pt idx="979">
                  <c:v>0.01</c:v>
                </c:pt>
                <c:pt idx="980">
                  <c:v>0</c:v>
                </c:pt>
                <c:pt idx="981">
                  <c:v>-0.01</c:v>
                </c:pt>
                <c:pt idx="982">
                  <c:v>4.9999999999999996E-2</c:v>
                </c:pt>
                <c:pt idx="983">
                  <c:v>0</c:v>
                </c:pt>
                <c:pt idx="984">
                  <c:v>0.01</c:v>
                </c:pt>
                <c:pt idx="985">
                  <c:v>0</c:v>
                </c:pt>
                <c:pt idx="986">
                  <c:v>0.01</c:v>
                </c:pt>
                <c:pt idx="987">
                  <c:v>-0.01</c:v>
                </c:pt>
                <c:pt idx="988">
                  <c:v>0</c:v>
                </c:pt>
                <c:pt idx="989">
                  <c:v>-0.01</c:v>
                </c:pt>
                <c:pt idx="990">
                  <c:v>0</c:v>
                </c:pt>
                <c:pt idx="991">
                  <c:v>0</c:v>
                </c:pt>
                <c:pt idx="992">
                  <c:v>-0.01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-0.01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-0.01</c:v>
                </c:pt>
                <c:pt idx="1009">
                  <c:v>-0.02</c:v>
                </c:pt>
                <c:pt idx="1010">
                  <c:v>-0.02</c:v>
                </c:pt>
                <c:pt idx="1011">
                  <c:v>-0.02</c:v>
                </c:pt>
                <c:pt idx="1012">
                  <c:v>-0.02</c:v>
                </c:pt>
                <c:pt idx="1013">
                  <c:v>-0.01</c:v>
                </c:pt>
                <c:pt idx="1014">
                  <c:v>-0.01</c:v>
                </c:pt>
                <c:pt idx="1015">
                  <c:v>-0.01</c:v>
                </c:pt>
                <c:pt idx="1016">
                  <c:v>-0.02</c:v>
                </c:pt>
                <c:pt idx="1017">
                  <c:v>-0.02</c:v>
                </c:pt>
                <c:pt idx="1018">
                  <c:v>-0.01</c:v>
                </c:pt>
                <c:pt idx="1019">
                  <c:v>-0.02</c:v>
                </c:pt>
                <c:pt idx="1020">
                  <c:v>-0.02</c:v>
                </c:pt>
                <c:pt idx="1021">
                  <c:v>-0.01</c:v>
                </c:pt>
                <c:pt idx="1022">
                  <c:v>-0.02</c:v>
                </c:pt>
                <c:pt idx="1023">
                  <c:v>-0.02</c:v>
                </c:pt>
                <c:pt idx="1024">
                  <c:v>-0.02</c:v>
                </c:pt>
                <c:pt idx="1025">
                  <c:v>-0.02</c:v>
                </c:pt>
                <c:pt idx="1026">
                  <c:v>-0.02</c:v>
                </c:pt>
                <c:pt idx="1027">
                  <c:v>-0.02</c:v>
                </c:pt>
                <c:pt idx="1028">
                  <c:v>-0.02</c:v>
                </c:pt>
                <c:pt idx="1029">
                  <c:v>-0.02</c:v>
                </c:pt>
                <c:pt idx="1030">
                  <c:v>-0.02</c:v>
                </c:pt>
                <c:pt idx="1031">
                  <c:v>-0.02</c:v>
                </c:pt>
                <c:pt idx="1032">
                  <c:v>-0.02</c:v>
                </c:pt>
                <c:pt idx="1033">
                  <c:v>-0.02</c:v>
                </c:pt>
                <c:pt idx="1034">
                  <c:v>-0.03</c:v>
                </c:pt>
                <c:pt idx="1035">
                  <c:v>-0.02</c:v>
                </c:pt>
                <c:pt idx="1036">
                  <c:v>-0.03</c:v>
                </c:pt>
                <c:pt idx="1037">
                  <c:v>-0.03</c:v>
                </c:pt>
                <c:pt idx="1038">
                  <c:v>-0.03</c:v>
                </c:pt>
                <c:pt idx="1039">
                  <c:v>-0.02</c:v>
                </c:pt>
                <c:pt idx="1040">
                  <c:v>-0.03</c:v>
                </c:pt>
                <c:pt idx="1041">
                  <c:v>-0.02</c:v>
                </c:pt>
                <c:pt idx="1042">
                  <c:v>-0.01</c:v>
                </c:pt>
                <c:pt idx="1043">
                  <c:v>-0.03</c:v>
                </c:pt>
                <c:pt idx="1044">
                  <c:v>-0.03</c:v>
                </c:pt>
                <c:pt idx="1045">
                  <c:v>-0.02</c:v>
                </c:pt>
                <c:pt idx="1046">
                  <c:v>-0.03</c:v>
                </c:pt>
                <c:pt idx="1047">
                  <c:v>-0.02</c:v>
                </c:pt>
                <c:pt idx="1048">
                  <c:v>-0.02</c:v>
                </c:pt>
                <c:pt idx="1049">
                  <c:v>-0.02</c:v>
                </c:pt>
                <c:pt idx="1050">
                  <c:v>-0.02</c:v>
                </c:pt>
                <c:pt idx="1051">
                  <c:v>-0.02</c:v>
                </c:pt>
                <c:pt idx="1052">
                  <c:v>-0.02</c:v>
                </c:pt>
                <c:pt idx="1053">
                  <c:v>-0.02</c:v>
                </c:pt>
                <c:pt idx="1054">
                  <c:v>-0.04</c:v>
                </c:pt>
                <c:pt idx="1055">
                  <c:v>-0.03</c:v>
                </c:pt>
                <c:pt idx="1056">
                  <c:v>-0.03</c:v>
                </c:pt>
                <c:pt idx="1057">
                  <c:v>-0.02</c:v>
                </c:pt>
                <c:pt idx="1058">
                  <c:v>-0.03</c:v>
                </c:pt>
                <c:pt idx="1059">
                  <c:v>-0.02</c:v>
                </c:pt>
                <c:pt idx="1060">
                  <c:v>-0.02</c:v>
                </c:pt>
                <c:pt idx="1061">
                  <c:v>-0.02</c:v>
                </c:pt>
                <c:pt idx="1062">
                  <c:v>-0.03</c:v>
                </c:pt>
                <c:pt idx="1063">
                  <c:v>-0.02</c:v>
                </c:pt>
                <c:pt idx="1064">
                  <c:v>-0.02</c:v>
                </c:pt>
                <c:pt idx="1065">
                  <c:v>-0.02</c:v>
                </c:pt>
                <c:pt idx="1066">
                  <c:v>-0.02</c:v>
                </c:pt>
                <c:pt idx="1067">
                  <c:v>-0.02</c:v>
                </c:pt>
                <c:pt idx="1068">
                  <c:v>-0.03</c:v>
                </c:pt>
                <c:pt idx="1069">
                  <c:v>-0.02</c:v>
                </c:pt>
                <c:pt idx="1070">
                  <c:v>-0.01</c:v>
                </c:pt>
                <c:pt idx="1071">
                  <c:v>-0.02</c:v>
                </c:pt>
                <c:pt idx="1072">
                  <c:v>-0.03</c:v>
                </c:pt>
                <c:pt idx="1073">
                  <c:v>0</c:v>
                </c:pt>
                <c:pt idx="1074">
                  <c:v>0</c:v>
                </c:pt>
                <c:pt idx="1075">
                  <c:v>-0.02</c:v>
                </c:pt>
                <c:pt idx="1076">
                  <c:v>-0.02</c:v>
                </c:pt>
                <c:pt idx="1077">
                  <c:v>-0.04</c:v>
                </c:pt>
                <c:pt idx="1078">
                  <c:v>-0.02</c:v>
                </c:pt>
                <c:pt idx="1079">
                  <c:v>-0.01</c:v>
                </c:pt>
                <c:pt idx="1080">
                  <c:v>-0.02</c:v>
                </c:pt>
                <c:pt idx="1081">
                  <c:v>-0.01</c:v>
                </c:pt>
                <c:pt idx="1082">
                  <c:v>-0.02</c:v>
                </c:pt>
                <c:pt idx="1083">
                  <c:v>-0.03</c:v>
                </c:pt>
                <c:pt idx="1084">
                  <c:v>-0.03</c:v>
                </c:pt>
                <c:pt idx="1085">
                  <c:v>-0.02</c:v>
                </c:pt>
                <c:pt idx="1086">
                  <c:v>-0.02</c:v>
                </c:pt>
                <c:pt idx="1087">
                  <c:v>-0.02</c:v>
                </c:pt>
                <c:pt idx="1088">
                  <c:v>-0.02</c:v>
                </c:pt>
                <c:pt idx="1089">
                  <c:v>-0.02</c:v>
                </c:pt>
                <c:pt idx="1090">
                  <c:v>-0.02</c:v>
                </c:pt>
                <c:pt idx="1091">
                  <c:v>-0.03</c:v>
                </c:pt>
                <c:pt idx="1092">
                  <c:v>-0.02</c:v>
                </c:pt>
                <c:pt idx="1093">
                  <c:v>-0.02</c:v>
                </c:pt>
                <c:pt idx="1094">
                  <c:v>-0.02</c:v>
                </c:pt>
                <c:pt idx="1095">
                  <c:v>-0.04</c:v>
                </c:pt>
                <c:pt idx="1096">
                  <c:v>-0.02</c:v>
                </c:pt>
                <c:pt idx="1097">
                  <c:v>-0.02</c:v>
                </c:pt>
                <c:pt idx="1098">
                  <c:v>0</c:v>
                </c:pt>
                <c:pt idx="1099">
                  <c:v>-0.03</c:v>
                </c:pt>
                <c:pt idx="1100">
                  <c:v>-0.02</c:v>
                </c:pt>
                <c:pt idx="1101">
                  <c:v>-0.02</c:v>
                </c:pt>
                <c:pt idx="1102">
                  <c:v>-0.02</c:v>
                </c:pt>
                <c:pt idx="1103">
                  <c:v>-0.02</c:v>
                </c:pt>
                <c:pt idx="1104">
                  <c:v>-0.02</c:v>
                </c:pt>
                <c:pt idx="1105">
                  <c:v>-0.02</c:v>
                </c:pt>
                <c:pt idx="1106">
                  <c:v>-0.03</c:v>
                </c:pt>
                <c:pt idx="1107">
                  <c:v>-0.02</c:v>
                </c:pt>
                <c:pt idx="1108">
                  <c:v>-0.02</c:v>
                </c:pt>
                <c:pt idx="1109">
                  <c:v>-0.02</c:v>
                </c:pt>
                <c:pt idx="1110">
                  <c:v>-0.02</c:v>
                </c:pt>
                <c:pt idx="1111">
                  <c:v>-0.02</c:v>
                </c:pt>
                <c:pt idx="1112">
                  <c:v>-0.02</c:v>
                </c:pt>
                <c:pt idx="1113">
                  <c:v>-0.03</c:v>
                </c:pt>
                <c:pt idx="1114">
                  <c:v>-0.03</c:v>
                </c:pt>
                <c:pt idx="1115">
                  <c:v>-0.03</c:v>
                </c:pt>
                <c:pt idx="1116">
                  <c:v>-0.04</c:v>
                </c:pt>
                <c:pt idx="1117">
                  <c:v>-0.04</c:v>
                </c:pt>
                <c:pt idx="1118">
                  <c:v>0</c:v>
                </c:pt>
                <c:pt idx="1119">
                  <c:v>-0.02</c:v>
                </c:pt>
                <c:pt idx="1120">
                  <c:v>-0.03</c:v>
                </c:pt>
                <c:pt idx="1121">
                  <c:v>-0.02</c:v>
                </c:pt>
                <c:pt idx="1122">
                  <c:v>-0.02</c:v>
                </c:pt>
                <c:pt idx="1123">
                  <c:v>-0.02</c:v>
                </c:pt>
                <c:pt idx="1124">
                  <c:v>-0.02</c:v>
                </c:pt>
                <c:pt idx="1125">
                  <c:v>-0.03</c:v>
                </c:pt>
                <c:pt idx="1126">
                  <c:v>-0.04</c:v>
                </c:pt>
                <c:pt idx="1127">
                  <c:v>-0.04</c:v>
                </c:pt>
                <c:pt idx="1128">
                  <c:v>-0.03</c:v>
                </c:pt>
                <c:pt idx="1129">
                  <c:v>-0.02</c:v>
                </c:pt>
                <c:pt idx="1130">
                  <c:v>-0.02</c:v>
                </c:pt>
                <c:pt idx="1131">
                  <c:v>-0.03</c:v>
                </c:pt>
                <c:pt idx="1132">
                  <c:v>-0.04</c:v>
                </c:pt>
                <c:pt idx="1133">
                  <c:v>-0.03</c:v>
                </c:pt>
                <c:pt idx="1134">
                  <c:v>0</c:v>
                </c:pt>
                <c:pt idx="1135">
                  <c:v>0</c:v>
                </c:pt>
                <c:pt idx="1136">
                  <c:v>-0.01</c:v>
                </c:pt>
                <c:pt idx="1137">
                  <c:v>-0.01</c:v>
                </c:pt>
                <c:pt idx="1138">
                  <c:v>0</c:v>
                </c:pt>
                <c:pt idx="1139">
                  <c:v>-0.01</c:v>
                </c:pt>
                <c:pt idx="1140">
                  <c:v>0</c:v>
                </c:pt>
                <c:pt idx="1141">
                  <c:v>0</c:v>
                </c:pt>
                <c:pt idx="1142">
                  <c:v>-0.01</c:v>
                </c:pt>
                <c:pt idx="1143">
                  <c:v>-0.01</c:v>
                </c:pt>
                <c:pt idx="1144">
                  <c:v>1.9999999999999997E-2</c:v>
                </c:pt>
                <c:pt idx="1145">
                  <c:v>0.01</c:v>
                </c:pt>
                <c:pt idx="1146">
                  <c:v>0</c:v>
                </c:pt>
                <c:pt idx="1147">
                  <c:v>-0.02</c:v>
                </c:pt>
                <c:pt idx="1148">
                  <c:v>0</c:v>
                </c:pt>
                <c:pt idx="1149">
                  <c:v>-0.01</c:v>
                </c:pt>
                <c:pt idx="1150">
                  <c:v>0</c:v>
                </c:pt>
                <c:pt idx="1151">
                  <c:v>1.9999999999999997E-2</c:v>
                </c:pt>
                <c:pt idx="1152">
                  <c:v>-0.01</c:v>
                </c:pt>
                <c:pt idx="1153">
                  <c:v>-0.01</c:v>
                </c:pt>
                <c:pt idx="1154">
                  <c:v>-0.01</c:v>
                </c:pt>
                <c:pt idx="1155">
                  <c:v>-0.01</c:v>
                </c:pt>
                <c:pt idx="1156">
                  <c:v>0</c:v>
                </c:pt>
                <c:pt idx="1157">
                  <c:v>0</c:v>
                </c:pt>
                <c:pt idx="1158">
                  <c:v>-0.01</c:v>
                </c:pt>
                <c:pt idx="1159">
                  <c:v>-0.01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-0.01</c:v>
                </c:pt>
                <c:pt idx="1166">
                  <c:v>-0.01</c:v>
                </c:pt>
                <c:pt idx="1167">
                  <c:v>0</c:v>
                </c:pt>
                <c:pt idx="1168">
                  <c:v>0</c:v>
                </c:pt>
                <c:pt idx="1169">
                  <c:v>-0.01</c:v>
                </c:pt>
                <c:pt idx="1170">
                  <c:v>-0.01</c:v>
                </c:pt>
                <c:pt idx="1171">
                  <c:v>-0.01</c:v>
                </c:pt>
                <c:pt idx="1172">
                  <c:v>-0.01</c:v>
                </c:pt>
                <c:pt idx="1173">
                  <c:v>-0.01</c:v>
                </c:pt>
                <c:pt idx="1174">
                  <c:v>0</c:v>
                </c:pt>
                <c:pt idx="1175">
                  <c:v>-0.01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-0.01</c:v>
                </c:pt>
                <c:pt idx="1184">
                  <c:v>0</c:v>
                </c:pt>
                <c:pt idx="1185">
                  <c:v>-0.01</c:v>
                </c:pt>
                <c:pt idx="1186">
                  <c:v>-0.01</c:v>
                </c:pt>
                <c:pt idx="1187">
                  <c:v>-0.01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-0.01</c:v>
                </c:pt>
                <c:pt idx="1193">
                  <c:v>-0.01</c:v>
                </c:pt>
                <c:pt idx="1194">
                  <c:v>0</c:v>
                </c:pt>
                <c:pt idx="1195">
                  <c:v>0</c:v>
                </c:pt>
                <c:pt idx="1196">
                  <c:v>-0.01</c:v>
                </c:pt>
                <c:pt idx="1197">
                  <c:v>0</c:v>
                </c:pt>
                <c:pt idx="1198">
                  <c:v>0.04</c:v>
                </c:pt>
                <c:pt idx="1199">
                  <c:v>0.03</c:v>
                </c:pt>
                <c:pt idx="1200">
                  <c:v>0.03</c:v>
                </c:pt>
                <c:pt idx="1201">
                  <c:v>0.04</c:v>
                </c:pt>
                <c:pt idx="1202">
                  <c:v>0.01</c:v>
                </c:pt>
                <c:pt idx="1203">
                  <c:v>0.01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-0.02</c:v>
                </c:pt>
                <c:pt idx="1208">
                  <c:v>-0.02</c:v>
                </c:pt>
                <c:pt idx="1209">
                  <c:v>-0.01</c:v>
                </c:pt>
                <c:pt idx="1210">
                  <c:v>0</c:v>
                </c:pt>
                <c:pt idx="1211">
                  <c:v>-0.02</c:v>
                </c:pt>
                <c:pt idx="1212">
                  <c:v>-0.02</c:v>
                </c:pt>
                <c:pt idx="1213">
                  <c:v>0</c:v>
                </c:pt>
                <c:pt idx="1214">
                  <c:v>-0.02</c:v>
                </c:pt>
                <c:pt idx="1215">
                  <c:v>-0.02</c:v>
                </c:pt>
                <c:pt idx="1216">
                  <c:v>-0.02</c:v>
                </c:pt>
                <c:pt idx="1217">
                  <c:v>-0.02</c:v>
                </c:pt>
                <c:pt idx="1218">
                  <c:v>-0.02</c:v>
                </c:pt>
                <c:pt idx="1219">
                  <c:v>-0.03</c:v>
                </c:pt>
                <c:pt idx="1220">
                  <c:v>-0.02</c:v>
                </c:pt>
                <c:pt idx="1221">
                  <c:v>-0.02</c:v>
                </c:pt>
                <c:pt idx="1222">
                  <c:v>-0.02</c:v>
                </c:pt>
                <c:pt idx="1223">
                  <c:v>-0.02</c:v>
                </c:pt>
                <c:pt idx="1224">
                  <c:v>-0.02</c:v>
                </c:pt>
                <c:pt idx="1225">
                  <c:v>-0.02</c:v>
                </c:pt>
                <c:pt idx="1226">
                  <c:v>-0.01</c:v>
                </c:pt>
                <c:pt idx="1227">
                  <c:v>-0.01</c:v>
                </c:pt>
                <c:pt idx="1228">
                  <c:v>-0.01</c:v>
                </c:pt>
                <c:pt idx="1229">
                  <c:v>-0.01</c:v>
                </c:pt>
                <c:pt idx="1230">
                  <c:v>-0.02</c:v>
                </c:pt>
                <c:pt idx="1231">
                  <c:v>-0.01</c:v>
                </c:pt>
                <c:pt idx="1232">
                  <c:v>0</c:v>
                </c:pt>
                <c:pt idx="1233">
                  <c:v>-0.01</c:v>
                </c:pt>
                <c:pt idx="1234">
                  <c:v>0</c:v>
                </c:pt>
                <c:pt idx="1235">
                  <c:v>0</c:v>
                </c:pt>
                <c:pt idx="1236">
                  <c:v>-0.02</c:v>
                </c:pt>
                <c:pt idx="1237">
                  <c:v>-0.01</c:v>
                </c:pt>
                <c:pt idx="1238">
                  <c:v>0</c:v>
                </c:pt>
                <c:pt idx="1239">
                  <c:v>0</c:v>
                </c:pt>
                <c:pt idx="1240">
                  <c:v>-0.01</c:v>
                </c:pt>
                <c:pt idx="1241">
                  <c:v>-0.01</c:v>
                </c:pt>
                <c:pt idx="1242">
                  <c:v>-0.01</c:v>
                </c:pt>
                <c:pt idx="1243">
                  <c:v>-0.02</c:v>
                </c:pt>
                <c:pt idx="1244">
                  <c:v>0</c:v>
                </c:pt>
                <c:pt idx="1245">
                  <c:v>0</c:v>
                </c:pt>
                <c:pt idx="1246">
                  <c:v>-0.01</c:v>
                </c:pt>
                <c:pt idx="1247">
                  <c:v>-0.01</c:v>
                </c:pt>
                <c:pt idx="1248">
                  <c:v>0</c:v>
                </c:pt>
                <c:pt idx="1249">
                  <c:v>-0.01</c:v>
                </c:pt>
                <c:pt idx="1250">
                  <c:v>-0.01</c:v>
                </c:pt>
                <c:pt idx="1251">
                  <c:v>-0.02</c:v>
                </c:pt>
                <c:pt idx="1252">
                  <c:v>-0.01</c:v>
                </c:pt>
                <c:pt idx="1253">
                  <c:v>-0.01</c:v>
                </c:pt>
                <c:pt idx="1254">
                  <c:v>-0.01</c:v>
                </c:pt>
                <c:pt idx="1255">
                  <c:v>0</c:v>
                </c:pt>
                <c:pt idx="1256">
                  <c:v>0</c:v>
                </c:pt>
                <c:pt idx="1257">
                  <c:v>-0.01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-0.01</c:v>
                </c:pt>
                <c:pt idx="1262">
                  <c:v>-0.01</c:v>
                </c:pt>
                <c:pt idx="1263">
                  <c:v>-0.01</c:v>
                </c:pt>
                <c:pt idx="1264">
                  <c:v>-0.01</c:v>
                </c:pt>
                <c:pt idx="1265">
                  <c:v>-0.01</c:v>
                </c:pt>
                <c:pt idx="1266">
                  <c:v>-0.01</c:v>
                </c:pt>
                <c:pt idx="1267">
                  <c:v>-0.01</c:v>
                </c:pt>
                <c:pt idx="1268">
                  <c:v>0</c:v>
                </c:pt>
                <c:pt idx="1269">
                  <c:v>-0.01</c:v>
                </c:pt>
                <c:pt idx="1270">
                  <c:v>-0.01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-0.01</c:v>
                </c:pt>
                <c:pt idx="1282">
                  <c:v>-0.01</c:v>
                </c:pt>
                <c:pt idx="1283">
                  <c:v>0</c:v>
                </c:pt>
                <c:pt idx="1284">
                  <c:v>0</c:v>
                </c:pt>
                <c:pt idx="1285">
                  <c:v>-0.01</c:v>
                </c:pt>
                <c:pt idx="1286">
                  <c:v>-0.01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0.01</c:v>
                </c:pt>
                <c:pt idx="1295">
                  <c:v>0</c:v>
                </c:pt>
                <c:pt idx="1296">
                  <c:v>0.01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-0.01</c:v>
                </c:pt>
                <c:pt idx="1301">
                  <c:v>0</c:v>
                </c:pt>
                <c:pt idx="1302">
                  <c:v>-0.01</c:v>
                </c:pt>
                <c:pt idx="1303">
                  <c:v>-0.02</c:v>
                </c:pt>
                <c:pt idx="1304">
                  <c:v>-0.02</c:v>
                </c:pt>
                <c:pt idx="1305">
                  <c:v>-0.02</c:v>
                </c:pt>
                <c:pt idx="1306">
                  <c:v>-0.01</c:v>
                </c:pt>
                <c:pt idx="1307">
                  <c:v>0</c:v>
                </c:pt>
                <c:pt idx="1308">
                  <c:v>-0.01</c:v>
                </c:pt>
                <c:pt idx="1309">
                  <c:v>0</c:v>
                </c:pt>
                <c:pt idx="1310">
                  <c:v>-0.01</c:v>
                </c:pt>
                <c:pt idx="1311">
                  <c:v>0</c:v>
                </c:pt>
                <c:pt idx="1312">
                  <c:v>-0.01</c:v>
                </c:pt>
                <c:pt idx="1313">
                  <c:v>0</c:v>
                </c:pt>
                <c:pt idx="1314">
                  <c:v>-0.01</c:v>
                </c:pt>
                <c:pt idx="1315">
                  <c:v>-0.02</c:v>
                </c:pt>
                <c:pt idx="1316">
                  <c:v>-0.01</c:v>
                </c:pt>
                <c:pt idx="1317">
                  <c:v>-0.02</c:v>
                </c:pt>
                <c:pt idx="1318">
                  <c:v>0</c:v>
                </c:pt>
                <c:pt idx="1319">
                  <c:v>-0.01</c:v>
                </c:pt>
                <c:pt idx="1320">
                  <c:v>-0.01</c:v>
                </c:pt>
                <c:pt idx="1321">
                  <c:v>-0.01</c:v>
                </c:pt>
                <c:pt idx="1322">
                  <c:v>-0.01</c:v>
                </c:pt>
                <c:pt idx="1323">
                  <c:v>-0.01</c:v>
                </c:pt>
                <c:pt idx="1324">
                  <c:v>-0.02</c:v>
                </c:pt>
                <c:pt idx="1325">
                  <c:v>-0.02</c:v>
                </c:pt>
                <c:pt idx="1326">
                  <c:v>-0.01</c:v>
                </c:pt>
                <c:pt idx="1327">
                  <c:v>-0.01</c:v>
                </c:pt>
                <c:pt idx="1328">
                  <c:v>-0.01</c:v>
                </c:pt>
                <c:pt idx="1329">
                  <c:v>-0.02</c:v>
                </c:pt>
                <c:pt idx="1330">
                  <c:v>-0.01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-0.01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0.01</c:v>
                </c:pt>
                <c:pt idx="1342">
                  <c:v>0.01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-0.01</c:v>
                </c:pt>
                <c:pt idx="1349">
                  <c:v>-0.02</c:v>
                </c:pt>
                <c:pt idx="1350">
                  <c:v>-0.02</c:v>
                </c:pt>
                <c:pt idx="1351">
                  <c:v>-0.02</c:v>
                </c:pt>
                <c:pt idx="1352">
                  <c:v>-0.02</c:v>
                </c:pt>
                <c:pt idx="1353">
                  <c:v>-0.01</c:v>
                </c:pt>
                <c:pt idx="1354">
                  <c:v>-0.02</c:v>
                </c:pt>
                <c:pt idx="1355">
                  <c:v>-0.02</c:v>
                </c:pt>
                <c:pt idx="1356">
                  <c:v>-0.02</c:v>
                </c:pt>
                <c:pt idx="1357">
                  <c:v>-0.02</c:v>
                </c:pt>
                <c:pt idx="1358">
                  <c:v>-0.02</c:v>
                </c:pt>
                <c:pt idx="1359">
                  <c:v>-0.02</c:v>
                </c:pt>
                <c:pt idx="1360">
                  <c:v>0.01</c:v>
                </c:pt>
                <c:pt idx="1361">
                  <c:v>0</c:v>
                </c:pt>
                <c:pt idx="1362">
                  <c:v>0.01</c:v>
                </c:pt>
                <c:pt idx="1363">
                  <c:v>0</c:v>
                </c:pt>
                <c:pt idx="1364">
                  <c:v>-0.02</c:v>
                </c:pt>
                <c:pt idx="1365">
                  <c:v>0.01</c:v>
                </c:pt>
                <c:pt idx="1366">
                  <c:v>0</c:v>
                </c:pt>
                <c:pt idx="1367">
                  <c:v>-0.02</c:v>
                </c:pt>
                <c:pt idx="1368">
                  <c:v>-0.01</c:v>
                </c:pt>
                <c:pt idx="1369">
                  <c:v>-0.02</c:v>
                </c:pt>
                <c:pt idx="1370">
                  <c:v>-0.01</c:v>
                </c:pt>
                <c:pt idx="1371">
                  <c:v>-0.02</c:v>
                </c:pt>
                <c:pt idx="1372">
                  <c:v>-0.01</c:v>
                </c:pt>
                <c:pt idx="1373">
                  <c:v>-0.02</c:v>
                </c:pt>
                <c:pt idx="1374">
                  <c:v>-0.02</c:v>
                </c:pt>
                <c:pt idx="1375">
                  <c:v>-0.02</c:v>
                </c:pt>
                <c:pt idx="1376">
                  <c:v>-0.01</c:v>
                </c:pt>
                <c:pt idx="1377">
                  <c:v>-0.02</c:v>
                </c:pt>
                <c:pt idx="1378">
                  <c:v>-0.02</c:v>
                </c:pt>
                <c:pt idx="1379">
                  <c:v>-0.02</c:v>
                </c:pt>
                <c:pt idx="1380">
                  <c:v>-0.02</c:v>
                </c:pt>
                <c:pt idx="1381">
                  <c:v>-0.01</c:v>
                </c:pt>
                <c:pt idx="1382">
                  <c:v>-0.01</c:v>
                </c:pt>
                <c:pt idx="1383">
                  <c:v>-0.01</c:v>
                </c:pt>
                <c:pt idx="1384">
                  <c:v>-0.01</c:v>
                </c:pt>
                <c:pt idx="1385">
                  <c:v>-0.01</c:v>
                </c:pt>
                <c:pt idx="1386">
                  <c:v>-0.01</c:v>
                </c:pt>
                <c:pt idx="1387">
                  <c:v>0</c:v>
                </c:pt>
                <c:pt idx="1388">
                  <c:v>-0.02</c:v>
                </c:pt>
                <c:pt idx="1389">
                  <c:v>-0.02</c:v>
                </c:pt>
                <c:pt idx="1390">
                  <c:v>-0.01</c:v>
                </c:pt>
                <c:pt idx="1391">
                  <c:v>-0.02</c:v>
                </c:pt>
                <c:pt idx="1392">
                  <c:v>-0.01</c:v>
                </c:pt>
                <c:pt idx="1393">
                  <c:v>0</c:v>
                </c:pt>
                <c:pt idx="1394">
                  <c:v>0</c:v>
                </c:pt>
                <c:pt idx="1395">
                  <c:v>-0.01</c:v>
                </c:pt>
                <c:pt idx="1396">
                  <c:v>-0.01</c:v>
                </c:pt>
                <c:pt idx="1397">
                  <c:v>-0.01</c:v>
                </c:pt>
                <c:pt idx="1398">
                  <c:v>-0.01</c:v>
                </c:pt>
                <c:pt idx="1399">
                  <c:v>-0.02</c:v>
                </c:pt>
                <c:pt idx="1400">
                  <c:v>-0.01</c:v>
                </c:pt>
                <c:pt idx="1401">
                  <c:v>-0.02</c:v>
                </c:pt>
                <c:pt idx="1402">
                  <c:v>-0.01</c:v>
                </c:pt>
                <c:pt idx="1403">
                  <c:v>-0.01</c:v>
                </c:pt>
                <c:pt idx="1404">
                  <c:v>0</c:v>
                </c:pt>
                <c:pt idx="1405">
                  <c:v>-0.01</c:v>
                </c:pt>
                <c:pt idx="1406">
                  <c:v>-0.01</c:v>
                </c:pt>
                <c:pt idx="1407">
                  <c:v>0</c:v>
                </c:pt>
                <c:pt idx="1408">
                  <c:v>1.9999999999999997E-2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-0.02</c:v>
                </c:pt>
                <c:pt idx="1413">
                  <c:v>0</c:v>
                </c:pt>
                <c:pt idx="1414">
                  <c:v>-0.02</c:v>
                </c:pt>
                <c:pt idx="1415">
                  <c:v>-0.01</c:v>
                </c:pt>
                <c:pt idx="1416">
                  <c:v>-0.02</c:v>
                </c:pt>
                <c:pt idx="1417">
                  <c:v>-0.02</c:v>
                </c:pt>
                <c:pt idx="1418">
                  <c:v>-0.02</c:v>
                </c:pt>
                <c:pt idx="1419">
                  <c:v>-0.02</c:v>
                </c:pt>
                <c:pt idx="1420">
                  <c:v>-0.02</c:v>
                </c:pt>
                <c:pt idx="1421">
                  <c:v>-0.01</c:v>
                </c:pt>
                <c:pt idx="1422">
                  <c:v>-0.02</c:v>
                </c:pt>
                <c:pt idx="1423">
                  <c:v>-0.02</c:v>
                </c:pt>
                <c:pt idx="1424">
                  <c:v>-0.02</c:v>
                </c:pt>
                <c:pt idx="1425">
                  <c:v>-0.02</c:v>
                </c:pt>
                <c:pt idx="1426">
                  <c:v>0.01</c:v>
                </c:pt>
                <c:pt idx="1427">
                  <c:v>-0.01</c:v>
                </c:pt>
                <c:pt idx="1428">
                  <c:v>-0.01</c:v>
                </c:pt>
                <c:pt idx="1429">
                  <c:v>-0.02</c:v>
                </c:pt>
                <c:pt idx="1430">
                  <c:v>-0.01</c:v>
                </c:pt>
                <c:pt idx="1431">
                  <c:v>-0.01</c:v>
                </c:pt>
                <c:pt idx="1432">
                  <c:v>-0.01</c:v>
                </c:pt>
                <c:pt idx="1433">
                  <c:v>-0.01</c:v>
                </c:pt>
                <c:pt idx="1434">
                  <c:v>-0.02</c:v>
                </c:pt>
                <c:pt idx="1435">
                  <c:v>-0.02</c:v>
                </c:pt>
                <c:pt idx="1436">
                  <c:v>-0.02</c:v>
                </c:pt>
                <c:pt idx="1437">
                  <c:v>-0.02</c:v>
                </c:pt>
                <c:pt idx="1438">
                  <c:v>-0.01</c:v>
                </c:pt>
                <c:pt idx="1439">
                  <c:v>0</c:v>
                </c:pt>
                <c:pt idx="1440">
                  <c:v>0</c:v>
                </c:pt>
                <c:pt idx="1441">
                  <c:v>-0.01</c:v>
                </c:pt>
                <c:pt idx="1442">
                  <c:v>0</c:v>
                </c:pt>
                <c:pt idx="1443">
                  <c:v>-0.01</c:v>
                </c:pt>
                <c:pt idx="1444">
                  <c:v>0</c:v>
                </c:pt>
                <c:pt idx="1445">
                  <c:v>-0.01</c:v>
                </c:pt>
                <c:pt idx="1446">
                  <c:v>-0.02</c:v>
                </c:pt>
                <c:pt idx="1447">
                  <c:v>-0.02</c:v>
                </c:pt>
                <c:pt idx="1448">
                  <c:v>-0.02</c:v>
                </c:pt>
                <c:pt idx="1449">
                  <c:v>-0.02</c:v>
                </c:pt>
                <c:pt idx="1450">
                  <c:v>-0.02</c:v>
                </c:pt>
                <c:pt idx="1451">
                  <c:v>-0.01</c:v>
                </c:pt>
                <c:pt idx="1452">
                  <c:v>-0.01</c:v>
                </c:pt>
                <c:pt idx="1453">
                  <c:v>0</c:v>
                </c:pt>
                <c:pt idx="1454">
                  <c:v>-0.01</c:v>
                </c:pt>
                <c:pt idx="1455">
                  <c:v>-0.01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-0.01</c:v>
                </c:pt>
                <c:pt idx="1464">
                  <c:v>0</c:v>
                </c:pt>
                <c:pt idx="1465">
                  <c:v>-0.01</c:v>
                </c:pt>
                <c:pt idx="1466">
                  <c:v>-0.01</c:v>
                </c:pt>
                <c:pt idx="1467">
                  <c:v>-0.01</c:v>
                </c:pt>
                <c:pt idx="1468">
                  <c:v>-0.01</c:v>
                </c:pt>
                <c:pt idx="1469">
                  <c:v>-0.02</c:v>
                </c:pt>
                <c:pt idx="1470">
                  <c:v>-0.02</c:v>
                </c:pt>
                <c:pt idx="1471">
                  <c:v>-0.02</c:v>
                </c:pt>
                <c:pt idx="1472">
                  <c:v>-0.02</c:v>
                </c:pt>
                <c:pt idx="1473">
                  <c:v>-0.02</c:v>
                </c:pt>
                <c:pt idx="1474">
                  <c:v>-0.03</c:v>
                </c:pt>
                <c:pt idx="1475">
                  <c:v>-0.02</c:v>
                </c:pt>
                <c:pt idx="1476">
                  <c:v>-0.01</c:v>
                </c:pt>
                <c:pt idx="1477">
                  <c:v>-0.01</c:v>
                </c:pt>
                <c:pt idx="1478">
                  <c:v>-0.02</c:v>
                </c:pt>
                <c:pt idx="1479">
                  <c:v>-0.02</c:v>
                </c:pt>
                <c:pt idx="1480">
                  <c:v>-0.02</c:v>
                </c:pt>
                <c:pt idx="1481">
                  <c:v>-0.02</c:v>
                </c:pt>
                <c:pt idx="1482">
                  <c:v>-0.02</c:v>
                </c:pt>
                <c:pt idx="1483">
                  <c:v>-0.02</c:v>
                </c:pt>
                <c:pt idx="1484">
                  <c:v>-0.03</c:v>
                </c:pt>
                <c:pt idx="1485">
                  <c:v>-0.02</c:v>
                </c:pt>
                <c:pt idx="1486">
                  <c:v>-0.01</c:v>
                </c:pt>
                <c:pt idx="1487">
                  <c:v>-0.02</c:v>
                </c:pt>
                <c:pt idx="1488">
                  <c:v>-0.03</c:v>
                </c:pt>
                <c:pt idx="1489">
                  <c:v>-0.02</c:v>
                </c:pt>
                <c:pt idx="1490">
                  <c:v>-0.02</c:v>
                </c:pt>
                <c:pt idx="1491">
                  <c:v>-0.02</c:v>
                </c:pt>
                <c:pt idx="1492">
                  <c:v>-0.02</c:v>
                </c:pt>
                <c:pt idx="1493">
                  <c:v>-0.02</c:v>
                </c:pt>
                <c:pt idx="1494">
                  <c:v>-0.02</c:v>
                </c:pt>
                <c:pt idx="1495">
                  <c:v>-0.02</c:v>
                </c:pt>
                <c:pt idx="1496">
                  <c:v>-0.02</c:v>
                </c:pt>
                <c:pt idx="1497">
                  <c:v>-0.02</c:v>
                </c:pt>
                <c:pt idx="1498">
                  <c:v>-0.02</c:v>
                </c:pt>
                <c:pt idx="1499">
                  <c:v>-0.02</c:v>
                </c:pt>
                <c:pt idx="1500">
                  <c:v>-0.02</c:v>
                </c:pt>
                <c:pt idx="1501">
                  <c:v>-0.02</c:v>
                </c:pt>
                <c:pt idx="1502">
                  <c:v>-0.02</c:v>
                </c:pt>
                <c:pt idx="1503">
                  <c:v>-0.02</c:v>
                </c:pt>
                <c:pt idx="1504">
                  <c:v>-0.02</c:v>
                </c:pt>
                <c:pt idx="1505">
                  <c:v>0</c:v>
                </c:pt>
                <c:pt idx="1506">
                  <c:v>0</c:v>
                </c:pt>
                <c:pt idx="1507">
                  <c:v>-0.02</c:v>
                </c:pt>
                <c:pt idx="1508">
                  <c:v>-0.03</c:v>
                </c:pt>
                <c:pt idx="1509">
                  <c:v>-0.01</c:v>
                </c:pt>
                <c:pt idx="1510">
                  <c:v>0</c:v>
                </c:pt>
                <c:pt idx="1511">
                  <c:v>-0.02</c:v>
                </c:pt>
                <c:pt idx="1512">
                  <c:v>-0.02</c:v>
                </c:pt>
                <c:pt idx="1513">
                  <c:v>-0.02</c:v>
                </c:pt>
                <c:pt idx="1514">
                  <c:v>-0.02</c:v>
                </c:pt>
                <c:pt idx="1515">
                  <c:v>-0.01</c:v>
                </c:pt>
                <c:pt idx="1516">
                  <c:v>-0.02</c:v>
                </c:pt>
                <c:pt idx="1517">
                  <c:v>-0.02</c:v>
                </c:pt>
                <c:pt idx="1518">
                  <c:v>-0.01</c:v>
                </c:pt>
                <c:pt idx="1519">
                  <c:v>0</c:v>
                </c:pt>
                <c:pt idx="1520">
                  <c:v>0</c:v>
                </c:pt>
                <c:pt idx="1521">
                  <c:v>-0.02</c:v>
                </c:pt>
                <c:pt idx="1522">
                  <c:v>-0.02</c:v>
                </c:pt>
                <c:pt idx="1523">
                  <c:v>1.9999999999999997E-2</c:v>
                </c:pt>
                <c:pt idx="1524">
                  <c:v>1.9999999999999997E-2</c:v>
                </c:pt>
                <c:pt idx="1525">
                  <c:v>0</c:v>
                </c:pt>
                <c:pt idx="1526">
                  <c:v>-0.01</c:v>
                </c:pt>
                <c:pt idx="1527">
                  <c:v>0.03</c:v>
                </c:pt>
                <c:pt idx="1528">
                  <c:v>-0.02</c:v>
                </c:pt>
                <c:pt idx="1529">
                  <c:v>-0.01</c:v>
                </c:pt>
                <c:pt idx="1530">
                  <c:v>-0.01</c:v>
                </c:pt>
                <c:pt idx="1531">
                  <c:v>-0.02</c:v>
                </c:pt>
                <c:pt idx="1532">
                  <c:v>-0.01</c:v>
                </c:pt>
                <c:pt idx="1533">
                  <c:v>-0.02</c:v>
                </c:pt>
                <c:pt idx="1534">
                  <c:v>-0.01</c:v>
                </c:pt>
                <c:pt idx="1535">
                  <c:v>-0.02</c:v>
                </c:pt>
                <c:pt idx="1536">
                  <c:v>-0.02</c:v>
                </c:pt>
                <c:pt idx="1537">
                  <c:v>-0.01</c:v>
                </c:pt>
                <c:pt idx="1538">
                  <c:v>-0.02</c:v>
                </c:pt>
                <c:pt idx="1539">
                  <c:v>-0.02</c:v>
                </c:pt>
                <c:pt idx="1540">
                  <c:v>-0.02</c:v>
                </c:pt>
                <c:pt idx="1541">
                  <c:v>-0.02</c:v>
                </c:pt>
                <c:pt idx="1542">
                  <c:v>-0.02</c:v>
                </c:pt>
                <c:pt idx="1543">
                  <c:v>-0.02</c:v>
                </c:pt>
                <c:pt idx="1544">
                  <c:v>-0.03</c:v>
                </c:pt>
                <c:pt idx="1545">
                  <c:v>-0.02</c:v>
                </c:pt>
                <c:pt idx="1546">
                  <c:v>-0.01</c:v>
                </c:pt>
                <c:pt idx="1547">
                  <c:v>0</c:v>
                </c:pt>
                <c:pt idx="1548">
                  <c:v>0</c:v>
                </c:pt>
                <c:pt idx="1549">
                  <c:v>-0.03</c:v>
                </c:pt>
                <c:pt idx="1550">
                  <c:v>-0.03</c:v>
                </c:pt>
                <c:pt idx="1551">
                  <c:v>-0.02</c:v>
                </c:pt>
                <c:pt idx="1552">
                  <c:v>-0.03</c:v>
                </c:pt>
                <c:pt idx="1553">
                  <c:v>-0.02</c:v>
                </c:pt>
                <c:pt idx="1554">
                  <c:v>-0.01</c:v>
                </c:pt>
                <c:pt idx="1555">
                  <c:v>0</c:v>
                </c:pt>
                <c:pt idx="1556">
                  <c:v>0.01</c:v>
                </c:pt>
                <c:pt idx="1557">
                  <c:v>-0.02</c:v>
                </c:pt>
                <c:pt idx="1558">
                  <c:v>-0.02</c:v>
                </c:pt>
                <c:pt idx="1559">
                  <c:v>-0.02</c:v>
                </c:pt>
                <c:pt idx="1560">
                  <c:v>-0.02</c:v>
                </c:pt>
                <c:pt idx="1561">
                  <c:v>-0.02</c:v>
                </c:pt>
                <c:pt idx="1562">
                  <c:v>-0.03</c:v>
                </c:pt>
                <c:pt idx="1563">
                  <c:v>-0.03</c:v>
                </c:pt>
                <c:pt idx="1564">
                  <c:v>-0.03</c:v>
                </c:pt>
                <c:pt idx="1565">
                  <c:v>-0.04</c:v>
                </c:pt>
                <c:pt idx="1566">
                  <c:v>-0.02</c:v>
                </c:pt>
                <c:pt idx="1567">
                  <c:v>-0.03</c:v>
                </c:pt>
                <c:pt idx="1568">
                  <c:v>-0.03</c:v>
                </c:pt>
                <c:pt idx="1569">
                  <c:v>-0.02</c:v>
                </c:pt>
                <c:pt idx="1570">
                  <c:v>-0.03</c:v>
                </c:pt>
                <c:pt idx="1571">
                  <c:v>-0.03</c:v>
                </c:pt>
                <c:pt idx="1572">
                  <c:v>-0.02</c:v>
                </c:pt>
                <c:pt idx="1573">
                  <c:v>-0.02</c:v>
                </c:pt>
                <c:pt idx="1574">
                  <c:v>-0.03</c:v>
                </c:pt>
                <c:pt idx="1575">
                  <c:v>-0.03</c:v>
                </c:pt>
                <c:pt idx="1576">
                  <c:v>-0.03</c:v>
                </c:pt>
                <c:pt idx="1577">
                  <c:v>-0.03</c:v>
                </c:pt>
                <c:pt idx="1578">
                  <c:v>-0.03</c:v>
                </c:pt>
                <c:pt idx="1579">
                  <c:v>-0.01</c:v>
                </c:pt>
                <c:pt idx="1580">
                  <c:v>0</c:v>
                </c:pt>
                <c:pt idx="1581">
                  <c:v>-0.01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-0.01</c:v>
                </c:pt>
                <c:pt idx="1588">
                  <c:v>0</c:v>
                </c:pt>
                <c:pt idx="1589">
                  <c:v>-0.01</c:v>
                </c:pt>
                <c:pt idx="1590">
                  <c:v>-0.01</c:v>
                </c:pt>
                <c:pt idx="1591">
                  <c:v>-0.01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-0.01</c:v>
                </c:pt>
                <c:pt idx="1596">
                  <c:v>-0.02</c:v>
                </c:pt>
                <c:pt idx="1597">
                  <c:v>-0.02</c:v>
                </c:pt>
                <c:pt idx="1598">
                  <c:v>-0.02</c:v>
                </c:pt>
                <c:pt idx="1599">
                  <c:v>-0.02</c:v>
                </c:pt>
                <c:pt idx="1600">
                  <c:v>-0.02</c:v>
                </c:pt>
                <c:pt idx="1601">
                  <c:v>-0.02</c:v>
                </c:pt>
                <c:pt idx="1602">
                  <c:v>-0.02</c:v>
                </c:pt>
                <c:pt idx="1603">
                  <c:v>-0.02</c:v>
                </c:pt>
                <c:pt idx="1604">
                  <c:v>-0.02</c:v>
                </c:pt>
                <c:pt idx="1605">
                  <c:v>-0.02</c:v>
                </c:pt>
                <c:pt idx="1606">
                  <c:v>-0.02</c:v>
                </c:pt>
                <c:pt idx="1607">
                  <c:v>-0.02</c:v>
                </c:pt>
                <c:pt idx="1608">
                  <c:v>-0.02</c:v>
                </c:pt>
                <c:pt idx="1609">
                  <c:v>-0.02</c:v>
                </c:pt>
                <c:pt idx="1610">
                  <c:v>-0.01</c:v>
                </c:pt>
                <c:pt idx="1611">
                  <c:v>-0.01</c:v>
                </c:pt>
                <c:pt idx="1612">
                  <c:v>-0.02</c:v>
                </c:pt>
                <c:pt idx="1613">
                  <c:v>-0.02</c:v>
                </c:pt>
                <c:pt idx="1614">
                  <c:v>-0.02</c:v>
                </c:pt>
                <c:pt idx="1615">
                  <c:v>-0.02</c:v>
                </c:pt>
                <c:pt idx="1616">
                  <c:v>0</c:v>
                </c:pt>
                <c:pt idx="1617">
                  <c:v>-0.02</c:v>
                </c:pt>
                <c:pt idx="1618">
                  <c:v>-0.02</c:v>
                </c:pt>
                <c:pt idx="1619">
                  <c:v>-0.02</c:v>
                </c:pt>
                <c:pt idx="1620">
                  <c:v>-0.02</c:v>
                </c:pt>
                <c:pt idx="1621">
                  <c:v>-0.02</c:v>
                </c:pt>
                <c:pt idx="1622">
                  <c:v>-0.02</c:v>
                </c:pt>
                <c:pt idx="1623">
                  <c:v>-0.02</c:v>
                </c:pt>
                <c:pt idx="1624">
                  <c:v>-0.02</c:v>
                </c:pt>
                <c:pt idx="1625">
                  <c:v>-0.01</c:v>
                </c:pt>
                <c:pt idx="1626">
                  <c:v>-0.02</c:v>
                </c:pt>
                <c:pt idx="1627">
                  <c:v>-0.02</c:v>
                </c:pt>
                <c:pt idx="1628">
                  <c:v>-0.02</c:v>
                </c:pt>
                <c:pt idx="1629">
                  <c:v>-0.02</c:v>
                </c:pt>
                <c:pt idx="1630">
                  <c:v>-0.02</c:v>
                </c:pt>
                <c:pt idx="1631">
                  <c:v>-0.02</c:v>
                </c:pt>
                <c:pt idx="1632">
                  <c:v>-0.02</c:v>
                </c:pt>
                <c:pt idx="1633">
                  <c:v>-0.02</c:v>
                </c:pt>
                <c:pt idx="1634">
                  <c:v>-0.01</c:v>
                </c:pt>
                <c:pt idx="1635">
                  <c:v>-0.02</c:v>
                </c:pt>
                <c:pt idx="1636">
                  <c:v>-0.02</c:v>
                </c:pt>
                <c:pt idx="1637">
                  <c:v>-0.02</c:v>
                </c:pt>
                <c:pt idx="1638">
                  <c:v>-0.02</c:v>
                </c:pt>
                <c:pt idx="1639">
                  <c:v>-0.02</c:v>
                </c:pt>
                <c:pt idx="1640">
                  <c:v>-0.01</c:v>
                </c:pt>
                <c:pt idx="1641">
                  <c:v>-0.02</c:v>
                </c:pt>
                <c:pt idx="1642">
                  <c:v>-0.02</c:v>
                </c:pt>
                <c:pt idx="1643">
                  <c:v>-0.02</c:v>
                </c:pt>
                <c:pt idx="1644">
                  <c:v>-0.02</c:v>
                </c:pt>
                <c:pt idx="1645">
                  <c:v>-0.02</c:v>
                </c:pt>
                <c:pt idx="1646">
                  <c:v>-0.01</c:v>
                </c:pt>
                <c:pt idx="1647">
                  <c:v>-0.02</c:v>
                </c:pt>
                <c:pt idx="1648">
                  <c:v>0</c:v>
                </c:pt>
                <c:pt idx="1649">
                  <c:v>0</c:v>
                </c:pt>
                <c:pt idx="1650">
                  <c:v>-0.01</c:v>
                </c:pt>
                <c:pt idx="1651">
                  <c:v>-0.02</c:v>
                </c:pt>
                <c:pt idx="1652">
                  <c:v>-0.02</c:v>
                </c:pt>
                <c:pt idx="1653">
                  <c:v>-0.02</c:v>
                </c:pt>
                <c:pt idx="1654">
                  <c:v>-0.02</c:v>
                </c:pt>
                <c:pt idx="1655">
                  <c:v>-0.01</c:v>
                </c:pt>
                <c:pt idx="1656">
                  <c:v>-0.02</c:v>
                </c:pt>
                <c:pt idx="1657">
                  <c:v>-0.01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-0.02</c:v>
                </c:pt>
                <c:pt idx="1662">
                  <c:v>-0.01</c:v>
                </c:pt>
                <c:pt idx="1663">
                  <c:v>-0.01</c:v>
                </c:pt>
                <c:pt idx="1664">
                  <c:v>-0.01</c:v>
                </c:pt>
                <c:pt idx="1665">
                  <c:v>-0.01</c:v>
                </c:pt>
                <c:pt idx="1666">
                  <c:v>-0.02</c:v>
                </c:pt>
                <c:pt idx="1667">
                  <c:v>-0.01</c:v>
                </c:pt>
                <c:pt idx="1668">
                  <c:v>-0.01</c:v>
                </c:pt>
                <c:pt idx="1669">
                  <c:v>-0.02</c:v>
                </c:pt>
                <c:pt idx="1670">
                  <c:v>-0.01</c:v>
                </c:pt>
                <c:pt idx="1671">
                  <c:v>-0.01</c:v>
                </c:pt>
                <c:pt idx="1672">
                  <c:v>0</c:v>
                </c:pt>
                <c:pt idx="1673">
                  <c:v>-0.02</c:v>
                </c:pt>
                <c:pt idx="1674">
                  <c:v>-0.01</c:v>
                </c:pt>
                <c:pt idx="1675">
                  <c:v>-0.02</c:v>
                </c:pt>
                <c:pt idx="1676">
                  <c:v>-0.02</c:v>
                </c:pt>
                <c:pt idx="1677">
                  <c:v>-0.02</c:v>
                </c:pt>
                <c:pt idx="1678">
                  <c:v>-0.02</c:v>
                </c:pt>
                <c:pt idx="1679">
                  <c:v>-0.01</c:v>
                </c:pt>
                <c:pt idx="1680">
                  <c:v>-0.01</c:v>
                </c:pt>
                <c:pt idx="1681">
                  <c:v>0</c:v>
                </c:pt>
                <c:pt idx="1682">
                  <c:v>-0.02</c:v>
                </c:pt>
                <c:pt idx="1683">
                  <c:v>-0.01</c:v>
                </c:pt>
                <c:pt idx="1684">
                  <c:v>-0.02</c:v>
                </c:pt>
                <c:pt idx="1685">
                  <c:v>-0.01</c:v>
                </c:pt>
                <c:pt idx="1686">
                  <c:v>0</c:v>
                </c:pt>
                <c:pt idx="1687">
                  <c:v>-0.01</c:v>
                </c:pt>
                <c:pt idx="1688">
                  <c:v>-0.01</c:v>
                </c:pt>
                <c:pt idx="1689">
                  <c:v>-0.01</c:v>
                </c:pt>
                <c:pt idx="1690">
                  <c:v>0</c:v>
                </c:pt>
                <c:pt idx="1691">
                  <c:v>-0.01</c:v>
                </c:pt>
                <c:pt idx="1692">
                  <c:v>-0.01</c:v>
                </c:pt>
                <c:pt idx="1693">
                  <c:v>-0.02</c:v>
                </c:pt>
                <c:pt idx="1694">
                  <c:v>-0.02</c:v>
                </c:pt>
                <c:pt idx="1695">
                  <c:v>-0.02</c:v>
                </c:pt>
                <c:pt idx="1696">
                  <c:v>-0.02</c:v>
                </c:pt>
                <c:pt idx="1697">
                  <c:v>-0.02</c:v>
                </c:pt>
                <c:pt idx="1698">
                  <c:v>0</c:v>
                </c:pt>
                <c:pt idx="1699">
                  <c:v>-0.01</c:v>
                </c:pt>
                <c:pt idx="1700">
                  <c:v>0</c:v>
                </c:pt>
                <c:pt idx="1701">
                  <c:v>-0.01</c:v>
                </c:pt>
                <c:pt idx="1702">
                  <c:v>0</c:v>
                </c:pt>
                <c:pt idx="1703">
                  <c:v>-0.01</c:v>
                </c:pt>
                <c:pt idx="1704">
                  <c:v>-0.01</c:v>
                </c:pt>
                <c:pt idx="1705">
                  <c:v>-0.01</c:v>
                </c:pt>
                <c:pt idx="1706">
                  <c:v>-0.01</c:v>
                </c:pt>
                <c:pt idx="1707">
                  <c:v>-0.01</c:v>
                </c:pt>
                <c:pt idx="1708">
                  <c:v>-0.02</c:v>
                </c:pt>
                <c:pt idx="1709">
                  <c:v>-0.01</c:v>
                </c:pt>
                <c:pt idx="1710">
                  <c:v>-0.01</c:v>
                </c:pt>
                <c:pt idx="1711">
                  <c:v>-0.02</c:v>
                </c:pt>
                <c:pt idx="1712">
                  <c:v>-0.01</c:v>
                </c:pt>
                <c:pt idx="1713">
                  <c:v>-0.02</c:v>
                </c:pt>
                <c:pt idx="1714">
                  <c:v>-0.02</c:v>
                </c:pt>
                <c:pt idx="1715">
                  <c:v>-0.01</c:v>
                </c:pt>
                <c:pt idx="1716">
                  <c:v>-0.02</c:v>
                </c:pt>
                <c:pt idx="1717">
                  <c:v>0</c:v>
                </c:pt>
                <c:pt idx="1718">
                  <c:v>0</c:v>
                </c:pt>
                <c:pt idx="1719">
                  <c:v>-0.02</c:v>
                </c:pt>
                <c:pt idx="1720">
                  <c:v>-0.01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-0.01</c:v>
                </c:pt>
                <c:pt idx="1727">
                  <c:v>0</c:v>
                </c:pt>
                <c:pt idx="1728">
                  <c:v>-0.01</c:v>
                </c:pt>
                <c:pt idx="1729">
                  <c:v>-0.02</c:v>
                </c:pt>
                <c:pt idx="1730">
                  <c:v>-0.01</c:v>
                </c:pt>
                <c:pt idx="1731">
                  <c:v>-0.02</c:v>
                </c:pt>
                <c:pt idx="1732">
                  <c:v>-0.02</c:v>
                </c:pt>
                <c:pt idx="1733">
                  <c:v>-0.02</c:v>
                </c:pt>
                <c:pt idx="1734">
                  <c:v>-0.01</c:v>
                </c:pt>
                <c:pt idx="1735">
                  <c:v>-0.02</c:v>
                </c:pt>
                <c:pt idx="1736">
                  <c:v>-0.01</c:v>
                </c:pt>
                <c:pt idx="1737">
                  <c:v>-0.01</c:v>
                </c:pt>
                <c:pt idx="1738">
                  <c:v>0</c:v>
                </c:pt>
                <c:pt idx="1739">
                  <c:v>1.9999999999999997E-2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-0.02</c:v>
                </c:pt>
                <c:pt idx="1748">
                  <c:v>0</c:v>
                </c:pt>
                <c:pt idx="1749">
                  <c:v>0</c:v>
                </c:pt>
                <c:pt idx="1750">
                  <c:v>-0.01</c:v>
                </c:pt>
                <c:pt idx="1751">
                  <c:v>-0.02</c:v>
                </c:pt>
                <c:pt idx="1752">
                  <c:v>-0.01</c:v>
                </c:pt>
                <c:pt idx="1753">
                  <c:v>-0.01</c:v>
                </c:pt>
                <c:pt idx="1754">
                  <c:v>-0.02</c:v>
                </c:pt>
                <c:pt idx="1755">
                  <c:v>-0.01</c:v>
                </c:pt>
                <c:pt idx="1756">
                  <c:v>-0.02</c:v>
                </c:pt>
                <c:pt idx="1757">
                  <c:v>-0.02</c:v>
                </c:pt>
                <c:pt idx="1758">
                  <c:v>-0.02</c:v>
                </c:pt>
                <c:pt idx="1759">
                  <c:v>-0.02</c:v>
                </c:pt>
                <c:pt idx="1760">
                  <c:v>-0.02</c:v>
                </c:pt>
                <c:pt idx="1761">
                  <c:v>-0.02</c:v>
                </c:pt>
                <c:pt idx="1762">
                  <c:v>-0.02</c:v>
                </c:pt>
                <c:pt idx="1763">
                  <c:v>-0.02</c:v>
                </c:pt>
                <c:pt idx="1764">
                  <c:v>-0.02</c:v>
                </c:pt>
                <c:pt idx="1765">
                  <c:v>-0.02</c:v>
                </c:pt>
                <c:pt idx="1766">
                  <c:v>-0.02</c:v>
                </c:pt>
                <c:pt idx="1767">
                  <c:v>-0.02</c:v>
                </c:pt>
                <c:pt idx="1768">
                  <c:v>-0.02</c:v>
                </c:pt>
                <c:pt idx="1769">
                  <c:v>0</c:v>
                </c:pt>
                <c:pt idx="1770">
                  <c:v>-0.01</c:v>
                </c:pt>
                <c:pt idx="1771">
                  <c:v>-0.02</c:v>
                </c:pt>
                <c:pt idx="1772">
                  <c:v>-0.01</c:v>
                </c:pt>
                <c:pt idx="1773">
                  <c:v>-0.02</c:v>
                </c:pt>
                <c:pt idx="1774">
                  <c:v>0</c:v>
                </c:pt>
                <c:pt idx="1775">
                  <c:v>0</c:v>
                </c:pt>
                <c:pt idx="1776">
                  <c:v>1.9999999999999997E-2</c:v>
                </c:pt>
                <c:pt idx="1777">
                  <c:v>0</c:v>
                </c:pt>
                <c:pt idx="1778">
                  <c:v>0</c:v>
                </c:pt>
                <c:pt idx="1779">
                  <c:v>-0.01</c:v>
                </c:pt>
                <c:pt idx="1780">
                  <c:v>-0.02</c:v>
                </c:pt>
                <c:pt idx="1781">
                  <c:v>-0.01</c:v>
                </c:pt>
                <c:pt idx="1782">
                  <c:v>-0.02</c:v>
                </c:pt>
                <c:pt idx="1783">
                  <c:v>-0.02</c:v>
                </c:pt>
                <c:pt idx="1784">
                  <c:v>-0.02</c:v>
                </c:pt>
                <c:pt idx="1785">
                  <c:v>-0.02</c:v>
                </c:pt>
                <c:pt idx="1786">
                  <c:v>-0.02</c:v>
                </c:pt>
                <c:pt idx="1787">
                  <c:v>-0.02</c:v>
                </c:pt>
                <c:pt idx="1788">
                  <c:v>-0.01</c:v>
                </c:pt>
                <c:pt idx="1789">
                  <c:v>0</c:v>
                </c:pt>
                <c:pt idx="1790">
                  <c:v>-0.02</c:v>
                </c:pt>
                <c:pt idx="1791">
                  <c:v>-0.01</c:v>
                </c:pt>
                <c:pt idx="1792">
                  <c:v>-0.02</c:v>
                </c:pt>
                <c:pt idx="1793">
                  <c:v>-0.02</c:v>
                </c:pt>
                <c:pt idx="1794">
                  <c:v>0</c:v>
                </c:pt>
                <c:pt idx="1795">
                  <c:v>-0.02</c:v>
                </c:pt>
                <c:pt idx="1796">
                  <c:v>-0.02</c:v>
                </c:pt>
                <c:pt idx="1797">
                  <c:v>-0.02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-0.01</c:v>
                </c:pt>
                <c:pt idx="1804">
                  <c:v>-0.01</c:v>
                </c:pt>
                <c:pt idx="1805">
                  <c:v>-0.01</c:v>
                </c:pt>
                <c:pt idx="1806">
                  <c:v>-0.01</c:v>
                </c:pt>
                <c:pt idx="1807">
                  <c:v>0</c:v>
                </c:pt>
                <c:pt idx="1808">
                  <c:v>-0.01</c:v>
                </c:pt>
                <c:pt idx="1809">
                  <c:v>0</c:v>
                </c:pt>
                <c:pt idx="1810">
                  <c:v>0</c:v>
                </c:pt>
                <c:pt idx="1811">
                  <c:v>-0.02</c:v>
                </c:pt>
                <c:pt idx="1812">
                  <c:v>-0.02</c:v>
                </c:pt>
                <c:pt idx="1813">
                  <c:v>-0.02</c:v>
                </c:pt>
                <c:pt idx="1814">
                  <c:v>-0.02</c:v>
                </c:pt>
                <c:pt idx="1815">
                  <c:v>-0.02</c:v>
                </c:pt>
                <c:pt idx="1816">
                  <c:v>-0.02</c:v>
                </c:pt>
                <c:pt idx="1817">
                  <c:v>-0.01</c:v>
                </c:pt>
                <c:pt idx="1818">
                  <c:v>-0.01</c:v>
                </c:pt>
                <c:pt idx="1819">
                  <c:v>-0.02</c:v>
                </c:pt>
                <c:pt idx="1820">
                  <c:v>-0.02</c:v>
                </c:pt>
                <c:pt idx="1821">
                  <c:v>-0.01</c:v>
                </c:pt>
                <c:pt idx="1822">
                  <c:v>-0.02</c:v>
                </c:pt>
                <c:pt idx="1823">
                  <c:v>-0.02</c:v>
                </c:pt>
                <c:pt idx="1824">
                  <c:v>-0.02</c:v>
                </c:pt>
                <c:pt idx="1825">
                  <c:v>-0.02</c:v>
                </c:pt>
                <c:pt idx="1826">
                  <c:v>-0.03</c:v>
                </c:pt>
                <c:pt idx="1827">
                  <c:v>0</c:v>
                </c:pt>
                <c:pt idx="1828">
                  <c:v>-0.01</c:v>
                </c:pt>
                <c:pt idx="1829">
                  <c:v>-0.02</c:v>
                </c:pt>
                <c:pt idx="1830">
                  <c:v>-0.02</c:v>
                </c:pt>
                <c:pt idx="1831">
                  <c:v>-0.02</c:v>
                </c:pt>
                <c:pt idx="1832">
                  <c:v>0</c:v>
                </c:pt>
                <c:pt idx="1833">
                  <c:v>-0.01</c:v>
                </c:pt>
                <c:pt idx="1834">
                  <c:v>-0.02</c:v>
                </c:pt>
                <c:pt idx="1835">
                  <c:v>0</c:v>
                </c:pt>
                <c:pt idx="1836">
                  <c:v>-0.01</c:v>
                </c:pt>
                <c:pt idx="1837">
                  <c:v>-0.01</c:v>
                </c:pt>
                <c:pt idx="1838">
                  <c:v>-0.02</c:v>
                </c:pt>
                <c:pt idx="1839">
                  <c:v>0</c:v>
                </c:pt>
                <c:pt idx="1840">
                  <c:v>0</c:v>
                </c:pt>
                <c:pt idx="1841">
                  <c:v>-0.01</c:v>
                </c:pt>
                <c:pt idx="1842">
                  <c:v>-0.03</c:v>
                </c:pt>
                <c:pt idx="1843">
                  <c:v>-0.02</c:v>
                </c:pt>
                <c:pt idx="1844">
                  <c:v>-0.02</c:v>
                </c:pt>
                <c:pt idx="1845">
                  <c:v>-0.02</c:v>
                </c:pt>
                <c:pt idx="1846">
                  <c:v>-0.02</c:v>
                </c:pt>
                <c:pt idx="1847">
                  <c:v>-0.02</c:v>
                </c:pt>
                <c:pt idx="1848">
                  <c:v>-0.01</c:v>
                </c:pt>
                <c:pt idx="1849">
                  <c:v>-0.01</c:v>
                </c:pt>
                <c:pt idx="1850">
                  <c:v>-0.01</c:v>
                </c:pt>
                <c:pt idx="1851">
                  <c:v>0</c:v>
                </c:pt>
                <c:pt idx="1852">
                  <c:v>-0.02</c:v>
                </c:pt>
                <c:pt idx="1853">
                  <c:v>1.9999999999999997E-2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-0.02</c:v>
                </c:pt>
                <c:pt idx="1858">
                  <c:v>-0.02</c:v>
                </c:pt>
                <c:pt idx="1859">
                  <c:v>-0.02</c:v>
                </c:pt>
                <c:pt idx="1860">
                  <c:v>-0.02</c:v>
                </c:pt>
                <c:pt idx="1861">
                  <c:v>-0.02</c:v>
                </c:pt>
                <c:pt idx="1862">
                  <c:v>-0.01</c:v>
                </c:pt>
                <c:pt idx="1863">
                  <c:v>-0.02</c:v>
                </c:pt>
                <c:pt idx="1864">
                  <c:v>-0.01</c:v>
                </c:pt>
                <c:pt idx="1865">
                  <c:v>-0.02</c:v>
                </c:pt>
                <c:pt idx="1866">
                  <c:v>-0.02</c:v>
                </c:pt>
                <c:pt idx="1867">
                  <c:v>-0.01</c:v>
                </c:pt>
                <c:pt idx="1868">
                  <c:v>-0.01</c:v>
                </c:pt>
                <c:pt idx="1869">
                  <c:v>-0.01</c:v>
                </c:pt>
                <c:pt idx="1870">
                  <c:v>-0.02</c:v>
                </c:pt>
                <c:pt idx="1871">
                  <c:v>-0.02</c:v>
                </c:pt>
                <c:pt idx="1872">
                  <c:v>-0.01</c:v>
                </c:pt>
                <c:pt idx="1873">
                  <c:v>0</c:v>
                </c:pt>
                <c:pt idx="1874">
                  <c:v>-0.02</c:v>
                </c:pt>
                <c:pt idx="1875">
                  <c:v>-0.01</c:v>
                </c:pt>
                <c:pt idx="1876">
                  <c:v>0</c:v>
                </c:pt>
                <c:pt idx="1877">
                  <c:v>-0.01</c:v>
                </c:pt>
                <c:pt idx="1878">
                  <c:v>0</c:v>
                </c:pt>
                <c:pt idx="1879">
                  <c:v>0</c:v>
                </c:pt>
                <c:pt idx="1880">
                  <c:v>-0.01</c:v>
                </c:pt>
                <c:pt idx="1881">
                  <c:v>-0.03</c:v>
                </c:pt>
                <c:pt idx="1882">
                  <c:v>-0.02</c:v>
                </c:pt>
                <c:pt idx="1883">
                  <c:v>-0.01</c:v>
                </c:pt>
                <c:pt idx="1884">
                  <c:v>-0.02</c:v>
                </c:pt>
                <c:pt idx="1885">
                  <c:v>0</c:v>
                </c:pt>
                <c:pt idx="1886">
                  <c:v>-0.01</c:v>
                </c:pt>
                <c:pt idx="1887">
                  <c:v>0</c:v>
                </c:pt>
                <c:pt idx="1888">
                  <c:v>-0.01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-0.01</c:v>
                </c:pt>
                <c:pt idx="1898">
                  <c:v>-0.02</c:v>
                </c:pt>
                <c:pt idx="1899">
                  <c:v>-0.02</c:v>
                </c:pt>
                <c:pt idx="1900">
                  <c:v>-0.02</c:v>
                </c:pt>
                <c:pt idx="1901">
                  <c:v>-0.01</c:v>
                </c:pt>
                <c:pt idx="1902">
                  <c:v>-0.02</c:v>
                </c:pt>
                <c:pt idx="1903">
                  <c:v>-0.01</c:v>
                </c:pt>
                <c:pt idx="1904">
                  <c:v>-0.02</c:v>
                </c:pt>
                <c:pt idx="1905">
                  <c:v>-0.02</c:v>
                </c:pt>
                <c:pt idx="1906">
                  <c:v>-0.02</c:v>
                </c:pt>
                <c:pt idx="1907">
                  <c:v>-0.02</c:v>
                </c:pt>
                <c:pt idx="1908">
                  <c:v>-0.02</c:v>
                </c:pt>
                <c:pt idx="1909">
                  <c:v>-0.02</c:v>
                </c:pt>
                <c:pt idx="1910">
                  <c:v>-0.02</c:v>
                </c:pt>
                <c:pt idx="1911">
                  <c:v>-0.02</c:v>
                </c:pt>
                <c:pt idx="1912">
                  <c:v>-0.02</c:v>
                </c:pt>
                <c:pt idx="1913">
                  <c:v>-0.02</c:v>
                </c:pt>
                <c:pt idx="1914">
                  <c:v>-0.01</c:v>
                </c:pt>
                <c:pt idx="1915">
                  <c:v>-0.02</c:v>
                </c:pt>
                <c:pt idx="1916">
                  <c:v>0.01</c:v>
                </c:pt>
                <c:pt idx="1917">
                  <c:v>0.01</c:v>
                </c:pt>
                <c:pt idx="1918">
                  <c:v>-0.02</c:v>
                </c:pt>
                <c:pt idx="1919">
                  <c:v>-0.01</c:v>
                </c:pt>
                <c:pt idx="1920">
                  <c:v>-0.01</c:v>
                </c:pt>
                <c:pt idx="1921">
                  <c:v>-0.02</c:v>
                </c:pt>
                <c:pt idx="1922">
                  <c:v>-0.02</c:v>
                </c:pt>
                <c:pt idx="1923">
                  <c:v>-0.02</c:v>
                </c:pt>
                <c:pt idx="1924">
                  <c:v>-0.03</c:v>
                </c:pt>
                <c:pt idx="1925">
                  <c:v>-0.04</c:v>
                </c:pt>
                <c:pt idx="1926">
                  <c:v>-0.04</c:v>
                </c:pt>
                <c:pt idx="1927">
                  <c:v>-0.03</c:v>
                </c:pt>
                <c:pt idx="1928">
                  <c:v>-0.03</c:v>
                </c:pt>
                <c:pt idx="1929">
                  <c:v>-0.04</c:v>
                </c:pt>
                <c:pt idx="1930">
                  <c:v>-0.03</c:v>
                </c:pt>
                <c:pt idx="1931">
                  <c:v>-0.04</c:v>
                </c:pt>
                <c:pt idx="1932">
                  <c:v>-0.03</c:v>
                </c:pt>
                <c:pt idx="1933">
                  <c:v>-0.04</c:v>
                </c:pt>
                <c:pt idx="1934">
                  <c:v>-0.04</c:v>
                </c:pt>
                <c:pt idx="1935">
                  <c:v>-0.04</c:v>
                </c:pt>
                <c:pt idx="1936">
                  <c:v>-0.04</c:v>
                </c:pt>
                <c:pt idx="1937">
                  <c:v>-0.02</c:v>
                </c:pt>
                <c:pt idx="1938">
                  <c:v>-0.02</c:v>
                </c:pt>
                <c:pt idx="1939">
                  <c:v>-0.02</c:v>
                </c:pt>
                <c:pt idx="1940">
                  <c:v>-0.02</c:v>
                </c:pt>
                <c:pt idx="1941">
                  <c:v>-0.02</c:v>
                </c:pt>
                <c:pt idx="1942">
                  <c:v>-0.02</c:v>
                </c:pt>
                <c:pt idx="1943">
                  <c:v>-0.02</c:v>
                </c:pt>
                <c:pt idx="1944">
                  <c:v>-0.01</c:v>
                </c:pt>
                <c:pt idx="1945">
                  <c:v>-0.01</c:v>
                </c:pt>
                <c:pt idx="1946">
                  <c:v>-0.02</c:v>
                </c:pt>
                <c:pt idx="1947">
                  <c:v>-0.02</c:v>
                </c:pt>
                <c:pt idx="1948">
                  <c:v>-0.02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-0.01</c:v>
                </c:pt>
                <c:pt idx="1953">
                  <c:v>0</c:v>
                </c:pt>
                <c:pt idx="1954">
                  <c:v>-0.01</c:v>
                </c:pt>
                <c:pt idx="1955">
                  <c:v>1.9999999999999997E-2</c:v>
                </c:pt>
                <c:pt idx="1956">
                  <c:v>0.01</c:v>
                </c:pt>
                <c:pt idx="1957">
                  <c:v>1.9999999999999997E-2</c:v>
                </c:pt>
                <c:pt idx="1958">
                  <c:v>0.03</c:v>
                </c:pt>
                <c:pt idx="1959">
                  <c:v>-0.01</c:v>
                </c:pt>
                <c:pt idx="1960">
                  <c:v>-0.02</c:v>
                </c:pt>
                <c:pt idx="1961">
                  <c:v>-0.02</c:v>
                </c:pt>
                <c:pt idx="1962">
                  <c:v>-0.02</c:v>
                </c:pt>
                <c:pt idx="1963">
                  <c:v>-0.02</c:v>
                </c:pt>
                <c:pt idx="1964">
                  <c:v>-0.02</c:v>
                </c:pt>
                <c:pt idx="1965">
                  <c:v>-0.02</c:v>
                </c:pt>
                <c:pt idx="1966">
                  <c:v>-0.02</c:v>
                </c:pt>
                <c:pt idx="1967">
                  <c:v>0</c:v>
                </c:pt>
                <c:pt idx="1968">
                  <c:v>-0.02</c:v>
                </c:pt>
                <c:pt idx="1969">
                  <c:v>-0.01</c:v>
                </c:pt>
                <c:pt idx="1970">
                  <c:v>0</c:v>
                </c:pt>
                <c:pt idx="1971">
                  <c:v>1.9999999999999997E-2</c:v>
                </c:pt>
                <c:pt idx="1972">
                  <c:v>1.9999999999999997E-2</c:v>
                </c:pt>
                <c:pt idx="1973">
                  <c:v>0.01</c:v>
                </c:pt>
                <c:pt idx="1974">
                  <c:v>0.01</c:v>
                </c:pt>
                <c:pt idx="1975">
                  <c:v>0</c:v>
                </c:pt>
                <c:pt idx="1976">
                  <c:v>0.03</c:v>
                </c:pt>
                <c:pt idx="1977">
                  <c:v>1.9999999999999997E-2</c:v>
                </c:pt>
                <c:pt idx="1978">
                  <c:v>1.9999999999999997E-2</c:v>
                </c:pt>
                <c:pt idx="1979">
                  <c:v>0.01</c:v>
                </c:pt>
                <c:pt idx="1980">
                  <c:v>0.01</c:v>
                </c:pt>
                <c:pt idx="1981">
                  <c:v>0.01</c:v>
                </c:pt>
                <c:pt idx="1982">
                  <c:v>1.9999999999999997E-2</c:v>
                </c:pt>
                <c:pt idx="1983">
                  <c:v>0.01</c:v>
                </c:pt>
                <c:pt idx="1984">
                  <c:v>0.04</c:v>
                </c:pt>
                <c:pt idx="1985">
                  <c:v>4.9999999999999996E-2</c:v>
                </c:pt>
                <c:pt idx="1986">
                  <c:v>0.04</c:v>
                </c:pt>
                <c:pt idx="1987">
                  <c:v>0.03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-0.01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-0.01</c:v>
                </c:pt>
                <c:pt idx="1996">
                  <c:v>-0.01</c:v>
                </c:pt>
                <c:pt idx="1997">
                  <c:v>-0.01</c:v>
                </c:pt>
                <c:pt idx="1998">
                  <c:v>-0.02</c:v>
                </c:pt>
                <c:pt idx="1999">
                  <c:v>-0.02</c:v>
                </c:pt>
                <c:pt idx="2000">
                  <c:v>-0.03</c:v>
                </c:pt>
                <c:pt idx="2001">
                  <c:v>-0.03</c:v>
                </c:pt>
                <c:pt idx="2002">
                  <c:v>-0.03</c:v>
                </c:pt>
                <c:pt idx="2003">
                  <c:v>-0.01</c:v>
                </c:pt>
                <c:pt idx="2004">
                  <c:v>-0.02</c:v>
                </c:pt>
                <c:pt idx="2005">
                  <c:v>-0.02</c:v>
                </c:pt>
                <c:pt idx="2006">
                  <c:v>-0.02</c:v>
                </c:pt>
                <c:pt idx="2007">
                  <c:v>-0.03</c:v>
                </c:pt>
                <c:pt idx="2008">
                  <c:v>-0.04</c:v>
                </c:pt>
                <c:pt idx="2009">
                  <c:v>-0.02</c:v>
                </c:pt>
                <c:pt idx="2010">
                  <c:v>-0.03</c:v>
                </c:pt>
                <c:pt idx="2011">
                  <c:v>-0.04</c:v>
                </c:pt>
                <c:pt idx="2012">
                  <c:v>-0.03</c:v>
                </c:pt>
                <c:pt idx="2013">
                  <c:v>-0.04</c:v>
                </c:pt>
                <c:pt idx="2014">
                  <c:v>-0.04</c:v>
                </c:pt>
                <c:pt idx="2015">
                  <c:v>-0.04</c:v>
                </c:pt>
                <c:pt idx="2016">
                  <c:v>-0.04</c:v>
                </c:pt>
                <c:pt idx="2017">
                  <c:v>-0.04</c:v>
                </c:pt>
                <c:pt idx="2018">
                  <c:v>-0.04</c:v>
                </c:pt>
                <c:pt idx="2019">
                  <c:v>-0.04</c:v>
                </c:pt>
                <c:pt idx="2020">
                  <c:v>-0.04</c:v>
                </c:pt>
                <c:pt idx="2021">
                  <c:v>-0.03</c:v>
                </c:pt>
                <c:pt idx="2022">
                  <c:v>-0.04</c:v>
                </c:pt>
                <c:pt idx="2023">
                  <c:v>-0.04</c:v>
                </c:pt>
                <c:pt idx="2024">
                  <c:v>-0.04</c:v>
                </c:pt>
                <c:pt idx="2025">
                  <c:v>-0.04</c:v>
                </c:pt>
                <c:pt idx="2026">
                  <c:v>-0.03</c:v>
                </c:pt>
                <c:pt idx="2027">
                  <c:v>-0.04</c:v>
                </c:pt>
                <c:pt idx="2028">
                  <c:v>-0.04</c:v>
                </c:pt>
                <c:pt idx="2029">
                  <c:v>-0.02</c:v>
                </c:pt>
                <c:pt idx="2030">
                  <c:v>-0.04</c:v>
                </c:pt>
                <c:pt idx="2031">
                  <c:v>-0.04</c:v>
                </c:pt>
                <c:pt idx="2032">
                  <c:v>-0.05</c:v>
                </c:pt>
                <c:pt idx="2033">
                  <c:v>-0.05</c:v>
                </c:pt>
                <c:pt idx="2034">
                  <c:v>-0.05</c:v>
                </c:pt>
                <c:pt idx="2035">
                  <c:v>-0.04</c:v>
                </c:pt>
                <c:pt idx="2036">
                  <c:v>-0.05</c:v>
                </c:pt>
                <c:pt idx="2037">
                  <c:v>-0.05</c:v>
                </c:pt>
                <c:pt idx="2038">
                  <c:v>-0.05</c:v>
                </c:pt>
                <c:pt idx="2039">
                  <c:v>-0.05</c:v>
                </c:pt>
                <c:pt idx="2040">
                  <c:v>-0.04</c:v>
                </c:pt>
                <c:pt idx="2041">
                  <c:v>-0.05</c:v>
                </c:pt>
                <c:pt idx="2042">
                  <c:v>-0.05</c:v>
                </c:pt>
                <c:pt idx="2043">
                  <c:v>-0.04</c:v>
                </c:pt>
                <c:pt idx="2044">
                  <c:v>-0.05</c:v>
                </c:pt>
                <c:pt idx="2045">
                  <c:v>-0.05</c:v>
                </c:pt>
                <c:pt idx="2046">
                  <c:v>-0.05</c:v>
                </c:pt>
                <c:pt idx="2047">
                  <c:v>-0.05</c:v>
                </c:pt>
                <c:pt idx="2048">
                  <c:v>-0.04</c:v>
                </c:pt>
                <c:pt idx="2049">
                  <c:v>-0.05</c:v>
                </c:pt>
                <c:pt idx="2050">
                  <c:v>-0.05</c:v>
                </c:pt>
                <c:pt idx="2051">
                  <c:v>-0.04</c:v>
                </c:pt>
                <c:pt idx="2052">
                  <c:v>-0.05</c:v>
                </c:pt>
                <c:pt idx="2053">
                  <c:v>-0.05</c:v>
                </c:pt>
                <c:pt idx="2054">
                  <c:v>-0.04</c:v>
                </c:pt>
                <c:pt idx="2055">
                  <c:v>-0.04</c:v>
                </c:pt>
                <c:pt idx="2056">
                  <c:v>-0.04</c:v>
                </c:pt>
                <c:pt idx="2057">
                  <c:v>-0.05</c:v>
                </c:pt>
                <c:pt idx="2058">
                  <c:v>-0.05</c:v>
                </c:pt>
                <c:pt idx="2059">
                  <c:v>-0.03</c:v>
                </c:pt>
                <c:pt idx="2060">
                  <c:v>-0.04</c:v>
                </c:pt>
                <c:pt idx="2061">
                  <c:v>-0.04</c:v>
                </c:pt>
                <c:pt idx="2062">
                  <c:v>-0.04</c:v>
                </c:pt>
                <c:pt idx="2063">
                  <c:v>-0.05</c:v>
                </c:pt>
                <c:pt idx="2064">
                  <c:v>-0.05</c:v>
                </c:pt>
                <c:pt idx="2065">
                  <c:v>-0.03</c:v>
                </c:pt>
                <c:pt idx="2066">
                  <c:v>-0.05</c:v>
                </c:pt>
                <c:pt idx="2067">
                  <c:v>-0.05</c:v>
                </c:pt>
                <c:pt idx="2068">
                  <c:v>-0.04</c:v>
                </c:pt>
                <c:pt idx="2069">
                  <c:v>-0.05</c:v>
                </c:pt>
                <c:pt idx="2070">
                  <c:v>-0.04</c:v>
                </c:pt>
                <c:pt idx="2071">
                  <c:v>-0.04</c:v>
                </c:pt>
                <c:pt idx="2072">
                  <c:v>-0.04</c:v>
                </c:pt>
                <c:pt idx="2073">
                  <c:v>-0.05</c:v>
                </c:pt>
                <c:pt idx="2074">
                  <c:v>-0.05</c:v>
                </c:pt>
                <c:pt idx="2075">
                  <c:v>-0.04</c:v>
                </c:pt>
                <c:pt idx="2076">
                  <c:v>-0.04</c:v>
                </c:pt>
                <c:pt idx="2077">
                  <c:v>-0.04</c:v>
                </c:pt>
                <c:pt idx="2078">
                  <c:v>-0.05</c:v>
                </c:pt>
                <c:pt idx="2079">
                  <c:v>-0.04</c:v>
                </c:pt>
                <c:pt idx="2080">
                  <c:v>-0.04</c:v>
                </c:pt>
                <c:pt idx="2081">
                  <c:v>-0.04</c:v>
                </c:pt>
                <c:pt idx="2082">
                  <c:v>-0.04</c:v>
                </c:pt>
                <c:pt idx="2083">
                  <c:v>-0.05</c:v>
                </c:pt>
                <c:pt idx="2084">
                  <c:v>-0.04</c:v>
                </c:pt>
                <c:pt idx="2085">
                  <c:v>-0.05</c:v>
                </c:pt>
                <c:pt idx="2086">
                  <c:v>-0.05</c:v>
                </c:pt>
                <c:pt idx="2087">
                  <c:v>-0.04</c:v>
                </c:pt>
                <c:pt idx="2088">
                  <c:v>-0.04</c:v>
                </c:pt>
                <c:pt idx="2089">
                  <c:v>-0.04</c:v>
                </c:pt>
                <c:pt idx="2090">
                  <c:v>-0.05</c:v>
                </c:pt>
                <c:pt idx="2091">
                  <c:v>-0.04</c:v>
                </c:pt>
                <c:pt idx="2092">
                  <c:v>-0.05</c:v>
                </c:pt>
                <c:pt idx="2093">
                  <c:v>-0.05</c:v>
                </c:pt>
                <c:pt idx="2094">
                  <c:v>-0.05</c:v>
                </c:pt>
                <c:pt idx="2095">
                  <c:v>-0.05</c:v>
                </c:pt>
                <c:pt idx="2096">
                  <c:v>-0.04</c:v>
                </c:pt>
                <c:pt idx="2097">
                  <c:v>-0.05</c:v>
                </c:pt>
                <c:pt idx="2098">
                  <c:v>-0.05</c:v>
                </c:pt>
                <c:pt idx="2099">
                  <c:v>-0.05</c:v>
                </c:pt>
                <c:pt idx="2100">
                  <c:v>-0.05</c:v>
                </c:pt>
                <c:pt idx="2101">
                  <c:v>-0.05</c:v>
                </c:pt>
                <c:pt idx="2102">
                  <c:v>-0.05</c:v>
                </c:pt>
                <c:pt idx="2103">
                  <c:v>-0.05</c:v>
                </c:pt>
                <c:pt idx="2104">
                  <c:v>-0.05</c:v>
                </c:pt>
                <c:pt idx="2105">
                  <c:v>-0.05</c:v>
                </c:pt>
                <c:pt idx="2106">
                  <c:v>-0.05</c:v>
                </c:pt>
                <c:pt idx="2107">
                  <c:v>-0.05</c:v>
                </c:pt>
                <c:pt idx="2108">
                  <c:v>-0.05</c:v>
                </c:pt>
                <c:pt idx="2109">
                  <c:v>-0.05</c:v>
                </c:pt>
                <c:pt idx="2110">
                  <c:v>-0.05</c:v>
                </c:pt>
                <c:pt idx="2111">
                  <c:v>-0.04</c:v>
                </c:pt>
                <c:pt idx="2112">
                  <c:v>-0.05</c:v>
                </c:pt>
                <c:pt idx="2113">
                  <c:v>-0.05</c:v>
                </c:pt>
                <c:pt idx="2114">
                  <c:v>-0.05</c:v>
                </c:pt>
                <c:pt idx="2115">
                  <c:v>-0.05</c:v>
                </c:pt>
                <c:pt idx="2116">
                  <c:v>-6.0000000000000005E-2</c:v>
                </c:pt>
                <c:pt idx="2117">
                  <c:v>-0.05</c:v>
                </c:pt>
                <c:pt idx="2118">
                  <c:v>-0.04</c:v>
                </c:pt>
                <c:pt idx="2119">
                  <c:v>-0.04</c:v>
                </c:pt>
                <c:pt idx="2120">
                  <c:v>-6.0000000000000005E-2</c:v>
                </c:pt>
                <c:pt idx="2121">
                  <c:v>-6.0000000000000005E-2</c:v>
                </c:pt>
                <c:pt idx="2122">
                  <c:v>-0.05</c:v>
                </c:pt>
                <c:pt idx="2123">
                  <c:v>-0.05</c:v>
                </c:pt>
                <c:pt idx="2124">
                  <c:v>-0.05</c:v>
                </c:pt>
                <c:pt idx="2125">
                  <c:v>-0.05</c:v>
                </c:pt>
                <c:pt idx="2126">
                  <c:v>-6.0000000000000005E-2</c:v>
                </c:pt>
                <c:pt idx="2127">
                  <c:v>-0.04</c:v>
                </c:pt>
                <c:pt idx="2128">
                  <c:v>-0.05</c:v>
                </c:pt>
                <c:pt idx="2129">
                  <c:v>-6.0000000000000005E-2</c:v>
                </c:pt>
                <c:pt idx="2130">
                  <c:v>-6.0000000000000005E-2</c:v>
                </c:pt>
                <c:pt idx="2131">
                  <c:v>-6.0000000000000005E-2</c:v>
                </c:pt>
                <c:pt idx="2132">
                  <c:v>-0.04</c:v>
                </c:pt>
                <c:pt idx="2133">
                  <c:v>-6.0000000000000005E-2</c:v>
                </c:pt>
                <c:pt idx="2134">
                  <c:v>-0.05</c:v>
                </c:pt>
                <c:pt idx="2135">
                  <c:v>-0.04</c:v>
                </c:pt>
                <c:pt idx="2136">
                  <c:v>-0.04</c:v>
                </c:pt>
                <c:pt idx="2137">
                  <c:v>-0.03</c:v>
                </c:pt>
                <c:pt idx="2138">
                  <c:v>-0.04</c:v>
                </c:pt>
                <c:pt idx="2139">
                  <c:v>-0.03</c:v>
                </c:pt>
                <c:pt idx="2140">
                  <c:v>-0.02</c:v>
                </c:pt>
                <c:pt idx="2141">
                  <c:v>-0.04</c:v>
                </c:pt>
                <c:pt idx="2142">
                  <c:v>-0.03</c:v>
                </c:pt>
                <c:pt idx="2143">
                  <c:v>-0.04</c:v>
                </c:pt>
                <c:pt idx="2144">
                  <c:v>-0.03</c:v>
                </c:pt>
                <c:pt idx="2145">
                  <c:v>-0.03</c:v>
                </c:pt>
                <c:pt idx="2146">
                  <c:v>-0.04</c:v>
                </c:pt>
                <c:pt idx="2147">
                  <c:v>-0.03</c:v>
                </c:pt>
                <c:pt idx="2148">
                  <c:v>-0.04</c:v>
                </c:pt>
                <c:pt idx="2149">
                  <c:v>0.04</c:v>
                </c:pt>
                <c:pt idx="2150">
                  <c:v>-0.04</c:v>
                </c:pt>
                <c:pt idx="2151">
                  <c:v>-0.02</c:v>
                </c:pt>
                <c:pt idx="2152">
                  <c:v>-0.04</c:v>
                </c:pt>
                <c:pt idx="2153">
                  <c:v>-0.04</c:v>
                </c:pt>
                <c:pt idx="2154">
                  <c:v>-0.03</c:v>
                </c:pt>
                <c:pt idx="2155">
                  <c:v>-0.02</c:v>
                </c:pt>
                <c:pt idx="2156">
                  <c:v>-0.04</c:v>
                </c:pt>
                <c:pt idx="2157">
                  <c:v>-0.02</c:v>
                </c:pt>
                <c:pt idx="2158">
                  <c:v>-0.03</c:v>
                </c:pt>
                <c:pt idx="2159">
                  <c:v>-0.01</c:v>
                </c:pt>
                <c:pt idx="2160">
                  <c:v>-0.03</c:v>
                </c:pt>
                <c:pt idx="2161">
                  <c:v>-0.04</c:v>
                </c:pt>
                <c:pt idx="2162">
                  <c:v>-0.04</c:v>
                </c:pt>
                <c:pt idx="2163">
                  <c:v>-0.01</c:v>
                </c:pt>
                <c:pt idx="2164">
                  <c:v>-0.02</c:v>
                </c:pt>
                <c:pt idx="2165">
                  <c:v>-0.04</c:v>
                </c:pt>
                <c:pt idx="2166">
                  <c:v>-0.04</c:v>
                </c:pt>
                <c:pt idx="2167">
                  <c:v>-0.03</c:v>
                </c:pt>
                <c:pt idx="2168">
                  <c:v>-0.04</c:v>
                </c:pt>
                <c:pt idx="2169">
                  <c:v>-0.01</c:v>
                </c:pt>
                <c:pt idx="2170">
                  <c:v>-0.02</c:v>
                </c:pt>
                <c:pt idx="2171">
                  <c:v>-0.01</c:v>
                </c:pt>
                <c:pt idx="2172">
                  <c:v>-0.03</c:v>
                </c:pt>
                <c:pt idx="2173">
                  <c:v>-0.03</c:v>
                </c:pt>
                <c:pt idx="2174">
                  <c:v>-0.02</c:v>
                </c:pt>
                <c:pt idx="2175">
                  <c:v>-0.02</c:v>
                </c:pt>
                <c:pt idx="2176">
                  <c:v>-0.04</c:v>
                </c:pt>
                <c:pt idx="2177">
                  <c:v>-0.04</c:v>
                </c:pt>
                <c:pt idx="2178">
                  <c:v>-0.04</c:v>
                </c:pt>
                <c:pt idx="2179">
                  <c:v>-0.04</c:v>
                </c:pt>
                <c:pt idx="2180">
                  <c:v>-0.02</c:v>
                </c:pt>
                <c:pt idx="2181">
                  <c:v>-0.02</c:v>
                </c:pt>
                <c:pt idx="2182">
                  <c:v>-0.01</c:v>
                </c:pt>
                <c:pt idx="2183">
                  <c:v>0</c:v>
                </c:pt>
                <c:pt idx="2184">
                  <c:v>-0.03</c:v>
                </c:pt>
                <c:pt idx="2185">
                  <c:v>-0.02</c:v>
                </c:pt>
                <c:pt idx="2186">
                  <c:v>-0.03</c:v>
                </c:pt>
                <c:pt idx="2187">
                  <c:v>-0.01</c:v>
                </c:pt>
                <c:pt idx="2188">
                  <c:v>-0.02</c:v>
                </c:pt>
                <c:pt idx="2189">
                  <c:v>-0.03</c:v>
                </c:pt>
                <c:pt idx="2190">
                  <c:v>-0.02</c:v>
                </c:pt>
                <c:pt idx="2191">
                  <c:v>-0.02</c:v>
                </c:pt>
                <c:pt idx="2192">
                  <c:v>-0.03</c:v>
                </c:pt>
                <c:pt idx="2193">
                  <c:v>-0.01</c:v>
                </c:pt>
                <c:pt idx="2194">
                  <c:v>-0.01</c:v>
                </c:pt>
                <c:pt idx="2195">
                  <c:v>0</c:v>
                </c:pt>
                <c:pt idx="2196">
                  <c:v>-0.01</c:v>
                </c:pt>
                <c:pt idx="2197">
                  <c:v>0</c:v>
                </c:pt>
                <c:pt idx="2198">
                  <c:v>0</c:v>
                </c:pt>
                <c:pt idx="2199">
                  <c:v>-0.01</c:v>
                </c:pt>
                <c:pt idx="2200">
                  <c:v>-0.01</c:v>
                </c:pt>
                <c:pt idx="2201">
                  <c:v>-0.01</c:v>
                </c:pt>
                <c:pt idx="2202">
                  <c:v>0</c:v>
                </c:pt>
                <c:pt idx="2203">
                  <c:v>-0.01</c:v>
                </c:pt>
                <c:pt idx="2204">
                  <c:v>-0.01</c:v>
                </c:pt>
                <c:pt idx="2205">
                  <c:v>-0.02</c:v>
                </c:pt>
                <c:pt idx="2206">
                  <c:v>-0.03</c:v>
                </c:pt>
                <c:pt idx="2207">
                  <c:v>-0.04</c:v>
                </c:pt>
                <c:pt idx="2208">
                  <c:v>-0.04</c:v>
                </c:pt>
                <c:pt idx="2209">
                  <c:v>-0.03</c:v>
                </c:pt>
                <c:pt idx="2210">
                  <c:v>-0.03</c:v>
                </c:pt>
                <c:pt idx="2211">
                  <c:v>-0.02</c:v>
                </c:pt>
                <c:pt idx="2212">
                  <c:v>-0.02</c:v>
                </c:pt>
                <c:pt idx="2213">
                  <c:v>-0.03</c:v>
                </c:pt>
                <c:pt idx="2214">
                  <c:v>-0.03</c:v>
                </c:pt>
                <c:pt idx="2215">
                  <c:v>-0.04</c:v>
                </c:pt>
                <c:pt idx="2216">
                  <c:v>-0.04</c:v>
                </c:pt>
                <c:pt idx="2217">
                  <c:v>-0.04</c:v>
                </c:pt>
                <c:pt idx="2218">
                  <c:v>-0.04</c:v>
                </c:pt>
                <c:pt idx="2219">
                  <c:v>-0.04</c:v>
                </c:pt>
                <c:pt idx="2220">
                  <c:v>-0.03</c:v>
                </c:pt>
                <c:pt idx="2221">
                  <c:v>-0.03</c:v>
                </c:pt>
                <c:pt idx="2222">
                  <c:v>-0.03</c:v>
                </c:pt>
                <c:pt idx="2223">
                  <c:v>-0.02</c:v>
                </c:pt>
                <c:pt idx="2224">
                  <c:v>-0.02</c:v>
                </c:pt>
                <c:pt idx="2225">
                  <c:v>-0.02</c:v>
                </c:pt>
                <c:pt idx="2226">
                  <c:v>-0.02</c:v>
                </c:pt>
                <c:pt idx="2227">
                  <c:v>-0.02</c:v>
                </c:pt>
                <c:pt idx="2228">
                  <c:v>-0.02</c:v>
                </c:pt>
                <c:pt idx="2229">
                  <c:v>-0.02</c:v>
                </c:pt>
                <c:pt idx="2230">
                  <c:v>-0.02</c:v>
                </c:pt>
                <c:pt idx="2231">
                  <c:v>-0.02</c:v>
                </c:pt>
                <c:pt idx="2232">
                  <c:v>-0.02</c:v>
                </c:pt>
                <c:pt idx="2233">
                  <c:v>-0.02</c:v>
                </c:pt>
                <c:pt idx="2234">
                  <c:v>-0.02</c:v>
                </c:pt>
                <c:pt idx="2235">
                  <c:v>-0.02</c:v>
                </c:pt>
                <c:pt idx="2236">
                  <c:v>-0.02</c:v>
                </c:pt>
                <c:pt idx="2237">
                  <c:v>-0.02</c:v>
                </c:pt>
                <c:pt idx="2238">
                  <c:v>-0.02</c:v>
                </c:pt>
                <c:pt idx="2239">
                  <c:v>-0.02</c:v>
                </c:pt>
                <c:pt idx="2240">
                  <c:v>-0.02</c:v>
                </c:pt>
                <c:pt idx="2241">
                  <c:v>-0.02</c:v>
                </c:pt>
                <c:pt idx="2242">
                  <c:v>-0.02</c:v>
                </c:pt>
                <c:pt idx="2243">
                  <c:v>-0.03</c:v>
                </c:pt>
                <c:pt idx="2244">
                  <c:v>-0.02</c:v>
                </c:pt>
                <c:pt idx="2245">
                  <c:v>-0.02</c:v>
                </c:pt>
                <c:pt idx="2246">
                  <c:v>0</c:v>
                </c:pt>
                <c:pt idx="2247">
                  <c:v>1.9999999999999997E-2</c:v>
                </c:pt>
                <c:pt idx="2248">
                  <c:v>-0.02</c:v>
                </c:pt>
                <c:pt idx="2249">
                  <c:v>-0.02</c:v>
                </c:pt>
                <c:pt idx="2250">
                  <c:v>-0.01</c:v>
                </c:pt>
                <c:pt idx="2251">
                  <c:v>-0.02</c:v>
                </c:pt>
                <c:pt idx="2252">
                  <c:v>-0.02</c:v>
                </c:pt>
                <c:pt idx="2253">
                  <c:v>-0.03</c:v>
                </c:pt>
                <c:pt idx="2254">
                  <c:v>-0.03</c:v>
                </c:pt>
                <c:pt idx="2255">
                  <c:v>-0.02</c:v>
                </c:pt>
                <c:pt idx="2256">
                  <c:v>-0.04</c:v>
                </c:pt>
                <c:pt idx="2257">
                  <c:v>-0.04</c:v>
                </c:pt>
                <c:pt idx="2258">
                  <c:v>0</c:v>
                </c:pt>
                <c:pt idx="2259">
                  <c:v>-0.02</c:v>
                </c:pt>
                <c:pt idx="2260">
                  <c:v>-0.02</c:v>
                </c:pt>
                <c:pt idx="2261">
                  <c:v>-0.02</c:v>
                </c:pt>
                <c:pt idx="2262">
                  <c:v>-0.02</c:v>
                </c:pt>
                <c:pt idx="2263">
                  <c:v>-0.02</c:v>
                </c:pt>
                <c:pt idx="2264">
                  <c:v>-0.02</c:v>
                </c:pt>
                <c:pt idx="2265">
                  <c:v>-0.02</c:v>
                </c:pt>
                <c:pt idx="2266">
                  <c:v>-0.02</c:v>
                </c:pt>
                <c:pt idx="2267">
                  <c:v>-0.04</c:v>
                </c:pt>
                <c:pt idx="2268">
                  <c:v>-0.04</c:v>
                </c:pt>
                <c:pt idx="2269">
                  <c:v>-0.03</c:v>
                </c:pt>
                <c:pt idx="2270">
                  <c:v>-0.04</c:v>
                </c:pt>
                <c:pt idx="2271">
                  <c:v>-0.04</c:v>
                </c:pt>
                <c:pt idx="2272">
                  <c:v>-0.03</c:v>
                </c:pt>
                <c:pt idx="2273">
                  <c:v>-0.04</c:v>
                </c:pt>
                <c:pt idx="2274">
                  <c:v>-0.04</c:v>
                </c:pt>
                <c:pt idx="2275">
                  <c:v>-0.02</c:v>
                </c:pt>
                <c:pt idx="2276">
                  <c:v>-0.01</c:v>
                </c:pt>
                <c:pt idx="2277">
                  <c:v>1.9999999999999997E-2</c:v>
                </c:pt>
                <c:pt idx="2278">
                  <c:v>0</c:v>
                </c:pt>
                <c:pt idx="2279">
                  <c:v>-0.02</c:v>
                </c:pt>
                <c:pt idx="2280">
                  <c:v>-0.01</c:v>
                </c:pt>
                <c:pt idx="2281">
                  <c:v>-0.02</c:v>
                </c:pt>
                <c:pt idx="2282">
                  <c:v>-0.02</c:v>
                </c:pt>
                <c:pt idx="2283">
                  <c:v>-0.03</c:v>
                </c:pt>
                <c:pt idx="2284">
                  <c:v>-0.02</c:v>
                </c:pt>
                <c:pt idx="2285">
                  <c:v>-0.02</c:v>
                </c:pt>
                <c:pt idx="2286">
                  <c:v>-0.03</c:v>
                </c:pt>
                <c:pt idx="2287">
                  <c:v>-0.03</c:v>
                </c:pt>
                <c:pt idx="2288">
                  <c:v>-0.04</c:v>
                </c:pt>
                <c:pt idx="2289">
                  <c:v>-0.01</c:v>
                </c:pt>
                <c:pt idx="2290">
                  <c:v>-0.02</c:v>
                </c:pt>
                <c:pt idx="2291">
                  <c:v>-0.02</c:v>
                </c:pt>
                <c:pt idx="2292">
                  <c:v>-0.02</c:v>
                </c:pt>
                <c:pt idx="2293">
                  <c:v>-0.01</c:v>
                </c:pt>
                <c:pt idx="2294">
                  <c:v>-0.02</c:v>
                </c:pt>
                <c:pt idx="2295">
                  <c:v>-0.03</c:v>
                </c:pt>
                <c:pt idx="2296">
                  <c:v>-0.02</c:v>
                </c:pt>
                <c:pt idx="2297">
                  <c:v>-0.02</c:v>
                </c:pt>
                <c:pt idx="2298">
                  <c:v>-0.02</c:v>
                </c:pt>
                <c:pt idx="2299">
                  <c:v>-0.02</c:v>
                </c:pt>
                <c:pt idx="2300">
                  <c:v>-0.03</c:v>
                </c:pt>
                <c:pt idx="2301">
                  <c:v>-0.02</c:v>
                </c:pt>
                <c:pt idx="2302">
                  <c:v>-0.02</c:v>
                </c:pt>
                <c:pt idx="2303">
                  <c:v>-0.02</c:v>
                </c:pt>
                <c:pt idx="2304">
                  <c:v>-0.03</c:v>
                </c:pt>
                <c:pt idx="2305">
                  <c:v>-0.03</c:v>
                </c:pt>
                <c:pt idx="2306">
                  <c:v>-0.02</c:v>
                </c:pt>
                <c:pt idx="2307">
                  <c:v>-0.02</c:v>
                </c:pt>
                <c:pt idx="2308">
                  <c:v>0</c:v>
                </c:pt>
                <c:pt idx="2309">
                  <c:v>-0.01</c:v>
                </c:pt>
                <c:pt idx="2310">
                  <c:v>-0.02</c:v>
                </c:pt>
                <c:pt idx="2311">
                  <c:v>-0.02</c:v>
                </c:pt>
                <c:pt idx="2312">
                  <c:v>-0.02</c:v>
                </c:pt>
                <c:pt idx="2313">
                  <c:v>-0.02</c:v>
                </c:pt>
                <c:pt idx="2314">
                  <c:v>-0.02</c:v>
                </c:pt>
                <c:pt idx="2315">
                  <c:v>-0.03</c:v>
                </c:pt>
                <c:pt idx="2316">
                  <c:v>-0.04</c:v>
                </c:pt>
                <c:pt idx="2317">
                  <c:v>-0.02</c:v>
                </c:pt>
                <c:pt idx="2318">
                  <c:v>-0.03</c:v>
                </c:pt>
                <c:pt idx="2319">
                  <c:v>-0.02</c:v>
                </c:pt>
                <c:pt idx="2320">
                  <c:v>-0.02</c:v>
                </c:pt>
                <c:pt idx="2321">
                  <c:v>-0.02</c:v>
                </c:pt>
                <c:pt idx="2322">
                  <c:v>0.01</c:v>
                </c:pt>
                <c:pt idx="2323">
                  <c:v>0</c:v>
                </c:pt>
                <c:pt idx="2324">
                  <c:v>-0.01</c:v>
                </c:pt>
                <c:pt idx="2325">
                  <c:v>-0.01</c:v>
                </c:pt>
                <c:pt idx="2326">
                  <c:v>-0.02</c:v>
                </c:pt>
                <c:pt idx="2327">
                  <c:v>0</c:v>
                </c:pt>
                <c:pt idx="2328">
                  <c:v>-0.04</c:v>
                </c:pt>
                <c:pt idx="2329">
                  <c:v>-0.02</c:v>
                </c:pt>
                <c:pt idx="2330">
                  <c:v>0</c:v>
                </c:pt>
                <c:pt idx="2331">
                  <c:v>-0.03</c:v>
                </c:pt>
                <c:pt idx="2332">
                  <c:v>-0.03</c:v>
                </c:pt>
                <c:pt idx="2333">
                  <c:v>-0.03</c:v>
                </c:pt>
                <c:pt idx="2334">
                  <c:v>-0.02</c:v>
                </c:pt>
                <c:pt idx="2335">
                  <c:v>-0.01</c:v>
                </c:pt>
                <c:pt idx="2336">
                  <c:v>-0.02</c:v>
                </c:pt>
                <c:pt idx="2337">
                  <c:v>-0.02</c:v>
                </c:pt>
                <c:pt idx="2338">
                  <c:v>-0.04</c:v>
                </c:pt>
                <c:pt idx="2339">
                  <c:v>-0.04</c:v>
                </c:pt>
                <c:pt idx="2340">
                  <c:v>-0.04</c:v>
                </c:pt>
                <c:pt idx="2341">
                  <c:v>-0.04</c:v>
                </c:pt>
                <c:pt idx="2342">
                  <c:v>-0.03</c:v>
                </c:pt>
                <c:pt idx="2343">
                  <c:v>-0.02</c:v>
                </c:pt>
                <c:pt idx="2344">
                  <c:v>-0.02</c:v>
                </c:pt>
                <c:pt idx="2345">
                  <c:v>-0.04</c:v>
                </c:pt>
                <c:pt idx="2346">
                  <c:v>0</c:v>
                </c:pt>
                <c:pt idx="2347">
                  <c:v>-0.02</c:v>
                </c:pt>
                <c:pt idx="2348">
                  <c:v>-0.04</c:v>
                </c:pt>
                <c:pt idx="2349">
                  <c:v>-0.02</c:v>
                </c:pt>
                <c:pt idx="2350">
                  <c:v>-0.02</c:v>
                </c:pt>
                <c:pt idx="2351">
                  <c:v>-0.02</c:v>
                </c:pt>
                <c:pt idx="2352">
                  <c:v>0</c:v>
                </c:pt>
                <c:pt idx="2353">
                  <c:v>0</c:v>
                </c:pt>
                <c:pt idx="2354">
                  <c:v>-0.02</c:v>
                </c:pt>
                <c:pt idx="2355">
                  <c:v>-0.02</c:v>
                </c:pt>
                <c:pt idx="2356">
                  <c:v>-0.02</c:v>
                </c:pt>
                <c:pt idx="2357">
                  <c:v>-0.02</c:v>
                </c:pt>
                <c:pt idx="2358">
                  <c:v>-0.02</c:v>
                </c:pt>
                <c:pt idx="2359">
                  <c:v>-0.03</c:v>
                </c:pt>
                <c:pt idx="2360">
                  <c:v>-0.03</c:v>
                </c:pt>
                <c:pt idx="2361">
                  <c:v>-0.03</c:v>
                </c:pt>
                <c:pt idx="2362">
                  <c:v>-0.02</c:v>
                </c:pt>
                <c:pt idx="2363">
                  <c:v>-0.02</c:v>
                </c:pt>
                <c:pt idx="2364">
                  <c:v>-0.03</c:v>
                </c:pt>
                <c:pt idx="2365">
                  <c:v>-0.03</c:v>
                </c:pt>
                <c:pt idx="2366">
                  <c:v>-0.03</c:v>
                </c:pt>
                <c:pt idx="2367">
                  <c:v>-0.02</c:v>
                </c:pt>
                <c:pt idx="2368">
                  <c:v>-0.02</c:v>
                </c:pt>
                <c:pt idx="2369">
                  <c:v>-0.03</c:v>
                </c:pt>
                <c:pt idx="2370">
                  <c:v>-0.03</c:v>
                </c:pt>
                <c:pt idx="2371">
                  <c:v>-0.03</c:v>
                </c:pt>
                <c:pt idx="2372">
                  <c:v>-0.03</c:v>
                </c:pt>
                <c:pt idx="2373">
                  <c:v>-0.02</c:v>
                </c:pt>
                <c:pt idx="2374">
                  <c:v>-0.03</c:v>
                </c:pt>
                <c:pt idx="2375">
                  <c:v>-0.03</c:v>
                </c:pt>
                <c:pt idx="2376">
                  <c:v>-0.03</c:v>
                </c:pt>
                <c:pt idx="2377">
                  <c:v>-0.02</c:v>
                </c:pt>
                <c:pt idx="2378">
                  <c:v>-0.02</c:v>
                </c:pt>
                <c:pt idx="2379">
                  <c:v>-0.02</c:v>
                </c:pt>
                <c:pt idx="2380">
                  <c:v>-0.02</c:v>
                </c:pt>
                <c:pt idx="2381">
                  <c:v>-0.02</c:v>
                </c:pt>
                <c:pt idx="2382">
                  <c:v>-0.02</c:v>
                </c:pt>
                <c:pt idx="2383">
                  <c:v>-0.02</c:v>
                </c:pt>
                <c:pt idx="2384">
                  <c:v>-0.02</c:v>
                </c:pt>
                <c:pt idx="2385">
                  <c:v>-0.03</c:v>
                </c:pt>
                <c:pt idx="2386">
                  <c:v>-0.02</c:v>
                </c:pt>
                <c:pt idx="2387">
                  <c:v>-0.02</c:v>
                </c:pt>
                <c:pt idx="2388">
                  <c:v>-0.03</c:v>
                </c:pt>
                <c:pt idx="2389">
                  <c:v>-0.02</c:v>
                </c:pt>
                <c:pt idx="2390">
                  <c:v>-0.03</c:v>
                </c:pt>
                <c:pt idx="2391">
                  <c:v>-0.02</c:v>
                </c:pt>
                <c:pt idx="2392">
                  <c:v>-0.03</c:v>
                </c:pt>
                <c:pt idx="2393">
                  <c:v>-0.02</c:v>
                </c:pt>
                <c:pt idx="2394">
                  <c:v>-0.04</c:v>
                </c:pt>
                <c:pt idx="2395">
                  <c:v>-0.03</c:v>
                </c:pt>
                <c:pt idx="2396">
                  <c:v>-0.02</c:v>
                </c:pt>
                <c:pt idx="2397">
                  <c:v>-0.02</c:v>
                </c:pt>
                <c:pt idx="2398">
                  <c:v>-0.02</c:v>
                </c:pt>
                <c:pt idx="2399">
                  <c:v>-0.02</c:v>
                </c:pt>
                <c:pt idx="2400">
                  <c:v>-0.02</c:v>
                </c:pt>
                <c:pt idx="2401">
                  <c:v>-0.02</c:v>
                </c:pt>
                <c:pt idx="2402">
                  <c:v>0</c:v>
                </c:pt>
                <c:pt idx="2403">
                  <c:v>0</c:v>
                </c:pt>
                <c:pt idx="2404">
                  <c:v>-0.02</c:v>
                </c:pt>
                <c:pt idx="2405">
                  <c:v>-0.02</c:v>
                </c:pt>
                <c:pt idx="2406">
                  <c:v>-0.02</c:v>
                </c:pt>
                <c:pt idx="2407">
                  <c:v>-0.02</c:v>
                </c:pt>
                <c:pt idx="2408">
                  <c:v>-0.03</c:v>
                </c:pt>
                <c:pt idx="2409">
                  <c:v>-0.03</c:v>
                </c:pt>
                <c:pt idx="2410">
                  <c:v>-0.03</c:v>
                </c:pt>
                <c:pt idx="2411">
                  <c:v>-0.02</c:v>
                </c:pt>
                <c:pt idx="2412">
                  <c:v>-0.02</c:v>
                </c:pt>
                <c:pt idx="2413">
                  <c:v>-0.03</c:v>
                </c:pt>
                <c:pt idx="2414">
                  <c:v>-0.02</c:v>
                </c:pt>
                <c:pt idx="2415">
                  <c:v>-0.02</c:v>
                </c:pt>
                <c:pt idx="2416">
                  <c:v>-0.02</c:v>
                </c:pt>
                <c:pt idx="2417">
                  <c:v>-0.03</c:v>
                </c:pt>
                <c:pt idx="2418">
                  <c:v>-0.03</c:v>
                </c:pt>
                <c:pt idx="2419">
                  <c:v>-0.02</c:v>
                </c:pt>
                <c:pt idx="2420">
                  <c:v>-0.02</c:v>
                </c:pt>
                <c:pt idx="2421">
                  <c:v>-0.02</c:v>
                </c:pt>
                <c:pt idx="2422">
                  <c:v>-0.04</c:v>
                </c:pt>
                <c:pt idx="2423">
                  <c:v>-0.02</c:v>
                </c:pt>
                <c:pt idx="2424">
                  <c:v>-0.04</c:v>
                </c:pt>
                <c:pt idx="2425">
                  <c:v>-0.03</c:v>
                </c:pt>
                <c:pt idx="2426">
                  <c:v>-0.03</c:v>
                </c:pt>
                <c:pt idx="2427">
                  <c:v>-0.04</c:v>
                </c:pt>
                <c:pt idx="2428">
                  <c:v>-0.02</c:v>
                </c:pt>
                <c:pt idx="2429">
                  <c:v>-0.03</c:v>
                </c:pt>
                <c:pt idx="2430">
                  <c:v>-0.04</c:v>
                </c:pt>
                <c:pt idx="2431">
                  <c:v>-0.03</c:v>
                </c:pt>
                <c:pt idx="2432">
                  <c:v>-0.04</c:v>
                </c:pt>
                <c:pt idx="2433">
                  <c:v>-0.04</c:v>
                </c:pt>
                <c:pt idx="2434">
                  <c:v>-0.03</c:v>
                </c:pt>
                <c:pt idx="2435">
                  <c:v>-0.02</c:v>
                </c:pt>
                <c:pt idx="2436">
                  <c:v>-0.03</c:v>
                </c:pt>
                <c:pt idx="2437">
                  <c:v>-0.02</c:v>
                </c:pt>
                <c:pt idx="2438">
                  <c:v>-0.03</c:v>
                </c:pt>
                <c:pt idx="2439">
                  <c:v>0</c:v>
                </c:pt>
                <c:pt idx="2440">
                  <c:v>0</c:v>
                </c:pt>
                <c:pt idx="2441">
                  <c:v>-0.02</c:v>
                </c:pt>
                <c:pt idx="2442">
                  <c:v>-0.02</c:v>
                </c:pt>
                <c:pt idx="2443">
                  <c:v>-0.03</c:v>
                </c:pt>
                <c:pt idx="2444">
                  <c:v>-0.03</c:v>
                </c:pt>
                <c:pt idx="2445">
                  <c:v>-0.02</c:v>
                </c:pt>
                <c:pt idx="2446">
                  <c:v>-0.04</c:v>
                </c:pt>
                <c:pt idx="2447">
                  <c:v>-0.03</c:v>
                </c:pt>
                <c:pt idx="2448">
                  <c:v>-0.04</c:v>
                </c:pt>
                <c:pt idx="2449">
                  <c:v>-0.01</c:v>
                </c:pt>
                <c:pt idx="2450">
                  <c:v>-0.02</c:v>
                </c:pt>
                <c:pt idx="2451">
                  <c:v>-0.01</c:v>
                </c:pt>
                <c:pt idx="2452">
                  <c:v>0</c:v>
                </c:pt>
                <c:pt idx="2453">
                  <c:v>-0.02</c:v>
                </c:pt>
                <c:pt idx="2454">
                  <c:v>-0.02</c:v>
                </c:pt>
                <c:pt idx="2455">
                  <c:v>-0.02</c:v>
                </c:pt>
                <c:pt idx="2456">
                  <c:v>-0.02</c:v>
                </c:pt>
                <c:pt idx="2457">
                  <c:v>-0.02</c:v>
                </c:pt>
                <c:pt idx="2458">
                  <c:v>-0.01</c:v>
                </c:pt>
                <c:pt idx="2459">
                  <c:v>-0.02</c:v>
                </c:pt>
                <c:pt idx="2460">
                  <c:v>0</c:v>
                </c:pt>
                <c:pt idx="2461">
                  <c:v>0</c:v>
                </c:pt>
                <c:pt idx="2462">
                  <c:v>0</c:v>
                </c:pt>
                <c:pt idx="2463">
                  <c:v>0.01</c:v>
                </c:pt>
                <c:pt idx="2464">
                  <c:v>0</c:v>
                </c:pt>
                <c:pt idx="2465">
                  <c:v>-0.02</c:v>
                </c:pt>
                <c:pt idx="2466">
                  <c:v>0.01</c:v>
                </c:pt>
                <c:pt idx="2467">
                  <c:v>0</c:v>
                </c:pt>
                <c:pt idx="2468">
                  <c:v>0</c:v>
                </c:pt>
                <c:pt idx="2469">
                  <c:v>-0.01</c:v>
                </c:pt>
                <c:pt idx="2470">
                  <c:v>-0.01</c:v>
                </c:pt>
                <c:pt idx="2471">
                  <c:v>-0.01</c:v>
                </c:pt>
                <c:pt idx="2472">
                  <c:v>-0.02</c:v>
                </c:pt>
                <c:pt idx="2473">
                  <c:v>-0.01</c:v>
                </c:pt>
                <c:pt idx="2474">
                  <c:v>-0.01</c:v>
                </c:pt>
                <c:pt idx="2475">
                  <c:v>-0.02</c:v>
                </c:pt>
                <c:pt idx="2476">
                  <c:v>-0.02</c:v>
                </c:pt>
                <c:pt idx="2477">
                  <c:v>-0.02</c:v>
                </c:pt>
                <c:pt idx="2478">
                  <c:v>-0.02</c:v>
                </c:pt>
                <c:pt idx="2479">
                  <c:v>-0.02</c:v>
                </c:pt>
                <c:pt idx="2480">
                  <c:v>-0.02</c:v>
                </c:pt>
                <c:pt idx="2481">
                  <c:v>-0.02</c:v>
                </c:pt>
                <c:pt idx="2482">
                  <c:v>-0.02</c:v>
                </c:pt>
                <c:pt idx="2483">
                  <c:v>-0.03</c:v>
                </c:pt>
                <c:pt idx="2484">
                  <c:v>-0.03</c:v>
                </c:pt>
                <c:pt idx="2485">
                  <c:v>-0.01</c:v>
                </c:pt>
                <c:pt idx="2486">
                  <c:v>0</c:v>
                </c:pt>
                <c:pt idx="2487">
                  <c:v>-0.02</c:v>
                </c:pt>
                <c:pt idx="2488">
                  <c:v>0</c:v>
                </c:pt>
                <c:pt idx="2489">
                  <c:v>-0.02</c:v>
                </c:pt>
                <c:pt idx="2490">
                  <c:v>-0.02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-0.02</c:v>
                </c:pt>
                <c:pt idx="2496">
                  <c:v>-0.02</c:v>
                </c:pt>
                <c:pt idx="2497">
                  <c:v>-0.02</c:v>
                </c:pt>
                <c:pt idx="2498">
                  <c:v>0</c:v>
                </c:pt>
                <c:pt idx="2499">
                  <c:v>-0.02</c:v>
                </c:pt>
                <c:pt idx="2500">
                  <c:v>-0.02</c:v>
                </c:pt>
                <c:pt idx="2501">
                  <c:v>-0.02</c:v>
                </c:pt>
                <c:pt idx="2502">
                  <c:v>-0.01</c:v>
                </c:pt>
                <c:pt idx="2503">
                  <c:v>-0.02</c:v>
                </c:pt>
                <c:pt idx="2504">
                  <c:v>0</c:v>
                </c:pt>
                <c:pt idx="2505">
                  <c:v>-0.01</c:v>
                </c:pt>
                <c:pt idx="2506">
                  <c:v>-0.02</c:v>
                </c:pt>
                <c:pt idx="2507">
                  <c:v>-0.02</c:v>
                </c:pt>
                <c:pt idx="2508">
                  <c:v>-0.01</c:v>
                </c:pt>
                <c:pt idx="2509">
                  <c:v>-0.01</c:v>
                </c:pt>
                <c:pt idx="2510">
                  <c:v>0</c:v>
                </c:pt>
                <c:pt idx="2511">
                  <c:v>-0.02</c:v>
                </c:pt>
                <c:pt idx="2512">
                  <c:v>-0.02</c:v>
                </c:pt>
                <c:pt idx="2513">
                  <c:v>-0.02</c:v>
                </c:pt>
                <c:pt idx="2514">
                  <c:v>0</c:v>
                </c:pt>
                <c:pt idx="2515">
                  <c:v>-0.01</c:v>
                </c:pt>
                <c:pt idx="2516">
                  <c:v>-0.01</c:v>
                </c:pt>
                <c:pt idx="2517">
                  <c:v>-0.02</c:v>
                </c:pt>
                <c:pt idx="2518">
                  <c:v>0</c:v>
                </c:pt>
                <c:pt idx="2519">
                  <c:v>0</c:v>
                </c:pt>
                <c:pt idx="2520">
                  <c:v>-0.01</c:v>
                </c:pt>
                <c:pt idx="2521">
                  <c:v>-0.01</c:v>
                </c:pt>
                <c:pt idx="2522">
                  <c:v>-0.01</c:v>
                </c:pt>
                <c:pt idx="2523">
                  <c:v>0</c:v>
                </c:pt>
                <c:pt idx="2524">
                  <c:v>0</c:v>
                </c:pt>
                <c:pt idx="2525">
                  <c:v>-0.01</c:v>
                </c:pt>
                <c:pt idx="2526">
                  <c:v>-0.01</c:v>
                </c:pt>
                <c:pt idx="2527">
                  <c:v>0</c:v>
                </c:pt>
                <c:pt idx="2528">
                  <c:v>0</c:v>
                </c:pt>
                <c:pt idx="2529">
                  <c:v>0</c:v>
                </c:pt>
                <c:pt idx="2530">
                  <c:v>0</c:v>
                </c:pt>
                <c:pt idx="2531">
                  <c:v>0</c:v>
                </c:pt>
                <c:pt idx="2532">
                  <c:v>0</c:v>
                </c:pt>
                <c:pt idx="2533">
                  <c:v>0</c:v>
                </c:pt>
                <c:pt idx="2534">
                  <c:v>0</c:v>
                </c:pt>
                <c:pt idx="2535">
                  <c:v>0</c:v>
                </c:pt>
                <c:pt idx="2536">
                  <c:v>0</c:v>
                </c:pt>
                <c:pt idx="2537">
                  <c:v>0</c:v>
                </c:pt>
                <c:pt idx="2538">
                  <c:v>0.01</c:v>
                </c:pt>
                <c:pt idx="2539">
                  <c:v>1.9999999999999997E-2</c:v>
                </c:pt>
                <c:pt idx="2540">
                  <c:v>1.9999999999999997E-2</c:v>
                </c:pt>
                <c:pt idx="2541">
                  <c:v>1.9999999999999997E-2</c:v>
                </c:pt>
                <c:pt idx="2542">
                  <c:v>0</c:v>
                </c:pt>
                <c:pt idx="2543">
                  <c:v>0</c:v>
                </c:pt>
                <c:pt idx="2544">
                  <c:v>-0.01</c:v>
                </c:pt>
                <c:pt idx="2545">
                  <c:v>-0.03</c:v>
                </c:pt>
                <c:pt idx="2546">
                  <c:v>-0.02</c:v>
                </c:pt>
                <c:pt idx="2547">
                  <c:v>-0.02</c:v>
                </c:pt>
                <c:pt idx="2548">
                  <c:v>-0.02</c:v>
                </c:pt>
                <c:pt idx="2549">
                  <c:v>-0.03</c:v>
                </c:pt>
                <c:pt idx="2550">
                  <c:v>-0.02</c:v>
                </c:pt>
                <c:pt idx="2551">
                  <c:v>-0.01</c:v>
                </c:pt>
                <c:pt idx="2552">
                  <c:v>0</c:v>
                </c:pt>
                <c:pt idx="2553">
                  <c:v>0</c:v>
                </c:pt>
                <c:pt idx="2554">
                  <c:v>0</c:v>
                </c:pt>
                <c:pt idx="2555">
                  <c:v>-0.01</c:v>
                </c:pt>
                <c:pt idx="2556">
                  <c:v>-0.02</c:v>
                </c:pt>
                <c:pt idx="2557">
                  <c:v>-0.03</c:v>
                </c:pt>
                <c:pt idx="2558">
                  <c:v>0</c:v>
                </c:pt>
                <c:pt idx="2559">
                  <c:v>-0.02</c:v>
                </c:pt>
                <c:pt idx="2560">
                  <c:v>1.9999999999999997E-2</c:v>
                </c:pt>
                <c:pt idx="2561">
                  <c:v>-0.02</c:v>
                </c:pt>
                <c:pt idx="2562">
                  <c:v>-0.02</c:v>
                </c:pt>
                <c:pt idx="2563">
                  <c:v>-0.03</c:v>
                </c:pt>
                <c:pt idx="2564">
                  <c:v>-0.01</c:v>
                </c:pt>
                <c:pt idx="2565">
                  <c:v>0</c:v>
                </c:pt>
                <c:pt idx="2566">
                  <c:v>-0.03</c:v>
                </c:pt>
                <c:pt idx="2567">
                  <c:v>-0.02</c:v>
                </c:pt>
                <c:pt idx="2568">
                  <c:v>-6.0000000000000005E-2</c:v>
                </c:pt>
                <c:pt idx="2569">
                  <c:v>-0.04</c:v>
                </c:pt>
                <c:pt idx="2570">
                  <c:v>-0.03</c:v>
                </c:pt>
                <c:pt idx="2571">
                  <c:v>-0.04</c:v>
                </c:pt>
                <c:pt idx="2572">
                  <c:v>-0.05</c:v>
                </c:pt>
                <c:pt idx="2573">
                  <c:v>-0.02</c:v>
                </c:pt>
                <c:pt idx="2574">
                  <c:v>-0.05</c:v>
                </c:pt>
                <c:pt idx="2575">
                  <c:v>-0.04</c:v>
                </c:pt>
                <c:pt idx="2576">
                  <c:v>-0.03</c:v>
                </c:pt>
                <c:pt idx="2577">
                  <c:v>-0.04</c:v>
                </c:pt>
                <c:pt idx="2578">
                  <c:v>-6.0000000000000005E-2</c:v>
                </c:pt>
                <c:pt idx="2579">
                  <c:v>-6.0000000000000005E-2</c:v>
                </c:pt>
                <c:pt idx="2580">
                  <c:v>-0.02</c:v>
                </c:pt>
                <c:pt idx="2581">
                  <c:v>-0.04</c:v>
                </c:pt>
                <c:pt idx="2582">
                  <c:v>-0.05</c:v>
                </c:pt>
                <c:pt idx="2583">
                  <c:v>-0.04</c:v>
                </c:pt>
                <c:pt idx="2584">
                  <c:v>-0.03</c:v>
                </c:pt>
                <c:pt idx="2585">
                  <c:v>-0.04</c:v>
                </c:pt>
                <c:pt idx="2586">
                  <c:v>-0.03</c:v>
                </c:pt>
                <c:pt idx="2587">
                  <c:v>-0.02</c:v>
                </c:pt>
                <c:pt idx="2588">
                  <c:v>-0.02</c:v>
                </c:pt>
                <c:pt idx="2589">
                  <c:v>-0.03</c:v>
                </c:pt>
                <c:pt idx="2590">
                  <c:v>-0.02</c:v>
                </c:pt>
                <c:pt idx="2591">
                  <c:v>-0.02</c:v>
                </c:pt>
                <c:pt idx="2592">
                  <c:v>-0.02</c:v>
                </c:pt>
                <c:pt idx="2593">
                  <c:v>-0.02</c:v>
                </c:pt>
                <c:pt idx="2594">
                  <c:v>-0.04</c:v>
                </c:pt>
                <c:pt idx="2595">
                  <c:v>-0.03</c:v>
                </c:pt>
                <c:pt idx="2596">
                  <c:v>-0.04</c:v>
                </c:pt>
                <c:pt idx="2597">
                  <c:v>-0.04</c:v>
                </c:pt>
                <c:pt idx="2598">
                  <c:v>-0.03</c:v>
                </c:pt>
                <c:pt idx="2599">
                  <c:v>-0.03</c:v>
                </c:pt>
                <c:pt idx="2600">
                  <c:v>-0.04</c:v>
                </c:pt>
                <c:pt idx="2601">
                  <c:v>-0.04</c:v>
                </c:pt>
                <c:pt idx="2602">
                  <c:v>-0.03</c:v>
                </c:pt>
                <c:pt idx="2603">
                  <c:v>-0.04</c:v>
                </c:pt>
                <c:pt idx="2604">
                  <c:v>-0.04</c:v>
                </c:pt>
                <c:pt idx="2605">
                  <c:v>-0.04</c:v>
                </c:pt>
                <c:pt idx="2606">
                  <c:v>-0.04</c:v>
                </c:pt>
                <c:pt idx="2607">
                  <c:v>-0.02</c:v>
                </c:pt>
                <c:pt idx="2608">
                  <c:v>-0.01</c:v>
                </c:pt>
                <c:pt idx="2609">
                  <c:v>-0.02</c:v>
                </c:pt>
                <c:pt idx="2610">
                  <c:v>-0.02</c:v>
                </c:pt>
                <c:pt idx="2611">
                  <c:v>0</c:v>
                </c:pt>
                <c:pt idx="2612">
                  <c:v>-0.02</c:v>
                </c:pt>
                <c:pt idx="2613">
                  <c:v>-0.02</c:v>
                </c:pt>
                <c:pt idx="2614">
                  <c:v>-0.02</c:v>
                </c:pt>
                <c:pt idx="2615">
                  <c:v>-0.02</c:v>
                </c:pt>
                <c:pt idx="2616">
                  <c:v>-0.02</c:v>
                </c:pt>
                <c:pt idx="2617">
                  <c:v>-0.02</c:v>
                </c:pt>
                <c:pt idx="2618">
                  <c:v>-0.02</c:v>
                </c:pt>
                <c:pt idx="2619">
                  <c:v>-0.02</c:v>
                </c:pt>
                <c:pt idx="2620">
                  <c:v>-0.02</c:v>
                </c:pt>
                <c:pt idx="2621">
                  <c:v>-0.02</c:v>
                </c:pt>
                <c:pt idx="2622">
                  <c:v>-0.02</c:v>
                </c:pt>
                <c:pt idx="2623">
                  <c:v>-0.02</c:v>
                </c:pt>
                <c:pt idx="2624">
                  <c:v>-0.02</c:v>
                </c:pt>
                <c:pt idx="2625">
                  <c:v>-0.01</c:v>
                </c:pt>
                <c:pt idx="2626">
                  <c:v>-0.02</c:v>
                </c:pt>
                <c:pt idx="2627">
                  <c:v>-0.02</c:v>
                </c:pt>
                <c:pt idx="2628">
                  <c:v>-0.02</c:v>
                </c:pt>
                <c:pt idx="2629">
                  <c:v>-0.02</c:v>
                </c:pt>
                <c:pt idx="2630">
                  <c:v>-0.02</c:v>
                </c:pt>
                <c:pt idx="2631">
                  <c:v>-0.03</c:v>
                </c:pt>
                <c:pt idx="2632">
                  <c:v>-0.01</c:v>
                </c:pt>
                <c:pt idx="2633">
                  <c:v>-0.02</c:v>
                </c:pt>
                <c:pt idx="2634">
                  <c:v>-0.02</c:v>
                </c:pt>
                <c:pt idx="2635">
                  <c:v>-0.02</c:v>
                </c:pt>
                <c:pt idx="2636">
                  <c:v>-0.03</c:v>
                </c:pt>
                <c:pt idx="2637">
                  <c:v>-0.03</c:v>
                </c:pt>
                <c:pt idx="2638">
                  <c:v>-0.02</c:v>
                </c:pt>
                <c:pt idx="2639">
                  <c:v>-0.02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104-4332-992F-7CD2472A4B28}"/>
            </c:ext>
          </c:extLst>
        </c:ser>
        <c:ser>
          <c:idx val="1"/>
          <c:order val="1"/>
          <c:tx>
            <c:strRef>
              <c:f>'Y EC'!$H$2</c:f>
              <c:strCache>
                <c:ptCount val="1"/>
                <c:pt idx="0">
                  <c:v>YAxis Min (g)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836"/>
              <c:layout>
                <c:manualLayout>
                  <c:x val="2.3788284269997028E-2"/>
                  <c:y val="1.02801336417373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104-4332-992F-7CD2472A4B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'Y EC'!$D$3:$D$2642</c:f>
              <c:numCache>
                <c:formatCode>h:mm:ss</c:formatCode>
                <c:ptCount val="2640"/>
                <c:pt idx="0">
                  <c:v>0.35833333333333328</c:v>
                </c:pt>
                <c:pt idx="1">
                  <c:v>0.35835648148148147</c:v>
                </c:pt>
                <c:pt idx="2">
                  <c:v>0.35837962962962955</c:v>
                </c:pt>
                <c:pt idx="3">
                  <c:v>0.35840277777777774</c:v>
                </c:pt>
                <c:pt idx="4">
                  <c:v>0.35842592592592593</c:v>
                </c:pt>
                <c:pt idx="5">
                  <c:v>0.358449074074074</c:v>
                </c:pt>
                <c:pt idx="6">
                  <c:v>0.35847222222222219</c:v>
                </c:pt>
                <c:pt idx="7">
                  <c:v>0.35849537037037038</c:v>
                </c:pt>
                <c:pt idx="8">
                  <c:v>0.35851851851851846</c:v>
                </c:pt>
                <c:pt idx="9">
                  <c:v>0.35854166666666665</c:v>
                </c:pt>
                <c:pt idx="10">
                  <c:v>0.35856481481481484</c:v>
                </c:pt>
                <c:pt idx="11">
                  <c:v>0.35858796296296291</c:v>
                </c:pt>
                <c:pt idx="12">
                  <c:v>0.3586111111111111</c:v>
                </c:pt>
                <c:pt idx="13">
                  <c:v>0.35863425925925929</c:v>
                </c:pt>
                <c:pt idx="14">
                  <c:v>0.35865740740740737</c:v>
                </c:pt>
                <c:pt idx="15">
                  <c:v>0.35868055555555545</c:v>
                </c:pt>
                <c:pt idx="16">
                  <c:v>0.35870370370370364</c:v>
                </c:pt>
                <c:pt idx="17">
                  <c:v>0.35872685185185182</c:v>
                </c:pt>
                <c:pt idx="18">
                  <c:v>0.3587499999999999</c:v>
                </c:pt>
                <c:pt idx="19">
                  <c:v>0.35877314814814809</c:v>
                </c:pt>
                <c:pt idx="20">
                  <c:v>0.35879629629629628</c:v>
                </c:pt>
                <c:pt idx="21">
                  <c:v>0.35881944444444436</c:v>
                </c:pt>
                <c:pt idx="22">
                  <c:v>0.35884259259259255</c:v>
                </c:pt>
                <c:pt idx="23">
                  <c:v>0.35886574074074074</c:v>
                </c:pt>
                <c:pt idx="24">
                  <c:v>0.35888888888888881</c:v>
                </c:pt>
                <c:pt idx="25">
                  <c:v>0.358912037037037</c:v>
                </c:pt>
                <c:pt idx="26">
                  <c:v>0.35893518518518519</c:v>
                </c:pt>
                <c:pt idx="27">
                  <c:v>0.35895833333333327</c:v>
                </c:pt>
                <c:pt idx="28">
                  <c:v>0.35898148148148146</c:v>
                </c:pt>
                <c:pt idx="29">
                  <c:v>0.35900462962962965</c:v>
                </c:pt>
                <c:pt idx="30">
                  <c:v>0.35902777777777772</c:v>
                </c:pt>
                <c:pt idx="31">
                  <c:v>0.35905092592592591</c:v>
                </c:pt>
                <c:pt idx="32">
                  <c:v>0.3590740740740741</c:v>
                </c:pt>
                <c:pt idx="33">
                  <c:v>0.35909722222222218</c:v>
                </c:pt>
                <c:pt idx="34">
                  <c:v>0.35912037037037037</c:v>
                </c:pt>
                <c:pt idx="35">
                  <c:v>0.35914351851851845</c:v>
                </c:pt>
                <c:pt idx="36">
                  <c:v>0.35916666666666663</c:v>
                </c:pt>
                <c:pt idx="37">
                  <c:v>0.35918981481481471</c:v>
                </c:pt>
                <c:pt idx="38">
                  <c:v>0.3592129629629629</c:v>
                </c:pt>
                <c:pt idx="39">
                  <c:v>0.35923611111111109</c:v>
                </c:pt>
                <c:pt idx="40">
                  <c:v>0.35925925925925917</c:v>
                </c:pt>
                <c:pt idx="41">
                  <c:v>0.35928240740740736</c:v>
                </c:pt>
                <c:pt idx="42">
                  <c:v>0.35930555555555554</c:v>
                </c:pt>
                <c:pt idx="43">
                  <c:v>0.35932870370370362</c:v>
                </c:pt>
                <c:pt idx="44">
                  <c:v>0.35935185185185181</c:v>
                </c:pt>
                <c:pt idx="45">
                  <c:v>0.359375</c:v>
                </c:pt>
                <c:pt idx="46">
                  <c:v>0.35939814814814808</c:v>
                </c:pt>
                <c:pt idx="47">
                  <c:v>0.35942129629629627</c:v>
                </c:pt>
                <c:pt idx="48">
                  <c:v>0.35944444444444446</c:v>
                </c:pt>
                <c:pt idx="49">
                  <c:v>0.35946759259259253</c:v>
                </c:pt>
                <c:pt idx="50">
                  <c:v>0.35949074074074072</c:v>
                </c:pt>
                <c:pt idx="51">
                  <c:v>0.35951388888888891</c:v>
                </c:pt>
                <c:pt idx="52">
                  <c:v>0.35953703703703699</c:v>
                </c:pt>
                <c:pt idx="53">
                  <c:v>0.35956018518518518</c:v>
                </c:pt>
                <c:pt idx="54">
                  <c:v>0.35958333333333337</c:v>
                </c:pt>
                <c:pt idx="55">
                  <c:v>0.35960648148148144</c:v>
                </c:pt>
                <c:pt idx="56">
                  <c:v>0.35962962962962952</c:v>
                </c:pt>
                <c:pt idx="57">
                  <c:v>0.35965277777777771</c:v>
                </c:pt>
                <c:pt idx="58">
                  <c:v>0.3596759259259259</c:v>
                </c:pt>
                <c:pt idx="59">
                  <c:v>0.35969907407407398</c:v>
                </c:pt>
                <c:pt idx="60">
                  <c:v>0.35972222222222217</c:v>
                </c:pt>
                <c:pt idx="61">
                  <c:v>0.35974537037037035</c:v>
                </c:pt>
                <c:pt idx="62">
                  <c:v>0.35976851851851843</c:v>
                </c:pt>
                <c:pt idx="63">
                  <c:v>0.35979166666666662</c:v>
                </c:pt>
                <c:pt idx="64">
                  <c:v>0.35981481481481481</c:v>
                </c:pt>
                <c:pt idx="65">
                  <c:v>0.35983796296296289</c:v>
                </c:pt>
                <c:pt idx="66">
                  <c:v>0.35986111111111108</c:v>
                </c:pt>
                <c:pt idx="67">
                  <c:v>0.35988425925925926</c:v>
                </c:pt>
                <c:pt idx="68">
                  <c:v>0.35990740740740734</c:v>
                </c:pt>
                <c:pt idx="69">
                  <c:v>0.35993055555555553</c:v>
                </c:pt>
                <c:pt idx="70">
                  <c:v>0.35995370370370372</c:v>
                </c:pt>
                <c:pt idx="71">
                  <c:v>0.3599768518518518</c:v>
                </c:pt>
                <c:pt idx="72">
                  <c:v>0.36</c:v>
                </c:pt>
                <c:pt idx="73">
                  <c:v>0.36002314814814818</c:v>
                </c:pt>
                <c:pt idx="74">
                  <c:v>0.36004629629629625</c:v>
                </c:pt>
                <c:pt idx="75">
                  <c:v>0.36006944444444444</c:v>
                </c:pt>
                <c:pt idx="76">
                  <c:v>0.36009259259259252</c:v>
                </c:pt>
                <c:pt idx="77">
                  <c:v>0.36011574074074071</c:v>
                </c:pt>
                <c:pt idx="78">
                  <c:v>0.36013888888888879</c:v>
                </c:pt>
                <c:pt idx="79">
                  <c:v>0.36016203703703698</c:v>
                </c:pt>
                <c:pt idx="80">
                  <c:v>0.36018518518518516</c:v>
                </c:pt>
                <c:pt idx="81">
                  <c:v>0.36020833333333324</c:v>
                </c:pt>
                <c:pt idx="82">
                  <c:v>0.36023148148148143</c:v>
                </c:pt>
                <c:pt idx="83">
                  <c:v>0.36025462962962962</c:v>
                </c:pt>
                <c:pt idx="84">
                  <c:v>0.3602777777777777</c:v>
                </c:pt>
                <c:pt idx="85">
                  <c:v>0.36030092592592589</c:v>
                </c:pt>
                <c:pt idx="86">
                  <c:v>0.36032407407407407</c:v>
                </c:pt>
                <c:pt idx="87">
                  <c:v>0.36034722222222215</c:v>
                </c:pt>
                <c:pt idx="88">
                  <c:v>0.36037037037037034</c:v>
                </c:pt>
                <c:pt idx="89">
                  <c:v>0.36039351851851853</c:v>
                </c:pt>
                <c:pt idx="90">
                  <c:v>0.36041666666666661</c:v>
                </c:pt>
                <c:pt idx="91">
                  <c:v>0.3604398148148148</c:v>
                </c:pt>
                <c:pt idx="92">
                  <c:v>0.36046296296296299</c:v>
                </c:pt>
                <c:pt idx="93">
                  <c:v>0.36048611111111106</c:v>
                </c:pt>
                <c:pt idx="94">
                  <c:v>0.36050925925925925</c:v>
                </c:pt>
                <c:pt idx="95">
                  <c:v>0.36053240740740744</c:v>
                </c:pt>
                <c:pt idx="96">
                  <c:v>0.36055555555555552</c:v>
                </c:pt>
                <c:pt idx="97">
                  <c:v>0.3605787037037036</c:v>
                </c:pt>
                <c:pt idx="98">
                  <c:v>0.36060185185185178</c:v>
                </c:pt>
                <c:pt idx="99">
                  <c:v>0.36062499999999997</c:v>
                </c:pt>
                <c:pt idx="100">
                  <c:v>0.36064814814814805</c:v>
                </c:pt>
                <c:pt idx="101">
                  <c:v>0.36067129629629624</c:v>
                </c:pt>
                <c:pt idx="102">
                  <c:v>0.36069444444444443</c:v>
                </c:pt>
                <c:pt idx="103">
                  <c:v>0.36071759259259251</c:v>
                </c:pt>
                <c:pt idx="104">
                  <c:v>0.3607407407407407</c:v>
                </c:pt>
                <c:pt idx="105">
                  <c:v>0.36076388888888888</c:v>
                </c:pt>
                <c:pt idx="106">
                  <c:v>0.36078703703703696</c:v>
                </c:pt>
                <c:pt idx="107">
                  <c:v>0.36081018518518515</c:v>
                </c:pt>
                <c:pt idx="108">
                  <c:v>0.36083333333333334</c:v>
                </c:pt>
                <c:pt idx="109">
                  <c:v>0.36085648148148142</c:v>
                </c:pt>
                <c:pt idx="110">
                  <c:v>0.36087962962962961</c:v>
                </c:pt>
                <c:pt idx="111">
                  <c:v>0.36090277777777779</c:v>
                </c:pt>
                <c:pt idx="112">
                  <c:v>0.36092592592592587</c:v>
                </c:pt>
                <c:pt idx="113">
                  <c:v>0.36094907407407406</c:v>
                </c:pt>
                <c:pt idx="114">
                  <c:v>0.36097222222222225</c:v>
                </c:pt>
                <c:pt idx="115">
                  <c:v>0.36099537037037033</c:v>
                </c:pt>
                <c:pt idx="116">
                  <c:v>0.36101851851851852</c:v>
                </c:pt>
                <c:pt idx="117">
                  <c:v>0.36104166666666659</c:v>
                </c:pt>
                <c:pt idx="118">
                  <c:v>0.36106481481481478</c:v>
                </c:pt>
                <c:pt idx="119">
                  <c:v>0.36108796296296286</c:v>
                </c:pt>
                <c:pt idx="120">
                  <c:v>0.36111111111111105</c:v>
                </c:pt>
                <c:pt idx="121">
                  <c:v>0.36113425925925924</c:v>
                </c:pt>
                <c:pt idx="122">
                  <c:v>0.36115740740740732</c:v>
                </c:pt>
                <c:pt idx="123">
                  <c:v>0.3611805555555555</c:v>
                </c:pt>
                <c:pt idx="124">
                  <c:v>0.36120370370370369</c:v>
                </c:pt>
                <c:pt idx="125">
                  <c:v>0.36122685185185177</c:v>
                </c:pt>
                <c:pt idx="126">
                  <c:v>0.36124999999999996</c:v>
                </c:pt>
                <c:pt idx="127">
                  <c:v>0.36127314814814815</c:v>
                </c:pt>
                <c:pt idx="128">
                  <c:v>0.36129629629629623</c:v>
                </c:pt>
                <c:pt idx="129">
                  <c:v>0.36131944444444442</c:v>
                </c:pt>
                <c:pt idx="130">
                  <c:v>0.3613425925925926</c:v>
                </c:pt>
                <c:pt idx="131">
                  <c:v>0.36136574074074068</c:v>
                </c:pt>
                <c:pt idx="132">
                  <c:v>0.36138888888888887</c:v>
                </c:pt>
                <c:pt idx="133">
                  <c:v>0.36141203703703706</c:v>
                </c:pt>
                <c:pt idx="134">
                  <c:v>0.36143518518518514</c:v>
                </c:pt>
                <c:pt idx="135">
                  <c:v>0.36145833333333333</c:v>
                </c:pt>
                <c:pt idx="136">
                  <c:v>0.36148148148148151</c:v>
                </c:pt>
                <c:pt idx="137">
                  <c:v>0.36150462962962959</c:v>
                </c:pt>
                <c:pt idx="138">
                  <c:v>0.36152777777777767</c:v>
                </c:pt>
                <c:pt idx="139">
                  <c:v>0.36155092592592586</c:v>
                </c:pt>
                <c:pt idx="140">
                  <c:v>0.36157407407407405</c:v>
                </c:pt>
                <c:pt idx="141">
                  <c:v>0.36159722222222213</c:v>
                </c:pt>
                <c:pt idx="142">
                  <c:v>0.36162037037037031</c:v>
                </c:pt>
                <c:pt idx="143">
                  <c:v>0.3616435185185185</c:v>
                </c:pt>
                <c:pt idx="144">
                  <c:v>0.36166666666666658</c:v>
                </c:pt>
                <c:pt idx="145">
                  <c:v>0.36168981481481477</c:v>
                </c:pt>
                <c:pt idx="146">
                  <c:v>0.36171296296296296</c:v>
                </c:pt>
                <c:pt idx="147">
                  <c:v>0.36173611111111104</c:v>
                </c:pt>
                <c:pt idx="148">
                  <c:v>0.36175925925925922</c:v>
                </c:pt>
                <c:pt idx="149">
                  <c:v>0.36178240740740741</c:v>
                </c:pt>
                <c:pt idx="150">
                  <c:v>0.36180555555555549</c:v>
                </c:pt>
                <c:pt idx="151">
                  <c:v>0.36182870370370368</c:v>
                </c:pt>
                <c:pt idx="152">
                  <c:v>0.36185185185185187</c:v>
                </c:pt>
                <c:pt idx="153">
                  <c:v>0.36187499999999995</c:v>
                </c:pt>
                <c:pt idx="154">
                  <c:v>0.36189814814814814</c:v>
                </c:pt>
                <c:pt idx="155">
                  <c:v>0.36192129629629632</c:v>
                </c:pt>
                <c:pt idx="156">
                  <c:v>0.3619444444444444</c:v>
                </c:pt>
                <c:pt idx="157">
                  <c:v>0.36196759259259259</c:v>
                </c:pt>
                <c:pt idx="158">
                  <c:v>0.36199074074074067</c:v>
                </c:pt>
                <c:pt idx="159">
                  <c:v>0.36201388888888886</c:v>
                </c:pt>
                <c:pt idx="160">
                  <c:v>0.36203703703703694</c:v>
                </c:pt>
                <c:pt idx="161">
                  <c:v>0.36206018518518512</c:v>
                </c:pt>
                <c:pt idx="162">
                  <c:v>0.36208333333333331</c:v>
                </c:pt>
                <c:pt idx="163">
                  <c:v>0.36210648148148139</c:v>
                </c:pt>
                <c:pt idx="164">
                  <c:v>0.36212962962962958</c:v>
                </c:pt>
                <c:pt idx="165">
                  <c:v>0.36215277777777777</c:v>
                </c:pt>
                <c:pt idx="166">
                  <c:v>0.36217592592592585</c:v>
                </c:pt>
                <c:pt idx="167">
                  <c:v>0.36219907407407403</c:v>
                </c:pt>
                <c:pt idx="168">
                  <c:v>0.36222222222222222</c:v>
                </c:pt>
                <c:pt idx="169">
                  <c:v>0.3622453703703703</c:v>
                </c:pt>
                <c:pt idx="170">
                  <c:v>0.36226851851851849</c:v>
                </c:pt>
                <c:pt idx="171">
                  <c:v>0.36229166666666668</c:v>
                </c:pt>
                <c:pt idx="172">
                  <c:v>0.36231481481481476</c:v>
                </c:pt>
                <c:pt idx="173">
                  <c:v>0.36233796296296295</c:v>
                </c:pt>
                <c:pt idx="174">
                  <c:v>0.36236111111111113</c:v>
                </c:pt>
                <c:pt idx="175">
                  <c:v>0.36238425925925921</c:v>
                </c:pt>
                <c:pt idx="176">
                  <c:v>0.3624074074074074</c:v>
                </c:pt>
                <c:pt idx="177">
                  <c:v>0.36243055555555559</c:v>
                </c:pt>
                <c:pt idx="178">
                  <c:v>0.36245370370370367</c:v>
                </c:pt>
                <c:pt idx="179">
                  <c:v>0.36247685185185174</c:v>
                </c:pt>
                <c:pt idx="180">
                  <c:v>0.36249999999999993</c:v>
                </c:pt>
                <c:pt idx="181">
                  <c:v>0.36252314814814812</c:v>
                </c:pt>
                <c:pt idx="182">
                  <c:v>0.3625462962962962</c:v>
                </c:pt>
                <c:pt idx="183">
                  <c:v>0.36256944444444439</c:v>
                </c:pt>
                <c:pt idx="184">
                  <c:v>0.36259259259259258</c:v>
                </c:pt>
                <c:pt idx="185">
                  <c:v>0.36261574074074066</c:v>
                </c:pt>
                <c:pt idx="186">
                  <c:v>0.36263888888888884</c:v>
                </c:pt>
                <c:pt idx="187">
                  <c:v>0.36266203703703703</c:v>
                </c:pt>
                <c:pt idx="188">
                  <c:v>0.36268518518518511</c:v>
                </c:pt>
                <c:pt idx="189">
                  <c:v>0.3627083333333333</c:v>
                </c:pt>
                <c:pt idx="190">
                  <c:v>0.36273148148148149</c:v>
                </c:pt>
                <c:pt idx="191">
                  <c:v>0.36275462962962957</c:v>
                </c:pt>
                <c:pt idx="192">
                  <c:v>0.36277777777777775</c:v>
                </c:pt>
                <c:pt idx="193">
                  <c:v>0.36280092592592594</c:v>
                </c:pt>
                <c:pt idx="194">
                  <c:v>0.36282407407407402</c:v>
                </c:pt>
                <c:pt idx="195">
                  <c:v>0.36284722222222221</c:v>
                </c:pt>
                <c:pt idx="196">
                  <c:v>0.3628703703703704</c:v>
                </c:pt>
                <c:pt idx="197">
                  <c:v>0.36289351851851848</c:v>
                </c:pt>
                <c:pt idx="198">
                  <c:v>0.36291666666666667</c:v>
                </c:pt>
                <c:pt idx="199">
                  <c:v>0.36293981481481474</c:v>
                </c:pt>
                <c:pt idx="200">
                  <c:v>0.36296296296296293</c:v>
                </c:pt>
                <c:pt idx="201">
                  <c:v>0.36298611111111101</c:v>
                </c:pt>
                <c:pt idx="202">
                  <c:v>0.3630092592592592</c:v>
                </c:pt>
                <c:pt idx="203">
                  <c:v>0.36303240740740739</c:v>
                </c:pt>
                <c:pt idx="204">
                  <c:v>0.36305555555555546</c:v>
                </c:pt>
                <c:pt idx="205">
                  <c:v>0.36307870370370365</c:v>
                </c:pt>
                <c:pt idx="206">
                  <c:v>0.36310185185185184</c:v>
                </c:pt>
                <c:pt idx="207">
                  <c:v>0.36312499999999992</c:v>
                </c:pt>
                <c:pt idx="208">
                  <c:v>0.36314814814814811</c:v>
                </c:pt>
                <c:pt idx="209">
                  <c:v>0.3631712962962963</c:v>
                </c:pt>
                <c:pt idx="210">
                  <c:v>0.36319444444444438</c:v>
                </c:pt>
                <c:pt idx="211">
                  <c:v>0.36321759259259256</c:v>
                </c:pt>
                <c:pt idx="212">
                  <c:v>0.36324074074074075</c:v>
                </c:pt>
                <c:pt idx="213">
                  <c:v>0.36326388888888883</c:v>
                </c:pt>
                <c:pt idx="214">
                  <c:v>0.36328703703703702</c:v>
                </c:pt>
                <c:pt idx="215">
                  <c:v>0.36331018518518521</c:v>
                </c:pt>
                <c:pt idx="216">
                  <c:v>0.36333333333333329</c:v>
                </c:pt>
                <c:pt idx="217">
                  <c:v>0.36335648148148147</c:v>
                </c:pt>
                <c:pt idx="218">
                  <c:v>0.36337962962962966</c:v>
                </c:pt>
                <c:pt idx="219">
                  <c:v>0.36340277777777774</c:v>
                </c:pt>
                <c:pt idx="220">
                  <c:v>0.36342592592592582</c:v>
                </c:pt>
                <c:pt idx="221">
                  <c:v>0.36344907407407401</c:v>
                </c:pt>
                <c:pt idx="222">
                  <c:v>0.3634722222222222</c:v>
                </c:pt>
                <c:pt idx="223">
                  <c:v>0.36349537037037027</c:v>
                </c:pt>
                <c:pt idx="224">
                  <c:v>0.36351851851851846</c:v>
                </c:pt>
                <c:pt idx="225">
                  <c:v>0.36354166666666665</c:v>
                </c:pt>
                <c:pt idx="226">
                  <c:v>0.36356481481481473</c:v>
                </c:pt>
                <c:pt idx="227">
                  <c:v>0.36358796296296292</c:v>
                </c:pt>
                <c:pt idx="228">
                  <c:v>0.36361111111111111</c:v>
                </c:pt>
                <c:pt idx="229">
                  <c:v>0.36363425925925918</c:v>
                </c:pt>
                <c:pt idx="230">
                  <c:v>0.36365740740740737</c:v>
                </c:pt>
                <c:pt idx="231">
                  <c:v>0.36368055555555556</c:v>
                </c:pt>
                <c:pt idx="232">
                  <c:v>0.36370370370370364</c:v>
                </c:pt>
                <c:pt idx="233">
                  <c:v>0.36372685185185183</c:v>
                </c:pt>
                <c:pt idx="234">
                  <c:v>0.36375000000000002</c:v>
                </c:pt>
                <c:pt idx="235">
                  <c:v>0.3637731481481481</c:v>
                </c:pt>
                <c:pt idx="236">
                  <c:v>0.36379629629629628</c:v>
                </c:pt>
                <c:pt idx="237">
                  <c:v>0.36381944444444447</c:v>
                </c:pt>
                <c:pt idx="238">
                  <c:v>0.36384259259259255</c:v>
                </c:pt>
                <c:pt idx="239">
                  <c:v>0.36386574074074074</c:v>
                </c:pt>
                <c:pt idx="240">
                  <c:v>0.36388888888888882</c:v>
                </c:pt>
                <c:pt idx="241">
                  <c:v>0.36391203703703701</c:v>
                </c:pt>
                <c:pt idx="242">
                  <c:v>0.36393518518518508</c:v>
                </c:pt>
                <c:pt idx="243">
                  <c:v>0.36395833333333327</c:v>
                </c:pt>
                <c:pt idx="244">
                  <c:v>0.36398148148148146</c:v>
                </c:pt>
                <c:pt idx="245">
                  <c:v>0.36400462962962954</c:v>
                </c:pt>
                <c:pt idx="246">
                  <c:v>0.36402777777777773</c:v>
                </c:pt>
                <c:pt idx="247">
                  <c:v>0.36405092592592592</c:v>
                </c:pt>
                <c:pt idx="248">
                  <c:v>0.36407407407407399</c:v>
                </c:pt>
                <c:pt idx="249">
                  <c:v>0.36409722222222218</c:v>
                </c:pt>
                <c:pt idx="250">
                  <c:v>0.36412037037037037</c:v>
                </c:pt>
                <c:pt idx="251">
                  <c:v>0.36414351851851845</c:v>
                </c:pt>
                <c:pt idx="252">
                  <c:v>0.36416666666666664</c:v>
                </c:pt>
                <c:pt idx="253">
                  <c:v>0.36418981481481483</c:v>
                </c:pt>
                <c:pt idx="254">
                  <c:v>0.36421296296296291</c:v>
                </c:pt>
                <c:pt idx="255">
                  <c:v>0.36423611111111109</c:v>
                </c:pt>
                <c:pt idx="256">
                  <c:v>0.36425925925925928</c:v>
                </c:pt>
                <c:pt idx="257">
                  <c:v>0.36428240740740736</c:v>
                </c:pt>
                <c:pt idx="258">
                  <c:v>0.36430555555555555</c:v>
                </c:pt>
                <c:pt idx="259">
                  <c:v>0.36432870370370374</c:v>
                </c:pt>
                <c:pt idx="260">
                  <c:v>0.36435185185185182</c:v>
                </c:pt>
                <c:pt idx="261">
                  <c:v>0.36437499999999989</c:v>
                </c:pt>
                <c:pt idx="262">
                  <c:v>0.36439814814814808</c:v>
                </c:pt>
                <c:pt idx="263">
                  <c:v>0.36442129629629627</c:v>
                </c:pt>
                <c:pt idx="264">
                  <c:v>0.36444444444444435</c:v>
                </c:pt>
                <c:pt idx="265">
                  <c:v>0.36446759259259254</c:v>
                </c:pt>
                <c:pt idx="266">
                  <c:v>0.36449074074074073</c:v>
                </c:pt>
                <c:pt idx="267">
                  <c:v>0.3645138888888888</c:v>
                </c:pt>
                <c:pt idx="268">
                  <c:v>0.36453703703703699</c:v>
                </c:pt>
                <c:pt idx="269">
                  <c:v>0.36456018518518518</c:v>
                </c:pt>
                <c:pt idx="270">
                  <c:v>0.36458333333333326</c:v>
                </c:pt>
                <c:pt idx="271">
                  <c:v>0.36460648148148145</c:v>
                </c:pt>
                <c:pt idx="272">
                  <c:v>0.36462962962962964</c:v>
                </c:pt>
                <c:pt idx="273">
                  <c:v>0.36465277777777771</c:v>
                </c:pt>
                <c:pt idx="274">
                  <c:v>0.3646759259259259</c:v>
                </c:pt>
                <c:pt idx="275">
                  <c:v>0.36469907407407409</c:v>
                </c:pt>
                <c:pt idx="276">
                  <c:v>0.36472222222222217</c:v>
                </c:pt>
                <c:pt idx="277">
                  <c:v>0.36474537037037036</c:v>
                </c:pt>
                <c:pt idx="278">
                  <c:v>0.36476851851851855</c:v>
                </c:pt>
                <c:pt idx="279">
                  <c:v>0.36479166666666663</c:v>
                </c:pt>
                <c:pt idx="280">
                  <c:v>0.36481481481481481</c:v>
                </c:pt>
                <c:pt idx="281">
                  <c:v>0.36483796296296289</c:v>
                </c:pt>
                <c:pt idx="282">
                  <c:v>0.36486111111111108</c:v>
                </c:pt>
                <c:pt idx="283">
                  <c:v>0.36488425925925916</c:v>
                </c:pt>
                <c:pt idx="284">
                  <c:v>0.36490740740740735</c:v>
                </c:pt>
                <c:pt idx="285">
                  <c:v>0.36493055555555554</c:v>
                </c:pt>
                <c:pt idx="286">
                  <c:v>0.36495370370370361</c:v>
                </c:pt>
                <c:pt idx="287">
                  <c:v>0.3649768518518518</c:v>
                </c:pt>
                <c:pt idx="288">
                  <c:v>0.36499999999999999</c:v>
                </c:pt>
                <c:pt idx="289">
                  <c:v>0.36502314814814807</c:v>
                </c:pt>
                <c:pt idx="290">
                  <c:v>0.36504629629629626</c:v>
                </c:pt>
                <c:pt idx="291">
                  <c:v>0.36506944444444445</c:v>
                </c:pt>
                <c:pt idx="292">
                  <c:v>0.36509259259259252</c:v>
                </c:pt>
                <c:pt idx="293">
                  <c:v>0.36511574074074071</c:v>
                </c:pt>
                <c:pt idx="294">
                  <c:v>0.3651388888888889</c:v>
                </c:pt>
                <c:pt idx="295">
                  <c:v>0.36516203703703698</c:v>
                </c:pt>
                <c:pt idx="296">
                  <c:v>0.36518518518518517</c:v>
                </c:pt>
                <c:pt idx="297">
                  <c:v>0.36520833333333336</c:v>
                </c:pt>
                <c:pt idx="298">
                  <c:v>0.36523148148148143</c:v>
                </c:pt>
                <c:pt idx="299">
                  <c:v>0.36525462962962962</c:v>
                </c:pt>
                <c:pt idx="300">
                  <c:v>0.36527777777777781</c:v>
                </c:pt>
                <c:pt idx="301">
                  <c:v>0.36530092592592589</c:v>
                </c:pt>
                <c:pt idx="302">
                  <c:v>0.36532407407407397</c:v>
                </c:pt>
                <c:pt idx="303">
                  <c:v>0.36534722222222216</c:v>
                </c:pt>
                <c:pt idx="304">
                  <c:v>0.36537037037037035</c:v>
                </c:pt>
                <c:pt idx="305">
                  <c:v>0.36539351851851842</c:v>
                </c:pt>
                <c:pt idx="306">
                  <c:v>0.36541666666666661</c:v>
                </c:pt>
                <c:pt idx="307">
                  <c:v>0.3654398148148148</c:v>
                </c:pt>
                <c:pt idx="308">
                  <c:v>0.36546296296296288</c:v>
                </c:pt>
                <c:pt idx="309">
                  <c:v>0.36548611111111107</c:v>
                </c:pt>
                <c:pt idx="310">
                  <c:v>0.36550925925925926</c:v>
                </c:pt>
                <c:pt idx="311">
                  <c:v>0.36553240740740733</c:v>
                </c:pt>
                <c:pt idx="312">
                  <c:v>0.36555555555555552</c:v>
                </c:pt>
                <c:pt idx="313">
                  <c:v>0.36557870370370371</c:v>
                </c:pt>
                <c:pt idx="314">
                  <c:v>0.36560185185185179</c:v>
                </c:pt>
                <c:pt idx="315">
                  <c:v>0.36562499999999998</c:v>
                </c:pt>
                <c:pt idx="316">
                  <c:v>0.36564814814814817</c:v>
                </c:pt>
                <c:pt idx="317">
                  <c:v>0.36567129629629624</c:v>
                </c:pt>
                <c:pt idx="318">
                  <c:v>0.36569444444444443</c:v>
                </c:pt>
                <c:pt idx="319">
                  <c:v>0.36571759259259262</c:v>
                </c:pt>
                <c:pt idx="320">
                  <c:v>0.3657407407407407</c:v>
                </c:pt>
                <c:pt idx="321">
                  <c:v>0.36576388888888889</c:v>
                </c:pt>
                <c:pt idx="322">
                  <c:v>0.36578703703703697</c:v>
                </c:pt>
                <c:pt idx="323">
                  <c:v>0.36581018518518515</c:v>
                </c:pt>
                <c:pt idx="324">
                  <c:v>0.36583333333333323</c:v>
                </c:pt>
                <c:pt idx="325">
                  <c:v>0.36585648148148142</c:v>
                </c:pt>
                <c:pt idx="326">
                  <c:v>0.36587962962962961</c:v>
                </c:pt>
                <c:pt idx="327">
                  <c:v>0.36590277777777769</c:v>
                </c:pt>
                <c:pt idx="328">
                  <c:v>0.36592592592592588</c:v>
                </c:pt>
                <c:pt idx="329">
                  <c:v>0.36594907407407407</c:v>
                </c:pt>
                <c:pt idx="330">
                  <c:v>0.36597222222222214</c:v>
                </c:pt>
                <c:pt idx="331">
                  <c:v>0.36599537037037033</c:v>
                </c:pt>
                <c:pt idx="332">
                  <c:v>0.36601851851851852</c:v>
                </c:pt>
                <c:pt idx="333">
                  <c:v>0.3660416666666666</c:v>
                </c:pt>
                <c:pt idx="334">
                  <c:v>0.36606481481481479</c:v>
                </c:pt>
                <c:pt idx="335">
                  <c:v>0.36608796296296298</c:v>
                </c:pt>
                <c:pt idx="336">
                  <c:v>0.36611111111111105</c:v>
                </c:pt>
                <c:pt idx="337">
                  <c:v>0.36613425925925924</c:v>
                </c:pt>
                <c:pt idx="338">
                  <c:v>0.36615740740740743</c:v>
                </c:pt>
                <c:pt idx="339">
                  <c:v>0.36618055555555551</c:v>
                </c:pt>
                <c:pt idx="340">
                  <c:v>0.3662037037037037</c:v>
                </c:pt>
                <c:pt idx="341">
                  <c:v>0.36622685185185189</c:v>
                </c:pt>
                <c:pt idx="342">
                  <c:v>0.36624999999999996</c:v>
                </c:pt>
                <c:pt idx="343">
                  <c:v>0.36627314814814804</c:v>
                </c:pt>
                <c:pt idx="344">
                  <c:v>0.36629629629629623</c:v>
                </c:pt>
                <c:pt idx="345">
                  <c:v>0.36631944444444442</c:v>
                </c:pt>
                <c:pt idx="346">
                  <c:v>0.3663425925925925</c:v>
                </c:pt>
                <c:pt idx="347">
                  <c:v>0.36636574074074069</c:v>
                </c:pt>
                <c:pt idx="348">
                  <c:v>0.36638888888888888</c:v>
                </c:pt>
                <c:pt idx="349">
                  <c:v>0.36641203703703695</c:v>
                </c:pt>
                <c:pt idx="350">
                  <c:v>0.36643518518518514</c:v>
                </c:pt>
                <c:pt idx="351">
                  <c:v>0.36645833333333333</c:v>
                </c:pt>
                <c:pt idx="352">
                  <c:v>0.36648148148148141</c:v>
                </c:pt>
                <c:pt idx="353">
                  <c:v>0.3665046296296296</c:v>
                </c:pt>
                <c:pt idx="354">
                  <c:v>0.36652777777777779</c:v>
                </c:pt>
                <c:pt idx="355">
                  <c:v>0.36655092592592586</c:v>
                </c:pt>
                <c:pt idx="356">
                  <c:v>0.36657407407407405</c:v>
                </c:pt>
                <c:pt idx="357">
                  <c:v>0.36659722222222224</c:v>
                </c:pt>
                <c:pt idx="358">
                  <c:v>0.36662037037037032</c:v>
                </c:pt>
                <c:pt idx="359">
                  <c:v>0.36664351851851851</c:v>
                </c:pt>
                <c:pt idx="360">
                  <c:v>0.3666666666666667</c:v>
                </c:pt>
                <c:pt idx="361">
                  <c:v>0.36668981481481477</c:v>
                </c:pt>
                <c:pt idx="362">
                  <c:v>0.36671296296296296</c:v>
                </c:pt>
                <c:pt idx="363">
                  <c:v>0.36673611111111104</c:v>
                </c:pt>
                <c:pt idx="364">
                  <c:v>0.36675925925925923</c:v>
                </c:pt>
                <c:pt idx="365">
                  <c:v>0.36678240740740731</c:v>
                </c:pt>
                <c:pt idx="366">
                  <c:v>0.3668055555555555</c:v>
                </c:pt>
                <c:pt idx="367">
                  <c:v>0.36682870370370368</c:v>
                </c:pt>
                <c:pt idx="368">
                  <c:v>0.36685185185185176</c:v>
                </c:pt>
                <c:pt idx="369">
                  <c:v>0.36687499999999995</c:v>
                </c:pt>
                <c:pt idx="370">
                  <c:v>0.36689814814814814</c:v>
                </c:pt>
                <c:pt idx="371">
                  <c:v>0.36692129629629622</c:v>
                </c:pt>
                <c:pt idx="372">
                  <c:v>0.36694444444444441</c:v>
                </c:pt>
                <c:pt idx="373">
                  <c:v>0.3669675925925926</c:v>
                </c:pt>
                <c:pt idx="374">
                  <c:v>0.36699074074074067</c:v>
                </c:pt>
                <c:pt idx="375">
                  <c:v>0.36701388888888886</c:v>
                </c:pt>
                <c:pt idx="376">
                  <c:v>0.36703703703703705</c:v>
                </c:pt>
                <c:pt idx="377">
                  <c:v>0.36706018518518513</c:v>
                </c:pt>
                <c:pt idx="378">
                  <c:v>0.36708333333333332</c:v>
                </c:pt>
                <c:pt idx="379">
                  <c:v>0.36710648148148151</c:v>
                </c:pt>
                <c:pt idx="380">
                  <c:v>0.36712962962962958</c:v>
                </c:pt>
                <c:pt idx="381">
                  <c:v>0.36715277777777777</c:v>
                </c:pt>
                <c:pt idx="382">
                  <c:v>0.36717592592592596</c:v>
                </c:pt>
                <c:pt idx="383">
                  <c:v>0.36719907407407404</c:v>
                </c:pt>
                <c:pt idx="384">
                  <c:v>0.36722222222222212</c:v>
                </c:pt>
                <c:pt idx="385">
                  <c:v>0.36724537037037031</c:v>
                </c:pt>
                <c:pt idx="386">
                  <c:v>0.36726851851851849</c:v>
                </c:pt>
                <c:pt idx="387">
                  <c:v>0.36729166666666657</c:v>
                </c:pt>
                <c:pt idx="388">
                  <c:v>0.36731481481481476</c:v>
                </c:pt>
                <c:pt idx="389">
                  <c:v>0.36733796296296295</c:v>
                </c:pt>
                <c:pt idx="390">
                  <c:v>0.36736111111111103</c:v>
                </c:pt>
                <c:pt idx="391">
                  <c:v>0.36738425925925922</c:v>
                </c:pt>
                <c:pt idx="392">
                  <c:v>0.3674074074074074</c:v>
                </c:pt>
                <c:pt idx="393">
                  <c:v>0.36743055555555548</c:v>
                </c:pt>
                <c:pt idx="394">
                  <c:v>0.36745370370370367</c:v>
                </c:pt>
                <c:pt idx="395">
                  <c:v>0.36747685185185186</c:v>
                </c:pt>
                <c:pt idx="396">
                  <c:v>0.36749999999999994</c:v>
                </c:pt>
                <c:pt idx="397">
                  <c:v>0.36752314814814813</c:v>
                </c:pt>
                <c:pt idx="398">
                  <c:v>0.36754629629629632</c:v>
                </c:pt>
                <c:pt idx="399">
                  <c:v>0.36756944444444439</c:v>
                </c:pt>
                <c:pt idx="400">
                  <c:v>0.36759259259259258</c:v>
                </c:pt>
                <c:pt idx="401">
                  <c:v>0.36761574074074077</c:v>
                </c:pt>
                <c:pt idx="402">
                  <c:v>0.36763888888888885</c:v>
                </c:pt>
                <c:pt idx="403">
                  <c:v>0.36766203703703693</c:v>
                </c:pt>
                <c:pt idx="404">
                  <c:v>0.36768518518518511</c:v>
                </c:pt>
                <c:pt idx="405">
                  <c:v>0.3677083333333333</c:v>
                </c:pt>
                <c:pt idx="406">
                  <c:v>0.36773148148148138</c:v>
                </c:pt>
                <c:pt idx="407">
                  <c:v>0.36775462962962957</c:v>
                </c:pt>
                <c:pt idx="408">
                  <c:v>0.36777777777777776</c:v>
                </c:pt>
                <c:pt idx="409">
                  <c:v>0.36780092592592584</c:v>
                </c:pt>
                <c:pt idx="410">
                  <c:v>0.36782407407407403</c:v>
                </c:pt>
                <c:pt idx="411">
                  <c:v>0.36784722222222221</c:v>
                </c:pt>
                <c:pt idx="412">
                  <c:v>0.36787037037037029</c:v>
                </c:pt>
                <c:pt idx="413">
                  <c:v>0.36789351851851848</c:v>
                </c:pt>
                <c:pt idx="414">
                  <c:v>0.36791666666666667</c:v>
                </c:pt>
                <c:pt idx="415">
                  <c:v>0.36793981481481475</c:v>
                </c:pt>
                <c:pt idx="416">
                  <c:v>0.36796296296296294</c:v>
                </c:pt>
                <c:pt idx="417">
                  <c:v>0.36798611111111112</c:v>
                </c:pt>
                <c:pt idx="418">
                  <c:v>0.3680092592592592</c:v>
                </c:pt>
                <c:pt idx="419">
                  <c:v>0.36803240740740739</c:v>
                </c:pt>
                <c:pt idx="420">
                  <c:v>0.36805555555555558</c:v>
                </c:pt>
                <c:pt idx="421">
                  <c:v>0.36807870370370366</c:v>
                </c:pt>
                <c:pt idx="422">
                  <c:v>0.36810185185185185</c:v>
                </c:pt>
                <c:pt idx="423">
                  <c:v>0.36812500000000004</c:v>
                </c:pt>
                <c:pt idx="424">
                  <c:v>0.36814814814814811</c:v>
                </c:pt>
                <c:pt idx="425">
                  <c:v>0.36817129629629619</c:v>
                </c:pt>
                <c:pt idx="426">
                  <c:v>0.36819444444444438</c:v>
                </c:pt>
                <c:pt idx="427">
                  <c:v>0.36821759259259257</c:v>
                </c:pt>
                <c:pt idx="428">
                  <c:v>0.36824074074074065</c:v>
                </c:pt>
                <c:pt idx="429">
                  <c:v>0.36826388888888884</c:v>
                </c:pt>
                <c:pt idx="430">
                  <c:v>0.36828703703703702</c:v>
                </c:pt>
                <c:pt idx="431">
                  <c:v>0.3683101851851851</c:v>
                </c:pt>
                <c:pt idx="432">
                  <c:v>0.36833333333333329</c:v>
                </c:pt>
                <c:pt idx="433">
                  <c:v>0.36835648148148148</c:v>
                </c:pt>
                <c:pt idx="434">
                  <c:v>0.36837962962962956</c:v>
                </c:pt>
                <c:pt idx="435">
                  <c:v>0.36840277777777775</c:v>
                </c:pt>
                <c:pt idx="436">
                  <c:v>0.36842592592592593</c:v>
                </c:pt>
                <c:pt idx="437">
                  <c:v>0.36844907407407401</c:v>
                </c:pt>
                <c:pt idx="438">
                  <c:v>0.3684722222222222</c:v>
                </c:pt>
                <c:pt idx="439">
                  <c:v>0.36849537037037039</c:v>
                </c:pt>
                <c:pt idx="440">
                  <c:v>0.36851851851851847</c:v>
                </c:pt>
                <c:pt idx="441">
                  <c:v>0.36854166666666666</c:v>
                </c:pt>
                <c:pt idx="442">
                  <c:v>0.36856481481481485</c:v>
                </c:pt>
                <c:pt idx="443">
                  <c:v>0.36858796296296292</c:v>
                </c:pt>
                <c:pt idx="444">
                  <c:v>0.368611111111111</c:v>
                </c:pt>
                <c:pt idx="445">
                  <c:v>0.36863425925925919</c:v>
                </c:pt>
                <c:pt idx="446">
                  <c:v>0.36865740740740738</c:v>
                </c:pt>
                <c:pt idx="447">
                  <c:v>0.36868055555555546</c:v>
                </c:pt>
                <c:pt idx="448">
                  <c:v>0.36870370370370364</c:v>
                </c:pt>
                <c:pt idx="449">
                  <c:v>0.36872685185185183</c:v>
                </c:pt>
                <c:pt idx="450">
                  <c:v>0.36874999999999991</c:v>
                </c:pt>
                <c:pt idx="451">
                  <c:v>0.3687731481481481</c:v>
                </c:pt>
                <c:pt idx="452">
                  <c:v>0.36879629629629629</c:v>
                </c:pt>
                <c:pt idx="453">
                  <c:v>0.36881944444444437</c:v>
                </c:pt>
                <c:pt idx="454">
                  <c:v>0.36884259259259256</c:v>
                </c:pt>
                <c:pt idx="455">
                  <c:v>0.36886574074074074</c:v>
                </c:pt>
                <c:pt idx="456">
                  <c:v>0.36888888888888882</c:v>
                </c:pt>
                <c:pt idx="457">
                  <c:v>0.36891203703703701</c:v>
                </c:pt>
                <c:pt idx="458">
                  <c:v>0.3689351851851852</c:v>
                </c:pt>
                <c:pt idx="459">
                  <c:v>0.36895833333333328</c:v>
                </c:pt>
                <c:pt idx="460">
                  <c:v>0.36898148148148147</c:v>
                </c:pt>
                <c:pt idx="461">
                  <c:v>0.36900462962962965</c:v>
                </c:pt>
                <c:pt idx="462">
                  <c:v>0.36902777777777773</c:v>
                </c:pt>
                <c:pt idx="463">
                  <c:v>0.36905092592592592</c:v>
                </c:pt>
                <c:pt idx="464">
                  <c:v>0.36907407407407411</c:v>
                </c:pt>
                <c:pt idx="465">
                  <c:v>0.36909722222222219</c:v>
                </c:pt>
                <c:pt idx="466">
                  <c:v>0.36912037037037027</c:v>
                </c:pt>
                <c:pt idx="467">
                  <c:v>0.36914351851851845</c:v>
                </c:pt>
                <c:pt idx="468">
                  <c:v>0.36916666666666664</c:v>
                </c:pt>
                <c:pt idx="469">
                  <c:v>0.36918981481481472</c:v>
                </c:pt>
                <c:pt idx="470">
                  <c:v>0.36921296296296291</c:v>
                </c:pt>
                <c:pt idx="471">
                  <c:v>0.3692361111111111</c:v>
                </c:pt>
                <c:pt idx="472">
                  <c:v>0.36925925925925918</c:v>
                </c:pt>
                <c:pt idx="473">
                  <c:v>0.36928240740740736</c:v>
                </c:pt>
                <c:pt idx="474">
                  <c:v>0.36930555555555555</c:v>
                </c:pt>
                <c:pt idx="475">
                  <c:v>0.36932870370370363</c:v>
                </c:pt>
                <c:pt idx="476">
                  <c:v>0.36935185185185182</c:v>
                </c:pt>
                <c:pt idx="477">
                  <c:v>0.36937500000000001</c:v>
                </c:pt>
                <c:pt idx="478">
                  <c:v>0.36939814814814809</c:v>
                </c:pt>
                <c:pt idx="479">
                  <c:v>0.36942129629629628</c:v>
                </c:pt>
                <c:pt idx="480">
                  <c:v>0.36944444444444446</c:v>
                </c:pt>
                <c:pt idx="481">
                  <c:v>0.36946759259259254</c:v>
                </c:pt>
                <c:pt idx="482">
                  <c:v>0.36949074074074073</c:v>
                </c:pt>
                <c:pt idx="483">
                  <c:v>0.36951388888888892</c:v>
                </c:pt>
                <c:pt idx="484">
                  <c:v>0.369537037037037</c:v>
                </c:pt>
                <c:pt idx="485">
                  <c:v>0.36956018518518507</c:v>
                </c:pt>
                <c:pt idx="486">
                  <c:v>0.36958333333333326</c:v>
                </c:pt>
                <c:pt idx="487">
                  <c:v>0.36960648148148145</c:v>
                </c:pt>
                <c:pt idx="488">
                  <c:v>0.36962962962962953</c:v>
                </c:pt>
                <c:pt idx="489">
                  <c:v>0.36965277777777772</c:v>
                </c:pt>
                <c:pt idx="490">
                  <c:v>0.36967592592592591</c:v>
                </c:pt>
                <c:pt idx="491">
                  <c:v>0.36969907407407399</c:v>
                </c:pt>
                <c:pt idx="492">
                  <c:v>0.36972222222222217</c:v>
                </c:pt>
                <c:pt idx="493">
                  <c:v>0.36974537037037036</c:v>
                </c:pt>
                <c:pt idx="494">
                  <c:v>0.36976851851851844</c:v>
                </c:pt>
                <c:pt idx="495">
                  <c:v>0.36979166666666663</c:v>
                </c:pt>
                <c:pt idx="496">
                  <c:v>0.36981481481481482</c:v>
                </c:pt>
                <c:pt idx="497">
                  <c:v>0.3698379629629629</c:v>
                </c:pt>
                <c:pt idx="498">
                  <c:v>0.36986111111111108</c:v>
                </c:pt>
                <c:pt idx="499">
                  <c:v>0.36988425925925927</c:v>
                </c:pt>
                <c:pt idx="500">
                  <c:v>0.36990740740740735</c:v>
                </c:pt>
                <c:pt idx="501">
                  <c:v>0.36993055555555554</c:v>
                </c:pt>
                <c:pt idx="502">
                  <c:v>0.36995370370370373</c:v>
                </c:pt>
                <c:pt idx="503">
                  <c:v>0.36997685185185181</c:v>
                </c:pt>
                <c:pt idx="504">
                  <c:v>0.37</c:v>
                </c:pt>
                <c:pt idx="505">
                  <c:v>0.37002314814814818</c:v>
                </c:pt>
                <c:pt idx="506">
                  <c:v>0.37004629629629626</c:v>
                </c:pt>
                <c:pt idx="507">
                  <c:v>0.37006944444444434</c:v>
                </c:pt>
                <c:pt idx="508">
                  <c:v>0.37009259259259253</c:v>
                </c:pt>
                <c:pt idx="509">
                  <c:v>0.37011574074074072</c:v>
                </c:pt>
                <c:pt idx="510">
                  <c:v>0.3701388888888888</c:v>
                </c:pt>
                <c:pt idx="511">
                  <c:v>0.37016203703703698</c:v>
                </c:pt>
                <c:pt idx="512">
                  <c:v>0.37018518518518517</c:v>
                </c:pt>
                <c:pt idx="513">
                  <c:v>0.37020833333333325</c:v>
                </c:pt>
                <c:pt idx="514">
                  <c:v>0.37023148148148144</c:v>
                </c:pt>
                <c:pt idx="515">
                  <c:v>0.37025462962962963</c:v>
                </c:pt>
                <c:pt idx="516">
                  <c:v>0.37027777777777771</c:v>
                </c:pt>
                <c:pt idx="517">
                  <c:v>0.37030092592592589</c:v>
                </c:pt>
                <c:pt idx="518">
                  <c:v>0.37032407407407408</c:v>
                </c:pt>
                <c:pt idx="519">
                  <c:v>0.37034722222222216</c:v>
                </c:pt>
                <c:pt idx="520">
                  <c:v>0.37037037037037035</c:v>
                </c:pt>
                <c:pt idx="521">
                  <c:v>0.37039351851851854</c:v>
                </c:pt>
                <c:pt idx="522">
                  <c:v>0.37041666666666662</c:v>
                </c:pt>
                <c:pt idx="523">
                  <c:v>0.37043981481481481</c:v>
                </c:pt>
                <c:pt idx="524">
                  <c:v>0.37046296296296299</c:v>
                </c:pt>
                <c:pt idx="525">
                  <c:v>0.37048611111111107</c:v>
                </c:pt>
                <c:pt idx="526">
                  <c:v>0.37050925925925915</c:v>
                </c:pt>
                <c:pt idx="527">
                  <c:v>0.37053240740740734</c:v>
                </c:pt>
                <c:pt idx="528">
                  <c:v>0.37055555555555553</c:v>
                </c:pt>
                <c:pt idx="529">
                  <c:v>0.3705787037037036</c:v>
                </c:pt>
                <c:pt idx="530">
                  <c:v>0.37060185185185179</c:v>
                </c:pt>
                <c:pt idx="531">
                  <c:v>0.37062499999999998</c:v>
                </c:pt>
                <c:pt idx="532">
                  <c:v>0.37064814814814806</c:v>
                </c:pt>
                <c:pt idx="533">
                  <c:v>0.37067129629629625</c:v>
                </c:pt>
                <c:pt idx="534">
                  <c:v>0.37069444444444444</c:v>
                </c:pt>
                <c:pt idx="535">
                  <c:v>0.37071759259259252</c:v>
                </c:pt>
                <c:pt idx="536">
                  <c:v>0.3707407407407407</c:v>
                </c:pt>
                <c:pt idx="537">
                  <c:v>0.37076388888888889</c:v>
                </c:pt>
                <c:pt idx="538">
                  <c:v>0.37078703703703697</c:v>
                </c:pt>
                <c:pt idx="539">
                  <c:v>0.37081018518518516</c:v>
                </c:pt>
                <c:pt idx="540">
                  <c:v>0.37083333333333335</c:v>
                </c:pt>
                <c:pt idx="541">
                  <c:v>0.37085648148148143</c:v>
                </c:pt>
                <c:pt idx="542">
                  <c:v>0.37087962962962961</c:v>
                </c:pt>
                <c:pt idx="543">
                  <c:v>0.3709027777777778</c:v>
                </c:pt>
                <c:pt idx="544">
                  <c:v>0.37092592592592588</c:v>
                </c:pt>
                <c:pt idx="545">
                  <c:v>0.37094907407407407</c:v>
                </c:pt>
                <c:pt idx="546">
                  <c:v>0.37097222222222226</c:v>
                </c:pt>
                <c:pt idx="547">
                  <c:v>0.37099537037037034</c:v>
                </c:pt>
                <c:pt idx="548">
                  <c:v>0.37101851851851841</c:v>
                </c:pt>
                <c:pt idx="549">
                  <c:v>0.3710416666666666</c:v>
                </c:pt>
                <c:pt idx="550">
                  <c:v>0.37106481481481479</c:v>
                </c:pt>
                <c:pt idx="551">
                  <c:v>0.37108796296296287</c:v>
                </c:pt>
                <c:pt idx="552">
                  <c:v>0.37111111111111106</c:v>
                </c:pt>
                <c:pt idx="553">
                  <c:v>0.37113425925925925</c:v>
                </c:pt>
                <c:pt idx="554">
                  <c:v>0.37115740740740732</c:v>
                </c:pt>
                <c:pt idx="555">
                  <c:v>0.37118055555555551</c:v>
                </c:pt>
                <c:pt idx="556">
                  <c:v>0.3712037037037037</c:v>
                </c:pt>
                <c:pt idx="557">
                  <c:v>0.37122685185185178</c:v>
                </c:pt>
                <c:pt idx="558">
                  <c:v>0.37124999999999997</c:v>
                </c:pt>
                <c:pt idx="559">
                  <c:v>0.37127314814814816</c:v>
                </c:pt>
                <c:pt idx="560">
                  <c:v>0.37129629629629624</c:v>
                </c:pt>
                <c:pt idx="561">
                  <c:v>0.37131944444444442</c:v>
                </c:pt>
                <c:pt idx="562">
                  <c:v>0.37134259259259261</c:v>
                </c:pt>
                <c:pt idx="563">
                  <c:v>0.37136574074074069</c:v>
                </c:pt>
                <c:pt idx="564">
                  <c:v>0.37138888888888888</c:v>
                </c:pt>
                <c:pt idx="565">
                  <c:v>0.37141203703703707</c:v>
                </c:pt>
                <c:pt idx="566">
                  <c:v>0.37143518518518515</c:v>
                </c:pt>
                <c:pt idx="567">
                  <c:v>0.37145833333333322</c:v>
                </c:pt>
                <c:pt idx="568">
                  <c:v>0.37148148148148141</c:v>
                </c:pt>
                <c:pt idx="569">
                  <c:v>0.3715046296296296</c:v>
                </c:pt>
                <c:pt idx="570">
                  <c:v>0.37152777777777768</c:v>
                </c:pt>
                <c:pt idx="571">
                  <c:v>0.37155092592592587</c:v>
                </c:pt>
                <c:pt idx="572">
                  <c:v>0.37157407407407406</c:v>
                </c:pt>
                <c:pt idx="573">
                  <c:v>0.37159722222222213</c:v>
                </c:pt>
                <c:pt idx="574">
                  <c:v>0.37162037037037032</c:v>
                </c:pt>
                <c:pt idx="575">
                  <c:v>0.37164351851851851</c:v>
                </c:pt>
                <c:pt idx="576">
                  <c:v>0.37166666666666659</c:v>
                </c:pt>
                <c:pt idx="577">
                  <c:v>0.37168981481481478</c:v>
                </c:pt>
                <c:pt idx="578">
                  <c:v>0.37171296296296297</c:v>
                </c:pt>
                <c:pt idx="579">
                  <c:v>0.37173611111111104</c:v>
                </c:pt>
                <c:pt idx="580">
                  <c:v>0.37175925925925923</c:v>
                </c:pt>
                <c:pt idx="581">
                  <c:v>0.37178240740740742</c:v>
                </c:pt>
                <c:pt idx="582">
                  <c:v>0.3718055555555555</c:v>
                </c:pt>
                <c:pt idx="583">
                  <c:v>0.37182870370370369</c:v>
                </c:pt>
                <c:pt idx="584">
                  <c:v>0.37185185185185188</c:v>
                </c:pt>
                <c:pt idx="585">
                  <c:v>0.37187499999999996</c:v>
                </c:pt>
                <c:pt idx="586">
                  <c:v>0.37189814814814814</c:v>
                </c:pt>
                <c:pt idx="587">
                  <c:v>0.37192129629629633</c:v>
                </c:pt>
                <c:pt idx="588">
                  <c:v>0.37194444444444441</c:v>
                </c:pt>
                <c:pt idx="589">
                  <c:v>0.37196759259259249</c:v>
                </c:pt>
                <c:pt idx="590">
                  <c:v>0.37199074074074068</c:v>
                </c:pt>
                <c:pt idx="591">
                  <c:v>0.37201388888888887</c:v>
                </c:pt>
                <c:pt idx="592">
                  <c:v>0.37203703703703694</c:v>
                </c:pt>
                <c:pt idx="593">
                  <c:v>0.37206018518518513</c:v>
                </c:pt>
                <c:pt idx="594">
                  <c:v>0.37208333333333332</c:v>
                </c:pt>
                <c:pt idx="595">
                  <c:v>0.3721064814814814</c:v>
                </c:pt>
                <c:pt idx="596">
                  <c:v>0.37212962962962959</c:v>
                </c:pt>
                <c:pt idx="597">
                  <c:v>0.37215277777777778</c:v>
                </c:pt>
                <c:pt idx="598">
                  <c:v>0.37217592592592585</c:v>
                </c:pt>
                <c:pt idx="599">
                  <c:v>0.37219907407407404</c:v>
                </c:pt>
                <c:pt idx="600">
                  <c:v>0.37222222222222223</c:v>
                </c:pt>
                <c:pt idx="601">
                  <c:v>0.37224537037037031</c:v>
                </c:pt>
                <c:pt idx="602">
                  <c:v>0.3722685185185185</c:v>
                </c:pt>
                <c:pt idx="603">
                  <c:v>0.37229166666666669</c:v>
                </c:pt>
                <c:pt idx="604">
                  <c:v>0.37231481481481477</c:v>
                </c:pt>
                <c:pt idx="605">
                  <c:v>0.37233796296296295</c:v>
                </c:pt>
                <c:pt idx="606">
                  <c:v>0.37236111111111114</c:v>
                </c:pt>
                <c:pt idx="607">
                  <c:v>0.37238425925925922</c:v>
                </c:pt>
                <c:pt idx="608">
                  <c:v>0.3724074074074073</c:v>
                </c:pt>
                <c:pt idx="609">
                  <c:v>0.37243055555555549</c:v>
                </c:pt>
                <c:pt idx="610">
                  <c:v>0.37245370370370368</c:v>
                </c:pt>
                <c:pt idx="611">
                  <c:v>0.37247685185185175</c:v>
                </c:pt>
                <c:pt idx="612">
                  <c:v>0.37249999999999994</c:v>
                </c:pt>
                <c:pt idx="613">
                  <c:v>0.37252314814814813</c:v>
                </c:pt>
                <c:pt idx="614">
                  <c:v>0.37254629629629621</c:v>
                </c:pt>
                <c:pt idx="615">
                  <c:v>0.3725694444444444</c:v>
                </c:pt>
                <c:pt idx="616">
                  <c:v>0.37259259259259259</c:v>
                </c:pt>
                <c:pt idx="617">
                  <c:v>0.37261574074074066</c:v>
                </c:pt>
                <c:pt idx="618">
                  <c:v>0.37263888888888885</c:v>
                </c:pt>
                <c:pt idx="619">
                  <c:v>0.37266203703703704</c:v>
                </c:pt>
                <c:pt idx="620">
                  <c:v>0.37268518518518512</c:v>
                </c:pt>
                <c:pt idx="621">
                  <c:v>0.37270833333333331</c:v>
                </c:pt>
                <c:pt idx="622">
                  <c:v>0.3727314814814815</c:v>
                </c:pt>
                <c:pt idx="623">
                  <c:v>0.37275462962962957</c:v>
                </c:pt>
                <c:pt idx="624">
                  <c:v>0.37277777777777776</c:v>
                </c:pt>
                <c:pt idx="625">
                  <c:v>0.37280092592592595</c:v>
                </c:pt>
                <c:pt idx="626">
                  <c:v>0.37282407407407403</c:v>
                </c:pt>
                <c:pt idx="627">
                  <c:v>0.37284722222222222</c:v>
                </c:pt>
                <c:pt idx="628">
                  <c:v>0.3728703703703703</c:v>
                </c:pt>
                <c:pt idx="629">
                  <c:v>0.37289351851851849</c:v>
                </c:pt>
                <c:pt idx="630">
                  <c:v>0.37291666666666656</c:v>
                </c:pt>
                <c:pt idx="631">
                  <c:v>0.37293981481481475</c:v>
                </c:pt>
                <c:pt idx="632">
                  <c:v>0.37296296296296294</c:v>
                </c:pt>
                <c:pt idx="633">
                  <c:v>0.37298611111111102</c:v>
                </c:pt>
                <c:pt idx="634">
                  <c:v>0.37300925925925921</c:v>
                </c:pt>
                <c:pt idx="635">
                  <c:v>0.3730324074074074</c:v>
                </c:pt>
                <c:pt idx="636">
                  <c:v>0.37305555555555547</c:v>
                </c:pt>
                <c:pt idx="637">
                  <c:v>0.37307870370370366</c:v>
                </c:pt>
                <c:pt idx="638">
                  <c:v>0.37310185185185185</c:v>
                </c:pt>
                <c:pt idx="639">
                  <c:v>0.37312499999999993</c:v>
                </c:pt>
                <c:pt idx="640">
                  <c:v>0.37314814814814812</c:v>
                </c:pt>
                <c:pt idx="641">
                  <c:v>0.37317129629629631</c:v>
                </c:pt>
                <c:pt idx="642">
                  <c:v>0.37319444444444438</c:v>
                </c:pt>
                <c:pt idx="643">
                  <c:v>0.37321759259259257</c:v>
                </c:pt>
                <c:pt idx="644">
                  <c:v>0.37324074074074076</c:v>
                </c:pt>
                <c:pt idx="645">
                  <c:v>0.37326388888888884</c:v>
                </c:pt>
                <c:pt idx="646">
                  <c:v>0.37328703703703703</c:v>
                </c:pt>
                <c:pt idx="647">
                  <c:v>0.37331018518518522</c:v>
                </c:pt>
                <c:pt idx="648">
                  <c:v>0.37333333333333329</c:v>
                </c:pt>
                <c:pt idx="649">
                  <c:v>0.37335648148148137</c:v>
                </c:pt>
                <c:pt idx="650">
                  <c:v>0.37337962962962956</c:v>
                </c:pt>
                <c:pt idx="651">
                  <c:v>0.37340277777777775</c:v>
                </c:pt>
                <c:pt idx="652">
                  <c:v>0.37342592592592583</c:v>
                </c:pt>
                <c:pt idx="653">
                  <c:v>0.37344907407407402</c:v>
                </c:pt>
                <c:pt idx="654">
                  <c:v>0.37347222222222221</c:v>
                </c:pt>
                <c:pt idx="655">
                  <c:v>0.37349537037037028</c:v>
                </c:pt>
                <c:pt idx="656">
                  <c:v>0.37351851851851847</c:v>
                </c:pt>
                <c:pt idx="657">
                  <c:v>0.37354166666666666</c:v>
                </c:pt>
                <c:pt idx="658">
                  <c:v>0.37356481481481474</c:v>
                </c:pt>
                <c:pt idx="659">
                  <c:v>0.37358796296296293</c:v>
                </c:pt>
                <c:pt idx="660">
                  <c:v>0.37361111111111112</c:v>
                </c:pt>
                <c:pt idx="661">
                  <c:v>0.37363425925925919</c:v>
                </c:pt>
                <c:pt idx="662">
                  <c:v>0.37365740740740738</c:v>
                </c:pt>
                <c:pt idx="663">
                  <c:v>0.37368055555555557</c:v>
                </c:pt>
                <c:pt idx="664">
                  <c:v>0.37370370370370365</c:v>
                </c:pt>
                <c:pt idx="665">
                  <c:v>0.37372685185185184</c:v>
                </c:pt>
                <c:pt idx="666">
                  <c:v>0.37375000000000003</c:v>
                </c:pt>
                <c:pt idx="667">
                  <c:v>0.3737731481481481</c:v>
                </c:pt>
                <c:pt idx="668">
                  <c:v>0.37379629629629629</c:v>
                </c:pt>
                <c:pt idx="669">
                  <c:v>0.37381944444444437</c:v>
                </c:pt>
                <c:pt idx="670">
                  <c:v>0.37384259259259256</c:v>
                </c:pt>
                <c:pt idx="671">
                  <c:v>0.37386574074074064</c:v>
                </c:pt>
                <c:pt idx="672">
                  <c:v>0.37388888888888883</c:v>
                </c:pt>
                <c:pt idx="673">
                  <c:v>0.37391203703703701</c:v>
                </c:pt>
                <c:pt idx="674">
                  <c:v>0.37393518518518509</c:v>
                </c:pt>
                <c:pt idx="675">
                  <c:v>0.37395833333333328</c:v>
                </c:pt>
                <c:pt idx="676">
                  <c:v>0.37398148148148147</c:v>
                </c:pt>
                <c:pt idx="677">
                  <c:v>0.37400462962962955</c:v>
                </c:pt>
                <c:pt idx="678">
                  <c:v>0.37402777777777774</c:v>
                </c:pt>
                <c:pt idx="679">
                  <c:v>0.37405092592592593</c:v>
                </c:pt>
                <c:pt idx="680">
                  <c:v>0.374074074074074</c:v>
                </c:pt>
                <c:pt idx="681">
                  <c:v>0.37409722222222219</c:v>
                </c:pt>
                <c:pt idx="682">
                  <c:v>0.37412037037037038</c:v>
                </c:pt>
                <c:pt idx="683">
                  <c:v>0.37414351851851846</c:v>
                </c:pt>
                <c:pt idx="684">
                  <c:v>0.37416666666666665</c:v>
                </c:pt>
                <c:pt idx="685">
                  <c:v>0.37418981481481484</c:v>
                </c:pt>
                <c:pt idx="686">
                  <c:v>0.37421296296296291</c:v>
                </c:pt>
                <c:pt idx="687">
                  <c:v>0.3742361111111111</c:v>
                </c:pt>
                <c:pt idx="688">
                  <c:v>0.37425925925925929</c:v>
                </c:pt>
                <c:pt idx="689">
                  <c:v>0.37428240740740737</c:v>
                </c:pt>
                <c:pt idx="690">
                  <c:v>0.37430555555555545</c:v>
                </c:pt>
                <c:pt idx="691">
                  <c:v>0.37432870370370364</c:v>
                </c:pt>
                <c:pt idx="692">
                  <c:v>0.37435185185185182</c:v>
                </c:pt>
                <c:pt idx="693">
                  <c:v>0.3743749999999999</c:v>
                </c:pt>
                <c:pt idx="694">
                  <c:v>0.37439814814814809</c:v>
                </c:pt>
                <c:pt idx="695">
                  <c:v>0.37442129629629628</c:v>
                </c:pt>
                <c:pt idx="696">
                  <c:v>0.37444444444444436</c:v>
                </c:pt>
                <c:pt idx="697">
                  <c:v>0.37446759259259255</c:v>
                </c:pt>
                <c:pt idx="698">
                  <c:v>0.37449074074074074</c:v>
                </c:pt>
                <c:pt idx="699">
                  <c:v>0.37451388888888881</c:v>
                </c:pt>
                <c:pt idx="700">
                  <c:v>0.374537037037037</c:v>
                </c:pt>
                <c:pt idx="701">
                  <c:v>0.37456018518518519</c:v>
                </c:pt>
                <c:pt idx="702">
                  <c:v>0.37458333333333327</c:v>
                </c:pt>
                <c:pt idx="703">
                  <c:v>0.37460648148148146</c:v>
                </c:pt>
                <c:pt idx="704">
                  <c:v>0.37462962962962965</c:v>
                </c:pt>
                <c:pt idx="705">
                  <c:v>0.37465277777777772</c:v>
                </c:pt>
                <c:pt idx="706">
                  <c:v>0.37467592592592591</c:v>
                </c:pt>
                <c:pt idx="707">
                  <c:v>0.3746990740740741</c:v>
                </c:pt>
                <c:pt idx="708">
                  <c:v>0.37472222222222218</c:v>
                </c:pt>
                <c:pt idx="709">
                  <c:v>0.37474537037037037</c:v>
                </c:pt>
                <c:pt idx="710">
                  <c:v>0.37476851851851845</c:v>
                </c:pt>
                <c:pt idx="711">
                  <c:v>0.37479166666666663</c:v>
                </c:pt>
                <c:pt idx="712">
                  <c:v>0.37481481481481471</c:v>
                </c:pt>
                <c:pt idx="713">
                  <c:v>0.3748379629629629</c:v>
                </c:pt>
                <c:pt idx="714">
                  <c:v>0.37486111111111109</c:v>
                </c:pt>
                <c:pt idx="715">
                  <c:v>0.37488425925925917</c:v>
                </c:pt>
                <c:pt idx="716">
                  <c:v>0.37490740740740736</c:v>
                </c:pt>
                <c:pt idx="717">
                  <c:v>0.37493055555555554</c:v>
                </c:pt>
                <c:pt idx="718">
                  <c:v>0.37495370370370362</c:v>
                </c:pt>
                <c:pt idx="719">
                  <c:v>0.37497685185185181</c:v>
                </c:pt>
                <c:pt idx="720">
                  <c:v>0.375</c:v>
                </c:pt>
                <c:pt idx="721">
                  <c:v>0.37502314814814808</c:v>
                </c:pt>
                <c:pt idx="722">
                  <c:v>0.37504629629629627</c:v>
                </c:pt>
                <c:pt idx="723">
                  <c:v>0.37506944444444446</c:v>
                </c:pt>
                <c:pt idx="724">
                  <c:v>0.37509259259259253</c:v>
                </c:pt>
                <c:pt idx="725">
                  <c:v>0.37511574074074072</c:v>
                </c:pt>
                <c:pt idx="726">
                  <c:v>0.37513888888888891</c:v>
                </c:pt>
                <c:pt idx="727">
                  <c:v>0.37516203703703699</c:v>
                </c:pt>
                <c:pt idx="728">
                  <c:v>0.37518518518518518</c:v>
                </c:pt>
                <c:pt idx="729">
                  <c:v>0.37520833333333337</c:v>
                </c:pt>
                <c:pt idx="730">
                  <c:v>0.37523148148148144</c:v>
                </c:pt>
                <c:pt idx="731">
                  <c:v>0.37525462962962952</c:v>
                </c:pt>
                <c:pt idx="732">
                  <c:v>0.37527777777777771</c:v>
                </c:pt>
                <c:pt idx="733">
                  <c:v>0.3753009259259259</c:v>
                </c:pt>
                <c:pt idx="734">
                  <c:v>0.37532407407407398</c:v>
                </c:pt>
                <c:pt idx="735">
                  <c:v>0.37534722222222217</c:v>
                </c:pt>
                <c:pt idx="736">
                  <c:v>0.37537037037037035</c:v>
                </c:pt>
                <c:pt idx="737">
                  <c:v>0.37539351851851843</c:v>
                </c:pt>
                <c:pt idx="738">
                  <c:v>0.37541666666666662</c:v>
                </c:pt>
                <c:pt idx="739">
                  <c:v>0.37543981481481481</c:v>
                </c:pt>
                <c:pt idx="740">
                  <c:v>0.37546296296296289</c:v>
                </c:pt>
                <c:pt idx="741">
                  <c:v>0.37548611111111108</c:v>
                </c:pt>
                <c:pt idx="742">
                  <c:v>0.37550925925925926</c:v>
                </c:pt>
                <c:pt idx="743">
                  <c:v>0.37553240740740734</c:v>
                </c:pt>
                <c:pt idx="744">
                  <c:v>0.37555555555555553</c:v>
                </c:pt>
                <c:pt idx="745">
                  <c:v>0.37557870370370372</c:v>
                </c:pt>
                <c:pt idx="746">
                  <c:v>0.3756018518518518</c:v>
                </c:pt>
                <c:pt idx="747">
                  <c:v>0.37562499999999999</c:v>
                </c:pt>
                <c:pt idx="748">
                  <c:v>0.37564814814814818</c:v>
                </c:pt>
                <c:pt idx="749">
                  <c:v>0.37567129629629625</c:v>
                </c:pt>
                <c:pt idx="750">
                  <c:v>0.37569444444444444</c:v>
                </c:pt>
                <c:pt idx="751">
                  <c:v>0.37571759259259252</c:v>
                </c:pt>
                <c:pt idx="752">
                  <c:v>0.37574074074074071</c:v>
                </c:pt>
                <c:pt idx="753">
                  <c:v>0.37576388888888879</c:v>
                </c:pt>
                <c:pt idx="754">
                  <c:v>0.37578703703703698</c:v>
                </c:pt>
                <c:pt idx="755">
                  <c:v>0.37581018518518516</c:v>
                </c:pt>
                <c:pt idx="756">
                  <c:v>0.37583333333333324</c:v>
                </c:pt>
                <c:pt idx="757">
                  <c:v>0.37585648148148143</c:v>
                </c:pt>
                <c:pt idx="758">
                  <c:v>0.37587962962962962</c:v>
                </c:pt>
                <c:pt idx="759">
                  <c:v>0.3759027777777777</c:v>
                </c:pt>
                <c:pt idx="760">
                  <c:v>0.37592592592592589</c:v>
                </c:pt>
                <c:pt idx="761">
                  <c:v>0.37594907407407407</c:v>
                </c:pt>
                <c:pt idx="762">
                  <c:v>0.37597222222222215</c:v>
                </c:pt>
                <c:pt idx="763">
                  <c:v>0.37599537037037034</c:v>
                </c:pt>
                <c:pt idx="764">
                  <c:v>0.37601851851851853</c:v>
                </c:pt>
                <c:pt idx="765">
                  <c:v>0.37604166666666661</c:v>
                </c:pt>
                <c:pt idx="766">
                  <c:v>0.3760648148148148</c:v>
                </c:pt>
                <c:pt idx="767">
                  <c:v>0.37608796296296299</c:v>
                </c:pt>
                <c:pt idx="768">
                  <c:v>0.37611111111111106</c:v>
                </c:pt>
                <c:pt idx="769">
                  <c:v>0.37613425925925925</c:v>
                </c:pt>
                <c:pt idx="770">
                  <c:v>0.37615740740740744</c:v>
                </c:pt>
                <c:pt idx="771">
                  <c:v>0.37618055555555552</c:v>
                </c:pt>
                <c:pt idx="772">
                  <c:v>0.3762037037037036</c:v>
                </c:pt>
                <c:pt idx="773">
                  <c:v>0.37622685185185178</c:v>
                </c:pt>
                <c:pt idx="774">
                  <c:v>0.37624999999999997</c:v>
                </c:pt>
                <c:pt idx="775">
                  <c:v>0.37627314814814805</c:v>
                </c:pt>
                <c:pt idx="776">
                  <c:v>0.37629629629629624</c:v>
                </c:pt>
                <c:pt idx="777">
                  <c:v>0.37631944444444443</c:v>
                </c:pt>
                <c:pt idx="778">
                  <c:v>0.37634259259259251</c:v>
                </c:pt>
                <c:pt idx="779">
                  <c:v>0.3763657407407407</c:v>
                </c:pt>
                <c:pt idx="780">
                  <c:v>0.37638888888888888</c:v>
                </c:pt>
                <c:pt idx="781">
                  <c:v>0.37641203703703696</c:v>
                </c:pt>
                <c:pt idx="782">
                  <c:v>0.37643518518518515</c:v>
                </c:pt>
                <c:pt idx="783">
                  <c:v>0.37645833333333334</c:v>
                </c:pt>
                <c:pt idx="784">
                  <c:v>0.37648148148148142</c:v>
                </c:pt>
                <c:pt idx="785">
                  <c:v>0.37650462962962961</c:v>
                </c:pt>
                <c:pt idx="786">
                  <c:v>0.37652777777777779</c:v>
                </c:pt>
                <c:pt idx="787">
                  <c:v>0.37655092592592587</c:v>
                </c:pt>
                <c:pt idx="788">
                  <c:v>0.37657407407407406</c:v>
                </c:pt>
                <c:pt idx="789">
                  <c:v>0.37659722222222225</c:v>
                </c:pt>
                <c:pt idx="790">
                  <c:v>0.37662037037037033</c:v>
                </c:pt>
                <c:pt idx="791">
                  <c:v>0.37664351851851852</c:v>
                </c:pt>
                <c:pt idx="792">
                  <c:v>0.37666666666666659</c:v>
                </c:pt>
                <c:pt idx="793">
                  <c:v>0.37668981481481478</c:v>
                </c:pt>
                <c:pt idx="794">
                  <c:v>0.37671296296296286</c:v>
                </c:pt>
                <c:pt idx="795">
                  <c:v>0.37673611111111105</c:v>
                </c:pt>
                <c:pt idx="796">
                  <c:v>0.37675925925925924</c:v>
                </c:pt>
                <c:pt idx="797">
                  <c:v>0.37678240740740732</c:v>
                </c:pt>
                <c:pt idx="798">
                  <c:v>0.3768055555555555</c:v>
                </c:pt>
                <c:pt idx="799">
                  <c:v>0.37682870370370369</c:v>
                </c:pt>
                <c:pt idx="800">
                  <c:v>0.37685185185185177</c:v>
                </c:pt>
                <c:pt idx="801">
                  <c:v>0.37687499999999996</c:v>
                </c:pt>
                <c:pt idx="802">
                  <c:v>0.37689814814814815</c:v>
                </c:pt>
                <c:pt idx="803">
                  <c:v>0.37692129629629623</c:v>
                </c:pt>
                <c:pt idx="804">
                  <c:v>0.37694444444444442</c:v>
                </c:pt>
                <c:pt idx="805">
                  <c:v>0.3769675925925926</c:v>
                </c:pt>
                <c:pt idx="806">
                  <c:v>0.37699074074074068</c:v>
                </c:pt>
                <c:pt idx="807">
                  <c:v>0.37701388888888887</c:v>
                </c:pt>
                <c:pt idx="808">
                  <c:v>0.37703703703703706</c:v>
                </c:pt>
                <c:pt idx="809">
                  <c:v>0.37706018518518514</c:v>
                </c:pt>
                <c:pt idx="810">
                  <c:v>0.37708333333333333</c:v>
                </c:pt>
                <c:pt idx="811">
                  <c:v>0.37710648148148151</c:v>
                </c:pt>
                <c:pt idx="812">
                  <c:v>0.37712962962962959</c:v>
                </c:pt>
                <c:pt idx="813">
                  <c:v>0.37715277777777767</c:v>
                </c:pt>
                <c:pt idx="814">
                  <c:v>0.37717592592592586</c:v>
                </c:pt>
                <c:pt idx="815">
                  <c:v>0.37719907407407405</c:v>
                </c:pt>
                <c:pt idx="816">
                  <c:v>0.37722222222222213</c:v>
                </c:pt>
                <c:pt idx="817">
                  <c:v>0.37724537037037031</c:v>
                </c:pt>
                <c:pt idx="818">
                  <c:v>0.3772685185185185</c:v>
                </c:pt>
                <c:pt idx="819">
                  <c:v>0.37729166666666658</c:v>
                </c:pt>
                <c:pt idx="820">
                  <c:v>0.37731481481481477</c:v>
                </c:pt>
                <c:pt idx="821">
                  <c:v>0.37733796296296296</c:v>
                </c:pt>
                <c:pt idx="822">
                  <c:v>0.37736111111111104</c:v>
                </c:pt>
                <c:pt idx="823">
                  <c:v>0.37738425925925922</c:v>
                </c:pt>
                <c:pt idx="824">
                  <c:v>0.37740740740740741</c:v>
                </c:pt>
                <c:pt idx="825">
                  <c:v>0.37743055555555549</c:v>
                </c:pt>
                <c:pt idx="826">
                  <c:v>0.37745370370370368</c:v>
                </c:pt>
                <c:pt idx="827">
                  <c:v>0.37747685185185187</c:v>
                </c:pt>
                <c:pt idx="828">
                  <c:v>0.37749999999999995</c:v>
                </c:pt>
                <c:pt idx="829">
                  <c:v>0.37752314814814814</c:v>
                </c:pt>
                <c:pt idx="830">
                  <c:v>0.37754629629629632</c:v>
                </c:pt>
                <c:pt idx="831">
                  <c:v>0.3775694444444444</c:v>
                </c:pt>
                <c:pt idx="832">
                  <c:v>0.37759259259259259</c:v>
                </c:pt>
                <c:pt idx="833">
                  <c:v>0.37761574074074067</c:v>
                </c:pt>
                <c:pt idx="834">
                  <c:v>0.37763888888888886</c:v>
                </c:pt>
                <c:pt idx="835">
                  <c:v>0.37766203703703694</c:v>
                </c:pt>
                <c:pt idx="836">
                  <c:v>0.37768518518518512</c:v>
                </c:pt>
                <c:pt idx="837">
                  <c:v>0.37770833333333331</c:v>
                </c:pt>
                <c:pt idx="838">
                  <c:v>0.37773148148148139</c:v>
                </c:pt>
                <c:pt idx="839">
                  <c:v>0.37775462962962958</c:v>
                </c:pt>
                <c:pt idx="840">
                  <c:v>0.37777777777777777</c:v>
                </c:pt>
                <c:pt idx="841">
                  <c:v>0.37780092592592585</c:v>
                </c:pt>
                <c:pt idx="842">
                  <c:v>0.37782407407407403</c:v>
                </c:pt>
                <c:pt idx="843">
                  <c:v>0.37784722222222222</c:v>
                </c:pt>
                <c:pt idx="844">
                  <c:v>0.3778703703703703</c:v>
                </c:pt>
                <c:pt idx="845">
                  <c:v>0.37789351851851849</c:v>
                </c:pt>
                <c:pt idx="846">
                  <c:v>0.37791666666666668</c:v>
                </c:pt>
                <c:pt idx="847">
                  <c:v>0.37793981481481476</c:v>
                </c:pt>
                <c:pt idx="848">
                  <c:v>0.37796296296296295</c:v>
                </c:pt>
                <c:pt idx="849">
                  <c:v>0.37798611111111113</c:v>
                </c:pt>
                <c:pt idx="850">
                  <c:v>0.37800925925925921</c:v>
                </c:pt>
                <c:pt idx="851">
                  <c:v>0.3780324074074074</c:v>
                </c:pt>
                <c:pt idx="852">
                  <c:v>0.37805555555555559</c:v>
                </c:pt>
                <c:pt idx="853">
                  <c:v>0.37807870370370367</c:v>
                </c:pt>
                <c:pt idx="854">
                  <c:v>0.37810185185185174</c:v>
                </c:pt>
                <c:pt idx="855">
                  <c:v>0.37812499999999993</c:v>
                </c:pt>
                <c:pt idx="856">
                  <c:v>0.37814814814814812</c:v>
                </c:pt>
                <c:pt idx="857">
                  <c:v>0.3781712962962962</c:v>
                </c:pt>
                <c:pt idx="858">
                  <c:v>0.37819444444444439</c:v>
                </c:pt>
                <c:pt idx="859">
                  <c:v>0.37821759259259258</c:v>
                </c:pt>
                <c:pt idx="860">
                  <c:v>0.37824074074074066</c:v>
                </c:pt>
                <c:pt idx="861">
                  <c:v>0.37826388888888884</c:v>
                </c:pt>
                <c:pt idx="862">
                  <c:v>0.37828703703703703</c:v>
                </c:pt>
                <c:pt idx="863">
                  <c:v>0.37831018518518511</c:v>
                </c:pt>
                <c:pt idx="864">
                  <c:v>0.3783333333333333</c:v>
                </c:pt>
                <c:pt idx="865">
                  <c:v>0.37835648148148149</c:v>
                </c:pt>
                <c:pt idx="866">
                  <c:v>0.37837962962962957</c:v>
                </c:pt>
                <c:pt idx="867">
                  <c:v>0.37840277777777775</c:v>
                </c:pt>
                <c:pt idx="868">
                  <c:v>0.37842592592592594</c:v>
                </c:pt>
                <c:pt idx="869">
                  <c:v>0.37844907407407402</c:v>
                </c:pt>
                <c:pt idx="870">
                  <c:v>0.37847222222222221</c:v>
                </c:pt>
                <c:pt idx="871">
                  <c:v>0.3784953703703704</c:v>
                </c:pt>
                <c:pt idx="872">
                  <c:v>0.37851851851851848</c:v>
                </c:pt>
                <c:pt idx="873">
                  <c:v>0.37854166666666667</c:v>
                </c:pt>
                <c:pt idx="874">
                  <c:v>0.37856481481481474</c:v>
                </c:pt>
                <c:pt idx="875">
                  <c:v>0.37858796296296293</c:v>
                </c:pt>
                <c:pt idx="876">
                  <c:v>0.37861111111111101</c:v>
                </c:pt>
                <c:pt idx="877">
                  <c:v>0.3786342592592592</c:v>
                </c:pt>
                <c:pt idx="878">
                  <c:v>0.37865740740740739</c:v>
                </c:pt>
                <c:pt idx="879">
                  <c:v>0.37868055555555546</c:v>
                </c:pt>
                <c:pt idx="880">
                  <c:v>0.37870370370370365</c:v>
                </c:pt>
                <c:pt idx="881">
                  <c:v>0.37872685185185184</c:v>
                </c:pt>
                <c:pt idx="882">
                  <c:v>0.37874999999999992</c:v>
                </c:pt>
                <c:pt idx="883">
                  <c:v>0.37877314814814811</c:v>
                </c:pt>
                <c:pt idx="884">
                  <c:v>0.3787962962962963</c:v>
                </c:pt>
                <c:pt idx="885">
                  <c:v>0.37881944444444438</c:v>
                </c:pt>
                <c:pt idx="886">
                  <c:v>0.37884259259259256</c:v>
                </c:pt>
                <c:pt idx="887">
                  <c:v>0.37886574074074075</c:v>
                </c:pt>
                <c:pt idx="888">
                  <c:v>0.37888888888888883</c:v>
                </c:pt>
                <c:pt idx="889">
                  <c:v>0.37891203703703702</c:v>
                </c:pt>
                <c:pt idx="890">
                  <c:v>0.37893518518518521</c:v>
                </c:pt>
                <c:pt idx="891">
                  <c:v>0.37895833333333329</c:v>
                </c:pt>
                <c:pt idx="892">
                  <c:v>0.37898148148148147</c:v>
                </c:pt>
                <c:pt idx="893">
                  <c:v>0.37900462962962966</c:v>
                </c:pt>
                <c:pt idx="894">
                  <c:v>0.37902777777777774</c:v>
                </c:pt>
                <c:pt idx="895">
                  <c:v>0.37905092592592582</c:v>
                </c:pt>
                <c:pt idx="896">
                  <c:v>0.37907407407407401</c:v>
                </c:pt>
                <c:pt idx="897">
                  <c:v>0.3790972222222222</c:v>
                </c:pt>
                <c:pt idx="898">
                  <c:v>0.37912037037037027</c:v>
                </c:pt>
                <c:pt idx="899">
                  <c:v>0.37914351851851846</c:v>
                </c:pt>
                <c:pt idx="900">
                  <c:v>0.37916666666666665</c:v>
                </c:pt>
                <c:pt idx="901">
                  <c:v>0.37918981481481473</c:v>
                </c:pt>
                <c:pt idx="902">
                  <c:v>0.37921296296296292</c:v>
                </c:pt>
                <c:pt idx="903">
                  <c:v>0.37923611111111111</c:v>
                </c:pt>
                <c:pt idx="904">
                  <c:v>0.37925925925925918</c:v>
                </c:pt>
                <c:pt idx="905">
                  <c:v>0.37928240740740737</c:v>
                </c:pt>
                <c:pt idx="906">
                  <c:v>0.37930555555555556</c:v>
                </c:pt>
                <c:pt idx="907">
                  <c:v>0.37932870370370364</c:v>
                </c:pt>
                <c:pt idx="908">
                  <c:v>0.37935185185185183</c:v>
                </c:pt>
                <c:pt idx="909">
                  <c:v>0.37937500000000002</c:v>
                </c:pt>
                <c:pt idx="910">
                  <c:v>0.3793981481481481</c:v>
                </c:pt>
                <c:pt idx="911">
                  <c:v>0.37942129629629628</c:v>
                </c:pt>
                <c:pt idx="912">
                  <c:v>0.37944444444444447</c:v>
                </c:pt>
                <c:pt idx="913">
                  <c:v>0.37946759259259255</c:v>
                </c:pt>
                <c:pt idx="914">
                  <c:v>0.37949074074074074</c:v>
                </c:pt>
                <c:pt idx="915">
                  <c:v>0.37951388888888882</c:v>
                </c:pt>
                <c:pt idx="916">
                  <c:v>0.37953703703703701</c:v>
                </c:pt>
                <c:pt idx="917">
                  <c:v>0.37956018518518508</c:v>
                </c:pt>
                <c:pt idx="918">
                  <c:v>0.37958333333333327</c:v>
                </c:pt>
                <c:pt idx="919">
                  <c:v>0.37960648148148146</c:v>
                </c:pt>
                <c:pt idx="920">
                  <c:v>0.37962962962962954</c:v>
                </c:pt>
                <c:pt idx="921">
                  <c:v>0.37965277777777773</c:v>
                </c:pt>
                <c:pt idx="922">
                  <c:v>0.37967592592592592</c:v>
                </c:pt>
                <c:pt idx="923">
                  <c:v>0.37969907407407399</c:v>
                </c:pt>
                <c:pt idx="924">
                  <c:v>0.37972222222222218</c:v>
                </c:pt>
                <c:pt idx="925">
                  <c:v>0.37974537037037037</c:v>
                </c:pt>
                <c:pt idx="926">
                  <c:v>0.37976851851851845</c:v>
                </c:pt>
                <c:pt idx="927">
                  <c:v>0.37979166666666664</c:v>
                </c:pt>
                <c:pt idx="928">
                  <c:v>0.37981481481481483</c:v>
                </c:pt>
                <c:pt idx="929">
                  <c:v>0.37983796296296291</c:v>
                </c:pt>
                <c:pt idx="930">
                  <c:v>0.37986111111111109</c:v>
                </c:pt>
                <c:pt idx="931">
                  <c:v>0.37988425925925928</c:v>
                </c:pt>
                <c:pt idx="932">
                  <c:v>0.37990740740740736</c:v>
                </c:pt>
                <c:pt idx="933">
                  <c:v>0.37993055555555555</c:v>
                </c:pt>
                <c:pt idx="934">
                  <c:v>0.37995370370370374</c:v>
                </c:pt>
                <c:pt idx="935">
                  <c:v>0.37997685185185182</c:v>
                </c:pt>
                <c:pt idx="936">
                  <c:v>0.37999999999999989</c:v>
                </c:pt>
                <c:pt idx="937">
                  <c:v>0.38002314814814808</c:v>
                </c:pt>
                <c:pt idx="938">
                  <c:v>0.38004629629629627</c:v>
                </c:pt>
                <c:pt idx="939">
                  <c:v>0.38006944444444435</c:v>
                </c:pt>
                <c:pt idx="940">
                  <c:v>0.38009259259259254</c:v>
                </c:pt>
                <c:pt idx="941">
                  <c:v>0.38011574074074073</c:v>
                </c:pt>
                <c:pt idx="942">
                  <c:v>0.3801388888888888</c:v>
                </c:pt>
                <c:pt idx="943">
                  <c:v>0.38016203703703699</c:v>
                </c:pt>
                <c:pt idx="944">
                  <c:v>0.38018518518518518</c:v>
                </c:pt>
                <c:pt idx="945">
                  <c:v>0.38020833333333326</c:v>
                </c:pt>
                <c:pt idx="946">
                  <c:v>0.38023148148148145</c:v>
                </c:pt>
                <c:pt idx="947">
                  <c:v>0.38025462962962964</c:v>
                </c:pt>
                <c:pt idx="948">
                  <c:v>0.38027777777777771</c:v>
                </c:pt>
                <c:pt idx="949">
                  <c:v>0.3803009259259259</c:v>
                </c:pt>
                <c:pt idx="950">
                  <c:v>0.38032407407407409</c:v>
                </c:pt>
                <c:pt idx="951">
                  <c:v>0.38034722222222217</c:v>
                </c:pt>
                <c:pt idx="952">
                  <c:v>0.38037037037037036</c:v>
                </c:pt>
                <c:pt idx="953">
                  <c:v>0.38039351851851855</c:v>
                </c:pt>
                <c:pt idx="954">
                  <c:v>0.38041666666666663</c:v>
                </c:pt>
                <c:pt idx="955">
                  <c:v>0.38043981481481481</c:v>
                </c:pt>
                <c:pt idx="956">
                  <c:v>0.38046296296296289</c:v>
                </c:pt>
                <c:pt idx="957">
                  <c:v>0.38048611111111108</c:v>
                </c:pt>
                <c:pt idx="958">
                  <c:v>0.38050925925925916</c:v>
                </c:pt>
                <c:pt idx="959">
                  <c:v>0.38053240740740735</c:v>
                </c:pt>
                <c:pt idx="960">
                  <c:v>0.38055555555555554</c:v>
                </c:pt>
                <c:pt idx="961">
                  <c:v>0.38057870370370361</c:v>
                </c:pt>
                <c:pt idx="962">
                  <c:v>0.3806018518518518</c:v>
                </c:pt>
                <c:pt idx="963">
                  <c:v>0.38062499999999999</c:v>
                </c:pt>
                <c:pt idx="964">
                  <c:v>0.38064814814814807</c:v>
                </c:pt>
                <c:pt idx="965">
                  <c:v>0.38067129629629626</c:v>
                </c:pt>
                <c:pt idx="966">
                  <c:v>0.38069444444444445</c:v>
                </c:pt>
                <c:pt idx="967">
                  <c:v>0.38071759259259252</c:v>
                </c:pt>
                <c:pt idx="968">
                  <c:v>0.38074074074074071</c:v>
                </c:pt>
                <c:pt idx="969">
                  <c:v>0.3807638888888889</c:v>
                </c:pt>
                <c:pt idx="970">
                  <c:v>0.38078703703703698</c:v>
                </c:pt>
                <c:pt idx="971">
                  <c:v>0.38081018518518517</c:v>
                </c:pt>
                <c:pt idx="972">
                  <c:v>0.38083333333333336</c:v>
                </c:pt>
                <c:pt idx="973">
                  <c:v>0.38085648148148143</c:v>
                </c:pt>
                <c:pt idx="974">
                  <c:v>0.38087962962962962</c:v>
                </c:pt>
                <c:pt idx="975">
                  <c:v>0.38090277777777781</c:v>
                </c:pt>
                <c:pt idx="976">
                  <c:v>0.38092592592592589</c:v>
                </c:pt>
                <c:pt idx="977">
                  <c:v>0.38094907407407397</c:v>
                </c:pt>
                <c:pt idx="978">
                  <c:v>0.38097222222222216</c:v>
                </c:pt>
                <c:pt idx="979">
                  <c:v>0.38099537037037035</c:v>
                </c:pt>
                <c:pt idx="980">
                  <c:v>0.38101851851851842</c:v>
                </c:pt>
                <c:pt idx="981">
                  <c:v>0.38104166666666661</c:v>
                </c:pt>
                <c:pt idx="982">
                  <c:v>0.3810648148148148</c:v>
                </c:pt>
                <c:pt idx="983">
                  <c:v>0.38108796296296288</c:v>
                </c:pt>
                <c:pt idx="984">
                  <c:v>0.38111111111111107</c:v>
                </c:pt>
                <c:pt idx="985">
                  <c:v>0.38113425925925926</c:v>
                </c:pt>
                <c:pt idx="986">
                  <c:v>0.38115740740740733</c:v>
                </c:pt>
                <c:pt idx="987">
                  <c:v>0.38118055555555552</c:v>
                </c:pt>
                <c:pt idx="988">
                  <c:v>0.38120370370370371</c:v>
                </c:pt>
                <c:pt idx="989">
                  <c:v>0.38122685185185179</c:v>
                </c:pt>
                <c:pt idx="990">
                  <c:v>0.38124999999999998</c:v>
                </c:pt>
                <c:pt idx="991">
                  <c:v>0.38127314814814817</c:v>
                </c:pt>
                <c:pt idx="992">
                  <c:v>0.38129629629629624</c:v>
                </c:pt>
                <c:pt idx="993">
                  <c:v>0.38131944444444443</c:v>
                </c:pt>
                <c:pt idx="994">
                  <c:v>0.38134259259259262</c:v>
                </c:pt>
                <c:pt idx="995">
                  <c:v>0.3813657407407407</c:v>
                </c:pt>
                <c:pt idx="996">
                  <c:v>0.38138888888888878</c:v>
                </c:pt>
                <c:pt idx="997">
                  <c:v>0.38141203703703697</c:v>
                </c:pt>
                <c:pt idx="998">
                  <c:v>0.38143518518518515</c:v>
                </c:pt>
                <c:pt idx="999">
                  <c:v>0.38145833333333323</c:v>
                </c:pt>
                <c:pt idx="1000">
                  <c:v>0.38148148148148142</c:v>
                </c:pt>
                <c:pt idx="1001">
                  <c:v>0.38150462962962961</c:v>
                </c:pt>
                <c:pt idx="1002">
                  <c:v>0.38152777777777769</c:v>
                </c:pt>
                <c:pt idx="1003">
                  <c:v>0.38155092592592588</c:v>
                </c:pt>
                <c:pt idx="1004">
                  <c:v>0.38157407407407407</c:v>
                </c:pt>
                <c:pt idx="1005">
                  <c:v>0.38159722222222214</c:v>
                </c:pt>
                <c:pt idx="1006">
                  <c:v>0.38162037037037033</c:v>
                </c:pt>
                <c:pt idx="1007">
                  <c:v>0.38164351851851852</c:v>
                </c:pt>
                <c:pt idx="1008">
                  <c:v>0.3816666666666666</c:v>
                </c:pt>
                <c:pt idx="1009">
                  <c:v>0.38168981481481479</c:v>
                </c:pt>
                <c:pt idx="1010">
                  <c:v>0.38171296296296298</c:v>
                </c:pt>
                <c:pt idx="1011">
                  <c:v>0.38173611111111105</c:v>
                </c:pt>
                <c:pt idx="1012">
                  <c:v>0.38175925925925924</c:v>
                </c:pt>
                <c:pt idx="1013">
                  <c:v>0.38178240740740743</c:v>
                </c:pt>
                <c:pt idx="1014">
                  <c:v>0.38180555555555551</c:v>
                </c:pt>
                <c:pt idx="1015">
                  <c:v>0.3818287037037037</c:v>
                </c:pt>
                <c:pt idx="1016">
                  <c:v>0.38185185185185189</c:v>
                </c:pt>
                <c:pt idx="1017">
                  <c:v>0.38187499999999996</c:v>
                </c:pt>
                <c:pt idx="1018">
                  <c:v>0.38189814814814804</c:v>
                </c:pt>
                <c:pt idx="1019">
                  <c:v>0.38192129629629623</c:v>
                </c:pt>
                <c:pt idx="1020">
                  <c:v>0.38194444444444442</c:v>
                </c:pt>
                <c:pt idx="1021">
                  <c:v>0.3819675925925925</c:v>
                </c:pt>
                <c:pt idx="1022">
                  <c:v>0.38199074074074069</c:v>
                </c:pt>
                <c:pt idx="1023">
                  <c:v>0.38201388888888888</c:v>
                </c:pt>
                <c:pt idx="1024">
                  <c:v>0.38203703703703695</c:v>
                </c:pt>
                <c:pt idx="1025">
                  <c:v>0.38206018518518514</c:v>
                </c:pt>
                <c:pt idx="1026">
                  <c:v>0.38208333333333333</c:v>
                </c:pt>
                <c:pt idx="1027">
                  <c:v>0.38210648148148141</c:v>
                </c:pt>
                <c:pt idx="1028">
                  <c:v>0.3821296296296296</c:v>
                </c:pt>
                <c:pt idx="1029">
                  <c:v>0.38215277777777779</c:v>
                </c:pt>
                <c:pt idx="1030">
                  <c:v>0.38217592592592586</c:v>
                </c:pt>
                <c:pt idx="1031">
                  <c:v>0.38219907407407405</c:v>
                </c:pt>
                <c:pt idx="1032">
                  <c:v>0.38222222222222224</c:v>
                </c:pt>
                <c:pt idx="1033">
                  <c:v>0.38224537037037032</c:v>
                </c:pt>
                <c:pt idx="1034">
                  <c:v>0.38226851851851851</c:v>
                </c:pt>
                <c:pt idx="1035">
                  <c:v>0.3822916666666667</c:v>
                </c:pt>
                <c:pt idx="1036">
                  <c:v>0.38231481481481477</c:v>
                </c:pt>
                <c:pt idx="1037">
                  <c:v>0.38233796296296296</c:v>
                </c:pt>
                <c:pt idx="1038">
                  <c:v>0.38236111111111104</c:v>
                </c:pt>
                <c:pt idx="1039">
                  <c:v>0.38238425925925923</c:v>
                </c:pt>
                <c:pt idx="1040">
                  <c:v>0.38240740740740731</c:v>
                </c:pt>
                <c:pt idx="1041">
                  <c:v>0.3824305555555555</c:v>
                </c:pt>
                <c:pt idx="1042">
                  <c:v>0.38245370370370368</c:v>
                </c:pt>
                <c:pt idx="1043">
                  <c:v>0.38247685185185176</c:v>
                </c:pt>
                <c:pt idx="1044">
                  <c:v>0.38249999999999995</c:v>
                </c:pt>
                <c:pt idx="1045">
                  <c:v>0.38252314814814814</c:v>
                </c:pt>
                <c:pt idx="1046">
                  <c:v>0.38254629629629622</c:v>
                </c:pt>
                <c:pt idx="1047">
                  <c:v>0.38256944444444441</c:v>
                </c:pt>
                <c:pt idx="1048">
                  <c:v>0.3825925925925926</c:v>
                </c:pt>
                <c:pt idx="1049">
                  <c:v>0.38261574074074067</c:v>
                </c:pt>
                <c:pt idx="1050">
                  <c:v>0.38263888888888886</c:v>
                </c:pt>
                <c:pt idx="1051">
                  <c:v>0.38266203703703705</c:v>
                </c:pt>
                <c:pt idx="1052">
                  <c:v>0.38268518518518513</c:v>
                </c:pt>
                <c:pt idx="1053">
                  <c:v>0.38270833333333332</c:v>
                </c:pt>
                <c:pt idx="1054">
                  <c:v>0.38273148148148151</c:v>
                </c:pt>
                <c:pt idx="1055">
                  <c:v>0.38275462962962958</c:v>
                </c:pt>
                <c:pt idx="1056">
                  <c:v>0.38277777777777777</c:v>
                </c:pt>
                <c:pt idx="1057">
                  <c:v>0.38280092592592596</c:v>
                </c:pt>
                <c:pt idx="1058">
                  <c:v>0.38282407407407404</c:v>
                </c:pt>
                <c:pt idx="1059">
                  <c:v>0.38284722222222212</c:v>
                </c:pt>
                <c:pt idx="1060">
                  <c:v>0.38287037037037031</c:v>
                </c:pt>
                <c:pt idx="1061">
                  <c:v>0.38289351851851849</c:v>
                </c:pt>
                <c:pt idx="1062">
                  <c:v>0.38291666666666657</c:v>
                </c:pt>
                <c:pt idx="1063">
                  <c:v>0.38293981481481476</c:v>
                </c:pt>
                <c:pt idx="1064">
                  <c:v>0.38296296296296295</c:v>
                </c:pt>
                <c:pt idx="1065">
                  <c:v>0.38298611111111103</c:v>
                </c:pt>
                <c:pt idx="1066">
                  <c:v>0.38300925925925922</c:v>
                </c:pt>
                <c:pt idx="1067">
                  <c:v>0.3830324074074074</c:v>
                </c:pt>
                <c:pt idx="1068">
                  <c:v>0.38305555555555548</c:v>
                </c:pt>
                <c:pt idx="1069">
                  <c:v>0.38307870370370367</c:v>
                </c:pt>
                <c:pt idx="1070">
                  <c:v>0.38310185185185186</c:v>
                </c:pt>
                <c:pt idx="1071">
                  <c:v>0.38312499999999994</c:v>
                </c:pt>
                <c:pt idx="1072">
                  <c:v>0.38314814814814813</c:v>
                </c:pt>
                <c:pt idx="1073">
                  <c:v>0.38317129629629632</c:v>
                </c:pt>
                <c:pt idx="1074">
                  <c:v>0.38319444444444439</c:v>
                </c:pt>
                <c:pt idx="1075">
                  <c:v>0.38321759259259258</c:v>
                </c:pt>
                <c:pt idx="1076">
                  <c:v>0.38324074074074077</c:v>
                </c:pt>
                <c:pt idx="1077">
                  <c:v>0.38326388888888885</c:v>
                </c:pt>
                <c:pt idx="1078">
                  <c:v>0.38328703703703693</c:v>
                </c:pt>
                <c:pt idx="1079">
                  <c:v>0.38331018518518511</c:v>
                </c:pt>
                <c:pt idx="1080">
                  <c:v>0.3833333333333333</c:v>
                </c:pt>
                <c:pt idx="1081">
                  <c:v>0.38335648148148138</c:v>
                </c:pt>
                <c:pt idx="1082">
                  <c:v>0.38337962962962957</c:v>
                </c:pt>
                <c:pt idx="1083">
                  <c:v>0.38340277777777776</c:v>
                </c:pt>
                <c:pt idx="1084">
                  <c:v>0.38342592592592584</c:v>
                </c:pt>
                <c:pt idx="1085">
                  <c:v>0.38344907407407403</c:v>
                </c:pt>
                <c:pt idx="1086">
                  <c:v>0.38347222222222221</c:v>
                </c:pt>
                <c:pt idx="1087">
                  <c:v>0.38349537037037029</c:v>
                </c:pt>
                <c:pt idx="1088">
                  <c:v>0.38351851851851848</c:v>
                </c:pt>
                <c:pt idx="1089">
                  <c:v>0.38354166666666667</c:v>
                </c:pt>
                <c:pt idx="1090">
                  <c:v>0.38356481481481475</c:v>
                </c:pt>
                <c:pt idx="1091">
                  <c:v>0.38358796296296294</c:v>
                </c:pt>
                <c:pt idx="1092">
                  <c:v>0.38361111111111112</c:v>
                </c:pt>
                <c:pt idx="1093">
                  <c:v>0.3836342592592592</c:v>
                </c:pt>
                <c:pt idx="1094">
                  <c:v>0.38365740740740739</c:v>
                </c:pt>
                <c:pt idx="1095">
                  <c:v>0.38368055555555558</c:v>
                </c:pt>
                <c:pt idx="1096">
                  <c:v>0.38370370370370366</c:v>
                </c:pt>
                <c:pt idx="1097">
                  <c:v>0.38372685185185185</c:v>
                </c:pt>
                <c:pt idx="1098">
                  <c:v>0.38375000000000004</c:v>
                </c:pt>
                <c:pt idx="1099">
                  <c:v>0.38377314814814811</c:v>
                </c:pt>
                <c:pt idx="1100">
                  <c:v>0.38379629629629619</c:v>
                </c:pt>
                <c:pt idx="1101">
                  <c:v>0.38381944444444438</c:v>
                </c:pt>
                <c:pt idx="1102">
                  <c:v>0.38384259259259257</c:v>
                </c:pt>
                <c:pt idx="1103">
                  <c:v>0.38386574074074065</c:v>
                </c:pt>
                <c:pt idx="1104">
                  <c:v>0.38388888888888884</c:v>
                </c:pt>
                <c:pt idx="1105">
                  <c:v>0.38391203703703702</c:v>
                </c:pt>
                <c:pt idx="1106">
                  <c:v>0.3839351851851851</c:v>
                </c:pt>
                <c:pt idx="1107">
                  <c:v>0.38395833333333329</c:v>
                </c:pt>
                <c:pt idx="1108">
                  <c:v>0.38398148148148148</c:v>
                </c:pt>
                <c:pt idx="1109">
                  <c:v>0.38400462962962956</c:v>
                </c:pt>
                <c:pt idx="1110">
                  <c:v>0.38402777777777775</c:v>
                </c:pt>
                <c:pt idx="1111">
                  <c:v>0.38405092592592593</c:v>
                </c:pt>
                <c:pt idx="1112">
                  <c:v>0.38407407407407401</c:v>
                </c:pt>
                <c:pt idx="1113">
                  <c:v>0.3840972222222222</c:v>
                </c:pt>
                <c:pt idx="1114">
                  <c:v>0.38412037037037039</c:v>
                </c:pt>
                <c:pt idx="1115">
                  <c:v>0.38414351851851847</c:v>
                </c:pt>
                <c:pt idx="1116">
                  <c:v>0.38416666666666666</c:v>
                </c:pt>
                <c:pt idx="1117">
                  <c:v>0.38418981481481485</c:v>
                </c:pt>
                <c:pt idx="1118">
                  <c:v>0.38421296296296292</c:v>
                </c:pt>
                <c:pt idx="1119">
                  <c:v>0.38423611111111111</c:v>
                </c:pt>
                <c:pt idx="1120">
                  <c:v>0.38425925925925919</c:v>
                </c:pt>
                <c:pt idx="1121">
                  <c:v>0.38428240740740738</c:v>
                </c:pt>
                <c:pt idx="1122">
                  <c:v>0.38430555555555546</c:v>
                </c:pt>
                <c:pt idx="1123">
                  <c:v>0.38432870370370364</c:v>
                </c:pt>
                <c:pt idx="1124">
                  <c:v>0.38435185185185183</c:v>
                </c:pt>
                <c:pt idx="1125">
                  <c:v>0.38437499999999991</c:v>
                </c:pt>
                <c:pt idx="1126">
                  <c:v>0.3843981481481481</c:v>
                </c:pt>
                <c:pt idx="1127">
                  <c:v>0.38442129629629629</c:v>
                </c:pt>
                <c:pt idx="1128">
                  <c:v>0.38444444444444437</c:v>
                </c:pt>
                <c:pt idx="1129">
                  <c:v>0.38446759259259256</c:v>
                </c:pt>
                <c:pt idx="1130">
                  <c:v>0.38449074074074074</c:v>
                </c:pt>
                <c:pt idx="1131">
                  <c:v>0.38451388888888882</c:v>
                </c:pt>
                <c:pt idx="1132">
                  <c:v>0.38453703703703701</c:v>
                </c:pt>
                <c:pt idx="1133">
                  <c:v>0.3845601851851852</c:v>
                </c:pt>
                <c:pt idx="1134">
                  <c:v>0.38458333333333328</c:v>
                </c:pt>
                <c:pt idx="1135">
                  <c:v>0.38460648148148147</c:v>
                </c:pt>
                <c:pt idx="1136">
                  <c:v>0.38462962962962965</c:v>
                </c:pt>
                <c:pt idx="1137">
                  <c:v>0.38465277777777773</c:v>
                </c:pt>
                <c:pt idx="1138">
                  <c:v>0.38467592592592592</c:v>
                </c:pt>
                <c:pt idx="1139">
                  <c:v>0.38469907407407411</c:v>
                </c:pt>
                <c:pt idx="1140">
                  <c:v>0.38472222222222219</c:v>
                </c:pt>
                <c:pt idx="1141">
                  <c:v>0.38474537037037027</c:v>
                </c:pt>
                <c:pt idx="1142">
                  <c:v>0.38476851851851845</c:v>
                </c:pt>
                <c:pt idx="1143">
                  <c:v>0.38479166666666664</c:v>
                </c:pt>
                <c:pt idx="1144">
                  <c:v>0.38481481481481472</c:v>
                </c:pt>
                <c:pt idx="1145">
                  <c:v>0.38483796296296291</c:v>
                </c:pt>
                <c:pt idx="1146">
                  <c:v>0.3848611111111111</c:v>
                </c:pt>
                <c:pt idx="1147">
                  <c:v>0.38488425925925918</c:v>
                </c:pt>
                <c:pt idx="1148">
                  <c:v>0.38490740740740736</c:v>
                </c:pt>
                <c:pt idx="1149">
                  <c:v>0.38493055555555555</c:v>
                </c:pt>
                <c:pt idx="1150">
                  <c:v>0.38495370370370363</c:v>
                </c:pt>
                <c:pt idx="1151">
                  <c:v>0.38497685185185182</c:v>
                </c:pt>
                <c:pt idx="1152">
                  <c:v>0.38500000000000001</c:v>
                </c:pt>
                <c:pt idx="1153">
                  <c:v>0.38502314814814809</c:v>
                </c:pt>
                <c:pt idx="1154">
                  <c:v>0.38504629629629628</c:v>
                </c:pt>
                <c:pt idx="1155">
                  <c:v>0.38506944444444446</c:v>
                </c:pt>
                <c:pt idx="1156">
                  <c:v>0.38509259259259254</c:v>
                </c:pt>
                <c:pt idx="1157">
                  <c:v>0.38511574074074073</c:v>
                </c:pt>
                <c:pt idx="1158">
                  <c:v>0.38513888888888892</c:v>
                </c:pt>
                <c:pt idx="1159">
                  <c:v>0.385162037037037</c:v>
                </c:pt>
                <c:pt idx="1160">
                  <c:v>0.38518518518518507</c:v>
                </c:pt>
                <c:pt idx="1161">
                  <c:v>0.38520833333333326</c:v>
                </c:pt>
                <c:pt idx="1162">
                  <c:v>0.38523148148148145</c:v>
                </c:pt>
                <c:pt idx="1163">
                  <c:v>0.38525462962962953</c:v>
                </c:pt>
                <c:pt idx="1164">
                  <c:v>0.38527777777777772</c:v>
                </c:pt>
                <c:pt idx="1165">
                  <c:v>0.38530092592592591</c:v>
                </c:pt>
                <c:pt idx="1166">
                  <c:v>0.38532407407407399</c:v>
                </c:pt>
                <c:pt idx="1167">
                  <c:v>0.38534722222222217</c:v>
                </c:pt>
                <c:pt idx="1168">
                  <c:v>0.38537037037037036</c:v>
                </c:pt>
                <c:pt idx="1169">
                  <c:v>0.38539351851851844</c:v>
                </c:pt>
                <c:pt idx="1170">
                  <c:v>0.38541666666666663</c:v>
                </c:pt>
                <c:pt idx="1171">
                  <c:v>0.38543981481481482</c:v>
                </c:pt>
                <c:pt idx="1172">
                  <c:v>0.3854629629629629</c:v>
                </c:pt>
                <c:pt idx="1173">
                  <c:v>0.38548611111111108</c:v>
                </c:pt>
                <c:pt idx="1174">
                  <c:v>0.38550925925925927</c:v>
                </c:pt>
                <c:pt idx="1175">
                  <c:v>0.38553240740740735</c:v>
                </c:pt>
                <c:pt idx="1176">
                  <c:v>0.38555555555555554</c:v>
                </c:pt>
                <c:pt idx="1177">
                  <c:v>0.38557870370370373</c:v>
                </c:pt>
                <c:pt idx="1178">
                  <c:v>0.38560185185185181</c:v>
                </c:pt>
                <c:pt idx="1179">
                  <c:v>0.385625</c:v>
                </c:pt>
                <c:pt idx="1180">
                  <c:v>0.38564814814814818</c:v>
                </c:pt>
                <c:pt idx="1181">
                  <c:v>0.38567129629629626</c:v>
                </c:pt>
                <c:pt idx="1182">
                  <c:v>0.38569444444444434</c:v>
                </c:pt>
                <c:pt idx="1183">
                  <c:v>0.38571759259259253</c:v>
                </c:pt>
                <c:pt idx="1184">
                  <c:v>0.38574074074074072</c:v>
                </c:pt>
                <c:pt idx="1185">
                  <c:v>0.3857638888888888</c:v>
                </c:pt>
                <c:pt idx="1186">
                  <c:v>0.38578703703703698</c:v>
                </c:pt>
                <c:pt idx="1187">
                  <c:v>0.38581018518518517</c:v>
                </c:pt>
                <c:pt idx="1188">
                  <c:v>0.38583333333333325</c:v>
                </c:pt>
                <c:pt idx="1189">
                  <c:v>0.38585648148148144</c:v>
                </c:pt>
                <c:pt idx="1190">
                  <c:v>0.38587962962962963</c:v>
                </c:pt>
                <c:pt idx="1191">
                  <c:v>0.38590277777777771</c:v>
                </c:pt>
                <c:pt idx="1192">
                  <c:v>0.38592592592592589</c:v>
                </c:pt>
                <c:pt idx="1193">
                  <c:v>0.38594907407407408</c:v>
                </c:pt>
                <c:pt idx="1194">
                  <c:v>0.38597222222222216</c:v>
                </c:pt>
                <c:pt idx="1195">
                  <c:v>0.38599537037037035</c:v>
                </c:pt>
                <c:pt idx="1196">
                  <c:v>0.38601851851851854</c:v>
                </c:pt>
                <c:pt idx="1197">
                  <c:v>0.38604166666666662</c:v>
                </c:pt>
                <c:pt idx="1198">
                  <c:v>0.38606481481481481</c:v>
                </c:pt>
                <c:pt idx="1199">
                  <c:v>0.38608796296296299</c:v>
                </c:pt>
                <c:pt idx="1200">
                  <c:v>0.38611111111111107</c:v>
                </c:pt>
                <c:pt idx="1201">
                  <c:v>0.38613425925925926</c:v>
                </c:pt>
                <c:pt idx="1202">
                  <c:v>0.38615740740740734</c:v>
                </c:pt>
                <c:pt idx="1203">
                  <c:v>0.38618055555555553</c:v>
                </c:pt>
                <c:pt idx="1204">
                  <c:v>0.3862037037037036</c:v>
                </c:pt>
                <c:pt idx="1205">
                  <c:v>0.38622685185185179</c:v>
                </c:pt>
                <c:pt idx="1206">
                  <c:v>0.38624999999999998</c:v>
                </c:pt>
                <c:pt idx="1207">
                  <c:v>0.38627314814814806</c:v>
                </c:pt>
                <c:pt idx="1208">
                  <c:v>0.38629629629629625</c:v>
                </c:pt>
                <c:pt idx="1209">
                  <c:v>0.38631944444444444</c:v>
                </c:pt>
                <c:pt idx="1210">
                  <c:v>0.38634259259259252</c:v>
                </c:pt>
                <c:pt idx="1211">
                  <c:v>0.3863657407407407</c:v>
                </c:pt>
                <c:pt idx="1212">
                  <c:v>0.38638888888888889</c:v>
                </c:pt>
                <c:pt idx="1213">
                  <c:v>0.38641203703703697</c:v>
                </c:pt>
                <c:pt idx="1214">
                  <c:v>0.38643518518518516</c:v>
                </c:pt>
                <c:pt idx="1215">
                  <c:v>0.38645833333333335</c:v>
                </c:pt>
                <c:pt idx="1216">
                  <c:v>0.38648148148148143</c:v>
                </c:pt>
                <c:pt idx="1217">
                  <c:v>0.38650462962962961</c:v>
                </c:pt>
                <c:pt idx="1218">
                  <c:v>0.3865277777777778</c:v>
                </c:pt>
                <c:pt idx="1219">
                  <c:v>0.38655092592592588</c:v>
                </c:pt>
                <c:pt idx="1220">
                  <c:v>0.38657407407407407</c:v>
                </c:pt>
                <c:pt idx="1221">
                  <c:v>0.38659722222222215</c:v>
                </c:pt>
                <c:pt idx="1222">
                  <c:v>0.38662037037037034</c:v>
                </c:pt>
                <c:pt idx="1223">
                  <c:v>0.38664351851851841</c:v>
                </c:pt>
                <c:pt idx="1224">
                  <c:v>0.3866666666666666</c:v>
                </c:pt>
                <c:pt idx="1225">
                  <c:v>0.38668981481481479</c:v>
                </c:pt>
                <c:pt idx="1226">
                  <c:v>0.38671296296296287</c:v>
                </c:pt>
                <c:pt idx="1227">
                  <c:v>0.38673611111111106</c:v>
                </c:pt>
                <c:pt idx="1228">
                  <c:v>0.38675925925925925</c:v>
                </c:pt>
                <c:pt idx="1229">
                  <c:v>0.38678240740740732</c:v>
                </c:pt>
                <c:pt idx="1230">
                  <c:v>0.38680555555555551</c:v>
                </c:pt>
                <c:pt idx="1231">
                  <c:v>0.3868287037037037</c:v>
                </c:pt>
                <c:pt idx="1232">
                  <c:v>0.38685185185185178</c:v>
                </c:pt>
                <c:pt idx="1233">
                  <c:v>0.38687499999999997</c:v>
                </c:pt>
                <c:pt idx="1234">
                  <c:v>0.38689814814814816</c:v>
                </c:pt>
                <c:pt idx="1235">
                  <c:v>0.38692129629629624</c:v>
                </c:pt>
                <c:pt idx="1236">
                  <c:v>0.38694444444444442</c:v>
                </c:pt>
                <c:pt idx="1237">
                  <c:v>0.38696759259259261</c:v>
                </c:pt>
                <c:pt idx="1238">
                  <c:v>0.38699074074074069</c:v>
                </c:pt>
                <c:pt idx="1239">
                  <c:v>0.38701388888888888</c:v>
                </c:pt>
                <c:pt idx="1240">
                  <c:v>0.38703703703703707</c:v>
                </c:pt>
                <c:pt idx="1241">
                  <c:v>0.38706018518518515</c:v>
                </c:pt>
                <c:pt idx="1242">
                  <c:v>0.38708333333333322</c:v>
                </c:pt>
                <c:pt idx="1243">
                  <c:v>0.38710648148148141</c:v>
                </c:pt>
                <c:pt idx="1244">
                  <c:v>0.3871296296296296</c:v>
                </c:pt>
                <c:pt idx="1245">
                  <c:v>0.38715277777777768</c:v>
                </c:pt>
                <c:pt idx="1246">
                  <c:v>0.38717592592592587</c:v>
                </c:pt>
                <c:pt idx="1247">
                  <c:v>0.38719907407407406</c:v>
                </c:pt>
                <c:pt idx="1248">
                  <c:v>0.38722222222222213</c:v>
                </c:pt>
                <c:pt idx="1249">
                  <c:v>0.38724537037037032</c:v>
                </c:pt>
                <c:pt idx="1250">
                  <c:v>0.38726851851851851</c:v>
                </c:pt>
                <c:pt idx="1251">
                  <c:v>0.38729166666666659</c:v>
                </c:pt>
                <c:pt idx="1252">
                  <c:v>0.38731481481481478</c:v>
                </c:pt>
                <c:pt idx="1253">
                  <c:v>0.38733796296296297</c:v>
                </c:pt>
                <c:pt idx="1254">
                  <c:v>0.38736111111111104</c:v>
                </c:pt>
                <c:pt idx="1255">
                  <c:v>0.38738425925925923</c:v>
                </c:pt>
                <c:pt idx="1256">
                  <c:v>0.38740740740740742</c:v>
                </c:pt>
                <c:pt idx="1257">
                  <c:v>0.3874305555555555</c:v>
                </c:pt>
                <c:pt idx="1258">
                  <c:v>0.38745370370370369</c:v>
                </c:pt>
                <c:pt idx="1259">
                  <c:v>0.38747685185185188</c:v>
                </c:pt>
                <c:pt idx="1260">
                  <c:v>0.38749999999999996</c:v>
                </c:pt>
                <c:pt idx="1261">
                  <c:v>0.38752314814814814</c:v>
                </c:pt>
                <c:pt idx="1262">
                  <c:v>0.38754629629629633</c:v>
                </c:pt>
                <c:pt idx="1263">
                  <c:v>0.38756944444444441</c:v>
                </c:pt>
                <c:pt idx="1264">
                  <c:v>0.38759259259259249</c:v>
                </c:pt>
                <c:pt idx="1265">
                  <c:v>0.38761574074074068</c:v>
                </c:pt>
                <c:pt idx="1266">
                  <c:v>0.38763888888888887</c:v>
                </c:pt>
                <c:pt idx="1267">
                  <c:v>0.38766203703703694</c:v>
                </c:pt>
                <c:pt idx="1268">
                  <c:v>0.38768518518518513</c:v>
                </c:pt>
                <c:pt idx="1269">
                  <c:v>0.38770833333333332</c:v>
                </c:pt>
                <c:pt idx="1270">
                  <c:v>0.3877314814814814</c:v>
                </c:pt>
                <c:pt idx="1271">
                  <c:v>0.38775462962962959</c:v>
                </c:pt>
                <c:pt idx="1272">
                  <c:v>0.38777777777777778</c:v>
                </c:pt>
                <c:pt idx="1273">
                  <c:v>0.38780092592592585</c:v>
                </c:pt>
                <c:pt idx="1274">
                  <c:v>0.38782407407407404</c:v>
                </c:pt>
                <c:pt idx="1275">
                  <c:v>0.38784722222222223</c:v>
                </c:pt>
                <c:pt idx="1276">
                  <c:v>0.38787037037037031</c:v>
                </c:pt>
                <c:pt idx="1277">
                  <c:v>0.3878935185185185</c:v>
                </c:pt>
                <c:pt idx="1278">
                  <c:v>0.38791666666666669</c:v>
                </c:pt>
                <c:pt idx="1279">
                  <c:v>0.38793981481481477</c:v>
                </c:pt>
                <c:pt idx="1280">
                  <c:v>0.38796296296296295</c:v>
                </c:pt>
                <c:pt idx="1281">
                  <c:v>0.38798611111111114</c:v>
                </c:pt>
                <c:pt idx="1282">
                  <c:v>0.38800925925925922</c:v>
                </c:pt>
                <c:pt idx="1283">
                  <c:v>0.3880324074074073</c:v>
                </c:pt>
                <c:pt idx="1284">
                  <c:v>0.38805555555555549</c:v>
                </c:pt>
                <c:pt idx="1285">
                  <c:v>0.38807870370370368</c:v>
                </c:pt>
                <c:pt idx="1286">
                  <c:v>0.38810185185185175</c:v>
                </c:pt>
                <c:pt idx="1287">
                  <c:v>0.38812499999999994</c:v>
                </c:pt>
                <c:pt idx="1288">
                  <c:v>0.38814814814814813</c:v>
                </c:pt>
                <c:pt idx="1289">
                  <c:v>0.38817129629629621</c:v>
                </c:pt>
                <c:pt idx="1290">
                  <c:v>0.3881944444444444</c:v>
                </c:pt>
                <c:pt idx="1291">
                  <c:v>0.38821759259259259</c:v>
                </c:pt>
                <c:pt idx="1292">
                  <c:v>0.38824074074074066</c:v>
                </c:pt>
                <c:pt idx="1293">
                  <c:v>0.38826388888888885</c:v>
                </c:pt>
                <c:pt idx="1294">
                  <c:v>0.38828703703703704</c:v>
                </c:pt>
                <c:pt idx="1295">
                  <c:v>0.38831018518518512</c:v>
                </c:pt>
                <c:pt idx="1296">
                  <c:v>0.38833333333333331</c:v>
                </c:pt>
                <c:pt idx="1297">
                  <c:v>0.3883564814814815</c:v>
                </c:pt>
                <c:pt idx="1298">
                  <c:v>0.38837962962962957</c:v>
                </c:pt>
                <c:pt idx="1299">
                  <c:v>0.38840277777777776</c:v>
                </c:pt>
                <c:pt idx="1300">
                  <c:v>0.38842592592592595</c:v>
                </c:pt>
                <c:pt idx="1301">
                  <c:v>0.38844907407407403</c:v>
                </c:pt>
                <c:pt idx="1302">
                  <c:v>0.38847222222222222</c:v>
                </c:pt>
                <c:pt idx="1303">
                  <c:v>0.3884953703703703</c:v>
                </c:pt>
                <c:pt idx="1304">
                  <c:v>0.38851851851851849</c:v>
                </c:pt>
                <c:pt idx="1305">
                  <c:v>0.38854166666666656</c:v>
                </c:pt>
                <c:pt idx="1306">
                  <c:v>0.38856481481481475</c:v>
                </c:pt>
                <c:pt idx="1307">
                  <c:v>0.38858796296296294</c:v>
                </c:pt>
                <c:pt idx="1308">
                  <c:v>0.38861111111111102</c:v>
                </c:pt>
                <c:pt idx="1309">
                  <c:v>0.38863425925925921</c:v>
                </c:pt>
                <c:pt idx="1310">
                  <c:v>0.3886574074074074</c:v>
                </c:pt>
                <c:pt idx="1311">
                  <c:v>0.38868055555555547</c:v>
                </c:pt>
                <c:pt idx="1312">
                  <c:v>0.38870370370370366</c:v>
                </c:pt>
                <c:pt idx="1313">
                  <c:v>0.38872685185185185</c:v>
                </c:pt>
                <c:pt idx="1314">
                  <c:v>0.38874999999999993</c:v>
                </c:pt>
                <c:pt idx="1315">
                  <c:v>0.38877314814814812</c:v>
                </c:pt>
                <c:pt idx="1316">
                  <c:v>0.38879629629629631</c:v>
                </c:pt>
                <c:pt idx="1317">
                  <c:v>0.38881944444444438</c:v>
                </c:pt>
                <c:pt idx="1318">
                  <c:v>0.38884259259259257</c:v>
                </c:pt>
                <c:pt idx="1319">
                  <c:v>0.38886574074074076</c:v>
                </c:pt>
                <c:pt idx="1320">
                  <c:v>0.38888888888888884</c:v>
                </c:pt>
                <c:pt idx="1321">
                  <c:v>0.38891203703703703</c:v>
                </c:pt>
                <c:pt idx="1322">
                  <c:v>0.38893518518518522</c:v>
                </c:pt>
                <c:pt idx="1323">
                  <c:v>0.38895833333333329</c:v>
                </c:pt>
                <c:pt idx="1324">
                  <c:v>0.38898148148148137</c:v>
                </c:pt>
                <c:pt idx="1325">
                  <c:v>0.38900462962962956</c:v>
                </c:pt>
                <c:pt idx="1326">
                  <c:v>0.38902777777777775</c:v>
                </c:pt>
                <c:pt idx="1327">
                  <c:v>0.38905092592592583</c:v>
                </c:pt>
                <c:pt idx="1328">
                  <c:v>0.38907407407407402</c:v>
                </c:pt>
                <c:pt idx="1329">
                  <c:v>0.38909722222222221</c:v>
                </c:pt>
                <c:pt idx="1330">
                  <c:v>0.38912037037037028</c:v>
                </c:pt>
                <c:pt idx="1331">
                  <c:v>0.38914351851851847</c:v>
                </c:pt>
                <c:pt idx="1332">
                  <c:v>0.38916666666666666</c:v>
                </c:pt>
                <c:pt idx="1333">
                  <c:v>0.38918981481481474</c:v>
                </c:pt>
                <c:pt idx="1334">
                  <c:v>0.38921296296296293</c:v>
                </c:pt>
                <c:pt idx="1335">
                  <c:v>0.38923611111111112</c:v>
                </c:pt>
                <c:pt idx="1336">
                  <c:v>0.38925925925925919</c:v>
                </c:pt>
                <c:pt idx="1337">
                  <c:v>0.38928240740740738</c:v>
                </c:pt>
                <c:pt idx="1338">
                  <c:v>0.38930555555555557</c:v>
                </c:pt>
                <c:pt idx="1339">
                  <c:v>0.38932870370370365</c:v>
                </c:pt>
                <c:pt idx="1340">
                  <c:v>0.38935185185185184</c:v>
                </c:pt>
                <c:pt idx="1341">
                  <c:v>0.38937500000000003</c:v>
                </c:pt>
                <c:pt idx="1342">
                  <c:v>0.3893981481481481</c:v>
                </c:pt>
                <c:pt idx="1343">
                  <c:v>0.38942129629629629</c:v>
                </c:pt>
                <c:pt idx="1344">
                  <c:v>0.38944444444444448</c:v>
                </c:pt>
                <c:pt idx="1345">
                  <c:v>0.38946759259259256</c:v>
                </c:pt>
                <c:pt idx="1346">
                  <c:v>0.38949074074074064</c:v>
                </c:pt>
                <c:pt idx="1347">
                  <c:v>0.38951388888888883</c:v>
                </c:pt>
                <c:pt idx="1348">
                  <c:v>0.38953703703703701</c:v>
                </c:pt>
                <c:pt idx="1349">
                  <c:v>0.38956018518518509</c:v>
                </c:pt>
                <c:pt idx="1350">
                  <c:v>0.38958333333333328</c:v>
                </c:pt>
                <c:pt idx="1351">
                  <c:v>0.38960648148148147</c:v>
                </c:pt>
                <c:pt idx="1352">
                  <c:v>0.38962962962962955</c:v>
                </c:pt>
                <c:pt idx="1353">
                  <c:v>0.38965277777777774</c:v>
                </c:pt>
                <c:pt idx="1354">
                  <c:v>0.38967592592592593</c:v>
                </c:pt>
                <c:pt idx="1355">
                  <c:v>0.389699074074074</c:v>
                </c:pt>
                <c:pt idx="1356">
                  <c:v>0.38972222222222219</c:v>
                </c:pt>
                <c:pt idx="1357">
                  <c:v>0.38974537037037038</c:v>
                </c:pt>
                <c:pt idx="1358">
                  <c:v>0.38976851851851846</c:v>
                </c:pt>
                <c:pt idx="1359">
                  <c:v>0.38979166666666665</c:v>
                </c:pt>
                <c:pt idx="1360">
                  <c:v>0.38981481481481484</c:v>
                </c:pt>
                <c:pt idx="1361">
                  <c:v>0.38983796296296291</c:v>
                </c:pt>
                <c:pt idx="1362">
                  <c:v>0.3898611111111111</c:v>
                </c:pt>
                <c:pt idx="1363">
                  <c:v>0.38988425925925929</c:v>
                </c:pt>
                <c:pt idx="1364">
                  <c:v>0.38990740740740737</c:v>
                </c:pt>
                <c:pt idx="1365">
                  <c:v>0.38993055555555545</c:v>
                </c:pt>
                <c:pt idx="1366">
                  <c:v>0.38995370370370364</c:v>
                </c:pt>
                <c:pt idx="1367">
                  <c:v>0.38997685185185182</c:v>
                </c:pt>
                <c:pt idx="1368">
                  <c:v>0.3899999999999999</c:v>
                </c:pt>
                <c:pt idx="1369">
                  <c:v>0.39002314814814809</c:v>
                </c:pt>
                <c:pt idx="1370">
                  <c:v>0.39004629629629628</c:v>
                </c:pt>
                <c:pt idx="1371">
                  <c:v>0.39006944444444436</c:v>
                </c:pt>
                <c:pt idx="1372">
                  <c:v>0.39009259259259255</c:v>
                </c:pt>
                <c:pt idx="1373">
                  <c:v>0.39011574074074074</c:v>
                </c:pt>
                <c:pt idx="1374">
                  <c:v>0.39013888888888881</c:v>
                </c:pt>
                <c:pt idx="1375">
                  <c:v>0.390162037037037</c:v>
                </c:pt>
                <c:pt idx="1376">
                  <c:v>0.39018518518518519</c:v>
                </c:pt>
                <c:pt idx="1377">
                  <c:v>0.39020833333333327</c:v>
                </c:pt>
                <c:pt idx="1378">
                  <c:v>0.39023148148148146</c:v>
                </c:pt>
                <c:pt idx="1379">
                  <c:v>0.39025462962962965</c:v>
                </c:pt>
                <c:pt idx="1380">
                  <c:v>0.39027777777777772</c:v>
                </c:pt>
                <c:pt idx="1381">
                  <c:v>0.39030092592592591</c:v>
                </c:pt>
                <c:pt idx="1382">
                  <c:v>0.3903240740740741</c:v>
                </c:pt>
                <c:pt idx="1383">
                  <c:v>0.39034722222222218</c:v>
                </c:pt>
                <c:pt idx="1384">
                  <c:v>0.39037037037037037</c:v>
                </c:pt>
                <c:pt idx="1385">
                  <c:v>0.39039351851851845</c:v>
                </c:pt>
                <c:pt idx="1386">
                  <c:v>0.39041666666666663</c:v>
                </c:pt>
                <c:pt idx="1387">
                  <c:v>0.39043981481481471</c:v>
                </c:pt>
                <c:pt idx="1388">
                  <c:v>0.3904629629629629</c:v>
                </c:pt>
                <c:pt idx="1389">
                  <c:v>0.39048611111111109</c:v>
                </c:pt>
                <c:pt idx="1390">
                  <c:v>0.39050925925925917</c:v>
                </c:pt>
                <c:pt idx="1391">
                  <c:v>0.39053240740740736</c:v>
                </c:pt>
                <c:pt idx="1392">
                  <c:v>0.39055555555555554</c:v>
                </c:pt>
                <c:pt idx="1393">
                  <c:v>0.39057870370370362</c:v>
                </c:pt>
                <c:pt idx="1394">
                  <c:v>0.39060185185185181</c:v>
                </c:pt>
                <c:pt idx="1395">
                  <c:v>0.390625</c:v>
                </c:pt>
                <c:pt idx="1396">
                  <c:v>0.39064814814814808</c:v>
                </c:pt>
                <c:pt idx="1397">
                  <c:v>0.39067129629629627</c:v>
                </c:pt>
                <c:pt idx="1398">
                  <c:v>0.39069444444444446</c:v>
                </c:pt>
                <c:pt idx="1399">
                  <c:v>0.39071759259259253</c:v>
                </c:pt>
                <c:pt idx="1400">
                  <c:v>0.39074074074074072</c:v>
                </c:pt>
                <c:pt idx="1401">
                  <c:v>0.39076388888888891</c:v>
                </c:pt>
                <c:pt idx="1402">
                  <c:v>0.39078703703703699</c:v>
                </c:pt>
                <c:pt idx="1403">
                  <c:v>0.39081018518518518</c:v>
                </c:pt>
                <c:pt idx="1404">
                  <c:v>0.39083333333333337</c:v>
                </c:pt>
                <c:pt idx="1405">
                  <c:v>0.39085648148148144</c:v>
                </c:pt>
                <c:pt idx="1406">
                  <c:v>0.39087962962962952</c:v>
                </c:pt>
                <c:pt idx="1407">
                  <c:v>0.39090277777777771</c:v>
                </c:pt>
                <c:pt idx="1408">
                  <c:v>0.3909259259259259</c:v>
                </c:pt>
                <c:pt idx="1409">
                  <c:v>0.39094907407407398</c:v>
                </c:pt>
                <c:pt idx="1410">
                  <c:v>0.39097222222222217</c:v>
                </c:pt>
                <c:pt idx="1411">
                  <c:v>0.39099537037037035</c:v>
                </c:pt>
                <c:pt idx="1412">
                  <c:v>0.39101851851851843</c:v>
                </c:pt>
                <c:pt idx="1413">
                  <c:v>0.39104166666666662</c:v>
                </c:pt>
                <c:pt idx="1414">
                  <c:v>0.39106481481481481</c:v>
                </c:pt>
                <c:pt idx="1415">
                  <c:v>0.39108796296296289</c:v>
                </c:pt>
                <c:pt idx="1416">
                  <c:v>0.39111111111111108</c:v>
                </c:pt>
                <c:pt idx="1417">
                  <c:v>0.39113425925925926</c:v>
                </c:pt>
                <c:pt idx="1418">
                  <c:v>0.39115740740740734</c:v>
                </c:pt>
                <c:pt idx="1419">
                  <c:v>0.39118055555555553</c:v>
                </c:pt>
                <c:pt idx="1420">
                  <c:v>0.39120370370370372</c:v>
                </c:pt>
                <c:pt idx="1421">
                  <c:v>0.3912268518518518</c:v>
                </c:pt>
                <c:pt idx="1422">
                  <c:v>0.39124999999999999</c:v>
                </c:pt>
                <c:pt idx="1423">
                  <c:v>0.39127314814814818</c:v>
                </c:pt>
                <c:pt idx="1424">
                  <c:v>0.39129629629629625</c:v>
                </c:pt>
                <c:pt idx="1425">
                  <c:v>0.39131944444444444</c:v>
                </c:pt>
                <c:pt idx="1426">
                  <c:v>0.39134259259259263</c:v>
                </c:pt>
                <c:pt idx="1427">
                  <c:v>0.39136574074074071</c:v>
                </c:pt>
                <c:pt idx="1428">
                  <c:v>0.39138888888888879</c:v>
                </c:pt>
                <c:pt idx="1429">
                  <c:v>0.39141203703703698</c:v>
                </c:pt>
                <c:pt idx="1430">
                  <c:v>0.39143518518518516</c:v>
                </c:pt>
                <c:pt idx="1431">
                  <c:v>0.39145833333333324</c:v>
                </c:pt>
                <c:pt idx="1432">
                  <c:v>0.39148148148148143</c:v>
                </c:pt>
                <c:pt idx="1433">
                  <c:v>0.39150462962962962</c:v>
                </c:pt>
                <c:pt idx="1434">
                  <c:v>0.3915277777777777</c:v>
                </c:pt>
                <c:pt idx="1435">
                  <c:v>0.39155092592592589</c:v>
                </c:pt>
                <c:pt idx="1436">
                  <c:v>0.39157407407407407</c:v>
                </c:pt>
                <c:pt idx="1437">
                  <c:v>0.39159722222222215</c:v>
                </c:pt>
                <c:pt idx="1438">
                  <c:v>0.39162037037037034</c:v>
                </c:pt>
                <c:pt idx="1439">
                  <c:v>0.39164351851851853</c:v>
                </c:pt>
                <c:pt idx="1440">
                  <c:v>0.39166666666666661</c:v>
                </c:pt>
                <c:pt idx="1441">
                  <c:v>0.3916898148148148</c:v>
                </c:pt>
                <c:pt idx="1442">
                  <c:v>0.39171296296296299</c:v>
                </c:pt>
                <c:pt idx="1443">
                  <c:v>0.39173611111111106</c:v>
                </c:pt>
                <c:pt idx="1444">
                  <c:v>0.39175925925925925</c:v>
                </c:pt>
                <c:pt idx="1445">
                  <c:v>0.39178240740740744</c:v>
                </c:pt>
                <c:pt idx="1446">
                  <c:v>0.39180555555555552</c:v>
                </c:pt>
                <c:pt idx="1447">
                  <c:v>0.3918287037037036</c:v>
                </c:pt>
                <c:pt idx="1448">
                  <c:v>0.39185185185185178</c:v>
                </c:pt>
                <c:pt idx="1449">
                  <c:v>0.39187499999999997</c:v>
                </c:pt>
                <c:pt idx="1450">
                  <c:v>0.39189814814814805</c:v>
                </c:pt>
                <c:pt idx="1451">
                  <c:v>0.39192129629629624</c:v>
                </c:pt>
                <c:pt idx="1452">
                  <c:v>0.39194444444444443</c:v>
                </c:pt>
                <c:pt idx="1453">
                  <c:v>0.39196759259259251</c:v>
                </c:pt>
                <c:pt idx="1454">
                  <c:v>0.3919907407407407</c:v>
                </c:pt>
                <c:pt idx="1455">
                  <c:v>0.39201388888888888</c:v>
                </c:pt>
                <c:pt idx="1456">
                  <c:v>0.39203703703703696</c:v>
                </c:pt>
                <c:pt idx="1457">
                  <c:v>0.39206018518518515</c:v>
                </c:pt>
                <c:pt idx="1458">
                  <c:v>0.39208333333333334</c:v>
                </c:pt>
                <c:pt idx="1459">
                  <c:v>0.39210648148148142</c:v>
                </c:pt>
                <c:pt idx="1460">
                  <c:v>0.39212962962962961</c:v>
                </c:pt>
                <c:pt idx="1461">
                  <c:v>0.39215277777777779</c:v>
                </c:pt>
                <c:pt idx="1462">
                  <c:v>0.39217592592592587</c:v>
                </c:pt>
                <c:pt idx="1463">
                  <c:v>0.39219907407407406</c:v>
                </c:pt>
                <c:pt idx="1464">
                  <c:v>0.39222222222222225</c:v>
                </c:pt>
                <c:pt idx="1465">
                  <c:v>0.39224537037037033</c:v>
                </c:pt>
                <c:pt idx="1466">
                  <c:v>0.39226851851851852</c:v>
                </c:pt>
                <c:pt idx="1467">
                  <c:v>0.39229166666666659</c:v>
                </c:pt>
                <c:pt idx="1468">
                  <c:v>0.39231481481481478</c:v>
                </c:pt>
                <c:pt idx="1469">
                  <c:v>0.39233796296296286</c:v>
                </c:pt>
                <c:pt idx="1470">
                  <c:v>0.39236111111111105</c:v>
                </c:pt>
                <c:pt idx="1471">
                  <c:v>0.39238425925925924</c:v>
                </c:pt>
                <c:pt idx="1472">
                  <c:v>0.39240740740740732</c:v>
                </c:pt>
                <c:pt idx="1473">
                  <c:v>0.3924305555555555</c:v>
                </c:pt>
                <c:pt idx="1474">
                  <c:v>0.39245370370370369</c:v>
                </c:pt>
                <c:pt idx="1475">
                  <c:v>0.39247685185185177</c:v>
                </c:pt>
                <c:pt idx="1476">
                  <c:v>0.39249999999999996</c:v>
                </c:pt>
                <c:pt idx="1477">
                  <c:v>0.39252314814814815</c:v>
                </c:pt>
                <c:pt idx="1478">
                  <c:v>0.39254629629629623</c:v>
                </c:pt>
                <c:pt idx="1479">
                  <c:v>0.39256944444444442</c:v>
                </c:pt>
                <c:pt idx="1480">
                  <c:v>0.3925925925925926</c:v>
                </c:pt>
                <c:pt idx="1481">
                  <c:v>0.39261574074074068</c:v>
                </c:pt>
                <c:pt idx="1482">
                  <c:v>0.39263888888888887</c:v>
                </c:pt>
                <c:pt idx="1483">
                  <c:v>0.39266203703703706</c:v>
                </c:pt>
                <c:pt idx="1484">
                  <c:v>0.39268518518518514</c:v>
                </c:pt>
                <c:pt idx="1485">
                  <c:v>0.39270833333333333</c:v>
                </c:pt>
                <c:pt idx="1486">
                  <c:v>0.39273148148148151</c:v>
                </c:pt>
                <c:pt idx="1487">
                  <c:v>0.39275462962962959</c:v>
                </c:pt>
                <c:pt idx="1488">
                  <c:v>0.39277777777777767</c:v>
                </c:pt>
                <c:pt idx="1489">
                  <c:v>0.39280092592592586</c:v>
                </c:pt>
                <c:pt idx="1490">
                  <c:v>0.39282407407407405</c:v>
                </c:pt>
                <c:pt idx="1491">
                  <c:v>0.39284722222222213</c:v>
                </c:pt>
                <c:pt idx="1492">
                  <c:v>0.39287037037037031</c:v>
                </c:pt>
                <c:pt idx="1493">
                  <c:v>0.3928935185185185</c:v>
                </c:pt>
                <c:pt idx="1494">
                  <c:v>0.39291666666666658</c:v>
                </c:pt>
                <c:pt idx="1495">
                  <c:v>0.39293981481481477</c:v>
                </c:pt>
                <c:pt idx="1496">
                  <c:v>0.39296296296296296</c:v>
                </c:pt>
                <c:pt idx="1497">
                  <c:v>0.39298611111111104</c:v>
                </c:pt>
                <c:pt idx="1498">
                  <c:v>0.39300925925925922</c:v>
                </c:pt>
                <c:pt idx="1499">
                  <c:v>0.39303240740740741</c:v>
                </c:pt>
                <c:pt idx="1500">
                  <c:v>0.39305555555555549</c:v>
                </c:pt>
                <c:pt idx="1501">
                  <c:v>0.39307870370370368</c:v>
                </c:pt>
                <c:pt idx="1502">
                  <c:v>0.39310185185185187</c:v>
                </c:pt>
                <c:pt idx="1503">
                  <c:v>0.39312499999999995</c:v>
                </c:pt>
                <c:pt idx="1504">
                  <c:v>0.39314814814814814</c:v>
                </c:pt>
                <c:pt idx="1505">
                  <c:v>0.39317129629629632</c:v>
                </c:pt>
                <c:pt idx="1506">
                  <c:v>0.3931944444444444</c:v>
                </c:pt>
                <c:pt idx="1507">
                  <c:v>0.39321759259259259</c:v>
                </c:pt>
                <c:pt idx="1508">
                  <c:v>0.39324074074074067</c:v>
                </c:pt>
                <c:pt idx="1509">
                  <c:v>0.39326388888888886</c:v>
                </c:pt>
                <c:pt idx="1510">
                  <c:v>0.39328703703703694</c:v>
                </c:pt>
                <c:pt idx="1511">
                  <c:v>0.39331018518518512</c:v>
                </c:pt>
                <c:pt idx="1512">
                  <c:v>0.39333333333333331</c:v>
                </c:pt>
                <c:pt idx="1513">
                  <c:v>0.39335648148148139</c:v>
                </c:pt>
                <c:pt idx="1514">
                  <c:v>0.39337962962962958</c:v>
                </c:pt>
                <c:pt idx="1515">
                  <c:v>0.39340277777777777</c:v>
                </c:pt>
                <c:pt idx="1516">
                  <c:v>0.39342592592592585</c:v>
                </c:pt>
                <c:pt idx="1517">
                  <c:v>0.39344907407407403</c:v>
                </c:pt>
                <c:pt idx="1518">
                  <c:v>0.39347222222222222</c:v>
                </c:pt>
                <c:pt idx="1519">
                  <c:v>0.3934953703703703</c:v>
                </c:pt>
                <c:pt idx="1520">
                  <c:v>0.39351851851851849</c:v>
                </c:pt>
                <c:pt idx="1521">
                  <c:v>0.39354166666666668</c:v>
                </c:pt>
                <c:pt idx="1522">
                  <c:v>0.39356481481481476</c:v>
                </c:pt>
                <c:pt idx="1523">
                  <c:v>0.39358796296296295</c:v>
                </c:pt>
                <c:pt idx="1524">
                  <c:v>0.39361111111111113</c:v>
                </c:pt>
                <c:pt idx="1525">
                  <c:v>0.39363425925925921</c:v>
                </c:pt>
                <c:pt idx="1526">
                  <c:v>0.3936574074074074</c:v>
                </c:pt>
                <c:pt idx="1527">
                  <c:v>0.39368055555555559</c:v>
                </c:pt>
                <c:pt idx="1528">
                  <c:v>0.39370370370370367</c:v>
                </c:pt>
                <c:pt idx="1529">
                  <c:v>0.39372685185185174</c:v>
                </c:pt>
                <c:pt idx="1530">
                  <c:v>0.39374999999999993</c:v>
                </c:pt>
                <c:pt idx="1531">
                  <c:v>0.39377314814814812</c:v>
                </c:pt>
                <c:pt idx="1532">
                  <c:v>0.3937962962962962</c:v>
                </c:pt>
                <c:pt idx="1533">
                  <c:v>0.39381944444444439</c:v>
                </c:pt>
                <c:pt idx="1534">
                  <c:v>0.39384259259259258</c:v>
                </c:pt>
                <c:pt idx="1535">
                  <c:v>0.39386574074074066</c:v>
                </c:pt>
                <c:pt idx="1536">
                  <c:v>0.39388888888888884</c:v>
                </c:pt>
                <c:pt idx="1537">
                  <c:v>0.39391203703703703</c:v>
                </c:pt>
                <c:pt idx="1538">
                  <c:v>0.39393518518518511</c:v>
                </c:pt>
                <c:pt idx="1539">
                  <c:v>0.3939583333333333</c:v>
                </c:pt>
                <c:pt idx="1540">
                  <c:v>0.39398148148148149</c:v>
                </c:pt>
                <c:pt idx="1541">
                  <c:v>0.39400462962962957</c:v>
                </c:pt>
                <c:pt idx="1542">
                  <c:v>0.39402777777777775</c:v>
                </c:pt>
                <c:pt idx="1543">
                  <c:v>0.39405092592592594</c:v>
                </c:pt>
                <c:pt idx="1544">
                  <c:v>0.39407407407407402</c:v>
                </c:pt>
                <c:pt idx="1545">
                  <c:v>0.39409722222222221</c:v>
                </c:pt>
                <c:pt idx="1546">
                  <c:v>0.3941203703703704</c:v>
                </c:pt>
                <c:pt idx="1547">
                  <c:v>0.39414351851851848</c:v>
                </c:pt>
                <c:pt idx="1548">
                  <c:v>0.39416666666666667</c:v>
                </c:pt>
                <c:pt idx="1549">
                  <c:v>0.39418981481481474</c:v>
                </c:pt>
                <c:pt idx="1550">
                  <c:v>0.39421296296296293</c:v>
                </c:pt>
                <c:pt idx="1551">
                  <c:v>0.39423611111111101</c:v>
                </c:pt>
                <c:pt idx="1552">
                  <c:v>0.3942592592592592</c:v>
                </c:pt>
                <c:pt idx="1553">
                  <c:v>0.39428240740740739</c:v>
                </c:pt>
                <c:pt idx="1554">
                  <c:v>0.39430555555555546</c:v>
                </c:pt>
                <c:pt idx="1555">
                  <c:v>0.39432870370370365</c:v>
                </c:pt>
                <c:pt idx="1556">
                  <c:v>0.39435185185185184</c:v>
                </c:pt>
                <c:pt idx="1557">
                  <c:v>0.39437499999999992</c:v>
                </c:pt>
                <c:pt idx="1558">
                  <c:v>0.39439814814814811</c:v>
                </c:pt>
                <c:pt idx="1559">
                  <c:v>0.3944212962962963</c:v>
                </c:pt>
                <c:pt idx="1560">
                  <c:v>0.39444444444444438</c:v>
                </c:pt>
                <c:pt idx="1561">
                  <c:v>0.39446759259259256</c:v>
                </c:pt>
                <c:pt idx="1562">
                  <c:v>0.39449074074074075</c:v>
                </c:pt>
                <c:pt idx="1563">
                  <c:v>0.39451388888888883</c:v>
                </c:pt>
                <c:pt idx="1564">
                  <c:v>0.39453703703703702</c:v>
                </c:pt>
                <c:pt idx="1565">
                  <c:v>0.39456018518518521</c:v>
                </c:pt>
                <c:pt idx="1566">
                  <c:v>0.39458333333333329</c:v>
                </c:pt>
                <c:pt idx="1567">
                  <c:v>0.39460648148148147</c:v>
                </c:pt>
                <c:pt idx="1568">
                  <c:v>0.39462962962962966</c:v>
                </c:pt>
                <c:pt idx="1569">
                  <c:v>0.39465277777777774</c:v>
                </c:pt>
                <c:pt idx="1570">
                  <c:v>0.39467592592592582</c:v>
                </c:pt>
                <c:pt idx="1571">
                  <c:v>0.39469907407407401</c:v>
                </c:pt>
                <c:pt idx="1572">
                  <c:v>0.3947222222222222</c:v>
                </c:pt>
                <c:pt idx="1573">
                  <c:v>0.39474537037037027</c:v>
                </c:pt>
                <c:pt idx="1574">
                  <c:v>0.39476851851851846</c:v>
                </c:pt>
                <c:pt idx="1575">
                  <c:v>0.39479166666666665</c:v>
                </c:pt>
                <c:pt idx="1576">
                  <c:v>0.39481481481481473</c:v>
                </c:pt>
                <c:pt idx="1577">
                  <c:v>0.39483796296296292</c:v>
                </c:pt>
                <c:pt idx="1578">
                  <c:v>0.39486111111111111</c:v>
                </c:pt>
                <c:pt idx="1579">
                  <c:v>0.39488425925925918</c:v>
                </c:pt>
                <c:pt idx="1580">
                  <c:v>0.39490740740740737</c:v>
                </c:pt>
                <c:pt idx="1581">
                  <c:v>0.39493055555555556</c:v>
                </c:pt>
                <c:pt idx="1582">
                  <c:v>0.39495370370370364</c:v>
                </c:pt>
                <c:pt idx="1583">
                  <c:v>0.39497685185185183</c:v>
                </c:pt>
                <c:pt idx="1584">
                  <c:v>0.39500000000000002</c:v>
                </c:pt>
                <c:pt idx="1585">
                  <c:v>0.3950231481481481</c:v>
                </c:pt>
                <c:pt idx="1586">
                  <c:v>0.39504629629629628</c:v>
                </c:pt>
                <c:pt idx="1587">
                  <c:v>0.39506944444444447</c:v>
                </c:pt>
                <c:pt idx="1588">
                  <c:v>0.39509259259259255</c:v>
                </c:pt>
                <c:pt idx="1589">
                  <c:v>0.39511574074074063</c:v>
                </c:pt>
                <c:pt idx="1590">
                  <c:v>0.39513888888888882</c:v>
                </c:pt>
                <c:pt idx="1591">
                  <c:v>0.39516203703703701</c:v>
                </c:pt>
                <c:pt idx="1592">
                  <c:v>0.39518518518518508</c:v>
                </c:pt>
                <c:pt idx="1593">
                  <c:v>0.39520833333333327</c:v>
                </c:pt>
                <c:pt idx="1594">
                  <c:v>0.39523148148148146</c:v>
                </c:pt>
                <c:pt idx="1595">
                  <c:v>0.39525462962962954</c:v>
                </c:pt>
                <c:pt idx="1596">
                  <c:v>0.39527777777777773</c:v>
                </c:pt>
                <c:pt idx="1597">
                  <c:v>0.39530092592592592</c:v>
                </c:pt>
                <c:pt idx="1598">
                  <c:v>0.39532407407407399</c:v>
                </c:pt>
                <c:pt idx="1599">
                  <c:v>0.39534722222222218</c:v>
                </c:pt>
                <c:pt idx="1600">
                  <c:v>0.39537037037037037</c:v>
                </c:pt>
                <c:pt idx="1601">
                  <c:v>0.39539351851851845</c:v>
                </c:pt>
                <c:pt idx="1602">
                  <c:v>0.39541666666666664</c:v>
                </c:pt>
                <c:pt idx="1603">
                  <c:v>0.39543981481481483</c:v>
                </c:pt>
                <c:pt idx="1604">
                  <c:v>0.39546296296296291</c:v>
                </c:pt>
                <c:pt idx="1605">
                  <c:v>0.39548611111111109</c:v>
                </c:pt>
                <c:pt idx="1606">
                  <c:v>0.39550925925925928</c:v>
                </c:pt>
                <c:pt idx="1607">
                  <c:v>0.39553240740740736</c:v>
                </c:pt>
                <c:pt idx="1608">
                  <c:v>0.39555555555555555</c:v>
                </c:pt>
                <c:pt idx="1609">
                  <c:v>0.39557870370370374</c:v>
                </c:pt>
                <c:pt idx="1610">
                  <c:v>0.39560185185185182</c:v>
                </c:pt>
                <c:pt idx="1611">
                  <c:v>0.39562499999999989</c:v>
                </c:pt>
                <c:pt idx="1612">
                  <c:v>0.39564814814814808</c:v>
                </c:pt>
                <c:pt idx="1613">
                  <c:v>0.39567129629629627</c:v>
                </c:pt>
                <c:pt idx="1614">
                  <c:v>0.39569444444444435</c:v>
                </c:pt>
                <c:pt idx="1615">
                  <c:v>0.39571759259259254</c:v>
                </c:pt>
                <c:pt idx="1616">
                  <c:v>0.39574074074074073</c:v>
                </c:pt>
                <c:pt idx="1617">
                  <c:v>0.3957638888888888</c:v>
                </c:pt>
                <c:pt idx="1618">
                  <c:v>0.39578703703703699</c:v>
                </c:pt>
                <c:pt idx="1619">
                  <c:v>0.39581018518518518</c:v>
                </c:pt>
                <c:pt idx="1620">
                  <c:v>0.39583333333333326</c:v>
                </c:pt>
                <c:pt idx="1621">
                  <c:v>0.39585648148148145</c:v>
                </c:pt>
                <c:pt idx="1622">
                  <c:v>0.39587962962962964</c:v>
                </c:pt>
                <c:pt idx="1623">
                  <c:v>0.39590277777777771</c:v>
                </c:pt>
                <c:pt idx="1624">
                  <c:v>0.3959259259259259</c:v>
                </c:pt>
                <c:pt idx="1625">
                  <c:v>0.39594907407407409</c:v>
                </c:pt>
                <c:pt idx="1626">
                  <c:v>0.39597222222222217</c:v>
                </c:pt>
                <c:pt idx="1627">
                  <c:v>0.39599537037037036</c:v>
                </c:pt>
                <c:pt idx="1628">
                  <c:v>0.39601851851851855</c:v>
                </c:pt>
                <c:pt idx="1629">
                  <c:v>0.39604166666666663</c:v>
                </c:pt>
                <c:pt idx="1630">
                  <c:v>0.39606481481481481</c:v>
                </c:pt>
                <c:pt idx="1631">
                  <c:v>0.39608796296296289</c:v>
                </c:pt>
                <c:pt idx="1632">
                  <c:v>0.39611111111111108</c:v>
                </c:pt>
                <c:pt idx="1633">
                  <c:v>0.39613425925925916</c:v>
                </c:pt>
                <c:pt idx="1634">
                  <c:v>0.39615740740740735</c:v>
                </c:pt>
                <c:pt idx="1635">
                  <c:v>0.39618055555555554</c:v>
                </c:pt>
                <c:pt idx="1636">
                  <c:v>0.39620370370370361</c:v>
                </c:pt>
                <c:pt idx="1637">
                  <c:v>0.3962268518518518</c:v>
                </c:pt>
                <c:pt idx="1638">
                  <c:v>0.39624999999999999</c:v>
                </c:pt>
                <c:pt idx="1639">
                  <c:v>0.39627314814814807</c:v>
                </c:pt>
                <c:pt idx="1640">
                  <c:v>0.39629629629629626</c:v>
                </c:pt>
                <c:pt idx="1641">
                  <c:v>0.39631944444444445</c:v>
                </c:pt>
                <c:pt idx="1642">
                  <c:v>0.39634259259259252</c:v>
                </c:pt>
                <c:pt idx="1643">
                  <c:v>0.39636574074074071</c:v>
                </c:pt>
                <c:pt idx="1644">
                  <c:v>0.3963888888888889</c:v>
                </c:pt>
                <c:pt idx="1645">
                  <c:v>0.39641203703703698</c:v>
                </c:pt>
                <c:pt idx="1646">
                  <c:v>0.39643518518518517</c:v>
                </c:pt>
                <c:pt idx="1647">
                  <c:v>0.39645833333333336</c:v>
                </c:pt>
                <c:pt idx="1648">
                  <c:v>0.39648148148148143</c:v>
                </c:pt>
                <c:pt idx="1649">
                  <c:v>0.39650462962962962</c:v>
                </c:pt>
                <c:pt idx="1650">
                  <c:v>0.39652777777777781</c:v>
                </c:pt>
                <c:pt idx="1651">
                  <c:v>0.39655092592592589</c:v>
                </c:pt>
                <c:pt idx="1652">
                  <c:v>0.39657407407407397</c:v>
                </c:pt>
                <c:pt idx="1653">
                  <c:v>0.39659722222222216</c:v>
                </c:pt>
                <c:pt idx="1654">
                  <c:v>0.39662037037037035</c:v>
                </c:pt>
                <c:pt idx="1655">
                  <c:v>0.39664351851851842</c:v>
                </c:pt>
                <c:pt idx="1656">
                  <c:v>0.39666666666666661</c:v>
                </c:pt>
                <c:pt idx="1657">
                  <c:v>0.3966898148148148</c:v>
                </c:pt>
                <c:pt idx="1658">
                  <c:v>0.39671296296296288</c:v>
                </c:pt>
                <c:pt idx="1659">
                  <c:v>0.39673611111111107</c:v>
                </c:pt>
                <c:pt idx="1660">
                  <c:v>0.39675925925925926</c:v>
                </c:pt>
                <c:pt idx="1661">
                  <c:v>0.39678240740740733</c:v>
                </c:pt>
                <c:pt idx="1662">
                  <c:v>0.39680555555555552</c:v>
                </c:pt>
                <c:pt idx="1663">
                  <c:v>0.39682870370370371</c:v>
                </c:pt>
                <c:pt idx="1664">
                  <c:v>0.39685185185185179</c:v>
                </c:pt>
                <c:pt idx="1665">
                  <c:v>0.39687499999999998</c:v>
                </c:pt>
                <c:pt idx="1666">
                  <c:v>0.39689814814814817</c:v>
                </c:pt>
                <c:pt idx="1667">
                  <c:v>0.39692129629629624</c:v>
                </c:pt>
                <c:pt idx="1668">
                  <c:v>0.39694444444444443</c:v>
                </c:pt>
                <c:pt idx="1669">
                  <c:v>0.39696759259259262</c:v>
                </c:pt>
                <c:pt idx="1670">
                  <c:v>0.3969907407407407</c:v>
                </c:pt>
                <c:pt idx="1671">
                  <c:v>0.39701388888888878</c:v>
                </c:pt>
                <c:pt idx="1672">
                  <c:v>0.39703703703703697</c:v>
                </c:pt>
                <c:pt idx="1673">
                  <c:v>0.39706018518518515</c:v>
                </c:pt>
                <c:pt idx="1674">
                  <c:v>0.39708333333333323</c:v>
                </c:pt>
                <c:pt idx="1675">
                  <c:v>0.39710648148148142</c:v>
                </c:pt>
                <c:pt idx="1676">
                  <c:v>0.39712962962962961</c:v>
                </c:pt>
                <c:pt idx="1677">
                  <c:v>0.39715277777777769</c:v>
                </c:pt>
                <c:pt idx="1678">
                  <c:v>0.39717592592592588</c:v>
                </c:pt>
                <c:pt idx="1679">
                  <c:v>0.39719907407407407</c:v>
                </c:pt>
                <c:pt idx="1680">
                  <c:v>0.39722222222222214</c:v>
                </c:pt>
                <c:pt idx="1681">
                  <c:v>0.39724537037037033</c:v>
                </c:pt>
                <c:pt idx="1682">
                  <c:v>0.39726851851851852</c:v>
                </c:pt>
                <c:pt idx="1683">
                  <c:v>0.3972916666666666</c:v>
                </c:pt>
                <c:pt idx="1684">
                  <c:v>0.39731481481481479</c:v>
                </c:pt>
                <c:pt idx="1685">
                  <c:v>0.39733796296296298</c:v>
                </c:pt>
                <c:pt idx="1686">
                  <c:v>0.39736111111111105</c:v>
                </c:pt>
                <c:pt idx="1687">
                  <c:v>0.39738425925925924</c:v>
                </c:pt>
                <c:pt idx="1688">
                  <c:v>0.39740740740740743</c:v>
                </c:pt>
                <c:pt idx="1689">
                  <c:v>0.39743055555555551</c:v>
                </c:pt>
                <c:pt idx="1690">
                  <c:v>0.3974537037037037</c:v>
                </c:pt>
                <c:pt idx="1691">
                  <c:v>0.39747685185185189</c:v>
                </c:pt>
                <c:pt idx="1692">
                  <c:v>0.39749999999999996</c:v>
                </c:pt>
                <c:pt idx="1693">
                  <c:v>0.39752314814814804</c:v>
                </c:pt>
                <c:pt idx="1694">
                  <c:v>0.39754629629629623</c:v>
                </c:pt>
                <c:pt idx="1695">
                  <c:v>0.39756944444444442</c:v>
                </c:pt>
                <c:pt idx="1696">
                  <c:v>0.3975925925925925</c:v>
                </c:pt>
                <c:pt idx="1697">
                  <c:v>0.39761574074074069</c:v>
                </c:pt>
                <c:pt idx="1698">
                  <c:v>0.39763888888888888</c:v>
                </c:pt>
                <c:pt idx="1699">
                  <c:v>0.39766203703703695</c:v>
                </c:pt>
                <c:pt idx="1700">
                  <c:v>0.39768518518518514</c:v>
                </c:pt>
                <c:pt idx="1701">
                  <c:v>0.39770833333333333</c:v>
                </c:pt>
                <c:pt idx="1702">
                  <c:v>0.39773148148148141</c:v>
                </c:pt>
                <c:pt idx="1703">
                  <c:v>0.3977546296296296</c:v>
                </c:pt>
                <c:pt idx="1704">
                  <c:v>0.39777777777777779</c:v>
                </c:pt>
                <c:pt idx="1705">
                  <c:v>0.39780092592592586</c:v>
                </c:pt>
                <c:pt idx="1706">
                  <c:v>0.39782407407407405</c:v>
                </c:pt>
                <c:pt idx="1707">
                  <c:v>0.39784722222222224</c:v>
                </c:pt>
                <c:pt idx="1708">
                  <c:v>0.39787037037037032</c:v>
                </c:pt>
                <c:pt idx="1709">
                  <c:v>0.39789351851851851</c:v>
                </c:pt>
                <c:pt idx="1710">
                  <c:v>0.3979166666666667</c:v>
                </c:pt>
                <c:pt idx="1711">
                  <c:v>0.39793981481481477</c:v>
                </c:pt>
                <c:pt idx="1712">
                  <c:v>0.39796296296296296</c:v>
                </c:pt>
                <c:pt idx="1713">
                  <c:v>0.39798611111111104</c:v>
                </c:pt>
                <c:pt idx="1714">
                  <c:v>0.39800925925925923</c:v>
                </c:pt>
                <c:pt idx="1715">
                  <c:v>0.39803240740740731</c:v>
                </c:pt>
                <c:pt idx="1716">
                  <c:v>0.3980555555555555</c:v>
                </c:pt>
                <c:pt idx="1717">
                  <c:v>0.39807870370370368</c:v>
                </c:pt>
                <c:pt idx="1718">
                  <c:v>0.39810185185185176</c:v>
                </c:pt>
                <c:pt idx="1719">
                  <c:v>0.39812499999999995</c:v>
                </c:pt>
                <c:pt idx="1720">
                  <c:v>0.39814814814814814</c:v>
                </c:pt>
                <c:pt idx="1721">
                  <c:v>0.39817129629629622</c:v>
                </c:pt>
                <c:pt idx="1722">
                  <c:v>0.39819444444444441</c:v>
                </c:pt>
                <c:pt idx="1723">
                  <c:v>0.3982175925925926</c:v>
                </c:pt>
                <c:pt idx="1724">
                  <c:v>0.39824074074074067</c:v>
                </c:pt>
                <c:pt idx="1725">
                  <c:v>0.39826388888888886</c:v>
                </c:pt>
                <c:pt idx="1726">
                  <c:v>0.39828703703703705</c:v>
                </c:pt>
                <c:pt idx="1727">
                  <c:v>0.39831018518518513</c:v>
                </c:pt>
                <c:pt idx="1728">
                  <c:v>0.39833333333333332</c:v>
                </c:pt>
                <c:pt idx="1729">
                  <c:v>0.39835648148148151</c:v>
                </c:pt>
                <c:pt idx="1730">
                  <c:v>0.39837962962962958</c:v>
                </c:pt>
                <c:pt idx="1731">
                  <c:v>0.39840277777777777</c:v>
                </c:pt>
                <c:pt idx="1732">
                  <c:v>0.39842592592592596</c:v>
                </c:pt>
                <c:pt idx="1733">
                  <c:v>0.39844907407407404</c:v>
                </c:pt>
                <c:pt idx="1734">
                  <c:v>0.39847222222222212</c:v>
                </c:pt>
                <c:pt idx="1735">
                  <c:v>0.39849537037037031</c:v>
                </c:pt>
                <c:pt idx="1736">
                  <c:v>0.39851851851851849</c:v>
                </c:pt>
                <c:pt idx="1737">
                  <c:v>0.39854166666666657</c:v>
                </c:pt>
                <c:pt idx="1738">
                  <c:v>0.39856481481481476</c:v>
                </c:pt>
                <c:pt idx="1739">
                  <c:v>0.39858796296296295</c:v>
                </c:pt>
                <c:pt idx="1740">
                  <c:v>0.39861111111111103</c:v>
                </c:pt>
                <c:pt idx="1741">
                  <c:v>0.39863425925925922</c:v>
                </c:pt>
                <c:pt idx="1742">
                  <c:v>0.3986574074074074</c:v>
                </c:pt>
                <c:pt idx="1743">
                  <c:v>0.39868055555555548</c:v>
                </c:pt>
                <c:pt idx="1744">
                  <c:v>0.39870370370370367</c:v>
                </c:pt>
                <c:pt idx="1745">
                  <c:v>0.39872685185185186</c:v>
                </c:pt>
                <c:pt idx="1746">
                  <c:v>0.39874999999999994</c:v>
                </c:pt>
                <c:pt idx="1747">
                  <c:v>0.39877314814814813</c:v>
                </c:pt>
                <c:pt idx="1748">
                  <c:v>0.39879629629629632</c:v>
                </c:pt>
                <c:pt idx="1749">
                  <c:v>0.39881944444444439</c:v>
                </c:pt>
                <c:pt idx="1750">
                  <c:v>0.39884259259259258</c:v>
                </c:pt>
                <c:pt idx="1751">
                  <c:v>0.39886574074074077</c:v>
                </c:pt>
                <c:pt idx="1752">
                  <c:v>0.39888888888888885</c:v>
                </c:pt>
                <c:pt idx="1753">
                  <c:v>0.39891203703703693</c:v>
                </c:pt>
                <c:pt idx="1754">
                  <c:v>0.39893518518518511</c:v>
                </c:pt>
                <c:pt idx="1755">
                  <c:v>0.3989583333333333</c:v>
                </c:pt>
                <c:pt idx="1756">
                  <c:v>0.39898148148148138</c:v>
                </c:pt>
                <c:pt idx="1757">
                  <c:v>0.39900462962962957</c:v>
                </c:pt>
                <c:pt idx="1758">
                  <c:v>0.39902777777777776</c:v>
                </c:pt>
                <c:pt idx="1759">
                  <c:v>0.39905092592592584</c:v>
                </c:pt>
                <c:pt idx="1760">
                  <c:v>0.39907407407407403</c:v>
                </c:pt>
                <c:pt idx="1761">
                  <c:v>0.39909722222222221</c:v>
                </c:pt>
                <c:pt idx="1762">
                  <c:v>0.39912037037037029</c:v>
                </c:pt>
                <c:pt idx="1763">
                  <c:v>0.39914351851851848</c:v>
                </c:pt>
                <c:pt idx="1764">
                  <c:v>0.39916666666666667</c:v>
                </c:pt>
                <c:pt idx="1765">
                  <c:v>0.39918981481481475</c:v>
                </c:pt>
                <c:pt idx="1766">
                  <c:v>0.39921296296296294</c:v>
                </c:pt>
                <c:pt idx="1767">
                  <c:v>0.39923611111111112</c:v>
                </c:pt>
                <c:pt idx="1768">
                  <c:v>0.3992592592592592</c:v>
                </c:pt>
                <c:pt idx="1769">
                  <c:v>0.39928240740740739</c:v>
                </c:pt>
                <c:pt idx="1770">
                  <c:v>0.39930555555555558</c:v>
                </c:pt>
                <c:pt idx="1771">
                  <c:v>0.39932870370370366</c:v>
                </c:pt>
                <c:pt idx="1772">
                  <c:v>0.39935185185185185</c:v>
                </c:pt>
                <c:pt idx="1773">
                  <c:v>0.39937500000000004</c:v>
                </c:pt>
                <c:pt idx="1774">
                  <c:v>0.39939814814814811</c:v>
                </c:pt>
                <c:pt idx="1775">
                  <c:v>0.39942129629629619</c:v>
                </c:pt>
                <c:pt idx="1776">
                  <c:v>0.39944444444444438</c:v>
                </c:pt>
                <c:pt idx="1777">
                  <c:v>0.39946759259259257</c:v>
                </c:pt>
                <c:pt idx="1778">
                  <c:v>0.39949074074074065</c:v>
                </c:pt>
                <c:pt idx="1779">
                  <c:v>0.39951388888888884</c:v>
                </c:pt>
                <c:pt idx="1780">
                  <c:v>0.39953703703703702</c:v>
                </c:pt>
                <c:pt idx="1781">
                  <c:v>0.3995601851851851</c:v>
                </c:pt>
                <c:pt idx="1782">
                  <c:v>0.39958333333333329</c:v>
                </c:pt>
                <c:pt idx="1783">
                  <c:v>0.39960648148148148</c:v>
                </c:pt>
                <c:pt idx="1784">
                  <c:v>0.39962962962962956</c:v>
                </c:pt>
                <c:pt idx="1785">
                  <c:v>0.39965277777777775</c:v>
                </c:pt>
                <c:pt idx="1786">
                  <c:v>0.39967592592592593</c:v>
                </c:pt>
                <c:pt idx="1787">
                  <c:v>0.39969907407407401</c:v>
                </c:pt>
                <c:pt idx="1788">
                  <c:v>0.3997222222222222</c:v>
                </c:pt>
                <c:pt idx="1789">
                  <c:v>0.39974537037037039</c:v>
                </c:pt>
                <c:pt idx="1790">
                  <c:v>0.39976851851851847</c:v>
                </c:pt>
                <c:pt idx="1791">
                  <c:v>0.39979166666666666</c:v>
                </c:pt>
                <c:pt idx="1792">
                  <c:v>0.39981481481481485</c:v>
                </c:pt>
                <c:pt idx="1793">
                  <c:v>0.39983796296296292</c:v>
                </c:pt>
                <c:pt idx="1794">
                  <c:v>0.399861111111111</c:v>
                </c:pt>
                <c:pt idx="1795">
                  <c:v>0.39988425925925919</c:v>
                </c:pt>
                <c:pt idx="1796">
                  <c:v>0.39990740740740738</c:v>
                </c:pt>
                <c:pt idx="1797">
                  <c:v>0.39993055555555546</c:v>
                </c:pt>
                <c:pt idx="1798">
                  <c:v>0.39995370370370364</c:v>
                </c:pt>
                <c:pt idx="1799">
                  <c:v>0.39997685185185183</c:v>
                </c:pt>
                <c:pt idx="1800">
                  <c:v>0.39999999999999991</c:v>
                </c:pt>
                <c:pt idx="1801">
                  <c:v>0.4000231481481481</c:v>
                </c:pt>
                <c:pt idx="1802">
                  <c:v>0.40004629629629629</c:v>
                </c:pt>
                <c:pt idx="1803">
                  <c:v>0.40006944444444437</c:v>
                </c:pt>
                <c:pt idx="1804">
                  <c:v>0.40009259259259256</c:v>
                </c:pt>
                <c:pt idx="1805">
                  <c:v>0.40011574074074074</c:v>
                </c:pt>
                <c:pt idx="1806">
                  <c:v>0.40013888888888882</c:v>
                </c:pt>
                <c:pt idx="1807">
                  <c:v>0.40016203703703701</c:v>
                </c:pt>
                <c:pt idx="1808">
                  <c:v>0.4001851851851852</c:v>
                </c:pt>
                <c:pt idx="1809">
                  <c:v>0.40020833333333328</c:v>
                </c:pt>
                <c:pt idx="1810">
                  <c:v>0.40023148148148147</c:v>
                </c:pt>
                <c:pt idx="1811">
                  <c:v>0.40025462962962965</c:v>
                </c:pt>
                <c:pt idx="1812">
                  <c:v>0.40027777777777773</c:v>
                </c:pt>
                <c:pt idx="1813">
                  <c:v>0.40030092592592592</c:v>
                </c:pt>
                <c:pt idx="1814">
                  <c:v>0.40032407407407411</c:v>
                </c:pt>
                <c:pt idx="1815">
                  <c:v>0.40034722222222219</c:v>
                </c:pt>
                <c:pt idx="1816">
                  <c:v>0.40037037037037027</c:v>
                </c:pt>
                <c:pt idx="1817">
                  <c:v>0.40039351851851845</c:v>
                </c:pt>
                <c:pt idx="1818">
                  <c:v>0.40041666666666664</c:v>
                </c:pt>
                <c:pt idx="1819">
                  <c:v>0.40043981481481472</c:v>
                </c:pt>
                <c:pt idx="1820">
                  <c:v>0.40046296296296291</c:v>
                </c:pt>
                <c:pt idx="1821">
                  <c:v>0.4004861111111111</c:v>
                </c:pt>
                <c:pt idx="1822">
                  <c:v>0.40050925925925918</c:v>
                </c:pt>
                <c:pt idx="1823">
                  <c:v>0.40053240740740736</c:v>
                </c:pt>
                <c:pt idx="1824">
                  <c:v>0.40055555555555555</c:v>
                </c:pt>
                <c:pt idx="1825">
                  <c:v>0.40057870370370363</c:v>
                </c:pt>
                <c:pt idx="1826">
                  <c:v>0.40060185185185182</c:v>
                </c:pt>
                <c:pt idx="1827">
                  <c:v>0.40062500000000001</c:v>
                </c:pt>
                <c:pt idx="1828">
                  <c:v>0.40064814814814809</c:v>
                </c:pt>
                <c:pt idx="1829">
                  <c:v>0.40067129629629628</c:v>
                </c:pt>
                <c:pt idx="1830">
                  <c:v>0.40069444444444446</c:v>
                </c:pt>
                <c:pt idx="1831">
                  <c:v>0.40071759259259254</c:v>
                </c:pt>
                <c:pt idx="1832">
                  <c:v>0.40074074074074073</c:v>
                </c:pt>
                <c:pt idx="1833">
                  <c:v>0.40076388888888892</c:v>
                </c:pt>
                <c:pt idx="1834">
                  <c:v>0.400787037037037</c:v>
                </c:pt>
                <c:pt idx="1835">
                  <c:v>0.40081018518518507</c:v>
                </c:pt>
                <c:pt idx="1836">
                  <c:v>0.40083333333333326</c:v>
                </c:pt>
                <c:pt idx="1837">
                  <c:v>0.40085648148148145</c:v>
                </c:pt>
                <c:pt idx="1838">
                  <c:v>0.40087962962962953</c:v>
                </c:pt>
                <c:pt idx="1839">
                  <c:v>0.40090277777777772</c:v>
                </c:pt>
                <c:pt idx="1840">
                  <c:v>0.40092592592592591</c:v>
                </c:pt>
                <c:pt idx="1841">
                  <c:v>0.40094907407407399</c:v>
                </c:pt>
                <c:pt idx="1842">
                  <c:v>0.40097222222222217</c:v>
                </c:pt>
                <c:pt idx="1843">
                  <c:v>0.40099537037037036</c:v>
                </c:pt>
                <c:pt idx="1844">
                  <c:v>0.40101851851851844</c:v>
                </c:pt>
                <c:pt idx="1845">
                  <c:v>0.40104166666666663</c:v>
                </c:pt>
                <c:pt idx="1846">
                  <c:v>0.40106481481481482</c:v>
                </c:pt>
                <c:pt idx="1847">
                  <c:v>0.4010879629629629</c:v>
                </c:pt>
                <c:pt idx="1848">
                  <c:v>0.40111111111111108</c:v>
                </c:pt>
                <c:pt idx="1849">
                  <c:v>0.40113425925925927</c:v>
                </c:pt>
                <c:pt idx="1850">
                  <c:v>0.40115740740740735</c:v>
                </c:pt>
                <c:pt idx="1851">
                  <c:v>0.40118055555555554</c:v>
                </c:pt>
                <c:pt idx="1852">
                  <c:v>0.40120370370370373</c:v>
                </c:pt>
                <c:pt idx="1853">
                  <c:v>0.40122685185185181</c:v>
                </c:pt>
                <c:pt idx="1854">
                  <c:v>0.40125</c:v>
                </c:pt>
                <c:pt idx="1855">
                  <c:v>0.40127314814814818</c:v>
                </c:pt>
                <c:pt idx="1856">
                  <c:v>0.40129629629629626</c:v>
                </c:pt>
                <c:pt idx="1857">
                  <c:v>0.40131944444444434</c:v>
                </c:pt>
                <c:pt idx="1858">
                  <c:v>0.40134259259259253</c:v>
                </c:pt>
                <c:pt idx="1859">
                  <c:v>0.40136574074074072</c:v>
                </c:pt>
                <c:pt idx="1860">
                  <c:v>0.4013888888888888</c:v>
                </c:pt>
                <c:pt idx="1861">
                  <c:v>0.40141203703703698</c:v>
                </c:pt>
                <c:pt idx="1862">
                  <c:v>0.40143518518518517</c:v>
                </c:pt>
                <c:pt idx="1863">
                  <c:v>0.40145833333333325</c:v>
                </c:pt>
                <c:pt idx="1864">
                  <c:v>0.40148148148148144</c:v>
                </c:pt>
                <c:pt idx="1865">
                  <c:v>0.40150462962962963</c:v>
                </c:pt>
                <c:pt idx="1866">
                  <c:v>0.40152777777777771</c:v>
                </c:pt>
                <c:pt idx="1867">
                  <c:v>0.40155092592592589</c:v>
                </c:pt>
                <c:pt idx="1868">
                  <c:v>0.40157407407407408</c:v>
                </c:pt>
                <c:pt idx="1869">
                  <c:v>0.40159722222222216</c:v>
                </c:pt>
                <c:pt idx="1870">
                  <c:v>0.40162037037037035</c:v>
                </c:pt>
                <c:pt idx="1871">
                  <c:v>0.40164351851851854</c:v>
                </c:pt>
                <c:pt idx="1872">
                  <c:v>0.40166666666666662</c:v>
                </c:pt>
                <c:pt idx="1873">
                  <c:v>0.40168981481481481</c:v>
                </c:pt>
                <c:pt idx="1874">
                  <c:v>0.40171296296296299</c:v>
                </c:pt>
                <c:pt idx="1875">
                  <c:v>0.40173611111111107</c:v>
                </c:pt>
                <c:pt idx="1876">
                  <c:v>0.40175925925925915</c:v>
                </c:pt>
                <c:pt idx="1877">
                  <c:v>0.40178240740740734</c:v>
                </c:pt>
                <c:pt idx="1878">
                  <c:v>0.40180555555555553</c:v>
                </c:pt>
                <c:pt idx="1879">
                  <c:v>0.4018287037037036</c:v>
                </c:pt>
                <c:pt idx="1880">
                  <c:v>0.40185185185185179</c:v>
                </c:pt>
                <c:pt idx="1881">
                  <c:v>0.40187499999999998</c:v>
                </c:pt>
                <c:pt idx="1882">
                  <c:v>0.40189814814814806</c:v>
                </c:pt>
                <c:pt idx="1883">
                  <c:v>0.40192129629629625</c:v>
                </c:pt>
                <c:pt idx="1884">
                  <c:v>0.40194444444444444</c:v>
                </c:pt>
                <c:pt idx="1885">
                  <c:v>0.40196759259259252</c:v>
                </c:pt>
                <c:pt idx="1886">
                  <c:v>0.4019907407407407</c:v>
                </c:pt>
                <c:pt idx="1887">
                  <c:v>0.40201388888888889</c:v>
                </c:pt>
                <c:pt idx="1888">
                  <c:v>0.40203703703703697</c:v>
                </c:pt>
                <c:pt idx="1889">
                  <c:v>0.40206018518518516</c:v>
                </c:pt>
                <c:pt idx="1890">
                  <c:v>0.40208333333333335</c:v>
                </c:pt>
                <c:pt idx="1891">
                  <c:v>0.40210648148148143</c:v>
                </c:pt>
                <c:pt idx="1892">
                  <c:v>0.40212962962962961</c:v>
                </c:pt>
                <c:pt idx="1893">
                  <c:v>0.4021527777777778</c:v>
                </c:pt>
                <c:pt idx="1894">
                  <c:v>0.40217592592592588</c:v>
                </c:pt>
                <c:pt idx="1895">
                  <c:v>0.40219907407407407</c:v>
                </c:pt>
                <c:pt idx="1896">
                  <c:v>0.40222222222222226</c:v>
                </c:pt>
                <c:pt idx="1897">
                  <c:v>0.40224537037037034</c:v>
                </c:pt>
                <c:pt idx="1898">
                  <c:v>0.40226851851851841</c:v>
                </c:pt>
                <c:pt idx="1899">
                  <c:v>0.4022916666666666</c:v>
                </c:pt>
                <c:pt idx="1900">
                  <c:v>0.40231481481481479</c:v>
                </c:pt>
                <c:pt idx="1901">
                  <c:v>0.40233796296296287</c:v>
                </c:pt>
                <c:pt idx="1902">
                  <c:v>0.40236111111111106</c:v>
                </c:pt>
                <c:pt idx="1903">
                  <c:v>0.40238425925925925</c:v>
                </c:pt>
                <c:pt idx="1904">
                  <c:v>0.40240740740740732</c:v>
                </c:pt>
                <c:pt idx="1905">
                  <c:v>0.40243055555555551</c:v>
                </c:pt>
                <c:pt idx="1906">
                  <c:v>0.4024537037037037</c:v>
                </c:pt>
                <c:pt idx="1907">
                  <c:v>0.40247685185185178</c:v>
                </c:pt>
                <c:pt idx="1908">
                  <c:v>0.40249999999999997</c:v>
                </c:pt>
                <c:pt idx="1909">
                  <c:v>0.40252314814814816</c:v>
                </c:pt>
                <c:pt idx="1910">
                  <c:v>0.40254629629629624</c:v>
                </c:pt>
                <c:pt idx="1911">
                  <c:v>0.40256944444444442</c:v>
                </c:pt>
                <c:pt idx="1912">
                  <c:v>0.40259259259259261</c:v>
                </c:pt>
                <c:pt idx="1913">
                  <c:v>0.40261574074074069</c:v>
                </c:pt>
                <c:pt idx="1914">
                  <c:v>0.40263888888888888</c:v>
                </c:pt>
                <c:pt idx="1915">
                  <c:v>0.40266203703703707</c:v>
                </c:pt>
                <c:pt idx="1916">
                  <c:v>0.40268518518518515</c:v>
                </c:pt>
                <c:pt idx="1917">
                  <c:v>0.40270833333333322</c:v>
                </c:pt>
                <c:pt idx="1918">
                  <c:v>0.40273148148148141</c:v>
                </c:pt>
                <c:pt idx="1919">
                  <c:v>0.4027546296296296</c:v>
                </c:pt>
                <c:pt idx="1920">
                  <c:v>0.40277777777777768</c:v>
                </c:pt>
                <c:pt idx="1921">
                  <c:v>0.40280092592592587</c:v>
                </c:pt>
                <c:pt idx="1922">
                  <c:v>0.40282407407407406</c:v>
                </c:pt>
                <c:pt idx="1923">
                  <c:v>0.40284722222222213</c:v>
                </c:pt>
                <c:pt idx="1924">
                  <c:v>0.40287037037037032</c:v>
                </c:pt>
                <c:pt idx="1925">
                  <c:v>0.40289351851851851</c:v>
                </c:pt>
                <c:pt idx="1926">
                  <c:v>0.40291666666666659</c:v>
                </c:pt>
                <c:pt idx="1927">
                  <c:v>0.40293981481481478</c:v>
                </c:pt>
                <c:pt idx="1928">
                  <c:v>0.40296296296296297</c:v>
                </c:pt>
                <c:pt idx="1929">
                  <c:v>0.40298611111111104</c:v>
                </c:pt>
                <c:pt idx="1930">
                  <c:v>0.40300925925925923</c:v>
                </c:pt>
                <c:pt idx="1931">
                  <c:v>0.40303240740740742</c:v>
                </c:pt>
                <c:pt idx="1932">
                  <c:v>0.4030555555555555</c:v>
                </c:pt>
                <c:pt idx="1933">
                  <c:v>0.40307870370370369</c:v>
                </c:pt>
                <c:pt idx="1934">
                  <c:v>0.40310185185185188</c:v>
                </c:pt>
                <c:pt idx="1935">
                  <c:v>0.40312499999999996</c:v>
                </c:pt>
                <c:pt idx="1936">
                  <c:v>0.40314814814814814</c:v>
                </c:pt>
                <c:pt idx="1937">
                  <c:v>0.40317129629629633</c:v>
                </c:pt>
                <c:pt idx="1938">
                  <c:v>0.40319444444444441</c:v>
                </c:pt>
                <c:pt idx="1939">
                  <c:v>0.40321759259259249</c:v>
                </c:pt>
                <c:pt idx="1940">
                  <c:v>0.40324074074074068</c:v>
                </c:pt>
                <c:pt idx="1941">
                  <c:v>0.40326388888888887</c:v>
                </c:pt>
                <c:pt idx="1942">
                  <c:v>0.40328703703703694</c:v>
                </c:pt>
                <c:pt idx="1943">
                  <c:v>0.40331018518518513</c:v>
                </c:pt>
                <c:pt idx="1944">
                  <c:v>0.40333333333333332</c:v>
                </c:pt>
                <c:pt idx="1945">
                  <c:v>0.4033564814814814</c:v>
                </c:pt>
                <c:pt idx="1946">
                  <c:v>0.40337962962962959</c:v>
                </c:pt>
                <c:pt idx="1947">
                  <c:v>0.40340277777777778</c:v>
                </c:pt>
                <c:pt idx="1948">
                  <c:v>0.40342592592592585</c:v>
                </c:pt>
                <c:pt idx="1949">
                  <c:v>0.40344907407407404</c:v>
                </c:pt>
                <c:pt idx="1950">
                  <c:v>0.40347222222222223</c:v>
                </c:pt>
                <c:pt idx="1951">
                  <c:v>0.40349537037037031</c:v>
                </c:pt>
                <c:pt idx="1952">
                  <c:v>0.4035185185185185</c:v>
                </c:pt>
                <c:pt idx="1953">
                  <c:v>0.40354166666666669</c:v>
                </c:pt>
                <c:pt idx="1954">
                  <c:v>0.40356481481481477</c:v>
                </c:pt>
                <c:pt idx="1955">
                  <c:v>0.40358796296296295</c:v>
                </c:pt>
                <c:pt idx="1956">
                  <c:v>0.40361111111111114</c:v>
                </c:pt>
                <c:pt idx="1957">
                  <c:v>0.40363425925925922</c:v>
                </c:pt>
                <c:pt idx="1958">
                  <c:v>0.4036574074074073</c:v>
                </c:pt>
                <c:pt idx="1959">
                  <c:v>0.40368055555555549</c:v>
                </c:pt>
                <c:pt idx="1960">
                  <c:v>0.40370370370370368</c:v>
                </c:pt>
                <c:pt idx="1961">
                  <c:v>0.40372685185185175</c:v>
                </c:pt>
                <c:pt idx="1962">
                  <c:v>0.40374999999999994</c:v>
                </c:pt>
                <c:pt idx="1963">
                  <c:v>0.40377314814814813</c:v>
                </c:pt>
                <c:pt idx="1964">
                  <c:v>0.40379629629629621</c:v>
                </c:pt>
                <c:pt idx="1965">
                  <c:v>0.4038194444444444</c:v>
                </c:pt>
                <c:pt idx="1966">
                  <c:v>0.40384259259259259</c:v>
                </c:pt>
                <c:pt idx="1967">
                  <c:v>0.40386574074074066</c:v>
                </c:pt>
                <c:pt idx="1968">
                  <c:v>0.40388888888888885</c:v>
                </c:pt>
                <c:pt idx="1969">
                  <c:v>0.40391203703703704</c:v>
                </c:pt>
                <c:pt idx="1970">
                  <c:v>0.40393518518518512</c:v>
                </c:pt>
                <c:pt idx="1971">
                  <c:v>0.40395833333333331</c:v>
                </c:pt>
                <c:pt idx="1972">
                  <c:v>0.4039814814814815</c:v>
                </c:pt>
                <c:pt idx="1973">
                  <c:v>0.40400462962962957</c:v>
                </c:pt>
                <c:pt idx="1974">
                  <c:v>0.40402777777777776</c:v>
                </c:pt>
                <c:pt idx="1975">
                  <c:v>0.40405092592592595</c:v>
                </c:pt>
                <c:pt idx="1976">
                  <c:v>0.40407407407407403</c:v>
                </c:pt>
                <c:pt idx="1977">
                  <c:v>0.40409722222222222</c:v>
                </c:pt>
                <c:pt idx="1978">
                  <c:v>0.4041203703703703</c:v>
                </c:pt>
                <c:pt idx="1979">
                  <c:v>0.40414351851851849</c:v>
                </c:pt>
                <c:pt idx="1980">
                  <c:v>0.40416666666666656</c:v>
                </c:pt>
                <c:pt idx="1981">
                  <c:v>0.40418981481481475</c:v>
                </c:pt>
                <c:pt idx="1982">
                  <c:v>0.40421296296296294</c:v>
                </c:pt>
                <c:pt idx="1983">
                  <c:v>0.40423611111111102</c:v>
                </c:pt>
                <c:pt idx="1984">
                  <c:v>0.40425925925925921</c:v>
                </c:pt>
                <c:pt idx="1985">
                  <c:v>0.4042824074074074</c:v>
                </c:pt>
                <c:pt idx="1986">
                  <c:v>0.40430555555555547</c:v>
                </c:pt>
                <c:pt idx="1987">
                  <c:v>0.40432870370370366</c:v>
                </c:pt>
                <c:pt idx="1988">
                  <c:v>0.40435185185185185</c:v>
                </c:pt>
                <c:pt idx="1989">
                  <c:v>0.40437499999999993</c:v>
                </c:pt>
                <c:pt idx="1990">
                  <c:v>0.40439814814814812</c:v>
                </c:pt>
                <c:pt idx="1991">
                  <c:v>0.40442129629629631</c:v>
                </c:pt>
                <c:pt idx="1992">
                  <c:v>0.40444444444444438</c:v>
                </c:pt>
                <c:pt idx="1993">
                  <c:v>0.40446759259259257</c:v>
                </c:pt>
                <c:pt idx="1994">
                  <c:v>0.40449074074074076</c:v>
                </c:pt>
                <c:pt idx="1995">
                  <c:v>0.40451388888888884</c:v>
                </c:pt>
                <c:pt idx="1996">
                  <c:v>0.40453703703703703</c:v>
                </c:pt>
                <c:pt idx="1997">
                  <c:v>0.40456018518518522</c:v>
                </c:pt>
                <c:pt idx="1998">
                  <c:v>0.40458333333333329</c:v>
                </c:pt>
                <c:pt idx="1999">
                  <c:v>0.40460648148148137</c:v>
                </c:pt>
                <c:pt idx="2000">
                  <c:v>0.40462962962962956</c:v>
                </c:pt>
                <c:pt idx="2001">
                  <c:v>0.40465277777777775</c:v>
                </c:pt>
                <c:pt idx="2002">
                  <c:v>0.40467592592592583</c:v>
                </c:pt>
                <c:pt idx="2003">
                  <c:v>0.40469907407407402</c:v>
                </c:pt>
                <c:pt idx="2004">
                  <c:v>0.40472222222222221</c:v>
                </c:pt>
                <c:pt idx="2005">
                  <c:v>0.40474537037037028</c:v>
                </c:pt>
                <c:pt idx="2006">
                  <c:v>0.40476851851851847</c:v>
                </c:pt>
                <c:pt idx="2007">
                  <c:v>0.40479166666666666</c:v>
                </c:pt>
                <c:pt idx="2008">
                  <c:v>0.40481481481481474</c:v>
                </c:pt>
                <c:pt idx="2009">
                  <c:v>0.40483796296296293</c:v>
                </c:pt>
                <c:pt idx="2010">
                  <c:v>0.40486111111111112</c:v>
                </c:pt>
                <c:pt idx="2011">
                  <c:v>0.40488425925925919</c:v>
                </c:pt>
                <c:pt idx="2012">
                  <c:v>0.40490740740740738</c:v>
                </c:pt>
                <c:pt idx="2013">
                  <c:v>0.40493055555555557</c:v>
                </c:pt>
                <c:pt idx="2014">
                  <c:v>0.40495370370370365</c:v>
                </c:pt>
                <c:pt idx="2015">
                  <c:v>0.40497685185185184</c:v>
                </c:pt>
                <c:pt idx="2016">
                  <c:v>0.40500000000000003</c:v>
                </c:pt>
                <c:pt idx="2017">
                  <c:v>0.4050231481481481</c:v>
                </c:pt>
                <c:pt idx="2018">
                  <c:v>0.40504629629629629</c:v>
                </c:pt>
                <c:pt idx="2019">
                  <c:v>0.40506944444444437</c:v>
                </c:pt>
                <c:pt idx="2020">
                  <c:v>0.40509259259259256</c:v>
                </c:pt>
                <c:pt idx="2021">
                  <c:v>0.40511574074074064</c:v>
                </c:pt>
                <c:pt idx="2022">
                  <c:v>0.40513888888888883</c:v>
                </c:pt>
                <c:pt idx="2023">
                  <c:v>0.40516203703703701</c:v>
                </c:pt>
                <c:pt idx="2024">
                  <c:v>0.40518518518518509</c:v>
                </c:pt>
                <c:pt idx="2025">
                  <c:v>0.40520833333333328</c:v>
                </c:pt>
                <c:pt idx="2026">
                  <c:v>0.40523148148148147</c:v>
                </c:pt>
                <c:pt idx="2027">
                  <c:v>0.40525462962962955</c:v>
                </c:pt>
                <c:pt idx="2028">
                  <c:v>0.40527777777777774</c:v>
                </c:pt>
                <c:pt idx="2029">
                  <c:v>0.40530092592592593</c:v>
                </c:pt>
                <c:pt idx="2030">
                  <c:v>0.405324074074074</c:v>
                </c:pt>
                <c:pt idx="2031">
                  <c:v>0.40534722222222219</c:v>
                </c:pt>
                <c:pt idx="2032">
                  <c:v>0.40537037037037038</c:v>
                </c:pt>
                <c:pt idx="2033">
                  <c:v>0.40539351851851846</c:v>
                </c:pt>
                <c:pt idx="2034">
                  <c:v>0.40541666666666665</c:v>
                </c:pt>
                <c:pt idx="2035">
                  <c:v>0.40543981481481484</c:v>
                </c:pt>
                <c:pt idx="2036">
                  <c:v>0.40546296296296291</c:v>
                </c:pt>
                <c:pt idx="2037">
                  <c:v>0.4054861111111111</c:v>
                </c:pt>
                <c:pt idx="2038">
                  <c:v>0.40550925925925929</c:v>
                </c:pt>
                <c:pt idx="2039">
                  <c:v>0.40553240740740737</c:v>
                </c:pt>
                <c:pt idx="2040">
                  <c:v>0.40555555555555545</c:v>
                </c:pt>
                <c:pt idx="2041">
                  <c:v>0.40557870370370364</c:v>
                </c:pt>
                <c:pt idx="2042">
                  <c:v>0.40560185185185182</c:v>
                </c:pt>
                <c:pt idx="2043">
                  <c:v>0.4056249999999999</c:v>
                </c:pt>
                <c:pt idx="2044">
                  <c:v>0.40564814814814809</c:v>
                </c:pt>
                <c:pt idx="2045">
                  <c:v>0.40567129629629628</c:v>
                </c:pt>
                <c:pt idx="2046">
                  <c:v>0.40569444444444436</c:v>
                </c:pt>
                <c:pt idx="2047">
                  <c:v>0.40571759259259255</c:v>
                </c:pt>
                <c:pt idx="2048">
                  <c:v>0.40574074074074074</c:v>
                </c:pt>
                <c:pt idx="2049">
                  <c:v>0.40576388888888881</c:v>
                </c:pt>
                <c:pt idx="2050">
                  <c:v>0.405787037037037</c:v>
                </c:pt>
                <c:pt idx="2051">
                  <c:v>0.40581018518518519</c:v>
                </c:pt>
                <c:pt idx="2052">
                  <c:v>0.40583333333333327</c:v>
                </c:pt>
                <c:pt idx="2053">
                  <c:v>0.40585648148148146</c:v>
                </c:pt>
                <c:pt idx="2054">
                  <c:v>0.40587962962962965</c:v>
                </c:pt>
                <c:pt idx="2055">
                  <c:v>0.40590277777777772</c:v>
                </c:pt>
                <c:pt idx="2056">
                  <c:v>0.40592592592592591</c:v>
                </c:pt>
                <c:pt idx="2057">
                  <c:v>0.4059490740740741</c:v>
                </c:pt>
                <c:pt idx="2058">
                  <c:v>0.40597222222222218</c:v>
                </c:pt>
                <c:pt idx="2059">
                  <c:v>0.40599537037037037</c:v>
                </c:pt>
                <c:pt idx="2060">
                  <c:v>0.40601851851851845</c:v>
                </c:pt>
                <c:pt idx="2061">
                  <c:v>0.40604166666666663</c:v>
                </c:pt>
                <c:pt idx="2062">
                  <c:v>0.40606481481481471</c:v>
                </c:pt>
                <c:pt idx="2063">
                  <c:v>0.4060879629629629</c:v>
                </c:pt>
                <c:pt idx="2064">
                  <c:v>0.40611111111111109</c:v>
                </c:pt>
                <c:pt idx="2065">
                  <c:v>0.40613425925925917</c:v>
                </c:pt>
                <c:pt idx="2066">
                  <c:v>0.40615740740740736</c:v>
                </c:pt>
                <c:pt idx="2067">
                  <c:v>0.40618055555555554</c:v>
                </c:pt>
                <c:pt idx="2068">
                  <c:v>0.40620370370370362</c:v>
                </c:pt>
                <c:pt idx="2069">
                  <c:v>0.40622685185185181</c:v>
                </c:pt>
                <c:pt idx="2070">
                  <c:v>0.40625</c:v>
                </c:pt>
                <c:pt idx="2071">
                  <c:v>0.40627314814814808</c:v>
                </c:pt>
                <c:pt idx="2072">
                  <c:v>0.40629629629629627</c:v>
                </c:pt>
                <c:pt idx="2073">
                  <c:v>0.40631944444444446</c:v>
                </c:pt>
                <c:pt idx="2074">
                  <c:v>0.40634259259259253</c:v>
                </c:pt>
                <c:pt idx="2075">
                  <c:v>0.40636574074074072</c:v>
                </c:pt>
                <c:pt idx="2076">
                  <c:v>0.40638888888888891</c:v>
                </c:pt>
                <c:pt idx="2077">
                  <c:v>0.40641203703703699</c:v>
                </c:pt>
                <c:pt idx="2078">
                  <c:v>0.40643518518518518</c:v>
                </c:pt>
                <c:pt idx="2079">
                  <c:v>0.40645833333333337</c:v>
                </c:pt>
                <c:pt idx="2080">
                  <c:v>0.40648148148148144</c:v>
                </c:pt>
                <c:pt idx="2081">
                  <c:v>0.40650462962962952</c:v>
                </c:pt>
                <c:pt idx="2082">
                  <c:v>0.40652777777777771</c:v>
                </c:pt>
                <c:pt idx="2083">
                  <c:v>0.4065509259259259</c:v>
                </c:pt>
                <c:pt idx="2084">
                  <c:v>0.40657407407407398</c:v>
                </c:pt>
                <c:pt idx="2085">
                  <c:v>0.40659722222222217</c:v>
                </c:pt>
                <c:pt idx="2086">
                  <c:v>0.40662037037037035</c:v>
                </c:pt>
                <c:pt idx="2087">
                  <c:v>0.40664351851851843</c:v>
                </c:pt>
                <c:pt idx="2088">
                  <c:v>0.40666666666666662</c:v>
                </c:pt>
                <c:pt idx="2089">
                  <c:v>0.40668981481481481</c:v>
                </c:pt>
                <c:pt idx="2090">
                  <c:v>0.40671296296296289</c:v>
                </c:pt>
                <c:pt idx="2091">
                  <c:v>0.40673611111111108</c:v>
                </c:pt>
                <c:pt idx="2092">
                  <c:v>0.40675925925925926</c:v>
                </c:pt>
                <c:pt idx="2093">
                  <c:v>0.40678240740740734</c:v>
                </c:pt>
                <c:pt idx="2094">
                  <c:v>0.40680555555555553</c:v>
                </c:pt>
                <c:pt idx="2095">
                  <c:v>0.40682870370370372</c:v>
                </c:pt>
                <c:pt idx="2096">
                  <c:v>0.4068518518518518</c:v>
                </c:pt>
                <c:pt idx="2097">
                  <c:v>0.40687499999999999</c:v>
                </c:pt>
                <c:pt idx="2098">
                  <c:v>0.40689814814814818</c:v>
                </c:pt>
                <c:pt idx="2099">
                  <c:v>0.40692129629629625</c:v>
                </c:pt>
                <c:pt idx="2100">
                  <c:v>0.40694444444444444</c:v>
                </c:pt>
                <c:pt idx="2101">
                  <c:v>0.40696759259259252</c:v>
                </c:pt>
                <c:pt idx="2102">
                  <c:v>0.40699074074074071</c:v>
                </c:pt>
                <c:pt idx="2103">
                  <c:v>0.40701388888888879</c:v>
                </c:pt>
                <c:pt idx="2104">
                  <c:v>0.40703703703703698</c:v>
                </c:pt>
                <c:pt idx="2105">
                  <c:v>0.40706018518518516</c:v>
                </c:pt>
                <c:pt idx="2106">
                  <c:v>0.40708333333333324</c:v>
                </c:pt>
                <c:pt idx="2107">
                  <c:v>0.40710648148148143</c:v>
                </c:pt>
                <c:pt idx="2108">
                  <c:v>0.40712962962962962</c:v>
                </c:pt>
                <c:pt idx="2109">
                  <c:v>0.4071527777777777</c:v>
                </c:pt>
                <c:pt idx="2110">
                  <c:v>0.40717592592592589</c:v>
                </c:pt>
                <c:pt idx="2111">
                  <c:v>0.40719907407407407</c:v>
                </c:pt>
                <c:pt idx="2112">
                  <c:v>0.40722222222222215</c:v>
                </c:pt>
                <c:pt idx="2113">
                  <c:v>0.40724537037037034</c:v>
                </c:pt>
                <c:pt idx="2114">
                  <c:v>0.40726851851851853</c:v>
                </c:pt>
                <c:pt idx="2115">
                  <c:v>0.40729166666666661</c:v>
                </c:pt>
                <c:pt idx="2116">
                  <c:v>0.4073148148148148</c:v>
                </c:pt>
                <c:pt idx="2117">
                  <c:v>0.40733796296296299</c:v>
                </c:pt>
                <c:pt idx="2118">
                  <c:v>0.40736111111111106</c:v>
                </c:pt>
                <c:pt idx="2119">
                  <c:v>0.40738425925925925</c:v>
                </c:pt>
                <c:pt idx="2120">
                  <c:v>0.40740740740740744</c:v>
                </c:pt>
                <c:pt idx="2121">
                  <c:v>0.40743055555555552</c:v>
                </c:pt>
                <c:pt idx="2122">
                  <c:v>0.4074537037037036</c:v>
                </c:pt>
                <c:pt idx="2123">
                  <c:v>0.40747685185185178</c:v>
                </c:pt>
                <c:pt idx="2124">
                  <c:v>0.40749999999999997</c:v>
                </c:pt>
                <c:pt idx="2125">
                  <c:v>0.40752314814814805</c:v>
                </c:pt>
                <c:pt idx="2126">
                  <c:v>0.40754629629629624</c:v>
                </c:pt>
                <c:pt idx="2127">
                  <c:v>0.40756944444444443</c:v>
                </c:pt>
                <c:pt idx="2128">
                  <c:v>0.40759259259259251</c:v>
                </c:pt>
                <c:pt idx="2129">
                  <c:v>0.4076157407407407</c:v>
                </c:pt>
                <c:pt idx="2130">
                  <c:v>0.40763888888888888</c:v>
                </c:pt>
                <c:pt idx="2131">
                  <c:v>0.40766203703703696</c:v>
                </c:pt>
                <c:pt idx="2132">
                  <c:v>0.40768518518518515</c:v>
                </c:pt>
                <c:pt idx="2133">
                  <c:v>0.40770833333333334</c:v>
                </c:pt>
                <c:pt idx="2134">
                  <c:v>0.40773148148148142</c:v>
                </c:pt>
                <c:pt idx="2135">
                  <c:v>0.40775462962962961</c:v>
                </c:pt>
                <c:pt idx="2136">
                  <c:v>0.40777777777777779</c:v>
                </c:pt>
                <c:pt idx="2137">
                  <c:v>0.40780092592592587</c:v>
                </c:pt>
                <c:pt idx="2138">
                  <c:v>0.40782407407407406</c:v>
                </c:pt>
                <c:pt idx="2139">
                  <c:v>0.40784722222222225</c:v>
                </c:pt>
                <c:pt idx="2140">
                  <c:v>0.40787037037037033</c:v>
                </c:pt>
                <c:pt idx="2141">
                  <c:v>0.40789351851851852</c:v>
                </c:pt>
                <c:pt idx="2142">
                  <c:v>0.40791666666666659</c:v>
                </c:pt>
                <c:pt idx="2143">
                  <c:v>0.40793981481481478</c:v>
                </c:pt>
                <c:pt idx="2144">
                  <c:v>0.40796296296296286</c:v>
                </c:pt>
                <c:pt idx="2145">
                  <c:v>0.40798611111111105</c:v>
                </c:pt>
                <c:pt idx="2146">
                  <c:v>0.40800925925925924</c:v>
                </c:pt>
                <c:pt idx="2147">
                  <c:v>0.40803240740740732</c:v>
                </c:pt>
                <c:pt idx="2148">
                  <c:v>0.4080555555555555</c:v>
                </c:pt>
                <c:pt idx="2149">
                  <c:v>0.40807870370370369</c:v>
                </c:pt>
                <c:pt idx="2150">
                  <c:v>0.40810185185185177</c:v>
                </c:pt>
                <c:pt idx="2151">
                  <c:v>0.40812499999999996</c:v>
                </c:pt>
                <c:pt idx="2152">
                  <c:v>0.40814814814814815</c:v>
                </c:pt>
                <c:pt idx="2153">
                  <c:v>0.40817129629629623</c:v>
                </c:pt>
                <c:pt idx="2154">
                  <c:v>0.40819444444444442</c:v>
                </c:pt>
                <c:pt idx="2155">
                  <c:v>0.4082175925925926</c:v>
                </c:pt>
                <c:pt idx="2156">
                  <c:v>0.40824074074074068</c:v>
                </c:pt>
                <c:pt idx="2157">
                  <c:v>0.40826388888888887</c:v>
                </c:pt>
                <c:pt idx="2158">
                  <c:v>0.40828703703703706</c:v>
                </c:pt>
                <c:pt idx="2159">
                  <c:v>0.40831018518518514</c:v>
                </c:pt>
                <c:pt idx="2160">
                  <c:v>0.40833333333333333</c:v>
                </c:pt>
                <c:pt idx="2161">
                  <c:v>0.40835648148148151</c:v>
                </c:pt>
                <c:pt idx="2162">
                  <c:v>0.40837962962962959</c:v>
                </c:pt>
                <c:pt idx="2163">
                  <c:v>0.40840277777777767</c:v>
                </c:pt>
                <c:pt idx="2164">
                  <c:v>0.40842592592592586</c:v>
                </c:pt>
                <c:pt idx="2165">
                  <c:v>0.40844907407407405</c:v>
                </c:pt>
                <c:pt idx="2166">
                  <c:v>0.40847222222222213</c:v>
                </c:pt>
                <c:pt idx="2167">
                  <c:v>0.40849537037037031</c:v>
                </c:pt>
                <c:pt idx="2168">
                  <c:v>0.4085185185185185</c:v>
                </c:pt>
                <c:pt idx="2169">
                  <c:v>0.40854166666666658</c:v>
                </c:pt>
                <c:pt idx="2170">
                  <c:v>0.40856481481481477</c:v>
                </c:pt>
                <c:pt idx="2171">
                  <c:v>0.40858796296296296</c:v>
                </c:pt>
                <c:pt idx="2172">
                  <c:v>0.40861111111111104</c:v>
                </c:pt>
                <c:pt idx="2173">
                  <c:v>0.40863425925925922</c:v>
                </c:pt>
                <c:pt idx="2174">
                  <c:v>0.40865740740740741</c:v>
                </c:pt>
                <c:pt idx="2175">
                  <c:v>0.40868055555555549</c:v>
                </c:pt>
                <c:pt idx="2176">
                  <c:v>0.40870370370370368</c:v>
                </c:pt>
                <c:pt idx="2177">
                  <c:v>0.40872685185185187</c:v>
                </c:pt>
                <c:pt idx="2178">
                  <c:v>0.40874999999999995</c:v>
                </c:pt>
                <c:pt idx="2179">
                  <c:v>0.40877314814814814</c:v>
                </c:pt>
                <c:pt idx="2180">
                  <c:v>0.40879629629629632</c:v>
                </c:pt>
                <c:pt idx="2181">
                  <c:v>0.4088194444444444</c:v>
                </c:pt>
                <c:pt idx="2182">
                  <c:v>0.40884259259259259</c:v>
                </c:pt>
                <c:pt idx="2183">
                  <c:v>0.40886574074074067</c:v>
                </c:pt>
                <c:pt idx="2184">
                  <c:v>0.40888888888888886</c:v>
                </c:pt>
                <c:pt idx="2185">
                  <c:v>0.40891203703703694</c:v>
                </c:pt>
                <c:pt idx="2186">
                  <c:v>0.40893518518518512</c:v>
                </c:pt>
                <c:pt idx="2187">
                  <c:v>0.40895833333333331</c:v>
                </c:pt>
                <c:pt idx="2188">
                  <c:v>0.40898148148148139</c:v>
                </c:pt>
                <c:pt idx="2189">
                  <c:v>0.40900462962962958</c:v>
                </c:pt>
                <c:pt idx="2190">
                  <c:v>0.40902777777777777</c:v>
                </c:pt>
                <c:pt idx="2191">
                  <c:v>0.40905092592592585</c:v>
                </c:pt>
                <c:pt idx="2192">
                  <c:v>0.40907407407407403</c:v>
                </c:pt>
                <c:pt idx="2193">
                  <c:v>0.40909722222222222</c:v>
                </c:pt>
                <c:pt idx="2194">
                  <c:v>0.4091203703703703</c:v>
                </c:pt>
                <c:pt idx="2195">
                  <c:v>0.40914351851851849</c:v>
                </c:pt>
                <c:pt idx="2196">
                  <c:v>0.40916666666666668</c:v>
                </c:pt>
                <c:pt idx="2197">
                  <c:v>0.40918981481481476</c:v>
                </c:pt>
                <c:pt idx="2198">
                  <c:v>0.40921296296296295</c:v>
                </c:pt>
                <c:pt idx="2199">
                  <c:v>0.40923611111111113</c:v>
                </c:pt>
                <c:pt idx="2200">
                  <c:v>0.40925925925925921</c:v>
                </c:pt>
                <c:pt idx="2201">
                  <c:v>0.4092824074074074</c:v>
                </c:pt>
                <c:pt idx="2202">
                  <c:v>0.40930555555555559</c:v>
                </c:pt>
                <c:pt idx="2203">
                  <c:v>0.40932870370370367</c:v>
                </c:pt>
                <c:pt idx="2204">
                  <c:v>0.40935185185185174</c:v>
                </c:pt>
                <c:pt idx="2205">
                  <c:v>0.40937499999999993</c:v>
                </c:pt>
                <c:pt idx="2206">
                  <c:v>0.40939814814814812</c:v>
                </c:pt>
                <c:pt idx="2207">
                  <c:v>0.4094212962962962</c:v>
                </c:pt>
                <c:pt idx="2208">
                  <c:v>0.40944444444444439</c:v>
                </c:pt>
                <c:pt idx="2209">
                  <c:v>0.40946759259259258</c:v>
                </c:pt>
                <c:pt idx="2210">
                  <c:v>0.40949074074074066</c:v>
                </c:pt>
                <c:pt idx="2211">
                  <c:v>0.40951388888888884</c:v>
                </c:pt>
                <c:pt idx="2212">
                  <c:v>0.40953703703703703</c:v>
                </c:pt>
                <c:pt idx="2213">
                  <c:v>0.40956018518518511</c:v>
                </c:pt>
                <c:pt idx="2214">
                  <c:v>0.4095833333333333</c:v>
                </c:pt>
                <c:pt idx="2215">
                  <c:v>0.40960648148148149</c:v>
                </c:pt>
                <c:pt idx="2216">
                  <c:v>0.40962962962962957</c:v>
                </c:pt>
                <c:pt idx="2217">
                  <c:v>0.40965277777777775</c:v>
                </c:pt>
                <c:pt idx="2218">
                  <c:v>0.40967592592592594</c:v>
                </c:pt>
                <c:pt idx="2219">
                  <c:v>0.40969907407407402</c:v>
                </c:pt>
                <c:pt idx="2220">
                  <c:v>0.40972222222222221</c:v>
                </c:pt>
                <c:pt idx="2221">
                  <c:v>0.4097453703703704</c:v>
                </c:pt>
                <c:pt idx="2222">
                  <c:v>0.40976851851851848</c:v>
                </c:pt>
                <c:pt idx="2223">
                  <c:v>0.40979166666666667</c:v>
                </c:pt>
                <c:pt idx="2224">
                  <c:v>0.40981481481481474</c:v>
                </c:pt>
                <c:pt idx="2225">
                  <c:v>0.40983796296296293</c:v>
                </c:pt>
                <c:pt idx="2226">
                  <c:v>0.40986111111111101</c:v>
                </c:pt>
                <c:pt idx="2227">
                  <c:v>0.4098842592592592</c:v>
                </c:pt>
                <c:pt idx="2228">
                  <c:v>0.40990740740740739</c:v>
                </c:pt>
                <c:pt idx="2229">
                  <c:v>0.40993055555555546</c:v>
                </c:pt>
                <c:pt idx="2230">
                  <c:v>0.40995370370370365</c:v>
                </c:pt>
                <c:pt idx="2231">
                  <c:v>0.40997685185185184</c:v>
                </c:pt>
                <c:pt idx="2232">
                  <c:v>0.40999999999999992</c:v>
                </c:pt>
                <c:pt idx="2233">
                  <c:v>0.41002314814814811</c:v>
                </c:pt>
                <c:pt idx="2234">
                  <c:v>0.4100462962962963</c:v>
                </c:pt>
                <c:pt idx="2235">
                  <c:v>0.41006944444444438</c:v>
                </c:pt>
                <c:pt idx="2236">
                  <c:v>0.41009259259259256</c:v>
                </c:pt>
                <c:pt idx="2237">
                  <c:v>0.41011574074074075</c:v>
                </c:pt>
                <c:pt idx="2238">
                  <c:v>0.41013888888888883</c:v>
                </c:pt>
                <c:pt idx="2239">
                  <c:v>0.41016203703703702</c:v>
                </c:pt>
                <c:pt idx="2240">
                  <c:v>0.41018518518518521</c:v>
                </c:pt>
                <c:pt idx="2241">
                  <c:v>0.41020833333333329</c:v>
                </c:pt>
                <c:pt idx="2242">
                  <c:v>0.41023148148148147</c:v>
                </c:pt>
                <c:pt idx="2243">
                  <c:v>0.41025462962962966</c:v>
                </c:pt>
                <c:pt idx="2244">
                  <c:v>0.41027777777777774</c:v>
                </c:pt>
                <c:pt idx="2245">
                  <c:v>0.41030092592592582</c:v>
                </c:pt>
                <c:pt idx="2246">
                  <c:v>0.41032407407407401</c:v>
                </c:pt>
                <c:pt idx="2247">
                  <c:v>0.4103472222222222</c:v>
                </c:pt>
                <c:pt idx="2248">
                  <c:v>0.41037037037037027</c:v>
                </c:pt>
                <c:pt idx="2249">
                  <c:v>0.41039351851851846</c:v>
                </c:pt>
                <c:pt idx="2250">
                  <c:v>0.41041666666666665</c:v>
                </c:pt>
                <c:pt idx="2251">
                  <c:v>0.41043981481481473</c:v>
                </c:pt>
                <c:pt idx="2252">
                  <c:v>0.41046296296296292</c:v>
                </c:pt>
                <c:pt idx="2253">
                  <c:v>0.41048611111111111</c:v>
                </c:pt>
                <c:pt idx="2254">
                  <c:v>0.41050925925925918</c:v>
                </c:pt>
                <c:pt idx="2255">
                  <c:v>0.41053240740740737</c:v>
                </c:pt>
                <c:pt idx="2256">
                  <c:v>0.41055555555555556</c:v>
                </c:pt>
                <c:pt idx="2257">
                  <c:v>0.41057870370370364</c:v>
                </c:pt>
                <c:pt idx="2258">
                  <c:v>0.41060185185185183</c:v>
                </c:pt>
                <c:pt idx="2259">
                  <c:v>0.41062500000000002</c:v>
                </c:pt>
                <c:pt idx="2260">
                  <c:v>0.4106481481481481</c:v>
                </c:pt>
                <c:pt idx="2261">
                  <c:v>0.41067129629629628</c:v>
                </c:pt>
                <c:pt idx="2262">
                  <c:v>0.41069444444444447</c:v>
                </c:pt>
                <c:pt idx="2263">
                  <c:v>0.41071759259259255</c:v>
                </c:pt>
                <c:pt idx="2264">
                  <c:v>0.41074074074074074</c:v>
                </c:pt>
                <c:pt idx="2265">
                  <c:v>0.41076388888888882</c:v>
                </c:pt>
                <c:pt idx="2266">
                  <c:v>0.41078703703703701</c:v>
                </c:pt>
                <c:pt idx="2267">
                  <c:v>0.41081018518518508</c:v>
                </c:pt>
                <c:pt idx="2268">
                  <c:v>0.41083333333333327</c:v>
                </c:pt>
                <c:pt idx="2269">
                  <c:v>0.41085648148148146</c:v>
                </c:pt>
                <c:pt idx="2270">
                  <c:v>0.41087962962962954</c:v>
                </c:pt>
                <c:pt idx="2271">
                  <c:v>0.41090277777777773</c:v>
                </c:pt>
                <c:pt idx="2272">
                  <c:v>0.41092592592592592</c:v>
                </c:pt>
                <c:pt idx="2273">
                  <c:v>0.41094907407407399</c:v>
                </c:pt>
                <c:pt idx="2274">
                  <c:v>0.41097222222222218</c:v>
                </c:pt>
                <c:pt idx="2275">
                  <c:v>0.41099537037037037</c:v>
                </c:pt>
                <c:pt idx="2276">
                  <c:v>0.41101851851851845</c:v>
                </c:pt>
                <c:pt idx="2277">
                  <c:v>0.41104166666666664</c:v>
                </c:pt>
                <c:pt idx="2278">
                  <c:v>0.41106481481481483</c:v>
                </c:pt>
                <c:pt idx="2279">
                  <c:v>0.41108796296296291</c:v>
                </c:pt>
                <c:pt idx="2280">
                  <c:v>0.41111111111111109</c:v>
                </c:pt>
                <c:pt idx="2281">
                  <c:v>0.41113425925925928</c:v>
                </c:pt>
                <c:pt idx="2282">
                  <c:v>0.41115740740740736</c:v>
                </c:pt>
                <c:pt idx="2283">
                  <c:v>0.41118055555555555</c:v>
                </c:pt>
                <c:pt idx="2284">
                  <c:v>0.41120370370370374</c:v>
                </c:pt>
                <c:pt idx="2285">
                  <c:v>0.41122685185185182</c:v>
                </c:pt>
                <c:pt idx="2286">
                  <c:v>0.41124999999999989</c:v>
                </c:pt>
                <c:pt idx="2287">
                  <c:v>0.41127314814814808</c:v>
                </c:pt>
                <c:pt idx="2288">
                  <c:v>0.41129629629629627</c:v>
                </c:pt>
                <c:pt idx="2289">
                  <c:v>0.41131944444444435</c:v>
                </c:pt>
                <c:pt idx="2290">
                  <c:v>0.41134259259259254</c:v>
                </c:pt>
                <c:pt idx="2291">
                  <c:v>0.41136574074074073</c:v>
                </c:pt>
                <c:pt idx="2292">
                  <c:v>0.4113888888888888</c:v>
                </c:pt>
                <c:pt idx="2293">
                  <c:v>0.41141203703703699</c:v>
                </c:pt>
                <c:pt idx="2294">
                  <c:v>0.41143518518518518</c:v>
                </c:pt>
                <c:pt idx="2295">
                  <c:v>0.41145833333333326</c:v>
                </c:pt>
                <c:pt idx="2296">
                  <c:v>0.41148148148148145</c:v>
                </c:pt>
                <c:pt idx="2297">
                  <c:v>0.41150462962962964</c:v>
                </c:pt>
                <c:pt idx="2298">
                  <c:v>0.41152777777777771</c:v>
                </c:pt>
                <c:pt idx="2299">
                  <c:v>0.4115509259259259</c:v>
                </c:pt>
                <c:pt idx="2300">
                  <c:v>0.41157407407407409</c:v>
                </c:pt>
                <c:pt idx="2301">
                  <c:v>0.41159722222222217</c:v>
                </c:pt>
                <c:pt idx="2302">
                  <c:v>0.41162037037037036</c:v>
                </c:pt>
                <c:pt idx="2303">
                  <c:v>0.41164351851851855</c:v>
                </c:pt>
                <c:pt idx="2304">
                  <c:v>0.41166666666666663</c:v>
                </c:pt>
                <c:pt idx="2305">
                  <c:v>0.41168981481481481</c:v>
                </c:pt>
                <c:pt idx="2306">
                  <c:v>0.41171296296296289</c:v>
                </c:pt>
                <c:pt idx="2307">
                  <c:v>0.41173611111111108</c:v>
                </c:pt>
                <c:pt idx="2308">
                  <c:v>0.41175925925925916</c:v>
                </c:pt>
                <c:pt idx="2309">
                  <c:v>0.41178240740740735</c:v>
                </c:pt>
                <c:pt idx="2310">
                  <c:v>0.41180555555555554</c:v>
                </c:pt>
                <c:pt idx="2311">
                  <c:v>0.41182870370370361</c:v>
                </c:pt>
                <c:pt idx="2312">
                  <c:v>0.4118518518518518</c:v>
                </c:pt>
                <c:pt idx="2313">
                  <c:v>0.41187499999999999</c:v>
                </c:pt>
                <c:pt idx="2314">
                  <c:v>0.41189814814814807</c:v>
                </c:pt>
                <c:pt idx="2315">
                  <c:v>0.41192129629629626</c:v>
                </c:pt>
                <c:pt idx="2316">
                  <c:v>0.41194444444444445</c:v>
                </c:pt>
                <c:pt idx="2317">
                  <c:v>0.41196759259259252</c:v>
                </c:pt>
                <c:pt idx="2318">
                  <c:v>0.41199074074074071</c:v>
                </c:pt>
                <c:pt idx="2319">
                  <c:v>0.4120138888888889</c:v>
                </c:pt>
                <c:pt idx="2320">
                  <c:v>0.41203703703703698</c:v>
                </c:pt>
                <c:pt idx="2321">
                  <c:v>0.41206018518518517</c:v>
                </c:pt>
                <c:pt idx="2322">
                  <c:v>0.41208333333333336</c:v>
                </c:pt>
                <c:pt idx="2323">
                  <c:v>0.41210648148148143</c:v>
                </c:pt>
                <c:pt idx="2324">
                  <c:v>0.41212962962962962</c:v>
                </c:pt>
                <c:pt idx="2325">
                  <c:v>0.41215277777777781</c:v>
                </c:pt>
                <c:pt idx="2326">
                  <c:v>0.41217592592592589</c:v>
                </c:pt>
                <c:pt idx="2327">
                  <c:v>0.41219907407407397</c:v>
                </c:pt>
                <c:pt idx="2328">
                  <c:v>0.41222222222222216</c:v>
                </c:pt>
                <c:pt idx="2329">
                  <c:v>0.41224537037037035</c:v>
                </c:pt>
                <c:pt idx="2330">
                  <c:v>0.41226851851851842</c:v>
                </c:pt>
                <c:pt idx="2331">
                  <c:v>0.41229166666666661</c:v>
                </c:pt>
                <c:pt idx="2332">
                  <c:v>0.4123148148148148</c:v>
                </c:pt>
                <c:pt idx="2333">
                  <c:v>0.41233796296296288</c:v>
                </c:pt>
                <c:pt idx="2334">
                  <c:v>0.41236111111111107</c:v>
                </c:pt>
                <c:pt idx="2335">
                  <c:v>0.41238425925925926</c:v>
                </c:pt>
                <c:pt idx="2336">
                  <c:v>0.41240740740740733</c:v>
                </c:pt>
                <c:pt idx="2337">
                  <c:v>0.41243055555555552</c:v>
                </c:pt>
                <c:pt idx="2338">
                  <c:v>0.41245370370370371</c:v>
                </c:pt>
                <c:pt idx="2339">
                  <c:v>0.41247685185185179</c:v>
                </c:pt>
                <c:pt idx="2340">
                  <c:v>0.41249999999999998</c:v>
                </c:pt>
                <c:pt idx="2341">
                  <c:v>0.41252314814814817</c:v>
                </c:pt>
                <c:pt idx="2342">
                  <c:v>0.41254629629629624</c:v>
                </c:pt>
                <c:pt idx="2343">
                  <c:v>0.41256944444444443</c:v>
                </c:pt>
                <c:pt idx="2344">
                  <c:v>0.41259259259259262</c:v>
                </c:pt>
                <c:pt idx="2345">
                  <c:v>0.4126157407407407</c:v>
                </c:pt>
                <c:pt idx="2346">
                  <c:v>0.41263888888888889</c:v>
                </c:pt>
                <c:pt idx="2347">
                  <c:v>0.41266203703703697</c:v>
                </c:pt>
                <c:pt idx="2348">
                  <c:v>0.41268518518518515</c:v>
                </c:pt>
                <c:pt idx="2349">
                  <c:v>0.41270833333333323</c:v>
                </c:pt>
                <c:pt idx="2350">
                  <c:v>0.41273148148148142</c:v>
                </c:pt>
                <c:pt idx="2351">
                  <c:v>0.41275462962962961</c:v>
                </c:pt>
                <c:pt idx="2352">
                  <c:v>0.41277777777777769</c:v>
                </c:pt>
                <c:pt idx="2353">
                  <c:v>0.41280092592592588</c:v>
                </c:pt>
                <c:pt idx="2354">
                  <c:v>0.41282407407407407</c:v>
                </c:pt>
                <c:pt idx="2355">
                  <c:v>0.41284722222222214</c:v>
                </c:pt>
                <c:pt idx="2356">
                  <c:v>0.41287037037037033</c:v>
                </c:pt>
                <c:pt idx="2357">
                  <c:v>0.41289351851851852</c:v>
                </c:pt>
                <c:pt idx="2358">
                  <c:v>0.4129166666666666</c:v>
                </c:pt>
                <c:pt idx="2359">
                  <c:v>0.41293981481481479</c:v>
                </c:pt>
                <c:pt idx="2360">
                  <c:v>0.41296296296296298</c:v>
                </c:pt>
                <c:pt idx="2361">
                  <c:v>0.41298611111111105</c:v>
                </c:pt>
                <c:pt idx="2362">
                  <c:v>0.41300925925925924</c:v>
                </c:pt>
                <c:pt idx="2363">
                  <c:v>0.41303240740740743</c:v>
                </c:pt>
                <c:pt idx="2364">
                  <c:v>0.41305555555555551</c:v>
                </c:pt>
                <c:pt idx="2365">
                  <c:v>0.4130787037037037</c:v>
                </c:pt>
                <c:pt idx="2366">
                  <c:v>0.41310185185185189</c:v>
                </c:pt>
                <c:pt idx="2367">
                  <c:v>0.41312499999999996</c:v>
                </c:pt>
                <c:pt idx="2368">
                  <c:v>0.41314814814814804</c:v>
                </c:pt>
                <c:pt idx="2369">
                  <c:v>0.41317129629629623</c:v>
                </c:pt>
                <c:pt idx="2370">
                  <c:v>0.41319444444444442</c:v>
                </c:pt>
                <c:pt idx="2371">
                  <c:v>0.4132175925925925</c:v>
                </c:pt>
                <c:pt idx="2372">
                  <c:v>0.41324074074074069</c:v>
                </c:pt>
                <c:pt idx="2373">
                  <c:v>0.41326388888888888</c:v>
                </c:pt>
                <c:pt idx="2374">
                  <c:v>0.41328703703703695</c:v>
                </c:pt>
                <c:pt idx="2375">
                  <c:v>0.41331018518518514</c:v>
                </c:pt>
                <c:pt idx="2376">
                  <c:v>0.41333333333333333</c:v>
                </c:pt>
                <c:pt idx="2377">
                  <c:v>0.41335648148148141</c:v>
                </c:pt>
                <c:pt idx="2378">
                  <c:v>0.4133796296296296</c:v>
                </c:pt>
                <c:pt idx="2379">
                  <c:v>0.41340277777777779</c:v>
                </c:pt>
                <c:pt idx="2380">
                  <c:v>0.41342592592592586</c:v>
                </c:pt>
                <c:pt idx="2381">
                  <c:v>0.41344907407407405</c:v>
                </c:pt>
                <c:pt idx="2382">
                  <c:v>0.41347222222222224</c:v>
                </c:pt>
                <c:pt idx="2383">
                  <c:v>0.41349537037037032</c:v>
                </c:pt>
                <c:pt idx="2384">
                  <c:v>0.41351851851851851</c:v>
                </c:pt>
                <c:pt idx="2385">
                  <c:v>0.4135416666666667</c:v>
                </c:pt>
                <c:pt idx="2386">
                  <c:v>0.41356481481481477</c:v>
                </c:pt>
                <c:pt idx="2387">
                  <c:v>0.41358796296296296</c:v>
                </c:pt>
                <c:pt idx="2388">
                  <c:v>0.41361111111111104</c:v>
                </c:pt>
                <c:pt idx="2389">
                  <c:v>0.41363425925925923</c:v>
                </c:pt>
                <c:pt idx="2390">
                  <c:v>0.41365740740740731</c:v>
                </c:pt>
                <c:pt idx="2391">
                  <c:v>0.4136805555555555</c:v>
                </c:pt>
                <c:pt idx="2392">
                  <c:v>0.41370370370370368</c:v>
                </c:pt>
                <c:pt idx="2393">
                  <c:v>0.41372685185185176</c:v>
                </c:pt>
                <c:pt idx="2394">
                  <c:v>0.41374999999999995</c:v>
                </c:pt>
                <c:pt idx="2395">
                  <c:v>0.41377314814814814</c:v>
                </c:pt>
                <c:pt idx="2396">
                  <c:v>0.41379629629629622</c:v>
                </c:pt>
                <c:pt idx="2397">
                  <c:v>0.41381944444444441</c:v>
                </c:pt>
                <c:pt idx="2398">
                  <c:v>0.4138425925925926</c:v>
                </c:pt>
                <c:pt idx="2399">
                  <c:v>0.41386574074074067</c:v>
                </c:pt>
                <c:pt idx="2400">
                  <c:v>0.41388888888888886</c:v>
                </c:pt>
                <c:pt idx="2401">
                  <c:v>0.41391203703703705</c:v>
                </c:pt>
                <c:pt idx="2402">
                  <c:v>0.41393518518518513</c:v>
                </c:pt>
                <c:pt idx="2403">
                  <c:v>0.41395833333333332</c:v>
                </c:pt>
                <c:pt idx="2404">
                  <c:v>0.41398148148148151</c:v>
                </c:pt>
                <c:pt idx="2405">
                  <c:v>0.41400462962962958</c:v>
                </c:pt>
                <c:pt idx="2406">
                  <c:v>0.41402777777777777</c:v>
                </c:pt>
                <c:pt idx="2407">
                  <c:v>0.41405092592592596</c:v>
                </c:pt>
                <c:pt idx="2408">
                  <c:v>0.41407407407407404</c:v>
                </c:pt>
                <c:pt idx="2409">
                  <c:v>0.41409722222222212</c:v>
                </c:pt>
                <c:pt idx="2410">
                  <c:v>0.41412037037037031</c:v>
                </c:pt>
                <c:pt idx="2411">
                  <c:v>0.41414351851851849</c:v>
                </c:pt>
                <c:pt idx="2412">
                  <c:v>0.41416666666666657</c:v>
                </c:pt>
                <c:pt idx="2413">
                  <c:v>0.41418981481481476</c:v>
                </c:pt>
                <c:pt idx="2414">
                  <c:v>0.41421296296296295</c:v>
                </c:pt>
                <c:pt idx="2415">
                  <c:v>0.41423611111111103</c:v>
                </c:pt>
                <c:pt idx="2416">
                  <c:v>0.41425925925925922</c:v>
                </c:pt>
                <c:pt idx="2417">
                  <c:v>0.4142824074074074</c:v>
                </c:pt>
                <c:pt idx="2418">
                  <c:v>0.41430555555555548</c:v>
                </c:pt>
                <c:pt idx="2419">
                  <c:v>0.41432870370370367</c:v>
                </c:pt>
                <c:pt idx="2420">
                  <c:v>0.41435185185185186</c:v>
                </c:pt>
                <c:pt idx="2421">
                  <c:v>0.41437499999999994</c:v>
                </c:pt>
                <c:pt idx="2422">
                  <c:v>0.41439814814814813</c:v>
                </c:pt>
                <c:pt idx="2423">
                  <c:v>0.41442129629629632</c:v>
                </c:pt>
                <c:pt idx="2424">
                  <c:v>0.41444444444444439</c:v>
                </c:pt>
                <c:pt idx="2425">
                  <c:v>0.41446759259259258</c:v>
                </c:pt>
                <c:pt idx="2426">
                  <c:v>0.41449074074074077</c:v>
                </c:pt>
                <c:pt idx="2427">
                  <c:v>0.41451388888888885</c:v>
                </c:pt>
                <c:pt idx="2428">
                  <c:v>0.41453703703703693</c:v>
                </c:pt>
                <c:pt idx="2429">
                  <c:v>0.41456018518518511</c:v>
                </c:pt>
                <c:pt idx="2430">
                  <c:v>0.4145833333333333</c:v>
                </c:pt>
                <c:pt idx="2431">
                  <c:v>0.41460648148148138</c:v>
                </c:pt>
                <c:pt idx="2432">
                  <c:v>0.41462962962962957</c:v>
                </c:pt>
                <c:pt idx="2433">
                  <c:v>0.41465277777777776</c:v>
                </c:pt>
                <c:pt idx="2434">
                  <c:v>0.41467592592592584</c:v>
                </c:pt>
                <c:pt idx="2435">
                  <c:v>0.41469907407407403</c:v>
                </c:pt>
                <c:pt idx="2436">
                  <c:v>0.41472222222222221</c:v>
                </c:pt>
                <c:pt idx="2437">
                  <c:v>0.41474537037037029</c:v>
                </c:pt>
                <c:pt idx="2438">
                  <c:v>0.41476851851851848</c:v>
                </c:pt>
                <c:pt idx="2439">
                  <c:v>0.41479166666666667</c:v>
                </c:pt>
                <c:pt idx="2440">
                  <c:v>0.41481481481481475</c:v>
                </c:pt>
                <c:pt idx="2441">
                  <c:v>0.41483796296296294</c:v>
                </c:pt>
                <c:pt idx="2442">
                  <c:v>0.41486111111111112</c:v>
                </c:pt>
                <c:pt idx="2443">
                  <c:v>0.4148842592592592</c:v>
                </c:pt>
                <c:pt idx="2444">
                  <c:v>0.41490740740740739</c:v>
                </c:pt>
                <c:pt idx="2445">
                  <c:v>0.41493055555555558</c:v>
                </c:pt>
                <c:pt idx="2446">
                  <c:v>0.41495370370370366</c:v>
                </c:pt>
                <c:pt idx="2447">
                  <c:v>0.41497685185185185</c:v>
                </c:pt>
                <c:pt idx="2448">
                  <c:v>0.41500000000000004</c:v>
                </c:pt>
                <c:pt idx="2449">
                  <c:v>0.41502314814814811</c:v>
                </c:pt>
                <c:pt idx="2450">
                  <c:v>0.41504629629629619</c:v>
                </c:pt>
                <c:pt idx="2451">
                  <c:v>0.41506944444444438</c:v>
                </c:pt>
                <c:pt idx="2452">
                  <c:v>0.41509259259259257</c:v>
                </c:pt>
                <c:pt idx="2453">
                  <c:v>0.41511574074074065</c:v>
                </c:pt>
                <c:pt idx="2454">
                  <c:v>0.41513888888888884</c:v>
                </c:pt>
                <c:pt idx="2455">
                  <c:v>0.41516203703703702</c:v>
                </c:pt>
                <c:pt idx="2456">
                  <c:v>0.4151851851851851</c:v>
                </c:pt>
                <c:pt idx="2457">
                  <c:v>0.41520833333333329</c:v>
                </c:pt>
                <c:pt idx="2458">
                  <c:v>0.41523148148148148</c:v>
                </c:pt>
                <c:pt idx="2459">
                  <c:v>0.41525462962962956</c:v>
                </c:pt>
                <c:pt idx="2460">
                  <c:v>0.41527777777777775</c:v>
                </c:pt>
                <c:pt idx="2461">
                  <c:v>0.41530092592592593</c:v>
                </c:pt>
                <c:pt idx="2462">
                  <c:v>0.41532407407407401</c:v>
                </c:pt>
                <c:pt idx="2463">
                  <c:v>0.4153472222222222</c:v>
                </c:pt>
                <c:pt idx="2464">
                  <c:v>0.41537037037037039</c:v>
                </c:pt>
                <c:pt idx="2465">
                  <c:v>0.41539351851851847</c:v>
                </c:pt>
                <c:pt idx="2466">
                  <c:v>0.41541666666666666</c:v>
                </c:pt>
                <c:pt idx="2467">
                  <c:v>0.41543981481481485</c:v>
                </c:pt>
                <c:pt idx="2468">
                  <c:v>0.41546296296296292</c:v>
                </c:pt>
                <c:pt idx="2469">
                  <c:v>0.415486111111111</c:v>
                </c:pt>
                <c:pt idx="2470">
                  <c:v>0.41550925925925919</c:v>
                </c:pt>
                <c:pt idx="2471">
                  <c:v>0.41553240740740738</c:v>
                </c:pt>
                <c:pt idx="2472">
                  <c:v>0.41555555555555546</c:v>
                </c:pt>
                <c:pt idx="2473">
                  <c:v>0.41557870370370364</c:v>
                </c:pt>
                <c:pt idx="2474">
                  <c:v>0.41560185185185183</c:v>
                </c:pt>
                <c:pt idx="2475">
                  <c:v>0.41562499999999991</c:v>
                </c:pt>
                <c:pt idx="2476">
                  <c:v>0.4156481481481481</c:v>
                </c:pt>
                <c:pt idx="2477">
                  <c:v>0.41567129629629629</c:v>
                </c:pt>
                <c:pt idx="2478">
                  <c:v>0.41569444444444437</c:v>
                </c:pt>
                <c:pt idx="2479">
                  <c:v>0.41571759259259256</c:v>
                </c:pt>
                <c:pt idx="2480">
                  <c:v>0.41574074074074074</c:v>
                </c:pt>
                <c:pt idx="2481">
                  <c:v>0.41576388888888882</c:v>
                </c:pt>
                <c:pt idx="2482">
                  <c:v>0.41578703703703701</c:v>
                </c:pt>
                <c:pt idx="2483">
                  <c:v>0.4158101851851852</c:v>
                </c:pt>
                <c:pt idx="2484">
                  <c:v>0.41583333333333328</c:v>
                </c:pt>
                <c:pt idx="2485">
                  <c:v>0.41585648148148147</c:v>
                </c:pt>
                <c:pt idx="2486">
                  <c:v>0.41587962962962965</c:v>
                </c:pt>
                <c:pt idx="2487">
                  <c:v>0.41590277777777773</c:v>
                </c:pt>
                <c:pt idx="2488">
                  <c:v>0.41592592592592592</c:v>
                </c:pt>
                <c:pt idx="2489">
                  <c:v>0.41594907407407411</c:v>
                </c:pt>
                <c:pt idx="2490">
                  <c:v>0.41597222222222219</c:v>
                </c:pt>
                <c:pt idx="2491">
                  <c:v>0.41599537037037027</c:v>
                </c:pt>
                <c:pt idx="2492">
                  <c:v>0.41601851851851845</c:v>
                </c:pt>
                <c:pt idx="2493">
                  <c:v>0.41604166666666664</c:v>
                </c:pt>
                <c:pt idx="2494">
                  <c:v>0.41606481481481472</c:v>
                </c:pt>
                <c:pt idx="2495">
                  <c:v>0.41608796296296291</c:v>
                </c:pt>
                <c:pt idx="2496">
                  <c:v>0.4161111111111111</c:v>
                </c:pt>
                <c:pt idx="2497">
                  <c:v>0.41613425925925918</c:v>
                </c:pt>
                <c:pt idx="2498">
                  <c:v>0.41615740740740736</c:v>
                </c:pt>
                <c:pt idx="2499">
                  <c:v>0.41618055555555555</c:v>
                </c:pt>
                <c:pt idx="2500">
                  <c:v>0.41620370370370363</c:v>
                </c:pt>
                <c:pt idx="2501">
                  <c:v>0.41622685185185182</c:v>
                </c:pt>
                <c:pt idx="2502">
                  <c:v>0.41625000000000001</c:v>
                </c:pt>
                <c:pt idx="2503">
                  <c:v>0.41627314814814809</c:v>
                </c:pt>
                <c:pt idx="2504">
                  <c:v>0.41629629629629628</c:v>
                </c:pt>
                <c:pt idx="2505">
                  <c:v>0.41631944444444446</c:v>
                </c:pt>
                <c:pt idx="2506">
                  <c:v>0.41634259259259254</c:v>
                </c:pt>
                <c:pt idx="2507">
                  <c:v>0.41636574074074073</c:v>
                </c:pt>
                <c:pt idx="2508">
                  <c:v>0.41638888888888892</c:v>
                </c:pt>
                <c:pt idx="2509">
                  <c:v>0.416412037037037</c:v>
                </c:pt>
                <c:pt idx="2510">
                  <c:v>0.41643518518518507</c:v>
                </c:pt>
                <c:pt idx="2511">
                  <c:v>0.41645833333333326</c:v>
                </c:pt>
                <c:pt idx="2512">
                  <c:v>0.41648148148148145</c:v>
                </c:pt>
                <c:pt idx="2513">
                  <c:v>0.41650462962962953</c:v>
                </c:pt>
                <c:pt idx="2514">
                  <c:v>0.41652777777777772</c:v>
                </c:pt>
                <c:pt idx="2515">
                  <c:v>0.41655092592592591</c:v>
                </c:pt>
                <c:pt idx="2516">
                  <c:v>0.41657407407407399</c:v>
                </c:pt>
                <c:pt idx="2517">
                  <c:v>0.41659722222222217</c:v>
                </c:pt>
                <c:pt idx="2518">
                  <c:v>0.41662037037037036</c:v>
                </c:pt>
                <c:pt idx="2519">
                  <c:v>0.41664351851851844</c:v>
                </c:pt>
                <c:pt idx="2520">
                  <c:v>0.41666666666666663</c:v>
                </c:pt>
                <c:pt idx="2521">
                  <c:v>0.41668981481481482</c:v>
                </c:pt>
                <c:pt idx="2522">
                  <c:v>0.4167129629629629</c:v>
                </c:pt>
                <c:pt idx="2523">
                  <c:v>0.41673611111111108</c:v>
                </c:pt>
                <c:pt idx="2524">
                  <c:v>0.41675925925925927</c:v>
                </c:pt>
                <c:pt idx="2525">
                  <c:v>0.41678240740740735</c:v>
                </c:pt>
                <c:pt idx="2526">
                  <c:v>0.41680555555555554</c:v>
                </c:pt>
                <c:pt idx="2527">
                  <c:v>0.41682870370370373</c:v>
                </c:pt>
                <c:pt idx="2528">
                  <c:v>0.41685185185185181</c:v>
                </c:pt>
                <c:pt idx="2529">
                  <c:v>0.416875</c:v>
                </c:pt>
                <c:pt idx="2530">
                  <c:v>0.41689814814814818</c:v>
                </c:pt>
                <c:pt idx="2531">
                  <c:v>0.41692129629629626</c:v>
                </c:pt>
                <c:pt idx="2532">
                  <c:v>0.41694444444444434</c:v>
                </c:pt>
                <c:pt idx="2533">
                  <c:v>0.41696759259259253</c:v>
                </c:pt>
                <c:pt idx="2534">
                  <c:v>0.41699074074074072</c:v>
                </c:pt>
                <c:pt idx="2535">
                  <c:v>0.4170138888888888</c:v>
                </c:pt>
                <c:pt idx="2536">
                  <c:v>0.41703703703703698</c:v>
                </c:pt>
                <c:pt idx="2537">
                  <c:v>0.41706018518518517</c:v>
                </c:pt>
                <c:pt idx="2538">
                  <c:v>0.41708333333333325</c:v>
                </c:pt>
                <c:pt idx="2539">
                  <c:v>0.41710648148148144</c:v>
                </c:pt>
                <c:pt idx="2540">
                  <c:v>0.41712962962962963</c:v>
                </c:pt>
                <c:pt idx="2541">
                  <c:v>0.41715277777777771</c:v>
                </c:pt>
                <c:pt idx="2542">
                  <c:v>0.41717592592592589</c:v>
                </c:pt>
                <c:pt idx="2543">
                  <c:v>0.41719907407407408</c:v>
                </c:pt>
                <c:pt idx="2544">
                  <c:v>0.41722222222222216</c:v>
                </c:pt>
                <c:pt idx="2545">
                  <c:v>0.41724537037037035</c:v>
                </c:pt>
                <c:pt idx="2546">
                  <c:v>0.41726851851851854</c:v>
                </c:pt>
                <c:pt idx="2547">
                  <c:v>0.41729166666666662</c:v>
                </c:pt>
                <c:pt idx="2548">
                  <c:v>0.41731481481481481</c:v>
                </c:pt>
                <c:pt idx="2549">
                  <c:v>0.41733796296296299</c:v>
                </c:pt>
                <c:pt idx="2550">
                  <c:v>0.41736111111111107</c:v>
                </c:pt>
                <c:pt idx="2551">
                  <c:v>0.41738425925925915</c:v>
                </c:pt>
                <c:pt idx="2552">
                  <c:v>0.41740740740740734</c:v>
                </c:pt>
                <c:pt idx="2553">
                  <c:v>0.41743055555555553</c:v>
                </c:pt>
                <c:pt idx="2554">
                  <c:v>0.4174537037037036</c:v>
                </c:pt>
                <c:pt idx="2555">
                  <c:v>0.41747685185185179</c:v>
                </c:pt>
                <c:pt idx="2556">
                  <c:v>0.41749999999999998</c:v>
                </c:pt>
                <c:pt idx="2557">
                  <c:v>0.41752314814814806</c:v>
                </c:pt>
                <c:pt idx="2558">
                  <c:v>0.41754629629629625</c:v>
                </c:pt>
                <c:pt idx="2559">
                  <c:v>0.41756944444444444</c:v>
                </c:pt>
                <c:pt idx="2560">
                  <c:v>0.41759259259259252</c:v>
                </c:pt>
                <c:pt idx="2561">
                  <c:v>0.4176157407407407</c:v>
                </c:pt>
                <c:pt idx="2562">
                  <c:v>0.41763888888888889</c:v>
                </c:pt>
                <c:pt idx="2563">
                  <c:v>0.41766203703703697</c:v>
                </c:pt>
                <c:pt idx="2564">
                  <c:v>0.41768518518518516</c:v>
                </c:pt>
                <c:pt idx="2565">
                  <c:v>0.41770833333333335</c:v>
                </c:pt>
                <c:pt idx="2566">
                  <c:v>0.41773148148148143</c:v>
                </c:pt>
                <c:pt idx="2567">
                  <c:v>0.41775462962962961</c:v>
                </c:pt>
                <c:pt idx="2568">
                  <c:v>0.4177777777777778</c:v>
                </c:pt>
                <c:pt idx="2569">
                  <c:v>0.41780092592592588</c:v>
                </c:pt>
                <c:pt idx="2570">
                  <c:v>0.41782407407407407</c:v>
                </c:pt>
                <c:pt idx="2571">
                  <c:v>0.41784722222222226</c:v>
                </c:pt>
                <c:pt idx="2572">
                  <c:v>0.41787037037037034</c:v>
                </c:pt>
                <c:pt idx="2573">
                  <c:v>0.41789351851851841</c:v>
                </c:pt>
                <c:pt idx="2574">
                  <c:v>0.4179166666666666</c:v>
                </c:pt>
                <c:pt idx="2575">
                  <c:v>0.41793981481481479</c:v>
                </c:pt>
                <c:pt idx="2576">
                  <c:v>0.41796296296296287</c:v>
                </c:pt>
                <c:pt idx="2577">
                  <c:v>0.41798611111111106</c:v>
                </c:pt>
                <c:pt idx="2578">
                  <c:v>0.41800925925925925</c:v>
                </c:pt>
                <c:pt idx="2579">
                  <c:v>0.41803240740740732</c:v>
                </c:pt>
                <c:pt idx="2580">
                  <c:v>0.41805555555555551</c:v>
                </c:pt>
                <c:pt idx="2581">
                  <c:v>0.4180787037037037</c:v>
                </c:pt>
                <c:pt idx="2582">
                  <c:v>0.41810185185185178</c:v>
                </c:pt>
                <c:pt idx="2583">
                  <c:v>0.41812499999999997</c:v>
                </c:pt>
                <c:pt idx="2584">
                  <c:v>0.41814814814814816</c:v>
                </c:pt>
                <c:pt idx="2585">
                  <c:v>0.41817129629629624</c:v>
                </c:pt>
                <c:pt idx="2586">
                  <c:v>0.41819444444444442</c:v>
                </c:pt>
                <c:pt idx="2587">
                  <c:v>0.41821759259259261</c:v>
                </c:pt>
                <c:pt idx="2588">
                  <c:v>0.41824074074074069</c:v>
                </c:pt>
                <c:pt idx="2589">
                  <c:v>0.41826388888888888</c:v>
                </c:pt>
                <c:pt idx="2590">
                  <c:v>0.41828703703703707</c:v>
                </c:pt>
                <c:pt idx="2591">
                  <c:v>0.41831018518518515</c:v>
                </c:pt>
                <c:pt idx="2592">
                  <c:v>0.41833333333333322</c:v>
                </c:pt>
                <c:pt idx="2593">
                  <c:v>0.41835648148148141</c:v>
                </c:pt>
                <c:pt idx="2594">
                  <c:v>0.4183796296296296</c:v>
                </c:pt>
                <c:pt idx="2595">
                  <c:v>0.41840277777777768</c:v>
                </c:pt>
                <c:pt idx="2596">
                  <c:v>0.41842592592592587</c:v>
                </c:pt>
                <c:pt idx="2597">
                  <c:v>0.41844907407407406</c:v>
                </c:pt>
                <c:pt idx="2598">
                  <c:v>0.41847222222222213</c:v>
                </c:pt>
                <c:pt idx="2599">
                  <c:v>0.41849537037037032</c:v>
                </c:pt>
                <c:pt idx="2600">
                  <c:v>0.41851851851851851</c:v>
                </c:pt>
                <c:pt idx="2601">
                  <c:v>0.41854166666666659</c:v>
                </c:pt>
                <c:pt idx="2602">
                  <c:v>0.41856481481481478</c:v>
                </c:pt>
                <c:pt idx="2603">
                  <c:v>0.41858796296296297</c:v>
                </c:pt>
                <c:pt idx="2604">
                  <c:v>0.41861111111111104</c:v>
                </c:pt>
                <c:pt idx="2605">
                  <c:v>0.41863425925925923</c:v>
                </c:pt>
                <c:pt idx="2606">
                  <c:v>0.41865740740740742</c:v>
                </c:pt>
                <c:pt idx="2607">
                  <c:v>0.4186805555555555</c:v>
                </c:pt>
                <c:pt idx="2608">
                  <c:v>0.41870370370370369</c:v>
                </c:pt>
                <c:pt idx="2609">
                  <c:v>0.41872685185185188</c:v>
                </c:pt>
                <c:pt idx="2610">
                  <c:v>0.41874999999999996</c:v>
                </c:pt>
                <c:pt idx="2611">
                  <c:v>0.41877314814814814</c:v>
                </c:pt>
                <c:pt idx="2612">
                  <c:v>0.41879629629629633</c:v>
                </c:pt>
                <c:pt idx="2613">
                  <c:v>0.41881944444444441</c:v>
                </c:pt>
                <c:pt idx="2614">
                  <c:v>0.41884259259259249</c:v>
                </c:pt>
                <c:pt idx="2615">
                  <c:v>0.41886574074074068</c:v>
                </c:pt>
                <c:pt idx="2616">
                  <c:v>0.41888888888888887</c:v>
                </c:pt>
                <c:pt idx="2617">
                  <c:v>0.41891203703703694</c:v>
                </c:pt>
                <c:pt idx="2618">
                  <c:v>0.41893518518518513</c:v>
                </c:pt>
                <c:pt idx="2619">
                  <c:v>0.41895833333333332</c:v>
                </c:pt>
                <c:pt idx="2620">
                  <c:v>0.4189814814814814</c:v>
                </c:pt>
                <c:pt idx="2621">
                  <c:v>0.41900462962962959</c:v>
                </c:pt>
                <c:pt idx="2622">
                  <c:v>0.41902777777777778</c:v>
                </c:pt>
                <c:pt idx="2623">
                  <c:v>0.41905092592592585</c:v>
                </c:pt>
                <c:pt idx="2624">
                  <c:v>0.41907407407407404</c:v>
                </c:pt>
                <c:pt idx="2625">
                  <c:v>0.41909722222222223</c:v>
                </c:pt>
                <c:pt idx="2626">
                  <c:v>0.41912037037037031</c:v>
                </c:pt>
                <c:pt idx="2627">
                  <c:v>0.4191435185185185</c:v>
                </c:pt>
                <c:pt idx="2628">
                  <c:v>0.41916666666666669</c:v>
                </c:pt>
                <c:pt idx="2629">
                  <c:v>0.41918981481481477</c:v>
                </c:pt>
                <c:pt idx="2630">
                  <c:v>0.41921296296296295</c:v>
                </c:pt>
                <c:pt idx="2631">
                  <c:v>0.41923611111111114</c:v>
                </c:pt>
                <c:pt idx="2632">
                  <c:v>0.41925925925925922</c:v>
                </c:pt>
                <c:pt idx="2633">
                  <c:v>0.4192824074074073</c:v>
                </c:pt>
                <c:pt idx="2634">
                  <c:v>0.41930555555555549</c:v>
                </c:pt>
                <c:pt idx="2635">
                  <c:v>0.41932870370370368</c:v>
                </c:pt>
                <c:pt idx="2636">
                  <c:v>0.41935185185185175</c:v>
                </c:pt>
                <c:pt idx="2637">
                  <c:v>0.41937499999999994</c:v>
                </c:pt>
                <c:pt idx="2638">
                  <c:v>0.41939814814814813</c:v>
                </c:pt>
                <c:pt idx="2639">
                  <c:v>0.41942129629629621</c:v>
                </c:pt>
              </c:numCache>
            </c:numRef>
          </c:cat>
          <c:val>
            <c:numRef>
              <c:f>'Y EC'!$H$3:$H$2642</c:f>
              <c:numCache>
                <c:formatCode>General</c:formatCode>
                <c:ptCount val="2640"/>
                <c:pt idx="0">
                  <c:v>0</c:v>
                </c:pt>
                <c:pt idx="1">
                  <c:v>1.0000000000000002E-2</c:v>
                </c:pt>
                <c:pt idx="2">
                  <c:v>1.0000000000000002E-2</c:v>
                </c:pt>
                <c:pt idx="3">
                  <c:v>1.0000000000000002E-2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-9.999999999999995E-3</c:v>
                </c:pt>
                <c:pt idx="12">
                  <c:v>0</c:v>
                </c:pt>
                <c:pt idx="13">
                  <c:v>2.0000000000000004E-2</c:v>
                </c:pt>
                <c:pt idx="14">
                  <c:v>2.0000000000000004E-2</c:v>
                </c:pt>
                <c:pt idx="15">
                  <c:v>2.0000000000000004E-2</c:v>
                </c:pt>
                <c:pt idx="16">
                  <c:v>2.0000000000000004E-2</c:v>
                </c:pt>
                <c:pt idx="17">
                  <c:v>2.0000000000000004E-2</c:v>
                </c:pt>
                <c:pt idx="18">
                  <c:v>2.0000000000000004E-2</c:v>
                </c:pt>
                <c:pt idx="19">
                  <c:v>2.0000000000000004E-2</c:v>
                </c:pt>
                <c:pt idx="20">
                  <c:v>1.0000000000000002E-2</c:v>
                </c:pt>
                <c:pt idx="21">
                  <c:v>0</c:v>
                </c:pt>
                <c:pt idx="22">
                  <c:v>2.0000000000000004E-2</c:v>
                </c:pt>
                <c:pt idx="23">
                  <c:v>2.0000000000000004E-2</c:v>
                </c:pt>
                <c:pt idx="24">
                  <c:v>3.0000000000000002E-2</c:v>
                </c:pt>
                <c:pt idx="25">
                  <c:v>2.0000000000000004E-2</c:v>
                </c:pt>
                <c:pt idx="26">
                  <c:v>2.0000000000000004E-2</c:v>
                </c:pt>
                <c:pt idx="27">
                  <c:v>0</c:v>
                </c:pt>
                <c:pt idx="28">
                  <c:v>0</c:v>
                </c:pt>
                <c:pt idx="29">
                  <c:v>-9.999999999999995E-3</c:v>
                </c:pt>
                <c:pt idx="30">
                  <c:v>0</c:v>
                </c:pt>
                <c:pt idx="31">
                  <c:v>1.0000000000000002E-2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1.0000000000000002E-2</c:v>
                </c:pt>
                <c:pt idx="36">
                  <c:v>0</c:v>
                </c:pt>
                <c:pt idx="37">
                  <c:v>2.0000000000000004E-2</c:v>
                </c:pt>
                <c:pt idx="38">
                  <c:v>2.0000000000000004E-2</c:v>
                </c:pt>
                <c:pt idx="39">
                  <c:v>2.0000000000000004E-2</c:v>
                </c:pt>
                <c:pt idx="40">
                  <c:v>1.0000000000000002E-2</c:v>
                </c:pt>
                <c:pt idx="41">
                  <c:v>-9.999999999999995E-3</c:v>
                </c:pt>
                <c:pt idx="42">
                  <c:v>-9.999999999999995E-3</c:v>
                </c:pt>
                <c:pt idx="43">
                  <c:v>-0.06</c:v>
                </c:pt>
                <c:pt idx="44">
                  <c:v>-2.0000000000000004E-2</c:v>
                </c:pt>
                <c:pt idx="45">
                  <c:v>0</c:v>
                </c:pt>
                <c:pt idx="46">
                  <c:v>-9.999999999999995E-3</c:v>
                </c:pt>
                <c:pt idx="47">
                  <c:v>-9.999999999999995E-3</c:v>
                </c:pt>
                <c:pt idx="48">
                  <c:v>-9.999999999999995E-3</c:v>
                </c:pt>
                <c:pt idx="49">
                  <c:v>-9.999999999999995E-3</c:v>
                </c:pt>
                <c:pt idx="50">
                  <c:v>0</c:v>
                </c:pt>
                <c:pt idx="51">
                  <c:v>-9.999999999999995E-3</c:v>
                </c:pt>
                <c:pt idx="52">
                  <c:v>-0.03</c:v>
                </c:pt>
                <c:pt idx="53">
                  <c:v>-0.03</c:v>
                </c:pt>
                <c:pt idx="54">
                  <c:v>-0.03</c:v>
                </c:pt>
                <c:pt idx="55">
                  <c:v>1.0000000000000002E-2</c:v>
                </c:pt>
                <c:pt idx="56">
                  <c:v>1.0000000000000002E-2</c:v>
                </c:pt>
                <c:pt idx="57">
                  <c:v>1.0000000000000002E-2</c:v>
                </c:pt>
                <c:pt idx="58">
                  <c:v>0</c:v>
                </c:pt>
                <c:pt idx="59">
                  <c:v>2.0000000000000004E-2</c:v>
                </c:pt>
                <c:pt idx="60">
                  <c:v>2.0000000000000004E-2</c:v>
                </c:pt>
                <c:pt idx="61">
                  <c:v>2.0000000000000004E-2</c:v>
                </c:pt>
                <c:pt idx="62">
                  <c:v>1.0000000000000002E-2</c:v>
                </c:pt>
                <c:pt idx="63">
                  <c:v>2.0000000000000004E-2</c:v>
                </c:pt>
                <c:pt idx="64">
                  <c:v>1.0000000000000002E-2</c:v>
                </c:pt>
                <c:pt idx="65">
                  <c:v>2.0000000000000004E-2</c:v>
                </c:pt>
                <c:pt idx="66">
                  <c:v>1.0000000000000002E-2</c:v>
                </c:pt>
                <c:pt idx="67">
                  <c:v>1.0000000000000002E-2</c:v>
                </c:pt>
                <c:pt idx="68">
                  <c:v>2.0000000000000004E-2</c:v>
                </c:pt>
                <c:pt idx="69">
                  <c:v>1.0000000000000002E-2</c:v>
                </c:pt>
                <c:pt idx="70">
                  <c:v>1.0000000000000002E-2</c:v>
                </c:pt>
                <c:pt idx="71">
                  <c:v>2.0000000000000004E-2</c:v>
                </c:pt>
                <c:pt idx="72">
                  <c:v>1.0000000000000002E-2</c:v>
                </c:pt>
                <c:pt idx="73">
                  <c:v>1.0000000000000002E-2</c:v>
                </c:pt>
                <c:pt idx="74">
                  <c:v>1.0000000000000002E-2</c:v>
                </c:pt>
                <c:pt idx="75">
                  <c:v>0</c:v>
                </c:pt>
                <c:pt idx="76">
                  <c:v>0</c:v>
                </c:pt>
                <c:pt idx="77">
                  <c:v>-9.999999999999995E-3</c:v>
                </c:pt>
                <c:pt idx="78">
                  <c:v>2.0000000000000004E-2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1.0000000000000002E-2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1.0000000000000002E-2</c:v>
                </c:pt>
                <c:pt idx="88">
                  <c:v>0</c:v>
                </c:pt>
                <c:pt idx="89">
                  <c:v>1.0000000000000002E-2</c:v>
                </c:pt>
                <c:pt idx="90">
                  <c:v>1.0000000000000002E-2</c:v>
                </c:pt>
                <c:pt idx="91">
                  <c:v>1.0000000000000002E-2</c:v>
                </c:pt>
                <c:pt idx="92">
                  <c:v>1.0000000000000002E-2</c:v>
                </c:pt>
                <c:pt idx="93">
                  <c:v>2.0000000000000004E-2</c:v>
                </c:pt>
                <c:pt idx="94">
                  <c:v>1.0000000000000002E-2</c:v>
                </c:pt>
                <c:pt idx="95">
                  <c:v>1.0000000000000002E-2</c:v>
                </c:pt>
                <c:pt idx="96">
                  <c:v>0</c:v>
                </c:pt>
                <c:pt idx="97">
                  <c:v>1.0000000000000002E-2</c:v>
                </c:pt>
                <c:pt idx="98">
                  <c:v>2.0000000000000004E-2</c:v>
                </c:pt>
                <c:pt idx="99">
                  <c:v>0</c:v>
                </c:pt>
                <c:pt idx="100">
                  <c:v>1.0000000000000002E-2</c:v>
                </c:pt>
                <c:pt idx="101">
                  <c:v>0</c:v>
                </c:pt>
                <c:pt idx="102">
                  <c:v>0</c:v>
                </c:pt>
                <c:pt idx="103">
                  <c:v>1.0000000000000002E-2</c:v>
                </c:pt>
                <c:pt idx="104">
                  <c:v>1.0000000000000002E-2</c:v>
                </c:pt>
                <c:pt idx="105">
                  <c:v>-9.999999999999995E-3</c:v>
                </c:pt>
                <c:pt idx="106">
                  <c:v>-9.999999999999995E-3</c:v>
                </c:pt>
                <c:pt idx="107">
                  <c:v>-2.0000000000000004E-2</c:v>
                </c:pt>
                <c:pt idx="108">
                  <c:v>-9.999999999999995E-3</c:v>
                </c:pt>
                <c:pt idx="109">
                  <c:v>-9.999999999999995E-3</c:v>
                </c:pt>
                <c:pt idx="110">
                  <c:v>-2.0000000000000004E-2</c:v>
                </c:pt>
                <c:pt idx="111">
                  <c:v>-9.999999999999995E-3</c:v>
                </c:pt>
                <c:pt idx="112">
                  <c:v>-9.999999999999995E-3</c:v>
                </c:pt>
                <c:pt idx="113">
                  <c:v>-9.999999999999995E-3</c:v>
                </c:pt>
                <c:pt idx="114">
                  <c:v>-9.999999999999995E-3</c:v>
                </c:pt>
                <c:pt idx="115">
                  <c:v>0</c:v>
                </c:pt>
                <c:pt idx="116">
                  <c:v>0</c:v>
                </c:pt>
                <c:pt idx="117">
                  <c:v>-9.999999999999995E-3</c:v>
                </c:pt>
                <c:pt idx="118">
                  <c:v>-9.999999999999995E-3</c:v>
                </c:pt>
                <c:pt idx="119">
                  <c:v>-9.999999999999995E-3</c:v>
                </c:pt>
                <c:pt idx="120">
                  <c:v>-9.999999999999995E-3</c:v>
                </c:pt>
                <c:pt idx="121">
                  <c:v>-9.999999999999995E-3</c:v>
                </c:pt>
                <c:pt idx="122">
                  <c:v>-9.999999999999995E-3</c:v>
                </c:pt>
                <c:pt idx="123">
                  <c:v>-9.999999999999995E-3</c:v>
                </c:pt>
                <c:pt idx="124">
                  <c:v>-9.999999999999995E-3</c:v>
                </c:pt>
                <c:pt idx="125">
                  <c:v>-9.999999999999995E-3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-9.999999999999995E-3</c:v>
                </c:pt>
                <c:pt idx="130">
                  <c:v>-9.999999999999995E-3</c:v>
                </c:pt>
                <c:pt idx="131">
                  <c:v>-9.999999999999995E-3</c:v>
                </c:pt>
                <c:pt idx="132">
                  <c:v>-9.999999999999995E-3</c:v>
                </c:pt>
                <c:pt idx="133">
                  <c:v>0</c:v>
                </c:pt>
                <c:pt idx="134">
                  <c:v>0</c:v>
                </c:pt>
                <c:pt idx="135">
                  <c:v>-9.999999999999995E-3</c:v>
                </c:pt>
                <c:pt idx="136">
                  <c:v>-9.999999999999995E-3</c:v>
                </c:pt>
                <c:pt idx="137">
                  <c:v>-9.999999999999995E-3</c:v>
                </c:pt>
                <c:pt idx="138">
                  <c:v>0</c:v>
                </c:pt>
                <c:pt idx="139">
                  <c:v>-9.999999999999995E-3</c:v>
                </c:pt>
                <c:pt idx="140">
                  <c:v>-9.999999999999995E-3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-9.999999999999995E-3</c:v>
                </c:pt>
                <c:pt idx="145">
                  <c:v>-9.999999999999995E-3</c:v>
                </c:pt>
                <c:pt idx="146">
                  <c:v>0</c:v>
                </c:pt>
                <c:pt idx="147">
                  <c:v>-9.999999999999995E-3</c:v>
                </c:pt>
                <c:pt idx="148">
                  <c:v>-9.999999999999995E-3</c:v>
                </c:pt>
                <c:pt idx="149">
                  <c:v>0</c:v>
                </c:pt>
                <c:pt idx="150">
                  <c:v>0</c:v>
                </c:pt>
                <c:pt idx="151">
                  <c:v>-2.0000000000000004E-2</c:v>
                </c:pt>
                <c:pt idx="152">
                  <c:v>-0.03</c:v>
                </c:pt>
                <c:pt idx="153">
                  <c:v>-9.999999999999995E-3</c:v>
                </c:pt>
                <c:pt idx="154">
                  <c:v>0</c:v>
                </c:pt>
                <c:pt idx="155">
                  <c:v>-9.999999999999995E-3</c:v>
                </c:pt>
                <c:pt idx="156">
                  <c:v>0</c:v>
                </c:pt>
                <c:pt idx="157">
                  <c:v>-9.999999999999995E-3</c:v>
                </c:pt>
                <c:pt idx="158">
                  <c:v>-9.999999999999995E-3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-9.999999999999995E-3</c:v>
                </c:pt>
                <c:pt idx="164">
                  <c:v>-9.999999999999995E-3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-9.999999999999995E-3</c:v>
                </c:pt>
                <c:pt idx="171">
                  <c:v>-9.999999999999995E-3</c:v>
                </c:pt>
                <c:pt idx="172">
                  <c:v>0</c:v>
                </c:pt>
                <c:pt idx="173">
                  <c:v>-9.999999999999995E-3</c:v>
                </c:pt>
                <c:pt idx="174">
                  <c:v>-9.999999999999995E-3</c:v>
                </c:pt>
                <c:pt idx="175">
                  <c:v>-9.999999999999995E-3</c:v>
                </c:pt>
                <c:pt idx="176">
                  <c:v>-9.999999999999995E-3</c:v>
                </c:pt>
                <c:pt idx="177">
                  <c:v>-9.999999999999995E-3</c:v>
                </c:pt>
                <c:pt idx="178">
                  <c:v>0</c:v>
                </c:pt>
                <c:pt idx="179">
                  <c:v>0</c:v>
                </c:pt>
                <c:pt idx="180">
                  <c:v>-9.999999999999995E-3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-9.999999999999995E-3</c:v>
                </c:pt>
                <c:pt idx="185">
                  <c:v>0</c:v>
                </c:pt>
                <c:pt idx="186">
                  <c:v>-9.999999999999995E-3</c:v>
                </c:pt>
                <c:pt idx="187">
                  <c:v>0</c:v>
                </c:pt>
                <c:pt idx="188">
                  <c:v>-9.999999999999995E-3</c:v>
                </c:pt>
                <c:pt idx="189">
                  <c:v>-9.999999999999995E-3</c:v>
                </c:pt>
                <c:pt idx="190">
                  <c:v>-9.999999999999995E-3</c:v>
                </c:pt>
                <c:pt idx="191">
                  <c:v>0</c:v>
                </c:pt>
                <c:pt idx="192">
                  <c:v>0</c:v>
                </c:pt>
                <c:pt idx="193">
                  <c:v>-9.999999999999995E-3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-9.999999999999995E-3</c:v>
                </c:pt>
                <c:pt idx="198">
                  <c:v>0</c:v>
                </c:pt>
                <c:pt idx="199">
                  <c:v>0</c:v>
                </c:pt>
                <c:pt idx="200">
                  <c:v>-9.999999999999995E-3</c:v>
                </c:pt>
                <c:pt idx="201">
                  <c:v>-9.999999999999995E-3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-9.999999999999995E-3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-2.0000000000000004E-2</c:v>
                </c:pt>
                <c:pt idx="210">
                  <c:v>-9.999999999999995E-3</c:v>
                </c:pt>
                <c:pt idx="211">
                  <c:v>-9.999999999999995E-3</c:v>
                </c:pt>
                <c:pt idx="212">
                  <c:v>0</c:v>
                </c:pt>
                <c:pt idx="213">
                  <c:v>0</c:v>
                </c:pt>
                <c:pt idx="214">
                  <c:v>-9.999999999999995E-3</c:v>
                </c:pt>
                <c:pt idx="215">
                  <c:v>0</c:v>
                </c:pt>
                <c:pt idx="216">
                  <c:v>-9.999999999999995E-3</c:v>
                </c:pt>
                <c:pt idx="217">
                  <c:v>-9.999999999999995E-3</c:v>
                </c:pt>
                <c:pt idx="218">
                  <c:v>-9.999999999999995E-3</c:v>
                </c:pt>
                <c:pt idx="219">
                  <c:v>-9.999999999999995E-3</c:v>
                </c:pt>
                <c:pt idx="220">
                  <c:v>-9.999999999999995E-3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-9.999999999999995E-3</c:v>
                </c:pt>
                <c:pt idx="225">
                  <c:v>-9.999999999999995E-3</c:v>
                </c:pt>
                <c:pt idx="226">
                  <c:v>0</c:v>
                </c:pt>
                <c:pt idx="227">
                  <c:v>-9.999999999999995E-3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-9.999999999999995E-3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-9.999999999999995E-3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-9.999999999999995E-3</c:v>
                </c:pt>
                <c:pt idx="247">
                  <c:v>0</c:v>
                </c:pt>
                <c:pt idx="248">
                  <c:v>-9.999999999999995E-3</c:v>
                </c:pt>
                <c:pt idx="249">
                  <c:v>-9.999999999999995E-3</c:v>
                </c:pt>
                <c:pt idx="250">
                  <c:v>-9.999999999999995E-3</c:v>
                </c:pt>
                <c:pt idx="251">
                  <c:v>-9.999999999999995E-3</c:v>
                </c:pt>
                <c:pt idx="252">
                  <c:v>-9.999999999999995E-3</c:v>
                </c:pt>
                <c:pt idx="253">
                  <c:v>-2.0000000000000004E-2</c:v>
                </c:pt>
                <c:pt idx="254">
                  <c:v>-9.999999999999995E-3</c:v>
                </c:pt>
                <c:pt idx="255">
                  <c:v>-9.999999999999995E-3</c:v>
                </c:pt>
                <c:pt idx="256">
                  <c:v>-0.03</c:v>
                </c:pt>
                <c:pt idx="257">
                  <c:v>-9.999999999999995E-3</c:v>
                </c:pt>
                <c:pt idx="258">
                  <c:v>-9.999999999999995E-3</c:v>
                </c:pt>
                <c:pt idx="259">
                  <c:v>-9.999999999999995E-3</c:v>
                </c:pt>
                <c:pt idx="260">
                  <c:v>-9.999999999999995E-3</c:v>
                </c:pt>
                <c:pt idx="261">
                  <c:v>-9.999999999999995E-3</c:v>
                </c:pt>
                <c:pt idx="262">
                  <c:v>-0.03</c:v>
                </c:pt>
                <c:pt idx="263">
                  <c:v>-9.999999999999995E-3</c:v>
                </c:pt>
                <c:pt idx="264">
                  <c:v>-9.999999999999995E-3</c:v>
                </c:pt>
                <c:pt idx="265">
                  <c:v>-9.999999999999995E-3</c:v>
                </c:pt>
                <c:pt idx="266">
                  <c:v>-9.999999999999995E-3</c:v>
                </c:pt>
                <c:pt idx="267">
                  <c:v>0</c:v>
                </c:pt>
                <c:pt idx="268">
                  <c:v>-9.999999999999995E-3</c:v>
                </c:pt>
                <c:pt idx="269">
                  <c:v>0</c:v>
                </c:pt>
                <c:pt idx="270">
                  <c:v>-2.0000000000000004E-2</c:v>
                </c:pt>
                <c:pt idx="271">
                  <c:v>-9.999999999999995E-3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1.0000000000000002E-2</c:v>
                </c:pt>
                <c:pt idx="281">
                  <c:v>1.0000000000000002E-2</c:v>
                </c:pt>
                <c:pt idx="282">
                  <c:v>0</c:v>
                </c:pt>
                <c:pt idx="283">
                  <c:v>-9.999999999999995E-3</c:v>
                </c:pt>
                <c:pt idx="284">
                  <c:v>1.0000000000000002E-2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1.0000000000000002E-2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-9.999999999999995E-3</c:v>
                </c:pt>
                <c:pt idx="296">
                  <c:v>0</c:v>
                </c:pt>
                <c:pt idx="297">
                  <c:v>1.0000000000000002E-2</c:v>
                </c:pt>
                <c:pt idx="298">
                  <c:v>0</c:v>
                </c:pt>
                <c:pt idx="299">
                  <c:v>1.0000000000000002E-2</c:v>
                </c:pt>
                <c:pt idx="300">
                  <c:v>1.0000000000000002E-2</c:v>
                </c:pt>
                <c:pt idx="301">
                  <c:v>1.0000000000000002E-2</c:v>
                </c:pt>
                <c:pt idx="302">
                  <c:v>1.0000000000000002E-2</c:v>
                </c:pt>
                <c:pt idx="303">
                  <c:v>-9.999999999999995E-3</c:v>
                </c:pt>
                <c:pt idx="304">
                  <c:v>-9.999999999999995E-3</c:v>
                </c:pt>
                <c:pt idx="305">
                  <c:v>-9.999999999999995E-3</c:v>
                </c:pt>
                <c:pt idx="306">
                  <c:v>-9.999999999999995E-3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-2.0000000000000004E-2</c:v>
                </c:pt>
                <c:pt idx="313">
                  <c:v>-9.999999999999995E-3</c:v>
                </c:pt>
                <c:pt idx="314">
                  <c:v>0</c:v>
                </c:pt>
                <c:pt idx="315">
                  <c:v>-9.999999999999995E-3</c:v>
                </c:pt>
                <c:pt idx="316">
                  <c:v>-9.999999999999995E-3</c:v>
                </c:pt>
                <c:pt idx="317">
                  <c:v>-9.999999999999995E-3</c:v>
                </c:pt>
                <c:pt idx="318">
                  <c:v>-9.999999999999995E-3</c:v>
                </c:pt>
                <c:pt idx="319">
                  <c:v>-9.999999999999995E-3</c:v>
                </c:pt>
                <c:pt idx="320">
                  <c:v>-9.999999999999995E-3</c:v>
                </c:pt>
                <c:pt idx="321">
                  <c:v>-2.0000000000000004E-2</c:v>
                </c:pt>
                <c:pt idx="322">
                  <c:v>-9.999999999999995E-3</c:v>
                </c:pt>
                <c:pt idx="323">
                  <c:v>-9.999999999999995E-3</c:v>
                </c:pt>
                <c:pt idx="324">
                  <c:v>0</c:v>
                </c:pt>
                <c:pt idx="325">
                  <c:v>-9.999999999999995E-3</c:v>
                </c:pt>
                <c:pt idx="326">
                  <c:v>0</c:v>
                </c:pt>
                <c:pt idx="327">
                  <c:v>0</c:v>
                </c:pt>
                <c:pt idx="328">
                  <c:v>-9.999999999999995E-3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-9.999999999999995E-3</c:v>
                </c:pt>
                <c:pt idx="333">
                  <c:v>0</c:v>
                </c:pt>
                <c:pt idx="334">
                  <c:v>0</c:v>
                </c:pt>
                <c:pt idx="335">
                  <c:v>-9.999999999999995E-3</c:v>
                </c:pt>
                <c:pt idx="336">
                  <c:v>1.0000000000000002E-2</c:v>
                </c:pt>
                <c:pt idx="337">
                  <c:v>-2.0000000000000004E-2</c:v>
                </c:pt>
                <c:pt idx="338">
                  <c:v>0</c:v>
                </c:pt>
                <c:pt idx="339">
                  <c:v>-2.0000000000000004E-2</c:v>
                </c:pt>
                <c:pt idx="340">
                  <c:v>0</c:v>
                </c:pt>
                <c:pt idx="341">
                  <c:v>-9.999999999999995E-3</c:v>
                </c:pt>
                <c:pt idx="342">
                  <c:v>-2.0000000000000004E-2</c:v>
                </c:pt>
                <c:pt idx="343">
                  <c:v>-3.9999999999999994E-2</c:v>
                </c:pt>
                <c:pt idx="344">
                  <c:v>-0.03</c:v>
                </c:pt>
                <c:pt idx="345">
                  <c:v>-0.03</c:v>
                </c:pt>
                <c:pt idx="346">
                  <c:v>-0.03</c:v>
                </c:pt>
                <c:pt idx="347">
                  <c:v>-2.0000000000000004E-2</c:v>
                </c:pt>
                <c:pt idx="348">
                  <c:v>-9.999999999999995E-3</c:v>
                </c:pt>
                <c:pt idx="349">
                  <c:v>-0.06</c:v>
                </c:pt>
                <c:pt idx="350">
                  <c:v>-2.0000000000000004E-2</c:v>
                </c:pt>
                <c:pt idx="351">
                  <c:v>-2.0000000000000004E-2</c:v>
                </c:pt>
                <c:pt idx="352">
                  <c:v>-0.03</c:v>
                </c:pt>
                <c:pt idx="353">
                  <c:v>-9.999999999999995E-3</c:v>
                </c:pt>
                <c:pt idx="354">
                  <c:v>-9.999999999999995E-3</c:v>
                </c:pt>
                <c:pt idx="355">
                  <c:v>-9.999999999999995E-3</c:v>
                </c:pt>
                <c:pt idx="356">
                  <c:v>-3.9999999999999994E-2</c:v>
                </c:pt>
                <c:pt idx="357">
                  <c:v>-2.0000000000000004E-2</c:v>
                </c:pt>
                <c:pt idx="358">
                  <c:v>-9.999999999999995E-3</c:v>
                </c:pt>
                <c:pt idx="359">
                  <c:v>-9.999999999999995E-3</c:v>
                </c:pt>
                <c:pt idx="360">
                  <c:v>-9.999999999999995E-3</c:v>
                </c:pt>
                <c:pt idx="361">
                  <c:v>-0.05</c:v>
                </c:pt>
                <c:pt idx="362">
                  <c:v>-9.999999999999995E-3</c:v>
                </c:pt>
                <c:pt idx="363">
                  <c:v>-9.999999999999995E-3</c:v>
                </c:pt>
                <c:pt idx="364">
                  <c:v>-0.03</c:v>
                </c:pt>
                <c:pt idx="365">
                  <c:v>-0.03</c:v>
                </c:pt>
                <c:pt idx="366">
                  <c:v>-9.0000000000000011E-2</c:v>
                </c:pt>
                <c:pt idx="367">
                  <c:v>-0.03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1.0000000000000002E-2</c:v>
                </c:pt>
                <c:pt idx="372">
                  <c:v>1.0000000000000002E-2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-9.999999999999995E-3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1.0000000000000002E-2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1.0000000000000002E-2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1.0000000000000002E-2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1.0000000000000002E-2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1.0000000000000002E-2</c:v>
                </c:pt>
                <c:pt idx="463">
                  <c:v>0</c:v>
                </c:pt>
                <c:pt idx="464">
                  <c:v>0</c:v>
                </c:pt>
                <c:pt idx="465">
                  <c:v>1.0000000000000002E-2</c:v>
                </c:pt>
                <c:pt idx="466">
                  <c:v>1.0000000000000002E-2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1.0000000000000002E-2</c:v>
                </c:pt>
                <c:pt idx="500">
                  <c:v>1.0000000000000002E-2</c:v>
                </c:pt>
                <c:pt idx="501">
                  <c:v>0</c:v>
                </c:pt>
                <c:pt idx="502">
                  <c:v>1.0000000000000002E-2</c:v>
                </c:pt>
                <c:pt idx="503">
                  <c:v>1.0000000000000002E-2</c:v>
                </c:pt>
                <c:pt idx="504">
                  <c:v>1.0000000000000002E-2</c:v>
                </c:pt>
                <c:pt idx="505">
                  <c:v>3.0000000000000002E-2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-9.999999999999995E-3</c:v>
                </c:pt>
                <c:pt idx="513">
                  <c:v>0</c:v>
                </c:pt>
                <c:pt idx="514">
                  <c:v>0</c:v>
                </c:pt>
                <c:pt idx="515">
                  <c:v>-0.03</c:v>
                </c:pt>
                <c:pt idx="516">
                  <c:v>-9.999999999999995E-3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-9.999999999999995E-3</c:v>
                </c:pt>
                <c:pt idx="524">
                  <c:v>0</c:v>
                </c:pt>
                <c:pt idx="525">
                  <c:v>0</c:v>
                </c:pt>
                <c:pt idx="526">
                  <c:v>-9.999999999999995E-3</c:v>
                </c:pt>
                <c:pt idx="527">
                  <c:v>0</c:v>
                </c:pt>
                <c:pt idx="528">
                  <c:v>2.0000000000000004E-2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-9.999999999999995E-3</c:v>
                </c:pt>
                <c:pt idx="536">
                  <c:v>-2.0000000000000004E-2</c:v>
                </c:pt>
                <c:pt idx="537">
                  <c:v>-2.0000000000000004E-2</c:v>
                </c:pt>
                <c:pt idx="538">
                  <c:v>-9.999999999999995E-3</c:v>
                </c:pt>
                <c:pt idx="539">
                  <c:v>0</c:v>
                </c:pt>
                <c:pt idx="540">
                  <c:v>0</c:v>
                </c:pt>
                <c:pt idx="541">
                  <c:v>-9.999999999999995E-3</c:v>
                </c:pt>
                <c:pt idx="542">
                  <c:v>0</c:v>
                </c:pt>
                <c:pt idx="543">
                  <c:v>-9.999999999999995E-3</c:v>
                </c:pt>
                <c:pt idx="544">
                  <c:v>-9.999999999999995E-3</c:v>
                </c:pt>
                <c:pt idx="545">
                  <c:v>-9.999999999999995E-3</c:v>
                </c:pt>
                <c:pt idx="546">
                  <c:v>-9.999999999999995E-3</c:v>
                </c:pt>
                <c:pt idx="547">
                  <c:v>-9.999999999999995E-3</c:v>
                </c:pt>
                <c:pt idx="548">
                  <c:v>-9.999999999999995E-3</c:v>
                </c:pt>
                <c:pt idx="549">
                  <c:v>-9.999999999999995E-3</c:v>
                </c:pt>
                <c:pt idx="550">
                  <c:v>-9.999999999999995E-3</c:v>
                </c:pt>
                <c:pt idx="551">
                  <c:v>-9.999999999999995E-3</c:v>
                </c:pt>
                <c:pt idx="552">
                  <c:v>0</c:v>
                </c:pt>
                <c:pt idx="553">
                  <c:v>0</c:v>
                </c:pt>
                <c:pt idx="554">
                  <c:v>-9.999999999999995E-3</c:v>
                </c:pt>
                <c:pt idx="555">
                  <c:v>-9.999999999999995E-3</c:v>
                </c:pt>
                <c:pt idx="556">
                  <c:v>-9.999999999999995E-3</c:v>
                </c:pt>
                <c:pt idx="557">
                  <c:v>-9.999999999999995E-3</c:v>
                </c:pt>
                <c:pt idx="558">
                  <c:v>-9.999999999999995E-3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-9.999999999999995E-3</c:v>
                </c:pt>
                <c:pt idx="563">
                  <c:v>0</c:v>
                </c:pt>
                <c:pt idx="564">
                  <c:v>0</c:v>
                </c:pt>
                <c:pt idx="565">
                  <c:v>-9.999999999999995E-3</c:v>
                </c:pt>
                <c:pt idx="566">
                  <c:v>0</c:v>
                </c:pt>
                <c:pt idx="567">
                  <c:v>0</c:v>
                </c:pt>
                <c:pt idx="568">
                  <c:v>-9.999999999999995E-3</c:v>
                </c:pt>
                <c:pt idx="569">
                  <c:v>-9.999999999999995E-3</c:v>
                </c:pt>
                <c:pt idx="570">
                  <c:v>-9.999999999999995E-3</c:v>
                </c:pt>
                <c:pt idx="571">
                  <c:v>-9.999999999999995E-3</c:v>
                </c:pt>
                <c:pt idx="572">
                  <c:v>-9.999999999999995E-3</c:v>
                </c:pt>
                <c:pt idx="573">
                  <c:v>0</c:v>
                </c:pt>
                <c:pt idx="574">
                  <c:v>-0.03</c:v>
                </c:pt>
                <c:pt idx="575">
                  <c:v>-2.0000000000000004E-2</c:v>
                </c:pt>
                <c:pt idx="576">
                  <c:v>-9.999999999999995E-3</c:v>
                </c:pt>
                <c:pt idx="577">
                  <c:v>-9.999999999999995E-3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-9.999999999999995E-3</c:v>
                </c:pt>
                <c:pt idx="584">
                  <c:v>-9.999999999999995E-3</c:v>
                </c:pt>
                <c:pt idx="585">
                  <c:v>0</c:v>
                </c:pt>
                <c:pt idx="586">
                  <c:v>-9.999999999999995E-3</c:v>
                </c:pt>
                <c:pt idx="587">
                  <c:v>0</c:v>
                </c:pt>
                <c:pt idx="588">
                  <c:v>-2.0000000000000004E-2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1.0000000000000002E-2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-9.999999999999995E-3</c:v>
                </c:pt>
                <c:pt idx="602">
                  <c:v>-9.999999999999995E-3</c:v>
                </c:pt>
                <c:pt idx="603">
                  <c:v>-9.999999999999995E-3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-9.999999999999995E-3</c:v>
                </c:pt>
                <c:pt idx="609">
                  <c:v>0</c:v>
                </c:pt>
                <c:pt idx="610">
                  <c:v>1.0000000000000002E-2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-9.999999999999995E-3</c:v>
                </c:pt>
                <c:pt idx="616">
                  <c:v>0</c:v>
                </c:pt>
                <c:pt idx="617">
                  <c:v>0</c:v>
                </c:pt>
                <c:pt idx="618">
                  <c:v>-9.999999999999995E-3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1.0000000000000002E-2</c:v>
                </c:pt>
                <c:pt idx="625">
                  <c:v>0</c:v>
                </c:pt>
                <c:pt idx="626">
                  <c:v>0</c:v>
                </c:pt>
                <c:pt idx="627">
                  <c:v>-9.999999999999995E-3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1.0000000000000002E-2</c:v>
                </c:pt>
                <c:pt idx="632">
                  <c:v>-9.999999999999995E-3</c:v>
                </c:pt>
                <c:pt idx="633">
                  <c:v>0</c:v>
                </c:pt>
                <c:pt idx="634">
                  <c:v>1.0000000000000002E-2</c:v>
                </c:pt>
                <c:pt idx="635">
                  <c:v>0</c:v>
                </c:pt>
                <c:pt idx="636">
                  <c:v>1.0000000000000002E-2</c:v>
                </c:pt>
                <c:pt idx="637">
                  <c:v>-9.999999999999995E-3</c:v>
                </c:pt>
                <c:pt idx="638">
                  <c:v>0</c:v>
                </c:pt>
                <c:pt idx="639">
                  <c:v>2.0000000000000004E-2</c:v>
                </c:pt>
                <c:pt idx="640">
                  <c:v>-0.03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-9.999999999999995E-3</c:v>
                </c:pt>
                <c:pt idx="646">
                  <c:v>0</c:v>
                </c:pt>
                <c:pt idx="647">
                  <c:v>0</c:v>
                </c:pt>
                <c:pt idx="648">
                  <c:v>1.0000000000000002E-2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-0.03</c:v>
                </c:pt>
                <c:pt idx="657">
                  <c:v>-9.999999999999995E-3</c:v>
                </c:pt>
                <c:pt idx="658">
                  <c:v>-9.999999999999995E-3</c:v>
                </c:pt>
                <c:pt idx="659">
                  <c:v>0</c:v>
                </c:pt>
                <c:pt idx="660">
                  <c:v>-9.999999999999995E-3</c:v>
                </c:pt>
                <c:pt idx="661">
                  <c:v>-0.03</c:v>
                </c:pt>
                <c:pt idx="662">
                  <c:v>-9.999999999999995E-3</c:v>
                </c:pt>
                <c:pt idx="663">
                  <c:v>-0.03</c:v>
                </c:pt>
                <c:pt idx="664">
                  <c:v>-0.03</c:v>
                </c:pt>
                <c:pt idx="665">
                  <c:v>-9.999999999999995E-3</c:v>
                </c:pt>
                <c:pt idx="666">
                  <c:v>-0.03</c:v>
                </c:pt>
                <c:pt idx="667">
                  <c:v>-3.9999999999999994E-2</c:v>
                </c:pt>
                <c:pt idx="668">
                  <c:v>-2.0000000000000004E-2</c:v>
                </c:pt>
                <c:pt idx="669">
                  <c:v>-2.0000000000000004E-2</c:v>
                </c:pt>
                <c:pt idx="670">
                  <c:v>-9.999999999999995E-3</c:v>
                </c:pt>
                <c:pt idx="671">
                  <c:v>-9.999999999999995E-3</c:v>
                </c:pt>
                <c:pt idx="672">
                  <c:v>-9.999999999999995E-3</c:v>
                </c:pt>
                <c:pt idx="673">
                  <c:v>0</c:v>
                </c:pt>
                <c:pt idx="674">
                  <c:v>0</c:v>
                </c:pt>
                <c:pt idx="675">
                  <c:v>-9.999999999999995E-3</c:v>
                </c:pt>
                <c:pt idx="676">
                  <c:v>-9.999999999999995E-3</c:v>
                </c:pt>
                <c:pt idx="677">
                  <c:v>0</c:v>
                </c:pt>
                <c:pt idx="678">
                  <c:v>0</c:v>
                </c:pt>
                <c:pt idx="679">
                  <c:v>-9.999999999999995E-3</c:v>
                </c:pt>
                <c:pt idx="680">
                  <c:v>-9.999999999999995E-3</c:v>
                </c:pt>
                <c:pt idx="681">
                  <c:v>0</c:v>
                </c:pt>
                <c:pt idx="682">
                  <c:v>2.0000000000000004E-2</c:v>
                </c:pt>
                <c:pt idx="683">
                  <c:v>2.0000000000000004E-2</c:v>
                </c:pt>
                <c:pt idx="684">
                  <c:v>3.0000000000000002E-2</c:v>
                </c:pt>
                <c:pt idx="685">
                  <c:v>2.0000000000000004E-2</c:v>
                </c:pt>
                <c:pt idx="686">
                  <c:v>3.0000000000000002E-2</c:v>
                </c:pt>
                <c:pt idx="687">
                  <c:v>0.04</c:v>
                </c:pt>
                <c:pt idx="688">
                  <c:v>0.04</c:v>
                </c:pt>
                <c:pt idx="689">
                  <c:v>2.0000000000000004E-2</c:v>
                </c:pt>
                <c:pt idx="690">
                  <c:v>2.0000000000000004E-2</c:v>
                </c:pt>
                <c:pt idx="691">
                  <c:v>3.0000000000000002E-2</c:v>
                </c:pt>
                <c:pt idx="692">
                  <c:v>3.0000000000000002E-2</c:v>
                </c:pt>
                <c:pt idx="693">
                  <c:v>2.0000000000000004E-2</c:v>
                </c:pt>
                <c:pt idx="694">
                  <c:v>2.0000000000000004E-2</c:v>
                </c:pt>
                <c:pt idx="695">
                  <c:v>2.0000000000000004E-2</c:v>
                </c:pt>
                <c:pt idx="696">
                  <c:v>2.0000000000000004E-2</c:v>
                </c:pt>
                <c:pt idx="697">
                  <c:v>2.0000000000000004E-2</c:v>
                </c:pt>
                <c:pt idx="698">
                  <c:v>2.0000000000000004E-2</c:v>
                </c:pt>
                <c:pt idx="699">
                  <c:v>2.0000000000000004E-2</c:v>
                </c:pt>
                <c:pt idx="700">
                  <c:v>2.0000000000000004E-2</c:v>
                </c:pt>
                <c:pt idx="701">
                  <c:v>1.0000000000000002E-2</c:v>
                </c:pt>
                <c:pt idx="702">
                  <c:v>2.0000000000000004E-2</c:v>
                </c:pt>
                <c:pt idx="703">
                  <c:v>2.0000000000000004E-2</c:v>
                </c:pt>
                <c:pt idx="704">
                  <c:v>0</c:v>
                </c:pt>
                <c:pt idx="705">
                  <c:v>1.0000000000000002E-2</c:v>
                </c:pt>
                <c:pt idx="706">
                  <c:v>2.0000000000000004E-2</c:v>
                </c:pt>
                <c:pt idx="707">
                  <c:v>1.0000000000000002E-2</c:v>
                </c:pt>
                <c:pt idx="708">
                  <c:v>1.0000000000000002E-2</c:v>
                </c:pt>
                <c:pt idx="709">
                  <c:v>0</c:v>
                </c:pt>
                <c:pt idx="710">
                  <c:v>-9.999999999999995E-3</c:v>
                </c:pt>
                <c:pt idx="711">
                  <c:v>-9.999999999999995E-3</c:v>
                </c:pt>
                <c:pt idx="712">
                  <c:v>0</c:v>
                </c:pt>
                <c:pt idx="713">
                  <c:v>0</c:v>
                </c:pt>
                <c:pt idx="714">
                  <c:v>-0.03</c:v>
                </c:pt>
                <c:pt idx="715">
                  <c:v>-9.999999999999995E-3</c:v>
                </c:pt>
                <c:pt idx="716">
                  <c:v>-9.999999999999995E-3</c:v>
                </c:pt>
                <c:pt idx="717">
                  <c:v>-0.05</c:v>
                </c:pt>
                <c:pt idx="718">
                  <c:v>-0.06</c:v>
                </c:pt>
                <c:pt idx="719">
                  <c:v>-9.999999999999995E-3</c:v>
                </c:pt>
                <c:pt idx="720">
                  <c:v>-9.999999999999995E-3</c:v>
                </c:pt>
                <c:pt idx="721">
                  <c:v>-9.999999999999995E-3</c:v>
                </c:pt>
                <c:pt idx="722">
                  <c:v>-0.03</c:v>
                </c:pt>
                <c:pt idx="723">
                  <c:v>-0.03</c:v>
                </c:pt>
                <c:pt idx="724">
                  <c:v>-2.0000000000000004E-2</c:v>
                </c:pt>
                <c:pt idx="725">
                  <c:v>-9.999999999999995E-3</c:v>
                </c:pt>
                <c:pt idx="726">
                  <c:v>-0.03</c:v>
                </c:pt>
                <c:pt idx="727">
                  <c:v>-2.0000000000000004E-2</c:v>
                </c:pt>
                <c:pt idx="728">
                  <c:v>-0.05</c:v>
                </c:pt>
                <c:pt idx="729">
                  <c:v>-0.03</c:v>
                </c:pt>
                <c:pt idx="730">
                  <c:v>-0.03</c:v>
                </c:pt>
                <c:pt idx="731">
                  <c:v>-2.0000000000000004E-2</c:v>
                </c:pt>
                <c:pt idx="732">
                  <c:v>-2.0000000000000004E-2</c:v>
                </c:pt>
                <c:pt idx="733">
                  <c:v>-0.03</c:v>
                </c:pt>
                <c:pt idx="734">
                  <c:v>-0.03</c:v>
                </c:pt>
                <c:pt idx="735">
                  <c:v>-0.03</c:v>
                </c:pt>
                <c:pt idx="736">
                  <c:v>-0.03</c:v>
                </c:pt>
                <c:pt idx="737">
                  <c:v>-0.03</c:v>
                </c:pt>
                <c:pt idx="738">
                  <c:v>-0.03</c:v>
                </c:pt>
                <c:pt idx="739">
                  <c:v>-0.03</c:v>
                </c:pt>
                <c:pt idx="740">
                  <c:v>-2.0000000000000004E-2</c:v>
                </c:pt>
                <c:pt idx="741">
                  <c:v>-2.0000000000000004E-2</c:v>
                </c:pt>
                <c:pt idx="742">
                  <c:v>-2.0000000000000004E-2</c:v>
                </c:pt>
                <c:pt idx="743">
                  <c:v>-2.0000000000000004E-2</c:v>
                </c:pt>
                <c:pt idx="744">
                  <c:v>-0.03</c:v>
                </c:pt>
                <c:pt idx="745">
                  <c:v>-2.0000000000000004E-2</c:v>
                </c:pt>
                <c:pt idx="746">
                  <c:v>-9.999999999999995E-3</c:v>
                </c:pt>
                <c:pt idx="747">
                  <c:v>-0.03</c:v>
                </c:pt>
                <c:pt idx="748">
                  <c:v>-2.0000000000000004E-2</c:v>
                </c:pt>
                <c:pt idx="749">
                  <c:v>-9.999999999999995E-3</c:v>
                </c:pt>
                <c:pt idx="750">
                  <c:v>-9.999999999999995E-3</c:v>
                </c:pt>
                <c:pt idx="751">
                  <c:v>-9.999999999999995E-3</c:v>
                </c:pt>
                <c:pt idx="752">
                  <c:v>0</c:v>
                </c:pt>
                <c:pt idx="753">
                  <c:v>0</c:v>
                </c:pt>
                <c:pt idx="754">
                  <c:v>-9.999999999999995E-3</c:v>
                </c:pt>
                <c:pt idx="755">
                  <c:v>0</c:v>
                </c:pt>
                <c:pt idx="756">
                  <c:v>-9.999999999999995E-3</c:v>
                </c:pt>
                <c:pt idx="757">
                  <c:v>0</c:v>
                </c:pt>
                <c:pt idx="758">
                  <c:v>-9.999999999999995E-3</c:v>
                </c:pt>
                <c:pt idx="759">
                  <c:v>-2.0000000000000004E-2</c:v>
                </c:pt>
                <c:pt idx="760">
                  <c:v>0</c:v>
                </c:pt>
                <c:pt idx="761">
                  <c:v>0</c:v>
                </c:pt>
                <c:pt idx="762">
                  <c:v>-9.999999999999995E-3</c:v>
                </c:pt>
                <c:pt idx="763">
                  <c:v>0</c:v>
                </c:pt>
                <c:pt idx="764">
                  <c:v>-9.999999999999995E-3</c:v>
                </c:pt>
                <c:pt idx="765">
                  <c:v>-9.999999999999995E-3</c:v>
                </c:pt>
                <c:pt idx="766">
                  <c:v>0</c:v>
                </c:pt>
                <c:pt idx="767">
                  <c:v>-9.999999999999995E-3</c:v>
                </c:pt>
                <c:pt idx="768">
                  <c:v>0</c:v>
                </c:pt>
                <c:pt idx="769">
                  <c:v>0</c:v>
                </c:pt>
                <c:pt idx="770">
                  <c:v>-9.999999999999995E-3</c:v>
                </c:pt>
                <c:pt idx="771">
                  <c:v>-0.03</c:v>
                </c:pt>
                <c:pt idx="772">
                  <c:v>0</c:v>
                </c:pt>
                <c:pt idx="773">
                  <c:v>-9.999999999999995E-3</c:v>
                </c:pt>
                <c:pt idx="774">
                  <c:v>-9.999999999999995E-3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2.0000000000000004E-2</c:v>
                </c:pt>
                <c:pt idx="781">
                  <c:v>2.0000000000000004E-2</c:v>
                </c:pt>
                <c:pt idx="782">
                  <c:v>2.0000000000000004E-2</c:v>
                </c:pt>
                <c:pt idx="783">
                  <c:v>1.0000000000000002E-2</c:v>
                </c:pt>
                <c:pt idx="784">
                  <c:v>1.0000000000000002E-2</c:v>
                </c:pt>
                <c:pt idx="785">
                  <c:v>2.0000000000000004E-2</c:v>
                </c:pt>
                <c:pt idx="786">
                  <c:v>2.0000000000000004E-2</c:v>
                </c:pt>
                <c:pt idx="787">
                  <c:v>2.0000000000000004E-2</c:v>
                </c:pt>
                <c:pt idx="788">
                  <c:v>3.0000000000000002E-2</c:v>
                </c:pt>
                <c:pt idx="789">
                  <c:v>2.0000000000000004E-2</c:v>
                </c:pt>
                <c:pt idx="790">
                  <c:v>2.0000000000000004E-2</c:v>
                </c:pt>
                <c:pt idx="791">
                  <c:v>2.0000000000000004E-2</c:v>
                </c:pt>
                <c:pt idx="792">
                  <c:v>3.0000000000000002E-2</c:v>
                </c:pt>
                <c:pt idx="793">
                  <c:v>0.04</c:v>
                </c:pt>
                <c:pt idx="794">
                  <c:v>0.04</c:v>
                </c:pt>
                <c:pt idx="795">
                  <c:v>0.04</c:v>
                </c:pt>
                <c:pt idx="796">
                  <c:v>0.04</c:v>
                </c:pt>
                <c:pt idx="797">
                  <c:v>3.0000000000000002E-2</c:v>
                </c:pt>
                <c:pt idx="798">
                  <c:v>0.04</c:v>
                </c:pt>
                <c:pt idx="799">
                  <c:v>0.04</c:v>
                </c:pt>
                <c:pt idx="800">
                  <c:v>0.04</c:v>
                </c:pt>
                <c:pt idx="801">
                  <c:v>0.04</c:v>
                </c:pt>
                <c:pt idx="802">
                  <c:v>3.0000000000000002E-2</c:v>
                </c:pt>
                <c:pt idx="803">
                  <c:v>2.0000000000000004E-2</c:v>
                </c:pt>
                <c:pt idx="804">
                  <c:v>0.04</c:v>
                </c:pt>
                <c:pt idx="805">
                  <c:v>0.04</c:v>
                </c:pt>
                <c:pt idx="806">
                  <c:v>2.0000000000000004E-2</c:v>
                </c:pt>
                <c:pt idx="807">
                  <c:v>2.0000000000000004E-2</c:v>
                </c:pt>
                <c:pt idx="808">
                  <c:v>2.0000000000000004E-2</c:v>
                </c:pt>
                <c:pt idx="809">
                  <c:v>2.0000000000000004E-2</c:v>
                </c:pt>
                <c:pt idx="810">
                  <c:v>3.0000000000000002E-2</c:v>
                </c:pt>
                <c:pt idx="811">
                  <c:v>2.0000000000000004E-2</c:v>
                </c:pt>
                <c:pt idx="812">
                  <c:v>2.0000000000000004E-2</c:v>
                </c:pt>
                <c:pt idx="813">
                  <c:v>1.0000000000000002E-2</c:v>
                </c:pt>
                <c:pt idx="814">
                  <c:v>-0.03</c:v>
                </c:pt>
                <c:pt idx="815">
                  <c:v>-2.0000000000000004E-2</c:v>
                </c:pt>
                <c:pt idx="816">
                  <c:v>0</c:v>
                </c:pt>
                <c:pt idx="817">
                  <c:v>-6.9999999999999993E-2</c:v>
                </c:pt>
                <c:pt idx="818">
                  <c:v>-9.999999999999995E-3</c:v>
                </c:pt>
                <c:pt idx="819">
                  <c:v>-0.03</c:v>
                </c:pt>
                <c:pt idx="820">
                  <c:v>-0.03</c:v>
                </c:pt>
                <c:pt idx="821">
                  <c:v>-0.03</c:v>
                </c:pt>
                <c:pt idx="822">
                  <c:v>-3.9999999999999994E-2</c:v>
                </c:pt>
                <c:pt idx="823">
                  <c:v>-6.9999999999999993E-2</c:v>
                </c:pt>
                <c:pt idx="824">
                  <c:v>-0.06</c:v>
                </c:pt>
                <c:pt idx="825">
                  <c:v>-0.05</c:v>
                </c:pt>
                <c:pt idx="826">
                  <c:v>-0.05</c:v>
                </c:pt>
                <c:pt idx="827">
                  <c:v>-6.9999999999999993E-2</c:v>
                </c:pt>
                <c:pt idx="828">
                  <c:v>-6.9999999999999993E-2</c:v>
                </c:pt>
                <c:pt idx="829">
                  <c:v>-6.9999999999999993E-2</c:v>
                </c:pt>
                <c:pt idx="830">
                  <c:v>-0.06</c:v>
                </c:pt>
                <c:pt idx="831">
                  <c:v>-9.9999999999999992E-2</c:v>
                </c:pt>
                <c:pt idx="832">
                  <c:v>-9.0000000000000011E-2</c:v>
                </c:pt>
                <c:pt idx="833">
                  <c:v>-0.08</c:v>
                </c:pt>
                <c:pt idx="834">
                  <c:v>-9.0000000000000011E-2</c:v>
                </c:pt>
                <c:pt idx="835">
                  <c:v>-0.14000000000000001</c:v>
                </c:pt>
                <c:pt idx="836">
                  <c:v>-0.16999999999999998</c:v>
                </c:pt>
                <c:pt idx="837">
                  <c:v>-9.9999999999999992E-2</c:v>
                </c:pt>
                <c:pt idx="838">
                  <c:v>-0.08</c:v>
                </c:pt>
                <c:pt idx="839">
                  <c:v>-6.9999999999999993E-2</c:v>
                </c:pt>
                <c:pt idx="840">
                  <c:v>-0.05</c:v>
                </c:pt>
                <c:pt idx="841">
                  <c:v>-0.05</c:v>
                </c:pt>
                <c:pt idx="842">
                  <c:v>-0.05</c:v>
                </c:pt>
                <c:pt idx="843">
                  <c:v>-3.9999999999999994E-2</c:v>
                </c:pt>
                <c:pt idx="844">
                  <c:v>-0.03</c:v>
                </c:pt>
                <c:pt idx="845">
                  <c:v>-2.0000000000000004E-2</c:v>
                </c:pt>
                <c:pt idx="846">
                  <c:v>-9.999999999999995E-3</c:v>
                </c:pt>
                <c:pt idx="847">
                  <c:v>-0.03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-9.999999999999995E-3</c:v>
                </c:pt>
                <c:pt idx="854">
                  <c:v>0</c:v>
                </c:pt>
                <c:pt idx="855">
                  <c:v>-9.999999999999995E-3</c:v>
                </c:pt>
                <c:pt idx="856">
                  <c:v>0</c:v>
                </c:pt>
                <c:pt idx="857">
                  <c:v>-9.999999999999995E-3</c:v>
                </c:pt>
                <c:pt idx="858">
                  <c:v>-9.999999999999995E-3</c:v>
                </c:pt>
                <c:pt idx="859">
                  <c:v>-9.999999999999995E-3</c:v>
                </c:pt>
                <c:pt idx="860">
                  <c:v>-9.999999999999995E-3</c:v>
                </c:pt>
                <c:pt idx="861">
                  <c:v>0</c:v>
                </c:pt>
                <c:pt idx="862">
                  <c:v>0</c:v>
                </c:pt>
                <c:pt idx="863">
                  <c:v>-0.05</c:v>
                </c:pt>
                <c:pt idx="864">
                  <c:v>-0.05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-9.999999999999995E-3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-9.999999999999995E-3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-9.999999999999995E-3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1.0000000000000002E-2</c:v>
                </c:pt>
                <c:pt idx="929">
                  <c:v>0</c:v>
                </c:pt>
                <c:pt idx="930">
                  <c:v>0</c:v>
                </c:pt>
                <c:pt idx="931">
                  <c:v>-9.999999999999995E-3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-9.999999999999995E-3</c:v>
                </c:pt>
                <c:pt idx="948">
                  <c:v>-9.999999999999995E-3</c:v>
                </c:pt>
                <c:pt idx="949">
                  <c:v>-9.999999999999995E-3</c:v>
                </c:pt>
                <c:pt idx="950">
                  <c:v>0</c:v>
                </c:pt>
                <c:pt idx="951">
                  <c:v>0</c:v>
                </c:pt>
                <c:pt idx="952">
                  <c:v>-9.999999999999995E-3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1.0000000000000002E-2</c:v>
                </c:pt>
                <c:pt idx="972">
                  <c:v>1.0000000000000002E-2</c:v>
                </c:pt>
                <c:pt idx="973">
                  <c:v>2.0000000000000004E-2</c:v>
                </c:pt>
                <c:pt idx="974">
                  <c:v>2.0000000000000004E-2</c:v>
                </c:pt>
                <c:pt idx="975">
                  <c:v>2.0000000000000004E-2</c:v>
                </c:pt>
                <c:pt idx="976">
                  <c:v>0.04</c:v>
                </c:pt>
                <c:pt idx="977">
                  <c:v>-0.03</c:v>
                </c:pt>
                <c:pt idx="978">
                  <c:v>0</c:v>
                </c:pt>
                <c:pt idx="979">
                  <c:v>2.0000000000000004E-2</c:v>
                </c:pt>
                <c:pt idx="980">
                  <c:v>2.0000000000000004E-2</c:v>
                </c:pt>
                <c:pt idx="981">
                  <c:v>2.0000000000000004E-2</c:v>
                </c:pt>
                <c:pt idx="982">
                  <c:v>0</c:v>
                </c:pt>
                <c:pt idx="983">
                  <c:v>0</c:v>
                </c:pt>
                <c:pt idx="984">
                  <c:v>-9.999999999999995E-3</c:v>
                </c:pt>
                <c:pt idx="985">
                  <c:v>1.0000000000000002E-2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1.0000000000000002E-2</c:v>
                </c:pt>
                <c:pt idx="990">
                  <c:v>1.0000000000000002E-2</c:v>
                </c:pt>
                <c:pt idx="991">
                  <c:v>1.0000000000000002E-2</c:v>
                </c:pt>
                <c:pt idx="992">
                  <c:v>0</c:v>
                </c:pt>
                <c:pt idx="993">
                  <c:v>2.0000000000000004E-2</c:v>
                </c:pt>
                <c:pt idx="994">
                  <c:v>0</c:v>
                </c:pt>
                <c:pt idx="995">
                  <c:v>1.0000000000000002E-2</c:v>
                </c:pt>
                <c:pt idx="996">
                  <c:v>1.0000000000000002E-2</c:v>
                </c:pt>
                <c:pt idx="997">
                  <c:v>1.0000000000000002E-2</c:v>
                </c:pt>
                <c:pt idx="998">
                  <c:v>1.0000000000000002E-2</c:v>
                </c:pt>
                <c:pt idx="999">
                  <c:v>2.0000000000000004E-2</c:v>
                </c:pt>
                <c:pt idx="1000">
                  <c:v>0</c:v>
                </c:pt>
                <c:pt idx="1001">
                  <c:v>1.0000000000000002E-2</c:v>
                </c:pt>
                <c:pt idx="1002">
                  <c:v>0</c:v>
                </c:pt>
                <c:pt idx="1003">
                  <c:v>0</c:v>
                </c:pt>
                <c:pt idx="1004">
                  <c:v>1.0000000000000002E-2</c:v>
                </c:pt>
                <c:pt idx="1005">
                  <c:v>2.0000000000000004E-2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-9.999999999999995E-3</c:v>
                </c:pt>
                <c:pt idx="1010">
                  <c:v>-9.999999999999995E-3</c:v>
                </c:pt>
                <c:pt idx="1011">
                  <c:v>0</c:v>
                </c:pt>
                <c:pt idx="1012">
                  <c:v>-9.999999999999995E-3</c:v>
                </c:pt>
                <c:pt idx="1013">
                  <c:v>-9.999999999999995E-3</c:v>
                </c:pt>
                <c:pt idx="1014">
                  <c:v>0</c:v>
                </c:pt>
                <c:pt idx="1015">
                  <c:v>0</c:v>
                </c:pt>
                <c:pt idx="1016">
                  <c:v>-9.999999999999995E-3</c:v>
                </c:pt>
                <c:pt idx="1017">
                  <c:v>0</c:v>
                </c:pt>
                <c:pt idx="1018">
                  <c:v>-9.999999999999995E-3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-9.999999999999995E-3</c:v>
                </c:pt>
                <c:pt idx="1025">
                  <c:v>-2.0000000000000004E-2</c:v>
                </c:pt>
                <c:pt idx="1026">
                  <c:v>0</c:v>
                </c:pt>
                <c:pt idx="1027">
                  <c:v>-9.999999999999995E-3</c:v>
                </c:pt>
                <c:pt idx="1028">
                  <c:v>-9.999999999999995E-3</c:v>
                </c:pt>
                <c:pt idx="1029">
                  <c:v>-9.999999999999995E-3</c:v>
                </c:pt>
                <c:pt idx="1030">
                  <c:v>-9.999999999999995E-3</c:v>
                </c:pt>
                <c:pt idx="1031">
                  <c:v>-9.999999999999995E-3</c:v>
                </c:pt>
                <c:pt idx="1032">
                  <c:v>-9.999999999999995E-3</c:v>
                </c:pt>
                <c:pt idx="1033">
                  <c:v>0</c:v>
                </c:pt>
                <c:pt idx="1034">
                  <c:v>-9.999999999999995E-3</c:v>
                </c:pt>
                <c:pt idx="1035">
                  <c:v>-9.999999999999995E-3</c:v>
                </c:pt>
                <c:pt idx="1036">
                  <c:v>-9.999999999999995E-3</c:v>
                </c:pt>
                <c:pt idx="1037">
                  <c:v>-9.999999999999995E-3</c:v>
                </c:pt>
                <c:pt idx="1038">
                  <c:v>-9.999999999999995E-3</c:v>
                </c:pt>
                <c:pt idx="1039">
                  <c:v>-9.999999999999995E-3</c:v>
                </c:pt>
                <c:pt idx="1040">
                  <c:v>-9.999999999999995E-3</c:v>
                </c:pt>
                <c:pt idx="1041">
                  <c:v>-9.999999999999995E-3</c:v>
                </c:pt>
                <c:pt idx="1042">
                  <c:v>0</c:v>
                </c:pt>
                <c:pt idx="1043">
                  <c:v>-9.999999999999995E-3</c:v>
                </c:pt>
                <c:pt idx="1044">
                  <c:v>-9.999999999999995E-3</c:v>
                </c:pt>
                <c:pt idx="1045">
                  <c:v>-2.0000000000000004E-2</c:v>
                </c:pt>
                <c:pt idx="1046">
                  <c:v>-9.999999999999995E-3</c:v>
                </c:pt>
                <c:pt idx="1047">
                  <c:v>-9.999999999999995E-3</c:v>
                </c:pt>
                <c:pt idx="1048">
                  <c:v>-9.999999999999995E-3</c:v>
                </c:pt>
                <c:pt idx="1049">
                  <c:v>-9.999999999999995E-3</c:v>
                </c:pt>
                <c:pt idx="1050">
                  <c:v>-9.999999999999995E-3</c:v>
                </c:pt>
                <c:pt idx="1051">
                  <c:v>-9.999999999999995E-3</c:v>
                </c:pt>
                <c:pt idx="1052">
                  <c:v>-9.999999999999995E-3</c:v>
                </c:pt>
                <c:pt idx="1053">
                  <c:v>-9.999999999999995E-3</c:v>
                </c:pt>
                <c:pt idx="1054">
                  <c:v>-9.999999999999995E-3</c:v>
                </c:pt>
                <c:pt idx="1055">
                  <c:v>-9.999999999999995E-3</c:v>
                </c:pt>
                <c:pt idx="1056">
                  <c:v>-9.999999999999995E-3</c:v>
                </c:pt>
                <c:pt idx="1057">
                  <c:v>-9.999999999999995E-3</c:v>
                </c:pt>
                <c:pt idx="1058">
                  <c:v>-9.999999999999995E-3</c:v>
                </c:pt>
                <c:pt idx="1059">
                  <c:v>-9.999999999999995E-3</c:v>
                </c:pt>
                <c:pt idx="1060">
                  <c:v>-9.999999999999995E-3</c:v>
                </c:pt>
                <c:pt idx="1061">
                  <c:v>-9.999999999999995E-3</c:v>
                </c:pt>
                <c:pt idx="1062">
                  <c:v>0</c:v>
                </c:pt>
                <c:pt idx="1063">
                  <c:v>-2.0000000000000004E-2</c:v>
                </c:pt>
                <c:pt idx="1064">
                  <c:v>-9.999999999999995E-3</c:v>
                </c:pt>
                <c:pt idx="1065">
                  <c:v>-2.0000000000000004E-2</c:v>
                </c:pt>
                <c:pt idx="1066">
                  <c:v>-2.0000000000000004E-2</c:v>
                </c:pt>
                <c:pt idx="1067">
                  <c:v>0</c:v>
                </c:pt>
                <c:pt idx="1068">
                  <c:v>-2.0000000000000004E-2</c:v>
                </c:pt>
                <c:pt idx="1069">
                  <c:v>-9.999999999999995E-3</c:v>
                </c:pt>
                <c:pt idx="1070">
                  <c:v>-9.999999999999995E-3</c:v>
                </c:pt>
                <c:pt idx="1071">
                  <c:v>-9.999999999999995E-3</c:v>
                </c:pt>
                <c:pt idx="1072">
                  <c:v>-9.999999999999995E-3</c:v>
                </c:pt>
                <c:pt idx="1073">
                  <c:v>-2.0000000000000004E-2</c:v>
                </c:pt>
                <c:pt idx="1074">
                  <c:v>-9.999999999999995E-3</c:v>
                </c:pt>
                <c:pt idx="1075">
                  <c:v>-9.999999999999995E-3</c:v>
                </c:pt>
                <c:pt idx="1076">
                  <c:v>0</c:v>
                </c:pt>
                <c:pt idx="1077">
                  <c:v>-2.0000000000000004E-2</c:v>
                </c:pt>
                <c:pt idx="1078">
                  <c:v>-9.999999999999995E-3</c:v>
                </c:pt>
                <c:pt idx="1079">
                  <c:v>-9.999999999999995E-3</c:v>
                </c:pt>
                <c:pt idx="1080">
                  <c:v>-9.999999999999995E-3</c:v>
                </c:pt>
                <c:pt idx="1081">
                  <c:v>-2.0000000000000004E-2</c:v>
                </c:pt>
                <c:pt idx="1082">
                  <c:v>-9.999999999999995E-3</c:v>
                </c:pt>
                <c:pt idx="1083">
                  <c:v>-9.999999999999995E-3</c:v>
                </c:pt>
                <c:pt idx="1084">
                  <c:v>-9.999999999999995E-3</c:v>
                </c:pt>
                <c:pt idx="1085">
                  <c:v>-9.999999999999995E-3</c:v>
                </c:pt>
                <c:pt idx="1086">
                  <c:v>-9.999999999999995E-3</c:v>
                </c:pt>
                <c:pt idx="1087">
                  <c:v>-9.999999999999995E-3</c:v>
                </c:pt>
                <c:pt idx="1088">
                  <c:v>-9.999999999999995E-3</c:v>
                </c:pt>
                <c:pt idx="1089">
                  <c:v>-9.999999999999995E-3</c:v>
                </c:pt>
                <c:pt idx="1090">
                  <c:v>0</c:v>
                </c:pt>
                <c:pt idx="1091">
                  <c:v>-9.999999999999995E-3</c:v>
                </c:pt>
                <c:pt idx="1092">
                  <c:v>-2.0000000000000004E-2</c:v>
                </c:pt>
                <c:pt idx="1093">
                  <c:v>-2.0000000000000004E-2</c:v>
                </c:pt>
                <c:pt idx="1094">
                  <c:v>-9.999999999999995E-3</c:v>
                </c:pt>
                <c:pt idx="1095">
                  <c:v>-9.999999999999995E-3</c:v>
                </c:pt>
                <c:pt idx="1096">
                  <c:v>-9.999999999999995E-3</c:v>
                </c:pt>
                <c:pt idx="1097">
                  <c:v>-0.03</c:v>
                </c:pt>
                <c:pt idx="1098">
                  <c:v>-0.03</c:v>
                </c:pt>
                <c:pt idx="1099">
                  <c:v>-9.999999999999995E-3</c:v>
                </c:pt>
                <c:pt idx="1100">
                  <c:v>-2.0000000000000004E-2</c:v>
                </c:pt>
                <c:pt idx="1101">
                  <c:v>-9.999999999999995E-3</c:v>
                </c:pt>
                <c:pt idx="1102">
                  <c:v>-0.03</c:v>
                </c:pt>
                <c:pt idx="1103">
                  <c:v>-0.03</c:v>
                </c:pt>
                <c:pt idx="1104">
                  <c:v>-9.999999999999995E-3</c:v>
                </c:pt>
                <c:pt idx="1105">
                  <c:v>-9.999999999999995E-3</c:v>
                </c:pt>
                <c:pt idx="1106">
                  <c:v>-9.999999999999995E-3</c:v>
                </c:pt>
                <c:pt idx="1107">
                  <c:v>-9.999999999999995E-3</c:v>
                </c:pt>
                <c:pt idx="1108">
                  <c:v>-9.999999999999995E-3</c:v>
                </c:pt>
                <c:pt idx="1109">
                  <c:v>-9.999999999999995E-3</c:v>
                </c:pt>
                <c:pt idx="1110">
                  <c:v>-0.03</c:v>
                </c:pt>
                <c:pt idx="1111">
                  <c:v>-9.999999999999995E-3</c:v>
                </c:pt>
                <c:pt idx="1112">
                  <c:v>-9.999999999999995E-3</c:v>
                </c:pt>
                <c:pt idx="1113">
                  <c:v>-9.999999999999995E-3</c:v>
                </c:pt>
                <c:pt idx="1114">
                  <c:v>-9.999999999999995E-3</c:v>
                </c:pt>
                <c:pt idx="1115">
                  <c:v>-9.999999999999995E-3</c:v>
                </c:pt>
                <c:pt idx="1116">
                  <c:v>-9.999999999999995E-3</c:v>
                </c:pt>
                <c:pt idx="1117">
                  <c:v>-0.05</c:v>
                </c:pt>
                <c:pt idx="1118">
                  <c:v>-9.999999999999995E-3</c:v>
                </c:pt>
                <c:pt idx="1119">
                  <c:v>-9.999999999999995E-3</c:v>
                </c:pt>
                <c:pt idx="1120">
                  <c:v>-9.999999999999995E-3</c:v>
                </c:pt>
                <c:pt idx="1121">
                  <c:v>-2.0000000000000004E-2</c:v>
                </c:pt>
                <c:pt idx="1122">
                  <c:v>-9.999999999999995E-3</c:v>
                </c:pt>
                <c:pt idx="1123">
                  <c:v>-9.999999999999995E-3</c:v>
                </c:pt>
                <c:pt idx="1124">
                  <c:v>0</c:v>
                </c:pt>
                <c:pt idx="1125">
                  <c:v>-9.999999999999995E-3</c:v>
                </c:pt>
                <c:pt idx="1126">
                  <c:v>-9.999999999999995E-3</c:v>
                </c:pt>
                <c:pt idx="1127">
                  <c:v>-9.999999999999995E-3</c:v>
                </c:pt>
                <c:pt idx="1128">
                  <c:v>-9.999999999999995E-3</c:v>
                </c:pt>
                <c:pt idx="1129">
                  <c:v>-9.999999999999995E-3</c:v>
                </c:pt>
                <c:pt idx="1130">
                  <c:v>-9.999999999999995E-3</c:v>
                </c:pt>
                <c:pt idx="1131">
                  <c:v>-0.03</c:v>
                </c:pt>
                <c:pt idx="1132">
                  <c:v>-9.999999999999995E-3</c:v>
                </c:pt>
                <c:pt idx="1133">
                  <c:v>-2.0000000000000004E-2</c:v>
                </c:pt>
                <c:pt idx="1134">
                  <c:v>0</c:v>
                </c:pt>
                <c:pt idx="1135">
                  <c:v>0</c:v>
                </c:pt>
                <c:pt idx="1136">
                  <c:v>1.0000000000000002E-2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-9.999999999999995E-3</c:v>
                </c:pt>
                <c:pt idx="1141">
                  <c:v>-9.999999999999995E-3</c:v>
                </c:pt>
                <c:pt idx="1142">
                  <c:v>0</c:v>
                </c:pt>
                <c:pt idx="1143">
                  <c:v>-9.999999999999995E-3</c:v>
                </c:pt>
                <c:pt idx="1144">
                  <c:v>-9.999999999999995E-3</c:v>
                </c:pt>
                <c:pt idx="1145">
                  <c:v>-9.999999999999995E-3</c:v>
                </c:pt>
                <c:pt idx="1146">
                  <c:v>-9.999999999999995E-3</c:v>
                </c:pt>
                <c:pt idx="1147">
                  <c:v>0</c:v>
                </c:pt>
                <c:pt idx="1148">
                  <c:v>0</c:v>
                </c:pt>
                <c:pt idx="1149">
                  <c:v>-9.999999999999995E-3</c:v>
                </c:pt>
                <c:pt idx="1150">
                  <c:v>-9.999999999999995E-3</c:v>
                </c:pt>
                <c:pt idx="1151">
                  <c:v>-2.0000000000000004E-2</c:v>
                </c:pt>
                <c:pt idx="1152">
                  <c:v>-2.0000000000000004E-2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-9.999999999999995E-3</c:v>
                </c:pt>
                <c:pt idx="1157">
                  <c:v>-9.999999999999995E-3</c:v>
                </c:pt>
                <c:pt idx="1158">
                  <c:v>0</c:v>
                </c:pt>
                <c:pt idx="1159">
                  <c:v>0</c:v>
                </c:pt>
                <c:pt idx="1160">
                  <c:v>1.0000000000000002E-2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2.0000000000000004E-2</c:v>
                </c:pt>
                <c:pt idx="1165">
                  <c:v>1.0000000000000002E-2</c:v>
                </c:pt>
                <c:pt idx="1166">
                  <c:v>1.0000000000000002E-2</c:v>
                </c:pt>
                <c:pt idx="1167">
                  <c:v>0</c:v>
                </c:pt>
                <c:pt idx="1168">
                  <c:v>2.0000000000000004E-2</c:v>
                </c:pt>
                <c:pt idx="1169">
                  <c:v>0</c:v>
                </c:pt>
                <c:pt idx="1170">
                  <c:v>1.0000000000000002E-2</c:v>
                </c:pt>
                <c:pt idx="1171">
                  <c:v>0</c:v>
                </c:pt>
                <c:pt idx="1172">
                  <c:v>1.0000000000000002E-2</c:v>
                </c:pt>
                <c:pt idx="1173">
                  <c:v>0</c:v>
                </c:pt>
                <c:pt idx="1174">
                  <c:v>1.0000000000000002E-2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2.0000000000000004E-2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-9.999999999999995E-3</c:v>
                </c:pt>
                <c:pt idx="1189">
                  <c:v>-9.999999999999995E-3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-9.999999999999995E-3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-3.9999999999999994E-2</c:v>
                </c:pt>
                <c:pt idx="1199">
                  <c:v>-6.9999999999999993E-2</c:v>
                </c:pt>
                <c:pt idx="1200">
                  <c:v>-0.05</c:v>
                </c:pt>
                <c:pt idx="1201">
                  <c:v>-0.06</c:v>
                </c:pt>
                <c:pt idx="1202">
                  <c:v>-9.999999999999995E-3</c:v>
                </c:pt>
                <c:pt idx="1203">
                  <c:v>-9.999999999999995E-3</c:v>
                </c:pt>
                <c:pt idx="1204">
                  <c:v>0</c:v>
                </c:pt>
                <c:pt idx="1205">
                  <c:v>-2.0000000000000004E-2</c:v>
                </c:pt>
                <c:pt idx="1206">
                  <c:v>-9.999999999999995E-3</c:v>
                </c:pt>
                <c:pt idx="1207">
                  <c:v>0</c:v>
                </c:pt>
                <c:pt idx="1208">
                  <c:v>0</c:v>
                </c:pt>
                <c:pt idx="1209">
                  <c:v>-9.999999999999995E-3</c:v>
                </c:pt>
                <c:pt idx="1210">
                  <c:v>-9.999999999999995E-3</c:v>
                </c:pt>
                <c:pt idx="1211">
                  <c:v>0</c:v>
                </c:pt>
                <c:pt idx="1212">
                  <c:v>-9.999999999999995E-3</c:v>
                </c:pt>
                <c:pt idx="1213">
                  <c:v>-9.999999999999995E-3</c:v>
                </c:pt>
                <c:pt idx="1214">
                  <c:v>-9.999999999999995E-3</c:v>
                </c:pt>
                <c:pt idx="1215">
                  <c:v>0</c:v>
                </c:pt>
                <c:pt idx="1216">
                  <c:v>-9.999999999999995E-3</c:v>
                </c:pt>
                <c:pt idx="1217">
                  <c:v>-9.999999999999995E-3</c:v>
                </c:pt>
                <c:pt idx="1218">
                  <c:v>0</c:v>
                </c:pt>
                <c:pt idx="1219">
                  <c:v>-9.999999999999995E-3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-9.999999999999995E-3</c:v>
                </c:pt>
                <c:pt idx="1225">
                  <c:v>0</c:v>
                </c:pt>
                <c:pt idx="1226">
                  <c:v>-9.999999999999995E-3</c:v>
                </c:pt>
                <c:pt idx="1227">
                  <c:v>-9.999999999999995E-3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-9.999999999999995E-3</c:v>
                </c:pt>
                <c:pt idx="1235">
                  <c:v>0</c:v>
                </c:pt>
                <c:pt idx="1236">
                  <c:v>-2.0000000000000004E-2</c:v>
                </c:pt>
                <c:pt idx="1237">
                  <c:v>0</c:v>
                </c:pt>
                <c:pt idx="1238">
                  <c:v>1.0000000000000002E-2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1.0000000000000002E-2</c:v>
                </c:pt>
                <c:pt idx="1243">
                  <c:v>0</c:v>
                </c:pt>
                <c:pt idx="1244">
                  <c:v>0</c:v>
                </c:pt>
                <c:pt idx="1245">
                  <c:v>1.0000000000000002E-2</c:v>
                </c:pt>
                <c:pt idx="1246">
                  <c:v>0</c:v>
                </c:pt>
                <c:pt idx="1247">
                  <c:v>1.0000000000000002E-2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2.0000000000000004E-2</c:v>
                </c:pt>
                <c:pt idx="1252">
                  <c:v>1.0000000000000002E-2</c:v>
                </c:pt>
                <c:pt idx="1253">
                  <c:v>2.0000000000000004E-2</c:v>
                </c:pt>
                <c:pt idx="1254">
                  <c:v>2.0000000000000004E-2</c:v>
                </c:pt>
                <c:pt idx="1255">
                  <c:v>1.0000000000000002E-2</c:v>
                </c:pt>
                <c:pt idx="1256">
                  <c:v>1.0000000000000002E-2</c:v>
                </c:pt>
                <c:pt idx="1257">
                  <c:v>0</c:v>
                </c:pt>
                <c:pt idx="1258">
                  <c:v>2.0000000000000004E-2</c:v>
                </c:pt>
                <c:pt idx="1259">
                  <c:v>1.0000000000000002E-2</c:v>
                </c:pt>
                <c:pt idx="1260">
                  <c:v>0</c:v>
                </c:pt>
                <c:pt idx="1261">
                  <c:v>1.0000000000000002E-2</c:v>
                </c:pt>
                <c:pt idx="1262">
                  <c:v>1.0000000000000002E-2</c:v>
                </c:pt>
                <c:pt idx="1263">
                  <c:v>0</c:v>
                </c:pt>
                <c:pt idx="1264">
                  <c:v>1.0000000000000002E-2</c:v>
                </c:pt>
                <c:pt idx="1265">
                  <c:v>1.0000000000000002E-2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1.0000000000000002E-2</c:v>
                </c:pt>
                <c:pt idx="1270">
                  <c:v>2.0000000000000004E-2</c:v>
                </c:pt>
                <c:pt idx="1271">
                  <c:v>2.0000000000000004E-2</c:v>
                </c:pt>
                <c:pt idx="1272">
                  <c:v>2.0000000000000004E-2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1.0000000000000002E-2</c:v>
                </c:pt>
                <c:pt idx="1277">
                  <c:v>1.0000000000000002E-2</c:v>
                </c:pt>
                <c:pt idx="1278">
                  <c:v>0</c:v>
                </c:pt>
                <c:pt idx="1279">
                  <c:v>0</c:v>
                </c:pt>
                <c:pt idx="1280">
                  <c:v>1.0000000000000002E-2</c:v>
                </c:pt>
                <c:pt idx="1281">
                  <c:v>1.0000000000000002E-2</c:v>
                </c:pt>
                <c:pt idx="1282">
                  <c:v>0</c:v>
                </c:pt>
                <c:pt idx="1283">
                  <c:v>1.0000000000000002E-2</c:v>
                </c:pt>
                <c:pt idx="1284">
                  <c:v>1.0000000000000002E-2</c:v>
                </c:pt>
                <c:pt idx="1285">
                  <c:v>2.0000000000000004E-2</c:v>
                </c:pt>
                <c:pt idx="1286">
                  <c:v>1.0000000000000002E-2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1.0000000000000002E-2</c:v>
                </c:pt>
                <c:pt idx="1291">
                  <c:v>0</c:v>
                </c:pt>
                <c:pt idx="1292">
                  <c:v>0</c:v>
                </c:pt>
                <c:pt idx="1293">
                  <c:v>1.0000000000000002E-2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-9.999999999999995E-3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-9.999999999999995E-3</c:v>
                </c:pt>
                <c:pt idx="1309">
                  <c:v>-9.999999999999995E-3</c:v>
                </c:pt>
                <c:pt idx="1310">
                  <c:v>1.0000000000000002E-2</c:v>
                </c:pt>
                <c:pt idx="1311">
                  <c:v>0</c:v>
                </c:pt>
                <c:pt idx="1312">
                  <c:v>-9.999999999999995E-3</c:v>
                </c:pt>
                <c:pt idx="1313">
                  <c:v>-9.999999999999995E-3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-9.999999999999995E-3</c:v>
                </c:pt>
                <c:pt idx="1319">
                  <c:v>0</c:v>
                </c:pt>
                <c:pt idx="1320">
                  <c:v>0</c:v>
                </c:pt>
                <c:pt idx="1321">
                  <c:v>-9.999999999999995E-3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1.0000000000000002E-2</c:v>
                </c:pt>
                <c:pt idx="1326">
                  <c:v>0</c:v>
                </c:pt>
                <c:pt idx="1327">
                  <c:v>-9.999999999999995E-3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1.0000000000000002E-2</c:v>
                </c:pt>
                <c:pt idx="1332">
                  <c:v>-9.999999999999995E-3</c:v>
                </c:pt>
                <c:pt idx="1333">
                  <c:v>0</c:v>
                </c:pt>
                <c:pt idx="1334">
                  <c:v>0</c:v>
                </c:pt>
                <c:pt idx="1335">
                  <c:v>-9.999999999999995E-3</c:v>
                </c:pt>
                <c:pt idx="1336">
                  <c:v>1.0000000000000002E-2</c:v>
                </c:pt>
                <c:pt idx="1337">
                  <c:v>1.0000000000000002E-2</c:v>
                </c:pt>
                <c:pt idx="1338">
                  <c:v>0</c:v>
                </c:pt>
                <c:pt idx="1339">
                  <c:v>1.0000000000000002E-2</c:v>
                </c:pt>
                <c:pt idx="1340">
                  <c:v>2.0000000000000004E-2</c:v>
                </c:pt>
                <c:pt idx="1341">
                  <c:v>1.0000000000000002E-2</c:v>
                </c:pt>
                <c:pt idx="1342">
                  <c:v>1.0000000000000002E-2</c:v>
                </c:pt>
                <c:pt idx="1343">
                  <c:v>-2.0000000000000004E-2</c:v>
                </c:pt>
                <c:pt idx="1344">
                  <c:v>-2.0000000000000004E-2</c:v>
                </c:pt>
                <c:pt idx="1345">
                  <c:v>-9.999999999999995E-3</c:v>
                </c:pt>
                <c:pt idx="1346">
                  <c:v>0</c:v>
                </c:pt>
                <c:pt idx="1347">
                  <c:v>0</c:v>
                </c:pt>
                <c:pt idx="1348">
                  <c:v>-9.999999999999995E-3</c:v>
                </c:pt>
                <c:pt idx="1349">
                  <c:v>-9.999999999999995E-3</c:v>
                </c:pt>
                <c:pt idx="1350">
                  <c:v>-9.999999999999995E-3</c:v>
                </c:pt>
                <c:pt idx="1351">
                  <c:v>-0.03</c:v>
                </c:pt>
                <c:pt idx="1352">
                  <c:v>-0.03</c:v>
                </c:pt>
                <c:pt idx="1353">
                  <c:v>-0.03</c:v>
                </c:pt>
                <c:pt idx="1354">
                  <c:v>-2.0000000000000004E-2</c:v>
                </c:pt>
                <c:pt idx="1355">
                  <c:v>-9.999999999999995E-3</c:v>
                </c:pt>
                <c:pt idx="1356">
                  <c:v>-9.999999999999995E-3</c:v>
                </c:pt>
                <c:pt idx="1357">
                  <c:v>-9.999999999999995E-3</c:v>
                </c:pt>
                <c:pt idx="1358">
                  <c:v>-9.999999999999995E-3</c:v>
                </c:pt>
                <c:pt idx="1359">
                  <c:v>-9.999999999999995E-3</c:v>
                </c:pt>
                <c:pt idx="1360">
                  <c:v>-9.999999999999995E-3</c:v>
                </c:pt>
                <c:pt idx="1361">
                  <c:v>-2.0000000000000004E-2</c:v>
                </c:pt>
                <c:pt idx="1362">
                  <c:v>-0.03</c:v>
                </c:pt>
                <c:pt idx="1363">
                  <c:v>-9.999999999999995E-3</c:v>
                </c:pt>
                <c:pt idx="1364">
                  <c:v>-0.05</c:v>
                </c:pt>
                <c:pt idx="1365">
                  <c:v>-6.9999999999999993E-2</c:v>
                </c:pt>
                <c:pt idx="1366">
                  <c:v>0</c:v>
                </c:pt>
                <c:pt idx="1367">
                  <c:v>0</c:v>
                </c:pt>
                <c:pt idx="1368">
                  <c:v>-9.999999999999995E-3</c:v>
                </c:pt>
                <c:pt idx="1369">
                  <c:v>-9.999999999999995E-3</c:v>
                </c:pt>
                <c:pt idx="1370">
                  <c:v>-9.999999999999995E-3</c:v>
                </c:pt>
                <c:pt idx="1371">
                  <c:v>0</c:v>
                </c:pt>
                <c:pt idx="1372">
                  <c:v>-9.999999999999995E-3</c:v>
                </c:pt>
                <c:pt idx="1373">
                  <c:v>0</c:v>
                </c:pt>
                <c:pt idx="1374">
                  <c:v>-9.999999999999995E-3</c:v>
                </c:pt>
                <c:pt idx="1375">
                  <c:v>-9.999999999999995E-3</c:v>
                </c:pt>
                <c:pt idx="1376">
                  <c:v>-9.999999999999995E-3</c:v>
                </c:pt>
                <c:pt idx="1377">
                  <c:v>0</c:v>
                </c:pt>
                <c:pt idx="1378">
                  <c:v>-9.999999999999995E-3</c:v>
                </c:pt>
                <c:pt idx="1379">
                  <c:v>-9.999999999999995E-3</c:v>
                </c:pt>
                <c:pt idx="1380">
                  <c:v>-2.0000000000000004E-2</c:v>
                </c:pt>
                <c:pt idx="1381">
                  <c:v>0</c:v>
                </c:pt>
                <c:pt idx="1382">
                  <c:v>-9.999999999999995E-3</c:v>
                </c:pt>
                <c:pt idx="1383">
                  <c:v>-9.999999999999995E-3</c:v>
                </c:pt>
                <c:pt idx="1384">
                  <c:v>-3.9999999999999994E-2</c:v>
                </c:pt>
                <c:pt idx="1385">
                  <c:v>-9.999999999999995E-3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-2.0000000000000004E-2</c:v>
                </c:pt>
                <c:pt idx="1390">
                  <c:v>-9.999999999999995E-3</c:v>
                </c:pt>
                <c:pt idx="1391">
                  <c:v>0</c:v>
                </c:pt>
                <c:pt idx="1392">
                  <c:v>-9.999999999999995E-3</c:v>
                </c:pt>
                <c:pt idx="1393">
                  <c:v>0</c:v>
                </c:pt>
                <c:pt idx="1394">
                  <c:v>0</c:v>
                </c:pt>
                <c:pt idx="1395">
                  <c:v>-9.999999999999995E-3</c:v>
                </c:pt>
                <c:pt idx="1396">
                  <c:v>0</c:v>
                </c:pt>
                <c:pt idx="1397">
                  <c:v>-9.999999999999995E-3</c:v>
                </c:pt>
                <c:pt idx="1398">
                  <c:v>0</c:v>
                </c:pt>
                <c:pt idx="1399">
                  <c:v>-9.999999999999995E-3</c:v>
                </c:pt>
                <c:pt idx="1400">
                  <c:v>-9.999999999999995E-3</c:v>
                </c:pt>
                <c:pt idx="1401">
                  <c:v>0</c:v>
                </c:pt>
                <c:pt idx="1402">
                  <c:v>-0.03</c:v>
                </c:pt>
                <c:pt idx="1403">
                  <c:v>-9.999999999999995E-3</c:v>
                </c:pt>
                <c:pt idx="1404">
                  <c:v>-0.03</c:v>
                </c:pt>
                <c:pt idx="1405">
                  <c:v>-9.999999999999995E-3</c:v>
                </c:pt>
                <c:pt idx="1406">
                  <c:v>-9.999999999999995E-3</c:v>
                </c:pt>
                <c:pt idx="1407">
                  <c:v>-9.999999999999995E-3</c:v>
                </c:pt>
                <c:pt idx="1408">
                  <c:v>-9.999999999999995E-3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1.0000000000000002E-2</c:v>
                </c:pt>
                <c:pt idx="1417">
                  <c:v>0</c:v>
                </c:pt>
                <c:pt idx="1418">
                  <c:v>0</c:v>
                </c:pt>
                <c:pt idx="1419">
                  <c:v>-9.999999999999995E-3</c:v>
                </c:pt>
                <c:pt idx="1420">
                  <c:v>-9.999999999999995E-3</c:v>
                </c:pt>
                <c:pt idx="1421">
                  <c:v>0</c:v>
                </c:pt>
                <c:pt idx="1422">
                  <c:v>0</c:v>
                </c:pt>
                <c:pt idx="1423">
                  <c:v>1.0000000000000002E-2</c:v>
                </c:pt>
                <c:pt idx="1424">
                  <c:v>0</c:v>
                </c:pt>
                <c:pt idx="1425">
                  <c:v>1.0000000000000002E-2</c:v>
                </c:pt>
                <c:pt idx="1426">
                  <c:v>0</c:v>
                </c:pt>
                <c:pt idx="1427">
                  <c:v>0</c:v>
                </c:pt>
                <c:pt idx="1428">
                  <c:v>1.0000000000000002E-2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1.0000000000000002E-2</c:v>
                </c:pt>
                <c:pt idx="1435">
                  <c:v>0</c:v>
                </c:pt>
                <c:pt idx="1436">
                  <c:v>0</c:v>
                </c:pt>
                <c:pt idx="1437">
                  <c:v>-9.999999999999995E-3</c:v>
                </c:pt>
                <c:pt idx="1438">
                  <c:v>0</c:v>
                </c:pt>
                <c:pt idx="1439">
                  <c:v>0</c:v>
                </c:pt>
                <c:pt idx="1440">
                  <c:v>2.0000000000000004E-2</c:v>
                </c:pt>
                <c:pt idx="1441">
                  <c:v>0</c:v>
                </c:pt>
                <c:pt idx="1442">
                  <c:v>1.0000000000000002E-2</c:v>
                </c:pt>
                <c:pt idx="1443">
                  <c:v>0</c:v>
                </c:pt>
                <c:pt idx="1444">
                  <c:v>1.0000000000000002E-2</c:v>
                </c:pt>
                <c:pt idx="1445">
                  <c:v>1.0000000000000002E-2</c:v>
                </c:pt>
                <c:pt idx="1446">
                  <c:v>1.0000000000000002E-2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2.0000000000000004E-2</c:v>
                </c:pt>
                <c:pt idx="1453">
                  <c:v>-9.999999999999995E-3</c:v>
                </c:pt>
                <c:pt idx="1454">
                  <c:v>1.0000000000000002E-2</c:v>
                </c:pt>
                <c:pt idx="1455">
                  <c:v>1.0000000000000002E-2</c:v>
                </c:pt>
                <c:pt idx="1456">
                  <c:v>1.0000000000000002E-2</c:v>
                </c:pt>
                <c:pt idx="1457">
                  <c:v>1.0000000000000002E-2</c:v>
                </c:pt>
                <c:pt idx="1458">
                  <c:v>1.0000000000000002E-2</c:v>
                </c:pt>
                <c:pt idx="1459">
                  <c:v>1.0000000000000002E-2</c:v>
                </c:pt>
                <c:pt idx="1460">
                  <c:v>0</c:v>
                </c:pt>
                <c:pt idx="1461">
                  <c:v>1.0000000000000002E-2</c:v>
                </c:pt>
                <c:pt idx="1462">
                  <c:v>0</c:v>
                </c:pt>
                <c:pt idx="1463">
                  <c:v>1.0000000000000002E-2</c:v>
                </c:pt>
                <c:pt idx="1464">
                  <c:v>1.0000000000000002E-2</c:v>
                </c:pt>
                <c:pt idx="1465">
                  <c:v>1.0000000000000002E-2</c:v>
                </c:pt>
                <c:pt idx="1466">
                  <c:v>0</c:v>
                </c:pt>
                <c:pt idx="1467">
                  <c:v>1.0000000000000002E-2</c:v>
                </c:pt>
                <c:pt idx="1468">
                  <c:v>1.0000000000000002E-2</c:v>
                </c:pt>
                <c:pt idx="1469">
                  <c:v>0</c:v>
                </c:pt>
                <c:pt idx="1470">
                  <c:v>-9.999999999999995E-3</c:v>
                </c:pt>
                <c:pt idx="1471">
                  <c:v>-2.0000000000000004E-2</c:v>
                </c:pt>
                <c:pt idx="1472">
                  <c:v>-0.03</c:v>
                </c:pt>
                <c:pt idx="1473">
                  <c:v>-9.999999999999995E-3</c:v>
                </c:pt>
                <c:pt idx="1474">
                  <c:v>-9.999999999999995E-3</c:v>
                </c:pt>
                <c:pt idx="1475">
                  <c:v>-9.999999999999995E-3</c:v>
                </c:pt>
                <c:pt idx="1476">
                  <c:v>-9.999999999999995E-3</c:v>
                </c:pt>
                <c:pt idx="1477">
                  <c:v>-9.999999999999995E-3</c:v>
                </c:pt>
                <c:pt idx="1478">
                  <c:v>0</c:v>
                </c:pt>
                <c:pt idx="1479">
                  <c:v>0</c:v>
                </c:pt>
                <c:pt idx="1480">
                  <c:v>-9.999999999999995E-3</c:v>
                </c:pt>
                <c:pt idx="1481">
                  <c:v>-9.999999999999995E-3</c:v>
                </c:pt>
                <c:pt idx="1482">
                  <c:v>-9.999999999999995E-3</c:v>
                </c:pt>
                <c:pt idx="1483">
                  <c:v>-9.999999999999995E-3</c:v>
                </c:pt>
                <c:pt idx="1484">
                  <c:v>-9.999999999999995E-3</c:v>
                </c:pt>
                <c:pt idx="1485">
                  <c:v>-9.999999999999995E-3</c:v>
                </c:pt>
                <c:pt idx="1486">
                  <c:v>-9.999999999999995E-3</c:v>
                </c:pt>
                <c:pt idx="1487">
                  <c:v>-9.999999999999995E-3</c:v>
                </c:pt>
                <c:pt idx="1488">
                  <c:v>0</c:v>
                </c:pt>
                <c:pt idx="1489">
                  <c:v>-9.999999999999995E-3</c:v>
                </c:pt>
                <c:pt idx="1490">
                  <c:v>-9.999999999999995E-3</c:v>
                </c:pt>
                <c:pt idx="1491">
                  <c:v>0</c:v>
                </c:pt>
                <c:pt idx="1492">
                  <c:v>-9.999999999999995E-3</c:v>
                </c:pt>
                <c:pt idx="1493">
                  <c:v>-9.999999999999995E-3</c:v>
                </c:pt>
                <c:pt idx="1494">
                  <c:v>0</c:v>
                </c:pt>
                <c:pt idx="1495">
                  <c:v>0</c:v>
                </c:pt>
                <c:pt idx="1496">
                  <c:v>-9.999999999999995E-3</c:v>
                </c:pt>
                <c:pt idx="1497">
                  <c:v>-9.999999999999995E-3</c:v>
                </c:pt>
                <c:pt idx="1498">
                  <c:v>-9.999999999999995E-3</c:v>
                </c:pt>
                <c:pt idx="1499">
                  <c:v>-9.999999999999995E-3</c:v>
                </c:pt>
                <c:pt idx="1500">
                  <c:v>-9.999999999999995E-3</c:v>
                </c:pt>
                <c:pt idx="1501">
                  <c:v>-9.999999999999995E-3</c:v>
                </c:pt>
                <c:pt idx="1502">
                  <c:v>-0.03</c:v>
                </c:pt>
                <c:pt idx="1503">
                  <c:v>0</c:v>
                </c:pt>
                <c:pt idx="1504">
                  <c:v>0</c:v>
                </c:pt>
                <c:pt idx="1505">
                  <c:v>-2.0000000000000004E-2</c:v>
                </c:pt>
                <c:pt idx="1506">
                  <c:v>-9.999999999999995E-3</c:v>
                </c:pt>
                <c:pt idx="1507">
                  <c:v>-9.999999999999995E-3</c:v>
                </c:pt>
                <c:pt idx="1508">
                  <c:v>-2.0000000000000004E-2</c:v>
                </c:pt>
                <c:pt idx="1509">
                  <c:v>-0.03</c:v>
                </c:pt>
                <c:pt idx="1510">
                  <c:v>-0.03</c:v>
                </c:pt>
                <c:pt idx="1511">
                  <c:v>-9.999999999999995E-3</c:v>
                </c:pt>
                <c:pt idx="1512">
                  <c:v>0</c:v>
                </c:pt>
                <c:pt idx="1513">
                  <c:v>-9.999999999999995E-3</c:v>
                </c:pt>
                <c:pt idx="1514">
                  <c:v>-2.0000000000000004E-2</c:v>
                </c:pt>
                <c:pt idx="1515">
                  <c:v>-9.999999999999995E-3</c:v>
                </c:pt>
                <c:pt idx="1516">
                  <c:v>-2.0000000000000004E-2</c:v>
                </c:pt>
                <c:pt idx="1517">
                  <c:v>-9.999999999999995E-3</c:v>
                </c:pt>
                <c:pt idx="1518">
                  <c:v>-9.999999999999995E-3</c:v>
                </c:pt>
                <c:pt idx="1519">
                  <c:v>-2.0000000000000004E-2</c:v>
                </c:pt>
                <c:pt idx="1520">
                  <c:v>-0.03</c:v>
                </c:pt>
                <c:pt idx="1521">
                  <c:v>-9.999999999999995E-3</c:v>
                </c:pt>
                <c:pt idx="1522">
                  <c:v>-6.9999999999999993E-2</c:v>
                </c:pt>
                <c:pt idx="1523">
                  <c:v>-0.05</c:v>
                </c:pt>
                <c:pt idx="1524">
                  <c:v>-0.05</c:v>
                </c:pt>
                <c:pt idx="1525">
                  <c:v>0</c:v>
                </c:pt>
                <c:pt idx="1526">
                  <c:v>-9.999999999999995E-3</c:v>
                </c:pt>
                <c:pt idx="1527">
                  <c:v>-6.9999999999999993E-2</c:v>
                </c:pt>
                <c:pt idx="1528">
                  <c:v>-0.06</c:v>
                </c:pt>
                <c:pt idx="1529">
                  <c:v>0</c:v>
                </c:pt>
                <c:pt idx="1530">
                  <c:v>0</c:v>
                </c:pt>
                <c:pt idx="1531">
                  <c:v>-9.999999999999995E-3</c:v>
                </c:pt>
                <c:pt idx="1532">
                  <c:v>-9.999999999999995E-3</c:v>
                </c:pt>
                <c:pt idx="1533">
                  <c:v>-9.999999999999995E-3</c:v>
                </c:pt>
                <c:pt idx="1534">
                  <c:v>-9.999999999999995E-3</c:v>
                </c:pt>
                <c:pt idx="1535">
                  <c:v>-2.0000000000000004E-2</c:v>
                </c:pt>
                <c:pt idx="1536">
                  <c:v>-9.999999999999995E-3</c:v>
                </c:pt>
                <c:pt idx="1537">
                  <c:v>-9.999999999999995E-3</c:v>
                </c:pt>
                <c:pt idx="1538">
                  <c:v>-9.999999999999995E-3</c:v>
                </c:pt>
                <c:pt idx="1539">
                  <c:v>-9.999999999999995E-3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-9.999999999999995E-3</c:v>
                </c:pt>
                <c:pt idx="1545">
                  <c:v>-9.999999999999995E-3</c:v>
                </c:pt>
                <c:pt idx="1546">
                  <c:v>-0.03</c:v>
                </c:pt>
                <c:pt idx="1547">
                  <c:v>-0.05</c:v>
                </c:pt>
                <c:pt idx="1548">
                  <c:v>-2.0000000000000004E-2</c:v>
                </c:pt>
                <c:pt idx="1549">
                  <c:v>-9.999999999999995E-3</c:v>
                </c:pt>
                <c:pt idx="1550">
                  <c:v>-9.999999999999995E-3</c:v>
                </c:pt>
                <c:pt idx="1551">
                  <c:v>0</c:v>
                </c:pt>
                <c:pt idx="1552">
                  <c:v>-9.999999999999995E-3</c:v>
                </c:pt>
                <c:pt idx="1553">
                  <c:v>0</c:v>
                </c:pt>
                <c:pt idx="1554">
                  <c:v>-0.03</c:v>
                </c:pt>
                <c:pt idx="1555">
                  <c:v>-2.0000000000000004E-2</c:v>
                </c:pt>
                <c:pt idx="1556">
                  <c:v>-9.999999999999995E-3</c:v>
                </c:pt>
                <c:pt idx="1557">
                  <c:v>-9.999999999999995E-3</c:v>
                </c:pt>
                <c:pt idx="1558">
                  <c:v>-9.999999999999995E-3</c:v>
                </c:pt>
                <c:pt idx="1559">
                  <c:v>-9.999999999999995E-3</c:v>
                </c:pt>
                <c:pt idx="1560">
                  <c:v>0</c:v>
                </c:pt>
                <c:pt idx="1561">
                  <c:v>-9.999999999999995E-3</c:v>
                </c:pt>
                <c:pt idx="1562">
                  <c:v>-9.999999999999995E-3</c:v>
                </c:pt>
                <c:pt idx="1563">
                  <c:v>-9.999999999999995E-3</c:v>
                </c:pt>
                <c:pt idx="1564">
                  <c:v>-9.999999999999995E-3</c:v>
                </c:pt>
                <c:pt idx="1565">
                  <c:v>-9.999999999999995E-3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-9.999999999999995E-3</c:v>
                </c:pt>
                <c:pt idx="1574">
                  <c:v>-9.999999999999995E-3</c:v>
                </c:pt>
                <c:pt idx="1575">
                  <c:v>-9.999999999999995E-3</c:v>
                </c:pt>
                <c:pt idx="1576">
                  <c:v>-9.999999999999995E-3</c:v>
                </c:pt>
                <c:pt idx="1577">
                  <c:v>-2.0000000000000004E-2</c:v>
                </c:pt>
                <c:pt idx="1578">
                  <c:v>-2.0000000000000004E-2</c:v>
                </c:pt>
                <c:pt idx="1579">
                  <c:v>-9.999999999999995E-3</c:v>
                </c:pt>
                <c:pt idx="1580">
                  <c:v>2.0000000000000004E-2</c:v>
                </c:pt>
                <c:pt idx="1581">
                  <c:v>1.0000000000000002E-2</c:v>
                </c:pt>
                <c:pt idx="1582">
                  <c:v>1.0000000000000002E-2</c:v>
                </c:pt>
                <c:pt idx="1583">
                  <c:v>0</c:v>
                </c:pt>
                <c:pt idx="1584">
                  <c:v>1.0000000000000002E-2</c:v>
                </c:pt>
                <c:pt idx="1585">
                  <c:v>1.0000000000000002E-2</c:v>
                </c:pt>
                <c:pt idx="1586">
                  <c:v>0</c:v>
                </c:pt>
                <c:pt idx="1587">
                  <c:v>1.0000000000000002E-2</c:v>
                </c:pt>
                <c:pt idx="1588">
                  <c:v>1.0000000000000002E-2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-9.999999999999995E-3</c:v>
                </c:pt>
                <c:pt idx="1595">
                  <c:v>-9.999999999999995E-3</c:v>
                </c:pt>
                <c:pt idx="1596">
                  <c:v>0</c:v>
                </c:pt>
                <c:pt idx="1597">
                  <c:v>0</c:v>
                </c:pt>
                <c:pt idx="1598">
                  <c:v>-9.999999999999995E-3</c:v>
                </c:pt>
                <c:pt idx="1599">
                  <c:v>-9.999999999999995E-3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-9.999999999999995E-3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-9.999999999999995E-3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-9.999999999999995E-3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-9.999999999999995E-3</c:v>
                </c:pt>
                <c:pt idx="1626">
                  <c:v>0</c:v>
                </c:pt>
                <c:pt idx="1627">
                  <c:v>-9.999999999999995E-3</c:v>
                </c:pt>
                <c:pt idx="1628">
                  <c:v>-9.999999999999995E-3</c:v>
                </c:pt>
                <c:pt idx="1629">
                  <c:v>-9.999999999999995E-3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-9.999999999999995E-3</c:v>
                </c:pt>
                <c:pt idx="1634">
                  <c:v>0</c:v>
                </c:pt>
                <c:pt idx="1635">
                  <c:v>0</c:v>
                </c:pt>
                <c:pt idx="1636">
                  <c:v>1.0000000000000002E-2</c:v>
                </c:pt>
                <c:pt idx="1637">
                  <c:v>0</c:v>
                </c:pt>
                <c:pt idx="1638">
                  <c:v>0</c:v>
                </c:pt>
                <c:pt idx="1639">
                  <c:v>1.0000000000000002E-2</c:v>
                </c:pt>
                <c:pt idx="1640">
                  <c:v>1.0000000000000002E-2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-9.999999999999995E-3</c:v>
                </c:pt>
                <c:pt idx="1645">
                  <c:v>-9.999999999999995E-3</c:v>
                </c:pt>
                <c:pt idx="1646">
                  <c:v>0</c:v>
                </c:pt>
                <c:pt idx="1647">
                  <c:v>-9.999999999999995E-3</c:v>
                </c:pt>
                <c:pt idx="1648">
                  <c:v>-9.999999999999995E-3</c:v>
                </c:pt>
                <c:pt idx="1649">
                  <c:v>-9.999999999999995E-3</c:v>
                </c:pt>
                <c:pt idx="1650">
                  <c:v>0</c:v>
                </c:pt>
                <c:pt idx="1651">
                  <c:v>-0.03</c:v>
                </c:pt>
                <c:pt idx="1652">
                  <c:v>-0.03</c:v>
                </c:pt>
                <c:pt idx="1653">
                  <c:v>-9.999999999999995E-3</c:v>
                </c:pt>
                <c:pt idx="1654">
                  <c:v>-9.999999999999995E-3</c:v>
                </c:pt>
                <c:pt idx="1655">
                  <c:v>-0.03</c:v>
                </c:pt>
                <c:pt idx="1656">
                  <c:v>-2.0000000000000004E-2</c:v>
                </c:pt>
                <c:pt idx="1657">
                  <c:v>-2.0000000000000004E-2</c:v>
                </c:pt>
                <c:pt idx="1658">
                  <c:v>0</c:v>
                </c:pt>
                <c:pt idx="1659">
                  <c:v>-9.999999999999995E-3</c:v>
                </c:pt>
                <c:pt idx="1660">
                  <c:v>-0.03</c:v>
                </c:pt>
                <c:pt idx="1661">
                  <c:v>-9.999999999999995E-3</c:v>
                </c:pt>
                <c:pt idx="1662">
                  <c:v>0</c:v>
                </c:pt>
                <c:pt idx="1663">
                  <c:v>-9.999999999999995E-3</c:v>
                </c:pt>
                <c:pt idx="1664">
                  <c:v>-9.999999999999995E-3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-9.999999999999995E-3</c:v>
                </c:pt>
                <c:pt idx="1669">
                  <c:v>0</c:v>
                </c:pt>
                <c:pt idx="1670">
                  <c:v>-9.999999999999995E-3</c:v>
                </c:pt>
                <c:pt idx="1671">
                  <c:v>0</c:v>
                </c:pt>
                <c:pt idx="1672">
                  <c:v>-9.999999999999995E-3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-9.999999999999995E-3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-9.999999999999995E-3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-9.999999999999995E-3</c:v>
                </c:pt>
                <c:pt idx="1699">
                  <c:v>1.0000000000000002E-2</c:v>
                </c:pt>
                <c:pt idx="1700">
                  <c:v>0</c:v>
                </c:pt>
                <c:pt idx="1701">
                  <c:v>0</c:v>
                </c:pt>
                <c:pt idx="1702">
                  <c:v>-9.999999999999995E-3</c:v>
                </c:pt>
                <c:pt idx="1703">
                  <c:v>-9.999999999999995E-3</c:v>
                </c:pt>
                <c:pt idx="1704">
                  <c:v>0</c:v>
                </c:pt>
                <c:pt idx="1705">
                  <c:v>-9.999999999999995E-3</c:v>
                </c:pt>
                <c:pt idx="1706">
                  <c:v>-9.999999999999995E-3</c:v>
                </c:pt>
                <c:pt idx="1707">
                  <c:v>0</c:v>
                </c:pt>
                <c:pt idx="1708">
                  <c:v>1.0000000000000002E-2</c:v>
                </c:pt>
                <c:pt idx="1709">
                  <c:v>1.0000000000000002E-2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-2.0000000000000004E-2</c:v>
                </c:pt>
                <c:pt idx="1714">
                  <c:v>-9.999999999999995E-3</c:v>
                </c:pt>
                <c:pt idx="1715">
                  <c:v>-9.999999999999995E-3</c:v>
                </c:pt>
                <c:pt idx="1716">
                  <c:v>-9.999999999999995E-3</c:v>
                </c:pt>
                <c:pt idx="1717">
                  <c:v>-9.999999999999995E-3</c:v>
                </c:pt>
                <c:pt idx="1718">
                  <c:v>-2.0000000000000004E-2</c:v>
                </c:pt>
                <c:pt idx="1719">
                  <c:v>-9.999999999999995E-3</c:v>
                </c:pt>
                <c:pt idx="1720">
                  <c:v>-9.999999999999995E-3</c:v>
                </c:pt>
                <c:pt idx="1721">
                  <c:v>0</c:v>
                </c:pt>
                <c:pt idx="1722">
                  <c:v>0</c:v>
                </c:pt>
                <c:pt idx="1723">
                  <c:v>-9.999999999999995E-3</c:v>
                </c:pt>
                <c:pt idx="1724">
                  <c:v>-9.999999999999995E-3</c:v>
                </c:pt>
                <c:pt idx="1725">
                  <c:v>-9.999999999999995E-3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-2.0000000000000004E-2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-0.03</c:v>
                </c:pt>
                <c:pt idx="1739">
                  <c:v>-2.0000000000000004E-2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-9.999999999999995E-3</c:v>
                </c:pt>
                <c:pt idx="1744">
                  <c:v>-9.999999999999995E-3</c:v>
                </c:pt>
                <c:pt idx="1745">
                  <c:v>-9.999999999999995E-3</c:v>
                </c:pt>
                <c:pt idx="1746">
                  <c:v>0</c:v>
                </c:pt>
                <c:pt idx="1747">
                  <c:v>-9.999999999999995E-3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-2.0000000000000004E-2</c:v>
                </c:pt>
                <c:pt idx="1752">
                  <c:v>1.0000000000000002E-2</c:v>
                </c:pt>
                <c:pt idx="1753">
                  <c:v>0</c:v>
                </c:pt>
                <c:pt idx="1754">
                  <c:v>0</c:v>
                </c:pt>
                <c:pt idx="1755">
                  <c:v>-9.999999999999995E-3</c:v>
                </c:pt>
                <c:pt idx="1756">
                  <c:v>-9.999999999999995E-3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-9.999999999999995E-3</c:v>
                </c:pt>
                <c:pt idx="1762">
                  <c:v>0</c:v>
                </c:pt>
                <c:pt idx="1763">
                  <c:v>0</c:v>
                </c:pt>
                <c:pt idx="1764">
                  <c:v>1.0000000000000002E-2</c:v>
                </c:pt>
                <c:pt idx="1765">
                  <c:v>1.0000000000000002E-2</c:v>
                </c:pt>
                <c:pt idx="1766">
                  <c:v>1.0000000000000002E-2</c:v>
                </c:pt>
                <c:pt idx="1767">
                  <c:v>-9.999999999999995E-3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1.0000000000000002E-2</c:v>
                </c:pt>
                <c:pt idx="1772">
                  <c:v>0</c:v>
                </c:pt>
                <c:pt idx="1773">
                  <c:v>0</c:v>
                </c:pt>
                <c:pt idx="1774">
                  <c:v>2.0000000000000004E-2</c:v>
                </c:pt>
                <c:pt idx="1775">
                  <c:v>0</c:v>
                </c:pt>
                <c:pt idx="1776">
                  <c:v>0</c:v>
                </c:pt>
                <c:pt idx="1777">
                  <c:v>-9.999999999999995E-3</c:v>
                </c:pt>
                <c:pt idx="1778">
                  <c:v>0</c:v>
                </c:pt>
                <c:pt idx="1779">
                  <c:v>2.0000000000000004E-2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-9.999999999999995E-3</c:v>
                </c:pt>
                <c:pt idx="1784">
                  <c:v>0</c:v>
                </c:pt>
                <c:pt idx="1785">
                  <c:v>0</c:v>
                </c:pt>
                <c:pt idx="1786">
                  <c:v>-9.999999999999995E-3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1.0000000000000002E-2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-9.999999999999995E-3</c:v>
                </c:pt>
                <c:pt idx="1799">
                  <c:v>-9.999999999999995E-3</c:v>
                </c:pt>
                <c:pt idx="1800">
                  <c:v>-9.999999999999995E-3</c:v>
                </c:pt>
                <c:pt idx="1801">
                  <c:v>0</c:v>
                </c:pt>
                <c:pt idx="1802">
                  <c:v>0</c:v>
                </c:pt>
                <c:pt idx="1803">
                  <c:v>-9.999999999999995E-3</c:v>
                </c:pt>
                <c:pt idx="1804">
                  <c:v>0</c:v>
                </c:pt>
                <c:pt idx="1805">
                  <c:v>0</c:v>
                </c:pt>
                <c:pt idx="1806">
                  <c:v>-0.03</c:v>
                </c:pt>
                <c:pt idx="1807">
                  <c:v>-0.03</c:v>
                </c:pt>
                <c:pt idx="1808">
                  <c:v>0</c:v>
                </c:pt>
                <c:pt idx="1809">
                  <c:v>0</c:v>
                </c:pt>
                <c:pt idx="1810">
                  <c:v>-9.999999999999995E-3</c:v>
                </c:pt>
                <c:pt idx="1811">
                  <c:v>0</c:v>
                </c:pt>
                <c:pt idx="1812">
                  <c:v>-9.999999999999995E-3</c:v>
                </c:pt>
                <c:pt idx="1813">
                  <c:v>-0.03</c:v>
                </c:pt>
                <c:pt idx="1814">
                  <c:v>-9.999999999999995E-3</c:v>
                </c:pt>
                <c:pt idx="1815">
                  <c:v>0</c:v>
                </c:pt>
                <c:pt idx="1816">
                  <c:v>0</c:v>
                </c:pt>
                <c:pt idx="1817">
                  <c:v>-9.999999999999995E-3</c:v>
                </c:pt>
                <c:pt idx="1818">
                  <c:v>-2.0000000000000004E-2</c:v>
                </c:pt>
                <c:pt idx="1819">
                  <c:v>-9.999999999999995E-3</c:v>
                </c:pt>
                <c:pt idx="1820">
                  <c:v>1.0000000000000002E-2</c:v>
                </c:pt>
                <c:pt idx="1821">
                  <c:v>-9.999999999999995E-3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-9.999999999999995E-3</c:v>
                </c:pt>
                <c:pt idx="1826">
                  <c:v>-9.999999999999995E-3</c:v>
                </c:pt>
                <c:pt idx="1827">
                  <c:v>-9.999999999999995E-3</c:v>
                </c:pt>
                <c:pt idx="1828">
                  <c:v>0</c:v>
                </c:pt>
                <c:pt idx="1829">
                  <c:v>-9.999999999999995E-3</c:v>
                </c:pt>
                <c:pt idx="1830">
                  <c:v>-9.999999999999995E-3</c:v>
                </c:pt>
                <c:pt idx="1831">
                  <c:v>0</c:v>
                </c:pt>
                <c:pt idx="1832">
                  <c:v>-9.999999999999995E-3</c:v>
                </c:pt>
                <c:pt idx="1833">
                  <c:v>-9.999999999999995E-3</c:v>
                </c:pt>
                <c:pt idx="1834">
                  <c:v>0</c:v>
                </c:pt>
                <c:pt idx="1835">
                  <c:v>-9.999999999999995E-3</c:v>
                </c:pt>
                <c:pt idx="1836">
                  <c:v>-9.999999999999995E-3</c:v>
                </c:pt>
                <c:pt idx="1837">
                  <c:v>-9.999999999999995E-3</c:v>
                </c:pt>
                <c:pt idx="1838">
                  <c:v>-0.05</c:v>
                </c:pt>
                <c:pt idx="1839">
                  <c:v>-0.03</c:v>
                </c:pt>
                <c:pt idx="1840">
                  <c:v>-9.999999999999995E-3</c:v>
                </c:pt>
                <c:pt idx="1841">
                  <c:v>0</c:v>
                </c:pt>
                <c:pt idx="1842">
                  <c:v>-0.03</c:v>
                </c:pt>
                <c:pt idx="1843">
                  <c:v>-9.999999999999995E-3</c:v>
                </c:pt>
                <c:pt idx="1844">
                  <c:v>-9.999999999999995E-3</c:v>
                </c:pt>
                <c:pt idx="1845">
                  <c:v>-9.999999999999995E-3</c:v>
                </c:pt>
                <c:pt idx="1846">
                  <c:v>-9.999999999999995E-3</c:v>
                </c:pt>
                <c:pt idx="1847">
                  <c:v>-9.999999999999995E-3</c:v>
                </c:pt>
                <c:pt idx="1848">
                  <c:v>-9.999999999999995E-3</c:v>
                </c:pt>
                <c:pt idx="1849">
                  <c:v>-9.999999999999995E-3</c:v>
                </c:pt>
                <c:pt idx="1850">
                  <c:v>-9.999999999999995E-3</c:v>
                </c:pt>
                <c:pt idx="1851">
                  <c:v>0</c:v>
                </c:pt>
                <c:pt idx="1852">
                  <c:v>-0.03</c:v>
                </c:pt>
                <c:pt idx="1853">
                  <c:v>-0.03</c:v>
                </c:pt>
                <c:pt idx="1854">
                  <c:v>0</c:v>
                </c:pt>
                <c:pt idx="1855">
                  <c:v>0</c:v>
                </c:pt>
                <c:pt idx="1856">
                  <c:v>-9.999999999999995E-3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1.0000000000000002E-2</c:v>
                </c:pt>
                <c:pt idx="1866">
                  <c:v>0</c:v>
                </c:pt>
                <c:pt idx="1867">
                  <c:v>-9.999999999999995E-3</c:v>
                </c:pt>
                <c:pt idx="1868">
                  <c:v>-9.999999999999995E-3</c:v>
                </c:pt>
                <c:pt idx="1869">
                  <c:v>-2.0000000000000004E-2</c:v>
                </c:pt>
                <c:pt idx="1870">
                  <c:v>-9.999999999999995E-3</c:v>
                </c:pt>
                <c:pt idx="1871">
                  <c:v>0</c:v>
                </c:pt>
                <c:pt idx="1872">
                  <c:v>-9.999999999999995E-3</c:v>
                </c:pt>
                <c:pt idx="1873">
                  <c:v>-9.999999999999995E-3</c:v>
                </c:pt>
                <c:pt idx="1874">
                  <c:v>-9.999999999999995E-3</c:v>
                </c:pt>
                <c:pt idx="1875">
                  <c:v>-0.03</c:v>
                </c:pt>
                <c:pt idx="1876">
                  <c:v>1.0000000000000002E-2</c:v>
                </c:pt>
                <c:pt idx="1877">
                  <c:v>-2.0000000000000004E-2</c:v>
                </c:pt>
                <c:pt idx="1878">
                  <c:v>-2.0000000000000004E-2</c:v>
                </c:pt>
                <c:pt idx="1879">
                  <c:v>-9.999999999999995E-3</c:v>
                </c:pt>
                <c:pt idx="1880">
                  <c:v>0</c:v>
                </c:pt>
                <c:pt idx="1881">
                  <c:v>-0.03</c:v>
                </c:pt>
                <c:pt idx="1882">
                  <c:v>0</c:v>
                </c:pt>
                <c:pt idx="1883">
                  <c:v>0</c:v>
                </c:pt>
                <c:pt idx="1884">
                  <c:v>-9.999999999999995E-3</c:v>
                </c:pt>
                <c:pt idx="1885">
                  <c:v>1.0000000000000002E-2</c:v>
                </c:pt>
                <c:pt idx="1886">
                  <c:v>-2.0000000000000004E-2</c:v>
                </c:pt>
                <c:pt idx="1887">
                  <c:v>-2.0000000000000004E-2</c:v>
                </c:pt>
                <c:pt idx="1888">
                  <c:v>-9.999999999999995E-3</c:v>
                </c:pt>
                <c:pt idx="1889">
                  <c:v>-9.999999999999995E-3</c:v>
                </c:pt>
                <c:pt idx="1890">
                  <c:v>0</c:v>
                </c:pt>
                <c:pt idx="1891">
                  <c:v>-9.999999999999995E-3</c:v>
                </c:pt>
                <c:pt idx="1892">
                  <c:v>1.0000000000000002E-2</c:v>
                </c:pt>
                <c:pt idx="1893">
                  <c:v>-9.999999999999995E-3</c:v>
                </c:pt>
                <c:pt idx="1894">
                  <c:v>-9.999999999999995E-3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-9.999999999999995E-3</c:v>
                </c:pt>
                <c:pt idx="1899">
                  <c:v>-0.03</c:v>
                </c:pt>
                <c:pt idx="1900">
                  <c:v>-0.03</c:v>
                </c:pt>
                <c:pt idx="1901">
                  <c:v>0</c:v>
                </c:pt>
                <c:pt idx="1902">
                  <c:v>0</c:v>
                </c:pt>
                <c:pt idx="1903">
                  <c:v>1.0000000000000002E-2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-9.999999999999995E-3</c:v>
                </c:pt>
                <c:pt idx="1914">
                  <c:v>-2.0000000000000004E-2</c:v>
                </c:pt>
                <c:pt idx="1915">
                  <c:v>1.0000000000000002E-2</c:v>
                </c:pt>
                <c:pt idx="1916">
                  <c:v>2.0000000000000004E-2</c:v>
                </c:pt>
                <c:pt idx="1917">
                  <c:v>1.0000000000000002E-2</c:v>
                </c:pt>
                <c:pt idx="1918">
                  <c:v>1.0000000000000002E-2</c:v>
                </c:pt>
                <c:pt idx="1919">
                  <c:v>2.0000000000000004E-2</c:v>
                </c:pt>
                <c:pt idx="1920">
                  <c:v>-9.999999999999995E-3</c:v>
                </c:pt>
                <c:pt idx="1921">
                  <c:v>-3.9999999999999994E-2</c:v>
                </c:pt>
                <c:pt idx="1922">
                  <c:v>-0.06</c:v>
                </c:pt>
                <c:pt idx="1923">
                  <c:v>-9.999999999999995E-3</c:v>
                </c:pt>
                <c:pt idx="1924">
                  <c:v>0</c:v>
                </c:pt>
                <c:pt idx="1925">
                  <c:v>-9.999999999999995E-3</c:v>
                </c:pt>
                <c:pt idx="1926">
                  <c:v>-9.999999999999995E-3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-9.999999999999995E-3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2.0000000000000004E-2</c:v>
                </c:pt>
                <c:pt idx="1938">
                  <c:v>2.0000000000000004E-2</c:v>
                </c:pt>
                <c:pt idx="1939">
                  <c:v>1.0000000000000002E-2</c:v>
                </c:pt>
                <c:pt idx="1940">
                  <c:v>2.0000000000000004E-2</c:v>
                </c:pt>
                <c:pt idx="1941">
                  <c:v>2.0000000000000004E-2</c:v>
                </c:pt>
                <c:pt idx="1942">
                  <c:v>2.0000000000000004E-2</c:v>
                </c:pt>
                <c:pt idx="1943">
                  <c:v>2.0000000000000004E-2</c:v>
                </c:pt>
                <c:pt idx="1944">
                  <c:v>2.0000000000000004E-2</c:v>
                </c:pt>
                <c:pt idx="1945">
                  <c:v>2.0000000000000004E-2</c:v>
                </c:pt>
                <c:pt idx="1946">
                  <c:v>0</c:v>
                </c:pt>
                <c:pt idx="1947">
                  <c:v>2.0000000000000004E-2</c:v>
                </c:pt>
                <c:pt idx="1948">
                  <c:v>2.0000000000000004E-2</c:v>
                </c:pt>
                <c:pt idx="1949">
                  <c:v>2.0000000000000004E-2</c:v>
                </c:pt>
                <c:pt idx="1950">
                  <c:v>2.0000000000000004E-2</c:v>
                </c:pt>
                <c:pt idx="1951">
                  <c:v>2.0000000000000004E-2</c:v>
                </c:pt>
                <c:pt idx="1952">
                  <c:v>2.0000000000000004E-2</c:v>
                </c:pt>
                <c:pt idx="1953">
                  <c:v>2.0000000000000004E-2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-9.999999999999995E-3</c:v>
                </c:pt>
                <c:pt idx="1958">
                  <c:v>-0.03</c:v>
                </c:pt>
                <c:pt idx="1959">
                  <c:v>-0.03</c:v>
                </c:pt>
                <c:pt idx="1960">
                  <c:v>-2.0000000000000004E-2</c:v>
                </c:pt>
                <c:pt idx="1961">
                  <c:v>-9.999999999999995E-3</c:v>
                </c:pt>
                <c:pt idx="1962">
                  <c:v>-9.999999999999995E-3</c:v>
                </c:pt>
                <c:pt idx="1963">
                  <c:v>-0.03</c:v>
                </c:pt>
                <c:pt idx="1964">
                  <c:v>-0.03</c:v>
                </c:pt>
                <c:pt idx="1965">
                  <c:v>-2.0000000000000004E-2</c:v>
                </c:pt>
                <c:pt idx="1966">
                  <c:v>-2.0000000000000004E-2</c:v>
                </c:pt>
                <c:pt idx="1967">
                  <c:v>-9.999999999999995E-3</c:v>
                </c:pt>
                <c:pt idx="1968">
                  <c:v>-9.999999999999995E-3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0.04</c:v>
                </c:pt>
                <c:pt idx="1973">
                  <c:v>2.0000000000000004E-2</c:v>
                </c:pt>
                <c:pt idx="1974">
                  <c:v>2.0000000000000004E-2</c:v>
                </c:pt>
                <c:pt idx="1975">
                  <c:v>2.0000000000000004E-2</c:v>
                </c:pt>
                <c:pt idx="1976">
                  <c:v>2.0000000000000004E-2</c:v>
                </c:pt>
                <c:pt idx="1977">
                  <c:v>2.0000000000000004E-2</c:v>
                </c:pt>
                <c:pt idx="1978">
                  <c:v>2.0000000000000004E-2</c:v>
                </c:pt>
                <c:pt idx="1979">
                  <c:v>2.0000000000000004E-2</c:v>
                </c:pt>
                <c:pt idx="1980">
                  <c:v>2.0000000000000004E-2</c:v>
                </c:pt>
                <c:pt idx="1981">
                  <c:v>-0.08</c:v>
                </c:pt>
                <c:pt idx="1982">
                  <c:v>-2.0000000000000004E-2</c:v>
                </c:pt>
                <c:pt idx="1983">
                  <c:v>1.0000000000000002E-2</c:v>
                </c:pt>
                <c:pt idx="1984">
                  <c:v>2.0000000000000004E-2</c:v>
                </c:pt>
                <c:pt idx="1985">
                  <c:v>2.0000000000000004E-2</c:v>
                </c:pt>
                <c:pt idx="1986">
                  <c:v>0</c:v>
                </c:pt>
                <c:pt idx="1987">
                  <c:v>0</c:v>
                </c:pt>
                <c:pt idx="1988">
                  <c:v>2.0000000000000004E-2</c:v>
                </c:pt>
                <c:pt idx="1989">
                  <c:v>3.0000000000000002E-2</c:v>
                </c:pt>
                <c:pt idx="1990">
                  <c:v>2.0000000000000004E-2</c:v>
                </c:pt>
                <c:pt idx="1991">
                  <c:v>2.0000000000000004E-2</c:v>
                </c:pt>
                <c:pt idx="1992">
                  <c:v>2.0000000000000004E-2</c:v>
                </c:pt>
                <c:pt idx="1993">
                  <c:v>1.0000000000000002E-2</c:v>
                </c:pt>
                <c:pt idx="1994">
                  <c:v>1.0000000000000002E-2</c:v>
                </c:pt>
                <c:pt idx="1995">
                  <c:v>1.0000000000000002E-2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-9.999999999999995E-3</c:v>
                </c:pt>
                <c:pt idx="2002">
                  <c:v>0</c:v>
                </c:pt>
                <c:pt idx="2003">
                  <c:v>0</c:v>
                </c:pt>
                <c:pt idx="2004">
                  <c:v>-9.999999999999995E-3</c:v>
                </c:pt>
                <c:pt idx="2005">
                  <c:v>-2.0000000000000004E-2</c:v>
                </c:pt>
                <c:pt idx="2006">
                  <c:v>-9.999999999999995E-3</c:v>
                </c:pt>
                <c:pt idx="2007">
                  <c:v>-9.999999999999995E-3</c:v>
                </c:pt>
                <c:pt idx="2008">
                  <c:v>-0.08</c:v>
                </c:pt>
                <c:pt idx="2009">
                  <c:v>-0.05</c:v>
                </c:pt>
                <c:pt idx="2010">
                  <c:v>-9.999999999999995E-3</c:v>
                </c:pt>
                <c:pt idx="2011">
                  <c:v>-2.0000000000000004E-2</c:v>
                </c:pt>
                <c:pt idx="2012">
                  <c:v>-9.999999999999995E-3</c:v>
                </c:pt>
                <c:pt idx="2013">
                  <c:v>-9.999999999999995E-3</c:v>
                </c:pt>
                <c:pt idx="2014">
                  <c:v>-9.999999999999995E-3</c:v>
                </c:pt>
                <c:pt idx="2015">
                  <c:v>0</c:v>
                </c:pt>
                <c:pt idx="2016">
                  <c:v>0</c:v>
                </c:pt>
                <c:pt idx="2017">
                  <c:v>-9.999999999999995E-3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-9.999999999999995E-3</c:v>
                </c:pt>
                <c:pt idx="2030">
                  <c:v>-9.999999999999995E-3</c:v>
                </c:pt>
                <c:pt idx="2031">
                  <c:v>-9.999999999999995E-3</c:v>
                </c:pt>
                <c:pt idx="2032">
                  <c:v>-9.999999999999995E-3</c:v>
                </c:pt>
                <c:pt idx="2033">
                  <c:v>-9.999999999999995E-3</c:v>
                </c:pt>
                <c:pt idx="2034">
                  <c:v>-9.999999999999995E-3</c:v>
                </c:pt>
                <c:pt idx="2035">
                  <c:v>-9.999999999999995E-3</c:v>
                </c:pt>
                <c:pt idx="2036">
                  <c:v>-9.999999999999995E-3</c:v>
                </c:pt>
                <c:pt idx="2037">
                  <c:v>-9.999999999999995E-3</c:v>
                </c:pt>
                <c:pt idx="2038">
                  <c:v>-9.999999999999995E-3</c:v>
                </c:pt>
                <c:pt idx="2039">
                  <c:v>-9.999999999999995E-3</c:v>
                </c:pt>
                <c:pt idx="2040">
                  <c:v>-9.999999999999995E-3</c:v>
                </c:pt>
                <c:pt idx="2041">
                  <c:v>-9.999999999999995E-3</c:v>
                </c:pt>
                <c:pt idx="2042">
                  <c:v>-9.999999999999995E-3</c:v>
                </c:pt>
                <c:pt idx="2043">
                  <c:v>-9.999999999999995E-3</c:v>
                </c:pt>
                <c:pt idx="2044">
                  <c:v>-9.999999999999995E-3</c:v>
                </c:pt>
                <c:pt idx="2045">
                  <c:v>-9.999999999999995E-3</c:v>
                </c:pt>
                <c:pt idx="2046">
                  <c:v>-9.999999999999995E-3</c:v>
                </c:pt>
                <c:pt idx="2047">
                  <c:v>-9.999999999999995E-3</c:v>
                </c:pt>
                <c:pt idx="2048">
                  <c:v>-9.999999999999995E-3</c:v>
                </c:pt>
                <c:pt idx="2049">
                  <c:v>-9.999999999999995E-3</c:v>
                </c:pt>
                <c:pt idx="2050">
                  <c:v>-9.999999999999995E-3</c:v>
                </c:pt>
                <c:pt idx="2051">
                  <c:v>-9.999999999999995E-3</c:v>
                </c:pt>
                <c:pt idx="2052">
                  <c:v>-9.999999999999995E-3</c:v>
                </c:pt>
                <c:pt idx="2053">
                  <c:v>-9.999999999999995E-3</c:v>
                </c:pt>
                <c:pt idx="2054">
                  <c:v>-9.999999999999995E-3</c:v>
                </c:pt>
                <c:pt idx="2055">
                  <c:v>-9.999999999999995E-3</c:v>
                </c:pt>
                <c:pt idx="2056">
                  <c:v>-9.999999999999995E-3</c:v>
                </c:pt>
                <c:pt idx="2057">
                  <c:v>-9.999999999999995E-3</c:v>
                </c:pt>
                <c:pt idx="2058">
                  <c:v>-9.999999999999995E-3</c:v>
                </c:pt>
                <c:pt idx="2059">
                  <c:v>-9.999999999999995E-3</c:v>
                </c:pt>
                <c:pt idx="2060">
                  <c:v>-9.999999999999995E-3</c:v>
                </c:pt>
                <c:pt idx="2061">
                  <c:v>-9.999999999999995E-3</c:v>
                </c:pt>
                <c:pt idx="2062">
                  <c:v>-9.999999999999995E-3</c:v>
                </c:pt>
                <c:pt idx="2063">
                  <c:v>-9.999999999999995E-3</c:v>
                </c:pt>
                <c:pt idx="2064">
                  <c:v>-9.999999999999995E-3</c:v>
                </c:pt>
                <c:pt idx="2065">
                  <c:v>-9.999999999999995E-3</c:v>
                </c:pt>
                <c:pt idx="2066">
                  <c:v>-9.999999999999995E-3</c:v>
                </c:pt>
                <c:pt idx="2067">
                  <c:v>-9.999999999999995E-3</c:v>
                </c:pt>
                <c:pt idx="2068">
                  <c:v>-9.999999999999995E-3</c:v>
                </c:pt>
                <c:pt idx="2069">
                  <c:v>-9.999999999999995E-3</c:v>
                </c:pt>
                <c:pt idx="2070">
                  <c:v>-9.999999999999995E-3</c:v>
                </c:pt>
                <c:pt idx="2071">
                  <c:v>-9.999999999999995E-3</c:v>
                </c:pt>
                <c:pt idx="2072">
                  <c:v>-9.999999999999995E-3</c:v>
                </c:pt>
                <c:pt idx="2073">
                  <c:v>-9.999999999999995E-3</c:v>
                </c:pt>
                <c:pt idx="2074">
                  <c:v>-9.999999999999995E-3</c:v>
                </c:pt>
                <c:pt idx="2075">
                  <c:v>-9.999999999999995E-3</c:v>
                </c:pt>
                <c:pt idx="2076">
                  <c:v>-9.999999999999995E-3</c:v>
                </c:pt>
                <c:pt idx="2077">
                  <c:v>-9.999999999999995E-3</c:v>
                </c:pt>
                <c:pt idx="2078">
                  <c:v>-9.999999999999995E-3</c:v>
                </c:pt>
                <c:pt idx="2079">
                  <c:v>-9.999999999999995E-3</c:v>
                </c:pt>
                <c:pt idx="2080">
                  <c:v>-9.999999999999995E-3</c:v>
                </c:pt>
                <c:pt idx="2081">
                  <c:v>-9.999999999999995E-3</c:v>
                </c:pt>
                <c:pt idx="2082">
                  <c:v>-9.999999999999995E-3</c:v>
                </c:pt>
                <c:pt idx="2083">
                  <c:v>-9.999999999999995E-3</c:v>
                </c:pt>
                <c:pt idx="2084">
                  <c:v>-9.999999999999995E-3</c:v>
                </c:pt>
                <c:pt idx="2085">
                  <c:v>-9.999999999999995E-3</c:v>
                </c:pt>
                <c:pt idx="2086">
                  <c:v>-9.999999999999995E-3</c:v>
                </c:pt>
                <c:pt idx="2087">
                  <c:v>-9.999999999999995E-3</c:v>
                </c:pt>
                <c:pt idx="2088">
                  <c:v>-9.999999999999995E-3</c:v>
                </c:pt>
                <c:pt idx="2089">
                  <c:v>-9.999999999999995E-3</c:v>
                </c:pt>
                <c:pt idx="2090">
                  <c:v>-9.999999999999995E-3</c:v>
                </c:pt>
                <c:pt idx="2091">
                  <c:v>-9.999999999999995E-3</c:v>
                </c:pt>
                <c:pt idx="2092">
                  <c:v>-9.999999999999995E-3</c:v>
                </c:pt>
                <c:pt idx="2093">
                  <c:v>-2.0000000000000004E-2</c:v>
                </c:pt>
                <c:pt idx="2094">
                  <c:v>-9.999999999999995E-3</c:v>
                </c:pt>
                <c:pt idx="2095">
                  <c:v>-9.999999999999995E-3</c:v>
                </c:pt>
                <c:pt idx="2096">
                  <c:v>-9.999999999999995E-3</c:v>
                </c:pt>
                <c:pt idx="2097">
                  <c:v>-9.999999999999995E-3</c:v>
                </c:pt>
                <c:pt idx="2098">
                  <c:v>-9.999999999999995E-3</c:v>
                </c:pt>
                <c:pt idx="2099">
                  <c:v>-9.999999999999995E-3</c:v>
                </c:pt>
                <c:pt idx="2100">
                  <c:v>-9.999999999999995E-3</c:v>
                </c:pt>
                <c:pt idx="2101">
                  <c:v>-9.999999999999995E-3</c:v>
                </c:pt>
                <c:pt idx="2102">
                  <c:v>-9.999999999999995E-3</c:v>
                </c:pt>
                <c:pt idx="2103">
                  <c:v>-9.999999999999995E-3</c:v>
                </c:pt>
                <c:pt idx="2104">
                  <c:v>-9.999999999999995E-3</c:v>
                </c:pt>
                <c:pt idx="2105">
                  <c:v>-9.999999999999995E-3</c:v>
                </c:pt>
                <c:pt idx="2106">
                  <c:v>-9.999999999999995E-3</c:v>
                </c:pt>
                <c:pt idx="2107">
                  <c:v>-9.999999999999995E-3</c:v>
                </c:pt>
                <c:pt idx="2108">
                  <c:v>-9.999999999999995E-3</c:v>
                </c:pt>
                <c:pt idx="2109">
                  <c:v>-9.999999999999995E-3</c:v>
                </c:pt>
                <c:pt idx="2110">
                  <c:v>-2.0000000000000004E-2</c:v>
                </c:pt>
                <c:pt idx="2111">
                  <c:v>-9.999999999999995E-3</c:v>
                </c:pt>
                <c:pt idx="2112">
                  <c:v>-9.999999999999995E-3</c:v>
                </c:pt>
                <c:pt idx="2113">
                  <c:v>-0.03</c:v>
                </c:pt>
                <c:pt idx="2114">
                  <c:v>-9.999999999999995E-3</c:v>
                </c:pt>
                <c:pt idx="2115">
                  <c:v>-9.999999999999995E-3</c:v>
                </c:pt>
                <c:pt idx="2116">
                  <c:v>-9.999999999999995E-3</c:v>
                </c:pt>
                <c:pt idx="2117">
                  <c:v>-9.999999999999995E-3</c:v>
                </c:pt>
                <c:pt idx="2118">
                  <c:v>-2.0000000000000004E-2</c:v>
                </c:pt>
                <c:pt idx="2119">
                  <c:v>-9.999999999999995E-3</c:v>
                </c:pt>
                <c:pt idx="2120">
                  <c:v>-9.999999999999995E-3</c:v>
                </c:pt>
                <c:pt idx="2121">
                  <c:v>-9.999999999999995E-3</c:v>
                </c:pt>
                <c:pt idx="2122">
                  <c:v>-9.999999999999995E-3</c:v>
                </c:pt>
                <c:pt idx="2123">
                  <c:v>-9.999999999999995E-3</c:v>
                </c:pt>
                <c:pt idx="2124">
                  <c:v>-2.0000000000000004E-2</c:v>
                </c:pt>
                <c:pt idx="2125">
                  <c:v>-2.0000000000000004E-2</c:v>
                </c:pt>
                <c:pt idx="2126">
                  <c:v>-9.999999999999995E-3</c:v>
                </c:pt>
                <c:pt idx="2127">
                  <c:v>-9.999999999999995E-3</c:v>
                </c:pt>
                <c:pt idx="2128">
                  <c:v>-9.999999999999995E-3</c:v>
                </c:pt>
                <c:pt idx="2129">
                  <c:v>-9.999999999999995E-3</c:v>
                </c:pt>
                <c:pt idx="2130">
                  <c:v>-9.999999999999995E-3</c:v>
                </c:pt>
                <c:pt idx="2131">
                  <c:v>-9.999999999999995E-3</c:v>
                </c:pt>
                <c:pt idx="2132">
                  <c:v>-9.999999999999995E-3</c:v>
                </c:pt>
                <c:pt idx="2133">
                  <c:v>-9.999999999999995E-3</c:v>
                </c:pt>
                <c:pt idx="2134">
                  <c:v>-0.03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-9.999999999999995E-3</c:v>
                </c:pt>
                <c:pt idx="2139">
                  <c:v>-9.999999999999995E-3</c:v>
                </c:pt>
                <c:pt idx="2140">
                  <c:v>-9.999999999999995E-3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-9.999999999999995E-3</c:v>
                </c:pt>
                <c:pt idx="2145">
                  <c:v>0</c:v>
                </c:pt>
                <c:pt idx="2146">
                  <c:v>-0.03</c:v>
                </c:pt>
                <c:pt idx="2147">
                  <c:v>-2.0000000000000004E-2</c:v>
                </c:pt>
                <c:pt idx="2148">
                  <c:v>-2.0000000000000004E-2</c:v>
                </c:pt>
                <c:pt idx="2149">
                  <c:v>-0.05</c:v>
                </c:pt>
                <c:pt idx="2150">
                  <c:v>-0.08</c:v>
                </c:pt>
                <c:pt idx="2151">
                  <c:v>-0.03</c:v>
                </c:pt>
                <c:pt idx="2152">
                  <c:v>-0.03</c:v>
                </c:pt>
                <c:pt idx="2153">
                  <c:v>-2.0000000000000004E-2</c:v>
                </c:pt>
                <c:pt idx="2154">
                  <c:v>-2.0000000000000004E-2</c:v>
                </c:pt>
                <c:pt idx="2155">
                  <c:v>-9.999999999999995E-3</c:v>
                </c:pt>
                <c:pt idx="2156">
                  <c:v>-9.999999999999995E-3</c:v>
                </c:pt>
                <c:pt idx="2157">
                  <c:v>-9.999999999999995E-3</c:v>
                </c:pt>
                <c:pt idx="2158">
                  <c:v>-0.05</c:v>
                </c:pt>
                <c:pt idx="2159">
                  <c:v>-2.0000000000000004E-2</c:v>
                </c:pt>
                <c:pt idx="2160">
                  <c:v>-3.9999999999999994E-2</c:v>
                </c:pt>
                <c:pt idx="2161">
                  <c:v>-2.0000000000000004E-2</c:v>
                </c:pt>
                <c:pt idx="2162">
                  <c:v>-9.999999999999995E-3</c:v>
                </c:pt>
                <c:pt idx="2163">
                  <c:v>-9.999999999999995E-3</c:v>
                </c:pt>
                <c:pt idx="2164">
                  <c:v>-2.0000000000000004E-2</c:v>
                </c:pt>
                <c:pt idx="2165">
                  <c:v>-0.03</c:v>
                </c:pt>
                <c:pt idx="2166">
                  <c:v>-0.03</c:v>
                </c:pt>
                <c:pt idx="2167">
                  <c:v>-0.03</c:v>
                </c:pt>
                <c:pt idx="2168">
                  <c:v>-9.999999999999995E-3</c:v>
                </c:pt>
                <c:pt idx="2169">
                  <c:v>-2.0000000000000004E-2</c:v>
                </c:pt>
                <c:pt idx="2170">
                  <c:v>-2.0000000000000004E-2</c:v>
                </c:pt>
                <c:pt idx="2171">
                  <c:v>-0.03</c:v>
                </c:pt>
                <c:pt idx="2172">
                  <c:v>-2.0000000000000004E-2</c:v>
                </c:pt>
                <c:pt idx="2173">
                  <c:v>-9.999999999999995E-3</c:v>
                </c:pt>
                <c:pt idx="2174">
                  <c:v>-2.0000000000000004E-2</c:v>
                </c:pt>
                <c:pt idx="2175">
                  <c:v>-0.03</c:v>
                </c:pt>
                <c:pt idx="2176">
                  <c:v>-2.0000000000000004E-2</c:v>
                </c:pt>
                <c:pt idx="2177">
                  <c:v>-9.999999999999995E-3</c:v>
                </c:pt>
                <c:pt idx="2178">
                  <c:v>-0.03</c:v>
                </c:pt>
                <c:pt idx="2179">
                  <c:v>-9.999999999999995E-3</c:v>
                </c:pt>
                <c:pt idx="2180">
                  <c:v>-9.999999999999995E-3</c:v>
                </c:pt>
                <c:pt idx="2181">
                  <c:v>-9.999999999999995E-3</c:v>
                </c:pt>
                <c:pt idx="2182">
                  <c:v>-2.0000000000000004E-2</c:v>
                </c:pt>
                <c:pt idx="2183">
                  <c:v>-9.999999999999995E-3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-9.999999999999995E-3</c:v>
                </c:pt>
                <c:pt idx="2191">
                  <c:v>-9.999999999999995E-3</c:v>
                </c:pt>
                <c:pt idx="2192">
                  <c:v>-9.999999999999995E-3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-2.0000000000000004E-2</c:v>
                </c:pt>
                <c:pt idx="2197">
                  <c:v>0</c:v>
                </c:pt>
                <c:pt idx="2198">
                  <c:v>1.0000000000000002E-2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-9.999999999999995E-3</c:v>
                </c:pt>
                <c:pt idx="2203">
                  <c:v>-9.999999999999995E-3</c:v>
                </c:pt>
                <c:pt idx="2204">
                  <c:v>0</c:v>
                </c:pt>
                <c:pt idx="2205">
                  <c:v>-9.999999999999995E-3</c:v>
                </c:pt>
                <c:pt idx="2206">
                  <c:v>-6.9999999999999993E-2</c:v>
                </c:pt>
                <c:pt idx="2207">
                  <c:v>-3.9999999999999994E-2</c:v>
                </c:pt>
                <c:pt idx="2208">
                  <c:v>-9.999999999999995E-3</c:v>
                </c:pt>
                <c:pt idx="2209">
                  <c:v>-9.999999999999995E-3</c:v>
                </c:pt>
                <c:pt idx="2210">
                  <c:v>-9.999999999999995E-3</c:v>
                </c:pt>
                <c:pt idx="2211">
                  <c:v>-0.03</c:v>
                </c:pt>
                <c:pt idx="2212">
                  <c:v>-0.06</c:v>
                </c:pt>
                <c:pt idx="2213">
                  <c:v>-0.05</c:v>
                </c:pt>
                <c:pt idx="2214">
                  <c:v>-0.03</c:v>
                </c:pt>
                <c:pt idx="2215">
                  <c:v>-0.03</c:v>
                </c:pt>
                <c:pt idx="2216">
                  <c:v>-0.03</c:v>
                </c:pt>
                <c:pt idx="2217">
                  <c:v>-0.03</c:v>
                </c:pt>
                <c:pt idx="2218">
                  <c:v>-2.0000000000000004E-2</c:v>
                </c:pt>
                <c:pt idx="2219">
                  <c:v>-9.999999999999995E-3</c:v>
                </c:pt>
                <c:pt idx="2220">
                  <c:v>-9.999999999999995E-3</c:v>
                </c:pt>
                <c:pt idx="2221">
                  <c:v>-9.999999999999995E-3</c:v>
                </c:pt>
                <c:pt idx="2222">
                  <c:v>0</c:v>
                </c:pt>
                <c:pt idx="2223">
                  <c:v>0</c:v>
                </c:pt>
                <c:pt idx="2224">
                  <c:v>-9.999999999999995E-3</c:v>
                </c:pt>
                <c:pt idx="2225">
                  <c:v>0</c:v>
                </c:pt>
                <c:pt idx="2226">
                  <c:v>-9.999999999999995E-3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-9.999999999999995E-3</c:v>
                </c:pt>
                <c:pt idx="2232">
                  <c:v>-9.999999999999995E-3</c:v>
                </c:pt>
                <c:pt idx="2233">
                  <c:v>-9.999999999999995E-3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-2.0000000000000004E-2</c:v>
                </c:pt>
                <c:pt idx="2246">
                  <c:v>-9.999999999999995E-3</c:v>
                </c:pt>
                <c:pt idx="2247">
                  <c:v>0</c:v>
                </c:pt>
                <c:pt idx="2248">
                  <c:v>1.0000000000000002E-2</c:v>
                </c:pt>
                <c:pt idx="2249">
                  <c:v>-9.999999999999995E-3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-9.999999999999995E-3</c:v>
                </c:pt>
                <c:pt idx="2254">
                  <c:v>0</c:v>
                </c:pt>
                <c:pt idx="2255">
                  <c:v>-3.9999999999999994E-2</c:v>
                </c:pt>
                <c:pt idx="2256">
                  <c:v>0</c:v>
                </c:pt>
                <c:pt idx="2257">
                  <c:v>-3.9999999999999994E-2</c:v>
                </c:pt>
                <c:pt idx="2258">
                  <c:v>-9.999999999999995E-3</c:v>
                </c:pt>
                <c:pt idx="2259">
                  <c:v>0</c:v>
                </c:pt>
                <c:pt idx="2260">
                  <c:v>0</c:v>
                </c:pt>
                <c:pt idx="2261">
                  <c:v>1.0000000000000002E-2</c:v>
                </c:pt>
                <c:pt idx="2262">
                  <c:v>0</c:v>
                </c:pt>
                <c:pt idx="2263">
                  <c:v>0</c:v>
                </c:pt>
                <c:pt idx="2264">
                  <c:v>1.0000000000000002E-2</c:v>
                </c:pt>
                <c:pt idx="2265">
                  <c:v>1.0000000000000002E-2</c:v>
                </c:pt>
                <c:pt idx="2266">
                  <c:v>0</c:v>
                </c:pt>
                <c:pt idx="2267">
                  <c:v>-9.999999999999995E-3</c:v>
                </c:pt>
                <c:pt idx="2268">
                  <c:v>0</c:v>
                </c:pt>
                <c:pt idx="2269">
                  <c:v>-9.999999999999995E-3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1.0000000000000002E-2</c:v>
                </c:pt>
                <c:pt idx="2276">
                  <c:v>1.0000000000000002E-2</c:v>
                </c:pt>
                <c:pt idx="2277">
                  <c:v>-9.999999999999995E-3</c:v>
                </c:pt>
                <c:pt idx="2278">
                  <c:v>-2.0000000000000004E-2</c:v>
                </c:pt>
                <c:pt idx="2279">
                  <c:v>-9.999999999999995E-3</c:v>
                </c:pt>
                <c:pt idx="2280">
                  <c:v>-0.03</c:v>
                </c:pt>
                <c:pt idx="2281">
                  <c:v>-9.999999999999995E-3</c:v>
                </c:pt>
                <c:pt idx="2282">
                  <c:v>-9.999999999999995E-3</c:v>
                </c:pt>
                <c:pt idx="2283">
                  <c:v>-9.999999999999995E-3</c:v>
                </c:pt>
                <c:pt idx="2284">
                  <c:v>-9.999999999999995E-3</c:v>
                </c:pt>
                <c:pt idx="2285">
                  <c:v>-9.999999999999995E-3</c:v>
                </c:pt>
                <c:pt idx="2286">
                  <c:v>-9.999999999999995E-3</c:v>
                </c:pt>
                <c:pt idx="2287">
                  <c:v>-9.999999999999995E-3</c:v>
                </c:pt>
                <c:pt idx="2288">
                  <c:v>-9.999999999999995E-3</c:v>
                </c:pt>
                <c:pt idx="2289">
                  <c:v>-0.03</c:v>
                </c:pt>
                <c:pt idx="2290">
                  <c:v>-9.999999999999995E-3</c:v>
                </c:pt>
                <c:pt idx="2291">
                  <c:v>-9.999999999999995E-3</c:v>
                </c:pt>
                <c:pt idx="2292">
                  <c:v>-9.999999999999995E-3</c:v>
                </c:pt>
                <c:pt idx="2293">
                  <c:v>-9.999999999999995E-3</c:v>
                </c:pt>
                <c:pt idx="2294">
                  <c:v>-9.999999999999995E-3</c:v>
                </c:pt>
                <c:pt idx="2295">
                  <c:v>0</c:v>
                </c:pt>
                <c:pt idx="2296">
                  <c:v>-9.999999999999995E-3</c:v>
                </c:pt>
                <c:pt idx="2297">
                  <c:v>-9.999999999999995E-3</c:v>
                </c:pt>
                <c:pt idx="2298">
                  <c:v>-9.999999999999995E-3</c:v>
                </c:pt>
                <c:pt idx="2299">
                  <c:v>0</c:v>
                </c:pt>
                <c:pt idx="2300">
                  <c:v>-9.999999999999995E-3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-9.999999999999995E-3</c:v>
                </c:pt>
                <c:pt idx="2306">
                  <c:v>0</c:v>
                </c:pt>
                <c:pt idx="2307">
                  <c:v>0</c:v>
                </c:pt>
                <c:pt idx="2308">
                  <c:v>-0.03</c:v>
                </c:pt>
                <c:pt idx="2309">
                  <c:v>-0.03</c:v>
                </c:pt>
                <c:pt idx="2310">
                  <c:v>-0.05</c:v>
                </c:pt>
                <c:pt idx="2311">
                  <c:v>-9.999999999999995E-3</c:v>
                </c:pt>
                <c:pt idx="2312">
                  <c:v>-2.0000000000000004E-2</c:v>
                </c:pt>
                <c:pt idx="2313">
                  <c:v>-2.0000000000000004E-2</c:v>
                </c:pt>
                <c:pt idx="2314">
                  <c:v>-9.999999999999995E-3</c:v>
                </c:pt>
                <c:pt idx="2315">
                  <c:v>-9.999999999999995E-3</c:v>
                </c:pt>
                <c:pt idx="2316">
                  <c:v>-9.999999999999995E-3</c:v>
                </c:pt>
                <c:pt idx="2317">
                  <c:v>0</c:v>
                </c:pt>
                <c:pt idx="2318">
                  <c:v>0</c:v>
                </c:pt>
                <c:pt idx="2319">
                  <c:v>-9.999999999999995E-3</c:v>
                </c:pt>
                <c:pt idx="2320">
                  <c:v>0</c:v>
                </c:pt>
                <c:pt idx="2321">
                  <c:v>-9.999999999999995E-3</c:v>
                </c:pt>
                <c:pt idx="2322">
                  <c:v>-9.0000000000000011E-2</c:v>
                </c:pt>
                <c:pt idx="2323">
                  <c:v>-0.05</c:v>
                </c:pt>
                <c:pt idx="2324">
                  <c:v>-2.0000000000000004E-2</c:v>
                </c:pt>
                <c:pt idx="2325">
                  <c:v>-9.999999999999995E-3</c:v>
                </c:pt>
                <c:pt idx="2326">
                  <c:v>-6.9999999999999993E-2</c:v>
                </c:pt>
                <c:pt idx="2327">
                  <c:v>-0.06</c:v>
                </c:pt>
                <c:pt idx="2328">
                  <c:v>-0.05</c:v>
                </c:pt>
                <c:pt idx="2329">
                  <c:v>-9.999999999999995E-3</c:v>
                </c:pt>
                <c:pt idx="2330">
                  <c:v>0</c:v>
                </c:pt>
                <c:pt idx="2331">
                  <c:v>-9.999999999999995E-3</c:v>
                </c:pt>
                <c:pt idx="2332">
                  <c:v>-9.999999999999995E-3</c:v>
                </c:pt>
                <c:pt idx="2333">
                  <c:v>0</c:v>
                </c:pt>
                <c:pt idx="2334">
                  <c:v>-9.999999999999995E-3</c:v>
                </c:pt>
                <c:pt idx="2335">
                  <c:v>0</c:v>
                </c:pt>
                <c:pt idx="2336">
                  <c:v>0</c:v>
                </c:pt>
                <c:pt idx="2337">
                  <c:v>-9.999999999999995E-3</c:v>
                </c:pt>
                <c:pt idx="2338">
                  <c:v>-9.999999999999995E-3</c:v>
                </c:pt>
                <c:pt idx="2339">
                  <c:v>-2.0000000000000004E-2</c:v>
                </c:pt>
                <c:pt idx="2340">
                  <c:v>-2.0000000000000004E-2</c:v>
                </c:pt>
                <c:pt idx="2341">
                  <c:v>-2.0000000000000004E-2</c:v>
                </c:pt>
                <c:pt idx="2342">
                  <c:v>-0.03</c:v>
                </c:pt>
                <c:pt idx="2343">
                  <c:v>-9.999999999999995E-3</c:v>
                </c:pt>
                <c:pt idx="2344">
                  <c:v>-2.0000000000000004E-2</c:v>
                </c:pt>
                <c:pt idx="2345">
                  <c:v>-3.9999999999999994E-2</c:v>
                </c:pt>
                <c:pt idx="2346">
                  <c:v>-0.03</c:v>
                </c:pt>
                <c:pt idx="2347">
                  <c:v>-6.9999999999999993E-2</c:v>
                </c:pt>
                <c:pt idx="2348">
                  <c:v>-3.9999999999999994E-2</c:v>
                </c:pt>
                <c:pt idx="2349">
                  <c:v>-9.999999999999995E-3</c:v>
                </c:pt>
                <c:pt idx="2350">
                  <c:v>-3.9999999999999994E-2</c:v>
                </c:pt>
                <c:pt idx="2351">
                  <c:v>-3.9999999999999994E-2</c:v>
                </c:pt>
                <c:pt idx="2352">
                  <c:v>-2.0000000000000004E-2</c:v>
                </c:pt>
                <c:pt idx="2353">
                  <c:v>-0.03</c:v>
                </c:pt>
                <c:pt idx="2354">
                  <c:v>-2.0000000000000004E-2</c:v>
                </c:pt>
                <c:pt idx="2355">
                  <c:v>-2.0000000000000004E-2</c:v>
                </c:pt>
                <c:pt idx="2356">
                  <c:v>-0.03</c:v>
                </c:pt>
                <c:pt idx="2357">
                  <c:v>-0.03</c:v>
                </c:pt>
                <c:pt idx="2358">
                  <c:v>-2.0000000000000004E-2</c:v>
                </c:pt>
                <c:pt idx="2359">
                  <c:v>-9.999999999999995E-3</c:v>
                </c:pt>
                <c:pt idx="2360">
                  <c:v>-9.999999999999995E-3</c:v>
                </c:pt>
                <c:pt idx="2361">
                  <c:v>0</c:v>
                </c:pt>
                <c:pt idx="2362">
                  <c:v>-9.999999999999995E-3</c:v>
                </c:pt>
                <c:pt idx="2363">
                  <c:v>-9.999999999999995E-3</c:v>
                </c:pt>
                <c:pt idx="2364">
                  <c:v>0</c:v>
                </c:pt>
                <c:pt idx="2365">
                  <c:v>-9.999999999999995E-3</c:v>
                </c:pt>
                <c:pt idx="2366">
                  <c:v>0</c:v>
                </c:pt>
                <c:pt idx="2367">
                  <c:v>-2.0000000000000004E-2</c:v>
                </c:pt>
                <c:pt idx="2368">
                  <c:v>-9.999999999999995E-3</c:v>
                </c:pt>
                <c:pt idx="2369">
                  <c:v>-9.999999999999995E-3</c:v>
                </c:pt>
                <c:pt idx="2370">
                  <c:v>0</c:v>
                </c:pt>
                <c:pt idx="2371">
                  <c:v>-9.999999999999995E-3</c:v>
                </c:pt>
                <c:pt idx="2372">
                  <c:v>-9.999999999999995E-3</c:v>
                </c:pt>
                <c:pt idx="2373">
                  <c:v>-9.999999999999995E-3</c:v>
                </c:pt>
                <c:pt idx="2374">
                  <c:v>-9.999999999999995E-3</c:v>
                </c:pt>
                <c:pt idx="2375">
                  <c:v>-9.999999999999995E-3</c:v>
                </c:pt>
                <c:pt idx="2376">
                  <c:v>-9.999999999999995E-3</c:v>
                </c:pt>
                <c:pt idx="2377">
                  <c:v>0</c:v>
                </c:pt>
                <c:pt idx="2378">
                  <c:v>-9.999999999999995E-3</c:v>
                </c:pt>
                <c:pt idx="2379">
                  <c:v>-9.999999999999995E-3</c:v>
                </c:pt>
                <c:pt idx="2380">
                  <c:v>-9.999999999999995E-3</c:v>
                </c:pt>
                <c:pt idx="2381">
                  <c:v>-9.999999999999995E-3</c:v>
                </c:pt>
                <c:pt idx="2382">
                  <c:v>-9.999999999999995E-3</c:v>
                </c:pt>
                <c:pt idx="2383">
                  <c:v>0</c:v>
                </c:pt>
                <c:pt idx="2384">
                  <c:v>-9.999999999999995E-3</c:v>
                </c:pt>
                <c:pt idx="2385">
                  <c:v>0</c:v>
                </c:pt>
                <c:pt idx="2386">
                  <c:v>-2.0000000000000004E-2</c:v>
                </c:pt>
                <c:pt idx="2387">
                  <c:v>-2.0000000000000004E-2</c:v>
                </c:pt>
                <c:pt idx="2388">
                  <c:v>-9.999999999999995E-3</c:v>
                </c:pt>
                <c:pt idx="2389">
                  <c:v>0</c:v>
                </c:pt>
                <c:pt idx="2390">
                  <c:v>-9.999999999999995E-3</c:v>
                </c:pt>
                <c:pt idx="2391">
                  <c:v>-9.999999999999995E-3</c:v>
                </c:pt>
                <c:pt idx="2392">
                  <c:v>-9.999999999999995E-3</c:v>
                </c:pt>
                <c:pt idx="2393">
                  <c:v>-9.999999999999995E-3</c:v>
                </c:pt>
                <c:pt idx="2394">
                  <c:v>-2.0000000000000004E-2</c:v>
                </c:pt>
                <c:pt idx="2395">
                  <c:v>-9.999999999999995E-3</c:v>
                </c:pt>
                <c:pt idx="2396">
                  <c:v>0</c:v>
                </c:pt>
                <c:pt idx="2397">
                  <c:v>-9.999999999999995E-3</c:v>
                </c:pt>
                <c:pt idx="2398">
                  <c:v>-9.999999999999995E-3</c:v>
                </c:pt>
                <c:pt idx="2399">
                  <c:v>-9.999999999999995E-3</c:v>
                </c:pt>
                <c:pt idx="2400">
                  <c:v>-9.999999999999995E-3</c:v>
                </c:pt>
                <c:pt idx="2401">
                  <c:v>-9.999999999999995E-3</c:v>
                </c:pt>
                <c:pt idx="2402">
                  <c:v>-9.999999999999995E-3</c:v>
                </c:pt>
                <c:pt idx="2403">
                  <c:v>-9.999999999999995E-3</c:v>
                </c:pt>
                <c:pt idx="2404">
                  <c:v>0</c:v>
                </c:pt>
                <c:pt idx="2405">
                  <c:v>0</c:v>
                </c:pt>
                <c:pt idx="2406">
                  <c:v>-9.999999999999995E-3</c:v>
                </c:pt>
                <c:pt idx="2407">
                  <c:v>-9.999999999999995E-3</c:v>
                </c:pt>
                <c:pt idx="2408">
                  <c:v>-9.999999999999995E-3</c:v>
                </c:pt>
                <c:pt idx="2409">
                  <c:v>-9.999999999999995E-3</c:v>
                </c:pt>
                <c:pt idx="2410">
                  <c:v>-9.999999999999995E-3</c:v>
                </c:pt>
                <c:pt idx="2411">
                  <c:v>-9.999999999999995E-3</c:v>
                </c:pt>
                <c:pt idx="2412">
                  <c:v>-9.999999999999995E-3</c:v>
                </c:pt>
                <c:pt idx="2413">
                  <c:v>-9.999999999999995E-3</c:v>
                </c:pt>
                <c:pt idx="2414">
                  <c:v>-9.999999999999995E-3</c:v>
                </c:pt>
                <c:pt idx="2415">
                  <c:v>-9.999999999999995E-3</c:v>
                </c:pt>
                <c:pt idx="2416">
                  <c:v>-9.999999999999995E-3</c:v>
                </c:pt>
                <c:pt idx="2417">
                  <c:v>-9.999999999999995E-3</c:v>
                </c:pt>
                <c:pt idx="2418">
                  <c:v>-9.999999999999995E-3</c:v>
                </c:pt>
                <c:pt idx="2419">
                  <c:v>-2.0000000000000004E-2</c:v>
                </c:pt>
                <c:pt idx="2420">
                  <c:v>-2.0000000000000004E-2</c:v>
                </c:pt>
                <c:pt idx="2421">
                  <c:v>-9.999999999999995E-3</c:v>
                </c:pt>
                <c:pt idx="2422">
                  <c:v>-2.0000000000000004E-2</c:v>
                </c:pt>
                <c:pt idx="2423">
                  <c:v>-2.0000000000000004E-2</c:v>
                </c:pt>
                <c:pt idx="2424">
                  <c:v>-2.0000000000000004E-2</c:v>
                </c:pt>
                <c:pt idx="2425">
                  <c:v>-2.0000000000000004E-2</c:v>
                </c:pt>
                <c:pt idx="2426">
                  <c:v>-2.0000000000000004E-2</c:v>
                </c:pt>
                <c:pt idx="2427">
                  <c:v>-0.03</c:v>
                </c:pt>
                <c:pt idx="2428">
                  <c:v>-2.0000000000000004E-2</c:v>
                </c:pt>
                <c:pt idx="2429">
                  <c:v>-0.03</c:v>
                </c:pt>
                <c:pt idx="2430">
                  <c:v>-0.03</c:v>
                </c:pt>
                <c:pt idx="2431">
                  <c:v>-0.03</c:v>
                </c:pt>
                <c:pt idx="2432">
                  <c:v>-2.0000000000000004E-2</c:v>
                </c:pt>
                <c:pt idx="2433">
                  <c:v>-2.0000000000000004E-2</c:v>
                </c:pt>
                <c:pt idx="2434">
                  <c:v>-3.9999999999999994E-2</c:v>
                </c:pt>
                <c:pt idx="2435">
                  <c:v>-0.03</c:v>
                </c:pt>
                <c:pt idx="2436">
                  <c:v>-9.999999999999995E-3</c:v>
                </c:pt>
                <c:pt idx="2437">
                  <c:v>-2.0000000000000004E-2</c:v>
                </c:pt>
                <c:pt idx="2438">
                  <c:v>-0.05</c:v>
                </c:pt>
                <c:pt idx="2439">
                  <c:v>-0.03</c:v>
                </c:pt>
                <c:pt idx="2440">
                  <c:v>-0.03</c:v>
                </c:pt>
                <c:pt idx="2441">
                  <c:v>-9.999999999999995E-3</c:v>
                </c:pt>
                <c:pt idx="2442">
                  <c:v>-2.0000000000000004E-2</c:v>
                </c:pt>
                <c:pt idx="2443">
                  <c:v>-0.03</c:v>
                </c:pt>
                <c:pt idx="2444">
                  <c:v>-0.03</c:v>
                </c:pt>
                <c:pt idx="2445">
                  <c:v>-2.0000000000000004E-2</c:v>
                </c:pt>
                <c:pt idx="2446">
                  <c:v>-0.05</c:v>
                </c:pt>
                <c:pt idx="2447">
                  <c:v>-0.03</c:v>
                </c:pt>
                <c:pt idx="2448">
                  <c:v>-0.03</c:v>
                </c:pt>
                <c:pt idx="2449">
                  <c:v>-2.0000000000000004E-2</c:v>
                </c:pt>
                <c:pt idx="2450">
                  <c:v>-0.03</c:v>
                </c:pt>
                <c:pt idx="2451">
                  <c:v>-0.03</c:v>
                </c:pt>
                <c:pt idx="2452">
                  <c:v>-2.0000000000000004E-2</c:v>
                </c:pt>
                <c:pt idx="2453">
                  <c:v>-0.03</c:v>
                </c:pt>
                <c:pt idx="2454">
                  <c:v>-2.0000000000000004E-2</c:v>
                </c:pt>
                <c:pt idx="2455">
                  <c:v>-0.03</c:v>
                </c:pt>
                <c:pt idx="2456">
                  <c:v>-9.999999999999995E-3</c:v>
                </c:pt>
                <c:pt idx="2457">
                  <c:v>-0.03</c:v>
                </c:pt>
                <c:pt idx="2458">
                  <c:v>-9.999999999999995E-3</c:v>
                </c:pt>
                <c:pt idx="2459">
                  <c:v>-0.03</c:v>
                </c:pt>
                <c:pt idx="2460">
                  <c:v>-9.999999999999995E-3</c:v>
                </c:pt>
                <c:pt idx="2461">
                  <c:v>-9.999999999999995E-3</c:v>
                </c:pt>
                <c:pt idx="2462">
                  <c:v>-2.0000000000000004E-2</c:v>
                </c:pt>
                <c:pt idx="2463">
                  <c:v>0</c:v>
                </c:pt>
                <c:pt idx="2464">
                  <c:v>-9.999999999999995E-3</c:v>
                </c:pt>
                <c:pt idx="2465">
                  <c:v>0</c:v>
                </c:pt>
                <c:pt idx="2466">
                  <c:v>-9.999999999999995E-3</c:v>
                </c:pt>
                <c:pt idx="2467">
                  <c:v>0</c:v>
                </c:pt>
                <c:pt idx="2468">
                  <c:v>-9.999999999999995E-3</c:v>
                </c:pt>
                <c:pt idx="2469">
                  <c:v>-9.999999999999995E-3</c:v>
                </c:pt>
                <c:pt idx="2470">
                  <c:v>-9.999999999999995E-3</c:v>
                </c:pt>
                <c:pt idx="2471">
                  <c:v>-2.0000000000000004E-2</c:v>
                </c:pt>
                <c:pt idx="2472">
                  <c:v>0</c:v>
                </c:pt>
                <c:pt idx="2473">
                  <c:v>-9.999999999999995E-3</c:v>
                </c:pt>
                <c:pt idx="2474">
                  <c:v>0</c:v>
                </c:pt>
                <c:pt idx="2475">
                  <c:v>0</c:v>
                </c:pt>
                <c:pt idx="2476">
                  <c:v>-9.999999999999995E-3</c:v>
                </c:pt>
                <c:pt idx="2477">
                  <c:v>-9.999999999999995E-3</c:v>
                </c:pt>
                <c:pt idx="2478">
                  <c:v>-9.999999999999995E-3</c:v>
                </c:pt>
                <c:pt idx="2479">
                  <c:v>0</c:v>
                </c:pt>
                <c:pt idx="2480">
                  <c:v>-9.999999999999995E-3</c:v>
                </c:pt>
                <c:pt idx="2481">
                  <c:v>-9.999999999999995E-3</c:v>
                </c:pt>
                <c:pt idx="2482">
                  <c:v>-2.0000000000000004E-2</c:v>
                </c:pt>
                <c:pt idx="2483">
                  <c:v>-9.999999999999995E-3</c:v>
                </c:pt>
                <c:pt idx="2484">
                  <c:v>-2.0000000000000004E-2</c:v>
                </c:pt>
                <c:pt idx="2485">
                  <c:v>-2.0000000000000004E-2</c:v>
                </c:pt>
                <c:pt idx="2486">
                  <c:v>-9.999999999999995E-3</c:v>
                </c:pt>
                <c:pt idx="2487">
                  <c:v>-9.999999999999995E-3</c:v>
                </c:pt>
                <c:pt idx="2488">
                  <c:v>-9.999999999999995E-3</c:v>
                </c:pt>
                <c:pt idx="2489">
                  <c:v>-9.999999999999995E-3</c:v>
                </c:pt>
                <c:pt idx="2490">
                  <c:v>-2.0000000000000004E-2</c:v>
                </c:pt>
                <c:pt idx="2491">
                  <c:v>-9.999999999999995E-3</c:v>
                </c:pt>
                <c:pt idx="2492">
                  <c:v>-9.999999999999995E-3</c:v>
                </c:pt>
                <c:pt idx="2493">
                  <c:v>-9.999999999999995E-3</c:v>
                </c:pt>
                <c:pt idx="2494">
                  <c:v>-9.999999999999995E-3</c:v>
                </c:pt>
                <c:pt idx="2495">
                  <c:v>-0.03</c:v>
                </c:pt>
                <c:pt idx="2496">
                  <c:v>-2.0000000000000004E-2</c:v>
                </c:pt>
                <c:pt idx="2497">
                  <c:v>-0.03</c:v>
                </c:pt>
                <c:pt idx="2498">
                  <c:v>-2.0000000000000004E-2</c:v>
                </c:pt>
                <c:pt idx="2499">
                  <c:v>-0.03</c:v>
                </c:pt>
                <c:pt idx="2500">
                  <c:v>-9.999999999999995E-3</c:v>
                </c:pt>
                <c:pt idx="2501">
                  <c:v>-9.999999999999995E-3</c:v>
                </c:pt>
                <c:pt idx="2502">
                  <c:v>-2.0000000000000004E-2</c:v>
                </c:pt>
                <c:pt idx="2503">
                  <c:v>-9.999999999999995E-3</c:v>
                </c:pt>
                <c:pt idx="2504">
                  <c:v>-9.999999999999995E-3</c:v>
                </c:pt>
                <c:pt idx="2505">
                  <c:v>-2.0000000000000004E-2</c:v>
                </c:pt>
                <c:pt idx="2506">
                  <c:v>-9.999999999999995E-3</c:v>
                </c:pt>
                <c:pt idx="2507">
                  <c:v>-9.999999999999995E-3</c:v>
                </c:pt>
                <c:pt idx="2508">
                  <c:v>-9.999999999999995E-3</c:v>
                </c:pt>
                <c:pt idx="2509">
                  <c:v>-9.999999999999995E-3</c:v>
                </c:pt>
                <c:pt idx="2510">
                  <c:v>-9.999999999999995E-3</c:v>
                </c:pt>
                <c:pt idx="2511">
                  <c:v>0</c:v>
                </c:pt>
                <c:pt idx="2512">
                  <c:v>-9.999999999999995E-3</c:v>
                </c:pt>
                <c:pt idx="2513">
                  <c:v>-9.999999999999995E-3</c:v>
                </c:pt>
                <c:pt idx="2514">
                  <c:v>-9.999999999999995E-3</c:v>
                </c:pt>
                <c:pt idx="2515">
                  <c:v>-9.999999999999995E-3</c:v>
                </c:pt>
                <c:pt idx="2516">
                  <c:v>-9.999999999999995E-3</c:v>
                </c:pt>
                <c:pt idx="2517">
                  <c:v>-9.999999999999995E-3</c:v>
                </c:pt>
                <c:pt idx="2518">
                  <c:v>0</c:v>
                </c:pt>
                <c:pt idx="2519">
                  <c:v>0</c:v>
                </c:pt>
                <c:pt idx="2520">
                  <c:v>0</c:v>
                </c:pt>
                <c:pt idx="2521">
                  <c:v>0</c:v>
                </c:pt>
                <c:pt idx="2522">
                  <c:v>0</c:v>
                </c:pt>
                <c:pt idx="2523">
                  <c:v>0</c:v>
                </c:pt>
                <c:pt idx="2524">
                  <c:v>0</c:v>
                </c:pt>
                <c:pt idx="2525">
                  <c:v>0</c:v>
                </c:pt>
                <c:pt idx="2526">
                  <c:v>1.0000000000000002E-2</c:v>
                </c:pt>
                <c:pt idx="2527">
                  <c:v>1.0000000000000002E-2</c:v>
                </c:pt>
                <c:pt idx="2528">
                  <c:v>1.0000000000000002E-2</c:v>
                </c:pt>
                <c:pt idx="2529">
                  <c:v>2.0000000000000004E-2</c:v>
                </c:pt>
                <c:pt idx="2530">
                  <c:v>2.0000000000000004E-2</c:v>
                </c:pt>
                <c:pt idx="2531">
                  <c:v>1.0000000000000002E-2</c:v>
                </c:pt>
                <c:pt idx="2532">
                  <c:v>2.0000000000000004E-2</c:v>
                </c:pt>
                <c:pt idx="2533">
                  <c:v>2.0000000000000004E-2</c:v>
                </c:pt>
                <c:pt idx="2534">
                  <c:v>1.0000000000000002E-2</c:v>
                </c:pt>
                <c:pt idx="2535">
                  <c:v>0</c:v>
                </c:pt>
                <c:pt idx="2536">
                  <c:v>0</c:v>
                </c:pt>
                <c:pt idx="2537">
                  <c:v>-9.999999999999995E-3</c:v>
                </c:pt>
                <c:pt idx="2538">
                  <c:v>0</c:v>
                </c:pt>
                <c:pt idx="2539">
                  <c:v>0</c:v>
                </c:pt>
                <c:pt idx="2540">
                  <c:v>0</c:v>
                </c:pt>
                <c:pt idx="2541">
                  <c:v>0</c:v>
                </c:pt>
                <c:pt idx="2542">
                  <c:v>-9.999999999999995E-3</c:v>
                </c:pt>
                <c:pt idx="2543">
                  <c:v>0</c:v>
                </c:pt>
                <c:pt idx="2544">
                  <c:v>0</c:v>
                </c:pt>
                <c:pt idx="2545">
                  <c:v>-2.0000000000000004E-2</c:v>
                </c:pt>
                <c:pt idx="2546">
                  <c:v>0</c:v>
                </c:pt>
                <c:pt idx="2547">
                  <c:v>-0.03</c:v>
                </c:pt>
                <c:pt idx="2548">
                  <c:v>-2.0000000000000004E-2</c:v>
                </c:pt>
                <c:pt idx="2549">
                  <c:v>-0.03</c:v>
                </c:pt>
                <c:pt idx="2550">
                  <c:v>-2.0000000000000004E-2</c:v>
                </c:pt>
                <c:pt idx="2551">
                  <c:v>-0.03</c:v>
                </c:pt>
                <c:pt idx="2552">
                  <c:v>0</c:v>
                </c:pt>
                <c:pt idx="2553">
                  <c:v>-0.06</c:v>
                </c:pt>
                <c:pt idx="2554">
                  <c:v>0</c:v>
                </c:pt>
                <c:pt idx="2555">
                  <c:v>1.0000000000000002E-2</c:v>
                </c:pt>
                <c:pt idx="2556">
                  <c:v>0</c:v>
                </c:pt>
                <c:pt idx="2557">
                  <c:v>1.0000000000000002E-2</c:v>
                </c:pt>
                <c:pt idx="2558">
                  <c:v>0</c:v>
                </c:pt>
                <c:pt idx="2559">
                  <c:v>-0.05</c:v>
                </c:pt>
                <c:pt idx="2560">
                  <c:v>-9.999999999999995E-3</c:v>
                </c:pt>
                <c:pt idx="2561">
                  <c:v>-3.9999999999999994E-2</c:v>
                </c:pt>
                <c:pt idx="2562">
                  <c:v>-0.05</c:v>
                </c:pt>
                <c:pt idx="2563">
                  <c:v>-0.05</c:v>
                </c:pt>
                <c:pt idx="2564">
                  <c:v>-6.9999999999999993E-2</c:v>
                </c:pt>
                <c:pt idx="2565">
                  <c:v>-9.999999999999995E-3</c:v>
                </c:pt>
                <c:pt idx="2566">
                  <c:v>-0.03</c:v>
                </c:pt>
                <c:pt idx="2567">
                  <c:v>-0.03</c:v>
                </c:pt>
                <c:pt idx="2568">
                  <c:v>-0.03</c:v>
                </c:pt>
                <c:pt idx="2569">
                  <c:v>-9.999999999999995E-3</c:v>
                </c:pt>
                <c:pt idx="2570">
                  <c:v>-9.999999999999995E-3</c:v>
                </c:pt>
                <c:pt idx="2571">
                  <c:v>-3.9999999999999994E-2</c:v>
                </c:pt>
                <c:pt idx="2572">
                  <c:v>-0.03</c:v>
                </c:pt>
                <c:pt idx="2573">
                  <c:v>-0.05</c:v>
                </c:pt>
                <c:pt idx="2574">
                  <c:v>-0.03</c:v>
                </c:pt>
                <c:pt idx="2575">
                  <c:v>-9.999999999999995E-3</c:v>
                </c:pt>
                <c:pt idx="2576">
                  <c:v>-9.999999999999995E-3</c:v>
                </c:pt>
                <c:pt idx="2577">
                  <c:v>-0.03</c:v>
                </c:pt>
                <c:pt idx="2578">
                  <c:v>-3.9999999999999994E-2</c:v>
                </c:pt>
                <c:pt idx="2579">
                  <c:v>-0.03</c:v>
                </c:pt>
                <c:pt idx="2580">
                  <c:v>-9.999999999999995E-3</c:v>
                </c:pt>
                <c:pt idx="2581">
                  <c:v>-0.03</c:v>
                </c:pt>
                <c:pt idx="2582">
                  <c:v>-0.03</c:v>
                </c:pt>
                <c:pt idx="2583">
                  <c:v>-0.03</c:v>
                </c:pt>
                <c:pt idx="2584">
                  <c:v>-3.9999999999999994E-2</c:v>
                </c:pt>
                <c:pt idx="2585">
                  <c:v>-0.03</c:v>
                </c:pt>
                <c:pt idx="2586">
                  <c:v>-2.0000000000000004E-2</c:v>
                </c:pt>
                <c:pt idx="2587">
                  <c:v>-2.0000000000000004E-2</c:v>
                </c:pt>
                <c:pt idx="2588">
                  <c:v>-2.0000000000000004E-2</c:v>
                </c:pt>
                <c:pt idx="2589">
                  <c:v>-3.9999999999999994E-2</c:v>
                </c:pt>
                <c:pt idx="2590">
                  <c:v>-3.9999999999999994E-2</c:v>
                </c:pt>
                <c:pt idx="2591">
                  <c:v>-2.0000000000000004E-2</c:v>
                </c:pt>
                <c:pt idx="2592">
                  <c:v>-0.05</c:v>
                </c:pt>
                <c:pt idx="2593">
                  <c:v>-2.0000000000000004E-2</c:v>
                </c:pt>
                <c:pt idx="2594">
                  <c:v>0</c:v>
                </c:pt>
                <c:pt idx="2595">
                  <c:v>-9.999999999999995E-3</c:v>
                </c:pt>
                <c:pt idx="2596">
                  <c:v>0</c:v>
                </c:pt>
                <c:pt idx="2597">
                  <c:v>0</c:v>
                </c:pt>
                <c:pt idx="2598">
                  <c:v>-9.999999999999995E-3</c:v>
                </c:pt>
                <c:pt idx="2599">
                  <c:v>0</c:v>
                </c:pt>
                <c:pt idx="2600">
                  <c:v>0</c:v>
                </c:pt>
                <c:pt idx="2601">
                  <c:v>0</c:v>
                </c:pt>
                <c:pt idx="2602">
                  <c:v>0</c:v>
                </c:pt>
                <c:pt idx="2603">
                  <c:v>0</c:v>
                </c:pt>
                <c:pt idx="2604">
                  <c:v>0</c:v>
                </c:pt>
                <c:pt idx="2605">
                  <c:v>0</c:v>
                </c:pt>
                <c:pt idx="2606">
                  <c:v>0</c:v>
                </c:pt>
                <c:pt idx="2607">
                  <c:v>0</c:v>
                </c:pt>
                <c:pt idx="2608">
                  <c:v>1.0000000000000002E-2</c:v>
                </c:pt>
                <c:pt idx="2609">
                  <c:v>1.0000000000000002E-2</c:v>
                </c:pt>
                <c:pt idx="2610">
                  <c:v>2.0000000000000004E-2</c:v>
                </c:pt>
                <c:pt idx="2611">
                  <c:v>2.0000000000000004E-2</c:v>
                </c:pt>
                <c:pt idx="2612">
                  <c:v>1.0000000000000002E-2</c:v>
                </c:pt>
                <c:pt idx="2613">
                  <c:v>1.0000000000000002E-2</c:v>
                </c:pt>
                <c:pt idx="2614">
                  <c:v>1.0000000000000002E-2</c:v>
                </c:pt>
                <c:pt idx="2615">
                  <c:v>1.0000000000000002E-2</c:v>
                </c:pt>
                <c:pt idx="2616">
                  <c:v>1.0000000000000002E-2</c:v>
                </c:pt>
                <c:pt idx="2617">
                  <c:v>1.0000000000000002E-2</c:v>
                </c:pt>
                <c:pt idx="2618">
                  <c:v>1.0000000000000002E-2</c:v>
                </c:pt>
                <c:pt idx="2619">
                  <c:v>1.0000000000000002E-2</c:v>
                </c:pt>
                <c:pt idx="2620">
                  <c:v>1.0000000000000002E-2</c:v>
                </c:pt>
                <c:pt idx="2621">
                  <c:v>1.0000000000000002E-2</c:v>
                </c:pt>
                <c:pt idx="2622">
                  <c:v>1.0000000000000002E-2</c:v>
                </c:pt>
                <c:pt idx="2623">
                  <c:v>0</c:v>
                </c:pt>
                <c:pt idx="2624">
                  <c:v>0</c:v>
                </c:pt>
                <c:pt idx="2625">
                  <c:v>1.0000000000000002E-2</c:v>
                </c:pt>
                <c:pt idx="2626">
                  <c:v>1.0000000000000002E-2</c:v>
                </c:pt>
                <c:pt idx="2627">
                  <c:v>1.0000000000000002E-2</c:v>
                </c:pt>
                <c:pt idx="2628">
                  <c:v>1.0000000000000002E-2</c:v>
                </c:pt>
                <c:pt idx="2629">
                  <c:v>1.0000000000000002E-2</c:v>
                </c:pt>
                <c:pt idx="2630">
                  <c:v>1.0000000000000002E-2</c:v>
                </c:pt>
                <c:pt idx="2631">
                  <c:v>0</c:v>
                </c:pt>
                <c:pt idx="2632">
                  <c:v>1.0000000000000002E-2</c:v>
                </c:pt>
                <c:pt idx="2633">
                  <c:v>1.0000000000000002E-2</c:v>
                </c:pt>
                <c:pt idx="2634">
                  <c:v>1.0000000000000002E-2</c:v>
                </c:pt>
                <c:pt idx="2635">
                  <c:v>0</c:v>
                </c:pt>
                <c:pt idx="2636">
                  <c:v>0</c:v>
                </c:pt>
                <c:pt idx="2637">
                  <c:v>1.0000000000000002E-2</c:v>
                </c:pt>
                <c:pt idx="2638">
                  <c:v>1.0000000000000002E-2</c:v>
                </c:pt>
                <c:pt idx="2639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104-4332-992F-7CD2472A4B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7386016"/>
        <c:axId val="697387656"/>
      </c:lineChart>
      <c:catAx>
        <c:axId val="697386016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97387656"/>
        <c:crosses val="autoZero"/>
        <c:auto val="1"/>
        <c:lblAlgn val="ctr"/>
        <c:lblOffset val="100"/>
        <c:noMultiLvlLbl val="0"/>
      </c:catAx>
      <c:valAx>
        <c:axId val="697387656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697386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n-US"/>
              <a:t>Vertical Acceleration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'Z EC'!$G$2</c:f>
              <c:strCache>
                <c:ptCount val="1"/>
                <c:pt idx="0">
                  <c:v>ZAxis Max (g)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981"/>
              <c:layout>
                <c:manualLayout>
                  <c:x val="2.2301516503122211E-2"/>
                  <c:y val="-2.3094688221709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3F2-46C2-9737-E92EBA2DF4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 EC'!$D$3:$D$2642</c:f>
              <c:numCache>
                <c:formatCode>h:mm:ss</c:formatCode>
                <c:ptCount val="2640"/>
                <c:pt idx="0">
                  <c:v>0.35833333333333328</c:v>
                </c:pt>
                <c:pt idx="1">
                  <c:v>0.35835648148148147</c:v>
                </c:pt>
                <c:pt idx="2">
                  <c:v>0.35837962962962955</c:v>
                </c:pt>
                <c:pt idx="3">
                  <c:v>0.35840277777777774</c:v>
                </c:pt>
                <c:pt idx="4">
                  <c:v>0.35842592592592593</c:v>
                </c:pt>
                <c:pt idx="5">
                  <c:v>0.358449074074074</c:v>
                </c:pt>
                <c:pt idx="6">
                  <c:v>0.35847222222222219</c:v>
                </c:pt>
                <c:pt idx="7">
                  <c:v>0.35849537037037038</c:v>
                </c:pt>
                <c:pt idx="8">
                  <c:v>0.35851851851851846</c:v>
                </c:pt>
                <c:pt idx="9">
                  <c:v>0.35854166666666665</c:v>
                </c:pt>
                <c:pt idx="10">
                  <c:v>0.35856481481481484</c:v>
                </c:pt>
                <c:pt idx="11">
                  <c:v>0.35858796296296291</c:v>
                </c:pt>
                <c:pt idx="12">
                  <c:v>0.3586111111111111</c:v>
                </c:pt>
                <c:pt idx="13">
                  <c:v>0.35863425925925929</c:v>
                </c:pt>
                <c:pt idx="14">
                  <c:v>0.35865740740740737</c:v>
                </c:pt>
                <c:pt idx="15">
                  <c:v>0.35868055555555545</c:v>
                </c:pt>
                <c:pt idx="16">
                  <c:v>0.35870370370370364</c:v>
                </c:pt>
                <c:pt idx="17">
                  <c:v>0.35872685185185182</c:v>
                </c:pt>
                <c:pt idx="18">
                  <c:v>0.3587499999999999</c:v>
                </c:pt>
                <c:pt idx="19">
                  <c:v>0.35877314814814809</c:v>
                </c:pt>
                <c:pt idx="20">
                  <c:v>0.35879629629629628</c:v>
                </c:pt>
                <c:pt idx="21">
                  <c:v>0.35881944444444436</c:v>
                </c:pt>
                <c:pt idx="22">
                  <c:v>0.35884259259259255</c:v>
                </c:pt>
                <c:pt idx="23">
                  <c:v>0.35886574074074074</c:v>
                </c:pt>
                <c:pt idx="24">
                  <c:v>0.35888888888888881</c:v>
                </c:pt>
                <c:pt idx="25">
                  <c:v>0.358912037037037</c:v>
                </c:pt>
                <c:pt idx="26">
                  <c:v>0.35893518518518519</c:v>
                </c:pt>
                <c:pt idx="27">
                  <c:v>0.35895833333333327</c:v>
                </c:pt>
                <c:pt idx="28">
                  <c:v>0.35898148148148146</c:v>
                </c:pt>
                <c:pt idx="29">
                  <c:v>0.35900462962962965</c:v>
                </c:pt>
                <c:pt idx="30">
                  <c:v>0.35902777777777772</c:v>
                </c:pt>
                <c:pt idx="31">
                  <c:v>0.35905092592592591</c:v>
                </c:pt>
                <c:pt idx="32">
                  <c:v>0.3590740740740741</c:v>
                </c:pt>
                <c:pt idx="33">
                  <c:v>0.35909722222222218</c:v>
                </c:pt>
                <c:pt idx="34">
                  <c:v>0.35912037037037037</c:v>
                </c:pt>
                <c:pt idx="35">
                  <c:v>0.35914351851851845</c:v>
                </c:pt>
                <c:pt idx="36">
                  <c:v>0.35916666666666663</c:v>
                </c:pt>
                <c:pt idx="37">
                  <c:v>0.35918981481481471</c:v>
                </c:pt>
                <c:pt idx="38">
                  <c:v>0.3592129629629629</c:v>
                </c:pt>
                <c:pt idx="39">
                  <c:v>0.35923611111111109</c:v>
                </c:pt>
                <c:pt idx="40">
                  <c:v>0.35925925925925917</c:v>
                </c:pt>
                <c:pt idx="41">
                  <c:v>0.35928240740740736</c:v>
                </c:pt>
                <c:pt idx="42">
                  <c:v>0.35930555555555554</c:v>
                </c:pt>
                <c:pt idx="43">
                  <c:v>0.35932870370370362</c:v>
                </c:pt>
                <c:pt idx="44">
                  <c:v>0.35935185185185181</c:v>
                </c:pt>
                <c:pt idx="45">
                  <c:v>0.359375</c:v>
                </c:pt>
                <c:pt idx="46">
                  <c:v>0.35939814814814808</c:v>
                </c:pt>
                <c:pt idx="47">
                  <c:v>0.35942129629629627</c:v>
                </c:pt>
                <c:pt idx="48">
                  <c:v>0.35944444444444446</c:v>
                </c:pt>
                <c:pt idx="49">
                  <c:v>0.35946759259259253</c:v>
                </c:pt>
                <c:pt idx="50">
                  <c:v>0.35949074074074072</c:v>
                </c:pt>
                <c:pt idx="51">
                  <c:v>0.35951388888888891</c:v>
                </c:pt>
                <c:pt idx="52">
                  <c:v>0.35953703703703699</c:v>
                </c:pt>
                <c:pt idx="53">
                  <c:v>0.35956018518518518</c:v>
                </c:pt>
                <c:pt idx="54">
                  <c:v>0.35958333333333337</c:v>
                </c:pt>
                <c:pt idx="55">
                  <c:v>0.35960648148148144</c:v>
                </c:pt>
                <c:pt idx="56">
                  <c:v>0.35962962962962952</c:v>
                </c:pt>
                <c:pt idx="57">
                  <c:v>0.35965277777777771</c:v>
                </c:pt>
                <c:pt idx="58">
                  <c:v>0.3596759259259259</c:v>
                </c:pt>
                <c:pt idx="59">
                  <c:v>0.35969907407407398</c:v>
                </c:pt>
                <c:pt idx="60">
                  <c:v>0.35972222222222217</c:v>
                </c:pt>
                <c:pt idx="61">
                  <c:v>0.35974537037037035</c:v>
                </c:pt>
                <c:pt idx="62">
                  <c:v>0.35976851851851843</c:v>
                </c:pt>
                <c:pt idx="63">
                  <c:v>0.35979166666666662</c:v>
                </c:pt>
                <c:pt idx="64">
                  <c:v>0.35981481481481481</c:v>
                </c:pt>
                <c:pt idx="65">
                  <c:v>0.35983796296296289</c:v>
                </c:pt>
                <c:pt idx="66">
                  <c:v>0.35986111111111108</c:v>
                </c:pt>
                <c:pt idx="67">
                  <c:v>0.35988425925925926</c:v>
                </c:pt>
                <c:pt idx="68">
                  <c:v>0.35990740740740734</c:v>
                </c:pt>
                <c:pt idx="69">
                  <c:v>0.35993055555555553</c:v>
                </c:pt>
                <c:pt idx="70">
                  <c:v>0.35995370370370372</c:v>
                </c:pt>
                <c:pt idx="71">
                  <c:v>0.3599768518518518</c:v>
                </c:pt>
                <c:pt idx="72">
                  <c:v>0.36</c:v>
                </c:pt>
                <c:pt idx="73">
                  <c:v>0.36002314814814818</c:v>
                </c:pt>
                <c:pt idx="74">
                  <c:v>0.36004629629629625</c:v>
                </c:pt>
                <c:pt idx="75">
                  <c:v>0.36006944444444444</c:v>
                </c:pt>
                <c:pt idx="76">
                  <c:v>0.36009259259259252</c:v>
                </c:pt>
                <c:pt idx="77">
                  <c:v>0.36011574074074071</c:v>
                </c:pt>
                <c:pt idx="78">
                  <c:v>0.36013888888888879</c:v>
                </c:pt>
                <c:pt idx="79">
                  <c:v>0.36016203703703698</c:v>
                </c:pt>
                <c:pt idx="80">
                  <c:v>0.36018518518518516</c:v>
                </c:pt>
                <c:pt idx="81">
                  <c:v>0.36020833333333324</c:v>
                </c:pt>
                <c:pt idx="82">
                  <c:v>0.36023148148148143</c:v>
                </c:pt>
                <c:pt idx="83">
                  <c:v>0.36025462962962962</c:v>
                </c:pt>
                <c:pt idx="84">
                  <c:v>0.3602777777777777</c:v>
                </c:pt>
                <c:pt idx="85">
                  <c:v>0.36030092592592589</c:v>
                </c:pt>
                <c:pt idx="86">
                  <c:v>0.36032407407407407</c:v>
                </c:pt>
                <c:pt idx="87">
                  <c:v>0.36034722222222215</c:v>
                </c:pt>
                <c:pt idx="88">
                  <c:v>0.36037037037037034</c:v>
                </c:pt>
                <c:pt idx="89">
                  <c:v>0.36039351851851853</c:v>
                </c:pt>
                <c:pt idx="90">
                  <c:v>0.36041666666666661</c:v>
                </c:pt>
                <c:pt idx="91">
                  <c:v>0.3604398148148148</c:v>
                </c:pt>
                <c:pt idx="92">
                  <c:v>0.36046296296296299</c:v>
                </c:pt>
                <c:pt idx="93">
                  <c:v>0.36048611111111106</c:v>
                </c:pt>
                <c:pt idx="94">
                  <c:v>0.36050925925925925</c:v>
                </c:pt>
                <c:pt idx="95">
                  <c:v>0.36053240740740744</c:v>
                </c:pt>
                <c:pt idx="96">
                  <c:v>0.36055555555555552</c:v>
                </c:pt>
                <c:pt idx="97">
                  <c:v>0.3605787037037036</c:v>
                </c:pt>
                <c:pt idx="98">
                  <c:v>0.36060185185185178</c:v>
                </c:pt>
                <c:pt idx="99">
                  <c:v>0.36062499999999997</c:v>
                </c:pt>
                <c:pt idx="100">
                  <c:v>0.36064814814814805</c:v>
                </c:pt>
                <c:pt idx="101">
                  <c:v>0.36067129629629624</c:v>
                </c:pt>
                <c:pt idx="102">
                  <c:v>0.36069444444444443</c:v>
                </c:pt>
                <c:pt idx="103">
                  <c:v>0.36071759259259251</c:v>
                </c:pt>
                <c:pt idx="104">
                  <c:v>0.3607407407407407</c:v>
                </c:pt>
                <c:pt idx="105">
                  <c:v>0.36076388888888888</c:v>
                </c:pt>
                <c:pt idx="106">
                  <c:v>0.36078703703703696</c:v>
                </c:pt>
                <c:pt idx="107">
                  <c:v>0.36081018518518515</c:v>
                </c:pt>
                <c:pt idx="108">
                  <c:v>0.36083333333333334</c:v>
                </c:pt>
                <c:pt idx="109">
                  <c:v>0.36085648148148142</c:v>
                </c:pt>
                <c:pt idx="110">
                  <c:v>0.36087962962962961</c:v>
                </c:pt>
                <c:pt idx="111">
                  <c:v>0.36090277777777779</c:v>
                </c:pt>
                <c:pt idx="112">
                  <c:v>0.36092592592592587</c:v>
                </c:pt>
                <c:pt idx="113">
                  <c:v>0.36094907407407406</c:v>
                </c:pt>
                <c:pt idx="114">
                  <c:v>0.36097222222222225</c:v>
                </c:pt>
                <c:pt idx="115">
                  <c:v>0.36099537037037033</c:v>
                </c:pt>
                <c:pt idx="116">
                  <c:v>0.36101851851851852</c:v>
                </c:pt>
                <c:pt idx="117">
                  <c:v>0.36104166666666659</c:v>
                </c:pt>
                <c:pt idx="118">
                  <c:v>0.36106481481481478</c:v>
                </c:pt>
                <c:pt idx="119">
                  <c:v>0.36108796296296286</c:v>
                </c:pt>
                <c:pt idx="120">
                  <c:v>0.36111111111111105</c:v>
                </c:pt>
                <c:pt idx="121">
                  <c:v>0.36113425925925924</c:v>
                </c:pt>
                <c:pt idx="122">
                  <c:v>0.36115740740740732</c:v>
                </c:pt>
                <c:pt idx="123">
                  <c:v>0.3611805555555555</c:v>
                </c:pt>
                <c:pt idx="124">
                  <c:v>0.36120370370370369</c:v>
                </c:pt>
                <c:pt idx="125">
                  <c:v>0.36122685185185177</c:v>
                </c:pt>
                <c:pt idx="126">
                  <c:v>0.36124999999999996</c:v>
                </c:pt>
                <c:pt idx="127">
                  <c:v>0.36127314814814815</c:v>
                </c:pt>
                <c:pt idx="128">
                  <c:v>0.36129629629629623</c:v>
                </c:pt>
                <c:pt idx="129">
                  <c:v>0.36131944444444442</c:v>
                </c:pt>
                <c:pt idx="130">
                  <c:v>0.3613425925925926</c:v>
                </c:pt>
                <c:pt idx="131">
                  <c:v>0.36136574074074068</c:v>
                </c:pt>
                <c:pt idx="132">
                  <c:v>0.36138888888888887</c:v>
                </c:pt>
                <c:pt idx="133">
                  <c:v>0.36141203703703706</c:v>
                </c:pt>
                <c:pt idx="134">
                  <c:v>0.36143518518518514</c:v>
                </c:pt>
                <c:pt idx="135">
                  <c:v>0.36145833333333333</c:v>
                </c:pt>
                <c:pt idx="136">
                  <c:v>0.36148148148148151</c:v>
                </c:pt>
                <c:pt idx="137">
                  <c:v>0.36150462962962959</c:v>
                </c:pt>
                <c:pt idx="138">
                  <c:v>0.36152777777777767</c:v>
                </c:pt>
                <c:pt idx="139">
                  <c:v>0.36155092592592586</c:v>
                </c:pt>
                <c:pt idx="140">
                  <c:v>0.36157407407407405</c:v>
                </c:pt>
                <c:pt idx="141">
                  <c:v>0.36159722222222213</c:v>
                </c:pt>
                <c:pt idx="142">
                  <c:v>0.36162037037037031</c:v>
                </c:pt>
                <c:pt idx="143">
                  <c:v>0.3616435185185185</c:v>
                </c:pt>
                <c:pt idx="144">
                  <c:v>0.36166666666666658</c:v>
                </c:pt>
                <c:pt idx="145">
                  <c:v>0.36168981481481477</c:v>
                </c:pt>
                <c:pt idx="146">
                  <c:v>0.36171296296296296</c:v>
                </c:pt>
                <c:pt idx="147">
                  <c:v>0.36173611111111104</c:v>
                </c:pt>
                <c:pt idx="148">
                  <c:v>0.36175925925925922</c:v>
                </c:pt>
                <c:pt idx="149">
                  <c:v>0.36178240740740741</c:v>
                </c:pt>
                <c:pt idx="150">
                  <c:v>0.36180555555555549</c:v>
                </c:pt>
                <c:pt idx="151">
                  <c:v>0.36182870370370368</c:v>
                </c:pt>
                <c:pt idx="152">
                  <c:v>0.36185185185185187</c:v>
                </c:pt>
                <c:pt idx="153">
                  <c:v>0.36187499999999995</c:v>
                </c:pt>
                <c:pt idx="154">
                  <c:v>0.36189814814814814</c:v>
                </c:pt>
                <c:pt idx="155">
                  <c:v>0.36192129629629632</c:v>
                </c:pt>
                <c:pt idx="156">
                  <c:v>0.3619444444444444</c:v>
                </c:pt>
                <c:pt idx="157">
                  <c:v>0.36196759259259259</c:v>
                </c:pt>
                <c:pt idx="158">
                  <c:v>0.36199074074074067</c:v>
                </c:pt>
                <c:pt idx="159">
                  <c:v>0.36201388888888886</c:v>
                </c:pt>
                <c:pt idx="160">
                  <c:v>0.36203703703703694</c:v>
                </c:pt>
                <c:pt idx="161">
                  <c:v>0.36206018518518512</c:v>
                </c:pt>
                <c:pt idx="162">
                  <c:v>0.36208333333333331</c:v>
                </c:pt>
                <c:pt idx="163">
                  <c:v>0.36210648148148139</c:v>
                </c:pt>
                <c:pt idx="164">
                  <c:v>0.36212962962962958</c:v>
                </c:pt>
                <c:pt idx="165">
                  <c:v>0.36215277777777777</c:v>
                </c:pt>
                <c:pt idx="166">
                  <c:v>0.36217592592592585</c:v>
                </c:pt>
                <c:pt idx="167">
                  <c:v>0.36219907407407403</c:v>
                </c:pt>
                <c:pt idx="168">
                  <c:v>0.36222222222222222</c:v>
                </c:pt>
                <c:pt idx="169">
                  <c:v>0.3622453703703703</c:v>
                </c:pt>
                <c:pt idx="170">
                  <c:v>0.36226851851851849</c:v>
                </c:pt>
                <c:pt idx="171">
                  <c:v>0.36229166666666668</c:v>
                </c:pt>
                <c:pt idx="172">
                  <c:v>0.36231481481481476</c:v>
                </c:pt>
                <c:pt idx="173">
                  <c:v>0.36233796296296295</c:v>
                </c:pt>
                <c:pt idx="174">
                  <c:v>0.36236111111111113</c:v>
                </c:pt>
                <c:pt idx="175">
                  <c:v>0.36238425925925921</c:v>
                </c:pt>
                <c:pt idx="176">
                  <c:v>0.3624074074074074</c:v>
                </c:pt>
                <c:pt idx="177">
                  <c:v>0.36243055555555559</c:v>
                </c:pt>
                <c:pt idx="178">
                  <c:v>0.36245370370370367</c:v>
                </c:pt>
                <c:pt idx="179">
                  <c:v>0.36247685185185174</c:v>
                </c:pt>
                <c:pt idx="180">
                  <c:v>0.36249999999999993</c:v>
                </c:pt>
                <c:pt idx="181">
                  <c:v>0.36252314814814812</c:v>
                </c:pt>
                <c:pt idx="182">
                  <c:v>0.3625462962962962</c:v>
                </c:pt>
                <c:pt idx="183">
                  <c:v>0.36256944444444439</c:v>
                </c:pt>
                <c:pt idx="184">
                  <c:v>0.36259259259259258</c:v>
                </c:pt>
                <c:pt idx="185">
                  <c:v>0.36261574074074066</c:v>
                </c:pt>
                <c:pt idx="186">
                  <c:v>0.36263888888888884</c:v>
                </c:pt>
                <c:pt idx="187">
                  <c:v>0.36266203703703703</c:v>
                </c:pt>
                <c:pt idx="188">
                  <c:v>0.36268518518518511</c:v>
                </c:pt>
                <c:pt idx="189">
                  <c:v>0.3627083333333333</c:v>
                </c:pt>
                <c:pt idx="190">
                  <c:v>0.36273148148148149</c:v>
                </c:pt>
                <c:pt idx="191">
                  <c:v>0.36275462962962957</c:v>
                </c:pt>
                <c:pt idx="192">
                  <c:v>0.36277777777777775</c:v>
                </c:pt>
                <c:pt idx="193">
                  <c:v>0.36280092592592594</c:v>
                </c:pt>
                <c:pt idx="194">
                  <c:v>0.36282407407407402</c:v>
                </c:pt>
                <c:pt idx="195">
                  <c:v>0.36284722222222221</c:v>
                </c:pt>
                <c:pt idx="196">
                  <c:v>0.3628703703703704</c:v>
                </c:pt>
                <c:pt idx="197">
                  <c:v>0.36289351851851848</c:v>
                </c:pt>
                <c:pt idx="198">
                  <c:v>0.36291666666666667</c:v>
                </c:pt>
                <c:pt idx="199">
                  <c:v>0.36293981481481474</c:v>
                </c:pt>
                <c:pt idx="200">
                  <c:v>0.36296296296296293</c:v>
                </c:pt>
                <c:pt idx="201">
                  <c:v>0.36298611111111101</c:v>
                </c:pt>
                <c:pt idx="202">
                  <c:v>0.3630092592592592</c:v>
                </c:pt>
                <c:pt idx="203">
                  <c:v>0.36303240740740739</c:v>
                </c:pt>
                <c:pt idx="204">
                  <c:v>0.36305555555555546</c:v>
                </c:pt>
                <c:pt idx="205">
                  <c:v>0.36307870370370365</c:v>
                </c:pt>
                <c:pt idx="206">
                  <c:v>0.36310185185185184</c:v>
                </c:pt>
                <c:pt idx="207">
                  <c:v>0.36312499999999992</c:v>
                </c:pt>
                <c:pt idx="208">
                  <c:v>0.36314814814814811</c:v>
                </c:pt>
                <c:pt idx="209">
                  <c:v>0.3631712962962963</c:v>
                </c:pt>
                <c:pt idx="210">
                  <c:v>0.36319444444444438</c:v>
                </c:pt>
                <c:pt idx="211">
                  <c:v>0.36321759259259256</c:v>
                </c:pt>
                <c:pt idx="212">
                  <c:v>0.36324074074074075</c:v>
                </c:pt>
                <c:pt idx="213">
                  <c:v>0.36326388888888883</c:v>
                </c:pt>
                <c:pt idx="214">
                  <c:v>0.36328703703703702</c:v>
                </c:pt>
                <c:pt idx="215">
                  <c:v>0.36331018518518521</c:v>
                </c:pt>
                <c:pt idx="216">
                  <c:v>0.36333333333333329</c:v>
                </c:pt>
                <c:pt idx="217">
                  <c:v>0.36335648148148147</c:v>
                </c:pt>
                <c:pt idx="218">
                  <c:v>0.36337962962962966</c:v>
                </c:pt>
                <c:pt idx="219">
                  <c:v>0.36340277777777774</c:v>
                </c:pt>
                <c:pt idx="220">
                  <c:v>0.36342592592592582</c:v>
                </c:pt>
                <c:pt idx="221">
                  <c:v>0.36344907407407401</c:v>
                </c:pt>
                <c:pt idx="222">
                  <c:v>0.3634722222222222</c:v>
                </c:pt>
                <c:pt idx="223">
                  <c:v>0.36349537037037027</c:v>
                </c:pt>
                <c:pt idx="224">
                  <c:v>0.36351851851851846</c:v>
                </c:pt>
                <c:pt idx="225">
                  <c:v>0.36354166666666665</c:v>
                </c:pt>
                <c:pt idx="226">
                  <c:v>0.36356481481481473</c:v>
                </c:pt>
                <c:pt idx="227">
                  <c:v>0.36358796296296292</c:v>
                </c:pt>
                <c:pt idx="228">
                  <c:v>0.36361111111111111</c:v>
                </c:pt>
                <c:pt idx="229">
                  <c:v>0.36363425925925918</c:v>
                </c:pt>
                <c:pt idx="230">
                  <c:v>0.36365740740740737</c:v>
                </c:pt>
                <c:pt idx="231">
                  <c:v>0.36368055555555556</c:v>
                </c:pt>
                <c:pt idx="232">
                  <c:v>0.36370370370370364</c:v>
                </c:pt>
                <c:pt idx="233">
                  <c:v>0.36372685185185183</c:v>
                </c:pt>
                <c:pt idx="234">
                  <c:v>0.36375000000000002</c:v>
                </c:pt>
                <c:pt idx="235">
                  <c:v>0.3637731481481481</c:v>
                </c:pt>
                <c:pt idx="236">
                  <c:v>0.36379629629629628</c:v>
                </c:pt>
                <c:pt idx="237">
                  <c:v>0.36381944444444447</c:v>
                </c:pt>
                <c:pt idx="238">
                  <c:v>0.36384259259259255</c:v>
                </c:pt>
                <c:pt idx="239">
                  <c:v>0.36386574074074074</c:v>
                </c:pt>
                <c:pt idx="240">
                  <c:v>0.36388888888888882</c:v>
                </c:pt>
                <c:pt idx="241">
                  <c:v>0.36391203703703701</c:v>
                </c:pt>
                <c:pt idx="242">
                  <c:v>0.36393518518518508</c:v>
                </c:pt>
                <c:pt idx="243">
                  <c:v>0.36395833333333327</c:v>
                </c:pt>
                <c:pt idx="244">
                  <c:v>0.36398148148148146</c:v>
                </c:pt>
                <c:pt idx="245">
                  <c:v>0.36400462962962954</c:v>
                </c:pt>
                <c:pt idx="246">
                  <c:v>0.36402777777777773</c:v>
                </c:pt>
                <c:pt idx="247">
                  <c:v>0.36405092592592592</c:v>
                </c:pt>
                <c:pt idx="248">
                  <c:v>0.36407407407407399</c:v>
                </c:pt>
                <c:pt idx="249">
                  <c:v>0.36409722222222218</c:v>
                </c:pt>
                <c:pt idx="250">
                  <c:v>0.36412037037037037</c:v>
                </c:pt>
                <c:pt idx="251">
                  <c:v>0.36414351851851845</c:v>
                </c:pt>
                <c:pt idx="252">
                  <c:v>0.36416666666666664</c:v>
                </c:pt>
                <c:pt idx="253">
                  <c:v>0.36418981481481483</c:v>
                </c:pt>
                <c:pt idx="254">
                  <c:v>0.36421296296296291</c:v>
                </c:pt>
                <c:pt idx="255">
                  <c:v>0.36423611111111109</c:v>
                </c:pt>
                <c:pt idx="256">
                  <c:v>0.36425925925925928</c:v>
                </c:pt>
                <c:pt idx="257">
                  <c:v>0.36428240740740736</c:v>
                </c:pt>
                <c:pt idx="258">
                  <c:v>0.36430555555555555</c:v>
                </c:pt>
                <c:pt idx="259">
                  <c:v>0.36432870370370374</c:v>
                </c:pt>
                <c:pt idx="260">
                  <c:v>0.36435185185185182</c:v>
                </c:pt>
                <c:pt idx="261">
                  <c:v>0.36437499999999989</c:v>
                </c:pt>
                <c:pt idx="262">
                  <c:v>0.36439814814814808</c:v>
                </c:pt>
                <c:pt idx="263">
                  <c:v>0.36442129629629627</c:v>
                </c:pt>
                <c:pt idx="264">
                  <c:v>0.36444444444444435</c:v>
                </c:pt>
                <c:pt idx="265">
                  <c:v>0.36446759259259254</c:v>
                </c:pt>
                <c:pt idx="266">
                  <c:v>0.36449074074074073</c:v>
                </c:pt>
                <c:pt idx="267">
                  <c:v>0.3645138888888888</c:v>
                </c:pt>
                <c:pt idx="268">
                  <c:v>0.36453703703703699</c:v>
                </c:pt>
                <c:pt idx="269">
                  <c:v>0.36456018518518518</c:v>
                </c:pt>
                <c:pt idx="270">
                  <c:v>0.36458333333333326</c:v>
                </c:pt>
                <c:pt idx="271">
                  <c:v>0.36460648148148145</c:v>
                </c:pt>
                <c:pt idx="272">
                  <c:v>0.36462962962962964</c:v>
                </c:pt>
                <c:pt idx="273">
                  <c:v>0.36465277777777771</c:v>
                </c:pt>
                <c:pt idx="274">
                  <c:v>0.3646759259259259</c:v>
                </c:pt>
                <c:pt idx="275">
                  <c:v>0.36469907407407409</c:v>
                </c:pt>
                <c:pt idx="276">
                  <c:v>0.36472222222222217</c:v>
                </c:pt>
                <c:pt idx="277">
                  <c:v>0.36474537037037036</c:v>
                </c:pt>
                <c:pt idx="278">
                  <c:v>0.36476851851851855</c:v>
                </c:pt>
                <c:pt idx="279">
                  <c:v>0.36479166666666663</c:v>
                </c:pt>
                <c:pt idx="280">
                  <c:v>0.36481481481481481</c:v>
                </c:pt>
                <c:pt idx="281">
                  <c:v>0.36483796296296289</c:v>
                </c:pt>
                <c:pt idx="282">
                  <c:v>0.36486111111111108</c:v>
                </c:pt>
                <c:pt idx="283">
                  <c:v>0.36488425925925916</c:v>
                </c:pt>
                <c:pt idx="284">
                  <c:v>0.36490740740740735</c:v>
                </c:pt>
                <c:pt idx="285">
                  <c:v>0.36493055555555554</c:v>
                </c:pt>
                <c:pt idx="286">
                  <c:v>0.36495370370370361</c:v>
                </c:pt>
                <c:pt idx="287">
                  <c:v>0.3649768518518518</c:v>
                </c:pt>
                <c:pt idx="288">
                  <c:v>0.36499999999999999</c:v>
                </c:pt>
                <c:pt idx="289">
                  <c:v>0.36502314814814807</c:v>
                </c:pt>
                <c:pt idx="290">
                  <c:v>0.36504629629629626</c:v>
                </c:pt>
                <c:pt idx="291">
                  <c:v>0.36506944444444445</c:v>
                </c:pt>
                <c:pt idx="292">
                  <c:v>0.36509259259259252</c:v>
                </c:pt>
                <c:pt idx="293">
                  <c:v>0.36511574074074071</c:v>
                </c:pt>
                <c:pt idx="294">
                  <c:v>0.3651388888888889</c:v>
                </c:pt>
                <c:pt idx="295">
                  <c:v>0.36516203703703698</c:v>
                </c:pt>
                <c:pt idx="296">
                  <c:v>0.36518518518518517</c:v>
                </c:pt>
                <c:pt idx="297">
                  <c:v>0.36520833333333336</c:v>
                </c:pt>
                <c:pt idx="298">
                  <c:v>0.36523148148148143</c:v>
                </c:pt>
                <c:pt idx="299">
                  <c:v>0.36525462962962962</c:v>
                </c:pt>
                <c:pt idx="300">
                  <c:v>0.36527777777777781</c:v>
                </c:pt>
                <c:pt idx="301">
                  <c:v>0.36530092592592589</c:v>
                </c:pt>
                <c:pt idx="302">
                  <c:v>0.36532407407407397</c:v>
                </c:pt>
                <c:pt idx="303">
                  <c:v>0.36534722222222216</c:v>
                </c:pt>
                <c:pt idx="304">
                  <c:v>0.36537037037037035</c:v>
                </c:pt>
                <c:pt idx="305">
                  <c:v>0.36539351851851842</c:v>
                </c:pt>
                <c:pt idx="306">
                  <c:v>0.36541666666666661</c:v>
                </c:pt>
                <c:pt idx="307">
                  <c:v>0.3654398148148148</c:v>
                </c:pt>
                <c:pt idx="308">
                  <c:v>0.36546296296296288</c:v>
                </c:pt>
                <c:pt idx="309">
                  <c:v>0.36548611111111107</c:v>
                </c:pt>
                <c:pt idx="310">
                  <c:v>0.36550925925925926</c:v>
                </c:pt>
                <c:pt idx="311">
                  <c:v>0.36553240740740733</c:v>
                </c:pt>
                <c:pt idx="312">
                  <c:v>0.36555555555555552</c:v>
                </c:pt>
                <c:pt idx="313">
                  <c:v>0.36557870370370371</c:v>
                </c:pt>
                <c:pt idx="314">
                  <c:v>0.36560185185185179</c:v>
                </c:pt>
                <c:pt idx="315">
                  <c:v>0.36562499999999998</c:v>
                </c:pt>
                <c:pt idx="316">
                  <c:v>0.36564814814814817</c:v>
                </c:pt>
                <c:pt idx="317">
                  <c:v>0.36567129629629624</c:v>
                </c:pt>
                <c:pt idx="318">
                  <c:v>0.36569444444444443</c:v>
                </c:pt>
                <c:pt idx="319">
                  <c:v>0.36571759259259262</c:v>
                </c:pt>
                <c:pt idx="320">
                  <c:v>0.3657407407407407</c:v>
                </c:pt>
                <c:pt idx="321">
                  <c:v>0.36576388888888889</c:v>
                </c:pt>
                <c:pt idx="322">
                  <c:v>0.36578703703703697</c:v>
                </c:pt>
                <c:pt idx="323">
                  <c:v>0.36581018518518515</c:v>
                </c:pt>
                <c:pt idx="324">
                  <c:v>0.36583333333333323</c:v>
                </c:pt>
                <c:pt idx="325">
                  <c:v>0.36585648148148142</c:v>
                </c:pt>
                <c:pt idx="326">
                  <c:v>0.36587962962962961</c:v>
                </c:pt>
                <c:pt idx="327">
                  <c:v>0.36590277777777769</c:v>
                </c:pt>
                <c:pt idx="328">
                  <c:v>0.36592592592592588</c:v>
                </c:pt>
                <c:pt idx="329">
                  <c:v>0.36594907407407407</c:v>
                </c:pt>
                <c:pt idx="330">
                  <c:v>0.36597222222222214</c:v>
                </c:pt>
                <c:pt idx="331">
                  <c:v>0.36599537037037033</c:v>
                </c:pt>
                <c:pt idx="332">
                  <c:v>0.36601851851851852</c:v>
                </c:pt>
                <c:pt idx="333">
                  <c:v>0.3660416666666666</c:v>
                </c:pt>
                <c:pt idx="334">
                  <c:v>0.36606481481481479</c:v>
                </c:pt>
                <c:pt idx="335">
                  <c:v>0.36608796296296298</c:v>
                </c:pt>
                <c:pt idx="336">
                  <c:v>0.36611111111111105</c:v>
                </c:pt>
                <c:pt idx="337">
                  <c:v>0.36613425925925924</c:v>
                </c:pt>
                <c:pt idx="338">
                  <c:v>0.36615740740740743</c:v>
                </c:pt>
                <c:pt idx="339">
                  <c:v>0.36618055555555551</c:v>
                </c:pt>
                <c:pt idx="340">
                  <c:v>0.3662037037037037</c:v>
                </c:pt>
                <c:pt idx="341">
                  <c:v>0.36622685185185189</c:v>
                </c:pt>
                <c:pt idx="342">
                  <c:v>0.36624999999999996</c:v>
                </c:pt>
                <c:pt idx="343">
                  <c:v>0.36627314814814804</c:v>
                </c:pt>
                <c:pt idx="344">
                  <c:v>0.36629629629629623</c:v>
                </c:pt>
                <c:pt idx="345">
                  <c:v>0.36631944444444442</c:v>
                </c:pt>
                <c:pt idx="346">
                  <c:v>0.3663425925925925</c:v>
                </c:pt>
                <c:pt idx="347">
                  <c:v>0.36636574074074069</c:v>
                </c:pt>
                <c:pt idx="348">
                  <c:v>0.36638888888888888</c:v>
                </c:pt>
                <c:pt idx="349">
                  <c:v>0.36641203703703695</c:v>
                </c:pt>
                <c:pt idx="350">
                  <c:v>0.36643518518518514</c:v>
                </c:pt>
                <c:pt idx="351">
                  <c:v>0.36645833333333333</c:v>
                </c:pt>
                <c:pt idx="352">
                  <c:v>0.36648148148148141</c:v>
                </c:pt>
                <c:pt idx="353">
                  <c:v>0.3665046296296296</c:v>
                </c:pt>
                <c:pt idx="354">
                  <c:v>0.36652777777777779</c:v>
                </c:pt>
                <c:pt idx="355">
                  <c:v>0.36655092592592586</c:v>
                </c:pt>
                <c:pt idx="356">
                  <c:v>0.36657407407407405</c:v>
                </c:pt>
                <c:pt idx="357">
                  <c:v>0.36659722222222224</c:v>
                </c:pt>
                <c:pt idx="358">
                  <c:v>0.36662037037037032</c:v>
                </c:pt>
                <c:pt idx="359">
                  <c:v>0.36664351851851851</c:v>
                </c:pt>
                <c:pt idx="360">
                  <c:v>0.3666666666666667</c:v>
                </c:pt>
                <c:pt idx="361">
                  <c:v>0.36668981481481477</c:v>
                </c:pt>
                <c:pt idx="362">
                  <c:v>0.36671296296296296</c:v>
                </c:pt>
                <c:pt idx="363">
                  <c:v>0.36673611111111104</c:v>
                </c:pt>
                <c:pt idx="364">
                  <c:v>0.36675925925925923</c:v>
                </c:pt>
                <c:pt idx="365">
                  <c:v>0.36678240740740731</c:v>
                </c:pt>
                <c:pt idx="366">
                  <c:v>0.3668055555555555</c:v>
                </c:pt>
                <c:pt idx="367">
                  <c:v>0.36682870370370368</c:v>
                </c:pt>
                <c:pt idx="368">
                  <c:v>0.36685185185185176</c:v>
                </c:pt>
                <c:pt idx="369">
                  <c:v>0.36687499999999995</c:v>
                </c:pt>
                <c:pt idx="370">
                  <c:v>0.36689814814814814</c:v>
                </c:pt>
                <c:pt idx="371">
                  <c:v>0.36692129629629622</c:v>
                </c:pt>
                <c:pt idx="372">
                  <c:v>0.36694444444444441</c:v>
                </c:pt>
                <c:pt idx="373">
                  <c:v>0.3669675925925926</c:v>
                </c:pt>
                <c:pt idx="374">
                  <c:v>0.36699074074074067</c:v>
                </c:pt>
                <c:pt idx="375">
                  <c:v>0.36701388888888886</c:v>
                </c:pt>
                <c:pt idx="376">
                  <c:v>0.36703703703703705</c:v>
                </c:pt>
                <c:pt idx="377">
                  <c:v>0.36706018518518513</c:v>
                </c:pt>
                <c:pt idx="378">
                  <c:v>0.36708333333333332</c:v>
                </c:pt>
                <c:pt idx="379">
                  <c:v>0.36710648148148151</c:v>
                </c:pt>
                <c:pt idx="380">
                  <c:v>0.36712962962962958</c:v>
                </c:pt>
                <c:pt idx="381">
                  <c:v>0.36715277777777777</c:v>
                </c:pt>
                <c:pt idx="382">
                  <c:v>0.36717592592592596</c:v>
                </c:pt>
                <c:pt idx="383">
                  <c:v>0.36719907407407404</c:v>
                </c:pt>
                <c:pt idx="384">
                  <c:v>0.36722222222222212</c:v>
                </c:pt>
                <c:pt idx="385">
                  <c:v>0.36724537037037031</c:v>
                </c:pt>
                <c:pt idx="386">
                  <c:v>0.36726851851851849</c:v>
                </c:pt>
                <c:pt idx="387">
                  <c:v>0.36729166666666657</c:v>
                </c:pt>
                <c:pt idx="388">
                  <c:v>0.36731481481481476</c:v>
                </c:pt>
                <c:pt idx="389">
                  <c:v>0.36733796296296295</c:v>
                </c:pt>
                <c:pt idx="390">
                  <c:v>0.36736111111111103</c:v>
                </c:pt>
                <c:pt idx="391">
                  <c:v>0.36738425925925922</c:v>
                </c:pt>
                <c:pt idx="392">
                  <c:v>0.3674074074074074</c:v>
                </c:pt>
                <c:pt idx="393">
                  <c:v>0.36743055555555548</c:v>
                </c:pt>
                <c:pt idx="394">
                  <c:v>0.36745370370370367</c:v>
                </c:pt>
                <c:pt idx="395">
                  <c:v>0.36747685185185186</c:v>
                </c:pt>
                <c:pt idx="396">
                  <c:v>0.36749999999999994</c:v>
                </c:pt>
                <c:pt idx="397">
                  <c:v>0.36752314814814813</c:v>
                </c:pt>
                <c:pt idx="398">
                  <c:v>0.36754629629629632</c:v>
                </c:pt>
                <c:pt idx="399">
                  <c:v>0.36756944444444439</c:v>
                </c:pt>
                <c:pt idx="400">
                  <c:v>0.36759259259259258</c:v>
                </c:pt>
                <c:pt idx="401">
                  <c:v>0.36761574074074077</c:v>
                </c:pt>
                <c:pt idx="402">
                  <c:v>0.36763888888888885</c:v>
                </c:pt>
                <c:pt idx="403">
                  <c:v>0.36766203703703693</c:v>
                </c:pt>
                <c:pt idx="404">
                  <c:v>0.36768518518518511</c:v>
                </c:pt>
                <c:pt idx="405">
                  <c:v>0.3677083333333333</c:v>
                </c:pt>
                <c:pt idx="406">
                  <c:v>0.36773148148148138</c:v>
                </c:pt>
                <c:pt idx="407">
                  <c:v>0.36775462962962957</c:v>
                </c:pt>
                <c:pt idx="408">
                  <c:v>0.36777777777777776</c:v>
                </c:pt>
                <c:pt idx="409">
                  <c:v>0.36780092592592584</c:v>
                </c:pt>
                <c:pt idx="410">
                  <c:v>0.36782407407407403</c:v>
                </c:pt>
                <c:pt idx="411">
                  <c:v>0.36784722222222221</c:v>
                </c:pt>
                <c:pt idx="412">
                  <c:v>0.36787037037037029</c:v>
                </c:pt>
                <c:pt idx="413">
                  <c:v>0.36789351851851848</c:v>
                </c:pt>
                <c:pt idx="414">
                  <c:v>0.36791666666666667</c:v>
                </c:pt>
                <c:pt idx="415">
                  <c:v>0.36793981481481475</c:v>
                </c:pt>
                <c:pt idx="416">
                  <c:v>0.36796296296296294</c:v>
                </c:pt>
                <c:pt idx="417">
                  <c:v>0.36798611111111112</c:v>
                </c:pt>
                <c:pt idx="418">
                  <c:v>0.3680092592592592</c:v>
                </c:pt>
                <c:pt idx="419">
                  <c:v>0.36803240740740739</c:v>
                </c:pt>
                <c:pt idx="420">
                  <c:v>0.36805555555555558</c:v>
                </c:pt>
                <c:pt idx="421">
                  <c:v>0.36807870370370366</c:v>
                </c:pt>
                <c:pt idx="422">
                  <c:v>0.36810185185185185</c:v>
                </c:pt>
                <c:pt idx="423">
                  <c:v>0.36812500000000004</c:v>
                </c:pt>
                <c:pt idx="424">
                  <c:v>0.36814814814814811</c:v>
                </c:pt>
                <c:pt idx="425">
                  <c:v>0.36817129629629619</c:v>
                </c:pt>
                <c:pt idx="426">
                  <c:v>0.36819444444444438</c:v>
                </c:pt>
                <c:pt idx="427">
                  <c:v>0.36821759259259257</c:v>
                </c:pt>
                <c:pt idx="428">
                  <c:v>0.36824074074074065</c:v>
                </c:pt>
                <c:pt idx="429">
                  <c:v>0.36826388888888884</c:v>
                </c:pt>
                <c:pt idx="430">
                  <c:v>0.36828703703703702</c:v>
                </c:pt>
                <c:pt idx="431">
                  <c:v>0.3683101851851851</c:v>
                </c:pt>
                <c:pt idx="432">
                  <c:v>0.36833333333333329</c:v>
                </c:pt>
                <c:pt idx="433">
                  <c:v>0.36835648148148148</c:v>
                </c:pt>
                <c:pt idx="434">
                  <c:v>0.36837962962962956</c:v>
                </c:pt>
                <c:pt idx="435">
                  <c:v>0.36840277777777775</c:v>
                </c:pt>
                <c:pt idx="436">
                  <c:v>0.36842592592592593</c:v>
                </c:pt>
                <c:pt idx="437">
                  <c:v>0.36844907407407401</c:v>
                </c:pt>
                <c:pt idx="438">
                  <c:v>0.3684722222222222</c:v>
                </c:pt>
                <c:pt idx="439">
                  <c:v>0.36849537037037039</c:v>
                </c:pt>
                <c:pt idx="440">
                  <c:v>0.36851851851851847</c:v>
                </c:pt>
                <c:pt idx="441">
                  <c:v>0.36854166666666666</c:v>
                </c:pt>
                <c:pt idx="442">
                  <c:v>0.36856481481481485</c:v>
                </c:pt>
                <c:pt idx="443">
                  <c:v>0.36858796296296292</c:v>
                </c:pt>
                <c:pt idx="444">
                  <c:v>0.368611111111111</c:v>
                </c:pt>
                <c:pt idx="445">
                  <c:v>0.36863425925925919</c:v>
                </c:pt>
                <c:pt idx="446">
                  <c:v>0.36865740740740738</c:v>
                </c:pt>
                <c:pt idx="447">
                  <c:v>0.36868055555555546</c:v>
                </c:pt>
                <c:pt idx="448">
                  <c:v>0.36870370370370364</c:v>
                </c:pt>
                <c:pt idx="449">
                  <c:v>0.36872685185185183</c:v>
                </c:pt>
                <c:pt idx="450">
                  <c:v>0.36874999999999991</c:v>
                </c:pt>
                <c:pt idx="451">
                  <c:v>0.3687731481481481</c:v>
                </c:pt>
                <c:pt idx="452">
                  <c:v>0.36879629629629629</c:v>
                </c:pt>
                <c:pt idx="453">
                  <c:v>0.36881944444444437</c:v>
                </c:pt>
                <c:pt idx="454">
                  <c:v>0.36884259259259256</c:v>
                </c:pt>
                <c:pt idx="455">
                  <c:v>0.36886574074074074</c:v>
                </c:pt>
                <c:pt idx="456">
                  <c:v>0.36888888888888882</c:v>
                </c:pt>
                <c:pt idx="457">
                  <c:v>0.36891203703703701</c:v>
                </c:pt>
                <c:pt idx="458">
                  <c:v>0.3689351851851852</c:v>
                </c:pt>
                <c:pt idx="459">
                  <c:v>0.36895833333333328</c:v>
                </c:pt>
                <c:pt idx="460">
                  <c:v>0.36898148148148147</c:v>
                </c:pt>
                <c:pt idx="461">
                  <c:v>0.36900462962962965</c:v>
                </c:pt>
                <c:pt idx="462">
                  <c:v>0.36902777777777773</c:v>
                </c:pt>
                <c:pt idx="463">
                  <c:v>0.36905092592592592</c:v>
                </c:pt>
                <c:pt idx="464">
                  <c:v>0.36907407407407411</c:v>
                </c:pt>
                <c:pt idx="465">
                  <c:v>0.36909722222222219</c:v>
                </c:pt>
                <c:pt idx="466">
                  <c:v>0.36912037037037027</c:v>
                </c:pt>
                <c:pt idx="467">
                  <c:v>0.36914351851851845</c:v>
                </c:pt>
                <c:pt idx="468">
                  <c:v>0.36916666666666664</c:v>
                </c:pt>
                <c:pt idx="469">
                  <c:v>0.36918981481481472</c:v>
                </c:pt>
                <c:pt idx="470">
                  <c:v>0.36921296296296291</c:v>
                </c:pt>
                <c:pt idx="471">
                  <c:v>0.3692361111111111</c:v>
                </c:pt>
                <c:pt idx="472">
                  <c:v>0.36925925925925918</c:v>
                </c:pt>
                <c:pt idx="473">
                  <c:v>0.36928240740740736</c:v>
                </c:pt>
                <c:pt idx="474">
                  <c:v>0.36930555555555555</c:v>
                </c:pt>
                <c:pt idx="475">
                  <c:v>0.36932870370370363</c:v>
                </c:pt>
                <c:pt idx="476">
                  <c:v>0.36935185185185182</c:v>
                </c:pt>
                <c:pt idx="477">
                  <c:v>0.36937500000000001</c:v>
                </c:pt>
                <c:pt idx="478">
                  <c:v>0.36939814814814809</c:v>
                </c:pt>
                <c:pt idx="479">
                  <c:v>0.36942129629629628</c:v>
                </c:pt>
                <c:pt idx="480">
                  <c:v>0.36944444444444446</c:v>
                </c:pt>
                <c:pt idx="481">
                  <c:v>0.36946759259259254</c:v>
                </c:pt>
                <c:pt idx="482">
                  <c:v>0.36949074074074073</c:v>
                </c:pt>
                <c:pt idx="483">
                  <c:v>0.36951388888888892</c:v>
                </c:pt>
                <c:pt idx="484">
                  <c:v>0.369537037037037</c:v>
                </c:pt>
                <c:pt idx="485">
                  <c:v>0.36956018518518507</c:v>
                </c:pt>
                <c:pt idx="486">
                  <c:v>0.36958333333333326</c:v>
                </c:pt>
                <c:pt idx="487">
                  <c:v>0.36960648148148145</c:v>
                </c:pt>
                <c:pt idx="488">
                  <c:v>0.36962962962962953</c:v>
                </c:pt>
                <c:pt idx="489">
                  <c:v>0.36965277777777772</c:v>
                </c:pt>
                <c:pt idx="490">
                  <c:v>0.36967592592592591</c:v>
                </c:pt>
                <c:pt idx="491">
                  <c:v>0.36969907407407399</c:v>
                </c:pt>
                <c:pt idx="492">
                  <c:v>0.36972222222222217</c:v>
                </c:pt>
                <c:pt idx="493">
                  <c:v>0.36974537037037036</c:v>
                </c:pt>
                <c:pt idx="494">
                  <c:v>0.36976851851851844</c:v>
                </c:pt>
                <c:pt idx="495">
                  <c:v>0.36979166666666663</c:v>
                </c:pt>
                <c:pt idx="496">
                  <c:v>0.36981481481481482</c:v>
                </c:pt>
                <c:pt idx="497">
                  <c:v>0.3698379629629629</c:v>
                </c:pt>
                <c:pt idx="498">
                  <c:v>0.36986111111111108</c:v>
                </c:pt>
                <c:pt idx="499">
                  <c:v>0.36988425925925927</c:v>
                </c:pt>
                <c:pt idx="500">
                  <c:v>0.36990740740740735</c:v>
                </c:pt>
                <c:pt idx="501">
                  <c:v>0.36993055555555554</c:v>
                </c:pt>
                <c:pt idx="502">
                  <c:v>0.36995370370370373</c:v>
                </c:pt>
                <c:pt idx="503">
                  <c:v>0.36997685185185181</c:v>
                </c:pt>
                <c:pt idx="504">
                  <c:v>0.37</c:v>
                </c:pt>
                <c:pt idx="505">
                  <c:v>0.37002314814814818</c:v>
                </c:pt>
                <c:pt idx="506">
                  <c:v>0.37004629629629626</c:v>
                </c:pt>
                <c:pt idx="507">
                  <c:v>0.37006944444444434</c:v>
                </c:pt>
                <c:pt idx="508">
                  <c:v>0.37009259259259253</c:v>
                </c:pt>
                <c:pt idx="509">
                  <c:v>0.37011574074074072</c:v>
                </c:pt>
                <c:pt idx="510">
                  <c:v>0.3701388888888888</c:v>
                </c:pt>
                <c:pt idx="511">
                  <c:v>0.37016203703703698</c:v>
                </c:pt>
                <c:pt idx="512">
                  <c:v>0.37018518518518517</c:v>
                </c:pt>
                <c:pt idx="513">
                  <c:v>0.37020833333333325</c:v>
                </c:pt>
                <c:pt idx="514">
                  <c:v>0.37023148148148144</c:v>
                </c:pt>
                <c:pt idx="515">
                  <c:v>0.37025462962962963</c:v>
                </c:pt>
                <c:pt idx="516">
                  <c:v>0.37027777777777771</c:v>
                </c:pt>
                <c:pt idx="517">
                  <c:v>0.37030092592592589</c:v>
                </c:pt>
                <c:pt idx="518">
                  <c:v>0.37032407407407408</c:v>
                </c:pt>
                <c:pt idx="519">
                  <c:v>0.37034722222222216</c:v>
                </c:pt>
                <c:pt idx="520">
                  <c:v>0.37037037037037035</c:v>
                </c:pt>
                <c:pt idx="521">
                  <c:v>0.37039351851851854</c:v>
                </c:pt>
                <c:pt idx="522">
                  <c:v>0.37041666666666662</c:v>
                </c:pt>
                <c:pt idx="523">
                  <c:v>0.37043981481481481</c:v>
                </c:pt>
                <c:pt idx="524">
                  <c:v>0.37046296296296299</c:v>
                </c:pt>
                <c:pt idx="525">
                  <c:v>0.37048611111111107</c:v>
                </c:pt>
                <c:pt idx="526">
                  <c:v>0.37050925925925915</c:v>
                </c:pt>
                <c:pt idx="527">
                  <c:v>0.37053240740740734</c:v>
                </c:pt>
                <c:pt idx="528">
                  <c:v>0.37055555555555553</c:v>
                </c:pt>
                <c:pt idx="529">
                  <c:v>0.3705787037037036</c:v>
                </c:pt>
                <c:pt idx="530">
                  <c:v>0.37060185185185179</c:v>
                </c:pt>
                <c:pt idx="531">
                  <c:v>0.37062499999999998</c:v>
                </c:pt>
                <c:pt idx="532">
                  <c:v>0.37064814814814806</c:v>
                </c:pt>
                <c:pt idx="533">
                  <c:v>0.37067129629629625</c:v>
                </c:pt>
                <c:pt idx="534">
                  <c:v>0.37069444444444444</c:v>
                </c:pt>
                <c:pt idx="535">
                  <c:v>0.37071759259259252</c:v>
                </c:pt>
                <c:pt idx="536">
                  <c:v>0.3707407407407407</c:v>
                </c:pt>
                <c:pt idx="537">
                  <c:v>0.37076388888888889</c:v>
                </c:pt>
                <c:pt idx="538">
                  <c:v>0.37078703703703697</c:v>
                </c:pt>
                <c:pt idx="539">
                  <c:v>0.37081018518518516</c:v>
                </c:pt>
                <c:pt idx="540">
                  <c:v>0.37083333333333335</c:v>
                </c:pt>
                <c:pt idx="541">
                  <c:v>0.37085648148148143</c:v>
                </c:pt>
                <c:pt idx="542">
                  <c:v>0.37087962962962961</c:v>
                </c:pt>
                <c:pt idx="543">
                  <c:v>0.3709027777777778</c:v>
                </c:pt>
                <c:pt idx="544">
                  <c:v>0.37092592592592588</c:v>
                </c:pt>
                <c:pt idx="545">
                  <c:v>0.37094907407407407</c:v>
                </c:pt>
                <c:pt idx="546">
                  <c:v>0.37097222222222226</c:v>
                </c:pt>
                <c:pt idx="547">
                  <c:v>0.37099537037037034</c:v>
                </c:pt>
                <c:pt idx="548">
                  <c:v>0.37101851851851841</c:v>
                </c:pt>
                <c:pt idx="549">
                  <c:v>0.3710416666666666</c:v>
                </c:pt>
                <c:pt idx="550">
                  <c:v>0.37106481481481479</c:v>
                </c:pt>
                <c:pt idx="551">
                  <c:v>0.37108796296296287</c:v>
                </c:pt>
                <c:pt idx="552">
                  <c:v>0.37111111111111106</c:v>
                </c:pt>
                <c:pt idx="553">
                  <c:v>0.37113425925925925</c:v>
                </c:pt>
                <c:pt idx="554">
                  <c:v>0.37115740740740732</c:v>
                </c:pt>
                <c:pt idx="555">
                  <c:v>0.37118055555555551</c:v>
                </c:pt>
                <c:pt idx="556">
                  <c:v>0.3712037037037037</c:v>
                </c:pt>
                <c:pt idx="557">
                  <c:v>0.37122685185185178</c:v>
                </c:pt>
                <c:pt idx="558">
                  <c:v>0.37124999999999997</c:v>
                </c:pt>
                <c:pt idx="559">
                  <c:v>0.37127314814814816</c:v>
                </c:pt>
                <c:pt idx="560">
                  <c:v>0.37129629629629624</c:v>
                </c:pt>
                <c:pt idx="561">
                  <c:v>0.37131944444444442</c:v>
                </c:pt>
                <c:pt idx="562">
                  <c:v>0.37134259259259261</c:v>
                </c:pt>
                <c:pt idx="563">
                  <c:v>0.37136574074074069</c:v>
                </c:pt>
                <c:pt idx="564">
                  <c:v>0.37138888888888888</c:v>
                </c:pt>
                <c:pt idx="565">
                  <c:v>0.37141203703703707</c:v>
                </c:pt>
                <c:pt idx="566">
                  <c:v>0.37143518518518515</c:v>
                </c:pt>
                <c:pt idx="567">
                  <c:v>0.37145833333333322</c:v>
                </c:pt>
                <c:pt idx="568">
                  <c:v>0.37148148148148141</c:v>
                </c:pt>
                <c:pt idx="569">
                  <c:v>0.3715046296296296</c:v>
                </c:pt>
                <c:pt idx="570">
                  <c:v>0.37152777777777768</c:v>
                </c:pt>
                <c:pt idx="571">
                  <c:v>0.37155092592592587</c:v>
                </c:pt>
                <c:pt idx="572">
                  <c:v>0.37157407407407406</c:v>
                </c:pt>
                <c:pt idx="573">
                  <c:v>0.37159722222222213</c:v>
                </c:pt>
                <c:pt idx="574">
                  <c:v>0.37162037037037032</c:v>
                </c:pt>
                <c:pt idx="575">
                  <c:v>0.37164351851851851</c:v>
                </c:pt>
                <c:pt idx="576">
                  <c:v>0.37166666666666659</c:v>
                </c:pt>
                <c:pt idx="577">
                  <c:v>0.37168981481481478</c:v>
                </c:pt>
                <c:pt idx="578">
                  <c:v>0.37171296296296297</c:v>
                </c:pt>
                <c:pt idx="579">
                  <c:v>0.37173611111111104</c:v>
                </c:pt>
                <c:pt idx="580">
                  <c:v>0.37175925925925923</c:v>
                </c:pt>
                <c:pt idx="581">
                  <c:v>0.37178240740740742</c:v>
                </c:pt>
                <c:pt idx="582">
                  <c:v>0.3718055555555555</c:v>
                </c:pt>
                <c:pt idx="583">
                  <c:v>0.37182870370370369</c:v>
                </c:pt>
                <c:pt idx="584">
                  <c:v>0.37185185185185188</c:v>
                </c:pt>
                <c:pt idx="585">
                  <c:v>0.37187499999999996</c:v>
                </c:pt>
                <c:pt idx="586">
                  <c:v>0.37189814814814814</c:v>
                </c:pt>
                <c:pt idx="587">
                  <c:v>0.37192129629629633</c:v>
                </c:pt>
                <c:pt idx="588">
                  <c:v>0.37194444444444441</c:v>
                </c:pt>
                <c:pt idx="589">
                  <c:v>0.37196759259259249</c:v>
                </c:pt>
                <c:pt idx="590">
                  <c:v>0.37199074074074068</c:v>
                </c:pt>
                <c:pt idx="591">
                  <c:v>0.37201388888888887</c:v>
                </c:pt>
                <c:pt idx="592">
                  <c:v>0.37203703703703694</c:v>
                </c:pt>
                <c:pt idx="593">
                  <c:v>0.37206018518518513</c:v>
                </c:pt>
                <c:pt idx="594">
                  <c:v>0.37208333333333332</c:v>
                </c:pt>
                <c:pt idx="595">
                  <c:v>0.3721064814814814</c:v>
                </c:pt>
                <c:pt idx="596">
                  <c:v>0.37212962962962959</c:v>
                </c:pt>
                <c:pt idx="597">
                  <c:v>0.37215277777777778</c:v>
                </c:pt>
                <c:pt idx="598">
                  <c:v>0.37217592592592585</c:v>
                </c:pt>
                <c:pt idx="599">
                  <c:v>0.37219907407407404</c:v>
                </c:pt>
                <c:pt idx="600">
                  <c:v>0.37222222222222223</c:v>
                </c:pt>
                <c:pt idx="601">
                  <c:v>0.37224537037037031</c:v>
                </c:pt>
                <c:pt idx="602">
                  <c:v>0.3722685185185185</c:v>
                </c:pt>
                <c:pt idx="603">
                  <c:v>0.37229166666666669</c:v>
                </c:pt>
                <c:pt idx="604">
                  <c:v>0.37231481481481477</c:v>
                </c:pt>
                <c:pt idx="605">
                  <c:v>0.37233796296296295</c:v>
                </c:pt>
                <c:pt idx="606">
                  <c:v>0.37236111111111114</c:v>
                </c:pt>
                <c:pt idx="607">
                  <c:v>0.37238425925925922</c:v>
                </c:pt>
                <c:pt idx="608">
                  <c:v>0.3724074074074073</c:v>
                </c:pt>
                <c:pt idx="609">
                  <c:v>0.37243055555555549</c:v>
                </c:pt>
                <c:pt idx="610">
                  <c:v>0.37245370370370368</c:v>
                </c:pt>
                <c:pt idx="611">
                  <c:v>0.37247685185185175</c:v>
                </c:pt>
                <c:pt idx="612">
                  <c:v>0.37249999999999994</c:v>
                </c:pt>
                <c:pt idx="613">
                  <c:v>0.37252314814814813</c:v>
                </c:pt>
                <c:pt idx="614">
                  <c:v>0.37254629629629621</c:v>
                </c:pt>
                <c:pt idx="615">
                  <c:v>0.3725694444444444</c:v>
                </c:pt>
                <c:pt idx="616">
                  <c:v>0.37259259259259259</c:v>
                </c:pt>
                <c:pt idx="617">
                  <c:v>0.37261574074074066</c:v>
                </c:pt>
                <c:pt idx="618">
                  <c:v>0.37263888888888885</c:v>
                </c:pt>
                <c:pt idx="619">
                  <c:v>0.37266203703703704</c:v>
                </c:pt>
                <c:pt idx="620">
                  <c:v>0.37268518518518512</c:v>
                </c:pt>
                <c:pt idx="621">
                  <c:v>0.37270833333333331</c:v>
                </c:pt>
                <c:pt idx="622">
                  <c:v>0.3727314814814815</c:v>
                </c:pt>
                <c:pt idx="623">
                  <c:v>0.37275462962962957</c:v>
                </c:pt>
                <c:pt idx="624">
                  <c:v>0.37277777777777776</c:v>
                </c:pt>
                <c:pt idx="625">
                  <c:v>0.37280092592592595</c:v>
                </c:pt>
                <c:pt idx="626">
                  <c:v>0.37282407407407403</c:v>
                </c:pt>
                <c:pt idx="627">
                  <c:v>0.37284722222222222</c:v>
                </c:pt>
                <c:pt idx="628">
                  <c:v>0.3728703703703703</c:v>
                </c:pt>
                <c:pt idx="629">
                  <c:v>0.37289351851851849</c:v>
                </c:pt>
                <c:pt idx="630">
                  <c:v>0.37291666666666656</c:v>
                </c:pt>
                <c:pt idx="631">
                  <c:v>0.37293981481481475</c:v>
                </c:pt>
                <c:pt idx="632">
                  <c:v>0.37296296296296294</c:v>
                </c:pt>
                <c:pt idx="633">
                  <c:v>0.37298611111111102</c:v>
                </c:pt>
                <c:pt idx="634">
                  <c:v>0.37300925925925921</c:v>
                </c:pt>
                <c:pt idx="635">
                  <c:v>0.3730324074074074</c:v>
                </c:pt>
                <c:pt idx="636">
                  <c:v>0.37305555555555547</c:v>
                </c:pt>
                <c:pt idx="637">
                  <c:v>0.37307870370370366</c:v>
                </c:pt>
                <c:pt idx="638">
                  <c:v>0.37310185185185185</c:v>
                </c:pt>
                <c:pt idx="639">
                  <c:v>0.37312499999999993</c:v>
                </c:pt>
                <c:pt idx="640">
                  <c:v>0.37314814814814812</c:v>
                </c:pt>
                <c:pt idx="641">
                  <c:v>0.37317129629629631</c:v>
                </c:pt>
                <c:pt idx="642">
                  <c:v>0.37319444444444438</c:v>
                </c:pt>
                <c:pt idx="643">
                  <c:v>0.37321759259259257</c:v>
                </c:pt>
                <c:pt idx="644">
                  <c:v>0.37324074074074076</c:v>
                </c:pt>
                <c:pt idx="645">
                  <c:v>0.37326388888888884</c:v>
                </c:pt>
                <c:pt idx="646">
                  <c:v>0.37328703703703703</c:v>
                </c:pt>
                <c:pt idx="647">
                  <c:v>0.37331018518518522</c:v>
                </c:pt>
                <c:pt idx="648">
                  <c:v>0.37333333333333329</c:v>
                </c:pt>
                <c:pt idx="649">
                  <c:v>0.37335648148148137</c:v>
                </c:pt>
                <c:pt idx="650">
                  <c:v>0.37337962962962956</c:v>
                </c:pt>
                <c:pt idx="651">
                  <c:v>0.37340277777777775</c:v>
                </c:pt>
                <c:pt idx="652">
                  <c:v>0.37342592592592583</c:v>
                </c:pt>
                <c:pt idx="653">
                  <c:v>0.37344907407407402</c:v>
                </c:pt>
                <c:pt idx="654">
                  <c:v>0.37347222222222221</c:v>
                </c:pt>
                <c:pt idx="655">
                  <c:v>0.37349537037037028</c:v>
                </c:pt>
                <c:pt idx="656">
                  <c:v>0.37351851851851847</c:v>
                </c:pt>
                <c:pt idx="657">
                  <c:v>0.37354166666666666</c:v>
                </c:pt>
                <c:pt idx="658">
                  <c:v>0.37356481481481474</c:v>
                </c:pt>
                <c:pt idx="659">
                  <c:v>0.37358796296296293</c:v>
                </c:pt>
                <c:pt idx="660">
                  <c:v>0.37361111111111112</c:v>
                </c:pt>
                <c:pt idx="661">
                  <c:v>0.37363425925925919</c:v>
                </c:pt>
                <c:pt idx="662">
                  <c:v>0.37365740740740738</c:v>
                </c:pt>
                <c:pt idx="663">
                  <c:v>0.37368055555555557</c:v>
                </c:pt>
                <c:pt idx="664">
                  <c:v>0.37370370370370365</c:v>
                </c:pt>
                <c:pt idx="665">
                  <c:v>0.37372685185185184</c:v>
                </c:pt>
                <c:pt idx="666">
                  <c:v>0.37375000000000003</c:v>
                </c:pt>
                <c:pt idx="667">
                  <c:v>0.3737731481481481</c:v>
                </c:pt>
                <c:pt idx="668">
                  <c:v>0.37379629629629629</c:v>
                </c:pt>
                <c:pt idx="669">
                  <c:v>0.37381944444444437</c:v>
                </c:pt>
                <c:pt idx="670">
                  <c:v>0.37384259259259256</c:v>
                </c:pt>
                <c:pt idx="671">
                  <c:v>0.37386574074074064</c:v>
                </c:pt>
                <c:pt idx="672">
                  <c:v>0.37388888888888883</c:v>
                </c:pt>
                <c:pt idx="673">
                  <c:v>0.37391203703703701</c:v>
                </c:pt>
                <c:pt idx="674">
                  <c:v>0.37393518518518509</c:v>
                </c:pt>
                <c:pt idx="675">
                  <c:v>0.37395833333333328</c:v>
                </c:pt>
                <c:pt idx="676">
                  <c:v>0.37398148148148147</c:v>
                </c:pt>
                <c:pt idx="677">
                  <c:v>0.37400462962962955</c:v>
                </c:pt>
                <c:pt idx="678">
                  <c:v>0.37402777777777774</c:v>
                </c:pt>
                <c:pt idx="679">
                  <c:v>0.37405092592592593</c:v>
                </c:pt>
                <c:pt idx="680">
                  <c:v>0.374074074074074</c:v>
                </c:pt>
                <c:pt idx="681">
                  <c:v>0.37409722222222219</c:v>
                </c:pt>
                <c:pt idx="682">
                  <c:v>0.37412037037037038</c:v>
                </c:pt>
                <c:pt idx="683">
                  <c:v>0.37414351851851846</c:v>
                </c:pt>
                <c:pt idx="684">
                  <c:v>0.37416666666666665</c:v>
                </c:pt>
                <c:pt idx="685">
                  <c:v>0.37418981481481484</c:v>
                </c:pt>
                <c:pt idx="686">
                  <c:v>0.37421296296296291</c:v>
                </c:pt>
                <c:pt idx="687">
                  <c:v>0.3742361111111111</c:v>
                </c:pt>
                <c:pt idx="688">
                  <c:v>0.37425925925925929</c:v>
                </c:pt>
                <c:pt idx="689">
                  <c:v>0.37428240740740737</c:v>
                </c:pt>
                <c:pt idx="690">
                  <c:v>0.37430555555555545</c:v>
                </c:pt>
                <c:pt idx="691">
                  <c:v>0.37432870370370364</c:v>
                </c:pt>
                <c:pt idx="692">
                  <c:v>0.37435185185185182</c:v>
                </c:pt>
                <c:pt idx="693">
                  <c:v>0.3743749999999999</c:v>
                </c:pt>
                <c:pt idx="694">
                  <c:v>0.37439814814814809</c:v>
                </c:pt>
                <c:pt idx="695">
                  <c:v>0.37442129629629628</c:v>
                </c:pt>
                <c:pt idx="696">
                  <c:v>0.37444444444444436</c:v>
                </c:pt>
                <c:pt idx="697">
                  <c:v>0.37446759259259255</c:v>
                </c:pt>
                <c:pt idx="698">
                  <c:v>0.37449074074074074</c:v>
                </c:pt>
                <c:pt idx="699">
                  <c:v>0.37451388888888881</c:v>
                </c:pt>
                <c:pt idx="700">
                  <c:v>0.374537037037037</c:v>
                </c:pt>
                <c:pt idx="701">
                  <c:v>0.37456018518518519</c:v>
                </c:pt>
                <c:pt idx="702">
                  <c:v>0.37458333333333327</c:v>
                </c:pt>
                <c:pt idx="703">
                  <c:v>0.37460648148148146</c:v>
                </c:pt>
                <c:pt idx="704">
                  <c:v>0.37462962962962965</c:v>
                </c:pt>
                <c:pt idx="705">
                  <c:v>0.37465277777777772</c:v>
                </c:pt>
                <c:pt idx="706">
                  <c:v>0.37467592592592591</c:v>
                </c:pt>
                <c:pt idx="707">
                  <c:v>0.3746990740740741</c:v>
                </c:pt>
                <c:pt idx="708">
                  <c:v>0.37472222222222218</c:v>
                </c:pt>
                <c:pt idx="709">
                  <c:v>0.37474537037037037</c:v>
                </c:pt>
                <c:pt idx="710">
                  <c:v>0.37476851851851845</c:v>
                </c:pt>
                <c:pt idx="711">
                  <c:v>0.37479166666666663</c:v>
                </c:pt>
                <c:pt idx="712">
                  <c:v>0.37481481481481471</c:v>
                </c:pt>
                <c:pt idx="713">
                  <c:v>0.3748379629629629</c:v>
                </c:pt>
                <c:pt idx="714">
                  <c:v>0.37486111111111109</c:v>
                </c:pt>
                <c:pt idx="715">
                  <c:v>0.37488425925925917</c:v>
                </c:pt>
                <c:pt idx="716">
                  <c:v>0.37490740740740736</c:v>
                </c:pt>
                <c:pt idx="717">
                  <c:v>0.37493055555555554</c:v>
                </c:pt>
                <c:pt idx="718">
                  <c:v>0.37495370370370362</c:v>
                </c:pt>
                <c:pt idx="719">
                  <c:v>0.37497685185185181</c:v>
                </c:pt>
                <c:pt idx="720">
                  <c:v>0.375</c:v>
                </c:pt>
                <c:pt idx="721">
                  <c:v>0.37502314814814808</c:v>
                </c:pt>
                <c:pt idx="722">
                  <c:v>0.37504629629629627</c:v>
                </c:pt>
                <c:pt idx="723">
                  <c:v>0.37506944444444446</c:v>
                </c:pt>
                <c:pt idx="724">
                  <c:v>0.37509259259259253</c:v>
                </c:pt>
                <c:pt idx="725">
                  <c:v>0.37511574074074072</c:v>
                </c:pt>
                <c:pt idx="726">
                  <c:v>0.37513888888888891</c:v>
                </c:pt>
                <c:pt idx="727">
                  <c:v>0.37516203703703699</c:v>
                </c:pt>
                <c:pt idx="728">
                  <c:v>0.37518518518518518</c:v>
                </c:pt>
                <c:pt idx="729">
                  <c:v>0.37520833333333337</c:v>
                </c:pt>
                <c:pt idx="730">
                  <c:v>0.37523148148148144</c:v>
                </c:pt>
                <c:pt idx="731">
                  <c:v>0.37525462962962952</c:v>
                </c:pt>
                <c:pt idx="732">
                  <c:v>0.37527777777777771</c:v>
                </c:pt>
                <c:pt idx="733">
                  <c:v>0.3753009259259259</c:v>
                </c:pt>
                <c:pt idx="734">
                  <c:v>0.37532407407407398</c:v>
                </c:pt>
                <c:pt idx="735">
                  <c:v>0.37534722222222217</c:v>
                </c:pt>
                <c:pt idx="736">
                  <c:v>0.37537037037037035</c:v>
                </c:pt>
                <c:pt idx="737">
                  <c:v>0.37539351851851843</c:v>
                </c:pt>
                <c:pt idx="738">
                  <c:v>0.37541666666666662</c:v>
                </c:pt>
                <c:pt idx="739">
                  <c:v>0.37543981481481481</c:v>
                </c:pt>
                <c:pt idx="740">
                  <c:v>0.37546296296296289</c:v>
                </c:pt>
                <c:pt idx="741">
                  <c:v>0.37548611111111108</c:v>
                </c:pt>
                <c:pt idx="742">
                  <c:v>0.37550925925925926</c:v>
                </c:pt>
                <c:pt idx="743">
                  <c:v>0.37553240740740734</c:v>
                </c:pt>
                <c:pt idx="744">
                  <c:v>0.37555555555555553</c:v>
                </c:pt>
                <c:pt idx="745">
                  <c:v>0.37557870370370372</c:v>
                </c:pt>
                <c:pt idx="746">
                  <c:v>0.3756018518518518</c:v>
                </c:pt>
                <c:pt idx="747">
                  <c:v>0.37562499999999999</c:v>
                </c:pt>
                <c:pt idx="748">
                  <c:v>0.37564814814814818</c:v>
                </c:pt>
                <c:pt idx="749">
                  <c:v>0.37567129629629625</c:v>
                </c:pt>
                <c:pt idx="750">
                  <c:v>0.37569444444444444</c:v>
                </c:pt>
                <c:pt idx="751">
                  <c:v>0.37571759259259252</c:v>
                </c:pt>
                <c:pt idx="752">
                  <c:v>0.37574074074074071</c:v>
                </c:pt>
                <c:pt idx="753">
                  <c:v>0.37576388888888879</c:v>
                </c:pt>
                <c:pt idx="754">
                  <c:v>0.37578703703703698</c:v>
                </c:pt>
                <c:pt idx="755">
                  <c:v>0.37581018518518516</c:v>
                </c:pt>
                <c:pt idx="756">
                  <c:v>0.37583333333333324</c:v>
                </c:pt>
                <c:pt idx="757">
                  <c:v>0.37585648148148143</c:v>
                </c:pt>
                <c:pt idx="758">
                  <c:v>0.37587962962962962</c:v>
                </c:pt>
                <c:pt idx="759">
                  <c:v>0.3759027777777777</c:v>
                </c:pt>
                <c:pt idx="760">
                  <c:v>0.37592592592592589</c:v>
                </c:pt>
                <c:pt idx="761">
                  <c:v>0.37594907407407407</c:v>
                </c:pt>
                <c:pt idx="762">
                  <c:v>0.37597222222222215</c:v>
                </c:pt>
                <c:pt idx="763">
                  <c:v>0.37599537037037034</c:v>
                </c:pt>
                <c:pt idx="764">
                  <c:v>0.37601851851851853</c:v>
                </c:pt>
                <c:pt idx="765">
                  <c:v>0.37604166666666661</c:v>
                </c:pt>
                <c:pt idx="766">
                  <c:v>0.3760648148148148</c:v>
                </c:pt>
                <c:pt idx="767">
                  <c:v>0.37608796296296299</c:v>
                </c:pt>
                <c:pt idx="768">
                  <c:v>0.37611111111111106</c:v>
                </c:pt>
                <c:pt idx="769">
                  <c:v>0.37613425925925925</c:v>
                </c:pt>
                <c:pt idx="770">
                  <c:v>0.37615740740740744</c:v>
                </c:pt>
                <c:pt idx="771">
                  <c:v>0.37618055555555552</c:v>
                </c:pt>
                <c:pt idx="772">
                  <c:v>0.3762037037037036</c:v>
                </c:pt>
                <c:pt idx="773">
                  <c:v>0.37622685185185178</c:v>
                </c:pt>
                <c:pt idx="774">
                  <c:v>0.37624999999999997</c:v>
                </c:pt>
                <c:pt idx="775">
                  <c:v>0.37627314814814805</c:v>
                </c:pt>
                <c:pt idx="776">
                  <c:v>0.37629629629629624</c:v>
                </c:pt>
                <c:pt idx="777">
                  <c:v>0.37631944444444443</c:v>
                </c:pt>
                <c:pt idx="778">
                  <c:v>0.37634259259259251</c:v>
                </c:pt>
                <c:pt idx="779">
                  <c:v>0.3763657407407407</c:v>
                </c:pt>
                <c:pt idx="780">
                  <c:v>0.37638888888888888</c:v>
                </c:pt>
                <c:pt idx="781">
                  <c:v>0.37641203703703696</c:v>
                </c:pt>
                <c:pt idx="782">
                  <c:v>0.37643518518518515</c:v>
                </c:pt>
                <c:pt idx="783">
                  <c:v>0.37645833333333334</c:v>
                </c:pt>
                <c:pt idx="784">
                  <c:v>0.37648148148148142</c:v>
                </c:pt>
                <c:pt idx="785">
                  <c:v>0.37650462962962961</c:v>
                </c:pt>
                <c:pt idx="786">
                  <c:v>0.37652777777777779</c:v>
                </c:pt>
                <c:pt idx="787">
                  <c:v>0.37655092592592587</c:v>
                </c:pt>
                <c:pt idx="788">
                  <c:v>0.37657407407407406</c:v>
                </c:pt>
                <c:pt idx="789">
                  <c:v>0.37659722222222225</c:v>
                </c:pt>
                <c:pt idx="790">
                  <c:v>0.37662037037037033</c:v>
                </c:pt>
                <c:pt idx="791">
                  <c:v>0.37664351851851852</c:v>
                </c:pt>
                <c:pt idx="792">
                  <c:v>0.37666666666666659</c:v>
                </c:pt>
                <c:pt idx="793">
                  <c:v>0.37668981481481478</c:v>
                </c:pt>
                <c:pt idx="794">
                  <c:v>0.37671296296296286</c:v>
                </c:pt>
                <c:pt idx="795">
                  <c:v>0.37673611111111105</c:v>
                </c:pt>
                <c:pt idx="796">
                  <c:v>0.37675925925925924</c:v>
                </c:pt>
                <c:pt idx="797">
                  <c:v>0.37678240740740732</c:v>
                </c:pt>
                <c:pt idx="798">
                  <c:v>0.3768055555555555</c:v>
                </c:pt>
                <c:pt idx="799">
                  <c:v>0.37682870370370369</c:v>
                </c:pt>
                <c:pt idx="800">
                  <c:v>0.37685185185185177</c:v>
                </c:pt>
                <c:pt idx="801">
                  <c:v>0.37687499999999996</c:v>
                </c:pt>
                <c:pt idx="802">
                  <c:v>0.37689814814814815</c:v>
                </c:pt>
                <c:pt idx="803">
                  <c:v>0.37692129629629623</c:v>
                </c:pt>
                <c:pt idx="804">
                  <c:v>0.37694444444444442</c:v>
                </c:pt>
                <c:pt idx="805">
                  <c:v>0.3769675925925926</c:v>
                </c:pt>
                <c:pt idx="806">
                  <c:v>0.37699074074074068</c:v>
                </c:pt>
                <c:pt idx="807">
                  <c:v>0.37701388888888887</c:v>
                </c:pt>
                <c:pt idx="808">
                  <c:v>0.37703703703703706</c:v>
                </c:pt>
                <c:pt idx="809">
                  <c:v>0.37706018518518514</c:v>
                </c:pt>
                <c:pt idx="810">
                  <c:v>0.37708333333333333</c:v>
                </c:pt>
                <c:pt idx="811">
                  <c:v>0.37710648148148151</c:v>
                </c:pt>
                <c:pt idx="812">
                  <c:v>0.37712962962962959</c:v>
                </c:pt>
                <c:pt idx="813">
                  <c:v>0.37715277777777767</c:v>
                </c:pt>
                <c:pt idx="814">
                  <c:v>0.37717592592592586</c:v>
                </c:pt>
                <c:pt idx="815">
                  <c:v>0.37719907407407405</c:v>
                </c:pt>
                <c:pt idx="816">
                  <c:v>0.37722222222222213</c:v>
                </c:pt>
                <c:pt idx="817">
                  <c:v>0.37724537037037031</c:v>
                </c:pt>
                <c:pt idx="818">
                  <c:v>0.3772685185185185</c:v>
                </c:pt>
                <c:pt idx="819">
                  <c:v>0.37729166666666658</c:v>
                </c:pt>
                <c:pt idx="820">
                  <c:v>0.37731481481481477</c:v>
                </c:pt>
                <c:pt idx="821">
                  <c:v>0.37733796296296296</c:v>
                </c:pt>
                <c:pt idx="822">
                  <c:v>0.37736111111111104</c:v>
                </c:pt>
                <c:pt idx="823">
                  <c:v>0.37738425925925922</c:v>
                </c:pt>
                <c:pt idx="824">
                  <c:v>0.37740740740740741</c:v>
                </c:pt>
                <c:pt idx="825">
                  <c:v>0.37743055555555549</c:v>
                </c:pt>
                <c:pt idx="826">
                  <c:v>0.37745370370370368</c:v>
                </c:pt>
                <c:pt idx="827">
                  <c:v>0.37747685185185187</c:v>
                </c:pt>
                <c:pt idx="828">
                  <c:v>0.37749999999999995</c:v>
                </c:pt>
                <c:pt idx="829">
                  <c:v>0.37752314814814814</c:v>
                </c:pt>
                <c:pt idx="830">
                  <c:v>0.37754629629629632</c:v>
                </c:pt>
                <c:pt idx="831">
                  <c:v>0.3775694444444444</c:v>
                </c:pt>
                <c:pt idx="832">
                  <c:v>0.37759259259259259</c:v>
                </c:pt>
                <c:pt idx="833">
                  <c:v>0.37761574074074067</c:v>
                </c:pt>
                <c:pt idx="834">
                  <c:v>0.37763888888888886</c:v>
                </c:pt>
                <c:pt idx="835">
                  <c:v>0.37766203703703694</c:v>
                </c:pt>
                <c:pt idx="836">
                  <c:v>0.37768518518518512</c:v>
                </c:pt>
                <c:pt idx="837">
                  <c:v>0.37770833333333331</c:v>
                </c:pt>
                <c:pt idx="838">
                  <c:v>0.37773148148148139</c:v>
                </c:pt>
                <c:pt idx="839">
                  <c:v>0.37775462962962958</c:v>
                </c:pt>
                <c:pt idx="840">
                  <c:v>0.37777777777777777</c:v>
                </c:pt>
                <c:pt idx="841">
                  <c:v>0.37780092592592585</c:v>
                </c:pt>
                <c:pt idx="842">
                  <c:v>0.37782407407407403</c:v>
                </c:pt>
                <c:pt idx="843">
                  <c:v>0.37784722222222222</c:v>
                </c:pt>
                <c:pt idx="844">
                  <c:v>0.3778703703703703</c:v>
                </c:pt>
                <c:pt idx="845">
                  <c:v>0.37789351851851849</c:v>
                </c:pt>
                <c:pt idx="846">
                  <c:v>0.37791666666666668</c:v>
                </c:pt>
                <c:pt idx="847">
                  <c:v>0.37793981481481476</c:v>
                </c:pt>
                <c:pt idx="848">
                  <c:v>0.37796296296296295</c:v>
                </c:pt>
                <c:pt idx="849">
                  <c:v>0.37798611111111113</c:v>
                </c:pt>
                <c:pt idx="850">
                  <c:v>0.37800925925925921</c:v>
                </c:pt>
                <c:pt idx="851">
                  <c:v>0.3780324074074074</c:v>
                </c:pt>
                <c:pt idx="852">
                  <c:v>0.37805555555555559</c:v>
                </c:pt>
                <c:pt idx="853">
                  <c:v>0.37807870370370367</c:v>
                </c:pt>
                <c:pt idx="854">
                  <c:v>0.37810185185185174</c:v>
                </c:pt>
                <c:pt idx="855">
                  <c:v>0.37812499999999993</c:v>
                </c:pt>
                <c:pt idx="856">
                  <c:v>0.37814814814814812</c:v>
                </c:pt>
                <c:pt idx="857">
                  <c:v>0.3781712962962962</c:v>
                </c:pt>
                <c:pt idx="858">
                  <c:v>0.37819444444444439</c:v>
                </c:pt>
                <c:pt idx="859">
                  <c:v>0.37821759259259258</c:v>
                </c:pt>
                <c:pt idx="860">
                  <c:v>0.37824074074074066</c:v>
                </c:pt>
                <c:pt idx="861">
                  <c:v>0.37826388888888884</c:v>
                </c:pt>
                <c:pt idx="862">
                  <c:v>0.37828703703703703</c:v>
                </c:pt>
                <c:pt idx="863">
                  <c:v>0.37831018518518511</c:v>
                </c:pt>
                <c:pt idx="864">
                  <c:v>0.3783333333333333</c:v>
                </c:pt>
                <c:pt idx="865">
                  <c:v>0.37835648148148149</c:v>
                </c:pt>
                <c:pt idx="866">
                  <c:v>0.37837962962962957</c:v>
                </c:pt>
                <c:pt idx="867">
                  <c:v>0.37840277777777775</c:v>
                </c:pt>
                <c:pt idx="868">
                  <c:v>0.37842592592592594</c:v>
                </c:pt>
                <c:pt idx="869">
                  <c:v>0.37844907407407402</c:v>
                </c:pt>
                <c:pt idx="870">
                  <c:v>0.37847222222222221</c:v>
                </c:pt>
                <c:pt idx="871">
                  <c:v>0.3784953703703704</c:v>
                </c:pt>
                <c:pt idx="872">
                  <c:v>0.37851851851851848</c:v>
                </c:pt>
                <c:pt idx="873">
                  <c:v>0.37854166666666667</c:v>
                </c:pt>
                <c:pt idx="874">
                  <c:v>0.37856481481481474</c:v>
                </c:pt>
                <c:pt idx="875">
                  <c:v>0.37858796296296293</c:v>
                </c:pt>
                <c:pt idx="876">
                  <c:v>0.37861111111111101</c:v>
                </c:pt>
                <c:pt idx="877">
                  <c:v>0.3786342592592592</c:v>
                </c:pt>
                <c:pt idx="878">
                  <c:v>0.37865740740740739</c:v>
                </c:pt>
                <c:pt idx="879">
                  <c:v>0.37868055555555546</c:v>
                </c:pt>
                <c:pt idx="880">
                  <c:v>0.37870370370370365</c:v>
                </c:pt>
                <c:pt idx="881">
                  <c:v>0.37872685185185184</c:v>
                </c:pt>
                <c:pt idx="882">
                  <c:v>0.37874999999999992</c:v>
                </c:pt>
                <c:pt idx="883">
                  <c:v>0.37877314814814811</c:v>
                </c:pt>
                <c:pt idx="884">
                  <c:v>0.3787962962962963</c:v>
                </c:pt>
                <c:pt idx="885">
                  <c:v>0.37881944444444438</c:v>
                </c:pt>
                <c:pt idx="886">
                  <c:v>0.37884259259259256</c:v>
                </c:pt>
                <c:pt idx="887">
                  <c:v>0.37886574074074075</c:v>
                </c:pt>
                <c:pt idx="888">
                  <c:v>0.37888888888888883</c:v>
                </c:pt>
                <c:pt idx="889">
                  <c:v>0.37891203703703702</c:v>
                </c:pt>
                <c:pt idx="890">
                  <c:v>0.37893518518518521</c:v>
                </c:pt>
                <c:pt idx="891">
                  <c:v>0.37895833333333329</c:v>
                </c:pt>
                <c:pt idx="892">
                  <c:v>0.37898148148148147</c:v>
                </c:pt>
                <c:pt idx="893">
                  <c:v>0.37900462962962966</c:v>
                </c:pt>
                <c:pt idx="894">
                  <c:v>0.37902777777777774</c:v>
                </c:pt>
                <c:pt idx="895">
                  <c:v>0.37905092592592582</c:v>
                </c:pt>
                <c:pt idx="896">
                  <c:v>0.37907407407407401</c:v>
                </c:pt>
                <c:pt idx="897">
                  <c:v>0.3790972222222222</c:v>
                </c:pt>
                <c:pt idx="898">
                  <c:v>0.37912037037037027</c:v>
                </c:pt>
                <c:pt idx="899">
                  <c:v>0.37914351851851846</c:v>
                </c:pt>
                <c:pt idx="900">
                  <c:v>0.37916666666666665</c:v>
                </c:pt>
                <c:pt idx="901">
                  <c:v>0.37918981481481473</c:v>
                </c:pt>
                <c:pt idx="902">
                  <c:v>0.37921296296296292</c:v>
                </c:pt>
                <c:pt idx="903">
                  <c:v>0.37923611111111111</c:v>
                </c:pt>
                <c:pt idx="904">
                  <c:v>0.37925925925925918</c:v>
                </c:pt>
                <c:pt idx="905">
                  <c:v>0.37928240740740737</c:v>
                </c:pt>
                <c:pt idx="906">
                  <c:v>0.37930555555555556</c:v>
                </c:pt>
                <c:pt idx="907">
                  <c:v>0.37932870370370364</c:v>
                </c:pt>
                <c:pt idx="908">
                  <c:v>0.37935185185185183</c:v>
                </c:pt>
                <c:pt idx="909">
                  <c:v>0.37937500000000002</c:v>
                </c:pt>
                <c:pt idx="910">
                  <c:v>0.3793981481481481</c:v>
                </c:pt>
                <c:pt idx="911">
                  <c:v>0.37942129629629628</c:v>
                </c:pt>
                <c:pt idx="912">
                  <c:v>0.37944444444444447</c:v>
                </c:pt>
                <c:pt idx="913">
                  <c:v>0.37946759259259255</c:v>
                </c:pt>
                <c:pt idx="914">
                  <c:v>0.37949074074074074</c:v>
                </c:pt>
                <c:pt idx="915">
                  <c:v>0.37951388888888882</c:v>
                </c:pt>
                <c:pt idx="916">
                  <c:v>0.37953703703703701</c:v>
                </c:pt>
                <c:pt idx="917">
                  <c:v>0.37956018518518508</c:v>
                </c:pt>
                <c:pt idx="918">
                  <c:v>0.37958333333333327</c:v>
                </c:pt>
                <c:pt idx="919">
                  <c:v>0.37960648148148146</c:v>
                </c:pt>
                <c:pt idx="920">
                  <c:v>0.37962962962962954</c:v>
                </c:pt>
                <c:pt idx="921">
                  <c:v>0.37965277777777773</c:v>
                </c:pt>
                <c:pt idx="922">
                  <c:v>0.37967592592592592</c:v>
                </c:pt>
                <c:pt idx="923">
                  <c:v>0.37969907407407399</c:v>
                </c:pt>
                <c:pt idx="924">
                  <c:v>0.37972222222222218</c:v>
                </c:pt>
                <c:pt idx="925">
                  <c:v>0.37974537037037037</c:v>
                </c:pt>
                <c:pt idx="926">
                  <c:v>0.37976851851851845</c:v>
                </c:pt>
                <c:pt idx="927">
                  <c:v>0.37979166666666664</c:v>
                </c:pt>
                <c:pt idx="928">
                  <c:v>0.37981481481481483</c:v>
                </c:pt>
                <c:pt idx="929">
                  <c:v>0.37983796296296291</c:v>
                </c:pt>
                <c:pt idx="930">
                  <c:v>0.37986111111111109</c:v>
                </c:pt>
                <c:pt idx="931">
                  <c:v>0.37988425925925928</c:v>
                </c:pt>
                <c:pt idx="932">
                  <c:v>0.37990740740740736</c:v>
                </c:pt>
                <c:pt idx="933">
                  <c:v>0.37993055555555555</c:v>
                </c:pt>
                <c:pt idx="934">
                  <c:v>0.37995370370370374</c:v>
                </c:pt>
                <c:pt idx="935">
                  <c:v>0.37997685185185182</c:v>
                </c:pt>
                <c:pt idx="936">
                  <c:v>0.37999999999999989</c:v>
                </c:pt>
                <c:pt idx="937">
                  <c:v>0.38002314814814808</c:v>
                </c:pt>
                <c:pt idx="938">
                  <c:v>0.38004629629629627</c:v>
                </c:pt>
                <c:pt idx="939">
                  <c:v>0.38006944444444435</c:v>
                </c:pt>
                <c:pt idx="940">
                  <c:v>0.38009259259259254</c:v>
                </c:pt>
                <c:pt idx="941">
                  <c:v>0.38011574074074073</c:v>
                </c:pt>
                <c:pt idx="942">
                  <c:v>0.3801388888888888</c:v>
                </c:pt>
                <c:pt idx="943">
                  <c:v>0.38016203703703699</c:v>
                </c:pt>
                <c:pt idx="944">
                  <c:v>0.38018518518518518</c:v>
                </c:pt>
                <c:pt idx="945">
                  <c:v>0.38020833333333326</c:v>
                </c:pt>
                <c:pt idx="946">
                  <c:v>0.38023148148148145</c:v>
                </c:pt>
                <c:pt idx="947">
                  <c:v>0.38025462962962964</c:v>
                </c:pt>
                <c:pt idx="948">
                  <c:v>0.38027777777777771</c:v>
                </c:pt>
                <c:pt idx="949">
                  <c:v>0.3803009259259259</c:v>
                </c:pt>
                <c:pt idx="950">
                  <c:v>0.38032407407407409</c:v>
                </c:pt>
                <c:pt idx="951">
                  <c:v>0.38034722222222217</c:v>
                </c:pt>
                <c:pt idx="952">
                  <c:v>0.38037037037037036</c:v>
                </c:pt>
                <c:pt idx="953">
                  <c:v>0.38039351851851855</c:v>
                </c:pt>
                <c:pt idx="954">
                  <c:v>0.38041666666666663</c:v>
                </c:pt>
                <c:pt idx="955">
                  <c:v>0.38043981481481481</c:v>
                </c:pt>
                <c:pt idx="956">
                  <c:v>0.38046296296296289</c:v>
                </c:pt>
                <c:pt idx="957">
                  <c:v>0.38048611111111108</c:v>
                </c:pt>
                <c:pt idx="958">
                  <c:v>0.38050925925925916</c:v>
                </c:pt>
                <c:pt idx="959">
                  <c:v>0.38053240740740735</c:v>
                </c:pt>
                <c:pt idx="960">
                  <c:v>0.38055555555555554</c:v>
                </c:pt>
                <c:pt idx="961">
                  <c:v>0.38057870370370361</c:v>
                </c:pt>
                <c:pt idx="962">
                  <c:v>0.3806018518518518</c:v>
                </c:pt>
                <c:pt idx="963">
                  <c:v>0.38062499999999999</c:v>
                </c:pt>
                <c:pt idx="964">
                  <c:v>0.38064814814814807</c:v>
                </c:pt>
                <c:pt idx="965">
                  <c:v>0.38067129629629626</c:v>
                </c:pt>
                <c:pt idx="966">
                  <c:v>0.38069444444444445</c:v>
                </c:pt>
                <c:pt idx="967">
                  <c:v>0.38071759259259252</c:v>
                </c:pt>
                <c:pt idx="968">
                  <c:v>0.38074074074074071</c:v>
                </c:pt>
                <c:pt idx="969">
                  <c:v>0.3807638888888889</c:v>
                </c:pt>
                <c:pt idx="970">
                  <c:v>0.38078703703703698</c:v>
                </c:pt>
                <c:pt idx="971">
                  <c:v>0.38081018518518517</c:v>
                </c:pt>
                <c:pt idx="972">
                  <c:v>0.38083333333333336</c:v>
                </c:pt>
                <c:pt idx="973">
                  <c:v>0.38085648148148143</c:v>
                </c:pt>
                <c:pt idx="974">
                  <c:v>0.38087962962962962</c:v>
                </c:pt>
                <c:pt idx="975">
                  <c:v>0.38090277777777781</c:v>
                </c:pt>
                <c:pt idx="976">
                  <c:v>0.38092592592592589</c:v>
                </c:pt>
                <c:pt idx="977">
                  <c:v>0.38094907407407397</c:v>
                </c:pt>
                <c:pt idx="978">
                  <c:v>0.38097222222222216</c:v>
                </c:pt>
                <c:pt idx="979">
                  <c:v>0.38099537037037035</c:v>
                </c:pt>
                <c:pt idx="980">
                  <c:v>0.38101851851851842</c:v>
                </c:pt>
                <c:pt idx="981">
                  <c:v>0.38104166666666661</c:v>
                </c:pt>
                <c:pt idx="982">
                  <c:v>0.3810648148148148</c:v>
                </c:pt>
                <c:pt idx="983">
                  <c:v>0.38108796296296288</c:v>
                </c:pt>
                <c:pt idx="984">
                  <c:v>0.38111111111111107</c:v>
                </c:pt>
                <c:pt idx="985">
                  <c:v>0.38113425925925926</c:v>
                </c:pt>
                <c:pt idx="986">
                  <c:v>0.38115740740740733</c:v>
                </c:pt>
                <c:pt idx="987">
                  <c:v>0.38118055555555552</c:v>
                </c:pt>
                <c:pt idx="988">
                  <c:v>0.38120370370370371</c:v>
                </c:pt>
                <c:pt idx="989">
                  <c:v>0.38122685185185179</c:v>
                </c:pt>
                <c:pt idx="990">
                  <c:v>0.38124999999999998</c:v>
                </c:pt>
                <c:pt idx="991">
                  <c:v>0.38127314814814817</c:v>
                </c:pt>
                <c:pt idx="992">
                  <c:v>0.38129629629629624</c:v>
                </c:pt>
                <c:pt idx="993">
                  <c:v>0.38131944444444443</c:v>
                </c:pt>
                <c:pt idx="994">
                  <c:v>0.38134259259259262</c:v>
                </c:pt>
                <c:pt idx="995">
                  <c:v>0.3813657407407407</c:v>
                </c:pt>
                <c:pt idx="996">
                  <c:v>0.38138888888888878</c:v>
                </c:pt>
                <c:pt idx="997">
                  <c:v>0.38141203703703697</c:v>
                </c:pt>
                <c:pt idx="998">
                  <c:v>0.38143518518518515</c:v>
                </c:pt>
                <c:pt idx="999">
                  <c:v>0.38145833333333323</c:v>
                </c:pt>
                <c:pt idx="1000">
                  <c:v>0.38148148148148142</c:v>
                </c:pt>
                <c:pt idx="1001">
                  <c:v>0.38150462962962961</c:v>
                </c:pt>
                <c:pt idx="1002">
                  <c:v>0.38152777777777769</c:v>
                </c:pt>
                <c:pt idx="1003">
                  <c:v>0.38155092592592588</c:v>
                </c:pt>
                <c:pt idx="1004">
                  <c:v>0.38157407407407407</c:v>
                </c:pt>
                <c:pt idx="1005">
                  <c:v>0.38159722222222214</c:v>
                </c:pt>
                <c:pt idx="1006">
                  <c:v>0.38162037037037033</c:v>
                </c:pt>
                <c:pt idx="1007">
                  <c:v>0.38164351851851852</c:v>
                </c:pt>
                <c:pt idx="1008">
                  <c:v>0.3816666666666666</c:v>
                </c:pt>
                <c:pt idx="1009">
                  <c:v>0.38168981481481479</c:v>
                </c:pt>
                <c:pt idx="1010">
                  <c:v>0.38171296296296298</c:v>
                </c:pt>
                <c:pt idx="1011">
                  <c:v>0.38173611111111105</c:v>
                </c:pt>
                <c:pt idx="1012">
                  <c:v>0.38175925925925924</c:v>
                </c:pt>
                <c:pt idx="1013">
                  <c:v>0.38178240740740743</c:v>
                </c:pt>
                <c:pt idx="1014">
                  <c:v>0.38180555555555551</c:v>
                </c:pt>
                <c:pt idx="1015">
                  <c:v>0.3818287037037037</c:v>
                </c:pt>
                <c:pt idx="1016">
                  <c:v>0.38185185185185189</c:v>
                </c:pt>
                <c:pt idx="1017">
                  <c:v>0.38187499999999996</c:v>
                </c:pt>
                <c:pt idx="1018">
                  <c:v>0.38189814814814804</c:v>
                </c:pt>
                <c:pt idx="1019">
                  <c:v>0.38192129629629623</c:v>
                </c:pt>
                <c:pt idx="1020">
                  <c:v>0.38194444444444442</c:v>
                </c:pt>
                <c:pt idx="1021">
                  <c:v>0.3819675925925925</c:v>
                </c:pt>
                <c:pt idx="1022">
                  <c:v>0.38199074074074069</c:v>
                </c:pt>
                <c:pt idx="1023">
                  <c:v>0.38201388888888888</c:v>
                </c:pt>
                <c:pt idx="1024">
                  <c:v>0.38203703703703695</c:v>
                </c:pt>
                <c:pt idx="1025">
                  <c:v>0.38206018518518514</c:v>
                </c:pt>
                <c:pt idx="1026">
                  <c:v>0.38208333333333333</c:v>
                </c:pt>
                <c:pt idx="1027">
                  <c:v>0.38210648148148141</c:v>
                </c:pt>
                <c:pt idx="1028">
                  <c:v>0.3821296296296296</c:v>
                </c:pt>
                <c:pt idx="1029">
                  <c:v>0.38215277777777779</c:v>
                </c:pt>
                <c:pt idx="1030">
                  <c:v>0.38217592592592586</c:v>
                </c:pt>
                <c:pt idx="1031">
                  <c:v>0.38219907407407405</c:v>
                </c:pt>
                <c:pt idx="1032">
                  <c:v>0.38222222222222224</c:v>
                </c:pt>
                <c:pt idx="1033">
                  <c:v>0.38224537037037032</c:v>
                </c:pt>
                <c:pt idx="1034">
                  <c:v>0.38226851851851851</c:v>
                </c:pt>
                <c:pt idx="1035">
                  <c:v>0.3822916666666667</c:v>
                </c:pt>
                <c:pt idx="1036">
                  <c:v>0.38231481481481477</c:v>
                </c:pt>
                <c:pt idx="1037">
                  <c:v>0.38233796296296296</c:v>
                </c:pt>
                <c:pt idx="1038">
                  <c:v>0.38236111111111104</c:v>
                </c:pt>
                <c:pt idx="1039">
                  <c:v>0.38238425925925923</c:v>
                </c:pt>
                <c:pt idx="1040">
                  <c:v>0.38240740740740731</c:v>
                </c:pt>
                <c:pt idx="1041">
                  <c:v>0.3824305555555555</c:v>
                </c:pt>
                <c:pt idx="1042">
                  <c:v>0.38245370370370368</c:v>
                </c:pt>
                <c:pt idx="1043">
                  <c:v>0.38247685185185176</c:v>
                </c:pt>
                <c:pt idx="1044">
                  <c:v>0.38249999999999995</c:v>
                </c:pt>
                <c:pt idx="1045">
                  <c:v>0.38252314814814814</c:v>
                </c:pt>
                <c:pt idx="1046">
                  <c:v>0.38254629629629622</c:v>
                </c:pt>
                <c:pt idx="1047">
                  <c:v>0.38256944444444441</c:v>
                </c:pt>
                <c:pt idx="1048">
                  <c:v>0.3825925925925926</c:v>
                </c:pt>
                <c:pt idx="1049">
                  <c:v>0.38261574074074067</c:v>
                </c:pt>
                <c:pt idx="1050">
                  <c:v>0.38263888888888886</c:v>
                </c:pt>
                <c:pt idx="1051">
                  <c:v>0.38266203703703705</c:v>
                </c:pt>
                <c:pt idx="1052">
                  <c:v>0.38268518518518513</c:v>
                </c:pt>
                <c:pt idx="1053">
                  <c:v>0.38270833333333332</c:v>
                </c:pt>
                <c:pt idx="1054">
                  <c:v>0.38273148148148151</c:v>
                </c:pt>
                <c:pt idx="1055">
                  <c:v>0.38275462962962958</c:v>
                </c:pt>
                <c:pt idx="1056">
                  <c:v>0.38277777777777777</c:v>
                </c:pt>
                <c:pt idx="1057">
                  <c:v>0.38280092592592596</c:v>
                </c:pt>
                <c:pt idx="1058">
                  <c:v>0.38282407407407404</c:v>
                </c:pt>
                <c:pt idx="1059">
                  <c:v>0.38284722222222212</c:v>
                </c:pt>
                <c:pt idx="1060">
                  <c:v>0.38287037037037031</c:v>
                </c:pt>
                <c:pt idx="1061">
                  <c:v>0.38289351851851849</c:v>
                </c:pt>
                <c:pt idx="1062">
                  <c:v>0.38291666666666657</c:v>
                </c:pt>
                <c:pt idx="1063">
                  <c:v>0.38293981481481476</c:v>
                </c:pt>
                <c:pt idx="1064">
                  <c:v>0.38296296296296295</c:v>
                </c:pt>
                <c:pt idx="1065">
                  <c:v>0.38298611111111103</c:v>
                </c:pt>
                <c:pt idx="1066">
                  <c:v>0.38300925925925922</c:v>
                </c:pt>
                <c:pt idx="1067">
                  <c:v>0.3830324074074074</c:v>
                </c:pt>
                <c:pt idx="1068">
                  <c:v>0.38305555555555548</c:v>
                </c:pt>
                <c:pt idx="1069">
                  <c:v>0.38307870370370367</c:v>
                </c:pt>
                <c:pt idx="1070">
                  <c:v>0.38310185185185186</c:v>
                </c:pt>
                <c:pt idx="1071">
                  <c:v>0.38312499999999994</c:v>
                </c:pt>
                <c:pt idx="1072">
                  <c:v>0.38314814814814813</c:v>
                </c:pt>
                <c:pt idx="1073">
                  <c:v>0.38317129629629632</c:v>
                </c:pt>
                <c:pt idx="1074">
                  <c:v>0.38319444444444439</c:v>
                </c:pt>
                <c:pt idx="1075">
                  <c:v>0.38321759259259258</c:v>
                </c:pt>
                <c:pt idx="1076">
                  <c:v>0.38324074074074077</c:v>
                </c:pt>
                <c:pt idx="1077">
                  <c:v>0.38326388888888885</c:v>
                </c:pt>
                <c:pt idx="1078">
                  <c:v>0.38328703703703693</c:v>
                </c:pt>
                <c:pt idx="1079">
                  <c:v>0.38331018518518511</c:v>
                </c:pt>
                <c:pt idx="1080">
                  <c:v>0.3833333333333333</c:v>
                </c:pt>
                <c:pt idx="1081">
                  <c:v>0.38335648148148138</c:v>
                </c:pt>
                <c:pt idx="1082">
                  <c:v>0.38337962962962957</c:v>
                </c:pt>
                <c:pt idx="1083">
                  <c:v>0.38340277777777776</c:v>
                </c:pt>
                <c:pt idx="1084">
                  <c:v>0.38342592592592584</c:v>
                </c:pt>
                <c:pt idx="1085">
                  <c:v>0.38344907407407403</c:v>
                </c:pt>
                <c:pt idx="1086">
                  <c:v>0.38347222222222221</c:v>
                </c:pt>
                <c:pt idx="1087">
                  <c:v>0.38349537037037029</c:v>
                </c:pt>
                <c:pt idx="1088">
                  <c:v>0.38351851851851848</c:v>
                </c:pt>
                <c:pt idx="1089">
                  <c:v>0.38354166666666667</c:v>
                </c:pt>
                <c:pt idx="1090">
                  <c:v>0.38356481481481475</c:v>
                </c:pt>
                <c:pt idx="1091">
                  <c:v>0.38358796296296294</c:v>
                </c:pt>
                <c:pt idx="1092">
                  <c:v>0.38361111111111112</c:v>
                </c:pt>
                <c:pt idx="1093">
                  <c:v>0.3836342592592592</c:v>
                </c:pt>
                <c:pt idx="1094">
                  <c:v>0.38365740740740739</c:v>
                </c:pt>
                <c:pt idx="1095">
                  <c:v>0.38368055555555558</c:v>
                </c:pt>
                <c:pt idx="1096">
                  <c:v>0.38370370370370366</c:v>
                </c:pt>
                <c:pt idx="1097">
                  <c:v>0.38372685185185185</c:v>
                </c:pt>
                <c:pt idx="1098">
                  <c:v>0.38375000000000004</c:v>
                </c:pt>
                <c:pt idx="1099">
                  <c:v>0.38377314814814811</c:v>
                </c:pt>
                <c:pt idx="1100">
                  <c:v>0.38379629629629619</c:v>
                </c:pt>
                <c:pt idx="1101">
                  <c:v>0.38381944444444438</c:v>
                </c:pt>
                <c:pt idx="1102">
                  <c:v>0.38384259259259257</c:v>
                </c:pt>
                <c:pt idx="1103">
                  <c:v>0.38386574074074065</c:v>
                </c:pt>
                <c:pt idx="1104">
                  <c:v>0.38388888888888884</c:v>
                </c:pt>
                <c:pt idx="1105">
                  <c:v>0.38391203703703702</c:v>
                </c:pt>
                <c:pt idx="1106">
                  <c:v>0.3839351851851851</c:v>
                </c:pt>
                <c:pt idx="1107">
                  <c:v>0.38395833333333329</c:v>
                </c:pt>
                <c:pt idx="1108">
                  <c:v>0.38398148148148148</c:v>
                </c:pt>
                <c:pt idx="1109">
                  <c:v>0.38400462962962956</c:v>
                </c:pt>
                <c:pt idx="1110">
                  <c:v>0.38402777777777775</c:v>
                </c:pt>
                <c:pt idx="1111">
                  <c:v>0.38405092592592593</c:v>
                </c:pt>
                <c:pt idx="1112">
                  <c:v>0.38407407407407401</c:v>
                </c:pt>
                <c:pt idx="1113">
                  <c:v>0.3840972222222222</c:v>
                </c:pt>
                <c:pt idx="1114">
                  <c:v>0.38412037037037039</c:v>
                </c:pt>
                <c:pt idx="1115">
                  <c:v>0.38414351851851847</c:v>
                </c:pt>
                <c:pt idx="1116">
                  <c:v>0.38416666666666666</c:v>
                </c:pt>
                <c:pt idx="1117">
                  <c:v>0.38418981481481485</c:v>
                </c:pt>
                <c:pt idx="1118">
                  <c:v>0.38421296296296292</c:v>
                </c:pt>
                <c:pt idx="1119">
                  <c:v>0.38423611111111111</c:v>
                </c:pt>
                <c:pt idx="1120">
                  <c:v>0.38425925925925919</c:v>
                </c:pt>
                <c:pt idx="1121">
                  <c:v>0.38428240740740738</c:v>
                </c:pt>
                <c:pt idx="1122">
                  <c:v>0.38430555555555546</c:v>
                </c:pt>
                <c:pt idx="1123">
                  <c:v>0.38432870370370364</c:v>
                </c:pt>
                <c:pt idx="1124">
                  <c:v>0.38435185185185183</c:v>
                </c:pt>
                <c:pt idx="1125">
                  <c:v>0.38437499999999991</c:v>
                </c:pt>
                <c:pt idx="1126">
                  <c:v>0.3843981481481481</c:v>
                </c:pt>
                <c:pt idx="1127">
                  <c:v>0.38442129629629629</c:v>
                </c:pt>
                <c:pt idx="1128">
                  <c:v>0.38444444444444437</c:v>
                </c:pt>
                <c:pt idx="1129">
                  <c:v>0.38446759259259256</c:v>
                </c:pt>
                <c:pt idx="1130">
                  <c:v>0.38449074074074074</c:v>
                </c:pt>
                <c:pt idx="1131">
                  <c:v>0.38451388888888882</c:v>
                </c:pt>
                <c:pt idx="1132">
                  <c:v>0.38453703703703701</c:v>
                </c:pt>
                <c:pt idx="1133">
                  <c:v>0.3845601851851852</c:v>
                </c:pt>
                <c:pt idx="1134">
                  <c:v>0.38458333333333328</c:v>
                </c:pt>
                <c:pt idx="1135">
                  <c:v>0.38460648148148147</c:v>
                </c:pt>
                <c:pt idx="1136">
                  <c:v>0.38462962962962965</c:v>
                </c:pt>
                <c:pt idx="1137">
                  <c:v>0.38465277777777773</c:v>
                </c:pt>
                <c:pt idx="1138">
                  <c:v>0.38467592592592592</c:v>
                </c:pt>
                <c:pt idx="1139">
                  <c:v>0.38469907407407411</c:v>
                </c:pt>
                <c:pt idx="1140">
                  <c:v>0.38472222222222219</c:v>
                </c:pt>
                <c:pt idx="1141">
                  <c:v>0.38474537037037027</c:v>
                </c:pt>
                <c:pt idx="1142">
                  <c:v>0.38476851851851845</c:v>
                </c:pt>
                <c:pt idx="1143">
                  <c:v>0.38479166666666664</c:v>
                </c:pt>
                <c:pt idx="1144">
                  <c:v>0.38481481481481472</c:v>
                </c:pt>
                <c:pt idx="1145">
                  <c:v>0.38483796296296291</c:v>
                </c:pt>
                <c:pt idx="1146">
                  <c:v>0.3848611111111111</c:v>
                </c:pt>
                <c:pt idx="1147">
                  <c:v>0.38488425925925918</c:v>
                </c:pt>
                <c:pt idx="1148">
                  <c:v>0.38490740740740736</c:v>
                </c:pt>
                <c:pt idx="1149">
                  <c:v>0.38493055555555555</c:v>
                </c:pt>
                <c:pt idx="1150">
                  <c:v>0.38495370370370363</c:v>
                </c:pt>
                <c:pt idx="1151">
                  <c:v>0.38497685185185182</c:v>
                </c:pt>
                <c:pt idx="1152">
                  <c:v>0.38500000000000001</c:v>
                </c:pt>
                <c:pt idx="1153">
                  <c:v>0.38502314814814809</c:v>
                </c:pt>
                <c:pt idx="1154">
                  <c:v>0.38504629629629628</c:v>
                </c:pt>
                <c:pt idx="1155">
                  <c:v>0.38506944444444446</c:v>
                </c:pt>
                <c:pt idx="1156">
                  <c:v>0.38509259259259254</c:v>
                </c:pt>
                <c:pt idx="1157">
                  <c:v>0.38511574074074073</c:v>
                </c:pt>
                <c:pt idx="1158">
                  <c:v>0.38513888888888892</c:v>
                </c:pt>
                <c:pt idx="1159">
                  <c:v>0.385162037037037</c:v>
                </c:pt>
                <c:pt idx="1160">
                  <c:v>0.38518518518518507</c:v>
                </c:pt>
                <c:pt idx="1161">
                  <c:v>0.38520833333333326</c:v>
                </c:pt>
                <c:pt idx="1162">
                  <c:v>0.38523148148148145</c:v>
                </c:pt>
                <c:pt idx="1163">
                  <c:v>0.38525462962962953</c:v>
                </c:pt>
                <c:pt idx="1164">
                  <c:v>0.38527777777777772</c:v>
                </c:pt>
                <c:pt idx="1165">
                  <c:v>0.38530092592592591</c:v>
                </c:pt>
                <c:pt idx="1166">
                  <c:v>0.38532407407407399</c:v>
                </c:pt>
                <c:pt idx="1167">
                  <c:v>0.38534722222222217</c:v>
                </c:pt>
                <c:pt idx="1168">
                  <c:v>0.38537037037037036</c:v>
                </c:pt>
                <c:pt idx="1169">
                  <c:v>0.38539351851851844</c:v>
                </c:pt>
                <c:pt idx="1170">
                  <c:v>0.38541666666666663</c:v>
                </c:pt>
                <c:pt idx="1171">
                  <c:v>0.38543981481481482</c:v>
                </c:pt>
                <c:pt idx="1172">
                  <c:v>0.3854629629629629</c:v>
                </c:pt>
                <c:pt idx="1173">
                  <c:v>0.38548611111111108</c:v>
                </c:pt>
                <c:pt idx="1174">
                  <c:v>0.38550925925925927</c:v>
                </c:pt>
                <c:pt idx="1175">
                  <c:v>0.38553240740740735</c:v>
                </c:pt>
                <c:pt idx="1176">
                  <c:v>0.38555555555555554</c:v>
                </c:pt>
                <c:pt idx="1177">
                  <c:v>0.38557870370370373</c:v>
                </c:pt>
                <c:pt idx="1178">
                  <c:v>0.38560185185185181</c:v>
                </c:pt>
                <c:pt idx="1179">
                  <c:v>0.385625</c:v>
                </c:pt>
                <c:pt idx="1180">
                  <c:v>0.38564814814814818</c:v>
                </c:pt>
                <c:pt idx="1181">
                  <c:v>0.38567129629629626</c:v>
                </c:pt>
                <c:pt idx="1182">
                  <c:v>0.38569444444444434</c:v>
                </c:pt>
                <c:pt idx="1183">
                  <c:v>0.38571759259259253</c:v>
                </c:pt>
                <c:pt idx="1184">
                  <c:v>0.38574074074074072</c:v>
                </c:pt>
                <c:pt idx="1185">
                  <c:v>0.3857638888888888</c:v>
                </c:pt>
                <c:pt idx="1186">
                  <c:v>0.38578703703703698</c:v>
                </c:pt>
                <c:pt idx="1187">
                  <c:v>0.38581018518518517</c:v>
                </c:pt>
                <c:pt idx="1188">
                  <c:v>0.38583333333333325</c:v>
                </c:pt>
                <c:pt idx="1189">
                  <c:v>0.38585648148148144</c:v>
                </c:pt>
                <c:pt idx="1190">
                  <c:v>0.38587962962962963</c:v>
                </c:pt>
                <c:pt idx="1191">
                  <c:v>0.38590277777777771</c:v>
                </c:pt>
                <c:pt idx="1192">
                  <c:v>0.38592592592592589</c:v>
                </c:pt>
                <c:pt idx="1193">
                  <c:v>0.38594907407407408</c:v>
                </c:pt>
                <c:pt idx="1194">
                  <c:v>0.38597222222222216</c:v>
                </c:pt>
                <c:pt idx="1195">
                  <c:v>0.38599537037037035</c:v>
                </c:pt>
                <c:pt idx="1196">
                  <c:v>0.38601851851851854</c:v>
                </c:pt>
                <c:pt idx="1197">
                  <c:v>0.38604166666666662</c:v>
                </c:pt>
                <c:pt idx="1198">
                  <c:v>0.38606481481481481</c:v>
                </c:pt>
                <c:pt idx="1199">
                  <c:v>0.38608796296296299</c:v>
                </c:pt>
                <c:pt idx="1200">
                  <c:v>0.38611111111111107</c:v>
                </c:pt>
                <c:pt idx="1201">
                  <c:v>0.38613425925925926</c:v>
                </c:pt>
                <c:pt idx="1202">
                  <c:v>0.38615740740740734</c:v>
                </c:pt>
                <c:pt idx="1203">
                  <c:v>0.38618055555555553</c:v>
                </c:pt>
                <c:pt idx="1204">
                  <c:v>0.3862037037037036</c:v>
                </c:pt>
                <c:pt idx="1205">
                  <c:v>0.38622685185185179</c:v>
                </c:pt>
                <c:pt idx="1206">
                  <c:v>0.38624999999999998</c:v>
                </c:pt>
                <c:pt idx="1207">
                  <c:v>0.38627314814814806</c:v>
                </c:pt>
                <c:pt idx="1208">
                  <c:v>0.38629629629629625</c:v>
                </c:pt>
                <c:pt idx="1209">
                  <c:v>0.38631944444444444</c:v>
                </c:pt>
                <c:pt idx="1210">
                  <c:v>0.38634259259259252</c:v>
                </c:pt>
                <c:pt idx="1211">
                  <c:v>0.3863657407407407</c:v>
                </c:pt>
                <c:pt idx="1212">
                  <c:v>0.38638888888888889</c:v>
                </c:pt>
                <c:pt idx="1213">
                  <c:v>0.38641203703703697</c:v>
                </c:pt>
                <c:pt idx="1214">
                  <c:v>0.38643518518518516</c:v>
                </c:pt>
                <c:pt idx="1215">
                  <c:v>0.38645833333333335</c:v>
                </c:pt>
                <c:pt idx="1216">
                  <c:v>0.38648148148148143</c:v>
                </c:pt>
                <c:pt idx="1217">
                  <c:v>0.38650462962962961</c:v>
                </c:pt>
                <c:pt idx="1218">
                  <c:v>0.3865277777777778</c:v>
                </c:pt>
                <c:pt idx="1219">
                  <c:v>0.38655092592592588</c:v>
                </c:pt>
                <c:pt idx="1220">
                  <c:v>0.38657407407407407</c:v>
                </c:pt>
                <c:pt idx="1221">
                  <c:v>0.38659722222222215</c:v>
                </c:pt>
                <c:pt idx="1222">
                  <c:v>0.38662037037037034</c:v>
                </c:pt>
                <c:pt idx="1223">
                  <c:v>0.38664351851851841</c:v>
                </c:pt>
                <c:pt idx="1224">
                  <c:v>0.3866666666666666</c:v>
                </c:pt>
                <c:pt idx="1225">
                  <c:v>0.38668981481481479</c:v>
                </c:pt>
                <c:pt idx="1226">
                  <c:v>0.38671296296296287</c:v>
                </c:pt>
                <c:pt idx="1227">
                  <c:v>0.38673611111111106</c:v>
                </c:pt>
                <c:pt idx="1228">
                  <c:v>0.38675925925925925</c:v>
                </c:pt>
                <c:pt idx="1229">
                  <c:v>0.38678240740740732</c:v>
                </c:pt>
                <c:pt idx="1230">
                  <c:v>0.38680555555555551</c:v>
                </c:pt>
                <c:pt idx="1231">
                  <c:v>0.3868287037037037</c:v>
                </c:pt>
                <c:pt idx="1232">
                  <c:v>0.38685185185185178</c:v>
                </c:pt>
                <c:pt idx="1233">
                  <c:v>0.38687499999999997</c:v>
                </c:pt>
                <c:pt idx="1234">
                  <c:v>0.38689814814814816</c:v>
                </c:pt>
                <c:pt idx="1235">
                  <c:v>0.38692129629629624</c:v>
                </c:pt>
                <c:pt idx="1236">
                  <c:v>0.38694444444444442</c:v>
                </c:pt>
                <c:pt idx="1237">
                  <c:v>0.38696759259259261</c:v>
                </c:pt>
                <c:pt idx="1238">
                  <c:v>0.38699074074074069</c:v>
                </c:pt>
                <c:pt idx="1239">
                  <c:v>0.38701388888888888</c:v>
                </c:pt>
                <c:pt idx="1240">
                  <c:v>0.38703703703703707</c:v>
                </c:pt>
                <c:pt idx="1241">
                  <c:v>0.38706018518518515</c:v>
                </c:pt>
                <c:pt idx="1242">
                  <c:v>0.38708333333333322</c:v>
                </c:pt>
                <c:pt idx="1243">
                  <c:v>0.38710648148148141</c:v>
                </c:pt>
                <c:pt idx="1244">
                  <c:v>0.3871296296296296</c:v>
                </c:pt>
                <c:pt idx="1245">
                  <c:v>0.38715277777777768</c:v>
                </c:pt>
                <c:pt idx="1246">
                  <c:v>0.38717592592592587</c:v>
                </c:pt>
                <c:pt idx="1247">
                  <c:v>0.38719907407407406</c:v>
                </c:pt>
                <c:pt idx="1248">
                  <c:v>0.38722222222222213</c:v>
                </c:pt>
                <c:pt idx="1249">
                  <c:v>0.38724537037037032</c:v>
                </c:pt>
                <c:pt idx="1250">
                  <c:v>0.38726851851851851</c:v>
                </c:pt>
                <c:pt idx="1251">
                  <c:v>0.38729166666666659</c:v>
                </c:pt>
                <c:pt idx="1252">
                  <c:v>0.38731481481481478</c:v>
                </c:pt>
                <c:pt idx="1253">
                  <c:v>0.38733796296296297</c:v>
                </c:pt>
                <c:pt idx="1254">
                  <c:v>0.38736111111111104</c:v>
                </c:pt>
                <c:pt idx="1255">
                  <c:v>0.38738425925925923</c:v>
                </c:pt>
                <c:pt idx="1256">
                  <c:v>0.38740740740740742</c:v>
                </c:pt>
                <c:pt idx="1257">
                  <c:v>0.3874305555555555</c:v>
                </c:pt>
                <c:pt idx="1258">
                  <c:v>0.38745370370370369</c:v>
                </c:pt>
                <c:pt idx="1259">
                  <c:v>0.38747685185185188</c:v>
                </c:pt>
                <c:pt idx="1260">
                  <c:v>0.38749999999999996</c:v>
                </c:pt>
                <c:pt idx="1261">
                  <c:v>0.38752314814814814</c:v>
                </c:pt>
                <c:pt idx="1262">
                  <c:v>0.38754629629629633</c:v>
                </c:pt>
                <c:pt idx="1263">
                  <c:v>0.38756944444444441</c:v>
                </c:pt>
                <c:pt idx="1264">
                  <c:v>0.38759259259259249</c:v>
                </c:pt>
                <c:pt idx="1265">
                  <c:v>0.38761574074074068</c:v>
                </c:pt>
                <c:pt idx="1266">
                  <c:v>0.38763888888888887</c:v>
                </c:pt>
                <c:pt idx="1267">
                  <c:v>0.38766203703703694</c:v>
                </c:pt>
                <c:pt idx="1268">
                  <c:v>0.38768518518518513</c:v>
                </c:pt>
                <c:pt idx="1269">
                  <c:v>0.38770833333333332</c:v>
                </c:pt>
                <c:pt idx="1270">
                  <c:v>0.3877314814814814</c:v>
                </c:pt>
                <c:pt idx="1271">
                  <c:v>0.38775462962962959</c:v>
                </c:pt>
                <c:pt idx="1272">
                  <c:v>0.38777777777777778</c:v>
                </c:pt>
                <c:pt idx="1273">
                  <c:v>0.38780092592592585</c:v>
                </c:pt>
                <c:pt idx="1274">
                  <c:v>0.38782407407407404</c:v>
                </c:pt>
                <c:pt idx="1275">
                  <c:v>0.38784722222222223</c:v>
                </c:pt>
                <c:pt idx="1276">
                  <c:v>0.38787037037037031</c:v>
                </c:pt>
                <c:pt idx="1277">
                  <c:v>0.3878935185185185</c:v>
                </c:pt>
                <c:pt idx="1278">
                  <c:v>0.38791666666666669</c:v>
                </c:pt>
                <c:pt idx="1279">
                  <c:v>0.38793981481481477</c:v>
                </c:pt>
                <c:pt idx="1280">
                  <c:v>0.38796296296296295</c:v>
                </c:pt>
                <c:pt idx="1281">
                  <c:v>0.38798611111111114</c:v>
                </c:pt>
                <c:pt idx="1282">
                  <c:v>0.38800925925925922</c:v>
                </c:pt>
                <c:pt idx="1283">
                  <c:v>0.3880324074074073</c:v>
                </c:pt>
                <c:pt idx="1284">
                  <c:v>0.38805555555555549</c:v>
                </c:pt>
                <c:pt idx="1285">
                  <c:v>0.38807870370370368</c:v>
                </c:pt>
                <c:pt idx="1286">
                  <c:v>0.38810185185185175</c:v>
                </c:pt>
                <c:pt idx="1287">
                  <c:v>0.38812499999999994</c:v>
                </c:pt>
                <c:pt idx="1288">
                  <c:v>0.38814814814814813</c:v>
                </c:pt>
                <c:pt idx="1289">
                  <c:v>0.38817129629629621</c:v>
                </c:pt>
                <c:pt idx="1290">
                  <c:v>0.3881944444444444</c:v>
                </c:pt>
                <c:pt idx="1291">
                  <c:v>0.38821759259259259</c:v>
                </c:pt>
                <c:pt idx="1292">
                  <c:v>0.38824074074074066</c:v>
                </c:pt>
                <c:pt idx="1293">
                  <c:v>0.38826388888888885</c:v>
                </c:pt>
                <c:pt idx="1294">
                  <c:v>0.38828703703703704</c:v>
                </c:pt>
                <c:pt idx="1295">
                  <c:v>0.38831018518518512</c:v>
                </c:pt>
                <c:pt idx="1296">
                  <c:v>0.38833333333333331</c:v>
                </c:pt>
                <c:pt idx="1297">
                  <c:v>0.3883564814814815</c:v>
                </c:pt>
                <c:pt idx="1298">
                  <c:v>0.38837962962962957</c:v>
                </c:pt>
                <c:pt idx="1299">
                  <c:v>0.38840277777777776</c:v>
                </c:pt>
                <c:pt idx="1300">
                  <c:v>0.38842592592592595</c:v>
                </c:pt>
                <c:pt idx="1301">
                  <c:v>0.38844907407407403</c:v>
                </c:pt>
                <c:pt idx="1302">
                  <c:v>0.38847222222222222</c:v>
                </c:pt>
                <c:pt idx="1303">
                  <c:v>0.3884953703703703</c:v>
                </c:pt>
                <c:pt idx="1304">
                  <c:v>0.38851851851851849</c:v>
                </c:pt>
                <c:pt idx="1305">
                  <c:v>0.38854166666666656</c:v>
                </c:pt>
                <c:pt idx="1306">
                  <c:v>0.38856481481481475</c:v>
                </c:pt>
                <c:pt idx="1307">
                  <c:v>0.38858796296296294</c:v>
                </c:pt>
                <c:pt idx="1308">
                  <c:v>0.38861111111111102</c:v>
                </c:pt>
                <c:pt idx="1309">
                  <c:v>0.38863425925925921</c:v>
                </c:pt>
                <c:pt idx="1310">
                  <c:v>0.3886574074074074</c:v>
                </c:pt>
                <c:pt idx="1311">
                  <c:v>0.38868055555555547</c:v>
                </c:pt>
                <c:pt idx="1312">
                  <c:v>0.38870370370370366</c:v>
                </c:pt>
                <c:pt idx="1313">
                  <c:v>0.38872685185185185</c:v>
                </c:pt>
                <c:pt idx="1314">
                  <c:v>0.38874999999999993</c:v>
                </c:pt>
                <c:pt idx="1315">
                  <c:v>0.38877314814814812</c:v>
                </c:pt>
                <c:pt idx="1316">
                  <c:v>0.38879629629629631</c:v>
                </c:pt>
                <c:pt idx="1317">
                  <c:v>0.38881944444444438</c:v>
                </c:pt>
                <c:pt idx="1318">
                  <c:v>0.38884259259259257</c:v>
                </c:pt>
                <c:pt idx="1319">
                  <c:v>0.38886574074074076</c:v>
                </c:pt>
                <c:pt idx="1320">
                  <c:v>0.38888888888888884</c:v>
                </c:pt>
                <c:pt idx="1321">
                  <c:v>0.38891203703703703</c:v>
                </c:pt>
                <c:pt idx="1322">
                  <c:v>0.38893518518518522</c:v>
                </c:pt>
                <c:pt idx="1323">
                  <c:v>0.38895833333333329</c:v>
                </c:pt>
                <c:pt idx="1324">
                  <c:v>0.38898148148148137</c:v>
                </c:pt>
                <c:pt idx="1325">
                  <c:v>0.38900462962962956</c:v>
                </c:pt>
                <c:pt idx="1326">
                  <c:v>0.38902777777777775</c:v>
                </c:pt>
                <c:pt idx="1327">
                  <c:v>0.38905092592592583</c:v>
                </c:pt>
                <c:pt idx="1328">
                  <c:v>0.38907407407407402</c:v>
                </c:pt>
                <c:pt idx="1329">
                  <c:v>0.38909722222222221</c:v>
                </c:pt>
                <c:pt idx="1330">
                  <c:v>0.38912037037037028</c:v>
                </c:pt>
                <c:pt idx="1331">
                  <c:v>0.38914351851851847</c:v>
                </c:pt>
                <c:pt idx="1332">
                  <c:v>0.38916666666666666</c:v>
                </c:pt>
                <c:pt idx="1333">
                  <c:v>0.38918981481481474</c:v>
                </c:pt>
                <c:pt idx="1334">
                  <c:v>0.38921296296296293</c:v>
                </c:pt>
                <c:pt idx="1335">
                  <c:v>0.38923611111111112</c:v>
                </c:pt>
                <c:pt idx="1336">
                  <c:v>0.38925925925925919</c:v>
                </c:pt>
                <c:pt idx="1337">
                  <c:v>0.38928240740740738</c:v>
                </c:pt>
                <c:pt idx="1338">
                  <c:v>0.38930555555555557</c:v>
                </c:pt>
                <c:pt idx="1339">
                  <c:v>0.38932870370370365</c:v>
                </c:pt>
                <c:pt idx="1340">
                  <c:v>0.38935185185185184</c:v>
                </c:pt>
                <c:pt idx="1341">
                  <c:v>0.38937500000000003</c:v>
                </c:pt>
                <c:pt idx="1342">
                  <c:v>0.3893981481481481</c:v>
                </c:pt>
                <c:pt idx="1343">
                  <c:v>0.38942129629629629</c:v>
                </c:pt>
                <c:pt idx="1344">
                  <c:v>0.38944444444444448</c:v>
                </c:pt>
                <c:pt idx="1345">
                  <c:v>0.38946759259259256</c:v>
                </c:pt>
                <c:pt idx="1346">
                  <c:v>0.38949074074074064</c:v>
                </c:pt>
                <c:pt idx="1347">
                  <c:v>0.38951388888888883</c:v>
                </c:pt>
                <c:pt idx="1348">
                  <c:v>0.38953703703703701</c:v>
                </c:pt>
                <c:pt idx="1349">
                  <c:v>0.38956018518518509</c:v>
                </c:pt>
                <c:pt idx="1350">
                  <c:v>0.38958333333333328</c:v>
                </c:pt>
                <c:pt idx="1351">
                  <c:v>0.38960648148148147</c:v>
                </c:pt>
                <c:pt idx="1352">
                  <c:v>0.38962962962962955</c:v>
                </c:pt>
                <c:pt idx="1353">
                  <c:v>0.38965277777777774</c:v>
                </c:pt>
                <c:pt idx="1354">
                  <c:v>0.38967592592592593</c:v>
                </c:pt>
                <c:pt idx="1355">
                  <c:v>0.389699074074074</c:v>
                </c:pt>
                <c:pt idx="1356">
                  <c:v>0.38972222222222219</c:v>
                </c:pt>
                <c:pt idx="1357">
                  <c:v>0.38974537037037038</c:v>
                </c:pt>
                <c:pt idx="1358">
                  <c:v>0.38976851851851846</c:v>
                </c:pt>
                <c:pt idx="1359">
                  <c:v>0.38979166666666665</c:v>
                </c:pt>
                <c:pt idx="1360">
                  <c:v>0.38981481481481484</c:v>
                </c:pt>
                <c:pt idx="1361">
                  <c:v>0.38983796296296291</c:v>
                </c:pt>
                <c:pt idx="1362">
                  <c:v>0.3898611111111111</c:v>
                </c:pt>
                <c:pt idx="1363">
                  <c:v>0.38988425925925929</c:v>
                </c:pt>
                <c:pt idx="1364">
                  <c:v>0.38990740740740737</c:v>
                </c:pt>
                <c:pt idx="1365">
                  <c:v>0.38993055555555545</c:v>
                </c:pt>
                <c:pt idx="1366">
                  <c:v>0.38995370370370364</c:v>
                </c:pt>
                <c:pt idx="1367">
                  <c:v>0.38997685185185182</c:v>
                </c:pt>
                <c:pt idx="1368">
                  <c:v>0.3899999999999999</c:v>
                </c:pt>
                <c:pt idx="1369">
                  <c:v>0.39002314814814809</c:v>
                </c:pt>
                <c:pt idx="1370">
                  <c:v>0.39004629629629628</c:v>
                </c:pt>
                <c:pt idx="1371">
                  <c:v>0.39006944444444436</c:v>
                </c:pt>
                <c:pt idx="1372">
                  <c:v>0.39009259259259255</c:v>
                </c:pt>
                <c:pt idx="1373">
                  <c:v>0.39011574074074074</c:v>
                </c:pt>
                <c:pt idx="1374">
                  <c:v>0.39013888888888881</c:v>
                </c:pt>
                <c:pt idx="1375">
                  <c:v>0.390162037037037</c:v>
                </c:pt>
                <c:pt idx="1376">
                  <c:v>0.39018518518518519</c:v>
                </c:pt>
                <c:pt idx="1377">
                  <c:v>0.39020833333333327</c:v>
                </c:pt>
                <c:pt idx="1378">
                  <c:v>0.39023148148148146</c:v>
                </c:pt>
                <c:pt idx="1379">
                  <c:v>0.39025462962962965</c:v>
                </c:pt>
                <c:pt idx="1380">
                  <c:v>0.39027777777777772</c:v>
                </c:pt>
                <c:pt idx="1381">
                  <c:v>0.39030092592592591</c:v>
                </c:pt>
                <c:pt idx="1382">
                  <c:v>0.3903240740740741</c:v>
                </c:pt>
                <c:pt idx="1383">
                  <c:v>0.39034722222222218</c:v>
                </c:pt>
                <c:pt idx="1384">
                  <c:v>0.39037037037037037</c:v>
                </c:pt>
                <c:pt idx="1385">
                  <c:v>0.39039351851851845</c:v>
                </c:pt>
                <c:pt idx="1386">
                  <c:v>0.39041666666666663</c:v>
                </c:pt>
                <c:pt idx="1387">
                  <c:v>0.39043981481481471</c:v>
                </c:pt>
                <c:pt idx="1388">
                  <c:v>0.3904629629629629</c:v>
                </c:pt>
                <c:pt idx="1389">
                  <c:v>0.39048611111111109</c:v>
                </c:pt>
                <c:pt idx="1390">
                  <c:v>0.39050925925925917</c:v>
                </c:pt>
                <c:pt idx="1391">
                  <c:v>0.39053240740740736</c:v>
                </c:pt>
                <c:pt idx="1392">
                  <c:v>0.39055555555555554</c:v>
                </c:pt>
                <c:pt idx="1393">
                  <c:v>0.39057870370370362</c:v>
                </c:pt>
                <c:pt idx="1394">
                  <c:v>0.39060185185185181</c:v>
                </c:pt>
                <c:pt idx="1395">
                  <c:v>0.390625</c:v>
                </c:pt>
                <c:pt idx="1396">
                  <c:v>0.39064814814814808</c:v>
                </c:pt>
                <c:pt idx="1397">
                  <c:v>0.39067129629629627</c:v>
                </c:pt>
                <c:pt idx="1398">
                  <c:v>0.39069444444444446</c:v>
                </c:pt>
                <c:pt idx="1399">
                  <c:v>0.39071759259259253</c:v>
                </c:pt>
                <c:pt idx="1400">
                  <c:v>0.39074074074074072</c:v>
                </c:pt>
                <c:pt idx="1401">
                  <c:v>0.39076388888888891</c:v>
                </c:pt>
                <c:pt idx="1402">
                  <c:v>0.39078703703703699</c:v>
                </c:pt>
                <c:pt idx="1403">
                  <c:v>0.39081018518518518</c:v>
                </c:pt>
                <c:pt idx="1404">
                  <c:v>0.39083333333333337</c:v>
                </c:pt>
                <c:pt idx="1405">
                  <c:v>0.39085648148148144</c:v>
                </c:pt>
                <c:pt idx="1406">
                  <c:v>0.39087962962962952</c:v>
                </c:pt>
                <c:pt idx="1407">
                  <c:v>0.39090277777777771</c:v>
                </c:pt>
                <c:pt idx="1408">
                  <c:v>0.3909259259259259</c:v>
                </c:pt>
                <c:pt idx="1409">
                  <c:v>0.39094907407407398</c:v>
                </c:pt>
                <c:pt idx="1410">
                  <c:v>0.39097222222222217</c:v>
                </c:pt>
                <c:pt idx="1411">
                  <c:v>0.39099537037037035</c:v>
                </c:pt>
                <c:pt idx="1412">
                  <c:v>0.39101851851851843</c:v>
                </c:pt>
                <c:pt idx="1413">
                  <c:v>0.39104166666666662</c:v>
                </c:pt>
                <c:pt idx="1414">
                  <c:v>0.39106481481481481</c:v>
                </c:pt>
                <c:pt idx="1415">
                  <c:v>0.39108796296296289</c:v>
                </c:pt>
                <c:pt idx="1416">
                  <c:v>0.39111111111111108</c:v>
                </c:pt>
                <c:pt idx="1417">
                  <c:v>0.39113425925925926</c:v>
                </c:pt>
                <c:pt idx="1418">
                  <c:v>0.39115740740740734</c:v>
                </c:pt>
                <c:pt idx="1419">
                  <c:v>0.39118055555555553</c:v>
                </c:pt>
                <c:pt idx="1420">
                  <c:v>0.39120370370370372</c:v>
                </c:pt>
                <c:pt idx="1421">
                  <c:v>0.3912268518518518</c:v>
                </c:pt>
                <c:pt idx="1422">
                  <c:v>0.39124999999999999</c:v>
                </c:pt>
                <c:pt idx="1423">
                  <c:v>0.39127314814814818</c:v>
                </c:pt>
                <c:pt idx="1424">
                  <c:v>0.39129629629629625</c:v>
                </c:pt>
                <c:pt idx="1425">
                  <c:v>0.39131944444444444</c:v>
                </c:pt>
                <c:pt idx="1426">
                  <c:v>0.39134259259259263</c:v>
                </c:pt>
                <c:pt idx="1427">
                  <c:v>0.39136574074074071</c:v>
                </c:pt>
                <c:pt idx="1428">
                  <c:v>0.39138888888888879</c:v>
                </c:pt>
                <c:pt idx="1429">
                  <c:v>0.39141203703703698</c:v>
                </c:pt>
                <c:pt idx="1430">
                  <c:v>0.39143518518518516</c:v>
                </c:pt>
                <c:pt idx="1431">
                  <c:v>0.39145833333333324</c:v>
                </c:pt>
                <c:pt idx="1432">
                  <c:v>0.39148148148148143</c:v>
                </c:pt>
                <c:pt idx="1433">
                  <c:v>0.39150462962962962</c:v>
                </c:pt>
                <c:pt idx="1434">
                  <c:v>0.3915277777777777</c:v>
                </c:pt>
                <c:pt idx="1435">
                  <c:v>0.39155092592592589</c:v>
                </c:pt>
                <c:pt idx="1436">
                  <c:v>0.39157407407407407</c:v>
                </c:pt>
                <c:pt idx="1437">
                  <c:v>0.39159722222222215</c:v>
                </c:pt>
                <c:pt idx="1438">
                  <c:v>0.39162037037037034</c:v>
                </c:pt>
                <c:pt idx="1439">
                  <c:v>0.39164351851851853</c:v>
                </c:pt>
                <c:pt idx="1440">
                  <c:v>0.39166666666666661</c:v>
                </c:pt>
                <c:pt idx="1441">
                  <c:v>0.3916898148148148</c:v>
                </c:pt>
                <c:pt idx="1442">
                  <c:v>0.39171296296296299</c:v>
                </c:pt>
                <c:pt idx="1443">
                  <c:v>0.39173611111111106</c:v>
                </c:pt>
                <c:pt idx="1444">
                  <c:v>0.39175925925925925</c:v>
                </c:pt>
                <c:pt idx="1445">
                  <c:v>0.39178240740740744</c:v>
                </c:pt>
                <c:pt idx="1446">
                  <c:v>0.39180555555555552</c:v>
                </c:pt>
                <c:pt idx="1447">
                  <c:v>0.3918287037037036</c:v>
                </c:pt>
                <c:pt idx="1448">
                  <c:v>0.39185185185185178</c:v>
                </c:pt>
                <c:pt idx="1449">
                  <c:v>0.39187499999999997</c:v>
                </c:pt>
                <c:pt idx="1450">
                  <c:v>0.39189814814814805</c:v>
                </c:pt>
                <c:pt idx="1451">
                  <c:v>0.39192129629629624</c:v>
                </c:pt>
                <c:pt idx="1452">
                  <c:v>0.39194444444444443</c:v>
                </c:pt>
                <c:pt idx="1453">
                  <c:v>0.39196759259259251</c:v>
                </c:pt>
                <c:pt idx="1454">
                  <c:v>0.3919907407407407</c:v>
                </c:pt>
                <c:pt idx="1455">
                  <c:v>0.39201388888888888</c:v>
                </c:pt>
                <c:pt idx="1456">
                  <c:v>0.39203703703703696</c:v>
                </c:pt>
                <c:pt idx="1457">
                  <c:v>0.39206018518518515</c:v>
                </c:pt>
                <c:pt idx="1458">
                  <c:v>0.39208333333333334</c:v>
                </c:pt>
                <c:pt idx="1459">
                  <c:v>0.39210648148148142</c:v>
                </c:pt>
                <c:pt idx="1460">
                  <c:v>0.39212962962962961</c:v>
                </c:pt>
                <c:pt idx="1461">
                  <c:v>0.39215277777777779</c:v>
                </c:pt>
                <c:pt idx="1462">
                  <c:v>0.39217592592592587</c:v>
                </c:pt>
                <c:pt idx="1463">
                  <c:v>0.39219907407407406</c:v>
                </c:pt>
                <c:pt idx="1464">
                  <c:v>0.39222222222222225</c:v>
                </c:pt>
                <c:pt idx="1465">
                  <c:v>0.39224537037037033</c:v>
                </c:pt>
                <c:pt idx="1466">
                  <c:v>0.39226851851851852</c:v>
                </c:pt>
                <c:pt idx="1467">
                  <c:v>0.39229166666666659</c:v>
                </c:pt>
                <c:pt idx="1468">
                  <c:v>0.39231481481481478</c:v>
                </c:pt>
                <c:pt idx="1469">
                  <c:v>0.39233796296296286</c:v>
                </c:pt>
                <c:pt idx="1470">
                  <c:v>0.39236111111111105</c:v>
                </c:pt>
                <c:pt idx="1471">
                  <c:v>0.39238425925925924</c:v>
                </c:pt>
                <c:pt idx="1472">
                  <c:v>0.39240740740740732</c:v>
                </c:pt>
                <c:pt idx="1473">
                  <c:v>0.3924305555555555</c:v>
                </c:pt>
                <c:pt idx="1474">
                  <c:v>0.39245370370370369</c:v>
                </c:pt>
                <c:pt idx="1475">
                  <c:v>0.39247685185185177</c:v>
                </c:pt>
                <c:pt idx="1476">
                  <c:v>0.39249999999999996</c:v>
                </c:pt>
                <c:pt idx="1477">
                  <c:v>0.39252314814814815</c:v>
                </c:pt>
                <c:pt idx="1478">
                  <c:v>0.39254629629629623</c:v>
                </c:pt>
                <c:pt idx="1479">
                  <c:v>0.39256944444444442</c:v>
                </c:pt>
                <c:pt idx="1480">
                  <c:v>0.3925925925925926</c:v>
                </c:pt>
                <c:pt idx="1481">
                  <c:v>0.39261574074074068</c:v>
                </c:pt>
                <c:pt idx="1482">
                  <c:v>0.39263888888888887</c:v>
                </c:pt>
                <c:pt idx="1483">
                  <c:v>0.39266203703703706</c:v>
                </c:pt>
                <c:pt idx="1484">
                  <c:v>0.39268518518518514</c:v>
                </c:pt>
                <c:pt idx="1485">
                  <c:v>0.39270833333333333</c:v>
                </c:pt>
                <c:pt idx="1486">
                  <c:v>0.39273148148148151</c:v>
                </c:pt>
                <c:pt idx="1487">
                  <c:v>0.39275462962962959</c:v>
                </c:pt>
                <c:pt idx="1488">
                  <c:v>0.39277777777777767</c:v>
                </c:pt>
                <c:pt idx="1489">
                  <c:v>0.39280092592592586</c:v>
                </c:pt>
                <c:pt idx="1490">
                  <c:v>0.39282407407407405</c:v>
                </c:pt>
                <c:pt idx="1491">
                  <c:v>0.39284722222222213</c:v>
                </c:pt>
                <c:pt idx="1492">
                  <c:v>0.39287037037037031</c:v>
                </c:pt>
                <c:pt idx="1493">
                  <c:v>0.3928935185185185</c:v>
                </c:pt>
                <c:pt idx="1494">
                  <c:v>0.39291666666666658</c:v>
                </c:pt>
                <c:pt idx="1495">
                  <c:v>0.39293981481481477</c:v>
                </c:pt>
                <c:pt idx="1496">
                  <c:v>0.39296296296296296</c:v>
                </c:pt>
                <c:pt idx="1497">
                  <c:v>0.39298611111111104</c:v>
                </c:pt>
                <c:pt idx="1498">
                  <c:v>0.39300925925925922</c:v>
                </c:pt>
                <c:pt idx="1499">
                  <c:v>0.39303240740740741</c:v>
                </c:pt>
                <c:pt idx="1500">
                  <c:v>0.39305555555555549</c:v>
                </c:pt>
                <c:pt idx="1501">
                  <c:v>0.39307870370370368</c:v>
                </c:pt>
                <c:pt idx="1502">
                  <c:v>0.39310185185185187</c:v>
                </c:pt>
                <c:pt idx="1503">
                  <c:v>0.39312499999999995</c:v>
                </c:pt>
                <c:pt idx="1504">
                  <c:v>0.39314814814814814</c:v>
                </c:pt>
                <c:pt idx="1505">
                  <c:v>0.39317129629629632</c:v>
                </c:pt>
                <c:pt idx="1506">
                  <c:v>0.3931944444444444</c:v>
                </c:pt>
                <c:pt idx="1507">
                  <c:v>0.39321759259259259</c:v>
                </c:pt>
                <c:pt idx="1508">
                  <c:v>0.39324074074074067</c:v>
                </c:pt>
                <c:pt idx="1509">
                  <c:v>0.39326388888888886</c:v>
                </c:pt>
                <c:pt idx="1510">
                  <c:v>0.39328703703703694</c:v>
                </c:pt>
                <c:pt idx="1511">
                  <c:v>0.39331018518518512</c:v>
                </c:pt>
                <c:pt idx="1512">
                  <c:v>0.39333333333333331</c:v>
                </c:pt>
                <c:pt idx="1513">
                  <c:v>0.39335648148148139</c:v>
                </c:pt>
                <c:pt idx="1514">
                  <c:v>0.39337962962962958</c:v>
                </c:pt>
                <c:pt idx="1515">
                  <c:v>0.39340277777777777</c:v>
                </c:pt>
                <c:pt idx="1516">
                  <c:v>0.39342592592592585</c:v>
                </c:pt>
                <c:pt idx="1517">
                  <c:v>0.39344907407407403</c:v>
                </c:pt>
                <c:pt idx="1518">
                  <c:v>0.39347222222222222</c:v>
                </c:pt>
                <c:pt idx="1519">
                  <c:v>0.3934953703703703</c:v>
                </c:pt>
                <c:pt idx="1520">
                  <c:v>0.39351851851851849</c:v>
                </c:pt>
                <c:pt idx="1521">
                  <c:v>0.39354166666666668</c:v>
                </c:pt>
                <c:pt idx="1522">
                  <c:v>0.39356481481481476</c:v>
                </c:pt>
                <c:pt idx="1523">
                  <c:v>0.39358796296296295</c:v>
                </c:pt>
                <c:pt idx="1524">
                  <c:v>0.39361111111111113</c:v>
                </c:pt>
                <c:pt idx="1525">
                  <c:v>0.39363425925925921</c:v>
                </c:pt>
                <c:pt idx="1526">
                  <c:v>0.3936574074074074</c:v>
                </c:pt>
                <c:pt idx="1527">
                  <c:v>0.39368055555555559</c:v>
                </c:pt>
                <c:pt idx="1528">
                  <c:v>0.39370370370370367</c:v>
                </c:pt>
                <c:pt idx="1529">
                  <c:v>0.39372685185185174</c:v>
                </c:pt>
                <c:pt idx="1530">
                  <c:v>0.39374999999999993</c:v>
                </c:pt>
                <c:pt idx="1531">
                  <c:v>0.39377314814814812</c:v>
                </c:pt>
                <c:pt idx="1532">
                  <c:v>0.3937962962962962</c:v>
                </c:pt>
                <c:pt idx="1533">
                  <c:v>0.39381944444444439</c:v>
                </c:pt>
                <c:pt idx="1534">
                  <c:v>0.39384259259259258</c:v>
                </c:pt>
                <c:pt idx="1535">
                  <c:v>0.39386574074074066</c:v>
                </c:pt>
                <c:pt idx="1536">
                  <c:v>0.39388888888888884</c:v>
                </c:pt>
                <c:pt idx="1537">
                  <c:v>0.39391203703703703</c:v>
                </c:pt>
                <c:pt idx="1538">
                  <c:v>0.39393518518518511</c:v>
                </c:pt>
                <c:pt idx="1539">
                  <c:v>0.3939583333333333</c:v>
                </c:pt>
                <c:pt idx="1540">
                  <c:v>0.39398148148148149</c:v>
                </c:pt>
                <c:pt idx="1541">
                  <c:v>0.39400462962962957</c:v>
                </c:pt>
                <c:pt idx="1542">
                  <c:v>0.39402777777777775</c:v>
                </c:pt>
                <c:pt idx="1543">
                  <c:v>0.39405092592592594</c:v>
                </c:pt>
                <c:pt idx="1544">
                  <c:v>0.39407407407407402</c:v>
                </c:pt>
                <c:pt idx="1545">
                  <c:v>0.39409722222222221</c:v>
                </c:pt>
                <c:pt idx="1546">
                  <c:v>0.3941203703703704</c:v>
                </c:pt>
                <c:pt idx="1547">
                  <c:v>0.39414351851851848</c:v>
                </c:pt>
                <c:pt idx="1548">
                  <c:v>0.39416666666666667</c:v>
                </c:pt>
                <c:pt idx="1549">
                  <c:v>0.39418981481481474</c:v>
                </c:pt>
                <c:pt idx="1550">
                  <c:v>0.39421296296296293</c:v>
                </c:pt>
                <c:pt idx="1551">
                  <c:v>0.39423611111111101</c:v>
                </c:pt>
                <c:pt idx="1552">
                  <c:v>0.3942592592592592</c:v>
                </c:pt>
                <c:pt idx="1553">
                  <c:v>0.39428240740740739</c:v>
                </c:pt>
                <c:pt idx="1554">
                  <c:v>0.39430555555555546</c:v>
                </c:pt>
                <c:pt idx="1555">
                  <c:v>0.39432870370370365</c:v>
                </c:pt>
                <c:pt idx="1556">
                  <c:v>0.39435185185185184</c:v>
                </c:pt>
                <c:pt idx="1557">
                  <c:v>0.39437499999999992</c:v>
                </c:pt>
                <c:pt idx="1558">
                  <c:v>0.39439814814814811</c:v>
                </c:pt>
                <c:pt idx="1559">
                  <c:v>0.3944212962962963</c:v>
                </c:pt>
                <c:pt idx="1560">
                  <c:v>0.39444444444444438</c:v>
                </c:pt>
                <c:pt idx="1561">
                  <c:v>0.39446759259259256</c:v>
                </c:pt>
                <c:pt idx="1562">
                  <c:v>0.39449074074074075</c:v>
                </c:pt>
                <c:pt idx="1563">
                  <c:v>0.39451388888888883</c:v>
                </c:pt>
                <c:pt idx="1564">
                  <c:v>0.39453703703703702</c:v>
                </c:pt>
                <c:pt idx="1565">
                  <c:v>0.39456018518518521</c:v>
                </c:pt>
                <c:pt idx="1566">
                  <c:v>0.39458333333333329</c:v>
                </c:pt>
                <c:pt idx="1567">
                  <c:v>0.39460648148148147</c:v>
                </c:pt>
                <c:pt idx="1568">
                  <c:v>0.39462962962962966</c:v>
                </c:pt>
                <c:pt idx="1569">
                  <c:v>0.39465277777777774</c:v>
                </c:pt>
                <c:pt idx="1570">
                  <c:v>0.39467592592592582</c:v>
                </c:pt>
                <c:pt idx="1571">
                  <c:v>0.39469907407407401</c:v>
                </c:pt>
                <c:pt idx="1572">
                  <c:v>0.3947222222222222</c:v>
                </c:pt>
                <c:pt idx="1573">
                  <c:v>0.39474537037037027</c:v>
                </c:pt>
                <c:pt idx="1574">
                  <c:v>0.39476851851851846</c:v>
                </c:pt>
                <c:pt idx="1575">
                  <c:v>0.39479166666666665</c:v>
                </c:pt>
                <c:pt idx="1576">
                  <c:v>0.39481481481481473</c:v>
                </c:pt>
                <c:pt idx="1577">
                  <c:v>0.39483796296296292</c:v>
                </c:pt>
                <c:pt idx="1578">
                  <c:v>0.39486111111111111</c:v>
                </c:pt>
                <c:pt idx="1579">
                  <c:v>0.39488425925925918</c:v>
                </c:pt>
                <c:pt idx="1580">
                  <c:v>0.39490740740740737</c:v>
                </c:pt>
                <c:pt idx="1581">
                  <c:v>0.39493055555555556</c:v>
                </c:pt>
                <c:pt idx="1582">
                  <c:v>0.39495370370370364</c:v>
                </c:pt>
                <c:pt idx="1583">
                  <c:v>0.39497685185185183</c:v>
                </c:pt>
                <c:pt idx="1584">
                  <c:v>0.39500000000000002</c:v>
                </c:pt>
                <c:pt idx="1585">
                  <c:v>0.3950231481481481</c:v>
                </c:pt>
                <c:pt idx="1586">
                  <c:v>0.39504629629629628</c:v>
                </c:pt>
                <c:pt idx="1587">
                  <c:v>0.39506944444444447</c:v>
                </c:pt>
                <c:pt idx="1588">
                  <c:v>0.39509259259259255</c:v>
                </c:pt>
                <c:pt idx="1589">
                  <c:v>0.39511574074074063</c:v>
                </c:pt>
                <c:pt idx="1590">
                  <c:v>0.39513888888888882</c:v>
                </c:pt>
                <c:pt idx="1591">
                  <c:v>0.39516203703703701</c:v>
                </c:pt>
                <c:pt idx="1592">
                  <c:v>0.39518518518518508</c:v>
                </c:pt>
                <c:pt idx="1593">
                  <c:v>0.39520833333333327</c:v>
                </c:pt>
                <c:pt idx="1594">
                  <c:v>0.39523148148148146</c:v>
                </c:pt>
                <c:pt idx="1595">
                  <c:v>0.39525462962962954</c:v>
                </c:pt>
                <c:pt idx="1596">
                  <c:v>0.39527777777777773</c:v>
                </c:pt>
                <c:pt idx="1597">
                  <c:v>0.39530092592592592</c:v>
                </c:pt>
                <c:pt idx="1598">
                  <c:v>0.39532407407407399</c:v>
                </c:pt>
                <c:pt idx="1599">
                  <c:v>0.39534722222222218</c:v>
                </c:pt>
                <c:pt idx="1600">
                  <c:v>0.39537037037037037</c:v>
                </c:pt>
                <c:pt idx="1601">
                  <c:v>0.39539351851851845</c:v>
                </c:pt>
                <c:pt idx="1602">
                  <c:v>0.39541666666666664</c:v>
                </c:pt>
                <c:pt idx="1603">
                  <c:v>0.39543981481481483</c:v>
                </c:pt>
                <c:pt idx="1604">
                  <c:v>0.39546296296296291</c:v>
                </c:pt>
                <c:pt idx="1605">
                  <c:v>0.39548611111111109</c:v>
                </c:pt>
                <c:pt idx="1606">
                  <c:v>0.39550925925925928</c:v>
                </c:pt>
                <c:pt idx="1607">
                  <c:v>0.39553240740740736</c:v>
                </c:pt>
                <c:pt idx="1608">
                  <c:v>0.39555555555555555</c:v>
                </c:pt>
                <c:pt idx="1609">
                  <c:v>0.39557870370370374</c:v>
                </c:pt>
                <c:pt idx="1610">
                  <c:v>0.39560185185185182</c:v>
                </c:pt>
                <c:pt idx="1611">
                  <c:v>0.39562499999999989</c:v>
                </c:pt>
                <c:pt idx="1612">
                  <c:v>0.39564814814814808</c:v>
                </c:pt>
                <c:pt idx="1613">
                  <c:v>0.39567129629629627</c:v>
                </c:pt>
                <c:pt idx="1614">
                  <c:v>0.39569444444444435</c:v>
                </c:pt>
                <c:pt idx="1615">
                  <c:v>0.39571759259259254</c:v>
                </c:pt>
                <c:pt idx="1616">
                  <c:v>0.39574074074074073</c:v>
                </c:pt>
                <c:pt idx="1617">
                  <c:v>0.3957638888888888</c:v>
                </c:pt>
                <c:pt idx="1618">
                  <c:v>0.39578703703703699</c:v>
                </c:pt>
                <c:pt idx="1619">
                  <c:v>0.39581018518518518</c:v>
                </c:pt>
                <c:pt idx="1620">
                  <c:v>0.39583333333333326</c:v>
                </c:pt>
                <c:pt idx="1621">
                  <c:v>0.39585648148148145</c:v>
                </c:pt>
                <c:pt idx="1622">
                  <c:v>0.39587962962962964</c:v>
                </c:pt>
                <c:pt idx="1623">
                  <c:v>0.39590277777777771</c:v>
                </c:pt>
                <c:pt idx="1624">
                  <c:v>0.3959259259259259</c:v>
                </c:pt>
                <c:pt idx="1625">
                  <c:v>0.39594907407407409</c:v>
                </c:pt>
                <c:pt idx="1626">
                  <c:v>0.39597222222222217</c:v>
                </c:pt>
                <c:pt idx="1627">
                  <c:v>0.39599537037037036</c:v>
                </c:pt>
                <c:pt idx="1628">
                  <c:v>0.39601851851851855</c:v>
                </c:pt>
                <c:pt idx="1629">
                  <c:v>0.39604166666666663</c:v>
                </c:pt>
                <c:pt idx="1630">
                  <c:v>0.39606481481481481</c:v>
                </c:pt>
                <c:pt idx="1631">
                  <c:v>0.39608796296296289</c:v>
                </c:pt>
                <c:pt idx="1632">
                  <c:v>0.39611111111111108</c:v>
                </c:pt>
                <c:pt idx="1633">
                  <c:v>0.39613425925925916</c:v>
                </c:pt>
                <c:pt idx="1634">
                  <c:v>0.39615740740740735</c:v>
                </c:pt>
                <c:pt idx="1635">
                  <c:v>0.39618055555555554</c:v>
                </c:pt>
                <c:pt idx="1636">
                  <c:v>0.39620370370370361</c:v>
                </c:pt>
                <c:pt idx="1637">
                  <c:v>0.3962268518518518</c:v>
                </c:pt>
                <c:pt idx="1638">
                  <c:v>0.39624999999999999</c:v>
                </c:pt>
                <c:pt idx="1639">
                  <c:v>0.39627314814814807</c:v>
                </c:pt>
                <c:pt idx="1640">
                  <c:v>0.39629629629629626</c:v>
                </c:pt>
                <c:pt idx="1641">
                  <c:v>0.39631944444444445</c:v>
                </c:pt>
                <c:pt idx="1642">
                  <c:v>0.39634259259259252</c:v>
                </c:pt>
                <c:pt idx="1643">
                  <c:v>0.39636574074074071</c:v>
                </c:pt>
                <c:pt idx="1644">
                  <c:v>0.3963888888888889</c:v>
                </c:pt>
                <c:pt idx="1645">
                  <c:v>0.39641203703703698</c:v>
                </c:pt>
                <c:pt idx="1646">
                  <c:v>0.39643518518518517</c:v>
                </c:pt>
                <c:pt idx="1647">
                  <c:v>0.39645833333333336</c:v>
                </c:pt>
                <c:pt idx="1648">
                  <c:v>0.39648148148148143</c:v>
                </c:pt>
                <c:pt idx="1649">
                  <c:v>0.39650462962962962</c:v>
                </c:pt>
                <c:pt idx="1650">
                  <c:v>0.39652777777777781</c:v>
                </c:pt>
                <c:pt idx="1651">
                  <c:v>0.39655092592592589</c:v>
                </c:pt>
                <c:pt idx="1652">
                  <c:v>0.39657407407407397</c:v>
                </c:pt>
                <c:pt idx="1653">
                  <c:v>0.39659722222222216</c:v>
                </c:pt>
                <c:pt idx="1654">
                  <c:v>0.39662037037037035</c:v>
                </c:pt>
                <c:pt idx="1655">
                  <c:v>0.39664351851851842</c:v>
                </c:pt>
                <c:pt idx="1656">
                  <c:v>0.39666666666666661</c:v>
                </c:pt>
                <c:pt idx="1657">
                  <c:v>0.3966898148148148</c:v>
                </c:pt>
                <c:pt idx="1658">
                  <c:v>0.39671296296296288</c:v>
                </c:pt>
                <c:pt idx="1659">
                  <c:v>0.39673611111111107</c:v>
                </c:pt>
                <c:pt idx="1660">
                  <c:v>0.39675925925925926</c:v>
                </c:pt>
                <c:pt idx="1661">
                  <c:v>0.39678240740740733</c:v>
                </c:pt>
                <c:pt idx="1662">
                  <c:v>0.39680555555555552</c:v>
                </c:pt>
                <c:pt idx="1663">
                  <c:v>0.39682870370370371</c:v>
                </c:pt>
                <c:pt idx="1664">
                  <c:v>0.39685185185185179</c:v>
                </c:pt>
                <c:pt idx="1665">
                  <c:v>0.39687499999999998</c:v>
                </c:pt>
                <c:pt idx="1666">
                  <c:v>0.39689814814814817</c:v>
                </c:pt>
                <c:pt idx="1667">
                  <c:v>0.39692129629629624</c:v>
                </c:pt>
                <c:pt idx="1668">
                  <c:v>0.39694444444444443</c:v>
                </c:pt>
                <c:pt idx="1669">
                  <c:v>0.39696759259259262</c:v>
                </c:pt>
                <c:pt idx="1670">
                  <c:v>0.3969907407407407</c:v>
                </c:pt>
                <c:pt idx="1671">
                  <c:v>0.39701388888888878</c:v>
                </c:pt>
                <c:pt idx="1672">
                  <c:v>0.39703703703703697</c:v>
                </c:pt>
                <c:pt idx="1673">
                  <c:v>0.39706018518518515</c:v>
                </c:pt>
                <c:pt idx="1674">
                  <c:v>0.39708333333333323</c:v>
                </c:pt>
                <c:pt idx="1675">
                  <c:v>0.39710648148148142</c:v>
                </c:pt>
                <c:pt idx="1676">
                  <c:v>0.39712962962962961</c:v>
                </c:pt>
                <c:pt idx="1677">
                  <c:v>0.39715277777777769</c:v>
                </c:pt>
                <c:pt idx="1678">
                  <c:v>0.39717592592592588</c:v>
                </c:pt>
                <c:pt idx="1679">
                  <c:v>0.39719907407407407</c:v>
                </c:pt>
                <c:pt idx="1680">
                  <c:v>0.39722222222222214</c:v>
                </c:pt>
                <c:pt idx="1681">
                  <c:v>0.39724537037037033</c:v>
                </c:pt>
                <c:pt idx="1682">
                  <c:v>0.39726851851851852</c:v>
                </c:pt>
                <c:pt idx="1683">
                  <c:v>0.3972916666666666</c:v>
                </c:pt>
                <c:pt idx="1684">
                  <c:v>0.39731481481481479</c:v>
                </c:pt>
                <c:pt idx="1685">
                  <c:v>0.39733796296296298</c:v>
                </c:pt>
                <c:pt idx="1686">
                  <c:v>0.39736111111111105</c:v>
                </c:pt>
                <c:pt idx="1687">
                  <c:v>0.39738425925925924</c:v>
                </c:pt>
                <c:pt idx="1688">
                  <c:v>0.39740740740740743</c:v>
                </c:pt>
                <c:pt idx="1689">
                  <c:v>0.39743055555555551</c:v>
                </c:pt>
                <c:pt idx="1690">
                  <c:v>0.3974537037037037</c:v>
                </c:pt>
                <c:pt idx="1691">
                  <c:v>0.39747685185185189</c:v>
                </c:pt>
                <c:pt idx="1692">
                  <c:v>0.39749999999999996</c:v>
                </c:pt>
                <c:pt idx="1693">
                  <c:v>0.39752314814814804</c:v>
                </c:pt>
                <c:pt idx="1694">
                  <c:v>0.39754629629629623</c:v>
                </c:pt>
                <c:pt idx="1695">
                  <c:v>0.39756944444444442</c:v>
                </c:pt>
                <c:pt idx="1696">
                  <c:v>0.3975925925925925</c:v>
                </c:pt>
                <c:pt idx="1697">
                  <c:v>0.39761574074074069</c:v>
                </c:pt>
                <c:pt idx="1698">
                  <c:v>0.39763888888888888</c:v>
                </c:pt>
                <c:pt idx="1699">
                  <c:v>0.39766203703703695</c:v>
                </c:pt>
                <c:pt idx="1700">
                  <c:v>0.39768518518518514</c:v>
                </c:pt>
                <c:pt idx="1701">
                  <c:v>0.39770833333333333</c:v>
                </c:pt>
                <c:pt idx="1702">
                  <c:v>0.39773148148148141</c:v>
                </c:pt>
                <c:pt idx="1703">
                  <c:v>0.3977546296296296</c:v>
                </c:pt>
                <c:pt idx="1704">
                  <c:v>0.39777777777777779</c:v>
                </c:pt>
                <c:pt idx="1705">
                  <c:v>0.39780092592592586</c:v>
                </c:pt>
                <c:pt idx="1706">
                  <c:v>0.39782407407407405</c:v>
                </c:pt>
                <c:pt idx="1707">
                  <c:v>0.39784722222222224</c:v>
                </c:pt>
                <c:pt idx="1708">
                  <c:v>0.39787037037037032</c:v>
                </c:pt>
                <c:pt idx="1709">
                  <c:v>0.39789351851851851</c:v>
                </c:pt>
                <c:pt idx="1710">
                  <c:v>0.3979166666666667</c:v>
                </c:pt>
                <c:pt idx="1711">
                  <c:v>0.39793981481481477</c:v>
                </c:pt>
                <c:pt idx="1712">
                  <c:v>0.39796296296296296</c:v>
                </c:pt>
                <c:pt idx="1713">
                  <c:v>0.39798611111111104</c:v>
                </c:pt>
                <c:pt idx="1714">
                  <c:v>0.39800925925925923</c:v>
                </c:pt>
                <c:pt idx="1715">
                  <c:v>0.39803240740740731</c:v>
                </c:pt>
                <c:pt idx="1716">
                  <c:v>0.3980555555555555</c:v>
                </c:pt>
                <c:pt idx="1717">
                  <c:v>0.39807870370370368</c:v>
                </c:pt>
                <c:pt idx="1718">
                  <c:v>0.39810185185185176</c:v>
                </c:pt>
                <c:pt idx="1719">
                  <c:v>0.39812499999999995</c:v>
                </c:pt>
                <c:pt idx="1720">
                  <c:v>0.39814814814814814</c:v>
                </c:pt>
                <c:pt idx="1721">
                  <c:v>0.39817129629629622</c:v>
                </c:pt>
                <c:pt idx="1722">
                  <c:v>0.39819444444444441</c:v>
                </c:pt>
                <c:pt idx="1723">
                  <c:v>0.3982175925925926</c:v>
                </c:pt>
                <c:pt idx="1724">
                  <c:v>0.39824074074074067</c:v>
                </c:pt>
                <c:pt idx="1725">
                  <c:v>0.39826388888888886</c:v>
                </c:pt>
                <c:pt idx="1726">
                  <c:v>0.39828703703703705</c:v>
                </c:pt>
                <c:pt idx="1727">
                  <c:v>0.39831018518518513</c:v>
                </c:pt>
                <c:pt idx="1728">
                  <c:v>0.39833333333333332</c:v>
                </c:pt>
                <c:pt idx="1729">
                  <c:v>0.39835648148148151</c:v>
                </c:pt>
                <c:pt idx="1730">
                  <c:v>0.39837962962962958</c:v>
                </c:pt>
                <c:pt idx="1731">
                  <c:v>0.39840277777777777</c:v>
                </c:pt>
                <c:pt idx="1732">
                  <c:v>0.39842592592592596</c:v>
                </c:pt>
                <c:pt idx="1733">
                  <c:v>0.39844907407407404</c:v>
                </c:pt>
                <c:pt idx="1734">
                  <c:v>0.39847222222222212</c:v>
                </c:pt>
                <c:pt idx="1735">
                  <c:v>0.39849537037037031</c:v>
                </c:pt>
                <c:pt idx="1736">
                  <c:v>0.39851851851851849</c:v>
                </c:pt>
                <c:pt idx="1737">
                  <c:v>0.39854166666666657</c:v>
                </c:pt>
                <c:pt idx="1738">
                  <c:v>0.39856481481481476</c:v>
                </c:pt>
                <c:pt idx="1739">
                  <c:v>0.39858796296296295</c:v>
                </c:pt>
                <c:pt idx="1740">
                  <c:v>0.39861111111111103</c:v>
                </c:pt>
                <c:pt idx="1741">
                  <c:v>0.39863425925925922</c:v>
                </c:pt>
                <c:pt idx="1742">
                  <c:v>0.3986574074074074</c:v>
                </c:pt>
                <c:pt idx="1743">
                  <c:v>0.39868055555555548</c:v>
                </c:pt>
                <c:pt idx="1744">
                  <c:v>0.39870370370370367</c:v>
                </c:pt>
                <c:pt idx="1745">
                  <c:v>0.39872685185185186</c:v>
                </c:pt>
                <c:pt idx="1746">
                  <c:v>0.39874999999999994</c:v>
                </c:pt>
                <c:pt idx="1747">
                  <c:v>0.39877314814814813</c:v>
                </c:pt>
                <c:pt idx="1748">
                  <c:v>0.39879629629629632</c:v>
                </c:pt>
                <c:pt idx="1749">
                  <c:v>0.39881944444444439</c:v>
                </c:pt>
                <c:pt idx="1750">
                  <c:v>0.39884259259259258</c:v>
                </c:pt>
                <c:pt idx="1751">
                  <c:v>0.39886574074074077</c:v>
                </c:pt>
                <c:pt idx="1752">
                  <c:v>0.39888888888888885</c:v>
                </c:pt>
                <c:pt idx="1753">
                  <c:v>0.39891203703703693</c:v>
                </c:pt>
                <c:pt idx="1754">
                  <c:v>0.39893518518518511</c:v>
                </c:pt>
                <c:pt idx="1755">
                  <c:v>0.3989583333333333</c:v>
                </c:pt>
                <c:pt idx="1756">
                  <c:v>0.39898148148148138</c:v>
                </c:pt>
                <c:pt idx="1757">
                  <c:v>0.39900462962962957</c:v>
                </c:pt>
                <c:pt idx="1758">
                  <c:v>0.39902777777777776</c:v>
                </c:pt>
                <c:pt idx="1759">
                  <c:v>0.39905092592592584</c:v>
                </c:pt>
                <c:pt idx="1760">
                  <c:v>0.39907407407407403</c:v>
                </c:pt>
                <c:pt idx="1761">
                  <c:v>0.39909722222222221</c:v>
                </c:pt>
                <c:pt idx="1762">
                  <c:v>0.39912037037037029</c:v>
                </c:pt>
                <c:pt idx="1763">
                  <c:v>0.39914351851851848</c:v>
                </c:pt>
                <c:pt idx="1764">
                  <c:v>0.39916666666666667</c:v>
                </c:pt>
                <c:pt idx="1765">
                  <c:v>0.39918981481481475</c:v>
                </c:pt>
                <c:pt idx="1766">
                  <c:v>0.39921296296296294</c:v>
                </c:pt>
                <c:pt idx="1767">
                  <c:v>0.39923611111111112</c:v>
                </c:pt>
                <c:pt idx="1768">
                  <c:v>0.3992592592592592</c:v>
                </c:pt>
                <c:pt idx="1769">
                  <c:v>0.39928240740740739</c:v>
                </c:pt>
                <c:pt idx="1770">
                  <c:v>0.39930555555555558</c:v>
                </c:pt>
                <c:pt idx="1771">
                  <c:v>0.39932870370370366</c:v>
                </c:pt>
                <c:pt idx="1772">
                  <c:v>0.39935185185185185</c:v>
                </c:pt>
                <c:pt idx="1773">
                  <c:v>0.39937500000000004</c:v>
                </c:pt>
                <c:pt idx="1774">
                  <c:v>0.39939814814814811</c:v>
                </c:pt>
                <c:pt idx="1775">
                  <c:v>0.39942129629629619</c:v>
                </c:pt>
                <c:pt idx="1776">
                  <c:v>0.39944444444444438</c:v>
                </c:pt>
                <c:pt idx="1777">
                  <c:v>0.39946759259259257</c:v>
                </c:pt>
                <c:pt idx="1778">
                  <c:v>0.39949074074074065</c:v>
                </c:pt>
                <c:pt idx="1779">
                  <c:v>0.39951388888888884</c:v>
                </c:pt>
                <c:pt idx="1780">
                  <c:v>0.39953703703703702</c:v>
                </c:pt>
                <c:pt idx="1781">
                  <c:v>0.3995601851851851</c:v>
                </c:pt>
                <c:pt idx="1782">
                  <c:v>0.39958333333333329</c:v>
                </c:pt>
                <c:pt idx="1783">
                  <c:v>0.39960648148148148</c:v>
                </c:pt>
                <c:pt idx="1784">
                  <c:v>0.39962962962962956</c:v>
                </c:pt>
                <c:pt idx="1785">
                  <c:v>0.39965277777777775</c:v>
                </c:pt>
                <c:pt idx="1786">
                  <c:v>0.39967592592592593</c:v>
                </c:pt>
                <c:pt idx="1787">
                  <c:v>0.39969907407407401</c:v>
                </c:pt>
                <c:pt idx="1788">
                  <c:v>0.3997222222222222</c:v>
                </c:pt>
                <c:pt idx="1789">
                  <c:v>0.39974537037037039</c:v>
                </c:pt>
                <c:pt idx="1790">
                  <c:v>0.39976851851851847</c:v>
                </c:pt>
                <c:pt idx="1791">
                  <c:v>0.39979166666666666</c:v>
                </c:pt>
                <c:pt idx="1792">
                  <c:v>0.39981481481481485</c:v>
                </c:pt>
                <c:pt idx="1793">
                  <c:v>0.39983796296296292</c:v>
                </c:pt>
                <c:pt idx="1794">
                  <c:v>0.399861111111111</c:v>
                </c:pt>
                <c:pt idx="1795">
                  <c:v>0.39988425925925919</c:v>
                </c:pt>
                <c:pt idx="1796">
                  <c:v>0.39990740740740738</c:v>
                </c:pt>
                <c:pt idx="1797">
                  <c:v>0.39993055555555546</c:v>
                </c:pt>
                <c:pt idx="1798">
                  <c:v>0.39995370370370364</c:v>
                </c:pt>
                <c:pt idx="1799">
                  <c:v>0.39997685185185183</c:v>
                </c:pt>
                <c:pt idx="1800">
                  <c:v>0.39999999999999991</c:v>
                </c:pt>
                <c:pt idx="1801">
                  <c:v>0.4000231481481481</c:v>
                </c:pt>
                <c:pt idx="1802">
                  <c:v>0.40004629629629629</c:v>
                </c:pt>
                <c:pt idx="1803">
                  <c:v>0.40006944444444437</c:v>
                </c:pt>
                <c:pt idx="1804">
                  <c:v>0.40009259259259256</c:v>
                </c:pt>
                <c:pt idx="1805">
                  <c:v>0.40011574074074074</c:v>
                </c:pt>
                <c:pt idx="1806">
                  <c:v>0.40013888888888882</c:v>
                </c:pt>
                <c:pt idx="1807">
                  <c:v>0.40016203703703701</c:v>
                </c:pt>
                <c:pt idx="1808">
                  <c:v>0.4001851851851852</c:v>
                </c:pt>
                <c:pt idx="1809">
                  <c:v>0.40020833333333328</c:v>
                </c:pt>
                <c:pt idx="1810">
                  <c:v>0.40023148148148147</c:v>
                </c:pt>
                <c:pt idx="1811">
                  <c:v>0.40025462962962965</c:v>
                </c:pt>
                <c:pt idx="1812">
                  <c:v>0.40027777777777773</c:v>
                </c:pt>
                <c:pt idx="1813">
                  <c:v>0.40030092592592592</c:v>
                </c:pt>
                <c:pt idx="1814">
                  <c:v>0.40032407407407411</c:v>
                </c:pt>
                <c:pt idx="1815">
                  <c:v>0.40034722222222219</c:v>
                </c:pt>
                <c:pt idx="1816">
                  <c:v>0.40037037037037027</c:v>
                </c:pt>
                <c:pt idx="1817">
                  <c:v>0.40039351851851845</c:v>
                </c:pt>
                <c:pt idx="1818">
                  <c:v>0.40041666666666664</c:v>
                </c:pt>
                <c:pt idx="1819">
                  <c:v>0.40043981481481472</c:v>
                </c:pt>
                <c:pt idx="1820">
                  <c:v>0.40046296296296291</c:v>
                </c:pt>
                <c:pt idx="1821">
                  <c:v>0.4004861111111111</c:v>
                </c:pt>
                <c:pt idx="1822">
                  <c:v>0.40050925925925918</c:v>
                </c:pt>
                <c:pt idx="1823">
                  <c:v>0.40053240740740736</c:v>
                </c:pt>
                <c:pt idx="1824">
                  <c:v>0.40055555555555555</c:v>
                </c:pt>
                <c:pt idx="1825">
                  <c:v>0.40057870370370363</c:v>
                </c:pt>
                <c:pt idx="1826">
                  <c:v>0.40060185185185182</c:v>
                </c:pt>
                <c:pt idx="1827">
                  <c:v>0.40062500000000001</c:v>
                </c:pt>
                <c:pt idx="1828">
                  <c:v>0.40064814814814809</c:v>
                </c:pt>
                <c:pt idx="1829">
                  <c:v>0.40067129629629628</c:v>
                </c:pt>
                <c:pt idx="1830">
                  <c:v>0.40069444444444446</c:v>
                </c:pt>
                <c:pt idx="1831">
                  <c:v>0.40071759259259254</c:v>
                </c:pt>
                <c:pt idx="1832">
                  <c:v>0.40074074074074073</c:v>
                </c:pt>
                <c:pt idx="1833">
                  <c:v>0.40076388888888892</c:v>
                </c:pt>
                <c:pt idx="1834">
                  <c:v>0.400787037037037</c:v>
                </c:pt>
                <c:pt idx="1835">
                  <c:v>0.40081018518518507</c:v>
                </c:pt>
                <c:pt idx="1836">
                  <c:v>0.40083333333333326</c:v>
                </c:pt>
                <c:pt idx="1837">
                  <c:v>0.40085648148148145</c:v>
                </c:pt>
                <c:pt idx="1838">
                  <c:v>0.40087962962962953</c:v>
                </c:pt>
                <c:pt idx="1839">
                  <c:v>0.40090277777777772</c:v>
                </c:pt>
                <c:pt idx="1840">
                  <c:v>0.40092592592592591</c:v>
                </c:pt>
                <c:pt idx="1841">
                  <c:v>0.40094907407407399</c:v>
                </c:pt>
                <c:pt idx="1842">
                  <c:v>0.40097222222222217</c:v>
                </c:pt>
                <c:pt idx="1843">
                  <c:v>0.40099537037037036</c:v>
                </c:pt>
                <c:pt idx="1844">
                  <c:v>0.40101851851851844</c:v>
                </c:pt>
                <c:pt idx="1845">
                  <c:v>0.40104166666666663</c:v>
                </c:pt>
                <c:pt idx="1846">
                  <c:v>0.40106481481481482</c:v>
                </c:pt>
                <c:pt idx="1847">
                  <c:v>0.4010879629629629</c:v>
                </c:pt>
                <c:pt idx="1848">
                  <c:v>0.40111111111111108</c:v>
                </c:pt>
                <c:pt idx="1849">
                  <c:v>0.40113425925925927</c:v>
                </c:pt>
                <c:pt idx="1850">
                  <c:v>0.40115740740740735</c:v>
                </c:pt>
                <c:pt idx="1851">
                  <c:v>0.40118055555555554</c:v>
                </c:pt>
                <c:pt idx="1852">
                  <c:v>0.40120370370370373</c:v>
                </c:pt>
                <c:pt idx="1853">
                  <c:v>0.40122685185185181</c:v>
                </c:pt>
                <c:pt idx="1854">
                  <c:v>0.40125</c:v>
                </c:pt>
                <c:pt idx="1855">
                  <c:v>0.40127314814814818</c:v>
                </c:pt>
                <c:pt idx="1856">
                  <c:v>0.40129629629629626</c:v>
                </c:pt>
                <c:pt idx="1857">
                  <c:v>0.40131944444444434</c:v>
                </c:pt>
                <c:pt idx="1858">
                  <c:v>0.40134259259259253</c:v>
                </c:pt>
                <c:pt idx="1859">
                  <c:v>0.40136574074074072</c:v>
                </c:pt>
                <c:pt idx="1860">
                  <c:v>0.4013888888888888</c:v>
                </c:pt>
                <c:pt idx="1861">
                  <c:v>0.40141203703703698</c:v>
                </c:pt>
                <c:pt idx="1862">
                  <c:v>0.40143518518518517</c:v>
                </c:pt>
                <c:pt idx="1863">
                  <c:v>0.40145833333333325</c:v>
                </c:pt>
                <c:pt idx="1864">
                  <c:v>0.40148148148148144</c:v>
                </c:pt>
                <c:pt idx="1865">
                  <c:v>0.40150462962962963</c:v>
                </c:pt>
                <c:pt idx="1866">
                  <c:v>0.40152777777777771</c:v>
                </c:pt>
                <c:pt idx="1867">
                  <c:v>0.40155092592592589</c:v>
                </c:pt>
                <c:pt idx="1868">
                  <c:v>0.40157407407407408</c:v>
                </c:pt>
                <c:pt idx="1869">
                  <c:v>0.40159722222222216</c:v>
                </c:pt>
                <c:pt idx="1870">
                  <c:v>0.40162037037037035</c:v>
                </c:pt>
                <c:pt idx="1871">
                  <c:v>0.40164351851851854</c:v>
                </c:pt>
                <c:pt idx="1872">
                  <c:v>0.40166666666666662</c:v>
                </c:pt>
                <c:pt idx="1873">
                  <c:v>0.40168981481481481</c:v>
                </c:pt>
                <c:pt idx="1874">
                  <c:v>0.40171296296296299</c:v>
                </c:pt>
                <c:pt idx="1875">
                  <c:v>0.40173611111111107</c:v>
                </c:pt>
                <c:pt idx="1876">
                  <c:v>0.40175925925925915</c:v>
                </c:pt>
                <c:pt idx="1877">
                  <c:v>0.40178240740740734</c:v>
                </c:pt>
                <c:pt idx="1878">
                  <c:v>0.40180555555555553</c:v>
                </c:pt>
                <c:pt idx="1879">
                  <c:v>0.4018287037037036</c:v>
                </c:pt>
                <c:pt idx="1880">
                  <c:v>0.40185185185185179</c:v>
                </c:pt>
                <c:pt idx="1881">
                  <c:v>0.40187499999999998</c:v>
                </c:pt>
                <c:pt idx="1882">
                  <c:v>0.40189814814814806</c:v>
                </c:pt>
                <c:pt idx="1883">
                  <c:v>0.40192129629629625</c:v>
                </c:pt>
                <c:pt idx="1884">
                  <c:v>0.40194444444444444</c:v>
                </c:pt>
                <c:pt idx="1885">
                  <c:v>0.40196759259259252</c:v>
                </c:pt>
                <c:pt idx="1886">
                  <c:v>0.4019907407407407</c:v>
                </c:pt>
                <c:pt idx="1887">
                  <c:v>0.40201388888888889</c:v>
                </c:pt>
                <c:pt idx="1888">
                  <c:v>0.40203703703703697</c:v>
                </c:pt>
                <c:pt idx="1889">
                  <c:v>0.40206018518518516</c:v>
                </c:pt>
                <c:pt idx="1890">
                  <c:v>0.40208333333333335</c:v>
                </c:pt>
                <c:pt idx="1891">
                  <c:v>0.40210648148148143</c:v>
                </c:pt>
                <c:pt idx="1892">
                  <c:v>0.40212962962962961</c:v>
                </c:pt>
                <c:pt idx="1893">
                  <c:v>0.4021527777777778</c:v>
                </c:pt>
                <c:pt idx="1894">
                  <c:v>0.40217592592592588</c:v>
                </c:pt>
                <c:pt idx="1895">
                  <c:v>0.40219907407407407</c:v>
                </c:pt>
                <c:pt idx="1896">
                  <c:v>0.40222222222222226</c:v>
                </c:pt>
                <c:pt idx="1897">
                  <c:v>0.40224537037037034</c:v>
                </c:pt>
                <c:pt idx="1898">
                  <c:v>0.40226851851851841</c:v>
                </c:pt>
                <c:pt idx="1899">
                  <c:v>0.4022916666666666</c:v>
                </c:pt>
                <c:pt idx="1900">
                  <c:v>0.40231481481481479</c:v>
                </c:pt>
                <c:pt idx="1901">
                  <c:v>0.40233796296296287</c:v>
                </c:pt>
                <c:pt idx="1902">
                  <c:v>0.40236111111111106</c:v>
                </c:pt>
                <c:pt idx="1903">
                  <c:v>0.40238425925925925</c:v>
                </c:pt>
                <c:pt idx="1904">
                  <c:v>0.40240740740740732</c:v>
                </c:pt>
                <c:pt idx="1905">
                  <c:v>0.40243055555555551</c:v>
                </c:pt>
                <c:pt idx="1906">
                  <c:v>0.4024537037037037</c:v>
                </c:pt>
                <c:pt idx="1907">
                  <c:v>0.40247685185185178</c:v>
                </c:pt>
                <c:pt idx="1908">
                  <c:v>0.40249999999999997</c:v>
                </c:pt>
                <c:pt idx="1909">
                  <c:v>0.40252314814814816</c:v>
                </c:pt>
                <c:pt idx="1910">
                  <c:v>0.40254629629629624</c:v>
                </c:pt>
                <c:pt idx="1911">
                  <c:v>0.40256944444444442</c:v>
                </c:pt>
                <c:pt idx="1912">
                  <c:v>0.40259259259259261</c:v>
                </c:pt>
                <c:pt idx="1913">
                  <c:v>0.40261574074074069</c:v>
                </c:pt>
                <c:pt idx="1914">
                  <c:v>0.40263888888888888</c:v>
                </c:pt>
                <c:pt idx="1915">
                  <c:v>0.40266203703703707</c:v>
                </c:pt>
                <c:pt idx="1916">
                  <c:v>0.40268518518518515</c:v>
                </c:pt>
                <c:pt idx="1917">
                  <c:v>0.40270833333333322</c:v>
                </c:pt>
                <c:pt idx="1918">
                  <c:v>0.40273148148148141</c:v>
                </c:pt>
                <c:pt idx="1919">
                  <c:v>0.4027546296296296</c:v>
                </c:pt>
                <c:pt idx="1920">
                  <c:v>0.40277777777777768</c:v>
                </c:pt>
                <c:pt idx="1921">
                  <c:v>0.40280092592592587</c:v>
                </c:pt>
                <c:pt idx="1922">
                  <c:v>0.40282407407407406</c:v>
                </c:pt>
                <c:pt idx="1923">
                  <c:v>0.40284722222222213</c:v>
                </c:pt>
                <c:pt idx="1924">
                  <c:v>0.40287037037037032</c:v>
                </c:pt>
                <c:pt idx="1925">
                  <c:v>0.40289351851851851</c:v>
                </c:pt>
                <c:pt idx="1926">
                  <c:v>0.40291666666666659</c:v>
                </c:pt>
                <c:pt idx="1927">
                  <c:v>0.40293981481481478</c:v>
                </c:pt>
                <c:pt idx="1928">
                  <c:v>0.40296296296296297</c:v>
                </c:pt>
                <c:pt idx="1929">
                  <c:v>0.40298611111111104</c:v>
                </c:pt>
                <c:pt idx="1930">
                  <c:v>0.40300925925925923</c:v>
                </c:pt>
                <c:pt idx="1931">
                  <c:v>0.40303240740740742</c:v>
                </c:pt>
                <c:pt idx="1932">
                  <c:v>0.4030555555555555</c:v>
                </c:pt>
                <c:pt idx="1933">
                  <c:v>0.40307870370370369</c:v>
                </c:pt>
                <c:pt idx="1934">
                  <c:v>0.40310185185185188</c:v>
                </c:pt>
                <c:pt idx="1935">
                  <c:v>0.40312499999999996</c:v>
                </c:pt>
                <c:pt idx="1936">
                  <c:v>0.40314814814814814</c:v>
                </c:pt>
                <c:pt idx="1937">
                  <c:v>0.40317129629629633</c:v>
                </c:pt>
                <c:pt idx="1938">
                  <c:v>0.40319444444444441</c:v>
                </c:pt>
                <c:pt idx="1939">
                  <c:v>0.40321759259259249</c:v>
                </c:pt>
                <c:pt idx="1940">
                  <c:v>0.40324074074074068</c:v>
                </c:pt>
                <c:pt idx="1941">
                  <c:v>0.40326388888888887</c:v>
                </c:pt>
                <c:pt idx="1942">
                  <c:v>0.40328703703703694</c:v>
                </c:pt>
                <c:pt idx="1943">
                  <c:v>0.40331018518518513</c:v>
                </c:pt>
                <c:pt idx="1944">
                  <c:v>0.40333333333333332</c:v>
                </c:pt>
                <c:pt idx="1945">
                  <c:v>0.4033564814814814</c:v>
                </c:pt>
                <c:pt idx="1946">
                  <c:v>0.40337962962962959</c:v>
                </c:pt>
                <c:pt idx="1947">
                  <c:v>0.40340277777777778</c:v>
                </c:pt>
                <c:pt idx="1948">
                  <c:v>0.40342592592592585</c:v>
                </c:pt>
                <c:pt idx="1949">
                  <c:v>0.40344907407407404</c:v>
                </c:pt>
                <c:pt idx="1950">
                  <c:v>0.40347222222222223</c:v>
                </c:pt>
                <c:pt idx="1951">
                  <c:v>0.40349537037037031</c:v>
                </c:pt>
                <c:pt idx="1952">
                  <c:v>0.4035185185185185</c:v>
                </c:pt>
                <c:pt idx="1953">
                  <c:v>0.40354166666666669</c:v>
                </c:pt>
                <c:pt idx="1954">
                  <c:v>0.40356481481481477</c:v>
                </c:pt>
                <c:pt idx="1955">
                  <c:v>0.40358796296296295</c:v>
                </c:pt>
                <c:pt idx="1956">
                  <c:v>0.40361111111111114</c:v>
                </c:pt>
                <c:pt idx="1957">
                  <c:v>0.40363425925925922</c:v>
                </c:pt>
                <c:pt idx="1958">
                  <c:v>0.4036574074074073</c:v>
                </c:pt>
                <c:pt idx="1959">
                  <c:v>0.40368055555555549</c:v>
                </c:pt>
                <c:pt idx="1960">
                  <c:v>0.40370370370370368</c:v>
                </c:pt>
                <c:pt idx="1961">
                  <c:v>0.40372685185185175</c:v>
                </c:pt>
                <c:pt idx="1962">
                  <c:v>0.40374999999999994</c:v>
                </c:pt>
                <c:pt idx="1963">
                  <c:v>0.40377314814814813</c:v>
                </c:pt>
                <c:pt idx="1964">
                  <c:v>0.40379629629629621</c:v>
                </c:pt>
                <c:pt idx="1965">
                  <c:v>0.4038194444444444</c:v>
                </c:pt>
                <c:pt idx="1966">
                  <c:v>0.40384259259259259</c:v>
                </c:pt>
                <c:pt idx="1967">
                  <c:v>0.40386574074074066</c:v>
                </c:pt>
                <c:pt idx="1968">
                  <c:v>0.40388888888888885</c:v>
                </c:pt>
                <c:pt idx="1969">
                  <c:v>0.40391203703703704</c:v>
                </c:pt>
                <c:pt idx="1970">
                  <c:v>0.40393518518518512</c:v>
                </c:pt>
                <c:pt idx="1971">
                  <c:v>0.40395833333333331</c:v>
                </c:pt>
                <c:pt idx="1972">
                  <c:v>0.4039814814814815</c:v>
                </c:pt>
                <c:pt idx="1973">
                  <c:v>0.40400462962962957</c:v>
                </c:pt>
                <c:pt idx="1974">
                  <c:v>0.40402777777777776</c:v>
                </c:pt>
                <c:pt idx="1975">
                  <c:v>0.40405092592592595</c:v>
                </c:pt>
                <c:pt idx="1976">
                  <c:v>0.40407407407407403</c:v>
                </c:pt>
                <c:pt idx="1977">
                  <c:v>0.40409722222222222</c:v>
                </c:pt>
                <c:pt idx="1978">
                  <c:v>0.4041203703703703</c:v>
                </c:pt>
                <c:pt idx="1979">
                  <c:v>0.40414351851851849</c:v>
                </c:pt>
                <c:pt idx="1980">
                  <c:v>0.40416666666666656</c:v>
                </c:pt>
                <c:pt idx="1981">
                  <c:v>0.40418981481481475</c:v>
                </c:pt>
                <c:pt idx="1982">
                  <c:v>0.40421296296296294</c:v>
                </c:pt>
                <c:pt idx="1983">
                  <c:v>0.40423611111111102</c:v>
                </c:pt>
                <c:pt idx="1984">
                  <c:v>0.40425925925925921</c:v>
                </c:pt>
                <c:pt idx="1985">
                  <c:v>0.4042824074074074</c:v>
                </c:pt>
                <c:pt idx="1986">
                  <c:v>0.40430555555555547</c:v>
                </c:pt>
                <c:pt idx="1987">
                  <c:v>0.40432870370370366</c:v>
                </c:pt>
                <c:pt idx="1988">
                  <c:v>0.40435185185185185</c:v>
                </c:pt>
                <c:pt idx="1989">
                  <c:v>0.40437499999999993</c:v>
                </c:pt>
                <c:pt idx="1990">
                  <c:v>0.40439814814814812</c:v>
                </c:pt>
                <c:pt idx="1991">
                  <c:v>0.40442129629629631</c:v>
                </c:pt>
                <c:pt idx="1992">
                  <c:v>0.40444444444444438</c:v>
                </c:pt>
                <c:pt idx="1993">
                  <c:v>0.40446759259259257</c:v>
                </c:pt>
                <c:pt idx="1994">
                  <c:v>0.40449074074074076</c:v>
                </c:pt>
                <c:pt idx="1995">
                  <c:v>0.40451388888888884</c:v>
                </c:pt>
                <c:pt idx="1996">
                  <c:v>0.40453703703703703</c:v>
                </c:pt>
                <c:pt idx="1997">
                  <c:v>0.40456018518518522</c:v>
                </c:pt>
                <c:pt idx="1998">
                  <c:v>0.40458333333333329</c:v>
                </c:pt>
                <c:pt idx="1999">
                  <c:v>0.40460648148148137</c:v>
                </c:pt>
                <c:pt idx="2000">
                  <c:v>0.40462962962962956</c:v>
                </c:pt>
                <c:pt idx="2001">
                  <c:v>0.40465277777777775</c:v>
                </c:pt>
                <c:pt idx="2002">
                  <c:v>0.40467592592592583</c:v>
                </c:pt>
                <c:pt idx="2003">
                  <c:v>0.40469907407407402</c:v>
                </c:pt>
                <c:pt idx="2004">
                  <c:v>0.40472222222222221</c:v>
                </c:pt>
                <c:pt idx="2005">
                  <c:v>0.40474537037037028</c:v>
                </c:pt>
                <c:pt idx="2006">
                  <c:v>0.40476851851851847</c:v>
                </c:pt>
                <c:pt idx="2007">
                  <c:v>0.40479166666666666</c:v>
                </c:pt>
                <c:pt idx="2008">
                  <c:v>0.40481481481481474</c:v>
                </c:pt>
                <c:pt idx="2009">
                  <c:v>0.40483796296296293</c:v>
                </c:pt>
                <c:pt idx="2010">
                  <c:v>0.40486111111111112</c:v>
                </c:pt>
                <c:pt idx="2011">
                  <c:v>0.40488425925925919</c:v>
                </c:pt>
                <c:pt idx="2012">
                  <c:v>0.40490740740740738</c:v>
                </c:pt>
                <c:pt idx="2013">
                  <c:v>0.40493055555555557</c:v>
                </c:pt>
                <c:pt idx="2014">
                  <c:v>0.40495370370370365</c:v>
                </c:pt>
                <c:pt idx="2015">
                  <c:v>0.40497685185185184</c:v>
                </c:pt>
                <c:pt idx="2016">
                  <c:v>0.40500000000000003</c:v>
                </c:pt>
                <c:pt idx="2017">
                  <c:v>0.4050231481481481</c:v>
                </c:pt>
                <c:pt idx="2018">
                  <c:v>0.40504629629629629</c:v>
                </c:pt>
                <c:pt idx="2019">
                  <c:v>0.40506944444444437</c:v>
                </c:pt>
                <c:pt idx="2020">
                  <c:v>0.40509259259259256</c:v>
                </c:pt>
                <c:pt idx="2021">
                  <c:v>0.40511574074074064</c:v>
                </c:pt>
                <c:pt idx="2022">
                  <c:v>0.40513888888888883</c:v>
                </c:pt>
                <c:pt idx="2023">
                  <c:v>0.40516203703703701</c:v>
                </c:pt>
                <c:pt idx="2024">
                  <c:v>0.40518518518518509</c:v>
                </c:pt>
                <c:pt idx="2025">
                  <c:v>0.40520833333333328</c:v>
                </c:pt>
                <c:pt idx="2026">
                  <c:v>0.40523148148148147</c:v>
                </c:pt>
                <c:pt idx="2027">
                  <c:v>0.40525462962962955</c:v>
                </c:pt>
                <c:pt idx="2028">
                  <c:v>0.40527777777777774</c:v>
                </c:pt>
                <c:pt idx="2029">
                  <c:v>0.40530092592592593</c:v>
                </c:pt>
                <c:pt idx="2030">
                  <c:v>0.405324074074074</c:v>
                </c:pt>
                <c:pt idx="2031">
                  <c:v>0.40534722222222219</c:v>
                </c:pt>
                <c:pt idx="2032">
                  <c:v>0.40537037037037038</c:v>
                </c:pt>
                <c:pt idx="2033">
                  <c:v>0.40539351851851846</c:v>
                </c:pt>
                <c:pt idx="2034">
                  <c:v>0.40541666666666665</c:v>
                </c:pt>
                <c:pt idx="2035">
                  <c:v>0.40543981481481484</c:v>
                </c:pt>
                <c:pt idx="2036">
                  <c:v>0.40546296296296291</c:v>
                </c:pt>
                <c:pt idx="2037">
                  <c:v>0.4054861111111111</c:v>
                </c:pt>
                <c:pt idx="2038">
                  <c:v>0.40550925925925929</c:v>
                </c:pt>
                <c:pt idx="2039">
                  <c:v>0.40553240740740737</c:v>
                </c:pt>
                <c:pt idx="2040">
                  <c:v>0.40555555555555545</c:v>
                </c:pt>
                <c:pt idx="2041">
                  <c:v>0.40557870370370364</c:v>
                </c:pt>
                <c:pt idx="2042">
                  <c:v>0.40560185185185182</c:v>
                </c:pt>
                <c:pt idx="2043">
                  <c:v>0.4056249999999999</c:v>
                </c:pt>
                <c:pt idx="2044">
                  <c:v>0.40564814814814809</c:v>
                </c:pt>
                <c:pt idx="2045">
                  <c:v>0.40567129629629628</c:v>
                </c:pt>
                <c:pt idx="2046">
                  <c:v>0.40569444444444436</c:v>
                </c:pt>
                <c:pt idx="2047">
                  <c:v>0.40571759259259255</c:v>
                </c:pt>
                <c:pt idx="2048">
                  <c:v>0.40574074074074074</c:v>
                </c:pt>
                <c:pt idx="2049">
                  <c:v>0.40576388888888881</c:v>
                </c:pt>
                <c:pt idx="2050">
                  <c:v>0.405787037037037</c:v>
                </c:pt>
                <c:pt idx="2051">
                  <c:v>0.40581018518518519</c:v>
                </c:pt>
                <c:pt idx="2052">
                  <c:v>0.40583333333333327</c:v>
                </c:pt>
                <c:pt idx="2053">
                  <c:v>0.40585648148148146</c:v>
                </c:pt>
                <c:pt idx="2054">
                  <c:v>0.40587962962962965</c:v>
                </c:pt>
                <c:pt idx="2055">
                  <c:v>0.40590277777777772</c:v>
                </c:pt>
                <c:pt idx="2056">
                  <c:v>0.40592592592592591</c:v>
                </c:pt>
                <c:pt idx="2057">
                  <c:v>0.4059490740740741</c:v>
                </c:pt>
                <c:pt idx="2058">
                  <c:v>0.40597222222222218</c:v>
                </c:pt>
                <c:pt idx="2059">
                  <c:v>0.40599537037037037</c:v>
                </c:pt>
                <c:pt idx="2060">
                  <c:v>0.40601851851851845</c:v>
                </c:pt>
                <c:pt idx="2061">
                  <c:v>0.40604166666666663</c:v>
                </c:pt>
                <c:pt idx="2062">
                  <c:v>0.40606481481481471</c:v>
                </c:pt>
                <c:pt idx="2063">
                  <c:v>0.4060879629629629</c:v>
                </c:pt>
                <c:pt idx="2064">
                  <c:v>0.40611111111111109</c:v>
                </c:pt>
                <c:pt idx="2065">
                  <c:v>0.40613425925925917</c:v>
                </c:pt>
                <c:pt idx="2066">
                  <c:v>0.40615740740740736</c:v>
                </c:pt>
                <c:pt idx="2067">
                  <c:v>0.40618055555555554</c:v>
                </c:pt>
                <c:pt idx="2068">
                  <c:v>0.40620370370370362</c:v>
                </c:pt>
                <c:pt idx="2069">
                  <c:v>0.40622685185185181</c:v>
                </c:pt>
                <c:pt idx="2070">
                  <c:v>0.40625</c:v>
                </c:pt>
                <c:pt idx="2071">
                  <c:v>0.40627314814814808</c:v>
                </c:pt>
                <c:pt idx="2072">
                  <c:v>0.40629629629629627</c:v>
                </c:pt>
                <c:pt idx="2073">
                  <c:v>0.40631944444444446</c:v>
                </c:pt>
                <c:pt idx="2074">
                  <c:v>0.40634259259259253</c:v>
                </c:pt>
                <c:pt idx="2075">
                  <c:v>0.40636574074074072</c:v>
                </c:pt>
                <c:pt idx="2076">
                  <c:v>0.40638888888888891</c:v>
                </c:pt>
                <c:pt idx="2077">
                  <c:v>0.40641203703703699</c:v>
                </c:pt>
                <c:pt idx="2078">
                  <c:v>0.40643518518518518</c:v>
                </c:pt>
                <c:pt idx="2079">
                  <c:v>0.40645833333333337</c:v>
                </c:pt>
                <c:pt idx="2080">
                  <c:v>0.40648148148148144</c:v>
                </c:pt>
                <c:pt idx="2081">
                  <c:v>0.40650462962962952</c:v>
                </c:pt>
                <c:pt idx="2082">
                  <c:v>0.40652777777777771</c:v>
                </c:pt>
                <c:pt idx="2083">
                  <c:v>0.4065509259259259</c:v>
                </c:pt>
                <c:pt idx="2084">
                  <c:v>0.40657407407407398</c:v>
                </c:pt>
                <c:pt idx="2085">
                  <c:v>0.40659722222222217</c:v>
                </c:pt>
                <c:pt idx="2086">
                  <c:v>0.40662037037037035</c:v>
                </c:pt>
                <c:pt idx="2087">
                  <c:v>0.40664351851851843</c:v>
                </c:pt>
                <c:pt idx="2088">
                  <c:v>0.40666666666666662</c:v>
                </c:pt>
                <c:pt idx="2089">
                  <c:v>0.40668981481481481</c:v>
                </c:pt>
                <c:pt idx="2090">
                  <c:v>0.40671296296296289</c:v>
                </c:pt>
                <c:pt idx="2091">
                  <c:v>0.40673611111111108</c:v>
                </c:pt>
                <c:pt idx="2092">
                  <c:v>0.40675925925925926</c:v>
                </c:pt>
                <c:pt idx="2093">
                  <c:v>0.40678240740740734</c:v>
                </c:pt>
                <c:pt idx="2094">
                  <c:v>0.40680555555555553</c:v>
                </c:pt>
                <c:pt idx="2095">
                  <c:v>0.40682870370370372</c:v>
                </c:pt>
                <c:pt idx="2096">
                  <c:v>0.4068518518518518</c:v>
                </c:pt>
                <c:pt idx="2097">
                  <c:v>0.40687499999999999</c:v>
                </c:pt>
                <c:pt idx="2098">
                  <c:v>0.40689814814814818</c:v>
                </c:pt>
                <c:pt idx="2099">
                  <c:v>0.40692129629629625</c:v>
                </c:pt>
                <c:pt idx="2100">
                  <c:v>0.40694444444444444</c:v>
                </c:pt>
                <c:pt idx="2101">
                  <c:v>0.40696759259259252</c:v>
                </c:pt>
                <c:pt idx="2102">
                  <c:v>0.40699074074074071</c:v>
                </c:pt>
                <c:pt idx="2103">
                  <c:v>0.40701388888888879</c:v>
                </c:pt>
                <c:pt idx="2104">
                  <c:v>0.40703703703703698</c:v>
                </c:pt>
                <c:pt idx="2105">
                  <c:v>0.40706018518518516</c:v>
                </c:pt>
                <c:pt idx="2106">
                  <c:v>0.40708333333333324</c:v>
                </c:pt>
                <c:pt idx="2107">
                  <c:v>0.40710648148148143</c:v>
                </c:pt>
                <c:pt idx="2108">
                  <c:v>0.40712962962962962</c:v>
                </c:pt>
                <c:pt idx="2109">
                  <c:v>0.4071527777777777</c:v>
                </c:pt>
                <c:pt idx="2110">
                  <c:v>0.40717592592592589</c:v>
                </c:pt>
                <c:pt idx="2111">
                  <c:v>0.40719907407407407</c:v>
                </c:pt>
                <c:pt idx="2112">
                  <c:v>0.40722222222222215</c:v>
                </c:pt>
                <c:pt idx="2113">
                  <c:v>0.40724537037037034</c:v>
                </c:pt>
                <c:pt idx="2114">
                  <c:v>0.40726851851851853</c:v>
                </c:pt>
                <c:pt idx="2115">
                  <c:v>0.40729166666666661</c:v>
                </c:pt>
                <c:pt idx="2116">
                  <c:v>0.4073148148148148</c:v>
                </c:pt>
                <c:pt idx="2117">
                  <c:v>0.40733796296296299</c:v>
                </c:pt>
                <c:pt idx="2118">
                  <c:v>0.40736111111111106</c:v>
                </c:pt>
                <c:pt idx="2119">
                  <c:v>0.40738425925925925</c:v>
                </c:pt>
                <c:pt idx="2120">
                  <c:v>0.40740740740740744</c:v>
                </c:pt>
                <c:pt idx="2121">
                  <c:v>0.40743055555555552</c:v>
                </c:pt>
                <c:pt idx="2122">
                  <c:v>0.4074537037037036</c:v>
                </c:pt>
                <c:pt idx="2123">
                  <c:v>0.40747685185185178</c:v>
                </c:pt>
                <c:pt idx="2124">
                  <c:v>0.40749999999999997</c:v>
                </c:pt>
                <c:pt idx="2125">
                  <c:v>0.40752314814814805</c:v>
                </c:pt>
                <c:pt idx="2126">
                  <c:v>0.40754629629629624</c:v>
                </c:pt>
                <c:pt idx="2127">
                  <c:v>0.40756944444444443</c:v>
                </c:pt>
                <c:pt idx="2128">
                  <c:v>0.40759259259259251</c:v>
                </c:pt>
                <c:pt idx="2129">
                  <c:v>0.4076157407407407</c:v>
                </c:pt>
                <c:pt idx="2130">
                  <c:v>0.40763888888888888</c:v>
                </c:pt>
                <c:pt idx="2131">
                  <c:v>0.40766203703703696</c:v>
                </c:pt>
                <c:pt idx="2132">
                  <c:v>0.40768518518518515</c:v>
                </c:pt>
                <c:pt idx="2133">
                  <c:v>0.40770833333333334</c:v>
                </c:pt>
                <c:pt idx="2134">
                  <c:v>0.40773148148148142</c:v>
                </c:pt>
                <c:pt idx="2135">
                  <c:v>0.40775462962962961</c:v>
                </c:pt>
                <c:pt idx="2136">
                  <c:v>0.40777777777777779</c:v>
                </c:pt>
                <c:pt idx="2137">
                  <c:v>0.40780092592592587</c:v>
                </c:pt>
                <c:pt idx="2138">
                  <c:v>0.40782407407407406</c:v>
                </c:pt>
                <c:pt idx="2139">
                  <c:v>0.40784722222222225</c:v>
                </c:pt>
                <c:pt idx="2140">
                  <c:v>0.40787037037037033</c:v>
                </c:pt>
                <c:pt idx="2141">
                  <c:v>0.40789351851851852</c:v>
                </c:pt>
                <c:pt idx="2142">
                  <c:v>0.40791666666666659</c:v>
                </c:pt>
                <c:pt idx="2143">
                  <c:v>0.40793981481481478</c:v>
                </c:pt>
                <c:pt idx="2144">
                  <c:v>0.40796296296296286</c:v>
                </c:pt>
                <c:pt idx="2145">
                  <c:v>0.40798611111111105</c:v>
                </c:pt>
                <c:pt idx="2146">
                  <c:v>0.40800925925925924</c:v>
                </c:pt>
                <c:pt idx="2147">
                  <c:v>0.40803240740740732</c:v>
                </c:pt>
                <c:pt idx="2148">
                  <c:v>0.4080555555555555</c:v>
                </c:pt>
                <c:pt idx="2149">
                  <c:v>0.40807870370370369</c:v>
                </c:pt>
                <c:pt idx="2150">
                  <c:v>0.40810185185185177</c:v>
                </c:pt>
                <c:pt idx="2151">
                  <c:v>0.40812499999999996</c:v>
                </c:pt>
                <c:pt idx="2152">
                  <c:v>0.40814814814814815</c:v>
                </c:pt>
                <c:pt idx="2153">
                  <c:v>0.40817129629629623</c:v>
                </c:pt>
                <c:pt idx="2154">
                  <c:v>0.40819444444444442</c:v>
                </c:pt>
                <c:pt idx="2155">
                  <c:v>0.4082175925925926</c:v>
                </c:pt>
                <c:pt idx="2156">
                  <c:v>0.40824074074074068</c:v>
                </c:pt>
                <c:pt idx="2157">
                  <c:v>0.40826388888888887</c:v>
                </c:pt>
                <c:pt idx="2158">
                  <c:v>0.40828703703703706</c:v>
                </c:pt>
                <c:pt idx="2159">
                  <c:v>0.40831018518518514</c:v>
                </c:pt>
                <c:pt idx="2160">
                  <c:v>0.40833333333333333</c:v>
                </c:pt>
                <c:pt idx="2161">
                  <c:v>0.40835648148148151</c:v>
                </c:pt>
                <c:pt idx="2162">
                  <c:v>0.40837962962962959</c:v>
                </c:pt>
                <c:pt idx="2163">
                  <c:v>0.40840277777777767</c:v>
                </c:pt>
                <c:pt idx="2164">
                  <c:v>0.40842592592592586</c:v>
                </c:pt>
                <c:pt idx="2165">
                  <c:v>0.40844907407407405</c:v>
                </c:pt>
                <c:pt idx="2166">
                  <c:v>0.40847222222222213</c:v>
                </c:pt>
                <c:pt idx="2167">
                  <c:v>0.40849537037037031</c:v>
                </c:pt>
                <c:pt idx="2168">
                  <c:v>0.4085185185185185</c:v>
                </c:pt>
                <c:pt idx="2169">
                  <c:v>0.40854166666666658</c:v>
                </c:pt>
                <c:pt idx="2170">
                  <c:v>0.40856481481481477</c:v>
                </c:pt>
                <c:pt idx="2171">
                  <c:v>0.40858796296296296</c:v>
                </c:pt>
                <c:pt idx="2172">
                  <c:v>0.40861111111111104</c:v>
                </c:pt>
                <c:pt idx="2173">
                  <c:v>0.40863425925925922</c:v>
                </c:pt>
                <c:pt idx="2174">
                  <c:v>0.40865740740740741</c:v>
                </c:pt>
                <c:pt idx="2175">
                  <c:v>0.40868055555555549</c:v>
                </c:pt>
                <c:pt idx="2176">
                  <c:v>0.40870370370370368</c:v>
                </c:pt>
                <c:pt idx="2177">
                  <c:v>0.40872685185185187</c:v>
                </c:pt>
                <c:pt idx="2178">
                  <c:v>0.40874999999999995</c:v>
                </c:pt>
                <c:pt idx="2179">
                  <c:v>0.40877314814814814</c:v>
                </c:pt>
                <c:pt idx="2180">
                  <c:v>0.40879629629629632</c:v>
                </c:pt>
                <c:pt idx="2181">
                  <c:v>0.4088194444444444</c:v>
                </c:pt>
                <c:pt idx="2182">
                  <c:v>0.40884259259259259</c:v>
                </c:pt>
                <c:pt idx="2183">
                  <c:v>0.40886574074074067</c:v>
                </c:pt>
                <c:pt idx="2184">
                  <c:v>0.40888888888888886</c:v>
                </c:pt>
                <c:pt idx="2185">
                  <c:v>0.40891203703703694</c:v>
                </c:pt>
                <c:pt idx="2186">
                  <c:v>0.40893518518518512</c:v>
                </c:pt>
                <c:pt idx="2187">
                  <c:v>0.40895833333333331</c:v>
                </c:pt>
                <c:pt idx="2188">
                  <c:v>0.40898148148148139</c:v>
                </c:pt>
                <c:pt idx="2189">
                  <c:v>0.40900462962962958</c:v>
                </c:pt>
                <c:pt idx="2190">
                  <c:v>0.40902777777777777</c:v>
                </c:pt>
                <c:pt idx="2191">
                  <c:v>0.40905092592592585</c:v>
                </c:pt>
                <c:pt idx="2192">
                  <c:v>0.40907407407407403</c:v>
                </c:pt>
                <c:pt idx="2193">
                  <c:v>0.40909722222222222</c:v>
                </c:pt>
                <c:pt idx="2194">
                  <c:v>0.4091203703703703</c:v>
                </c:pt>
                <c:pt idx="2195">
                  <c:v>0.40914351851851849</c:v>
                </c:pt>
                <c:pt idx="2196">
                  <c:v>0.40916666666666668</c:v>
                </c:pt>
                <c:pt idx="2197">
                  <c:v>0.40918981481481476</c:v>
                </c:pt>
                <c:pt idx="2198">
                  <c:v>0.40921296296296295</c:v>
                </c:pt>
                <c:pt idx="2199">
                  <c:v>0.40923611111111113</c:v>
                </c:pt>
                <c:pt idx="2200">
                  <c:v>0.40925925925925921</c:v>
                </c:pt>
                <c:pt idx="2201">
                  <c:v>0.4092824074074074</c:v>
                </c:pt>
                <c:pt idx="2202">
                  <c:v>0.40930555555555559</c:v>
                </c:pt>
                <c:pt idx="2203">
                  <c:v>0.40932870370370367</c:v>
                </c:pt>
                <c:pt idx="2204">
                  <c:v>0.40935185185185174</c:v>
                </c:pt>
                <c:pt idx="2205">
                  <c:v>0.40937499999999993</c:v>
                </c:pt>
                <c:pt idx="2206">
                  <c:v>0.40939814814814812</c:v>
                </c:pt>
                <c:pt idx="2207">
                  <c:v>0.4094212962962962</c:v>
                </c:pt>
                <c:pt idx="2208">
                  <c:v>0.40944444444444439</c:v>
                </c:pt>
                <c:pt idx="2209">
                  <c:v>0.40946759259259258</c:v>
                </c:pt>
                <c:pt idx="2210">
                  <c:v>0.40949074074074066</c:v>
                </c:pt>
                <c:pt idx="2211">
                  <c:v>0.40951388888888884</c:v>
                </c:pt>
                <c:pt idx="2212">
                  <c:v>0.40953703703703703</c:v>
                </c:pt>
                <c:pt idx="2213">
                  <c:v>0.40956018518518511</c:v>
                </c:pt>
                <c:pt idx="2214">
                  <c:v>0.4095833333333333</c:v>
                </c:pt>
                <c:pt idx="2215">
                  <c:v>0.40960648148148149</c:v>
                </c:pt>
                <c:pt idx="2216">
                  <c:v>0.40962962962962957</c:v>
                </c:pt>
                <c:pt idx="2217">
                  <c:v>0.40965277777777775</c:v>
                </c:pt>
                <c:pt idx="2218">
                  <c:v>0.40967592592592594</c:v>
                </c:pt>
                <c:pt idx="2219">
                  <c:v>0.40969907407407402</c:v>
                </c:pt>
                <c:pt idx="2220">
                  <c:v>0.40972222222222221</c:v>
                </c:pt>
                <c:pt idx="2221">
                  <c:v>0.4097453703703704</c:v>
                </c:pt>
                <c:pt idx="2222">
                  <c:v>0.40976851851851848</c:v>
                </c:pt>
                <c:pt idx="2223">
                  <c:v>0.40979166666666667</c:v>
                </c:pt>
                <c:pt idx="2224">
                  <c:v>0.40981481481481474</c:v>
                </c:pt>
                <c:pt idx="2225">
                  <c:v>0.40983796296296293</c:v>
                </c:pt>
                <c:pt idx="2226">
                  <c:v>0.40986111111111101</c:v>
                </c:pt>
                <c:pt idx="2227">
                  <c:v>0.4098842592592592</c:v>
                </c:pt>
                <c:pt idx="2228">
                  <c:v>0.40990740740740739</c:v>
                </c:pt>
                <c:pt idx="2229">
                  <c:v>0.40993055555555546</c:v>
                </c:pt>
                <c:pt idx="2230">
                  <c:v>0.40995370370370365</c:v>
                </c:pt>
                <c:pt idx="2231">
                  <c:v>0.40997685185185184</c:v>
                </c:pt>
                <c:pt idx="2232">
                  <c:v>0.40999999999999992</c:v>
                </c:pt>
                <c:pt idx="2233">
                  <c:v>0.41002314814814811</c:v>
                </c:pt>
                <c:pt idx="2234">
                  <c:v>0.4100462962962963</c:v>
                </c:pt>
                <c:pt idx="2235">
                  <c:v>0.41006944444444438</c:v>
                </c:pt>
                <c:pt idx="2236">
                  <c:v>0.41009259259259256</c:v>
                </c:pt>
                <c:pt idx="2237">
                  <c:v>0.41011574074074075</c:v>
                </c:pt>
                <c:pt idx="2238">
                  <c:v>0.41013888888888883</c:v>
                </c:pt>
                <c:pt idx="2239">
                  <c:v>0.41016203703703702</c:v>
                </c:pt>
                <c:pt idx="2240">
                  <c:v>0.41018518518518521</c:v>
                </c:pt>
                <c:pt idx="2241">
                  <c:v>0.41020833333333329</c:v>
                </c:pt>
                <c:pt idx="2242">
                  <c:v>0.41023148148148147</c:v>
                </c:pt>
                <c:pt idx="2243">
                  <c:v>0.41025462962962966</c:v>
                </c:pt>
                <c:pt idx="2244">
                  <c:v>0.41027777777777774</c:v>
                </c:pt>
                <c:pt idx="2245">
                  <c:v>0.41030092592592582</c:v>
                </c:pt>
                <c:pt idx="2246">
                  <c:v>0.41032407407407401</c:v>
                </c:pt>
                <c:pt idx="2247">
                  <c:v>0.4103472222222222</c:v>
                </c:pt>
                <c:pt idx="2248">
                  <c:v>0.41037037037037027</c:v>
                </c:pt>
                <c:pt idx="2249">
                  <c:v>0.41039351851851846</c:v>
                </c:pt>
                <c:pt idx="2250">
                  <c:v>0.41041666666666665</c:v>
                </c:pt>
                <c:pt idx="2251">
                  <c:v>0.41043981481481473</c:v>
                </c:pt>
                <c:pt idx="2252">
                  <c:v>0.41046296296296292</c:v>
                </c:pt>
                <c:pt idx="2253">
                  <c:v>0.41048611111111111</c:v>
                </c:pt>
                <c:pt idx="2254">
                  <c:v>0.41050925925925918</c:v>
                </c:pt>
                <c:pt idx="2255">
                  <c:v>0.41053240740740737</c:v>
                </c:pt>
                <c:pt idx="2256">
                  <c:v>0.41055555555555556</c:v>
                </c:pt>
                <c:pt idx="2257">
                  <c:v>0.41057870370370364</c:v>
                </c:pt>
                <c:pt idx="2258">
                  <c:v>0.41060185185185183</c:v>
                </c:pt>
                <c:pt idx="2259">
                  <c:v>0.41062500000000002</c:v>
                </c:pt>
                <c:pt idx="2260">
                  <c:v>0.4106481481481481</c:v>
                </c:pt>
                <c:pt idx="2261">
                  <c:v>0.41067129629629628</c:v>
                </c:pt>
                <c:pt idx="2262">
                  <c:v>0.41069444444444447</c:v>
                </c:pt>
                <c:pt idx="2263">
                  <c:v>0.41071759259259255</c:v>
                </c:pt>
                <c:pt idx="2264">
                  <c:v>0.41074074074074074</c:v>
                </c:pt>
                <c:pt idx="2265">
                  <c:v>0.41076388888888882</c:v>
                </c:pt>
                <c:pt idx="2266">
                  <c:v>0.41078703703703701</c:v>
                </c:pt>
                <c:pt idx="2267">
                  <c:v>0.41081018518518508</c:v>
                </c:pt>
                <c:pt idx="2268">
                  <c:v>0.41083333333333327</c:v>
                </c:pt>
                <c:pt idx="2269">
                  <c:v>0.41085648148148146</c:v>
                </c:pt>
                <c:pt idx="2270">
                  <c:v>0.41087962962962954</c:v>
                </c:pt>
                <c:pt idx="2271">
                  <c:v>0.41090277777777773</c:v>
                </c:pt>
                <c:pt idx="2272">
                  <c:v>0.41092592592592592</c:v>
                </c:pt>
                <c:pt idx="2273">
                  <c:v>0.41094907407407399</c:v>
                </c:pt>
                <c:pt idx="2274">
                  <c:v>0.41097222222222218</c:v>
                </c:pt>
                <c:pt idx="2275">
                  <c:v>0.41099537037037037</c:v>
                </c:pt>
                <c:pt idx="2276">
                  <c:v>0.41101851851851845</c:v>
                </c:pt>
                <c:pt idx="2277">
                  <c:v>0.41104166666666664</c:v>
                </c:pt>
                <c:pt idx="2278">
                  <c:v>0.41106481481481483</c:v>
                </c:pt>
                <c:pt idx="2279">
                  <c:v>0.41108796296296291</c:v>
                </c:pt>
                <c:pt idx="2280">
                  <c:v>0.41111111111111109</c:v>
                </c:pt>
                <c:pt idx="2281">
                  <c:v>0.41113425925925928</c:v>
                </c:pt>
                <c:pt idx="2282">
                  <c:v>0.41115740740740736</c:v>
                </c:pt>
                <c:pt idx="2283">
                  <c:v>0.41118055555555555</c:v>
                </c:pt>
                <c:pt idx="2284">
                  <c:v>0.41120370370370374</c:v>
                </c:pt>
                <c:pt idx="2285">
                  <c:v>0.41122685185185182</c:v>
                </c:pt>
                <c:pt idx="2286">
                  <c:v>0.41124999999999989</c:v>
                </c:pt>
                <c:pt idx="2287">
                  <c:v>0.41127314814814808</c:v>
                </c:pt>
                <c:pt idx="2288">
                  <c:v>0.41129629629629627</c:v>
                </c:pt>
                <c:pt idx="2289">
                  <c:v>0.41131944444444435</c:v>
                </c:pt>
                <c:pt idx="2290">
                  <c:v>0.41134259259259254</c:v>
                </c:pt>
                <c:pt idx="2291">
                  <c:v>0.41136574074074073</c:v>
                </c:pt>
                <c:pt idx="2292">
                  <c:v>0.4113888888888888</c:v>
                </c:pt>
                <c:pt idx="2293">
                  <c:v>0.41141203703703699</c:v>
                </c:pt>
                <c:pt idx="2294">
                  <c:v>0.41143518518518518</c:v>
                </c:pt>
                <c:pt idx="2295">
                  <c:v>0.41145833333333326</c:v>
                </c:pt>
                <c:pt idx="2296">
                  <c:v>0.41148148148148145</c:v>
                </c:pt>
                <c:pt idx="2297">
                  <c:v>0.41150462962962964</c:v>
                </c:pt>
                <c:pt idx="2298">
                  <c:v>0.41152777777777771</c:v>
                </c:pt>
                <c:pt idx="2299">
                  <c:v>0.4115509259259259</c:v>
                </c:pt>
                <c:pt idx="2300">
                  <c:v>0.41157407407407409</c:v>
                </c:pt>
                <c:pt idx="2301">
                  <c:v>0.41159722222222217</c:v>
                </c:pt>
                <c:pt idx="2302">
                  <c:v>0.41162037037037036</c:v>
                </c:pt>
                <c:pt idx="2303">
                  <c:v>0.41164351851851855</c:v>
                </c:pt>
                <c:pt idx="2304">
                  <c:v>0.41166666666666663</c:v>
                </c:pt>
                <c:pt idx="2305">
                  <c:v>0.41168981481481481</c:v>
                </c:pt>
                <c:pt idx="2306">
                  <c:v>0.41171296296296289</c:v>
                </c:pt>
                <c:pt idx="2307">
                  <c:v>0.41173611111111108</c:v>
                </c:pt>
                <c:pt idx="2308">
                  <c:v>0.41175925925925916</c:v>
                </c:pt>
                <c:pt idx="2309">
                  <c:v>0.41178240740740735</c:v>
                </c:pt>
                <c:pt idx="2310">
                  <c:v>0.41180555555555554</c:v>
                </c:pt>
                <c:pt idx="2311">
                  <c:v>0.41182870370370361</c:v>
                </c:pt>
                <c:pt idx="2312">
                  <c:v>0.4118518518518518</c:v>
                </c:pt>
                <c:pt idx="2313">
                  <c:v>0.41187499999999999</c:v>
                </c:pt>
                <c:pt idx="2314">
                  <c:v>0.41189814814814807</c:v>
                </c:pt>
                <c:pt idx="2315">
                  <c:v>0.41192129629629626</c:v>
                </c:pt>
                <c:pt idx="2316">
                  <c:v>0.41194444444444445</c:v>
                </c:pt>
                <c:pt idx="2317">
                  <c:v>0.41196759259259252</c:v>
                </c:pt>
                <c:pt idx="2318">
                  <c:v>0.41199074074074071</c:v>
                </c:pt>
                <c:pt idx="2319">
                  <c:v>0.4120138888888889</c:v>
                </c:pt>
                <c:pt idx="2320">
                  <c:v>0.41203703703703698</c:v>
                </c:pt>
                <c:pt idx="2321">
                  <c:v>0.41206018518518517</c:v>
                </c:pt>
                <c:pt idx="2322">
                  <c:v>0.41208333333333336</c:v>
                </c:pt>
                <c:pt idx="2323">
                  <c:v>0.41210648148148143</c:v>
                </c:pt>
                <c:pt idx="2324">
                  <c:v>0.41212962962962962</c:v>
                </c:pt>
                <c:pt idx="2325">
                  <c:v>0.41215277777777781</c:v>
                </c:pt>
                <c:pt idx="2326">
                  <c:v>0.41217592592592589</c:v>
                </c:pt>
                <c:pt idx="2327">
                  <c:v>0.41219907407407397</c:v>
                </c:pt>
                <c:pt idx="2328">
                  <c:v>0.41222222222222216</c:v>
                </c:pt>
                <c:pt idx="2329">
                  <c:v>0.41224537037037035</c:v>
                </c:pt>
                <c:pt idx="2330">
                  <c:v>0.41226851851851842</c:v>
                </c:pt>
                <c:pt idx="2331">
                  <c:v>0.41229166666666661</c:v>
                </c:pt>
                <c:pt idx="2332">
                  <c:v>0.4123148148148148</c:v>
                </c:pt>
                <c:pt idx="2333">
                  <c:v>0.41233796296296288</c:v>
                </c:pt>
                <c:pt idx="2334">
                  <c:v>0.41236111111111107</c:v>
                </c:pt>
                <c:pt idx="2335">
                  <c:v>0.41238425925925926</c:v>
                </c:pt>
                <c:pt idx="2336">
                  <c:v>0.41240740740740733</c:v>
                </c:pt>
                <c:pt idx="2337">
                  <c:v>0.41243055555555552</c:v>
                </c:pt>
                <c:pt idx="2338">
                  <c:v>0.41245370370370371</c:v>
                </c:pt>
                <c:pt idx="2339">
                  <c:v>0.41247685185185179</c:v>
                </c:pt>
                <c:pt idx="2340">
                  <c:v>0.41249999999999998</c:v>
                </c:pt>
                <c:pt idx="2341">
                  <c:v>0.41252314814814817</c:v>
                </c:pt>
                <c:pt idx="2342">
                  <c:v>0.41254629629629624</c:v>
                </c:pt>
                <c:pt idx="2343">
                  <c:v>0.41256944444444443</c:v>
                </c:pt>
                <c:pt idx="2344">
                  <c:v>0.41259259259259262</c:v>
                </c:pt>
                <c:pt idx="2345">
                  <c:v>0.4126157407407407</c:v>
                </c:pt>
                <c:pt idx="2346">
                  <c:v>0.41263888888888889</c:v>
                </c:pt>
                <c:pt idx="2347">
                  <c:v>0.41266203703703697</c:v>
                </c:pt>
                <c:pt idx="2348">
                  <c:v>0.41268518518518515</c:v>
                </c:pt>
                <c:pt idx="2349">
                  <c:v>0.41270833333333323</c:v>
                </c:pt>
                <c:pt idx="2350">
                  <c:v>0.41273148148148142</c:v>
                </c:pt>
                <c:pt idx="2351">
                  <c:v>0.41275462962962961</c:v>
                </c:pt>
                <c:pt idx="2352">
                  <c:v>0.41277777777777769</c:v>
                </c:pt>
                <c:pt idx="2353">
                  <c:v>0.41280092592592588</c:v>
                </c:pt>
                <c:pt idx="2354">
                  <c:v>0.41282407407407407</c:v>
                </c:pt>
                <c:pt idx="2355">
                  <c:v>0.41284722222222214</c:v>
                </c:pt>
                <c:pt idx="2356">
                  <c:v>0.41287037037037033</c:v>
                </c:pt>
                <c:pt idx="2357">
                  <c:v>0.41289351851851852</c:v>
                </c:pt>
                <c:pt idx="2358">
                  <c:v>0.4129166666666666</c:v>
                </c:pt>
                <c:pt idx="2359">
                  <c:v>0.41293981481481479</c:v>
                </c:pt>
                <c:pt idx="2360">
                  <c:v>0.41296296296296298</c:v>
                </c:pt>
                <c:pt idx="2361">
                  <c:v>0.41298611111111105</c:v>
                </c:pt>
                <c:pt idx="2362">
                  <c:v>0.41300925925925924</c:v>
                </c:pt>
                <c:pt idx="2363">
                  <c:v>0.41303240740740743</c:v>
                </c:pt>
                <c:pt idx="2364">
                  <c:v>0.41305555555555551</c:v>
                </c:pt>
                <c:pt idx="2365">
                  <c:v>0.4130787037037037</c:v>
                </c:pt>
                <c:pt idx="2366">
                  <c:v>0.41310185185185189</c:v>
                </c:pt>
                <c:pt idx="2367">
                  <c:v>0.41312499999999996</c:v>
                </c:pt>
                <c:pt idx="2368">
                  <c:v>0.41314814814814804</c:v>
                </c:pt>
                <c:pt idx="2369">
                  <c:v>0.41317129629629623</c:v>
                </c:pt>
                <c:pt idx="2370">
                  <c:v>0.41319444444444442</c:v>
                </c:pt>
                <c:pt idx="2371">
                  <c:v>0.4132175925925925</c:v>
                </c:pt>
                <c:pt idx="2372">
                  <c:v>0.41324074074074069</c:v>
                </c:pt>
                <c:pt idx="2373">
                  <c:v>0.41326388888888888</c:v>
                </c:pt>
                <c:pt idx="2374">
                  <c:v>0.41328703703703695</c:v>
                </c:pt>
                <c:pt idx="2375">
                  <c:v>0.41331018518518514</c:v>
                </c:pt>
                <c:pt idx="2376">
                  <c:v>0.41333333333333333</c:v>
                </c:pt>
                <c:pt idx="2377">
                  <c:v>0.41335648148148141</c:v>
                </c:pt>
                <c:pt idx="2378">
                  <c:v>0.4133796296296296</c:v>
                </c:pt>
                <c:pt idx="2379">
                  <c:v>0.41340277777777779</c:v>
                </c:pt>
                <c:pt idx="2380">
                  <c:v>0.41342592592592586</c:v>
                </c:pt>
                <c:pt idx="2381">
                  <c:v>0.41344907407407405</c:v>
                </c:pt>
                <c:pt idx="2382">
                  <c:v>0.41347222222222224</c:v>
                </c:pt>
                <c:pt idx="2383">
                  <c:v>0.41349537037037032</c:v>
                </c:pt>
                <c:pt idx="2384">
                  <c:v>0.41351851851851851</c:v>
                </c:pt>
                <c:pt idx="2385">
                  <c:v>0.4135416666666667</c:v>
                </c:pt>
                <c:pt idx="2386">
                  <c:v>0.41356481481481477</c:v>
                </c:pt>
                <c:pt idx="2387">
                  <c:v>0.41358796296296296</c:v>
                </c:pt>
                <c:pt idx="2388">
                  <c:v>0.41361111111111104</c:v>
                </c:pt>
                <c:pt idx="2389">
                  <c:v>0.41363425925925923</c:v>
                </c:pt>
                <c:pt idx="2390">
                  <c:v>0.41365740740740731</c:v>
                </c:pt>
                <c:pt idx="2391">
                  <c:v>0.4136805555555555</c:v>
                </c:pt>
                <c:pt idx="2392">
                  <c:v>0.41370370370370368</c:v>
                </c:pt>
                <c:pt idx="2393">
                  <c:v>0.41372685185185176</c:v>
                </c:pt>
                <c:pt idx="2394">
                  <c:v>0.41374999999999995</c:v>
                </c:pt>
                <c:pt idx="2395">
                  <c:v>0.41377314814814814</c:v>
                </c:pt>
                <c:pt idx="2396">
                  <c:v>0.41379629629629622</c:v>
                </c:pt>
                <c:pt idx="2397">
                  <c:v>0.41381944444444441</c:v>
                </c:pt>
                <c:pt idx="2398">
                  <c:v>0.4138425925925926</c:v>
                </c:pt>
                <c:pt idx="2399">
                  <c:v>0.41386574074074067</c:v>
                </c:pt>
                <c:pt idx="2400">
                  <c:v>0.41388888888888886</c:v>
                </c:pt>
                <c:pt idx="2401">
                  <c:v>0.41391203703703705</c:v>
                </c:pt>
                <c:pt idx="2402">
                  <c:v>0.41393518518518513</c:v>
                </c:pt>
                <c:pt idx="2403">
                  <c:v>0.41395833333333332</c:v>
                </c:pt>
                <c:pt idx="2404">
                  <c:v>0.41398148148148151</c:v>
                </c:pt>
                <c:pt idx="2405">
                  <c:v>0.41400462962962958</c:v>
                </c:pt>
                <c:pt idx="2406">
                  <c:v>0.41402777777777777</c:v>
                </c:pt>
                <c:pt idx="2407">
                  <c:v>0.41405092592592596</c:v>
                </c:pt>
                <c:pt idx="2408">
                  <c:v>0.41407407407407404</c:v>
                </c:pt>
                <c:pt idx="2409">
                  <c:v>0.41409722222222212</c:v>
                </c:pt>
                <c:pt idx="2410">
                  <c:v>0.41412037037037031</c:v>
                </c:pt>
                <c:pt idx="2411">
                  <c:v>0.41414351851851849</c:v>
                </c:pt>
                <c:pt idx="2412">
                  <c:v>0.41416666666666657</c:v>
                </c:pt>
                <c:pt idx="2413">
                  <c:v>0.41418981481481476</c:v>
                </c:pt>
                <c:pt idx="2414">
                  <c:v>0.41421296296296295</c:v>
                </c:pt>
                <c:pt idx="2415">
                  <c:v>0.41423611111111103</c:v>
                </c:pt>
                <c:pt idx="2416">
                  <c:v>0.41425925925925922</c:v>
                </c:pt>
                <c:pt idx="2417">
                  <c:v>0.4142824074074074</c:v>
                </c:pt>
                <c:pt idx="2418">
                  <c:v>0.41430555555555548</c:v>
                </c:pt>
                <c:pt idx="2419">
                  <c:v>0.41432870370370367</c:v>
                </c:pt>
                <c:pt idx="2420">
                  <c:v>0.41435185185185186</c:v>
                </c:pt>
                <c:pt idx="2421">
                  <c:v>0.41437499999999994</c:v>
                </c:pt>
                <c:pt idx="2422">
                  <c:v>0.41439814814814813</c:v>
                </c:pt>
                <c:pt idx="2423">
                  <c:v>0.41442129629629632</c:v>
                </c:pt>
                <c:pt idx="2424">
                  <c:v>0.41444444444444439</c:v>
                </c:pt>
                <c:pt idx="2425">
                  <c:v>0.41446759259259258</c:v>
                </c:pt>
                <c:pt idx="2426">
                  <c:v>0.41449074074074077</c:v>
                </c:pt>
                <c:pt idx="2427">
                  <c:v>0.41451388888888885</c:v>
                </c:pt>
                <c:pt idx="2428">
                  <c:v>0.41453703703703693</c:v>
                </c:pt>
                <c:pt idx="2429">
                  <c:v>0.41456018518518511</c:v>
                </c:pt>
                <c:pt idx="2430">
                  <c:v>0.4145833333333333</c:v>
                </c:pt>
                <c:pt idx="2431">
                  <c:v>0.41460648148148138</c:v>
                </c:pt>
                <c:pt idx="2432">
                  <c:v>0.41462962962962957</c:v>
                </c:pt>
                <c:pt idx="2433">
                  <c:v>0.41465277777777776</c:v>
                </c:pt>
                <c:pt idx="2434">
                  <c:v>0.41467592592592584</c:v>
                </c:pt>
                <c:pt idx="2435">
                  <c:v>0.41469907407407403</c:v>
                </c:pt>
                <c:pt idx="2436">
                  <c:v>0.41472222222222221</c:v>
                </c:pt>
                <c:pt idx="2437">
                  <c:v>0.41474537037037029</c:v>
                </c:pt>
                <c:pt idx="2438">
                  <c:v>0.41476851851851848</c:v>
                </c:pt>
                <c:pt idx="2439">
                  <c:v>0.41479166666666667</c:v>
                </c:pt>
                <c:pt idx="2440">
                  <c:v>0.41481481481481475</c:v>
                </c:pt>
                <c:pt idx="2441">
                  <c:v>0.41483796296296294</c:v>
                </c:pt>
                <c:pt idx="2442">
                  <c:v>0.41486111111111112</c:v>
                </c:pt>
                <c:pt idx="2443">
                  <c:v>0.4148842592592592</c:v>
                </c:pt>
                <c:pt idx="2444">
                  <c:v>0.41490740740740739</c:v>
                </c:pt>
                <c:pt idx="2445">
                  <c:v>0.41493055555555558</c:v>
                </c:pt>
                <c:pt idx="2446">
                  <c:v>0.41495370370370366</c:v>
                </c:pt>
                <c:pt idx="2447">
                  <c:v>0.41497685185185185</c:v>
                </c:pt>
                <c:pt idx="2448">
                  <c:v>0.41500000000000004</c:v>
                </c:pt>
                <c:pt idx="2449">
                  <c:v>0.41502314814814811</c:v>
                </c:pt>
                <c:pt idx="2450">
                  <c:v>0.41504629629629619</c:v>
                </c:pt>
                <c:pt idx="2451">
                  <c:v>0.41506944444444438</c:v>
                </c:pt>
                <c:pt idx="2452">
                  <c:v>0.41509259259259257</c:v>
                </c:pt>
                <c:pt idx="2453">
                  <c:v>0.41511574074074065</c:v>
                </c:pt>
                <c:pt idx="2454">
                  <c:v>0.41513888888888884</c:v>
                </c:pt>
                <c:pt idx="2455">
                  <c:v>0.41516203703703702</c:v>
                </c:pt>
                <c:pt idx="2456">
                  <c:v>0.4151851851851851</c:v>
                </c:pt>
                <c:pt idx="2457">
                  <c:v>0.41520833333333329</c:v>
                </c:pt>
                <c:pt idx="2458">
                  <c:v>0.41523148148148148</c:v>
                </c:pt>
                <c:pt idx="2459">
                  <c:v>0.41525462962962956</c:v>
                </c:pt>
                <c:pt idx="2460">
                  <c:v>0.41527777777777775</c:v>
                </c:pt>
                <c:pt idx="2461">
                  <c:v>0.41530092592592593</c:v>
                </c:pt>
                <c:pt idx="2462">
                  <c:v>0.41532407407407401</c:v>
                </c:pt>
                <c:pt idx="2463">
                  <c:v>0.4153472222222222</c:v>
                </c:pt>
                <c:pt idx="2464">
                  <c:v>0.41537037037037039</c:v>
                </c:pt>
                <c:pt idx="2465">
                  <c:v>0.41539351851851847</c:v>
                </c:pt>
                <c:pt idx="2466">
                  <c:v>0.41541666666666666</c:v>
                </c:pt>
                <c:pt idx="2467">
                  <c:v>0.41543981481481485</c:v>
                </c:pt>
                <c:pt idx="2468">
                  <c:v>0.41546296296296292</c:v>
                </c:pt>
                <c:pt idx="2469">
                  <c:v>0.415486111111111</c:v>
                </c:pt>
                <c:pt idx="2470">
                  <c:v>0.41550925925925919</c:v>
                </c:pt>
                <c:pt idx="2471">
                  <c:v>0.41553240740740738</c:v>
                </c:pt>
                <c:pt idx="2472">
                  <c:v>0.41555555555555546</c:v>
                </c:pt>
                <c:pt idx="2473">
                  <c:v>0.41557870370370364</c:v>
                </c:pt>
                <c:pt idx="2474">
                  <c:v>0.41560185185185183</c:v>
                </c:pt>
                <c:pt idx="2475">
                  <c:v>0.41562499999999991</c:v>
                </c:pt>
                <c:pt idx="2476">
                  <c:v>0.4156481481481481</c:v>
                </c:pt>
                <c:pt idx="2477">
                  <c:v>0.41567129629629629</c:v>
                </c:pt>
                <c:pt idx="2478">
                  <c:v>0.41569444444444437</c:v>
                </c:pt>
                <c:pt idx="2479">
                  <c:v>0.41571759259259256</c:v>
                </c:pt>
                <c:pt idx="2480">
                  <c:v>0.41574074074074074</c:v>
                </c:pt>
                <c:pt idx="2481">
                  <c:v>0.41576388888888882</c:v>
                </c:pt>
                <c:pt idx="2482">
                  <c:v>0.41578703703703701</c:v>
                </c:pt>
                <c:pt idx="2483">
                  <c:v>0.4158101851851852</c:v>
                </c:pt>
                <c:pt idx="2484">
                  <c:v>0.41583333333333328</c:v>
                </c:pt>
                <c:pt idx="2485">
                  <c:v>0.41585648148148147</c:v>
                </c:pt>
                <c:pt idx="2486">
                  <c:v>0.41587962962962965</c:v>
                </c:pt>
                <c:pt idx="2487">
                  <c:v>0.41590277777777773</c:v>
                </c:pt>
                <c:pt idx="2488">
                  <c:v>0.41592592592592592</c:v>
                </c:pt>
                <c:pt idx="2489">
                  <c:v>0.41594907407407411</c:v>
                </c:pt>
                <c:pt idx="2490">
                  <c:v>0.41597222222222219</c:v>
                </c:pt>
                <c:pt idx="2491">
                  <c:v>0.41599537037037027</c:v>
                </c:pt>
                <c:pt idx="2492">
                  <c:v>0.41601851851851845</c:v>
                </c:pt>
                <c:pt idx="2493">
                  <c:v>0.41604166666666664</c:v>
                </c:pt>
                <c:pt idx="2494">
                  <c:v>0.41606481481481472</c:v>
                </c:pt>
                <c:pt idx="2495">
                  <c:v>0.41608796296296291</c:v>
                </c:pt>
                <c:pt idx="2496">
                  <c:v>0.4161111111111111</c:v>
                </c:pt>
                <c:pt idx="2497">
                  <c:v>0.41613425925925918</c:v>
                </c:pt>
                <c:pt idx="2498">
                  <c:v>0.41615740740740736</c:v>
                </c:pt>
                <c:pt idx="2499">
                  <c:v>0.41618055555555555</c:v>
                </c:pt>
                <c:pt idx="2500">
                  <c:v>0.41620370370370363</c:v>
                </c:pt>
                <c:pt idx="2501">
                  <c:v>0.41622685185185182</c:v>
                </c:pt>
                <c:pt idx="2502">
                  <c:v>0.41625000000000001</c:v>
                </c:pt>
                <c:pt idx="2503">
                  <c:v>0.41627314814814809</c:v>
                </c:pt>
                <c:pt idx="2504">
                  <c:v>0.41629629629629628</c:v>
                </c:pt>
                <c:pt idx="2505">
                  <c:v>0.41631944444444446</c:v>
                </c:pt>
                <c:pt idx="2506">
                  <c:v>0.41634259259259254</c:v>
                </c:pt>
                <c:pt idx="2507">
                  <c:v>0.41636574074074073</c:v>
                </c:pt>
                <c:pt idx="2508">
                  <c:v>0.41638888888888892</c:v>
                </c:pt>
                <c:pt idx="2509">
                  <c:v>0.416412037037037</c:v>
                </c:pt>
                <c:pt idx="2510">
                  <c:v>0.41643518518518507</c:v>
                </c:pt>
                <c:pt idx="2511">
                  <c:v>0.41645833333333326</c:v>
                </c:pt>
                <c:pt idx="2512">
                  <c:v>0.41648148148148145</c:v>
                </c:pt>
                <c:pt idx="2513">
                  <c:v>0.41650462962962953</c:v>
                </c:pt>
                <c:pt idx="2514">
                  <c:v>0.41652777777777772</c:v>
                </c:pt>
                <c:pt idx="2515">
                  <c:v>0.41655092592592591</c:v>
                </c:pt>
                <c:pt idx="2516">
                  <c:v>0.41657407407407399</c:v>
                </c:pt>
                <c:pt idx="2517">
                  <c:v>0.41659722222222217</c:v>
                </c:pt>
                <c:pt idx="2518">
                  <c:v>0.41662037037037036</c:v>
                </c:pt>
                <c:pt idx="2519">
                  <c:v>0.41664351851851844</c:v>
                </c:pt>
                <c:pt idx="2520">
                  <c:v>0.41666666666666663</c:v>
                </c:pt>
                <c:pt idx="2521">
                  <c:v>0.41668981481481482</c:v>
                </c:pt>
                <c:pt idx="2522">
                  <c:v>0.4167129629629629</c:v>
                </c:pt>
                <c:pt idx="2523">
                  <c:v>0.41673611111111108</c:v>
                </c:pt>
                <c:pt idx="2524">
                  <c:v>0.41675925925925927</c:v>
                </c:pt>
                <c:pt idx="2525">
                  <c:v>0.41678240740740735</c:v>
                </c:pt>
                <c:pt idx="2526">
                  <c:v>0.41680555555555554</c:v>
                </c:pt>
                <c:pt idx="2527">
                  <c:v>0.41682870370370373</c:v>
                </c:pt>
                <c:pt idx="2528">
                  <c:v>0.41685185185185181</c:v>
                </c:pt>
                <c:pt idx="2529">
                  <c:v>0.416875</c:v>
                </c:pt>
                <c:pt idx="2530">
                  <c:v>0.41689814814814818</c:v>
                </c:pt>
                <c:pt idx="2531">
                  <c:v>0.41692129629629626</c:v>
                </c:pt>
                <c:pt idx="2532">
                  <c:v>0.41694444444444434</c:v>
                </c:pt>
                <c:pt idx="2533">
                  <c:v>0.41696759259259253</c:v>
                </c:pt>
                <c:pt idx="2534">
                  <c:v>0.41699074074074072</c:v>
                </c:pt>
                <c:pt idx="2535">
                  <c:v>0.4170138888888888</c:v>
                </c:pt>
                <c:pt idx="2536">
                  <c:v>0.41703703703703698</c:v>
                </c:pt>
                <c:pt idx="2537">
                  <c:v>0.41706018518518517</c:v>
                </c:pt>
                <c:pt idx="2538">
                  <c:v>0.41708333333333325</c:v>
                </c:pt>
                <c:pt idx="2539">
                  <c:v>0.41710648148148144</c:v>
                </c:pt>
                <c:pt idx="2540">
                  <c:v>0.41712962962962963</c:v>
                </c:pt>
                <c:pt idx="2541">
                  <c:v>0.41715277777777771</c:v>
                </c:pt>
                <c:pt idx="2542">
                  <c:v>0.41717592592592589</c:v>
                </c:pt>
                <c:pt idx="2543">
                  <c:v>0.41719907407407408</c:v>
                </c:pt>
                <c:pt idx="2544">
                  <c:v>0.41722222222222216</c:v>
                </c:pt>
                <c:pt idx="2545">
                  <c:v>0.41724537037037035</c:v>
                </c:pt>
                <c:pt idx="2546">
                  <c:v>0.41726851851851854</c:v>
                </c:pt>
                <c:pt idx="2547">
                  <c:v>0.41729166666666662</c:v>
                </c:pt>
                <c:pt idx="2548">
                  <c:v>0.41731481481481481</c:v>
                </c:pt>
                <c:pt idx="2549">
                  <c:v>0.41733796296296299</c:v>
                </c:pt>
                <c:pt idx="2550">
                  <c:v>0.41736111111111107</c:v>
                </c:pt>
                <c:pt idx="2551">
                  <c:v>0.41738425925925915</c:v>
                </c:pt>
                <c:pt idx="2552">
                  <c:v>0.41740740740740734</c:v>
                </c:pt>
                <c:pt idx="2553">
                  <c:v>0.41743055555555553</c:v>
                </c:pt>
                <c:pt idx="2554">
                  <c:v>0.4174537037037036</c:v>
                </c:pt>
                <c:pt idx="2555">
                  <c:v>0.41747685185185179</c:v>
                </c:pt>
                <c:pt idx="2556">
                  <c:v>0.41749999999999998</c:v>
                </c:pt>
                <c:pt idx="2557">
                  <c:v>0.41752314814814806</c:v>
                </c:pt>
                <c:pt idx="2558">
                  <c:v>0.41754629629629625</c:v>
                </c:pt>
                <c:pt idx="2559">
                  <c:v>0.41756944444444444</c:v>
                </c:pt>
                <c:pt idx="2560">
                  <c:v>0.41759259259259252</c:v>
                </c:pt>
                <c:pt idx="2561">
                  <c:v>0.4176157407407407</c:v>
                </c:pt>
                <c:pt idx="2562">
                  <c:v>0.41763888888888889</c:v>
                </c:pt>
                <c:pt idx="2563">
                  <c:v>0.41766203703703697</c:v>
                </c:pt>
                <c:pt idx="2564">
                  <c:v>0.41768518518518516</c:v>
                </c:pt>
                <c:pt idx="2565">
                  <c:v>0.41770833333333335</c:v>
                </c:pt>
                <c:pt idx="2566">
                  <c:v>0.41773148148148143</c:v>
                </c:pt>
                <c:pt idx="2567">
                  <c:v>0.41775462962962961</c:v>
                </c:pt>
                <c:pt idx="2568">
                  <c:v>0.4177777777777778</c:v>
                </c:pt>
                <c:pt idx="2569">
                  <c:v>0.41780092592592588</c:v>
                </c:pt>
                <c:pt idx="2570">
                  <c:v>0.41782407407407407</c:v>
                </c:pt>
                <c:pt idx="2571">
                  <c:v>0.41784722222222226</c:v>
                </c:pt>
                <c:pt idx="2572">
                  <c:v>0.41787037037037034</c:v>
                </c:pt>
                <c:pt idx="2573">
                  <c:v>0.41789351851851841</c:v>
                </c:pt>
                <c:pt idx="2574">
                  <c:v>0.4179166666666666</c:v>
                </c:pt>
                <c:pt idx="2575">
                  <c:v>0.41793981481481479</c:v>
                </c:pt>
                <c:pt idx="2576">
                  <c:v>0.41796296296296287</c:v>
                </c:pt>
                <c:pt idx="2577">
                  <c:v>0.41798611111111106</c:v>
                </c:pt>
                <c:pt idx="2578">
                  <c:v>0.41800925925925925</c:v>
                </c:pt>
                <c:pt idx="2579">
                  <c:v>0.41803240740740732</c:v>
                </c:pt>
                <c:pt idx="2580">
                  <c:v>0.41805555555555551</c:v>
                </c:pt>
                <c:pt idx="2581">
                  <c:v>0.4180787037037037</c:v>
                </c:pt>
                <c:pt idx="2582">
                  <c:v>0.41810185185185178</c:v>
                </c:pt>
                <c:pt idx="2583">
                  <c:v>0.41812499999999997</c:v>
                </c:pt>
                <c:pt idx="2584">
                  <c:v>0.41814814814814816</c:v>
                </c:pt>
                <c:pt idx="2585">
                  <c:v>0.41817129629629624</c:v>
                </c:pt>
                <c:pt idx="2586">
                  <c:v>0.41819444444444442</c:v>
                </c:pt>
                <c:pt idx="2587">
                  <c:v>0.41821759259259261</c:v>
                </c:pt>
                <c:pt idx="2588">
                  <c:v>0.41824074074074069</c:v>
                </c:pt>
                <c:pt idx="2589">
                  <c:v>0.41826388888888888</c:v>
                </c:pt>
                <c:pt idx="2590">
                  <c:v>0.41828703703703707</c:v>
                </c:pt>
                <c:pt idx="2591">
                  <c:v>0.41831018518518515</c:v>
                </c:pt>
                <c:pt idx="2592">
                  <c:v>0.41833333333333322</c:v>
                </c:pt>
                <c:pt idx="2593">
                  <c:v>0.41835648148148141</c:v>
                </c:pt>
                <c:pt idx="2594">
                  <c:v>0.4183796296296296</c:v>
                </c:pt>
                <c:pt idx="2595">
                  <c:v>0.41840277777777768</c:v>
                </c:pt>
                <c:pt idx="2596">
                  <c:v>0.41842592592592587</c:v>
                </c:pt>
                <c:pt idx="2597">
                  <c:v>0.41844907407407406</c:v>
                </c:pt>
                <c:pt idx="2598">
                  <c:v>0.41847222222222213</c:v>
                </c:pt>
                <c:pt idx="2599">
                  <c:v>0.41849537037037032</c:v>
                </c:pt>
                <c:pt idx="2600">
                  <c:v>0.41851851851851851</c:v>
                </c:pt>
                <c:pt idx="2601">
                  <c:v>0.41854166666666659</c:v>
                </c:pt>
                <c:pt idx="2602">
                  <c:v>0.41856481481481478</c:v>
                </c:pt>
                <c:pt idx="2603">
                  <c:v>0.41858796296296297</c:v>
                </c:pt>
                <c:pt idx="2604">
                  <c:v>0.41861111111111104</c:v>
                </c:pt>
                <c:pt idx="2605">
                  <c:v>0.41863425925925923</c:v>
                </c:pt>
                <c:pt idx="2606">
                  <c:v>0.41865740740740742</c:v>
                </c:pt>
                <c:pt idx="2607">
                  <c:v>0.4186805555555555</c:v>
                </c:pt>
                <c:pt idx="2608">
                  <c:v>0.41870370370370369</c:v>
                </c:pt>
                <c:pt idx="2609">
                  <c:v>0.41872685185185188</c:v>
                </c:pt>
                <c:pt idx="2610">
                  <c:v>0.41874999999999996</c:v>
                </c:pt>
                <c:pt idx="2611">
                  <c:v>0.41877314814814814</c:v>
                </c:pt>
                <c:pt idx="2612">
                  <c:v>0.41879629629629633</c:v>
                </c:pt>
                <c:pt idx="2613">
                  <c:v>0.41881944444444441</c:v>
                </c:pt>
                <c:pt idx="2614">
                  <c:v>0.41884259259259249</c:v>
                </c:pt>
                <c:pt idx="2615">
                  <c:v>0.41886574074074068</c:v>
                </c:pt>
                <c:pt idx="2616">
                  <c:v>0.41888888888888887</c:v>
                </c:pt>
                <c:pt idx="2617">
                  <c:v>0.41891203703703694</c:v>
                </c:pt>
                <c:pt idx="2618">
                  <c:v>0.41893518518518513</c:v>
                </c:pt>
                <c:pt idx="2619">
                  <c:v>0.41895833333333332</c:v>
                </c:pt>
                <c:pt idx="2620">
                  <c:v>0.4189814814814814</c:v>
                </c:pt>
                <c:pt idx="2621">
                  <c:v>0.41900462962962959</c:v>
                </c:pt>
                <c:pt idx="2622">
                  <c:v>0.41902777777777778</c:v>
                </c:pt>
                <c:pt idx="2623">
                  <c:v>0.41905092592592585</c:v>
                </c:pt>
                <c:pt idx="2624">
                  <c:v>0.41907407407407404</c:v>
                </c:pt>
                <c:pt idx="2625">
                  <c:v>0.41909722222222223</c:v>
                </c:pt>
                <c:pt idx="2626">
                  <c:v>0.41912037037037031</c:v>
                </c:pt>
                <c:pt idx="2627">
                  <c:v>0.4191435185185185</c:v>
                </c:pt>
                <c:pt idx="2628">
                  <c:v>0.41916666666666669</c:v>
                </c:pt>
                <c:pt idx="2629">
                  <c:v>0.41918981481481477</c:v>
                </c:pt>
                <c:pt idx="2630">
                  <c:v>0.41921296296296295</c:v>
                </c:pt>
                <c:pt idx="2631">
                  <c:v>0.41923611111111114</c:v>
                </c:pt>
                <c:pt idx="2632">
                  <c:v>0.41925925925925922</c:v>
                </c:pt>
                <c:pt idx="2633">
                  <c:v>0.4192824074074073</c:v>
                </c:pt>
                <c:pt idx="2634">
                  <c:v>0.41930555555555549</c:v>
                </c:pt>
                <c:pt idx="2635">
                  <c:v>0.41932870370370368</c:v>
                </c:pt>
                <c:pt idx="2636">
                  <c:v>0.41935185185185175</c:v>
                </c:pt>
                <c:pt idx="2637">
                  <c:v>0.41937499999999994</c:v>
                </c:pt>
                <c:pt idx="2638">
                  <c:v>0.41939814814814813</c:v>
                </c:pt>
                <c:pt idx="2639">
                  <c:v>0.41942129629629621</c:v>
                </c:pt>
              </c:numCache>
            </c:numRef>
          </c:cat>
          <c:val>
            <c:numRef>
              <c:f>'Z EC'!$G$3:$G$2642</c:f>
              <c:numCache>
                <c:formatCode>General</c:formatCode>
                <c:ptCount val="2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9.9999999999997868E-3</c:v>
                </c:pt>
                <c:pt idx="27">
                  <c:v>9.9999999999997868E-3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9.9999999999997868E-3</c:v>
                </c:pt>
                <c:pt idx="43">
                  <c:v>9.9999999999997868E-3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9.9999999999997868E-3</c:v>
                </c:pt>
                <c:pt idx="55">
                  <c:v>9.9999999999997868E-3</c:v>
                </c:pt>
                <c:pt idx="56">
                  <c:v>9.9999999999997868E-3</c:v>
                </c:pt>
                <c:pt idx="57">
                  <c:v>0</c:v>
                </c:pt>
                <c:pt idx="58">
                  <c:v>9.9999999999997868E-3</c:v>
                </c:pt>
                <c:pt idx="59">
                  <c:v>9.9999999999997868E-3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9.9999999999997868E-3</c:v>
                </c:pt>
                <c:pt idx="68">
                  <c:v>9.9999999999997868E-3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9.9999999999997868E-3</c:v>
                </c:pt>
                <c:pt idx="73">
                  <c:v>0</c:v>
                </c:pt>
                <c:pt idx="74">
                  <c:v>0</c:v>
                </c:pt>
                <c:pt idx="75">
                  <c:v>9.9999999999997868E-3</c:v>
                </c:pt>
                <c:pt idx="76">
                  <c:v>9.9999999999997868E-3</c:v>
                </c:pt>
                <c:pt idx="77">
                  <c:v>9.9999999999997868E-3</c:v>
                </c:pt>
                <c:pt idx="78">
                  <c:v>0</c:v>
                </c:pt>
                <c:pt idx="79">
                  <c:v>9.9999999999997868E-3</c:v>
                </c:pt>
                <c:pt idx="80">
                  <c:v>9.9999999999997868E-3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-1.0000000000000009E-2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9.9999999999997868E-3</c:v>
                </c:pt>
                <c:pt idx="106">
                  <c:v>9.9999999999997868E-3</c:v>
                </c:pt>
                <c:pt idx="107">
                  <c:v>9.9999999999997868E-3</c:v>
                </c:pt>
                <c:pt idx="108">
                  <c:v>9.9999999999997868E-3</c:v>
                </c:pt>
                <c:pt idx="109">
                  <c:v>9.9999999999997868E-3</c:v>
                </c:pt>
                <c:pt idx="110">
                  <c:v>9.9999999999997868E-3</c:v>
                </c:pt>
                <c:pt idx="111">
                  <c:v>9.9999999999997868E-3</c:v>
                </c:pt>
                <c:pt idx="112">
                  <c:v>9.9999999999997868E-3</c:v>
                </c:pt>
                <c:pt idx="113">
                  <c:v>9.9999999999997868E-3</c:v>
                </c:pt>
                <c:pt idx="114">
                  <c:v>9.9999999999997868E-3</c:v>
                </c:pt>
                <c:pt idx="115">
                  <c:v>9.9999999999997868E-3</c:v>
                </c:pt>
                <c:pt idx="116">
                  <c:v>9.9999999999997868E-3</c:v>
                </c:pt>
                <c:pt idx="117">
                  <c:v>9.9999999999997868E-3</c:v>
                </c:pt>
                <c:pt idx="118">
                  <c:v>9.9999999999997868E-3</c:v>
                </c:pt>
                <c:pt idx="119">
                  <c:v>9.9999999999997868E-3</c:v>
                </c:pt>
                <c:pt idx="120">
                  <c:v>9.9999999999997868E-3</c:v>
                </c:pt>
                <c:pt idx="121">
                  <c:v>9.9999999999997868E-3</c:v>
                </c:pt>
                <c:pt idx="122">
                  <c:v>9.9999999999997868E-3</c:v>
                </c:pt>
                <c:pt idx="123">
                  <c:v>9.9999999999997868E-3</c:v>
                </c:pt>
                <c:pt idx="124">
                  <c:v>9.9999999999997868E-3</c:v>
                </c:pt>
                <c:pt idx="125">
                  <c:v>9.9999999999997868E-3</c:v>
                </c:pt>
                <c:pt idx="126">
                  <c:v>9.9999999999997868E-3</c:v>
                </c:pt>
                <c:pt idx="127">
                  <c:v>9.9999999999997868E-3</c:v>
                </c:pt>
                <c:pt idx="128">
                  <c:v>9.9999999999997868E-3</c:v>
                </c:pt>
                <c:pt idx="129">
                  <c:v>9.9999999999997868E-3</c:v>
                </c:pt>
                <c:pt idx="130">
                  <c:v>9.9999999999997868E-3</c:v>
                </c:pt>
                <c:pt idx="131">
                  <c:v>0</c:v>
                </c:pt>
                <c:pt idx="132">
                  <c:v>9.9999999999997868E-3</c:v>
                </c:pt>
                <c:pt idx="133">
                  <c:v>0</c:v>
                </c:pt>
                <c:pt idx="134">
                  <c:v>9.9999999999997868E-3</c:v>
                </c:pt>
                <c:pt idx="135">
                  <c:v>1.9999999999999796E-2</c:v>
                </c:pt>
                <c:pt idx="136">
                  <c:v>9.9999999999997868E-3</c:v>
                </c:pt>
                <c:pt idx="137">
                  <c:v>9.9999999999997868E-3</c:v>
                </c:pt>
                <c:pt idx="138">
                  <c:v>9.9999999999997868E-3</c:v>
                </c:pt>
                <c:pt idx="139">
                  <c:v>9.9999999999997868E-3</c:v>
                </c:pt>
                <c:pt idx="140">
                  <c:v>1.9999999999999796E-2</c:v>
                </c:pt>
                <c:pt idx="141">
                  <c:v>9.9999999999997868E-3</c:v>
                </c:pt>
                <c:pt idx="142">
                  <c:v>9.9999999999997868E-3</c:v>
                </c:pt>
                <c:pt idx="143">
                  <c:v>9.9999999999997868E-3</c:v>
                </c:pt>
                <c:pt idx="144">
                  <c:v>9.9999999999997868E-3</c:v>
                </c:pt>
                <c:pt idx="145">
                  <c:v>9.9999999999997868E-3</c:v>
                </c:pt>
                <c:pt idx="146">
                  <c:v>9.9999999999997868E-3</c:v>
                </c:pt>
                <c:pt idx="147">
                  <c:v>9.9999999999997868E-3</c:v>
                </c:pt>
                <c:pt idx="148">
                  <c:v>0</c:v>
                </c:pt>
                <c:pt idx="149">
                  <c:v>9.9999999999997868E-3</c:v>
                </c:pt>
                <c:pt idx="150">
                  <c:v>9.9999999999997868E-3</c:v>
                </c:pt>
                <c:pt idx="151">
                  <c:v>9.9999999999997868E-3</c:v>
                </c:pt>
                <c:pt idx="152">
                  <c:v>9.9999999999997868E-3</c:v>
                </c:pt>
                <c:pt idx="153">
                  <c:v>9.9999999999997868E-3</c:v>
                </c:pt>
                <c:pt idx="154">
                  <c:v>9.9999999999997868E-3</c:v>
                </c:pt>
                <c:pt idx="155">
                  <c:v>9.9999999999997868E-3</c:v>
                </c:pt>
                <c:pt idx="156">
                  <c:v>9.9999999999997868E-3</c:v>
                </c:pt>
                <c:pt idx="157">
                  <c:v>9.9999999999997868E-3</c:v>
                </c:pt>
                <c:pt idx="158">
                  <c:v>1.9999999999999796E-2</c:v>
                </c:pt>
                <c:pt idx="159">
                  <c:v>9.9999999999997868E-3</c:v>
                </c:pt>
                <c:pt idx="160">
                  <c:v>9.9999999999997868E-3</c:v>
                </c:pt>
                <c:pt idx="161">
                  <c:v>9.9999999999997868E-3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9.9999999999997868E-3</c:v>
                </c:pt>
                <c:pt idx="166">
                  <c:v>0</c:v>
                </c:pt>
                <c:pt idx="167">
                  <c:v>9.9999999999997868E-3</c:v>
                </c:pt>
                <c:pt idx="168">
                  <c:v>9.9999999999997868E-3</c:v>
                </c:pt>
                <c:pt idx="169">
                  <c:v>0</c:v>
                </c:pt>
                <c:pt idx="170">
                  <c:v>9.9999999999997868E-3</c:v>
                </c:pt>
                <c:pt idx="171">
                  <c:v>1.9999999999999796E-2</c:v>
                </c:pt>
                <c:pt idx="172">
                  <c:v>9.9999999999997868E-3</c:v>
                </c:pt>
                <c:pt idx="173">
                  <c:v>9.9999999999997868E-3</c:v>
                </c:pt>
                <c:pt idx="174">
                  <c:v>1.9999999999999796E-2</c:v>
                </c:pt>
                <c:pt idx="175">
                  <c:v>1.9999999999999796E-2</c:v>
                </c:pt>
                <c:pt idx="176">
                  <c:v>1.9999999999999796E-2</c:v>
                </c:pt>
                <c:pt idx="177">
                  <c:v>1.9999999999999796E-2</c:v>
                </c:pt>
                <c:pt idx="178">
                  <c:v>1.9999999999999796E-2</c:v>
                </c:pt>
                <c:pt idx="179">
                  <c:v>9.9999999999997868E-3</c:v>
                </c:pt>
                <c:pt idx="180">
                  <c:v>1.9999999999999796E-2</c:v>
                </c:pt>
                <c:pt idx="181">
                  <c:v>9.9999999999997868E-3</c:v>
                </c:pt>
                <c:pt idx="182">
                  <c:v>9.9999999999997868E-3</c:v>
                </c:pt>
                <c:pt idx="183">
                  <c:v>9.9999999999997868E-3</c:v>
                </c:pt>
                <c:pt idx="184">
                  <c:v>9.9999999999997868E-3</c:v>
                </c:pt>
                <c:pt idx="185">
                  <c:v>9.9999999999997868E-3</c:v>
                </c:pt>
                <c:pt idx="186">
                  <c:v>0</c:v>
                </c:pt>
                <c:pt idx="187">
                  <c:v>0</c:v>
                </c:pt>
                <c:pt idx="188">
                  <c:v>9.9999999999997868E-3</c:v>
                </c:pt>
                <c:pt idx="189">
                  <c:v>9.9999999999997868E-3</c:v>
                </c:pt>
                <c:pt idx="190">
                  <c:v>9.9999999999997868E-3</c:v>
                </c:pt>
                <c:pt idx="191">
                  <c:v>0</c:v>
                </c:pt>
                <c:pt idx="192">
                  <c:v>0</c:v>
                </c:pt>
                <c:pt idx="193">
                  <c:v>9.9999999999997868E-3</c:v>
                </c:pt>
                <c:pt idx="194">
                  <c:v>9.9999999999997868E-3</c:v>
                </c:pt>
                <c:pt idx="195">
                  <c:v>0</c:v>
                </c:pt>
                <c:pt idx="196">
                  <c:v>9.9999999999997868E-3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9.9999999999997868E-3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9.9999999999997868E-3</c:v>
                </c:pt>
                <c:pt idx="222">
                  <c:v>9.9999999999997868E-3</c:v>
                </c:pt>
                <c:pt idx="223">
                  <c:v>0</c:v>
                </c:pt>
                <c:pt idx="224">
                  <c:v>0</c:v>
                </c:pt>
                <c:pt idx="225">
                  <c:v>9.9999999999997868E-3</c:v>
                </c:pt>
                <c:pt idx="226">
                  <c:v>9.9999999999997868E-3</c:v>
                </c:pt>
                <c:pt idx="227">
                  <c:v>9.9999999999997868E-3</c:v>
                </c:pt>
                <c:pt idx="228">
                  <c:v>9.9999999999997868E-3</c:v>
                </c:pt>
                <c:pt idx="229">
                  <c:v>0</c:v>
                </c:pt>
                <c:pt idx="230">
                  <c:v>0</c:v>
                </c:pt>
                <c:pt idx="231">
                  <c:v>9.9999999999997868E-3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9.9999999999997868E-3</c:v>
                </c:pt>
                <c:pt idx="238">
                  <c:v>0</c:v>
                </c:pt>
                <c:pt idx="239">
                  <c:v>0</c:v>
                </c:pt>
                <c:pt idx="240">
                  <c:v>9.9999999999997868E-3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9.9999999999997868E-3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9.9999999999997868E-3</c:v>
                </c:pt>
                <c:pt idx="252">
                  <c:v>9.9999999999997868E-3</c:v>
                </c:pt>
                <c:pt idx="253">
                  <c:v>9.9999999999997868E-3</c:v>
                </c:pt>
                <c:pt idx="254">
                  <c:v>0</c:v>
                </c:pt>
                <c:pt idx="255">
                  <c:v>9.9999999999997868E-3</c:v>
                </c:pt>
                <c:pt idx="256">
                  <c:v>9.9999999999997868E-3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9.9999999999997868E-3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9.9999999999997868E-3</c:v>
                </c:pt>
                <c:pt idx="269">
                  <c:v>9.9999999999997868E-3</c:v>
                </c:pt>
                <c:pt idx="270">
                  <c:v>9.9999999999997868E-3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-1.0000000000000009E-2</c:v>
                </c:pt>
                <c:pt idx="286">
                  <c:v>0</c:v>
                </c:pt>
                <c:pt idx="287">
                  <c:v>0</c:v>
                </c:pt>
                <c:pt idx="288">
                  <c:v>9.9999999999997868E-3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9.9999999999997868E-3</c:v>
                </c:pt>
                <c:pt idx="297">
                  <c:v>0</c:v>
                </c:pt>
                <c:pt idx="298">
                  <c:v>0</c:v>
                </c:pt>
                <c:pt idx="299">
                  <c:v>-1.0000000000000009E-2</c:v>
                </c:pt>
                <c:pt idx="300">
                  <c:v>0</c:v>
                </c:pt>
                <c:pt idx="301">
                  <c:v>0</c:v>
                </c:pt>
                <c:pt idx="302">
                  <c:v>-1.0000000000000009E-2</c:v>
                </c:pt>
                <c:pt idx="303">
                  <c:v>1.9999999999999796E-2</c:v>
                </c:pt>
                <c:pt idx="304">
                  <c:v>9.9999999999997868E-3</c:v>
                </c:pt>
                <c:pt idx="305">
                  <c:v>9.9999999999997868E-3</c:v>
                </c:pt>
                <c:pt idx="306">
                  <c:v>9.9999999999997868E-3</c:v>
                </c:pt>
                <c:pt idx="307">
                  <c:v>9.9999999999997868E-3</c:v>
                </c:pt>
                <c:pt idx="308">
                  <c:v>9.9999999999997868E-3</c:v>
                </c:pt>
                <c:pt idx="309">
                  <c:v>9.9999999999997868E-3</c:v>
                </c:pt>
                <c:pt idx="310">
                  <c:v>9.9999999999997868E-3</c:v>
                </c:pt>
                <c:pt idx="311">
                  <c:v>1.9999999999999796E-2</c:v>
                </c:pt>
                <c:pt idx="312">
                  <c:v>1.9999999999999796E-2</c:v>
                </c:pt>
                <c:pt idx="313">
                  <c:v>9.9999999999997868E-3</c:v>
                </c:pt>
                <c:pt idx="314">
                  <c:v>9.9999999999997868E-3</c:v>
                </c:pt>
                <c:pt idx="315">
                  <c:v>9.9999999999997868E-3</c:v>
                </c:pt>
                <c:pt idx="316">
                  <c:v>9.9999999999997868E-3</c:v>
                </c:pt>
                <c:pt idx="317">
                  <c:v>9.9999999999997868E-3</c:v>
                </c:pt>
                <c:pt idx="318">
                  <c:v>1.9999999999999796E-2</c:v>
                </c:pt>
                <c:pt idx="319">
                  <c:v>9.9999999999997868E-3</c:v>
                </c:pt>
                <c:pt idx="320">
                  <c:v>9.9999999999997868E-3</c:v>
                </c:pt>
                <c:pt idx="321">
                  <c:v>9.9999999999997868E-3</c:v>
                </c:pt>
                <c:pt idx="322">
                  <c:v>9.9999999999997868E-3</c:v>
                </c:pt>
                <c:pt idx="323">
                  <c:v>9.9999999999997868E-3</c:v>
                </c:pt>
                <c:pt idx="324">
                  <c:v>1.9999999999999796E-2</c:v>
                </c:pt>
                <c:pt idx="325">
                  <c:v>1.9999999999999796E-2</c:v>
                </c:pt>
                <c:pt idx="326">
                  <c:v>2.9999999999999805E-2</c:v>
                </c:pt>
                <c:pt idx="327">
                  <c:v>1.9999999999999796E-2</c:v>
                </c:pt>
                <c:pt idx="328">
                  <c:v>9.9999999999997868E-3</c:v>
                </c:pt>
                <c:pt idx="329">
                  <c:v>9.9999999999997868E-3</c:v>
                </c:pt>
                <c:pt idx="330">
                  <c:v>1.9999999999999796E-2</c:v>
                </c:pt>
                <c:pt idx="331">
                  <c:v>9.9999999999997868E-3</c:v>
                </c:pt>
                <c:pt idx="332">
                  <c:v>9.9999999999997868E-3</c:v>
                </c:pt>
                <c:pt idx="333">
                  <c:v>9.9999999999997868E-3</c:v>
                </c:pt>
                <c:pt idx="334">
                  <c:v>9.9999999999997868E-3</c:v>
                </c:pt>
                <c:pt idx="335">
                  <c:v>9.9999999999997868E-3</c:v>
                </c:pt>
                <c:pt idx="336">
                  <c:v>9.9999999999997868E-3</c:v>
                </c:pt>
                <c:pt idx="337">
                  <c:v>2.9999999999999805E-2</c:v>
                </c:pt>
                <c:pt idx="338">
                  <c:v>2.9999999999999805E-2</c:v>
                </c:pt>
                <c:pt idx="339">
                  <c:v>2.9999999999999805E-2</c:v>
                </c:pt>
                <c:pt idx="340">
                  <c:v>9.9999999999997868E-3</c:v>
                </c:pt>
                <c:pt idx="341">
                  <c:v>9.9999999999997868E-3</c:v>
                </c:pt>
                <c:pt idx="342">
                  <c:v>9.9999999999997868E-3</c:v>
                </c:pt>
                <c:pt idx="343">
                  <c:v>1.9999999999999796E-2</c:v>
                </c:pt>
                <c:pt idx="344">
                  <c:v>1.9999999999999796E-2</c:v>
                </c:pt>
                <c:pt idx="345">
                  <c:v>9.9999999999997868E-3</c:v>
                </c:pt>
                <c:pt idx="346">
                  <c:v>9.9999999999997868E-3</c:v>
                </c:pt>
                <c:pt idx="347">
                  <c:v>9.9999999999997868E-3</c:v>
                </c:pt>
                <c:pt idx="348">
                  <c:v>9.9999999999997868E-3</c:v>
                </c:pt>
                <c:pt idx="349">
                  <c:v>9.9999999999997868E-3</c:v>
                </c:pt>
                <c:pt idx="350">
                  <c:v>1.9999999999999796E-2</c:v>
                </c:pt>
                <c:pt idx="351">
                  <c:v>2.9999999999999805E-2</c:v>
                </c:pt>
                <c:pt idx="352">
                  <c:v>2.9999999999999805E-2</c:v>
                </c:pt>
                <c:pt idx="353">
                  <c:v>9.9999999999997868E-3</c:v>
                </c:pt>
                <c:pt idx="354">
                  <c:v>9.9999999999997868E-3</c:v>
                </c:pt>
                <c:pt idx="355">
                  <c:v>9.9999999999997868E-3</c:v>
                </c:pt>
                <c:pt idx="356">
                  <c:v>2.9999999999999805E-2</c:v>
                </c:pt>
                <c:pt idx="357">
                  <c:v>2.9999999999999805E-2</c:v>
                </c:pt>
                <c:pt idx="358">
                  <c:v>9.9999999999997868E-3</c:v>
                </c:pt>
                <c:pt idx="359">
                  <c:v>9.9999999999997868E-3</c:v>
                </c:pt>
                <c:pt idx="360">
                  <c:v>9.9999999999997868E-3</c:v>
                </c:pt>
                <c:pt idx="361">
                  <c:v>1.9999999999999796E-2</c:v>
                </c:pt>
                <c:pt idx="362">
                  <c:v>1.9999999999999796E-2</c:v>
                </c:pt>
                <c:pt idx="363">
                  <c:v>9.9999999999997868E-3</c:v>
                </c:pt>
                <c:pt idx="364">
                  <c:v>9.9999999999997868E-3</c:v>
                </c:pt>
                <c:pt idx="365">
                  <c:v>1.9999999999999796E-2</c:v>
                </c:pt>
                <c:pt idx="366">
                  <c:v>9.9999999999997868E-3</c:v>
                </c:pt>
                <c:pt idx="367">
                  <c:v>1.9999999999999796E-2</c:v>
                </c:pt>
                <c:pt idx="368">
                  <c:v>9.9999999999997868E-3</c:v>
                </c:pt>
                <c:pt idx="369">
                  <c:v>9.9999999999997868E-3</c:v>
                </c:pt>
                <c:pt idx="370">
                  <c:v>0</c:v>
                </c:pt>
                <c:pt idx="371">
                  <c:v>9.9999999999997868E-3</c:v>
                </c:pt>
                <c:pt idx="372">
                  <c:v>9.9999999999997868E-3</c:v>
                </c:pt>
                <c:pt idx="373">
                  <c:v>0</c:v>
                </c:pt>
                <c:pt idx="374">
                  <c:v>9.9999999999997868E-3</c:v>
                </c:pt>
                <c:pt idx="375">
                  <c:v>0</c:v>
                </c:pt>
                <c:pt idx="376">
                  <c:v>0</c:v>
                </c:pt>
                <c:pt idx="377">
                  <c:v>9.9999999999997868E-3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9.9999999999997868E-3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9.9999999999997868E-3</c:v>
                </c:pt>
                <c:pt idx="390">
                  <c:v>0</c:v>
                </c:pt>
                <c:pt idx="391">
                  <c:v>0</c:v>
                </c:pt>
                <c:pt idx="392">
                  <c:v>9.9999999999997868E-3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9.9999999999997868E-3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9.9999999999997868E-3</c:v>
                </c:pt>
                <c:pt idx="417">
                  <c:v>0</c:v>
                </c:pt>
                <c:pt idx="418">
                  <c:v>9.9999999999997868E-3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9.9999999999997868E-3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9.9999999999997868E-3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9.9999999999997868E-3</c:v>
                </c:pt>
                <c:pt idx="438">
                  <c:v>9.9999999999997868E-3</c:v>
                </c:pt>
                <c:pt idx="439">
                  <c:v>0</c:v>
                </c:pt>
                <c:pt idx="440">
                  <c:v>9.9999999999997868E-3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9.9999999999997868E-3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9.9999999999997868E-3</c:v>
                </c:pt>
                <c:pt idx="464">
                  <c:v>9.9999999999997868E-3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9.9999999999997868E-3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9.9999999999997868E-3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9.9999999999997868E-3</c:v>
                </c:pt>
                <c:pt idx="511">
                  <c:v>9.9999999999997868E-3</c:v>
                </c:pt>
                <c:pt idx="512">
                  <c:v>1.9999999999999796E-2</c:v>
                </c:pt>
                <c:pt idx="513">
                  <c:v>1.9999999999999796E-2</c:v>
                </c:pt>
                <c:pt idx="514">
                  <c:v>9.9999999999997868E-3</c:v>
                </c:pt>
                <c:pt idx="515">
                  <c:v>9.9999999999997868E-3</c:v>
                </c:pt>
                <c:pt idx="516">
                  <c:v>1.9999999999999796E-2</c:v>
                </c:pt>
                <c:pt idx="517">
                  <c:v>9.9999999999997868E-3</c:v>
                </c:pt>
                <c:pt idx="518">
                  <c:v>9.9999999999997868E-3</c:v>
                </c:pt>
                <c:pt idx="519">
                  <c:v>9.9999999999997868E-3</c:v>
                </c:pt>
                <c:pt idx="520">
                  <c:v>9.9999999999997868E-3</c:v>
                </c:pt>
                <c:pt idx="521">
                  <c:v>0</c:v>
                </c:pt>
                <c:pt idx="522">
                  <c:v>0</c:v>
                </c:pt>
                <c:pt idx="523">
                  <c:v>9.9999999999997868E-3</c:v>
                </c:pt>
                <c:pt idx="524">
                  <c:v>9.9999999999997868E-3</c:v>
                </c:pt>
                <c:pt idx="525">
                  <c:v>9.9999999999997868E-3</c:v>
                </c:pt>
                <c:pt idx="526">
                  <c:v>9.9999999999997868E-3</c:v>
                </c:pt>
                <c:pt idx="527">
                  <c:v>9.9999999999997868E-3</c:v>
                </c:pt>
                <c:pt idx="528">
                  <c:v>9.9999999999997868E-3</c:v>
                </c:pt>
                <c:pt idx="529">
                  <c:v>0</c:v>
                </c:pt>
                <c:pt idx="530">
                  <c:v>1.9999999999999796E-2</c:v>
                </c:pt>
                <c:pt idx="531">
                  <c:v>2.9999999999999805E-2</c:v>
                </c:pt>
                <c:pt idx="532">
                  <c:v>1.9999999999999796E-2</c:v>
                </c:pt>
                <c:pt idx="533">
                  <c:v>9.9999999999997868E-3</c:v>
                </c:pt>
                <c:pt idx="534">
                  <c:v>9.9999999999997868E-3</c:v>
                </c:pt>
                <c:pt idx="535">
                  <c:v>9.9999999999997868E-3</c:v>
                </c:pt>
                <c:pt idx="536">
                  <c:v>4.9999999999999822E-2</c:v>
                </c:pt>
                <c:pt idx="537">
                  <c:v>1.9999999999999796E-2</c:v>
                </c:pt>
                <c:pt idx="538">
                  <c:v>9.9999999999997868E-3</c:v>
                </c:pt>
                <c:pt idx="539">
                  <c:v>2.9999999999999805E-2</c:v>
                </c:pt>
                <c:pt idx="540">
                  <c:v>1.9999999999999796E-2</c:v>
                </c:pt>
                <c:pt idx="541">
                  <c:v>3.9999999999999813E-2</c:v>
                </c:pt>
                <c:pt idx="542">
                  <c:v>9.9999999999997868E-3</c:v>
                </c:pt>
                <c:pt idx="543">
                  <c:v>1.9999999999999796E-2</c:v>
                </c:pt>
                <c:pt idx="544">
                  <c:v>9.9999999999997868E-3</c:v>
                </c:pt>
                <c:pt idx="545">
                  <c:v>1.9999999999999796E-2</c:v>
                </c:pt>
                <c:pt idx="546">
                  <c:v>1.9999999999999796E-2</c:v>
                </c:pt>
                <c:pt idx="547">
                  <c:v>1.9999999999999796E-2</c:v>
                </c:pt>
                <c:pt idx="548">
                  <c:v>9.9999999999997868E-3</c:v>
                </c:pt>
                <c:pt idx="549">
                  <c:v>1.9999999999999796E-2</c:v>
                </c:pt>
                <c:pt idx="550">
                  <c:v>2.9999999999999805E-2</c:v>
                </c:pt>
                <c:pt idx="551">
                  <c:v>9.9999999999997868E-3</c:v>
                </c:pt>
                <c:pt idx="552">
                  <c:v>9.9999999999997868E-3</c:v>
                </c:pt>
                <c:pt idx="553">
                  <c:v>9.9999999999997868E-3</c:v>
                </c:pt>
                <c:pt idx="554">
                  <c:v>9.9999999999997868E-3</c:v>
                </c:pt>
                <c:pt idx="555">
                  <c:v>9.9999999999997868E-3</c:v>
                </c:pt>
                <c:pt idx="556">
                  <c:v>9.9999999999997868E-3</c:v>
                </c:pt>
                <c:pt idx="557">
                  <c:v>1.9999999999999796E-2</c:v>
                </c:pt>
                <c:pt idx="558">
                  <c:v>9.9999999999997868E-3</c:v>
                </c:pt>
                <c:pt idx="559">
                  <c:v>9.9999999999997868E-3</c:v>
                </c:pt>
                <c:pt idx="560">
                  <c:v>1.9999999999999796E-2</c:v>
                </c:pt>
                <c:pt idx="561">
                  <c:v>9.9999999999997868E-3</c:v>
                </c:pt>
                <c:pt idx="562">
                  <c:v>9.9999999999997868E-3</c:v>
                </c:pt>
                <c:pt idx="563">
                  <c:v>9.9999999999997868E-3</c:v>
                </c:pt>
                <c:pt idx="564">
                  <c:v>1.9999999999999796E-2</c:v>
                </c:pt>
                <c:pt idx="565">
                  <c:v>2.9999999999999805E-2</c:v>
                </c:pt>
                <c:pt idx="566">
                  <c:v>2.9999999999999805E-2</c:v>
                </c:pt>
                <c:pt idx="567">
                  <c:v>2.9999999999999805E-2</c:v>
                </c:pt>
                <c:pt idx="568">
                  <c:v>2.9999999999999805E-2</c:v>
                </c:pt>
                <c:pt idx="569">
                  <c:v>2.9999999999999805E-2</c:v>
                </c:pt>
                <c:pt idx="570">
                  <c:v>9.9999999999997868E-3</c:v>
                </c:pt>
                <c:pt idx="571">
                  <c:v>9.9999999999997868E-3</c:v>
                </c:pt>
                <c:pt idx="572">
                  <c:v>1.9999999999999796E-2</c:v>
                </c:pt>
                <c:pt idx="573">
                  <c:v>9.9999999999997868E-3</c:v>
                </c:pt>
                <c:pt idx="574">
                  <c:v>4.9999999999999822E-2</c:v>
                </c:pt>
                <c:pt idx="575">
                  <c:v>4.9999999999999822E-2</c:v>
                </c:pt>
                <c:pt idx="576">
                  <c:v>4.9999999999999822E-2</c:v>
                </c:pt>
                <c:pt idx="577">
                  <c:v>4.9999999999999822E-2</c:v>
                </c:pt>
                <c:pt idx="578">
                  <c:v>2.9999999999999805E-2</c:v>
                </c:pt>
                <c:pt idx="579">
                  <c:v>2.9999999999999805E-2</c:v>
                </c:pt>
                <c:pt idx="580">
                  <c:v>2.9999999999999805E-2</c:v>
                </c:pt>
                <c:pt idx="581">
                  <c:v>9.9999999999997868E-3</c:v>
                </c:pt>
                <c:pt idx="582">
                  <c:v>9.9999999999997868E-3</c:v>
                </c:pt>
                <c:pt idx="583">
                  <c:v>9.9999999999997868E-3</c:v>
                </c:pt>
                <c:pt idx="584">
                  <c:v>9.9999999999997868E-3</c:v>
                </c:pt>
                <c:pt idx="585">
                  <c:v>9.9999999999997868E-3</c:v>
                </c:pt>
                <c:pt idx="586">
                  <c:v>9.9999999999997868E-3</c:v>
                </c:pt>
                <c:pt idx="587">
                  <c:v>1.9999999999999796E-2</c:v>
                </c:pt>
                <c:pt idx="588">
                  <c:v>9.9999999999997868E-3</c:v>
                </c:pt>
                <c:pt idx="589">
                  <c:v>1.9999999999999796E-2</c:v>
                </c:pt>
                <c:pt idx="590">
                  <c:v>2.9999999999999805E-2</c:v>
                </c:pt>
                <c:pt idx="591">
                  <c:v>9.9999999999997868E-3</c:v>
                </c:pt>
                <c:pt idx="592">
                  <c:v>9.9999999999997868E-3</c:v>
                </c:pt>
                <c:pt idx="593">
                  <c:v>1.9999999999999796E-2</c:v>
                </c:pt>
                <c:pt idx="594">
                  <c:v>9.9999999999997868E-3</c:v>
                </c:pt>
                <c:pt idx="595">
                  <c:v>9.9999999999997868E-3</c:v>
                </c:pt>
                <c:pt idx="596">
                  <c:v>9.9999999999997868E-3</c:v>
                </c:pt>
                <c:pt idx="597">
                  <c:v>9.9999999999997868E-3</c:v>
                </c:pt>
                <c:pt idx="598">
                  <c:v>1.9999999999999796E-2</c:v>
                </c:pt>
                <c:pt idx="599">
                  <c:v>9.9999999999997868E-3</c:v>
                </c:pt>
                <c:pt idx="600">
                  <c:v>9.9999999999997868E-3</c:v>
                </c:pt>
                <c:pt idx="601">
                  <c:v>9.9999999999997868E-3</c:v>
                </c:pt>
                <c:pt idx="602">
                  <c:v>9.9999999999997868E-3</c:v>
                </c:pt>
                <c:pt idx="603">
                  <c:v>9.9999999999997868E-3</c:v>
                </c:pt>
                <c:pt idx="604">
                  <c:v>9.9999999999997868E-3</c:v>
                </c:pt>
                <c:pt idx="605">
                  <c:v>1.9999999999999796E-2</c:v>
                </c:pt>
                <c:pt idx="606">
                  <c:v>9.9999999999997868E-3</c:v>
                </c:pt>
                <c:pt idx="607">
                  <c:v>1.9999999999999796E-2</c:v>
                </c:pt>
                <c:pt idx="608">
                  <c:v>1.9999999999999796E-2</c:v>
                </c:pt>
                <c:pt idx="609">
                  <c:v>9.9999999999997868E-3</c:v>
                </c:pt>
                <c:pt idx="610">
                  <c:v>9.9999999999997868E-3</c:v>
                </c:pt>
                <c:pt idx="611">
                  <c:v>9.9999999999997868E-3</c:v>
                </c:pt>
                <c:pt idx="612">
                  <c:v>1.9999999999999796E-2</c:v>
                </c:pt>
                <c:pt idx="613">
                  <c:v>2.9999999999999805E-2</c:v>
                </c:pt>
                <c:pt idx="614">
                  <c:v>1.9999999999999796E-2</c:v>
                </c:pt>
                <c:pt idx="615">
                  <c:v>2.9999999999999805E-2</c:v>
                </c:pt>
                <c:pt idx="616">
                  <c:v>3.9999999999999813E-2</c:v>
                </c:pt>
                <c:pt idx="617">
                  <c:v>9.9999999999997868E-3</c:v>
                </c:pt>
                <c:pt idx="618">
                  <c:v>2.9999999999999805E-2</c:v>
                </c:pt>
                <c:pt idx="619">
                  <c:v>2.9999999999999805E-2</c:v>
                </c:pt>
                <c:pt idx="620">
                  <c:v>2.9999999999999805E-2</c:v>
                </c:pt>
                <c:pt idx="621">
                  <c:v>2.9999999999999805E-2</c:v>
                </c:pt>
                <c:pt idx="622">
                  <c:v>1.9999999999999796E-2</c:v>
                </c:pt>
                <c:pt idx="623">
                  <c:v>1.9999999999999796E-2</c:v>
                </c:pt>
                <c:pt idx="624">
                  <c:v>1.9999999999999796E-2</c:v>
                </c:pt>
                <c:pt idx="625">
                  <c:v>2.9999999999999805E-2</c:v>
                </c:pt>
                <c:pt idx="626">
                  <c:v>3.9999999999999813E-2</c:v>
                </c:pt>
                <c:pt idx="627">
                  <c:v>4.9999999999999822E-2</c:v>
                </c:pt>
                <c:pt idx="628">
                  <c:v>3.9999999999999813E-2</c:v>
                </c:pt>
                <c:pt idx="629">
                  <c:v>2.9999999999999805E-2</c:v>
                </c:pt>
                <c:pt idx="630">
                  <c:v>2.9999999999999805E-2</c:v>
                </c:pt>
                <c:pt idx="631">
                  <c:v>1.9999999999999796E-2</c:v>
                </c:pt>
                <c:pt idx="632">
                  <c:v>2.9999999999999805E-2</c:v>
                </c:pt>
                <c:pt idx="633">
                  <c:v>1.9999999999999796E-2</c:v>
                </c:pt>
                <c:pt idx="634">
                  <c:v>9.9999999999997868E-3</c:v>
                </c:pt>
                <c:pt idx="635">
                  <c:v>4.9999999999999822E-2</c:v>
                </c:pt>
                <c:pt idx="636">
                  <c:v>3.9999999999999813E-2</c:v>
                </c:pt>
                <c:pt idx="637">
                  <c:v>4.9999999999999822E-2</c:v>
                </c:pt>
                <c:pt idx="638">
                  <c:v>4.9999999999999822E-2</c:v>
                </c:pt>
                <c:pt idx="639">
                  <c:v>2.9999999999999805E-2</c:v>
                </c:pt>
                <c:pt idx="640">
                  <c:v>2.9999999999999805E-2</c:v>
                </c:pt>
                <c:pt idx="641">
                  <c:v>1.9999999999999796E-2</c:v>
                </c:pt>
                <c:pt idx="642">
                  <c:v>2.9999999999999805E-2</c:v>
                </c:pt>
                <c:pt idx="643">
                  <c:v>2.9999999999999805E-2</c:v>
                </c:pt>
                <c:pt idx="644">
                  <c:v>2.9999999999999805E-2</c:v>
                </c:pt>
                <c:pt idx="645">
                  <c:v>2.9999999999999805E-2</c:v>
                </c:pt>
                <c:pt idx="646">
                  <c:v>2.9999999999999805E-2</c:v>
                </c:pt>
                <c:pt idx="647">
                  <c:v>2.9999999999999805E-2</c:v>
                </c:pt>
                <c:pt idx="648">
                  <c:v>2.9999999999999805E-2</c:v>
                </c:pt>
                <c:pt idx="649">
                  <c:v>1.9999999999999796E-2</c:v>
                </c:pt>
                <c:pt idx="650">
                  <c:v>9.9999999999997868E-3</c:v>
                </c:pt>
                <c:pt idx="651">
                  <c:v>9.9999999999997868E-3</c:v>
                </c:pt>
                <c:pt idx="652">
                  <c:v>9.9999999999997868E-3</c:v>
                </c:pt>
                <c:pt idx="653">
                  <c:v>1.9999999999999796E-2</c:v>
                </c:pt>
                <c:pt idx="654">
                  <c:v>1.9999999999999796E-2</c:v>
                </c:pt>
                <c:pt idx="655">
                  <c:v>9.9999999999997868E-3</c:v>
                </c:pt>
                <c:pt idx="656">
                  <c:v>2.9999999999999805E-2</c:v>
                </c:pt>
                <c:pt idx="657">
                  <c:v>3.9999999999999813E-2</c:v>
                </c:pt>
                <c:pt idx="658">
                  <c:v>2.9999999999999805E-2</c:v>
                </c:pt>
                <c:pt idx="659">
                  <c:v>2.9999999999999805E-2</c:v>
                </c:pt>
                <c:pt idx="660">
                  <c:v>2.9999999999999805E-2</c:v>
                </c:pt>
                <c:pt idx="661">
                  <c:v>3.9999999999999813E-2</c:v>
                </c:pt>
                <c:pt idx="662">
                  <c:v>2.9999999999999805E-2</c:v>
                </c:pt>
                <c:pt idx="663">
                  <c:v>3.9999999999999813E-2</c:v>
                </c:pt>
                <c:pt idx="664">
                  <c:v>4.9999999999999822E-2</c:v>
                </c:pt>
                <c:pt idx="665">
                  <c:v>2.9999999999999805E-2</c:v>
                </c:pt>
                <c:pt idx="666">
                  <c:v>1.9999999999999796E-2</c:v>
                </c:pt>
                <c:pt idx="667">
                  <c:v>9.9999999999997868E-3</c:v>
                </c:pt>
                <c:pt idx="668">
                  <c:v>1.9999999999999796E-2</c:v>
                </c:pt>
                <c:pt idx="669">
                  <c:v>1.9999999999999796E-2</c:v>
                </c:pt>
                <c:pt idx="670">
                  <c:v>9.9999999999997868E-3</c:v>
                </c:pt>
                <c:pt idx="671">
                  <c:v>1.9999999999999796E-2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9.9999999999997868E-3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9.9999999999997868E-3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9.9999999999997868E-3</c:v>
                </c:pt>
                <c:pt idx="719">
                  <c:v>9.9999999999997868E-3</c:v>
                </c:pt>
                <c:pt idx="720">
                  <c:v>9.9999999999997868E-3</c:v>
                </c:pt>
                <c:pt idx="721">
                  <c:v>9.9999999999997868E-3</c:v>
                </c:pt>
                <c:pt idx="722">
                  <c:v>9.9999999999997868E-3</c:v>
                </c:pt>
                <c:pt idx="723">
                  <c:v>1.9999999999999796E-2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9.9999999999997868E-3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9.9999999999997868E-3</c:v>
                </c:pt>
                <c:pt idx="743">
                  <c:v>0</c:v>
                </c:pt>
                <c:pt idx="744">
                  <c:v>9.9999999999997868E-3</c:v>
                </c:pt>
                <c:pt idx="745">
                  <c:v>1.9999999999999796E-2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9.9999999999997868E-3</c:v>
                </c:pt>
                <c:pt idx="750">
                  <c:v>9.9999999999997868E-3</c:v>
                </c:pt>
                <c:pt idx="751">
                  <c:v>9.9999999999997868E-3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9.9999999999997868E-3</c:v>
                </c:pt>
                <c:pt idx="757">
                  <c:v>0</c:v>
                </c:pt>
                <c:pt idx="758">
                  <c:v>9.9999999999997868E-3</c:v>
                </c:pt>
                <c:pt idx="759">
                  <c:v>0</c:v>
                </c:pt>
                <c:pt idx="760">
                  <c:v>0</c:v>
                </c:pt>
                <c:pt idx="761">
                  <c:v>9.9999999999997868E-3</c:v>
                </c:pt>
                <c:pt idx="762">
                  <c:v>9.9999999999997868E-3</c:v>
                </c:pt>
                <c:pt idx="763">
                  <c:v>9.9999999999997868E-3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9.9999999999997868E-3</c:v>
                </c:pt>
                <c:pt idx="773">
                  <c:v>9.9999999999997868E-3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9.9999999999997868E-3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9.9999999999997868E-3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9.9999999999997868E-3</c:v>
                </c:pt>
                <c:pt idx="801">
                  <c:v>9.9999999999997868E-3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9.9999999999997868E-3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9.9999999999997868E-3</c:v>
                </c:pt>
                <c:pt idx="815">
                  <c:v>9.9999999999997868E-3</c:v>
                </c:pt>
                <c:pt idx="816">
                  <c:v>9.9999999999997868E-3</c:v>
                </c:pt>
                <c:pt idx="817">
                  <c:v>9.9999999999997868E-3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9.9999999999997868E-3</c:v>
                </c:pt>
                <c:pt idx="829">
                  <c:v>1.9999999999999796E-2</c:v>
                </c:pt>
                <c:pt idx="830">
                  <c:v>9.9999999999997868E-3</c:v>
                </c:pt>
                <c:pt idx="831">
                  <c:v>9.9999999999997868E-3</c:v>
                </c:pt>
                <c:pt idx="832">
                  <c:v>9.9999999999997868E-3</c:v>
                </c:pt>
                <c:pt idx="833">
                  <c:v>9.9999999999997868E-3</c:v>
                </c:pt>
                <c:pt idx="834">
                  <c:v>9.9999999999997868E-3</c:v>
                </c:pt>
                <c:pt idx="835">
                  <c:v>9.9999999999997868E-3</c:v>
                </c:pt>
                <c:pt idx="836">
                  <c:v>2.9999999999999805E-2</c:v>
                </c:pt>
                <c:pt idx="837">
                  <c:v>1.9999999999999796E-2</c:v>
                </c:pt>
                <c:pt idx="838">
                  <c:v>9.9999999999997868E-3</c:v>
                </c:pt>
                <c:pt idx="839">
                  <c:v>9.9999999999997868E-3</c:v>
                </c:pt>
                <c:pt idx="840">
                  <c:v>9.9999999999997868E-3</c:v>
                </c:pt>
                <c:pt idx="841">
                  <c:v>9.9999999999997868E-3</c:v>
                </c:pt>
                <c:pt idx="842">
                  <c:v>9.9999999999997868E-3</c:v>
                </c:pt>
                <c:pt idx="843">
                  <c:v>9.9999999999997868E-3</c:v>
                </c:pt>
                <c:pt idx="844">
                  <c:v>9.9999999999997868E-3</c:v>
                </c:pt>
                <c:pt idx="845">
                  <c:v>9.9999999999997868E-3</c:v>
                </c:pt>
                <c:pt idx="846">
                  <c:v>9.9999999999997868E-3</c:v>
                </c:pt>
                <c:pt idx="847">
                  <c:v>9.9999999999997868E-3</c:v>
                </c:pt>
                <c:pt idx="848">
                  <c:v>1.9999999999999796E-2</c:v>
                </c:pt>
                <c:pt idx="849">
                  <c:v>9.9999999999997868E-3</c:v>
                </c:pt>
                <c:pt idx="850">
                  <c:v>9.9999999999997868E-3</c:v>
                </c:pt>
                <c:pt idx="851">
                  <c:v>9.9999999999997868E-3</c:v>
                </c:pt>
                <c:pt idx="852">
                  <c:v>9.9999999999997868E-3</c:v>
                </c:pt>
                <c:pt idx="853">
                  <c:v>9.9999999999997868E-3</c:v>
                </c:pt>
                <c:pt idx="854">
                  <c:v>9.9999999999997868E-3</c:v>
                </c:pt>
                <c:pt idx="855">
                  <c:v>9.9999999999997868E-3</c:v>
                </c:pt>
                <c:pt idx="856">
                  <c:v>9.9999999999997868E-3</c:v>
                </c:pt>
                <c:pt idx="857">
                  <c:v>2.9999999999999805E-2</c:v>
                </c:pt>
                <c:pt idx="858">
                  <c:v>2.9999999999999805E-2</c:v>
                </c:pt>
                <c:pt idx="859">
                  <c:v>1.9999999999999796E-2</c:v>
                </c:pt>
                <c:pt idx="860">
                  <c:v>9.9999999999997868E-3</c:v>
                </c:pt>
                <c:pt idx="861">
                  <c:v>9.9999999999997868E-3</c:v>
                </c:pt>
                <c:pt idx="862">
                  <c:v>9.9999999999997868E-3</c:v>
                </c:pt>
                <c:pt idx="863">
                  <c:v>1.9999999999999796E-2</c:v>
                </c:pt>
                <c:pt idx="864">
                  <c:v>2.9999999999999805E-2</c:v>
                </c:pt>
                <c:pt idx="865">
                  <c:v>9.9999999999997868E-3</c:v>
                </c:pt>
                <c:pt idx="866">
                  <c:v>9.9999999999997868E-3</c:v>
                </c:pt>
                <c:pt idx="867">
                  <c:v>9.9999999999997868E-3</c:v>
                </c:pt>
                <c:pt idx="868">
                  <c:v>9.9999999999997868E-3</c:v>
                </c:pt>
                <c:pt idx="869">
                  <c:v>9.9999999999997868E-3</c:v>
                </c:pt>
                <c:pt idx="870">
                  <c:v>9.9999999999997868E-3</c:v>
                </c:pt>
                <c:pt idx="871">
                  <c:v>9.9999999999997868E-3</c:v>
                </c:pt>
                <c:pt idx="872">
                  <c:v>9.9999999999997868E-3</c:v>
                </c:pt>
                <c:pt idx="873">
                  <c:v>9.9999999999997868E-3</c:v>
                </c:pt>
                <c:pt idx="874">
                  <c:v>9.9999999999997868E-3</c:v>
                </c:pt>
                <c:pt idx="875">
                  <c:v>9.9999999999997868E-3</c:v>
                </c:pt>
                <c:pt idx="876">
                  <c:v>9.9999999999997868E-3</c:v>
                </c:pt>
                <c:pt idx="877">
                  <c:v>9.9999999999997868E-3</c:v>
                </c:pt>
                <c:pt idx="878">
                  <c:v>0</c:v>
                </c:pt>
                <c:pt idx="879">
                  <c:v>9.9999999999997868E-3</c:v>
                </c:pt>
                <c:pt idx="880">
                  <c:v>9.9999999999997868E-3</c:v>
                </c:pt>
                <c:pt idx="881">
                  <c:v>0</c:v>
                </c:pt>
                <c:pt idx="882">
                  <c:v>0</c:v>
                </c:pt>
                <c:pt idx="883">
                  <c:v>9.9999999999997868E-3</c:v>
                </c:pt>
                <c:pt idx="884">
                  <c:v>0</c:v>
                </c:pt>
                <c:pt idx="885">
                  <c:v>0</c:v>
                </c:pt>
                <c:pt idx="886">
                  <c:v>9.9999999999997868E-3</c:v>
                </c:pt>
                <c:pt idx="887">
                  <c:v>9.9999999999997868E-3</c:v>
                </c:pt>
                <c:pt idx="888">
                  <c:v>9.9999999999997868E-3</c:v>
                </c:pt>
                <c:pt idx="889">
                  <c:v>9.9999999999997868E-3</c:v>
                </c:pt>
                <c:pt idx="890">
                  <c:v>0</c:v>
                </c:pt>
                <c:pt idx="891">
                  <c:v>9.9999999999997868E-3</c:v>
                </c:pt>
                <c:pt idx="892">
                  <c:v>9.9999999999997868E-3</c:v>
                </c:pt>
                <c:pt idx="893">
                  <c:v>9.9999999999997868E-3</c:v>
                </c:pt>
                <c:pt idx="894">
                  <c:v>0</c:v>
                </c:pt>
                <c:pt idx="895">
                  <c:v>9.9999999999997868E-3</c:v>
                </c:pt>
                <c:pt idx="896">
                  <c:v>9.9999999999997868E-3</c:v>
                </c:pt>
                <c:pt idx="897">
                  <c:v>9.9999999999997868E-3</c:v>
                </c:pt>
                <c:pt idx="898">
                  <c:v>9.9999999999997868E-3</c:v>
                </c:pt>
                <c:pt idx="899">
                  <c:v>0</c:v>
                </c:pt>
                <c:pt idx="900">
                  <c:v>9.9999999999997868E-3</c:v>
                </c:pt>
                <c:pt idx="901">
                  <c:v>9.9999999999997868E-3</c:v>
                </c:pt>
                <c:pt idx="902">
                  <c:v>9.9999999999997868E-3</c:v>
                </c:pt>
                <c:pt idx="903">
                  <c:v>9.9999999999997868E-3</c:v>
                </c:pt>
                <c:pt idx="904">
                  <c:v>0</c:v>
                </c:pt>
                <c:pt idx="905">
                  <c:v>9.9999999999997868E-3</c:v>
                </c:pt>
                <c:pt idx="906">
                  <c:v>9.9999999999997868E-3</c:v>
                </c:pt>
                <c:pt idx="907">
                  <c:v>0</c:v>
                </c:pt>
                <c:pt idx="908">
                  <c:v>0</c:v>
                </c:pt>
                <c:pt idx="909">
                  <c:v>9.9999999999997868E-3</c:v>
                </c:pt>
                <c:pt idx="910">
                  <c:v>0</c:v>
                </c:pt>
                <c:pt idx="911">
                  <c:v>0</c:v>
                </c:pt>
                <c:pt idx="912">
                  <c:v>9.9999999999997868E-3</c:v>
                </c:pt>
                <c:pt idx="913">
                  <c:v>0</c:v>
                </c:pt>
                <c:pt idx="914">
                  <c:v>9.9999999999997868E-3</c:v>
                </c:pt>
                <c:pt idx="915">
                  <c:v>9.9999999999997868E-3</c:v>
                </c:pt>
                <c:pt idx="916">
                  <c:v>9.9999999999997868E-3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9.9999999999997868E-3</c:v>
                </c:pt>
                <c:pt idx="921">
                  <c:v>0</c:v>
                </c:pt>
                <c:pt idx="922">
                  <c:v>9.9999999999997868E-3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9.9999999999997868E-3</c:v>
                </c:pt>
                <c:pt idx="933">
                  <c:v>9.9999999999997868E-3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9.9999999999997868E-3</c:v>
                </c:pt>
                <c:pt idx="938">
                  <c:v>0</c:v>
                </c:pt>
                <c:pt idx="939">
                  <c:v>9.9999999999997868E-3</c:v>
                </c:pt>
                <c:pt idx="940">
                  <c:v>9.9999999999997868E-3</c:v>
                </c:pt>
                <c:pt idx="941">
                  <c:v>9.9999999999997868E-3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9.9999999999997868E-3</c:v>
                </c:pt>
                <c:pt idx="949">
                  <c:v>0</c:v>
                </c:pt>
                <c:pt idx="950">
                  <c:v>9.9999999999997868E-3</c:v>
                </c:pt>
                <c:pt idx="951">
                  <c:v>0</c:v>
                </c:pt>
                <c:pt idx="952">
                  <c:v>0</c:v>
                </c:pt>
                <c:pt idx="953">
                  <c:v>9.9999999999997868E-3</c:v>
                </c:pt>
                <c:pt idx="954">
                  <c:v>9.9999999999997868E-3</c:v>
                </c:pt>
                <c:pt idx="955">
                  <c:v>0</c:v>
                </c:pt>
                <c:pt idx="956">
                  <c:v>0</c:v>
                </c:pt>
                <c:pt idx="957">
                  <c:v>9.9999999999997868E-3</c:v>
                </c:pt>
                <c:pt idx="958">
                  <c:v>9.9999999999997868E-3</c:v>
                </c:pt>
                <c:pt idx="959">
                  <c:v>0</c:v>
                </c:pt>
                <c:pt idx="960">
                  <c:v>0</c:v>
                </c:pt>
                <c:pt idx="961">
                  <c:v>9.9999999999997868E-3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9.9999999999997868E-3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9.9999999999997868E-3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9.9999999999997868E-3</c:v>
                </c:pt>
                <c:pt idx="978">
                  <c:v>9.9999999999997868E-3</c:v>
                </c:pt>
                <c:pt idx="979">
                  <c:v>0</c:v>
                </c:pt>
                <c:pt idx="980">
                  <c:v>9.9999999999997868E-3</c:v>
                </c:pt>
                <c:pt idx="981">
                  <c:v>0</c:v>
                </c:pt>
                <c:pt idx="982">
                  <c:v>9.9999999999997868E-3</c:v>
                </c:pt>
                <c:pt idx="983">
                  <c:v>9.9999999999997868E-3</c:v>
                </c:pt>
                <c:pt idx="984">
                  <c:v>9.9999999999997868E-3</c:v>
                </c:pt>
                <c:pt idx="985">
                  <c:v>9.9999999999997868E-3</c:v>
                </c:pt>
                <c:pt idx="986">
                  <c:v>9.9999999999997868E-3</c:v>
                </c:pt>
                <c:pt idx="987">
                  <c:v>9.9999999999997868E-3</c:v>
                </c:pt>
                <c:pt idx="988">
                  <c:v>9.9999999999997868E-3</c:v>
                </c:pt>
                <c:pt idx="989">
                  <c:v>9.9999999999997868E-3</c:v>
                </c:pt>
                <c:pt idx="990">
                  <c:v>9.9999999999997868E-3</c:v>
                </c:pt>
                <c:pt idx="991">
                  <c:v>0</c:v>
                </c:pt>
                <c:pt idx="992">
                  <c:v>0</c:v>
                </c:pt>
                <c:pt idx="993">
                  <c:v>9.9999999999997868E-3</c:v>
                </c:pt>
                <c:pt idx="994">
                  <c:v>9.9999999999997868E-3</c:v>
                </c:pt>
                <c:pt idx="995">
                  <c:v>0</c:v>
                </c:pt>
                <c:pt idx="996">
                  <c:v>9.9999999999997868E-3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9.9999999999997868E-3</c:v>
                </c:pt>
                <c:pt idx="1001">
                  <c:v>9.9999999999997868E-3</c:v>
                </c:pt>
                <c:pt idx="1002">
                  <c:v>9.9999999999997868E-3</c:v>
                </c:pt>
                <c:pt idx="1003">
                  <c:v>9.9999999999997868E-3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1.9999999999999796E-2</c:v>
                </c:pt>
                <c:pt idx="1008">
                  <c:v>2.9999999999999805E-2</c:v>
                </c:pt>
                <c:pt idx="1009">
                  <c:v>2.9999999999999805E-2</c:v>
                </c:pt>
                <c:pt idx="1010">
                  <c:v>1.9999999999999796E-2</c:v>
                </c:pt>
                <c:pt idx="1011">
                  <c:v>9.9999999999997868E-3</c:v>
                </c:pt>
                <c:pt idx="1012">
                  <c:v>1.9999999999999796E-2</c:v>
                </c:pt>
                <c:pt idx="1013">
                  <c:v>9.9999999999997868E-3</c:v>
                </c:pt>
                <c:pt idx="1014">
                  <c:v>9.9999999999997868E-3</c:v>
                </c:pt>
                <c:pt idx="1015">
                  <c:v>9.9999999999997868E-3</c:v>
                </c:pt>
                <c:pt idx="1016">
                  <c:v>9.9999999999997868E-3</c:v>
                </c:pt>
                <c:pt idx="1017">
                  <c:v>1.9999999999999796E-2</c:v>
                </c:pt>
                <c:pt idx="1018">
                  <c:v>1.9999999999999796E-2</c:v>
                </c:pt>
                <c:pt idx="1019">
                  <c:v>9.9999999999997868E-3</c:v>
                </c:pt>
                <c:pt idx="1020">
                  <c:v>2.9999999999999805E-2</c:v>
                </c:pt>
                <c:pt idx="1021">
                  <c:v>2.9999999999999805E-2</c:v>
                </c:pt>
                <c:pt idx="1022">
                  <c:v>1.9999999999999796E-2</c:v>
                </c:pt>
                <c:pt idx="1023">
                  <c:v>2.9999999999999805E-2</c:v>
                </c:pt>
                <c:pt idx="1024">
                  <c:v>2.9999999999999805E-2</c:v>
                </c:pt>
                <c:pt idx="1025">
                  <c:v>2.9999999999999805E-2</c:v>
                </c:pt>
                <c:pt idx="1026">
                  <c:v>2.9999999999999805E-2</c:v>
                </c:pt>
                <c:pt idx="1027">
                  <c:v>3.9999999999999813E-2</c:v>
                </c:pt>
                <c:pt idx="1028">
                  <c:v>2.9999999999999805E-2</c:v>
                </c:pt>
                <c:pt idx="1029">
                  <c:v>2.9999999999999805E-2</c:v>
                </c:pt>
                <c:pt idx="1030">
                  <c:v>1.9999999999999796E-2</c:v>
                </c:pt>
                <c:pt idx="1031">
                  <c:v>1.9999999999999796E-2</c:v>
                </c:pt>
                <c:pt idx="1032">
                  <c:v>1.9999999999999796E-2</c:v>
                </c:pt>
                <c:pt idx="1033">
                  <c:v>9.9999999999997868E-3</c:v>
                </c:pt>
                <c:pt idx="1034">
                  <c:v>9.9999999999997868E-3</c:v>
                </c:pt>
                <c:pt idx="1035">
                  <c:v>1.9999999999999796E-2</c:v>
                </c:pt>
                <c:pt idx="1036">
                  <c:v>2.9999999999999805E-2</c:v>
                </c:pt>
                <c:pt idx="1037">
                  <c:v>1.9999999999999796E-2</c:v>
                </c:pt>
                <c:pt idx="1038">
                  <c:v>1.9999999999999796E-2</c:v>
                </c:pt>
                <c:pt idx="1039">
                  <c:v>9.9999999999997868E-3</c:v>
                </c:pt>
                <c:pt idx="1040">
                  <c:v>1.9999999999999796E-2</c:v>
                </c:pt>
                <c:pt idx="1041">
                  <c:v>9.9999999999997868E-3</c:v>
                </c:pt>
                <c:pt idx="1042">
                  <c:v>2.9999999999999805E-2</c:v>
                </c:pt>
                <c:pt idx="1043">
                  <c:v>1.9999999999999796E-2</c:v>
                </c:pt>
                <c:pt idx="1044">
                  <c:v>1.9999999999999796E-2</c:v>
                </c:pt>
                <c:pt idx="1045">
                  <c:v>1.9999999999999796E-2</c:v>
                </c:pt>
                <c:pt idx="1046">
                  <c:v>1.9999999999999796E-2</c:v>
                </c:pt>
                <c:pt idx="1047">
                  <c:v>1.9999999999999796E-2</c:v>
                </c:pt>
                <c:pt idx="1048">
                  <c:v>9.9999999999997868E-3</c:v>
                </c:pt>
                <c:pt idx="1049">
                  <c:v>9.9999999999997868E-3</c:v>
                </c:pt>
                <c:pt idx="1050">
                  <c:v>9.9999999999997868E-3</c:v>
                </c:pt>
                <c:pt idx="1051">
                  <c:v>9.9999999999997868E-3</c:v>
                </c:pt>
                <c:pt idx="1052">
                  <c:v>9.9999999999997868E-3</c:v>
                </c:pt>
                <c:pt idx="1053">
                  <c:v>9.9999999999997868E-3</c:v>
                </c:pt>
                <c:pt idx="1054">
                  <c:v>9.9999999999997868E-3</c:v>
                </c:pt>
                <c:pt idx="1055">
                  <c:v>1.9999999999999796E-2</c:v>
                </c:pt>
                <c:pt idx="1056">
                  <c:v>1.9999999999999796E-2</c:v>
                </c:pt>
                <c:pt idx="1057">
                  <c:v>2.9999999999999805E-2</c:v>
                </c:pt>
                <c:pt idx="1058">
                  <c:v>2.9999999999999805E-2</c:v>
                </c:pt>
                <c:pt idx="1059">
                  <c:v>9.9999999999997868E-3</c:v>
                </c:pt>
                <c:pt idx="1060">
                  <c:v>1.9999999999999796E-2</c:v>
                </c:pt>
                <c:pt idx="1061">
                  <c:v>1.9999999999999796E-2</c:v>
                </c:pt>
                <c:pt idx="1062">
                  <c:v>9.9999999999997868E-3</c:v>
                </c:pt>
                <c:pt idx="1063">
                  <c:v>2.9999999999999805E-2</c:v>
                </c:pt>
                <c:pt idx="1064">
                  <c:v>1.9999999999999796E-2</c:v>
                </c:pt>
                <c:pt idx="1065">
                  <c:v>1.9999999999999796E-2</c:v>
                </c:pt>
                <c:pt idx="1066">
                  <c:v>2.9999999999999805E-2</c:v>
                </c:pt>
                <c:pt idx="1067">
                  <c:v>1.9999999999999796E-2</c:v>
                </c:pt>
                <c:pt idx="1068">
                  <c:v>9.9999999999997868E-3</c:v>
                </c:pt>
                <c:pt idx="1069">
                  <c:v>9.9999999999997868E-3</c:v>
                </c:pt>
                <c:pt idx="1070">
                  <c:v>9.9999999999997868E-3</c:v>
                </c:pt>
                <c:pt idx="1071">
                  <c:v>1.9999999999999796E-2</c:v>
                </c:pt>
                <c:pt idx="1072">
                  <c:v>1.9999999999999796E-2</c:v>
                </c:pt>
                <c:pt idx="1073">
                  <c:v>2.9999999999999805E-2</c:v>
                </c:pt>
                <c:pt idx="1074">
                  <c:v>1.9999999999999796E-2</c:v>
                </c:pt>
                <c:pt idx="1075">
                  <c:v>1.9999999999999796E-2</c:v>
                </c:pt>
                <c:pt idx="1076">
                  <c:v>1.9999999999999796E-2</c:v>
                </c:pt>
                <c:pt idx="1077">
                  <c:v>9.9999999999997868E-3</c:v>
                </c:pt>
                <c:pt idx="1078">
                  <c:v>9.9999999999997868E-3</c:v>
                </c:pt>
                <c:pt idx="1079">
                  <c:v>9.9999999999997868E-3</c:v>
                </c:pt>
                <c:pt idx="1080">
                  <c:v>9.9999999999997868E-3</c:v>
                </c:pt>
                <c:pt idx="1081">
                  <c:v>1.9999999999999796E-2</c:v>
                </c:pt>
                <c:pt idx="1082">
                  <c:v>1.9999999999999796E-2</c:v>
                </c:pt>
                <c:pt idx="1083">
                  <c:v>9.9999999999997868E-3</c:v>
                </c:pt>
                <c:pt idx="1084">
                  <c:v>2.9999999999999805E-2</c:v>
                </c:pt>
                <c:pt idx="1085">
                  <c:v>2.9999999999999805E-2</c:v>
                </c:pt>
                <c:pt idx="1086">
                  <c:v>2.9999999999999805E-2</c:v>
                </c:pt>
                <c:pt idx="1087">
                  <c:v>1.9999999999999796E-2</c:v>
                </c:pt>
                <c:pt idx="1088">
                  <c:v>2.9999999999999805E-2</c:v>
                </c:pt>
                <c:pt idx="1089">
                  <c:v>2.9999999999999805E-2</c:v>
                </c:pt>
                <c:pt idx="1090">
                  <c:v>2.9999999999999805E-2</c:v>
                </c:pt>
                <c:pt idx="1091">
                  <c:v>2.9999999999999805E-2</c:v>
                </c:pt>
                <c:pt idx="1092">
                  <c:v>1.9999999999999796E-2</c:v>
                </c:pt>
                <c:pt idx="1093">
                  <c:v>1.9999999999999796E-2</c:v>
                </c:pt>
                <c:pt idx="1094">
                  <c:v>1.9999999999999796E-2</c:v>
                </c:pt>
                <c:pt idx="1095">
                  <c:v>1.9999999999999796E-2</c:v>
                </c:pt>
                <c:pt idx="1096">
                  <c:v>2.9999999999999805E-2</c:v>
                </c:pt>
                <c:pt idx="1097">
                  <c:v>2.9999999999999805E-2</c:v>
                </c:pt>
                <c:pt idx="1098">
                  <c:v>4.9999999999999822E-2</c:v>
                </c:pt>
                <c:pt idx="1099">
                  <c:v>2.9999999999999805E-2</c:v>
                </c:pt>
                <c:pt idx="1100">
                  <c:v>2.9999999999999805E-2</c:v>
                </c:pt>
                <c:pt idx="1101">
                  <c:v>2.9999999999999805E-2</c:v>
                </c:pt>
                <c:pt idx="1102">
                  <c:v>4.9999999999999822E-2</c:v>
                </c:pt>
                <c:pt idx="1103">
                  <c:v>4.9999999999999822E-2</c:v>
                </c:pt>
                <c:pt idx="1104">
                  <c:v>3.9999999999999813E-2</c:v>
                </c:pt>
                <c:pt idx="1105">
                  <c:v>2.9999999999999805E-2</c:v>
                </c:pt>
                <c:pt idx="1106">
                  <c:v>9.9999999999997868E-3</c:v>
                </c:pt>
                <c:pt idx="1107">
                  <c:v>9.9999999999997868E-3</c:v>
                </c:pt>
                <c:pt idx="1108">
                  <c:v>9.9999999999997868E-3</c:v>
                </c:pt>
                <c:pt idx="1109">
                  <c:v>9.9999999999997868E-3</c:v>
                </c:pt>
                <c:pt idx="1110">
                  <c:v>1.9999999999999796E-2</c:v>
                </c:pt>
                <c:pt idx="1111">
                  <c:v>1.9999999999999796E-2</c:v>
                </c:pt>
                <c:pt idx="1112">
                  <c:v>9.9999999999997868E-3</c:v>
                </c:pt>
                <c:pt idx="1113">
                  <c:v>1.9999999999999796E-2</c:v>
                </c:pt>
                <c:pt idx="1114">
                  <c:v>1.9999999999999796E-2</c:v>
                </c:pt>
                <c:pt idx="1115">
                  <c:v>2.9999999999999805E-2</c:v>
                </c:pt>
                <c:pt idx="1116">
                  <c:v>1.9999999999999796E-2</c:v>
                </c:pt>
                <c:pt idx="1117">
                  <c:v>2.9999999999999805E-2</c:v>
                </c:pt>
                <c:pt idx="1118">
                  <c:v>1.9999999999999796E-2</c:v>
                </c:pt>
                <c:pt idx="1119">
                  <c:v>9.9999999999997868E-3</c:v>
                </c:pt>
                <c:pt idx="1120">
                  <c:v>9.9999999999997868E-3</c:v>
                </c:pt>
                <c:pt idx="1121">
                  <c:v>1.9999999999999796E-2</c:v>
                </c:pt>
                <c:pt idx="1122">
                  <c:v>2.9999999999999805E-2</c:v>
                </c:pt>
                <c:pt idx="1123">
                  <c:v>2.9999999999999805E-2</c:v>
                </c:pt>
                <c:pt idx="1124">
                  <c:v>2.9999999999999805E-2</c:v>
                </c:pt>
                <c:pt idx="1125">
                  <c:v>1.9999999999999796E-2</c:v>
                </c:pt>
                <c:pt idx="1126">
                  <c:v>1.9999999999999796E-2</c:v>
                </c:pt>
                <c:pt idx="1127">
                  <c:v>1.9999999999999796E-2</c:v>
                </c:pt>
                <c:pt idx="1128">
                  <c:v>9.9999999999997868E-3</c:v>
                </c:pt>
                <c:pt idx="1129">
                  <c:v>1.9999999999999796E-2</c:v>
                </c:pt>
                <c:pt idx="1130">
                  <c:v>1.9999999999999796E-2</c:v>
                </c:pt>
                <c:pt idx="1131">
                  <c:v>2.9999999999999805E-2</c:v>
                </c:pt>
                <c:pt idx="1132">
                  <c:v>9.9999999999997868E-3</c:v>
                </c:pt>
                <c:pt idx="1133">
                  <c:v>9.9999999999997868E-3</c:v>
                </c:pt>
                <c:pt idx="1134">
                  <c:v>9.9999999999997868E-3</c:v>
                </c:pt>
                <c:pt idx="1135">
                  <c:v>0</c:v>
                </c:pt>
                <c:pt idx="1136">
                  <c:v>0</c:v>
                </c:pt>
                <c:pt idx="1137">
                  <c:v>9.9999999999997868E-3</c:v>
                </c:pt>
                <c:pt idx="1138">
                  <c:v>9.9999999999997868E-3</c:v>
                </c:pt>
                <c:pt idx="1139">
                  <c:v>9.9999999999997868E-3</c:v>
                </c:pt>
                <c:pt idx="1140">
                  <c:v>9.9999999999997868E-3</c:v>
                </c:pt>
                <c:pt idx="1141">
                  <c:v>9.9999999999997868E-3</c:v>
                </c:pt>
                <c:pt idx="1142">
                  <c:v>1.9999999999999796E-2</c:v>
                </c:pt>
                <c:pt idx="1143">
                  <c:v>9.9999999999997868E-3</c:v>
                </c:pt>
                <c:pt idx="1144">
                  <c:v>9.9999999999997868E-3</c:v>
                </c:pt>
                <c:pt idx="1145">
                  <c:v>2.9999999999999805E-2</c:v>
                </c:pt>
                <c:pt idx="1146">
                  <c:v>2.9999999999999805E-2</c:v>
                </c:pt>
                <c:pt idx="1147">
                  <c:v>1.9999999999999796E-2</c:v>
                </c:pt>
                <c:pt idx="1148">
                  <c:v>9.9999999999997868E-3</c:v>
                </c:pt>
                <c:pt idx="1149">
                  <c:v>0</c:v>
                </c:pt>
                <c:pt idx="1150">
                  <c:v>2.9999999999999805E-2</c:v>
                </c:pt>
                <c:pt idx="1151">
                  <c:v>2.9999999999999805E-2</c:v>
                </c:pt>
                <c:pt idx="1152">
                  <c:v>1.9999999999999796E-2</c:v>
                </c:pt>
                <c:pt idx="1153">
                  <c:v>9.9999999999997868E-3</c:v>
                </c:pt>
                <c:pt idx="1154">
                  <c:v>9.9999999999997868E-3</c:v>
                </c:pt>
                <c:pt idx="1155">
                  <c:v>9.9999999999997868E-3</c:v>
                </c:pt>
                <c:pt idx="1156">
                  <c:v>1.9999999999999796E-2</c:v>
                </c:pt>
                <c:pt idx="1157">
                  <c:v>9.9999999999997868E-3</c:v>
                </c:pt>
                <c:pt idx="1158">
                  <c:v>9.9999999999997868E-3</c:v>
                </c:pt>
                <c:pt idx="1159">
                  <c:v>9.9999999999997868E-3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1.9999999999999796E-2</c:v>
                </c:pt>
                <c:pt idx="1165">
                  <c:v>9.9999999999997868E-3</c:v>
                </c:pt>
                <c:pt idx="1166">
                  <c:v>9.9999999999997868E-3</c:v>
                </c:pt>
                <c:pt idx="1167">
                  <c:v>9.9999999999997868E-3</c:v>
                </c:pt>
                <c:pt idx="1168">
                  <c:v>9.9999999999997868E-3</c:v>
                </c:pt>
                <c:pt idx="1169">
                  <c:v>0</c:v>
                </c:pt>
                <c:pt idx="1170">
                  <c:v>9.9999999999997868E-3</c:v>
                </c:pt>
                <c:pt idx="1171">
                  <c:v>1.9999999999999796E-2</c:v>
                </c:pt>
                <c:pt idx="1172">
                  <c:v>1.9999999999999796E-2</c:v>
                </c:pt>
                <c:pt idx="1173">
                  <c:v>9.9999999999997868E-3</c:v>
                </c:pt>
                <c:pt idx="1174">
                  <c:v>9.9999999999997868E-3</c:v>
                </c:pt>
                <c:pt idx="1175">
                  <c:v>9.9999999999997868E-3</c:v>
                </c:pt>
                <c:pt idx="1176">
                  <c:v>0</c:v>
                </c:pt>
                <c:pt idx="1177">
                  <c:v>9.9999999999997868E-3</c:v>
                </c:pt>
                <c:pt idx="1178">
                  <c:v>1.9999999999999796E-2</c:v>
                </c:pt>
                <c:pt idx="1179">
                  <c:v>2.9999999999999805E-2</c:v>
                </c:pt>
                <c:pt idx="1180">
                  <c:v>2.9999999999999805E-2</c:v>
                </c:pt>
                <c:pt idx="1181">
                  <c:v>2.9999999999999805E-2</c:v>
                </c:pt>
                <c:pt idx="1182">
                  <c:v>9.9999999999997868E-3</c:v>
                </c:pt>
                <c:pt idx="1183">
                  <c:v>9.9999999999997868E-3</c:v>
                </c:pt>
                <c:pt idx="1184">
                  <c:v>1.9999999999999796E-2</c:v>
                </c:pt>
                <c:pt idx="1185">
                  <c:v>1.9999999999999796E-2</c:v>
                </c:pt>
                <c:pt idx="1186">
                  <c:v>1.9999999999999796E-2</c:v>
                </c:pt>
                <c:pt idx="1187">
                  <c:v>9.9999999999997868E-3</c:v>
                </c:pt>
                <c:pt idx="1188">
                  <c:v>1.9999999999999796E-2</c:v>
                </c:pt>
                <c:pt idx="1189">
                  <c:v>2.9999999999999805E-2</c:v>
                </c:pt>
                <c:pt idx="1190">
                  <c:v>1.9999999999999796E-2</c:v>
                </c:pt>
                <c:pt idx="1191">
                  <c:v>1.9999999999999796E-2</c:v>
                </c:pt>
                <c:pt idx="1192">
                  <c:v>9.9999999999997868E-3</c:v>
                </c:pt>
                <c:pt idx="1193">
                  <c:v>1.9999999999999796E-2</c:v>
                </c:pt>
                <c:pt idx="1194">
                  <c:v>3.9999999999999813E-2</c:v>
                </c:pt>
                <c:pt idx="1195">
                  <c:v>2.9999999999999805E-2</c:v>
                </c:pt>
                <c:pt idx="1196">
                  <c:v>9.9999999999997868E-3</c:v>
                </c:pt>
                <c:pt idx="1197">
                  <c:v>9.9999999999997868E-3</c:v>
                </c:pt>
                <c:pt idx="1198">
                  <c:v>2.9999999999999805E-2</c:v>
                </c:pt>
                <c:pt idx="1199">
                  <c:v>1.9999999999999796E-2</c:v>
                </c:pt>
                <c:pt idx="1200">
                  <c:v>9.9999999999997868E-3</c:v>
                </c:pt>
                <c:pt idx="1201">
                  <c:v>2.9999999999999805E-2</c:v>
                </c:pt>
                <c:pt idx="1202">
                  <c:v>2.9999999999999805E-2</c:v>
                </c:pt>
                <c:pt idx="1203">
                  <c:v>9.9999999999997868E-3</c:v>
                </c:pt>
                <c:pt idx="1204">
                  <c:v>9.9999999999997868E-3</c:v>
                </c:pt>
                <c:pt idx="1205">
                  <c:v>1.9999999999999796E-2</c:v>
                </c:pt>
                <c:pt idx="1206">
                  <c:v>1.9999999999999796E-2</c:v>
                </c:pt>
                <c:pt idx="1207">
                  <c:v>9.9999999999997868E-3</c:v>
                </c:pt>
                <c:pt idx="1208">
                  <c:v>2.9999999999999805E-2</c:v>
                </c:pt>
                <c:pt idx="1209">
                  <c:v>2.9999999999999805E-2</c:v>
                </c:pt>
                <c:pt idx="1210">
                  <c:v>3.9999999999999813E-2</c:v>
                </c:pt>
                <c:pt idx="1211">
                  <c:v>2.9999999999999805E-2</c:v>
                </c:pt>
                <c:pt idx="1212">
                  <c:v>9.9999999999997868E-3</c:v>
                </c:pt>
                <c:pt idx="1213">
                  <c:v>2.9999999999999805E-2</c:v>
                </c:pt>
                <c:pt idx="1214">
                  <c:v>2.9999999999999805E-2</c:v>
                </c:pt>
                <c:pt idx="1215">
                  <c:v>2.9999999999999805E-2</c:v>
                </c:pt>
                <c:pt idx="1216">
                  <c:v>1.9999999999999796E-2</c:v>
                </c:pt>
                <c:pt idx="1217">
                  <c:v>9.9999999999997868E-3</c:v>
                </c:pt>
                <c:pt idx="1218">
                  <c:v>1.9999999999999796E-2</c:v>
                </c:pt>
                <c:pt idx="1219">
                  <c:v>9.9999999999997868E-3</c:v>
                </c:pt>
                <c:pt idx="1220">
                  <c:v>9.9999999999997868E-3</c:v>
                </c:pt>
                <c:pt idx="1221">
                  <c:v>9.9999999999997868E-3</c:v>
                </c:pt>
                <c:pt idx="1222">
                  <c:v>9.9999999999997868E-3</c:v>
                </c:pt>
                <c:pt idx="1223">
                  <c:v>9.9999999999997868E-3</c:v>
                </c:pt>
                <c:pt idx="1224">
                  <c:v>1.9999999999999796E-2</c:v>
                </c:pt>
                <c:pt idx="1225">
                  <c:v>9.9999999999997868E-3</c:v>
                </c:pt>
                <c:pt idx="1226">
                  <c:v>9.9999999999997868E-3</c:v>
                </c:pt>
                <c:pt idx="1227">
                  <c:v>9.9999999999997868E-3</c:v>
                </c:pt>
                <c:pt idx="1228">
                  <c:v>9.9999999999997868E-3</c:v>
                </c:pt>
                <c:pt idx="1229">
                  <c:v>9.9999999999997868E-3</c:v>
                </c:pt>
                <c:pt idx="1230">
                  <c:v>9.9999999999997868E-3</c:v>
                </c:pt>
                <c:pt idx="1231">
                  <c:v>2.9999999999999805E-2</c:v>
                </c:pt>
                <c:pt idx="1232">
                  <c:v>9.9999999999997868E-3</c:v>
                </c:pt>
                <c:pt idx="1233">
                  <c:v>9.9999999999997868E-3</c:v>
                </c:pt>
                <c:pt idx="1234">
                  <c:v>9.9999999999997868E-3</c:v>
                </c:pt>
                <c:pt idx="1235">
                  <c:v>9.9999999999997868E-3</c:v>
                </c:pt>
                <c:pt idx="1236">
                  <c:v>9.9999999999997868E-3</c:v>
                </c:pt>
                <c:pt idx="1237">
                  <c:v>9.9999999999997868E-3</c:v>
                </c:pt>
                <c:pt idx="1238">
                  <c:v>9.9999999999997868E-3</c:v>
                </c:pt>
                <c:pt idx="1239">
                  <c:v>9.9999999999997868E-3</c:v>
                </c:pt>
                <c:pt idx="1240">
                  <c:v>1.9999999999999796E-2</c:v>
                </c:pt>
                <c:pt idx="1241">
                  <c:v>1.9999999999999796E-2</c:v>
                </c:pt>
                <c:pt idx="1242">
                  <c:v>9.9999999999997868E-3</c:v>
                </c:pt>
                <c:pt idx="1243">
                  <c:v>9.9999999999997868E-3</c:v>
                </c:pt>
                <c:pt idx="1244">
                  <c:v>9.9999999999997868E-3</c:v>
                </c:pt>
                <c:pt idx="1245">
                  <c:v>9.9999999999997868E-3</c:v>
                </c:pt>
                <c:pt idx="1246">
                  <c:v>9.9999999999997868E-3</c:v>
                </c:pt>
                <c:pt idx="1247">
                  <c:v>0</c:v>
                </c:pt>
                <c:pt idx="1248">
                  <c:v>9.9999999999997868E-3</c:v>
                </c:pt>
                <c:pt idx="1249">
                  <c:v>2.9999999999999805E-2</c:v>
                </c:pt>
                <c:pt idx="1250">
                  <c:v>9.9999999999997868E-3</c:v>
                </c:pt>
                <c:pt idx="1251">
                  <c:v>9.9999999999997868E-3</c:v>
                </c:pt>
                <c:pt idx="1252">
                  <c:v>0</c:v>
                </c:pt>
                <c:pt idx="1253">
                  <c:v>0</c:v>
                </c:pt>
                <c:pt idx="1254">
                  <c:v>9.9999999999997868E-3</c:v>
                </c:pt>
                <c:pt idx="1255">
                  <c:v>9.9999999999997868E-3</c:v>
                </c:pt>
                <c:pt idx="1256">
                  <c:v>9.9999999999997868E-3</c:v>
                </c:pt>
                <c:pt idx="1257">
                  <c:v>9.9999999999997868E-3</c:v>
                </c:pt>
                <c:pt idx="1258">
                  <c:v>9.9999999999997868E-3</c:v>
                </c:pt>
                <c:pt idx="1259">
                  <c:v>9.9999999999997868E-3</c:v>
                </c:pt>
                <c:pt idx="1260">
                  <c:v>9.9999999999997868E-3</c:v>
                </c:pt>
                <c:pt idx="1261">
                  <c:v>9.9999999999997868E-3</c:v>
                </c:pt>
                <c:pt idx="1262">
                  <c:v>2.9999999999999805E-2</c:v>
                </c:pt>
                <c:pt idx="1263">
                  <c:v>2.9999999999999805E-2</c:v>
                </c:pt>
                <c:pt idx="1264">
                  <c:v>9.9999999999997868E-3</c:v>
                </c:pt>
                <c:pt idx="1265">
                  <c:v>9.9999999999997868E-3</c:v>
                </c:pt>
                <c:pt idx="1266">
                  <c:v>1.9999999999999796E-2</c:v>
                </c:pt>
                <c:pt idx="1267">
                  <c:v>1.9999999999999796E-2</c:v>
                </c:pt>
                <c:pt idx="1268">
                  <c:v>1.9999999999999796E-2</c:v>
                </c:pt>
                <c:pt idx="1269">
                  <c:v>9.9999999999997868E-3</c:v>
                </c:pt>
                <c:pt idx="1270">
                  <c:v>9.9999999999997868E-3</c:v>
                </c:pt>
                <c:pt idx="1271">
                  <c:v>1.9999999999999796E-2</c:v>
                </c:pt>
                <c:pt idx="1272">
                  <c:v>1.9999999999999796E-2</c:v>
                </c:pt>
                <c:pt idx="1273">
                  <c:v>1.9999999999999796E-2</c:v>
                </c:pt>
                <c:pt idx="1274">
                  <c:v>9.9999999999997868E-3</c:v>
                </c:pt>
                <c:pt idx="1275">
                  <c:v>9.9999999999997868E-3</c:v>
                </c:pt>
                <c:pt idx="1276">
                  <c:v>9.9999999999997868E-3</c:v>
                </c:pt>
                <c:pt idx="1277">
                  <c:v>9.9999999999997868E-3</c:v>
                </c:pt>
                <c:pt idx="1278">
                  <c:v>9.9999999999997868E-3</c:v>
                </c:pt>
                <c:pt idx="1279">
                  <c:v>9.9999999999997868E-3</c:v>
                </c:pt>
                <c:pt idx="1280">
                  <c:v>1.9999999999999796E-2</c:v>
                </c:pt>
                <c:pt idx="1281">
                  <c:v>9.9999999999997868E-3</c:v>
                </c:pt>
                <c:pt idx="1282">
                  <c:v>9.9999999999997868E-3</c:v>
                </c:pt>
                <c:pt idx="1283">
                  <c:v>9.9999999999997868E-3</c:v>
                </c:pt>
                <c:pt idx="1284">
                  <c:v>0</c:v>
                </c:pt>
                <c:pt idx="1285">
                  <c:v>9.9999999999997868E-3</c:v>
                </c:pt>
                <c:pt idx="1286">
                  <c:v>9.9999999999997868E-3</c:v>
                </c:pt>
                <c:pt idx="1287">
                  <c:v>9.9999999999997868E-3</c:v>
                </c:pt>
                <c:pt idx="1288">
                  <c:v>9.9999999999997868E-3</c:v>
                </c:pt>
                <c:pt idx="1289">
                  <c:v>9.9999999999997868E-3</c:v>
                </c:pt>
                <c:pt idx="1290">
                  <c:v>9.9999999999997868E-3</c:v>
                </c:pt>
                <c:pt idx="1291">
                  <c:v>9.9999999999997868E-3</c:v>
                </c:pt>
                <c:pt idx="1292">
                  <c:v>9.9999999999997868E-3</c:v>
                </c:pt>
                <c:pt idx="1293">
                  <c:v>9.9999999999997868E-3</c:v>
                </c:pt>
                <c:pt idx="1294">
                  <c:v>9.9999999999997868E-3</c:v>
                </c:pt>
                <c:pt idx="1295">
                  <c:v>1.9999999999999796E-2</c:v>
                </c:pt>
                <c:pt idx="1296">
                  <c:v>9.9999999999997868E-3</c:v>
                </c:pt>
                <c:pt idx="1297">
                  <c:v>9.9999999999997868E-3</c:v>
                </c:pt>
                <c:pt idx="1298">
                  <c:v>9.9999999999997868E-3</c:v>
                </c:pt>
                <c:pt idx="1299">
                  <c:v>9.9999999999997868E-3</c:v>
                </c:pt>
                <c:pt idx="1300">
                  <c:v>9.9999999999997868E-3</c:v>
                </c:pt>
                <c:pt idx="1301">
                  <c:v>9.9999999999997868E-3</c:v>
                </c:pt>
                <c:pt idx="1302">
                  <c:v>9.9999999999997868E-3</c:v>
                </c:pt>
                <c:pt idx="1303">
                  <c:v>9.9999999999997868E-3</c:v>
                </c:pt>
                <c:pt idx="1304">
                  <c:v>1.9999999999999796E-2</c:v>
                </c:pt>
                <c:pt idx="1305">
                  <c:v>1.9999999999999796E-2</c:v>
                </c:pt>
                <c:pt idx="1306">
                  <c:v>9.9999999999997868E-3</c:v>
                </c:pt>
                <c:pt idx="1307">
                  <c:v>9.9999999999997868E-3</c:v>
                </c:pt>
                <c:pt idx="1308">
                  <c:v>0</c:v>
                </c:pt>
                <c:pt idx="1309">
                  <c:v>9.9999999999997868E-3</c:v>
                </c:pt>
                <c:pt idx="1310">
                  <c:v>9.9999999999997868E-3</c:v>
                </c:pt>
                <c:pt idx="1311">
                  <c:v>9.9999999999997868E-3</c:v>
                </c:pt>
                <c:pt idx="1312">
                  <c:v>9.9999999999997868E-3</c:v>
                </c:pt>
                <c:pt idx="1313">
                  <c:v>1.9999999999999796E-2</c:v>
                </c:pt>
                <c:pt idx="1314">
                  <c:v>2.9999999999999805E-2</c:v>
                </c:pt>
                <c:pt idx="1315">
                  <c:v>9.9999999999997868E-3</c:v>
                </c:pt>
                <c:pt idx="1316">
                  <c:v>9.9999999999997868E-3</c:v>
                </c:pt>
                <c:pt idx="1317">
                  <c:v>9.9999999999997868E-3</c:v>
                </c:pt>
                <c:pt idx="1318">
                  <c:v>9.9999999999997868E-3</c:v>
                </c:pt>
                <c:pt idx="1319">
                  <c:v>2.9999999999999805E-2</c:v>
                </c:pt>
                <c:pt idx="1320">
                  <c:v>9.9999999999997868E-3</c:v>
                </c:pt>
                <c:pt idx="1321">
                  <c:v>9.9999999999997868E-3</c:v>
                </c:pt>
                <c:pt idx="1322">
                  <c:v>2.9999999999999805E-2</c:v>
                </c:pt>
                <c:pt idx="1323">
                  <c:v>1.9999999999999796E-2</c:v>
                </c:pt>
                <c:pt idx="1324">
                  <c:v>9.9999999999997868E-3</c:v>
                </c:pt>
                <c:pt idx="1325">
                  <c:v>9.9999999999997868E-3</c:v>
                </c:pt>
                <c:pt idx="1326">
                  <c:v>9.9999999999997868E-3</c:v>
                </c:pt>
                <c:pt idx="1327">
                  <c:v>1.9999999999999796E-2</c:v>
                </c:pt>
                <c:pt idx="1328">
                  <c:v>1.9999999999999796E-2</c:v>
                </c:pt>
                <c:pt idx="1329">
                  <c:v>9.9999999999997868E-3</c:v>
                </c:pt>
                <c:pt idx="1330">
                  <c:v>9.9999999999997868E-3</c:v>
                </c:pt>
                <c:pt idx="1331">
                  <c:v>9.9999999999997868E-3</c:v>
                </c:pt>
                <c:pt idx="1332">
                  <c:v>1.9999999999999796E-2</c:v>
                </c:pt>
                <c:pt idx="1333">
                  <c:v>2.9999999999999805E-2</c:v>
                </c:pt>
                <c:pt idx="1334">
                  <c:v>9.9999999999997868E-3</c:v>
                </c:pt>
                <c:pt idx="1335">
                  <c:v>9.9999999999997868E-3</c:v>
                </c:pt>
                <c:pt idx="1336">
                  <c:v>0</c:v>
                </c:pt>
                <c:pt idx="1337">
                  <c:v>1.9999999999999796E-2</c:v>
                </c:pt>
                <c:pt idx="1338">
                  <c:v>2.9999999999999805E-2</c:v>
                </c:pt>
                <c:pt idx="1339">
                  <c:v>1.9999999999999796E-2</c:v>
                </c:pt>
                <c:pt idx="1340">
                  <c:v>9.9999999999997868E-3</c:v>
                </c:pt>
                <c:pt idx="1341">
                  <c:v>9.9999999999997868E-3</c:v>
                </c:pt>
                <c:pt idx="1342">
                  <c:v>9.9999999999997868E-3</c:v>
                </c:pt>
                <c:pt idx="1343">
                  <c:v>9.9999999999997868E-3</c:v>
                </c:pt>
                <c:pt idx="1344">
                  <c:v>9.9999999999997868E-3</c:v>
                </c:pt>
                <c:pt idx="1345">
                  <c:v>1.9999999999999796E-2</c:v>
                </c:pt>
                <c:pt idx="1346">
                  <c:v>3.9999999999999813E-2</c:v>
                </c:pt>
                <c:pt idx="1347">
                  <c:v>1.9999999999999796E-2</c:v>
                </c:pt>
                <c:pt idx="1348">
                  <c:v>2.9999999999999805E-2</c:v>
                </c:pt>
                <c:pt idx="1349">
                  <c:v>1.9999999999999796E-2</c:v>
                </c:pt>
                <c:pt idx="1350">
                  <c:v>2.9999999999999805E-2</c:v>
                </c:pt>
                <c:pt idx="1351">
                  <c:v>2.9999999999999805E-2</c:v>
                </c:pt>
                <c:pt idx="1352">
                  <c:v>4.9999999999999822E-2</c:v>
                </c:pt>
                <c:pt idx="1353">
                  <c:v>4.9999999999999822E-2</c:v>
                </c:pt>
                <c:pt idx="1354">
                  <c:v>3.9999999999999813E-2</c:v>
                </c:pt>
                <c:pt idx="1355">
                  <c:v>4.9999999999999822E-2</c:v>
                </c:pt>
                <c:pt idx="1356">
                  <c:v>3.9999999999999813E-2</c:v>
                </c:pt>
                <c:pt idx="1357">
                  <c:v>2.9999999999999805E-2</c:v>
                </c:pt>
                <c:pt idx="1358">
                  <c:v>2.9999999999999805E-2</c:v>
                </c:pt>
                <c:pt idx="1359">
                  <c:v>1.9999999999999796E-2</c:v>
                </c:pt>
                <c:pt idx="1360">
                  <c:v>9.9999999999997868E-3</c:v>
                </c:pt>
                <c:pt idx="1361">
                  <c:v>1.9999999999999796E-2</c:v>
                </c:pt>
                <c:pt idx="1362">
                  <c:v>2.9999999999999805E-2</c:v>
                </c:pt>
                <c:pt idx="1363">
                  <c:v>1.9999999999999796E-2</c:v>
                </c:pt>
                <c:pt idx="1364">
                  <c:v>2.9999999999999805E-2</c:v>
                </c:pt>
                <c:pt idx="1365">
                  <c:v>4.9999999999999822E-2</c:v>
                </c:pt>
                <c:pt idx="1366">
                  <c:v>3.9999999999999813E-2</c:v>
                </c:pt>
                <c:pt idx="1367">
                  <c:v>2.9999999999999805E-2</c:v>
                </c:pt>
                <c:pt idx="1368">
                  <c:v>9.9999999999997868E-3</c:v>
                </c:pt>
                <c:pt idx="1369">
                  <c:v>9.9999999999997868E-3</c:v>
                </c:pt>
                <c:pt idx="1370">
                  <c:v>9.9999999999997868E-3</c:v>
                </c:pt>
                <c:pt idx="1371">
                  <c:v>1.9999999999999796E-2</c:v>
                </c:pt>
                <c:pt idx="1372">
                  <c:v>1.9999999999999796E-2</c:v>
                </c:pt>
                <c:pt idx="1373">
                  <c:v>1.9999999999999796E-2</c:v>
                </c:pt>
                <c:pt idx="1374">
                  <c:v>1.9999999999999796E-2</c:v>
                </c:pt>
                <c:pt idx="1375">
                  <c:v>2.9999999999999805E-2</c:v>
                </c:pt>
                <c:pt idx="1376">
                  <c:v>2.9999999999999805E-2</c:v>
                </c:pt>
                <c:pt idx="1377">
                  <c:v>9.9999999999997868E-3</c:v>
                </c:pt>
                <c:pt idx="1378">
                  <c:v>1.9999999999999796E-2</c:v>
                </c:pt>
                <c:pt idx="1379">
                  <c:v>1.9999999999999796E-2</c:v>
                </c:pt>
                <c:pt idx="1380">
                  <c:v>1.9999999999999796E-2</c:v>
                </c:pt>
                <c:pt idx="1381">
                  <c:v>9.9999999999997868E-3</c:v>
                </c:pt>
                <c:pt idx="1382">
                  <c:v>1.9999999999999796E-2</c:v>
                </c:pt>
                <c:pt idx="1383">
                  <c:v>2.9999999999999805E-2</c:v>
                </c:pt>
                <c:pt idx="1384">
                  <c:v>1.9999999999999796E-2</c:v>
                </c:pt>
                <c:pt idx="1385">
                  <c:v>9.9999999999997868E-3</c:v>
                </c:pt>
                <c:pt idx="1386">
                  <c:v>1.9999999999999796E-2</c:v>
                </c:pt>
                <c:pt idx="1387">
                  <c:v>9.9999999999997868E-3</c:v>
                </c:pt>
                <c:pt idx="1388">
                  <c:v>9.9999999999997868E-3</c:v>
                </c:pt>
                <c:pt idx="1389">
                  <c:v>1.9999999999999796E-2</c:v>
                </c:pt>
                <c:pt idx="1390">
                  <c:v>9.9999999999997868E-3</c:v>
                </c:pt>
                <c:pt idx="1391">
                  <c:v>9.9999999999997868E-3</c:v>
                </c:pt>
                <c:pt idx="1392">
                  <c:v>2.9999999999999805E-2</c:v>
                </c:pt>
                <c:pt idx="1393">
                  <c:v>2.9999999999999805E-2</c:v>
                </c:pt>
                <c:pt idx="1394">
                  <c:v>2.9999999999999805E-2</c:v>
                </c:pt>
                <c:pt idx="1395">
                  <c:v>1.9999999999999796E-2</c:v>
                </c:pt>
                <c:pt idx="1396">
                  <c:v>9.9999999999997868E-3</c:v>
                </c:pt>
                <c:pt idx="1397">
                  <c:v>1.9999999999999796E-2</c:v>
                </c:pt>
                <c:pt idx="1398">
                  <c:v>1.9999999999999796E-2</c:v>
                </c:pt>
                <c:pt idx="1399">
                  <c:v>3.9999999999999813E-2</c:v>
                </c:pt>
                <c:pt idx="1400">
                  <c:v>3.9999999999999813E-2</c:v>
                </c:pt>
                <c:pt idx="1401">
                  <c:v>1.9999999999999796E-2</c:v>
                </c:pt>
                <c:pt idx="1402">
                  <c:v>1.9999999999999796E-2</c:v>
                </c:pt>
                <c:pt idx="1403">
                  <c:v>2.9999999999999805E-2</c:v>
                </c:pt>
                <c:pt idx="1404">
                  <c:v>2.9999999999999805E-2</c:v>
                </c:pt>
                <c:pt idx="1405">
                  <c:v>2.9999999999999805E-2</c:v>
                </c:pt>
                <c:pt idx="1406">
                  <c:v>1.9999999999999796E-2</c:v>
                </c:pt>
                <c:pt idx="1407">
                  <c:v>1.9999999999999796E-2</c:v>
                </c:pt>
                <c:pt idx="1408">
                  <c:v>1.9999999999999796E-2</c:v>
                </c:pt>
                <c:pt idx="1409">
                  <c:v>4.9999999999999822E-2</c:v>
                </c:pt>
                <c:pt idx="1410">
                  <c:v>4.9999999999999822E-2</c:v>
                </c:pt>
                <c:pt idx="1411">
                  <c:v>2.9999999999999805E-2</c:v>
                </c:pt>
                <c:pt idx="1412">
                  <c:v>9.9999999999997868E-3</c:v>
                </c:pt>
                <c:pt idx="1413">
                  <c:v>9.9999999999997868E-3</c:v>
                </c:pt>
                <c:pt idx="1414">
                  <c:v>1.9999999999999796E-2</c:v>
                </c:pt>
                <c:pt idx="1415">
                  <c:v>9.9999999999997868E-3</c:v>
                </c:pt>
                <c:pt idx="1416">
                  <c:v>9.9999999999997868E-3</c:v>
                </c:pt>
                <c:pt idx="1417">
                  <c:v>9.9999999999997868E-3</c:v>
                </c:pt>
                <c:pt idx="1418">
                  <c:v>2.9999999999999805E-2</c:v>
                </c:pt>
                <c:pt idx="1419">
                  <c:v>2.9999999999999805E-2</c:v>
                </c:pt>
                <c:pt idx="1420">
                  <c:v>3.9999999999999813E-2</c:v>
                </c:pt>
                <c:pt idx="1421">
                  <c:v>2.9999999999999805E-2</c:v>
                </c:pt>
                <c:pt idx="1422">
                  <c:v>1.9999999999999796E-2</c:v>
                </c:pt>
                <c:pt idx="1423">
                  <c:v>9.9999999999997868E-3</c:v>
                </c:pt>
                <c:pt idx="1424">
                  <c:v>9.9999999999997868E-3</c:v>
                </c:pt>
                <c:pt idx="1425">
                  <c:v>9.9999999999997868E-3</c:v>
                </c:pt>
                <c:pt idx="1426">
                  <c:v>9.9999999999997868E-3</c:v>
                </c:pt>
                <c:pt idx="1427">
                  <c:v>9.9999999999997868E-3</c:v>
                </c:pt>
                <c:pt idx="1428">
                  <c:v>9.9999999999997868E-3</c:v>
                </c:pt>
                <c:pt idx="1429">
                  <c:v>9.9999999999997868E-3</c:v>
                </c:pt>
                <c:pt idx="1430">
                  <c:v>0</c:v>
                </c:pt>
                <c:pt idx="1431">
                  <c:v>9.9999999999997868E-3</c:v>
                </c:pt>
                <c:pt idx="1432">
                  <c:v>9.9999999999997868E-3</c:v>
                </c:pt>
                <c:pt idx="1433">
                  <c:v>9.9999999999997868E-3</c:v>
                </c:pt>
                <c:pt idx="1434">
                  <c:v>9.9999999999997868E-3</c:v>
                </c:pt>
                <c:pt idx="1435">
                  <c:v>9.9999999999997868E-3</c:v>
                </c:pt>
                <c:pt idx="1436">
                  <c:v>9.9999999999997868E-3</c:v>
                </c:pt>
                <c:pt idx="1437">
                  <c:v>2.9999999999999805E-2</c:v>
                </c:pt>
                <c:pt idx="1438">
                  <c:v>9.9999999999997868E-3</c:v>
                </c:pt>
                <c:pt idx="1439">
                  <c:v>9.9999999999997868E-3</c:v>
                </c:pt>
                <c:pt idx="1440">
                  <c:v>9.9999999999997868E-3</c:v>
                </c:pt>
                <c:pt idx="1441">
                  <c:v>1.9999999999999796E-2</c:v>
                </c:pt>
                <c:pt idx="1442">
                  <c:v>9.9999999999997868E-3</c:v>
                </c:pt>
                <c:pt idx="1443">
                  <c:v>9.9999999999997868E-3</c:v>
                </c:pt>
                <c:pt idx="1444">
                  <c:v>9.9999999999997868E-3</c:v>
                </c:pt>
                <c:pt idx="1445">
                  <c:v>0</c:v>
                </c:pt>
                <c:pt idx="1446">
                  <c:v>9.9999999999997868E-3</c:v>
                </c:pt>
                <c:pt idx="1447">
                  <c:v>9.9999999999997868E-3</c:v>
                </c:pt>
                <c:pt idx="1448">
                  <c:v>9.9999999999997868E-3</c:v>
                </c:pt>
                <c:pt idx="1449">
                  <c:v>9.9999999999997868E-3</c:v>
                </c:pt>
                <c:pt idx="1450">
                  <c:v>9.9999999999997868E-3</c:v>
                </c:pt>
                <c:pt idx="1451">
                  <c:v>0</c:v>
                </c:pt>
                <c:pt idx="1452">
                  <c:v>0</c:v>
                </c:pt>
                <c:pt idx="1453">
                  <c:v>9.9999999999997868E-3</c:v>
                </c:pt>
                <c:pt idx="1454">
                  <c:v>9.9999999999997868E-3</c:v>
                </c:pt>
                <c:pt idx="1455">
                  <c:v>9.9999999999997868E-3</c:v>
                </c:pt>
                <c:pt idx="1456">
                  <c:v>9.9999999999997868E-3</c:v>
                </c:pt>
                <c:pt idx="1457">
                  <c:v>9.9999999999997868E-3</c:v>
                </c:pt>
                <c:pt idx="1458">
                  <c:v>9.9999999999997868E-3</c:v>
                </c:pt>
                <c:pt idx="1459">
                  <c:v>9.9999999999997868E-3</c:v>
                </c:pt>
                <c:pt idx="1460">
                  <c:v>9.9999999999997868E-3</c:v>
                </c:pt>
                <c:pt idx="1461">
                  <c:v>9.9999999999997868E-3</c:v>
                </c:pt>
                <c:pt idx="1462">
                  <c:v>9.9999999999997868E-3</c:v>
                </c:pt>
                <c:pt idx="1463">
                  <c:v>9.9999999999997868E-3</c:v>
                </c:pt>
                <c:pt idx="1464">
                  <c:v>9.9999999999997868E-3</c:v>
                </c:pt>
                <c:pt idx="1465">
                  <c:v>9.9999999999997868E-3</c:v>
                </c:pt>
                <c:pt idx="1466">
                  <c:v>0</c:v>
                </c:pt>
                <c:pt idx="1467">
                  <c:v>9.9999999999997868E-3</c:v>
                </c:pt>
                <c:pt idx="1468">
                  <c:v>9.9999999999997868E-3</c:v>
                </c:pt>
                <c:pt idx="1469">
                  <c:v>2.9999999999999805E-2</c:v>
                </c:pt>
                <c:pt idx="1470">
                  <c:v>2.9999999999999805E-2</c:v>
                </c:pt>
                <c:pt idx="1471">
                  <c:v>4.9999999999999822E-2</c:v>
                </c:pt>
                <c:pt idx="1472">
                  <c:v>4.9999999999999822E-2</c:v>
                </c:pt>
                <c:pt idx="1473">
                  <c:v>2.9999999999999805E-2</c:v>
                </c:pt>
                <c:pt idx="1474">
                  <c:v>2.9999999999999805E-2</c:v>
                </c:pt>
                <c:pt idx="1475">
                  <c:v>1.9999999999999796E-2</c:v>
                </c:pt>
                <c:pt idx="1476">
                  <c:v>2.9999999999999805E-2</c:v>
                </c:pt>
                <c:pt idx="1477">
                  <c:v>2.9999999999999805E-2</c:v>
                </c:pt>
                <c:pt idx="1478">
                  <c:v>2.9999999999999805E-2</c:v>
                </c:pt>
                <c:pt idx="1479">
                  <c:v>1.9999999999999796E-2</c:v>
                </c:pt>
                <c:pt idx="1480">
                  <c:v>2.9999999999999805E-2</c:v>
                </c:pt>
                <c:pt idx="1481">
                  <c:v>3.9999999999999813E-2</c:v>
                </c:pt>
                <c:pt idx="1482">
                  <c:v>2.9999999999999805E-2</c:v>
                </c:pt>
                <c:pt idx="1483">
                  <c:v>2.9999999999999805E-2</c:v>
                </c:pt>
                <c:pt idx="1484">
                  <c:v>1.9999999999999796E-2</c:v>
                </c:pt>
                <c:pt idx="1485">
                  <c:v>2.9999999999999805E-2</c:v>
                </c:pt>
                <c:pt idx="1486">
                  <c:v>3.9999999999999813E-2</c:v>
                </c:pt>
                <c:pt idx="1487">
                  <c:v>3.9999999999999813E-2</c:v>
                </c:pt>
                <c:pt idx="1488">
                  <c:v>2.9999999999999805E-2</c:v>
                </c:pt>
                <c:pt idx="1489">
                  <c:v>2.9999999999999805E-2</c:v>
                </c:pt>
                <c:pt idx="1490">
                  <c:v>2.9999999999999805E-2</c:v>
                </c:pt>
                <c:pt idx="1491">
                  <c:v>1.9999999999999796E-2</c:v>
                </c:pt>
                <c:pt idx="1492">
                  <c:v>2.9999999999999805E-2</c:v>
                </c:pt>
                <c:pt idx="1493">
                  <c:v>2.9999999999999805E-2</c:v>
                </c:pt>
                <c:pt idx="1494">
                  <c:v>2.9999999999999805E-2</c:v>
                </c:pt>
                <c:pt idx="1495">
                  <c:v>2.9999999999999805E-2</c:v>
                </c:pt>
                <c:pt idx="1496">
                  <c:v>1.9999999999999796E-2</c:v>
                </c:pt>
                <c:pt idx="1497">
                  <c:v>1.9999999999999796E-2</c:v>
                </c:pt>
                <c:pt idx="1498">
                  <c:v>2.9999999999999805E-2</c:v>
                </c:pt>
                <c:pt idx="1499">
                  <c:v>2.9999999999999805E-2</c:v>
                </c:pt>
                <c:pt idx="1500">
                  <c:v>2.9999999999999805E-2</c:v>
                </c:pt>
                <c:pt idx="1501">
                  <c:v>2.9999999999999805E-2</c:v>
                </c:pt>
                <c:pt idx="1502">
                  <c:v>2.9999999999999805E-2</c:v>
                </c:pt>
                <c:pt idx="1503">
                  <c:v>3.9999999999999813E-2</c:v>
                </c:pt>
                <c:pt idx="1504">
                  <c:v>2.9999999999999805E-2</c:v>
                </c:pt>
                <c:pt idx="1505">
                  <c:v>4.9999999999999822E-2</c:v>
                </c:pt>
                <c:pt idx="1506">
                  <c:v>2.9999999999999805E-2</c:v>
                </c:pt>
                <c:pt idx="1507">
                  <c:v>2.9999999999999805E-2</c:v>
                </c:pt>
                <c:pt idx="1508">
                  <c:v>1.9999999999999796E-2</c:v>
                </c:pt>
                <c:pt idx="1509">
                  <c:v>3.9999999999999813E-2</c:v>
                </c:pt>
                <c:pt idx="1510">
                  <c:v>3.9999999999999813E-2</c:v>
                </c:pt>
                <c:pt idx="1511">
                  <c:v>4.9999999999999822E-2</c:v>
                </c:pt>
                <c:pt idx="1512">
                  <c:v>3.9999999999999813E-2</c:v>
                </c:pt>
                <c:pt idx="1513">
                  <c:v>3.9999999999999813E-2</c:v>
                </c:pt>
                <c:pt idx="1514">
                  <c:v>2.9999999999999805E-2</c:v>
                </c:pt>
                <c:pt idx="1515">
                  <c:v>2.9999999999999805E-2</c:v>
                </c:pt>
                <c:pt idx="1516">
                  <c:v>2.9999999999999805E-2</c:v>
                </c:pt>
                <c:pt idx="1517">
                  <c:v>2.9999999999999805E-2</c:v>
                </c:pt>
                <c:pt idx="1518">
                  <c:v>2.9999999999999805E-2</c:v>
                </c:pt>
                <c:pt idx="1519">
                  <c:v>2.9999999999999805E-2</c:v>
                </c:pt>
                <c:pt idx="1520">
                  <c:v>2.9999999999999805E-2</c:v>
                </c:pt>
                <c:pt idx="1521">
                  <c:v>1.9999999999999796E-2</c:v>
                </c:pt>
                <c:pt idx="1522">
                  <c:v>1.9999999999999796E-2</c:v>
                </c:pt>
                <c:pt idx="1523">
                  <c:v>2.9999999999999805E-2</c:v>
                </c:pt>
                <c:pt idx="1524">
                  <c:v>1.9999999999999796E-2</c:v>
                </c:pt>
                <c:pt idx="1525">
                  <c:v>1.9999999999999796E-2</c:v>
                </c:pt>
                <c:pt idx="1526">
                  <c:v>2.9999999999999805E-2</c:v>
                </c:pt>
                <c:pt idx="1527">
                  <c:v>3.9999999999999813E-2</c:v>
                </c:pt>
                <c:pt idx="1528">
                  <c:v>2.9999999999999805E-2</c:v>
                </c:pt>
                <c:pt idx="1529">
                  <c:v>1.9999999999999796E-2</c:v>
                </c:pt>
                <c:pt idx="1530">
                  <c:v>2.9999999999999805E-2</c:v>
                </c:pt>
                <c:pt idx="1531">
                  <c:v>1.9999999999999796E-2</c:v>
                </c:pt>
                <c:pt idx="1532">
                  <c:v>2.9999999999999805E-2</c:v>
                </c:pt>
                <c:pt idx="1533">
                  <c:v>1.9999999999999796E-2</c:v>
                </c:pt>
                <c:pt idx="1534">
                  <c:v>2.9999999999999805E-2</c:v>
                </c:pt>
                <c:pt idx="1535">
                  <c:v>2.9999999999999805E-2</c:v>
                </c:pt>
                <c:pt idx="1536">
                  <c:v>2.9999999999999805E-2</c:v>
                </c:pt>
                <c:pt idx="1537">
                  <c:v>3.9999999999999813E-2</c:v>
                </c:pt>
                <c:pt idx="1538">
                  <c:v>2.9999999999999805E-2</c:v>
                </c:pt>
                <c:pt idx="1539">
                  <c:v>3.9999999999999813E-2</c:v>
                </c:pt>
                <c:pt idx="1540">
                  <c:v>2.9999999999999805E-2</c:v>
                </c:pt>
                <c:pt idx="1541">
                  <c:v>1.9999999999999796E-2</c:v>
                </c:pt>
                <c:pt idx="1542">
                  <c:v>1.9999999999999796E-2</c:v>
                </c:pt>
                <c:pt idx="1543">
                  <c:v>1.9999999999999796E-2</c:v>
                </c:pt>
                <c:pt idx="1544">
                  <c:v>1.9999999999999796E-2</c:v>
                </c:pt>
                <c:pt idx="1545">
                  <c:v>1.9999999999999796E-2</c:v>
                </c:pt>
                <c:pt idx="1546">
                  <c:v>2.9999999999999805E-2</c:v>
                </c:pt>
                <c:pt idx="1547">
                  <c:v>4.9999999999999822E-2</c:v>
                </c:pt>
                <c:pt idx="1548">
                  <c:v>2.9999999999999805E-2</c:v>
                </c:pt>
                <c:pt idx="1549">
                  <c:v>2.9999999999999805E-2</c:v>
                </c:pt>
                <c:pt idx="1550">
                  <c:v>1.9999999999999796E-2</c:v>
                </c:pt>
                <c:pt idx="1551">
                  <c:v>1.9999999999999796E-2</c:v>
                </c:pt>
                <c:pt idx="1552">
                  <c:v>1.9999999999999796E-2</c:v>
                </c:pt>
                <c:pt idx="1553">
                  <c:v>1.9999999999999796E-2</c:v>
                </c:pt>
                <c:pt idx="1554">
                  <c:v>5.9999999999999831E-2</c:v>
                </c:pt>
                <c:pt idx="1555">
                  <c:v>5.9999999999999831E-2</c:v>
                </c:pt>
                <c:pt idx="1556">
                  <c:v>4.9999999999999822E-2</c:v>
                </c:pt>
                <c:pt idx="1557">
                  <c:v>2.9999999999999805E-2</c:v>
                </c:pt>
                <c:pt idx="1558">
                  <c:v>1.9999999999999796E-2</c:v>
                </c:pt>
                <c:pt idx="1559">
                  <c:v>2.9999999999999805E-2</c:v>
                </c:pt>
                <c:pt idx="1560">
                  <c:v>4.9999999999999822E-2</c:v>
                </c:pt>
                <c:pt idx="1561">
                  <c:v>4.9999999999999822E-2</c:v>
                </c:pt>
                <c:pt idx="1562">
                  <c:v>2.9999999999999805E-2</c:v>
                </c:pt>
                <c:pt idx="1563">
                  <c:v>2.9999999999999805E-2</c:v>
                </c:pt>
                <c:pt idx="1564">
                  <c:v>2.9999999999999805E-2</c:v>
                </c:pt>
                <c:pt idx="1565">
                  <c:v>2.9999999999999805E-2</c:v>
                </c:pt>
                <c:pt idx="1566">
                  <c:v>2.9999999999999805E-2</c:v>
                </c:pt>
                <c:pt idx="1567">
                  <c:v>2.9999999999999805E-2</c:v>
                </c:pt>
                <c:pt idx="1568">
                  <c:v>2.9999999999999805E-2</c:v>
                </c:pt>
                <c:pt idx="1569">
                  <c:v>2.9999999999999805E-2</c:v>
                </c:pt>
                <c:pt idx="1570">
                  <c:v>2.9999999999999805E-2</c:v>
                </c:pt>
                <c:pt idx="1571">
                  <c:v>2.9999999999999805E-2</c:v>
                </c:pt>
                <c:pt idx="1572">
                  <c:v>1.9999999999999796E-2</c:v>
                </c:pt>
                <c:pt idx="1573">
                  <c:v>2.9999999999999805E-2</c:v>
                </c:pt>
                <c:pt idx="1574">
                  <c:v>2.9999999999999805E-2</c:v>
                </c:pt>
                <c:pt idx="1575">
                  <c:v>1.9999999999999796E-2</c:v>
                </c:pt>
                <c:pt idx="1576">
                  <c:v>2.9999999999999805E-2</c:v>
                </c:pt>
                <c:pt idx="1577">
                  <c:v>4.9999999999999822E-2</c:v>
                </c:pt>
                <c:pt idx="1578">
                  <c:v>3.9999999999999813E-2</c:v>
                </c:pt>
                <c:pt idx="1579">
                  <c:v>2.9999999999999805E-2</c:v>
                </c:pt>
                <c:pt idx="1580">
                  <c:v>0</c:v>
                </c:pt>
                <c:pt idx="1581">
                  <c:v>0</c:v>
                </c:pt>
                <c:pt idx="1582">
                  <c:v>2.9999999999999805E-2</c:v>
                </c:pt>
                <c:pt idx="1583">
                  <c:v>2.9999999999999805E-2</c:v>
                </c:pt>
                <c:pt idx="1584">
                  <c:v>9.9999999999997868E-3</c:v>
                </c:pt>
                <c:pt idx="1585">
                  <c:v>1.9999999999999796E-2</c:v>
                </c:pt>
                <c:pt idx="1586">
                  <c:v>9.9999999999997868E-3</c:v>
                </c:pt>
                <c:pt idx="1587">
                  <c:v>9.9999999999997868E-3</c:v>
                </c:pt>
                <c:pt idx="1588">
                  <c:v>9.9999999999997868E-3</c:v>
                </c:pt>
                <c:pt idx="1589">
                  <c:v>0</c:v>
                </c:pt>
                <c:pt idx="1590">
                  <c:v>9.9999999999997868E-3</c:v>
                </c:pt>
                <c:pt idx="1591">
                  <c:v>9.9999999999997868E-3</c:v>
                </c:pt>
                <c:pt idx="1592">
                  <c:v>9.9999999999997868E-3</c:v>
                </c:pt>
                <c:pt idx="1593">
                  <c:v>9.9999999999997868E-3</c:v>
                </c:pt>
                <c:pt idx="1594">
                  <c:v>1.9999999999999796E-2</c:v>
                </c:pt>
                <c:pt idx="1595">
                  <c:v>2.9999999999999805E-2</c:v>
                </c:pt>
                <c:pt idx="1596">
                  <c:v>9.9999999999997868E-3</c:v>
                </c:pt>
                <c:pt idx="1597">
                  <c:v>9.9999999999997868E-3</c:v>
                </c:pt>
                <c:pt idx="1598">
                  <c:v>2.9999999999999805E-2</c:v>
                </c:pt>
                <c:pt idx="1599">
                  <c:v>2.9999999999999805E-2</c:v>
                </c:pt>
                <c:pt idx="1600">
                  <c:v>9.9999999999997868E-3</c:v>
                </c:pt>
                <c:pt idx="1601">
                  <c:v>2.9999999999999805E-2</c:v>
                </c:pt>
                <c:pt idx="1602">
                  <c:v>9.9999999999997868E-3</c:v>
                </c:pt>
                <c:pt idx="1603">
                  <c:v>9.9999999999997868E-3</c:v>
                </c:pt>
                <c:pt idx="1604">
                  <c:v>9.9999999999997868E-3</c:v>
                </c:pt>
                <c:pt idx="1605">
                  <c:v>9.9999999999997868E-3</c:v>
                </c:pt>
                <c:pt idx="1606">
                  <c:v>2.9999999999999805E-2</c:v>
                </c:pt>
                <c:pt idx="1607">
                  <c:v>1.9999999999999796E-2</c:v>
                </c:pt>
                <c:pt idx="1608">
                  <c:v>9.9999999999997868E-3</c:v>
                </c:pt>
                <c:pt idx="1609">
                  <c:v>9.9999999999997868E-3</c:v>
                </c:pt>
                <c:pt idx="1610">
                  <c:v>9.9999999999997868E-3</c:v>
                </c:pt>
                <c:pt idx="1611">
                  <c:v>1.9999999999999796E-2</c:v>
                </c:pt>
                <c:pt idx="1612">
                  <c:v>2.9999999999999805E-2</c:v>
                </c:pt>
                <c:pt idx="1613">
                  <c:v>9.9999999999997868E-3</c:v>
                </c:pt>
                <c:pt idx="1614">
                  <c:v>1.9999999999999796E-2</c:v>
                </c:pt>
                <c:pt idx="1615">
                  <c:v>9.9999999999997868E-3</c:v>
                </c:pt>
                <c:pt idx="1616">
                  <c:v>9.9999999999997868E-3</c:v>
                </c:pt>
                <c:pt idx="1617">
                  <c:v>9.9999999999997868E-3</c:v>
                </c:pt>
                <c:pt idx="1618">
                  <c:v>9.9999999999997868E-3</c:v>
                </c:pt>
                <c:pt idx="1619">
                  <c:v>9.9999999999997868E-3</c:v>
                </c:pt>
                <c:pt idx="1620">
                  <c:v>9.9999999999997868E-3</c:v>
                </c:pt>
                <c:pt idx="1621">
                  <c:v>1.9999999999999796E-2</c:v>
                </c:pt>
                <c:pt idx="1622">
                  <c:v>1.9999999999999796E-2</c:v>
                </c:pt>
                <c:pt idx="1623">
                  <c:v>2.9999999999999805E-2</c:v>
                </c:pt>
                <c:pt idx="1624">
                  <c:v>2.9999999999999805E-2</c:v>
                </c:pt>
                <c:pt idx="1625">
                  <c:v>9.9999999999997868E-3</c:v>
                </c:pt>
                <c:pt idx="1626">
                  <c:v>9.9999999999997868E-3</c:v>
                </c:pt>
                <c:pt idx="1627">
                  <c:v>1.9999999999999796E-2</c:v>
                </c:pt>
                <c:pt idx="1628">
                  <c:v>9.9999999999997868E-3</c:v>
                </c:pt>
                <c:pt idx="1629">
                  <c:v>2.9999999999999805E-2</c:v>
                </c:pt>
                <c:pt idx="1630">
                  <c:v>1.9999999999999796E-2</c:v>
                </c:pt>
                <c:pt idx="1631">
                  <c:v>9.9999999999997868E-3</c:v>
                </c:pt>
                <c:pt idx="1632">
                  <c:v>9.9999999999997868E-3</c:v>
                </c:pt>
                <c:pt idx="1633">
                  <c:v>9.9999999999997868E-3</c:v>
                </c:pt>
                <c:pt idx="1634">
                  <c:v>9.9999999999997868E-3</c:v>
                </c:pt>
                <c:pt idx="1635">
                  <c:v>2.9999999999999805E-2</c:v>
                </c:pt>
                <c:pt idx="1636">
                  <c:v>1.9999999999999796E-2</c:v>
                </c:pt>
                <c:pt idx="1637">
                  <c:v>9.9999999999997868E-3</c:v>
                </c:pt>
                <c:pt idx="1638">
                  <c:v>9.9999999999997868E-3</c:v>
                </c:pt>
                <c:pt idx="1639">
                  <c:v>9.9999999999997868E-3</c:v>
                </c:pt>
                <c:pt idx="1640">
                  <c:v>9.9999999999997868E-3</c:v>
                </c:pt>
                <c:pt idx="1641">
                  <c:v>9.9999999999997868E-3</c:v>
                </c:pt>
                <c:pt idx="1642">
                  <c:v>9.9999999999997868E-3</c:v>
                </c:pt>
                <c:pt idx="1643">
                  <c:v>2.9999999999999805E-2</c:v>
                </c:pt>
                <c:pt idx="1644">
                  <c:v>9.9999999999997868E-3</c:v>
                </c:pt>
                <c:pt idx="1645">
                  <c:v>9.9999999999997868E-3</c:v>
                </c:pt>
                <c:pt idx="1646">
                  <c:v>9.9999999999997868E-3</c:v>
                </c:pt>
                <c:pt idx="1647">
                  <c:v>1.9999999999999796E-2</c:v>
                </c:pt>
                <c:pt idx="1648">
                  <c:v>2.9999999999999805E-2</c:v>
                </c:pt>
                <c:pt idx="1649">
                  <c:v>2.9999999999999805E-2</c:v>
                </c:pt>
                <c:pt idx="1650">
                  <c:v>3.9999999999999813E-2</c:v>
                </c:pt>
                <c:pt idx="1651">
                  <c:v>9.9999999999997868E-3</c:v>
                </c:pt>
                <c:pt idx="1652">
                  <c:v>1.9999999999999796E-2</c:v>
                </c:pt>
                <c:pt idx="1653">
                  <c:v>3.9999999999999813E-2</c:v>
                </c:pt>
                <c:pt idx="1654">
                  <c:v>5.9999999999999831E-2</c:v>
                </c:pt>
                <c:pt idx="1655">
                  <c:v>4.9999999999999822E-2</c:v>
                </c:pt>
                <c:pt idx="1656">
                  <c:v>2.9999999999999805E-2</c:v>
                </c:pt>
                <c:pt idx="1657">
                  <c:v>4.9999999999999822E-2</c:v>
                </c:pt>
                <c:pt idx="1658">
                  <c:v>4.9999999999999822E-2</c:v>
                </c:pt>
                <c:pt idx="1659">
                  <c:v>2.9999999999999805E-2</c:v>
                </c:pt>
                <c:pt idx="1660">
                  <c:v>4.9999999999999822E-2</c:v>
                </c:pt>
                <c:pt idx="1661">
                  <c:v>3.9999999999999813E-2</c:v>
                </c:pt>
                <c:pt idx="1662">
                  <c:v>2.9999999999999805E-2</c:v>
                </c:pt>
                <c:pt idx="1663">
                  <c:v>2.9999999999999805E-2</c:v>
                </c:pt>
                <c:pt idx="1664">
                  <c:v>2.9999999999999805E-2</c:v>
                </c:pt>
                <c:pt idx="1665">
                  <c:v>2.9999999999999805E-2</c:v>
                </c:pt>
                <c:pt idx="1666">
                  <c:v>9.9999999999997868E-3</c:v>
                </c:pt>
                <c:pt idx="1667">
                  <c:v>3.9999999999999813E-2</c:v>
                </c:pt>
                <c:pt idx="1668">
                  <c:v>4.9999999999999822E-2</c:v>
                </c:pt>
                <c:pt idx="1669">
                  <c:v>2.9999999999999805E-2</c:v>
                </c:pt>
                <c:pt idx="1670">
                  <c:v>9.9999999999997868E-3</c:v>
                </c:pt>
                <c:pt idx="1671">
                  <c:v>1.9999999999999796E-2</c:v>
                </c:pt>
                <c:pt idx="1672">
                  <c:v>2.9999999999999805E-2</c:v>
                </c:pt>
                <c:pt idx="1673">
                  <c:v>2.9999999999999805E-2</c:v>
                </c:pt>
                <c:pt idx="1674">
                  <c:v>1.9999999999999796E-2</c:v>
                </c:pt>
                <c:pt idx="1675">
                  <c:v>9.9999999999997868E-3</c:v>
                </c:pt>
                <c:pt idx="1676">
                  <c:v>9.9999999999997868E-3</c:v>
                </c:pt>
                <c:pt idx="1677">
                  <c:v>9.9999999999997868E-3</c:v>
                </c:pt>
                <c:pt idx="1678">
                  <c:v>2.9999999999999805E-2</c:v>
                </c:pt>
                <c:pt idx="1679">
                  <c:v>2.9999999999999805E-2</c:v>
                </c:pt>
                <c:pt idx="1680">
                  <c:v>2.9999999999999805E-2</c:v>
                </c:pt>
                <c:pt idx="1681">
                  <c:v>4.9999999999999822E-2</c:v>
                </c:pt>
                <c:pt idx="1682">
                  <c:v>2.9999999999999805E-2</c:v>
                </c:pt>
                <c:pt idx="1683">
                  <c:v>9.9999999999997868E-3</c:v>
                </c:pt>
                <c:pt idx="1684">
                  <c:v>9.9999999999997868E-3</c:v>
                </c:pt>
                <c:pt idx="1685">
                  <c:v>2.9999999999999805E-2</c:v>
                </c:pt>
                <c:pt idx="1686">
                  <c:v>9.9999999999997868E-3</c:v>
                </c:pt>
                <c:pt idx="1687">
                  <c:v>9.9999999999997868E-3</c:v>
                </c:pt>
                <c:pt idx="1688">
                  <c:v>9.9999999999997868E-3</c:v>
                </c:pt>
                <c:pt idx="1689">
                  <c:v>9.9999999999997868E-3</c:v>
                </c:pt>
                <c:pt idx="1690">
                  <c:v>2.9999999999999805E-2</c:v>
                </c:pt>
                <c:pt idx="1691">
                  <c:v>2.9999999999999805E-2</c:v>
                </c:pt>
                <c:pt idx="1692">
                  <c:v>2.9999999999999805E-2</c:v>
                </c:pt>
                <c:pt idx="1693">
                  <c:v>9.9999999999997868E-3</c:v>
                </c:pt>
                <c:pt idx="1694">
                  <c:v>1.9999999999999796E-2</c:v>
                </c:pt>
                <c:pt idx="1695">
                  <c:v>1.9999999999999796E-2</c:v>
                </c:pt>
                <c:pt idx="1696">
                  <c:v>2.9999999999999805E-2</c:v>
                </c:pt>
                <c:pt idx="1697">
                  <c:v>2.9999999999999805E-2</c:v>
                </c:pt>
                <c:pt idx="1698">
                  <c:v>1.9999999999999796E-2</c:v>
                </c:pt>
                <c:pt idx="1699">
                  <c:v>9.9999999999997868E-3</c:v>
                </c:pt>
                <c:pt idx="1700">
                  <c:v>9.9999999999997868E-3</c:v>
                </c:pt>
                <c:pt idx="1701">
                  <c:v>9.9999999999997868E-3</c:v>
                </c:pt>
                <c:pt idx="1702">
                  <c:v>9.9999999999997868E-3</c:v>
                </c:pt>
                <c:pt idx="1703">
                  <c:v>2.9999999999999805E-2</c:v>
                </c:pt>
                <c:pt idx="1704">
                  <c:v>2.9999999999999805E-2</c:v>
                </c:pt>
                <c:pt idx="1705">
                  <c:v>2.9999999999999805E-2</c:v>
                </c:pt>
                <c:pt idx="1706">
                  <c:v>2.9999999999999805E-2</c:v>
                </c:pt>
                <c:pt idx="1707">
                  <c:v>1.9999999999999796E-2</c:v>
                </c:pt>
                <c:pt idx="1708">
                  <c:v>9.9999999999997868E-3</c:v>
                </c:pt>
                <c:pt idx="1709">
                  <c:v>9.9999999999997868E-3</c:v>
                </c:pt>
                <c:pt idx="1710">
                  <c:v>2.9999999999999805E-2</c:v>
                </c:pt>
                <c:pt idx="1711">
                  <c:v>2.9999999999999805E-2</c:v>
                </c:pt>
                <c:pt idx="1712">
                  <c:v>2.9999999999999805E-2</c:v>
                </c:pt>
                <c:pt idx="1713">
                  <c:v>2.9999999999999805E-2</c:v>
                </c:pt>
                <c:pt idx="1714">
                  <c:v>2.9999999999999805E-2</c:v>
                </c:pt>
                <c:pt idx="1715">
                  <c:v>2.9999999999999805E-2</c:v>
                </c:pt>
                <c:pt idx="1716">
                  <c:v>1.9999999999999796E-2</c:v>
                </c:pt>
                <c:pt idx="1717">
                  <c:v>9.9999999999997868E-3</c:v>
                </c:pt>
                <c:pt idx="1718">
                  <c:v>2.9999999999999805E-2</c:v>
                </c:pt>
                <c:pt idx="1719">
                  <c:v>2.9999999999999805E-2</c:v>
                </c:pt>
                <c:pt idx="1720">
                  <c:v>9.9999999999997868E-3</c:v>
                </c:pt>
                <c:pt idx="1721">
                  <c:v>9.9999999999997868E-3</c:v>
                </c:pt>
                <c:pt idx="1722">
                  <c:v>9.9999999999997868E-3</c:v>
                </c:pt>
                <c:pt idx="1723">
                  <c:v>4.9999999999999822E-2</c:v>
                </c:pt>
                <c:pt idx="1724">
                  <c:v>3.9999999999999813E-2</c:v>
                </c:pt>
                <c:pt idx="1725">
                  <c:v>1.9999999999999796E-2</c:v>
                </c:pt>
                <c:pt idx="1726">
                  <c:v>2.9999999999999805E-2</c:v>
                </c:pt>
                <c:pt idx="1727">
                  <c:v>2.9999999999999805E-2</c:v>
                </c:pt>
                <c:pt idx="1728">
                  <c:v>9.9999999999997868E-3</c:v>
                </c:pt>
                <c:pt idx="1729">
                  <c:v>9.9999999999997868E-3</c:v>
                </c:pt>
                <c:pt idx="1730">
                  <c:v>9.9999999999997868E-3</c:v>
                </c:pt>
                <c:pt idx="1731">
                  <c:v>2.9999999999999805E-2</c:v>
                </c:pt>
                <c:pt idx="1732">
                  <c:v>2.9999999999999805E-2</c:v>
                </c:pt>
                <c:pt idx="1733">
                  <c:v>9.9999999999997868E-3</c:v>
                </c:pt>
                <c:pt idx="1734">
                  <c:v>9.9999999999997868E-3</c:v>
                </c:pt>
                <c:pt idx="1735">
                  <c:v>9.9999999999997868E-3</c:v>
                </c:pt>
                <c:pt idx="1736">
                  <c:v>2.9999999999999805E-2</c:v>
                </c:pt>
                <c:pt idx="1737">
                  <c:v>2.9999999999999805E-2</c:v>
                </c:pt>
                <c:pt idx="1738">
                  <c:v>2.9999999999999805E-2</c:v>
                </c:pt>
                <c:pt idx="1739">
                  <c:v>2.9999999999999805E-2</c:v>
                </c:pt>
                <c:pt idx="1740">
                  <c:v>9.9999999999997868E-3</c:v>
                </c:pt>
                <c:pt idx="1741">
                  <c:v>1.9999999999999796E-2</c:v>
                </c:pt>
                <c:pt idx="1742">
                  <c:v>2.9999999999999805E-2</c:v>
                </c:pt>
                <c:pt idx="1743">
                  <c:v>2.9999999999999805E-2</c:v>
                </c:pt>
                <c:pt idx="1744">
                  <c:v>5.9999999999999831E-2</c:v>
                </c:pt>
                <c:pt idx="1745">
                  <c:v>3.9999999999999813E-2</c:v>
                </c:pt>
                <c:pt idx="1746">
                  <c:v>9.9999999999997868E-3</c:v>
                </c:pt>
                <c:pt idx="1747">
                  <c:v>9.9999999999997868E-3</c:v>
                </c:pt>
                <c:pt idx="1748">
                  <c:v>9.9999999999997868E-3</c:v>
                </c:pt>
                <c:pt idx="1749">
                  <c:v>9.9999999999997868E-3</c:v>
                </c:pt>
                <c:pt idx="1750">
                  <c:v>9.9999999999997868E-3</c:v>
                </c:pt>
                <c:pt idx="1751">
                  <c:v>9.9999999999997868E-3</c:v>
                </c:pt>
                <c:pt idx="1752">
                  <c:v>9.9999999999997868E-3</c:v>
                </c:pt>
                <c:pt idx="1753">
                  <c:v>9.9999999999997868E-3</c:v>
                </c:pt>
                <c:pt idx="1754">
                  <c:v>1.9999999999999796E-2</c:v>
                </c:pt>
                <c:pt idx="1755">
                  <c:v>9.9999999999997868E-3</c:v>
                </c:pt>
                <c:pt idx="1756">
                  <c:v>9.9999999999997868E-3</c:v>
                </c:pt>
                <c:pt idx="1757">
                  <c:v>9.9999999999997868E-3</c:v>
                </c:pt>
                <c:pt idx="1758">
                  <c:v>9.9999999999997868E-3</c:v>
                </c:pt>
                <c:pt idx="1759">
                  <c:v>9.9999999999997868E-3</c:v>
                </c:pt>
                <c:pt idx="1760">
                  <c:v>9.9999999999997868E-3</c:v>
                </c:pt>
                <c:pt idx="1761">
                  <c:v>9.9999999999997868E-3</c:v>
                </c:pt>
                <c:pt idx="1762">
                  <c:v>9.9999999999997868E-3</c:v>
                </c:pt>
                <c:pt idx="1763">
                  <c:v>9.9999999999997868E-3</c:v>
                </c:pt>
                <c:pt idx="1764">
                  <c:v>9.9999999999997868E-3</c:v>
                </c:pt>
                <c:pt idx="1765">
                  <c:v>9.9999999999997868E-3</c:v>
                </c:pt>
                <c:pt idx="1766">
                  <c:v>9.9999999999997868E-3</c:v>
                </c:pt>
                <c:pt idx="1767">
                  <c:v>9.9999999999997868E-3</c:v>
                </c:pt>
                <c:pt idx="1768">
                  <c:v>9.9999999999997868E-3</c:v>
                </c:pt>
                <c:pt idx="1769">
                  <c:v>9.9999999999997868E-3</c:v>
                </c:pt>
                <c:pt idx="1770">
                  <c:v>9.9999999999997868E-3</c:v>
                </c:pt>
                <c:pt idx="1771">
                  <c:v>9.9999999999997868E-3</c:v>
                </c:pt>
                <c:pt idx="1772">
                  <c:v>9.9999999999997868E-3</c:v>
                </c:pt>
                <c:pt idx="1773">
                  <c:v>0</c:v>
                </c:pt>
                <c:pt idx="1774">
                  <c:v>9.9999999999997868E-3</c:v>
                </c:pt>
                <c:pt idx="1775">
                  <c:v>9.9999999999997868E-3</c:v>
                </c:pt>
                <c:pt idx="1776">
                  <c:v>9.9999999999997868E-3</c:v>
                </c:pt>
                <c:pt idx="1777">
                  <c:v>9.9999999999997868E-3</c:v>
                </c:pt>
                <c:pt idx="1778">
                  <c:v>9.9999999999997868E-3</c:v>
                </c:pt>
                <c:pt idx="1779">
                  <c:v>9.9999999999997868E-3</c:v>
                </c:pt>
                <c:pt idx="1780">
                  <c:v>9.9999999999997868E-3</c:v>
                </c:pt>
                <c:pt idx="1781">
                  <c:v>1.9999999999999796E-2</c:v>
                </c:pt>
                <c:pt idx="1782">
                  <c:v>9.9999999999997868E-3</c:v>
                </c:pt>
                <c:pt idx="1783">
                  <c:v>9.9999999999997868E-3</c:v>
                </c:pt>
                <c:pt idx="1784">
                  <c:v>9.9999999999997868E-3</c:v>
                </c:pt>
                <c:pt idx="1785">
                  <c:v>9.9999999999997868E-3</c:v>
                </c:pt>
                <c:pt idx="1786">
                  <c:v>9.9999999999997868E-3</c:v>
                </c:pt>
                <c:pt idx="1787">
                  <c:v>9.9999999999997868E-3</c:v>
                </c:pt>
                <c:pt idx="1788">
                  <c:v>9.9999999999997868E-3</c:v>
                </c:pt>
                <c:pt idx="1789">
                  <c:v>9.9999999999997868E-3</c:v>
                </c:pt>
                <c:pt idx="1790">
                  <c:v>9.9999999999997868E-3</c:v>
                </c:pt>
                <c:pt idx="1791">
                  <c:v>9.9999999999997868E-3</c:v>
                </c:pt>
                <c:pt idx="1792">
                  <c:v>9.9999999999997868E-3</c:v>
                </c:pt>
                <c:pt idx="1793">
                  <c:v>9.9999999999997868E-3</c:v>
                </c:pt>
                <c:pt idx="1794">
                  <c:v>9.9999999999997868E-3</c:v>
                </c:pt>
                <c:pt idx="1795">
                  <c:v>9.9999999999997868E-3</c:v>
                </c:pt>
                <c:pt idx="1796">
                  <c:v>9.9999999999997868E-3</c:v>
                </c:pt>
                <c:pt idx="1797">
                  <c:v>9.9999999999997868E-3</c:v>
                </c:pt>
                <c:pt idx="1798">
                  <c:v>9.9999999999997868E-3</c:v>
                </c:pt>
                <c:pt idx="1799">
                  <c:v>1.9999999999999796E-2</c:v>
                </c:pt>
                <c:pt idx="1800">
                  <c:v>9.9999999999997868E-3</c:v>
                </c:pt>
                <c:pt idx="1801">
                  <c:v>9.9999999999997868E-3</c:v>
                </c:pt>
                <c:pt idx="1802">
                  <c:v>9.9999999999997868E-3</c:v>
                </c:pt>
                <c:pt idx="1803">
                  <c:v>2.9999999999999805E-2</c:v>
                </c:pt>
                <c:pt idx="1804">
                  <c:v>9.9999999999997868E-3</c:v>
                </c:pt>
                <c:pt idx="1805">
                  <c:v>1.9999999999999796E-2</c:v>
                </c:pt>
                <c:pt idx="1806">
                  <c:v>9.9999999999997868E-3</c:v>
                </c:pt>
                <c:pt idx="1807">
                  <c:v>1.9999999999999796E-2</c:v>
                </c:pt>
                <c:pt idx="1808">
                  <c:v>9.9999999999997868E-3</c:v>
                </c:pt>
                <c:pt idx="1809">
                  <c:v>1.9999999999999796E-2</c:v>
                </c:pt>
                <c:pt idx="1810">
                  <c:v>1.9999999999999796E-2</c:v>
                </c:pt>
                <c:pt idx="1811">
                  <c:v>1.9999999999999796E-2</c:v>
                </c:pt>
                <c:pt idx="1812">
                  <c:v>4.9999999999999822E-2</c:v>
                </c:pt>
                <c:pt idx="1813">
                  <c:v>4.9999999999999822E-2</c:v>
                </c:pt>
                <c:pt idx="1814">
                  <c:v>2.9999999999999805E-2</c:v>
                </c:pt>
                <c:pt idx="1815">
                  <c:v>9.9999999999997868E-3</c:v>
                </c:pt>
                <c:pt idx="1816">
                  <c:v>1.9999999999999796E-2</c:v>
                </c:pt>
                <c:pt idx="1817">
                  <c:v>2.9999999999999805E-2</c:v>
                </c:pt>
                <c:pt idx="1818">
                  <c:v>2.9999999999999805E-2</c:v>
                </c:pt>
                <c:pt idx="1819">
                  <c:v>2.9999999999999805E-2</c:v>
                </c:pt>
                <c:pt idx="1820">
                  <c:v>1.9999999999999796E-2</c:v>
                </c:pt>
                <c:pt idx="1821">
                  <c:v>9.9999999999997868E-3</c:v>
                </c:pt>
                <c:pt idx="1822">
                  <c:v>9.9999999999997868E-3</c:v>
                </c:pt>
                <c:pt idx="1823">
                  <c:v>1.9999999999999796E-2</c:v>
                </c:pt>
                <c:pt idx="1824">
                  <c:v>2.9999999999999805E-2</c:v>
                </c:pt>
                <c:pt idx="1825">
                  <c:v>2.9999999999999805E-2</c:v>
                </c:pt>
                <c:pt idx="1826">
                  <c:v>9.9999999999997868E-3</c:v>
                </c:pt>
                <c:pt idx="1827">
                  <c:v>9.9999999999997868E-3</c:v>
                </c:pt>
                <c:pt idx="1828">
                  <c:v>1.9999999999999796E-2</c:v>
                </c:pt>
                <c:pt idx="1829">
                  <c:v>2.9999999999999805E-2</c:v>
                </c:pt>
                <c:pt idx="1830">
                  <c:v>2.9999999999999805E-2</c:v>
                </c:pt>
                <c:pt idx="1831">
                  <c:v>2.9999999999999805E-2</c:v>
                </c:pt>
                <c:pt idx="1832">
                  <c:v>2.9999999999999805E-2</c:v>
                </c:pt>
                <c:pt idx="1833">
                  <c:v>2.9999999999999805E-2</c:v>
                </c:pt>
                <c:pt idx="1834">
                  <c:v>1.9999999999999796E-2</c:v>
                </c:pt>
                <c:pt idx="1835">
                  <c:v>2.9999999999999805E-2</c:v>
                </c:pt>
                <c:pt idx="1836">
                  <c:v>2.9999999999999805E-2</c:v>
                </c:pt>
                <c:pt idx="1837">
                  <c:v>1.9999999999999796E-2</c:v>
                </c:pt>
                <c:pt idx="1838">
                  <c:v>2.9999999999999805E-2</c:v>
                </c:pt>
                <c:pt idx="1839">
                  <c:v>4.9999999999999822E-2</c:v>
                </c:pt>
                <c:pt idx="1840">
                  <c:v>2.9999999999999805E-2</c:v>
                </c:pt>
                <c:pt idx="1841">
                  <c:v>9.9999999999997868E-3</c:v>
                </c:pt>
                <c:pt idx="1842">
                  <c:v>9.9999999999997868E-3</c:v>
                </c:pt>
                <c:pt idx="1843">
                  <c:v>0</c:v>
                </c:pt>
                <c:pt idx="1844">
                  <c:v>9.9999999999997868E-3</c:v>
                </c:pt>
                <c:pt idx="1845">
                  <c:v>9.9999999999997868E-3</c:v>
                </c:pt>
                <c:pt idx="1846">
                  <c:v>9.9999999999997868E-3</c:v>
                </c:pt>
                <c:pt idx="1847">
                  <c:v>9.9999999999997868E-3</c:v>
                </c:pt>
                <c:pt idx="1848">
                  <c:v>9.9999999999997868E-3</c:v>
                </c:pt>
                <c:pt idx="1849">
                  <c:v>1.9999999999999796E-2</c:v>
                </c:pt>
                <c:pt idx="1850">
                  <c:v>9.9999999999997868E-3</c:v>
                </c:pt>
                <c:pt idx="1851">
                  <c:v>9.9999999999997868E-3</c:v>
                </c:pt>
                <c:pt idx="1852">
                  <c:v>2.9999999999999805E-2</c:v>
                </c:pt>
                <c:pt idx="1853">
                  <c:v>2.9999999999999805E-2</c:v>
                </c:pt>
                <c:pt idx="1854">
                  <c:v>9.9999999999997868E-3</c:v>
                </c:pt>
                <c:pt idx="1855">
                  <c:v>9.9999999999997868E-3</c:v>
                </c:pt>
                <c:pt idx="1856">
                  <c:v>9.9999999999997868E-3</c:v>
                </c:pt>
                <c:pt idx="1857">
                  <c:v>9.9999999999997868E-3</c:v>
                </c:pt>
                <c:pt idx="1858">
                  <c:v>9.9999999999997868E-3</c:v>
                </c:pt>
                <c:pt idx="1859">
                  <c:v>9.9999999999997868E-3</c:v>
                </c:pt>
                <c:pt idx="1860">
                  <c:v>9.9999999999997868E-3</c:v>
                </c:pt>
                <c:pt idx="1861">
                  <c:v>9.9999999999997868E-3</c:v>
                </c:pt>
                <c:pt idx="1862">
                  <c:v>9.9999999999997868E-3</c:v>
                </c:pt>
                <c:pt idx="1863">
                  <c:v>1.9999999999999796E-2</c:v>
                </c:pt>
                <c:pt idx="1864">
                  <c:v>9.9999999999997868E-3</c:v>
                </c:pt>
                <c:pt idx="1865">
                  <c:v>9.9999999999997868E-3</c:v>
                </c:pt>
                <c:pt idx="1866">
                  <c:v>0</c:v>
                </c:pt>
                <c:pt idx="1867">
                  <c:v>1.9999999999999796E-2</c:v>
                </c:pt>
                <c:pt idx="1868">
                  <c:v>3.9999999999999813E-2</c:v>
                </c:pt>
                <c:pt idx="1869">
                  <c:v>2.9999999999999805E-2</c:v>
                </c:pt>
                <c:pt idx="1870">
                  <c:v>2.9999999999999805E-2</c:v>
                </c:pt>
                <c:pt idx="1871">
                  <c:v>9.9999999999997868E-3</c:v>
                </c:pt>
                <c:pt idx="1872">
                  <c:v>3.9999999999999813E-2</c:v>
                </c:pt>
                <c:pt idx="1873">
                  <c:v>2.9999999999999805E-2</c:v>
                </c:pt>
                <c:pt idx="1874">
                  <c:v>9.9999999999997868E-3</c:v>
                </c:pt>
                <c:pt idx="1875">
                  <c:v>9.9999999999997868E-3</c:v>
                </c:pt>
                <c:pt idx="1876">
                  <c:v>9.9999999999997868E-3</c:v>
                </c:pt>
                <c:pt idx="1877">
                  <c:v>2.9999999999999805E-2</c:v>
                </c:pt>
                <c:pt idx="1878">
                  <c:v>1.9999999999999796E-2</c:v>
                </c:pt>
                <c:pt idx="1879">
                  <c:v>9.9999999999997868E-3</c:v>
                </c:pt>
                <c:pt idx="1880">
                  <c:v>9.9999999999997868E-3</c:v>
                </c:pt>
                <c:pt idx="1881">
                  <c:v>9.9999999999997868E-3</c:v>
                </c:pt>
                <c:pt idx="1882">
                  <c:v>9.9999999999997868E-3</c:v>
                </c:pt>
                <c:pt idx="1883">
                  <c:v>9.9999999999997868E-3</c:v>
                </c:pt>
                <c:pt idx="1884">
                  <c:v>9.9999999999997868E-3</c:v>
                </c:pt>
                <c:pt idx="1885">
                  <c:v>9.9999999999997868E-3</c:v>
                </c:pt>
                <c:pt idx="1886">
                  <c:v>1.9999999999999796E-2</c:v>
                </c:pt>
                <c:pt idx="1887">
                  <c:v>1.9999999999999796E-2</c:v>
                </c:pt>
                <c:pt idx="1888">
                  <c:v>9.9999999999997868E-3</c:v>
                </c:pt>
                <c:pt idx="1889">
                  <c:v>9.9999999999997868E-3</c:v>
                </c:pt>
                <c:pt idx="1890">
                  <c:v>9.9999999999997868E-3</c:v>
                </c:pt>
                <c:pt idx="1891">
                  <c:v>9.9999999999997868E-3</c:v>
                </c:pt>
                <c:pt idx="1892">
                  <c:v>2.9999999999999805E-2</c:v>
                </c:pt>
                <c:pt idx="1893">
                  <c:v>2.9999999999999805E-2</c:v>
                </c:pt>
                <c:pt idx="1894">
                  <c:v>1.9999999999999796E-2</c:v>
                </c:pt>
                <c:pt idx="1895">
                  <c:v>2.9999999999999805E-2</c:v>
                </c:pt>
                <c:pt idx="1896">
                  <c:v>9.9999999999997868E-3</c:v>
                </c:pt>
                <c:pt idx="1897">
                  <c:v>2.9999999999999805E-2</c:v>
                </c:pt>
                <c:pt idx="1898">
                  <c:v>2.9999999999999805E-2</c:v>
                </c:pt>
                <c:pt idx="1899">
                  <c:v>9.9999999999997868E-3</c:v>
                </c:pt>
                <c:pt idx="1900">
                  <c:v>9.9999999999997868E-3</c:v>
                </c:pt>
                <c:pt idx="1901">
                  <c:v>0</c:v>
                </c:pt>
                <c:pt idx="1902">
                  <c:v>9.9999999999997868E-3</c:v>
                </c:pt>
                <c:pt idx="1903">
                  <c:v>9.9999999999997868E-3</c:v>
                </c:pt>
                <c:pt idx="1904">
                  <c:v>9.9999999999997868E-3</c:v>
                </c:pt>
                <c:pt idx="1905">
                  <c:v>9.9999999999997868E-3</c:v>
                </c:pt>
                <c:pt idx="1906">
                  <c:v>9.9999999999997868E-3</c:v>
                </c:pt>
                <c:pt idx="1907">
                  <c:v>9.9999999999997868E-3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9.9999999999997868E-3</c:v>
                </c:pt>
                <c:pt idx="1912">
                  <c:v>9.9999999999997868E-3</c:v>
                </c:pt>
                <c:pt idx="1913">
                  <c:v>9.9999999999997868E-3</c:v>
                </c:pt>
                <c:pt idx="1914">
                  <c:v>9.9999999999997868E-3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1.9999999999999796E-2</c:v>
                </c:pt>
                <c:pt idx="1921">
                  <c:v>2.9999999999999805E-2</c:v>
                </c:pt>
                <c:pt idx="1922">
                  <c:v>4.9999999999999822E-2</c:v>
                </c:pt>
                <c:pt idx="1923">
                  <c:v>2.9999999999999805E-2</c:v>
                </c:pt>
                <c:pt idx="1924">
                  <c:v>2.9999999999999805E-2</c:v>
                </c:pt>
                <c:pt idx="1925">
                  <c:v>1.9999999999999796E-2</c:v>
                </c:pt>
                <c:pt idx="1926">
                  <c:v>1.9999999999999796E-2</c:v>
                </c:pt>
                <c:pt idx="1927">
                  <c:v>9.9999999999997868E-3</c:v>
                </c:pt>
                <c:pt idx="1928">
                  <c:v>9.9999999999997868E-3</c:v>
                </c:pt>
                <c:pt idx="1929">
                  <c:v>1.9999999999999796E-2</c:v>
                </c:pt>
                <c:pt idx="1930">
                  <c:v>1.9999999999999796E-2</c:v>
                </c:pt>
                <c:pt idx="1931">
                  <c:v>1.9999999999999796E-2</c:v>
                </c:pt>
                <c:pt idx="1932">
                  <c:v>1.9999999999999796E-2</c:v>
                </c:pt>
                <c:pt idx="1933">
                  <c:v>1.9999999999999796E-2</c:v>
                </c:pt>
                <c:pt idx="1934">
                  <c:v>1.9999999999999796E-2</c:v>
                </c:pt>
                <c:pt idx="1935">
                  <c:v>9.9999999999997868E-3</c:v>
                </c:pt>
                <c:pt idx="1936">
                  <c:v>1.9999999999999796E-2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9.9999999999997868E-3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9.9999999999997868E-3</c:v>
                </c:pt>
                <c:pt idx="1954">
                  <c:v>9.9999999999997868E-3</c:v>
                </c:pt>
                <c:pt idx="1955">
                  <c:v>9.9999999999997868E-3</c:v>
                </c:pt>
                <c:pt idx="1956">
                  <c:v>0</c:v>
                </c:pt>
                <c:pt idx="1957">
                  <c:v>0</c:v>
                </c:pt>
                <c:pt idx="1958">
                  <c:v>9.9999999999997868E-3</c:v>
                </c:pt>
                <c:pt idx="1959">
                  <c:v>1.9999999999999796E-2</c:v>
                </c:pt>
                <c:pt idx="1960">
                  <c:v>1.9999999999999796E-2</c:v>
                </c:pt>
                <c:pt idx="1961">
                  <c:v>1.9999999999999796E-2</c:v>
                </c:pt>
                <c:pt idx="1962">
                  <c:v>2.9999999999999805E-2</c:v>
                </c:pt>
                <c:pt idx="1963">
                  <c:v>2.9999999999999805E-2</c:v>
                </c:pt>
                <c:pt idx="1964">
                  <c:v>2.9999999999999805E-2</c:v>
                </c:pt>
                <c:pt idx="1965">
                  <c:v>2.9999999999999805E-2</c:v>
                </c:pt>
                <c:pt idx="1966">
                  <c:v>1.9999999999999796E-2</c:v>
                </c:pt>
                <c:pt idx="1967">
                  <c:v>2.9999999999999805E-2</c:v>
                </c:pt>
                <c:pt idx="1968">
                  <c:v>1.9999999999999796E-2</c:v>
                </c:pt>
                <c:pt idx="1969">
                  <c:v>9.9999999999997868E-3</c:v>
                </c:pt>
                <c:pt idx="1970">
                  <c:v>1.9999999999999796E-2</c:v>
                </c:pt>
                <c:pt idx="1971">
                  <c:v>1.9999999999999796E-2</c:v>
                </c:pt>
                <c:pt idx="1972">
                  <c:v>2.9999999999999805E-2</c:v>
                </c:pt>
                <c:pt idx="1973">
                  <c:v>2.9999999999999805E-2</c:v>
                </c:pt>
                <c:pt idx="1974">
                  <c:v>2.9999999999999805E-2</c:v>
                </c:pt>
                <c:pt idx="1975">
                  <c:v>2.9999999999999805E-2</c:v>
                </c:pt>
                <c:pt idx="1976">
                  <c:v>1.9999999999999796E-2</c:v>
                </c:pt>
                <c:pt idx="1977">
                  <c:v>1.9999999999999796E-2</c:v>
                </c:pt>
                <c:pt idx="1978">
                  <c:v>1.9999999999999796E-2</c:v>
                </c:pt>
                <c:pt idx="1979">
                  <c:v>1.9999999999999796E-2</c:v>
                </c:pt>
                <c:pt idx="1980">
                  <c:v>1.9999999999999796E-2</c:v>
                </c:pt>
                <c:pt idx="1981">
                  <c:v>6.999999999999984E-2</c:v>
                </c:pt>
                <c:pt idx="1982">
                  <c:v>5.9999999999999831E-2</c:v>
                </c:pt>
                <c:pt idx="1983">
                  <c:v>2.9999999999999805E-2</c:v>
                </c:pt>
                <c:pt idx="1984">
                  <c:v>1.9999999999999796E-2</c:v>
                </c:pt>
                <c:pt idx="1985">
                  <c:v>2.9999999999999805E-2</c:v>
                </c:pt>
                <c:pt idx="1986">
                  <c:v>2.9999999999999805E-2</c:v>
                </c:pt>
                <c:pt idx="1987">
                  <c:v>2.9999999999999805E-2</c:v>
                </c:pt>
                <c:pt idx="1988">
                  <c:v>1.9999999999999796E-2</c:v>
                </c:pt>
                <c:pt idx="1989">
                  <c:v>9.9999999999997868E-3</c:v>
                </c:pt>
                <c:pt idx="1990">
                  <c:v>1.9999999999999796E-2</c:v>
                </c:pt>
                <c:pt idx="1991">
                  <c:v>9.9999999999997868E-3</c:v>
                </c:pt>
                <c:pt idx="1992">
                  <c:v>9.9999999999997868E-3</c:v>
                </c:pt>
                <c:pt idx="1993">
                  <c:v>9.9999999999997868E-3</c:v>
                </c:pt>
                <c:pt idx="1994">
                  <c:v>9.9999999999997868E-3</c:v>
                </c:pt>
                <c:pt idx="1995">
                  <c:v>9.9999999999997868E-3</c:v>
                </c:pt>
                <c:pt idx="1996">
                  <c:v>9.9999999999997868E-3</c:v>
                </c:pt>
                <c:pt idx="1997">
                  <c:v>1.9999999999999796E-2</c:v>
                </c:pt>
                <c:pt idx="1998">
                  <c:v>9.9999999999997868E-3</c:v>
                </c:pt>
                <c:pt idx="1999">
                  <c:v>9.9999999999997868E-3</c:v>
                </c:pt>
                <c:pt idx="2000">
                  <c:v>9.9999999999997868E-3</c:v>
                </c:pt>
                <c:pt idx="2001">
                  <c:v>9.9999999999997868E-3</c:v>
                </c:pt>
                <c:pt idx="2002">
                  <c:v>9.9999999999997868E-3</c:v>
                </c:pt>
                <c:pt idx="2003">
                  <c:v>9.9999999999997868E-3</c:v>
                </c:pt>
                <c:pt idx="2004">
                  <c:v>9.9999999999997868E-3</c:v>
                </c:pt>
                <c:pt idx="2005">
                  <c:v>9.9999999999997868E-3</c:v>
                </c:pt>
                <c:pt idx="2006">
                  <c:v>9.9999999999997868E-3</c:v>
                </c:pt>
                <c:pt idx="2007">
                  <c:v>9.9999999999997868E-3</c:v>
                </c:pt>
                <c:pt idx="2008">
                  <c:v>2.9999999999999805E-2</c:v>
                </c:pt>
                <c:pt idx="2009">
                  <c:v>3.9999999999999813E-2</c:v>
                </c:pt>
                <c:pt idx="2010">
                  <c:v>1.9999999999999796E-2</c:v>
                </c:pt>
                <c:pt idx="2011">
                  <c:v>9.9999999999997868E-3</c:v>
                </c:pt>
                <c:pt idx="2012">
                  <c:v>9.9999999999997868E-3</c:v>
                </c:pt>
                <c:pt idx="2013">
                  <c:v>9.9999999999997868E-3</c:v>
                </c:pt>
                <c:pt idx="2014">
                  <c:v>9.9999999999997868E-3</c:v>
                </c:pt>
                <c:pt idx="2015">
                  <c:v>9.9999999999997868E-3</c:v>
                </c:pt>
                <c:pt idx="2016">
                  <c:v>9.9999999999997868E-3</c:v>
                </c:pt>
                <c:pt idx="2017">
                  <c:v>9.9999999999997868E-3</c:v>
                </c:pt>
                <c:pt idx="2018">
                  <c:v>9.9999999999997868E-3</c:v>
                </c:pt>
                <c:pt idx="2019">
                  <c:v>9.9999999999997868E-3</c:v>
                </c:pt>
                <c:pt idx="2020">
                  <c:v>9.9999999999997868E-3</c:v>
                </c:pt>
                <c:pt idx="2021">
                  <c:v>9.9999999999997868E-3</c:v>
                </c:pt>
                <c:pt idx="2022">
                  <c:v>9.9999999999997868E-3</c:v>
                </c:pt>
                <c:pt idx="2023">
                  <c:v>9.9999999999997868E-3</c:v>
                </c:pt>
                <c:pt idx="2024">
                  <c:v>0</c:v>
                </c:pt>
                <c:pt idx="2025">
                  <c:v>9.9999999999997868E-3</c:v>
                </c:pt>
                <c:pt idx="2026">
                  <c:v>0</c:v>
                </c:pt>
                <c:pt idx="2027">
                  <c:v>9.9999999999997868E-3</c:v>
                </c:pt>
                <c:pt idx="2028">
                  <c:v>9.9999999999997868E-3</c:v>
                </c:pt>
                <c:pt idx="2029">
                  <c:v>9.9999999999997868E-3</c:v>
                </c:pt>
                <c:pt idx="2030">
                  <c:v>9.9999999999997868E-3</c:v>
                </c:pt>
                <c:pt idx="2031">
                  <c:v>9.9999999999997868E-3</c:v>
                </c:pt>
                <c:pt idx="2032">
                  <c:v>9.9999999999997868E-3</c:v>
                </c:pt>
                <c:pt idx="2033">
                  <c:v>9.9999999999997868E-3</c:v>
                </c:pt>
                <c:pt idx="2034">
                  <c:v>9.9999999999997868E-3</c:v>
                </c:pt>
                <c:pt idx="2035">
                  <c:v>9.9999999999997868E-3</c:v>
                </c:pt>
                <c:pt idx="2036">
                  <c:v>9.9999999999997868E-3</c:v>
                </c:pt>
                <c:pt idx="2037">
                  <c:v>9.9999999999997868E-3</c:v>
                </c:pt>
                <c:pt idx="2038">
                  <c:v>9.9999999999997868E-3</c:v>
                </c:pt>
                <c:pt idx="2039">
                  <c:v>9.9999999999997868E-3</c:v>
                </c:pt>
                <c:pt idx="2040">
                  <c:v>1.9999999999999796E-2</c:v>
                </c:pt>
                <c:pt idx="2041">
                  <c:v>9.9999999999997868E-3</c:v>
                </c:pt>
                <c:pt idx="2042">
                  <c:v>9.9999999999997868E-3</c:v>
                </c:pt>
                <c:pt idx="2043">
                  <c:v>9.9999999999997868E-3</c:v>
                </c:pt>
                <c:pt idx="2044">
                  <c:v>9.9999999999997868E-3</c:v>
                </c:pt>
                <c:pt idx="2045">
                  <c:v>9.9999999999997868E-3</c:v>
                </c:pt>
                <c:pt idx="2046">
                  <c:v>9.9999999999997868E-3</c:v>
                </c:pt>
                <c:pt idx="2047">
                  <c:v>9.9999999999997868E-3</c:v>
                </c:pt>
                <c:pt idx="2048">
                  <c:v>1.9999999999999796E-2</c:v>
                </c:pt>
                <c:pt idx="2049">
                  <c:v>9.9999999999997868E-3</c:v>
                </c:pt>
                <c:pt idx="2050">
                  <c:v>9.9999999999997868E-3</c:v>
                </c:pt>
                <c:pt idx="2051">
                  <c:v>9.9999999999997868E-3</c:v>
                </c:pt>
                <c:pt idx="2052">
                  <c:v>1.9999999999999796E-2</c:v>
                </c:pt>
                <c:pt idx="2053">
                  <c:v>9.9999999999997868E-3</c:v>
                </c:pt>
                <c:pt idx="2054">
                  <c:v>9.9999999999997868E-3</c:v>
                </c:pt>
                <c:pt idx="2055">
                  <c:v>9.9999999999997868E-3</c:v>
                </c:pt>
                <c:pt idx="2056">
                  <c:v>9.9999999999997868E-3</c:v>
                </c:pt>
                <c:pt idx="2057">
                  <c:v>9.9999999999997868E-3</c:v>
                </c:pt>
                <c:pt idx="2058">
                  <c:v>9.9999999999997868E-3</c:v>
                </c:pt>
                <c:pt idx="2059">
                  <c:v>9.9999999999997868E-3</c:v>
                </c:pt>
                <c:pt idx="2060">
                  <c:v>9.9999999999997868E-3</c:v>
                </c:pt>
                <c:pt idx="2061">
                  <c:v>9.9999999999997868E-3</c:v>
                </c:pt>
                <c:pt idx="2062">
                  <c:v>9.9999999999997868E-3</c:v>
                </c:pt>
                <c:pt idx="2063">
                  <c:v>9.9999999999997868E-3</c:v>
                </c:pt>
                <c:pt idx="2064">
                  <c:v>9.9999999999997868E-3</c:v>
                </c:pt>
                <c:pt idx="2065">
                  <c:v>9.9999999999997868E-3</c:v>
                </c:pt>
                <c:pt idx="2066">
                  <c:v>1.9999999999999796E-2</c:v>
                </c:pt>
                <c:pt idx="2067">
                  <c:v>9.9999999999997868E-3</c:v>
                </c:pt>
                <c:pt idx="2068">
                  <c:v>9.9999999999997868E-3</c:v>
                </c:pt>
                <c:pt idx="2069">
                  <c:v>9.9999999999997868E-3</c:v>
                </c:pt>
                <c:pt idx="2070">
                  <c:v>9.9999999999997868E-3</c:v>
                </c:pt>
                <c:pt idx="2071">
                  <c:v>9.9999999999997868E-3</c:v>
                </c:pt>
                <c:pt idx="2072">
                  <c:v>9.9999999999997868E-3</c:v>
                </c:pt>
                <c:pt idx="2073">
                  <c:v>9.9999999999997868E-3</c:v>
                </c:pt>
                <c:pt idx="2074">
                  <c:v>9.9999999999997868E-3</c:v>
                </c:pt>
                <c:pt idx="2075">
                  <c:v>9.9999999999997868E-3</c:v>
                </c:pt>
                <c:pt idx="2076">
                  <c:v>9.9999999999997868E-3</c:v>
                </c:pt>
                <c:pt idx="2077">
                  <c:v>9.9999999999997868E-3</c:v>
                </c:pt>
                <c:pt idx="2078">
                  <c:v>9.9999999999997868E-3</c:v>
                </c:pt>
                <c:pt idx="2079">
                  <c:v>9.9999999999997868E-3</c:v>
                </c:pt>
                <c:pt idx="2080">
                  <c:v>9.9999999999997868E-3</c:v>
                </c:pt>
                <c:pt idx="2081">
                  <c:v>9.9999999999997868E-3</c:v>
                </c:pt>
                <c:pt idx="2082">
                  <c:v>9.9999999999997868E-3</c:v>
                </c:pt>
                <c:pt idx="2083">
                  <c:v>9.9999999999997868E-3</c:v>
                </c:pt>
                <c:pt idx="2084">
                  <c:v>9.9999999999997868E-3</c:v>
                </c:pt>
                <c:pt idx="2085">
                  <c:v>9.9999999999997868E-3</c:v>
                </c:pt>
                <c:pt idx="2086">
                  <c:v>9.9999999999997868E-3</c:v>
                </c:pt>
                <c:pt idx="2087">
                  <c:v>9.9999999999997868E-3</c:v>
                </c:pt>
                <c:pt idx="2088">
                  <c:v>9.9999999999997868E-3</c:v>
                </c:pt>
                <c:pt idx="2089">
                  <c:v>9.9999999999997868E-3</c:v>
                </c:pt>
                <c:pt idx="2090">
                  <c:v>9.9999999999997868E-3</c:v>
                </c:pt>
                <c:pt idx="2091">
                  <c:v>9.9999999999997868E-3</c:v>
                </c:pt>
                <c:pt idx="2092">
                  <c:v>9.9999999999997868E-3</c:v>
                </c:pt>
                <c:pt idx="2093">
                  <c:v>9.9999999999997868E-3</c:v>
                </c:pt>
                <c:pt idx="2094">
                  <c:v>9.9999999999997868E-3</c:v>
                </c:pt>
                <c:pt idx="2095">
                  <c:v>9.9999999999997868E-3</c:v>
                </c:pt>
                <c:pt idx="2096">
                  <c:v>9.9999999999997868E-3</c:v>
                </c:pt>
                <c:pt idx="2097">
                  <c:v>9.9999999999997868E-3</c:v>
                </c:pt>
                <c:pt idx="2098">
                  <c:v>9.9999999999997868E-3</c:v>
                </c:pt>
                <c:pt idx="2099">
                  <c:v>1.9999999999999796E-2</c:v>
                </c:pt>
                <c:pt idx="2100">
                  <c:v>9.9999999999997868E-3</c:v>
                </c:pt>
                <c:pt idx="2101">
                  <c:v>1.9999999999999796E-2</c:v>
                </c:pt>
                <c:pt idx="2102">
                  <c:v>9.9999999999997868E-3</c:v>
                </c:pt>
                <c:pt idx="2103">
                  <c:v>9.9999999999997868E-3</c:v>
                </c:pt>
                <c:pt idx="2104">
                  <c:v>9.9999999999997868E-3</c:v>
                </c:pt>
                <c:pt idx="2105">
                  <c:v>9.9999999999997868E-3</c:v>
                </c:pt>
                <c:pt idx="2106">
                  <c:v>9.9999999999997868E-3</c:v>
                </c:pt>
                <c:pt idx="2107">
                  <c:v>9.9999999999997868E-3</c:v>
                </c:pt>
                <c:pt idx="2108">
                  <c:v>9.9999999999997868E-3</c:v>
                </c:pt>
                <c:pt idx="2109">
                  <c:v>9.9999999999997868E-3</c:v>
                </c:pt>
                <c:pt idx="2110">
                  <c:v>1.9999999999999796E-2</c:v>
                </c:pt>
                <c:pt idx="2111">
                  <c:v>9.9999999999997868E-3</c:v>
                </c:pt>
                <c:pt idx="2112">
                  <c:v>2.9999999999999805E-2</c:v>
                </c:pt>
                <c:pt idx="2113">
                  <c:v>1.9999999999999796E-2</c:v>
                </c:pt>
                <c:pt idx="2114">
                  <c:v>9.9999999999997868E-3</c:v>
                </c:pt>
                <c:pt idx="2115">
                  <c:v>9.9999999999997868E-3</c:v>
                </c:pt>
                <c:pt idx="2116">
                  <c:v>9.9999999999997868E-3</c:v>
                </c:pt>
                <c:pt idx="2117">
                  <c:v>1.9999999999999796E-2</c:v>
                </c:pt>
                <c:pt idx="2118">
                  <c:v>1.9999999999999796E-2</c:v>
                </c:pt>
                <c:pt idx="2119">
                  <c:v>1.9999999999999796E-2</c:v>
                </c:pt>
                <c:pt idx="2120">
                  <c:v>1.9999999999999796E-2</c:v>
                </c:pt>
                <c:pt idx="2121">
                  <c:v>9.9999999999997868E-3</c:v>
                </c:pt>
                <c:pt idx="2122">
                  <c:v>1.9999999999999796E-2</c:v>
                </c:pt>
                <c:pt idx="2123">
                  <c:v>1.9999999999999796E-2</c:v>
                </c:pt>
                <c:pt idx="2124">
                  <c:v>1.9999999999999796E-2</c:v>
                </c:pt>
                <c:pt idx="2125">
                  <c:v>1.9999999999999796E-2</c:v>
                </c:pt>
                <c:pt idx="2126">
                  <c:v>1.9999999999999796E-2</c:v>
                </c:pt>
                <c:pt idx="2127">
                  <c:v>9.9999999999997868E-3</c:v>
                </c:pt>
                <c:pt idx="2128">
                  <c:v>9.9999999999997868E-3</c:v>
                </c:pt>
                <c:pt idx="2129">
                  <c:v>9.9999999999997868E-3</c:v>
                </c:pt>
                <c:pt idx="2130">
                  <c:v>1.9999999999999796E-2</c:v>
                </c:pt>
                <c:pt idx="2131">
                  <c:v>2.9999999999999805E-2</c:v>
                </c:pt>
                <c:pt idx="2132">
                  <c:v>9.9999999999997868E-3</c:v>
                </c:pt>
                <c:pt idx="2133">
                  <c:v>1.9999999999999796E-2</c:v>
                </c:pt>
                <c:pt idx="2134">
                  <c:v>1.9999999999999796E-2</c:v>
                </c:pt>
                <c:pt idx="2135">
                  <c:v>9.9999999999997868E-3</c:v>
                </c:pt>
                <c:pt idx="2136">
                  <c:v>9.9999999999997868E-3</c:v>
                </c:pt>
                <c:pt idx="2137">
                  <c:v>9.9999999999997868E-3</c:v>
                </c:pt>
                <c:pt idx="2138">
                  <c:v>0</c:v>
                </c:pt>
                <c:pt idx="2139">
                  <c:v>9.9999999999997868E-3</c:v>
                </c:pt>
                <c:pt idx="2140">
                  <c:v>9.9999999999997868E-3</c:v>
                </c:pt>
                <c:pt idx="2141">
                  <c:v>9.9999999999997868E-3</c:v>
                </c:pt>
                <c:pt idx="2142">
                  <c:v>9.9999999999997868E-3</c:v>
                </c:pt>
                <c:pt idx="2143">
                  <c:v>9.9999999999997868E-3</c:v>
                </c:pt>
                <c:pt idx="2144">
                  <c:v>9.9999999999997868E-3</c:v>
                </c:pt>
                <c:pt idx="2145">
                  <c:v>9.9999999999997868E-3</c:v>
                </c:pt>
                <c:pt idx="2146">
                  <c:v>9.9999999999997868E-3</c:v>
                </c:pt>
                <c:pt idx="2147">
                  <c:v>9.9999999999997868E-3</c:v>
                </c:pt>
                <c:pt idx="2148">
                  <c:v>9.9999999999997868E-3</c:v>
                </c:pt>
                <c:pt idx="2149">
                  <c:v>4.9999999999999822E-2</c:v>
                </c:pt>
                <c:pt idx="2150">
                  <c:v>4.9999999999999822E-2</c:v>
                </c:pt>
                <c:pt idx="2151">
                  <c:v>1.9999999999999796E-2</c:v>
                </c:pt>
                <c:pt idx="2152">
                  <c:v>1.9999999999999796E-2</c:v>
                </c:pt>
                <c:pt idx="2153">
                  <c:v>9.9999999999997868E-3</c:v>
                </c:pt>
                <c:pt idx="2154">
                  <c:v>2.9999999999999805E-2</c:v>
                </c:pt>
                <c:pt idx="2155">
                  <c:v>1.9999999999999796E-2</c:v>
                </c:pt>
                <c:pt idx="2156">
                  <c:v>2.9999999999999805E-2</c:v>
                </c:pt>
                <c:pt idx="2157">
                  <c:v>9.9999999999997868E-3</c:v>
                </c:pt>
                <c:pt idx="2158">
                  <c:v>9.9999999999997868E-3</c:v>
                </c:pt>
                <c:pt idx="2159">
                  <c:v>9.9999999999997868E-3</c:v>
                </c:pt>
                <c:pt idx="2160">
                  <c:v>2.9999999999999805E-2</c:v>
                </c:pt>
                <c:pt idx="2161">
                  <c:v>2.9999999999999805E-2</c:v>
                </c:pt>
                <c:pt idx="2162">
                  <c:v>2.9999999999999805E-2</c:v>
                </c:pt>
                <c:pt idx="2163">
                  <c:v>2.9999999999999805E-2</c:v>
                </c:pt>
                <c:pt idx="2164">
                  <c:v>9.9999999999997868E-3</c:v>
                </c:pt>
                <c:pt idx="2165">
                  <c:v>9.9999999999997868E-3</c:v>
                </c:pt>
                <c:pt idx="2166">
                  <c:v>9.9999999999997868E-3</c:v>
                </c:pt>
                <c:pt idx="2167">
                  <c:v>1.9999999999999796E-2</c:v>
                </c:pt>
                <c:pt idx="2168">
                  <c:v>9.9999999999997868E-3</c:v>
                </c:pt>
                <c:pt idx="2169">
                  <c:v>9.9999999999997868E-3</c:v>
                </c:pt>
                <c:pt idx="2170">
                  <c:v>9.9999999999997868E-3</c:v>
                </c:pt>
                <c:pt idx="2171">
                  <c:v>1.9999999999999796E-2</c:v>
                </c:pt>
                <c:pt idx="2172">
                  <c:v>9.9999999999997868E-3</c:v>
                </c:pt>
                <c:pt idx="2173">
                  <c:v>9.9999999999997868E-3</c:v>
                </c:pt>
                <c:pt idx="2174">
                  <c:v>9.9999999999997868E-3</c:v>
                </c:pt>
                <c:pt idx="2175">
                  <c:v>2.9999999999999805E-2</c:v>
                </c:pt>
                <c:pt idx="2176">
                  <c:v>2.9999999999999805E-2</c:v>
                </c:pt>
                <c:pt idx="2177">
                  <c:v>2.9999999999999805E-2</c:v>
                </c:pt>
                <c:pt idx="2178">
                  <c:v>9.9999999999997868E-3</c:v>
                </c:pt>
                <c:pt idx="2179">
                  <c:v>9.9999999999997868E-3</c:v>
                </c:pt>
                <c:pt idx="2180">
                  <c:v>1.9999999999999796E-2</c:v>
                </c:pt>
                <c:pt idx="2181">
                  <c:v>1.9999999999999796E-2</c:v>
                </c:pt>
                <c:pt idx="2182">
                  <c:v>1.9999999999999796E-2</c:v>
                </c:pt>
                <c:pt idx="2183">
                  <c:v>9.9999999999997868E-3</c:v>
                </c:pt>
                <c:pt idx="2184">
                  <c:v>9.9999999999997868E-3</c:v>
                </c:pt>
                <c:pt idx="2185">
                  <c:v>1.9999999999999796E-2</c:v>
                </c:pt>
                <c:pt idx="2186">
                  <c:v>9.9999999999997868E-3</c:v>
                </c:pt>
                <c:pt idx="2187">
                  <c:v>9.9999999999997868E-3</c:v>
                </c:pt>
                <c:pt idx="2188">
                  <c:v>9.9999999999997868E-3</c:v>
                </c:pt>
                <c:pt idx="2189">
                  <c:v>9.9999999999997868E-3</c:v>
                </c:pt>
                <c:pt idx="2190">
                  <c:v>1.9999999999999796E-2</c:v>
                </c:pt>
                <c:pt idx="2191">
                  <c:v>9.9999999999997868E-3</c:v>
                </c:pt>
                <c:pt idx="2192">
                  <c:v>9.9999999999997868E-3</c:v>
                </c:pt>
                <c:pt idx="2193">
                  <c:v>9.9999999999997868E-3</c:v>
                </c:pt>
                <c:pt idx="2194">
                  <c:v>1.9999999999999796E-2</c:v>
                </c:pt>
                <c:pt idx="2195">
                  <c:v>1.9999999999999796E-2</c:v>
                </c:pt>
                <c:pt idx="2196">
                  <c:v>1.9999999999999796E-2</c:v>
                </c:pt>
                <c:pt idx="2197">
                  <c:v>1.9999999999999796E-2</c:v>
                </c:pt>
                <c:pt idx="2198">
                  <c:v>1.9999999999999796E-2</c:v>
                </c:pt>
                <c:pt idx="2199">
                  <c:v>1.9999999999999796E-2</c:v>
                </c:pt>
                <c:pt idx="2200">
                  <c:v>1.9999999999999796E-2</c:v>
                </c:pt>
                <c:pt idx="2201">
                  <c:v>9.9999999999997868E-3</c:v>
                </c:pt>
                <c:pt idx="2202">
                  <c:v>2.9999999999999805E-2</c:v>
                </c:pt>
                <c:pt idx="2203">
                  <c:v>2.9999999999999805E-2</c:v>
                </c:pt>
                <c:pt idx="2204">
                  <c:v>1.9999999999999796E-2</c:v>
                </c:pt>
                <c:pt idx="2205">
                  <c:v>1.9999999999999796E-2</c:v>
                </c:pt>
                <c:pt idx="2206">
                  <c:v>1.9999999999999796E-2</c:v>
                </c:pt>
                <c:pt idx="2207">
                  <c:v>9.9999999999997868E-3</c:v>
                </c:pt>
                <c:pt idx="2208">
                  <c:v>9.9999999999997868E-3</c:v>
                </c:pt>
                <c:pt idx="2209">
                  <c:v>1.9999999999999796E-2</c:v>
                </c:pt>
                <c:pt idx="2210">
                  <c:v>1.9999999999999796E-2</c:v>
                </c:pt>
                <c:pt idx="2211">
                  <c:v>1.9999999999999796E-2</c:v>
                </c:pt>
                <c:pt idx="2212">
                  <c:v>2.9999999999999805E-2</c:v>
                </c:pt>
                <c:pt idx="2213">
                  <c:v>9.9999999999997868E-3</c:v>
                </c:pt>
                <c:pt idx="2214">
                  <c:v>9.9999999999997868E-3</c:v>
                </c:pt>
                <c:pt idx="2215">
                  <c:v>2.9999999999999805E-2</c:v>
                </c:pt>
                <c:pt idx="2216">
                  <c:v>2.9999999999999805E-2</c:v>
                </c:pt>
                <c:pt idx="2217">
                  <c:v>2.9999999999999805E-2</c:v>
                </c:pt>
                <c:pt idx="2218">
                  <c:v>2.9999999999999805E-2</c:v>
                </c:pt>
                <c:pt idx="2219">
                  <c:v>2.9999999999999805E-2</c:v>
                </c:pt>
                <c:pt idx="2220">
                  <c:v>1.9999999999999796E-2</c:v>
                </c:pt>
                <c:pt idx="2221">
                  <c:v>9.9999999999997868E-3</c:v>
                </c:pt>
                <c:pt idx="2222">
                  <c:v>9.9999999999997868E-3</c:v>
                </c:pt>
                <c:pt idx="2223">
                  <c:v>2.9999999999999805E-2</c:v>
                </c:pt>
                <c:pt idx="2224">
                  <c:v>9.9999999999997868E-3</c:v>
                </c:pt>
                <c:pt idx="2225">
                  <c:v>9.9999999999997868E-3</c:v>
                </c:pt>
                <c:pt idx="2226">
                  <c:v>9.9999999999997868E-3</c:v>
                </c:pt>
                <c:pt idx="2227">
                  <c:v>9.9999999999997868E-3</c:v>
                </c:pt>
                <c:pt idx="2228">
                  <c:v>9.9999999999997868E-3</c:v>
                </c:pt>
                <c:pt idx="2229">
                  <c:v>9.9999999999997868E-3</c:v>
                </c:pt>
                <c:pt idx="2230">
                  <c:v>1.9999999999999796E-2</c:v>
                </c:pt>
                <c:pt idx="2231">
                  <c:v>2.9999999999999805E-2</c:v>
                </c:pt>
                <c:pt idx="2232">
                  <c:v>3.9999999999999813E-2</c:v>
                </c:pt>
                <c:pt idx="2233">
                  <c:v>2.9999999999999805E-2</c:v>
                </c:pt>
                <c:pt idx="2234">
                  <c:v>9.9999999999997868E-3</c:v>
                </c:pt>
                <c:pt idx="2235">
                  <c:v>9.9999999999997868E-3</c:v>
                </c:pt>
                <c:pt idx="2236">
                  <c:v>9.9999999999997868E-3</c:v>
                </c:pt>
                <c:pt idx="2237">
                  <c:v>9.9999999999997868E-3</c:v>
                </c:pt>
                <c:pt idx="2238">
                  <c:v>9.9999999999997868E-3</c:v>
                </c:pt>
                <c:pt idx="2239">
                  <c:v>9.9999999999997868E-3</c:v>
                </c:pt>
                <c:pt idx="2240">
                  <c:v>9.9999999999997868E-3</c:v>
                </c:pt>
                <c:pt idx="2241">
                  <c:v>9.9999999999997868E-3</c:v>
                </c:pt>
                <c:pt idx="2242">
                  <c:v>9.9999999999997868E-3</c:v>
                </c:pt>
                <c:pt idx="2243">
                  <c:v>9.9999999999997868E-3</c:v>
                </c:pt>
                <c:pt idx="2244">
                  <c:v>9.9999999999997868E-3</c:v>
                </c:pt>
                <c:pt idx="2245">
                  <c:v>1.9999999999999796E-2</c:v>
                </c:pt>
                <c:pt idx="2246">
                  <c:v>2.9999999999999805E-2</c:v>
                </c:pt>
                <c:pt idx="2247">
                  <c:v>1.9999999999999796E-2</c:v>
                </c:pt>
                <c:pt idx="2248">
                  <c:v>9.9999999999997868E-3</c:v>
                </c:pt>
                <c:pt idx="2249">
                  <c:v>9.9999999999997868E-3</c:v>
                </c:pt>
                <c:pt idx="2250">
                  <c:v>9.9999999999997868E-3</c:v>
                </c:pt>
                <c:pt idx="2251">
                  <c:v>9.9999999999997868E-3</c:v>
                </c:pt>
                <c:pt idx="2252">
                  <c:v>9.9999999999997868E-3</c:v>
                </c:pt>
                <c:pt idx="2253">
                  <c:v>9.9999999999997868E-3</c:v>
                </c:pt>
                <c:pt idx="2254">
                  <c:v>9.9999999999997868E-3</c:v>
                </c:pt>
                <c:pt idx="2255">
                  <c:v>9.9999999999997868E-3</c:v>
                </c:pt>
                <c:pt idx="2256">
                  <c:v>9.9999999999997868E-3</c:v>
                </c:pt>
                <c:pt idx="2257">
                  <c:v>2.9999999999999805E-2</c:v>
                </c:pt>
                <c:pt idx="2258">
                  <c:v>4.9999999999999822E-2</c:v>
                </c:pt>
                <c:pt idx="2259">
                  <c:v>9.9999999999997868E-3</c:v>
                </c:pt>
                <c:pt idx="2260">
                  <c:v>9.9999999999997868E-3</c:v>
                </c:pt>
                <c:pt idx="2261">
                  <c:v>9.9999999999997868E-3</c:v>
                </c:pt>
                <c:pt idx="2262">
                  <c:v>9.9999999999997868E-3</c:v>
                </c:pt>
                <c:pt idx="2263">
                  <c:v>9.9999999999997868E-3</c:v>
                </c:pt>
                <c:pt idx="2264">
                  <c:v>9.9999999999997868E-3</c:v>
                </c:pt>
                <c:pt idx="2265">
                  <c:v>9.9999999999997868E-3</c:v>
                </c:pt>
                <c:pt idx="2266">
                  <c:v>9.9999999999997868E-3</c:v>
                </c:pt>
                <c:pt idx="2267">
                  <c:v>1.9999999999999796E-2</c:v>
                </c:pt>
                <c:pt idx="2268">
                  <c:v>1.9999999999999796E-2</c:v>
                </c:pt>
                <c:pt idx="2269">
                  <c:v>9.9999999999997868E-3</c:v>
                </c:pt>
                <c:pt idx="2270">
                  <c:v>1.9999999999999796E-2</c:v>
                </c:pt>
                <c:pt idx="2271">
                  <c:v>1.9999999999999796E-2</c:v>
                </c:pt>
                <c:pt idx="2272">
                  <c:v>1.9999999999999796E-2</c:v>
                </c:pt>
                <c:pt idx="2273">
                  <c:v>9.9999999999997868E-3</c:v>
                </c:pt>
                <c:pt idx="2274">
                  <c:v>9.9999999999997868E-3</c:v>
                </c:pt>
                <c:pt idx="2275">
                  <c:v>3.9999999999999813E-2</c:v>
                </c:pt>
                <c:pt idx="2276">
                  <c:v>1.9999999999999796E-2</c:v>
                </c:pt>
                <c:pt idx="2277">
                  <c:v>2.9999999999999805E-2</c:v>
                </c:pt>
                <c:pt idx="2278">
                  <c:v>1.9999999999999796E-2</c:v>
                </c:pt>
                <c:pt idx="2279">
                  <c:v>1.9999999999999796E-2</c:v>
                </c:pt>
                <c:pt idx="2280">
                  <c:v>2.9999999999999805E-2</c:v>
                </c:pt>
                <c:pt idx="2281">
                  <c:v>1.9999999999999796E-2</c:v>
                </c:pt>
                <c:pt idx="2282">
                  <c:v>1.9999999999999796E-2</c:v>
                </c:pt>
                <c:pt idx="2283">
                  <c:v>2.9999999999999805E-2</c:v>
                </c:pt>
                <c:pt idx="2284">
                  <c:v>1.9999999999999796E-2</c:v>
                </c:pt>
                <c:pt idx="2285">
                  <c:v>9.9999999999997868E-3</c:v>
                </c:pt>
                <c:pt idx="2286">
                  <c:v>9.9999999999997868E-3</c:v>
                </c:pt>
                <c:pt idx="2287">
                  <c:v>1.9999999999999796E-2</c:v>
                </c:pt>
                <c:pt idx="2288">
                  <c:v>2.9999999999999805E-2</c:v>
                </c:pt>
                <c:pt idx="2289">
                  <c:v>2.9999999999999805E-2</c:v>
                </c:pt>
                <c:pt idx="2290">
                  <c:v>1.9999999999999796E-2</c:v>
                </c:pt>
                <c:pt idx="2291">
                  <c:v>1.9999999999999796E-2</c:v>
                </c:pt>
                <c:pt idx="2292">
                  <c:v>9.9999999999997868E-3</c:v>
                </c:pt>
                <c:pt idx="2293">
                  <c:v>9.9999999999997868E-3</c:v>
                </c:pt>
                <c:pt idx="2294">
                  <c:v>1.9999999999999796E-2</c:v>
                </c:pt>
                <c:pt idx="2295">
                  <c:v>9.9999999999997868E-3</c:v>
                </c:pt>
                <c:pt idx="2296">
                  <c:v>2.9999999999999805E-2</c:v>
                </c:pt>
                <c:pt idx="2297">
                  <c:v>9.9999999999997868E-3</c:v>
                </c:pt>
                <c:pt idx="2298">
                  <c:v>9.9999999999997868E-3</c:v>
                </c:pt>
                <c:pt idx="2299">
                  <c:v>1.9999999999999796E-2</c:v>
                </c:pt>
                <c:pt idx="2300">
                  <c:v>1.9999999999999796E-2</c:v>
                </c:pt>
                <c:pt idx="2301">
                  <c:v>1.9999999999999796E-2</c:v>
                </c:pt>
                <c:pt idx="2302">
                  <c:v>1.9999999999999796E-2</c:v>
                </c:pt>
                <c:pt idx="2303">
                  <c:v>1.9999999999999796E-2</c:v>
                </c:pt>
                <c:pt idx="2304">
                  <c:v>1.9999999999999796E-2</c:v>
                </c:pt>
                <c:pt idx="2305">
                  <c:v>1.9999999999999796E-2</c:v>
                </c:pt>
                <c:pt idx="2306">
                  <c:v>9.9999999999997868E-3</c:v>
                </c:pt>
                <c:pt idx="2307">
                  <c:v>2.9999999999999805E-2</c:v>
                </c:pt>
                <c:pt idx="2308">
                  <c:v>2.9999999999999805E-2</c:v>
                </c:pt>
                <c:pt idx="2309">
                  <c:v>4.9999999999999822E-2</c:v>
                </c:pt>
                <c:pt idx="2310">
                  <c:v>2.9999999999999805E-2</c:v>
                </c:pt>
                <c:pt idx="2311">
                  <c:v>2.9999999999999805E-2</c:v>
                </c:pt>
                <c:pt idx="2312">
                  <c:v>1.9999999999999796E-2</c:v>
                </c:pt>
                <c:pt idx="2313">
                  <c:v>1.9999999999999796E-2</c:v>
                </c:pt>
                <c:pt idx="2314">
                  <c:v>1.9999999999999796E-2</c:v>
                </c:pt>
                <c:pt idx="2315">
                  <c:v>1.9999999999999796E-2</c:v>
                </c:pt>
                <c:pt idx="2316">
                  <c:v>1.9999999999999796E-2</c:v>
                </c:pt>
                <c:pt idx="2317">
                  <c:v>2.9999999999999805E-2</c:v>
                </c:pt>
                <c:pt idx="2318">
                  <c:v>2.9999999999999805E-2</c:v>
                </c:pt>
                <c:pt idx="2319">
                  <c:v>1.9999999999999796E-2</c:v>
                </c:pt>
                <c:pt idx="2320">
                  <c:v>1.9999999999999796E-2</c:v>
                </c:pt>
                <c:pt idx="2321">
                  <c:v>9.9999999999997868E-3</c:v>
                </c:pt>
                <c:pt idx="2322">
                  <c:v>3.9999999999999813E-2</c:v>
                </c:pt>
                <c:pt idx="2323">
                  <c:v>2.9999999999999805E-2</c:v>
                </c:pt>
                <c:pt idx="2324">
                  <c:v>2.9999999999999805E-2</c:v>
                </c:pt>
                <c:pt idx="2325">
                  <c:v>2.9999999999999805E-2</c:v>
                </c:pt>
                <c:pt idx="2326">
                  <c:v>2.9999999999999805E-2</c:v>
                </c:pt>
                <c:pt idx="2327">
                  <c:v>2.9999999999999805E-2</c:v>
                </c:pt>
                <c:pt idx="2328">
                  <c:v>4.9999999999999822E-2</c:v>
                </c:pt>
                <c:pt idx="2329">
                  <c:v>2.9999999999999805E-2</c:v>
                </c:pt>
                <c:pt idx="2330">
                  <c:v>1.9999999999999796E-2</c:v>
                </c:pt>
                <c:pt idx="2331">
                  <c:v>1.9999999999999796E-2</c:v>
                </c:pt>
                <c:pt idx="2332">
                  <c:v>1.9999999999999796E-2</c:v>
                </c:pt>
                <c:pt idx="2333">
                  <c:v>9.9999999999997868E-3</c:v>
                </c:pt>
                <c:pt idx="2334">
                  <c:v>1.9999999999999796E-2</c:v>
                </c:pt>
                <c:pt idx="2335">
                  <c:v>1.9999999999999796E-2</c:v>
                </c:pt>
                <c:pt idx="2336">
                  <c:v>1.9999999999999796E-2</c:v>
                </c:pt>
                <c:pt idx="2337">
                  <c:v>2.9999999999999805E-2</c:v>
                </c:pt>
                <c:pt idx="2338">
                  <c:v>1.9999999999999796E-2</c:v>
                </c:pt>
                <c:pt idx="2339">
                  <c:v>1.9999999999999796E-2</c:v>
                </c:pt>
                <c:pt idx="2340">
                  <c:v>9.9999999999997868E-3</c:v>
                </c:pt>
                <c:pt idx="2341">
                  <c:v>1.9999999999999796E-2</c:v>
                </c:pt>
                <c:pt idx="2342">
                  <c:v>1.9999999999999796E-2</c:v>
                </c:pt>
                <c:pt idx="2343">
                  <c:v>1.9999999999999796E-2</c:v>
                </c:pt>
                <c:pt idx="2344">
                  <c:v>1.9999999999999796E-2</c:v>
                </c:pt>
                <c:pt idx="2345">
                  <c:v>2.9999999999999805E-2</c:v>
                </c:pt>
                <c:pt idx="2346">
                  <c:v>2.9999999999999805E-2</c:v>
                </c:pt>
                <c:pt idx="2347">
                  <c:v>2.9999999999999805E-2</c:v>
                </c:pt>
                <c:pt idx="2348">
                  <c:v>2.9999999999999805E-2</c:v>
                </c:pt>
                <c:pt idx="2349">
                  <c:v>2.9999999999999805E-2</c:v>
                </c:pt>
                <c:pt idx="2350">
                  <c:v>3.9999999999999813E-2</c:v>
                </c:pt>
                <c:pt idx="2351">
                  <c:v>3.9999999999999813E-2</c:v>
                </c:pt>
                <c:pt idx="2352">
                  <c:v>3.9999999999999813E-2</c:v>
                </c:pt>
                <c:pt idx="2353">
                  <c:v>2.9999999999999805E-2</c:v>
                </c:pt>
                <c:pt idx="2354">
                  <c:v>1.9999999999999796E-2</c:v>
                </c:pt>
                <c:pt idx="2355">
                  <c:v>1.9999999999999796E-2</c:v>
                </c:pt>
                <c:pt idx="2356">
                  <c:v>2.9999999999999805E-2</c:v>
                </c:pt>
                <c:pt idx="2357">
                  <c:v>2.9999999999999805E-2</c:v>
                </c:pt>
                <c:pt idx="2358">
                  <c:v>2.9999999999999805E-2</c:v>
                </c:pt>
                <c:pt idx="2359">
                  <c:v>1.9999999999999796E-2</c:v>
                </c:pt>
                <c:pt idx="2360">
                  <c:v>1.9999999999999796E-2</c:v>
                </c:pt>
                <c:pt idx="2361">
                  <c:v>9.9999999999997868E-3</c:v>
                </c:pt>
                <c:pt idx="2362">
                  <c:v>1.9999999999999796E-2</c:v>
                </c:pt>
                <c:pt idx="2363">
                  <c:v>9.9999999999997868E-3</c:v>
                </c:pt>
                <c:pt idx="2364">
                  <c:v>1.9999999999999796E-2</c:v>
                </c:pt>
                <c:pt idx="2365">
                  <c:v>1.9999999999999796E-2</c:v>
                </c:pt>
                <c:pt idx="2366">
                  <c:v>1.9999999999999796E-2</c:v>
                </c:pt>
                <c:pt idx="2367">
                  <c:v>1.9999999999999796E-2</c:v>
                </c:pt>
                <c:pt idx="2368">
                  <c:v>1.9999999999999796E-2</c:v>
                </c:pt>
                <c:pt idx="2369">
                  <c:v>9.9999999999997868E-3</c:v>
                </c:pt>
                <c:pt idx="2370">
                  <c:v>1.9999999999999796E-2</c:v>
                </c:pt>
                <c:pt idx="2371">
                  <c:v>9.9999999999997868E-3</c:v>
                </c:pt>
                <c:pt idx="2372">
                  <c:v>9.9999999999997868E-3</c:v>
                </c:pt>
                <c:pt idx="2373">
                  <c:v>9.9999999999997868E-3</c:v>
                </c:pt>
                <c:pt idx="2374">
                  <c:v>2.9999999999999805E-2</c:v>
                </c:pt>
                <c:pt idx="2375">
                  <c:v>1.9999999999999796E-2</c:v>
                </c:pt>
                <c:pt idx="2376">
                  <c:v>9.9999999999997868E-3</c:v>
                </c:pt>
                <c:pt idx="2377">
                  <c:v>9.9999999999997868E-3</c:v>
                </c:pt>
                <c:pt idx="2378">
                  <c:v>1.9999999999999796E-2</c:v>
                </c:pt>
                <c:pt idx="2379">
                  <c:v>1.9999999999999796E-2</c:v>
                </c:pt>
                <c:pt idx="2380">
                  <c:v>1.9999999999999796E-2</c:v>
                </c:pt>
                <c:pt idx="2381">
                  <c:v>1.9999999999999796E-2</c:v>
                </c:pt>
                <c:pt idx="2382">
                  <c:v>9.9999999999997868E-3</c:v>
                </c:pt>
                <c:pt idx="2383">
                  <c:v>1.9999999999999796E-2</c:v>
                </c:pt>
                <c:pt idx="2384">
                  <c:v>1.9999999999999796E-2</c:v>
                </c:pt>
                <c:pt idx="2385">
                  <c:v>1.9999999999999796E-2</c:v>
                </c:pt>
                <c:pt idx="2386">
                  <c:v>2.9999999999999805E-2</c:v>
                </c:pt>
                <c:pt idx="2387">
                  <c:v>2.9999999999999805E-2</c:v>
                </c:pt>
                <c:pt idx="2388">
                  <c:v>1.9999999999999796E-2</c:v>
                </c:pt>
                <c:pt idx="2389">
                  <c:v>1.9999999999999796E-2</c:v>
                </c:pt>
                <c:pt idx="2390">
                  <c:v>1.9999999999999796E-2</c:v>
                </c:pt>
                <c:pt idx="2391">
                  <c:v>9.9999999999997868E-3</c:v>
                </c:pt>
                <c:pt idx="2392">
                  <c:v>9.9999999999997868E-3</c:v>
                </c:pt>
                <c:pt idx="2393">
                  <c:v>9.9999999999997868E-3</c:v>
                </c:pt>
                <c:pt idx="2394">
                  <c:v>2.9999999999999805E-2</c:v>
                </c:pt>
                <c:pt idx="2395">
                  <c:v>9.9999999999997868E-3</c:v>
                </c:pt>
                <c:pt idx="2396">
                  <c:v>9.9999999999997868E-3</c:v>
                </c:pt>
                <c:pt idx="2397">
                  <c:v>1.9999999999999796E-2</c:v>
                </c:pt>
                <c:pt idx="2398">
                  <c:v>1.9999999999999796E-2</c:v>
                </c:pt>
                <c:pt idx="2399">
                  <c:v>1.9999999999999796E-2</c:v>
                </c:pt>
                <c:pt idx="2400">
                  <c:v>9.9999999999997868E-3</c:v>
                </c:pt>
                <c:pt idx="2401">
                  <c:v>1.9999999999999796E-2</c:v>
                </c:pt>
                <c:pt idx="2402">
                  <c:v>1.9999999999999796E-2</c:v>
                </c:pt>
                <c:pt idx="2403">
                  <c:v>1.9999999999999796E-2</c:v>
                </c:pt>
                <c:pt idx="2404">
                  <c:v>1.9999999999999796E-2</c:v>
                </c:pt>
                <c:pt idx="2405">
                  <c:v>2.9999999999999805E-2</c:v>
                </c:pt>
                <c:pt idx="2406">
                  <c:v>9.9999999999997868E-3</c:v>
                </c:pt>
                <c:pt idx="2407">
                  <c:v>1.9999999999999796E-2</c:v>
                </c:pt>
                <c:pt idx="2408">
                  <c:v>2.9999999999999805E-2</c:v>
                </c:pt>
                <c:pt idx="2409">
                  <c:v>2.9999999999999805E-2</c:v>
                </c:pt>
                <c:pt idx="2410">
                  <c:v>2.9999999999999805E-2</c:v>
                </c:pt>
                <c:pt idx="2411">
                  <c:v>1.9999999999999796E-2</c:v>
                </c:pt>
                <c:pt idx="2412">
                  <c:v>1.9999999999999796E-2</c:v>
                </c:pt>
                <c:pt idx="2413">
                  <c:v>2.9999999999999805E-2</c:v>
                </c:pt>
                <c:pt idx="2414">
                  <c:v>2.9999999999999805E-2</c:v>
                </c:pt>
                <c:pt idx="2415">
                  <c:v>1.9999999999999796E-2</c:v>
                </c:pt>
                <c:pt idx="2416">
                  <c:v>1.9999999999999796E-2</c:v>
                </c:pt>
                <c:pt idx="2417">
                  <c:v>1.9999999999999796E-2</c:v>
                </c:pt>
                <c:pt idx="2418">
                  <c:v>2.9999999999999805E-2</c:v>
                </c:pt>
                <c:pt idx="2419">
                  <c:v>1.9999999999999796E-2</c:v>
                </c:pt>
                <c:pt idx="2420">
                  <c:v>2.9999999999999805E-2</c:v>
                </c:pt>
                <c:pt idx="2421">
                  <c:v>1.9999999999999796E-2</c:v>
                </c:pt>
                <c:pt idx="2422">
                  <c:v>2.9999999999999805E-2</c:v>
                </c:pt>
                <c:pt idx="2423">
                  <c:v>1.9999999999999796E-2</c:v>
                </c:pt>
                <c:pt idx="2424">
                  <c:v>2.9999999999999805E-2</c:v>
                </c:pt>
                <c:pt idx="2425">
                  <c:v>1.9999999999999796E-2</c:v>
                </c:pt>
                <c:pt idx="2426">
                  <c:v>1.9999999999999796E-2</c:v>
                </c:pt>
                <c:pt idx="2427">
                  <c:v>2.9999999999999805E-2</c:v>
                </c:pt>
                <c:pt idx="2428">
                  <c:v>1.9999999999999796E-2</c:v>
                </c:pt>
                <c:pt idx="2429">
                  <c:v>9.9999999999997868E-3</c:v>
                </c:pt>
                <c:pt idx="2430">
                  <c:v>9.9999999999997868E-3</c:v>
                </c:pt>
                <c:pt idx="2431">
                  <c:v>1.9999999999999796E-2</c:v>
                </c:pt>
                <c:pt idx="2432">
                  <c:v>9.9999999999997868E-3</c:v>
                </c:pt>
                <c:pt idx="2433">
                  <c:v>2.9999999999999805E-2</c:v>
                </c:pt>
                <c:pt idx="2434">
                  <c:v>2.9999999999999805E-2</c:v>
                </c:pt>
                <c:pt idx="2435">
                  <c:v>2.9999999999999805E-2</c:v>
                </c:pt>
                <c:pt idx="2436">
                  <c:v>1.9999999999999796E-2</c:v>
                </c:pt>
                <c:pt idx="2437">
                  <c:v>1.9999999999999796E-2</c:v>
                </c:pt>
                <c:pt idx="2438">
                  <c:v>2.9999999999999805E-2</c:v>
                </c:pt>
                <c:pt idx="2439">
                  <c:v>2.9999999999999805E-2</c:v>
                </c:pt>
                <c:pt idx="2440">
                  <c:v>2.9999999999999805E-2</c:v>
                </c:pt>
                <c:pt idx="2441">
                  <c:v>2.9999999999999805E-2</c:v>
                </c:pt>
                <c:pt idx="2442">
                  <c:v>1.9999999999999796E-2</c:v>
                </c:pt>
                <c:pt idx="2443">
                  <c:v>9.9999999999997868E-3</c:v>
                </c:pt>
                <c:pt idx="2444">
                  <c:v>2.9999999999999805E-2</c:v>
                </c:pt>
                <c:pt idx="2445">
                  <c:v>2.9999999999999805E-2</c:v>
                </c:pt>
                <c:pt idx="2446">
                  <c:v>1.9999999999999796E-2</c:v>
                </c:pt>
                <c:pt idx="2447">
                  <c:v>9.9999999999997868E-3</c:v>
                </c:pt>
                <c:pt idx="2448">
                  <c:v>9.9999999999997868E-3</c:v>
                </c:pt>
                <c:pt idx="2449">
                  <c:v>1.9999999999999796E-2</c:v>
                </c:pt>
                <c:pt idx="2450">
                  <c:v>1.9999999999999796E-2</c:v>
                </c:pt>
                <c:pt idx="2451">
                  <c:v>1.9999999999999796E-2</c:v>
                </c:pt>
                <c:pt idx="2452">
                  <c:v>1.9999999999999796E-2</c:v>
                </c:pt>
                <c:pt idx="2453">
                  <c:v>2.9999999999999805E-2</c:v>
                </c:pt>
                <c:pt idx="2454">
                  <c:v>1.9999999999999796E-2</c:v>
                </c:pt>
                <c:pt idx="2455">
                  <c:v>1.9999999999999796E-2</c:v>
                </c:pt>
                <c:pt idx="2456">
                  <c:v>1.9999999999999796E-2</c:v>
                </c:pt>
                <c:pt idx="2457">
                  <c:v>1.9999999999999796E-2</c:v>
                </c:pt>
                <c:pt idx="2458">
                  <c:v>1.9999999999999796E-2</c:v>
                </c:pt>
                <c:pt idx="2459">
                  <c:v>9.9999999999997868E-3</c:v>
                </c:pt>
                <c:pt idx="2460">
                  <c:v>1.9999999999999796E-2</c:v>
                </c:pt>
                <c:pt idx="2461">
                  <c:v>1.9999999999999796E-2</c:v>
                </c:pt>
                <c:pt idx="2462">
                  <c:v>1.9999999999999796E-2</c:v>
                </c:pt>
                <c:pt idx="2463">
                  <c:v>3.9999999999999813E-2</c:v>
                </c:pt>
                <c:pt idx="2464">
                  <c:v>2.9999999999999805E-2</c:v>
                </c:pt>
                <c:pt idx="2465">
                  <c:v>1.9999999999999796E-2</c:v>
                </c:pt>
                <c:pt idx="2466">
                  <c:v>1.9999999999999796E-2</c:v>
                </c:pt>
                <c:pt idx="2467">
                  <c:v>2.9999999999999805E-2</c:v>
                </c:pt>
                <c:pt idx="2468">
                  <c:v>1.9999999999999796E-2</c:v>
                </c:pt>
                <c:pt idx="2469">
                  <c:v>2.9999999999999805E-2</c:v>
                </c:pt>
                <c:pt idx="2470">
                  <c:v>2.9999999999999805E-2</c:v>
                </c:pt>
                <c:pt idx="2471">
                  <c:v>1.9999999999999796E-2</c:v>
                </c:pt>
                <c:pt idx="2472">
                  <c:v>9.9999999999997868E-3</c:v>
                </c:pt>
                <c:pt idx="2473">
                  <c:v>1.9999999999999796E-2</c:v>
                </c:pt>
                <c:pt idx="2474">
                  <c:v>9.9999999999997868E-3</c:v>
                </c:pt>
                <c:pt idx="2475">
                  <c:v>1.9999999999999796E-2</c:v>
                </c:pt>
                <c:pt idx="2476">
                  <c:v>1.9999999999999796E-2</c:v>
                </c:pt>
                <c:pt idx="2477">
                  <c:v>9.9999999999997868E-3</c:v>
                </c:pt>
                <c:pt idx="2478">
                  <c:v>1.9999999999999796E-2</c:v>
                </c:pt>
                <c:pt idx="2479">
                  <c:v>2.9999999999999805E-2</c:v>
                </c:pt>
                <c:pt idx="2480">
                  <c:v>2.9999999999999805E-2</c:v>
                </c:pt>
                <c:pt idx="2481">
                  <c:v>2.9999999999999805E-2</c:v>
                </c:pt>
                <c:pt idx="2482">
                  <c:v>2.9999999999999805E-2</c:v>
                </c:pt>
                <c:pt idx="2483">
                  <c:v>2.9999999999999805E-2</c:v>
                </c:pt>
                <c:pt idx="2484">
                  <c:v>1.9999999999999796E-2</c:v>
                </c:pt>
                <c:pt idx="2485">
                  <c:v>2.9999999999999805E-2</c:v>
                </c:pt>
                <c:pt idx="2486">
                  <c:v>1.9999999999999796E-2</c:v>
                </c:pt>
                <c:pt idx="2487">
                  <c:v>2.9999999999999805E-2</c:v>
                </c:pt>
                <c:pt idx="2488">
                  <c:v>1.9999999999999796E-2</c:v>
                </c:pt>
                <c:pt idx="2489">
                  <c:v>2.9999999999999805E-2</c:v>
                </c:pt>
                <c:pt idx="2490">
                  <c:v>1.9999999999999796E-2</c:v>
                </c:pt>
                <c:pt idx="2491">
                  <c:v>2.9999999999999805E-2</c:v>
                </c:pt>
                <c:pt idx="2492">
                  <c:v>2.9999999999999805E-2</c:v>
                </c:pt>
                <c:pt idx="2493">
                  <c:v>3.9999999999999813E-2</c:v>
                </c:pt>
                <c:pt idx="2494">
                  <c:v>2.9999999999999805E-2</c:v>
                </c:pt>
                <c:pt idx="2495">
                  <c:v>2.9999999999999805E-2</c:v>
                </c:pt>
                <c:pt idx="2496">
                  <c:v>2.9999999999999805E-2</c:v>
                </c:pt>
                <c:pt idx="2497">
                  <c:v>3.9999999999999813E-2</c:v>
                </c:pt>
                <c:pt idx="2498">
                  <c:v>2.9999999999999805E-2</c:v>
                </c:pt>
                <c:pt idx="2499">
                  <c:v>1.9999999999999796E-2</c:v>
                </c:pt>
                <c:pt idx="2500">
                  <c:v>3.9999999999999813E-2</c:v>
                </c:pt>
                <c:pt idx="2501">
                  <c:v>1.9999999999999796E-2</c:v>
                </c:pt>
                <c:pt idx="2502">
                  <c:v>2.9999999999999805E-2</c:v>
                </c:pt>
                <c:pt idx="2503">
                  <c:v>2.9999999999999805E-2</c:v>
                </c:pt>
                <c:pt idx="2504">
                  <c:v>2.9999999999999805E-2</c:v>
                </c:pt>
                <c:pt idx="2505">
                  <c:v>1.9999999999999796E-2</c:v>
                </c:pt>
                <c:pt idx="2506">
                  <c:v>1.9999999999999796E-2</c:v>
                </c:pt>
                <c:pt idx="2507">
                  <c:v>1.9999999999999796E-2</c:v>
                </c:pt>
                <c:pt idx="2508">
                  <c:v>1.9999999999999796E-2</c:v>
                </c:pt>
                <c:pt idx="2509">
                  <c:v>2.9999999999999805E-2</c:v>
                </c:pt>
                <c:pt idx="2510">
                  <c:v>1.9999999999999796E-2</c:v>
                </c:pt>
                <c:pt idx="2511">
                  <c:v>1.9999999999999796E-2</c:v>
                </c:pt>
                <c:pt idx="2512">
                  <c:v>1.9999999999999796E-2</c:v>
                </c:pt>
                <c:pt idx="2513">
                  <c:v>3.9999999999999813E-2</c:v>
                </c:pt>
                <c:pt idx="2514">
                  <c:v>2.9999999999999805E-2</c:v>
                </c:pt>
                <c:pt idx="2515">
                  <c:v>2.9999999999999805E-2</c:v>
                </c:pt>
                <c:pt idx="2516">
                  <c:v>2.9999999999999805E-2</c:v>
                </c:pt>
                <c:pt idx="2517">
                  <c:v>1.9999999999999796E-2</c:v>
                </c:pt>
                <c:pt idx="2518">
                  <c:v>9.9999999999997868E-3</c:v>
                </c:pt>
                <c:pt idx="2519">
                  <c:v>1.9999999999999796E-2</c:v>
                </c:pt>
                <c:pt idx="2520">
                  <c:v>1.9999999999999796E-2</c:v>
                </c:pt>
                <c:pt idx="2521">
                  <c:v>9.9999999999997868E-3</c:v>
                </c:pt>
                <c:pt idx="2522">
                  <c:v>9.9999999999997868E-3</c:v>
                </c:pt>
                <c:pt idx="2523">
                  <c:v>9.9999999999997868E-3</c:v>
                </c:pt>
                <c:pt idx="2524">
                  <c:v>1.9999999999999796E-2</c:v>
                </c:pt>
                <c:pt idx="2525">
                  <c:v>2.9999999999999805E-2</c:v>
                </c:pt>
                <c:pt idx="2526">
                  <c:v>9.9999999999997868E-3</c:v>
                </c:pt>
                <c:pt idx="2527">
                  <c:v>1.9999999999999796E-2</c:v>
                </c:pt>
                <c:pt idx="2528">
                  <c:v>9.9999999999997868E-3</c:v>
                </c:pt>
                <c:pt idx="2529">
                  <c:v>9.9999999999997868E-3</c:v>
                </c:pt>
                <c:pt idx="2530">
                  <c:v>9.9999999999997868E-3</c:v>
                </c:pt>
                <c:pt idx="2531">
                  <c:v>1.9999999999999796E-2</c:v>
                </c:pt>
                <c:pt idx="2532">
                  <c:v>1.9999999999999796E-2</c:v>
                </c:pt>
                <c:pt idx="2533">
                  <c:v>1.9999999999999796E-2</c:v>
                </c:pt>
                <c:pt idx="2534">
                  <c:v>9.9999999999997868E-3</c:v>
                </c:pt>
                <c:pt idx="2535">
                  <c:v>1.9999999999999796E-2</c:v>
                </c:pt>
                <c:pt idx="2536">
                  <c:v>9.9999999999997868E-3</c:v>
                </c:pt>
                <c:pt idx="2537">
                  <c:v>9.9999999999997868E-3</c:v>
                </c:pt>
                <c:pt idx="2538">
                  <c:v>1.9999999999999796E-2</c:v>
                </c:pt>
                <c:pt idx="2539">
                  <c:v>1.9999999999999796E-2</c:v>
                </c:pt>
                <c:pt idx="2540">
                  <c:v>4.9999999999999822E-2</c:v>
                </c:pt>
                <c:pt idx="2541">
                  <c:v>4.9999999999999822E-2</c:v>
                </c:pt>
                <c:pt idx="2542">
                  <c:v>4.9999999999999822E-2</c:v>
                </c:pt>
                <c:pt idx="2543">
                  <c:v>2.9999999999999805E-2</c:v>
                </c:pt>
                <c:pt idx="2544">
                  <c:v>9.9999999999997868E-3</c:v>
                </c:pt>
                <c:pt idx="2545">
                  <c:v>1.9999999999999796E-2</c:v>
                </c:pt>
                <c:pt idx="2546">
                  <c:v>1.9999999999999796E-2</c:v>
                </c:pt>
                <c:pt idx="2547">
                  <c:v>2.9999999999999805E-2</c:v>
                </c:pt>
                <c:pt idx="2548">
                  <c:v>9.9999999999997868E-3</c:v>
                </c:pt>
                <c:pt idx="2549">
                  <c:v>1.9999999999999796E-2</c:v>
                </c:pt>
                <c:pt idx="2550">
                  <c:v>9.9999999999997868E-3</c:v>
                </c:pt>
                <c:pt idx="2551">
                  <c:v>1.9999999999999796E-2</c:v>
                </c:pt>
                <c:pt idx="2552">
                  <c:v>1.9999999999999796E-2</c:v>
                </c:pt>
                <c:pt idx="2553">
                  <c:v>2.9999999999999805E-2</c:v>
                </c:pt>
                <c:pt idx="2554">
                  <c:v>9.9999999999997868E-3</c:v>
                </c:pt>
                <c:pt idx="2555">
                  <c:v>9.9999999999997868E-3</c:v>
                </c:pt>
                <c:pt idx="2556">
                  <c:v>9.9999999999997868E-3</c:v>
                </c:pt>
                <c:pt idx="2557">
                  <c:v>9.9999999999997868E-3</c:v>
                </c:pt>
                <c:pt idx="2558">
                  <c:v>9.9999999999997868E-3</c:v>
                </c:pt>
                <c:pt idx="2559">
                  <c:v>9.9999999999997868E-3</c:v>
                </c:pt>
                <c:pt idx="2560">
                  <c:v>1.9999999999999796E-2</c:v>
                </c:pt>
                <c:pt idx="2561">
                  <c:v>9.9999999999997868E-3</c:v>
                </c:pt>
                <c:pt idx="2562">
                  <c:v>1.9999999999999796E-2</c:v>
                </c:pt>
                <c:pt idx="2563">
                  <c:v>1.9999999999999796E-2</c:v>
                </c:pt>
                <c:pt idx="2564">
                  <c:v>2.9999999999999805E-2</c:v>
                </c:pt>
                <c:pt idx="2565">
                  <c:v>1.9999999999999796E-2</c:v>
                </c:pt>
                <c:pt idx="2566">
                  <c:v>9.9999999999997868E-3</c:v>
                </c:pt>
                <c:pt idx="2567">
                  <c:v>2.9999999999999805E-2</c:v>
                </c:pt>
                <c:pt idx="2568">
                  <c:v>1.9999999999999796E-2</c:v>
                </c:pt>
                <c:pt idx="2569">
                  <c:v>9.9999999999997868E-3</c:v>
                </c:pt>
                <c:pt idx="2570">
                  <c:v>1.9999999999999796E-2</c:v>
                </c:pt>
                <c:pt idx="2571">
                  <c:v>1.9999999999999796E-2</c:v>
                </c:pt>
                <c:pt idx="2572">
                  <c:v>9.9999999999997868E-3</c:v>
                </c:pt>
                <c:pt idx="2573">
                  <c:v>2.9999999999999805E-2</c:v>
                </c:pt>
                <c:pt idx="2574">
                  <c:v>1.9999999999999796E-2</c:v>
                </c:pt>
                <c:pt idx="2575">
                  <c:v>1.9999999999999796E-2</c:v>
                </c:pt>
                <c:pt idx="2576">
                  <c:v>1.9999999999999796E-2</c:v>
                </c:pt>
                <c:pt idx="2577">
                  <c:v>1.9999999999999796E-2</c:v>
                </c:pt>
                <c:pt idx="2578">
                  <c:v>1.9999999999999796E-2</c:v>
                </c:pt>
                <c:pt idx="2579">
                  <c:v>9.9999999999997868E-3</c:v>
                </c:pt>
                <c:pt idx="2580">
                  <c:v>1.9999999999999796E-2</c:v>
                </c:pt>
                <c:pt idx="2581">
                  <c:v>1.9999999999999796E-2</c:v>
                </c:pt>
                <c:pt idx="2582">
                  <c:v>1.9999999999999796E-2</c:v>
                </c:pt>
                <c:pt idx="2583">
                  <c:v>1.9999999999999796E-2</c:v>
                </c:pt>
                <c:pt idx="2584">
                  <c:v>1.9999999999999796E-2</c:v>
                </c:pt>
                <c:pt idx="2585">
                  <c:v>2.9999999999999805E-2</c:v>
                </c:pt>
                <c:pt idx="2586">
                  <c:v>1.9999999999999796E-2</c:v>
                </c:pt>
                <c:pt idx="2587">
                  <c:v>1.9999999999999796E-2</c:v>
                </c:pt>
                <c:pt idx="2588">
                  <c:v>2.9999999999999805E-2</c:v>
                </c:pt>
                <c:pt idx="2589">
                  <c:v>2.9999999999999805E-2</c:v>
                </c:pt>
                <c:pt idx="2590">
                  <c:v>2.9999999999999805E-2</c:v>
                </c:pt>
                <c:pt idx="2591">
                  <c:v>2.9999999999999805E-2</c:v>
                </c:pt>
                <c:pt idx="2592">
                  <c:v>3.9999999999999813E-2</c:v>
                </c:pt>
                <c:pt idx="2593">
                  <c:v>2.9999999999999805E-2</c:v>
                </c:pt>
                <c:pt idx="2594">
                  <c:v>9.9999999999997868E-3</c:v>
                </c:pt>
                <c:pt idx="2595">
                  <c:v>9.9999999999997868E-3</c:v>
                </c:pt>
                <c:pt idx="2596">
                  <c:v>9.9999999999997868E-3</c:v>
                </c:pt>
                <c:pt idx="2597">
                  <c:v>9.9999999999997868E-3</c:v>
                </c:pt>
                <c:pt idx="2598">
                  <c:v>9.9999999999997868E-3</c:v>
                </c:pt>
                <c:pt idx="2599">
                  <c:v>1.9999999999999796E-2</c:v>
                </c:pt>
                <c:pt idx="2600">
                  <c:v>9.9999999999997868E-3</c:v>
                </c:pt>
                <c:pt idx="2601">
                  <c:v>1.9999999999999796E-2</c:v>
                </c:pt>
                <c:pt idx="2602">
                  <c:v>9.9999999999997868E-3</c:v>
                </c:pt>
                <c:pt idx="2603">
                  <c:v>1.9999999999999796E-2</c:v>
                </c:pt>
                <c:pt idx="2604">
                  <c:v>1.9999999999999796E-2</c:v>
                </c:pt>
                <c:pt idx="2605">
                  <c:v>1.9999999999999796E-2</c:v>
                </c:pt>
                <c:pt idx="2606">
                  <c:v>1.9999999999999796E-2</c:v>
                </c:pt>
                <c:pt idx="2607">
                  <c:v>1.9999999999999796E-2</c:v>
                </c:pt>
                <c:pt idx="2608">
                  <c:v>9.9999999999997868E-3</c:v>
                </c:pt>
                <c:pt idx="2609">
                  <c:v>9.9999999999997868E-3</c:v>
                </c:pt>
                <c:pt idx="2610">
                  <c:v>9.9999999999997868E-3</c:v>
                </c:pt>
                <c:pt idx="2611">
                  <c:v>9.9999999999997868E-3</c:v>
                </c:pt>
                <c:pt idx="2612">
                  <c:v>0</c:v>
                </c:pt>
                <c:pt idx="2613">
                  <c:v>9.9999999999997868E-3</c:v>
                </c:pt>
                <c:pt idx="2614">
                  <c:v>9.9999999999997868E-3</c:v>
                </c:pt>
                <c:pt idx="2615">
                  <c:v>0</c:v>
                </c:pt>
                <c:pt idx="2616">
                  <c:v>0</c:v>
                </c:pt>
                <c:pt idx="2617">
                  <c:v>9.9999999999997868E-3</c:v>
                </c:pt>
                <c:pt idx="2618">
                  <c:v>9.9999999999997868E-3</c:v>
                </c:pt>
                <c:pt idx="2619">
                  <c:v>9.9999999999997868E-3</c:v>
                </c:pt>
                <c:pt idx="2620">
                  <c:v>9.9999999999997868E-3</c:v>
                </c:pt>
                <c:pt idx="2621">
                  <c:v>0</c:v>
                </c:pt>
                <c:pt idx="2622">
                  <c:v>9.9999999999997868E-3</c:v>
                </c:pt>
                <c:pt idx="2623">
                  <c:v>9.9999999999997868E-3</c:v>
                </c:pt>
                <c:pt idx="2624">
                  <c:v>9.9999999999997868E-3</c:v>
                </c:pt>
                <c:pt idx="2625">
                  <c:v>9.9999999999997868E-3</c:v>
                </c:pt>
                <c:pt idx="2626">
                  <c:v>9.9999999999997868E-3</c:v>
                </c:pt>
                <c:pt idx="2627">
                  <c:v>0</c:v>
                </c:pt>
                <c:pt idx="2628">
                  <c:v>9.9999999999997868E-3</c:v>
                </c:pt>
                <c:pt idx="2629">
                  <c:v>9.9999999999997868E-3</c:v>
                </c:pt>
                <c:pt idx="2630">
                  <c:v>9.9999999999997868E-3</c:v>
                </c:pt>
                <c:pt idx="2631">
                  <c:v>9.9999999999997868E-3</c:v>
                </c:pt>
                <c:pt idx="2632">
                  <c:v>9.9999999999997868E-3</c:v>
                </c:pt>
                <c:pt idx="2633">
                  <c:v>0</c:v>
                </c:pt>
                <c:pt idx="2634">
                  <c:v>9.9999999999997868E-3</c:v>
                </c:pt>
                <c:pt idx="2635">
                  <c:v>9.9999999999997868E-3</c:v>
                </c:pt>
                <c:pt idx="2636">
                  <c:v>9.9999999999997868E-3</c:v>
                </c:pt>
                <c:pt idx="2637">
                  <c:v>9.9999999999997868E-3</c:v>
                </c:pt>
                <c:pt idx="2638">
                  <c:v>9.9999999999997868E-3</c:v>
                </c:pt>
                <c:pt idx="2639">
                  <c:v>9.9999999999997868E-3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F2-46C2-9737-E92EBA2DF42A}"/>
            </c:ext>
          </c:extLst>
        </c:ser>
        <c:ser>
          <c:idx val="1"/>
          <c:order val="1"/>
          <c:tx>
            <c:strRef>
              <c:f>'Z EC'!$H$2</c:f>
              <c:strCache>
                <c:ptCount val="1"/>
                <c:pt idx="0">
                  <c:v>ZAxis Min (g)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981"/>
              <c:layout>
                <c:manualLayout>
                  <c:x val="1.9327980969372476E-2"/>
                  <c:y val="1.79625352835514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3F2-46C2-9737-E92EBA2DF4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'Z EC'!$D$3:$D$2642</c:f>
              <c:numCache>
                <c:formatCode>h:mm:ss</c:formatCode>
                <c:ptCount val="2640"/>
                <c:pt idx="0">
                  <c:v>0.35833333333333328</c:v>
                </c:pt>
                <c:pt idx="1">
                  <c:v>0.35835648148148147</c:v>
                </c:pt>
                <c:pt idx="2">
                  <c:v>0.35837962962962955</c:v>
                </c:pt>
                <c:pt idx="3">
                  <c:v>0.35840277777777774</c:v>
                </c:pt>
                <c:pt idx="4">
                  <c:v>0.35842592592592593</c:v>
                </c:pt>
                <c:pt idx="5">
                  <c:v>0.358449074074074</c:v>
                </c:pt>
                <c:pt idx="6">
                  <c:v>0.35847222222222219</c:v>
                </c:pt>
                <c:pt idx="7">
                  <c:v>0.35849537037037038</c:v>
                </c:pt>
                <c:pt idx="8">
                  <c:v>0.35851851851851846</c:v>
                </c:pt>
                <c:pt idx="9">
                  <c:v>0.35854166666666665</c:v>
                </c:pt>
                <c:pt idx="10">
                  <c:v>0.35856481481481484</c:v>
                </c:pt>
                <c:pt idx="11">
                  <c:v>0.35858796296296291</c:v>
                </c:pt>
                <c:pt idx="12">
                  <c:v>0.3586111111111111</c:v>
                </c:pt>
                <c:pt idx="13">
                  <c:v>0.35863425925925929</c:v>
                </c:pt>
                <c:pt idx="14">
                  <c:v>0.35865740740740737</c:v>
                </c:pt>
                <c:pt idx="15">
                  <c:v>0.35868055555555545</c:v>
                </c:pt>
                <c:pt idx="16">
                  <c:v>0.35870370370370364</c:v>
                </c:pt>
                <c:pt idx="17">
                  <c:v>0.35872685185185182</c:v>
                </c:pt>
                <c:pt idx="18">
                  <c:v>0.3587499999999999</c:v>
                </c:pt>
                <c:pt idx="19">
                  <c:v>0.35877314814814809</c:v>
                </c:pt>
                <c:pt idx="20">
                  <c:v>0.35879629629629628</c:v>
                </c:pt>
                <c:pt idx="21">
                  <c:v>0.35881944444444436</c:v>
                </c:pt>
                <c:pt idx="22">
                  <c:v>0.35884259259259255</c:v>
                </c:pt>
                <c:pt idx="23">
                  <c:v>0.35886574074074074</c:v>
                </c:pt>
                <c:pt idx="24">
                  <c:v>0.35888888888888881</c:v>
                </c:pt>
                <c:pt idx="25">
                  <c:v>0.358912037037037</c:v>
                </c:pt>
                <c:pt idx="26">
                  <c:v>0.35893518518518519</c:v>
                </c:pt>
                <c:pt idx="27">
                  <c:v>0.35895833333333327</c:v>
                </c:pt>
                <c:pt idx="28">
                  <c:v>0.35898148148148146</c:v>
                </c:pt>
                <c:pt idx="29">
                  <c:v>0.35900462962962965</c:v>
                </c:pt>
                <c:pt idx="30">
                  <c:v>0.35902777777777772</c:v>
                </c:pt>
                <c:pt idx="31">
                  <c:v>0.35905092592592591</c:v>
                </c:pt>
                <c:pt idx="32">
                  <c:v>0.3590740740740741</c:v>
                </c:pt>
                <c:pt idx="33">
                  <c:v>0.35909722222222218</c:v>
                </c:pt>
                <c:pt idx="34">
                  <c:v>0.35912037037037037</c:v>
                </c:pt>
                <c:pt idx="35">
                  <c:v>0.35914351851851845</c:v>
                </c:pt>
                <c:pt idx="36">
                  <c:v>0.35916666666666663</c:v>
                </c:pt>
                <c:pt idx="37">
                  <c:v>0.35918981481481471</c:v>
                </c:pt>
                <c:pt idx="38">
                  <c:v>0.3592129629629629</c:v>
                </c:pt>
                <c:pt idx="39">
                  <c:v>0.35923611111111109</c:v>
                </c:pt>
                <c:pt idx="40">
                  <c:v>0.35925925925925917</c:v>
                </c:pt>
                <c:pt idx="41">
                  <c:v>0.35928240740740736</c:v>
                </c:pt>
                <c:pt idx="42">
                  <c:v>0.35930555555555554</c:v>
                </c:pt>
                <c:pt idx="43">
                  <c:v>0.35932870370370362</c:v>
                </c:pt>
                <c:pt idx="44">
                  <c:v>0.35935185185185181</c:v>
                </c:pt>
                <c:pt idx="45">
                  <c:v>0.359375</c:v>
                </c:pt>
                <c:pt idx="46">
                  <c:v>0.35939814814814808</c:v>
                </c:pt>
                <c:pt idx="47">
                  <c:v>0.35942129629629627</c:v>
                </c:pt>
                <c:pt idx="48">
                  <c:v>0.35944444444444446</c:v>
                </c:pt>
                <c:pt idx="49">
                  <c:v>0.35946759259259253</c:v>
                </c:pt>
                <c:pt idx="50">
                  <c:v>0.35949074074074072</c:v>
                </c:pt>
                <c:pt idx="51">
                  <c:v>0.35951388888888891</c:v>
                </c:pt>
                <c:pt idx="52">
                  <c:v>0.35953703703703699</c:v>
                </c:pt>
                <c:pt idx="53">
                  <c:v>0.35956018518518518</c:v>
                </c:pt>
                <c:pt idx="54">
                  <c:v>0.35958333333333337</c:v>
                </c:pt>
                <c:pt idx="55">
                  <c:v>0.35960648148148144</c:v>
                </c:pt>
                <c:pt idx="56">
                  <c:v>0.35962962962962952</c:v>
                </c:pt>
                <c:pt idx="57">
                  <c:v>0.35965277777777771</c:v>
                </c:pt>
                <c:pt idx="58">
                  <c:v>0.3596759259259259</c:v>
                </c:pt>
                <c:pt idx="59">
                  <c:v>0.35969907407407398</c:v>
                </c:pt>
                <c:pt idx="60">
                  <c:v>0.35972222222222217</c:v>
                </c:pt>
                <c:pt idx="61">
                  <c:v>0.35974537037037035</c:v>
                </c:pt>
                <c:pt idx="62">
                  <c:v>0.35976851851851843</c:v>
                </c:pt>
                <c:pt idx="63">
                  <c:v>0.35979166666666662</c:v>
                </c:pt>
                <c:pt idx="64">
                  <c:v>0.35981481481481481</c:v>
                </c:pt>
                <c:pt idx="65">
                  <c:v>0.35983796296296289</c:v>
                </c:pt>
                <c:pt idx="66">
                  <c:v>0.35986111111111108</c:v>
                </c:pt>
                <c:pt idx="67">
                  <c:v>0.35988425925925926</c:v>
                </c:pt>
                <c:pt idx="68">
                  <c:v>0.35990740740740734</c:v>
                </c:pt>
                <c:pt idx="69">
                  <c:v>0.35993055555555553</c:v>
                </c:pt>
                <c:pt idx="70">
                  <c:v>0.35995370370370372</c:v>
                </c:pt>
                <c:pt idx="71">
                  <c:v>0.3599768518518518</c:v>
                </c:pt>
                <c:pt idx="72">
                  <c:v>0.36</c:v>
                </c:pt>
                <c:pt idx="73">
                  <c:v>0.36002314814814818</c:v>
                </c:pt>
                <c:pt idx="74">
                  <c:v>0.36004629629629625</c:v>
                </c:pt>
                <c:pt idx="75">
                  <c:v>0.36006944444444444</c:v>
                </c:pt>
                <c:pt idx="76">
                  <c:v>0.36009259259259252</c:v>
                </c:pt>
                <c:pt idx="77">
                  <c:v>0.36011574074074071</c:v>
                </c:pt>
                <c:pt idx="78">
                  <c:v>0.36013888888888879</c:v>
                </c:pt>
                <c:pt idx="79">
                  <c:v>0.36016203703703698</c:v>
                </c:pt>
                <c:pt idx="80">
                  <c:v>0.36018518518518516</c:v>
                </c:pt>
                <c:pt idx="81">
                  <c:v>0.36020833333333324</c:v>
                </c:pt>
                <c:pt idx="82">
                  <c:v>0.36023148148148143</c:v>
                </c:pt>
                <c:pt idx="83">
                  <c:v>0.36025462962962962</c:v>
                </c:pt>
                <c:pt idx="84">
                  <c:v>0.3602777777777777</c:v>
                </c:pt>
                <c:pt idx="85">
                  <c:v>0.36030092592592589</c:v>
                </c:pt>
                <c:pt idx="86">
                  <c:v>0.36032407407407407</c:v>
                </c:pt>
                <c:pt idx="87">
                  <c:v>0.36034722222222215</c:v>
                </c:pt>
                <c:pt idx="88">
                  <c:v>0.36037037037037034</c:v>
                </c:pt>
                <c:pt idx="89">
                  <c:v>0.36039351851851853</c:v>
                </c:pt>
                <c:pt idx="90">
                  <c:v>0.36041666666666661</c:v>
                </c:pt>
                <c:pt idx="91">
                  <c:v>0.3604398148148148</c:v>
                </c:pt>
                <c:pt idx="92">
                  <c:v>0.36046296296296299</c:v>
                </c:pt>
                <c:pt idx="93">
                  <c:v>0.36048611111111106</c:v>
                </c:pt>
                <c:pt idx="94">
                  <c:v>0.36050925925925925</c:v>
                </c:pt>
                <c:pt idx="95">
                  <c:v>0.36053240740740744</c:v>
                </c:pt>
                <c:pt idx="96">
                  <c:v>0.36055555555555552</c:v>
                </c:pt>
                <c:pt idx="97">
                  <c:v>0.3605787037037036</c:v>
                </c:pt>
                <c:pt idx="98">
                  <c:v>0.36060185185185178</c:v>
                </c:pt>
                <c:pt idx="99">
                  <c:v>0.36062499999999997</c:v>
                </c:pt>
                <c:pt idx="100">
                  <c:v>0.36064814814814805</c:v>
                </c:pt>
                <c:pt idx="101">
                  <c:v>0.36067129629629624</c:v>
                </c:pt>
                <c:pt idx="102">
                  <c:v>0.36069444444444443</c:v>
                </c:pt>
                <c:pt idx="103">
                  <c:v>0.36071759259259251</c:v>
                </c:pt>
                <c:pt idx="104">
                  <c:v>0.3607407407407407</c:v>
                </c:pt>
                <c:pt idx="105">
                  <c:v>0.36076388888888888</c:v>
                </c:pt>
                <c:pt idx="106">
                  <c:v>0.36078703703703696</c:v>
                </c:pt>
                <c:pt idx="107">
                  <c:v>0.36081018518518515</c:v>
                </c:pt>
                <c:pt idx="108">
                  <c:v>0.36083333333333334</c:v>
                </c:pt>
                <c:pt idx="109">
                  <c:v>0.36085648148148142</c:v>
                </c:pt>
                <c:pt idx="110">
                  <c:v>0.36087962962962961</c:v>
                </c:pt>
                <c:pt idx="111">
                  <c:v>0.36090277777777779</c:v>
                </c:pt>
                <c:pt idx="112">
                  <c:v>0.36092592592592587</c:v>
                </c:pt>
                <c:pt idx="113">
                  <c:v>0.36094907407407406</c:v>
                </c:pt>
                <c:pt idx="114">
                  <c:v>0.36097222222222225</c:v>
                </c:pt>
                <c:pt idx="115">
                  <c:v>0.36099537037037033</c:v>
                </c:pt>
                <c:pt idx="116">
                  <c:v>0.36101851851851852</c:v>
                </c:pt>
                <c:pt idx="117">
                  <c:v>0.36104166666666659</c:v>
                </c:pt>
                <c:pt idx="118">
                  <c:v>0.36106481481481478</c:v>
                </c:pt>
                <c:pt idx="119">
                  <c:v>0.36108796296296286</c:v>
                </c:pt>
                <c:pt idx="120">
                  <c:v>0.36111111111111105</c:v>
                </c:pt>
                <c:pt idx="121">
                  <c:v>0.36113425925925924</c:v>
                </c:pt>
                <c:pt idx="122">
                  <c:v>0.36115740740740732</c:v>
                </c:pt>
                <c:pt idx="123">
                  <c:v>0.3611805555555555</c:v>
                </c:pt>
                <c:pt idx="124">
                  <c:v>0.36120370370370369</c:v>
                </c:pt>
                <c:pt idx="125">
                  <c:v>0.36122685185185177</c:v>
                </c:pt>
                <c:pt idx="126">
                  <c:v>0.36124999999999996</c:v>
                </c:pt>
                <c:pt idx="127">
                  <c:v>0.36127314814814815</c:v>
                </c:pt>
                <c:pt idx="128">
                  <c:v>0.36129629629629623</c:v>
                </c:pt>
                <c:pt idx="129">
                  <c:v>0.36131944444444442</c:v>
                </c:pt>
                <c:pt idx="130">
                  <c:v>0.3613425925925926</c:v>
                </c:pt>
                <c:pt idx="131">
                  <c:v>0.36136574074074068</c:v>
                </c:pt>
                <c:pt idx="132">
                  <c:v>0.36138888888888887</c:v>
                </c:pt>
                <c:pt idx="133">
                  <c:v>0.36141203703703706</c:v>
                </c:pt>
                <c:pt idx="134">
                  <c:v>0.36143518518518514</c:v>
                </c:pt>
                <c:pt idx="135">
                  <c:v>0.36145833333333333</c:v>
                </c:pt>
                <c:pt idx="136">
                  <c:v>0.36148148148148151</c:v>
                </c:pt>
                <c:pt idx="137">
                  <c:v>0.36150462962962959</c:v>
                </c:pt>
                <c:pt idx="138">
                  <c:v>0.36152777777777767</c:v>
                </c:pt>
                <c:pt idx="139">
                  <c:v>0.36155092592592586</c:v>
                </c:pt>
                <c:pt idx="140">
                  <c:v>0.36157407407407405</c:v>
                </c:pt>
                <c:pt idx="141">
                  <c:v>0.36159722222222213</c:v>
                </c:pt>
                <c:pt idx="142">
                  <c:v>0.36162037037037031</c:v>
                </c:pt>
                <c:pt idx="143">
                  <c:v>0.3616435185185185</c:v>
                </c:pt>
                <c:pt idx="144">
                  <c:v>0.36166666666666658</c:v>
                </c:pt>
                <c:pt idx="145">
                  <c:v>0.36168981481481477</c:v>
                </c:pt>
                <c:pt idx="146">
                  <c:v>0.36171296296296296</c:v>
                </c:pt>
                <c:pt idx="147">
                  <c:v>0.36173611111111104</c:v>
                </c:pt>
                <c:pt idx="148">
                  <c:v>0.36175925925925922</c:v>
                </c:pt>
                <c:pt idx="149">
                  <c:v>0.36178240740740741</c:v>
                </c:pt>
                <c:pt idx="150">
                  <c:v>0.36180555555555549</c:v>
                </c:pt>
                <c:pt idx="151">
                  <c:v>0.36182870370370368</c:v>
                </c:pt>
                <c:pt idx="152">
                  <c:v>0.36185185185185187</c:v>
                </c:pt>
                <c:pt idx="153">
                  <c:v>0.36187499999999995</c:v>
                </c:pt>
                <c:pt idx="154">
                  <c:v>0.36189814814814814</c:v>
                </c:pt>
                <c:pt idx="155">
                  <c:v>0.36192129629629632</c:v>
                </c:pt>
                <c:pt idx="156">
                  <c:v>0.3619444444444444</c:v>
                </c:pt>
                <c:pt idx="157">
                  <c:v>0.36196759259259259</c:v>
                </c:pt>
                <c:pt idx="158">
                  <c:v>0.36199074074074067</c:v>
                </c:pt>
                <c:pt idx="159">
                  <c:v>0.36201388888888886</c:v>
                </c:pt>
                <c:pt idx="160">
                  <c:v>0.36203703703703694</c:v>
                </c:pt>
                <c:pt idx="161">
                  <c:v>0.36206018518518512</c:v>
                </c:pt>
                <c:pt idx="162">
                  <c:v>0.36208333333333331</c:v>
                </c:pt>
                <c:pt idx="163">
                  <c:v>0.36210648148148139</c:v>
                </c:pt>
                <c:pt idx="164">
                  <c:v>0.36212962962962958</c:v>
                </c:pt>
                <c:pt idx="165">
                  <c:v>0.36215277777777777</c:v>
                </c:pt>
                <c:pt idx="166">
                  <c:v>0.36217592592592585</c:v>
                </c:pt>
                <c:pt idx="167">
                  <c:v>0.36219907407407403</c:v>
                </c:pt>
                <c:pt idx="168">
                  <c:v>0.36222222222222222</c:v>
                </c:pt>
                <c:pt idx="169">
                  <c:v>0.3622453703703703</c:v>
                </c:pt>
                <c:pt idx="170">
                  <c:v>0.36226851851851849</c:v>
                </c:pt>
                <c:pt idx="171">
                  <c:v>0.36229166666666668</c:v>
                </c:pt>
                <c:pt idx="172">
                  <c:v>0.36231481481481476</c:v>
                </c:pt>
                <c:pt idx="173">
                  <c:v>0.36233796296296295</c:v>
                </c:pt>
                <c:pt idx="174">
                  <c:v>0.36236111111111113</c:v>
                </c:pt>
                <c:pt idx="175">
                  <c:v>0.36238425925925921</c:v>
                </c:pt>
                <c:pt idx="176">
                  <c:v>0.3624074074074074</c:v>
                </c:pt>
                <c:pt idx="177">
                  <c:v>0.36243055555555559</c:v>
                </c:pt>
                <c:pt idx="178">
                  <c:v>0.36245370370370367</c:v>
                </c:pt>
                <c:pt idx="179">
                  <c:v>0.36247685185185174</c:v>
                </c:pt>
                <c:pt idx="180">
                  <c:v>0.36249999999999993</c:v>
                </c:pt>
                <c:pt idx="181">
                  <c:v>0.36252314814814812</c:v>
                </c:pt>
                <c:pt idx="182">
                  <c:v>0.3625462962962962</c:v>
                </c:pt>
                <c:pt idx="183">
                  <c:v>0.36256944444444439</c:v>
                </c:pt>
                <c:pt idx="184">
                  <c:v>0.36259259259259258</c:v>
                </c:pt>
                <c:pt idx="185">
                  <c:v>0.36261574074074066</c:v>
                </c:pt>
                <c:pt idx="186">
                  <c:v>0.36263888888888884</c:v>
                </c:pt>
                <c:pt idx="187">
                  <c:v>0.36266203703703703</c:v>
                </c:pt>
                <c:pt idx="188">
                  <c:v>0.36268518518518511</c:v>
                </c:pt>
                <c:pt idx="189">
                  <c:v>0.3627083333333333</c:v>
                </c:pt>
                <c:pt idx="190">
                  <c:v>0.36273148148148149</c:v>
                </c:pt>
                <c:pt idx="191">
                  <c:v>0.36275462962962957</c:v>
                </c:pt>
                <c:pt idx="192">
                  <c:v>0.36277777777777775</c:v>
                </c:pt>
                <c:pt idx="193">
                  <c:v>0.36280092592592594</c:v>
                </c:pt>
                <c:pt idx="194">
                  <c:v>0.36282407407407402</c:v>
                </c:pt>
                <c:pt idx="195">
                  <c:v>0.36284722222222221</c:v>
                </c:pt>
                <c:pt idx="196">
                  <c:v>0.3628703703703704</c:v>
                </c:pt>
                <c:pt idx="197">
                  <c:v>0.36289351851851848</c:v>
                </c:pt>
                <c:pt idx="198">
                  <c:v>0.36291666666666667</c:v>
                </c:pt>
                <c:pt idx="199">
                  <c:v>0.36293981481481474</c:v>
                </c:pt>
                <c:pt idx="200">
                  <c:v>0.36296296296296293</c:v>
                </c:pt>
                <c:pt idx="201">
                  <c:v>0.36298611111111101</c:v>
                </c:pt>
                <c:pt idx="202">
                  <c:v>0.3630092592592592</c:v>
                </c:pt>
                <c:pt idx="203">
                  <c:v>0.36303240740740739</c:v>
                </c:pt>
                <c:pt idx="204">
                  <c:v>0.36305555555555546</c:v>
                </c:pt>
                <c:pt idx="205">
                  <c:v>0.36307870370370365</c:v>
                </c:pt>
                <c:pt idx="206">
                  <c:v>0.36310185185185184</c:v>
                </c:pt>
                <c:pt idx="207">
                  <c:v>0.36312499999999992</c:v>
                </c:pt>
                <c:pt idx="208">
                  <c:v>0.36314814814814811</c:v>
                </c:pt>
                <c:pt idx="209">
                  <c:v>0.3631712962962963</c:v>
                </c:pt>
                <c:pt idx="210">
                  <c:v>0.36319444444444438</c:v>
                </c:pt>
                <c:pt idx="211">
                  <c:v>0.36321759259259256</c:v>
                </c:pt>
                <c:pt idx="212">
                  <c:v>0.36324074074074075</c:v>
                </c:pt>
                <c:pt idx="213">
                  <c:v>0.36326388888888883</c:v>
                </c:pt>
                <c:pt idx="214">
                  <c:v>0.36328703703703702</c:v>
                </c:pt>
                <c:pt idx="215">
                  <c:v>0.36331018518518521</c:v>
                </c:pt>
                <c:pt idx="216">
                  <c:v>0.36333333333333329</c:v>
                </c:pt>
                <c:pt idx="217">
                  <c:v>0.36335648148148147</c:v>
                </c:pt>
                <c:pt idx="218">
                  <c:v>0.36337962962962966</c:v>
                </c:pt>
                <c:pt idx="219">
                  <c:v>0.36340277777777774</c:v>
                </c:pt>
                <c:pt idx="220">
                  <c:v>0.36342592592592582</c:v>
                </c:pt>
                <c:pt idx="221">
                  <c:v>0.36344907407407401</c:v>
                </c:pt>
                <c:pt idx="222">
                  <c:v>0.3634722222222222</c:v>
                </c:pt>
                <c:pt idx="223">
                  <c:v>0.36349537037037027</c:v>
                </c:pt>
                <c:pt idx="224">
                  <c:v>0.36351851851851846</c:v>
                </c:pt>
                <c:pt idx="225">
                  <c:v>0.36354166666666665</c:v>
                </c:pt>
                <c:pt idx="226">
                  <c:v>0.36356481481481473</c:v>
                </c:pt>
                <c:pt idx="227">
                  <c:v>0.36358796296296292</c:v>
                </c:pt>
                <c:pt idx="228">
                  <c:v>0.36361111111111111</c:v>
                </c:pt>
                <c:pt idx="229">
                  <c:v>0.36363425925925918</c:v>
                </c:pt>
                <c:pt idx="230">
                  <c:v>0.36365740740740737</c:v>
                </c:pt>
                <c:pt idx="231">
                  <c:v>0.36368055555555556</c:v>
                </c:pt>
                <c:pt idx="232">
                  <c:v>0.36370370370370364</c:v>
                </c:pt>
                <c:pt idx="233">
                  <c:v>0.36372685185185183</c:v>
                </c:pt>
                <c:pt idx="234">
                  <c:v>0.36375000000000002</c:v>
                </c:pt>
                <c:pt idx="235">
                  <c:v>0.3637731481481481</c:v>
                </c:pt>
                <c:pt idx="236">
                  <c:v>0.36379629629629628</c:v>
                </c:pt>
                <c:pt idx="237">
                  <c:v>0.36381944444444447</c:v>
                </c:pt>
                <c:pt idx="238">
                  <c:v>0.36384259259259255</c:v>
                </c:pt>
                <c:pt idx="239">
                  <c:v>0.36386574074074074</c:v>
                </c:pt>
                <c:pt idx="240">
                  <c:v>0.36388888888888882</c:v>
                </c:pt>
                <c:pt idx="241">
                  <c:v>0.36391203703703701</c:v>
                </c:pt>
                <c:pt idx="242">
                  <c:v>0.36393518518518508</c:v>
                </c:pt>
                <c:pt idx="243">
                  <c:v>0.36395833333333327</c:v>
                </c:pt>
                <c:pt idx="244">
                  <c:v>0.36398148148148146</c:v>
                </c:pt>
                <c:pt idx="245">
                  <c:v>0.36400462962962954</c:v>
                </c:pt>
                <c:pt idx="246">
                  <c:v>0.36402777777777773</c:v>
                </c:pt>
                <c:pt idx="247">
                  <c:v>0.36405092592592592</c:v>
                </c:pt>
                <c:pt idx="248">
                  <c:v>0.36407407407407399</c:v>
                </c:pt>
                <c:pt idx="249">
                  <c:v>0.36409722222222218</c:v>
                </c:pt>
                <c:pt idx="250">
                  <c:v>0.36412037037037037</c:v>
                </c:pt>
                <c:pt idx="251">
                  <c:v>0.36414351851851845</c:v>
                </c:pt>
                <c:pt idx="252">
                  <c:v>0.36416666666666664</c:v>
                </c:pt>
                <c:pt idx="253">
                  <c:v>0.36418981481481483</c:v>
                </c:pt>
                <c:pt idx="254">
                  <c:v>0.36421296296296291</c:v>
                </c:pt>
                <c:pt idx="255">
                  <c:v>0.36423611111111109</c:v>
                </c:pt>
                <c:pt idx="256">
                  <c:v>0.36425925925925928</c:v>
                </c:pt>
                <c:pt idx="257">
                  <c:v>0.36428240740740736</c:v>
                </c:pt>
                <c:pt idx="258">
                  <c:v>0.36430555555555555</c:v>
                </c:pt>
                <c:pt idx="259">
                  <c:v>0.36432870370370374</c:v>
                </c:pt>
                <c:pt idx="260">
                  <c:v>0.36435185185185182</c:v>
                </c:pt>
                <c:pt idx="261">
                  <c:v>0.36437499999999989</c:v>
                </c:pt>
                <c:pt idx="262">
                  <c:v>0.36439814814814808</c:v>
                </c:pt>
                <c:pt idx="263">
                  <c:v>0.36442129629629627</c:v>
                </c:pt>
                <c:pt idx="264">
                  <c:v>0.36444444444444435</c:v>
                </c:pt>
                <c:pt idx="265">
                  <c:v>0.36446759259259254</c:v>
                </c:pt>
                <c:pt idx="266">
                  <c:v>0.36449074074074073</c:v>
                </c:pt>
                <c:pt idx="267">
                  <c:v>0.3645138888888888</c:v>
                </c:pt>
                <c:pt idx="268">
                  <c:v>0.36453703703703699</c:v>
                </c:pt>
                <c:pt idx="269">
                  <c:v>0.36456018518518518</c:v>
                </c:pt>
                <c:pt idx="270">
                  <c:v>0.36458333333333326</c:v>
                </c:pt>
                <c:pt idx="271">
                  <c:v>0.36460648148148145</c:v>
                </c:pt>
                <c:pt idx="272">
                  <c:v>0.36462962962962964</c:v>
                </c:pt>
                <c:pt idx="273">
                  <c:v>0.36465277777777771</c:v>
                </c:pt>
                <c:pt idx="274">
                  <c:v>0.3646759259259259</c:v>
                </c:pt>
                <c:pt idx="275">
                  <c:v>0.36469907407407409</c:v>
                </c:pt>
                <c:pt idx="276">
                  <c:v>0.36472222222222217</c:v>
                </c:pt>
                <c:pt idx="277">
                  <c:v>0.36474537037037036</c:v>
                </c:pt>
                <c:pt idx="278">
                  <c:v>0.36476851851851855</c:v>
                </c:pt>
                <c:pt idx="279">
                  <c:v>0.36479166666666663</c:v>
                </c:pt>
                <c:pt idx="280">
                  <c:v>0.36481481481481481</c:v>
                </c:pt>
                <c:pt idx="281">
                  <c:v>0.36483796296296289</c:v>
                </c:pt>
                <c:pt idx="282">
                  <c:v>0.36486111111111108</c:v>
                </c:pt>
                <c:pt idx="283">
                  <c:v>0.36488425925925916</c:v>
                </c:pt>
                <c:pt idx="284">
                  <c:v>0.36490740740740735</c:v>
                </c:pt>
                <c:pt idx="285">
                  <c:v>0.36493055555555554</c:v>
                </c:pt>
                <c:pt idx="286">
                  <c:v>0.36495370370370361</c:v>
                </c:pt>
                <c:pt idx="287">
                  <c:v>0.3649768518518518</c:v>
                </c:pt>
                <c:pt idx="288">
                  <c:v>0.36499999999999999</c:v>
                </c:pt>
                <c:pt idx="289">
                  <c:v>0.36502314814814807</c:v>
                </c:pt>
                <c:pt idx="290">
                  <c:v>0.36504629629629626</c:v>
                </c:pt>
                <c:pt idx="291">
                  <c:v>0.36506944444444445</c:v>
                </c:pt>
                <c:pt idx="292">
                  <c:v>0.36509259259259252</c:v>
                </c:pt>
                <c:pt idx="293">
                  <c:v>0.36511574074074071</c:v>
                </c:pt>
                <c:pt idx="294">
                  <c:v>0.3651388888888889</c:v>
                </c:pt>
                <c:pt idx="295">
                  <c:v>0.36516203703703698</c:v>
                </c:pt>
                <c:pt idx="296">
                  <c:v>0.36518518518518517</c:v>
                </c:pt>
                <c:pt idx="297">
                  <c:v>0.36520833333333336</c:v>
                </c:pt>
                <c:pt idx="298">
                  <c:v>0.36523148148148143</c:v>
                </c:pt>
                <c:pt idx="299">
                  <c:v>0.36525462962962962</c:v>
                </c:pt>
                <c:pt idx="300">
                  <c:v>0.36527777777777781</c:v>
                </c:pt>
                <c:pt idx="301">
                  <c:v>0.36530092592592589</c:v>
                </c:pt>
                <c:pt idx="302">
                  <c:v>0.36532407407407397</c:v>
                </c:pt>
                <c:pt idx="303">
                  <c:v>0.36534722222222216</c:v>
                </c:pt>
                <c:pt idx="304">
                  <c:v>0.36537037037037035</c:v>
                </c:pt>
                <c:pt idx="305">
                  <c:v>0.36539351851851842</c:v>
                </c:pt>
                <c:pt idx="306">
                  <c:v>0.36541666666666661</c:v>
                </c:pt>
                <c:pt idx="307">
                  <c:v>0.3654398148148148</c:v>
                </c:pt>
                <c:pt idx="308">
                  <c:v>0.36546296296296288</c:v>
                </c:pt>
                <c:pt idx="309">
                  <c:v>0.36548611111111107</c:v>
                </c:pt>
                <c:pt idx="310">
                  <c:v>0.36550925925925926</c:v>
                </c:pt>
                <c:pt idx="311">
                  <c:v>0.36553240740740733</c:v>
                </c:pt>
                <c:pt idx="312">
                  <c:v>0.36555555555555552</c:v>
                </c:pt>
                <c:pt idx="313">
                  <c:v>0.36557870370370371</c:v>
                </c:pt>
                <c:pt idx="314">
                  <c:v>0.36560185185185179</c:v>
                </c:pt>
                <c:pt idx="315">
                  <c:v>0.36562499999999998</c:v>
                </c:pt>
                <c:pt idx="316">
                  <c:v>0.36564814814814817</c:v>
                </c:pt>
                <c:pt idx="317">
                  <c:v>0.36567129629629624</c:v>
                </c:pt>
                <c:pt idx="318">
                  <c:v>0.36569444444444443</c:v>
                </c:pt>
                <c:pt idx="319">
                  <c:v>0.36571759259259262</c:v>
                </c:pt>
                <c:pt idx="320">
                  <c:v>0.3657407407407407</c:v>
                </c:pt>
                <c:pt idx="321">
                  <c:v>0.36576388888888889</c:v>
                </c:pt>
                <c:pt idx="322">
                  <c:v>0.36578703703703697</c:v>
                </c:pt>
                <c:pt idx="323">
                  <c:v>0.36581018518518515</c:v>
                </c:pt>
                <c:pt idx="324">
                  <c:v>0.36583333333333323</c:v>
                </c:pt>
                <c:pt idx="325">
                  <c:v>0.36585648148148142</c:v>
                </c:pt>
                <c:pt idx="326">
                  <c:v>0.36587962962962961</c:v>
                </c:pt>
                <c:pt idx="327">
                  <c:v>0.36590277777777769</c:v>
                </c:pt>
                <c:pt idx="328">
                  <c:v>0.36592592592592588</c:v>
                </c:pt>
                <c:pt idx="329">
                  <c:v>0.36594907407407407</c:v>
                </c:pt>
                <c:pt idx="330">
                  <c:v>0.36597222222222214</c:v>
                </c:pt>
                <c:pt idx="331">
                  <c:v>0.36599537037037033</c:v>
                </c:pt>
                <c:pt idx="332">
                  <c:v>0.36601851851851852</c:v>
                </c:pt>
                <c:pt idx="333">
                  <c:v>0.3660416666666666</c:v>
                </c:pt>
                <c:pt idx="334">
                  <c:v>0.36606481481481479</c:v>
                </c:pt>
                <c:pt idx="335">
                  <c:v>0.36608796296296298</c:v>
                </c:pt>
                <c:pt idx="336">
                  <c:v>0.36611111111111105</c:v>
                </c:pt>
                <c:pt idx="337">
                  <c:v>0.36613425925925924</c:v>
                </c:pt>
                <c:pt idx="338">
                  <c:v>0.36615740740740743</c:v>
                </c:pt>
                <c:pt idx="339">
                  <c:v>0.36618055555555551</c:v>
                </c:pt>
                <c:pt idx="340">
                  <c:v>0.3662037037037037</c:v>
                </c:pt>
                <c:pt idx="341">
                  <c:v>0.36622685185185189</c:v>
                </c:pt>
                <c:pt idx="342">
                  <c:v>0.36624999999999996</c:v>
                </c:pt>
                <c:pt idx="343">
                  <c:v>0.36627314814814804</c:v>
                </c:pt>
                <c:pt idx="344">
                  <c:v>0.36629629629629623</c:v>
                </c:pt>
                <c:pt idx="345">
                  <c:v>0.36631944444444442</c:v>
                </c:pt>
                <c:pt idx="346">
                  <c:v>0.3663425925925925</c:v>
                </c:pt>
                <c:pt idx="347">
                  <c:v>0.36636574074074069</c:v>
                </c:pt>
                <c:pt idx="348">
                  <c:v>0.36638888888888888</c:v>
                </c:pt>
                <c:pt idx="349">
                  <c:v>0.36641203703703695</c:v>
                </c:pt>
                <c:pt idx="350">
                  <c:v>0.36643518518518514</c:v>
                </c:pt>
                <c:pt idx="351">
                  <c:v>0.36645833333333333</c:v>
                </c:pt>
                <c:pt idx="352">
                  <c:v>0.36648148148148141</c:v>
                </c:pt>
                <c:pt idx="353">
                  <c:v>0.3665046296296296</c:v>
                </c:pt>
                <c:pt idx="354">
                  <c:v>0.36652777777777779</c:v>
                </c:pt>
                <c:pt idx="355">
                  <c:v>0.36655092592592586</c:v>
                </c:pt>
                <c:pt idx="356">
                  <c:v>0.36657407407407405</c:v>
                </c:pt>
                <c:pt idx="357">
                  <c:v>0.36659722222222224</c:v>
                </c:pt>
                <c:pt idx="358">
                  <c:v>0.36662037037037032</c:v>
                </c:pt>
                <c:pt idx="359">
                  <c:v>0.36664351851851851</c:v>
                </c:pt>
                <c:pt idx="360">
                  <c:v>0.3666666666666667</c:v>
                </c:pt>
                <c:pt idx="361">
                  <c:v>0.36668981481481477</c:v>
                </c:pt>
                <c:pt idx="362">
                  <c:v>0.36671296296296296</c:v>
                </c:pt>
                <c:pt idx="363">
                  <c:v>0.36673611111111104</c:v>
                </c:pt>
                <c:pt idx="364">
                  <c:v>0.36675925925925923</c:v>
                </c:pt>
                <c:pt idx="365">
                  <c:v>0.36678240740740731</c:v>
                </c:pt>
                <c:pt idx="366">
                  <c:v>0.3668055555555555</c:v>
                </c:pt>
                <c:pt idx="367">
                  <c:v>0.36682870370370368</c:v>
                </c:pt>
                <c:pt idx="368">
                  <c:v>0.36685185185185176</c:v>
                </c:pt>
                <c:pt idx="369">
                  <c:v>0.36687499999999995</c:v>
                </c:pt>
                <c:pt idx="370">
                  <c:v>0.36689814814814814</c:v>
                </c:pt>
                <c:pt idx="371">
                  <c:v>0.36692129629629622</c:v>
                </c:pt>
                <c:pt idx="372">
                  <c:v>0.36694444444444441</c:v>
                </c:pt>
                <c:pt idx="373">
                  <c:v>0.3669675925925926</c:v>
                </c:pt>
                <c:pt idx="374">
                  <c:v>0.36699074074074067</c:v>
                </c:pt>
                <c:pt idx="375">
                  <c:v>0.36701388888888886</c:v>
                </c:pt>
                <c:pt idx="376">
                  <c:v>0.36703703703703705</c:v>
                </c:pt>
                <c:pt idx="377">
                  <c:v>0.36706018518518513</c:v>
                </c:pt>
                <c:pt idx="378">
                  <c:v>0.36708333333333332</c:v>
                </c:pt>
                <c:pt idx="379">
                  <c:v>0.36710648148148151</c:v>
                </c:pt>
                <c:pt idx="380">
                  <c:v>0.36712962962962958</c:v>
                </c:pt>
                <c:pt idx="381">
                  <c:v>0.36715277777777777</c:v>
                </c:pt>
                <c:pt idx="382">
                  <c:v>0.36717592592592596</c:v>
                </c:pt>
                <c:pt idx="383">
                  <c:v>0.36719907407407404</c:v>
                </c:pt>
                <c:pt idx="384">
                  <c:v>0.36722222222222212</c:v>
                </c:pt>
                <c:pt idx="385">
                  <c:v>0.36724537037037031</c:v>
                </c:pt>
                <c:pt idx="386">
                  <c:v>0.36726851851851849</c:v>
                </c:pt>
                <c:pt idx="387">
                  <c:v>0.36729166666666657</c:v>
                </c:pt>
                <c:pt idx="388">
                  <c:v>0.36731481481481476</c:v>
                </c:pt>
                <c:pt idx="389">
                  <c:v>0.36733796296296295</c:v>
                </c:pt>
                <c:pt idx="390">
                  <c:v>0.36736111111111103</c:v>
                </c:pt>
                <c:pt idx="391">
                  <c:v>0.36738425925925922</c:v>
                </c:pt>
                <c:pt idx="392">
                  <c:v>0.3674074074074074</c:v>
                </c:pt>
                <c:pt idx="393">
                  <c:v>0.36743055555555548</c:v>
                </c:pt>
                <c:pt idx="394">
                  <c:v>0.36745370370370367</c:v>
                </c:pt>
                <c:pt idx="395">
                  <c:v>0.36747685185185186</c:v>
                </c:pt>
                <c:pt idx="396">
                  <c:v>0.36749999999999994</c:v>
                </c:pt>
                <c:pt idx="397">
                  <c:v>0.36752314814814813</c:v>
                </c:pt>
                <c:pt idx="398">
                  <c:v>0.36754629629629632</c:v>
                </c:pt>
                <c:pt idx="399">
                  <c:v>0.36756944444444439</c:v>
                </c:pt>
                <c:pt idx="400">
                  <c:v>0.36759259259259258</c:v>
                </c:pt>
                <c:pt idx="401">
                  <c:v>0.36761574074074077</c:v>
                </c:pt>
                <c:pt idx="402">
                  <c:v>0.36763888888888885</c:v>
                </c:pt>
                <c:pt idx="403">
                  <c:v>0.36766203703703693</c:v>
                </c:pt>
                <c:pt idx="404">
                  <c:v>0.36768518518518511</c:v>
                </c:pt>
                <c:pt idx="405">
                  <c:v>0.3677083333333333</c:v>
                </c:pt>
                <c:pt idx="406">
                  <c:v>0.36773148148148138</c:v>
                </c:pt>
                <c:pt idx="407">
                  <c:v>0.36775462962962957</c:v>
                </c:pt>
                <c:pt idx="408">
                  <c:v>0.36777777777777776</c:v>
                </c:pt>
                <c:pt idx="409">
                  <c:v>0.36780092592592584</c:v>
                </c:pt>
                <c:pt idx="410">
                  <c:v>0.36782407407407403</c:v>
                </c:pt>
                <c:pt idx="411">
                  <c:v>0.36784722222222221</c:v>
                </c:pt>
                <c:pt idx="412">
                  <c:v>0.36787037037037029</c:v>
                </c:pt>
                <c:pt idx="413">
                  <c:v>0.36789351851851848</c:v>
                </c:pt>
                <c:pt idx="414">
                  <c:v>0.36791666666666667</c:v>
                </c:pt>
                <c:pt idx="415">
                  <c:v>0.36793981481481475</c:v>
                </c:pt>
                <c:pt idx="416">
                  <c:v>0.36796296296296294</c:v>
                </c:pt>
                <c:pt idx="417">
                  <c:v>0.36798611111111112</c:v>
                </c:pt>
                <c:pt idx="418">
                  <c:v>0.3680092592592592</c:v>
                </c:pt>
                <c:pt idx="419">
                  <c:v>0.36803240740740739</c:v>
                </c:pt>
                <c:pt idx="420">
                  <c:v>0.36805555555555558</c:v>
                </c:pt>
                <c:pt idx="421">
                  <c:v>0.36807870370370366</c:v>
                </c:pt>
                <c:pt idx="422">
                  <c:v>0.36810185185185185</c:v>
                </c:pt>
                <c:pt idx="423">
                  <c:v>0.36812500000000004</c:v>
                </c:pt>
                <c:pt idx="424">
                  <c:v>0.36814814814814811</c:v>
                </c:pt>
                <c:pt idx="425">
                  <c:v>0.36817129629629619</c:v>
                </c:pt>
                <c:pt idx="426">
                  <c:v>0.36819444444444438</c:v>
                </c:pt>
                <c:pt idx="427">
                  <c:v>0.36821759259259257</c:v>
                </c:pt>
                <c:pt idx="428">
                  <c:v>0.36824074074074065</c:v>
                </c:pt>
                <c:pt idx="429">
                  <c:v>0.36826388888888884</c:v>
                </c:pt>
                <c:pt idx="430">
                  <c:v>0.36828703703703702</c:v>
                </c:pt>
                <c:pt idx="431">
                  <c:v>0.3683101851851851</c:v>
                </c:pt>
                <c:pt idx="432">
                  <c:v>0.36833333333333329</c:v>
                </c:pt>
                <c:pt idx="433">
                  <c:v>0.36835648148148148</c:v>
                </c:pt>
                <c:pt idx="434">
                  <c:v>0.36837962962962956</c:v>
                </c:pt>
                <c:pt idx="435">
                  <c:v>0.36840277777777775</c:v>
                </c:pt>
                <c:pt idx="436">
                  <c:v>0.36842592592592593</c:v>
                </c:pt>
                <c:pt idx="437">
                  <c:v>0.36844907407407401</c:v>
                </c:pt>
                <c:pt idx="438">
                  <c:v>0.3684722222222222</c:v>
                </c:pt>
                <c:pt idx="439">
                  <c:v>0.36849537037037039</c:v>
                </c:pt>
                <c:pt idx="440">
                  <c:v>0.36851851851851847</c:v>
                </c:pt>
                <c:pt idx="441">
                  <c:v>0.36854166666666666</c:v>
                </c:pt>
                <c:pt idx="442">
                  <c:v>0.36856481481481485</c:v>
                </c:pt>
                <c:pt idx="443">
                  <c:v>0.36858796296296292</c:v>
                </c:pt>
                <c:pt idx="444">
                  <c:v>0.368611111111111</c:v>
                </c:pt>
                <c:pt idx="445">
                  <c:v>0.36863425925925919</c:v>
                </c:pt>
                <c:pt idx="446">
                  <c:v>0.36865740740740738</c:v>
                </c:pt>
                <c:pt idx="447">
                  <c:v>0.36868055555555546</c:v>
                </c:pt>
                <c:pt idx="448">
                  <c:v>0.36870370370370364</c:v>
                </c:pt>
                <c:pt idx="449">
                  <c:v>0.36872685185185183</c:v>
                </c:pt>
                <c:pt idx="450">
                  <c:v>0.36874999999999991</c:v>
                </c:pt>
                <c:pt idx="451">
                  <c:v>0.3687731481481481</c:v>
                </c:pt>
                <c:pt idx="452">
                  <c:v>0.36879629629629629</c:v>
                </c:pt>
                <c:pt idx="453">
                  <c:v>0.36881944444444437</c:v>
                </c:pt>
                <c:pt idx="454">
                  <c:v>0.36884259259259256</c:v>
                </c:pt>
                <c:pt idx="455">
                  <c:v>0.36886574074074074</c:v>
                </c:pt>
                <c:pt idx="456">
                  <c:v>0.36888888888888882</c:v>
                </c:pt>
                <c:pt idx="457">
                  <c:v>0.36891203703703701</c:v>
                </c:pt>
                <c:pt idx="458">
                  <c:v>0.3689351851851852</c:v>
                </c:pt>
                <c:pt idx="459">
                  <c:v>0.36895833333333328</c:v>
                </c:pt>
                <c:pt idx="460">
                  <c:v>0.36898148148148147</c:v>
                </c:pt>
                <c:pt idx="461">
                  <c:v>0.36900462962962965</c:v>
                </c:pt>
                <c:pt idx="462">
                  <c:v>0.36902777777777773</c:v>
                </c:pt>
                <c:pt idx="463">
                  <c:v>0.36905092592592592</c:v>
                </c:pt>
                <c:pt idx="464">
                  <c:v>0.36907407407407411</c:v>
                </c:pt>
                <c:pt idx="465">
                  <c:v>0.36909722222222219</c:v>
                </c:pt>
                <c:pt idx="466">
                  <c:v>0.36912037037037027</c:v>
                </c:pt>
                <c:pt idx="467">
                  <c:v>0.36914351851851845</c:v>
                </c:pt>
                <c:pt idx="468">
                  <c:v>0.36916666666666664</c:v>
                </c:pt>
                <c:pt idx="469">
                  <c:v>0.36918981481481472</c:v>
                </c:pt>
                <c:pt idx="470">
                  <c:v>0.36921296296296291</c:v>
                </c:pt>
                <c:pt idx="471">
                  <c:v>0.3692361111111111</c:v>
                </c:pt>
                <c:pt idx="472">
                  <c:v>0.36925925925925918</c:v>
                </c:pt>
                <c:pt idx="473">
                  <c:v>0.36928240740740736</c:v>
                </c:pt>
                <c:pt idx="474">
                  <c:v>0.36930555555555555</c:v>
                </c:pt>
                <c:pt idx="475">
                  <c:v>0.36932870370370363</c:v>
                </c:pt>
                <c:pt idx="476">
                  <c:v>0.36935185185185182</c:v>
                </c:pt>
                <c:pt idx="477">
                  <c:v>0.36937500000000001</c:v>
                </c:pt>
                <c:pt idx="478">
                  <c:v>0.36939814814814809</c:v>
                </c:pt>
                <c:pt idx="479">
                  <c:v>0.36942129629629628</c:v>
                </c:pt>
                <c:pt idx="480">
                  <c:v>0.36944444444444446</c:v>
                </c:pt>
                <c:pt idx="481">
                  <c:v>0.36946759259259254</c:v>
                </c:pt>
                <c:pt idx="482">
                  <c:v>0.36949074074074073</c:v>
                </c:pt>
                <c:pt idx="483">
                  <c:v>0.36951388888888892</c:v>
                </c:pt>
                <c:pt idx="484">
                  <c:v>0.369537037037037</c:v>
                </c:pt>
                <c:pt idx="485">
                  <c:v>0.36956018518518507</c:v>
                </c:pt>
                <c:pt idx="486">
                  <c:v>0.36958333333333326</c:v>
                </c:pt>
                <c:pt idx="487">
                  <c:v>0.36960648148148145</c:v>
                </c:pt>
                <c:pt idx="488">
                  <c:v>0.36962962962962953</c:v>
                </c:pt>
                <c:pt idx="489">
                  <c:v>0.36965277777777772</c:v>
                </c:pt>
                <c:pt idx="490">
                  <c:v>0.36967592592592591</c:v>
                </c:pt>
                <c:pt idx="491">
                  <c:v>0.36969907407407399</c:v>
                </c:pt>
                <c:pt idx="492">
                  <c:v>0.36972222222222217</c:v>
                </c:pt>
                <c:pt idx="493">
                  <c:v>0.36974537037037036</c:v>
                </c:pt>
                <c:pt idx="494">
                  <c:v>0.36976851851851844</c:v>
                </c:pt>
                <c:pt idx="495">
                  <c:v>0.36979166666666663</c:v>
                </c:pt>
                <c:pt idx="496">
                  <c:v>0.36981481481481482</c:v>
                </c:pt>
                <c:pt idx="497">
                  <c:v>0.3698379629629629</c:v>
                </c:pt>
                <c:pt idx="498">
                  <c:v>0.36986111111111108</c:v>
                </c:pt>
                <c:pt idx="499">
                  <c:v>0.36988425925925927</c:v>
                </c:pt>
                <c:pt idx="500">
                  <c:v>0.36990740740740735</c:v>
                </c:pt>
                <c:pt idx="501">
                  <c:v>0.36993055555555554</c:v>
                </c:pt>
                <c:pt idx="502">
                  <c:v>0.36995370370370373</c:v>
                </c:pt>
                <c:pt idx="503">
                  <c:v>0.36997685185185181</c:v>
                </c:pt>
                <c:pt idx="504">
                  <c:v>0.37</c:v>
                </c:pt>
                <c:pt idx="505">
                  <c:v>0.37002314814814818</c:v>
                </c:pt>
                <c:pt idx="506">
                  <c:v>0.37004629629629626</c:v>
                </c:pt>
                <c:pt idx="507">
                  <c:v>0.37006944444444434</c:v>
                </c:pt>
                <c:pt idx="508">
                  <c:v>0.37009259259259253</c:v>
                </c:pt>
                <c:pt idx="509">
                  <c:v>0.37011574074074072</c:v>
                </c:pt>
                <c:pt idx="510">
                  <c:v>0.3701388888888888</c:v>
                </c:pt>
                <c:pt idx="511">
                  <c:v>0.37016203703703698</c:v>
                </c:pt>
                <c:pt idx="512">
                  <c:v>0.37018518518518517</c:v>
                </c:pt>
                <c:pt idx="513">
                  <c:v>0.37020833333333325</c:v>
                </c:pt>
                <c:pt idx="514">
                  <c:v>0.37023148148148144</c:v>
                </c:pt>
                <c:pt idx="515">
                  <c:v>0.37025462962962963</c:v>
                </c:pt>
                <c:pt idx="516">
                  <c:v>0.37027777777777771</c:v>
                </c:pt>
                <c:pt idx="517">
                  <c:v>0.37030092592592589</c:v>
                </c:pt>
                <c:pt idx="518">
                  <c:v>0.37032407407407408</c:v>
                </c:pt>
                <c:pt idx="519">
                  <c:v>0.37034722222222216</c:v>
                </c:pt>
                <c:pt idx="520">
                  <c:v>0.37037037037037035</c:v>
                </c:pt>
                <c:pt idx="521">
                  <c:v>0.37039351851851854</c:v>
                </c:pt>
                <c:pt idx="522">
                  <c:v>0.37041666666666662</c:v>
                </c:pt>
                <c:pt idx="523">
                  <c:v>0.37043981481481481</c:v>
                </c:pt>
                <c:pt idx="524">
                  <c:v>0.37046296296296299</c:v>
                </c:pt>
                <c:pt idx="525">
                  <c:v>0.37048611111111107</c:v>
                </c:pt>
                <c:pt idx="526">
                  <c:v>0.37050925925925915</c:v>
                </c:pt>
                <c:pt idx="527">
                  <c:v>0.37053240740740734</c:v>
                </c:pt>
                <c:pt idx="528">
                  <c:v>0.37055555555555553</c:v>
                </c:pt>
                <c:pt idx="529">
                  <c:v>0.3705787037037036</c:v>
                </c:pt>
                <c:pt idx="530">
                  <c:v>0.37060185185185179</c:v>
                </c:pt>
                <c:pt idx="531">
                  <c:v>0.37062499999999998</c:v>
                </c:pt>
                <c:pt idx="532">
                  <c:v>0.37064814814814806</c:v>
                </c:pt>
                <c:pt idx="533">
                  <c:v>0.37067129629629625</c:v>
                </c:pt>
                <c:pt idx="534">
                  <c:v>0.37069444444444444</c:v>
                </c:pt>
                <c:pt idx="535">
                  <c:v>0.37071759259259252</c:v>
                </c:pt>
                <c:pt idx="536">
                  <c:v>0.3707407407407407</c:v>
                </c:pt>
                <c:pt idx="537">
                  <c:v>0.37076388888888889</c:v>
                </c:pt>
                <c:pt idx="538">
                  <c:v>0.37078703703703697</c:v>
                </c:pt>
                <c:pt idx="539">
                  <c:v>0.37081018518518516</c:v>
                </c:pt>
                <c:pt idx="540">
                  <c:v>0.37083333333333335</c:v>
                </c:pt>
                <c:pt idx="541">
                  <c:v>0.37085648148148143</c:v>
                </c:pt>
                <c:pt idx="542">
                  <c:v>0.37087962962962961</c:v>
                </c:pt>
                <c:pt idx="543">
                  <c:v>0.3709027777777778</c:v>
                </c:pt>
                <c:pt idx="544">
                  <c:v>0.37092592592592588</c:v>
                </c:pt>
                <c:pt idx="545">
                  <c:v>0.37094907407407407</c:v>
                </c:pt>
                <c:pt idx="546">
                  <c:v>0.37097222222222226</c:v>
                </c:pt>
                <c:pt idx="547">
                  <c:v>0.37099537037037034</c:v>
                </c:pt>
                <c:pt idx="548">
                  <c:v>0.37101851851851841</c:v>
                </c:pt>
                <c:pt idx="549">
                  <c:v>0.3710416666666666</c:v>
                </c:pt>
                <c:pt idx="550">
                  <c:v>0.37106481481481479</c:v>
                </c:pt>
                <c:pt idx="551">
                  <c:v>0.37108796296296287</c:v>
                </c:pt>
                <c:pt idx="552">
                  <c:v>0.37111111111111106</c:v>
                </c:pt>
                <c:pt idx="553">
                  <c:v>0.37113425925925925</c:v>
                </c:pt>
                <c:pt idx="554">
                  <c:v>0.37115740740740732</c:v>
                </c:pt>
                <c:pt idx="555">
                  <c:v>0.37118055555555551</c:v>
                </c:pt>
                <c:pt idx="556">
                  <c:v>0.3712037037037037</c:v>
                </c:pt>
                <c:pt idx="557">
                  <c:v>0.37122685185185178</c:v>
                </c:pt>
                <c:pt idx="558">
                  <c:v>0.37124999999999997</c:v>
                </c:pt>
                <c:pt idx="559">
                  <c:v>0.37127314814814816</c:v>
                </c:pt>
                <c:pt idx="560">
                  <c:v>0.37129629629629624</c:v>
                </c:pt>
                <c:pt idx="561">
                  <c:v>0.37131944444444442</c:v>
                </c:pt>
                <c:pt idx="562">
                  <c:v>0.37134259259259261</c:v>
                </c:pt>
                <c:pt idx="563">
                  <c:v>0.37136574074074069</c:v>
                </c:pt>
                <c:pt idx="564">
                  <c:v>0.37138888888888888</c:v>
                </c:pt>
                <c:pt idx="565">
                  <c:v>0.37141203703703707</c:v>
                </c:pt>
                <c:pt idx="566">
                  <c:v>0.37143518518518515</c:v>
                </c:pt>
                <c:pt idx="567">
                  <c:v>0.37145833333333322</c:v>
                </c:pt>
                <c:pt idx="568">
                  <c:v>0.37148148148148141</c:v>
                </c:pt>
                <c:pt idx="569">
                  <c:v>0.3715046296296296</c:v>
                </c:pt>
                <c:pt idx="570">
                  <c:v>0.37152777777777768</c:v>
                </c:pt>
                <c:pt idx="571">
                  <c:v>0.37155092592592587</c:v>
                </c:pt>
                <c:pt idx="572">
                  <c:v>0.37157407407407406</c:v>
                </c:pt>
                <c:pt idx="573">
                  <c:v>0.37159722222222213</c:v>
                </c:pt>
                <c:pt idx="574">
                  <c:v>0.37162037037037032</c:v>
                </c:pt>
                <c:pt idx="575">
                  <c:v>0.37164351851851851</c:v>
                </c:pt>
                <c:pt idx="576">
                  <c:v>0.37166666666666659</c:v>
                </c:pt>
                <c:pt idx="577">
                  <c:v>0.37168981481481478</c:v>
                </c:pt>
                <c:pt idx="578">
                  <c:v>0.37171296296296297</c:v>
                </c:pt>
                <c:pt idx="579">
                  <c:v>0.37173611111111104</c:v>
                </c:pt>
                <c:pt idx="580">
                  <c:v>0.37175925925925923</c:v>
                </c:pt>
                <c:pt idx="581">
                  <c:v>0.37178240740740742</c:v>
                </c:pt>
                <c:pt idx="582">
                  <c:v>0.3718055555555555</c:v>
                </c:pt>
                <c:pt idx="583">
                  <c:v>0.37182870370370369</c:v>
                </c:pt>
                <c:pt idx="584">
                  <c:v>0.37185185185185188</c:v>
                </c:pt>
                <c:pt idx="585">
                  <c:v>0.37187499999999996</c:v>
                </c:pt>
                <c:pt idx="586">
                  <c:v>0.37189814814814814</c:v>
                </c:pt>
                <c:pt idx="587">
                  <c:v>0.37192129629629633</c:v>
                </c:pt>
                <c:pt idx="588">
                  <c:v>0.37194444444444441</c:v>
                </c:pt>
                <c:pt idx="589">
                  <c:v>0.37196759259259249</c:v>
                </c:pt>
                <c:pt idx="590">
                  <c:v>0.37199074074074068</c:v>
                </c:pt>
                <c:pt idx="591">
                  <c:v>0.37201388888888887</c:v>
                </c:pt>
                <c:pt idx="592">
                  <c:v>0.37203703703703694</c:v>
                </c:pt>
                <c:pt idx="593">
                  <c:v>0.37206018518518513</c:v>
                </c:pt>
                <c:pt idx="594">
                  <c:v>0.37208333333333332</c:v>
                </c:pt>
                <c:pt idx="595">
                  <c:v>0.3721064814814814</c:v>
                </c:pt>
                <c:pt idx="596">
                  <c:v>0.37212962962962959</c:v>
                </c:pt>
                <c:pt idx="597">
                  <c:v>0.37215277777777778</c:v>
                </c:pt>
                <c:pt idx="598">
                  <c:v>0.37217592592592585</c:v>
                </c:pt>
                <c:pt idx="599">
                  <c:v>0.37219907407407404</c:v>
                </c:pt>
                <c:pt idx="600">
                  <c:v>0.37222222222222223</c:v>
                </c:pt>
                <c:pt idx="601">
                  <c:v>0.37224537037037031</c:v>
                </c:pt>
                <c:pt idx="602">
                  <c:v>0.3722685185185185</c:v>
                </c:pt>
                <c:pt idx="603">
                  <c:v>0.37229166666666669</c:v>
                </c:pt>
                <c:pt idx="604">
                  <c:v>0.37231481481481477</c:v>
                </c:pt>
                <c:pt idx="605">
                  <c:v>0.37233796296296295</c:v>
                </c:pt>
                <c:pt idx="606">
                  <c:v>0.37236111111111114</c:v>
                </c:pt>
                <c:pt idx="607">
                  <c:v>0.37238425925925922</c:v>
                </c:pt>
                <c:pt idx="608">
                  <c:v>0.3724074074074073</c:v>
                </c:pt>
                <c:pt idx="609">
                  <c:v>0.37243055555555549</c:v>
                </c:pt>
                <c:pt idx="610">
                  <c:v>0.37245370370370368</c:v>
                </c:pt>
                <c:pt idx="611">
                  <c:v>0.37247685185185175</c:v>
                </c:pt>
                <c:pt idx="612">
                  <c:v>0.37249999999999994</c:v>
                </c:pt>
                <c:pt idx="613">
                  <c:v>0.37252314814814813</c:v>
                </c:pt>
                <c:pt idx="614">
                  <c:v>0.37254629629629621</c:v>
                </c:pt>
                <c:pt idx="615">
                  <c:v>0.3725694444444444</c:v>
                </c:pt>
                <c:pt idx="616">
                  <c:v>0.37259259259259259</c:v>
                </c:pt>
                <c:pt idx="617">
                  <c:v>0.37261574074074066</c:v>
                </c:pt>
                <c:pt idx="618">
                  <c:v>0.37263888888888885</c:v>
                </c:pt>
                <c:pt idx="619">
                  <c:v>0.37266203703703704</c:v>
                </c:pt>
                <c:pt idx="620">
                  <c:v>0.37268518518518512</c:v>
                </c:pt>
                <c:pt idx="621">
                  <c:v>0.37270833333333331</c:v>
                </c:pt>
                <c:pt idx="622">
                  <c:v>0.3727314814814815</c:v>
                </c:pt>
                <c:pt idx="623">
                  <c:v>0.37275462962962957</c:v>
                </c:pt>
                <c:pt idx="624">
                  <c:v>0.37277777777777776</c:v>
                </c:pt>
                <c:pt idx="625">
                  <c:v>0.37280092592592595</c:v>
                </c:pt>
                <c:pt idx="626">
                  <c:v>0.37282407407407403</c:v>
                </c:pt>
                <c:pt idx="627">
                  <c:v>0.37284722222222222</c:v>
                </c:pt>
                <c:pt idx="628">
                  <c:v>0.3728703703703703</c:v>
                </c:pt>
                <c:pt idx="629">
                  <c:v>0.37289351851851849</c:v>
                </c:pt>
                <c:pt idx="630">
                  <c:v>0.37291666666666656</c:v>
                </c:pt>
                <c:pt idx="631">
                  <c:v>0.37293981481481475</c:v>
                </c:pt>
                <c:pt idx="632">
                  <c:v>0.37296296296296294</c:v>
                </c:pt>
                <c:pt idx="633">
                  <c:v>0.37298611111111102</c:v>
                </c:pt>
                <c:pt idx="634">
                  <c:v>0.37300925925925921</c:v>
                </c:pt>
                <c:pt idx="635">
                  <c:v>0.3730324074074074</c:v>
                </c:pt>
                <c:pt idx="636">
                  <c:v>0.37305555555555547</c:v>
                </c:pt>
                <c:pt idx="637">
                  <c:v>0.37307870370370366</c:v>
                </c:pt>
                <c:pt idx="638">
                  <c:v>0.37310185185185185</c:v>
                </c:pt>
                <c:pt idx="639">
                  <c:v>0.37312499999999993</c:v>
                </c:pt>
                <c:pt idx="640">
                  <c:v>0.37314814814814812</c:v>
                </c:pt>
                <c:pt idx="641">
                  <c:v>0.37317129629629631</c:v>
                </c:pt>
                <c:pt idx="642">
                  <c:v>0.37319444444444438</c:v>
                </c:pt>
                <c:pt idx="643">
                  <c:v>0.37321759259259257</c:v>
                </c:pt>
                <c:pt idx="644">
                  <c:v>0.37324074074074076</c:v>
                </c:pt>
                <c:pt idx="645">
                  <c:v>0.37326388888888884</c:v>
                </c:pt>
                <c:pt idx="646">
                  <c:v>0.37328703703703703</c:v>
                </c:pt>
                <c:pt idx="647">
                  <c:v>0.37331018518518522</c:v>
                </c:pt>
                <c:pt idx="648">
                  <c:v>0.37333333333333329</c:v>
                </c:pt>
                <c:pt idx="649">
                  <c:v>0.37335648148148137</c:v>
                </c:pt>
                <c:pt idx="650">
                  <c:v>0.37337962962962956</c:v>
                </c:pt>
                <c:pt idx="651">
                  <c:v>0.37340277777777775</c:v>
                </c:pt>
                <c:pt idx="652">
                  <c:v>0.37342592592592583</c:v>
                </c:pt>
                <c:pt idx="653">
                  <c:v>0.37344907407407402</c:v>
                </c:pt>
                <c:pt idx="654">
                  <c:v>0.37347222222222221</c:v>
                </c:pt>
                <c:pt idx="655">
                  <c:v>0.37349537037037028</c:v>
                </c:pt>
                <c:pt idx="656">
                  <c:v>0.37351851851851847</c:v>
                </c:pt>
                <c:pt idx="657">
                  <c:v>0.37354166666666666</c:v>
                </c:pt>
                <c:pt idx="658">
                  <c:v>0.37356481481481474</c:v>
                </c:pt>
                <c:pt idx="659">
                  <c:v>0.37358796296296293</c:v>
                </c:pt>
                <c:pt idx="660">
                  <c:v>0.37361111111111112</c:v>
                </c:pt>
                <c:pt idx="661">
                  <c:v>0.37363425925925919</c:v>
                </c:pt>
                <c:pt idx="662">
                  <c:v>0.37365740740740738</c:v>
                </c:pt>
                <c:pt idx="663">
                  <c:v>0.37368055555555557</c:v>
                </c:pt>
                <c:pt idx="664">
                  <c:v>0.37370370370370365</c:v>
                </c:pt>
                <c:pt idx="665">
                  <c:v>0.37372685185185184</c:v>
                </c:pt>
                <c:pt idx="666">
                  <c:v>0.37375000000000003</c:v>
                </c:pt>
                <c:pt idx="667">
                  <c:v>0.3737731481481481</c:v>
                </c:pt>
                <c:pt idx="668">
                  <c:v>0.37379629629629629</c:v>
                </c:pt>
                <c:pt idx="669">
                  <c:v>0.37381944444444437</c:v>
                </c:pt>
                <c:pt idx="670">
                  <c:v>0.37384259259259256</c:v>
                </c:pt>
                <c:pt idx="671">
                  <c:v>0.37386574074074064</c:v>
                </c:pt>
                <c:pt idx="672">
                  <c:v>0.37388888888888883</c:v>
                </c:pt>
                <c:pt idx="673">
                  <c:v>0.37391203703703701</c:v>
                </c:pt>
                <c:pt idx="674">
                  <c:v>0.37393518518518509</c:v>
                </c:pt>
                <c:pt idx="675">
                  <c:v>0.37395833333333328</c:v>
                </c:pt>
                <c:pt idx="676">
                  <c:v>0.37398148148148147</c:v>
                </c:pt>
                <c:pt idx="677">
                  <c:v>0.37400462962962955</c:v>
                </c:pt>
                <c:pt idx="678">
                  <c:v>0.37402777777777774</c:v>
                </c:pt>
                <c:pt idx="679">
                  <c:v>0.37405092592592593</c:v>
                </c:pt>
                <c:pt idx="680">
                  <c:v>0.374074074074074</c:v>
                </c:pt>
                <c:pt idx="681">
                  <c:v>0.37409722222222219</c:v>
                </c:pt>
                <c:pt idx="682">
                  <c:v>0.37412037037037038</c:v>
                </c:pt>
                <c:pt idx="683">
                  <c:v>0.37414351851851846</c:v>
                </c:pt>
                <c:pt idx="684">
                  <c:v>0.37416666666666665</c:v>
                </c:pt>
                <c:pt idx="685">
                  <c:v>0.37418981481481484</c:v>
                </c:pt>
                <c:pt idx="686">
                  <c:v>0.37421296296296291</c:v>
                </c:pt>
                <c:pt idx="687">
                  <c:v>0.3742361111111111</c:v>
                </c:pt>
                <c:pt idx="688">
                  <c:v>0.37425925925925929</c:v>
                </c:pt>
                <c:pt idx="689">
                  <c:v>0.37428240740740737</c:v>
                </c:pt>
                <c:pt idx="690">
                  <c:v>0.37430555555555545</c:v>
                </c:pt>
                <c:pt idx="691">
                  <c:v>0.37432870370370364</c:v>
                </c:pt>
                <c:pt idx="692">
                  <c:v>0.37435185185185182</c:v>
                </c:pt>
                <c:pt idx="693">
                  <c:v>0.3743749999999999</c:v>
                </c:pt>
                <c:pt idx="694">
                  <c:v>0.37439814814814809</c:v>
                </c:pt>
                <c:pt idx="695">
                  <c:v>0.37442129629629628</c:v>
                </c:pt>
                <c:pt idx="696">
                  <c:v>0.37444444444444436</c:v>
                </c:pt>
                <c:pt idx="697">
                  <c:v>0.37446759259259255</c:v>
                </c:pt>
                <c:pt idx="698">
                  <c:v>0.37449074074074074</c:v>
                </c:pt>
                <c:pt idx="699">
                  <c:v>0.37451388888888881</c:v>
                </c:pt>
                <c:pt idx="700">
                  <c:v>0.374537037037037</c:v>
                </c:pt>
                <c:pt idx="701">
                  <c:v>0.37456018518518519</c:v>
                </c:pt>
                <c:pt idx="702">
                  <c:v>0.37458333333333327</c:v>
                </c:pt>
                <c:pt idx="703">
                  <c:v>0.37460648148148146</c:v>
                </c:pt>
                <c:pt idx="704">
                  <c:v>0.37462962962962965</c:v>
                </c:pt>
                <c:pt idx="705">
                  <c:v>0.37465277777777772</c:v>
                </c:pt>
                <c:pt idx="706">
                  <c:v>0.37467592592592591</c:v>
                </c:pt>
                <c:pt idx="707">
                  <c:v>0.3746990740740741</c:v>
                </c:pt>
                <c:pt idx="708">
                  <c:v>0.37472222222222218</c:v>
                </c:pt>
                <c:pt idx="709">
                  <c:v>0.37474537037037037</c:v>
                </c:pt>
                <c:pt idx="710">
                  <c:v>0.37476851851851845</c:v>
                </c:pt>
                <c:pt idx="711">
                  <c:v>0.37479166666666663</c:v>
                </c:pt>
                <c:pt idx="712">
                  <c:v>0.37481481481481471</c:v>
                </c:pt>
                <c:pt idx="713">
                  <c:v>0.3748379629629629</c:v>
                </c:pt>
                <c:pt idx="714">
                  <c:v>0.37486111111111109</c:v>
                </c:pt>
                <c:pt idx="715">
                  <c:v>0.37488425925925917</c:v>
                </c:pt>
                <c:pt idx="716">
                  <c:v>0.37490740740740736</c:v>
                </c:pt>
                <c:pt idx="717">
                  <c:v>0.37493055555555554</c:v>
                </c:pt>
                <c:pt idx="718">
                  <c:v>0.37495370370370362</c:v>
                </c:pt>
                <c:pt idx="719">
                  <c:v>0.37497685185185181</c:v>
                </c:pt>
                <c:pt idx="720">
                  <c:v>0.375</c:v>
                </c:pt>
                <c:pt idx="721">
                  <c:v>0.37502314814814808</c:v>
                </c:pt>
                <c:pt idx="722">
                  <c:v>0.37504629629629627</c:v>
                </c:pt>
                <c:pt idx="723">
                  <c:v>0.37506944444444446</c:v>
                </c:pt>
                <c:pt idx="724">
                  <c:v>0.37509259259259253</c:v>
                </c:pt>
                <c:pt idx="725">
                  <c:v>0.37511574074074072</c:v>
                </c:pt>
                <c:pt idx="726">
                  <c:v>0.37513888888888891</c:v>
                </c:pt>
                <c:pt idx="727">
                  <c:v>0.37516203703703699</c:v>
                </c:pt>
                <c:pt idx="728">
                  <c:v>0.37518518518518518</c:v>
                </c:pt>
                <c:pt idx="729">
                  <c:v>0.37520833333333337</c:v>
                </c:pt>
                <c:pt idx="730">
                  <c:v>0.37523148148148144</c:v>
                </c:pt>
                <c:pt idx="731">
                  <c:v>0.37525462962962952</c:v>
                </c:pt>
                <c:pt idx="732">
                  <c:v>0.37527777777777771</c:v>
                </c:pt>
                <c:pt idx="733">
                  <c:v>0.3753009259259259</c:v>
                </c:pt>
                <c:pt idx="734">
                  <c:v>0.37532407407407398</c:v>
                </c:pt>
                <c:pt idx="735">
                  <c:v>0.37534722222222217</c:v>
                </c:pt>
                <c:pt idx="736">
                  <c:v>0.37537037037037035</c:v>
                </c:pt>
                <c:pt idx="737">
                  <c:v>0.37539351851851843</c:v>
                </c:pt>
                <c:pt idx="738">
                  <c:v>0.37541666666666662</c:v>
                </c:pt>
                <c:pt idx="739">
                  <c:v>0.37543981481481481</c:v>
                </c:pt>
                <c:pt idx="740">
                  <c:v>0.37546296296296289</c:v>
                </c:pt>
                <c:pt idx="741">
                  <c:v>0.37548611111111108</c:v>
                </c:pt>
                <c:pt idx="742">
                  <c:v>0.37550925925925926</c:v>
                </c:pt>
                <c:pt idx="743">
                  <c:v>0.37553240740740734</c:v>
                </c:pt>
                <c:pt idx="744">
                  <c:v>0.37555555555555553</c:v>
                </c:pt>
                <c:pt idx="745">
                  <c:v>0.37557870370370372</c:v>
                </c:pt>
                <c:pt idx="746">
                  <c:v>0.3756018518518518</c:v>
                </c:pt>
                <c:pt idx="747">
                  <c:v>0.37562499999999999</c:v>
                </c:pt>
                <c:pt idx="748">
                  <c:v>0.37564814814814818</c:v>
                </c:pt>
                <c:pt idx="749">
                  <c:v>0.37567129629629625</c:v>
                </c:pt>
                <c:pt idx="750">
                  <c:v>0.37569444444444444</c:v>
                </c:pt>
                <c:pt idx="751">
                  <c:v>0.37571759259259252</c:v>
                </c:pt>
                <c:pt idx="752">
                  <c:v>0.37574074074074071</c:v>
                </c:pt>
                <c:pt idx="753">
                  <c:v>0.37576388888888879</c:v>
                </c:pt>
                <c:pt idx="754">
                  <c:v>0.37578703703703698</c:v>
                </c:pt>
                <c:pt idx="755">
                  <c:v>0.37581018518518516</c:v>
                </c:pt>
                <c:pt idx="756">
                  <c:v>0.37583333333333324</c:v>
                </c:pt>
                <c:pt idx="757">
                  <c:v>0.37585648148148143</c:v>
                </c:pt>
                <c:pt idx="758">
                  <c:v>0.37587962962962962</c:v>
                </c:pt>
                <c:pt idx="759">
                  <c:v>0.3759027777777777</c:v>
                </c:pt>
                <c:pt idx="760">
                  <c:v>0.37592592592592589</c:v>
                </c:pt>
                <c:pt idx="761">
                  <c:v>0.37594907407407407</c:v>
                </c:pt>
                <c:pt idx="762">
                  <c:v>0.37597222222222215</c:v>
                </c:pt>
                <c:pt idx="763">
                  <c:v>0.37599537037037034</c:v>
                </c:pt>
                <c:pt idx="764">
                  <c:v>0.37601851851851853</c:v>
                </c:pt>
                <c:pt idx="765">
                  <c:v>0.37604166666666661</c:v>
                </c:pt>
                <c:pt idx="766">
                  <c:v>0.3760648148148148</c:v>
                </c:pt>
                <c:pt idx="767">
                  <c:v>0.37608796296296299</c:v>
                </c:pt>
                <c:pt idx="768">
                  <c:v>0.37611111111111106</c:v>
                </c:pt>
                <c:pt idx="769">
                  <c:v>0.37613425925925925</c:v>
                </c:pt>
                <c:pt idx="770">
                  <c:v>0.37615740740740744</c:v>
                </c:pt>
                <c:pt idx="771">
                  <c:v>0.37618055555555552</c:v>
                </c:pt>
                <c:pt idx="772">
                  <c:v>0.3762037037037036</c:v>
                </c:pt>
                <c:pt idx="773">
                  <c:v>0.37622685185185178</c:v>
                </c:pt>
                <c:pt idx="774">
                  <c:v>0.37624999999999997</c:v>
                </c:pt>
                <c:pt idx="775">
                  <c:v>0.37627314814814805</c:v>
                </c:pt>
                <c:pt idx="776">
                  <c:v>0.37629629629629624</c:v>
                </c:pt>
                <c:pt idx="777">
                  <c:v>0.37631944444444443</c:v>
                </c:pt>
                <c:pt idx="778">
                  <c:v>0.37634259259259251</c:v>
                </c:pt>
                <c:pt idx="779">
                  <c:v>0.3763657407407407</c:v>
                </c:pt>
                <c:pt idx="780">
                  <c:v>0.37638888888888888</c:v>
                </c:pt>
                <c:pt idx="781">
                  <c:v>0.37641203703703696</c:v>
                </c:pt>
                <c:pt idx="782">
                  <c:v>0.37643518518518515</c:v>
                </c:pt>
                <c:pt idx="783">
                  <c:v>0.37645833333333334</c:v>
                </c:pt>
                <c:pt idx="784">
                  <c:v>0.37648148148148142</c:v>
                </c:pt>
                <c:pt idx="785">
                  <c:v>0.37650462962962961</c:v>
                </c:pt>
                <c:pt idx="786">
                  <c:v>0.37652777777777779</c:v>
                </c:pt>
                <c:pt idx="787">
                  <c:v>0.37655092592592587</c:v>
                </c:pt>
                <c:pt idx="788">
                  <c:v>0.37657407407407406</c:v>
                </c:pt>
                <c:pt idx="789">
                  <c:v>0.37659722222222225</c:v>
                </c:pt>
                <c:pt idx="790">
                  <c:v>0.37662037037037033</c:v>
                </c:pt>
                <c:pt idx="791">
                  <c:v>0.37664351851851852</c:v>
                </c:pt>
                <c:pt idx="792">
                  <c:v>0.37666666666666659</c:v>
                </c:pt>
                <c:pt idx="793">
                  <c:v>0.37668981481481478</c:v>
                </c:pt>
                <c:pt idx="794">
                  <c:v>0.37671296296296286</c:v>
                </c:pt>
                <c:pt idx="795">
                  <c:v>0.37673611111111105</c:v>
                </c:pt>
                <c:pt idx="796">
                  <c:v>0.37675925925925924</c:v>
                </c:pt>
                <c:pt idx="797">
                  <c:v>0.37678240740740732</c:v>
                </c:pt>
                <c:pt idx="798">
                  <c:v>0.3768055555555555</c:v>
                </c:pt>
                <c:pt idx="799">
                  <c:v>0.37682870370370369</c:v>
                </c:pt>
                <c:pt idx="800">
                  <c:v>0.37685185185185177</c:v>
                </c:pt>
                <c:pt idx="801">
                  <c:v>0.37687499999999996</c:v>
                </c:pt>
                <c:pt idx="802">
                  <c:v>0.37689814814814815</c:v>
                </c:pt>
                <c:pt idx="803">
                  <c:v>0.37692129629629623</c:v>
                </c:pt>
                <c:pt idx="804">
                  <c:v>0.37694444444444442</c:v>
                </c:pt>
                <c:pt idx="805">
                  <c:v>0.3769675925925926</c:v>
                </c:pt>
                <c:pt idx="806">
                  <c:v>0.37699074074074068</c:v>
                </c:pt>
                <c:pt idx="807">
                  <c:v>0.37701388888888887</c:v>
                </c:pt>
                <c:pt idx="808">
                  <c:v>0.37703703703703706</c:v>
                </c:pt>
                <c:pt idx="809">
                  <c:v>0.37706018518518514</c:v>
                </c:pt>
                <c:pt idx="810">
                  <c:v>0.37708333333333333</c:v>
                </c:pt>
                <c:pt idx="811">
                  <c:v>0.37710648148148151</c:v>
                </c:pt>
                <c:pt idx="812">
                  <c:v>0.37712962962962959</c:v>
                </c:pt>
                <c:pt idx="813">
                  <c:v>0.37715277777777767</c:v>
                </c:pt>
                <c:pt idx="814">
                  <c:v>0.37717592592592586</c:v>
                </c:pt>
                <c:pt idx="815">
                  <c:v>0.37719907407407405</c:v>
                </c:pt>
                <c:pt idx="816">
                  <c:v>0.37722222222222213</c:v>
                </c:pt>
                <c:pt idx="817">
                  <c:v>0.37724537037037031</c:v>
                </c:pt>
                <c:pt idx="818">
                  <c:v>0.3772685185185185</c:v>
                </c:pt>
                <c:pt idx="819">
                  <c:v>0.37729166666666658</c:v>
                </c:pt>
                <c:pt idx="820">
                  <c:v>0.37731481481481477</c:v>
                </c:pt>
                <c:pt idx="821">
                  <c:v>0.37733796296296296</c:v>
                </c:pt>
                <c:pt idx="822">
                  <c:v>0.37736111111111104</c:v>
                </c:pt>
                <c:pt idx="823">
                  <c:v>0.37738425925925922</c:v>
                </c:pt>
                <c:pt idx="824">
                  <c:v>0.37740740740740741</c:v>
                </c:pt>
                <c:pt idx="825">
                  <c:v>0.37743055555555549</c:v>
                </c:pt>
                <c:pt idx="826">
                  <c:v>0.37745370370370368</c:v>
                </c:pt>
                <c:pt idx="827">
                  <c:v>0.37747685185185187</c:v>
                </c:pt>
                <c:pt idx="828">
                  <c:v>0.37749999999999995</c:v>
                </c:pt>
                <c:pt idx="829">
                  <c:v>0.37752314814814814</c:v>
                </c:pt>
                <c:pt idx="830">
                  <c:v>0.37754629629629632</c:v>
                </c:pt>
                <c:pt idx="831">
                  <c:v>0.3775694444444444</c:v>
                </c:pt>
                <c:pt idx="832">
                  <c:v>0.37759259259259259</c:v>
                </c:pt>
                <c:pt idx="833">
                  <c:v>0.37761574074074067</c:v>
                </c:pt>
                <c:pt idx="834">
                  <c:v>0.37763888888888886</c:v>
                </c:pt>
                <c:pt idx="835">
                  <c:v>0.37766203703703694</c:v>
                </c:pt>
                <c:pt idx="836">
                  <c:v>0.37768518518518512</c:v>
                </c:pt>
                <c:pt idx="837">
                  <c:v>0.37770833333333331</c:v>
                </c:pt>
                <c:pt idx="838">
                  <c:v>0.37773148148148139</c:v>
                </c:pt>
                <c:pt idx="839">
                  <c:v>0.37775462962962958</c:v>
                </c:pt>
                <c:pt idx="840">
                  <c:v>0.37777777777777777</c:v>
                </c:pt>
                <c:pt idx="841">
                  <c:v>0.37780092592592585</c:v>
                </c:pt>
                <c:pt idx="842">
                  <c:v>0.37782407407407403</c:v>
                </c:pt>
                <c:pt idx="843">
                  <c:v>0.37784722222222222</c:v>
                </c:pt>
                <c:pt idx="844">
                  <c:v>0.3778703703703703</c:v>
                </c:pt>
                <c:pt idx="845">
                  <c:v>0.37789351851851849</c:v>
                </c:pt>
                <c:pt idx="846">
                  <c:v>0.37791666666666668</c:v>
                </c:pt>
                <c:pt idx="847">
                  <c:v>0.37793981481481476</c:v>
                </c:pt>
                <c:pt idx="848">
                  <c:v>0.37796296296296295</c:v>
                </c:pt>
                <c:pt idx="849">
                  <c:v>0.37798611111111113</c:v>
                </c:pt>
                <c:pt idx="850">
                  <c:v>0.37800925925925921</c:v>
                </c:pt>
                <c:pt idx="851">
                  <c:v>0.3780324074074074</c:v>
                </c:pt>
                <c:pt idx="852">
                  <c:v>0.37805555555555559</c:v>
                </c:pt>
                <c:pt idx="853">
                  <c:v>0.37807870370370367</c:v>
                </c:pt>
                <c:pt idx="854">
                  <c:v>0.37810185185185174</c:v>
                </c:pt>
                <c:pt idx="855">
                  <c:v>0.37812499999999993</c:v>
                </c:pt>
                <c:pt idx="856">
                  <c:v>0.37814814814814812</c:v>
                </c:pt>
                <c:pt idx="857">
                  <c:v>0.3781712962962962</c:v>
                </c:pt>
                <c:pt idx="858">
                  <c:v>0.37819444444444439</c:v>
                </c:pt>
                <c:pt idx="859">
                  <c:v>0.37821759259259258</c:v>
                </c:pt>
                <c:pt idx="860">
                  <c:v>0.37824074074074066</c:v>
                </c:pt>
                <c:pt idx="861">
                  <c:v>0.37826388888888884</c:v>
                </c:pt>
                <c:pt idx="862">
                  <c:v>0.37828703703703703</c:v>
                </c:pt>
                <c:pt idx="863">
                  <c:v>0.37831018518518511</c:v>
                </c:pt>
                <c:pt idx="864">
                  <c:v>0.3783333333333333</c:v>
                </c:pt>
                <c:pt idx="865">
                  <c:v>0.37835648148148149</c:v>
                </c:pt>
                <c:pt idx="866">
                  <c:v>0.37837962962962957</c:v>
                </c:pt>
                <c:pt idx="867">
                  <c:v>0.37840277777777775</c:v>
                </c:pt>
                <c:pt idx="868">
                  <c:v>0.37842592592592594</c:v>
                </c:pt>
                <c:pt idx="869">
                  <c:v>0.37844907407407402</c:v>
                </c:pt>
                <c:pt idx="870">
                  <c:v>0.37847222222222221</c:v>
                </c:pt>
                <c:pt idx="871">
                  <c:v>0.3784953703703704</c:v>
                </c:pt>
                <c:pt idx="872">
                  <c:v>0.37851851851851848</c:v>
                </c:pt>
                <c:pt idx="873">
                  <c:v>0.37854166666666667</c:v>
                </c:pt>
                <c:pt idx="874">
                  <c:v>0.37856481481481474</c:v>
                </c:pt>
                <c:pt idx="875">
                  <c:v>0.37858796296296293</c:v>
                </c:pt>
                <c:pt idx="876">
                  <c:v>0.37861111111111101</c:v>
                </c:pt>
                <c:pt idx="877">
                  <c:v>0.3786342592592592</c:v>
                </c:pt>
                <c:pt idx="878">
                  <c:v>0.37865740740740739</c:v>
                </c:pt>
                <c:pt idx="879">
                  <c:v>0.37868055555555546</c:v>
                </c:pt>
                <c:pt idx="880">
                  <c:v>0.37870370370370365</c:v>
                </c:pt>
                <c:pt idx="881">
                  <c:v>0.37872685185185184</c:v>
                </c:pt>
                <c:pt idx="882">
                  <c:v>0.37874999999999992</c:v>
                </c:pt>
                <c:pt idx="883">
                  <c:v>0.37877314814814811</c:v>
                </c:pt>
                <c:pt idx="884">
                  <c:v>0.3787962962962963</c:v>
                </c:pt>
                <c:pt idx="885">
                  <c:v>0.37881944444444438</c:v>
                </c:pt>
                <c:pt idx="886">
                  <c:v>0.37884259259259256</c:v>
                </c:pt>
                <c:pt idx="887">
                  <c:v>0.37886574074074075</c:v>
                </c:pt>
                <c:pt idx="888">
                  <c:v>0.37888888888888883</c:v>
                </c:pt>
                <c:pt idx="889">
                  <c:v>0.37891203703703702</c:v>
                </c:pt>
                <c:pt idx="890">
                  <c:v>0.37893518518518521</c:v>
                </c:pt>
                <c:pt idx="891">
                  <c:v>0.37895833333333329</c:v>
                </c:pt>
                <c:pt idx="892">
                  <c:v>0.37898148148148147</c:v>
                </c:pt>
                <c:pt idx="893">
                  <c:v>0.37900462962962966</c:v>
                </c:pt>
                <c:pt idx="894">
                  <c:v>0.37902777777777774</c:v>
                </c:pt>
                <c:pt idx="895">
                  <c:v>0.37905092592592582</c:v>
                </c:pt>
                <c:pt idx="896">
                  <c:v>0.37907407407407401</c:v>
                </c:pt>
                <c:pt idx="897">
                  <c:v>0.3790972222222222</c:v>
                </c:pt>
                <c:pt idx="898">
                  <c:v>0.37912037037037027</c:v>
                </c:pt>
                <c:pt idx="899">
                  <c:v>0.37914351851851846</c:v>
                </c:pt>
                <c:pt idx="900">
                  <c:v>0.37916666666666665</c:v>
                </c:pt>
                <c:pt idx="901">
                  <c:v>0.37918981481481473</c:v>
                </c:pt>
                <c:pt idx="902">
                  <c:v>0.37921296296296292</c:v>
                </c:pt>
                <c:pt idx="903">
                  <c:v>0.37923611111111111</c:v>
                </c:pt>
                <c:pt idx="904">
                  <c:v>0.37925925925925918</c:v>
                </c:pt>
                <c:pt idx="905">
                  <c:v>0.37928240740740737</c:v>
                </c:pt>
                <c:pt idx="906">
                  <c:v>0.37930555555555556</c:v>
                </c:pt>
                <c:pt idx="907">
                  <c:v>0.37932870370370364</c:v>
                </c:pt>
                <c:pt idx="908">
                  <c:v>0.37935185185185183</c:v>
                </c:pt>
                <c:pt idx="909">
                  <c:v>0.37937500000000002</c:v>
                </c:pt>
                <c:pt idx="910">
                  <c:v>0.3793981481481481</c:v>
                </c:pt>
                <c:pt idx="911">
                  <c:v>0.37942129629629628</c:v>
                </c:pt>
                <c:pt idx="912">
                  <c:v>0.37944444444444447</c:v>
                </c:pt>
                <c:pt idx="913">
                  <c:v>0.37946759259259255</c:v>
                </c:pt>
                <c:pt idx="914">
                  <c:v>0.37949074074074074</c:v>
                </c:pt>
                <c:pt idx="915">
                  <c:v>0.37951388888888882</c:v>
                </c:pt>
                <c:pt idx="916">
                  <c:v>0.37953703703703701</c:v>
                </c:pt>
                <c:pt idx="917">
                  <c:v>0.37956018518518508</c:v>
                </c:pt>
                <c:pt idx="918">
                  <c:v>0.37958333333333327</c:v>
                </c:pt>
                <c:pt idx="919">
                  <c:v>0.37960648148148146</c:v>
                </c:pt>
                <c:pt idx="920">
                  <c:v>0.37962962962962954</c:v>
                </c:pt>
                <c:pt idx="921">
                  <c:v>0.37965277777777773</c:v>
                </c:pt>
                <c:pt idx="922">
                  <c:v>0.37967592592592592</c:v>
                </c:pt>
                <c:pt idx="923">
                  <c:v>0.37969907407407399</c:v>
                </c:pt>
                <c:pt idx="924">
                  <c:v>0.37972222222222218</c:v>
                </c:pt>
                <c:pt idx="925">
                  <c:v>0.37974537037037037</c:v>
                </c:pt>
                <c:pt idx="926">
                  <c:v>0.37976851851851845</c:v>
                </c:pt>
                <c:pt idx="927">
                  <c:v>0.37979166666666664</c:v>
                </c:pt>
                <c:pt idx="928">
                  <c:v>0.37981481481481483</c:v>
                </c:pt>
                <c:pt idx="929">
                  <c:v>0.37983796296296291</c:v>
                </c:pt>
                <c:pt idx="930">
                  <c:v>0.37986111111111109</c:v>
                </c:pt>
                <c:pt idx="931">
                  <c:v>0.37988425925925928</c:v>
                </c:pt>
                <c:pt idx="932">
                  <c:v>0.37990740740740736</c:v>
                </c:pt>
                <c:pt idx="933">
                  <c:v>0.37993055555555555</c:v>
                </c:pt>
                <c:pt idx="934">
                  <c:v>0.37995370370370374</c:v>
                </c:pt>
                <c:pt idx="935">
                  <c:v>0.37997685185185182</c:v>
                </c:pt>
                <c:pt idx="936">
                  <c:v>0.37999999999999989</c:v>
                </c:pt>
                <c:pt idx="937">
                  <c:v>0.38002314814814808</c:v>
                </c:pt>
                <c:pt idx="938">
                  <c:v>0.38004629629629627</c:v>
                </c:pt>
                <c:pt idx="939">
                  <c:v>0.38006944444444435</c:v>
                </c:pt>
                <c:pt idx="940">
                  <c:v>0.38009259259259254</c:v>
                </c:pt>
                <c:pt idx="941">
                  <c:v>0.38011574074074073</c:v>
                </c:pt>
                <c:pt idx="942">
                  <c:v>0.3801388888888888</c:v>
                </c:pt>
                <c:pt idx="943">
                  <c:v>0.38016203703703699</c:v>
                </c:pt>
                <c:pt idx="944">
                  <c:v>0.38018518518518518</c:v>
                </c:pt>
                <c:pt idx="945">
                  <c:v>0.38020833333333326</c:v>
                </c:pt>
                <c:pt idx="946">
                  <c:v>0.38023148148148145</c:v>
                </c:pt>
                <c:pt idx="947">
                  <c:v>0.38025462962962964</c:v>
                </c:pt>
                <c:pt idx="948">
                  <c:v>0.38027777777777771</c:v>
                </c:pt>
                <c:pt idx="949">
                  <c:v>0.3803009259259259</c:v>
                </c:pt>
                <c:pt idx="950">
                  <c:v>0.38032407407407409</c:v>
                </c:pt>
                <c:pt idx="951">
                  <c:v>0.38034722222222217</c:v>
                </c:pt>
                <c:pt idx="952">
                  <c:v>0.38037037037037036</c:v>
                </c:pt>
                <c:pt idx="953">
                  <c:v>0.38039351851851855</c:v>
                </c:pt>
                <c:pt idx="954">
                  <c:v>0.38041666666666663</c:v>
                </c:pt>
                <c:pt idx="955">
                  <c:v>0.38043981481481481</c:v>
                </c:pt>
                <c:pt idx="956">
                  <c:v>0.38046296296296289</c:v>
                </c:pt>
                <c:pt idx="957">
                  <c:v>0.38048611111111108</c:v>
                </c:pt>
                <c:pt idx="958">
                  <c:v>0.38050925925925916</c:v>
                </c:pt>
                <c:pt idx="959">
                  <c:v>0.38053240740740735</c:v>
                </c:pt>
                <c:pt idx="960">
                  <c:v>0.38055555555555554</c:v>
                </c:pt>
                <c:pt idx="961">
                  <c:v>0.38057870370370361</c:v>
                </c:pt>
                <c:pt idx="962">
                  <c:v>0.3806018518518518</c:v>
                </c:pt>
                <c:pt idx="963">
                  <c:v>0.38062499999999999</c:v>
                </c:pt>
                <c:pt idx="964">
                  <c:v>0.38064814814814807</c:v>
                </c:pt>
                <c:pt idx="965">
                  <c:v>0.38067129629629626</c:v>
                </c:pt>
                <c:pt idx="966">
                  <c:v>0.38069444444444445</c:v>
                </c:pt>
                <c:pt idx="967">
                  <c:v>0.38071759259259252</c:v>
                </c:pt>
                <c:pt idx="968">
                  <c:v>0.38074074074074071</c:v>
                </c:pt>
                <c:pt idx="969">
                  <c:v>0.3807638888888889</c:v>
                </c:pt>
                <c:pt idx="970">
                  <c:v>0.38078703703703698</c:v>
                </c:pt>
                <c:pt idx="971">
                  <c:v>0.38081018518518517</c:v>
                </c:pt>
                <c:pt idx="972">
                  <c:v>0.38083333333333336</c:v>
                </c:pt>
                <c:pt idx="973">
                  <c:v>0.38085648148148143</c:v>
                </c:pt>
                <c:pt idx="974">
                  <c:v>0.38087962962962962</c:v>
                </c:pt>
                <c:pt idx="975">
                  <c:v>0.38090277777777781</c:v>
                </c:pt>
                <c:pt idx="976">
                  <c:v>0.38092592592592589</c:v>
                </c:pt>
                <c:pt idx="977">
                  <c:v>0.38094907407407397</c:v>
                </c:pt>
                <c:pt idx="978">
                  <c:v>0.38097222222222216</c:v>
                </c:pt>
                <c:pt idx="979">
                  <c:v>0.38099537037037035</c:v>
                </c:pt>
                <c:pt idx="980">
                  <c:v>0.38101851851851842</c:v>
                </c:pt>
                <c:pt idx="981">
                  <c:v>0.38104166666666661</c:v>
                </c:pt>
                <c:pt idx="982">
                  <c:v>0.3810648148148148</c:v>
                </c:pt>
                <c:pt idx="983">
                  <c:v>0.38108796296296288</c:v>
                </c:pt>
                <c:pt idx="984">
                  <c:v>0.38111111111111107</c:v>
                </c:pt>
                <c:pt idx="985">
                  <c:v>0.38113425925925926</c:v>
                </c:pt>
                <c:pt idx="986">
                  <c:v>0.38115740740740733</c:v>
                </c:pt>
                <c:pt idx="987">
                  <c:v>0.38118055555555552</c:v>
                </c:pt>
                <c:pt idx="988">
                  <c:v>0.38120370370370371</c:v>
                </c:pt>
                <c:pt idx="989">
                  <c:v>0.38122685185185179</c:v>
                </c:pt>
                <c:pt idx="990">
                  <c:v>0.38124999999999998</c:v>
                </c:pt>
                <c:pt idx="991">
                  <c:v>0.38127314814814817</c:v>
                </c:pt>
                <c:pt idx="992">
                  <c:v>0.38129629629629624</c:v>
                </c:pt>
                <c:pt idx="993">
                  <c:v>0.38131944444444443</c:v>
                </c:pt>
                <c:pt idx="994">
                  <c:v>0.38134259259259262</c:v>
                </c:pt>
                <c:pt idx="995">
                  <c:v>0.3813657407407407</c:v>
                </c:pt>
                <c:pt idx="996">
                  <c:v>0.38138888888888878</c:v>
                </c:pt>
                <c:pt idx="997">
                  <c:v>0.38141203703703697</c:v>
                </c:pt>
                <c:pt idx="998">
                  <c:v>0.38143518518518515</c:v>
                </c:pt>
                <c:pt idx="999">
                  <c:v>0.38145833333333323</c:v>
                </c:pt>
                <c:pt idx="1000">
                  <c:v>0.38148148148148142</c:v>
                </c:pt>
                <c:pt idx="1001">
                  <c:v>0.38150462962962961</c:v>
                </c:pt>
                <c:pt idx="1002">
                  <c:v>0.38152777777777769</c:v>
                </c:pt>
                <c:pt idx="1003">
                  <c:v>0.38155092592592588</c:v>
                </c:pt>
                <c:pt idx="1004">
                  <c:v>0.38157407407407407</c:v>
                </c:pt>
                <c:pt idx="1005">
                  <c:v>0.38159722222222214</c:v>
                </c:pt>
                <c:pt idx="1006">
                  <c:v>0.38162037037037033</c:v>
                </c:pt>
                <c:pt idx="1007">
                  <c:v>0.38164351851851852</c:v>
                </c:pt>
                <c:pt idx="1008">
                  <c:v>0.3816666666666666</c:v>
                </c:pt>
                <c:pt idx="1009">
                  <c:v>0.38168981481481479</c:v>
                </c:pt>
                <c:pt idx="1010">
                  <c:v>0.38171296296296298</c:v>
                </c:pt>
                <c:pt idx="1011">
                  <c:v>0.38173611111111105</c:v>
                </c:pt>
                <c:pt idx="1012">
                  <c:v>0.38175925925925924</c:v>
                </c:pt>
                <c:pt idx="1013">
                  <c:v>0.38178240740740743</c:v>
                </c:pt>
                <c:pt idx="1014">
                  <c:v>0.38180555555555551</c:v>
                </c:pt>
                <c:pt idx="1015">
                  <c:v>0.3818287037037037</c:v>
                </c:pt>
                <c:pt idx="1016">
                  <c:v>0.38185185185185189</c:v>
                </c:pt>
                <c:pt idx="1017">
                  <c:v>0.38187499999999996</c:v>
                </c:pt>
                <c:pt idx="1018">
                  <c:v>0.38189814814814804</c:v>
                </c:pt>
                <c:pt idx="1019">
                  <c:v>0.38192129629629623</c:v>
                </c:pt>
                <c:pt idx="1020">
                  <c:v>0.38194444444444442</c:v>
                </c:pt>
                <c:pt idx="1021">
                  <c:v>0.3819675925925925</c:v>
                </c:pt>
                <c:pt idx="1022">
                  <c:v>0.38199074074074069</c:v>
                </c:pt>
                <c:pt idx="1023">
                  <c:v>0.38201388888888888</c:v>
                </c:pt>
                <c:pt idx="1024">
                  <c:v>0.38203703703703695</c:v>
                </c:pt>
                <c:pt idx="1025">
                  <c:v>0.38206018518518514</c:v>
                </c:pt>
                <c:pt idx="1026">
                  <c:v>0.38208333333333333</c:v>
                </c:pt>
                <c:pt idx="1027">
                  <c:v>0.38210648148148141</c:v>
                </c:pt>
                <c:pt idx="1028">
                  <c:v>0.3821296296296296</c:v>
                </c:pt>
                <c:pt idx="1029">
                  <c:v>0.38215277777777779</c:v>
                </c:pt>
                <c:pt idx="1030">
                  <c:v>0.38217592592592586</c:v>
                </c:pt>
                <c:pt idx="1031">
                  <c:v>0.38219907407407405</c:v>
                </c:pt>
                <c:pt idx="1032">
                  <c:v>0.38222222222222224</c:v>
                </c:pt>
                <c:pt idx="1033">
                  <c:v>0.38224537037037032</c:v>
                </c:pt>
                <c:pt idx="1034">
                  <c:v>0.38226851851851851</c:v>
                </c:pt>
                <c:pt idx="1035">
                  <c:v>0.3822916666666667</c:v>
                </c:pt>
                <c:pt idx="1036">
                  <c:v>0.38231481481481477</c:v>
                </c:pt>
                <c:pt idx="1037">
                  <c:v>0.38233796296296296</c:v>
                </c:pt>
                <c:pt idx="1038">
                  <c:v>0.38236111111111104</c:v>
                </c:pt>
                <c:pt idx="1039">
                  <c:v>0.38238425925925923</c:v>
                </c:pt>
                <c:pt idx="1040">
                  <c:v>0.38240740740740731</c:v>
                </c:pt>
                <c:pt idx="1041">
                  <c:v>0.3824305555555555</c:v>
                </c:pt>
                <c:pt idx="1042">
                  <c:v>0.38245370370370368</c:v>
                </c:pt>
                <c:pt idx="1043">
                  <c:v>0.38247685185185176</c:v>
                </c:pt>
                <c:pt idx="1044">
                  <c:v>0.38249999999999995</c:v>
                </c:pt>
                <c:pt idx="1045">
                  <c:v>0.38252314814814814</c:v>
                </c:pt>
                <c:pt idx="1046">
                  <c:v>0.38254629629629622</c:v>
                </c:pt>
                <c:pt idx="1047">
                  <c:v>0.38256944444444441</c:v>
                </c:pt>
                <c:pt idx="1048">
                  <c:v>0.3825925925925926</c:v>
                </c:pt>
                <c:pt idx="1049">
                  <c:v>0.38261574074074067</c:v>
                </c:pt>
                <c:pt idx="1050">
                  <c:v>0.38263888888888886</c:v>
                </c:pt>
                <c:pt idx="1051">
                  <c:v>0.38266203703703705</c:v>
                </c:pt>
                <c:pt idx="1052">
                  <c:v>0.38268518518518513</c:v>
                </c:pt>
                <c:pt idx="1053">
                  <c:v>0.38270833333333332</c:v>
                </c:pt>
                <c:pt idx="1054">
                  <c:v>0.38273148148148151</c:v>
                </c:pt>
                <c:pt idx="1055">
                  <c:v>0.38275462962962958</c:v>
                </c:pt>
                <c:pt idx="1056">
                  <c:v>0.38277777777777777</c:v>
                </c:pt>
                <c:pt idx="1057">
                  <c:v>0.38280092592592596</c:v>
                </c:pt>
                <c:pt idx="1058">
                  <c:v>0.38282407407407404</c:v>
                </c:pt>
                <c:pt idx="1059">
                  <c:v>0.38284722222222212</c:v>
                </c:pt>
                <c:pt idx="1060">
                  <c:v>0.38287037037037031</c:v>
                </c:pt>
                <c:pt idx="1061">
                  <c:v>0.38289351851851849</c:v>
                </c:pt>
                <c:pt idx="1062">
                  <c:v>0.38291666666666657</c:v>
                </c:pt>
                <c:pt idx="1063">
                  <c:v>0.38293981481481476</c:v>
                </c:pt>
                <c:pt idx="1064">
                  <c:v>0.38296296296296295</c:v>
                </c:pt>
                <c:pt idx="1065">
                  <c:v>0.38298611111111103</c:v>
                </c:pt>
                <c:pt idx="1066">
                  <c:v>0.38300925925925922</c:v>
                </c:pt>
                <c:pt idx="1067">
                  <c:v>0.3830324074074074</c:v>
                </c:pt>
                <c:pt idx="1068">
                  <c:v>0.38305555555555548</c:v>
                </c:pt>
                <c:pt idx="1069">
                  <c:v>0.38307870370370367</c:v>
                </c:pt>
                <c:pt idx="1070">
                  <c:v>0.38310185185185186</c:v>
                </c:pt>
                <c:pt idx="1071">
                  <c:v>0.38312499999999994</c:v>
                </c:pt>
                <c:pt idx="1072">
                  <c:v>0.38314814814814813</c:v>
                </c:pt>
                <c:pt idx="1073">
                  <c:v>0.38317129629629632</c:v>
                </c:pt>
                <c:pt idx="1074">
                  <c:v>0.38319444444444439</c:v>
                </c:pt>
                <c:pt idx="1075">
                  <c:v>0.38321759259259258</c:v>
                </c:pt>
                <c:pt idx="1076">
                  <c:v>0.38324074074074077</c:v>
                </c:pt>
                <c:pt idx="1077">
                  <c:v>0.38326388888888885</c:v>
                </c:pt>
                <c:pt idx="1078">
                  <c:v>0.38328703703703693</c:v>
                </c:pt>
                <c:pt idx="1079">
                  <c:v>0.38331018518518511</c:v>
                </c:pt>
                <c:pt idx="1080">
                  <c:v>0.3833333333333333</c:v>
                </c:pt>
                <c:pt idx="1081">
                  <c:v>0.38335648148148138</c:v>
                </c:pt>
                <c:pt idx="1082">
                  <c:v>0.38337962962962957</c:v>
                </c:pt>
                <c:pt idx="1083">
                  <c:v>0.38340277777777776</c:v>
                </c:pt>
                <c:pt idx="1084">
                  <c:v>0.38342592592592584</c:v>
                </c:pt>
                <c:pt idx="1085">
                  <c:v>0.38344907407407403</c:v>
                </c:pt>
                <c:pt idx="1086">
                  <c:v>0.38347222222222221</c:v>
                </c:pt>
                <c:pt idx="1087">
                  <c:v>0.38349537037037029</c:v>
                </c:pt>
                <c:pt idx="1088">
                  <c:v>0.38351851851851848</c:v>
                </c:pt>
                <c:pt idx="1089">
                  <c:v>0.38354166666666667</c:v>
                </c:pt>
                <c:pt idx="1090">
                  <c:v>0.38356481481481475</c:v>
                </c:pt>
                <c:pt idx="1091">
                  <c:v>0.38358796296296294</c:v>
                </c:pt>
                <c:pt idx="1092">
                  <c:v>0.38361111111111112</c:v>
                </c:pt>
                <c:pt idx="1093">
                  <c:v>0.3836342592592592</c:v>
                </c:pt>
                <c:pt idx="1094">
                  <c:v>0.38365740740740739</c:v>
                </c:pt>
                <c:pt idx="1095">
                  <c:v>0.38368055555555558</c:v>
                </c:pt>
                <c:pt idx="1096">
                  <c:v>0.38370370370370366</c:v>
                </c:pt>
                <c:pt idx="1097">
                  <c:v>0.38372685185185185</c:v>
                </c:pt>
                <c:pt idx="1098">
                  <c:v>0.38375000000000004</c:v>
                </c:pt>
                <c:pt idx="1099">
                  <c:v>0.38377314814814811</c:v>
                </c:pt>
                <c:pt idx="1100">
                  <c:v>0.38379629629629619</c:v>
                </c:pt>
                <c:pt idx="1101">
                  <c:v>0.38381944444444438</c:v>
                </c:pt>
                <c:pt idx="1102">
                  <c:v>0.38384259259259257</c:v>
                </c:pt>
                <c:pt idx="1103">
                  <c:v>0.38386574074074065</c:v>
                </c:pt>
                <c:pt idx="1104">
                  <c:v>0.38388888888888884</c:v>
                </c:pt>
                <c:pt idx="1105">
                  <c:v>0.38391203703703702</c:v>
                </c:pt>
                <c:pt idx="1106">
                  <c:v>0.3839351851851851</c:v>
                </c:pt>
                <c:pt idx="1107">
                  <c:v>0.38395833333333329</c:v>
                </c:pt>
                <c:pt idx="1108">
                  <c:v>0.38398148148148148</c:v>
                </c:pt>
                <c:pt idx="1109">
                  <c:v>0.38400462962962956</c:v>
                </c:pt>
                <c:pt idx="1110">
                  <c:v>0.38402777777777775</c:v>
                </c:pt>
                <c:pt idx="1111">
                  <c:v>0.38405092592592593</c:v>
                </c:pt>
                <c:pt idx="1112">
                  <c:v>0.38407407407407401</c:v>
                </c:pt>
                <c:pt idx="1113">
                  <c:v>0.3840972222222222</c:v>
                </c:pt>
                <c:pt idx="1114">
                  <c:v>0.38412037037037039</c:v>
                </c:pt>
                <c:pt idx="1115">
                  <c:v>0.38414351851851847</c:v>
                </c:pt>
                <c:pt idx="1116">
                  <c:v>0.38416666666666666</c:v>
                </c:pt>
                <c:pt idx="1117">
                  <c:v>0.38418981481481485</c:v>
                </c:pt>
                <c:pt idx="1118">
                  <c:v>0.38421296296296292</c:v>
                </c:pt>
                <c:pt idx="1119">
                  <c:v>0.38423611111111111</c:v>
                </c:pt>
                <c:pt idx="1120">
                  <c:v>0.38425925925925919</c:v>
                </c:pt>
                <c:pt idx="1121">
                  <c:v>0.38428240740740738</c:v>
                </c:pt>
                <c:pt idx="1122">
                  <c:v>0.38430555555555546</c:v>
                </c:pt>
                <c:pt idx="1123">
                  <c:v>0.38432870370370364</c:v>
                </c:pt>
                <c:pt idx="1124">
                  <c:v>0.38435185185185183</c:v>
                </c:pt>
                <c:pt idx="1125">
                  <c:v>0.38437499999999991</c:v>
                </c:pt>
                <c:pt idx="1126">
                  <c:v>0.3843981481481481</c:v>
                </c:pt>
                <c:pt idx="1127">
                  <c:v>0.38442129629629629</c:v>
                </c:pt>
                <c:pt idx="1128">
                  <c:v>0.38444444444444437</c:v>
                </c:pt>
                <c:pt idx="1129">
                  <c:v>0.38446759259259256</c:v>
                </c:pt>
                <c:pt idx="1130">
                  <c:v>0.38449074074074074</c:v>
                </c:pt>
                <c:pt idx="1131">
                  <c:v>0.38451388888888882</c:v>
                </c:pt>
                <c:pt idx="1132">
                  <c:v>0.38453703703703701</c:v>
                </c:pt>
                <c:pt idx="1133">
                  <c:v>0.3845601851851852</c:v>
                </c:pt>
                <c:pt idx="1134">
                  <c:v>0.38458333333333328</c:v>
                </c:pt>
                <c:pt idx="1135">
                  <c:v>0.38460648148148147</c:v>
                </c:pt>
                <c:pt idx="1136">
                  <c:v>0.38462962962962965</c:v>
                </c:pt>
                <c:pt idx="1137">
                  <c:v>0.38465277777777773</c:v>
                </c:pt>
                <c:pt idx="1138">
                  <c:v>0.38467592592592592</c:v>
                </c:pt>
                <c:pt idx="1139">
                  <c:v>0.38469907407407411</c:v>
                </c:pt>
                <c:pt idx="1140">
                  <c:v>0.38472222222222219</c:v>
                </c:pt>
                <c:pt idx="1141">
                  <c:v>0.38474537037037027</c:v>
                </c:pt>
                <c:pt idx="1142">
                  <c:v>0.38476851851851845</c:v>
                </c:pt>
                <c:pt idx="1143">
                  <c:v>0.38479166666666664</c:v>
                </c:pt>
                <c:pt idx="1144">
                  <c:v>0.38481481481481472</c:v>
                </c:pt>
                <c:pt idx="1145">
                  <c:v>0.38483796296296291</c:v>
                </c:pt>
                <c:pt idx="1146">
                  <c:v>0.3848611111111111</c:v>
                </c:pt>
                <c:pt idx="1147">
                  <c:v>0.38488425925925918</c:v>
                </c:pt>
                <c:pt idx="1148">
                  <c:v>0.38490740740740736</c:v>
                </c:pt>
                <c:pt idx="1149">
                  <c:v>0.38493055555555555</c:v>
                </c:pt>
                <c:pt idx="1150">
                  <c:v>0.38495370370370363</c:v>
                </c:pt>
                <c:pt idx="1151">
                  <c:v>0.38497685185185182</c:v>
                </c:pt>
                <c:pt idx="1152">
                  <c:v>0.38500000000000001</c:v>
                </c:pt>
                <c:pt idx="1153">
                  <c:v>0.38502314814814809</c:v>
                </c:pt>
                <c:pt idx="1154">
                  <c:v>0.38504629629629628</c:v>
                </c:pt>
                <c:pt idx="1155">
                  <c:v>0.38506944444444446</c:v>
                </c:pt>
                <c:pt idx="1156">
                  <c:v>0.38509259259259254</c:v>
                </c:pt>
                <c:pt idx="1157">
                  <c:v>0.38511574074074073</c:v>
                </c:pt>
                <c:pt idx="1158">
                  <c:v>0.38513888888888892</c:v>
                </c:pt>
                <c:pt idx="1159">
                  <c:v>0.385162037037037</c:v>
                </c:pt>
                <c:pt idx="1160">
                  <c:v>0.38518518518518507</c:v>
                </c:pt>
                <c:pt idx="1161">
                  <c:v>0.38520833333333326</c:v>
                </c:pt>
                <c:pt idx="1162">
                  <c:v>0.38523148148148145</c:v>
                </c:pt>
                <c:pt idx="1163">
                  <c:v>0.38525462962962953</c:v>
                </c:pt>
                <c:pt idx="1164">
                  <c:v>0.38527777777777772</c:v>
                </c:pt>
                <c:pt idx="1165">
                  <c:v>0.38530092592592591</c:v>
                </c:pt>
                <c:pt idx="1166">
                  <c:v>0.38532407407407399</c:v>
                </c:pt>
                <c:pt idx="1167">
                  <c:v>0.38534722222222217</c:v>
                </c:pt>
                <c:pt idx="1168">
                  <c:v>0.38537037037037036</c:v>
                </c:pt>
                <c:pt idx="1169">
                  <c:v>0.38539351851851844</c:v>
                </c:pt>
                <c:pt idx="1170">
                  <c:v>0.38541666666666663</c:v>
                </c:pt>
                <c:pt idx="1171">
                  <c:v>0.38543981481481482</c:v>
                </c:pt>
                <c:pt idx="1172">
                  <c:v>0.3854629629629629</c:v>
                </c:pt>
                <c:pt idx="1173">
                  <c:v>0.38548611111111108</c:v>
                </c:pt>
                <c:pt idx="1174">
                  <c:v>0.38550925925925927</c:v>
                </c:pt>
                <c:pt idx="1175">
                  <c:v>0.38553240740740735</c:v>
                </c:pt>
                <c:pt idx="1176">
                  <c:v>0.38555555555555554</c:v>
                </c:pt>
                <c:pt idx="1177">
                  <c:v>0.38557870370370373</c:v>
                </c:pt>
                <c:pt idx="1178">
                  <c:v>0.38560185185185181</c:v>
                </c:pt>
                <c:pt idx="1179">
                  <c:v>0.385625</c:v>
                </c:pt>
                <c:pt idx="1180">
                  <c:v>0.38564814814814818</c:v>
                </c:pt>
                <c:pt idx="1181">
                  <c:v>0.38567129629629626</c:v>
                </c:pt>
                <c:pt idx="1182">
                  <c:v>0.38569444444444434</c:v>
                </c:pt>
                <c:pt idx="1183">
                  <c:v>0.38571759259259253</c:v>
                </c:pt>
                <c:pt idx="1184">
                  <c:v>0.38574074074074072</c:v>
                </c:pt>
                <c:pt idx="1185">
                  <c:v>0.3857638888888888</c:v>
                </c:pt>
                <c:pt idx="1186">
                  <c:v>0.38578703703703698</c:v>
                </c:pt>
                <c:pt idx="1187">
                  <c:v>0.38581018518518517</c:v>
                </c:pt>
                <c:pt idx="1188">
                  <c:v>0.38583333333333325</c:v>
                </c:pt>
                <c:pt idx="1189">
                  <c:v>0.38585648148148144</c:v>
                </c:pt>
                <c:pt idx="1190">
                  <c:v>0.38587962962962963</c:v>
                </c:pt>
                <c:pt idx="1191">
                  <c:v>0.38590277777777771</c:v>
                </c:pt>
                <c:pt idx="1192">
                  <c:v>0.38592592592592589</c:v>
                </c:pt>
                <c:pt idx="1193">
                  <c:v>0.38594907407407408</c:v>
                </c:pt>
                <c:pt idx="1194">
                  <c:v>0.38597222222222216</c:v>
                </c:pt>
                <c:pt idx="1195">
                  <c:v>0.38599537037037035</c:v>
                </c:pt>
                <c:pt idx="1196">
                  <c:v>0.38601851851851854</c:v>
                </c:pt>
                <c:pt idx="1197">
                  <c:v>0.38604166666666662</c:v>
                </c:pt>
                <c:pt idx="1198">
                  <c:v>0.38606481481481481</c:v>
                </c:pt>
                <c:pt idx="1199">
                  <c:v>0.38608796296296299</c:v>
                </c:pt>
                <c:pt idx="1200">
                  <c:v>0.38611111111111107</c:v>
                </c:pt>
                <c:pt idx="1201">
                  <c:v>0.38613425925925926</c:v>
                </c:pt>
                <c:pt idx="1202">
                  <c:v>0.38615740740740734</c:v>
                </c:pt>
                <c:pt idx="1203">
                  <c:v>0.38618055555555553</c:v>
                </c:pt>
                <c:pt idx="1204">
                  <c:v>0.3862037037037036</c:v>
                </c:pt>
                <c:pt idx="1205">
                  <c:v>0.38622685185185179</c:v>
                </c:pt>
                <c:pt idx="1206">
                  <c:v>0.38624999999999998</c:v>
                </c:pt>
                <c:pt idx="1207">
                  <c:v>0.38627314814814806</c:v>
                </c:pt>
                <c:pt idx="1208">
                  <c:v>0.38629629629629625</c:v>
                </c:pt>
                <c:pt idx="1209">
                  <c:v>0.38631944444444444</c:v>
                </c:pt>
                <c:pt idx="1210">
                  <c:v>0.38634259259259252</c:v>
                </c:pt>
                <c:pt idx="1211">
                  <c:v>0.3863657407407407</c:v>
                </c:pt>
                <c:pt idx="1212">
                  <c:v>0.38638888888888889</c:v>
                </c:pt>
                <c:pt idx="1213">
                  <c:v>0.38641203703703697</c:v>
                </c:pt>
                <c:pt idx="1214">
                  <c:v>0.38643518518518516</c:v>
                </c:pt>
                <c:pt idx="1215">
                  <c:v>0.38645833333333335</c:v>
                </c:pt>
                <c:pt idx="1216">
                  <c:v>0.38648148148148143</c:v>
                </c:pt>
                <c:pt idx="1217">
                  <c:v>0.38650462962962961</c:v>
                </c:pt>
                <c:pt idx="1218">
                  <c:v>0.3865277777777778</c:v>
                </c:pt>
                <c:pt idx="1219">
                  <c:v>0.38655092592592588</c:v>
                </c:pt>
                <c:pt idx="1220">
                  <c:v>0.38657407407407407</c:v>
                </c:pt>
                <c:pt idx="1221">
                  <c:v>0.38659722222222215</c:v>
                </c:pt>
                <c:pt idx="1222">
                  <c:v>0.38662037037037034</c:v>
                </c:pt>
                <c:pt idx="1223">
                  <c:v>0.38664351851851841</c:v>
                </c:pt>
                <c:pt idx="1224">
                  <c:v>0.3866666666666666</c:v>
                </c:pt>
                <c:pt idx="1225">
                  <c:v>0.38668981481481479</c:v>
                </c:pt>
                <c:pt idx="1226">
                  <c:v>0.38671296296296287</c:v>
                </c:pt>
                <c:pt idx="1227">
                  <c:v>0.38673611111111106</c:v>
                </c:pt>
                <c:pt idx="1228">
                  <c:v>0.38675925925925925</c:v>
                </c:pt>
                <c:pt idx="1229">
                  <c:v>0.38678240740740732</c:v>
                </c:pt>
                <c:pt idx="1230">
                  <c:v>0.38680555555555551</c:v>
                </c:pt>
                <c:pt idx="1231">
                  <c:v>0.3868287037037037</c:v>
                </c:pt>
                <c:pt idx="1232">
                  <c:v>0.38685185185185178</c:v>
                </c:pt>
                <c:pt idx="1233">
                  <c:v>0.38687499999999997</c:v>
                </c:pt>
                <c:pt idx="1234">
                  <c:v>0.38689814814814816</c:v>
                </c:pt>
                <c:pt idx="1235">
                  <c:v>0.38692129629629624</c:v>
                </c:pt>
                <c:pt idx="1236">
                  <c:v>0.38694444444444442</c:v>
                </c:pt>
                <c:pt idx="1237">
                  <c:v>0.38696759259259261</c:v>
                </c:pt>
                <c:pt idx="1238">
                  <c:v>0.38699074074074069</c:v>
                </c:pt>
                <c:pt idx="1239">
                  <c:v>0.38701388888888888</c:v>
                </c:pt>
                <c:pt idx="1240">
                  <c:v>0.38703703703703707</c:v>
                </c:pt>
                <c:pt idx="1241">
                  <c:v>0.38706018518518515</c:v>
                </c:pt>
                <c:pt idx="1242">
                  <c:v>0.38708333333333322</c:v>
                </c:pt>
                <c:pt idx="1243">
                  <c:v>0.38710648148148141</c:v>
                </c:pt>
                <c:pt idx="1244">
                  <c:v>0.3871296296296296</c:v>
                </c:pt>
                <c:pt idx="1245">
                  <c:v>0.38715277777777768</c:v>
                </c:pt>
                <c:pt idx="1246">
                  <c:v>0.38717592592592587</c:v>
                </c:pt>
                <c:pt idx="1247">
                  <c:v>0.38719907407407406</c:v>
                </c:pt>
                <c:pt idx="1248">
                  <c:v>0.38722222222222213</c:v>
                </c:pt>
                <c:pt idx="1249">
                  <c:v>0.38724537037037032</c:v>
                </c:pt>
                <c:pt idx="1250">
                  <c:v>0.38726851851851851</c:v>
                </c:pt>
                <c:pt idx="1251">
                  <c:v>0.38729166666666659</c:v>
                </c:pt>
                <c:pt idx="1252">
                  <c:v>0.38731481481481478</c:v>
                </c:pt>
                <c:pt idx="1253">
                  <c:v>0.38733796296296297</c:v>
                </c:pt>
                <c:pt idx="1254">
                  <c:v>0.38736111111111104</c:v>
                </c:pt>
                <c:pt idx="1255">
                  <c:v>0.38738425925925923</c:v>
                </c:pt>
                <c:pt idx="1256">
                  <c:v>0.38740740740740742</c:v>
                </c:pt>
                <c:pt idx="1257">
                  <c:v>0.3874305555555555</c:v>
                </c:pt>
                <c:pt idx="1258">
                  <c:v>0.38745370370370369</c:v>
                </c:pt>
                <c:pt idx="1259">
                  <c:v>0.38747685185185188</c:v>
                </c:pt>
                <c:pt idx="1260">
                  <c:v>0.38749999999999996</c:v>
                </c:pt>
                <c:pt idx="1261">
                  <c:v>0.38752314814814814</c:v>
                </c:pt>
                <c:pt idx="1262">
                  <c:v>0.38754629629629633</c:v>
                </c:pt>
                <c:pt idx="1263">
                  <c:v>0.38756944444444441</c:v>
                </c:pt>
                <c:pt idx="1264">
                  <c:v>0.38759259259259249</c:v>
                </c:pt>
                <c:pt idx="1265">
                  <c:v>0.38761574074074068</c:v>
                </c:pt>
                <c:pt idx="1266">
                  <c:v>0.38763888888888887</c:v>
                </c:pt>
                <c:pt idx="1267">
                  <c:v>0.38766203703703694</c:v>
                </c:pt>
                <c:pt idx="1268">
                  <c:v>0.38768518518518513</c:v>
                </c:pt>
                <c:pt idx="1269">
                  <c:v>0.38770833333333332</c:v>
                </c:pt>
                <c:pt idx="1270">
                  <c:v>0.3877314814814814</c:v>
                </c:pt>
                <c:pt idx="1271">
                  <c:v>0.38775462962962959</c:v>
                </c:pt>
                <c:pt idx="1272">
                  <c:v>0.38777777777777778</c:v>
                </c:pt>
                <c:pt idx="1273">
                  <c:v>0.38780092592592585</c:v>
                </c:pt>
                <c:pt idx="1274">
                  <c:v>0.38782407407407404</c:v>
                </c:pt>
                <c:pt idx="1275">
                  <c:v>0.38784722222222223</c:v>
                </c:pt>
                <c:pt idx="1276">
                  <c:v>0.38787037037037031</c:v>
                </c:pt>
                <c:pt idx="1277">
                  <c:v>0.3878935185185185</c:v>
                </c:pt>
                <c:pt idx="1278">
                  <c:v>0.38791666666666669</c:v>
                </c:pt>
                <c:pt idx="1279">
                  <c:v>0.38793981481481477</c:v>
                </c:pt>
                <c:pt idx="1280">
                  <c:v>0.38796296296296295</c:v>
                </c:pt>
                <c:pt idx="1281">
                  <c:v>0.38798611111111114</c:v>
                </c:pt>
                <c:pt idx="1282">
                  <c:v>0.38800925925925922</c:v>
                </c:pt>
                <c:pt idx="1283">
                  <c:v>0.3880324074074073</c:v>
                </c:pt>
                <c:pt idx="1284">
                  <c:v>0.38805555555555549</c:v>
                </c:pt>
                <c:pt idx="1285">
                  <c:v>0.38807870370370368</c:v>
                </c:pt>
                <c:pt idx="1286">
                  <c:v>0.38810185185185175</c:v>
                </c:pt>
                <c:pt idx="1287">
                  <c:v>0.38812499999999994</c:v>
                </c:pt>
                <c:pt idx="1288">
                  <c:v>0.38814814814814813</c:v>
                </c:pt>
                <c:pt idx="1289">
                  <c:v>0.38817129629629621</c:v>
                </c:pt>
                <c:pt idx="1290">
                  <c:v>0.3881944444444444</c:v>
                </c:pt>
                <c:pt idx="1291">
                  <c:v>0.38821759259259259</c:v>
                </c:pt>
                <c:pt idx="1292">
                  <c:v>0.38824074074074066</c:v>
                </c:pt>
                <c:pt idx="1293">
                  <c:v>0.38826388888888885</c:v>
                </c:pt>
                <c:pt idx="1294">
                  <c:v>0.38828703703703704</c:v>
                </c:pt>
                <c:pt idx="1295">
                  <c:v>0.38831018518518512</c:v>
                </c:pt>
                <c:pt idx="1296">
                  <c:v>0.38833333333333331</c:v>
                </c:pt>
                <c:pt idx="1297">
                  <c:v>0.3883564814814815</c:v>
                </c:pt>
                <c:pt idx="1298">
                  <c:v>0.38837962962962957</c:v>
                </c:pt>
                <c:pt idx="1299">
                  <c:v>0.38840277777777776</c:v>
                </c:pt>
                <c:pt idx="1300">
                  <c:v>0.38842592592592595</c:v>
                </c:pt>
                <c:pt idx="1301">
                  <c:v>0.38844907407407403</c:v>
                </c:pt>
                <c:pt idx="1302">
                  <c:v>0.38847222222222222</c:v>
                </c:pt>
                <c:pt idx="1303">
                  <c:v>0.3884953703703703</c:v>
                </c:pt>
                <c:pt idx="1304">
                  <c:v>0.38851851851851849</c:v>
                </c:pt>
                <c:pt idx="1305">
                  <c:v>0.38854166666666656</c:v>
                </c:pt>
                <c:pt idx="1306">
                  <c:v>0.38856481481481475</c:v>
                </c:pt>
                <c:pt idx="1307">
                  <c:v>0.38858796296296294</c:v>
                </c:pt>
                <c:pt idx="1308">
                  <c:v>0.38861111111111102</c:v>
                </c:pt>
                <c:pt idx="1309">
                  <c:v>0.38863425925925921</c:v>
                </c:pt>
                <c:pt idx="1310">
                  <c:v>0.3886574074074074</c:v>
                </c:pt>
                <c:pt idx="1311">
                  <c:v>0.38868055555555547</c:v>
                </c:pt>
                <c:pt idx="1312">
                  <c:v>0.38870370370370366</c:v>
                </c:pt>
                <c:pt idx="1313">
                  <c:v>0.38872685185185185</c:v>
                </c:pt>
                <c:pt idx="1314">
                  <c:v>0.38874999999999993</c:v>
                </c:pt>
                <c:pt idx="1315">
                  <c:v>0.38877314814814812</c:v>
                </c:pt>
                <c:pt idx="1316">
                  <c:v>0.38879629629629631</c:v>
                </c:pt>
                <c:pt idx="1317">
                  <c:v>0.38881944444444438</c:v>
                </c:pt>
                <c:pt idx="1318">
                  <c:v>0.38884259259259257</c:v>
                </c:pt>
                <c:pt idx="1319">
                  <c:v>0.38886574074074076</c:v>
                </c:pt>
                <c:pt idx="1320">
                  <c:v>0.38888888888888884</c:v>
                </c:pt>
                <c:pt idx="1321">
                  <c:v>0.38891203703703703</c:v>
                </c:pt>
                <c:pt idx="1322">
                  <c:v>0.38893518518518522</c:v>
                </c:pt>
                <c:pt idx="1323">
                  <c:v>0.38895833333333329</c:v>
                </c:pt>
                <c:pt idx="1324">
                  <c:v>0.38898148148148137</c:v>
                </c:pt>
                <c:pt idx="1325">
                  <c:v>0.38900462962962956</c:v>
                </c:pt>
                <c:pt idx="1326">
                  <c:v>0.38902777777777775</c:v>
                </c:pt>
                <c:pt idx="1327">
                  <c:v>0.38905092592592583</c:v>
                </c:pt>
                <c:pt idx="1328">
                  <c:v>0.38907407407407402</c:v>
                </c:pt>
                <c:pt idx="1329">
                  <c:v>0.38909722222222221</c:v>
                </c:pt>
                <c:pt idx="1330">
                  <c:v>0.38912037037037028</c:v>
                </c:pt>
                <c:pt idx="1331">
                  <c:v>0.38914351851851847</c:v>
                </c:pt>
                <c:pt idx="1332">
                  <c:v>0.38916666666666666</c:v>
                </c:pt>
                <c:pt idx="1333">
                  <c:v>0.38918981481481474</c:v>
                </c:pt>
                <c:pt idx="1334">
                  <c:v>0.38921296296296293</c:v>
                </c:pt>
                <c:pt idx="1335">
                  <c:v>0.38923611111111112</c:v>
                </c:pt>
                <c:pt idx="1336">
                  <c:v>0.38925925925925919</c:v>
                </c:pt>
                <c:pt idx="1337">
                  <c:v>0.38928240740740738</c:v>
                </c:pt>
                <c:pt idx="1338">
                  <c:v>0.38930555555555557</c:v>
                </c:pt>
                <c:pt idx="1339">
                  <c:v>0.38932870370370365</c:v>
                </c:pt>
                <c:pt idx="1340">
                  <c:v>0.38935185185185184</c:v>
                </c:pt>
                <c:pt idx="1341">
                  <c:v>0.38937500000000003</c:v>
                </c:pt>
                <c:pt idx="1342">
                  <c:v>0.3893981481481481</c:v>
                </c:pt>
                <c:pt idx="1343">
                  <c:v>0.38942129629629629</c:v>
                </c:pt>
                <c:pt idx="1344">
                  <c:v>0.38944444444444448</c:v>
                </c:pt>
                <c:pt idx="1345">
                  <c:v>0.38946759259259256</c:v>
                </c:pt>
                <c:pt idx="1346">
                  <c:v>0.38949074074074064</c:v>
                </c:pt>
                <c:pt idx="1347">
                  <c:v>0.38951388888888883</c:v>
                </c:pt>
                <c:pt idx="1348">
                  <c:v>0.38953703703703701</c:v>
                </c:pt>
                <c:pt idx="1349">
                  <c:v>0.38956018518518509</c:v>
                </c:pt>
                <c:pt idx="1350">
                  <c:v>0.38958333333333328</c:v>
                </c:pt>
                <c:pt idx="1351">
                  <c:v>0.38960648148148147</c:v>
                </c:pt>
                <c:pt idx="1352">
                  <c:v>0.38962962962962955</c:v>
                </c:pt>
                <c:pt idx="1353">
                  <c:v>0.38965277777777774</c:v>
                </c:pt>
                <c:pt idx="1354">
                  <c:v>0.38967592592592593</c:v>
                </c:pt>
                <c:pt idx="1355">
                  <c:v>0.389699074074074</c:v>
                </c:pt>
                <c:pt idx="1356">
                  <c:v>0.38972222222222219</c:v>
                </c:pt>
                <c:pt idx="1357">
                  <c:v>0.38974537037037038</c:v>
                </c:pt>
                <c:pt idx="1358">
                  <c:v>0.38976851851851846</c:v>
                </c:pt>
                <c:pt idx="1359">
                  <c:v>0.38979166666666665</c:v>
                </c:pt>
                <c:pt idx="1360">
                  <c:v>0.38981481481481484</c:v>
                </c:pt>
                <c:pt idx="1361">
                  <c:v>0.38983796296296291</c:v>
                </c:pt>
                <c:pt idx="1362">
                  <c:v>0.3898611111111111</c:v>
                </c:pt>
                <c:pt idx="1363">
                  <c:v>0.38988425925925929</c:v>
                </c:pt>
                <c:pt idx="1364">
                  <c:v>0.38990740740740737</c:v>
                </c:pt>
                <c:pt idx="1365">
                  <c:v>0.38993055555555545</c:v>
                </c:pt>
                <c:pt idx="1366">
                  <c:v>0.38995370370370364</c:v>
                </c:pt>
                <c:pt idx="1367">
                  <c:v>0.38997685185185182</c:v>
                </c:pt>
                <c:pt idx="1368">
                  <c:v>0.3899999999999999</c:v>
                </c:pt>
                <c:pt idx="1369">
                  <c:v>0.39002314814814809</c:v>
                </c:pt>
                <c:pt idx="1370">
                  <c:v>0.39004629629629628</c:v>
                </c:pt>
                <c:pt idx="1371">
                  <c:v>0.39006944444444436</c:v>
                </c:pt>
                <c:pt idx="1372">
                  <c:v>0.39009259259259255</c:v>
                </c:pt>
                <c:pt idx="1373">
                  <c:v>0.39011574074074074</c:v>
                </c:pt>
                <c:pt idx="1374">
                  <c:v>0.39013888888888881</c:v>
                </c:pt>
                <c:pt idx="1375">
                  <c:v>0.390162037037037</c:v>
                </c:pt>
                <c:pt idx="1376">
                  <c:v>0.39018518518518519</c:v>
                </c:pt>
                <c:pt idx="1377">
                  <c:v>0.39020833333333327</c:v>
                </c:pt>
                <c:pt idx="1378">
                  <c:v>0.39023148148148146</c:v>
                </c:pt>
                <c:pt idx="1379">
                  <c:v>0.39025462962962965</c:v>
                </c:pt>
                <c:pt idx="1380">
                  <c:v>0.39027777777777772</c:v>
                </c:pt>
                <c:pt idx="1381">
                  <c:v>0.39030092592592591</c:v>
                </c:pt>
                <c:pt idx="1382">
                  <c:v>0.3903240740740741</c:v>
                </c:pt>
                <c:pt idx="1383">
                  <c:v>0.39034722222222218</c:v>
                </c:pt>
                <c:pt idx="1384">
                  <c:v>0.39037037037037037</c:v>
                </c:pt>
                <c:pt idx="1385">
                  <c:v>0.39039351851851845</c:v>
                </c:pt>
                <c:pt idx="1386">
                  <c:v>0.39041666666666663</c:v>
                </c:pt>
                <c:pt idx="1387">
                  <c:v>0.39043981481481471</c:v>
                </c:pt>
                <c:pt idx="1388">
                  <c:v>0.3904629629629629</c:v>
                </c:pt>
                <c:pt idx="1389">
                  <c:v>0.39048611111111109</c:v>
                </c:pt>
                <c:pt idx="1390">
                  <c:v>0.39050925925925917</c:v>
                </c:pt>
                <c:pt idx="1391">
                  <c:v>0.39053240740740736</c:v>
                </c:pt>
                <c:pt idx="1392">
                  <c:v>0.39055555555555554</c:v>
                </c:pt>
                <c:pt idx="1393">
                  <c:v>0.39057870370370362</c:v>
                </c:pt>
                <c:pt idx="1394">
                  <c:v>0.39060185185185181</c:v>
                </c:pt>
                <c:pt idx="1395">
                  <c:v>0.390625</c:v>
                </c:pt>
                <c:pt idx="1396">
                  <c:v>0.39064814814814808</c:v>
                </c:pt>
                <c:pt idx="1397">
                  <c:v>0.39067129629629627</c:v>
                </c:pt>
                <c:pt idx="1398">
                  <c:v>0.39069444444444446</c:v>
                </c:pt>
                <c:pt idx="1399">
                  <c:v>0.39071759259259253</c:v>
                </c:pt>
                <c:pt idx="1400">
                  <c:v>0.39074074074074072</c:v>
                </c:pt>
                <c:pt idx="1401">
                  <c:v>0.39076388888888891</c:v>
                </c:pt>
                <c:pt idx="1402">
                  <c:v>0.39078703703703699</c:v>
                </c:pt>
                <c:pt idx="1403">
                  <c:v>0.39081018518518518</c:v>
                </c:pt>
                <c:pt idx="1404">
                  <c:v>0.39083333333333337</c:v>
                </c:pt>
                <c:pt idx="1405">
                  <c:v>0.39085648148148144</c:v>
                </c:pt>
                <c:pt idx="1406">
                  <c:v>0.39087962962962952</c:v>
                </c:pt>
                <c:pt idx="1407">
                  <c:v>0.39090277777777771</c:v>
                </c:pt>
                <c:pt idx="1408">
                  <c:v>0.3909259259259259</c:v>
                </c:pt>
                <c:pt idx="1409">
                  <c:v>0.39094907407407398</c:v>
                </c:pt>
                <c:pt idx="1410">
                  <c:v>0.39097222222222217</c:v>
                </c:pt>
                <c:pt idx="1411">
                  <c:v>0.39099537037037035</c:v>
                </c:pt>
                <c:pt idx="1412">
                  <c:v>0.39101851851851843</c:v>
                </c:pt>
                <c:pt idx="1413">
                  <c:v>0.39104166666666662</c:v>
                </c:pt>
                <c:pt idx="1414">
                  <c:v>0.39106481481481481</c:v>
                </c:pt>
                <c:pt idx="1415">
                  <c:v>0.39108796296296289</c:v>
                </c:pt>
                <c:pt idx="1416">
                  <c:v>0.39111111111111108</c:v>
                </c:pt>
                <c:pt idx="1417">
                  <c:v>0.39113425925925926</c:v>
                </c:pt>
                <c:pt idx="1418">
                  <c:v>0.39115740740740734</c:v>
                </c:pt>
                <c:pt idx="1419">
                  <c:v>0.39118055555555553</c:v>
                </c:pt>
                <c:pt idx="1420">
                  <c:v>0.39120370370370372</c:v>
                </c:pt>
                <c:pt idx="1421">
                  <c:v>0.3912268518518518</c:v>
                </c:pt>
                <c:pt idx="1422">
                  <c:v>0.39124999999999999</c:v>
                </c:pt>
                <c:pt idx="1423">
                  <c:v>0.39127314814814818</c:v>
                </c:pt>
                <c:pt idx="1424">
                  <c:v>0.39129629629629625</c:v>
                </c:pt>
                <c:pt idx="1425">
                  <c:v>0.39131944444444444</c:v>
                </c:pt>
                <c:pt idx="1426">
                  <c:v>0.39134259259259263</c:v>
                </c:pt>
                <c:pt idx="1427">
                  <c:v>0.39136574074074071</c:v>
                </c:pt>
                <c:pt idx="1428">
                  <c:v>0.39138888888888879</c:v>
                </c:pt>
                <c:pt idx="1429">
                  <c:v>0.39141203703703698</c:v>
                </c:pt>
                <c:pt idx="1430">
                  <c:v>0.39143518518518516</c:v>
                </c:pt>
                <c:pt idx="1431">
                  <c:v>0.39145833333333324</c:v>
                </c:pt>
                <c:pt idx="1432">
                  <c:v>0.39148148148148143</c:v>
                </c:pt>
                <c:pt idx="1433">
                  <c:v>0.39150462962962962</c:v>
                </c:pt>
                <c:pt idx="1434">
                  <c:v>0.3915277777777777</c:v>
                </c:pt>
                <c:pt idx="1435">
                  <c:v>0.39155092592592589</c:v>
                </c:pt>
                <c:pt idx="1436">
                  <c:v>0.39157407407407407</c:v>
                </c:pt>
                <c:pt idx="1437">
                  <c:v>0.39159722222222215</c:v>
                </c:pt>
                <c:pt idx="1438">
                  <c:v>0.39162037037037034</c:v>
                </c:pt>
                <c:pt idx="1439">
                  <c:v>0.39164351851851853</c:v>
                </c:pt>
                <c:pt idx="1440">
                  <c:v>0.39166666666666661</c:v>
                </c:pt>
                <c:pt idx="1441">
                  <c:v>0.3916898148148148</c:v>
                </c:pt>
                <c:pt idx="1442">
                  <c:v>0.39171296296296299</c:v>
                </c:pt>
                <c:pt idx="1443">
                  <c:v>0.39173611111111106</c:v>
                </c:pt>
                <c:pt idx="1444">
                  <c:v>0.39175925925925925</c:v>
                </c:pt>
                <c:pt idx="1445">
                  <c:v>0.39178240740740744</c:v>
                </c:pt>
                <c:pt idx="1446">
                  <c:v>0.39180555555555552</c:v>
                </c:pt>
                <c:pt idx="1447">
                  <c:v>0.3918287037037036</c:v>
                </c:pt>
                <c:pt idx="1448">
                  <c:v>0.39185185185185178</c:v>
                </c:pt>
                <c:pt idx="1449">
                  <c:v>0.39187499999999997</c:v>
                </c:pt>
                <c:pt idx="1450">
                  <c:v>0.39189814814814805</c:v>
                </c:pt>
                <c:pt idx="1451">
                  <c:v>0.39192129629629624</c:v>
                </c:pt>
                <c:pt idx="1452">
                  <c:v>0.39194444444444443</c:v>
                </c:pt>
                <c:pt idx="1453">
                  <c:v>0.39196759259259251</c:v>
                </c:pt>
                <c:pt idx="1454">
                  <c:v>0.3919907407407407</c:v>
                </c:pt>
                <c:pt idx="1455">
                  <c:v>0.39201388888888888</c:v>
                </c:pt>
                <c:pt idx="1456">
                  <c:v>0.39203703703703696</c:v>
                </c:pt>
                <c:pt idx="1457">
                  <c:v>0.39206018518518515</c:v>
                </c:pt>
                <c:pt idx="1458">
                  <c:v>0.39208333333333334</c:v>
                </c:pt>
                <c:pt idx="1459">
                  <c:v>0.39210648148148142</c:v>
                </c:pt>
                <c:pt idx="1460">
                  <c:v>0.39212962962962961</c:v>
                </c:pt>
                <c:pt idx="1461">
                  <c:v>0.39215277777777779</c:v>
                </c:pt>
                <c:pt idx="1462">
                  <c:v>0.39217592592592587</c:v>
                </c:pt>
                <c:pt idx="1463">
                  <c:v>0.39219907407407406</c:v>
                </c:pt>
                <c:pt idx="1464">
                  <c:v>0.39222222222222225</c:v>
                </c:pt>
                <c:pt idx="1465">
                  <c:v>0.39224537037037033</c:v>
                </c:pt>
                <c:pt idx="1466">
                  <c:v>0.39226851851851852</c:v>
                </c:pt>
                <c:pt idx="1467">
                  <c:v>0.39229166666666659</c:v>
                </c:pt>
                <c:pt idx="1468">
                  <c:v>0.39231481481481478</c:v>
                </c:pt>
                <c:pt idx="1469">
                  <c:v>0.39233796296296286</c:v>
                </c:pt>
                <c:pt idx="1470">
                  <c:v>0.39236111111111105</c:v>
                </c:pt>
                <c:pt idx="1471">
                  <c:v>0.39238425925925924</c:v>
                </c:pt>
                <c:pt idx="1472">
                  <c:v>0.39240740740740732</c:v>
                </c:pt>
                <c:pt idx="1473">
                  <c:v>0.3924305555555555</c:v>
                </c:pt>
                <c:pt idx="1474">
                  <c:v>0.39245370370370369</c:v>
                </c:pt>
                <c:pt idx="1475">
                  <c:v>0.39247685185185177</c:v>
                </c:pt>
                <c:pt idx="1476">
                  <c:v>0.39249999999999996</c:v>
                </c:pt>
                <c:pt idx="1477">
                  <c:v>0.39252314814814815</c:v>
                </c:pt>
                <c:pt idx="1478">
                  <c:v>0.39254629629629623</c:v>
                </c:pt>
                <c:pt idx="1479">
                  <c:v>0.39256944444444442</c:v>
                </c:pt>
                <c:pt idx="1480">
                  <c:v>0.3925925925925926</c:v>
                </c:pt>
                <c:pt idx="1481">
                  <c:v>0.39261574074074068</c:v>
                </c:pt>
                <c:pt idx="1482">
                  <c:v>0.39263888888888887</c:v>
                </c:pt>
                <c:pt idx="1483">
                  <c:v>0.39266203703703706</c:v>
                </c:pt>
                <c:pt idx="1484">
                  <c:v>0.39268518518518514</c:v>
                </c:pt>
                <c:pt idx="1485">
                  <c:v>0.39270833333333333</c:v>
                </c:pt>
                <c:pt idx="1486">
                  <c:v>0.39273148148148151</c:v>
                </c:pt>
                <c:pt idx="1487">
                  <c:v>0.39275462962962959</c:v>
                </c:pt>
                <c:pt idx="1488">
                  <c:v>0.39277777777777767</c:v>
                </c:pt>
                <c:pt idx="1489">
                  <c:v>0.39280092592592586</c:v>
                </c:pt>
                <c:pt idx="1490">
                  <c:v>0.39282407407407405</c:v>
                </c:pt>
                <c:pt idx="1491">
                  <c:v>0.39284722222222213</c:v>
                </c:pt>
                <c:pt idx="1492">
                  <c:v>0.39287037037037031</c:v>
                </c:pt>
                <c:pt idx="1493">
                  <c:v>0.3928935185185185</c:v>
                </c:pt>
                <c:pt idx="1494">
                  <c:v>0.39291666666666658</c:v>
                </c:pt>
                <c:pt idx="1495">
                  <c:v>0.39293981481481477</c:v>
                </c:pt>
                <c:pt idx="1496">
                  <c:v>0.39296296296296296</c:v>
                </c:pt>
                <c:pt idx="1497">
                  <c:v>0.39298611111111104</c:v>
                </c:pt>
                <c:pt idx="1498">
                  <c:v>0.39300925925925922</c:v>
                </c:pt>
                <c:pt idx="1499">
                  <c:v>0.39303240740740741</c:v>
                </c:pt>
                <c:pt idx="1500">
                  <c:v>0.39305555555555549</c:v>
                </c:pt>
                <c:pt idx="1501">
                  <c:v>0.39307870370370368</c:v>
                </c:pt>
                <c:pt idx="1502">
                  <c:v>0.39310185185185187</c:v>
                </c:pt>
                <c:pt idx="1503">
                  <c:v>0.39312499999999995</c:v>
                </c:pt>
                <c:pt idx="1504">
                  <c:v>0.39314814814814814</c:v>
                </c:pt>
                <c:pt idx="1505">
                  <c:v>0.39317129629629632</c:v>
                </c:pt>
                <c:pt idx="1506">
                  <c:v>0.3931944444444444</c:v>
                </c:pt>
                <c:pt idx="1507">
                  <c:v>0.39321759259259259</c:v>
                </c:pt>
                <c:pt idx="1508">
                  <c:v>0.39324074074074067</c:v>
                </c:pt>
                <c:pt idx="1509">
                  <c:v>0.39326388888888886</c:v>
                </c:pt>
                <c:pt idx="1510">
                  <c:v>0.39328703703703694</c:v>
                </c:pt>
                <c:pt idx="1511">
                  <c:v>0.39331018518518512</c:v>
                </c:pt>
                <c:pt idx="1512">
                  <c:v>0.39333333333333331</c:v>
                </c:pt>
                <c:pt idx="1513">
                  <c:v>0.39335648148148139</c:v>
                </c:pt>
                <c:pt idx="1514">
                  <c:v>0.39337962962962958</c:v>
                </c:pt>
                <c:pt idx="1515">
                  <c:v>0.39340277777777777</c:v>
                </c:pt>
                <c:pt idx="1516">
                  <c:v>0.39342592592592585</c:v>
                </c:pt>
                <c:pt idx="1517">
                  <c:v>0.39344907407407403</c:v>
                </c:pt>
                <c:pt idx="1518">
                  <c:v>0.39347222222222222</c:v>
                </c:pt>
                <c:pt idx="1519">
                  <c:v>0.3934953703703703</c:v>
                </c:pt>
                <c:pt idx="1520">
                  <c:v>0.39351851851851849</c:v>
                </c:pt>
                <c:pt idx="1521">
                  <c:v>0.39354166666666668</c:v>
                </c:pt>
                <c:pt idx="1522">
                  <c:v>0.39356481481481476</c:v>
                </c:pt>
                <c:pt idx="1523">
                  <c:v>0.39358796296296295</c:v>
                </c:pt>
                <c:pt idx="1524">
                  <c:v>0.39361111111111113</c:v>
                </c:pt>
                <c:pt idx="1525">
                  <c:v>0.39363425925925921</c:v>
                </c:pt>
                <c:pt idx="1526">
                  <c:v>0.3936574074074074</c:v>
                </c:pt>
                <c:pt idx="1527">
                  <c:v>0.39368055555555559</c:v>
                </c:pt>
                <c:pt idx="1528">
                  <c:v>0.39370370370370367</c:v>
                </c:pt>
                <c:pt idx="1529">
                  <c:v>0.39372685185185174</c:v>
                </c:pt>
                <c:pt idx="1530">
                  <c:v>0.39374999999999993</c:v>
                </c:pt>
                <c:pt idx="1531">
                  <c:v>0.39377314814814812</c:v>
                </c:pt>
                <c:pt idx="1532">
                  <c:v>0.3937962962962962</c:v>
                </c:pt>
                <c:pt idx="1533">
                  <c:v>0.39381944444444439</c:v>
                </c:pt>
                <c:pt idx="1534">
                  <c:v>0.39384259259259258</c:v>
                </c:pt>
                <c:pt idx="1535">
                  <c:v>0.39386574074074066</c:v>
                </c:pt>
                <c:pt idx="1536">
                  <c:v>0.39388888888888884</c:v>
                </c:pt>
                <c:pt idx="1537">
                  <c:v>0.39391203703703703</c:v>
                </c:pt>
                <c:pt idx="1538">
                  <c:v>0.39393518518518511</c:v>
                </c:pt>
                <c:pt idx="1539">
                  <c:v>0.3939583333333333</c:v>
                </c:pt>
                <c:pt idx="1540">
                  <c:v>0.39398148148148149</c:v>
                </c:pt>
                <c:pt idx="1541">
                  <c:v>0.39400462962962957</c:v>
                </c:pt>
                <c:pt idx="1542">
                  <c:v>0.39402777777777775</c:v>
                </c:pt>
                <c:pt idx="1543">
                  <c:v>0.39405092592592594</c:v>
                </c:pt>
                <c:pt idx="1544">
                  <c:v>0.39407407407407402</c:v>
                </c:pt>
                <c:pt idx="1545">
                  <c:v>0.39409722222222221</c:v>
                </c:pt>
                <c:pt idx="1546">
                  <c:v>0.3941203703703704</c:v>
                </c:pt>
                <c:pt idx="1547">
                  <c:v>0.39414351851851848</c:v>
                </c:pt>
                <c:pt idx="1548">
                  <c:v>0.39416666666666667</c:v>
                </c:pt>
                <c:pt idx="1549">
                  <c:v>0.39418981481481474</c:v>
                </c:pt>
                <c:pt idx="1550">
                  <c:v>0.39421296296296293</c:v>
                </c:pt>
                <c:pt idx="1551">
                  <c:v>0.39423611111111101</c:v>
                </c:pt>
                <c:pt idx="1552">
                  <c:v>0.3942592592592592</c:v>
                </c:pt>
                <c:pt idx="1553">
                  <c:v>0.39428240740740739</c:v>
                </c:pt>
                <c:pt idx="1554">
                  <c:v>0.39430555555555546</c:v>
                </c:pt>
                <c:pt idx="1555">
                  <c:v>0.39432870370370365</c:v>
                </c:pt>
                <c:pt idx="1556">
                  <c:v>0.39435185185185184</c:v>
                </c:pt>
                <c:pt idx="1557">
                  <c:v>0.39437499999999992</c:v>
                </c:pt>
                <c:pt idx="1558">
                  <c:v>0.39439814814814811</c:v>
                </c:pt>
                <c:pt idx="1559">
                  <c:v>0.3944212962962963</c:v>
                </c:pt>
                <c:pt idx="1560">
                  <c:v>0.39444444444444438</c:v>
                </c:pt>
                <c:pt idx="1561">
                  <c:v>0.39446759259259256</c:v>
                </c:pt>
                <c:pt idx="1562">
                  <c:v>0.39449074074074075</c:v>
                </c:pt>
                <c:pt idx="1563">
                  <c:v>0.39451388888888883</c:v>
                </c:pt>
                <c:pt idx="1564">
                  <c:v>0.39453703703703702</c:v>
                </c:pt>
                <c:pt idx="1565">
                  <c:v>0.39456018518518521</c:v>
                </c:pt>
                <c:pt idx="1566">
                  <c:v>0.39458333333333329</c:v>
                </c:pt>
                <c:pt idx="1567">
                  <c:v>0.39460648148148147</c:v>
                </c:pt>
                <c:pt idx="1568">
                  <c:v>0.39462962962962966</c:v>
                </c:pt>
                <c:pt idx="1569">
                  <c:v>0.39465277777777774</c:v>
                </c:pt>
                <c:pt idx="1570">
                  <c:v>0.39467592592592582</c:v>
                </c:pt>
                <c:pt idx="1571">
                  <c:v>0.39469907407407401</c:v>
                </c:pt>
                <c:pt idx="1572">
                  <c:v>0.3947222222222222</c:v>
                </c:pt>
                <c:pt idx="1573">
                  <c:v>0.39474537037037027</c:v>
                </c:pt>
                <c:pt idx="1574">
                  <c:v>0.39476851851851846</c:v>
                </c:pt>
                <c:pt idx="1575">
                  <c:v>0.39479166666666665</c:v>
                </c:pt>
                <c:pt idx="1576">
                  <c:v>0.39481481481481473</c:v>
                </c:pt>
                <c:pt idx="1577">
                  <c:v>0.39483796296296292</c:v>
                </c:pt>
                <c:pt idx="1578">
                  <c:v>0.39486111111111111</c:v>
                </c:pt>
                <c:pt idx="1579">
                  <c:v>0.39488425925925918</c:v>
                </c:pt>
                <c:pt idx="1580">
                  <c:v>0.39490740740740737</c:v>
                </c:pt>
                <c:pt idx="1581">
                  <c:v>0.39493055555555556</c:v>
                </c:pt>
                <c:pt idx="1582">
                  <c:v>0.39495370370370364</c:v>
                </c:pt>
                <c:pt idx="1583">
                  <c:v>0.39497685185185183</c:v>
                </c:pt>
                <c:pt idx="1584">
                  <c:v>0.39500000000000002</c:v>
                </c:pt>
                <c:pt idx="1585">
                  <c:v>0.3950231481481481</c:v>
                </c:pt>
                <c:pt idx="1586">
                  <c:v>0.39504629629629628</c:v>
                </c:pt>
                <c:pt idx="1587">
                  <c:v>0.39506944444444447</c:v>
                </c:pt>
                <c:pt idx="1588">
                  <c:v>0.39509259259259255</c:v>
                </c:pt>
                <c:pt idx="1589">
                  <c:v>0.39511574074074063</c:v>
                </c:pt>
                <c:pt idx="1590">
                  <c:v>0.39513888888888882</c:v>
                </c:pt>
                <c:pt idx="1591">
                  <c:v>0.39516203703703701</c:v>
                </c:pt>
                <c:pt idx="1592">
                  <c:v>0.39518518518518508</c:v>
                </c:pt>
                <c:pt idx="1593">
                  <c:v>0.39520833333333327</c:v>
                </c:pt>
                <c:pt idx="1594">
                  <c:v>0.39523148148148146</c:v>
                </c:pt>
                <c:pt idx="1595">
                  <c:v>0.39525462962962954</c:v>
                </c:pt>
                <c:pt idx="1596">
                  <c:v>0.39527777777777773</c:v>
                </c:pt>
                <c:pt idx="1597">
                  <c:v>0.39530092592592592</c:v>
                </c:pt>
                <c:pt idx="1598">
                  <c:v>0.39532407407407399</c:v>
                </c:pt>
                <c:pt idx="1599">
                  <c:v>0.39534722222222218</c:v>
                </c:pt>
                <c:pt idx="1600">
                  <c:v>0.39537037037037037</c:v>
                </c:pt>
                <c:pt idx="1601">
                  <c:v>0.39539351851851845</c:v>
                </c:pt>
                <c:pt idx="1602">
                  <c:v>0.39541666666666664</c:v>
                </c:pt>
                <c:pt idx="1603">
                  <c:v>0.39543981481481483</c:v>
                </c:pt>
                <c:pt idx="1604">
                  <c:v>0.39546296296296291</c:v>
                </c:pt>
                <c:pt idx="1605">
                  <c:v>0.39548611111111109</c:v>
                </c:pt>
                <c:pt idx="1606">
                  <c:v>0.39550925925925928</c:v>
                </c:pt>
                <c:pt idx="1607">
                  <c:v>0.39553240740740736</c:v>
                </c:pt>
                <c:pt idx="1608">
                  <c:v>0.39555555555555555</c:v>
                </c:pt>
                <c:pt idx="1609">
                  <c:v>0.39557870370370374</c:v>
                </c:pt>
                <c:pt idx="1610">
                  <c:v>0.39560185185185182</c:v>
                </c:pt>
                <c:pt idx="1611">
                  <c:v>0.39562499999999989</c:v>
                </c:pt>
                <c:pt idx="1612">
                  <c:v>0.39564814814814808</c:v>
                </c:pt>
                <c:pt idx="1613">
                  <c:v>0.39567129629629627</c:v>
                </c:pt>
                <c:pt idx="1614">
                  <c:v>0.39569444444444435</c:v>
                </c:pt>
                <c:pt idx="1615">
                  <c:v>0.39571759259259254</c:v>
                </c:pt>
                <c:pt idx="1616">
                  <c:v>0.39574074074074073</c:v>
                </c:pt>
                <c:pt idx="1617">
                  <c:v>0.3957638888888888</c:v>
                </c:pt>
                <c:pt idx="1618">
                  <c:v>0.39578703703703699</c:v>
                </c:pt>
                <c:pt idx="1619">
                  <c:v>0.39581018518518518</c:v>
                </c:pt>
                <c:pt idx="1620">
                  <c:v>0.39583333333333326</c:v>
                </c:pt>
                <c:pt idx="1621">
                  <c:v>0.39585648148148145</c:v>
                </c:pt>
                <c:pt idx="1622">
                  <c:v>0.39587962962962964</c:v>
                </c:pt>
                <c:pt idx="1623">
                  <c:v>0.39590277777777771</c:v>
                </c:pt>
                <c:pt idx="1624">
                  <c:v>0.3959259259259259</c:v>
                </c:pt>
                <c:pt idx="1625">
                  <c:v>0.39594907407407409</c:v>
                </c:pt>
                <c:pt idx="1626">
                  <c:v>0.39597222222222217</c:v>
                </c:pt>
                <c:pt idx="1627">
                  <c:v>0.39599537037037036</c:v>
                </c:pt>
                <c:pt idx="1628">
                  <c:v>0.39601851851851855</c:v>
                </c:pt>
                <c:pt idx="1629">
                  <c:v>0.39604166666666663</c:v>
                </c:pt>
                <c:pt idx="1630">
                  <c:v>0.39606481481481481</c:v>
                </c:pt>
                <c:pt idx="1631">
                  <c:v>0.39608796296296289</c:v>
                </c:pt>
                <c:pt idx="1632">
                  <c:v>0.39611111111111108</c:v>
                </c:pt>
                <c:pt idx="1633">
                  <c:v>0.39613425925925916</c:v>
                </c:pt>
                <c:pt idx="1634">
                  <c:v>0.39615740740740735</c:v>
                </c:pt>
                <c:pt idx="1635">
                  <c:v>0.39618055555555554</c:v>
                </c:pt>
                <c:pt idx="1636">
                  <c:v>0.39620370370370361</c:v>
                </c:pt>
                <c:pt idx="1637">
                  <c:v>0.3962268518518518</c:v>
                </c:pt>
                <c:pt idx="1638">
                  <c:v>0.39624999999999999</c:v>
                </c:pt>
                <c:pt idx="1639">
                  <c:v>0.39627314814814807</c:v>
                </c:pt>
                <c:pt idx="1640">
                  <c:v>0.39629629629629626</c:v>
                </c:pt>
                <c:pt idx="1641">
                  <c:v>0.39631944444444445</c:v>
                </c:pt>
                <c:pt idx="1642">
                  <c:v>0.39634259259259252</c:v>
                </c:pt>
                <c:pt idx="1643">
                  <c:v>0.39636574074074071</c:v>
                </c:pt>
                <c:pt idx="1644">
                  <c:v>0.3963888888888889</c:v>
                </c:pt>
                <c:pt idx="1645">
                  <c:v>0.39641203703703698</c:v>
                </c:pt>
                <c:pt idx="1646">
                  <c:v>0.39643518518518517</c:v>
                </c:pt>
                <c:pt idx="1647">
                  <c:v>0.39645833333333336</c:v>
                </c:pt>
                <c:pt idx="1648">
                  <c:v>0.39648148148148143</c:v>
                </c:pt>
                <c:pt idx="1649">
                  <c:v>0.39650462962962962</c:v>
                </c:pt>
                <c:pt idx="1650">
                  <c:v>0.39652777777777781</c:v>
                </c:pt>
                <c:pt idx="1651">
                  <c:v>0.39655092592592589</c:v>
                </c:pt>
                <c:pt idx="1652">
                  <c:v>0.39657407407407397</c:v>
                </c:pt>
                <c:pt idx="1653">
                  <c:v>0.39659722222222216</c:v>
                </c:pt>
                <c:pt idx="1654">
                  <c:v>0.39662037037037035</c:v>
                </c:pt>
                <c:pt idx="1655">
                  <c:v>0.39664351851851842</c:v>
                </c:pt>
                <c:pt idx="1656">
                  <c:v>0.39666666666666661</c:v>
                </c:pt>
                <c:pt idx="1657">
                  <c:v>0.3966898148148148</c:v>
                </c:pt>
                <c:pt idx="1658">
                  <c:v>0.39671296296296288</c:v>
                </c:pt>
                <c:pt idx="1659">
                  <c:v>0.39673611111111107</c:v>
                </c:pt>
                <c:pt idx="1660">
                  <c:v>0.39675925925925926</c:v>
                </c:pt>
                <c:pt idx="1661">
                  <c:v>0.39678240740740733</c:v>
                </c:pt>
                <c:pt idx="1662">
                  <c:v>0.39680555555555552</c:v>
                </c:pt>
                <c:pt idx="1663">
                  <c:v>0.39682870370370371</c:v>
                </c:pt>
                <c:pt idx="1664">
                  <c:v>0.39685185185185179</c:v>
                </c:pt>
                <c:pt idx="1665">
                  <c:v>0.39687499999999998</c:v>
                </c:pt>
                <c:pt idx="1666">
                  <c:v>0.39689814814814817</c:v>
                </c:pt>
                <c:pt idx="1667">
                  <c:v>0.39692129629629624</c:v>
                </c:pt>
                <c:pt idx="1668">
                  <c:v>0.39694444444444443</c:v>
                </c:pt>
                <c:pt idx="1669">
                  <c:v>0.39696759259259262</c:v>
                </c:pt>
                <c:pt idx="1670">
                  <c:v>0.3969907407407407</c:v>
                </c:pt>
                <c:pt idx="1671">
                  <c:v>0.39701388888888878</c:v>
                </c:pt>
                <c:pt idx="1672">
                  <c:v>0.39703703703703697</c:v>
                </c:pt>
                <c:pt idx="1673">
                  <c:v>0.39706018518518515</c:v>
                </c:pt>
                <c:pt idx="1674">
                  <c:v>0.39708333333333323</c:v>
                </c:pt>
                <c:pt idx="1675">
                  <c:v>0.39710648148148142</c:v>
                </c:pt>
                <c:pt idx="1676">
                  <c:v>0.39712962962962961</c:v>
                </c:pt>
                <c:pt idx="1677">
                  <c:v>0.39715277777777769</c:v>
                </c:pt>
                <c:pt idx="1678">
                  <c:v>0.39717592592592588</c:v>
                </c:pt>
                <c:pt idx="1679">
                  <c:v>0.39719907407407407</c:v>
                </c:pt>
                <c:pt idx="1680">
                  <c:v>0.39722222222222214</c:v>
                </c:pt>
                <c:pt idx="1681">
                  <c:v>0.39724537037037033</c:v>
                </c:pt>
                <c:pt idx="1682">
                  <c:v>0.39726851851851852</c:v>
                </c:pt>
                <c:pt idx="1683">
                  <c:v>0.3972916666666666</c:v>
                </c:pt>
                <c:pt idx="1684">
                  <c:v>0.39731481481481479</c:v>
                </c:pt>
                <c:pt idx="1685">
                  <c:v>0.39733796296296298</c:v>
                </c:pt>
                <c:pt idx="1686">
                  <c:v>0.39736111111111105</c:v>
                </c:pt>
                <c:pt idx="1687">
                  <c:v>0.39738425925925924</c:v>
                </c:pt>
                <c:pt idx="1688">
                  <c:v>0.39740740740740743</c:v>
                </c:pt>
                <c:pt idx="1689">
                  <c:v>0.39743055555555551</c:v>
                </c:pt>
                <c:pt idx="1690">
                  <c:v>0.3974537037037037</c:v>
                </c:pt>
                <c:pt idx="1691">
                  <c:v>0.39747685185185189</c:v>
                </c:pt>
                <c:pt idx="1692">
                  <c:v>0.39749999999999996</c:v>
                </c:pt>
                <c:pt idx="1693">
                  <c:v>0.39752314814814804</c:v>
                </c:pt>
                <c:pt idx="1694">
                  <c:v>0.39754629629629623</c:v>
                </c:pt>
                <c:pt idx="1695">
                  <c:v>0.39756944444444442</c:v>
                </c:pt>
                <c:pt idx="1696">
                  <c:v>0.3975925925925925</c:v>
                </c:pt>
                <c:pt idx="1697">
                  <c:v>0.39761574074074069</c:v>
                </c:pt>
                <c:pt idx="1698">
                  <c:v>0.39763888888888888</c:v>
                </c:pt>
                <c:pt idx="1699">
                  <c:v>0.39766203703703695</c:v>
                </c:pt>
                <c:pt idx="1700">
                  <c:v>0.39768518518518514</c:v>
                </c:pt>
                <c:pt idx="1701">
                  <c:v>0.39770833333333333</c:v>
                </c:pt>
                <c:pt idx="1702">
                  <c:v>0.39773148148148141</c:v>
                </c:pt>
                <c:pt idx="1703">
                  <c:v>0.3977546296296296</c:v>
                </c:pt>
                <c:pt idx="1704">
                  <c:v>0.39777777777777779</c:v>
                </c:pt>
                <c:pt idx="1705">
                  <c:v>0.39780092592592586</c:v>
                </c:pt>
                <c:pt idx="1706">
                  <c:v>0.39782407407407405</c:v>
                </c:pt>
                <c:pt idx="1707">
                  <c:v>0.39784722222222224</c:v>
                </c:pt>
                <c:pt idx="1708">
                  <c:v>0.39787037037037032</c:v>
                </c:pt>
                <c:pt idx="1709">
                  <c:v>0.39789351851851851</c:v>
                </c:pt>
                <c:pt idx="1710">
                  <c:v>0.3979166666666667</c:v>
                </c:pt>
                <c:pt idx="1711">
                  <c:v>0.39793981481481477</c:v>
                </c:pt>
                <c:pt idx="1712">
                  <c:v>0.39796296296296296</c:v>
                </c:pt>
                <c:pt idx="1713">
                  <c:v>0.39798611111111104</c:v>
                </c:pt>
                <c:pt idx="1714">
                  <c:v>0.39800925925925923</c:v>
                </c:pt>
                <c:pt idx="1715">
                  <c:v>0.39803240740740731</c:v>
                </c:pt>
                <c:pt idx="1716">
                  <c:v>0.3980555555555555</c:v>
                </c:pt>
                <c:pt idx="1717">
                  <c:v>0.39807870370370368</c:v>
                </c:pt>
                <c:pt idx="1718">
                  <c:v>0.39810185185185176</c:v>
                </c:pt>
                <c:pt idx="1719">
                  <c:v>0.39812499999999995</c:v>
                </c:pt>
                <c:pt idx="1720">
                  <c:v>0.39814814814814814</c:v>
                </c:pt>
                <c:pt idx="1721">
                  <c:v>0.39817129629629622</c:v>
                </c:pt>
                <c:pt idx="1722">
                  <c:v>0.39819444444444441</c:v>
                </c:pt>
                <c:pt idx="1723">
                  <c:v>0.3982175925925926</c:v>
                </c:pt>
                <c:pt idx="1724">
                  <c:v>0.39824074074074067</c:v>
                </c:pt>
                <c:pt idx="1725">
                  <c:v>0.39826388888888886</c:v>
                </c:pt>
                <c:pt idx="1726">
                  <c:v>0.39828703703703705</c:v>
                </c:pt>
                <c:pt idx="1727">
                  <c:v>0.39831018518518513</c:v>
                </c:pt>
                <c:pt idx="1728">
                  <c:v>0.39833333333333332</c:v>
                </c:pt>
                <c:pt idx="1729">
                  <c:v>0.39835648148148151</c:v>
                </c:pt>
                <c:pt idx="1730">
                  <c:v>0.39837962962962958</c:v>
                </c:pt>
                <c:pt idx="1731">
                  <c:v>0.39840277777777777</c:v>
                </c:pt>
                <c:pt idx="1732">
                  <c:v>0.39842592592592596</c:v>
                </c:pt>
                <c:pt idx="1733">
                  <c:v>0.39844907407407404</c:v>
                </c:pt>
                <c:pt idx="1734">
                  <c:v>0.39847222222222212</c:v>
                </c:pt>
                <c:pt idx="1735">
                  <c:v>0.39849537037037031</c:v>
                </c:pt>
                <c:pt idx="1736">
                  <c:v>0.39851851851851849</c:v>
                </c:pt>
                <c:pt idx="1737">
                  <c:v>0.39854166666666657</c:v>
                </c:pt>
                <c:pt idx="1738">
                  <c:v>0.39856481481481476</c:v>
                </c:pt>
                <c:pt idx="1739">
                  <c:v>0.39858796296296295</c:v>
                </c:pt>
                <c:pt idx="1740">
                  <c:v>0.39861111111111103</c:v>
                </c:pt>
                <c:pt idx="1741">
                  <c:v>0.39863425925925922</c:v>
                </c:pt>
                <c:pt idx="1742">
                  <c:v>0.3986574074074074</c:v>
                </c:pt>
                <c:pt idx="1743">
                  <c:v>0.39868055555555548</c:v>
                </c:pt>
                <c:pt idx="1744">
                  <c:v>0.39870370370370367</c:v>
                </c:pt>
                <c:pt idx="1745">
                  <c:v>0.39872685185185186</c:v>
                </c:pt>
                <c:pt idx="1746">
                  <c:v>0.39874999999999994</c:v>
                </c:pt>
                <c:pt idx="1747">
                  <c:v>0.39877314814814813</c:v>
                </c:pt>
                <c:pt idx="1748">
                  <c:v>0.39879629629629632</c:v>
                </c:pt>
                <c:pt idx="1749">
                  <c:v>0.39881944444444439</c:v>
                </c:pt>
                <c:pt idx="1750">
                  <c:v>0.39884259259259258</c:v>
                </c:pt>
                <c:pt idx="1751">
                  <c:v>0.39886574074074077</c:v>
                </c:pt>
                <c:pt idx="1752">
                  <c:v>0.39888888888888885</c:v>
                </c:pt>
                <c:pt idx="1753">
                  <c:v>0.39891203703703693</c:v>
                </c:pt>
                <c:pt idx="1754">
                  <c:v>0.39893518518518511</c:v>
                </c:pt>
                <c:pt idx="1755">
                  <c:v>0.3989583333333333</c:v>
                </c:pt>
                <c:pt idx="1756">
                  <c:v>0.39898148148148138</c:v>
                </c:pt>
                <c:pt idx="1757">
                  <c:v>0.39900462962962957</c:v>
                </c:pt>
                <c:pt idx="1758">
                  <c:v>0.39902777777777776</c:v>
                </c:pt>
                <c:pt idx="1759">
                  <c:v>0.39905092592592584</c:v>
                </c:pt>
                <c:pt idx="1760">
                  <c:v>0.39907407407407403</c:v>
                </c:pt>
                <c:pt idx="1761">
                  <c:v>0.39909722222222221</c:v>
                </c:pt>
                <c:pt idx="1762">
                  <c:v>0.39912037037037029</c:v>
                </c:pt>
                <c:pt idx="1763">
                  <c:v>0.39914351851851848</c:v>
                </c:pt>
                <c:pt idx="1764">
                  <c:v>0.39916666666666667</c:v>
                </c:pt>
                <c:pt idx="1765">
                  <c:v>0.39918981481481475</c:v>
                </c:pt>
                <c:pt idx="1766">
                  <c:v>0.39921296296296294</c:v>
                </c:pt>
                <c:pt idx="1767">
                  <c:v>0.39923611111111112</c:v>
                </c:pt>
                <c:pt idx="1768">
                  <c:v>0.3992592592592592</c:v>
                </c:pt>
                <c:pt idx="1769">
                  <c:v>0.39928240740740739</c:v>
                </c:pt>
                <c:pt idx="1770">
                  <c:v>0.39930555555555558</c:v>
                </c:pt>
                <c:pt idx="1771">
                  <c:v>0.39932870370370366</c:v>
                </c:pt>
                <c:pt idx="1772">
                  <c:v>0.39935185185185185</c:v>
                </c:pt>
                <c:pt idx="1773">
                  <c:v>0.39937500000000004</c:v>
                </c:pt>
                <c:pt idx="1774">
                  <c:v>0.39939814814814811</c:v>
                </c:pt>
                <c:pt idx="1775">
                  <c:v>0.39942129629629619</c:v>
                </c:pt>
                <c:pt idx="1776">
                  <c:v>0.39944444444444438</c:v>
                </c:pt>
                <c:pt idx="1777">
                  <c:v>0.39946759259259257</c:v>
                </c:pt>
                <c:pt idx="1778">
                  <c:v>0.39949074074074065</c:v>
                </c:pt>
                <c:pt idx="1779">
                  <c:v>0.39951388888888884</c:v>
                </c:pt>
                <c:pt idx="1780">
                  <c:v>0.39953703703703702</c:v>
                </c:pt>
                <c:pt idx="1781">
                  <c:v>0.3995601851851851</c:v>
                </c:pt>
                <c:pt idx="1782">
                  <c:v>0.39958333333333329</c:v>
                </c:pt>
                <c:pt idx="1783">
                  <c:v>0.39960648148148148</c:v>
                </c:pt>
                <c:pt idx="1784">
                  <c:v>0.39962962962962956</c:v>
                </c:pt>
                <c:pt idx="1785">
                  <c:v>0.39965277777777775</c:v>
                </c:pt>
                <c:pt idx="1786">
                  <c:v>0.39967592592592593</c:v>
                </c:pt>
                <c:pt idx="1787">
                  <c:v>0.39969907407407401</c:v>
                </c:pt>
                <c:pt idx="1788">
                  <c:v>0.3997222222222222</c:v>
                </c:pt>
                <c:pt idx="1789">
                  <c:v>0.39974537037037039</c:v>
                </c:pt>
                <c:pt idx="1790">
                  <c:v>0.39976851851851847</c:v>
                </c:pt>
                <c:pt idx="1791">
                  <c:v>0.39979166666666666</c:v>
                </c:pt>
                <c:pt idx="1792">
                  <c:v>0.39981481481481485</c:v>
                </c:pt>
                <c:pt idx="1793">
                  <c:v>0.39983796296296292</c:v>
                </c:pt>
                <c:pt idx="1794">
                  <c:v>0.399861111111111</c:v>
                </c:pt>
                <c:pt idx="1795">
                  <c:v>0.39988425925925919</c:v>
                </c:pt>
                <c:pt idx="1796">
                  <c:v>0.39990740740740738</c:v>
                </c:pt>
                <c:pt idx="1797">
                  <c:v>0.39993055555555546</c:v>
                </c:pt>
                <c:pt idx="1798">
                  <c:v>0.39995370370370364</c:v>
                </c:pt>
                <c:pt idx="1799">
                  <c:v>0.39997685185185183</c:v>
                </c:pt>
                <c:pt idx="1800">
                  <c:v>0.39999999999999991</c:v>
                </c:pt>
                <c:pt idx="1801">
                  <c:v>0.4000231481481481</c:v>
                </c:pt>
                <c:pt idx="1802">
                  <c:v>0.40004629629629629</c:v>
                </c:pt>
                <c:pt idx="1803">
                  <c:v>0.40006944444444437</c:v>
                </c:pt>
                <c:pt idx="1804">
                  <c:v>0.40009259259259256</c:v>
                </c:pt>
                <c:pt idx="1805">
                  <c:v>0.40011574074074074</c:v>
                </c:pt>
                <c:pt idx="1806">
                  <c:v>0.40013888888888882</c:v>
                </c:pt>
                <c:pt idx="1807">
                  <c:v>0.40016203703703701</c:v>
                </c:pt>
                <c:pt idx="1808">
                  <c:v>0.4001851851851852</c:v>
                </c:pt>
                <c:pt idx="1809">
                  <c:v>0.40020833333333328</c:v>
                </c:pt>
                <c:pt idx="1810">
                  <c:v>0.40023148148148147</c:v>
                </c:pt>
                <c:pt idx="1811">
                  <c:v>0.40025462962962965</c:v>
                </c:pt>
                <c:pt idx="1812">
                  <c:v>0.40027777777777773</c:v>
                </c:pt>
                <c:pt idx="1813">
                  <c:v>0.40030092592592592</c:v>
                </c:pt>
                <c:pt idx="1814">
                  <c:v>0.40032407407407411</c:v>
                </c:pt>
                <c:pt idx="1815">
                  <c:v>0.40034722222222219</c:v>
                </c:pt>
                <c:pt idx="1816">
                  <c:v>0.40037037037037027</c:v>
                </c:pt>
                <c:pt idx="1817">
                  <c:v>0.40039351851851845</c:v>
                </c:pt>
                <c:pt idx="1818">
                  <c:v>0.40041666666666664</c:v>
                </c:pt>
                <c:pt idx="1819">
                  <c:v>0.40043981481481472</c:v>
                </c:pt>
                <c:pt idx="1820">
                  <c:v>0.40046296296296291</c:v>
                </c:pt>
                <c:pt idx="1821">
                  <c:v>0.4004861111111111</c:v>
                </c:pt>
                <c:pt idx="1822">
                  <c:v>0.40050925925925918</c:v>
                </c:pt>
                <c:pt idx="1823">
                  <c:v>0.40053240740740736</c:v>
                </c:pt>
                <c:pt idx="1824">
                  <c:v>0.40055555555555555</c:v>
                </c:pt>
                <c:pt idx="1825">
                  <c:v>0.40057870370370363</c:v>
                </c:pt>
                <c:pt idx="1826">
                  <c:v>0.40060185185185182</c:v>
                </c:pt>
                <c:pt idx="1827">
                  <c:v>0.40062500000000001</c:v>
                </c:pt>
                <c:pt idx="1828">
                  <c:v>0.40064814814814809</c:v>
                </c:pt>
                <c:pt idx="1829">
                  <c:v>0.40067129629629628</c:v>
                </c:pt>
                <c:pt idx="1830">
                  <c:v>0.40069444444444446</c:v>
                </c:pt>
                <c:pt idx="1831">
                  <c:v>0.40071759259259254</c:v>
                </c:pt>
                <c:pt idx="1832">
                  <c:v>0.40074074074074073</c:v>
                </c:pt>
                <c:pt idx="1833">
                  <c:v>0.40076388888888892</c:v>
                </c:pt>
                <c:pt idx="1834">
                  <c:v>0.400787037037037</c:v>
                </c:pt>
                <c:pt idx="1835">
                  <c:v>0.40081018518518507</c:v>
                </c:pt>
                <c:pt idx="1836">
                  <c:v>0.40083333333333326</c:v>
                </c:pt>
                <c:pt idx="1837">
                  <c:v>0.40085648148148145</c:v>
                </c:pt>
                <c:pt idx="1838">
                  <c:v>0.40087962962962953</c:v>
                </c:pt>
                <c:pt idx="1839">
                  <c:v>0.40090277777777772</c:v>
                </c:pt>
                <c:pt idx="1840">
                  <c:v>0.40092592592592591</c:v>
                </c:pt>
                <c:pt idx="1841">
                  <c:v>0.40094907407407399</c:v>
                </c:pt>
                <c:pt idx="1842">
                  <c:v>0.40097222222222217</c:v>
                </c:pt>
                <c:pt idx="1843">
                  <c:v>0.40099537037037036</c:v>
                </c:pt>
                <c:pt idx="1844">
                  <c:v>0.40101851851851844</c:v>
                </c:pt>
                <c:pt idx="1845">
                  <c:v>0.40104166666666663</c:v>
                </c:pt>
                <c:pt idx="1846">
                  <c:v>0.40106481481481482</c:v>
                </c:pt>
                <c:pt idx="1847">
                  <c:v>0.4010879629629629</c:v>
                </c:pt>
                <c:pt idx="1848">
                  <c:v>0.40111111111111108</c:v>
                </c:pt>
                <c:pt idx="1849">
                  <c:v>0.40113425925925927</c:v>
                </c:pt>
                <c:pt idx="1850">
                  <c:v>0.40115740740740735</c:v>
                </c:pt>
                <c:pt idx="1851">
                  <c:v>0.40118055555555554</c:v>
                </c:pt>
                <c:pt idx="1852">
                  <c:v>0.40120370370370373</c:v>
                </c:pt>
                <c:pt idx="1853">
                  <c:v>0.40122685185185181</c:v>
                </c:pt>
                <c:pt idx="1854">
                  <c:v>0.40125</c:v>
                </c:pt>
                <c:pt idx="1855">
                  <c:v>0.40127314814814818</c:v>
                </c:pt>
                <c:pt idx="1856">
                  <c:v>0.40129629629629626</c:v>
                </c:pt>
                <c:pt idx="1857">
                  <c:v>0.40131944444444434</c:v>
                </c:pt>
                <c:pt idx="1858">
                  <c:v>0.40134259259259253</c:v>
                </c:pt>
                <c:pt idx="1859">
                  <c:v>0.40136574074074072</c:v>
                </c:pt>
                <c:pt idx="1860">
                  <c:v>0.4013888888888888</c:v>
                </c:pt>
                <c:pt idx="1861">
                  <c:v>0.40141203703703698</c:v>
                </c:pt>
                <c:pt idx="1862">
                  <c:v>0.40143518518518517</c:v>
                </c:pt>
                <c:pt idx="1863">
                  <c:v>0.40145833333333325</c:v>
                </c:pt>
                <c:pt idx="1864">
                  <c:v>0.40148148148148144</c:v>
                </c:pt>
                <c:pt idx="1865">
                  <c:v>0.40150462962962963</c:v>
                </c:pt>
                <c:pt idx="1866">
                  <c:v>0.40152777777777771</c:v>
                </c:pt>
                <c:pt idx="1867">
                  <c:v>0.40155092592592589</c:v>
                </c:pt>
                <c:pt idx="1868">
                  <c:v>0.40157407407407408</c:v>
                </c:pt>
                <c:pt idx="1869">
                  <c:v>0.40159722222222216</c:v>
                </c:pt>
                <c:pt idx="1870">
                  <c:v>0.40162037037037035</c:v>
                </c:pt>
                <c:pt idx="1871">
                  <c:v>0.40164351851851854</c:v>
                </c:pt>
                <c:pt idx="1872">
                  <c:v>0.40166666666666662</c:v>
                </c:pt>
                <c:pt idx="1873">
                  <c:v>0.40168981481481481</c:v>
                </c:pt>
                <c:pt idx="1874">
                  <c:v>0.40171296296296299</c:v>
                </c:pt>
                <c:pt idx="1875">
                  <c:v>0.40173611111111107</c:v>
                </c:pt>
                <c:pt idx="1876">
                  <c:v>0.40175925925925915</c:v>
                </c:pt>
                <c:pt idx="1877">
                  <c:v>0.40178240740740734</c:v>
                </c:pt>
                <c:pt idx="1878">
                  <c:v>0.40180555555555553</c:v>
                </c:pt>
                <c:pt idx="1879">
                  <c:v>0.4018287037037036</c:v>
                </c:pt>
                <c:pt idx="1880">
                  <c:v>0.40185185185185179</c:v>
                </c:pt>
                <c:pt idx="1881">
                  <c:v>0.40187499999999998</c:v>
                </c:pt>
                <c:pt idx="1882">
                  <c:v>0.40189814814814806</c:v>
                </c:pt>
                <c:pt idx="1883">
                  <c:v>0.40192129629629625</c:v>
                </c:pt>
                <c:pt idx="1884">
                  <c:v>0.40194444444444444</c:v>
                </c:pt>
                <c:pt idx="1885">
                  <c:v>0.40196759259259252</c:v>
                </c:pt>
                <c:pt idx="1886">
                  <c:v>0.4019907407407407</c:v>
                </c:pt>
                <c:pt idx="1887">
                  <c:v>0.40201388888888889</c:v>
                </c:pt>
                <c:pt idx="1888">
                  <c:v>0.40203703703703697</c:v>
                </c:pt>
                <c:pt idx="1889">
                  <c:v>0.40206018518518516</c:v>
                </c:pt>
                <c:pt idx="1890">
                  <c:v>0.40208333333333335</c:v>
                </c:pt>
                <c:pt idx="1891">
                  <c:v>0.40210648148148143</c:v>
                </c:pt>
                <c:pt idx="1892">
                  <c:v>0.40212962962962961</c:v>
                </c:pt>
                <c:pt idx="1893">
                  <c:v>0.4021527777777778</c:v>
                </c:pt>
                <c:pt idx="1894">
                  <c:v>0.40217592592592588</c:v>
                </c:pt>
                <c:pt idx="1895">
                  <c:v>0.40219907407407407</c:v>
                </c:pt>
                <c:pt idx="1896">
                  <c:v>0.40222222222222226</c:v>
                </c:pt>
                <c:pt idx="1897">
                  <c:v>0.40224537037037034</c:v>
                </c:pt>
                <c:pt idx="1898">
                  <c:v>0.40226851851851841</c:v>
                </c:pt>
                <c:pt idx="1899">
                  <c:v>0.4022916666666666</c:v>
                </c:pt>
                <c:pt idx="1900">
                  <c:v>0.40231481481481479</c:v>
                </c:pt>
                <c:pt idx="1901">
                  <c:v>0.40233796296296287</c:v>
                </c:pt>
                <c:pt idx="1902">
                  <c:v>0.40236111111111106</c:v>
                </c:pt>
                <c:pt idx="1903">
                  <c:v>0.40238425925925925</c:v>
                </c:pt>
                <c:pt idx="1904">
                  <c:v>0.40240740740740732</c:v>
                </c:pt>
                <c:pt idx="1905">
                  <c:v>0.40243055555555551</c:v>
                </c:pt>
                <c:pt idx="1906">
                  <c:v>0.4024537037037037</c:v>
                </c:pt>
                <c:pt idx="1907">
                  <c:v>0.40247685185185178</c:v>
                </c:pt>
                <c:pt idx="1908">
                  <c:v>0.40249999999999997</c:v>
                </c:pt>
                <c:pt idx="1909">
                  <c:v>0.40252314814814816</c:v>
                </c:pt>
                <c:pt idx="1910">
                  <c:v>0.40254629629629624</c:v>
                </c:pt>
                <c:pt idx="1911">
                  <c:v>0.40256944444444442</c:v>
                </c:pt>
                <c:pt idx="1912">
                  <c:v>0.40259259259259261</c:v>
                </c:pt>
                <c:pt idx="1913">
                  <c:v>0.40261574074074069</c:v>
                </c:pt>
                <c:pt idx="1914">
                  <c:v>0.40263888888888888</c:v>
                </c:pt>
                <c:pt idx="1915">
                  <c:v>0.40266203703703707</c:v>
                </c:pt>
                <c:pt idx="1916">
                  <c:v>0.40268518518518515</c:v>
                </c:pt>
                <c:pt idx="1917">
                  <c:v>0.40270833333333322</c:v>
                </c:pt>
                <c:pt idx="1918">
                  <c:v>0.40273148148148141</c:v>
                </c:pt>
                <c:pt idx="1919">
                  <c:v>0.4027546296296296</c:v>
                </c:pt>
                <c:pt idx="1920">
                  <c:v>0.40277777777777768</c:v>
                </c:pt>
                <c:pt idx="1921">
                  <c:v>0.40280092592592587</c:v>
                </c:pt>
                <c:pt idx="1922">
                  <c:v>0.40282407407407406</c:v>
                </c:pt>
                <c:pt idx="1923">
                  <c:v>0.40284722222222213</c:v>
                </c:pt>
                <c:pt idx="1924">
                  <c:v>0.40287037037037032</c:v>
                </c:pt>
                <c:pt idx="1925">
                  <c:v>0.40289351851851851</c:v>
                </c:pt>
                <c:pt idx="1926">
                  <c:v>0.40291666666666659</c:v>
                </c:pt>
                <c:pt idx="1927">
                  <c:v>0.40293981481481478</c:v>
                </c:pt>
                <c:pt idx="1928">
                  <c:v>0.40296296296296297</c:v>
                </c:pt>
                <c:pt idx="1929">
                  <c:v>0.40298611111111104</c:v>
                </c:pt>
                <c:pt idx="1930">
                  <c:v>0.40300925925925923</c:v>
                </c:pt>
                <c:pt idx="1931">
                  <c:v>0.40303240740740742</c:v>
                </c:pt>
                <c:pt idx="1932">
                  <c:v>0.4030555555555555</c:v>
                </c:pt>
                <c:pt idx="1933">
                  <c:v>0.40307870370370369</c:v>
                </c:pt>
                <c:pt idx="1934">
                  <c:v>0.40310185185185188</c:v>
                </c:pt>
                <c:pt idx="1935">
                  <c:v>0.40312499999999996</c:v>
                </c:pt>
                <c:pt idx="1936">
                  <c:v>0.40314814814814814</c:v>
                </c:pt>
                <c:pt idx="1937">
                  <c:v>0.40317129629629633</c:v>
                </c:pt>
                <c:pt idx="1938">
                  <c:v>0.40319444444444441</c:v>
                </c:pt>
                <c:pt idx="1939">
                  <c:v>0.40321759259259249</c:v>
                </c:pt>
                <c:pt idx="1940">
                  <c:v>0.40324074074074068</c:v>
                </c:pt>
                <c:pt idx="1941">
                  <c:v>0.40326388888888887</c:v>
                </c:pt>
                <c:pt idx="1942">
                  <c:v>0.40328703703703694</c:v>
                </c:pt>
                <c:pt idx="1943">
                  <c:v>0.40331018518518513</c:v>
                </c:pt>
                <c:pt idx="1944">
                  <c:v>0.40333333333333332</c:v>
                </c:pt>
                <c:pt idx="1945">
                  <c:v>0.4033564814814814</c:v>
                </c:pt>
                <c:pt idx="1946">
                  <c:v>0.40337962962962959</c:v>
                </c:pt>
                <c:pt idx="1947">
                  <c:v>0.40340277777777778</c:v>
                </c:pt>
                <c:pt idx="1948">
                  <c:v>0.40342592592592585</c:v>
                </c:pt>
                <c:pt idx="1949">
                  <c:v>0.40344907407407404</c:v>
                </c:pt>
                <c:pt idx="1950">
                  <c:v>0.40347222222222223</c:v>
                </c:pt>
                <c:pt idx="1951">
                  <c:v>0.40349537037037031</c:v>
                </c:pt>
                <c:pt idx="1952">
                  <c:v>0.4035185185185185</c:v>
                </c:pt>
                <c:pt idx="1953">
                  <c:v>0.40354166666666669</c:v>
                </c:pt>
                <c:pt idx="1954">
                  <c:v>0.40356481481481477</c:v>
                </c:pt>
                <c:pt idx="1955">
                  <c:v>0.40358796296296295</c:v>
                </c:pt>
                <c:pt idx="1956">
                  <c:v>0.40361111111111114</c:v>
                </c:pt>
                <c:pt idx="1957">
                  <c:v>0.40363425925925922</c:v>
                </c:pt>
                <c:pt idx="1958">
                  <c:v>0.4036574074074073</c:v>
                </c:pt>
                <c:pt idx="1959">
                  <c:v>0.40368055555555549</c:v>
                </c:pt>
                <c:pt idx="1960">
                  <c:v>0.40370370370370368</c:v>
                </c:pt>
                <c:pt idx="1961">
                  <c:v>0.40372685185185175</c:v>
                </c:pt>
                <c:pt idx="1962">
                  <c:v>0.40374999999999994</c:v>
                </c:pt>
                <c:pt idx="1963">
                  <c:v>0.40377314814814813</c:v>
                </c:pt>
                <c:pt idx="1964">
                  <c:v>0.40379629629629621</c:v>
                </c:pt>
                <c:pt idx="1965">
                  <c:v>0.4038194444444444</c:v>
                </c:pt>
                <c:pt idx="1966">
                  <c:v>0.40384259259259259</c:v>
                </c:pt>
                <c:pt idx="1967">
                  <c:v>0.40386574074074066</c:v>
                </c:pt>
                <c:pt idx="1968">
                  <c:v>0.40388888888888885</c:v>
                </c:pt>
                <c:pt idx="1969">
                  <c:v>0.40391203703703704</c:v>
                </c:pt>
                <c:pt idx="1970">
                  <c:v>0.40393518518518512</c:v>
                </c:pt>
                <c:pt idx="1971">
                  <c:v>0.40395833333333331</c:v>
                </c:pt>
                <c:pt idx="1972">
                  <c:v>0.4039814814814815</c:v>
                </c:pt>
                <c:pt idx="1973">
                  <c:v>0.40400462962962957</c:v>
                </c:pt>
                <c:pt idx="1974">
                  <c:v>0.40402777777777776</c:v>
                </c:pt>
                <c:pt idx="1975">
                  <c:v>0.40405092592592595</c:v>
                </c:pt>
                <c:pt idx="1976">
                  <c:v>0.40407407407407403</c:v>
                </c:pt>
                <c:pt idx="1977">
                  <c:v>0.40409722222222222</c:v>
                </c:pt>
                <c:pt idx="1978">
                  <c:v>0.4041203703703703</c:v>
                </c:pt>
                <c:pt idx="1979">
                  <c:v>0.40414351851851849</c:v>
                </c:pt>
                <c:pt idx="1980">
                  <c:v>0.40416666666666656</c:v>
                </c:pt>
                <c:pt idx="1981">
                  <c:v>0.40418981481481475</c:v>
                </c:pt>
                <c:pt idx="1982">
                  <c:v>0.40421296296296294</c:v>
                </c:pt>
                <c:pt idx="1983">
                  <c:v>0.40423611111111102</c:v>
                </c:pt>
                <c:pt idx="1984">
                  <c:v>0.40425925925925921</c:v>
                </c:pt>
                <c:pt idx="1985">
                  <c:v>0.4042824074074074</c:v>
                </c:pt>
                <c:pt idx="1986">
                  <c:v>0.40430555555555547</c:v>
                </c:pt>
                <c:pt idx="1987">
                  <c:v>0.40432870370370366</c:v>
                </c:pt>
                <c:pt idx="1988">
                  <c:v>0.40435185185185185</c:v>
                </c:pt>
                <c:pt idx="1989">
                  <c:v>0.40437499999999993</c:v>
                </c:pt>
                <c:pt idx="1990">
                  <c:v>0.40439814814814812</c:v>
                </c:pt>
                <c:pt idx="1991">
                  <c:v>0.40442129629629631</c:v>
                </c:pt>
                <c:pt idx="1992">
                  <c:v>0.40444444444444438</c:v>
                </c:pt>
                <c:pt idx="1993">
                  <c:v>0.40446759259259257</c:v>
                </c:pt>
                <c:pt idx="1994">
                  <c:v>0.40449074074074076</c:v>
                </c:pt>
                <c:pt idx="1995">
                  <c:v>0.40451388888888884</c:v>
                </c:pt>
                <c:pt idx="1996">
                  <c:v>0.40453703703703703</c:v>
                </c:pt>
                <c:pt idx="1997">
                  <c:v>0.40456018518518522</c:v>
                </c:pt>
                <c:pt idx="1998">
                  <c:v>0.40458333333333329</c:v>
                </c:pt>
                <c:pt idx="1999">
                  <c:v>0.40460648148148137</c:v>
                </c:pt>
                <c:pt idx="2000">
                  <c:v>0.40462962962962956</c:v>
                </c:pt>
                <c:pt idx="2001">
                  <c:v>0.40465277777777775</c:v>
                </c:pt>
                <c:pt idx="2002">
                  <c:v>0.40467592592592583</c:v>
                </c:pt>
                <c:pt idx="2003">
                  <c:v>0.40469907407407402</c:v>
                </c:pt>
                <c:pt idx="2004">
                  <c:v>0.40472222222222221</c:v>
                </c:pt>
                <c:pt idx="2005">
                  <c:v>0.40474537037037028</c:v>
                </c:pt>
                <c:pt idx="2006">
                  <c:v>0.40476851851851847</c:v>
                </c:pt>
                <c:pt idx="2007">
                  <c:v>0.40479166666666666</c:v>
                </c:pt>
                <c:pt idx="2008">
                  <c:v>0.40481481481481474</c:v>
                </c:pt>
                <c:pt idx="2009">
                  <c:v>0.40483796296296293</c:v>
                </c:pt>
                <c:pt idx="2010">
                  <c:v>0.40486111111111112</c:v>
                </c:pt>
                <c:pt idx="2011">
                  <c:v>0.40488425925925919</c:v>
                </c:pt>
                <c:pt idx="2012">
                  <c:v>0.40490740740740738</c:v>
                </c:pt>
                <c:pt idx="2013">
                  <c:v>0.40493055555555557</c:v>
                </c:pt>
                <c:pt idx="2014">
                  <c:v>0.40495370370370365</c:v>
                </c:pt>
                <c:pt idx="2015">
                  <c:v>0.40497685185185184</c:v>
                </c:pt>
                <c:pt idx="2016">
                  <c:v>0.40500000000000003</c:v>
                </c:pt>
                <c:pt idx="2017">
                  <c:v>0.4050231481481481</c:v>
                </c:pt>
                <c:pt idx="2018">
                  <c:v>0.40504629629629629</c:v>
                </c:pt>
                <c:pt idx="2019">
                  <c:v>0.40506944444444437</c:v>
                </c:pt>
                <c:pt idx="2020">
                  <c:v>0.40509259259259256</c:v>
                </c:pt>
                <c:pt idx="2021">
                  <c:v>0.40511574074074064</c:v>
                </c:pt>
                <c:pt idx="2022">
                  <c:v>0.40513888888888883</c:v>
                </c:pt>
                <c:pt idx="2023">
                  <c:v>0.40516203703703701</c:v>
                </c:pt>
                <c:pt idx="2024">
                  <c:v>0.40518518518518509</c:v>
                </c:pt>
                <c:pt idx="2025">
                  <c:v>0.40520833333333328</c:v>
                </c:pt>
                <c:pt idx="2026">
                  <c:v>0.40523148148148147</c:v>
                </c:pt>
                <c:pt idx="2027">
                  <c:v>0.40525462962962955</c:v>
                </c:pt>
                <c:pt idx="2028">
                  <c:v>0.40527777777777774</c:v>
                </c:pt>
                <c:pt idx="2029">
                  <c:v>0.40530092592592593</c:v>
                </c:pt>
                <c:pt idx="2030">
                  <c:v>0.405324074074074</c:v>
                </c:pt>
                <c:pt idx="2031">
                  <c:v>0.40534722222222219</c:v>
                </c:pt>
                <c:pt idx="2032">
                  <c:v>0.40537037037037038</c:v>
                </c:pt>
                <c:pt idx="2033">
                  <c:v>0.40539351851851846</c:v>
                </c:pt>
                <c:pt idx="2034">
                  <c:v>0.40541666666666665</c:v>
                </c:pt>
                <c:pt idx="2035">
                  <c:v>0.40543981481481484</c:v>
                </c:pt>
                <c:pt idx="2036">
                  <c:v>0.40546296296296291</c:v>
                </c:pt>
                <c:pt idx="2037">
                  <c:v>0.4054861111111111</c:v>
                </c:pt>
                <c:pt idx="2038">
                  <c:v>0.40550925925925929</c:v>
                </c:pt>
                <c:pt idx="2039">
                  <c:v>0.40553240740740737</c:v>
                </c:pt>
                <c:pt idx="2040">
                  <c:v>0.40555555555555545</c:v>
                </c:pt>
                <c:pt idx="2041">
                  <c:v>0.40557870370370364</c:v>
                </c:pt>
                <c:pt idx="2042">
                  <c:v>0.40560185185185182</c:v>
                </c:pt>
                <c:pt idx="2043">
                  <c:v>0.4056249999999999</c:v>
                </c:pt>
                <c:pt idx="2044">
                  <c:v>0.40564814814814809</c:v>
                </c:pt>
                <c:pt idx="2045">
                  <c:v>0.40567129629629628</c:v>
                </c:pt>
                <c:pt idx="2046">
                  <c:v>0.40569444444444436</c:v>
                </c:pt>
                <c:pt idx="2047">
                  <c:v>0.40571759259259255</c:v>
                </c:pt>
                <c:pt idx="2048">
                  <c:v>0.40574074074074074</c:v>
                </c:pt>
                <c:pt idx="2049">
                  <c:v>0.40576388888888881</c:v>
                </c:pt>
                <c:pt idx="2050">
                  <c:v>0.405787037037037</c:v>
                </c:pt>
                <c:pt idx="2051">
                  <c:v>0.40581018518518519</c:v>
                </c:pt>
                <c:pt idx="2052">
                  <c:v>0.40583333333333327</c:v>
                </c:pt>
                <c:pt idx="2053">
                  <c:v>0.40585648148148146</c:v>
                </c:pt>
                <c:pt idx="2054">
                  <c:v>0.40587962962962965</c:v>
                </c:pt>
                <c:pt idx="2055">
                  <c:v>0.40590277777777772</c:v>
                </c:pt>
                <c:pt idx="2056">
                  <c:v>0.40592592592592591</c:v>
                </c:pt>
                <c:pt idx="2057">
                  <c:v>0.4059490740740741</c:v>
                </c:pt>
                <c:pt idx="2058">
                  <c:v>0.40597222222222218</c:v>
                </c:pt>
                <c:pt idx="2059">
                  <c:v>0.40599537037037037</c:v>
                </c:pt>
                <c:pt idx="2060">
                  <c:v>0.40601851851851845</c:v>
                </c:pt>
                <c:pt idx="2061">
                  <c:v>0.40604166666666663</c:v>
                </c:pt>
                <c:pt idx="2062">
                  <c:v>0.40606481481481471</c:v>
                </c:pt>
                <c:pt idx="2063">
                  <c:v>0.4060879629629629</c:v>
                </c:pt>
                <c:pt idx="2064">
                  <c:v>0.40611111111111109</c:v>
                </c:pt>
                <c:pt idx="2065">
                  <c:v>0.40613425925925917</c:v>
                </c:pt>
                <c:pt idx="2066">
                  <c:v>0.40615740740740736</c:v>
                </c:pt>
                <c:pt idx="2067">
                  <c:v>0.40618055555555554</c:v>
                </c:pt>
                <c:pt idx="2068">
                  <c:v>0.40620370370370362</c:v>
                </c:pt>
                <c:pt idx="2069">
                  <c:v>0.40622685185185181</c:v>
                </c:pt>
                <c:pt idx="2070">
                  <c:v>0.40625</c:v>
                </c:pt>
                <c:pt idx="2071">
                  <c:v>0.40627314814814808</c:v>
                </c:pt>
                <c:pt idx="2072">
                  <c:v>0.40629629629629627</c:v>
                </c:pt>
                <c:pt idx="2073">
                  <c:v>0.40631944444444446</c:v>
                </c:pt>
                <c:pt idx="2074">
                  <c:v>0.40634259259259253</c:v>
                </c:pt>
                <c:pt idx="2075">
                  <c:v>0.40636574074074072</c:v>
                </c:pt>
                <c:pt idx="2076">
                  <c:v>0.40638888888888891</c:v>
                </c:pt>
                <c:pt idx="2077">
                  <c:v>0.40641203703703699</c:v>
                </c:pt>
                <c:pt idx="2078">
                  <c:v>0.40643518518518518</c:v>
                </c:pt>
                <c:pt idx="2079">
                  <c:v>0.40645833333333337</c:v>
                </c:pt>
                <c:pt idx="2080">
                  <c:v>0.40648148148148144</c:v>
                </c:pt>
                <c:pt idx="2081">
                  <c:v>0.40650462962962952</c:v>
                </c:pt>
                <c:pt idx="2082">
                  <c:v>0.40652777777777771</c:v>
                </c:pt>
                <c:pt idx="2083">
                  <c:v>0.4065509259259259</c:v>
                </c:pt>
                <c:pt idx="2084">
                  <c:v>0.40657407407407398</c:v>
                </c:pt>
                <c:pt idx="2085">
                  <c:v>0.40659722222222217</c:v>
                </c:pt>
                <c:pt idx="2086">
                  <c:v>0.40662037037037035</c:v>
                </c:pt>
                <c:pt idx="2087">
                  <c:v>0.40664351851851843</c:v>
                </c:pt>
                <c:pt idx="2088">
                  <c:v>0.40666666666666662</c:v>
                </c:pt>
                <c:pt idx="2089">
                  <c:v>0.40668981481481481</c:v>
                </c:pt>
                <c:pt idx="2090">
                  <c:v>0.40671296296296289</c:v>
                </c:pt>
                <c:pt idx="2091">
                  <c:v>0.40673611111111108</c:v>
                </c:pt>
                <c:pt idx="2092">
                  <c:v>0.40675925925925926</c:v>
                </c:pt>
                <c:pt idx="2093">
                  <c:v>0.40678240740740734</c:v>
                </c:pt>
                <c:pt idx="2094">
                  <c:v>0.40680555555555553</c:v>
                </c:pt>
                <c:pt idx="2095">
                  <c:v>0.40682870370370372</c:v>
                </c:pt>
                <c:pt idx="2096">
                  <c:v>0.4068518518518518</c:v>
                </c:pt>
                <c:pt idx="2097">
                  <c:v>0.40687499999999999</c:v>
                </c:pt>
                <c:pt idx="2098">
                  <c:v>0.40689814814814818</c:v>
                </c:pt>
                <c:pt idx="2099">
                  <c:v>0.40692129629629625</c:v>
                </c:pt>
                <c:pt idx="2100">
                  <c:v>0.40694444444444444</c:v>
                </c:pt>
                <c:pt idx="2101">
                  <c:v>0.40696759259259252</c:v>
                </c:pt>
                <c:pt idx="2102">
                  <c:v>0.40699074074074071</c:v>
                </c:pt>
                <c:pt idx="2103">
                  <c:v>0.40701388888888879</c:v>
                </c:pt>
                <c:pt idx="2104">
                  <c:v>0.40703703703703698</c:v>
                </c:pt>
                <c:pt idx="2105">
                  <c:v>0.40706018518518516</c:v>
                </c:pt>
                <c:pt idx="2106">
                  <c:v>0.40708333333333324</c:v>
                </c:pt>
                <c:pt idx="2107">
                  <c:v>0.40710648148148143</c:v>
                </c:pt>
                <c:pt idx="2108">
                  <c:v>0.40712962962962962</c:v>
                </c:pt>
                <c:pt idx="2109">
                  <c:v>0.4071527777777777</c:v>
                </c:pt>
                <c:pt idx="2110">
                  <c:v>0.40717592592592589</c:v>
                </c:pt>
                <c:pt idx="2111">
                  <c:v>0.40719907407407407</c:v>
                </c:pt>
                <c:pt idx="2112">
                  <c:v>0.40722222222222215</c:v>
                </c:pt>
                <c:pt idx="2113">
                  <c:v>0.40724537037037034</c:v>
                </c:pt>
                <c:pt idx="2114">
                  <c:v>0.40726851851851853</c:v>
                </c:pt>
                <c:pt idx="2115">
                  <c:v>0.40729166666666661</c:v>
                </c:pt>
                <c:pt idx="2116">
                  <c:v>0.4073148148148148</c:v>
                </c:pt>
                <c:pt idx="2117">
                  <c:v>0.40733796296296299</c:v>
                </c:pt>
                <c:pt idx="2118">
                  <c:v>0.40736111111111106</c:v>
                </c:pt>
                <c:pt idx="2119">
                  <c:v>0.40738425925925925</c:v>
                </c:pt>
                <c:pt idx="2120">
                  <c:v>0.40740740740740744</c:v>
                </c:pt>
                <c:pt idx="2121">
                  <c:v>0.40743055555555552</c:v>
                </c:pt>
                <c:pt idx="2122">
                  <c:v>0.4074537037037036</c:v>
                </c:pt>
                <c:pt idx="2123">
                  <c:v>0.40747685185185178</c:v>
                </c:pt>
                <c:pt idx="2124">
                  <c:v>0.40749999999999997</c:v>
                </c:pt>
                <c:pt idx="2125">
                  <c:v>0.40752314814814805</c:v>
                </c:pt>
                <c:pt idx="2126">
                  <c:v>0.40754629629629624</c:v>
                </c:pt>
                <c:pt idx="2127">
                  <c:v>0.40756944444444443</c:v>
                </c:pt>
                <c:pt idx="2128">
                  <c:v>0.40759259259259251</c:v>
                </c:pt>
                <c:pt idx="2129">
                  <c:v>0.4076157407407407</c:v>
                </c:pt>
                <c:pt idx="2130">
                  <c:v>0.40763888888888888</c:v>
                </c:pt>
                <c:pt idx="2131">
                  <c:v>0.40766203703703696</c:v>
                </c:pt>
                <c:pt idx="2132">
                  <c:v>0.40768518518518515</c:v>
                </c:pt>
                <c:pt idx="2133">
                  <c:v>0.40770833333333334</c:v>
                </c:pt>
                <c:pt idx="2134">
                  <c:v>0.40773148148148142</c:v>
                </c:pt>
                <c:pt idx="2135">
                  <c:v>0.40775462962962961</c:v>
                </c:pt>
                <c:pt idx="2136">
                  <c:v>0.40777777777777779</c:v>
                </c:pt>
                <c:pt idx="2137">
                  <c:v>0.40780092592592587</c:v>
                </c:pt>
                <c:pt idx="2138">
                  <c:v>0.40782407407407406</c:v>
                </c:pt>
                <c:pt idx="2139">
                  <c:v>0.40784722222222225</c:v>
                </c:pt>
                <c:pt idx="2140">
                  <c:v>0.40787037037037033</c:v>
                </c:pt>
                <c:pt idx="2141">
                  <c:v>0.40789351851851852</c:v>
                </c:pt>
                <c:pt idx="2142">
                  <c:v>0.40791666666666659</c:v>
                </c:pt>
                <c:pt idx="2143">
                  <c:v>0.40793981481481478</c:v>
                </c:pt>
                <c:pt idx="2144">
                  <c:v>0.40796296296296286</c:v>
                </c:pt>
                <c:pt idx="2145">
                  <c:v>0.40798611111111105</c:v>
                </c:pt>
                <c:pt idx="2146">
                  <c:v>0.40800925925925924</c:v>
                </c:pt>
                <c:pt idx="2147">
                  <c:v>0.40803240740740732</c:v>
                </c:pt>
                <c:pt idx="2148">
                  <c:v>0.4080555555555555</c:v>
                </c:pt>
                <c:pt idx="2149">
                  <c:v>0.40807870370370369</c:v>
                </c:pt>
                <c:pt idx="2150">
                  <c:v>0.40810185185185177</c:v>
                </c:pt>
                <c:pt idx="2151">
                  <c:v>0.40812499999999996</c:v>
                </c:pt>
                <c:pt idx="2152">
                  <c:v>0.40814814814814815</c:v>
                </c:pt>
                <c:pt idx="2153">
                  <c:v>0.40817129629629623</c:v>
                </c:pt>
                <c:pt idx="2154">
                  <c:v>0.40819444444444442</c:v>
                </c:pt>
                <c:pt idx="2155">
                  <c:v>0.4082175925925926</c:v>
                </c:pt>
                <c:pt idx="2156">
                  <c:v>0.40824074074074068</c:v>
                </c:pt>
                <c:pt idx="2157">
                  <c:v>0.40826388888888887</c:v>
                </c:pt>
                <c:pt idx="2158">
                  <c:v>0.40828703703703706</c:v>
                </c:pt>
                <c:pt idx="2159">
                  <c:v>0.40831018518518514</c:v>
                </c:pt>
                <c:pt idx="2160">
                  <c:v>0.40833333333333333</c:v>
                </c:pt>
                <c:pt idx="2161">
                  <c:v>0.40835648148148151</c:v>
                </c:pt>
                <c:pt idx="2162">
                  <c:v>0.40837962962962959</c:v>
                </c:pt>
                <c:pt idx="2163">
                  <c:v>0.40840277777777767</c:v>
                </c:pt>
                <c:pt idx="2164">
                  <c:v>0.40842592592592586</c:v>
                </c:pt>
                <c:pt idx="2165">
                  <c:v>0.40844907407407405</c:v>
                </c:pt>
                <c:pt idx="2166">
                  <c:v>0.40847222222222213</c:v>
                </c:pt>
                <c:pt idx="2167">
                  <c:v>0.40849537037037031</c:v>
                </c:pt>
                <c:pt idx="2168">
                  <c:v>0.4085185185185185</c:v>
                </c:pt>
                <c:pt idx="2169">
                  <c:v>0.40854166666666658</c:v>
                </c:pt>
                <c:pt idx="2170">
                  <c:v>0.40856481481481477</c:v>
                </c:pt>
                <c:pt idx="2171">
                  <c:v>0.40858796296296296</c:v>
                </c:pt>
                <c:pt idx="2172">
                  <c:v>0.40861111111111104</c:v>
                </c:pt>
                <c:pt idx="2173">
                  <c:v>0.40863425925925922</c:v>
                </c:pt>
                <c:pt idx="2174">
                  <c:v>0.40865740740740741</c:v>
                </c:pt>
                <c:pt idx="2175">
                  <c:v>0.40868055555555549</c:v>
                </c:pt>
                <c:pt idx="2176">
                  <c:v>0.40870370370370368</c:v>
                </c:pt>
                <c:pt idx="2177">
                  <c:v>0.40872685185185187</c:v>
                </c:pt>
                <c:pt idx="2178">
                  <c:v>0.40874999999999995</c:v>
                </c:pt>
                <c:pt idx="2179">
                  <c:v>0.40877314814814814</c:v>
                </c:pt>
                <c:pt idx="2180">
                  <c:v>0.40879629629629632</c:v>
                </c:pt>
                <c:pt idx="2181">
                  <c:v>0.4088194444444444</c:v>
                </c:pt>
                <c:pt idx="2182">
                  <c:v>0.40884259259259259</c:v>
                </c:pt>
                <c:pt idx="2183">
                  <c:v>0.40886574074074067</c:v>
                </c:pt>
                <c:pt idx="2184">
                  <c:v>0.40888888888888886</c:v>
                </c:pt>
                <c:pt idx="2185">
                  <c:v>0.40891203703703694</c:v>
                </c:pt>
                <c:pt idx="2186">
                  <c:v>0.40893518518518512</c:v>
                </c:pt>
                <c:pt idx="2187">
                  <c:v>0.40895833333333331</c:v>
                </c:pt>
                <c:pt idx="2188">
                  <c:v>0.40898148148148139</c:v>
                </c:pt>
                <c:pt idx="2189">
                  <c:v>0.40900462962962958</c:v>
                </c:pt>
                <c:pt idx="2190">
                  <c:v>0.40902777777777777</c:v>
                </c:pt>
                <c:pt idx="2191">
                  <c:v>0.40905092592592585</c:v>
                </c:pt>
                <c:pt idx="2192">
                  <c:v>0.40907407407407403</c:v>
                </c:pt>
                <c:pt idx="2193">
                  <c:v>0.40909722222222222</c:v>
                </c:pt>
                <c:pt idx="2194">
                  <c:v>0.4091203703703703</c:v>
                </c:pt>
                <c:pt idx="2195">
                  <c:v>0.40914351851851849</c:v>
                </c:pt>
                <c:pt idx="2196">
                  <c:v>0.40916666666666668</c:v>
                </c:pt>
                <c:pt idx="2197">
                  <c:v>0.40918981481481476</c:v>
                </c:pt>
                <c:pt idx="2198">
                  <c:v>0.40921296296296295</c:v>
                </c:pt>
                <c:pt idx="2199">
                  <c:v>0.40923611111111113</c:v>
                </c:pt>
                <c:pt idx="2200">
                  <c:v>0.40925925925925921</c:v>
                </c:pt>
                <c:pt idx="2201">
                  <c:v>0.4092824074074074</c:v>
                </c:pt>
                <c:pt idx="2202">
                  <c:v>0.40930555555555559</c:v>
                </c:pt>
                <c:pt idx="2203">
                  <c:v>0.40932870370370367</c:v>
                </c:pt>
                <c:pt idx="2204">
                  <c:v>0.40935185185185174</c:v>
                </c:pt>
                <c:pt idx="2205">
                  <c:v>0.40937499999999993</c:v>
                </c:pt>
                <c:pt idx="2206">
                  <c:v>0.40939814814814812</c:v>
                </c:pt>
                <c:pt idx="2207">
                  <c:v>0.4094212962962962</c:v>
                </c:pt>
                <c:pt idx="2208">
                  <c:v>0.40944444444444439</c:v>
                </c:pt>
                <c:pt idx="2209">
                  <c:v>0.40946759259259258</c:v>
                </c:pt>
                <c:pt idx="2210">
                  <c:v>0.40949074074074066</c:v>
                </c:pt>
                <c:pt idx="2211">
                  <c:v>0.40951388888888884</c:v>
                </c:pt>
                <c:pt idx="2212">
                  <c:v>0.40953703703703703</c:v>
                </c:pt>
                <c:pt idx="2213">
                  <c:v>0.40956018518518511</c:v>
                </c:pt>
                <c:pt idx="2214">
                  <c:v>0.4095833333333333</c:v>
                </c:pt>
                <c:pt idx="2215">
                  <c:v>0.40960648148148149</c:v>
                </c:pt>
                <c:pt idx="2216">
                  <c:v>0.40962962962962957</c:v>
                </c:pt>
                <c:pt idx="2217">
                  <c:v>0.40965277777777775</c:v>
                </c:pt>
                <c:pt idx="2218">
                  <c:v>0.40967592592592594</c:v>
                </c:pt>
                <c:pt idx="2219">
                  <c:v>0.40969907407407402</c:v>
                </c:pt>
                <c:pt idx="2220">
                  <c:v>0.40972222222222221</c:v>
                </c:pt>
                <c:pt idx="2221">
                  <c:v>0.4097453703703704</c:v>
                </c:pt>
                <c:pt idx="2222">
                  <c:v>0.40976851851851848</c:v>
                </c:pt>
                <c:pt idx="2223">
                  <c:v>0.40979166666666667</c:v>
                </c:pt>
                <c:pt idx="2224">
                  <c:v>0.40981481481481474</c:v>
                </c:pt>
                <c:pt idx="2225">
                  <c:v>0.40983796296296293</c:v>
                </c:pt>
                <c:pt idx="2226">
                  <c:v>0.40986111111111101</c:v>
                </c:pt>
                <c:pt idx="2227">
                  <c:v>0.4098842592592592</c:v>
                </c:pt>
                <c:pt idx="2228">
                  <c:v>0.40990740740740739</c:v>
                </c:pt>
                <c:pt idx="2229">
                  <c:v>0.40993055555555546</c:v>
                </c:pt>
                <c:pt idx="2230">
                  <c:v>0.40995370370370365</c:v>
                </c:pt>
                <c:pt idx="2231">
                  <c:v>0.40997685185185184</c:v>
                </c:pt>
                <c:pt idx="2232">
                  <c:v>0.40999999999999992</c:v>
                </c:pt>
                <c:pt idx="2233">
                  <c:v>0.41002314814814811</c:v>
                </c:pt>
                <c:pt idx="2234">
                  <c:v>0.4100462962962963</c:v>
                </c:pt>
                <c:pt idx="2235">
                  <c:v>0.41006944444444438</c:v>
                </c:pt>
                <c:pt idx="2236">
                  <c:v>0.41009259259259256</c:v>
                </c:pt>
                <c:pt idx="2237">
                  <c:v>0.41011574074074075</c:v>
                </c:pt>
                <c:pt idx="2238">
                  <c:v>0.41013888888888883</c:v>
                </c:pt>
                <c:pt idx="2239">
                  <c:v>0.41016203703703702</c:v>
                </c:pt>
                <c:pt idx="2240">
                  <c:v>0.41018518518518521</c:v>
                </c:pt>
                <c:pt idx="2241">
                  <c:v>0.41020833333333329</c:v>
                </c:pt>
                <c:pt idx="2242">
                  <c:v>0.41023148148148147</c:v>
                </c:pt>
                <c:pt idx="2243">
                  <c:v>0.41025462962962966</c:v>
                </c:pt>
                <c:pt idx="2244">
                  <c:v>0.41027777777777774</c:v>
                </c:pt>
                <c:pt idx="2245">
                  <c:v>0.41030092592592582</c:v>
                </c:pt>
                <c:pt idx="2246">
                  <c:v>0.41032407407407401</c:v>
                </c:pt>
                <c:pt idx="2247">
                  <c:v>0.4103472222222222</c:v>
                </c:pt>
                <c:pt idx="2248">
                  <c:v>0.41037037037037027</c:v>
                </c:pt>
                <c:pt idx="2249">
                  <c:v>0.41039351851851846</c:v>
                </c:pt>
                <c:pt idx="2250">
                  <c:v>0.41041666666666665</c:v>
                </c:pt>
                <c:pt idx="2251">
                  <c:v>0.41043981481481473</c:v>
                </c:pt>
                <c:pt idx="2252">
                  <c:v>0.41046296296296292</c:v>
                </c:pt>
                <c:pt idx="2253">
                  <c:v>0.41048611111111111</c:v>
                </c:pt>
                <c:pt idx="2254">
                  <c:v>0.41050925925925918</c:v>
                </c:pt>
                <c:pt idx="2255">
                  <c:v>0.41053240740740737</c:v>
                </c:pt>
                <c:pt idx="2256">
                  <c:v>0.41055555555555556</c:v>
                </c:pt>
                <c:pt idx="2257">
                  <c:v>0.41057870370370364</c:v>
                </c:pt>
                <c:pt idx="2258">
                  <c:v>0.41060185185185183</c:v>
                </c:pt>
                <c:pt idx="2259">
                  <c:v>0.41062500000000002</c:v>
                </c:pt>
                <c:pt idx="2260">
                  <c:v>0.4106481481481481</c:v>
                </c:pt>
                <c:pt idx="2261">
                  <c:v>0.41067129629629628</c:v>
                </c:pt>
                <c:pt idx="2262">
                  <c:v>0.41069444444444447</c:v>
                </c:pt>
                <c:pt idx="2263">
                  <c:v>0.41071759259259255</c:v>
                </c:pt>
                <c:pt idx="2264">
                  <c:v>0.41074074074074074</c:v>
                </c:pt>
                <c:pt idx="2265">
                  <c:v>0.41076388888888882</c:v>
                </c:pt>
                <c:pt idx="2266">
                  <c:v>0.41078703703703701</c:v>
                </c:pt>
                <c:pt idx="2267">
                  <c:v>0.41081018518518508</c:v>
                </c:pt>
                <c:pt idx="2268">
                  <c:v>0.41083333333333327</c:v>
                </c:pt>
                <c:pt idx="2269">
                  <c:v>0.41085648148148146</c:v>
                </c:pt>
                <c:pt idx="2270">
                  <c:v>0.41087962962962954</c:v>
                </c:pt>
                <c:pt idx="2271">
                  <c:v>0.41090277777777773</c:v>
                </c:pt>
                <c:pt idx="2272">
                  <c:v>0.41092592592592592</c:v>
                </c:pt>
                <c:pt idx="2273">
                  <c:v>0.41094907407407399</c:v>
                </c:pt>
                <c:pt idx="2274">
                  <c:v>0.41097222222222218</c:v>
                </c:pt>
                <c:pt idx="2275">
                  <c:v>0.41099537037037037</c:v>
                </c:pt>
                <c:pt idx="2276">
                  <c:v>0.41101851851851845</c:v>
                </c:pt>
                <c:pt idx="2277">
                  <c:v>0.41104166666666664</c:v>
                </c:pt>
                <c:pt idx="2278">
                  <c:v>0.41106481481481483</c:v>
                </c:pt>
                <c:pt idx="2279">
                  <c:v>0.41108796296296291</c:v>
                </c:pt>
                <c:pt idx="2280">
                  <c:v>0.41111111111111109</c:v>
                </c:pt>
                <c:pt idx="2281">
                  <c:v>0.41113425925925928</c:v>
                </c:pt>
                <c:pt idx="2282">
                  <c:v>0.41115740740740736</c:v>
                </c:pt>
                <c:pt idx="2283">
                  <c:v>0.41118055555555555</c:v>
                </c:pt>
                <c:pt idx="2284">
                  <c:v>0.41120370370370374</c:v>
                </c:pt>
                <c:pt idx="2285">
                  <c:v>0.41122685185185182</c:v>
                </c:pt>
                <c:pt idx="2286">
                  <c:v>0.41124999999999989</c:v>
                </c:pt>
                <c:pt idx="2287">
                  <c:v>0.41127314814814808</c:v>
                </c:pt>
                <c:pt idx="2288">
                  <c:v>0.41129629629629627</c:v>
                </c:pt>
                <c:pt idx="2289">
                  <c:v>0.41131944444444435</c:v>
                </c:pt>
                <c:pt idx="2290">
                  <c:v>0.41134259259259254</c:v>
                </c:pt>
                <c:pt idx="2291">
                  <c:v>0.41136574074074073</c:v>
                </c:pt>
                <c:pt idx="2292">
                  <c:v>0.4113888888888888</c:v>
                </c:pt>
                <c:pt idx="2293">
                  <c:v>0.41141203703703699</c:v>
                </c:pt>
                <c:pt idx="2294">
                  <c:v>0.41143518518518518</c:v>
                </c:pt>
                <c:pt idx="2295">
                  <c:v>0.41145833333333326</c:v>
                </c:pt>
                <c:pt idx="2296">
                  <c:v>0.41148148148148145</c:v>
                </c:pt>
                <c:pt idx="2297">
                  <c:v>0.41150462962962964</c:v>
                </c:pt>
                <c:pt idx="2298">
                  <c:v>0.41152777777777771</c:v>
                </c:pt>
                <c:pt idx="2299">
                  <c:v>0.4115509259259259</c:v>
                </c:pt>
                <c:pt idx="2300">
                  <c:v>0.41157407407407409</c:v>
                </c:pt>
                <c:pt idx="2301">
                  <c:v>0.41159722222222217</c:v>
                </c:pt>
                <c:pt idx="2302">
                  <c:v>0.41162037037037036</c:v>
                </c:pt>
                <c:pt idx="2303">
                  <c:v>0.41164351851851855</c:v>
                </c:pt>
                <c:pt idx="2304">
                  <c:v>0.41166666666666663</c:v>
                </c:pt>
                <c:pt idx="2305">
                  <c:v>0.41168981481481481</c:v>
                </c:pt>
                <c:pt idx="2306">
                  <c:v>0.41171296296296289</c:v>
                </c:pt>
                <c:pt idx="2307">
                  <c:v>0.41173611111111108</c:v>
                </c:pt>
                <c:pt idx="2308">
                  <c:v>0.41175925925925916</c:v>
                </c:pt>
                <c:pt idx="2309">
                  <c:v>0.41178240740740735</c:v>
                </c:pt>
                <c:pt idx="2310">
                  <c:v>0.41180555555555554</c:v>
                </c:pt>
                <c:pt idx="2311">
                  <c:v>0.41182870370370361</c:v>
                </c:pt>
                <c:pt idx="2312">
                  <c:v>0.4118518518518518</c:v>
                </c:pt>
                <c:pt idx="2313">
                  <c:v>0.41187499999999999</c:v>
                </c:pt>
                <c:pt idx="2314">
                  <c:v>0.41189814814814807</c:v>
                </c:pt>
                <c:pt idx="2315">
                  <c:v>0.41192129629629626</c:v>
                </c:pt>
                <c:pt idx="2316">
                  <c:v>0.41194444444444445</c:v>
                </c:pt>
                <c:pt idx="2317">
                  <c:v>0.41196759259259252</c:v>
                </c:pt>
                <c:pt idx="2318">
                  <c:v>0.41199074074074071</c:v>
                </c:pt>
                <c:pt idx="2319">
                  <c:v>0.4120138888888889</c:v>
                </c:pt>
                <c:pt idx="2320">
                  <c:v>0.41203703703703698</c:v>
                </c:pt>
                <c:pt idx="2321">
                  <c:v>0.41206018518518517</c:v>
                </c:pt>
                <c:pt idx="2322">
                  <c:v>0.41208333333333336</c:v>
                </c:pt>
                <c:pt idx="2323">
                  <c:v>0.41210648148148143</c:v>
                </c:pt>
                <c:pt idx="2324">
                  <c:v>0.41212962962962962</c:v>
                </c:pt>
                <c:pt idx="2325">
                  <c:v>0.41215277777777781</c:v>
                </c:pt>
                <c:pt idx="2326">
                  <c:v>0.41217592592592589</c:v>
                </c:pt>
                <c:pt idx="2327">
                  <c:v>0.41219907407407397</c:v>
                </c:pt>
                <c:pt idx="2328">
                  <c:v>0.41222222222222216</c:v>
                </c:pt>
                <c:pt idx="2329">
                  <c:v>0.41224537037037035</c:v>
                </c:pt>
                <c:pt idx="2330">
                  <c:v>0.41226851851851842</c:v>
                </c:pt>
                <c:pt idx="2331">
                  <c:v>0.41229166666666661</c:v>
                </c:pt>
                <c:pt idx="2332">
                  <c:v>0.4123148148148148</c:v>
                </c:pt>
                <c:pt idx="2333">
                  <c:v>0.41233796296296288</c:v>
                </c:pt>
                <c:pt idx="2334">
                  <c:v>0.41236111111111107</c:v>
                </c:pt>
                <c:pt idx="2335">
                  <c:v>0.41238425925925926</c:v>
                </c:pt>
                <c:pt idx="2336">
                  <c:v>0.41240740740740733</c:v>
                </c:pt>
                <c:pt idx="2337">
                  <c:v>0.41243055555555552</c:v>
                </c:pt>
                <c:pt idx="2338">
                  <c:v>0.41245370370370371</c:v>
                </c:pt>
                <c:pt idx="2339">
                  <c:v>0.41247685185185179</c:v>
                </c:pt>
                <c:pt idx="2340">
                  <c:v>0.41249999999999998</c:v>
                </c:pt>
                <c:pt idx="2341">
                  <c:v>0.41252314814814817</c:v>
                </c:pt>
                <c:pt idx="2342">
                  <c:v>0.41254629629629624</c:v>
                </c:pt>
                <c:pt idx="2343">
                  <c:v>0.41256944444444443</c:v>
                </c:pt>
                <c:pt idx="2344">
                  <c:v>0.41259259259259262</c:v>
                </c:pt>
                <c:pt idx="2345">
                  <c:v>0.4126157407407407</c:v>
                </c:pt>
                <c:pt idx="2346">
                  <c:v>0.41263888888888889</c:v>
                </c:pt>
                <c:pt idx="2347">
                  <c:v>0.41266203703703697</c:v>
                </c:pt>
                <c:pt idx="2348">
                  <c:v>0.41268518518518515</c:v>
                </c:pt>
                <c:pt idx="2349">
                  <c:v>0.41270833333333323</c:v>
                </c:pt>
                <c:pt idx="2350">
                  <c:v>0.41273148148148142</c:v>
                </c:pt>
                <c:pt idx="2351">
                  <c:v>0.41275462962962961</c:v>
                </c:pt>
                <c:pt idx="2352">
                  <c:v>0.41277777777777769</c:v>
                </c:pt>
                <c:pt idx="2353">
                  <c:v>0.41280092592592588</c:v>
                </c:pt>
                <c:pt idx="2354">
                  <c:v>0.41282407407407407</c:v>
                </c:pt>
                <c:pt idx="2355">
                  <c:v>0.41284722222222214</c:v>
                </c:pt>
                <c:pt idx="2356">
                  <c:v>0.41287037037037033</c:v>
                </c:pt>
                <c:pt idx="2357">
                  <c:v>0.41289351851851852</c:v>
                </c:pt>
                <c:pt idx="2358">
                  <c:v>0.4129166666666666</c:v>
                </c:pt>
                <c:pt idx="2359">
                  <c:v>0.41293981481481479</c:v>
                </c:pt>
                <c:pt idx="2360">
                  <c:v>0.41296296296296298</c:v>
                </c:pt>
                <c:pt idx="2361">
                  <c:v>0.41298611111111105</c:v>
                </c:pt>
                <c:pt idx="2362">
                  <c:v>0.41300925925925924</c:v>
                </c:pt>
                <c:pt idx="2363">
                  <c:v>0.41303240740740743</c:v>
                </c:pt>
                <c:pt idx="2364">
                  <c:v>0.41305555555555551</c:v>
                </c:pt>
                <c:pt idx="2365">
                  <c:v>0.4130787037037037</c:v>
                </c:pt>
                <c:pt idx="2366">
                  <c:v>0.41310185185185189</c:v>
                </c:pt>
                <c:pt idx="2367">
                  <c:v>0.41312499999999996</c:v>
                </c:pt>
                <c:pt idx="2368">
                  <c:v>0.41314814814814804</c:v>
                </c:pt>
                <c:pt idx="2369">
                  <c:v>0.41317129629629623</c:v>
                </c:pt>
                <c:pt idx="2370">
                  <c:v>0.41319444444444442</c:v>
                </c:pt>
                <c:pt idx="2371">
                  <c:v>0.4132175925925925</c:v>
                </c:pt>
                <c:pt idx="2372">
                  <c:v>0.41324074074074069</c:v>
                </c:pt>
                <c:pt idx="2373">
                  <c:v>0.41326388888888888</c:v>
                </c:pt>
                <c:pt idx="2374">
                  <c:v>0.41328703703703695</c:v>
                </c:pt>
                <c:pt idx="2375">
                  <c:v>0.41331018518518514</c:v>
                </c:pt>
                <c:pt idx="2376">
                  <c:v>0.41333333333333333</c:v>
                </c:pt>
                <c:pt idx="2377">
                  <c:v>0.41335648148148141</c:v>
                </c:pt>
                <c:pt idx="2378">
                  <c:v>0.4133796296296296</c:v>
                </c:pt>
                <c:pt idx="2379">
                  <c:v>0.41340277777777779</c:v>
                </c:pt>
                <c:pt idx="2380">
                  <c:v>0.41342592592592586</c:v>
                </c:pt>
                <c:pt idx="2381">
                  <c:v>0.41344907407407405</c:v>
                </c:pt>
                <c:pt idx="2382">
                  <c:v>0.41347222222222224</c:v>
                </c:pt>
                <c:pt idx="2383">
                  <c:v>0.41349537037037032</c:v>
                </c:pt>
                <c:pt idx="2384">
                  <c:v>0.41351851851851851</c:v>
                </c:pt>
                <c:pt idx="2385">
                  <c:v>0.4135416666666667</c:v>
                </c:pt>
                <c:pt idx="2386">
                  <c:v>0.41356481481481477</c:v>
                </c:pt>
                <c:pt idx="2387">
                  <c:v>0.41358796296296296</c:v>
                </c:pt>
                <c:pt idx="2388">
                  <c:v>0.41361111111111104</c:v>
                </c:pt>
                <c:pt idx="2389">
                  <c:v>0.41363425925925923</c:v>
                </c:pt>
                <c:pt idx="2390">
                  <c:v>0.41365740740740731</c:v>
                </c:pt>
                <c:pt idx="2391">
                  <c:v>0.4136805555555555</c:v>
                </c:pt>
                <c:pt idx="2392">
                  <c:v>0.41370370370370368</c:v>
                </c:pt>
                <c:pt idx="2393">
                  <c:v>0.41372685185185176</c:v>
                </c:pt>
                <c:pt idx="2394">
                  <c:v>0.41374999999999995</c:v>
                </c:pt>
                <c:pt idx="2395">
                  <c:v>0.41377314814814814</c:v>
                </c:pt>
                <c:pt idx="2396">
                  <c:v>0.41379629629629622</c:v>
                </c:pt>
                <c:pt idx="2397">
                  <c:v>0.41381944444444441</c:v>
                </c:pt>
                <c:pt idx="2398">
                  <c:v>0.4138425925925926</c:v>
                </c:pt>
                <c:pt idx="2399">
                  <c:v>0.41386574074074067</c:v>
                </c:pt>
                <c:pt idx="2400">
                  <c:v>0.41388888888888886</c:v>
                </c:pt>
                <c:pt idx="2401">
                  <c:v>0.41391203703703705</c:v>
                </c:pt>
                <c:pt idx="2402">
                  <c:v>0.41393518518518513</c:v>
                </c:pt>
                <c:pt idx="2403">
                  <c:v>0.41395833333333332</c:v>
                </c:pt>
                <c:pt idx="2404">
                  <c:v>0.41398148148148151</c:v>
                </c:pt>
                <c:pt idx="2405">
                  <c:v>0.41400462962962958</c:v>
                </c:pt>
                <c:pt idx="2406">
                  <c:v>0.41402777777777777</c:v>
                </c:pt>
                <c:pt idx="2407">
                  <c:v>0.41405092592592596</c:v>
                </c:pt>
                <c:pt idx="2408">
                  <c:v>0.41407407407407404</c:v>
                </c:pt>
                <c:pt idx="2409">
                  <c:v>0.41409722222222212</c:v>
                </c:pt>
                <c:pt idx="2410">
                  <c:v>0.41412037037037031</c:v>
                </c:pt>
                <c:pt idx="2411">
                  <c:v>0.41414351851851849</c:v>
                </c:pt>
                <c:pt idx="2412">
                  <c:v>0.41416666666666657</c:v>
                </c:pt>
                <c:pt idx="2413">
                  <c:v>0.41418981481481476</c:v>
                </c:pt>
                <c:pt idx="2414">
                  <c:v>0.41421296296296295</c:v>
                </c:pt>
                <c:pt idx="2415">
                  <c:v>0.41423611111111103</c:v>
                </c:pt>
                <c:pt idx="2416">
                  <c:v>0.41425925925925922</c:v>
                </c:pt>
                <c:pt idx="2417">
                  <c:v>0.4142824074074074</c:v>
                </c:pt>
                <c:pt idx="2418">
                  <c:v>0.41430555555555548</c:v>
                </c:pt>
                <c:pt idx="2419">
                  <c:v>0.41432870370370367</c:v>
                </c:pt>
                <c:pt idx="2420">
                  <c:v>0.41435185185185186</c:v>
                </c:pt>
                <c:pt idx="2421">
                  <c:v>0.41437499999999994</c:v>
                </c:pt>
                <c:pt idx="2422">
                  <c:v>0.41439814814814813</c:v>
                </c:pt>
                <c:pt idx="2423">
                  <c:v>0.41442129629629632</c:v>
                </c:pt>
                <c:pt idx="2424">
                  <c:v>0.41444444444444439</c:v>
                </c:pt>
                <c:pt idx="2425">
                  <c:v>0.41446759259259258</c:v>
                </c:pt>
                <c:pt idx="2426">
                  <c:v>0.41449074074074077</c:v>
                </c:pt>
                <c:pt idx="2427">
                  <c:v>0.41451388888888885</c:v>
                </c:pt>
                <c:pt idx="2428">
                  <c:v>0.41453703703703693</c:v>
                </c:pt>
                <c:pt idx="2429">
                  <c:v>0.41456018518518511</c:v>
                </c:pt>
                <c:pt idx="2430">
                  <c:v>0.4145833333333333</c:v>
                </c:pt>
                <c:pt idx="2431">
                  <c:v>0.41460648148148138</c:v>
                </c:pt>
                <c:pt idx="2432">
                  <c:v>0.41462962962962957</c:v>
                </c:pt>
                <c:pt idx="2433">
                  <c:v>0.41465277777777776</c:v>
                </c:pt>
                <c:pt idx="2434">
                  <c:v>0.41467592592592584</c:v>
                </c:pt>
                <c:pt idx="2435">
                  <c:v>0.41469907407407403</c:v>
                </c:pt>
                <c:pt idx="2436">
                  <c:v>0.41472222222222221</c:v>
                </c:pt>
                <c:pt idx="2437">
                  <c:v>0.41474537037037029</c:v>
                </c:pt>
                <c:pt idx="2438">
                  <c:v>0.41476851851851848</c:v>
                </c:pt>
                <c:pt idx="2439">
                  <c:v>0.41479166666666667</c:v>
                </c:pt>
                <c:pt idx="2440">
                  <c:v>0.41481481481481475</c:v>
                </c:pt>
                <c:pt idx="2441">
                  <c:v>0.41483796296296294</c:v>
                </c:pt>
                <c:pt idx="2442">
                  <c:v>0.41486111111111112</c:v>
                </c:pt>
                <c:pt idx="2443">
                  <c:v>0.4148842592592592</c:v>
                </c:pt>
                <c:pt idx="2444">
                  <c:v>0.41490740740740739</c:v>
                </c:pt>
                <c:pt idx="2445">
                  <c:v>0.41493055555555558</c:v>
                </c:pt>
                <c:pt idx="2446">
                  <c:v>0.41495370370370366</c:v>
                </c:pt>
                <c:pt idx="2447">
                  <c:v>0.41497685185185185</c:v>
                </c:pt>
                <c:pt idx="2448">
                  <c:v>0.41500000000000004</c:v>
                </c:pt>
                <c:pt idx="2449">
                  <c:v>0.41502314814814811</c:v>
                </c:pt>
                <c:pt idx="2450">
                  <c:v>0.41504629629629619</c:v>
                </c:pt>
                <c:pt idx="2451">
                  <c:v>0.41506944444444438</c:v>
                </c:pt>
                <c:pt idx="2452">
                  <c:v>0.41509259259259257</c:v>
                </c:pt>
                <c:pt idx="2453">
                  <c:v>0.41511574074074065</c:v>
                </c:pt>
                <c:pt idx="2454">
                  <c:v>0.41513888888888884</c:v>
                </c:pt>
                <c:pt idx="2455">
                  <c:v>0.41516203703703702</c:v>
                </c:pt>
                <c:pt idx="2456">
                  <c:v>0.4151851851851851</c:v>
                </c:pt>
                <c:pt idx="2457">
                  <c:v>0.41520833333333329</c:v>
                </c:pt>
                <c:pt idx="2458">
                  <c:v>0.41523148148148148</c:v>
                </c:pt>
                <c:pt idx="2459">
                  <c:v>0.41525462962962956</c:v>
                </c:pt>
                <c:pt idx="2460">
                  <c:v>0.41527777777777775</c:v>
                </c:pt>
                <c:pt idx="2461">
                  <c:v>0.41530092592592593</c:v>
                </c:pt>
                <c:pt idx="2462">
                  <c:v>0.41532407407407401</c:v>
                </c:pt>
                <c:pt idx="2463">
                  <c:v>0.4153472222222222</c:v>
                </c:pt>
                <c:pt idx="2464">
                  <c:v>0.41537037037037039</c:v>
                </c:pt>
                <c:pt idx="2465">
                  <c:v>0.41539351851851847</c:v>
                </c:pt>
                <c:pt idx="2466">
                  <c:v>0.41541666666666666</c:v>
                </c:pt>
                <c:pt idx="2467">
                  <c:v>0.41543981481481485</c:v>
                </c:pt>
                <c:pt idx="2468">
                  <c:v>0.41546296296296292</c:v>
                </c:pt>
                <c:pt idx="2469">
                  <c:v>0.415486111111111</c:v>
                </c:pt>
                <c:pt idx="2470">
                  <c:v>0.41550925925925919</c:v>
                </c:pt>
                <c:pt idx="2471">
                  <c:v>0.41553240740740738</c:v>
                </c:pt>
                <c:pt idx="2472">
                  <c:v>0.41555555555555546</c:v>
                </c:pt>
                <c:pt idx="2473">
                  <c:v>0.41557870370370364</c:v>
                </c:pt>
                <c:pt idx="2474">
                  <c:v>0.41560185185185183</c:v>
                </c:pt>
                <c:pt idx="2475">
                  <c:v>0.41562499999999991</c:v>
                </c:pt>
                <c:pt idx="2476">
                  <c:v>0.4156481481481481</c:v>
                </c:pt>
                <c:pt idx="2477">
                  <c:v>0.41567129629629629</c:v>
                </c:pt>
                <c:pt idx="2478">
                  <c:v>0.41569444444444437</c:v>
                </c:pt>
                <c:pt idx="2479">
                  <c:v>0.41571759259259256</c:v>
                </c:pt>
                <c:pt idx="2480">
                  <c:v>0.41574074074074074</c:v>
                </c:pt>
                <c:pt idx="2481">
                  <c:v>0.41576388888888882</c:v>
                </c:pt>
                <c:pt idx="2482">
                  <c:v>0.41578703703703701</c:v>
                </c:pt>
                <c:pt idx="2483">
                  <c:v>0.4158101851851852</c:v>
                </c:pt>
                <c:pt idx="2484">
                  <c:v>0.41583333333333328</c:v>
                </c:pt>
                <c:pt idx="2485">
                  <c:v>0.41585648148148147</c:v>
                </c:pt>
                <c:pt idx="2486">
                  <c:v>0.41587962962962965</c:v>
                </c:pt>
                <c:pt idx="2487">
                  <c:v>0.41590277777777773</c:v>
                </c:pt>
                <c:pt idx="2488">
                  <c:v>0.41592592592592592</c:v>
                </c:pt>
                <c:pt idx="2489">
                  <c:v>0.41594907407407411</c:v>
                </c:pt>
                <c:pt idx="2490">
                  <c:v>0.41597222222222219</c:v>
                </c:pt>
                <c:pt idx="2491">
                  <c:v>0.41599537037037027</c:v>
                </c:pt>
                <c:pt idx="2492">
                  <c:v>0.41601851851851845</c:v>
                </c:pt>
                <c:pt idx="2493">
                  <c:v>0.41604166666666664</c:v>
                </c:pt>
                <c:pt idx="2494">
                  <c:v>0.41606481481481472</c:v>
                </c:pt>
                <c:pt idx="2495">
                  <c:v>0.41608796296296291</c:v>
                </c:pt>
                <c:pt idx="2496">
                  <c:v>0.4161111111111111</c:v>
                </c:pt>
                <c:pt idx="2497">
                  <c:v>0.41613425925925918</c:v>
                </c:pt>
                <c:pt idx="2498">
                  <c:v>0.41615740740740736</c:v>
                </c:pt>
                <c:pt idx="2499">
                  <c:v>0.41618055555555555</c:v>
                </c:pt>
                <c:pt idx="2500">
                  <c:v>0.41620370370370363</c:v>
                </c:pt>
                <c:pt idx="2501">
                  <c:v>0.41622685185185182</c:v>
                </c:pt>
                <c:pt idx="2502">
                  <c:v>0.41625000000000001</c:v>
                </c:pt>
                <c:pt idx="2503">
                  <c:v>0.41627314814814809</c:v>
                </c:pt>
                <c:pt idx="2504">
                  <c:v>0.41629629629629628</c:v>
                </c:pt>
                <c:pt idx="2505">
                  <c:v>0.41631944444444446</c:v>
                </c:pt>
                <c:pt idx="2506">
                  <c:v>0.41634259259259254</c:v>
                </c:pt>
                <c:pt idx="2507">
                  <c:v>0.41636574074074073</c:v>
                </c:pt>
                <c:pt idx="2508">
                  <c:v>0.41638888888888892</c:v>
                </c:pt>
                <c:pt idx="2509">
                  <c:v>0.416412037037037</c:v>
                </c:pt>
                <c:pt idx="2510">
                  <c:v>0.41643518518518507</c:v>
                </c:pt>
                <c:pt idx="2511">
                  <c:v>0.41645833333333326</c:v>
                </c:pt>
                <c:pt idx="2512">
                  <c:v>0.41648148148148145</c:v>
                </c:pt>
                <c:pt idx="2513">
                  <c:v>0.41650462962962953</c:v>
                </c:pt>
                <c:pt idx="2514">
                  <c:v>0.41652777777777772</c:v>
                </c:pt>
                <c:pt idx="2515">
                  <c:v>0.41655092592592591</c:v>
                </c:pt>
                <c:pt idx="2516">
                  <c:v>0.41657407407407399</c:v>
                </c:pt>
                <c:pt idx="2517">
                  <c:v>0.41659722222222217</c:v>
                </c:pt>
                <c:pt idx="2518">
                  <c:v>0.41662037037037036</c:v>
                </c:pt>
                <c:pt idx="2519">
                  <c:v>0.41664351851851844</c:v>
                </c:pt>
                <c:pt idx="2520">
                  <c:v>0.41666666666666663</c:v>
                </c:pt>
                <c:pt idx="2521">
                  <c:v>0.41668981481481482</c:v>
                </c:pt>
                <c:pt idx="2522">
                  <c:v>0.4167129629629629</c:v>
                </c:pt>
                <c:pt idx="2523">
                  <c:v>0.41673611111111108</c:v>
                </c:pt>
                <c:pt idx="2524">
                  <c:v>0.41675925925925927</c:v>
                </c:pt>
                <c:pt idx="2525">
                  <c:v>0.41678240740740735</c:v>
                </c:pt>
                <c:pt idx="2526">
                  <c:v>0.41680555555555554</c:v>
                </c:pt>
                <c:pt idx="2527">
                  <c:v>0.41682870370370373</c:v>
                </c:pt>
                <c:pt idx="2528">
                  <c:v>0.41685185185185181</c:v>
                </c:pt>
                <c:pt idx="2529">
                  <c:v>0.416875</c:v>
                </c:pt>
                <c:pt idx="2530">
                  <c:v>0.41689814814814818</c:v>
                </c:pt>
                <c:pt idx="2531">
                  <c:v>0.41692129629629626</c:v>
                </c:pt>
                <c:pt idx="2532">
                  <c:v>0.41694444444444434</c:v>
                </c:pt>
                <c:pt idx="2533">
                  <c:v>0.41696759259259253</c:v>
                </c:pt>
                <c:pt idx="2534">
                  <c:v>0.41699074074074072</c:v>
                </c:pt>
                <c:pt idx="2535">
                  <c:v>0.4170138888888888</c:v>
                </c:pt>
                <c:pt idx="2536">
                  <c:v>0.41703703703703698</c:v>
                </c:pt>
                <c:pt idx="2537">
                  <c:v>0.41706018518518517</c:v>
                </c:pt>
                <c:pt idx="2538">
                  <c:v>0.41708333333333325</c:v>
                </c:pt>
                <c:pt idx="2539">
                  <c:v>0.41710648148148144</c:v>
                </c:pt>
                <c:pt idx="2540">
                  <c:v>0.41712962962962963</c:v>
                </c:pt>
                <c:pt idx="2541">
                  <c:v>0.41715277777777771</c:v>
                </c:pt>
                <c:pt idx="2542">
                  <c:v>0.41717592592592589</c:v>
                </c:pt>
                <c:pt idx="2543">
                  <c:v>0.41719907407407408</c:v>
                </c:pt>
                <c:pt idx="2544">
                  <c:v>0.41722222222222216</c:v>
                </c:pt>
                <c:pt idx="2545">
                  <c:v>0.41724537037037035</c:v>
                </c:pt>
                <c:pt idx="2546">
                  <c:v>0.41726851851851854</c:v>
                </c:pt>
                <c:pt idx="2547">
                  <c:v>0.41729166666666662</c:v>
                </c:pt>
                <c:pt idx="2548">
                  <c:v>0.41731481481481481</c:v>
                </c:pt>
                <c:pt idx="2549">
                  <c:v>0.41733796296296299</c:v>
                </c:pt>
                <c:pt idx="2550">
                  <c:v>0.41736111111111107</c:v>
                </c:pt>
                <c:pt idx="2551">
                  <c:v>0.41738425925925915</c:v>
                </c:pt>
                <c:pt idx="2552">
                  <c:v>0.41740740740740734</c:v>
                </c:pt>
                <c:pt idx="2553">
                  <c:v>0.41743055555555553</c:v>
                </c:pt>
                <c:pt idx="2554">
                  <c:v>0.4174537037037036</c:v>
                </c:pt>
                <c:pt idx="2555">
                  <c:v>0.41747685185185179</c:v>
                </c:pt>
                <c:pt idx="2556">
                  <c:v>0.41749999999999998</c:v>
                </c:pt>
                <c:pt idx="2557">
                  <c:v>0.41752314814814806</c:v>
                </c:pt>
                <c:pt idx="2558">
                  <c:v>0.41754629629629625</c:v>
                </c:pt>
                <c:pt idx="2559">
                  <c:v>0.41756944444444444</c:v>
                </c:pt>
                <c:pt idx="2560">
                  <c:v>0.41759259259259252</c:v>
                </c:pt>
                <c:pt idx="2561">
                  <c:v>0.4176157407407407</c:v>
                </c:pt>
                <c:pt idx="2562">
                  <c:v>0.41763888888888889</c:v>
                </c:pt>
                <c:pt idx="2563">
                  <c:v>0.41766203703703697</c:v>
                </c:pt>
                <c:pt idx="2564">
                  <c:v>0.41768518518518516</c:v>
                </c:pt>
                <c:pt idx="2565">
                  <c:v>0.41770833333333335</c:v>
                </c:pt>
                <c:pt idx="2566">
                  <c:v>0.41773148148148143</c:v>
                </c:pt>
                <c:pt idx="2567">
                  <c:v>0.41775462962962961</c:v>
                </c:pt>
                <c:pt idx="2568">
                  <c:v>0.4177777777777778</c:v>
                </c:pt>
                <c:pt idx="2569">
                  <c:v>0.41780092592592588</c:v>
                </c:pt>
                <c:pt idx="2570">
                  <c:v>0.41782407407407407</c:v>
                </c:pt>
                <c:pt idx="2571">
                  <c:v>0.41784722222222226</c:v>
                </c:pt>
                <c:pt idx="2572">
                  <c:v>0.41787037037037034</c:v>
                </c:pt>
                <c:pt idx="2573">
                  <c:v>0.41789351851851841</c:v>
                </c:pt>
                <c:pt idx="2574">
                  <c:v>0.4179166666666666</c:v>
                </c:pt>
                <c:pt idx="2575">
                  <c:v>0.41793981481481479</c:v>
                </c:pt>
                <c:pt idx="2576">
                  <c:v>0.41796296296296287</c:v>
                </c:pt>
                <c:pt idx="2577">
                  <c:v>0.41798611111111106</c:v>
                </c:pt>
                <c:pt idx="2578">
                  <c:v>0.41800925925925925</c:v>
                </c:pt>
                <c:pt idx="2579">
                  <c:v>0.41803240740740732</c:v>
                </c:pt>
                <c:pt idx="2580">
                  <c:v>0.41805555555555551</c:v>
                </c:pt>
                <c:pt idx="2581">
                  <c:v>0.4180787037037037</c:v>
                </c:pt>
                <c:pt idx="2582">
                  <c:v>0.41810185185185178</c:v>
                </c:pt>
                <c:pt idx="2583">
                  <c:v>0.41812499999999997</c:v>
                </c:pt>
                <c:pt idx="2584">
                  <c:v>0.41814814814814816</c:v>
                </c:pt>
                <c:pt idx="2585">
                  <c:v>0.41817129629629624</c:v>
                </c:pt>
                <c:pt idx="2586">
                  <c:v>0.41819444444444442</c:v>
                </c:pt>
                <c:pt idx="2587">
                  <c:v>0.41821759259259261</c:v>
                </c:pt>
                <c:pt idx="2588">
                  <c:v>0.41824074074074069</c:v>
                </c:pt>
                <c:pt idx="2589">
                  <c:v>0.41826388888888888</c:v>
                </c:pt>
                <c:pt idx="2590">
                  <c:v>0.41828703703703707</c:v>
                </c:pt>
                <c:pt idx="2591">
                  <c:v>0.41831018518518515</c:v>
                </c:pt>
                <c:pt idx="2592">
                  <c:v>0.41833333333333322</c:v>
                </c:pt>
                <c:pt idx="2593">
                  <c:v>0.41835648148148141</c:v>
                </c:pt>
                <c:pt idx="2594">
                  <c:v>0.4183796296296296</c:v>
                </c:pt>
                <c:pt idx="2595">
                  <c:v>0.41840277777777768</c:v>
                </c:pt>
                <c:pt idx="2596">
                  <c:v>0.41842592592592587</c:v>
                </c:pt>
                <c:pt idx="2597">
                  <c:v>0.41844907407407406</c:v>
                </c:pt>
                <c:pt idx="2598">
                  <c:v>0.41847222222222213</c:v>
                </c:pt>
                <c:pt idx="2599">
                  <c:v>0.41849537037037032</c:v>
                </c:pt>
                <c:pt idx="2600">
                  <c:v>0.41851851851851851</c:v>
                </c:pt>
                <c:pt idx="2601">
                  <c:v>0.41854166666666659</c:v>
                </c:pt>
                <c:pt idx="2602">
                  <c:v>0.41856481481481478</c:v>
                </c:pt>
                <c:pt idx="2603">
                  <c:v>0.41858796296296297</c:v>
                </c:pt>
                <c:pt idx="2604">
                  <c:v>0.41861111111111104</c:v>
                </c:pt>
                <c:pt idx="2605">
                  <c:v>0.41863425925925923</c:v>
                </c:pt>
                <c:pt idx="2606">
                  <c:v>0.41865740740740742</c:v>
                </c:pt>
                <c:pt idx="2607">
                  <c:v>0.4186805555555555</c:v>
                </c:pt>
                <c:pt idx="2608">
                  <c:v>0.41870370370370369</c:v>
                </c:pt>
                <c:pt idx="2609">
                  <c:v>0.41872685185185188</c:v>
                </c:pt>
                <c:pt idx="2610">
                  <c:v>0.41874999999999996</c:v>
                </c:pt>
                <c:pt idx="2611">
                  <c:v>0.41877314814814814</c:v>
                </c:pt>
                <c:pt idx="2612">
                  <c:v>0.41879629629629633</c:v>
                </c:pt>
                <c:pt idx="2613">
                  <c:v>0.41881944444444441</c:v>
                </c:pt>
                <c:pt idx="2614">
                  <c:v>0.41884259259259249</c:v>
                </c:pt>
                <c:pt idx="2615">
                  <c:v>0.41886574074074068</c:v>
                </c:pt>
                <c:pt idx="2616">
                  <c:v>0.41888888888888887</c:v>
                </c:pt>
                <c:pt idx="2617">
                  <c:v>0.41891203703703694</c:v>
                </c:pt>
                <c:pt idx="2618">
                  <c:v>0.41893518518518513</c:v>
                </c:pt>
                <c:pt idx="2619">
                  <c:v>0.41895833333333332</c:v>
                </c:pt>
                <c:pt idx="2620">
                  <c:v>0.4189814814814814</c:v>
                </c:pt>
                <c:pt idx="2621">
                  <c:v>0.41900462962962959</c:v>
                </c:pt>
                <c:pt idx="2622">
                  <c:v>0.41902777777777778</c:v>
                </c:pt>
                <c:pt idx="2623">
                  <c:v>0.41905092592592585</c:v>
                </c:pt>
                <c:pt idx="2624">
                  <c:v>0.41907407407407404</c:v>
                </c:pt>
                <c:pt idx="2625">
                  <c:v>0.41909722222222223</c:v>
                </c:pt>
                <c:pt idx="2626">
                  <c:v>0.41912037037037031</c:v>
                </c:pt>
                <c:pt idx="2627">
                  <c:v>0.4191435185185185</c:v>
                </c:pt>
                <c:pt idx="2628">
                  <c:v>0.41916666666666669</c:v>
                </c:pt>
                <c:pt idx="2629">
                  <c:v>0.41918981481481477</c:v>
                </c:pt>
                <c:pt idx="2630">
                  <c:v>0.41921296296296295</c:v>
                </c:pt>
                <c:pt idx="2631">
                  <c:v>0.41923611111111114</c:v>
                </c:pt>
                <c:pt idx="2632">
                  <c:v>0.41925925925925922</c:v>
                </c:pt>
                <c:pt idx="2633">
                  <c:v>0.4192824074074073</c:v>
                </c:pt>
                <c:pt idx="2634">
                  <c:v>0.41930555555555549</c:v>
                </c:pt>
                <c:pt idx="2635">
                  <c:v>0.41932870370370368</c:v>
                </c:pt>
                <c:pt idx="2636">
                  <c:v>0.41935185185185175</c:v>
                </c:pt>
                <c:pt idx="2637">
                  <c:v>0.41937499999999994</c:v>
                </c:pt>
                <c:pt idx="2638">
                  <c:v>0.41939814814814813</c:v>
                </c:pt>
                <c:pt idx="2639">
                  <c:v>0.41942129629629621</c:v>
                </c:pt>
              </c:numCache>
            </c:numRef>
          </c:cat>
          <c:val>
            <c:numRef>
              <c:f>'Z EC'!$H$3:$H$2642</c:f>
              <c:numCache>
                <c:formatCode>General</c:formatCode>
                <c:ptCount val="26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-1.0000000000000009E-2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-1.0000000000000009E-2</c:v>
                </c:pt>
                <c:pt idx="9">
                  <c:v>-1.0000000000000009E-2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-1.0000000000000009E-2</c:v>
                </c:pt>
                <c:pt idx="16">
                  <c:v>-1.0000000000000009E-2</c:v>
                </c:pt>
                <c:pt idx="17">
                  <c:v>-1.0000000000000009E-2</c:v>
                </c:pt>
                <c:pt idx="18">
                  <c:v>-1.0000000000000009E-2</c:v>
                </c:pt>
                <c:pt idx="19">
                  <c:v>0</c:v>
                </c:pt>
                <c:pt idx="20">
                  <c:v>-1.0000000000000009E-2</c:v>
                </c:pt>
                <c:pt idx="21">
                  <c:v>-1.0000000000000009E-2</c:v>
                </c:pt>
                <c:pt idx="22">
                  <c:v>-1.0000000000000009E-2</c:v>
                </c:pt>
                <c:pt idx="23">
                  <c:v>-1.0000000000000009E-2</c:v>
                </c:pt>
                <c:pt idx="24">
                  <c:v>0</c:v>
                </c:pt>
                <c:pt idx="25">
                  <c:v>-1.0000000000000009E-2</c:v>
                </c:pt>
                <c:pt idx="26">
                  <c:v>-2.0000000000000018E-2</c:v>
                </c:pt>
                <c:pt idx="27">
                  <c:v>-2.0000000000000018E-2</c:v>
                </c:pt>
                <c:pt idx="28">
                  <c:v>-1.0000000000000009E-2</c:v>
                </c:pt>
                <c:pt idx="29">
                  <c:v>-1.0000000000000009E-2</c:v>
                </c:pt>
                <c:pt idx="30">
                  <c:v>-1.0000000000000009E-2</c:v>
                </c:pt>
                <c:pt idx="31">
                  <c:v>-1.0000000000000009E-2</c:v>
                </c:pt>
                <c:pt idx="32">
                  <c:v>-1.0000000000000009E-2</c:v>
                </c:pt>
                <c:pt idx="33">
                  <c:v>-1.0000000000000009E-2</c:v>
                </c:pt>
                <c:pt idx="34">
                  <c:v>-1.0000000000000009E-2</c:v>
                </c:pt>
                <c:pt idx="35">
                  <c:v>-1.0000000000000009E-2</c:v>
                </c:pt>
                <c:pt idx="36">
                  <c:v>-1.0000000000000009E-2</c:v>
                </c:pt>
                <c:pt idx="37">
                  <c:v>-1.0000000000000009E-2</c:v>
                </c:pt>
                <c:pt idx="38">
                  <c:v>-1.0000000000000009E-2</c:v>
                </c:pt>
                <c:pt idx="39">
                  <c:v>-1.0000000000000009E-2</c:v>
                </c:pt>
                <c:pt idx="40">
                  <c:v>-1.0000000000000009E-2</c:v>
                </c:pt>
                <c:pt idx="41">
                  <c:v>-1.0000000000000009E-2</c:v>
                </c:pt>
                <c:pt idx="42">
                  <c:v>-2.0000000000000018E-2</c:v>
                </c:pt>
                <c:pt idx="43">
                  <c:v>-2.0000000000000018E-2</c:v>
                </c:pt>
                <c:pt idx="44">
                  <c:v>-1.0000000000000009E-2</c:v>
                </c:pt>
                <c:pt idx="45">
                  <c:v>-1.0000000000000009E-2</c:v>
                </c:pt>
                <c:pt idx="46">
                  <c:v>-1.0000000000000009E-2</c:v>
                </c:pt>
                <c:pt idx="47">
                  <c:v>-1.0000000000000009E-2</c:v>
                </c:pt>
                <c:pt idx="48">
                  <c:v>-1.0000000000000009E-2</c:v>
                </c:pt>
                <c:pt idx="49">
                  <c:v>-1.0000000000000009E-2</c:v>
                </c:pt>
                <c:pt idx="50">
                  <c:v>-2.0000000000000018E-2</c:v>
                </c:pt>
                <c:pt idx="51">
                  <c:v>-1.0000000000000009E-2</c:v>
                </c:pt>
                <c:pt idx="52">
                  <c:v>-3.0000000000000027E-2</c:v>
                </c:pt>
                <c:pt idx="53">
                  <c:v>-2.0000000000000018E-2</c:v>
                </c:pt>
                <c:pt idx="54">
                  <c:v>-3.0000000000000027E-2</c:v>
                </c:pt>
                <c:pt idx="55">
                  <c:v>-2.0000000000000018E-2</c:v>
                </c:pt>
                <c:pt idx="56">
                  <c:v>-2.0000000000000018E-2</c:v>
                </c:pt>
                <c:pt idx="57">
                  <c:v>-2.0000000000000018E-2</c:v>
                </c:pt>
                <c:pt idx="58">
                  <c:v>-2.0000000000000018E-2</c:v>
                </c:pt>
                <c:pt idx="59">
                  <c:v>-2.0000000000000018E-2</c:v>
                </c:pt>
                <c:pt idx="60">
                  <c:v>-2.0000000000000018E-2</c:v>
                </c:pt>
                <c:pt idx="61">
                  <c:v>-1.0000000000000009E-2</c:v>
                </c:pt>
                <c:pt idx="62">
                  <c:v>-1.0000000000000009E-2</c:v>
                </c:pt>
                <c:pt idx="63">
                  <c:v>-1.0000000000000009E-2</c:v>
                </c:pt>
                <c:pt idx="64">
                  <c:v>-1.0000000000000009E-2</c:v>
                </c:pt>
                <c:pt idx="65">
                  <c:v>-1.0000000000000009E-2</c:v>
                </c:pt>
                <c:pt idx="66">
                  <c:v>-2.0000000000000018E-2</c:v>
                </c:pt>
                <c:pt idx="67">
                  <c:v>-3.0000000000000027E-2</c:v>
                </c:pt>
                <c:pt idx="68">
                  <c:v>-3.0000000000000027E-2</c:v>
                </c:pt>
                <c:pt idx="69">
                  <c:v>-2.0000000000000018E-2</c:v>
                </c:pt>
                <c:pt idx="70">
                  <c:v>-1.0000000000000009E-2</c:v>
                </c:pt>
                <c:pt idx="71">
                  <c:v>-1.0000000000000009E-2</c:v>
                </c:pt>
                <c:pt idx="72">
                  <c:v>-2.0000000000000018E-2</c:v>
                </c:pt>
                <c:pt idx="73">
                  <c:v>-2.0000000000000018E-2</c:v>
                </c:pt>
                <c:pt idx="74">
                  <c:v>-1.0000000000000009E-2</c:v>
                </c:pt>
                <c:pt idx="75">
                  <c:v>-1.0000000000000009E-2</c:v>
                </c:pt>
                <c:pt idx="76">
                  <c:v>-3.0000000000000027E-2</c:v>
                </c:pt>
                <c:pt idx="77">
                  <c:v>-3.0000000000000027E-2</c:v>
                </c:pt>
                <c:pt idx="78">
                  <c:v>-1.0000000000000009E-2</c:v>
                </c:pt>
                <c:pt idx="79">
                  <c:v>-2.0000000000000018E-2</c:v>
                </c:pt>
                <c:pt idx="80">
                  <c:v>-2.0000000000000018E-2</c:v>
                </c:pt>
                <c:pt idx="81">
                  <c:v>-1.0000000000000009E-2</c:v>
                </c:pt>
                <c:pt idx="82">
                  <c:v>-1.0000000000000009E-2</c:v>
                </c:pt>
                <c:pt idx="83">
                  <c:v>-1.0000000000000009E-2</c:v>
                </c:pt>
                <c:pt idx="84">
                  <c:v>-1.0000000000000009E-2</c:v>
                </c:pt>
                <c:pt idx="85">
                  <c:v>-1.0000000000000009E-2</c:v>
                </c:pt>
                <c:pt idx="86">
                  <c:v>-1.0000000000000009E-2</c:v>
                </c:pt>
                <c:pt idx="87">
                  <c:v>-1.0000000000000009E-2</c:v>
                </c:pt>
                <c:pt idx="88">
                  <c:v>-1.0000000000000009E-2</c:v>
                </c:pt>
                <c:pt idx="89">
                  <c:v>-1.0000000000000009E-2</c:v>
                </c:pt>
                <c:pt idx="90">
                  <c:v>-1.0000000000000009E-2</c:v>
                </c:pt>
                <c:pt idx="91">
                  <c:v>-1.0000000000000009E-2</c:v>
                </c:pt>
                <c:pt idx="92">
                  <c:v>-1.0000000000000009E-2</c:v>
                </c:pt>
                <c:pt idx="93">
                  <c:v>-1.0000000000000009E-2</c:v>
                </c:pt>
                <c:pt idx="94">
                  <c:v>-2.0000000000000018E-2</c:v>
                </c:pt>
                <c:pt idx="95">
                  <c:v>-2.0000000000000018E-2</c:v>
                </c:pt>
                <c:pt idx="96">
                  <c:v>-1.0000000000000009E-2</c:v>
                </c:pt>
                <c:pt idx="97">
                  <c:v>-1.0000000000000009E-2</c:v>
                </c:pt>
                <c:pt idx="98">
                  <c:v>-1.0000000000000009E-2</c:v>
                </c:pt>
                <c:pt idx="99">
                  <c:v>-1.0000000000000009E-2</c:v>
                </c:pt>
                <c:pt idx="100">
                  <c:v>-1.0000000000000009E-2</c:v>
                </c:pt>
                <c:pt idx="101">
                  <c:v>-1.0000000000000009E-2</c:v>
                </c:pt>
                <c:pt idx="102">
                  <c:v>-1.0000000000000009E-2</c:v>
                </c:pt>
                <c:pt idx="103">
                  <c:v>-1.0000000000000009E-2</c:v>
                </c:pt>
                <c:pt idx="104">
                  <c:v>-1.0000000000000009E-2</c:v>
                </c:pt>
                <c:pt idx="105">
                  <c:v>-2.0000000000000018E-2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-1.0000000000000009E-2</c:v>
                </c:pt>
                <c:pt idx="117">
                  <c:v>-1.0000000000000009E-2</c:v>
                </c:pt>
                <c:pt idx="118">
                  <c:v>-1.0000000000000009E-2</c:v>
                </c:pt>
                <c:pt idx="119">
                  <c:v>-1.0000000000000009E-2</c:v>
                </c:pt>
                <c:pt idx="120">
                  <c:v>-1.0000000000000009E-2</c:v>
                </c:pt>
                <c:pt idx="121">
                  <c:v>-1.0000000000000009E-2</c:v>
                </c:pt>
                <c:pt idx="122">
                  <c:v>0</c:v>
                </c:pt>
                <c:pt idx="123">
                  <c:v>-1.0000000000000009E-2</c:v>
                </c:pt>
                <c:pt idx="124">
                  <c:v>-1.0000000000000009E-2</c:v>
                </c:pt>
                <c:pt idx="125">
                  <c:v>0</c:v>
                </c:pt>
                <c:pt idx="126">
                  <c:v>-1.0000000000000009E-2</c:v>
                </c:pt>
                <c:pt idx="127">
                  <c:v>-1.0000000000000009E-2</c:v>
                </c:pt>
                <c:pt idx="128">
                  <c:v>0</c:v>
                </c:pt>
                <c:pt idx="129">
                  <c:v>-1.0000000000000009E-2</c:v>
                </c:pt>
                <c:pt idx="130">
                  <c:v>-1.0000000000000009E-2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-1.0000000000000009E-2</c:v>
                </c:pt>
                <c:pt idx="136">
                  <c:v>-1.0000000000000009E-2</c:v>
                </c:pt>
                <c:pt idx="137">
                  <c:v>-1.0000000000000009E-2</c:v>
                </c:pt>
                <c:pt idx="138">
                  <c:v>-1.0000000000000009E-2</c:v>
                </c:pt>
                <c:pt idx="139">
                  <c:v>-1.0000000000000009E-2</c:v>
                </c:pt>
                <c:pt idx="140">
                  <c:v>-2.0000000000000018E-2</c:v>
                </c:pt>
                <c:pt idx="141">
                  <c:v>-1.0000000000000009E-2</c:v>
                </c:pt>
                <c:pt idx="142">
                  <c:v>-1.0000000000000009E-2</c:v>
                </c:pt>
                <c:pt idx="143">
                  <c:v>-1.0000000000000009E-2</c:v>
                </c:pt>
                <c:pt idx="144">
                  <c:v>-2.0000000000000018E-2</c:v>
                </c:pt>
                <c:pt idx="145">
                  <c:v>-1.0000000000000009E-2</c:v>
                </c:pt>
                <c:pt idx="146">
                  <c:v>-1.0000000000000009E-2</c:v>
                </c:pt>
                <c:pt idx="147">
                  <c:v>0</c:v>
                </c:pt>
                <c:pt idx="148">
                  <c:v>0</c:v>
                </c:pt>
                <c:pt idx="149">
                  <c:v>-1.0000000000000009E-2</c:v>
                </c:pt>
                <c:pt idx="150">
                  <c:v>-1.0000000000000009E-2</c:v>
                </c:pt>
                <c:pt idx="151">
                  <c:v>-1.0000000000000009E-2</c:v>
                </c:pt>
                <c:pt idx="152">
                  <c:v>-1.0000000000000009E-2</c:v>
                </c:pt>
                <c:pt idx="153">
                  <c:v>-1.0000000000000009E-2</c:v>
                </c:pt>
                <c:pt idx="154">
                  <c:v>-2.0000000000000018E-2</c:v>
                </c:pt>
                <c:pt idx="155">
                  <c:v>-1.0000000000000009E-2</c:v>
                </c:pt>
                <c:pt idx="156">
                  <c:v>-1.0000000000000009E-2</c:v>
                </c:pt>
                <c:pt idx="157">
                  <c:v>-2.0000000000000018E-2</c:v>
                </c:pt>
                <c:pt idx="158">
                  <c:v>-1.0000000000000009E-2</c:v>
                </c:pt>
                <c:pt idx="159">
                  <c:v>-1.0000000000000009E-2</c:v>
                </c:pt>
                <c:pt idx="160">
                  <c:v>-1.0000000000000009E-2</c:v>
                </c:pt>
                <c:pt idx="161">
                  <c:v>-1.0000000000000009E-2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-1.0000000000000009E-2</c:v>
                </c:pt>
                <c:pt idx="166">
                  <c:v>-1.0000000000000009E-2</c:v>
                </c:pt>
                <c:pt idx="167">
                  <c:v>-1.0000000000000009E-2</c:v>
                </c:pt>
                <c:pt idx="168">
                  <c:v>-1.0000000000000009E-2</c:v>
                </c:pt>
                <c:pt idx="169">
                  <c:v>-1.0000000000000009E-2</c:v>
                </c:pt>
                <c:pt idx="170">
                  <c:v>-1.0000000000000009E-2</c:v>
                </c:pt>
                <c:pt idx="171">
                  <c:v>-1.0000000000000009E-2</c:v>
                </c:pt>
                <c:pt idx="172">
                  <c:v>-1.0000000000000009E-2</c:v>
                </c:pt>
                <c:pt idx="173">
                  <c:v>-1.0000000000000009E-2</c:v>
                </c:pt>
                <c:pt idx="174">
                  <c:v>-3.0000000000000027E-2</c:v>
                </c:pt>
                <c:pt idx="175">
                  <c:v>-2.0000000000000018E-2</c:v>
                </c:pt>
                <c:pt idx="176">
                  <c:v>-2.0000000000000018E-2</c:v>
                </c:pt>
                <c:pt idx="177">
                  <c:v>-3.0000000000000027E-2</c:v>
                </c:pt>
                <c:pt idx="178">
                  <c:v>-3.0000000000000027E-2</c:v>
                </c:pt>
                <c:pt idx="179">
                  <c:v>-1.0000000000000009E-2</c:v>
                </c:pt>
                <c:pt idx="180">
                  <c:v>-3.0000000000000027E-2</c:v>
                </c:pt>
                <c:pt idx="181">
                  <c:v>-2.0000000000000018E-2</c:v>
                </c:pt>
                <c:pt idx="182">
                  <c:v>-1.0000000000000009E-2</c:v>
                </c:pt>
                <c:pt idx="183">
                  <c:v>-2.0000000000000018E-2</c:v>
                </c:pt>
                <c:pt idx="184">
                  <c:v>-1.0000000000000009E-2</c:v>
                </c:pt>
                <c:pt idx="185">
                  <c:v>-1.0000000000000009E-2</c:v>
                </c:pt>
                <c:pt idx="186">
                  <c:v>-1.0000000000000009E-2</c:v>
                </c:pt>
                <c:pt idx="187">
                  <c:v>-1.0000000000000009E-2</c:v>
                </c:pt>
                <c:pt idx="188">
                  <c:v>-1.0000000000000009E-2</c:v>
                </c:pt>
                <c:pt idx="189">
                  <c:v>-1.0000000000000009E-2</c:v>
                </c:pt>
                <c:pt idx="190">
                  <c:v>-1.0000000000000009E-2</c:v>
                </c:pt>
                <c:pt idx="191">
                  <c:v>-1.0000000000000009E-2</c:v>
                </c:pt>
                <c:pt idx="192">
                  <c:v>0</c:v>
                </c:pt>
                <c:pt idx="193">
                  <c:v>-1.0000000000000009E-2</c:v>
                </c:pt>
                <c:pt idx="194">
                  <c:v>-1.0000000000000009E-2</c:v>
                </c:pt>
                <c:pt idx="195">
                  <c:v>-1.0000000000000009E-2</c:v>
                </c:pt>
                <c:pt idx="196">
                  <c:v>-1.0000000000000009E-2</c:v>
                </c:pt>
                <c:pt idx="197">
                  <c:v>-1.0000000000000009E-2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-1.0000000000000009E-2</c:v>
                </c:pt>
                <c:pt idx="204">
                  <c:v>-1.0000000000000009E-2</c:v>
                </c:pt>
                <c:pt idx="205">
                  <c:v>-1.0000000000000009E-2</c:v>
                </c:pt>
                <c:pt idx="206">
                  <c:v>-1.0000000000000009E-2</c:v>
                </c:pt>
                <c:pt idx="207">
                  <c:v>-1.0000000000000009E-2</c:v>
                </c:pt>
                <c:pt idx="208">
                  <c:v>-1.0000000000000009E-2</c:v>
                </c:pt>
                <c:pt idx="209">
                  <c:v>-1.0000000000000009E-2</c:v>
                </c:pt>
                <c:pt idx="210">
                  <c:v>-1.0000000000000009E-2</c:v>
                </c:pt>
                <c:pt idx="211">
                  <c:v>-1.0000000000000009E-2</c:v>
                </c:pt>
                <c:pt idx="212">
                  <c:v>-1.0000000000000009E-2</c:v>
                </c:pt>
                <c:pt idx="213">
                  <c:v>-1.0000000000000009E-2</c:v>
                </c:pt>
                <c:pt idx="214">
                  <c:v>-1.0000000000000009E-2</c:v>
                </c:pt>
                <c:pt idx="215">
                  <c:v>-1.0000000000000009E-2</c:v>
                </c:pt>
                <c:pt idx="216">
                  <c:v>-1.0000000000000009E-2</c:v>
                </c:pt>
                <c:pt idx="217">
                  <c:v>-1.0000000000000009E-2</c:v>
                </c:pt>
                <c:pt idx="218">
                  <c:v>-1.0000000000000009E-2</c:v>
                </c:pt>
                <c:pt idx="219">
                  <c:v>-1.0000000000000009E-2</c:v>
                </c:pt>
                <c:pt idx="220">
                  <c:v>-1.0000000000000009E-2</c:v>
                </c:pt>
                <c:pt idx="221">
                  <c:v>-2.0000000000000018E-2</c:v>
                </c:pt>
                <c:pt idx="222">
                  <c:v>-1.0000000000000009E-2</c:v>
                </c:pt>
                <c:pt idx="223">
                  <c:v>-1.0000000000000009E-2</c:v>
                </c:pt>
                <c:pt idx="224">
                  <c:v>-1.0000000000000009E-2</c:v>
                </c:pt>
                <c:pt idx="225">
                  <c:v>-1.0000000000000009E-2</c:v>
                </c:pt>
                <c:pt idx="226">
                  <c:v>-1.0000000000000009E-2</c:v>
                </c:pt>
                <c:pt idx="227">
                  <c:v>-1.0000000000000009E-2</c:v>
                </c:pt>
                <c:pt idx="228">
                  <c:v>-2.0000000000000018E-2</c:v>
                </c:pt>
                <c:pt idx="229">
                  <c:v>-1.0000000000000009E-2</c:v>
                </c:pt>
                <c:pt idx="230">
                  <c:v>-1.0000000000000009E-2</c:v>
                </c:pt>
                <c:pt idx="231">
                  <c:v>-1.0000000000000009E-2</c:v>
                </c:pt>
                <c:pt idx="232">
                  <c:v>-1.0000000000000009E-2</c:v>
                </c:pt>
                <c:pt idx="233">
                  <c:v>-1.0000000000000009E-2</c:v>
                </c:pt>
                <c:pt idx="234">
                  <c:v>-1.0000000000000009E-2</c:v>
                </c:pt>
                <c:pt idx="235">
                  <c:v>0</c:v>
                </c:pt>
                <c:pt idx="236">
                  <c:v>-1.0000000000000009E-2</c:v>
                </c:pt>
                <c:pt idx="237">
                  <c:v>-1.0000000000000009E-2</c:v>
                </c:pt>
                <c:pt idx="238">
                  <c:v>0</c:v>
                </c:pt>
                <c:pt idx="239">
                  <c:v>-1.0000000000000009E-2</c:v>
                </c:pt>
                <c:pt idx="240">
                  <c:v>-1.0000000000000009E-2</c:v>
                </c:pt>
                <c:pt idx="241">
                  <c:v>-1.0000000000000009E-2</c:v>
                </c:pt>
                <c:pt idx="242">
                  <c:v>-1.0000000000000009E-2</c:v>
                </c:pt>
                <c:pt idx="243">
                  <c:v>-1.0000000000000009E-2</c:v>
                </c:pt>
                <c:pt idx="244">
                  <c:v>-1.0000000000000009E-2</c:v>
                </c:pt>
                <c:pt idx="245">
                  <c:v>-1.0000000000000009E-2</c:v>
                </c:pt>
                <c:pt idx="246">
                  <c:v>-1.0000000000000009E-2</c:v>
                </c:pt>
                <c:pt idx="247">
                  <c:v>-1.0000000000000009E-2</c:v>
                </c:pt>
                <c:pt idx="248">
                  <c:v>-1.0000000000000009E-2</c:v>
                </c:pt>
                <c:pt idx="249">
                  <c:v>-1.0000000000000009E-2</c:v>
                </c:pt>
                <c:pt idx="250">
                  <c:v>-1.0000000000000009E-2</c:v>
                </c:pt>
                <c:pt idx="251">
                  <c:v>-1.0000000000000009E-2</c:v>
                </c:pt>
                <c:pt idx="252">
                  <c:v>-2.0000000000000018E-2</c:v>
                </c:pt>
                <c:pt idx="253">
                  <c:v>-2.0000000000000018E-2</c:v>
                </c:pt>
                <c:pt idx="254">
                  <c:v>-1.0000000000000009E-2</c:v>
                </c:pt>
                <c:pt idx="255">
                  <c:v>-1.0000000000000009E-2</c:v>
                </c:pt>
                <c:pt idx="256">
                  <c:v>-1.0000000000000009E-2</c:v>
                </c:pt>
                <c:pt idx="257">
                  <c:v>-1.0000000000000009E-2</c:v>
                </c:pt>
                <c:pt idx="258">
                  <c:v>-1.0000000000000009E-2</c:v>
                </c:pt>
                <c:pt idx="259">
                  <c:v>-1.0000000000000009E-2</c:v>
                </c:pt>
                <c:pt idx="260">
                  <c:v>-1.0000000000000009E-2</c:v>
                </c:pt>
                <c:pt idx="261">
                  <c:v>-1.0000000000000009E-2</c:v>
                </c:pt>
                <c:pt idx="262">
                  <c:v>-1.0000000000000009E-2</c:v>
                </c:pt>
                <c:pt idx="263">
                  <c:v>-1.0000000000000009E-2</c:v>
                </c:pt>
                <c:pt idx="264">
                  <c:v>-1.0000000000000009E-2</c:v>
                </c:pt>
                <c:pt idx="265">
                  <c:v>-1.0000000000000009E-2</c:v>
                </c:pt>
                <c:pt idx="266">
                  <c:v>-1.0000000000000009E-2</c:v>
                </c:pt>
                <c:pt idx="267">
                  <c:v>-1.0000000000000009E-2</c:v>
                </c:pt>
                <c:pt idx="268">
                  <c:v>-1.0000000000000009E-2</c:v>
                </c:pt>
                <c:pt idx="269">
                  <c:v>-2.0000000000000018E-2</c:v>
                </c:pt>
                <c:pt idx="270">
                  <c:v>-1.0000000000000009E-2</c:v>
                </c:pt>
                <c:pt idx="271">
                  <c:v>-1.0000000000000009E-2</c:v>
                </c:pt>
                <c:pt idx="272">
                  <c:v>-1.0000000000000009E-2</c:v>
                </c:pt>
                <c:pt idx="273">
                  <c:v>-1.0000000000000009E-2</c:v>
                </c:pt>
                <c:pt idx="274">
                  <c:v>-1.0000000000000009E-2</c:v>
                </c:pt>
                <c:pt idx="275">
                  <c:v>-1.0000000000000009E-2</c:v>
                </c:pt>
                <c:pt idx="276">
                  <c:v>-1.0000000000000009E-2</c:v>
                </c:pt>
                <c:pt idx="277">
                  <c:v>-1.0000000000000009E-2</c:v>
                </c:pt>
                <c:pt idx="278">
                  <c:v>-1.0000000000000009E-2</c:v>
                </c:pt>
                <c:pt idx="279">
                  <c:v>-1.0000000000000009E-2</c:v>
                </c:pt>
                <c:pt idx="280">
                  <c:v>-1.0000000000000009E-2</c:v>
                </c:pt>
                <c:pt idx="281">
                  <c:v>-1.0000000000000009E-2</c:v>
                </c:pt>
                <c:pt idx="282">
                  <c:v>-1.0000000000000009E-2</c:v>
                </c:pt>
                <c:pt idx="283">
                  <c:v>-1.0000000000000009E-2</c:v>
                </c:pt>
                <c:pt idx="284">
                  <c:v>-1.0000000000000009E-2</c:v>
                </c:pt>
                <c:pt idx="285">
                  <c:v>-1.0000000000000009E-2</c:v>
                </c:pt>
                <c:pt idx="286">
                  <c:v>-1.0000000000000009E-2</c:v>
                </c:pt>
                <c:pt idx="287">
                  <c:v>-1.0000000000000009E-2</c:v>
                </c:pt>
                <c:pt idx="288">
                  <c:v>-1.0000000000000009E-2</c:v>
                </c:pt>
                <c:pt idx="289">
                  <c:v>-1.0000000000000009E-2</c:v>
                </c:pt>
                <c:pt idx="290">
                  <c:v>-1.0000000000000009E-2</c:v>
                </c:pt>
                <c:pt idx="291">
                  <c:v>-1.0000000000000009E-2</c:v>
                </c:pt>
                <c:pt idx="292">
                  <c:v>-2.0000000000000018E-2</c:v>
                </c:pt>
                <c:pt idx="293">
                  <c:v>-1.0000000000000009E-2</c:v>
                </c:pt>
                <c:pt idx="294">
                  <c:v>-1.0000000000000009E-2</c:v>
                </c:pt>
                <c:pt idx="295">
                  <c:v>-1.0000000000000009E-2</c:v>
                </c:pt>
                <c:pt idx="296">
                  <c:v>-2.0000000000000018E-2</c:v>
                </c:pt>
                <c:pt idx="297">
                  <c:v>-1.0000000000000009E-2</c:v>
                </c:pt>
                <c:pt idx="298">
                  <c:v>-1.0000000000000009E-2</c:v>
                </c:pt>
                <c:pt idx="299">
                  <c:v>-1.0000000000000009E-2</c:v>
                </c:pt>
                <c:pt idx="300">
                  <c:v>-1.0000000000000009E-2</c:v>
                </c:pt>
                <c:pt idx="301">
                  <c:v>-1.0000000000000009E-2</c:v>
                </c:pt>
                <c:pt idx="302">
                  <c:v>-1.0000000000000009E-2</c:v>
                </c:pt>
                <c:pt idx="303">
                  <c:v>-1.0000000000000009E-2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1.0000000000000009E-2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1.0000000000000009E-2</c:v>
                </c:pt>
                <c:pt idx="316">
                  <c:v>0</c:v>
                </c:pt>
                <c:pt idx="317">
                  <c:v>0</c:v>
                </c:pt>
                <c:pt idx="318">
                  <c:v>-1.0000000000000009E-2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1.0000000000000009E-2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-1.0000000000000009E-2</c:v>
                </c:pt>
                <c:pt idx="338">
                  <c:v>-1.0000000000000009E-2</c:v>
                </c:pt>
                <c:pt idx="339">
                  <c:v>-1.0000000000000009E-2</c:v>
                </c:pt>
                <c:pt idx="340">
                  <c:v>0</c:v>
                </c:pt>
                <c:pt idx="341">
                  <c:v>0</c:v>
                </c:pt>
                <c:pt idx="342">
                  <c:v>1.0000000000000009E-2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-1.0000000000000009E-2</c:v>
                </c:pt>
                <c:pt idx="352">
                  <c:v>-1.0000000000000009E-2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-1.0000000000000009E-2</c:v>
                </c:pt>
                <c:pt idx="357">
                  <c:v>-1.0000000000000009E-2</c:v>
                </c:pt>
                <c:pt idx="358">
                  <c:v>0</c:v>
                </c:pt>
                <c:pt idx="359">
                  <c:v>1.0000000000000009E-2</c:v>
                </c:pt>
                <c:pt idx="360">
                  <c:v>0</c:v>
                </c:pt>
                <c:pt idx="361">
                  <c:v>-1.0000000000000009E-2</c:v>
                </c:pt>
                <c:pt idx="362">
                  <c:v>0</c:v>
                </c:pt>
                <c:pt idx="363">
                  <c:v>-1.0000000000000009E-2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-1.0000000000000009E-2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1.0000000000000009E-2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1.0000000000000009E-2</c:v>
                </c:pt>
                <c:pt idx="379">
                  <c:v>1.0000000000000009E-2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0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0</c:v>
                </c:pt>
                <c:pt idx="443">
                  <c:v>0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-1.0000000000000009E-2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-1.0000000000000009E-2</c:v>
                </c:pt>
                <c:pt idx="511">
                  <c:v>0</c:v>
                </c:pt>
                <c:pt idx="512">
                  <c:v>-1.0000000000000009E-2</c:v>
                </c:pt>
                <c:pt idx="513">
                  <c:v>-2.0000000000000018E-2</c:v>
                </c:pt>
                <c:pt idx="514">
                  <c:v>0</c:v>
                </c:pt>
                <c:pt idx="515">
                  <c:v>0</c:v>
                </c:pt>
                <c:pt idx="516">
                  <c:v>-1.0000000000000009E-2</c:v>
                </c:pt>
                <c:pt idx="517">
                  <c:v>-1.0000000000000009E-2</c:v>
                </c:pt>
                <c:pt idx="518">
                  <c:v>-1.0000000000000009E-2</c:v>
                </c:pt>
                <c:pt idx="519">
                  <c:v>-1.0000000000000009E-2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-1.0000000000000009E-2</c:v>
                </c:pt>
                <c:pt idx="524">
                  <c:v>0</c:v>
                </c:pt>
                <c:pt idx="525">
                  <c:v>0</c:v>
                </c:pt>
                <c:pt idx="526">
                  <c:v>-1.0000000000000009E-2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-1.0000000000000009E-2</c:v>
                </c:pt>
                <c:pt idx="531">
                  <c:v>-2.0000000000000018E-2</c:v>
                </c:pt>
                <c:pt idx="532">
                  <c:v>-2.0000000000000018E-2</c:v>
                </c:pt>
                <c:pt idx="533">
                  <c:v>-1.0000000000000009E-2</c:v>
                </c:pt>
                <c:pt idx="534">
                  <c:v>0</c:v>
                </c:pt>
                <c:pt idx="535">
                  <c:v>0</c:v>
                </c:pt>
                <c:pt idx="536">
                  <c:v>-4.0000000000000036E-2</c:v>
                </c:pt>
                <c:pt idx="537">
                  <c:v>-1.0000000000000009E-2</c:v>
                </c:pt>
                <c:pt idx="538">
                  <c:v>-1.0000000000000009E-2</c:v>
                </c:pt>
                <c:pt idx="539">
                  <c:v>-1.0000000000000009E-2</c:v>
                </c:pt>
                <c:pt idx="540">
                  <c:v>-1.0000000000000009E-2</c:v>
                </c:pt>
                <c:pt idx="541">
                  <c:v>-3.0000000000000027E-2</c:v>
                </c:pt>
                <c:pt idx="542">
                  <c:v>-1.0000000000000009E-2</c:v>
                </c:pt>
                <c:pt idx="543">
                  <c:v>-1.0000000000000009E-2</c:v>
                </c:pt>
                <c:pt idx="544">
                  <c:v>-1.0000000000000009E-2</c:v>
                </c:pt>
                <c:pt idx="545">
                  <c:v>-1.0000000000000009E-2</c:v>
                </c:pt>
                <c:pt idx="546">
                  <c:v>-2.0000000000000018E-2</c:v>
                </c:pt>
                <c:pt idx="547">
                  <c:v>-1.0000000000000009E-2</c:v>
                </c:pt>
                <c:pt idx="548">
                  <c:v>-1.0000000000000009E-2</c:v>
                </c:pt>
                <c:pt idx="549">
                  <c:v>-1.0000000000000009E-2</c:v>
                </c:pt>
                <c:pt idx="550">
                  <c:v>-1.0000000000000009E-2</c:v>
                </c:pt>
                <c:pt idx="551">
                  <c:v>0</c:v>
                </c:pt>
                <c:pt idx="552">
                  <c:v>-1.0000000000000009E-2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-1.0000000000000009E-2</c:v>
                </c:pt>
                <c:pt idx="558">
                  <c:v>0</c:v>
                </c:pt>
                <c:pt idx="559">
                  <c:v>0</c:v>
                </c:pt>
                <c:pt idx="560">
                  <c:v>-1.0000000000000009E-2</c:v>
                </c:pt>
                <c:pt idx="561">
                  <c:v>0</c:v>
                </c:pt>
                <c:pt idx="562">
                  <c:v>0</c:v>
                </c:pt>
                <c:pt idx="563">
                  <c:v>-1.0000000000000009E-2</c:v>
                </c:pt>
                <c:pt idx="564">
                  <c:v>-1.0000000000000009E-2</c:v>
                </c:pt>
                <c:pt idx="565">
                  <c:v>-2.0000000000000018E-2</c:v>
                </c:pt>
                <c:pt idx="566">
                  <c:v>-3.0000000000000027E-2</c:v>
                </c:pt>
                <c:pt idx="567">
                  <c:v>-1.0000000000000009E-2</c:v>
                </c:pt>
                <c:pt idx="568">
                  <c:v>-2.0000000000000018E-2</c:v>
                </c:pt>
                <c:pt idx="569">
                  <c:v>-3.0000000000000027E-2</c:v>
                </c:pt>
                <c:pt idx="570">
                  <c:v>0</c:v>
                </c:pt>
                <c:pt idx="571">
                  <c:v>0</c:v>
                </c:pt>
                <c:pt idx="572">
                  <c:v>-1.0000000000000009E-2</c:v>
                </c:pt>
                <c:pt idx="573">
                  <c:v>0</c:v>
                </c:pt>
                <c:pt idx="574">
                  <c:v>-4.0000000000000036E-2</c:v>
                </c:pt>
                <c:pt idx="575">
                  <c:v>-4.0000000000000036E-2</c:v>
                </c:pt>
                <c:pt idx="576">
                  <c:v>-4.0000000000000036E-2</c:v>
                </c:pt>
                <c:pt idx="577">
                  <c:v>-3.0000000000000027E-2</c:v>
                </c:pt>
                <c:pt idx="578">
                  <c:v>-2.0000000000000018E-2</c:v>
                </c:pt>
                <c:pt idx="579">
                  <c:v>-2.0000000000000018E-2</c:v>
                </c:pt>
                <c:pt idx="580">
                  <c:v>-1.0000000000000009E-2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-1.0000000000000009E-2</c:v>
                </c:pt>
                <c:pt idx="590">
                  <c:v>-1.0000000000000009E-2</c:v>
                </c:pt>
                <c:pt idx="591">
                  <c:v>0</c:v>
                </c:pt>
                <c:pt idx="592">
                  <c:v>0</c:v>
                </c:pt>
                <c:pt idx="593">
                  <c:v>-1.0000000000000009E-2</c:v>
                </c:pt>
                <c:pt idx="594">
                  <c:v>-1.0000000000000009E-2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-1.0000000000000009E-2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-1.0000000000000009E-2</c:v>
                </c:pt>
                <c:pt idx="614">
                  <c:v>-1.0000000000000009E-2</c:v>
                </c:pt>
                <c:pt idx="615">
                  <c:v>-1.0000000000000009E-2</c:v>
                </c:pt>
                <c:pt idx="616">
                  <c:v>-2.0000000000000018E-2</c:v>
                </c:pt>
                <c:pt idx="617">
                  <c:v>0</c:v>
                </c:pt>
                <c:pt idx="618">
                  <c:v>0</c:v>
                </c:pt>
                <c:pt idx="619">
                  <c:v>-3.0000000000000027E-2</c:v>
                </c:pt>
                <c:pt idx="620">
                  <c:v>-1.0000000000000009E-2</c:v>
                </c:pt>
                <c:pt idx="621">
                  <c:v>-1.0000000000000009E-2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-2.0000000000000018E-2</c:v>
                </c:pt>
                <c:pt idx="626">
                  <c:v>-1.0000000000000009E-2</c:v>
                </c:pt>
                <c:pt idx="627">
                  <c:v>-1.0000000000000009E-2</c:v>
                </c:pt>
                <c:pt idx="628">
                  <c:v>-2.0000000000000018E-2</c:v>
                </c:pt>
                <c:pt idx="629">
                  <c:v>-1.0000000000000009E-2</c:v>
                </c:pt>
                <c:pt idx="630">
                  <c:v>0</c:v>
                </c:pt>
                <c:pt idx="631">
                  <c:v>-1.0000000000000009E-2</c:v>
                </c:pt>
                <c:pt idx="632">
                  <c:v>-1.0000000000000009E-2</c:v>
                </c:pt>
                <c:pt idx="633">
                  <c:v>-1.0000000000000009E-2</c:v>
                </c:pt>
                <c:pt idx="634">
                  <c:v>0</c:v>
                </c:pt>
                <c:pt idx="635">
                  <c:v>-1.0000000000000009E-2</c:v>
                </c:pt>
                <c:pt idx="636">
                  <c:v>-3.0000000000000027E-2</c:v>
                </c:pt>
                <c:pt idx="637">
                  <c:v>-3.0000000000000027E-2</c:v>
                </c:pt>
                <c:pt idx="638">
                  <c:v>-3.0000000000000027E-2</c:v>
                </c:pt>
                <c:pt idx="639">
                  <c:v>-1.0000000000000009E-2</c:v>
                </c:pt>
                <c:pt idx="640">
                  <c:v>-1.0000000000000009E-2</c:v>
                </c:pt>
                <c:pt idx="641">
                  <c:v>0</c:v>
                </c:pt>
                <c:pt idx="642">
                  <c:v>-1.0000000000000009E-2</c:v>
                </c:pt>
                <c:pt idx="643">
                  <c:v>-1.0000000000000009E-2</c:v>
                </c:pt>
                <c:pt idx="644">
                  <c:v>-1.0000000000000009E-2</c:v>
                </c:pt>
                <c:pt idx="645">
                  <c:v>-1.0000000000000009E-2</c:v>
                </c:pt>
                <c:pt idx="646">
                  <c:v>-1.0000000000000009E-2</c:v>
                </c:pt>
                <c:pt idx="647">
                  <c:v>-1.0000000000000009E-2</c:v>
                </c:pt>
                <c:pt idx="648">
                  <c:v>-1.0000000000000009E-2</c:v>
                </c:pt>
                <c:pt idx="649">
                  <c:v>0</c:v>
                </c:pt>
                <c:pt idx="650">
                  <c:v>1.0000000000000009E-2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-1.0000000000000009E-2</c:v>
                </c:pt>
                <c:pt idx="657">
                  <c:v>-1.0000000000000009E-2</c:v>
                </c:pt>
                <c:pt idx="658">
                  <c:v>-1.0000000000000009E-2</c:v>
                </c:pt>
                <c:pt idx="659">
                  <c:v>0</c:v>
                </c:pt>
                <c:pt idx="660">
                  <c:v>0</c:v>
                </c:pt>
                <c:pt idx="661">
                  <c:v>-1.0000000000000009E-2</c:v>
                </c:pt>
                <c:pt idx="662">
                  <c:v>-1.0000000000000009E-2</c:v>
                </c:pt>
                <c:pt idx="663">
                  <c:v>-1.0000000000000009E-2</c:v>
                </c:pt>
                <c:pt idx="664">
                  <c:v>-3.0000000000000027E-2</c:v>
                </c:pt>
                <c:pt idx="665">
                  <c:v>-1.0000000000000009E-2</c:v>
                </c:pt>
                <c:pt idx="666">
                  <c:v>0</c:v>
                </c:pt>
                <c:pt idx="667">
                  <c:v>1.0000000000000009E-2</c:v>
                </c:pt>
                <c:pt idx="668">
                  <c:v>1.0000000000000009E-2</c:v>
                </c:pt>
                <c:pt idx="669">
                  <c:v>1.0000000000000009E-2</c:v>
                </c:pt>
                <c:pt idx="670">
                  <c:v>0</c:v>
                </c:pt>
                <c:pt idx="671">
                  <c:v>1.0000000000000009E-2</c:v>
                </c:pt>
                <c:pt idx="672">
                  <c:v>-1.0000000000000009E-2</c:v>
                </c:pt>
                <c:pt idx="673">
                  <c:v>-1.0000000000000009E-2</c:v>
                </c:pt>
                <c:pt idx="674">
                  <c:v>-1.0000000000000009E-2</c:v>
                </c:pt>
                <c:pt idx="675">
                  <c:v>-1.0000000000000009E-2</c:v>
                </c:pt>
                <c:pt idx="676">
                  <c:v>-1.0000000000000009E-2</c:v>
                </c:pt>
                <c:pt idx="677">
                  <c:v>-1.0000000000000009E-2</c:v>
                </c:pt>
                <c:pt idx="678">
                  <c:v>-1.0000000000000009E-2</c:v>
                </c:pt>
                <c:pt idx="679">
                  <c:v>-2.0000000000000018E-2</c:v>
                </c:pt>
                <c:pt idx="680">
                  <c:v>-1.0000000000000009E-2</c:v>
                </c:pt>
                <c:pt idx="681">
                  <c:v>0</c:v>
                </c:pt>
                <c:pt idx="682">
                  <c:v>-1.0000000000000009E-2</c:v>
                </c:pt>
                <c:pt idx="683">
                  <c:v>-1.0000000000000009E-2</c:v>
                </c:pt>
                <c:pt idx="684">
                  <c:v>-1.0000000000000009E-2</c:v>
                </c:pt>
                <c:pt idx="685">
                  <c:v>-1.0000000000000009E-2</c:v>
                </c:pt>
                <c:pt idx="686">
                  <c:v>0</c:v>
                </c:pt>
                <c:pt idx="687">
                  <c:v>-1.0000000000000009E-2</c:v>
                </c:pt>
                <c:pt idx="688">
                  <c:v>-1.0000000000000009E-2</c:v>
                </c:pt>
                <c:pt idx="689">
                  <c:v>-1.0000000000000009E-2</c:v>
                </c:pt>
                <c:pt idx="690">
                  <c:v>0</c:v>
                </c:pt>
                <c:pt idx="691">
                  <c:v>-1.0000000000000009E-2</c:v>
                </c:pt>
                <c:pt idx="692">
                  <c:v>0</c:v>
                </c:pt>
                <c:pt idx="693">
                  <c:v>-1.0000000000000009E-2</c:v>
                </c:pt>
                <c:pt idx="694">
                  <c:v>-1.0000000000000009E-2</c:v>
                </c:pt>
                <c:pt idx="695">
                  <c:v>0</c:v>
                </c:pt>
                <c:pt idx="696">
                  <c:v>-1.0000000000000009E-2</c:v>
                </c:pt>
                <c:pt idx="697">
                  <c:v>-1.0000000000000009E-2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-1.0000000000000009E-2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-1.0000000000000009E-2</c:v>
                </c:pt>
                <c:pt idx="709">
                  <c:v>-1.0000000000000009E-2</c:v>
                </c:pt>
                <c:pt idx="710">
                  <c:v>-1.0000000000000009E-2</c:v>
                </c:pt>
                <c:pt idx="711">
                  <c:v>-1.0000000000000009E-2</c:v>
                </c:pt>
                <c:pt idx="712">
                  <c:v>0</c:v>
                </c:pt>
                <c:pt idx="713">
                  <c:v>0</c:v>
                </c:pt>
                <c:pt idx="714">
                  <c:v>-1.0000000000000009E-2</c:v>
                </c:pt>
                <c:pt idx="715">
                  <c:v>0</c:v>
                </c:pt>
                <c:pt idx="716">
                  <c:v>-1.0000000000000009E-2</c:v>
                </c:pt>
                <c:pt idx="717">
                  <c:v>-1.0000000000000009E-2</c:v>
                </c:pt>
                <c:pt idx="718">
                  <c:v>-1.0000000000000009E-2</c:v>
                </c:pt>
                <c:pt idx="719">
                  <c:v>-1.0000000000000009E-2</c:v>
                </c:pt>
                <c:pt idx="720">
                  <c:v>-1.0000000000000009E-2</c:v>
                </c:pt>
                <c:pt idx="721">
                  <c:v>-1.0000000000000009E-2</c:v>
                </c:pt>
                <c:pt idx="722">
                  <c:v>-2.0000000000000018E-2</c:v>
                </c:pt>
                <c:pt idx="723">
                  <c:v>-1.0000000000000009E-2</c:v>
                </c:pt>
                <c:pt idx="724">
                  <c:v>0</c:v>
                </c:pt>
                <c:pt idx="725">
                  <c:v>-1.0000000000000009E-2</c:v>
                </c:pt>
                <c:pt idx="726">
                  <c:v>0</c:v>
                </c:pt>
                <c:pt idx="727">
                  <c:v>0</c:v>
                </c:pt>
                <c:pt idx="728">
                  <c:v>-1.0000000000000009E-2</c:v>
                </c:pt>
                <c:pt idx="729">
                  <c:v>-1.0000000000000009E-2</c:v>
                </c:pt>
                <c:pt idx="730">
                  <c:v>0</c:v>
                </c:pt>
                <c:pt idx="731">
                  <c:v>-1.0000000000000009E-2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-1.0000000000000009E-2</c:v>
                </c:pt>
                <c:pt idx="742">
                  <c:v>-1.0000000000000009E-2</c:v>
                </c:pt>
                <c:pt idx="743">
                  <c:v>0</c:v>
                </c:pt>
                <c:pt idx="744">
                  <c:v>-1.0000000000000009E-2</c:v>
                </c:pt>
                <c:pt idx="745">
                  <c:v>-1.0000000000000009E-2</c:v>
                </c:pt>
                <c:pt idx="746">
                  <c:v>-1.0000000000000009E-2</c:v>
                </c:pt>
                <c:pt idx="747">
                  <c:v>0</c:v>
                </c:pt>
                <c:pt idx="748">
                  <c:v>0</c:v>
                </c:pt>
                <c:pt idx="749">
                  <c:v>-1.0000000000000009E-2</c:v>
                </c:pt>
                <c:pt idx="750">
                  <c:v>-2.0000000000000018E-2</c:v>
                </c:pt>
                <c:pt idx="751">
                  <c:v>-1.0000000000000009E-2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-1.0000000000000009E-2</c:v>
                </c:pt>
                <c:pt idx="759">
                  <c:v>-1.0000000000000009E-2</c:v>
                </c:pt>
                <c:pt idx="760">
                  <c:v>0</c:v>
                </c:pt>
                <c:pt idx="761">
                  <c:v>0</c:v>
                </c:pt>
                <c:pt idx="762">
                  <c:v>-1.0000000000000009E-2</c:v>
                </c:pt>
                <c:pt idx="763">
                  <c:v>-1.0000000000000009E-2</c:v>
                </c:pt>
                <c:pt idx="764">
                  <c:v>-1.0000000000000009E-2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-1.0000000000000009E-2</c:v>
                </c:pt>
                <c:pt idx="770">
                  <c:v>0</c:v>
                </c:pt>
                <c:pt idx="771">
                  <c:v>-1.0000000000000009E-2</c:v>
                </c:pt>
                <c:pt idx="772">
                  <c:v>-1.0000000000000009E-2</c:v>
                </c:pt>
                <c:pt idx="773">
                  <c:v>-1.0000000000000009E-2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-1.0000000000000009E-2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-1.0000000000000009E-2</c:v>
                </c:pt>
                <c:pt idx="783">
                  <c:v>0</c:v>
                </c:pt>
                <c:pt idx="784">
                  <c:v>-1.0000000000000009E-2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-1.0000000000000009E-2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-1.0000000000000009E-2</c:v>
                </c:pt>
                <c:pt idx="795">
                  <c:v>-1.0000000000000009E-2</c:v>
                </c:pt>
                <c:pt idx="796">
                  <c:v>-1.0000000000000009E-2</c:v>
                </c:pt>
                <c:pt idx="797">
                  <c:v>-1.0000000000000009E-2</c:v>
                </c:pt>
                <c:pt idx="798">
                  <c:v>0</c:v>
                </c:pt>
                <c:pt idx="799">
                  <c:v>-1.0000000000000009E-2</c:v>
                </c:pt>
                <c:pt idx="800">
                  <c:v>-1.0000000000000009E-2</c:v>
                </c:pt>
                <c:pt idx="801">
                  <c:v>-1.0000000000000009E-2</c:v>
                </c:pt>
                <c:pt idx="802">
                  <c:v>-1.0000000000000009E-2</c:v>
                </c:pt>
                <c:pt idx="803">
                  <c:v>-1.0000000000000009E-2</c:v>
                </c:pt>
                <c:pt idx="804">
                  <c:v>-1.0000000000000009E-2</c:v>
                </c:pt>
                <c:pt idx="805">
                  <c:v>-1.0000000000000009E-2</c:v>
                </c:pt>
                <c:pt idx="806">
                  <c:v>-1.0000000000000009E-2</c:v>
                </c:pt>
                <c:pt idx="807">
                  <c:v>-1.0000000000000009E-2</c:v>
                </c:pt>
                <c:pt idx="808">
                  <c:v>-1.0000000000000009E-2</c:v>
                </c:pt>
                <c:pt idx="809">
                  <c:v>0</c:v>
                </c:pt>
                <c:pt idx="810">
                  <c:v>-1.0000000000000009E-2</c:v>
                </c:pt>
                <c:pt idx="811">
                  <c:v>-1.0000000000000009E-2</c:v>
                </c:pt>
                <c:pt idx="812">
                  <c:v>-1.0000000000000009E-2</c:v>
                </c:pt>
                <c:pt idx="813">
                  <c:v>-1.0000000000000009E-2</c:v>
                </c:pt>
                <c:pt idx="814">
                  <c:v>-2.0000000000000018E-2</c:v>
                </c:pt>
                <c:pt idx="815">
                  <c:v>-1.0000000000000009E-2</c:v>
                </c:pt>
                <c:pt idx="816">
                  <c:v>-3.0000000000000027E-2</c:v>
                </c:pt>
                <c:pt idx="817">
                  <c:v>-3.0000000000000027E-2</c:v>
                </c:pt>
                <c:pt idx="818">
                  <c:v>-1.0000000000000009E-2</c:v>
                </c:pt>
                <c:pt idx="819">
                  <c:v>-1.0000000000000009E-2</c:v>
                </c:pt>
                <c:pt idx="820">
                  <c:v>-1.0000000000000009E-2</c:v>
                </c:pt>
                <c:pt idx="821">
                  <c:v>-1.0000000000000009E-2</c:v>
                </c:pt>
                <c:pt idx="822">
                  <c:v>-1.0000000000000009E-2</c:v>
                </c:pt>
                <c:pt idx="823">
                  <c:v>-1.0000000000000009E-2</c:v>
                </c:pt>
                <c:pt idx="824">
                  <c:v>-1.0000000000000009E-2</c:v>
                </c:pt>
                <c:pt idx="825">
                  <c:v>-1.0000000000000009E-2</c:v>
                </c:pt>
                <c:pt idx="826">
                  <c:v>-1.0000000000000009E-2</c:v>
                </c:pt>
                <c:pt idx="827">
                  <c:v>-2.0000000000000018E-2</c:v>
                </c:pt>
                <c:pt idx="828">
                  <c:v>-2.0000000000000018E-2</c:v>
                </c:pt>
                <c:pt idx="829">
                  <c:v>-3.0000000000000027E-2</c:v>
                </c:pt>
                <c:pt idx="830">
                  <c:v>-3.0000000000000027E-2</c:v>
                </c:pt>
                <c:pt idx="831">
                  <c:v>-2.0000000000000018E-2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-1.0000000000000009E-2</c:v>
                </c:pt>
                <c:pt idx="836">
                  <c:v>0</c:v>
                </c:pt>
                <c:pt idx="837">
                  <c:v>-1.0000000000000009E-2</c:v>
                </c:pt>
                <c:pt idx="838">
                  <c:v>0</c:v>
                </c:pt>
                <c:pt idx="839">
                  <c:v>0</c:v>
                </c:pt>
                <c:pt idx="840">
                  <c:v>1.0000000000000009E-2</c:v>
                </c:pt>
                <c:pt idx="841">
                  <c:v>0</c:v>
                </c:pt>
                <c:pt idx="842">
                  <c:v>1.0000000000000009E-2</c:v>
                </c:pt>
                <c:pt idx="843">
                  <c:v>1.0000000000000009E-2</c:v>
                </c:pt>
                <c:pt idx="844">
                  <c:v>0</c:v>
                </c:pt>
                <c:pt idx="845">
                  <c:v>0</c:v>
                </c:pt>
                <c:pt idx="846">
                  <c:v>1.0000000000000009E-2</c:v>
                </c:pt>
                <c:pt idx="847">
                  <c:v>0</c:v>
                </c:pt>
                <c:pt idx="848">
                  <c:v>0</c:v>
                </c:pt>
                <c:pt idx="849">
                  <c:v>1.0000000000000009E-2</c:v>
                </c:pt>
                <c:pt idx="850">
                  <c:v>1.0000000000000009E-2</c:v>
                </c:pt>
                <c:pt idx="851">
                  <c:v>1.0000000000000009E-2</c:v>
                </c:pt>
                <c:pt idx="852">
                  <c:v>1.0000000000000009E-2</c:v>
                </c:pt>
                <c:pt idx="853">
                  <c:v>1.0000000000000009E-2</c:v>
                </c:pt>
                <c:pt idx="854">
                  <c:v>1.0000000000000009E-2</c:v>
                </c:pt>
                <c:pt idx="855">
                  <c:v>1.0000000000000009E-2</c:v>
                </c:pt>
                <c:pt idx="856">
                  <c:v>0</c:v>
                </c:pt>
                <c:pt idx="857">
                  <c:v>-1.0000000000000009E-2</c:v>
                </c:pt>
                <c:pt idx="858">
                  <c:v>-1.0000000000000009E-2</c:v>
                </c:pt>
                <c:pt idx="859">
                  <c:v>0</c:v>
                </c:pt>
                <c:pt idx="860">
                  <c:v>0</c:v>
                </c:pt>
                <c:pt idx="861">
                  <c:v>1.0000000000000009E-2</c:v>
                </c:pt>
                <c:pt idx="862">
                  <c:v>0</c:v>
                </c:pt>
                <c:pt idx="863">
                  <c:v>-1.0000000000000009E-2</c:v>
                </c:pt>
                <c:pt idx="864">
                  <c:v>-3.0000000000000027E-2</c:v>
                </c:pt>
                <c:pt idx="865">
                  <c:v>0</c:v>
                </c:pt>
                <c:pt idx="866">
                  <c:v>0</c:v>
                </c:pt>
                <c:pt idx="867">
                  <c:v>1.0000000000000009E-2</c:v>
                </c:pt>
                <c:pt idx="868">
                  <c:v>0</c:v>
                </c:pt>
                <c:pt idx="869">
                  <c:v>1.0000000000000009E-2</c:v>
                </c:pt>
                <c:pt idx="870">
                  <c:v>1.0000000000000009E-2</c:v>
                </c:pt>
                <c:pt idx="871">
                  <c:v>0</c:v>
                </c:pt>
                <c:pt idx="872">
                  <c:v>0</c:v>
                </c:pt>
                <c:pt idx="873">
                  <c:v>1.0000000000000009E-2</c:v>
                </c:pt>
                <c:pt idx="874">
                  <c:v>0</c:v>
                </c:pt>
                <c:pt idx="875">
                  <c:v>1.0000000000000009E-2</c:v>
                </c:pt>
                <c:pt idx="876">
                  <c:v>1.0000000000000009E-2</c:v>
                </c:pt>
                <c:pt idx="877">
                  <c:v>1.0000000000000009E-2</c:v>
                </c:pt>
                <c:pt idx="878">
                  <c:v>0</c:v>
                </c:pt>
                <c:pt idx="879">
                  <c:v>1.0000000000000009E-2</c:v>
                </c:pt>
                <c:pt idx="880">
                  <c:v>0</c:v>
                </c:pt>
                <c:pt idx="881">
                  <c:v>1.0000000000000009E-2</c:v>
                </c:pt>
                <c:pt idx="882">
                  <c:v>0</c:v>
                </c:pt>
                <c:pt idx="883">
                  <c:v>1.0000000000000009E-2</c:v>
                </c:pt>
                <c:pt idx="884">
                  <c:v>0</c:v>
                </c:pt>
                <c:pt idx="885">
                  <c:v>1.0000000000000009E-2</c:v>
                </c:pt>
                <c:pt idx="886">
                  <c:v>0</c:v>
                </c:pt>
                <c:pt idx="887">
                  <c:v>1.0000000000000009E-2</c:v>
                </c:pt>
                <c:pt idx="888">
                  <c:v>1.0000000000000009E-2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1.0000000000000009E-2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1.0000000000000009E-2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1.0000000000000009E-2</c:v>
                </c:pt>
                <c:pt idx="902">
                  <c:v>0</c:v>
                </c:pt>
                <c:pt idx="903">
                  <c:v>0</c:v>
                </c:pt>
                <c:pt idx="904">
                  <c:v>1.0000000000000009E-2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1.0000000000000009E-2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-1.0000000000000009E-2</c:v>
                </c:pt>
                <c:pt idx="975">
                  <c:v>0</c:v>
                </c:pt>
                <c:pt idx="976">
                  <c:v>0</c:v>
                </c:pt>
                <c:pt idx="977">
                  <c:v>-1.0000000000000009E-2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-1.0000000000000009E-2</c:v>
                </c:pt>
                <c:pt idx="983">
                  <c:v>-1.0000000000000009E-2</c:v>
                </c:pt>
                <c:pt idx="984">
                  <c:v>0</c:v>
                </c:pt>
                <c:pt idx="985">
                  <c:v>0</c:v>
                </c:pt>
                <c:pt idx="986">
                  <c:v>-1.0000000000000009E-2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-1.0000000000000009E-2</c:v>
                </c:pt>
                <c:pt idx="994">
                  <c:v>-1.0000000000000009E-2</c:v>
                </c:pt>
                <c:pt idx="995">
                  <c:v>0</c:v>
                </c:pt>
                <c:pt idx="996">
                  <c:v>0</c:v>
                </c:pt>
                <c:pt idx="997">
                  <c:v>-1.0000000000000009E-2</c:v>
                </c:pt>
                <c:pt idx="998">
                  <c:v>0</c:v>
                </c:pt>
                <c:pt idx="999">
                  <c:v>0</c:v>
                </c:pt>
                <c:pt idx="1000">
                  <c:v>-1.0000000000000009E-2</c:v>
                </c:pt>
                <c:pt idx="1001">
                  <c:v>-1.0000000000000009E-2</c:v>
                </c:pt>
                <c:pt idx="1002">
                  <c:v>-1.0000000000000009E-2</c:v>
                </c:pt>
                <c:pt idx="1003">
                  <c:v>-1.0000000000000009E-2</c:v>
                </c:pt>
                <c:pt idx="1004">
                  <c:v>0</c:v>
                </c:pt>
                <c:pt idx="1005">
                  <c:v>0</c:v>
                </c:pt>
                <c:pt idx="1006">
                  <c:v>-1.0000000000000009E-2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1.0000000000000009E-2</c:v>
                </c:pt>
                <c:pt idx="1012">
                  <c:v>0</c:v>
                </c:pt>
                <c:pt idx="1013">
                  <c:v>0</c:v>
                </c:pt>
                <c:pt idx="1014">
                  <c:v>1.0000000000000009E-2</c:v>
                </c:pt>
                <c:pt idx="1015">
                  <c:v>1.0000000000000009E-2</c:v>
                </c:pt>
                <c:pt idx="1016">
                  <c:v>1.0000000000000009E-2</c:v>
                </c:pt>
                <c:pt idx="1017">
                  <c:v>1.0000000000000009E-2</c:v>
                </c:pt>
                <c:pt idx="1018">
                  <c:v>0</c:v>
                </c:pt>
                <c:pt idx="1019">
                  <c:v>1.0000000000000009E-2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-1.0000000000000009E-2</c:v>
                </c:pt>
                <c:pt idx="1024">
                  <c:v>0</c:v>
                </c:pt>
                <c:pt idx="1025">
                  <c:v>-1.0000000000000009E-2</c:v>
                </c:pt>
                <c:pt idx="1026">
                  <c:v>0</c:v>
                </c:pt>
                <c:pt idx="1027">
                  <c:v>0</c:v>
                </c:pt>
                <c:pt idx="1028">
                  <c:v>-1.0000000000000009E-2</c:v>
                </c:pt>
                <c:pt idx="1029">
                  <c:v>-1.0000000000000009E-2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-1.0000000000000009E-2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1.0000000000000009E-2</c:v>
                </c:pt>
                <c:pt idx="1049">
                  <c:v>1.0000000000000009E-2</c:v>
                </c:pt>
                <c:pt idx="1050">
                  <c:v>1.0000000000000009E-2</c:v>
                </c:pt>
                <c:pt idx="1051">
                  <c:v>0</c:v>
                </c:pt>
                <c:pt idx="1052">
                  <c:v>0</c:v>
                </c:pt>
                <c:pt idx="1053">
                  <c:v>1.0000000000000009E-2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-1.0000000000000009E-2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-1.0000000000000009E-2</c:v>
                </c:pt>
                <c:pt idx="1066">
                  <c:v>-1.0000000000000009E-2</c:v>
                </c:pt>
                <c:pt idx="1067">
                  <c:v>0</c:v>
                </c:pt>
                <c:pt idx="1068">
                  <c:v>0</c:v>
                </c:pt>
                <c:pt idx="1069">
                  <c:v>1.0000000000000009E-2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-1.0000000000000009E-2</c:v>
                </c:pt>
                <c:pt idx="1074">
                  <c:v>0</c:v>
                </c:pt>
                <c:pt idx="1075">
                  <c:v>1.0000000000000009E-2</c:v>
                </c:pt>
                <c:pt idx="1076">
                  <c:v>1.0000000000000009E-2</c:v>
                </c:pt>
                <c:pt idx="1077">
                  <c:v>1.0000000000000009E-2</c:v>
                </c:pt>
                <c:pt idx="1078">
                  <c:v>1.0000000000000009E-2</c:v>
                </c:pt>
                <c:pt idx="1079">
                  <c:v>1.0000000000000009E-2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-1.0000000000000009E-2</c:v>
                </c:pt>
                <c:pt idx="1085">
                  <c:v>-1.0000000000000009E-2</c:v>
                </c:pt>
                <c:pt idx="1086">
                  <c:v>0</c:v>
                </c:pt>
                <c:pt idx="1087">
                  <c:v>0</c:v>
                </c:pt>
                <c:pt idx="1088">
                  <c:v>-1.0000000000000009E-2</c:v>
                </c:pt>
                <c:pt idx="1089">
                  <c:v>0</c:v>
                </c:pt>
                <c:pt idx="1090">
                  <c:v>-1.0000000000000009E-2</c:v>
                </c:pt>
                <c:pt idx="1091">
                  <c:v>0</c:v>
                </c:pt>
                <c:pt idx="1092">
                  <c:v>1.0000000000000009E-2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-1.0000000000000009E-2</c:v>
                </c:pt>
                <c:pt idx="1099">
                  <c:v>-1.0000000000000009E-2</c:v>
                </c:pt>
                <c:pt idx="1100">
                  <c:v>0</c:v>
                </c:pt>
                <c:pt idx="1101">
                  <c:v>0</c:v>
                </c:pt>
                <c:pt idx="1102">
                  <c:v>-1.0000000000000009E-2</c:v>
                </c:pt>
                <c:pt idx="1103">
                  <c:v>-2.0000000000000018E-2</c:v>
                </c:pt>
                <c:pt idx="1104">
                  <c:v>-1.0000000000000009E-2</c:v>
                </c:pt>
                <c:pt idx="1105">
                  <c:v>0</c:v>
                </c:pt>
                <c:pt idx="1106">
                  <c:v>1.0000000000000009E-2</c:v>
                </c:pt>
                <c:pt idx="1107">
                  <c:v>1.0000000000000009E-2</c:v>
                </c:pt>
                <c:pt idx="1108">
                  <c:v>1.0000000000000009E-2</c:v>
                </c:pt>
                <c:pt idx="1109">
                  <c:v>0</c:v>
                </c:pt>
                <c:pt idx="1110">
                  <c:v>1.0000000000000009E-2</c:v>
                </c:pt>
                <c:pt idx="1111">
                  <c:v>0</c:v>
                </c:pt>
                <c:pt idx="1112">
                  <c:v>1.0000000000000009E-2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1.0000000000000009E-2</c:v>
                </c:pt>
                <c:pt idx="1117">
                  <c:v>0</c:v>
                </c:pt>
                <c:pt idx="1118">
                  <c:v>1.0000000000000009E-2</c:v>
                </c:pt>
                <c:pt idx="1119">
                  <c:v>1.0000000000000009E-2</c:v>
                </c:pt>
                <c:pt idx="1120">
                  <c:v>1.0000000000000009E-2</c:v>
                </c:pt>
                <c:pt idx="1121">
                  <c:v>1.0000000000000009E-2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1.0000000000000009E-2</c:v>
                </c:pt>
                <c:pt idx="1126">
                  <c:v>0</c:v>
                </c:pt>
                <c:pt idx="1127">
                  <c:v>0</c:v>
                </c:pt>
                <c:pt idx="1128">
                  <c:v>1.0000000000000009E-2</c:v>
                </c:pt>
                <c:pt idx="1129">
                  <c:v>1.0000000000000009E-2</c:v>
                </c:pt>
                <c:pt idx="1130">
                  <c:v>0</c:v>
                </c:pt>
                <c:pt idx="1131">
                  <c:v>0</c:v>
                </c:pt>
                <c:pt idx="1132">
                  <c:v>1.0000000000000009E-2</c:v>
                </c:pt>
                <c:pt idx="1133">
                  <c:v>1.0000000000000009E-2</c:v>
                </c:pt>
                <c:pt idx="1134">
                  <c:v>0</c:v>
                </c:pt>
                <c:pt idx="1135">
                  <c:v>0</c:v>
                </c:pt>
                <c:pt idx="1136">
                  <c:v>-1.0000000000000009E-2</c:v>
                </c:pt>
                <c:pt idx="1137">
                  <c:v>-1.0000000000000009E-2</c:v>
                </c:pt>
                <c:pt idx="1138">
                  <c:v>-1.0000000000000009E-2</c:v>
                </c:pt>
                <c:pt idx="1139">
                  <c:v>-1.0000000000000009E-2</c:v>
                </c:pt>
                <c:pt idx="1140">
                  <c:v>-1.0000000000000009E-2</c:v>
                </c:pt>
                <c:pt idx="1141">
                  <c:v>-1.0000000000000009E-2</c:v>
                </c:pt>
                <c:pt idx="1142">
                  <c:v>-1.0000000000000009E-2</c:v>
                </c:pt>
                <c:pt idx="1143">
                  <c:v>-1.0000000000000009E-2</c:v>
                </c:pt>
                <c:pt idx="1144">
                  <c:v>-2.0000000000000018E-2</c:v>
                </c:pt>
                <c:pt idx="1145">
                  <c:v>-2.0000000000000018E-2</c:v>
                </c:pt>
                <c:pt idx="1146">
                  <c:v>-2.0000000000000018E-2</c:v>
                </c:pt>
                <c:pt idx="1147">
                  <c:v>-2.0000000000000018E-2</c:v>
                </c:pt>
                <c:pt idx="1148">
                  <c:v>-1.0000000000000009E-2</c:v>
                </c:pt>
                <c:pt idx="1149">
                  <c:v>-1.0000000000000009E-2</c:v>
                </c:pt>
                <c:pt idx="1150">
                  <c:v>-3.0000000000000027E-2</c:v>
                </c:pt>
                <c:pt idx="1151">
                  <c:v>-4.0000000000000036E-2</c:v>
                </c:pt>
                <c:pt idx="1152">
                  <c:v>-2.0000000000000018E-2</c:v>
                </c:pt>
                <c:pt idx="1153">
                  <c:v>-1.0000000000000009E-2</c:v>
                </c:pt>
                <c:pt idx="1154">
                  <c:v>-1.0000000000000009E-2</c:v>
                </c:pt>
                <c:pt idx="1155">
                  <c:v>-1.0000000000000009E-2</c:v>
                </c:pt>
                <c:pt idx="1156">
                  <c:v>-1.0000000000000009E-2</c:v>
                </c:pt>
                <c:pt idx="1157">
                  <c:v>-1.0000000000000009E-2</c:v>
                </c:pt>
                <c:pt idx="1158">
                  <c:v>-1.0000000000000009E-2</c:v>
                </c:pt>
                <c:pt idx="1159">
                  <c:v>-1.0000000000000009E-2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-1.0000000000000009E-2</c:v>
                </c:pt>
                <c:pt idx="1165">
                  <c:v>-1.0000000000000009E-2</c:v>
                </c:pt>
                <c:pt idx="1166">
                  <c:v>-1.0000000000000009E-2</c:v>
                </c:pt>
                <c:pt idx="1167">
                  <c:v>-1.0000000000000009E-2</c:v>
                </c:pt>
                <c:pt idx="1168">
                  <c:v>-1.0000000000000009E-2</c:v>
                </c:pt>
                <c:pt idx="1169">
                  <c:v>0</c:v>
                </c:pt>
                <c:pt idx="1170">
                  <c:v>-1.0000000000000009E-2</c:v>
                </c:pt>
                <c:pt idx="1171">
                  <c:v>-2.0000000000000018E-2</c:v>
                </c:pt>
                <c:pt idx="1172">
                  <c:v>-1.0000000000000009E-2</c:v>
                </c:pt>
                <c:pt idx="1173">
                  <c:v>-1.0000000000000009E-2</c:v>
                </c:pt>
                <c:pt idx="1174">
                  <c:v>-1.0000000000000009E-2</c:v>
                </c:pt>
                <c:pt idx="1175">
                  <c:v>-1.0000000000000009E-2</c:v>
                </c:pt>
                <c:pt idx="1176">
                  <c:v>0</c:v>
                </c:pt>
                <c:pt idx="1177">
                  <c:v>-1.0000000000000009E-2</c:v>
                </c:pt>
                <c:pt idx="1178">
                  <c:v>-1.0000000000000009E-2</c:v>
                </c:pt>
                <c:pt idx="1179">
                  <c:v>-2.0000000000000018E-2</c:v>
                </c:pt>
                <c:pt idx="1180">
                  <c:v>-3.0000000000000027E-2</c:v>
                </c:pt>
                <c:pt idx="1181">
                  <c:v>-2.0000000000000018E-2</c:v>
                </c:pt>
                <c:pt idx="1182">
                  <c:v>-1.0000000000000009E-2</c:v>
                </c:pt>
                <c:pt idx="1183">
                  <c:v>-1.0000000000000009E-2</c:v>
                </c:pt>
                <c:pt idx="1184">
                  <c:v>-1.0000000000000009E-2</c:v>
                </c:pt>
                <c:pt idx="1185">
                  <c:v>-2.0000000000000018E-2</c:v>
                </c:pt>
                <c:pt idx="1186">
                  <c:v>-2.0000000000000018E-2</c:v>
                </c:pt>
                <c:pt idx="1187">
                  <c:v>-1.0000000000000009E-2</c:v>
                </c:pt>
                <c:pt idx="1188">
                  <c:v>-1.0000000000000009E-2</c:v>
                </c:pt>
                <c:pt idx="1189">
                  <c:v>-3.0000000000000027E-2</c:v>
                </c:pt>
                <c:pt idx="1190">
                  <c:v>-1.0000000000000009E-2</c:v>
                </c:pt>
                <c:pt idx="1191">
                  <c:v>-2.0000000000000018E-2</c:v>
                </c:pt>
                <c:pt idx="1192">
                  <c:v>-1.0000000000000009E-2</c:v>
                </c:pt>
                <c:pt idx="1193">
                  <c:v>-2.0000000000000018E-2</c:v>
                </c:pt>
                <c:pt idx="1194">
                  <c:v>-3.0000000000000027E-2</c:v>
                </c:pt>
                <c:pt idx="1195">
                  <c:v>-3.0000000000000027E-2</c:v>
                </c:pt>
                <c:pt idx="1196">
                  <c:v>-1.0000000000000009E-2</c:v>
                </c:pt>
                <c:pt idx="1197">
                  <c:v>-1.0000000000000009E-2</c:v>
                </c:pt>
                <c:pt idx="1198">
                  <c:v>-2.0000000000000018E-2</c:v>
                </c:pt>
                <c:pt idx="1199">
                  <c:v>-1.0000000000000009E-2</c:v>
                </c:pt>
                <c:pt idx="1200">
                  <c:v>-1.0000000000000009E-2</c:v>
                </c:pt>
                <c:pt idx="1201">
                  <c:v>-2.0000000000000018E-2</c:v>
                </c:pt>
                <c:pt idx="1202">
                  <c:v>-2.0000000000000018E-2</c:v>
                </c:pt>
                <c:pt idx="1203">
                  <c:v>-1.0000000000000009E-2</c:v>
                </c:pt>
                <c:pt idx="1204">
                  <c:v>-1.0000000000000009E-2</c:v>
                </c:pt>
                <c:pt idx="1205">
                  <c:v>-1.0000000000000009E-2</c:v>
                </c:pt>
                <c:pt idx="1206">
                  <c:v>-1.0000000000000009E-2</c:v>
                </c:pt>
                <c:pt idx="1207">
                  <c:v>-1.0000000000000009E-2</c:v>
                </c:pt>
                <c:pt idx="1208">
                  <c:v>-1.0000000000000009E-2</c:v>
                </c:pt>
                <c:pt idx="1209">
                  <c:v>-2.0000000000000018E-2</c:v>
                </c:pt>
                <c:pt idx="1210">
                  <c:v>-2.0000000000000018E-2</c:v>
                </c:pt>
                <c:pt idx="1211">
                  <c:v>-3.0000000000000027E-2</c:v>
                </c:pt>
                <c:pt idx="1212">
                  <c:v>-1.0000000000000009E-2</c:v>
                </c:pt>
                <c:pt idx="1213">
                  <c:v>-3.0000000000000027E-2</c:v>
                </c:pt>
                <c:pt idx="1214">
                  <c:v>-3.0000000000000027E-2</c:v>
                </c:pt>
                <c:pt idx="1215">
                  <c:v>-2.0000000000000018E-2</c:v>
                </c:pt>
                <c:pt idx="1216">
                  <c:v>-1.0000000000000009E-2</c:v>
                </c:pt>
                <c:pt idx="1217">
                  <c:v>-1.0000000000000009E-2</c:v>
                </c:pt>
                <c:pt idx="1218">
                  <c:v>-1.0000000000000009E-2</c:v>
                </c:pt>
                <c:pt idx="1219">
                  <c:v>-1.0000000000000009E-2</c:v>
                </c:pt>
                <c:pt idx="1220">
                  <c:v>-1.0000000000000009E-2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-1.0000000000000009E-2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-1.0000000000000009E-2</c:v>
                </c:pt>
                <c:pt idx="1229">
                  <c:v>-1.0000000000000009E-2</c:v>
                </c:pt>
                <c:pt idx="1230">
                  <c:v>-1.0000000000000009E-2</c:v>
                </c:pt>
                <c:pt idx="1231">
                  <c:v>-1.0000000000000009E-2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-1.0000000000000009E-2</c:v>
                </c:pt>
                <c:pt idx="1237">
                  <c:v>0</c:v>
                </c:pt>
                <c:pt idx="1238">
                  <c:v>0</c:v>
                </c:pt>
                <c:pt idx="1239">
                  <c:v>-1.0000000000000009E-2</c:v>
                </c:pt>
                <c:pt idx="1240">
                  <c:v>-1.0000000000000009E-2</c:v>
                </c:pt>
                <c:pt idx="1241">
                  <c:v>-1.0000000000000009E-2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-1.0000000000000009E-2</c:v>
                </c:pt>
                <c:pt idx="1249">
                  <c:v>-1.0000000000000009E-2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-1.0000000000000009E-2</c:v>
                </c:pt>
                <c:pt idx="1260">
                  <c:v>0</c:v>
                </c:pt>
                <c:pt idx="1261">
                  <c:v>0</c:v>
                </c:pt>
                <c:pt idx="1262">
                  <c:v>-2.0000000000000018E-2</c:v>
                </c:pt>
                <c:pt idx="1263">
                  <c:v>-1.0000000000000009E-2</c:v>
                </c:pt>
                <c:pt idx="1264">
                  <c:v>0</c:v>
                </c:pt>
                <c:pt idx="1265">
                  <c:v>-1.0000000000000009E-2</c:v>
                </c:pt>
                <c:pt idx="1266">
                  <c:v>-1.0000000000000009E-2</c:v>
                </c:pt>
                <c:pt idx="1267">
                  <c:v>-1.0000000000000009E-2</c:v>
                </c:pt>
                <c:pt idx="1268">
                  <c:v>-1.0000000000000009E-2</c:v>
                </c:pt>
                <c:pt idx="1269">
                  <c:v>0</c:v>
                </c:pt>
                <c:pt idx="1270">
                  <c:v>0</c:v>
                </c:pt>
                <c:pt idx="1271">
                  <c:v>-1.0000000000000009E-2</c:v>
                </c:pt>
                <c:pt idx="1272">
                  <c:v>-1.0000000000000009E-2</c:v>
                </c:pt>
                <c:pt idx="1273">
                  <c:v>-1.0000000000000009E-2</c:v>
                </c:pt>
                <c:pt idx="1274">
                  <c:v>-1.0000000000000009E-2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-1.0000000000000009E-2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-1.0000000000000009E-2</c:v>
                </c:pt>
                <c:pt idx="1293">
                  <c:v>0</c:v>
                </c:pt>
                <c:pt idx="1294">
                  <c:v>0</c:v>
                </c:pt>
                <c:pt idx="1295">
                  <c:v>-1.0000000000000009E-2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-1.0000000000000009E-2</c:v>
                </c:pt>
                <c:pt idx="1300">
                  <c:v>-1.0000000000000009E-2</c:v>
                </c:pt>
                <c:pt idx="1301">
                  <c:v>-1.0000000000000009E-2</c:v>
                </c:pt>
                <c:pt idx="1302">
                  <c:v>0</c:v>
                </c:pt>
                <c:pt idx="1303">
                  <c:v>0</c:v>
                </c:pt>
                <c:pt idx="1304">
                  <c:v>-1.0000000000000009E-2</c:v>
                </c:pt>
                <c:pt idx="1305">
                  <c:v>-1.0000000000000009E-2</c:v>
                </c:pt>
                <c:pt idx="1306">
                  <c:v>-1.0000000000000009E-2</c:v>
                </c:pt>
                <c:pt idx="1307">
                  <c:v>-1.0000000000000009E-2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-1.0000000000000009E-2</c:v>
                </c:pt>
                <c:pt idx="1314">
                  <c:v>-2.0000000000000018E-2</c:v>
                </c:pt>
                <c:pt idx="1315">
                  <c:v>-1.0000000000000009E-2</c:v>
                </c:pt>
                <c:pt idx="1316">
                  <c:v>-1.0000000000000009E-2</c:v>
                </c:pt>
                <c:pt idx="1317">
                  <c:v>-1.0000000000000009E-2</c:v>
                </c:pt>
                <c:pt idx="1318">
                  <c:v>-1.0000000000000009E-2</c:v>
                </c:pt>
                <c:pt idx="1319">
                  <c:v>-2.0000000000000018E-2</c:v>
                </c:pt>
                <c:pt idx="1320">
                  <c:v>-1.0000000000000009E-2</c:v>
                </c:pt>
                <c:pt idx="1321">
                  <c:v>-1.0000000000000009E-2</c:v>
                </c:pt>
                <c:pt idx="1322">
                  <c:v>-2.0000000000000018E-2</c:v>
                </c:pt>
                <c:pt idx="1323">
                  <c:v>-3.0000000000000027E-2</c:v>
                </c:pt>
                <c:pt idx="1324">
                  <c:v>-1.0000000000000009E-2</c:v>
                </c:pt>
                <c:pt idx="1325">
                  <c:v>-1.0000000000000009E-2</c:v>
                </c:pt>
                <c:pt idx="1326">
                  <c:v>-1.0000000000000009E-2</c:v>
                </c:pt>
                <c:pt idx="1327">
                  <c:v>-1.0000000000000009E-2</c:v>
                </c:pt>
                <c:pt idx="1328">
                  <c:v>-1.0000000000000009E-2</c:v>
                </c:pt>
                <c:pt idx="1329">
                  <c:v>-1.0000000000000009E-2</c:v>
                </c:pt>
                <c:pt idx="1330">
                  <c:v>-1.0000000000000009E-2</c:v>
                </c:pt>
                <c:pt idx="1331">
                  <c:v>-1.0000000000000009E-2</c:v>
                </c:pt>
                <c:pt idx="1332">
                  <c:v>-2.0000000000000018E-2</c:v>
                </c:pt>
                <c:pt idx="1333">
                  <c:v>-1.0000000000000009E-2</c:v>
                </c:pt>
                <c:pt idx="1334">
                  <c:v>-1.0000000000000009E-2</c:v>
                </c:pt>
                <c:pt idx="1335">
                  <c:v>-1.0000000000000009E-2</c:v>
                </c:pt>
                <c:pt idx="1336">
                  <c:v>0</c:v>
                </c:pt>
                <c:pt idx="1337">
                  <c:v>-1.0000000000000009E-2</c:v>
                </c:pt>
                <c:pt idx="1338">
                  <c:v>-2.0000000000000018E-2</c:v>
                </c:pt>
                <c:pt idx="1339">
                  <c:v>-2.0000000000000018E-2</c:v>
                </c:pt>
                <c:pt idx="1340">
                  <c:v>-1.0000000000000009E-2</c:v>
                </c:pt>
                <c:pt idx="1341">
                  <c:v>-1.0000000000000009E-2</c:v>
                </c:pt>
                <c:pt idx="1342">
                  <c:v>-1.0000000000000009E-2</c:v>
                </c:pt>
                <c:pt idx="1343">
                  <c:v>-1.0000000000000009E-2</c:v>
                </c:pt>
                <c:pt idx="1344">
                  <c:v>-1.0000000000000009E-2</c:v>
                </c:pt>
                <c:pt idx="1345">
                  <c:v>-2.0000000000000018E-2</c:v>
                </c:pt>
                <c:pt idx="1346">
                  <c:v>-3.0000000000000027E-2</c:v>
                </c:pt>
                <c:pt idx="1347">
                  <c:v>-3.0000000000000027E-2</c:v>
                </c:pt>
                <c:pt idx="1348">
                  <c:v>-1.0000000000000009E-2</c:v>
                </c:pt>
                <c:pt idx="1349">
                  <c:v>0</c:v>
                </c:pt>
                <c:pt idx="1350">
                  <c:v>0</c:v>
                </c:pt>
                <c:pt idx="1351">
                  <c:v>-1.0000000000000009E-2</c:v>
                </c:pt>
                <c:pt idx="1352">
                  <c:v>-3.0000000000000027E-2</c:v>
                </c:pt>
                <c:pt idx="1353">
                  <c:v>-3.0000000000000027E-2</c:v>
                </c:pt>
                <c:pt idx="1354">
                  <c:v>-2.0000000000000018E-2</c:v>
                </c:pt>
                <c:pt idx="1355">
                  <c:v>-2.0000000000000018E-2</c:v>
                </c:pt>
                <c:pt idx="1356">
                  <c:v>-1.0000000000000009E-2</c:v>
                </c:pt>
                <c:pt idx="1357">
                  <c:v>-1.0000000000000009E-2</c:v>
                </c:pt>
                <c:pt idx="1358">
                  <c:v>-1.0000000000000009E-2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-1.0000000000000009E-2</c:v>
                </c:pt>
                <c:pt idx="1365">
                  <c:v>-3.0000000000000027E-2</c:v>
                </c:pt>
                <c:pt idx="1366">
                  <c:v>-2.0000000000000018E-2</c:v>
                </c:pt>
                <c:pt idx="1367">
                  <c:v>-1.0000000000000009E-2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-1.0000000000000009E-2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-2.0000000000000018E-2</c:v>
                </c:pt>
                <c:pt idx="1393">
                  <c:v>-2.0000000000000018E-2</c:v>
                </c:pt>
                <c:pt idx="1394">
                  <c:v>-1.0000000000000009E-2</c:v>
                </c:pt>
                <c:pt idx="1395">
                  <c:v>-1.0000000000000009E-2</c:v>
                </c:pt>
                <c:pt idx="1396">
                  <c:v>0</c:v>
                </c:pt>
                <c:pt idx="1397">
                  <c:v>0</c:v>
                </c:pt>
                <c:pt idx="1398">
                  <c:v>-1.0000000000000009E-2</c:v>
                </c:pt>
                <c:pt idx="1399">
                  <c:v>-2.0000000000000018E-2</c:v>
                </c:pt>
                <c:pt idx="1400">
                  <c:v>-2.0000000000000018E-2</c:v>
                </c:pt>
                <c:pt idx="1401">
                  <c:v>0</c:v>
                </c:pt>
                <c:pt idx="1402">
                  <c:v>-1.0000000000000009E-2</c:v>
                </c:pt>
                <c:pt idx="1403">
                  <c:v>-1.0000000000000009E-2</c:v>
                </c:pt>
                <c:pt idx="1404">
                  <c:v>-1.0000000000000009E-2</c:v>
                </c:pt>
                <c:pt idx="1405">
                  <c:v>-1.0000000000000009E-2</c:v>
                </c:pt>
                <c:pt idx="1406">
                  <c:v>-1.0000000000000009E-2</c:v>
                </c:pt>
                <c:pt idx="1407">
                  <c:v>-3.0000000000000027E-2</c:v>
                </c:pt>
                <c:pt idx="1408">
                  <c:v>-1.0000000000000009E-2</c:v>
                </c:pt>
                <c:pt idx="1409">
                  <c:v>-4.0000000000000036E-2</c:v>
                </c:pt>
                <c:pt idx="1410">
                  <c:v>-4.0000000000000036E-2</c:v>
                </c:pt>
                <c:pt idx="1411">
                  <c:v>-2.0000000000000018E-2</c:v>
                </c:pt>
                <c:pt idx="1412">
                  <c:v>-1.0000000000000009E-2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-2.0000000000000018E-2</c:v>
                </c:pt>
                <c:pt idx="1420">
                  <c:v>-3.0000000000000027E-2</c:v>
                </c:pt>
                <c:pt idx="1421">
                  <c:v>-1.0000000000000009E-2</c:v>
                </c:pt>
                <c:pt idx="1422">
                  <c:v>-1.0000000000000009E-2</c:v>
                </c:pt>
                <c:pt idx="1423">
                  <c:v>-1.0000000000000009E-2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-1.0000000000000009E-2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-1.0000000000000009E-2</c:v>
                </c:pt>
                <c:pt idx="1437">
                  <c:v>-1.0000000000000009E-2</c:v>
                </c:pt>
                <c:pt idx="1438">
                  <c:v>-1.0000000000000009E-2</c:v>
                </c:pt>
                <c:pt idx="1439">
                  <c:v>0</c:v>
                </c:pt>
                <c:pt idx="1440">
                  <c:v>0</c:v>
                </c:pt>
                <c:pt idx="1441">
                  <c:v>-1.0000000000000009E-2</c:v>
                </c:pt>
                <c:pt idx="1442">
                  <c:v>-1.0000000000000009E-2</c:v>
                </c:pt>
                <c:pt idx="1443">
                  <c:v>-1.0000000000000009E-2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-1.0000000000000009E-2</c:v>
                </c:pt>
                <c:pt idx="1448">
                  <c:v>-1.0000000000000009E-2</c:v>
                </c:pt>
                <c:pt idx="1449">
                  <c:v>-1.0000000000000009E-2</c:v>
                </c:pt>
                <c:pt idx="1450">
                  <c:v>-1.0000000000000009E-2</c:v>
                </c:pt>
                <c:pt idx="1451">
                  <c:v>0</c:v>
                </c:pt>
                <c:pt idx="1452">
                  <c:v>-1.0000000000000009E-2</c:v>
                </c:pt>
                <c:pt idx="1453">
                  <c:v>-1.0000000000000009E-2</c:v>
                </c:pt>
                <c:pt idx="1454">
                  <c:v>-1.0000000000000009E-2</c:v>
                </c:pt>
                <c:pt idx="1455">
                  <c:v>-1.0000000000000009E-2</c:v>
                </c:pt>
                <c:pt idx="1456">
                  <c:v>-1.0000000000000009E-2</c:v>
                </c:pt>
                <c:pt idx="1457">
                  <c:v>-1.0000000000000009E-2</c:v>
                </c:pt>
                <c:pt idx="1458">
                  <c:v>-1.0000000000000009E-2</c:v>
                </c:pt>
                <c:pt idx="1459">
                  <c:v>-2.0000000000000018E-2</c:v>
                </c:pt>
                <c:pt idx="1460">
                  <c:v>-1.0000000000000009E-2</c:v>
                </c:pt>
                <c:pt idx="1461">
                  <c:v>-1.0000000000000009E-2</c:v>
                </c:pt>
                <c:pt idx="1462">
                  <c:v>-1.0000000000000009E-2</c:v>
                </c:pt>
                <c:pt idx="1463">
                  <c:v>-1.0000000000000009E-2</c:v>
                </c:pt>
                <c:pt idx="1464">
                  <c:v>-1.0000000000000009E-2</c:v>
                </c:pt>
                <c:pt idx="1465">
                  <c:v>-1.0000000000000009E-2</c:v>
                </c:pt>
                <c:pt idx="1466">
                  <c:v>0</c:v>
                </c:pt>
                <c:pt idx="1467">
                  <c:v>-1.0000000000000009E-2</c:v>
                </c:pt>
                <c:pt idx="1468">
                  <c:v>-1.0000000000000009E-2</c:v>
                </c:pt>
                <c:pt idx="1469">
                  <c:v>-1.0000000000000009E-2</c:v>
                </c:pt>
                <c:pt idx="1470">
                  <c:v>0</c:v>
                </c:pt>
                <c:pt idx="1471">
                  <c:v>-1.0000000000000009E-2</c:v>
                </c:pt>
                <c:pt idx="1472">
                  <c:v>-1.0000000000000009E-2</c:v>
                </c:pt>
                <c:pt idx="1473">
                  <c:v>-1.0000000000000009E-2</c:v>
                </c:pt>
                <c:pt idx="1474">
                  <c:v>0</c:v>
                </c:pt>
                <c:pt idx="1475">
                  <c:v>1.0000000000000009E-2</c:v>
                </c:pt>
                <c:pt idx="1476">
                  <c:v>0</c:v>
                </c:pt>
                <c:pt idx="1477">
                  <c:v>1.0000000000000009E-2</c:v>
                </c:pt>
                <c:pt idx="1478">
                  <c:v>2.0000000000000018E-2</c:v>
                </c:pt>
                <c:pt idx="1479">
                  <c:v>2.0000000000000018E-2</c:v>
                </c:pt>
                <c:pt idx="1480">
                  <c:v>1.0000000000000009E-2</c:v>
                </c:pt>
                <c:pt idx="1481">
                  <c:v>-1.0000000000000009E-2</c:v>
                </c:pt>
                <c:pt idx="1482">
                  <c:v>0</c:v>
                </c:pt>
                <c:pt idx="1483">
                  <c:v>0</c:v>
                </c:pt>
                <c:pt idx="1484">
                  <c:v>1.0000000000000009E-2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1.0000000000000009E-2</c:v>
                </c:pt>
                <c:pt idx="1498">
                  <c:v>1.0000000000000009E-2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-1.0000000000000009E-2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1.0000000000000009E-2</c:v>
                </c:pt>
                <c:pt idx="1508">
                  <c:v>0</c:v>
                </c:pt>
                <c:pt idx="1509">
                  <c:v>0</c:v>
                </c:pt>
                <c:pt idx="1510">
                  <c:v>-1.0000000000000009E-2</c:v>
                </c:pt>
                <c:pt idx="1511">
                  <c:v>0</c:v>
                </c:pt>
                <c:pt idx="1512">
                  <c:v>-1.0000000000000009E-2</c:v>
                </c:pt>
                <c:pt idx="1513">
                  <c:v>-1.0000000000000009E-2</c:v>
                </c:pt>
                <c:pt idx="1514">
                  <c:v>1.0000000000000009E-2</c:v>
                </c:pt>
                <c:pt idx="1515">
                  <c:v>0</c:v>
                </c:pt>
                <c:pt idx="1516">
                  <c:v>0</c:v>
                </c:pt>
                <c:pt idx="1517">
                  <c:v>1.0000000000000009E-2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1.0000000000000009E-2</c:v>
                </c:pt>
                <c:pt idx="1522">
                  <c:v>1.0000000000000009E-2</c:v>
                </c:pt>
                <c:pt idx="1523">
                  <c:v>0</c:v>
                </c:pt>
                <c:pt idx="1524">
                  <c:v>1.0000000000000009E-2</c:v>
                </c:pt>
                <c:pt idx="1525">
                  <c:v>1.0000000000000009E-2</c:v>
                </c:pt>
                <c:pt idx="1526">
                  <c:v>0</c:v>
                </c:pt>
                <c:pt idx="1527">
                  <c:v>-1.0000000000000009E-2</c:v>
                </c:pt>
                <c:pt idx="1528">
                  <c:v>1.0000000000000009E-2</c:v>
                </c:pt>
                <c:pt idx="1529">
                  <c:v>1.0000000000000009E-2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2.0000000000000018E-2</c:v>
                </c:pt>
                <c:pt idx="1534">
                  <c:v>0</c:v>
                </c:pt>
                <c:pt idx="1535">
                  <c:v>0</c:v>
                </c:pt>
                <c:pt idx="1536">
                  <c:v>1.0000000000000009E-2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2.0000000000000018E-2</c:v>
                </c:pt>
                <c:pt idx="1542">
                  <c:v>1.0000000000000009E-2</c:v>
                </c:pt>
                <c:pt idx="1543">
                  <c:v>1.0000000000000009E-2</c:v>
                </c:pt>
                <c:pt idx="1544">
                  <c:v>0</c:v>
                </c:pt>
                <c:pt idx="1545">
                  <c:v>1.0000000000000009E-2</c:v>
                </c:pt>
                <c:pt idx="1546">
                  <c:v>1.0000000000000009E-2</c:v>
                </c:pt>
                <c:pt idx="1547">
                  <c:v>-1.0000000000000009E-2</c:v>
                </c:pt>
                <c:pt idx="1548">
                  <c:v>0</c:v>
                </c:pt>
                <c:pt idx="1549">
                  <c:v>0</c:v>
                </c:pt>
                <c:pt idx="1550">
                  <c:v>1.0000000000000009E-2</c:v>
                </c:pt>
                <c:pt idx="1551">
                  <c:v>2.0000000000000018E-2</c:v>
                </c:pt>
                <c:pt idx="1552">
                  <c:v>2.0000000000000018E-2</c:v>
                </c:pt>
                <c:pt idx="1553">
                  <c:v>2.0000000000000018E-2</c:v>
                </c:pt>
                <c:pt idx="1554">
                  <c:v>-3.0000000000000027E-2</c:v>
                </c:pt>
                <c:pt idx="1555">
                  <c:v>-3.0000000000000027E-2</c:v>
                </c:pt>
                <c:pt idx="1556">
                  <c:v>-2.0000000000000018E-2</c:v>
                </c:pt>
                <c:pt idx="1557">
                  <c:v>0</c:v>
                </c:pt>
                <c:pt idx="1558">
                  <c:v>2.0000000000000018E-2</c:v>
                </c:pt>
                <c:pt idx="1559">
                  <c:v>0</c:v>
                </c:pt>
                <c:pt idx="1560">
                  <c:v>-1.0000000000000009E-2</c:v>
                </c:pt>
                <c:pt idx="1561">
                  <c:v>-1.0000000000000009E-2</c:v>
                </c:pt>
                <c:pt idx="1562">
                  <c:v>1.0000000000000009E-2</c:v>
                </c:pt>
                <c:pt idx="1563">
                  <c:v>1.0000000000000009E-2</c:v>
                </c:pt>
                <c:pt idx="1564">
                  <c:v>1.0000000000000009E-2</c:v>
                </c:pt>
                <c:pt idx="1565">
                  <c:v>1.0000000000000009E-2</c:v>
                </c:pt>
                <c:pt idx="1566">
                  <c:v>2.0000000000000018E-2</c:v>
                </c:pt>
                <c:pt idx="1567">
                  <c:v>1.0000000000000009E-2</c:v>
                </c:pt>
                <c:pt idx="1568">
                  <c:v>1.0000000000000009E-2</c:v>
                </c:pt>
                <c:pt idx="1569">
                  <c:v>1.0000000000000009E-2</c:v>
                </c:pt>
                <c:pt idx="1570">
                  <c:v>1.0000000000000009E-2</c:v>
                </c:pt>
                <c:pt idx="1571">
                  <c:v>1.0000000000000009E-2</c:v>
                </c:pt>
                <c:pt idx="1572">
                  <c:v>0</c:v>
                </c:pt>
                <c:pt idx="1573">
                  <c:v>1.0000000000000009E-2</c:v>
                </c:pt>
                <c:pt idx="1574">
                  <c:v>2.0000000000000018E-2</c:v>
                </c:pt>
                <c:pt idx="1575">
                  <c:v>2.0000000000000018E-2</c:v>
                </c:pt>
                <c:pt idx="1576">
                  <c:v>2.0000000000000018E-2</c:v>
                </c:pt>
                <c:pt idx="1577">
                  <c:v>0</c:v>
                </c:pt>
                <c:pt idx="1578">
                  <c:v>0</c:v>
                </c:pt>
                <c:pt idx="1579">
                  <c:v>-1.0000000000000009E-2</c:v>
                </c:pt>
                <c:pt idx="1580">
                  <c:v>0</c:v>
                </c:pt>
                <c:pt idx="1581">
                  <c:v>0</c:v>
                </c:pt>
                <c:pt idx="1582">
                  <c:v>-2.0000000000000018E-2</c:v>
                </c:pt>
                <c:pt idx="1583">
                  <c:v>-2.0000000000000018E-2</c:v>
                </c:pt>
                <c:pt idx="1584">
                  <c:v>-1.0000000000000009E-2</c:v>
                </c:pt>
                <c:pt idx="1585">
                  <c:v>-1.0000000000000009E-2</c:v>
                </c:pt>
                <c:pt idx="1586">
                  <c:v>-1.0000000000000009E-2</c:v>
                </c:pt>
                <c:pt idx="1587">
                  <c:v>0</c:v>
                </c:pt>
                <c:pt idx="1588">
                  <c:v>-1.0000000000000009E-2</c:v>
                </c:pt>
                <c:pt idx="1589">
                  <c:v>-1.0000000000000009E-2</c:v>
                </c:pt>
                <c:pt idx="1590">
                  <c:v>0</c:v>
                </c:pt>
                <c:pt idx="1591">
                  <c:v>0</c:v>
                </c:pt>
                <c:pt idx="1592">
                  <c:v>-1.0000000000000009E-2</c:v>
                </c:pt>
                <c:pt idx="1593">
                  <c:v>-1.0000000000000009E-2</c:v>
                </c:pt>
                <c:pt idx="1594">
                  <c:v>-1.0000000000000009E-2</c:v>
                </c:pt>
                <c:pt idx="1595">
                  <c:v>-2.0000000000000018E-2</c:v>
                </c:pt>
                <c:pt idx="1596">
                  <c:v>-1.0000000000000009E-2</c:v>
                </c:pt>
                <c:pt idx="1597">
                  <c:v>-1.0000000000000009E-2</c:v>
                </c:pt>
                <c:pt idx="1598">
                  <c:v>-2.0000000000000018E-2</c:v>
                </c:pt>
                <c:pt idx="1599">
                  <c:v>-2.0000000000000018E-2</c:v>
                </c:pt>
                <c:pt idx="1600">
                  <c:v>-1.0000000000000009E-2</c:v>
                </c:pt>
                <c:pt idx="1601">
                  <c:v>-1.0000000000000009E-2</c:v>
                </c:pt>
                <c:pt idx="1602">
                  <c:v>-1.0000000000000009E-2</c:v>
                </c:pt>
                <c:pt idx="1603">
                  <c:v>0</c:v>
                </c:pt>
                <c:pt idx="1604">
                  <c:v>0</c:v>
                </c:pt>
                <c:pt idx="1605">
                  <c:v>-1.0000000000000009E-2</c:v>
                </c:pt>
                <c:pt idx="1606">
                  <c:v>-1.0000000000000009E-2</c:v>
                </c:pt>
                <c:pt idx="1607">
                  <c:v>-1.0000000000000009E-2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-1.0000000000000009E-2</c:v>
                </c:pt>
                <c:pt idx="1612">
                  <c:v>-1.0000000000000009E-2</c:v>
                </c:pt>
                <c:pt idx="1613">
                  <c:v>0</c:v>
                </c:pt>
                <c:pt idx="1614">
                  <c:v>-1.0000000000000009E-2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-1.0000000000000009E-2</c:v>
                </c:pt>
                <c:pt idx="1619">
                  <c:v>0</c:v>
                </c:pt>
                <c:pt idx="1620">
                  <c:v>-1.0000000000000009E-2</c:v>
                </c:pt>
                <c:pt idx="1621">
                  <c:v>0</c:v>
                </c:pt>
                <c:pt idx="1622">
                  <c:v>-1.0000000000000009E-2</c:v>
                </c:pt>
                <c:pt idx="1623">
                  <c:v>-1.0000000000000009E-2</c:v>
                </c:pt>
                <c:pt idx="1624">
                  <c:v>-1.0000000000000009E-2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-1.0000000000000009E-2</c:v>
                </c:pt>
                <c:pt idx="1636">
                  <c:v>-1.0000000000000009E-2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-1.0000000000000009E-2</c:v>
                </c:pt>
                <c:pt idx="1644">
                  <c:v>-1.0000000000000009E-2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-1.0000000000000009E-2</c:v>
                </c:pt>
                <c:pt idx="1649">
                  <c:v>-1.0000000000000009E-2</c:v>
                </c:pt>
                <c:pt idx="1650">
                  <c:v>-3.0000000000000027E-2</c:v>
                </c:pt>
                <c:pt idx="1651">
                  <c:v>-1.0000000000000009E-2</c:v>
                </c:pt>
                <c:pt idx="1652">
                  <c:v>-1.0000000000000009E-2</c:v>
                </c:pt>
                <c:pt idx="1653">
                  <c:v>-1.0000000000000009E-2</c:v>
                </c:pt>
                <c:pt idx="1654">
                  <c:v>-4.0000000000000036E-2</c:v>
                </c:pt>
                <c:pt idx="1655">
                  <c:v>-3.0000000000000027E-2</c:v>
                </c:pt>
                <c:pt idx="1656">
                  <c:v>-3.0000000000000027E-2</c:v>
                </c:pt>
                <c:pt idx="1657">
                  <c:v>-4.0000000000000036E-2</c:v>
                </c:pt>
                <c:pt idx="1658">
                  <c:v>-3.0000000000000027E-2</c:v>
                </c:pt>
                <c:pt idx="1659">
                  <c:v>-2.0000000000000018E-2</c:v>
                </c:pt>
                <c:pt idx="1660">
                  <c:v>-3.0000000000000027E-2</c:v>
                </c:pt>
                <c:pt idx="1661">
                  <c:v>-3.0000000000000027E-2</c:v>
                </c:pt>
                <c:pt idx="1662">
                  <c:v>-2.0000000000000018E-2</c:v>
                </c:pt>
                <c:pt idx="1663">
                  <c:v>-2.0000000000000018E-2</c:v>
                </c:pt>
                <c:pt idx="1664">
                  <c:v>-3.0000000000000027E-2</c:v>
                </c:pt>
                <c:pt idx="1665">
                  <c:v>-2.0000000000000018E-2</c:v>
                </c:pt>
                <c:pt idx="1666">
                  <c:v>-1.0000000000000009E-2</c:v>
                </c:pt>
                <c:pt idx="1667">
                  <c:v>-3.0000000000000027E-2</c:v>
                </c:pt>
                <c:pt idx="1668">
                  <c:v>-4.0000000000000036E-2</c:v>
                </c:pt>
                <c:pt idx="1669">
                  <c:v>-2.0000000000000018E-2</c:v>
                </c:pt>
                <c:pt idx="1670">
                  <c:v>0</c:v>
                </c:pt>
                <c:pt idx="1671">
                  <c:v>-1.0000000000000009E-2</c:v>
                </c:pt>
                <c:pt idx="1672">
                  <c:v>-3.0000000000000027E-2</c:v>
                </c:pt>
                <c:pt idx="1673">
                  <c:v>-2.0000000000000018E-2</c:v>
                </c:pt>
                <c:pt idx="1674">
                  <c:v>-1.0000000000000009E-2</c:v>
                </c:pt>
                <c:pt idx="1675">
                  <c:v>-1.0000000000000009E-2</c:v>
                </c:pt>
                <c:pt idx="1676">
                  <c:v>0</c:v>
                </c:pt>
                <c:pt idx="1677">
                  <c:v>-1.0000000000000009E-2</c:v>
                </c:pt>
                <c:pt idx="1678">
                  <c:v>-1.0000000000000009E-2</c:v>
                </c:pt>
                <c:pt idx="1679">
                  <c:v>-3.0000000000000027E-2</c:v>
                </c:pt>
                <c:pt idx="1680">
                  <c:v>-2.0000000000000018E-2</c:v>
                </c:pt>
                <c:pt idx="1681">
                  <c:v>-3.0000000000000027E-2</c:v>
                </c:pt>
                <c:pt idx="1682">
                  <c:v>-3.0000000000000027E-2</c:v>
                </c:pt>
                <c:pt idx="1683">
                  <c:v>-1.0000000000000009E-2</c:v>
                </c:pt>
                <c:pt idx="1684">
                  <c:v>-1.0000000000000009E-2</c:v>
                </c:pt>
                <c:pt idx="1685">
                  <c:v>-1.0000000000000009E-2</c:v>
                </c:pt>
                <c:pt idx="1686">
                  <c:v>0</c:v>
                </c:pt>
                <c:pt idx="1687">
                  <c:v>0</c:v>
                </c:pt>
                <c:pt idx="1688">
                  <c:v>-1.0000000000000009E-2</c:v>
                </c:pt>
                <c:pt idx="1689">
                  <c:v>0</c:v>
                </c:pt>
                <c:pt idx="1690">
                  <c:v>-2.0000000000000018E-2</c:v>
                </c:pt>
                <c:pt idx="1691">
                  <c:v>-3.0000000000000027E-2</c:v>
                </c:pt>
                <c:pt idx="1692">
                  <c:v>-2.0000000000000018E-2</c:v>
                </c:pt>
                <c:pt idx="1693">
                  <c:v>-1.0000000000000009E-2</c:v>
                </c:pt>
                <c:pt idx="1694">
                  <c:v>0</c:v>
                </c:pt>
                <c:pt idx="1695">
                  <c:v>-2.0000000000000018E-2</c:v>
                </c:pt>
                <c:pt idx="1696">
                  <c:v>-2.0000000000000018E-2</c:v>
                </c:pt>
                <c:pt idx="1697">
                  <c:v>-1.0000000000000009E-2</c:v>
                </c:pt>
                <c:pt idx="1698">
                  <c:v>-1.0000000000000009E-2</c:v>
                </c:pt>
                <c:pt idx="1699">
                  <c:v>-1.0000000000000009E-2</c:v>
                </c:pt>
                <c:pt idx="1700">
                  <c:v>0</c:v>
                </c:pt>
                <c:pt idx="1701">
                  <c:v>-1.0000000000000009E-2</c:v>
                </c:pt>
                <c:pt idx="1702">
                  <c:v>-1.0000000000000009E-2</c:v>
                </c:pt>
                <c:pt idx="1703">
                  <c:v>-3.0000000000000027E-2</c:v>
                </c:pt>
                <c:pt idx="1704">
                  <c:v>-2.0000000000000018E-2</c:v>
                </c:pt>
                <c:pt idx="1705">
                  <c:v>-2.0000000000000018E-2</c:v>
                </c:pt>
                <c:pt idx="1706">
                  <c:v>-3.0000000000000027E-2</c:v>
                </c:pt>
                <c:pt idx="1707">
                  <c:v>-1.0000000000000009E-2</c:v>
                </c:pt>
                <c:pt idx="1708">
                  <c:v>-1.0000000000000009E-2</c:v>
                </c:pt>
                <c:pt idx="1709">
                  <c:v>-1.0000000000000009E-2</c:v>
                </c:pt>
                <c:pt idx="1710">
                  <c:v>-2.0000000000000018E-2</c:v>
                </c:pt>
                <c:pt idx="1711">
                  <c:v>-3.0000000000000027E-2</c:v>
                </c:pt>
                <c:pt idx="1712">
                  <c:v>-2.0000000000000018E-2</c:v>
                </c:pt>
                <c:pt idx="1713">
                  <c:v>-3.0000000000000027E-2</c:v>
                </c:pt>
                <c:pt idx="1714">
                  <c:v>-3.0000000000000027E-2</c:v>
                </c:pt>
                <c:pt idx="1715">
                  <c:v>-3.0000000000000027E-2</c:v>
                </c:pt>
                <c:pt idx="1716">
                  <c:v>-1.0000000000000009E-2</c:v>
                </c:pt>
                <c:pt idx="1717">
                  <c:v>-1.0000000000000009E-2</c:v>
                </c:pt>
                <c:pt idx="1718">
                  <c:v>-3.0000000000000027E-2</c:v>
                </c:pt>
                <c:pt idx="1719">
                  <c:v>-3.0000000000000027E-2</c:v>
                </c:pt>
                <c:pt idx="1720">
                  <c:v>-2.0000000000000018E-2</c:v>
                </c:pt>
                <c:pt idx="1721">
                  <c:v>0</c:v>
                </c:pt>
                <c:pt idx="1722">
                  <c:v>-1.0000000000000009E-2</c:v>
                </c:pt>
                <c:pt idx="1723">
                  <c:v>-4.0000000000000036E-2</c:v>
                </c:pt>
                <c:pt idx="1724">
                  <c:v>-4.0000000000000036E-2</c:v>
                </c:pt>
                <c:pt idx="1725">
                  <c:v>-3.0000000000000027E-2</c:v>
                </c:pt>
                <c:pt idx="1726">
                  <c:v>-2.0000000000000018E-2</c:v>
                </c:pt>
                <c:pt idx="1727">
                  <c:v>-2.0000000000000018E-2</c:v>
                </c:pt>
                <c:pt idx="1728">
                  <c:v>-1.0000000000000009E-2</c:v>
                </c:pt>
                <c:pt idx="1729">
                  <c:v>-1.0000000000000009E-2</c:v>
                </c:pt>
                <c:pt idx="1730">
                  <c:v>-2.0000000000000018E-2</c:v>
                </c:pt>
                <c:pt idx="1731">
                  <c:v>-3.0000000000000027E-2</c:v>
                </c:pt>
                <c:pt idx="1732">
                  <c:v>-3.0000000000000027E-2</c:v>
                </c:pt>
                <c:pt idx="1733">
                  <c:v>-1.0000000000000009E-2</c:v>
                </c:pt>
                <c:pt idx="1734">
                  <c:v>0</c:v>
                </c:pt>
                <c:pt idx="1735">
                  <c:v>-1.0000000000000009E-2</c:v>
                </c:pt>
                <c:pt idx="1736">
                  <c:v>-2.0000000000000018E-2</c:v>
                </c:pt>
                <c:pt idx="1737">
                  <c:v>-3.0000000000000027E-2</c:v>
                </c:pt>
                <c:pt idx="1738">
                  <c:v>-2.0000000000000018E-2</c:v>
                </c:pt>
                <c:pt idx="1739">
                  <c:v>-1.0000000000000009E-2</c:v>
                </c:pt>
                <c:pt idx="1740">
                  <c:v>-1.0000000000000009E-2</c:v>
                </c:pt>
                <c:pt idx="1741">
                  <c:v>-1.0000000000000009E-2</c:v>
                </c:pt>
                <c:pt idx="1742">
                  <c:v>-2.0000000000000018E-2</c:v>
                </c:pt>
                <c:pt idx="1743">
                  <c:v>-2.0000000000000018E-2</c:v>
                </c:pt>
                <c:pt idx="1744">
                  <c:v>-4.0000000000000036E-2</c:v>
                </c:pt>
                <c:pt idx="1745">
                  <c:v>-4.0000000000000036E-2</c:v>
                </c:pt>
                <c:pt idx="1746">
                  <c:v>-1.0000000000000009E-2</c:v>
                </c:pt>
                <c:pt idx="1747">
                  <c:v>-1.0000000000000009E-2</c:v>
                </c:pt>
                <c:pt idx="1748">
                  <c:v>-2.0000000000000018E-2</c:v>
                </c:pt>
                <c:pt idx="1749">
                  <c:v>-1.0000000000000009E-2</c:v>
                </c:pt>
                <c:pt idx="1750">
                  <c:v>0</c:v>
                </c:pt>
                <c:pt idx="1751">
                  <c:v>-1.0000000000000009E-2</c:v>
                </c:pt>
                <c:pt idx="1752">
                  <c:v>0</c:v>
                </c:pt>
                <c:pt idx="1753">
                  <c:v>-1.0000000000000009E-2</c:v>
                </c:pt>
                <c:pt idx="1754">
                  <c:v>-1.0000000000000009E-2</c:v>
                </c:pt>
                <c:pt idx="1755">
                  <c:v>0</c:v>
                </c:pt>
                <c:pt idx="1756">
                  <c:v>0</c:v>
                </c:pt>
                <c:pt idx="1757">
                  <c:v>-1.0000000000000009E-2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-1.0000000000000009E-2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-1.0000000000000009E-2</c:v>
                </c:pt>
                <c:pt idx="1768">
                  <c:v>-1.0000000000000009E-2</c:v>
                </c:pt>
                <c:pt idx="1769">
                  <c:v>-1.0000000000000009E-2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-1.0000000000000009E-2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-1.0000000000000009E-2</c:v>
                </c:pt>
                <c:pt idx="1782">
                  <c:v>0</c:v>
                </c:pt>
                <c:pt idx="1783">
                  <c:v>-1.0000000000000009E-2</c:v>
                </c:pt>
                <c:pt idx="1784">
                  <c:v>0</c:v>
                </c:pt>
                <c:pt idx="1785">
                  <c:v>-1.0000000000000009E-2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-1.0000000000000009E-2</c:v>
                </c:pt>
                <c:pt idx="1800">
                  <c:v>-1.0000000000000009E-2</c:v>
                </c:pt>
                <c:pt idx="1801">
                  <c:v>0</c:v>
                </c:pt>
                <c:pt idx="1802">
                  <c:v>-1.0000000000000009E-2</c:v>
                </c:pt>
                <c:pt idx="1803">
                  <c:v>-1.0000000000000009E-2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-1.0000000000000009E-2</c:v>
                </c:pt>
                <c:pt idx="1808">
                  <c:v>0</c:v>
                </c:pt>
                <c:pt idx="1809">
                  <c:v>-1.0000000000000009E-2</c:v>
                </c:pt>
                <c:pt idx="1810">
                  <c:v>-1.0000000000000009E-2</c:v>
                </c:pt>
                <c:pt idx="1811">
                  <c:v>-1.0000000000000009E-2</c:v>
                </c:pt>
                <c:pt idx="1812">
                  <c:v>-3.0000000000000027E-2</c:v>
                </c:pt>
                <c:pt idx="1813">
                  <c:v>-3.0000000000000027E-2</c:v>
                </c:pt>
                <c:pt idx="1814">
                  <c:v>-1.0000000000000009E-2</c:v>
                </c:pt>
                <c:pt idx="1815">
                  <c:v>-1.0000000000000009E-2</c:v>
                </c:pt>
                <c:pt idx="1816">
                  <c:v>0</c:v>
                </c:pt>
                <c:pt idx="1817">
                  <c:v>-1.0000000000000009E-2</c:v>
                </c:pt>
                <c:pt idx="1818">
                  <c:v>-1.0000000000000009E-2</c:v>
                </c:pt>
                <c:pt idx="1819">
                  <c:v>-1.0000000000000009E-2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-1.0000000000000009E-2</c:v>
                </c:pt>
                <c:pt idx="1824">
                  <c:v>-1.0000000000000009E-2</c:v>
                </c:pt>
                <c:pt idx="1825">
                  <c:v>-2.0000000000000018E-2</c:v>
                </c:pt>
                <c:pt idx="1826">
                  <c:v>0</c:v>
                </c:pt>
                <c:pt idx="1827">
                  <c:v>0</c:v>
                </c:pt>
                <c:pt idx="1828">
                  <c:v>-1.0000000000000009E-2</c:v>
                </c:pt>
                <c:pt idx="1829">
                  <c:v>-1.0000000000000009E-2</c:v>
                </c:pt>
                <c:pt idx="1830">
                  <c:v>-1.0000000000000009E-2</c:v>
                </c:pt>
                <c:pt idx="1831">
                  <c:v>-1.0000000000000009E-2</c:v>
                </c:pt>
                <c:pt idx="1832">
                  <c:v>-1.0000000000000009E-2</c:v>
                </c:pt>
                <c:pt idx="1833">
                  <c:v>-3.0000000000000027E-2</c:v>
                </c:pt>
                <c:pt idx="1834">
                  <c:v>-1.0000000000000009E-2</c:v>
                </c:pt>
                <c:pt idx="1835">
                  <c:v>-1.0000000000000009E-2</c:v>
                </c:pt>
                <c:pt idx="1836">
                  <c:v>-1.0000000000000009E-2</c:v>
                </c:pt>
                <c:pt idx="1837">
                  <c:v>-1.0000000000000009E-2</c:v>
                </c:pt>
                <c:pt idx="1838">
                  <c:v>-3.0000000000000027E-2</c:v>
                </c:pt>
                <c:pt idx="1839">
                  <c:v>-3.0000000000000027E-2</c:v>
                </c:pt>
                <c:pt idx="1840">
                  <c:v>-3.0000000000000027E-2</c:v>
                </c:pt>
                <c:pt idx="1841">
                  <c:v>-1.0000000000000009E-2</c:v>
                </c:pt>
                <c:pt idx="1842">
                  <c:v>-1.0000000000000009E-2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-1.0000000000000009E-2</c:v>
                </c:pt>
                <c:pt idx="1853">
                  <c:v>-1.0000000000000009E-2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-1.0000000000000009E-2</c:v>
                </c:pt>
                <c:pt idx="1864">
                  <c:v>-1.0000000000000009E-2</c:v>
                </c:pt>
                <c:pt idx="1865">
                  <c:v>0</c:v>
                </c:pt>
                <c:pt idx="1866">
                  <c:v>0</c:v>
                </c:pt>
                <c:pt idx="1867">
                  <c:v>-1.0000000000000009E-2</c:v>
                </c:pt>
                <c:pt idx="1868">
                  <c:v>-3.0000000000000027E-2</c:v>
                </c:pt>
                <c:pt idx="1869">
                  <c:v>-3.0000000000000027E-2</c:v>
                </c:pt>
                <c:pt idx="1870">
                  <c:v>-2.0000000000000018E-2</c:v>
                </c:pt>
                <c:pt idx="1871">
                  <c:v>0</c:v>
                </c:pt>
                <c:pt idx="1872">
                  <c:v>-3.0000000000000027E-2</c:v>
                </c:pt>
                <c:pt idx="1873">
                  <c:v>-3.0000000000000027E-2</c:v>
                </c:pt>
                <c:pt idx="1874">
                  <c:v>0</c:v>
                </c:pt>
                <c:pt idx="1875">
                  <c:v>-1.0000000000000009E-2</c:v>
                </c:pt>
                <c:pt idx="1876">
                  <c:v>-1.0000000000000009E-2</c:v>
                </c:pt>
                <c:pt idx="1877">
                  <c:v>-1.0000000000000009E-2</c:v>
                </c:pt>
                <c:pt idx="1878">
                  <c:v>-2.0000000000000018E-2</c:v>
                </c:pt>
                <c:pt idx="1879">
                  <c:v>-1.0000000000000009E-2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-1.0000000000000009E-2</c:v>
                </c:pt>
                <c:pt idx="1887">
                  <c:v>-2.0000000000000018E-2</c:v>
                </c:pt>
                <c:pt idx="1888">
                  <c:v>-1.0000000000000009E-2</c:v>
                </c:pt>
                <c:pt idx="1889">
                  <c:v>-1.0000000000000009E-2</c:v>
                </c:pt>
                <c:pt idx="1890">
                  <c:v>-1.0000000000000009E-2</c:v>
                </c:pt>
                <c:pt idx="1891">
                  <c:v>-1.0000000000000009E-2</c:v>
                </c:pt>
                <c:pt idx="1892">
                  <c:v>-2.0000000000000018E-2</c:v>
                </c:pt>
                <c:pt idx="1893">
                  <c:v>-3.0000000000000027E-2</c:v>
                </c:pt>
                <c:pt idx="1894">
                  <c:v>-1.0000000000000009E-2</c:v>
                </c:pt>
                <c:pt idx="1895">
                  <c:v>-3.0000000000000027E-2</c:v>
                </c:pt>
                <c:pt idx="1896">
                  <c:v>-1.0000000000000009E-2</c:v>
                </c:pt>
                <c:pt idx="1897">
                  <c:v>-3.0000000000000027E-2</c:v>
                </c:pt>
                <c:pt idx="1898">
                  <c:v>-3.0000000000000027E-2</c:v>
                </c:pt>
                <c:pt idx="1899">
                  <c:v>-1.0000000000000009E-2</c:v>
                </c:pt>
                <c:pt idx="1900">
                  <c:v>-1.0000000000000009E-2</c:v>
                </c:pt>
                <c:pt idx="1901">
                  <c:v>0</c:v>
                </c:pt>
                <c:pt idx="1902">
                  <c:v>-1.0000000000000009E-2</c:v>
                </c:pt>
                <c:pt idx="1903">
                  <c:v>-1.0000000000000009E-2</c:v>
                </c:pt>
                <c:pt idx="1904">
                  <c:v>-1.0000000000000009E-2</c:v>
                </c:pt>
                <c:pt idx="1905">
                  <c:v>0</c:v>
                </c:pt>
                <c:pt idx="1906">
                  <c:v>-1.0000000000000009E-2</c:v>
                </c:pt>
                <c:pt idx="1907">
                  <c:v>-1.0000000000000009E-2</c:v>
                </c:pt>
                <c:pt idx="1908">
                  <c:v>-1.0000000000000009E-2</c:v>
                </c:pt>
                <c:pt idx="1909">
                  <c:v>0</c:v>
                </c:pt>
                <c:pt idx="1910">
                  <c:v>0</c:v>
                </c:pt>
                <c:pt idx="1911">
                  <c:v>-1.0000000000000009E-2</c:v>
                </c:pt>
                <c:pt idx="1912">
                  <c:v>-1.0000000000000009E-2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-1.0000000000000009E-2</c:v>
                </c:pt>
                <c:pt idx="1921">
                  <c:v>0</c:v>
                </c:pt>
                <c:pt idx="1922">
                  <c:v>-1.0000000000000009E-2</c:v>
                </c:pt>
                <c:pt idx="1923">
                  <c:v>1.0000000000000009E-2</c:v>
                </c:pt>
                <c:pt idx="1924">
                  <c:v>1.0000000000000009E-2</c:v>
                </c:pt>
                <c:pt idx="1925">
                  <c:v>2.0000000000000018E-2</c:v>
                </c:pt>
                <c:pt idx="1926">
                  <c:v>2.0000000000000018E-2</c:v>
                </c:pt>
                <c:pt idx="1927">
                  <c:v>2.0000000000000018E-2</c:v>
                </c:pt>
                <c:pt idx="1928">
                  <c:v>2.0000000000000018E-2</c:v>
                </c:pt>
                <c:pt idx="1929">
                  <c:v>2.0000000000000018E-2</c:v>
                </c:pt>
                <c:pt idx="1930">
                  <c:v>2.0000000000000018E-2</c:v>
                </c:pt>
                <c:pt idx="1931">
                  <c:v>2.0000000000000018E-2</c:v>
                </c:pt>
                <c:pt idx="1932">
                  <c:v>2.0000000000000018E-2</c:v>
                </c:pt>
                <c:pt idx="1933">
                  <c:v>2.0000000000000018E-2</c:v>
                </c:pt>
                <c:pt idx="1934">
                  <c:v>1.0000000000000009E-2</c:v>
                </c:pt>
                <c:pt idx="1935">
                  <c:v>2.0000000000000018E-2</c:v>
                </c:pt>
                <c:pt idx="1936">
                  <c:v>2.0000000000000018E-2</c:v>
                </c:pt>
                <c:pt idx="1937">
                  <c:v>-1.0000000000000009E-2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-1.0000000000000009E-2</c:v>
                </c:pt>
                <c:pt idx="1954">
                  <c:v>-1.0000000000000009E-2</c:v>
                </c:pt>
                <c:pt idx="1955">
                  <c:v>-1.0000000000000009E-2</c:v>
                </c:pt>
                <c:pt idx="1956">
                  <c:v>0</c:v>
                </c:pt>
                <c:pt idx="1957">
                  <c:v>0</c:v>
                </c:pt>
                <c:pt idx="1958">
                  <c:v>-1.0000000000000009E-2</c:v>
                </c:pt>
                <c:pt idx="1959">
                  <c:v>1.0000000000000009E-2</c:v>
                </c:pt>
                <c:pt idx="1960">
                  <c:v>2.0000000000000018E-2</c:v>
                </c:pt>
                <c:pt idx="1961">
                  <c:v>2.0000000000000018E-2</c:v>
                </c:pt>
                <c:pt idx="1962">
                  <c:v>1.0000000000000009E-2</c:v>
                </c:pt>
                <c:pt idx="1963">
                  <c:v>0</c:v>
                </c:pt>
                <c:pt idx="1964">
                  <c:v>1.0000000000000009E-2</c:v>
                </c:pt>
                <c:pt idx="1965">
                  <c:v>2.0000000000000018E-2</c:v>
                </c:pt>
                <c:pt idx="1966">
                  <c:v>1.0000000000000009E-2</c:v>
                </c:pt>
                <c:pt idx="1967">
                  <c:v>1.0000000000000009E-2</c:v>
                </c:pt>
                <c:pt idx="1968">
                  <c:v>2.0000000000000018E-2</c:v>
                </c:pt>
                <c:pt idx="1969">
                  <c:v>1.0000000000000009E-2</c:v>
                </c:pt>
                <c:pt idx="1970">
                  <c:v>2.0000000000000018E-2</c:v>
                </c:pt>
                <c:pt idx="1971">
                  <c:v>2.0000000000000018E-2</c:v>
                </c:pt>
                <c:pt idx="1972">
                  <c:v>1.0000000000000009E-2</c:v>
                </c:pt>
                <c:pt idx="1973">
                  <c:v>1.0000000000000009E-2</c:v>
                </c:pt>
                <c:pt idx="1974">
                  <c:v>2.0000000000000018E-2</c:v>
                </c:pt>
                <c:pt idx="1975">
                  <c:v>0</c:v>
                </c:pt>
                <c:pt idx="1976">
                  <c:v>1.0000000000000009E-2</c:v>
                </c:pt>
                <c:pt idx="1977">
                  <c:v>2.0000000000000018E-2</c:v>
                </c:pt>
                <c:pt idx="1978">
                  <c:v>1.0000000000000009E-2</c:v>
                </c:pt>
                <c:pt idx="1979">
                  <c:v>2.0000000000000018E-2</c:v>
                </c:pt>
                <c:pt idx="1980">
                  <c:v>0</c:v>
                </c:pt>
                <c:pt idx="1981">
                  <c:v>-4.0000000000000036E-2</c:v>
                </c:pt>
                <c:pt idx="1982">
                  <c:v>-3.0000000000000027E-2</c:v>
                </c:pt>
                <c:pt idx="1983">
                  <c:v>0</c:v>
                </c:pt>
                <c:pt idx="1984">
                  <c:v>0</c:v>
                </c:pt>
                <c:pt idx="1985">
                  <c:v>-1.0000000000000009E-2</c:v>
                </c:pt>
                <c:pt idx="1986">
                  <c:v>0</c:v>
                </c:pt>
                <c:pt idx="1987">
                  <c:v>0</c:v>
                </c:pt>
                <c:pt idx="1988">
                  <c:v>1.0000000000000009E-2</c:v>
                </c:pt>
                <c:pt idx="1989">
                  <c:v>1.0000000000000009E-2</c:v>
                </c:pt>
                <c:pt idx="1990">
                  <c:v>1.0000000000000009E-2</c:v>
                </c:pt>
                <c:pt idx="1991">
                  <c:v>1.0000000000000009E-2</c:v>
                </c:pt>
                <c:pt idx="1992">
                  <c:v>1.0000000000000009E-2</c:v>
                </c:pt>
                <c:pt idx="1993">
                  <c:v>0</c:v>
                </c:pt>
                <c:pt idx="1994">
                  <c:v>1.0000000000000009E-2</c:v>
                </c:pt>
                <c:pt idx="1995">
                  <c:v>1.0000000000000009E-2</c:v>
                </c:pt>
                <c:pt idx="1996">
                  <c:v>1.0000000000000009E-2</c:v>
                </c:pt>
                <c:pt idx="1997">
                  <c:v>1.0000000000000009E-2</c:v>
                </c:pt>
                <c:pt idx="1998">
                  <c:v>1.0000000000000009E-2</c:v>
                </c:pt>
                <c:pt idx="1999">
                  <c:v>1.0000000000000009E-2</c:v>
                </c:pt>
                <c:pt idx="2000">
                  <c:v>1.0000000000000009E-2</c:v>
                </c:pt>
                <c:pt idx="2001">
                  <c:v>1.0000000000000009E-2</c:v>
                </c:pt>
                <c:pt idx="2002">
                  <c:v>1.0000000000000009E-2</c:v>
                </c:pt>
                <c:pt idx="2003">
                  <c:v>1.0000000000000009E-2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1.0000000000000009E-2</c:v>
                </c:pt>
                <c:pt idx="2008">
                  <c:v>0</c:v>
                </c:pt>
                <c:pt idx="2009">
                  <c:v>-3.0000000000000027E-2</c:v>
                </c:pt>
                <c:pt idx="2010">
                  <c:v>0</c:v>
                </c:pt>
                <c:pt idx="2011">
                  <c:v>0</c:v>
                </c:pt>
                <c:pt idx="2012">
                  <c:v>1.0000000000000009E-2</c:v>
                </c:pt>
                <c:pt idx="2013">
                  <c:v>0</c:v>
                </c:pt>
                <c:pt idx="2014">
                  <c:v>1.0000000000000009E-2</c:v>
                </c:pt>
                <c:pt idx="2015">
                  <c:v>1.0000000000000009E-2</c:v>
                </c:pt>
                <c:pt idx="2016">
                  <c:v>1.0000000000000009E-2</c:v>
                </c:pt>
                <c:pt idx="2017">
                  <c:v>0</c:v>
                </c:pt>
                <c:pt idx="2018">
                  <c:v>0</c:v>
                </c:pt>
                <c:pt idx="2019">
                  <c:v>1.0000000000000009E-2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1.0000000000000009E-2</c:v>
                </c:pt>
                <c:pt idx="2027">
                  <c:v>0</c:v>
                </c:pt>
                <c:pt idx="2028">
                  <c:v>0</c:v>
                </c:pt>
                <c:pt idx="2029">
                  <c:v>1.0000000000000009E-2</c:v>
                </c:pt>
                <c:pt idx="2030">
                  <c:v>0</c:v>
                </c:pt>
                <c:pt idx="2031">
                  <c:v>2.0000000000000018E-2</c:v>
                </c:pt>
                <c:pt idx="2032">
                  <c:v>2.0000000000000018E-2</c:v>
                </c:pt>
                <c:pt idx="2033">
                  <c:v>1.0000000000000009E-2</c:v>
                </c:pt>
                <c:pt idx="2034">
                  <c:v>2.0000000000000018E-2</c:v>
                </c:pt>
                <c:pt idx="2035">
                  <c:v>2.0000000000000018E-2</c:v>
                </c:pt>
                <c:pt idx="2036">
                  <c:v>2.0000000000000018E-2</c:v>
                </c:pt>
                <c:pt idx="2037">
                  <c:v>2.0000000000000018E-2</c:v>
                </c:pt>
                <c:pt idx="2038">
                  <c:v>2.0000000000000018E-2</c:v>
                </c:pt>
                <c:pt idx="2039">
                  <c:v>2.0000000000000018E-2</c:v>
                </c:pt>
                <c:pt idx="2040">
                  <c:v>1.0000000000000009E-2</c:v>
                </c:pt>
                <c:pt idx="2041">
                  <c:v>2.0000000000000018E-2</c:v>
                </c:pt>
                <c:pt idx="2042">
                  <c:v>2.0000000000000018E-2</c:v>
                </c:pt>
                <c:pt idx="2043">
                  <c:v>2.0000000000000018E-2</c:v>
                </c:pt>
                <c:pt idx="2044">
                  <c:v>2.0000000000000018E-2</c:v>
                </c:pt>
                <c:pt idx="2045">
                  <c:v>1.0000000000000009E-2</c:v>
                </c:pt>
                <c:pt idx="2046">
                  <c:v>1.0000000000000009E-2</c:v>
                </c:pt>
                <c:pt idx="2047">
                  <c:v>2.0000000000000018E-2</c:v>
                </c:pt>
                <c:pt idx="2048">
                  <c:v>2.0000000000000018E-2</c:v>
                </c:pt>
                <c:pt idx="2049">
                  <c:v>2.0000000000000018E-2</c:v>
                </c:pt>
                <c:pt idx="2050">
                  <c:v>1.0000000000000009E-2</c:v>
                </c:pt>
                <c:pt idx="2051">
                  <c:v>1.0000000000000009E-2</c:v>
                </c:pt>
                <c:pt idx="2052">
                  <c:v>1.0000000000000009E-2</c:v>
                </c:pt>
                <c:pt idx="2053">
                  <c:v>2.0000000000000018E-2</c:v>
                </c:pt>
                <c:pt idx="2054">
                  <c:v>2.0000000000000018E-2</c:v>
                </c:pt>
                <c:pt idx="2055">
                  <c:v>2.0000000000000018E-2</c:v>
                </c:pt>
                <c:pt idx="2056">
                  <c:v>1.0000000000000009E-2</c:v>
                </c:pt>
                <c:pt idx="2057">
                  <c:v>1.0000000000000009E-2</c:v>
                </c:pt>
                <c:pt idx="2058">
                  <c:v>1.0000000000000009E-2</c:v>
                </c:pt>
                <c:pt idx="2059">
                  <c:v>1.0000000000000009E-2</c:v>
                </c:pt>
                <c:pt idx="2060">
                  <c:v>2.0000000000000018E-2</c:v>
                </c:pt>
                <c:pt idx="2061">
                  <c:v>1.0000000000000009E-2</c:v>
                </c:pt>
                <c:pt idx="2062">
                  <c:v>1.0000000000000009E-2</c:v>
                </c:pt>
                <c:pt idx="2063">
                  <c:v>2.0000000000000018E-2</c:v>
                </c:pt>
                <c:pt idx="2064">
                  <c:v>1.0000000000000009E-2</c:v>
                </c:pt>
                <c:pt idx="2065">
                  <c:v>2.0000000000000018E-2</c:v>
                </c:pt>
                <c:pt idx="2066">
                  <c:v>2.0000000000000018E-2</c:v>
                </c:pt>
                <c:pt idx="2067">
                  <c:v>2.0000000000000018E-2</c:v>
                </c:pt>
                <c:pt idx="2068">
                  <c:v>2.0000000000000018E-2</c:v>
                </c:pt>
                <c:pt idx="2069">
                  <c:v>1.0000000000000009E-2</c:v>
                </c:pt>
                <c:pt idx="2070">
                  <c:v>2.0000000000000018E-2</c:v>
                </c:pt>
                <c:pt idx="2071">
                  <c:v>1.0000000000000009E-2</c:v>
                </c:pt>
                <c:pt idx="2072">
                  <c:v>2.0000000000000018E-2</c:v>
                </c:pt>
                <c:pt idx="2073">
                  <c:v>1.0000000000000009E-2</c:v>
                </c:pt>
                <c:pt idx="2074">
                  <c:v>1.0000000000000009E-2</c:v>
                </c:pt>
                <c:pt idx="2075">
                  <c:v>1.0000000000000009E-2</c:v>
                </c:pt>
                <c:pt idx="2076">
                  <c:v>2.0000000000000018E-2</c:v>
                </c:pt>
                <c:pt idx="2077">
                  <c:v>1.0000000000000009E-2</c:v>
                </c:pt>
                <c:pt idx="2078">
                  <c:v>1.0000000000000009E-2</c:v>
                </c:pt>
                <c:pt idx="2079">
                  <c:v>1.0000000000000009E-2</c:v>
                </c:pt>
                <c:pt idx="2080">
                  <c:v>1.0000000000000009E-2</c:v>
                </c:pt>
                <c:pt idx="2081">
                  <c:v>1.0000000000000009E-2</c:v>
                </c:pt>
                <c:pt idx="2082">
                  <c:v>2.0000000000000018E-2</c:v>
                </c:pt>
                <c:pt idx="2083">
                  <c:v>2.0000000000000018E-2</c:v>
                </c:pt>
                <c:pt idx="2084">
                  <c:v>2.0000000000000018E-2</c:v>
                </c:pt>
                <c:pt idx="2085">
                  <c:v>1.0000000000000009E-2</c:v>
                </c:pt>
                <c:pt idx="2086">
                  <c:v>2.0000000000000018E-2</c:v>
                </c:pt>
                <c:pt idx="2087">
                  <c:v>2.0000000000000018E-2</c:v>
                </c:pt>
                <c:pt idx="2088">
                  <c:v>2.0000000000000018E-2</c:v>
                </c:pt>
                <c:pt idx="2089">
                  <c:v>2.0000000000000018E-2</c:v>
                </c:pt>
                <c:pt idx="2090">
                  <c:v>2.0000000000000018E-2</c:v>
                </c:pt>
                <c:pt idx="2091">
                  <c:v>1.0000000000000009E-2</c:v>
                </c:pt>
                <c:pt idx="2092">
                  <c:v>2.0000000000000018E-2</c:v>
                </c:pt>
                <c:pt idx="2093">
                  <c:v>2.0000000000000018E-2</c:v>
                </c:pt>
                <c:pt idx="2094">
                  <c:v>2.0000000000000018E-2</c:v>
                </c:pt>
                <c:pt idx="2095">
                  <c:v>1.0000000000000009E-2</c:v>
                </c:pt>
                <c:pt idx="2096">
                  <c:v>2.0000000000000018E-2</c:v>
                </c:pt>
                <c:pt idx="2097">
                  <c:v>2.0000000000000018E-2</c:v>
                </c:pt>
                <c:pt idx="2098">
                  <c:v>2.0000000000000018E-2</c:v>
                </c:pt>
                <c:pt idx="2099">
                  <c:v>2.0000000000000018E-2</c:v>
                </c:pt>
                <c:pt idx="2100">
                  <c:v>2.0000000000000018E-2</c:v>
                </c:pt>
                <c:pt idx="2101">
                  <c:v>2.0000000000000018E-2</c:v>
                </c:pt>
                <c:pt idx="2102">
                  <c:v>2.0000000000000018E-2</c:v>
                </c:pt>
                <c:pt idx="2103">
                  <c:v>2.0000000000000018E-2</c:v>
                </c:pt>
                <c:pt idx="2104">
                  <c:v>2.0000000000000018E-2</c:v>
                </c:pt>
                <c:pt idx="2105">
                  <c:v>2.0000000000000018E-2</c:v>
                </c:pt>
                <c:pt idx="2106">
                  <c:v>2.0000000000000018E-2</c:v>
                </c:pt>
                <c:pt idx="2107">
                  <c:v>2.0000000000000018E-2</c:v>
                </c:pt>
                <c:pt idx="2108">
                  <c:v>2.0000000000000018E-2</c:v>
                </c:pt>
                <c:pt idx="2109">
                  <c:v>2.0000000000000018E-2</c:v>
                </c:pt>
                <c:pt idx="2110">
                  <c:v>2.0000000000000018E-2</c:v>
                </c:pt>
                <c:pt idx="2111">
                  <c:v>2.0000000000000018E-2</c:v>
                </c:pt>
                <c:pt idx="2112">
                  <c:v>2.0000000000000018E-2</c:v>
                </c:pt>
                <c:pt idx="2113">
                  <c:v>2.0000000000000018E-2</c:v>
                </c:pt>
                <c:pt idx="2114">
                  <c:v>2.0000000000000018E-2</c:v>
                </c:pt>
                <c:pt idx="2115">
                  <c:v>2.0000000000000018E-2</c:v>
                </c:pt>
                <c:pt idx="2116">
                  <c:v>2.0000000000000018E-2</c:v>
                </c:pt>
                <c:pt idx="2117">
                  <c:v>2.0000000000000018E-2</c:v>
                </c:pt>
                <c:pt idx="2118">
                  <c:v>2.0000000000000018E-2</c:v>
                </c:pt>
                <c:pt idx="2119">
                  <c:v>2.0000000000000018E-2</c:v>
                </c:pt>
                <c:pt idx="2120">
                  <c:v>2.0000000000000018E-2</c:v>
                </c:pt>
                <c:pt idx="2121">
                  <c:v>2.0000000000000018E-2</c:v>
                </c:pt>
                <c:pt idx="2122">
                  <c:v>2.0000000000000018E-2</c:v>
                </c:pt>
                <c:pt idx="2123">
                  <c:v>2.0000000000000018E-2</c:v>
                </c:pt>
                <c:pt idx="2124">
                  <c:v>2.0000000000000018E-2</c:v>
                </c:pt>
                <c:pt idx="2125">
                  <c:v>2.0000000000000018E-2</c:v>
                </c:pt>
                <c:pt idx="2126">
                  <c:v>2.0000000000000018E-2</c:v>
                </c:pt>
                <c:pt idx="2127">
                  <c:v>2.0000000000000018E-2</c:v>
                </c:pt>
                <c:pt idx="2128">
                  <c:v>2.0000000000000018E-2</c:v>
                </c:pt>
                <c:pt idx="2129">
                  <c:v>2.0000000000000018E-2</c:v>
                </c:pt>
                <c:pt idx="2130">
                  <c:v>2.0000000000000018E-2</c:v>
                </c:pt>
                <c:pt idx="2131">
                  <c:v>2.0000000000000018E-2</c:v>
                </c:pt>
                <c:pt idx="2132">
                  <c:v>2.0000000000000018E-2</c:v>
                </c:pt>
                <c:pt idx="2133">
                  <c:v>2.0000000000000018E-2</c:v>
                </c:pt>
                <c:pt idx="2134">
                  <c:v>2.0000000000000018E-2</c:v>
                </c:pt>
                <c:pt idx="2135">
                  <c:v>1.0000000000000009E-2</c:v>
                </c:pt>
                <c:pt idx="2136">
                  <c:v>1.0000000000000009E-2</c:v>
                </c:pt>
                <c:pt idx="2137">
                  <c:v>1.0000000000000009E-2</c:v>
                </c:pt>
                <c:pt idx="2138">
                  <c:v>0</c:v>
                </c:pt>
                <c:pt idx="2139">
                  <c:v>1.0000000000000009E-2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1.0000000000000009E-2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-3.0000000000000027E-2</c:v>
                </c:pt>
                <c:pt idx="2150">
                  <c:v>-2.0000000000000018E-2</c:v>
                </c:pt>
                <c:pt idx="2151">
                  <c:v>-1.0000000000000009E-2</c:v>
                </c:pt>
                <c:pt idx="2152">
                  <c:v>0</c:v>
                </c:pt>
                <c:pt idx="2153">
                  <c:v>0</c:v>
                </c:pt>
                <c:pt idx="2154">
                  <c:v>-1.0000000000000009E-2</c:v>
                </c:pt>
                <c:pt idx="2155">
                  <c:v>0</c:v>
                </c:pt>
                <c:pt idx="2156">
                  <c:v>-1.0000000000000009E-2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-1.0000000000000009E-2</c:v>
                </c:pt>
                <c:pt idx="2161">
                  <c:v>-1.0000000000000009E-2</c:v>
                </c:pt>
                <c:pt idx="2162">
                  <c:v>-1.0000000000000009E-2</c:v>
                </c:pt>
                <c:pt idx="2163">
                  <c:v>0</c:v>
                </c:pt>
                <c:pt idx="2164">
                  <c:v>0</c:v>
                </c:pt>
                <c:pt idx="2165">
                  <c:v>1.0000000000000009E-2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1.0000000000000009E-2</c:v>
                </c:pt>
                <c:pt idx="2174">
                  <c:v>1.0000000000000009E-2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1.0000000000000009E-2</c:v>
                </c:pt>
                <c:pt idx="2179">
                  <c:v>1.0000000000000009E-2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1.0000000000000009E-2</c:v>
                </c:pt>
                <c:pt idx="2184">
                  <c:v>1.0000000000000009E-2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1.0000000000000009E-2</c:v>
                </c:pt>
                <c:pt idx="2192">
                  <c:v>0</c:v>
                </c:pt>
                <c:pt idx="2193">
                  <c:v>0</c:v>
                </c:pt>
                <c:pt idx="2194">
                  <c:v>1.0000000000000009E-2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-1.0000000000000009E-2</c:v>
                </c:pt>
                <c:pt idx="2203">
                  <c:v>-1.0000000000000009E-2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1.0000000000000009E-2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-1.0000000000000009E-2</c:v>
                </c:pt>
                <c:pt idx="2216">
                  <c:v>-1.0000000000000009E-2</c:v>
                </c:pt>
                <c:pt idx="2217">
                  <c:v>0</c:v>
                </c:pt>
                <c:pt idx="2218">
                  <c:v>-1.0000000000000009E-2</c:v>
                </c:pt>
                <c:pt idx="2219">
                  <c:v>-1.0000000000000009E-2</c:v>
                </c:pt>
                <c:pt idx="2220">
                  <c:v>0</c:v>
                </c:pt>
                <c:pt idx="2221">
                  <c:v>1.0000000000000009E-2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1.0000000000000009E-2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-2.0000000000000018E-2</c:v>
                </c:pt>
                <c:pt idx="2232">
                  <c:v>-2.0000000000000018E-2</c:v>
                </c:pt>
                <c:pt idx="2233">
                  <c:v>-1.0000000000000009E-2</c:v>
                </c:pt>
                <c:pt idx="2234">
                  <c:v>0</c:v>
                </c:pt>
                <c:pt idx="2235">
                  <c:v>0</c:v>
                </c:pt>
                <c:pt idx="2236">
                  <c:v>1.0000000000000009E-2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-1.0000000000000009E-2</c:v>
                </c:pt>
                <c:pt idx="2247">
                  <c:v>-1.0000000000000009E-2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1.0000000000000009E-2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-3.0000000000000027E-2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2.0000000000000018E-2</c:v>
                </c:pt>
                <c:pt idx="2268">
                  <c:v>2.0000000000000018E-2</c:v>
                </c:pt>
                <c:pt idx="2269">
                  <c:v>2.0000000000000018E-2</c:v>
                </c:pt>
                <c:pt idx="2270">
                  <c:v>2.0000000000000018E-2</c:v>
                </c:pt>
                <c:pt idx="2271">
                  <c:v>2.0000000000000018E-2</c:v>
                </c:pt>
                <c:pt idx="2272">
                  <c:v>2.0000000000000018E-2</c:v>
                </c:pt>
                <c:pt idx="2273">
                  <c:v>2.0000000000000018E-2</c:v>
                </c:pt>
                <c:pt idx="2274">
                  <c:v>2.0000000000000018E-2</c:v>
                </c:pt>
                <c:pt idx="2275">
                  <c:v>1.0000000000000009E-2</c:v>
                </c:pt>
                <c:pt idx="2276">
                  <c:v>1.0000000000000009E-2</c:v>
                </c:pt>
                <c:pt idx="2277">
                  <c:v>1.0000000000000009E-2</c:v>
                </c:pt>
                <c:pt idx="2278">
                  <c:v>1.0000000000000009E-2</c:v>
                </c:pt>
                <c:pt idx="2279">
                  <c:v>2.0000000000000018E-2</c:v>
                </c:pt>
                <c:pt idx="2280">
                  <c:v>0</c:v>
                </c:pt>
                <c:pt idx="2281">
                  <c:v>1.0000000000000009E-2</c:v>
                </c:pt>
                <c:pt idx="2282">
                  <c:v>1.0000000000000009E-2</c:v>
                </c:pt>
                <c:pt idx="2283">
                  <c:v>1.0000000000000009E-2</c:v>
                </c:pt>
                <c:pt idx="2284">
                  <c:v>2.0000000000000018E-2</c:v>
                </c:pt>
                <c:pt idx="2285">
                  <c:v>2.0000000000000018E-2</c:v>
                </c:pt>
                <c:pt idx="2286">
                  <c:v>2.0000000000000018E-2</c:v>
                </c:pt>
                <c:pt idx="2287">
                  <c:v>1.0000000000000009E-2</c:v>
                </c:pt>
                <c:pt idx="2288">
                  <c:v>1.0000000000000009E-2</c:v>
                </c:pt>
                <c:pt idx="2289">
                  <c:v>0</c:v>
                </c:pt>
                <c:pt idx="2290">
                  <c:v>1.0000000000000009E-2</c:v>
                </c:pt>
                <c:pt idx="2291">
                  <c:v>1.0000000000000009E-2</c:v>
                </c:pt>
                <c:pt idx="2292">
                  <c:v>1.0000000000000009E-2</c:v>
                </c:pt>
                <c:pt idx="2293">
                  <c:v>2.0000000000000018E-2</c:v>
                </c:pt>
                <c:pt idx="2294">
                  <c:v>2.0000000000000018E-2</c:v>
                </c:pt>
                <c:pt idx="2295">
                  <c:v>2.0000000000000018E-2</c:v>
                </c:pt>
                <c:pt idx="2296">
                  <c:v>1.0000000000000009E-2</c:v>
                </c:pt>
                <c:pt idx="2297">
                  <c:v>2.0000000000000018E-2</c:v>
                </c:pt>
                <c:pt idx="2298">
                  <c:v>2.0000000000000018E-2</c:v>
                </c:pt>
                <c:pt idx="2299">
                  <c:v>1.0000000000000009E-2</c:v>
                </c:pt>
                <c:pt idx="2300">
                  <c:v>1.0000000000000009E-2</c:v>
                </c:pt>
                <c:pt idx="2301">
                  <c:v>2.0000000000000018E-2</c:v>
                </c:pt>
                <c:pt idx="2302">
                  <c:v>2.0000000000000018E-2</c:v>
                </c:pt>
                <c:pt idx="2303">
                  <c:v>2.0000000000000018E-2</c:v>
                </c:pt>
                <c:pt idx="2304">
                  <c:v>1.0000000000000009E-2</c:v>
                </c:pt>
                <c:pt idx="2305">
                  <c:v>2.0000000000000018E-2</c:v>
                </c:pt>
                <c:pt idx="2306">
                  <c:v>1.0000000000000009E-2</c:v>
                </c:pt>
                <c:pt idx="2307">
                  <c:v>1.0000000000000009E-2</c:v>
                </c:pt>
                <c:pt idx="2308">
                  <c:v>0</c:v>
                </c:pt>
                <c:pt idx="2309">
                  <c:v>0</c:v>
                </c:pt>
                <c:pt idx="2310">
                  <c:v>2.0000000000000018E-2</c:v>
                </c:pt>
                <c:pt idx="2311">
                  <c:v>1.0000000000000009E-2</c:v>
                </c:pt>
                <c:pt idx="2312">
                  <c:v>1.0000000000000009E-2</c:v>
                </c:pt>
                <c:pt idx="2313">
                  <c:v>1.0000000000000009E-2</c:v>
                </c:pt>
                <c:pt idx="2314">
                  <c:v>0</c:v>
                </c:pt>
                <c:pt idx="2315">
                  <c:v>1.0000000000000009E-2</c:v>
                </c:pt>
                <c:pt idx="2316">
                  <c:v>1.0000000000000009E-2</c:v>
                </c:pt>
                <c:pt idx="2317">
                  <c:v>0</c:v>
                </c:pt>
                <c:pt idx="2318">
                  <c:v>1.0000000000000009E-2</c:v>
                </c:pt>
                <c:pt idx="2319">
                  <c:v>2.0000000000000018E-2</c:v>
                </c:pt>
                <c:pt idx="2320">
                  <c:v>2.0000000000000018E-2</c:v>
                </c:pt>
                <c:pt idx="2321">
                  <c:v>1.0000000000000009E-2</c:v>
                </c:pt>
                <c:pt idx="2322">
                  <c:v>0</c:v>
                </c:pt>
                <c:pt idx="2323">
                  <c:v>0</c:v>
                </c:pt>
                <c:pt idx="2324">
                  <c:v>1.0000000000000009E-2</c:v>
                </c:pt>
                <c:pt idx="2325">
                  <c:v>1.0000000000000009E-2</c:v>
                </c:pt>
                <c:pt idx="2326">
                  <c:v>1.0000000000000009E-2</c:v>
                </c:pt>
                <c:pt idx="2327">
                  <c:v>0</c:v>
                </c:pt>
                <c:pt idx="2328">
                  <c:v>-1.0000000000000009E-2</c:v>
                </c:pt>
                <c:pt idx="2329">
                  <c:v>2.0000000000000018E-2</c:v>
                </c:pt>
                <c:pt idx="2330">
                  <c:v>2.0000000000000018E-2</c:v>
                </c:pt>
                <c:pt idx="2331">
                  <c:v>1.0000000000000009E-2</c:v>
                </c:pt>
                <c:pt idx="2332">
                  <c:v>1.0000000000000009E-2</c:v>
                </c:pt>
                <c:pt idx="2333">
                  <c:v>2.0000000000000018E-2</c:v>
                </c:pt>
                <c:pt idx="2334">
                  <c:v>1.0000000000000009E-2</c:v>
                </c:pt>
                <c:pt idx="2335">
                  <c:v>2.0000000000000018E-2</c:v>
                </c:pt>
                <c:pt idx="2336">
                  <c:v>1.0000000000000009E-2</c:v>
                </c:pt>
                <c:pt idx="2337">
                  <c:v>1.0000000000000009E-2</c:v>
                </c:pt>
                <c:pt idx="2338">
                  <c:v>1.0000000000000009E-2</c:v>
                </c:pt>
                <c:pt idx="2339">
                  <c:v>1.0000000000000009E-2</c:v>
                </c:pt>
                <c:pt idx="2340">
                  <c:v>2.0000000000000018E-2</c:v>
                </c:pt>
                <c:pt idx="2341">
                  <c:v>1.0000000000000009E-2</c:v>
                </c:pt>
                <c:pt idx="2342">
                  <c:v>2.0000000000000018E-2</c:v>
                </c:pt>
                <c:pt idx="2343">
                  <c:v>1.0000000000000009E-2</c:v>
                </c:pt>
                <c:pt idx="2344">
                  <c:v>1.0000000000000009E-2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-1.0000000000000009E-2</c:v>
                </c:pt>
                <c:pt idx="2351">
                  <c:v>-1.0000000000000009E-2</c:v>
                </c:pt>
                <c:pt idx="2352">
                  <c:v>-1.0000000000000009E-2</c:v>
                </c:pt>
                <c:pt idx="2353">
                  <c:v>0</c:v>
                </c:pt>
                <c:pt idx="2354">
                  <c:v>1.0000000000000009E-2</c:v>
                </c:pt>
                <c:pt idx="2355">
                  <c:v>1.0000000000000009E-2</c:v>
                </c:pt>
                <c:pt idx="2356">
                  <c:v>1.0000000000000009E-2</c:v>
                </c:pt>
                <c:pt idx="2357">
                  <c:v>0</c:v>
                </c:pt>
                <c:pt idx="2358">
                  <c:v>1.0000000000000009E-2</c:v>
                </c:pt>
                <c:pt idx="2359">
                  <c:v>1.0000000000000009E-2</c:v>
                </c:pt>
                <c:pt idx="2360">
                  <c:v>1.0000000000000009E-2</c:v>
                </c:pt>
                <c:pt idx="2361">
                  <c:v>1.0000000000000009E-2</c:v>
                </c:pt>
                <c:pt idx="2362">
                  <c:v>2.0000000000000018E-2</c:v>
                </c:pt>
                <c:pt idx="2363">
                  <c:v>1.0000000000000009E-2</c:v>
                </c:pt>
                <c:pt idx="2364">
                  <c:v>2.0000000000000018E-2</c:v>
                </c:pt>
                <c:pt idx="2365">
                  <c:v>1.0000000000000009E-2</c:v>
                </c:pt>
                <c:pt idx="2366">
                  <c:v>2.0000000000000018E-2</c:v>
                </c:pt>
                <c:pt idx="2367">
                  <c:v>1.0000000000000009E-2</c:v>
                </c:pt>
                <c:pt idx="2368">
                  <c:v>2.0000000000000018E-2</c:v>
                </c:pt>
                <c:pt idx="2369">
                  <c:v>2.0000000000000018E-2</c:v>
                </c:pt>
                <c:pt idx="2370">
                  <c:v>1.0000000000000009E-2</c:v>
                </c:pt>
                <c:pt idx="2371">
                  <c:v>2.0000000000000018E-2</c:v>
                </c:pt>
                <c:pt idx="2372">
                  <c:v>1.0000000000000009E-2</c:v>
                </c:pt>
                <c:pt idx="2373">
                  <c:v>1.0000000000000009E-2</c:v>
                </c:pt>
                <c:pt idx="2374">
                  <c:v>1.0000000000000009E-2</c:v>
                </c:pt>
                <c:pt idx="2375">
                  <c:v>1.0000000000000009E-2</c:v>
                </c:pt>
                <c:pt idx="2376">
                  <c:v>2.0000000000000018E-2</c:v>
                </c:pt>
                <c:pt idx="2377">
                  <c:v>2.0000000000000018E-2</c:v>
                </c:pt>
                <c:pt idx="2378">
                  <c:v>1.0000000000000009E-2</c:v>
                </c:pt>
                <c:pt idx="2379">
                  <c:v>1.0000000000000009E-2</c:v>
                </c:pt>
                <c:pt idx="2380">
                  <c:v>1.0000000000000009E-2</c:v>
                </c:pt>
                <c:pt idx="2381">
                  <c:v>1.0000000000000009E-2</c:v>
                </c:pt>
                <c:pt idx="2382">
                  <c:v>1.0000000000000009E-2</c:v>
                </c:pt>
                <c:pt idx="2383">
                  <c:v>1.0000000000000009E-2</c:v>
                </c:pt>
                <c:pt idx="2384">
                  <c:v>1.0000000000000009E-2</c:v>
                </c:pt>
                <c:pt idx="2385">
                  <c:v>1.0000000000000009E-2</c:v>
                </c:pt>
                <c:pt idx="2386">
                  <c:v>0</c:v>
                </c:pt>
                <c:pt idx="2387">
                  <c:v>1.0000000000000009E-2</c:v>
                </c:pt>
                <c:pt idx="2388">
                  <c:v>1.0000000000000009E-2</c:v>
                </c:pt>
                <c:pt idx="2389">
                  <c:v>2.0000000000000018E-2</c:v>
                </c:pt>
                <c:pt idx="2390">
                  <c:v>1.0000000000000009E-2</c:v>
                </c:pt>
                <c:pt idx="2391">
                  <c:v>2.0000000000000018E-2</c:v>
                </c:pt>
                <c:pt idx="2392">
                  <c:v>1.0000000000000009E-2</c:v>
                </c:pt>
                <c:pt idx="2393">
                  <c:v>2.0000000000000018E-2</c:v>
                </c:pt>
                <c:pt idx="2394">
                  <c:v>1.0000000000000009E-2</c:v>
                </c:pt>
                <c:pt idx="2395">
                  <c:v>1.0000000000000009E-2</c:v>
                </c:pt>
                <c:pt idx="2396">
                  <c:v>1.0000000000000009E-2</c:v>
                </c:pt>
                <c:pt idx="2397">
                  <c:v>1.0000000000000009E-2</c:v>
                </c:pt>
                <c:pt idx="2398">
                  <c:v>1.0000000000000009E-2</c:v>
                </c:pt>
                <c:pt idx="2399">
                  <c:v>2.0000000000000018E-2</c:v>
                </c:pt>
                <c:pt idx="2400">
                  <c:v>1.0000000000000009E-2</c:v>
                </c:pt>
                <c:pt idx="2401">
                  <c:v>1.0000000000000009E-2</c:v>
                </c:pt>
                <c:pt idx="2402">
                  <c:v>2.0000000000000018E-2</c:v>
                </c:pt>
                <c:pt idx="2403">
                  <c:v>1.0000000000000009E-2</c:v>
                </c:pt>
                <c:pt idx="2404">
                  <c:v>1.0000000000000009E-2</c:v>
                </c:pt>
                <c:pt idx="2405">
                  <c:v>2.0000000000000018E-2</c:v>
                </c:pt>
                <c:pt idx="2406">
                  <c:v>1.0000000000000009E-2</c:v>
                </c:pt>
                <c:pt idx="2407">
                  <c:v>1.0000000000000009E-2</c:v>
                </c:pt>
                <c:pt idx="2408">
                  <c:v>1.0000000000000009E-2</c:v>
                </c:pt>
                <c:pt idx="2409">
                  <c:v>1.0000000000000009E-2</c:v>
                </c:pt>
                <c:pt idx="2410">
                  <c:v>1.0000000000000009E-2</c:v>
                </c:pt>
                <c:pt idx="2411">
                  <c:v>1.0000000000000009E-2</c:v>
                </c:pt>
                <c:pt idx="2412">
                  <c:v>2.0000000000000018E-2</c:v>
                </c:pt>
                <c:pt idx="2413">
                  <c:v>1.0000000000000009E-2</c:v>
                </c:pt>
                <c:pt idx="2414">
                  <c:v>1.0000000000000009E-2</c:v>
                </c:pt>
                <c:pt idx="2415">
                  <c:v>1.0000000000000009E-2</c:v>
                </c:pt>
                <c:pt idx="2416">
                  <c:v>1.0000000000000009E-2</c:v>
                </c:pt>
                <c:pt idx="2417">
                  <c:v>1.0000000000000009E-2</c:v>
                </c:pt>
                <c:pt idx="2418">
                  <c:v>1.0000000000000009E-2</c:v>
                </c:pt>
                <c:pt idx="2419">
                  <c:v>1.0000000000000009E-2</c:v>
                </c:pt>
                <c:pt idx="2420">
                  <c:v>1.0000000000000009E-2</c:v>
                </c:pt>
                <c:pt idx="2421">
                  <c:v>1.0000000000000009E-2</c:v>
                </c:pt>
                <c:pt idx="2422">
                  <c:v>1.0000000000000009E-2</c:v>
                </c:pt>
                <c:pt idx="2423">
                  <c:v>1.0000000000000009E-2</c:v>
                </c:pt>
                <c:pt idx="2424">
                  <c:v>0</c:v>
                </c:pt>
                <c:pt idx="2425">
                  <c:v>1.0000000000000009E-2</c:v>
                </c:pt>
                <c:pt idx="2426">
                  <c:v>1.0000000000000009E-2</c:v>
                </c:pt>
                <c:pt idx="2427">
                  <c:v>0</c:v>
                </c:pt>
                <c:pt idx="2428">
                  <c:v>1.0000000000000009E-2</c:v>
                </c:pt>
                <c:pt idx="2429">
                  <c:v>2.0000000000000018E-2</c:v>
                </c:pt>
                <c:pt idx="2430">
                  <c:v>2.0000000000000018E-2</c:v>
                </c:pt>
                <c:pt idx="2431">
                  <c:v>1.0000000000000009E-2</c:v>
                </c:pt>
                <c:pt idx="2432">
                  <c:v>2.0000000000000018E-2</c:v>
                </c:pt>
                <c:pt idx="2433">
                  <c:v>0</c:v>
                </c:pt>
                <c:pt idx="2434">
                  <c:v>1.0000000000000009E-2</c:v>
                </c:pt>
                <c:pt idx="2435">
                  <c:v>0</c:v>
                </c:pt>
                <c:pt idx="2436">
                  <c:v>2.0000000000000018E-2</c:v>
                </c:pt>
                <c:pt idx="2437">
                  <c:v>1.0000000000000009E-2</c:v>
                </c:pt>
                <c:pt idx="2438">
                  <c:v>0</c:v>
                </c:pt>
                <c:pt idx="2439">
                  <c:v>0</c:v>
                </c:pt>
                <c:pt idx="2440">
                  <c:v>1.0000000000000009E-2</c:v>
                </c:pt>
                <c:pt idx="2441">
                  <c:v>0</c:v>
                </c:pt>
                <c:pt idx="2442">
                  <c:v>1.0000000000000009E-2</c:v>
                </c:pt>
                <c:pt idx="2443">
                  <c:v>2.0000000000000018E-2</c:v>
                </c:pt>
                <c:pt idx="2444">
                  <c:v>0</c:v>
                </c:pt>
                <c:pt idx="2445">
                  <c:v>0</c:v>
                </c:pt>
                <c:pt idx="2446">
                  <c:v>1.0000000000000009E-2</c:v>
                </c:pt>
                <c:pt idx="2447">
                  <c:v>2.0000000000000018E-2</c:v>
                </c:pt>
                <c:pt idx="2448">
                  <c:v>2.0000000000000018E-2</c:v>
                </c:pt>
                <c:pt idx="2449">
                  <c:v>1.0000000000000009E-2</c:v>
                </c:pt>
                <c:pt idx="2450">
                  <c:v>1.0000000000000009E-2</c:v>
                </c:pt>
                <c:pt idx="2451">
                  <c:v>1.0000000000000009E-2</c:v>
                </c:pt>
                <c:pt idx="2452">
                  <c:v>0</c:v>
                </c:pt>
                <c:pt idx="2453">
                  <c:v>0</c:v>
                </c:pt>
                <c:pt idx="2454">
                  <c:v>0</c:v>
                </c:pt>
                <c:pt idx="2455">
                  <c:v>1.0000000000000009E-2</c:v>
                </c:pt>
                <c:pt idx="2456">
                  <c:v>2.0000000000000018E-2</c:v>
                </c:pt>
                <c:pt idx="2457">
                  <c:v>1.0000000000000009E-2</c:v>
                </c:pt>
                <c:pt idx="2458">
                  <c:v>2.0000000000000018E-2</c:v>
                </c:pt>
                <c:pt idx="2459">
                  <c:v>1.0000000000000009E-2</c:v>
                </c:pt>
                <c:pt idx="2460">
                  <c:v>1.0000000000000009E-2</c:v>
                </c:pt>
                <c:pt idx="2461">
                  <c:v>0</c:v>
                </c:pt>
                <c:pt idx="2462">
                  <c:v>0</c:v>
                </c:pt>
                <c:pt idx="2463">
                  <c:v>0</c:v>
                </c:pt>
                <c:pt idx="2464">
                  <c:v>0</c:v>
                </c:pt>
                <c:pt idx="2465">
                  <c:v>0</c:v>
                </c:pt>
                <c:pt idx="2466">
                  <c:v>1.0000000000000009E-2</c:v>
                </c:pt>
                <c:pt idx="2467">
                  <c:v>0</c:v>
                </c:pt>
                <c:pt idx="2468">
                  <c:v>1.0000000000000009E-2</c:v>
                </c:pt>
                <c:pt idx="2469">
                  <c:v>0</c:v>
                </c:pt>
                <c:pt idx="2470">
                  <c:v>0</c:v>
                </c:pt>
                <c:pt idx="2471">
                  <c:v>0</c:v>
                </c:pt>
                <c:pt idx="2472">
                  <c:v>2.0000000000000018E-2</c:v>
                </c:pt>
                <c:pt idx="2473">
                  <c:v>1.0000000000000009E-2</c:v>
                </c:pt>
                <c:pt idx="2474">
                  <c:v>1.0000000000000009E-2</c:v>
                </c:pt>
                <c:pt idx="2475">
                  <c:v>1.0000000000000009E-2</c:v>
                </c:pt>
                <c:pt idx="2476">
                  <c:v>1.0000000000000009E-2</c:v>
                </c:pt>
                <c:pt idx="2477">
                  <c:v>1.0000000000000009E-2</c:v>
                </c:pt>
                <c:pt idx="2478">
                  <c:v>1.0000000000000009E-2</c:v>
                </c:pt>
                <c:pt idx="2479">
                  <c:v>1.0000000000000009E-2</c:v>
                </c:pt>
                <c:pt idx="2480">
                  <c:v>0</c:v>
                </c:pt>
                <c:pt idx="2481">
                  <c:v>0</c:v>
                </c:pt>
                <c:pt idx="2482">
                  <c:v>0</c:v>
                </c:pt>
                <c:pt idx="2483">
                  <c:v>0</c:v>
                </c:pt>
                <c:pt idx="2484">
                  <c:v>1.0000000000000009E-2</c:v>
                </c:pt>
                <c:pt idx="2485">
                  <c:v>1.0000000000000009E-2</c:v>
                </c:pt>
                <c:pt idx="2486">
                  <c:v>1.0000000000000009E-2</c:v>
                </c:pt>
                <c:pt idx="2487">
                  <c:v>0</c:v>
                </c:pt>
                <c:pt idx="2488">
                  <c:v>0</c:v>
                </c:pt>
                <c:pt idx="2489">
                  <c:v>0</c:v>
                </c:pt>
                <c:pt idx="2490">
                  <c:v>0</c:v>
                </c:pt>
                <c:pt idx="2491">
                  <c:v>0</c:v>
                </c:pt>
                <c:pt idx="2492">
                  <c:v>0</c:v>
                </c:pt>
                <c:pt idx="2493">
                  <c:v>0</c:v>
                </c:pt>
                <c:pt idx="2494">
                  <c:v>0</c:v>
                </c:pt>
                <c:pt idx="2495">
                  <c:v>0</c:v>
                </c:pt>
                <c:pt idx="2496">
                  <c:v>0</c:v>
                </c:pt>
                <c:pt idx="2497">
                  <c:v>0</c:v>
                </c:pt>
                <c:pt idx="2498">
                  <c:v>0</c:v>
                </c:pt>
                <c:pt idx="2499">
                  <c:v>1.0000000000000009E-2</c:v>
                </c:pt>
                <c:pt idx="2500">
                  <c:v>-1.0000000000000009E-2</c:v>
                </c:pt>
                <c:pt idx="2501">
                  <c:v>1.0000000000000009E-2</c:v>
                </c:pt>
                <c:pt idx="2502">
                  <c:v>1.0000000000000009E-2</c:v>
                </c:pt>
                <c:pt idx="2503">
                  <c:v>0</c:v>
                </c:pt>
                <c:pt idx="2504">
                  <c:v>0</c:v>
                </c:pt>
                <c:pt idx="2505">
                  <c:v>0</c:v>
                </c:pt>
                <c:pt idx="2506">
                  <c:v>1.0000000000000009E-2</c:v>
                </c:pt>
                <c:pt idx="2507">
                  <c:v>1.0000000000000009E-2</c:v>
                </c:pt>
                <c:pt idx="2508">
                  <c:v>1.0000000000000009E-2</c:v>
                </c:pt>
                <c:pt idx="2509">
                  <c:v>0</c:v>
                </c:pt>
                <c:pt idx="2510">
                  <c:v>0</c:v>
                </c:pt>
                <c:pt idx="2511">
                  <c:v>1.0000000000000009E-2</c:v>
                </c:pt>
                <c:pt idx="2512">
                  <c:v>1.0000000000000009E-2</c:v>
                </c:pt>
                <c:pt idx="2513">
                  <c:v>0</c:v>
                </c:pt>
                <c:pt idx="2514">
                  <c:v>1.0000000000000009E-2</c:v>
                </c:pt>
                <c:pt idx="2515">
                  <c:v>0</c:v>
                </c:pt>
                <c:pt idx="2516">
                  <c:v>1.0000000000000009E-2</c:v>
                </c:pt>
                <c:pt idx="2517">
                  <c:v>1.0000000000000009E-2</c:v>
                </c:pt>
                <c:pt idx="2518">
                  <c:v>1.0000000000000009E-2</c:v>
                </c:pt>
                <c:pt idx="2519">
                  <c:v>2.0000000000000018E-2</c:v>
                </c:pt>
                <c:pt idx="2520">
                  <c:v>1.0000000000000009E-2</c:v>
                </c:pt>
                <c:pt idx="2521">
                  <c:v>2.0000000000000018E-2</c:v>
                </c:pt>
                <c:pt idx="2522">
                  <c:v>1.0000000000000009E-2</c:v>
                </c:pt>
                <c:pt idx="2523">
                  <c:v>1.0000000000000009E-2</c:v>
                </c:pt>
                <c:pt idx="2524">
                  <c:v>1.0000000000000009E-2</c:v>
                </c:pt>
                <c:pt idx="2525">
                  <c:v>1.0000000000000009E-2</c:v>
                </c:pt>
                <c:pt idx="2526">
                  <c:v>1.0000000000000009E-2</c:v>
                </c:pt>
                <c:pt idx="2527">
                  <c:v>1.0000000000000009E-2</c:v>
                </c:pt>
                <c:pt idx="2528">
                  <c:v>2.0000000000000018E-2</c:v>
                </c:pt>
                <c:pt idx="2529">
                  <c:v>2.0000000000000018E-2</c:v>
                </c:pt>
                <c:pt idx="2530">
                  <c:v>1.0000000000000009E-2</c:v>
                </c:pt>
                <c:pt idx="2531">
                  <c:v>1.0000000000000009E-2</c:v>
                </c:pt>
                <c:pt idx="2532">
                  <c:v>1.0000000000000009E-2</c:v>
                </c:pt>
                <c:pt idx="2533">
                  <c:v>1.0000000000000009E-2</c:v>
                </c:pt>
                <c:pt idx="2534">
                  <c:v>1.0000000000000009E-2</c:v>
                </c:pt>
                <c:pt idx="2535">
                  <c:v>0</c:v>
                </c:pt>
                <c:pt idx="2536">
                  <c:v>0</c:v>
                </c:pt>
                <c:pt idx="2537">
                  <c:v>1.0000000000000009E-2</c:v>
                </c:pt>
                <c:pt idx="2538">
                  <c:v>1.0000000000000009E-2</c:v>
                </c:pt>
                <c:pt idx="2539">
                  <c:v>0</c:v>
                </c:pt>
                <c:pt idx="2540">
                  <c:v>-2.0000000000000018E-2</c:v>
                </c:pt>
                <c:pt idx="2541">
                  <c:v>-3.0000000000000027E-2</c:v>
                </c:pt>
                <c:pt idx="2542">
                  <c:v>-2.0000000000000018E-2</c:v>
                </c:pt>
                <c:pt idx="2543">
                  <c:v>0</c:v>
                </c:pt>
                <c:pt idx="2544">
                  <c:v>1.0000000000000009E-2</c:v>
                </c:pt>
                <c:pt idx="2545">
                  <c:v>1.0000000000000009E-2</c:v>
                </c:pt>
                <c:pt idx="2546">
                  <c:v>1.0000000000000009E-2</c:v>
                </c:pt>
                <c:pt idx="2547">
                  <c:v>0</c:v>
                </c:pt>
                <c:pt idx="2548">
                  <c:v>1.0000000000000009E-2</c:v>
                </c:pt>
                <c:pt idx="2549">
                  <c:v>1.0000000000000009E-2</c:v>
                </c:pt>
                <c:pt idx="2550">
                  <c:v>1.0000000000000009E-2</c:v>
                </c:pt>
                <c:pt idx="2551">
                  <c:v>1.0000000000000009E-2</c:v>
                </c:pt>
                <c:pt idx="2552">
                  <c:v>1.0000000000000009E-2</c:v>
                </c:pt>
                <c:pt idx="2553">
                  <c:v>0</c:v>
                </c:pt>
                <c:pt idx="2554">
                  <c:v>0</c:v>
                </c:pt>
                <c:pt idx="2555">
                  <c:v>1.0000000000000009E-2</c:v>
                </c:pt>
                <c:pt idx="2556">
                  <c:v>2.0000000000000018E-2</c:v>
                </c:pt>
                <c:pt idx="2557">
                  <c:v>2.0000000000000018E-2</c:v>
                </c:pt>
                <c:pt idx="2558">
                  <c:v>1.0000000000000009E-2</c:v>
                </c:pt>
                <c:pt idx="2559">
                  <c:v>1.0000000000000009E-2</c:v>
                </c:pt>
                <c:pt idx="2560">
                  <c:v>0</c:v>
                </c:pt>
                <c:pt idx="2561">
                  <c:v>1.0000000000000009E-2</c:v>
                </c:pt>
                <c:pt idx="2562">
                  <c:v>1.0000000000000009E-2</c:v>
                </c:pt>
                <c:pt idx="2563">
                  <c:v>0</c:v>
                </c:pt>
                <c:pt idx="2564">
                  <c:v>0</c:v>
                </c:pt>
                <c:pt idx="2565">
                  <c:v>0</c:v>
                </c:pt>
                <c:pt idx="2566">
                  <c:v>1.0000000000000009E-2</c:v>
                </c:pt>
                <c:pt idx="2567">
                  <c:v>1.0000000000000009E-2</c:v>
                </c:pt>
                <c:pt idx="2568">
                  <c:v>0</c:v>
                </c:pt>
                <c:pt idx="2569">
                  <c:v>1.0000000000000009E-2</c:v>
                </c:pt>
                <c:pt idx="2570">
                  <c:v>2.0000000000000018E-2</c:v>
                </c:pt>
                <c:pt idx="2571">
                  <c:v>1.0000000000000009E-2</c:v>
                </c:pt>
                <c:pt idx="2572">
                  <c:v>2.0000000000000018E-2</c:v>
                </c:pt>
                <c:pt idx="2573">
                  <c:v>0</c:v>
                </c:pt>
                <c:pt idx="2574">
                  <c:v>1.0000000000000009E-2</c:v>
                </c:pt>
                <c:pt idx="2575">
                  <c:v>1.0000000000000009E-2</c:v>
                </c:pt>
                <c:pt idx="2576">
                  <c:v>1.0000000000000009E-2</c:v>
                </c:pt>
                <c:pt idx="2577">
                  <c:v>1.0000000000000009E-2</c:v>
                </c:pt>
                <c:pt idx="2578">
                  <c:v>1.0000000000000009E-2</c:v>
                </c:pt>
                <c:pt idx="2579">
                  <c:v>2.0000000000000018E-2</c:v>
                </c:pt>
                <c:pt idx="2580">
                  <c:v>0</c:v>
                </c:pt>
                <c:pt idx="2581">
                  <c:v>1.0000000000000009E-2</c:v>
                </c:pt>
                <c:pt idx="2582">
                  <c:v>2.0000000000000018E-2</c:v>
                </c:pt>
                <c:pt idx="2583">
                  <c:v>2.0000000000000018E-2</c:v>
                </c:pt>
                <c:pt idx="2584">
                  <c:v>1.0000000000000009E-2</c:v>
                </c:pt>
                <c:pt idx="2585">
                  <c:v>1.0000000000000009E-2</c:v>
                </c:pt>
                <c:pt idx="2586">
                  <c:v>1.0000000000000009E-2</c:v>
                </c:pt>
                <c:pt idx="2587">
                  <c:v>1.0000000000000009E-2</c:v>
                </c:pt>
                <c:pt idx="2588">
                  <c:v>2.0000000000000018E-2</c:v>
                </c:pt>
                <c:pt idx="2589">
                  <c:v>1.0000000000000009E-2</c:v>
                </c:pt>
                <c:pt idx="2590">
                  <c:v>0</c:v>
                </c:pt>
                <c:pt idx="2591">
                  <c:v>2.0000000000000018E-2</c:v>
                </c:pt>
                <c:pt idx="2592">
                  <c:v>-2.0000000000000018E-2</c:v>
                </c:pt>
                <c:pt idx="2593">
                  <c:v>0</c:v>
                </c:pt>
                <c:pt idx="2594">
                  <c:v>1.0000000000000009E-2</c:v>
                </c:pt>
                <c:pt idx="2595">
                  <c:v>2.0000000000000018E-2</c:v>
                </c:pt>
                <c:pt idx="2596">
                  <c:v>2.0000000000000018E-2</c:v>
                </c:pt>
                <c:pt idx="2597">
                  <c:v>2.0000000000000018E-2</c:v>
                </c:pt>
                <c:pt idx="2598">
                  <c:v>2.0000000000000018E-2</c:v>
                </c:pt>
                <c:pt idx="2599">
                  <c:v>2.0000000000000018E-2</c:v>
                </c:pt>
                <c:pt idx="2600">
                  <c:v>2.0000000000000018E-2</c:v>
                </c:pt>
                <c:pt idx="2601">
                  <c:v>2.0000000000000018E-2</c:v>
                </c:pt>
                <c:pt idx="2602">
                  <c:v>2.0000000000000018E-2</c:v>
                </c:pt>
                <c:pt idx="2603">
                  <c:v>2.0000000000000018E-2</c:v>
                </c:pt>
                <c:pt idx="2604">
                  <c:v>2.0000000000000018E-2</c:v>
                </c:pt>
                <c:pt idx="2605">
                  <c:v>2.0000000000000018E-2</c:v>
                </c:pt>
                <c:pt idx="2606">
                  <c:v>2.0000000000000018E-2</c:v>
                </c:pt>
                <c:pt idx="2607">
                  <c:v>1.0000000000000009E-2</c:v>
                </c:pt>
                <c:pt idx="2608">
                  <c:v>1.0000000000000009E-2</c:v>
                </c:pt>
                <c:pt idx="2609">
                  <c:v>0</c:v>
                </c:pt>
                <c:pt idx="2610">
                  <c:v>1.0000000000000009E-2</c:v>
                </c:pt>
                <c:pt idx="2611">
                  <c:v>1.0000000000000009E-2</c:v>
                </c:pt>
                <c:pt idx="2612">
                  <c:v>1.0000000000000009E-2</c:v>
                </c:pt>
                <c:pt idx="2613">
                  <c:v>0</c:v>
                </c:pt>
                <c:pt idx="2614">
                  <c:v>0</c:v>
                </c:pt>
                <c:pt idx="2615">
                  <c:v>1.0000000000000009E-2</c:v>
                </c:pt>
                <c:pt idx="2616">
                  <c:v>0</c:v>
                </c:pt>
                <c:pt idx="2617">
                  <c:v>0</c:v>
                </c:pt>
                <c:pt idx="2618">
                  <c:v>1.0000000000000009E-2</c:v>
                </c:pt>
                <c:pt idx="2619">
                  <c:v>0</c:v>
                </c:pt>
                <c:pt idx="2620">
                  <c:v>1.0000000000000009E-2</c:v>
                </c:pt>
                <c:pt idx="2621">
                  <c:v>0</c:v>
                </c:pt>
                <c:pt idx="2622">
                  <c:v>0</c:v>
                </c:pt>
                <c:pt idx="2623">
                  <c:v>1.0000000000000009E-2</c:v>
                </c:pt>
                <c:pt idx="2624">
                  <c:v>0</c:v>
                </c:pt>
                <c:pt idx="2625">
                  <c:v>0</c:v>
                </c:pt>
                <c:pt idx="2626">
                  <c:v>1.0000000000000009E-2</c:v>
                </c:pt>
                <c:pt idx="2627">
                  <c:v>0</c:v>
                </c:pt>
                <c:pt idx="2628">
                  <c:v>1.0000000000000009E-2</c:v>
                </c:pt>
                <c:pt idx="2629">
                  <c:v>0</c:v>
                </c:pt>
                <c:pt idx="2630">
                  <c:v>0</c:v>
                </c:pt>
                <c:pt idx="2631">
                  <c:v>0</c:v>
                </c:pt>
                <c:pt idx="2632">
                  <c:v>1.0000000000000009E-2</c:v>
                </c:pt>
                <c:pt idx="2633">
                  <c:v>1.0000000000000009E-2</c:v>
                </c:pt>
                <c:pt idx="2634">
                  <c:v>1.0000000000000009E-2</c:v>
                </c:pt>
                <c:pt idx="2635">
                  <c:v>1.0000000000000009E-2</c:v>
                </c:pt>
                <c:pt idx="2636">
                  <c:v>1.0000000000000009E-2</c:v>
                </c:pt>
                <c:pt idx="2637">
                  <c:v>1.0000000000000009E-2</c:v>
                </c:pt>
                <c:pt idx="2638">
                  <c:v>0</c:v>
                </c:pt>
                <c:pt idx="2639">
                  <c:v>1.0000000000000009E-2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3F2-46C2-9737-E92EBA2DF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14852040"/>
        <c:axId val="814853024"/>
      </c:lineChart>
      <c:catAx>
        <c:axId val="814852040"/>
        <c:scaling>
          <c:orientation val="minMax"/>
        </c:scaling>
        <c:delete val="0"/>
        <c:axPos val="b"/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14853024"/>
        <c:crosses val="autoZero"/>
        <c:auto val="1"/>
        <c:lblAlgn val="ctr"/>
        <c:lblOffset val="100"/>
        <c:noMultiLvlLbl val="0"/>
      </c:catAx>
      <c:valAx>
        <c:axId val="814853024"/>
        <c:scaling>
          <c:orientation val="minMax"/>
          <c:max val="0.2"/>
          <c:min val="-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n-US"/>
          </a:p>
        </c:txPr>
        <c:crossAx val="814852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6">
          <a:lumMod val="50000"/>
        </a:schemeClr>
      </a:solidFill>
    </a:ln>
    <a:effectLst/>
  </c:spPr>
  <c:txPr>
    <a:bodyPr/>
    <a:lstStyle/>
    <a:p>
      <a:pPr>
        <a:defRPr>
          <a:solidFill>
            <a:schemeClr val="accent6">
              <a:lumMod val="50000"/>
            </a:schemeClr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4EEA1-FCBB-4672-95DB-CCB5DB0656B4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854A7413-A9C2-41E1-BBCA-D50C0D010062}">
      <dgm:prSet phldrT="[Text]" custT="1"/>
      <dgm:spPr/>
      <dgm:t>
        <a:bodyPr/>
        <a:lstStyle/>
        <a:p>
          <a:r>
            <a:rPr lang="en-US" sz="1400" u="sng" dirty="0">
              <a:latin typeface="Helvetica" panose="020B0604020202020204" pitchFamily="34" charset="0"/>
              <a:cs typeface="Helvetica" panose="020B0604020202020204" pitchFamily="34" charset="0"/>
            </a:rPr>
            <a:t>Rigging at DAB</a:t>
          </a:r>
        </a:p>
      </dgm:t>
    </dgm:pt>
    <dgm:pt modelId="{D1800737-D300-4745-A6D7-018C5B9905D4}" type="parTrans" cxnId="{39141281-C597-48BD-B2F7-7AD544D2ACBF}">
      <dgm:prSet/>
      <dgm:spPr/>
      <dgm:t>
        <a:bodyPr/>
        <a:lstStyle/>
        <a:p>
          <a:endParaRPr lang="en-US"/>
        </a:p>
      </dgm:t>
    </dgm:pt>
    <dgm:pt modelId="{55A65278-A416-40B0-89B6-FADF9BBF8524}" type="sibTrans" cxnId="{39141281-C597-48BD-B2F7-7AD544D2ACBF}">
      <dgm:prSet/>
      <dgm:spPr/>
      <dgm:t>
        <a:bodyPr/>
        <a:lstStyle/>
        <a:p>
          <a:endParaRPr lang="en-US"/>
        </a:p>
      </dgm:t>
    </dgm:pt>
    <dgm:pt modelId="{F3D63991-FA48-4230-83F9-9406342110FF}">
      <dgm:prSet phldrT="[Text]" custT="1"/>
      <dgm:spPr/>
      <dgm:t>
        <a:bodyPr/>
        <a:lstStyle/>
        <a:p>
          <a:r>
            <a:rPr lang="en-US" sz="1400" u="sng" dirty="0">
              <a:latin typeface="Helvetica" panose="020B0604020202020204" pitchFamily="34" charset="0"/>
              <a:cs typeface="Helvetica" panose="020B0604020202020204" pitchFamily="34" charset="0"/>
            </a:rPr>
            <a:t>Lift at DAB</a:t>
          </a:r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A3C74CAE-FEE6-44FA-AA66-7FDDA207A462}" type="parTrans" cxnId="{CF7C3C85-AB0E-467A-9736-11BBD01BF813}">
      <dgm:prSet/>
      <dgm:spPr/>
      <dgm:t>
        <a:bodyPr/>
        <a:lstStyle/>
        <a:p>
          <a:endParaRPr lang="en-US"/>
        </a:p>
      </dgm:t>
    </dgm:pt>
    <dgm:pt modelId="{94D1AA05-7761-4541-B075-FFE084ADE361}" type="sibTrans" cxnId="{CF7C3C85-AB0E-467A-9736-11BBD01BF813}">
      <dgm:prSet/>
      <dgm:spPr/>
      <dgm:t>
        <a:bodyPr/>
        <a:lstStyle/>
        <a:p>
          <a:endParaRPr lang="en-US"/>
        </a:p>
      </dgm:t>
    </dgm:pt>
    <dgm:pt modelId="{4C9CFA74-E368-4D83-9376-12DB3AC3D7CC}">
      <dgm:prSet phldrT="[Text]" custT="1"/>
      <dgm:spPr/>
      <dgm:t>
        <a:bodyPr/>
        <a:lstStyle/>
        <a:p>
          <a:r>
            <a:rPr lang="en-US" sz="1400" u="sng" dirty="0">
              <a:latin typeface="Helvetica" panose="020B0604020202020204" pitchFamily="34" charset="0"/>
              <a:cs typeface="Helvetica" panose="020B0604020202020204" pitchFamily="34" charset="0"/>
            </a:rPr>
            <a:t>Transport</a:t>
          </a:r>
        </a:p>
      </dgm:t>
    </dgm:pt>
    <dgm:pt modelId="{680AE470-94A1-4E24-BFF3-5A2195963AA0}" type="parTrans" cxnId="{76FF945D-2052-45E5-8311-D815B0C59224}">
      <dgm:prSet/>
      <dgm:spPr/>
      <dgm:t>
        <a:bodyPr/>
        <a:lstStyle/>
        <a:p>
          <a:endParaRPr lang="en-US"/>
        </a:p>
      </dgm:t>
    </dgm:pt>
    <dgm:pt modelId="{8CD42517-7F78-4BC1-B630-D55EBC9E9847}" type="sibTrans" cxnId="{76FF945D-2052-45E5-8311-D815B0C59224}">
      <dgm:prSet/>
      <dgm:spPr/>
      <dgm:t>
        <a:bodyPr/>
        <a:lstStyle/>
        <a:p>
          <a:endParaRPr lang="en-US"/>
        </a:p>
      </dgm:t>
    </dgm:pt>
    <dgm:pt modelId="{8AE0E4C9-18FF-457D-84AE-1985F156805B}">
      <dgm:prSet phldrT="[Text]" custT="1"/>
      <dgm:spPr/>
      <dgm:t>
        <a:bodyPr/>
        <a:lstStyle/>
        <a:p>
          <a:r>
            <a:rPr lang="en-US" sz="1400" u="sng" dirty="0">
              <a:latin typeface="Helvetica" panose="020B0604020202020204" pitchFamily="34" charset="0"/>
              <a:cs typeface="Helvetica" panose="020B0604020202020204" pitchFamily="34" charset="0"/>
            </a:rPr>
            <a:t>Lift at ND</a:t>
          </a:r>
        </a:p>
      </dgm:t>
    </dgm:pt>
    <dgm:pt modelId="{72741252-C3EC-4269-A91F-656B43546DF5}" type="parTrans" cxnId="{B66C1751-143C-4D3C-9299-2306E7BFB5D0}">
      <dgm:prSet/>
      <dgm:spPr/>
      <dgm:t>
        <a:bodyPr/>
        <a:lstStyle/>
        <a:p>
          <a:endParaRPr lang="en-US"/>
        </a:p>
      </dgm:t>
    </dgm:pt>
    <dgm:pt modelId="{037984AD-D1B9-4CB0-90EF-11C51F6CF7ED}" type="sibTrans" cxnId="{B66C1751-143C-4D3C-9299-2306E7BFB5D0}">
      <dgm:prSet/>
      <dgm:spPr/>
      <dgm:t>
        <a:bodyPr/>
        <a:lstStyle/>
        <a:p>
          <a:endParaRPr lang="en-US"/>
        </a:p>
      </dgm:t>
    </dgm:pt>
    <dgm:pt modelId="{22FFF5A1-6C66-49BB-BC5A-F20775B2D453}">
      <dgm:prSet phldrT="[Text]" custT="1"/>
      <dgm:spPr/>
      <dgm:t>
        <a:bodyPr/>
        <a:lstStyle/>
        <a:p>
          <a:r>
            <a:rPr lang="en-US" sz="1400" u="sng" dirty="0">
              <a:latin typeface="Helvetica" panose="020B0604020202020204" pitchFamily="34" charset="0"/>
              <a:cs typeface="Helvetica" panose="020B0604020202020204" pitchFamily="34" charset="0"/>
            </a:rPr>
            <a:t>Rigging at ND</a:t>
          </a:r>
          <a:endParaRPr lang="en-US" sz="1400" dirty="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C9CD596-188B-45AF-8F96-D5014A67591C}" type="parTrans" cxnId="{31FA0C7C-608C-49C8-989C-F624A448DF70}">
      <dgm:prSet/>
      <dgm:spPr/>
      <dgm:t>
        <a:bodyPr/>
        <a:lstStyle/>
        <a:p>
          <a:endParaRPr lang="en-US"/>
        </a:p>
      </dgm:t>
    </dgm:pt>
    <dgm:pt modelId="{98F52701-8F81-4B40-A1B7-95E95621AC46}" type="sibTrans" cxnId="{31FA0C7C-608C-49C8-989C-F624A448DF70}">
      <dgm:prSet/>
      <dgm:spPr/>
      <dgm:t>
        <a:bodyPr/>
        <a:lstStyle/>
        <a:p>
          <a:endParaRPr lang="en-US"/>
        </a:p>
      </dgm:t>
    </dgm:pt>
    <dgm:pt modelId="{5E54A8E2-4892-4AA2-81FD-282DEC1B83AF}" type="pres">
      <dgm:prSet presAssocID="{77C4EEA1-FCBB-4672-95DB-CCB5DB0656B4}" presName="Name0" presStyleCnt="0">
        <dgm:presLayoutVars>
          <dgm:dir/>
          <dgm:resizeHandles val="exact"/>
        </dgm:presLayoutVars>
      </dgm:prSet>
      <dgm:spPr/>
    </dgm:pt>
    <dgm:pt modelId="{EE8D4F69-79FD-43DE-BC2F-1EEBFBE150EF}" type="pres">
      <dgm:prSet presAssocID="{854A7413-A9C2-41E1-BBCA-D50C0D010062}" presName="node" presStyleLbl="node1" presStyleIdx="0" presStyleCnt="5">
        <dgm:presLayoutVars>
          <dgm:bulletEnabled val="1"/>
        </dgm:presLayoutVars>
      </dgm:prSet>
      <dgm:spPr/>
    </dgm:pt>
    <dgm:pt modelId="{D6FE14C5-605E-4550-9956-599DB056D49A}" type="pres">
      <dgm:prSet presAssocID="{55A65278-A416-40B0-89B6-FADF9BBF8524}" presName="sibTrans" presStyleLbl="sibTrans2D1" presStyleIdx="0" presStyleCnt="4"/>
      <dgm:spPr/>
    </dgm:pt>
    <dgm:pt modelId="{DE22F9D2-048C-4466-A617-832B4AF649E9}" type="pres">
      <dgm:prSet presAssocID="{55A65278-A416-40B0-89B6-FADF9BBF8524}" presName="connectorText" presStyleLbl="sibTrans2D1" presStyleIdx="0" presStyleCnt="4"/>
      <dgm:spPr/>
    </dgm:pt>
    <dgm:pt modelId="{BF67C3A4-4B94-4509-8E1E-425CF1431C52}" type="pres">
      <dgm:prSet presAssocID="{F3D63991-FA48-4230-83F9-9406342110FF}" presName="node" presStyleLbl="node1" presStyleIdx="1" presStyleCnt="5">
        <dgm:presLayoutVars>
          <dgm:bulletEnabled val="1"/>
        </dgm:presLayoutVars>
      </dgm:prSet>
      <dgm:spPr/>
    </dgm:pt>
    <dgm:pt modelId="{7161FB3A-2EE8-43EA-A679-4175CC572A11}" type="pres">
      <dgm:prSet presAssocID="{94D1AA05-7761-4541-B075-FFE084ADE361}" presName="sibTrans" presStyleLbl="sibTrans2D1" presStyleIdx="1" presStyleCnt="4"/>
      <dgm:spPr/>
    </dgm:pt>
    <dgm:pt modelId="{C8E8E452-4E8E-4B52-9007-123F064F8254}" type="pres">
      <dgm:prSet presAssocID="{94D1AA05-7761-4541-B075-FFE084ADE361}" presName="connectorText" presStyleLbl="sibTrans2D1" presStyleIdx="1" presStyleCnt="4"/>
      <dgm:spPr/>
    </dgm:pt>
    <dgm:pt modelId="{282684F8-015D-481B-9300-7609042B18D1}" type="pres">
      <dgm:prSet presAssocID="{4C9CFA74-E368-4D83-9376-12DB3AC3D7CC}" presName="node" presStyleLbl="node1" presStyleIdx="2" presStyleCnt="5">
        <dgm:presLayoutVars>
          <dgm:bulletEnabled val="1"/>
        </dgm:presLayoutVars>
      </dgm:prSet>
      <dgm:spPr/>
    </dgm:pt>
    <dgm:pt modelId="{40DC9F24-AC0D-4F28-8C8F-5A36434263A6}" type="pres">
      <dgm:prSet presAssocID="{8CD42517-7F78-4BC1-B630-D55EBC9E9847}" presName="sibTrans" presStyleLbl="sibTrans2D1" presStyleIdx="2" presStyleCnt="4"/>
      <dgm:spPr/>
    </dgm:pt>
    <dgm:pt modelId="{6BA532C8-317A-4C98-AD95-716BCA44C77D}" type="pres">
      <dgm:prSet presAssocID="{8CD42517-7F78-4BC1-B630-D55EBC9E9847}" presName="connectorText" presStyleLbl="sibTrans2D1" presStyleIdx="2" presStyleCnt="4"/>
      <dgm:spPr/>
    </dgm:pt>
    <dgm:pt modelId="{45352659-8A79-48BC-AD8D-7CD42BFA1530}" type="pres">
      <dgm:prSet presAssocID="{8AE0E4C9-18FF-457D-84AE-1985F156805B}" presName="node" presStyleLbl="node1" presStyleIdx="3" presStyleCnt="5">
        <dgm:presLayoutVars>
          <dgm:bulletEnabled val="1"/>
        </dgm:presLayoutVars>
      </dgm:prSet>
      <dgm:spPr/>
    </dgm:pt>
    <dgm:pt modelId="{3F5F0493-CF4C-4E80-B8F3-9195C6730330}" type="pres">
      <dgm:prSet presAssocID="{037984AD-D1B9-4CB0-90EF-11C51F6CF7ED}" presName="sibTrans" presStyleLbl="sibTrans2D1" presStyleIdx="3" presStyleCnt="4"/>
      <dgm:spPr/>
    </dgm:pt>
    <dgm:pt modelId="{6B3B720B-4972-4775-A61E-9D9CE2D116AD}" type="pres">
      <dgm:prSet presAssocID="{037984AD-D1B9-4CB0-90EF-11C51F6CF7ED}" presName="connectorText" presStyleLbl="sibTrans2D1" presStyleIdx="3" presStyleCnt="4"/>
      <dgm:spPr/>
    </dgm:pt>
    <dgm:pt modelId="{C3D3E1FE-EFD0-492E-9A5A-02CDCAB326B0}" type="pres">
      <dgm:prSet presAssocID="{22FFF5A1-6C66-49BB-BC5A-F20775B2D453}" presName="node" presStyleLbl="node1" presStyleIdx="4" presStyleCnt="5">
        <dgm:presLayoutVars>
          <dgm:bulletEnabled val="1"/>
        </dgm:presLayoutVars>
      </dgm:prSet>
      <dgm:spPr/>
    </dgm:pt>
  </dgm:ptLst>
  <dgm:cxnLst>
    <dgm:cxn modelId="{6C9E3E22-B9E1-41E1-8050-A231770E5181}" type="presOf" srcId="{22FFF5A1-6C66-49BB-BC5A-F20775B2D453}" destId="{C3D3E1FE-EFD0-492E-9A5A-02CDCAB326B0}" srcOrd="0" destOrd="0" presId="urn:microsoft.com/office/officeart/2005/8/layout/process1"/>
    <dgm:cxn modelId="{851ABD23-ED66-42CE-8FE8-4BED3E6DC652}" type="presOf" srcId="{037984AD-D1B9-4CB0-90EF-11C51F6CF7ED}" destId="{3F5F0493-CF4C-4E80-B8F3-9195C6730330}" srcOrd="0" destOrd="0" presId="urn:microsoft.com/office/officeart/2005/8/layout/process1"/>
    <dgm:cxn modelId="{D346AA39-EB70-48F8-85A3-5B6FDAA8E532}" type="presOf" srcId="{8CD42517-7F78-4BC1-B630-D55EBC9E9847}" destId="{6BA532C8-317A-4C98-AD95-716BCA44C77D}" srcOrd="1" destOrd="0" presId="urn:microsoft.com/office/officeart/2005/8/layout/process1"/>
    <dgm:cxn modelId="{76FF945D-2052-45E5-8311-D815B0C59224}" srcId="{77C4EEA1-FCBB-4672-95DB-CCB5DB0656B4}" destId="{4C9CFA74-E368-4D83-9376-12DB3AC3D7CC}" srcOrd="2" destOrd="0" parTransId="{680AE470-94A1-4E24-BFF3-5A2195963AA0}" sibTransId="{8CD42517-7F78-4BC1-B630-D55EBC9E9847}"/>
    <dgm:cxn modelId="{090F745F-3F28-4967-ABAA-8DF189A71795}" type="presOf" srcId="{4C9CFA74-E368-4D83-9376-12DB3AC3D7CC}" destId="{282684F8-015D-481B-9300-7609042B18D1}" srcOrd="0" destOrd="0" presId="urn:microsoft.com/office/officeart/2005/8/layout/process1"/>
    <dgm:cxn modelId="{708BCF41-0125-4C65-93E3-739CB1D1B497}" type="presOf" srcId="{F3D63991-FA48-4230-83F9-9406342110FF}" destId="{BF67C3A4-4B94-4509-8E1E-425CF1431C52}" srcOrd="0" destOrd="0" presId="urn:microsoft.com/office/officeart/2005/8/layout/process1"/>
    <dgm:cxn modelId="{04163962-C243-4E4C-B288-C8CF4766C47C}" type="presOf" srcId="{94D1AA05-7761-4541-B075-FFE084ADE361}" destId="{C8E8E452-4E8E-4B52-9007-123F064F8254}" srcOrd="1" destOrd="0" presId="urn:microsoft.com/office/officeart/2005/8/layout/process1"/>
    <dgm:cxn modelId="{3E071D4E-1EE2-4D91-9D1B-02EC4EAD8FA4}" type="presOf" srcId="{8CD42517-7F78-4BC1-B630-D55EBC9E9847}" destId="{40DC9F24-AC0D-4F28-8C8F-5A36434263A6}" srcOrd="0" destOrd="0" presId="urn:microsoft.com/office/officeart/2005/8/layout/process1"/>
    <dgm:cxn modelId="{70F45B70-00C7-4BDC-8FAB-5659926EDF2B}" type="presOf" srcId="{77C4EEA1-FCBB-4672-95DB-CCB5DB0656B4}" destId="{5E54A8E2-4892-4AA2-81FD-282DEC1B83AF}" srcOrd="0" destOrd="0" presId="urn:microsoft.com/office/officeart/2005/8/layout/process1"/>
    <dgm:cxn modelId="{B66C1751-143C-4D3C-9299-2306E7BFB5D0}" srcId="{77C4EEA1-FCBB-4672-95DB-CCB5DB0656B4}" destId="{8AE0E4C9-18FF-457D-84AE-1985F156805B}" srcOrd="3" destOrd="0" parTransId="{72741252-C3EC-4269-A91F-656B43546DF5}" sibTransId="{037984AD-D1B9-4CB0-90EF-11C51F6CF7ED}"/>
    <dgm:cxn modelId="{31FA0C7C-608C-49C8-989C-F624A448DF70}" srcId="{77C4EEA1-FCBB-4672-95DB-CCB5DB0656B4}" destId="{22FFF5A1-6C66-49BB-BC5A-F20775B2D453}" srcOrd="4" destOrd="0" parTransId="{2C9CD596-188B-45AF-8F96-D5014A67591C}" sibTransId="{98F52701-8F81-4B40-A1B7-95E95621AC46}"/>
    <dgm:cxn modelId="{39141281-C597-48BD-B2F7-7AD544D2ACBF}" srcId="{77C4EEA1-FCBB-4672-95DB-CCB5DB0656B4}" destId="{854A7413-A9C2-41E1-BBCA-D50C0D010062}" srcOrd="0" destOrd="0" parTransId="{D1800737-D300-4745-A6D7-018C5B9905D4}" sibTransId="{55A65278-A416-40B0-89B6-FADF9BBF8524}"/>
    <dgm:cxn modelId="{CF7C3C85-AB0E-467A-9736-11BBD01BF813}" srcId="{77C4EEA1-FCBB-4672-95DB-CCB5DB0656B4}" destId="{F3D63991-FA48-4230-83F9-9406342110FF}" srcOrd="1" destOrd="0" parTransId="{A3C74CAE-FEE6-44FA-AA66-7FDDA207A462}" sibTransId="{94D1AA05-7761-4541-B075-FFE084ADE361}"/>
    <dgm:cxn modelId="{ED51D595-EAA2-446D-870F-0794D619A77A}" type="presOf" srcId="{037984AD-D1B9-4CB0-90EF-11C51F6CF7ED}" destId="{6B3B720B-4972-4775-A61E-9D9CE2D116AD}" srcOrd="1" destOrd="0" presId="urn:microsoft.com/office/officeart/2005/8/layout/process1"/>
    <dgm:cxn modelId="{0904D898-E2C5-4FC8-99EB-D5F15D709C9E}" type="presOf" srcId="{8AE0E4C9-18FF-457D-84AE-1985F156805B}" destId="{45352659-8A79-48BC-AD8D-7CD42BFA1530}" srcOrd="0" destOrd="0" presId="urn:microsoft.com/office/officeart/2005/8/layout/process1"/>
    <dgm:cxn modelId="{B4F013B8-F66F-48F7-91BB-7E0A155C2357}" type="presOf" srcId="{854A7413-A9C2-41E1-BBCA-D50C0D010062}" destId="{EE8D4F69-79FD-43DE-BC2F-1EEBFBE150EF}" srcOrd="0" destOrd="0" presId="urn:microsoft.com/office/officeart/2005/8/layout/process1"/>
    <dgm:cxn modelId="{2A5C1FE7-B3E7-47B6-842B-6E6E20F6A372}" type="presOf" srcId="{94D1AA05-7761-4541-B075-FFE084ADE361}" destId="{7161FB3A-2EE8-43EA-A679-4175CC572A11}" srcOrd="0" destOrd="0" presId="urn:microsoft.com/office/officeart/2005/8/layout/process1"/>
    <dgm:cxn modelId="{5EDACCE8-84A4-4422-9B28-83B6CCCAD36F}" type="presOf" srcId="{55A65278-A416-40B0-89B6-FADF9BBF8524}" destId="{DE22F9D2-048C-4466-A617-832B4AF649E9}" srcOrd="1" destOrd="0" presId="urn:microsoft.com/office/officeart/2005/8/layout/process1"/>
    <dgm:cxn modelId="{23491BF8-3E15-45AD-8727-231CAB57CADF}" type="presOf" srcId="{55A65278-A416-40B0-89B6-FADF9BBF8524}" destId="{D6FE14C5-605E-4550-9956-599DB056D49A}" srcOrd="0" destOrd="0" presId="urn:microsoft.com/office/officeart/2005/8/layout/process1"/>
    <dgm:cxn modelId="{89495DC7-17A9-4D2C-833E-5BEFB6BF02C5}" type="presParOf" srcId="{5E54A8E2-4892-4AA2-81FD-282DEC1B83AF}" destId="{EE8D4F69-79FD-43DE-BC2F-1EEBFBE150EF}" srcOrd="0" destOrd="0" presId="urn:microsoft.com/office/officeart/2005/8/layout/process1"/>
    <dgm:cxn modelId="{CE3DFBEE-FC97-4889-BEAC-E1E9857924BA}" type="presParOf" srcId="{5E54A8E2-4892-4AA2-81FD-282DEC1B83AF}" destId="{D6FE14C5-605E-4550-9956-599DB056D49A}" srcOrd="1" destOrd="0" presId="urn:microsoft.com/office/officeart/2005/8/layout/process1"/>
    <dgm:cxn modelId="{E75DCEA1-D927-4EFE-9F87-FED958523B85}" type="presParOf" srcId="{D6FE14C5-605E-4550-9956-599DB056D49A}" destId="{DE22F9D2-048C-4466-A617-832B4AF649E9}" srcOrd="0" destOrd="0" presId="urn:microsoft.com/office/officeart/2005/8/layout/process1"/>
    <dgm:cxn modelId="{2B364843-BA61-453F-A466-0B5CFB77AC52}" type="presParOf" srcId="{5E54A8E2-4892-4AA2-81FD-282DEC1B83AF}" destId="{BF67C3A4-4B94-4509-8E1E-425CF1431C52}" srcOrd="2" destOrd="0" presId="urn:microsoft.com/office/officeart/2005/8/layout/process1"/>
    <dgm:cxn modelId="{F27F5149-F13A-4C1F-97BC-37A9368BFA51}" type="presParOf" srcId="{5E54A8E2-4892-4AA2-81FD-282DEC1B83AF}" destId="{7161FB3A-2EE8-43EA-A679-4175CC572A11}" srcOrd="3" destOrd="0" presId="urn:microsoft.com/office/officeart/2005/8/layout/process1"/>
    <dgm:cxn modelId="{4984EBFF-4CC2-45AD-9ED8-EBA6ABC7F69E}" type="presParOf" srcId="{7161FB3A-2EE8-43EA-A679-4175CC572A11}" destId="{C8E8E452-4E8E-4B52-9007-123F064F8254}" srcOrd="0" destOrd="0" presId="urn:microsoft.com/office/officeart/2005/8/layout/process1"/>
    <dgm:cxn modelId="{7EAE3F4D-67ED-4B02-B23A-081BC25E2593}" type="presParOf" srcId="{5E54A8E2-4892-4AA2-81FD-282DEC1B83AF}" destId="{282684F8-015D-481B-9300-7609042B18D1}" srcOrd="4" destOrd="0" presId="urn:microsoft.com/office/officeart/2005/8/layout/process1"/>
    <dgm:cxn modelId="{338C244C-8BFE-4F07-8FE1-FAA4D87079F0}" type="presParOf" srcId="{5E54A8E2-4892-4AA2-81FD-282DEC1B83AF}" destId="{40DC9F24-AC0D-4F28-8C8F-5A36434263A6}" srcOrd="5" destOrd="0" presId="urn:microsoft.com/office/officeart/2005/8/layout/process1"/>
    <dgm:cxn modelId="{5C16F3AC-D8DD-4D4F-9D1A-A909D8C80371}" type="presParOf" srcId="{40DC9F24-AC0D-4F28-8C8F-5A36434263A6}" destId="{6BA532C8-317A-4C98-AD95-716BCA44C77D}" srcOrd="0" destOrd="0" presId="urn:microsoft.com/office/officeart/2005/8/layout/process1"/>
    <dgm:cxn modelId="{B623C9D3-DC42-49DC-B43D-2BCE894514C7}" type="presParOf" srcId="{5E54A8E2-4892-4AA2-81FD-282DEC1B83AF}" destId="{45352659-8A79-48BC-AD8D-7CD42BFA1530}" srcOrd="6" destOrd="0" presId="urn:microsoft.com/office/officeart/2005/8/layout/process1"/>
    <dgm:cxn modelId="{CDE11291-CC15-4AFE-A9B4-51CAD8C56621}" type="presParOf" srcId="{5E54A8E2-4892-4AA2-81FD-282DEC1B83AF}" destId="{3F5F0493-CF4C-4E80-B8F3-9195C6730330}" srcOrd="7" destOrd="0" presId="urn:microsoft.com/office/officeart/2005/8/layout/process1"/>
    <dgm:cxn modelId="{9A8DC704-1386-4459-8BF7-BA3D7DC9C070}" type="presParOf" srcId="{3F5F0493-CF4C-4E80-B8F3-9195C6730330}" destId="{6B3B720B-4972-4775-A61E-9D9CE2D116AD}" srcOrd="0" destOrd="0" presId="urn:microsoft.com/office/officeart/2005/8/layout/process1"/>
    <dgm:cxn modelId="{C492D8C1-2CFD-432D-A974-3EA7C14868C6}" type="presParOf" srcId="{5E54A8E2-4892-4AA2-81FD-282DEC1B83AF}" destId="{C3D3E1FE-EFD0-492E-9A5A-02CDCAB326B0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8D4F69-79FD-43DE-BC2F-1EEBFBE150EF}">
      <dsp:nvSpPr>
        <dsp:cNvPr id="0" name=""/>
        <dsp:cNvSpPr/>
      </dsp:nvSpPr>
      <dsp:spPr>
        <a:xfrm>
          <a:off x="4104" y="878467"/>
          <a:ext cx="1272253" cy="76335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 dirty="0">
              <a:latin typeface="Helvetica" panose="020B0604020202020204" pitchFamily="34" charset="0"/>
              <a:cs typeface="Helvetica" panose="020B0604020202020204" pitchFamily="34" charset="0"/>
            </a:rPr>
            <a:t>Rigging at DAB</a:t>
          </a:r>
        </a:p>
      </dsp:txBody>
      <dsp:txXfrm>
        <a:off x="26462" y="900825"/>
        <a:ext cx="1227537" cy="718635"/>
      </dsp:txXfrm>
    </dsp:sp>
    <dsp:sp modelId="{D6FE14C5-605E-4550-9956-599DB056D49A}">
      <dsp:nvSpPr>
        <dsp:cNvPr id="0" name=""/>
        <dsp:cNvSpPr/>
      </dsp:nvSpPr>
      <dsp:spPr>
        <a:xfrm>
          <a:off x="1403582" y="1102383"/>
          <a:ext cx="269717" cy="315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1403582" y="1165487"/>
        <a:ext cx="188802" cy="189310"/>
      </dsp:txXfrm>
    </dsp:sp>
    <dsp:sp modelId="{BF67C3A4-4B94-4509-8E1E-425CF1431C52}">
      <dsp:nvSpPr>
        <dsp:cNvPr id="0" name=""/>
        <dsp:cNvSpPr/>
      </dsp:nvSpPr>
      <dsp:spPr>
        <a:xfrm>
          <a:off x="1785258" y="878467"/>
          <a:ext cx="1272253" cy="7633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 dirty="0">
              <a:latin typeface="Helvetica" panose="020B0604020202020204" pitchFamily="34" charset="0"/>
              <a:cs typeface="Helvetica" panose="020B0604020202020204" pitchFamily="34" charset="0"/>
            </a:rPr>
            <a:t>Lift at DAB</a:t>
          </a: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807616" y="900825"/>
        <a:ext cx="1227537" cy="718635"/>
      </dsp:txXfrm>
    </dsp:sp>
    <dsp:sp modelId="{7161FB3A-2EE8-43EA-A679-4175CC572A11}">
      <dsp:nvSpPr>
        <dsp:cNvPr id="0" name=""/>
        <dsp:cNvSpPr/>
      </dsp:nvSpPr>
      <dsp:spPr>
        <a:xfrm>
          <a:off x="3184736" y="1102383"/>
          <a:ext cx="269717" cy="315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3184736" y="1165487"/>
        <a:ext cx="188802" cy="189310"/>
      </dsp:txXfrm>
    </dsp:sp>
    <dsp:sp modelId="{282684F8-015D-481B-9300-7609042B18D1}">
      <dsp:nvSpPr>
        <dsp:cNvPr id="0" name=""/>
        <dsp:cNvSpPr/>
      </dsp:nvSpPr>
      <dsp:spPr>
        <a:xfrm>
          <a:off x="3566412" y="878467"/>
          <a:ext cx="1272253" cy="76335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 dirty="0">
              <a:latin typeface="Helvetica" panose="020B0604020202020204" pitchFamily="34" charset="0"/>
              <a:cs typeface="Helvetica" panose="020B0604020202020204" pitchFamily="34" charset="0"/>
            </a:rPr>
            <a:t>Transport</a:t>
          </a:r>
        </a:p>
      </dsp:txBody>
      <dsp:txXfrm>
        <a:off x="3588770" y="900825"/>
        <a:ext cx="1227537" cy="718635"/>
      </dsp:txXfrm>
    </dsp:sp>
    <dsp:sp modelId="{40DC9F24-AC0D-4F28-8C8F-5A36434263A6}">
      <dsp:nvSpPr>
        <dsp:cNvPr id="0" name=""/>
        <dsp:cNvSpPr/>
      </dsp:nvSpPr>
      <dsp:spPr>
        <a:xfrm>
          <a:off x="4965890" y="1102383"/>
          <a:ext cx="269717" cy="315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965890" y="1165487"/>
        <a:ext cx="188802" cy="189310"/>
      </dsp:txXfrm>
    </dsp:sp>
    <dsp:sp modelId="{45352659-8A79-48BC-AD8D-7CD42BFA1530}">
      <dsp:nvSpPr>
        <dsp:cNvPr id="0" name=""/>
        <dsp:cNvSpPr/>
      </dsp:nvSpPr>
      <dsp:spPr>
        <a:xfrm>
          <a:off x="5347566" y="878467"/>
          <a:ext cx="1272253" cy="7633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 dirty="0">
              <a:latin typeface="Helvetica" panose="020B0604020202020204" pitchFamily="34" charset="0"/>
              <a:cs typeface="Helvetica" panose="020B0604020202020204" pitchFamily="34" charset="0"/>
            </a:rPr>
            <a:t>Lift at ND</a:t>
          </a:r>
        </a:p>
      </dsp:txBody>
      <dsp:txXfrm>
        <a:off x="5369924" y="900825"/>
        <a:ext cx="1227537" cy="718635"/>
      </dsp:txXfrm>
    </dsp:sp>
    <dsp:sp modelId="{3F5F0493-CF4C-4E80-B8F3-9195C6730330}">
      <dsp:nvSpPr>
        <dsp:cNvPr id="0" name=""/>
        <dsp:cNvSpPr/>
      </dsp:nvSpPr>
      <dsp:spPr>
        <a:xfrm>
          <a:off x="6747045" y="1102383"/>
          <a:ext cx="269717" cy="31551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6747045" y="1165487"/>
        <a:ext cx="188802" cy="189310"/>
      </dsp:txXfrm>
    </dsp:sp>
    <dsp:sp modelId="{C3D3E1FE-EFD0-492E-9A5A-02CDCAB326B0}">
      <dsp:nvSpPr>
        <dsp:cNvPr id="0" name=""/>
        <dsp:cNvSpPr/>
      </dsp:nvSpPr>
      <dsp:spPr>
        <a:xfrm>
          <a:off x="7128720" y="878467"/>
          <a:ext cx="1272253" cy="76335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u="sng" kern="1200" dirty="0">
              <a:latin typeface="Helvetica" panose="020B0604020202020204" pitchFamily="34" charset="0"/>
              <a:cs typeface="Helvetica" panose="020B0604020202020204" pitchFamily="34" charset="0"/>
            </a:rPr>
            <a:t>Rigging at ND</a:t>
          </a:r>
          <a:endParaRPr lang="en-US" sz="1400" kern="1200" dirty="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7151078" y="900825"/>
        <a:ext cx="1227537" cy="718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4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6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30E911F8-7DEC-41D3-9609-BFF6D04E9B45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91ADC9C-F8F9-4C75-9D5D-72452EF4AB51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33235E5-D1A4-4826-836F-F2BF2DBA5DC5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D1BF94-90F5-4B37-AF3C-469F77F8795B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65FB8521-FDFC-495B-9EE0-2E39CBB5D9B8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0D81445-C2F6-4AE1-8733-F9789E494202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235E662-AC2D-47FC-98A2-F530021342B7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25.jpg"/><Relationship Id="rId7" Type="http://schemas.openxmlformats.org/officeDocument/2006/relationships/diagramLayout" Target="../diagrams/layout1.xml"/><Relationship Id="rId12" Type="http://schemas.openxmlformats.org/officeDocument/2006/relationships/image" Target="../media/image2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.xml"/><Relationship Id="rId11" Type="http://schemas.openxmlformats.org/officeDocument/2006/relationships/image" Target="../media/image27.png"/><Relationship Id="rId5" Type="http://schemas.openxmlformats.org/officeDocument/2006/relationships/image" Target="../media/image26.jpg"/><Relationship Id="rId10" Type="http://schemas.microsoft.com/office/2007/relationships/diagramDrawing" Target="../diagrams/drawing1.xml"/><Relationship Id="rId4" Type="http://schemas.openxmlformats.org/officeDocument/2006/relationships/hyperlink" Target="http://drive.google.com/file/d/1DOBM5p7lbWa4ctChtBHk1z-OVs1rk_Fy/view" TargetMode="External"/><Relationship Id="rId9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5" Type="http://schemas.openxmlformats.org/officeDocument/2006/relationships/image" Target="../media/image25.jp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w65vNO5XpUM" TargetMode="Externa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SBND Detector Move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/>
              <a:t>Shishir Shetty and Team.</a:t>
            </a:r>
          </a:p>
          <a:p>
            <a:r>
              <a:rPr lang="en-US" sz="1400" dirty="0"/>
              <a:t>All Engineer’s Retreat</a:t>
            </a:r>
          </a:p>
          <a:p>
            <a:r>
              <a:rPr lang="en-US" sz="1400" dirty="0"/>
              <a:t>23 February 2023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Trial run 2A and 2B – Load setup:</a:t>
            </a: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Total weight = 33.15 Tons</a:t>
            </a:r>
          </a:p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C.G. of Test load = 6’6” (2’10” below the detector C.G.)</a:t>
            </a: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Trials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07BFDCB-DC06-49B1-A474-03A33B7B811D}"/>
              </a:ext>
            </a:extLst>
          </p:cNvPr>
          <p:cNvGrpSpPr/>
          <p:nvPr/>
        </p:nvGrpSpPr>
        <p:grpSpPr>
          <a:xfrm>
            <a:off x="6605967" y="341325"/>
            <a:ext cx="2022585" cy="1675799"/>
            <a:chOff x="5748670" y="732577"/>
            <a:chExt cx="2971458" cy="253927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F802B58E-40F8-48C2-838B-AE6C24B4B2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821" b="2611"/>
            <a:stretch/>
          </p:blipFill>
          <p:spPr>
            <a:xfrm>
              <a:off x="5908084" y="967846"/>
              <a:ext cx="2812044" cy="2304005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C3BEDF4-92D9-42B6-B49E-5E009C803656}"/>
                </a:ext>
              </a:extLst>
            </p:cNvPr>
            <p:cNvSpPr/>
            <p:nvPr/>
          </p:nvSpPr>
          <p:spPr>
            <a:xfrm>
              <a:off x="5748670" y="732577"/>
              <a:ext cx="982566" cy="3209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82" name="Table 14">
            <a:extLst>
              <a:ext uri="{FF2B5EF4-FFF2-40B4-BE49-F238E27FC236}">
                <a16:creationId xmlns:a16="http://schemas.microsoft.com/office/drawing/2014/main" id="{368DC483-CE25-479F-90BF-D4B8DF175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8871"/>
              </p:ext>
            </p:extLst>
          </p:nvPr>
        </p:nvGraphicFramePr>
        <p:xfrm>
          <a:off x="457630" y="1148464"/>
          <a:ext cx="4474738" cy="1483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45868">
                  <a:extLst>
                    <a:ext uri="{9D8B030D-6E8A-4147-A177-3AD203B41FA5}">
                      <a16:colId xmlns:a16="http://schemas.microsoft.com/office/drawing/2014/main" val="299386885"/>
                    </a:ext>
                  </a:extLst>
                </a:gridCol>
                <a:gridCol w="1162493">
                  <a:extLst>
                    <a:ext uri="{9D8B030D-6E8A-4147-A177-3AD203B41FA5}">
                      <a16:colId xmlns:a16="http://schemas.microsoft.com/office/drawing/2014/main" val="1882900790"/>
                    </a:ext>
                  </a:extLst>
                </a:gridCol>
                <a:gridCol w="1034902">
                  <a:extLst>
                    <a:ext uri="{9D8B030D-6E8A-4147-A177-3AD203B41FA5}">
                      <a16:colId xmlns:a16="http://schemas.microsoft.com/office/drawing/2014/main" val="2936974328"/>
                    </a:ext>
                  </a:extLst>
                </a:gridCol>
                <a:gridCol w="1331475">
                  <a:extLst>
                    <a:ext uri="{9D8B030D-6E8A-4147-A177-3AD203B41FA5}">
                      <a16:colId xmlns:a16="http://schemas.microsoft.com/office/drawing/2014/main" val="3154592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Quantities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050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D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25915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 Block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16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60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Bridge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9.15 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986936"/>
                  </a:ext>
                </a:extLst>
              </a:tr>
            </a:tbl>
          </a:graphicData>
        </a:graphic>
      </p:graphicFrame>
      <p:grpSp>
        <p:nvGrpSpPr>
          <p:cNvPr id="96" name="Group 95">
            <a:extLst>
              <a:ext uri="{FF2B5EF4-FFF2-40B4-BE49-F238E27FC236}">
                <a16:creationId xmlns:a16="http://schemas.microsoft.com/office/drawing/2014/main" id="{B8BB2523-2193-46A2-BC8C-F7F6EB6C06F2}"/>
              </a:ext>
            </a:extLst>
          </p:cNvPr>
          <p:cNvGrpSpPr/>
          <p:nvPr/>
        </p:nvGrpSpPr>
        <p:grpSpPr>
          <a:xfrm>
            <a:off x="2591922" y="2145716"/>
            <a:ext cx="6487161" cy="2496437"/>
            <a:chOff x="2591922" y="2145716"/>
            <a:chExt cx="6487161" cy="2496437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117CCE7-76BD-45F4-B475-419FD168B754}"/>
                </a:ext>
              </a:extLst>
            </p:cNvPr>
            <p:cNvGrpSpPr/>
            <p:nvPr/>
          </p:nvGrpSpPr>
          <p:grpSpPr>
            <a:xfrm>
              <a:off x="2591922" y="2145716"/>
              <a:ext cx="6487161" cy="2496437"/>
              <a:chOff x="632996" y="2030662"/>
              <a:chExt cx="6487161" cy="2496437"/>
            </a:xfrm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4A29C5A4-F04C-4231-896C-B5F6DC3A9A44}"/>
                  </a:ext>
                </a:extLst>
              </p:cNvPr>
              <p:cNvGrpSpPr/>
              <p:nvPr/>
            </p:nvGrpSpPr>
            <p:grpSpPr>
              <a:xfrm>
                <a:off x="632996" y="2030662"/>
                <a:ext cx="6487161" cy="2496437"/>
                <a:chOff x="1297831" y="1887821"/>
                <a:chExt cx="6487161" cy="2496437"/>
              </a:xfrm>
            </p:grpSpPr>
            <p:grpSp>
              <p:nvGrpSpPr>
                <p:cNvPr id="59" name="Group 58">
                  <a:extLst>
                    <a:ext uri="{FF2B5EF4-FFF2-40B4-BE49-F238E27FC236}">
                      <a16:creationId xmlns:a16="http://schemas.microsoft.com/office/drawing/2014/main" id="{67EA1C93-659F-4026-ABA1-DC8C6CCD26F2}"/>
                    </a:ext>
                  </a:extLst>
                </p:cNvPr>
                <p:cNvGrpSpPr/>
                <p:nvPr/>
              </p:nvGrpSpPr>
              <p:grpSpPr>
                <a:xfrm>
                  <a:off x="1297831" y="2499164"/>
                  <a:ext cx="6487161" cy="1885094"/>
                  <a:chOff x="1305560" y="2839028"/>
                  <a:chExt cx="6487161" cy="1885094"/>
                </a:xfrm>
              </p:grpSpPr>
              <p:sp>
                <p:nvSpPr>
                  <p:cNvPr id="2" name="Rectangle 1">
                    <a:extLst>
                      <a:ext uri="{FF2B5EF4-FFF2-40B4-BE49-F238E27FC236}">
                        <a16:creationId xmlns:a16="http://schemas.microsoft.com/office/drawing/2014/main" id="{A6A36D3D-E113-4C4C-868B-1FB8FCB7DB52}"/>
                      </a:ext>
                    </a:extLst>
                  </p:cNvPr>
                  <p:cNvSpPr/>
                  <p:nvPr/>
                </p:nvSpPr>
                <p:spPr>
                  <a:xfrm>
                    <a:off x="2261191" y="4217581"/>
                    <a:ext cx="5531530" cy="45719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Rectangle 8">
                    <a:extLst>
                      <a:ext uri="{FF2B5EF4-FFF2-40B4-BE49-F238E27FC236}">
                        <a16:creationId xmlns:a16="http://schemas.microsoft.com/office/drawing/2014/main" id="{224070BA-8AE0-460D-9331-B1732671AB3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060770" y="4017159"/>
                    <a:ext cx="446565" cy="45719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Rectangle 9">
                    <a:extLst>
                      <a:ext uri="{FF2B5EF4-FFF2-40B4-BE49-F238E27FC236}">
                        <a16:creationId xmlns:a16="http://schemas.microsoft.com/office/drawing/2014/main" id="{AF2F998F-E2A8-4B1F-A69D-9011A41E1A3F}"/>
                      </a:ext>
                    </a:extLst>
                  </p:cNvPr>
                  <p:cNvSpPr/>
                  <p:nvPr/>
                </p:nvSpPr>
                <p:spPr>
                  <a:xfrm>
                    <a:off x="1305560" y="3816736"/>
                    <a:ext cx="1001352" cy="45719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" name="Oval 11">
                    <a:extLst>
                      <a:ext uri="{FF2B5EF4-FFF2-40B4-BE49-F238E27FC236}">
                        <a16:creationId xmlns:a16="http://schemas.microsoft.com/office/drawing/2014/main" id="{DBE06595-783B-4A52-AEF4-283F7FCD61D8}"/>
                      </a:ext>
                    </a:extLst>
                  </p:cNvPr>
                  <p:cNvSpPr/>
                  <p:nvPr/>
                </p:nvSpPr>
                <p:spPr>
                  <a:xfrm>
                    <a:off x="6425607" y="4263378"/>
                    <a:ext cx="457200" cy="460744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6691948C-5DE3-435F-801A-75CB9D9A5015}"/>
                      </a:ext>
                    </a:extLst>
                  </p:cNvPr>
                  <p:cNvSpPr/>
                  <p:nvPr/>
                </p:nvSpPr>
                <p:spPr>
                  <a:xfrm>
                    <a:off x="6946600" y="4263378"/>
                    <a:ext cx="457200" cy="460744"/>
                  </a:xfrm>
                  <a:prstGeom prst="ellipse">
                    <a:avLst/>
                  </a:prstGeom>
                  <a:solidFill>
                    <a:schemeClr val="accent6">
                      <a:lumMod val="50000"/>
                    </a:schemeClr>
                  </a:solidFill>
                  <a:ln>
                    <a:solidFill>
                      <a:schemeClr val="accent6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35CC7803-B548-44CA-8CE3-FA01F6906C2E}"/>
                      </a:ext>
                    </a:extLst>
                  </p:cNvPr>
                  <p:cNvGrpSpPr/>
                  <p:nvPr/>
                </p:nvGrpSpPr>
                <p:grpSpPr>
                  <a:xfrm>
                    <a:off x="4019107" y="3529848"/>
                    <a:ext cx="2303763" cy="601054"/>
                    <a:chOff x="4019107" y="3529848"/>
                    <a:chExt cx="2303763" cy="601054"/>
                  </a:xfrm>
                </p:grpSpPr>
                <p:sp>
                  <p:nvSpPr>
                    <p:cNvPr id="14" name="Rectangle 13">
                      <a:extLst>
                        <a:ext uri="{FF2B5EF4-FFF2-40B4-BE49-F238E27FC236}">
                          <a16:creationId xmlns:a16="http://schemas.microsoft.com/office/drawing/2014/main" id="{92A99072-2593-4986-8CF7-3A1106AADE0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19107" y="3529848"/>
                      <a:ext cx="2303763" cy="308071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9859F619-D7EB-4832-BCB7-4EB5375116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6234" y="3810451"/>
                      <a:ext cx="132785" cy="184298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2273E594-E5AF-4BA6-BA8A-1C89D4FF5A3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57748" y="3827739"/>
                      <a:ext cx="132785" cy="184298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1" name="Rectangle 20">
                      <a:extLst>
                        <a:ext uri="{FF2B5EF4-FFF2-40B4-BE49-F238E27FC236}">
                          <a16:creationId xmlns:a16="http://schemas.microsoft.com/office/drawing/2014/main" id="{8CB4C3F6-A0AD-47F6-863C-A4AEE0FA86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32822" y="3822830"/>
                      <a:ext cx="398244" cy="308072"/>
                    </a:xfrm>
                    <a:prstGeom prst="rect">
                      <a:avLst/>
                    </a:prstGeom>
                    <a:solidFill>
                      <a:schemeClr val="accent6">
                        <a:lumMod val="60000"/>
                        <a:lumOff val="40000"/>
                      </a:schemeClr>
                    </a:solidFill>
                    <a:ln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7732C6C8-CA45-42B7-9EFC-7C05100B7E1C}"/>
                      </a:ext>
                    </a:extLst>
                  </p:cNvPr>
                  <p:cNvGrpSpPr/>
                  <p:nvPr/>
                </p:nvGrpSpPr>
                <p:grpSpPr>
                  <a:xfrm>
                    <a:off x="3801226" y="3983486"/>
                    <a:ext cx="457200" cy="261610"/>
                    <a:chOff x="3801226" y="3983486"/>
                    <a:chExt cx="457200" cy="261610"/>
                  </a:xfrm>
                </p:grpSpPr>
                <p:sp>
                  <p:nvSpPr>
                    <p:cNvPr id="24" name="Rectangle 23">
                      <a:extLst>
                        <a:ext uri="{FF2B5EF4-FFF2-40B4-BE49-F238E27FC236}">
                          <a16:creationId xmlns:a16="http://schemas.microsoft.com/office/drawing/2014/main" id="{161F843A-EF60-4F13-9D3D-436017D917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01226" y="3983486"/>
                      <a:ext cx="4572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1" name="TextBox 30">
                      <a:extLst>
                        <a:ext uri="{FF2B5EF4-FFF2-40B4-BE49-F238E27FC236}">
                          <a16:creationId xmlns:a16="http://schemas.microsoft.com/office/drawing/2014/main" id="{C2F4C294-DDFE-442F-A41D-0C7BE6DDCC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903884" y="3983486"/>
                      <a:ext cx="25188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0165DC66-B4EB-4217-9730-C0DD3B6A2AED}"/>
                      </a:ext>
                    </a:extLst>
                  </p:cNvPr>
                  <p:cNvGrpSpPr/>
                  <p:nvPr/>
                </p:nvGrpSpPr>
                <p:grpSpPr>
                  <a:xfrm>
                    <a:off x="5865670" y="3986234"/>
                    <a:ext cx="496144" cy="737810"/>
                    <a:chOff x="5865670" y="3986234"/>
                    <a:chExt cx="496144" cy="737810"/>
                  </a:xfrm>
                </p:grpSpPr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A9C50545-11B6-462F-9423-FBBDD2BC48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04614" y="4263300"/>
                      <a:ext cx="457200" cy="460744"/>
                    </a:xfrm>
                    <a:prstGeom prst="ellipse">
                      <a:avLst/>
                    </a:prstGeom>
                    <a:solidFill>
                      <a:schemeClr val="accent6">
                        <a:lumMod val="50000"/>
                      </a:schemeClr>
                    </a:solidFill>
                    <a:ln>
                      <a:solidFill>
                        <a:schemeClr val="accent6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16981785-6F47-46EC-876E-17D4E477CB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65670" y="3986234"/>
                      <a:ext cx="4572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F9CBDEE1-8180-4813-96BD-F69693F2330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68328" y="3993552"/>
                      <a:ext cx="25188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D5ECAC97-8CFC-46D5-A5F1-D46683888222}"/>
                      </a:ext>
                    </a:extLst>
                  </p:cNvPr>
                  <p:cNvGrpSpPr/>
                  <p:nvPr/>
                </p:nvGrpSpPr>
                <p:grpSpPr>
                  <a:xfrm>
                    <a:off x="4407746" y="3067357"/>
                    <a:ext cx="455133" cy="457200"/>
                    <a:chOff x="4407746" y="3067357"/>
                    <a:chExt cx="455133" cy="457200"/>
                  </a:xfrm>
                </p:grpSpPr>
                <p:sp>
                  <p:nvSpPr>
                    <p:cNvPr id="27" name="Rectangle 26">
                      <a:extLst>
                        <a:ext uri="{FF2B5EF4-FFF2-40B4-BE49-F238E27FC236}">
                          <a16:creationId xmlns:a16="http://schemas.microsoft.com/office/drawing/2014/main" id="{714E01AE-4CC5-4852-B704-DD084E8C49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07746" y="3067357"/>
                      <a:ext cx="455133" cy="4572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FC848B6D-76D8-45F1-8741-E5C015634FF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509264" y="3180101"/>
                      <a:ext cx="25188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5157E28E-18E4-489A-A2FA-55C4B8CE213B}"/>
                      </a:ext>
                    </a:extLst>
                  </p:cNvPr>
                  <p:cNvGrpSpPr/>
                  <p:nvPr/>
                </p:nvGrpSpPr>
                <p:grpSpPr>
                  <a:xfrm>
                    <a:off x="4921976" y="3070886"/>
                    <a:ext cx="452906" cy="457200"/>
                    <a:chOff x="4921976" y="3070886"/>
                    <a:chExt cx="452906" cy="457200"/>
                  </a:xfrm>
                </p:grpSpPr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FABAB11D-9C61-4531-8C54-6A9EC746D0B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21976" y="3070886"/>
                      <a:ext cx="452906" cy="4572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23FD74D4-5B92-4E90-A9AB-DD40C9F738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024634" y="3164302"/>
                      <a:ext cx="25188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46" name="Group 45">
                    <a:extLst>
                      <a:ext uri="{FF2B5EF4-FFF2-40B4-BE49-F238E27FC236}">
                        <a16:creationId xmlns:a16="http://schemas.microsoft.com/office/drawing/2014/main" id="{F851CF39-106E-4B73-8D6A-DB177B08FB84}"/>
                      </a:ext>
                    </a:extLst>
                  </p:cNvPr>
                  <p:cNvGrpSpPr/>
                  <p:nvPr/>
                </p:nvGrpSpPr>
                <p:grpSpPr>
                  <a:xfrm>
                    <a:off x="5431756" y="3070725"/>
                    <a:ext cx="457200" cy="457200"/>
                    <a:chOff x="5431756" y="3070725"/>
                    <a:chExt cx="457200" cy="457200"/>
                  </a:xfrm>
                </p:grpSpPr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0D1D5D3A-088B-43C3-A376-F452EAF15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31756" y="3070725"/>
                      <a:ext cx="457200" cy="4572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38" name="TextBox 37">
                      <a:extLst>
                        <a:ext uri="{FF2B5EF4-FFF2-40B4-BE49-F238E27FC236}">
                          <a16:creationId xmlns:a16="http://schemas.microsoft.com/office/drawing/2014/main" id="{BAEE96D5-D62B-4409-B159-AF2A1D0F35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522336" y="3180119"/>
                      <a:ext cx="25188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</a:t>
                      </a:r>
                    </a:p>
                  </p:txBody>
                </p:sp>
              </p:grpSp>
              <p:grpSp>
                <p:nvGrpSpPr>
                  <p:cNvPr id="47" name="Group 46">
                    <a:extLst>
                      <a:ext uri="{FF2B5EF4-FFF2-40B4-BE49-F238E27FC236}">
                        <a16:creationId xmlns:a16="http://schemas.microsoft.com/office/drawing/2014/main" id="{BE6C1D0C-902B-41F7-B50C-D172E00A6F5B}"/>
                      </a:ext>
                    </a:extLst>
                  </p:cNvPr>
                  <p:cNvGrpSpPr/>
                  <p:nvPr/>
                </p:nvGrpSpPr>
                <p:grpSpPr>
                  <a:xfrm>
                    <a:off x="4407747" y="2839028"/>
                    <a:ext cx="457200" cy="261610"/>
                    <a:chOff x="4020962" y="3983486"/>
                    <a:chExt cx="457200" cy="261610"/>
                  </a:xfrm>
                </p:grpSpPr>
                <p:sp>
                  <p:nvSpPr>
                    <p:cNvPr id="48" name="Rectangle 47">
                      <a:extLst>
                        <a:ext uri="{FF2B5EF4-FFF2-40B4-BE49-F238E27FC236}">
                          <a16:creationId xmlns:a16="http://schemas.microsoft.com/office/drawing/2014/main" id="{4FC14658-A7AF-4AF8-8440-83DE38E82D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0962" y="3983486"/>
                      <a:ext cx="4572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9" name="TextBox 48">
                      <a:extLst>
                        <a:ext uri="{FF2B5EF4-FFF2-40B4-BE49-F238E27FC236}">
                          <a16:creationId xmlns:a16="http://schemas.microsoft.com/office/drawing/2014/main" id="{F01EAAF2-F3AD-4E0A-933C-0496661017C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123620" y="3983486"/>
                      <a:ext cx="25188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p:txBody>
                </p:sp>
              </p:grpSp>
              <p:grpSp>
                <p:nvGrpSpPr>
                  <p:cNvPr id="56" name="Group 55">
                    <a:extLst>
                      <a:ext uri="{FF2B5EF4-FFF2-40B4-BE49-F238E27FC236}">
                        <a16:creationId xmlns:a16="http://schemas.microsoft.com/office/drawing/2014/main" id="{266E621C-7C13-452F-9BB5-6882D853B558}"/>
                      </a:ext>
                    </a:extLst>
                  </p:cNvPr>
                  <p:cNvGrpSpPr/>
                  <p:nvPr/>
                </p:nvGrpSpPr>
                <p:grpSpPr>
                  <a:xfrm>
                    <a:off x="5430416" y="2847518"/>
                    <a:ext cx="457200" cy="261610"/>
                    <a:chOff x="3517698" y="3983486"/>
                    <a:chExt cx="457200" cy="261610"/>
                  </a:xfrm>
                </p:grpSpPr>
                <p:sp>
                  <p:nvSpPr>
                    <p:cNvPr id="57" name="Rectangle 56">
                      <a:extLst>
                        <a:ext uri="{FF2B5EF4-FFF2-40B4-BE49-F238E27FC236}">
                          <a16:creationId xmlns:a16="http://schemas.microsoft.com/office/drawing/2014/main" id="{42926BAB-8C1E-4231-B31F-A67C1AEAEF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7698" y="3983486"/>
                      <a:ext cx="457200" cy="228600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>
                      <a:solidFill>
                        <a:schemeClr val="tx2">
                          <a:lumMod val="50000"/>
                        </a:schemeClr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TextBox 57">
                      <a:extLst>
                        <a:ext uri="{FF2B5EF4-FFF2-40B4-BE49-F238E27FC236}">
                          <a16:creationId xmlns:a16="http://schemas.microsoft.com/office/drawing/2014/main" id="{47D15584-BFDF-4726-934C-B564AD893C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20356" y="3983486"/>
                      <a:ext cx="251884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5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</a:p>
                  </p:txBody>
                </p:sp>
              </p:grpSp>
            </p:grp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A96ACD6F-0AA1-4636-A116-0237BB8B5FC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369211" y="2266615"/>
                  <a:ext cx="1490090" cy="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4BB17A47-F9ED-4786-9408-1D42D67C9E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6603911" y="2269513"/>
                  <a:ext cx="4977" cy="1597090"/>
                </a:xfrm>
                <a:prstGeom prst="straightConnector1">
                  <a:avLst/>
                </a:prstGeom>
                <a:ln w="9525">
                  <a:headEnd type="triangle"/>
                  <a:tailEnd type="triangl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CD031A9F-D0F5-4BC0-8B07-CEB3FC9BE48C}"/>
                    </a:ext>
                  </a:extLst>
                </p:cNvPr>
                <p:cNvSpPr txBox="1"/>
                <p:nvPr/>
              </p:nvSpPr>
              <p:spPr>
                <a:xfrm>
                  <a:off x="6466067" y="2828238"/>
                  <a:ext cx="70016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11’3”</a:t>
                  </a:r>
                </a:p>
              </p:txBody>
            </p: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F86D0959-F692-4D1D-93E6-9BD615E409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2395" y="2052914"/>
                  <a:ext cx="1102" cy="1843320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17039E93-DB03-48CC-91E0-513EBBDEEA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785307" y="2127345"/>
                  <a:ext cx="2529834" cy="0"/>
                </a:xfrm>
                <a:prstGeom prst="straightConnector1">
                  <a:avLst/>
                </a:prstGeom>
                <a:ln w="9525">
                  <a:headEnd type="triangle"/>
                  <a:tailEnd type="triangl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B8B8DCA-A9EE-4660-BE88-6193DF4FB738}"/>
                    </a:ext>
                  </a:extLst>
                </p:cNvPr>
                <p:cNvSpPr txBox="1"/>
                <p:nvPr/>
              </p:nvSpPr>
              <p:spPr>
                <a:xfrm>
                  <a:off x="3935296" y="1887821"/>
                  <a:ext cx="70016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21’</a:t>
                  </a:r>
                </a:p>
              </p:txBody>
            </p:sp>
            <p:cxnSp>
              <p:nvCxnSpPr>
                <p:cNvPr id="67" name="Straight Connector 66">
                  <a:extLst>
                    <a:ext uri="{FF2B5EF4-FFF2-40B4-BE49-F238E27FC236}">
                      <a16:creationId xmlns:a16="http://schemas.microsoft.com/office/drawing/2014/main" id="{475EF2E0-6F32-40DF-96E0-ED349E6D7E7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15141" y="2052914"/>
                  <a:ext cx="0" cy="1838979"/>
                </a:xfrm>
                <a:prstGeom prst="line">
                  <a:avLst/>
                </a:prstGeom>
                <a:ln w="12700">
                  <a:solidFill>
                    <a:schemeClr val="accent6"/>
                  </a:solidFill>
                  <a:prstDash val="soli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0FABDA4C-F654-456E-89C1-A3A5CB85B7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73720" y="3323814"/>
                <a:ext cx="755289" cy="7249"/>
              </a:xfrm>
              <a:prstGeom prst="line">
                <a:avLst/>
              </a:prstGeom>
              <a:ln w="12700">
                <a:solidFill>
                  <a:schemeClr val="accent6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998C172F-ECA3-4021-A9FA-83FE1A008A4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973441" y="3332825"/>
                <a:ext cx="3495" cy="676619"/>
              </a:xfrm>
              <a:prstGeom prst="straightConnector1">
                <a:avLst/>
              </a:prstGeom>
              <a:ln w="9525">
                <a:headEnd type="triangle"/>
                <a:tail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DDDBFE74-BB37-4D72-A584-8E04D1486A35}"/>
                  </a:ext>
                </a:extLst>
              </p:cNvPr>
              <p:cNvSpPr txBox="1"/>
              <p:nvPr/>
            </p:nvSpPr>
            <p:spPr>
              <a:xfrm>
                <a:off x="2480180" y="3532449"/>
                <a:ext cx="7001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5’3”</a:t>
                </a:r>
              </a:p>
            </p:txBody>
          </p:sp>
        </p:grp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2F765AD-62C9-4728-B091-ACDD414F1215}"/>
                </a:ext>
              </a:extLst>
            </p:cNvPr>
            <p:cNvSpPr txBox="1"/>
            <p:nvPr/>
          </p:nvSpPr>
          <p:spPr>
            <a:xfrm>
              <a:off x="6116019" y="3507628"/>
              <a:ext cx="56074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Helvetica" panose="020B0604020202020204" pitchFamily="34" charset="0"/>
                  <a:cs typeface="Helvetica" panose="020B0604020202020204" pitchFamily="34" charset="0"/>
                </a:rPr>
                <a:t>9.15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BD9481-5713-4A6B-93A2-6963AD5CD222}"/>
                </a:ext>
              </a:extLst>
            </p:cNvPr>
            <p:cNvSpPr/>
            <p:nvPr/>
          </p:nvSpPr>
          <p:spPr>
            <a:xfrm>
              <a:off x="6210396" y="2524510"/>
              <a:ext cx="452906" cy="4572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0A272C9-B31A-4B83-8F5C-1D9253DC0ECC}"/>
                </a:ext>
              </a:extLst>
            </p:cNvPr>
            <p:cNvSpPr txBox="1"/>
            <p:nvPr/>
          </p:nvSpPr>
          <p:spPr>
            <a:xfrm>
              <a:off x="6313054" y="2617926"/>
              <a:ext cx="25188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latin typeface="Helvetica" panose="020B0604020202020204" pitchFamily="34" charset="0"/>
                  <a:cs typeface="Helvetica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015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8822F4-917B-4BC7-B2D0-A57908A88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193" y="790657"/>
            <a:ext cx="6563833" cy="369215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Trials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63D3CAC9-47FB-4449-883B-C73C89A7D3A3}"/>
              </a:ext>
            </a:extLst>
          </p:cNvPr>
          <p:cNvSpPr txBox="1">
            <a:spLocks/>
          </p:cNvSpPr>
          <p:nvPr/>
        </p:nvSpPr>
        <p:spPr>
          <a:xfrm>
            <a:off x="462479" y="790657"/>
            <a:ext cx="4719122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Center of Gravity (C.G.): Test Load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42" name="Table 15">
            <a:extLst>
              <a:ext uri="{FF2B5EF4-FFF2-40B4-BE49-F238E27FC236}">
                <a16:creationId xmlns:a16="http://schemas.microsoft.com/office/drawing/2014/main" id="{6DEAAE89-5C63-4868-8A0D-20F64C54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672339"/>
              </p:ext>
            </p:extLst>
          </p:nvPr>
        </p:nvGraphicFramePr>
        <p:xfrm>
          <a:off x="496057" y="4250003"/>
          <a:ext cx="8257783" cy="333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2241">
                  <a:extLst>
                    <a:ext uri="{9D8B030D-6E8A-4147-A177-3AD203B41FA5}">
                      <a16:colId xmlns:a16="http://schemas.microsoft.com/office/drawing/2014/main" val="3858567010"/>
                    </a:ext>
                  </a:extLst>
                </a:gridCol>
                <a:gridCol w="1283272">
                  <a:extLst>
                    <a:ext uri="{9D8B030D-6E8A-4147-A177-3AD203B41FA5}">
                      <a16:colId xmlns:a16="http://schemas.microsoft.com/office/drawing/2014/main" val="3509631416"/>
                    </a:ext>
                  </a:extLst>
                </a:gridCol>
                <a:gridCol w="1440568">
                  <a:extLst>
                    <a:ext uri="{9D8B030D-6E8A-4147-A177-3AD203B41FA5}">
                      <a16:colId xmlns:a16="http://schemas.microsoft.com/office/drawing/2014/main" val="1509185514"/>
                    </a:ext>
                  </a:extLst>
                </a:gridCol>
                <a:gridCol w="1440568">
                  <a:extLst>
                    <a:ext uri="{9D8B030D-6E8A-4147-A177-3AD203B41FA5}">
                      <a16:colId xmlns:a16="http://schemas.microsoft.com/office/drawing/2014/main" val="1638426453"/>
                    </a:ext>
                  </a:extLst>
                </a:gridCol>
                <a:gridCol w="1486371">
                  <a:extLst>
                    <a:ext uri="{9D8B030D-6E8A-4147-A177-3AD203B41FA5}">
                      <a16:colId xmlns:a16="http://schemas.microsoft.com/office/drawing/2014/main" val="1962444840"/>
                    </a:ext>
                  </a:extLst>
                </a:gridCol>
                <a:gridCol w="1394763">
                  <a:extLst>
                    <a:ext uri="{9D8B030D-6E8A-4147-A177-3AD203B41FA5}">
                      <a16:colId xmlns:a16="http://schemas.microsoft.com/office/drawing/2014/main" val="1647021307"/>
                    </a:ext>
                  </a:extLst>
                </a:gridCol>
              </a:tblGrid>
              <a:tr h="333022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Test Load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66,540 lbs.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Ground to Bed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3’6”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Bed to C.G.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6’6”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62013"/>
                  </a:ext>
                </a:extLst>
              </a:tr>
            </a:tbl>
          </a:graphicData>
        </a:graphic>
      </p:graphicFrame>
      <p:sp>
        <p:nvSpPr>
          <p:cNvPr id="25" name="Oval 24">
            <a:extLst>
              <a:ext uri="{FF2B5EF4-FFF2-40B4-BE49-F238E27FC236}">
                <a16:creationId xmlns:a16="http://schemas.microsoft.com/office/drawing/2014/main" id="{38F09E36-0198-4539-B211-F87F15B4B8F1}"/>
              </a:ext>
            </a:extLst>
          </p:cNvPr>
          <p:cNvSpPr/>
          <p:nvPr/>
        </p:nvSpPr>
        <p:spPr>
          <a:xfrm>
            <a:off x="4800476" y="2397857"/>
            <a:ext cx="122185" cy="101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6322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Trials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63D3CAC9-47FB-4449-883B-C73C89A7D3A3}"/>
              </a:ext>
            </a:extLst>
          </p:cNvPr>
          <p:cNvSpPr txBox="1">
            <a:spLocks/>
          </p:cNvSpPr>
          <p:nvPr/>
        </p:nvSpPr>
        <p:spPr>
          <a:xfrm>
            <a:off x="462479" y="790657"/>
            <a:ext cx="4719122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DAQ: Accelerometer and Inclinometer – Trial 2B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2FEB9E-A590-401C-A919-4F2B8D42D8DD}"/>
              </a:ext>
            </a:extLst>
          </p:cNvPr>
          <p:cNvSpPr/>
          <p:nvPr/>
        </p:nvSpPr>
        <p:spPr>
          <a:xfrm>
            <a:off x="3104707" y="2585204"/>
            <a:ext cx="356698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DB0557-CDD3-44E8-98A2-CC87F3E75159}"/>
              </a:ext>
            </a:extLst>
          </p:cNvPr>
          <p:cNvSpPr/>
          <p:nvPr/>
        </p:nvSpPr>
        <p:spPr>
          <a:xfrm rot="16200000">
            <a:off x="2917285" y="2440392"/>
            <a:ext cx="347226" cy="338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781707-644F-4223-901D-4877D7F746CC}"/>
              </a:ext>
            </a:extLst>
          </p:cNvPr>
          <p:cNvSpPr/>
          <p:nvPr/>
        </p:nvSpPr>
        <p:spPr>
          <a:xfrm>
            <a:off x="2366714" y="2283697"/>
            <a:ext cx="741102" cy="355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72012F9-2D4B-455B-9C70-AA5BD0C95998}"/>
              </a:ext>
            </a:extLst>
          </p:cNvPr>
          <p:cNvSpPr/>
          <p:nvPr/>
        </p:nvSpPr>
        <p:spPr>
          <a:xfrm>
            <a:off x="5659888" y="2630983"/>
            <a:ext cx="338375" cy="3582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E10F01C-29A0-4021-989D-C5EE1252A066}"/>
              </a:ext>
            </a:extLst>
          </p:cNvPr>
          <p:cNvSpPr/>
          <p:nvPr/>
        </p:nvSpPr>
        <p:spPr>
          <a:xfrm>
            <a:off x="6045475" y="2630983"/>
            <a:ext cx="338375" cy="3582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826DA1-F726-4F8D-B899-A257D84BA0A0}"/>
              </a:ext>
            </a:extLst>
          </p:cNvPr>
          <p:cNvSpPr/>
          <p:nvPr/>
        </p:nvSpPr>
        <p:spPr>
          <a:xfrm>
            <a:off x="3878833" y="2060628"/>
            <a:ext cx="1705019" cy="239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4F5A84-6DB4-4C77-AC77-916849D31227}"/>
              </a:ext>
            </a:extLst>
          </p:cNvPr>
          <p:cNvSpPr/>
          <p:nvPr/>
        </p:nvSpPr>
        <p:spPr>
          <a:xfrm>
            <a:off x="3943316" y="2278811"/>
            <a:ext cx="98274" cy="1433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77A170-B48B-442E-B3F6-D241753BED03}"/>
              </a:ext>
            </a:extLst>
          </p:cNvPr>
          <p:cNvSpPr/>
          <p:nvPr/>
        </p:nvSpPr>
        <p:spPr>
          <a:xfrm>
            <a:off x="5387635" y="2292253"/>
            <a:ext cx="98274" cy="1433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AA3CD4-E4E8-4B30-97F8-F0E988089470}"/>
              </a:ext>
            </a:extLst>
          </p:cNvPr>
          <p:cNvSpPr/>
          <p:nvPr/>
        </p:nvSpPr>
        <p:spPr>
          <a:xfrm>
            <a:off x="4481065" y="2288436"/>
            <a:ext cx="294741" cy="2395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72EC371-7652-404D-8C8E-C0B217BFB7BD}"/>
              </a:ext>
            </a:extLst>
          </p:cNvPr>
          <p:cNvSpPr/>
          <p:nvPr/>
        </p:nvSpPr>
        <p:spPr>
          <a:xfrm>
            <a:off x="3717579" y="2413354"/>
            <a:ext cx="338375" cy="17774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CD9BAF-BA8F-4A36-B48F-4F4537D4420A}"/>
              </a:ext>
            </a:extLst>
          </p:cNvPr>
          <p:cNvGrpSpPr/>
          <p:nvPr/>
        </p:nvGrpSpPr>
        <p:grpSpPr>
          <a:xfrm>
            <a:off x="5245477" y="2415490"/>
            <a:ext cx="367197" cy="573683"/>
            <a:chOff x="5865670" y="3986234"/>
            <a:chExt cx="496144" cy="73781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F7A696B-84F5-460F-994C-67FE89F205F7}"/>
                </a:ext>
              </a:extLst>
            </p:cNvPr>
            <p:cNvSpPr/>
            <p:nvPr/>
          </p:nvSpPr>
          <p:spPr>
            <a:xfrm>
              <a:off x="5904614" y="4263300"/>
              <a:ext cx="457200" cy="46074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4DAF878-694E-4999-A2ED-A080468B7BC7}"/>
                </a:ext>
              </a:extLst>
            </p:cNvPr>
            <p:cNvSpPr/>
            <p:nvPr/>
          </p:nvSpPr>
          <p:spPr>
            <a:xfrm>
              <a:off x="5865670" y="3986234"/>
              <a:ext cx="457200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6C2C2F9-F9DB-48D5-9688-9C9D569D31D0}"/>
              </a:ext>
            </a:extLst>
          </p:cNvPr>
          <p:cNvSpPr/>
          <p:nvPr/>
        </p:nvSpPr>
        <p:spPr>
          <a:xfrm>
            <a:off x="4201905" y="1701019"/>
            <a:ext cx="336845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A908800-E80B-4F21-9AC5-2FFD7ABAAF0D}"/>
              </a:ext>
            </a:extLst>
          </p:cNvPr>
          <p:cNvSpPr/>
          <p:nvPr/>
        </p:nvSpPr>
        <p:spPr>
          <a:xfrm>
            <a:off x="4547048" y="1703763"/>
            <a:ext cx="335197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AE3399-64B4-4F3D-A606-21E6B9AAC467}"/>
              </a:ext>
            </a:extLst>
          </p:cNvPr>
          <p:cNvSpPr/>
          <p:nvPr/>
        </p:nvSpPr>
        <p:spPr>
          <a:xfrm>
            <a:off x="4888897" y="1703638"/>
            <a:ext cx="338375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4E92D4-E48F-47D9-A2D8-3AFCC9834016}"/>
              </a:ext>
            </a:extLst>
          </p:cNvPr>
          <p:cNvSpPr/>
          <p:nvPr/>
        </p:nvSpPr>
        <p:spPr>
          <a:xfrm>
            <a:off x="4201906" y="1523482"/>
            <a:ext cx="335197" cy="184348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DB9CE5-9874-44B8-BEDE-021176B02B80}"/>
              </a:ext>
            </a:extLst>
          </p:cNvPr>
          <p:cNvSpPr/>
          <p:nvPr/>
        </p:nvSpPr>
        <p:spPr>
          <a:xfrm>
            <a:off x="4887905" y="1530083"/>
            <a:ext cx="338375" cy="17774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A9F8BB-947C-404A-8E78-4DB48BB75EEB}"/>
              </a:ext>
            </a:extLst>
          </p:cNvPr>
          <p:cNvSpPr/>
          <p:nvPr/>
        </p:nvSpPr>
        <p:spPr>
          <a:xfrm>
            <a:off x="4542763" y="1342664"/>
            <a:ext cx="341005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172ADB-1502-470B-8C6F-31C5CD096C5F}"/>
              </a:ext>
            </a:extLst>
          </p:cNvPr>
          <p:cNvSpPr/>
          <p:nvPr/>
        </p:nvSpPr>
        <p:spPr>
          <a:xfrm>
            <a:off x="3107817" y="3318850"/>
            <a:ext cx="3566984" cy="636218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6020DF2-1A51-467F-993F-35EF8C82668F}"/>
              </a:ext>
            </a:extLst>
          </p:cNvPr>
          <p:cNvSpPr/>
          <p:nvPr/>
        </p:nvSpPr>
        <p:spPr>
          <a:xfrm>
            <a:off x="3714982" y="3345205"/>
            <a:ext cx="338375" cy="56321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813DEA-D140-4A93-892B-68AE2FEEE6C8}"/>
              </a:ext>
            </a:extLst>
          </p:cNvPr>
          <p:cNvSpPr/>
          <p:nvPr/>
        </p:nvSpPr>
        <p:spPr>
          <a:xfrm>
            <a:off x="5249468" y="3343964"/>
            <a:ext cx="338375" cy="56321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221EA10-7DE3-4199-A75F-182010D5341F}"/>
              </a:ext>
            </a:extLst>
          </p:cNvPr>
          <p:cNvSpPr/>
          <p:nvPr/>
        </p:nvSpPr>
        <p:spPr>
          <a:xfrm>
            <a:off x="3878832" y="3407266"/>
            <a:ext cx="1705019" cy="4390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EAACFE5-2C7D-4FE7-917B-5B0A1F8F50E2}"/>
              </a:ext>
            </a:extLst>
          </p:cNvPr>
          <p:cNvSpPr/>
          <p:nvPr/>
        </p:nvSpPr>
        <p:spPr>
          <a:xfrm>
            <a:off x="4211361" y="3350504"/>
            <a:ext cx="336845" cy="553933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1C2D03-6ADC-4535-8E01-3CD6BAB9C281}"/>
              </a:ext>
            </a:extLst>
          </p:cNvPr>
          <p:cNvSpPr/>
          <p:nvPr/>
        </p:nvSpPr>
        <p:spPr>
          <a:xfrm>
            <a:off x="4556504" y="3353248"/>
            <a:ext cx="335197" cy="553933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1EC24F3-2AB3-4FC9-AFC4-FC09E00C6ACC}"/>
              </a:ext>
            </a:extLst>
          </p:cNvPr>
          <p:cNvSpPr/>
          <p:nvPr/>
        </p:nvSpPr>
        <p:spPr>
          <a:xfrm>
            <a:off x="4898353" y="3353123"/>
            <a:ext cx="338375" cy="553933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D92C099-C2E2-4587-9017-4FFA34443232}"/>
              </a:ext>
            </a:extLst>
          </p:cNvPr>
          <p:cNvSpPr/>
          <p:nvPr/>
        </p:nvSpPr>
        <p:spPr>
          <a:xfrm>
            <a:off x="5366451" y="3736227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734B91A-B352-4484-9B9C-6B21F65E909A}"/>
              </a:ext>
            </a:extLst>
          </p:cNvPr>
          <p:cNvSpPr/>
          <p:nvPr/>
        </p:nvSpPr>
        <p:spPr>
          <a:xfrm>
            <a:off x="5598795" y="3345205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1527240-F5DA-4212-93D5-33E496162C8B}"/>
              </a:ext>
            </a:extLst>
          </p:cNvPr>
          <p:cNvSpPr/>
          <p:nvPr/>
        </p:nvSpPr>
        <p:spPr>
          <a:xfrm>
            <a:off x="4573525" y="3570139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BE583F3-F35D-428D-AF4C-B925A7F2DB7C}"/>
              </a:ext>
            </a:extLst>
          </p:cNvPr>
          <p:cNvSpPr/>
          <p:nvPr/>
        </p:nvSpPr>
        <p:spPr>
          <a:xfrm>
            <a:off x="4720389" y="3587830"/>
            <a:ext cx="72304" cy="665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6326AFD-B627-4378-8E28-84CE441EA470}"/>
              </a:ext>
            </a:extLst>
          </p:cNvPr>
          <p:cNvSpPr/>
          <p:nvPr/>
        </p:nvSpPr>
        <p:spPr>
          <a:xfrm>
            <a:off x="5265450" y="1955570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7E6C15-13EF-4F2E-B72E-E7B0DF4CF3E1}"/>
              </a:ext>
            </a:extLst>
          </p:cNvPr>
          <p:cNvSpPr/>
          <p:nvPr/>
        </p:nvSpPr>
        <p:spPr>
          <a:xfrm>
            <a:off x="5606712" y="2477014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7961CAB-4F0B-4E14-8118-6ED3C0B67427}"/>
              </a:ext>
            </a:extLst>
          </p:cNvPr>
          <p:cNvSpPr/>
          <p:nvPr/>
        </p:nvSpPr>
        <p:spPr>
          <a:xfrm>
            <a:off x="4547048" y="1226519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013DF09-29E5-4220-925E-25239BCD551B}"/>
              </a:ext>
            </a:extLst>
          </p:cNvPr>
          <p:cNvSpPr/>
          <p:nvPr/>
        </p:nvSpPr>
        <p:spPr>
          <a:xfrm>
            <a:off x="4685366" y="1266341"/>
            <a:ext cx="72304" cy="665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B1330AF-FD7B-4D94-A33D-6D296A094817}"/>
              </a:ext>
            </a:extLst>
          </p:cNvPr>
          <p:cNvSpPr txBox="1"/>
          <p:nvPr/>
        </p:nvSpPr>
        <p:spPr>
          <a:xfrm>
            <a:off x="4408967" y="4089947"/>
            <a:ext cx="2054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Inclinometer: Middle Left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870BE3-6A21-4109-AB20-783168767ED4}"/>
              </a:ext>
            </a:extLst>
          </p:cNvPr>
          <p:cNvCxnSpPr>
            <a:cxnSpLocks/>
            <a:stCxn id="77" idx="0"/>
          </p:cNvCxnSpPr>
          <p:nvPr/>
        </p:nvCxnSpPr>
        <p:spPr>
          <a:xfrm flipH="1" flipV="1">
            <a:off x="5431789" y="3862920"/>
            <a:ext cx="4468" cy="227027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CDF2F30-BE92-49DE-B63F-54F08142A22E}"/>
              </a:ext>
            </a:extLst>
          </p:cNvPr>
          <p:cNvSpPr txBox="1"/>
          <p:nvPr/>
        </p:nvSpPr>
        <p:spPr>
          <a:xfrm>
            <a:off x="6983699" y="3261678"/>
            <a:ext cx="1926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Inclinometer: Back Right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91059AB-6462-44DB-BBDF-2D847B888E2D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5785601" y="3400178"/>
            <a:ext cx="119809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C6EAB0E-6649-46DB-A8D6-596245FE464C}"/>
              </a:ext>
            </a:extLst>
          </p:cNvPr>
          <p:cNvSpPr txBox="1"/>
          <p:nvPr/>
        </p:nvSpPr>
        <p:spPr>
          <a:xfrm>
            <a:off x="1841373" y="1135533"/>
            <a:ext cx="2021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Inclinometer: Top Center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E9D884D-1376-4AD9-A4CD-BB2219EB7801}"/>
              </a:ext>
            </a:extLst>
          </p:cNvPr>
          <p:cNvCxnSpPr>
            <a:cxnSpLocks/>
            <a:stCxn id="90" idx="3"/>
          </p:cNvCxnSpPr>
          <p:nvPr/>
        </p:nvCxnSpPr>
        <p:spPr>
          <a:xfrm>
            <a:off x="3862880" y="1274033"/>
            <a:ext cx="669942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76709D8-8999-4196-9657-1ECA50867D3E}"/>
              </a:ext>
            </a:extLst>
          </p:cNvPr>
          <p:cNvSpPr txBox="1"/>
          <p:nvPr/>
        </p:nvSpPr>
        <p:spPr>
          <a:xfrm>
            <a:off x="5976998" y="1162961"/>
            <a:ext cx="2443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Accelerometer: Top Center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11D0018-6FF4-48CB-A42A-B25B130D3368}"/>
              </a:ext>
            </a:extLst>
          </p:cNvPr>
          <p:cNvCxnSpPr>
            <a:cxnSpLocks/>
            <a:stCxn id="93" idx="1"/>
          </p:cNvCxnSpPr>
          <p:nvPr/>
        </p:nvCxnSpPr>
        <p:spPr>
          <a:xfrm flipH="1">
            <a:off x="4778901" y="1301461"/>
            <a:ext cx="119809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596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Trails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06B761-7BBC-446E-8A92-CA9EEEB24417}"/>
              </a:ext>
            </a:extLst>
          </p:cNvPr>
          <p:cNvGrpSpPr/>
          <p:nvPr/>
        </p:nvGrpSpPr>
        <p:grpSpPr>
          <a:xfrm>
            <a:off x="427539" y="649251"/>
            <a:ext cx="5835282" cy="4045919"/>
            <a:chOff x="1412194" y="655319"/>
            <a:chExt cx="5835282" cy="4045919"/>
          </a:xfrm>
        </p:grpSpPr>
        <p:pic>
          <p:nvPicPr>
            <p:cNvPr id="9" name="Content Placeholder 8" descr="A truck on the road&#10;&#10;Description automatically generated with low confidence">
              <a:extLst>
                <a:ext uri="{FF2B5EF4-FFF2-40B4-BE49-F238E27FC236}">
                  <a16:creationId xmlns:a16="http://schemas.microsoft.com/office/drawing/2014/main" id="{D8E553F7-3AED-4871-AA91-42ABCFA5B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24" r="21188"/>
            <a:stretch/>
          </p:blipFill>
          <p:spPr>
            <a:xfrm>
              <a:off x="1412195" y="655319"/>
              <a:ext cx="5785927" cy="404591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FF3696-4ABD-4BB7-A515-614DAF150260}"/>
                </a:ext>
              </a:extLst>
            </p:cNvPr>
            <p:cNvSpPr txBox="1"/>
            <p:nvPr/>
          </p:nvSpPr>
          <p:spPr>
            <a:xfrm>
              <a:off x="1412194" y="2672211"/>
              <a:ext cx="1835663" cy="276999"/>
            </a:xfrm>
            <a:prstGeom prst="rect">
              <a:avLst/>
            </a:prstGeom>
            <a:solidFill>
              <a:schemeClr val="bg1">
                <a:alpha val="67614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Loaded trailer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11B6C7-0D7E-4503-9BBD-ADAD8198CB4B}"/>
                </a:ext>
              </a:extLst>
            </p:cNvPr>
            <p:cNvSpPr txBox="1"/>
            <p:nvPr/>
          </p:nvSpPr>
          <p:spPr>
            <a:xfrm>
              <a:off x="5896144" y="2579878"/>
              <a:ext cx="1351332" cy="461665"/>
            </a:xfrm>
            <a:prstGeom prst="rect">
              <a:avLst/>
            </a:prstGeom>
            <a:solidFill>
              <a:schemeClr val="bg1">
                <a:alpha val="67614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Height measurement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6D531F-C118-4B54-AA88-3AC4A5AFBCD6}"/>
                </a:ext>
              </a:extLst>
            </p:cNvPr>
            <p:cNvSpPr txBox="1"/>
            <p:nvPr/>
          </p:nvSpPr>
          <p:spPr>
            <a:xfrm>
              <a:off x="2985346" y="4374202"/>
              <a:ext cx="1835663" cy="276999"/>
            </a:xfrm>
            <a:prstGeom prst="rect">
              <a:avLst/>
            </a:prstGeom>
            <a:solidFill>
              <a:schemeClr val="bg1">
                <a:alpha val="67614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Width measurement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3013E510-56E5-4B4A-93FA-BFA96EED27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45565" y="2798772"/>
              <a:ext cx="764250" cy="81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F4F2F94-C970-475B-8A4A-D38D825C3A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5346" y="3642360"/>
              <a:ext cx="0" cy="6448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AAA6017-F127-4139-AF4C-3EE8C84DA544}"/>
                </a:ext>
              </a:extLst>
            </p:cNvPr>
            <p:cNvCxnSpPr>
              <a:cxnSpLocks/>
            </p:cNvCxnSpPr>
            <p:nvPr/>
          </p:nvCxnSpPr>
          <p:spPr>
            <a:xfrm>
              <a:off x="3345180" y="2810711"/>
              <a:ext cx="28956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150B2E5-20AB-4BF1-B9E3-18631EA690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90448" y="3642360"/>
              <a:ext cx="0" cy="64480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20F1EB5-D6A4-446E-AB85-40EBCFF92E68}"/>
              </a:ext>
            </a:extLst>
          </p:cNvPr>
          <p:cNvSpPr txBox="1"/>
          <p:nvPr/>
        </p:nvSpPr>
        <p:spPr>
          <a:xfrm>
            <a:off x="6299796" y="2386656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Trial 2A – Discovery Road Route</a:t>
            </a:r>
          </a:p>
        </p:txBody>
      </p:sp>
    </p:spTree>
    <p:extLst>
      <p:ext uri="{BB962C8B-B14F-4D97-AF65-F5344CB8AC3E}">
        <p14:creationId xmlns:p14="http://schemas.microsoft.com/office/powerpoint/2010/main" val="353665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 Data:</a:t>
            </a:r>
            <a:endParaRPr lang="en-US" sz="14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Picking a 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97CD744B-B90D-4BCB-9BD8-A3C82604B3D0}"/>
              </a:ext>
            </a:extLst>
          </p:cNvPr>
          <p:cNvGraphicFramePr>
            <a:graphicFrameLocks/>
          </p:cNvGraphicFramePr>
          <p:nvPr/>
        </p:nvGraphicFramePr>
        <p:xfrm>
          <a:off x="222250" y="1130581"/>
          <a:ext cx="4243070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80E5F34-DD87-4D79-9AF4-EA5E6AFB1E92}"/>
              </a:ext>
            </a:extLst>
          </p:cNvPr>
          <p:cNvGraphicFramePr>
            <a:graphicFrameLocks/>
          </p:cNvGraphicFramePr>
          <p:nvPr/>
        </p:nvGraphicFramePr>
        <p:xfrm>
          <a:off x="4611370" y="1130581"/>
          <a:ext cx="4243070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60FD0621-F04D-467B-A976-53C9E0EEF313}"/>
              </a:ext>
            </a:extLst>
          </p:cNvPr>
          <p:cNvGrpSpPr/>
          <p:nvPr/>
        </p:nvGrpSpPr>
        <p:grpSpPr>
          <a:xfrm>
            <a:off x="515818" y="1614324"/>
            <a:ext cx="3881128" cy="1799436"/>
            <a:chOff x="515818" y="1614324"/>
            <a:chExt cx="3881128" cy="17994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DC1FF7-3F0A-444D-9BE9-E4E7016CDE6B}"/>
                </a:ext>
              </a:extLst>
            </p:cNvPr>
            <p:cNvGrpSpPr/>
            <p:nvPr/>
          </p:nvGrpSpPr>
          <p:grpSpPr>
            <a:xfrm>
              <a:off x="515818" y="1821180"/>
              <a:ext cx="3797102" cy="1592580"/>
              <a:chOff x="515818" y="1821180"/>
              <a:chExt cx="3797102" cy="1592580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32B822B-8416-47C4-BF6A-954944ADDDA1}"/>
                  </a:ext>
                </a:extLst>
              </p:cNvPr>
              <p:cNvCxnSpPr/>
              <p:nvPr/>
            </p:nvCxnSpPr>
            <p:spPr>
              <a:xfrm>
                <a:off x="515818" y="1821180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8BD324B-F327-420D-A348-9131B038242D}"/>
                  </a:ext>
                </a:extLst>
              </p:cNvPr>
              <p:cNvCxnSpPr/>
              <p:nvPr/>
            </p:nvCxnSpPr>
            <p:spPr>
              <a:xfrm>
                <a:off x="515818" y="3413760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1F0F7E-B25D-4BD9-AAA4-87305879F0CA}"/>
                </a:ext>
              </a:extLst>
            </p:cNvPr>
            <p:cNvSpPr txBox="1"/>
            <p:nvPr/>
          </p:nvSpPr>
          <p:spPr>
            <a:xfrm>
              <a:off x="3559857" y="1614324"/>
              <a:ext cx="8370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Critical angle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F239F2E-C34B-4AE2-9E69-B5E3AD2B8136}"/>
              </a:ext>
            </a:extLst>
          </p:cNvPr>
          <p:cNvGrpSpPr/>
          <p:nvPr/>
        </p:nvGrpSpPr>
        <p:grpSpPr>
          <a:xfrm>
            <a:off x="4897318" y="1614324"/>
            <a:ext cx="3888748" cy="1799436"/>
            <a:chOff x="4897318" y="1614324"/>
            <a:chExt cx="3888748" cy="17994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9051D51-134E-4F69-85D5-2388776DD444}"/>
                </a:ext>
              </a:extLst>
            </p:cNvPr>
            <p:cNvGrpSpPr/>
            <p:nvPr/>
          </p:nvGrpSpPr>
          <p:grpSpPr>
            <a:xfrm>
              <a:off x="4897318" y="1821180"/>
              <a:ext cx="3797102" cy="1592580"/>
              <a:chOff x="515818" y="1821180"/>
              <a:chExt cx="3797102" cy="1592580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51A422B8-7A82-4141-8F45-4F40F0598F98}"/>
                  </a:ext>
                </a:extLst>
              </p:cNvPr>
              <p:cNvCxnSpPr/>
              <p:nvPr/>
            </p:nvCxnSpPr>
            <p:spPr>
              <a:xfrm>
                <a:off x="515818" y="1821180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C88A2C8-5376-4F38-97C3-951C8821AB52}"/>
                  </a:ext>
                </a:extLst>
              </p:cNvPr>
              <p:cNvCxnSpPr/>
              <p:nvPr/>
            </p:nvCxnSpPr>
            <p:spPr>
              <a:xfrm>
                <a:off x="515818" y="3413760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085F325-B33F-4078-B413-D11B0B468006}"/>
                </a:ext>
              </a:extLst>
            </p:cNvPr>
            <p:cNvSpPr txBox="1"/>
            <p:nvPr/>
          </p:nvSpPr>
          <p:spPr>
            <a:xfrm>
              <a:off x="7948977" y="1614324"/>
              <a:ext cx="8370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Critical angle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30B170-C4BC-4E67-B28D-3344E7E8EFD2}"/>
              </a:ext>
            </a:extLst>
          </p:cNvPr>
          <p:cNvSpPr txBox="1"/>
          <p:nvPr/>
        </p:nvSpPr>
        <p:spPr>
          <a:xfrm>
            <a:off x="11087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2B – Ring Road Route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F6990-185E-4A15-831F-8221B2E23AD6}"/>
              </a:ext>
            </a:extLst>
          </p:cNvPr>
          <p:cNvSpPr txBox="1"/>
          <p:nvPr/>
        </p:nvSpPr>
        <p:spPr>
          <a:xfrm>
            <a:off x="54902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2A – Discovery Road Route</a:t>
            </a:r>
          </a:p>
        </p:txBody>
      </p:sp>
    </p:spTree>
    <p:extLst>
      <p:ext uri="{BB962C8B-B14F-4D97-AF65-F5344CB8AC3E}">
        <p14:creationId xmlns:p14="http://schemas.microsoft.com/office/powerpoint/2010/main" val="1498582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Obstacles:</a:t>
            </a: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Picking a 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647B292-5D0E-475D-921B-36C9E68FFE4A}"/>
              </a:ext>
            </a:extLst>
          </p:cNvPr>
          <p:cNvGrpSpPr/>
          <p:nvPr/>
        </p:nvGrpSpPr>
        <p:grpSpPr>
          <a:xfrm>
            <a:off x="176807" y="1347715"/>
            <a:ext cx="8677633" cy="2014433"/>
            <a:chOff x="176807" y="2585166"/>
            <a:chExt cx="8677633" cy="201443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43E1B17-D27E-4210-860D-CEEFE798C9CE}"/>
                </a:ext>
              </a:extLst>
            </p:cNvPr>
            <p:cNvGrpSpPr/>
            <p:nvPr/>
          </p:nvGrpSpPr>
          <p:grpSpPr>
            <a:xfrm>
              <a:off x="176807" y="2585166"/>
              <a:ext cx="8677633" cy="2013613"/>
              <a:chOff x="289560" y="1278227"/>
              <a:chExt cx="8677633" cy="2013613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A9B6706-D608-47CB-921D-02949C7FA5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r="20432" b="21877"/>
              <a:stretch/>
            </p:blipFill>
            <p:spPr>
              <a:xfrm>
                <a:off x="289560" y="1278227"/>
                <a:ext cx="4785360" cy="2013613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D38EBD3-3149-4698-BF23-6BA3B347E304}"/>
                  </a:ext>
                </a:extLst>
              </p:cNvPr>
              <p:cNvGrpSpPr/>
              <p:nvPr/>
            </p:nvGrpSpPr>
            <p:grpSpPr>
              <a:xfrm>
                <a:off x="6124708" y="1323947"/>
                <a:ext cx="2842485" cy="1315451"/>
                <a:chOff x="6124708" y="1323947"/>
                <a:chExt cx="2842485" cy="1315451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E0A1349C-44DD-40B1-B983-F7A575E27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667" t="77236" r="70800" b="2956"/>
                <a:stretch/>
              </p:blipFill>
              <p:spPr>
                <a:xfrm>
                  <a:off x="6124708" y="1323947"/>
                  <a:ext cx="2842485" cy="876409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00A6049-72EB-49C5-BF73-82DE9717136D}"/>
                    </a:ext>
                  </a:extLst>
                </p:cNvPr>
                <p:cNvSpPr txBox="1"/>
                <p:nvPr/>
              </p:nvSpPr>
              <p:spPr>
                <a:xfrm>
                  <a:off x="6271260" y="2208511"/>
                  <a:ext cx="2583180" cy="43088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indent="0">
                    <a:buNone/>
                  </a:pPr>
                  <a:r>
                    <a:rPr lang="en-US" sz="1050" dirty="0">
                      <a:latin typeface="Helvetica" panose="020B0604020202020204" pitchFamily="34" charset="0"/>
                      <a:cs typeface="Helvetica" panose="020B0604020202020204" pitchFamily="34" charset="0"/>
                    </a:rPr>
                    <a:t>Misc.** - weights account for beams, dampers, chains, etc.</a:t>
                  </a:r>
                </a:p>
              </p:txBody>
            </p:sp>
          </p:grp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053BB7F-523A-401D-86CB-502EFC005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2825" b="21877"/>
            <a:stretch/>
          </p:blipFill>
          <p:spPr>
            <a:xfrm>
              <a:off x="1658089" y="2585986"/>
              <a:ext cx="3438592" cy="20136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4286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Picking a 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46DB117-5FA4-4653-8AB4-BFA8A1CDED78}"/>
              </a:ext>
            </a:extLst>
          </p:cNvPr>
          <p:cNvGrpSpPr/>
          <p:nvPr/>
        </p:nvGrpSpPr>
        <p:grpSpPr>
          <a:xfrm>
            <a:off x="3200651" y="1256432"/>
            <a:ext cx="2925906" cy="2812648"/>
            <a:chOff x="2278481" y="1566719"/>
            <a:chExt cx="4527646" cy="4344711"/>
          </a:xfrm>
        </p:grpSpPr>
        <p:pic>
          <p:nvPicPr>
            <p:cNvPr id="16" name="Picture 15" descr="Diagram&#10;&#10;Description automatically generated">
              <a:extLst>
                <a:ext uri="{FF2B5EF4-FFF2-40B4-BE49-F238E27FC236}">
                  <a16:creationId xmlns:a16="http://schemas.microsoft.com/office/drawing/2014/main" id="{A911B390-2D17-4C30-8469-5F2CEC334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8481" y="1566719"/>
              <a:ext cx="4527646" cy="4344711"/>
            </a:xfrm>
            <a:prstGeom prst="rect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666462A-7E31-4B20-A184-6D00FEA8F622}"/>
                </a:ext>
              </a:extLst>
            </p:cNvPr>
            <p:cNvCxnSpPr>
              <a:cxnSpLocks/>
            </p:cNvCxnSpPr>
            <p:nvPr/>
          </p:nvCxnSpPr>
          <p:spPr>
            <a:xfrm>
              <a:off x="3637722" y="1566719"/>
              <a:ext cx="506895" cy="21723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09AA839-3CFB-409F-B821-0208D6BCA9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06278" y="1566719"/>
              <a:ext cx="188844" cy="39129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Multiply 4">
              <a:extLst>
                <a:ext uri="{FF2B5EF4-FFF2-40B4-BE49-F238E27FC236}">
                  <a16:creationId xmlns:a16="http://schemas.microsoft.com/office/drawing/2014/main" id="{A805C6F5-206A-4F0F-B9FB-099DAEC1ABAF}"/>
                </a:ext>
              </a:extLst>
            </p:cNvPr>
            <p:cNvSpPr/>
            <p:nvPr/>
          </p:nvSpPr>
          <p:spPr>
            <a:xfrm>
              <a:off x="2759221" y="4508521"/>
              <a:ext cx="378762" cy="389894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CB4E0A-C15F-4CD7-894B-76C35E4FB7E3}"/>
                </a:ext>
              </a:extLst>
            </p:cNvPr>
            <p:cNvSpPr txBox="1"/>
            <p:nvPr/>
          </p:nvSpPr>
          <p:spPr>
            <a:xfrm>
              <a:off x="5224814" y="4039231"/>
              <a:ext cx="406399" cy="389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✅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EE6CA95-405D-4F5B-96AE-361FE6C31491}"/>
                </a:ext>
              </a:extLst>
            </p:cNvPr>
            <p:cNvSpPr txBox="1"/>
            <p:nvPr/>
          </p:nvSpPr>
          <p:spPr>
            <a:xfrm>
              <a:off x="2562980" y="3915563"/>
              <a:ext cx="793304" cy="3898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✅</a:t>
              </a:r>
            </a:p>
          </p:txBody>
        </p:sp>
        <p:sp>
          <p:nvSpPr>
            <p:cNvPr id="23" name="Multiply 16">
              <a:extLst>
                <a:ext uri="{FF2B5EF4-FFF2-40B4-BE49-F238E27FC236}">
                  <a16:creationId xmlns:a16="http://schemas.microsoft.com/office/drawing/2014/main" id="{03E28999-1655-469C-837C-A6285E01282A}"/>
                </a:ext>
              </a:extLst>
            </p:cNvPr>
            <p:cNvSpPr/>
            <p:nvPr/>
          </p:nvSpPr>
          <p:spPr>
            <a:xfrm>
              <a:off x="5383143" y="1866659"/>
              <a:ext cx="406400" cy="369331"/>
            </a:xfrm>
            <a:prstGeom prst="mathMultiply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E36076B5-1F6D-43D5-A8ED-FFB7CAFEF8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6"/>
            <a:ext cx="2593316" cy="3815833"/>
          </a:xfrm>
          <a:ln>
            <a:noFill/>
          </a:ln>
        </p:spPr>
        <p:txBody>
          <a:bodyPr/>
          <a:lstStyle/>
          <a:p>
            <a:pPr marL="0" indent="0" algn="ctr">
              <a:buNone/>
            </a:pPr>
            <a:r>
              <a:rPr lang="en-US" sz="1600" u="sng" dirty="0">
                <a:latin typeface="Helvetica" panose="020B0604020202020204" pitchFamily="34" charset="0"/>
                <a:cs typeface="Helvetica" panose="020B0604020202020204" pitchFamily="34" charset="0"/>
              </a:rPr>
              <a:t>Ring Road Route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Accelerometer – Max 0.17G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 – Max 4.13 (for a 5 sec span)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Shorter Route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Minimal traffic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Less Obstacles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Road condition favorable after patch work</a:t>
            </a: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084BF3F1-7928-42B3-9B65-44778F8ABE18}"/>
              </a:ext>
            </a:extLst>
          </p:cNvPr>
          <p:cNvSpPr txBox="1">
            <a:spLocks/>
          </p:cNvSpPr>
          <p:nvPr/>
        </p:nvSpPr>
        <p:spPr>
          <a:xfrm>
            <a:off x="6271415" y="794267"/>
            <a:ext cx="2593316" cy="3815833"/>
          </a:xfrm>
          <a:prstGeom prst="rect">
            <a:avLst/>
          </a:prstGeom>
          <a:ln>
            <a:noFill/>
          </a:ln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600" u="sng" dirty="0">
                <a:latin typeface="Helvetica" panose="020B0604020202020204" pitchFamily="34" charset="0"/>
                <a:cs typeface="Helvetica" panose="020B0604020202020204" pitchFamily="34" charset="0"/>
              </a:rPr>
              <a:t>Discovery Road Route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Accelerometer – Max 0.14G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 – Max 5.70 (for a 5 - 7 min span)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Longer Route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More traffic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More obstacles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Road condition favorable with minimal patch work</a:t>
            </a: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A3A252-2469-4E06-9286-AFBB3433E372}"/>
              </a:ext>
            </a:extLst>
          </p:cNvPr>
          <p:cNvSpPr txBox="1"/>
          <p:nvPr/>
        </p:nvSpPr>
        <p:spPr>
          <a:xfrm>
            <a:off x="4057902" y="712978"/>
            <a:ext cx="1207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VS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5A310B-470D-48AD-B1D5-8ADA27C7542B}"/>
              </a:ext>
            </a:extLst>
          </p:cNvPr>
          <p:cNvSpPr txBox="1"/>
          <p:nvPr/>
        </p:nvSpPr>
        <p:spPr>
          <a:xfrm>
            <a:off x="636588" y="3658479"/>
            <a:ext cx="1957368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Ring Road wins! </a:t>
            </a:r>
            <a:r>
              <a:rPr lang="en-US" sz="2000" dirty="0">
                <a:effectLst/>
              </a:rPr>
              <a:t>🎉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002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9" y="790657"/>
            <a:ext cx="8252102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Weather: Postponed due to weather unfavorable weather conditions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Challenges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4" name="Google Shape;127;p13" descr="Tuesday Weather - Nov 28 7am.png">
            <a:extLst>
              <a:ext uri="{FF2B5EF4-FFF2-40B4-BE49-F238E27FC236}">
                <a16:creationId xmlns:a16="http://schemas.microsoft.com/office/drawing/2014/main" id="{47D8C5A5-B904-4CEE-9BF0-68C630F46D5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9419" y="2445106"/>
            <a:ext cx="4071697" cy="2110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3;p13" descr="image003.png">
            <a:extLst>
              <a:ext uri="{FF2B5EF4-FFF2-40B4-BE49-F238E27FC236}">
                <a16:creationId xmlns:a16="http://schemas.microsoft.com/office/drawing/2014/main" id="{DE944F97-C088-4DD2-B57F-21C29775153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2884" y="2445105"/>
            <a:ext cx="4071697" cy="211043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DDEFF8-62B0-43F4-AB8F-AAA46CD9A2D5}"/>
              </a:ext>
            </a:extLst>
          </p:cNvPr>
          <p:cNvSpPr txBox="1"/>
          <p:nvPr/>
        </p:nvSpPr>
        <p:spPr>
          <a:xfrm>
            <a:off x="909369" y="1413460"/>
            <a:ext cx="3111795" cy="73866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Tuesday, November 29, 2022</a:t>
            </a:r>
          </a:p>
          <a:p>
            <a:pPr algn="ctr"/>
            <a:endParaRPr lang="en-US" sz="14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52EB92-CF89-4CD5-92AF-362BF86DF0EE}"/>
              </a:ext>
            </a:extLst>
          </p:cNvPr>
          <p:cNvSpPr txBox="1"/>
          <p:nvPr/>
        </p:nvSpPr>
        <p:spPr>
          <a:xfrm>
            <a:off x="5122838" y="1413460"/>
            <a:ext cx="3111795" cy="73866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Thursday, December 1, 2022</a:t>
            </a:r>
          </a:p>
          <a:p>
            <a:pPr algn="ctr"/>
            <a:endParaRPr lang="en-US" sz="14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Cold but less windy</a:t>
            </a:r>
          </a:p>
        </p:txBody>
      </p:sp>
    </p:spTree>
    <p:extLst>
      <p:ext uri="{BB962C8B-B14F-4D97-AF65-F5344CB8AC3E}">
        <p14:creationId xmlns:p14="http://schemas.microsoft.com/office/powerpoint/2010/main" val="2244266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9" y="790657"/>
            <a:ext cx="8320014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Wind effect: Superimposition of wind data on to the trial run data to understand the wind dynamics 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Challenges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E1251E98-E625-41E5-8D7E-44D18C478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31" y="1207170"/>
            <a:ext cx="5900337" cy="3321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93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54F65BD-D123-4D4C-8584-F24B45F42C52}"/>
              </a:ext>
            </a:extLst>
          </p:cNvPr>
          <p:cNvGrpSpPr/>
          <p:nvPr/>
        </p:nvGrpSpPr>
        <p:grpSpPr>
          <a:xfrm>
            <a:off x="369461" y="1031641"/>
            <a:ext cx="8417831" cy="3507278"/>
            <a:chOff x="369461" y="514191"/>
            <a:chExt cx="8417831" cy="3507278"/>
          </a:xfrm>
        </p:grpSpPr>
        <p:pic>
          <p:nvPicPr>
            <p:cNvPr id="18" name="Google Shape;294;p27">
              <a:extLst>
                <a:ext uri="{FF2B5EF4-FFF2-40B4-BE49-F238E27FC236}">
                  <a16:creationId xmlns:a16="http://schemas.microsoft.com/office/drawing/2014/main" id="{9BB3369B-F404-4481-9830-68095262A4A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10236" r="8897"/>
            <a:stretch/>
          </p:blipFill>
          <p:spPr>
            <a:xfrm>
              <a:off x="7565348" y="2679191"/>
              <a:ext cx="1221944" cy="1342278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7" name="Google Shape;293;p27">
              <a:extLst>
                <a:ext uri="{FF2B5EF4-FFF2-40B4-BE49-F238E27FC236}">
                  <a16:creationId xmlns:a16="http://schemas.microsoft.com/office/drawing/2014/main" id="{A6A8B51F-91B3-446C-AA4F-BF97D26F266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17722" r="8156"/>
            <a:stretch/>
          </p:blipFill>
          <p:spPr>
            <a:xfrm>
              <a:off x="5757062" y="2679191"/>
              <a:ext cx="1221944" cy="1342278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16" name="Google Shape;218;p20" title="IMG_4793.MOV">
              <a:hlinkClick r:id="rId4"/>
              <a:extLst>
                <a:ext uri="{FF2B5EF4-FFF2-40B4-BE49-F238E27FC236}">
                  <a16:creationId xmlns:a16="http://schemas.microsoft.com/office/drawing/2014/main" id="{BD753526-4E94-474F-9C80-EE807BB25787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32492" b="14229"/>
            <a:stretch/>
          </p:blipFill>
          <p:spPr>
            <a:xfrm>
              <a:off x="2223976" y="2679191"/>
              <a:ext cx="1198557" cy="1310431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</p:pic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F3FD4AE0-199D-4C9F-8B24-416E0BF2B18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75432719"/>
                </p:ext>
              </p:extLst>
            </p:nvPr>
          </p:nvGraphicFramePr>
          <p:xfrm>
            <a:off x="369461" y="514191"/>
            <a:ext cx="8405078" cy="252028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13C01D-C145-46D9-96F7-37DBC7779E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27339" t="4518"/>
            <a:stretch/>
          </p:blipFill>
          <p:spPr>
            <a:xfrm>
              <a:off x="3913181" y="2683844"/>
              <a:ext cx="1317638" cy="1299120"/>
            </a:xfrm>
            <a:prstGeom prst="rect">
              <a:avLst/>
            </a:prstGeom>
            <a:ln>
              <a:solidFill>
                <a:srgbClr val="002060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A8DB38F-E6C8-468B-A3D1-2C07BC0EF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6" b="23253"/>
            <a:stretch/>
          </p:blipFill>
          <p:spPr>
            <a:xfrm>
              <a:off x="475231" y="2679191"/>
              <a:ext cx="1198557" cy="1296536"/>
            </a:xfrm>
            <a:prstGeom prst="rect">
              <a:avLst/>
            </a:prstGeom>
            <a:ln w="9525">
              <a:solidFill>
                <a:schemeClr val="accent6">
                  <a:lumMod val="50000"/>
                </a:schemeClr>
              </a:solidFill>
            </a:ln>
          </p:spPr>
        </p:pic>
      </p:grp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CF96EFF5-0B0F-4CA8-97E8-E3B2B8BC9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Work plan was split into 5 parts and crew were designated roles accordingly</a:t>
            </a:r>
          </a:p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Work and Lift Plan – SBN DocDB 28587</a:t>
            </a:r>
          </a:p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More than 40 personnel involved</a:t>
            </a:r>
          </a:p>
        </p:txBody>
      </p:sp>
    </p:spTree>
    <p:extLst>
      <p:ext uri="{BB962C8B-B14F-4D97-AF65-F5344CB8AC3E}">
        <p14:creationId xmlns:p14="http://schemas.microsoft.com/office/powerpoint/2010/main" val="248505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7" y="790657"/>
            <a:ext cx="8672513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Objective: Ship the detector from DAB to the Near Detector Building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Introduction</a:t>
            </a:r>
          </a:p>
          <a:p>
            <a:r>
              <a:rPr lang="en-US" sz="1600" dirty="0"/>
              <a:t>Route</a:t>
            </a:r>
          </a:p>
          <a:p>
            <a:r>
              <a:rPr lang="en-US" sz="1600" dirty="0"/>
              <a:t>Challenges</a:t>
            </a:r>
          </a:p>
          <a:p>
            <a:r>
              <a:rPr lang="en-US" sz="1600" dirty="0"/>
              <a:t>Planning</a:t>
            </a:r>
          </a:p>
          <a:p>
            <a:r>
              <a:rPr lang="en-US" sz="1600" dirty="0"/>
              <a:t>Summary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Transportation Overview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612A2B8A-8249-4384-8426-D91771687B3C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44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Preparation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CA6CFE-7349-9605-2DD3-C6BEA9940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" y="1563161"/>
            <a:ext cx="3752932" cy="2322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C28DEB-1DA5-1735-709E-8B15708CF94E}"/>
              </a:ext>
            </a:extLst>
          </p:cNvPr>
          <p:cNvSpPr txBox="1"/>
          <p:nvPr/>
        </p:nvSpPr>
        <p:spPr>
          <a:xfrm>
            <a:off x="3435607" y="2900432"/>
            <a:ext cx="249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‘atf’ – transport configuration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9ED8EA-4929-3D38-9B92-212DDD949D5A}"/>
              </a:ext>
            </a:extLst>
          </p:cNvPr>
          <p:cNvSpPr txBox="1"/>
          <p:nvPr/>
        </p:nvSpPr>
        <p:spPr>
          <a:xfrm>
            <a:off x="3435607" y="2353376"/>
            <a:ext cx="2508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‘atf’ – assembly configuration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80C488-6535-2F81-1058-BF272AA0B5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85" b="5143"/>
          <a:stretch/>
        </p:blipFill>
        <p:spPr>
          <a:xfrm>
            <a:off x="6101154" y="1667196"/>
            <a:ext cx="2980098" cy="211905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6C4850-8593-F590-52E6-AB93B01EE4F0}"/>
              </a:ext>
            </a:extLst>
          </p:cNvPr>
          <p:cNvCxnSpPr/>
          <p:nvPr/>
        </p:nvCxnSpPr>
        <p:spPr>
          <a:xfrm flipH="1">
            <a:off x="3192689" y="2507264"/>
            <a:ext cx="24291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85C52AF-A731-1D2F-99E3-503FD28A3B78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928405" y="3054320"/>
            <a:ext cx="275781" cy="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5281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Preparation</a:t>
            </a:r>
          </a:p>
        </p:txBody>
      </p:sp>
      <p:pic>
        <p:nvPicPr>
          <p:cNvPr id="30" name="Google Shape;87;p10">
            <a:extLst>
              <a:ext uri="{FF2B5EF4-FFF2-40B4-BE49-F238E27FC236}">
                <a16:creationId xmlns:a16="http://schemas.microsoft.com/office/drawing/2014/main" id="{C4461160-63CD-4EAB-89E4-3DF04930947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96774" y="1326753"/>
            <a:ext cx="2684759" cy="248999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1" name="Google Shape;88;p10">
            <a:extLst>
              <a:ext uri="{FF2B5EF4-FFF2-40B4-BE49-F238E27FC236}">
                <a16:creationId xmlns:a16="http://schemas.microsoft.com/office/drawing/2014/main" id="{21016206-DF1E-46C9-9E92-D95EAAF5DB4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3805" b="13339"/>
          <a:stretch/>
        </p:blipFill>
        <p:spPr>
          <a:xfrm>
            <a:off x="5845231" y="1326752"/>
            <a:ext cx="2684756" cy="248999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1EC29B1-002C-4D1C-80EA-B69219CC3DA2}"/>
              </a:ext>
            </a:extLst>
          </p:cNvPr>
          <p:cNvCxnSpPr/>
          <p:nvPr/>
        </p:nvCxnSpPr>
        <p:spPr>
          <a:xfrm>
            <a:off x="3395330" y="2571750"/>
            <a:ext cx="22186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D995EA3-FD70-49CD-B77B-E257933C22D6}"/>
              </a:ext>
            </a:extLst>
          </p:cNvPr>
          <p:cNvSpPr txBox="1"/>
          <p:nvPr/>
        </p:nvSpPr>
        <p:spPr>
          <a:xfrm>
            <a:off x="3820993" y="2123725"/>
            <a:ext cx="12029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Shape-shift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3586C9-C546-4C51-953B-BD59DF718A15}"/>
              </a:ext>
            </a:extLst>
          </p:cNvPr>
          <p:cNvSpPr txBox="1"/>
          <p:nvPr/>
        </p:nvSpPr>
        <p:spPr>
          <a:xfrm>
            <a:off x="654537" y="3940451"/>
            <a:ext cx="23692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Assembly configurations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231274-9436-4661-B227-8361ADEF8ECA}"/>
              </a:ext>
            </a:extLst>
          </p:cNvPr>
          <p:cNvSpPr txBox="1"/>
          <p:nvPr/>
        </p:nvSpPr>
        <p:spPr>
          <a:xfrm>
            <a:off x="6001451" y="3940450"/>
            <a:ext cx="2372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Transport configurations</a:t>
            </a:r>
          </a:p>
        </p:txBody>
      </p:sp>
    </p:spTree>
    <p:extLst>
      <p:ext uri="{BB962C8B-B14F-4D97-AF65-F5344CB8AC3E}">
        <p14:creationId xmlns:p14="http://schemas.microsoft.com/office/powerpoint/2010/main" val="811874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Rigging at DAB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A679B5-B5F4-41E1-8459-C06744E72C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069"/>
          <a:stretch/>
        </p:blipFill>
        <p:spPr>
          <a:xfrm>
            <a:off x="462474" y="1185606"/>
            <a:ext cx="2904499" cy="3338966"/>
          </a:xfrm>
          <a:prstGeom prst="rect">
            <a:avLst/>
          </a:prstGeom>
        </p:spPr>
      </p:pic>
      <p:pic>
        <p:nvPicPr>
          <p:cNvPr id="19" name="Google Shape;184;p17">
            <a:extLst>
              <a:ext uri="{FF2B5EF4-FFF2-40B4-BE49-F238E27FC236}">
                <a16:creationId xmlns:a16="http://schemas.microsoft.com/office/drawing/2014/main" id="{EDCFB158-B998-4B51-B8AC-911A3E9E58F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1287"/>
          <a:stretch/>
        </p:blipFill>
        <p:spPr>
          <a:xfrm>
            <a:off x="6221266" y="1185607"/>
            <a:ext cx="2362754" cy="138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" name="Google Shape;186;p17">
            <a:extLst>
              <a:ext uri="{FF2B5EF4-FFF2-40B4-BE49-F238E27FC236}">
                <a16:creationId xmlns:a16="http://schemas.microsoft.com/office/drawing/2014/main" id="{4D12414C-AD46-4EE7-BC0F-079923D86D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587"/>
          <a:stretch/>
        </p:blipFill>
        <p:spPr>
          <a:xfrm>
            <a:off x="6221266" y="2855089"/>
            <a:ext cx="2362754" cy="138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361E12-9C0A-4C59-9D1A-02CF63D15061}"/>
              </a:ext>
            </a:extLst>
          </p:cNvPr>
          <p:cNvSpPr txBox="1"/>
          <p:nvPr/>
        </p:nvSpPr>
        <p:spPr>
          <a:xfrm>
            <a:off x="3766089" y="1773008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Clearing the DAB door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2F891F-9DEB-493A-896C-BF7226358CFE}"/>
              </a:ext>
            </a:extLst>
          </p:cNvPr>
          <p:cNvCxnSpPr>
            <a:cxnSpLocks/>
          </p:cNvCxnSpPr>
          <p:nvPr/>
        </p:nvCxnSpPr>
        <p:spPr>
          <a:xfrm>
            <a:off x="5874352" y="1911508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E1964B-3F9D-442C-B884-2722006B47D6}"/>
              </a:ext>
            </a:extLst>
          </p:cNvPr>
          <p:cNvSpPr txBox="1"/>
          <p:nvPr/>
        </p:nvSpPr>
        <p:spPr>
          <a:xfrm>
            <a:off x="3766088" y="3477762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Pulling up the ramp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BCED21-D8E1-4847-9886-7FA4C974D118}"/>
              </a:ext>
            </a:extLst>
          </p:cNvPr>
          <p:cNvCxnSpPr>
            <a:cxnSpLocks/>
          </p:cNvCxnSpPr>
          <p:nvPr/>
        </p:nvCxnSpPr>
        <p:spPr>
          <a:xfrm>
            <a:off x="5874351" y="3616262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AF62792-D77F-49E7-AC94-A14032E53417}"/>
              </a:ext>
            </a:extLst>
          </p:cNvPr>
          <p:cNvSpPr txBox="1"/>
          <p:nvPr/>
        </p:nvSpPr>
        <p:spPr>
          <a:xfrm>
            <a:off x="3766089" y="2625385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area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363298-C8DF-4068-B40C-D61BAA86DDAF}"/>
              </a:ext>
            </a:extLst>
          </p:cNvPr>
          <p:cNvCxnSpPr>
            <a:cxnSpLocks/>
          </p:cNvCxnSpPr>
          <p:nvPr/>
        </p:nvCxnSpPr>
        <p:spPr>
          <a:xfrm rot="10800000">
            <a:off x="3357976" y="2763885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65127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57FF3B5-D0EE-418F-B6E7-9F27E96035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121" t="3666" r="15492" b="17597"/>
          <a:stretch/>
        </p:blipFill>
        <p:spPr>
          <a:xfrm>
            <a:off x="534365" y="1238692"/>
            <a:ext cx="2766258" cy="319154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0" name="Google Shape;229;p21">
            <a:extLst>
              <a:ext uri="{FF2B5EF4-FFF2-40B4-BE49-F238E27FC236}">
                <a16:creationId xmlns:a16="http://schemas.microsoft.com/office/drawing/2014/main" id="{5371B64B-CE66-4376-BB39-28064E8C1F9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29213" y="2855089"/>
            <a:ext cx="2354807" cy="1386143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Lifting at DAB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61E12-9C0A-4C59-9D1A-02CF63D15061}"/>
              </a:ext>
            </a:extLst>
          </p:cNvPr>
          <p:cNvSpPr txBox="1"/>
          <p:nvPr/>
        </p:nvSpPr>
        <p:spPr>
          <a:xfrm>
            <a:off x="3766089" y="1773008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2F891F-9DEB-493A-896C-BF7226358CFE}"/>
              </a:ext>
            </a:extLst>
          </p:cNvPr>
          <p:cNvCxnSpPr>
            <a:cxnSpLocks/>
          </p:cNvCxnSpPr>
          <p:nvPr/>
        </p:nvCxnSpPr>
        <p:spPr>
          <a:xfrm>
            <a:off x="5874352" y="1911508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E1964B-3F9D-442C-B884-2722006B47D6}"/>
              </a:ext>
            </a:extLst>
          </p:cNvPr>
          <p:cNvSpPr txBox="1"/>
          <p:nvPr/>
        </p:nvSpPr>
        <p:spPr>
          <a:xfrm>
            <a:off x="3766088" y="3477762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Loading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BCED21-D8E1-4847-9886-7FA4C974D118}"/>
              </a:ext>
            </a:extLst>
          </p:cNvPr>
          <p:cNvCxnSpPr>
            <a:cxnSpLocks/>
          </p:cNvCxnSpPr>
          <p:nvPr/>
        </p:nvCxnSpPr>
        <p:spPr>
          <a:xfrm>
            <a:off x="5874351" y="3616262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AF62792-D77F-49E7-AC94-A14032E53417}"/>
              </a:ext>
            </a:extLst>
          </p:cNvPr>
          <p:cNvSpPr txBox="1"/>
          <p:nvPr/>
        </p:nvSpPr>
        <p:spPr>
          <a:xfrm>
            <a:off x="3766089" y="2625385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Lifting area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363298-C8DF-4068-B40C-D61BAA86DDAF}"/>
              </a:ext>
            </a:extLst>
          </p:cNvPr>
          <p:cNvCxnSpPr>
            <a:cxnSpLocks/>
          </p:cNvCxnSpPr>
          <p:nvPr/>
        </p:nvCxnSpPr>
        <p:spPr>
          <a:xfrm rot="10800000">
            <a:off x="3357976" y="2763885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Google Shape;208;p19">
            <a:extLst>
              <a:ext uri="{FF2B5EF4-FFF2-40B4-BE49-F238E27FC236}">
                <a16:creationId xmlns:a16="http://schemas.microsoft.com/office/drawing/2014/main" id="{1EDFDF38-7905-464D-A6ED-BFCD54F794D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1264" y="1175963"/>
            <a:ext cx="2362755" cy="138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BDCA756-D202-45F5-81FC-9D33E5344D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20" t="84558" r="1182" b="406"/>
          <a:stretch/>
        </p:blipFill>
        <p:spPr>
          <a:xfrm>
            <a:off x="1894486" y="1302039"/>
            <a:ext cx="1347483" cy="47097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86076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00242D-40C0-4AB4-85BC-AD252E93E4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39" b="30996"/>
          <a:stretch/>
        </p:blipFill>
        <p:spPr>
          <a:xfrm>
            <a:off x="932930" y="790657"/>
            <a:ext cx="7457463" cy="212946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Transport</a:t>
            </a:r>
          </a:p>
        </p:txBody>
      </p:sp>
      <p:pic>
        <p:nvPicPr>
          <p:cNvPr id="19" name="Google Shape;261;p24">
            <a:extLst>
              <a:ext uri="{FF2B5EF4-FFF2-40B4-BE49-F238E27FC236}">
                <a16:creationId xmlns:a16="http://schemas.microsoft.com/office/drawing/2014/main" id="{090711E0-CA65-478A-AF88-3C4A1A22E2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599" y="2687918"/>
            <a:ext cx="3201468" cy="169196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" name="Google Shape;251;p23">
            <a:extLst>
              <a:ext uri="{FF2B5EF4-FFF2-40B4-BE49-F238E27FC236}">
                <a16:creationId xmlns:a16="http://schemas.microsoft.com/office/drawing/2014/main" id="{4FDD4F99-2431-4F92-9A24-31A19910BA4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2413" y="2687918"/>
            <a:ext cx="3201468" cy="170522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07C164E-EAE0-48E7-8C41-B6B034F18D8E}"/>
              </a:ext>
            </a:extLst>
          </p:cNvPr>
          <p:cNvSpPr txBox="1"/>
          <p:nvPr/>
        </p:nvSpPr>
        <p:spPr>
          <a:xfrm>
            <a:off x="1498805" y="4425642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BD7A9E-E8DB-4382-9E75-8827F0DF457E}"/>
              </a:ext>
            </a:extLst>
          </p:cNvPr>
          <p:cNvSpPr txBox="1"/>
          <p:nvPr/>
        </p:nvSpPr>
        <p:spPr>
          <a:xfrm>
            <a:off x="5447619" y="4425642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Critical Turns</a:t>
            </a:r>
          </a:p>
        </p:txBody>
      </p:sp>
    </p:spTree>
    <p:extLst>
      <p:ext uri="{BB962C8B-B14F-4D97-AF65-F5344CB8AC3E}">
        <p14:creationId xmlns:p14="http://schemas.microsoft.com/office/powerpoint/2010/main" val="26615596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49020C-6A06-4670-A0E7-42F5913BD5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2" t="4691" r="46595" b="15653"/>
          <a:stretch/>
        </p:blipFill>
        <p:spPr>
          <a:xfrm>
            <a:off x="503572" y="1222990"/>
            <a:ext cx="2827302" cy="320724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Lifting at ND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361E12-9C0A-4C59-9D1A-02CF63D15061}"/>
              </a:ext>
            </a:extLst>
          </p:cNvPr>
          <p:cNvSpPr txBox="1"/>
          <p:nvPr/>
        </p:nvSpPr>
        <p:spPr>
          <a:xfrm>
            <a:off x="3766089" y="1773008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Lifting area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42F891F-9DEB-493A-896C-BF7226358CFE}"/>
              </a:ext>
            </a:extLst>
          </p:cNvPr>
          <p:cNvCxnSpPr>
            <a:cxnSpLocks/>
          </p:cNvCxnSpPr>
          <p:nvPr/>
        </p:nvCxnSpPr>
        <p:spPr>
          <a:xfrm>
            <a:off x="5874352" y="2783377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FE1964B-3F9D-442C-B884-2722006B47D6}"/>
              </a:ext>
            </a:extLst>
          </p:cNvPr>
          <p:cNvSpPr txBox="1"/>
          <p:nvPr/>
        </p:nvSpPr>
        <p:spPr>
          <a:xfrm>
            <a:off x="3766088" y="3477762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Spectators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BCED21-D8E1-4847-9886-7FA4C974D118}"/>
              </a:ext>
            </a:extLst>
          </p:cNvPr>
          <p:cNvCxnSpPr>
            <a:cxnSpLocks/>
          </p:cNvCxnSpPr>
          <p:nvPr/>
        </p:nvCxnSpPr>
        <p:spPr>
          <a:xfrm>
            <a:off x="5874351" y="3616262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AF62792-D77F-49E7-AC94-A14032E53417}"/>
              </a:ext>
            </a:extLst>
          </p:cNvPr>
          <p:cNvSpPr txBox="1"/>
          <p:nvPr/>
        </p:nvSpPr>
        <p:spPr>
          <a:xfrm>
            <a:off x="3766089" y="2625385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Unloading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E363298-C8DF-4068-B40C-D61BAA86DDAF}"/>
              </a:ext>
            </a:extLst>
          </p:cNvPr>
          <p:cNvCxnSpPr>
            <a:cxnSpLocks/>
          </p:cNvCxnSpPr>
          <p:nvPr/>
        </p:nvCxnSpPr>
        <p:spPr>
          <a:xfrm rot="10800000">
            <a:off x="3393416" y="1911508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C6D444F-33D4-40A3-A663-F72767E3D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20" t="84558" r="1182" b="406"/>
          <a:stretch/>
        </p:blipFill>
        <p:spPr>
          <a:xfrm>
            <a:off x="1894486" y="1302039"/>
            <a:ext cx="1347483" cy="47097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0" name="Google Shape;272;p25">
            <a:extLst>
              <a:ext uri="{FF2B5EF4-FFF2-40B4-BE49-F238E27FC236}">
                <a16:creationId xmlns:a16="http://schemas.microsoft.com/office/drawing/2014/main" id="{BE16F80D-336C-4D5D-89AD-346E582A38D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9213" y="1175963"/>
            <a:ext cx="2354807" cy="306526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752369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Rigging at ND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442A24-5625-4C0B-B4D5-F2874835CB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64" t="1618" r="15349" b="3256"/>
          <a:stretch/>
        </p:blipFill>
        <p:spPr>
          <a:xfrm>
            <a:off x="523535" y="1238590"/>
            <a:ext cx="2715887" cy="317746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7" name="Google Shape;184;p17">
            <a:extLst>
              <a:ext uri="{FF2B5EF4-FFF2-40B4-BE49-F238E27FC236}">
                <a16:creationId xmlns:a16="http://schemas.microsoft.com/office/drawing/2014/main" id="{A3E88E23-4164-4E73-8A4A-E01F2E3A4F8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31287"/>
          <a:stretch/>
        </p:blipFill>
        <p:spPr>
          <a:xfrm>
            <a:off x="6221266" y="1185607"/>
            <a:ext cx="2362754" cy="138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9" name="Google Shape;186;p17">
            <a:extLst>
              <a:ext uri="{FF2B5EF4-FFF2-40B4-BE49-F238E27FC236}">
                <a16:creationId xmlns:a16="http://schemas.microsoft.com/office/drawing/2014/main" id="{A78E6896-9349-4907-8B1E-202CC8959E3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587"/>
          <a:stretch/>
        </p:blipFill>
        <p:spPr>
          <a:xfrm>
            <a:off x="6221266" y="2855089"/>
            <a:ext cx="2362754" cy="138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558CE45-C40F-4CAC-AC3C-A36CD3548D08}"/>
              </a:ext>
            </a:extLst>
          </p:cNvPr>
          <p:cNvSpPr txBox="1"/>
          <p:nvPr/>
        </p:nvSpPr>
        <p:spPr>
          <a:xfrm>
            <a:off x="3766089" y="1773008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Unloading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DD7FFD8-5387-496B-88CB-5BDE4F278F1A}"/>
              </a:ext>
            </a:extLst>
          </p:cNvPr>
          <p:cNvCxnSpPr>
            <a:cxnSpLocks/>
          </p:cNvCxnSpPr>
          <p:nvPr/>
        </p:nvCxnSpPr>
        <p:spPr>
          <a:xfrm>
            <a:off x="5874352" y="1911508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47F336C8-EF6C-4C7E-87E2-E375C2229173}"/>
              </a:ext>
            </a:extLst>
          </p:cNvPr>
          <p:cNvSpPr txBox="1"/>
          <p:nvPr/>
        </p:nvSpPr>
        <p:spPr>
          <a:xfrm>
            <a:off x="3766088" y="3477762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Pushing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2B35D6-E604-48BB-AEFB-4721F3BE6524}"/>
              </a:ext>
            </a:extLst>
          </p:cNvPr>
          <p:cNvCxnSpPr>
            <a:cxnSpLocks/>
          </p:cNvCxnSpPr>
          <p:nvPr/>
        </p:nvCxnSpPr>
        <p:spPr>
          <a:xfrm>
            <a:off x="5874351" y="3616262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DCAA41-D32F-4C6A-B8B2-891E8742C23B}"/>
              </a:ext>
            </a:extLst>
          </p:cNvPr>
          <p:cNvSpPr txBox="1"/>
          <p:nvPr/>
        </p:nvSpPr>
        <p:spPr>
          <a:xfrm>
            <a:off x="3766089" y="2625385"/>
            <a:ext cx="1931056" cy="276999"/>
          </a:xfrm>
          <a:prstGeom prst="rect">
            <a:avLst/>
          </a:prstGeom>
          <a:solidFill>
            <a:schemeClr val="bg1">
              <a:alpha val="67614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area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FF04E89-E51D-42C7-B756-D0C4F829CC6B}"/>
              </a:ext>
            </a:extLst>
          </p:cNvPr>
          <p:cNvCxnSpPr>
            <a:cxnSpLocks/>
          </p:cNvCxnSpPr>
          <p:nvPr/>
        </p:nvCxnSpPr>
        <p:spPr>
          <a:xfrm rot="10800000">
            <a:off x="3357976" y="2763885"/>
            <a:ext cx="28956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Google Shape;293;p27">
            <a:extLst>
              <a:ext uri="{FF2B5EF4-FFF2-40B4-BE49-F238E27FC236}">
                <a16:creationId xmlns:a16="http://schemas.microsoft.com/office/drawing/2014/main" id="{383269E7-A19D-4E08-BCDB-8A80DE17AAA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722"/>
          <a:stretch/>
        </p:blipFill>
        <p:spPr>
          <a:xfrm>
            <a:off x="6221266" y="1185607"/>
            <a:ext cx="2362754" cy="138614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4" name="Google Shape;294;p27">
            <a:extLst>
              <a:ext uri="{FF2B5EF4-FFF2-40B4-BE49-F238E27FC236}">
                <a16:creationId xmlns:a16="http://schemas.microsoft.com/office/drawing/2014/main" id="{749E5C5E-7F13-4072-ADFB-7DD4DFF5AD9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21266" y="2855089"/>
            <a:ext cx="2362754" cy="1386142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68479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New Home</a:t>
            </a:r>
          </a:p>
        </p:txBody>
      </p:sp>
      <p:pic>
        <p:nvPicPr>
          <p:cNvPr id="18" name="Google Shape;304;p28">
            <a:extLst>
              <a:ext uri="{FF2B5EF4-FFF2-40B4-BE49-F238E27FC236}">
                <a16:creationId xmlns:a16="http://schemas.microsoft.com/office/drawing/2014/main" id="{A5585A78-9671-4B78-97B7-5714A77C9F1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41471" y="1029608"/>
            <a:ext cx="4461058" cy="3316619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1706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New Home</a:t>
            </a:r>
          </a:p>
        </p:txBody>
      </p:sp>
      <p:pic>
        <p:nvPicPr>
          <p:cNvPr id="14" name="Picture 13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19C9A1F9-7935-DE27-7C7E-4C48E7E9C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563" y="1255806"/>
            <a:ext cx="5026874" cy="2827617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FBF70B-95BF-6465-FEB2-56C3E2F32A7A}"/>
              </a:ext>
            </a:extLst>
          </p:cNvPr>
          <p:cNvSpPr txBox="1"/>
          <p:nvPr/>
        </p:nvSpPr>
        <p:spPr>
          <a:xfrm>
            <a:off x="4111671" y="4143074"/>
            <a:ext cx="10999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Courtesy – Ryan Postel</a:t>
            </a:r>
          </a:p>
        </p:txBody>
      </p:sp>
    </p:spTree>
    <p:extLst>
      <p:ext uri="{BB962C8B-B14F-4D97-AF65-F5344CB8AC3E}">
        <p14:creationId xmlns:p14="http://schemas.microsoft.com/office/powerpoint/2010/main" val="3126062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Planning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34069D27-7C5C-46FB-AF10-78B132B2D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New Home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A5489BB-AF82-46BE-BF00-CC21C99676A4}"/>
              </a:ext>
            </a:extLst>
          </p:cNvPr>
          <p:cNvSpPr txBox="1">
            <a:spLocks/>
          </p:cNvSpPr>
          <p:nvPr/>
        </p:nvSpPr>
        <p:spPr>
          <a:xfrm>
            <a:off x="57498" y="1216579"/>
            <a:ext cx="2946209" cy="903574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 Couple TPC to the Top Cap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 Provide X-Y-Z manipulation for minor adjustments.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200" dirty="0"/>
              <a:t> Worm gear ratio = 24:1</a:t>
            </a:r>
            <a:endParaRPr lang="en-US" sz="14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1BBF1D64-5180-44F0-81E0-8B0A5AE6B9BA}"/>
              </a:ext>
            </a:extLst>
          </p:cNvPr>
          <p:cNvSpPr txBox="1"/>
          <p:nvPr/>
        </p:nvSpPr>
        <p:spPr>
          <a:xfrm>
            <a:off x="2959911" y="4224910"/>
            <a:ext cx="178839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Vertical: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manipulation</a:t>
            </a:r>
          </a:p>
        </p:txBody>
      </p:sp>
      <p:sp>
        <p:nvSpPr>
          <p:cNvPr id="9" name="TextBox 33">
            <a:extLst>
              <a:ext uri="{FF2B5EF4-FFF2-40B4-BE49-F238E27FC236}">
                <a16:creationId xmlns:a16="http://schemas.microsoft.com/office/drawing/2014/main" id="{8020A9D1-211F-4C0C-A28E-60E717280C30}"/>
              </a:ext>
            </a:extLst>
          </p:cNvPr>
          <p:cNvSpPr txBox="1"/>
          <p:nvPr/>
        </p:nvSpPr>
        <p:spPr>
          <a:xfrm>
            <a:off x="4941982" y="4220661"/>
            <a:ext cx="178839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Lateral: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 manipulation</a:t>
            </a:r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7ED4B610-6D18-4FC4-9278-50A142298F42}"/>
              </a:ext>
            </a:extLst>
          </p:cNvPr>
          <p:cNvSpPr txBox="1"/>
          <p:nvPr/>
        </p:nvSpPr>
        <p:spPr>
          <a:xfrm>
            <a:off x="6924053" y="4214625"/>
            <a:ext cx="178839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12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Longitudinal:</a:t>
            </a:r>
          </a:p>
          <a:p>
            <a:pPr algn="ctr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manipulation</a:t>
            </a:r>
          </a:p>
        </p:txBody>
      </p:sp>
      <p:pic>
        <p:nvPicPr>
          <p:cNvPr id="16" name="3F7AB8BA">
            <a:hlinkClick r:id="" action="ppaction://media"/>
            <a:extLst>
              <a:ext uri="{FF2B5EF4-FFF2-40B4-BE49-F238E27FC236}">
                <a16:creationId xmlns:a16="http://schemas.microsoft.com/office/drawing/2014/main" id="{DF299CAD-172B-28E0-C1B4-7AA8628B34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46809" y="494436"/>
            <a:ext cx="6273073" cy="3528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B720855-9C29-E8C8-C722-C080A17D77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63" y="2039494"/>
            <a:ext cx="1918756" cy="25804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4669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257EDA7B-97BB-45B2-877A-2ED03FE99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5391163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Journey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4" name="Google Shape;114;p12">
            <a:extLst>
              <a:ext uri="{FF2B5EF4-FFF2-40B4-BE49-F238E27FC236}">
                <a16:creationId xmlns:a16="http://schemas.microsoft.com/office/drawing/2014/main" id="{AB3DAA65-3192-4785-AD89-6FBA1CED17C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2458" y="1565813"/>
            <a:ext cx="2648836" cy="201187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Google Shape;113;p12">
            <a:extLst>
              <a:ext uri="{FF2B5EF4-FFF2-40B4-BE49-F238E27FC236}">
                <a16:creationId xmlns:a16="http://schemas.microsoft.com/office/drawing/2014/main" id="{F0464255-570B-49D2-8D20-9DE24AACA50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2686" y="1565813"/>
            <a:ext cx="2648836" cy="2011874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B459A26-150D-4817-A3CD-458144674404}"/>
              </a:ext>
            </a:extLst>
          </p:cNvPr>
          <p:cNvCxnSpPr/>
          <p:nvPr/>
        </p:nvCxnSpPr>
        <p:spPr>
          <a:xfrm>
            <a:off x="3395330" y="2571750"/>
            <a:ext cx="221866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8BA84A4-44C4-40EB-81C6-074AD8688D71}"/>
              </a:ext>
            </a:extLst>
          </p:cNvPr>
          <p:cNvSpPr txBox="1"/>
          <p:nvPr/>
        </p:nvSpPr>
        <p:spPr>
          <a:xfrm>
            <a:off x="3574832" y="2123725"/>
            <a:ext cx="1695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Ring Road Route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60D5F1-FF3C-4790-B50A-44BB91E720DC}"/>
              </a:ext>
            </a:extLst>
          </p:cNvPr>
          <p:cNvSpPr txBox="1"/>
          <p:nvPr/>
        </p:nvSpPr>
        <p:spPr>
          <a:xfrm>
            <a:off x="1267473" y="3701392"/>
            <a:ext cx="7988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D-Zero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11BC40-DB8A-4A87-B686-093FF2353D8A}"/>
              </a:ext>
            </a:extLst>
          </p:cNvPr>
          <p:cNvSpPr txBox="1"/>
          <p:nvPr/>
        </p:nvSpPr>
        <p:spPr>
          <a:xfrm>
            <a:off x="6363875" y="3701392"/>
            <a:ext cx="2226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Near Detector Building</a:t>
            </a:r>
          </a:p>
        </p:txBody>
      </p:sp>
    </p:spTree>
    <p:extLst>
      <p:ext uri="{BB962C8B-B14F-4D97-AF65-F5344CB8AC3E}">
        <p14:creationId xmlns:p14="http://schemas.microsoft.com/office/powerpoint/2010/main" val="4239956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63" name="Content Placeholder 5">
            <a:extLst>
              <a:ext uri="{FF2B5EF4-FFF2-40B4-BE49-F238E27FC236}">
                <a16:creationId xmlns:a16="http://schemas.microsoft.com/office/drawing/2014/main" id="{995727C6-D292-4014-93DD-7626A94AE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Walking through the draft work plan with the whole crew, a week before the move, helped us fill the gaps in our process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Walking through the final work plan with the whole crew, 2 days before the move, helped everyone understand what their roles were.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Trials and load tests boosted our confidence significantly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Our skillset, experience and teamwork helped us improvise in tricky situations.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Involving other departments such as ES&amp;H, ISD (erstwhile FESS), Security department, Dispatch, Transport panel and Lifting panel, ahead of time helped us smoothen the process.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Processes like Failure Mode &amp; Effect Analysis (FMEA – SBN DocDB 28590) &amp; Prevention through Design (PtD – SBN DocDB 28612) helped us mitigate risks.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Effective and transparent communication with all the stakeholders was a huge plus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Planning and visualizing as many steps as possible makes it extremely easy to troubleshoot unforeseen situations.</a:t>
            </a:r>
          </a:p>
          <a:p>
            <a:pPr marL="342900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209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C3142-9C7E-4590-864E-90F3102B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235E5-D1A4-4826-836F-F2BF2DBA5DC5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27DD4-81A0-4A56-BC91-A4E177B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7A0A-8CA2-4879-8118-5BE18968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09799C4-2CA6-4C92-8F6F-B80DB072663F}"/>
              </a:ext>
            </a:extLst>
          </p:cNvPr>
          <p:cNvSpPr txBox="1">
            <a:spLocks/>
          </p:cNvSpPr>
          <p:nvPr/>
        </p:nvSpPr>
        <p:spPr>
          <a:xfrm>
            <a:off x="642362" y="2250842"/>
            <a:ext cx="7859275" cy="32090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50" dirty="0"/>
              <a:t>Thank you!</a:t>
            </a:r>
          </a:p>
          <a:p>
            <a:pPr algn="ctr"/>
            <a:endParaRPr lang="en-US" sz="1950" dirty="0"/>
          </a:p>
          <a:p>
            <a:pPr algn="ctr"/>
            <a:endParaRPr lang="en-US" sz="1950" dirty="0"/>
          </a:p>
          <a:p>
            <a:pPr algn="ctr"/>
            <a:r>
              <a:rPr lang="en-US" sz="1400" b="0" dirty="0">
                <a:hlinkClick r:id="rId2"/>
              </a:rPr>
              <a:t>Detector Move Timelapse Video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2079651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AC3142-9C7E-4590-864E-90F3102B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235E5-D1A4-4826-836F-F2BF2DBA5DC5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27DD4-81A0-4A56-BC91-A4E177B2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Shishir Shetty | SBND Detector Move - Transportation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37A0A-8CA2-4879-8118-5BE18968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709799C4-2CA6-4C92-8F6F-B80DB072663F}"/>
              </a:ext>
            </a:extLst>
          </p:cNvPr>
          <p:cNvSpPr txBox="1">
            <a:spLocks/>
          </p:cNvSpPr>
          <p:nvPr/>
        </p:nvSpPr>
        <p:spPr>
          <a:xfrm>
            <a:off x="642362" y="2250842"/>
            <a:ext cx="7859275" cy="320908"/>
          </a:xfrm>
          <a:prstGeom prst="rect">
            <a:avLst/>
          </a:prstGeom>
        </p:spPr>
        <p:txBody>
          <a:bodyPr anchor="ctr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95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3961415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Trials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63D3CAC9-47FB-4449-883B-C73C89A7D3A3}"/>
              </a:ext>
            </a:extLst>
          </p:cNvPr>
          <p:cNvSpPr txBox="1">
            <a:spLocks/>
          </p:cNvSpPr>
          <p:nvPr/>
        </p:nvSpPr>
        <p:spPr>
          <a:xfrm>
            <a:off x="462479" y="790657"/>
            <a:ext cx="4719122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Center of Gravity (C.G.): ‘atf’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AA64B4C-7886-4F61-A048-56DD56C0E4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1" t="7744" r="23520" b="8945"/>
          <a:stretch/>
        </p:blipFill>
        <p:spPr>
          <a:xfrm rot="16200000">
            <a:off x="2953372" y="795184"/>
            <a:ext cx="3161075" cy="3303614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B4B1E23-DDA8-4C34-BA10-7C6ED4886D86}"/>
              </a:ext>
            </a:extLst>
          </p:cNvPr>
          <p:cNvCxnSpPr>
            <a:cxnSpLocks/>
          </p:cNvCxnSpPr>
          <p:nvPr/>
        </p:nvCxnSpPr>
        <p:spPr>
          <a:xfrm>
            <a:off x="2730272" y="2471012"/>
            <a:ext cx="1837254" cy="0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C9D4C0-5F59-4143-957B-12895D96B8F5}"/>
              </a:ext>
            </a:extLst>
          </p:cNvPr>
          <p:cNvCxnSpPr>
            <a:cxnSpLocks/>
          </p:cNvCxnSpPr>
          <p:nvPr/>
        </p:nvCxnSpPr>
        <p:spPr>
          <a:xfrm flipV="1">
            <a:off x="4567526" y="2471012"/>
            <a:ext cx="0" cy="1624567"/>
          </a:xfrm>
          <a:prstGeom prst="line">
            <a:avLst/>
          </a:prstGeom>
          <a:ln>
            <a:solidFill>
              <a:schemeClr val="accent6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7C5CAB8-E500-462D-9747-9C27A35B16C2}"/>
              </a:ext>
            </a:extLst>
          </p:cNvPr>
          <p:cNvCxnSpPr>
            <a:cxnSpLocks/>
          </p:cNvCxnSpPr>
          <p:nvPr/>
        </p:nvCxnSpPr>
        <p:spPr>
          <a:xfrm>
            <a:off x="2730272" y="3750463"/>
            <a:ext cx="1837254" cy="0"/>
          </a:xfrm>
          <a:prstGeom prst="line">
            <a:avLst/>
          </a:prstGeom>
          <a:ln w="12700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58AEA-8792-46C7-AE1B-6DCF81EC22BC}"/>
              </a:ext>
            </a:extLst>
          </p:cNvPr>
          <p:cNvCxnSpPr>
            <a:cxnSpLocks/>
          </p:cNvCxnSpPr>
          <p:nvPr/>
        </p:nvCxnSpPr>
        <p:spPr>
          <a:xfrm flipV="1">
            <a:off x="3174661" y="2471012"/>
            <a:ext cx="0" cy="1624567"/>
          </a:xfrm>
          <a:prstGeom prst="line">
            <a:avLst/>
          </a:prstGeom>
          <a:ln w="12700">
            <a:solidFill>
              <a:schemeClr val="accent6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C0D9272-1144-4B71-9651-FC5E98ED27F1}"/>
              </a:ext>
            </a:extLst>
          </p:cNvPr>
          <p:cNvCxnSpPr>
            <a:cxnSpLocks/>
          </p:cNvCxnSpPr>
          <p:nvPr/>
        </p:nvCxnSpPr>
        <p:spPr>
          <a:xfrm flipH="1">
            <a:off x="2896636" y="2454079"/>
            <a:ext cx="1" cy="1303472"/>
          </a:xfrm>
          <a:prstGeom prst="straightConnector1">
            <a:avLst/>
          </a:prstGeom>
          <a:ln w="9525"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56363F-7244-40DD-AC9A-B33625BC4707}"/>
              </a:ext>
            </a:extLst>
          </p:cNvPr>
          <p:cNvCxnSpPr>
            <a:cxnSpLocks/>
          </p:cNvCxnSpPr>
          <p:nvPr/>
        </p:nvCxnSpPr>
        <p:spPr>
          <a:xfrm flipH="1">
            <a:off x="3174661" y="3897989"/>
            <a:ext cx="1392865" cy="0"/>
          </a:xfrm>
          <a:prstGeom prst="straightConnector1">
            <a:avLst/>
          </a:prstGeom>
          <a:ln w="9525">
            <a:headEnd type="triangle"/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E9166BE-5732-4E50-984D-2F24EF6D2604}"/>
              </a:ext>
            </a:extLst>
          </p:cNvPr>
          <p:cNvCxnSpPr/>
          <p:nvPr/>
        </p:nvCxnSpPr>
        <p:spPr>
          <a:xfrm flipH="1">
            <a:off x="2381929" y="1920965"/>
            <a:ext cx="7837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93039B5-BE58-4BB9-82A6-0A2196C64390}"/>
              </a:ext>
            </a:extLst>
          </p:cNvPr>
          <p:cNvCxnSpPr/>
          <p:nvPr/>
        </p:nvCxnSpPr>
        <p:spPr>
          <a:xfrm flipH="1">
            <a:off x="5943448" y="1920964"/>
            <a:ext cx="7837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FEF1A297-21D6-4EEB-A648-25A6474D607F}"/>
              </a:ext>
            </a:extLst>
          </p:cNvPr>
          <p:cNvSpPr txBox="1"/>
          <p:nvPr/>
        </p:nvSpPr>
        <p:spPr>
          <a:xfrm>
            <a:off x="2439873" y="1643966"/>
            <a:ext cx="700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Front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95CC865-7529-4A37-898E-A301FAB6BD69}"/>
              </a:ext>
            </a:extLst>
          </p:cNvPr>
          <p:cNvSpPr txBox="1"/>
          <p:nvPr/>
        </p:nvSpPr>
        <p:spPr>
          <a:xfrm>
            <a:off x="5985249" y="1643965"/>
            <a:ext cx="700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Back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1818DE6-CE9B-449E-A29F-C0B438214C72}"/>
              </a:ext>
            </a:extLst>
          </p:cNvPr>
          <p:cNvSpPr/>
          <p:nvPr/>
        </p:nvSpPr>
        <p:spPr>
          <a:xfrm>
            <a:off x="4502764" y="2427556"/>
            <a:ext cx="122185" cy="1019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F4197AD-7BF4-406D-BB37-8E51B67DCF6F}"/>
              </a:ext>
            </a:extLst>
          </p:cNvPr>
          <p:cNvSpPr txBox="1"/>
          <p:nvPr/>
        </p:nvSpPr>
        <p:spPr>
          <a:xfrm>
            <a:off x="4217442" y="2125963"/>
            <a:ext cx="700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C.G.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EA51EE2-09AA-42CE-8B1C-C22576844821}"/>
              </a:ext>
            </a:extLst>
          </p:cNvPr>
          <p:cNvSpPr txBox="1"/>
          <p:nvPr/>
        </p:nvSpPr>
        <p:spPr>
          <a:xfrm>
            <a:off x="3477791" y="3925491"/>
            <a:ext cx="700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10’4”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A80451-9BB6-4DAC-9E96-D4E8704D506F}"/>
              </a:ext>
            </a:extLst>
          </p:cNvPr>
          <p:cNvSpPr txBox="1"/>
          <p:nvPr/>
        </p:nvSpPr>
        <p:spPr>
          <a:xfrm>
            <a:off x="2275455" y="2992595"/>
            <a:ext cx="700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9’4”</a:t>
            </a:r>
          </a:p>
        </p:txBody>
      </p:sp>
      <p:graphicFrame>
        <p:nvGraphicFramePr>
          <p:cNvPr id="42" name="Table 15">
            <a:extLst>
              <a:ext uri="{FF2B5EF4-FFF2-40B4-BE49-F238E27FC236}">
                <a16:creationId xmlns:a16="http://schemas.microsoft.com/office/drawing/2014/main" id="{6DEAAE89-5C63-4868-8A0D-20F64C549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469444"/>
              </p:ext>
            </p:extLst>
          </p:nvPr>
        </p:nvGraphicFramePr>
        <p:xfrm>
          <a:off x="496057" y="4250003"/>
          <a:ext cx="8257783" cy="333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2241">
                  <a:extLst>
                    <a:ext uri="{9D8B030D-6E8A-4147-A177-3AD203B41FA5}">
                      <a16:colId xmlns:a16="http://schemas.microsoft.com/office/drawing/2014/main" val="3858567010"/>
                    </a:ext>
                  </a:extLst>
                </a:gridCol>
                <a:gridCol w="1283272">
                  <a:extLst>
                    <a:ext uri="{9D8B030D-6E8A-4147-A177-3AD203B41FA5}">
                      <a16:colId xmlns:a16="http://schemas.microsoft.com/office/drawing/2014/main" val="3509631416"/>
                    </a:ext>
                  </a:extLst>
                </a:gridCol>
                <a:gridCol w="1440568">
                  <a:extLst>
                    <a:ext uri="{9D8B030D-6E8A-4147-A177-3AD203B41FA5}">
                      <a16:colId xmlns:a16="http://schemas.microsoft.com/office/drawing/2014/main" val="1509185514"/>
                    </a:ext>
                  </a:extLst>
                </a:gridCol>
                <a:gridCol w="1440568">
                  <a:extLst>
                    <a:ext uri="{9D8B030D-6E8A-4147-A177-3AD203B41FA5}">
                      <a16:colId xmlns:a16="http://schemas.microsoft.com/office/drawing/2014/main" val="1638426453"/>
                    </a:ext>
                  </a:extLst>
                </a:gridCol>
                <a:gridCol w="1486371">
                  <a:extLst>
                    <a:ext uri="{9D8B030D-6E8A-4147-A177-3AD203B41FA5}">
                      <a16:colId xmlns:a16="http://schemas.microsoft.com/office/drawing/2014/main" val="1962444840"/>
                    </a:ext>
                  </a:extLst>
                </a:gridCol>
                <a:gridCol w="1394763">
                  <a:extLst>
                    <a:ext uri="{9D8B030D-6E8A-4147-A177-3AD203B41FA5}">
                      <a16:colId xmlns:a16="http://schemas.microsoft.com/office/drawing/2014/main" val="1647021307"/>
                    </a:ext>
                  </a:extLst>
                </a:gridCol>
              </a:tblGrid>
              <a:tr h="333022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‘atf’ + detector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65,000 lbs.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Ground to Bed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3’6”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Bed to C.G.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9’4”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62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60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Secure Points </a:t>
            </a:r>
            <a:r>
              <a:rPr lang="en-US" sz="1600">
                <a:latin typeface="Helvetica" panose="020B0604020202020204" pitchFamily="34" charset="0"/>
                <a:cs typeface="Helvetica" panose="020B0604020202020204" pitchFamily="34" charset="0"/>
              </a:rPr>
              <a:t>and Legs</a:t>
            </a: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Planning and Logistics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FEDE64B8-305D-4341-824B-173D69B57DC3}"/>
              </a:ext>
            </a:extLst>
          </p:cNvPr>
          <p:cNvGrpSpPr/>
          <p:nvPr/>
        </p:nvGrpSpPr>
        <p:grpSpPr>
          <a:xfrm>
            <a:off x="2519483" y="1097285"/>
            <a:ext cx="3372469" cy="3375472"/>
            <a:chOff x="5067300" y="972713"/>
            <a:chExt cx="3372469" cy="3375472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22AFFD12-034F-4574-A7B3-5E576799B2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350" t="10645" r="24252" b="4286"/>
            <a:stretch/>
          </p:blipFill>
          <p:spPr>
            <a:xfrm>
              <a:off x="5067300" y="972713"/>
              <a:ext cx="3359041" cy="3375472"/>
            </a:xfrm>
            <a:prstGeom prst="rect">
              <a:avLst/>
            </a:prstGeom>
          </p:spPr>
        </p:pic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EE197543-2F22-4110-92DB-B85C0FE7F66C}"/>
                </a:ext>
              </a:extLst>
            </p:cNvPr>
            <p:cNvSpPr/>
            <p:nvPr/>
          </p:nvSpPr>
          <p:spPr>
            <a:xfrm>
              <a:off x="6621090" y="2534266"/>
              <a:ext cx="312420" cy="3092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F47AFA0-5D92-44AC-83D5-9328781F8B2A}"/>
                </a:ext>
              </a:extLst>
            </p:cNvPr>
            <p:cNvSpPr/>
            <p:nvPr/>
          </p:nvSpPr>
          <p:spPr>
            <a:xfrm>
              <a:off x="8095904" y="2099926"/>
              <a:ext cx="312420" cy="3092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3AE92547-A6B5-4242-B454-D82C9F0AD79D}"/>
                </a:ext>
              </a:extLst>
            </p:cNvPr>
            <p:cNvSpPr/>
            <p:nvPr/>
          </p:nvSpPr>
          <p:spPr>
            <a:xfrm>
              <a:off x="6605850" y="3966826"/>
              <a:ext cx="312420" cy="3092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947CB726-D7E4-4672-8944-BB3E3FB947F2}"/>
                </a:ext>
              </a:extLst>
            </p:cNvPr>
            <p:cNvSpPr/>
            <p:nvPr/>
          </p:nvSpPr>
          <p:spPr>
            <a:xfrm>
              <a:off x="8127349" y="3509626"/>
              <a:ext cx="312420" cy="30923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82A67342-40BA-4261-A328-14B71E89983F}"/>
                </a:ext>
              </a:extLst>
            </p:cNvPr>
            <p:cNvSpPr/>
            <p:nvPr/>
          </p:nvSpPr>
          <p:spPr>
            <a:xfrm>
              <a:off x="7363006" y="2541131"/>
              <a:ext cx="165101" cy="17801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9AD3FA7-27FB-4C1E-B8A0-ACE67264CAA8}"/>
                </a:ext>
              </a:extLst>
            </p:cNvPr>
            <p:cNvSpPr/>
            <p:nvPr/>
          </p:nvSpPr>
          <p:spPr>
            <a:xfrm>
              <a:off x="7534563" y="2488007"/>
              <a:ext cx="165101" cy="17801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C178796E-1F8A-4711-8E0C-8215CD65A1D9}"/>
              </a:ext>
            </a:extLst>
          </p:cNvPr>
          <p:cNvCxnSpPr/>
          <p:nvPr/>
        </p:nvCxnSpPr>
        <p:spPr>
          <a:xfrm flipH="1">
            <a:off x="5891952" y="2381684"/>
            <a:ext cx="783771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DA44D13B-4D0B-411E-A603-DC175B10939E}"/>
              </a:ext>
            </a:extLst>
          </p:cNvPr>
          <p:cNvSpPr txBox="1"/>
          <p:nvPr/>
        </p:nvSpPr>
        <p:spPr>
          <a:xfrm>
            <a:off x="6659602" y="2145251"/>
            <a:ext cx="1919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Secure Points to strap/chain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6B16E7F-5DE9-4818-8DFC-2DA5603AAD3A}"/>
              </a:ext>
            </a:extLst>
          </p:cNvPr>
          <p:cNvCxnSpPr>
            <a:cxnSpLocks/>
          </p:cNvCxnSpPr>
          <p:nvPr/>
        </p:nvCxnSpPr>
        <p:spPr>
          <a:xfrm>
            <a:off x="4640205" y="4019105"/>
            <a:ext cx="0" cy="38152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68DF300-53D9-433F-84FC-201E8220E8F7}"/>
              </a:ext>
            </a:extLst>
          </p:cNvPr>
          <p:cNvCxnSpPr>
            <a:cxnSpLocks/>
          </p:cNvCxnSpPr>
          <p:nvPr/>
        </p:nvCxnSpPr>
        <p:spPr>
          <a:xfrm>
            <a:off x="5409294" y="3759755"/>
            <a:ext cx="0" cy="381524"/>
          </a:xfrm>
          <a:prstGeom prst="line">
            <a:avLst/>
          </a:pr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948D074-6F9D-4D1E-975E-D8D949CF821A}"/>
              </a:ext>
            </a:extLst>
          </p:cNvPr>
          <p:cNvCxnSpPr>
            <a:cxnSpLocks/>
          </p:cNvCxnSpPr>
          <p:nvPr/>
        </p:nvCxnSpPr>
        <p:spPr>
          <a:xfrm flipH="1">
            <a:off x="5472223" y="4051961"/>
            <a:ext cx="1203500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C27FAF51-0C6E-49D0-A8A1-31901233C25C}"/>
              </a:ext>
            </a:extLst>
          </p:cNvPr>
          <p:cNvSpPr txBox="1"/>
          <p:nvPr/>
        </p:nvSpPr>
        <p:spPr>
          <a:xfrm>
            <a:off x="6675723" y="3896992"/>
            <a:ext cx="1454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Legs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996A5-C4C2-4F94-9531-A9AD10D780B6}"/>
              </a:ext>
            </a:extLst>
          </p:cNvPr>
          <p:cNvSpPr/>
          <p:nvPr/>
        </p:nvSpPr>
        <p:spPr>
          <a:xfrm>
            <a:off x="4685416" y="4037705"/>
            <a:ext cx="1554078" cy="631670"/>
          </a:xfrm>
          <a:custGeom>
            <a:avLst/>
            <a:gdLst>
              <a:gd name="connsiteX0" fmla="*/ 0 w 646768"/>
              <a:gd name="connsiteY0" fmla="*/ 0 h 178014"/>
              <a:gd name="connsiteX1" fmla="*/ 646768 w 646768"/>
              <a:gd name="connsiteY1" fmla="*/ 0 h 178014"/>
              <a:gd name="connsiteX2" fmla="*/ 646768 w 646768"/>
              <a:gd name="connsiteY2" fmla="*/ 178014 h 178014"/>
              <a:gd name="connsiteX3" fmla="*/ 0 w 646768"/>
              <a:gd name="connsiteY3" fmla="*/ 178014 h 178014"/>
              <a:gd name="connsiteX4" fmla="*/ 0 w 646768"/>
              <a:gd name="connsiteY4" fmla="*/ 0 h 178014"/>
              <a:gd name="connsiteX0" fmla="*/ 0 w 646768"/>
              <a:gd name="connsiteY0" fmla="*/ 0 h 667112"/>
              <a:gd name="connsiteX1" fmla="*/ 646768 w 646768"/>
              <a:gd name="connsiteY1" fmla="*/ 0 h 667112"/>
              <a:gd name="connsiteX2" fmla="*/ 646768 w 646768"/>
              <a:gd name="connsiteY2" fmla="*/ 178014 h 667112"/>
              <a:gd name="connsiteX3" fmla="*/ 496186 w 646768"/>
              <a:gd name="connsiteY3" fmla="*/ 667112 h 667112"/>
              <a:gd name="connsiteX4" fmla="*/ 0 w 646768"/>
              <a:gd name="connsiteY4" fmla="*/ 0 h 667112"/>
              <a:gd name="connsiteX0" fmla="*/ 0 w 660944"/>
              <a:gd name="connsiteY0" fmla="*/ 198474 h 667112"/>
              <a:gd name="connsiteX1" fmla="*/ 660944 w 660944"/>
              <a:gd name="connsiteY1" fmla="*/ 0 h 667112"/>
              <a:gd name="connsiteX2" fmla="*/ 660944 w 660944"/>
              <a:gd name="connsiteY2" fmla="*/ 178014 h 667112"/>
              <a:gd name="connsiteX3" fmla="*/ 510362 w 660944"/>
              <a:gd name="connsiteY3" fmla="*/ 667112 h 667112"/>
              <a:gd name="connsiteX4" fmla="*/ 0 w 660944"/>
              <a:gd name="connsiteY4" fmla="*/ 198474 h 667112"/>
              <a:gd name="connsiteX0" fmla="*/ 0 w 689298"/>
              <a:gd name="connsiteY0" fmla="*/ 198474 h 667112"/>
              <a:gd name="connsiteX1" fmla="*/ 689298 w 689298"/>
              <a:gd name="connsiteY1" fmla="*/ 0 h 667112"/>
              <a:gd name="connsiteX2" fmla="*/ 660944 w 689298"/>
              <a:gd name="connsiteY2" fmla="*/ 178014 h 667112"/>
              <a:gd name="connsiteX3" fmla="*/ 510362 w 689298"/>
              <a:gd name="connsiteY3" fmla="*/ 667112 h 667112"/>
              <a:gd name="connsiteX4" fmla="*/ 0 w 689298"/>
              <a:gd name="connsiteY4" fmla="*/ 198474 h 667112"/>
              <a:gd name="connsiteX0" fmla="*/ 0 w 800985"/>
              <a:gd name="connsiteY0" fmla="*/ 198474 h 617493"/>
              <a:gd name="connsiteX1" fmla="*/ 689298 w 800985"/>
              <a:gd name="connsiteY1" fmla="*/ 0 h 617493"/>
              <a:gd name="connsiteX2" fmla="*/ 660944 w 800985"/>
              <a:gd name="connsiteY2" fmla="*/ 178014 h 617493"/>
              <a:gd name="connsiteX3" fmla="*/ 800985 w 800985"/>
              <a:gd name="connsiteY3" fmla="*/ 617493 h 617493"/>
              <a:gd name="connsiteX4" fmla="*/ 0 w 800985"/>
              <a:gd name="connsiteY4" fmla="*/ 198474 h 617493"/>
              <a:gd name="connsiteX0" fmla="*/ 0 w 1554078"/>
              <a:gd name="connsiteY0" fmla="*/ 198474 h 617493"/>
              <a:gd name="connsiteX1" fmla="*/ 689298 w 1554078"/>
              <a:gd name="connsiteY1" fmla="*/ 0 h 617493"/>
              <a:gd name="connsiteX2" fmla="*/ 1554078 w 1554078"/>
              <a:gd name="connsiteY2" fmla="*/ 355224 h 617493"/>
              <a:gd name="connsiteX3" fmla="*/ 800985 w 1554078"/>
              <a:gd name="connsiteY3" fmla="*/ 617493 h 617493"/>
              <a:gd name="connsiteX4" fmla="*/ 0 w 1554078"/>
              <a:gd name="connsiteY4" fmla="*/ 198474 h 617493"/>
              <a:gd name="connsiteX0" fmla="*/ 0 w 1554078"/>
              <a:gd name="connsiteY0" fmla="*/ 212651 h 631670"/>
              <a:gd name="connsiteX1" fmla="*/ 682209 w 1554078"/>
              <a:gd name="connsiteY1" fmla="*/ 0 h 631670"/>
              <a:gd name="connsiteX2" fmla="*/ 1554078 w 1554078"/>
              <a:gd name="connsiteY2" fmla="*/ 369401 h 631670"/>
              <a:gd name="connsiteX3" fmla="*/ 800985 w 1554078"/>
              <a:gd name="connsiteY3" fmla="*/ 631670 h 631670"/>
              <a:gd name="connsiteX4" fmla="*/ 0 w 1554078"/>
              <a:gd name="connsiteY4" fmla="*/ 212651 h 63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078" h="631670">
                <a:moveTo>
                  <a:pt x="0" y="212651"/>
                </a:moveTo>
                <a:lnTo>
                  <a:pt x="682209" y="0"/>
                </a:lnTo>
                <a:lnTo>
                  <a:pt x="1554078" y="369401"/>
                </a:lnTo>
                <a:lnTo>
                  <a:pt x="800985" y="631670"/>
                </a:lnTo>
                <a:lnTo>
                  <a:pt x="0" y="21265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BF0E2C-9A2E-4A64-97DF-E201963434FC}"/>
              </a:ext>
            </a:extLst>
          </p:cNvPr>
          <p:cNvCxnSpPr>
            <a:cxnSpLocks/>
          </p:cNvCxnSpPr>
          <p:nvPr/>
        </p:nvCxnSpPr>
        <p:spPr>
          <a:xfrm flipH="1">
            <a:off x="6292677" y="4412363"/>
            <a:ext cx="383046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67950CF-6F08-468C-870A-5D7C6BE66F21}"/>
              </a:ext>
            </a:extLst>
          </p:cNvPr>
          <p:cNvSpPr txBox="1"/>
          <p:nvPr/>
        </p:nvSpPr>
        <p:spPr>
          <a:xfrm>
            <a:off x="6659602" y="4277593"/>
            <a:ext cx="19190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Trailer</a:t>
            </a:r>
          </a:p>
        </p:txBody>
      </p:sp>
    </p:spTree>
    <p:extLst>
      <p:ext uri="{BB962C8B-B14F-4D97-AF65-F5344CB8AC3E}">
        <p14:creationId xmlns:p14="http://schemas.microsoft.com/office/powerpoint/2010/main" val="3008018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Trials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63D3CAC9-47FB-4449-883B-C73C89A7D3A3}"/>
              </a:ext>
            </a:extLst>
          </p:cNvPr>
          <p:cNvSpPr txBox="1">
            <a:spLocks/>
          </p:cNvSpPr>
          <p:nvPr/>
        </p:nvSpPr>
        <p:spPr>
          <a:xfrm>
            <a:off x="462479" y="790657"/>
            <a:ext cx="4719122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DAQ: Accelerometer and Inclinometer – Trial 2A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52FEB9E-A590-401C-A919-4F2B8D42D8DD}"/>
              </a:ext>
            </a:extLst>
          </p:cNvPr>
          <p:cNvSpPr/>
          <p:nvPr/>
        </p:nvSpPr>
        <p:spPr>
          <a:xfrm>
            <a:off x="3104707" y="2585204"/>
            <a:ext cx="3566984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DB0557-CDD3-44E8-98A2-CC87F3E75159}"/>
              </a:ext>
            </a:extLst>
          </p:cNvPr>
          <p:cNvSpPr/>
          <p:nvPr/>
        </p:nvSpPr>
        <p:spPr>
          <a:xfrm rot="16200000">
            <a:off x="2917285" y="2440392"/>
            <a:ext cx="347226" cy="338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B781707-644F-4223-901D-4877D7F746CC}"/>
              </a:ext>
            </a:extLst>
          </p:cNvPr>
          <p:cNvSpPr/>
          <p:nvPr/>
        </p:nvSpPr>
        <p:spPr>
          <a:xfrm>
            <a:off x="2366714" y="2283697"/>
            <a:ext cx="741102" cy="3554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72012F9-2D4B-455B-9C70-AA5BD0C95998}"/>
              </a:ext>
            </a:extLst>
          </p:cNvPr>
          <p:cNvSpPr/>
          <p:nvPr/>
        </p:nvSpPr>
        <p:spPr>
          <a:xfrm>
            <a:off x="5659888" y="2630983"/>
            <a:ext cx="338375" cy="3582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E10F01C-29A0-4021-989D-C5EE1252A066}"/>
              </a:ext>
            </a:extLst>
          </p:cNvPr>
          <p:cNvSpPr/>
          <p:nvPr/>
        </p:nvSpPr>
        <p:spPr>
          <a:xfrm>
            <a:off x="6045475" y="2630983"/>
            <a:ext cx="338375" cy="358251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826DA1-F726-4F8D-B899-A257D84BA0A0}"/>
              </a:ext>
            </a:extLst>
          </p:cNvPr>
          <p:cNvSpPr/>
          <p:nvPr/>
        </p:nvSpPr>
        <p:spPr>
          <a:xfrm>
            <a:off x="3878833" y="2060628"/>
            <a:ext cx="1705019" cy="2395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44F5A84-6DB4-4C77-AC77-916849D31227}"/>
              </a:ext>
            </a:extLst>
          </p:cNvPr>
          <p:cNvSpPr/>
          <p:nvPr/>
        </p:nvSpPr>
        <p:spPr>
          <a:xfrm>
            <a:off x="3943316" y="2278811"/>
            <a:ext cx="98274" cy="1433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B77A170-B48B-442E-B3F6-D241753BED03}"/>
              </a:ext>
            </a:extLst>
          </p:cNvPr>
          <p:cNvSpPr/>
          <p:nvPr/>
        </p:nvSpPr>
        <p:spPr>
          <a:xfrm>
            <a:off x="5387635" y="2292253"/>
            <a:ext cx="98274" cy="14330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5AA3CD4-E4E8-4B30-97F8-F0E988089470}"/>
              </a:ext>
            </a:extLst>
          </p:cNvPr>
          <p:cNvSpPr/>
          <p:nvPr/>
        </p:nvSpPr>
        <p:spPr>
          <a:xfrm>
            <a:off x="4481065" y="2288436"/>
            <a:ext cx="294741" cy="2395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72EC371-7652-404D-8C8E-C0B217BFB7BD}"/>
              </a:ext>
            </a:extLst>
          </p:cNvPr>
          <p:cNvSpPr/>
          <p:nvPr/>
        </p:nvSpPr>
        <p:spPr>
          <a:xfrm>
            <a:off x="3717579" y="2413354"/>
            <a:ext cx="338375" cy="17774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CD9BAF-BA8F-4A36-B48F-4F4537D4420A}"/>
              </a:ext>
            </a:extLst>
          </p:cNvPr>
          <p:cNvGrpSpPr/>
          <p:nvPr/>
        </p:nvGrpSpPr>
        <p:grpSpPr>
          <a:xfrm>
            <a:off x="5245477" y="2415490"/>
            <a:ext cx="367197" cy="573683"/>
            <a:chOff x="5865670" y="3986234"/>
            <a:chExt cx="496144" cy="73781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F7A696B-84F5-460F-994C-67FE89F205F7}"/>
                </a:ext>
              </a:extLst>
            </p:cNvPr>
            <p:cNvSpPr/>
            <p:nvPr/>
          </p:nvSpPr>
          <p:spPr>
            <a:xfrm>
              <a:off x="5904614" y="4263300"/>
              <a:ext cx="457200" cy="46074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4DAF878-694E-4999-A2ED-A080468B7BC7}"/>
                </a:ext>
              </a:extLst>
            </p:cNvPr>
            <p:cNvSpPr/>
            <p:nvPr/>
          </p:nvSpPr>
          <p:spPr>
            <a:xfrm>
              <a:off x="5865670" y="3986234"/>
              <a:ext cx="457200" cy="228600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6C2C2F9-F9DB-48D5-9688-9C9D569D31D0}"/>
              </a:ext>
            </a:extLst>
          </p:cNvPr>
          <p:cNvSpPr/>
          <p:nvPr/>
        </p:nvSpPr>
        <p:spPr>
          <a:xfrm>
            <a:off x="4201905" y="1701019"/>
            <a:ext cx="336845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A908800-E80B-4F21-9AC5-2FFD7ABAAF0D}"/>
              </a:ext>
            </a:extLst>
          </p:cNvPr>
          <p:cNvSpPr/>
          <p:nvPr/>
        </p:nvSpPr>
        <p:spPr>
          <a:xfrm>
            <a:off x="4547048" y="1703763"/>
            <a:ext cx="335197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BAE3399-64B4-4F3D-A606-21E6B9AAC467}"/>
              </a:ext>
            </a:extLst>
          </p:cNvPr>
          <p:cNvSpPr/>
          <p:nvPr/>
        </p:nvSpPr>
        <p:spPr>
          <a:xfrm>
            <a:off x="4888897" y="1703638"/>
            <a:ext cx="338375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64E92D4-E48F-47D9-A2D8-3AFCC9834016}"/>
              </a:ext>
            </a:extLst>
          </p:cNvPr>
          <p:cNvSpPr/>
          <p:nvPr/>
        </p:nvSpPr>
        <p:spPr>
          <a:xfrm>
            <a:off x="4201906" y="1523482"/>
            <a:ext cx="335197" cy="184348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6DB9CE5-9874-44B8-BEDE-021176B02B80}"/>
              </a:ext>
            </a:extLst>
          </p:cNvPr>
          <p:cNvSpPr/>
          <p:nvPr/>
        </p:nvSpPr>
        <p:spPr>
          <a:xfrm>
            <a:off x="4887905" y="1530083"/>
            <a:ext cx="338375" cy="17774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A9F8BB-947C-404A-8E78-4DB48BB75EEB}"/>
              </a:ext>
            </a:extLst>
          </p:cNvPr>
          <p:cNvSpPr/>
          <p:nvPr/>
        </p:nvSpPr>
        <p:spPr>
          <a:xfrm>
            <a:off x="4542763" y="1342664"/>
            <a:ext cx="341005" cy="355495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4172ADB-1502-470B-8C6F-31C5CD096C5F}"/>
              </a:ext>
            </a:extLst>
          </p:cNvPr>
          <p:cNvSpPr/>
          <p:nvPr/>
        </p:nvSpPr>
        <p:spPr>
          <a:xfrm>
            <a:off x="3107817" y="3318850"/>
            <a:ext cx="3566984" cy="636218"/>
          </a:xfrm>
          <a:prstGeom prst="rect">
            <a:avLst/>
          </a:prstGeom>
          <a:solidFill>
            <a:schemeClr val="accent2">
              <a:lumMod val="75000"/>
              <a:alpha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6020DF2-1A51-467F-993F-35EF8C82668F}"/>
              </a:ext>
            </a:extLst>
          </p:cNvPr>
          <p:cNvSpPr/>
          <p:nvPr/>
        </p:nvSpPr>
        <p:spPr>
          <a:xfrm>
            <a:off x="3714982" y="3345205"/>
            <a:ext cx="338375" cy="56321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0813DEA-D140-4A93-892B-68AE2FEEE6C8}"/>
              </a:ext>
            </a:extLst>
          </p:cNvPr>
          <p:cNvSpPr/>
          <p:nvPr/>
        </p:nvSpPr>
        <p:spPr>
          <a:xfrm>
            <a:off x="5249468" y="3343964"/>
            <a:ext cx="338375" cy="563217"/>
          </a:xfrm>
          <a:prstGeom prst="rect">
            <a:avLst/>
          </a:prstGeom>
          <a:solidFill>
            <a:schemeClr val="accent1"/>
          </a:solidFill>
          <a:ln>
            <a:solidFill>
              <a:schemeClr val="tx2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221EA10-7DE3-4199-A75F-182010D5341F}"/>
              </a:ext>
            </a:extLst>
          </p:cNvPr>
          <p:cNvSpPr/>
          <p:nvPr/>
        </p:nvSpPr>
        <p:spPr>
          <a:xfrm>
            <a:off x="3878832" y="3407266"/>
            <a:ext cx="1705019" cy="43909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3EAACFE5-2C7D-4FE7-917B-5B0A1F8F50E2}"/>
              </a:ext>
            </a:extLst>
          </p:cNvPr>
          <p:cNvSpPr/>
          <p:nvPr/>
        </p:nvSpPr>
        <p:spPr>
          <a:xfrm>
            <a:off x="4211361" y="3350504"/>
            <a:ext cx="336845" cy="553933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F1C2D03-6ADC-4535-8E01-3CD6BAB9C281}"/>
              </a:ext>
            </a:extLst>
          </p:cNvPr>
          <p:cNvSpPr/>
          <p:nvPr/>
        </p:nvSpPr>
        <p:spPr>
          <a:xfrm>
            <a:off x="4556504" y="3353248"/>
            <a:ext cx="335197" cy="553933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1EC24F3-2AB3-4FC9-AFC4-FC09E00C6ACC}"/>
              </a:ext>
            </a:extLst>
          </p:cNvPr>
          <p:cNvSpPr/>
          <p:nvPr/>
        </p:nvSpPr>
        <p:spPr>
          <a:xfrm>
            <a:off x="4898353" y="3353123"/>
            <a:ext cx="338375" cy="553933"/>
          </a:xfrm>
          <a:prstGeom prst="rect">
            <a:avLst/>
          </a:prstGeom>
          <a:solidFill>
            <a:schemeClr val="accent1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3D92C099-C2E2-4587-9017-4FFA34443232}"/>
              </a:ext>
            </a:extLst>
          </p:cNvPr>
          <p:cNvSpPr/>
          <p:nvPr/>
        </p:nvSpPr>
        <p:spPr>
          <a:xfrm>
            <a:off x="3581573" y="3795397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3734B91A-B352-4484-9B9C-6B21F65E909A}"/>
              </a:ext>
            </a:extLst>
          </p:cNvPr>
          <p:cNvSpPr/>
          <p:nvPr/>
        </p:nvSpPr>
        <p:spPr>
          <a:xfrm>
            <a:off x="5598795" y="3345205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1527240-F5DA-4212-93D5-33E496162C8B}"/>
              </a:ext>
            </a:extLst>
          </p:cNvPr>
          <p:cNvSpPr/>
          <p:nvPr/>
        </p:nvSpPr>
        <p:spPr>
          <a:xfrm>
            <a:off x="4573525" y="3570139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BE583F3-F35D-428D-AF4C-B925A7F2DB7C}"/>
              </a:ext>
            </a:extLst>
          </p:cNvPr>
          <p:cNvSpPr/>
          <p:nvPr/>
        </p:nvSpPr>
        <p:spPr>
          <a:xfrm>
            <a:off x="4720389" y="3587830"/>
            <a:ext cx="72304" cy="665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6326AFD-B627-4378-8E28-84CE441EA470}"/>
              </a:ext>
            </a:extLst>
          </p:cNvPr>
          <p:cNvSpPr/>
          <p:nvPr/>
        </p:nvSpPr>
        <p:spPr>
          <a:xfrm>
            <a:off x="3563456" y="2480684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3A7E6C15-13EF-4F2E-B72E-E7B0DF4CF3E1}"/>
              </a:ext>
            </a:extLst>
          </p:cNvPr>
          <p:cNvSpPr/>
          <p:nvPr/>
        </p:nvSpPr>
        <p:spPr>
          <a:xfrm>
            <a:off x="5606712" y="2477014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7961CAB-4F0B-4E14-8118-6ED3C0B67427}"/>
              </a:ext>
            </a:extLst>
          </p:cNvPr>
          <p:cNvSpPr/>
          <p:nvPr/>
        </p:nvSpPr>
        <p:spPr>
          <a:xfrm>
            <a:off x="4547048" y="1226519"/>
            <a:ext cx="122185" cy="101925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013DF09-29E5-4220-925E-25239BCD551B}"/>
              </a:ext>
            </a:extLst>
          </p:cNvPr>
          <p:cNvSpPr/>
          <p:nvPr/>
        </p:nvSpPr>
        <p:spPr>
          <a:xfrm>
            <a:off x="4685366" y="1266341"/>
            <a:ext cx="72304" cy="6654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B1330AF-FD7B-4D94-A33D-6D296A094817}"/>
              </a:ext>
            </a:extLst>
          </p:cNvPr>
          <p:cNvSpPr txBox="1"/>
          <p:nvPr/>
        </p:nvSpPr>
        <p:spPr>
          <a:xfrm>
            <a:off x="1063256" y="3707860"/>
            <a:ext cx="1799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Inclinometer: Front Left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2870BE3-6A21-4109-AB20-783168767ED4}"/>
              </a:ext>
            </a:extLst>
          </p:cNvPr>
          <p:cNvCxnSpPr>
            <a:cxnSpLocks/>
            <a:stCxn id="77" idx="3"/>
          </p:cNvCxnSpPr>
          <p:nvPr/>
        </p:nvCxnSpPr>
        <p:spPr>
          <a:xfrm>
            <a:off x="2863143" y="3846360"/>
            <a:ext cx="669942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CDF2F30-BE92-49DE-B63F-54F08142A22E}"/>
              </a:ext>
            </a:extLst>
          </p:cNvPr>
          <p:cNvSpPr txBox="1"/>
          <p:nvPr/>
        </p:nvSpPr>
        <p:spPr>
          <a:xfrm>
            <a:off x="6983699" y="3261678"/>
            <a:ext cx="19263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Inclinometer: Back Right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591059AB-6462-44DB-BBDF-2D847B888E2D}"/>
              </a:ext>
            </a:extLst>
          </p:cNvPr>
          <p:cNvCxnSpPr>
            <a:cxnSpLocks/>
            <a:stCxn id="81" idx="1"/>
          </p:cNvCxnSpPr>
          <p:nvPr/>
        </p:nvCxnSpPr>
        <p:spPr>
          <a:xfrm flipH="1">
            <a:off x="5785601" y="3400178"/>
            <a:ext cx="1198098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EC6EAB0E-6649-46DB-A8D6-596245FE464C}"/>
              </a:ext>
            </a:extLst>
          </p:cNvPr>
          <p:cNvSpPr txBox="1"/>
          <p:nvPr/>
        </p:nvSpPr>
        <p:spPr>
          <a:xfrm>
            <a:off x="1841373" y="1135533"/>
            <a:ext cx="20215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Inclinometer: Top Center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EE9D884D-1376-4AD9-A4CD-BB2219EB7801}"/>
              </a:ext>
            </a:extLst>
          </p:cNvPr>
          <p:cNvCxnSpPr>
            <a:cxnSpLocks/>
            <a:stCxn id="90" idx="3"/>
          </p:cNvCxnSpPr>
          <p:nvPr/>
        </p:nvCxnSpPr>
        <p:spPr>
          <a:xfrm>
            <a:off x="3862880" y="1274033"/>
            <a:ext cx="669942" cy="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76709D8-8999-4196-9657-1ECA50867D3E}"/>
              </a:ext>
            </a:extLst>
          </p:cNvPr>
          <p:cNvSpPr txBox="1"/>
          <p:nvPr/>
        </p:nvSpPr>
        <p:spPr>
          <a:xfrm>
            <a:off x="5976998" y="1162961"/>
            <a:ext cx="2443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Accelerometer: Top Center</a:t>
            </a:r>
          </a:p>
        </p:txBody>
      </p: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411D0018-6FF4-48CB-A42A-B25B130D3368}"/>
              </a:ext>
            </a:extLst>
          </p:cNvPr>
          <p:cNvCxnSpPr>
            <a:cxnSpLocks/>
            <a:stCxn id="93" idx="1"/>
          </p:cNvCxnSpPr>
          <p:nvPr/>
        </p:nvCxnSpPr>
        <p:spPr>
          <a:xfrm flipH="1">
            <a:off x="4778901" y="1301461"/>
            <a:ext cx="1198097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6830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0C8086AB-AD7F-40F2-8914-919A4CD7DC57}"/>
              </a:ext>
            </a:extLst>
          </p:cNvPr>
          <p:cNvGraphicFramePr>
            <a:graphicFrameLocks/>
          </p:cNvGraphicFramePr>
          <p:nvPr/>
        </p:nvGraphicFramePr>
        <p:xfrm>
          <a:off x="4611370" y="1133438"/>
          <a:ext cx="4243070" cy="3123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DC0B896B-79DB-4400-966E-A35D5FA3E582}"/>
              </a:ext>
            </a:extLst>
          </p:cNvPr>
          <p:cNvGraphicFramePr>
            <a:graphicFrameLocks/>
          </p:cNvGraphicFramePr>
          <p:nvPr/>
        </p:nvGraphicFramePr>
        <p:xfrm>
          <a:off x="222250" y="1130581"/>
          <a:ext cx="4243070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Inclinometer Data:</a:t>
            </a:r>
            <a:endParaRPr lang="en-US" sz="14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Picking a 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FD0621-F04D-467B-A976-53C9E0EEF313}"/>
              </a:ext>
            </a:extLst>
          </p:cNvPr>
          <p:cNvGrpSpPr/>
          <p:nvPr/>
        </p:nvGrpSpPr>
        <p:grpSpPr>
          <a:xfrm>
            <a:off x="508198" y="1591464"/>
            <a:ext cx="3881128" cy="2050896"/>
            <a:chOff x="515818" y="1599084"/>
            <a:chExt cx="3881128" cy="20508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8DC1FF7-3F0A-444D-9BE9-E4E7016CDE6B}"/>
                </a:ext>
              </a:extLst>
            </p:cNvPr>
            <p:cNvGrpSpPr/>
            <p:nvPr/>
          </p:nvGrpSpPr>
          <p:grpSpPr>
            <a:xfrm>
              <a:off x="515818" y="1599084"/>
              <a:ext cx="3804722" cy="2050896"/>
              <a:chOff x="515818" y="1599084"/>
              <a:chExt cx="3804722" cy="2050896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532B822B-8416-47C4-BF6A-954944ADDDA1}"/>
                  </a:ext>
                </a:extLst>
              </p:cNvPr>
              <p:cNvCxnSpPr/>
              <p:nvPr/>
            </p:nvCxnSpPr>
            <p:spPr>
              <a:xfrm>
                <a:off x="523438" y="1599084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48BD324B-F327-420D-A348-9131B038242D}"/>
                  </a:ext>
                </a:extLst>
              </p:cNvPr>
              <p:cNvCxnSpPr/>
              <p:nvPr/>
            </p:nvCxnSpPr>
            <p:spPr>
              <a:xfrm>
                <a:off x="515818" y="3649980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1F0F7E-B25D-4BD9-AAA4-87305879F0CA}"/>
                </a:ext>
              </a:extLst>
            </p:cNvPr>
            <p:cNvSpPr txBox="1"/>
            <p:nvPr/>
          </p:nvSpPr>
          <p:spPr>
            <a:xfrm>
              <a:off x="3559857" y="1614324"/>
              <a:ext cx="8370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Critical angle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530B170-C4BC-4E67-B28D-3344E7E8EFD2}"/>
              </a:ext>
            </a:extLst>
          </p:cNvPr>
          <p:cNvSpPr txBox="1"/>
          <p:nvPr/>
        </p:nvSpPr>
        <p:spPr>
          <a:xfrm>
            <a:off x="11087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2B – Ring Road Route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F6990-185E-4A15-831F-8221B2E23AD6}"/>
              </a:ext>
            </a:extLst>
          </p:cNvPr>
          <p:cNvSpPr txBox="1"/>
          <p:nvPr/>
        </p:nvSpPr>
        <p:spPr>
          <a:xfrm>
            <a:off x="54902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2A – Discovery Road Route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148ED0-11ED-4788-83B6-EE16D41A036B}"/>
              </a:ext>
            </a:extLst>
          </p:cNvPr>
          <p:cNvGrpSpPr/>
          <p:nvPr/>
        </p:nvGrpSpPr>
        <p:grpSpPr>
          <a:xfrm>
            <a:off x="4889698" y="1599084"/>
            <a:ext cx="3881128" cy="2043276"/>
            <a:chOff x="515818" y="1599084"/>
            <a:chExt cx="3881128" cy="204327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DAD2096-C6C8-48D3-ABC8-ACA3B94867E4}"/>
                </a:ext>
              </a:extLst>
            </p:cNvPr>
            <p:cNvGrpSpPr/>
            <p:nvPr/>
          </p:nvGrpSpPr>
          <p:grpSpPr>
            <a:xfrm>
              <a:off x="515818" y="1599084"/>
              <a:ext cx="3804722" cy="2043276"/>
              <a:chOff x="515818" y="1599084"/>
              <a:chExt cx="3804722" cy="2043276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0028F0A-D654-4664-A8C9-33CF0679E58B}"/>
                  </a:ext>
                </a:extLst>
              </p:cNvPr>
              <p:cNvCxnSpPr/>
              <p:nvPr/>
            </p:nvCxnSpPr>
            <p:spPr>
              <a:xfrm>
                <a:off x="523438" y="1599084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FAB3F28B-EFB5-4B24-ABE0-EE9DACB0E2B0}"/>
                  </a:ext>
                </a:extLst>
              </p:cNvPr>
              <p:cNvCxnSpPr/>
              <p:nvPr/>
            </p:nvCxnSpPr>
            <p:spPr>
              <a:xfrm>
                <a:off x="515818" y="3642360"/>
                <a:ext cx="3797102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6D4B23-A5C2-4573-B4A4-A0206BB41201}"/>
                </a:ext>
              </a:extLst>
            </p:cNvPr>
            <p:cNvSpPr txBox="1"/>
            <p:nvPr/>
          </p:nvSpPr>
          <p:spPr>
            <a:xfrm>
              <a:off x="3559857" y="1614324"/>
              <a:ext cx="83708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Critical angle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06104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98E077A6-C18B-4C47-B334-3B5DC983CA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43719"/>
              </p:ext>
            </p:extLst>
          </p:nvPr>
        </p:nvGraphicFramePr>
        <p:xfrm>
          <a:off x="4611370" y="1130581"/>
          <a:ext cx="4243070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EAB1571-1A9D-49F9-A208-B2550942B7A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5794246"/>
              </p:ext>
            </p:extLst>
          </p:nvPr>
        </p:nvGraphicFramePr>
        <p:xfrm>
          <a:off x="222250" y="1130581"/>
          <a:ext cx="4237102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Accelerometer Data: Shocks along the width of the trailer</a:t>
            </a:r>
            <a:endParaRPr lang="en-US" sz="14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– Picking a 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30B170-C4BC-4E67-B28D-3344E7E8EFD2}"/>
              </a:ext>
            </a:extLst>
          </p:cNvPr>
          <p:cNvSpPr txBox="1"/>
          <p:nvPr/>
        </p:nvSpPr>
        <p:spPr>
          <a:xfrm>
            <a:off x="11087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2B – Ring Road Route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F6990-185E-4A15-831F-8221B2E23AD6}"/>
              </a:ext>
            </a:extLst>
          </p:cNvPr>
          <p:cNvSpPr txBox="1"/>
          <p:nvPr/>
        </p:nvSpPr>
        <p:spPr>
          <a:xfrm>
            <a:off x="54902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2A – Discovery Road Route</a:t>
            </a:r>
          </a:p>
        </p:txBody>
      </p:sp>
    </p:spTree>
    <p:extLst>
      <p:ext uri="{BB962C8B-B14F-4D97-AF65-F5344CB8AC3E}">
        <p14:creationId xmlns:p14="http://schemas.microsoft.com/office/powerpoint/2010/main" val="14836118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35EB1A3E-D0BB-4321-B003-683DEBFA4D7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792505"/>
              </p:ext>
            </p:extLst>
          </p:nvPr>
        </p:nvGraphicFramePr>
        <p:xfrm>
          <a:off x="4611370" y="1123418"/>
          <a:ext cx="4243070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2CBBC8DD-1E6D-4515-8201-3CF4FB2AB6E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7074612"/>
              </p:ext>
            </p:extLst>
          </p:nvPr>
        </p:nvGraphicFramePr>
        <p:xfrm>
          <a:off x="219208" y="1130581"/>
          <a:ext cx="4237102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Accelerometer Data: Shocks along the length of the trailer</a:t>
            </a:r>
            <a:endParaRPr lang="en-US" sz="14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Picking a 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30B170-C4BC-4E67-B28D-3344E7E8EFD2}"/>
              </a:ext>
            </a:extLst>
          </p:cNvPr>
          <p:cNvSpPr txBox="1"/>
          <p:nvPr/>
        </p:nvSpPr>
        <p:spPr>
          <a:xfrm>
            <a:off x="11087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2B – Ring Road Route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F6990-185E-4A15-831F-8221B2E23AD6}"/>
              </a:ext>
            </a:extLst>
          </p:cNvPr>
          <p:cNvSpPr txBox="1"/>
          <p:nvPr/>
        </p:nvSpPr>
        <p:spPr>
          <a:xfrm>
            <a:off x="54902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2A – Discovery Road Route</a:t>
            </a:r>
          </a:p>
        </p:txBody>
      </p:sp>
    </p:spTree>
    <p:extLst>
      <p:ext uri="{BB962C8B-B14F-4D97-AF65-F5344CB8AC3E}">
        <p14:creationId xmlns:p14="http://schemas.microsoft.com/office/powerpoint/2010/main" val="2317011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ED1E2425-7C4A-442F-B650-83EE9D6B4C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3588392"/>
              </p:ext>
            </p:extLst>
          </p:nvPr>
        </p:nvGraphicFramePr>
        <p:xfrm>
          <a:off x="222250" y="1123417"/>
          <a:ext cx="4243070" cy="3136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D54BE60-9221-4726-974F-24B9AAAB4FB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4437909"/>
              </p:ext>
            </p:extLst>
          </p:nvPr>
        </p:nvGraphicFramePr>
        <p:xfrm>
          <a:off x="4611370" y="1123417"/>
          <a:ext cx="4243070" cy="3128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Accelerometer Data: Vertical shocks</a:t>
            </a:r>
            <a:endParaRPr lang="en-US" sz="14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Picking a 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30B170-C4BC-4E67-B28D-3344E7E8EFD2}"/>
              </a:ext>
            </a:extLst>
          </p:cNvPr>
          <p:cNvSpPr txBox="1"/>
          <p:nvPr/>
        </p:nvSpPr>
        <p:spPr>
          <a:xfrm>
            <a:off x="11087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2B – Ring Road Route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BF6990-185E-4A15-831F-8221B2E23AD6}"/>
              </a:ext>
            </a:extLst>
          </p:cNvPr>
          <p:cNvSpPr txBox="1"/>
          <p:nvPr/>
        </p:nvSpPr>
        <p:spPr>
          <a:xfrm>
            <a:off x="5490213" y="4332480"/>
            <a:ext cx="2611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Trail 2A – Discovery Road Route</a:t>
            </a:r>
          </a:p>
        </p:txBody>
      </p:sp>
    </p:spTree>
    <p:extLst>
      <p:ext uri="{BB962C8B-B14F-4D97-AF65-F5344CB8AC3E}">
        <p14:creationId xmlns:p14="http://schemas.microsoft.com/office/powerpoint/2010/main" val="4094115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D6B94F6-FE5E-4D5C-A3D8-E814ED7088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0" r="24252"/>
          <a:stretch/>
        </p:blipFill>
        <p:spPr>
          <a:xfrm>
            <a:off x="5853641" y="497675"/>
            <a:ext cx="3182300" cy="3759137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5391163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 ‘atf’ is engineered to facilitate the assembly and transportation.</a:t>
            </a:r>
          </a:p>
          <a:p>
            <a:pPr marL="0" indent="0">
              <a:buNone/>
            </a:pP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‘atf’ technical specifications: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D</a:t>
            </a:r>
            <a:r>
              <a:rPr lang="en-US" sz="1400" b="0" i="0" u="none" strike="noStrike" dirty="0">
                <a:solidFill>
                  <a:srgbClr val="50505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imensions: 21 ft (length) x 18.5 ft (width) x 20 ft (height)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Frame Weight: 43,000 lbs.</a:t>
            </a:r>
          </a:p>
          <a:p>
            <a:pPr marL="625475" lvl="1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TPC Weight: 20,000 lbs.</a:t>
            </a:r>
          </a:p>
          <a:p>
            <a:pPr lvl="1"/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ASME Standards: BTH-1 and BTH 30.20</a:t>
            </a: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Risk and Planning: FESHM 10210 – Equipment Transport and FESHM 10200 – Critical Lift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559637-7505-4CF7-AA8F-C46ECFDDABA5}"/>
              </a:ext>
            </a:extLst>
          </p:cNvPr>
          <p:cNvSpPr txBox="1"/>
          <p:nvPr/>
        </p:nvSpPr>
        <p:spPr>
          <a:xfrm>
            <a:off x="7241026" y="4118312"/>
            <a:ext cx="700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‘atf’</a:t>
            </a:r>
          </a:p>
        </p:txBody>
      </p:sp>
    </p:spTree>
    <p:extLst>
      <p:ext uri="{BB962C8B-B14F-4D97-AF65-F5344CB8AC3E}">
        <p14:creationId xmlns:p14="http://schemas.microsoft.com/office/powerpoint/2010/main" val="2212916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9" y="790657"/>
            <a:ext cx="4719122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Challenges</a:t>
            </a: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625475" lvl="1" indent="-342900">
              <a:buFont typeface="+mj-lt"/>
              <a:buAutoNum type="arabicPeriod"/>
            </a:pPr>
            <a:endParaRPr lang="en-US" sz="1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Challenges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311E75A-DE3A-4654-9394-18BDE06AE0E1}"/>
              </a:ext>
            </a:extLst>
          </p:cNvPr>
          <p:cNvGrpSpPr/>
          <p:nvPr/>
        </p:nvGrpSpPr>
        <p:grpSpPr>
          <a:xfrm>
            <a:off x="4529559" y="866453"/>
            <a:ext cx="4451764" cy="3336037"/>
            <a:chOff x="2275455" y="866453"/>
            <a:chExt cx="4451764" cy="3336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2CAE66C-F8AD-4D41-A39B-D77CEABE95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3801" t="7744" r="23520" b="8945"/>
            <a:stretch/>
          </p:blipFill>
          <p:spPr>
            <a:xfrm rot="16200000">
              <a:off x="2953372" y="795184"/>
              <a:ext cx="3161075" cy="3303614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91CA8B6-2C93-4F71-9FA5-4B281A647CD3}"/>
                </a:ext>
              </a:extLst>
            </p:cNvPr>
            <p:cNvCxnSpPr>
              <a:cxnSpLocks/>
            </p:cNvCxnSpPr>
            <p:nvPr/>
          </p:nvCxnSpPr>
          <p:spPr>
            <a:xfrm>
              <a:off x="2730272" y="2471012"/>
              <a:ext cx="1837254" cy="0"/>
            </a:xfrm>
            <a:prstGeom prst="line">
              <a:avLst/>
            </a:prstGeom>
            <a:ln>
              <a:solidFill>
                <a:schemeClr val="accent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EE4947C-F5D6-4506-B895-C6DAD08F04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7526" y="2471012"/>
              <a:ext cx="0" cy="1624567"/>
            </a:xfrm>
            <a:prstGeom prst="line">
              <a:avLst/>
            </a:prstGeom>
            <a:ln>
              <a:solidFill>
                <a:schemeClr val="accent6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377BFF8-8620-4FDC-A3E5-5C05EE8464FE}"/>
                </a:ext>
              </a:extLst>
            </p:cNvPr>
            <p:cNvCxnSpPr>
              <a:cxnSpLocks/>
            </p:cNvCxnSpPr>
            <p:nvPr/>
          </p:nvCxnSpPr>
          <p:spPr>
            <a:xfrm>
              <a:off x="2730272" y="3750463"/>
              <a:ext cx="1837254" cy="0"/>
            </a:xfrm>
            <a:prstGeom prst="line">
              <a:avLst/>
            </a:prstGeom>
            <a:ln w="12700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6436FBF-E753-4DA2-94C4-6A766E6251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4661" y="2471012"/>
              <a:ext cx="0" cy="1624567"/>
            </a:xfrm>
            <a:prstGeom prst="line">
              <a:avLst/>
            </a:prstGeom>
            <a:ln w="12700">
              <a:solidFill>
                <a:schemeClr val="accent6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A1A0964-B073-44D0-8886-A1AC97D82A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6636" y="2454079"/>
              <a:ext cx="1" cy="1303472"/>
            </a:xfrm>
            <a:prstGeom prst="straightConnector1">
              <a:avLst/>
            </a:prstGeom>
            <a:ln w="9525">
              <a:headEnd type="triangl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5B8E515-B21D-401A-A3EF-8380EE52E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661" y="3897989"/>
              <a:ext cx="1392865" cy="0"/>
            </a:xfrm>
            <a:prstGeom prst="straightConnector1">
              <a:avLst/>
            </a:prstGeom>
            <a:ln w="9525">
              <a:headEnd type="triangle"/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3C20451-E95C-4313-BB81-CA594EBC9EA2}"/>
                </a:ext>
              </a:extLst>
            </p:cNvPr>
            <p:cNvCxnSpPr/>
            <p:nvPr/>
          </p:nvCxnSpPr>
          <p:spPr>
            <a:xfrm flipH="1">
              <a:off x="2381929" y="1920965"/>
              <a:ext cx="783771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C3F8EEF-CC75-46C5-A749-071A82804BA6}"/>
                </a:ext>
              </a:extLst>
            </p:cNvPr>
            <p:cNvCxnSpPr/>
            <p:nvPr/>
          </p:nvCxnSpPr>
          <p:spPr>
            <a:xfrm flipH="1">
              <a:off x="5943448" y="1920964"/>
              <a:ext cx="783771" cy="0"/>
            </a:xfrm>
            <a:prstGeom prst="straightConnector1">
              <a:avLst/>
            </a:prstGeom>
            <a:ln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DCC082-5121-48F4-B4E1-E92CE22B317F}"/>
                </a:ext>
              </a:extLst>
            </p:cNvPr>
            <p:cNvSpPr txBox="1"/>
            <p:nvPr/>
          </p:nvSpPr>
          <p:spPr>
            <a:xfrm>
              <a:off x="2439873" y="1643966"/>
              <a:ext cx="700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Front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6659287-D74F-4F7E-84AB-E7D800FF6B02}"/>
                </a:ext>
              </a:extLst>
            </p:cNvPr>
            <p:cNvSpPr txBox="1"/>
            <p:nvPr/>
          </p:nvSpPr>
          <p:spPr>
            <a:xfrm>
              <a:off x="5985249" y="1643965"/>
              <a:ext cx="700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Back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0011AC6-FF58-4AD1-91B8-2E21E5B11DB0}"/>
                </a:ext>
              </a:extLst>
            </p:cNvPr>
            <p:cNvSpPr/>
            <p:nvPr/>
          </p:nvSpPr>
          <p:spPr>
            <a:xfrm>
              <a:off x="4502764" y="2427556"/>
              <a:ext cx="122185" cy="10192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0C97E4B-A2A7-4667-BA33-F76B22356755}"/>
                </a:ext>
              </a:extLst>
            </p:cNvPr>
            <p:cNvSpPr txBox="1"/>
            <p:nvPr/>
          </p:nvSpPr>
          <p:spPr>
            <a:xfrm>
              <a:off x="4217442" y="2125963"/>
              <a:ext cx="700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C.G.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167C736-06C4-4195-B8FC-13DA4332C538}"/>
                </a:ext>
              </a:extLst>
            </p:cNvPr>
            <p:cNvSpPr txBox="1"/>
            <p:nvPr/>
          </p:nvSpPr>
          <p:spPr>
            <a:xfrm>
              <a:off x="3477791" y="3925491"/>
              <a:ext cx="700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10’4”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68C9FA7-8355-43CE-A5ED-D91302471F06}"/>
                </a:ext>
              </a:extLst>
            </p:cNvPr>
            <p:cNvSpPr txBox="1"/>
            <p:nvPr/>
          </p:nvSpPr>
          <p:spPr>
            <a:xfrm>
              <a:off x="2275455" y="2992595"/>
              <a:ext cx="7001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9’4”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D6B09241-AC0C-4EDA-8D42-3F0DE77A1F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689597"/>
              </p:ext>
            </p:extLst>
          </p:nvPr>
        </p:nvGraphicFramePr>
        <p:xfrm>
          <a:off x="462478" y="4258601"/>
          <a:ext cx="8017554" cy="333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4255">
                  <a:extLst>
                    <a:ext uri="{9D8B030D-6E8A-4147-A177-3AD203B41FA5}">
                      <a16:colId xmlns:a16="http://schemas.microsoft.com/office/drawing/2014/main" val="3858567010"/>
                    </a:ext>
                  </a:extLst>
                </a:gridCol>
                <a:gridCol w="1398660">
                  <a:extLst>
                    <a:ext uri="{9D8B030D-6E8A-4147-A177-3AD203B41FA5}">
                      <a16:colId xmlns:a16="http://schemas.microsoft.com/office/drawing/2014/main" val="3509631416"/>
                    </a:ext>
                  </a:extLst>
                </a:gridCol>
                <a:gridCol w="1398660">
                  <a:extLst>
                    <a:ext uri="{9D8B030D-6E8A-4147-A177-3AD203B41FA5}">
                      <a16:colId xmlns:a16="http://schemas.microsoft.com/office/drawing/2014/main" val="1509185514"/>
                    </a:ext>
                  </a:extLst>
                </a:gridCol>
                <a:gridCol w="1398660">
                  <a:extLst>
                    <a:ext uri="{9D8B030D-6E8A-4147-A177-3AD203B41FA5}">
                      <a16:colId xmlns:a16="http://schemas.microsoft.com/office/drawing/2014/main" val="1638426453"/>
                    </a:ext>
                  </a:extLst>
                </a:gridCol>
                <a:gridCol w="1443131">
                  <a:extLst>
                    <a:ext uri="{9D8B030D-6E8A-4147-A177-3AD203B41FA5}">
                      <a16:colId xmlns:a16="http://schemas.microsoft.com/office/drawing/2014/main" val="1962444840"/>
                    </a:ext>
                  </a:extLst>
                </a:gridCol>
                <a:gridCol w="1354188">
                  <a:extLst>
                    <a:ext uri="{9D8B030D-6E8A-4147-A177-3AD203B41FA5}">
                      <a16:colId xmlns:a16="http://schemas.microsoft.com/office/drawing/2014/main" val="1647021307"/>
                    </a:ext>
                  </a:extLst>
                </a:gridCol>
              </a:tblGrid>
              <a:tr h="333022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Front to C.G.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10’4”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Sides to C.G.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9’3”</a:t>
                      </a: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ln>
                            <a:solidFill>
                              <a:schemeClr val="bg1"/>
                            </a:solidFill>
                          </a:ln>
                          <a:solidFill>
                            <a:schemeClr val="bg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Bottom to C.G.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9’4”</a:t>
                      </a:r>
                    </a:p>
                  </a:txBody>
                  <a:tcPr anchor="ctr">
                    <a:solidFill>
                      <a:srgbClr val="2038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062013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D116CC4-F810-4276-93AE-3634C615B3CE}"/>
              </a:ext>
            </a:extLst>
          </p:cNvPr>
          <p:cNvSpPr txBox="1"/>
          <p:nvPr/>
        </p:nvSpPr>
        <p:spPr>
          <a:xfrm>
            <a:off x="601807" y="1387299"/>
            <a:ext cx="311179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C.G. – Unstable load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Heavy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Vibrations and shocks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Dust and Moisture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Obstacles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518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There were two possible routes to move the detector from DAB to SBN-ND. We ran some trials to pick the best route based on the following parameters: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Shocks on the route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Inclinations on the route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Obstacles on the route</a:t>
            </a:r>
          </a:p>
          <a:p>
            <a:r>
              <a:rPr lang="en-US" sz="1400" dirty="0">
                <a:latin typeface="Helvetica" panose="020B0604020202020204" pitchFamily="34" charset="0"/>
                <a:cs typeface="Helvetica" panose="020B0604020202020204" pitchFamily="34" charset="0"/>
              </a:rPr>
              <a:t>Traffic and Runtime</a:t>
            </a:r>
          </a:p>
          <a:p>
            <a:pPr marL="0" indent="0">
              <a:buNone/>
            </a:pPr>
            <a:endParaRPr lang="en-US" sz="14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2041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7F331A-E42C-4F87-9731-8CF6FDF79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58" t="6997" r="2063"/>
          <a:stretch/>
        </p:blipFill>
        <p:spPr>
          <a:xfrm>
            <a:off x="1753" y="1212775"/>
            <a:ext cx="4610100" cy="2633498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Route options: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– Trials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9F78001-F259-4D5C-886C-3F8EE35D71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90" t="6994" r="2270"/>
          <a:stretch/>
        </p:blipFill>
        <p:spPr>
          <a:xfrm>
            <a:off x="4533900" y="1211580"/>
            <a:ext cx="4610100" cy="2634693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BA1AAE-69D7-4B12-88AB-14E0198C8D8B}"/>
              </a:ext>
            </a:extLst>
          </p:cNvPr>
          <p:cNvSpPr txBox="1"/>
          <p:nvPr/>
        </p:nvSpPr>
        <p:spPr>
          <a:xfrm>
            <a:off x="5927018" y="4078080"/>
            <a:ext cx="1823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Discovery Rd. Route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B581E9B-4E0C-47D9-90A1-D79F1B952423}"/>
              </a:ext>
            </a:extLst>
          </p:cNvPr>
          <p:cNvSpPr txBox="1"/>
          <p:nvPr/>
        </p:nvSpPr>
        <p:spPr>
          <a:xfrm>
            <a:off x="1393118" y="4077667"/>
            <a:ext cx="18238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Ring Rd. Route</a:t>
            </a:r>
          </a:p>
        </p:txBody>
      </p:sp>
    </p:spTree>
    <p:extLst>
      <p:ext uri="{BB962C8B-B14F-4D97-AF65-F5344CB8AC3E}">
        <p14:creationId xmlns:p14="http://schemas.microsoft.com/office/powerpoint/2010/main" val="3563541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6"/>
            <a:ext cx="8298750" cy="3933743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Trial Runs: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Three trial runs along the </a:t>
            </a: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Main Ring Road Route and Discovery Road Route.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u="sng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Trail Run 1</a:t>
            </a: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Preliminary trail conducted to understand the footprint of the trailer, runtime, obstacles and traffic mitigation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u="sng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Trail Run 2A and 2B</a:t>
            </a: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: Loaded run with 66,900 lbs., sensors, width and height measurement retractable beams.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Speed = 2.5 – 3 mph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Accelerometers: To record g-force data along the route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effectLst/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Inclinometer: To record the role and pitch data.</a:t>
            </a:r>
            <a:endParaRPr lang="en-US" sz="1600" dirty="0">
              <a:effectLst/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dirty="0"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Obstacles like signposts, lamps, trees, overhead lines and postholes were noted and addressed with ISD (erstwhile FESS).</a:t>
            </a:r>
            <a:endParaRPr lang="en-US" sz="1200" dirty="0"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Route - Trials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574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2478" y="790657"/>
            <a:ext cx="8298750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Dimensions:</a:t>
            </a:r>
          </a:p>
          <a:p>
            <a:pPr marL="0" indent="0">
              <a:buNone/>
            </a:pPr>
            <a:endParaRPr lang="en-US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3" y="250807"/>
            <a:ext cx="7859275" cy="320908"/>
          </a:xfrm>
        </p:spPr>
        <p:txBody>
          <a:bodyPr/>
          <a:lstStyle/>
          <a:p>
            <a:r>
              <a:rPr lang="en-US" sz="1950" dirty="0"/>
              <a:t>Payload Specifications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3B1D11D9-5EA4-4D88-9C14-DED2816FF206}" type="datetime1">
              <a:rPr lang="en-US" smtClean="0"/>
              <a:t>2/23/2023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Shishir Shetty | SBND Detector Move - Transportation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22AFFD12-034F-4574-A7B3-5E576799B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0" t="10645" r="24252" b="4286"/>
          <a:stretch/>
        </p:blipFill>
        <p:spPr>
          <a:xfrm>
            <a:off x="2519483" y="1097285"/>
            <a:ext cx="3359041" cy="3375472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A44D13B-4D0B-411E-A603-DC175B10939E}"/>
              </a:ext>
            </a:extLst>
          </p:cNvPr>
          <p:cNvSpPr txBox="1"/>
          <p:nvPr/>
        </p:nvSpPr>
        <p:spPr>
          <a:xfrm>
            <a:off x="2071412" y="2309439"/>
            <a:ext cx="448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20’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6996A5-C4C2-4F94-9531-A9AD10D780B6}"/>
              </a:ext>
            </a:extLst>
          </p:cNvPr>
          <p:cNvSpPr/>
          <p:nvPr/>
        </p:nvSpPr>
        <p:spPr>
          <a:xfrm>
            <a:off x="4685416" y="4037705"/>
            <a:ext cx="1554078" cy="631670"/>
          </a:xfrm>
          <a:custGeom>
            <a:avLst/>
            <a:gdLst>
              <a:gd name="connsiteX0" fmla="*/ 0 w 646768"/>
              <a:gd name="connsiteY0" fmla="*/ 0 h 178014"/>
              <a:gd name="connsiteX1" fmla="*/ 646768 w 646768"/>
              <a:gd name="connsiteY1" fmla="*/ 0 h 178014"/>
              <a:gd name="connsiteX2" fmla="*/ 646768 w 646768"/>
              <a:gd name="connsiteY2" fmla="*/ 178014 h 178014"/>
              <a:gd name="connsiteX3" fmla="*/ 0 w 646768"/>
              <a:gd name="connsiteY3" fmla="*/ 178014 h 178014"/>
              <a:gd name="connsiteX4" fmla="*/ 0 w 646768"/>
              <a:gd name="connsiteY4" fmla="*/ 0 h 178014"/>
              <a:gd name="connsiteX0" fmla="*/ 0 w 646768"/>
              <a:gd name="connsiteY0" fmla="*/ 0 h 667112"/>
              <a:gd name="connsiteX1" fmla="*/ 646768 w 646768"/>
              <a:gd name="connsiteY1" fmla="*/ 0 h 667112"/>
              <a:gd name="connsiteX2" fmla="*/ 646768 w 646768"/>
              <a:gd name="connsiteY2" fmla="*/ 178014 h 667112"/>
              <a:gd name="connsiteX3" fmla="*/ 496186 w 646768"/>
              <a:gd name="connsiteY3" fmla="*/ 667112 h 667112"/>
              <a:gd name="connsiteX4" fmla="*/ 0 w 646768"/>
              <a:gd name="connsiteY4" fmla="*/ 0 h 667112"/>
              <a:gd name="connsiteX0" fmla="*/ 0 w 660944"/>
              <a:gd name="connsiteY0" fmla="*/ 198474 h 667112"/>
              <a:gd name="connsiteX1" fmla="*/ 660944 w 660944"/>
              <a:gd name="connsiteY1" fmla="*/ 0 h 667112"/>
              <a:gd name="connsiteX2" fmla="*/ 660944 w 660944"/>
              <a:gd name="connsiteY2" fmla="*/ 178014 h 667112"/>
              <a:gd name="connsiteX3" fmla="*/ 510362 w 660944"/>
              <a:gd name="connsiteY3" fmla="*/ 667112 h 667112"/>
              <a:gd name="connsiteX4" fmla="*/ 0 w 660944"/>
              <a:gd name="connsiteY4" fmla="*/ 198474 h 667112"/>
              <a:gd name="connsiteX0" fmla="*/ 0 w 689298"/>
              <a:gd name="connsiteY0" fmla="*/ 198474 h 667112"/>
              <a:gd name="connsiteX1" fmla="*/ 689298 w 689298"/>
              <a:gd name="connsiteY1" fmla="*/ 0 h 667112"/>
              <a:gd name="connsiteX2" fmla="*/ 660944 w 689298"/>
              <a:gd name="connsiteY2" fmla="*/ 178014 h 667112"/>
              <a:gd name="connsiteX3" fmla="*/ 510362 w 689298"/>
              <a:gd name="connsiteY3" fmla="*/ 667112 h 667112"/>
              <a:gd name="connsiteX4" fmla="*/ 0 w 689298"/>
              <a:gd name="connsiteY4" fmla="*/ 198474 h 667112"/>
              <a:gd name="connsiteX0" fmla="*/ 0 w 800985"/>
              <a:gd name="connsiteY0" fmla="*/ 198474 h 617493"/>
              <a:gd name="connsiteX1" fmla="*/ 689298 w 800985"/>
              <a:gd name="connsiteY1" fmla="*/ 0 h 617493"/>
              <a:gd name="connsiteX2" fmla="*/ 660944 w 800985"/>
              <a:gd name="connsiteY2" fmla="*/ 178014 h 617493"/>
              <a:gd name="connsiteX3" fmla="*/ 800985 w 800985"/>
              <a:gd name="connsiteY3" fmla="*/ 617493 h 617493"/>
              <a:gd name="connsiteX4" fmla="*/ 0 w 800985"/>
              <a:gd name="connsiteY4" fmla="*/ 198474 h 617493"/>
              <a:gd name="connsiteX0" fmla="*/ 0 w 1554078"/>
              <a:gd name="connsiteY0" fmla="*/ 198474 h 617493"/>
              <a:gd name="connsiteX1" fmla="*/ 689298 w 1554078"/>
              <a:gd name="connsiteY1" fmla="*/ 0 h 617493"/>
              <a:gd name="connsiteX2" fmla="*/ 1554078 w 1554078"/>
              <a:gd name="connsiteY2" fmla="*/ 355224 h 617493"/>
              <a:gd name="connsiteX3" fmla="*/ 800985 w 1554078"/>
              <a:gd name="connsiteY3" fmla="*/ 617493 h 617493"/>
              <a:gd name="connsiteX4" fmla="*/ 0 w 1554078"/>
              <a:gd name="connsiteY4" fmla="*/ 198474 h 617493"/>
              <a:gd name="connsiteX0" fmla="*/ 0 w 1554078"/>
              <a:gd name="connsiteY0" fmla="*/ 212651 h 631670"/>
              <a:gd name="connsiteX1" fmla="*/ 682209 w 1554078"/>
              <a:gd name="connsiteY1" fmla="*/ 0 h 631670"/>
              <a:gd name="connsiteX2" fmla="*/ 1554078 w 1554078"/>
              <a:gd name="connsiteY2" fmla="*/ 369401 h 631670"/>
              <a:gd name="connsiteX3" fmla="*/ 800985 w 1554078"/>
              <a:gd name="connsiteY3" fmla="*/ 631670 h 631670"/>
              <a:gd name="connsiteX4" fmla="*/ 0 w 1554078"/>
              <a:gd name="connsiteY4" fmla="*/ 212651 h 631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4078" h="631670">
                <a:moveTo>
                  <a:pt x="0" y="212651"/>
                </a:moveTo>
                <a:lnTo>
                  <a:pt x="682209" y="0"/>
                </a:lnTo>
                <a:lnTo>
                  <a:pt x="1554078" y="369401"/>
                </a:lnTo>
                <a:lnTo>
                  <a:pt x="800985" y="631670"/>
                </a:lnTo>
                <a:lnTo>
                  <a:pt x="0" y="212651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40A09F9-6F4D-4BEF-B885-2D458A28C17B}"/>
              </a:ext>
            </a:extLst>
          </p:cNvPr>
          <p:cNvCxnSpPr/>
          <p:nvPr/>
        </p:nvCxnSpPr>
        <p:spPr>
          <a:xfrm flipH="1" flipV="1">
            <a:off x="2268279" y="1403498"/>
            <a:ext cx="418214" cy="198474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EE9F496-32DE-494C-81C4-0DA907D6D81F}"/>
              </a:ext>
            </a:extLst>
          </p:cNvPr>
          <p:cNvCxnSpPr/>
          <p:nvPr/>
        </p:nvCxnSpPr>
        <p:spPr>
          <a:xfrm flipH="1" flipV="1">
            <a:off x="3838354" y="898811"/>
            <a:ext cx="418214" cy="198474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4760CFC-CB8F-4870-9280-C9ED32BB7A3E}"/>
              </a:ext>
            </a:extLst>
          </p:cNvPr>
          <p:cNvCxnSpPr/>
          <p:nvPr/>
        </p:nvCxnSpPr>
        <p:spPr>
          <a:xfrm flipH="1" flipV="1">
            <a:off x="2256789" y="3477732"/>
            <a:ext cx="418214" cy="198474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DD8891A-B15B-49A2-A6CA-1A1A5DA2120F}"/>
              </a:ext>
            </a:extLst>
          </p:cNvPr>
          <p:cNvCxnSpPr>
            <a:cxnSpLocks/>
          </p:cNvCxnSpPr>
          <p:nvPr/>
        </p:nvCxnSpPr>
        <p:spPr>
          <a:xfrm flipV="1">
            <a:off x="4231543" y="944885"/>
            <a:ext cx="528083" cy="1524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5B2CFF0-0BD5-45AA-A6C7-6FE103459864}"/>
              </a:ext>
            </a:extLst>
          </p:cNvPr>
          <p:cNvCxnSpPr>
            <a:cxnSpLocks/>
          </p:cNvCxnSpPr>
          <p:nvPr/>
        </p:nvCxnSpPr>
        <p:spPr>
          <a:xfrm flipV="1">
            <a:off x="5726803" y="1637412"/>
            <a:ext cx="528083" cy="152400"/>
          </a:xfrm>
          <a:prstGeom prst="line">
            <a:avLst/>
          </a:prstGeom>
          <a:ln w="31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B429B29-CB97-488D-B533-BCA908AC7CDC}"/>
              </a:ext>
            </a:extLst>
          </p:cNvPr>
          <p:cNvCxnSpPr/>
          <p:nvPr/>
        </p:nvCxnSpPr>
        <p:spPr>
          <a:xfrm flipV="1">
            <a:off x="2465896" y="998048"/>
            <a:ext cx="1581565" cy="504687"/>
          </a:xfrm>
          <a:prstGeom prst="straightConnector1">
            <a:avLst/>
          </a:prstGeom>
          <a:ln w="31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E48EF9D-2703-469F-B30F-191BF8FC1F4F}"/>
              </a:ext>
            </a:extLst>
          </p:cNvPr>
          <p:cNvCxnSpPr>
            <a:cxnSpLocks/>
          </p:cNvCxnSpPr>
          <p:nvPr/>
        </p:nvCxnSpPr>
        <p:spPr>
          <a:xfrm flipV="1">
            <a:off x="2472984" y="1509823"/>
            <a:ext cx="11490" cy="2067619"/>
          </a:xfrm>
          <a:prstGeom prst="straightConnector1">
            <a:avLst/>
          </a:prstGeom>
          <a:ln w="31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971E3FB-4C21-4F6C-80C4-777B6BB79016}"/>
              </a:ext>
            </a:extLst>
          </p:cNvPr>
          <p:cNvCxnSpPr>
            <a:cxnSpLocks/>
          </p:cNvCxnSpPr>
          <p:nvPr/>
        </p:nvCxnSpPr>
        <p:spPr>
          <a:xfrm flipH="1" flipV="1">
            <a:off x="4513842" y="1016628"/>
            <a:ext cx="1477002" cy="696984"/>
          </a:xfrm>
          <a:prstGeom prst="straightConnector1">
            <a:avLst/>
          </a:prstGeom>
          <a:ln w="31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B56D54A-CFCB-4734-B5BE-F0DBBB0D8ABC}"/>
              </a:ext>
            </a:extLst>
          </p:cNvPr>
          <p:cNvSpPr txBox="1"/>
          <p:nvPr/>
        </p:nvSpPr>
        <p:spPr>
          <a:xfrm>
            <a:off x="2884835" y="944885"/>
            <a:ext cx="61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18.5’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AD2B24-7FE3-4C1E-B331-2D7A0D2C92C2}"/>
              </a:ext>
            </a:extLst>
          </p:cNvPr>
          <p:cNvSpPr txBox="1"/>
          <p:nvPr/>
        </p:nvSpPr>
        <p:spPr>
          <a:xfrm>
            <a:off x="5153546" y="1111842"/>
            <a:ext cx="61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21’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1F9B7F1-ED63-D398-6584-E373D6838832}"/>
              </a:ext>
            </a:extLst>
          </p:cNvPr>
          <p:cNvCxnSpPr>
            <a:cxnSpLocks/>
          </p:cNvCxnSpPr>
          <p:nvPr/>
        </p:nvCxnSpPr>
        <p:spPr>
          <a:xfrm flipV="1">
            <a:off x="4320988" y="4324807"/>
            <a:ext cx="517255" cy="154520"/>
          </a:xfrm>
          <a:prstGeom prst="straightConnector1">
            <a:avLst/>
          </a:prstGeom>
          <a:ln w="31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674690-7887-C2A2-707D-B07437994D18}"/>
              </a:ext>
            </a:extLst>
          </p:cNvPr>
          <p:cNvCxnSpPr>
            <a:cxnSpLocks/>
          </p:cNvCxnSpPr>
          <p:nvPr/>
        </p:nvCxnSpPr>
        <p:spPr>
          <a:xfrm flipV="1">
            <a:off x="5512735" y="3961505"/>
            <a:ext cx="419376" cy="147413"/>
          </a:xfrm>
          <a:prstGeom prst="straightConnector1">
            <a:avLst/>
          </a:prstGeom>
          <a:ln w="3175"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CEB896B-2BDE-5FA2-9EE8-1B19FCDDACAC}"/>
              </a:ext>
            </a:extLst>
          </p:cNvPr>
          <p:cNvSpPr txBox="1"/>
          <p:nvPr/>
        </p:nvSpPr>
        <p:spPr>
          <a:xfrm>
            <a:off x="4376507" y="4410457"/>
            <a:ext cx="61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5.5’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A4B280-6ECD-524D-EAEE-3A53DE7877E2}"/>
              </a:ext>
            </a:extLst>
          </p:cNvPr>
          <p:cNvSpPr txBox="1"/>
          <p:nvPr/>
        </p:nvSpPr>
        <p:spPr>
          <a:xfrm>
            <a:off x="5618651" y="3978409"/>
            <a:ext cx="6178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5.5’</a:t>
            </a:r>
          </a:p>
        </p:txBody>
      </p:sp>
    </p:spTree>
    <p:extLst>
      <p:ext uri="{BB962C8B-B14F-4D97-AF65-F5344CB8AC3E}">
        <p14:creationId xmlns:p14="http://schemas.microsoft.com/office/powerpoint/2010/main" val="2051940526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SBND Detector Move - Transport</Template>
  <TotalTime>8362</TotalTime>
  <Words>1594</Words>
  <Application>Microsoft Office PowerPoint</Application>
  <PresentationFormat>On-screen Show (16:9)</PresentationFormat>
  <Paragraphs>441</Paragraphs>
  <Slides>39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Helvetica</vt:lpstr>
      <vt:lpstr>Tahoma</vt:lpstr>
      <vt:lpstr>Fermilab_PPT_090915</vt:lpstr>
      <vt:lpstr>PowerPoint Presentation</vt:lpstr>
      <vt:lpstr>Transportation Overview</vt:lpstr>
      <vt:lpstr>Introduction</vt:lpstr>
      <vt:lpstr>Introduction</vt:lpstr>
      <vt:lpstr>Challenges</vt:lpstr>
      <vt:lpstr>Route</vt:lpstr>
      <vt:lpstr>Route – Trials</vt:lpstr>
      <vt:lpstr>Route - Trials</vt:lpstr>
      <vt:lpstr>Payload Specifications</vt:lpstr>
      <vt:lpstr>Route - Trials</vt:lpstr>
      <vt:lpstr>Route Trials</vt:lpstr>
      <vt:lpstr>Route Trials</vt:lpstr>
      <vt:lpstr>Route - Trails</vt:lpstr>
      <vt:lpstr>Route - Picking a route</vt:lpstr>
      <vt:lpstr>Route - Picking a route</vt:lpstr>
      <vt:lpstr>Route - Picking a route</vt:lpstr>
      <vt:lpstr>Challenges</vt:lpstr>
      <vt:lpstr>Challenges</vt:lpstr>
      <vt:lpstr>Planning</vt:lpstr>
      <vt:lpstr>Planning</vt:lpstr>
      <vt:lpstr>Planning</vt:lpstr>
      <vt:lpstr>Planning</vt:lpstr>
      <vt:lpstr>Planning</vt:lpstr>
      <vt:lpstr>Planning</vt:lpstr>
      <vt:lpstr>Planning</vt:lpstr>
      <vt:lpstr>Planning</vt:lpstr>
      <vt:lpstr>Planning</vt:lpstr>
      <vt:lpstr>Planning</vt:lpstr>
      <vt:lpstr>Planning</vt:lpstr>
      <vt:lpstr>Summary</vt:lpstr>
      <vt:lpstr>PowerPoint Presentation</vt:lpstr>
      <vt:lpstr>PowerPoint Presentation</vt:lpstr>
      <vt:lpstr>Route Trials</vt:lpstr>
      <vt:lpstr>Planning and Logistics</vt:lpstr>
      <vt:lpstr>Route Trials</vt:lpstr>
      <vt:lpstr>Route - Picking a route</vt:lpstr>
      <vt:lpstr>Route – Picking a Route</vt:lpstr>
      <vt:lpstr>Route - Picking a Route</vt:lpstr>
      <vt:lpstr>Route - Picking a Route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Shishir S. Shetty</dc:creator>
  <cp:lastModifiedBy>Shishir S. Shetty</cp:lastModifiedBy>
  <cp:revision>128</cp:revision>
  <cp:lastPrinted>2022-10-04T17:57:15Z</cp:lastPrinted>
  <dcterms:created xsi:type="dcterms:W3CDTF">2022-09-06T11:25:34Z</dcterms:created>
  <dcterms:modified xsi:type="dcterms:W3CDTF">2023-02-23T13:55:29Z</dcterms:modified>
</cp:coreProperties>
</file>